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3.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4.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notesSlides/notesSlide5.xml" ContentType="application/vnd.openxmlformats-officedocument.presentationml.notesSlide+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notesSlides/notesSlide6.xml" ContentType="application/vnd.openxmlformats-officedocument.presentationml.notesSlide+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7.xml" ContentType="application/vnd.openxmlformats-officedocument.presentationml.notesSlide+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notesSlides/notesSlide8.xml" ContentType="application/vnd.openxmlformats-officedocument.presentationml.notesSlide+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notesSlides/notesSlide9.xml" ContentType="application/vnd.openxmlformats-officedocument.presentationml.notesSlide+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notesSlides/notesSlide10.xml" ContentType="application/vnd.openxmlformats-officedocument.presentationml.notesSlide+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notesSlides/notesSlide11.xml" ContentType="application/vnd.openxmlformats-officedocument.presentationml.notesSlide+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notesSlides/notesSlide12.xml" ContentType="application/vnd.openxmlformats-officedocument.presentationml.notesSlide+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notesSlides/notesSlide13.xml" ContentType="application/vnd.openxmlformats-officedocument.presentationml.notesSlide+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notesSlides/notesSlide14.xml" ContentType="application/vnd.openxmlformats-officedocument.presentationml.notesSlide+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notesSlides/notesSlide15.xml" ContentType="application/vnd.openxmlformats-officedocument.presentationml.notesSlide+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notesSlides/notesSlide16.xml" ContentType="application/vnd.openxmlformats-officedocument.presentationml.notesSlide+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notesSlides/notesSlide17.xml" ContentType="application/vnd.openxmlformats-officedocument.presentationml.notesSlide+xml"/>
  <Override PartName="/ppt/ink/ink3288.xml" ContentType="application/inkml+xml"/>
  <Override PartName="/ppt/notesSlides/notesSlide18.xml" ContentType="application/vnd.openxmlformats-officedocument.presentationml.notesSlide+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notesSlides/notesSlide19.xml" ContentType="application/vnd.openxmlformats-officedocument.presentationml.notesSlide+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notesSlides/notesSlide20.xml" ContentType="application/vnd.openxmlformats-officedocument.presentationml.notesSlide+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notesSlides/notesSlide21.xml" ContentType="application/vnd.openxmlformats-officedocument.presentationml.notesSlide+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notesSlides/notesSlide22.xml" ContentType="application/vnd.openxmlformats-officedocument.presentationml.notesSlide+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notesSlides/notesSlide23.xml" ContentType="application/vnd.openxmlformats-officedocument.presentationml.notesSlide+xml"/>
  <Override PartName="/ppt/ink/ink4282.xml" ContentType="application/inkml+xml"/>
  <Override PartName="/ppt/notesSlides/notesSlide24.xml" ContentType="application/vnd.openxmlformats-officedocument.presentationml.notesSlide+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notesSlides/notesSlide25.xml" ContentType="application/vnd.openxmlformats-officedocument.presentationml.notesSlide+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notesSlides/notesSlide26.xml" ContentType="application/vnd.openxmlformats-officedocument.presentationml.notesSlide+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notesSlides/notesSlide27.xml" ContentType="application/vnd.openxmlformats-officedocument.presentationml.notesSlide+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notesSlides/notesSlide28.xml" ContentType="application/vnd.openxmlformats-officedocument.presentationml.notesSlide+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notesSlides/notesSlide29.xml" ContentType="application/vnd.openxmlformats-officedocument.presentationml.notesSlide+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ink/ink5172.xml" ContentType="application/inkml+xml"/>
  <Override PartName="/ppt/ink/ink5173.xml" ContentType="application/inkml+xml"/>
  <Override PartName="/ppt/ink/ink5174.xml" ContentType="application/inkml+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ink/ink5180.xml" ContentType="application/inkml+xml"/>
  <Override PartName="/ppt/ink/ink5181.xml" ContentType="application/inkml+xml"/>
  <Override PartName="/ppt/ink/ink5182.xml" ContentType="application/inkml+xml"/>
  <Override PartName="/ppt/ink/ink5183.xml" ContentType="application/inkml+xml"/>
  <Override PartName="/ppt/ink/ink5184.xml" ContentType="application/inkml+xml"/>
  <Override PartName="/ppt/ink/ink5185.xml" ContentType="application/inkml+xml"/>
  <Override PartName="/ppt/ink/ink5186.xml" ContentType="application/inkml+xml"/>
  <Override PartName="/ppt/ink/ink5187.xml" ContentType="application/inkml+xml"/>
  <Override PartName="/ppt/ink/ink5188.xml" ContentType="application/inkml+xml"/>
  <Override PartName="/ppt/ink/ink5189.xml" ContentType="application/inkml+xml"/>
  <Override PartName="/ppt/ink/ink5190.xml" ContentType="application/inkml+xml"/>
  <Override PartName="/ppt/ink/ink5191.xml" ContentType="application/inkml+xml"/>
  <Override PartName="/ppt/ink/ink5192.xml" ContentType="application/inkml+xml"/>
  <Override PartName="/ppt/ink/ink5193.xml" ContentType="application/inkml+xml"/>
  <Override PartName="/ppt/ink/ink5194.xml" ContentType="application/inkml+xml"/>
  <Override PartName="/ppt/ink/ink5195.xml" ContentType="application/inkml+xml"/>
  <Override PartName="/ppt/ink/ink5196.xml" ContentType="application/inkml+xml"/>
  <Override PartName="/ppt/ink/ink5197.xml" ContentType="application/inkml+xml"/>
  <Override PartName="/ppt/ink/ink5198.xml" ContentType="application/inkml+xml"/>
  <Override PartName="/ppt/ink/ink5199.xml" ContentType="application/inkml+xml"/>
  <Override PartName="/ppt/ink/ink5200.xml" ContentType="application/inkml+xml"/>
  <Override PartName="/ppt/ink/ink5201.xml" ContentType="application/inkml+xml"/>
  <Override PartName="/ppt/ink/ink5202.xml" ContentType="application/inkml+xml"/>
  <Override PartName="/ppt/ink/ink5203.xml" ContentType="application/inkml+xml"/>
  <Override PartName="/ppt/ink/ink5204.xml" ContentType="application/inkml+xml"/>
  <Override PartName="/ppt/ink/ink5205.xml" ContentType="application/inkml+xml"/>
  <Override PartName="/ppt/ink/ink5206.xml" ContentType="application/inkml+xml"/>
  <Override PartName="/ppt/ink/ink5207.xml" ContentType="application/inkml+xml"/>
  <Override PartName="/ppt/ink/ink5208.xml" ContentType="application/inkml+xml"/>
  <Override PartName="/ppt/ink/ink5209.xml" ContentType="application/inkml+xml"/>
  <Override PartName="/ppt/ink/ink5210.xml" ContentType="application/inkml+xml"/>
  <Override PartName="/ppt/ink/ink5211.xml" ContentType="application/inkml+xml"/>
  <Override PartName="/ppt/ink/ink5212.xml" ContentType="application/inkml+xml"/>
  <Override PartName="/ppt/ink/ink5213.xml" ContentType="application/inkml+xml"/>
  <Override PartName="/ppt/ink/ink5214.xml" ContentType="application/inkml+xml"/>
  <Override PartName="/ppt/ink/ink5215.xml" ContentType="application/inkml+xml"/>
  <Override PartName="/ppt/ink/ink5216.xml" ContentType="application/inkml+xml"/>
  <Override PartName="/ppt/ink/ink5217.xml" ContentType="application/inkml+xml"/>
  <Override PartName="/ppt/ink/ink5218.xml" ContentType="application/inkml+xml"/>
  <Override PartName="/ppt/ink/ink5219.xml" ContentType="application/inkml+xml"/>
  <Override PartName="/ppt/ink/ink5220.xml" ContentType="application/inkml+xml"/>
  <Override PartName="/ppt/ink/ink5221.xml" ContentType="application/inkml+xml"/>
  <Override PartName="/ppt/ink/ink5222.xml" ContentType="application/inkml+xml"/>
  <Override PartName="/ppt/ink/ink5223.xml" ContentType="application/inkml+xml"/>
  <Override PartName="/ppt/ink/ink5224.xml" ContentType="application/inkml+xml"/>
  <Override PartName="/ppt/ink/ink5225.xml" ContentType="application/inkml+xml"/>
  <Override PartName="/ppt/ink/ink5226.xml" ContentType="application/inkml+xml"/>
  <Override PartName="/ppt/ink/ink5227.xml" ContentType="application/inkml+xml"/>
  <Override PartName="/ppt/ink/ink5228.xml" ContentType="application/inkml+xml"/>
  <Override PartName="/ppt/ink/ink5229.xml" ContentType="application/inkml+xml"/>
  <Override PartName="/ppt/ink/ink5230.xml" ContentType="application/inkml+xml"/>
  <Override PartName="/ppt/ink/ink5231.xml" ContentType="application/inkml+xml"/>
  <Override PartName="/ppt/ink/ink5232.xml" ContentType="application/inkml+xml"/>
  <Override PartName="/ppt/ink/ink5233.xml" ContentType="application/inkml+xml"/>
  <Override PartName="/ppt/ink/ink5234.xml" ContentType="application/inkml+xml"/>
  <Override PartName="/ppt/ink/ink5235.xml" ContentType="application/inkml+xml"/>
  <Override PartName="/ppt/ink/ink5236.xml" ContentType="application/inkml+xml"/>
  <Override PartName="/ppt/ink/ink5237.xml" ContentType="application/inkml+xml"/>
  <Override PartName="/ppt/ink/ink5238.xml" ContentType="application/inkml+xml"/>
  <Override PartName="/ppt/ink/ink5239.xml" ContentType="application/inkml+xml"/>
  <Override PartName="/ppt/ink/ink5240.xml" ContentType="application/inkml+xml"/>
  <Override PartName="/ppt/ink/ink5241.xml" ContentType="application/inkml+xml"/>
  <Override PartName="/ppt/ink/ink5242.xml" ContentType="application/inkml+xml"/>
  <Override PartName="/ppt/ink/ink5243.xml" ContentType="application/inkml+xml"/>
  <Override PartName="/ppt/ink/ink5244.xml" ContentType="application/inkml+xml"/>
  <Override PartName="/ppt/ink/ink5245.xml" ContentType="application/inkml+xml"/>
  <Override PartName="/ppt/ink/ink5246.xml" ContentType="application/inkml+xml"/>
  <Override PartName="/ppt/ink/ink5247.xml" ContentType="application/inkml+xml"/>
  <Override PartName="/ppt/ink/ink5248.xml" ContentType="application/inkml+xml"/>
  <Override PartName="/ppt/ink/ink5249.xml" ContentType="application/inkml+xml"/>
  <Override PartName="/ppt/ink/ink5250.xml" ContentType="application/inkml+xml"/>
  <Override PartName="/ppt/ink/ink5251.xml" ContentType="application/inkml+xml"/>
  <Override PartName="/ppt/ink/ink5252.xml" ContentType="application/inkml+xml"/>
  <Override PartName="/ppt/ink/ink5253.xml" ContentType="application/inkml+xml"/>
  <Override PartName="/ppt/ink/ink5254.xml" ContentType="application/inkml+xml"/>
  <Override PartName="/ppt/ink/ink5255.xml" ContentType="application/inkml+xml"/>
  <Override PartName="/ppt/ink/ink5256.xml" ContentType="application/inkml+xml"/>
  <Override PartName="/ppt/ink/ink5257.xml" ContentType="application/inkml+xml"/>
  <Override PartName="/ppt/ink/ink5258.xml" ContentType="application/inkml+xml"/>
  <Override PartName="/ppt/ink/ink5259.xml" ContentType="application/inkml+xml"/>
  <Override PartName="/ppt/ink/ink5260.xml" ContentType="application/inkml+xml"/>
  <Override PartName="/ppt/ink/ink5261.xml" ContentType="application/inkml+xml"/>
  <Override PartName="/ppt/ink/ink5262.xml" ContentType="application/inkml+xml"/>
  <Override PartName="/ppt/ink/ink5263.xml" ContentType="application/inkml+xml"/>
  <Override PartName="/ppt/ink/ink5264.xml" ContentType="application/inkml+xml"/>
  <Override PartName="/ppt/ink/ink5265.xml" ContentType="application/inkml+xml"/>
  <Override PartName="/ppt/ink/ink5266.xml" ContentType="application/inkml+xml"/>
  <Override PartName="/ppt/ink/ink5267.xml" ContentType="application/inkml+xml"/>
  <Override PartName="/ppt/ink/ink5268.xml" ContentType="application/inkml+xml"/>
  <Override PartName="/ppt/ink/ink5269.xml" ContentType="application/inkml+xml"/>
  <Override PartName="/ppt/ink/ink5270.xml" ContentType="application/inkml+xml"/>
  <Override PartName="/ppt/ink/ink5271.xml" ContentType="application/inkml+xml"/>
  <Override PartName="/ppt/ink/ink5272.xml" ContentType="application/inkml+xml"/>
  <Override PartName="/ppt/ink/ink5273.xml" ContentType="application/inkml+xml"/>
  <Override PartName="/ppt/ink/ink5274.xml" ContentType="application/inkml+xml"/>
  <Override PartName="/ppt/ink/ink5275.xml" ContentType="application/inkml+xml"/>
  <Override PartName="/ppt/ink/ink5276.xml" ContentType="application/inkml+xml"/>
  <Override PartName="/ppt/ink/ink5277.xml" ContentType="application/inkml+xml"/>
  <Override PartName="/ppt/ink/ink5278.xml" ContentType="application/inkml+xml"/>
  <Override PartName="/ppt/ink/ink5279.xml" ContentType="application/inkml+xml"/>
  <Override PartName="/ppt/ink/ink5280.xml" ContentType="application/inkml+xml"/>
  <Override PartName="/ppt/ink/ink5281.xml" ContentType="application/inkml+xml"/>
  <Override PartName="/ppt/ink/ink5282.xml" ContentType="application/inkml+xml"/>
  <Override PartName="/ppt/ink/ink5283.xml" ContentType="application/inkml+xml"/>
  <Override PartName="/ppt/ink/ink5284.xml" ContentType="application/inkml+xml"/>
  <Override PartName="/ppt/ink/ink5285.xml" ContentType="application/inkml+xml"/>
  <Override PartName="/ppt/ink/ink5286.xml" ContentType="application/inkml+xml"/>
  <Override PartName="/ppt/ink/ink5287.xml" ContentType="application/inkml+xml"/>
  <Override PartName="/ppt/ink/ink5288.xml" ContentType="application/inkml+xml"/>
  <Override PartName="/ppt/ink/ink5289.xml" ContentType="application/inkml+xml"/>
  <Override PartName="/ppt/ink/ink5290.xml" ContentType="application/inkml+xml"/>
  <Override PartName="/ppt/ink/ink5291.xml" ContentType="application/inkml+xml"/>
  <Override PartName="/ppt/ink/ink5292.xml" ContentType="application/inkml+xml"/>
  <Override PartName="/ppt/ink/ink5293.xml" ContentType="application/inkml+xml"/>
  <Override PartName="/ppt/ink/ink5294.xml" ContentType="application/inkml+xml"/>
  <Override PartName="/ppt/ink/ink5295.xml" ContentType="application/inkml+xml"/>
  <Override PartName="/ppt/ink/ink5296.xml" ContentType="application/inkml+xml"/>
  <Override PartName="/ppt/ink/ink5297.xml" ContentType="application/inkml+xml"/>
  <Override PartName="/ppt/ink/ink5298.xml" ContentType="application/inkml+xml"/>
  <Override PartName="/ppt/ink/ink5299.xml" ContentType="application/inkml+xml"/>
  <Override PartName="/ppt/ink/ink5300.xml" ContentType="application/inkml+xml"/>
  <Override PartName="/ppt/ink/ink5301.xml" ContentType="application/inkml+xml"/>
  <Override PartName="/ppt/ink/ink5302.xml" ContentType="application/inkml+xml"/>
  <Override PartName="/ppt/ink/ink5303.xml" ContentType="application/inkml+xml"/>
  <Override PartName="/ppt/ink/ink5304.xml" ContentType="application/inkml+xml"/>
  <Override PartName="/ppt/ink/ink5305.xml" ContentType="application/inkml+xml"/>
  <Override PartName="/ppt/ink/ink5306.xml" ContentType="application/inkml+xml"/>
  <Override PartName="/ppt/ink/ink5307.xml" ContentType="application/inkml+xml"/>
  <Override PartName="/ppt/ink/ink5308.xml" ContentType="application/inkml+xml"/>
  <Override PartName="/ppt/ink/ink5309.xml" ContentType="application/inkml+xml"/>
  <Override PartName="/ppt/ink/ink5310.xml" ContentType="application/inkml+xml"/>
  <Override PartName="/ppt/ink/ink5311.xml" ContentType="application/inkml+xml"/>
  <Override PartName="/ppt/ink/ink5312.xml" ContentType="application/inkml+xml"/>
  <Override PartName="/ppt/ink/ink5313.xml" ContentType="application/inkml+xml"/>
  <Override PartName="/ppt/notesSlides/notesSlide30.xml" ContentType="application/vnd.openxmlformats-officedocument.presentationml.notesSlide+xml"/>
  <Override PartName="/ppt/ink/ink5314.xml" ContentType="application/inkml+xml"/>
  <Override PartName="/ppt/ink/ink5315.xml" ContentType="application/inkml+xml"/>
  <Override PartName="/ppt/ink/ink5316.xml" ContentType="application/inkml+xml"/>
  <Override PartName="/ppt/ink/ink5317.xml" ContentType="application/inkml+xml"/>
  <Override PartName="/ppt/ink/ink5318.xml" ContentType="application/inkml+xml"/>
  <Override PartName="/ppt/ink/ink5319.xml" ContentType="application/inkml+xml"/>
  <Override PartName="/ppt/ink/ink5320.xml" ContentType="application/inkml+xml"/>
  <Override PartName="/ppt/ink/ink5321.xml" ContentType="application/inkml+xml"/>
  <Override PartName="/ppt/ink/ink5322.xml" ContentType="application/inkml+xml"/>
  <Override PartName="/ppt/ink/ink5323.xml" ContentType="application/inkml+xml"/>
  <Override PartName="/ppt/ink/ink5324.xml" ContentType="application/inkml+xml"/>
  <Override PartName="/ppt/ink/ink5325.xml" ContentType="application/inkml+xml"/>
  <Override PartName="/ppt/ink/ink5326.xml" ContentType="application/inkml+xml"/>
  <Override PartName="/ppt/ink/ink5327.xml" ContentType="application/inkml+xml"/>
  <Override PartName="/ppt/ink/ink5328.xml" ContentType="application/inkml+xml"/>
  <Override PartName="/ppt/ink/ink5329.xml" ContentType="application/inkml+xml"/>
  <Override PartName="/ppt/ink/ink5330.xml" ContentType="application/inkml+xml"/>
  <Override PartName="/ppt/ink/ink5331.xml" ContentType="application/inkml+xml"/>
  <Override PartName="/ppt/ink/ink5332.xml" ContentType="application/inkml+xml"/>
  <Override PartName="/ppt/ink/ink5333.xml" ContentType="application/inkml+xml"/>
  <Override PartName="/ppt/ink/ink5334.xml" ContentType="application/inkml+xml"/>
  <Override PartName="/ppt/ink/ink5335.xml" ContentType="application/inkml+xml"/>
  <Override PartName="/ppt/ink/ink5336.xml" ContentType="application/inkml+xml"/>
  <Override PartName="/ppt/ink/ink5337.xml" ContentType="application/inkml+xml"/>
  <Override PartName="/ppt/ink/ink5338.xml" ContentType="application/inkml+xml"/>
  <Override PartName="/ppt/ink/ink5339.xml" ContentType="application/inkml+xml"/>
  <Override PartName="/ppt/ink/ink5340.xml" ContentType="application/inkml+xml"/>
  <Override PartName="/ppt/ink/ink5341.xml" ContentType="application/inkml+xml"/>
  <Override PartName="/ppt/ink/ink5342.xml" ContentType="application/inkml+xml"/>
  <Override PartName="/ppt/ink/ink5343.xml" ContentType="application/inkml+xml"/>
  <Override PartName="/ppt/ink/ink5344.xml" ContentType="application/inkml+xml"/>
  <Override PartName="/ppt/ink/ink5345.xml" ContentType="application/inkml+xml"/>
  <Override PartName="/ppt/ink/ink5346.xml" ContentType="application/inkml+xml"/>
  <Override PartName="/ppt/ink/ink5347.xml" ContentType="application/inkml+xml"/>
  <Override PartName="/ppt/ink/ink5348.xml" ContentType="application/inkml+xml"/>
  <Override PartName="/ppt/ink/ink5349.xml" ContentType="application/inkml+xml"/>
  <Override PartName="/ppt/ink/ink5350.xml" ContentType="application/inkml+xml"/>
  <Override PartName="/ppt/ink/ink5351.xml" ContentType="application/inkml+xml"/>
  <Override PartName="/ppt/ink/ink5352.xml" ContentType="application/inkml+xml"/>
  <Override PartName="/ppt/ink/ink5353.xml" ContentType="application/inkml+xml"/>
  <Override PartName="/ppt/ink/ink5354.xml" ContentType="application/inkml+xml"/>
  <Override PartName="/ppt/ink/ink5355.xml" ContentType="application/inkml+xml"/>
  <Override PartName="/ppt/ink/ink5356.xml" ContentType="application/inkml+xml"/>
  <Override PartName="/ppt/ink/ink5357.xml" ContentType="application/inkml+xml"/>
  <Override PartName="/ppt/ink/ink5358.xml" ContentType="application/inkml+xml"/>
  <Override PartName="/ppt/ink/ink5359.xml" ContentType="application/inkml+xml"/>
  <Override PartName="/ppt/ink/ink5360.xml" ContentType="application/inkml+xml"/>
  <Override PartName="/ppt/ink/ink5361.xml" ContentType="application/inkml+xml"/>
  <Override PartName="/ppt/ink/ink5362.xml" ContentType="application/inkml+xml"/>
  <Override PartName="/ppt/notesSlides/notesSlide31.xml" ContentType="application/vnd.openxmlformats-officedocument.presentationml.notesSlide+xml"/>
  <Override PartName="/ppt/ink/ink5363.xml" ContentType="application/inkml+xml"/>
  <Override PartName="/ppt/ink/ink5364.xml" ContentType="application/inkml+xml"/>
  <Override PartName="/ppt/ink/ink5365.xml" ContentType="application/inkml+xml"/>
  <Override PartName="/ppt/ink/ink5366.xml" ContentType="application/inkml+xml"/>
  <Override PartName="/ppt/ink/ink5367.xml" ContentType="application/inkml+xml"/>
  <Override PartName="/ppt/ink/ink5368.xml" ContentType="application/inkml+xml"/>
  <Override PartName="/ppt/ink/ink5369.xml" ContentType="application/inkml+xml"/>
  <Override PartName="/ppt/ink/ink5370.xml" ContentType="application/inkml+xml"/>
  <Override PartName="/ppt/ink/ink5371.xml" ContentType="application/inkml+xml"/>
  <Override PartName="/ppt/ink/ink5372.xml" ContentType="application/inkml+xml"/>
  <Override PartName="/ppt/ink/ink5373.xml" ContentType="application/inkml+xml"/>
  <Override PartName="/ppt/ink/ink5374.xml" ContentType="application/inkml+xml"/>
  <Override PartName="/ppt/ink/ink5375.xml" ContentType="application/inkml+xml"/>
  <Override PartName="/ppt/ink/ink5376.xml" ContentType="application/inkml+xml"/>
  <Override PartName="/ppt/ink/ink5377.xml" ContentType="application/inkml+xml"/>
  <Override PartName="/ppt/ink/ink5378.xml" ContentType="application/inkml+xml"/>
  <Override PartName="/ppt/ink/ink5379.xml" ContentType="application/inkml+xml"/>
  <Override PartName="/ppt/ink/ink5380.xml" ContentType="application/inkml+xml"/>
  <Override PartName="/ppt/ink/ink5381.xml" ContentType="application/inkml+xml"/>
  <Override PartName="/ppt/ink/ink5382.xml" ContentType="application/inkml+xml"/>
  <Override PartName="/ppt/ink/ink5383.xml" ContentType="application/inkml+xml"/>
  <Override PartName="/ppt/ink/ink5384.xml" ContentType="application/inkml+xml"/>
  <Override PartName="/ppt/ink/ink5385.xml" ContentType="application/inkml+xml"/>
  <Override PartName="/ppt/ink/ink5386.xml" ContentType="application/inkml+xml"/>
  <Override PartName="/ppt/ink/ink5387.xml" ContentType="application/inkml+xml"/>
  <Override PartName="/ppt/ink/ink5388.xml" ContentType="application/inkml+xml"/>
  <Override PartName="/ppt/ink/ink5389.xml" ContentType="application/inkml+xml"/>
  <Override PartName="/ppt/ink/ink5390.xml" ContentType="application/inkml+xml"/>
  <Override PartName="/ppt/ink/ink5391.xml" ContentType="application/inkml+xml"/>
  <Override PartName="/ppt/ink/ink5392.xml" ContentType="application/inkml+xml"/>
  <Override PartName="/ppt/ink/ink5393.xml" ContentType="application/inkml+xml"/>
  <Override PartName="/ppt/ink/ink5394.xml" ContentType="application/inkml+xml"/>
  <Override PartName="/ppt/ink/ink5395.xml" ContentType="application/inkml+xml"/>
  <Override PartName="/ppt/ink/ink5396.xml" ContentType="application/inkml+xml"/>
  <Override PartName="/ppt/ink/ink5397.xml" ContentType="application/inkml+xml"/>
  <Override PartName="/ppt/ink/ink5398.xml" ContentType="application/inkml+xml"/>
  <Override PartName="/ppt/ink/ink5399.xml" ContentType="application/inkml+xml"/>
  <Override PartName="/ppt/ink/ink5400.xml" ContentType="application/inkml+xml"/>
  <Override PartName="/ppt/ink/ink5401.xml" ContentType="application/inkml+xml"/>
  <Override PartName="/ppt/ink/ink5402.xml" ContentType="application/inkml+xml"/>
  <Override PartName="/ppt/ink/ink5403.xml" ContentType="application/inkml+xml"/>
  <Override PartName="/ppt/ink/ink5404.xml" ContentType="application/inkml+xml"/>
  <Override PartName="/ppt/ink/ink5405.xml" ContentType="application/inkml+xml"/>
  <Override PartName="/ppt/ink/ink5406.xml" ContentType="application/inkml+xml"/>
  <Override PartName="/ppt/ink/ink5407.xml" ContentType="application/inkml+xml"/>
  <Override PartName="/ppt/ink/ink5408.xml" ContentType="application/inkml+xml"/>
  <Override PartName="/ppt/ink/ink5409.xml" ContentType="application/inkml+xml"/>
  <Override PartName="/ppt/ink/ink5410.xml" ContentType="application/inkml+xml"/>
  <Override PartName="/ppt/ink/ink5411.xml" ContentType="application/inkml+xml"/>
  <Override PartName="/ppt/ink/ink5412.xml" ContentType="application/inkml+xml"/>
  <Override PartName="/ppt/ink/ink5413.xml" ContentType="application/inkml+xml"/>
  <Override PartName="/ppt/ink/ink5414.xml" ContentType="application/inkml+xml"/>
  <Override PartName="/ppt/ink/ink5415.xml" ContentType="application/inkml+xml"/>
  <Override PartName="/ppt/ink/ink5416.xml" ContentType="application/inkml+xml"/>
  <Override PartName="/ppt/ink/ink5417.xml" ContentType="application/inkml+xml"/>
  <Override PartName="/ppt/ink/ink5418.xml" ContentType="application/inkml+xml"/>
  <Override PartName="/ppt/ink/ink5419.xml" ContentType="application/inkml+xml"/>
  <Override PartName="/ppt/ink/ink5420.xml" ContentType="application/inkml+xml"/>
  <Override PartName="/ppt/ink/ink5421.xml" ContentType="application/inkml+xml"/>
  <Override PartName="/ppt/ink/ink5422.xml" ContentType="application/inkml+xml"/>
  <Override PartName="/ppt/ink/ink5423.xml" ContentType="application/inkml+xml"/>
  <Override PartName="/ppt/ink/ink5424.xml" ContentType="application/inkml+xml"/>
  <Override PartName="/ppt/ink/ink5425.xml" ContentType="application/inkml+xml"/>
  <Override PartName="/ppt/ink/ink5426.xml" ContentType="application/inkml+xml"/>
  <Override PartName="/ppt/ink/ink5427.xml" ContentType="application/inkml+xml"/>
  <Override PartName="/ppt/ink/ink5428.xml" ContentType="application/inkml+xml"/>
  <Override PartName="/ppt/ink/ink5429.xml" ContentType="application/inkml+xml"/>
  <Override PartName="/ppt/ink/ink5430.xml" ContentType="application/inkml+xml"/>
  <Override PartName="/ppt/ink/ink5431.xml" ContentType="application/inkml+xml"/>
  <Override PartName="/ppt/ink/ink5432.xml" ContentType="application/inkml+xml"/>
  <Override PartName="/ppt/ink/ink5433.xml" ContentType="application/inkml+xml"/>
  <Override PartName="/ppt/ink/ink5434.xml" ContentType="application/inkml+xml"/>
  <Override PartName="/ppt/ink/ink5435.xml" ContentType="application/inkml+xml"/>
  <Override PartName="/ppt/ink/ink5436.xml" ContentType="application/inkml+xml"/>
  <Override PartName="/ppt/ink/ink5437.xml" ContentType="application/inkml+xml"/>
  <Override PartName="/ppt/ink/ink5438.xml" ContentType="application/inkml+xml"/>
  <Override PartName="/ppt/ink/ink5439.xml" ContentType="application/inkml+xml"/>
  <Override PartName="/ppt/ink/ink5440.xml" ContentType="application/inkml+xml"/>
  <Override PartName="/ppt/ink/ink5441.xml" ContentType="application/inkml+xml"/>
  <Override PartName="/ppt/ink/ink5442.xml" ContentType="application/inkml+xml"/>
  <Override PartName="/ppt/ink/ink5443.xml" ContentType="application/inkml+xml"/>
  <Override PartName="/ppt/ink/ink5444.xml" ContentType="application/inkml+xml"/>
  <Override PartName="/ppt/ink/ink5445.xml" ContentType="application/inkml+xml"/>
  <Override PartName="/ppt/ink/ink5446.xml" ContentType="application/inkml+xml"/>
  <Override PartName="/ppt/ink/ink5447.xml" ContentType="application/inkml+xml"/>
  <Override PartName="/ppt/ink/ink5448.xml" ContentType="application/inkml+xml"/>
  <Override PartName="/ppt/ink/ink5449.xml" ContentType="application/inkml+xml"/>
  <Override PartName="/ppt/ink/ink5450.xml" ContentType="application/inkml+xml"/>
  <Override PartName="/ppt/ink/ink5451.xml" ContentType="application/inkml+xml"/>
  <Override PartName="/ppt/ink/ink5452.xml" ContentType="application/inkml+xml"/>
  <Override PartName="/ppt/ink/ink5453.xml" ContentType="application/inkml+xml"/>
  <Override PartName="/ppt/ink/ink5454.xml" ContentType="application/inkml+xml"/>
  <Override PartName="/ppt/ink/ink5455.xml" ContentType="application/inkml+xml"/>
  <Override PartName="/ppt/ink/ink5456.xml" ContentType="application/inkml+xml"/>
  <Override PartName="/ppt/ink/ink5457.xml" ContentType="application/inkml+xml"/>
  <Override PartName="/ppt/ink/ink5458.xml" ContentType="application/inkml+xml"/>
  <Override PartName="/ppt/ink/ink5459.xml" ContentType="application/inkml+xml"/>
  <Override PartName="/ppt/ink/ink5460.xml" ContentType="application/inkml+xml"/>
  <Override PartName="/ppt/ink/ink5461.xml" ContentType="application/inkml+xml"/>
  <Override PartName="/ppt/ink/ink5462.xml" ContentType="application/inkml+xml"/>
  <Override PartName="/ppt/ink/ink5463.xml" ContentType="application/inkml+xml"/>
  <Override PartName="/ppt/ink/ink5464.xml" ContentType="application/inkml+xml"/>
  <Override PartName="/ppt/ink/ink5465.xml" ContentType="application/inkml+xml"/>
  <Override PartName="/ppt/ink/ink5466.xml" ContentType="application/inkml+xml"/>
  <Override PartName="/ppt/ink/ink5467.xml" ContentType="application/inkml+xml"/>
  <Override PartName="/ppt/ink/ink5468.xml" ContentType="application/inkml+xml"/>
  <Override PartName="/ppt/ink/ink5469.xml" ContentType="application/inkml+xml"/>
  <Override PartName="/ppt/ink/ink5470.xml" ContentType="application/inkml+xml"/>
  <Override PartName="/ppt/ink/ink5471.xml" ContentType="application/inkml+xml"/>
  <Override PartName="/ppt/ink/ink5472.xml" ContentType="application/inkml+xml"/>
  <Override PartName="/ppt/ink/ink5473.xml" ContentType="application/inkml+xml"/>
  <Override PartName="/ppt/ink/ink5474.xml" ContentType="application/inkml+xml"/>
  <Override PartName="/ppt/ink/ink5475.xml" ContentType="application/inkml+xml"/>
  <Override PartName="/ppt/ink/ink5476.xml" ContentType="application/inkml+xml"/>
  <Override PartName="/ppt/ink/ink5477.xml" ContentType="application/inkml+xml"/>
  <Override PartName="/ppt/ink/ink5478.xml" ContentType="application/inkml+xml"/>
  <Override PartName="/ppt/ink/ink5479.xml" ContentType="application/inkml+xml"/>
  <Override PartName="/ppt/ink/ink5480.xml" ContentType="application/inkml+xml"/>
  <Override PartName="/ppt/ink/ink5481.xml" ContentType="application/inkml+xml"/>
  <Override PartName="/ppt/ink/ink5482.xml" ContentType="application/inkml+xml"/>
  <Override PartName="/ppt/ink/ink5483.xml" ContentType="application/inkml+xml"/>
  <Override PartName="/ppt/ink/ink5484.xml" ContentType="application/inkml+xml"/>
  <Override PartName="/ppt/ink/ink5485.xml" ContentType="application/inkml+xml"/>
  <Override PartName="/ppt/ink/ink5486.xml" ContentType="application/inkml+xml"/>
  <Override PartName="/ppt/ink/ink5487.xml" ContentType="application/inkml+xml"/>
  <Override PartName="/ppt/ink/ink5488.xml" ContentType="application/inkml+xml"/>
  <Override PartName="/ppt/ink/ink5489.xml" ContentType="application/inkml+xml"/>
  <Override PartName="/ppt/ink/ink5490.xml" ContentType="application/inkml+xml"/>
  <Override PartName="/ppt/ink/ink5491.xml" ContentType="application/inkml+xml"/>
  <Override PartName="/ppt/ink/ink5492.xml" ContentType="application/inkml+xml"/>
  <Override PartName="/ppt/ink/ink5493.xml" ContentType="application/inkml+xml"/>
  <Override PartName="/ppt/ink/ink5494.xml" ContentType="application/inkml+xml"/>
  <Override PartName="/ppt/ink/ink5495.xml" ContentType="application/inkml+xml"/>
  <Override PartName="/ppt/ink/ink5496.xml" ContentType="application/inkml+xml"/>
  <Override PartName="/ppt/ink/ink5497.xml" ContentType="application/inkml+xml"/>
  <Override PartName="/ppt/notesSlides/notesSlide32.xml" ContentType="application/vnd.openxmlformats-officedocument.presentationml.notesSlide+xml"/>
  <Override PartName="/ppt/ink/ink5498.xml" ContentType="application/inkml+xml"/>
  <Override PartName="/ppt/ink/ink5499.xml" ContentType="application/inkml+xml"/>
  <Override PartName="/ppt/ink/ink5500.xml" ContentType="application/inkml+xml"/>
  <Override PartName="/ppt/ink/ink5501.xml" ContentType="application/inkml+xml"/>
  <Override PartName="/ppt/ink/ink5502.xml" ContentType="application/inkml+xml"/>
  <Override PartName="/ppt/ink/ink5503.xml" ContentType="application/inkml+xml"/>
  <Override PartName="/ppt/ink/ink5504.xml" ContentType="application/inkml+xml"/>
  <Override PartName="/ppt/ink/ink5505.xml" ContentType="application/inkml+xml"/>
  <Override PartName="/ppt/ink/ink5506.xml" ContentType="application/inkml+xml"/>
  <Override PartName="/ppt/ink/ink5507.xml" ContentType="application/inkml+xml"/>
  <Override PartName="/ppt/ink/ink5508.xml" ContentType="application/inkml+xml"/>
  <Override PartName="/ppt/ink/ink5509.xml" ContentType="application/inkml+xml"/>
  <Override PartName="/ppt/ink/ink5510.xml" ContentType="application/inkml+xml"/>
  <Override PartName="/ppt/ink/ink5511.xml" ContentType="application/inkml+xml"/>
  <Override PartName="/ppt/ink/ink5512.xml" ContentType="application/inkml+xml"/>
  <Override PartName="/ppt/ink/ink5513.xml" ContentType="application/inkml+xml"/>
  <Override PartName="/ppt/ink/ink5514.xml" ContentType="application/inkml+xml"/>
  <Override PartName="/ppt/ink/ink5515.xml" ContentType="application/inkml+xml"/>
  <Override PartName="/ppt/ink/ink5516.xml" ContentType="application/inkml+xml"/>
  <Override PartName="/ppt/ink/ink5517.xml" ContentType="application/inkml+xml"/>
  <Override PartName="/ppt/ink/ink5518.xml" ContentType="application/inkml+xml"/>
  <Override PartName="/ppt/ink/ink5519.xml" ContentType="application/inkml+xml"/>
  <Override PartName="/ppt/ink/ink5520.xml" ContentType="application/inkml+xml"/>
  <Override PartName="/ppt/ink/ink5521.xml" ContentType="application/inkml+xml"/>
  <Override PartName="/ppt/ink/ink5522.xml" ContentType="application/inkml+xml"/>
  <Override PartName="/ppt/ink/ink5523.xml" ContentType="application/inkml+xml"/>
  <Override PartName="/ppt/ink/ink5524.xml" ContentType="application/inkml+xml"/>
  <Override PartName="/ppt/ink/ink5525.xml" ContentType="application/inkml+xml"/>
  <Override PartName="/ppt/ink/ink5526.xml" ContentType="application/inkml+xml"/>
  <Override PartName="/ppt/ink/ink5527.xml" ContentType="application/inkml+xml"/>
  <Override PartName="/ppt/ink/ink5528.xml" ContentType="application/inkml+xml"/>
  <Override PartName="/ppt/ink/ink5529.xml" ContentType="application/inkml+xml"/>
  <Override PartName="/ppt/ink/ink5530.xml" ContentType="application/inkml+xml"/>
  <Override PartName="/ppt/ink/ink5531.xml" ContentType="application/inkml+xml"/>
  <Override PartName="/ppt/ink/ink5532.xml" ContentType="application/inkml+xml"/>
  <Override PartName="/ppt/ink/ink5533.xml" ContentType="application/inkml+xml"/>
  <Override PartName="/ppt/ink/ink5534.xml" ContentType="application/inkml+xml"/>
  <Override PartName="/ppt/ink/ink5535.xml" ContentType="application/inkml+xml"/>
  <Override PartName="/ppt/ink/ink5536.xml" ContentType="application/inkml+xml"/>
  <Override PartName="/ppt/ink/ink5537.xml" ContentType="application/inkml+xml"/>
  <Override PartName="/ppt/ink/ink5538.xml" ContentType="application/inkml+xml"/>
  <Override PartName="/ppt/ink/ink5539.xml" ContentType="application/inkml+xml"/>
  <Override PartName="/ppt/ink/ink5540.xml" ContentType="application/inkml+xml"/>
  <Override PartName="/ppt/ink/ink5541.xml" ContentType="application/inkml+xml"/>
  <Override PartName="/ppt/ink/ink5542.xml" ContentType="application/inkml+xml"/>
  <Override PartName="/ppt/ink/ink5543.xml" ContentType="application/inkml+xml"/>
  <Override PartName="/ppt/ink/ink5544.xml" ContentType="application/inkml+xml"/>
  <Override PartName="/ppt/ink/ink5545.xml" ContentType="application/inkml+xml"/>
  <Override PartName="/ppt/ink/ink5546.xml" ContentType="application/inkml+xml"/>
  <Override PartName="/ppt/ink/ink5547.xml" ContentType="application/inkml+xml"/>
  <Override PartName="/ppt/ink/ink5548.xml" ContentType="application/inkml+xml"/>
  <Override PartName="/ppt/ink/ink5549.xml" ContentType="application/inkml+xml"/>
  <Override PartName="/ppt/ink/ink5550.xml" ContentType="application/inkml+xml"/>
  <Override PartName="/ppt/ink/ink5551.xml" ContentType="application/inkml+xml"/>
  <Override PartName="/ppt/ink/ink5552.xml" ContentType="application/inkml+xml"/>
  <Override PartName="/ppt/ink/ink5553.xml" ContentType="application/inkml+xml"/>
  <Override PartName="/ppt/ink/ink5554.xml" ContentType="application/inkml+xml"/>
  <Override PartName="/ppt/ink/ink5555.xml" ContentType="application/inkml+xml"/>
  <Override PartName="/ppt/ink/ink5556.xml" ContentType="application/inkml+xml"/>
  <Override PartName="/ppt/ink/ink5557.xml" ContentType="application/inkml+xml"/>
  <Override PartName="/ppt/ink/ink5558.xml" ContentType="application/inkml+xml"/>
  <Override PartName="/ppt/ink/ink5559.xml" ContentType="application/inkml+xml"/>
  <Override PartName="/ppt/ink/ink5560.xml" ContentType="application/inkml+xml"/>
  <Override PartName="/ppt/ink/ink5561.xml" ContentType="application/inkml+xml"/>
  <Override PartName="/ppt/ink/ink5562.xml" ContentType="application/inkml+xml"/>
  <Override PartName="/ppt/ink/ink5563.xml" ContentType="application/inkml+xml"/>
  <Override PartName="/ppt/ink/ink5564.xml" ContentType="application/inkml+xml"/>
  <Override PartName="/ppt/ink/ink5565.xml" ContentType="application/inkml+xml"/>
  <Override PartName="/ppt/ink/ink5566.xml" ContentType="application/inkml+xml"/>
  <Override PartName="/ppt/ink/ink5567.xml" ContentType="application/inkml+xml"/>
  <Override PartName="/ppt/ink/ink5568.xml" ContentType="application/inkml+xml"/>
  <Override PartName="/ppt/ink/ink5569.xml" ContentType="application/inkml+xml"/>
  <Override PartName="/ppt/ink/ink5570.xml" ContentType="application/inkml+xml"/>
  <Override PartName="/ppt/ink/ink5571.xml" ContentType="application/inkml+xml"/>
  <Override PartName="/ppt/ink/ink5572.xml" ContentType="application/inkml+xml"/>
  <Override PartName="/ppt/ink/ink5573.xml" ContentType="application/inkml+xml"/>
  <Override PartName="/ppt/ink/ink5574.xml" ContentType="application/inkml+xml"/>
  <Override PartName="/ppt/ink/ink5575.xml" ContentType="application/inkml+xml"/>
  <Override PartName="/ppt/ink/ink5576.xml" ContentType="application/inkml+xml"/>
  <Override PartName="/ppt/ink/ink5577.xml" ContentType="application/inkml+xml"/>
  <Override PartName="/ppt/ink/ink5578.xml" ContentType="application/inkml+xml"/>
  <Override PartName="/ppt/ink/ink5579.xml" ContentType="application/inkml+xml"/>
  <Override PartName="/ppt/ink/ink5580.xml" ContentType="application/inkml+xml"/>
  <Override PartName="/ppt/ink/ink5581.xml" ContentType="application/inkml+xml"/>
  <Override PartName="/ppt/ink/ink5582.xml" ContentType="application/inkml+xml"/>
  <Override PartName="/ppt/ink/ink5583.xml" ContentType="application/inkml+xml"/>
  <Override PartName="/ppt/ink/ink5584.xml" ContentType="application/inkml+xml"/>
  <Override PartName="/ppt/ink/ink5585.xml" ContentType="application/inkml+xml"/>
  <Override PartName="/ppt/ink/ink5586.xml" ContentType="application/inkml+xml"/>
  <Override PartName="/ppt/ink/ink5587.xml" ContentType="application/inkml+xml"/>
  <Override PartName="/ppt/ink/ink5588.xml" ContentType="application/inkml+xml"/>
  <Override PartName="/ppt/ink/ink5589.xml" ContentType="application/inkml+xml"/>
  <Override PartName="/ppt/ink/ink5590.xml" ContentType="application/inkml+xml"/>
  <Override PartName="/ppt/ink/ink5591.xml" ContentType="application/inkml+xml"/>
  <Override PartName="/ppt/ink/ink5592.xml" ContentType="application/inkml+xml"/>
  <Override PartName="/ppt/ink/ink5593.xml" ContentType="application/inkml+xml"/>
  <Override PartName="/ppt/ink/ink5594.xml" ContentType="application/inkml+xml"/>
  <Override PartName="/ppt/ink/ink5595.xml" ContentType="application/inkml+xml"/>
  <Override PartName="/ppt/ink/ink5596.xml" ContentType="application/inkml+xml"/>
  <Override PartName="/ppt/ink/ink5597.xml" ContentType="application/inkml+xml"/>
  <Override PartName="/ppt/ink/ink5598.xml" ContentType="application/inkml+xml"/>
  <Override PartName="/ppt/ink/ink5599.xml" ContentType="application/inkml+xml"/>
  <Override PartName="/ppt/ink/ink5600.xml" ContentType="application/inkml+xml"/>
  <Override PartName="/ppt/ink/ink5601.xml" ContentType="application/inkml+xml"/>
  <Override PartName="/ppt/ink/ink5602.xml" ContentType="application/inkml+xml"/>
  <Override PartName="/ppt/ink/ink5603.xml" ContentType="application/inkml+xml"/>
  <Override PartName="/ppt/ink/ink5604.xml" ContentType="application/inkml+xml"/>
  <Override PartName="/ppt/ink/ink5605.xml" ContentType="application/inkml+xml"/>
  <Override PartName="/ppt/ink/ink5606.xml" ContentType="application/inkml+xml"/>
  <Override PartName="/ppt/ink/ink5607.xml" ContentType="application/inkml+xml"/>
  <Override PartName="/ppt/ink/ink5608.xml" ContentType="application/inkml+xml"/>
  <Override PartName="/ppt/ink/ink5609.xml" ContentType="application/inkml+xml"/>
  <Override PartName="/ppt/ink/ink5610.xml" ContentType="application/inkml+xml"/>
  <Override PartName="/ppt/ink/ink5611.xml" ContentType="application/inkml+xml"/>
  <Override PartName="/ppt/ink/ink5612.xml" ContentType="application/inkml+xml"/>
  <Override PartName="/ppt/ink/ink5613.xml" ContentType="application/inkml+xml"/>
  <Override PartName="/ppt/ink/ink5614.xml" ContentType="application/inkml+xml"/>
  <Override PartName="/ppt/ink/ink5615.xml" ContentType="application/inkml+xml"/>
  <Override PartName="/ppt/ink/ink5616.xml" ContentType="application/inkml+xml"/>
  <Override PartName="/ppt/ink/ink5617.xml" ContentType="application/inkml+xml"/>
  <Override PartName="/ppt/ink/ink5618.xml" ContentType="application/inkml+xml"/>
  <Override PartName="/ppt/ink/ink5619.xml" ContentType="application/inkml+xml"/>
  <Override PartName="/ppt/ink/ink5620.xml" ContentType="application/inkml+xml"/>
  <Override PartName="/ppt/ink/ink5621.xml" ContentType="application/inkml+xml"/>
  <Override PartName="/ppt/ink/ink5622.xml" ContentType="application/inkml+xml"/>
  <Override PartName="/ppt/ink/ink5623.xml" ContentType="application/inkml+xml"/>
  <Override PartName="/ppt/ink/ink5624.xml" ContentType="application/inkml+xml"/>
  <Override PartName="/ppt/ink/ink5625.xml" ContentType="application/inkml+xml"/>
  <Override PartName="/ppt/ink/ink5626.xml" ContentType="application/inkml+xml"/>
  <Override PartName="/ppt/ink/ink5627.xml" ContentType="application/inkml+xml"/>
  <Override PartName="/ppt/ink/ink5628.xml" ContentType="application/inkml+xml"/>
  <Override PartName="/ppt/ink/ink5629.xml" ContentType="application/inkml+xml"/>
  <Override PartName="/ppt/ink/ink5630.xml" ContentType="application/inkml+xml"/>
  <Override PartName="/ppt/ink/ink5631.xml" ContentType="application/inkml+xml"/>
  <Override PartName="/ppt/ink/ink5632.xml" ContentType="application/inkml+xml"/>
  <Override PartName="/ppt/ink/ink5633.xml" ContentType="application/inkml+xml"/>
  <Override PartName="/ppt/ink/ink5634.xml" ContentType="application/inkml+xml"/>
  <Override PartName="/ppt/ink/ink5635.xml" ContentType="application/inkml+xml"/>
  <Override PartName="/ppt/ink/ink5636.xml" ContentType="application/inkml+xml"/>
  <Override PartName="/ppt/ink/ink5637.xml" ContentType="application/inkml+xml"/>
  <Override PartName="/ppt/ink/ink5638.xml" ContentType="application/inkml+xml"/>
  <Override PartName="/ppt/ink/ink5639.xml" ContentType="application/inkml+xml"/>
  <Override PartName="/ppt/ink/ink5640.xml" ContentType="application/inkml+xml"/>
  <Override PartName="/ppt/ink/ink5641.xml" ContentType="application/inkml+xml"/>
  <Override PartName="/ppt/ink/ink5642.xml" ContentType="application/inkml+xml"/>
  <Override PartName="/ppt/ink/ink5643.xml" ContentType="application/inkml+xml"/>
  <Override PartName="/ppt/ink/ink5644.xml" ContentType="application/inkml+xml"/>
  <Override PartName="/ppt/ink/ink5645.xml" ContentType="application/inkml+xml"/>
  <Override PartName="/ppt/ink/ink5646.xml" ContentType="application/inkml+xml"/>
  <Override PartName="/ppt/ink/ink5647.xml" ContentType="application/inkml+xml"/>
  <Override PartName="/ppt/ink/ink5648.xml" ContentType="application/inkml+xml"/>
  <Override PartName="/ppt/ink/ink5649.xml" ContentType="application/inkml+xml"/>
  <Override PartName="/ppt/ink/ink5650.xml" ContentType="application/inkml+xml"/>
  <Override PartName="/ppt/ink/ink5651.xml" ContentType="application/inkml+xml"/>
  <Override PartName="/ppt/ink/ink5652.xml" ContentType="application/inkml+xml"/>
  <Override PartName="/ppt/ink/ink5653.xml" ContentType="application/inkml+xml"/>
  <Override PartName="/ppt/ink/ink5654.xml" ContentType="application/inkml+xml"/>
  <Override PartName="/ppt/ink/ink5655.xml" ContentType="application/inkml+xml"/>
  <Override PartName="/ppt/ink/ink5656.xml" ContentType="application/inkml+xml"/>
  <Override PartName="/ppt/ink/ink5657.xml" ContentType="application/inkml+xml"/>
  <Override PartName="/ppt/ink/ink5658.xml" ContentType="application/inkml+xml"/>
  <Override PartName="/ppt/ink/ink5659.xml" ContentType="application/inkml+xml"/>
  <Override PartName="/ppt/ink/ink5660.xml" ContentType="application/inkml+xml"/>
  <Override PartName="/ppt/ink/ink5661.xml" ContentType="application/inkml+xml"/>
  <Override PartName="/ppt/ink/ink5662.xml" ContentType="application/inkml+xml"/>
  <Override PartName="/ppt/ink/ink5663.xml" ContentType="application/inkml+xml"/>
  <Override PartName="/ppt/ink/ink5664.xml" ContentType="application/inkml+xml"/>
  <Override PartName="/ppt/ink/ink5665.xml" ContentType="application/inkml+xml"/>
  <Override PartName="/ppt/ink/ink5666.xml" ContentType="application/inkml+xml"/>
  <Override PartName="/ppt/ink/ink5667.xml" ContentType="application/inkml+xml"/>
  <Override PartName="/ppt/ink/ink5668.xml" ContentType="application/inkml+xml"/>
  <Override PartName="/ppt/ink/ink5669.xml" ContentType="application/inkml+xml"/>
  <Override PartName="/ppt/ink/ink5670.xml" ContentType="application/inkml+xml"/>
  <Override PartName="/ppt/ink/ink5671.xml" ContentType="application/inkml+xml"/>
  <Override PartName="/ppt/ink/ink5672.xml" ContentType="application/inkml+xml"/>
  <Override PartName="/ppt/ink/ink5673.xml" ContentType="application/inkml+xml"/>
  <Override PartName="/ppt/ink/ink5674.xml" ContentType="application/inkml+xml"/>
  <Override PartName="/ppt/ink/ink5675.xml" ContentType="application/inkml+xml"/>
  <Override PartName="/ppt/ink/ink5676.xml" ContentType="application/inkml+xml"/>
  <Override PartName="/ppt/ink/ink5677.xml" ContentType="application/inkml+xml"/>
  <Override PartName="/ppt/ink/ink5678.xml" ContentType="application/inkml+xml"/>
  <Override PartName="/ppt/ink/ink5679.xml" ContentType="application/inkml+xml"/>
  <Override PartName="/ppt/ink/ink5680.xml" ContentType="application/inkml+xml"/>
  <Override PartName="/ppt/ink/ink5681.xml" ContentType="application/inkml+xml"/>
  <Override PartName="/ppt/ink/ink5682.xml" ContentType="application/inkml+xml"/>
  <Override PartName="/ppt/ink/ink5683.xml" ContentType="application/inkml+xml"/>
  <Override PartName="/ppt/ink/ink5684.xml" ContentType="application/inkml+xml"/>
  <Override PartName="/ppt/ink/ink5685.xml" ContentType="application/inkml+xml"/>
  <Override PartName="/ppt/ink/ink5686.xml" ContentType="application/inkml+xml"/>
  <Override PartName="/ppt/ink/ink5687.xml" ContentType="application/inkml+xml"/>
  <Override PartName="/ppt/ink/ink5688.xml" ContentType="application/inkml+xml"/>
  <Override PartName="/ppt/ink/ink5689.xml" ContentType="application/inkml+xml"/>
  <Override PartName="/ppt/ink/ink5690.xml" ContentType="application/inkml+xml"/>
  <Override PartName="/ppt/ink/ink5691.xml" ContentType="application/inkml+xml"/>
  <Override PartName="/ppt/ink/ink5692.xml" ContentType="application/inkml+xml"/>
  <Override PartName="/ppt/ink/ink5693.xml" ContentType="application/inkml+xml"/>
  <Override PartName="/ppt/ink/ink5694.xml" ContentType="application/inkml+xml"/>
  <Override PartName="/ppt/ink/ink5695.xml" ContentType="application/inkml+xml"/>
  <Override PartName="/ppt/ink/ink5696.xml" ContentType="application/inkml+xml"/>
  <Override PartName="/ppt/ink/ink5697.xml" ContentType="application/inkml+xml"/>
  <Override PartName="/ppt/ink/ink5698.xml" ContentType="application/inkml+xml"/>
  <Override PartName="/ppt/ink/ink5699.xml" ContentType="application/inkml+xml"/>
  <Override PartName="/ppt/ink/ink5700.xml" ContentType="application/inkml+xml"/>
  <Override PartName="/ppt/ink/ink5701.xml" ContentType="application/inkml+xml"/>
  <Override PartName="/ppt/ink/ink5702.xml" ContentType="application/inkml+xml"/>
  <Override PartName="/ppt/ink/ink5703.xml" ContentType="application/inkml+xml"/>
  <Override PartName="/ppt/ink/ink5704.xml" ContentType="application/inkml+xml"/>
  <Override PartName="/ppt/ink/ink5705.xml" ContentType="application/inkml+xml"/>
  <Override PartName="/ppt/ink/ink5706.xml" ContentType="application/inkml+xml"/>
  <Override PartName="/ppt/ink/ink5707.xml" ContentType="application/inkml+xml"/>
  <Override PartName="/ppt/ink/ink5708.xml" ContentType="application/inkml+xml"/>
  <Override PartName="/ppt/ink/ink5709.xml" ContentType="application/inkml+xml"/>
  <Override PartName="/ppt/ink/ink5710.xml" ContentType="application/inkml+xml"/>
  <Override PartName="/ppt/ink/ink5711.xml" ContentType="application/inkml+xml"/>
  <Override PartName="/ppt/ink/ink5712.xml" ContentType="application/inkml+xml"/>
  <Override PartName="/ppt/ink/ink5713.xml" ContentType="application/inkml+xml"/>
  <Override PartName="/ppt/ink/ink5714.xml" ContentType="application/inkml+xml"/>
  <Override PartName="/ppt/ink/ink5715.xml" ContentType="application/inkml+xml"/>
  <Override PartName="/ppt/ink/ink5716.xml" ContentType="application/inkml+xml"/>
  <Override PartName="/ppt/ink/ink5717.xml" ContentType="application/inkml+xml"/>
  <Override PartName="/ppt/ink/ink5718.xml" ContentType="application/inkml+xml"/>
  <Override PartName="/ppt/ink/ink5719.xml" ContentType="application/inkml+xml"/>
  <Override PartName="/ppt/ink/ink5720.xml" ContentType="application/inkml+xml"/>
  <Override PartName="/ppt/ink/ink5721.xml" ContentType="application/inkml+xml"/>
  <Override PartName="/ppt/ink/ink5722.xml" ContentType="application/inkml+xml"/>
  <Override PartName="/ppt/ink/ink5723.xml" ContentType="application/inkml+xml"/>
  <Override PartName="/ppt/ink/ink5724.xml" ContentType="application/inkml+xml"/>
  <Override PartName="/ppt/ink/ink5725.xml" ContentType="application/inkml+xml"/>
  <Override PartName="/ppt/ink/ink5726.xml" ContentType="application/inkml+xml"/>
  <Override PartName="/ppt/ink/ink5727.xml" ContentType="application/inkml+xml"/>
  <Override PartName="/ppt/ink/ink5728.xml" ContentType="application/inkml+xml"/>
  <Override PartName="/ppt/ink/ink5729.xml" ContentType="application/inkml+xml"/>
  <Override PartName="/ppt/ink/ink5730.xml" ContentType="application/inkml+xml"/>
  <Override PartName="/ppt/ink/ink5731.xml" ContentType="application/inkml+xml"/>
  <Override PartName="/ppt/ink/ink5732.xml" ContentType="application/inkml+xml"/>
  <Override PartName="/ppt/ink/ink5733.xml" ContentType="application/inkml+xml"/>
  <Override PartName="/ppt/ink/ink5734.xml" ContentType="application/inkml+xml"/>
  <Override PartName="/ppt/ink/ink5735.xml" ContentType="application/inkml+xml"/>
  <Override PartName="/ppt/ink/ink5736.xml" ContentType="application/inkml+xml"/>
  <Override PartName="/ppt/ink/ink5737.xml" ContentType="application/inkml+xml"/>
  <Override PartName="/ppt/ink/ink5738.xml" ContentType="application/inkml+xml"/>
  <Override PartName="/ppt/ink/ink5739.xml" ContentType="application/inkml+xml"/>
  <Override PartName="/ppt/ink/ink5740.xml" ContentType="application/inkml+xml"/>
  <Override PartName="/ppt/ink/ink5741.xml" ContentType="application/inkml+xml"/>
  <Override PartName="/ppt/ink/ink5742.xml" ContentType="application/inkml+xml"/>
  <Override PartName="/ppt/ink/ink5743.xml" ContentType="application/inkml+xml"/>
  <Override PartName="/ppt/ink/ink5744.xml" ContentType="application/inkml+xml"/>
  <Override PartName="/ppt/ink/ink5745.xml" ContentType="application/inkml+xml"/>
  <Override PartName="/ppt/ink/ink5746.xml" ContentType="application/inkml+xml"/>
  <Override PartName="/ppt/ink/ink5747.xml" ContentType="application/inkml+xml"/>
  <Override PartName="/ppt/ink/ink5748.xml" ContentType="application/inkml+xml"/>
  <Override PartName="/ppt/ink/ink5749.xml" ContentType="application/inkml+xml"/>
  <Override PartName="/ppt/ink/ink5750.xml" ContentType="application/inkml+xml"/>
  <Override PartName="/ppt/ink/ink5751.xml" ContentType="application/inkml+xml"/>
  <Override PartName="/ppt/ink/ink5752.xml" ContentType="application/inkml+xml"/>
  <Override PartName="/ppt/ink/ink5753.xml" ContentType="application/inkml+xml"/>
  <Override PartName="/ppt/ink/ink5754.xml" ContentType="application/inkml+xml"/>
  <Override PartName="/ppt/ink/ink5755.xml" ContentType="application/inkml+xml"/>
  <Override PartName="/ppt/ink/ink5756.xml" ContentType="application/inkml+xml"/>
  <Override PartName="/ppt/ink/ink5757.xml" ContentType="application/inkml+xml"/>
  <Override PartName="/ppt/ink/ink5758.xml" ContentType="application/inkml+xml"/>
  <Override PartName="/ppt/ink/ink5759.xml" ContentType="application/inkml+xml"/>
  <Override PartName="/ppt/ink/ink5760.xml" ContentType="application/inkml+xml"/>
  <Override PartName="/ppt/ink/ink5761.xml" ContentType="application/inkml+xml"/>
  <Override PartName="/ppt/ink/ink5762.xml" ContentType="application/inkml+xml"/>
  <Override PartName="/ppt/ink/ink5763.xml" ContentType="application/inkml+xml"/>
  <Override PartName="/ppt/ink/ink5764.xml" ContentType="application/inkml+xml"/>
  <Override PartName="/ppt/ink/ink5765.xml" ContentType="application/inkml+xml"/>
  <Override PartName="/ppt/ink/ink5766.xml" ContentType="application/inkml+xml"/>
  <Override PartName="/ppt/ink/ink5767.xml" ContentType="application/inkml+xml"/>
  <Override PartName="/ppt/ink/ink5768.xml" ContentType="application/inkml+xml"/>
  <Override PartName="/ppt/ink/ink5769.xml" ContentType="application/inkml+xml"/>
  <Override PartName="/ppt/ink/ink5770.xml" ContentType="application/inkml+xml"/>
  <Override PartName="/ppt/ink/ink5771.xml" ContentType="application/inkml+xml"/>
  <Override PartName="/ppt/ink/ink5772.xml" ContentType="application/inkml+xml"/>
  <Override PartName="/ppt/ink/ink5773.xml" ContentType="application/inkml+xml"/>
  <Override PartName="/ppt/ink/ink5774.xml" ContentType="application/inkml+xml"/>
  <Override PartName="/ppt/ink/ink5775.xml" ContentType="application/inkml+xml"/>
  <Override PartName="/ppt/ink/ink5776.xml" ContentType="application/inkml+xml"/>
  <Override PartName="/ppt/ink/ink5777.xml" ContentType="application/inkml+xml"/>
  <Override PartName="/ppt/ink/ink5778.xml" ContentType="application/inkml+xml"/>
  <Override PartName="/ppt/ink/ink5779.xml" ContentType="application/inkml+xml"/>
  <Override PartName="/ppt/ink/ink5780.xml" ContentType="application/inkml+xml"/>
  <Override PartName="/ppt/ink/ink5781.xml" ContentType="application/inkml+xml"/>
  <Override PartName="/ppt/ink/ink5782.xml" ContentType="application/inkml+xml"/>
  <Override PartName="/ppt/ink/ink5783.xml" ContentType="application/inkml+xml"/>
  <Override PartName="/ppt/ink/ink5784.xml" ContentType="application/inkml+xml"/>
  <Override PartName="/ppt/ink/ink5785.xml" ContentType="application/inkml+xml"/>
  <Override PartName="/ppt/ink/ink5786.xml" ContentType="application/inkml+xml"/>
  <Override PartName="/ppt/ink/ink5787.xml" ContentType="application/inkml+xml"/>
  <Override PartName="/ppt/ink/ink5788.xml" ContentType="application/inkml+xml"/>
  <Override PartName="/ppt/ink/ink5789.xml" ContentType="application/inkml+xml"/>
  <Override PartName="/ppt/ink/ink5790.xml" ContentType="application/inkml+xml"/>
  <Override PartName="/ppt/ink/ink5791.xml" ContentType="application/inkml+xml"/>
  <Override PartName="/ppt/ink/ink5792.xml" ContentType="application/inkml+xml"/>
  <Override PartName="/ppt/ink/ink5793.xml" ContentType="application/inkml+xml"/>
  <Override PartName="/ppt/ink/ink5794.xml" ContentType="application/inkml+xml"/>
  <Override PartName="/ppt/ink/ink5795.xml" ContentType="application/inkml+xml"/>
  <Override PartName="/ppt/ink/ink5796.xml" ContentType="application/inkml+xml"/>
  <Override PartName="/ppt/ink/ink5797.xml" ContentType="application/inkml+xml"/>
  <Override PartName="/ppt/ink/ink5798.xml" ContentType="application/inkml+xml"/>
  <Override PartName="/ppt/ink/ink5799.xml" ContentType="application/inkml+xml"/>
  <Override PartName="/ppt/ink/ink5800.xml" ContentType="application/inkml+xml"/>
  <Override PartName="/ppt/ink/ink5801.xml" ContentType="application/inkml+xml"/>
  <Override PartName="/ppt/ink/ink5802.xml" ContentType="application/inkml+xml"/>
  <Override PartName="/ppt/ink/ink5803.xml" ContentType="application/inkml+xml"/>
  <Override PartName="/ppt/ink/ink5804.xml" ContentType="application/inkml+xml"/>
  <Override PartName="/ppt/ink/ink5805.xml" ContentType="application/inkml+xml"/>
  <Override PartName="/ppt/ink/ink5806.xml" ContentType="application/inkml+xml"/>
  <Override PartName="/ppt/ink/ink5807.xml" ContentType="application/inkml+xml"/>
  <Override PartName="/ppt/ink/ink5808.xml" ContentType="application/inkml+xml"/>
  <Override PartName="/ppt/ink/ink5809.xml" ContentType="application/inkml+xml"/>
  <Override PartName="/ppt/ink/ink5810.xml" ContentType="application/inkml+xml"/>
  <Override PartName="/ppt/ink/ink5811.xml" ContentType="application/inkml+xml"/>
  <Override PartName="/ppt/ink/ink5812.xml" ContentType="application/inkml+xml"/>
  <Override PartName="/ppt/ink/ink5813.xml" ContentType="application/inkml+xml"/>
  <Override PartName="/ppt/ink/ink5814.xml" ContentType="application/inkml+xml"/>
  <Override PartName="/ppt/ink/ink5815.xml" ContentType="application/inkml+xml"/>
  <Override PartName="/ppt/ink/ink5816.xml" ContentType="application/inkml+xml"/>
  <Override PartName="/ppt/ink/ink5817.xml" ContentType="application/inkml+xml"/>
  <Override PartName="/ppt/ink/ink5818.xml" ContentType="application/inkml+xml"/>
  <Override PartName="/ppt/ink/ink5819.xml" ContentType="application/inkml+xml"/>
  <Override PartName="/ppt/ink/ink5820.xml" ContentType="application/inkml+xml"/>
  <Override PartName="/ppt/ink/ink5821.xml" ContentType="application/inkml+xml"/>
  <Override PartName="/ppt/ink/ink5822.xml" ContentType="application/inkml+xml"/>
  <Override PartName="/ppt/ink/ink5823.xml" ContentType="application/inkml+xml"/>
  <Override PartName="/ppt/ink/ink5824.xml" ContentType="application/inkml+xml"/>
  <Override PartName="/ppt/ink/ink5825.xml" ContentType="application/inkml+xml"/>
  <Override PartName="/ppt/ink/ink5826.xml" ContentType="application/inkml+xml"/>
  <Override PartName="/ppt/ink/ink5827.xml" ContentType="application/inkml+xml"/>
  <Override PartName="/ppt/ink/ink5828.xml" ContentType="application/inkml+xml"/>
  <Override PartName="/ppt/ink/ink5829.xml" ContentType="application/inkml+xml"/>
  <Override PartName="/ppt/ink/ink5830.xml" ContentType="application/inkml+xml"/>
  <Override PartName="/ppt/ink/ink5831.xml" ContentType="application/inkml+xml"/>
  <Override PartName="/ppt/ink/ink5832.xml" ContentType="application/inkml+xml"/>
  <Override PartName="/ppt/ink/ink5833.xml" ContentType="application/inkml+xml"/>
  <Override PartName="/ppt/ink/ink5834.xml" ContentType="application/inkml+xml"/>
  <Override PartName="/ppt/ink/ink5835.xml" ContentType="application/inkml+xml"/>
  <Override PartName="/ppt/ink/ink5836.xml" ContentType="application/inkml+xml"/>
  <Override PartName="/ppt/ink/ink5837.xml" ContentType="application/inkml+xml"/>
  <Override PartName="/ppt/ink/ink5838.xml" ContentType="application/inkml+xml"/>
  <Override PartName="/ppt/ink/ink5839.xml" ContentType="application/inkml+xml"/>
  <Override PartName="/ppt/ink/ink5840.xml" ContentType="application/inkml+xml"/>
  <Override PartName="/ppt/ink/ink5841.xml" ContentType="application/inkml+xml"/>
  <Override PartName="/ppt/ink/ink5842.xml" ContentType="application/inkml+xml"/>
  <Override PartName="/ppt/ink/ink5843.xml" ContentType="application/inkml+xml"/>
  <Override PartName="/ppt/ink/ink5844.xml" ContentType="application/inkml+xml"/>
  <Override PartName="/ppt/ink/ink5845.xml" ContentType="application/inkml+xml"/>
  <Override PartName="/ppt/ink/ink5846.xml" ContentType="application/inkml+xml"/>
  <Override PartName="/ppt/ink/ink5847.xml" ContentType="application/inkml+xml"/>
  <Override PartName="/ppt/ink/ink5848.xml" ContentType="application/inkml+xml"/>
  <Override PartName="/ppt/ink/ink5849.xml" ContentType="application/inkml+xml"/>
  <Override PartName="/ppt/ink/ink5850.xml" ContentType="application/inkml+xml"/>
  <Override PartName="/ppt/ink/ink5851.xml" ContentType="application/inkml+xml"/>
  <Override PartName="/ppt/ink/ink5852.xml" ContentType="application/inkml+xml"/>
  <Override PartName="/ppt/ink/ink5853.xml" ContentType="application/inkml+xml"/>
  <Override PartName="/ppt/ink/ink5854.xml" ContentType="application/inkml+xml"/>
  <Override PartName="/ppt/ink/ink5855.xml" ContentType="application/inkml+xml"/>
  <Override PartName="/ppt/ink/ink5856.xml" ContentType="application/inkml+xml"/>
  <Override PartName="/ppt/ink/ink5857.xml" ContentType="application/inkml+xml"/>
  <Override PartName="/ppt/ink/ink5858.xml" ContentType="application/inkml+xml"/>
  <Override PartName="/ppt/ink/ink5859.xml" ContentType="application/inkml+xml"/>
  <Override PartName="/ppt/ink/ink5860.xml" ContentType="application/inkml+xml"/>
  <Override PartName="/ppt/ink/ink5861.xml" ContentType="application/inkml+xml"/>
  <Override PartName="/ppt/ink/ink5862.xml" ContentType="application/inkml+xml"/>
  <Override PartName="/ppt/ink/ink5863.xml" ContentType="application/inkml+xml"/>
  <Override PartName="/ppt/ink/ink5864.xml" ContentType="application/inkml+xml"/>
  <Override PartName="/ppt/ink/ink5865.xml" ContentType="application/inkml+xml"/>
  <Override PartName="/ppt/ink/ink5866.xml" ContentType="application/inkml+xml"/>
  <Override PartName="/ppt/ink/ink5867.xml" ContentType="application/inkml+xml"/>
  <Override PartName="/ppt/ink/ink5868.xml" ContentType="application/inkml+xml"/>
  <Override PartName="/ppt/ink/ink5869.xml" ContentType="application/inkml+xml"/>
  <Override PartName="/ppt/ink/ink5870.xml" ContentType="application/inkml+xml"/>
  <Override PartName="/ppt/ink/ink5871.xml" ContentType="application/inkml+xml"/>
  <Override PartName="/ppt/ink/ink5872.xml" ContentType="application/inkml+xml"/>
  <Override PartName="/ppt/ink/ink5873.xml" ContentType="application/inkml+xml"/>
  <Override PartName="/ppt/ink/ink5874.xml" ContentType="application/inkml+xml"/>
  <Override PartName="/ppt/ink/ink5875.xml" ContentType="application/inkml+xml"/>
  <Override PartName="/ppt/ink/ink5876.xml" ContentType="application/inkml+xml"/>
  <Override PartName="/ppt/ink/ink5877.xml" ContentType="application/inkml+xml"/>
  <Override PartName="/ppt/ink/ink5878.xml" ContentType="application/inkml+xml"/>
  <Override PartName="/ppt/ink/ink5879.xml" ContentType="application/inkml+xml"/>
  <Override PartName="/ppt/ink/ink5880.xml" ContentType="application/inkml+xml"/>
  <Override PartName="/ppt/ink/ink5881.xml" ContentType="application/inkml+xml"/>
  <Override PartName="/ppt/ink/ink5882.xml" ContentType="application/inkml+xml"/>
  <Override PartName="/ppt/ink/ink5883.xml" ContentType="application/inkml+xml"/>
  <Override PartName="/ppt/ink/ink5884.xml" ContentType="application/inkml+xml"/>
  <Override PartName="/ppt/ink/ink5885.xml" ContentType="application/inkml+xml"/>
  <Override PartName="/ppt/ink/ink5886.xml" ContentType="application/inkml+xml"/>
  <Override PartName="/ppt/ink/ink5887.xml" ContentType="application/inkml+xml"/>
  <Override PartName="/ppt/ink/ink5888.xml" ContentType="application/inkml+xml"/>
  <Override PartName="/ppt/ink/ink5889.xml" ContentType="application/inkml+xml"/>
  <Override PartName="/ppt/ink/ink5890.xml" ContentType="application/inkml+xml"/>
  <Override PartName="/ppt/ink/ink5891.xml" ContentType="application/inkml+xml"/>
  <Override PartName="/ppt/ink/ink5892.xml" ContentType="application/inkml+xml"/>
  <Override PartName="/ppt/ink/ink5893.xml" ContentType="application/inkml+xml"/>
  <Override PartName="/ppt/ink/ink5894.xml" ContentType="application/inkml+xml"/>
  <Override PartName="/ppt/ink/ink5895.xml" ContentType="application/inkml+xml"/>
  <Override PartName="/ppt/ink/ink5896.xml" ContentType="application/inkml+xml"/>
  <Override PartName="/ppt/ink/ink5897.xml" ContentType="application/inkml+xml"/>
  <Override PartName="/ppt/ink/ink5898.xml" ContentType="application/inkml+xml"/>
  <Override PartName="/ppt/ink/ink5899.xml" ContentType="application/inkml+xml"/>
  <Override PartName="/ppt/ink/ink5900.xml" ContentType="application/inkml+xml"/>
  <Override PartName="/ppt/ink/ink5901.xml" ContentType="application/inkml+xml"/>
  <Override PartName="/ppt/ink/ink5902.xml" ContentType="application/inkml+xml"/>
  <Override PartName="/ppt/ink/ink5903.xml" ContentType="application/inkml+xml"/>
  <Override PartName="/ppt/ink/ink5904.xml" ContentType="application/inkml+xml"/>
  <Override PartName="/ppt/ink/ink5905.xml" ContentType="application/inkml+xml"/>
  <Override PartName="/ppt/ink/ink5906.xml" ContentType="application/inkml+xml"/>
  <Override PartName="/ppt/ink/ink5907.xml" ContentType="application/inkml+xml"/>
  <Override PartName="/ppt/ink/ink5908.xml" ContentType="application/inkml+xml"/>
  <Override PartName="/ppt/ink/ink5909.xml" ContentType="application/inkml+xml"/>
  <Override PartName="/ppt/ink/ink5910.xml" ContentType="application/inkml+xml"/>
  <Override PartName="/ppt/ink/ink5911.xml" ContentType="application/inkml+xml"/>
  <Override PartName="/ppt/ink/ink5912.xml" ContentType="application/inkml+xml"/>
  <Override PartName="/ppt/ink/ink5913.xml" ContentType="application/inkml+xml"/>
  <Override PartName="/ppt/ink/ink5914.xml" ContentType="application/inkml+xml"/>
  <Override PartName="/ppt/ink/ink5915.xml" ContentType="application/inkml+xml"/>
  <Override PartName="/ppt/ink/ink5916.xml" ContentType="application/inkml+xml"/>
  <Override PartName="/ppt/ink/ink5917.xml" ContentType="application/inkml+xml"/>
  <Override PartName="/ppt/ink/ink5918.xml" ContentType="application/inkml+xml"/>
  <Override PartName="/ppt/ink/ink5919.xml" ContentType="application/inkml+xml"/>
  <Override PartName="/ppt/ink/ink5920.xml" ContentType="application/inkml+xml"/>
  <Override PartName="/ppt/ink/ink5921.xml" ContentType="application/inkml+xml"/>
  <Override PartName="/ppt/ink/ink5922.xml" ContentType="application/inkml+xml"/>
  <Override PartName="/ppt/ink/ink5923.xml" ContentType="application/inkml+xml"/>
  <Override PartName="/ppt/ink/ink5924.xml" ContentType="application/inkml+xml"/>
  <Override PartName="/ppt/ink/ink5925.xml" ContentType="application/inkml+xml"/>
  <Override PartName="/ppt/ink/ink5926.xml" ContentType="application/inkml+xml"/>
  <Override PartName="/ppt/ink/ink5927.xml" ContentType="application/inkml+xml"/>
  <Override PartName="/ppt/ink/ink5928.xml" ContentType="application/inkml+xml"/>
  <Override PartName="/ppt/ink/ink5929.xml" ContentType="application/inkml+xml"/>
  <Override PartName="/ppt/ink/ink5930.xml" ContentType="application/inkml+xml"/>
  <Override PartName="/ppt/ink/ink5931.xml" ContentType="application/inkml+xml"/>
  <Override PartName="/ppt/ink/ink5932.xml" ContentType="application/inkml+xml"/>
  <Override PartName="/ppt/ink/ink5933.xml" ContentType="application/inkml+xml"/>
  <Override PartName="/ppt/ink/ink5934.xml" ContentType="application/inkml+xml"/>
  <Override PartName="/ppt/ink/ink5935.xml" ContentType="application/inkml+xml"/>
  <Override PartName="/ppt/ink/ink5936.xml" ContentType="application/inkml+xml"/>
  <Override PartName="/ppt/ink/ink5937.xml" ContentType="application/inkml+xml"/>
  <Override PartName="/ppt/ink/ink5938.xml" ContentType="application/inkml+xml"/>
  <Override PartName="/ppt/ink/ink5939.xml" ContentType="application/inkml+xml"/>
  <Override PartName="/ppt/ink/ink5940.xml" ContentType="application/inkml+xml"/>
  <Override PartName="/ppt/ink/ink5941.xml" ContentType="application/inkml+xml"/>
  <Override PartName="/ppt/ink/ink5942.xml" ContentType="application/inkml+xml"/>
  <Override PartName="/ppt/ink/ink5943.xml" ContentType="application/inkml+xml"/>
  <Override PartName="/ppt/ink/ink5944.xml" ContentType="application/inkml+xml"/>
  <Override PartName="/ppt/ink/ink5945.xml" ContentType="application/inkml+xml"/>
  <Override PartName="/ppt/ink/ink5946.xml" ContentType="application/inkml+xml"/>
  <Override PartName="/ppt/ink/ink5947.xml" ContentType="application/inkml+xml"/>
  <Override PartName="/ppt/ink/ink5948.xml" ContentType="application/inkml+xml"/>
  <Override PartName="/ppt/ink/ink5949.xml" ContentType="application/inkml+xml"/>
  <Override PartName="/ppt/ink/ink5950.xml" ContentType="application/inkml+xml"/>
  <Override PartName="/ppt/ink/ink5951.xml" ContentType="application/inkml+xml"/>
  <Override PartName="/ppt/ink/ink5952.xml" ContentType="application/inkml+xml"/>
  <Override PartName="/ppt/ink/ink5953.xml" ContentType="application/inkml+xml"/>
  <Override PartName="/ppt/ink/ink5954.xml" ContentType="application/inkml+xml"/>
  <Override PartName="/ppt/ink/ink5955.xml" ContentType="application/inkml+xml"/>
  <Override PartName="/ppt/ink/ink5956.xml" ContentType="application/inkml+xml"/>
  <Override PartName="/ppt/ink/ink5957.xml" ContentType="application/inkml+xml"/>
  <Override PartName="/ppt/ink/ink5958.xml" ContentType="application/inkml+xml"/>
  <Override PartName="/ppt/ink/ink5959.xml" ContentType="application/inkml+xml"/>
  <Override PartName="/ppt/ink/ink5960.xml" ContentType="application/inkml+xml"/>
  <Override PartName="/ppt/ink/ink5961.xml" ContentType="application/inkml+xml"/>
  <Override PartName="/ppt/ink/ink5962.xml" ContentType="application/inkml+xml"/>
  <Override PartName="/ppt/ink/ink5963.xml" ContentType="application/inkml+xml"/>
  <Override PartName="/ppt/ink/ink5964.xml" ContentType="application/inkml+xml"/>
  <Override PartName="/ppt/ink/ink5965.xml" ContentType="application/inkml+xml"/>
  <Override PartName="/ppt/ink/ink5966.xml" ContentType="application/inkml+xml"/>
  <Override PartName="/ppt/ink/ink5967.xml" ContentType="application/inkml+xml"/>
  <Override PartName="/ppt/ink/ink5968.xml" ContentType="application/inkml+xml"/>
  <Override PartName="/ppt/ink/ink5969.xml" ContentType="application/inkml+xml"/>
  <Override PartName="/ppt/ink/ink5970.xml" ContentType="application/inkml+xml"/>
  <Override PartName="/ppt/ink/ink5971.xml" ContentType="application/inkml+xml"/>
  <Override PartName="/ppt/ink/ink5972.xml" ContentType="application/inkml+xml"/>
  <Override PartName="/ppt/ink/ink5973.xml" ContentType="application/inkml+xml"/>
  <Override PartName="/ppt/ink/ink5974.xml" ContentType="application/inkml+xml"/>
  <Override PartName="/ppt/ink/ink5975.xml" ContentType="application/inkml+xml"/>
  <Override PartName="/ppt/ink/ink5976.xml" ContentType="application/inkml+xml"/>
  <Override PartName="/ppt/ink/ink5977.xml" ContentType="application/inkml+xml"/>
  <Override PartName="/ppt/ink/ink5978.xml" ContentType="application/inkml+xml"/>
  <Override PartName="/ppt/ink/ink5979.xml" ContentType="application/inkml+xml"/>
  <Override PartName="/ppt/ink/ink5980.xml" ContentType="application/inkml+xml"/>
  <Override PartName="/ppt/ink/ink5981.xml" ContentType="application/inkml+xml"/>
  <Override PartName="/ppt/ink/ink5982.xml" ContentType="application/inkml+xml"/>
  <Override PartName="/ppt/ink/ink5983.xml" ContentType="application/inkml+xml"/>
  <Override PartName="/ppt/ink/ink5984.xml" ContentType="application/inkml+xml"/>
  <Override PartName="/ppt/ink/ink5985.xml" ContentType="application/inkml+xml"/>
  <Override PartName="/ppt/ink/ink5986.xml" ContentType="application/inkml+xml"/>
  <Override PartName="/ppt/ink/ink5987.xml" ContentType="application/inkml+xml"/>
  <Override PartName="/ppt/ink/ink5988.xml" ContentType="application/inkml+xml"/>
  <Override PartName="/ppt/ink/ink5989.xml" ContentType="application/inkml+xml"/>
  <Override PartName="/ppt/ink/ink5990.xml" ContentType="application/inkml+xml"/>
  <Override PartName="/ppt/ink/ink5991.xml" ContentType="application/inkml+xml"/>
  <Override PartName="/ppt/ink/ink5992.xml" ContentType="application/inkml+xml"/>
  <Override PartName="/ppt/ink/ink5993.xml" ContentType="application/inkml+xml"/>
  <Override PartName="/ppt/ink/ink5994.xml" ContentType="application/inkml+xml"/>
  <Override PartName="/ppt/ink/ink5995.xml" ContentType="application/inkml+xml"/>
  <Override PartName="/ppt/ink/ink5996.xml" ContentType="application/inkml+xml"/>
  <Override PartName="/ppt/ink/ink5997.xml" ContentType="application/inkml+xml"/>
  <Override PartName="/ppt/ink/ink5998.xml" ContentType="application/inkml+xml"/>
  <Override PartName="/ppt/ink/ink5999.xml" ContentType="application/inkml+xml"/>
  <Override PartName="/ppt/ink/ink6000.xml" ContentType="application/inkml+xml"/>
  <Override PartName="/ppt/ink/ink6001.xml" ContentType="application/inkml+xml"/>
  <Override PartName="/ppt/ink/ink6002.xml" ContentType="application/inkml+xml"/>
  <Override PartName="/ppt/ink/ink6003.xml" ContentType="application/inkml+xml"/>
  <Override PartName="/ppt/ink/ink6004.xml" ContentType="application/inkml+xml"/>
  <Override PartName="/ppt/ink/ink6005.xml" ContentType="application/inkml+xml"/>
  <Override PartName="/ppt/ink/ink6006.xml" ContentType="application/inkml+xml"/>
  <Override PartName="/ppt/ink/ink6007.xml" ContentType="application/inkml+xml"/>
  <Override PartName="/ppt/ink/ink6008.xml" ContentType="application/inkml+xml"/>
  <Override PartName="/ppt/ink/ink6009.xml" ContentType="application/inkml+xml"/>
  <Override PartName="/ppt/ink/ink6010.xml" ContentType="application/inkml+xml"/>
  <Override PartName="/ppt/ink/ink6011.xml" ContentType="application/inkml+xml"/>
  <Override PartName="/ppt/ink/ink6012.xml" ContentType="application/inkml+xml"/>
  <Override PartName="/ppt/ink/ink6013.xml" ContentType="application/inkml+xml"/>
  <Override PartName="/ppt/ink/ink6014.xml" ContentType="application/inkml+xml"/>
  <Override PartName="/ppt/ink/ink6015.xml" ContentType="application/inkml+xml"/>
  <Override PartName="/ppt/ink/ink6016.xml" ContentType="application/inkml+xml"/>
  <Override PartName="/ppt/ink/ink6017.xml" ContentType="application/inkml+xml"/>
  <Override PartName="/ppt/ink/ink6018.xml" ContentType="application/inkml+xml"/>
  <Override PartName="/ppt/ink/ink6019.xml" ContentType="application/inkml+xml"/>
  <Override PartName="/ppt/ink/ink6020.xml" ContentType="application/inkml+xml"/>
  <Override PartName="/ppt/ink/ink6021.xml" ContentType="application/inkml+xml"/>
  <Override PartName="/ppt/ink/ink6022.xml" ContentType="application/inkml+xml"/>
  <Override PartName="/ppt/ink/ink6023.xml" ContentType="application/inkml+xml"/>
  <Override PartName="/ppt/ink/ink6024.xml" ContentType="application/inkml+xml"/>
  <Override PartName="/ppt/ink/ink6025.xml" ContentType="application/inkml+xml"/>
  <Override PartName="/ppt/ink/ink6026.xml" ContentType="application/inkml+xml"/>
  <Override PartName="/ppt/ink/ink6027.xml" ContentType="application/inkml+xml"/>
  <Override PartName="/ppt/ink/ink6028.xml" ContentType="application/inkml+xml"/>
  <Override PartName="/ppt/ink/ink6029.xml" ContentType="application/inkml+xml"/>
  <Override PartName="/ppt/ink/ink6030.xml" ContentType="application/inkml+xml"/>
  <Override PartName="/ppt/ink/ink6031.xml" ContentType="application/inkml+xml"/>
  <Override PartName="/ppt/ink/ink6032.xml" ContentType="application/inkml+xml"/>
  <Override PartName="/ppt/ink/ink6033.xml" ContentType="application/inkml+xml"/>
  <Override PartName="/ppt/ink/ink6034.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318" r:id="rId2"/>
    <p:sldId id="1319" r:id="rId3"/>
    <p:sldId id="1320" r:id="rId4"/>
    <p:sldId id="1328" r:id="rId5"/>
    <p:sldId id="1322" r:id="rId6"/>
    <p:sldId id="1329" r:id="rId7"/>
    <p:sldId id="1324" r:id="rId8"/>
    <p:sldId id="1325" r:id="rId9"/>
    <p:sldId id="1327" r:id="rId10"/>
    <p:sldId id="1420" r:id="rId11"/>
    <p:sldId id="1421" r:id="rId12"/>
    <p:sldId id="1330" r:id="rId13"/>
    <p:sldId id="1331" r:id="rId14"/>
    <p:sldId id="1332" r:id="rId15"/>
    <p:sldId id="1533" r:id="rId16"/>
    <p:sldId id="1534" r:id="rId17"/>
    <p:sldId id="1369" r:id="rId18"/>
    <p:sldId id="1333" r:id="rId19"/>
    <p:sldId id="1334" r:id="rId20"/>
    <p:sldId id="1335" r:id="rId21"/>
    <p:sldId id="1336" r:id="rId22"/>
    <p:sldId id="1337" r:id="rId23"/>
    <p:sldId id="1338" r:id="rId24"/>
    <p:sldId id="1339" r:id="rId25"/>
    <p:sldId id="1340" r:id="rId26"/>
    <p:sldId id="1341" r:id="rId27"/>
    <p:sldId id="1342" r:id="rId28"/>
    <p:sldId id="1343" r:id="rId29"/>
    <p:sldId id="1344" r:id="rId30"/>
    <p:sldId id="1345" r:id="rId31"/>
    <p:sldId id="1346" r:id="rId32"/>
    <p:sldId id="1435" r:id="rId33"/>
    <p:sldId id="1348" r:id="rId34"/>
    <p:sldId id="1349" r:id="rId35"/>
    <p:sldId id="1528" r:id="rId36"/>
    <p:sldId id="1529" r:id="rId37"/>
    <p:sldId id="1530" r:id="rId38"/>
    <p:sldId id="1380" r:id="rId39"/>
    <p:sldId id="1535" r:id="rId40"/>
    <p:sldId id="1531" r:id="rId41"/>
    <p:sldId id="1377" r:id="rId42"/>
    <p:sldId id="1381" r:id="rId43"/>
    <p:sldId id="1355" r:id="rId44"/>
    <p:sldId id="1356" r:id="rId45"/>
    <p:sldId id="1532" r:id="rId46"/>
    <p:sldId id="1358" r:id="rId47"/>
    <p:sldId id="1428" r:id="rId48"/>
    <p:sldId id="1359" r:id="rId49"/>
    <p:sldId id="1368" r:id="rId50"/>
    <p:sldId id="1436" r:id="rId5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6323" autoAdjust="0"/>
  </p:normalViewPr>
  <p:slideViewPr>
    <p:cSldViewPr snapToGrid="0">
      <p:cViewPr varScale="1">
        <p:scale>
          <a:sx n="113" d="100"/>
          <a:sy n="113" d="100"/>
        </p:scale>
        <p:origin x="3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6:34.511"/>
    </inkml:context>
    <inkml:brush xml:id="br0">
      <inkml:brushProperty name="width" value="0.025" units="cm"/>
      <inkml:brushProperty name="height" value="0.025" units="cm"/>
    </inkml:brush>
  </inkml:definitions>
  <inkml:trace contextRef="#ctx0" brushRef="#br0">0 263 7143,'0'0'6267,"9"1"-5712,40-3 112,0-1 0,-1-3 0,85-20 0,0 0 370,46 7 369,320 6 0,-206 12-1293,211-13-43,421-6 1329,31 35-375,0 0-703,-43-29 49,-3-59 792,-857 66-1754,336-40 4142,-222 33-4509,-47 8-3387,0 3-4427,-109 3-2454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11.491"/>
    </inkml:context>
    <inkml:brush xml:id="br0">
      <inkml:brushProperty name="width" value="0.025" units="cm"/>
      <inkml:brushProperty name="height" value="0.025" units="cm"/>
    </inkml:brush>
  </inkml:definitions>
  <inkml:trace contextRef="#ctx0" brushRef="#br0">87 17 5029,'0'0'1270,"-9"-2"2270,-4-1-2415,-25-5 1089,11 5 4050,42 3-4929,332 18 1622,1019 45-1291,-647-52-1428,-437-13-150,-74 0 390,219 4 576,-410-1-1029,0-1 22,-1 0-1,1 1 1,-1 1 0,1 1 0,-1 1-1,24 7 1,-76-11-1378,16 1 94,-37-10-4224,28-1 358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7.010"/>
    </inkml:context>
    <inkml:brush xml:id="br0">
      <inkml:brushProperty name="width" value="0.025" units="cm"/>
      <inkml:brushProperty name="height" value="0.025" units="cm"/>
    </inkml:brush>
  </inkml:definitions>
  <inkml:trace contextRef="#ctx0" brushRef="#br0">0 9 13068,'0'0'7015,"75"19"-5413,-18-19-449,11 0-417,9-1-511,2-8-193,-3 1-2691,-6-1-4003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169"/>
    </inkml:context>
    <inkml:brush xml:id="br0">
      <inkml:brushProperty name="width" value="0.025" units="cm"/>
      <inkml:brushProperty name="height" value="0.025" units="cm"/>
    </inkml:brush>
  </inkml:definitions>
  <inkml:trace contextRef="#ctx0" brushRef="#br0">106 1 17681,'0'0'12417,"-5"10"-11109,-4 6-924,-24 47 317,31-58-676,0 0 1,0 0-1,0 1 0,0-1 0,1 1 0,0-1 0,0 1 0,1 0 0,-1-1 0,1 7 0,1-11-25,0 0 0,0 0 0,0 0 0,0 0 0,-1 0 0,1-1 0,0 1 0,1 0 0,-1 0 0,0-1 0,0 1 0,0-1 0,0 1 0,0-1 0,1 0 0,-1 1 0,0-1 0,0 0 0,0 0 0,1 0 0,-1 0 0,2 0 0,37 2 0,-34-2 0,16 0-14,58 4-158,-75-3 160,1-1-1,-1 2 1,0-1 0,0 1-1,0-1 1,0 1-1,0 1 1,0-1 0,0 1-1,-1-1 1,1 2-1,4 3 1,-7-5 14,0-1-1,-1 1 1,1 0-1,-1 0 1,0 0 0,1 0-1,-1 0 1,0 0-1,0 1 1,0-1-1,0 0 1,-1 1 0,1-1-1,0 0 1,-1 1-1,0-1 1,0 1 0,0-1-1,0 5 1,-1-3 10,0 1 0,0-1 0,-1 1 0,1-1 1,-1 0-1,0 0 0,0 0 0,-1 0 0,-4 7 0,-4 1 27,0 0 0,0-1 0,-1-1-1,-25 18 1,22-18-39,1-1 0,-1-1 0,-21 8 0,29-13 0,1-1 0,-1 0 0,1 0 0,-1-1 0,0 0 0,0 0 0,0-1 0,1 1 0,-1-1 0,0-1 0,-7-1 0,12 2-48,1 0 0,-1-1 0,1 0 0,-1 1 0,1-1 0,-1 0 0,1 0 0,0 0 0,-1 0 0,1 0 0,0 0-1,0 0 1,0 0 0,-1 0 0,1-1 0,1 1 0,-1 0 0,0-1 0,0 1 0,-1-3 0,1-1-352,-1 1-1,1-1 1,0 0 0,0 0-1,0 0 1,1-10-1,0 3-1527,1-1 0,0 1 0,1-1-1,7-21 1,7-5-12293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515"/>
    </inkml:context>
    <inkml:brush xml:id="br0">
      <inkml:brushProperty name="width" value="0.025" units="cm"/>
      <inkml:brushProperty name="height" value="0.025" units="cm"/>
    </inkml:brush>
  </inkml:definitions>
  <inkml:trace contextRef="#ctx0" brushRef="#br0">0 11 21524,'0'0'10923,"62"0"-10603,-39 0-320,6-1 0,-4-1 0,1 0-1025,-7 0-1826,-7-1-3939,-1 2-9546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837"/>
    </inkml:context>
    <inkml:brush xml:id="br0">
      <inkml:brushProperty name="width" value="0.025" units="cm"/>
      <inkml:brushProperty name="height" value="0.025" units="cm"/>
    </inkml:brush>
  </inkml:definitions>
  <inkml:trace contextRef="#ctx0" brushRef="#br0">0 61 19218,'0'0'13549,"45"-21"-13549,-30 3-1986,0-4-9577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1.830"/>
    </inkml:context>
    <inkml:brush xml:id="br0">
      <inkml:brushProperty name="width" value="0.025" units="cm"/>
      <inkml:brushProperty name="height" value="0.025" units="cm"/>
    </inkml:brush>
  </inkml:definitions>
  <inkml:trace contextRef="#ctx0" brushRef="#br0">0 0 10954,'0'0'12636,"0"10"-10346,0 3-1498,1 0-1,0-1 1,1 1-1,0 0 1,6 19-1,-6-27-706,0 0 1,0 0-1,1 0 0,-1 0 0,1 0 1,0 0-1,0-1 0,1 0 0,-1 1 1,1-1-1,0 0 0,0-1 1,1 1-1,-1-1 0,1 0 0,-1 0 1,1 0-1,7 3 0,32 3-1644,-40-9 885,-1 0 0,1 0 0,0 0 0,0-1 0,0 0 0,0 1 0,0-1 0,0 0 0,-1-1 0,1 1 0,0-1 0,-1 0-1,0 1 1,6-5 0,15-16-5684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2.188"/>
    </inkml:context>
    <inkml:brush xml:id="br0">
      <inkml:brushProperty name="width" value="0.025" units="cm"/>
      <inkml:brushProperty name="height" value="0.025" units="cm"/>
    </inkml:brush>
  </inkml:definitions>
  <inkml:trace contextRef="#ctx0" brushRef="#br0">299 1 14286,'0'0'3875,"-40"50"-416,14-16-832,-2 10-641,-4 9-353,-3 4-415,1 2-290,3 0-511,3-5-321,4-8-32,9-10-160,9-12-865,6-11-1377,14-13-7720,7-13-1761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2.544"/>
    </inkml:context>
    <inkml:brush xml:id="br0">
      <inkml:brushProperty name="width" value="0.025" units="cm"/>
      <inkml:brushProperty name="height" value="0.025" units="cm"/>
    </inkml:brush>
  </inkml:definitions>
  <inkml:trace contextRef="#ctx0" brushRef="#br0">6 1 17072,'0'0'13229,"16"56"-12749,20-49-320,4-6 0,6-1-160,-3 0-672,-3 0-1282,-5-2-1954,-11-4-1473,-9 1-2018</inkml:trace>
  <inkml:trace contextRef="#ctx0" brushRef="#br0" timeOffset="1">1 131 14574,'0'0'10890,"20"54"-9513,18-51-256,11-3-672,8 0-289,2-10-416,6-5-3236,-5-5-5060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136"/>
    </inkml:context>
    <inkml:brush xml:id="br0">
      <inkml:brushProperty name="width" value="0.025" units="cm"/>
      <inkml:brushProperty name="height" value="0.025" units="cm"/>
    </inkml:brush>
  </inkml:definitions>
  <inkml:trace contextRef="#ctx0" brushRef="#br0">157 0 21172,'0'0'9492,"-9"7"-8932,4-2-471,-1-2-44,1 0 0,0 1 1,0 0-1,0 1 0,1-1 1,-1 1-1,1 0 0,0 0 1,0 0-1,1 0 0,-1 1 1,1-1-1,1 1 1,-5 12-1,7-17-49,0 0-1,1 0 1,-1 0-1,0 0 1,1 0 0,-1 0-1,1 0 1,0-1-1,-1 1 1,1 0 0,-1 0-1,1 0 1,0-1-1,0 1 1,-1 0 0,1 0-1,0-1 1,0 1-1,0-1 1,0 1 0,0-1-1,0 1 1,0-1-1,0 0 1,0 1 0,0-1-1,0 0 1,0 0-1,0 0 1,0 0 0,0 0-1,0 0 1,0 0-1,2 0 1,49-1-386,-37 1 74,17-2-474,-22 1 466,0 0 0,0 1 0,0 0 0,0 1 0,-1 0 0,15 3 0,-23-4 311,0 0 0,-1 0 0,1 1 0,0-1 1,0 1-1,0-1 0,-1 1 0,1-1 1,0 1-1,0-1 0,-1 1 0,1 0 0,-1-1 1,1 1-1,-1 0 0,1-1 0,-1 1 1,1 0-1,-1 0 0,1 0 0,-1 0 0,0-1 1,0 1-1,1 0 0,-1 0 0,0 1 0,-8 26 129,-27 18 829,19-29-411,-2-1 0,0-1 0,-38 25 1,49-35-420,0-1 0,0 0 0,0-1 0,-1 0 0,0 0 0,1 0 0,-1-1 0,0 0 0,0-1 0,0 1 0,0-2 0,0 1 0,0-1 0,0 0 0,-10-2 0,16 1-232,1 1 1,0-1-1,0 0 0,0 0 0,-1 0 1,1 0-1,0 0 0,0 0 1,0-1-1,1 1 0,-1 0 1,0 0-1,0-1 0,1 1 0,-1 0 1,0-1-1,1 1 0,0-1 1,-1 1-1,1-1 0,0 1 1,0-1-1,0 1 0,-1-1 0,2 1 1,-1-3-1,3-42-7446,6 8-2767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479"/>
    </inkml:context>
    <inkml:brush xml:id="br0">
      <inkml:brushProperty name="width" value="0.025" units="cm"/>
      <inkml:brushProperty name="height" value="0.025" units="cm"/>
    </inkml:brush>
  </inkml:definitions>
  <inkml:trace contextRef="#ctx0" brushRef="#br0">0 12 16271,'0'0'11147,"73"-6"-10410,-39 6-449,4 0-192,7 0-480,1-1-3140,4-1-3683,1 0-4900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872"/>
    </inkml:context>
    <inkml:brush xml:id="br0">
      <inkml:brushProperty name="width" value="0.025" units="cm"/>
      <inkml:brushProperty name="height" value="0.025" units="cm"/>
    </inkml:brush>
  </inkml:definitions>
  <inkml:trace contextRef="#ctx0" brushRef="#br0">180 1 13004,'0'0'5558,"-8"3"-1475,-3 0-3433,1 2-1,0-1 0,0 2 0,0-1 0,1 1 0,-1 1 0,-10 9 1,12-9-529,1 0 1,0 1 0,0-1 0,1 1-1,0 1 1,1-1 0,-1 1 0,2 0 0,-1 0-1,1 0 1,0 1 0,1 0 0,1 0 0,-4 17-1,5-22-109,1 0-1,-1-1 1,1 1 0,0 0-1,0 0 1,1-1-1,-1 1 1,1 0-1,0-1 1,0 1-1,1 0 1,-1-1 0,1 0-1,0 1 1,4 5-1,-3-7 14,0 0 0,0-1 1,0 1-1,0-1 0,1 1 0,-1-1 0,1 0 0,-1 0 0,1-1 0,0 1 0,0-1 1,-1 0-1,1 0 0,0 0 0,0-1 0,0 1 0,0-1 0,7 0 0,0 0 12,-1-1 0,1-1 0,0 1-1,-1-2 1,1 0 0,-1 0 0,0 0 0,0-1-1,0-1 1,0 0 0,-1 0 0,0-1-1,0 0 1,14-13 0,-16 13 53,-1 1 1,0-1-1,0-1 0,-1 1 1,0-1-1,0 0 1,0 0-1,-1 0 0,0-1 1,-1 1-1,1-1 1,-1 0-1,-1 0 1,0 0-1,0-1 0,0 1 1,-1-1-1,0 1 1,-1-12-1,0 18-87,-1 0 1,1 0-1,0 1 0,-1-1 1,0 0-1,1 0 0,-1 1 1,0-1-1,0 0 0,0 1 1,0-1-1,0 1 0,0-1 1,0 1-1,-1 0 0,1-1 1,0 1-1,-1 0 1,1 0-1,-3-1 0,-1-1 0,1 1 0,-1 0 0,0 1 0,1-1 0,-1 1 0,0 0 0,-8-1 1,2 1-19,0 1 1,0 0 0,1 0-1,-1 1 1,0 0 0,-18 6 0,26-6-123,-1 1 0,0-1 0,0 1-1,1 0 1,-1 0 0,1 1 0,0-1 0,0 1 0,-4 3 0,6-4-268,0-1 0,0 0 0,0 0-1,0 0 1,0 1 0,1-1 0,-1 0 0,0 1-1,1-1 1,-1 0 0,1 1 0,0-1-1,-1 1 1,1-1 0,0 1 0,0-1 0,0 3-1,4 1-6603,10-4-4458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4.227"/>
    </inkml:context>
    <inkml:brush xml:id="br0">
      <inkml:brushProperty name="width" value="0.025" units="cm"/>
      <inkml:brushProperty name="height" value="0.025" units="cm"/>
    </inkml:brush>
  </inkml:definitions>
  <inkml:trace contextRef="#ctx0" brushRef="#br0">192 5 14734,'0'0'7335,"-11"-2"-4837,6 1-2322,0 1 0,0-1-1,1 1 1,-1 0 0,0 0-1,0 1 1,0-1 0,0 1 0,1 0-1,-1 0 1,0 1 0,1-1-1,-1 1 1,1 0 0,0 1-1,0-1 1,0 1 0,0-1 0,0 1-1,0 0 1,0 1 0,-3 4-1,0-2-59,0 1 0,0 1 1,1-1-1,0 1 0,1 0 0,0 1 0,0-1 0,0 1 0,1 0 0,1 0 0,-1 1 0,2-1 0,-1 1 0,1-1 0,1 1 0,-1 0 0,2-1 0,0 11 0,0-17-98,1 0 0,0 0-1,0-1 1,1 1 0,-1 0 0,1-1 0,-1 1-1,1-1 1,0 0 0,0 1 0,0-1-1,0 0 1,0 0 0,0 0 0,0-1-1,1 1 1,-1 0 0,1-1 0,-1 0-1,1 1 1,0-1 0,0 0 0,-1-1 0,1 1-1,0 0 1,0-1 0,0 1 0,0-1-1,4 0 1,5 1 24,-1-1 0,1 0 0,0 0 0,0-1 0,0-1 1,14-3-1,-16 1-34,1 0 1,-1 0-1,1-1 1,-1-1-1,-1 0 1,1 0-1,-1-1 1,0 0-1,13-14 1,-17 17-30,-1-1 1,0 1 0,0-1 0,0 0-1,0 0 1,-1-1 0,0 1 0,0-1-1,0 1 1,-1-1 0,0 0-1,0 0 1,-1 0 0,1 0 0,-1-1-1,-1 1 1,1 0 0,-1 0 0,-1-7-1,1 11-46,-1 0 0,1 1 0,-1-1 0,0 0 0,0 1 0,0-1 0,0 1 0,0-1 0,0 1 0,0 0 0,0-1 0,-1 1 0,1 0 0,-1 0 0,1 0 0,-1 0 0,1 0 0,-1 0 0,1 0 0,-1 1-1,0-1 1,1 0 0,-1 1 0,0-1 0,0 1 0,1 0 0,-3 0 0,-3-1-1189,0 0 1,0 1-1,0 0 0,-1 0 0,-11 3 1,5 2-4607</inkml:trace>
  <inkml:trace contextRef="#ctx0" brushRef="#br0" timeOffset="1">637 65 21364,'0'0'11403,"81"38"-11403,-36-38 0,6 0 0,-1 0 0,-3 0 0,-11-2-2114,-11-6-2915,-8-1-3587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7.355"/>
    </inkml:context>
    <inkml:brush xml:id="br0">
      <inkml:brushProperty name="width" value="0.025" units="cm"/>
      <inkml:brushProperty name="height" value="0.025" units="cm"/>
    </inkml:brush>
  </inkml:definitions>
  <inkml:trace contextRef="#ctx0" brushRef="#br0">1 1 12620,'0'0'15310,"63"26"-14509,-42-9-288,0-1-257,3-1-96,-1-3-64,2-3 0,1-4-480,0-5-1314,0 0-1184,-3-5-1699,3-13-2530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8.773"/>
    </inkml:context>
    <inkml:brush xml:id="br0">
      <inkml:brushProperty name="width" value="0.025" units="cm"/>
      <inkml:brushProperty name="height" value="0.025" units="cm"/>
    </inkml:brush>
  </inkml:definitions>
  <inkml:trace contextRef="#ctx0" brushRef="#br0">1 295 7335,'0'0'17579,"9"-5"-16180,17-15-1237,-2-1 0,0 0 0,-1-2 0,-2-1 0,0-1 0,21-33 0,35-39 2056,-100 156 318,-25 59-2197,42-102-301,1 1 0,1 0 0,1 0-1,0 0 1,0 23 0,3-40-67,0 1 0,0-1-1,0 1 1,0-1 0,0 1-1,0-1 1,0 1 0,0-1 0,0 1-1,0-1 1,0 0 0,0 1 0,0-1-1,1 1 1,-1-1 0,0 1 0,0-1-1,0 0 1,1 1 0,-1-1 0,0 0-1,1 1 1,-1-1 0,0 0 0,1 1-1,-1-1 1,0 0 0,1 1 0,-1-1-1,1 0 1,-1 0 0,1 0 0,-1 0-1,0 1 1,1-1 0,-1 0 0,1 0-1,-1 0 1,1 0 0,-1 0 0,1 0-1,-1 0 1,1 0 0,-1 0 0,0 0-1,1 0 1,-1-1 0,1 1 0,-1 0-1,1 0 1,-1 0 0,1 0-1,-1-1 1,0 1 0,1 0 0,-1-1-1,0 1 1,1 0 0,-1 0 0,0-1-1,1 1 1,-1-1 0,24-21-5618,-11-1-3679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9.454"/>
    </inkml:context>
    <inkml:brush xml:id="br0">
      <inkml:brushProperty name="width" value="0.025" units="cm"/>
      <inkml:brushProperty name="height" value="0.025" units="cm"/>
    </inkml:brush>
  </inkml:definitions>
  <inkml:trace contextRef="#ctx0" brushRef="#br0">95 1 5637,'0'0'26548,"-3"10"-26041,-4 9-425,1-6-83,1 0-1,1 1 0,-4 16 0,9-29 2,0 0 0,-1-1 0,1 1 0,0 0 0,0 0 0,0-1 0,0 1 0,0-1 0,0 1 0,0-1 0,0 1 0,0-1 0,0 0 0,0 1 0,0-1 0,0 0 0,0 0 0,0 0 0,0 0 0,0 0 0,0 0 0,0 0 0,1 0 0,0 0 0,42 0 0,-35-1 0,3 1-9,-3 0-34,1 0 0,-1 0 0,1 1 0,-1 0 0,1 0 0,11 5 0,-20-6 35,1 1 1,-1-1-1,0 1 1,0-1-1,1 1 0,-1 0 1,0 0-1,0 0 1,0 0-1,0 0 1,0 0-1,0 0 0,0 0 1,0 0-1,-1 0 1,1 0-1,0 1 1,-1-1-1,1 0 1,0 2-1,-1 0 5,0-1 0,0 1 0,0 0 0,0-1 0,0 1 1,-1 0-1,1-1 0,-1 1 0,0-1 0,0 1 0,0-1 0,0 1 0,0-1 0,-3 4 0,-3 6 39,0-1-1,-1 0 0,0 0 0,-1-1 0,0 0 0,-1 0 0,-20 14 0,23-19-17,-1 1 0,0-2-1,0 1 1,0-1 0,-1 0 0,1-1 0,-1 0 0,0 0 0,0-1-1,0 0 1,0-1 0,-12 1 0,20-2-68,0 0 0,0 0 0,0 0 0,0-1-1,0 1 1,-1 0 0,1 0 0,0-1 0,0 1 0,0-1 0,0 1 0,0-1 0,0 1-1,0-1 1,0 0 0,1 1 0,-1-1 0,0 0 0,0 0 0,0 0 0,1 0 0,-1 1-1,0-1 1,1 0 0,-1 0 0,0-2 0,0-1-399,0 0 1,0 0-1,0 0 1,0 0-1,1 0 0,0 0 1,0-8-1,1 0-1765,0 0 1,1 0-1,1 0 1,5-17-1,4-2-13358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9.780"/>
    </inkml:context>
    <inkml:brush xml:id="br0">
      <inkml:brushProperty name="width" value="0.025" units="cm"/>
      <inkml:brushProperty name="height" value="0.025" units="cm"/>
    </inkml:brush>
  </inkml:definitions>
  <inkml:trace contextRef="#ctx0" brushRef="#br0">1 9 12588,'0'0'19923,"67"-9"-19667,-44 9-256,1 0 0,4 0 0,-2 0-1602,0 0-3138,-2 0-4228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138"/>
    </inkml:context>
    <inkml:brush xml:id="br0">
      <inkml:brushProperty name="width" value="0.025" units="cm"/>
      <inkml:brushProperty name="height" value="0.025" units="cm"/>
    </inkml:brush>
  </inkml:definitions>
  <inkml:trace contextRef="#ctx0" brushRef="#br0">146 0 11403,'0'0'9977,"-10"3"-5097,3-2-4608,0 1 1,0 1 0,1 0 0,-1 0-1,0 0 1,1 0 0,0 1 0,0 0 0,0 1-1,0-1 1,1 1 0,-1 0 0,1 1 0,1-1-1,-1 1 1,1 0 0,0 0 0,0 0 0,-5 12-1,6-10-248,0 0 0,0 1-1,0-1 1,1 1 0,1-1 0,-1 1-1,1-1 1,1 1 0,0 13-1,1-19-15,-1-1 0,0 1 0,1-1-1,0 1 1,-1-1 0,1 1-1,0-1 1,1 1 0,-1-1 0,0 0-1,1 1 1,-1-1 0,1 0-1,-1 0 1,1 0 0,0 0 0,0-1-1,0 1 1,0 0 0,0-1-1,1 1 1,-1-1 0,0 0 0,1 0-1,-1 0 1,1 0 0,-1 0-1,1 0 1,-1-1 0,1 1 0,0-1-1,-1 0 1,1 0 0,3 0-1,1 0 11,1-1-1,0 0 1,-1 0-1,1-1 0,-1 0 1,0 0-1,0-1 0,0 0 1,0 0-1,0-1 0,0 0 1,-1 0-1,0 0 0,0-1 1,0 0-1,0 0 0,8-11 1,-9 11-7,-1-1 1,1 1 0,-1-1-1,0 0 1,-1-1-1,0 1 1,0 0 0,0-1-1,0 0 1,-1 0 0,-1 0-1,1 0 1,-1 0-1,0 0 1,0 0 0,-1 0-1,0 0 1,-1 0-1,-1-10 1,1 15-46,0 0-1,0 0 1,0 0 0,0 0 0,-1 0-1,1 0 1,-1 0 0,1 0-1,-1 1 1,0-1 0,0 1-1,0-1 1,0 1 0,0 0 0,0-1-1,0 1 1,0 0 0,0 0-1,-1 1 1,1-1 0,0 0 0,-1 1-1,1-1 1,0 1 0,-1 0-1,1 0 1,-1 0 0,1 0-1,0 0 1,-1 1 0,1-1 0,-3 2-1,2-2-58,0 0 0,0 0 0,0 1 1,0 0-1,0-1 0,1 1 0,-1 0 0,0 0 0,1 1 0,-1-1 0,0 0 0,1 1 0,0 0 0,-1-1 0,1 1 0,0 0 0,0 0 1,0 1-1,0-1 0,0 0 0,1 1 0,-1-1 0,1 1 0,-1-1 0,1 1 0,-2 5 0,3-6-534,2 15-7709,11-12 1017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495"/>
    </inkml:context>
    <inkml:brush xml:id="br0">
      <inkml:brushProperty name="width" value="0.025" units="cm"/>
      <inkml:brushProperty name="height" value="0.025" units="cm"/>
    </inkml:brush>
  </inkml:definitions>
  <inkml:trace contextRef="#ctx0" brushRef="#br0">165 8 16816,'0'0'5787,"-11"5"-1853,-3 3-3290,0 0 0,0 1 0,2 0 0,-1 1 0,-21 22 0,29-27-513,0 1 1,0 0-1,0 0 1,1 0-1,0 0 1,0 1-1,1-1 0,0 1 1,0 0-1,0 0 1,1 0-1,0 1 1,0-1-1,1 0 1,0 1-1,1-1 1,-1 9-1,2-14-131,-1-1 0,1 1 0,-1 0 0,1-1 0,0 1 0,-1-1 0,1 1 0,0-1 0,0 0 0,0 1 0,0-1 0,0 0 0,1 0 0,-1 1 0,0-1 0,0 0 0,1 0 0,-1 0 0,1-1 0,-1 1 0,1 0 0,-1-1 0,1 1 0,0 0 0,-1-1 0,1 0 0,-1 1 0,1-1 0,0 0 0,-1 0 0,1 0 0,0 0 0,0 0 0,-1-1 0,4 0 0,2 1 0,-1-1 0,1 0 0,0 0 0,-1-1 0,1 0 0,-1 0 0,12-7 0,-7 2 0,0 0 0,-1-1 0,0-1 0,-1 0 0,0 0 0,0-1 0,8-12 0,-12 15 0,0 0 0,-1 0 0,0-1 0,0 0 0,-1 1 0,0-1 0,-1-1 0,1 1 0,-1 0 0,-1 0 0,1-16 0,-2 22 0,0 0 0,0 1 0,0-1 0,0 1 0,-1-1 0,1 0 0,-1 1 0,1-1 0,-1 1 0,0-1 0,0 1 0,0-1 0,1 1 0,-1-1 0,-1 1 0,1 0 0,0 0 0,0-1 0,0 1 0,-1 0 0,1 0 0,0 0 0,-1 1 0,1-1 0,-1 0 0,1 0 0,-1 1 0,1-1 0,-1 1 0,0-1 0,1 1 0,-1 0 0,0-1 0,1 1 0,-1 0 0,0 0 0,-1 1 0,-2-1 0,1 0 0,-1 0 0,1 1 0,-1-1 0,1 1 0,0 1 0,-1-1 0,1 0 0,0 1 0,0 0 0,0 0 0,0 0 0,-4 4 0,4-3-546,1-1-1,-1 2 1,1-1-1,0 0 1,0 1-1,0-1 1,1 1 0,-1 0-1,1 0 1,0 0-1,0 0 1,1 0 0,-3 8-1,3 6-6441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833"/>
    </inkml:context>
    <inkml:brush xml:id="br0">
      <inkml:brushProperty name="width" value="0.025" units="cm"/>
      <inkml:brushProperty name="height" value="0.025" units="cm"/>
    </inkml:brush>
  </inkml:definitions>
  <inkml:trace contextRef="#ctx0" brushRef="#br0">46 291 8296,'0'0'24471,"-39"65"-24471,35-45 0,2-1 0,2-2 0,3-4 0,17-6 0,4-7 0,4 0 0,4-5 0,-6-13-2787,-2-8-3843,-2-2-5029</inkml:trace>
  <inkml:trace contextRef="#ctx0" brushRef="#br0" timeOffset="1">109 19 11082,'0'0'21333,"-49"-11"-20981,47 11-352,8-8-5541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5.426"/>
    </inkml:context>
    <inkml:brush xml:id="br0">
      <inkml:brushProperty name="width" value="0.025" units="cm"/>
      <inkml:brushProperty name="height" value="0.025" units="cm"/>
    </inkml:brush>
  </inkml:definitions>
  <inkml:trace contextRef="#ctx0" brushRef="#br0">241 227 7719,'0'0'16197,"-3"9"-15834,-96 333 533,51-160 87,19-88-684,13-46-572,2 0-1,2 1 0,-7 60 1,19-109 236,0 0 1,0 0-1,0 0 1,0-1-1,0 1 1,1 0 0,-1 0-1,0 0 1,0 0-1,0-1 1,0 1-1,0 0 1,1 0-1,-1 0 1,0 0 0,0 0-1,0-1 1,1 1-1,-1 0 1,0 0-1,0 0 1,0 0-1,1 0 1,-1 0 0,0 0-1,0 0 1,1 0-1,-1 0 1,0 0-1,0 0 1,1 0 0,-1 0-1,0 0 1,0 0-1,0 0 1,1 0-1,-1 0 1,0 0-1,0 0 1,0 1 0,1-1-1,-1 0 1,0 0-1,0 0 1,0 0-1,1 0 1,-1 1-1,0-1 1,0 0 0,0 0-1,0 0 1,0 0-1,1 1 1,-1-1-1,0 0 1,0 0-1,0 1 1,0-1 0,0 0-1,0 0 1,0 0-1,0 1 1,13-17-743,4-13-758,-14 22 1407,1 0 0,0 0 0,0 1 1,0-1-1,0 1 0,1 0 0,0 0 1,1 1-1,8-8 0,-11 13 349,0-1 0,0 1 0,1-1 0,-1 1 0,0 0 0,1 0 0,-1 0 0,0 1 0,1-1 0,-1 1 0,0 0 0,0 0 0,0 0 0,0 0 0,0 0 0,0 1 0,0-1 0,0 1 0,4 3 0,14 5 483,2-2-441,1-1 0,-1-2 0,1 0 0,39 2 0,100-5 239,-100-2-196,407-22 534,1 1-1516,-327 23-246,262 38 1,-203-7 1708,333 14-1,129-70-507,-2-33 917,-507 41-524,168-23 523,47-4 1671,-357 42-2815,-12 0-49,1 1-1,0-1 1,-1 0-1,1 0 0,0 0 1,-1-1-1,1 1 0,-1-1 1,6-1-1,20-10-59,-16 6-12,0 1 0,0 0 0,0 1 0,1 1 0,0 0 0,-1 0 1,21 0-1,8 11 195,-27-9-92,1 0 0,-1-2 0,0 1 0,0-2 0,0 0 0,-1-1 0,1 0 1,14-8-1,-3-1 27,1 0 0,-2-2 0,24-20 0,-27 19-58,-2-1 0,0-1 0,-1 0 0,-1-1 0,-1-1 0,16-28 0,-25 38 0,-1-1 0,0 0 0,-1 0 0,0 0 0,-1-1 0,0 0 0,-1 0 0,0 0 0,-1 0 0,-1 0 0,0-1 0,-1 1 0,0 0 0,-3-16 0,0 16 0,-1 0 0,0 1 0,-8-17 0,7 20 0,1 0 0,1 0 0,0-1 0,0 1 0,0-1 0,2 1 0,-3-21 0,19-84 0,-15 111-13,0-1 1,0 1-1,-1 0 0,0 0 1,1 0-1,-1 0 1,0 0-1,-1 1 0,1-1 1,0 0-1,-1 0 0,0 1 1,1-1-1,-1 1 0,0-1 1,0 1-1,-1 0 0,1 0 1,0 0-1,-1 0 1,1 0-1,-1 1 0,-4-3 1,-8-3-102,1 1 0,-1 0 0,-25-5 0,5 1 40,-7-3 50,1 3-1,-1 2 0,-61-5 1,-131 5-3,111 7 51,-1298 17-1482,-86 51 1138,1198-59 334,-650 0 415,393-64-1406,564 56 603,-11-2-1197,13 2 1468,0 0 1,0 0-1,0-1 1,0 1-1,-1 0 0,1 0 1,0 0-1,0 0 1,0 0-1,0 0 0,0 0 1,-1 0-1,1 0 1,0-1-1,0 1 1,0 0-1,0 0 0,0 0 1,0 0-1,0 0 1,-1-1-1,1 1 1,0 0-1,0 0 0,0 0 1,0 0-1,0-1 1,0 1-1,0 0 1,0 0-1,0 0 0,0 0 1,0-1-1,0 1 1,0 0-1,0 0 1,0 0-1,0 0 0,0-1 1,0 1-1,0 0 1,1 0-1,-1 0 1,0 0-1,0 0 0,0-1 1,0 1-1,0 0 1,0 0-1,0 0 1,0 0-1,1 0 0,-1-1 1,12-8-6913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152"/>
    </inkml:context>
    <inkml:brush xml:id="br0">
      <inkml:brushProperty name="width" value="0.025" units="cm"/>
      <inkml:brushProperty name="height" value="0.025" units="cm"/>
    </inkml:brush>
  </inkml:definitions>
  <inkml:trace contextRef="#ctx0" brushRef="#br0">1 12 5701,'0'0'24728,"66"7"-23767,-27-11-129,8-2-671,4 0-129,-5 4-961,-6 2-1602,-11 0-2593,-10 0-2724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494"/>
    </inkml:context>
    <inkml:brush xml:id="br0">
      <inkml:brushProperty name="width" value="0.025" units="cm"/>
      <inkml:brushProperty name="height" value="0.025" units="cm"/>
    </inkml:brush>
  </inkml:definitions>
  <inkml:trace contextRef="#ctx0" brushRef="#br0">255 84 5958,'0'0'13687,"2"-10"-11615,-2 7-1933,0 0 1,0 0 0,0 0 0,1 0-1,-1 0 1,1 0 0,0 0-1,0 0 1,0 0 0,1 0 0,-1 1-1,0-1 1,1 1 0,0-1 0,-1 1-1,1-1 1,0 1 0,1 0 0,-1 0-1,0 0 1,0 0 0,1 0 0,-1 1-1,1-1 1,0 1 0,-1-1 0,1 1-1,0 0 1,0 0 0,0 0-1,0 1 1,0-1 0,4 0 0,-5 1-63,-1-1 0,1 1 0,-1 0 1,1 0-1,0 0 0,-1 0 0,1 0 1,-1 0-1,1 0 0,-1 0 0,1 1 1,-1-1-1,1 1 0,-1-1 0,0 1 1,1-1-1,-1 1 0,0 0 0,1 0 1,-1 0-1,0-1 0,0 1 0,2 2 1,-3-2-14,1 1 0,-1-1 0,1 1 0,-1-1 0,1 1 0,-1-1 0,0 1 0,0-1 0,0 1 0,0 0 0,0-1 0,0 1 0,-1-1 0,1 1 0,0-1 0,-1 1 0,1-1 0,-2 2 0,-2 7 102,-1 0-1,0-1 0,-1 0 1,0 0-1,-9 10 0,-19 16 259,-1-2 0,-2-2 0,-61 41 0,-14 12 117,179-79-541,207-5-7762,-216 0 822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850"/>
    </inkml:context>
    <inkml:brush xml:id="br0">
      <inkml:brushProperty name="width" value="0.025" units="cm"/>
      <inkml:brushProperty name="height" value="0.025" units="cm"/>
    </inkml:brush>
  </inkml:definitions>
  <inkml:trace contextRef="#ctx0" brushRef="#br0">109 1 17328,'0'0'13485,"-26"79"-12268,8-46-480,0 4-737,1-3 0,4-2 0,4-4 0,4-8 0,2-2 0,3-9-1473,0-6-1250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7.698"/>
    </inkml:context>
    <inkml:brush xml:id="br0">
      <inkml:brushProperty name="width" value="0.025" units="cm"/>
      <inkml:brushProperty name="height" value="0.025" units="cm"/>
    </inkml:brush>
  </inkml:definitions>
  <inkml:trace contextRef="#ctx0" brushRef="#br0">181 1 14029,'0'0'5381,"-51"58"-3139,30-26-192,-4 3-96,2 3-32,1 6-513,5-2-640,3 0-320,9-5-257,3-6-128,2-4-320,4-5-1186,10-12-1248,6-7-2403,1-3-6310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178"/>
    </inkml:context>
    <inkml:brush xml:id="br0">
      <inkml:brushProperty name="width" value="0.025" units="cm"/>
      <inkml:brushProperty name="height" value="0.025" units="cm"/>
    </inkml:brush>
  </inkml:definitions>
  <inkml:trace contextRef="#ctx0" brushRef="#br0">1 256 6342,'0'0'23158,"82"28"-22453,-34-28-513,6-3-160,2-5-128,-2-2-257,-10 1-351,-4-3-706,-11-1-1248,-8-1-2051,-11-1-4131</inkml:trace>
  <inkml:trace contextRef="#ctx0" brushRef="#br0" timeOffset="1">17 55 9289,'0'0'16015,"62"-23"-14990,-17 18-160,7-2-545,1 3-224,-1 2-1089,-5-2-2178,-7-1-2306,-5 0-6534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549"/>
    </inkml:context>
    <inkml:brush xml:id="br0">
      <inkml:brushProperty name="width" value="0.025" units="cm"/>
      <inkml:brushProperty name="height" value="0.025" units="cm"/>
    </inkml:brush>
  </inkml:definitions>
  <inkml:trace contextRef="#ctx0" brushRef="#br0">182 0 15567,'0'0'13597,"-8"1"-12215,2 0-1285,-1 0-1,1 0 1,0 0-1,0 1 1,0 0 0,0 1-1,0-1 1,0 1-1,0 0 1,1 1-1,0 0 1,-1-1-1,1 1 1,1 1 0,-1-1-1,1 1 1,-1 0-1,1 0 1,1 0-1,-1 0 1,1 1-1,-4 7 1,6-12-117,1 1 1,-1-1-1,0 0 0,1 1 0,-1-1 1,0 1-1,1-1 0,0 0 0,-1 1 1,1-1-1,0 1 0,0-1 1,0 1-1,0-1 0,0 1 0,0-1 1,0 1-1,1-1 0,-1 1 0,0-1 1,1 1-1,-1-1 0,1 0 1,0 1-1,-1-1 0,1 0 0,0 1 1,0-1-1,0 0 0,0 0 0,0 0 1,0 0-1,0 0 0,0 0 1,0 0-1,1 0 0,-1 0 0,0-1 1,0 1-1,1 0 0,-1-1 1,1 1-1,-1-1 0,1 1 0,-1-1 1,2 0-1,10 2-290,1 0 1,-1-2-1,0 1 0,21-4 1,-7 2-67,26 6-391,-52-5 777,0 1 0,-1-1 0,1 0 0,0 0 0,-1 0 0,1 0 0,0 1 0,-1-1 0,1 0 0,0 1 0,-1-1 0,1 0-1,-1 1 1,1-1 0,-1 1 0,1-1 0,-1 1 0,1-1 0,-1 1 0,1-1 0,-1 1 0,0 0 0,1-1 0,-1 1-1,0 0 1,0 1 47,0-1 0,-1 0-1,0 0 1,1 1 0,-1-1-1,0 0 1,0 0 0,1 0-1,-1 0 1,0 0 0,0 0-1,0 0 1,0 0 0,0-1 0,0 1-1,-1 0 1,1 0 0,0-1-1,-2 1 1,-31 20 614,-45 18-1,66-33-543,-1-1-1,0 0 0,0-1 1,0-1-1,0 0 1,-27 2-1,41-5-134,0-1 1,-1 1-1,1 0 1,0-1-1,0 1 1,0 0-1,-1-1 1,1 1-1,0 0 1,0 0-1,0-1 1,0 1-1,0-1 1,0 1-1,0 0 1,0-1-1,0 1 1,0 0-1,0-1 0,0 1 1,0 0-1,0-1 1,0 1-1,0 0 1,0-1-1,0 1 1,0 0-1,0-1 1,1 1-1,-1 0 1,0-1-1,0 1 1,0 0-1,1 0 1,-1-1-1,0 1 1,0 0-1,1 0 1,-1-1-1,0 1 0,0 0 1,1 0-1,-1 0 1,0-1-1,1 1 1,-1 0-1,14-15-2003,11-4-2793,6 0-2633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891"/>
    </inkml:context>
    <inkml:brush xml:id="br0">
      <inkml:brushProperty name="width" value="0.025" units="cm"/>
      <inkml:brushProperty name="height" value="0.025" units="cm"/>
    </inkml:brush>
  </inkml:definitions>
  <inkml:trace contextRef="#ctx0" brushRef="#br0">1 59 12812,'0'0'19955,"58"13"-19955,-22-13 0,7 0 0,1-8-609,0-6-3747,-5-8-5125,-3-5-7431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8.259"/>
    </inkml:context>
    <inkml:brush xml:id="br0">
      <inkml:brushProperty name="width" value="0.025" units="cm"/>
      <inkml:brushProperty name="height" value="0.025" units="cm"/>
    </inkml:brush>
  </inkml:definitions>
  <inkml:trace contextRef="#ctx0" brushRef="#br0">163 1 9129,'0'0'21983,"-12"4"-21433,3-2-517,0 1 0,1 1 0,-1 0-1,1 0 1,0 0 0,0 1 0,1 0 0,-1 1 0,1 0-1,0 0 1,1 0 0,-7 9 0,7-7-3,0 1 0,0 0 0,1 0 0,0 1-1,-6 17 1,11-25-30,-1 0 0,0-1 0,0 1 0,1 0 1,-1 0-1,1-1 0,0 1 0,-1 0 0,1 0 0,0 0 0,0-1 0,0 1 0,0 0 0,1 0 0,-1 0 0,0-1 0,1 1 0,-1 0 0,1 0 0,0-1 0,-1 1 0,1 0 1,0-1-1,0 1 0,0-1 0,0 1 0,0-1 0,1 1 0,-1-1 0,0 0 0,1 0 0,-1 0 0,1 0 0,-1 0 0,1 0 0,-1 0 0,1 0 0,0 0 0,-1-1 0,1 1 1,2 0-1,6 1-495,1-1 0,-1 0 0,1 0 0,0-1 1,-1 0-1,1-1 0,-1-1 0,14-2 0,-11 1-1770,-1-1-1,1-1 0,17-8 0,19-14-9249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9.754"/>
    </inkml:context>
    <inkml:brush xml:id="br0">
      <inkml:brushProperty name="width" value="0.025" units="cm"/>
      <inkml:brushProperty name="height" value="0.025" units="cm"/>
    </inkml:brush>
  </inkml:definitions>
  <inkml:trace contextRef="#ctx0" brushRef="#br0">82 15 16496,'0'0'5023,"-9"6"-1580,3-2-3123,1-2-46,1 0 0,0 0 0,0 0 0,0 1 0,0-1 1,1 1-1,-1 0 0,1 0 0,0 1 0,0-1 0,0 1 1,0 0-1,0-1 0,1 1 0,0 0 0,-1 1 0,2-1 0,-1 0 1,0 0-1,1 1 0,0-1 0,-1 6 0,2-8-272,0 0 1,0 0-1,0 0 0,0-1 0,0 1 1,0 0-1,1 0 0,-1 0 0,1 0 1,-1 0-1,1-1 0,0 1 0,-1 0 0,1 0 1,0-1-1,0 1 0,1-1 0,-1 1 1,0-1-1,0 1 0,1-1 0,-1 0 0,1 0 1,-1 1-1,1-1 0,-1 0 0,1 0 1,0-1-1,-1 1 0,1 0 0,0-1 1,0 1-1,0-1 0,-1 1 0,1-1 0,0 0 1,0 1-1,0-1 0,0 0 0,0-1 1,0 1-1,0 0 0,-1 0 0,4-2 1,4 1-114,-1-1 1,1-1 0,-1 0 0,0 0 0,0 0-1,0-1 1,0 0 0,11-9 0,-12 8-49,-5 4 139,1-1 0,-1 1-1,1-1 1,-1 0-1,0 1 1,0-1 0,0 0-1,0-1 1,0 1-1,0 0 1,-1-1 0,1 1-1,-1-1 1,3-4-1,-25 12 683,16-2-580,0 1-1,-1 0 1,2 0-1,-1 0 1,0 1-1,1 0 1,0-1-1,0 2 0,0-1 1,1 0-1,0 1 1,0-1-1,0 1 1,0 0-1,1 0 1,0 0-1,1 0 1,-1 0-1,1 1 1,0-1-1,1 0 1,0 14-1,0-19-81,1 0 0,0 0 0,0 1 0,0-1 0,-1 0 0,1 0 0,0 0 0,1 0 0,-1 0 0,0 0 0,0 0 0,0 0 0,1-1 0,-1 1 0,0 0 0,0-1 0,1 1 0,-1-1 0,1 1 0,-1-1 0,1 0 0,-1 1 0,1-1 0,-1 0 0,0 0 0,1 0 0,-1 0 0,1-1 0,1 1 0,47-4 0,-41 1 0,1-1 0,-1-1 0,0 1 0,-1-2 0,1 1 0,-1-1 0,0 0 0,0-1 0,-1 0 0,0 0 0,0 0 0,-1-1 0,9-13 0,13-12 0,-30 38 0,17-6 0,7-5 0,9 0 0,-30 6 0,0 0 0,-1 0 0,1 0 0,0 1 0,0-1 0,-1 0 0,1 1 0,0-1 0,-1 1 0,1-1 0,-1 1 0,1-1 0,0 1 0,-1-1 0,1 1 0,-1-1 0,1 1 0,-1 0 0,0-1 0,1 1 0,-1 0 0,0-1 0,1 1 0,-1 0 0,0 0 0,0-1 0,1 1 0,-1 0 0,0 0 0,0 0 0,0-1 0,0 1 0,0 0 0,0 0 0,-1 1 0,2 7 0,-1 0 0,-1 0 0,1 0 0,-1-1 0,-1 1 0,0 0 0,0 0 0,0-1 0,-1 1 0,-1-1 0,1 0 0,-1 0 0,-1 0 0,1-1 0,-12 14 0,12-20 0,4-9 0,6-9 0,7-10 0,-8 20 0,-1 0 0,0 0 0,0-1 0,-1 0 0,0 0 0,-1 1 0,0-2 0,0 1 0,0 0 0,-1 0 0,0 0 0,-1-12 0,-5 20 0,11 1 0,121-11 0,1-1 0,-128 11 0,1 0 0,-1 0 0,1 0 0,-1 0 0,1 0 0,-1 0 0,1 0 0,-1 0 0,1 0 0,-1 0 0,1 1 0,-1-1 0,1 0 0,0 0 0,-1 0 0,0 1 0,1-1 0,-1 0 0,1 0 0,-1 1 0,1-1 0,-1 0 0,1 1 0,-1-1 0,0 1 0,1-1 0,-1 1 0,0-1 0,0 0 0,1 1 0,-1-1 0,0 1 0,1 0 0,-7 19 0,-21 16 0,16-26 0,7-6 0,0-1 0,0 1 0,0 0 0,0 0 0,1 1 0,-1-1 0,1 1 0,0-1 0,1 1 0,-1 0 0,1 0 0,0 0 0,0 1 0,1-1 0,-2 7 0,4-11 0,0-1 0,0 1 0,-1 0 0,1-1 0,0 1 0,0-1 0,0 1 0,0-1 0,0 0 0,0 1 0,1-1 0,-1 0 0,0 0 0,0 1 0,0-1 0,0 0 0,0 0 0,0 0 0,0-1 0,3 1 0,27-3 0,-20 0 0,0-1 0,0 0 0,0-1 0,-1 0 0,0-1 0,0 0 0,16-13 0,60-59 0,-87 78 0,1 1 0,0-1 0,-1 1 0,1-1 0,0 1 0,0-1 0,-1 1 0,1-1 0,0 1 0,0-1 0,0 1 0,0-1 0,0 1 0,0-1 0,0 1 0,0 0 0,0-1 0,0 1 0,0-1 0,0 1 0,0-1 0,0 1 0,0-1 0,0 1 0,0-1 0,1 1 0,-1-1 0,0 1 0,0-1 0,1 1 0,-1-1 0,0 1 0,1-1 0,-1 0 0,1 1 0,-1-1 0,0 0 0,1 1 0,-1-1 0,1 0 0,-1 1 0,1-1 0,-1 0 0,1 0 0,-1 0 0,1 1 0,-1-1 0,1 0 0,-1 0 0,1 0 0,0 0 0,0 0 0,30 7 0,-16-7 0,1-1 0,0 0 0,-1-1 0,1-1 0,-1 0 0,18-7 0,-24 7 0,0 0 0,0-1 0,0-1 0,-1 0 0,1 0 0,-1 0 0,-1-1 0,1 0 0,-1-1 0,0 1 0,8-11 0,-14 16 0,0-1 0,0 1 0,0 0 0,0 0 0,0 0 0,-1 0 0,1-1 0,0 1 0,-1 0 0,1-1 0,-1 1 0,1-1 0,-1 1 0,0 0 0,0-1 0,0 1 0,1-1 0,-1 1 0,-1-1 0,1-2 0,-1 3 0,1 0 0,-1 0 0,0 0 0,1 1 0,-1-1 0,0 0 0,0 0 0,1 0 0,-1 1 0,0-1 0,0 0 0,0 1 0,0-1 0,0 1 0,0-1 0,0 1 0,0 0 0,0-1 0,0 1 0,-2 0 0,-2-1 0,0 0 0,0 1 0,1 0 0,-1 0 0,0 0 0,0 1 0,1 0 0,-1 0 0,0 0 0,1 0 0,-8 4 0,4-1 0,0 0 0,1 0 0,-1 1 0,1 1 0,1-1 0,-1 1 0,1 0 0,0 0 0,0 1 0,1 0 0,0 0 0,0 0 0,0 1 0,1 0 0,0-1 0,1 1 0,0 1 0,0-1 0,1 0 0,0 1 0,-2 11 0,5-18-80,-1 0-1,1 1 1,-1-1-1,1 0 1,0 0-1,0 0 1,0 0-1,0 0 1,0 0-1,0 0 1,0 0 0,1 0-1,-1 0 1,1-1-1,0 1 1,-1-1-1,1 1 1,0-1-1,0 1 1,0-1 0,0 0-1,0 0 1,0 0-1,0 0 1,0-1-1,0 1 1,0 0-1,1-1 1,-1 0-1,0 1 1,5-1 0,6 2-1734,0-1 0,0-1 0,0 0 1,19-2-1,20-9-14153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6.619"/>
    </inkml:context>
    <inkml:brush xml:id="br0">
      <inkml:brushProperty name="width" value="0.025" units="cm"/>
      <inkml:brushProperty name="height" value="0.025" units="cm"/>
    </inkml:brush>
  </inkml:definitions>
  <inkml:trace contextRef="#ctx0" brushRef="#br0">91 3 8072,'0'0'13474,"-9"2"-11296,5-1-1937,0-1-1,1 1 1,-1 1 0,1-1 0,-1 0 0,1 1 0,0 0 0,-1-1-1,1 1 1,0 1 0,0-1 0,0 0 0,1 1 0,-1-1 0,1 1-1,-1 0 1,1 0 0,0 0 0,0 0 0,0 1 0,0-1 0,1 0-1,-1 1 1,1-1 0,0 1 0,0-1 0,0 1 0,0 0 0,1-1-1,0 1 1,0 0 0,0-1 0,0 8 0,1-9-222,0 0 0,-1 0 0,1 0 0,0 0 0,0 0 0,0 0 0,1 0 0,-1-1 1,0 1-1,0 0 0,1-1 0,-1 1 0,1-1 0,0 1 0,-1-1 0,1 0 0,0 0 0,0 0 0,0 0 0,0 0 0,0 0 0,0 0 1,0-1-1,0 1 0,0-1 0,0 1 0,0-1 0,0 0 0,5 0 0,8 1 75,0 0 0,28-3 0,-41 2-94,8-2 0,1 0 0,0 0 0,-1-1 0,0 0 0,1-1 0,-1 0 0,18-11 0,-25 13 0,1 0 0,0 0 0,0-1 0,-1 1 0,0-1 0,1 0 0,-1 0 0,0 0 0,0 0 0,-1-1 0,1 1 0,-1-1 0,0 0 0,1 1 0,-2-1 0,1 0 0,0 0 0,-1 0 0,0-1 0,0 1 0,0 0 0,0-6 0,-1 9 0,0 0 0,-1 0 0,1 0 0,0 0 0,-1 0 0,1 0 0,-1 0 0,0 0 0,1 0 0,-1 1 0,0-1 0,1 0 0,-1 0 0,0 0 0,0 1 0,1-1 0,-1 1 0,0-1 0,0 0 0,0 1 0,0 0 0,0-1 0,0 1 0,0-1 0,0 1 0,0 0 0,0 0 0,0 0 0,0 0 0,-2 0 0,-41-1 0,35 1 0,-3 1 0,-1 1 0,1 0 0,0 1 0,0 0 0,0 1 0,0 0 0,1 1 0,-1 0 0,-11 8 0,17-10 0,0 1 0,0 0 0,0 0 0,0 1 0,1 0 0,-1 0 0,1 0 0,1 0 0,-1 1 0,1 0 0,0 0 0,0 0 0,0 0 0,1 0 0,0 1 0,0 0 0,-1 7 0,4-11-4,-1-1 0,1 0 1,0 0-1,1 0 0,-1 0 0,0 0 0,1 0 0,-1 0 1,1 0-1,-1 0 0,1-1 0,0 1 0,0 0 0,0 0 1,0 0-1,0-1 0,0 1 0,0 0 0,1-1 0,-1 1 1,1-1-1,-1 0 0,1 1 0,-1-1 0,1 0 0,0 0 1,0 0-1,-1 0 0,1 0 0,0-1 0,0 1 0,0 0 1,0-1-1,4 1 0,8 2-262,1 0-1,-1-1 1,25 0-1,-31-2 10,105-1-9208,-54-9 1009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021"/>
    </inkml:context>
    <inkml:brush xml:id="br0">
      <inkml:brushProperty name="width" value="0.025" units="cm"/>
      <inkml:brushProperty name="height" value="0.025" units="cm"/>
    </inkml:brush>
  </inkml:definitions>
  <inkml:trace contextRef="#ctx0" brushRef="#br0">171 23 9769,'0'0'17238,"-9"-1"-15215,5 0-1921,0 1 0,0 0 0,0 0 0,0 0 0,0 1 0,0-1 0,0 1 0,0 0 0,1 0 0,-1 1 0,0-1 0,0 1 0,1 0 0,-1 0 0,1 0 0,-1 0 0,1 0 0,0 1 0,0-1 0,0 1 0,0 0 0,1 0 0,-1 0 0,1 1 0,0-1 0,0 0 0,0 1 0,-2 4 0,2-5-77,0 0 1,1 0 0,-1 1 0,1-1 0,0 0 0,0 0 0,0 1 0,0-1-1,1 1 1,-1-1 0,1 1 0,0-1 0,0 5 0,0-7-21,1 0 0,-1 0 0,0-1-1,0 1 1,1 0 0,-1-1 0,1 1 0,-1 0 0,1-1 0,-1 1 0,1 0 0,-1-1-1,1 1 1,-1-1 0,1 1 0,0-1 0,-1 1 0,1-1 0,0 0 0,-1 1 0,1-1-1,1 1 1,0-1 8,1 1 1,-1-1-1,0 0 0,1 0 0,-1 0 0,1 0 0,-1 0 0,0-1 1,1 1-1,3-2 0,8-3 3,-1-1 0,0-1-1,0 0 1,0-1 0,-1 0 0,0-1 0,0-1 0,18-19-1,29-22 3,-58 51-18,-1 0 0,0 0 0,0-1 0,0 1 0,0 0 0,0 0 0,0 0 0,1 0 0,-1 0 0,0 0 0,0 0 0,0 0 0,0 0 0,1 0 0,-1-1 0,0 1 0,0 0 0,0 0 0,1 0 0,-1 0 0,0 0 0,0 0 0,0 0 0,0 1 0,1-1 0,-1 0 0,0 0 0,0 0 0,0 0 0,0 0 0,1 0 0,-1 0 0,0 0 0,0 0 0,0 0 0,0 0 0,0 1 0,1-1 0,-1 0 0,0 0 0,0 0 0,0 0 0,0 0 0,0 1 0,0-1 0,0 0 0,0 0 0,0 0 0,1 0 0,-1 1 0,0-1 0,0 0 0,0 0 0,0 0 0,0 1 0,0-1 0,0 0 0,0 0 0,0 0 0,0 0 0,0 1 0,0-1 0,-1 0 0,1 0 0,0 0 0,0 0 0,0 1 0,0-1 0,0 0 0,-2 12 0,-14 25 0,-2-1 0,-44 66 0,12-19 0,31-50 0,-2 1 0,1 1 0,1 2 0,3-1 0,1 2 0,-19 71 0,34-91-227,9-29-471,18-43-2220,-21 40 1209,15-24-5482,4-4-2583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395"/>
    </inkml:context>
    <inkml:brush xml:id="br0">
      <inkml:brushProperty name="width" value="0.025" units="cm"/>
      <inkml:brushProperty name="height" value="0.025" units="cm"/>
    </inkml:brush>
  </inkml:definitions>
  <inkml:trace contextRef="#ctx0" brushRef="#br0">1 52 21556,'0'0'11211,"65"-5"-11211,-42 5 0,3 0 0,3 0 0,1-11-2114,-4-5-5157,5-3-3651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874"/>
    </inkml:context>
    <inkml:brush xml:id="br0">
      <inkml:brushProperty name="width" value="0.025" units="cm"/>
      <inkml:brushProperty name="height" value="0.025" units="cm"/>
    </inkml:brush>
  </inkml:definitions>
  <inkml:trace contextRef="#ctx0" brushRef="#br0">259 32 9513,'0'0'20953,"-11"-6"-20147,4 1-670,5 3-106,-1 0 1,1 0 0,-1 0-1,0 0 1,1 0-1,-1 1 1,0 0 0,0-1-1,0 1 1,0 0-1,0 1 1,0-1 0,0 0-1,0 1 1,0 0 0,-1 0-1,1 0 1,0 0-1,0 0 1,0 0 0,0 1-1,0 0 1,-5 1-1,-7 5 35,-1 1 0,1 1 0,0 0-1,0 1 1,-17 15 0,27-20-51,0 0 0,0 0-1,0 0 1,1 1 0,-1 0 0,1-1 0,1 1 0,-1 1 0,1-1 0,0 0 0,1 1 0,-1 0-1,1 0 1,1-1 0,-1 1 0,0 8 0,2-13-18,1 0 0,-1 0 0,0 0 0,1 1 1,-1-1-1,1 0 0,0 0 0,0 0 0,0 0 0,0 0 0,0 0 0,0 0 1,1-1-1,-1 1 0,0 0 0,1 0 0,0-1 0,-1 1 0,1-1 0,0 0 1,0 1-1,-1-1 0,1 0 0,0 0 0,0 0 0,1 0 0,-1-1 0,0 1 0,0-1 1,0 1-1,4 0 0,9 1-262,1 1 0,-1-2 0,22 0 0,-28-1-30,-6 0 126,47-1-3702,-1-4-3660,0-9-4394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8.462"/>
    </inkml:context>
    <inkml:brush xml:id="br0">
      <inkml:brushProperty name="width" value="0.025" units="cm"/>
      <inkml:brushProperty name="height" value="0.025" units="cm"/>
    </inkml:brush>
  </inkml:definitions>
  <inkml:trace contextRef="#ctx0" brushRef="#br0">174 15 9673,'0'0'19005,"-10"-4"-17980,6 2-967,1 1 0,-1-1 0,0 1 0,0 0 0,0 0 0,0 0-1,-1 0 1,1 1 0,0-1 0,0 1 0,0 0 0,0 0 0,-1 1 0,1 0 0,0-1 0,0 1 0,0 0 0,0 1 0,0-1 0,0 1 0,1 0 0,-1 0 0,0 0 0,1 0 0,-1 1 0,1-1 0,-6 7 0,5-5-32,-1 0 1,1 0 0,0 1-1,0 0 1,1 0 0,0 0-1,0 0 1,0 0 0,0 1 0,1-1-1,0 1 1,0 0 0,0 0-1,1-1 1,0 1 0,0 0-1,0 0 1,1 9 0,0-14-26,0 0 1,0-1-1,0 1 1,1 0 0,-1 0-1,0 0 1,1 0-1,-1 0 1,0-1-1,1 1 1,-1 0-1,1 0 1,-1-1 0,1 1-1,0 0 1,-1-1-1,1 1 1,0-1-1,-1 1 1,1-1-1,0 1 1,-1-1 0,1 1-1,0-1 1,0 0-1,1 1 1,29 1 121,-22-3-83,-1-1 0,0 0 0,0 0 0,-1-1 0,12-4 1,9-12 9,-1 0 0,-1-2 0,38-37 0,-61 55-48,-3 2-5,0 1-1,0 0 0,1-1 1,-1 1-1,0-1 1,0 1-1,0 0 0,1-1 1,-1 1-1,0 0 0,0 0 1,1-1-1,-1 1 1,0 0-1,1-1 0,-1 1 1,0 0-1,1 0 0,-1 0 1,0-1-1,1 1 0,-1 0 1,0 0-1,1 0 1,-1 0-1,1 0 0,-1 0 1,0 0-1,1 0 0,-1 0 1,1 0-1,-1 0 1,0 0-1,1 0 0,-1 0 1,0 0-1,1 0 0,-1 0 1,1 0-1,-1 1 0,0-1 1,1 0-1,-1 0 1,0 0-1,1 1 0,-1-1 1,0 0-1,1 1 0,-1-1 1,0 0-1,0 0 1,1 1-1,-1 0 0,3 28-21,-3-26 35,0 0 1,0 0-1,0-1 1,0 1-1,0 0 1,1 0-1,-1 0 1,1-1-1,0 1 1,0 0-1,0-1 0,1 4 1,1-5 5,0 1-1,0-1 1,0 0-1,0 1 1,0-1-1,1-1 1,-1 1 0,0 0-1,0-1 1,0 1-1,1-1 1,-1 0 0,5-1-1,46-5 172,-47 5-181,10-2-6,-8 1 0,1 0 0,-1 1 0,0 0 0,1 1 0,-1 0 0,10 1 0,-18-1-22,0 1 0,0-1-1,-1 0 1,1 1 0,0-1 0,0 1 0,-1-1 0,1 1-1,0 0 1,-1-1 0,1 1 0,-1 0 0,1-1 0,0 1-1,-1 0 1,0-1 0,1 1 0,-1 0 0,1 0 0,-1 0-1,0 0 1,0-1 0,0 1 0,1 0 0,-1 0 0,0 0-1,0 0 1,0 0 0,0 0 0,0-1 0,0 1 0,-1 0-1,1 0 1,0 0 0,0 0 0,-1 0 0,0 1-1,1-2-28,0 1 0,-1 0 0,1 0 0,0 0 0,-1 0 0,1 0 0,0 0 0,0 0 0,0-1 0,0 1 0,0 0 0,0 0 0,0 0 0,0 0-1,0 0 1,0 0 0,0 0 0,1 0 0,-1 0 0,0-1 0,1 1 0,-1 0 0,1 0 0,-1 0 0,1 0 0,-1-1 0,1 1 0,-1 0 0,1-1-1,0 1 1,-1 0 0,1-1 0,0 1 0,0-1 0,-1 1 0,1-1 0,0 1 0,0-1 0,0 0 0,0 1 0,0-1 0,0 0 0,-1 0 0,1 0-1,0 0 1,0 0 0,2 0 0,2 0-922,0 0-1,1 0 1,-1-1 0,1 0-1,-1 0 1,0 0 0,0-1-1,6-2 1,22-14-5262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8.150"/>
    </inkml:context>
    <inkml:brush xml:id="br0">
      <inkml:brushProperty name="width" value="0.025" units="cm"/>
      <inkml:brushProperty name="height" value="0.025" units="cm"/>
    </inkml:brush>
  </inkml:definitions>
  <inkml:trace contextRef="#ctx0" brushRef="#br0">1 22 10090,'0'0'17776,"52"-15"-16623,-8 19-544,5-3-321,7 0-160,1-1-64,1 0-1153,-6 0-3139,-8-13-4067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8.808"/>
    </inkml:context>
    <inkml:brush xml:id="br0">
      <inkml:brushProperty name="width" value="0.025" units="cm"/>
      <inkml:brushProperty name="height" value="0.025" units="cm"/>
    </inkml:brush>
  </inkml:definitions>
  <inkml:trace contextRef="#ctx0" brushRef="#br0">192 67 12043,'-9'3'6497,"-11"4"-4611,1 2 0,0 0 0,-27 17 0,40-23-1695,0 1 1,0 0-1,1 0 1,-1 0-1,1 1 1,0 0-1,0 0 1,1 0 0,0 0-1,0 1 1,0 0-1,0 0 1,1 0-1,0 0 1,0 0-1,-2 10 1,5-15-188,0 0 1,0 0 0,-1 0-1,1 0 1,0 0 0,0 0 0,1 0-1,-1 0 1,0 0 0,0 0-1,0 0 1,1 0 0,-1 0-1,0 0 1,1 0 0,-1 0-1,1 0 1,-1 0 0,1 0-1,0 0 1,-1 0 0,1-1-1,0 1 1,0 0 0,-1 0 0,2 0-1,1 0 7,-1 0-1,0 0 1,1 0 0,-1 0-1,1 0 1,-1-1-1,1 1 1,0-1-1,-1 0 1,5 0 0,2 0 13,-1 0 1,0-1 0,0-1 0,0 0 0,0 0-1,12-4 1,-4-3-11,-1 0 0,0 0-1,-1-1 1,0-1 0,-1-1 0,0 0-1,15-18 1,-3 1 151,-3-1-1,28-45 0,-122 159 2217,61-68-2370,1 0 1,-11 26-1,18-37-12,1 1 1,0-1-1,0 1 1,1-1-1,0 1 1,0 0-1,0 0 1,1-1-1,0 1 1,0 0-1,0 0 1,2 9-1,-1-13-189,0-1 0,0 1 0,0 0 1,1 0-1,-1-1 0,0 1 0,1-1 0,-1 1 0,1-1 0,0 1 1,-1-1-1,1 0 0,0 0 0,0 0 0,0 0 0,0 0 0,0-1 1,0 1-1,0 0 0,0-1 0,0 1 0,0-1 0,0 0 1,0 0-1,0 0 0,0 0 0,0 0 0,0 0 0,5-2 0,-6 2-162,33 0-8334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9.136"/>
    </inkml:context>
    <inkml:brush xml:id="br0">
      <inkml:brushProperty name="width" value="0.025" units="cm"/>
      <inkml:brushProperty name="height" value="0.025" units="cm"/>
    </inkml:brush>
  </inkml:definitions>
  <inkml:trace contextRef="#ctx0" brushRef="#br0">1 1 21396,'0'0'11371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2.422"/>
    </inkml:context>
    <inkml:brush xml:id="br0">
      <inkml:brushProperty name="width" value="0.025" units="cm"/>
      <inkml:brushProperty name="height" value="0.025" units="cm"/>
    </inkml:brush>
  </inkml:definitions>
  <inkml:trace contextRef="#ctx0" brushRef="#br0">75 173 2626,'23'-47'12995,"10"-19"-24,-33 96-10798,-5-6-1913,-1 1-1,-2-2 1,0 1-1,-1-1 1,-18 30-1,-9 27 186,25-58-445,8-17 0,0 0 0,1 0 0,-1 0 0,1 1 0,1-1 0,-1 1 0,1-1 0,0 1 0,0-1 0,0 9 0,18-48 0,-7 17 0,13-35 0,-3-1 0,-2 0 0,21-108 0,-36 146 0,-4 26 0,-1 0 0,2 0 0,-1 0 0,1 0 0,1 0 0,0 0 0,1 0 0,0-1 0,4 13 0,-4-21 0,0 1 0,-1-1 0,1 0 0,1 0 0,-1 0 0,0 0 0,1 0 0,-1 0 0,1 0 0,-1-1 0,1 0 0,0 1 0,-1-1 0,1 0 0,0 0 0,0 0 0,0-1 0,0 1 0,0-1 0,0 1 0,0-1 0,0 0 0,0 0 0,0-1 0,0 1 0,0-1 0,0 1 0,0-1 0,0 0 0,4-2 0,4 0 0,0-1 0,0-1 0,-1 0 0,1 0 0,-1-1 0,14-11 0,-14 9 0,-1-1 0,1 0 0,-2-1 0,1 0 0,-2 0 0,1-1 0,-1 0 0,-1 0 0,0-1 0,-1 0 0,6-16 0,-12 24 0,-4 8 0,-7 10 0,-14 27 0,-30 64 0,49-91 0,1 1 0,0-1 0,1 2 0,1-1 0,1 0 0,0 1 0,1 0 0,0 24 0,2-39-101,0 1 0,0-1 0,0 1 0,1-1 0,-1 1-1,1 0 1,-1-1 0,1 0 0,0 1 0,-1-1 0,1 1 0,0-1 0,0 0 0,0 1 0,0-1-1,0 0 1,0 0 0,1 0 0,-1 0 0,0 0 0,0 0 0,1 0 0,-1 0 0,1-1 0,-1 1-1,1 0 1,-1-1 0,1 1 0,-1-1 0,3 1 0,52 2-6754,-42-4 4640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2.797"/>
    </inkml:context>
    <inkml:brush xml:id="br0">
      <inkml:brushProperty name="width" value="0.025" units="cm"/>
      <inkml:brushProperty name="height" value="0.025" units="cm"/>
    </inkml:brush>
  </inkml:definitions>
  <inkml:trace contextRef="#ctx0" brushRef="#br0">1 27 8104,'0'0'18801,"7"8"-16985,-4-4-1681,0 0 0,1 0 0,-1-1 0,1 1 0,0-1 0,0 0 0,0 0 0,1-1 0,-1 1 0,0-1 0,1 0 0,0 0 0,-1-1 0,1 1 0,0-1 0,0 0 1,0 0-1,0-1 0,6 1 0,119-3 201,1-5 0,-1-6 1,175-41-1,-285 51-1726,-9 1-649,-20 3 92,-52 7-5719,19-2 1842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3.122"/>
    </inkml:context>
    <inkml:brush xml:id="br0">
      <inkml:brushProperty name="width" value="0.025" units="cm"/>
      <inkml:brushProperty name="height" value="0.025" units="cm"/>
    </inkml:brush>
  </inkml:definitions>
  <inkml:trace contextRef="#ctx0" brushRef="#br0">106 1 21973,'0'0'7223,"-1"10"-5200,-7 40-1460,-18 67 0,13-68-423,3 1 1,-6 56 0,16-79-1557,-2 11-3211,1-28 1988,-2-12 287,-7-19-5128,-5-9-4339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3.476"/>
    </inkml:context>
    <inkml:brush xml:id="br0">
      <inkml:brushProperty name="width" value="0.025" units="cm"/>
      <inkml:brushProperty name="height" value="0.025" units="cm"/>
    </inkml:brush>
  </inkml:definitions>
  <inkml:trace contextRef="#ctx0" brushRef="#br0">1 149 15407,'0'-9'3582,"0"4"-3102,0 0 1,0 0-1,1 0 0,0 0 1,0 0-1,0 0 1,1 1-1,-1-1 1,1 0-1,0 1 1,1-1-1,-1 1 1,1 0-1,0 0 0,0 0 1,0 0-1,0 0 1,1 1-1,0-1 1,-1 1-1,1 0 1,0 0-1,1 1 1,-1-1-1,9-3 0,4-1-365,0 2 0,0 0-1,1 0 1,-1 2 0,1 0-1,0 1 1,0 1-1,32 2 1,-36 0-94,0 0 1,0 1-1,0 1 0,0 0 0,-1 1 1,0 0-1,1 1 0,-2 0 0,1 1 1,0 1-1,20 14 0,-32-20-21,1 0 0,-1 0 0,0 0 0,0 0 0,1 0 0,-1 0 0,0 0 0,0 0 0,0 1 0,0-1 0,0 1 0,0-1 0,-1 0 0,1 1 0,0-1 0,-1 1 0,1 0 0,-1-1 0,1 1 0,-1-1 0,0 1 0,0 0 0,0-1 0,0 1 0,0 0 0,0 2 0,-1-2 0,-1 0 0,1 1 0,0-1 0,-1 0 0,0 0 0,1 0 0,-1 0 0,0 0 0,0-1 0,0 1 0,0-1 0,0 1 0,-1-1 0,-3 3 0,-9 2 0,0 0 0,0-1 0,0 0 0,-19 3 0,-22-3 0,56-5-47,0 0-1,-1-1 1,1 1-1,0 0 1,0 0-1,0-1 1,-1 1-1,1 0 1,0 0-1,0-1 1,0 1-1,-1 0 1,1-1-1,0 1 1,0 0-1,0-1 1,0 1-1,0 0 1,0-1-1,0 1 1,0 0-1,0-1 1,0 1-1,0 0 1,0-1-1,0 1 1,0 0-1,0-1 1,0 1 0,0 0-1,0-1 1,1 1-1,-1 0 1,0 0-1,0-1 1,0 1-1,1-1 1,5-13-7171,14-7-6213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033"/>
    </inkml:context>
    <inkml:brush xml:id="br0">
      <inkml:brushProperty name="width" value="0.025" units="cm"/>
      <inkml:brushProperty name="height" value="0.025" units="cm"/>
    </inkml:brush>
  </inkml:definitions>
  <inkml:trace contextRef="#ctx0" brushRef="#br0">0 1 9257,'0'0'18737,"62"22"-16815,-23-20-416,7-2-673,9 0-481,2 0-320,-4 0 0,-5 0 64,-11 0-544,-13 0-834,-10 5-575,-14 0-2083,-5-1-2146,-19-1-3811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376"/>
    </inkml:context>
    <inkml:brush xml:id="br0">
      <inkml:brushProperty name="width" value="0.025" units="cm"/>
      <inkml:brushProperty name="height" value="0.025" units="cm"/>
    </inkml:brush>
  </inkml:definitions>
  <inkml:trace contextRef="#ctx0" brushRef="#br0">1 37 12620,'0'0'14798,"57"18"-13004,-18-18-321,7 0-192,7-2-480,1-9-801,0 1-96,-2 0-2050,-8-2-3331,-7 2-3460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993"/>
    </inkml:context>
    <inkml:brush xml:id="br0">
      <inkml:brushProperty name="width" value="0.025" units="cm"/>
      <inkml:brushProperty name="height" value="0.025" units="cm"/>
    </inkml:brush>
  </inkml:definitions>
  <inkml:trace contextRef="#ctx0" brushRef="#br0">88 1 7847,'0'0'18066,"4"9"-15872,0 2-1803,-1 0 0,0 0 0,-1 0 0,0 0 0,-1 0 1,0 0-1,-1 0 0,0 0 0,0 0 0,-4 17 0,-9 23-226,-24 63-1,21-70-154,2 1-1,-9 49 1,23-93-10,0 0 0,0 0 0,0 0 0,0 0 0,0 0 0,1-1 0,-1 1 0,0 0 0,1 0 0,-1 0 0,0 0 0,1-1 0,-1 1 0,1 0 0,-1 0 0,1-1 0,0 1 0,-1 0 0,1-1 0,-1 1 0,1-1 0,0 1 0,0-1 0,-1 1 0,1-1 0,0 1 0,0-1 0,0 0 0,0 0 0,-1 1 0,1-1 0,0 0 0,0 0 0,0 0 0,0 0 0,0 0 0,0 0 0,0 0 0,-1 0 0,1 0 0,0 0 0,0-1 0,0 1 0,1-1 0,49-9 0,-49 10 0,289-79-2856,-269 71-3513,-6 0-3880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7.382"/>
    </inkml:context>
    <inkml:brush xml:id="br0">
      <inkml:brushProperty name="width" value="0.025" units="cm"/>
      <inkml:brushProperty name="height" value="0.025" units="cm"/>
    </inkml:brush>
  </inkml:definitions>
  <inkml:trace contextRef="#ctx0" brushRef="#br0">113 0 21685,'0'0'8173,"0"9"-7293,-1 12-689,-2 1 0,0-1 0,-1 0 0,-1 0 0,-1 0 0,-1-1 0,-16 33 0,8-16 60,-15 55-1,26-76-244,0 1 1,1 0-1,1 0 1,0 0-1,2 18 1,0-31-13,0-1 0,0 0 1,1 1-1,-1-1 0,1 0 1,0 0-1,0 0 0,0 0 0,0 0 1,1 0-1,-1 0 0,1 0 1,0 0-1,0 0 0,0-1 1,0 1-1,0-1 0,0 0 1,1 1-1,-1-1 0,1 0 0,0 0 1,-1-1-1,1 1 0,0 0 1,0-1-1,0 0 0,0 0 1,0 0-1,0 0 0,1 0 1,-1-1-1,5 1 0,45 0-3145,-46-2 1453,0 0 0,0-1 0,0 0-1,0 0 1,10-4 0,19-14-12193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8.991"/>
    </inkml:context>
    <inkml:brush xml:id="br0">
      <inkml:brushProperty name="width" value="0.025" units="cm"/>
      <inkml:brushProperty name="height" value="0.025" units="cm"/>
    </inkml:brush>
  </inkml:definitions>
  <inkml:trace contextRef="#ctx0" brushRef="#br0">197 1 12844,'0'0'8050,"-12"7"-7393,-4 6-281,-1 0-1,2 1 0,0 1 1,0 0-1,1 1 1,1 0-1,1 1 1,-10 19-1,14-23-53,2 1-1,0-1 0,0 1 1,2 0-1,0 0 0,0 1 1,-2 20-1,5-29-286,1-1 0,0 1 1,0-1-1,0 1 0,1-1 0,0 0 0,0 1 0,0-1 0,1 0 1,-1 1-1,1-1 0,1 0 0,-1-1 0,1 1 0,-1 0 0,1-1 1,1 1-1,-1-1 0,1 0 0,-1 0 0,1 0 0,9 6 0,-5-5-304,0 0-1,0-1 0,0 1 0,1-2 0,14 5 1,-10-4-1259,0-2 0,0 1 0,20 0 0,20-3-7040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7.738"/>
    </inkml:context>
    <inkml:brush xml:id="br0">
      <inkml:brushProperty name="width" value="0.025" units="cm"/>
      <inkml:brushProperty name="height" value="0.025" units="cm"/>
    </inkml:brush>
  </inkml:definitions>
  <inkml:trace contextRef="#ctx0" brushRef="#br0">47 34 21685,'0'0'5850,"-7"10"-4531,1-2-1074,0 1-1,1 1 1,1-1-1,-1 1 1,-4 16-1,8-24-221,0 0-1,1 0 1,-1 0-1,0 0 0,1 0 1,0 1-1,-1-1 0,1 0 1,0 0-1,0 0 1,0 0-1,0 1 0,1-1 1,-1 0-1,1 0 1,-1 0-1,1 0 0,0 0 1,-1 0-1,1 0 0,0 0 1,1 0-1,-1 0 1,0 0-1,0-1 0,1 1 1,-1 0-1,1-1 1,-1 1-1,1-1 0,0 0 1,0 1-1,-1-1 1,1 0-1,0 0 0,0 0 1,0-1-1,0 1 0,0 0 1,1-1-1,1 1 1,1 0-72,0 0 0,0-1 0,1 1 1,-1-1-1,0 0 0,0-1 1,0 0-1,0 1 0,0-1 0,0-1 1,0 1-1,7-4 0,-5 2-527,0-1-1,0 0 0,0-1 1,0 0-1,-1 0 0,0 0 1,8-9-1,-4 2-1209,-1-1 0,1 0 0,-2 0 1,0 0-1,-1-1 0,0-1 0,8-26 0,-28 77 14875,-3 2-8054,-16 46-2269,24-54-2869,2 2 1,1-1-1,1 0 1,1 51-1,3-81-578,1 3-2288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112"/>
    </inkml:context>
    <inkml:brush xml:id="br0">
      <inkml:brushProperty name="width" value="0.025" units="cm"/>
      <inkml:brushProperty name="height" value="0.025" units="cm"/>
    </inkml:brush>
  </inkml:definitions>
  <inkml:trace contextRef="#ctx0" brushRef="#br0">53 0 21332,'0'0'10186,"2"50"-9097,-11-18-929,0 0-160,-3 4 0,3-4 0,0-4-384,3-7-2499,5-11-3491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453"/>
    </inkml:context>
    <inkml:brush xml:id="br0">
      <inkml:brushProperty name="width" value="0.025" units="cm"/>
      <inkml:brushProperty name="height" value="0.025" units="cm"/>
    </inkml:brush>
  </inkml:definitions>
  <inkml:trace contextRef="#ctx0" brushRef="#br0">31 1 16944,'0'0'14184,"-2"9"-12764,-5 16-1218,2-14-200,1 0-1,1 1 1,0-1 0,1 1-1,0 0 1,0-1 0,1 1 0,1 0-1,1 13 1,0-23-2,0 0 0,1 0 0,-1 0 0,0 0 0,1-1 0,-1 1 0,1 0 0,0-1 0,0 1 0,-1-1 0,1 0 0,0 0 0,0 1 0,0-1 0,0 0 0,1-1 0,-1 1 0,0 0 0,0-1 0,0 1 0,1-1 0,-1 0 0,0 1 0,1-1 0,-1 0 0,0-1 0,5 1 0,1-1 0,0 0 0,1 0 0,-1 0 0,0-1 0,0 0 0,12-5 0,-14 4-508,0 0 0,0-1 0,-1 0 0,1 0 0,-1 0 0,8-9 0,-8 8-810,-1-1-1,1 0 0,-1 0 1,0 0-1,-1-1 1,0 1-1,0-1 1,0 0-1,3-14 1,0-17-13779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809"/>
    </inkml:context>
    <inkml:brush xml:id="br0">
      <inkml:brushProperty name="width" value="0.025" units="cm"/>
      <inkml:brushProperty name="height" value="0.025" units="cm"/>
    </inkml:brush>
  </inkml:definitions>
  <inkml:trace contextRef="#ctx0" brushRef="#br0">61 29 17008,'0'0'9705,"-48"-29"-6085,38 29-2115,7 0-576,3 1-929,0 11 0,4-2 0,14 4 0,4-2-865,4-3-3715,1-3-4196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9.134"/>
    </inkml:context>
    <inkml:brush xml:id="br0">
      <inkml:brushProperty name="width" value="0.025" units="cm"/>
      <inkml:brushProperty name="height" value="0.025" units="cm"/>
    </inkml:brush>
  </inkml:definitions>
  <inkml:trace contextRef="#ctx0" brushRef="#br0">282 0 21364,'0'0'8264,"26"69"-6566,-11-35-449,1 5-1057,-2 5-192,-5 6 0,-6 1 0,-3 6 0,-10 1 0,-19 4 0,-11 2 0,-10 1 0,-7-3 0,-3-8 0,1-12-2082,0-11-7015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082"/>
    </inkml:context>
    <inkml:brush xml:id="br0">
      <inkml:brushProperty name="width" value="0.025" units="cm"/>
      <inkml:brushProperty name="height" value="0.025" units="cm"/>
    </inkml:brush>
  </inkml:definitions>
  <inkml:trace contextRef="#ctx0" brushRef="#br0">235 89 6951,'24'-37'12348,"-23"35"-11904,0 0 1,0 0-1,-1 0 0,1 0 1,0 0-1,-1 0 1,1 0-1,-1 0 0,0 0 1,0-1-1,0 1 1,0 0-1,0 0 0,0 0 1,-1 0-1,1 0 0,0 0 1,-1 0-1,-1-2 1,1 3-311,-1 0 0,1 0 1,-1 0-1,0 0 0,1 0 1,-1 1-1,0-1 0,0 1 1,0-1-1,1 1 0,-1 0 1,0 0-1,0 0 0,0 0 1,0 0-1,0 0 0,1 0 1,-1 0-1,-2 1 0,-37 8-7,27-3-107,0 1 0,0 0-1,0 1 1,1 0 0,0 1 0,1 0-1,0 1 1,1 0 0,-11 13 0,22-23-19,-1 0 1,1 0 0,0 1-1,0-1 1,0 0 0,-1 1-1,1-1 1,0 0 0,0 1-1,0-1 1,0 0 0,-1 1-1,1-1 1,0 0 0,0 1-1,0-1 1,0 0 0,0 1 0,0-1-1,0 0 1,0 1 0,0-1-1,0 1 1,0-1 0,1 0-1,-1 1 1,0-1 0,0 0-1,0 1 1,0-1 0,0 0-1,1 1 1,-1-1 0,0 0 0,0 0-1,1 1 1,17 6 58,38-1-43,-33-5-130,-18 0 90,-1 0-1,1 0 1,-1 0 0,1 1-1,-1-1 1,0 1 0,0 0-1,0 0 1,0 1-1,0-1 1,-1 1 0,1 0-1,4 4 1,-7-5 26,1-1-1,-1 1 1,0 0-1,0 0 1,0-1 0,-1 1-1,1 0 1,0 0 0,-1 0-1,1 0 1,-1 0 0,1 0-1,-1 0 1,0 0 0,0 0-1,0 0 1,0 0-1,0 0 1,-1 0 0,1 0-1,-1 0 1,1-1 0,-1 1-1,0 0 1,1 0 0,-1 0-1,0 0 1,0-1-1,0 1 1,-1 0 0,1-1-1,-3 3 1,-5 6 116,-2 0 0,0 0 0,0-2-1,0 1 1,-1-1 0,0-1 0,-1 0 0,0-1 0,0-1 0,0 1 0,-1-2-1,1 0 1,-1-1 0,-14 2 0,102-34-3573,21-7-6651,-46 15 2940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410"/>
    </inkml:context>
    <inkml:brush xml:id="br0">
      <inkml:brushProperty name="width" value="0.025" units="cm"/>
      <inkml:brushProperty name="height" value="0.025" units="cm"/>
    </inkml:brush>
  </inkml:definitions>
  <inkml:trace contextRef="#ctx0" brushRef="#br0">74 1 18033,'0'0'6353,"-9"10"-3972,5-5-2198,-41 57 2637,43-59-2719,1 0 0,-1 0 0,0 0 0,1 0 0,-1 0 0,1 1 0,0-1 0,0 0 0,0 1 0,1-1 0,-1 1 0,1-1 0,0 1 0,0-1 1,0 1-1,0-1 0,1 1 0,-1-1 0,1 1 0,0-1 0,2 6 0,-2-8-97,1 0 0,0 1 0,0-1-1,0 0 1,0 0 0,0 0 0,0 0 0,0 0 0,0-1 0,0 1-1,0-1 1,1 1 0,-1-1 0,0 0 0,0 0 0,0 0 0,1 0 0,-1 0-1,0-1 1,0 1 0,4-2 0,47-13-356,-43 10 189,-1-1 1,0 0-1,0 0 1,-1-1-1,0 0 0,0-1 1,7-8-1,-11 11 155,0 0-1,-1 0 1,1 0-1,-1 0 1,0 0-1,0-1 1,-1 1-1,0-1 1,0 0-1,0 0 1,-1 0-1,0 0 1,1-10-1,-2 16 15,0 0-1,-1 0 1,1 0 0,0 0-1,0-1 1,-1 1 0,1 0-1,0 0 1,-1 0 0,1 0-1,0 0 1,-1 0 0,1 0-1,0 0 1,0 0 0,-1 0-1,1 0 1,0 0 0,-1 0-1,1 0 1,0 0-1,-1 0 1,1 0 0,0 0-1,-1 0 1,1 0 0,0 0-1,0 1 1,-1-1 0,1 0-1,0 0 1,0 0 0,-1 0-1,1 1 1,0-1 0,0 0-1,0 0 1,-1 1 0,1-1-1,0 0 1,0 0 0,0 1-1,-14 10 115,2 5 52,1-1 0,0 2 1,-15 31-1,21-38-127,1 0 1,0 1 0,0-1-1,1 1 1,1 0 0,0-1-1,0 1 1,0 14 0,2-24-57,0-1 1,0 1 0,0-1-1,0 0 1,0 1-1,0-1 1,0 1 0,0-1-1,1 1 1,-1-1 0,0 0-1,0 1 1,0-1 0,0 1-1,1-1 1,-1 0-1,0 1 1,1-1 0,-1 0-1,0 1 1,0-1 0,1 0-1,-1 1 1,1-1-1,-1 0 1,0 0 0,1 1-1,-1-1 1,1 0 0,-1 0-1,0 0 1,1 0-1,-1 0 1,1 1 0,-1-1-1,1 0 1,21-6-920,16-17-2604,-10-4-1654,0-4-1747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824"/>
    </inkml:context>
    <inkml:brush xml:id="br0">
      <inkml:brushProperty name="width" value="0.025" units="cm"/>
      <inkml:brushProperty name="height" value="0.025" units="cm"/>
    </inkml:brush>
  </inkml:definitions>
  <inkml:trace contextRef="#ctx0" brushRef="#br0">163 0 10378,'0'0'6470,"-7"11"-2616,-1 3-3033,-80 138 6159,78-133-6692,2 1 0,1 0 0,0 0 0,1 0 0,2 1 0,-5 38 1,10-13-254,0-36-24,-1 1 0,1-1 0,-2 1 0,1-1-1,-2 1 1,1-1 0,-7 20 0,12-76 1345,10-8-1340,2 0 0,3 2 0,2 0 0,46-82 0,-63 128-23,0 0-1,0 1 1,0 0-1,1 0 0,0 0 1,0 0-1,0 1 1,1-1-1,7-3 0,-12 7 0,0 1 0,0-1 0,0 1 0,0-1 0,0 1 0,0 0 0,0-1 1,0 1-1,0 0 0,1 0 0,-1 0 0,0-1 0,0 1 0,0 1 0,0-1 0,0 0 0,1 0 0,-1 0 0,0 1 0,0-1 0,0 0 0,2 2 0,-2-1-5,1 0 1,-1 1-1,0 0 1,0-1-1,0 1 1,0 0-1,0-1 1,-1 1 0,1 0-1,0 0 1,-1 0-1,1 0 1,-1 0-1,0 0 1,1-1-1,-1 1 1,0 0-1,-1 4 1,1 0 50,0 1 0,-1-1 1,0 1-1,-1-1 0,1 0 0,-1 1 0,0-1 1,-1 0-1,1 0 0,-1-1 0,-1 1 1,1 0-1,-1-1 0,0 0 0,0 0 1,0 0-1,-1 0 0,0-1 0,0 0 0,0 0 1,0 0-1,0 0 0,-1-1 0,0 0 1,0 0-1,0-1 0,0 1 0,0-1 1,0-1-1,-8 2 0,13-2-75,-1-1-1,1 0 1,0 1 0,-1-1 0,1 0-1,0 0 1,-1 0 0,1 0-1,-1 0 1,1 0 0,0 0-1,-1 0 1,1-1 0,0 1 0,0 0-1,-1-1 1,1 1 0,0-1-1,0 0 1,-1 1 0,1-1-1,0 0 1,-2-1 0,3 1-82,-1-1 1,1 1-1,-1 0 1,1 0 0,0-1-1,0 1 1,-1 0-1,1-1 1,0 1-1,0-1 1,0 1-1,0 0 1,1-1 0,-1 1-1,0 0 1,1-1-1,-1 1 1,1-3-1,2-2-625,0-1-1,1 1 1,-1 0-1,1 0 1,0 0-1,1 0 1,8-9-1,12-5-5512,1-1-1158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3.259"/>
    </inkml:context>
    <inkml:brush xml:id="br0">
      <inkml:brushProperty name="width" value="0.025" units="cm"/>
      <inkml:brushProperty name="height" value="0.025" units="cm"/>
    </inkml:brush>
  </inkml:definitions>
  <inkml:trace contextRef="#ctx0" brushRef="#br0">127 0 9961,'0'0'16240,"-5"13"-14382,-32 67 140,-17 34-818,48-99-1192,0 1 0,1 0-1,1 0 1,-5 33 0,13-64-186,0 1 0,2 0 0,-1 0-1,2 0 1,11-18 0,-4 7 26,-2 2 16,1 1-1,24-33 1,-34 50 145,1 0 1,-1 1 0,1 0-1,0 0 1,0 0-1,1 0 1,-1 1-1,1-1 1,0 1 0,0 0-1,0 1 1,0-1-1,0 1 1,1 0-1,-1 0 1,1 1-1,-1-1 1,8 1 0,-12 0 7,0 1 0,-1 0 0,1 0 0,0 0 0,0 0 0,-1 0 0,1 1 1,0-1-1,0 0 0,0 0 0,-1 0 0,1 1 0,0-1 0,-1 0 0,1 1 1,0-1-1,-1 1 0,1-1 0,0 1 0,-1-1 0,1 1 0,-1-1 0,1 1 1,-1-1-1,1 1 0,-1 0 0,1-1 0,-1 1 0,1 1 0,-4 25 10,1-21 29,-1 1 1,0-1-1,-1 0 1,0 0-1,-8 11 0,5-8 196,-1-2 0,0 1 0,-1-1 1,1 0-1,-1-1 0,-1 0 0,1 0 0,-1-1 0,0 0 0,0-1 0,-1 0 0,1 0 0,-1-1 0,-19 2 0,29-5-313,1 0 0,-1-1 0,1 1 1,0 0-1,-1-1 0,1 1 0,0-1 0,-1 1 0,1-1 1,0 1-1,-1-1 0,1 1 0,0-1 0,0 1 0,0-1 1,0 0-1,0 1 0,0-1 0,-1 1 0,1-1 0,0 1 1,0-1-1,1 1 0,-1-1 0,0 0 0,0 1 0,0-1 0,0 1 1,0-1-1,1 1 0,-1-1 0,0 1 0,0-1 0,1 1 1,-1-1-1,0 1 0,1-1 0,-1 1 0,1 0 0,-1-1 1,1 1-1,14-25-6806,4 6-864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3.912"/>
    </inkml:context>
    <inkml:brush xml:id="br0">
      <inkml:brushProperty name="width" value="0.025" units="cm"/>
      <inkml:brushProperty name="height" value="0.025" units="cm"/>
    </inkml:brush>
  </inkml:definitions>
  <inkml:trace contextRef="#ctx0" brushRef="#br0">93 0 9897,'0'0'17985,"-4"9"-16244,-18 30-191,-26 54-22,45-86-1524,0 1 0,0-1 0,1 1 0,0-1 0,0 1 0,1 0 0,0 0 1,0 0-1,1-1 0,1 13 0,-1-19-42,0 0-1,1 0 1,-1 0 0,1 0 0,0 0 0,-1 0 0,1-1 0,0 1 0,-1 0 0,1 0 0,0 0 0,0-1 0,0 1 0,0 0-1,0-1 1,0 1 0,0-1 0,0 1 0,0-1 0,0 1 0,0-1 0,0 0 0,0 0 0,0 1 0,0-1 0,1 0 0,-1 0-1,0 0 1,0 0 0,0 0 0,0 0 0,0-1 0,0 1 0,1 0 0,-1-1 0,0 1 0,0 0 0,1-1 0,3-1-314,1 0 1,-1 0-1,1 0 1,-1 0-1,0-1 1,7-4 0,95-89-3856,-121 133 6492,12-33-2177,-3 2 45,2 1 0,-1-1 0,1 1 0,0 0 0,0-1-1,1 1 1,0 0 0,-2 13 0,4-20-135,0 1 1,0 0-1,1-1 1,-1 1-1,0-1 1,1 1-1,-1-1 1,0 1-1,1 0 1,-1-1-1,1 0 1,-1 1-1,1-1 1,-1 1-1,1-1 1,0 0-1,-1 1 1,1-1-1,-1 0 1,1 1-1,0-1 1,-1 0-1,1 0 1,0 0-1,-1 0 1,1 1-1,0-1 1,-1 0-1,1 0 1,0 0-1,-1-1 1,1 1-1,0 0 1,-1 0-1,1 0 1,0 0-1,-1-1 1,1 1-1,0 0 1,-1-1-1,1 1 1,0-1-1,32-11 174,1-10-310,-28 16-129,1 1-1,1 0 1,-1 1-1,0-1 1,1 1-1,0 1 1,0-1 0,0 2-1,1-1 1,8-1-1,-16 6 179,-1-1-1,1 1 0,-1 0 0,0-1 1,0 1-1,1 0 0,-1 0 0,-1-1 0,1 1 1,0 0-1,0 0 0,-1-1 0,0 4 0,-34 82 353,23-61 306,1 0 0,-8 34 0,15-40-21,1-1 0,1 33-1,1-35-482,1-1-1,-2 1 0,0-1 1,-6 22-1,6-33-91,0-1 0,-1 0 0,1 1 0,-1-1 0,0 0 0,0 0 0,0-1 0,0 1-1,-1 0 1,1-1 0,-1 0 0,0 0 0,0 0 0,-6 3 0,8-5 76,1 0 0,-1 0 0,1-1 0,-1 1 1,0 0-1,0 0 0,0-1 0,1 1 0,-1-1 0,0 0 0,0 0 0,0 1 0,0-1 1,0 0-1,1-1 0,-1 1 0,0 0 0,0 0 0,0-1 0,0 1 0,1-1 1,-1 0-1,0 1 0,0-1 0,1 0 0,-1 0 0,1 0 0,-1 0 0,1 0 0,-1-1 1,1 1-1,0 0 0,-1-1 0,1 1 0,0-1 0,0 1 0,0-1 0,0 0 1,0-1-1,-2-3-59,0 0 1,1 0-1,-1-1 1,2 1-1,-1 0 1,1-1-1,0 1 1,0-1-1,1 1 1,-1-1 0,2 0-1,-1 1 1,1-1-1,0 1 1,0-1-1,1 1 1,-1 0-1,2-1 1,-1 1-1,1 0 1,0 0-1,0 0 1,0 1 0,1-1-1,0 1 1,0 0-1,0 0 1,1 0-1,-1 1 1,1-1-1,1 1 1,-1 0-1,0 1 1,1-1-1,0 1 1,0 0-1,11-4 1,61-22-1835,30-13-7894,-54 14-7279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9.866"/>
    </inkml:context>
    <inkml:brush xml:id="br0">
      <inkml:brushProperty name="width" value="0.025" units="cm"/>
      <inkml:brushProperty name="height" value="0.025" units="cm"/>
    </inkml:brush>
  </inkml:definitions>
  <inkml:trace contextRef="#ctx0" brushRef="#br0">152 18 12812,'0'0'11366,"-8"-5"-10769,6 3-570,-1 1-1,1 0 0,0-1 0,-1 1 0,1 0 1,-1 0-1,1 0 0,-1 0 0,0 1 1,1-1-1,-1 1 0,0-1 0,0 1 0,1 0 1,-1 0-1,0 0 0,1 1 0,-1-1 0,0 1 1,0-1-1,1 1 0,-1 0 0,1 0 0,-1 0 1,1 0-1,-1 1 0,1-1 0,0 1 0,0-1 1,-1 1-1,1 0 0,-2 2 0,-1 1 74,0-1-1,0 1 1,0 0 0,1 1-1,0-1 1,0 1-1,0 0 1,0 0-1,1 0 1,0 1-1,1-1 1,-1 1 0,1 0-1,1-1 1,-1 1-1,1 0 1,0 0-1,1 0 1,0 13-1,0-18-85,1 0 0,0 0-1,-1 0 1,1-1-1,0 1 1,0 0 0,0 0-1,0-1 1,0 1-1,0-1 1,1 1-1,-1-1 1,0 1 0,1-1-1,-1 0 1,1 0-1,0 0 1,-1 0-1,1 0 1,0 0 0,0 0-1,-1 0 1,1-1-1,0 1 1,0-1 0,0 1-1,3-1 1,60 4-650,-53-4 80,1 0-690,0-1 1,0 0-1,21-6 0,12-9-6300,-14 0-4215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4.659"/>
    </inkml:context>
    <inkml:brush xml:id="br0">
      <inkml:brushProperty name="width" value="0.025" units="cm"/>
      <inkml:brushProperty name="height" value="0.025" units="cm"/>
    </inkml:brush>
  </inkml:definitions>
  <inkml:trace contextRef="#ctx0" brushRef="#br0">7 0 16015,'0'0'12236,"3"55"-11436,-6-21-415,0 0-289,0 1-32,3-7-737,0-2-1377,0-10-1313,3-8-1089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4.983"/>
    </inkml:context>
    <inkml:brush xml:id="br0">
      <inkml:brushProperty name="width" value="0.025" units="cm"/>
      <inkml:brushProperty name="height" value="0.025" units="cm"/>
    </inkml:brush>
  </inkml:definitions>
  <inkml:trace contextRef="#ctx0" brushRef="#br0">37 117 8360,'0'0'3080,"-6"-9"27,-1 1-1987,-11-21 514,12 0 2723,7 28-4206,0-1 0,0 1 0,0 0 0,0-1 0,0 1 0,0 0 0,0 0 0,0-1 0,0 1 0,1 0 0,-1 0 0,0 0 0,1 0 0,-1 1 0,1-1 0,-1 0 0,1 1 0,-1-1 0,1 1 0,0-1 1,-1 1-1,1 0 0,1-1 0,47-8 172,-46 9-198,32-5 144,0 1-1,1 3 1,-1 1 0,1 1 0,37 7-1,-68-6-263,1-1 1,-1 1-1,0 0 0,0 0 0,0 1 0,-1 0 1,1 0-1,0 0 0,-1 1 0,8 7 0,-11-10 61,-1 1-1,1-1 0,-1 1 0,0-1 0,0 1 0,1 0 0,-1 0 1,0 0-1,-1 0 0,1 0 0,0 0 0,0 0 0,-1 0 0,1 0 1,-1 0-1,0 0 0,0 0 0,1 0 0,-1 0 0,-1 0 0,1 1 1,0-1-1,0 0 0,-1 0 0,1 0 0,-1 0 0,0 0 0,0 0 1,0 0-1,0 0 0,0 0 0,0-1 0,0 1 0,0 0 0,-3 2 0,-7 7 159,0 0 0,-1 0 0,0-1 0,0-1 0,-1 0 0,0 0 0,-19 8 0,2-3 186,0-1 0,-47 13 0,66-23-395,0-1 1,0 0-1,0 0 0,0-1 1,-12 0-1,21-1-27,0 0 0,0 0 0,0 0 0,0 0 0,0 0-1,1 0 1,-1-1 0,0 1 0,0-1 0,0 1 0,1-1 0,-1 0 0,0 1-1,1-1 1,-1 0 0,1 0 0,-1 0 0,1-1 0,-1 1 0,1 0 0,0-1 0,-1 1-1,1 0 1,0-1 0,0 1 0,0-1 0,0 0 0,0 1 0,1-1 0,-1 0-1,0 0 1,1 1 0,-1-1 0,1 0 0,0 0 0,0 0 0,-1-2 0,2 3-261,-1 0 0,0 0-1,0 0 1,1 0 0,-1 0 0,0 0 0,1 0 0,-1 0 0,1 0 0,0 0 0,-1 0 0,1 0 0,0 0 0,-1 0 0,1 1 0,0-1 0,0 0 0,0 1 0,0-1 0,0 0-1,0 1 1,0-1 0,0 1 0,0-1 0,1 1 0,33-10-6971,-23 7 4307,21-5-6960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5.651"/>
    </inkml:context>
    <inkml:brush xml:id="br0">
      <inkml:brushProperty name="width" value="0.025" units="cm"/>
      <inkml:brushProperty name="height" value="0.025" units="cm"/>
    </inkml:brush>
  </inkml:definitions>
  <inkml:trace contextRef="#ctx0" brushRef="#br0">17 87 20307,'0'0'8099,"10"3"-6898,1 1-977,1-1 0,0 0 0,0-1 0,1 0 0,-1-1 0,25 0 0,-34-1-211,-1 0-1,1-1 1,0 1 0,0 0 0,0-1 0,-1 0-1,1 0 1,0 0 0,0 0 0,-1 0 0,1 0-1,-1 0 1,1-1 0,-1 0 0,0 1 0,0-1-1,1 0 1,-1 0 0,0 0 0,-1 0-1,1-1 1,0 1 0,-1 0 0,1-1 0,-1 1-1,0-1 1,1 0 0,-1 1 0,-1-1 0,1 0-1,0 1 1,-1-1 0,1 0 0,-1 0 0,0 0-1,0 0 1,0 0 0,0 1 0,0-1 0,-2-5-1,2 7-4,-1 0-1,1 0 0,0 0 1,-1-1-1,1 1 0,-1 0 1,1 0-1,-1 0 0,0 0 1,1 0-1,-1 0 0,0 0 1,0 0-1,0 1 0,0-1 0,1 0 1,-1 0-1,0 1 0,-1-1 1,1 1-1,0-1 0,0 1 1,0-1-1,0 1 0,0-1 1,0 1-1,-1 0 0,1 0 1,0 0-1,0 0 0,0-1 1,-1 2-1,1-1 0,0 0 1,0 0-1,0 0 0,0 0 1,-1 1-1,1-1 0,0 1 1,0-1-1,-2 2 0,-3 0 29,0 0 0,0 0 0,0 1 0,0 0-1,0 0 1,-9 7 0,-3 6 67,0 1 0,-16 21 0,30-34-99,0 1 0,1 0 0,-1-1 0,1 1 0,0 0 0,0 1 0,1-1 0,0 0 0,0 1 0,0 0 0,0-1 0,1 1 0,0 0 0,-1 9 0,3-13-2,0-1 0,0 0 0,-1 0 1,1 0-1,0 0 0,0 0 1,0 0-1,0 0 0,0 0 0,0 0 1,0 0-1,0 0 0,1-1 0,-1 1 1,0 0-1,0-1 0,1 1 1,-1-1-1,0 0 0,1 1 0,-1-1 1,0 0-1,1 0 0,-1 0 1,1 0-1,-1 0 0,0 0 0,1 0 1,-1 0-1,3-1 0,47-8 61,-33 2-146,-1-1 1,0-1-1,0-1 1,-1 0-1,0-1 0,0-1 1,24-25-1,33-23-164,-73 84 98,-10 10 291,7-28-47,1 0-1,0 0 0,1 0 0,-1 0 0,1 0 0,0 8 0,3-14-79,0 1 0,0 0 0,0 0 0,0-1 0,0 1 0,0-1 0,0 1 0,0-1 0,1 0 0,-1 0 1,0 0-1,0 0 0,0 0 0,0-1 0,1 1 0,2-2 0,6-1-15,1-1 0,0-1 0,-1 0 0,0-1 0,14-9 0,-17 9 0,0 1 0,0 0 0,1 1 0,0 0 0,0 0 0,0 1 0,0 0 0,1 0 0,17-2 0,-26 6 0,-1-1 0,1 1 0,-1 0 0,0 0 0,1-1 0,-1 1 0,0 0 0,1 0 0,-1 0 0,0-1 0,0 1 0,0 0 0,0 0 0,0 0 0,0 0 0,0-1 0,0 1 0,0 0 0,0 0 0,0 0 0,-1 0 0,1-1 0,-1 2 0,-4 22 0,4-23 0,1 0 0,-1 0 0,0 1 0,1-1 0,-1 0 0,1 0 0,-1 1 0,1-1 0,0 0 0,0 0 0,-1 1 0,1-1 0,0 0 0,0 1 0,0-1 0,0 0 0,0 1 0,1-1 0,-1 0 0,0 1 0,1-1 0,-1 0 0,1 0 0,-1 1 0,1-1 0,-1 0 0,1 0 0,0 0 0,0 0 0,0 0 0,-1 0 0,1 0 0,2 2 0,1-2 0,0 0 0,0-1 0,0 1 0,0-1 0,0 1 0,0-1 0,0-1 0,0 1 0,0 0 0,0-1 0,4-1 0,61-19-23,-57 16-39,0 1-1,0 0 1,1 0 0,-1 2-1,1-1 1,13 1 0,-32 24-8050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6.026"/>
    </inkml:context>
    <inkml:brush xml:id="br0">
      <inkml:brushProperty name="width" value="0.025" units="cm"/>
      <inkml:brushProperty name="height" value="0.025" units="cm"/>
    </inkml:brush>
  </inkml:definitions>
  <inkml:trace contextRef="#ctx0" brushRef="#br0">149 19 18193,'0'0'3518,"-10"0"-470,0 1-2629,1 1-1,-1 0 0,1 0 0,-1 1 0,1 0 0,-14 7 0,20-8-342,-1-1-1,0 1 1,1 0-1,-1 0 1,1 1 0,0-1-1,0 0 1,0 1 0,0 0-1,0 0 1,0 0-1,1 0 1,0 0 0,-1 1-1,1-1 1,0 0-1,1 1 1,-1 0 0,1 0-1,-1-1 1,1 1 0,-1 4-1,3-7-69,-1 0 0,0 0-1,1 0 1,-1-1 0,1 1-1,-1 0 1,1 0 0,-1-1 0,1 1-1,-1 0 1,1-1 0,0 1 0,-1-1-1,1 1 1,0-1 0,-1 1-1,1-1 1,0 1 0,0-1 0,0 0-1,-1 1 1,1-1 0,0 0-1,0 0 1,0 0 0,0 1 0,0-1-1,-1 0 1,1 0 0,0 0 0,0-1-1,0 1 1,0 0 0,0 0-1,-1 0 1,1-1 0,0 1 0,0 0-1,1-1 1,38-11-11,15-23-532,-46 28 438,1 0 0,0 0 1,0 1-1,0 0 0,1 1 1,-1 0-1,1 1 0,0 0 1,1 1-1,17-3 1,-28 6 147,-1 0 1,1 0 0,0 0-1,-1 0 1,1 0 0,0 0 0,0 0-1,-1 1 1,1-1 0,0 0 0,-1 1-1,1-1 1,-1 0 0,1 1 0,0-1-1,-1 1 1,1-1 0,-1 1 0,1-1-1,-1 1 1,1-1 0,-1 1 0,1-1-1,-1 1 1,0 0 0,1-1 0,-1 1-1,0 0 1,0-1 0,1 1 0,-1 0-1,0-1 1,0 1 0,0 0 0,0 1-1,-2 31 1662,0-16-643,4-16-1058,-1 0-1,1-1 1,-1 1-1,1 0 1,-1-1-1,1 1 1,-1-1 0,1 0-1,0 1 1,-1-1-1,1 0 1,0 0-1,-1 0 1,1 0-1,0 0 1,-1-1-1,4 0 1,-2 1-11,74-13-2012,102-46-8760,-170 55 10352,23-8-5878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6.382"/>
    </inkml:context>
    <inkml:brush xml:id="br0">
      <inkml:brushProperty name="width" value="0.025" units="cm"/>
      <inkml:brushProperty name="height" value="0.025" units="cm"/>
    </inkml:brush>
  </inkml:definitions>
  <inkml:trace contextRef="#ctx0" brushRef="#br0">121 248 6182,'0'0'16090,"-6"-1"-14521,1 1-1283,-1 0-1,1 1 1,0-1 0,0 1-1,0 0 1,0 0-1,0 1 1,0 0 0,0 0-1,0 0 1,1 0-1,-1 1 1,1-1 0,-1 1-1,1 1 1,0-1-1,0 0 1,1 1 0,-1 0-1,1 0 1,0 0-1,0 0 1,0 0 0,0 1-1,-3 7 1,6-11-267,0 0 1,0-1-1,0 1 0,0 0 1,1-1-1,-1 1 1,0-1-1,0 1 0,1 0 1,-1-1-1,0 1 0,1-1 1,-1 1-1,0-1 1,1 1-1,-1-1 0,1 1 1,-1-1-1,1 1 0,-1-1 1,1 0-1,-1 1 1,1-1-1,0 0 0,-1 0 1,1 1-1,-1-1 0,1 0 1,0 0-1,-1 0 1,1 0-1,0 0 0,-1 0 1,1 1-1,0-2 0,-1 1 1,1 0-1,0 0 1,-1 0-1,1 0 0,0-1 1,32-2 105,-21-1-110,-1 0-1,1-1 1,-1 0-1,0-1 1,0 0-1,0-1 1,12-10-1,5-6-74,31-33-1,-24 20 97,-1-2-1,55-84 1,-107 151-21,-4 4 111,-28 62-1,45-84-107,1 0-1,0 1 1,1-1-1,0 1 1,1 0-1,0 0 1,0 0-1,2 0 1,-1 0-1,3 14 1,-2-24-98,0 1 0,1 0-1,-1-1 1,1 1 0,0-1 0,0 1-1,0-1 1,0 1 0,0-1 0,1 1-1,2 2 1,14 9-3895,10-7-6622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7.647"/>
    </inkml:context>
    <inkml:brush xml:id="br0">
      <inkml:brushProperty name="width" value="0.025" units="cm"/>
      <inkml:brushProperty name="height" value="0.025" units="cm"/>
    </inkml:brush>
  </inkml:definitions>
  <inkml:trace contextRef="#ctx0" brushRef="#br0">0 130 10954,'0'0'7517,"12"-1"-6049,21-4-833,1-2 0,-1-1-1,-1-2 1,43-18 0,54-16-184,-103 36-380,1 2 1,0 1-1,0 1 1,30 0-1,-38 10 287,-18 6 626,-3-10-801,1 0 0,-1 1 1,1-1-1,-1 0 0,0 0 0,0 0 0,0 0 0,0-1 0,0 1 0,0 0 1,-3 1-1,-10 4 249,0-1 0,-1 0 0,1-1 1,-1-1-1,0 0 0,0-1 0,-1-1 0,-16 0 1,8-1-364,1-2 1,-1 0 0,1-2 0,-42-9-1,64 12-252,0-1-1,0 1 1,0-1 0,0 1-1,0-1 1,0 0-1,1 0 1,-1 0 0,0 0-1,0 0 1,1 0-1,-1 0 1,-1-2-1,-3-17-6435,6-5-4266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8.715"/>
    </inkml:context>
    <inkml:brush xml:id="br0">
      <inkml:brushProperty name="width" value="0.025" units="cm"/>
      <inkml:brushProperty name="height" value="0.025" units="cm"/>
    </inkml:brush>
  </inkml:definitions>
  <inkml:trace contextRef="#ctx0" brushRef="#br0">192 93 6566,'0'0'8739,"-8"1"-6817,5-1-1965,-36 6 2484,38-6-2294,-1 1 0,1-1 0,-1 1 0,1-1 0,0 1 0,-1 0 0,1 0 0,0-1 0,0 1 1,-1 0-1,1 0 0,0 0 0,0 1 0,0-1 0,0 0 0,0 0 0,0 1 0,1-1 0,-1 0 0,0 1 0,1-1 0,-1 0 0,1 1 0,-1-1 0,1 1 0,0-1 0,0 1 0,-1 1 0,2-2-114,-1 0 0,1 0 0,0 0 1,-1 0-1,1 0 0,0-1 0,-1 1 0,1 0 0,0 0 0,0-1 0,0 1 0,0-1 0,-1 1 0,1-1 0,0 1 0,0-1 0,0 1 0,0-1 0,0 0 0,0 0 1,0 1-1,0-1 0,0 0 0,1 0 0,-1 0 0,0 0 0,0 0 0,0 0 0,2-1 0,37-2 636,-15-3-562,-1-1 1,0-1-1,-1 0 1,0-2-1,0-1 1,21-14-1,-16 9-23,0 1 0,1 2 0,34-11 1,-89 34 598,-49 24 1,-13 7 703,51-27-942,0-2-1,-1-1 1,0-2 0,-1-1-1,0-2 1,-51 1-1,90-7-445,0 0 0,0 0 0,-1 0-1,1 0 1,0 0 0,0 1-1,-1-1 1,1 0 0,0 0-1,0 0 1,-1 0 0,1 0-1,0 0 1,-1 0 0,1 0 0,0 0-1,0 0 1,-1 0 0,1 0-1,0 0 1,-1 0 0,1 0-1,0 0 1,0 0 0,-1 0 0,1-1-1,0 1 1,0 0 0,-1 0-1,1 0 1,0 0 0,0 0-1,-1-1 1,1 1 0,0 0-1,0 0 1,0-1 0,0 1 0,-1 0-1,1 0 1,0 0 0,0-1-1,0 1 1,0 0 0,0-1-1,0 1 1,-1 0 0,7-5-68,-5 5 62,24-12-235,1 2 1,0 0 0,1 2 0,29-6 0,-11 3-422,102-23-2305,-174 43 3057,1 0-1,-30 15 1,-6 3-1350,-2-8-3291,25-15-1384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23.607"/>
    </inkml:context>
    <inkml:brush xml:id="br0">
      <inkml:brushProperty name="width" value="0.025" units="cm"/>
      <inkml:brushProperty name="height" value="0.025" units="cm"/>
    </inkml:brush>
  </inkml:definitions>
  <inkml:trace contextRef="#ctx0" brushRef="#br0">364 63 4644,'0'0'10143,"-12"0"-8733,-30 0-63,1 3 0,-51 9-1,38-4 1297,-67 1 0,119-9-1976,38 2-489,-1-2 0,1-1 0,61-10 1,-38 3-139,15 0-5,397-61 127,-643 70 1749,-249 48-1718,660-71-156,86 1-811,-409 24 775,0 4 1,-100 21-1,35 3-5306,127-27-866,13-3-4810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6.784"/>
    </inkml:context>
    <inkml:brush xml:id="br0">
      <inkml:brushProperty name="width" value="0.025" units="cm"/>
      <inkml:brushProperty name="height" value="0.025" units="cm"/>
    </inkml:brush>
  </inkml:definitions>
  <inkml:trace contextRef="#ctx0" brushRef="#br0">24 0 8872,'0'0'19475,"5"10"-17895,0-1-1396,-1 0-1,-1 0 1,1 0 0,-2 0-1,1 0 1,-1 1-1,-1-1 1,0 1 0,0-1-1,0 1 1,-2-1 0,1 1-1,-1-1 1,-3 13 0,-14 70-113,8-46-136,1 1 1,3 0-1,-1 59 1,7-99-417,0-1 0,1 1 0,0 0 1,0-1-1,4 13 0,-4-17-43,0 0 0,0 0 0,0 0 1,0 0-1,0 0 0,1 0 0,-1 0 0,1-1 1,-1 1-1,1-1 0,-1 1 0,5 2 0,9 1-6677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7.633"/>
    </inkml:context>
    <inkml:brush xml:id="br0">
      <inkml:brushProperty name="width" value="0.025" units="cm"/>
      <inkml:brushProperty name="height" value="0.025" units="cm"/>
    </inkml:brush>
  </inkml:definitions>
  <inkml:trace contextRef="#ctx0" brushRef="#br0">123 69 6694,'0'0'9924,"10"-8"-7783,7-5-903,15-11 752,-6 0 5267,-46 36-4300,2-4-2866,-3 7-14,4-5-27,1 1 0,0 1-1,0 1 1,1 0 0,0 1 0,2 0-1,-25 32 1,38-45-50,0-1 0,-1 1 0,1-1-1,0 0 1,-1 1 0,1-1 0,0 1 0,0-1 0,0 1-1,0-1 1,-1 1 0,1-1 0,0 1 0,0-1 0,0 1-1,0-1 1,0 1 0,0-1 0,0 1 0,0-1 0,0 1 0,1-1-1,-1 1 1,0-1 0,0 1 0,0-1 0,0 1 0,1-1-1,-1 1 1,0-1 0,1 0 0,-1 1 0,0-1 0,1 1 0,-1-1-1,1 1 1,23 4-17,42-13-53,-51 6 35,-10 1 6,10-1-23,1 1-1,30 1 1,-43 0 48,0 1 1,1-1-1,-1 1 0,0 0 0,1 0 0,-1 0 0,0 0 1,5 3-1,-7-3 2,0 0 0,0 0 0,0-1-1,0 1 1,0 0 0,0 0 0,0 0 0,-1 0 0,1 0 0,0 0 0,-1 0 0,1 0 0,-1 0 0,1 0-1,-1 0 1,0 1 0,1-1 0,-1 0 0,0 0 0,0 0 0,0 1 0,0-1 0,0 0 0,0 2 0,0-1 9,-1-1 0,0 1 0,0 0 0,0 0 1,0 0-1,0 0 0,0-1 0,0 1 0,-1 0 0,1-1 1,-1 1-1,1-1 0,-1 1 0,1-1 0,-1 0 0,0 0 1,0 0-1,0 0 0,0 0 0,1 0 0,-4 0 1,-50 17 208,40-13-190,-95 25-26,187-47-9433,-31-1 3000,6-3-3581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0.241"/>
    </inkml:context>
    <inkml:brush xml:id="br0">
      <inkml:brushProperty name="width" value="0.025" units="cm"/>
      <inkml:brushProperty name="height" value="0.025" units="cm"/>
    </inkml:brush>
  </inkml:definitions>
  <inkml:trace contextRef="#ctx0" brushRef="#br0">71 0 16303,'0'0'8232,"-37"53"-6726,25-27-289,1 1-481,4-2-447,3 1-161,4-3-64,0-2 0,0-2-801,6-5-1185,2-4-704,0-6-1570,-3-4-2306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7.989"/>
    </inkml:context>
    <inkml:brush xml:id="br0">
      <inkml:brushProperty name="width" value="0.025" units="cm"/>
      <inkml:brushProperty name="height" value="0.025" units="cm"/>
    </inkml:brush>
  </inkml:definitions>
  <inkml:trace contextRef="#ctx0" brushRef="#br0">170 1 6470,'0'0'16661,"-10"2"-13121,2-1-3294,1 1 0,0 0 0,1 0 0,-1 1 1,0 0-1,1 0 0,-1 1 0,1-1 0,0 2 1,0-1-1,1 0 0,-1 1 0,1 0 0,0 1 0,0-1 1,-4 7-1,-29 50 926,36-58-1115,0 1-1,0 0 1,0-1 0,1 1 0,0 0 0,0 0 0,0-1 0,0 1 0,1 0-1,0 0 1,0 0 0,1 7 0,0-9-57,0-1 0,0 0 0,0 0 0,0 0 0,1 0 0,-1-1 0,1 1 0,-1 0 0,1 0 0,0-1 0,-1 1 0,1-1 0,0 0 0,0 1 0,0-1 0,0 0 0,0 0 0,1 0 0,-1-1 0,0 1 0,0 0 0,0-1 0,1 1 0,-1-1 0,0 0 0,1 0 0,4 0 0,0 0 0,1 0 0,0 0 0,-1-1 0,1 0 0,0 0 0,-1-1 0,11-3 0,-10 1 0,-1 0 0,0-1 0,-1 1 0,1-1 0,-1-1 0,0 1 0,0-1 0,-1 0 0,1 0 0,-1-1 0,-1 1 0,6-11 0,-7 13 0,-1-1 0,1 0 0,-1 0 0,0 0 0,0 0 0,0 0 0,-1-1 0,0 1 0,0 0 0,0-1 0,-1 1 0,0-1 0,0 1 0,0-1 0,-1 1 0,1-1 0,-1 1 0,-1 0 0,-2-8 0,3 11-51,-1 0 0,0 0 0,0 0 0,0 0 0,1 1 0,-2-1-1,1 1 1,0-1 0,0 1 0,0 0 0,-1 0 0,1 0 0,0 0 0,-1 0 0,1 1 0,-1-1 0,1 1 0,-1-1 0,0 1-1,1 0 1,-1 0 0,1 0 0,-1 0 0,1 1 0,-1-1 0,-2 2 0,3-2-128,0 0-1,0 1 1,0-1-1,0 1 1,0-1 0,0 1-1,0 0 1,1 0-1,-1 0 1,0 0 0,1 0-1,-1 0 1,0 1 0,1-1-1,-1 0 1,1 1-1,0-1 1,-1 1 0,1 0-1,-1 2 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8.363"/>
    </inkml:context>
    <inkml:brush xml:id="br0">
      <inkml:brushProperty name="width" value="0.025" units="cm"/>
      <inkml:brushProperty name="height" value="0.025" units="cm"/>
    </inkml:brush>
  </inkml:definitions>
  <inkml:trace contextRef="#ctx0" brushRef="#br0">0 1 9641,'0'0'19704,"7"11"-18279,-3-2-1237,1-1-1,-1 1 1,0 0-1,-1 0 0,0 0 1,-1 0-1,0 0 0,0 1 1,0 16-1,-4 73-48,0-37-147,7 90 0,2-125-2793,-7-26 2473,1 0 0,-1 1 0,1-1 0,-1 0 0,1 0 0,0 0 0,0 0-1,-1 0 1,1 0 0,0 0 0,0 0 0,0 0 0,0 0 0,0 0 0,0 0 0,0-1 0,0 1-1,1 0 1,-1-1 0,0 1 0,0-1 0,0 0 0,1 1 0,-1-1 0,0 0 0,1 1 0,-1-1-1,2 0 1,10-1-9169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122"/>
    </inkml:context>
    <inkml:brush xml:id="br0">
      <inkml:brushProperty name="width" value="0.025" units="cm"/>
      <inkml:brushProperty name="height" value="0.025" units="cm"/>
    </inkml:brush>
  </inkml:definitions>
  <inkml:trace contextRef="#ctx0" brushRef="#br0">1 49 6694,'0'0'20804,"12"-4"-19512,-8 3-1214,7-2 199,0 0-1,0 0 1,0 1-1,0 1 1,19-1-1,-27 2-259,0 0 0,-1 0-1,1 1 1,-1-1 0,1 1-1,-1-1 1,0 1 0,1 0-1,-1 0 1,1 0 0,-1 0-1,0 0 1,0 0 0,0 1-1,0-1 1,0 1 0,0-1-1,0 1 1,0 0 0,0 0-1,-1 0 1,1 0 0,-1 0-1,0 0 1,1 0 0,-1 1-1,0-1 1,0 0 0,-1 1-1,1-1 1,0 1 0,-1-1-1,1 1 1,-1-1 0,0 1-1,0 4 1,-1 5 104,0 0-1,0 1 1,-1-1-1,-1 0 1,0 0-1,-9 21 1,7-21-10,1 0 0,0 0 1,1 1-1,0 0 0,1-1 1,0 14-1,2-25-111,0 0 0,0 0 0,1 0 0,-1-1 0,0 1 0,1 0 0,-1 0 0,1 0 0,-1-1 0,1 1 0,-1 0 0,1 0 0,0-1 0,-1 1 0,1-1 0,0 1 0,-1-1 0,1 1 0,0-1 0,0 1 0,0-1 0,0 1 0,-1-1 0,1 0 0,0 0 0,0 1 0,0-1 0,0 0 0,0 0 0,0 0 0,0 0 0,-1 0 0,1 0 0,0 0 0,2-1 0,36-6 0,-29 3 0,-1-1 0,0-1 0,0 0 0,-1 0 0,0-1 0,0 0 0,0 0 0,-1 0 0,0-1 0,0-1 0,-1 1 0,0-1 0,-1 0 0,0 0 0,0-1 0,-1 1 0,0-1 0,-1 0 0,0 0 0,0 0 0,-1-1 0,-1 1 0,0 0 0,0-1 0,-1-14 0,0 24 0,-1 0 0,1 0 0,0 0 0,0 0 0,0 0 0,-1 1 0,1-1 0,-1 0 0,1 0 0,-1 0 0,1 0 0,-1 1 0,1-1 0,-1 0 0,1 1 0,-1-1 0,0 0 0,0 1 0,1-1 0,-1 1 0,0-1 0,0 1 0,1-1 0,-1 1 0,0 0 0,0-1 0,0 1 0,0 0 0,0 0 0,0-1 0,0 1 0,0 0 0,1 0 0,-1 0 0,0 0 0,0 0 0,0 1 0,0-1 0,0 0 0,0 0 0,0 1 0,0-1 0,1 0 0,-1 1 0,0-1 0,0 1 0,0-1 0,1 1 0,-1-1 0,0 1 0,0-1 0,1 1 0,-1 0 0,1 0 0,-1-1 0,1 1 0,-1 0 0,1 0 0,-1 0 0,1-1 0,-1 1 0,1 0 0,0 0 0,0 0 0,-1 0 0,1 1 0,0-1 0,-1 1 0,1 0 0,0-1 0,0 1 0,0 0 0,0 0 0,0-1 0,0 1 0,0 0 0,0-1 0,1 1 0,-1 0 0,1-1 0,-1 1 0,1 0 0,-1-1 0,1 1 0,0-1 0,0 1 0,0-1 0,0 0 0,0 1 0,0-1 0,0 0 0,1 0 0,-1 0 0,0 0 0,1 0 0,-1 0 0,1 0 0,-1 0 0,3 1 0,0-1 0,0 0 0,0-1 0,0 1 0,0-1 0,0 0 0,0 0 0,0 0 0,0 0 0,0-1 0,0 1 0,0-1 0,0 0 0,6-3 0,-3 1 0,1-1 0,-1 0 0,0-1 0,0 0 0,-1 0 0,1 0 0,-1-1 0,0 0 0,-1 0 0,0 0 0,0-1 0,0 0 0,0 0 0,-1 0 0,-1 0 0,1-1 0,3-11 0,-7 18 0,0 1 0,0 0 0,-1 0 0,1 0 0,0 0 0,0 0 0,-1 0 0,1-1 0,0 1 0,0 0 0,-1 0 0,1 0 0,0 0 0,0 0 0,-1 0 0,1 0 0,0 0 0,0 0 0,-1 0 0,1 0 0,0 0 0,0 0 0,-1 0 0,1 0 0,0 1 0,0-1 0,-1 0 0,1 0 0,0 0 0,0 0 0,0 0 0,-1 1 0,1-1 0,0 0 0,0 0 0,0 0 0,-1 0 0,1 1 0,0-1 0,0 0 0,0 0 0,0 1 0,0-1 0,0 0 0,0 0 0,-1 1 0,1-1 0,0 0 0,0 1 0,-12 12 0,6-5 0,1 1 0,0 0 0,1 0 0,0 0 0,1 1 0,-1-1 0,2 1 0,-1 0 0,2 0 0,-1 0 0,1 0 0,1 0 0,0 0 0,1 12 0,0-20 0,-1-1 0,1 1 0,0 0 0,0-1 0,0 1 0,0-1 0,0 1 0,1-1 0,-1 1 0,0-1 0,1 0 0,-1 0 0,1 0 0,-1 0 0,1 0 0,-1 0 0,1 0 0,0 0 0,-1 0 0,1-1 0,0 1 0,0-1 0,0 0 0,-1 1 0,1-1 0,0 0 0,0 0 0,0 0 0,0 0 0,3-1 0,4 1 0,1-1 0,-1 0 0,0-1 0,0 0 0,11-4 0,38-23 0,-48 23 0,0 0 0,0 1 0,1 0 0,-1 1 0,1 0 0,0 0 0,0 1 0,21-3 0,-10 54 0,-18-46 0,0 1 0,0-1 0,0-1 0,0 1 0,1-1 0,-1 1 0,0-1 0,1 0 0,-1-1 0,1 1 0,-1-1 0,1 0 0,0 0 0,-1-1 0,5 0 0,69-15 0,-55 10 0,-14 4 0,0 0 0,-1 0 0,1-1 0,-1-1 0,11-5 0,-19 8-219,0 1 0,0-1 0,0 0 0,0 0 0,0 1 0,0-1 1,0 0-1,0 0 0,0 1 0,0-1 0,0 0 0,0 0 0,-1 1 0,1-1 0,0 0 0,0 1 0,-1-1 0,1 0 1,-1 1-1,1-1 0,-1 1 0,1-1 0,-1 0 0,1 1 0,-1-1 0,1 1 0,-1-1 0,1 1 0,-1 0 0,0-1 1,1 1-1,-1 0 0,0-1 0,0 1 0,-2-2-2321,-10-13-5772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478"/>
    </inkml:context>
    <inkml:brush xml:id="br0">
      <inkml:brushProperty name="width" value="0.025" units="cm"/>
      <inkml:brushProperty name="height" value="0.025" units="cm"/>
    </inkml:brush>
  </inkml:definitions>
  <inkml:trace contextRef="#ctx0" brushRef="#br0">0 0 19571,'0'0'9128,"57"6"-13612,-42-6-8168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822"/>
    </inkml:context>
    <inkml:brush xml:id="br0">
      <inkml:brushProperty name="width" value="0.025" units="cm"/>
      <inkml:brushProperty name="height" value="0.025" units="cm"/>
    </inkml:brush>
  </inkml:definitions>
  <inkml:trace contextRef="#ctx0" brushRef="#br0">143 93 5445,'0'0'10794,"2"-11"-6091,2-3-3544,-2 10-706,0-1-1,-1 1 0,0-1 0,0 0 0,-1 0 0,1 0 0,-1 0 0,0 1 0,-1-10 1,1 13-373,-1 0 0,1 1 1,0-1-1,-1 0 1,1 1-1,-1-1 1,1 0-1,-1 1 1,1-1-1,-1 1 1,0-1-1,1 1 1,-1-1-1,0 1 0,1-1 1,-1 1-1,0 0 1,0-1-1,1 1 1,-1 0-1,0 0 1,0 0-1,0-1 1,1 1-1,-1 0 1,0 0-1,0 0 1,0 0-1,1 0 0,-1 1 1,0-1-1,0 0 1,0 0-1,1 0 1,-1 1-1,0-1 1,0 0-1,1 1 1,-2 0-1,-31 14 385,25-8-354,0 0 1,1 0-1,1 0 1,-1 1-1,1 0 1,-7 11-1,11-15-97,0 0-1,0 0 0,0-1 0,0 2 1,1-1-1,-1 0 0,1 0 1,0 0-1,1 1 0,-1-1 1,1 0-1,-1 1 0,1-1 0,0 1 1,1-1-1,-1 0 0,2 5 1,-1-7-9,0-1 0,0 1 1,1 0-1,-1-1 1,0 1-1,1-1 0,-1 1 1,1-1-1,-1 0 1,1 0-1,0 0 0,-1 0 1,1 0-1,0 0 0,0 0 1,0-1-1,0 1 1,0 0-1,0-1 0,0 0 1,3 1-1,53 4-282,-37-4-72,-17-1 313,-1 0 0,1 0 0,0 1 0,0 0 0,0 0 0,-1 0 0,1 0 0,0 1-1,-1-1 1,1 1 0,-1 0 0,0 0 0,1 0 0,-1 1 0,0-1 0,0 1-1,-1-1 1,1 1 0,0 0 0,-1 0 0,0 0 0,0 1 0,3 4 0,-3-2 46,0 1 1,0-1 0,-1 1 0,0-1 0,0 1 0,-1 0-1,0-1 1,0 1 0,0 0 0,-1-1 0,0 1-1,0-1 1,-3 9 0,-1 1 177,0 0-1,-2 0 1,1-1 0,-2 0-1,0 0 1,-1 0-1,0-1 1,-1-1 0,-1 0-1,0 0 1,0-1-1,-2 0 1,-20 15 0,32-26-187,-1 1 1,0-1-1,1 0 0,-1 0 1,0 0-1,0 0 1,0 0-1,0 0 1,0 0-1,0-1 0,0 1 1,0-1-1,0 1 1,0-1-1,0 0 1,0 0-1,-1 0 1,1 0-1,0 0 0,0-1 1,0 1-1,0 0 1,0-1-1,0 0 1,-3-1-1,3 0 0,0 0-1,0 0 1,0 0-1,0-1 1,1 1 0,-1 0-1,1-1 1,0 0-1,-1 1 1,1-1-1,0 0 1,0 0 0,1 1-1,-1-1 1,0-6-1,-1-9-2,2 0 1,0 0-1,0-1 0,7-31 0,-5 38-24,1-1 0,1 1 0,0 0 0,1 0 0,0 0-1,0 1 1,2 0 0,-1 0 0,1 0 0,1 1 0,0 0 0,1 0 0,-1 1 0,2 0 0,-1 1-1,1 0 1,18-11 0,1 2-3171,0-2-3866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0.455"/>
    </inkml:context>
    <inkml:brush xml:id="br0">
      <inkml:brushProperty name="width" value="0.025" units="cm"/>
      <inkml:brushProperty name="height" value="0.025" units="cm"/>
    </inkml:brush>
  </inkml:definitions>
  <inkml:trace contextRef="#ctx0" brushRef="#br0">0 81 5573,'0'-11'4607,"0"-4"-3667,0-24 7096,0 24-638,0 47-4575,9 670 567,-8-1110-3390,0 407-4,-1 1 0,1 0 0,-1 0 0,0-1 0,1 1 0,-1 0 0,0 0 0,1 0 0,-1 0 0,1 0 0,-1 0 0,1 0 0,-1 0 0,0 0 0,1 0 0,-1 0 0,1 0 0,-1 0 0,1 0 0,-1 0 0,0 0 0,1 0 0,-1 0 0,1 0 0,-1 1 0,0-1 0,1 0 0,-1 0 0,0 1 0,1-1 0,-1 0 0,0 0 0,1 1 0,-1-1 0,1 1 1,19 12-830,-18-12 389,5 4-1287,1-1 0,-1-1 0,1 1 0,0-1 0,0-1 0,0 1 0,16 1 0,9-2-7857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0.854"/>
    </inkml:context>
    <inkml:brush xml:id="br0">
      <inkml:brushProperty name="width" value="0.025" units="cm"/>
      <inkml:brushProperty name="height" value="0.025" units="cm"/>
    </inkml:brush>
  </inkml:definitions>
  <inkml:trace contextRef="#ctx0" brushRef="#br0">103 114 13196,'0'0'18578,"-10"-4"-17724,8 3-826,0 0-25,0 0 0,0 0-1,0 0 1,0 0 0,0 1 0,0-1-1,0 0 1,0 1 0,0 0 0,0-1 0,0 1-1,0 0 1,0 0 0,0 0 0,0 0-1,-1 1 1,1-1 0,0 1 0,0-1 0,0 1-1,0-1 1,0 1 0,0 0 0,1 0-1,-1 0 1,0 0 0,0 1 0,1-1-1,-1 0 1,0 1 0,1-1 0,0 1 0,-1-1-1,1 1 1,0 0 0,0-1 0,-1 1-1,2 0 1,-3 3 0,1 0-3,-1-1 0,1 1 0,0-1 0,0 1 0,1 0 0,-1 0 0,1 0 0,-1 9 0,33-12 0,57-11 0,70-3 0,-157 11 0,-1 1 0,1 0 0,-1-1 0,1 1 0,-1 0 0,0-1 0,1 1 0,-1 0 0,0-1 0,1 1 0,-1-1 0,0 1 0,1-1 0,-1 1 0,0-1 0,0 1 0,0-1 0,1 1 0,-1-1 0,0 1 0,0-1 0,0 1 0,0-1 0,0 1 0,0-1 0,0 1 0,0-1 0,0 1 0,0-1 0,0 1 0,-1-1 0,1 1 0,0-1 0,0 1 0,0-1 0,-1 1 0,1-1 0,0 1 0,0-1 0,-1 1 0,1-1 0,-1 1 0,-15-36 0,9 23 0,-28-77 0,35 89 0,1 1 0,-1 0 0,0-1 0,0 1 0,0-1 0,1 1 0,-1 0 0,0 0 0,0-1 0,1 1 0,-1 0 0,0-1 0,1 1 0,-1 0 0,0 0 0,1 0 0,-1-1 0,0 1 0,1 0 0,-1 0 0,1 0 0,-1 0 0,0 0 0,1 0 0,-1 0 0,1 0 0,-1 0 0,0 0 0,1 0 0,-1 0 0,1 0 0,-1 0 0,0 0 0,1 0 0,-1 0 0,1 1 0,14 0 0,14 5-128,-6-1-1375,0-1 0,1-2 1,43 1-1,-32-6-7156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1.473"/>
    </inkml:context>
    <inkml:brush xml:id="br0">
      <inkml:brushProperty name="width" value="0.025" units="cm"/>
      <inkml:brushProperty name="height" value="0.025" units="cm"/>
    </inkml:brush>
  </inkml:definitions>
  <inkml:trace contextRef="#ctx0" brushRef="#br0">0 29 10570,'0'0'19224,"7"11"-18050,3 6-769,0 0 1,22 25-1,-27-36-364,0-1 1,0 0 0,0 0-1,1-1 1,0 1 0,-1-1-1,2 0 1,-1-1 0,0 1-1,1-1 1,-1-1 0,1 1-1,8 1 1,-4-2-605,-1-1-1,1 0 1,0-1-1,0 0 1,0 0-1,0-1 1,0-1-1,0 0 1,0 0-1,-1-1 1,1-1-1,-1 0 1,19-9-1,-23 9 232,0 0 0,0 0 0,0 0-1,-1-1 1,0 0 0,0 0 0,0 0 0,-1 0-1,1-1 1,-1 0 0,0 0 0,-1 0 0,0 0-1,0-1 1,0 1 0,-1-1 0,0 1 0,0-1-1,0 0 1,-1 0 0,0 0 0,0-13 0,-20 38 4159,-14 39-2364,2 2 0,3 2-1,3 0 1,2 2 0,3 0 0,3 2-1,-14 97 1,27-121-3083,2-15-2755,2-10-5357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9.661"/>
    </inkml:context>
    <inkml:brush xml:id="br0">
      <inkml:brushProperty name="width" value="0.025" units="cm"/>
      <inkml:brushProperty name="height" value="0.025" units="cm"/>
    </inkml:brush>
  </inkml:definitions>
  <inkml:trace contextRef="#ctx0" brushRef="#br0">0 1 17553,'0'0'13698,"4"13"-12534,4 46-1047,-2 0 1,-2 87-1,-12 90-229,12-226-1715,-4-10 1598,0 0 1,1 0 0,-1 1 0,1-1 0,-1 0 0,1 0 0,-1 0 0,1 0-1,-1 0 1,1 0 0,-1 0 0,1 0 0,-1 0 0,0 0 0,1-1 0,-1 1-1,1 0 1,-1 0 0,1 0 0,-1-1 0,0 1 0,1 0 0,-1 0 0,1-1 0,-1 1-1,0 0 1,1-1 0,-1 1 0,0 0 0,1-1 0,13-18-8474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9.988"/>
    </inkml:context>
    <inkml:brush xml:id="br0">
      <inkml:brushProperty name="width" value="0.025" units="cm"/>
      <inkml:brushProperty name="height" value="0.025" units="cm"/>
    </inkml:brush>
  </inkml:definitions>
  <inkml:trace contextRef="#ctx0" brushRef="#br0">0 0 26649,'0'0'6118,"0"54"-6118,8-54 0,2 0-512,-2-6-5766,5-7-6118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0.570"/>
    </inkml:context>
    <inkml:brush xml:id="br0">
      <inkml:brushProperty name="width" value="0.025" units="cm"/>
      <inkml:brushProperty name="height" value="0.025" units="cm"/>
    </inkml:brush>
  </inkml:definitions>
  <inkml:trace contextRef="#ctx0" brushRef="#br0">1 19 6278,'0'0'20083,"72"-19"-19507,-36 19-351,3 0-193,5 0-224,1 0-2179,-2 0-3074,-3 0-7687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0.346"/>
    </inkml:context>
    <inkml:brush xml:id="br0">
      <inkml:brushProperty name="width" value="0.025" units="cm"/>
      <inkml:brushProperty name="height" value="0.025" units="cm"/>
    </inkml:brush>
  </inkml:definitions>
  <inkml:trace contextRef="#ctx0" brushRef="#br0">75 13 24311,'0'0'2643,"10"-2"-12,-9 2-2611,15-3 338,1 0-1,0 1 1,0 0 0,0 2 0,18 1 0,-32-1-315,0 0 1,0 1-1,0-1 0,0 1 0,0 0 0,0 0 0,0 0 0,0 1 0,0-1 1,0 1-1,-1-1 0,1 1 0,0 0 0,-1 0 0,0 0 0,3 3 0,-3-2-29,-1 0-1,0-1 1,1 1-1,-1 0 0,-1 0 1,1 0-1,0 0 1,-1 0-1,1 0 0,-1 1 1,0-1-1,0 0 1,0 0-1,-1 0 1,1 0-1,-1 0 0,0 0 1,1 0-1,-1 0 1,-3 5-1,-4 7-13,0 1 0,-1-1 0,-1 0 0,-1-1 0,0 0 0,-25 23 0,5-4 0,-9 10 0,23-26 0,1 1 0,0 1 0,-19 30 0,34-48 0,0 0 0,0 1 0,0-1 0,1 0 0,-1 1 0,0-1 0,1 0 0,-1 1 0,1-1 0,0 1 0,-1-1 0,1 1 0,0-1 0,0 1 0,0-1 0,0 1 0,0-1 0,0 1 0,0-1 0,1 1 0,-1-1 0,1 3 0,0-3 0,0 0 0,0 0 0,0 0 0,0 0 0,1 0 0,-1-1 0,0 1 0,0 0 0,1 0 0,-1-1 0,0 1 0,1-1 0,-1 1 0,1-1 0,-1 0 0,0 0 0,1 1 0,2-1 0,9 0 0,1-1 0,-1 0 0,26-5 0,-31 4 0,47-8 70,184-30-3786,-193 35-6827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3.738"/>
    </inkml:context>
    <inkml:brush xml:id="br0">
      <inkml:brushProperty name="width" value="0.025" units="cm"/>
      <inkml:brushProperty name="height" value="0.025" units="cm"/>
    </inkml:brush>
  </inkml:definitions>
  <inkml:trace contextRef="#ctx0" brushRef="#br0">100 1 6534,'0'0'17361,"0"10"-15274,0 3-1412,-1 0 0,-1 0 0,0 0 1,-1 0-1,-8 20 0,-31 75 1237,35-93-1821,1 0 1,0 0-1,1 1 0,1 0 1,1 0-1,0 0 0,1 1 1,-1 22-1,4-38-109,0 1 0,-1-1 0,1 0 0,0 0 0,0 1 0,-1-1-1,1 0 1,0 0 0,0 0 0,0 0 0,0 0 0,1 0 0,-1-1 0,0 1 0,0 0 0,1 0 0,-1-1 0,0 1 0,0-1 0,1 1-1,-1-1 1,1 0 0,-1 1 0,0-1 0,1 0 0,-1 0 0,1 0 0,-1 0 0,1 0 0,-1 0 0,1-1 0,-1 1 0,0 0-1,2-1 1,5 0-314,-1 0 0,1-1-1,-1 1 1,0-1 0,11-5 0,-10 3-1237,0-1 0,-1 0 1,0-1-1,0 1 1,12-14-1,5-10-6636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094"/>
    </inkml:context>
    <inkml:brush xml:id="br0">
      <inkml:brushProperty name="width" value="0.025" units="cm"/>
      <inkml:brushProperty name="height" value="0.025" units="cm"/>
    </inkml:brush>
  </inkml:definitions>
  <inkml:trace contextRef="#ctx0" brushRef="#br0">71 0 14157,'0'0'9129,"-37"53"-6438,23-27-481,3 2-801,6 1-416,2-1-513,3-5-351,11-7-97,17-7-513,11-9-1184,9 0-898,5-21-1249,-1-9-1088,-3-3-2147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423"/>
    </inkml:context>
    <inkml:brush xml:id="br0">
      <inkml:brushProperty name="width" value="0.025" units="cm"/>
      <inkml:brushProperty name="height" value="0.025" units="cm"/>
    </inkml:brush>
  </inkml:definitions>
  <inkml:trace contextRef="#ctx0" brushRef="#br0">134 1 9993,'0'0'12861,"-11"5"-10993,3-1-1625,1 0 0,-1 1 0,1 0 0,0 1 0,1-1-1,-1 1 1,1 1 0,1-1 0,-1 1 0,1 0 0,0 0 0,0 0 0,1 1 0,0 0 0,-3 9-1,2-4 89,0-1-1,1 1 1,1 1-1,-3 13 1,6-25-306,-1 0-1,1 0 1,-1 0 0,1 0 0,0 0 0,0 0 0,0 0-1,0 0 1,0 0 0,0 0 0,1 0 0,-1 1 0,1-1-1,-1-1 1,1 1 0,0 0 0,0 0 0,-1 0 0,1 0-1,1 0 1,-1-1 0,0 1 0,0 0 0,1-1 0,-1 1-1,1-1 1,-1 0 0,1 1 0,-1-1 0,1 0 0,0 0-1,0 0 1,0 0 0,0 0 0,2 0 0,3 0-10,-1 0-1,0-1 1,0 0 0,1 0-1,-1 0 1,0-1 0,0 0-1,0 0 1,0-1 0,0 0-1,0 0 1,0 0 0,0 0-1,-1-1 1,1 0 0,-1 0 0,0-1-1,0 0 1,0 0 0,0 0-1,-1 0 1,1-1 0,-1 1-1,4-7 1,-3 4-29,0-1 0,0 0 0,-1 0 0,0 0 0,0-1 0,-1 1 0,0-1 1,-1 0-1,0 0 0,0 0 0,-1 0 0,0 0 0,0 0 0,-1 0 0,-2-18 0,2 25 9,-1 0 1,1 0-1,-1 0 0,0 0 1,1 0-1,-1 1 0,0-1 1,0 0-1,0 1 1,0-1-1,0 1 0,-1-1 1,1 1-1,0-1 0,-1 1 1,1 0-1,-1 0 0,1-1 1,-1 1-1,0 0 0,1 1 1,-1-1-1,0 0 0,0 0 1,0 1-1,0-1 1,0 1-1,1-1 0,-1 1 1,0 0-1,0 0 0,0 0 1,0 0-1,0 0 0,0 1 1,0-1-1,-2 1 0,-1 0-47,0 0-1,0 0 1,0 0-1,0 1 0,0 0 1,1 0-1,-1 0 1,1 0-1,-1 1 0,1 0 1,0 0-1,0 0 1,-5 5-1,7-6-143,0 1-1,0 0 1,0-1-1,1 1 1,-1 0-1,0 0 1,1 0-1,0 0 1,0 1 0,0-1-1,0 0 1,1 0-1,-1 1 1,1-1-1,-1 0 1,2 4-1,-1-5-89,0 0 0,1-1 0,-1 1 0,1 0 0,0-1 0,-1 1 0,1-1 0,0 1 0,0-1 0,0 1 0,0-1 0,1 1 0,-1-1 0,0 0 0,0 0 0,1 0 0,-1 0 0,1 0 0,-1 0 0,1 0 0,-1 0 0,1 0 0,0-1 0,-1 1 0,1 0 0,0-1 0,-1 0 0,1 1 0,0-1 0,0 0 0,1 0 0,35 1-6077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793"/>
    </inkml:context>
    <inkml:brush xml:id="br0">
      <inkml:brushProperty name="width" value="0.025" units="cm"/>
      <inkml:brushProperty name="height" value="0.025" units="cm"/>
    </inkml:brush>
  </inkml:definitions>
  <inkml:trace contextRef="#ctx0" brushRef="#br0">160 26 13196,'0'0'6097,"-9"2"-1682,2 0-4026,-1 1 0,0 0 0,1 0 0,0 1 1,0 0-1,0 0 0,0 0 0,1 1 0,-1 0 0,1 1 1,0-1-1,1 1 0,0 0 0,-8 11 0,7-9-196,1 1-1,0 0 0,0 0 1,1 0-1,0 0 1,0 1-1,1 0 0,1-1 1,0 1-1,0 0 1,0 0-1,1 13 0,1-21-181,0 0-1,0 0 1,0 0-1,1 0 1,-1 0 0,1-1-1,-1 1 1,1 0-1,-1 0 1,1-1-1,0 1 1,0 0-1,0-1 1,0 1-1,0-1 1,0 1 0,1-1-1,-1 0 1,0 1-1,1-1 1,-1 0-1,4 2 1,-2-1-3,1-1-1,0 1 1,0-1 0,1 0 0,-1 0 0,0 0-1,0 0 1,0-1 0,9 1 0,-3-2-4,-1 1 0,1-2 0,0 1 0,-1-1 0,1-1 1,-1 1-1,0-2 0,15-6 0,-14 3 15,0 0 0,-1 0 0,0-1 0,0-1 0,-1 1 0,0-1 0,0 0 0,-1-1 0,7-12 0,-10 16-9,-1 0 0,0-1 0,0 1 0,0-1 1,-1 0-1,0 1 0,0-1 0,-1 0 0,0 0 1,0 0-1,-1-1 0,1 1 0,-2 0 0,1 0 1,-1 0-1,-2-12 0,1 16-9,1 0 1,-1 1-1,1-1 0,-1 1 0,0-1 0,0 1 1,0 0-1,0 0 0,-1 0 0,1 0 1,-1 0-1,1 0 0,-1 1 0,1-1 1,-1 1-1,0 0 0,0-1 0,0 1 1,0 1-1,0-1 0,0 0 0,0 1 1,0-1-1,0 1 0,0 0 0,0 0 1,0 0-1,0 1 0,-3 0 0,-2-1-18,0 1 0,1 0 0,-1 1 0,0-1 0,1 1 0,0 1 0,0 0 0,-1 0 1,2 0-1,-11 7 0,-21 29-2328,20-8-5016,13-12-1906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5.134"/>
    </inkml:context>
    <inkml:brush xml:id="br0">
      <inkml:brushProperty name="width" value="0.025" units="cm"/>
      <inkml:brushProperty name="height" value="0.025" units="cm"/>
    </inkml:brush>
  </inkml:definitions>
  <inkml:trace contextRef="#ctx0" brushRef="#br0">70 15 7207,'0'0'6320,"-8"1"-2914,3 0-2935,-29 5 1613,33-6-1845,-1 0 1,1 1 0,0-1 0,0 1-1,0-1 1,0 1 0,0-1 0,0 1-1,0 0 1,0 0 0,0-1 0,0 1 0,0 0-1,0 0 1,0 0 0,1 0 0,-1 0-1,0 0 1,1 0 0,-1 0 0,1 0-1,-1 1 1,1-1 0,-1 0 0,1 0-1,0 0 1,-1 3 0,2-3-141,0 0 1,-1 0-1,1 1 0,0-1 1,-1 0-1,1 0 1,0 0-1,0 0 0,0 0 1,0 0-1,0 0 1,0-1-1,0 1 0,0 0 1,0 0-1,1-1 1,-1 1-1,0-1 1,0 1-1,1-1 0,-1 1 1,0-1-1,1 0 1,-1 0-1,0 0 0,1 0 1,0 0-1,48 5 939,-45-5-807,128-2 754,212-28 1,-93 3-443,-234 26-543,119-10 0,202 10 0,-339 1 0,1 0 0,0 0 0,-1 0 0,1-1 0,-1 1 0,1 0 0,-1 0 0,1 0 0,-1 0 0,1 0 0,0 1 0,-1-1 0,1 0 0,-1 0 0,1 0 0,-1 0 0,1 1 0,-1-1 0,1 0 0,-1 0 0,1 1 0,-1-1 0,1 0 0,-1 1 0,0-1 0,1 1 0,-1-1 0,1 0 0,-1 2 0,-14 6 0,-28 5 0,40-12-1,-1 0-300,0 0 0,1-1-1,-1 1 1,0 0 0,0-1 0,0 0 0,0 0 0,0 1-1,0-2 1,0 1 0,0 0 0,0-1 0,-4 0 0,-2-10-8102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5.629"/>
    </inkml:context>
    <inkml:brush xml:id="br0">
      <inkml:brushProperty name="width" value="0.025" units="cm"/>
      <inkml:brushProperty name="height" value="0.025" units="cm"/>
    </inkml:brush>
  </inkml:definitions>
  <inkml:trace contextRef="#ctx0" brushRef="#br0">76 33 6854,'0'0'11974,"11"-4"-9000,11-3-2115,-1 1 0,1 1-1,0 1 1,0 1 0,1 0 0,-1 2 0,24 2-1,-44-1-819,-1 0-1,1 0 0,-1 0 0,1 0 1,-1 0-1,1 1 0,-1-1 0,0 1 0,1-1 1,-1 1-1,0-1 0,1 1 0,-1 0 1,0-1-1,0 1 0,1 0 0,-1 0 0,0 0 1,0 0-1,0 0 0,0 0 0,0 0 1,-1 1-1,1-1 0,0 0 0,0 0 0,-1 1 1,1-1-1,-1 0 0,1 1 0,-1-1 0,0 1 1,1-1-1,-1 0 0,0 1 0,0-1 1,0 1-1,0-1 0,0 1 0,0-1 0,-1 3 1,0 1 82,-1 0 0,1 0 0,-1-1 0,0 1 0,0 0 0,-1-1 0,1 1 0,-1-1 0,0 0 0,-6 6 0,-14 12 7,-1-1 1,-1-1 0,0-2-1,-2 0 1,0-2 0,-1-1 0,0-1-1,-57 19 1,100-27-129,14 0 0,193 46 0,-171-38 0,-7-7-1608,0-7-3484,-13-8-3615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6.173"/>
    </inkml:context>
    <inkml:brush xml:id="br0">
      <inkml:brushProperty name="width" value="0.025" units="cm"/>
      <inkml:brushProperty name="height" value="0.025" units="cm"/>
    </inkml:brush>
  </inkml:definitions>
  <inkml:trace contextRef="#ctx0" brushRef="#br0">1 0 6694,'0'0'22165,"10"49"-20691,31-45-449,10-4-577,9 0-288,7-3-64,-1-7-96,-7 1-736,-7 0-1058,-16 3-1697,-15 4-353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6.500"/>
    </inkml:context>
    <inkml:brush xml:id="br0">
      <inkml:brushProperty name="width" value="0.025" units="cm"/>
      <inkml:brushProperty name="height" value="0.025" units="cm"/>
    </inkml:brush>
  </inkml:definitions>
  <inkml:trace contextRef="#ctx0" brushRef="#br0">1 1 11531,'0'0'10666,"84"24"-9737,-28-20-545,4 4-320,-1 3-352,-4 2-1634,-6 0-4260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043"/>
    </inkml:context>
    <inkml:brush xml:id="br0">
      <inkml:brushProperty name="width" value="0.025" units="cm"/>
      <inkml:brushProperty name="height" value="0.025" units="cm"/>
    </inkml:brush>
  </inkml:definitions>
  <inkml:trace contextRef="#ctx0" brushRef="#br0">233 72 15503,'0'0'9016,"-1"-9"-6656,1 6-2295,-1-1 176,1 0 0,-1 0 0,1 0 0,-1 0 1,0 0-1,-1 0 0,1 1 0,-3-6 0,3 7-152,0 1 0,-1-1-1,1 1 1,0 0-1,-1-1 1,1 1 0,-1 0-1,1 0 1,-1 0 0,0 0-1,0 0 1,1 0-1,-1 0 1,0 1 0,0-1-1,0 1 1,0-1 0,1 1-1,-1 0 1,0 0-1,0 0 1,0 0 0,0 0-1,0 0 1,0 0 0,-3 1-1,-2 1-78,0 1-1,0-1 1,0 1 0,0 1-1,0-1 1,1 1 0,0 0-1,0 1 1,0-1 0,0 1-1,1 0 1,0 1 0,0-1-1,0 1 1,1 0 0,-5 8-1,-1 1 3,0 1 0,2 1 0,0-1-1,1 1 1,-8 26 0,13-33 8,0-1 0,0 1 0,1-1 0,0 1-1,0-1 1,2 14 0,-1-20-16,0-1-1,1 1 1,-1 0-1,1-1 1,0 1-1,-1-1 1,1 1 0,1-1-1,-1 1 1,0-1-1,0 0 1,1 1-1,-1-1 1,1 0-1,0 0 1,0 0-1,0 0 1,0-1 0,0 1-1,0 0 1,0-1-1,0 1 1,1-1-1,-1 0 1,1 0-1,3 2 1,3-2 15,0 0-1,0 0 1,1-1 0,-1 0-1,0 0 1,0-1 0,0 0-1,0 0 1,0-1 0,0-1-1,0 0 1,-1 0 0,1 0-1,-1-1 1,0 0 0,0-1 0,0 0-1,-1 0 1,0-1 0,0 0-1,9-9 1,-6 6 6,0-1 1,-1 1-1,-1-2 0,0 1 0,0-1 1,-1 0-1,0-1 0,-1 0 0,0 0 1,-1 0-1,-1 0 0,0-1 0,0 0 1,2-18-1,-6 29-25,0 0 0,0 0 0,0 0 0,0 0 0,0 1 0,0-1 0,0 0 0,0 0 0,-1 0 0,1 0 0,-1 1 0,1-1 0,-1 0 0,0 0 0,0 1 0,0-1 0,0 1 0,0-1 0,0 1 0,0-1 0,0 1 0,-1-1 0,1 1 0,0 0 0,-1 0 0,1 0 0,-1 0 0,-1-1 0,0 1 0,1 1 0,-1-1 0,0 1 0,1 0 0,-1-1 0,1 1 0,-1 1 0,0-1 0,1 0 0,-1 1 0,1-1 0,-1 1 0,1 0 0,-1-1 0,1 1 0,-1 1 0,1-1 0,0 0 0,0 0 0,-3 3 0,0 0-314,1 0 0,0 0 0,-1 0-1,1 1 1,1-1 0,-1 1 0,1 0 0,0 0 0,-3 8-1,4-10 43,1-1 0,0 0-1,0 1 1,0-1 0,0 1-1,1-1 1,-1 1-1,1 0 1,-1-1 0,1 1-1,0-1 1,0 1 0,0 0-1,0-1 1,1 1 0,-1 0-1,1-1 1,-1 1-1,1-1 1,0 1 0,0-1-1,0 1 1,0-1 0,2 3-1,15 6-8257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0.927"/>
    </inkml:context>
    <inkml:brush xml:id="br0">
      <inkml:brushProperty name="width" value="0.025" units="cm"/>
      <inkml:brushProperty name="height" value="0.025" units="cm"/>
    </inkml:brush>
  </inkml:definitions>
  <inkml:trace contextRef="#ctx0" brushRef="#br0">234 23 14253,'0'0'12001,"-10"-6"-11093,3 3-802,5 1-84,0 1 1,-1-1-1,1 1 0,0 0 1,-1 0-1,1 0 0,-1 0 1,1 0-1,-1 0 0,0 1 0,1-1 1,-1 1-1,0 0 0,1-1 1,-1 2-1,0-1 0,0 0 1,1 0-1,-1 1 0,0-1 1,1 1-1,-1 0 0,1 0 1,-1 0-1,1 0 0,-1 0 1,-2 3-1,-9 7 108,1 0 0,-1 2 0,2 0 0,0 0 0,1 1 0,-15 22 0,20-25-69,1-1 0,0 0 0,0 1 0,1 0-1,0 0 1,1 0 0,0 1 0,1-1 0,0 1 0,0 22 0,2-32-48,1 1-1,-1-1 1,0 0-1,1 1 1,-1-1-1,1 0 1,0 0-1,0 0 1,-1 1 0,2-1-1,-1 0 1,0 0-1,0-1 1,1 1-1,-1 0 1,1 0-1,-1 0 1,1-1-1,0 1 1,-1-1-1,1 0 1,0 1-1,0-1 1,0 0-1,0 0 1,0 0-1,1 0 1,-1-1 0,0 1-1,0 0 1,1-1-1,-1 0 1,0 1-1,0-1 1,1 0-1,-1 0 1,0 0-1,1-1 1,3 0-1,-1 1 13,0-1 0,0 0-1,0 0 1,0 0 0,-1 0-1,1-1 1,0 0 0,0 0-1,-1 0 1,0-1 0,1 1-1,-1-1 1,0 0-1,0-1 1,0 1 0,-1 0-1,7-8 1,-9 9-17,1 0 0,-1-1-1,0 1 1,0 0 0,0 0 0,0-1 0,0 1-1,-1-1 1,1 1 0,-1-1 0,1 1-1,-1-1 1,0 1 0,0-1 0,0 1 0,0-1-1,-1 1 1,1-1 0,-1 1 0,1-1-1,-3-3 1,2 4-12,0 1-1,0-1 0,-1 1 1,1 0-1,-1-1 1,1 1-1,-1 0 0,0 0 1,1 0-1,-1 1 0,0-1 1,0 0-1,0 0 1,0 1-1,1-1 0,-1 1 1,0 0-1,0 0 1,0 0-1,0 0 0,0 0 1,0 0-1,0 0 1,0 0-1,0 1 0,0-1 1,1 1-1,-4 0 0,4 0 1,-1-1 0,1 0 0,0 1 0,0-1 0,0 1 0,0-1 0,-1 1 0,1-1 0,0 1 0,0 0 0,0 0 0,0-1 0,0 1-1,0 0 1,1 0 0,-1 0 0,0 0 0,0 0 0,1 0 0,-1 0 0,0 0 0,1 1 0,-1-1 0,1 0 0,0 0 0,-1 2-1,1-2 6,0 0 0,0 0 0,0-1 0,0 1-1,1 0 1,-1 0 0,0 0 0,1 0 0,-1-1-1,0 1 1,1 0 0,-1-1 0,1 1 0,-1 0-1,1-1 1,-1 1 0,1 0 0,0-1-1,-1 1 1,1-1 0,0 1 0,-1-1 0,1 1-1,0-1 1,0 0 0,0 1 0,-1-1 0,1 0-1,0 0 1,0 1 0,0-1 0,-1 0-1,1 0 1,0 0 0,0 0 0,0 0 0,1 0-1,15 0-123,0-1 0,0 0-1,-1-1 1,1-1-1,-1-1 1,0 0-1,26-11 1,-41 15 98,-1 0 0,0 0 0,0-1 0,1 1 1,-1 0-1,0 0 0,1 0 0,-1-1 0,0 1 0,1 0 1,-1 0-1,1 0 0,-1 0 0,0 0 0,1 0 0,-1 0 1,0 0-1,1 0 0,-1 0 0,1 0 0,-1 0 0,0 0 1,1 0-1,-1 0 0,0 0 0,1 0 0,-1 0 0,0 1 1,1-1-1,-1 0 0,0 0 0,1 0 0,-1 1 0,0-1 1,1 0-1,-1 0 0,1 1 0,-6 15-236,-23 24 463,23-34-246,-1 2 62,1 0-1,-1 1 1,1-1-1,-7 19 1,9 0-2839,6-25-1263,8-2-1809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368"/>
    </inkml:context>
    <inkml:brush xml:id="br0">
      <inkml:brushProperty name="width" value="0.025" units="cm"/>
      <inkml:brushProperty name="height" value="0.025" units="cm"/>
    </inkml:brush>
  </inkml:definitions>
  <inkml:trace contextRef="#ctx0" brushRef="#br0">118 0 17168,'0'0'4869,"-49"87"-1250,25-37-832,4 2-1154,4-6-544,8-5-640,8-7-353,0-11-96,14-10-1185,9-10-1121,5-3-1890,-3-19-2146,0-8-6374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724"/>
    </inkml:context>
    <inkml:brush xml:id="br0">
      <inkml:brushProperty name="width" value="0.025" units="cm"/>
      <inkml:brushProperty name="height" value="0.025" units="cm"/>
    </inkml:brush>
  </inkml:definitions>
  <inkml:trace contextRef="#ctx0" brushRef="#br0">150 0 19026,'0'0'8034,"-9"1"-5680,3 1-2194,0-1 0,0 1-1,0 0 1,1 0 0,-1 0-1,1 1 1,-1 0 0,1 0-1,0 0 1,0 1 0,0 0-1,1-1 1,-1 2 0,1-1-1,0 1 1,0-1-1,1 1 1,0 0 0,-1 0-1,-1 6 1,2-7-160,1-1 0,0 1 0,1 0 0,-1 0 0,1-1 0,0 1 0,-1 0 0,2 0 0,-1 0 0,0 7 0,1-10 0,0 1 0,1-1 0,-1 0 0,1 1 0,-1-1 0,1 0 0,-1 1 0,1-1 0,0 0 0,-1 0 0,1 1 0,0-1 0,0 0 0,0 0 0,0 0 0,0 0 0,0 0 0,1 0 0,-1-1 0,0 1 0,0 0 0,0-1 0,1 1 0,-1 0 0,0-1 0,1 0 0,-1 1 0,1-1 0,-1 0 0,0 0 0,1 1 0,1-1 0,91 5-1380,-75-5 910,-1 0 0,1 1 0,-1 1-1,1 1 1,-1 1 0,29 9 0,-45-13 463,-1 1 1,1 0-1,-1-1 1,1 1-1,0 0 1,-1 0-1,1 0 1,-1 0-1,0 0 1,1 0-1,-1 0 1,0 1-1,0-1 1,0 0-1,1 1 1,-2-1-1,1 1 1,0-1-1,0 1 0,0 0 1,-1-1-1,1 1 1,0 2-1,-1-2 94,0 1 0,0-1-1,-1 1 1,1 0 0,-1-1-1,1 1 1,-1-1 0,0 1-1,0-1 1,0 0-1,0 1 1,0-1 0,-3 4-1,-6 7 450,0-2-1,0 1 0,-1-1 0,-14 10 0,22-19-488,-24 21 294,-47 31 0,65-48-321,1-1-1,-1-1 0,0 1 0,0-2 0,-1 1 0,1-1 0,-1-1 0,0 0 0,0 0 0,-15 1 0,23-4-119,0 1 0,1 0 0,-1-1 0,1 1 0,-1-1 1,0 1-1,1-1 0,-1 0 0,1 0 0,-1 1 0,1-1 0,0 0 0,-1-1 0,1 1 0,0 0 1,0 0-1,0 0 0,0-1 0,0 1 0,0 0 0,0-1 0,0 1 0,0-1 0,1 1 0,-1-1 1,1 0-1,-1 1 0,1-1 0,-1 1 0,1-1 0,0 0 0,0-3 0,-1-8-1623,0-1 0,1 1 0,2-16 0,-2 17 2,4-37-6772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065"/>
    </inkml:context>
    <inkml:brush xml:id="br0">
      <inkml:brushProperty name="width" value="0.025" units="cm"/>
      <inkml:brushProperty name="height" value="0.025" units="cm"/>
    </inkml:brush>
  </inkml:definitions>
  <inkml:trace contextRef="#ctx0" brushRef="#br0">1 29 6374,'0'0'20499,"78"-14"-18160,-42 14-321,4 0-705,1 0-1089,-2 0-224,-3 0 0,-6 0 0,-2 0 0,1 0-897,-11-6-3139,-2-2-5092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404"/>
    </inkml:context>
    <inkml:brush xml:id="br0">
      <inkml:brushProperty name="width" value="0.025" units="cm"/>
      <inkml:brushProperty name="height" value="0.025" units="cm"/>
    </inkml:brush>
  </inkml:definitions>
  <inkml:trace contextRef="#ctx0" brushRef="#br0">1 1 10474,'0'0'21460,"35"55"-20627,-23-37-833,4 0 0,2 0 0,0-3 0,5-3 0,1-6 0,-2-6-2370,0 0-1570,2-7-1601,-2-15-2307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746"/>
    </inkml:context>
    <inkml:brush xml:id="br0">
      <inkml:brushProperty name="width" value="0.025" units="cm"/>
      <inkml:brushProperty name="height" value="0.025" units="cm"/>
    </inkml:brush>
  </inkml:definitions>
  <inkml:trace contextRef="#ctx0" brushRef="#br0">236 0 16496,'0'0'7975,"-67"83"-5252,40-38-737,-4 3-417,2 6-352,2 1-416,5-2-801,4-6 0,9-6 0,4-9 0,5-10 0,0-8 0,8-12-993,11-2-1601,-3-7-3108,2-15-4612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105"/>
    </inkml:context>
    <inkml:brush xml:id="br0">
      <inkml:brushProperty name="width" value="0.025" units="cm"/>
      <inkml:brushProperty name="height" value="0.025" units="cm"/>
    </inkml:brush>
  </inkml:definitions>
  <inkml:trace contextRef="#ctx0" brushRef="#br0">0 0 14029,'0'0'17040,"55"25"-16623,-12-23-289,8-2-96,3 0-833,-4 0-2722,-2-11-2595,-8-3-5157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462"/>
    </inkml:context>
    <inkml:brush xml:id="br0">
      <inkml:brushProperty name="width" value="0.025" units="cm"/>
      <inkml:brushProperty name="height" value="0.025" units="cm"/>
    </inkml:brush>
  </inkml:definitions>
  <inkml:trace contextRef="#ctx0" brushRef="#br0">1 33 17745,'0'0'2466,"9"-3"278,13-4-1852,0 1-1,0 0 1,0 2-1,0 1 1,1 1-1,-1 1 1,1 0-1,31 5 1,-52-4-866,-1 0 1,1 0 0,0 1 0,0-1-1,0 1 1,0-1 0,-1 1-1,1-1 1,0 1 0,-1 0 0,1 0-1,0 0 1,-1 0 0,1 0 0,-1 0-1,0 1 1,1-1 0,-1 0-1,0 1 1,0-1 0,0 1 0,1-1-1,-2 1 1,1-1 0,0 1 0,0 0-1,0 0 1,-1-1 0,1 1-1,-1 0 1,0 0 0,1 0 0,-1-1-1,0 1 1,0 0 0,0 0-1,0 0 1,-1 2 0,0 2 41,-1 0 0,0 0-1,0-1 1,0 1 0,-1-1 0,1 0 0,-1 0 0,-1 0-1,1 0 1,-8 8 0,-59 53-68,52-52 0,1 1 0,0 1 0,1 1 0,1 0 0,0 1 0,2 0 0,-13 22 0,25-39 0,0 0 0,1 0 0,-1 0 0,1 0 0,-1 0 0,1 1 0,-1-1 0,1 0 0,-1 0 0,1 0 0,0 0 0,0 1 0,0-1 0,0 0 0,-1 0 0,2 1 0,-1-1 0,0 0 0,0 0 0,0 0 0,0 1 0,1-1 0,-1 0 0,1 0 0,-1 0 0,1 0 0,-1 0 0,1 0 0,0 0 0,-1 0 0,1 0 0,0 0 0,0 0 0,0 0 0,0 0 0,0-1 0,-1 1 0,2 0 0,-1-1 0,0 1 0,0 0 0,0-1 0,0 1 0,0-1 0,0 0 0,0 1 0,1-1 0,-1 0 0,0 0 0,0 0 0,1 0 0,-1 0 0,0 0 0,0 0 0,0 0 0,2-1 0,11 1 0,0-2 0,0 1 0,23-7 0,-34 7 0,71-21-3099,-49 12-1048,0-1 0,31-18 0,-14 4-11030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822"/>
    </inkml:context>
    <inkml:brush xml:id="br0">
      <inkml:brushProperty name="width" value="0.025" units="cm"/>
      <inkml:brushProperty name="height" value="0.025" units="cm"/>
    </inkml:brush>
  </inkml:definitions>
  <inkml:trace contextRef="#ctx0" brushRef="#br0">229 1 20595,'0'0'9610,"-9"7"-8399,2-3-1131,0 0-1,1 1 1,0 0-1,0 0 1,1 0-1,-1 1 1,1 0-1,0 0 0,1 0 1,-1 0-1,1 1 1,0 0-1,1 0 1,0 0-1,0 0 1,-3 15-1,6-21-78,0 0-1,1 0 1,-1 0 0,1 0-1,-1 0 1,1 0 0,0 0-1,-1 0 1,1 0 0,0 0-1,0 0 1,-1 0-1,1 0 1,0-1 0,0 1-1,0 0 1,0-1 0,0 1-1,0-1 1,0 1 0,0-1-1,0 1 1,1-1 0,-1 0-1,0 1 1,0-1 0,0 0-1,0 0 1,1 0 0,-1 0-1,0 0 1,0 0 0,2-1-1,56 1-43,-43-1-32,-2 1-203,0 0 0,-1 1 0,1 1 0,24 5 0,-36-6 258,0-1 1,-1 1 0,1 0-1,0 0 1,0-1-1,-1 1 1,1 0-1,-1 0 1,1 0-1,-1 1 1,1-1-1,-1 0 1,0 1-1,1-1 1,-1 0-1,0 1 1,0 0-1,1 2 1,-1-2 28,-1 1 1,0-1-1,0 0 0,0 0 1,0 1-1,0-1 0,-1 0 1,1 0-1,-1 1 0,1-1 1,-1 0-1,0 0 0,0 0 1,0 0-1,0 0 0,0 0 0,0 0 1,-1 0-1,1 0 0,-2 1 1,-19 23 227,-1-2 0,-1-1 0,-2-1 0,0 0 1,0-2-1,-39 21 0,7-14-237,54-25 0,0-1 0,1 0 0,-1 0 0,0 0 0,0-1 0,0 1 0,0-1 0,0 0 0,0 0 0,0 0 0,0-1 0,0 1 0,-6-3 0,9 2-44,-1 0 0,1-1 0,-1 1 0,1-1 0,0 1 0,-1-1 0,1 1 0,0-1 0,0 0 0,0 0 0,0 1 0,0-1-1,1 0 1,-1 0 0,1 0 0,-1 0 0,1 0 0,0 0 0,-1 0 0,1 0 0,0 0 0,0 0 0,1 0 0,-1 0 0,0 0 0,1 0 0,0-3 0,16-57-4424,5 15-4202,6-4-5210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163"/>
    </inkml:context>
    <inkml:brush xml:id="br0">
      <inkml:brushProperty name="width" value="0.025" units="cm"/>
      <inkml:brushProperty name="height" value="0.025" units="cm"/>
    </inkml:brush>
  </inkml:definitions>
  <inkml:trace contextRef="#ctx0" brushRef="#br0">1 5 20467,'0'0'11659,"51"-4"-11306,-23 4-289,1 0-320,6 0-1474,5 2-1793,2 4-1282,1 0-224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534"/>
    </inkml:context>
    <inkml:brush xml:id="br0">
      <inkml:brushProperty name="width" value="0.025" units="cm"/>
      <inkml:brushProperty name="height" value="0.025" units="cm"/>
    </inkml:brush>
  </inkml:definitions>
  <inkml:trace contextRef="#ctx0" brushRef="#br0">216 1 18353,'-8'3'4426,"-8"4"-3750,0 2 1,0 0-1,1 0 0,0 2 1,1 0-1,0 0 0,1 2 1,-13 14-1,19-21-471,1 1 1,0 0-1,1 1 0,0 0 1,0-1-1,1 2 0,0-1 1,0 0-1,1 1 0,0 0 0,0-1 1,1 1-1,0 0 0,1 1 1,0-1-1,0 0 0,1 0 1,1 14-1,0-21-205,0 0 0,-1 0 0,1 0 0,0 0 0,1 0 0,-1 0 0,0 0 0,0 0 0,1-1 0,-1 1 0,1-1 0,-1 1 0,1-1 0,0 1 0,0-1 0,0 0 0,0 0 0,-1 0 0,1 0 0,1 0 0,-1 0 0,0-1 0,0 1 0,0-1 0,0 1 0,0-1 0,1 0 0,-1 0 0,0 0 0,0 0 0,5-1 0,0 1 0,0 0 0,1-1 0,-1-1 0,0 1 0,0-1 0,0 0 0,0-1 0,10-5 0,-3-1 0,-1-1 0,0 0 0,-1-1 0,0 0 0,-1-1 0,0-1 0,12-18 0,-17 23 0,0 0 0,-1-1 0,-1 1 0,1-1 0,-1 0 0,-1 0 0,0-1 0,0 1 0,0-1 0,-2 1 0,1-1 0,-1 0 0,0-15 0,-2 23 0,1 0 0,0 1 0,-1-1 0,0 0 0,1 1 0,-1-1 0,0 1 0,0-1 0,0 1 0,0-1 0,0 1 0,0 0 0,0-1 0,0 1 0,-1 0 0,1 0 0,-1 0 0,1 0 0,0 0 0,-1 0 0,0 0 0,1 1 0,-1-1 0,1 0 0,-1 1 0,0-1 0,0 1 0,1 0 0,-1-1 0,0 1 0,0 0 0,1 0 0,-1 0 0,0 1 0,0-1 0,-2 1 0,1-1 0,-1 0 0,1 1 0,0 0 0,-1 0 0,1 0 0,-1 0 0,1 0 0,0 1 0,0-1 0,0 1 0,0 0 0,0 0 0,0 0 0,0 0 0,1 0 0,-1 1 0,-3 4 0,-2 16-3021,7-21 2565,1 0 0,0 0 0,-1-1 0,1 1 1,0 0-1,0 0 0,0-1 0,0 1 0,0 0 1,0 0-1,1-1 0,-1 1 0,1 0 0,-1-1 1,1 1-1,0 0 0,-1-1 0,1 1 0,0-1 1,1 2-1,12 5-8059</inkml:trace>
  <inkml:trace contextRef="#ctx0" brushRef="#br0" timeOffset="1">532 93 24215,'0'0'6892,"-5"11"-5462,2-5-1333,-4 8-78,0 1 0,1-1 0,1 1 0,0 0 0,1 0 0,-4 31 0,8-45-18,0 0 0,0 0 0,0 0 0,0 0 0,1 0 1,-1 0-1,0 0 0,1 0 0,-1 0 0,1 0 0,-1 0 0,1 0 0,-1 0 0,1 0 0,0 0 0,-1 0 0,1-1 1,0 1-1,0 0 0,-1-1 0,1 1 0,0 0 0,0-1 0,0 1 0,0-1 0,2 1 0,36 5 29,-27-7-89,0 0 0,0 0 1,0-1-1,17-6 0,28-21-3190,-48 22 808,0 0-1,-1 0 1,14-15-1,5-13-10669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1.271"/>
    </inkml:context>
    <inkml:brush xml:id="br0">
      <inkml:brushProperty name="width" value="0.025" units="cm"/>
      <inkml:brushProperty name="height" value="0.025" units="cm"/>
    </inkml:brush>
  </inkml:definitions>
  <inkml:trace contextRef="#ctx0" brushRef="#br0">100 1 11659,'0'0'11275,"27"57"-9546,-11-26-544,2 3-96,-2 5-544,-9 3-321,-4 4-32,-3 3-96,-12 6-31,-13 5-33,-8 3-1057,-3 0-1730,-3-7-2434,-2-7-7687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877"/>
    </inkml:context>
    <inkml:brush xml:id="br0">
      <inkml:brushProperty name="width" value="0.025" units="cm"/>
      <inkml:brushProperty name="height" value="0.025" units="cm"/>
    </inkml:brush>
  </inkml:definitions>
  <inkml:trace contextRef="#ctx0" brushRef="#br0">50 6 18161,'0'0'14222,"-49"-5"-13838,49 10-384,9-5-352,2 0-5990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251"/>
    </inkml:context>
    <inkml:brush xml:id="br0">
      <inkml:brushProperty name="width" value="0.025" units="cm"/>
      <inkml:brushProperty name="height" value="0.025" units="cm"/>
    </inkml:brush>
  </inkml:definitions>
  <inkml:trace contextRef="#ctx0" brushRef="#br0">1 47 3972,'0'0'25987,"8"-3"-25512,-2 2-388,101-32 886,-94 30-935,0 1 1,0 0-1,0 0 0,0 2 1,0-1-1,0 2 0,15 1 1,-27-1-32,0-1 0,0 0 1,1 1-1,-1-1 0,0 1 1,0-1-1,0 1 0,0 0 1,0 0-1,0-1 0,0 1 1,0 0-1,0 0 0,0 0 1,0 0-1,-1 0 0,1 0 1,0 0-1,-1 0 0,1 0 1,-1 0-1,1 0 0,-1 1 0,1-1 1,-1 0-1,0 0 0,0 0 1,1 1-1,-1-1 0,0 0 1,0 0-1,0 1 0,-1-1 1,1 0-1,0 0 0,0 1 1,-1-1-1,1 0 0,0 0 1,-1 0-1,0 2 0,-2 4 75,0 0 0,0 0 0,0-1 0,0 0 0,-1 1 0,-5 5 0,-18 17-29,-45 40 0,44-45-63,-49 56-1,77-80 10,-1 0 0,1 1 0,-1-1 0,1 1 0,-1-1 0,1 1 0,0-1 1,-1 1-1,1-1 0,0 1 0,-1-1 0,1 1 0,0-1 0,0 1 0,-1 0 0,1-1 0,0 1 0,0 0 0,0-1 0,0 1 0,0-1 1,0 1-1,0 0 0,0-1 0,0 1 0,0 0 0,0-1 0,0 1 0,1 0 0,-1-1 0,0 1 0,0-1 0,1 1 0,-1-1 0,0 1 0,1 0 1,-1 0-1,2 0-20,0 0 1,0 0 0,0-1-1,0 1 1,0 0 0,1-1 0,-1 1-1,0-1 1,0 0 0,0 1-1,3-1 1,62-6-1916,-23-7-3029,2-3-2749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594"/>
    </inkml:context>
    <inkml:brush xml:id="br0">
      <inkml:brushProperty name="width" value="0.025" units="cm"/>
      <inkml:brushProperty name="height" value="0.025" units="cm"/>
    </inkml:brush>
  </inkml:definitions>
  <inkml:trace contextRef="#ctx0" brushRef="#br0">82 24 4901,'0'0'15070,"-10"4"-9716,7-3-5179,-1-1 0,0 2 0,1-1-1,-1 0 1,1 1 0,-1-1 0,1 1 0,0 0-1,-1 1 1,1-1 0,0 0 0,1 1 0,-1-1-1,0 1 1,1 0 0,-1 0 0,1 0 0,0 0-1,0 1 1,0-1 0,1 0 0,-1 1-1,1-1 1,0 1 0,0 0 0,0-1 0,0 1-1,1 0 1,-1 0 0,1 4 0,0-4-147,0-1 0,0 1 1,0-1-1,1 0 0,-1 1 0,1-1 1,0 0-1,0 1 0,0-1 1,0 0-1,1 0 0,-1 0 0,1 0 1,0 0-1,0-1 0,0 1 0,0 0 1,0-1-1,1 1 0,-1-1 1,1 0-1,0 0 0,-1 0 0,1 0 1,0 0-1,0-1 0,0 1 1,0-1-1,1 0 0,-1 0 0,0 0 1,0 0-1,1-1 0,-1 1 1,6-1-1,-2 1-15,0-1 0,0 1 0,0-2 0,0 1 0,0-1 0,0 0 0,0 0 0,-1-1 0,1 0-1,0 0 1,-1 0 0,1-1 0,-1 0 0,0-1 0,0 1 0,10-9 0,-11 8 13,-1-1 0,0 1 0,0-1-1,-1 0 1,1-1 0,-1 1 0,0-1-1,-1 1 1,1-1 0,-1 0 0,0 0 0,-1 0-1,1 0 1,-1 0 0,0-9 0,-1 12-16,0 0 0,0 1 0,0-1 0,-1 0 0,1 1 0,-1-1 0,0 0 0,0 1 0,1-1 0,-2 1 0,1-1 0,0 1 0,-1-1 1,1 1-1,-1 0 0,1 0 0,-1 0 0,0 0 0,0 0 0,0 0 0,0 0 0,-1 1 0,1-1 0,0 1 0,-1-1 0,1 1 0,-1 0 0,1 0 1,-1 0-1,1 0 0,-1 1 0,0-1 0,1 1 0,-1 0 0,0-1 0,-3 1 0,1 0-5,0 0 0,0 0-1,0 0 1,0 1 0,1-1 0,-1 1-1,0 0 1,1 0 0,-1 1 0,0 0 0,-6 3-1,8-4-16,1 1 0,0 0 1,0-1-1,0 1 0,0 0 0,0 0 0,0 0 0,1 0 0,-1 0 0,1 0 0,-1 0 0,1 1 0,0-1 0,0 1 0,0-1 0,0 1 0,0-1 0,0 1 0,1-1 0,0 1 0,-1 0 0,1-1 0,0 4 0,0-5-169,1 1-1,-1-1 0,0 1 1,1-1-1,-1 0 0,1 1 1,-1-1-1,1 0 0,0 1 1,0-1-1,-1 0 0,1 0 1,0 0-1,0 0 0,0 0 1,0 0-1,0 0 0,1 0 1,-1 0-1,0 0 0,0 0 0,1-1 1,-1 1-1,0-1 0,1 1 1,-1-1-1,0 1 0,1-1 1,-1 0-1,3 1 0,52 3-7629,-50-4 6713,39 0-7641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966"/>
    </inkml:context>
    <inkml:brush xml:id="br0">
      <inkml:brushProperty name="width" value="0.025" units="cm"/>
      <inkml:brushProperty name="height" value="0.025" units="cm"/>
    </inkml:brush>
  </inkml:definitions>
  <inkml:trace contextRef="#ctx0" brushRef="#br0">153 0 11563,'0'0'13271,"-12"1"-9705,7-1-3366,0 0 0,-1 0 0,1 1 0,0 0 1,-1 0-1,1 0 0,0 1 0,0-1 0,0 1 0,0 0 0,0 1 0,1-1 0,-1 1 0,1 0 0,-1 0 0,1 1 0,0-1 0,0 1 0,1 0 0,-7 8 1,5-5-184,1 0 0,0 0 0,0 1 0,1-1 1,0 1-1,0 0 0,0 0 0,1 0 1,1 0-1,-1 1 0,0 14 0,2-20-18,1 1 0,-1-1 0,0 0 0,1 0-1,-1 0 1,1 0 0,0 0 0,0-1 0,0 1 0,1 0-1,-1 0 1,1-1 0,-1 1 0,1 0 0,0-1-1,0 0 1,0 1 0,0-1 0,1 0 0,-1 0 0,0 0-1,1-1 1,0 1 0,-1 0 0,1-1 0,0 0-1,0 0 1,0 0 0,-1 0 0,1 0 0,0 0 0,0-1-1,1 1 1,2-1 0,3 1 1,0-1 0,0 0 0,0-1 0,0 0 0,0 0 0,0-1 0,0 0 0,0 0 0,0-1 0,-1-1 0,0 1 0,1-1 0,-1-1 0,9-6 0,-12 8 0,0-1 0,0 1 0,-1-1 0,1 0 0,-1-1 0,0 1 0,-1-1 0,1 1 0,-1-1 0,0 0 0,0-1 0,0 1 0,-1 0 0,1-1 0,-2 0 0,1 1 0,0-1 0,-1 0 0,0 0 0,-1 0 0,1 1 0,-1-1 0,0-6 0,-1 9-26,1 1-1,-1 0 1,0 0-1,0 0 1,1-1-1,-1 1 1,-1 0-1,1 0 1,0 0-1,0 0 1,-1 1 0,1-1-1,-1 0 1,0 0-1,1 1 1,-1-1-1,0 1 1,0 0-1,0 0 1,0-1-1,0 1 1,0 0-1,0 0 1,0 1 0,-1-1-1,1 0 1,0 1-1,-4-1 1,-8-1-905,0 1 0,-1 0 0,-22 1 0,17 1-1208,6-1-9392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8.292"/>
    </inkml:context>
    <inkml:brush xml:id="br0">
      <inkml:brushProperty name="width" value="0.025" units="cm"/>
      <inkml:brushProperty name="height" value="0.025" units="cm"/>
    </inkml:brush>
  </inkml:definitions>
  <inkml:trace contextRef="#ctx0" brushRef="#br0">0 10 11275,'0'0'19378,"73"13"-18481,-22-13-192,6-5-353,3-3-192,-2 4-288,-5-1-1153,-17 4-1730,-15 1-1762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8.646"/>
    </inkml:context>
    <inkml:brush xml:id="br0">
      <inkml:brushProperty name="width" value="0.025" units="cm"/>
      <inkml:brushProperty name="height" value="0.025" units="cm"/>
    </inkml:brush>
  </inkml:definitions>
  <inkml:trace contextRef="#ctx0" brushRef="#br0">0 4 16335,'0'0'11051,"57"14"-9802,-13-14-448,10 0-481,1 0-256,4-4-160,-3 0-1505,-3-1-2948,-7 1-4579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067"/>
    </inkml:context>
    <inkml:brush xml:id="br0">
      <inkml:brushProperty name="width" value="0.025" units="cm"/>
      <inkml:brushProperty name="height" value="0.025" units="cm"/>
    </inkml:brush>
  </inkml:definitions>
  <inkml:trace contextRef="#ctx0" brushRef="#br0">261 85 14798,'0'0'5584,"0"-9"-1431,-1 8-4079,2-2 144,-1 1 0,0-1 0,0 0 0,0 0 0,0 0-1,0 1 1,-1-1 0,1 0 0,-1 0 0,0 1-1,0-1 1,0 0 0,0 1 0,0-1 0,-1 1 0,1 0-1,-1-1 1,1 1 0,-1 0 0,0 0 0,0 0-1,0 0 1,0 0 0,0 0 0,-1 1 0,1-1 0,-1 1-1,1-1 1,-1 1 0,1 0 0,-1 0 0,1 0 0,-1 0-1,-4 0 1,-1 0-198,1 1 0,0 1 1,-1-1-1,1 1 0,0 0 0,0 1 0,0-1 0,0 1 0,0 1 1,0-1-1,0 1 0,1 1 0,-1-1 0,1 1 0,0 0 0,0 1 1,0-1-1,1 1 0,0 0 0,0 0 0,-6 9 0,4-6-13,1 1-1,0 0 1,0 1-1,1 0 1,1-1-1,-1 2 1,1-1-1,1 0 1,0 1-1,1-1 1,0 1-1,0 0 1,1 20-1,1-29-6,0 0 0,0 0 0,0 0 0,0 0 0,1 0 0,-1 0 0,1 0 0,0 0 0,-1 0 0,1 0 0,0 0 0,0 0 0,0-1 0,0 1 0,1 0 0,-1-1 0,0 1 0,1-1 0,-1 1 0,1-1 0,2 2 0,-1-2 0,0 1 0,0-1 0,1 1 0,-1-1 0,1 0 0,-1 0 0,1-1 0,-1 1 0,1-1 0,-1 0 0,6 0 0,0-1 0,-1 1 0,1-2 0,-1 1 0,0-1 0,1-1 0,-1 0 0,0 0 0,0 0 0,13-9 0,-10 3 0,0 0 0,-1 0 0,0-1 0,0-1 0,-1 0 0,13-21 0,-17 25 0,-1 0 0,-1 0 0,1 0 0,-1 0 0,0-1 0,-1 1 0,0-1 0,0 1 0,-1-1 0,1 0 0,-2 0 0,1 0 0,-2-12 0,1 19 1,0 0 0,-1 1 0,1-1 1,0 0-1,-1 0 0,1 0 0,-1 1 0,1-1 0,-1 0 1,1 1-1,-1-1 0,1 0 0,-1 1 0,0-1 0,1 1 1,-1-1-1,0 1 0,1-1 0,-1 1 0,0 0 0,0-1 1,0 1-1,1 0 0,-1 0 0,0-1 0,0 1 0,0 0 0,0 0 1,0 0-1,1 0 0,-1 0 0,0 0 0,0 0 0,0 0 1,0 1-1,0-1 0,-1 1 0,-1-1-21,0 1 0,0 0 0,0 0 0,1 0 0,-1 0 0,0 0 0,0 1 0,1-1 0,-1 1 0,-2 2 0,2-1-346,0 1 0,0-1 0,1 1 0,-1 0 0,1 0 0,0 0 0,0 0 0,0 0 0,1 0 0,-2 5 0,2-5-572,1-1-1,-1 0 1,1 0-1,0 1 1,0-1 0,0 0-1,0 0 1,1 1-1,0 3 1,6 8-6744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406"/>
    </inkml:context>
    <inkml:brush xml:id="br0">
      <inkml:brushProperty name="width" value="0.025" units="cm"/>
      <inkml:brushProperty name="height" value="0.025" units="cm"/>
    </inkml:brush>
  </inkml:definitions>
  <inkml:trace contextRef="#ctx0" brushRef="#br0">75 0 17713,'0'0'5381,"-13"49"-1473,3-18-1602,-6 3-801,2 3-320,0 1-416,9-5-769,2-6 0,3-8-577,10-11-2241,9-8-1698,5-2-1090,-1-18-2209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812"/>
    </inkml:context>
    <inkml:brush xml:id="br0">
      <inkml:brushProperty name="width" value="0.025" units="cm"/>
      <inkml:brushProperty name="height" value="0.025" units="cm"/>
    </inkml:brush>
  </inkml:definitions>
  <inkml:trace contextRef="#ctx0" brushRef="#br0">106 73 20980,'0'0'9406,"-9"6"-7970,7-5-1338,-38 31 586,39-31-677,-1 1 0,0 0 0,1 0-1,-1 0 1,1 0 0,0 1 0,0-1 0,0 0-1,0 1 1,0-1 0,0 0 0,1 1-1,-1-1 1,1 1 0,-1-1 0,1 1 0,0-1-1,0 1 1,0-1 0,0 1 0,1-1-1,-1 1 1,2 2 0,-2-4-7,1 0 1,0 0-1,0 0 1,-1 0-1,1 0 1,0 0-1,0-1 1,0 1-1,0 0 0,0-1 1,0 1-1,0 0 1,0-1-1,0 0 1,1 1-1,-1-1 0,0 1 1,0-1-1,0 0 1,1 0-1,-1 0 1,1 0-1,34 1-24,-28-1-5,-4 0 1,11 0-82,1 0-1,0 1 1,-1 0-1,0 1 1,22 7-1,-34-9 124,-1 1 0,1 0 1,-1 0-1,1 0 0,-1 1 0,0-1 0,1 0 0,-1 1 0,0-1 1,0 1-1,0 0 0,0 0 0,-1 0 0,1 0 0,0 0 0,-1 0 1,1 0-1,-1 1 0,0-1 0,0 1 0,0-1 0,0 1 0,0-1 1,0 1-1,-1-1 0,1 1 0,-1 0 0,0-1 0,0 1 0,0 0 1,0-1-1,0 1 0,0-1 0,-1 1 0,0 0 0,1-1 0,-1 1 1,0-1-1,-2 5 0,-2 4 3,0-1 1,-1 1-1,0-1 0,-1-1 1,0 1-1,0-1 0,-1-1 1,0 1-1,-1-1 1,-19 13-1,22-16-14,-1 0-1,0 0 1,0-1 0,0 0-1,-1 0 1,1-1 0,-1 0-1,0 0 1,0-1-1,0 0 1,0 0 0,0-1-1,0 0 1,-1-1 0,1 0-1,-11-1 1,18 1-62,0 0-1,0-1 1,-1 1 0,1-1 0,0 1-1,0-1 1,-1 0 0,1 0 0,0 1-1,0-1 1,0 0 0,0 0 0,0 0-1,0 0 1,0 0 0,1 0 0,-1-1-1,0 1 1,0 0 0,1 0 0,-1 0-1,1-1 1,-1-2 0,-4-33-4357,5 32 3522,-1-35-6921</inkml:trace>
  <inkml:trace contextRef="#ctx0" brushRef="#br0" timeOffset="1">74 52 19346,'0'0'10378,"67"-1"-8712,-33 0-577,2-2-801,-2-1-288,-1 0 0,-1-3-256,-5-1-2371,-5-3-3715,-1-1-10730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247"/>
    </inkml:context>
    <inkml:brush xml:id="br0">
      <inkml:brushProperty name="width" value="0.025" units="cm"/>
      <inkml:brushProperty name="height" value="0.025" units="cm"/>
    </inkml:brush>
  </inkml:definitions>
  <inkml:trace contextRef="#ctx0" brushRef="#br0">13 0 6694,'0'0'21941,"-13"49"-20468,28-31-287,8 1-610,7-3-416,8-6-64,5-6-608,2-4-1666,2-3-2178,-6-13-1282,-6-4-672,-8-5-5156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20.181"/>
    </inkml:context>
    <inkml:brush xml:id="br0">
      <inkml:brushProperty name="width" value="0.025" units="cm"/>
      <inkml:brushProperty name="height" value="0.025" units="cm"/>
    </inkml:brush>
  </inkml:definitions>
  <inkml:trace contextRef="#ctx0" brushRef="#br0">50 82 5765,'0'0'7453,"-8"0"-6439,-25 0-64,24 1 516,12 2-891,11 1-53,347 0 3231,181-36-2591,-238 11-707,37-20 746,-360 44 470,-25 10-3892,39-10 1193,-1 0 0,0-1 0,0 0 0,0-1 0,-1 1 0,-9 0 0,-10-1-6509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3.566"/>
    </inkml:context>
    <inkml:brush xml:id="br0">
      <inkml:brushProperty name="width" value="0.025" units="cm"/>
      <inkml:brushProperty name="height" value="0.025" units="cm"/>
    </inkml:brush>
  </inkml:definitions>
  <inkml:trace contextRef="#ctx0" brushRef="#br0">236 107 6438,'0'0'10954,"3"-9"-10895,-1 5 41,1-2-8,-1 1 0,0-1-1,0 0 1,0 0 0,-1 0-1,0 0 1,0 0 0,0 0-1,-1 0 1,0 0 0,0 0-1,-1-7 1,0 12-11,1 0-1,-1 0 1,0 1-1,0-1 1,0 0 0,0 0-1,0 1 1,0-1-1,0 1 1,0-1 0,0 1-1,0 0 1,0-1-1,0 1 1,0 0-1,0-1 1,0 1 0,0 0-1,0 0 1,-1 0-1,1 0 1,0 0 0,0 0-1,0 1 1,0-1-1,0 0 1,0 0 0,0 1-1,0-1 1,0 1-1,0-1 1,-1 2 0,-33 16 612,20-3-663,2 0 0,0 0 0,0 1 1,2 1-1,0 0 0,1 1 1,0 0-1,2 0 0,-8 23 1,1 3 6,3-1 1,2 2 0,-6 45-1,11-53-42,1-1 0,2 0-1,1 1 1,7 68 0,-5-100 3,0-1 0,0 1 0,1 0 1,-1-1-1,1 1 0,0-1 0,0 1 1,0-1-1,1 0 0,0 0 1,0 0-1,0 0 0,0-1 0,0 1 1,1-1-1,-1 0 0,1 0 0,0 0 1,0 0-1,0-1 0,1 1 0,-1-1 1,1 0-1,6 2 0,-6-3 24,1 0 1,0 0-1,0-1 0,0 1 0,0-1 0,0-1 1,0 1-1,0-1 0,0 0 0,0 0 0,0-1 1,0 0-1,0 0 0,-1 0 0,1-1 0,-1 1 0,0-1 1,0-1-1,7-4 0,4-7 290,0 0-1,-1-2 1,0 1 0,-1-2-1,-1 0 1,-1 0 0,-1-1-1,0-1 1,-2 1 0,10-29 0,3-17 669,-3 0 1,10-71 0,-24 102-948,-1 0 0,-2-48-1,-1 81-103,-1-1 0,0 0 0,0 0-1,0 1 1,0-1 0,-1 0-1,1 0 1,-1 1 0,1-1 0,-1 0-1,1 1 1,-1-1 0,0 0-1,0 1 1,1-1 0,-1 1 0,-1-1-1,1 1 1,0 0 0,0-1-1,0 1 1,-1 0 0,1 0 0,0 0-1,-3-2 1,-1 2-632,1 0 0,-1-1 1,1 1-1,-1 1 0,0-1 0,1 1 0,-1 0 0,1 0 1,-6 1-1,-28 2-6815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590"/>
    </inkml:context>
    <inkml:brush xml:id="br0">
      <inkml:brushProperty name="width" value="0.025" units="cm"/>
      <inkml:brushProperty name="height" value="0.025" units="cm"/>
    </inkml:brush>
  </inkml:definitions>
  <inkml:trace contextRef="#ctx0" brushRef="#br0">181 1 10474,'0'0'14093,"-65"64"-11626,44-28-417,0 5-545,-1 0-352,3 2-448,2-4-385,5 2-320,9-6 0,3-7 0,0-10-1217,14-6-2915,4-10-4420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989"/>
    </inkml:context>
    <inkml:brush xml:id="br0">
      <inkml:brushProperty name="width" value="0.025" units="cm"/>
      <inkml:brushProperty name="height" value="0.025" units="cm"/>
    </inkml:brush>
  </inkml:definitions>
  <inkml:trace contextRef="#ctx0" brushRef="#br0">1 39 10698,'0'0'19603,"77"4"-18706,-29-4-577,3-4-256,7-2-192,1-1-1410,-2-2-2722,-7 2-2466,-8-3-6983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1.424"/>
    </inkml:context>
    <inkml:brush xml:id="br0">
      <inkml:brushProperty name="width" value="0.025" units="cm"/>
      <inkml:brushProperty name="height" value="0.025" units="cm"/>
    </inkml:brush>
  </inkml:definitions>
  <inkml:trace contextRef="#ctx0" brushRef="#br0">1 69 2018,'0'0'22934,"4"-9"-21440,-2 6-1395,-1-1 0,1 1 0,0-1-1,0 1 1,0 0 0,1 0 0,-1 0-1,1 0 1,0 0 0,0 0 0,0 1-1,0 0 1,0-1 0,0 1 0,1 0 0,-1 1-1,1-1 1,-1 0 0,1 1 0,-1 0-1,1 0 1,0 0 0,0 0 0,0 1-1,0 0 1,-1-1 0,6 2 0,5-2 226,-2 0-157,0 0-1,0 1 0,0 0 1,19 4-1,-30-4-138,1 0 0,0 0 1,-1 1-1,1-1 0,-1 1 0,1-1 0,-1 1 1,1 0-1,-1-1 0,1 1 0,-1 0 0,1 0 1,-1 0-1,0 0 0,0 0 0,1 1 0,-1-1 1,0 0-1,0 0 0,0 1 0,0-1 0,-1 1 1,1-1-1,0 1 0,0-1 0,-1 1 0,1-1 1,-1 1-1,0 0 0,1-1 0,-1 1 0,0 0 1,0-1-1,0 1 0,0 0 0,0-1 0,0 1 1,-1-1-1,1 1 0,-1 2 0,-1 2 25,0-1 0,-1 0 0,1 0 0,-1 0 0,0 0 0,0 0 0,-1-1 0,1 0 0,-8 8 0,-46 37 468,23-21-388,25-20-134,0 1 0,1 0 0,0 0 0,-10 18 0,16-24 0,1-1 0,0 0 0,-1 1 0,1-1 0,1 1 0,-1 0 0,0-1 0,1 1 0,-1 0 0,1 0 0,0-1 0,0 4 0,0-5 0,0 1 0,1-1 0,-1 0 0,1 1 0,-1-1 0,1 1 0,-1-1 0,1 0 0,0 0 0,0 1 0,0-1 0,0 0 0,0 0 0,0 0 0,0 0 0,0 0 0,0 0 0,0 0 0,1-1 0,-1 1 0,0 0 0,0-1 0,1 1 0,1 0 0,6 2-296,1 0-1,0-1 1,0 0-1,0 0 1,17 0 0,-10-2-1077,0 0 0,0-2 0,1 0 0,31-8 0,-1-7-6287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1.784"/>
    </inkml:context>
    <inkml:brush xml:id="br0">
      <inkml:brushProperty name="width" value="0.025" units="cm"/>
      <inkml:brushProperty name="height" value="0.025" units="cm"/>
    </inkml:brush>
  </inkml:definitions>
  <inkml:trace contextRef="#ctx0" brushRef="#br0">137 1 15919,'0'0'13469,"-9"4"-12097,8-4-1326,-38 27 1245,37-26-1270,1 0 0,-1 0 0,1 1 0,0-1 0,0 0 0,-1 1 0,1-1 0,0 1 0,0 0 0,0-1 0,1 1 0,-1 0-1,0-1 1,1 1 0,-1 0 0,1 0 0,-1 0 0,1-1 0,0 1 0,0 0 0,0 0 0,0 0 0,0 0 0,0 0 0,0 0-1,1-1 1,-1 1 0,1 0 0,-1 0 0,1 0 0,1 1 0,-1-2-28,0 0 1,0 1-1,0-1 1,1 0-1,-1 0 0,0 0 1,1-1-1,-1 1 1,1 0-1,-1 0 0,1-1 1,-1 1-1,1-1 0,-1 0 1,1 1-1,0-1 1,2 0-1,35 2-317,-23-2 94,-5 0 6,0 1-1,1 1 0,-1 0 1,0 0-1,0 1 1,11 5-1,-20-8 222,0 1 1,-1 0-1,1 0 0,0 0 1,-1 0-1,1 0 1,-1 1-1,1-1 0,-1 0 1,1 1-1,-1-1 1,0 1-1,0-1 0,0 1 1,0 0-1,0-1 1,1 4-1,-1-2 44,-1-1 0,0 0 0,0 0 0,0 1 0,0-1 0,-1 0 0,1 0-1,-1 1 1,1-1 0,-1 0 0,0 0 0,0 0 0,0 0 0,0 0 0,0 0 0,0 0 0,0 0 0,-1 0 0,-2 2 0,-5 7 51,-1 0 0,-1-1 0,0 0 0,0 0 0,-1-1 0,0-1 0,0 0 0,-1-1 0,0 0 0,-1-1 1,1 0-1,-1-1 0,0-1 0,-1 0 0,-27 3 0,41-7-159,0 0-1,0 1 1,-1-1-1,1-1 1,0 1-1,0 0 1,0 0-1,0 0 1,-1-1 0,1 1-1,0 0 1,0-1-1,0 1 1,0-1-1,0 1 1,0-1-1,0 0 1,0 1 0,0-1-1,0 0 1,0 0-1,1 0 1,-1 0-1,0 0 1,0 0-1,1 0 1,-1 0 0,1 0-1,-1 0 1,1 0-1,-1 0 1,1-1-1,-1-42-5839,2 34 4324,3-31-8592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156"/>
    </inkml:context>
    <inkml:brush xml:id="br0">
      <inkml:brushProperty name="width" value="0.025" units="cm"/>
      <inkml:brushProperty name="height" value="0.025" units="cm"/>
    </inkml:brush>
  </inkml:definitions>
  <inkml:trace contextRef="#ctx0" brushRef="#br0">1 1 17873,'0'0'9225,"60"12"-8008,-34-10-705,3 1-416,4-2-960,6-1-3300,2 0-5478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497"/>
    </inkml:context>
    <inkml:brush xml:id="br0">
      <inkml:brushProperty name="width" value="0.025" units="cm"/>
      <inkml:brushProperty name="height" value="0.025" units="cm"/>
    </inkml:brush>
  </inkml:definitions>
  <inkml:trace contextRef="#ctx0" brushRef="#br0">175 0 9833,'0'0'9086,"-12"9"-4052,-10 5-3685,1 2 0,1 0 0,-24 25 0,39-36-1169,0 1 0,0 0 0,0 0 0,0 0 0,1 1-1,0-1 1,0 1 0,1 0 0,0 0 0,0 0 0,1 1 0,0-1 0,0 1 0,0 0-1,1-1 1,1 1 0,-1 0 0,1 9 0,1-14-180,0-1 0,-1 0 0,1 1 0,0-1 0,0 0 0,1 0 0,-1 1 0,0-1 0,1 0 0,-1 0 0,1 0 0,0-1 0,-1 1 0,1 0 0,0-1 0,0 1 0,0-1 0,0 0 0,1 1 0,-1-1 0,0 0 0,0 0 0,1-1 0,-1 1 0,0 0 0,1-1 0,-1 1 0,1-1 0,-1 0 0,4 0 0,0 1 0,0-1 0,0 0 0,0-1 0,-1 1 0,1-1 0,0 0 0,0 0 0,-1-1 0,1 0 0,-1 0 0,0 0 0,7-4 0,-4-1 0,1 0 0,-2 0 0,1-1 0,-1 0 0,0 0 0,0 0 0,-1-1 0,-1 0 0,1-1 0,4-11 0,-7 14 0,0-1 0,0 1 0,-1-1 0,1 0 0,-2 0 0,1 0 0,-1 0 0,-1 0 0,1 0 0,-1 0 0,-1 0 0,1 0 0,-1 0 0,-3-10 0,3 17-146,0-1-1,0 0 1,1 0 0,-2 1-1,1-1 1,0 1-1,0-1 1,0 1 0,-1-1-1,1 1 1,-1 0 0,1 0-1,-1-1 1,1 1-1,-1 0 1,0 0 0,1 1-1,-1-1 1,0 0 0,0 1-1,0-1 1,1 1-1,-1-1 1,0 1 0,0 0-1,0 0 1,0 0 0,0 0-1,0 0 1,-4 1-1,4-1-190,0 0-1,0 1 0,-1-1 1,1 1-1,0 0 0,0 0 0,0 0 1,0 0-1,0 0 0,0 0 1,0 0-1,0 0 0,0 1 1,1-1-1,-1 1 0,0 0 0,1-1 1,0 1-1,-1 0 0,1 0 1,0 0-1,0 0 0,0 0 1,0 0-1,0 0 0,-1 3 0,1 9-10509</inkml:trace>
  <inkml:trace contextRef="#ctx0" brushRef="#br0" timeOffset="1">493 51 18930,'0'0'12791,"-5"12"-11878,1-4-824,-1 1-84,1 0 0,0 0 0,1 0 0,0 1-1,0-1 1,1 1 0,0-1 0,-1 21 0,3-29-24,1 0 0,-1 0 0,0 0-1,1 0 1,-1 0 0,0 0 0,1 0 0,-1 0 0,1 0 0,0-1 0,-1 1 0,1 0-1,0 0 1,-1 0 0,1-1 0,0 1 0,0 0 0,0-1 0,-1 1 0,1-1-1,0 1 1,0-1 0,0 1 0,1 0 0,35 5-1266,-33-6 993,1 0-1,-1 0 1,1 0 0,-1-1-1,0 1 1,1-1-1,-1 0 1,0-1 0,0 1-1,1-1 1,-1 1 0,0-1-1,6-5 1,1-11-5794,-3-5-3496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824"/>
    </inkml:context>
    <inkml:brush xml:id="br0">
      <inkml:brushProperty name="width" value="0.025" units="cm"/>
      <inkml:brushProperty name="height" value="0.025" units="cm"/>
    </inkml:brush>
  </inkml:definitions>
  <inkml:trace contextRef="#ctx0" brushRef="#br0">0 0 20211,'0'0'12460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079"/>
    </inkml:context>
    <inkml:brush xml:id="br0">
      <inkml:brushProperty name="width" value="0.025" units="cm"/>
      <inkml:brushProperty name="height" value="0.025" units="cm"/>
    </inkml:brush>
  </inkml:definitions>
  <inkml:trace contextRef="#ctx0" brushRef="#br0">332 60 5285,'0'0'12230,"0"-8"-9849,0 3-2196,0 3-34,0 1-1,1-1 1,-1 1-1,0-1 1,0 1-1,0-1 1,0 0-1,0 1 1,0-1-1,-1 1 1,1-1-1,-1 1 1,1-1 0,-1 1-1,1-1 1,-1 1-1,0-1 1,0 1-1,1 0 1,-1-1-1,0 1 1,0 0-1,0 0 1,-1 0-1,1 0 1,0 0 0,0 0-1,-1 0 1,1 0-1,0 0 1,-1 0-1,1 1 1,-1-1-1,1 1 1,-1-1-1,1 1 1,-1 0-1,1-1 1,-1 1 0,1 0-1,-4 0 1,-7 0 235,0 0 0,1 1 0,-1 0 1,0 1-1,0 0 0,1 1 0,0 1 1,-1 0-1,1 0 0,0 1 0,1 0 1,-19 13-1,19-12-356,0 2 0,0-1 0,1 1 0,1 1 0,-1 0 0,1 0 0,1 0 0,0 1 0,0 1 0,1-1 0,0 1 0,1 0 0,0 0 0,1 0 0,0 1 0,1-1 0,0 1 0,0 0 0,0 22 0,3-30-31,-1-1 0,1 0 0,1 1-1,-1-1 1,0 1 0,1-1 0,0 0 0,-1 0 0,2 1 0,-1-1-1,0 0 1,0 0 0,1 0 0,0 0 0,-1 0 0,1 0 0,1-1-1,-1 1 1,0 0 0,4 2 0,-2-2 10,-1-1-1,1-1 1,0 1-1,0 0 1,0-1-1,0 0 1,0 0-1,0 0 1,0 0-1,0-1 1,0 0-1,0 1 1,0-2-1,7 0 1,0 0 17,1-1 1,-1-1-1,0 0 1,0-1-1,0 0 1,-1 0-1,1-1 1,-1 0-1,0-1 1,-1-1-1,12-8 1,-10 4 2,0-1 0,-1 0 1,0 0-1,-1-1 1,12-21-1,-18 29-21,0-1 1,0 0-1,0 0 1,-1 0-1,0 0 1,0 0-1,-1-1 1,0 1-1,0 0 1,0-1-1,-1 1 1,0-1-1,0 1 1,-1-1-1,0 1 1,-1-8-1,1 13-17,1 0 0,-1 0-1,1 0 1,-1 0 0,1 0 0,-1 0-1,0 0 1,1 1 0,-1-1 0,0 0-1,0 0 1,0 1 0,0-1 0,1 0-1,-1 1 1,0-1 0,0 1 0,0-1 0,0 1-1,0 0 1,0-1 0,-1 1 0,1 0-1,0 0 1,0-1 0,0 1 0,0 0-1,0 0 1,0 0 0,0 1 0,0-1 0,0 0-1,0 0 1,0 0 0,-1 1 0,0 0-1,-1 0-71,1 0-1,-1 0 1,1 0-1,-1 0 0,1 0 1,0 1-1,0-1 1,-1 1-1,1-1 0,0 1 1,0 0-1,1 0 1,-4 4-1,-5 31-4849,10-11-2907,2-10-1227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420"/>
    </inkml:context>
    <inkml:brush xml:id="br0">
      <inkml:brushProperty name="width" value="0.025" units="cm"/>
      <inkml:brushProperty name="height" value="0.025" units="cm"/>
    </inkml:brush>
  </inkml:definitions>
  <inkml:trace contextRef="#ctx0" brushRef="#br0">19 1 14029,'0'0'9257,"3"64"-6214,-3-33-1057,-7 2-897,-1 2-641,2-2-320,5-1-128,1-5-1185,0-8-1377,1-11-1378,7-8-1409,2-6-6246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750"/>
    </inkml:context>
    <inkml:brush xml:id="br0">
      <inkml:brushProperty name="width" value="0.025" units="cm"/>
      <inkml:brushProperty name="height" value="0.025" units="cm"/>
    </inkml:brush>
  </inkml:definitions>
  <inkml:trace contextRef="#ctx0" brushRef="#br0">63 1 17649,'0'0'5370,"-5"8"-3058,1 1-1829,-2 1 29,0 0-1,1 1 1,1 0-1,0 0 0,0 0 1,1 0-1,-3 22 1,7-33-507,-1 1 0,1 0 0,-1-1 1,1 1-1,0 0 0,-1-1 1,1 1-1,0-1 0,0 1 0,-1-1 1,1 1-1,0-1 0,0 1 1,0-1-1,0 0 0,0 0 1,-1 1-1,1-1 0,0 0 0,0 0 1,0 0-1,0 0 0,0 0 1,0 0-1,0 0 0,1-1 0,31-1-83,-8-1-466,-10 1 320,0 0 1,0 1-1,0 1 0,0 0 0,25 3 0,-37-2 235,-1 0 0,1-1 0,0 1 0,-1 0 0,1 0 0,-1 1 0,1-1 0,-1 0 0,0 1 0,1-1 0,-1 1 0,0 0 0,0 0 0,0 0 0,0 0 0,-1 0 0,1 0 0,-1 1 0,1-1 0,-1 0 0,0 1 0,1-1 0,-1 1 0,-1 0 0,1-1 0,0 1 0,-1 0 0,1-1 0,-1 1 0,0 0 0,0 0 1,0-1-1,0 1 0,0 0 0,-1 0 0,1-1 0,-2 5 0,0 0 139,0 1 1,-1-1-1,0 0 0,0 0 1,-1 0-1,0 0 1,0-1-1,-1 0 1,1 0-1,-1 0 1,-1 0-1,1-1 1,-1 1-1,-8 5 0,6-5 33,-1 0 0,1 0-1,-1-1 1,0 0-1,-1 0 1,1-1 0,-1 0-1,0-1 1,0 0-1,-12 2 1,20-5-360,-1 0 0,1 1 1,0-1-1,0 0 0,0-1 0,-1 1 0,1 0 1,0-1-1,0 1 0,0-1 0,0 0 0,0 1 0,0-1 1,0 0-1,0 0 0,0-1 0,0 1 0,0 0 1,1-1-1,-1 1 0,0-1 0,1 1 0,-1-1 1,1 0-1,0 1 0,0-1 0,-1 0 0,0-2 0,-1-5-1395,0 0-1,0 0 1,1 1-1,0-1 0,-1-13 1,-2-20-8240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6.220"/>
    </inkml:context>
    <inkml:brush xml:id="br0">
      <inkml:brushProperty name="width" value="0.025" units="cm"/>
      <inkml:brushProperty name="height" value="0.025" units="cm"/>
    </inkml:brush>
  </inkml:definitions>
  <inkml:trace contextRef="#ctx0" brushRef="#br0">189 65 8840,'0'0'2114,"1"-9"-176,0-27 144,-1 35-2025,0 1 0,1-1 0,-1 1 0,0-1 0,0 0-1,0 1 1,0-1 0,0 1 0,0-1 0,0 0 0,0 1 0,0-1 0,0 1-1,0-1 1,0 0 0,-1 1 0,1-1 0,0 1 0,0-1 0,-1 0 0,1 1-1,0-1 1,-1 1 0,1-1 0,0 1 0,-1-1 0,1 1 0,-1 0 0,1-1-1,-1 1 1,1-1 0,-1 1 0,1 0 0,-1 0 0,1-1 0,-1 1 0,1 0-1,-1 0 1,0-1 0,1 1 0,-1 0 0,1 0 0,-1 0 0,0 0 0,1 0-1,-1 0 1,0 0 0,1 0 0,-1 0 0,1 0 0,-1 1 0,0-1 0,1 0 0,-1 0-1,1 1 1,-1-1 0,1 0 0,-1 0 0,1 1 0,-1-1 0,1 1 0,-1-1-1,0 1 1,-29 24 35,14 0 37,1 0 0,1 0-1,1 1 1,1 1 0,2 0 0,0 1 0,2 0 0,-8 48 0,5 1 271,4-1 0,2 82-1,5-131-373,1 0 0,7 38 0,-6-57-24,0 1 0,0 0 0,1-1 0,0 0 0,0 1 0,1-1 0,0 0 0,1-1 0,-1 1 0,1-1 0,8 9 0,-11-14 25,0-1 0,-1 1 0,1 0 1,0-1-1,0 1 0,0-1 0,0 0 0,0 0 1,0 0-1,1 0 0,-1 0 0,0 0 1,0 0-1,1-1 0,-1 1 0,1-1 0,-1 0 1,0 1-1,1-1 0,-1 0 0,1-1 0,-1 1 1,0 0-1,1-1 0,-1 1 0,1-1 1,-1 0-1,0 0 0,0 0 0,0 0 0,1 0 1,-1 0-1,0 0 0,0-1 0,0 1 1,-1-1-1,1 0 0,0 1 0,1-4 0,7-5 303,-1-1-1,-1 0 0,0-1 0,-1 1 1,9-19-1,11-28 197,-2-2 0,-3 0 0,-2-2 0,-4 0 1,-2-1-1,-2 0 0,-4-1 0,1-78 0,-9 142-527,0-9 45,0-1 0,0 1 0,-1 0 0,-1-1 0,-2-10 0,3 18-102,1 0-1,-1 0 1,0 0 0,0 0-1,0 0 1,0 0-1,-1 1 1,1-1-1,0 0 1,-1 1 0,1-1-1,-1 1 1,1-1-1,-1 1 1,0 0 0,1 0-1,-1 0 1,0 0-1,0 0 1,0 0 0,0 0-1,0 1 1,0-1-1,0 1 1,0-1 0,0 1-1,0 0 1,-4 0-1,-3-1-1905,-1 1-1,0 1 1,1-1-1,-16 4 1,-11 10-8927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092"/>
    </inkml:context>
    <inkml:brush xml:id="br0">
      <inkml:brushProperty name="width" value="0.025" units="cm"/>
      <inkml:brushProperty name="height" value="0.025" units="cm"/>
    </inkml:brush>
  </inkml:definitions>
  <inkml:trace contextRef="#ctx0" brushRef="#br0">1 14 11627,'0'0'11147,"66"-13"-8841,-45 13-449,4 0-415,4 0-449,-4 0-641,4 0-288,-3 0-96,-6 0-1249,-3 0-2787,-5 0-3107</inkml:trace>
  <inkml:trace contextRef="#ctx0" brushRef="#br0" timeOffset="1">455 120 17681,'0'0'9993,"-23"61"-7014,20-42-1153,3-4-1538,3-2-288,17-8 0,7-5 0,6 0 0,0 0-1409,-2-8-1282,1-7-256,-10-2-1953,-3-3 127,-3-2-5893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451"/>
    </inkml:context>
    <inkml:brush xml:id="br0">
      <inkml:brushProperty name="width" value="0.025" units="cm"/>
      <inkml:brushProperty name="height" value="0.025" units="cm"/>
    </inkml:brush>
  </inkml:definitions>
  <inkml:trace contextRef="#ctx0" brushRef="#br0">186 0 8392,'0'0'11883,"-27"72"-8616,7-39-384,-2 9-673,-3 3-672,0 3-481,3 0-417,4-3-384,3-1-160,8-8-128,2-7-384,5-11-1858,0-9-3299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934"/>
    </inkml:context>
    <inkml:brush xml:id="br0">
      <inkml:brushProperty name="width" value="0.025" units="cm"/>
      <inkml:brushProperty name="height" value="0.025" units="cm"/>
    </inkml:brush>
  </inkml:definitions>
  <inkml:trace contextRef="#ctx0" brushRef="#br0">18 0 14990,'0'0'17329,"61"22"-16881,-24-21-448,10-1 0,-1 0 0,1 0-577,-3-5-960,-5 0-1186,-11 0-1505,-12 2 1218,-7-1-5414</inkml:trace>
  <inkml:trace contextRef="#ctx0" brushRef="#br0" timeOffset="1">1 151 17008,'0'0'11339,"58"4"-10410,-19-4-385,8 0-384,4 0-128,-2 0-320,-4 0-1281,-6-4-2499,-4-5-4228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0.365"/>
    </inkml:context>
    <inkml:brush xml:id="br0">
      <inkml:brushProperty name="width" value="0.025" units="cm"/>
      <inkml:brushProperty name="height" value="0.025" units="cm"/>
    </inkml:brush>
  </inkml:definitions>
  <inkml:trace contextRef="#ctx0" brushRef="#br0">0 51 3844,'0'0'17921,"11"-7"-15503,-10 7-2405,6-6 355,0 1 0,0 1 1,1-1-1,-1 1 0,1 1 0,0 0 0,1 0 0,-1 0 0,0 1 1,1 0-1,0 0 0,12 0 0,-12 2-119,1 0 0,0 0 0,-1 1 0,1 1 0,-1-1 0,1 1 0,12 5 0,-19-6-214,-1 1-1,1 0 0,0-1 1,-1 1-1,0 0 0,1 0 0,-1 0 1,0 0-1,0 1 0,0-1 0,0 0 1,-1 1-1,1 0 0,-1-1 1,1 1-1,-1 0 0,0 0 0,0 0 1,0-1-1,-1 1 0,1 0 1,-1 0-1,1 0 0,-1 1 0,0-1 1,0 0-1,-1 5 0,0-2-14,0 0-1,0 1 1,0-1-1,-1 0 1,0 0-1,0 0 0,0-1 1,-1 1-1,0 0 1,0-1-1,0 0 1,-7 8-1,-6 4 104,0 0 0,-21 17 0,23-22-70,0 1-1,0 0 1,-14 20 0,27-33-53,1 1 1,0-1-1,0 0 1,0 0-1,-1 1 1,1-1-1,0 0 1,0 1-1,0-1 1,0 0-1,0 0 1,0 1-1,0-1 0,0 0 1,0 1-1,0-1 1,0 0-1,0 1 1,0-1-1,0 0 1,0 0-1,0 1 1,0-1-1,0 0 1,0 1-1,0-1 0,0 0 1,0 0-1,0 1 1,1-1-1,-1 0 1,0 1-1,0-1 1,0 0-1,1 0 1,-1 0-1,0 1 1,0-1-1,1 0 0,-1 0 1,0 0-1,0 0 1,1 1-1,-1-1 1,0 0-1,0 0 1,1 0-1,-1 0 1,0 0-1,1 0 1,-1 0-1,0 0 0,1 0 1,-1 0-1,0 0 1,0 0-1,1 0 1,-1 0-1,0 0 1,1 0-1,-1 0 1,27-2-90,-23 2 32,17-4-1247,1 0 1,35-12 0,41-22-8342,-38 14 1120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0.688"/>
    </inkml:context>
    <inkml:brush xml:id="br0">
      <inkml:brushProperty name="width" value="0.025" units="cm"/>
      <inkml:brushProperty name="height" value="0.025" units="cm"/>
    </inkml:brush>
  </inkml:definitions>
  <inkml:trace contextRef="#ctx0" brushRef="#br0">160 4 12844,'0'0'10170,"-13"-2"-6946,8 1-3080,0 1 0,-1-1 1,1 1-1,-1 0 0,1 1 0,0-1 0,-1 1 0,1 0 0,0 0 1,-1 1-1,1-1 0,0 1 0,0 0 0,0 1 0,0-1 0,1 1 0,-1 0 1,1 0-1,-1 1 0,1-1 0,0 1 0,1 0 0,-1 0 0,1 0 1,-1 1-1,1-1 0,0 1 0,1-1 0,-1 1 0,1 0 0,0 0 1,-2 7-1,3-8-126,0-1 1,1 0 0,-1 0 0,1 0-1,0 1 1,-1-1 0,1 0-1,1 1 1,-1-1 0,0 0 0,1 0-1,0 1 1,0-1 0,0 0 0,0 0-1,0 0 1,1 0 0,-1 0-1,1 0 1,0-1 0,-1 1 0,1 0-1,1-1 1,-1 0 0,0 1 0,1-1-1,-1 0 1,1 0 0,-1 0-1,1 0 1,0-1 0,0 1 0,0-1-1,0 0 1,0 0 0,0 0 0,1 0-1,-1 0 1,0-1 0,0 1 0,6-1-1,0 1 4,-1 0 0,1-1 0,0-1 0,-1 1 0,1-1 0,-1-1 0,1 1-1,-1-1 1,0-1 0,1 0 0,-1 0 0,-1 0 0,1-1 0,0 0 0,9-8 0,-12 8 4,0-1 1,-1 0-1,1-1 1,-1 1 0,0-1-1,0 0 1,-1 0-1,0 0 1,0 0 0,0-1-1,-1 1 1,4-14-1,-6 18-19,0 0 1,1 0-1,-1-1 0,0 1 0,0 0 0,0-1 0,-1 1 0,1 0 0,0-1 0,-1 1 0,0 0 0,1 0 0,-1 0 0,0 0 0,0 0 0,0-1 0,-1 2 1,1-1-1,0 0 0,-1 0 0,1 0 0,-1 1 0,0-1 0,1 0 0,-1 1 0,0 0 0,0-1 0,0 1 0,0 0 0,0 0 0,0 0 0,0 0 1,-1 1-1,1-1 0,0 0 0,0 1 0,-1 0 0,1-1 0,0 1 0,-5 1 0,-4-3-13,0 2-1,0-1 1,0 1-1,-21 4 1,29-4-14,1 1-1,0-1 1,-1 1 0,1-1 0,0 1-1,0 0 1,0 0 0,-1 0-1,1 0 1,0 0 0,0 1 0,1-1-1,-1 1 1,0-1 0,0 1-1,1-1 1,-1 1 0,1 0 0,-1 0-1,1 0 1,0 0 0,0 0-1,0 0 1,0 0 0,0 1 0,0-1-1,0 0 1,1 0 0,-1 4-1,1-4-163,0-1 0,0 0 0,0 1 0,0-1 0,1 0 0,-1 0 0,0 1-1,1-1 1,-1 0 0,1 0 0,-1 0 0,1 1 0,-1-1 0,1 0 0,0 0 0,0 0-1,-1 0 1,1 0 0,0 0 0,0 0 0,0 0 0,0-1 0,0 1 0,0 0 0,1-1-1,-1 1 1,0 0 0,0-1 0,0 1 0,1-1 0,-1 0 0,3 1 0,46 4-6366,-43-5 5584,39 0-5814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058"/>
    </inkml:context>
    <inkml:brush xml:id="br0">
      <inkml:brushProperty name="width" value="0.025" units="cm"/>
      <inkml:brushProperty name="height" value="0.025" units="cm"/>
    </inkml:brush>
  </inkml:definitions>
  <inkml:trace contextRef="#ctx0" brushRef="#br0">140 3 9801,'0'0'16341,"-9"0"-13997,3 1-2206,0-1 0,1 1 0,-1 0 0,0 1 0,1-1 1,-1 1-1,1 0 0,0 0 0,0 1 0,0 0 0,0 0 1,0 0-1,0 0 0,1 1 0,-1 0 0,1 0 0,0 0 0,0 0 1,1 1-1,-1-1 0,1 1 0,0 0 0,0 0 0,-3 9 1,4-10-110,0-1 1,1 1 0,-1-1 0,1 1 0,0 0 0,0 0 0,0-1 0,0 1-1,1 0 1,0 0 0,0 0 0,0 0 0,0-1 0,0 1 0,1 0 0,0 0 0,1 6-1,0-8-16,0 1 0,-1-1-1,1 1 1,0-1-1,0 0 1,0 0 0,1 0-1,-1 0 1,0 0-1,1 0 1,-1-1-1,1 1 1,-1-1 0,1 0-1,0 0 1,0 0-1,0 0 1,0 0 0,-1 0-1,1-1 1,0 0-1,5 1 1,4 0-13,-1-1 0,1 0 0,-1 0 0,1-1 0,-1-1 0,1 0 0,-1 0 0,0-1 0,16-7 0,-23 8 0,0 0 0,1 0 0,-1 0 0,0-1 0,0 1 0,-1-1 0,1 0 0,-1 0 0,1-1 0,-1 1 0,0-1 0,0 1 0,0-1 0,-1 0 0,1 0 0,-1 0 0,0-1 0,0 1 0,-1 0 0,1-1 0,-1 1 0,0-1 0,0 1 0,-1-1 0,1-9 0,-1 11-55,-1-1 0,0 1-1,0 0 1,0 0 0,0 0 0,-1-1 0,1 1-1,-1 1 1,0-1 0,0 0 0,0 0 0,0 1-1,0-1 1,-1 1 0,1-1 0,-1 1 0,1 0-1,-1 0 1,0 0 0,0 1 0,0-1 0,0 1 0,0-1-1,0 1 1,0 0 0,-1 0 0,-4 0 0,0-2-271,-1 1 0,0 0 0,0 1 0,-1 0 0,1 0 0,0 1 0,0 0 0,0 0 0,-13 3 0,12 8-5748,10-11 5719,0 0-1,0 1 1,0-1-1,-1 1 1,1 0-1,0-1 0,0 1 1,0-1-1,0 1 1,0-1-1,0 1 1,0-1-1,1 1 1,-1-1-1,0 1 1,0-1-1,0 1 1,0-1-1,1 1 1,-1-1-1,0 1 1,0-1-1,1 0 1,-1 1-1,0-1 0,1 1 1,14 5-9500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412"/>
    </inkml:context>
    <inkml:brush xml:id="br0">
      <inkml:brushProperty name="width" value="0.025" units="cm"/>
      <inkml:brushProperty name="height" value="0.025" units="cm"/>
    </inkml:brush>
  </inkml:definitions>
  <inkml:trace contextRef="#ctx0" brushRef="#br0">176 0 18033,'0'0'12108,"-12"81"-10539,4-48-512,2 0-1057,5 0 0,1 0 0,0-5 0,0-1-192,0-5-2210,1-11-2147,2-6-2049</inkml:trace>
  <inkml:trace contextRef="#ctx0" brushRef="#br0" timeOffset="1">0 140 6438,'0'0'21396,"54"-5"-20819,-12 5-417,8 0-96,-5 0-480,0-2-2755,-1-4-3011,-6-3-6342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925"/>
    </inkml:context>
    <inkml:brush xml:id="br0">
      <inkml:brushProperty name="width" value="0.025" units="cm"/>
      <inkml:brushProperty name="height" value="0.025" units="cm"/>
    </inkml:brush>
  </inkml:definitions>
  <inkml:trace contextRef="#ctx0" brushRef="#br0">1 59 16752,'0'0'3625,"9"-4"-566,21-8-2306,1 2 1,1 1 0,0 2 0,0 1 0,1 1 0,-1 2 0,1 1 0,61 4 0,-93-2-742,0 0 0,1 0 0,-1 0 0,0 0 0,0 0 0,0 0 0,0 0 0,1 1 0,-1-1 0,0 0 0,0 1 0,0-1 0,0 1 0,0-1 0,0 1 0,0-1 1,0 1-1,0 0 0,0-1 0,0 1 0,0 0 0,0 0 0,1 1 0,-2-1 36,0 1 0,0-1 1,0 0-1,0 0 0,-1 0 1,1 0-1,0 0 0,0 0 1,-1 0-1,1 0 0,0 0 1,-1 0-1,1 0 0,-1 0 0,1 0 1,-1 0-1,0-1 0,1 1 1,-3 2-1,-3 3 195,-1 1 0,-1-1 1,1 0-1,-11 7 0,-30 13-158,31-17-88,-1 0 1,1 2-1,-28 22 1,44-32 2,0-1 0,0 1 0,0-1 0,1 1 0,-1-1 1,0 1-1,1 0 0,-1-1 0,1 1 0,-1 0 0,0 0 0,1-1 0,0 1 0,-1 0 0,1 0 1,-1 0-1,1 0 0,0-1 0,0 1 0,-1 0 0,1 0 0,0 0 0,0 0 0,0 0 0,0 0 0,0 0 1,1 1-1,0-1 0,-1 0 0,2 0 0,-1 0 1,0 0-1,0 0 0,0-1 0,0 1 0,0 0 1,1-1-1,-1 1 0,0-1 0,0 1 0,1-1 1,-1 0-1,0 1 0,3-1 0,72 1-15,-61-2-3,47-6-1803,-52 5 226,-1-1 0,0 0 0,0-1 0,13-7 0,12-12-7736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254"/>
    </inkml:context>
    <inkml:brush xml:id="br0">
      <inkml:brushProperty name="width" value="0.025" units="cm"/>
      <inkml:brushProperty name="height" value="0.025" units="cm"/>
    </inkml:brush>
  </inkml:definitions>
  <inkml:trace contextRef="#ctx0" brushRef="#br0">130 1 13004,'0'0'15834,"-10"3"-14217,3-1-1391,-1 1 0,1 0-1,0 1 1,1-1-1,-11 8 1,15-10-207,0 1 1,0-1 0,0 1-1,0 0 1,0 0-1,0 0 1,1 0 0,-1 0-1,1 0 1,-1 0-1,1 1 1,0-1 0,0 0-1,0 1 1,0-1 0,0 1-1,1-1 1,-1 1-1,1-1 1,0 1 0,-1 0-1,1-1 1,0 1-1,1 0 1,-1 3 0,1-4-78,0-1 0,0 1 1,0-1-1,0 0 0,0 0 1,0 1-1,0-1 1,1 0-1,-1 0 0,0 0 1,1 0-1,-1 0 0,1 0 1,-1-1-1,1 1 0,-1 0 1,1-1-1,-1 1 1,1-1-1,0 1 0,-1-1 1,1 0-1,3 0 0,50 4-867,-38-4 607,-5 1 241,-1 0 1,1 1-1,-1 1 0,1 0 1,-1 0-1,19 9 1,-28-11 122,-1-1 0,1 1 1,0 0-1,0 0 0,-1 0 1,1 0-1,-1 0 0,1 1 1,-1-1-1,1 0 0,-1 1 1,0-1-1,0 1 1,1-1-1,-1 1 0,0 0 1,0-1-1,-1 1 0,1 0 1,0 0-1,-1 0 0,1-1 1,-1 1-1,1 0 0,-1 0 1,0 0-1,0 0 1,0 0-1,0 0 0,0 0 1,0 0-1,-1 0 0,1 0 1,-1 0-1,1-1 0,-1 1 1,1 0-1,-1 0 0,0 0 1,0-1-1,0 1 1,0-1-1,-1 1 0,1 0 1,0-1-1,0 0 0,-1 1 1,-2 1-1,-8 10 98,0-1 1,-1 0-1,-1-1 0,0 0 1,-25 14-1,32-20-107,-1-1-1,-1 0 1,1-1-1,0 1 0,-1-1 1,0-1-1,0 0 1,0 0-1,0-1 1,0 0-1,0 0 1,-14-2-1,21 1-162,1-1 0,-1 1-1,1-1 1,0 1 0,-1-1 0,1 0-1,0 0 1,-1 0 0,1 0 0,0 0 0,0 0-1,0 0 1,0 0 0,0 0 0,0 0 0,0-1-1,0 1 1,0 0 0,1-1 0,-1 1-1,0-1 1,1 1 0,-1-1 0,1 1 0,0-1-1,-1 1 1,1-3 0,-2-51-8352,3 41 5105,-1-32-11415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581"/>
    </inkml:context>
    <inkml:brush xml:id="br0">
      <inkml:brushProperty name="width" value="0.025" units="cm"/>
      <inkml:brushProperty name="height" value="0.025" units="cm"/>
    </inkml:brush>
  </inkml:definitions>
  <inkml:trace contextRef="#ctx0" brushRef="#br0">1 4 15246,'0'0'7399,"67"-4"-5541,-33 4-801,5 0-384,0 0-545,0 0-448,0 0-2307,-1 0-3747,-2 0-7431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7.831"/>
    </inkml:context>
    <inkml:brush xml:id="br0">
      <inkml:brushProperty name="width" value="0.025" units="cm"/>
      <inkml:brushProperty name="height" value="0.025" units="cm"/>
    </inkml:brush>
  </inkml:definitions>
  <inkml:trace contextRef="#ctx0" brushRef="#br0">11 226 13421,'0'0'3705,"-3"-8"-2115,2 5-1494,-1-1 0,1 1 0,0 0-1,0-1 1,1 1 0,-1-1-1,1 1 1,0-1 0,0 1-1,0-1 1,0 1 0,1-1 0,-1 1-1,1 0 1,0-1 0,0 1-1,0 0 1,0-1 0,1 1 0,-1 0-1,1 0 1,0 0 0,0 0-1,0 0 1,0 1 0,0-1 0,6-4-1,1-2 62,1 0 0,0 0 0,1 1 0,0 0 0,0 1 0,14-7 0,-23 13-158,1-1 0,0 1 0,-1 0 0,1 0 0,0 0 0,0 0-1,0 0 1,0 1 0,0-1 0,0 1 0,0 0 0,-1 0 0,1 0 0,0 0 0,0 1 0,0-1 0,0 1 0,0-1 0,0 1 0,0 0-1,0 0 1,-1 1 0,1-1 0,0 0 0,-1 1 0,1 0 0,-1-1 0,0 1 0,0 0 0,1 0 0,-1 1 0,0-1 0,1 3 0,25 46-13,-21-36 64,0 0 1,18 25-1,-22-37-46,-1 1-1,1-1 1,0 0 0,1 0 0,-1 0-1,0 0 1,1-1 0,-1 1 0,1-1-1,0 0 1,0 0 0,0 0 0,0-1 0,0 0-1,7 2 1,3-2 26,1 0-1,0-1 1,-1-1 0,1-1-1,0 0 1,-1-1 0,0 0-1,0-1 1,0-1 0,0 0-1,21-12 1,-14 8 153,0 1 0,1 0 1,38-7-1,-59 14-171,1 0 0,0 1 0,0 0 0,0-1 0,0 1-1,0 0 1,0 0 0,0 0 0,0 1 0,0-1 0,0 0 0,0 1 0,0-1-1,0 1 1,0-1 0,0 1 0,0 0 0,-1 0 0,1 0 0,0 0 0,-1 0-1,1 0 1,1 3 0,-1-1 91,0 1 0,0-1 0,-1 1 0,1-1 0,-1 1 0,0 0 0,0-1 0,0 1 0,0 5 0,-1-5-18,0 0 0,1 1 1,0-1-1,0 0 0,0 0 1,1 0-1,-1 0 0,1 0 1,0 0-1,0-1 0,1 1 0,2 3 1,-4-6-51,1 1-1,0-1 1,0 0 0,0 0 0,0 0-1,0 0 1,0 0 0,0-1 0,0 1-1,0 0 1,0-1 0,0 0 0,1 0-1,-1 1 1,0-1 0,0 0 0,0-1-1,1 1 1,-1 0 0,0-1 0,0 1-1,0-1 1,0 0 0,0 1 0,0-1-1,0 0 1,0 0 0,2-2 0,9-4 291,-1-1 0,0-1 1,12-10-1,-17 14-157,83-75 862,-50 43-839,81-57 0,-96 84-197,-25 10-12,1 0-1,-1 0 0,1 0 1,0 1-1,-1-1 0,1 0 1,-1 0-1,1 0 0,-1 1 1,1-1-1,-1 0 0,1 0 1,-1 1-1,1-1 0,-1 0 1,1 1-1,-1-1 0,0 1 1,1-1-1,-1 0 0,0 1 1,1-1-1,-1 1 0,0-1 1,1 2-1,0 2-367,0 1 1,0-1-1,-1 1 1,1 0-1,-1-1 1,0 1-1,-1 6 0,0-6-94,-1 19-5020,-3-5-3389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954"/>
    </inkml:context>
    <inkml:brush xml:id="br0">
      <inkml:brushProperty name="width" value="0.025" units="cm"/>
      <inkml:brushProperty name="height" value="0.025" units="cm"/>
    </inkml:brush>
  </inkml:definitions>
  <inkml:trace contextRef="#ctx0" brushRef="#br0">70 1 15599,'0'0'14355,"-6"10"-13106,-5 12-1026,1 0 1,1 0-1,1 1 1,1-1-1,1 2 1,-5 40-1,10-58-223,0 0 0,1 0 0,0-1 0,0 1 0,1 0 0,0 0 0,0-1 0,0 1 0,1 0 0,-1-1 0,1 1 0,3 4 0,-3-7 0,0-1 0,0 0 0,0 0 0,0 0 0,1 0 0,-1 0 0,1-1 0,-1 1 0,1-1 0,-1 1 0,1-1 0,0 0 0,0 0 0,0 0 0,-1-1 0,1 1 0,0-1 0,0 1 0,0-1 0,0 0 0,0 0 0,0 0 0,0-1 0,0 1 0,3-1 0,-1 0 0,1 0 0,-1-1 0,0 1 0,0-1 0,0 0 0,-1 0 0,1-1 0,0 1 0,-1-1 0,1 0 0,-1 0 0,0-1 0,0 1 0,0-1 0,-1 0 0,1 0 0,5-8 0,-5 4 0,1 1 0,-1-1 0,0-1 0,-1 1 0,0 0 0,0-1 0,-1 0 0,0 0 0,0 0 0,0-12 0,-2 14 0,0 1 0,0-1 0,0 0 0,-1 1 0,0-1 0,-1 1 0,1-1 0,-1 1 0,0-1 0,-1 1 0,1 0 0,-1 0 0,-7-9 0,7 11 0,0 1 0,0-1 0,0 1 0,-1 0 0,1 0 0,-1 1 0,0-1 0,0 1 0,0-1 0,0 1 0,0 1 0,-1-1 0,1 1 0,-1-1 0,1 1 0,-1 0 0,1 1 0,-1-1 0,1 1 0,-1 0 0,-7 1 0,8-1-154,1 1 1,-1-1-1,0 1 0,1 0 0,-1 0 1,1 0-1,-1 0 0,1 1 0,0 0 1,0-1-1,-1 1 0,1 0 0,-3 3 1,3-2-262,0 0 1,1 0 0,-1 0 0,0 1-1,1-1 1,0 1 0,0 0-1,0-1 1,0 1 0,1 0 0,-1 0-1,1 0 1,0 0 0,0 0 0,1 0-1,-1 1 1,1 6 0,0 10-6761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3.294"/>
    </inkml:context>
    <inkml:brush xml:id="br0">
      <inkml:brushProperty name="width" value="0.025" units="cm"/>
      <inkml:brushProperty name="height" value="0.025" units="cm"/>
    </inkml:brush>
  </inkml:definitions>
  <inkml:trace contextRef="#ctx0" brushRef="#br0">55 319 12332,'0'0'15150,"-29"52"-11146,18-27-2723,1 2-1281,5-2 0,5-2 0,0-5 0,18-5 0,8-6 0,8-7 0,5 0 0,-9-3 0,-3-14-3043,-9-7-3715,-11-7-3620</inkml:trace>
  <inkml:trace contextRef="#ctx0" brushRef="#br0" timeOffset="1">48 0 18225,'0'0'10794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122"/>
    </inkml:context>
    <inkml:brush xml:id="br0">
      <inkml:brushProperty name="width" value="0.025" units="cm"/>
      <inkml:brushProperty name="height" value="0.025" units="cm"/>
    </inkml:brush>
  </inkml:definitions>
  <inkml:trace contextRef="#ctx0" brushRef="#br0">1 0 12716,'0'0'18738,"9"58"-17425,3-38-1313,4 2 0,5-1 0,6-5 0,2-3 0,3-6 0,5-6 0,-4-1-1057,0-4-2306,-4-13-1442,-4-3-1313,-3-5-2017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451"/>
    </inkml:context>
    <inkml:brush xml:id="br0">
      <inkml:brushProperty name="width" value="0.025" units="cm"/>
      <inkml:brushProperty name="height" value="0.025" units="cm"/>
    </inkml:brush>
  </inkml:definitions>
  <inkml:trace contextRef="#ctx0" brushRef="#br0">236 1 8264,'0'0'17424,"-54"70"-15085,30-28-674,-2 5-127,0 8-353,-1 4-833,3-1-352,1 1 0,7-7 0,4-12 0,8-12-3107,4-17-5029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869"/>
    </inkml:context>
    <inkml:brush xml:id="br0">
      <inkml:brushProperty name="width" value="0.025" units="cm"/>
      <inkml:brushProperty name="height" value="0.025" units="cm"/>
    </inkml:brush>
  </inkml:definitions>
  <inkml:trace contextRef="#ctx0" brushRef="#br0">0 7 7239,'0'0'20083,"51"20"-18193,-12-20-609,11 0-128,10 0-609,3-7-479,-1-3-33,-7 4-833,-7 2-544,-16 4-1186,-14 0-1313,-14 4-1441,-4 8-2946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2.241"/>
    </inkml:context>
    <inkml:brush xml:id="br0">
      <inkml:brushProperty name="width" value="0.025" units="cm"/>
      <inkml:brushProperty name="height" value="0.025" units="cm"/>
    </inkml:brush>
  </inkml:definitions>
  <inkml:trace contextRef="#ctx0" brushRef="#br0">0 0 16143,'0'0'11179,"58"38"-9514,-21-34-704,10-3-544,1-1-289,1-1-256,-3-12-3075,-3 3-6695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2.955"/>
    </inkml:context>
    <inkml:brush xml:id="br0">
      <inkml:brushProperty name="width" value="0.025" units="cm"/>
      <inkml:brushProperty name="height" value="0.025" units="cm"/>
    </inkml:brush>
  </inkml:definitions>
  <inkml:trace contextRef="#ctx0" brushRef="#br0">1 27 8648,'0'0'16795,"8"-7"-14505,0 1-2060,-7 5-82,1 0 1,-1-1-1,1 1 1,-1 0-1,1 0 1,0 0-1,-1 0 1,1 0-1,0 0 1,0 1-1,0-1 1,2 0-1,4 9 1100,-5 17-76,-4 5-1031,-2-1 0,-11 46 0,8-46-131,1 1 1,-2 47-1,7-77-43,0 1 0,0 0 0,0 0 0,0 0 0,0 0 0,0-1 0,1 1-1,-1 0 1,0 0 0,0 0 0,1-1 0,-1 1 0,0 0 0,1-1 0,-1 1 0,1 0 0,-1 0 0,1-1 0,-1 1 0,1-1 0,0 1 0,-1-1-1,1 1 1,0-1 0,-1 1 0,1-1 0,0 1 0,1 0 0,28-2-2487,-24 0 1677,0-1 0,0 0 0,0 0 0,0 0 0,0-1 0,-1 0 0,1 0 0,4-4 0,13-17-8558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3.297"/>
    </inkml:context>
    <inkml:brush xml:id="br0">
      <inkml:brushProperty name="width" value="0.025" units="cm"/>
      <inkml:brushProperty name="height" value="0.025" units="cm"/>
    </inkml:brush>
  </inkml:definitions>
  <inkml:trace contextRef="#ctx0" brushRef="#br0">84 1 13453,'0'0'11018,"-44"77"-7142,28-45-1794,2 1-417,6 0-992,7-4-673,1-6 0,7-7 0,19-7 0,6-9-897,7 0-1697,4-10-2147,-1-12-2498,2-5-6790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3.686"/>
    </inkml:context>
    <inkml:brush xml:id="br0">
      <inkml:brushProperty name="width" value="0.025" units="cm"/>
      <inkml:brushProperty name="height" value="0.025" units="cm"/>
    </inkml:brush>
  </inkml:definitions>
  <inkml:trace contextRef="#ctx0" brushRef="#br0">125 27 18674,'0'0'7511,"-11"11"-5162,-5 4-1713,2 1 0,0 1 0,-21 32 1,30-42-532,1 0 1,0 0-1,0 0 1,1 1-1,0-1 1,0 1-1,1 0 1,0 0-1,0 0 1,1 0-1,0 1 1,0-1-1,1 0 1,0 0-1,3 14 1,-3-20-106,1 0 0,0-1 0,-1 1 0,1 0 0,0-1 0,0 1 0,0-1 0,0 1 0,1-1 0,-1 1 0,0-1 0,1 0 0,-1 0 0,1 0 0,-1 0 0,1 0 0,-1 0 0,1 0 0,0 0 0,-1-1 0,1 1 0,0 0 0,0-1 0,-1 0 0,1 1 0,0-1 0,0 0 0,0 0 0,0 0 0,0 0 0,-1 0 0,1-1 0,0 1 0,0 0 0,2-2 0,3 1 0,-1-1 0,1 1 0,-1-2 0,0 1 0,0-1 0,1 0 0,-2 0 0,9-6 0,-5 2 0,0 0 0,-1-1 0,0 0 0,-1 0 0,0-1 0,0 0 0,-1 0 0,0-1 0,-1 0 0,0 1 0,0-2 0,-1 1 0,0-1 0,-1 1 0,0-1 0,-1 0 0,0 0 0,-1 0 0,0 0 0,-1-1 0,-1-12 0,1 22 0,0 0 0,-1-1 0,1 1 1,-1 0-1,1 1 0,-1-1 0,1 0 0,-1 0 0,0 0 1,0 0-1,0 0 0,0 1 0,0-1 0,-1 0 0,1 1 1,0-1-1,-1 1 0,1 0 0,-1-1 0,0 1 0,1 0 1,-1 0-1,0 0 0,0 0 0,0 0 0,1 0 0,-1 1 1,0-1-1,0 0 0,0 1 0,0 0 0,0-1 0,0 1 1,0 0-1,-1 0 0,1 0 0,0 1 0,0-1 0,0 0 1,-4 2-1,2-1-45,-1 0 1,1 1-1,0 0 0,-1 0 1,1 0-1,0 0 1,0 1-1,0-1 1,0 1-1,1 0 1,-1 0-1,1 1 0,0-1 1,0 1-1,0 0 1,0-1-1,-2 6 1,3-4-891,0 0 0,1-1 0,0 1 0,0 0 0,0-1 0,0 1 0,1 6 1,0 7-5814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029"/>
    </inkml:context>
    <inkml:brush xml:id="br0">
      <inkml:brushProperty name="width" value="0.025" units="cm"/>
      <inkml:brushProperty name="height" value="0.025" units="cm"/>
    </inkml:brush>
  </inkml:definitions>
  <inkml:trace contextRef="#ctx0" brushRef="#br0">165 13 16207,'0'0'7634,"-9"0"-3577,3-1-3876,0 0-1,1 0 0,-1 1 1,0 0-1,0 1 0,0-1 1,1 1-1,-1 0 0,0 0 1,1 1-1,-1-1 0,1 1 1,-1 1-1,1-1 0,0 1 0,0 0 1,0 0-1,0 0 0,0 1 1,1 0-1,0 0 0,0 0 1,0 0-1,0 1 0,0-1 1,-2 6-1,4-7-180,0 0 0,0 1 0,0-1 0,1 0 0,0 0 0,-1 1 0,1-1 0,0 1 0,1-1 0,-1 1 0,1-1 0,-1 1 0,1-1 0,0 1 0,0-1 0,1 1 0,-1 0 0,1-1 0,0 1 0,2 5 0,-1-6 0,0 1 0,0-1 0,1-1 0,-1 1 0,1 0 0,0-1 0,0 1 0,-1-1 0,2 0 0,-1 0 0,0 0 0,0 0 0,1 0 0,-1-1 0,1 0 0,5 2 0,1-1 0,-1 1 0,1-2 0,0 0 0,0 0 0,0-1 0,0 0 0,0 0 0,0-1 0,-1-1 0,1 0 0,0 0 0,-1-1 0,1 0 0,10-5 0,-13 3 0,0 0 0,0 0 0,-1-1 0,0 0 0,0 0 0,0 0 0,-1-1 0,0 1 0,6-12 0,-9 16 0,-1 0 0,1 0 0,-1 0 0,0-1 0,0 1 0,0 0 0,0-1 0,0 1 0,-1-1 0,1 1 0,-1-1 0,1 1 0,-1-1 0,0 1 0,0-1 0,0 0 0,0 1 0,-1-1 0,1 1 0,-1-1 0,1 1 0,-1-1 0,0 1 0,0 0 0,0-1 0,0 1 0,-1 0 0,1 0 0,0-1 0,-1 1 0,0 0 0,1 1 0,-5-5 0,1 3-140,-1 0 0,0 0 0,0 0 0,0 0 0,0 1 0,0 0 0,-1 0-1,1 1 1,0-1 0,-9 1 0,-39-1-4496,44 2 3414,-2 0-11942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8.287"/>
    </inkml:context>
    <inkml:brush xml:id="br0">
      <inkml:brushProperty name="width" value="0.025" units="cm"/>
      <inkml:brushProperty name="height" value="0.025" units="cm"/>
    </inkml:brush>
  </inkml:definitions>
  <inkml:trace contextRef="#ctx0" brushRef="#br0">0 0 10570,'0'0'1249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384"/>
    </inkml:context>
    <inkml:brush xml:id="br0">
      <inkml:brushProperty name="width" value="0.025" units="cm"/>
      <inkml:brushProperty name="height" value="0.025" units="cm"/>
    </inkml:brush>
  </inkml:definitions>
  <inkml:trace contextRef="#ctx0" brushRef="#br0">1 1 14958,'0'0'7335,"0"51"-3812,0-21-896,0 5-577,0 0-449,0 4-928,0-3-673,0-3 0,0-5 0,0-5 0,7-5 0,1-5 0,0-5-801,-3-8-2049,-10-22-19379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727"/>
    </inkml:context>
    <inkml:brush xml:id="br0">
      <inkml:brushProperty name="width" value="0.025" units="cm"/>
      <inkml:brushProperty name="height" value="0.025" units="cm"/>
    </inkml:brush>
  </inkml:definitions>
  <inkml:trace contextRef="#ctx0" brushRef="#br0">1 0 16848,'0'0'13613,"57"9"-12716,-17-5-545,6-2-288,3-2-32,3 0-1281,-2 0-2499,-4-11-4131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080"/>
    </inkml:context>
    <inkml:brush xml:id="br0">
      <inkml:brushProperty name="width" value="0.025" units="cm"/>
      <inkml:brushProperty name="height" value="0.025" units="cm"/>
    </inkml:brush>
  </inkml:definitions>
  <inkml:trace contextRef="#ctx0" brushRef="#br0">181 22 17905,'0'0'10100,"-11"8"-7324,2-2-2432,-65 52 931,68-53-1244,1 0-1,-1 1 1,1-1-1,1 1 1,-1 0-1,1 1 1,0-1 0,0 1-1,0 0 1,1 0-1,-3 9 1,6-16-31,1 1 0,-1 0 0,0-1 0,0 1 0,0 0 0,1-1 0,-1 1 0,0 0 0,1-1 0,-1 1 0,0-1 0,1 1 0,-1 0 0,1-1 0,-1 1 0,1-1 0,-1 0 0,1 1 0,-1-1 0,1 1 0,0-1 0,-1 0 0,1 1 0,0-1 0,-1 0 0,1 0 0,0 1 0,-1-1 0,1 0 0,0 0 0,-1 0 0,1 0 0,0 0 0,-1 0 0,1 0 0,1 0 0,37 0 0,-29 0 0,37-1-165,59 2-524,-104-1 697,0 0-1,-1 0 1,1 1 0,0-1 0,0 0-1,0 0 1,0 1 0,-1-1-1,1 1 1,0 0 0,0-1 0,-1 1-1,1 0 1,0 0 0,-1 0 0,1 0-1,-1 1 1,1-1 0,-1 0-1,0 0 1,0 1 0,1-1 0,-1 1-1,0-1 1,0 1 0,0 0 0,-1-1-1,1 1 1,0 0 0,-1 0 0,1-1-1,-1 1 1,1 0 0,-1 0-1,0 0 1,0 0 0,0 0 0,0 0-1,0-1 1,0 1 0,0 0 0,-1 0-1,1 0 1,-1 0 0,1-1-1,-1 1 1,-1 2 0,-1 5 46,-1-1-1,-1 1 1,1-1 0,-1 0-1,-1 0 1,0 0 0,0-1-1,-7 8 1,-1-3-54,-1 0 0,0 0 0,0-2 0,-21 11 0,30-17 0,-1-1 0,1 0 0,-1 0 0,0 0 0,0-1 0,-1 0 0,1-1 0,0 0 0,-1 0 0,1 0 0,-1-1 0,1 0 0,-12-2 0,17 2-89,0-1 1,1 1-1,-1-1 1,1 0-1,-1 1 1,1-1-1,0 0 1,-1 0-1,1 0 1,0 0-1,-1 0 1,1 0-1,0 0 1,0-1-1,0 1 1,0 0-1,0-1 1,0 1-1,0-1 1,1 1-1,-2-3 1,-5-38-6031,6 2-3560</inkml:trace>
  <inkml:trace contextRef="#ctx0" brushRef="#br0" timeOffset="1">126 1 17713,'0'0'14157,"66"0"-13260,-39 0-897,0 1 0,1 1 0,5 1-609,3-2-3298,3-1-3332,2 0-2915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408"/>
    </inkml:context>
    <inkml:brush xml:id="br0">
      <inkml:brushProperty name="width" value="0.025" units="cm"/>
      <inkml:brushProperty name="height" value="0.025" units="cm"/>
    </inkml:brush>
  </inkml:definitions>
  <inkml:trace contextRef="#ctx0" brushRef="#br0">166 0 10858,'0'0'8787,"-11"8"-4169,-7 7-3330,1 0 0,1 2 1,-24 28-1,32-35-984,1 0 1,0 0 0,1 1-1,0 0 1,1 0 0,0 0-1,0 1 1,2-1 0,-1 1-1,-1 13 1,4-22-305,0 1 0,1 0 0,0-1 0,-1 1 0,1 0 0,1-1 0,-1 1 0,0 0 0,1-1 0,0 1 0,0-1 0,0 1 0,0-1 0,1 1 0,-1-1 0,1 0 0,0 1 0,0-1 0,0 0 0,0 0 0,5 4 0,-2-4 0,-1 0 0,1-1 0,0 1 0,0-1 0,0-1 0,0 1 0,1-1 0,-1 0 0,0 0 0,0 0 0,1-1 0,-1 0 0,1 0 0,7-1 0,-6 0 0,0-1 0,0 1 0,-1-1 0,1-1 0,-1 1 0,0-1 0,0 0 0,0-1 0,0 1 0,0-1 0,-1 0 0,1-1 0,-1 1 0,0-1 0,-1 0 0,1 0 0,-1-1 0,0 1 0,0-1 0,5-10 0,-5 9 0,-1 1 0,0-1 0,0 0 0,0 0 0,-1 0 0,0 0 0,-1-1 0,1 1 0,-1 0 0,-1-1 0,1 1 0,-1 0 0,-1-1 0,1 1 0,-1-1 0,-1 1 0,1 0 0,-1 0 0,-4-9 0,3 10 3,0 2-1,-1-1 1,1 0-1,-1 1 1,-1-1-1,1 1 1,-1 1-1,1-1 1,-1 0 0,0 1-1,-11-5 1,12 6-13,0 0 1,0 0-1,-1 0 0,1 1 1,0-1-1,-1 1 1,0 0-1,1 1 0,-1-1 1,1 1-1,-1 0 1,0 0-1,1 0 0,-1 1 1,-9 1-1,13-1-115,0-1-1,1 1 1,-1 0-1,0-1 1,0 1-1,0 0 1,0-1-1,1 1 1,-1 0-1,0 0 1,0 0-1,1 0 1,-1 0-1,1-1 1,-1 1-1,1 0 1,-1 0 0,1 0-1,0 1 1,-1-1-1,1 0 1,0 0-1,0 0 1,0 0-1,0 0 1,0 0-1,0 0 1,0 0-1,0 0 1,1 2-1,-1-1-393,0 0 0,1 0 0,-1 0 0,1 0 0,0 0 0,0 0 0,0 0 0,0 0 0,0 0 0,0 0 0,0 0 0,0-1 0,1 1 0,1 2 0,18 7-5780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763"/>
    </inkml:context>
    <inkml:brush xml:id="br0">
      <inkml:brushProperty name="width" value="0.025" units="cm"/>
      <inkml:brushProperty name="height" value="0.025" units="cm"/>
    </inkml:brush>
  </inkml:definitions>
  <inkml:trace contextRef="#ctx0" brushRef="#br0">142 35 10154,'0'0'18753,"-10"1"-16874,5-2-1799,1 1-1,-1 1 0,1-1 0,-1 1 1,1-1-1,0 1 0,-1 1 0,1-1 0,0 1 1,0-1-1,0 1 0,0 0 0,0 1 1,0-1-1,1 1 0,-1-1 0,1 1 0,-1 0 1,1 0-1,0 1 0,1-1 0,-1 1 1,0-1-1,-3 8 0,1-2-79,0 1 0,1 0 0,0 0 0,1 0 0,0 0 0,0 1 0,1-1 0,-1 12 0,2-20 0,1 0 0,0 1 0,0-1 0,0 0 0,0 1 0,0-1 0,0 1 0,1-1 0,-1 0 0,1 1 0,0-1 0,-1 0 0,1 0 0,0 0 0,0 1 0,0-1 0,1 0 0,-1 0 0,1 0 0,-1-1 0,1 1 0,-1 0 0,1-1 0,0 1 0,0 0 0,0-1 0,0 0 0,0 0 0,0 1 0,0-1 0,0-1 0,0 1 0,1 0 0,-1 0 0,0-1 0,1 1 0,-1-1 0,0 0 0,1 0 0,3 0 0,-1 0 0,1-1 0,-1 0 0,1 0 0,-1 0 0,0-1 0,1 0 0,-1 0 0,0 0 0,0 0 0,0-1 0,-1 0 0,1 0 0,0 0 0,-1-1 0,0 0 0,0 1 0,0-2 0,0 1 0,-1 0 0,0-1 0,0 1 0,4-7 0,-4 5 0,0 1 0,0-1 0,-1 0 0,0 0 0,0 0 0,0 0 0,0-1 0,-1 1 0,0 0 0,-1-1 0,1 1 0,-1 0 0,0-1 0,-1 1 0,0-1 0,0 1 0,0 0 0,-1 0 0,-3-10 0,2 12-317,1 0 1,-1 0-1,-1 0 0,1 1 1,0-1-1,-1 1 0,0 0 1,0 0-1,0 0 0,0 1 1,0-1-1,-1 1 1,1 0-1,-1 0 0,1 1 1,-1-1-1,0 1 0,-5-1 1,-8-2-6800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6.091"/>
    </inkml:context>
    <inkml:brush xml:id="br0">
      <inkml:brushProperty name="width" value="0.025" units="cm"/>
      <inkml:brushProperty name="height" value="0.025" units="cm"/>
    </inkml:brush>
  </inkml:definitions>
  <inkml:trace contextRef="#ctx0" brushRef="#br0">44 276 18161,'0'0'14190,"-25"66"-13774,17-40-416,0 3 0,6-3 0,2-3 0,5-7 0,13-8 0,8-8 0,2 0 0,3-11 0,-2-8 0,-6-6-2114,-7-4-2851,-6-6-2978</inkml:trace>
  <inkml:trace contextRef="#ctx0" brushRef="#br0" timeOffset="1">60 1 21396,'0'0'11371,"-20"18"-28443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8.249"/>
    </inkml:context>
    <inkml:brush xml:id="br0">
      <inkml:brushProperty name="width" value="0.025" units="cm"/>
      <inkml:brushProperty name="height" value="0.025" units="cm"/>
    </inkml:brush>
  </inkml:definitions>
  <inkml:trace contextRef="#ctx0" brushRef="#br0">36 1 12011,'0'0'5349,"-19"52"-4195,11-12-226,3 16 65,4 9 32,1 6 289,0 7-193,9 5-577,1 0-384,-2-1-96,-3 0-64,-4-4-128,-1-5-352,0-9-321,-6-10-576,-5-14-1250,2-11-1537,-1-16-4035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9.424"/>
    </inkml:context>
    <inkml:brush xml:id="br0">
      <inkml:brushProperty name="width" value="0.025" units="cm"/>
      <inkml:brushProperty name="height" value="0.025" units="cm"/>
    </inkml:brush>
  </inkml:definitions>
  <inkml:trace contextRef="#ctx0" brushRef="#br0">208 1241 14382,'0'0'7110,"10"3"-6298,19 4 51,0-2-1,0-1 1,53 1 0,100-8 432,189-26-1026,67-3-53,216 24 434,259-10 441,838-110 1095,-1382 97-2248,-158 17 224,271-35 13,-482 47-178,1 1 0,0-1 1,-1 1-1,0-1 0,1 0 0,-1 0 1,0 1-1,0-1 0,0 0 1,0 1-1,0-1 0,0 0 0,0 0 1,-1 1-1,1-1 0,0 0 1,-1 1-1,0-1 0,1 1 0,-1-1 1,-1-1-1,-3-18-818,6 7-98,1 0 1,0 1 0,1 0-1,1 0 1,7-18 0,-5 14 277,-1 1 1,5-33 0,-2-37 1348,-4-1 0,-12-150 1,4 192 57,0-3-197,-15-70 1,18 117-510,1 0 0,-1 0 0,0 0 0,0 0 0,0 0 0,0 0 0,0 1 0,0-1 0,0 0 0,0 0 0,0 1 0,0-1 0,0 1 0,0-1-1,-1 1 1,1 0 0,0-1 0,0 1 0,-1 0 0,1 0 0,0 0 0,0 0 0,-3 0 0,-20-7-559,14 2 316,-1 1 1,1 0 0,-1 1-1,0 0 1,0 1 0,0 0-1,0 0 1,0 1 0,0 1-1,-15 1 1,-12-3-529,-94-8-1132,-535-26 1182,-20 60-2333,150-1 4141,-245 27-875,5 40 259,504-57 353,-117 9 256,-500 81 1601,547-46-2458,341-76-204,-4 0-334,0 0-1,0 0 0,0 0 0,-1-1 1,-10 0-1,16-1 114,0 1 0,0 0 0,0 0 0,0-1 0,0 1 0,0-1 0,1 1 0,-1-1 0,0 1 0,0-1 0,0 1 0,1-1 0,-1 0 0,0 1 0,1-1 0,-1 0 0,1 0 0,-1 1 0,1-1 0,-1 0 0,1 0 0,-1 0 0,1 0 0,0 0 0,0 1 0,-1-1 0,1 0 0,0 0 0,0 0 0,0 0 0,0 0 0,0 0 0,0 0 0,0 0 0,0 0 0,1 0 0,-1 0-1,0 0 1,0 0 0,1 1 0,-1-1 0,1 0 0,0-1 0,16-35-5175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0.398"/>
    </inkml:context>
    <inkml:brush xml:id="br0">
      <inkml:brushProperty name="width" value="0.025" units="cm"/>
      <inkml:brushProperty name="height" value="0.025" units="cm"/>
    </inkml:brush>
  </inkml:definitions>
  <inkml:trace contextRef="#ctx0" brushRef="#br0">1 10 14446,'0'0'13068,"80"34"-11659,-41-29-320,4-4-544,5-1-449,4 0-64,-2-3-801,-5-7-1729,-6 0-1634,-16-2-1697,-10-2-4453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0.755"/>
    </inkml:context>
    <inkml:brush xml:id="br0">
      <inkml:brushProperty name="width" value="0.025" units="cm"/>
      <inkml:brushProperty name="height" value="0.025" units="cm"/>
    </inkml:brush>
  </inkml:definitions>
  <inkml:trace contextRef="#ctx0" brushRef="#br0">295 0 18385,'0'0'7784,"0"10"-6439,-1-2-1253,0 1 0,-1-1-1,0 0 1,0-1 0,0 1 0,-1 0 0,-1-1 0,1 1-1,-1-1 1,0 0 0,-1 0 0,0-1 0,0 1 0,-7 6-1,-45 43 36,-103 78-1,154-129-112,-10 12 104,16-17-114,0 1-1,0-1 1,-1 0-1,1 0 1,0 1 0,0-1-1,0 0 1,0 1-1,0-1 1,0 0-1,1 0 1,-1 1-1,0-1 1,0 0-1,0 0 1,0 1 0,0-1-1,0 0 1,0 0-1,0 1 1,1-1-1,-1 0 1,0 0-1,0 0 1,0 1-1,1-1 1,-1 0 0,0 0-1,0 0 1,0 0-1,1 1 1,-1-1-1,0 0 1,0 0-1,1 0 1,-1 0-1,0 0 1,0 0-1,1 0 1,41 1 215,-23-2-207,143 1-604,-54 0-7432,-63 0-2119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8.707"/>
    </inkml:context>
    <inkml:brush xml:id="br0">
      <inkml:brushProperty name="width" value="0.025" units="cm"/>
      <inkml:brushProperty name="height" value="0.025" units="cm"/>
    </inkml:brush>
  </inkml:definitions>
  <inkml:trace contextRef="#ctx0" brushRef="#br0">185 40 14862,'0'0'2579,"-9"-3"-38,5 1-2391,0 0 0,0 0 0,0 1 0,0 0 1,0 0-1,0 0 0,-1 0 0,1 1 0,0 0 1,0 0-1,-1 0 0,1 0 0,0 1 1,-1-1-1,1 1 0,0 0 0,0 0 0,0 1 1,0-1-1,0 1 0,0 0 0,0 0 0,0 0 1,1 1-1,-1-1 0,1 1 0,0 0 0,-5 5 1,2-1-67,0 0 0,0 1 0,1 0 0,0 0 0,1 0 1,0 0-1,0 1 0,1 0 0,0 0 0,0 0 0,1 0 1,0 0-1,1 0 0,0 1 0,0-1 0,2 15 0,-1-22-53,0-1-1,1 1 0,-1 0 0,1-1 0,-1 1 0,1-1 0,0 1 0,-1 0 1,1-1-1,0 1 0,0-1 0,0 0 0,0 1 0,0-1 0,1 0 1,-1 0-1,0 1 0,1-1 0,-1 0 0,1 0 0,-1-1 0,1 1 1,2 1-1,-1-1 63,1 0 0,0 0 0,0-1 0,-1 0 0,1 0 0,0 0 0,0 0 0,0 0 0,-1-1 0,7-1 0,0 0 115,0-1 0,0-1 0,-1 1 0,1-2 0,-1 0 0,0 0 0,11-8 1,-6 2 4,-1-1 0,-1-1 0,0 0 0,19-26 1,-27 33-107,0 0 1,-1 0-1,0 0 1,0 0-1,0-1 1,-1 0-1,0 1 1,0-1-1,0 0 1,-1 0 0,0 0-1,-1 0 1,1 0-1,-1 0 1,-1-7-1,0 13-100,1 0 0,0 1 0,-1-1 0,1 0 0,0 1 0,-1-1 0,1 0 0,-1 1 0,1-1 0,-1 1 0,1-1 0,-1 1 0,1-1 0,-1 1 0,0 0 0,1-1 0,-1 1 0,0 0-1,1-1 1,-1 1 0,0 0 0,0 0 0,1 0 0,-1 0 0,0-1 0,0 1 0,1 0 0,-1 0 0,0 0 0,1 1 0,-1-1 0,0 0 0,0 0 0,1 0 0,-1 0 0,0 1 0,1-1 0,-2 1 0,-26 12-129,25-9 112,0-1 1,0 1 0,1-1-1,-1 1 1,1 0 0,0 0-1,0 0 1,0 0 0,0 0-1,1 0 1,0 1 0,0-1-1,0 1 1,0-1 0,1 0-1,0 1 1,0-1 0,0 1-1,1 7 1,1-10-86,-1-1 1,1 0-1,-1 0 0,1 0 1,0 0-1,-1-1 1,1 1-1,0 0 0,-1-1 1,1 1-1,0-1 1,0 1-1,0-1 0,0 0 1,-1 0-1,1 0 1,0 0-1,0 0 0,3-1 1,39-7-4148,-17-7-253,-2-3-1751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1.362"/>
    </inkml:context>
    <inkml:brush xml:id="br0">
      <inkml:brushProperty name="width" value="0.025" units="cm"/>
      <inkml:brushProperty name="height" value="0.025" units="cm"/>
    </inkml:brush>
  </inkml:definitions>
  <inkml:trace contextRef="#ctx0" brushRef="#br0">0 3 17457,'0'0'8696,"2"8"-7479,5 34-346,-3 0 0,-2 1-1,-3 54 1,0-4-414,1-88-418,1-1 1,-1 0 0,1 1-1,0-1 1,0 0 0,1 1 0,2 4-1,-4-9-21,0 1-1,0 0 0,1-1 0,-1 1 1,0-1-1,1 1 0,-1-1 1,1 1-1,-1-1 0,0 1 1,1-1-1,-1 0 0,1 1 0,0-1 1,-1 1-1,1-1 0,-1 0 1,1 0-1,-1 1 0,1-1 1,0 0-1,0 0 0,0 0 8,0 0 0,0-1 0,0 1 1,0-1-1,0 1 0,0-1 0,0 1 0,0-1 0,-1 1 0,1-1 0,0 0 0,0 0 0,-1 1 0,1-1 0,0 0 0,-1 0 1,1 0-1,-1 0 0,1-1 0,10-21 8,-2-1 0,0 0-1,-2 0 1,-1-1 0,-1 0 0,4-41 0,0 3-23,-6 37-10,-2 17 0,0 1 0,0 0 0,1-1 0,0 1 0,5-13 0,-5 70 0,-10 10-180,3-32-323,-2 49 1,6-69-1681,-5-9-5307,2-9-1575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2.155"/>
    </inkml:context>
    <inkml:brush xml:id="br0">
      <inkml:brushProperty name="width" value="0.025" units="cm"/>
      <inkml:brushProperty name="height" value="0.025" units="cm"/>
    </inkml:brush>
  </inkml:definitions>
  <inkml:trace contextRef="#ctx0" brushRef="#br0">0 108 13389,'0'0'15748,"14"0"-13928,35-1-1483,0-3 0,0-2 0,78-18 0,-70 11-183,2 2 0,99-4 0,-157 15-154,0-1 0,0 1 0,1 0 0,-1 0 0,0 0 0,0 0 0,0 1 0,1-1 0,-1 0 0,0 0 0,0 1 0,0-1 0,0 0 0,0 1 0,0 0 0,0-1 0,0 1 0,0-1 0,0 1 0,0 0 0,0 0 0,0 0 0,0-1 0,0 1 0,1 2 0,-2-2 0,-1 0 0,1 0 0,0 0 0,0 0 0,-1-1 0,1 1 0,0 0 0,-1 0 0,1 0 0,-1-1 0,1 1 0,-1 0 0,1 0 0,-1-1 0,1 1 0,-1 0 0,0-1 0,0 1 0,1-1 0,-1 1 0,0-1 0,0 1 0,1-1 0,-1 0 0,0 1 0,0-1 0,0 0 0,0 0 0,0 1 0,0-1 0,1 0 0,-3 0 0,-29 6 0,0-2 0,0-1 0,0-2 0,-53-3 0,9-1 0,-103 4 0,246-3 0,0-3 0,0-4 0,75-18 0,30-5 0,-313 66 71,97-22-171,0-1-1,0-2 1,-82 6-1,126-15-92,0 0 1,0 0-1,0-1 0,-1 1 0,1 0 0,0 0 1,0-1-1,0 1 0,0 0 0,0 0 1,0-1-1,-1 1 0,1 0 0,0 0 1,0-1-1,0 1 0,0 0 0,0-1 1,0 1-1,0 0 0,0 0 0,0-1 1,0 1-1,0 0 0,0 0 0,1-1 1,-1 1-1,0 0 0,0 0 0,0-1 0,0 1 1,0 0-1,0 0 0,1-1 0,-1 1 1,0 0-1,11-14-7590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2.896"/>
    </inkml:context>
    <inkml:brush xml:id="br0">
      <inkml:brushProperty name="width" value="0.025" units="cm"/>
      <inkml:brushProperty name="height" value="0.025" units="cm"/>
    </inkml:brush>
  </inkml:definitions>
  <inkml:trace contextRef="#ctx0" brushRef="#br0">21 156 14606,'0'0'1484,"3"-11"507,14-28-661,15-38 4782,-59 154-51,18-54-5780,1 1 0,0 1 0,-4 28 0,8-22-261,1 1-1,2 53 1,7-65-20,6-17 0,-10-4 0,-1 0 0,1 0 0,0 0 0,-1-1 0,1 1 0,-1 0 0,1-1 0,-1 1 0,0-1 0,1 1 0,-1-1 0,0 1 0,0-1 0,0 0 0,1-3 0,7-21 0,-1 0 0,-1-1 0,-2 0 0,4-41 0,-3-110 0,-6 176 0,0 1 0,0 0 0,0-1 0,0 1 0,0 0 0,0-1 0,0 1 0,0 0 0,-1-1 0,1 1 0,0 0 0,-1 0 0,1-1 0,-1 1 0,1 0 0,-2-2 0,1 3 0,1 0 0,-1 0 0,1 0 0,-1 0 0,1 1 0,0-1 0,-1 0 0,1 0 0,-1 0 0,1 0 0,-1 1 0,1-1 0,-1 0 0,1 0 0,0 1 0,-1-1 0,1 0 0,0 1 0,-1-1 0,1 0 0,0 1 0,-1-1 0,1 1 0,0-1 0,0 0 0,-1 1 0,1 0 0,-19 43 0,17-35 0,0 0 0,1 0 0,0 0 0,0 0 0,1 0 0,1 1 0,-1-1 0,5 17 0,-5-23 0,1 0 0,1 1 0,-1-1 0,0 0 0,1 0 0,0 0 0,-1 0 0,1 0 0,0 0 0,1-1 0,-1 1 0,0-1 0,1 1 0,0-1 0,-1 0 0,1 0 0,0 0 0,0 0 0,0-1 0,0 1 0,0-1 0,0 0 0,1 1 0,-1-1 0,0-1 0,6 2 0,-3-2 0,1 1 0,0-1 0,-1 0 0,1 0 0,0-1 0,-1 0 0,1 0 0,-1-1 0,1 0 0,-1 0 0,1 0 0,-1-1 0,0 0 0,0 0 0,-1 0 0,1-1 0,0 0 0,5-5 0,6-7 0,-1-1 0,0-1 0,22-34 0,-32 44 0,-6 8 0,0 1 0,0-1 0,0 0 0,0 0 0,0 1 0,0-1 0,0 0 0,0 0 0,0 0 0,1 0 0,-1 1 0,0-1 0,0 0 0,0 0 0,0 0 0,0 0 0,0 1 0,1-1 0,-1 0 0,0 0 0,0 0 0,0 0 0,1 0 0,-1 0 0,0 1 0,0-1 0,0 0 0,1 0 0,-1 0 0,0 0 0,0 0 0,0 0 0,1 0 0,-1 0 0,0 0 0,0 0 0,0 0 0,1 0 0,-1 0 0,0 0 0,0 0 0,0 0 0,1-1 0,-1 1 0,0 0 0,0 1 0,-3 31 0,-14 59 0,9-60 0,2 0 0,-2 39 0,7-57-479,1 32-4890,0-44 5130,0 0 0,1 0 0,-1 1 0,0-1 1,0 0-1,0 0 0,1 0 0,-1 0 0,1 0 1,-1 0-1,1 0 0,-1 0 0,1 0 0,-1 0 1,1-1-1,0 1 0,-1 0 0,1 0 0,0 0 1,0-1-1,0 1 0,0 0 0,-1-1 0,1 1 0,0-1 1,0 1-1,0-1 0,0 1 0,0-1 0,1 0 1,0 1-1,15-1-9717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3.249"/>
    </inkml:context>
    <inkml:brush xml:id="br0">
      <inkml:brushProperty name="width" value="0.025" units="cm"/>
      <inkml:brushProperty name="height" value="0.025" units="cm"/>
    </inkml:brush>
  </inkml:definitions>
  <inkml:trace contextRef="#ctx0" brushRef="#br0">1 0 23478,'0'0'7431,"48"53"-6758,-23-45-289,3-6-288,4-2-1441,6-10-5606,2-12-14893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3.622"/>
    </inkml:context>
    <inkml:brush xml:id="br0">
      <inkml:brushProperty name="width" value="0.025" units="cm"/>
      <inkml:brushProperty name="height" value="0.025" units="cm"/>
    </inkml:brush>
  </inkml:definitions>
  <inkml:trace contextRef="#ctx0" brushRef="#br0">106 2 14221,'0'0'13218,"-9"-1"-11739,6 1-1410,-1-1 0,1 1 0,-1 1 0,1-1 0,0 0 1,-1 1-1,1-1 0,-1 1 0,1 0 0,0 0 0,0 1 0,-1-1 0,1 1 0,0-1 0,0 1 0,1 0 0,-1 0 1,0 0-1,1 1 0,-1-1 0,1 1 0,-1-1 0,1 1 0,0 0 0,0 0 0,1 0 0,-1 0 0,1 0 1,-1 0-1,1 0 0,0 0 0,0 1 0,0 3 0,-1-2-53,0 0 1,0 1-1,1-1 1,0 1-1,0 0 1,1-1-1,0 1 1,0 0-1,0 0 1,0-1-1,1 1 1,0-1-1,0 1 1,1 0-1,2 7 1,-2-10-98,0 0 0,1 0 0,-1 0 0,0 0-1,1-1 1,0 1 0,0 0 0,0-1 0,0 0 0,0 0 0,0 0 0,0 0 0,1 0 0,-1-1 0,1 1 0,-1-1 0,1 0 0,0 0 0,-1 0 0,1-1 0,0 1-1,-1-1 1,8 0 0,1-1-1055,-1 1-1,0-1 1,1-1-1,-1 0 0,0-1 1,0 0-1,0 0 1,-1-1-1,1-1 0,18-11 1,20-16-7683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4.102"/>
    </inkml:context>
    <inkml:brush xml:id="br0">
      <inkml:brushProperty name="width" value="0.025" units="cm"/>
      <inkml:brushProperty name="height" value="0.025" units="cm"/>
    </inkml:brush>
  </inkml:definitions>
  <inkml:trace contextRef="#ctx0" brushRef="#br0">112 1 18738,'-9'10'2589,"-9"10"-653,-26 39 1,39-50-1595,-1 0 1,2-1-1,-1 2 1,1-1-1,0 0 1,1 1-1,0 0 1,1 0-1,-2 14 0,4-23-331,0 1-1,0-1 1,0 1-1,0-1 0,0 1 1,0-1-1,0 1 1,1-1-1,-1 1 0,0-1 1,1 1-1,0-1 1,-1 0-1,1 1 0,0-1 1,-1 0-1,1 0 1,0 1-1,0-1 1,0 0-1,0 0 0,0 0 1,0 0-1,1 0 1,-1 0-1,0 0 0,0-1 1,1 1-1,-1 0 1,0-1-1,1 1 0,-1-1 1,1 1-1,-1-1 1,1 0-1,-1 0 0,1 1 1,-1-1-1,1 0 1,-1 0-1,1 0 0,1-1 1,1 1-17,1-1 0,0 0 0,-1 0 0,1 0 0,-1 0 0,0-1 0,1 1 0,-1-1 0,0 0 0,0 0-1,0-1 1,0 0 0,3-2 0,15-20-20,-1 0-1,-1-1 0,-1-1 1,22-43-1,-70 114 277,20-32 5,0-1-1,1 1 1,1 0 0,0 1 0,0 0-1,1 0 1,1 1 0,0-1 0,-3 20-1,8-33-243,-1 1 0,1-1-1,0 1 1,0-1 0,0 0 0,0 1-1,0-1 1,0 1 0,0-1-1,0 1 1,0-1 0,0 0 0,1 1-1,-1-1 1,0 1 0,0-1-1,0 1 1,0-1 0,1 0 0,-1 1-1,0-1 1,0 0 0,1 1 0,-1-1-1,0 0 1,1 1 0,-1-1-1,0 0 1,1 0 0,-1 1 0,0-1-1,1 0 1,-1 0 0,1 0-1,-1 1 1,1-1 0,-1 0 0,0 0-1,1 0 1,22-5 148,20-20-293,-12 0-352,38-27-701,-63 49 1158,-1 0 0,1 0 0,-1 0 0,1 0 0,0 1 0,0 0 0,0 0 1,0 1-1,1-1 0,8 1 0,-14 1 36,0 0 1,0 0-1,-1 1 1,1-1-1,0 0 1,0 1 0,0-1-1,0 1 1,0-1-1,-1 1 1,1-1-1,0 1 1,-1 0-1,1 0 1,0-1-1,-1 1 1,1 0-1,-1 0 1,1-1-1,-1 1 1,1 0 0,-1 0-1,1 0 1,-1 0-1,0 0 1,0 0-1,1 0 1,-1 0-1,0 1 1,3 35 260,-3-29-207,0 16 59,1 28 94,-1-49-186,1-1 1,-1 1-1,0 0 0,1 0 1,0-1-1,-1 1 1,1 0-1,0-1 0,0 1 1,1 0-1,-1-1 1,0 0-1,3 3 0,-4-4-19,1-1-1,-1 1 0,1-1 1,-1 1-1,1-1 0,0 0 1,-1 1-1,1-1 0,0 0 1,-1 1-1,1-1 0,0 0 1,-1 0-1,1 0 0,0 1 0,0-1 1,-1 0-1,1 0 0,0 0 1,0 0-1,-1 0 0,1 0 1,0 0-1,-1-1 0,1 1 1,0 0-1,0 0 0,-1-1 1,2 1-1,17-21 458,3-30 185,-18 34-651,0 0 0,-2 0 0,2-35 0,-3 43 0,-2-1 0,1 1 0,-1-1 0,0 1 0,-1 0 0,0-1 0,-1 1 0,-6-16 0,54 34-4858,-26-7-694,0-2-3192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4.658"/>
    </inkml:context>
    <inkml:brush xml:id="br0">
      <inkml:brushProperty name="width" value="0.025" units="cm"/>
      <inkml:brushProperty name="height" value="0.025" units="cm"/>
    </inkml:brush>
  </inkml:definitions>
  <inkml:trace contextRef="#ctx0" brushRef="#br0">0 75 14125,'0'0'5510,"9"-2"-1870,19-2-52,48-1-1,-76 5-3542,1 0 0,0 0-1,0 0 1,-1 0 0,1 0 0,0 0-1,0 0 1,-1 0 0,1 1-1,0-1 1,0 0 0,-1 0 0,1 1-1,0-1 1,-1 1 0,1-1 0,-1 1-1,1-1 1,0 1 0,-1-1-1,1 1 1,-1-1 0,1 1 0,-1 0-1,0-1 1,1 1 0,-1 0 0,1-1-1,-1 2 1,0 28 444,-20 31-174,18-58-203,-3 9-104,0 0-1,1 1 0,0-1 1,1 1-1,0 0 0,1-1 1,0 14-1,2-24-7,1-1 0,-1 0 0,0 0 0,1 0 0,-1 1 0,0-1 0,1 0 0,0 0 0,-1 0 0,1 0 0,0 0 0,-1 0 0,1 0 0,0 0 0,0 0 0,0 0 0,0-1 0,0 1 0,0 0 0,0-1 0,0 1 0,0 0 0,0-1 0,0 1 0,0-1 0,0 0 0,1 1 0,-1-1 0,0 0 0,0 0 0,1 0 0,-1 0 0,0 0 0,0 0 0,0 0 0,1 0 0,-1 0 0,0 0 0,2-1 0,4 0 0,0 0 0,0-1 0,-1 1 0,1-1 0,0-1 0,7-3 0,1-2 0,0-2 0,-1 1 0,1-2 0,-2 0 0,0-1 0,19-21 0,-26 26 0,0-1 0,0 1 0,-1-1 0,0 0 0,-1-1 0,0 1 0,0-1 0,-1 0 0,0 1 0,0-2 0,-1 1 0,0 0 0,0-18 0,-1 26 0,-2 1 0,1 0 0,0 0 0,0-1 0,0 1 0,0 0 0,0-1 0,0 1 0,0 0 0,0-1 0,0 1 0,0 0 0,-1 0 0,1-1 0,0 1 0,0 0 0,0 0 0,-1-1 0,1 1 0,0 0 0,0 0 0,-1 0 0,1-1 0,0 1 0,0 0 0,-1 0 0,1 0 0,0 0 0,-1 0 0,1 0 0,0 0 0,0-1 0,-1 1 0,1 0 0,0 0 0,-1 0 0,1 0 0,0 0 0,-1 0 0,1 0 0,0 1 0,-1-1 0,1 0 0,0 0 0,0 0 0,-1 0 0,1 0 0,0 0 0,-1 0 0,1 1 0,0-1 0,0 0 0,-1 0 0,1 0 0,0 1 0,0-1 0,0 0 0,-1 0 0,1 1 0,0-1 0,0 1 0,-16 15 0,14-14 0,1 0 0,0 0 0,0 0 0,0 1 0,0-1 0,0 1 0,0-1 0,1 1 0,-1-1 0,1 1 0,0-1 0,0 1 0,0-1 0,0 1 0,0 0 0,0-1 0,1 1 0,-1-1 0,1 1 0,-1-1 0,1 1 0,0-1 0,0 0 0,1 1 0,-1-1 0,0 0 0,1 0 0,-1 0 0,1 0 0,-1 0 0,1 0 0,0 0 0,0-1 0,0 1 0,0-1 0,0 1 0,1-1 0,-1 0 0,0 0 0,1 0 0,-1 0 0,0 0 0,1 0 0,-1-1 0,6 1 0,3 1 0,0 0 0,1-1 0,-1 0 0,1-1 0,-1-1 0,1 0 0,-1 0 0,0-1 0,15-4 0,-9 0 0,-1-1 0,0 0 0,-1-1 0,22-15 0,-33 21 0,0 0 0,0-1 0,0 0 0,-1 0 0,1 0 0,-1 0 0,0 0 0,0-1 0,0 1 0,0-1 0,0 0 0,-1 0 0,0 0 0,0 0 0,0 0 0,0-1 0,-1 1 0,0 0 0,0-1 0,0 0 0,1-7 0,-3 11 0,0 0 0,1 0 0,-1-1 0,0 1 0,1 0 0,-1 0 0,0 0 0,0 0 0,0 0 0,0 0 0,0 0 0,0 0 0,0 0 0,0 1 0,-1-1 0,1 0 0,0 1 0,0-1 0,-1 1 0,1-1 0,0 1 0,-1-1 0,1 1 0,0 0 0,-1 0 0,1 0 0,-1 0 0,1 0 0,-3 0 0,-2 0 0,0 0 0,0 0 0,0 1 0,0 0 0,-11 3 0,9-1 0,1 1 0,0 0 0,-1 1 0,2 0 0,-1 0 0,0 1 0,1-1 0,0 1 0,0 1 0,1-1 0,0 1 0,0 0 0,1 0 0,-1 0 0,1 1 0,1 0 0,0 0 0,0 0 0,-3 12 0,5-15 0,-1 0 0,1 0 0,0 0 0,0 1 0,1-1 0,0 0 0,0 0 0,0 1 0,0-1 0,1 0 0,0 0 0,0 0 0,0 0 0,1 0 0,-1 0 0,1 0 0,1 0 0,-1 0 0,0-1 0,1 1 0,0-1 0,0 0 0,1 0 0,-1 0 0,1 0 0,0-1 0,0 1 0,0-1 0,0 0 0,1 0 0,-1 0 0,6 1 0,43 11-1094,-15-11-2569,17-4-5385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0.430"/>
    </inkml:context>
    <inkml:brush xml:id="br0">
      <inkml:brushProperty name="width" value="0.025" units="cm"/>
      <inkml:brushProperty name="height" value="0.025" units="cm"/>
    </inkml:brush>
  </inkml:definitions>
  <inkml:trace contextRef="#ctx0" brushRef="#br0">195 117 5637,'0'0'12268,"-9"5"-9588,-2 1-1596,-15 8-106,-3-10 6019,32-6-6495,98-49-246,120-41 0,-445 196-255,5-2 682,217-102-530,11-6-58,33-19-45,58-28-258,-42 25-159,-21 9 85,0 1 0,2 2 0,-1 2 0,43-9 0,-95 28 228,0 0 0,0 1 0,-24 16 0,17-10-596,0-1 1,-1 0 0,-35 11-1,14-16-4501,-3-5-3791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3.401"/>
    </inkml:context>
    <inkml:brush xml:id="br0">
      <inkml:brushProperty name="width" value="0.025" units="cm"/>
      <inkml:brushProperty name="height" value="0.025" units="cm"/>
    </inkml:brush>
  </inkml:definitions>
  <inkml:trace contextRef="#ctx0" brushRef="#br0">367 58 4516,'-8'0'-90,"-193"14"8060,180-12-5882,0 0 1,-32-4-1,6 1 2879,46 1-4910,0 1 1,0 0 0,0 0 0,0-1 0,0 1-1,0 0 1,0 0 0,0 0 0,1 0 0,-1 0-1,0 0 1,1 0 0,-1 0 0,1 0 0,-1 0-1,1 0 1,-1 0 0,1 0 0,0 1 0,0-1-1,-1 0 1,1 0 0,0 0 0,0 1-1,0 0 1,0 34 687,0-35-702,1 0 0,-1-1 0,1 1 0,-1-1 0,1 1 0,-1-1 0,1 1-1,-1-1 1,1 1 0,0-1 0,-1 1 0,1-1 0,-1 0 0,1 1 0,0-1 0,0 0 0,-1 0 0,1 0-1,0 1 1,-1-1 0,1 0 0,0 0 0,0 0 0,-1 0 0,2 0 0,25-1 922,-20 0-665,35-4 649,0-2 0,59-17 0,-5 0-433,90-8-233,279-14 0,-433 44-262,-15 0 72,0 1 1,0 1 0,28 3-1,-44-2-90,-1-1 0,1 0 0,-1 0-1,0 0 1,1 1 0,-1-1 0,1 0-1,-1 1 1,0-1 0,1 0 0,-1 1 0,0-1-1,1 0 1,-1 1 0,0-1 0,1 1 0,-1-1-1,0 1 1,0-1 0,0 0 0,1 1 0,-1-1-1,0 1 1,0-1 0,0 1 0,0-1-1,0 1 1,0-1 0,0 1 0,0-1 0,0 1-1,0-1 1,0 1 0,0-1 0,0 1 0,-1-1-1,1 1 1,0-1 0,0 1 0,-1-1 0,1 1-1,0-1 1,0 0 0,-1 1 0,1-1-1,0 0 1,-1 1 0,1-1 0,0 0 0,-1 1-1,1-1 1,-1 0 0,1 1 0,-1-1 0,1 0-1,-1 0 1,1 0 0,-1 0 0,1 1-1,-1-1 1,1 0 0,0 0 0,-1 0 0,1 0-1,-1 0 1,0 0 0,-17 0-694,11 1-508,0-1 0,0 0 0,0 0 0,1-1 0,-13-2 0,-8-10-6675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27.303"/>
    </inkml:context>
    <inkml:brush xml:id="br0">
      <inkml:brushProperty name="width" value="0.025" units="cm"/>
      <inkml:brushProperty name="height" value="0.025" units="cm"/>
    </inkml:brush>
  </inkml:definitions>
  <inkml:trace contextRef="#ctx0" brushRef="#br0">0 106 3908,'0'0'19106,"13"-6"-18391,16-5-232,0 2 0,0 1 0,1 2 1,0 1-1,38-2 0,61-1-1,-24 3-360,143-26 0,-227 25-1,-28 3 237,-37 3 76,-15 7-244,0 3 1,1 3 0,-57 20 0,42-12 215,-79 13 0,385-56-376,-148 17-219,167-32 1,-247 35 192,30-8 7,-34 9-8,1 1 1,-1-1 0,0 1 0,0-1-1,0 0 1,0 1 0,0-1 0,0 0-1,0 0 1,0 0 0,0 0 0,0 0-1,0 0 1,0 0 0,-1 0 0,1 0-1,0 0 1,-1 0 0,1 0 0,-1-1 0,1 1-1,-1-2 1,0 2 0,0 0 0,-1 1 0,1-1-1,-1 0 1,1 1 0,-1-1 0,1 0 0,-1 1 0,1-1 0,-1 1-1,0-1 1,1 1 0,-1 0 0,0-1 0,0 1 0,1-1 0,-1 1-1,0 0 1,0 0 0,1-1 0,-1 1 0,0 0 0,0 0 0,0 0-1,1 0 1,-3 0 0,-29-2 31,28 2-25,-46 0-43,0 1-1,0 3 1,0 2-1,1 3 1,0 1-1,-62 23 1,87-22-245,12-4-1091,10-1-3529,8-6-1540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9.128"/>
    </inkml:context>
    <inkml:brush xml:id="br0">
      <inkml:brushProperty name="width" value="0.025" units="cm"/>
      <inkml:brushProperty name="height" value="0.025" units="cm"/>
    </inkml:brush>
  </inkml:definitions>
  <inkml:trace contextRef="#ctx0" brushRef="#br0">16 0 16496,'0'0'11151,"-2"11"-10163,-2 6-799,0 0 0,2 0 1,0-1-1,0 29 0,3-40-171,-1-1-1,1 1 1,-1-1 0,1 1-1,1-1 1,-1 0 0,0 0 0,1 1-1,0-1 1,0 0 0,4 5 0,-4-7-8,0 0 1,0 0 0,0 0-1,0 0 1,1 0 0,-1-1-1,0 1 1,1-1 0,-1 0-1,1 1 1,0-1 0,0 0-1,-1-1 1,1 1 0,0 0-1,0-1 1,0 0 0,-1 1-1,1-1 1,4-1 0,-4 1 14,1-1 1,-1 0 0,1 0-1,-1 0 1,0 0-1,1 0 1,-1-1-1,0 1 1,0-1 0,0 0-1,0 0 1,0 0-1,-1-1 1,1 1 0,-1-1-1,1 1 1,-1-1-1,0 0 1,0 0 0,0 0-1,0 0 1,-1 0-1,1 0 1,-1 0 0,2-7-1,1 0 124,-1 0-1,-1-1 0,0 1 1,0-1-1,-1 0 0,0 1 1,-1-17-1,0 25-138,0 1 1,0 0-1,0 0 0,0 0 1,-1 0-1,1 0 0,0 0 1,0 0-1,-1 0 0,1 0 0,0 0 1,-1 0-1,1 0 0,-1 0 1,1 0-1,-1 1 0,0-1 1,1 0-1,-1 0 0,0 0 0,0 1 1,0-1-1,1 0 0,-1 1 1,0-1-1,0 1 0,0-1 1,0 1-1,0 0 0,0-1 0,0 1 1,0 0-1,0-1 0,0 1 1,0 0-1,0 0 0,0 0 0,0 0 1,-2 0-1,1 1-19,1-1-1,0 1 1,0-1 0,0 1-1,0 0 1,0-1 0,0 1-1,0 0 1,0 0 0,0 0-1,0 0 1,0 0 0,0 0-1,0 0 1,1 0 0,-1 0-1,0 0 1,1 0 0,-1 0 0,1 1-1,-1-1 1,1 0 0,0 0-1,0 1 1,-1-1 0,1 0-1,0 1 1,0-1 0,0 0-1,0 0 1,1 1 0,-1-1-1,0 0 1,1 3 0,0-3-115,-1 0 1,1-1 0,-1 1-1,1 0 1,0 0 0,0 0 0,-1 0-1,1-1 1,0 1 0,0 0 0,0-1-1,0 1 1,0-1 0,0 1-1,0-1 1,0 1 0,0-1 0,0 0-1,0 1 1,0-1 0,0 0-1,0 0 1,0 0 0,1 0 0,1 0-1,30-1-9947,-18-2 2026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634"/>
    </inkml:context>
    <inkml:brush xml:id="br0">
      <inkml:brushProperty name="width" value="0.025" units="cm"/>
      <inkml:brushProperty name="height" value="0.025" units="cm"/>
    </inkml:brush>
  </inkml:definitions>
  <inkml:trace contextRef="#ctx0" brushRef="#br0">16 1 10922,'0'0'15049,"-3"10"-12497,-1 11-2013,0 0 0,1 0 0,2 1 0,0 29 0,1-46-448,1 0 1,-1 0 0,1 1 0,0-1-1,1 0 1,-1 0 0,1 0 0,0 0-1,0 0 1,1-1 0,4 8 0,-5-10-74,-1 0-1,1-1 1,1 1 0,-1 0 0,0-1 0,0 1 0,1-1 0,-1 0 0,0 1 0,1-1 0,-1 0 0,1-1 0,0 1 0,-1 0 0,1-1 0,0 1 0,-1-1-1,1 0 1,0 0 0,-1 0 0,1 0 0,0-1 0,0 1 0,2-1 0,1-1-623,0 0 0,0 0 0,0-1 0,0 0 0,0 0 0,-1 0 0,0 0 0,0-1 0,0 0 0,0 0 0,7-8 0,44-57-11635,-48 58 10691,6-6-8279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963"/>
    </inkml:context>
    <inkml:brush xml:id="br0">
      <inkml:brushProperty name="width" value="0.025" units="cm"/>
      <inkml:brushProperty name="height" value="0.025" units="cm"/>
    </inkml:brush>
  </inkml:definitions>
  <inkml:trace contextRef="#ctx0" brushRef="#br0">212 0 10922,'0'0'8360,"-21"58"-5221,3-21-576,-3 7-385,-4 6-385,-1 5-543,1 0-225,1 0-417,3-6-448,8-7-128,3-9-32,6-11-640,1-9-1250,3-34-17168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2.479"/>
    </inkml:context>
    <inkml:brush xml:id="br0">
      <inkml:brushProperty name="width" value="0.025" units="cm"/>
      <inkml:brushProperty name="height" value="0.025" units="cm"/>
    </inkml:brush>
  </inkml:definitions>
  <inkml:trace contextRef="#ctx0" brushRef="#br0">274 0 18930,'0'0'12897,"-3"10"-12384,-5 13-461,-1-1-1,-1 0 1,-2 0-1,0-1 1,-21 28 0,0-7 6,-59 62 1,76-91-59,16-13 0,-1 0 0,1 0 0,0 1 0,0-1 0,0 0 0,0 0 0,0 0 0,0 0 0,-1 0 0,1 1 0,0-1 0,0 0 0,0 0 0,0 0 0,-1 0 0,1 0 0,0 0 0,0 0 0,0 0 0,-1 0 0,1 0 0,0 0 0,0 0 0,0 0 0,-1 0 0,1 0 0,0 0 0,0 0 0,0 0 0,-1 0 0,1 0 0,0 0 0,0 0 0,0 0 0,0 0 0,-1 0 0,1 0 0,0 0 0,0-1 0,0 1 0,0 0 0,-1 0 0,1 0 0,0 0 0,0 0 0,0-1 0,0 1 0,0 0 0,0 0 0,0 0 0,-1 0 0,1-1 0,0 1 0,0 0 0,0 0 0,0 0 0,0-1 0,0 1 0,0 0 0,0 0 0,0 0 0,0-1 0,0 1 0,0 0 0,0 0 0,2-11 0,11-19-246,1 1 1,1 0-1,2 1 0,23-30 1,16-27-193,-48 72 848,-4 13-116,-9 24 33,-17 42-103,13-42-156,1 1 1,1-1-1,0 1 1,3 1-1,-4 45 1,11-67-69,5-10 0,6-10 0,-12 11 0,-1 1 0,1-1 0,-1 1 0,1-1 0,-1 0 0,-1 1 0,1-1 0,-1 0 0,0 0 0,0 1 0,0-1 0,0 0 0,-1 0 0,0 1 0,0-1 0,0 0 0,-1 1 0,0-1 0,0 1 0,0 0 0,0-1 0,0 1 0,-1 0 0,0 0 0,-3-3 0,1 2 0,1 1 0,-1-1 0,0 1 0,0 0 0,-1 1 0,1-1 0,-1 1 0,0 0 0,0 1 0,0-1 0,0 1 0,0 0 0,-1 1 0,1-1 0,-1 1 0,1 1 0,-12-1 0,17 1 0,-1 1 0,1-1 0,0 0 0,-1 1 0,1-1 0,0 1 0,-1-1 0,1 1 0,0 0 0,0-1 0,0 1 0,0 0 0,0 0 0,0 0 0,0 0 0,0 0 0,0 0 0,0 0 0,0 0 0,1 0 0,-1 0 0,0 1 0,1-1 0,-1 0 0,1 0 0,-1 1 0,1-1 0,0 0 0,0 1 0,-1-1 0,1 0 0,0 1 0,0-1 0,0 0 0,0 1 0,1-1 0,-1 0 0,0 1 0,0-1 0,1 0 0,-1 1 0,1-1 0,-1 0 0,1 0 0,0 1 0,0-1 0,-1 0 0,1 0 0,0 0 0,0 0 0,0 0 0,0 0 0,0 0 0,0 0 0,0-1 0,0 1 0,1 0 0,-1-1 0,0 1 0,0-1 0,1 1 0,-1-1 0,2 1 0,14 0 0,0 0 0,0-2 0,0 0 0,0-1 0,0 0 0,-1-1 0,23-8 0,-18 5 0,1 1 0,0 1 0,29-1 0,-50 5 0,17 1-1719,-17-1 1501,-1 0 0,1 0 0,-1 1 0,1-1 0,-1 0 0,1 0 0,-1 1 0,1-1 0,-1 0 0,1 1 0,-1-1 0,0 1 0,1-1 0,-1 1 0,1-1 0,-1 0 0,0 1 0,1-1 0,-1 1 0,0-1 0,0 1 0,0 0 0,1-1 0,-1 2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4.392"/>
    </inkml:context>
    <inkml:brush xml:id="br0">
      <inkml:brushProperty name="width" value="0.025" units="cm"/>
      <inkml:brushProperty name="height" value="0.025" units="cm"/>
    </inkml:brush>
  </inkml:definitions>
  <inkml:trace contextRef="#ctx0" brushRef="#br0">207 46 20115,'0'0'7992,"-8"-8"-6450,-31-24-378,37 31-1134,0 1 0,-1-1 0,1 0-1,0 0 1,0 1 0,-1-1 0,1 1 0,0 0-1,0 0 1,-1 0 0,1 0 0,0 0 0,-1 0 0,1 1-1,0-1 1,0 1 0,0 0 0,-1-1 0,1 1-1,0 0 1,0 0 0,0 0 0,0 1 0,0-1-1,1 0 1,-1 1 0,0-1 0,0 1 0,-1 2 0,-6 5-54,1 0 1,1 0-1,-12 19 1,11-15 24,1 0 0,1 0-1,0 0 1,1 1 0,0 0 0,1 1 0,1-1-1,0 1 1,1-1 0,0 1 0,1 0 0,2 25 0,-1-37 14,1-1 1,-1 0-1,0 0 0,1 0 1,0 0-1,-1 0 1,1 0-1,0 1 1,0-2-1,0 1 1,0 0-1,1 0 1,-1 0-1,1 0 1,-1-1-1,1 1 1,-1-1-1,1 1 0,0-1 1,-1 0-1,1 1 1,0-1-1,0 0 1,0 0-1,0-1 1,0 1-1,0 0 1,1 0-1,-1-1 1,0 0-1,0 1 1,0-1-1,0 0 1,1 0-1,-1 0 0,0 0 1,0 0-1,4-2 1,2 1 44,1 0 0,0-1 0,-1-1-1,1 1 1,-1-1 0,0-1 0,0 0 0,11-6 0,-5 0-60,0-1 0,0 0 0,-2-1 0,1 0 0,-1-1 0,12-17 0,-18 21 0,0 1 0,-1-1 0,0 0 0,-1 0 0,0 0 0,0-1 0,-1 0 0,0 1 0,-1-1 0,0 0 0,-1 0 0,1-12 0,-2 20-79,-1-1 1,1 1-1,0-1 0,-1 1 1,0-1-1,1 1 0,-1-1 1,0 1-1,0 0 0,-1-1 1,1 1-1,0 0 0,-1 0 1,1 0-1,-1 0 0,0 0 1,0 0-1,1 0 0,-1 1 1,0-1-1,-1 1 0,1-1 1,0 1-1,0 0 0,-1 0 0,1 0 1,0 0-1,-1 0 0,1 0 1,-1 1-1,1-1 0,-1 1 1,0 0-1,1 0 0,-1 0 1,1 0-1,-1 0 0,-3 1 1,3-1-93,1 0 0,-1 1-1,1-1 1,-1 0 0,1 1 0,-1 0 0,1-1 0,0 1 0,-1 0 0,1 0-1,0 0 1,0 1 0,0-1 0,0 0 0,0 1 0,0-1 0,0 1 0,0 0-1,1 0 1,-1 0 0,1 0 0,-1 0 0,1 0 0,0 0 0,0 0 0,0 0-1,0 1 1,0-1 0,0 0 0,0 1 0,1-1 0,-1 1 0,1-1 0,0 1 0,0-1-1,0 1 1,0-1 0,0 1 0,1-1 0,0 3 0,5 9-8611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5.279"/>
    </inkml:context>
    <inkml:brush xml:id="br0">
      <inkml:brushProperty name="width" value="0.025" units="cm"/>
      <inkml:brushProperty name="height" value="0.025" units="cm"/>
    </inkml:brush>
  </inkml:definitions>
  <inkml:trace contextRef="#ctx0" brushRef="#br0">41 1 19218,'-3'10'3876,"-4"15"-2261,-19 79 3092,25-95-4557,-1-1 0,1 0 0,1 1-1,0-1 1,0 0 0,0 1 0,1-1 0,1 0-1,-1 1 1,5 13 0,-4-20-151,-1 1 0,1 0 0,0 0 0,0-1 0,0 1 0,0-1 0,0 1 0,1-1 0,-1 0-1,1 0 1,-1 0 0,1 0 0,0 0 0,0-1 0,0 1 0,0-1 0,0 0 0,0 0 0,0 0 0,0 0 0,0-1 0,0 1 0,1-1 0,-1 0 0,6 0 0,-5 0 59,1 0 1,-1-1 0,0 0 0,1 0-1,-1 0 1,0 0 0,0 0 0,0-1-1,0 0 1,0 0 0,0 0 0,0-1-1,-1 1 1,1-1 0,-1 0 0,1 0 0,-1 0-1,4-5 1,-1-1-12,-1 0 1,0 0-1,-1 0 0,1-1 0,-2 1 0,1-1 1,-2 0-1,1 0 0,-1 0 0,-1-1 1,1 1-1,-2-16 0,0 25-47,0 1 0,1-1 0,-1 1 0,0 0 0,0-1 0,0 1 0,0-1 0,0 1 0,0-1 0,0 1 0,-1-1 0,1 1 0,0 0 0,0-1 0,0 1 0,0-1 0,0 1 0,-1 0 0,1-1 0,0 1 0,0 0 0,-1-1 0,1 1 0,0 0 0,-1-1 0,1 1 0,0 0 0,-1-1 0,1 1 0,0 0 0,-1 0 0,1 0 0,0-1 0,-1 1 0,1 0 0,-1 0 0,1 0 0,-1 0 0,1 0 0,0 0 0,-1 0 0,1 0 0,-1 0 0,1 0 0,-1 0 0,1 0 0,0 0 0,-1 0 0,1 0 0,-1 0 0,1 0 0,-1 1 0,-1 0 0,1-1 0,0 1 0,-1 0 0,1 0 0,0-1 0,0 1 0,-1 0 0,1 0 0,0 0 0,0 1 0,0-1 0,0 0 0,-1 3 0,1-2 0,0-1 0,0 1 0,0 0 0,0 0 0,0-1 0,1 1 0,-1 0 0,1 0 0,-1 0 0,1 0 0,0 0 0,0 0 0,0 0 0,0 0 0,0 0 0,0 0 0,0 0 0,1 0 0,-1 0 0,1 0 0,0 0 0,-1-1 0,2 4 0,0-4 0,-1 0 0,1 0 0,0 0 0,-1 0 0,1 0 0,0 0 0,0 0 0,0 0 0,0-1 0,0 1 0,-1-1 0,1 1 0,0-1 0,0 0 0,0 0 0,0 0 0,0 0 0,3 0 0,6-2 0,0 1 0,0-1 0,0-1 0,-1 0 0,0-1 0,1 0 0,10-6 0,-9 4 0,0-1 0,-1 0 0,1-1 0,-1 0 0,-1-1 0,0 0 0,0 0 0,0-1 0,8-13 0,-18 23 0,1-1 0,-1 1 0,1-1 0,-1 1 0,0 0 0,1-1 0,-1 1 0,0-1 0,0 1 0,1-1 0,-1 1 0,0-1 0,0 1 0,0-1 0,1 1 0,-1-1 0,0 1 0,0-1 0,0 0 0,0 1 0,0-1 0,0 1 0,0-1 0,0 1 0,0-1 0,-1 1 0,1-1 0,0 1 0,0-1 0,0 1 0,-1-1 0,1 1 0,0-1 0,0 1 0,-1-1 0,1 1 0,-1-1 0,1 1 0,0 0 0,-1-1 0,1 1 0,-1 0 0,1-1 0,-1 1 0,1 0 0,-1-1 0,1 1 0,-1 0 0,-1 0 0,1 0 0,0 0 0,0 0 0,0 0 0,0 0 0,-1 1 0,1-1 0,0 0 0,0 1 0,0-1 0,0 1 0,0-1 0,0 1 0,0 0 0,0-1 0,0 1 0,0 0 0,0 0 0,1-1 0,-1 1 0,0 0 0,0 0 0,0 1 0,-11 17 0,-24 41 0,35-58 0,0 1 0,0-1 0,0 1 0,0-1 0,0 1 0,0 0 0,1-1 0,-1 1 0,1 0 0,0 0 0,0-1 0,0 1 0,0 0 0,0 0 0,1-1 0,-1 1 0,1 0 0,0-1 0,0 1 0,1 3 0,-1-5 0,1 1 0,-1 0 0,1 0 0,0-1 0,-1 1 0,1-1 0,0 0 0,0 1 0,0-1 0,0 0 0,0 0 0,0 0 0,0 0 0,0-1 0,1 1 0,-1-1 0,0 1 0,0-1 0,1 0 0,-1 1 0,0-1 0,0 0 0,1-1 0,-1 1 0,0 0 0,1-1 0,-1 1 0,3-2 0,8-2 0,0-1 0,0 0 0,19-11 0,-17 9 0,8-2 0,-17 7 0,0 0 0,0 0 0,-1 0 0,1-1 0,9-6 0,-14 7 0,-1 0 0,1 0 0,-1 0 0,0 0 0,0 0 0,0 0 0,0 0 0,0 0 0,0 0 0,0 0 0,-1 0 0,1 0 0,-1 0 0,0 0 0,1 0 0,-1 0 0,0 0 0,-2-2 0,53 1 0,8 3-1668,2 0-3924,-34 0-3387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5.743"/>
    </inkml:context>
    <inkml:brush xml:id="br0">
      <inkml:brushProperty name="width" value="0.025" units="cm"/>
      <inkml:brushProperty name="height" value="0.025" units="cm"/>
    </inkml:brush>
  </inkml:definitions>
  <inkml:trace contextRef="#ctx0" brushRef="#br0">129 62 10410,'0'0'17670,"-10"-6"-16432,5 3-1155,4 2-58,-1-1 1,0 1-1,1-1 1,-1 1-1,0 0 1,0 0-1,0 0 1,1 0-1,-1 0 1,-1 0-1,1 0 1,0 1-1,0-1 1,0 1-1,0-1 1,0 1-1,0 0 1,-1 0 0,1 0-1,0 0 1,0 0-1,0 1 1,0-1-1,0 1 1,-1-1-1,1 1 1,0 0-1,0 0 1,0 0-1,1 0 1,-1 0-1,0 0 1,0 0-1,0 1 1,1-1-1,-1 0 1,1 1 0,-1 0-1,1-1 1,0 1-1,-1 0 1,0 2-1,-3 4 152,0 0-1,1 0 1,0 0-1,1 1 1,-6 17-1,8-24-123,1 1-1,-1 0 0,1 0 1,0 0-1,0 0 0,0 0 1,0 1-1,0-1 0,2 5 0,-2-7-43,0 1 0,1-1 0,0 0 1,-1 0-1,1 0 0,-1 0 0,1 0 0,0 0 0,0 0 0,0 0 0,0 0 0,0 0 0,0 0 0,0-1 0,0 1 0,0 0 0,0-1 0,0 1 0,0-1 0,0 1 0,1-1 0,-1 1 0,2-1 0,3 1 3,0 0-1,-1-1 1,1 0 0,0 0-1,0-1 1,-1 1-1,1-1 1,0-1 0,-1 1-1,1-1 1,-1 0-1,1 0 1,-1 0 0,0-1-1,0 0 1,0 0 0,-1 0-1,1-1 1,-1 1-1,1-1 1,-1 0 0,4-6-1,2-2 15,0 0-1,-2 0 0,0-1 1,0 0-1,-1 0 0,0-1 1,6-21-1,-12 22-25,-5 17 0,-7 10 0,1 0 0,1 0 0,1 1 0,0 0 0,0 1 0,2 0 0,0 0 0,1 1 0,0-1 0,2 1 0,-3 22 0,6-37-45,-1-1 0,1 1 0,0 0-1,0 0 1,0 0 0,0 0 0,0-1 0,0 1 0,0 0 0,1 0 0,-1 0-1,0-1 1,1 1 0,0 0 0,-1 0 0,1-1 0,0 1 0,0 0 0,0-1-1,0 1 1,0-1 0,0 0 0,1 1 0,-1-1 0,0 0 0,1 0 0,-1 1-1,1-1 1,-1 0 0,1-1 0,0 1 0,-1 0 0,1 0 0,0-1 0,0 1-1,-1-1 1,1 1 0,0-1 0,0 0 0,0 0 0,-1 0 0,1 0 0,0 0-1,0 0 1,0 0 0,0-1 0,3 0 0,3-1-393,0 0-1,0-1 1,0 0-1,0 0 1,0 0-1,-1-1 1,0-1 0,0 1-1,10-9 1,15-22-5274,-1-7-2974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6.131"/>
    </inkml:context>
    <inkml:brush xml:id="br0">
      <inkml:brushProperty name="width" value="0.025" units="cm"/>
      <inkml:brushProperty name="height" value="0.025" units="cm"/>
    </inkml:brush>
  </inkml:definitions>
  <inkml:trace contextRef="#ctx0" brushRef="#br0">42 31 10410,'0'0'17451,"3"8"-17883,-2 0 443,1-1 0,-1 0 1,0 1-1,-1-1 1,0 1-1,0-1 1,-1 1-1,0-1 1,0 1-1,0-1 0,-1 0 1,0 0-1,-6 13 1,6-13 30,-5 10 267,1 0-1,1 0 1,1 0-1,1 1 0,0-1 1,1 1-1,1 0 1,1 30-1,0-47-298,1 0 0,-1 0 0,0 0-1,1 0 1,-1 0 0,1 0 0,-1 1-1,1-1 1,-1 0 0,1-1 0,0 1-1,0 0 1,-1 0 0,1 0 0,0 0-1,0-1 1,0 1 0,0 0-1,0-1 1,0 1 0,0 0 0,0-1-1,0 1 1,0-1 0,0 0 0,0 1-1,0-1 1,1 0 0,-1 0 0,0 0-1,0 0 1,0 0 0,0 0 0,1 0-1,-1 0 1,0 0 0,0-1-1,2 1 1,1-1 13,0 0-1,0-1 0,1 1 1,-1-1-1,0 0 0,0 0 1,0 0-1,-1-1 0,5-2 1,5-9-167,0 1 0,-1-2 1,-1 0-1,0 0 0,-1-1 1,0 0-1,-2-1 0,10-23 1,-5 3 253,0 0 1,13-76 0,-33 138 457,-6 18 506,-14 73 1,26-102-1085,-4 76-716,5-86 555,0 0 1,0 0 0,0 0 0,1 0-1,0 0 1,-1 0 0,2 0 0,-1-1-1,0 1 1,1 0 0,-1 0 0,1-1-1,0 1 1,0-1 0,1 1 0,-1-1-1,6 5 1,12 1-6887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7.159"/>
    </inkml:context>
    <inkml:brush xml:id="br0">
      <inkml:brushProperty name="width" value="0.025" units="cm"/>
      <inkml:brushProperty name="height" value="0.025" units="cm"/>
    </inkml:brush>
  </inkml:definitions>
  <inkml:trace contextRef="#ctx0" brushRef="#br0">45 130 8872,'-12'2'10773,"-3"1"-3625,7 1-3281,19 1-2972,-5-4-862,0-1 0,-1 0-1,1 0 1,0-1 0,-1 1 0,1-1-1,-1 0 1,1-1 0,-1 1 0,1-1-1,-1 0 1,0-1 0,0 1 0,0-1-1,0 0 1,0 0 0,-1 0 0,1-1-1,-1 0 1,0 0 0,0 0 0,0 0-1,-1 0 1,0-1 0,1 0 0,-2 0-1,1 0 1,0 0 0,-1 0 0,0 0 0,0-1-1,-1 1 1,1-1 0,-1 1 0,-1-1-1,1-7 1,-1 12-33,1 0 0,-1 1 0,0-1 0,0 1 0,0-1 0,0 0 0,0 1 0,-1-1 0,1 1 0,0-1 0,0 0 0,0 1 0,0-1 0,-1 1 0,1-1 0,0 0 0,-1 1 0,1-1 0,0 1 0,-1-1 0,1 1 0,-1 0 0,1-1 0,-1 1 0,1-1 0,-1 1 0,1 0 0,-1-1 0,1 1 0,-1 0 0,1-1 0,-1 1 0,1 0 0,-1 0 0,-1 0 0,-25 7 0,19-3 0,0 1 0,1 0 0,-1 0 0,-10 10 0,10-7 0,1 0 0,-1 1 0,1 0 0,1 1 0,0 0 0,0 0 0,1 0 0,1 0 0,-1 1 0,2-1 0,-1 1 0,2 0 0,-1 1 0,1-1 0,0 17 0,2-26-30,0-1-1,0 1 1,0 0-1,0-1 1,0 1-1,1 0 1,-1-1-1,0 1 1,1 0-1,-1-1 1,1 1-1,0-1 1,0 1-1,-1-1 1,1 1-1,0-1 1,0 1-1,1-1 1,-1 0-1,0 0 1,0 0-1,0 1 1,1-1-1,-1 0 1,1-1-1,2 3 1,0-2-165,0 0 1,0 0 0,0 0-1,1-1 1,-1 1 0,0-1-1,0 0 1,1 0-1,-1-1 1,7-1 0,4-1-846,-1-1 1,1 0-1,-1-1 1,-1-1-1,20-10 1,12-15-6483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110"/>
    </inkml:context>
    <inkml:brush xml:id="br0">
      <inkml:brushProperty name="width" value="0.025" units="cm"/>
      <inkml:brushProperty name="height" value="0.025" units="cm"/>
    </inkml:brush>
  </inkml:definitions>
  <inkml:trace contextRef="#ctx0" brushRef="#br0">140 24 18706,'0'0'7244,"-7"8"-6641,-21 28-453,17-19 843,26-32 149,-11 10-1071,0-2-35,1 0 1,1 1 0,-1 0 0,1 0-1,0 0 1,0 1 0,1 0-1,0 0 1,12-6 0,-19 14 142,0 0 1,0 0-1,-1 1 1,1-1 0,-1 0-1,0 0 1,0 1-1,0-1 1,-1 0-1,-2 5 1,-26 42 73,2 2-1,3 0 1,2 2 0,2 0-1,-24 102 1,45-132-343,11-30-116,19-35-171,-28 37 361,76-121-889,66-92-1686,-179 286 2628,9-29 100,14-24 106,1 0-1,1 1 1,0 1-1,1 0 0,1 0 1,1 1-1,-8 30 1,15-49-224,-1 1 1,1-1 0,0 0 0,0 0-1,0 0 1,0 1 0,0-1-1,0 0 1,0 0 0,0 1 0,0-1-1,0 0 1,0 0 0,0 0-1,0 1 1,1-1 0,-1 0 0,0 0-1,0 1 1,0-1 0,0 0-1,0 0 1,0 0 0,0 0 0,1 1-1,-1-1 1,0 0 0,0 0-1,0 0 1,0 0 0,1 0-1,-1 1 1,0-1 0,0 0 0,0 0-1,1 0 1,-1 0 0,0 0-1,0 0 1,0 0 0,1 0 0,-1 0-1,0 0 1,0 0 0,1 0-1,14-5 349,12-12-30,8-17-262,-2-1 1,-1-1-1,-2-2 1,-2-2-1,45-79 1,-74 120-78,-9 18-17,0-1 1,2 2-1,0-1 0,1 1 1,-4 21-1,11-40 20,0 0 0,1 0-1,-1 0 1,0 0 0,1 0-1,-1-1 1,1 1 0,-1 0-1,1 0 1,-1 0 0,1-1 0,0 1-1,-1 0 1,1-1 0,0 1-1,-1-1 1,1 1 0,0-1-1,0 1 1,0-1 0,-1 1-1,1-1 1,0 0 0,0 1 0,0-1-1,0 0 1,0 0 0,0 0-1,0 0 1,0 0 0,-1 0-1,1 0 1,0 0 0,0 0-1,0 0 1,0 0 0,0-1 0,0 1-1,0 0 1,0-1 0,43-9 35,-29 3-37,-1 0 0,0 0 0,0-2 0,20-15 0,-28 20 0,-1 0 0,-1 0 0,1-1 0,0 1 0,-1-1 0,0 0 0,0-1 0,-1 1 0,1-1 0,-1 1 0,0-1 0,-1 0 0,0 0 0,3-8 0,-5 14 0,0 0 0,0 0 0,0-1 0,0 1 0,0 0 0,0 0 0,0 0 0,0-1 0,0 1 0,0 0 0,0 0 0,0 0 0,0-1 0,0 1 0,0 0 0,0 0 0,0 0 0,0-1 0,0 1 0,0 0 0,0 0 0,0 0 0,-1 0 0,1-1 0,0 1 0,0 0 0,0 0 0,0 0 0,0 0 0,0 0 0,-1-1 0,1 1 0,0 0 0,0 0 0,0 0 0,0 0 0,-1 0 0,1 0 0,0 0 0,0 0 0,0 0 0,-1 0 0,1 0 0,0 0 0,0-1 0,0 1 0,0 0 0,-1 1 0,1-1 0,0 0 0,0 0 0,0 0 0,-1 0 0,1 0 0,0 0 0,0 0 0,0 0 0,-1 0 0,1 0 0,0 0 0,0 0 0,0 1 0,0-1 0,-1 0 0,-8 6 0,3 2 0,0 0 0,1 1 0,0-1 0,0 1 0,1 0 0,0 1 0,1-1 0,0 1 0,0-1 0,1 1 0,0 0 0,1 0 0,0 0 0,1 15 0,0-23-124,0 0 0,1-1 1,-1 1-1,1 0 0,-1 0 0,1 0 1,0-1-1,0 1 0,0-1 0,0 1 1,0 0-1,0-1 0,0 0 0,0 1 1,0-1-1,1 0 0,-1 1 0,1-1 0,-1 0 1,1 0-1,-1 0 0,1 0 0,0-1 1,-1 1-1,1 0 0,0-1 0,0 1 1,0-1-1,-1 0 0,1 1 0,0-1 1,0 0-1,0 0 0,0 0 0,0 0 1,-1-1-1,1 1 0,0 0 0,0-1 0,0 1 1,-1-1-1,1 0 0,0 0 0,-1 1 1,1-1-1,0 0 0,-1 0 0,3-3 1,10-15-7682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486"/>
    </inkml:context>
    <inkml:brush xml:id="br0">
      <inkml:brushProperty name="width" value="0.025" units="cm"/>
      <inkml:brushProperty name="height" value="0.025" units="cm"/>
    </inkml:brush>
  </inkml:definitions>
  <inkml:trace contextRef="#ctx0" brushRef="#br0">0 1 20467,'0'0'12300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49.969"/>
    </inkml:context>
    <inkml:brush xml:id="br0">
      <inkml:brushProperty name="width" value="0.025" units="cm"/>
      <inkml:brushProperty name="height" value="0.025" units="cm"/>
    </inkml:brush>
  </inkml:definitions>
  <inkml:trace contextRef="#ctx0" brushRef="#br0">43 112 15118,'0'0'10255,"9"-5"-9171,-7 3-938,44-32 351,-44 33-451,0-1-1,0 1 0,0-1 1,0 0-1,0 1 0,-1-1 0,1 0 1,-1 0-1,1 0 0,-1 0 0,0-1 1,0 1-1,0 0 0,0 0 0,0-1 1,-1 1-1,1-1 0,-1 1 0,1 0 1,-1-1-1,0 1 0,0-1 0,0-4 1,-1 6-22,0 1 1,0-1 0,1 0-1,-1 1 1,0 0-1,0-1 1,0 1 0,0-1-1,0 1 1,0 0-1,1 0 1,-1-1 0,0 1-1,0 0 1,0 0-1,0 0 1,0 0 0,0 0-1,0 0 1,0 0 0,0 1-1,0-1 1,0 0-1,0 0 1,1 1 0,-1-1-1,0 1 1,-1 0-1,-26 11-33,26-10 17,-37 27 24,37-28-31,1 0 1,-1 0-1,1 0 1,-1 1-1,1-1 0,0 1 1,-1-1-1,1 1 1,0-1-1,0 1 1,0 0-1,0 0 0,1-1 1,-1 1-1,0 0 1,1 0-1,-1 0 0,1 0 1,0 0-1,-1 2 1,48-4 233,-40-1-218,1-1 0,-1 0 1,0 0-1,0 0 0,0-1 1,0 0-1,0 0 0,0-1 1,-1 0-1,0 0 0,12-10 1,-17 13 14,-1 0-1,1 0 1,-1 0 0,1 0 0,-1 0-1,0-1 1,1 1 0,-1 0 0,0 0-1,0 0 1,0-1 0,0 1 0,0 0-1,0 0 1,0-1 0,0 1 0,-1 0-1,1 0 1,0 0 0,-1 0 0,1-1-1,-1 1 1,1 0 0,-1 0 0,1 0-1,-1 0 1,0 0 0,0 0 0,0 0-1,1 0 1,-1 1 0,0-1 0,0 0-1,0 0 1,0 1 0,0-1 0,0 0-1,0 1 1,-1-1 0,1 1 0,0 0-1,-2-1 1,1 0-37,0 0 0,0 0 1,-1 0-1,1 1 0,0-1 0,0 0 0,0 1 0,-1 0 1,1 0-1,0-1 0,0 1 0,-1 1 0,1-1 0,0 0 1,0 0-1,-1 1 0,1 0 0,0-1 0,0 1 0,0 0 0,0 0 1,0 0-1,-3 2 0,-3 4-3,1 1 0,0 0 0,1 0 0,0 1 0,0 0 0,1 0 0,0 0 0,0 0 0,1 1 0,0 0 0,1 0 0,0 0 0,1 0 0,0 0 0,-1 16 0,3-25 5,0-1 1,0 1-1,0 0 1,1 0-1,-1 0 1,0 0-1,0 0 1,0 0-1,1-1 1,-1 1-1,0 0 1,1 0-1,-1 0 1,1-1-1,-1 1 0,1 0 1,-1-1-1,1 1 1,-1 0-1,1-1 1,0 1-1,-1-1 1,1 1-1,0-1 1,0 1-1,-1-1 1,1 1-1,2 0 1,29-1 42,-22-2 2,0 0 0,0-1 0,0-1-1,11-5 1,18-14 15,-30 17-59,0 0 1,0 0 0,1 1 0,0 0-1,0 0 1,0 1 0,0 1 0,1 0-1,0 0 1,13-1 0,-23 5-4,0-1 0,0 1 0,0 0 0,-1-1 1,1 1-1,0 0 0,0 0 0,-1-1 0,1 1 1,0 0-1,-1 0 0,1 0 0,-1 0 0,1 0 0,-1 0 1,0 0-1,1 0 0,-1 0 0,0 0 0,1 0 0,-1 0 1,0 0-1,0 0 0,0 0 0,0 1 0,0-1 1,0 0-1,-1 0 0,1 0 0,-1 2 0,-5 46 73,5-40-45,18-65 828,-13 48-697,0 0 0,-1 0 0,-1-1 0,1 1 0,-1-1-1,-1 0 1,1-9 0,-2 17-167,0 0 1,0 0-1,0 0 0,0 0 0,0 0 1,0 0-1,0 0 0,0 0 0,0 0 1,0 0-1,0 0 0,0 0 0,1 0 1,-1 0-1,0 0 0,1 1 0,-1-1 1,1 0-1,-1 0 0,1 0 1,-1 0-1,1 1 0,0-1 0,-1 0 1,1 1-1,0-1 0,1-1 0,28 8-1067,-30-6 1070,8 2-1239,0 0 0,-1-1 0,1 0 0,15 0-1,11 0-5343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934"/>
    </inkml:context>
    <inkml:brush xml:id="br0">
      <inkml:brushProperty name="width" value="0.025" units="cm"/>
      <inkml:brushProperty name="height" value="0.025" units="cm"/>
    </inkml:brush>
  </inkml:definitions>
  <inkml:trace contextRef="#ctx0" brushRef="#br0">147 1 5958,'0'0'19175,"-9"12"-18401,-12 18-212,1 2 1,-28 64-1,39-76-346,1 1 0,1 0 0,0 0-1,2 1 1,1 0 0,-4 44 0,8-64-191,0-1 0,0 1 0,0 0 0,0 0 0,0 0-1,0 0 1,0 0 0,1-1 0,-1 1 0,1 0 0,-1 0 0,1-1 0,0 1 0,0 0 0,0-1 0,0 1 0,0 0 0,0-1 0,0 1 0,0-1 0,1 0-1,-1 1 1,0-1 0,1 0 0,-1 0 0,1 0 0,-1 0 0,1 0 0,0 0 0,0-1 0,-1 1 0,1 0 0,0-1 0,0 0 0,-1 1 0,1-1-1,0 0 1,0 0 0,0 0 0,0 0 0,0 0 0,-1 0 0,1 0 0,0-1 0,0 1 0,2-2 0,7 0 78,0-2 0,-1 1 1,1-1-1,-1-1 0,0 0 1,14-9-1,6-9-34,-1 0 1,41-43-1,-83 104 433,1-15-364,2 1 0,1-1 0,1 2 0,0-1 0,-5 40-1,12-62-129,1-1 0,0 0-1,0 1 1,-1-1 0,1 0-1,0 1 1,0-1-1,0 1 1,1-1 0,-1 0-1,0 1 1,0-1 0,1 0-1,-1 1 1,1-1-1,-1 0 1,1 0 0,0 1-1,-1-1 1,1 0 0,0 0-1,0 0 1,0 0-1,1 1 1,-1-1-4,1-1 0,-1 1 1,0-1-1,1 0 0,-1 0 0,1 0 1,-1 0-1,1 0 0,-1 0 0,0 0 0,1 0 1,-1-1-1,1 1 0,-1-1 0,0 1 0,1-1 1,-1 1-1,2-2 0,5-3-50,0 1-1,-1-1 1,0-1 0,0 1 0,0-1-1,7-9 1,-6 4-1148,0 0 0,0-1 0,7-15 0,3-18-7579,-7 7-5069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9.260"/>
    </inkml:context>
    <inkml:brush xml:id="br0">
      <inkml:brushProperty name="width" value="0.025" units="cm"/>
      <inkml:brushProperty name="height" value="0.025" units="cm"/>
    </inkml:brush>
  </inkml:definitions>
  <inkml:trace contextRef="#ctx0" brushRef="#br0">17 0 19218,'0'0'12556,"-17"54"-15022,17-35-2435,0-4-3042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9.638"/>
    </inkml:context>
    <inkml:brush xml:id="br0">
      <inkml:brushProperty name="width" value="0.025" units="cm"/>
      <inkml:brushProperty name="height" value="0.025" units="cm"/>
    </inkml:brush>
  </inkml:definitions>
  <inkml:trace contextRef="#ctx0" brushRef="#br0">140 1 18834,'-1'10'2584,"-8"25"-669,-1-1 1,-14 34-1,13-42-1154,1 1 1,1 0-1,1 1 0,2 0 0,-5 55 0,10-82-753,1 0 0,0-1 0,0 1 0,0 0 0,1 0 0,-1-1 0,0 1 0,0 0 0,0 0 0,0-1 0,1 1 0,-1 0 0,0 0 0,1-1 0,-1 1 0,1 0 0,-1-1 0,0 1 0,1-1 0,-1 1 0,1-1 0,0 1 0,-1-1 0,1 1-1,-1-1 1,1 1 0,0-1 0,0 1 0,0-1 0,26-1 39,32-24-843,-52 21 399,-4 2 278,2-1 42,0 1 1,0-1-1,0 1 1,0 0-1,0 0 1,1 0-1,-1 1 1,1 0-1,-1 0 1,1 0-1,-1 1 0,1 0 1,7 0-1,-12 1 122,-1 0-1,1 0 0,0 0 0,-1 0 0,1 0 0,-1 0 0,1 0 1,-1 0-1,0 0 0,1 0 0,-1 1 0,0-1 0,0 0 0,0 0 1,0 0-1,0 0 0,0 1 0,0-1 0,0 0 0,0 0 0,-1 0 1,1 0-1,0 0 0,-1 2 0,-9 28 747,2-11-606,-2 0 0,0-1 0,-24 34 0,30-47-154,0 0 0,-1-1 0,1 1 1,-1-1-1,-1 0 0,1 0 0,-1-1 0,1 0 1,-1 0-1,0 0 0,-1-1 0,1 1 0,-1-2 1,1 1-1,-12 2 0,16-5-30,-1 0-1,1 0 1,-1-1 0,1 1-1,0-1 1,-1 1 0,1-1-1,0 0 1,0 0-1,-1 0 1,1 0 0,0 0-1,0-1 1,0 1 0,0-1-1,0 1 1,1-1 0,-1 0-1,0 1 1,1-1 0,-1 0-1,1 0 1,0 0 0,0 0-1,-1-1 1,1 1 0,1 0-1,-1 0 1,0-1-1,0 1 1,1 0 0,-1-5-1,0 1-9,-1-1 1,1 0-1,0 1 0,1-1 0,0 0 0,0 1 0,0-1 0,1 0 0,0 1 0,0-1 1,3-7-1,-3 12-158,0 0 1,0 0-1,0 0 1,1 1 0,-1-1-1,1 0 1,-1 1-1,1-1 1,0 1-1,-1 0 1,1-1 0,0 1-1,0 0 1,0 0-1,3-1 1,35-9-7358,-28 8 3815,14-4-7230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262"/>
    </inkml:context>
    <inkml:brush xml:id="br0">
      <inkml:brushProperty name="width" value="0.025" units="cm"/>
      <inkml:brushProperty name="height" value="0.025" units="cm"/>
    </inkml:brush>
  </inkml:definitions>
  <inkml:trace contextRef="#ctx0" brushRef="#br0">60 1 5157,'0'0'24642,"-1"8"-22945,-7 53-1084,-27 96-1,19-93-566,22-89-46,8-29 0,13-109 0,-27 168 0,0-1 0,0 1 0,0-1 0,1 1 0,0-1 0,0 0 0,0 1 0,0-1 0,1 0 0,-1 0 0,1 0 0,1 0 0,-1 0 0,0 0 0,1 0 0,0-1 0,-1 1 0,2-1 0,-1 0 0,5 4 0,-3-4 0,0 0 0,0-1 0,0 0 0,0 1 0,0-2 0,1 1 0,-1-1 0,1 0 0,-1 0 0,1 0 0,-1-1 0,1 1 0,0-2 0,-1 1 0,1-1 0,7-1 0,-5 0 0,0-1 0,-1 0 0,1-1 0,-1 1 0,0-1 0,0-1 0,-1 1 0,1-1 0,-1 0 0,0-1 0,0 1 0,7-11 0,22-17 0,-35 32 0,0 1 0,1 0 0,-1 0 0,0-1 0,0 1 0,0 0 0,1 0 0,-1 0 0,0-1 0,0 1 0,1 0 0,-1 0 0,0 0 0,1 0 0,-1 0 0,0-1 0,1 1 0,-1 0 0,0 0 0,0 0 0,1 0 0,-1 0 0,0 0 0,1 0 0,-1 0 0,0 0 0,1 0 0,-1 0 0,0 0 0,1 1 0,-1-1 0,0 0 0,1 0 0,-1 0 0,0 0 0,0 0 0,1 1 0,-1-1 0,0 0 0,0 0 0,1 1 0,-1-1 0,0 0 0,5 21 0,-7 36 0,1-45 0,0-7 0,1 0 0,-1 0 0,1 0 0,1 0 0,-1-1 0,1 1 0,0 0 0,0 0 0,0-1 0,3 7 0,-3-9 0,1-1 0,-1 1 0,1 0 0,0 0 0,0-1 0,0 1 0,0-1 0,0 1 0,0-1 0,0 0 0,0 0 0,0 0 0,0 0 0,1 0 0,-1 0 0,0-1 0,1 1 0,-1-1 0,1 0 0,-1 0 0,1 0 0,3 0 0,7 0 0,-1-1 0,1 0 0,0-1 0,0 0 0,-1-1 0,1 0 0,15-7 0,82-43 0,-77 36 0,-33 17 0,1 0 0,-1-1 0,0 1 0,1 0 0,-1 0 0,1 0 0,-1 0 0,0-1 0,1 1 0,-1 0 0,1 0 0,-1 0 0,1 0 0,-1 0 0,1 0 0,-1 0 0,1 0 0,-1 0 0,0 0 0,1 0 0,-1 1 0,1-1 0,-1 0 0,1 0 0,-1 0 0,0 1 0,1-1 0,-1 0 0,0 0 0,1 1 0,-1-1 0,0 0 0,1 1 0,-1-1 0,0 0 0,1 1 0,-1-1 0,0 0 0,0 1 0,0-1 0,1 1 0,-1-1 0,0 1 0,0-1 0,0 0 0,0 1 0,0-1 0,0 1 0,0-1 0,0 1 0,0-1 0,0 1 0,0-1 0,0 0 0,0 1 0,0-1 0,0 1 0,0-1 0,0 1 0,-1-1 0,1 0 0,0 1 0,-10 45 0,5-25 0,5-20 0,0 1 0,-1-1 0,1 1 0,0-1 0,0 1 0,0-1 0,0 0 0,0 1 0,0-1 0,0 1 0,1-1 0,-1 1 0,0-1 0,1 0 0,-1 1 0,1-1 0,0 0 0,-1 1 0,1-1 0,0 0 0,0 0 0,0 0 0,-1 0 0,1 0 0,0 0 0,1 0 0,-1 0 0,0 0 0,0 0 0,0 0 0,1-1 0,-1 1 0,0 0 0,3 0 0,2 0 0,1 0 0,-1-1 0,1 0 0,-1 0 0,1 0 0,11-3 0,58-15-1200,-61 13 428,1 1 0,-1 0-1,1 1 1,29-2 0,-33-3-10839,-3-5-1954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652"/>
    </inkml:context>
    <inkml:brush xml:id="br0">
      <inkml:brushProperty name="width" value="0.025" units="cm"/>
      <inkml:brushProperty name="height" value="0.025" units="cm"/>
    </inkml:brush>
  </inkml:definitions>
  <inkml:trace contextRef="#ctx0" brushRef="#br0">6 1 26745,'0'0'6022,"-6"49"-6022,25-38 0,2-2 0,4-5-10698</inkml:trace>
  <inkml:trace contextRef="#ctx0" brushRef="#br0" timeOffset="1">298 266 17008,'0'0'11755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978"/>
    </inkml:context>
    <inkml:brush xml:id="br0">
      <inkml:brushProperty name="width" value="0.025" units="cm"/>
      <inkml:brushProperty name="height" value="0.025" units="cm"/>
    </inkml:brush>
  </inkml:definitions>
  <inkml:trace contextRef="#ctx0" brushRef="#br0">32 1 17232,'0'0'15535,"-31"56"-15535,31-52 0,8-6 0,4-14-6919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1.584"/>
    </inkml:context>
    <inkml:brush xml:id="br0">
      <inkml:brushProperty name="width" value="0.025" units="cm"/>
      <inkml:brushProperty name="height" value="0.025" units="cm"/>
    </inkml:brush>
  </inkml:definitions>
  <inkml:trace contextRef="#ctx0" brushRef="#br0">5 1 3940,'0'0'18316,"-2"8"-16752,2-6-1443,-1 1 1,1-1-1,-1 1 0,1-1 1,0 1-1,0 0 0,0-1 1,0 1-1,1-1 1,-1 1-1,1-1 0,-1 1 1,1-1-1,0 0 0,0 1 1,0-1-1,0 0 1,0 1-1,1-1 0,-1 0 1,1 0-1,-1 0 0,1 0 1,0-1-1,0 1 0,0 0 1,0-1-1,0 1 1,0-1-1,0 0 0,1 1 1,-1-1-1,4 1 0,10 5 102,0-1-1,0 0 1,0-1-1,0-1 1,24 3-1,44-1-5427,-93-8 4224,0 0 1,1 0-1,0-1 0,0 0 0,-1 0 1,2-1-1,-11-6 0,4 3-1006,-13-8-2668,1-1-3267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053"/>
    </inkml:context>
    <inkml:brush xml:id="br0">
      <inkml:brushProperty name="width" value="0.025" units="cm"/>
      <inkml:brushProperty name="height" value="0.025" units="cm"/>
    </inkml:brush>
  </inkml:definitions>
  <inkml:trace contextRef="#ctx0" brushRef="#br0">31 0 17328,'0'0'6129,"-1"9"-3513,-7 56-471,0-9 129,-1 65 1,27 246-2275,-22-338-4686,3-30 4499,1 1 0,0 0-1,0 0 1,0-1 0,0 1 0,0 0-1,-1 0 1,1-1 0,0 1 0,0 0-1,-1 0 1,1 0 0,0-1 0,0 1-1,-1 0 1,1 0 0,0 0 0,0 0-1,-1 0 1,1-1 0,0 1 0,0 0-1,-1 0 1,1 0 0,0 0 0,-1 0-1,1 0 1,0 0 0,-1 0 0,1 0-1,0 0 1,0 0 0,-1 0 0,1 0-1,0 1 1,-1-1 0,1 0 0,0 0-1,0 0 1,-1 0 0,1 0-1,0 1 1,0-1 0,-1 0 0,1 0-1,0 0 1,0 1 0,0-1 0,-1 0-1,1 0 1,0 1 0,0-1 0,0 0-1,0 1 1,-6-18-13976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379"/>
    </inkml:context>
    <inkml:brush xml:id="br0">
      <inkml:brushProperty name="width" value="0.025" units="cm"/>
      <inkml:brushProperty name="height" value="0.025" units="cm"/>
    </inkml:brush>
  </inkml:definitions>
  <inkml:trace contextRef="#ctx0" brushRef="#br0">0 81 16143,'0'0'13229,"94"33"-11371,-35-33-609,11-3-961,5-12-288,0-1 0,-5-1 0,-12 0 0,-12 1-801,-13 5-928,-8 2-642,-11 5-2177,-12-1-417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752"/>
    </inkml:context>
    <inkml:brush xml:id="br0">
      <inkml:brushProperty name="width" value="0.025" units="cm"/>
      <inkml:brushProperty name="height" value="0.025" units="cm"/>
    </inkml:brush>
  </inkml:definitions>
  <inkml:trace contextRef="#ctx0" brushRef="#br0">0 53 19538,'0'0'8008,"80"-49"-7079,-24 45 192,11 4-352,9 0-545,7 0-160,1 4-609,-5 3-1504,-6-3-2564,-11-2-832,-10-2-8232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0.639"/>
    </inkml:context>
    <inkml:brush xml:id="br0">
      <inkml:brushProperty name="width" value="0.025" units="cm"/>
      <inkml:brushProperty name="height" value="0.025" units="cm"/>
    </inkml:brush>
  </inkml:definitions>
  <inkml:trace contextRef="#ctx0" brushRef="#br0">68 43 12748,'1'-2'534,"-1"1"0,1 0 0,-1-1-1,1 1 1,-1-1 0,0 1 0,0 0 0,0-1 0,0 1 0,0-1-1,0 1 1,0-1 0,0 1 0,0-1 0,-1 1 0,1 0 0,-1-1-1,0-1 1,0 3-387,1 0 1,-1-1-1,1 1 0,-1 0 0,0 0 1,1 0-1,-1-1 0,1 1 0,-1 0 1,0 0-1,1 0 0,-1 0 0,0 0 1,1 0-1,-1 1 0,1-1 0,-1 0 1,0 0-1,1 0 0,-1 1 0,1-1 1,-1 0-1,0 0 0,1 1 0,-1-1 1,1 0-1,-1 1 0,-3 2-100,-1 1 1,1-1-1,1 0 0,-1 1 1,0 0-1,1 0 0,0 0 1,0 0-1,-2 5 0,3-5-41,0 0 0,0 0 0,1 1-1,-1-1 1,1 0 0,0 1 0,1-1 0,-1 1-1,1-1 1,0 1 0,0-1 0,1 6 0,-1-8-4,1-1 0,-1 1 0,1 0 0,0-1-1,0 1 1,0-1 0,0 1 0,0-1 0,0 1 0,0-1 0,0 0 0,0 1 0,1-1 0,-1 0 0,1 0 0,-1 0 0,1 0 0,-1 0 0,1-1 0,-1 1 0,1 0 0,0-1 0,-1 1 0,1-1 0,0 1 0,0-1 0,-1 0 0,1 0 0,0 0 0,0 0 0,3 0 0,3-1 21,0 0 1,0 0-1,0 0 0,0-1 1,-1 0-1,1-1 0,0 0 1,-1 0-1,0 0 0,0-1 0,0 0 1,12-10-1,-8 5 9,0 0 0,0-2 1,-1 1-1,-1-1 0,0 0 0,10-17 1,-10 10 167,-9 18-196,0 0 1,0 0-1,0 1 0,0-1 1,0 0-1,0 0 1,0 0-1,0 0 0,0 0 1,0 0-1,-1 0 0,1 0 1,0 0-1,0 0 1,0 0-1,0 0 0,0 0 1,0 0-1,0 0 0,0 0 1,0 0-1,0 0 1,0 0-1,-1 0 0,1 0 1,0 0-1,0 0 0,0 0 1,0 0-1,0 0 1,0 0-1,0 0 0,0 0 1,0 0-1,0 0 0,0 0 1,-1 0-1,1 0 1,0 0-1,0 0 0,0 0 1,0 0-1,0 0 0,0 0 1,0 0-1,0 0 1,0 0-1,0 0 0,0 0 1,0 0-1,0-1 0,0 1 1,0 0-1,0 0 1,-1 0-1,1 0 0,0 0 1,0 0-1,0 0 0,0 0 1,0 0-1,0-1 1,-22 29-28,16-18 37,0 1 0,1 0 0,0 0 0,1 0-1,0 0 1,1 1 0,0 0 0,0 0 0,2 0-1,-1 0 1,1 15 0,1-26-22,0 0 0,1 0 0,-1 0 0,0 0 0,0 0 0,1 0 0,-1 0 0,0 0-1,1 0 1,-1 0 0,1 0 0,-1 0 0,1 0 0,-1 0 0,1-1 0,0 1 0,0 0 0,-1 0 0,1-1 0,0 1 0,0 0 0,0-1 0,-1 1 0,1-1 0,0 1 0,2-1 0,-1 1-98,1-1 1,-1 1 0,0-1-1,1 0 1,-1 0 0,1-1-1,-1 1 1,1 0 0,-1-1-1,0 1 1,3-2 0,3 0-563,-1-1 0,0-1 1,0 1-1,0-1 0,0-1 0,8-5 1,15-20-3444,-2-6-1585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3.091"/>
    </inkml:context>
    <inkml:brush xml:id="br0">
      <inkml:brushProperty name="width" value="0.025" units="cm"/>
      <inkml:brushProperty name="height" value="0.025" units="cm"/>
    </inkml:brush>
  </inkml:definitions>
  <inkml:trace contextRef="#ctx0" brushRef="#br0">247 1 8488,'0'0'21514,"-10"6"-20681,-3 2-721,-104 74 1011,105-72-1036,0 0 0,0 0 0,1 1 0,0 1 1,1 0-1,1 0 0,-12 20 0,20-31-86,0 1-1,0 0 1,0-1 0,0 1 0,0 0-1,1 0 1,-1-1 0,1 1 0,-1 0-1,1 0 1,0 0 0,0 0-1,0-1 1,0 1 0,0 0 0,0 0-1,0 0 1,0 0 0,1 0 0,-1-1-1,1 1 1,0 0 0,-1 0 0,1 0-1,0-1 1,0 1 0,0-1-1,0 1 1,0-1 0,0 1 0,1-1-1,-1 1 1,0-1 0,1 0 0,-1 0-1,1 0 1,-1 0 0,1 0-1,3 2 1,7 1-13,-1 0 0,1 0 0,0-2 0,0 1 0,14 0 0,-3 1-68,-11-2-90,23 3-160,-1 1 0,0 2 0,0 1-1,-1 2 1,39 19 0,-69-29 337,0 1 1,0-1-1,-1 1 1,1 0 0,0 0-1,-1 0 1,0 0-1,1 0 1,-1 0-1,0 1 1,0-1-1,0 1 1,0-1-1,-1 1 1,1 0 0,-1 0-1,0 0 1,0 0-1,0 0 1,0 0-1,1 5 1,-2-5 59,-1 1 1,1-1-1,-1 0 0,1 0 1,-1 1-1,0-1 0,0 0 1,-1 0-1,1 0 0,-1 0 1,1 0-1,-1 0 0,0 0 1,0-1-1,0 1 0,-1-1 1,1 1-1,-1-1 0,1 0 1,-4 3-1,-21 14 66,0-1 0,-1 0-1,-52 22 1,62-32-112,0-1-1,0-1 0,-1-1 1,0 0-1,0-1 0,0-1 1,-32 0-1,50-3-60,0 0 0,1 0 0,-1 0 0,1 0 1,-1 0-1,0 0 0,1-1 0,-1 1 0,1 0 0,-1 0 0,1-1 0,-1 1 0,1 0 1,-1-1-1,1 1 0,-1 0 0,1-1 0,-1 1 0,1-1 0,-1 1 0,1-1 0,0 1 1,-1-1-1,1 1 0,0-1 0,0 1 0,-1-1 0,1 0 0,0 1 0,0-1 0,0 1 1,0-1-1,0 0 0,0 1 0,0-2 0,3-25-7802,6-3-8857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3.513"/>
    </inkml:context>
    <inkml:brush xml:id="br0">
      <inkml:brushProperty name="width" value="0.025" units="cm"/>
      <inkml:brushProperty name="height" value="0.025" units="cm"/>
    </inkml:brush>
  </inkml:definitions>
  <inkml:trace contextRef="#ctx0" brushRef="#br0">5 8 15439,'0'0'7628,"-1"11"-5519,0 8-1351,0-3-83,0 1-1,1-1 1,3 24 0,-3-38-637,0 1-1,0 0 1,1 0 0,-1 0 0,1 0 0,0-1 0,0 1-1,0 0 1,0-1 0,1 1 0,-1-1 0,1 1 0,-1-1-1,1 0 1,0 0 0,0 1 0,0-1 0,0-1 0,0 1-1,0 0 1,1 0 0,-1-1 0,0 1 0,1-1 0,0 0-1,-1 0 1,5 2 0,1-2-19,1-1-1,-1 0 1,0 0 0,1 0-1,-1-1 1,0 0 0,0-1-1,1 0 1,-1 0 0,0-1-1,-1 0 1,1 0 0,0 0-1,-1-1 1,0-1 0,0 1-1,0-1 1,8-8 0,-3 3-57,-1-2 0,0 1 1,0-1-1,-2-1 1,1 1-1,-2-2 0,0 1 1,13-29-1,-39 124-389,17-78 160,-10 75 1109,17-39-2505,-6-39 1336,1 0-1,-1 0 1,1 1 0,-1-1-1,1 0 1,0 0-1,0 0 1,0 0 0,0 0-1,-1 0 1,1 0-1,0 0 1,1 0 0,-1 0-1,0 0 1,0-1 0,0 1-1,0 0 1,1-1-1,-1 1 1,2 0 0,23 0-10959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4.410"/>
    </inkml:context>
    <inkml:brush xml:id="br0">
      <inkml:brushProperty name="width" value="0.025" units="cm"/>
      <inkml:brushProperty name="height" value="0.025" units="cm"/>
    </inkml:brush>
  </inkml:definitions>
  <inkml:trace contextRef="#ctx0" brushRef="#br0">1 41 13325,'0'0'14221,"68"9"-12139,-21-9-609,10 0-319,6 0-642,2 0-512,-1-5 0,-6-5-737,-11 0-1377,-16 1-800,-14 2-1379,-17 1-1088,-8 3-4228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4.767"/>
    </inkml:context>
    <inkml:brush xml:id="br0">
      <inkml:brushProperty name="width" value="0.025" units="cm"/>
      <inkml:brushProperty name="height" value="0.025" units="cm"/>
    </inkml:brush>
  </inkml:definitions>
  <inkml:trace contextRef="#ctx0" brushRef="#br0">0 9 10186,'0'0'17392,"66"46"-16207,-10-46-704,10-9-385,8 0-64,-2-1-865,-2-3-3171,-5 0-4644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5.142"/>
    </inkml:context>
    <inkml:brush xml:id="br0">
      <inkml:brushProperty name="width" value="0.025" units="cm"/>
      <inkml:brushProperty name="height" value="0.025" units="cm"/>
    </inkml:brush>
  </inkml:definitions>
  <inkml:trace contextRef="#ctx0" brushRef="#br0">36 0 7815,'0'0'20665,"7"12"-18903,-7-11-1720,5 5 113,-1 1 0,-1-1 1,1 1-1,-1 0 0,-1 1 0,1-1 0,-1 0 1,0 1-1,-1-1 0,0 1 0,0 0 0,0-1 0,-1 1 1,0 0-1,-2 11 0,-3-4-155,-1 0 0,0-1 0,-10 19 0,10-25 0,1 1 0,1 0 0,-1 0 0,1 0 0,1 1 0,0-1 0,0 1 0,1 0 0,0-1 0,1 1 0,0 0 0,1 10 0,0-19 0,0 0 0,1 0 0,-1 0 0,1 0 0,0 0 0,-1 0 0,1 0 0,0-1 0,-1 1 0,1 0 0,0 0 0,0-1 0,0 1 0,-1-1 0,1 1 0,0 0 0,0-1 0,0 0 0,0 1 0,0-1 0,0 0 0,0 1 0,0-1 0,0 0 0,0 0 0,2 0 0,34 1 0,-27-1 0,126-8-2646,-94 2-789,0-1 0,74-24 0,-73 15-8982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5.689"/>
    </inkml:context>
    <inkml:brush xml:id="br0">
      <inkml:brushProperty name="width" value="0.025" units="cm"/>
      <inkml:brushProperty name="height" value="0.025" units="cm"/>
    </inkml:brush>
  </inkml:definitions>
  <inkml:trace contextRef="#ctx0" brushRef="#br0">142 64 10025,'0'0'11606,"-7"10"-9556,-15 27-999,2 1 0,2 1 0,1 1 0,3 0 0,1 1 0,1 0 0,-6 53 0,19-63-796,-1-30-247,0 0 0,0-1 1,1 1-1,-1-1 0,0 1 1,0-1-1,1 1 0,-1-1 1,0 1-1,1-1 0,-1 1 1,1-1-1,-1 1 0,0-1 1,1 1-1,-1-1 0,1 0 1,-1 1-1,1-1 0,-1 0 0,1 0 1,0 1-1,-1-1 0,1 0 1,0 0-1,2 0 2,-1-1 1,0 1-1,0-1 1,0 0-1,1 0 0,-1 0 1,0 0-1,0-1 0,-1 1 1,1 0-1,0-1 0,0 0 1,-1 1-1,1-1 0,-1 0 1,1 0-1,-1 0 0,0 0 1,3-4-1,8-16-10,0-1 0,-1-1 0,-1 0 0,-1 0 0,-2-1 0,8-39 0,-7 14 0,-1-1 0,-2-68 0,-4 118 0,-1-1 0,0 0 0,0 0 0,0 0 0,-1 1 0,1-1 0,0 0 0,-1 1 0,1-1 0,-1 0 0,1 0 0,-1 1 0,0-1 0,-1-1 0,2 3 0,0-1 0,-1 1 0,1 0 0,-1 0 0,1 0 0,0 0 0,-1-1 0,1 1 0,-1 0 0,1 0 0,-1 0 0,1 0 0,0 0 0,-1 0 0,1 0 0,-1 0 0,1 0 0,-1 1 0,1-1 0,0 0 0,-1 0 0,1 0 0,-1 0 0,1 1 0,0-1 0,-1 0 0,1 0 0,0 1 0,-1-1 0,1 0 0,0 0 0,-1 1 0,1-1 0,-4 4 0,1 0 0,-1 0 0,1 0 0,0 1 0,1-1 0,-1 1 0,-2 6 0,2-4 0,1 1 0,0-1 0,0 0 0,0 1 0,1-1 0,0 1 0,1-1 0,-1 1 0,1-1 0,2 9 0,-2-13 0,1 0 0,0 0 0,-1-1 0,1 1 0,1 0 0,-1-1 0,0 1 0,1-1 0,-1 1 0,1-1 0,-1 0 0,1 0 0,0 0 0,0 0 0,0 0 0,1 0 0,-1 0 0,0-1 0,1 1 0,-1-1 0,1 1 0,-1-1 0,1 0 0,-1 0 0,1 0 0,0-1 0,0 1 0,-1-1 0,6 1 0,2 0 0,-1 0 0,0-1 0,0-1 0,0 1 0,0-2 0,0 1 0,0-1 0,0 0 0,0-1 0,0 0 0,-1 0 0,12-7 0,3-4 0,-1-1 0,38-34 0,-12 10 0,-48 38 0,0 1 0,0 0 0,0 0 0,1-1 0,-1 1 0,0 0 0,0 0 0,1 0 0,-1-1 0,0 1 0,1 0 0,-1 0 0,0 0 0,1 0 0,-1-1 0,0 1 0,1 0 0,-1 0 0,0 0 0,1 0 0,-1 0 0,0 0 0,1 0 0,-1 0 0,0 0 0,1 0 0,-1 0 0,0 0 0,1 1 0,-1-1 0,0 0 0,1 0 0,-1 0 0,0 0 0,1 0 0,-1 1 0,0-1 0,1 0 0,-1 0 0,1 1 0,3 18 0,-8 34 0,3-48 0,-6 50 0,-8 119 0,15-171-354,0 1-1,0-1 1,1 0 0,-1 1-1,1-1 1,-1 0 0,1 1-1,0-1 1,0 0 0,1 0-1,1 4 1,-2-6 57,0 0 0,0 0 0,0 1 0,0-1 1,0-1-1,1 1 0,-1 0 0,0 0 0,0 0 0,1-1 0,-1 1 0,0 0 1,1-1-1,-1 1 0,1-1 0,-1 0 0,1 1 0,-1-1 0,1 0 0,-1 0 1,0 0-1,1 0 0,-1 0 0,1 0 0,-1-1 0,3 0 0,15-5-8639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6.047"/>
    </inkml:context>
    <inkml:brush xml:id="br0">
      <inkml:brushProperty name="width" value="0.025" units="cm"/>
      <inkml:brushProperty name="height" value="0.025" units="cm"/>
    </inkml:brush>
  </inkml:definitions>
  <inkml:trace contextRef="#ctx0" brushRef="#br0">1 17 17008,'0'0'14488,"3"10"-13415,-1 2-1040,1 0 0,-2 0 0,0 0 0,0 0 0,-2 18 0,1-30-40,0 2 1,0-1-1,0 0 1,0 0-1,0 0 0,0 0 1,0 0-1,0 0 1,0 0-1,1 0 0,-1 0 1,0-1-1,1 1 1,-1 0-1,0 0 0,1 0 1,-1 0-1,1 0 1,0 0-1,-1-1 0,1 1 1,0 0-1,-1 0 1,1-1-1,0 1 0,0 0 1,0-1-1,-1 1 1,1-1-1,2 1 0,-1 0-34,1-1-1,0 0 1,0 1-1,-1-1 1,1 0-1,0-1 1,0 1-1,-1 0 0,1-1 1,0 1-1,3-3 1,3 0-130,-1 0 1,1-1 0,-1 0 0,0 0-1,0-1 1,13-11 0,-15 11 82,-1 0 1,0 0-1,-1-1 1,1 0-1,-1 0 1,0 0-1,-1 0 0,1-1 1,-1 1-1,0-1 1,-1 0-1,0 0 1,0 0-1,1-7 1,-17 28 1010,8-1-894,1 0-1,0 0 1,1 0 0,1 0-1,0 1 1,1 0 0,0-1-1,1 1 1,0 0-1,3 27 1,5-25-3323,3-9-3357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152"/>
    </inkml:context>
    <inkml:brush xml:id="br0">
      <inkml:brushProperty name="width" value="0.025" units="cm"/>
      <inkml:brushProperty name="height" value="0.025" units="cm"/>
    </inkml:brush>
  </inkml:definitions>
  <inkml:trace contextRef="#ctx0" brushRef="#br0">223 1 12780,'0'0'10437,"-8"8"-8110,-6 7-1259,0 1 0,1 1 0,-10 18 0,17-27-844,1 1 0,1-1 0,-1 1 0,2 0 1,-1 1-1,1-1 0,0 1 0,1-1 0,0 1 0,0 11 0,2-19-223,1 0-1,-1 1 0,1-1 1,-1 0-1,1 0 1,0 0-1,-1 0 0,1 0 1,0 0-1,0 0 1,1 0-1,-1 0 1,0-1-1,1 1 0,-1 0 1,1-1-1,-1 1 1,1-1-1,0 1 0,0-1 1,0 0-1,0 0 1,-1 0-1,1 0 0,1 0 1,-1 0-1,0-1 1,0 1-1,0-1 0,0 1 1,0-1-1,3 0 1,12 3-155,0-2 1,0 0 0,22-2-1,-14 0-362,-20 1 424,0 0-1,1 0 1,-1 1-1,0-1 0,0 1 1,0 0-1,0 1 0,0-1 1,0 1-1,0 0 0,0 1 1,-1-1-1,1 1 0,5 4 1,-8-5 96,0 1 0,0-1 1,0 1-1,0-1 1,-1 1-1,1 0 0,-1 0 1,0-1-1,0 1 0,0 0 1,0 0-1,-1 0 1,1 1-1,-1-1 0,0 0 1,1 0-1,-2 0 1,1 0-1,0 0 0,0 0 1,-1 0-1,0 0 0,0 0 1,0 0-1,-2 5 1,-2 4 148,0-1 1,-1 0 0,0 0 0,-1-1 0,0 0 0,-1 0 0,0 0 0,-1-1 0,-17 15-1,11-12 70,-1 1 1,-1-2-1,0 0 0,0-1 0,-27 10 0,34-16-270,-1 0-1,1-1 1,-1 0-1,0-1 1,-16 1 0,24-3-15,1 1 1,-1-1 0,1 0-1,-1 0 1,0 0 0,1-1-1,-1 1 1,1-1 0,-1 1-1,0-1 1,1 0 0,0 0-1,-1 0 1,1 0 0,0-1-1,-1 1 1,1 0 0,0-1-1,0 0 1,0 1 0,0-1-1,0 0 1,1 0-1,-1 0 1,1 0 0,-1-1-1,-2-3 1,1-5-1566,1 0 0,0 0 0,0 0 0,1 0 0,0 0 0,2-15 0,-1 26 1597,0-62-10604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495"/>
    </inkml:context>
    <inkml:brush xml:id="br0">
      <inkml:brushProperty name="width" value="0.025" units="cm"/>
      <inkml:brushProperty name="height" value="0.025" units="cm"/>
    </inkml:brush>
  </inkml:definitions>
  <inkml:trace contextRef="#ctx0" brushRef="#br0">0 41 19058,'0'0'5830,"54"-18"-4005,-22 14-896,2 0-673,7 1-224,2 1-1601,4-2-3236,2-2-3875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865"/>
    </inkml:context>
    <inkml:brush xml:id="br0">
      <inkml:brushProperty name="width" value="0.025" units="cm"/>
      <inkml:brushProperty name="height" value="0.025" units="cm"/>
    </inkml:brush>
  </inkml:definitions>
  <inkml:trace contextRef="#ctx0" brushRef="#br0">145 1 6566,'0'0'15999,"-11"8"-12860,-1 2-2655,0 1-1,0 0 0,1 0 1,0 1-1,1 1 1,1-1-1,0 2 0,0-1 1,1 1-1,-7 19 0,11-21-464,1 1 0,0-1-1,1 1 1,0 0 0,1 0 0,0 0-1,1 0 1,1 0 0,0 0-1,1 0 1,3 16 0,-3-24-23,-1 0 0,1 0 1,0-1-1,0 1 1,0 0-1,1-1 0,0 0 1,0 1-1,0-1 0,0 0 1,0-1-1,1 1 1,0 0-1,0-1 0,0 0 1,0 0-1,0 0 1,1-1-1,-1 1 0,1-1 1,0 0-1,-1 0 0,1-1 1,0 1-1,0-1 1,0 0-1,0-1 0,1 1 1,-1-1-1,8 0 0,-5-1 13,-1-1 0,0 1 0,1-1 0,-1-1 0,0 1 0,-1-1 0,1 0 0,0-1 0,-1 0 0,0 0 0,0 0 0,0-1 0,0 1 0,-1-2 0,1 1 0,-2 0 0,1-1-1,0 0 1,-1 0 0,0-1 0,4-8 0,-3 5 39,0 1 0,0-1 1,-1 0-1,-1 0 0,0 0 0,0 0 0,-1-1 0,0 1 0,-1-1 0,0 1 0,0-1 0,-1 0 0,-1 1 1,-3-18-1,2 23-2,-1 0 1,1 1-1,-1 0 1,0-1-1,-1 1 0,1 0 1,-1 1-1,0-1 1,0 1-1,0-1 1,0 1-1,-1 0 1,1 1-1,-1-1 1,0 1-1,1 0 1,-1 0-1,0 0 1,0 1-1,-1-1 1,-8 0-1,10 2-143,-1-1 1,1 1-1,0-1 0,-1 1 1,1 0-1,0 1 0,-1-1 1,1 1-1,0 0 0,-1 0 1,-7 4-1,10-4-100,0 0 0,0 0 0,0 0 0,1 1 0,-1-1 1,0 1-1,1-1 0,-1 1 0,1 0 0,-1-1 0,1 1 0,0 0 0,0 0 0,0 0 0,0 0 1,0 0-1,0 1 0,0-1 0,1 0 0,-1 0 0,1 0 0,0 1 0,-1 2 0,1-4-72,0 0 0,0 0 0,0 0-1,0 0 1,0 0 0,0 1 0,0-1 0,1 0-1,-1 0 1,0 0 0,1 0 0,-1 0-1,0 0 1,1 0 0,0 0 0,-1 0-1,1-1 1,-1 1 0,1 0 0,0 0 0,0 0-1,-1-1 1,1 1 0,0 0 0,0-1-1,0 1 1,0-1 0,0 1 0,2 0-1,23 8-5837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0.982"/>
    </inkml:context>
    <inkml:brush xml:id="br0">
      <inkml:brushProperty name="width" value="0.025" units="cm"/>
      <inkml:brushProperty name="height" value="0.025" units="cm"/>
    </inkml:brush>
  </inkml:definitions>
  <inkml:trace contextRef="#ctx0" brushRef="#br0">121 0 17136,'-7'10'1303,"-3"3"-923,-54 79 2887,58-83-2866,1 1 1,0 0-1,0 0 1,1 0-1,0 0 0,1 1 1,0 0-1,-1 17 1,3-27-392,1 0 0,0 0 0,0 0 0,1 0-1,-1 0 1,0 0 0,0 0 0,0 0 0,1 0 0,-1 0 0,1 0 0,-1 0 0,1 0-1,-1 0 1,1 0 0,-1 0 0,1 0 0,0 0 0,-1 0 0,1-1 0,0 1 0,0 0-1,0 0 1,0-1 0,0 1 0,-1-1 0,1 1 0,0-1 0,0 1 0,0-1 0,0 0-1,1 1 1,-1-1 0,0 0 0,0 0 0,0 0 0,0 0 0,0 0 0,0 0 0,0 0-1,0 0 1,0 0 0,0 0 0,0-1 0,1 1 0,-1 0 0,0-1 0,0 1 0,1-2-1,5 0 65,0 0-1,0-1 0,0 0 1,0 0-1,11-8 0,-3 0-100,-1-1 0,0 0 0,-2-1-1,1 0 1,-1-1 0,-1 0 0,-1-1-1,0 0 1,12-25 0,-32 61 176,2 1 1,0 0-1,1 0 1,1 1-1,1 0 1,-3 38-1,8-60-187,0 0-1,0 0 0,0 0 1,0 0-1,0 0 1,0 0-1,1 0 1,-1 0-1,0 0 0,0 0 1,1 0-1,-1 0 1,1 0-1,-1 0 0,1 0 1,-1 0-1,1 0 1,-1-1-1,1 1 0,0 0 1,0 0-1,-1-1 1,1 1-1,0 0 0,0-1 1,0 1-1,0-1 1,0 1-1,0-1 0,1 1 1,22 0-6117,-7-4-2050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208"/>
    </inkml:context>
    <inkml:brush xml:id="br0">
      <inkml:brushProperty name="width" value="0.025" units="cm"/>
      <inkml:brushProperty name="height" value="0.025" units="cm"/>
    </inkml:brush>
  </inkml:definitions>
  <inkml:trace contextRef="#ctx0" brushRef="#br0">127 1 18610,'0'0'3133,"-10"5"-747,1 0-2143,1-1 0,0 2 0,1-1 0,-1 1 0,1 0 0,0 0 0,1 1 0,0 0 0,0 0-1,0 1 1,1 0 0,0 0 0,0 0 0,1 0 0,0 1 0,0 0 0,-4 17 0,7-19-155,0 0 0,0 0 0,1 0 1,-1 0-1,1 0 0,1 0 0,0 0 0,0 0 1,0 0-1,1 0 0,3 9 0,-3-12-74,-1-1-1,1 1 0,1-1 0,-1 0 1,0 0-1,1 0 0,0 0 1,0 0-1,0-1 0,0 1 0,0-1 1,0 0-1,0 0 0,1 0 0,-1 0 1,1 0-1,0-1 0,-1 0 0,1 0 1,0 0-1,6 1 0,0-1 37,-1 0-1,0 0 0,1-1 0,-1-1 1,0 1-1,1-2 0,-1 1 0,0-1 1,0-1-1,0 1 0,0-2 1,0 1-1,-1-1 0,0 0 0,15-11 1,-17 11 15,-1 0 0,1-1 1,-1 0-1,0 0 0,0 0 1,-1 0-1,1-1 0,-1 0 1,-1 0-1,1 0 1,-1 0-1,0-1 0,0 1 1,-1-1-1,0 0 0,0 0 1,0 0-1,-1 0 0,0 0 1,-1 0-1,0-11 0,0 15-37,-1 1 1,1-1-1,-1 0 0,0 1 0,0-1 0,0 1 0,0 0 0,0-1 0,-1 1 0,1 0 1,-1 0-1,1 0 0,-1 0 0,0 0 0,0 0 0,0 0 0,0 1 0,0-1 0,0 0 1,0 1-1,-1 0 0,1 0 0,0 0 0,-1 0 0,1 0 0,-1 0 0,-2 0 0,-5-2-207,1 1-1,-1 1 1,0-1-1,1 2 1,-1-1-1,-11 2 1,20-1-85,0 0 0,-1 0 1,1 1-1,-1-1 0,1 0 1,0 1-1,-1-1 1,1 1-1,0-1 0,0 1 1,-1 0-1,1-1 0,0 1 1,0 0-1,0 0 1,0 0-1,0 0 0,0 0 1,0 0-1,0 0 1,0 0-1,0 1 0,1-1 1,-1 0-1,0 0 0,1 1 1,-1-1-1,1 0 1,0 1-1,-1-1 0,1 1 1,0-1-1,0 3 0,-1 11-6174</inkml:trace>
  <inkml:trace contextRef="#ctx0" brushRef="#br0" timeOffset="1">571 163 18546,'0'0'8616,"65"18"-7303,-29-18-961,6 0-480,9-9-4100,-3-9-6854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596"/>
    </inkml:context>
    <inkml:brush xml:id="br0">
      <inkml:brushProperty name="width" value="0.025" units="cm"/>
      <inkml:brushProperty name="height" value="0.025" units="cm"/>
    </inkml:brush>
  </inkml:definitions>
  <inkml:trace contextRef="#ctx0" brushRef="#br0">35 0 9321,'0'0'19538,"-20"53"-18769,13-15 256,2 7-577,3 3-287,2 1-129,0-4-32,10-8-1250,3-10-2113,3-10-2402,-1-14-4485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998"/>
    </inkml:context>
    <inkml:brush xml:id="br0">
      <inkml:brushProperty name="width" value="0.025" units="cm"/>
      <inkml:brushProperty name="height" value="0.025" units="cm"/>
    </inkml:brush>
  </inkml:definitions>
  <inkml:trace contextRef="#ctx0" brushRef="#br0">80 0 20275,'0'0'5451,"-5"10"-3562,3-5-1754,-27 61 1494,27-60-1577,1-1 1,-1 1-1,1 0 0,0 0 1,0 0-1,0 1 0,1-1 1,0 0-1,0 0 0,1 0 1,1 8-1,-1-12-55,0-1 0,1 1 0,-1-1 0,0 1 1,0-1-1,1 1 0,-1-1 0,1 0 0,-1 0 0,1 0 0,-1 0 0,1 0 0,0 0 0,-1 0 0,1-1 1,0 1-1,0-1 0,0 1 0,0-1 0,-1 1 0,1-1 0,0 0 0,4 0 0,55-1-130,-42 0-27,-6 1-76,1 0 1,-1 1-1,0 0 1,0 1-1,23 7 1,-34-9 273,1 1 0,-1 0 0,0 0 1,0 0-1,1 1 0,-1-1 1,0 0-1,0 1 0,0-1 0,-1 1 1,1 0-1,0 0 0,-1-1 0,1 1 1,-1 0-1,1 0 0,-1 1 1,0-1-1,0 0 0,0 0 0,0 1 1,0-1-1,-1 0 0,1 1 0,-1-1 1,1 1-1,-1-1 0,0 1 0,0-1 1,0 1-1,0-1 0,-1 0 1,1 1-1,-1-1 0,1 1 0,-1-1 1,0 0-1,0 1 0,-2 2 0,0 2 109,-1 0-1,0 0 0,0-1 0,-1 0 1,0 0-1,0 0 0,0 0 0,-1-1 1,0 0-1,0 0 0,-8 4 0,0 0 105,0 0-1,0-1 0,0-1 0,-23 8 0,34-14-485,-1 1 0,0-1 1,1 0-1,-1 0 0,0 0 0,0-1 0,0 1 1,1-1-1,-1 0 0,0 0 0,0 0 1,0 0-1,0-1 0,0 0 0,1 0 0,-1 0 1,0 0-1,1 0 0,-1-1 0,1 1 0,-1-1 1,1 0-1,0 0 0,-1-1 0,1 1 0,-3-4 1,2 0-632,0 0 0,0-1 0,1 0 0,-1 0 0,2 0 1,-1 0-1,1 0 0,0 0 0,0 0 0,1-1 0,0 1 1,0-15-1,0-24-10590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2.341"/>
    </inkml:context>
    <inkml:brush xml:id="br0">
      <inkml:brushProperty name="width" value="0.025" units="cm"/>
      <inkml:brushProperty name="height" value="0.025" units="cm"/>
    </inkml:brush>
  </inkml:definitions>
  <inkml:trace contextRef="#ctx0" brushRef="#br0">0 13 4965,'0'0'17456,"63"-2"-15566,-34 2-545,2 0-704,4 0-513,3 0-673,9 0-2818,2 0-3587,5-10-2499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2.703"/>
    </inkml:context>
    <inkml:brush xml:id="br0">
      <inkml:brushProperty name="width" value="0.025" units="cm"/>
      <inkml:brushProperty name="height" value="0.025" units="cm"/>
    </inkml:brush>
  </inkml:definitions>
  <inkml:trace contextRef="#ctx0" brushRef="#br0">206 1 8264,'0'0'9999,"-13"7"-4618,-2 1-4642,0 1 0,0 0 0,1 1 0,0 1 0,1 1 0,0-1 1,1 2-1,0 0 0,1 1 0,-11 17 0,16-21-680,1 0-1,0 0 1,1 1-1,0-1 1,1 1-1,0 0 1,1 0-1,0 1 1,1-1-1,0 0 1,0 1-1,2 12 1,0-19-51,0 0 0,0 1 1,0-1-1,1 0 0,-1 0 1,1 0-1,1 0 0,-1 0 0,1-1 1,-1 1-1,1-1 0,1 1 1,-1-1-1,1 0 0,-1 0 0,1-1 1,0 1-1,1-1 0,-1 0 1,0 0-1,1 0 0,0 0 1,0-1-1,-1 0 0,2 0 0,-1 0 1,7 1-1,-5-1-8,0-1 0,1 1 0,-1-1 0,0-1 0,1 1 0,-1-1 0,0-1 0,1 1 0,-1-1 0,0-1 0,1 1 0,-1-1 0,0 0 0,0-1 0,-1 0 0,1 0 0,0 0 0,-1-1 0,0 0 0,0 0 0,0-1 0,0 1 0,-1-1 0,1 0 0,-1-1 0,5-7 0,-2 1 0,0 0 0,-1 0 0,0-1 0,-1 0 0,-1-1 0,0 1 0,0-1 0,-2 0 0,0 0 0,0 0 0,-1-1 0,0-23 0,-2 34 0,-1 0 0,1 0 0,-1 1 0,0-1 0,0 0 0,0 0 0,0 1 0,-1-1 0,1 0 0,-1 1 0,0 0 0,0-1 0,0 1 0,-1 0 0,1 0 0,-1 0 0,1 0 0,-1 1 0,0-1 0,0 1 0,0-1 0,-1 1 0,1 0 0,0 1 0,-1-1 0,0 0 0,1 1 0,-1 0 0,0 0 0,-6-1 0,5 1 0,0 0 0,-1 0 0,1 1 0,-1-1 0,1 1 0,0 1 0,-1-1 0,1 1 0,-1 0 0,1 0 0,0 0 0,0 1 0,0 0 0,0 0 0,0 0 0,0 1 0,0 0 0,1-1 0,-1 2 0,1-1 0,-8 8 0,10-9-261,0 0-1,1 1 1,-1-1 0,0 1 0,1 0-1,0 0 1,0-1 0,0 1 0,0 0-1,0 0 1,0 0 0,1 0 0,-1 6-1,1-7-140,0 0 0,0 1-1,1-1 1,-1 0 0,1 1-1,-1-1 1,1 0-1,0 0 1,0 0 0,0 0-1,0 0 1,0 0 0,0 0-1,0 0 1,1 0-1,-1 0 1,1-1 0,-1 1-1,1 0 1,0-1-1,0 0 1,0 1 0,0-1-1,0 0 1,0 0 0,0 0-1,0 0 1,3 1 0,27 5-10793</inkml:trace>
  <inkml:trace contextRef="#ctx0" brushRef="#br0" timeOffset="1">543 140 15246,'0'0'12674,"-3"12"-10416,-3 10-1683,-2 4-240,1 0 1,2 1 0,0-1 0,2 1-1,0 29 1,4-54-341,-1 0-1,1 0 1,0 0 0,0 0 0,-1 0-1,1-1 1,0 1 0,1 0-1,-1 0 1,0-1 0,0 1-1,1-1 1,-1 1 0,1-1 0,-1 1-1,1-1 1,0 0 0,-1 0-1,1 0 1,0 0 0,0 0-1,0 0 1,0 0 0,0-1 0,0 1-1,0-1 1,0 1 0,0-1-1,0 0 1,0 0 0,0 0-1,0 0 1,4-1 0,1 1-116,0 0-1,0-1 1,-1 0 0,1 0-1,0-1 1,0 1 0,-1-1-1,1-1 1,8-4 0,-6 1-1307,0-1 0,-1 1 0,0-2 0,0 1 0,9-12 0,9-16-6196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3.046"/>
    </inkml:context>
    <inkml:brush xml:id="br0">
      <inkml:brushProperty name="width" value="0.025" units="cm"/>
      <inkml:brushProperty name="height" value="0.025" units="cm"/>
    </inkml:brush>
  </inkml:definitions>
  <inkml:trace contextRef="#ctx0" brushRef="#br0">15 0 17296,'0'0'12492,"-15"27"-18738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3.651"/>
    </inkml:context>
    <inkml:brush xml:id="br0">
      <inkml:brushProperty name="width" value="0.025" units="cm"/>
      <inkml:brushProperty name="height" value="0.025" units="cm"/>
    </inkml:brush>
  </inkml:definitions>
  <inkml:trace contextRef="#ctx0" brushRef="#br0">104 34 7783,'0'0'15989,"-10"7"-15482,3-3-454,1 1 0,-1 1 0,1-1 0,0 1 0,0 0 0,1 0 0,0 0 0,0 1 0,0 0 0,1 0 1,0 0-1,1 0 0,-1 1 0,1 0 0,-2 9 0,5-17-41,-3 12 513,0 0-1,1 0 1,-1 20 0,2-30-471,1-1 0,0 1 0,0 0 0,0 0 1,0-1-1,0 1 0,0 0 0,1 0 1,-1-1-1,1 1 0,-1 0 0,1-1 1,-1 1-1,1-1 0,0 1 0,0-1 1,0 1-1,0-1 0,0 1 0,0-1 1,0 0-1,0 1 0,1-1 0,-1 0 0,0 0 1,1 0-1,-1 0 0,1 0 0,-1 0 1,1-1-1,-1 1 0,1 0 0,0-1 1,2 1-1,0-1 11,1 1 1,0-1-1,0-1 0,-1 1 1,1-1-1,0 0 0,-1 0 1,1 0-1,0 0 0,-1-1 1,0 0-1,1 0 0,-1 0 1,0 0-1,0-1 0,0 0 1,0 0-1,-1 0 1,1 0-1,-1 0 0,0-1 1,0 1-1,0-1 0,0 0 1,0 0-1,-1 0 0,0 0 1,3-9-1,-1 3 68,0 1 1,-1-1-1,0-1 1,-1 1-1,0 0 1,-1 0-1,0-1 1,0 1-1,-1-1 1,-1 1-1,0-1 1,-3-15-1,3 24-292,1 0 0,-1-1 0,0 1 0,0 0 0,0 0 0,-1 0 0,1-1 0,0 1 0,-1 0 0,0 1 0,1-1 0,-3-2-1,2 2-329,-1 0-1,0 1 1,1-1-1,-1 0 0,0 1 1,0 0-1,0 0 1,0 0-1,0 0 0,0 0 1,0 0-1,0 1 1,0 0-1,-4-1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4.604"/>
    </inkml:context>
    <inkml:brush xml:id="br0">
      <inkml:brushProperty name="width" value="0.025" units="cm"/>
      <inkml:brushProperty name="height" value="0.025" units="cm"/>
    </inkml:brush>
  </inkml:definitions>
  <inkml:trace contextRef="#ctx0" brushRef="#br0">0 8 10666,'0'0'14157,"85"28"-12555,-34-28-257,9 0-736,7 0-417,1-5-128,-5-3-160,-6 1-1249,-15-1-1538,-16 4-1025,-16 1-288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4.932"/>
    </inkml:context>
    <inkml:brush xml:id="br0">
      <inkml:brushProperty name="width" value="0.025" units="cm"/>
      <inkml:brushProperty name="height" value="0.025" units="cm"/>
    </inkml:brush>
  </inkml:definitions>
  <inkml:trace contextRef="#ctx0" brushRef="#br0">0 12 18033,'0'0'5509,"67"11"-3779,-15-11-737,13 0-353,-1 0-351,5-1-225,-6-5-1217,-8 0-4773,-5-4-9128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6.443"/>
    </inkml:context>
    <inkml:brush xml:id="br0">
      <inkml:brushProperty name="width" value="0.025" units="cm"/>
      <inkml:brushProperty name="height" value="0.025" units="cm"/>
    </inkml:brush>
  </inkml:definitions>
  <inkml:trace contextRef="#ctx0" brushRef="#br0">10 6 7527,'15'-5'13556,"-7"7"-6819,-8 26-3733,0-20-3036,-15 82 1133,9-64-884,1 0-1,-1 46 1,6-71-223,0 1 1,0 0-1,1-1 1,-1 1-1,0 0 0,1-1 1,-1 1-1,1 0 1,0-1-1,-1 1 1,1-1-1,0 1 1,0-1-1,0 0 1,0 1-1,0-1 0,0 0 1,1 0-1,-1 0 1,0 0-1,1 0 1,-1 0-1,1 0 1,-1 0-1,1 0 0,-1-1 1,1 1-1,-1 0 1,1-1-1,0 0 1,-1 1-1,1-1 1,0 0-1,-1 0 1,1 0-1,0 0 0,-1 0 1,4-1-1,0 1-525,0 0 0,0-1 0,1 0 0,-1 0 0,0 0-1,-1-1 1,1 0 0,0 0 0,0 0 0,-1 0 0,1-1 0,4-3-1,-3 1-1636,-1-1 0,1 0 0,-1 0-1,-1-1 1,6-8 0,4-8-6977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1.622"/>
    </inkml:context>
    <inkml:brush xml:id="br0">
      <inkml:brushProperty name="width" value="0.025" units="cm"/>
      <inkml:brushProperty name="height" value="0.025" units="cm"/>
    </inkml:brush>
  </inkml:definitions>
  <inkml:trace contextRef="#ctx0" brushRef="#br0">167 84 3812,'0'0'8370,"9"-8"-4841,27-25-588,-35 32-2658,0 0-1,1 0 1,-1 0-1,0 0 0,-1-1 1,1 1-1,0 0 0,0 0 1,0-1-1,-1 1 1,1 0-1,0-1 0,-1 1 1,0-1-1,1 1 1,-1-1-1,1-1 0,-2 2-159,1 0-1,0 1 0,0-1 0,-1 0 0,1 1 0,0-1 0,-1 1 1,1-1-1,-1 0 0,1 1 0,-1-1 0,1 1 0,-1-1 0,1 1 0,-1-1 1,1 1-1,-1-1 0,0 1 0,1 0 0,-1-1 0,0 1 0,1 0 0,-2-1 1,-42-4 1978,42 5-2015,-5 1-7,0 0-1,0 0 1,0 1 0,0 0-1,0 0 1,0 1 0,1 0 0,0 0-1,-1 0 1,1 1 0,0 0-1,1 0 1,-1 0 0,1 1-1,0 0 1,-7 8 0,6-7-57,1 0 0,0 1-1,0-1 1,0 1 0,1 0 0,0 1 0,1-1 0,0 1-1,0-1 1,0 1 0,1 0 0,0 0 0,1 0 0,-1 9 0,2-15-31,1 0 0,-1 0 1,1 0-1,-1 0 1,1 0-1,0-1 0,0 1 1,0 0-1,0 0 1,0-1-1,0 1 1,0-1-1,0 1 0,1-1 1,-1 1-1,1-1 1,-1 0-1,1 1 0,0-1 1,-1 0-1,1 0 1,0 0-1,0-1 1,-1 1-1,1 0 0,0-1 1,0 1-1,0-1 1,0 0-1,0 1 0,0-1 1,4 0-1,11 1-681,-1 0-1,33-4 0,-37 3-44,3-2-727,1 0 0,-1-1 0,1-1 0,-1-1 0,16-6 1,26-11-6339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6.797"/>
    </inkml:context>
    <inkml:brush xml:id="br0">
      <inkml:brushProperty name="width" value="0.025" units="cm"/>
      <inkml:brushProperty name="height" value="0.025" units="cm"/>
    </inkml:brush>
  </inkml:definitions>
  <inkml:trace contextRef="#ctx0" brushRef="#br0">78 1 9353,'0'0'18930,"-51"58"-17329,39-29-480,3 3-576,4-2-353,5-2-160,3-6 0,14-5-801,7-7-1985,6-10-2435,4 0-3043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141"/>
    </inkml:context>
    <inkml:brush xml:id="br0">
      <inkml:brushProperty name="width" value="0.025" units="cm"/>
      <inkml:brushProperty name="height" value="0.025" units="cm"/>
    </inkml:brush>
  </inkml:definitions>
  <inkml:trace contextRef="#ctx0" brushRef="#br0">99 30 20916,'0'0'6203,"-11"7"-4388,4-3-1694,1 0 1,0 0-1,0 1 0,0 0 0,1 0 1,-1 1-1,1 0 0,1 0 1,-1 0-1,1 0 0,0 1 0,0-1 1,1 1-1,0 0 0,0 0 1,0 0-1,1 1 0,0-1 1,1 1-1,0-1 0,0 1 0,0-1 1,1 1-1,1 8 0,0-13-122,0 1 0,0-1 0,0 0-1,1-1 1,0 1 0,-1 0 0,1 0 0,0 0-1,0-1 1,0 1 0,1-1 0,-1 0 0,1 0-1,-1 0 1,1 0 0,0 0 0,0 0-1,-1-1 1,1 1 0,1-1 0,-1 0 0,0 0-1,0 0 1,0 0 0,0-1 0,1 1 0,-1-1-1,5 0 1,2 1 10,0 0-1,0-1 1,1 0 0,-1-1-1,0 0 1,0-1 0,0 0-1,11-3 1,-14 2 3,0-1 0,0 0 0,0 0 0,-1 0 0,1 0 0,-1-1 0,-1 0 0,1-1 0,0 1 0,-1-1 0,0 0 0,-1 0-1,0-1 1,1 1 0,-2-1 0,1 0 0,-1 0 0,0 0 0,-1-1 0,1 1 0,-2-1 0,1 1 0,-1-1 0,0 0 0,0 1 0,-1-1 0,0 0 0,-2-7 0,1 11 4,0 1-1,0-1 1,-1 1 0,1 0 0,-1 0-1,0 0 1,0 0 0,0 0-1,0 0 1,-1 1 0,1-1 0,-1 1-1,0-1 1,0 1 0,1 0 0,-1 0-1,0 0 1,-1 1 0,1-1-1,0 1 1,-1-1 0,1 1 0,0 0-1,-1 1 1,1-1 0,-1 0 0,1 1-1,-6 0 1,2-1-27,0 0-1,-1 1 1,1 0 0,0 0 0,-1 0-1,1 1 1,0 0 0,-1 1 0,1 0-1,0 0 1,0 0 0,-11 7 0,15-8-149,0 1 1,1 0 0,0 0 0,-1 0 0,1 0 0,0 1 0,0-1 0,0 1 0,0-1 0,1 1 0,-1-1 0,1 1 0,-1 0 0,1 0 0,0 0-1,0 0 1,0 0 0,1 0 0,-1 0 0,1 0 0,-1 5 0,2-6-295,-1 0 0,1 0-1,-1 1 1,1-1 0,0 0 0,0 0 0,0 0 0,0 0-1,0 0 1,0 0 0,0-1 0,1 1 0,-1 0-1,1-1 1,-1 1 0,1-1 0,0 1 0,0-1 0,-1 0-1,1 0 1,0 1 0,0-1 0,0-1 0,0 1-1,0 0 1,0 0 0,1-1 0,-1 1 0,0-1-1,3 0 1,32 5-12710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481"/>
    </inkml:context>
    <inkml:brush xml:id="br0">
      <inkml:brushProperty name="width" value="0.025" units="cm"/>
      <inkml:brushProperty name="height" value="0.025" units="cm"/>
    </inkml:brush>
  </inkml:definitions>
  <inkml:trace contextRef="#ctx0" brushRef="#br0">180 0 12940,'-9'1'8499,"1"0"-7874,1 1-1,-1 0 1,0 0 0,1 1-1,0 0 1,-1 0 0,1 1-1,0 0 1,1 0 0,-1 0-1,-10 10 1,10-8-426,1 0 1,0 0-1,0 0 1,1 1-1,-1-1 1,2 1-1,-1 1 0,1-1 1,0 1-1,0-1 1,1 1-1,0 0 1,0 1-1,1-1 1,0 0-1,1 1 0,0-1 1,0 17-1,1-22-197,1 0 0,-1 0-1,1 0 1,0-1-1,0 1 1,1 0 0,-1 0-1,0-1 1,1 1-1,0-1 1,-1 0 0,1 1-1,0-1 1,0 0 0,1 0-1,-1 0 1,0 0-1,1 0 1,-1-1 0,1 1-1,-1-1 1,1 0-1,0 1 1,-1-1 0,1 0-1,0-1 1,0 1 0,0 0-1,0-1 1,0 0-1,0 0 1,4 0 0,2 1-3,0-1 0,0 0-1,0-1 1,0 0 0,-1 0 0,1-1 0,0 0 0,0-1 0,14-6 0,-16 6 1,0-1 0,0 0 0,0-1 0,-1 0 0,0 0 0,0 0 0,0 0 0,-1-1 0,0 0 0,0 0 0,0-1 0,-1 1 0,0-1 0,0 0 0,0 0 0,-1-1 0,0 1 0,-1-1 0,0 1 0,0-1 0,0 0 0,-1 0 0,0 1 0,-1-1 0,0 0 0,0 0 0,-2-11 0,1 16-33,1 1-1,-1 0 1,1 0 0,-1 0 0,0 0-1,0 0 1,0 0 0,0 0 0,-1 0-1,1 0 1,-1 0 0,1 1 0,-1-1-1,1 0 1,-1 1 0,0-1 0,1 1-1,-1 0 1,-3-2 0,1 1-165,-1 0 0,1 1 0,-1-1 0,0 1 0,0 0-1,0 0 1,0 1 0,-7-1 0,-5 1-1210,-1 2-1,1 0 0,-31 7 1,28-5-6333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834"/>
    </inkml:context>
    <inkml:brush xml:id="br0">
      <inkml:brushProperty name="width" value="0.025" units="cm"/>
      <inkml:brushProperty name="height" value="0.025" units="cm"/>
    </inkml:brush>
  </inkml:definitions>
  <inkml:trace contextRef="#ctx0" brushRef="#br0">35 1 19058,'0'0'9417,"-16"53"-8040,5-22-256,6 6-544,3-1-385,2-2-160,0-5 0,12-5-64,6-6-641,0-4-736,-5-6-353,-4-5-768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159"/>
    </inkml:context>
    <inkml:brush xml:id="br0">
      <inkml:brushProperty name="width" value="0.025" units="cm"/>
      <inkml:brushProperty name="height" value="0.025" units="cm"/>
    </inkml:brush>
  </inkml:definitions>
  <inkml:trace contextRef="#ctx0" brushRef="#br0">1 64 14798,'0'0'14414,"67"-31"-14350,-23 28-224,3-3-2019,3-4-2721,1-3-4613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535"/>
    </inkml:context>
    <inkml:brush xml:id="br0">
      <inkml:brushProperty name="width" value="0.025" units="cm"/>
      <inkml:brushProperty name="height" value="0.025" units="cm"/>
    </inkml:brush>
  </inkml:definitions>
  <inkml:trace contextRef="#ctx0" brushRef="#br0">201 41 21492,'0'0'3534,"-10"7"-507,-46 39-627,51-41-2212,1-1 0,0 1 0,0 0 0,0 0 0,0 0 0,1 1 0,0-1 0,0 1-1,1 0 1,-1 0 0,-2 10 0,6-16-187,-1 1 0,0 0-1,0 0 1,0-1 0,0 1-1,1 0 1,-1-1 0,0 1-1,1 0 1,-1-1 0,1 1-1,-1 0 1,1-1 0,-1 1-1,1-1 1,-1 1 0,1-1-1,-1 1 1,1-1 0,0 1-1,-1-1 1,1 0 0,0 1-1,-1-1 1,1 0 0,0 1-1,-1-1 1,1 0 0,0 0-1,0 0 1,-1 0 0,1 0 0,0 0-1,0 0 1,-1 0 0,3 0-1,38 0-420,-29-1 89,-1 1 91,-4 0 121,-1 0 0,1 0 1,0 0-1,-1 1 0,1 0 0,-1 0 0,1 0 1,6 3-1,-11-2 136,0-1 0,0 1 1,0-1-1,0 1 0,-1 0 1,1 0-1,0 0 0,-1 0 1,1 0-1,-1 0 0,0 0 0,0 0 1,1 1-1,-1-1 0,-1 0 1,1 1-1,0-1 0,-1 1 1,1-1-1,-1 1 0,0-1 1,0 1-1,0 0 0,0-1 0,-1 4 1,1-1 22,-1 1 0,0-1 1,0 1-1,-1-1 0,0 0 0,0 1 1,0-1-1,0 0 0,-1 0 0,0-1 1,0 1-1,0 0 0,-1-1 0,1 0 1,-1 0-1,0 0 0,0 0 0,-1-1 1,1 1-1,-1-1 0,0 0 1,1-1-1,-9 4 0,4-2 12,0 0 0,0 0 0,-1-1 1,1 0-1,-1-1 0,1 0 0,-1 0 0,0-1 0,0 0 1,0-1-1,1 0 0,-18-3 0,24 2-245,1 0 1,0 1-1,0-1 0,0 0 1,0 0-1,-1-1 0,1 1 1,1 0-1,-1-1 0,0 1 1,0-1-1,0 0 0,1 0 0,-1 1 1,1-1-1,0 0 0,-1 0 1,1 0-1,0-1 0,0 1 1,0 0-1,0 0 0,0-4 1,-1-4-1526,0 0 0,0-1 1,1 1-1,1-11 1,-1-26-7268</inkml:trace>
  <inkml:trace contextRef="#ctx0" brushRef="#br0" timeOffset="1">114 1 17649,'0'0'8584,"73"0"-7335,-45 0-769,6 3-351,0 2-258,5 3-2273,5-4-1441,4-2-1026,2-2-10121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874"/>
    </inkml:context>
    <inkml:brush xml:id="br0">
      <inkml:brushProperty name="width" value="0.025" units="cm"/>
      <inkml:brushProperty name="height" value="0.025" units="cm"/>
    </inkml:brush>
  </inkml:definitions>
  <inkml:trace contextRef="#ctx0" brushRef="#br0">230 0 6342,'0'0'11050,"-12"6"-5903,-9 3-3831,1 0 0,1 2 1,0 1-1,-35 27 0,47-33-1092,0 1 0,0-1-1,0 2 1,0-1-1,1 1 1,1 0-1,-1 0 1,1 0 0,1 1-1,-1 0 1,1-1-1,1 2 1,0-1-1,0 0 1,-2 18 0,5-25-221,0 0 0,-1 1 0,1-1 0,1 1 0,-1-1-1,0 1 1,1-1 0,-1 0 0,1 1 0,0-1 0,-1 0 0,1 0 0,0 1 0,0-1 0,1 0 0,-1 0 0,0 0 0,1 0 0,-1 0 0,1-1 0,3 4 0,-1-2-2,0-1 0,0 0-1,0 0 1,0 0 0,0 0 0,1-1 0,-1 0-1,0 0 1,1 0 0,-1 0 0,6 0-1,0-1-43,0 1-1,-1-2 0,1 1 1,0-1-1,-1-1 0,1 0 1,-1 0-1,0-1 0,1 0 1,15-9-1,-14 5-17,0-1 1,-1-1-1,0 0 1,-1 0-1,0-1 1,0 0-1,-1-1 0,9-14 1,-13 18 102,0 1 0,0-1 0,-1 0 0,0 0 0,0 0 0,-1 0 0,0-1 0,0 1 0,-1 0 1,0-1-1,0 0 0,-1 1 0,0-1 0,0 1 0,-3-15 0,2 19-31,0 1-1,0-1 1,-1 0-1,0 1 1,1 0-1,-1-1 1,0 1-1,0 0 1,0 0-1,0 0 1,-1 0-1,1 0 1,-1 0-1,1 1 1,-1-1-1,1 1 1,-1 0-1,0 0 1,0 0-1,1 0 1,-1 0 0,0 1-1,0-1 1,0 1-1,-5-1 1,-1 1-1,-1-1 1,1 1-1,-1 0 1,0 1-1,1 0 1,-17 5-1,20-4-10,-1 0 1,1 1-1,0 0 0,1 0 0,-1 0 1,0 1-1,1 0 0,0 0 0,-9 9 1,12-11-28,-1 1 1,1 0 0,0 0 0,0 0-1,0 0 1,0 0 0,1 0-1,-1 1 1,1-1 0,-1 0-1,1 1 1,1-1 0,-1 1 0,0 0-1,1-1 1,-1 1 0,1-1-1,0 1 1,1 5 0,0-7-167,-1-1 1,1 1-1,-1-1 1,1 1-1,-1-1 1,1 1-1,0-1 1,0 1 0,0-1-1,0 0 1,0 1-1,0-1 1,0 0-1,0 0 1,1 0-1,-1 0 1,0 0-1,1 0 1,-1 0-1,1 0 1,-1-1-1,3 2 1,38 6-6154,1-7-1832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9.213"/>
    </inkml:context>
    <inkml:brush xml:id="br0">
      <inkml:brushProperty name="width" value="0.025" units="cm"/>
      <inkml:brushProperty name="height" value="0.025" units="cm"/>
    </inkml:brush>
  </inkml:definitions>
  <inkml:trace contextRef="#ctx0" brushRef="#br0">223 46 20019,'-13'6'3070,"-11"4"-1724,1 2 1,1 0-1,-34 26 1,49-33-1098,0 0 1,1 0-1,-1 1 0,1 0 1,0 1-1,1-1 0,0 1 1,0 0-1,0 0 0,1 1 1,0-1-1,0 1 0,1 0 1,0 0-1,1 0 0,-4 16 1,6-22-248,0 0 0,0-1 0,0 1 1,0 0-1,0 0 0,1 0 0,-1 0 0,0-1 1,1 1-1,0 0 0,-1 0 0,1-1 1,0 1-1,0 0 0,0-1 0,0 1 0,0-1 1,0 1-1,0-1 0,0 0 0,1 1 1,-1-1-1,3 2 0,0-1-1,0 0 1,0 0-1,0 0 0,0-1 1,0 0-1,1 0 0,-1 0 1,0 0-1,9 0 0,-2-1-2,1 0-1,-1 0 0,0-1 1,0-1-1,0 0 0,0-1 1,16-5-1,-15 2 2,-1-1 0,0 0 0,0-1 0,0 0 0,-1 0 0,-1-1 0,1 0 0,-2-1 0,1 0 0,8-14 0,-12 16 0,1 1 0,-2-1 0,1-1 0,-1 1 0,-1-1 0,0 1 0,0-1 0,0 0 0,-1 0 0,0-1 0,-1 1 0,0 0 0,-1 0 0,0-1 0,-1-9 0,0 16 0,0 1 0,0 0 0,-1-1 0,1 1 0,-1 0 0,0 0 0,1 0 0,-1 0 0,0 0 0,0 0 0,0 1 0,-1-1 0,1 1 0,0-1 0,-1 1 0,1 0 0,0 0 0,-1 0 0,1 0 0,-1 0 0,0 1 0,1-1 0,-1 1 0,0 0 0,1-1 0,-1 1 0,-3 1 0,-2-2 0,0 1 0,0 0 0,0 0 0,0 1 0,0 0 0,0 1 0,0-1 0,-8 4 0,13-3-464,0 1 0,0-1 0,0 0 0,0 1 1,1 0-1,-1-1 0,1 1 0,-1 0 0,1 0 0,0 0 0,-2 5 0,3-7 145,1 0 0,-1 1-1,0-1 1,1 0 0,-1 1-1,1-1 1,-1 0-1,1 1 1,-1-1 0,1 1-1,0-1 1,0 1 0,0-1-1,0 1 1,0-1-1,0 1 1,0-1 0,0 0-1,1 1 1,-1-1 0,0 1-1,1-1 1,-1 1-1,1-1 1,0 0 0,-1 0-1,1 1 1,0-1 0,0 0-1,0 0 1,0 0-1,1 1 1,18 7-11794</inkml:trace>
  <inkml:trace contextRef="#ctx0" brushRef="#br0" timeOffset="1">615 2 14125,'0'0'12044,"-29"56"-8489,9-24-1729,0 4-609,3-2-1217,5 0 0,7-6 0,5-6 0,6-7 0,15-5 0,8-5 0,3-5 0,6 0-128,-7-7-2082,1-12-2242,-7-10-2787,-2-5-7944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9.553"/>
    </inkml:context>
    <inkml:brush xml:id="br0">
      <inkml:brushProperty name="width" value="0.025" units="cm"/>
      <inkml:brushProperty name="height" value="0.025" units="cm"/>
    </inkml:brush>
  </inkml:definitions>
  <inkml:trace contextRef="#ctx0" brushRef="#br0">79 52 12300,'0'0'9096,"-50"-37"-4740,32 25 0,10 10-2626,6 2-1057,2 7-417,0 9-256,8-3-737,4-4-4163,3-9-10827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2.949"/>
    </inkml:context>
    <inkml:brush xml:id="br0">
      <inkml:brushProperty name="width" value="0.025" units="cm"/>
      <inkml:brushProperty name="height" value="0.025" units="cm"/>
    </inkml:brush>
  </inkml:definitions>
  <inkml:trace contextRef="#ctx0" brushRef="#br0">1 229 12236,'0'0'11835,"11"-1"-9940,6-3-1515,-1 0 1,0-1-1,0-1 0,0-1 1,-1 0-1,0-1 0,25-18 1,182-135-910,-224 174 390,-46 60 822,31-51-535,-26 48 1,39-62-151,1-1-1,0 1 1,0 0-1,1 0 1,0 0-1,0 0 1,1 0-1,0 0 1,0 1 0,1-1-1,1 9 1,-1-16-93,0 0-1,0 0 1,0 1 0,0-1 0,1 0 0,-1 0 0,1 1 0,-1-1-1,1 0 1,-1 0 0,1 0 0,0 0 0,-1 0 0,1 0-1,0 0 1,0 0 0,0 0 0,0 0 0,0 0 0,0 0 0,0-1-1,0 1 1,0 0 0,0-1 0,0 1 0,0-1 0,3 1 0,-1 0-465,1-1 0,-1 1 1,0-1-1,1 0 1,-1 0-1,1 0 1,-1-1-1,0 1 1,1-1-1,3-1 1,35-17-7134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50.729"/>
    </inkml:context>
    <inkml:brush xml:id="br0">
      <inkml:brushProperty name="width" value="0.025" units="cm"/>
      <inkml:brushProperty name="height" value="0.025" units="cm"/>
    </inkml:brush>
  </inkml:definitions>
  <inkml:trace contextRef="#ctx0" brushRef="#br0">0 0 7495,'0'0'19170,"1"10"-18161,2 139 998,-4-86-3138,1-63 891,0 0 0,1 1 0,-1-1 1,0 0-1,0 0 0,1 0 0,-1 1 1,0-1-1,0 0 0,1 0 0,-1 0 1,0 0-1,1 0 0,-1 0 0,0 0 1,0 0-1,1 0 0,-1 0 0,0 0 1,1 0-1,-1 0 0,0 0 0,1 0 1,-1 0-1,0 0 0,1 0 0,-1 0 1,0 0-1,0 0 0,1 0 0,-1-1 0,0 1 1,1 0-1,11-8-9428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1.967"/>
    </inkml:context>
    <inkml:brush xml:id="br0">
      <inkml:brushProperty name="width" value="0.025" units="cm"/>
      <inkml:brushProperty name="height" value="0.025" units="cm"/>
    </inkml:brush>
  </inkml:definitions>
  <inkml:trace contextRef="#ctx0" brushRef="#br0">185 1 12172,'-12'4'4756,"-7"4"-3733,-11 4 1417,-1 2 1,-54 32-1,85-46-2428,0 0 0,-1 0 0,1 1 0,0-1 0,-1 0 0,1 0 0,0 0 0,-1 0 0,1 0-1,0 0 1,0 0 0,-1 0 0,1 1 0,0-1 0,0 0 0,-1 0 0,1 0 0,0 1 0,0-1 0,-1 0 0,1 0 0,0 1 0,0-1 0,0 0 0,0 0 0,-1 1 0,1-1 0,0 0 0,0 0 0,0 1 0,0-1-1,0 0 1,0 1 0,0-1 0,0 0 0,0 1 0,0-1 0,0 0 0,0 1 0,0-1 0,0 0 0,0 0 0,0 1 0,0-1 0,0 0 0,1 1 0,-1-1 0,0 0 0,0 0 0,0 1 0,0-1 0,1 0 0,-1 1-1,24 1 212,30-10-13,-26 1-197,-1 0-1,1 2 1,0 1-1,0 2 1,42 0-1,-69 2-8,0 0 0,1 0 0,-1 0-1,0 0 1,0 1 0,1-1 0,-1 0 0,0 1 0,0-1 0,0 0 0,0 1-1,0-1 1,1 1 0,-1 0 0,0-1 0,0 1 0,0 0 0,-1 0-1,1 0 1,0-1 0,0 1 0,0 0 0,-1 0 0,1 0 0,0 0-1,-1 0 1,1 1 0,-1-1 0,1 0 0,-1 0 0,1 0 0,-1 0 0,0 1-1,0-1 1,0 0 0,0 0 0,0 0 0,0 1 0,0-1 0,0 0-1,0 0 1,0 0 0,-1 2 0,1-1 2,-1-1-1,1 1 1,0-1 0,0 1-1,0-1 1,0 1-1,1 0 1,-1-1 0,0 1-1,0-1 1,1 1-1,-1-1 1,1 0 0,0 1-1,-1-1 1,1 1 0,0-1-1,0 0 1,0 0-1,0 1 1,1 0 0,0-1 7,0-1 0,-1 1 0,1 0 1,0-1-1,0 0 0,0 1 0,-1-1 1,1 0-1,0 0 0,0 0 0,0 0 0,0 0 1,0-1-1,0 1 0,-1 0 0,1-1 1,0 0-1,0 1 0,-1-1 0,4-1 1,37-23 226,-32 18-273,-9 6-18,58-30-1635,-38 25-2221,3 4-4510,-17 2 2128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3.293"/>
    </inkml:context>
    <inkml:brush xml:id="br0">
      <inkml:brushProperty name="width" value="0.025" units="cm"/>
      <inkml:brushProperty name="height" value="0.025" units="cm"/>
    </inkml:brush>
  </inkml:definitions>
  <inkml:trace contextRef="#ctx0" brushRef="#br0">74 1 17873,'-7'9'3892,"-5"6"-2149,1 1 0,-14 25 0,22-36-1511,1-1-1,-1 1 1,1 0-1,0 0 1,1 0-1,-1 0 1,1 1 0,0-1-1,0 0 1,1 0-1,-1 1 1,1-1-1,0 1 1,1-1-1,-1 0 1,3 9 0,-1-11-223,0 0 1,0-1-1,0 1 0,0-1 1,1 1-1,-1-1 1,1 0-1,-1 0 1,1 0-1,0-1 1,0 1-1,0-1 0,0 1 1,0-1-1,0 0 1,0 0-1,0 0 1,1 0-1,-1-1 1,0 0-1,0 1 1,1-1-1,-1 0 0,5-1 1,3 1-101,0-1 0,-1 0 0,1 0 0,-1-1 0,1 0 0,15-6 0,-17 3-2,0 1 1,0-1-1,0-1 0,-1 0 0,0 0 1,0 0-1,10-11 0,-15 13 88,1 0-1,-1 0 1,0 0 0,0-1-1,0 1 1,-1-1 0,1 1-1,-1-1 1,0 0 0,0 0-1,-1 0 1,0 0 0,0 0-1,0 0 1,0 0 0,-1-7-1,0 11 45,-1-1 0,1 0 0,-1 0 0,0 1 0,0-1 0,0 0 0,0 1 0,0-1 0,0 1 1,0-1-1,-1 1 0,1 0 0,0-1 0,-1 1 0,1 0 0,-1 0 0,1 0 0,-1 0 0,0 0 0,1 0 0,-1 1 0,0-1 0,0 0 0,0 1 0,1-1 0,-1 1 0,0 0 0,0 0 0,0 0 0,0 0 0,-3 0 0,-8-1 248,0 1 0,0 1 0,-16 2 0,19-1-220,1 0 0,0 1 0,0 0 0,1 0 0,-16 9-1,20-10-50,1 0 0,-1 0-1,1 0 1,0 0 0,-1 1-1,1 0 1,0-1 0,0 1-1,1 0 1,-1 0-1,1 1 1,-1-1 0,1 1-1,0-1 1,-2 7 0,4-9-17,0-1 1,0 1-1,-1 0 1,1-1 0,1 1-1,-1 0 1,0-1-1,0 1 1,0 0 0,0 0-1,0-1 1,1 1-1,-1-1 1,0 1 0,0 0-1,1-1 1,-1 1-1,0-1 1,1 1 0,-1 0-1,1-1 1,-1 1-1,1-1 1,-1 1-1,1-1 1,-1 0 0,1 1-1,0-1 1,-1 0-1,1 1 1,0-1 0,-1 0-1,1 0 1,-1 1-1,1-1 1,0 0 0,0 0-1,-1 0 1,1 0-1,0 0 1,-1 0 0,2 0-1,36-2-544,-32 2 280,4-1-664,0-1 0,-1 0 1,1-1-1,16-6 0,35-21-10260,-17 3-4896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3.708"/>
    </inkml:context>
    <inkml:brush xml:id="br0">
      <inkml:brushProperty name="width" value="0.025" units="cm"/>
      <inkml:brushProperty name="height" value="0.025" units="cm"/>
    </inkml:brush>
  </inkml:definitions>
  <inkml:trace contextRef="#ctx0" brushRef="#br0">219 1 10442,'0'0'6742,"-10"1"-1830,-5 1-4112,1 0 1,0 1-1,-1 1 1,1 1 0,1 0-1,-1 0 1,-23 15-1,32-18-636,0 1 1,0 0-1,1 0 0,-1 1 0,1 0 0,0 0 0,0 0 0,0 0 0,0 0 0,1 1 0,-1-1 1,1 1-1,0 0 0,1 0 0,-1 1 0,1-1 0,0 0 0,1 1 0,-1-1 0,1 1 1,0-1-1,0 1 0,1 0 0,0-1 0,0 7 0,1-9-164,0 0 0,0 0 0,0 0 0,1 0 0,-1 0 0,1-1 0,-1 1 0,1-1 0,0 1 0,0-1 0,1 1 0,-1-1 0,0 0 0,1 0 0,-1 0 0,1 0 0,0-1 0,-1 1 0,1-1 0,0 1 0,0-1 0,0 0 0,0 0 0,0 0 0,0-1 0,0 1 0,0-1 0,1 0 0,2 0 0,6 2 0,-1-2 0,0 1 0,1-2 0,-1 1 0,1-2 0,-1 1 0,12-4 0,-14 1 0,0 0 0,1-1 0,-1 0 0,-1 0 0,1 0 0,-1-1 0,0-1 0,0 0 0,8-10 0,-12 14 0,-1 0 0,0 0 0,0-1 0,-1 1 0,1-1 0,-1 0 0,0 1 0,1-1 0,-2 0 0,1-1 0,0 1 0,-1 0 0,0 0 0,0-1 0,0 1 0,-1-1 0,1 1 0,-1-1 0,0 1 0,0 0 0,-1-1 0,1 1 0,-3-8 0,1 9 0,0 0 0,-1 0 0,1 0 0,0 1 0,-1-1 0,0 1 0,0 0 0,0 0 0,0 0 0,0 0 0,0 0 0,0 1 0,0-1 0,-1 1 0,1 0 0,-1 0 0,1 0 0,-1 0 0,-3 0 0,-73-7 0,78 8 0,-54-1-2723,39 1-4612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187"/>
    </inkml:context>
    <inkml:brush xml:id="br0">
      <inkml:brushProperty name="width" value="0.025" units="cm"/>
      <inkml:brushProperty name="height" value="0.025" units="cm"/>
    </inkml:brush>
  </inkml:definitions>
  <inkml:trace contextRef="#ctx0" brushRef="#br0">1 0 18770,'0'0'10762,"93"22"-9385,-31-22-672,7 0-545,6 0-96,-4 0-384,-12-4-1218,-13-3-2113,-21 5-2467,-18 0-2594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514"/>
    </inkml:context>
    <inkml:brush xml:id="br0">
      <inkml:brushProperty name="width" value="0.025" units="cm"/>
      <inkml:brushProperty name="height" value="0.025" units="cm"/>
    </inkml:brush>
  </inkml:definitions>
  <inkml:trace contextRef="#ctx0" brushRef="#br0">0 1 17264,'0'0'11723,"94"24"-10794,-37-24-288,6 0-449,3 0-160,-5 0-737,-7-4-4323,-6 1-8970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935"/>
    </inkml:context>
    <inkml:brush xml:id="br0">
      <inkml:brushProperty name="width" value="0.025" units="cm"/>
      <inkml:brushProperty name="height" value="0.025" units="cm"/>
    </inkml:brush>
  </inkml:definitions>
  <inkml:trace contextRef="#ctx0" brushRef="#br0">0 48 9929,'0'0'6075,"10"-5"-2802,6-2-2376,-1 0 0,2 1-1,-1 1 1,0 0 0,1 1 0,21-2 0,-16 5-108,74-1 1556,-90 2-2266,0 1 1,0 0 0,0 0-1,-1 0 1,1 0 0,0 1-1,-1 0 1,1 0 0,-1 1-1,0-1 1,0 1 0,0 1 0,6 4-1,-10-7-66,0 0 0,0 0 0,0 0 0,0 1 0,0-1 0,0 0 0,0 1 0,0-1 0,-1 1 0,1-1 0,-1 1 0,1-1 0,-1 1 0,0-1 0,1 1 0,-1-1 0,0 1 0,0 0 0,0-1 0,0 1 0,0-1 0,-1 1-1,1-1 1,0 1 0,-1 0 0,1-1 0,-1 1 0,0-1 0,1 0 0,-1 1 0,0-1 0,0 0 0,0 1 0,0-1 0,0 0 0,0 0 0,0 0 0,0 0 0,0 0 0,-2 2 0,-7 5 115,0 0 1,-1-1-1,-20 11 0,24-14-94,-44 21 432,37-19-292,-1 1 0,1 0 0,1 0 0,0 2 0,0 0 0,0 0-1,-12 13 1,24-21-173,0-1-1,1 1 1,-1-1-1,0 1 1,1-1-1,-1 1 1,0 0-1,1 0 1,-1-1-1,1 1 1,-1 0-1,1 0 1,-1 0-1,1-1 1,-1 1-1,1 0 1,0 0-1,0 0 1,-1 0-1,1 0 1,0 0-1,0 0 1,0 0-1,0 0 1,0-1-1,0 1 1,0 0-1,1 0 1,-1 0-1,0 0 1,0 0-1,1 0 1,-1 0-1,0 0 1,1-1-1,-1 1 1,1 0-1,-1 0 1,1 0-1,0-1 1,-1 1-1,1 0 1,0-1-1,-1 1 1,1-1-1,0 1 1,0-1-1,0 1 1,-1-1-1,1 1 1,0-1-1,0 0 1,0 1-1,0-1 1,0 0-1,0 0 1,1 0-1,9 3-183,0-2 0,0 1 0,20-1 0,-25-1-27,23 0-2450,1 0 0,31-7 0,8-7-5812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5.261"/>
    </inkml:context>
    <inkml:brush xml:id="br0">
      <inkml:brushProperty name="width" value="0.025" units="cm"/>
      <inkml:brushProperty name="height" value="0.025" units="cm"/>
    </inkml:brush>
  </inkml:definitions>
  <inkml:trace contextRef="#ctx0" brushRef="#br0">179 22 15471,'-10'0'6630,"-2"-2"-5552,0 2 1,1 0-1,-1 0 1,0 1-1,-13 3 1,20-3-911,1 0-1,0 0 1,-1 1-1,1 0 1,0 0-1,0 0 1,0 0 0,0 1-1,1 0 1,-1-1-1,1 1 1,-1 1-1,1-1 1,0 0 0,0 1-1,0-1 1,1 1-1,-1 0 1,-1 6 0,2-8-137,0 1 1,1 0-1,0 0 1,0 0-1,0 0 1,0 0 0,0 0-1,1 0 1,-1 0-1,1 0 1,0 0 0,0 0-1,0 0 1,0 0-1,0 0 1,1 0-1,0 0 1,-1 0 0,1 0-1,0 0 1,0 0-1,1 0 1,1 3 0,0-2-21,0-1 1,1 1-1,-1-1 1,1 0 0,0 0-1,0 0 1,0-1 0,0 1-1,0-1 1,1 0 0,-1 0-1,1-1 1,7 3-1,1-1-40,0-1 0,1 0-1,-1-1 1,1 0 0,-1-1-1,0 0 1,1-1 0,-1-1-1,1 0 1,13-4-1,-19 2 37,0 0 0,0 0 0,-1-1 0,0 0 0,0-1 0,0 1 0,-1-1 0,1 0 0,-1-1 0,-1 1 0,0-1 0,7-10 0,-11 15-3,1-1-1,-1 1 1,1 0 0,-1-1-1,0 1 1,0 0-1,0-1 1,0 0 0,-1 1-1,1-1 1,-1 1-1,1-1 1,-1 0 0,0 1-1,0-1 1,0 0-1,0 0 1,0 1 0,-1-1-1,0 1 1,1-1-1,-1 0 1,0 1 0,0-1-1,0 1 1,0-1-1,-1 1 1,1 0 0,-1 0-1,1 0 1,-1-1-1,0 1 1,0 1 0,0-1-1,0 0 1,0 0-1,0 1 1,0-1 0,-1 1-1,1 0 1,-1 0-1,-4-2 1,-4-1-265,1 1 1,-1 1-1,0 0 1,0 0-1,0 1 1,-1 0-1,-19 2 0,27-1 78,0 1 0,-1-1 0,1 1 0,0 0 0,0 1 0,0-1 0,0 0-1,0 1 1,1 0 0,-7 4 0,8-5 94,1 1 0,-1-1 0,1 1 0,0-1 0,-1 1 0,1-1 0,0 1 0,0 0 0,0-1 0,1 1 0,-1 0 0,0 0 0,0 0 0,1 0 0,0-1 0,-1 1 0,1 0 0,0 0 0,0 0 0,0 0 0,0 0 0,0 0 0,1 4 0,7 10-4945,13-5-1666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5.637"/>
    </inkml:context>
    <inkml:brush xml:id="br0">
      <inkml:brushProperty name="width" value="0.025" units="cm"/>
      <inkml:brushProperty name="height" value="0.025" units="cm"/>
    </inkml:brush>
  </inkml:definitions>
  <inkml:trace contextRef="#ctx0" brushRef="#br0">182 12 8200,'0'0'10570,"-9"-1"-5648,-1 0-4288,1 1 1,-1 1-1,1 0 0,-1 0 1,1 1-1,0 0 0,-1 0 1,-15 8-1,21-9-500,-1 1 0,1 1 0,0-1 0,-1 0 1,1 1-1,0 0 0,1 0 0,-1 1 0,1-1 0,-1 0 0,1 1 0,0 0 0,0 0 0,0 0 0,1 0 0,0 1 0,-1-1 0,2 0 0,-1 1 0,0 0 1,-1 8-1,3-11-128,0 0 1,0 0 0,0 0 0,0 0-1,0 0 1,1 0 0,-1 0-1,1-1 1,-1 1 0,1 0 0,0 0-1,-1 0 1,1-1 0,0 1 0,0 0-1,0-1 1,1 1 0,-1-1 0,0 1-1,0-1 1,1 0 0,-1 1-1,1-1 1,-1 0 0,1 0 0,0 0-1,-1 0 1,1 0 0,0-1 0,0 1-1,0 0 1,0-1 0,-1 1 0,1-1-1,3 0 1,9 3 35,1-1 0,-1-1 0,24-1 1,-27 0-38,-3 0-5,0-1 0,0 0 0,0 0 0,0-1 0,0 0 0,-1 0 0,1-1 0,-1 0 0,1 0 0,11-9 0,-15 11 0,-1-1 0,0-1 0,0 1 0,0 0 0,0-1 0,-1 0 0,1 0 0,-1 1 0,0-1 0,0-1 0,0 1 0,0 0 0,0 0 0,0-1 0,-1 1 0,0-1 0,0 0 0,0 1 0,0-1 0,0 0 0,-1 1 0,0-1 0,1 0 0,-1 0 0,-1-3 0,0 4-2,0 1 1,0-1-1,-1 1 1,1 0-1,-1-1 1,1 1-1,-1 0 0,0 0 1,0 0-1,0 0 1,0 0-1,0 1 1,0-1-1,0 1 1,-1-1-1,1 1 0,0 0 1,-1-1-1,1 2 1,-1-1-1,0 0 1,-4-1-1,-61-10-843,28 11-5098,30 1 1524,-7 0-9354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119"/>
    </inkml:context>
    <inkml:brush xml:id="br0">
      <inkml:brushProperty name="width" value="0.025" units="cm"/>
      <inkml:brushProperty name="height" value="0.025" units="cm"/>
    </inkml:brush>
  </inkml:definitions>
  <inkml:trace contextRef="#ctx0" brushRef="#br0">174 33 20019,'0'0'3977,"-11"-3"-662,8 3-3215,-7-2 376,0 0 1,0 0 0,-1 1-1,1 1 1,-14 1-1,20-1-421,0 1 0,1-1 0,-1 1 0,0 0 0,1 1-1,-1-1 1,1 1 0,-1-1 0,1 1 0,0 0-1,-1 0 1,1 1 0,0-1 0,1 1 0,-1-1 0,0 1-1,1 0 1,-1 0 0,1 0 0,-4 7 0,4-7-48,0 0 0,1 1 1,-1-1-1,0 1 0,1-1 0,0 1 1,0 0-1,0-1 0,0 1 0,1 0 1,0 0-1,-1-1 0,1 1 0,1 0 1,-1 0-1,0 0 0,1-1 0,0 1 1,0 0-1,0-1 0,3 7 1,-2-7 2,0 0 1,1 0 0,-1 0-1,1 0 1,0-1 0,0 1-1,0-1 1,0 0 0,0 1-1,1-1 1,-1-1 0,1 1 0,-1 0-1,1-1 1,0 0 0,-1 0-1,1 0 1,0 0 0,0-1-1,7 1 1,0 0 9,-1-1 1,1 0-1,0-1 0,0 0 0,-1 0 1,1-2-1,-1 1 0,1-1 0,-1 0 0,0-1 1,11-6-1,-16 7-11,0 0 1,0 0-1,0-1 0,0 0 1,-1 0-1,1 0 0,-1 0 1,0-1-1,-1 0 0,1 1 1,-1-2-1,0 1 0,0 0 1,0 0-1,-1-1 0,0 0 1,0 1-1,0-1 0,-1 0 1,0 0-1,1-9 1,-2 13-13,0 0 1,0 0-1,0-1 0,0 1 1,0 0-1,0 0 1,-1 0-1,1 0 1,-1 0-1,1 0 1,-1 0-1,0 0 1,0 0-1,0 0 1,0 0-1,0 0 1,0 1-1,-1-1 1,1 0-1,-1 1 1,1-1-1,-1 1 1,1 0-1,-1-1 1,0 1-1,0 0 1,0 0-1,0 0 1,1 0-1,-1 0 1,-1 1-1,1-1 1,0 0-1,0 1 1,0 0-1,0-1 1,0 1-1,0 0 1,0 0-1,-1 0 1,1 1-1,-3-1 1,0 1-392,-1 0 0,0 0 1,1 0-1,0 0 0,-1 1 0,1 0 1,-7 3-1,9-3-478,-1 0 1,1-1-1,0 1 1,0 1-1,0-1 1,1 0-1,-1 1 1,0 0-1,1-1 1,-4 7-1,-2 10-7904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463"/>
    </inkml:context>
    <inkml:brush xml:id="br0">
      <inkml:brushProperty name="width" value="0.025" units="cm"/>
      <inkml:brushProperty name="height" value="0.025" units="cm"/>
    </inkml:brush>
  </inkml:definitions>
  <inkml:trace contextRef="#ctx0" brushRef="#br0">60 1 15054,'0'0'16133,"-7"11"-14788,2-4-1253,-2 4-59,0 0 1,0 1-1,1-1 1,0 1-1,-5 18 1,10-28-36,0 1 1,1-1 0,-1 0-1,1 0 1,0 1 0,-1-1-1,1 0 1,0 0 0,0 1-1,1-1 1,-1 0 0,0 1-1,1-1 1,-1 0 0,1 0-1,0 0 1,0 1 0,0-1-1,0 0 1,0 0 0,0 0-1,1 0 1,-1-1 0,0 1-1,1 0 1,0-1 0,-1 1-1,1-1 1,0 1 0,0-1-1,0 0 1,0 1-1,0-1 1,0 0 0,0-1-1,0 1 1,0 0 0,1 0-1,-1-1 1,0 0 0,0 1-1,5-1 1,1 2-613,-1-1-1,1 0 1,0-1-1,14 0 1,-20 0 289,0-1 1,-1 1-1,1 0 1,0-1-1,0 1 1,0-1-1,-1 0 1,1 0-1,0 1 1,-1-1-1,1 0 1,-1 0-1,1 0 1,-1-1-1,1 1 1,-1 0-1,0-1 1,1 1-1,-1 0 1,0-1-1,0 0 1,0 1-1,0-1 0,-1 0 1,2-2-1,4-21-12988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835"/>
    </inkml:context>
    <inkml:brush xml:id="br0">
      <inkml:brushProperty name="width" value="0.025" units="cm"/>
      <inkml:brushProperty name="height" value="0.025" units="cm"/>
    </inkml:brush>
  </inkml:definitions>
  <inkml:trace contextRef="#ctx0" brushRef="#br0">0 0 20724,'0'0'11787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2.340"/>
    </inkml:context>
    <inkml:brush xml:id="br0">
      <inkml:brushProperty name="width" value="0.025" units="cm"/>
      <inkml:brushProperty name="height" value="0.025" units="cm"/>
    </inkml:brush>
  </inkml:definitions>
  <inkml:trace contextRef="#ctx0" brushRef="#br0">167 1 13933,'0'0'4607,"-11"1"-1617,-3 2-2120,-1 0 1,1 0 0,-24 10 0,33-11-683,-1 0 0,1 0 0,0 1 0,0 0 0,1 0 0,-1 0 0,1 0 0,-1 1 0,1-1 0,0 1 0,0 0 0,1 0 0,-1 1 0,1-1 0,-4 9 0,6-13-194,1 1 0,0-1 0,0 0 1,0 1-1,0-1 0,0 0 0,0 0 0,0 1 0,0-1 0,0 0 0,0 1 0,0-1 0,0 0 1,0 1-1,0-1 0,0 0 0,1 1 0,-1-1 0,0 0 0,0 1 0,0-1 0,0 0 0,0 0 1,1 1-1,-1-1 0,0 0 0,0 0 0,1 0 0,-1 1 0,0-1 0,0 0 0,1 0 0,-1 0 1,0 1-1,1-1 0,-1 0 0,20 4-407,30-4-807,-39 0 696,9-1-177,-9 0 484,0 0-1,-1 1 1,1 0 0,11 2 0,-21-2 247,0 1 1,1-1-1,-1 0 1,0 0-1,0 0 1,0 1-1,1-1 1,-1 1-1,0-1 1,0 1-1,0-1 1,0 1-1,0-1 1,0 1-1,0 0 1,0 0-1,0 0 1,0-1-1,-1 1 1,1 0-1,0 0 1,-1 0-1,1 0 1,0 0-1,-1 1 1,1-1-1,-1 0 1,0 0-1,1 0 1,-1 0-1,0 0 1,1 1-1,-1-1 1,0 0-1,0 0 1,0 0-1,0 1 1,0-1-1,-1 0 1,1 0-1,0 0 1,-1 2-1,0 0 97,-1-1 0,1 0 0,-1 0 0,1 0 0,-1 0 0,0 0 0,0 0 0,0 0 0,0 0 0,0 0 0,0-1 0,0 0 0,-1 1 0,1-1 0,0 0 0,-5 2 0,-46 15 731,44-16-682,5 0-426,-42 9 510,44-11-772,0 0 0,1 0 1,-1 0-1,0 1 0,0-2 1,1 1-1,-1 0 0,0 0 1,1 0-1,-1-1 0,0 1 1,1-1-1,-3 0 0,1-6-8910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1.121"/>
    </inkml:context>
    <inkml:brush xml:id="br0">
      <inkml:brushProperty name="width" value="0.025" units="cm"/>
      <inkml:brushProperty name="height" value="0.025" units="cm"/>
    </inkml:brush>
  </inkml:definitions>
  <inkml:trace contextRef="#ctx0" brushRef="#br0">101 1 7239,'0'0'17435,"-3"10"-15380,-34 86 991,26-71-2672,1 0 0,0 0 0,2 1 0,1 1 0,-7 50 1,14-76-351,0 0 1,0 1 0,0-1 0,0 0 0,0 0-1,0 1 1,0-1 0,0 0 0,1 0-1,-1 0 1,0 0 0,1 1 0,-1-1 0,1 0-1,0 0 1,-1 0 0,1 0 0,0 0-1,-1 0 1,1 0 0,0 0 0,0 0 0,0-1-1,0 1 1,2 1 0,-1-1-6,0-1 1,0 1-1,1-1 0,-1 1 1,0-1-1,0 0 0,1 0 1,-1 0-1,0 0 0,1 0 1,-1 0-1,5-2 0,0 0-316,1 0-1,-1-1 1,1 0-1,-1 0 1,0-1 0,0 0-1,9-7 1,-10 5-1207,1 0 1,-1 0 0,-1-1 0,1 0 0,-1 0 0,8-15 0,5-17-9382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1.445"/>
    </inkml:context>
    <inkml:brush xml:id="br0">
      <inkml:brushProperty name="width" value="0.025" units="cm"/>
      <inkml:brushProperty name="height" value="0.025" units="cm"/>
    </inkml:brush>
  </inkml:definitions>
  <inkml:trace contextRef="#ctx0" brushRef="#br0">0 1 20435,'0'0'11211,"9"41"-21205,6-41-415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2.381"/>
    </inkml:context>
    <inkml:brush xml:id="br0">
      <inkml:brushProperty name="width" value="0.025" units="cm"/>
      <inkml:brushProperty name="height" value="0.025" units="cm"/>
    </inkml:brush>
  </inkml:definitions>
  <inkml:trace contextRef="#ctx0" brushRef="#br0">208 1 5349,'0'0'24781,"-4"14"-24488,-2 4-206,-2 1 0,0-1 0,0-1 0,-2 1 0,0-1 0,-21 25 0,21-30 7,-6 8 430,-1 0 0,-35 32 0,46-49-455,5-6-52,4-5-34,50-66-2025,-31 45 704,-1 0 1,17-35 0,-64 114 1718,14-31 78,1 1 0,1 0 0,1 0 0,1 1 0,1 0-1,0 1 1,-3 27 0,10-49-445,0 1 0,0-1 0,0 1 0,0-1 0,0 1 0,0-1 1,0 1-1,0-1 0,0 1 0,1-1 0,-1 0 0,0 1 0,0-1 0,0 1 0,1-1 0,-1 1 0,0-1 0,1 0 0,-1 1 0,0-1 0,1 1 0,-1-1 0,0 0 1,1 1-1,-1-1 0,1 0 0,-1 0 0,1 1 0,-1-1 0,0 0 0,1 0 0,-1 0 0,1 0 0,-1 0 0,1 0 0,-1 1 0,1-1 0,-1 0 0,1 0 1,-1 0-1,1-1 0,-1 1 0,1 0 0,-1 0 0,1 0 0,-1 0 0,1 0 0,-1-1 0,1 1 0,-1 0 0,1 0 0,-1-1 0,0 1 0,1-1 0,26-14 131,-23 11-170,-1-1 0,1 1 0,-1-1 0,0 0 0,-1 0 0,1 0 0,-1 0 0,0 0 0,0 0 0,-1-1 0,1 1 0,-1 0 0,-1-1 0,1 0 0,-1 1 0,0-1-1,0 1 1,0-1 0,-1 1 0,0-1 0,0 1 0,0-1 0,-1 1 0,1 0 0,-1-1 0,-1 1 0,1 0 0,-1 1 0,0-1 0,0 0 0,0 1 0,-1-1 0,1 1 0,-1 0 0,0 0 0,0 1-1,-1-1 1,1 1 0,-1 0 0,0 0 0,0 0 0,0 1 0,0 0 0,0 0 0,0 0 0,-1 0 0,1 1 0,0 0 0,-1 0 0,0 0 0,-7 1 0,13 0 37,-1 0-1,1 0 1,0 0 0,-1 1 0,1-1 0,0 0-1,-1 0 1,1 0 0,0 1 0,0-1 0,-1 0-1,1 0 1,0 1 0,0-1 0,-1 0-1,1 1 1,0-1 0,0 0 0,0 0 0,-1 1-1,1-1 1,0 1 0,0-1 0,0 0 0,0 1-1,0-1 1,0 0 0,0 1 0,0-1 0,0 0-1,0 1 1,0-1 0,0 0 0,0 1 0,0-1-1,0 1 1,0-1 0,0 0 0,0 1 0,1-1-1,-1 0 1,0 1 0,0-1 0,0 0 0,1 1-1,10 17 328,-3-13-274,0 0 1,1-1-1,-1 0 1,1 0-1,0-1 1,0 0 0,0-1-1,14 2 1,83 8-600,-73-10-382,45 5-6590,-50-5-80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2.706"/>
    </inkml:context>
    <inkml:brush xml:id="br0">
      <inkml:brushProperty name="width" value="0.025" units="cm"/>
      <inkml:brushProperty name="height" value="0.025" units="cm"/>
    </inkml:brush>
  </inkml:definitions>
  <inkml:trace contextRef="#ctx0" brushRef="#br0">0 0 15727,'0'0'15887,"70"28"-15535,-30-25-288,2 1-32,2-1-256,-4-1-1057,-7-2-1474,-10 0-1793,-9 0-929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3.067"/>
    </inkml:context>
    <inkml:brush xml:id="br0">
      <inkml:brushProperty name="width" value="0.025" units="cm"/>
      <inkml:brushProperty name="height" value="0.025" units="cm"/>
    </inkml:brush>
  </inkml:definitions>
  <inkml:trace contextRef="#ctx0" brushRef="#br0">0 15 15439,'0'0'10858,"72"12"-8456,-25-12-1249,6 0-608,1-3-417,-3-1-128,-7 1-609,-6 0-1377,-9-3-4131,-3-1-11308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3.753"/>
    </inkml:context>
    <inkml:brush xml:id="br0">
      <inkml:brushProperty name="width" value="0.025" units="cm"/>
      <inkml:brushProperty name="height" value="0.025" units="cm"/>
    </inkml:brush>
  </inkml:definitions>
  <inkml:trace contextRef="#ctx0" brushRef="#br0">1 233 8872,'0'0'16747,"10"-4"-14751,17-10-1503,-1-1-1,-1 0 1,0-2-1,22-21 1,94-91-404,-138 129-352,-4 8 194,-5 10 65,-3 0-1,1 0 0,1 0 0,0 0 1,1 1-1,2 0 0,0 0 0,0 0 0,2 1 1,0 19-1,2-38-78,0 0 0,0 0-1,1 1 1,-1-1 0,0 0 0,1 0 0,-1 0 0,1 0 0,-1 0 0,1 0-1,-1 0 1,1 0 0,0-1 0,0 1 0,-1 0 0,1 0 0,0 0 0,0-1 0,0 1-1,0 0 1,0-1 0,0 1 0,0-1 0,0 1 0,0-1 0,0 0 0,0 1-1,0-1 1,0 0 0,0 0 0,0 0 0,1 0 0,-1 0 0,0 0 0,0 0-1,0 0 1,0 0 0,0 0 0,2-1 0,2 0-562,0 0-1,1 0 1,-1-1-1,0 1 1,0-1 0,1 0-1,5-4 1,25-22-5654,4-7-4533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095"/>
    </inkml:context>
    <inkml:brush xml:id="br0">
      <inkml:brushProperty name="width" value="0.025" units="cm"/>
      <inkml:brushProperty name="height" value="0.025" units="cm"/>
    </inkml:brush>
  </inkml:definitions>
  <inkml:trace contextRef="#ctx0" brushRef="#br0">124 0 17392,'-8'9'2718,"5"-5"-2347,-19 22 2503,-32 52 0,49-70-2605,0-1-1,1 1 0,0 1 1,1-1-1,-1 1 0,2-1 1,-1 1-1,1 0 0,1 0 0,-1 0 1,1 0-1,1 0 0,0 12 1,1-18-247,0-1-1,0 0 1,0 0 0,0 0 0,1 0 0,-1 0 0,0 0-1,1 0 1,-1-1 0,1 1 0,0 0 0,0-1 0,0 1 0,0-1-1,0 0 1,0 1 0,0-1 0,0 0 0,0 0 0,0-1-1,0 1 1,1 0 0,-1-1 0,0 1 0,1-1 0,-1 0 0,0 0-1,1 0 1,-1 0 0,1 0 0,3-1 0,2 1 8,0-1 1,1 0 0,-1 0 0,0-1-1,0 0 1,0 0 0,16-8 0,-18 7-18,0-1-1,0 0 1,0 0 0,-1 0 0,1-1 0,-1 0 0,0 0 0,0-1 0,-1 1 0,0-1 0,0 0 0,0 0 0,0-1 0,-1 1 0,0-1 0,-1 1-1,1-1 1,-1 0 0,-1 0 0,1 0 0,-1 0 0,0 0 0,-1 0 0,0-1 0,-1-9 0,1 15-8,-1 0 0,0 0 0,0-1 0,0 1 0,0 0 0,-1 0 0,1 0 0,0 1 0,-1-1 0,0 0 0,1 0 0,-1 1 0,0-1 0,0 1 0,1 0 0,-1-1 0,0 1 0,-1 0 0,1 0 0,0 0 0,0 0 0,0 1 0,-1-1 0,1 1 0,0-1 0,0 1 0,-1 0 0,1 0 0,0 0 0,-1 0 0,1 0 0,0 0 0,-1 1 0,-3 0-1,2 0-14,-1 0 0,1-1 0,0 2 0,-1-1 1,1 0-1,0 1 0,0 0 0,0 0 0,0 0 0,0 1 0,0-1 0,1 1 0,-1 0 0,1 0 0,0 0 0,0 0 0,-4 6 0,6-8-141,0 0 0,0 1 1,0-1-1,0 1 1,1-1-1,-1 1 1,0-1-1,1 1 1,-1-1-1,1 1 1,0-1-1,0 1 0,-1-1 1,1 1-1,0 0 1,0-1-1,0 1 1,1-1-1,-1 1 1,0 0-1,1-1 0,-1 1 1,1-1-1,-1 1 1,1-1-1,-1 1 1,1-1-1,0 0 1,0 1-1,0-1 0,0 0 1,0 0-1,0 1 1,0-1-1,1 0 1,-1 0-1,0 0 1,0 0-1,1-1 0,-1 1 1,1 0-1,-1-1 1,1 1-1,-1 0 1,3-1-1,6 3-1825,1-1 1,0 0-1,0-1 0,0 0 0,13-1 0,-23 0 1784,44 0-8029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439"/>
    </inkml:context>
    <inkml:brush xml:id="br0">
      <inkml:brushProperty name="width" value="0.025" units="cm"/>
      <inkml:brushProperty name="height" value="0.025" units="cm"/>
    </inkml:brush>
  </inkml:definitions>
  <inkml:trace contextRef="#ctx0" brushRef="#br0">192 13 16271,'0'0'7730,"-13"3"-5504,6-2-2056,0 1-1,0 0 0,0 0 0,0 1 1,1 0-1,-1 0 0,1 0 0,0 1 0,-1 0 1,2 0-1,-1 1 0,0 0 0,1 0 0,0 0 1,0 0-1,1 1 0,-1 0 0,1 0 0,0 0 1,1 1-1,0-1 0,-4 9 0,6-11-65,0 0-1,0 0 0,0 1 1,0-1-1,0 0 1,1 0-1,0 1 0,0-1 1,0 0-1,1 0 0,-1 1 1,1-1-1,0 0 1,0 0-1,2 5 0,-1-6-70,0-1-1,-1 0 0,1 1 0,0-1 0,0 0 0,0 0 0,1-1 0,-1 1 0,0 0 0,1-1 0,-1 1 0,1-1 0,0 0 0,-1 0 0,1 0 0,0 0 0,0 0 0,-1 0 1,1-1-1,0 0 0,0 1 0,5-1 0,3 0-20,0-1 0,0 0 0,0 0 0,-1-1 0,1 0 0,-1-1 0,1 0 0,-1-1 0,0 0 0,0-1 0,0 0 0,-1 0 0,10-7 0,-13 8-8,0-1 1,0 0-1,-1 0 1,1 0-1,-1 0 0,0-1 1,-1 0-1,0 0 1,1 0-1,-2-1 0,1 0 1,-1 1-1,0-1 1,0 0-1,-1 0 0,0-1 1,0 1-1,-1 0 1,1-15-1,-2 20-4,-1 0 0,1 0 0,-1 0 0,1 0 0,-1 0 0,0 1 0,0-1 0,0 0 0,0 0 0,0 1 0,0-1 0,-1 1 0,1-1 0,0 1 0,-1-1 0,1 1 0,-1 0 0,0 0 0,1 0 0,-1 0 0,0 0 0,0 0 0,1 0 0,-1 1 0,0-1 0,0 0 0,0 1 0,0 0 0,0-1 0,0 1 0,-4 0 0,-10-2 0,-1 1 0,-29 3 0,35-2 0,-62 11-2449,57-7 403,0 1 0,0 1 0,1 1 0,-24 13 0,10-1-10803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780"/>
    </inkml:context>
    <inkml:brush xml:id="br0">
      <inkml:brushProperty name="width" value="0.025" units="cm"/>
      <inkml:brushProperty name="height" value="0.025" units="cm"/>
    </inkml:brush>
  </inkml:definitions>
  <inkml:trace contextRef="#ctx0" brushRef="#br0">1 127 13581,'0'0'3876,"12"1"-230,140-3 2488,89-21-3695,-28 2-1761,484-61-651,-734 87-12583,11-3-336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167"/>
    </inkml:context>
    <inkml:brush xml:id="br0">
      <inkml:brushProperty name="width" value="0.025" units="cm"/>
      <inkml:brushProperty name="height" value="0.025" units="cm"/>
    </inkml:brush>
  </inkml:definitions>
  <inkml:trace contextRef="#ctx0" brushRef="#br0">1 49 12300,'0'0'5253,"9"-5"-1746,12-4-1635,0 0 0,29-6 0,-41 12-1541,-1 1-1,1 0 1,0 1-1,0 0 1,0 0-1,0 1 1,0 0-1,0 0 0,0 1 1,12 3-1,-20-3-317,0-1 0,0 1 0,0-1 0,0 1-1,0 0 1,0-1 0,0 1 0,0 0 0,0 0 0,-1 0-1,1 0 1,0 0 0,-1 0 0,1 0 0,0 0 0,-1 0-1,1 0 1,-1 0 0,0 0 0,1 0 0,-1 0 0,0 0-1,0 1 1,1-1 0,-1 0 0,0 0 0,0 0 0,0 0-1,-1 1 1,1-1 0,0 0 0,0 0 0,-1 0-1,1 0 1,-1 2 0,0 1 23,-1 1 0,1-1-1,-1 0 1,0 1 0,-1-1-1,1 0 1,-5 6 0,-49 43 412,42-42-152,1 1 1,1 1-1,-20 23 0,32-35-294,-1-1-1,0 1 1,0 0-1,1 0 1,-1 0-1,0 0 0,1-1 1,-1 1-1,1 0 1,-1 0-1,1 0 1,0 0-1,-1 0 1,1 1-1,0-1 1,0 0-1,-1 0 1,1 0-1,0 0 1,0 0-1,0 0 0,1 0 1,-1 0-1,0 0 1,0 0-1,0 0 1,1 1-1,-1-1 1,1 0-1,-1 0 1,1-1-1,0 3 1,1-2 2,1 1 1,-1-1 0,0 0-1,1 0 1,-1 0 0,0 0-1,1-1 1,-1 1 0,1-1 0,0 1-1,-1-1 1,1 0 0,3 0-1,11-1-107,0 0 0,0-1 0,21-6-1,28-14-4113,-4-10-6107,-21 7-2211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3.322"/>
    </inkml:context>
    <inkml:brush xml:id="br0">
      <inkml:brushProperty name="width" value="0.025" units="cm"/>
      <inkml:brushProperty name="height" value="0.025" units="cm"/>
    </inkml:brush>
  </inkml:definitions>
  <inkml:trace contextRef="#ctx0" brushRef="#br0">3 42 5605,'0'0'15498,"11"-34"-11724,-11 33-3741,0 1 0,1-1-1,-1 1 1,0-1 0,0 1 0,1-1 0,-1 1 0,0 0 0,1-1-1,-1 1 1,1 0 0,-1-1 0,0 1 0,1 0 0,-1 0 0,1-1 0,-1 1-1,1 0 1,-1 0 0,1 0 0,-1-1 0,1 1 0,-1 0 0,1 0-1,-1 0 1,1 0 0,-1 0 0,1 0 0,0 0 0,-1 0 0,1 0-1,-1 1 1,1-1 0,-1 0 0,1 0 0,-6 22 2995,0-9-3929,2-4 921,0 0-3,0 0 1,0-1 0,1 1 0,0 0-1,0 0 1,1 0 0,0 1 0,1-1-1,1 18 1,0-26-4,0 0 1,1 0-1,-1 1 0,0-1 0,0 0 1,1 0-1,-1-1 0,1 1 0,-1 0 1,1 0-1,-1-1 0,1 1 0,-1-1 1,1 1-1,-1-1 0,1 0 0,0 1 1,-1-1-1,1 0 0,0 0 0,-1 0 1,3-1-1,40-1 219,-33-1-208,0 0-1,0 0 1,0-1 0,0-1 0,-1 0 0,0 0 0,0-1-1,14-10 1,29-16 141,-52 31-139,-1 30-139,0-26 120,-1 0 0,1 0 1,0 0-1,0 0 0,0 0 0,1 0 0,-1 0 1,1 0-1,0-1 0,0 1 0,0 0 0,0 0 1,0-1-1,0 1 0,1 0 0,-1-1 0,1 0 1,2 4-1,0-4 10,-1-1 0,0 0 1,0 1-1,1-1 0,-1-1 1,1 1-1,-1 0 0,1-1 0,-1 0 1,1 0-1,0 0 0,-1 0 1,1 0-1,-1-1 0,7-1 0,-1-1 8,0 1 0,0-1 0,-1-1 0,0 1 0,1-1 0,-1-1 0,0 0 0,12-9 0,32-19-46,-51 33 4,0 0 0,0 0 0,0 0 0,0 0 0,-1 0 0,1 0 0,0 0 0,0 0 0,0 0 0,0 1 0,0-1 0,0 0 0,0 1 0,-1-1-1,1 0 1,0 1 0,0-1 0,0 1 0,-1-1 0,1 1 0,0 0 0,-1-1 0,1 1 0,0 0 0,0 1 0,0-1 23,0 0 0,1 0 0,-1 0-1,0 1 1,1-1 0,-1 0 0,1-1-1,-1 1 1,1 0 0,-1 0 0,1-1 0,0 1-1,-1-1 1,3 1 0,74-1-451,-43 0-5427,-24 0-274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495"/>
    </inkml:context>
    <inkml:brush xml:id="br0">
      <inkml:brushProperty name="width" value="0.025" units="cm"/>
      <inkml:brushProperty name="height" value="0.025" units="cm"/>
    </inkml:brush>
  </inkml:definitions>
  <inkml:trace contextRef="#ctx0" brushRef="#br0">112 12 10858,'0'0'7431,"-11"3"-3133,3-1-3773,0 0 1,1 0 0,-1 1 0,1 1 0,0-1-1,0 1 1,-11 8 0,15-10-407,1 0-1,-1 0 1,1 1-1,0-1 1,0 0 0,0 1-1,0-1 1,0 1-1,1 0 1,-1-1 0,1 1-1,-1 0 1,1 0-1,0 0 1,0 0 0,1 0-1,-1 0 1,1 0-1,-1 0 1,1 0 0,0 1-1,0-1 1,0 0-1,1 0 1,-1 0 0,1 0-1,1 6 1,-1-8-95,1 1 0,-1 0-1,1 0 1,-1 0 0,1-1 0,0 1 0,-1-1 0,1 1 0,0-1-1,0 0 1,0 0 0,0 0 0,0 0 0,0 0 0,1 0 0,-1-1 0,0 1-1,0 0 1,1-1 0,-1 0 0,0 0 0,1 0 0,-1 0 0,4 0-1,2 0 5,1 0 0,-1-1 0,0 0 0,1 0-1,13-5 1,-14 3-65,-1-1-1,1 0 0,-1-1 1,0 0-1,0 0 0,-1 0 1,1-1-1,6-8 1,-10 12 18,-1-1 1,1 1 0,-1-1 0,0 0-1,0 1 1,0-1 0,0 0 0,-1 0-1,1-1 1,-1 1 0,0 0 0,0 0 0,0-1-1,0 1 1,-1-1 0,1 1 0,-1 0-1,0-1 1,0 1 0,0-1 0,0 1-1,-2-7 1,1 8 21,-1 1 0,1 0-1,0 0 1,-1-1 0,1 1-1,-1 0 1,1 0 0,-1 0-1,1 0 1,-1 1 0,0-1-1,1 0 1,-1 1 0,0-1-1,0 1 1,1-1 0,-1 1-1,0 0 1,0 0 0,0 0-1,-2 0 1,-42 4 56,41-3-75,0 1 0,1-1 0,-1 1 0,1 0 0,-1 0 0,1 0 0,0 1 0,0 0-1,0-1 1,0 1 0,0 1 0,1-1 0,0 0 0,-1 1 0,1 0 0,0 0 0,1 0 0,-1 0 0,1 0 0,0 1 0,0-1 0,0 1 0,0-1 0,-1 10 0,3-13-127,1 0 0,-1 0 0,0 0 0,0 0 0,1 0 0,-1 0-1,1 0 1,-1 0 0,1 0 0,-1 0 0,1 0 0,0 0 0,-1-1 0,1 1 0,0 0-1,0 0 1,-1-1 0,1 1 0,0 0 0,0-1 0,0 1 0,0-1 0,0 1 0,0-1-1,0 1 1,0-1 0,0 0 0,0 1 0,0-1 0,1 0 0,-1 0 0,2 0 0,44 0-5468,-37-1 3762,32-2-6676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853"/>
    </inkml:context>
    <inkml:brush xml:id="br0">
      <inkml:brushProperty name="width" value="0.025" units="cm"/>
      <inkml:brushProperty name="height" value="0.025" units="cm"/>
    </inkml:brush>
  </inkml:definitions>
  <inkml:trace contextRef="#ctx0" brushRef="#br0">149 7 15887,'0'0'3838,"-11"4"-512,-2 0-2534,0 1 1,1 0-1,0 1 0,-20 12 0,28-15-589,0 0 0,0 0 0,0 0 0,0 0 0,1 1-1,-1 0 1,1-1 0,0 1 0,0 0 0,0 1 0,0-1 0,1 0-1,0 1 1,0-1 0,0 1 0,0 0 0,1 0 0,-2 9 0,3-13-187,1 0 0,-1 0 1,0 0-1,0 0 0,1 0 1,-1 0-1,1 0 0,-1 0 1,1 0-1,-1 0 0,1 0 1,-1 0-1,1-1 0,0 1 1,-1 0-1,1 0 0,0-1 1,0 1-1,0 0 0,0-1 1,-1 1-1,1-1 0,0 1 1,0-1-1,0 1 0,0-1 1,0 0-1,0 1 0,0-1 1,0 0-1,1 0 1,-1 0-1,0 0 0,0 0 1,1 0-1,43-1 113,-43 1-115,8-2-77,-1 0 0,1 0 0,0-1 0,-1 0 0,1-1 1,-1 0-1,0 0 0,0-1 0,11-8 0,-16 10 34,1 0 0,-1 0 0,0-1-1,0 1 1,-1-1 0,1 0 0,-1 0 0,0 0 0,0 0 0,0-1-1,0 1 1,-1-1 0,0 0 0,0 0 0,0 0 0,0 0 0,-1 0-1,0 0 1,1-8 0,-2 12 41,-1 0 0,1 0 0,-1-1 0,1 1 0,-1 1 0,1-1 0,-1 0 0,0 0 0,1 0-1,-1 0 1,0 0 0,1 0 0,-1 1 0,0-1 0,0 0 0,0 1 0,0-1 0,0 1 0,0-1 0,0 1 0,0-1 0,0 1 0,0-1 0,0 1 0,0 0 0,0 0-1,0 0 1,-1 0 0,1 0 0,0 0 0,-1 0 0,-46-1 141,36 2-79,5-1-59,-1 1 0,0 0 0,1 0 0,-1 0 0,1 1 1,-14 6-1,19-8-14,-1 1 1,1 0 0,0 0-1,0 0 1,1 0 0,-1 0 0,0 0-1,0 0 1,1 1 0,-1-1-1,0 1 1,1-1 0,-1 1-1,1 0 1,0 0 0,0-1-1,0 1 1,-1 0 0,2 0-1,-1 0 1,0 0 0,0 0-1,1 0 1,-1 1 0,1-1-1,-1 0 1,1 0 0,0 3-1,1-3-91,-1-1-1,1 0 0,0 0 0,0 1 0,0-1 0,0 0 0,0 0 0,0 0 1,0 0-1,0 0 0,0 0 0,0 0 0,0-1 0,1 1 0,-1 0 0,0-1 1,1 1-1,-1-1 0,0 1 0,1-1 0,-1 0 0,1 1 0,-1-1 0,1 0 1,-1 0-1,3 0 0,50 1-5366,-43-1 3321,37 0-5803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6.195"/>
    </inkml:context>
    <inkml:brush xml:id="br0">
      <inkml:brushProperty name="width" value="0.025" units="cm"/>
      <inkml:brushProperty name="height" value="0.025" units="cm"/>
    </inkml:brush>
  </inkml:definitions>
  <inkml:trace contextRef="#ctx0" brushRef="#br0">142 43 12236,'0'0'5669,"-10"3"-2178,-3 1-2538,1 1-1,0 0 1,0 1-1,-14 8 1,23-12-791,0-1 0,0 1 1,1 0-1,-1 0 0,0 0 1,1 0-1,-1 0 0,1 1 1,0-1-1,0 1 0,0 0 0,0 0 1,0 0-1,1-1 0,-1 1 1,1 1-1,0-1 0,-1 0 0,2 0 1,-1 0-1,0 1 0,1-1 1,-1 0-1,1 1 0,0-1 1,0 5-1,2-7-100,-1 1-1,0 0 1,0-1 0,1 1 0,-1-1-1,0 0 1,1 1 0,0-1 0,-1 0-1,1 0 1,0 0 0,-1 0 0,1 0-1,0-1 1,0 1 0,0 0 0,0-1-1,0 0 1,0 1 0,0-1-1,-1 0 1,1 0 0,0 0 0,0 0-1,3 0 1,53-5 105,-52 3-152,-1 0 0,0 0 1,0 0-1,0-1 0,0 1 0,0-1 0,0-1 0,0 1 0,-1-1 0,0 1 1,0-1-1,0 0 0,0-1 0,0 1 0,-1-1 0,0 0 0,0 0 1,0 0-1,-1 0 0,0 0 0,0 0 0,0-1 0,0 1 0,-1-1 0,0 1 1,0-1-1,0 1 0,-1-1 0,-1-10 0,1 15-27,0-1 1,0 1-1,-1-1 1,1 1-1,-1 0 1,1-1-1,-1 1 1,0 0-1,1 0 1,-1-1-1,0 1 1,0 0-1,0 0 0,0 0 1,0 0-1,0 0 1,0 0-1,0 0 1,0 0-1,-1 1 1,-1-2-1,-2 0-96,1 0 0,-1 1 0,0-1 0,1 1 0,-1 0 0,-9 0 0,0 0-639,0 2 0,0-1 0,-26 6 0,5 5-4741,0 4-3251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6.663"/>
    </inkml:context>
    <inkml:brush xml:id="br0">
      <inkml:brushProperty name="width" value="0.025" units="cm"/>
      <inkml:brushProperty name="height" value="0.025" units="cm"/>
    </inkml:brush>
  </inkml:definitions>
  <inkml:trace contextRef="#ctx0" brushRef="#br0">0 277 12396,'0'0'17483,"14"2"-16458,7 0-795,1-1 0,0-2 1,-1 0-1,1-1 0,0-1 0,-1-1 0,24-7 1,36-14-218,100-44 0,-143 51-14,-1-1 0,-1-1 0,0-2 0,53-45 0,-89 67-167,1 0 0,0-1 1,0 1-1,0-1 0,-1 1 0,1-1 0,0 0 0,-1 1 1,1-1-1,-1 1 0,1-1 0,0 0 0,-1 0 0,1 1 1,-1-1-1,0 0 0,1 0 0,-1 0 0,0 1 0,1-1 1,-1 0-1,0-2 0,-19 1-7867,17 2 7534,-20 0-9748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7.160"/>
    </inkml:context>
    <inkml:brush xml:id="br0">
      <inkml:brushProperty name="width" value="0.025" units="cm"/>
      <inkml:brushProperty name="height" value="0.025" units="cm"/>
    </inkml:brush>
  </inkml:definitions>
  <inkml:trace contextRef="#ctx0" brushRef="#br0">44 459 6118,'0'0'15225,"-9"4"-13170,-25 14-192,171-102 3648,-52 30-3516,-47 31-2104,61-35-3348,-3-6 0,115-96 1,-172 122-5603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8.253"/>
    </inkml:context>
    <inkml:brush xml:id="br0">
      <inkml:brushProperty name="width" value="0.025" units="cm"/>
      <inkml:brushProperty name="height" value="0.025" units="cm"/>
    </inkml:brush>
  </inkml:definitions>
  <inkml:trace contextRef="#ctx0" brushRef="#br0">1 380 7655,'0'0'15177,"10"-2"-12817,15-3-1742,-1-2-1,0-1 1,0 0 0,-1-2-1,0-1 1,-1 0 0,0-2-1,20-15 1,171-141-1704,-153 118-462,-23 14-7212,-23 18 133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8.907"/>
    </inkml:context>
    <inkml:brush xml:id="br0">
      <inkml:brushProperty name="width" value="0.025" units="cm"/>
      <inkml:brushProperty name="height" value="0.025" units="cm"/>
    </inkml:brush>
  </inkml:definitions>
  <inkml:trace contextRef="#ctx0" brushRef="#br0">0 250 5093,'0'0'22368,"13"-5"-21520,276-123 213,-167 61-5421,-98 49-179,-12 4-1876,-3-3-6904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6.435"/>
    </inkml:context>
    <inkml:brush xml:id="br0">
      <inkml:brushProperty name="width" value="0.025" units="cm"/>
      <inkml:brushProperty name="height" value="0.025" units="cm"/>
    </inkml:brush>
  </inkml:definitions>
  <inkml:trace contextRef="#ctx0" brushRef="#br0">1 13 10666,'0'0'12876,"49"-4"-10505,-20-1-418,4 2-639,7 3-353,3 0-417,1 0-416,0 0-96,-6 6-64,-2 1-608,-10 2-738,-12 1-1312,-7-2-1090,-7 1-416,-5-3-833,-13-3-1985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6.762"/>
    </inkml:context>
    <inkml:brush xml:id="br0">
      <inkml:brushProperty name="width" value="0.025" units="cm"/>
      <inkml:brushProperty name="height" value="0.025" units="cm"/>
    </inkml:brush>
  </inkml:definitions>
  <inkml:trace contextRef="#ctx0" brushRef="#br0">0 13 14414,'0'0'10954,"81"27"-9385,-36-27-704,5 0-608,2-5-193,-6-3-385,1 0-2658,-6-1-3459,-3 0-9577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291"/>
    </inkml:context>
    <inkml:brush xml:id="br0">
      <inkml:brushProperty name="width" value="0.025" units="cm"/>
      <inkml:brushProperty name="height" value="0.025" units="cm"/>
    </inkml:brush>
  </inkml:definitions>
  <inkml:trace contextRef="#ctx0" brushRef="#br0">63 39 8040,'0'0'11034,"10"-7"-7783,33-19-416,-42 26-2644,0-1 0,-1 1 0,1-1 1,0 1-1,0-1 0,0 1 0,-1-1 0,1 1 1,0 0-1,0 0 0,0-1 0,0 1 0,0 0 1,0 0-1,0 0 0,0 0 0,-1 0 1,1 0-1,0 0 0,0 0 0,0 1 0,0-1 1,0 0-1,1 1 0,-1 0-116,0 0 0,-1 0 0,1-1 0,-1 1 0,1 0 0,-1 0 0,0 0 0,1 0 0,-1 0 0,0 0 0,1 0 0,-1 0 0,0 0 0,0 0 0,0 0 0,0 0 0,0 2 0,-9 41 273,9-43-303,-7 17 107,3-9-116,1-1 0,0 1 0,1 0-1,-2 12 1,3-20-37,1 1 0,0-1-1,0 1 1,0-1 0,0 1 0,0-1-1,0 0 1,0 1 0,1-1 0,-1 1-1,0-1 1,1 0 0,-1 1 0,1-1-1,0 0 1,-1 0 0,1 1 0,0-1-1,0 0 1,0 0 0,0 0 0,0 0-1,0 0 1,0 0 0,0 0 0,0 0-1,0-1 1,0 1 0,1 0 0,-1-1-1,0 1 1,1-1 0,1 2 0,55 4-1005,-50-6 765,0 0 0,-1 0-1,1 1 1,0 0 0,-1 0-1,1 1 1,-1 0 0,0 0-1,0 1 1,0 0 0,0 0-1,11 7 1,-17-9 235,0 0 0,0 0 1,-1 0-1,1-1 0,0 2 0,-1-1 1,1 0-1,0 0 0,-1 0 0,1 0 1,-1 0-1,0 0 0,1 1 0,-1-1 1,0 0-1,0 0 0,0 0 0,1 1 1,-2-1-1,1 0 0,0 0 0,0 1 1,0-1-1,0 0 0,-1 0 0,1 0 0,0 1 1,-1-1-1,1 0 0,-1 0 0,0 0 1,1 0-1,-1 0 0,0 0 0,0 0 1,1 0-1,-1 0 0,0 0 0,0-1 1,0 1-1,-2 1 0,-47 29 918,47-29-824,-24 11 546,-47 17 1,63-26-528,0-1 0,1-1 0,-1 0 0,0 0 0,-1-1 0,1-1 0,-20 0 0,29-1-185,1 1 0,-1-1 0,0 1 0,1-1 0,-1 1 0,1-1 0,-1 0 0,1 1 0,0-1 1,-1 0-1,1 0 0,0 0 0,-1 0 0,1-1 0,0 1 0,0 0 0,0 0 0,0-1 0,0 1 0,0-1 0,1 1 1,-1-1-1,0 1 0,1-1 0,-1 1 0,1-1 0,-1 1 0,1-3 0,-3-49-6682,4 46 5519,1-36-6846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4.100"/>
    </inkml:context>
    <inkml:brush xml:id="br0">
      <inkml:brushProperty name="width" value="0.025" units="cm"/>
      <inkml:brushProperty name="height" value="0.025" units="cm"/>
    </inkml:brush>
  </inkml:definitions>
  <inkml:trace contextRef="#ctx0" brushRef="#br0">76 20 10602,'-4'-9'12885,"-4"26"-10466,-5 29-2904,2-1 1125,-28 163 1288,39-208-1922,0 0 0,0 1 0,0-1-1,0 0 1,0 0 0,0 0 0,0 0 0,0 0-1,0 0 1,0 1 0,0-1 0,0 0-1,0 0 1,0 0 0,0 0 0,0 0 0,0 0-1,0 1 1,0-1 0,0 0 0,0 0 0,0 0-1,0 0 1,0 0 0,0 0 0,0 0 0,1 1-1,-1-1 1,0 0 0,0 0 0,0 0 0,0 0-1,0 0 1,0 0 0,0 0 0,1 0 0,-1 0-1,0 0 1,0 0 0,0 0 0,0 0 0,0 0-1,0 0 1,1 0 0,-1 0 0,0 0-1,0 0 1,0 0 0,0 0 0,0 0 0,0 0-1,1 0 1,-1 0 0,0 0 0,0 0 0,0 0-1,0 0 1,0 0 0,12-8 298,10-12 203,6-16-390,-1-1 0,-2-1 0,26-55 1,-15 25-74,-35 66-59,0 1 1,0-1 0,0 0 0,0 0-1,0 0 1,0 1 0,0-1 0,1 1-1,-1-1 1,1 1 0,-1-1 0,1 1-1,0 0 1,-1 0 0,1-1 0,0 1-1,0 1 1,0-1 0,-1 0 0,1 0-1,0 1 1,0-1 0,0 1-1,4-1 1,-3 2-15,-1 0 0,1-1-1,-1 1 1,1 1 0,-1-1 0,1 0-1,-1 0 1,0 1 0,0 0-1,1-1 1,-1 1 0,-1 0 0,1 0-1,0 0 1,0 0 0,-1 0-1,1 0 1,1 4 0,-1-3 23,0 0 0,0 0-1,0 1 1,0-1 0,-1 1 0,1-1 0,-1 1 0,0 0 0,0-1 0,0 1-1,-1 0 1,1 0 0,-1-1 0,0 1 0,0 0 0,0 0 0,-1 0-1,1 0 1,-1-1 0,-1 5 0,0-3 72,-1-1 0,1 1 0,-1 0 1,0-1-1,0 0 0,-1 1 0,1-2 0,-1 1 0,0 0 0,0-1 0,0 1 0,-9 4 0,0-1 126,0 0-1,0-1 0,-1 0 0,0-1 0,0-1 1,0 0-1,0-1 0,-1-1 0,-23 2 0,37-4-201,1 0-1,-1 0 0,0 0 1,1 0-1,-1 0 0,1 0 1,-1 0-1,0 0 0,1 0 0,-1 0 1,1 0-1,-1 0 0,1-1 1,-1 1-1,0 0 0,1 0 1,-1-1-1,1 1 0,-1 0 1,1-1-1,-1 1 0,1 0 1,0-1-1,-1 1 0,1-1 0,-1 1 1,1-1-1,0 1 0,-1-1 1,1 1-1,0-1 0,-1 1 1,1-1-1,0 1 0,0-1 1,0 0-1,0 1 0,0-1 0,-1 1 1,1-1-1,0 1 0,0-1 1,0 0-1,1 1 0,-1-1 1,0 0-1,1-2-174,-1 1 0,1 0 0,0 0-1,0 0 1,0 0 0,1 0 0,-1 0 0,0 0 0,1 0-1,-1 0 1,1 1 0,2-3 0,104-68-13647,-63 41 3449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631"/>
    </inkml:context>
    <inkml:brush xml:id="br0">
      <inkml:brushProperty name="width" value="0.025" units="cm"/>
      <inkml:brushProperty name="height" value="0.025" units="cm"/>
    </inkml:brush>
  </inkml:definitions>
  <inkml:trace contextRef="#ctx0" brushRef="#br0">1 59 8104,'0'0'15951,"60"-10"-14126,-31 4-95,7 1-993,4-2-513,2 0-160,2-2-544,-5 4-2019,-1-1-2145,1 2-3492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973"/>
    </inkml:context>
    <inkml:brush xml:id="br0">
      <inkml:brushProperty name="width" value="0.025" units="cm"/>
      <inkml:brushProperty name="height" value="0.025" units="cm"/>
    </inkml:brush>
  </inkml:definitions>
  <inkml:trace contextRef="#ctx0" brushRef="#br0">251 1 16656,'0'0'15342,"-58"63"-14797,31-32-321,-3 3-224,1 6 0,1 1 0,4-1 0,5-2-224,4-8-865,2-7-897,5-13-1345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8.331"/>
    </inkml:context>
    <inkml:brush xml:id="br0">
      <inkml:brushProperty name="width" value="0.025" units="cm"/>
      <inkml:brushProperty name="height" value="0.025" units="cm"/>
    </inkml:brush>
  </inkml:definitions>
  <inkml:trace contextRef="#ctx0" brushRef="#br0">134 3 9545,'0'0'7025,"-11"-1"-3336,4 1-3349,-1-1 260,0 0-1,0 1 0,0 0 0,-1 1 0,-14 2 0,21-2-441,-1 0 0,0 0 0,1 0 0,-1 0 0,1 0 0,-1 1 0,1-1 0,0 1 0,-1-1 0,1 1 0,0 0 0,0 0 0,0 0 0,1 0 0,-1 0 0,0 1 0,1-1 0,-1 0 0,1 1 0,0-1 0,0 1 0,0 0 0,0-1 0,-1 5 0,1-5-90,1 0 1,-1 0-1,1 1 0,-1-1 1,1 0-1,0 0 0,-1 0 1,1 0-1,0 0 0,0 1 1,1-1-1,-1 0 0,0 0 1,1 0-1,0 0 1,-1 0-1,1 0 0,0 0 1,0 0-1,0 0 0,0 0 1,0 0-1,0-1 0,1 1 1,-1 0-1,1-1 0,-1 1 1,1-1-1,0 1 0,-1-1 1,4 2-1,2-1 58,-1 0 0,0 0 1,1 0-1,-1-1 0,1 0 0,-1-1 0,1 0 0,0 0 0,9-1 1,-13 1-107,0 0 1,0-1-1,-1 0 1,1 1-1,0-1 0,-1 0 1,1 0-1,-1 0 1,1-1-1,-1 1 1,1-1-1,-1 1 1,0-1-1,0 0 1,0 0-1,0 0 1,0 0-1,0 0 1,0 0-1,-1-1 1,1 1-1,-1-1 1,1 1-1,-1-1 1,0 1-1,0-1 1,0 0-1,-1 1 1,1-1-1,-1 0 1,1 0-1,-1 0 1,0 1-1,0-1 1,0 0-1,-1-5 1,0 7-24,0 0 1,1 0 0,-1 0-1,0-1 1,1 1 0,-1 0 0,0 0-1,0 1 1,0-1 0,0 0 0,0 0-1,0 0 1,0 1 0,-1-1-1,1 0 1,0 1 0,0-1 0,0 1-1,-1 0 1,1-1 0,0 1 0,-1 0-1,1 0 1,0-1 0,0 1-1,-1 0 1,1 0 0,0 1 0,-1-1-1,1 0 1,-2 1 0,-1-1-124,0 1-1,0 0 1,0-1 0,0 1 0,0 1 0,0-1 0,1 1-1,-1-1 1,-5 5 0,5-3-268,0 1 0,1 0 1,-1 0-1,1 0 0,0 1 0,0-1 1,0 1-1,1 0 0,0 0 0,0 0 1,-2 6-1,-4 36-6177,8-16-465</inkml:trace>
  <inkml:trace contextRef="#ctx0" brushRef="#br0" timeOffset="1">471 407 18802,'0'0'7815,"-9"0"-5242,-1 1-2299,0-1 0,0 1-1,1 1 1,-1 0 0,1 0-1,-1 1 1,-10 4 0,16-5-228,1-1 0,-1 1 0,1 0 1,0 0-1,0 0 0,0 0 0,0 1 0,0-1 0,0 1 1,0 0-1,1 0 0,-1 0 0,1 0 0,0 0 0,0 0 1,0 0-1,1 1 0,-1-1 0,1 1 0,0 0 0,-1-1 1,2 1-1,-1 0 0,0 0 0,1 4 0,0-7-41,0 1 0,0-1 0,0 0-1,0 1 1,0-1 0,1 1 0,-1-1-1,0 0 1,1 1 0,-1-1 0,1 0 0,0 1-1,0-1 1,-1 0 0,1 0 0,0 0-1,0 1 1,0-1 0,0 0 0,0 0 0,0-1-1,0 1 1,2 1 0,0 0 1,1 0 0,-1-1 0,1 0 0,0 1 0,-1-1 0,1 0 0,0-1 1,7 1-1,-1 0-4,1-1 1,-1-1-1,1 0 1,-1 0-1,1-1 1,12-4-1,-12 2-2,0 0 0,-1-1 0,1-1 0,16-11 0,-24 15 0,1 0 0,-1-1 0,0 1 0,0-1 0,0 0 0,-1 0 0,1 0 0,-1 0 0,1-1 0,-1 1 0,0-1 0,0 1 0,0-1 0,-1 1 0,0-1 0,1 0 0,0-6 0,-2 9 0,-1-1 0,1 1 0,-1 0 0,1 0 0,-1 0 0,1 0 0,-1 0 0,0 0 0,0 0 0,1 0 0,-1 0 0,0 0 0,0 1 0,0-1 0,0 0 0,0 0 0,0 1 0,0-1 0,0 1 0,0-1 0,0 1 0,-1-1 0,1 1 0,0 0 0,0-1 0,0 1 0,0 0 0,-1 0 0,1 0 0,0 0 0,0 0 0,-1 0 0,-1 1 0,-47 2 0,-13 19-2707,40-14-3522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4.674"/>
    </inkml:context>
    <inkml:brush xml:id="br0">
      <inkml:brushProperty name="width" value="0.025" units="cm"/>
      <inkml:brushProperty name="height" value="0.025" units="cm"/>
    </inkml:brush>
  </inkml:definitions>
  <inkml:trace contextRef="#ctx0" brushRef="#br0">112 1 4260,'0'0'20734,"-3"10"-19714,-10 41-356,2 1 1,-8 105 0,13 119 2466,0-2-1503,0-190-1628,-27 518 0,31-407 0,-6 129 0,4 242 0,49 68 0,-4-99 0,-17 892 0,-24-1427 1,0 1 1,0-1-1,0 0 0,0 0 0,0 0 1,0 1-1,0-1 0,0 0 0,0 0 1,0 1-1,0-1 0,0 0 1,0 0-1,0 0 0,0 1 0,0-1 1,0 0-1,0 0 0,0 0 0,0 1 1,0-1-1,-1 0 0,1 0 1,0 0-1,0 1 0,0-1 0,0 0 1,0 0-1,0 0 0,-1 0 0,1 1 1,0-1-1,0 0 0,0 0 1,-1 0-1,1 0 0,0 0 0,0 0 1,0 0-1,-1 0 0,1 0 0,0 0 1,0 1-1,0-1 0,-1 0 1,1 0-1,0 0 0,0 0 0,-1-1 1,1 1-1,0 0 0,0 0 0,0 0 1,-1 0-1,1 0 0,0 0 1,0 0-1,0 0 0,-1 0 0,1 0 1,0-1-1,0 1 0,0 0 0,0 0 1,-1 0-1,-11-14-421,-2-18-2947,0-4-5582,-4-15-11166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6.001"/>
    </inkml:context>
    <inkml:brush xml:id="br0">
      <inkml:brushProperty name="width" value="0.025" units="cm"/>
      <inkml:brushProperty name="height" value="0.025" units="cm"/>
    </inkml:brush>
  </inkml:definitions>
  <inkml:trace contextRef="#ctx0" brushRef="#br0">1 100 6406,'0'0'10597,"11"-1"-9204,122-5 1534,102-7-681,421-14-1463,-417 24-701,173-21-101,74-2 1965,38 37-144,-192-2-1736,1805 7 3319,-1961-16-3263,1024 28 653,-1133-24-747,179 19 116,-197-16-116,0 2 0,90 30 0,-123-31-2332,-8-4-2789,-9-15-845,-2 0-4590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6.377"/>
    </inkml:context>
    <inkml:brush xml:id="br0">
      <inkml:brushProperty name="width" value="0.025" units="cm"/>
      <inkml:brushProperty name="height" value="0.025" units="cm"/>
    </inkml:brush>
  </inkml:definitions>
  <inkml:trace contextRef="#ctx0" brushRef="#br0">41 17 15855,'0'0'5253,"9"-3"-3427,5-1-1358,0 1 0,0 1 1,0 0-1,1 1 0,-1 0 1,1 1-1,-1 1 0,1 0 1,-1 1-1,25 6 0,-18-1 65,66 23 564,-79-27-1032,0 1 0,-1 0 0,1 0 1,-1 0-1,0 1 0,0 0 0,12 12 1,-18-16-33,0 0 1,0 1 0,-1-1 0,1 1 0,-1-1 0,1 1 0,-1-1-1,1 1 1,-1-1 0,0 1 0,0-1 0,1 1 0,-1-1-1,0 1 1,-1 0 0,1-1 0,0 1 0,0-1 0,-1 1-1,1-1 1,-1 1 0,1-1 0,-1 1 0,0-1 0,1 0 0,-1 1-1,0-1 1,0 0 0,0 0 0,0 1 0,0-1 0,0 0-1,0 0 1,-1 0 0,1 0 0,-2 1 0,-53 36 1234,53-37-1258,-120 64 81,-46 27-572,143-79-2615,4-6-4981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7.250"/>
    </inkml:context>
    <inkml:brush xml:id="br0">
      <inkml:brushProperty name="width" value="0.025" units="cm"/>
      <inkml:brushProperty name="height" value="0.025" units="cm"/>
    </inkml:brush>
  </inkml:definitions>
  <inkml:trace contextRef="#ctx0" brushRef="#br0">1 274 10890,'0'0'6022,"3"8"-4436,-2-5-1435,0-1 0,0 1 1,0-1-1,0 0 0,0 1 1,1-1-1,-1 0 0,1 0 1,0 0-1,0 0 0,0 0 1,0 0-1,0-1 0,0 1 1,0-1-1,0 1 0,5 1 1,-4-2 30,1 0 1,-1-1 0,0 0 0,1 1 0,-1-1 0,1 0-1,-1-1 1,0 1 0,1-1 0,-1 1 0,0-1 0,1 0-1,-1 0 1,0 0 0,0-1 0,0 1 0,0-1 0,3-2-1,10-6 224,0-1 1,0 0-1,-1-1 0,-1-1 0,0-1 0,14-17 0,65-97 1070,-40 51 387,-51 114-1409,-3-3-490,0-17 73,1 0 0,0-1 0,1 1 0,6 29 0,-5-42-78,-1 0 0,1 1 0,-1-1 0,1 0 0,0 0 0,1 0 0,-1 0-1,1 0 1,-1 0 0,1-1 0,0 1 0,1-1 0,-1 0 0,1 0 0,-1 0 0,1-1 0,0 1 0,0-1 0,0 0 0,0 0 0,0 0 0,5 1 0,0 0-669,-1-1 1,0-1 0,0 1-1,15-1 1,14-1-8882,-16-3-7295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8.137"/>
    </inkml:context>
    <inkml:brush xml:id="br0">
      <inkml:brushProperty name="width" value="0.025" units="cm"/>
      <inkml:brushProperty name="height" value="0.025" units="cm"/>
    </inkml:brush>
  </inkml:definitions>
  <inkml:trace contextRef="#ctx0" brushRef="#br0">0 1 12236,'0'0'19688,"6"8"-19427,0 2-182,0 0 1,-1 0-1,0 1 0,-1 0 1,0 0-1,4 21 0,-7-27-74,1 1-1,0-1 1,0 0-1,0 1 1,1-1-1,0 0 1,0 0-1,0-1 1,0 1-1,1 0 0,-1-1 1,6 5-1,-7-8-16,0 1-1,0 0 1,1-1-1,-1 1 1,0-1-1,1 0 1,-1 0-1,1 0 1,-1 0-1,1 0 1,-1 0-1,1-1 1,0 1-1,-1-1 1,1 0-1,0 0 1,-1 0-1,1 0 1,0 0-1,-1-1 1,1 1-1,0-1 1,-1 1-1,1-1 1,-1 0-1,1 0 1,-1 0-1,3-2 1,-3 2-267,-1 0 1,1-1-1,0 1 1,-1 0-1,0-1 0,1 1 1,-1-1-1,0 1 0,1-1 1,-1 0-1,0 0 1,0 1-1,-1-1 0,2-2 1,4-30-10069,-6 4-4168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8.493"/>
    </inkml:context>
    <inkml:brush xml:id="br0">
      <inkml:brushProperty name="width" value="0.025" units="cm"/>
      <inkml:brushProperty name="height" value="0.025" units="cm"/>
    </inkml:brush>
  </inkml:definitions>
  <inkml:trace contextRef="#ctx0" brushRef="#br0">76 22 19506,'0'0'13261,"-56"-22"-13261,46 26 0,5 10 0,0 2 0,5-1 0,0-2 0,9-13-2691,5-2-5829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9.287"/>
    </inkml:context>
    <inkml:brush xml:id="br0">
      <inkml:brushProperty name="width" value="0.025" units="cm"/>
      <inkml:brushProperty name="height" value="0.025" units="cm"/>
    </inkml:brush>
  </inkml:definitions>
  <inkml:trace contextRef="#ctx0" brushRef="#br0">1 1 12940,'0'0'16784,"55"39"-15535,-37-9-352,3 3-577,2 1-255,2-2-1,-3-5-64,3-5-673,-3-7-993,-2-7-928,-4-8-1506,0-4-1826,-1-14-8519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4.618"/>
    </inkml:context>
    <inkml:brush xml:id="br0">
      <inkml:brushProperty name="width" value="0.025" units="cm"/>
      <inkml:brushProperty name="height" value="0.025" units="cm"/>
    </inkml:brush>
  </inkml:definitions>
  <inkml:trace contextRef="#ctx0" brushRef="#br0">135 1 5733,'0'0'17211,"-8"13"-15913,-17 27 533,-32 71 1,49-92-1669,0 1 0,1 0 1,1 0-1,1 1 1,1-1-1,1 1 0,-1 23 1,19-91 204,-10 10-477,-1-54-1,-4 90-7,-1 3 88,0 0 0,0 1 0,1-1 0,-1 0 0,1 1 0,0-1 0,-1 1 0,1-1 1,0 0-1,0 1 0,0-1 0,1 1 0,-1-1 0,1 0 0,-1 1 0,1-1 0,0 0 0,0 1 1,0-1-1,0 0 0,0 0 0,0 0 0,3 3 0,-2-2 22,1 0 1,0 1-1,-1-1 1,1-1-1,1 1 0,-1 0 1,0-1-1,1 1 1,-1-1-1,1 0 0,0 0 1,5 2-1,2-2 34,-1-1 0,1 0 1,-1 0-1,1-1 0,0 0 0,-1-1 0,1 0 0,0-1 0,-1 0 0,0 0 0,0-1 0,1-1 0,-2 0 0,1 0 1,0-1-1,-1 0 0,0-1 0,0 0 0,0 0 0,-1-1 0,0 0 0,-1 0 0,1-1 0,-1 0 0,-1 0 1,8-12-1,-20 34-73,0 0 0,0 1 0,-6 29 1,9-32 57,1-4 101,0 1 1,1-1 0,0 1-1,0 0 1,1-1 0,0 12-1,0-20-106,1 0-1,-1 1 0,0-1 1,0 1-1,1-1 1,-1 0-1,0 1 0,0-1 1,1 0-1,-1 1 1,1-1-1,-1 0 0,0 0 1,1 1-1,-1-1 1,1 0-1,-1 0 0,0 0 1,1 0-1,-1 1 1,1-1-1,-1 0 0,1 0 1,-1 0-1,0 0 1,1 0-1,-1 0 0,1 0 1,-1 0-1,1 0 1,-1 0-1,1-1 0,-1 1 1,1 0-1,-1 0 1,0 0-1,1 0 0,-1-1 1,1 1-1,-1 0 1,1-1-1,17-9-451,-14 6-199,-1 0 0,0-1 0,0 1 0,0 0 0,0-1 0,-1 0 0,3-6 0,7-38-8623,-8 15-321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9.629"/>
    </inkml:context>
    <inkml:brush xml:id="br0">
      <inkml:brushProperty name="width" value="0.025" units="cm"/>
      <inkml:brushProperty name="height" value="0.025" units="cm"/>
    </inkml:brush>
  </inkml:definitions>
  <inkml:trace contextRef="#ctx0" brushRef="#br0">283 1 18225,'0'0'5574,"-45"63"-3012,15-19 417,-3 7-705,-1 4-1121,1 5-1153,1 3 0,9 0 0,0-4-1025,8-8-3363,1-9-6919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4.511"/>
    </inkml:context>
    <inkml:brush xml:id="br0">
      <inkml:brushProperty name="width" value="0.025" units="cm"/>
      <inkml:brushProperty name="height" value="0.025" units="cm"/>
    </inkml:brush>
  </inkml:definitions>
  <inkml:trace contextRef="#ctx0" brushRef="#br0">85 37 5093,'-1'-7'-2231,"0"-2"5872,-4-3 14193,4 23-16173,-8 149 1051,-6 82 1345,21-469-4057,3 32 0,-11 213 0,-1-1 0,-1 1 0,-9 25 0,-4 15 0,8-16 0,1 0 0,-4 79 0,34-164 0,-13 10-542,-1 0 0,-1-1 0,1-39 1,-7 71-660,-2-4-457,-15 14-21951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5.332"/>
    </inkml:context>
    <inkml:brush xml:id="br0">
      <inkml:brushProperty name="width" value="0.025" units="cm"/>
      <inkml:brushProperty name="height" value="0.025" units="cm"/>
    </inkml:brush>
  </inkml:definitions>
  <inkml:trace contextRef="#ctx0" brushRef="#br0">204 0 5061,'0'0'26948,"-7"14"-26313,-2 5-533,-2 0-99,1 1 1,1 0-1,1 1 1,1-1-1,-4 24 1,11-44-4,1 1 0,-1-1 0,1 0 0,-1 1 0,1-1 0,0 0 0,-1 0 0,1 0 0,-1 1 0,1-1 0,0 0 0,-1 0 0,1 0 0,0 0 0,-1 0 0,1 0 0,-1 0 0,1 0 0,0 0 0,-1 0 0,1-1 0,0 1 0,-1 0 0,1 0 0,-1-1 0,1 1 0,-1 0 0,1-1 0,-1 1 0,1 0 0,-1-1 0,1 1 0,-1-1 0,1 0 0,26-13 0,-27 14 0,6-5 1,1 1-1,0 1 1,1-1-1,-1 1 1,1 0-1,11-2 1,-17 4-1,-1 1 0,0 0-1,1 0 1,-1 0 0,0 0 0,0 0 0,1 0-1,-1 1 1,0-1 0,1 0 0,-1 1-1,0-1 1,0 1 0,1-1 0,-1 1 0,0 0-1,0-1 1,2 2 0,-2 0-1,0 0 0,0-1 0,1 1 0,-1 0 0,0 0 0,-1 0 0,1 0 0,0 0 0,0 0 0,-1 0 0,1 0 0,-1 0 0,0 0 0,0 0 0,0 3 0,0 7 1,0 0-1,-1-1 1,-1 1 0,0-1 0,0 1-1,-2-1 1,1 0 0,-1 0-1,-1 0 1,0 0 0,0-1 0,-1 0-1,-14 18 1,15-21 1,-1 0 0,0 0 0,0-1 0,0 0 0,-1-1 0,0 1 0,0-1 0,0-1 0,-1 1 0,1-1 0,-1 0 0,0-1 0,0 0 0,-1 0 0,1-1 0,-1 0 0,1-1 0,-1 1 0,-10-1 0,16-1-101,1 0 0,-1-1 0,1 1 0,0-1 0,-1 1 0,1-1 0,0 0 0,-1 0 0,1 0 0,0 0 0,0-1 0,0 1 0,0 0 0,0-1 0,0 1 0,0-1 0,1 0 0,-1 0 0,1 0 0,-1 0 0,1 0 0,-1 0 0,1 0 0,0 0 0,0 0 0,0 0-1,0-1 1,1 1 0,-2-5 0,0-6-1142,0-1-1,0 1 0,1-1 0,1-15 0,0 21 465,0-14-6718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5.689"/>
    </inkml:context>
    <inkml:brush xml:id="br0">
      <inkml:brushProperty name="width" value="0.025" units="cm"/>
      <inkml:brushProperty name="height" value="0.025" units="cm"/>
    </inkml:brush>
  </inkml:definitions>
  <inkml:trace contextRef="#ctx0" brushRef="#br0">1 6 23158,'0'0'7687,"70"25"-7655,-34-24-416,2-1-769,1 0-1442,-3-9-1601,-5-1-1825,-8-2-7560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6.031"/>
    </inkml:context>
    <inkml:brush xml:id="br0">
      <inkml:brushProperty name="width" value="0.025" units="cm"/>
      <inkml:brushProperty name="height" value="0.025" units="cm"/>
    </inkml:brush>
  </inkml:definitions>
  <inkml:trace contextRef="#ctx0" brushRef="#br0">66 58 9801,'0'0'9156,"-8"9"-5911,2-1-2970,-1 1-1,1 0 0,1 0 1,0 1-1,0-1 0,1 1 1,0 0-1,0 0 0,1 1 0,1-1 1,0 1-1,-2 17 0,4-23-218,0 5-49,0 0 0,0 0 0,1 0 0,0 0 0,3 12 0,-4-21 20,0 0 0,1 1 1,-1-1-1,1 0 0,-1 1 0,1-1 1,0 0-1,0 0 0,-1 0 0,1 1 0,0-1 1,0 0-1,0 0 0,0 0 0,0 0 0,0-1 1,0 1-1,1 0 0,-1 0 0,0-1 1,0 1-1,1-1 0,-1 1 0,0-1 0,1 1 1,-1-1-1,0 0 0,1 0 0,-1 1 1,0-1-1,1 0 0,-1 0 0,1-1 0,-1 1 1,0 0-1,1 0 0,-1-1 0,0 1 0,1-1 1,-1 1-1,0-1 0,1 1 0,-1-1 1,0 0-1,0 0 0,0 1 0,2-3 0,4-2 296,0 0-1,0-1 0,-1 0 0,0 0 0,0-1 1,0 0-1,-1 0 0,0 0 0,0-1 1,-1 1-1,0-1 0,4-9 0,-1-2-50,0 1-1,0-1 1,-2-1-1,4-26 1,-8 40-265,0-1 1,-1 0-1,0 0 1,0 0-1,0 0 1,-1 0 0,-3-12-1,4 18-7,0 0-1,-1 0 1,1 0 0,-1 0 0,1 0-1,-1 0 1,0 0 0,1 0-1,-1 0 1,0 0 0,0 0 0,0 1-1,1-1 1,-1 0 0,0 0-1,0 1 1,0-1 0,0 1 0,0-1-1,-2 0 1,0 1 0,1 0-1,0 0 1,0 0 0,0 0-1,-1 0 1,1 0-1,0 1 1,0-1 0,0 1-1,0 0 1,0 0 0,0-1-1,0 1 1,0 1-1,-3 0 1,-4 5-339,0-1 1,1 1-1,-1 1 1,1 0-1,1 0 0,-7 9 1,9-12-15,1 1 1,0-1 0,0 1-1,1 0 1,0 0 0,0 0-1,1 1 1,-1-1 0,1 0-1,0 1 1,0 8 0,1-15 107,1 1 0,0-1 0,0 1 0,0-1-1,0 0 1,0 1 0,0-1 0,0 1 0,0-1 0,0 1 0,0-1 0,0 1 0,0-1 0,0 1 0,0-1 0,1 1 0,-1-1 0,0 0 0,0 1 0,0-1 0,1 1 0,-1-1-1,0 0 1,1 1 0,-1-1 0,0 0 0,1 1 0,-1-1 0,0 0 0,1 1 0,-1-1 0,0 0 0,1 0 0,-1 1 0,1-1 0,-1 0 0,1 0 0,-1 0 0,1 0-1,-1 0 1,1 1 0,16-1-8680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6.368"/>
    </inkml:context>
    <inkml:brush xml:id="br0">
      <inkml:brushProperty name="width" value="0.025" units="cm"/>
      <inkml:brushProperty name="height" value="0.025" units="cm"/>
    </inkml:brush>
  </inkml:definitions>
  <inkml:trace contextRef="#ctx0" brushRef="#br0">156 24 21620,'-8'5'2146,"-3"2"-1682,0 1-1,1 0 0,0 0 1,0 2-1,1-1 0,0 1 1,1 0-1,0 1 0,0 0 1,-10 22-1,12-22-451,1 0 1,0 1-1,0-1 1,2 1-1,-1 0 1,2 0-1,-1 1 0,2-1 1,0 0-1,0 1 1,1-1-1,2 20 1,-1-30 6,-1-1 1,1 0-1,-1 1 1,1-1-1,-1 0 0,1 0 1,0 0-1,0 1 1,-1-1-1,1 0 1,0 0-1,0 0 1,0 0-1,0 0 1,0-1-1,1 1 0,-1 0 1,0 0-1,0-1 1,0 1-1,1-1 1,-1 1-1,0-1 1,1 1-1,-1-1 1,0 0-1,1 0 0,-1 0 1,1 0-1,-1 0 1,0 0-1,1 0 1,-1 0-1,3-1 1,2 0 221,0 0 0,0 0 1,0 0-1,0-1 0,0 0 1,10-6-1,-1-2-116,0 0 1,-1-1-1,0-1 0,-1 0 0,0-1 1,-1 0-1,19-27 0,-22 28-91,-1 0 0,-1-1-1,0 0 1,-1 0-1,0 0 1,-1-1 0,0 1-1,-1-1 1,-1-1-1,2-15 1,-5 28-39,1 0 1,-1 0-1,0 0 1,0 0-1,0-1 0,0 1 1,0 0-1,-1 0 0,1 0 1,-1 0-1,1 0 1,-1 0-1,0 0 0,0 0 1,0 0-1,0 1 1,0-1-1,0 0 0,0 0 1,0 1-1,-1-1 1,-2-2-1,2 3-22,0 0 0,-1 0 1,1 1-1,0-1 0,-1 0 1,1 1-1,-1 0 0,1 0 0,0-1 1,-1 1-1,1 1 0,-1-1 0,1 0 1,0 1-1,-1-1 0,-2 2 0,-8 2-434,1 1-1,1 0 0,-1 1 0,1 0 1,-21 15-1,8-3-5859,3-4-3790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5.715"/>
    </inkml:context>
    <inkml:brush xml:id="br0">
      <inkml:brushProperty name="width" value="0.025" units="cm"/>
      <inkml:brushProperty name="height" value="0.025" units="cm"/>
    </inkml:brush>
  </inkml:definitions>
  <inkml:trace contextRef="#ctx0" brushRef="#br0">162 69 10154,'0'0'14435,"8"-3"-13133,25-9-560,1 3-1,66-11 1,81-2-470,-181 22-270,24-2 345,-34 3-20,-40 5-41,-114 29 255,88-16 300,0-4 0,-89 6 1,327-45-624,63-9-212,-184 30 33,-29 3 20,-43 0-29,-1 2-30,0 2 0,-43 10 0,-21 3 0,95-17-60,1 0 1,0 0-1,0 0 0,-1 0 0,1-1 1,0 1-1,0 0 0,-1 0 0,1 0 1,0 0-1,0-1 0,-1 1 1,1 0-1,0 0 0,0-1 0,0 1 1,0 0-1,0 0 0,-1-1 0,1 1 1,0 0-1,0-1 0,0 1 1,0 0-1,0 0 0,0-1 0,0 1 1,0 0-1,0-1 0,0 1 0,0 0 1,0-1-1,0 1 0,0 0 0,0 0 1,0-1-1,0 1 0,1 0 1,-1 0-1,0-1 0,0 1 0,0 0 1,0 0-1,1-1 0,-1 1 0,0 0 1,0 0-1,0-1 0,1 1 1,-1 0-1,0 0 0,1 0 0,15-27-8209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7.040"/>
    </inkml:context>
    <inkml:brush xml:id="br0">
      <inkml:brushProperty name="width" value="0.025" units="cm"/>
      <inkml:brushProperty name="height" value="0.025" units="cm"/>
    </inkml:brush>
  </inkml:definitions>
  <inkml:trace contextRef="#ctx0" brushRef="#br0">65 19 8872,'0'0'21738,"8"-1"-21033,17-4-362,-12 1-204,0 2-1,1-1 1,-1 1 0,1 1-1,0 1 1,0 0-1,18 2 1,-31-1-139,0-1 0,0 1 0,0-1 0,0 1 0,0 0 0,0-1 0,0 1 0,0 0 0,0 0 0,-1 0 0,1-1 0,0 1 0,0 0 0,-1 0 0,1 0 0,-1 0 0,1 0 0,-1 0 0,1 1 0,-1-1 0,0 0 0,1 0 0,-1 0 0,0 0 0,0 0 0,0 1 0,0-1 0,0 0 0,0 0 0,0 0 0,0 0 0,0 1 0,-1-1 0,1 0 0,0 0 0,-1 0 0,1 0 0,-1 0 0,0 0 0,1 0 0,-2 1 0,0 4 0,-1 0 0,-1 0 0,1-1 0,-1 0 0,0 0 0,-5 5 0,-18 14 0,-58 37 0,91-62 0,1 0 0,0 1 0,-1 0 0,1 0 0,10 2 0,2-1 0,-14 0 0,0-1 0,0 1 0,0 0 0,0 1 0,0-1 0,0 1 0,-1 0 0,1 0 0,-1 1 0,1-1 0,-1 1 0,0 0 0,0 0 0,0 1 0,0-1 0,-1 1 0,1 0 0,-1 0 0,0 0 0,3 5 0,-4-7 0,-1 1 0,0-1 0,0 1 0,0-1 0,0 0 0,0 1 0,0 0 0,-1-1 0,1 1 0,-1-1 0,0 1 0,0 0 0,0-1 0,0 1 0,0 0 0,0-1 0,-1 1 0,1 0 0,-1-1 0,0 1 0,0-1 0,0 1 0,0-1 0,0 0 0,0 1 0,-1-1 0,1 0 0,-1 0 0,0 0 0,1 0 0,-1 0 0,0 0 0,0 0 0,0-1 0,-1 1 0,1-1 0,0 0 0,0 1 0,-1-1 0,-2 1 0,-11 4 0,0 0 0,-1-1 0,0-1 0,0-1 0,0 0 0,0-1 0,-1-1 0,1 0 0,0-2 0,-28-3 0,45 4-52,0 0-1,-1 0 1,1 0-1,-1 0 1,1 0-1,0 0 1,-1 0 0,1 0-1,0 0 1,-1 0-1,1 0 1,-1 0-1,1 0 1,0 0 0,-1-1-1,1 1 1,0 0-1,0 0 1,-1 0-1,1-1 1,0 1-1,-1 0 1,1 0 0,0-1-1,0 1 1,-1 0-1,1-1 1,0 1-1,0 0 1,0-1 0,0 1-1,-1 0 1,1-1-1,0 1 1,0 0-1,0-1 1,0 1 0,0 0-1,0-1 1,0 1-1,0-1 1,0 1-1,0 0 1,0-1 0,0 1-1,0 0 1,0-1-1,1 1 1,-1 0-1,0-1 1,0 1 0,0 0-1,0-1 1,1 1-1,-1 0 1,0-1-1,0 1 1,1 0 0,-1-1-1,21-19-8081,-15 15 4472,15-17-11889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7.502"/>
    </inkml:context>
    <inkml:brush xml:id="br0">
      <inkml:brushProperty name="width" value="0.025" units="cm"/>
      <inkml:brushProperty name="height" value="0.025" units="cm"/>
    </inkml:brush>
  </inkml:definitions>
  <inkml:trace contextRef="#ctx0" brushRef="#br0">7 16 17489,'0'0'12022,"10"-3"-10698,2 0-1081,-1 0 1,1 1 0,0 0 0,13 0 0,-22 2-225,1 0 0,-1 0 0,0 0 1,0 0-1,0 0 0,0 1 0,0-1 0,0 1 1,0 0-1,0 0 0,0 0 0,0 0 1,-1 1-1,1-1 0,0 1 0,-1 0 0,1-1 1,-1 1-1,0 0 0,1 1 0,-1-1 1,0 0-1,0 1 0,0-1 0,2 6 0,-3-6-15,-1 0-1,1 0 0,-1 0 0,0 0 1,0 0-1,0 0 0,0 0 1,0 0-1,0 0 0,-1 0 0,1 1 1,-1-1-1,1 0 0,-1 0 0,0-1 1,0 1-1,0 0 0,0 0 0,0 0 1,0 0-1,0-1 0,-1 1 0,-1 2 1,-45 40 103,24-22-79,23-22-28,0 1 0,0 0 0,0 0 0,0 0 0,0 0 0,1 0 0,-1 0 0,0 0 0,1 0 0,-1 0 0,1 0 0,-1 0 0,1 1 0,-1-1 0,1 0 0,0 0 0,0 1 0,-1-1 0,1 0 0,0 3 0,1-4 0,-1 1 0,1 0 0,-1 0 0,1 0 0,0 0 0,-1 0 0,1-1 0,0 1 0,-1 0 0,1 0 0,0-1 0,0 1 0,0-1 0,0 1 0,0-1 0,0 1 0,0-1 0,0 1 0,1-1 0,10 3 0,-1-1 0,1 0 0,20 0 0,-9 0 0,-18-1-5,0-1 1,0 1-1,-1 0 0,1 1 0,-1-1 1,1 1-1,-1 0 0,0 0 0,1 1 1,5 4-1,-9-6 4,0 0 1,0 0-1,0 0 0,0 0 0,0 1 1,-1-1-1,1 0 0,-1 1 1,1-1-1,-1 0 0,1 1 1,-1-1-1,0 1 0,1-1 0,-1 0 1,0 1-1,0-1 0,0 1 1,0-1-1,0 1 0,-1-1 1,1 1-1,0-1 0,-1 0 0,1 1 1,-1-1-1,1 0 0,-1 1 1,0-1-1,1 0 0,-1 0 1,0 1-1,0-1 0,0 0 0,0 0 1,0 0-1,0 0 0,0 0 1,-2 1-1,-7 8 10,-1 0-1,0 0 1,-1-1 0,0 0-1,-26 13 1,31-18-7,0-1 0,0 0 0,0-1 0,0 1 0,0-1 0,-1 0 0,1-1 0,-1 0 0,1 0 0,-1-1 0,1 0 0,-1 0 0,-12-2 0,20 2-53,-1 0 0,1 0 0,0 0 0,-1 0 0,1 0 1,-1 0-1,1 0 0,-1 0 0,1 0 0,0 0 0,-1 0 0,1-1 0,-1 1 0,1 0 0,0 0 0,-1 0 0,1-1 1,0 1-1,-1 0 0,1 0 0,0-1 0,-1 1 0,1 0 0,0 0 0,0-1 0,-1 1 0,1 0 0,0-1 0,0 1 1,0 0-1,-1-1 0,1 1 0,0-1 0,0 1 0,0 0 0,0-1 0,0 1 0,0-1 0,0 1 0,0 0 0,0-1 1,0 1-1,0-1 0,0 1 0,0-1 0,0 1 0,0 0 0,0-1 0,0 1 0,1-1 0,-1 1 0,0 0 1,0-1-1,0 1 0,1 0 0,-1-1 0,0 1 0,0 0 0,1-1 0,21-14-8281,-5 9-4047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8.277"/>
    </inkml:context>
    <inkml:brush xml:id="br0">
      <inkml:brushProperty name="width" value="0.025" units="cm"/>
      <inkml:brushProperty name="height" value="0.025" units="cm"/>
    </inkml:brush>
  </inkml:definitions>
  <inkml:trace contextRef="#ctx0" brushRef="#br0">1 0 16624,'4'0'5061,"0"0"127,-3 10-3586,2 7 64,-3 3-225,0 4-704,0 2-449,0 6-128,-3-4-160,-2 1 0,2-3-641,3-5-1280,0-7-1282,0-11-545,8-3 97,5-12-2115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4.977"/>
    </inkml:context>
    <inkml:brush xml:id="br0">
      <inkml:brushProperty name="width" value="0.025" units="cm"/>
      <inkml:brushProperty name="height" value="0.025" units="cm"/>
    </inkml:brush>
  </inkml:definitions>
  <inkml:trace contextRef="#ctx0" brushRef="#br0">1 0 15663,'0'0'8039,"2"51"-7975,16-37-544,6-3-2403,6-4-1825,3 0-1410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8.913"/>
    </inkml:context>
    <inkml:brush xml:id="br0">
      <inkml:brushProperty name="width" value="0.025" units="cm"/>
      <inkml:brushProperty name="height" value="0.025" units="cm"/>
    </inkml:brush>
  </inkml:definitions>
  <inkml:trace contextRef="#ctx0" brushRef="#br0">5 1 18321,'0'0'14094,"4"1"-13779,-1-1-313,0 1 0,0-1 0,-1 1 1,1 0-1,0 0 0,-1 0 0,1 1 0,0-1 1,-1 1-1,0-1 0,1 1 0,-1 0 1,0 0-1,0 0 0,0 0 0,0 0 0,0 0 1,0 0-1,-1 1 0,2 2 0,-2-2-2,0 0-1,0 0 1,-1 1-1,1-1 1,-1 0 0,0 0-1,0 0 1,0 0-1,0 1 1,-1-1-1,0 0 1,1 0-1,-1 0 1,0 0-1,0 0 1,0 0-1,-1 0 1,1 0-1,-4 4 1,4-6 0,0 0-1,0 0 1,1 0 0,-1 0 0,0 0-1,0 1 1,1-1 0,-1 0 0,1 1-1,-1-1 1,1 0 0,0 1 0,0-1-1,-1 1 1,1-1 0,0 1 0,0-1-1,0 0 1,0 1 0,1-1 0,-1 1-1,0-1 1,1 0 0,-1 1 0,1-1-1,-1 0 1,1 1 0,0 1 0,2-1-5,0 1 0,1-1 0,-1 0 0,0 0 0,0-1 1,1 1-1,-1 0 0,8 1 0,21 10-67,-29-10 75,-1 0 0,1 0-1,-1-1 1,1 1 0,-1 1-1,0-1 1,0 0 0,0 0-1,-1 1 1,1-1 0,-1 1-1,0 0 1,0-1 0,0 1-1,0 0 1,-1 0 0,1-1-1,-1 1 1,0 0 0,0 0-1,-1 0 1,1-1 0,-1 1-1,0 0 1,-2 6 0,2-9 0,0 1 0,0-1 0,-1 1 0,1-1 0,-1 0 0,1 1 0,-1-1 1,0 0-1,1 0 0,-1 0 0,0 0 0,0-1 0,1 1 0,-1 0 0,0-1 1,0 1-1,0-1 0,0 1 0,0-1 0,-3 0 0,-46 0-12,36 0 6,14 0-50,-1 0 1,1 0-1,-1 0 1,1 0-1,0 0 1,-1 0-1,1 0 1,0 0-1,-1-1 1,1 1-1,0-1 0,-1 1 1,1-1-1,0 1 1,0-1-1,0 0 1,-1 1-1,1-1 1,0 0-1,0 0 1,0 0-1,0 0 0,0 0 1,1 0-1,-1 0 1,-1-2-1,2 2-158,0-1 0,0 1-1,0-1 1,0 1 0,0-1-1,0 1 1,0 0 0,0-1-1,1 1 1,-1-1 0,1 1-1,-1 0 1,1-1 0,-1 1-1,1 0 1,0 0 0,0-1-1,0 1 1,-1 0 0,1 0-1,0 0 1,0 0 0,1 0-1,-1 0 1,1-1 0,15-11-9340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0.524"/>
    </inkml:context>
    <inkml:brush xml:id="br0">
      <inkml:brushProperty name="width" value="0.025" units="cm"/>
      <inkml:brushProperty name="height" value="0.025" units="cm"/>
    </inkml:brush>
  </inkml:definitions>
  <inkml:trace contextRef="#ctx0" brushRef="#br0">194 49 5573,'0'0'1100,"9"-6"5162,18-13-3416,6-4 4018,-37 27-1948,-4 11-3274,-5 7-1585,-224 243 3434,245-281-11817,17-25 108,-11 10-1102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0.884"/>
    </inkml:context>
    <inkml:brush xml:id="br0">
      <inkml:brushProperty name="width" value="0.025" units="cm"/>
      <inkml:brushProperty name="height" value="0.025" units="cm"/>
    </inkml:brush>
  </inkml:definitions>
  <inkml:trace contextRef="#ctx0" brushRef="#br0">179 54 12556,'0'0'6609,"-6"-8"-3785,-22-25-870,27 31-1868,0 1 0,-1 0 0,1 0 1,-1 0-1,1 0 0,-1 0 1,0 0-1,1 1 0,-1-1 0,0 1 1,0-1-1,1 1 0,-1-1 0,0 1 1,0 0-1,0 0 0,1 0 1,-1 0-1,0 0 0,0 0 0,0 0 1,1 1-1,-1-1 0,0 1 0,0-1 1,1 1-1,-1 0 0,0 0 1,1 0-1,-1 0 0,1 0 0,-1 0 1,1 0-1,-3 2 0,-2 3-38,0 0-1,0 0 1,1 1-1,-1-1 1,-4 10-1,5-9 127,1 1 0,0-1 0,0 1-1,1 0 1,0 1 0,0-1 0,-1 10 0,3-16-124,1-1 1,0 1 0,0 0-1,-1 0 1,1-1 0,1 1 0,-1 0-1,0 0 1,0-1 0,1 1-1,-1 0 1,0 0 0,1-1 0,0 1-1,-1 0 1,1-1 0,0 1-1,0-1 1,0 1 0,0-1 0,0 1-1,0-1 1,1 0 0,-1 0 0,0 1-1,1-1 1,-1 0 0,1 0-1,-1 0 1,1-1 0,-1 1 0,1 0-1,0 0 1,-1-1 0,1 1-1,0-1 1,0 0 0,-1 1 0,1-1-1,2 0 1,3 1 35,1-1 0,-1 0-1,1 0 1,0 0 0,-1-1 0,0-1 0,1 1-1,-1-1 1,0 0 0,1-1 0,-1 1 0,-1-1-1,14-8 1,-16 8-49,0 0 0,0 0 0,0 0 0,-1 0 0,1-1 0,-1 0 0,0 1-1,0-1 1,0 0 0,0 0 0,-1-1 0,0 1 0,1-1 0,-2 1 0,1-1 0,-1 0 0,1 1-1,-1-1 1,0 0 0,-1 0 0,1 0 0,-1-6 0,0 9-37,0 0 0,-1 1 0,1-1 0,0 1 0,-1-1 0,1 1 0,-1-1 0,1 1 0,-1-1 0,0 1 0,1-1 0,-1 1 0,0 0 0,0 0 0,0-1 0,0 1 0,0 0 0,-1 0 0,1 0 0,0 0 0,0 0 0,-3-1 0,0 0 0,1 1 0,-1-1 0,0 1 0,0 0 0,0 0 0,0 0 0,0 1 0,-8-1 0,3 1 0,1 0 0,-1 1 0,1 0 0,-1 1 0,1 0 0,0 0 0,-1 0 0,-8 6 0,8-4-124,1 1-1,0 1 1,0-1 0,1 2-1,-7 6 1,12-11 18,0 0 1,0 0-1,0 0 1,0 0-1,1 1 0,-1-1 1,1 1-1,-1-1 0,1 1 1,0-1-1,0 1 1,0 0-1,1-1 0,-1 1 1,1 0-1,-1 0 1,1 0-1,0 0 0,0-1 1,0 1-1,1 3 0,-1-5-189,1 1-1,-1-1 1,1 0-1,0 0 1,-1 0-1,1 0 0,0 0 1,0 0-1,0 0 1,0-1-1,0 1 1,0 0-1,0 0 0,0-1 1,0 1-1,0 0 1,0-1-1,0 1 1,1-1-1,-1 0 0,0 1 1,0-1-1,0 0 1,1 0-1,-1 1 1,0-1-1,1 0 1,-1 0-1,2-1 0,28 2-6216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1.222"/>
    </inkml:context>
    <inkml:brush xml:id="br0">
      <inkml:brushProperty name="width" value="0.025" units="cm"/>
      <inkml:brushProperty name="height" value="0.025" units="cm"/>
    </inkml:brush>
  </inkml:definitions>
  <inkml:trace contextRef="#ctx0" brushRef="#br0">100 40 13229,'0'0'8237,"-9"10"-6225,-25 32-731,33-41-1220,0 0 0,-1 1 0,1-1 0,0 0 0,1 0 0,-1 1 0,0-1 0,0 1 0,0-1 0,1 1 0,-1-1 0,1 1-1,-1-1 1,1 1 0,0 0 0,-1-1 0,1 1 0,0 0 0,0-1 0,0 1 0,0-1 0,1 1 0,-1 0 0,0-1 0,1 1 0,-1-1-1,1 1 1,-1-1 0,1 1 0,0-1 0,0 1 0,0-1 0,-1 1 0,1-1 0,1 0 0,-1 0 0,0 0 0,0 1 0,0-1 0,1 0-1,-1 0 1,0-1 0,1 1 0,-1 0 0,1 0 0,-1-1 0,1 1 0,2 0 0,4 1 389,0 1 1,1-2-1,-1 1 1,1-1 0,-1 0-1,16-1 1,-20-1-397,1 0 1,-1 0-1,1 0 1,-1 0-1,0-1 1,1 0-1,-1 0 1,0 0-1,0 0 1,0 0 0,-1-1-1,1 0 1,0 0-1,-1 0 1,0 0-1,0 0 1,0-1-1,0 1 1,0-1-1,-1 0 1,0 0 0,3-5-1,-4 7-38,0-1 0,0 1-1,0-1 1,-1 1 0,1-1 0,-1 0-1,1 1 1,-1-1 0,0 0-1,0 1 1,0-1 0,-1 0 0,1 1-1,0-1 1,-1 1 0,0-1 0,1 1-1,-1-1 1,0 1 0,-1-1 0,1 1-1,0 0 1,-1-1 0,1 1 0,-1 0-1,1 0 1,-1 0 0,0 0 0,0 1-1,0-1 1,0 0 0,0 1 0,-1-1-1,1 1 1,0 0 0,-1 0 0,1 0-1,-5-1 1,-4-2-393,-2 0-1,1 1 1,0 0-1,-1 1 1,1 1 0,-1 0-1,1 1 1,-1 0 0,0 1-1,1 0 1,-1 1-1,-19 6 1,21-4-7497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1.580"/>
    </inkml:context>
    <inkml:brush xml:id="br0">
      <inkml:brushProperty name="width" value="0.025" units="cm"/>
      <inkml:brushProperty name="height" value="0.025" units="cm"/>
    </inkml:brush>
  </inkml:definitions>
  <inkml:trace contextRef="#ctx0" brushRef="#br0">1 64 11435,'0'0'17456,"69"-31"-16879,-33 26-257,9 0-192,2 1-128,6 0-576,-1-1-2819,-3-5-3940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153"/>
    </inkml:context>
    <inkml:brush xml:id="br0">
      <inkml:brushProperty name="width" value="0.025" units="cm"/>
      <inkml:brushProperty name="height" value="0.025" units="cm"/>
    </inkml:brush>
  </inkml:definitions>
  <inkml:trace contextRef="#ctx0" brushRef="#br0">0 1 16624,'0'0'10474,"74"23"-9738,-32-23-576,1 0-95,-2-4-546,-5-2-1056,-11 2-545,-13 4-1730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525"/>
    </inkml:context>
    <inkml:brush xml:id="br0">
      <inkml:brushProperty name="width" value="0.025" units="cm"/>
      <inkml:brushProperty name="height" value="0.025" units="cm"/>
    </inkml:brush>
  </inkml:definitions>
  <inkml:trace contextRef="#ctx0" brushRef="#br0">1 31 17232,'0'0'7880,"81"0"-7624,-34-6-96,4-1-256,-3-2-3235,-5 0-5029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915"/>
    </inkml:context>
    <inkml:brush xml:id="br0">
      <inkml:brushProperty name="width" value="0.025" units="cm"/>
      <inkml:brushProperty name="height" value="0.025" units="cm"/>
    </inkml:brush>
  </inkml:definitions>
  <inkml:trace contextRef="#ctx0" brushRef="#br0">1 1 7527,'0'0'20596,"4"50"-19507,-4-21-609,0 3-352,0 0-96,0 0 32,0-1-160,0-4-929,4-4-1313,0-4-993,2-3-609,-4-5-993,-2-1-3458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8.245"/>
    </inkml:context>
    <inkml:brush xml:id="br0">
      <inkml:brushProperty name="width" value="0.025" units="cm"/>
      <inkml:brushProperty name="height" value="0.025" units="cm"/>
    </inkml:brush>
  </inkml:definitions>
  <inkml:trace contextRef="#ctx0" brushRef="#br0">1 43 1858,'0'0'26745,"73"-2"-25752,-26-7-352,2-1-481,0 2-160,-5 2-673,-8 1-1057,-7 2-1793,-19 3-1570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8.583"/>
    </inkml:context>
    <inkml:brush xml:id="br0">
      <inkml:brushProperty name="width" value="0.025" units="cm"/>
      <inkml:brushProperty name="height" value="0.025" units="cm"/>
    </inkml:brush>
  </inkml:definitions>
  <inkml:trace contextRef="#ctx0" brushRef="#br0">50 23 15599,'0'0'12951,"12"-2"-11740,11-2-756,22-3 318,59-3 1,-103 10-782,0 0-1,-1 0 1,1 0 0,0 1-1,0-1 1,-1 0-1,1 0 1,0 0-1,-1 1 1,1-1 0,0 0-1,-1 1 1,1-1-1,-1 0 1,1 1-1,0-1 1,-1 1-1,1-1 1,-1 1 0,1-1-1,-1 1 1,0 0-1,1-1 1,-1 1-1,0-1 1,1 1-1,-1 0 1,0-1 0,1 1-1,-1 0 1,0-1-1,0 1 1,0 0-1,0 0 1,0-1-1,0 1 1,0 0 0,0-1-1,0 1 1,0 0-1,0 0 1,0-1-1,-1 1 1,1 0-1,0-1 1,0 1 0,-1 0-1,0 0 1,0 3 6,-1 1 0,1-1 1,-1 0-1,-1 1 0,1-1 1,0 0-1,-4 3 0,-13 13 99,-1-1 0,-35 25 0,0 0 974,82-50-1002,55-23-136,-75 27 45,0 0 0,0 1 0,-1 0 0,1 0 0,0 1 0,0-1 0,0 2 0,0-1 0,0 1-1,11 3 1,-16-3 4,0 0 0,0 1-1,0-1 1,0 1-1,-1-1 1,1 1 0,-1 0-1,1 0 1,-1-1-1,1 1 1,-1 0 0,0 0-1,0 1 1,0-1-1,0 0 1,0 0 0,-1 0-1,1 1 1,-1-1-1,1 0 1,-1 1 0,0-1-1,0 0 1,0 1 0,0-1-1,0 0 1,-1 1-1,1-1 1,-2 4 0,0 5 150,0 0 1,-1-1 0,0 1 0,-1-1 0,-5 11 0,5-13-131,-1-1 1,0 0-1,-1 0 0,0-1 0,0 0 1,0 0-1,-1 0 0,1 0 1,-2-1-1,1 0 0,0-1 0,-1 0 1,0 0-1,0-1 0,0 1 1,0-2-1,-1 1 0,1-1 0,-1-1 1,0 1-1,1-1 0,-1-1 1,0 0-1,1 0 0,-1-1 0,0 0 1,-11-2-1,18 2-23,-1 0-1,1 0 1,0-1-1,-1 1 1,1 0-1,0-1 1,0 1-1,-1-1 1,1 0-1,1 0 1,-1 0-1,0 0 1,0 0-1,1 0 1,-1 0-1,1 0 1,0-1-1,-2-2 1,-9-30-4856,5-6-10786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5.335"/>
    </inkml:context>
    <inkml:brush xml:id="br0">
      <inkml:brushProperty name="width" value="0.025" units="cm"/>
      <inkml:brushProperty name="height" value="0.025" units="cm"/>
    </inkml:brush>
  </inkml:definitions>
  <inkml:trace contextRef="#ctx0" brushRef="#br0">150 0 12268,'0'0'4783,"-11"7"-1927,1-2-2334,-64 40 2405,69-42-2577,1-1-1,0 2 1,-1-1-1,1 0 1,1 1-1,-1 0 0,0 0 1,1 0-1,0 0 1,0 1-1,0-1 0,1 1 1,-1 0-1,-1 6 1,4-11-341,0 1 1,1-1-1,-1 1 1,0-1-1,1 1 1,-1-1-1,1 1 1,-1-1-1,1 0 1,-1 1-1,1-1 1,-1 0-1,1 1 1,-1-1-1,1 0 1,-1 0-1,1 1 1,-1-1-1,1 0 0,0 0 1,-1 0-1,1 0 1,-1 0-1,1 0 1,0 0-1,-1 0 1,1 0-1,-1 0 1,1 0-1,0 0 1,0-1-1,24-1 93,-6-3-100,0-1 0,-1 0 0,1-2 0,-1 0-1,30-20 1,-24 15-123,0 0 0,32-11 0,-56 23 127,1 1 1,-1 0-1,1-1 0,-1 1 1,1 0-1,-1 0 0,1-1 1,-1 1-1,1 0 0,-1 0 1,1 0-1,-1 0 0,1 0 1,-1 0-1,1 0 0,-1 0 1,1 0-1,-1 0 0,1 0 1,-1 0-1,1 0 0,-1 0 1,1 0-1,-1 0 1,1 1-1,-1-1 0,1 0 1,-1 0-1,1 1 0,-1-1 1,0 0-1,1 1 0,-1-1 1,1 0-1,-1 1 0,0-1 1,1 1-1,-1-1 0,0 0 1,0 1-1,1-1 0,-1 1 1,0-1-1,0 1 0,0-1 1,1 1-1,-1-1 0,0 1 1,0-1-1,0 1 0,0-1 1,0 1-1,0-1 0,0 1 1,0 0-1,0-1 0,0 1 1,-1-1-1,1 1 0,0-1 1,0 1-1,0-1 0,-1 0 1,1 2-1,-21 49 912,7-19-572,13-31-319,1 0-1,0 0 0,0 0 0,0 0 1,0 0-1,0-1 0,0 1 0,0 0 0,0 0 1,0 0-1,0 0 0,0 0 0,1 0 1,-1-1-1,0 1 0,0 0 0,1 0 1,-1 0-1,1-1 0,-1 1 0,1 0 1,-1 0-1,1-1 0,-1 1 0,1-1 0,0 1 1,1 0-1,26 7 629,35-16 230,-32-1-866,-1-2 1,0 0 0,52-30 0,-20 10-810,-62 30 752,1 1 0,-1-1-1,1 1 1,-1-1-1,1 1 1,-1 0 0,1-1-1,-1 1 1,1 0-1,0-1 1,-1 1 0,1 0-1,-1 0 1,1 0-1,0-1 1,-1 1 0,1 0-1,0 0 1,-1 0-1,1 0 1,0 0-1,-1 0 1,1 1 0,0-1-1,-1 0 1,1 0-1,-1 0 1,1 0 0,0 1-1,-1-1 1,1 0-1,-1 1 1,1-1 0,-1 0-1,2 1 1,-9 24 549,-16 14-1354,10-20-2850,12-18 2924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1.980"/>
    </inkml:context>
    <inkml:brush xml:id="br0">
      <inkml:brushProperty name="width" value="0.025" units="cm"/>
      <inkml:brushProperty name="height" value="0.025" units="cm"/>
    </inkml:brush>
  </inkml:definitions>
  <inkml:trace contextRef="#ctx0" brushRef="#br0">31 90 5541,'0'0'-768,"-11"-53"351,9 39 129,-1 5 480,1 0 64,1 5 1,-2 4 4387,0 0-4196,2 8-1184,-4 5-1827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3.665"/>
    </inkml:context>
    <inkml:brush xml:id="br0">
      <inkml:brushProperty name="width" value="0.025" units="cm"/>
      <inkml:brushProperty name="height" value="0.025" units="cm"/>
    </inkml:brush>
  </inkml:definitions>
  <inkml:trace contextRef="#ctx0" brushRef="#br0">11 1 9577,'0'0'9497,"-2"8"-8109,-1 2-798,-1 7-45,2 3 3488,54 10-1060,-15-6-2639,-1 1-1,43 40 1,-44-35 62,77 51 1,113 77-236,-71-45-66,62 55 635,-42-30-403,103 98-9,-52-39 106,70 63-277,41 30 21,132 92-168,-184-142 0,-218-187 0,258 220 0,-256-210-7,157 135-66,-16-9-1373,1 1 1137,-176-163 141,2-2 0,1-1 0,0-1 0,60 25 0,-66-35-22,0 2 0,-2 1-1,0 1 1,-1 1-1,43 37 1,-61-47 372,0 1-1,-1 0 1,0 0-1,0 1 1,-1 0-1,10 16 1,-17-25-655,0 1-151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5.870"/>
    </inkml:context>
    <inkml:brush xml:id="br0">
      <inkml:brushProperty name="width" value="0.025" units="cm"/>
      <inkml:brushProperty name="height" value="0.025" units="cm"/>
    </inkml:brush>
  </inkml:definitions>
  <inkml:trace contextRef="#ctx0" brushRef="#br0">42 0 12364,'0'0'15791,"10"63"-14830,-12-24-481,-9 1-192,-1 0-128,1-4-96,1-3-31,7-4-354,1-8-1408,2-4-1635,0-9-1248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6.256"/>
    </inkml:context>
    <inkml:brush xml:id="br0">
      <inkml:brushProperty name="width" value="0.025" units="cm"/>
      <inkml:brushProperty name="height" value="0.025" units="cm"/>
    </inkml:brush>
  </inkml:definitions>
  <inkml:trace contextRef="#ctx0" brushRef="#br0">115 1 15631,'0'0'14296,"-10"12"-14211,-6 6-57,1-1 9,0 0 0,2 1 0,-16 24 1,29-41-32,-1-1 0,1 1 0,0 0 0,0 0 0,-1-1 1,1 1-1,0 0 0,0-1 0,0 1 0,0 0 0,0-1 1,0 1-1,0 0 0,0 0 0,0-1 0,0 1 0,1 0 1,-1-1-1,0 1 0,0 0 0,1-1 0,-1 1 0,0 0 1,1-1-1,-1 1 0,1-1 0,-1 1 0,1-1 0,-1 1 1,1-1-1,-1 1 0,1-1 0,-1 1 0,1-1 0,0 0 1,-1 1-1,1-1 0,0 0 0,-1 1 0,1-1 0,0 0 1,-1 0-1,1 0 0,0 0 0,0 0 0,-1 0 0,1 0 1,0 0-1,1 0 0,49 2 131,-38-2-102,12 0-28,-12-1-3,1 1 0,-1 1 0,1 0 0,-1 0 0,0 2 1,1-1-1,-1 2 0,0-1 0,14 8 0,-26-10 20,1 0 1,-1-1-1,1 2 1,-1-1-1,0 0 0,1 0 1,-1 0-1,0 1 1,0-1-1,0 1 1,0-1-1,0 1 0,0-1 1,0 1-1,0-1 1,-1 1-1,1 0 0,-1-1 1,1 1-1,-1 0 1,1 0-1,-1 0 0,0-1 1,0 1-1,0 0 1,0 0-1,0 0 0,-1-1 1,1 1-1,0 0 1,-1 0-1,0-1 0,1 1 1,-1 0-1,0-1 1,0 1-1,1-1 0,-1 1 1,-1-1-1,1 1 1,-1 0-1,-4 6 147,-1 0 0,0 0 0,0-1-1,0 0 1,-16 11 0,10-9-171,-1 0 0,0-1 0,-1 0 0,0-1 0,0-1 0,-1 0 0,1-1 0,-1-1 0,0-1 0,-1 0 0,-30 1 0,46-3 4,1-1 0,0 0 1,-1 0-1,1 0 0,0 0 0,-1 0 0,1 0 1,-1-1-1,1 1 0,0 0 0,-1 0 0,1 0 1,0 0-1,-1 0 0,1 0 0,0-1 1,-1 1-1,1 0 0,0 0 0,-1-1 0,1 1 1,0 0-1,0 0 0,-1-1 0,1 1 0,0 0 1,0-1-1,-1 1 0,1 0 0,0-1 0,0 1 1,0 0-1,0-1 0,0 1 0,-1-1 0,6-16 148,15-14-1667,4 0-4544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6.608"/>
    </inkml:context>
    <inkml:brush xml:id="br0">
      <inkml:brushProperty name="width" value="0.025" units="cm"/>
      <inkml:brushProperty name="height" value="0.025" units="cm"/>
    </inkml:brush>
  </inkml:definitions>
  <inkml:trace contextRef="#ctx0" brushRef="#br0">0 0 8232,'0'0'22528,"5"14"-21776,0 0-617,-1 0-1,0 0 0,-2 0 0,1 1 0,-2-1 0,0 1 0,0-1 0,-3 18 0,-6 232-1511,8-228-588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292"/>
    </inkml:context>
    <inkml:brush xml:id="br0">
      <inkml:brushProperty name="width" value="0.025" units="cm"/>
      <inkml:brushProperty name="height" value="0.025" units="cm"/>
    </inkml:brush>
  </inkml:definitions>
  <inkml:trace contextRef="#ctx0" brushRef="#br0">34 1 12588,'0'0'16875,"2"8"-15776,0 1-937,0-1-1,0 0 1,-1 1 0,0-1-1,0 1 1,-1 0 0,-1-1-1,1 1 1,-1-1-1,-4 15 1,-4 6-48,3-10-69,0-1 0,1 1-1,1 0 1,1 1 0,1-1-1,0 27 1,2-44-65,0-1 0,1 0 1,-1 0-1,1 0 0,-1 0 0,1 0 0,-1 0 1,1 0-1,0 0 0,0 0 0,-1 0 0,1 0 0,0 0 1,0 0-1,0-1 0,0 1 0,0 0 0,0-1 1,0 1-1,0-1 0,0 1 0,0-1 0,1 1 1,-1-1-1,0 0 0,0 1 0,0-1 0,0 0 1,1 0-1,-1 0 0,0 0 0,0 0 0,1 0 1,-1-1-1,0 1 0,0 0 0,2-1 0,1 1-211,0-1-1,0 0 1,0 0-1,0 0 1,0 0-1,0-1 1,0 1-1,0-1 1,-1 0-1,5-3 1,-4 1-1251,-1 0 0,1 0 0,0 0 0,-1-1 0,0 0-1,0 1 1,3-8 0,3-13-9883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617"/>
    </inkml:context>
    <inkml:brush xml:id="br0">
      <inkml:brushProperty name="width" value="0.025" units="cm"/>
      <inkml:brushProperty name="height" value="0.025" units="cm"/>
    </inkml:brush>
  </inkml:definitions>
  <inkml:trace contextRef="#ctx0" brushRef="#br0">51 0 10378,'0'0'12107,"-24"49"-9352,16-19-193,3 2-1088,-2 4-257,3-1-224,1-2-481,3-2-384,0-3-96,0-5-96,0-2-1153,6-5-1441,2-7-1859,2-4-671,0-5-1603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974"/>
    </inkml:context>
    <inkml:brush xml:id="br0">
      <inkml:brushProperty name="width" value="0.025" units="cm"/>
      <inkml:brushProperty name="height" value="0.025" units="cm"/>
    </inkml:brush>
  </inkml:definitions>
  <inkml:trace contextRef="#ctx0" brushRef="#br0">123 0 16944,'0'0'9017,"-8"10"-7864,-4 5-886,1 0 1,1 1 0,0 1-1,1-1 1,1 2 0,-10 28-1,11-25-76,1-4-1,1-1 0,0 1 0,1 0 0,0 0 0,2 0 0,0 0 0,1 0 0,2 28 0,-1-45-189,0 1 0,0 0 0,0-1 0,1 1 0,-1 0 0,0-1 0,1 1 0,-1 0 0,0-1 0,1 1 0,-1-1 0,1 1 0,-1 0 0,1-1 0,-1 1 0,1-1 0,0 0 0,-1 1 0,1-1 0,-1 1 0,1-1 0,0 0 0,-1 1 0,1-1 0,0 0 0,-1 0 0,1 0 0,0 0 0,0 1 0,-1-1 0,1 0 0,0 0 0,0 0 0,-1-1 0,1 1 0,0 0 0,-1 0 0,1 0 0,0 0 0,0-1 0,30-14 145,-17 2-65,0 0 1,-1-2 0,-1 0 0,0 0-1,-1-1 1,0 0 0,-2-1 0,0 0-1,-1-1 1,0 0 0,-2 0 0,0-1-1,-1 1 1,-1-1 0,3-30 0,-6 46-56,-1 0-1,0 0 1,0 1 0,0-1 0,0 0 0,-1 1 0,1-1 0,-1 0 0,1 1 0,-1-1 0,0 0 0,-2-3 0,2 5-30,0 0 0,0 1 1,0-1-1,0 0 0,0 1 1,0-1-1,0 1 1,0-1-1,0 1 0,0 0 1,0-1-1,0 1 0,0 0 1,-1 0-1,1 0 0,0 0 1,0 0-1,0 0 1,0 0-1,-1 0 0,1 0 1,0 0-1,0 1 0,0-1 1,0 0-1,0 1 1,0-1-1,0 1 0,0-1 1,0 1-1,0 0 0,0-1 1,-1 2-1,-6 4-285,-1 0 0,1 0 0,1 1 0,-1 0 0,1 1-1,0-1 1,1 1 0,-7 11 0,2-3-1806,1 1 1,1 0-1,-11 28 0,12-18-4370,7-11-3784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8.301"/>
    </inkml:context>
    <inkml:brush xml:id="br0">
      <inkml:brushProperty name="width" value="0.025" units="cm"/>
      <inkml:brushProperty name="height" value="0.025" units="cm"/>
    </inkml:brush>
  </inkml:definitions>
  <inkml:trace contextRef="#ctx0" brushRef="#br0">169 1 18866,'-7'10'2456,"-19"28"-1239,2 2 1,-23 49-1,34-62-634,2 1 0,0 0-1,2 1 1,-10 54 0,19-82-537,-1 1 1,1-1 0,0 0 0,0 1-1,0-1 1,0 1 0,0-1 0,0 0-1,0 1 1,0-1 0,0 1-1,1-1 1,-1 0 0,0 1 0,1-1-1,-1 0 1,1 1 0,0-1 0,-1 0-1,1 0 1,1 2 0,-1-3 12,0 0 0,0 1 0,0-1 0,0 0 0,0 0 0,0 0 1,0 1-1,0-1 0,-1 0 0,1 0 0,0-1 0,0 1 0,0 0 0,0 0 1,0 0-1,0-1 0,0 1 0,0 0 0,0-1 0,0 1 0,0-1 0,0 0 0,6-3 217,0-1 0,0 0-1,0 0 1,-1-1-1,8-8 1,0-2-212,-2-1 1,0 0-1,-1-1 1,0 0-1,-2 0 1,0-1-1,-1-1 1,-1 1-1,-1-1 1,0 0-1,-2-1 1,4-34-1,-8 52-98,0 1 0,0-1 0,0 1-1,0 0 1,0-1 0,0 1 0,0-1 0,-1 1 0,0 0-1,1 0 1,-1-1 0,0 1 0,0 0 0,0 0 0,0 0 0,0 0-1,-1 0 1,-1-3 0,1 4-52,1 0 1,-1 1-1,1-1 0,0 0 0,-1 1 1,1-1-1,-1 1 0,1 0 1,-1-1-1,1 1 0,-1 0 0,1 0 1,-1 0-1,0 0 0,1 0 1,-1 0-1,1 1 0,-1-1 0,1 0 1,-4 2-1,-3 1-600,0 1 0,1 0 1,-1 1-1,1 0 0,-1 0 0,1 0 0,1 1 0,-9 8 1,-13 18-8183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5.773"/>
    </inkml:context>
    <inkml:brush xml:id="br0">
      <inkml:brushProperty name="width" value="0.025" units="cm"/>
      <inkml:brushProperty name="height" value="0.025" units="cm"/>
    </inkml:brush>
  </inkml:definitions>
  <inkml:trace contextRef="#ctx0" brushRef="#br0">0 1312 5573,'0'0'19480,"6"-2"-18759,1 0-491,-1 0 1,1-1-1,-1 1 0,0-2 1,8-4-1,-12 8-198,33-18 2504,46-7-2470,-1-4 0,127-63 0,169-77-8,-14 3 85,-237 105-125,160-83-339,73-35-127,-80 50 346,185-81-117,-426 194 207,1 1 0,0 3 0,50-11 0,-87 23 199,-1 2-364,0 4-1038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57.851"/>
    </inkml:context>
    <inkml:brush xml:id="br0">
      <inkml:brushProperty name="width" value="0.025" units="cm"/>
      <inkml:brushProperty name="height" value="0.025" units="cm"/>
    </inkml:brush>
  </inkml:definitions>
  <inkml:trace contextRef="#ctx0" brushRef="#br0">28 85 7655,'0'0'11019,"14"0"-9872,233-27 1602,-47 2-2364,-259 27 663,-58-6-1,-6 0-820,74 3-188,17 0-24,-53 4 1,84-3-26,1 0 1,-1 0 0,0 0 0,0 0-1,0 0 1,0 0 0,0 1 0,0-1-1,0 0 1,0 0 0,0 1 0,1-1-1,-1 0 1,0 1 0,0-1 0,0 1-1,1-1 1,-1 1 0,0-1 0,0 1-1,1 0 1,-1-1 0,1 1 0,-1 0-1,0 0 1,1-1 0,-1 1-1,1 0 1,0 0 0,-1 1 0,1-1-7,1 0 0,0 0 1,-1 0-1,1-1 0,0 1 1,-1 0-1,1 0 0,0 0 1,0-1-1,0 1 0,-1-1 1,1 1-1,0 0 0,0-1 1,0 0-1,0 1 0,0-1 1,0 1-1,0-1 0,0 0 1,1 0-1,-1 0 0,0 0 1,0 0-1,0 0 0,2 0 1,62 1-1094,0-3 0,1-3 1,112-24-1,-98 15-2080,-64 10 2220,-31 2 89,-32 3-132,-99 23-324,78-12 8,-16 2-1608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7.793"/>
    </inkml:context>
    <inkml:brush xml:id="br0">
      <inkml:brushProperty name="width" value="0.025" units="cm"/>
      <inkml:brushProperty name="height" value="0.025" units="cm"/>
    </inkml:brush>
  </inkml:definitions>
  <inkml:trace contextRef="#ctx0" brushRef="#br0">95 1 12908,'0'0'16122,"7"11"-15588,-2-4-446,-2-4-51,-1 0 1,1 1-1,-1-1 1,0 1-1,0 0 1,0 0-1,0 0 1,-1 0-1,1 0 1,-1 0-1,0 0 1,0 0-1,-1 0 1,1 1 0,-1-1-1,0 0 1,0 1-1,0-1 1,-2 8-1,-7 10 234,0-1 0,-1 0 0,-1 0 0,-15 21 0,13-22-18,0 1-1,2 1 1,-15 35-1,26-56-252,0 0 0,-1 0 0,1 0 0,0 0 0,0-1 0,0 1 0,-1 0 0,1 0 0,0 0 0,0 0 0,0 0 0,0-1 0,1 1 0,-1 0 0,0 0 0,0 0 0,0 0 0,1 0 0,-1-1 0,0 1 0,1 0 0,-1 0 0,1 0 0,-1-1 0,1 1 0,-1 0 0,1-1 0,-1 1 0,1-1 0,0 1 0,-1 0 0,1-1 0,0 1 0,1 0 0,1 0 0,0 0 0,1 0 0,-1 0 0,1 0 0,0-1 0,-1 1 0,1-1 0,0 0 0,3 0 0,13-2 0,0-1 0,24-5 0,15-8 0,-31 7 0,0 2 0,0 1 0,57-4 0,-89 9-3130,-3-2-4636,-10-6-3055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8.348"/>
    </inkml:context>
    <inkml:brush xml:id="br0">
      <inkml:brushProperty name="width" value="0.025" units="cm"/>
      <inkml:brushProperty name="height" value="0.025" units="cm"/>
    </inkml:brush>
  </inkml:definitions>
  <inkml:trace contextRef="#ctx0" brushRef="#br0">77 10 19218,'0'0'11841,"-1"10"-11404,-5 16-215,0 0 0,-16 38 0,13-39-101,0 1 0,1 0 0,2 0 0,-3 28 0,42-108-121,-19 21 0,-1 0 0,-2 0 0,-1-1 0,9-60 0,-22 90 0,-4 14 0,-7 14 0,10-14 0,1 1 0,-1-1 0,2 1 0,0 0 0,0 0 0,1 0 0,0 0 0,1 13 0,0-22 0,1-1 0,-1 0 0,0 1 0,0-1 0,1 0 0,-1 0 0,1 1 0,-1-1 0,1 0 0,0 0 0,-1 0 0,1 0 0,0 0 0,0 0 0,0 0 0,0 0 0,0 0 0,0 0 0,0-1 0,0 1 0,0 0 0,0-1 0,0 1 0,0 0 0,1-1 0,-1 1 0,0-1 0,0 0 0,1 0 0,-1 1 0,0-1 0,0 0 0,1 0 0,-1 0 0,0 0 0,1 0 0,-1 0 0,0-1 0,1 1 0,-1 0 0,0-1 0,2 0 0,4-1 0,0 0 0,1 0 0,-1-1 0,-1 0 0,1 0 0,7-5 0,9-9 0,-1 0 0,-1-1 0,-1-1 0,0-1 0,30-42 0,-70 91 0,2 1 0,-24 50 0,36-67 0,0 1 0,1 0 0,0 1 0,1-1 0,1 1 0,0-1 0,1 1 0,1 0 0,1 24 0,0-36-136,1 1 1,-1-1-1,1 0 0,0 1 1,0-1-1,1 0 0,-1 0 1,1 1-1,-1-1 0,1 0 0,3 3 1,7 8-8006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1.472"/>
    </inkml:context>
    <inkml:brush xml:id="br0">
      <inkml:brushProperty name="width" value="0.025" units="cm"/>
      <inkml:brushProperty name="height" value="0.025" units="cm"/>
    </inkml:brush>
  </inkml:definitions>
  <inkml:trace contextRef="#ctx0" brushRef="#br0">0 10 11979,'0'0'5926,"49"2"-5350,-29-2-223,-1-3-129,1 0-160,2 1 96,-2-1 0,3 3-64,-1 0-63,3 0-66,4 0-671,2 0-1218,5 0-801,2 0-640,1 0-1986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1.847"/>
    </inkml:context>
    <inkml:brush xml:id="br0">
      <inkml:brushProperty name="width" value="0.025" units="cm"/>
      <inkml:brushProperty name="height" value="0.025" units="cm"/>
    </inkml:brush>
  </inkml:definitions>
  <inkml:trace contextRef="#ctx0" brushRef="#br0">0 17 6566,'0'0'12615,"11"0"-11766,491-3-4598,123-3 1225,-497 2-6126,62 5 8646,112-3 5119,-251 0-7774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2.202"/>
    </inkml:context>
    <inkml:brush xml:id="br0">
      <inkml:brushProperty name="width" value="0.025" units="cm"/>
      <inkml:brushProperty name="height" value="0.025" units="cm"/>
    </inkml:brush>
  </inkml:definitions>
  <inkml:trace contextRef="#ctx0" brushRef="#br0">0 5 5990,'0'0'7014,"58"-5"-5540,-35 5-513,3 0-545,8 0-64,2 0-192,4 0-127,2 0-66,3 7-447,-1 0-481,0 0-736,2 0-1122,-1-3-6758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2.544"/>
    </inkml:context>
    <inkml:brush xml:id="br0">
      <inkml:brushProperty name="width" value="0.025" units="cm"/>
      <inkml:brushProperty name="height" value="0.025" units="cm"/>
    </inkml:brush>
  </inkml:definitions>
  <inkml:trace contextRef="#ctx0" brushRef="#br0">1 4 7207,'0'0'4062,"9"0"-2108,118-3-220,-87 5-3191,-1 1 0,1 2 0,44 12 0,-21-5 3565,-20-9 3887,-41-2-5424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3.591"/>
    </inkml:context>
    <inkml:brush xml:id="br0">
      <inkml:brushProperty name="width" value="0.025" units="cm"/>
      <inkml:brushProperty name="height" value="0.025" units="cm"/>
    </inkml:brush>
  </inkml:definitions>
  <inkml:trace contextRef="#ctx0" brushRef="#br0">0 8 8488,'0'0'15278,"10"-2"-13516,30-3 53,-39 5-1709,0 0 0,0 1-1,0-1 1,0 1 0,0-1 0,0 1-1,0 0 1,0-1 0,0 1-1,0 0 1,-1 0 0,1-1 0,0 1-1,0 0 1,-1 0 0,1 0-1,0 0 1,-1 0 0,1 0 0,-1 0-1,1 0 1,-1 0 0,0 0-1,0 0 1,1 1 0,-1-1 0,0 0-1,0 0 1,0 0 0,0 0-1,0 0 1,0 1 0,0-1 0,-1 2-1,-4 39 1251,-21 26-1082,22-59-265,-1-1-1,2 1 1,-1 0-1,1 0 1,0 0-1,1 1 1,0-1-1,0 1 1,1-1-1,0 16 1,2-25-9,-1 1 0,1-1 0,-1 1 0,1-1 0,-1 1 0,1-1 0,0 1 0,-1-1 0,1 1 0,0-1 0,0 0 0,-1 1 0,1-1 0,0 0 0,0 0 0,-1 1 0,1-1 0,0 0 0,0 0 0,-1 0 0,1 0 0,0 0 0,0 0 0,1 0 0,24-2 0,-23 2 0,10-2-67,0-1 1,0-1-1,-1 0 0,1 0 0,-1-1 1,0-1-1,0 0 0,0-1 0,11-8 1,-22 14-175,1 0 0,-1 0 0,0 0 0,0 0 0,0 0 0,0-1 0,0 1 0,0 0 0,0-1 1,0 1-1,-1 0 0,1-1 0,0-2 0,1-21-7123,-2 24 7114,0-20-7827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3.947"/>
    </inkml:context>
    <inkml:brush xml:id="br0">
      <inkml:brushProperty name="width" value="0.025" units="cm"/>
      <inkml:brushProperty name="height" value="0.025" units="cm"/>
    </inkml:brush>
  </inkml:definitions>
  <inkml:trace contextRef="#ctx0" brushRef="#br0">1 1 14029,'0'0'15567,"45"4"-18866,-35 3-1826,0-3-4676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4.494"/>
    </inkml:context>
    <inkml:brush xml:id="br0">
      <inkml:brushProperty name="width" value="0.025" units="cm"/>
      <inkml:brushProperty name="height" value="0.025" units="cm"/>
    </inkml:brush>
  </inkml:definitions>
  <inkml:trace contextRef="#ctx0" brushRef="#br0">214 1 15022,'0'0'13624,"-3"10"-13256,-2 5-247,-2 1 0,0-1 1,-1 0-1,-1 0 0,0-1 0,-1-1 0,0 1 1,-1-1-1,-18 16 0,28-28-93,-35 33 1304,25-25-612,24-26-515,6-4-750,0-1 1,-2-1-1,0-1 1,-2-1-1,15-31 1,-50 91-349,15-27 948,0 1 1,0-1 0,0 1-1,1 0 1,0 0 0,1 0-1,0 0 1,1 0 0,-4 20-1,7-21-14,-1 0-1,1 0 1,1 0-1,-1 0 1,1 0-1,4 8 1,5 28 22,-12-44-51,1-1 0,0 1-1,-1 0 1,1-1-1,0 1 1,-1 0 0,1-1-1,-1 1 1,1 0-1,-1-1 1,1 1 0,0 0-1,-1 0 1,1 0-1,-1 0 1,1-1 0,-1 1-1,1 0 1,-1 0-1,1 0 1,-1 0 0,1 0-1,-1 0 1,1 0-1,-1 0 1,1 0 0,-1 1-1,1-1 1,-1 0-1,1 0 1,-1 0 0,1 0-1,-1 1 1,1-1-1,0 0 1,-1 1 0,1-1-1,-1 0 1,1 1-1,0-1 1,-1 0 0,1 1-1,0-1 1,0 0-1,-1 1 1,1-1 0,0 1-1,0-1 1,-1 1 0,1-1-1,0 1 1,0-1-1,0 1 1,0-1 0,0 1-1,0-1 1,0 1-1,0-1 1,0 1 0,0-1-1,0 1 1,0-1-1,0 1 1,0-1 0,0 1-1,1-1 1,-1 1-1,-4-4 122,1 0 0,-1 0 0,1 0 0,-1 0 0,1-1-1,-5-7 1,-17-50 76,22 49-208,-1 1 1,0-1 0,-1 1 0,-1 1-1,1-1 1,-2 1 0,1 0 0,-12-14 0,6 16 163,7 11-111,5-2-57,0 1-1,1-1 1,-1 0 0,0 0 0,1 1 0,-1-1 0,1 0 0,0 0 0,-1 0 0,1 0 0,0 0-1,0 0 1,0 0 0,-1 0 0,1 0 0,0 0 0,0 0 0,2 0 0,10 8 40,0-1 0,1 0 1,1-1-1,-1-1 0,1 0 1,0-1-1,0-1 0,0 0 1,24 2-1,21 1-946,64-1 0,-117-6 683,33 0-3901,-4-1-3560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9.145"/>
    </inkml:context>
    <inkml:brush xml:id="br0">
      <inkml:brushProperty name="width" value="0.025" units="cm"/>
      <inkml:brushProperty name="height" value="0.025" units="cm"/>
    </inkml:brush>
  </inkml:definitions>
  <inkml:trace contextRef="#ctx0" brushRef="#br0">1 0 11435,'0'0'17318,"0"8"-16790,5 54 845,1-7-1840,-4-22-5014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2.266"/>
    </inkml:context>
    <inkml:brush xml:id="br0">
      <inkml:brushProperty name="width" value="0.025" units="cm"/>
      <inkml:brushProperty name="height" value="0.025" units="cm"/>
    </inkml:brush>
  </inkml:definitions>
  <inkml:trace contextRef="#ctx0" brushRef="#br0">1 46 833,'0'0'13399,"0"8"-11915,0-4-1316,1-1 0,-1 1 0,1 0 0,0-1 0,0 1-1,0-1 1,0 1 0,1-1 0,-1 1 0,1-1 0,0 0 0,0 0-1,0 0 1,0 0 0,1 0 0,-1 0 0,1-1 0,0 1 0,0-1-1,0 1 1,0-1 0,0 0 0,0 0 0,0-1 0,1 1 0,3 1-1,22 9 231,1 0 0,0-2-1,0-2 1,1 0-1,0-2 1,36 2-1,0-3-269,126-8-1,122-45 49,-79 7-96,-132 31 185,1 5-1,0 4 0,160 19 0,-164-10 1263,185-9 0,-270-1-1218,0-1 1,0 0 0,0-1-1,0 0 1,0-2 0,-1 1-1,0-2 1,0 0-1,-1-1 1,0-1 0,16-11-1,0 5-1788,2 1-3256,-18 3-4249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9.515"/>
    </inkml:context>
    <inkml:brush xml:id="br0">
      <inkml:brushProperty name="width" value="0.025" units="cm"/>
      <inkml:brushProperty name="height" value="0.025" units="cm"/>
    </inkml:brush>
  </inkml:definitions>
  <inkml:trace contextRef="#ctx0" brushRef="#br0">20 0 14414,'0'0'10185,"-2"10"-9624,-2 1-529,2-7-161,0 1 1,1-1-1,0 1 0,0-1 0,0 1 1,0-1-1,1 1 0,0 6 0,8-8-9833,-8-4 9975,0 1 1,1 0-1,-1 0 0,0 0 0,0 0 1,1 0-1,-1 0 0,0 0 1,0-1-1,1 1 0,-1 0 0,0 0 1,0 0-1,1 0 0,-1 0 1,0 0-1,0 0 0,1 0 0,-1 0 1,0 1-1,0-1 0,1 0 0,-1 0 1,0 0-1,0 0 0,1 0 1,-1 0-1,0 0 0,0 1 0,0-1 1,1 0-1,-1 0 0,0 0 1,0 1-1,0-1 0,0 0 0,1 0 1,-1 0-1,0 1 0,0-1 0,0 0 1,0 0-1,0 1 0,0-1 1,0 0-1,0 0 0,0 1 0,1-1 1,-1 0-1,0 0 0,0 1 1,-1-1-1,1 0 0,0 0 0,0 1 1,0-1-1,0 0 0,0 0 1,0 1-1,0-1 0,0 0 0,0 0 1,0 1-1,-1-1 0,1 0 0,-15 23-3317,9-13-4335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0.705"/>
    </inkml:context>
    <inkml:brush xml:id="br0">
      <inkml:brushProperty name="width" value="0.025" units="cm"/>
      <inkml:brushProperty name="height" value="0.025" units="cm"/>
    </inkml:brush>
  </inkml:definitions>
  <inkml:trace contextRef="#ctx0" brushRef="#br0">104 0 17745,'-6'115'7928,"-17"57"-4296,-5 87-757,22-115-2576,2-132-1917,-2-19-1559,-2-20-1541,-7-56-5783,8 30 1111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077"/>
    </inkml:context>
    <inkml:brush xml:id="br0">
      <inkml:brushProperty name="width" value="0.025" units="cm"/>
      <inkml:brushProperty name="height" value="0.025" units="cm"/>
    </inkml:brush>
  </inkml:definitions>
  <inkml:trace contextRef="#ctx0" brushRef="#br0">0 220 8040,'0'0'22036,"4"-3"-21085,12-10-760,-1 0 0,0-1 1,-1 0-1,-1-2 0,0 1 1,-1-1-1,18-33 0,11-14 19,-41 63-210,0 0 0,0 0 0,0 0 0,0-1 0,0 1 0,0 0 0,1 0 0,-1 0 0,0 0 0,0-1 0,0 1 0,0 0 0,0 0 0,0 0 0,1 0 0,-1 0 0,0 0 0,0-1 0,0 1 0,0 0 0,1 0 0,-1 0 0,0 0 0,0 0 0,0 0 0,0 0 0,1 0 0,-1 0 0,0 0 0,0 0 0,0 0 0,1 0 0,-1 0 0,0 0 0,0 0 0,0 0 0,1 0 0,-1 0 0,0 0 0,0 0 0,0 0 0,0 0 0,1 0 0,-1 0 0,0 1 0,0-1 0,0 0 0,0 0 0,1 0 0,-1 0 0,0 1 0,5 14 0,0 31 0,-5-38 0,1 5-14,6 41-603,-6-52 481,0 1 0,-1-1 0,1 1 0,0-1 0,0 0 0,1 1 0,-1-1-1,0 0 1,1 0 0,-1 0 0,1 0 0,0 0 0,0 0 0,0 0 0,0-1 0,0 1 0,3 2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1.755"/>
    </inkml:context>
    <inkml:brush xml:id="br0">
      <inkml:brushProperty name="width" value="0.025" units="cm"/>
      <inkml:brushProperty name="height" value="0.025" units="cm"/>
    </inkml:brush>
  </inkml:definitions>
  <inkml:trace contextRef="#ctx0" brushRef="#br0">1 0 10122,'0'0'19026,"92"22"-18386,-37-23-544,2-4-64,-1 2-32,-10 3-800,-11 0-1282,-13 0-929,-18 0-801,-4 5-1793,-19 0-3652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2.098"/>
    </inkml:context>
    <inkml:brush xml:id="br0">
      <inkml:brushProperty name="width" value="0.025" units="cm"/>
      <inkml:brushProperty name="height" value="0.025" units="cm"/>
    </inkml:brush>
  </inkml:definitions>
  <inkml:trace contextRef="#ctx0" brushRef="#br0">0 1 16784,'0'0'9833,"88"21"-8968,-42-20-353,7-1-415,2 0-450,-4 0-3779,-2-7-5989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2.751"/>
    </inkml:context>
    <inkml:brush xml:id="br0">
      <inkml:brushProperty name="width" value="0.025" units="cm"/>
      <inkml:brushProperty name="height" value="0.025" units="cm"/>
    </inkml:brush>
  </inkml:definitions>
  <inkml:trace contextRef="#ctx0" brushRef="#br0">166 1 4420,'0'0'24509,"1"9"-23463,-2 86 524,1-94-1559,1 1 0,-1-1 1,1 1-1,0-1 0,-1 0 1,1 1-1,0-1 0,0 0 1,0 0-1,0 0 0,0 0 1,0 0-1,0 0 0,1 0 1,-1 0-1,0 0 0,0 0 1,1-1-1,2 2 0,36 15 56,-22-10-152,-15-6 41,-1 0 0,1 0 0,-1 0 0,0 0 0,1 0 0,-1 1 0,0-1 0,1 1 1,-1 0-1,0-1 0,0 1 0,-1 0 0,1 0 0,0 1 0,-1-1 0,1 0 0,-1 0 0,1 1 1,-1-1-1,0 1 0,0-1 0,0 1 0,-1 0 0,1-1 0,-1 1 0,1 0 0,-1 4 0,-1-3 41,0 0 0,0-1 0,-1 1 0,1-1 0,-1 0 0,0 1 0,0-1-1,0 0 1,0 0 0,-1 0 0,1 0 0,-1 0 0,0-1 0,0 1-1,0-1 1,0 0 0,0 0 0,0 0 0,-5 2 0,-6 3 181,-1 0 1,0-2 0,0 0-1,0 0 1,0-2-1,-1 0 1,0 0 0,1-2-1,-1 0 1,-19-1-1,32 0-218,1 0 1,0 0-1,0-1 0,0 1 0,0-1 0,0 1 0,0-1 0,0 0 1,0 0-1,0 0 0,0 0 0,0 0 0,0 0 0,0-1 0,1 1 0,-1-1 1,1 1-1,-1-1 0,1 1 0,-1-1 0,1 0 0,0 0 0,0 0 1,0 0-1,0 0 0,0 0 0,0 0 0,1 0 0,-1 0 0,0-3 1,-1-5-1796,1 0 0,0-1 0,0 1 0,3-22 0,3-13-7592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110"/>
    </inkml:context>
    <inkml:brush xml:id="br0">
      <inkml:brushProperty name="width" value="0.025" units="cm"/>
      <inkml:brushProperty name="height" value="0.025" units="cm"/>
    </inkml:brush>
  </inkml:definitions>
  <inkml:trace contextRef="#ctx0" brushRef="#br0">1 50 14670,'0'0'8872,"71"0"-5605,-34-1-1249,7-2-576,0-2-546,5-1-671,-2 2-193,-4-4-897,-3 1-2082,-5 0-3299,-3-2-3459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484"/>
    </inkml:context>
    <inkml:brush xml:id="br0">
      <inkml:brushProperty name="width" value="0.025" units="cm"/>
      <inkml:brushProperty name="height" value="0.025" units="cm"/>
    </inkml:brush>
  </inkml:definitions>
  <inkml:trace contextRef="#ctx0" brushRef="#br0">371 149 9865,'0'0'14254,"-43"64"-12140,14-36-288,-7 8-673,-3 4-289,-3 1-415,3-1-193,6-4-192,3-5 0,12-7-32,8-9-160,5-5-705,11-24-12908</inkml:trace>
  <inkml:trace contextRef="#ctx0" brushRef="#br0" timeOffset="1">136 63 9097,'0'0'8674,"-11"-2"-4339,5 2-4006,-6-2 445,1 0 0,-1 1 0,0 1 0,-18 1 0,29-1-731,-1 0 1,0 0-1,0 0 1,1 0-1,-1 0 1,0 1-1,1-1 1,-1 1-1,0-1 1,1 1-1,-1 0 1,1 0-1,-1-1 0,1 1 1,-1 0-1,1 0 1,0 0-1,-1 1 1,1-1-1,0 0 1,0 0-1,0 1 1,0-1-1,0 1 1,0-1-1,0 1 1,1-1-1,-1 1 1,0-1-1,1 1 1,-1 0-1,1-1 1,0 1-1,-1 0 1,1-1-1,0 1 1,0 0-1,0 0 1,0-1-1,1 1 1,-1 0-1,0-1 0,1 1 1,0 2-1,0-3-26,0 0-1,0 1 1,-1-1-1,1 0 1,0 0-1,0 0 1,1 0-1,-1 0 1,0 0-1,0 0 1,0 0-1,1 0 1,-1-1-1,0 1 1,1 0-1,-1-1 1,1 1-1,-1-1 1,1 0-1,-1 1 1,1-1-1,-1 0 1,2 0-1,43 2 366,-39-2-321,6 0-22,0-1 0,0 0 0,0-1 0,0-1 0,-1 0 0,17-6 0,-26 8-35,1 0 0,0-1 0,-1 1-1,1-1 1,-1 0 0,0 0 0,0 0 0,0 0 0,0-1 0,0 1-1,0-1 1,0 0 0,-1 0 0,0 0 0,1 0 0,-1 0 0,0 0-1,0-1 1,-1 1 0,1-1 0,-1 1 0,0-1 0,0 0 0,0 1-1,1-8 1,-2 9 2,-1 0 0,1 1 0,-1-1-1,0 0 1,1 1 0,-1-1 0,0 1-1,0-1 1,0 0 0,0 1 0,0 0-1,0-1 1,-1 1 0,1 0 0,0 0-1,-1-1 1,1 1 0,-1 0 0,1 0-1,-1 1 1,1-1 0,-1 0 0,0 0 0,1 1-1,-1-1 1,0 1 0,0 0 0,1-1-1,-1 1 1,0 0 0,0 0 0,1 0-1,-4 0 1,-5 0 15,0 0 0,0 0-1,0 1 1,0 0 0,-11 3 0,14-1 13,-1-1 1,1 2 0,0-1 0,0 1 0,0 0-1,1 1 1,0-1 0,0 1 0,0 1 0,0-1-1,1 1 1,0 0 0,0 0 0,0 0 0,1 1-1,-4 8 1,5-10-237,1 0-1,0-1 1,0 1-1,1 1 0,-1-1 1,1 0-1,0 0 1,1 1-1,-1-1 1,1 11-1,1-12-415,0 0 0,-1-1 0,1 1 0,1 0 0,-1 0 0,1-1 0,-1 1 0,1 0-1,0-1 1,0 0 0,0 1 0,1-1 0,-1 0 0,1 0 0,6 5 0,20 14-10219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827"/>
    </inkml:context>
    <inkml:brush xml:id="br0">
      <inkml:brushProperty name="width" value="0.025" units="cm"/>
      <inkml:brushProperty name="height" value="0.025" units="cm"/>
    </inkml:brush>
  </inkml:definitions>
  <inkml:trace contextRef="#ctx0" brushRef="#br0">83 101 20179,'0'0'4853,"-9"2"-1218,5-1-2986,-37 10 1726,39-11-2334,0 1 0,1-1 1,-1 1-1,1 0 1,-1-1-1,1 1 0,0 0 1,-1 0-1,1 0 1,0 0-1,-1 0 0,1 1 1,0-1-1,0 0 1,0 0-1,0 1 0,0-1 1,0 1-1,1-1 1,-1 1-1,0-1 0,1 1 1,-1-1-1,1 1 1,-1 2-1,2-3-41,1-1 0,-1 1 0,0 0 0,1-1 0,-1 1 0,1-1 0,-1 1 0,0-1 0,1 0 0,-1 0 0,1 0 0,-1 1 0,1-1 0,-1 0 0,1-1 0,-1 1 0,1 0 0,2-1 0,-2 1 0,4-1 0,0-1 0,0 1 0,0-1 0,0 0 0,-1 0 0,1 0 0,-1-1 0,1 0 0,-1 0 0,0-1 0,0 1 0,-1-1 0,1 0 0,-1 0 0,0-1 0,0 1 0,0-1 0,0 0 0,-1 0 0,0 0 0,0-1 0,-1 1 0,1-1 0,-1 1 0,0-1 0,0 0 0,-1 0 0,1-9 0,-2 14 0,0-1 0,0 1 0,0 0 0,0 0 0,-1 0 0,1 0 0,0 0 0,-1 0 0,1-1 0,-1 1 0,1 0 0,-1 0 0,1 0 0,-1 1 0,0-1 0,0 0 0,1 0 0,-1 0 0,0 0 0,0 1 0,0-1 0,0 0 0,0 1 0,0-1 0,0 1 0,0-1 0,0 1 0,0-1 0,0 1 0,0 0 0,-1 0 0,1-1 0,0 1 0,0 0 0,0 0 0,0 0 0,-1 0 0,1 0 0,0 1 0,0-1 0,0 0 0,0 0 0,0 1 0,-2 0 0,-3 0 0,0 1 0,0-1 0,0 2 0,0-1 0,1 0 0,-1 1 0,-6 4 0,8-4-227,-1 1 0,0-1 0,1 1 0,0 0 0,0 0 0,0 0 0,0 1 0,1-1 0,0 1 0,0 0 0,0 0 0,0 0 0,1 0-1,0 1 1,0-1 0,-2 10 0,7-3-8410,15-6-9487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003"/>
    </inkml:context>
    <inkml:brush xml:id="br0">
      <inkml:brushProperty name="width" value="0.025" units="cm"/>
      <inkml:brushProperty name="height" value="0.025" units="cm"/>
    </inkml:brush>
  </inkml:definitions>
  <inkml:trace contextRef="#ctx0" brushRef="#br0">0 0 15086,'0'0'6727,"6"59"-4613,-1-35 64,2 0-449,6-1-896,6-3-641,6-10-32,9-4-128,5-6-320,6-7-481,4-14-928,-2-5-1730,-2-3-1250,-3-3-3074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3.186"/>
    </inkml:context>
    <inkml:brush xml:id="br0">
      <inkml:brushProperty name="width" value="0.025" units="cm"/>
      <inkml:brushProperty name="height" value="0.025" units="cm"/>
    </inkml:brush>
  </inkml:definitions>
  <inkml:trace contextRef="#ctx0" brushRef="#br0">0 172 11627,'1'0'160,"-1"0"-1,0 0 1,0 0-1,0 0 1,0 0-1,0 0 1,1 0 0,-1 0-1,0 0 1,0 0-1,0 0 1,0 0-1,0 0 1,0 0 0,1-1-1,-1 1 1,0 0-1,0 0 1,0 0-1,0 0 1,0 0 0,0 0-1,0 0 1,0-1-1,0 1 1,1 0 0,-1 0-1,0 0 1,0 0-1,0 0 1,0-1-1,0 1 1,0 0 0,0 0-1,0 0 1,0 0-1,0 0 1,0-1-1,0 1 1,0 0 0,0 0-1,0 0 1,0 0-1,0 0 1,-1-1-1,1 1 1,0 0 0,0 0-1,0 0 1,0 0-1,0 0 1,0 0-1,0-1 1,0 1 0,0 0-1,-1 0 1,1 0-1,28-1 2180,40 4-1537,55 4 1169,155-10 1,122-31-1185,438-81 915,-810 111-1371,-14 2-63,1 0 1,-1-1-1,24-8 0,-38 10-241,-20 1-5481,16 0 225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347"/>
    </inkml:context>
    <inkml:brush xml:id="br0">
      <inkml:brushProperty name="width" value="0.025" units="cm"/>
      <inkml:brushProperty name="height" value="0.025" units="cm"/>
    </inkml:brush>
  </inkml:definitions>
  <inkml:trace contextRef="#ctx0" brushRef="#br0">372 1 5894,'0'0'12555,"-71"65"-9512,36-23-576,-1 8-289,-4 6-385,-3 4-383,4 5-674,1-1-511,7-2-161,10-8-64,8-11-1153,8-12-2275,5-16-1216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843"/>
    </inkml:context>
    <inkml:brush xml:id="br0">
      <inkml:brushProperty name="width" value="0.025" units="cm"/>
      <inkml:brushProperty name="height" value="0.025" units="cm"/>
    </inkml:brush>
  </inkml:definitions>
  <inkml:trace contextRef="#ctx0" brushRef="#br0">390 0 18449,'0'0'10117,"-8"12"-8724,-24 30-826,-1 0 0,-76 70-1,-99 68 542,281-273-5021,-46 61 2854,-2 0 0,-2-2 0,-1 0-1,25-56 1,-59 120 1837,2 0 0,0 0 0,2 1 0,1 0 0,2 1 0,-2 35-1,6-49-447,0-13-255,0-1-1,1 0 1,0 1-1,-1-1 1,2 1-1,-1-1 1,0 1-1,1-1 1,0 0-1,0 1 0,0-1 1,1 0-1,-1 0 1,1 1-1,2 3 1,-3-8-66,-1 1 1,1-1 0,-1 0-1,1 0 1,0 1-1,-1-1 1,1 0 0,-1 0-1,1 0 1,-1 0-1,1 0 1,0 0 0,-1 0-1,1 0 1,0 0 0,-1 0-1,1 0 1,-1 0-1,1 0 1,-1 0 0,1 0-1,0-1 1,-1 1-1,1 0 1,-1 0 0,1-1-1,-1 1 1,1 0-1,-1-1 1,1 1 0,-1-1-1,0 1 1,1-1-1,-1 1 1,1-1 0,-1 1-1,0-1 1,1 1-1,-1-1 1,0 1 0,0-1-1,0 1 1,1-1-1,-1 0 1,0 1 0,0-1-1,0 1 1,0-1-1,0 0 1,0 0 0,6-33 76,-5 29-89,-1-1 0,0 0 0,-1 1 0,1-1 0,-1 0 0,0 1 0,-1-1 0,1 1 0,-1-1 0,0 1-1,0 0 1,-1 0 0,0 0 0,-5-8 0,0 4-11,0 0 1,-1 0-1,0 1 1,-1 0-1,-19-12 0,-3 2 16,-10-7 4,42 25-6,1 0 0,-1 0 0,0 0 0,0 0 0,0 0 0,0 0 0,0 0 0,0 0 0,0 0 0,0 0 0,0 0 0,0 0 0,1 0 0,-1-1 0,0 1 1,0 0-1,0 0 0,0 0 0,0 0 0,0 0 0,0 0 0,0 0 0,0 0 0,0 0 0,0 0 0,0 0 0,0-1 0,0 1 0,0 0 0,0 0 0,0 0 0,0 0 0,0 0 0,0 0 0,0 0 0,0 0 0,0 0 1,0-1-1,0 1 0,0 0 0,0 0 0,0 0 0,0 0 0,0 0 0,0 0 0,0 0 0,0 0 0,0 0 0,0-1 0,29 9 1,167 38-3423,4-18-4965,-146-22-4382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7.231"/>
    </inkml:context>
    <inkml:brush xml:id="br0">
      <inkml:brushProperty name="width" value="0.025" units="cm"/>
      <inkml:brushProperty name="height" value="0.025" units="cm"/>
    </inkml:brush>
  </inkml:definitions>
  <inkml:trace contextRef="#ctx0" brushRef="#br0">0 0 12011,'0'0'16272,"75"19"-15600,-21-19-511,11 0-97,0 0-321,-1-2-1312,-6-2-1538,-10-1-2274,-15 1-3556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7.571"/>
    </inkml:context>
    <inkml:brush xml:id="br0">
      <inkml:brushProperty name="width" value="0.025" units="cm"/>
      <inkml:brushProperty name="height" value="0.025" units="cm"/>
    </inkml:brush>
  </inkml:definitions>
  <inkml:trace contextRef="#ctx0" brushRef="#br0">1 28 13100,'0'0'10763,"49"4"-9386,4-4-672,10-1-513,8-3-128,4-1-32,-6-3-128,-4 2-1730,-8-1-4420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2.334"/>
    </inkml:context>
    <inkml:brush xml:id="br0">
      <inkml:brushProperty name="width" value="0.025" units="cm"/>
      <inkml:brushProperty name="height" value="0.025" units="cm"/>
    </inkml:brush>
  </inkml:definitions>
  <inkml:trace contextRef="#ctx0" brushRef="#br0">99 1 6662,'0'0'25027,"-2"10"-24109,-2 7-765,0-5-152,1 0 0,0 0 1,1 0-1,1 1 0,-1 23 0,3-35-1,-1 0 0,1-1 0,-1 1 0,1 0 0,0-1 0,-1 1 0,1-1 0,0 1 0,0-1 0,-1 1 0,1-1 0,0 0 0,0 1 0,-1-1 0,1 0 0,0 0 0,0 1 0,0-1 0,0 0 0,0 0 0,-1 0 0,1 0 0,0 0 0,1 0 0,29-1 0,-22 1 0,-3 0 0,0 0 0,0 0 0,0 0 0,0 1 0,0 0 0,-1 1 0,1-1 0,0 1 0,-1 0 0,1 0 0,9 6 0,-12-6 0,0 1 0,-1-1 0,1 1 0,-1 0 0,1 0 0,-1 0 0,0 0 0,0 0 0,-1 0 0,1 0 0,-1 1 0,1-1 0,-1 0 0,0 1 0,0-1 0,-1 1 0,1 0 0,-1-1 0,0 1 0,0 7 0,-1-1 0,0 1 0,-1 0 0,-1 0 0,1-1 0,-2 0 0,1 1 0,-1-1 0,-1 0 0,0-1 0,0 1 0,-1-1 0,0 0 0,-15 15 0,17-18 0,-1-1 0,0 0 0,-1 0 0,1 0 0,-1 0 0,0-1 0,0 0 0,0 0 0,0-1 0,-1 0 0,0 0 0,1 0 0,-1-1 0,0 0 0,0 0 0,0-1 0,-1 0 0,1 0 0,0-1 0,0 0 0,-15-1 0,20 0-59,1 0 0,-1 0 0,0 0 0,1 0 0,-1 0 0,1-1 0,-1 1 0,1 0 0,0-1 0,-1 1 0,1-1 0,0 0 1,0 1-1,0-1 0,0 0 0,1 1 0,-1-1 0,0 0 0,1 0 0,-1 0 0,1 0 0,-1 0 0,1 0 0,0 0 0,0 1 0,0-1 0,0-3 0,4-55-4787,6 19-3733,5-4-5877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2.680"/>
    </inkml:context>
    <inkml:brush xml:id="br0">
      <inkml:brushProperty name="width" value="0.025" units="cm"/>
      <inkml:brushProperty name="height" value="0.025" units="cm"/>
    </inkml:brush>
  </inkml:definitions>
  <inkml:trace contextRef="#ctx0" brushRef="#br0">1 4 9417,'0'0'23350,"61"-4"-23350,-27 4-673,2 0-4227,8 0-3620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037"/>
    </inkml:context>
    <inkml:brush xml:id="br0">
      <inkml:brushProperty name="width" value="0.025" units="cm"/>
      <inkml:brushProperty name="height" value="0.025" units="cm"/>
    </inkml:brush>
  </inkml:definitions>
  <inkml:trace contextRef="#ctx0" brushRef="#br0">213 1 6150,'0'0'13565,"-12"4"-8131,-1 1-4848,-1 1 0,1 1 0,0 0 0,0 0 0,1 2 0,0-1 0,0 1 0,1 1 0,1 0 0,-1 1 0,2 0 0,-14 19 0,18-21-586,0 1 0,0 1 0,1-1 0,0 1 0,1-1 0,0 1 0,1 0 0,0 0 0,1 0 0,0 1 0,2 20 0,-1-28 0,0 1 0,1-1 0,0 0 0,0 0 0,0 0 0,1 0 0,-1 0 0,1 0 0,0 0 0,0 0 0,1 0 0,-1-1 0,1 1 0,-1-1 0,1 0 0,0 0 0,1 0 0,-1 0 0,0-1 0,1 1 0,-1-1 0,1 0 0,0 0 0,0 0 0,0 0 0,0-1 0,0 1 0,0-1 0,0 0 0,0 0 0,1-1 0,7 1 0,-5-1 0,-1 0 0,1-1 0,-1 0 0,1 0 0,-1 0 0,1-1 0,-1 0 0,0 0 0,0-1 0,0 0 0,0 0 0,0 0 0,-1 0 0,0-1 0,1 0 0,-1 0 0,0-1 0,-1 0 0,1 1 0,-1-1 0,0-1 0,0 1 0,-1-1 0,4-6 0,-2 4 0,-1-2 0,0 1 0,0 0 0,0-1 0,-1 1 0,-1-1 0,0 0 0,0 0 0,-1 0 0,0 0 0,-1-1 0,0 1 0,0 0 0,-1 0 0,-3-13 0,2 19 0,-1-1 0,1 1 0,-1 0 0,0 0 0,0 0 0,-1 0 0,1 0 0,-1 0 0,0 1 0,1 0 0,-2 0 0,1 0 0,0 0 0,-1 1 0,1 0 0,-1 0 0,1 0 0,-1 0 0,-7-1 0,9 2 0,-1 0 0,0 0 0,1 1 0,-1-1 0,1 1 0,-1 0 0,0 0 0,1 0 0,-1 1 0,0-1 0,1 1 0,-5 1 0,6-1 0,0 0 0,0 0 0,1 0 0,-1 0 0,0 0 0,1 1 0,-1-1 0,1 0 0,-1 1 0,1-1 0,0 1 0,-1 0 0,1-1 0,0 1 0,0 0 0,0 0 0,1-1 0,-1 1 0,0 0 0,1 0 0,-1 0 0,0 4 0,1-5-132,-1 1 1,1-1-1,0 0 0,0 1 1,0-1-1,0 1 1,0-1-1,0 0 0,0 1 1,0-1-1,1 0 0,-1 1 1,0-1-1,1 0 0,-1 1 1,1-1-1,0 0 1,-1 0-1,1 0 0,0 1 1,0-1-1,-1 0 0,1 0 1,0 0-1,0 0 0,0 0 1,0-1-1,1 1 1,1 1-1,1 0-887,0-1 0,1 0 0,-1 1-1,1-1 1,-1-1 0,1 1 0,8-1 0,25 0-9044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379"/>
    </inkml:context>
    <inkml:brush xml:id="br0">
      <inkml:brushProperty name="width" value="0.025" units="cm"/>
      <inkml:brushProperty name="height" value="0.025" units="cm"/>
    </inkml:brush>
  </inkml:definitions>
  <inkml:trace contextRef="#ctx0" brushRef="#br0">190 0 9225,'0'0'10244,"-13"7"-4366,0 0-5384,0 1 1,0 0 0,0 1-1,1 0 1,1 1 0,-1 0-1,2 1 1,-1 1 0,1-1 0,1 2-1,0-1 1,1 1 0,1 1-1,-11 22 1,17-31-495,-1 0 0,1 0 0,0 1 0,0-1 0,0 0 0,1 0 0,0 1 0,0-1 0,0 0 0,1 0 0,-1 1 0,1-1 0,2 5 0,-2-7 0,1-1 0,-1 1 0,1-1 0,-1 1 0,1-1 0,0 0 0,0 0 0,0 0 0,0 0 0,1 0 0,-1 0 0,0-1 0,1 1 0,-1-1 0,1 1 0,-1-1 0,1 0 0,0 0 0,0 0 0,-1-1 0,1 1 0,0 0 0,0-1 0,0 0 0,3 0 0,3 0 0,0 0 0,0-1 0,0 0 0,1 0 0,-1-1 0,-1 0 0,1-1 0,0 0 0,0 0 0,-1-1 0,0 0 0,0-1 0,0 0 0,0 0 0,-1 0 0,0-1 0,0 0 0,0-1 0,-1 1 0,0-1 0,0-1 0,-1 1 0,0-1 0,0 0 0,-1 0 0,0 0 0,0 0 0,-1-1 0,0 0 0,-1 0 0,1 0 0,-2 0 0,1 0 0,-1-12 0,-1 18 0,0 1 0,0-1 0,-1 0 0,1 0 0,-1 1 0,1-1 0,-1 0 0,0 0 0,0 1 0,-1-1 0,1 1 0,0-1 0,-1 1 0,1 0 0,-1-1 0,0 1 0,0 0 0,0 0 0,0 0 0,0 1 0,0-1 0,-1 0 0,1 1 0,0-1 0,-1 1 0,1 0 0,-1 0 0,0 0 0,1 0 0,-4-1 0,-8-1 0,-1 1 0,1 0 0,0 1 0,-23 0 0,30 1 0,2 1-71,0-1 0,0 1-1,0 0 1,1 0 0,-1 0 0,0 0-1,1 1 1,-1 0 0,1 0 0,-7 5 0,9-7-30,1 1 1,-1 0-1,1 0 1,-1 1 0,1-1-1,0 0 1,0 0-1,0 0 1,0 1 0,0-1-1,0 1 1,0-1-1,0 1 1,0-1 0,1 1-1,-1-1 1,0 1-1,1 0 1,0-1 0,-1 1-1,1 0 1,0 0-1,0-1 1,0 1 0,0 0-1,0-1 1,0 1-1,0 0 1,1 0 0,-1-1-1,1 1 1,-1 0-1,1-1 1,1 2 0,13 11-7395,14-4-4063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737"/>
    </inkml:context>
    <inkml:brush xml:id="br0">
      <inkml:brushProperty name="width" value="0.025" units="cm"/>
      <inkml:brushProperty name="height" value="0.025" units="cm"/>
    </inkml:brush>
  </inkml:definitions>
  <inkml:trace contextRef="#ctx0" brushRef="#br0">0 27 5477,'0'0'25592,"70"10"-24310,-31-10-866,3 0-416,0 0 0,-3-4 0,-2-2-160,-6-6-2787,-6-3-4612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082"/>
    </inkml:context>
    <inkml:brush xml:id="br0">
      <inkml:brushProperty name="width" value="0.025" units="cm"/>
      <inkml:brushProperty name="height" value="0.025" units="cm"/>
    </inkml:brush>
  </inkml:definitions>
  <inkml:trace contextRef="#ctx0" brushRef="#br0">26 0 8456,'0'0'18257,"-6"67"-15919,-2-30-960,3 5-321,0 3-577,3 0-352,2-5-96,0-5-128,3-8-865,8-9-1377,2-13-2594,1-5-2403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55.438"/>
    </inkml:context>
    <inkml:brush xml:id="br0">
      <inkml:brushProperty name="width" value="0.025" units="cm"/>
      <inkml:brushProperty name="height" value="0.025" units="cm"/>
    </inkml:brush>
  </inkml:definitions>
  <inkml:trace contextRef="#ctx0" brushRef="#br0">0 87 8072,'0'0'9961,"10"0"-9278,666-31 2864,-126 2-1382,313 35-931,65-21-690,-697 8-410,-629 7-100,-1214-4 113,882 4-147,700 3-104,22 0 19,23 2 18,58 5 91,0-4 0,92-4 0,-61-1 0,1516 2 72,-1336-7-120,500-5-91,-851-3-72,-135-3-178,-296 18-1,173 23-6035,223-23 310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4.087"/>
    </inkml:context>
    <inkml:brush xml:id="br0">
      <inkml:brushProperty name="width" value="0.025" units="cm"/>
      <inkml:brushProperty name="height" value="0.025" units="cm"/>
    </inkml:brush>
  </inkml:definitions>
  <inkml:trace contextRef="#ctx0" brushRef="#br0">544 0 7911,'0'0'19373,"-7"5"-18524,-8 3-634,0 0 0,0-1 0,-1-1 0,0 0 0,0-2 0,-1 1 0,1-2 0,-32 3-1,-150-4 2123,113-3-1974,78 5-363,1 1 0,0 0 0,1 0 0,-1 0 0,1 1 0,0 0 0,-5 8 0,5-8-22,1 0-1,0 1 1,1-1 0,0 1-1,0 0 1,-3 8 0,6-14 17,0 1 0,-1-1 0,1 1 0,0-1 0,-1 1 0,1-1 0,0 1 0,0-1 0,0 1 0,0-1 0,1 1 0,-1-1 0,0 1 0,1-1 0,-1 1 0,1-1 0,-1 1 0,1-1 0,0 0 0,-1 1 0,1-1 0,0 0 0,0 0 0,0 1 0,0-1 0,0 0 0,0 0 0,1 0 0,-1 0 0,0 0 0,0-1 0,1 1 0,-1 0 0,0 0 0,3 0 0,30 9 35,1-2 1,0-2-1,0-1 1,1-1-1,36-2 1,49 7-6,-100-7-495,19 3 637,43 10 0,-24 6-3029,-52-18 1400,-1 1-1,1 0 1,-1 0 0,0 1 0,9 8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616"/>
    </inkml:context>
    <inkml:brush xml:id="br0">
      <inkml:brushProperty name="width" value="0.025" units="cm"/>
      <inkml:brushProperty name="height" value="0.025" units="cm"/>
    </inkml:brush>
  </inkml:definitions>
  <inkml:trace contextRef="#ctx0" brushRef="#br0">113 0 7175,'0'0'20323,"-4"9"-17857,-4 6-1633,2-4-587,0-1 0,1 1 0,1-1 1,0 1-1,0 1 0,1-1 1,-3 15-1,7-25-246,-1 0 0,1 0 0,-1 0 0,1 0 0,-1 0 0,1 0 0,0 0 0,-1-1 0,1 1 0,0 0 0,0 0 0,0-1 0,-1 1 0,1 0 0,0-1 0,0 1 0,0-1 0,0 1 0,0-1 0,0 0 0,0 1 0,0-1 0,0 0 0,0 0 0,0 0 0,0 0 0,0 0 0,0 0 0,0 0 0,2 0 0,45 0 0,-33-1 0,-3 1-37,0 0 0,0 1 1,0 0-1,0 1 0,0 0 0,14 5 0,-24-6 35,1 0 0,-1 0-1,0 0 1,0 0 0,1 0-1,-1 1 1,0-1 0,0 1-1,0-1 1,-1 1 0,1 0-1,0 0 1,-1 0-1,1 0 1,-1 0 0,1 0-1,-1 0 1,0 0 0,0 0-1,0 1 1,0-1 0,0 1-1,-1-1 1,1 0 0,-1 1-1,1-1 1,-1 1 0,0-1-1,0 1 1,0-1-1,0 1 1,-1-1 0,1 1-1,-1-1 1,1 1 0,-1-1-1,-1 3 1,-1 1 20,0 0 1,0-1-1,-1 0 1,1 0-1,-1 0 0,0 0 1,-1 0-1,1-1 1,-1 0-1,0 0 0,0 0 1,0 0-1,-8 3 1,-6 4 10,0-1 1,-31 11 0,40-17-30,-1-1 0,1 0 0,0 0 0,-1-1 0,1 0 0,-1-1 0,1-1 0,-16 0 0,25 0-21,0 0 0,0-1 0,0 1 0,-1 0 0,1-1 1,0 1-1,0-1 0,0 0 0,0 1 0,0-1 0,0 0 0,0 0 0,0 1 0,1-1 0,-1 0 1,0 0-1,0 0 0,1 0 0,-1 0 0,0 0 0,1 0 0,-1 0 0,1 0 0,0-1 0,-1 1 0,1 0 1,0 0-1,0 0 0,-1-2 0,-1-42-2662,3 32 1130,0-32-6983,5-7-5163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960"/>
    </inkml:context>
    <inkml:brush xml:id="br0">
      <inkml:brushProperty name="width" value="0.025" units="cm"/>
      <inkml:brushProperty name="height" value="0.025" units="cm"/>
    </inkml:brush>
  </inkml:definitions>
  <inkml:trace contextRef="#ctx0" brushRef="#br0">1 1 15439,'0'0'16623,"61"44"-16527,-24-38-256,4-4-1633,2-2-2403,5 0-2723,0 0-6982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5.315"/>
    </inkml:context>
    <inkml:brush xml:id="br0">
      <inkml:brushProperty name="width" value="0.025" units="cm"/>
      <inkml:brushProperty name="height" value="0.025" units="cm"/>
    </inkml:brush>
  </inkml:definitions>
  <inkml:trace contextRef="#ctx0" brushRef="#br0">189 1 19571,'-11'6'4430,"-8"4"-3519,0 1 0,1 1-1,1 1 1,0 0 0,-16 17-1,28-24-736,-1 0 0,1 0 0,0 0-1,1 1 1,0 0 0,0 0 0,0 0-1,1 0 1,0 0 0,0 1 0,1-1 0,0 1-1,0 0 1,1 0 0,0 0 0,1 0-1,-1 0 1,3 15 0,-2-20-174,1 0 0,0 0 0,0 0 0,0 0 0,0 0 0,0 0 0,1 0 0,-1 0 0,1 0 0,0-1 0,0 1 0,0-1 0,0 1 0,0-1 0,1 0 0,-1 0 0,1 0 0,-1 0 0,1 0 0,0 0 0,0-1 0,0 0 0,0 1 0,0-1 0,0 0 0,0 0 0,0-1 0,0 1 0,0-1 0,1 1 0,-1-1 0,0 0 0,4-1 0,1 1 0,0 0 0,0-1 0,0 0 0,0 0 0,0-1 0,-1 0 0,1 0 0,0-1 0,-1 0 0,0 0 0,0-1 0,12-8 0,-10 5 0,0-2 0,-1 1 0,0-1 0,-1 0 0,1-1 0,-2 0 0,10-18 0,-13 21 0,1 1 0,-2-1 0,1-1 0,-1 1 0,0 0 0,-1 0 0,1-1 0,-1 1 0,-1-1 0,0 0 0,0 1 0,0-1 0,-2-8 0,1 13 0,-1 1 0,1-1 0,0 0 0,-1 1 0,1-1 0,-1 1 0,0 0 0,0-1 0,0 1 0,0 0 0,-1 0 0,1 0 0,0 1 0,-1-1 0,1 0 0,-1 1 0,0 0 0,1-1 0,-1 1 0,0 0 0,0 1 0,0-1 0,0 0 0,0 1 0,0-1 0,0 1 0,-5 0 0,2 0 0,-1 0 0,1 0 0,-1 0 0,1 1 0,0 0 0,-1 0 0,1 0 0,0 1 0,0 0 0,0 0 0,-11 6 0,14-5-258,0-1 0,0 1 0,0 0 0,0-1 0,0 1 0,1 1 0,-1-1 0,1 0 0,0 1 0,0-1 0,0 1 0,1-1 1,-3 6-1,4-8 94,0 0 1,0 0-1,0 0 1,-1 1-1,1-1 1,0 0-1,1 0 1,-1 0-1,0 0 1,0 0-1,0 0 1,1 0-1,-1 0 1,0 0-1,1 0 1,-1 0-1,1 0 1,-1 0-1,1 0 1,0 1-1,1-1-58,-1 0 0,1 0-1,-1 1 1,1-1 0,0-1-1,-1 1 1,1 0 0,0 0-1,0-1 1,0 1 0,-1-1-1,1 1 1,0-1 0,0 0-1,3 0 1,24 1-7433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5.658"/>
    </inkml:context>
    <inkml:brush xml:id="br0">
      <inkml:brushProperty name="width" value="0.025" units="cm"/>
      <inkml:brushProperty name="height" value="0.025" units="cm"/>
    </inkml:brush>
  </inkml:definitions>
  <inkml:trace contextRef="#ctx0" brushRef="#br0">170 27 96,'0'0'24380,"-11"3"-20552,-3 2-3397,1 0 0,1 1 0,-1 0 0,1 1 0,0 1-1,-19 15 1,27-20-375,0 1 0,0-1-1,0 0 1,0 1 0,1 0-1,0 0 1,0 0-1,0 0 1,0 1 0,1-1-1,-1 1 1,1-1 0,0 1-1,1 0 1,-1 0 0,1 0-1,0 0 1,0 0 0,0 0-1,1 0 1,0 0-1,0 0 1,0 0 0,1 0-1,1 8 1,-1-11-56,0 0 0,1 0 0,-1 0 0,1 0 0,-1 0 0,1 0 0,0 0 0,0 0 0,0 0 0,0-1 0,0 1 0,1-1 0,-1 0 0,0 0 0,0 1 0,1-1 0,-1-1 0,1 1 0,-1 0 0,1-1 0,0 1 0,-1-1 0,1 0 0,-1 0 0,5 0 0,1 0 0,0 0 0,0 0 0,0-1 0,0 0 0,0 0 0,0-1 0,9-3 0,-10 2 0,-1 0 0,1-1 0,-1 0 0,0 0 0,0 0 0,0-1 0,-1 1 0,1-1 0,-1-1 0,0 1 0,-1-1 0,1 0 0,-1 0 0,-1 0 0,1 0 0,-1-1 0,0 0 0,0 1 0,-1-1 0,0 0 0,0 0 0,-1 0 0,1-1 0,-2 1 0,1 0 0,-1-1 0,0 1 0,-1-8 0,0 13 0,0-1-1,0 0 1,0 0-1,0 1 1,0-1-1,-1 1 1,1-1-1,-1 1 1,0-1-1,0 1 1,0 0-1,0 0 1,0 0-1,0 0 1,0 0-1,-1 0 1,1 1-1,-1-1 1,1 1-1,-1 0 1,0-1-1,1 1 1,-1 0-1,-5 0 1,-4-2-436,-1 1-1,0 0 1,1 1-1,-17 0 1,7 1-6050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016"/>
    </inkml:context>
    <inkml:brush xml:id="br0">
      <inkml:brushProperty name="width" value="0.025" units="cm"/>
      <inkml:brushProperty name="height" value="0.025" units="cm"/>
    </inkml:brush>
  </inkml:definitions>
  <inkml:trace contextRef="#ctx0" brushRef="#br0">0 1 18770,'0'0'13997,"23"56"-13997,-10-48 0,2-4 0,-2-4 0,1 0-3812,-2-4-3747,-2-8-4324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358"/>
    </inkml:context>
    <inkml:brush xml:id="br0">
      <inkml:brushProperty name="width" value="0.025" units="cm"/>
      <inkml:brushProperty name="height" value="0.025" units="cm"/>
    </inkml:brush>
  </inkml:definitions>
  <inkml:trace contextRef="#ctx0" brushRef="#br0">130 0 20083,'0'0'11600,"-8"9"-10649,3-3-862,0-3-86,1 1 0,-1 0 0,1 1 0,1-1 0,-1 1-1,0-1 1,1 1 0,0 0 0,0 1 0,1-1 0,0 0 0,-1 1 0,2-1 0,-2 7 0,5-10-3,1-1 0,-1 0 0,1 0 0,0-1 0,0 1 0,-1-1 0,1 1 0,0-1 0,0 0 0,0 0 0,0 0 0,-1 0 0,6-2 0,-4 2 0,63-9-796,-55 7 545,0-1 0,1 2 1,-1-1-1,0 2 0,1 0 0,-1 0 0,22 4 0,-33-4 253,0 0-1,0 1 1,0-1-1,-1 0 1,1 1-1,0-1 1,0 1-1,0-1 0,0 1 1,0-1-1,-1 1 1,1 0-1,0-1 1,-1 1-1,1 0 1,0 0-1,-1-1 0,1 1 1,-1 0-1,1 0 1,-1 0-1,1 0 1,-1 0-1,0 0 1,0 0-1,1 0 0,-1 0 1,0 0-1,0 0 1,0 0-1,0 0 1,0 0-1,0 0 1,0 0-1,0 0 1,0 0-1,-1 0 0,1-1 1,0 1-1,-1 0 1,1 0-1,-1 0 1,1 0-1,-1 0 1,0 1-1,-26 36 1609,15-26-1535,-1-1 0,0-1 0,0 1 0,-1-2 0,-1 0 0,1-1 0,-1 0 0,-1-1 0,1-1 1,-1-1-1,0 0 0,0-1 0,-1 0 0,-25 1 0,40-5-217,1 0 0,-1 0 1,0 0-1,1-1 0,-1 1 0,1 0 0,-1-1 1,0 0-1,1 1 0,-1-1 0,1 0 1,0 1-1,-1-1 0,1 0 0,0 0 0,-1 0 1,1-1-1,0 1 0,0 0 0,0 0 0,0-1 1,0 1-1,0 0 0,0-1 0,0 1 1,1-1-1,-1 1 0,1-1 0,-1 1 0,1-1 1,-1 0-1,1 1 0,0-3 0,-1-7-1959,0 1 0,1-1 0,0 1-1,2-13 1,-1 15 372,4-25-13245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700"/>
    </inkml:context>
    <inkml:brush xml:id="br0">
      <inkml:brushProperty name="width" value="0.025" units="cm"/>
      <inkml:brushProperty name="height" value="0.025" units="cm"/>
    </inkml:brush>
  </inkml:definitions>
  <inkml:trace contextRef="#ctx0" brushRef="#br0">1 2 8968,'0'0'23799,"71"-1"-23799,-39 1 0,2 1 0,5 0 0,0-1 0,-3 0-577,4 0-4035,0 0-4613,1-2-9128</inkml:trace>
  <inkml:trace contextRef="#ctx0" brushRef="#br0" timeOffset="1">757 11 8584,'0'0'21396,"-8"61"-19314,-10-39-1377,-9 8-705,-3 0 0,-4 7 0,-4 1 0,3-2 0,4-3 0,8-6 0,6-9 0,6-11-1217,8-7-1794,3-23-10634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7.058"/>
    </inkml:context>
    <inkml:brush xml:id="br0">
      <inkml:brushProperty name="width" value="0.025" units="cm"/>
      <inkml:brushProperty name="height" value="0.025" units="cm"/>
    </inkml:brush>
  </inkml:definitions>
  <inkml:trace contextRef="#ctx0" brushRef="#br0">175 12 17040,'0'0'4079,"-9"-3"-33,-2 1-3371,-1 0-1,1 0 1,0 1-1,-1 0 1,1 1-1,-18 2 1,25-2-593,1 0 1,0 0-1,0 1 0,0 0 0,1-1 1,-1 1-1,0 0 0,0 1 1,0-1-1,1 0 0,-1 1 0,0-1 1,1 1-1,-1 0 0,1 0 1,0 0-1,0 0 0,0 1 0,0-1 1,0 0-1,0 1 0,1-1 1,-1 1-1,1 0 0,-1 0 0,1-1 1,0 1-1,0 0 0,1 0 1,-1 0-1,0 0 0,1 0 0,0 0 1,0 4-1,0-5-82,0-1 0,0 1 0,0-1 0,0 1 0,1-1 0,-1 1 0,1-1 0,-1 1 0,1-1 0,0 0 0,-1 1 0,1-1 0,0 0 0,0 0 0,0 1 0,0-1 0,0 0 0,0 0 0,0 0 0,0 0 0,3 1 0,0 1 0,0-1 0,0 0 0,1-1 0,-1 1 0,0-1 0,1 0 0,6 1 0,5 0 0,1-1 0,0-1 0,18-2 0,-29 2 0,1-1 0,-1-1 0,1 1 0,-1-1 0,0 0 0,0 0 0,1-1 0,8-5 0,-12 6 0,0 0 0,0 0 0,-1 0 0,1 0 0,-1-1 0,1 1 0,-1-1 0,0 1 0,0-1 0,0 0 0,0 0 0,0 0 0,0 0 0,-1 0 0,0 0 0,0 0 0,0-1 0,1-2 0,-2 5 0,0 0 0,0 0 0,1 0 0,-1 0 0,0 0 0,-1 0 0,1 0 0,0 1 0,0-1 0,0 0 0,0 0 0,-1 0 0,1 0 0,0 0 0,-1 1 0,1-1 0,-1 0 0,1 0 0,-1 1 0,1-1 0,-1 0 0,1 1 0,-1-1 0,0 0 0,0 1 0,0-2 0,-28-5 0,21 7 0,0 1 0,0-1 0,0 1 0,0 1 0,-12 3 0,12-1-407,1 0 0,0 1 0,0-1-1,0 2 1,1-1 0,-1 1 0,2 0 0,-1 0 0,0 0 0,1 1-1,0 0 1,1 0 0,0 0 0,-6 14 0,8-16-74,0 0 0,0 0 1,0 1-1,1 0 0,0-1 0,0 1 0,0-1 1,1 1-1,0 0 0,0 7 0,1-10 234,-1 0 0,1 0 0,0 0 0,0 0 0,0 0 0,0 0 0,1 0 0,-1 0 0,1 0 0,0-1 0,-1 1 0,1 0-1,1-1 1,-1 0 0,0 1 0,0-1 0,1 0 0,5 3 0,21 10-8358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7.432"/>
    </inkml:context>
    <inkml:brush xml:id="br0">
      <inkml:brushProperty name="width" value="0.025" units="cm"/>
      <inkml:brushProperty name="height" value="0.025" units="cm"/>
    </inkml:brush>
  </inkml:definitions>
  <inkml:trace contextRef="#ctx0" brushRef="#br0">116 18 11787,'0'0'15508,"-9"10"-12283,2-3-2554,2-2-566,-1-1 0,2 1 0,-1 0 0,1 1 0,-1-1 0,1 1 0,1-1 0,-1 1 0,1 0 1,0 1-1,1-1 0,-1 1 0,1-1 0,-2 11 0,5-17-105,-1 1 0,0 0 0,1 0 0,-1 0 0,1 0 0,-1-1 0,1 1 0,-1 0 0,1 0 0,-1-1 0,1 1 0,0-1 0,-1 1 0,1 0 0,0-1 0,0 1 0,-1-1 0,1 0 0,0 1 0,0-1 0,0 0 0,0 1 0,-1-1 0,1 0 0,0 0 0,0 0 0,0 0 0,0 1 0,0-1 0,0-1 0,0 1 0,0 0 0,-1 0 0,1 0 0,0 0 0,1-1 0,2 1 0,0-1 0,0 0 0,0 1 0,0-1 0,0-1 0,0 1 0,6-4 0,-6 2 0,1-1 0,-1 0 0,0 0 0,0 0 0,0-1 0,-1 1 0,1-1 0,-1 0 0,0 0 0,-1 0 0,1 0 0,-1-1 0,0 1 0,0-1 0,-1 1 0,1-1 0,-1 0 0,-1 0 0,1-9 0,-2 13 0,1 1 0,-1-1 0,0 1 0,0-1 0,1 1 0,-1 0 0,0-1 0,0 1 0,-1 0 0,1 0 0,0 0 0,0 0 0,-1 0 0,1 0 0,0 0 0,-1 0 0,1 1 0,-1-1 0,1 0 0,-1 1 0,1-1 0,-1 1 0,1 0 0,-1 0 0,0-1 0,1 1 0,-1 0 0,1 0 0,-1 0 0,-2 1 0,-4-1 0,-1 0 0,1 0 0,0 1 0,-16 3 0,18-2-287,1 0 0,0 1 1,0-1-1,0 1 0,0 1 0,0-1 0,1 0 0,-1 1 1,1 0-1,-6 7 0,6-1-6519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09.720"/>
    </inkml:context>
    <inkml:brush xml:id="br0">
      <inkml:brushProperty name="width" value="0.025" units="cm"/>
      <inkml:brushProperty name="height" value="0.025" units="cm"/>
    </inkml:brush>
  </inkml:definitions>
  <inkml:trace contextRef="#ctx0" brushRef="#br0">46 0 9513,'0'0'13890,"-8"7"-11450,-25 23-417,33-30-1981,0 0 0,-1 0-1,1 1 1,0-1 0,-1 0-1,1 0 1,0 1 0,-1-1-1,1 0 1,0 1 0,0-1 0,-1 0-1,1 0 1,0 1 0,0-1-1,0 1 1,0-1 0,-1 0-1,1 1 1,0-1 0,0 0-1,0 1 1,0-1 0,0 1-1,0-1 1,0 0 0,0 1-1,0-1 1,0 1 0,0-1-1,0 0 1,0 1 0,1-1 0,-1 0-1,0 1 1,0-1 0,0 0-1,0 1 1,1-1 0,-1 0-1,0 1 1,0-1 0,1 0-1,-1 1 1,0-1 0,1 0-1,-1 0 1,0 1 0,1-1-1,-1 0 1,0 0 0,1 0-1,-1 0 1,0 1 0,1-1-1,-1 0 1,0 0 0,1 0 0,-1 0-1,1 0 1,0 0 0,27 3 638,-25-3-469,138 3 1337,-8 0-2392,-45 7-4601,-84-9 4235,9 1-2127,-8 4-3113,-4-1-2492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4.852"/>
    </inkml:context>
    <inkml:brush xml:id="br0">
      <inkml:brushProperty name="width" value="0.025" units="cm"/>
      <inkml:brushProperty name="height" value="0.025" units="cm"/>
    </inkml:brush>
  </inkml:definitions>
  <inkml:trace contextRef="#ctx0" brushRef="#br0">199 80 10666,'0'0'7298,"6"-8"-4320,0 1-2186,-4 5-556,0 0-1,0-1 1,0 1 0,0-1 0,0 1 0,0-1-1,-1 0 1,1 0 0,-1 0 0,0 0 0,0 0 0,0 0-1,0 0 1,-1 0 0,1-4 0,-1 6-126,0 0 0,-1 0-1,1 0 1,0 0 0,-1 1 0,1-1 0,-1 0 0,0 0 0,1 0-1,-1 1 1,1-1 0,-1 0 0,0 1 0,0-1 0,1 1 0,-1-1-1,0 1 1,0-1 0,0 1 0,0 0 0,1-1 0,-1 1 0,0 0-1,0-1 1,0 1 0,0 0 0,0 0 0,0 0 0,0 0 0,-1 0-1,-40 0 41,31 0 48,2 0-153,0 1 1,0 0 0,0 1-1,0 0 1,1 0 0,-1 1 0,0 0-1,-12 7 1,18-9-50,-1 1 0,1 0 1,0-1-1,0 2 0,0-1 0,0 0 0,0 1 1,0-1-1,1 1 0,-1 0 0,1 0 0,0 0 1,0 0-1,0 0 0,0 0 0,0 1 1,1-1-1,-1 1 0,1-1 0,0 1 0,0-1 1,1 1-1,-1 5 0,1-7-23,1 0 0,-1-1 0,1 1 0,-1 0 0,1 0 0,0-1 0,0 1 0,0 0-1,0-1 1,0 1 0,1-1 0,-1 1 0,0-1 0,1 0 0,-1 0 0,0 1 0,1-1 0,0 0 0,-1 0 0,1 0 0,0-1 0,-1 1 0,1 0 0,0-1 0,0 1 0,2 0 0,60 12-708,-47-10 460,24 3-335,-27-5 399,0 1 0,-1 0 0,1 1 0,-1 1 0,0 0-1,22 10 1,-34-14 213,-1 0 0,1 0-1,-1 1 1,1-1 0,-1 0 0,1 1-1,-1-1 1,1 0 0,-1 1-1,1-1 1,-1 0 0,1 1-1,-1-1 1,1 1 0,-1-1 0,0 1-1,1-1 1,-1 1 0,0-1-1,1 1 1,-1-1 0,0 1-1,0 0 1,1-1 0,-1 1 0,0-1-1,0 1 1,0 0 0,0-1-1,0 1 1,0 0 0,0-1-1,0 1 1,0-1 0,0 1 0,-1 0-1,1-1 1,0 1 0,0-1-1,0 1 1,-1 0 0,1-1 0,0 1-1,-1-1 1,1 1 0,0-1-1,-1 1 1,1-1 0,-1 0-1,1 1 1,-1-1 0,1 1 0,-1-1-1,1 0 1,-1 1 0,1-1-1,-1 0 1,0 0 0,1 1-1,-1-1 1,1 0 0,-2 0 0,-40 15 1647,41-15-1623,-201 36 4224,162-31-6813,74-6-3174,61-12 0,-90 13 5125,55-11-8260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062"/>
    </inkml:context>
    <inkml:brush xml:id="br0">
      <inkml:brushProperty name="width" value="0.025" units="cm"/>
      <inkml:brushProperty name="height" value="0.025" units="cm"/>
    </inkml:brush>
  </inkml:definitions>
  <inkml:trace contextRef="#ctx0" brushRef="#br0">0 1 15407,'0'0'13164,"63"36"-12619,-20-36-289,5 0-192,1 2-32,0 1-1441,-6 1-3300,-7-2-1985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434"/>
    </inkml:context>
    <inkml:brush xml:id="br0">
      <inkml:brushProperty name="width" value="0.025" units="cm"/>
      <inkml:brushProperty name="height" value="0.025" units="cm"/>
    </inkml:brush>
  </inkml:definitions>
  <inkml:trace contextRef="#ctx0" brushRef="#br0">213 1 19923,'0'0'10938,"-4"10"-9726,-5 11-1127,-2 0 0,0-1 0,-1 0 1,-1 0-1,-1-2 0,-18 19 0,12-14-60,2 1-1,0 0 1,-25 49-1,42-71-24,0 0 0,0 0 0,0 0 0,0 0 0,0 0 0,1 0 0,-1 1 0,1-1 0,0 0 0,-1 0 0,1 0 0,0 1 0,0-1 0,1 0 0,-1 0 0,0 0 0,1 3 0,0-4 0,0 1 0,0-1 0,0 0 0,0 0 0,0 0 0,0 0 0,0 0 0,0 0 0,0 0 0,0 0 0,0 0 0,1 0 0,-1 0 0,0-1 0,1 1 0,-1-1 0,1 1 0,-1-1 0,2 1 0,7 0 0,-1 0 0,0-1 0,0 0 0,0 0 0,0-1 0,0 0 0,10-3 0,-6 1-748,1-1 1,-1 0-1,20-10 0,-19 7-921,-1 0 0,1-1 0,-1-1 1,-1 0-1,18-17 0,-8 2-7684</inkml:trace>
  <inkml:trace contextRef="#ctx0" brushRef="#br0" timeOffset="1">330 171 12396,'0'0'13100,"-27"56"-10313,15-23-1026,-2 1-543,2 6-386,2 2-351,4 0-289,6-3-192,0-5-96,6-8-1345,10-14-1795,4-12-2209,1-6-1505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762"/>
    </inkml:context>
    <inkml:brush xml:id="br0">
      <inkml:brushProperty name="width" value="0.025" units="cm"/>
      <inkml:brushProperty name="height" value="0.025" units="cm"/>
    </inkml:brush>
  </inkml:definitions>
  <inkml:trace contextRef="#ctx0" brushRef="#br0">8 43 13645,'0'0'11424,"11"-7"-9209,-1 2-1774,1 0-1,0 0 0,0 1 0,0 0 0,0 1 0,22-4 0,-30 6-373,1 1 0,-1-1 1,1 1-1,-1 0 0,1 0 0,-1 0 0,1 0 0,0 1 0,-1-1 0,1 1 1,-1 0-1,0 0 0,1 0 0,-1 0 0,0 1 0,0 0 0,0-1 0,0 1 0,0 0 1,0 0-1,0 1 0,0-1 0,-1 1 0,1-1 0,-1 1 0,0 0 0,0 0 1,0 0-1,0 0 0,-1 0 0,1 0 0,1 5 0,-2-3-59,0 1-1,0 0 1,0 0 0,-1 0-1,0 0 1,0-1-1,0 1 1,-1 0 0,0 0-1,0 0 1,0 0-1,-1-1 1,0 1 0,0-1-1,0 1 1,-1-1-1,0 0 1,0 0-1,-4 6 1,-11 12 4,0 0-1,-39 35 1,10-10-12,40-40 0,2-4 0,1 0 0,1 1 0,-1-1 0,0 0 0,1 1 0,0 0 0,0 0 0,1 0 0,-1 0 0,1 0 0,0 1 0,0-1 0,-1 9 0,3-14 0,0 1 0,0-1 0,1 0 0,-1 1 0,0-1 0,0 1 0,1-1 0,-1 1 0,0-1 0,0 0 0,1 1 0,-1-1 0,0 0 0,1 1 0,-1-1 0,1 0 0,-1 1 0,0-1 0,1 0 0,-1 0 0,1 0 0,-1 1 0,1-1 0,-1 0 0,1 0 0,-1 0 0,1 0 0,-1 0 0,1 0 0,-1 0 0,1 0 0,0 0 0,22-1 0,-18 1 0,10-2-584,0 0-1,1-1 1,-2-1 0,17-5-1,4-5-4130,61-33-1,-64 28-3526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1.090"/>
    </inkml:context>
    <inkml:brush xml:id="br0">
      <inkml:brushProperty name="width" value="0.025" units="cm"/>
      <inkml:brushProperty name="height" value="0.025" units="cm"/>
    </inkml:brush>
  </inkml:definitions>
  <inkml:trace contextRef="#ctx0" brushRef="#br0">120 0 14478,'0'0'12422,"-3"11"-10260,-12 20-974,8-18-828,1 1-1,0 0 1,0 0-1,2 1 1,0-1-1,-4 24 1,9-38-360,-1 1 0,0-1 0,1 1 0,-1-1 0,1 1 0,-1-1 0,1 1 0,-1-1 0,1 1 0,-1-1 0,1 0 0,-1 1 0,1-1 0,0 0 0,-1 1 0,1-1 0,0 0 0,-1 0 0,1 0 0,0 1 0,-1-1 0,1 0 0,0 0 0,-1 0 0,1 0 0,0 0 0,0-1 0,28 1 0,-22 0 0,9 0-13,-3-1-29,0 1 0,0 1 1,0 0-1,1 0 0,12 4 1,-25-4 37,1-1 1,0 0-1,0 1 0,-1 0 1,1-1-1,0 1 1,-1 0-1,1 0 1,-1 0-1,1 0 1,-1 0-1,0 0 0,1 1 1,-1-1-1,0 0 1,0 1-1,0-1 1,0 1-1,0-1 0,0 1 1,0 0-1,0-1 1,-1 1-1,1 0 1,-1-1-1,1 1 1,-1 0-1,0 0 0,1-1 1,-1 1-1,0 0 1,0 0-1,0 0 1,-1-1-1,1 1 0,0 0 1,-1 0-1,1-1 1,-1 1-1,1 0 1,-1-1-1,0 1 1,0 0-1,0-1 0,-1 2 1,-3 7 28,-1-1 1,0 0-1,-1 0 1,0 0-1,-1-1 1,1 0-1,-1-1 1,-12 9-1,-3 1 74,-50 28 0,70-43-117,-1 0 1,1 0-1,-1 0 0,1-1 1,-1 0-1,0 1 0,0-1 1,0-1-1,0 1 0,1 0 0,-9-1 1,11-1-42,-1 1 0,1-1 0,0 1-1,-1-1 1,1 0 0,0 1 0,0-1 0,-1 0 0,1 0 0,0 0 0,0 0 0,0 0 0,0 0 0,0 0 0,0-1-1,1 1 1,-1 0 0,0 0 0,1-1 0,-1 1 0,1-1 0,-1 1 0,1 0 0,-1-1 0,1 1 0,0-1-1,0 1 1,0-1 0,0 1 0,0-1 0,0 1 0,1-3 0,-2-36-5253,1-8-2749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1.415"/>
    </inkml:context>
    <inkml:brush xml:id="br0">
      <inkml:brushProperty name="width" value="0.025" units="cm"/>
      <inkml:brushProperty name="height" value="0.025" units="cm"/>
    </inkml:brush>
  </inkml:definitions>
  <inkml:trace contextRef="#ctx0" brushRef="#br0">1 19 20083,'0'0'7335,"74"-12"-4773,-40 11-640,7 0-1057,-1 1-865,1 0 0,2 0 0,-1 0-416,-1 0-4581,0-4-7431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4.051"/>
    </inkml:context>
    <inkml:brush xml:id="br0">
      <inkml:brushProperty name="width" value="0.025" units="cm"/>
      <inkml:brushProperty name="height" value="0.025" units="cm"/>
    </inkml:brush>
  </inkml:definitions>
  <inkml:trace contextRef="#ctx0" brushRef="#br0">0 0 7847,'0'0'18487,"9"6"-15882,6 0-2222,0 0 0,0 0 0,1-2-1,0 0 1,0 0 0,0-2 0,0 0-1,0 0 1,21-2 0,37 1-719,-27 1-761,68-7 0,-105 3-1977,-19 1-5052,-13-1 1132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4.396"/>
    </inkml:context>
    <inkml:brush xml:id="br0">
      <inkml:brushProperty name="width" value="0.025" units="cm"/>
      <inkml:brushProperty name="height" value="0.025" units="cm"/>
    </inkml:brush>
  </inkml:definitions>
  <inkml:trace contextRef="#ctx0" brushRef="#br0">1 1 15983,'0'0'9577,"54"25"-6598,-13-25-865,13 0-993,5 0-640,-1-5-257,-2-1-192,-8 4-32,-12 0-1570,-13 1-3266,-7-1-5510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1.558"/>
    </inkml:context>
    <inkml:brush xml:id="br0">
      <inkml:brushProperty name="width" value="0.025" units="cm"/>
      <inkml:brushProperty name="height" value="0.025" units="cm"/>
    </inkml:brush>
  </inkml:definitions>
  <inkml:trace contextRef="#ctx0" brushRef="#br0">15 0 11499,'0'0'19512,"2"12"-18162,0 11-1269,-1 0 1,-1 1-1,0-1 0,-7 35 0,6-52-81,-3 7 0,2 1 0,0-1 0,0 1 0,1-1 0,1 1 0,0-1 0,1 1 0,3 15 0,-3-27-3,0 0-1,0 0 1,0 0-1,0 0 1,1 0-1,-1-1 1,1 1 0,-1 0-1,1-1 1,0 1-1,0-1 1,0 1-1,0-1 1,0 0 0,0 0-1,0 0 1,0 0-1,0 0 1,0 0-1,0-1 1,1 1 0,-1-1-1,0 1 1,0-1-1,1 0 1,-1 0 0,0 0-1,1 0 1,3-1-1,-1 0-129,1 1 0,0-1-1,-1-1 1,1 1-1,-1-1 1,0 0 0,1 0-1,-1 0 1,0-1 0,0 1-1,5-5 1,-4 1-1645,0 1 1,-1-1-1,1-1 0,-1 1 1,-1-1-1,7-11 0,1-12-8898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1.916"/>
    </inkml:context>
    <inkml:brush xml:id="br0">
      <inkml:brushProperty name="width" value="0.025" units="cm"/>
      <inkml:brushProperty name="height" value="0.025" units="cm"/>
    </inkml:brush>
  </inkml:definitions>
  <inkml:trace contextRef="#ctx0" brushRef="#br0">85 0 14638,'0'0'5221,"-33"57"-1826,18-26-672,2 1-385,-1 3-801,7-3-896,5-1-481,2-7-160,6-9-1313,15-9-3204,8-6-4099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271"/>
    </inkml:context>
    <inkml:brush xml:id="br0">
      <inkml:brushProperty name="width" value="0.025" units="cm"/>
      <inkml:brushProperty name="height" value="0.025" units="cm"/>
    </inkml:brush>
  </inkml:definitions>
  <inkml:trace contextRef="#ctx0" brushRef="#br0">132 0 9897,'-9'9'8312,"-10"10"-6385,1 1 0,1 0-1,-17 28 1,30-42-1813,0 0 0,0 0 0,1 0 0,0 0 0,0 1 0,0 0 0,1 0 0,0 0 1,0 0-1,0 0 0,1 0 0,0 0 0,1 0 0,0 0 0,0 1 0,0-1 0,1 0 0,0 0 0,3 11 0,-2-15-138,0 0-1,0 0 0,0 0 0,1 0 0,-1-1 1,1 1-1,-1-1 0,1 0 0,0 0 0,0 0 1,0 0-1,0 0 0,0-1 0,0 1 0,1-1 1,-1 0-1,0 0 0,1 0 0,-1 0 0,1-1 1,-1 1-1,1-1 0,-1 0 0,7 0 0,-2 0 42,0-1-1,1 0 0,-1 0 0,0 0 0,0-1 0,-1 0 0,1-1 0,0 0 0,13-7 0,-12 4 160,0 0 1,-1 0-1,0-1 0,-1 0 0,1-1 0,-1 1 0,-1-2 1,1 1-1,-1-1 0,-1 1 0,0-2 0,0 1 0,-1 0 1,0-1-1,0 0 0,-1 0 0,-1 0 0,0-1 0,0 1 1,-1 0-1,0-1 0,-1-10 0,0 18-156,0 1-1,0 0 1,0-1-1,-1 1 1,0-1-1,1 1 1,-1 0-1,0 0 1,0-1-1,0 1 0,0 0 1,-1 0-1,1 0 1,0 0-1,-1 0 1,0 0-1,1 0 1,-1 1-1,0-1 1,0 1-1,0-1 1,0 1-1,0 0 1,0 0-1,0-1 1,0 1-1,-1 1 1,1-1-1,0 0 1,-1 1-1,1-1 1,-1 1-1,1 0 1,0-1-1,-1 1 1,1 0-1,-5 1 1,2-1-6,0 1 0,-1-1-1,1 1 1,0 0 0,0 1 0,-1-1 0,1 1 0,0 0 0,1 0 0,-1 1 0,0-1 0,1 1-1,-1 0 1,1 0 0,0 1 0,-7 6 0,9-7-365,0 0 0,0 0 0,0 0 0,0 0 0,0 1 0,1-1 0,0 1 0,-1-1 0,1 1 0,0-1 0,0 8 0,1-10 152,0 0 0,0 0 0,0 0 0,1 0 0,-1 0 0,0 1 0,1-1 0,-1 0 0,1 0 0,-1 0 0,1 0 0,-1 0 0,1 0 0,0 0 0,0 0 0,-1-1 0,1 1 0,0 0 0,0 0 0,0-1 0,0 1 0,0 0 0,0-1 0,0 1 0,0-1 0,0 1 0,0-1 0,0 1 0,0-1 0,0 0 0,1 0 0,-1 0 0,0 1 0,0-1 0,0 0 0,0 0 0,1-1 0,-1 1 0,1 0 0,27 0-8385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5.197"/>
    </inkml:context>
    <inkml:brush xml:id="br0">
      <inkml:brushProperty name="width" value="0.025" units="cm"/>
      <inkml:brushProperty name="height" value="0.025" units="cm"/>
    </inkml:brush>
  </inkml:definitions>
  <inkml:trace contextRef="#ctx0" brushRef="#br0">244 50 17489,'0'0'2994,"-12"-7"-356,-5-1-2015,0 1 1,0 0 0,-1 2-1,0 0 1,-20-3 0,33 7-482,-1 0 1,1 1-1,-1 0 1,1 0 0,0 0-1,-1 0 1,1 1-1,0 0 1,-1 0-1,1 1 1,-8 3-1,11-4-123,-1 1 0,1-1-1,0 1 1,-1 0-1,1 0 1,0 0 0,0 0-1,0 1 1,1-1-1,-1 0 1,0 1-1,1-1 1,0 1 0,-1 0-1,1-1 1,0 1-1,0 0 1,1 0 0,-1 0-1,0 0 1,1 0-1,0 0 1,0 3-1,0-4-12,0-1 0,0 0 1,0 1-1,1-1 0,-1 1 0,0-1 0,1 0 0,-1 1 0,1-1 0,-1 0 0,1 1 0,0-1 0,0 0 0,0 0 0,-1 0 0,1 1 0,0-1 0,0 0 0,1 0 0,-1-1 0,0 1 0,0 0 0,0 0 0,1 0 0,-1-1 0,0 1 0,0-1 0,1 1 0,-1-1 0,1 1 0,-1-1 0,0 0 0,1 0 0,1 0 0,59 2 316,-46-3-262,-2 0-43,0-1 0,1 0 0,-1-1 0,-1-1 0,1 0 1,-1-1-1,1-1 0,-1 0 0,-1 0 0,1-1 0,-1-1 0,0 0 0,-1-1 0,12-11 0,-33 55-497,5-22 510,0 0 0,1 0 0,0 0 0,1 1 0,-2 14 0,5-25-114,-1-1 0,1 1-1,0-1 1,0 0 0,0 1 0,0-1-1,1 0 1,-1 1 0,1-1 0,-1 0-1,1 0 1,0 1 0,0-1 0,0 0-1,0 0 1,0 0 0,1 0 0,-1 0-1,1 0 1,-1 0 0,1-1-1,0 1 1,-1-1 0,1 1 0,0-1-1,0 1 1,0-1 0,0 0 0,0 0-1,0 0 1,1 0 0,-1 0 0,0-1-1,0 1 1,1-1 0,-1 1 0,4-1-1,3 1-834,-1 0 0,0-1 0,1 0 0,-1 0 0,0-1 0,9-2 1,16-11-3898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616"/>
    </inkml:context>
    <inkml:brush xml:id="br0">
      <inkml:brushProperty name="width" value="0.025" units="cm"/>
      <inkml:brushProperty name="height" value="0.025" units="cm"/>
    </inkml:brush>
  </inkml:definitions>
  <inkml:trace contextRef="#ctx0" brushRef="#br0">130 0 2947,'0'0'19202,"-12"13"-16218,11-13-2953,-18 21 1498,0 1-1,-23 35 0,38-51-1376,-1 1 1,1 0-1,0 0 0,1 0 1,0 0-1,0 1 1,0-1-1,1 1 1,0 0-1,1 0 0,0 0 1,0-1-1,0 1 1,1 0-1,1 0 0,1 13 1,-1-18-146,0 0-1,1 0 1,0-1 0,-1 1-1,1-1 1,0 1 0,0-1-1,1 0 1,-1 1 0,0-1-1,1 0 1,-1-1 0,1 1-1,0 0 1,-1-1 0,1 1-1,0-1 1,0 0 0,0 0-1,0 0 1,0 0 0,0-1-1,0 1 1,0-1 0,1 0-1,-1 0 1,3 0 0,1 0 3,0 0-1,0 0 1,1-1 0,-1 0 0,0 0-1,0-1 1,-1 0 0,1 0 0,0 0 0,-1-1-1,8-4 1,-5 1-3,-1-1-1,0-1 1,0 1-1,-1-1 1,0 0-1,-1-1 1,1 0 0,-2 0-1,7-11 1,-9 13-4,0 1 1,0 0 0,-1-1 0,0 0 0,0 0 0,0 1-1,-1-1 1,0 0 0,0 0 0,-1 0 0,1-1 0,-2 1-1,1 0 1,-4-14 0,3 19-180,-1-1 1,1 0-1,-1 1 1,0-1 0,0 1-1,0 0 1,0-1-1,-1 1 1,1 0-1,-1 0 1,1 1-1,-1-1 1,0 0-1,1 1 1,-1 0-1,0 0 1,0-1-1,0 2 1,0-1-1,0 0 1,0 1-1,0-1 1,0 1-1,-1 0 1,1 0-1,0 0 1,0 0-1,0 1 1,0-1-1,0 1 1,-4 1-1,5-2-125,-1 1 0,0-1 0,1 1 1,-1-1-1,1 1 0,-1 0 0,1 0 0,-1 0 0,1 1 0,0-1 0,-1 0 1,1 1-1,0 0 0,0-1 0,0 1 0,0 0 0,0 0 0,1 0 1,-1 0-1,1 0 0,-1 1 0,1-1 0,0 0 0,0 1 0,0-1 1,0 1-1,0-1 0,0 1 0,1 0 0,-1-1 0,1 1 0,0 0 0,0-1 1,0 1-1,0 0 0,0-1 0,0 1 0,2 3 0,5 7-15116</inkml:trace>
  <inkml:trace contextRef="#ctx0" brushRef="#br0" timeOffset="1">615 50 13677,'0'0'8840,"-7"52"-6341,2-27-129,-1 2-705,3 4-896,0-3-448,2 0-257,1 0-32,0-4-353,1-1-832,4-8-1762,-1-6-1633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962"/>
    </inkml:context>
    <inkml:brush xml:id="br0">
      <inkml:brushProperty name="width" value="0.025" units="cm"/>
      <inkml:brushProperty name="height" value="0.025" units="cm"/>
    </inkml:brush>
  </inkml:definitions>
  <inkml:trace contextRef="#ctx0" brushRef="#br0">0 35 7976,'0'0'22517,"75"-25"-22165,-30 25-288,6 0-160,0 0-1121,0 0-1858,-3 0-3619,-4-9-5702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4.599"/>
    </inkml:context>
    <inkml:brush xml:id="br0">
      <inkml:brushProperty name="width" value="0.025" units="cm"/>
      <inkml:brushProperty name="height" value="0.025" units="cm"/>
    </inkml:brush>
  </inkml:definitions>
  <inkml:trace contextRef="#ctx0" brushRef="#br0">133 0 9033,'-2'17'13073,"0"-1"-6249,-1 1-4513,2-14-2510,1 0 0,0-1 0,0 1 1,0 0-1,0 0 0,0 0 0,0 0 0,1 0 0,-1 0 0,1-1 1,0 1-1,0 0 0,2 4 0,12 10 1813,-9-12-1612,1 0 0,-1 0 0,0 1 0,-1-1-1,1 1 1,-1 1 0,0-1 0,-1 1 0,1 0 0,-2 0 0,1 0-1,-1 1 1,0-1 0,0 1 0,-1 0 0,0 0 0,0 0 0,-1 0-1,0 0 1,0 0 0,-1 0 0,-1 14 0,0-18 57,-1 0 0,1 0 1,-1-1-1,0 1 0,0-1 0,0 1 1,0-1-1,0 0 0,-1 0 0,0 0 1,1 0-1,-1 0 0,0-1 0,-1 1 0,1-1 1,0 0-1,-1 0 0,1 0 0,-1 0 1,1 0-1,-1-1 0,-7 2 0,1 0 126,-1 0-1,0-1 1,0 0-1,0 0 0,-1-1 1,-20-2-1,29 1-329,1 0 0,-1 0 0,1-1 0,-1 1 0,1-1 0,-1 0 0,1 0 0,0 0 0,-1 0 0,1 0 0,0 0 0,0-1 0,0 1 0,0-1 0,0 1 0,0-1 0,0 0 0,0 0 0,1 0 0,-1 0 0,1 0 0,0 0 0,-1 0 0,1-1 0,0 1 0,0 0 0,0-1 0,1 1 0,-1-1 0,0-3 0,0-2-804,0 1 0,1-1 0,0 0-1,0 0 1,1 1 0,0-1 0,1 0 0,-1 1 0,4-9-1,9-21-11008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4.954"/>
    </inkml:context>
    <inkml:brush xml:id="br0">
      <inkml:brushProperty name="width" value="0.025" units="cm"/>
      <inkml:brushProperty name="height" value="0.025" units="cm"/>
    </inkml:brush>
  </inkml:definitions>
  <inkml:trace contextRef="#ctx0" brushRef="#br0">0 13 13613,'0'0'16880,"56"-12"-16368,-27 12-416,6 0-128,2 0-1249,4 0-1954,1 0-3107,-1 0-6182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5.297"/>
    </inkml:context>
    <inkml:brush xml:id="br0">
      <inkml:brushProperty name="width" value="0.025" units="cm"/>
      <inkml:brushProperty name="height" value="0.025" units="cm"/>
    </inkml:brush>
  </inkml:definitions>
  <inkml:trace contextRef="#ctx0" brushRef="#br0">121 0 3940,'0'0'15364,"-10"11"-12380,-2 2-2130,0 0 1,1 1 0,1 0-1,0 1 1,1 1 0,0-1-1,1 1 1,1 1 0,-8 28 0,13-33-740,0 1 0,0-1 0,1 1 0,1 0 0,0 0 0,1-1 0,4 23 0,-4-32-105,-1 0-1,1-1 1,0 1 0,1 0-1,-1 0 1,0-1 0,1 1-1,-1 0 1,1-1-1,0 0 1,0 1 0,0-1-1,0 0 1,0 0 0,1 0-1,-1 0 1,1-1-1,-1 1 1,1 0 0,-1-1-1,1 0 1,0 0 0,0 0-1,0 0 1,0 0-1,0 0 1,-1-1 0,1 0-1,0 1 1,0-1 0,0 0-1,0 0 1,0-1 0,0 1-1,0-1 1,0 1-1,5-3 1,-2 1 0,0 0 1,0 0-1,0-1 1,-1 0-1,1 0 0,-1-1 1,0 1-1,0-1 0,0 0 1,0-1-1,-1 1 0,1-1 1,-1 0-1,0 0 1,-1 0-1,1 0 0,-1-1 1,0 1-1,4-12 0,-2 4 27,-1 1 0,0-1 0,0-1 0,-2 1 0,1 0 0,-2-1 0,0 1-1,0-17 1,-2 26-17,1 0-1,-1 1 1,0-1-1,0 1 1,0-1-1,-1 1 1,1 0-1,-1 0 1,0-1-1,0 1 1,0 0-1,0 1 1,0-1-1,-1 0 1,1 1-1,-1-1 1,0 1 0,0 0-1,0-1 1,0 2-1,0-1 1,0 0-1,0 0 1,-1 1-1,1 0 1,-1 0-1,1 0 1,-1 0-1,1 0 1,-1 1-1,0 0 1,-4 0-1,4-1-95,0 1-1,0 1 1,1-1 0,-1 1-1,0-1 1,1 1 0,-1 0-1,0 0 1,1 1 0,-1-1-1,1 1 1,0 0-1,-7 4 1,8-4-232,0 0 0,0 0 1,0 0-1,0 0 0,0 1 0,0-1 0,1 1 0,-1-1 0,1 1 1,0 0-1,0-1 0,0 1 0,0 0 0,0 0 0,0 0 0,1 0 1,-1 0-1,1 0 0,0 4 0,3 10-4753,12-2-1478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5.628"/>
    </inkml:context>
    <inkml:brush xml:id="br0">
      <inkml:brushProperty name="width" value="0.025" units="cm"/>
      <inkml:brushProperty name="height" value="0.025" units="cm"/>
    </inkml:brush>
  </inkml:definitions>
  <inkml:trace contextRef="#ctx0" brushRef="#br0">173 61 11563,'-8'0'8846,"0"0"-8131,0 1 0,0 0 0,0 0 0,0 1-1,1 0 1,-1 0 0,1 0 0,-1 1 0,1 1 0,0-1 0,-10 8 0,12-8-550,0 1-1,0 0 1,1 0-1,-1 0 1,1 1 0,0 0-1,0 0 1,1-1-1,0 2 1,0-1-1,0 0 1,0 1-1,1 0 1,0-1 0,0 1-1,0 0 1,0 8-1,1-12-145,1 1 1,-1-1-1,1 0 0,0 1 0,0-1 1,0 1-1,0-1 0,0 1 0,1-1 1,-1 1-1,1-1 0,-1 0 0,1 1 1,0-1-1,0 0 0,0 1 0,0-1 1,1 0-1,-1 0 0,0 0 0,1 0 1,0 0-1,-1 0 0,1-1 0,2 3 1,0-2-3,-1-1 1,1 0-1,-1 1 1,1-1 0,0-1-1,-1 1 1,1 0-1,0-1 1,0 0-1,-1 0 1,1 0 0,0 0-1,0-1 1,-1 1-1,1-1 1,0 0-1,3-1 1,2-2-18,0 0 0,-1 0 0,1-1 0,-1 0 0,0-1 0,0 0 0,0 0 0,-1 0 0,0-1 0,-1 0 0,1-1 0,7-11 0,-7 9 0,0 0 0,-1 0 0,0 0 0,-1-1 0,0 0 0,-1 0 0,0 0 0,-1 0 0,0-1 0,1-11 0,-4 21 2,0 1 0,0-1 0,0 1 0,0-1 0,0 1 0,-1 0 0,1-1 0,0 1 0,-1-1 0,1 1 0,-1 0 0,0-1 0,1 1 0,-1 0 0,0 0 0,0-1 0,0 1 0,0 0 0,0 0 0,0 0 0,0 0 0,0 0 0,0 1 0,0-1 0,-1 0 0,1 0 0,0 1 0,0-1 0,-1 1 0,1-1 0,-1 1 0,1-1 0,0 1 0,-1 0 0,1 0 0,-1 0 0,1 0 0,-1 0 0,1 0 0,0 0 0,-1 0 0,1 0 0,-3 2 0,-2-2-42,0 1 0,1 0 0,-1 1 0,0-1 0,1 1 0,0 0 0,-1 1 0,1-1 0,0 1 0,-6 4 0,8-4-484,0 0 0,0 0 0,0 1 1,1-1-1,-1 1 0,1-1 0,-4 8 0,-1 16-8103,7-12-1585</inkml:trace>
  <inkml:trace contextRef="#ctx0" brushRef="#br0" timeOffset="1">439 145 7175,'0'0'25592,"28"-8"-49807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281"/>
    </inkml:context>
    <inkml:brush xml:id="br0">
      <inkml:brushProperty name="width" value="0.025" units="cm"/>
      <inkml:brushProperty name="height" value="0.025" units="cm"/>
    </inkml:brush>
  </inkml:definitions>
  <inkml:trace contextRef="#ctx0" brushRef="#br0">123 0 16624,'0'0'10068,"-7"8"-7308,-10 12-1636,7-11-850,1 0-1,0 1 1,1 0 0,1 1 0,-1 0 0,1 0 0,-9 22 0,16-32-275,0 0 0,0 0 0,0 0-1,1 0 1,-1 0 0,0 0 0,1 0 0,-1 0 0,0-1-1,1 1 1,-1 0 0,1 0 0,-1 0 0,1-1 0,0 1-1,-1 0 1,1-1 0,0 1 0,-1-1 0,1 1 0,0 0-1,0-1 1,0 0 0,-1 1 0,1-1 0,0 1 0,0-1 0,0 0-1,0 0 1,0 0 0,0 1 0,0-1 0,0 0 0,0 0-1,0 0 1,0 0 0,1-1 0,51 1-242,-39-1 50,34-1-1052,-35 0 825,-1 1 0,1 0 0,-1 1 0,1 1-1,-1 0 1,23 5 0,-34-6 439,0 0-1,1 1 0,-1-1 1,0 1-1,0 0 1,0-1-1,0 1 0,-1 0 1,1-1-1,0 1 1,0 0-1,0 0 0,0 0 1,-1 0-1,1 0 0,0 0 1,-1 0-1,1 0 1,-1 0-1,1 0 0,-1 0 1,0 0-1,1 0 1,-1 0-1,0 1 0,0-1 1,0 0-1,0 0 1,0 0-1,0 1 0,0-1 1,0 0-1,0 0 1,0 0-1,-1 0 0,1 0 1,0 1-1,-1-1 0,1 0 1,-1 0-1,0 0 1,1 0-1,-2 1 0,-1 4 340,-1 0-1,0 1 0,-1-2 0,0 1 0,-6 7 0,-3-1-130,1 0 0,-2-1-1,1-1 1,-25 14-1,31-20-173,0 0 0,-1 0 0,0-1 0,0 0-1,0-1 1,0 0 0,0 0 0,-1-1-1,1 0 1,-13-1 0,20 0-111,0 0 1,0 0-1,0-1 0,0 1 0,0-1 1,0 1-1,0-1 0,0 0 1,0 1-1,1-1 0,-1 0 0,0 0 1,1-1-1,-1 1 0,0 0 0,1 0 1,0-1-1,-1 1 0,1-1 1,0 1-1,-1-1 0,1 0 0,0 1 1,0-1-1,1 0 0,-1 0 1,0 0-1,0-2 0,-1-4-882,0-1 0,1 0 0,0 0 1,1-17-1,0 19 186,0-33-6725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654"/>
    </inkml:context>
    <inkml:brush xml:id="br0">
      <inkml:brushProperty name="width" value="0.025" units="cm"/>
      <inkml:brushProperty name="height" value="0.025" units="cm"/>
    </inkml:brush>
  </inkml:definitions>
  <inkml:trace contextRef="#ctx0" brushRef="#br0">1 24 5285,'0'0'21140,"60"-8"-18578,-36 6-704,6 1-737,4-1-544,1 2-449,-1 0-160,0 0-1377,2-5-2723,0 0-4485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981"/>
    </inkml:context>
    <inkml:brush xml:id="br0">
      <inkml:brushProperty name="width" value="0.025" units="cm"/>
      <inkml:brushProperty name="height" value="0.025" units="cm"/>
    </inkml:brush>
  </inkml:definitions>
  <inkml:trace contextRef="#ctx0" brushRef="#br0">260 1 9801,'0'0'22384,"-10"10"-22085,-39 39-151,-60 65 20,92-94-259,0 1 0,1 0 0,-23 43 0,37-53-942,9-12-1595,14-16-2178,1-10-3062,4-5-6343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7.324"/>
    </inkml:context>
    <inkml:brush xml:id="br0">
      <inkml:brushProperty name="width" value="0.025" units="cm"/>
      <inkml:brushProperty name="height" value="0.025" units="cm"/>
    </inkml:brush>
  </inkml:definitions>
  <inkml:trace contextRef="#ctx0" brushRef="#br0">203 3 2755,'0'0'13009,"-10"-1"-7879,-3 0-4286,0 0-1,0 1 1,1 1-1,-1 0 0,-24 6 1,33-7-743,0 1-1,1 0 1,-1 0 0,1 0 0,0 1-1,-1-1 1,1 1 0,0-1 0,0 1-1,0 0 1,0 1 0,0-1 0,0 0-1,1 1 1,-1 0 0,1-1 0,-1 1-1,1 0 1,0 0 0,1 0 0,-1 1-1,0-1 1,1 0 0,0 1 0,-1-1-1,1 1 1,1-1 0,-1 1 0,0-1-1,1 6 1,0-8-57,1 1 1,-1-1-1,1 1 0,0-1 1,0 1-1,-1-1 0,1 1 1,0-1-1,0 0 0,0 0 1,0 1-1,1-1 0,-1 0 1,0 0-1,1 0 0,-1 0 1,0 0-1,1-1 0,-1 1 0,1 0 1,-1-1-1,1 1 0,-1-1 1,1 1-1,0-1 0,-1 0 1,1 1-1,-1-1 0,4 0 1,57 3 167,-55-3-168,1 0-74,0-1-1,0 1 1,0-2 0,0 1 0,0-1 0,0 0 0,12-6 0,-17 7 30,-1 0 1,1 0-1,-1-1 1,1 1-1,-1-1 0,1 1 1,-1-1-1,0 0 1,0 0-1,0 0 1,0-1-1,0 1 1,-1 0-1,1-1 1,-1 1-1,1-1 0,-1 1 1,0-1-1,0 0 1,0 1-1,0-1 1,0 0-1,-1 0 1,1-4-1,-1 6 11,-1-1 1,1 1-1,-1-1 0,0 1 0,1 0 0,-1-1 1,0 1-1,0 0 0,0-1 0,0 1 0,0 0 1,0 0-1,0 0 0,-1 0 0,1 0 1,0 0-1,-1 0 0,1 0 0,0 0 0,-1 1 1,1-1-1,-1 0 0,1 1 0,-1 0 0,1-1 1,-1 1-1,1 0 0,-1 0 0,0-1 1,1 1-1,-1 1 0,1-1 0,-3 0 0,-59 4 318,55-2-296,-1 1-1,1 0 1,-1 0-1,1 1 1,0 0 0,0 0-1,1 1 1,-1 0-1,1 0 1,-11 11-1,13-11-182,0 0-1,1 0 0,0 1 1,0-1-1,1 1 0,-5 9 1,6-11-351,0 0 0,1 1 0,0-1 0,-1 1 0,2 0-1,-1-1 1,0 1 0,1 0 0,0 8 0,6 6-4324,13-4-1662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5.777"/>
    </inkml:context>
    <inkml:brush xml:id="br0">
      <inkml:brushProperty name="width" value="0.025" units="cm"/>
      <inkml:brushProperty name="height" value="0.025" units="cm"/>
    </inkml:brush>
  </inkml:definitions>
  <inkml:trace contextRef="#ctx0" brushRef="#br0">51 0 12107,'0'0'3465,"-5"9"-785,-1 0-2248,-1 2 480,1 0-1,0 0 1,1 1 0,-5 16-1,8-25-822,2-1-1,-1 1 0,0 0 1,1 0-1,-1 0 1,1 0-1,0 0 1,0 0-1,0 0 0,0 0 1,1 0-1,-1 0 1,1 0-1,0 0 1,0 0-1,0 0 0,0 0 1,0-1-1,1 1 1,-1 0-1,1-1 0,-1 1 1,1-1-1,0 0 1,0 1-1,3 1 1,-2-1 35,1 0 1,-1 0-1,1-1 0,0 1 1,0-1-1,0 0 1,0 0-1,0-1 1,0 1-1,0-1 1,0 0-1,1 0 1,-1 0-1,1 0 1,-1-1-1,0 0 0,1 0 1,6-1-1,-7 0-20,0 0 0,-1-1-1,1 1 1,-1-1-1,1 0 1,-1 0 0,0-1-1,0 1 1,0 0 0,0-1-1,0 0 1,0 0-1,-1 0 1,0 0 0,1 0-1,-1 0 1,0-1 0,-1 1-1,1-1 1,0 1-1,0-5 1,0 2-71,0 0 0,0-1 0,-1 1 0,0-1 0,0 1 0,-1-1 0,0 1 0,0-1 1,0 0-1,-3-10 0,3 16-25,0-1-1,-1 0 1,1 0 0,-1 0 0,0 0 0,1 1 0,-1-1 0,0 0 0,0 1 0,0-1 0,0 0 0,0 1 0,-1-1 0,1 1 0,0 0-1,-1-1 1,1 1 0,-1 0 0,1 0 0,-1 0 0,1 0 0,-1 0 0,0 0 0,0 1 0,1-1 0,-1 0 0,0 1 0,0-1 0,0 1-1,0 0 1,0 0 0,0 0 0,1 0 0,-1 0 0,0 0 0,0 0 0,0 1 0,0-1 0,0 1 0,-2 0 0,3-1-11,1 1 1,-1-1-1,0 0 1,1 1 0,-1-1-1,1 0 1,-1 1 0,1-1-1,-1 1 1,1-1-1,-1 1 1,1-1 0,0 1-1,-1-1 1,1 1-1,0 0 1,-1-1 0,1 1-1,0-1 1,0 1-1,0 0 1,-1-1 0,1 1-1,0 0 1,0-1-1,0 1 1,0 0 0,0-1-1,0 1 1,0 0 0,0-1-1,1 1 1,-1-1-1,0 2 1,1 0 4,-1-1 1,1 1-1,-1-1 0,1 1 1,-1-1-1,1 1 1,0-1-1,0 1 0,0-1 1,0 0-1,0 1 0,0-1 1,0 0-1,2 2 1,6 1 35,0 0 0,0-1 1,0 0-1,0 0 1,0-1-1,0 0 0,1 0 1,18 0-1,-3-2 30,0 0 0,32-6 0,-47 4-43,-1 0 0,1-1-1,0-1 1,-1 0-1,12-5 1,19-9 78,-39 18-112,0 0 0,0 0 0,0 0 0,0 0 0,-1 0-1,1 0 1,0 1 0,0-1 0,0 0 0,0 1 0,0-1 0,-1 0-1,1 1 1,0-1 0,0 1 0,-1 0 0,1-1 0,0 1 0,-1-1-1,1 1 1,-1 0 0,1 0 0,0-1 0,-1 1 0,0 0 0,1 0-1,-1-1 1,1 3 0,13 12 130,-6-11-59,1-1 1,-1 0-1,1-1 0,-1 0 0,1 0 1,0-1-1,0 0 0,0-1 0,0 1 1,12-3-1,-1 0-24,1 0 1,-1-2-1,27-8 0,-37 9-98,10-2-476,-1-2 0,0 0 0,22-13 0,-38 18-1180,-3-5-9792,-2-2 613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7.665"/>
    </inkml:context>
    <inkml:brush xml:id="br0">
      <inkml:brushProperty name="width" value="0.025" units="cm"/>
      <inkml:brushProperty name="height" value="0.025" units="cm"/>
    </inkml:brush>
  </inkml:definitions>
  <inkml:trace contextRef="#ctx0" brushRef="#br0">154 45 8296,'-8'4'10506,"-4"2"-8640,-64 35 6186,71-38-7763,1 0 0,-1 1 0,1-1 0,-1 1 0,1-1 0,0 1 1,0 1-1,1-1 0,-1 0 0,1 1 0,0 0 0,1 0 0,-4 7 0,5-11-289,1 0 0,0 0 0,0-1 0,0 1 0,-1 0 0,1 0 0,0-1 0,0 1 0,0 0 0,0 0 0,0-1 0,1 1 0,-1 0 0,0 0 0,0-1 0,0 1 0,1 0 0,-1-1 0,0 1 0,1 0 0,-1-1 0,1 1 0,-1 0 0,1-1 0,-1 1 0,1-1 0,-1 1 0,1 0 0,24 6 0,-17-7 0,1-1 0,-1 1 0,0-1 0,14-4 0,-11 1 0,-1 0 0,1-1 0,-1-1 0,0 0 0,0 0 0,-1-1 0,17-15 0,-22 19 0,0 0 0,0-1 0,-1 0 0,1 0 0,-1 0 0,0 0 0,0 0 0,0-1 0,-1 1 0,1-1 0,-1 0 0,0 0 0,-1 0 0,1 0 0,-1 0 0,0 0 0,0 0 0,0-1 0,-1-6 0,-1 10 0,1 1 0,-1-1 0,0 1 0,0-1 0,0 1 0,0 0 0,-1 0 0,1-1 0,0 1 0,0 0 0,-1 0 0,1 0 0,-1 0 0,1 0 0,-1 1 0,1-1 0,-1 0 0,0 1 0,1-1 0,-1 1 0,0-1 0,1 1 0,-1 0 0,0 0 0,1 0 0,-1 0 0,-3 0 0,-51 4 0,46-1-494,0 0 0,0 0 1,1 1-1,-1 0 0,1 1 0,0 0 0,-15 12 1,6-3-7600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1:20.730"/>
    </inkml:context>
    <inkml:brush xml:id="br0">
      <inkml:brushProperty name="width" value="0.025" units="cm"/>
      <inkml:brushProperty name="height" value="0.025" units="cm"/>
    </inkml:brush>
  </inkml:definitions>
  <inkml:trace contextRef="#ctx0" brushRef="#br0">2459 368 5221,'-13'-15'6470,"-15"-20"-5255,-1 1 0,-2 2 0,-2 1 0,-68-50 0,65 61-973,-1 2 1,-1 2-1,0 1 0,-1 2 0,-1 2 1,1 1-1,-48-4 0,-27 1 284,-148 4 0,169 10-460,0 3 1,0 5 0,0 4-1,1 4 1,1 4 0,-131 48-1,167-46-46,0 2 0,1 3 0,2 2 0,-75 56 0,90-56 33,1 1 0,2 2 1,1 1-1,2 2 1,1 1-1,-34 56 0,48-66-27,1 1 0,1 0 0,2 1-1,1 0 1,1 1 0,1 0 0,2 0 0,-5 44-1,11-53-14,0 0 0,1 0 0,1 0 0,1 0 0,1 0 0,1 0-1,0-1 1,2 1 0,0-1 0,2 0 0,0-1 0,1 0 0,14 23 0,3-4-5,2-2 0,1-1 1,1-2-1,2 0 1,1-2-1,2-2 1,1-1-1,1-2 0,1-1 1,64 30-1,-45-29 10,1-3 0,1-2 0,1-2 0,0-3 0,2-3-1,-1-3 1,73 3 0,-39-9 354,-1-5 0,1-4 0,-1-4 0,0-4 0,157-43 0,-186 36 8,0-3 0,-2-2 0,-1-3 0,-1-3 0,-2-3 0,-1-2 0,-2-2 0,87-77-1,-112 85-143,-1-2-1,-2-1 0,-1-1 0,43-69 0,-56 76-93,0 0 1,-2-1 0,-1-1-1,-1 1 1,-1-2-1,-2 1 1,7-54 0,-13 67-124,0 1 0,-1-1 0,-1 1 0,0-1 1,-1 1-1,-1 0 0,0 0 0,-1 0 1,-1 0-1,0 0 0,-1 1 0,-1 0 1,0 0-1,-1 1 0,0 0 0,-1 0 0,0 1 1,-1 0-1,-1 0 0,0 1 0,-22-17 1,1 4-138,-1 2 1,-1 1 0,-1 2-1,-1 1 1,0 2 0,-1 2 0,-50-13-1,-7 4-1364,-175-20-1,-157 14-6416,235 22-817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1:48.615"/>
    </inkml:context>
    <inkml:brush xml:id="br0">
      <inkml:brushProperty name="width" value="0.025" units="cm"/>
      <inkml:brushProperty name="height" value="0.025" units="cm"/>
    </inkml:brush>
  </inkml:definitions>
  <inkml:trace contextRef="#ctx0" brushRef="#br0">1 86 9417,'0'0'6214,"12"2"-4234,58 9-1027,1-4 0,117-4 0,157-25 2603,-93 4-2406,-121 12-1103,297-27 274,-733 89 1850,-90 15-2065,277-55 328,-163 2-1,279-18-372,0 1-1,-1-1 1,1 0-1,-1 0 0,1-1 1,-1 1-1,1 0 0,0-1 1,-1 1-1,1-1 0,0 0 1,-1 0-1,-3-2 0,6 3-46,0-1-1,0 0 1,0 1-1,0-1 1,0 1 0,0-1-1,0 1 1,0-1-1,0 0 1,0 1-1,0-1 1,0 1-1,1-1 1,-1 1-1,0-1 1,0 1-1,1-1 1,-1 1-1,0-1 1,1 1 0,-1-1-1,0 1 1,1-1-1,-1 1 1,0 0-1,1-1 1,-1 1-1,1 0 1,-1-1-1,1 1 1,-1 0-1,1-1 1,0 1 0,10-7-15,0 1 0,1 0 1,20-7-1,59-15-9,1 4 0,129-16 1,193 1-101,-184 34-498,-606 68 1076,183-26-162,120-24-177,-42 8 81,-230 12 1,343-32-289,-1-1 1,1 0-1,-1 0 1,1 0-1,-1-1 1,1 1-1,0-1 1,-1 1-1,1-1 1,-1 0-1,1 0 1,0 0 0,0 0-1,0 0 1,-1 0-1,-1-3 1,2 2-472,0 0 1,1-1-1,0 1 1,0-1-1,-1 1 0,1-1 1,1 0-1,-1 1 1,0-1-1,1 0 1,-1 1-1,1-1 1,0 0-1,0-4 1,0-36-14517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07.087"/>
    </inkml:context>
    <inkml:brush xml:id="br0">
      <inkml:brushProperty name="width" value="0.025" units="cm"/>
      <inkml:brushProperty name="height" value="0.025" units="cm"/>
    </inkml:brush>
  </inkml:definitions>
  <inkml:trace contextRef="#ctx0" brushRef="#br0">51 177 4260,'0'0'18455,"-1"0"-18416,1 0 1,0 1-1,-1-1 1,1 0-1,-1 0 1,1 1-1,0-1 1,0 0-1,-1 0 0,1 1 1,0-1-1,-1 0 1,1 1-1,0-1 1,0 1-1,0-1 1,0 0-1,-1 1 1,1-1-1,0 1 1,0-1-1,0 0 1,0 1-1,0-1 0,0 1 1,0-1-1,0 1 1,1 0 22,-1-1 1,1 0-1,-1 1 1,1-1-1,0 1 1,0-1 0,-1 0-1,1 0 1,0 1-1,0-1 1,-1 0-1,1 0 1,0 0-1,0 0 1,-1 0-1,1 0 1,0 0-1,0 0 1,0 0-1,-1 0 1,1 0-1,0-1 1,0 1-1,-1 0 1,1 0-1,0-1 1,-1 1 0,1-1-1,0 1 1,0-1-1,1-1 75,-1 0-1,0 1 1,0-1 0,0 0 0,0 0-1,-1 0 1,1 0 0,0 0-1,-1 0 1,1 0 0,-1-3-1,0-55 1913,0 58-1960,-1 0 1,1-1 0,-1 1 0,0 0 0,0-1 0,0 1 0,0 0 0,0 0 0,0 0 0,-1 0 0,1 0 0,-1 0 0,1 0 0,-1 0-1,0 0 1,0 1 0,0-1 0,0 1 0,-3-2 0,4 2-71,0 1 0,1-1-1,-1 1 1,0 0 0,0-1 0,-1 1-1,1 0 1,0 0 0,0 0 0,0-1-1,0 1 1,0 0 0,0 0 0,0 1-1,0-1 1,0 0 0,0 0 0,0 0-1,0 1 1,0-1 0,0 1 0,0-1-1,0 0 1,0 1 0,0 0 0,0-1-1,0 1 1,1 0 0,-1-1 0,0 1-1,0 0 1,1 0 0,-1-1 0,0 1-1,1 0 1,-1 0 0,1 0 0,-1 0 0,1 0-1,0 0 1,-1 0 0,1 0 0,0 0-1,-1 1 1,-10 60-47,11-58 29,-1 0 0,1 0 0,0 0 0,0 1 0,1-1 0,-1 0-1,1 0 1,0 0 0,0 1 0,0-1 0,0 0 0,3 4 0,-4-8 2,0 1 0,1 0 1,-1-1-1,0 1 0,1-1 0,-1 1 0,1-1 1,-1 1-1,1-1 0,-1 1 0,1-1 0,-1 0 0,1 1 1,-1-1-1,1 0 0,-1 1 0,1-1 0,-1 0 1,1 0-1,0 0 0,-1 1 0,1-1 0,0 0 1,-1 0-1,1 0 0,-1 0 0,1 0 0,0 0 1,-1 0-1,1 0 0,0 0 0,-1-1 0,2 1 0,13-20 236,-1-30 108,-13 40-347,3-57 0,-4 64 0,0 0 0,0 0 0,0 0 0,-1 0 0,1 1 0,-1-1 0,0 0 0,1 0 0,-1 0 0,-1 1 0,1-1 0,0 0 0,-1 1 0,1-1 0,-1 1 0,0-1 0,0 1 0,-4-4 0,6 6 0,0 0 0,-1-1 0,1 1 0,0 0 0,-1-1 0,1 1 0,-1 0 0,1 0 0,0 0 0,-1-1 0,1 1 0,-1 0 0,1 0 0,-1 0 0,1 0 0,-1 0 0,1 0 0,-1 0 0,1 0 0,0 0 0,-1 0 0,1 0 0,-1 0 0,1 0 0,-1 1 0,1-1 0,-1 0 0,1 0 0,0 0 0,-1 0 0,1 1 0,-1-1 0,1 0 0,0 1 0,-1-1 0,1 0 0,0 1 0,-1-1 0,-5 23 0,8 28 0,-1-44-344,0-1-1,1 1 1,0-1-1,0 0 1,1 0-1,0 0 1,6 10-1,-7-12-275,1 0 1,1 0-1,-1 0 1,0 0-1,1 0 0,0-1 1,0 1-1,0-1 1,0 0-1,7 3 0,5-1-9154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08.333"/>
    </inkml:context>
    <inkml:brush xml:id="br0">
      <inkml:brushProperty name="width" value="0.025" units="cm"/>
      <inkml:brushProperty name="height" value="0.025" units="cm"/>
    </inkml:brush>
  </inkml:definitions>
  <inkml:trace contextRef="#ctx0" brushRef="#br0">1 203 4837,'0'0'2631,"3"-8"2003,15-40-613,-12 4 6313,-14 76-7121,-1 1-3073,8-31-101,2 43 110,5-30-104,-5-15-39,0 0 0,-1 0 0,1-1 0,0 1 1,-1 0-1,1 0 0,0 0 0,-1 0 0,1-1 1,0 1-1,-1 0 0,1-1 0,0 1 0,-1 0 1,1-1-1,-1 1 0,1-1 0,-1 1 0,1-1 1,-1 1-1,1-1 0,-1 1 0,1-1 0,-1 1 1,0-1-1,1-1 0,5-8 157,-1 0 1,0 0-1,-1-1 0,0 0 1,-1 1-1,0-2 0,-1 1 1,0 0-1,0 0 0,-1-1 1,-1 1-1,0 0 1,-1-1-1,-2-13 0,3 25-161,0 0 0,0-1 0,0 1 0,0 0 0,0 0 0,0-1 0,0 1 0,0 0 0,0 0 0,0 0 0,0-1 0,0 1 0,0 0 0,0 0 0,0 0 0,0-1 0,0 1 0,0 0 0,-1 0 0,1 0 0,0 0 0,0-1 0,0 1 0,0 0 0,0 0 0,-1 0 0,1 0 0,0 0 0,0 0 0,0-1 0,0 1 0,-1 0 0,1 0 0,0 0 0,0 0 0,-1 0 0,1 0 0,0 0 0,0 0 0,0 0 0,-1 0 0,1 0 0,0 0 0,0 0 0,0 0 0,-1 0 0,1 0 0,0 0 0,0 0 0,0 0 0,-1 0 0,1 1 0,0-1 0,0 0 0,0 0 0,-1 0 0,1 0 0,0 0 0,0 0 0,0 1 0,0-1 0,0 0 0,-1 0 0,1 0 0,0 0 0,0 1 0,-7 13-29,3 1 27,2 0 0,0 0 0,0 1 0,2-1 0,0 0 0,1 1 0,0-1 0,1 0 0,4 16 0,-5-30 0,-1 1 0,1-1 0,-1 1 0,1-1 0,0 0 0,-1 1 0,1-1 0,0 0 0,0 1 0,0-1 0,0 0 0,0 0 0,0 0 0,0 0 0,0 0 0,1 0 0,1 1 0,-2-1 0,0-1 0,0 0 0,0 0 0,0 0 0,-1 0 0,1 0 0,0 0 0,0-1 0,0 1 0,-1 0 0,1 0 0,0 0 0,0-1 0,0 1 0,-1-1 0,1 1 0,0 0 0,-1-1 0,1 1 0,0-1 0,-1 1 0,1-1 0,0 0 0,2-3 0,1 0 0,-2 0 0,1 0 0,0-1 0,-1 1 0,0-1 0,0 1 0,3-10 0,0-6 0,-2 1 0,0-1 0,-1 1 0,0-1 0,-2 0 0,-3-34 0,3 54 0,0-1 0,0 1 0,0-1 0,0 0 0,0 1 0,0-1 0,0 1 0,0-1 0,0 0 0,0 1 0,0-1 0,-1 1 0,1-1 0,0 1 0,0-1 0,-1 0 0,1 1 0,0-1 0,-1 1 0,1-1 0,0 1 0,-1-1 0,1 1 0,-1 0 0,1-1 0,-1 1 0,1 0 0,-1-1 0,1 1 0,-1 0 0,1-1 0,-1 1 0,1 0 0,-1 0 0,0 0 0,1-1 0,-1 1 0,1 0 0,-1 0 0,0 0 0,0 0 0,0 1 0,0 0 0,0 0 0,0 0 0,0 0 0,0 0 0,0 0 0,0 0 0,0 0 0,0 0 0,1 0 0,-1 1 0,0-1 0,1 0 0,-1 0 0,1 1 0,0-1 0,-1 0 0,1 3 0,-5 27 0,1 0 0,2 0 0,1 0 0,1 1 0,5 31 0,0-52 0,1-20 0,2-19 0,-2-43 0,-5 65 0,-1 0 0,0 0 0,0 0 0,-1 0 0,0 0 0,0 0 0,0 1 0,-1-1 0,-2-7 0,4 12 1,0 1-1,-1-1 1,1 1 0,0 0-1,0-1 1,0 1-1,0-1 1,-1 1 0,1 0-1,0-1 1,0 1 0,-1 0-1,1-1 1,0 1-1,0 0 1,-1 0 0,1-1-1,0 1 1,-1 0 0,1 0-1,-1 0 1,1-1-1,0 1 1,-1 0 0,1 0-1,0 0 1,-1 0 0,1 0-1,-1 0 1,1 0-1,-1 0 1,1 0 0,0 0-1,-2 0 1,-5 13-15,2 22-603,4 54-6359,1-55-232,0 1-8652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35.971"/>
    </inkml:context>
    <inkml:brush xml:id="br0">
      <inkml:brushProperty name="width" value="0.025" units="cm"/>
      <inkml:brushProperty name="height" value="0.025" units="cm"/>
    </inkml:brush>
  </inkml:definitions>
  <inkml:trace contextRef="#ctx0" brushRef="#br0">1 87 5765,'0'0'20126,"8"4"-18594,-1-1-1342,0 0-1,-1 0 1,1-1-1,1 0 1,-1 0-1,0-1 1,0 0-1,0 0 1,1 0-1,-1-1 1,0 0-1,1-1 1,-1 0-1,0 0 1,12-3-1,39-10 206,0 3 0,84-5 0,-120 15-377,-1 1 0,1 0 0,0 2 0,-1 0 0,1 2 0,-1 0 0,0 2 0,0 0 0,-1 1 0,21 10 0,-101-21 911,-63-5-929,-129 8 0,131 2 0,152-3 0,1-2 0,0-1 0,-1-2 0,31-10 0,18-3 0,-14 6 0,0 3 0,1 3 0,70 1 0,-134 7 0,0 0 0,0 0 0,-1 0 0,1 1 0,0-1 0,0 1 0,-1 0 0,1 0 0,-1 0 0,1 0 0,0 0 0,-1 1 0,0-1 0,4 3 0,-6-4 0,0 1 0,1-1 0,-1 0 0,0 1 0,1-1 0,-1 0 0,0 1 0,0-1 0,0 1 0,1-1 0,-1 0 0,0 1 0,0-1 0,0 1 0,0-1 0,0 1 0,0-1 0,1 1 0,-1-1 0,0 0 0,-1 1 0,1-1 0,0 1 0,0-1 0,0 1 0,0-1 0,0 1 0,0-1 0,-1 1 0,0 0 0,0 1 0,0-1 0,0 0 0,0 0 0,-1 0 0,1 0 0,0 0 0,-1-1 0,1 1 0,0 0 0,-1-1 0,1 1 0,-4 0 0,-34 9 0,-1-3 0,0-1 0,0-2 0,0-1 0,-67-6 0,54 2 0,40 1 36,2 1-256,0-1-1,0-1 1,0 0-1,0-1 1,-14-3-1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40.510"/>
    </inkml:context>
    <inkml:brush xml:id="br0">
      <inkml:brushProperty name="width" value="0.025" units="cm"/>
      <inkml:brushProperty name="height" value="0.025" units="cm"/>
    </inkml:brush>
  </inkml:definitions>
  <inkml:trace contextRef="#ctx0" brushRef="#br0">0 108 13933,'0'0'6721,"12"1"-5338,5 1-807,1-1 1,0-1-1,0-1 1,0 0 0,30-7-1,56-23 369,-68 18-794,0 2-1,1 1 0,1 2 1,0 2-1,40-2 0,-77 8-119,-1 0 1,1 0-1,-1 0 0,1-1 0,-1 1 0,1 0 1,-1 0-1,1 0 0,-1 0 0,1 0 1,0 0-1,-1 0 0,1 0 0,-1 0 0,1 0 1,-1 1-1,1-1 0,-1 0 0,1 0 1,-1 0-1,1 1 0,-1-1 0,1 0 0,-1 0 1,1 1-1,-1-1 0,1 1 0,-1-1 0,0 0 1,1 1-1,-1-1 0,0 1 0,1-1 1,-1 1-1,0-1 0,0 1 0,1-1 0,-1 1 1,0-1-1,0 1 0,0-1 0,0 1 0,0-1 1,0 1-1,0-1 0,0 1 0,0 0 1,0-1-1,0 1 0,0-1 0,0 1 0,0-1 1,0 1-1,0-1 0,-1 1 0,1-1 1,0 1-1,0-1 0,-1 1 0,1-1 0,0 1 1,-1 0-1,-24 24 1526,17-22-1444,0 0 0,0 0 0,0 0 0,-1-1 0,1-1 0,-1 1 0,1-1 0,-15-1 0,-72-5 748,83 4-839,-220-12-22,262 24 0,1-8 0,0-2 0,0-1 0,1-2 0,59-10 0,-33-1 0,94-35 0,-240 87 0,54-21 0,-52 16 0,57-24 0,-1-1 0,-1-2 0,1-1 0,-1-1 0,0-2 0,-48-1 0,78-2 0,1 0 0,-1 0 0,1 0 0,-1 0 0,1 0 0,-1 0 0,1 0 0,-1 0 0,1-1 0,-1 1 0,1 0 0,-1 0 0,1 0 0,0-1 0,-1 1 0,1 0 0,-1 0 0,1-1 0,0 1 0,-1 0 0,1-1 0,0 1 0,-1 0 0,1-1 0,0 1 0,0-1 0,-1 1 0,1-1 0,0 1 0,0-1 0,0 1 0,0 0 0,-1-1 0,1 1 0,0-1 0,0 1 0,0-1 0,0 1 0,0-1 0,0 1 0,0-1 0,0 1 0,1-1 0,-1 1 0,0-1 0,0 1 0,0-1 0,0 1 0,1 0 0,-1-1 0,0 1 0,0-1 0,1 1 0,-1 0 0,0-1 0,1 1 0,-1-1 0,0 1 0,1 0 0,-1 0 0,1-1 0,-1 1 0,0 0 0,1 0 0,-1-1 0,1 1 0,-1 0 0,1 0 0,0 0 0,17-8 0,1 0 0,0 2 0,0 0 0,0 1 0,36-4 0,-16 3 0,64-12 0,107-5 0,-209 25 0,-11 3 0,-17 5 0,-11-3 0,-62 4 0,61-8 0,-58 12 0,80-11-1948,6-3-3487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44.757"/>
    </inkml:context>
    <inkml:brush xml:id="br0">
      <inkml:brushProperty name="width" value="0.025" units="cm"/>
      <inkml:brushProperty name="height" value="0.025" units="cm"/>
    </inkml:brush>
  </inkml:definitions>
  <inkml:trace contextRef="#ctx0" brushRef="#br0">12 120 4068,'0'0'23046,"3"-9"-22219,-3 7-801,0-1 0,1 1 0,-1-1 0,1 1 0,0-1 0,0 1 1,0 0-1,0 0 0,0-1 0,0 1 0,1 0 0,-1 0 0,1 0 0,0 0 0,-1 0 0,1 1 0,0-1 0,0 0 0,0 1 0,0 0 0,0-1 1,0 1-1,1 0 0,-1 0 0,0 0 0,1 0 0,-1 1 0,1-1 0,-1 1 0,0-1 0,1 1 0,-1 0 0,4 0 0,162-6 195,-125 7-121,-329 2 3097,323-5-3472,0-2 0,0-2 0,-1-1 1,0-2-1,52-19 0,-161 63 357,34-15-3373,35-19-1086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49.082"/>
    </inkml:context>
    <inkml:brush xml:id="br0">
      <inkml:brushProperty name="width" value="0.025" units="cm"/>
      <inkml:brushProperty name="height" value="0.025" units="cm"/>
    </inkml:brush>
  </inkml:definitions>
  <inkml:trace contextRef="#ctx0" brushRef="#br0">118 134 4676,'0'0'5387,"-10"-5"-2067,-6-4-2189,-36-19 2763,13 11 5479,814 4-6853,-824 15-2192,-142 12-304,-265 39 35,446-52-163,13 0 41,29-1 27,55-3 79,54-7 10,0-6 0,166-40 1,-296 52 129,-11 1-63,-22 0-21,-43 2-112,-35 8 33,-173 34-1,20-2 829,395-75-678,169 4-625,-198 25 173,149-30 0,-245 30 301,-29 4 58,-33 1 19,-84 4 77,0 5 1,0 6-1,-245 58 1,354-63-1320,20-8 1065,0 0 0,0 0-1,0 0 1,0 0 0,0 0 0,0 0 0,0 0 0,0 0 0,-1 0 0,1 0 0,0 0 0,0 0-1,0 0 1,0 1 0,0-1 0,0 0 0,0 0 0,0 0 0,0 0 0,0 0 0,-1 0 0,1 0 0,0 0-1,0 0 1,0 1 0,0-1 0,0 0 0,0 0 0,0 0 0,0 0 0,0 0 0,0 0 0,0 0-1,0 0 1,0 1 0,0-1 0,0 0 0,0 0 0,0 0 0,0 0 0,0 0 0,0 0 0,0 0 0,0 1-1,0-1 1,1 0 0,-1 0 0,0 0 0,0 0 0,0 0 0,0 0 0,0 0 0,0 0 0,0 0-1,0 0 1,0 1 0,0-1 0,0 0 0,1 0 0,-1 0 0,0 0 0,33-1-9039,12-12-1461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14.455"/>
    </inkml:context>
    <inkml:brush xml:id="br0">
      <inkml:brushProperty name="width" value="0.025" units="cm"/>
      <inkml:brushProperty name="height" value="0.025" units="cm"/>
    </inkml:brush>
  </inkml:definitions>
  <inkml:trace contextRef="#ctx0" brushRef="#br0">139 91 11115,'0'0'19933,"9"-4"-19581,29-7-155,1 0 0,-1 3 0,79-8 0,132 7 382,35-6-579,-246 12 0,-30 3 0,-12 4 0,-27 8 0,-49 13 0,-10-2 0,0-4 0,-2-3 0,0-5 0,-100 0 0,238-12-23,-1-3 0,71-15 0,91-32-190,-102 23 41,-26 3-1039,-63 18 49,-51 17 946,-80 30-382,-112 56 0,77-30 492,111-49-92,-118 44-2450,51-33-2610,33-20-1767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6.104"/>
    </inkml:context>
    <inkml:brush xml:id="br0">
      <inkml:brushProperty name="width" value="0.025" units="cm"/>
      <inkml:brushProperty name="height" value="0.025" units="cm"/>
    </inkml:brush>
  </inkml:definitions>
  <inkml:trace contextRef="#ctx0" brushRef="#br0">1 23 11883,'0'0'15471,"61"-22"-15471,-35 22-1121,2 1-2114,3 5-609,1 0-3042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5.914"/>
    </inkml:context>
    <inkml:brush xml:id="br0">
      <inkml:brushProperty name="width" value="0.025" units="cm"/>
      <inkml:brushProperty name="height" value="0.025" units="cm"/>
    </inkml:brush>
  </inkml:definitions>
  <inkml:trace contextRef="#ctx0" brushRef="#br0">0 31 20788,'0'0'4484,"73"2"-3843,-37-2-33,3-9-224,5 0-223,0 2-129,-3 2-32,-5 2-673,-7 3-512,-8 0-321,-8 0-31,-10 4-897,-3 6-705,-9 0-224,-11-1-1282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6.285"/>
    </inkml:context>
    <inkml:brush xml:id="br0">
      <inkml:brushProperty name="width" value="0.025" units="cm"/>
      <inkml:brushProperty name="height" value="0.025" units="cm"/>
    </inkml:brush>
  </inkml:definitions>
  <inkml:trace contextRef="#ctx0" brushRef="#br0">1 1 6118,'0'0'20019,"25"49"-18258,14-49-319,8 0-962,7 0-352,3 0-160,3 0-2402,-9-1-4517,0-4-5669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6.969"/>
    </inkml:context>
    <inkml:brush xml:id="br0">
      <inkml:brushProperty name="width" value="0.025" units="cm"/>
      <inkml:brushProperty name="height" value="0.025" units="cm"/>
    </inkml:brush>
  </inkml:definitions>
  <inkml:trace contextRef="#ctx0" brushRef="#br0">348 1 14606,'0'0'13421,"-11"1"-12103,-13 2-1032,1 1 0,0 1 1,1 1-1,0 2 0,0 0 0,-26 13 0,36-15-191,1-1-1,1 2 1,-1-1 0,1 1-1,1 1 1,-1 0-1,1 0 1,1 1 0,-1 0-1,1 1 1,1 0-1,0 0 1,0 0-1,-7 17 1,13-24-104,-1 0 1,1 1-1,0-1 0,-1 0 0,1 0 1,1 1-1,-1-1 0,1 0 0,-1 1 1,1-1-1,0 0 0,0 1 0,0-1 1,1 1-1,-1-1 0,1 0 0,0 1 1,0-1-1,0 0 0,0 0 1,0 0-1,1 0 0,-1 0 0,1 0 1,0 0-1,0 0 0,0 0 0,0-1 1,1 1-1,-1-1 0,1 0 0,0 0 1,-1 0-1,1 0 0,0 0 0,0 0 1,0-1-1,0 1 0,0-1 0,1 0 1,3 1-1,13 3-262,0-1 1,1-1-1,-1 0 0,1-2 0,28-1 1,-33 0-1353,-1-1 0,1 0 0,-1-1 0,0-1 0,21-7 1,16-9-7918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7.297"/>
    </inkml:context>
    <inkml:brush xml:id="br0">
      <inkml:brushProperty name="width" value="0.025" units="cm"/>
      <inkml:brushProperty name="height" value="0.025" units="cm"/>
    </inkml:brush>
  </inkml:definitions>
  <inkml:trace contextRef="#ctx0" brushRef="#br0">95 0 17969,'0'0'7687,"-16"59"-5092,2-30-770,-2 5-351,1 3-769,3 0-417,0-1-192,7-4 32,1-5-320,4-1-481,0-8-512,0-8-737,0-7-2017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7.638"/>
    </inkml:context>
    <inkml:brush xml:id="br0">
      <inkml:brushProperty name="width" value="0.025" units="cm"/>
      <inkml:brushProperty name="height" value="0.025" units="cm"/>
    </inkml:brush>
  </inkml:definitions>
  <inkml:trace contextRef="#ctx0" brushRef="#br0">0 23 15919,'0'0'11883,"71"3"-10730,-24-3-768,5 0-257,2 0-705,-1-3-3587,-3-8-5253,-3-1-2722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8.025"/>
    </inkml:context>
    <inkml:brush xml:id="br0">
      <inkml:brushProperty name="width" value="0.025" units="cm"/>
      <inkml:brushProperty name="height" value="0.025" units="cm"/>
    </inkml:brush>
  </inkml:definitions>
  <inkml:trace contextRef="#ctx0" brushRef="#br0">106 39 8968,'0'0'21632,"0"8"-20655,1 22-398,-1-29-672,0 0-1,-1 0 1,1 0-1,0 0 1,0 0 0,0 0-1,0 0 1,0 0-1,0 0 1,1 0-1,-1 0 1,0 0 0,0 0-1,1 0 1,-1 0-1,1 0 1,-1-1-1,1 1 1,-1 0-1,1 0 1,-1 0 0,1-1-1,0 1 1,-1 0-1,1 0 1,0-1-1,0 1 1,0-1 0,-1 1-1,1-1 1,0 1-1,0-1 1,0 1-1,1-1 1,1-5-2908,-7-7 2645,-2 5-3178,4-8 2759,3-1 7186,9-33-4126,-36 104 566,-9 33-2851,22-61 0,2 0 0,1 1 0,1 0 0,1 0 0,-5 37 0,16-44-710,-2-21 649,-1 0 0,0 0 0,1 1 0,-1-1 1,0 0-1,1 0 0,-1 0 0,1 0 0,-1 0 1,0 0-1,1 0 0,-1 0 0,0 0 1,1 0-1,-1 0 0,0-1 0,1 1 0,-1 0 1,0 0-1,1 0 0,-1 0 0,0-1 0,1 1 1,-1 0-1,0 0 0,1 0 0,-1-1 0,0 1 1,0 0-1,1 0 0,-1-1 0,3-2-749,0-1-1,0 1 1,-1-1-1,1 0 1,-1 0 0,0 0-1,2-4 1,5-21-8084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8.398"/>
    </inkml:context>
    <inkml:brush xml:id="br0">
      <inkml:brushProperty name="width" value="0.025" units="cm"/>
      <inkml:brushProperty name="height" value="0.025" units="cm"/>
    </inkml:brush>
  </inkml:definitions>
  <inkml:trace contextRef="#ctx0" brushRef="#br0">1 106 21973,'0'0'9929,"55"-14"-9064,-14-3-865,8 2 0,6-2 0,-4 4 0,0 4 0,-8 3-288,-10 2-2018,-6 2-1122,-10 0-415,-7 0-225,-5-2-1762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8.753"/>
    </inkml:context>
    <inkml:brush xml:id="br0">
      <inkml:brushProperty name="width" value="0.025" units="cm"/>
      <inkml:brushProperty name="height" value="0.025" units="cm"/>
    </inkml:brush>
  </inkml:definitions>
  <inkml:trace contextRef="#ctx0" brushRef="#br0">1 27 3876,'0'0'23286,"60"-26"-22293,-15 26-97,10 0-607,1 0-225,-3 0-288,1 0-1698,-10 0-2466,-3 0-3332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9.095"/>
    </inkml:context>
    <inkml:brush xml:id="br0">
      <inkml:brushProperty name="width" value="0.025" units="cm"/>
      <inkml:brushProperty name="height" value="0.025" units="cm"/>
    </inkml:brush>
  </inkml:definitions>
  <inkml:trace contextRef="#ctx0" brushRef="#br0">174 0 8104,'0'0'18129,"10"55"-15631,-10-29-512,-2 5-577,-6 3-768,3 4-641,-4 0 0,5-1 0,1-2-416,3-6-1250,0-7-832,-3-8-1378,1-9-2050,-6-5-6181</inkml:trace>
  <inkml:trace contextRef="#ctx0" brushRef="#br0" timeOffset="1">1 192 15791,'0'0'9481,"58"-14"-8712,-21 12-545,12-3-192,6-2-1377,2 0-2691,3-4-1698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2:29.468"/>
    </inkml:context>
    <inkml:brush xml:id="br0">
      <inkml:brushProperty name="width" value="0.025" units="cm"/>
      <inkml:brushProperty name="height" value="0.025" units="cm"/>
    </inkml:brush>
  </inkml:definitions>
  <inkml:trace contextRef="#ctx0" brushRef="#br0">190 1 20563,'0'0'3743,"-11"0"-556,5 0-2940,0 0 1,0 0 0,0 0-1,0 1 1,0 0 0,1 0-1,-1 1 1,0-1-1,1 1 1,-1 0 0,1 1-1,-1-1 1,1 1 0,0 0-1,0 1 1,0-1 0,-5 6-1,2 0-204,1 0 0,-1 1 0,2 0 0,-1 0 0,1 1 0,1-1 0,0 1 0,0 1 0,1-1 0,1 1 0,0-1 0,1 1 0,0 0 0,0 0 0,1 0 0,1 0 0,0 0 0,4 24 0,-2-31-43,0 1 0,0-1 0,1 0 0,0 1 0,0-1 0,0-1 0,1 1 0,0 0 0,-1-1 0,2 0 0,-1 0 0,0 0 0,1 0 0,0-1 0,0 0 0,0 0 0,0 0 0,0-1 0,1 1 0,-1-1 0,1 0 0,-1-1 0,1 1 0,0-1 0,-1-1 0,1 1 0,0-1 0,0 0 0,0 0 0,0 0 0,0-1 0,7-2 0,-12 3 0,1 0 0,0-1 0,-1 1 0,1-1 0,-1 0 0,1 0 0,0 1 0,-1-1 0,0 0 0,1 0 0,-1-1 0,0 1 0,1 0 0,-1 0 0,0-1 0,0 1 0,0 0 0,0-1 0,0 1 0,0-1 0,-1 1 0,1-1 0,0 0 0,-1 1 0,1-1 0,-1 0 0,0 1 0,1-1 0,-1 0 0,0 0 0,0 1 0,0-4 0,-1 3 0,0 0 0,1-1 0,-1 1 0,0 0 0,0 0 0,0 0 0,0 0 0,0 0 0,0 0 0,-1 0 0,1 0 0,-1 0 0,1 1 0,-1-1 0,0 1 0,0-1 0,0 1 0,0 0 0,0-1 0,0 1 0,0 0 0,0 0 0,-4-1 0,-3 0 0,0-1 0,-1 1 0,1 0 0,-1 1 0,1 1 0,-1-1 0,1 1 0,-1 1 0,1 0 0,-11 2 0,10 5 0,18-3 0,24 0 0,-17-6 0,0-1 0,0-1 0,0 0 0,0-1 0,-1-1 0,1 0 0,-1-1 0,-1 0 0,23-14 0,24-10 0,-64 47 0,-37 63 0,31-65 0,1 1 0,1 0 0,0 1 0,1 0 0,1 0 0,0 0 0,1 1 0,1-1 0,1 1 0,-1 19 0,7-18-1383,8-8-5530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6.432"/>
    </inkml:context>
    <inkml:brush xml:id="br0">
      <inkml:brushProperty name="width" value="0.025" units="cm"/>
      <inkml:brushProperty name="height" value="0.025" units="cm"/>
    </inkml:brush>
  </inkml:definitions>
  <inkml:trace contextRef="#ctx0" brushRef="#br0">176 1 10858,'0'0'9124,"-3"10"-8115,-3 20-759,1 0 1,2 0 0,1 39 0,1-54-210,0 0-1,-1 1 1,0-1 0,-1-1-1,-1 1 1,-9 25 0,10-32 343,-1 0 0,0-1 0,0 0 1,0 1-1,-1-1 0,0-1 0,0 1 1,0-1-1,-1 0 0,0 0 0,-1-1 1,1 1-1,-14 7 0,19-12-252,0 0 1,0-1-1,0 1 0,-1 0 0,1-1 0,0 1 0,0-1 1,0 0-1,0 1 0,0-1 0,-1 0 0,1 0 1,0 0-1,0 1 0,0-1 0,-1 0 0,1-1 0,0 1 1,0 0-1,0 0 0,-1 0 0,1-1 0,0 1 1,0-1-1,0 1 0,0-1 0,0 1 0,0-1 0,-2-1 1,2 0-75,-1 0 0,1-1 0,0 1 1,0 0-1,0 0 0,0-1 0,1 1 1,-1-1-1,0 1 0,1-1 0,0 1 1,0 0-1,0-5 0,0-2-128,0 0 1,1 1-1,1-1 0,-1 1 0,1-1 1,1 1-1,-1 0 0,5-9 0,-2 11-61,-1 0-1,1 0 1,0 1-1,0 0 1,0 0-1,1 0 1,0 0-1,0 1 1,0 0-1,13-6 1,41-15-3733,11-6-8522,-43 15 769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3.709"/>
    </inkml:context>
    <inkml:brush xml:id="br0">
      <inkml:brushProperty name="width" value="0.025" units="cm"/>
      <inkml:brushProperty name="height" value="0.025" units="cm"/>
    </inkml:brush>
  </inkml:definitions>
  <inkml:trace contextRef="#ctx0" brushRef="#br0">119 133 2755,'0'0'13837,"-8"-5"-11627,-6-2-1196,-8-4 73,1-6 7723,46 15-7069,50-3-1363,96-19 1,-43 5-165,-96 18-202,-22 7 21,-20 7 34,2-7-48,-1 0-1,0-1 0,0 0 0,-1-1 0,0 0 0,0 0 0,-15 3 1,-80 14 62,84-18-78,-45 7-3,-119 0 0,167-13 0,20-5 0,27-10 0,55-16-2274,0-8-6759,-12 2-8455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5.731"/>
    </inkml:context>
    <inkml:brush xml:id="br0">
      <inkml:brushProperty name="width" value="0.025" units="cm"/>
      <inkml:brushProperty name="height" value="0.025" units="cm"/>
    </inkml:brush>
  </inkml:definitions>
  <inkml:trace contextRef="#ctx0" brushRef="#br0">60 1 15471,'2'3'6216,"-1"3"-3376,-1 20-2280,-1-23 292,-14 133 3720,9-99-4399,1 0 0,3 0 0,1 40 0,3-64-1001,2-16-2254,-3-22-2228,-20-11-1965,14 28 5481,-10-17-4458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6.088"/>
    </inkml:context>
    <inkml:brush xml:id="br0">
      <inkml:brushProperty name="width" value="0.025" units="cm"/>
      <inkml:brushProperty name="height" value="0.025" units="cm"/>
    </inkml:brush>
  </inkml:definitions>
  <inkml:trace contextRef="#ctx0" brushRef="#br0">0 37 5637,'0'0'19731,"65"-32"-18930,-21 32-257,8 0-416,0 0-160,2 0-2114,-5-4-3875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6.417"/>
    </inkml:context>
    <inkml:brush xml:id="br0">
      <inkml:brushProperty name="width" value="0.025" units="cm"/>
      <inkml:brushProperty name="height" value="0.025" units="cm"/>
    </inkml:brush>
  </inkml:definitions>
  <inkml:trace contextRef="#ctx0" brushRef="#br0">236 47 14029,'0'0'14323,"-2"8"-12999,-1 6-1146,0-1 0,-1 1-1,-1-1 1,0 0 0,-1-1 0,0 1 0,-1-1-1,-9 12 1,-81 97-86,15-20-716,92-116-5325,3-12 1699,0 1-339,13-22-5890</inkml:trace>
  <inkml:trace contextRef="#ctx0" brushRef="#br0" timeOffset="1">273 0 8232,'0'0'12011,"3"51"-8808,-15-17-801,-1 6-448,1 5-96,0 1-705,4-4-544,2-5-513,6-7-32,0-9-545,8-7-896,5-9-1217,-2-4-705,-1-1-1666,-2 0-5029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6.757"/>
    </inkml:context>
    <inkml:brush xml:id="br0">
      <inkml:brushProperty name="width" value="0.025" units="cm"/>
      <inkml:brushProperty name="height" value="0.025" units="cm"/>
    </inkml:brush>
  </inkml:definitions>
  <inkml:trace contextRef="#ctx0" brushRef="#br0">1 50 14734,'0'0'14350,"62"12"-13966,-7-19-256,9-6-96,1 2-1281,1-2-2755,-6 4-3171,-10 0-9160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7.161"/>
    </inkml:context>
    <inkml:brush xml:id="br0">
      <inkml:brushProperty name="width" value="0.025" units="cm"/>
      <inkml:brushProperty name="height" value="0.025" units="cm"/>
    </inkml:brush>
  </inkml:definitions>
  <inkml:trace contextRef="#ctx0" brushRef="#br0">235 72 7175,'0'0'10725,"-3"-11"-6636,-10-31-699,12 41-3257,0-1 1,1 1-1,-1 0 1,0 0-1,0 0 1,0 0-1,0 0 1,0 0-1,0 0 0,0 0 1,0 0-1,-1 0 1,1 0-1,0 1 1,0-1-1,-1 1 1,1-1-1,-1 1 1,1-1-1,0 1 1,-1 0-1,1-1 1,-1 1-1,1 0 1,0 0-1,-1 0 1,1 0-1,-1 1 1,1-1-1,0 0 1,-1 1-1,1-1 0,-1 0 1,-1 2-1,-2 0-6,0 0 0,0 1 0,0-1-1,0 1 1,1 0 0,-1 0-1,-3 4 1,-6 8-13,1 0-1,0 1 1,1 1-1,1 0 1,1 1-1,1-1 1,0 2-1,1-1 1,1 1-1,1 1 1,0-1-1,2 1 1,0 0-1,-2 39 1,6-55-114,0 1 0,1-1 0,-1 0 0,1 1 0,0-1 0,0 0 0,0 1 0,1-1 0,-1 0 0,1 0 0,0 0 0,0 0 0,1-1 0,-1 1 0,1 0 0,0-1 0,0 0 0,0 0 0,0 0 0,0 0 0,1 0 0,-1 0 0,1-1 0,0 0 0,0 0 0,0 0 0,0 0 0,0-1 0,0 1 0,1-1 0,-1 0 0,0 0 0,1-1 0,-1 1 0,0-1 0,1 0 0,-1 0 0,1-1 0,-1 1 0,0-1 0,1 0 0,-1 0 0,0 0 0,7-3 0,-7 1 0,-1 1 0,1-1 0,-1 1 0,0-1 0,1 0 0,-2 0 0,1 0 0,0-1 0,0 1 0,-1-1 0,0 1 0,0-1 0,0 0 0,0 0 0,0 0 0,-1 0 0,0 0 0,0 0 0,0 0 0,0-1 0,-1 1 0,1 0 0,-1-1 0,0 1 0,-1-7 0,0 10 0,0 0 0,1-1 0,-1 1 0,0-1 0,0 1 0,0 0 0,0 0 0,0-1 0,0 1 0,-1 0 0,1 0 0,0 0 0,0 0 0,-1 0 0,1 1 0,-1-1 0,1 0 0,-1 1 0,1-1 0,-1 1 0,1-1 0,-1 1 0,0 0 0,1-1 0,-1 1 0,1 0 0,-1 0 0,0 0 0,1 0 0,-3 1 0,-2-1 0,1 1 0,0-1 0,-1 1 0,1 0 0,0 1 0,0-1 0,0 1 0,-8 4 0,-19 24 0,30-29 0,1 1 0,0 0 0,-1 0 0,1-1 0,0 1 0,0 0 0,0 0 0,0 0 0,1 0 0,-1 0 0,0 0 0,1 0 0,0 0 0,-1 1 0,1-1 0,0 0 0,0 0 0,0 2 0,1-3 0,0 0 0,0 0 0,0 0 0,1 0 0,-1 0 0,0-1 0,0 1 0,0-1 0,1 1 0,-1-1 0,0 1 0,1-1 0,-1 0 0,0 1 0,1-1 0,-1 0 0,1 0 0,-1 0 0,0 0 0,1 0 0,-1-1 0,2 1 0,34-5 0,-21-1-212,0 0-1,0-1 1,0-1-1,-1 0 1,0-1-1,16-13 1,-12 9-118,1 0 0,30-13 0,-50 25 322,0 1 0,1 0 0,-1 0 0,0 0 0,0 0 0,0 0 0,1 0 0,-1 0 0,0-1 1,0 1-1,0 0 0,1 0 0,-1 0 0,0 0 0,0 0 0,1 0 0,-1 0 0,0 0 0,0 0 0,1 0 0,-1 0 0,0 0 0,0 0 0,0 0 0,1 1 0,-1-1 0,0 0 1,0 0-1,0 0 0,1 0 0,-1 0 0,0 0 0,0 0 0,0 1 0,1-1 0,-1 0 0,0 0 0,0 0 0,0 1 0,0-1 0,0 0 0,1 0 0,-1 0 0,0 1 0,-2 13-135,-9 15 212,-75 120 375,47-88-6286,28-47-969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7.566"/>
    </inkml:context>
    <inkml:brush xml:id="br0">
      <inkml:brushProperty name="width" value="0.025" units="cm"/>
      <inkml:brushProperty name="height" value="0.025" units="cm"/>
    </inkml:brush>
  </inkml:definitions>
  <inkml:trace contextRef="#ctx0" brushRef="#br0">236 1 8936,'0'0'12514,"-2"12"-10790,-10 28-765,-1 0-1,-2-1 1,-2-1 0,-26 44-1,-31 71 68,62-124-973,2 0 0,1 0 1,0 1-1,3 0 0,-6 61 1,11-83-61,1 1 0,0 0 0,0-1 1,1 1-1,0-1 0,1 1 0,0-1 1,0 0-1,1 1 0,0-1 0,0-1 1,1 1-1,0 0 0,1-1 0,-1 0 1,1 0-1,1 0 0,-1 0 0,1-1 0,0 0 1,1 0-1,0-1 0,-1 0 0,2 0 1,14 8-1,3-3-319,0-1 0,1 0 1,0-2-1,0-2 0,0 0 1,45 2-1,50-4-3101,-7-10-3603,-13-6-7929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3:27.895"/>
    </inkml:context>
    <inkml:brush xml:id="br0">
      <inkml:brushProperty name="width" value="0.025" units="cm"/>
      <inkml:brushProperty name="height" value="0.025" units="cm"/>
    </inkml:brush>
  </inkml:definitions>
  <inkml:trace contextRef="#ctx0" brushRef="#br0">509 1 10442,'0'0'12892,"0"13"-10917,5 50-970,2-1-1,20 82 0,12 85 2007,-37-200-2772,0 1 0,-2-1 0,-1 1 0,-2 0 0,-11 53 0,1-41-298,-1-1 0,-3-1 0,-1-1 0,-1 0 0,-3-1 1,-46 62-1,9-26-1710,-3-2 1,-74 66 0,-9-8-12086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4:49.617"/>
    </inkml:context>
    <inkml:brush xml:id="br0">
      <inkml:brushProperty name="width" value="0.025" units="cm"/>
      <inkml:brushProperty name="height" value="0.025" units="cm"/>
    </inkml:brush>
  </inkml:definitions>
  <inkml:trace contextRef="#ctx0" brushRef="#br0">199 16 4837,'0'0'20841,"-8"-14"-18904,6 13-1862,0 1 0,0-1 0,1 1 1,-1 0-1,0 0 0,0 0 0,0 0 0,1 0 0,-1 0 0,0 1 0,0-1 0,1 1 0,-1-1 0,0 1 0,1-1 0,-1 1 0,0 0 0,1 0 0,-1 0 0,1 0 0,0 0 0,-1 0 0,-1 2 0,-34 29 110,25-20-180,2 0-1,-1 0 0,2 1 1,0 1-1,0 0 0,1 0 1,1 0-1,0 1 0,1 0 1,1 0-1,0 1 0,1 0 1,1-1-1,0 1 0,1 1 0,1-1 1,0 0-1,2 0 0,0 0 1,4 22-1,-4-33-11,1 0 0,0-1 0,1 1-1,-1 0 1,1-1 0,0 0 0,0 0 0,0 0 0,1 0-1,-1 0 1,1-1 0,0 0 0,0 1 0,0-1 0,5 2-1,-5-2-15,1 0 0,-1 0 0,1 0 0,-1 0 0,0 1 0,-1 0 0,1 0 0,-1 0 0,1 0 0,-1 1-1,0-1 1,-1 1 0,1 0 0,-1-1 0,0 1 0,2 7 0,-3 3 185,-1 0-1,0 0 1,-1 0 0,0 0 0,-1 0-1,-1-1 1,0 1 0,-1-1 0,-1 0-1,-7 17 1,8-21 2,0 1 0,-1-1 0,0 0 0,-1 0 0,0-1-1,-1 0 1,0 0 0,0 0 0,0-1 0,-12 10 0,34-26-417,0 2 0,1-1 0,22-5 0,-31 10 162,0 1 0,-1-1 0,1 1 0,0 1 1,-1-1-1,1 1 0,0 0 0,0 1 0,0-1 0,-1 1 0,10 3 0,-13-2 77,-1 0 0,0-1 0,0 1 0,1 1 0,-1-1 0,0 0 0,-1 0 0,1 1 0,0-1 1,-1 1-1,1 0 0,-1-1 0,0 1 0,0 0 0,0 0 0,0 0 0,0 0 0,-1 0 0,1 0 0,-1 0 1,0 0-1,0 4 0,-3 70 67,1-63 99,-1 1 0,-1-1 0,0 1 0,-1-1 0,0 0 1,-1-1-1,-12 20 0,-2-2 424,-44 53 1,58-75-577,0 0 0,1 0 0,0 1 0,0 0 0,1 0 0,0 1 0,-4 18 0,-9 77 0,17-105-9,0 0 0,0 0-1,0-1 1,0 1 0,0 0 0,1 0-1,-1 0 1,0 0 0,0 0 0,1-1-1,-1 1 1,1 0 0,-1 0 0,1 0 0,-1-1-1,1 1 1,-1 0 0,1-1 0,0 1-1,-1 0 1,1-1 0,0 1 0,0-1 0,-1 1-1,1-1 1,0 0 0,0 1 0,0-1-1,-1 0 1,1 1 0,0-1 0,0 0-1,0 0 1,0 0 0,0 0 0,0 0 0,0 0-1,-1 0 1,1 0 0,0 0 0,0 0-1,0-1 1,0 1 0,0 0 0,0 0 0,1-1-1,46-16-1569,-12-5-2029,2-6-3295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4:50.203"/>
    </inkml:context>
    <inkml:brush xml:id="br0">
      <inkml:brushProperty name="width" value="0.025" units="cm"/>
      <inkml:brushProperty name="height" value="0.025" units="cm"/>
    </inkml:brush>
  </inkml:definitions>
  <inkml:trace contextRef="#ctx0" brushRef="#br0">152 3 15887,'0'0'147,"0"0"-1,0-1 1,0 1-1,0 0 1,0 0-1,0 0 1,1 0 0,-1-1-1,0 1 1,0 0-1,0 0 1,1 0-1,-1 0 1,0 0-1,0 0 1,0 0 0,1 0-1,-1-1 1,0 1-1,0 0 1,0 0-1,1 0 1,-1 0 0,0 0-1,0 0 1,1 0-1,-1 0 1,0 0-1,0 0 1,0 0-1,1 1 1,-1-1 0,0 0-1,0 0 1,0 0-1,1 0 1,-1 0-1,0 0 1,0 0 0,0 0-1,1 1 1,-1-1-1,0 0 1,0 0-1,0 0 1,0 0-1,0 1 1,1-1 0,-1 0-1,0 0 1,0 0-1,0 1 1,0-1-1,0 0 1,0 0-1,0 1 1,0-1 0,0 0-1,0 0 1,0 0-1,0 1 1,0-1-1,0 0 1,0 0 0,0 1-1,-6 25 1906,-16 31-2129,4-15 181,-3-2 1,-1-1-1,-50 67 0,73-110-5468,0-5 2904,-1-3-110,10-19-7012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06.806"/>
    </inkml:context>
    <inkml:brush xml:id="br0">
      <inkml:brushProperty name="width" value="0.025" units="cm"/>
      <inkml:brushProperty name="height" value="0.025" units="cm"/>
    </inkml:brush>
  </inkml:definitions>
  <inkml:trace contextRef="#ctx0" brushRef="#br0">320 0 11243,'0'0'14830,"-11"1"-14120,1 0-486,1 0 0,-1 1 0,1 0 0,-15 6 1,22-8-202,0 1 1,1-1-1,-1 1 1,0-1-1,1 1 1,-1 0-1,1 0 1,-1 0-1,1 0 1,-1 0-1,1 0 1,0 0-1,-1 0 1,1 0-1,0 1 1,0-1-1,0 1 1,0-1-1,0 1 1,0-1-1,0 1 1,1-1-1,-1 1 1,0 0 0,1-1-1,-1 1 1,1 0-1,0 0 1,0-1-1,-1 1 1,1 0-1,0 0 1,1-1-1,-1 1 1,0 0-1,0 0 1,1-1-1,-1 1 1,1 0-1,0-1 1,1 4-1,0-3-42,0 1 0,0-1-1,0 0 1,0 0 0,0-1 0,1 1-1,-1 0 1,1-1 0,-1 1-1,1-1 1,-1 0 0,1 0 0,0 0-1,0 0 1,3 0 0,52 11-1903,-39-9 656,-6-1 450,15 3 40,0 1 0,30 11-1,-58-17 856,1 1 0,0-1 0,-1 0 0,1 0 0,-1 0-1,1 0 1,-1 1 0,1-1 0,-1 0 0,1 1 0,-1-1-1,1 0 1,-1 1 0,1-1 0,-1 0 0,1 1 0,-1-1-1,0 1 1,1-1 0,-1 1 0,0-1 0,1 1 0,-1-1-1,0 1 1,0-1 0,1 1 0,-1-1 0,0 1 0,0 0-1,-12 12 1853,-33 6 412,39-17-2132,-286 95 2997,230-84-6854,2-7-5862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4:50.559"/>
    </inkml:context>
    <inkml:brush xml:id="br0">
      <inkml:brushProperty name="width" value="0.025" units="cm"/>
      <inkml:brushProperty name="height" value="0.025" units="cm"/>
    </inkml:brush>
  </inkml:definitions>
  <inkml:trace contextRef="#ctx0" brushRef="#br0">172 1 17873,'0'0'5285,"-12"67"-4228,4-35-32,4 1-545,2-3-384,2-2-32,0-4 1,0-3-97,3-6-609,6-2-544,-1-7-1121,-1 1-1666</inkml:trace>
  <inkml:trace contextRef="#ctx0" brushRef="#br0" timeOffset="1">1 300 17392,'0'0'8777,"79"-3"-8649,-38 0-64,0 2-128,2-3-1313,-1-2-1698,-8 1-1346,-7-4-4227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4:51.056"/>
    </inkml:context>
    <inkml:brush xml:id="br0">
      <inkml:brushProperty name="width" value="0.025" units="cm"/>
      <inkml:brushProperty name="height" value="0.025" units="cm"/>
    </inkml:brush>
  </inkml:definitions>
  <inkml:trace contextRef="#ctx0" brushRef="#br0">191 0 16432,'0'0'4996,"-9"6"-3522,-6 7-1150,1 0 0,0 0 1,1 1-1,1 1 0,0 0 1,1 1-1,-11 20 0,19-31-321,-43 84 949,42-80-791,1 0 0,0 0-1,0 0 1,1 1 0,0-1 0,1 0 0,0 1 0,0 11-1,2-19-142,-1-1 0,0 0-1,1 0 1,0 0-1,-1 1 1,1-1-1,0 0 1,-1 0-1,1 0 1,0 0 0,0 0-1,0 0 1,0-1-1,0 1 1,0 0-1,0 0 1,0-1-1,0 1 1,0 0 0,0-1-1,1 1 1,-1-1-1,0 0 1,0 1-1,1-1 1,-1 0-1,0 0 1,1 0 0,-1 0-1,0 0 1,0 0-1,1 0 1,-1 0-1,0 0 1,0-1-1,2 0 1,4 1 100,-1-1 1,0 0-1,1-1 1,-1 0-1,0 0 1,6-3-1,-4 1-50,-1 0 0,0-1 0,0 0-1,0 0 1,-1 0 0,1-1 0,-1 0 0,-1-1 0,1 1-1,-1-1 1,-1 0 0,1 0 0,-1-1 0,0 1 0,-1-1-1,6-16 1,-9 24-68,-1-1 0,1 1-1,0-1 1,0 1 0,-1-1-1,1 1 1,0-1 0,-1 1 0,1-1-1,-1 1 1,1-1 0,0 1-1,-1-1 1,1 1 0,-1 0 0,1-1-1,-1 1 1,1 0 0,-1 0-1,1-1 1,-1 1 0,0 0 0,1 0-1,-1 0 1,1 0 0,-1 0-1,1-1 1,-1 1 0,0 0-1,1 0 1,-1 1 0,1-1 0,-1 0-1,0 0 1,1 0 0,-1 0-1,1 0 1,-1 1 0,1-1 0,-2 1-1,-26 7-51,21-4 63,1 0 0,1 0 0,-1 1 0,0 0 0,1 0 0,0 0 0,0 1 0,1-1 0,0 1 0,0 0 0,0 0 0,1 1 0,-1-1 0,2 1 0,-1 0 0,-1 7 0,4-13 0,0 0-1,0-1 1,0 1-1,0 0 1,0 0 0,0 0-1,0 0 1,0-1 0,1 1-1,-1 0 1,0 0-1,1-1 1,-1 1 0,0 0-1,1 0 1,-1-1 0,1 1-1,-1 0 1,1-1-1,0 1 1,-1-1 0,1 1-1,-1-1 1,1 1 0,0-1-1,0 1 1,-1-1-1,1 0 1,0 1 0,0-1-1,-1 0 1,1 0 0,0 1-1,0-1 1,0 0-1,0 0 1,-1 0 0,1 0-1,0 0 1,0 0 0,0 0-1,1-1 1,39-4 311,-28 1-249,0-1 0,0-1 0,0 0 0,22-15 0,-25 14-295,1 0 0,-1 1 0,1 1-1,0 0 1,1 0 0,22-5 0,-33 10 202,-1 0 0,1 0-1,-1 0 1,1 0 0,-1 0 0,0 0 0,1 0 0,-1 0-1,1 1 1,-1-1 0,1 0 0,-1 0 0,0 0-1,1 1 1,-1-1 0,0 0 0,1 0 0,-1 1 0,0-1-1,1 0 1,-1 1 0,0-1 0,1 0 0,-1 1 0,0-1-1,0 1 1,0-1 0,1 0 0,-1 1 0,0-1 0,0 1-1,0-1 1,0 1 0,0-1 0,0 0 0,0 1-1,0-1 1,0 1 0,0 0 0,-1 23-148,0-20 129,-3 19-477,-1 0 0,-1 0-1,-16 37 1,11-31-2283,-1 6-3180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4:56.613"/>
    </inkml:context>
    <inkml:brush xml:id="br0">
      <inkml:brushProperty name="width" value="0.025" units="cm"/>
      <inkml:brushProperty name="height" value="0.025" units="cm"/>
    </inkml:brush>
  </inkml:definitions>
  <inkml:trace contextRef="#ctx0" brushRef="#br0">19 13 6342,'0'0'17200,"-4"9"-16372,-10 24-204,14-33-594,0 0-1,0 0 1,0 0 0,1 0-1,-1 0 1,0 0-1,0 0 1,0 0-1,1 0 1,-1 0-1,0 0 1,0 0 0,0 0-1,1 0 1,-1 0-1,0 0 1,0 0-1,0 0 1,1 0-1,-1 0 1,0 0 0,0 0-1,0 0 1,1 0-1,-1 1 1,0-1-1,0 0 1,0 0-1,0 0 1,0 0 0,1 0-1,-1 1 1,0-1-1,0 0 1,0 0-1,0 0 1,0 1 0,0-1-1,0 0 1,0 0-1,0 0 1,1 1-1,-1-1 1,0 0-1,0 0 1,0 0 0,0 1-1,0-1 1,0 0-1,0 0 1,-1 0-1,1 1 1,0-1-1,0 0 1,0 0 0,0 0-1,0 1 1,0-1-1,0 0 1,0 0-1,0 0 1,-1 0-1,1 1 1,0-1 0,0 0-1,0 0 1,0 0-1,0 0 1,-1 1-1,13-8 1351,-10 3-1098,0 0-1,0 0 1,0 0-1,-1 0 1,0-1 0,1 1-1,-1 0 1,-1 0-1,1-1 1,-1 1 0,1-6-1,-16 36 344,13 15-619,7-24 44,-4-16-44,-1-1 0,0 0 1,1 0-1,-1 0 0,1 0 1,-1 0-1,1 0 0,-1 0 0,1 0 1,-1 0-1,1 0 0,-1 0 1,1-1-1,-1 1 0,1 0 1,-1 0-1,1 0 0,-1-1 1,0 1-1,1 0 0,-1 0 0,1-1 1,-1 1-1,0 0 0,1-1 1,-1 1-1,0 0 0,1-1 1,-1 1-1,0-1 0,0 1 0,0-1 1,1 1-1,-1 0 0,0-1 1,3-5 0,-1 0 1,1 0 0,-1-1 0,-1 1 0,3-13-1,-1 7-11,-2 37-1,-1 48 5,0-73-43,0 0 1,0 1-1,0-1 0,0 1 1,0-1-1,0 0 1,0 1-1,0-1 0,0 1 1,0-1-1,1 0 0,-1 1 1,0-1-1,0 0 1,0 1-1,1-1 0,-1 0 1,0 1-1,1-1 0,-1 0 1,0 0-1,1 1 0,-1-1 1,0 0-1,1 0 1,-1 0-1,0 1 0,1-1 1,-1 0-1,0 0 0,1 0 1,-1 0-1,1 0 1,-1 0-1,0 0 0,1 0 1,-1 0-1,1 0 0,-1 0 1,0 0-1,1 0 0,-1 0 1,1 0-1,-1 0 1,0 0-1,1-1 0,-1 1 1,0 0-1,1 0 0,-1 0 1,0-1-1,1 1 1,-1 0-1,0 0 0,1-1 1,-1 1-1,0 0 0,0-1 1,1 1-1,-1 0 0,0-1 1,0 1-1,0 0 1,0-1-1,1 1 0,-1-1 1,0 1-1,0 0 0,0-1 1,6-22-7934,0-8-7873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4:59.663"/>
    </inkml:context>
    <inkml:brush xml:id="br0">
      <inkml:brushProperty name="width" value="0.025" units="cm"/>
      <inkml:brushProperty name="height" value="0.025" units="cm"/>
    </inkml:brush>
  </inkml:definitions>
  <inkml:trace contextRef="#ctx0" brushRef="#br0">81 1 5605,'0'0'7298,"-10"3"-5024,-4-1-1304,-10 4 79,0 6 3221,19-5 1727,15-2-3913,18-1-1453,-27-4-466,304 27 625,-288-22-783,-18 3 19,-1-7-12,0 0 0,0 1 0,0-1 0,-1 0 0,1 0 0,0 0 0,0 0 0,-1 0 0,1-1 0,-4 1 0,-64 7 307,-138-2 1,151-6-127,176-14 24,28-9-203,-47 6-352,-262 50 511,-15 2 173,186-43-7624,11-11-3646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09.196"/>
    </inkml:context>
    <inkml:brush xml:id="br0">
      <inkml:brushProperty name="width" value="0.025" units="cm"/>
      <inkml:brushProperty name="height" value="0.025" units="cm"/>
    </inkml:brush>
  </inkml:definitions>
  <inkml:trace contextRef="#ctx0" brushRef="#br0">38 44 4292,'0'0'20606,"-2"3"-19821,-5 13 1397,14-37-437,-6-9-230,-1 30-1475,0-1 0,-1 0 1,1 0-1,0 1 1,-1-1-1,1 1 0,-1-1 1,1 0-1,-1 1 0,1-1 1,-1 1-1,1-1 0,-1 1 1,1-1-1,-1 1 0,0 0 1,1-1-1,-1 1 0,0 0 1,1-1-1,-1 1 0,0 0 1,1 0-1,-1-1 0,0 1 1,0 0-1,1 0 0,-1 0 1,0 0-1,1 0 0,-1 0 1,0 0-1,0 0 1,1 1-1,-1-1 0,-1 0 1,1 1-36,0 0 1,0 0 0,0 0 0,0 0-1,0 0 1,0 0 0,1 0 0,-1 0-1,0 0 1,1 0 0,-1 0 0,1 1 0,-1-1-1,1 0 1,-1 0 0,1 1 0,0-1-1,0 0 1,0 1 0,-1-1 0,1 0-1,1 2 1,-3 38 11,3-35-17,-2 6 16,2 35 38,-1-46-64,0 0 0,0 0-1,1 0 1,-1 0-1,0 0 1,0 0 0,1 0-1,-1 0 1,0 0-1,1 0 1,-1 0 0,1 0-1,-1 0 1,1 0-1,0 0 1,-1 0 0,1-1-1,0 1 1,0 0-1,-1 0 1,1-1-1,0 1 1,0-1 0,0 1-1,0 0 1,0-1-1,0 0 1,0 1 0,0-1-1,0 0 1,0 1-1,0-1 1,0 0 0,0 0-1,1 0 1,-1 0-264,1-1 1,-1 1 0,0 0 0,0-1 0,0 1-1,0-1 1,-1 0 0,1 1 0,0-1-1,0 0 1,0 0 0,0 1 0,-1-1-1,1 0 1,0 0 0,-1 0 0,1 0-1,-1 0 1,1 0 0,-1 0 0,1 0-1,-1 0 1,0 0 0,1 0 0,-1 0-1,0 0 1,0-2 0,1 1-340,5-26-11190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10.382"/>
    </inkml:context>
    <inkml:brush xml:id="br0">
      <inkml:brushProperty name="width" value="0.025" units="cm"/>
      <inkml:brushProperty name="height" value="0.025" units="cm"/>
    </inkml:brush>
  </inkml:definitions>
  <inkml:trace contextRef="#ctx0" brushRef="#br0">1 150 7559,'0'0'16939,"6"-4"-15973,-3 1-813,1 0-1,-1 1 1,1 0 0,-1 0-1,1 0 1,0 0 0,0 1 0,0-1-1,0 1 1,0 0 0,0 0-1,0 1 1,0-1 0,5 1-1,-8-1-76,0 0 0,0 0 0,0 0 0,0 0 0,0 0 0,0 0 0,-1-1 0,1 1 0,0 0 0,-1 0 0,1 0 0,-1-1 0,1 1 0,-1 0 0,0-1 0,0 1 0,1 0 0,-1-1 0,0 1 0,0-1 0,0 1 0,0 0 0,-1-1 0,1 1 0,0 0 1,-1-1-1,1 1 0,-1-2 0,1 2-12,0 1 0,0-1 1,-1 0-1,1 0 1,0 0-1,0 1 1,-1-1-1,1 0 1,0 0-1,-1 1 0,1-1 1,-1 0-1,1 1 1,-1-1-1,1 1 1,-1-1-1,1 0 1,-1 1-1,1-1 0,-2 0 1,1 1-44,0 1 1,0-1-1,0 0 1,0 0-1,1 1 1,-1-1-1,0 1 1,0-1-1,1 0 1,-1 1-1,0-1 0,1 1 1,-1 0-1,0-1 1,1 1-1,-1 0 1,1-1-1,-1 1 1,1 0-1,0-1 1,-1 1-1,1 0 1,-1 0-1,1 0 1,0 0-1,0 0 1,-15 39 97,14-38-116,0 1 0,1-1 0,-1 0 0,1 1 0,-1-1-1,1 0 1,0 1 0,0-1 0,0 0 0,0 1 0,0-1 0,1 1-1,-1-1 1,1 0 0,0 3 0,0-4 0,-1-1 1,1 0-1,-1 0 0,1 0 0,-1 0 1,1 0-1,-1-1 0,0 1 1,1 0-1,-1 0 0,1 0 1,-1 0-1,1 0 0,-1-1 0,0 1 1,1 0-1,-1 0 0,0-1 1,1 1-1,-1 0 0,0 0 1,1-1-1,-1 1 0,0 0 0,1-1 1,-1 1-1,0-1 0,0 1 1,0 0-1,1-1 0,-1 1 0,0-1 1,0 1-1,0-1 0,0 0 1,9-15 149,-4 1-90,-1-1-1,-1 1 1,0-1-1,-1 0 1,-1 0-1,-1-27 1,-2 39-63,-3 11 0,-2 12 0,2 15 0,2 1 0,0 46 0,6-81 0,3-11 0,5-14 0,-6 6 0,-2 0 0,0-1 0,-1 0 0,0-25 0,-3 46 0,1-1 0,0 0 0,0 0 0,0 0 0,-1 0 0,1 0 0,0 0 0,0 0 0,0 0 0,0 0 0,-1 0 0,1 0 0,0 0 0,0 0 0,0 0 0,-1 0 0,1 0 0,0 0 0,0 0 0,0 0 0,0 0 0,-1 0 0,1 0 0,0-1 0,0 1 0,0 0 0,0 0 0,-1 0 0,1 0 0,0 0 0,0 0 0,0 0 0,0-1 0,0 1 0,0 0 0,0 0 0,-1 0 0,1 0 0,0-1 0,0 1 0,0 0 0,0 0 0,0 0 0,0-1 0,0 1 0,0 0 0,0 0 0,0 0 0,0-1 0,-8 18 0,2 23 0,0 47 0,9-102 0,0 2 0,0-1 0,-1 0 0,0 1 0,-1-1 0,-1 0 0,-2-22 0,-1 98 0,0-17 0,3-43-3,-1 10-684,2 1 0,0-1-1,4 20 1,-5-30 423,0 0 0,1 0 0,-1 0 0,1 0 0,-1 0 0,1 0-1,0 0 1,0 0 0,0 0 0,0 0 0,0-1 0,0 1 0,1 0 0,-1-1 0,0 1 0,1-1 0,-1 0 0,1 1 0,0-1-1,-1 0 1,1 0 0,0 0 0,0 0 0,0 0 0,0 0 0,0-1 0,0 1 0,0 0 0,0-1 0,2 1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14.378"/>
    </inkml:context>
    <inkml:brush xml:id="br0">
      <inkml:brushProperty name="width" value="0.025" units="cm"/>
      <inkml:brushProperty name="height" value="0.025" units="cm"/>
    </inkml:brush>
  </inkml:definitions>
  <inkml:trace contextRef="#ctx0" brushRef="#br0">0 9 12716,'0'3'11659,"3"-3"-11275,0 0-352,3 0-64,-2-3-864,-2-2-1763,-2 1-3523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16.425"/>
    </inkml:context>
    <inkml:brush xml:id="br0">
      <inkml:brushProperty name="width" value="0.025" units="cm"/>
      <inkml:brushProperty name="height" value="0.025" units="cm"/>
    </inkml:brush>
  </inkml:definitions>
  <inkml:trace contextRef="#ctx0" brushRef="#br0">45 134 6951,'0'0'20019,"-20"10"-19048,26-37 2743,-5-21-3307,-12 28 2,6 20-202,1 14-118,3-6-89,-1 70 0,2-72 0,1 1 0,-1-1 0,1 1 0,0-1 0,1 0 0,0 0 0,0 0 0,0 0 0,5 9 0,-7-15 0,0 0 0,0-1 0,0 1 0,0 0 0,0-1 0,0 1 0,0-1 0,0 1 0,0 0 0,0-1 0,1 1 0,-1 0 0,0-1 0,0 1 0,0 0 0,0-1 0,1 1 0,-1 0 0,0-1 0,0 1 0,1 0 0,-1 0 0,0-1 0,1 1 0,-1 0 0,0 0 0,1-1 0,-1 1 0,0 0 0,1 0 0,-1 0 0,0 0 0,1 0 0,-1 0 0,1 0 0,-1-1 0,0 1 0,1 0 0,-1 0 0,0 0 0,1 1 0,-1-1 0,1 0 0,-1 0 0,0 0 0,1 0 0,-1 0 0,0 0 0,1 0 0,-1 1 0,0-1 0,1 0 0,-1 0 0,0 0 0,1 1 0,-1-1 0,0 0 0,0 1 0,1-1 0,-1 0 0,0 0 0,0 1 0,1-1 0,-1 0 0,0 1 0,3-31 0,-2 14 0,0 2 0,0 0 0,0 1 0,-2-1 0,0 0 0,0 1 0,-1-1 0,-1 0 0,0 1 0,-1 0 0,-9-21 0,13 34 0,0 1 0,0-1 0,0 0 0,0 1 0,0-1 0,-1 0 0,1 0 0,0 1 0,0-1 0,0 0 0,0 0 0,-1 1 0,1-1 0,0 0 0,0 0 0,-1 1 0,1-1 0,0 0 0,0 0 0,-1 0 0,1 0 0,0 1 0,-1-1 0,1 0 0,0 0 0,0 0 0,-1 0 0,1 0 0,0 0 0,-1 0 0,1 0 0,0 0 0,-1 0 0,1 0 0,0 0 0,-1 0 0,1 0 0,0 0 0,-1 0 0,1 0 0,0 0 0,0-1 0,-1 1 0,1 0 0,0 0 0,0 0 0,-1 0 0,1-1 0,0 1 0,0 0 0,-1 0 0,1-1 0,0 1 0,-1 38 0,1-32 0,-1 22 0,2 0 0,1-1 0,2 1 0,9 39 0,-15-132 0,0 51 0,1 8 0,1 0 0,-1 0 0,0 0 0,-1 0 0,1 0 0,-1 0 0,-1 0 0,1 0 0,-1 1 0,-4-8 0,6 53 0,3-19 0,2 0 0,0 0 0,1 0 0,1-1 0,1 0 0,16 34 0,-19-92 0,-3 28 0,-1 0 0,0 0 0,-1-1 0,0 1 0,0 0 0,-1 0 0,-1 0 0,1 0 0,-2 0 0,1 1 0,-6-11 0,9 20-6,-1 0 0,1 0 0,0 0 0,0 0 0,0 0 0,0-1 0,0 1 0,0 0 0,0 0 0,0 0 0,0 0 0,-1 0 0,1 0 0,0 0 0,0-1 0,0 1 0,0 0 0,0 0 0,0 0 0,-1 0 0,1 0 0,0 0 0,0 0 0,0 0 0,0 0-1,0 0 1,-1 0 0,1 0 0,0 0 0,0 0 0,0 0 0,0 0 0,-1 0 0,1 0 0,0 0 0,0 0 0,0 0 0,0 0 0,0 0 0,-1 0 0,1 0 0,0 0 0,0 0 0,0 1 0,0-1 0,0 0 0,0 0 0,-1 0 0,1 0 0,0 0 0,0 0 0,0 0 0,0 1 0,0-1 0,0 0 0,0 0 0,0 0 0,0 0 0,0 0 0,0 1 0,0-1 0,-1 0 0,1 0 0,0 0 0,0 0 0,0 1 0,1-1 0,-5 22-1110,4 26-2564,2-8-1984,-1-1-2397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20.884"/>
    </inkml:context>
    <inkml:brush xml:id="br0">
      <inkml:brushProperty name="width" value="0.025" units="cm"/>
      <inkml:brushProperty name="height" value="0.025" units="cm"/>
    </inkml:brush>
  </inkml:definitions>
  <inkml:trace contextRef="#ctx0" brushRef="#br0">67 29 10250,'0'0'8045,"-9"3"-6449,-44 14 2055,53-17-3578,0 0 0,-1 0-1,1 0 1,0 0 0,0 0-1,0 0 1,0 0 0,-1 0-1,1 0 1,0 1 0,0-1-1,0 0 1,0 0 0,-1 0-1,1 0 1,0 0 0,0 0 0,0 0-1,0 0 1,0 1 0,-1-1-1,1 0 1,0 0 0,0 0-1,0 0 1,0 1 0,0-1-1,0 0 1,0 0 0,0 0-1,0 0 1,0 1 0,0-1-1,0 0 1,0 0 0,0 0-1,0 1 1,0-1 0,0 0 0,0 0-1,0 0 1,0 0 0,0 1-1,0-1 1,0 0 0,0 0-1,0 0 1,0 0 0,0 1-1,11 5 1057,16 1-329,0-5-361,1-1 1,0-2 0,0 0-1,46-9 1,-14-7-2676,-4-8-4068,-27 8-5120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21.835"/>
    </inkml:context>
    <inkml:brush xml:id="br0">
      <inkml:brushProperty name="width" value="0.025" units="cm"/>
      <inkml:brushProperty name="height" value="0.025" units="cm"/>
    </inkml:brush>
  </inkml:definitions>
  <inkml:trace contextRef="#ctx0" brushRef="#br0">73 40 6246,'0'0'4580,"-9"7"-1644,-3 0-2018,-19 14 397,10 2 2720,22-23-3844,-1 1 0,0 0-1,1-1 1,-1 1 0,1-1 0,-1 1 0,1-1 0,-1 1 0,1-1 0,-1 1 0,1-1 0,-1 0 0,1 1 0,0-1 0,-1 0 0,1 0 0,0 1 0,-1-1 0,1 0 0,0 0 0,-1 0 0,1 0-1,0 0 1,-1 0 0,1 0 0,0 0 0,-1 0 0,1 0 0,0 0 0,-1 0 0,1 0 0,1-1 0,29 1 1136,-3-4-650,-1 0 0,1-3-1,-1 0 1,44-18 0,-35 11-738,63-14 0,1 15-3250,-33 11-5971,-28 2-4817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25.807"/>
    </inkml:context>
    <inkml:brush xml:id="br0">
      <inkml:brushProperty name="width" value="0.025" units="cm"/>
      <inkml:brushProperty name="height" value="0.025" units="cm"/>
    </inkml:brush>
  </inkml:definitions>
  <inkml:trace contextRef="#ctx0" brushRef="#br0">4286 322 5093,'0'0'5466,"-3"-9"-4361,2 2-1225,-3-7 853,1 0 1,-2 0-1,-6-13 1,9 22-553,0 1 1,-1 0-1,1 0 1,-1 0-1,0 0 1,0 0-1,0 1 1,0-1-1,-1 1 1,0 0-1,1 0 1,-1 0-1,0 1 1,0-1-1,-6-2 1,-29-6-117,-1 2-1,0 1 1,0 2 0,0 2-1,-49 1 1,24 0-31,-212-13 62,-543-24 897,-258-26 26,710 53-963,300 16-66,-1 4 0,2 2 0,-91 25 0,37-1 4,-217 91 1,301-107-14,1 1 1,1 2 0,1 1 0,0 2 0,2 1 0,1 2 0,0 1 0,2 1 0,-48 62 0,62-68 6,2 1 0,0 1-1,1 0 1,2 0 0,0 1 0,2 1-1,1-1 1,0 1 0,-2 31 0,7-38 9,0 0 0,2 0 1,0 0-1,1 0 0,1 0 0,0 0 1,2 0-1,0 0 0,1-1 1,1 0-1,1 0 0,0 0 1,15 24-1,-5-17 19,2-1 0,1-1 0,1 0 0,0-2 0,2 0 0,1-1 0,0-2 1,1 0-1,1-2 0,1 0 0,49 20 0,-10-11 21,0-3 0,1-2 0,2-3 1,73 7-1,398 20 157,5-39-58,-361-6-82,692-36 92,-604 7 192,320-77 0,-488 83 44,-2-5-1,154-64 0,-222 77-308,0-1 0,-2-1-1,0-1 1,-1-2 0,0-2-1,-2 0 1,-1-2 0,-1-1-1,-1-2 1,38-52 0,-53 64 2,-1-1 0,-1 1 1,-1-2-1,-1 1 1,0-1-1,-1 0 1,-1 0-1,0-1 1,3-34-1,-8 44-33,1 0 0,-2-1 1,1 1-1,-1 0 0,0 0 0,-1 0 0,0 0 0,-1 0 1,0 0-1,0 1 0,-1-1 0,0 1 0,0 0 0,-1 0 0,0 0 1,0 1-1,-1-1 0,0 1 0,0 1 0,-1-1 0,0 1 1,-8-5-1,-7-4-58,0 2 1,-2 1 0,1 1-1,-2 1 1,1 1 0,-1 2-1,0 0 1,-34-4-1,-28-1-846,-96 0 0,-166 7-5486,180 5-1141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27.746"/>
    </inkml:context>
    <inkml:brush xml:id="br0">
      <inkml:brushProperty name="width" value="0.025" units="cm"/>
      <inkml:brushProperty name="height" value="0.025" units="cm"/>
    </inkml:brush>
  </inkml:definitions>
  <inkml:trace contextRef="#ctx0" brushRef="#br0">33 19 4452,'0'0'19710,"6"0"-18451,75 11 1496,-54-6-2625,0-1-1,0-1 1,0-1-1,1-2 0,-1 0 1,0-2-1,33-7 1,-116 35 411,7-2-346,30-18 77,0-1-1,0 0 0,0-2 0,-37 3 0,47-5-203,1-1-1,-1 0 1,1 0-1,0-1 1,-1 0-1,1-1 1,0 0-1,-1 0 1,1-1-1,0 0 1,1 0-1,-1-1 1,-12-7-1,19 11-66,1-1-1,0 1 0,0 0 1,-1 0-1,1 0 0,0 0 1,0 0-1,-1 0 1,1-1-1,0 1 0,0 0 1,0 0-1,-1 0 0,1-1 1,0 1-1,0 0 1,0 0-1,0-1 0,0 1 1,-1 0-1,1 0 0,0-1 1,0 1-1,0 0 1,0 0-1,0-1 0,0 1 1,0 0-1,0-1 0,0 1 1,0 0-1,0 0 1,0-1-1,0 1 0,0 0 1,0 0-1,0-1 0,1 1 1,-1 0-1,0 0 1,0-1-1,0 1 0,0 0 1,0 0-1,1-1 0,-1 1 1,0 0-1,0 0 1,0 0-1,1-1 0,-1 1 1,0 0-1,0 0 0,0 0 1,1 0-1,-1 0 1,0 0-1,1-1 0,-1 1 1,1 0-1,19-4-75,-18 3 79,131-16 6,60-12 71,-287 27 175,-75 28-37,250-19-219,-61-7-6,4 2-44,0-2-1,0-1 1,-1-1 0,1-1 0,-1-1 0,43-13-1,-49 6-3,-25 6 21,-33 3 9,36 2 23,-37 4-1462,0 1 0,-67 19-1,64-14-1449,59-14-5409,3-5-6941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07.557"/>
    </inkml:context>
    <inkml:brush xml:id="br0">
      <inkml:brushProperty name="width" value="0.025" units="cm"/>
      <inkml:brushProperty name="height" value="0.025" units="cm"/>
    </inkml:brush>
  </inkml:definitions>
  <inkml:trace contextRef="#ctx0" brushRef="#br0">91 2 3972,'0'0'7687,"-8"0"-3843,-29-1-1164,37 1-2496,-1 0 0,0 1 0,0-1 0,0 0 0,0 1 0,0-1 0,0 1 0,0-1 0,1 1 0,-1-1 0,0 1 0,0 0 0,1-1 0,-1 1 0,0 0 0,1 0 0,-1-1 0,1 1 0,-1 0 0,1 0 0,-1 0 0,1 0 0,0 0 0,-1 0 0,1 0 0,0-1 0,0 1 0,0 0 0,0 0 0,0 0 0,0 0 0,0 0 0,0 0 0,0 0 1,0 0-1,0 0 0,1 1 0,7 31 1860,-8-32-1995,0 0-1,1-1 1,-1 1-1,0-1 0,1 1 1,-1-1-1,1 1 0,-1-1 1,0 0-1,1 1 0,-1-1 1,1 0-1,-1 1 1,1-1-1,-1 0 0,1 1 1,0-1-1,-1 0 0,1 0 1,-1 0-1,1 1 1,-1-1-1,1 0 0,0 0 1,-1 0-1,1 0 0,0 0 1,-1 0-1,1 0 1,-1 0-1,1-1 0,0 1 1,-1 0-1,1 0 0,6-20 1277,-10-4-138,3 23-1158,0 1-1,0 0 1,0-1-1,0 1 1,0 0-1,0-1 1,0 1-1,0 0 1,-1 0-1,1-1 1,0 1-1,0 0 1,0-1-1,0 1 1,-1 0-1,1 0 1,0-1-1,0 1 1,0 0-1,-1 0 1,1-1-1,0 1 1,0 0-1,-1 0 1,1 0-1,0 0 1,-1 0-1,1-1 1,0 1 0,-1 0-1,1 0 1,0 0-1,-1 0 1,1 0-1,0 0 1,-1 0-1,1 0 1,0 0-1,0 0 1,-1 0-1,1 0 1,0 0-1,-1 0 1,1 1-1,-2 1-23,0 0-1,1 1 1,-1-1 0,1 1-1,0 0 1,0 0-1,0-1 1,0 1 0,0 0-1,1 0 1,-1 0-1,1 0 1,0 0 0,0 0-1,0 4 1,3 46-20,-2-51 15,-1-1 0,0 0 0,0 0 0,1 0 0,-1 0 0,1 0 0,-1 0 0,1 0 0,-1 0 0,1 0 0,0 0 0,-1 0 0,1 0 0,0 0 0,0-1 0,0 1 0,0 0 0,0 0 0,0-1 0,0 1 0,0-1 0,0 1 0,1 0 0,-2-1 0,1 0 0,0 0 0,-1 0 0,1 0 0,0 0 0,-1 0 0,1-1 0,0 1 0,-1 0 0,1 0 0,-1 0 0,1-1 0,0 1 0,-1 0 0,1-1 0,-1 1 0,1 0 0,-1-1 0,1 1 0,-1-1 0,1 1 0,-1-1 0,0 1 0,1-1 0,-1 1 0,0-1 0,1 0 0,-1 1 0,0-1 0,1 1 0,-1-1 0,0 0 0,0 1 0,0-1 0,0 0 0,0 1 0,0-1 0,0 1 0,0-1 0,0 0 0,-3-46 0,3 46 0,0 0 0,0 0 0,0 0 0,-1 0 0,1 0 0,0 0 0,-1 1 0,1-1 0,-1 0 0,1 0 0,-1 0 0,1 1 0,-1-1 0,1 0 0,-1 1 0,0-1 0,1 0 0,-1 1 0,-1-1 0,2 1 0,-1 0 0,0 0 0,0 0 0,0 0 0,0 0 0,0 1 0,0-1 0,1 0 0,-1 1 0,0-1 0,0 0 0,0 1 0,1-1 0,-1 1 0,0-1 0,1 1 0,-1 0 0,0-1 0,1 1 0,-1 0 0,1-1 0,-1 1 0,1 0 0,-1-1 0,0 2 0,-3 6 0,1 0 0,0 0 0,0 0 0,0 0 0,1 1 0,0-1 0,1 1 0,0-1 0,0 1 0,1 0 0,0-1 0,0 1 0,1 0 0,3 10 0,-4-18 0,0 0 0,0-1 0,0 1 0,0-1 0,0 1 0,0 0 0,0-1 0,0 1 0,1-1 0,-1 1 0,0-1 0,0 1 0,1-1 0,-1 1 0,0-1 0,1 1 0,-1-1 0,1 1 0,-1-1 0,0 1 0,1-1 0,-1 0 0,1 1 0,-1-1 0,1 0 0,-1 1 0,1-1 0,0 0 0,-1 0 0,1 0 0,-1 1 0,1-1 0,-1 0 0,1 0 0,0 0 0,-1 0 0,1 0 0,-1 0 0,1 0 0,0 0 0,-1 0 0,1-1 0,-1 1 0,1 0 0,-1 0 0,1 0 0,0-1 0,-1 1 0,1 0 0,-1-1 0,1 1 0,-1 0 0,1-1 0,-1 1 0,0-1 0,1 1 0,-1 0 0,1-1 0,-1 1 0,0-1 0,0 1 0,1-1 0,-1 0 0,0 0 0,21-36 0,-19 25 0,1 1 0,-2-1 0,1 0 0,-2 1 0,1-1 0,-2 0 0,-1-13 0,2 25 0,0-1 0,0 0 0,0 0 0,0 0 0,0 1 0,-1-1 0,1 0 0,0 0 0,-1 0 0,1 1 0,0-1 0,-1 0 0,1 1 0,-1-1 0,1 0 0,-1 1 0,1-1 0,-1 0 0,0 1 0,1-1 0,-1 1 0,0-1 0,1 1 0,-1 0 0,0-1 0,1 1 0,-1 0 0,0-1 0,0 1 0,0 0 0,1 0 0,-1 0 0,0-1 0,0 1 0,0 0 0,1 0 0,-1 0 0,0 0 0,0 1 0,0-1 0,-1 0 0,0 1 0,0 0 0,0 0 0,1-1 0,-1 1 0,0 0 0,1 0 0,-1 1 0,1-1 0,-1 0 0,1 1 0,0-1 0,-1 0 0,1 1 0,0-1 0,0 1 0,-2 3 0,0 3 0,0 0 0,0 1 0,0-1 0,1 1 0,1 0 0,-1-1 0,2 1 0,-1 0 0,1 0 0,0 0 0,2 12 0,-2-21 0,1 0 0,-1 0 0,0 0 0,0 1 0,1-1 0,-1 0 0,0 0 0,0 0 0,1 0 0,-1 0 0,0 0 0,0 0 0,1 0 0,-1 0 0,0 0 0,0 0 0,1 0 0,-1 0 0,0 0 0,1 0 0,-1 0 0,0 0 0,0 0 0,1 0 0,-1-1 0,0 1 0,0 0 0,0 0 0,1 0 0,-1 0 0,0 0 0,0-1 0,0 1 0,1 0 0,-1 0 0,0 0 0,0-1 0,0 1 0,0 0 0,0 0 0,1-1 0,-1 1 0,0 0 0,0 0 0,0-1 0,0 1 0,0 0 0,0 0 0,0-1 0,8-13 0,-4 3 0,1 0 0,-2 0 0,0 0 0,0 0 0,-1-1 0,0 0 0,-1 1 0,0-1 0,-2-18 0,1 30 0,0 0 0,0 0 0,0-1 0,0 1 0,0 0 0,0 0 0,0 0 0,-1-1 0,1 1 0,0 0 0,0 0 0,0 0 0,0 0 0,0-1 0,-1 1 0,1 0 0,0 0 0,0 0 0,0 0 0,-1 0 0,1 0 0,0-1 0,0 1 0,0 0 0,-1 0 0,1 0 0,0 0 0,0 0 0,-1 0 0,1 0 0,0 0 0,0 0 0,-1 0 0,1 0 0,0 0 0,0 0 0,0 0 0,-1 0 0,1 1 0,0-1 0,0 0 0,-1 0 0,1 0 0,0 0 0,0 0 0,0 0 0,0 1 0,-1-1 0,1 0 0,0 0 0,0 0 0,0 0 0,0 1 0,0-1 0,-1 0 0,1 0 0,0 0 0,0 1 0,0-1 0,0 0 0,0 0 0,0 1 0,-10 12 0,4 2 0,1-1 0,1 0 0,0 1 0,1 0 0,0 0 0,1 0 0,1 0 0,1 0 0,0 0 0,3 20 0,-3-34 0,0-1 0,0 0 0,0 0 0,0 1 0,0-1 0,0 0 0,0 0 0,0 0 0,0 1 0,1-1 0,-1 0 0,0 0 0,0 0 0,0 1 0,0-1 0,1 0 0,-1 0 0,0 0 0,0 0 0,0 0 0,1 0 0,-1 1 0,0-1 0,0 0 0,0 0 0,1 0 0,-1 0 0,0 0 0,0 0 0,1 0 0,-1 0 0,0 0 0,0 0 0,1 0 0,-1 0 0,0 0 0,0 0 0,0 0 0,1 0 0,-1 0 0,0-1 0,0 1 0,1 0 0,-1 0 0,0 0 0,0 0 0,0 0 0,1-1 0,-1 1 0,0 0 0,0 0 0,0 0 0,0 0 0,0-1 0,1 1 0,-1 0 0,0 0 0,0 0 0,0-1 0,0 1 0,0 0 0,10-13 0,-5 0 0,0 1 0,-1 0 0,0-1 0,-1 0 0,-1 0 0,0 0 0,-1 0 0,0 0 0,-1-14 0,-4 16 0,-3 19 0,-6 23 0,11-9 0,0-1 0,1 1 0,3 28 0,2-45 0,2-15 0,4-13 0,-7 11 0,0 1 0,0-1 0,-1 0 0,-1 0 0,0 0 0,0 0 0,-3-24 0,2 36 0,0 0 0,0-1 0,0 1 0,0 0 0,0 0 0,0 0 0,0-1 0,0 1 0,-1 0 0,1 0 0,0-1 0,0 1 0,0 0 0,0 0 0,0 0 0,0 0 0,0-1 0,0 1 0,-1 0 0,1 0 0,0 0 0,0 0 0,0-1 0,0 1 0,-1 0 0,1 0 0,0 0 0,0 0 0,0 0 0,-1 0 0,1 0 0,0 0 0,0-1 0,0 1 0,-1 0 0,1 0 0,0 0 0,0 0 0,0 0 0,-1 0 0,1 0 0,0 0 0,0 0 0,-1 0 0,1 1 0,0-1 0,0 0 0,0 0 0,-1 0 0,1 0 0,0 0 0,0 0 0,0 0 0,0 0 0,-1 1 0,1-1 0,0 0 0,0 0 0,0 0 0,0 0 0,0 1 0,-1-1 0,1 0 0,0 0 0,0 0 0,0 1 0,0-1 0,0 0 0,0 0 0,-8 16 0,3-1-551,2 2 1,-3 29-1,5-41 33,1 0 1,0 1-1,0-1 0,0 1 1,0-1-1,1 0 0,0 1 1,0-1-1,1 0 1,-1 0-1,1 0 0,4 8 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13.863"/>
    </inkml:context>
    <inkml:brush xml:id="br0">
      <inkml:brushProperty name="width" value="0.025" units="cm"/>
      <inkml:brushProperty name="height" value="0.025" units="cm"/>
    </inkml:brush>
  </inkml:definitions>
  <inkml:trace contextRef="#ctx0" brushRef="#br0">64 76 14862,'0'0'13319,"-13"0"-10826,26 1-2285,14-2-155,-26 1 1,0-1-1,0 1 1,-1 0-1,1-1 1,0 1 0,-1 0-1,1-1 1,0 1-1,-1-1 1,1 1-1,-1-1 1,1 1 0,-1-1-1,1 0 1,-1 1-1,1-1 1,-1 0 0,0 1-1,1-1 1,-1 0-1,0 1 1,1-1-1,-1 0 1,0 0 0,0 1-1,0-1 1,0 0-1,0 0 1,0 1 0,0-3-1,0 3-47,0-1 0,-1 0 0,1 0 1,0 0-1,-1 1 0,1-1 0,-1 0 0,1 1 0,-1-1 0,0 0 0,1 1 0,-1-1 0,1 1 1,-1-1-1,0 1 0,0-1 0,1 1 0,-1-1 0,0 1 0,0 0 0,0-1 0,1 1 1,-1 0-1,0 0 0,0 0 0,0 0 0,0 0 0,1-1 0,-1 2 0,0-1 0,0 0 0,0 0 1,0 0-1,-1 1 0,0-2-9,0 2 0,0-1 0,0 0 0,-1 0-1,1 1 1,0-1 0,0 1 0,0 0 0,0 0 0,0 0 0,0 0 0,0 0 0,-2 2 0,1 0 3,1 0 0,0 0 0,1 1 0,-1-1 0,0 0 0,1 1 0,0-1 0,0 1 0,0 0 0,0-1 0,1 1 0,-1 0 0,1 0 0,0-1 0,0 1 0,0 0 0,2 4 0,-2-7 0,0-1 0,1 0 0,-1 0 0,0 0 0,1 0 0,-1 0 0,0 0 0,1 1 0,-1-1 0,1 0 0,-1 0 0,0 0 0,1 0 0,-1-1 0,0 1 0,1 0 0,-1 0 0,1 0 0,-1 0 0,0 0 0,1 0 0,-1 0 0,0-1 0,1 1 0,-1 0 0,0 0 0,0-1 0,1 1 0,-1 0 0,0 0 0,1-1 0,-1 1 0,0 0 0,0-1 0,0 1 0,1 0 0,-1-1 0,0 1 0,0 0 0,0-1 0,0 1 0,0 0 0,0-1 0,0 1 0,0-1 0,0 1 0,0 0 0,0-1 0,8-20 0,-6 10 0,0 0 0,-1 0 0,0 0 0,-1 0 0,-1-11 0,2 21 0,-1 1 0,0 0 0,0-1 0,0 1 0,0-1 0,0 1 0,0 0 0,0-1 0,0 1 0,0-1 0,0 1 0,0 0 0,-1-1 0,1 1 0,0 0 0,0-1 0,0 1 0,0 0 0,0-1 0,-1 1 0,1 0 0,0-1 0,0 1 0,-1 0 0,1-1 0,0 1 0,-1 0 0,1 0 0,0-1 0,-1 1 0,1 0 0,0 0 0,-1 0 0,1 0 0,0-1 0,-1 1 0,1 0 0,0 0 0,-1 0 0,1 0 0,-1 0 0,1 0 0,0 0 0,-1 0 0,1 0 0,0 0 0,-1 0 0,1 0 0,-1 0 0,1 0 0,0 1 0,-1-1 0,1 0 0,0 0 0,-1 0 0,1 1 0,0-1 0,-1 0 0,1 1 0,-17 18 0,11-3 0,1 0 0,1 1 0,0 0 0,2 0 0,0 0 0,0 0 0,2 0 0,0 0 0,1 1 0,5 23 0,-6-40 0,0 0 0,0 1 0,0-1 0,1 0 0,-1 0 0,1 1 0,-1-1 0,1 0 0,-1 0 0,1 0 0,0 0 0,0 0 0,-1 0 0,1 0 0,0 0 0,0 0 0,0 0 0,0 0 0,0 0 0,0-1 0,0 1 0,0 0 0,0-1 0,2 1 0,-2-1 0,1 0 0,-1 0 0,0 0 0,0 0 0,0 0 0,0-1 0,0 1 0,0-1 0,0 1 0,0 0 0,0-1 0,0 0 0,0 1 0,0-1 0,-1 1 0,1-1 0,0 0 0,0 0 0,-1 1 0,1-1 0,0 0 0,-1 0 0,1 0 0,-1 0 0,1 0 0,-1 0 0,1 0 0,0-2 0,6-18 0,-1-1 0,-1 0 0,0 0 0,-2 0 0,0-1 0,-2 1 0,-2-32 0,-2 35 0,-6 14 0,7 6 0,1 0 0,0 0 0,-1 0 0,1 0 0,0 0 0,0 0 0,0 0 0,0 0 0,0 0 0,0 0 0,0 1 0,0-1 0,0 0 0,1 1 0,-1-1 0,0 0 0,1 1 0,-1-1 0,0 3 0,-37 192 0,51-294 0,2-36 0,-20 333 0,23-267-1596,-18 38-5809,0-2-6496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5:15.173"/>
    </inkml:context>
    <inkml:brush xml:id="br0">
      <inkml:brushProperty name="width" value="0.025" units="cm"/>
      <inkml:brushProperty name="height" value="0.025" units="cm"/>
    </inkml:brush>
  </inkml:definitions>
  <inkml:trace contextRef="#ctx0" brushRef="#br0">81 24 5926,'0'0'24738,"-2"7"-24285,-2 2-302,3-6-79,-1 0 1,1 0-1,0 0 1,0 0-1,1 1 1,-1-1-1,1 0 1,-1 0-1,1 5 1,0-8-25,-6-31 657,6 28-704,-1 1 0,0-1 1,0 1-1,0-1 0,0 1 1,0-1-1,0 1 0,-1 0 1,1 0-1,-1-1 0,1 1 1,-1 0-1,0 1 0,0-1 1,0 0-1,0 0 0,0 1 1,0-1-1,-3 0 0,4 1-1,0 1 0,1 0 0,-1 0 0,0 0 0,1 0 0,-1 0 0,0 0 0,1 0-1,-1 0 1,1 0 0,-1 0 0,0 1 0,1-1 0,-1 0 0,0 0 0,1 0 0,-1 1 0,1-1-1,-1 0 1,0 1 0,1-1 0,-1 1 0,1-1 0,-1 1 0,1-1 0,-1 2 0,-1 0-1,1 0 1,0 1 0,0-1 0,0 1-1,0-1 1,0 1 0,1-1 0,-1 1-1,1-1 1,-1 6 0,0 11 0,0 0 0,3 26 0,-2-44 0,0-1 0,0 0 0,0 1 0,0-1 0,0 0 0,0 0 0,0 1 0,0-1 0,0 0 0,0 1 0,0-1 0,0 0 0,0 1 0,0-1 0,0 0 0,0 1 0,1-1 0,-1 0 0,0 0 0,0 1 0,0-1 0,0 0 0,1 0 0,-1 1 0,0-1 0,0 0 0,1 0 0,-1 0 0,0 1 0,0-1 0,1 0 0,-1 0 0,0 0 0,0 0 0,1 0 0,-1 1 0,0-1 0,1 0 0,-1 0 0,0 0 0,1 0 0,-1 0 0,0 0 0,1 0 0,-1 0 0,0 0 0,0 0 0,1 0 0,-1 0 0,0-1 0,1 1 0,-1 0 0,0 0 0,1 0 0,-1 0 0,0 0 0,0-1 0,1 1 0,-1 0 0,0 0 0,0 0 0,1-1 0,-1 1 0,0 0 0,0 0 0,0-1 0,0 1 0,1-1 0,12-19 0,3-49-2186,-12 43-880,-10 38-1611,-4 15-9000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03.575"/>
    </inkml:context>
    <inkml:brush xml:id="br0">
      <inkml:brushProperty name="width" value="0.025" units="cm"/>
      <inkml:brushProperty name="height" value="0.025" units="cm"/>
    </inkml:brush>
  </inkml:definitions>
  <inkml:trace contextRef="#ctx0" brushRef="#br0">3 143 17360,'0'0'10853,"9"6"-10725,27 16 214,-35-22-290,-1 0-1,1 0 1,0 0 0,0-1-1,0 1 1,-1 0 0,1 0-1,0 0 1,0-1-1,-1 1 1,1 0 0,0-1-1,-1 1 1,1-1 0,0 1-1,-1-1 1,1 1-1,-1-1 1,1 1 0,-1-1-1,1 0 1,-1 1 0,1-1-1,-1 0 1,1 1-1,-1-1 1,0 0 0,0 1-1,1-1 1,-1 0 0,0 0-1,0 1 1,0-1-1,0 0 1,0 0 0,0 0-1,0 1 1,0-1 0,0 0-1,0 0 1,0-1-1,-1-35 1619,2 35-1664,-1 1 0,0 0 0,0-1 0,0 1 0,-1-1 0,1 1 0,0 0 0,0-1 0,-1 1 0,1-1 0,-1 1 0,1 0 0,-1 0 0,0-1 0,1 1 0,-1 0 0,0 0 0,0 0 0,0 0 0,0 0 0,0 0 0,0 0 0,0 0 0,0 0 0,-1 0 0,1 0 0,0 1 0,0-1 0,-1 0 0,1 1 0,0 0-1,-1-1 1,1 1 0,0 0 0,-1-1 0,1 1 0,-2 0 0,1 0-5,0 1 0,1 0-1,-1-1 1,0 1-1,1 0 1,-1 0 0,1 0-1,-1 0 1,1 0-1,-1 0 1,1 0 0,0 0-1,0 0 1,0 1-1,-1-1 1,1 1 0,1-1-1,-1 1 1,0-1-1,0 1 1,0-1 0,1 1-1,-1 0 1,1-1-1,-1 1 1,1 0 0,0 0-1,0-1 1,-1 1-1,2 3 1,-2 1-1,1 0 0,-1 1 0,1-1 0,1 0 0,-1 0 0,1 0 0,2 11 0,-2-16 0,-1 1 0,1-1 0,0 0 0,0 0 0,-1 0 0,1 0 0,0 0 0,0 0 0,0 0 0,0 0 0,0 0 0,0 0 0,0 0 0,1 0 0,-1-1 0,0 1 0,0-1 0,1 1 0,-1-1 0,0 1 0,1-1 0,-1 0 0,0 1 0,1-1 0,-1 0 0,0 0 0,1 0 0,-1 0 0,1 0 0,-1-1 0,0 1 0,1 0 0,-1-1 0,0 1 0,1-1 0,1 0 0,1-1 0,-1 1 0,1-1 0,0 0 0,-1 0 0,0-1 0,1 1 0,-1 0 0,0-1 0,0 0 0,-1 0 0,1 0 0,-1 0 0,1 0 0,-1-1 0,0 1 0,0-1 0,0 1 0,1-5 0,0 0 0,0-1 0,0 1 0,-1-1 0,0 0 0,0 1 0,-1-1 0,0-10 0,-1 18 0,1 1 0,-1-1 0,0 0 0,0 0 0,0 0 0,0 0 0,0 0 0,0 0 0,0 1 0,0-1 0,0 0 0,-1 0 0,1 0 0,0 0 0,0 0 0,-1 1 0,1-1 0,0 0 0,-1 0 0,1 1 0,-1-1 0,1 0 0,-1 1 0,0-1 0,1 0 0,-1 1 0,0-1 0,1 1 0,-1-1 0,0 1 0,0-1 0,1 1 0,-1-1 0,0 1 0,0 0 0,0 0 0,1-1 0,-1 1 0,0 0 0,0 0 0,0 0 0,0 0 0,0 0 0,0 0 0,1 0 0,-1 0 0,0 0 0,0 0 0,0 1 0,0-1 0,0 0 0,1 1 0,-1-1 0,-1 1 0,-1 0 0,0 1 0,0 0 0,0-1 0,0 1 0,0 1 0,0-1 0,0 0 0,1 1 0,-1-1 0,1 1 0,0 0 0,-3 3 0,2 3 0,0 0 0,0 0 0,0 0 0,1 1 0,1-1 0,0 1 0,0-1 0,1 1 0,0 10 0,0-16 0,0-4 0,0 0 0,0 1 0,0-1 0,0 0 0,0 0 0,0 0 0,0 1 0,0-1 0,0 0 0,0 0 0,1 0 0,-1 1 0,0-1 0,0 0 0,0 0 0,0 0 0,0 1 0,0-1 0,0 0 0,0 0 0,1 0 0,-1 0 0,0 1 0,0-1 0,0 0 0,0 0 0,1 0 0,-1 0 0,0 0 0,0 0 0,0 0 0,1 1 0,-1-1 0,0 0 0,0 0 0,0 0 0,1 0 0,-1 0 0,0 0 0,0 0 0,0 0 0,1 0 0,-1 0 0,0 0 0,0 0 0,0 0 0,1 0 0,-1 0 0,0-1 0,0 1 0,0 0 0,1 0 0,-1 0 0,0 0 0,0 0 0,0 0 0,0 0 0,1-1 0,-1 1 0,0 0 0,0 0 0,0 0 0,0 0 0,0-1 0,0 1 0,1 0 0,11-13 0,-6 0 0,1-1 0,-1 1 0,6-24 0,-10 30 0,0 0 0,-1 0 0,1 0 0,-2 0 0,1 0 0,-1 0 0,0-1 0,0 1 0,-2-11 0,1 18 0,1 0 0,0-1 0,0 1 0,0 0 0,-1-1 0,1 1 0,0 0 0,-1-1 0,1 1 0,0 0 0,0 0 0,-1-1 0,1 1 0,-1 0 0,1 0 0,0 0 0,-1 0 0,1-1 0,0 1 0,-1 0 0,1 0 0,-1 0 0,1 0 0,0 0 0,-1 0 0,1 0 0,-1 0 0,1 0 0,0 0 0,-1 0 0,1 0 0,-1 1 0,1-1 0,0 0 0,-1 0 0,1 0 0,0 0 0,-1 1 0,1-1 0,0 0 0,-1 0 0,1 1 0,0-1 0,0 0 0,-1 0 0,1 1 0,0-1 0,0 0 0,-1 1 0,1-1 0,0 0 0,0 1 0,-1 0 0,-14 17 0,9-5-194,1 0 0,0 1-1,0-1 1,1 1 0,-2 18 0,-5 72-4519,9-73-3951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05.912"/>
    </inkml:context>
    <inkml:brush xml:id="br0">
      <inkml:brushProperty name="width" value="0.025" units="cm"/>
      <inkml:brushProperty name="height" value="0.025" units="cm"/>
    </inkml:brush>
  </inkml:definitions>
  <inkml:trace contextRef="#ctx0" brushRef="#br0">1 160 9993,'0'0'7592,"70"-18"-7560,-39-4-833,5-5-608,0 0 255,1-1-1344,-2 6-1153,-5 6-1186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06.285"/>
    </inkml:context>
    <inkml:brush xml:id="br0">
      <inkml:brushProperty name="width" value="0.025" units="cm"/>
      <inkml:brushProperty name="height" value="0.025" units="cm"/>
    </inkml:brush>
  </inkml:definitions>
  <inkml:trace contextRef="#ctx0" brushRef="#br0">1 28 8008,'0'0'2466,"53"7"-1025,-23-6-992,6-1-321,0-1-1313,0-13-2114</inkml:trace>
  <inkml:trace contextRef="#ctx0" brushRef="#br0" timeOffset="1">506 28 8008,'0'0'5092,"66"18"-3266,-40-18-192,-2 0-193,0-7-512,-5-1-673,2-4-192,-2 5-768,-4-1-2051,-2 4-1857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4.016"/>
    </inkml:context>
    <inkml:brush xml:id="br0">
      <inkml:brushProperty name="width" value="0.025" units="cm"/>
      <inkml:brushProperty name="height" value="0.025" units="cm"/>
    </inkml:brush>
  </inkml:definitions>
  <inkml:trace contextRef="#ctx0" brushRef="#br0">0 15 5221,'0'0'15444,"11"3"-14296,22 3-645,1-2 1,0-1 0,54-2-1,113-17-370,34 0-225,-218 17 54,1 1 0,-1 1 0,32 8 0,1 1-3432,2-7-7514,-37-5 1722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4.363"/>
    </inkml:context>
    <inkml:brush xml:id="br0">
      <inkml:brushProperty name="width" value="0.025" units="cm"/>
      <inkml:brushProperty name="height" value="0.025" units="cm"/>
    </inkml:brush>
  </inkml:definitions>
  <inkml:trace contextRef="#ctx0" brushRef="#br0">1 2 11403,'0'0'8424,"12"0"-6764,98-2 860,164 21-1,-273-19-2517,1 0 0,0 0-1,-1 0 1,1 0-1,0 0 1,-1 1-1,1-1 1,0 0-1,-1 1 1,1 0-1,-1-1 1,1 1-1,-1 0 1,0 0 0,1 0-1,-1 0 1,0 0-1,2 2 1,-3-3 21,1 1-1,-1 0 1,0 0 0,-1 0 0,1-1 0,0 1 0,0 0 0,0 0-1,0-1 1,-1 1 0,1 0 0,0 0 0,0-1 0,-1 1-1,1 0 1,-1-1 0,1 1 0,-1 0 0,1-1 0,-1 1 0,1-1-1,-1 1 1,1-1 0,-1 1 0,-1 0 0,-10 8 499,0-1 0,-26 12 0,29-15-309,-50 24 406,-65 38 1328,68-27-3446,8 6-3535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6.230"/>
    </inkml:context>
    <inkml:brush xml:id="br0">
      <inkml:brushProperty name="width" value="0.025" units="cm"/>
      <inkml:brushProperty name="height" value="0.025" units="cm"/>
    </inkml:brush>
  </inkml:definitions>
  <inkml:trace contextRef="#ctx0" brushRef="#br0">1 1 8168,'0'0'3747,"75"10"-2530,-26-3-608,8 0-481,5-3 32,7 1-128,-2-5-416,5 0-1602,-6 0-352,-4-5 1281,-9-4-801,-11 0-1249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42.686"/>
    </inkml:context>
    <inkml:brush xml:id="br0">
      <inkml:brushProperty name="width" value="0.025" units="cm"/>
      <inkml:brushProperty name="height" value="0.025" units="cm"/>
    </inkml:brush>
  </inkml:definitions>
  <inkml:trace contextRef="#ctx0" brushRef="#br0">77 133 8712,'-8'-1'2104,"-34"0"123,15 1 4856,297-8-3071,6 1-3433,887 26 739,-504-59-698,-637 38-468,-6 0 212,-43 1-267,-472-4-65,-588 15-197,966-6 169,-77 7 19,309-8-110,-26 1 51,643 25 70,439 3-175,-1142-32 146,-8 1-1,-1-1 1,1-1-1,-1 0 0,1-1 0,-1-1 0,0 0 1,0-1-1,16-6 0,-32 10-2,1-1 1,0 1 0,0 0-1,0 0 1,0 0 0,0-1-1,-1 1 1,1 0-1,0-1 1,0 1 0,-1-1-1,1 1 1,0-1-1,-1 1 1,1-1 0,0 0-1,-1 1 1,1-1-1,-1 0 1,1 1 0,-1-1-1,1 0 1,-1 0 0,0 0-1,1 1 1,-1-1-1,0 0 1,0 0 0,1 0-1,-1 0 1,0 0-1,0 1 1,0-1 0,0 0-1,0 0 1,0 0-1,0 0 1,-1 0 0,1 1-1,0-1 1,0 0 0,-1 0-1,1 0 1,0 0-1,-1 0 1,-2-2-3,0 0-1,0 0 1,1 1 0,-2 0 0,1-1-1,0 1 1,0 0 0,-1 1 0,-4-3-1,-30-10-32,-1 1-1,0 2 0,-69-9 0,-132-5-10,224 24 42,-874-14-4,440 54-530,157 4-3663,194-29-34,29-11-3262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6.573"/>
    </inkml:context>
    <inkml:brush xml:id="br0">
      <inkml:brushProperty name="width" value="0.025" units="cm"/>
      <inkml:brushProperty name="height" value="0.025" units="cm"/>
    </inkml:brush>
  </inkml:definitions>
  <inkml:trace contextRef="#ctx0" brushRef="#br0">1 0 4420,'0'0'10282,"10"5"-8883,33 10-685,1-2 0,89 15 1,11 3-728,-137-30 13,0 2 0,0-1-1,-1 1 1,1 0 0,-1 0 0,0 1 0,0-1 0,0 2 0,11 8 0,-16-12 23,0 1-1,1-1 1,-1 1-1,0 0 1,0-1-1,0 1 1,0 0-1,-1 0 1,1-1 0,0 1-1,-1 0 1,1 0-1,-1 0 1,1 0-1,-1 0 1,0 0-1,0 0 1,0 0-1,0 0 1,0 0-1,-1 0 1,1 0-1,0-1 1,-1 1 0,0 0-1,1 0 1,-1 0-1,0 0 1,0-1-1,0 1 1,0 0-1,0-1 1,0 1-1,0-1 1,-1 1-1,1-1 1,-1 0-1,1 1 1,-1-1 0,-2 2-1,-77 63 1321,27-23-3348,48-38-2842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7.100"/>
    </inkml:context>
    <inkml:brush xml:id="br0">
      <inkml:brushProperty name="width" value="0.025" units="cm"/>
      <inkml:brushProperty name="height" value="0.025" units="cm"/>
    </inkml:brush>
  </inkml:definitions>
  <inkml:trace contextRef="#ctx0" brushRef="#br0">74 0 8840,'0'0'7399,"-61"21"-4932,50-16-225,9-3-448,2-1-737,15 0-449,13-1 97,11 0-129,14 0-159,5 0-97,10 0-160,-1 0-96,5 0-96,-5 0-1505,2 0-1314,-6 0-1345,-5 0-2306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7.645"/>
    </inkml:context>
    <inkml:brush xml:id="br0">
      <inkml:brushProperty name="width" value="0.025" units="cm"/>
      <inkml:brushProperty name="height" value="0.025" units="cm"/>
    </inkml:brush>
  </inkml:definitions>
  <inkml:trace contextRef="#ctx0" brushRef="#br0">1 0 8520,'0'0'4265,"10"6"-2674,11 5-712,1-1-1,0-1 1,1-1-1,0-1 1,0-1 0,25 3-1,61-2 595,-64-6-1214,55 10 0,-98-11-257,-1 0 0,1 0-1,0 0 1,0 1-1,0-1 1,-1 0 0,1 1-1,0 0 1,-1-1-1,1 1 1,-1 0 0,1 0-1,-1 0 1,1 0-1,-1 0 1,1 0 0,1 3-1,-3-4 16,0 1-1,0 0 1,0 0-1,0-1 1,0 1-1,0 0 0,0 0 1,0-1-1,0 1 1,-1 0-1,1 0 1,0-1-1,-1 1 1,1 0-1,0-1 1,-1 1-1,1 0 1,0-1-1,-1 1 1,1-1-1,-1 1 0,0-1 1,1 1-1,-1-1 1,1 1-1,-2 0 1,-8 6 243,0-1 1,0 0 0,-19 7-1,-172 81 38,121-55-8101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8.129"/>
    </inkml:context>
    <inkml:brush xml:id="br0">
      <inkml:brushProperty name="width" value="0.025" units="cm"/>
      <inkml:brushProperty name="height" value="0.025" units="cm"/>
    </inkml:brush>
  </inkml:definitions>
  <inkml:trace contextRef="#ctx0" brushRef="#br0">0 0 11403,'0'0'14285,"66"11"-13356,-33-6-480,12-2-257,6-1-96,6 0-32,4-1 0,3 1-929,-1 0-1409,-3-2-769,-1 0-1153,-7 0-1665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7:38.459"/>
    </inkml:context>
    <inkml:brush xml:id="br0">
      <inkml:brushProperty name="width" value="0.025" units="cm"/>
      <inkml:brushProperty name="height" value="0.025" units="cm"/>
    </inkml:brush>
  </inkml:definitions>
  <inkml:trace contextRef="#ctx0" brushRef="#br0">45 20 11915,'13'-2'2365,"36"-6"-36,80-1 0,-111 8-2209,1 1 1,-1 1 0,1 1 0,-1 1-1,0 0 1,0 2 0,0 0 0,22 9-1,-38-13-110,0 0-1,0 0 0,0 0 0,0 0 1,-1 0-1,1 0 0,0 0 1,-1 0-1,1 1 0,-1-1 0,1 1 1,-1-1-1,1 1 0,-1 0 0,0-1 1,0 1-1,0 0 0,0 0 1,0 0-1,0 3 0,-1-3 35,0 0 0,0 0-1,0 0 1,0 0 0,-1 0-1,1-1 1,-1 1 0,0 0 0,1 0-1,-1-1 1,0 1 0,0 0-1,0-1 1,0 1 0,0 0 0,0-1-1,-3 3 1,-6 5 298,-1-1 0,0 1 0,0-2 0,-21 11 0,30-16-300,-70 36 325,-91 53 978,60-19-8647,80-53-6695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04.206"/>
    </inkml:context>
    <inkml:brush xml:id="br0">
      <inkml:brushProperty name="width" value="0.025" units="cm"/>
      <inkml:brushProperty name="height" value="0.025" units="cm"/>
    </inkml:brush>
  </inkml:definitions>
  <inkml:trace contextRef="#ctx0" brushRef="#br0">6 70 5349,'0'0'13565,"-3"4"-12674,3-4-853,0 0-1,-1 0 0,1 0 1,0 1-1,0-1 0,0 0 0,-1 0 1,1 1-1,0-1 0,0 0 1,0 1-1,0-1 0,0 0 0,0 0 1,-1 1-1,1-1 0,0 0 1,0 1-1,0-1 0,0 0 0,0 1 1,0-1-1,0 0 0,0 1 1,0-1-1,1 0 0,-1 0 0,0 1 1,0-1-1,0 0 0,0 1 1,0-1-1,0 0 0,1 0 0,-1 1 1,0-1-1,0 0 0,0 0 1,1 1-1,-1-1 0,0 0 0,0 0 1,1 0-1,-1 0 0,0 1 1,1-1-1,-1 0 0,26 6 1095,50-6-42,-53 0-815,550-24 1540,-483 17-1756,218-10 523,-327 4-4508,-12-5-5777,16 5-109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04.563"/>
    </inkml:context>
    <inkml:brush xml:id="br0">
      <inkml:brushProperty name="width" value="0.025" units="cm"/>
      <inkml:brushProperty name="height" value="0.025" units="cm"/>
    </inkml:brush>
  </inkml:definitions>
  <inkml:trace contextRef="#ctx0" brushRef="#br0">0 0 12364,'0'0'10297,"12"4"-9517,127 26 885,-80-19-1364,-1 2 0,96 35 0,-151-47-294,-1 0 1,0 0 0,0-1 0,0 2 0,0-1 0,0 0 0,0 0-1,0 0 1,0 1 0,-1-1 0,1 1 0,0 0 0,-1-1 0,1 1 0,-1 0-1,0 0 1,0 0 0,1 0 0,-1 0 0,1 3 0,-2-3 39,0 0 1,0 0-1,0 0 1,-1 0-1,1 0 1,0 0-1,-1 0 1,0 0-1,1 0 1,-1 0-1,0 0 1,0 0-1,0-1 1,0 1-1,0 0 1,0-1-1,-1 1 1,-1 1-1,-9 9 323,-1-1 0,0-1 0,-1 0 0,-21 12 0,21-14-287,-271 163 1331,258-147-542,21-19-3927,27-29-20541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23.761"/>
    </inkml:context>
    <inkml:brush xml:id="br0">
      <inkml:brushProperty name="width" value="0.025" units="cm"/>
      <inkml:brushProperty name="height" value="0.025" units="cm"/>
    </inkml:brush>
  </inkml:definitions>
  <inkml:trace contextRef="#ctx0" brushRef="#br0">29 24 5029,'0'0'10954,"-6"-6"-10174,-16-11 176,48 36 655,214 195-423,-39-32-246,355 281 1055,-353-282-978,93 74 428,-152-143-1345,202 146-49,410 260 59,-206-182 232,-148-99 252,203 184-500,9 18 148,-367-267-227,87 85 1,-176-131-8,194 118 0,-220-164-82,160 127 0,-240-169 566,-32-24-5,-1 0 0,-1 1 0,20 22 0,-29-34-5207,-19-12-2405,-8 5-2379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1.943"/>
    </inkml:context>
    <inkml:brush xml:id="br0">
      <inkml:brushProperty name="width" value="0.025" units="cm"/>
      <inkml:brushProperty name="height" value="0.025" units="cm"/>
    </inkml:brush>
  </inkml:definitions>
  <inkml:trace contextRef="#ctx0" brushRef="#br0">1 156 7623,'0'0'13223,"13"3"-11205,-3-1-1720,1 0-1,0 0 0,-1-1 1,1-1-1,-1 1 0,1-2 1,0 0-1,-1 0 0,20-5 1,350-92 852,-299 82-942,2 4-1,142-4 0,-204 16-205,-3-1 8,0 1 0,0 1-1,1 0 1,-1 1-1,-1 1 1,31 9 0,-49-12-4,1 0 1,0 0-1,0 0 1,0 0 0,0 0-1,-1 0 1,1 0-1,0 0 1,0 0 0,0 0-1,-1 0 1,1 0 0,0 0-1,0 0 1,0 0-1,-1 0 1,1 0 0,0 0-1,0 0 1,0 0-1,0 0 1,-1 0 0,1 1-1,0-1 1,0 0 0,0 0-1,0 0 1,-1 0-1,1 0 1,0 0 0,0 1-1,0-1 1,0 0 0,0 0-1,0 0 1,0 0-1,0 1 1,-1-1 0,1 0-1,0 0 1,0 0-1,0 1 1,0-1 0,0 0-1,0 0 1,0 0 0,0 0-1,0 1 1,0-1-1,0 0 1,0 0 0,0 0-1,0 1 1,0-1-1,1 0 1,-1 0 0,0 0-1,0 1 1,0-1 0,0 0-1,0 0 1,0 0-1,0 0 1,0 0 0,1 1-1,-1-1 1,0 0-1,0 0 1,0 0 0,-14 5 106,-92 11 129,-139 3 0,-106-17 853,103-3-539,247 1-555,-40 4 53,40-4-56,0 0 0,0 0 1,0 0-1,0 0 0,0 0 1,-1 1-1,1-1 0,0 0 1,0 1-1,0-1 0,0 1 1,0-1-1,0 1 0,0-1 0,0 1 1,0 0-1,1 0 0,-1-1 1,0 1-1,0 0 0,1 0 1,-1 0-1,0 0 0,1 0 1,-1 0-1,1 0 0,-1 0 0,0 2 1,1-2-13,1 0 0,-1 0 0,1 0 0,-1-1 0,1 1 0,-1 0 1,1 0-1,0 0 0,-1-1 0,1 1 0,0 0 0,0-1 0,-1 1 0,1-1 1,0 1-1,0-1 0,0 1 0,0-1 0,0 0 0,-1 1 0,1-1 0,0 0 1,0 0-1,0 0 0,0 0 0,0 0 0,1 0 0,35 4-29,-32-4 37,87 2-18,1-4-1,124-20 1,179-59-1008,-342 64 765,-54 17 268,0 0 0,0 0-1,0 0 1,-1 0 0,1 0 0,0 0-1,0 0 1,0 0 0,0 0 0,0 0-1,0 0 1,0 0 0,0 0-1,0 0 1,0 0 0,0 0 0,0 0-1,0-1 1,-1 1 0,1 0 0,0 0-1,0 0 1,0 0 0,0 0 0,0 0-1,0 0 1,0 0 0,0 0 0,0 0-1,0 0 1,0-1 0,0 1 0,0 0-1,0 0 1,0 0 0,0 0 0,0 0-1,0 0 1,0 0 0,0 0 0,0 0-1,0 0 1,0-1 0,1 1 0,-1 0-1,0 0 1,0 0 0,0 0 0,0 0-1,0 0 1,0 0 0,0 0 0,0 0-1,0 0 1,0 0 0,-12-1 91,-50 5 7,1 3 0,-111 28 0,88-17 169,-5 2 65,16-3 53,0-3-1,-134 8 1,207-22-396,0 0 0,0-1-1,1 1 1,-1 0 0,0 0 0,0-1 0,1 1 0,-1 0 0,0 0 0,0-1 0,0 1-1,1 0 1,-1-1 0,0 1 0,0 0 0,0-1 0,0 1 0,0 0 0,0-1 0,0 1 0,0 0-1,0-1 1,0 1 0,0-1 0,0 1 0,0 0 0,0-1 0,0 1 0,0 0 0,0-1-1,0 1 1,0 0 0,-1-1 0,1 1 0,0 0 0,0 0 0,0-1 0,-1 1 0,1 0-1,0-1 1,0 1 0,-1 0 0,1 0 0,0 0 0,0-1 0,-1 1 0,1 0 0,0 0-1,-1 0 1,1 0 0,0-1 0,-1 1 0,1 0 0,0 0 0,-1 0 0,1 0 0,0 0-1,-1 0 1,1 0 0,0 0 0,-1 0 0,1 0 0,-1 0 0,1 0 0,0 0 0,-1 1-1,1-1 1,25-22-2214,-22 19 1703,40-33-5831,6-11-3364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0.585"/>
    </inkml:context>
    <inkml:brush xml:id="br0">
      <inkml:brushProperty name="width" value="0.025" units="cm"/>
      <inkml:brushProperty name="height" value="0.025" units="cm"/>
    </inkml:brush>
  </inkml:definitions>
  <inkml:trace contextRef="#ctx0" brushRef="#br0">0 129 4132,'0'0'14002,"12"3"-12720,21 4-541,1-1 0,1-2 0,52 0 0,121-10 508,-187 5-1133,1096-75 900,-356 20-825,39 43 3070,-783 13-3201,-9 0 123,1 0 1,-1 0-1,0 1 1,15 3-1,-23-3-332,-1 0-1,1 0 1,-1 0-1,0 0 1,0 0-1,1 0 1,-1 0-1,0 0 1,0-1 0,0 1-1,0 0 1,0 0-1,0-1 1,0 1-1,0-1 1,0 1-1,-3 0 1,-9 1-3978,-2-1-2039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3.156"/>
    </inkml:context>
    <inkml:brush xml:id="br0">
      <inkml:brushProperty name="width" value="0.025" units="cm"/>
      <inkml:brushProperty name="height" value="0.025" units="cm"/>
    </inkml:brush>
  </inkml:definitions>
  <inkml:trace contextRef="#ctx0" brushRef="#br0">0 178 9801,'0'0'3742,"11"-6"-2781,2-1-532,0 0-1,0 1 0,1 0 0,0 2 0,0-1 0,0 2 0,1 0 0,-1 0 1,20 0-1,517 20 5628,-83 0-4991,44-16-163,657 7-384,-466 19 292,118 1-120,372-56-428,1173-47 373,-2192 76-595,289-5-1,-3-38 266,-449 40-286,40-8 61,-48 9-66,0 1 0,0-1 0,0 0 0,0-1 0,-1 1 0,1 0-1,-1-1 1,1 1 0,-1-1 0,1 0 0,-1 0 0,0 0 0,3-3 0,-5 5-46,0-1 0,0 1 0,1-1 0,-1 1 0,0-1 0,0 0 1,0 1-1,0-1 0,0 1 0,-1-1 0,1 1 0,0-1 0,0 1 0,0-1 0,0 1 0,-1-1 0,1 1 0,0-1 0,0 1 0,-1-1 0,1 1 1,0 0-1,-1-1 0,1 1 0,0-1 0,-1 1 0,1 0 0,-1-1 0,1 1 0,-1 0 0,1-1 0,-1 1 0,1 0 0,-1 0 0,1 0 0,-1 0 1,1-1-1,-1 1 0,0 0 0,-28-10-3234,21 8 1424,-20-10-4943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49.970"/>
    </inkml:context>
    <inkml:brush xml:id="br0">
      <inkml:brushProperty name="width" value="0.025" units="cm"/>
      <inkml:brushProperty name="height" value="0.025" units="cm"/>
    </inkml:brush>
  </inkml:definitions>
  <inkml:trace contextRef="#ctx0" brushRef="#br0">1 149 11115,'0'0'8584,"16"4"-6529,19 2-1164,0-1 0,1-2 0,51-1 0,129-13-137,-165 8-695,264-17 336,797-74-1847,-1082 87 1437,-20 3 83,-14 2 269,-93 2-238,-14 0-2119,40-9-3805,12-10-6992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48.959"/>
    </inkml:context>
    <inkml:brush xml:id="br0">
      <inkml:brushProperty name="width" value="0.025" units="cm"/>
      <inkml:brushProperty name="height" value="0.025" units="cm"/>
    </inkml:brush>
  </inkml:definitions>
  <inkml:trace contextRef="#ctx0" brushRef="#br0">3338 432 4901,'-9'-8'272,"-18"-15"1254,-1 2-1,0 2 1,-2 0 0,-37-17-1,-5 9 1114,-143-36-1,-85 4-1898,98 22-692,-385-61 19,457 84-61,-2 7 0,-202 13 0,244 3 4,1 4-1,0 4 0,2 3 1,0 5-1,1 3 0,2 4 1,-130 69-1,177-80 99,1 2-1,1 1 1,1 2-1,1 2 1,-50 54-1,71-69-51,2 1-1,0 1 1,0-1-1,1 2 1,1-1-1,1 1 0,-8 22 1,12-27-44,1 0 1,0 0-1,0 1 0,1-1 1,0 1-1,1-1 0,0 1 1,1-1-1,0 0 0,1 1 1,0-1-1,5 13 0,0-8 3,0 0 0,1-1 0,1 0 0,0-1 0,1 0 0,0 0 0,2-1 0,-1 0 0,1-1 0,1 0 0,0-1 0,1-1 0,0 0 0,16 8 0,28 14 91,0-3 1,81 28 0,665 231 272,-678-254 10,1-5 1,1-6 0,1-5 0,243 1-1,224-30 931,-475 2-420,-2-5 0,229-58 0,-303 59-775,0-3 0,-1-2 0,-1-2 0,-1-1-1,0-3 1,63-47 0,-76 48-66,-1-2 0,-1 0 0,-1-2 0,-2-1 0,0-1-1,-2-1 1,-2-1 0,34-67 0,-46 82-63,-2 0 1,0-1-1,-1 0 1,0-1-1,-1 1 1,-1-1-1,-1 1 1,0-33-1,-3 38-1,0 0 1,-1 0-1,0 0 1,0 0-1,-2 1 1,1-1-1,-2 1 0,1 0 1,-2 0-1,1 0 1,-1 1-1,-1 0 1,-14-17-1,-3 2-12,0 2 0,-2 2 1,0 0-1,-2 1 0,0 2 0,-1 0 0,0 3 1,-50-20-1,5 8-223,-1 3 0,-118-21 1,87 28-680,-128-4 0,-108 15-3934,263 6 2874,-93-2-5393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7:38.913"/>
    </inkml:context>
    <inkml:brush xml:id="br0">
      <inkml:brushProperty name="width" value="0.025" units="cm"/>
      <inkml:brushProperty name="height" value="0.025" units="cm"/>
    </inkml:brush>
  </inkml:definitions>
  <inkml:trace contextRef="#ctx0" brushRef="#br0">0 39 3203,'0'0'598,"10"0"-272,251-16 7879,-172 10-7371,164 11 0,-60 2-559,-164-12 568,-28 5-766,0 0 0,0-1-1,0 1 1,0 0 0,0-1-1,0 1 1,-1-1-1,1 1 1,0-1 0,0 0-1,0 1 1,-1-1 0,1 0-1,0 0 1,-1 1 0,1-1-1,-1 0 1,1 0 0,-1 0-1,1 0 1,-1 0-1,0 0 1,1 1 0,-1-1-1,0 0 1,0 0 0,0-2-1,0 3-68,0 0 0,-1-1 0,1 1 0,-1 0 0,1 0 0,-1-1 0,1 1 0,-1 0 0,1 0 0,-1 0 0,1 0 0,-1 0 0,1-1 0,-1 1 0,1 0 0,-1 0 0,1 0 0,-1 0-1,1 1 1,-1-1 0,1 0 0,-1 0 0,1 0 0,-1 0 0,1 0 0,-1 1 0,1-1 0,-1 0 0,1 0 0,0 1 0,-1-1 0,1 0 0,-1 1 0,-6 4-39,12-2-59,-5-3-129,-5-2-4724,-3-5-1255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7:44.701"/>
    </inkml:context>
    <inkml:brush xml:id="br0">
      <inkml:brushProperty name="width" value="0.025" units="cm"/>
      <inkml:brushProperty name="height" value="0.025" units="cm"/>
    </inkml:brush>
  </inkml:definitions>
  <inkml:trace contextRef="#ctx0" brushRef="#br0">217 92 2274,'-8'0'38,"4"0"-143,-76-2 1888,62 1 32,1-1-1,0-1 1,-20-5-1,6 5 449,26 3 0,21 0-858,28 0-719,276 12 566,-265-9-935,1-3 0,-1-2-1,80-12 1,81-4 439,-36 8-719,-108 5-7,102 3-1,-93 10 265,-81-8-252,2-3 257,3-18 776,-3 14-4409,-1 1-7235,0-2 3416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16.364"/>
    </inkml:context>
    <inkml:brush xml:id="br0">
      <inkml:brushProperty name="width" value="0.025" units="cm"/>
      <inkml:brushProperty name="height" value="0.025" units="cm"/>
    </inkml:brush>
  </inkml:definitions>
  <inkml:trace contextRef="#ctx0" brushRef="#br0">1490 241 5285,'0'0'2466,"-4"-11"-309,-1 1-1610,-1-1 0,0 1 0,0 0 0,-1 1-1,-1-1 1,1 1 0,-1 1 0,-15-13 0,-5-1 623,0 1 0,-48-24 0,62 37-1017,-1 2 1,0 0 0,0 0 0,-1 2 0,0 0 0,0 0 0,-30-1 0,1 5-113,0 2 0,0 2 0,0 2 0,0 2 0,1 2 0,1 2 0,0 2 0,0 1 0,1 3 0,-52 30 0,34-13-2,1 2 0,2 3 0,2 2 1,1 3-1,3 2 0,-49 57 1,81-82 19,1 1 0,1 0 0,1 2 1,1-1-1,1 2 0,-20 53 1,29-64-30,0 0 0,2 0 1,0 0-1,1 1 0,0-1 1,1 1-1,1-1 0,0 1 1,1 0-1,1-1 0,1 1 1,0-1-1,1 0 0,8 23 1,-4-19-10,1-1 1,0-1 0,2 0-1,0 0 1,0-1 0,2 0 0,0-1-1,1 0 1,21 17 0,-14-15 12,1-2 1,1-1 0,0 0 0,1-2 0,0 0-1,36 11 1,-11-10 12,0-1-1,0-2 1,1-3-1,0-2 1,1-2-1,-1-2 1,56-7-1,-50-1 160,0-3-1,0-3 0,-1-2 0,-1-2 0,0-3 0,-2-2 0,0-2 0,-2-2 0,-1-3 0,-1-2 0,49-40 0,-67 46-109,0-2 0,-2-1 0,-1-1 0,-2-1 0,-1-1 0,23-39 0,-35 50 90,-1 0 1,-1 0-1,-1-2 1,-1 1-1,-1-1 1,-1 0-1,-1 0 1,-1 0-1,0-1 1,-2 0-1,-1-44 1,-2 57-155,-1 0 0,0-1 0,0 1 0,-1 0 0,0 0 0,0 1 0,-1-1 0,-1 1 0,0-1 0,0 1 0,-11-13 0,6 10-23,-1 0 0,0 0 0,-1 2 0,-1-1 0,1 2 0,-27-16 0,3 7-31,-1 1 0,-1 2 0,0 2 0,0 1 0,-48-7 0,18 6 26,-1 4-1,-106-2 1,125 12-766,-57 8 0,67-2-1810,-72 20 0,56-9-2441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23.395"/>
    </inkml:context>
    <inkml:brush xml:id="br0">
      <inkml:brushProperty name="width" value="0.025" units="cm"/>
      <inkml:brushProperty name="height" value="0.025" units="cm"/>
    </inkml:brush>
  </inkml:definitions>
  <inkml:trace contextRef="#ctx0" brushRef="#br0">1234 153 4901,'0'0'5963,"-12"-7"-4474,-58-36 749,32 20-289,-40-21 0,64 38-1764,0 0-1,0 1 1,-1 0-1,1 1 1,-1 1 0,0 0-1,-18 0 1,-4 3-58,-1 2 1,1 2 0,0 1-1,1 1 1,-1 3 0,1 1-1,1 1 1,0 2 0,0 2-1,2 1 1,-60 37 0,60-31-11,1 2 0,1 0 0,1 2 0,2 1 0,0 2 0,2 0 0,1 2 0,2 1 0,1 1 0,1 0 0,-18 41 0,24-35-105,1 1 1,2 0 0,2 1 0,2 0 0,1 1 0,2-1-1,2 1 1,2 0 0,5 49 0,-1-68 9,1 1 1,1-1-1,1 1 0,1-1 1,1-1-1,1 0 0,1 0 1,0 0-1,2-2 1,28 39-1,-29-45-21,0-1-1,1 1 1,0-2-1,1 0 1,0 0 0,1-1-1,0-1 1,1 0 0,0-1-1,1-1 1,0 0 0,0-1-1,1-1 1,-1 0-1,25 4 1,-9-7 37,-1-1 0,1-2 0,-1-1 0,1-1-1,-1-2 1,0-1 0,54-17 0,208-89 31,-231 84-35,6-2-26,0-3 0,-2-3 0,74-53 1,-106 62 187,0-2 1,-2 0 0,0-3-1,-3 0 1,0-2-1,47-72 1,-57 72 263,0-1 0,-2-1 1,-2 0-1,17-56 0,-26 67-245,0-1 1,-1 0 0,-2-1-1,-1 1 1,0-1-1,-2 0 1,-6-44-1,5 59-123,-2-1 0,0 1 0,0 0-1,-1-1 1,0 2 0,-1-1 0,0 0-1,-1 1 1,0 0 0,-1 0 0,0 1-1,-1 0 1,-11-12 0,6 11-25,0-1 1,0 2-1,-1 0 0,0 0 1,0 1-1,-1 1 1,0 1-1,-29-9 0,14 8-177,-1 0 0,0 3 0,-1 0 0,1 2 0,0 1 0,-1 2 0,1 1 0,0 2-1,-49 11 1,-81 36-4668,66-19-2781,18-7-5600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31.793"/>
    </inkml:context>
    <inkml:brush xml:id="br0">
      <inkml:brushProperty name="width" value="0.025" units="cm"/>
      <inkml:brushProperty name="height" value="0.025" units="cm"/>
    </inkml:brush>
  </inkml:definitions>
  <inkml:trace contextRef="#ctx0" brushRef="#br0">509 108 4933,'0'0'6187,"-9"2"-4447,-18 7-1238,1 1 0,1 1 0,0 1-1,-35 23 1,20-11 421,0 2 0,-49 41 1,74-52-555,0-1 1,1 2 0,0 0 0,1 0 0,1 1 0,0 1-1,-15 34 1,18-32-281,1 0 1,1 0-1,1 1 0,1 0 0,1 0 0,1 1 0,1-1 0,0 38 0,4-29 48,2-1 0,0 1 0,2-1 0,2 0-1,19 51 1,-10-34 43,3-1 0,1-1-1,2-1 1,48 67 0,-59-95-164,0-1 0,0 0-1,1-1 1,1-1 0,0 0 0,1-1 0,0-1 0,1 0 0,0-1 0,0 0 0,1-2 0,0 0 0,0 0-1,1-2 1,31 6 0,-29-8-3,0-1 0,0-1-1,0-1 1,0-1 0,0 0-1,0-2 1,-1 0 0,1-1-1,-1-1 1,20-8 0,-13 2 1,-1-1 0,0-1 1,-1-2-1,0 0 1,-1-1-1,34-32 0,-7-2 95,-1-3-1,-3-1 0,-3-2 0,-2-3 0,-2-1 0,-4-1 0,51-118 0,-75 151 236,0-1-1,-2 0 0,-1 0 1,-2-1-1,-1 0 1,-1 0-1,0-41 0,-4 55-192,-1 0 0,-1 0 0,0 0 0,-1 0 0,-1 1 0,0-1 0,-1 1 0,-1 0 0,-1 1 0,0-1 0,0 1 0,-2 1 0,1-1 0,-2 2 0,-16-19 0,14 19-43,0 1 0,-1 0 0,0 1 1,-1 0-1,0 1 0,-1 1 0,1 0 1,-2 1-1,1 1 0,-1 0 1,0 1-1,-32-5 0,34 8-88,1 0 1,-1 2-1,1 0 0,-1 0 0,0 1 0,1 1 1,0 0-1,-1 1 0,1 1 0,0 0 0,0 0 1,1 1-1,-1 1 0,1 0 0,0 1 0,-13 10 1,11-6-260,0 2 1,0-1 0,1 2 0,1 0-1,0 0 1,1 1 0,-9 17 0,-30 67-8229,36-61 112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35.996"/>
    </inkml:context>
    <inkml:brush xml:id="br0">
      <inkml:brushProperty name="width" value="0.025" units="cm"/>
      <inkml:brushProperty name="height" value="0.025" units="cm"/>
    </inkml:brush>
  </inkml:definitions>
  <inkml:trace contextRef="#ctx0" brushRef="#br0">5908 357 3011,'0'0'4164,"-1"-11"-2659,1 10-1513,0-5 163,0 0 0,0 0 1,-1 0-1,0 0 0,0 0 0,0 0 0,-1 0 0,0 0 1,0 0-1,0 1 0,-1-1 0,-5-8 0,5 11-391,0-1 0,0 1 0,-1 0 0,1 0 0,-1 1 0,1-1-1,-1 1 1,0 0 0,-4-2 0,-37-15 415,0 3 0,-1 2 0,-74-13 0,-148-8 3258,163 24-4024,-947-47 1954,98 95-993,686-8 394,-408 97 1,463-70-554,3 8 0,3 10 1,-233 119-1,329-136 40,3 5 1,3 5-1,3 4 0,3 5 1,4 4-1,3 4 0,-94 111 1,151-152-206,1 2 0,2 1 0,2 2 0,2 1-1,2 1 1,3 1 0,2 2 0,-21 77 0,34-96-27,1 0-1,2 0 0,1 0 1,2 1-1,1 0 0,2-1 1,1 1-1,2 0 0,1-1 1,2 0-1,1 0 0,2-1 1,1 0-1,29 57 1,-15-47 26,3 0 1,1-2 0,2-1 0,2-2-1,2-1 1,1-1 0,1-3 0,84 58-1,-30-32 124,2-5-1,3-4 0,118 44 1,-54-35-24,3-8 1,2-6-1,2-8 0,1-8 1,2-6-1,299 0 1,-203-30-93,271-42 1,259-86 163,171-97 365,-753 164-487,-3-8-1,284-147 0,-400 173-86,-2-4 0,-2-5 0,-3-3 0,132-122 0,-184 148-2,-1-3 0,-2 0 0,-2-3 0,48-83 0,-62 92 4,-1-1 0,-2-1 1,-2 0-1,-1-1 0,-1 0 1,-2 0-1,5-59 0,-11 47 104,-1 1 1,-3-1-1,-2 0 0,-2 1 0,-1-1 1,-22-68-1,10 58 173,-3 2 1,-2 0-1,-3 2 1,-57-89-1,49 93-154,-3 1 0,-1 3 0,-3 1 0,-1 1 0,-2 3 0,-2 2-1,-2 2 1,-1 2 0,-81-42 0,48 37-251,-2 3 0,-1 4-1,-2 3 1,-1 5 0,-148-23-1,-185-1-5746,204 32-182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51.177"/>
    </inkml:context>
    <inkml:brush xml:id="br0">
      <inkml:brushProperty name="width" value="0.025" units="cm"/>
      <inkml:brushProperty name="height" value="0.025" units="cm"/>
    </inkml:brush>
  </inkml:definitions>
  <inkml:trace contextRef="#ctx0" brushRef="#br0">63 189 13293,'0'0'3091,"-9"2"-1292,8-2-1708,-29 10 1249,7-3 1670,111-19-843,127-24-1391,-118 22-687,-1-3 0,-1-5 0,128-46 0,-199 54 220,-23 14-285,-1 0 1,0 0-1,0-1 0,0 1 1,0 0-1,0 0 0,1 0 0,-1 0 1,0 0-1,0-1 0,0 1 1,0 0-1,0 0 0,0 0 0,0-1 1,0 1-1,0 0 0,0 0 0,0 0 1,0 0-1,0-1 0,0 1 1,0 0-1,0 0 0,0 0 0,0-1 1,0 1-1,0 0 0,0 0 0,0 0 1,0-1-1,0 1 0,0 0 1,0 0-1,0 0 0,0 0 0,0-1 1,-1 1-1,1 0 0,0 0 0,0 0 1,0 0-1,0-1 0,0 1 1,-1 0-1,1 0 0,0 0 0,0 0 1,0 0-1,-1 0 0,1 0 0,-4-1 100,-1 0 0,1 0 0,0 1 0,-1 0-1,1-1 1,-1 2 0,1-1 0,-7 2-1,-38 8-54,2 3-1,-83 33 1,19-6 99,-76 14 1882,233-61-2129,0-2 1,81-27-1,-41 11 91,39-6-93,124-40-933,-307 78 1554,-130 43-47,101-24 134,-1-4 1,-100 12-1,173-33-569,9 1-50,1-1 0,-1-1 0,0 1 1,1-1-1,-1 0 0,0 0 0,1-1 0,-1 1 0,-6-3 0,11 2-23,1 0 0,0 0 0,0 1 0,0-1 0,0 0 0,0 0 0,0 0 0,0 0 0,1 0 0,-1 0 0,0 0 0,0 0 0,1 0 0,-1 0 0,1 1 0,-1-1 0,1 0 0,-1 0 0,1 0 0,-1 1 0,1-1 0,-1 0 0,1 1 0,0-1 0,1 0 0,10-9-97,0 2 0,0 0 0,1 0-1,0 1 1,0 1 0,1 0 0,16-4-1,2 0-1327,68-11-1,16 11-5510,-73 10 1287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28.197"/>
    </inkml:context>
    <inkml:brush xml:id="br0">
      <inkml:brushProperty name="width" value="0.025" units="cm"/>
      <inkml:brushProperty name="height" value="0.025" units="cm"/>
    </inkml:brush>
  </inkml:definitions>
  <inkml:trace contextRef="#ctx0" brushRef="#br0">54 49 4740,'0'0'14729,"4"-10"-12316,8-27-176,-12 37-2170,0 0 1,0 0 0,0 0-1,0 0 1,0 0 0,0 0-1,0 1 1,0-1-1,1 0 1,-1 0 0,0 0-1,0 0 1,0 0 0,0 0-1,0 0 1,0 0-1,0 0 1,0 0 0,0 0-1,1 0 1,-1 0 0,0 0-1,0 0 1,0 0-1,0 0 1,0 0 0,0 0-1,0 0 1,0 0 0,0 0-1,1 0 1,-1 0 0,0 0-1,0-1 1,0 1-1,0 0 1,0 0 0,0 0-1,0 0 1,0 0 0,0 0-1,0 0 1,0 0-1,0 0 1,0 0 0,0 0-1,1 0 1,-1-1 0,0 1-1,0 0 1,0 0-1,0 0 1,0 0 0,0 0-1,0 0 1,0 0 0,0 0-1,0 0 1,0-1-1,0 1 1,2 14 1205,0 17-335,-4 1-623,-1-1 0,-2-1 0,-2 1 0,-16 50 0,12-44-70,1 0 1,-7 51 0,18-67-1767,0-21 1427,-1 0 1,0 0-1,0 0 0,0 1 1,0-1-1,0 0 0,1 0 1,-1 0-1,0 0 1,0 1-1,0-1 0,0 0 1,1 0-1,-1 0 0,0 0 1,0 0-1,0 0 1,1 1-1,-1-1 0,0 0 1,0 0-1,1 0 0,-1 0 1,0 0-1,0 0 1,1 0-1,-1 0 0,0 0 1,0 0-1,1 0 0,-1 0 1,0 0-1,0 0 0,0-1 1,1 1-1,-1 0 1,0 0-1,0 0 0,1 0 1,1-2-749,0 0 1,1 0 0,-1 0 0,0-1-1,0 1 1,0 0 0,0-1-1,-1 0 1,1 1 0,1-4 0,12-27-8566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1.074"/>
    </inkml:context>
    <inkml:brush xml:id="br0">
      <inkml:brushProperty name="width" value="0.025" units="cm"/>
      <inkml:brushProperty name="height" value="0.025" units="cm"/>
    </inkml:brush>
  </inkml:definitions>
  <inkml:trace contextRef="#ctx0" brushRef="#br0">7 0 6278,'0'0'13474,"-2"10"-12823,0-2-500,1-1-1,1 0 0,-1 0 1,1 1-1,0-1 0,1 0 1,-1 0-1,2 1 1,-1-1-1,1 0 0,0 0 1,0 0-1,1 0 0,0-1 1,0 1-1,1-1 1,5 8-1,-3-4-26,1-1 0,1 0 1,-1-1-1,1 0 0,1 0 1,0 0-1,0-1 0,0-1 1,1 1-1,0-2 0,0 1 1,1-1-1,-1-1 0,1 0 1,0 0-1,15 2 0,13 0 74,1-1 0,-1-2 0,56-3 0,-59-1-119,73-5 281,175-33 1,-153 18 114,24-3 124,6-3-90,228-8 0,-371 35-459,301 4 801,-259 1-621,0 2 0,0 2 0,72 22 0,-41-7 239,53 18 578,-224-44-20374,62 2 16056,-7 0 3749,23 0 1212,5 0 586,38 0 6967,-11 0-9829,164-2 2193,220 6 1537,-105 40-1026,-160-18-1295,-86-16-714,11 3 322,0-3 1,114-1-1,-168-9-369,0-1 0,0-1-1,0-1 1,0-1 0,0 0-1,-1-2 1,0 0-1,0-1 1,0-1 0,-1-1-1,0 0 1,-1-2 0,0 0-1,19-16 1,-33 25-360,-1 0 0,0 0-1,1-1 1,-1 1 0,0-1 0,0 1 0,-1-1 0,1 0-1,-1 0 1,1 0 0,0-3 0,-1 4-2,-1 1-1,0 0 1,0-1 0,0 1 0,0 0 0,0-1-1,0 1 1,0 0 0,-1-1 0,1 1-1,0 0 1,-1-1 0,1 1 0,-1 0-1,1 0 1,-1-1 0,0 1 0,0 0-1,1 0 1,-1 0 0,0 0 0,0 0-1,0 0 1,0 0 0,0 0 0,0 0 0,-2 0-1,-23-14-11545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6.822"/>
    </inkml:context>
    <inkml:brush xml:id="br0">
      <inkml:brushProperty name="width" value="0.025" units="cm"/>
      <inkml:brushProperty name="height" value="0.025" units="cm"/>
    </inkml:brush>
  </inkml:definitions>
  <inkml:trace contextRef="#ctx0" brushRef="#br0">307 0 9897,'0'0'13912,"-7"13"-12481,-45 61 753,-64 74-1,20-28-769,90-113-1299,3-4-43,0 0-1,1 0 0,-1 0 1,1 0-1,0 0 0,0 1 1,0-1-1,0 1 0,0 0 0,1-1 1,0 1-1,0 0 0,0 0 1,0 0-1,0 0 0,1 0 1,0 5-1,0-8-61,1 0 0,-1 0 0,1 0 1,0 0-1,-1 0 0,1-1 0,0 1 0,0 0 0,-1 0 0,1-1 1,0 1-1,0 0 0,0-1 0,0 1 0,0-1 0,0 1 0,0-1 1,0 0-1,0 1 0,0-1 0,1 0 0,1 0 0,30 3 98,-26-3-102,148-2 62,-89-1-251,92 9-1,-97 10-4603,-33-6-1946,-10-6-1851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28.602"/>
    </inkml:context>
    <inkml:brush xml:id="br0">
      <inkml:brushProperty name="width" value="0.025" units="cm"/>
      <inkml:brushProperty name="height" value="0.025" units="cm"/>
    </inkml:brush>
  </inkml:definitions>
  <inkml:trace contextRef="#ctx0" brushRef="#br0">172 1 15022,'0'0'8456,"-11"6"-6384,-9 6-1001,0 1 0,-30 26 0,43-34-957,1 1 0,-1-1 0,2 2 0,-1-1 0,1 0 0,0 1 0,0 0 0,0 0 0,1 1 0,0-1 0,1 1 0,0 0 0,-2 8 0,5-15-115,0 1-1,0-1 0,1 0 1,-1 0-1,0 0 1,1 0-1,-1 0 0,1 0 1,0 0-1,-1 0 0,1 0 1,0 0-1,-1-1 1,1 1-1,0 0 0,0 0 1,0-1-1,0 1 0,0 0 1,0-1-1,0 1 1,0-1-1,0 1 0,0-1 1,0 0-1,0 1 0,0-1 1,0 0-1,0 0 1,0 0-1,1 0 0,-1 0 1,0 0-1,0 0 0,0 0 1,1 0-1,55-2 196,-49 2-194,40-6 30,-34 3-86,0 1 1,0 1-1,0 0 0,0 1 0,18 2 1,-30-1 50,0-1 0,0 1 0,-1-1 1,1 1-1,0 0 0,-1 0 1,1 0-1,0 0 0,-1 0 0,0 0 1,1 0-1,-1 0 0,1 0 1,-1 1-1,0-1 0,0 1 1,0-1-1,0 1 0,0-1 0,0 1 1,0 0-1,-1-1 0,1 1 1,-1 0-1,1-1 0,-1 1 0,1 0 1,-1 0-1,0 0 0,0 0 1,0-1-1,0 1 0,0 0 0,-1 0 1,1 0-1,0-1 0,-1 1 1,1 0-1,-2 2 0,0 4 148,0-1-1,-1 0 1,0 0-1,0 0 1,0 0-1,-1 0 1,0-1-1,-6 8 1,0-4-56,0 0 1,-1 0-1,1-2 0,-2 1 0,1-1 1,-1-1-1,0 0 0,-1-1 1,0 0-1,0-1 0,0 0 1,0-1-1,-1-1 0,0 0 0,1-1 1,-17 1-1,29-3-166,1 0 1,0 0-1,0 0 1,-1 0-1,1-1 1,0 1-1,-1 0 1,1 0-1,0-1 1,0 1-1,0 0 1,-1 0-1,1-1 1,0 1-1,0 0 1,0 0-1,-1-1 1,1 1-1,0 0 1,0-1-1,0 1 1,0 0-1,0-1 1,0 1-1,0 0 1,0-1-1,0 1 1,0 0-1,0-1 1,0 1-1,0 0 1,0-1-1,0 1 1,0 0-1,0-1 1,0 1-1,1 0 1,-1-1-1,0 1 1,0 0-1,0-1 1,1 1-1,-1 0 1,0-1-1,8-15-7113,4 0-693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29.040"/>
    </inkml:context>
    <inkml:brush xml:id="br0">
      <inkml:brushProperty name="width" value="0.025" units="cm"/>
      <inkml:brushProperty name="height" value="0.025" units="cm"/>
    </inkml:brush>
  </inkml:definitions>
  <inkml:trace contextRef="#ctx0" brushRef="#br0">211 0 7399,'0'0'22507,"-11"14"-22262,-26 33 493,-60 100 0,87-130-671,1 0 1,1 0-1,0 1 1,2 0-1,0 0 0,1 1 1,0 0-1,2 0 1,0 0-1,2 0 1,0 24-1,1-40-72,0 0-1,1 0 1,-1 0 0,1-1 0,0 1-1,0 0 1,0 0 0,0-1 0,1 1-1,-1 0 1,1-1 0,-1 1-1,1-1 1,0 0 0,0 0 0,0 1-1,0-1 1,0 0 0,1-1 0,2 3-1,1-1-72,0 0 0,-1-1 1,1 0-1,0 0 0,0 0 0,0-1 0,0 0 0,0 0 0,10 0 0,0-1-1051,1-1 0,0 0 1,-1-1-1,1-1 0,-1-1 0,27-9 0,16-12-6884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29.775"/>
    </inkml:context>
    <inkml:brush xml:id="br0">
      <inkml:brushProperty name="width" value="0.025" units="cm"/>
      <inkml:brushProperty name="height" value="0.025" units="cm"/>
    </inkml:brush>
  </inkml:definitions>
  <inkml:trace contextRef="#ctx0" brushRef="#br0">195 5 16912,'0'0'11686,"-8"-2"-11168,5 1-496,0 1 1,0-1-1,0 1 1,1-1 0,-1 1-1,0 0 1,0 0 0,0 1-1,0-1 1,0 1 0,1-1-1,-1 1 1,-4 1 0,3 1 20,0-1 0,0 1 0,0 0 0,0 0 0,1 0 0,0 1 0,-1-1 0,1 1 0,0 0 0,-2 5 0,-11 15 304,1 1 1,2 0-1,0 1 1,-10 32-1,19-45-247,-1 1 0,2 0-1,0 0 1,0 0 0,1 1 0,1-1-1,1 0 1,0 1 0,0-1 0,4 18-1,-3-30-98,0 1 0,-1-1 0,1 0 0,0 1 0,1-1 0,-1 0 0,0 0 0,1 0-1,-1 0 1,1 0 0,-1 0 0,1 0 0,0 0 0,0-1 0,0 1 0,0-1 0,0 1 0,1-1-1,-1 0 1,0 0 0,0 0 0,1 0 0,-1 0 0,1 0 0,-1-1 0,1 1 0,-1-1 0,1 0-1,-1 1 1,1-1 0,-1-1 0,1 1 0,-1 0 0,1 0 0,-1-1 0,5-1 0,-1 1-2,0-1 1,1 1-1,-1-1 1,0-1-1,0 1 1,0-1-1,0 0 1,-1-1-1,1 1 1,-1-1-1,0 0 1,0-1-1,6-5 1,-7 4 0,-1 0 0,1 0 0,-1 0 0,0-1 0,0 1 0,-1-1 0,0 0 0,0 1 0,0-1 0,-1 0 0,0-9 0,0 15 0,-1-1 0,0 0 0,0 0 0,0 0 0,-1 0 0,1 0 0,0 0 0,-1 1 0,1-1 0,-1 0 0,1 0 0,-1 0 0,0 1 0,0-1 0,0 1 0,0-1 0,0 0 0,0 1 0,0 0 0,-1-1 0,1 1 0,0 0 0,-1-1 0,1 1 0,-1 0 0,0 0 0,1 0 0,-1 0 0,0 1 0,1-1 0,-1 0 0,0 1 0,0-1 0,0 1 0,0 0 0,1-1 0,-1 1 0,0 0 0,0 0 0,0 0 0,0 1 0,0-1 0,-3 1 0,3 0 0,-1 0 0,0 0 0,1 0 0,-1 0 0,1 1 0,-1-1 0,1 1 0,0 0 0,-4 3 0,5-5 0,0 1 0,0-1 0,1 1 0,-1 0 0,0 0 0,0-1 0,1 1 0,-1 0 0,0 0 0,1 0 0,-1-1 0,1 1 0,-1 0 0,1 0 0,0 0 0,-1 0 0,1 0 0,0 0 0,0 0 0,-1 0 0,1 0 0,0 0 0,0 0 0,0 0 0,0 0 0,0 0 0,1 0 0,-1 0 0,1 2 0,2-3 0,1 1 0,-1-1 0,1 0 0,-1 0 0,1 0 0,-1-1 0,1 1 0,-1-1 0,1 0 0,-1 0 0,0 0 0,1-1 0,2-1 0,55-30 0,-53 26 0,1 2 0,-1-1 0,1 2 0,0-1 0,0 1 0,0 0 0,0 1 0,1 0 0,0 0 0,-1 1 0,19-2 0,-27 6 0,0-1 0,0 0 0,0 1 0,0-1 0,0 1 0,-1-1 0,1 1 0,0-1 0,-1 1 0,1 0 0,-1-1 0,1 1 0,-1 0 0,0-1 0,1 1 0,-1 0 0,0-1 0,0 1 0,-1 0 0,1-1 0,-1 3 0,-2 43 0,-17 13 10,16-51-18,1 0 1,-1 1-1,1-1 1,1 1-1,0 0 1,-2 16-1,4-26-89,0 1 0,0-1 0,0 0 0,0 0 0,0 1 0,0-1 0,0 0 0,0 0 0,0 0 0,0 1 0,0-1 0,1 0 0,-1 0 0,0 1 0,0-1 0,0 0-1,0 0 1,0 0 0,0 1 0,0-1 0,1 0 0,-1 0 0,0 0 0,0 1 0,0-1 0,0 0 0,1 0 0,-1 0 0,0 0 0,0 0 0,0 0 0,1 1 0,-1-1 0,0 0 0,0 0 0,1 0 0,-1 0-1,0 0 1,0 0 0,1 0 0,-1 0 0,0 0 0,0 0 0,1 0 0,-1 0 0,0 0 0,0 0 0,0 0 0,1 0 0,-1-1 0,0 1 0,0 0 0,1 0 0,-1 0 0,0 0 0,0 0 0,0 0 0,1-1-1,-1 1 1,0 0 0,0 0 0,0 0 0,0 0 0,0-1 0,1 1 0,-1 0 0,14-15-10590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30.442"/>
    </inkml:context>
    <inkml:brush xml:id="br0">
      <inkml:brushProperty name="width" value="0.025" units="cm"/>
      <inkml:brushProperty name="height" value="0.025" units="cm"/>
    </inkml:brush>
  </inkml:definitions>
  <inkml:trace contextRef="#ctx0" brushRef="#br0">1 107 3716,'0'0'1014,"7"-10"3358,-3 4-2994,25-43 2377,-21 28 1878,-5 1 4997,-5 53-10186,-9 51 0,7-61-285,1 0 0,0 1 0,2-1 0,0 1 0,4 31 0,-2-52-466,-1 0 0,1 0 0,-1-1 0,1 1 0,0 0 0,0-1 0,0 1 0,0-1 0,1 1 0,-1-1 0,1 1 0,-1-1 1,1 0-1,0 0 0,0 0 0,0 0 0,0 0 0,0 0 0,5 2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30.798"/>
    </inkml:context>
    <inkml:brush xml:id="br0">
      <inkml:brushProperty name="width" value="0.025" units="cm"/>
      <inkml:brushProperty name="height" value="0.025" units="cm"/>
    </inkml:brush>
  </inkml:definitions>
  <inkml:trace contextRef="#ctx0" brushRef="#br0">0 35 15727,'0'0'14862,"61"-20"-13997,-24 17-513,5 2-256,5 1-160,-4 0-1601,-1-2-2403,-7-1-3075,-6-2-8584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31.140"/>
    </inkml:context>
    <inkml:brush xml:id="br0">
      <inkml:brushProperty name="width" value="0.025" units="cm"/>
      <inkml:brushProperty name="height" value="0.025" units="cm"/>
    </inkml:brush>
  </inkml:definitions>
  <inkml:trace contextRef="#ctx0" brushRef="#br0">185 4 17200,'0'0'12529,"-3"10"-12182,-13 34-82,-2-1 0,-2 0 0,-49 75-1,11-18-2390,59-105-4403,-1-4 3401,1-4-11,8-20-6892</inkml:trace>
  <inkml:trace contextRef="#ctx0" brushRef="#br0" timeOffset="1">172 1 7783,'0'0'13138,"0"8"-11883,0 27 821,-8 57 0,-2 32 370,10-116-2307,0-1 0,0 0 0,1 1 0,0-1-1,1 1 1,3 9 0,11 6-1696,-14-22 919,0 0 1,0 0-1,0 0 0,-1 0 1,1 0-1,0 0 0,0-1 0,0 1 1,0-1-1,1 1 0,-1-1 0,0 0 1,3 0-1,-1 0-5491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31.498"/>
    </inkml:context>
    <inkml:brush xml:id="br0">
      <inkml:brushProperty name="width" value="0.025" units="cm"/>
      <inkml:brushProperty name="height" value="0.025" units="cm"/>
    </inkml:brush>
  </inkml:definitions>
  <inkml:trace contextRef="#ctx0" brushRef="#br0">0 84 15310,'0'0'12236,"68"-15"-11115,-24 2-640,4-1-321,4 4-128,0-1-1089,-5 2-3043,-8 3-2626,-5 1-9194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31.948"/>
    </inkml:context>
    <inkml:brush xml:id="br0">
      <inkml:brushProperty name="width" value="0.025" units="cm"/>
      <inkml:brushProperty name="height" value="0.025" units="cm"/>
    </inkml:brush>
  </inkml:definitions>
  <inkml:trace contextRef="#ctx0" brushRef="#br0">218 124 5029,'3'-9'10255,"-2"6"-9583,3-5 416,-1 0-1,0 0 1,0-1-1,-1 1 1,0-1 0,-1 1-1,0-1 1,0 0 0,-1 1-1,-1-12 1,1 20-1044,0-1-1,0 1 1,-1-1 0,1 1 0,0-1-1,-1 1 1,1-1 0,-1 1 0,1-1-1,0 1 1,-1 0 0,1-1 0,-1 1-1,1 0 1,-1 0 0,1-1 0,-1 1-1,1 0 1,-1 0 0,0-1 0,1 1-1,-1 0 1,1 0 0,-1 0 0,1 0-1,-1 0 1,0 0 0,1 0 0,-1 0-1,1 0 1,-1 0 0,1 1 0,-1-1-1,0 0 1,1 0 0,-1 0 0,1 1-1,-1-1 1,0 1 0,-22 11 31,2 9 76,1 1-1,0 1 0,2 0 0,1 1 0,0 1 0,2 1 0,1 0 0,-17 44 0,26-57-42,1 1 0,0-1 1,1 1-1,0-1 0,-1 19 0,3-29-96,1 0 1,0 0-1,0 0 0,0 0 0,0 0 1,0 0-1,0 0 0,1 0 0,0 1 0,-1-1 1,1 0-1,0-1 0,1 1 0,-1 0 1,0 0-1,1 0 0,0-1 0,-1 1 0,1-1 1,0 1-1,0-1 0,1 0 0,-1 0 1,0 0-1,1 0 0,-1 0 0,1 0 0,4 1 1,0 0 7,0-2 0,1 1 0,-1-1 0,1 0 0,-1 0 0,1-1 0,-1 0 0,1-1 1,-1 1-1,0-1 0,1-1 0,-1 0 0,0 0 0,0 0 0,0-1 0,0 0 0,9-4 0,-11 4-6,0 0-1,0 0 0,-1-1 1,1 0-1,-1 1 0,1-1 0,-1-1 1,0 1-1,-1-1 0,1 1 1,-1-1-1,0 0 0,0 0 0,0-1 1,-1 1-1,0 0 0,0-1 1,0 0-1,-1 1 0,0-1 0,0 0 1,1-9-1,-2 14-13,0 0 0,0 0 0,0 0 0,0 0 0,0 0 0,0 0 0,0 0 0,0 0 0,0 0 0,-1 0 0,1 0 0,0 0 0,-1 0 0,1 0 0,-1 0 0,1 1 0,-1-1 0,1 0 0,-1 0 0,1 0 0,-1 1 0,0-1 0,1 0 0,-1 1 0,0-1 0,0 0 0,0 1 0,1-1 0,-1 1 0,0-1 0,0 1 0,0 0 0,0-1 0,0 1 0,0 0 0,0 0 0,0 0 0,0 0 0,0-1 0,0 1 0,0 0 0,0 1 0,0-1 0,0 0 0,0 0 0,0 0 0,0 1 0,0-1 0,0 0 0,0 1 0,1-1 0,-1 1 0,-2 0 0,-2 1 0,0 1 0,1-1 0,-1 1 0,1 0 0,-1 0 0,1 1 0,0-1 0,-7 9 0,10-11 0,-1 0 0,1 1 0,0-1 0,0 0 0,1 1 0,-1-1 0,0 1 0,0-1 0,1 1 0,-1-1 0,1 1 0,-1-1 0,1 1 0,0 0 0,-1-1 0,1 1 0,0 2 0,1-3 0,-1-1 0,1 1 0,-1-1 0,0 1 0,1-1 0,-1 1 0,1-1 0,0 1 0,-1-1 0,1 0 0,-1 1 0,1-1 0,0 0 0,-1 1 0,1-1 0,0 0 0,-1 0 0,1 0 0,0 0 0,-1 0 0,1 0 0,0 0 0,-1 0 0,1 0 0,0 0 0,-1 0 0,2 0 0,6-1 0,1-1 0,-1 0 0,0-1 0,0 1 0,11-6 0,30-21 0,-37 21 0,0 1 0,0 0 0,1 1 0,-1 0 0,25-7 0,-36 15 0,0-1 0,0 1 0,-1 0 0,1-1 0,-1 1 0,1 0 0,-1 0 0,0-1 0,0 1 0,0 0 0,0 0 0,0 0 0,0-1 0,0 1 0,0 0 0,-1 0 0,0 1 0,-5 21 19,-1-2 1,-1 1-1,-20 40 1,19-48-65,2 2 0,-1-1 0,2 1 0,0 0 1,1 0-1,1 1 0,1 0 0,-2 20 0,7-31-2917,7-7-5665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33.596"/>
    </inkml:context>
    <inkml:brush xml:id="br0">
      <inkml:brushProperty name="width" value="0.025" units="cm"/>
      <inkml:brushProperty name="height" value="0.025" units="cm"/>
    </inkml:brush>
  </inkml:definitions>
  <inkml:trace contextRef="#ctx0" brushRef="#br0">220 0 9097,'0'0'12406,"10"1"-11098,-5-1-1185,-1 0 0,0 0 1,1 1-1,-1 0 0,0 0 0,1 0 1,-1 1-1,0-1 0,0 1 0,0 0 0,0 0 1,-1 0-1,1 1 0,-1-1 0,1 1 1,-1 0-1,0 0 0,0 0 0,0 0 0,0 1 1,0-1-1,-1 1 0,3 4 0,12 21 6,-2 0 1,-1 1-1,-1 0 0,-2 1 0,0 0 0,-3 1 0,0 0 0,-2 0 0,-2 1 0,-1 0 0,-1 0 0,-2 0 0,-1-1 0,-5 35 0,0-27-191,-2 0-1,-1-1 1,-2 0-1,-1-1 1,-3 0-1,-1 0 0,-1-2 1,-2 0-1,-2-1 1,-1-1-1,-30 35 1,31-46-1667,-1-1 1,-1-1 0,-49 36-1,-6-7-6876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3.821"/>
    </inkml:context>
    <inkml:brush xml:id="br0">
      <inkml:brushProperty name="width" value="0.025" units="cm"/>
      <inkml:brushProperty name="height" value="0.025" units="cm"/>
    </inkml:brush>
  </inkml:definitions>
  <inkml:trace contextRef="#ctx0" brushRef="#br0">0 62 3587,'0'0'14628,"2"-9"-12915,-1 7-1606,-1-1 0,1 1 0,-1 0 0,1-1 0,0 1 0,0-1 0,0 1 0,1 0 0,-1 0 0,0 0 0,1 0 0,-1 0 0,1 0 0,0 0 0,3-2 0,-1 1 68,0 1 1,1 1-1,-1-1 0,1 1 1,-1-1-1,1 1 1,-1 0-1,1 1 0,0-1 1,7 1-1,50-1 93,-1 2-1,1 2 1,-1 4-1,0 2 1,-1 3-1,0 2 1,105 40 0,-152-49-272,-1 1 0,0 0 0,0 1 0,-1 0 0,1 0 0,-2 2 0,12 9 0,-18-14 3,-1 0 0,0-1 0,0 1 0,0 1 1,-1-1-1,1 0 0,-1 1 0,0-1 0,0 1 0,-1-1 0,1 1 0,-1 0 0,0 0 0,0 0 0,-1 0 0,1 0 0,-1 0 0,0 0 0,-1-1 0,1 1 0,-1 0 0,-2 8 0,-3 5 168,-1 0 0,-1-1-1,0 0 1,-22 30-1,-14 32 640,36-62-611,1 0 1,0 0-1,2 1 0,0 0 1,1 0-1,1 1 0,0-1 0,2 1 1,0 19-1,2-28-137,0-1 1,0 1-1,1-1 1,1 0-1,-1 0 1,1 1-1,1-2 1,0 1-1,0 0 1,1-1 0,0 0-1,0 0 1,1 0-1,0-1 1,0 1-1,1-2 1,0 1-1,0-1 1,11 8-1,5 1 29,1-2 0,0 0 1,1-1-1,38 12 0,113 26-264,-38-12-1988,-123-34 1426,23 7-1806,-12-8-2878,-15-3-1346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7.542"/>
    </inkml:context>
    <inkml:brush xml:id="br0">
      <inkml:brushProperty name="width" value="0.025" units="cm"/>
      <inkml:brushProperty name="height" value="0.025" units="cm"/>
    </inkml:brush>
  </inkml:definitions>
  <inkml:trace contextRef="#ctx0" brushRef="#br0">83 1 5990,'0'0'16623,"-29"77"-16110,11-41-225,5-2-192,2-3 0,4-5-64,5-5 32,2-4-512,0-8-1282,-3-8-1601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4.163"/>
    </inkml:context>
    <inkml:brush xml:id="br0">
      <inkml:brushProperty name="width" value="0.025" units="cm"/>
      <inkml:brushProperty name="height" value="0.025" units="cm"/>
    </inkml:brush>
  </inkml:definitions>
  <inkml:trace contextRef="#ctx0" brushRef="#br0">173 0 19186,'0'0'2370,"14"10"-1665,204 117 3683,-194-114-4228,-2 0 0,0 1-1,0 1 1,-2 1 0,23 21 0,-39-32-74,1 0 0,-1 0 0,0 0 1,0 1-1,-1 0 0,0-1 0,0 1 1,0 1-1,0-1 0,-1 0 0,2 9 1,-4-10-11,1-1 0,-1 1 1,0 0-1,-1-1 0,1 1 0,-1 0 1,0-1-1,0 1 0,0-1 1,-1 1-1,1-1 0,-1 0 1,0 0-1,0 0 0,-1 0 1,1 0-1,-1 0 0,-4 4 0,-8 9 90,-2 0 0,0-1-1,-1 0 1,0-2-1,-27 16 1,-110 54 994,12-6-639,88-42-1591,-19 11-7298,60-38-7562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5.701"/>
    </inkml:context>
    <inkml:brush xml:id="br0">
      <inkml:brushProperty name="width" value="0.025" units="cm"/>
      <inkml:brushProperty name="height" value="0.025" units="cm"/>
    </inkml:brush>
  </inkml:definitions>
  <inkml:trace contextRef="#ctx0" brushRef="#br0">22 0 10186,'0'0'12000,"1"13"-11551,-2 39 407,-9 61 0,4-68-665,3 1 1,1 0-1,5 59 0,-3-104-175,0 0 1,1 0-1,-1 0 0,0 0 1,0 0-1,0 0 1,1 0-1,-1 0 1,0 0-1,1 0 1,-1 0-1,1 0 0,-1 0 1,1-1-1,-1 1 1,1 0-1,0 0 1,-1-1-1,1 1 0,0 0 1,0-1-1,0 1 1,-1-1-1,1 1 1,0-1-1,0 1 0,0-1 1,0 1-1,0-1 1,0 0-1,0 0 1,0 1-1,0-1 0,0 0 1,0 0-1,0 0 1,0 0-1,0 0 1,0 0-1,0-1 1,0 1-1,0 0 0,0 0 1,0-1-1,1 0 1,3-1 180,-1 0 1,1 0 0,0 0 0,0-1 0,-1 0-1,0 0 1,6-5 0,18-21 104,-2-1 1,-1-1 0,25-42-1,9-10 127,-47 71-85,-5 13-111,-3 27 4,-15 45 43,4-42-222,1-10-47,2-1 0,0 0 0,-2 32 0,6-52-13,0 1 1,0-1 0,0 1 0,0-1-1,1 1 1,-1 0 0,0-1-1,0 1 1,0-1 0,0 1 0,0-1-1,1 1 1,-1-1 0,0 1 0,1-1-1,-1 0 1,0 1 0,1-1 0,-1 1-1,0-1 1,1 0 0,-1 1-1,1-1 1,-1 0 0,0 1 0,1-1-1,-1 0 1,1 0 0,-1 1 0,1-1-1,-1 0 1,1 0 0,-1 0-1,1 0 1,0 0 0,-1 0 0,1 0-1,-1 0 1,1 0 0,-1 0 0,1 0-1,-1 0 1,1 0 0,-1 0 0,1 0-1,-1 0 1,1-1 0,-1 1-1,2-1 1,28-13 91,2-9-10,-1-1-1,-1-2 0,31-33 0,30-26 266,-90 84-332,0 0 0,0 0 0,1 0-1,-1 0 1,0 0 0,0 0-1,0 1 1,1-1 0,-1 0 0,0 1-1,0-1 1,1 1 0,-1-1 0,1 1-1,-1 0 1,2-1 0,-2 2-9,-1-1 0,1 0 1,-1 1-1,0-1 0,1 0 0,-1 1 1,0-1-1,1 0 0,-1 1 0,0-1 1,0 1-1,1-1 0,-1 0 0,0 1 1,0-1-1,0 1 0,1-1 0,-1 1 1,0-1-1,0 1 0,0-1 0,0 1 1,0-1-1,0 1 0,0-1 0,0 1 1,0-1-1,0 1 0,-1 0 0,-12 47 240,-79 148-2033,91-205-6133,1-16 1158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6.043"/>
    </inkml:context>
    <inkml:brush xml:id="br0">
      <inkml:brushProperty name="width" value="0.025" units="cm"/>
      <inkml:brushProperty name="height" value="0.025" units="cm"/>
    </inkml:brush>
  </inkml:definitions>
  <inkml:trace contextRef="#ctx0" brushRef="#br0">1 1 24791,'0'0'2179,"44"51"-9482,-26-33-5125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6.398"/>
    </inkml:context>
    <inkml:brush xml:id="br0">
      <inkml:brushProperty name="width" value="0.025" units="cm"/>
      <inkml:brushProperty name="height" value="0.025" units="cm"/>
    </inkml:brush>
  </inkml:definitions>
  <inkml:trace contextRef="#ctx0" brushRef="#br0">268 1 14221,'0'0'11638,"-10"-1"-9545,3 1-1972,0 0 0,0 1 0,1 0 0,-1 0 0,0 0 0,0 0 0,1 1 0,-1 1 0,1-1 0,0 1 0,0 0 0,-1 0 0,2 1 0,-1-1 0,0 1 0,1 1 0,-9 8 0,-2 2 75,1 0 0,1 1 0,1 0 0,-23 35 0,30-40-165,0 0-1,1 0 1,0 1 0,1-1-1,0 1 1,1 0 0,0 1-1,1-1 1,-2 22-1,4-32-29,0 0 0,0 0 0,0 0 0,1 0-1,-1 0 1,0 0 0,1 0 0,-1 0 0,1 0-1,0 0 1,-1-1 0,1 1 0,0 0 0,0 0-1,0-1 1,1 1 0,-1 0 0,0-1 0,1 0-1,-1 1 1,1-1 0,-1 0 0,1 1 0,2 0 0,1 0 10,-1 0 0,1 0 0,0-1 1,-1 0-1,1 0 0,0 0 1,0-1-1,0 1 0,9-2 1,5 0-97,-1-2 1,0 0 0,0-1-1,27-10 1,64-32-3706,-42 5-4666,-42 20 1489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6.742"/>
    </inkml:context>
    <inkml:brush xml:id="br0">
      <inkml:brushProperty name="width" value="0.025" units="cm"/>
      <inkml:brushProperty name="height" value="0.025" units="cm"/>
    </inkml:brush>
  </inkml:definitions>
  <inkml:trace contextRef="#ctx0" brushRef="#br0">32 5 19987,'0'0'4308,"2"9"-3144,3 15-456,-1-1-1,-1 1 1,-1 0 0,-2 0 0,0 0-1,-4 25 1,-1-9-165,-2 0-1,-24 76 1,47-172-362,-3-2 1,-2 1-1,4-71 1,-15 131-182,0 0 0,1 0 0,-1 0 0,0 0 0,1 0 0,0-1 0,0 1 0,0 0 0,0 0 0,0-1 0,0 1 0,1-1 0,-1 1 0,1-1 0,0 1 0,-1-1 0,1 0 0,0 0 0,1 0 0,3 3 0,-1-2 0,0 0 0,0 0 0,1-1 0,0 1 0,-1-1 0,1 0 0,0-1 0,0 0 0,10 1 0,-3-1 0,0 0 0,0-1 0,0-1 0,0 0 0,0-1 0,0 0 0,-1-1 0,1 0 0,13-7 0,-7 1 0,0-1 0,-1-2 0,21-16 0,-31 22 0,-1 0 0,0 0 0,-1-1 0,1 0 0,-1 0 0,-1 0 0,1-1 0,-1 0 0,7-15 0,-11 8 0,-10 13 0,-18 16 0,14-2 0,0 0 0,1 0 0,1 1 0,0 1 0,-16 26 0,21-31 0,1 1 0,0 0 0,0 1 0,1-1 0,1 1 0,0 0 0,0 0 0,1 0 0,-2 22 0,4-32-2,0 0 0,0 0 0,0 0 0,1 0 0,-1 0 0,0 0 0,1 0 0,-1 0 0,0 0 0,1 0 0,-1 0 0,1 0 0,-1-1 0,1 1 0,0 0 0,-1 0 0,1 0 0,0-1 0,-1 1 0,1 0 0,0-1 0,0 1 0,0-1 0,0 1 0,0-1 0,1 1 0,36 5-256,-24-7-169,1 0 1,0-1-1,16-4 1,-16 2-1500,-1-1-1,-1 0 1,24-13-1,13-14-6153,-10 2-5378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7.083"/>
    </inkml:context>
    <inkml:brush xml:id="br0">
      <inkml:brushProperty name="width" value="0.025" units="cm"/>
      <inkml:brushProperty name="height" value="0.025" units="cm"/>
    </inkml:brush>
  </inkml:definitions>
  <inkml:trace contextRef="#ctx0" brushRef="#br0">199 0 10730,'0'0'9438,"-12"6"-5354,-5 3-3217,0 1 0,1 1 0,0 0 0,1 1-1,-19 19 1,27-25-677,1 1 0,0 0 1,0 0-1,0 0 0,1 1 0,0 0 0,0 0 0,1 0 0,0 0 0,0 1 0,1 0 0,0-1 0,1 1 1,0 1-1,-2 10 0,5-19-197,-1 0 0,0 0 1,0 0-1,0 0 0,1 0 1,-1 0-1,0-1 1,1 1-1,-1 0 0,1 0 1,-1 0-1,1 0 0,-1-1 1,1 1-1,0 0 0,-1-1 1,1 1-1,0 0 0,-1-1 1,1 1-1,0-1 0,0 1 1,0-1-1,-1 1 0,1-1 1,0 0-1,0 1 1,0-1-1,0 0 0,0 0 1,0 0-1,0 0 0,0 0 1,0 0-1,0 0 0,0 0 1,0 0-1,0 0 0,-1 0 1,1-1-1,0 1 0,1-1 1,4 0-10,0 0 1,0-1-1,0 0 1,0 0-1,10-5 1,-2-2-89,0-1 1,0-1-1,-1 0 0,-1 0 1,0-1-1,14-19 0,-1-2-21,29-51-1,-78 123 165,-29 47 201,48-77-271,1 0 0,0-1 0,1 1 0,0 0 0,1 1 0,0-1 0,0 0 0,-1 15 0,4-23-89,-1-1 1,0 1 0,0 0-1,0 0 1,1-1-1,-1 1 1,0 0-1,1-1 1,-1 1 0,1 0-1,-1-1 1,1 1-1,-1-1 1,1 1 0,-1 0-1,1-1 1,0 1-1,-1-1 1,1 0-1,0 1 1,-1-1 0,1 0-1,0 1 1,0-1-1,-1 0 1,1 0 0,0 1-1,0-1 1,-1 0-1,1 0 1,0 0-1,0 0 1,0 0 0,-1 0-1,2-1 1,32-2-4940,4-11-1796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7.423"/>
    </inkml:context>
    <inkml:brush xml:id="br0">
      <inkml:brushProperty name="width" value="0.025" units="cm"/>
      <inkml:brushProperty name="height" value="0.025" units="cm"/>
    </inkml:brush>
  </inkml:definitions>
  <inkml:trace contextRef="#ctx0" brushRef="#br0">221 1 19314,'-15'9'1639,"1"0"-1518,-85 56 3410,88-57-2863,1 1-1,-1 0 0,1 0 0,1 1 0,0 0 1,0 0-1,-8 14 0,17-23-672,-1 0 0,0 0-1,1-1 1,-1 1 0,1 0 0,-1 0 0,1 0 0,-1 0-1,1 0 1,-1 0 0,1 0 0,0 0 0,0 0-1,0 0 1,-1 0 0,1 0 0,0 0 0,0 0 0,0 0-1,1 0 1,-1 0 0,0 0 0,0 0 0,0 0 0,1 0-1,-1 0 1,1 0 0,-1 0 0,1 0 0,-1 0-1,1 0 1,-1 0 0,1 0 0,0-1 0,-1 1 0,1 0-1,0 0 1,0-1 0,0 1 0,-1-1 0,1 1 0,0 0-1,0-1 1,0 0 0,0 1 0,0-1 0,0 0-1,0 1 1,0-1 0,0 0 0,0 0 0,0 0 0,0 0-1,0 0 1,0 0 0,2 0 0,9 0-341,0 0 0,-1-1 0,22-4-1,-31 4 271,59-13-2583,-43 9 2414,0 1-1,0 0 0,0 1 1,1 1-1,-1 1 1,22 1-1,-40 0 301,1 1 0,0-1 0,0 0 0,-1 0 0,1 0 0,0 1 0,-1-1 0,1 0 0,-1 1-1,1-1 1,0 0 0,-1 1 0,1-1 0,-1 1 0,1-1 0,-1 1 0,1-1 0,-1 1 0,1-1 0,-1 1 0,0 0 0,1-1-1,-1 1 1,0 0 0,1-1 0,-1 1 0,0 0 0,0-1 0,0 1 0,0 0 0,0-1 0,1 1 0,-1 0 0,0 0 0,-1-1 0,1 1-1,0 0 1,0-1 0,0 1 0,0 0 0,-1 0 0,1-1 0,0 1 0,0-1 0,-1 1 0,1 0 0,-1-1 0,1 1 0,-1 0 0,-21 32 1522,4-18-948,1-1-1,-2 0 1,0-1-1,-28 14 0,34-21-802,1 0-1,-1-1 0,-1 0 0,1-1 1,-1 0-1,1-1 0,-1-1 0,-20 1 1,23-5-4294,8-9-3631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7.780"/>
    </inkml:context>
    <inkml:brush xml:id="br0">
      <inkml:brushProperty name="width" value="0.025" units="cm"/>
      <inkml:brushProperty name="height" value="0.025" units="cm"/>
    </inkml:brush>
  </inkml:definitions>
  <inkml:trace contextRef="#ctx0" brushRef="#br0">0 110 24888,'0'0'7457,"15"6"-7094,-4-2-358,1 1-1,0-2 1,0 1-1,0-2 1,0 1-1,0-2 1,1 1-1,-1-2 1,1 0-1,-1 0 1,0-1-1,17-4 1,-13 1-5,-1-2 0,1 0 0,-1 0 0,-1-2 0,1 0 0,-1 0 0,-1-2 0,0 1 0,14-14 0,-26 22-2,0 0 1,1 0-1,-1 0 1,0 0-1,0-1 1,0 1-1,0 0 0,0-1 1,-1 1-1,1 0 1,0-1-1,-1 1 1,1-1-1,-1 1 0,1-1 1,-1 0-1,0 1 1,1-1-1,-1-1 1,0 2-2,-1 0 0,1 0 0,-1 1 0,1-1 0,-1 0 0,1 0 0,-1 1 0,0-1 0,1 0 0,-1 1 0,0-1 0,1 0 0,-1 1 0,0-1 0,0 1 0,1 0 0,-1-1 0,0 1 0,0-1 0,0 1 0,0 0 0,0 0 0,-1-1 0,-6 0-18,0 0 0,0 1 0,0 0 0,0 0 0,-16 3-1,9 0 33,1 1-1,0 0 0,0 1 1,1 1-1,0 0 0,0 1 0,0 1 1,1 0-1,-13 10 0,17-12-2,1 0 0,0 0 0,0 1 0,0 0 0,1 0 0,0 0 0,1 1 0,0 0 0,0 0-1,0 0 1,1 1 0,0 0 0,1-1 0,0 1 0,-2 12 0,4-19-74,1 0 0,0 0 0,0 0 0,0 0 0,0 0 1,1 1-1,-1-1 0,0 0 0,1 0 0,0 0 0,-1 0 0,1 0 0,0 0 0,0-1 0,0 1 0,0 0 0,0 0 1,0-1-1,1 1 0,-1 0 0,1-1 0,-1 1 0,1-1 0,-1 0 0,1 0 0,0 1 0,0-1 0,-1 0 0,1 0 1,0-1-1,0 1 0,0 0 0,0-1 0,0 1 0,4 0 0,3 0-879,0 0 0,1 0-1,-1-1 1,0 0 0,1 0-1,17-4 1,24-12-10084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8.574"/>
    </inkml:context>
    <inkml:brush xml:id="br0">
      <inkml:brushProperty name="width" value="0.025" units="cm"/>
      <inkml:brushProperty name="height" value="0.025" units="cm"/>
    </inkml:brush>
  </inkml:definitions>
  <inkml:trace contextRef="#ctx0" brushRef="#br0">231 240 11819,'0'0'8291,"-11"0"-5425,3 0-2743,0 0-1,0 1 1,-1 0-1,1 0 1,0 1-1,0 0 1,1 1-1,-1-1 0,0 1 1,1 1-1,-1 0 1,1 0-1,0 0 1,1 1-1,-9 6 1,3 1-34,-1-1 0,2 2 0,-17 21 0,25-30-70,0 1-1,0-1 1,1 1 0,-1 0 0,1 0 0,0 0-1,0 0 1,1 0 0,-1 0 0,1 1-1,0-1 1,1 0 0,-1 1 0,1-1-1,1 9 1,-1-13-12,1 0 0,-1 0 0,1 0 0,-1-1 0,1 1 0,0 0 0,-1 0 0,1-1 0,0 1 0,-1 0 0,1-1 0,0 1 0,0 0 0,0-1 0,-1 1 0,1-1 0,0 0 0,0 1 0,0-1 0,0 0 0,0 1 0,0-1 0,0 0 0,0 0 0,0 0 0,0 0 0,0 0 0,0 0 0,0 0 0,0 0 0,0 0 0,1-1 0,35-8 568,-24 2-352,0 0 0,-1-1 0,0 0 0,0-1 0,-1 0-1,0-1 1,0 0 0,16-22 0,-4 0 552,36-62 0,-64 102-798,0 1 0,1 0 0,0 0 0,1 1 0,0-1 0,0 1 0,1 0 0,0 0 0,1 0 0,0 0 0,1 0 0,0 14 0,1-23 21,-1 0 0,0 0 0,0 0 0,1 0 0,-1 0 0,1 0 0,-1 0 1,1 0-1,-1 0 0,1 0 0,0-1 0,-1 1 0,1 0 0,0 0 0,-1-1 0,1 1 1,0 0-1,0-1 0,0 1 0,0-1 0,0 1 0,-1-1 0,1 0 0,0 1 0,0-1 1,2 0-1,0 1 9,0-1 0,0 0 0,0 0 0,0 0 0,1 0 0,-1-1 0,0 1 0,5-3 0,3 0 30,-1-1 0,-1-1 0,1 1 0,14-11 0,11-11 167,0-2-1,-2-1 1,-1-2-1,-2-1 1,-1-1-1,-1-2 1,43-73-1,-60 83-253,-19 29-112,-26 38-90,-6 20 330,3 2 0,-51 120 0,74-146-44,0 2 1,3-1-1,1 1 1,2 1-1,2 0 1,-2 63-1,10-45-2,0-32 45,-2-1 1,-1 1-1,-4 32 1,5-58-59,0 1-1,-1-1 1,1 0 0,0 0 0,-1 0 0,1 0 0,0 0-1,-1 0 1,1 0 0,-1 0 0,1 0 0,-1 0 0,0 0-1,0 0 1,1 0 0,-1 0 0,0 0 0,0 0 0,0-1-1,0 1 1,0 0 0,0-1 0,0 1 0,0-1-1,0 1 1,0-1 0,-2 1 0,2-1-7,0 0 1,0 0-1,0-1 0,0 1 1,0 0-1,0-1 0,0 1 1,0 0-1,0-1 0,1 0 1,-1 1-1,0-1 0,0 1 1,0-1-1,1 0 0,-1 1 1,0-1-1,1 0 0,-1 0 1,1 0-1,-1 1 0,1-1 1,-1 0-1,1 0 0,0 0 1,-1 0-1,1 0 0,0 0 1,0 0-1,-1 0 0,1 0 1,0-1-1,-3-22-12,1 1 0,0-1 0,2 1 0,1-1 0,0 1 0,2-1 0,1 1 0,1 0 0,0 0 0,2 1 0,1 0 0,1 0 0,16-31 0,-21 48-311,0 0 0,0 0 1,0 0-1,0 0 0,1 0 0,9-6 1,36-17-5213,-11 10-2538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9.220"/>
    </inkml:context>
    <inkml:brush xml:id="br0">
      <inkml:brushProperty name="width" value="0.025" units="cm"/>
      <inkml:brushProperty name="height" value="0.025" units="cm"/>
    </inkml:brush>
  </inkml:definitions>
  <inkml:trace contextRef="#ctx0" brushRef="#br0">1 256 11435,'0'0'5883,"-1"10"-3225,2 31-699,-1-40-1849,0 0-1,0 0 1,1 1-1,-1-1 1,1 0-1,-1 0 1,1 0-1,-1 0 1,1 0-1,0 0 1,0 0-1,-1 0 1,1 0-1,0 0 1,0 0-1,0 0 1,0-1 0,0 1-1,0 0 1,0-1-1,0 1 1,0-1-1,1 1 1,-1-1-1,0 1 1,0-1-1,0 0 1,1 0-1,0 1 1,35-2 1216,-34 1-1181,9-3 8,1 0 1,-1-1 0,0 0-1,-1 0 1,1-2-1,-1 1 1,0-1-1,0-1 1,0 0-1,-1-1 1,11-10 0,-7 6-80,-1 0 1,-1-2-1,0 1 1,-1-1 0,-1-1-1,0 0 1,11-22 0,-18 30 67,0 0 1,0 0-1,-1 0 1,0 0-1,-1 0 0,1-1 1,-1 1-1,-1-15 1,0 20-119,0 0 0,0 0 0,0 0 0,-1 0 1,1 0-1,-1 1 0,0-1 0,1 0 0,-1 0 0,0 0 0,0 1 1,0-1-1,0 0 0,-1 1 0,1-1 0,0 1 0,-1 0 0,1-1 0,-1 1 1,1 0-1,-1 0 0,1 0 0,-1 0 0,0 0 0,0 0 0,1 0 1,-1 1-1,0-1 0,0 1 0,0-1 0,0 1 0,0 0 0,0-1 0,0 1 1,0 0-1,0 0 0,-2 1 0,-2 0-13,-1 0-1,1 1 1,0-1 0,-1 1 0,1 1 0,0-1-1,0 1 1,1 0 0,-1 0 0,0 1-1,1 0 1,0 0 0,0 0 0,0 1-1,1-1 1,-1 1 0,-4 8 0,-10 12-1,0 1 1,-16 34-1,31-53-11,-5 8 0,0 0-1,0 1 0,2 0 1,0 1-1,1-1 1,0 1-1,2 1 0,0-1 1,-3 28-1,7-43-11,0-1 0,0 1 0,1-1-1,-1 1 1,0 0 0,0-1 0,1 1 0,-1-1 0,1 0-1,0 1 1,-1-1 0,1 1 0,0-1 0,0 0 0,0 1-1,0-1 1,0 0 0,0 0 0,0 0 0,0 0-1,0 0 1,1 0 0,-1 0 0,0 0 0,2 0 0,2 1-75,-1 0 0,1-1 0,-1 0 0,1 0 0,-1 0 0,1 0 0,0-1 0,7 0 0,3-1-696,0 0-1,0-2 1,-1 1 0,27-10 0,-21 4-1923,-2-1 1,1-1-1,31-22 0,1-7-8274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7.885"/>
    </inkml:context>
    <inkml:brush xml:id="br0">
      <inkml:brushProperty name="width" value="0.025" units="cm"/>
      <inkml:brushProperty name="height" value="0.025" units="cm"/>
    </inkml:brush>
  </inkml:definitions>
  <inkml:trace contextRef="#ctx0" brushRef="#br0">1 65 3716,'0'0'12854,"12"-8"-10708,2 0-1685,0 1-1,1 1 1,0 0-1,0 0 1,1 2-1,-1 0 0,32-4 1,-17 6-63,12-2-66,47 3 0,-79 1-322,1 1 1,-1 0 0,0 1-1,1 0 1,-1 1 0,0 0 0,0 0-1,0 1 1,17 10 0,-26-14 3,1 1 1,0 0-1,-1 0 1,1 1-1,-1-1 1,1 0-1,-1 0 0,0 1 1,0-1-1,1 1 1,-1-1-1,0 1 1,0 0-1,0-1 1,-1 1-1,1 0 0,0 0 1,-1 0-1,1-1 1,-1 1-1,1 0 1,-1 0-1,0 3 1,0-2 82,-1 0 1,0 0 0,0-1 0,0 1 0,0 0-1,0 0 1,0-1 0,-1 1 0,0-1 0,1 1-1,-1-1 1,0 0 0,-3 4 0,-5 3 407,-1 0 0,0-1 0,0 0 0,0-1 0,-19 9 0,-4-1-3,1-1 1,-2-2-1,1-1 1,-2-2-1,1-1 1,-1-2-1,-57 3 1,151-26-8639,-11 2 1922,2 4-2835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0.161"/>
    </inkml:context>
    <inkml:brush xml:id="br0">
      <inkml:brushProperty name="width" value="0.025" units="cm"/>
      <inkml:brushProperty name="height" value="0.025" units="cm"/>
    </inkml:brush>
  </inkml:definitions>
  <inkml:trace contextRef="#ctx0" brushRef="#br0">463 45 17649,'-11'7'1382,"6"-3"-1202,-14 9 715,0 0 0,-24 24 0,38-33-788,1 0 1,-1 1-1,1 0 1,0 0 0,1 0-1,-1 0 1,1 1-1,0-1 1,0 1-1,1 0 1,-1 0 0,1 0-1,1 0 1,-1 0-1,0 12 1,2-18-105,0 0 0,0 0-1,0 1 1,0-1 0,0 0 0,0 1-1,0-1 1,0 0 0,0 0 0,0 1-1,0-1 1,0 0 0,0 0 0,0 1-1,0-1 1,1 0 0,-1 0 0,0 1 0,0-1-1,0 0 1,1 0 0,-1 0 0,0 1-1,0-1 1,0 0 0,1 0 0,-1 0-1,0 0 1,0 1 0,1-1 0,-1 0-1,0 0 1,0 0 0,1 0 0,-1 0-1,0 0 1,1 0 0,-1 0 0,0 0 0,0 0-1,1 0 1,-1 0 0,0 0 0,1 0-1,-1 0 1,20-8 282,14-17 184,14-20 35,84-100 1,-185 224 2467,16-20-2885,32-53-23,-199 304 1694,145-211-1625,-57 130-1,97-182-115,8-20 67,-1 0-1,-30 51 0,82-158 1022,71-78-1548,158-175 0,-153 195 101,-76 87 235,-19 24-178,1 0 1,42-39-1,-85 111 50,-3-7 357,15-26-27,0 1 1,1-1-1,1 1 0,0 1 0,1-1 0,1 1 0,0 0 0,1 0 0,-4 21 0,8-34-96,0-1 0,0 1 0,-1 0 0,1-1 1,0 1-1,0 0 0,0-1 0,1 1 0,-1 0 0,0-1 0,0 1 0,0 0 0,0-1 0,1 1 0,-1-1 0,0 1 0,1 0 0,-1-1 0,0 1 0,1-1 0,-1 1 0,0-1 0,1 1 0,-1-1 0,1 1 0,-1-1 0,1 0 0,0 1 0,-1-1 0,1 0 0,-1 1 0,1-1 1,0 0-1,0 1 0,27-6 124,28-26 129,-22 2-216,-1-1 0,-2-2 0,46-57 0,-39 44 28,-86 135-470,28-58 421,9-17 29,1 1 0,1 1 0,1-1 0,-11 30 0,19-46-40,-1 1-1,1-1 0,0 1 1,0 0-1,-1-1 0,1 1 1,0-1-1,0 1 1,0 0-1,0-1 0,0 1 1,-1 0-1,1-1 0,0 1 1,1 0-1,-1-1 0,0 1 1,0-1-1,0 1 0,0 0 1,0-1-1,1 1 0,-1 0 1,0-1-1,0 1 0,1-1 1,-1 1-1,1-1 1,-1 1-1,0-1 0,1 1 1,-1-1-1,1 1 0,-1-1 1,1 0-1,-1 1 0,1-1 1,-1 0-1,1 1 0,0-1 1,-1 0-1,1 0 0,-1 1 1,1-1-1,0 0 0,-1 0 1,1 0-1,0 0 1,-1 0-1,1 0 0,0 0 1,-1 0-1,1 0 0,0 0 1,-1 0-1,1-1 0,-1 1 1,1 0-1,0 0 0,-1-1 1,1 1-1,0-1 0,40-18 240,-4-6-168,-1-2-1,-2-2 1,51-54-1,19-17 61,-116 131-445,-36 49 460,-42 77 292,82-129-479,8-28-50,0 1 0,0-1 0,1 0 0,-1 1 0,0-1-1,0 0 1,0 1 0,0-1 0,0 0 0,1 1 0,-1-1 0,0 0-1,0 1 1,1-1 0,-1 0 0,0 0 0,0 1 0,1-1 0,-1 0-1,0 0 1,0 0 0,1 1 0,-1-1 0,0 0 0,1 0 0,-1 0-1,1 0 1,-1 0 0,0 0 0,1 0 0,-1 0 0,0 0 0,1 0-1,-1 0 1,0 0 0,1 0 0,2-1-689,0 1 1,-1-1-1,1-1 0,-1 1 0,1 0 1,-1-1-1,0 1 0,0-1 0,1 0 1,-1 1-1,0-1 0,-1 0 0,1 0 0,0-1 1,2-3-1,14-24-12154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0.877"/>
    </inkml:context>
    <inkml:brush xml:id="br0">
      <inkml:brushProperty name="width" value="0.025" units="cm"/>
      <inkml:brushProperty name="height" value="0.025" units="cm"/>
    </inkml:brush>
  </inkml:definitions>
  <inkml:trace contextRef="#ctx0" brushRef="#br0">307 40 12139,'6'-40'14521,"-9"41"-11220,-8 7-2646,-8 16-227,1 0 1,-23 44 0,11-19-76,7-12-256,-11 13 7,3 1-1,2 2 1,-39 101 0,67-152-104,0 0 0,0 0 0,1-1 0,-1 1 0,1 0 0,-1 0 0,1 0 0,0 0 0,0 0 0,0 0 0,0 0 0,0 0 0,0 0 0,1 0 0,-1 0 0,0 0 0,1 0 0,0-1 0,-1 1 0,1 0 0,0 0 0,0 0 0,0-1 0,0 1 0,0-1 0,1 1 0,-1-1 0,0 1 0,3 1 0,2 0 0,0 0 0,0 0 0,1 0 0,-1-1 0,0 0 0,1 0 0,12 1 0,-8-2 0,1 0 0,-1-1 0,1 0 0,0-1 0,-1-1 0,1 1 0,-1-2 0,0 1 0,1-2 0,-1 1 0,0-2 0,-1 1 0,1-2 0,-1 1 0,17-13 0,-2-1 0,0-1 0,-2-1 0,0-1 0,33-42 0,-41 44 0,-14 14 0,-7 9 0,-9 10 0,-13 19 0,-31 45 0,50-65 0,1 0 0,1 1 0,1 0 0,-1 0 0,2 0 0,0 1 0,-5 22 0,9-35-2,1 0 0,0 0 0,0 1 0,-1-1 0,1 0 0,0 0 0,0 0 0,0 0 0,0 0 0,0 0 0,0 0 0,0 0 0,1 0 0,-1 0 0,0 0 0,0 0 0,1 0 0,-1 0 0,1 0-1,-1 0 1,1 0 0,-1 0 0,1 0 0,0-1 0,-1 1 0,1 0 0,1 1 0,-1-2-12,0 0-1,1 0 0,-1 1 1,1-1-1,-1 0 0,1 0 1,-1 0-1,1 0 1,-1-1-1,0 1 0,1 0 1,-1-1-1,1 1 0,-1-1 1,0 1-1,3-2 0,5-3-242,-1 0-1,0 0 0,0-1 0,0 0 0,7-7 1,-7 3-1534,1 0 0,-2 0 0,1-1-1,-1 0 1,7-15 0,7-27-9985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1.238"/>
    </inkml:context>
    <inkml:brush xml:id="br0">
      <inkml:brushProperty name="width" value="0.025" units="cm"/>
      <inkml:brushProperty name="height" value="0.025" units="cm"/>
    </inkml:brush>
  </inkml:definitions>
  <inkml:trace contextRef="#ctx0" brushRef="#br0">0 0 22229,'0'0'6726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1.581"/>
    </inkml:context>
    <inkml:brush xml:id="br0">
      <inkml:brushProperty name="width" value="0.025" units="cm"/>
      <inkml:brushProperty name="height" value="0.025" units="cm"/>
    </inkml:brush>
  </inkml:definitions>
  <inkml:trace contextRef="#ctx0" brushRef="#br0">253 1 20499,'-9'10'1089,"-112"164"4415,103-144-4933,2 0 0,0 2 1,2 0-1,-14 48 0,26-75-557,1-1-1,0 0 1,0 1-1,0-1 0,1 1 1,-1-1-1,1 1 1,0-1-1,1 1 1,0 6-1,0-9-7,0-1-1,0 0 1,0 1 0,0-1 0,0 0 0,0 1-1,1-1 1,-1 0 0,0 0 0,1 0-1,-1 0 1,1 0 0,-1-1 0,1 1-1,-1 0 1,1-1 0,0 1 0,-1-1 0,1 1-1,0-1 1,-1 0 0,1 1 0,0-1-1,-1 0 1,1 0 0,0-1 0,0 1 0,2-1-1,12 0-250,-1-2 0,1 0 0,-1-1 0,1 0 0,27-13 0,-28 10-63,-1 2 1,1 0-1,0 0 0,0 1 0,0 1 0,25-1 1,-40 4 335,1 0 0,-1 0 0,1 0 1,-1 0-1,1 0 0,-1 0 0,1 0 1,-1 0-1,1 1 0,-1-1 1,1 0-1,-1 0 0,0 1 0,1-1 1,-1 0-1,1 1 0,-1-1 1,0 0-1,1 1 0,-1-1 0,0 1 1,1-1-1,-1 0 0,0 1 0,1-1 1,-1 1-1,0-1 0,0 1 1,0-1-1,0 1 0,1-1 0,-1 1 1,0-1-1,0 1 0,0 0 0,0-1 1,0 1-1,0-1 0,0 1 1,-1-1-1,1 1 0,0-1 0,0 1 1,0-1-1,0 1 0,-1-1 1,1 1-1,0-1 0,0 0 0,-1 1 1,1-1-1,0 1 0,-1 0 0,-17 27 1195,-5-3-589,-2-1 0,-52 41 0,65-57-487,0 1 1,0-2 0,-1 0 0,0 0-1,0-1 1,-1-1 0,0 0 0,0-1-1,-22 4 1,35-7-185,0-1 0,0 0 0,0 1 0,0-1-1,0 0 1,0 0 0,0 0 0,0 0 0,0 0 0,0 0 0,0 0 0,0 0 0,0-1 0,0 1-1,0 0 1,0-1 0,0 1 0,0-1 0,0 1 0,0-1 0,0 1 0,0-1 0,0 1 0,0-1-1,1 0 1,-1 0 0,0 1 0,0-1 0,1 0 0,-1 0 0,1 0 0,-1 0 0,1 0 0,-1 0-1,1 0 1,-1 0 0,1 0 0,0 0 0,0 0 0,-1 0 0,1 0 0,0 0 0,0 0-1,0 0 1,0 0 0,0 0 0,0 0 0,1 0 0,-1-2 0,1-2-384,1 0 0,-1 1 0,1-1 0,0 0 0,0 1 0,0 0 0,1-1 0,-1 1 1,7-7-1,16-14-5003,4 1-1217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2.050"/>
    </inkml:context>
    <inkml:brush xml:id="br0">
      <inkml:brushProperty name="width" value="0.025" units="cm"/>
      <inkml:brushProperty name="height" value="0.025" units="cm"/>
    </inkml:brush>
  </inkml:definitions>
  <inkml:trace contextRef="#ctx0" brushRef="#br0">133 0 21140,'0'0'8984,"-6"11"-8108,-4 6-724,-57 103 868,57-100-901,1 0 0,1 0 0,1 1 0,-7 31 0,14-51-119,0-1 0,-1 0 0,1 1 0,0-1 0,0 1 0,0-1 0,0 0 0,-1 1 0,1-1 0,0 1 0,0-1 0,0 1 0,0-1 0,0 0 0,0 1 0,0-1 0,1 1 0,-1-1 0,0 1 0,0-1 0,0 0 0,0 1 0,0-1 0,1 1 0,-1-1 0,0 0 0,0 1 0,1-1 0,-1 0 0,0 1 0,0-1 0,1 0 0,-1 1 0,1-1 0,13-8 0,12-23 0,-9 6 0,-1-1 0,-2-1 0,0 0 0,-2-1 0,13-44 0,-34 94 0,4-12 0,1-1 0,0 1 0,0 0 0,2 0 0,-1 1 0,-1 16 0,4-25 0,1-1 0,0 0 0,-1 0 0,1 0 0,0 0 0,0 0 0,0 0 0,0 0 0,0 0 0,0 0 0,0-1 0,0 1 0,1 0 0,-1 0 0,0-1 0,0 1 0,1-1 0,-1 0 0,0 1 0,1-1 0,-1 0 0,0 1 0,1-1 0,-1 0 0,0 0 0,1 0 0,-1 0 0,0-1 0,1 1 0,2-1 0,49-6 0,-23-3 0,-1-1 0,0-1 0,45-27 0,-38 19 0,50-20 0,-85 40 0,-1 0 0,0 0 0,0 0 0,1 0 0,-1 0 0,0 0 0,1 0 0,-1 0 0,0 0 0,0 0 0,1 0 0,-1 0 0,0 0 0,1 0 0,-1 0 0,0 0 0,0 0 0,1 0 0,-1 0 0,0 0 0,0 1 0,1-1 0,-1 0 0,0 0 0,0 0 0,1 0 0,-1 1 0,0-1 0,0 0 0,0 0 0,1 0 0,-1 1 0,0-1 0,0 0 0,0 0 0,0 1 0,1-1 0,-1 0 0,0 0 0,0 1 0,0-1 0,0 0 0,0 1 0,0-1 0,0 0 0,0 0 0,0 1 0,0-1 0,0 0 0,0 1 0,0-1 0,0 0 0,0 0 0,0 1 0,-1-1 0,1 0 0,0 0 0,0 1 0,0-1 0,0 0 0,0 0 0,-1 1 0,1-1 0,0 0 0,0 1 0,-14 23 0,-13 32 0,26-54 0,0 1 0,0-1 0,0 1 0,1-1 0,-1 1 0,1 0 0,-1-1 0,1 1 0,0-1 0,0 1 0,1 0 0,-1-1 0,0 1 0,1-1 0,-1 1 0,1-1 0,0 1 0,2 4 0,-2-6 0,1 1 0,-1-1 0,1 0 0,-1 0 0,1 0 0,-1 0 0,1 0 0,0 0 0,0 0 0,-1 0 0,1-1 0,0 1 0,0-1 0,0 1 0,0-1 0,0 0 0,2 1 0,40-1 0,-32-1 0,20-2 0,-1-1 0,0-1 0,0-2 0,34-12 0,-30 8 0,2 1 0,50-6 0,-86 15 0,0 1 0,0 0 0,1 0 0,-1 0 0,0 0 0,0 0 0,0 0 0,0 0 0,0 0 0,0 0 0,1 0 0,-1 0 0,0 1 0,0-1 0,0 1 0,0-1 0,0 0 0,0 1 0,0 0 0,0-1 0,0 1 0,0 0 0,-1-1 0,1 1 0,0 0 0,0 0 0,0 0 0,-1 0 0,1 0 0,0 1 0,1 35 0,-3-17 0,0-18 0,1 0 0,0 0 0,0 0 0,0 0 0,0 0 0,0 0 0,0 0 0,1 0 0,-1 0 0,1 0 0,-1 0 0,1 0 0,0 0 0,0 0 0,0 0 0,0-1 0,0 1 0,0 0 0,0-1 0,2 2 0,0-1 0,1-1 0,-1 0 0,1 0 0,-1 0 0,1 0 0,0-1 0,-1 1 0,1-1 0,0 0 0,5-1 0,152-2-4238,-2-1-2719,-154 4-522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2.393"/>
    </inkml:context>
    <inkml:brush xml:id="br0">
      <inkml:brushProperty name="width" value="0.025" units="cm"/>
      <inkml:brushProperty name="height" value="0.025" units="cm"/>
    </inkml:brush>
  </inkml:definitions>
  <inkml:trace contextRef="#ctx0" brushRef="#br0">0 1 25400,'0'0'5830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4.795"/>
    </inkml:context>
    <inkml:brush xml:id="br0">
      <inkml:brushProperty name="width" value="0.025" units="cm"/>
      <inkml:brushProperty name="height" value="0.025" units="cm"/>
    </inkml:brush>
  </inkml:definitions>
  <inkml:trace contextRef="#ctx0" brushRef="#br0">64 0 2146,'4'6'21423,"-6"7"-15683,-10 17-8965,9-23 5365,-4 12-1829,-1-3-67,1 0 0,1 1 0,0 0 1,2 0-1,0 0 0,1 1 1,0-1-1,0 35 0,4-50-216,-1-1 1,1 1-1,-1-1 0,1 0 1,0 1-1,-1-1 1,1 0-1,0 1 0,0-1 1,0 0-1,0 0 0,0 0 1,0 0-1,0 0 0,1 0 1,-1 0-1,0 0 0,0 0 1,1 0-1,-1-1 1,1 1-1,-1-1 0,1 1 1,-1-1-1,1 1 0,-1-1 1,1 0-1,-1 0 0,1 0 1,-1 0-1,1 0 0,-1 0 1,1 0-1,-1 0 0,1-1 1,-1 1-1,1-1 1,2 0-1,4-1 37,0 0 1,-1 0-1,1-1 1,0 0-1,-1 0 1,8-5-1,7-8 2,-2 0 0,0-2 1,-1 0-1,0-1 0,-2-1 0,25-36 0,-56 107-67,9-39 0,-21 52 0,24-60 0,1 0 0,0 0 0,0 0 0,0 0 0,1 0 0,-1 0 0,1 1 0,0-1 0,0 0 0,0 0 0,1 0 0,0 0 0,1 5 0,-1-8 0,0 0 0,0 0 0,0 0 0,1 0 0,-1 0 0,0-1 0,0 1 0,1 0 0,-1-1 0,1 1 0,-1-1 0,0 0 0,1 1 0,-1-1 0,1 0 0,-1 0 0,1 0 0,-1 0 0,1 0 0,-1 0 0,1 0 0,-1 0 0,1-1 0,1 0 0,37-8 0,-3-6 0,-1-2 0,-1-1 0,44-31 0,-3 2 0,-75 47 0,0-1 0,0 0 0,0 1 0,0-1 0,0 0 0,0 1 0,0-1 0,0 1 0,0-1 0,0 1 0,0 0 0,0-1 0,0 1 0,0 0 0,0 0 0,0 0 0,1 0 0,-1 0 0,0 0 0,0 0 0,0 0 0,0 0 0,0 1 0,0-1 0,2 1 0,-3 0 0,1 0 0,-1 0 0,1 0 0,-1 0 0,0 0 0,0 1 0,1-1 0,-1 0 0,0 0 0,0 0 0,0 0 0,0 1 0,0-1 0,-1 0 0,1 0 0,0 0 0,0 0 0,-2 3 0,-26 60 0,26-61 0,-9 18 0,4-9 0,0 1 0,1 0 0,-6 20 0,18-40-1495,4-6-3299,1-16-3106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5.138"/>
    </inkml:context>
    <inkml:brush xml:id="br0">
      <inkml:brushProperty name="width" value="0.025" units="cm"/>
      <inkml:brushProperty name="height" value="0.025" units="cm"/>
    </inkml:brush>
  </inkml:definitions>
  <inkml:trace contextRef="#ctx0" brushRef="#br0">0 0 22485,'0'0'7688,"34"53"-8105,-15-45-3907,2-6-4484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5.777"/>
    </inkml:context>
    <inkml:brush xml:id="br0">
      <inkml:brushProperty name="width" value="0.025" units="cm"/>
      <inkml:brushProperty name="height" value="0.025" units="cm"/>
    </inkml:brush>
  </inkml:definitions>
  <inkml:trace contextRef="#ctx0" brushRef="#br0">137 0 11819,'-3'10'7949,"-21"65"-5487,-44 153 5608,34-74-5603,31-142-2467,2-9 0,0 1 0,0-1 0,0 0 0,1 1 0,-1-1 0,1 1 0,0-1 0,0 1 0,0-1 0,1 0 0,-1 1 0,2 5 0,14-52 0,-9 4-59,-2 0 1,0-78-1,-3 120 49,0 1 1,0-1-1,0 1 0,0-1 1,1 0-1,0 0 1,0 0-1,0 0 0,0 0 1,0 0-1,0-1 1,1 0-1,-1 0 0,1 0 1,0 0-1,0 0 0,-1-1 1,1 1-1,0-1 1,0 0-1,0-1 0,0 1 1,7 0-1,6 1-19,1-1-1,-1-1 0,1 0 0,22-4 1,-31 2-8,0 0 1,0-1 0,0 0-1,0-1 1,-1 0 0,9-5-1,-15 8 39,1 0 0,-1 0 0,0 0 0,0 0 0,0-1 0,0 1 0,0-1 0,0 1 0,0-1 0,-1 0 0,1 0 0,-1 1 0,1-1 0,-1-1 0,0 1 0,1 0 0,-1 0 0,0 0 0,0-1 0,-1 1 0,1 0 0,0-1 0,-1 1 0,0 0-1,1-1 1,-1 1 0,0-1 0,0-3 0,-1 5-4,0 1-1,1-1 0,-1 0 0,0 0 1,0 0-1,1 1 0,-1-1 1,0 0-1,0 1 0,0-1 1,0 1-1,0-1 0,0 1 1,0 0-1,0-1 0,0 1 0,0 0 1,0-1-1,0 1 0,0 0 1,0 0-1,0 0 0,-1 0 1,1 0-1,0 0 0,0 1 0,0-1 1,0 0-1,-1 1 0,-34 11 4,31-9 11,1 0-1,0 1 1,-1-1-1,1 1 1,0 0-1,1 0 1,-1 1-1,1-1 1,0 1-1,0 0 0,0-1 1,1 1-1,0 0 1,0 1-1,0-1 1,0 0-1,1 1 1,0-1-1,-1 11 1,2-14-8,1-1 1,-1 0-1,1 1 1,0-1-1,-1 0 1,1 1-1,0-1 1,0 0-1,0 0 1,0 0-1,0 1 1,0-1-1,0 0 1,0 0-1,0-1 1,0 1-1,1 0 1,-1 0-1,0 0 1,1-1-1,-1 1 1,0-1-1,1 1 1,-1-1-1,1 0 1,-1 1-1,1-1 1,-1 0-1,3 0 1,56 5-96,-44-5-97,14 1 47,1 2 0,-1 1 1,0 2-1,0 1 1,52 19-1,-81-31 368,-1 0 1,-1 0-1,1 0 0,-1 0 0,0 0 1,-2-9-1,-27-94-227,31 107 0,0 1 0,0-1 0,0 1 0,1 0 0,-1 0 0,0-1 0,0 1 0,1 0 0,-1 0 0,0 0 0,0 0 0,1 1 0,-1-1 0,0 0 0,0 0 0,2 1 0,1 1 0,30 7-61,0 0 0,57 5 0,-82-13 50,-1 0 1,0-1-1,0 0 0,1 0 1,-1-1-1,0 0 1,0-1-1,0 0 1,0 0-1,0 0 0,0-1 1,0-1-1,-1 1 1,0-1-1,1 0 0,-1-1 1,8-6-1,-2-9 26,-13 20-16,0-1-1,0 1 0,0-1 0,0 1 1,0 0-1,0-1 0,-1 1 0,1 0 1,0-1-1,0 1 0,0 0 0,0-1 1,-1 1-1,1 0 0,0-1 0,0 1 1,0 0-1,-1-1 0,1 1 0,0 0 1,-1 0-1,1-1 0,0 1 0,-1 0 1,1 0-1,0 0 0,-1-1 0,1 1 1,0 0-1,-1 0 0,1 0 0,-1 0 1,-2-1 3,1 1 1,-1 0 0,0 0 0,1 0 0,-1 1 0,1-1 0,-1 0-1,0 1 1,1 0 0,-1-1 0,1 1 0,-1 0 0,1 0-1,-3 2 1,-8 6 34,2-1-1,-1 1 1,1 1-1,0 0 1,-14 18-1,22-25-28,-1 1 0,1 0-1,0 0 1,0 0 0,1 1 0,-1-1-1,1 1 1,0 0 0,0-1 0,1 1-1,-1 0 1,1 0 0,0 0 0,1 0-1,-1 0 1,1 0 0,0 0 0,0 0-1,1 9 1,1-12-161,-1-1 1,1 1-1,-1 0 0,1-1 1,-1 1-1,1-1 0,0 1 0,0-1 1,0 0-1,0 1 0,0-1 1,0 0-1,0-1 0,0 1 1,0 0-1,1 0 0,-1-1 0,0 0 1,0 1-1,1-1 0,-1 0 1,0 0-1,5-1 0,57-4-7788,-16-10-2105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6.151"/>
    </inkml:context>
    <inkml:brush xml:id="br0">
      <inkml:brushProperty name="width" value="0.025" units="cm"/>
      <inkml:brushProperty name="height" value="0.025" units="cm"/>
    </inkml:brush>
  </inkml:definitions>
  <inkml:trace contextRef="#ctx0" brushRef="#br0">113 0 19763,'-10'5'2114,"4"-2"-1815,-51 26 2140,54-28-2360,0 0 0,1 1 0,-1 0-1,1 0 1,-1 0 0,1 0 0,0 0-1,0 0 1,0 0 0,0 1-1,0-1 1,0 1 0,1-1 0,-1 1-1,1 0 1,0-1 0,0 1 0,0 0-1,-1 4 1,2-6-270,1 0 0,0 0 0,-1 0 1,1-1-1,0 1 0,-1 0 0,1 0 0,0-1 0,0 1 0,0-1 0,0 1 1,0-1-1,0 1 0,0-1 0,-1 0 0,1 1 0,0-1 0,0 0 0,1 0 0,-1 1 1,0-1-1,0 0 0,0 0 0,1-1 0,33 3-4060,-32-2 3601,10 0-1448,0 0 1671,0 0 0,-1 1 0,1 1 0,15 3 0,-26-5 717,0 1 0,0 0 0,1 0 1,-1 0-1,0 0 0,0 0 1,0 0-1,0 0 0,-1 1 0,1-1 1,0 1-1,2 2 0,-3-3 56,0 1-1,0-1 1,-1 1-1,1-1 1,-1 1-1,1-1 1,-1 1-1,1-1 1,-1 1-1,0-1 1,0 1-1,0 0 1,0-1-1,0 1 1,0-1-1,0 1 1,0-1-1,-1 1 1,1 0-1,-1 1 1,-1 1-68,0 0 0,-1-1 0,1 1 1,-1-1-1,0 0 0,1 1 0,-1-1 0,-1-1 1,1 1-1,0 0 0,-1-1 0,1 1 0,-6 1 1,-50 24 668,55-27-1036,-34 8 391,25-14-2247,11-14-3728,9-4-2361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8.259"/>
    </inkml:context>
    <inkml:brush xml:id="br0">
      <inkml:brushProperty name="width" value="0.025" units="cm"/>
      <inkml:brushProperty name="height" value="0.025" units="cm"/>
    </inkml:brush>
  </inkml:definitions>
  <inkml:trace contextRef="#ctx0" brushRef="#br0">233 0 11211,'0'0'13965,"-12"14"-12561,-12 14-930,-15 17 641,-49 75-1,78-106-1047,2 1 1,-1 0-1,2 0 0,0 1 0,1 0 1,0 0-1,2 1 0,0-1 1,0 1-1,-1 28 0,5-42-56,1 0 0,-1 0 1,0 0-1,1 0 0,0 0 0,0 0 0,0 0 0,0 0 1,0-1-1,0 1 0,1 0 0,-1 0 0,1-1 0,0 1 0,0-1 1,3 4-1,0-1-19,0-1 0,1 0 0,-1-1 1,1 1-1,-1-1 0,1 0 0,10 3 0,7 1-1330,0-1 0,0-1-1,32 2 1,-1-3-4625,0-3-3422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6.478"/>
    </inkml:context>
    <inkml:brush xml:id="br0">
      <inkml:brushProperty name="width" value="0.025" units="cm"/>
      <inkml:brushProperty name="height" value="0.025" units="cm"/>
    </inkml:brush>
  </inkml:definitions>
  <inkml:trace contextRef="#ctx0" brushRef="#br0">167 1 14638,'0'0'4927,"-8"13"-2364,-3 5-1739,1 0 0,1 1 0,0 1 0,2-1 0,0 1 0,1 1 0,-4 28 1,4 64 91,6-101-1019,1 0 1,0-1-1,1 1 1,0-1-1,1 1 1,0-1-1,8 19 1,-11-30-806,-8-19-2532,-17-13 2996,9 14 682,1-3 934,10 16-568,1 0-1,-1 0 0,1-1 1,1 0-1,-1 0 1,1 0-1,0 0 1,0-1-1,1 1 0,0-1 1,-2-9-1,4 15-598,1 0-1,-1 0 0,1 0 1,-1 0-1,1 0 0,0 1 1,0-1-1,-1 0 0,1 0 1,0 0-1,0 1 0,0-1 1,0 0-1,0 1 1,0-1-1,0 1 0,0-1 1,0 1-1,0-1 0,0 1 1,0 0-1,1-1 0,-1 1 1,0 0-1,2 0 0,37-5-25,-36 5 20,114-3-4238,-74-4-3213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7.962"/>
    </inkml:context>
    <inkml:brush xml:id="br0">
      <inkml:brushProperty name="width" value="0.025" units="cm"/>
      <inkml:brushProperty name="height" value="0.025" units="cm"/>
    </inkml:brush>
  </inkml:definitions>
  <inkml:trace contextRef="#ctx0" brushRef="#br0">1 316 10378,'0'0'19079,"2"11"-18214,1 8-552,-1-1 0,0 1 0,-1 0-1,-3 31 1,0-37-238,1-8-27,0 1-1,0-1 1,0 1-1,1 0 0,0-1 1,0 1-1,1-1 1,1 10-1,-2-15-39,1 0-1,-1 0 1,1 0-1,-1 0 1,1 0 0,-1 0-1,1 0 1,-1 0-1,1-1 1,-1 1-1,1 0 1,-1 0 0,1 0-1,-1 0 1,0-1-1,1 1 1,-1 0 0,1-1-1,-1 1 1,0 0-1,1-1 1,-1 1 0,0 0-1,1-1 1,-1 1-1,0 0 1,1-1-1,-1 1 1,0-1 0,0 1-1,0-1 1,0 1-1,1-1 1,-1 0 0,11-17 105,-5-2-113,0-1 0,-2 0 0,0 0 0,-1 0 0,-1-1 0,-1 1 0,-3-41 0,0 58 0,-1 13 0,-1 17 0,4-21-94,0 0 0,0-1-1,1 1 1,-1 0 0,1-1 0,0 1 0,0-1 0,1 1-1,-1-1 1,1 0 0,0 0 0,0 1 0,0-1-1,1 0 1,0-1 0,-1 1 0,1 0 0,0-1-1,1 0 1,6 6 0,-2-4-212,-1-1-1,1-1 1,0 1-1,-1-1 1,2-1-1,-1 1 1,0-1-1,0-1 1,1 0-1,15 1 1,-7-2-948,-1 0 0,1-1 0,-1 0 0,0-1-1,0-1 1,0-1 0,0 0 0,27-12 0,-37 13 1089,0 0 1,0 0-1,0-1 0,-1 0 1,1 0-1,-1-1 0,0 0 0,0 0 1,-1 0-1,6-7 0,-7 8 615,-1-1 0,1 0 0,-1 0-1,0 0 1,0-1 0,0 1-1,-1 0 1,0-1 0,0 1 0,0-1-1,-1 1 1,0-1 0,0 1 0,-1-8-1,1 13-367,0-1 0,0 1 0,0-1 0,0 1 0,0 0 0,0-1 0,0 1 0,0-1 0,-1 1 0,1-1 0,0 1 0,0 0 0,0-1 0,0 1 0,-1-1 0,1 1 0,0 0 0,-1-1 0,1 1 0,0 0 0,-1-1 0,1 1 0,0 0 0,-1-1 0,1 1 0,0 0 0,-1 0 0,1 0 0,-1-1 0,1 1 0,-1 0 0,1 0 0,0 0 0,-1 0 0,0 0 0,-18 7 1153,-13 20-174,18-10-581,1 1 0,-12 21 0,21-32-262,0 0 0,1 1 0,0-1 0,0 1-1,1-1 1,0 1 0,0 0 0,0 0 0,1 9 0,1-16-196,0-1 1,0 1-1,1-1 0,-1 0 0,0 1 0,1-1 0,-1 1 0,0-1 1,1 0-1,-1 1 0,0-1 0,1 0 0,-1 1 0,1-1 0,-1 0 0,1 0 1,-1 1-1,1-1 0,-1 0 0,1 0 0,-1 0 0,1 0 0,-1 0 1,1 1-1,-1-1 0,1 0 0,-1 0 0,1 0 0,-1-1 0,1 1 0,-1 0 1,1 0-1,-1 0 0,1 0 0,-1 0 0,2-1 0,20-5 457,-12 0-444,1 1 1,-2-1-1,1-1 1,-1 0-1,0 0 1,0-1 0,13-15-1,-3-1-1928,29-44 0,-53 111 820,4-37 1126,-1 0 1,1 1 0,1-1-1,-1 1 1,1-1 0,0 0 0,1 1-1,2 11 1,-3-16-11,1-1-1,-1 0 1,1 0 0,-1 0-1,1 0 1,-1 0-1,1 0 1,0 0 0,0 0-1,-1 0 1,1 0 0,0-1-1,0 1 1,0 0 0,0-1-1,0 1 1,0 0-1,0-1 1,0 1 0,0-1-1,2 1 1,0-1 42,0 1 0,0-1 0,0 0 0,-1 0-1,1 0 1,0-1 0,0 1 0,0-1 0,0 0 0,0 1 0,0-1 0,3-2 0,5-2 42,-1-1 0,0 0 0,0 0 0,-1-1 0,0-1 0,0 1 0,0-1 0,-1-1 0,0 0 0,-1 0 1,11-18-1,-6 8-31,-1-1 0,-1 0 1,0 0-1,-2-1 1,8-28-1,-10 21-64,-1 1 0,-2-1 0,1-43 0,-3 70-38,-1 1-1,0 0 1,0 0 0,0 0-1,0 0 1,0 0-1,0 0 1,0-1 0,0 1-1,0 0 1,1 0-1,-1 0 1,0 0 0,0 0-1,0-1 1,0 1-1,0 0 1,0 0 0,0 0-1,0 0 1,0-1 0,0 1-1,0 0 1,0 0-1,0 0 1,0 0 0,0-1-1,-1 1 1,1 0-1,0 0 1,0 0 0,0 0-1,0 0 1,0-1 0,0 1-1,0 0 1,0 0-1,0 0 1,-1 0 0,1 0-1,0 0 1,0 0-1,0 0 1,0-1 0,0 1-1,-1 0 1,1 0-1,0 0 1,0 0 0,0 0-1,0 0 1,0 0 0,-1 0-1,1 0 1,0 0-1,0 0 1,0 0 0,0 0-1,-1 0 1,1 0-1,0 0 1,0 0 0,-9 13-181,-5 21 114,11-26 44,-42 145 236,41-133-78,1 0-1,0 0 1,1 0 0,2 1 0,2 36-1,-2-54-119,1 0 0,0-1 0,-1 1 0,1 0 0,0-1-1,0 1 1,1-1 0,-1 1 0,0-1 0,1 0 0,-1 1-1,1-1 1,0 0 0,0 0 0,0 0 0,0 0 0,0-1-1,0 1 1,1-1 0,-1 1 0,0-1 0,4 2 0,1 0 12,-1-1 0,1 0 0,0-1 1,0 1-1,0-1 0,0 0 1,11-1-1,-18 0-12,0 0-1,1-1 1,-1 1 0,0-1-1,0 1 1,1 0-1,-1-1 1,0 1 0,0-1-1,0 1 1,1-1 0,-1 1-1,0-1 1,0 1 0,0-1-1,0 1 1,0 0-1,0-1 1,0 1 0,0-1-1,0 1 1,0-1 0,0 1-1,-1-1 1,1 1 0,0-1-1,0 1 1,0-1-1,-1 1 1,1 0 0,0-1-1,0 1 1,-1-1 0,1 1-1,0 0 1,-1-1 0,1 1-1,0 0 1,-1-1-1,-13-19 282,-76-76-231,93 96-59,0-1 0,-1 1 0,1-1 0,0 1 0,0 0 0,-1 0 0,1 0 0,0 0 0,4 2 0,12 2-4,11 3-62,1-1 0,0-1 0,0-1 0,0-2 0,45-3 0,-71 1 78,0-1 1,0 0-1,0-1 0,0 1 1,0-1-1,-1 0 1,1 0-1,-1-1 1,1 1-1,-1-1 1,0 0-1,0 0 1,0 0-1,-1-1 0,1 1 1,-1-1-1,1 0 1,-1 0-1,0 0 1,-1 0-1,1-1 1,-1 1-1,0-1 1,0 1-1,0-1 0,-1 0 1,0 0-1,1 0 1,-1-6-1,-1 10-11,0 1 0,0-1 0,0 1 0,0-1-1,0 1 1,0-1 0,0 0 0,-1 1 0,1-1 0,0 1-1,0-1 1,0 1 0,-1-1 0,1 1 0,0 0 0,-1-1-1,1 1 1,0-1 0,-1 1 0,1-1 0,-1 1 0,1 0-1,-1-1 1,1 1 0,-1 0 0,1 0 0,-1-1 0,1 1-1,-1 0 1,1 0 0,-1 0 0,-23 0 6,-20 17-14,34-9 7,-1 0 0,2 1 0,-1 0 0,-12 17 0,18-22 0,1 1 0,0-1 0,1 1 0,-1 0 0,1 0 0,0 0 0,0 0 0,0 0 0,1 0 0,0 0 0,0 1 0,0-1 0,0 10 0,1-13 0,1 0 0,-1-1 0,1 1 0,0-1 0,-1 1 0,1-1 0,0 1 0,0-1 0,0 1 0,0-1 0,0 0 0,0 0 0,1 1 0,-1-1 0,0 0 0,0 0 0,1 0 0,-1 0 0,1-1 0,-1 1 0,1 0 0,-1-1 0,1 1 0,0 0 0,-1-1 0,1 0 0,0 1 0,-1-1 0,4 0 0,60 3 0,-52-4 0,70-3-2328,-70 2 825,-1-1 0,0 0 0,0 0-1,20-9 1,10-10-11459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8.465"/>
    </inkml:context>
    <inkml:brush xml:id="br0">
      <inkml:brushProperty name="width" value="0.025" units="cm"/>
      <inkml:brushProperty name="height" value="0.025" units="cm"/>
    </inkml:brush>
  </inkml:definitions>
  <inkml:trace contextRef="#ctx0" brushRef="#br0">70 1 13004,'-4'-1'15670,"-4"10"-12616,-4 7-5151,9-11 3594,-5 8-1295,1 1-1,1 1 1,0-1-1,-7 27 1,12-37-165,1 0 0,-1-1 0,1 1 0,0 0 0,0 0 1,0-1-1,0 1 0,0 0 0,1-1 0,0 1 0,1 5 0,-1-8-28,0 1-1,0 0 1,1 0-1,-1 0 1,0 0-1,1-1 1,-1 1-1,1-1 0,-1 1 1,1-1-1,0 0 1,0 1-1,-1-1 1,1 0-1,0 0 0,0 0 1,0 0-1,0-1 1,0 1-1,1-1 1,1 1-1,5 1-410,0-1 0,-1 1-1,1-2 1,0 0 0,0 0 0,0 0-1,0-1 1,0 0 0,16-5 0,-20 4 47,0 0 1,-1 0 0,1 0 0,-1 0 0,1-1 0,-1 1 0,0-1 0,0 0 0,0-1 0,0 1 0,-1-1 0,1 0 0,-1 1 0,0-2-1,0 1 1,-1 0 0,1 0 0,-1-1 0,2-4 0,6-28-6639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8.811"/>
    </inkml:context>
    <inkml:brush xml:id="br0">
      <inkml:brushProperty name="width" value="0.025" units="cm"/>
      <inkml:brushProperty name="height" value="0.025" units="cm"/>
    </inkml:brush>
  </inkml:definitions>
  <inkml:trace contextRef="#ctx0" brushRef="#br0">0 0 18417,'0'0'10602,"24"61"-11050,15-47-2595,1-3-1473,0-8-2114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19.167"/>
    </inkml:context>
    <inkml:brush xml:id="br0">
      <inkml:brushProperty name="width" value="0.025" units="cm"/>
      <inkml:brushProperty name="height" value="0.025" units="cm"/>
    </inkml:brush>
  </inkml:definitions>
  <inkml:trace contextRef="#ctx0" brushRef="#br0">263 1 12460,'0'0'17739,"-12"9"-16676,-52 51-311,-107 125 1,183-200-1149,103-133-3254,-116 178 3751,-7-5 171,0 1-1,-2-2 1,-18 35 0,-11 29 1817,37-73-1761,13-22-87,12-22-41,-21 22-200,1-1 0,-1 1 0,0-1 0,-1 1 0,0-1 0,0 0 0,0 1 0,-1-1 0,0 0 0,-1 1 0,0-1 0,0 0 0,0 1 0,-1-1 0,-1 1 0,1-1 0,-1 1 0,0 0 0,-1 0 0,1 1 0,-1-1 0,-1 1 0,1-1 0,-1 1 0,0 1 0,-1-1 0,1 1 0,-9-7 0,14 12 0,-1-1 0,1 1 0,0-1 0,-1 1 0,1-1 0,-1 1 0,1-1 0,-1 1 0,1 0 0,-1-1 0,0 1 0,1-1 0,-1 1 0,1 0 0,-1 0 0,0-1 0,1 1 0,-1 0 0,1 0 0,-1 0 0,0 0 0,1 0 0,-1 0 0,0 0 0,1 0 0,-1 0 0,0 0 0,1 0 0,-1 0 0,0 0 0,1 1 0,-1-1 0,0 0 0,0 1 0,1 0 0,0 0 0,0 0 0,0 0 0,0 0 0,0 0 0,0 0 0,1 0 0,-1 0 0,0-1 0,1 1 0,-1 0 0,0 0 0,1 0 0,-1 0 0,1 0 0,0-1 0,-1 1 0,1 0 0,0-1 0,-1 1 0,1 0 0,0-1 0,0 1 0,1 0 0,11 8-196,0 0-1,0-1 1,1-1-1,0-1 1,1 0 0,17 5-1,-1-2-1483,0-2-1,34 4 0,-14-6-7725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0.452"/>
    </inkml:context>
    <inkml:brush xml:id="br0">
      <inkml:brushProperty name="width" value="0.025" units="cm"/>
      <inkml:brushProperty name="height" value="0.025" units="cm"/>
    </inkml:brush>
  </inkml:definitions>
  <inkml:trace contextRef="#ctx0" brushRef="#br0">230 49 6983,'0'0'14632,"-11"-8"-12662,-41-25-593,48 32-1326,1 0 0,0 0 0,0 0 0,-1 0-1,1 0 1,-1 1 0,1-1 0,-1 1 0,1 0 0,-1 0-1,1 0 1,-1 1 0,1-1 0,-1 1 0,1 0-1,-1 0 1,1 0 0,0 0 0,0 0 0,0 1 0,-1 0-1,1-1 1,0 1 0,1 0 0,-6 5 0,0 0-1,1 1 0,-1 0-1,1 0 1,0 1 0,1 0 0,-7 12 0,11-17-25,-1 0-1,1 1 1,0 0 0,0-1-1,0 1 1,0 0 0,1 0-1,0 0 1,0 0 0,0 0-1,1 0 1,0 7 0,0-11-18,0 0 0,1 0 1,-1 1-1,0-1 1,1 0-1,-1 0 1,1 0-1,0 0 1,-1 0-1,1 1 1,0-1-1,0 0 0,-1-1 1,1 1-1,0 0 1,0 0-1,0 0 1,0 0-1,2 0 1,0 0 12,0 1 1,0-2-1,0 1 1,0 0-1,0-1 1,0 1-1,0-1 1,1 0-1,-1 0 1,0 0-1,4-1 1,2 0 23,-1-1 1,1 0-1,0 0 1,0-1 0,-1 0-1,1-1 1,-1 0 0,14-8-1,55-49 252,-43 31 48,-36 58-312,-9 15 45,7-35-51,2 1 0,-1-1 0,1 1 0,0-1 0,1 1 0,0 0 0,0 0 0,1-1 0,0 1 0,2 14 0,-1-21 4,0 0 0,0-1 1,0 1-1,1-1 0,-1 1 1,0-1-1,0 0 0,1 0 1,-1 1-1,1-1 0,0 0 0,-1 0 1,1 0-1,0-1 0,-1 1 1,1 0-1,0-1 0,0 1 1,-1-1-1,1 1 0,0-1 1,0 0-1,0 0 0,0 0 1,0 0-1,0 0 0,-1 0 1,1-1-1,0 1 0,3-1 1,5-1 203,0 0 1,0-1 0,0 1 0,13-7 0,15-11-24,-2-2 0,0-1 1,-2-2-1,47-43 1,-81 68-218,0 0 1,0-1 0,0 1-1,0 0 1,0 0 0,0 0-1,0 0 1,0-1 0,0 1-1,1 0 1,-1 0 0,0 0-1,0 0 1,0 0 0,0 0-1,0-1 1,0 1 0,1 0 0,-1 0-1,0 0 1,0 0 0,0 0-1,0 0 1,1 0 0,-1 0-1,0 0 1,0 0 0,0-1-1,0 1 1,1 0 0,-1 0-1,0 0 1,0 0 0,0 0-1,0 0 1,1 0 0,-1 1-1,0-1 1,0 0 0,0 0 0,1 0-1,-1 0 1,0 0 0,0 0-1,0 0 1,0 0 0,0 0-1,1 0 1,-1 1 0,0-1-1,0 0 1,0 0 0,0 0-1,0 0 1,0 0 0,1 1-1,-1-1 1,0 0 0,0 0-1,0 0 1,0 0 0,0 1-1,-3 17-127,-10 22 137,6-26 17,1 0 1,0 1-1,1 0 1,1 0-1,-5 27 0,9-41-7,1 0 0,-1 0-1,0 0 1,0 0 0,1 0-1,-1 0 1,0 0 0,1 0-1,-1-1 1,1 1 0,-1 0 0,1 0-1,-1 0 1,1-1 0,0 1-1,-1 0 1,1-1 0,0 1-1,0 0 1,-1-1 0,1 1-1,0-1 1,0 0 0,0 1 0,0-1-1,0 1 1,0-1 0,0 0-1,-1 0 1,1 0 0,0 0-1,0 1 1,0-1 0,0 0 0,0-1-1,0 1 1,0 0 0,0 0-1,0 0 1,0 0 0,2-1-1,44-11 485,-11-5-469,-1-1-1,56-38 0,-33 19-38,-57 36 10,0 1 0,-1-1 0,1 1 0,-1 0 0,1-1 0,0 1 0,-1-1 0,1 1 0,0 0 0,0-1 0,-1 1 0,1 0 0,0 0 0,0 0 0,-1 0 0,1 0 0,0 0 0,0 0 0,-1 0 0,1 0 0,0 0 0,0 0 0,-1 0 0,1 0 0,0 0 0,1 1 0,-1 0 0,-1 0 0,1 0 0,-1 0 0,0 0 0,1 0 0,-1 0 0,0 0 0,1 0 0,-1 0 0,0 0 0,0 0 0,0 0 0,0 0 0,0 0 0,0 0 0,0 0 0,0 2 0,-17 60 0,11-44 0,6-16-36,-1-1 0,0 0-1,1 0 1,-1 0 0,1 0 0,0 1 0,0-1 0,0 0-1,0 0 1,0 1 0,0-1 0,1 0 0,-1 0 0,1 0-1,-1 1 1,1-1 0,0 0 0,0 0 0,1 2 0,0-3-87,0 0 0,0 0 1,0 0-1,-1 0 0,1-1 1,0 1-1,0-1 0,0 1 1,0-1-1,0 0 0,0 0 1,0 1-1,0-2 0,0 1 1,0 0-1,0 0 0,0-1 1,0 1-1,0-1 0,0 1 1,0-1-1,2-1 0,31-15-5802,2-7-3407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0.793"/>
    </inkml:context>
    <inkml:brush xml:id="br0">
      <inkml:brushProperty name="width" value="0.025" units="cm"/>
      <inkml:brushProperty name="height" value="0.025" units="cm"/>
    </inkml:brush>
  </inkml:definitions>
  <inkml:trace contextRef="#ctx0" brushRef="#br0">248 147 16528,'-9'1'8045,"-4"0"-7423,0 1 0,0 0 0,0 1 0,0 1 0,1 0 0,0 0 0,0 1 0,-19 12 0,22-13-436,1 1-1,-1 1 0,1-1 1,1 2-1,-1-1 1,1 1-1,0 0 1,1 0-1,0 1 0,0 0 1,0 0-1,1 0 1,-6 12-1,11-19-185,-1 0 0,1 0 0,-1 0 0,1 0 0,0 0 0,-1 1 0,1-1 0,0 0 0,0 0 0,-1 0 0,1 1 0,0-1 0,0 0 0,1 0 0,-1 0 0,0 0 0,0 1 0,0-1 0,1 0 0,-1 0 0,1 0 0,-1 0 0,1 0 0,-1 0 0,1 0 0,0 0 0,-1 0 0,1 0 0,0 0 0,0 0 0,1 1 0,0-1 0,1 0 0,0 0 0,0 0 0,0 0 0,0 0 0,0 0 0,0-1 0,0 1 0,0-1 0,0 0 0,0 0 0,3-1 0,5 0 0,0 0 0,0-1 0,0 0 0,0-1 0,0 0 0,11-6 0,-5-2 0,0 0 0,-1-1 0,0 0 0,-1-2 0,0 0 0,-1 0 0,19-27 0,-11 10 0,-2 0 0,-2-1 0,18-41 0,-27 51 0,-33 52 0,9-4 3,1 2 0,-11 32 0,22-52-6,0 1-1,0-1 1,1 1-1,1 0 0,-1 0 1,1 0-1,1 0 1,-1 0-1,2 0 0,-1 0 1,1 0-1,3 9 1,-3-15-100,0-1 0,0 1 1,0-1-1,0 0 0,1 1 1,-1-1-1,1 0 0,-1 0 1,1 0-1,0 0 0,0 0 1,0-1-1,0 1 0,0-1 0,1 1 1,-1-1-1,3 2 0,1 0-905,1-1-1,-1 0 0,0 0 0,1-1 0,-1 0 1,9 1-1,30-1-8878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2.783"/>
    </inkml:context>
    <inkml:brush xml:id="br0">
      <inkml:brushProperty name="width" value="0.025" units="cm"/>
      <inkml:brushProperty name="height" value="0.025" units="cm"/>
    </inkml:brush>
  </inkml:definitions>
  <inkml:trace contextRef="#ctx0" brushRef="#br0">13 8 4164,'10'-8'14243,"-5"8"-6691,-7 22-3972,1-17-3945,-9 37 1548,6-23-1041,0-1 0,1 1 0,-1 24 0,4-43-142,0 1 0,0 0-1,0 0 1,0 0-1,0 0 1,0 0 0,1-1-1,-1 1 1,0 0 0,0 0-1,1 0 1,-1 0 0,0-1-1,1 1 1,-1 0-1,1 0 1,-1-1 0,1 1-1,-1 0 1,1-1 0,-1 1-1,1-1 1,0 1 0,-1-1-1,1 1 1,0-1 0,0 1-1,-1-1 1,1 1-1,0-1 1,0 0 0,0 1-1,2-1 14,0 0-1,0 0 0,0 0 1,0 0-1,0 0 0,0-1 1,0 1-1,0-1 1,5-2-1,3-1 50,0 0 0,0-2 0,-1 1 0,12-9 0,7-10 15,0-2 1,-2-1-1,29-37 1,-56 64-71,0 0 1,0-1 0,0 1-1,0 0 1,0-1 0,0 1-1,1 0 1,-1 0 0,0-1-1,0 1 1,0 0 0,1 0-1,-1-1 1,0 1 0,0 0-1,1 0 1,-1 0 0,0-1-1,1 1 1,-1 0 0,0 0-1,0 0 1,1 0 0,-1 0-1,0 0 1,1-1-1,-1 1 1,0 0 0,1 0-1,-1 0 1,0 0 0,1 0-1,-1 0 1,0 0 0,1 1-1,-1-1 1,0 0 0,1 0-1,-1 0 1,0 0 0,1 0-1,2 18 189,-10 41-7,4-40-111,3-16-76,-1 1 2,0 0 1,1 0 0,0 0-1,0 0 1,0-1 0,1 1-1,-1 0 1,2 6 0,-1-9 3,0 0 0,-1 0 0,1 0 0,0 0 1,0 0-1,0-1 0,0 1 0,0 0 0,0 0 0,0-1 1,0 1-1,1-1 0,-1 1 0,0-1 0,0 1 0,0-1 1,1 0-1,-1 1 0,0-1 0,0 0 0,1 0 0,-1 0 0,0 0 1,1 0-1,-1 0 0,0 0 0,0-1 0,1 1 0,0-1 1,9-2-6,0 0 1,-1-1 0,1-1-1,-1 0 1,0 0-1,0-1 1,-1 0 0,0 0-1,0-1 1,0-1 0,9-10-1,32-23-9,-49 41 6,-1-1 0,0 1 0,0 0 0,1 0 0,-1-1 0,0 1 0,1 0 0,-1 0 0,0-1 0,1 1 0,-1 0 0,0 0 0,1 0 0,-1 0 0,1-1 0,-1 1 0,0 0 0,1 0 0,-1 0 0,1 0 0,-1 0 0,0 0 0,1 0 0,-1 0 0,0 0 0,1 0 0,-1 0 0,1 1 0,-1-1 0,0 0 0,1 0 0,-1 0 0,0 0 0,1 1 0,-1-1 0,0 0 0,1 0 0,-1 1 0,0-1 0,1 0 0,-1 0 0,0 1 0,0-1 0,1 0 0,-1 1 0,0-1 0,0 1 0,2 27 0,-12 31 0,-13 9 0,34-87-6075,-11 0-2114,0-5-5798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3.125"/>
    </inkml:context>
    <inkml:brush xml:id="br0">
      <inkml:brushProperty name="width" value="0.025" units="cm"/>
      <inkml:brushProperty name="height" value="0.025" units="cm"/>
    </inkml:brush>
  </inkml:definitions>
  <inkml:trace contextRef="#ctx0" brushRef="#br0">0 1 19891,'0'0'9545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3.497"/>
    </inkml:context>
    <inkml:brush xml:id="br0">
      <inkml:brushProperty name="width" value="0.025" units="cm"/>
      <inkml:brushProperty name="height" value="0.025" units="cm"/>
    </inkml:brush>
  </inkml:definitions>
  <inkml:trace contextRef="#ctx0" brushRef="#br0">317 57 3043,'0'0'25656,"-7"-9"-23916,5 5-1658,-1 1 0,1-1 0,-1 1 0,1 0 0,-1 0 0,0 0-1,0 1 1,-1-1 0,1 1 0,-1-1 0,1 1 0,-1 0 0,0 1-1,1-1 1,-1 0 0,0 1 0,0 0 0,0 0 0,0 0 0,0 1-1,0-1 1,-1 1 0,-6 0 0,0 1-66,1 1 1,0 0-1,0 1 1,0 0-1,0 0 1,0 1-1,0 0 0,1 1 1,0 0-1,0 0 1,0 1-1,-9 8 1,10-8-7,1 0 1,0 1 0,0 0-1,0 0 1,1 0 0,0 1-1,0 0 1,1 0 0,0 0-1,1 1 1,0 0 0,0-1-1,-4 15 1,8-21-20,0 0 0,0 0 0,0 0 0,0 0 0,0 0 0,0 0 1,1 0-1,-1-1 0,1 1 0,-1 0 0,1 0 0,0 0 0,-1-1 0,1 1 0,0 0 0,0 0 0,0-1 0,1 1 1,-1-1-1,0 1 0,0-1 0,1 0 0,-1 0 0,1 1 0,-1-1 0,1 0 0,0 0 0,0 0 0,-1 0 0,1-1 1,0 1-1,0 0 0,0-1 0,-1 0 0,1 1 0,3-1 0,9 3-284,1-1 0,0 0 0,24-1 0,-28-1-20,7 0-420,71-2-6285,-40-9 184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8.882"/>
    </inkml:context>
    <inkml:brush xml:id="br0">
      <inkml:brushProperty name="width" value="0.025" units="cm"/>
      <inkml:brushProperty name="height" value="0.025" units="cm"/>
    </inkml:brush>
  </inkml:definitions>
  <inkml:trace contextRef="#ctx0" brushRef="#br0">0 1 10186,'0'0'17824,"3"10"-16857,0 2-787,0 0-5,0-1 1,0 0-1,1 0 0,11 19 0,-13-27-166,0 1 1,0-1-1,0 0 0,1 0 0,-1 0 1,1-1-1,0 1 0,0 0 0,0-1 1,0 0-1,0 0 0,1 0 0,-1 0 1,1-1-1,-1 1 0,1-1 0,0 0 1,-1 0-1,1 0 0,0 0 0,4 0 1,4-1-552,-1 0 1,1 0-1,0-1 1,-1 0-1,1-1 1,-1-1-1,1 0 1,18-7-1,-18 4-1509,0 0 0,0 0 0,-1-1 0,14-11 0,4-7-7003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4.054"/>
    </inkml:context>
    <inkml:brush xml:id="br0">
      <inkml:brushProperty name="width" value="0.025" units="cm"/>
      <inkml:brushProperty name="height" value="0.025" units="cm"/>
    </inkml:brush>
  </inkml:definitions>
  <inkml:trace contextRef="#ctx0" brushRef="#br0">115 1 11307,'0'0'9758,"-8"3"-7676,-1 0-1556,1 0-1,0 1 0,0 1 1,1-1-1,-1 1 0,-9 9 1,14-12-360,-1 1 1,1 0 0,0 1-1,0-1 1,0 0 0,0 1 0,1 0-1,-1 0 1,1-1 0,0 2 0,0-1-1,0 0 1,1 0 0,-1 0-1,1 1 1,0-1 0,0 7 0,1-11-150,1 1 1,-1 0 0,1-1 0,-1 1 0,1-1 0,-1 1-1,1-1 1,-1 1 0,1-1 0,0 1 0,-1-1-1,1 0 1,0 1 0,-1-1 0,1 0 0,0 1 0,-1-1-1,1 0 1,0 0 0,0 0 0,-1 0 0,1 0 0,0 0-1,0 0 1,-1 0 0,1 0 0,0 0 0,0 0-1,28-2 325,-27 2-314,17-4 67,0 0 1,-1-1 0,1-1 0,-1-1-1,19-10 1,-16 7-84,1 1-1,43-11 0,-64 20-6,-1-1 0,1 1 0,0 0 0,0 0 0,-1 0 0,1-1-1,0 1 1,-1 0 0,1 0 0,0 0 0,0 0 0,-1 0 0,1 1 0,0-1-1,-1 0 1,1 0 0,0 0 0,-1 1 0,1-1 0,0 0 0,-1 0-1,1 1 1,0-1 0,-1 1 0,1-1 0,-1 1 0,1-1 0,-1 1 0,1-1-1,-1 1 1,1-1 0,-1 1 0,0-1 0,1 1 0,-1 0 0,0-1 0,1 1-1,-1 0 1,0-1 0,0 1 0,0 0 0,0 0 0,1-1 0,-1 2 0,-6 38 177,2-17-130,5-22-41,-1-1-1,1 0 1,0 1 0,-1-1 0,1 1-1,-1-1 1,1 0 0,0 0-1,-1 1 1,1-1 0,0 0-1,-1 0 1,1 0 0,0 0-1,-1 0 1,1 0 0,0 0 0,-1 0-1,1 0 1,0 0 0,-1 0-1,1 0 1,0 0 0,-1 0-1,1-1 1,0 1 0,-1 0 0,1-1-1,0 1 1,0-1 0,22-8 218,7-7-125,-21 10-121,-1 1 1,2 0 0,-1 0 0,1 1-1,-1 0 1,1 1 0,0 0-1,0 0 1,17-1 0,-26 4 10,0 0 0,-1 1 0,1-1 0,0 0 0,-1 1 0,1-1 1,-1 0-1,1 1 0,-1-1 0,1 1 0,-1-1 0,1 1 0,-1-1 0,1 1 0,-1-1 0,1 1 0,-1-1 1,0 1-1,0 0 0,1-1 0,-1 1 0,0 0 0,0-1 0,1 1 0,-1 0 0,0-1 0,0 1 0,0 0 1,0-1-1,0 1 0,0 1 0,0 33 185,0-11 146,2-23-313,0 0 1,0-1 0,1 1-1,-1-1 1,0 1-1,1-1 1,-1 0-1,1 0 1,-1 0 0,0 0-1,1 0 1,-1-1-1,3 0 1,18-3-13,0-2 0,25-8 0,-32 8 0,1 0 0,0 2 0,1 0 0,-1 1 0,26-2 0,-42 6 0,0 0 0,-1 0 0,1-1 0,-1 1 0,1 0 0,-1 0 0,1 0 0,-1 0 0,0 0 0,0 0 0,1 0 0,-1-1 0,0 1 0,0 0 0,0 0 0,0 0 0,0 0 0,0 0 0,0 0 0,0 0 0,0 0 0,-1 0 0,1 0 0,0 0 0,-1 0 0,0 1 0,-8 28 0,9-30-31,0 0 0,-1 1 0,1-1 0,0 0 0,0 1 0,-1-1 0,1 0 0,0 0 0,0 1 0,-1-1 0,1 1 0,0-1 0,0 0 0,0 1 0,0-1 0,0 0 0,-1 1 0,1-1 0,0 1 0,0-1 0,0 0 0,0 1 0,0-1 0,0 0 0,0 1 0,0-1 0,0 1 0,1-1 0,-1 0 0,0 1 0,0-1 0,0 1 0,0-1 0,1 0 0,-1 1 0,0-1 0,0 0 0,0 0 0,1 1 0,-1-1 0,0 0 0,1 1 0,-1-1 0,1 0 0,22 0-3572,28-15-6736,-15 1-2254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4.396"/>
    </inkml:context>
    <inkml:brush xml:id="br0">
      <inkml:brushProperty name="width" value="0.025" units="cm"/>
      <inkml:brushProperty name="height" value="0.025" units="cm"/>
    </inkml:brush>
  </inkml:definitions>
  <inkml:trace contextRef="#ctx0" brushRef="#br0">82 90 13613,'0'0'18423,"10"3"-17783,-1-1-626,-1-1 1,1 1-1,-1-1 0,1-1 0,-1 1 0,1-2 1,11 0-1,-18 0-15,1 1 0,0 0 1,-1-1-1,1 0 0,-1 1 1,1-1-1,-1 0 0,1 0 1,-1-1-1,0 1 0,1 0 1,-1-1-1,0 1 0,0-1 1,0 0-1,0 0 0,0 0 1,-1 0-1,1 0 0,0 0 1,-1 0-1,0-1 0,1 1 1,-1 0-1,0-1 0,0 1 1,0-1-1,-1 1 0,1-1 1,-1 0-1,1 1 0,-1-1 1,0-4-1,0 5 1,-1 1 0,1-1 0,0 0 0,-1 1 0,0-1 0,1 0 0,-1 1 0,0-1 0,0 1 0,0 0 0,0-1 0,0 1 0,0-1 0,-1 1 0,1 0 0,0 0 0,-1 0 0,1 0 0,-1 0 0,1 0 0,-1 0 0,1 0 0,-1 1 0,1-1 0,-1 1 0,0-1 0,0 1 0,1 0 0,-1-1 0,0 1 0,1 0 0,-1 0 0,0 0 0,0 0 0,1 0 0,-3 1 0,-3-1 0,0 1 0,-1-1 0,1 1 0,0 1 0,0-1 0,0 1 0,-13 6 0,10-2 0,0 0 0,0 1 0,1 1 0,-1-1 0,-12 16 0,18-19 0,0 0 0,1 0 0,-1 1 0,1 0 0,0 0 0,0 0 0,1 0 0,0 0 0,-1 0 0,2 0 0,-1 1 0,1-1 0,-1 1 0,1 6 0,1-10-12,1 0-1,-1 0 1,1 0-1,0 0 1,-1 0 0,1 0-1,0 0 1,0 0 0,1 0-1,-1 0 1,0 0-1,0-1 1,1 1 0,-1 0-1,1-1 1,0 1-1,-1-1 1,1 0 0,0 0-1,0 0 1,0 1 0,0-2-1,0 1 1,0 0-1,0 0 1,0-1 0,0 1-1,0-1 1,4 1 0,9 2-1024,0-1 0,30 1 1,-44-3 968,46-1-9654,3-3-9492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4.972"/>
    </inkml:context>
    <inkml:brush xml:id="br0">
      <inkml:brushProperty name="width" value="0.025" units="cm"/>
      <inkml:brushProperty name="height" value="0.025" units="cm"/>
    </inkml:brush>
  </inkml:definitions>
  <inkml:trace contextRef="#ctx0" brushRef="#br0">0 1 15375,'0'0'13847,"3"11"-12672,-1-3-1003,0 5 69,1-1 0,1 1 0,9 20 0,-11-29-225,0 0 1,0-1-1,0 1 0,1-1 1,-1 1-1,1-1 0,0 0 1,-1 0-1,1 0 0,1-1 1,-1 1-1,0-1 0,1 1 1,-1-1-1,1 0 0,0-1 1,0 1-1,5 1 0,3-1-398,0 0 0,0-1-1,0 0 1,0-1 0,0 0-1,0-1 1,-1 0 0,1-1-1,0-1 1,21-6 0,-24 6-70,0-1 1,-1 0 0,0 0-1,1 0 1,-1-1 0,-1 0-1,1-1 1,-1 0 0,0 0-1,0 0 1,-1-1 0,0 0-1,0 0 1,7-13 0,-7 3 875,-14 16 1345,-20 24 314,-194 296 2353,216-306-3860,5-6-2694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25.563"/>
    </inkml:context>
    <inkml:brush xml:id="br0">
      <inkml:brushProperty name="width" value="0.025" units="cm"/>
      <inkml:brushProperty name="height" value="0.025" units="cm"/>
    </inkml:brush>
  </inkml:definitions>
  <inkml:trace contextRef="#ctx0" brushRef="#br0">288 1 21396,'0'0'6588,"-11"11"-6049,-197 244 3705,208-255-4244,1 0 0,-1 0 0,0 0 0,0 0 0,0 0 0,0 0 0,0 0 0,0 0 0,1 0 0,-1 0 0,0 0 0,0 0 0,0 0 0,0 0 0,0 0 0,0 0 0,1 0 0,-1 0 0,0 0 0,0 0 0,0 0 0,0 0 0,0 0 0,0 0 0,1 0 0,-1 0 0,0 0 0,0 1 0,0-1 0,0 0 0,0 0 0,0 0 0,0 0 0,0 0 0,0 0 0,1 0 0,-1 1 0,0-1 0,0 0 0,0 0 0,0 0 0,0 0 0,0 0 0,0 0 0,0 1 0,0-1 0,0 0 0,0 0 0,0 0 0,0 0 0,0 0 0,0 0 0,0 1 0,0-1 0,0 0 0,0 0 0,0 0 0,-1 0 0,1 0 0,0 0 0,0 1 0,0-1 0,0 0 0,0 0 0,0 0 0,0 0 0,0 0 0,-1 0 0,11-2 0,5-6-227,-1-1 1,0 0-1,0-1 0,-1-1 1,-1 0-1,0-1 1,0 0-1,-1-1 0,-1 0 1,13-21-1,-13 14 3,-10 20 221,0 0-1,0 0 1,0 0 0,0 0 0,1 0 0,-1-1-1,0 1 1,0 0 0,0 0 0,0 0 0,0-1-1,1 1 1,-1 0 0,0 0 0,0 0 0,0-1 0,0 1-1,0 0 1,0 0 0,0 0 0,0-1 0,0 1-1,0 0 1,0 0 0,0-1 0,0 1 0,0 0-1,0 0 1,0 0 0,0-1 0,0 1 0,0 0 0,0 0-1,0 0 1,-1-1 0,1 1 0,0 0 0,0 0-1,0 0 1,0 0 0,0-1 0,-1 1 0,1 0-1,0 0 1,0 0 0,0 0 0,0 0 0,-1-1-1,1 1 1,0 0 0,0 0 0,0 0 0,-1 0 0,1 0-1,0 0 1,0 0 0,-1 0 0,1 0 0,0 0-1,0 0 1,0 0 0,-1 0 0,1 0 0,0 0-1,0 0 1,0 0 0,-1 0 0,1 0 0,0 1-1,-10 4-114,-2 8 124,0 1 0,1 0 1,1 0-1,0 1 0,-14 30 0,-30 86 747,52-129-679,1 1 1,0-1-1,0 1 0,1-1 0,-1 1 0,0-1 1,1 1-1,-1-1 0,1 1 0,0 0 0,0-1 1,0 1-1,1 3 0,0-5-30,0 0 1,0 0-1,0 0 0,1 0 1,-1 0-1,0-1 0,1 1 1,-1 0-1,1-1 1,-1 1-1,1-1 0,-1 0 1,1 1-1,-1-1 0,1 0 1,-1 0-1,1 0 0,-1 0 1,1 0-1,-1 0 0,1-1 1,-1 1-1,3-1 1,-2 0-53,1 1 1,0-1-1,0 0 1,-1 0-1,1 0 1,-1 0 0,1-1-1,-1 1 1,0-1-1,1 1 1,-1-1-1,0 0 1,0 0 0,0 0-1,0 0 1,0 0-1,-1 0 1,1-1-1,-1 1 1,1 0 0,-1-1-1,0 1 1,0-1-1,0 0 1,0 1-1,-1-1 1,1 0 0,-1 0-1,1 1 1,-1-4-1,1-2-13,0 0-1,-1 1 0,0-1 0,0 0 0,-1 1 1,0-1-1,0 1 0,-1-1 0,0 1 1,-4-10-1,-1 3 5,-1 1 0,0 0 1,-1 1-1,0 0 0,-16-16 1,20 23 53,1 0-1,-1 0 1,0 1 0,0 0 0,-1 0 0,1 1 0,-1-1 0,0 1 0,0 0 0,0 1 0,0-1 0,0 1 0,-1 1 0,1-1 0,-8 0 0,14 4-27,1-1 0,0 1 1,0-1-1,0 1 0,0-1 1,0 1-1,0-1 0,0 1 1,0-1-1,0 0 0,1 0 0,-1 1 1,2 0-1,41 26-662,59 28 0,54 11-4712,-112-51-5264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8.927"/>
    </inkml:context>
    <inkml:brush xml:id="br0">
      <inkml:brushProperty name="width" value="0.025" units="cm"/>
      <inkml:brushProperty name="height" value="0.025" units="cm"/>
    </inkml:brush>
  </inkml:definitions>
  <inkml:trace contextRef="#ctx0" brushRef="#br0">1 0 5573,'0'0'5606,"75"2"-3909,-44-2-608,13 0-256,3 0-192,8 0-129,6 0-192,5 0-224,6 3-63,6-1-514,-2-2-1281,0 2-1216,-2-2-4646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9.315"/>
    </inkml:context>
    <inkml:brush xml:id="br0">
      <inkml:brushProperty name="width" value="0.025" units="cm"/>
      <inkml:brushProperty name="height" value="0.025" units="cm"/>
    </inkml:brush>
  </inkml:definitions>
  <inkml:trace contextRef="#ctx0" brushRef="#br0">1 1 11563,'67'9'1185,"0"-1"-833,6-7-352,4-1-3075</inkml:trace>
  <inkml:trace contextRef="#ctx0" brushRef="#br0" timeOffset="1">716 33 6118,'251'19'4541,"126"-28"-4703,-38 0-878,-113 21 3093,-222-12-1986,585 41 4035,-402-41-9248,-90 0-3593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1.152"/>
    </inkml:context>
    <inkml:brush xml:id="br0">
      <inkml:brushProperty name="width" value="0.025" units="cm"/>
      <inkml:brushProperty name="height" value="0.025" units="cm"/>
    </inkml:brush>
  </inkml:definitions>
  <inkml:trace contextRef="#ctx0" brushRef="#br0">66 1 10890,'0'0'13288,"-6"9"-12749,-2 4-424,0 0 1,1 1-1,0 0 1,1 0-1,1 1 1,0 0-1,1 0 1,1 0-1,0 0 1,0 29-1,2-41-99,2 0 0,-1-1 0,0 1 0,0 0 0,1-1 0,-1 1-1,1 0 1,0-1 0,0 1 0,0-1 0,0 1 0,1-1 0,-1 1-1,1-1 1,1 3 0,-1-4-73,-1 0 0,0 0 0,0-1 0,0 1 0,1 0-1,-1-1 1,0 1 0,1-1 0,-1 1 0,1-1 0,-1 1-1,1-1 1,-1 0 0,1 0 0,-1 0 0,1 0 0,-1 0 0,1 0-1,-1 0 1,0-1 0,1 1 0,-1 0 0,1-1 0,-1 1-1,0-1 1,1 1 0,-1-1 0,0 0 0,1 0 0,-1 0 0,1-1-1,2 0-451,-1-1-1,0 0 1,-1 0-1,1 0 0,-1 0 1,1-1-1,-1 1 1,0 0-1,0-1 0,0 0 1,-1 1-1,2-5 0,7-26-6227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1.510"/>
    </inkml:context>
    <inkml:brush xml:id="br0">
      <inkml:brushProperty name="width" value="0.025" units="cm"/>
      <inkml:brushProperty name="height" value="0.025" units="cm"/>
    </inkml:brush>
  </inkml:definitions>
  <inkml:trace contextRef="#ctx0" brushRef="#br0">0 9 17328,'0'0'8969,"10"-7"-15471,8 6 480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1.898"/>
    </inkml:context>
    <inkml:brush xml:id="br0">
      <inkml:brushProperty name="width" value="0.025" units="cm"/>
      <inkml:brushProperty name="height" value="0.025" units="cm"/>
    </inkml:brush>
  </inkml:definitions>
  <inkml:trace contextRef="#ctx0" brushRef="#br0">87 1 16239,'0'0'7613,"-3"9"-6471,0-1-964,0-1 1,1 1-1,0-1 0,1 1 0,0 0 0,0-1 0,0 1 1,1 0-1,0 0 0,1 0 0,0-1 0,0 1 1,1 0-1,-1-1 0,7 15 0,1-6-115,2 0 1,0-1-1,16 16 0,23 35-903,-49-65 795,0 0 0,0 1 0,0-1 1,0 1-1,0 0 0,0-1 0,0 1 0,0 0 1,-1 0-1,1-1 0,-1 1 0,1 0 0,-1 0 1,0 0-1,0 0 0,0 0 0,0-1 0,0 1 1,0 0-1,0 0 0,-1 0 0,1 0 0,-1 0 1,0 2-1,-1-2-100,1-1 1,-1 0-1,1 0 1,-1 1-1,0-1 1,0 0-1,0 0 1,0 0-1,1-1 1,-1 1-1,0 0 1,0-1-1,0 1 1,-1-1-1,1 0 1,0 0-1,-4 0 1,-8 0-240,0-1 1,0-1 0,0 0-1,1-1 1,-16-5-1,12 4 442,13 3 293,-1 0 1,0 0-1,0 0 0,0-1 0,1 0 0,-1 0 1,1 0-1,-6-4 0,10 6-271,0-1 0,1 0 0,-1 0 0,0 1 1,0-1-1,1 0 0,-1 0 0,0 1 0,1-1 0,-1 0 0,1 1 0,-1-1 0,1 1 0,-1-1 0,1 0 0,0 1 0,-1-1 0,1 1 1,0 0-1,-1-1 0,1 1 0,0-1 0,-1 1 0,1 0 0,1-1 0,28-14-294,-23 12 385,25-12-65,-20 10-68,1 0 0,-1-1 0,-1-1 1,1 0-1,-1 0 0,0-1 0,11-11 0,-25 18-423,0 1-1,0-1 0,0 1 0,0 0 0,0 0 1,0 0-1,-1 1 0,1-1 0,0 1 0,-5 1 0,-16 7-1126,-24 7-5913,17-12 9177,53-13 2289,-4-2-3382,-1-1 0,22-19 0,-33 26-1584,-1 0 1,-1 0-1,1-1 1,-1 1-1,0-1 1,5-9-1,-3-1-11086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2.338"/>
    </inkml:context>
    <inkml:brush xml:id="br0">
      <inkml:brushProperty name="width" value="0.025" units="cm"/>
      <inkml:brushProperty name="height" value="0.025" units="cm"/>
    </inkml:brush>
  </inkml:definitions>
  <inkml:trace contextRef="#ctx0" brushRef="#br0">242 1 10474,'0'0'16042,"-9"13"-15268,-48 73 164,3 2-1,-52 117 1,92-155-455,14-48-477,0-1 0,-1 0 0,1 0 0,0 0 0,0 1 0,0-1 0,0 0 0,0 0 0,0 0 0,0 1 0,0-1 0,1 0 0,-1 0 0,0 0 0,1 0 0,-1 1 0,1-1 0,-1 0 0,1 0 0,-1 0 0,1 0 0,0 0 0,0 0 0,-1 0 0,1 0 0,0-1 0,0 1 0,0 0 0,0 0 0,0-1 0,0 1 0,0-1 0,0 1 0,0-1 0,0 1 0,2 0 0,8 0-153,0-1 1,0 0-1,0 0 0,0-1 1,0 0-1,0-1 0,-1-1 1,1 1-1,12-6 0,35-18-3414,-6-5-3556,-18 8-976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9.256"/>
    </inkml:context>
    <inkml:brush xml:id="br0">
      <inkml:brushProperty name="width" value="0.025" units="cm"/>
      <inkml:brushProperty name="height" value="0.025" units="cm"/>
    </inkml:brush>
  </inkml:definitions>
  <inkml:trace contextRef="#ctx0" brushRef="#br0">210 0 10410,'0'0'9833,"-74"72"-7687,44-39-288,0 3-64,3 1-193,4-3-672,7-4-577,7-4-256,8-6-31,1-7-322,10-4-1665,9-7-1921,4-2-2275,0 0-10281</inkml:trace>
  <inkml:trace contextRef="#ctx0" brushRef="#br0" timeOffset="1">256 268 17360,'0'0'9065,"-60"44"-7528,48-26-704,4 3-544,5 0-257,3 0-64,0 1-1538,0-4-2145,8-6-2852,2-7-10633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3.721"/>
    </inkml:context>
    <inkml:brush xml:id="br0">
      <inkml:brushProperty name="width" value="0.025" units="cm"/>
      <inkml:brushProperty name="height" value="0.025" units="cm"/>
    </inkml:brush>
  </inkml:definitions>
  <inkml:trace contextRef="#ctx0" brushRef="#br0">154 6 9993,'-4'-5'11348,"-5"9"-8800,-7 11-2548,-4 10 1022,1 2 0,-28 51 1,40-65-689,1 1 0,1-1 1,0 1-1,1 0 0,1 1 0,0-1 1,0 1-1,1 23 0,1-37-324,1 0-1,0 0 1,0 0-1,0-1 1,0 1-1,1 0 1,-1 0-1,0 0 1,0 0-1,0 0 1,1 0-1,-1 0 1,1 0-1,-1 0 1,0 0-1,1 0 1,0-1-1,-1 1 1,1 0-1,-1 0 0,1-1 1,0 1-1,0 0 1,-1-1-1,1 1 1,0-1-1,1 2 1,0-2 8,0 1-1,0-1 1,0 0 0,0 0 0,0 0 0,0 0 0,0 0 0,0 0-1,0-1 1,0 1 0,0-1 0,4-1 0,1 0 20,-1-1 0,1 0 0,0-1 0,-1 0 0,0 0 0,10-8 0,-13 9-14,0 0 1,-1 0-1,1 0 1,0 0-1,-1 0 1,0-1-1,0 1 1,0-1-1,0 1 1,-1-1-1,1 0 1,-1 1-1,0-1 1,0 0-1,0 0 1,0-6-1,-1 9-18,0 1-1,0 0 0,-1 0 1,1 0-1,0-1 1,0 1-1,0 0 0,-1 0 1,1 0-1,0 0 1,0 0-1,0 0 0,-1-1 1,1 1-1,0 0 1,0 0-1,-1 0 0,1 0 1,0 0-1,0 0 1,0 0-1,-1 0 0,1 0 1,0 0-1,0 0 1,-1 0-1,1 0 0,0 0 1,0 0-1,-1 0 1,1 1-1,0-1 0,0 0 1,0 0-1,-1 0 1,1 0-1,0 0 0,0 0 1,0 1-1,-1-1 1,1 0-1,0 0 0,0 0 1,0 0-1,0 1 1,0-1-1,-1 0 0,1 0 1,0 1-1,0-1 1,0 0-1,0 0 0,0 0 1,0 1-1,0-1 1,0 0-1,-11 14 23,4 20-28,7-34-1,0 0 0,1 1 0,-1-1 0,0 0 0,0 0 0,0 1 0,0-1 0,0 0 0,0 1 0,0-1 0,1 0 0,-1 0 0,0 1 0,0-1 0,0 0 0,1 0 0,-1 0 0,0 1 0,0-1 0,1 0 0,-1 0 0,0 0 0,0 0 0,1 1 0,-1-1 0,0 0 0,0 0 0,1 0 0,-1 0 0,0 0 0,1 0 0,-1 0 0,0 0 0,1 0 0,-1 0 0,0 0 0,1 0 0,-1 0 0,0 0 0,0 0 0,1 0 0,-1 0 0,0-1 0,1 1 0,-1 0 0,0 0 0,0 0 0,1 0 0,-1-1 0,0 1 0,0 0 0,0 0 0,1-1 0,12-7-35,17-26-763,-27 29 493,1 0 1,0 0 0,0 0-1,0 1 1,1-1 0,8-6 0,-11 18 226,-1 0 0,0 0 1,0 0-1,-1 0 1,1 0-1,-2 12 1,-10 62 201,14-78-1133,5-12-1532,5-12-4204,-3-6-958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4.063"/>
    </inkml:context>
    <inkml:brush xml:id="br0">
      <inkml:brushProperty name="width" value="0.025" units="cm"/>
      <inkml:brushProperty name="height" value="0.025" units="cm"/>
    </inkml:brush>
  </inkml:definitions>
  <inkml:trace contextRef="#ctx0" brushRef="#br0">99 0 12492,'0'0'12460,"-31"50"-10282,24-29-609,1 2-672,2 1-673,3-1-192,1-1-416,0-3-833,0-6-1089,7-5-353,-1-8-544,-1 0-897,-5-4-1057</inkml:trace>
  <inkml:trace contextRef="#ctx0" brushRef="#br0" timeOffset="1">1 117 14318,'0'0'9160,"56"-4"-8936,-25-9-63,6-1-1315,-5-4-2881,-2-1-3621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4.405"/>
    </inkml:context>
    <inkml:brush xml:id="br0">
      <inkml:brushProperty name="width" value="0.025" units="cm"/>
      <inkml:brushProperty name="height" value="0.025" units="cm"/>
    </inkml:brush>
  </inkml:definitions>
  <inkml:trace contextRef="#ctx0" brushRef="#br0">93 1 9865,'0'0'11563,"-34"76"-10314,23-43-288,-1 3-512,1 1-353,1-1-64,2-5 0,4-7-32,2-6-609,2-14-736,6-19-4901,6-15 96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4.767"/>
    </inkml:context>
    <inkml:brush xml:id="br0">
      <inkml:brushProperty name="width" value="0.025" units="cm"/>
      <inkml:brushProperty name="height" value="0.025" units="cm"/>
    </inkml:brush>
  </inkml:definitions>
  <inkml:trace contextRef="#ctx0" brushRef="#br0">130 1 13965,'0'0'6983,"-20"51"-5670,12-23 128,2 2-127,1 1-257,3-2-481,2-4-384,0-3-63,0-6-162,7-4 1,4-4-544,1-3-1122,4-3-1056,-5-2-674,-1 0-1632</inkml:trace>
  <inkml:trace contextRef="#ctx0" brushRef="#br0" timeOffset="1">1 326 14157,'0'0'10346,"67"-38"-10122,-33 20-160,2 2-736,-3-1-2147,-7 2-2178,-4-1-4580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5.093"/>
    </inkml:context>
    <inkml:brush xml:id="br0">
      <inkml:brushProperty name="width" value="0.025" units="cm"/>
      <inkml:brushProperty name="height" value="0.025" units="cm"/>
    </inkml:brush>
  </inkml:definitions>
  <inkml:trace contextRef="#ctx0" brushRef="#br0">100 1 7431,'0'0'12689,"-9"5"-11114,4-2-1399,0 0 1,1 0-1,-1 1 0,1-1 0,0 1 0,0 0 0,0 1 1,0-1-1,1 0 0,-1 1 0,1 0 0,0 0 0,1 0 1,-1 0-1,1 0 0,0 1 0,0-1 0,1 1 0,0-1 1,0 1-1,-1 8 0,0 4 278,1 1-1,1-1 1,3 35 0,-2-49-416,-1 0 0,1 0 0,0 0 1,1 0-1,-1-1 0,1 1 0,-1 0 1,1-1-1,0 1 0,0-1 0,3 4 1,-3-6-26,-1 0 0,1 1 1,0-1-1,-1 0 0,1 0 1,0 0-1,-1 0 1,1 0-1,0-1 0,0 1 1,0 0-1,0-1 0,0 0 1,0 1-1,0-1 0,0 0 1,0 0-1,0 0 1,0 0-1,-1 0 0,1-1 1,0 1-1,3-1 0,-4 0 3,0 1-1,0 0 1,0-1-1,0 1 1,0-1-1,0 1 1,-1-1-1,1 0 1,0 1-1,0-1 1,-1 0-1,1 1 1,0-1-1,-1 0 1,1 0-1,-1 1 1,1-1-1,-1 0 1,1 0-1,-1 0 1,1 0-1,-1 0 1,0 0-1,0 0 1,0 0-1,1 0 1,-1 0-1,0 0 1,0 0-1,0 0 1,0 0-1,-1 0 0,1 0 1,0 0-1,0 1 1,0-1-1,-1 0 1,1 0-1,-1 0 1,1 0-1,-1 0 1,1 0-1,-1 1 1,1-1-1,-1 0 1,1 0-1,-1 1 1,0-1-1,0 0 1,1 1-1,-1-1 1,0 1-1,0-1 1,0 1-1,0-1 1,0 1-1,0-1 1,1 1-1,-1 0 1,-2-1-1,-4 1 86,0-1 0,-1 1 0,1 0 0,0 1 0,-9 1 0,15-2-81,-1 1-1,0-1 1,1 0 0,-1 1 0,0 0-1,1-1 1,-1 1 0,1 0-1,-1 0 1,1 0 0,-1 0 0,1 0-1,0 0 1,-1 0 0,1 0 0,0 0-1,0 1 1,0-1 0,0 0 0,0 1-1,0-1 1,0 1 0,0 0 0,1-1-1,-1 1 1,1-1 0,-1 3 0,1-3-19,0-1-1,1 1 1,-1 0 0,1-1 0,-1 1 0,1-1 0,-1 0 0,1 1 0,-1-1 0,1 1-1,0-1 1,-1 0 0,1 1 0,0-1 0,-1 0 0,1 0 0,0 1 0,-1-1 0,1 0 0,0 0-1,-1 0 1,1 0 0,0 0 0,-1 0 0,1 0 0,0 0 0,-1 0 0,1 0 0,0-1-1,0 1 1,26-3 68,-19 0-150,1-1 1,0 0 0,-1 0-1,11-8 1,-12 7-518,-1 1 0,1 0 1,-1 1-1,1 0 0,0 0 1,0 0-1,14-3 0,-21 7 472,1-1 1,0 1-1,-1-1 0,1 1 1,-1-1-1,1 1 0,-1-1 1,1 1-1,-1-1 0,1 1 1,-1 0-1,0-1 0,1 1 0,-1 0 1,0-1-1,1 1 0,-1 0 1,0 0-1,0-1 0,0 1 1,0 0-1,0 0 0,0-1 1,0 1-1,0 0 0,0 0 0,0-1 1,0 2-1,0 31-1439,-1-25 487,1 24-2046,0-11-2369,0-14-1772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5.451"/>
    </inkml:context>
    <inkml:brush xml:id="br0">
      <inkml:brushProperty name="width" value="0.025" units="cm"/>
      <inkml:brushProperty name="height" value="0.025" units="cm"/>
    </inkml:brush>
  </inkml:definitions>
  <inkml:trace contextRef="#ctx0" brushRef="#br0">31 1 13677,'0'0'2594,"-19"56"-95,14-26-353,1-1-192,2-1-321,2-1-960,0-3-545,5-3-192,5-5-2114,-1-3-3235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5.934"/>
    </inkml:context>
    <inkml:brush xml:id="br0">
      <inkml:brushProperty name="width" value="0.025" units="cm"/>
      <inkml:brushProperty name="height" value="0.025" units="cm"/>
    </inkml:brush>
  </inkml:definitions>
  <inkml:trace contextRef="#ctx0" brushRef="#br0">39 0 10410,'0'0'6395,"-3"3"-5984,0 1 328,-7 5-756,-2-6 7570,1 42-7196,14-21 54,0 0 0,1 0 0,1 0-1,1 0 1,14 32 0,-8-20 265,9 44 0,-15-50-515,-1 0-1,-1 1 0,-2-1 0,-2 1 0,0-1 0,-2 1 0,-6 31 1,7-59-153,1 1 1,-1-1-1,0 1 1,0-1-1,0 0 1,-1 0-1,1 0 1,-1 0-1,0 0 1,0 0 0,0 0-1,0 0 1,0-1-1,-5 5 1,6-29-9645,1 5-1105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6.510"/>
    </inkml:context>
    <inkml:brush xml:id="br0">
      <inkml:brushProperty name="width" value="0.025" units="cm"/>
      <inkml:brushProperty name="height" value="0.025" units="cm"/>
    </inkml:brush>
  </inkml:definitions>
  <inkml:trace contextRef="#ctx0" brushRef="#br0">258 65 10346,'0'0'9636,"-2"-10"-4661,2 7-4829,0 1 1,-1-1 0,1 1-1,-1 0 1,1-1-1,-1 1 1,0 0-1,0-1 1,0 1-1,0 0 1,0 0-1,0 0 1,-1 0-1,1 0 1,-1 0 0,1 0-1,-1 1 1,0-1-1,1 0 1,-1 1-1,0 0 1,0-1-1,0 1 1,-1 0-1,1 0 1,0 0-1,0 0 1,0 0 0,-1 1-1,1-1 1,-1 1-1,1-1 1,0 1-1,-1 0 1,1 0-1,-1 0 1,1 0-1,0 1 1,-5 0-1,-1 1-79,-1 1-1,1 0 1,0 0-1,0 1 1,0 0-1,0 1 1,0-1-1,1 2 1,0-1-1,0 1 1,1 0-1,-1 0 1,1 1-1,0-1 1,1 2-1,-8 12 1,5-8 15,1 1 0,0-1-1,1 1 1,0 0 0,1 1 0,1-1 0,0 1-1,1 0 1,-3 26 0,6-38-87,0 0 0,0 0 0,0 1 0,0-1 0,0 0 0,1 0 0,-1 0 0,1 0 0,0 0 0,-1 0 0,1 0 0,0 0 0,0 0 0,0 0 0,0-1 0,1 1 0,-1 0 0,0-1 0,1 1 0,-1-1 0,3 3 0,0-2-27,0 0 0,-1 0-1,1 0 1,0-1-1,0 1 1,0-1 0,1 0-1,-1 0 1,0 0 0,6 0-1,5-1-235,0 0-1,0-1 1,0 0-1,0-2 1,19-4-1,-19 3-1269,0-2-1,0 1 1,25-15-1,11-14-6224,-16 7-2220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6.912"/>
    </inkml:context>
    <inkml:brush xml:id="br0">
      <inkml:brushProperty name="width" value="0.025" units="cm"/>
      <inkml:brushProperty name="height" value="0.025" units="cm"/>
    </inkml:brush>
  </inkml:definitions>
  <inkml:trace contextRef="#ctx0" brushRef="#br0">71 1 14894,'0'0'6951,"-9"9"-4597,4-5-2187,-33 34 1619,36-36-1693,0 0 1,0 0 0,1 1-1,-1-1 1,1 1 0,-1-1-1,1 1 1,0 0-1,0-1 1,0 1 0,0 0-1,0 0 1,1 0-1,0-1 1,-1 1 0,1 0-1,0 0 1,1 5-1,0-7-81,-1 0 0,1 0 0,0 0 0,0 0-1,0 0 1,0 0 0,0-1 0,0 1 0,0 0-1,0-1 1,0 1 0,0-1 0,0 1 0,0-1-1,0 1 1,1-1 0,-1 0 0,0 0 0,0 0-1,0 0 1,1 1 0,-1-1 0,0-1 0,2 1 0,31-3 280,-19-2-310,0-1 0,-1 0 1,17-10-1,39-17-939,-65 31 1024,1 1-1,-1-1 1,0 1-1,0 0 1,1 0-1,-1 1 1,1 0-1,-1 0 1,1 0-1,-1 0 1,7 2-1,-11-1 16,0 0-1,1 0 1,-1-1-1,0 1 1,0 0-1,0 0 1,0 0-1,0 0 1,0 0-1,-1 1 1,1-1-1,0 0 1,0 0-1,-1 1 1,1-1-1,-1 0 1,1 1-1,-1-1 1,0 0-1,1 1 1,-1-1-1,0 1 1,0-1-1,0 0 1,0 2-1,0-1-28,0 0 1,0-1-1,0 1 0,0-1 0,0 1 0,0-1 1,1 1-1,-1-1 0,1 1 0,-1-1 0,1 1 1,-1-1-1,1 1 0,0-1 0,0 0 0,0 1 1,0-1-1,0 0 0,0 0 0,0 0 0,0 0 1,0 0-1,0 0 0,1 0 0,-1 0 0,3 1 0,2-1 8,0 0-1,0-1 1,0 1-1,0-1 1,0-1-1,0 1 0,0-1 1,0 0-1,0 0 1,0-1-1,7-3 1,65-34 242,-67 31-466,1 2 1,0-1-1,1 1 0,-1 1 1,1 0-1,0 1 1,17-4-1,-29 8 137,0 0 0,0 0 0,0 0-1,-1 0 1,1 0 0,0 0 0,0 0 0,0 0 0,0 0-1,0 0 1,0 0 0,0 0 0,0 1 0,-1-1-1,1 0 1,0 1 0,0-1 0,0 0 0,-1 1-1,1-1 1,0 1 0,0 0 0,-1-1 0,1 1-1,0 0 1,-1-1 0,1 1 0,-1 0 0,1-1 0,-1 1-1,1 0 1,-1 0 0,0 0 0,1 0 0,-1 1-1,0 37-46,-1-36 73,0 0 0,1 0 1,-1 0-1,1 0 0,0 1 0,0-1 0,0 0 0,1 0 0,-1 0 1,1 0-1,-1 0 0,2 3 0,-1-5-30,0-1 1,0 1-1,0-1 1,0 1-1,0-1 0,0 1 1,0-1-1,0 0 1,0 0-1,0 1 1,1-1-1,-1 0 0,0 0 1,0 0-1,0 0 1,0 0-1,0-1 0,0 1 1,0 0-1,0 0 1,2-1-1,24-8-1401,35-32-5829,-29 16 907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7.254"/>
    </inkml:context>
    <inkml:brush xml:id="br0">
      <inkml:brushProperty name="width" value="0.025" units="cm"/>
      <inkml:brushProperty name="height" value="0.025" units="cm"/>
    </inkml:brush>
  </inkml:definitions>
  <inkml:trace contextRef="#ctx0" brushRef="#br0">67 1 14798,'0'0'5792,"-8"10"-2413,1-2-2745,1-2-32,1 0 0,0 1 0,0-1 0,0 1 0,0 0 0,1 0 0,1 1-1,-1-1 1,1 1 0,-4 14 0,8-22-573,-1 1 0,0-1 0,0 1 0,1-1 0,-1 1 0,0-1 0,1 0 1,-1 1-1,0-1 0,1 0 0,-1 1 0,1-1 0,-1 0 0,1 1 0,-1-1 0,1 0 0,-1 0 0,1 1 0,-1-1 0,1 0 0,-1 0 0,1 0 0,-1 0 0,1 0 0,-1 0 0,1 0 0,-1 0 0,1 0 0,-1 0 0,1 0 0,-1 0 0,2-1 1,19-1 116,-9-3-295,0 0-1,-1-1 1,1 0 0,-1 0-1,12-10 1,-15 10-101,-1 0 1,1 0-1,0 1 0,1 1 1,-1-1-1,1 1 1,0 1-1,0 0 0,1 0 1,-1 1-1,14-2 1,-22 7 512,0 1 0,0-1 0,0 1 0,-1 0 0,1-1 1,-1 1-1,0 0 0,0 0 0,-2 6 0,0 2 119,0 10 486,2-22-855,0 1-1,1-1 1,-1 1 0,0-1 0,1 0 0,-1 1-1,1-1 1,-1 1 0,1-1 0,-1 0 0,1 1-1,-1-1 1,1 0 0,-1 1 0,1-1 0,-1 0-1,1 0 1,-1 1 0,1-1 0,-1 0 0,1 0-1,0 0 1,-1 0 0,1 0 0,-1 0 0,1 0 0,-1 0-1,1 0 1,0 0 0,-1 0 0,1 0 0,-1-1-1,1 1 1,0 0 0,11-3-419,0-1 0,0 0 0,15-7 0,19-7-3800,-29 14-4314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9.583"/>
    </inkml:context>
    <inkml:brush xml:id="br0">
      <inkml:brushProperty name="width" value="0.025" units="cm"/>
      <inkml:brushProperty name="height" value="0.025" units="cm"/>
    </inkml:brush>
  </inkml:definitions>
  <inkml:trace contextRef="#ctx0" brushRef="#br0">145 0 16432,'0'0'11723,"-9"12"-10522,-11 12-737,-53 73 312,67-88-761,1 0 1,0 0 0,0 0 0,1 0 0,0 1 0,1 0 0,-1 0 0,2 0 0,-3 17-1,5-26-13,0 0-1,0-1 1,1 1-1,-1 0 0,0 0 1,0-1-1,0 1 1,1 0-1,-1 0 1,0-1-1,1 1 0,-1 0 1,1-1-1,-1 1 1,1 0-1,-1-1 0,1 1 1,-1-1-1,1 1 1,-1-1-1,1 1 1,0-1-1,-1 1 0,1-1 1,0 0-1,1 1 1,28 5-36,31-11-1892,-29-7-1554,-3-7-3285,-4-4-4520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7.799"/>
    </inkml:context>
    <inkml:brush xml:id="br0">
      <inkml:brushProperty name="width" value="0.025" units="cm"/>
      <inkml:brushProperty name="height" value="0.025" units="cm"/>
    </inkml:brush>
  </inkml:definitions>
  <inkml:trace contextRef="#ctx0" brushRef="#br0">200 47 3716,'0'0'10943,"-9"-1"-6677,1-1-3793,1 1 1,-1 0 0,1 1-1,-1 0 1,0 0 0,1 0 0,-1 1-1,1 0 1,-1 1 0,1 0-1,0 0 1,-1 0 0,1 1 0,0 0-1,1 0 1,-1 1 0,0 0-1,-7 6 1,8-4-317,1 0 1,0 0-1,0 0 1,1 1-1,0-1 0,-5 12 1,8-16-148,0 0 0,0 1 0,0-1 0,1 0 0,-1 0 0,1 1 0,-1-1 0,1 0 0,0 1 0,0-1 0,0 4 0,1-5-10,-1 0 1,0-1-1,1 1 1,-1 0-1,0 0 0,1 0 1,-1 0-1,1 0 1,0-1-1,-1 1 0,1 0 1,0 0-1,-1-1 1,1 1-1,0 0 0,0-1 1,0 1-1,-1-1 1,1 1-1,0-1 0,0 0 1,0 1-1,0-1 1,0 0-1,0 1 0,0-1 1,1 0-1,4 1 29,0-1 0,0 0 0,0 0 0,0 0 0,0-1 0,0 0 0,0 0 1,0-1-1,0 1 0,0-1 0,-1-1 0,1 1 0,-1-1 0,1 0 0,-1 0 0,0 0 0,0-1 0,8-8 0,-8 8-10,0-1 1,0 0-1,-1 0 0,0-1 1,0 1-1,0-1 0,0 0 1,-1 0-1,0 0 1,0-1-1,-1 1 0,0-1 1,0 1-1,-1-1 0,1 0 1,-1-10-1,0 16-20,-1 0 0,0 0 0,0 0-1,0 0 1,0 0 0,0 0 0,0 0 0,-1-1-1,1 1 1,0 0 0,0 0 0,-1 0 0,1 0-1,-1 0 1,1 0 0,-1 0 0,1 0 0,-1 0-1,0 0 1,1 1 0,-1-1 0,0 0 0,0 0-1,0 0 1,1 1 0,-1-1 0,0 1 0,0-1 0,0 0-1,0 1 1,0 0 0,0-1 0,0 1 0,-1 0-1,1-1 1,0 1 0,0 0 0,0 0 0,0 0-1,0 0 1,0 0 0,0 0 0,0 0 0,-1 0-1,1 0 1,-1 1 0,-1 0-27,0 0 1,1 0-1,-1 0 0,0 0 0,1 0 1,-1 0-1,1 1 0,-1-1 0,1 1 1,0 0-1,0 0 0,0 0 1,0 0-1,0 0 0,0 0 0,0 1 1,-1 2-1,1-1-149,0 0 0,1 0 0,-1 0 0,1 1 1,0-1-1,0 0 0,1 1 0,-1-1 0,1 0 0,0 1 1,0-1-1,1 1 0,-1-1 0,3 9 0,-2-11-163,0 1-1,0-1 1,0 1 0,1-1-1,-1 0 1,1 1-1,0-1 1,-1 0 0,1 0-1,0 0 1,0 0-1,0 0 1,1-1 0,-1 1-1,0-1 1,1 1-1,-1-1 1,1 0 0,-1 0-1,1 0 1,0 0 0,-1 0-1,1-1 1,4 1-1,34 1-6705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8.280"/>
    </inkml:context>
    <inkml:brush xml:id="br0">
      <inkml:brushProperty name="width" value="0.025" units="cm"/>
      <inkml:brushProperty name="height" value="0.025" units="cm"/>
    </inkml:brush>
  </inkml:definitions>
  <inkml:trace contextRef="#ctx0" brushRef="#br0">140 105 288,'0'0'11526,"-12"5"-6545,2-1-4399,0 1 1,0 0-1,1 1 1,0 0-1,0 1 1,0-1-1,-12 15 1,17-17-344,0 0 0,0 0 0,1 1 1,0-1-1,0 1 0,0 0 0,0 0 0,1 0 0,0 0 0,0 0 1,0 1-1,0-1 0,1 1 0,0-1 0,0 1 0,1-1 1,0 1-1,-1 0 0,3 10 0,-2-15-215,1 1 0,0-1 1,0 0-1,0 0 0,-1 1 0,1-1 0,0 0 1,1 0-1,-1 0 0,0 0 0,0 0 0,0 0 0,0-1 1,1 1-1,-1 0 0,0-1 0,1 1 0,-1 0 0,1-1 1,-1 0-1,1 1 0,-1-1 0,1 0 0,-1 0 0,1 0 1,-1 0-1,1 0 0,-1 0 0,1 0 0,-1 0 1,1-1-1,1 0 0,4 0 28,0 0 0,0 0 0,0-1 0,0 0 0,11-5 1,-7 0-21,1 0 1,-2-1 0,1 0 0,-1-1 0,0 0 0,-1-1 0,0 0-1,0 0 1,13-23 0,-3 1 18,-2-1-1,18-45 1,-26 47-97,-9 32-127,-3 9-88,-25 78 572,18-60 281,1 1 0,1 0 1,1 1-1,2 0 0,-3 44 1,8-72-572,-1-1 1,1 1-1,0-1 1,0 0 0,0 1-1,1-1 1,-1 1-1,0-1 1,0 0 0,1 1-1,-1-1 1,1 0 0,-1 1-1,1-1 1,0 0-1,-1 0 1,1 0 0,0 1-1,0-1 1,0 0 0,0 0-1,0 0 1,0 0-1,0 0 1,0-1 0,0 1-1,1 0 1,-1 0 0,0-1-1,0 1 1,1-1-1,-1 1 1,0-1 0,1 0-1,-1 1 1,0-1-1,1 0 1,-1 0 0,1 0-1,-1 0 1,1 0 0,-1 0-1,0 0 1,3-1-1,2 0 32,-1-1 0,1 0 0,-1 1 0,1-2-1,-1 1 1,0-1 0,0 1 0,0-1-1,0-1 1,4-3 0,3-5-74,0 0-1,-1-1 1,-1 0 0,0 0-1,-1-1 1,-1 0 0,0-1-1,-1 0 1,0 0-1,-1-1 1,-1 0 0,5-23-1,-20 96-42,6-45 72,1 0-1,1 1 0,0-1 1,1 0-1,1 1 0,0-1 1,2 21-1,-2-32-32,1 0 0,-1 0 0,1 0 0,-1 0 0,1 0 0,0 0 0,0 0 0,-1 0 0,1 0 0,0 0-1,0 0 1,0-1 0,0 1 0,0 0 0,0-1 0,0 1 0,0 0 0,0-1 0,0 0 0,0 1 0,0-1 0,1 0 0,-1 1 0,0-1 0,0 0 0,0 0 0,1 0 0,-1 0-1,0 0 1,0 0 0,0 0 0,1 0 0,-1-1 0,0 1 0,0 0 0,0-1 0,2 0 0,4-1-377,-1 0 0,0-1 0,0 1 1,1-1-1,7-6 0,6-6-1662,-2 0 1,0-1-1,0-1 0,-2-1 1,0 0-1,23-36 0,-7-1-6013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8.920"/>
    </inkml:context>
    <inkml:brush xml:id="br0">
      <inkml:brushProperty name="width" value="0.025" units="cm"/>
      <inkml:brushProperty name="height" value="0.025" units="cm"/>
    </inkml:brush>
  </inkml:definitions>
  <inkml:trace contextRef="#ctx0" brushRef="#br0">127 1 3459,'0'0'7020,"-4"10"-4212,-33 82 1276,-21 54 2350,51-125-6316,2 1 1,0-1-1,1 1 0,1 0 0,0 24 0,3-45-497,13-38 240,10-63-91,-20 100 860,1 8-347,2 8 59,-5-11-288,0-1-1,1 0 1,0 0 0,0 0 0,0 0-1,0 0 1,0 0 0,1-1 0,0 1-1,0-1 1,0 0 0,0 0-1,0 0 1,1 0 0,0 0 0,-1-1-1,1 1 1,0-1 0,0 0 0,0 0-1,0-1 1,0 1 0,1-1-1,-1 0 1,0 0 0,1 0 0,-1-1-1,1 0 1,-1 1 0,1-2 0,-1 1-1,8-2 1,-2 1-65,0 0 1,-1-1-1,1-1 0,-1 0 0,0 0 1,0-1-1,0 0 0,0 0 1,-1-1-1,1 0 0,-1-1 0,0 0 1,-1 0-1,8-8 0,11-28-587,-25 38 391,-2 6 60,-10 23 197,5-12 106,2 0-1,0 1 1,0 0-1,1 0 1,1 0-1,0 0 1,1 23-1,1-27-150,1-1 0,0 0 0,1 0 0,0 0 0,0-1 0,1 1-1,0 0 1,1-1 0,0 0 0,0 0 0,1 0 0,10 14 0,2-2-1048,-4-5 321,0 1 1,-1 1-1,0-1 0,13 29 1,-23-42 820,-1 1 0,1-1 1,-1 1-1,0 0 0,0-1 0,0 1 0,0 0 1,0-1-1,-1 1 0,0 0 0,0 0 1,0 0-1,0-1 0,-1 1 0,1 0 1,-1 0-1,0-1 0,0 1 0,0 0 0,-1-1 1,1 1-1,-1-1 0,0 0 0,0 0 1,0 1-1,0-1 0,-1 0 0,1-1 1,-1 1-1,-5 4 0,2-3 98,0 1 1,0-1-1,-1-1 1,0 1-1,1-1 0,-1 0 1,0-1-1,-1 0 1,1 0-1,0 0 0,0-1 1,-1 0-1,1-1 1,-1 1-1,1-2 0,-1 1 1,1-1-1,-1 0 0,-13-4 1,12 3 12,1-1-1,-1 0 1,1-1 0,-1 0-1,1-1 1,0 1 0,1-1-1,-1-1 1,1 0 0,0 0 0,0 0-1,1-1 1,0 1 0,0-2-1,-8-13 1,7 8-238,0-1-1,2 1 1,0-2-1,0 1 1,1-1 0,1 1-1,0-1 1,2 0-1,-1 0 1,2 0 0,0 0-1,0 0 1,2 0-1,0 0 1,0 0 0,2 0-1,0 1 1,0-1-1,1 1 1,1 0 0,1 1-1,0-1 1,0 1-1,19-23 1,30-36-9037,-35 37 70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9.264"/>
    </inkml:context>
    <inkml:brush xml:id="br0">
      <inkml:brushProperty name="width" value="0.025" units="cm"/>
      <inkml:brushProperty name="height" value="0.025" units="cm"/>
    </inkml:brush>
  </inkml:definitions>
  <inkml:trace contextRef="#ctx0" brushRef="#br0">1 1 15503,'0'0'3555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9.714"/>
    </inkml:context>
    <inkml:brush xml:id="br0">
      <inkml:brushProperty name="width" value="0.025" units="cm"/>
      <inkml:brushProperty name="height" value="0.025" units="cm"/>
    </inkml:brush>
  </inkml:definitions>
  <inkml:trace contextRef="#ctx0" brushRef="#br0">33 0 16432,'0'0'4681,"-3"9"-1787,-6 30-819,2-1 0,1 1 1,-1 47-1,7-84-2067,0 0-1,-1 0 1,1 1-1,0-1 1,0 0 0,1 0-1,-1 0 1,0 0 0,1 0-1,-1 0 1,1 0 0,-1 0-1,1 0 1,0-1-1,0 1 1,0 0 0,0 0-1,0 0 1,0-1 0,1 1-1,-1-1 1,0 1-1,1-1 1,-1 1 0,1-1-1,0 0 1,-1 0 0,1 0-1,0 0 1,0 0 0,0 0-1,0 0 1,0-1-1,0 1 1,0-1 0,0 1-1,0-1 1,0 0 0,0 0-1,0 0 1,0 0 0,0 0-1,0 0 1,0 0-1,0-1 1,0 1 0,0-1-1,0 0 1,2-1 0,8-2 3,0 0 0,0-1 0,-1-1 0,0 1 0,0-2 0,18-13 0,16-21-11,-1-2 0,47-59 0,-76 85 0,-15 17 0,0 0 0,1 0 0,-1 0 0,0 0 0,0 0 0,0-1 0,1 1 0,-1 0 0,0 0 0,0 0 0,1 0 0,-1 0 0,0 0 0,1 0 0,-1 0 0,0 0 0,0 0 0,1 0 0,-1 0 0,0 0 0,0 0 0,1 0 0,-1 0 0,0 0 0,0 0 0,1 1 0,-1-1 0,0 0 0,0 0 0,1 0 0,-1 0 0,0 0 0,0 1 0,0-1 0,1 0 0,-1 0 0,0 0 0,0 1 0,0-1 0,0 0 0,0 0 0,1 1 0,-1-1 0,0 0 0,0 0 0,0 1 0,0-1 0,0 0 0,0 0 0,0 1 0,0-1 0,0 0 0,0 0 0,0 1 0,0-1 0,0 1 0,0 11 0,-15 138 0,15-149 0,0 0 0,0-1 0,0 1 0,0 0 0,0 0 0,0-1 0,0 1 0,0 0 0,0-1 0,1 1 0,-1 0 0,0 0 0,0-1 0,1 1 0,-1-1 0,0 1 0,1 0 0,-1-1 0,1 1 0,-1-1 0,1 1 0,-1 0 0,1-1 0,-1 0 0,1 1 0,-1-1 0,1 1 0,0-1 0,-1 0 0,1 1 0,0-1 0,0 0 0,27-4 0,25-28 0,86-92 0,-139 125 0,0-1 0,-1 1 0,1-1 0,0 1 0,0-1 0,0 1 0,0-1 0,0 1 0,0-1 0,0 1 0,0-1 0,0 1 0,0-1 0,0 1 0,0-1 0,0 1 0,1-1 0,-1 1 0,0-1 0,0 1 0,1-1 0,-1 1 0,0-1 0,0 0 0,1 1 0,-1-1 0,0 1 0,1-1 0,-1 0 0,1 1 0,-1-1 0,0 0 0,1 0 0,-1 1 0,1-1 0,-1 0 0,1 0 0,-1 0 0,1 0 0,-1 1 0,1-1 0,-1 0 0,1 0 0,-1 0 0,1 0 0,-1 0 0,1 0 0,-1 0 0,1 0 0,-1-1 0,1 1 0,-1 0 0,1 0 0,-1 0 0,1 0 0,-1-1 0,1 1 0,-1 0 0,0 0 0,1-1 0,-1 1 0,1 0 0,-1-1 0,0 1 0,1-1 0,-1 0 0,-8 48 0,7-45 0,-12 39-894,9-33 365,1 0 1,0 0 0,0 0 0,1 1-1,0-1 1,1 1 0,0-1-1,0 1 1,0 0 0,1-1 0,1 1-1,1 9 1,-1-17 210,-1 0 1,1 0-1,0 0 0,0 0 1,0-1-1,0 1 1,0 0-1,0 0 0,0-1 1,0 1-1,0-1 0,0 1 1,0-1-1,0 0 1,0 1-1,0-1 0,1 0 1,-1 0-1,0 0 0,0 1 1,0-1-1,0 0 1,1-1-1,-1 1 0,0 0 1,0 0-1,0 0 0,2-2 1,-2 2 196,30-6-3893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0.134"/>
    </inkml:context>
    <inkml:brush xml:id="br0">
      <inkml:brushProperty name="width" value="0.025" units="cm"/>
      <inkml:brushProperty name="height" value="0.025" units="cm"/>
    </inkml:brush>
  </inkml:definitions>
  <inkml:trace contextRef="#ctx0" brushRef="#br0">199 40 10890,'0'0'14814,"-9"-4"-11707,6 3-2943,0-1 0,0 1-1,0 0 1,-1 1 0,1-1-1,0 0 1,-1 1 0,1 0 0,-1 0-1,1 0 1,0 0 0,-7 1-1,5 1-25,0 0-1,0 0 1,0 0-1,1 1 1,-1 0-1,1 0 1,-1 0 0,1 0-1,0 1 1,-4 4-1,5-5-110,-49 53 216,49-52-239,-1 0 0,1 1 0,0 0 0,0 0 0,0 0 0,1 0 0,-1 1 1,1-1-1,1 0 0,-3 11 0,4-15-4,0 0 0,1-1 0,-1 1 0,1 0 0,-1-1 0,0 1 0,1 0 0,-1-1 0,1 1 0,-1-1 0,1 1 0,0-1 0,-1 1 0,1-1 0,-1 0 0,1 1 0,0-1 0,-1 0 0,1 1 0,0-1 0,0 0 0,-1 0 0,1 0 0,0 1 0,0-1 0,-1 0 0,1 0 0,0 0 0,0 0 0,-1 0 0,1 0 0,0-1 0,-1 1 0,1 0 0,0 0 0,0-1 0,-1 1 0,2-1 0,33-8 0,11-15-220,-38 19 136,1-1 0,0 2-1,0-1 1,1 1 0,-1 1 0,1 0-1,0 0 1,0 1 0,16-2 0,-25 4 73,1 1 1,-1-1 0,1 1-1,-1-1 1,0 1-1,0 0 1,1 0 0,-1 0-1,0 0 1,0 0 0,0 0-1,0 0 1,0 0 0,0 0-1,0 0 1,0 1-1,-1-1 1,1 0 0,0 1-1,-1-1 1,1 0 0,-1 1-1,1-1 1,-1 1-1,0-1 1,1 1 0,-1-1-1,0 1 1,0-1 0,-1 3-1,2 61 262,-2-48-111,1-11-63,1 23 472,5-22-291,6-14-149,-4-4-109,0 0 0,-1 0 0,0 0 0,0-1 0,-1 0 0,-1 0 0,0-1 0,0 1 0,2-15 0,-1 1 0,-2 1 0,0-2 0,0-42 0,-4 72-223,0 0 0,0 0 0,0 0 1,1 0-1,-1 0 0,1-1 0,0 1 0,0 0 0,0 0 0,0 0 0,3 3 1,-3-4-278,1 0 1,0 1 0,1-1 0,-1-1 0,0 1 0,0 0 0,1-1 0,-1 1 0,1-1 0,0 0 0,-1 1 0,1-1 0,0-1 0,0 1 0,-1 0 0,1-1 0,0 1 0,0-1 0,0 0 0,5 0 0,23 0-11971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0.693"/>
    </inkml:context>
    <inkml:brush xml:id="br0">
      <inkml:brushProperty name="width" value="0.025" units="cm"/>
      <inkml:brushProperty name="height" value="0.025" units="cm"/>
    </inkml:brush>
  </inkml:definitions>
  <inkml:trace contextRef="#ctx0" brushRef="#br0">0 0 8904,'0'0'13827,"3"10"-11489,4 29-1018,-1-1 0,-3 2 0,-1-1 0,-5 74 0,0-14-222,3-98-1098,0 0 0,0 0 0,0 0 0,0 0 0,0 0 0,0 0 0,0 0 0,0-1 0,0 1 0,0 0 0,1 0 0,-1 0 0,0 0 0,1 0 0,-1 0 0,1 0 0,-1-1 0,1 1 0,-1 0 0,1 0 0,-1-1 0,1 1 0,0 0 0,-1-1 0,1 1 0,0-1 0,0 1 0,0-1 0,-1 1 0,1-1 0,2 1 0,-1 0 0,1-1 0,-1 0 0,1-1 0,-1 1 0,1 0 0,-1-1 0,0 1 0,1-1 0,-1 0 0,0 0 0,1 0 0,1-1 0,8-5 0,0 0 0,-1 0 0,17-16 0,14-21 0,-1-2 0,-3-2 0,38-60 0,-59 82 0,-42 83-1078,24-54 834,-30 45-6470,3-22-4474,9-15-305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1.051"/>
    </inkml:context>
    <inkml:brush xml:id="br0">
      <inkml:brushProperty name="width" value="0.025" units="cm"/>
      <inkml:brushProperty name="height" value="0.025" units="cm"/>
    </inkml:brush>
  </inkml:definitions>
  <inkml:trace contextRef="#ctx0" brushRef="#br0">0 1 13325,'0'0'4003,"6"53"-351,-5-31-1666,2-3-865,2-6-769,7-7-416,3-6-2018,3-6-2242,3-12-6534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1.423"/>
    </inkml:context>
    <inkml:brush xml:id="br0">
      <inkml:brushProperty name="width" value="0.025" units="cm"/>
      <inkml:brushProperty name="height" value="0.025" units="cm"/>
    </inkml:brush>
  </inkml:definitions>
  <inkml:trace contextRef="#ctx0" brushRef="#br0">57 0 8584,'0'0'19693,"1"13"-18886,-15 231 1388,-1-13-707,13-208-1488,1-18 0,1 0 0,-1 1 0,1-1 0,0 0 0,1 1 0,-1-1 0,3 9 0,6-37 0,-6 11 0,-2-1 0,1 1 0,-2-1 0,0 0 0,0 1 0,-1-1 0,-4-21 0,-4 25-2404,-9 14-6250,7-1 3361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2.018"/>
    </inkml:context>
    <inkml:brush xml:id="br0">
      <inkml:brushProperty name="width" value="0.025" units="cm"/>
      <inkml:brushProperty name="height" value="0.025" units="cm"/>
    </inkml:brush>
  </inkml:definitions>
  <inkml:trace contextRef="#ctx0" brushRef="#br0">0 448 10570,'0'0'17499,"12"0"-15993,5 0-1208,6 1 313,0-2-1,34-4 0,-50 3-534,1 1 0,-1-1 0,0 0 0,0-1 0,0 1 0,0-1 0,-1-1-1,1 1 1,-1-1 0,0 0 0,0-1 0,0 1 0,5-7 0,-7 7-76,-1 1 0,-1-1 0,1 0 0,-1 0 0,1 0 0,-1-1 0,0 1 0,-1 0 0,1-1 0,-1 1 0,0-1 0,0 0 0,0 1 0,0-10 0,-1 13 0,0 0 0,0-1 0,-1 1 0,1 0 0,0-1 0,-1 1 0,1 0 0,0 0 0,-1-1 0,0 1 0,1 0 0,-1 0 0,0 0 0,0 0 0,1-1 0,-1 1 0,0 1 0,0-1 0,0 0 0,0 0 0,-2-1 0,1 1 0,0 1 0,0-1 0,-1 0 0,1 1 0,-1-1 0,1 1 0,-1 0 0,1 0 0,0 0 0,-1 0 0,1 0 0,-1 0 0,1 1 0,-1-1 0,-3 2 0,1 0 0,0 1 0,0-1 0,0 1 0,0 0 0,1 1 0,-1-1 0,1 1 0,0-1 0,0 1 0,0 0 0,1 1 0,-1-1 0,1 1 0,0 0 0,1-1 0,-1 1 0,1 0 0,-4 10 0,3-5 0,-1 0 0,2 1 0,-1-1 0,1 0 0,1 1 0,0-1 0,0 1 0,1-1 0,1 13 0,0-20 0,0-1 0,0 1 0,0 0 0,0 0 0,1-1 0,-1 1 0,1-1 0,-1 1 0,1-1 0,0 0 0,0 0 0,0 1 0,0-1 0,0-1 0,1 1 0,-1 0 0,1 0 0,-1-1 0,1 0 0,-1 1 0,1-1 0,0 0 0,0 0 0,-1 0 0,1-1 0,0 1 0,0-1 0,0 0 0,0 1 0,5-2 0,1 2 0,-1-1 0,1-1 0,0 0 0,0 0 0,-1 0 0,1-1 0,0-1 0,-1 1 0,11-6 0,-5 0-228,1-2-1,-1 0 1,-1 0 0,0-1-1,0-1 1,-1 0 0,-1-1-1,0 0 1,-1-1 0,15-24-1,4-16-1765,37-95 0,-15 33 1106,-28 64 3082,-23 52-2130,0 0 0,0 0 0,0 0 0,-1 0 1,1 0-1,0 0 0,0 0 0,0 0 0,0 0 0,0 0 0,0 0 0,0 0 0,0 0 0,0 0 0,-1 0 1,1 0-1,0 0 0,0 0 0,0 0 0,0 0 0,0-1 0,0 1 0,0 0 0,0 0 0,0 0 0,0 0 1,0 0-1,0 0 0,-1 0 0,1 0 0,0 0 0,0 0 0,0 0 0,0 0 0,0-1 0,0 1 0,0 0 1,0 0-1,0 0 0,-19 26 751,3 2-685,1 1-1,1 1 1,2 0 0,1 0-1,1 1 1,2 0-1,1 1 1,1 0 0,2 0-1,1 0 1,1 1 0,2-1-1,8 59 1,-6-78-130,0 0 0,0-1 0,1 1 0,1 0 0,1-1 0,-1 0 0,9 14 0,-13-26 0,0-1 1,0 1-1,0 0 1,0 0-1,0-1 1,0 1-1,0 0 1,0 0-1,1-1 1,-1 1-1,0 0 0,0 0 1,0-1-1,0 1 1,1 0-1,-1 0 1,0 0-1,0 0 1,1-1-1,-1 1 1,0 0-1,0 0 0,1 0 1,-1 0-1,0 0 1,0 0-1,1 0 1,-1-1-1,0 1 1,1 0-1,-1 0 1,0 0-1,0 0 0,1 0 1,-1 0-1,0 0 1,0 1-1,1-1 1,-1 0-1,0 0 1,1 0-1,-1 0 0,0 0 1,0 0-1,1 0 1,-1 1-1,0-1 1,0 0-1,0 0 1,1 0-1,-1 1 1,0-1-1,0 0 0,0 0 1,0 0-1,1 1 1,-1-1-1,0 1 1,1-33-68,-2 26-5,0-9-161,0-1 1,-2 1-1,0 0 1,-1 0-1,0 0 1,-1 1 0,-1-1-1,0 1 1,-9-15-1,-15-22 967,-38-47-1,48 70 146,10 12-788,10 16-91,0-1 0,0 1 0,0 0 0,0 0 0,0 0 0,0-1 0,-1 1 0,1 0 0,0-1 0,0 1 0,0 0 0,0 0 0,0-1 0,0 1 0,0 0 0,1 0 0,-1-1 0,0 1 0,0 0 0,0 0 0,0-1 0,0 1 0,0 0 0,0 0 0,0 0 0,1-1 0,-1 1 0,0 0 0,0 0 0,0 0 0,0-1 0,1 1 0,-1 0 0,0 0 0,0 0 0,1 0 0,-1 0 0,0-1 0,0 1 0,0 0 0,1 0 0,-1 0 0,0 0 0,0 0 0,1 0 0,-1 0 0,0 0 0,1 0 0,-1 0 0,0 0 0,0 0 0,1 0 0,11 2 0,-12-2 0,79 18-126,-45-9-1176,0-2 1,69 6 0,-27-12-6937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59.943"/>
    </inkml:context>
    <inkml:brush xml:id="br0">
      <inkml:brushProperty name="width" value="0.025" units="cm"/>
      <inkml:brushProperty name="height" value="0.025" units="cm"/>
    </inkml:brush>
  </inkml:definitions>
  <inkml:trace contextRef="#ctx0" brushRef="#br0">1 4 14798,'0'0'14798,"3"-4"-15407,10 16-3138,4-4-3908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1.014"/>
    </inkml:context>
    <inkml:brush xml:id="br0">
      <inkml:brushProperty name="width" value="0.025" units="cm"/>
      <inkml:brushProperty name="height" value="0.025" units="cm"/>
    </inkml:brush>
  </inkml:definitions>
  <inkml:trace contextRef="#ctx0" brushRef="#br0">32 130 6534,'4'-14'6967,"14"-61"-1517,-9 34 657,-11 65-1960,3 26-2720,0 10-835,-8 143 180,25 280-1,-53-682-771,-3-23 0,38 221 0,0 1 0,0-1 0,0 1 0,0 0 0,0-1 0,0 1 0,0-1 0,0 1 0,0 0 0,0-1 0,0 1 0,0-1 0,0 1 0,0 0 0,0-1 0,1 1 0,-1-1 0,0 1 0,0 0 0,1-1 0,-1 1 0,0 0 0,0 0 0,1-1 0,-1 1 0,0 0 0,1-1 0,-1 1 0,0 0 0,1 0 0,-1 0 0,0-1 0,1 1 0,-1 0 0,0 0 0,1 0 0,-1 0 0,1 0 0,-1 0 0,0 0 0,1 0 0,-1 0 0,1 0 0,-1 0 0,1 0 0,-1 0 0,0 0 0,1 0 0,-1 0 0,0 0 0,1 0 0,-1 1 0,1-1 0,28 13 0,-18-7 0,1-2-655,1-1 0,-1 0 1,19 2-1,-15-3-1029,0-2 0,-1 0-1,1 0 1,28-6 0,-9-5-5533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1.901"/>
    </inkml:context>
    <inkml:brush xml:id="br0">
      <inkml:brushProperty name="width" value="0.025" units="cm"/>
      <inkml:brushProperty name="height" value="0.025" units="cm"/>
    </inkml:brush>
  </inkml:definitions>
  <inkml:trace contextRef="#ctx0" brushRef="#br0">166 146 5285,'0'0'5926,"8"-7"-2157,-2 2-3369,5-3 1057,-1-1 1,0 0-1,10-13 0,-17 20-1000,-1-1 0,0 1-1,0-1 1,0 0 0,0 0 0,-1 0 0,1 0 0,-1 0-1,0 0 1,0 0 0,0 0 0,0-1 0,-1 1 0,1 0-1,-1-1 1,0 1 0,1 0 0,-2-1 0,1 1 0,-1-5-1,0 7-404,0-1-1,0 1 0,0 0 0,0 0 1,0 0-1,0 0 0,-1 0 0,1 0 0,0 0 1,-1 0-1,1 1 0,0-1 0,-1 0 0,1 1 1,-1-1-1,1 1 0,-1 0 0,1-1 0,-1 1 1,1 0-1,-1 0 0,1 0 0,-1 0 0,0 0 1,1 0-1,-3 1 0,-2-1 46,-1 1 0,1 0 0,-1 0 0,1 1 0,-10 3 0,6 0-97,0 1 0,0 1 0,0 0 0,1 0 0,0 1 0,0 0 0,1 0 0,0 1 0,1 0 0,0 0 0,0 1 0,1 0 0,-9 21 0,8-16 0,0 0 0,2 1 0,0 0 0,0 0 0,2 0 0,0 0 0,1 1 0,0-1 0,2 23 0,0-37 0,0 0 0,0 0 0,0 0 0,0-1 0,0 1 0,1 0 0,-1 0 0,0-1 0,1 1 0,0 0 0,-1-1 0,1 1 0,0 0 0,0-1 0,0 1 0,0-1 0,0 0 0,0 1 0,0-1 0,0 0 0,1 1 0,-1-1 0,0 0 0,1 0 0,-1 0 0,1 0 0,0 0 0,-1-1 0,1 1 0,-1 0 0,1-1 0,0 1 0,0-1 0,-1 0 0,1 1 0,0-1 0,0 0 0,-1 0 0,1 0 0,0 0 0,0-1 0,3 0 0,2 0 0,0-1 0,0-1 0,0 1 0,0-1 0,0-1 0,-1 1 0,1-1 0,-1 0 0,7-6 0,9-12 0,0-1 0,-2-1 0,0-1 0,-2-1 0,-1 0 0,19-39 0,3-2 0,-36 84 0,-5 13 0,-14 31 0,11-45 0,1 0 0,0 0 0,1 0 0,1 1 0,-1 25 0,3-41 0,0-1 0,1 1 0,-1 0 0,0-1 0,0 1 0,1 0 0,-1-1 0,0 1 0,1 0 0,-1-1 0,1 1 0,-1-1 0,1 1 0,-1-1 0,1 1 0,0-1 0,-1 0 0,1 1 0,-1-1 0,1 1 0,0-1 0,-1 0 0,1 0 0,0 1 0,-1-1 0,1 0 0,0 0 0,0 0 0,-1 0 0,1 0 0,0 0 0,0 0 0,-1 0 0,1 0 0,0 0 0,-1 0 0,1-1 0,0 1 0,-1 0 0,1 0 0,0-1 0,1 0 0,32-13 0,1-7 0,-1-2 0,40-37 0,39-25 0,-112 84 0,0 0 0,1 0 0,-1 0 0,1 0 0,-1 0 0,1 0 0,0 1 0,-1-1 0,1 0 0,0 1 0,0-1 0,-1 1 0,1 0 0,0 0 0,0-1 0,0 1 0,-1 0 0,4 1 0,-4 0 0,0-1 0,0 1 0,-1-1 0,1 1 0,0 0 0,-1-1 0,1 1 0,-1 0 0,1 0 0,-1 0 0,1 0 0,-1-1 0,1 1 0,-1 0 0,0 0 0,0 0 0,1 0 0,-1 0 0,0 0 0,0 0 0,0 0 0,0 0 0,0 0 0,0 1 0,-1 8 0,-1 1 0,0-1 0,0 0 0,-7 18 0,-11 20 0,13-34 0,1 0 0,0 1 0,1 0 0,-5 26 0,10-40 0,0-1 0,0 0 0,1 0 0,-1 0 0,0 1 0,0-1 0,0 0 0,0 0 0,1 1 0,-1-1 0,0 0 0,0 0 0,1 0 0,-1 0 0,0 0 0,0 1 0,1-1 0,-1 0 0,0 0 0,0 0 0,1 0 0,-1 0 0,0 0 0,1 0 0,-1 0 0,0 0 0,0 0 0,1 0 0,-1 0 0,0 0 0,1 0 0,-1 0 0,0 0 0,0 0 0,1 0 0,-1-1 0,0 1 0,0 0 0,1 0 0,-1 0 0,0 0 0,0-1 0,0 1 0,1 0 0,-1 0 0,0 0 0,0-1 0,15-7 0,45-44-1126,-9-12-3364,-32 36-3347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2.510"/>
    </inkml:context>
    <inkml:brush xml:id="br0">
      <inkml:brushProperty name="width" value="0.025" units="cm"/>
      <inkml:brushProperty name="height" value="0.025" units="cm"/>
    </inkml:brush>
  </inkml:definitions>
  <inkml:trace contextRef="#ctx0" brushRef="#br0">65 1 11050,'0'0'21050,"-3"9"-20468,-42 168-476,39-146-110,1-1 0,2 1 0,1 0-1,2 37 1,0-66-8,0 0 0,1-1 0,-1 1 1,0 0-1,1 0 0,-1 0 0,1 0 0,0 0 0,-1-1 1,1 1-1,0 0 0,0 0 0,0-1 0,1 1 0,-1-1 0,0 1 1,0-1-1,1 0 0,-1 1 0,1-1 0,-1 0 0,1 0 0,0 0 1,-1 0-1,1 0 0,0 0 0,0-1 0,0 1 0,-1-1 1,1 1-1,0-1 0,0 1 0,0-1 0,0 0 0,0 0 0,0 0 1,0 0-1,0-1 0,0 1 0,3-1 0,3-1-134,1 0-1,-1 0 1,0-1-1,0 0 1,-1 0-1,1-1 1,-1 0-1,10-6 1,3-7-854,0 0 1,25-30-1,-7-1 4207,-46 60-2982,-30 50 681,36-58-877,0-1 0,0 0 0,1 1 0,0 0 0,-1-1 0,1 1 0,1 0 0,-1-1 0,0 1 1,1 0-1,0 0 0,0-1 0,0 1 0,0 0 0,2 7 0,-1-10-29,0 0 0,0-1 0,0 1 0,0 0 0,0 0 0,0-1 0,0 1 0,0 0 0,1-1 0,-1 1 0,0-1 0,0 0 0,0 1 0,1-1 0,-1 0 0,0 0 0,0 0 0,1 0 0,-1 0 0,0 0 0,0 0 0,2 0 0,28-5 0,-21 2-165,1-2 0,-1 0 0,-1 0 0,1 0 0,-1-1 0,10-8 0,-11 8-36,0 0 0,0 0 1,1 1-1,0 0 1,0 1-1,0 0 1,17-6-1,-25 10 179,-1 0-1,1 0 1,-1 0-1,1 0 1,-1 0-1,1 0 1,-1 1 0,1-1-1,-1 0 1,1 0-1,-1 0 1,0 0-1,1 0 1,-1 1 0,1-1-1,-1 0 1,1 0-1,-1 1 1,0-1-1,1 0 1,-1 1 0,0-1-1,1 0 1,-1 1-1,0-1 1,0 1-1,1-1 1,-1 0 0,0 1-1,0-1 1,0 1-1,1-1 1,-1 1-1,0-1 1,0 1 0,2 27-164,-9 27 568,7-54-380,-32 264 2623,20-141-1881,10-104-744,-1 0 0,-1 0 0,0-1 0,-9 22 0,11-36 0,0-1 0,0 1 0,-1-1 0,1 0 0,-1 0 0,0 0 0,0 0 0,0 0 0,-1 0 0,-4 3 0,6-6 0,0 1 0,0-1 0,0 0 0,0 0 0,-1 0 0,1 0 0,0-1 0,-1 1 0,1 0 0,-1-1 0,1 0 0,0 1 0,-1-1 0,1 0 0,-1 0 0,1-1 0,-1 1 0,1 0 0,-1-1 0,1 0 0,-4-1 0,2 0 0,0 0 0,0 0 0,1-1 0,-1 0 0,0 0 0,1 0 0,0 0 0,0 0 0,0-1 0,0 1 0,0-1 0,1 0 0,-1 0 0,1 0 0,0 0 0,0 0 0,1-1 0,-1 1 0,1 0 0,-1-10 0,-2-5 0,1 0 0,1 0 0,1-30 0,2 36-98,0 1 0,1 0 0,0-1 0,1 1 1,0 0-1,1 0 0,0 0 0,1 1 0,1-1 0,-1 1 0,2 1 0,0-1 0,0 1 0,1 0 1,0 0-1,10-8 0,7-5-1217,2 1 1,0 2-1,1 1 0,54-28 1,-22 15-11205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5.014"/>
    </inkml:context>
    <inkml:brush xml:id="br0">
      <inkml:brushProperty name="width" value="0.025" units="cm"/>
      <inkml:brushProperty name="height" value="0.025" units="cm"/>
    </inkml:brush>
  </inkml:definitions>
  <inkml:trace contextRef="#ctx0" brushRef="#br0">231 110 17649,'3'-10'1250,"-1"0"1,0 0-1,-1 1 0,0-1 1,-1-17-1,0 26-1175,1-1 1,-1 1-1,0 0 0,-1-1 0,1 1 0,0 0 1,0 0-1,-1-1 0,1 1 0,0 0 0,-1 0 1,1-1-1,-1 1 0,0 0 0,1 0 0,-1 0 1,0 0-1,0 0 0,0 0 0,0 0 0,1 0 0,-1 0 1,0 0-1,-1 1 0,1-1 0,0 0 0,0 1 1,0-1-1,0 1 0,-1-1 0,1 1 0,0-1 1,0 1-1,-1 0 0,1 0 0,0 0 0,0-1 1,-1 1-1,1 0 0,0 1 0,-1-1 0,1 0 0,0 0 1,-1 1-1,1-1 0,0 0 0,0 1 0,0-1 1,-1 1-1,1 0 0,0-1 0,0 1 0,-1 1 1,-4 1-51,1 1 0,0 0 1,1 0-1,-1 0 1,1 0-1,-1 1 1,1-1-1,1 1 0,-1 0 1,1 0-1,-5 10 1,-27 64 106,24-46 162,2 1 0,1 0-1,1 0 1,2 0-1,2 1 1,1 0 0,1-1-1,6 48 1,-2-68-254,1-1-1,1 0 1,-1 0 0,2 0 0,0-1-1,1 0 1,0 0 0,0 0 0,11 11-1,19 34 39,-34-45-78,-12-12 0,-13-13 0,1-8 0,1 0 0,0-1 0,2-1 0,-30-49 0,47 71 0,0-1 0,0 0 0,0 1 0,1-1 0,-1 0 0,0 0 0,1 0 0,0 1 0,-1-1 0,1 0 0,0 0 0,0 0 0,0 0 0,0 0 0,0 0 0,0 1 0,1-1 0,-1 0 0,1 0 0,-1 0 0,1 1 0,0-1 0,0 0 0,-1 0 0,1 1 0,0-1 0,1 1 0,-1-1 0,0 1 0,0-1 0,1 1 0,-1 0 0,3-2 0,6-4 0,0 1 0,1 0 0,-1 0 0,19-5 0,2-3 0,62-38 0,40-20 0,-129 70 0,-1 1 0,0-1 0,1 1 0,-1 0 0,1 0 0,-1 0 0,1 0 0,5 0 0,-9 2 0,1-1 0,0 0 0,0 0 0,0 0 0,-1 1 0,1-1 0,0 0 0,0 1 0,-1-1 0,1 0 0,0 1 0,-1-1 0,1 1 0,0-1 0,-1 1 0,1 0 0,-1-1 0,1 1 0,-1-1 0,1 1 0,-1 0 0,1 0 0,-1-1 0,0 1 0,1 0 0,-1 0 0,0-1 0,0 1 0,0 0 0,1 0 0,-1 0 0,0-1 0,0 1 0,0 0 0,0 0 0,-1 1 0,1 19 0,-2 0 0,-6 31 0,-2 35 0,9-87 0,1 1 0,0-1 0,0 0 0,0 1 0,0-1 0,0 0 0,0 1 0,0-1 0,0 0 0,0 1 0,0-1 0,0 0 0,0 1 0,0-1 0,0 0 0,0 1 0,0-1 0,0 0 0,0 1 0,1-1 0,-1 0 0,0 1 0,0-1 0,0 0 0,1 0 0,-1 1 0,0-1 0,0 0 0,1 0 0,-1 0 0,0 1 0,0-1 0,1 0 0,-1 0 0,0 0 0,1 0 0,-1 1 0,0-1 0,0 0 0,1 0 0,-1 0 0,0 0 0,1 0 0,-1 0 0,0 0 0,1 0 0,-1 0 0,0 0 0,1 0 0,-1 0 0,0 0 0,1 0 0,-1 0 0,0 0 0,1-1 0,-1 1 0,0 0 0,1 0 0,-1 0 0,0 0 0,0-1 0,1 1 0,12-11 0,-6 2 0,0-1 0,-1 0 0,0-1 0,-1 1 0,0-1 0,0 0 0,-1 0 0,-1 0 0,0-1 0,0 0 0,-1 1 0,-1-1 0,0 0 0,0 0 0,-3-21 0,2 32 0,0 0 0,0 0 0,0 0 0,0 0 0,0 0 0,0 0 0,0 0 0,0 0 0,0 0 0,-1 0 0,1 0 0,0 0 0,-1 0 0,1 1 0,-1-1 0,1 0 0,-1 0 0,1 0 0,-1 1 0,0-1 0,1 0 0,-1 0 0,0 1 0,0-1 0,1 1 0,-1-1 0,0 1 0,0-1 0,0 1 0,0-1 0,0 1 0,0 0 0,0 0 0,1-1 0,-1 1 0,0 0 0,-1 0 0,0 0 0,1 1 0,0 0 0,0-1 0,0 1 0,-1 0 0,1 0 0,0 0 0,0 0 0,0 0 0,0 0 0,1 0 0,-1 0 0,0 0 0,0 0 0,1 0 0,-1 0 0,0 1 0,1-1 0,-1 0 0,1 1 0,0-1 0,-1 0 0,1 1 0,0-1 0,0 0 0,0 3 0,-1-2 0,1 0 0,0 0 0,0 1 0,0-1 0,0 0 0,0 0 0,0 0 0,1 1 0,-1-1 0,1 0 0,-1 0 0,1 0 0,0 0 0,0 0 0,0 0 0,0 0 0,0 0 0,0 0 0,0 0 0,1-1 0,-1 1 0,1 0 0,0-1 0,-1 1 0,1-1 0,0 0 0,3 2 0,2 0 0,0-1 0,0 0 0,0 0 0,0-1 0,0 0 0,0 0 0,13-1 0,35-1-3055,-34 0-704,1-1 1,-1-1-1,0-1 0,0-1 0,29-11 0,9-15-1238,-48 21 3425,-9-6 25345,-16 25-19960,8-3-3430,0 1-1,0 1 1,1-1-1,-1 1 1,2 0 0,-1 0-1,1 0 1,0 1-1,1 0 1,0-1-1,-4 18 1,7-26-383,0 1 0,0-1 0,0 1 0,0 0 0,0-1 0,0 1 0,0-1 0,0 1 0,0 0 0,0-1 0,0 1 0,0-1 0,0 1 0,1 0 0,-1-1 0,0 1 0,0-1 0,1 1 0,-1-1 0,0 1 0,1-1 0,-1 1 0,0-1 0,1 1 0,-1-1 0,1 0 0,-1 1 0,1-1 0,-1 0 0,1 1 0,-1-1 0,1 0 0,-1 1 0,2-1 0,26-1 0,25-18 0,-19 1 0,-23 10 0,1 2 0,0-1 0,0 2 0,1-1 0,0 2 0,0 0 0,0 0 0,0 1 0,16-1 0,-28 4 0,0 0 0,0 1 0,0-1 0,0 1 0,0-1 0,0 1 0,-1 0 0,1-1 0,0 1 0,0 0 0,0-1 0,-1 1 0,1 0 0,0 0 0,-1 0 0,1 0 0,-1 0 0,1 0 0,-1 0 0,1 0 0,-1 0 0,1 0 0,-1 0 0,0 0 0,0 0 0,0 0 0,0 0 0,1 0 0,-1 0 0,-1 0 0,1 2 0,0 46 0,-1-35 0,1-13 0,0 0 0,0 0 0,0 0 0,0 0 0,0 0 0,1 0 0,-1 1 0,0-1 0,0 0 0,1 0 0,-1 0 0,1 0 0,-1 0 0,1-1 0,-1 1 0,1 0 0,0 0 0,-1 0 0,1 0 0,0-1 0,0 1 0,0 0 0,-1 0 0,1-1 0,2 2 0,0-1 0,-1-1 0,1 1 0,-1 0 0,1-1 0,0 0 0,-1 1 0,1-1 0,0 0 0,-1-1 0,5 1 0,5-3 0,0 0 0,0 0 0,20-9 0,19-12 0,-36 16 0,0 0 0,0 2 0,1-1 0,0 2 0,0 0 0,0 1 0,0 0 0,20-1 0,-35 5 0,0 0 0,-1 0 0,1 1 0,0-1 0,-1 0 0,1 0 0,0 0 0,-1 0 0,1 1 0,-1-1 0,1 0 0,-1 0 0,1 1 0,0-1 0,-1 0 0,1 1 0,-1-1 0,1 1 0,-1-1 0,0 1 0,1-1 0,-1 1 0,1-1 0,-1 1 0,0-1 0,1 1 0,-1 0 0,0-1 0,0 1 0,1-1 0,-1 1 0,0 0 0,0 0 0,0 29 0,0-2 0,3-27 0,1-1 0,-1 1 0,0-1 0,0 1 0,1-1 0,-1 0 0,0-1 0,1 1 0,-1 0 0,5-2 0,56-21-6,-54 19-31,1-1 1,-1 2-1,1-1 0,0 1 1,0 1-1,0 0 1,16-1-1,-26 3 2,0 1 0,0-1 0,0 1 0,0-1 0,0 0 0,-1 1 0,1 0 0,0-1 0,0 1 0,0 0 0,0-1 0,-1 1 0,1 0 1,0 0-1,-1-1 0,1 1 0,0 0 0,-1 0 0,1 0 0,-1 0 0,0 0 0,1 0 0,-1 0 0,0 0 0,1 0 0,-1 0 0,0 0 0,0 0 0,0 0 0,0 0 0,0 1 0,0-1 0,0 0 0,0 0 0,-1 0 0,1 0 0,-1 2 0,-7 27-2260,-1-17-2767,1-10-3089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05.948"/>
    </inkml:context>
    <inkml:brush xml:id="br0">
      <inkml:brushProperty name="width" value="0.025" units="cm"/>
      <inkml:brushProperty name="height" value="0.025" units="cm"/>
    </inkml:brush>
  </inkml:definitions>
  <inkml:trace contextRef="#ctx0" brushRef="#br0">0 7 7399,'19'-6'11169,"-9"10"-4685,-4 29-2283,-5-19-4061,3 81 985,-4-1-1,-23 172 1,21-219-1125,2-47 0,0 1 0,0-1 0,0 0 0,0 1 0,0-1 0,0 1 0,0-1 0,0 1 0,0-1 0,0 1 0,1-1 0,-1 1 0,0-1 0,0 1 0,1-1 0,-1 0 0,0 1 0,1-1 0,-1 0 0,0 1 0,1-1 0,-1 0 0,0 1 0,1-1 0,-1 0 0,1 0 0,0 1 0,0-1 0,0-1 0,0 1 0,0-1 0,1 1 0,-1-1 0,0 1 0,0-1 0,0 0 0,0 1 0,0-1 0,0 0 0,0 0 0,-1 0 0,1 0 0,0 1 0,0-1 0,0-2 0,5-6 0,0 0 0,0-1 0,-1 0 0,-1 0 0,0-1 0,0 1 0,-1-1 0,0 1 0,-1-1 0,2-16 0,0-19 0,-3-54 0,-1 64 0,0 24 0,3 15 0,4 28 0,4 15 0,-9-40 0,0-1 0,1 1 0,0 0 0,0-1 0,0 1 0,1-1 0,0 0 0,0 0 0,0-1 0,1 1 0,-1-1 0,1 0 0,0 0 0,0 0 0,10 5 0,-10-7 0,0-1 0,-1 1 0,1-1 0,0 0 0,0 0 0,0 0 0,0-1 0,0 0 0,0 0 0,0 0 0,-1-1 0,1 1 0,0-1 0,0 0 0,0-1 0,0 1 0,-1-1 0,1 0 0,-1 0 0,1 0 0,3-4 0,7-4 0,0 0 0,-1-1 0,0 0 0,-1-1 0,-1-1 0,0 0 0,15-22 0,-20 25 0,-1 1 0,0-1 0,-1-1 0,0 1 0,0-1 0,-1 1 0,-1-1 0,0-1 0,0 1 0,-1 0 0,-1-1 0,1-17 0,-2 29 0,0 0 0,0 0 0,0-1 0,0 1 0,1 0 0,-1-1 0,0 1 0,0 0 0,0-1 0,0 1 0,-1 0 0,1-1 0,0 1 0,0 0 0,0 0 0,0-1 0,0 1 0,0 0 0,0-1 0,0 1 0,-1 0 0,1 0 0,0-1 0,0 1 0,0 0 0,-1 0 0,1-1 0,0 1 0,0 0 0,-1 0 0,1 0 0,0 0 0,0-1 0,-1 1 0,1 0 0,0 0 0,-1 0 0,1 0 0,0 0 0,-1 0 0,1 0 0,0 0 0,0 0 0,-1 0 0,1 0 0,0 0 0,-1 0 0,1 0 0,0 0 0,-1 0 0,1 0 0,0 0 0,0 0 0,-1 0 0,1 1 0,0-1 0,-1 0 0,1 0 0,0 0 0,0 0 0,-1 1 0,1-1 0,0 0 0,0 0 0,0 1 0,-1-1 0,1 0 0,0 0 0,0 1 0,-16 19 0,0 9 0,2 1 0,-19 58 0,28-72 0,1 0 0,0 1 0,1-1 0,1 0 0,1 1 0,0 0 0,3 27 0,-1-41 0,0 0 0,0-1 0,1 1 0,-1-1 0,0 1 0,1-1 0,0 1 0,-1-1 0,1 0 0,0 0 0,0 0 0,0 0 0,1 0 0,-1 0 0,0-1 0,1 1 0,-1-1 0,1 1 0,-1-1 0,1 0 0,0 0 0,-1 0 0,1-1 0,0 1 0,0 0 0,0-1 0,0 0 0,-1 0 0,7 0 0,2 0 0,0 0 0,0 0 0,0-1 0,0-1 0,0 0 0,19-6 0,-17 3 0,-1-1 0,0 0 0,0-1 0,-1 0 0,0-1 0,13-12 0,-20 17 0,0 0 0,-1-1 0,1 1 0,-1-1 0,0 0 0,1 0 0,-2 0 0,1 0 0,0-1 0,-1 1 0,0-1 0,0 1 0,0-1 0,-1 0 0,0 0 0,0 0 0,0 0 0,0 0 0,-1-9 0,0 13 0,-1 0 0,1-1 0,-1 1 0,1 0 0,-1 0 0,0 0 0,1 0 0,-1 1 0,0-1 0,0 0 0,0 0 0,0 0 0,0 1 0,0-1 0,0 0 0,0 1 0,0-1 0,0 1 0,0-1 0,0 1 0,0 0 0,-1-1 0,1 1 0,0 0 0,0 0 0,0 0 0,-1 0 0,1 0 0,0 0 0,0 0 0,0 0 0,0 0 0,-1 1 0,1-1 0,0 0 0,0 1 0,0-1 0,-2 2 0,-2-1 0,0 0 0,0 1 0,0 0 0,0 0 0,0 1 0,1-1 0,-7 5 0,7-2 0,-1-1 0,1 1 0,0 0 0,0 1 0,0-1 0,1 1 0,0-1 0,0 1 0,1 0 0,-1 0 0,1 0 0,1 1 0,-2 7 0,2-11 0,1 0 0,0 0 0,0 0 0,0 0 0,0 0 0,0 0 0,1 0 0,0 0 0,-1 0 0,1-1 0,0 1 0,0 0 0,1 0 0,-1-1 0,0 1 0,1-1 0,0 1 0,-1-1 0,1 0 0,0 0 0,0 1 0,1-1 0,-1-1 0,0 1 0,1 0 0,-1 0 0,1-1 0,-1 0 0,1 1 0,4 0 0,5 3-708,1-1 0,-1-1 0,1 0 1,19 1-1,14-2-5458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7.285"/>
    </inkml:context>
    <inkml:brush xml:id="br0">
      <inkml:brushProperty name="width" value="0.025" units="cm"/>
      <inkml:brushProperty name="height" value="0.025" units="cm"/>
    </inkml:brush>
  </inkml:definitions>
  <inkml:trace contextRef="#ctx0" brushRef="#br0">21 1 14189,'0'0'1121,"-16"87"577,11-43-1185,5-6-577,0-2-1698,0-5-4004</inkml:trace>
  <inkml:trace contextRef="#ctx0" brushRef="#br0" timeOffset="1">47 748 3619,'0'53'4100,"0"-3"-1986,0-1-448,0-2-897,6 0-545,1-3-160,1-2-641,-1-4-2914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6.912"/>
    </inkml:context>
    <inkml:brush xml:id="br0">
      <inkml:brushProperty name="width" value="0.025" units="cm"/>
      <inkml:brushProperty name="height" value="0.025" units="cm"/>
    </inkml:brush>
  </inkml:definitions>
  <inkml:trace contextRef="#ctx0" brushRef="#br0">54 1 6662,'0'0'14638,"-30"54"-13805,29-35-128,-1 3-1,-2 4 225,-1 2-256,1 4-449,1 3-224,1 1-929,1-3-2018,1 0-2049,-1-3-4421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9.657"/>
    </inkml:context>
    <inkml:brush xml:id="br0">
      <inkml:brushProperty name="width" value="0.025" units="cm"/>
      <inkml:brushProperty name="height" value="0.025" units="cm"/>
    </inkml:brush>
  </inkml:definitions>
  <inkml:trace contextRef="#ctx0" brushRef="#br0">0 1 13421,'64'5'1217,"1"-5"-769,4 0-864,3-2-4901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9.998"/>
    </inkml:context>
    <inkml:brush xml:id="br0">
      <inkml:brushProperty name="width" value="0.025" units="cm"/>
      <inkml:brushProperty name="height" value="0.025" units="cm"/>
    </inkml:brush>
  </inkml:definitions>
  <inkml:trace contextRef="#ctx0" brushRef="#br0">1 80 10634,'14'0'1030,"48"-4"-2326,-1-3 0,85-20 1,37-6 750,-61 24 5501,-92 11-4247,0 1 0,0 1 1,48 14-1,28 4 1589,-52-17-1982,-1-3-1,93-7 1,-6 0-4439,-132 5-1376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33.718"/>
    </inkml:context>
    <inkml:brush xml:id="br0">
      <inkml:brushProperty name="width" value="0.025" units="cm"/>
      <inkml:brushProperty name="height" value="0.025" units="cm"/>
    </inkml:brush>
  </inkml:definitions>
  <inkml:trace contextRef="#ctx0" brushRef="#br0">1 940 4901,'0'0'17659,"4"-8"-16474,2-3-797,0 0-1,1 0 0,0 1 1,1 0-1,0 1 1,17-16-1,72-55 1165,-41 35-1396,310-232 40,58-49-119,-417 320-69,-5 4-1,0 1 0,0 0 0,0-1 0,0 0 0,0 0 0,0 1 0,-1-1 0,1 0 0,-1 0 0,1 0 0,-1-1 0,0 1 0,2-4 0,-22 13 164,-21 21-124,-71 65-1,45-35-27,-149 118-15,-201 175-2,259-208 174,276-260-167,6 6 0,4 6 1,239-149-1,-258 190-3,-10 7-6,97-73-1,-182 114 27,-15 16-25,0 0 1,0 0-1,0-1 0,0 1 0,0 0 0,0 0 0,0 0 0,0-1 1,0 1-1,0 0 0,0 0 0,0 0 0,0 0 0,0-1 1,0 1-1,0 0 0,-1 0 0,1 0 0,0 0 0,0-1 1,0 1-1,0 0 0,0 0 0,-1 0 0,1 0 0,0 0 1,0 0-1,0 0 0,0 0 0,-1-1 0,1 1 0,0 0 0,0 0 1,0 0-1,-1 0 0,1 0 0,0 0 0,0 0 0,0 0 1,-1 0-1,1 0 0,0 0 0,0 0 0,0 0 0,-1 1 1,1-1-1,0 0 0,-41 12 72,-50 35-94,-88 63 1,78-45 3,17-14-41,-418 282 116,494-327-51,4-4-3,1 0 0,0 0 0,0 1 0,0-1-1,0 1 1,0 0 0,0-1 0,1 1 0,-1 0 0,1 1 0,0-1 0,-3 7 0,28-14 2,0-8 19,-1-1 0,0-1 0,0 0 0,32-32 0,8-3-17,751-488 84,-782 518-88,9-8 12,-29 17 10,-29 19 76,-107 74-579,22-13-2290,83-58 1102,0-1 1,-1-1-1,-26 9 1,43-17 875,0-1 1,0 0-1,0 0 1,0 0-1,-1-1 1,1 1-1,0-1 1,0 0-1,-5-1 1,-6-3-6846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00.288"/>
    </inkml:context>
    <inkml:brush xml:id="br0">
      <inkml:brushProperty name="width" value="0.025" units="cm"/>
      <inkml:brushProperty name="height" value="0.025" units="cm"/>
    </inkml:brush>
  </inkml:definitions>
  <inkml:trace contextRef="#ctx0" brushRef="#br0">195 0 8648,'0'0'13848,"11"9"-12241,1 0-1349,-1 0 0,-1 1 1,1 0-1,-2 1 0,0 0 0,0 0 1,-1 1-1,0 0 0,-1 1 0,0 0 0,-1 0 1,-1 0-1,0 1 0,-1-1 0,3 16 1,-5-11-194,-2 1 1,0 0 0,-1 0 0,-1-1 0,-1 1-1,-1-1 1,0 0 0,-1 0 0,-1 0-1,-1 0 1,-11 19 0,-6 8-301,-3-1 1,-60 75-1,28-53-3255,17-27-3168,-4-1-10329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34.077"/>
    </inkml:context>
    <inkml:brush xml:id="br0">
      <inkml:brushProperty name="width" value="0.025" units="cm"/>
      <inkml:brushProperty name="height" value="0.025" units="cm"/>
    </inkml:brush>
  </inkml:definitions>
  <inkml:trace contextRef="#ctx0" brushRef="#br0">1 243 10698,'0'0'17627,"9"-9"-16778,-1 2-741,-1 1 1,0 1-1,1-1 0,0 1 0,1 1 1,-1-1-1,1 1 0,0 1 0,-1 0 0,13-3 1,93-24 74,-1-6 0,147-67 1,-257 102-174,25-9-34,-21 13 82,-10 10 170,-12 13 111,-2 0 1,-23 27-1,-18 27 223,32-39-554,-41 71 13,61-101-38,1 0-1,1 0 1,0 0-1,0 1 1,1-1-1,1 1 1,0 0-1,-1 16 1,3-28-50,0 1-1,0-1 1,0 1 0,0-1 0,-1 1-1,1-1 1,0 1 0,0-1 0,0 1 0,0-1-1,0 1 1,0-1 0,0 1 0,1-1-1,-1 1 1,0-1 0,0 1 0,0-1-1,0 1 1,1-1 0,-1 1 0,0-1-1,0 1 1,1-1 0,-1 0 0,0 1-1,1-1 1,-1 1 0,0-1 0,1 0 0,-1 1-1,1-1 1,-1 0 0,1 0 0,-1 1-1,1-1 1,-1 0 0,1 0 0,-1 0-1,1 1 1,-1-1 0,1 0 0,-1 0-1,1 0 1,-1 0 0,1 0 0,0 0-1,1-1-692,0 0 0,0 0-1,0-1 1,0 1-1,0 0 1,0-1-1,-1 1 1,1-1-1,0 0 1,-1 0-1,3-3 1,21-36-15074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39.516"/>
    </inkml:context>
    <inkml:brush xml:id="br0">
      <inkml:brushProperty name="width" value="0.025" units="cm"/>
      <inkml:brushProperty name="height" value="0.025" units="cm"/>
    </inkml:brush>
  </inkml:definitions>
  <inkml:trace contextRef="#ctx0" brushRef="#br0">85 103 3651,'0'0'13683,"-9"-1"-12493,-27-5-113,5-6 4044,31 11-5066,0 1-1,0 0 1,0 0-1,-1 0 1,1 0-1,0 0 1,0-1-1,0 1 1,0 0-1,-1 0 0,1 0 1,0 0-1,0 0 1,0 0-1,-1 0 1,1 0-1,0 0 1,0 0-1,-1 0 1,1 0-1,0 0 1,0 0-1,0 0 1,-1 0-1,1 0 1,0 0-1,0 0 1,0 0-1,-1 0 1,1 0-1,0 0 1,0 0-1,0 0 1,-1 0-1,1 1 1,0-1-1,0 0 1,0 0-1,0 0 1,-1 0-1,1 1 1,0-1-1,0 0 1,0 0-1,0 0 1,0 0-1,0 1 1,0-1-1,-1 0 1,1 0-1,0 0 1,0 1-1,0-1 1,0 0-1,0 1-29,1 0 0,-1-1 0,0 1-1,1-1 1,-1 0 0,1 1 0,-1-1-1,0 1 1,1-1 0,-1 1 0,1-1-1,-1 0 1,1 1 0,-1-1 0,1 0 0,0 0-1,-1 1 1,1-1 0,-1 0 0,1 0-1,-1 0 1,1 0 0,0 0 0,-1 0-1,1 0 1,-1 0 0,1 0 0,1 0 0,225-13 2083,45 2-1914,-117 8-51,192-2-2,53-2 6,390-23 392,-551 23-287,230-3 201,-314 13-334,110-3 114,-162-11-388,-103 11 171,-47 0-373,-324 21-514,67-2 295,-362 12-1472,180-7 701,-39 13 695,60-3 476,186-42-392,223 4 608,-127 3 312,1017-32 307,-315 5-773,-85 8 130,424-9 1275,-500 39-167,-245-6-1030,43-3 2,-337 7-1169,51-8 208,-984 27-2093,261 47 2665,360-47 332,343-22-9,119-4-26,15-2-22,0 1 1,0 1-1,0 0 0,0 2 1,1-1-1,-1 2 1,0 0-1,-29 12 0,45-16 18,0 0 0,0 0 0,0 0-1,0 0 1,0 0 0,0 0 0,0 0 0,-1 0-1,1 0 1,0 0 0,0 1 0,0-1-1,0 0 1,0 0 0,0 0 0,0 0-1,0 0 1,-1 0 0,1 0 0,0 0 0,0 0-1,0 0 1,0 0 0,0 0 0,0 1-1,0-1 1,0 0 0,0 0 0,0 0 0,0 0-1,0 0 1,0 0 0,0 0 0,0 1-1,0-1 1,0 0 0,0 0 0,0 0 0,0 0-1,0 0 1,0 0 0,0 0 0,0 1-1,0-1 1,0 0 0,0 0 0,0 0-1,0 0 1,0 0 0,0 0 0,0 0 0,0 0-1,0 1 1,0-1 0,0 0 0,0 0-1,0 0 1,0 0 0,1 0 0,-1 0 0,0 0-1,0 0 1,0 0 0,0 0 0,0 0-1,0 0 1,1 1 0,13 1-23,21-2-8,162-20 56,68-3 14,1176-24 110,-1303 44-143,955-34 1451,-1057 36-1206,-29 1-55,-25 0-178,-21 1-160,-70-4-4975,45-8-3488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40.824"/>
    </inkml:context>
    <inkml:brush xml:id="br0">
      <inkml:brushProperty name="width" value="0.025" units="cm"/>
      <inkml:brushProperty name="height" value="0.025" units="cm"/>
    </inkml:brush>
  </inkml:definitions>
  <inkml:trace contextRef="#ctx0" brushRef="#br0">155 1 4644,'0'0'19203,"-6"14"-18840,-8 28-58,1 0 1,3 0-1,-7 60 1,-16 130 1027,-24 252 334,56-463-1923,-1-4 506,1 0 0,2 31 0,-1-47-389,0 1 1,0 0-1,0 0 1,0 0-1,0 0 1,1 0-1,-1 0 0,1 0 1,-1 0-1,1-1 1,0 1-1,0 0 1,0 0-1,0-1 1,0 1-1,0 0 1,0-1-1,0 1 1,1-1-1,-1 0 0,1 1 1,-1-1-1,1 0 1,-1 0-1,1 0 1,0 0-1,-1 0 1,1 0-1,0-1 1,0 1-1,3 0 1,13-1-5393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41.462"/>
    </inkml:context>
    <inkml:brush xml:id="br0">
      <inkml:brushProperty name="width" value="0.025" units="cm"/>
      <inkml:brushProperty name="height" value="0.025" units="cm"/>
    </inkml:brush>
  </inkml:definitions>
  <inkml:trace contextRef="#ctx0" brushRef="#br0">5 166 3940,'0'-9'10452,"0"-6"-8974,1 0 0,1 0-1,5-25 1,-6 36-1201,-1 1-1,1-1 1,0 0 0,1 1-1,-1-1 1,1 1 0,-1-1-1,1 1 1,0 0 0,0-1-1,0 1 1,1 0 0,-1 0-1,1 1 1,0-1 0,0 1-1,0-1 1,0 1 0,0 0-1,0 0 1,0 0-1,1 0 1,5-1 0,-8 3-256,0 0 1,-1-1-1,1 1 0,-1 1 1,1-1-1,0 0 0,-1 0 1,1 0-1,-1 0 0,1 0 1,0 1-1,-1-1 0,1 0 1,-1 0-1,1 1 0,-1-1 1,1 0-1,-1 1 0,1-1 1,-1 1-1,1-1 0,-1 0 1,0 1-1,1-1 0,-1 1 1,0-1-1,1 1 0,-1-1 1,0 1-1,1 0 1,-1-1-1,0 1 0,0-1 1,0 1-1,0 0 0,0 0 1,3 29 350,-3-23-264,-2 124 1012,-7-1 0,-26 140 0,15-137-939,-6 259-1,26-383-197,1-1 1,-1 1-1,2-1 0,-1 1 0,1-1 0,3 8 0,13 11-1508,-16-25 1079,0-1 1,0 1-1,0 0 0,0-1 1,1 0-1,-1 1 1,0-1-1,1 0 1,-1 0-1,5 0 0,11 1-6814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6.245"/>
    </inkml:context>
    <inkml:brush xml:id="br0">
      <inkml:brushProperty name="width" value="0.025" units="cm"/>
      <inkml:brushProperty name="height" value="0.025" units="cm"/>
    </inkml:brush>
  </inkml:definitions>
  <inkml:trace contextRef="#ctx0" brushRef="#br0">0 1 3908,'0'0'10132,"4"8"-8130,4 10-1011,1 0 1,0-1-1,1-1 0,22 27 1,-18-27-729,0-1-1,1-1 1,1 0 0,1-1 0,0 0 0,0-1 0,1-2 0,0 1 0,1-2 0,1-1 0,-1 0 0,1-1-1,22 4 1,37 2 143,1-4 0,-1-3 0,114-6 0,-114-1-343,317-33 425,-274 18 856,214-1 1,-329 18-1224,-1-1 1,1 1-1,0 0 0,-1 1 1,1 0-1,-1 0 1,0 0-1,1 1 1,-1 0-1,0 0 1,-1 0-1,1 1 0,9 7 1,-7-3 96,0 1-1,0-1 1,-1 1 0,0 1 0,0-1-1,9 21 1,-10-24-3196,-6-6 2816,0 0-1,0 1 0,0-1 1,0 0-1,0 0 0,0 0 0,0 0 1,0 0-1,0 1 0,0-1 1,0 0-1,1 0 0,-1 0 0,0 0 1,0 0-1,0 0 0,0 0 1,0 1-1,0-1 0,1 0 0,-1 0 1,0 0-1,0 0 0,0 0 1,0 0-1,0 0 0,1 0 0,-1 0 1,0 0-1,0 0 0,0 0 1,0 0-1,1 0 0,-1 0 0,0 0 1,0 0-1,0 0 0,0 0 1,1 0-1,-1 0 0,0 0 0,0 0 1,0 0-1,0 0 0,1-1 1,-1 1-1,0 0 0,0 0 0,0 0 1,0 0-1,0 0 0,0 0 1,0 0-1,1-1 0,-1 1 0,0 0 1,0 0-1,0 0 0,0 0 1,0-1-1,0 1 0,0 0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6.617"/>
    </inkml:context>
    <inkml:brush xml:id="br0">
      <inkml:brushProperty name="width" value="0.025" units="cm"/>
      <inkml:brushProperty name="height" value="0.025" units="cm"/>
    </inkml:brush>
  </inkml:definitions>
  <inkml:trace contextRef="#ctx0" brushRef="#br0">1 184 16720,'0'0'7949,"7"-8"-6497,9-7-1055,1 1 1,0 1 0,1 0 0,1 2-1,-1 0 1,2 0 0,30-10-1,-9 7-392,0 2 0,0 2-1,1 2 1,0 2 0,1 1-1,-1 2 1,52 4 0,-83 0 98,1 0-1,-1 1 1,0 0 0,1 0 0,-1 2-1,0-1 1,-1 1 0,19 10 0,-6 0 352,-1 1 0,34 27 0,-50-37-399,1-1 1,0-1-1,0 1 0,1-1 1,-1 0-1,1-1 0,-1 0 1,1 0-1,0-1 0,-1 1 1,1-2-1,0 1 0,9-2 1,8 1 59,0-2 0,44-9 0,-44 6-116,0-1 0,0-1 0,0-1 0,-1-1 0,-1-1 0,1-1 0,-2-2 0,23-14 0,-44 26-26,0 1 1,0-1-1,-1 0 0,1 0 0,0 1 1,0-1-1,0 0 0,-1 0 1,1 0-1,0 0 0,-1 0 1,1 0-1,-1 0 0,1 0 0,-1 0 1,0 0-1,1-1 0,-1 1-27,0 1-1,0-1 0,-1 1 1,1-1-1,0 1 0,0-1 1,0 1-1,-1-1 0,1 1 1,0-1-1,-1 1 0,1 0 1,0-1-1,-1 1 0,1-1 1,-1 1-1,1 0 0,0 0 1,-1-1-1,1 1 1,-1 0-1,1 0 0,-1-1 1,1 1-1,-1 0 0,-40-6-5574,38 5 4786,-45-1-9408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7.227"/>
    </inkml:context>
    <inkml:brush xml:id="br0">
      <inkml:brushProperty name="width" value="0.025" units="cm"/>
      <inkml:brushProperty name="height" value="0.025" units="cm"/>
    </inkml:brush>
  </inkml:definitions>
  <inkml:trace contextRef="#ctx0" brushRef="#br0">0 164 7751,'0'0'11617,"10"9"-9920,4 2-1053,1 0 1,0 0-1,1-2 0,0 0 0,28 11 0,33 10-100,9 6-113,1-5 1,2-3-1,131 23 0,-38-34 395,0-8-1,242-18 1,681-84 1727,-4-43-2460,53-5 315,-602 91-371,-544 49-319,-10 0-541,-19-2-2313,5 1-364,-46-7-5159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7.969"/>
    </inkml:context>
    <inkml:brush xml:id="br0">
      <inkml:brushProperty name="width" value="0.025" units="cm"/>
      <inkml:brushProperty name="height" value="0.025" units="cm"/>
    </inkml:brush>
  </inkml:definitions>
  <inkml:trace contextRef="#ctx0" brushRef="#br0">53 503 5701,'0'0'22662,"2"-9"-21162,4-42-920,-2 1 0,-4-88 0,-2 108-414,-1 0 1,-2 1-1,0-1 0,-3 2 0,0-1 1,-16-35-1,16 50-204,7 15-45,15 23-47,-6-17 137,0 0 0,1 0-1,0-1 1,0 0 0,1-1 0,0 0-1,0 0 1,19 5 0,11 1 54,43 6 1,-47-11-28,43 14-1,3 13-729,18 7-2348,-90-37 2286,1-1 0,-1 1 1,1-2-1,0 1 1,0-1-1,0-1 0,16-1 1,24-10-13657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8.610"/>
    </inkml:context>
    <inkml:brush xml:id="br0">
      <inkml:brushProperty name="width" value="0.025" units="cm"/>
      <inkml:brushProperty name="height" value="0.025" units="cm"/>
    </inkml:brush>
  </inkml:definitions>
  <inkml:trace contextRef="#ctx0" brushRef="#br0">221 36 8712,'9'-4'6305,"-8"4"-5872,36-21 2440,-34 19-2444,-1 1 1,1 0 0,-1 0-1,1 0 1,0 0 0,-1 0-1,1 0 1,0 1 0,0-1-1,-1 1 1,1-1 0,0 1-1,0 0 1,0 1 0,3-1-1,-6 1-260,1 0-1,-1 0 0,1 0 1,-1 0-1,1 0 1,-1 0-1,0 0 1,1 0-1,-1 0 1,0 0-1,0 0 0,0 0 1,0 0-1,0 0 1,0 0-1,0 1 1,0-1-1,0 0 1,0 0-1,-1 0 0,0 1 1,-7 25 1245,-10 6-965,-2-1 1,-1 0 0,-2-2 0,-29 32-1,11-14-247,-4 5-202,-37 50 0,76-92-54,8-9-152,6-7-927,11-15-1564,-1-1 1,-1 0-1,-1-1 1,-1-1-1,17-33 1,-28 50 1920,30-55-7878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8.947"/>
    </inkml:context>
    <inkml:brush xml:id="br0">
      <inkml:brushProperty name="width" value="0.025" units="cm"/>
      <inkml:brushProperty name="height" value="0.025" units="cm"/>
    </inkml:brush>
  </inkml:definitions>
  <inkml:trace contextRef="#ctx0" brushRef="#br0">41 0 9353,'0'0'17072,"-13"59"-15535,0-14-383,2 4-354,8 3-255,3-2-33,3-1-255,20-8-161,8-4-32,2-9-417,-3-2-1152,-1-7-1986,-13-5-1730,-11-2-3940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02.312"/>
    </inkml:context>
    <inkml:brush xml:id="br0">
      <inkml:brushProperty name="width" value="0.025" units="cm"/>
      <inkml:brushProperty name="height" value="0.025" units="cm"/>
    </inkml:brush>
  </inkml:definitions>
  <inkml:trace contextRef="#ctx0" brushRef="#br0">1 117 6470,'0'0'7298,"9"-6"-6268,3-1-838,1 2-1,-1-1 1,1 2 0,0 0-1,1 0 1,-1 2 0,1-1 0,-1 2-1,1 0 1,16 0 0,851 42 2669,320-8-2264,-1-111 637,-171 15 159,-795 66-676,-94-2-1849,-46 0-3076,-86-3-1274,3-7-4234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59.318"/>
    </inkml:context>
    <inkml:brush xml:id="br0">
      <inkml:brushProperty name="width" value="0.025" units="cm"/>
      <inkml:brushProperty name="height" value="0.025" units="cm"/>
    </inkml:brush>
  </inkml:definitions>
  <inkml:trace contextRef="#ctx0" brushRef="#br0">1 396 17232,'0'0'10250,"90"7"-9033,-7-17-576,11-1-481,2-5-64,-4 1-64,-12 2-1089,-11-2-2723,-16-3-1537,-15-4-3875</inkml:trace>
  <inkml:trace contextRef="#ctx0" brushRef="#br0" timeOffset="1">813 9 17969,'0'0'5488,"0"11"-3887,-1 2-1205,0-2 167,0 0 0,1 0 0,0 0 0,1 1 0,3 14 0,-4-23-510,1-1 0,0 1 0,0 0 0,0 0 0,0-1 0,0 1 0,1-1 0,-1 1 0,1-1 0,0 1 0,-1-1 0,1 0 0,0 0 0,1 0 0,-1 0 1,0 0-1,0 0 0,1-1 0,-1 1 0,1-1 0,-1 0 0,1 1 0,0-1 0,0 0 0,-1-1 0,1 1 0,0 0 0,5-1 0,1 1-11,-1-1-1,1-1 1,0 0-1,0 0 1,0-1 0,0 0-1,-1 0 1,1-1-1,-1 0 1,0-1 0,0 1-1,13-10 1,9-7-156,51-45 1,-34 26-404,-47 38 505,1 0 0,0 0-1,0 0 1,0 1 0,0-1-1,0 0 1,0 1 0,0-1-1,0 0 1,1 1 0,-1-1 0,0 1-1,0 0 1,0-1 0,1 1-1,-1 0 1,2 0 0,-4 14-146,-24 37 340,22-45-33,-23 39 106,-1 2 477,-25 62-1,46-96-638,1 1 0,1 0 0,0 0 0,1 0 0,1 0 0,0 1 0,0-1 0,2 1 0,1 23 0,-1-36-137,1 0 0,-1 0 0,0 0-1,1-1 1,-1 1 0,1 0 0,-1-1 0,1 1 0,0 0 0,0-1-1,0 1 1,0-1 0,0 1 0,0-1 0,0 0 0,1 1-1,-1-1 1,0 0 0,1 0 0,1 1 0,-1-1-261,-1 0 1,1-1 0,0 1-1,-1-1 1,1 1-1,0-1 1,0 0 0,-1 0-1,1 0 1,0 0-1,0 0 1,-1 0-1,3 0 1,15-6-11419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4.770"/>
    </inkml:context>
    <inkml:brush xml:id="br0">
      <inkml:brushProperty name="width" value="0.025" units="cm"/>
      <inkml:brushProperty name="height" value="0.025" units="cm"/>
    </inkml:brush>
  </inkml:definitions>
  <inkml:trace contextRef="#ctx0" brushRef="#br0">1 1054 5605,'0'0'12268,"10"-8"-11772,169-141-132,363-283 698,-487 396-1058,105-50 0,30-18-12,-149 73-6,0-2 0,45-49 0,13-10 1743,-96 91-144,-11 12-357,-15 15 352,0-8-1325,-1-2 1,-1-1-1,0-1 0,-31 13 0,-24 13-57,47-21-208,21-11 20,-1 0 1,0-1-1,0 0 1,0-1 0,-1-1-1,-16 4 1,37-10-1055,1-1 1,-1-1 0,0 1 0,0-1 0,0 0 0,-1-1 0,1 0 0,-1 0 0,11-9-1,-2-4-4887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5.128"/>
    </inkml:context>
    <inkml:brush xml:id="br0">
      <inkml:brushProperty name="width" value="0.025" units="cm"/>
      <inkml:brushProperty name="height" value="0.025" units="cm"/>
    </inkml:brush>
  </inkml:definitions>
  <inkml:trace contextRef="#ctx0" brushRef="#br0">49 118 15727,'0'0'1980,"-9"3"-111,-21 8-480,21-5 83,28-8 172,12-6-1166,0-2 0,0-1 0,38-20 0,15-6-409,-68 30-161,0 1 0,1 0 0,0 1 0,0 1 0,0 0 0,1 2 0,-1 0 0,21 0 1,-37 2 88,0 1 0,0-1 0,0 1 0,0 0 0,0-1 0,0 1 0,0 0 1,0 0-1,0-1 0,0 1 0,-1 0 0,1 0 0,0 0 0,-1 0 0,1 0 1,0 0-1,-1 0 0,1 0 0,-1 0 0,0 1 0,1-1 0,-1 0 1,0 0-1,0 0 0,1 0 0,-1 2 0,3 37 10,-3-35-11,-1 40 494,-3 1 0,-2 0 0,-2-1 0,-1-1 0,-19 51 1,-3 24-1179,27-104 23,-3 16-1542,0-14-2956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8.880"/>
    </inkml:context>
    <inkml:brush xml:id="br0">
      <inkml:brushProperty name="width" value="0.025" units="cm"/>
      <inkml:brushProperty name="height" value="0.025" units="cm"/>
    </inkml:brush>
  </inkml:definitions>
  <inkml:trace contextRef="#ctx0" brushRef="#br0">33 167 4676,'-21'2'6117,"9"-1"1270,25-1-4694,268 5 3141,91 0-4165,-265-9-1590,157-26 0,-135 7-131,6-4 998,0 7 0,165-4 0,-298 27-879,-9 2-49,-11 5-359,17-10 88,0 1 0,0-1-1,0 1 1,-1-1 0,1 0 0,0 1 0,0-1-1,-1 0 1,1 0 0,0 0 0,0 0 0,-1 0-1,1 0 1,0 0 0,-1 0 0,1 0 0,0-1 0,0 1-1,0-1 1,-1 1 0,1-1 0,0 1 0,0-1-1,0 1 1,0-1 0,-2-1 0,2-1-839,0 1 1,0-1-1,0 1 1,0-1-1,1 0 0,-1 0 1,1 1-1,-1-1 1,1 0-1,0-2 1,-1-11-2941,-1-1-1402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9.253"/>
    </inkml:context>
    <inkml:brush xml:id="br0">
      <inkml:brushProperty name="width" value="0.025" units="cm"/>
      <inkml:brushProperty name="height" value="0.025" units="cm"/>
    </inkml:brush>
  </inkml:definitions>
  <inkml:trace contextRef="#ctx0" brushRef="#br0">1 16 5157,'0'0'17510,"12"-3"-16661,20-2-422,0 1 0,58 1 0,-71 3 2,1 1 1,-2 1-1,1 0 0,0 2 1,0 0-1,35 14 0,-53-18-373,1 1 0,-1 0-1,1-1 1,-1 1-1,1 0 1,-1 0 0,0 0-1,1-1 1,-1 2-1,0-1 1,0 0 0,0 0-1,0 0 1,0 0-1,0 1 1,0-1 0,0 0-1,0 1 1,0-1-1,-1 1 1,1-1 0,-1 1-1,1-1 1,-1 1 0,0 0-1,1-1 1,-1 1-1,0-1 1,0 1 0,0 0-1,0-1 1,-1 1-1,1-1 1,0 1 0,-1 0-1,1-1 1,-1 1-1,1-1 1,-1 1 0,0-1-1,1 0 1,-1 1-1,0-1 1,0 0 0,0 1-1,0-1 1,0 0-1,0 0 1,-2 1 0,-7 9 172,-1-1 1,0 0 0,0 0 0,-14 7-1,23-15-159,-59 42 438,-59 40-2674,120-84 1270,-5 3 77,16-25-23050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19.951"/>
    </inkml:context>
    <inkml:brush xml:id="br0">
      <inkml:brushProperty name="width" value="0.025" units="cm"/>
      <inkml:brushProperty name="height" value="0.025" units="cm"/>
    </inkml:brush>
  </inkml:definitions>
  <inkml:trace contextRef="#ctx0" brushRef="#br0">734 161 3203,'0'0'2397,"8"-3"619,152-67 769,-160 69-3703,30-13-409,-17 4 1079,-13 10-654,1-1-1,-1 1 1,0 0-1,0 0 1,0-1-1,0 1 1,0 0 0,0-1-1,0 1 1,0 0-1,0 0 1,1-1-1,-1 1 1,0 0 0,0-1-1,0 1 1,-1 0-1,1 0 1,0-1-1,0 1 1,0 0-1,0-1 1,0 1 0,0 0-1,0 0 1,0-1-1,-1 1 1,1 0-1,0 0 1,0-1 0,0 1-1,0 0 1,-1 0-1,1 0 1,0-1-1,0 1 1,-1 0-1,1 0 1,0 0 0,-7-2 7314,-1 2-3648,-24 5-3911,16-2 862,-91 5 510,-193-11 0,-88 2-1214,378 2-53,4 0-12,0-1 0,-1 0 0,1 0 0,-1 0 0,1-1 0,0 1 0,-1-2 0,1 1 0,-9-4 0,15 5-92,0 0-1,-1-1 1,1 1 0,0 0 0,0-1-1,-1 1 1,1-1 0,0 1-1,0 0 1,0-1 0,0 1-1,0-1 1,0 1 0,0 0-1,0-1 1,0 1 0,0-1-1,0 1 1,0-1 0,0 1-1,0-1 1,0 1 0,0 0-1,0-1 1,0 1 0,1-1 0,-1 1-1,0 0 1,0-1 0,0 1-1,1 0 1,-1-1 0,0 1-1,1 0 1,-1-1 0,0 1-1,1 0 1,-1 0 0,0-1-1,1 1 1,-1 0 0,0 0-1,1-1 1,21-16-3811,-17 13 1700,16-15-4731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20.326"/>
    </inkml:context>
    <inkml:brush xml:id="br0">
      <inkml:brushProperty name="width" value="0.025" units="cm"/>
      <inkml:brushProperty name="height" value="0.025" units="cm"/>
    </inkml:brush>
  </inkml:definitions>
  <inkml:trace contextRef="#ctx0" brushRef="#br0">433 16 6726,'0'0'14467,"-1"-4"-13298,1 4-1130,0-1-1,0 1 1,0-1-1,0 1 0,0 0 1,0-1-1,0 1 1,-1-1-1,1 1 0,0-1 1,0 1-1,0 0 0,0-1 1,-1 1-1,1-1 1,0 1-1,0 0 0,-1-1 1,1 1-1,0 0 1,-1-1-1,1 1 0,0 0 1,-1-1-1,1 1 0,0 0 1,-1 0-1,1 0 1,-1-1-1,1 1 0,-1 0 1,1 0-1,0 0 1,-1 0-1,1 0 0,-1 0 1,1 0-1,-1 0 0,1 0 1,-1 0-1,-19 15 1638,9-5-1397,-30 23 505,-2-2 1,-90 49-1,-24 16 104,156-95-884,0-1 1,0 1-1,0-1 1,0 1 0,0 0-1,0 0 1,1-1 0,-1 1-1,0 0 1,0 0 0,1 0-1,-1 0 1,0 0-1,1 0 1,-1 0 0,1 0-1,-1 0 1,1 0 0,-1 2-1,2-2-1,-1-1 0,0 1 0,0-1 0,1 1 0,-1-1 0,1 1 0,-1 0 0,1-1 0,-1 0 0,1 1 0,-1-1 0,1 1 0,-1-1 0,1 0 0,-1 1 0,1-1 0,-1 0 0,1 1 0,0-1 0,-1 0 0,1 0 0,0 0 0,1 1 0,53 3 108,-45-4-82,84 3-325,191 10 844,-96 5-6016,-157-14 1438,-8-4-2195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22.929"/>
    </inkml:context>
    <inkml:brush xml:id="br0">
      <inkml:brushProperty name="width" value="0.025" units="cm"/>
      <inkml:brushProperty name="height" value="0.025" units="cm"/>
    </inkml:brush>
  </inkml:definitions>
  <inkml:trace contextRef="#ctx0" brushRef="#br0">269 89 2883,'0'0'6219,"0"-10"-3117,0 1-2390,2-33 625,-6 15 3762,4 27-4974,0 0 1,-1 0 0,1 0-1,0 0 1,0 0 0,0 1 628,0-1-629,0 0 1,0 0 0,0 0 0,0 0-1,0 0 1,-1 0 0,1 0-1,0 0 1,0 0 0,0 0-1,0 0 1,0 0 0,0 0-1,0 0 1,0 0 0,-1 0-1,1 0 1,0 0 0,0 0-1,0 0 1,0 0 0,0 0-1,0 0 1,0 0 0,0 0-1,0 0 1,-1 0 0,1 0 0,0 0-1,0 0 629,0 0-628,0-1 0,0 1-1,0 0 1,0 0 0,0 0-1,-1 0 1,1 0 0,0 0-1,0 0 1,0 0 0,0 0-1,0 0 1,0-1 0,0 1-1,0 0 1,0 0 0,-3 14 2310,0 18-2263,3-32-45,-5 265 1256,2-31-964,-31 245-260,30-355-171,14 127-1,-2-86 35,-8-79 28,-24 166 0,5-39-51,12 287 0,23-122 27,-16-286-28,2-6-7,-3 0 0,-5 0 0,-16 85 1,-1-42 0,5 1 1,6 0-1,6 1 1,14 179 0,1-85-16,-9 0 1,-55 411-1,47-580 8,-9 49-86,6 1 0,1 164 0,12-246 110,0-4-35,-1-1 1,0 1-1,-2 0 0,0-1 1,-1 1-1,-1-1 0,-8 27 1,8-33 51,0 1 0,1-1 0,0 1 0,1 0 0,1-1 1,0 1-1,1 0 0,0-1 0,5 21 0,3 50 203,-10-79-337,2 26 336,-1-31-260,0 1 0,-1-1 0,1 1 0,0-1 0,0 0 0,0 1 0,0-1 0,0 1 0,0-1 0,0 1 0,0-1 0,0 1 0,0-1 0,0 1-1,0-1 1,0 1 0,1-1 0,-1 0 0,0 1 0,0-1 0,0 1 0,1-1 0,-1 0 0,0 1 0,0-1 0,1 0 0,-1 1 0,0-1 0,1 0 0,-1 1-1,1-1 1,-1 0 0,0 1 0,1-1 0,-1 0 0,1 0 0,-1 0 0,0 0 0,1 1 0,-1-1 0,1 0 0,-1 0 0,1 0 0,0 0 0,0-3-820,0 0 0,0 0 1,-1 1-1,1-1 1,-1 0-1,1 0 1,-1 0-1,0 0 1,0 0-1,-1 0 0,0-6 1,0 3-2311,-1-26-10542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9.313"/>
    </inkml:context>
    <inkml:brush xml:id="br0">
      <inkml:brushProperty name="width" value="0.025" units="cm"/>
      <inkml:brushProperty name="height" value="0.025" units="cm"/>
    </inkml:brush>
  </inkml:definitions>
  <inkml:trace contextRef="#ctx0" brushRef="#br0">1 424 3587,'0'0'17660,"0"-9"-16667,-1 5-877,1-1 1,0 0 0,0 0 0,1 1-1,0-1 1,0 0 0,0 1 0,0-1-1,1 1 1,-1-1 0,3-4 0,37-53 799,-37 58-868,114-139 742,-105 129-755,1 1 0,0 0 1,1 1-1,1 1 0,0 0 1,0 1-1,27-12 1,-41 21-26,0 0 0,0 0 0,0 0 0,0 0 0,0 1 0,0-1 0,1 1 0,-1-1 0,0 1 0,0 0 0,1 0 0,-1 0 0,0 0 0,1 0 0,-1 0 0,0 1 0,0-1 0,1 1 0,-1 0 0,0 0 0,0-1 0,0 1 0,0 0 0,0 1 0,0-1 0,0 0 0,-1 1 0,1-1 0,0 1 0,-1-1 0,1 1 0,-1 0 0,3 3 0,1 5 223,0 0-1,-1 1 1,-1-1 0,1 1-1,2 20 1,1 1 412,-3-18-347,0-1 0,1 0 1,0 0-1,1 0 0,9 15 1,-14-26-248,1-1 1,-1 1-1,0 0 1,1-1-1,-1 1 1,1-1-1,-1 1 1,1-1-1,0 0 1,0 1-1,-1-1 0,1 0 1,0 0-1,0 0 1,0-1-1,0 1 1,4 0-1,-4-1-7,0 0 0,1 0 0,-1-1-1,0 0 1,0 1 0,1-1 0,-1 0-1,0 0 1,0 0 0,0 0 0,0 0-1,0-1 1,0 1 0,0 0 0,-1-1-1,1 0 1,-1 1 0,1-1-1,-1 0 1,3-3 0,14-19 247,-2 0 1,28-52-1,-38 62-440,0 1 0,0-1-1,-1 0 1,-1 0 0,0-1-1,-1 1 1,2-28 0,-15 50-8508,-1 15 3877,2 3-1114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9.656"/>
    </inkml:context>
    <inkml:brush xml:id="br0">
      <inkml:brushProperty name="width" value="0.025" units="cm"/>
      <inkml:brushProperty name="height" value="0.025" units="cm"/>
    </inkml:brush>
  </inkml:definitions>
  <inkml:trace contextRef="#ctx0" brushRef="#br0">0 105 12940,'0'0'4298,"3"-9"-946,-1-1-3060,16-42 5347,-17 50-5435,0 0 1,0 0 0,1-1-1,-1 1 1,1 0-1,-1 0 1,1 1-1,0-1 1,0 0-1,0 1 1,0-1 0,0 1-1,0-1 1,0 1-1,1 0 1,-1 0-1,0 0 1,1 0 0,-1 1-1,1-1 1,3 0-1,0 0-256,0 1-1,0 0 0,0 0 1,0 1-1,-1-1 0,1 1 1,0 1-1,-1-1 0,1 1 0,0 0 1,-1 0-1,0 1 0,7 3 1,0 3-347,0 0 1,-1 1 0,19 21-1,-25-26 424,0-2-3,1 0 0,-1-1 0,1 1-1,-1-1 1,1 0 0,0-1 0,0 1-1,0-1 1,0 0 0,0-1 0,0 0 0,0 1-1,0-2 1,6 0 0,35 4-39,-42-2-10,0 0 1,0 0 0,0 1-1,0-1 1,0 1 0,-1 1-1,1-1 1,0 1 0,-1-1-1,0 1 1,0 1-1,0-1 1,0 0 0,0 1-1,-1 0 1,1 0 0,-1 0-1,0 0 1,2 6 0,2 4 160,-2 1 1,0-1 0,-1 1 0,0 0 0,1 17 0,-4-31-86,0 3-691,-1-7-2599,0-9-3073,-2-13-7624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3.092"/>
    </inkml:context>
    <inkml:brush xml:id="br0">
      <inkml:brushProperty name="width" value="0.025" units="cm"/>
      <inkml:brushProperty name="height" value="0.025" units="cm"/>
    </inkml:brush>
  </inkml:definitions>
  <inkml:trace contextRef="#ctx0" brushRef="#br0">119 0 11819,'0'0'16101,"-4"6"-15562,-24 37 593,11-21-594,2 1 0,1 1 0,0 0 0,-10 28 0,24-51-532,-1 1 1,1-1-1,-1 1 0,1-1 0,0 1 0,-1 0 1,1-1-1,0 1 0,0-1 0,0 1 0,0-1 0,0 1 1,1-1-1,-1 1 0,0 0 0,1-1 0,-1 1 1,1-1-1,0 0 0,-1 1 0,1-1 0,0 1 1,0-1-1,0 0 0,0 0 0,0 1 0,0-1 1,0 0-1,0 0 0,0 0 0,1 0 0,-1 0 0,0-1 1,1 1-1,-1 0 0,0-1 0,1 1 0,-1-1 1,1 1-1,-1-1 0,1 1 0,0-1 0,-1 0 1,1 0-1,1 0 0,12 1 41,0 0 1,1-1 0,28-3-1,-26 1-36,73-13 67,-69 10-295,-1 0 0,1 2 0,24-1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5.382"/>
    </inkml:context>
    <inkml:brush xml:id="br0">
      <inkml:brushProperty name="width" value="0.025" units="cm"/>
      <inkml:brushProperty name="height" value="0.025" units="cm"/>
    </inkml:brush>
  </inkml:definitions>
  <inkml:trace contextRef="#ctx0" brushRef="#br0">1 0 16047,'0'0'9673,"65"0"-7623,-23 0-833,10 0-576,6 0-417,5 0-128,-1 0-64,-5 0 0,-7 0-96,-10 5-961,-14 6-1409,-10 2-1185,-14-1-1122,-2-3-1729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0.315"/>
    </inkml:context>
    <inkml:brush xml:id="br0">
      <inkml:brushProperty name="width" value="0.025" units="cm"/>
      <inkml:brushProperty name="height" value="0.025" units="cm"/>
    </inkml:brush>
  </inkml:definitions>
  <inkml:trace contextRef="#ctx0" brushRef="#br0">1 439 13229,'0'0'7596,"9"-5"-7137,108-50 929,3 5-1,153-42 0,267-46 1512,-456 119-2892,273-48 284,-285 59 87,1 4 0,142 9 1,-201-5-261,1 2 1,-1 0-1,1 1 1,-1 1-1,0 0 1,-1 1-1,1 0 1,-1 1-1,21 12 1,-32-17-97,-1-1 0,0 1 0,0 0 0,0 0 0,0 0 0,0-1 0,0 1 0,0 0 0,-1 0 0,1 0 0,0 0 0,0 0 0,-1 0 0,1 1 0,-1-1 0,1 0 0,-1 0 0,1 0 0,-1 1 0,0-1 0,1 0 0,-1 0 0,0 1 0,0-1 0,0 2 0,-1-1 4,0-1 0,0 1 0,0-1 0,0 1 0,0-1 0,0 0 0,0 0 0,0 1 0,0-1 0,-1 0 0,1 0 0,0 0 0,-1 0 0,1-1 0,-1 1 0,-2 1 1,-8 2-305,-1 1 0,0-2 0,-20 4 0,33-7 252,-31 4-4872,-52 1 0,12-4-6153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0.699"/>
    </inkml:context>
    <inkml:brush xml:id="br0">
      <inkml:brushProperty name="width" value="0.025" units="cm"/>
      <inkml:brushProperty name="height" value="0.025" units="cm"/>
    </inkml:brush>
  </inkml:definitions>
  <inkml:trace contextRef="#ctx0" brushRef="#br0">395 0 14029,'0'0'8403,"-3"13"-7464,-2 3-897,-1 0-1,-1-1 0,0 0 0,-1-1 1,0 0-1,-1 0 0,-1 0 0,-1-1 1,1-1-1,-18 16 0,-81 71 641,-29 31 5234,134-125-5766,0-1-1,0 1 0,0 0 0,1 1 0,0-1 1,0 1-1,1-1 0,-1 1 0,-1 7 0,4-11-151,-1 0 0,1 0-1,0 0 1,-1 0 0,1-1-1,0 1 1,0 0 0,1 0-1,-1 0 1,0 0 0,1 0-1,-1 0 1,1-1 0,-1 1-1,1 0 1,0 0 0,0-1-1,0 1 1,0-1 0,0 1-1,0-1 1,0 1 0,1-1-1,-1 1 1,0-1 0,1 0-1,-1 0 1,1 0 0,0 0-1,-1 0 1,1 0-1,3 1 1,18 7-48,2-1 1,-1 0-1,1-2 0,0-1 1,34 2-1,132 0-4568,-163-7 3171,56-4-3513,-2-15-1814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5.319"/>
    </inkml:context>
    <inkml:brush xml:id="br0">
      <inkml:brushProperty name="width" value="0.025" units="cm"/>
      <inkml:brushProperty name="height" value="0.025" units="cm"/>
    </inkml:brush>
  </inkml:definitions>
  <inkml:trace contextRef="#ctx0" brushRef="#br0">272 89 6118,'0'0'16506,"3"-10"-13324,8-33-801,-11 42-2257,1 0 0,-1 0 0,0 0 0,0 0 1,1 0-1,-1 0 0,0-1 0,0 1 0,0 0 0,0 0 1,0 0-1,-1 0 0,1-1 0,0 1 0,0 0 0,-1 0 1,1 0-1,-1 0 0,1 0 0,-1 0 0,1 0 0,-1 0 1,0 0-1,1 0 0,-1 0 0,-1-1 0,0 1-64,0 0 0,1 1 0,-1-1-1,0 0 1,0 1 0,0 0 0,0-1-1,0 1 1,1 0 0,-1 0 0,0 0 0,0 0-1,0 0 1,-2 1 0,-5 1-73,1 0 1,0 0 0,0 1-1,0 0 1,-11 6-1,1 2 43,1 2 1,0 0-1,0 1 0,2 0 0,0 2 0,-21 26 0,30-34-18,0 0-1,0 0 1,1 1-1,0 0 0,1 0 1,0 0-1,0 1 1,1-1-1,0 1 1,1 0-1,0 0 1,1 0-1,0 0 1,0 0-1,1 0 1,1 10-1,0-16-12,0 0 1,0-1-1,1 1 1,-1-1-1,1 1 1,0-1-1,0 0 1,0 1-1,0-1 1,1 0-1,-1-1 0,1 1 1,0 0-1,-1-1 1,1 1-1,1-1 1,-1 0-1,0 0 1,0 0-1,1-1 1,-1 1-1,1-1 1,0 1-1,-1-1 0,1-1 1,6 2-1,9 1-202,-1-1 0,1 0 0,0-2 0,19-1 0,-28 1-693,0-1 1,0-1 0,0 1 0,0-2-1,-1 1 1,1-1 0,0-1 0,-1 0-1,13-7 1,26-22-6322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5.661"/>
    </inkml:context>
    <inkml:brush xml:id="br0">
      <inkml:brushProperty name="width" value="0.025" units="cm"/>
      <inkml:brushProperty name="height" value="0.025" units="cm"/>
    </inkml:brush>
  </inkml:definitions>
  <inkml:trace contextRef="#ctx0" brushRef="#br0">8 0 7079,'0'0'19789,"0"10"-18470,-3 80 457,0-43-1428,2 0-1,8 79 0,-7-124-333,0 0 0,0 0-1,1 0 1,-1 0-1,0-1 1,1 1 0,0 0-1,-1 0 1,1-1 0,0 1-1,0 0 1,0-1-1,1 3 1,-1-4 4,-1 0 1,1 0-1,-1 0 0,0 0 1,1-1-1,-1 1 0,1 0 1,-1 0-1,0 0 1,1 0-1,-1 0 0,0 0 1,1-1-1,-1 1 0,1 0 1,-1 0-1,0-1 0,0 1 1,1 0-1,-1-1 0,0 1 1,1 0-1,-1-1 0,0 1 1,0 0-1,0-1 0,1 1 1,-1 0-1,0-1 1,0 1-1,0-1 0,0 1 1,0-1-1,15-51 475,-11 31-459,0-1 0,-2 0 0,0 0-1,-2 0 1,-3-39 0,2 59-29,1 1-1,0-1 1,0 1 0,-1-1-1,1 1 1,-1 0 0,1-1-1,-1 1 1,0 0 0,1-1-1,-1 1 1,0 0 0,0 0 0,0-1-1,0 1 1,0 0 0,0 0-1,-2-1 1,2 2-2,1-1 0,-1 1 0,0 0 0,1 0 0,-1 0 0,0 0 0,1 0 0,-1-1 0,0 1 0,1 0 0,-1 0 0,0 1 0,1-1 0,-1 0 0,0 0 0,1 0 0,-1 0 0,0 1 0,1-1 0,-1 0 0,1 0 0,-1 1 0,0-1 0,1 1 0,-1-1 0,0 1 0,0 0-1,0 0 0,0 0 0,1 1 0,-1-1 1,0 0-1,0 0 0,1 1 0,-1-1 0,1 0 1,-1 1-1,1-1 0,0 0 0,0 1 0,-1-1 1,1 1-1,0-1 0,0 0 0,0 1 0,1-1 1,-1 1-1,0-1 0,0 0 0,1 1 0,-1-1 1,1 0-1,-1 1 0,1-1 0,0 0 0,-1 0 1,1 1-1,0-1 0,0 0 0,0 0 0,0 0 1,0 0-1,2 2 0,2 0-277,0 1-1,0-1 1,1 0 0,-1 0-1,1 0 1,0-1 0,0 0-1,0 0 1,0 0 0,0-1-1,0 0 1,9 0 0,5 1-1917,0-2 1,31-2-1,-6-5-4566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6.425"/>
    </inkml:context>
    <inkml:brush xml:id="br0">
      <inkml:brushProperty name="width" value="0.025" units="cm"/>
      <inkml:brushProperty name="height" value="0.025" units="cm"/>
    </inkml:brush>
  </inkml:definitions>
  <inkml:trace contextRef="#ctx0" brushRef="#br0">168 0 10186,'-11'3'7682,"0"1"-6528,-1 0 1,0 1 0,1 0-1,0 1 1,0 0 0,-13 10-1,19-12-829,-1 0 0,1 1-1,1 0 1,-1-1-1,1 2 1,-1-1 0,2 0-1,-1 1 1,0 0 0,1 0-1,0 0 1,1 0-1,-1 0 1,1 1 0,-2 9-1,3-10-274,0-1-1,1 0 1,-1 1 0,1-1-1,0 0 1,1 1 0,-1-1-1,1 0 1,0 1-1,0-1 1,1 0 0,-1 0-1,1 0 1,0 0 0,1 0-1,-1-1 1,7 9-1,-6-10-36,0 0-1,0 0 0,0-1 0,1 1 0,-1-1 0,1 0 1,0 0-1,-1 0 0,1-1 0,0 1 0,0-1 0,0 0 1,0 0-1,0 0 0,1-1 0,-1 0 0,0 1 0,0-1 0,0-1 1,0 1-1,0-1 0,1 1 0,6-3 0,-7 1-9,1 1 0,-1-1 0,0 0-1,1-1 1,-1 1 0,0-1 0,0 1 0,0-1-1,-1 0 1,1-1 0,-1 1 0,0 0-1,0-1 1,0 0 0,0 0 0,0 0 0,-1 0-1,0 0 1,0-1 0,0 1 0,0-1 0,-1 1-1,0-1 1,1-6 0,3-12 11,-2 0 1,-1 0 0,-1-37-1,-1 54-14,1 5-4,-1 0 0,0 0 0,1 1 0,-1-1-1,1 0 1,-1 0 0,1 0 0,-1 0-1,1 1 1,-1-1 0,1 0 0,0 0 0,0 1-1,-1-1 1,1 1 0,0-1 0,0 0 0,0 1-1,-1 0 1,1-1 0,0 1 0,0-1-1,0 1 1,0 0 0,0 0 0,0-1 0,0 1-1,0 0 1,0 0 0,1 0 0,37-1-183,-32 1 168,23-1-5,67 4-305,-88-1 236,-1-1 0,0 1-1,1 0 1,-1 0-1,0 1 1,0 0 0,0 1-1,-1 0 1,9 5-1,-14-8 97,0 1 0,-1-1-1,1 1 1,-1-1-1,0 1 1,1 0 0,-1 0-1,0-1 1,0 1-1,0 0 1,0 0-1,0 0 1,0 0 0,-1 0-1,1 0 1,-1 0-1,1 0 1,-1 1-1,0-1 1,0 0 0,0 0-1,0 0 1,0 0-1,0 0 1,-1 1 0,1-1-1,-1 0 1,1 0-1,-2 2 1,-3 9 191,0-1 0,-1 1-1,-13 19 1,0 1 299,17-30-457,1 0 0,-1 0 0,1 1 0,0-1 1,0 0-1,1 0 0,-1 1 0,1-1 0,-1 1 0,1 5 0,1-8-30,-1 0-1,1 0 0,-1 0 0,1 0 0,0 0 0,-1-1 0,1 1 0,0 0 1,0 0-1,-1-1 0,1 1 0,0 0 0,0-1 0,0 1 0,0-1 0,0 1 1,0-1-1,0 0 0,0 1 0,0-1 0,0 0 0,0 0 0,0 0 0,0 1 1,0-1-1,0 0 0,0 0 0,1-1 0,-1 1 0,0 0 0,0 0 0,0 0 1,0-1-1,0 1 0,0-1 0,1 0 0,10-2-49,-1-1 1,1 0-1,-1-1 0,0 0 1,0-1-1,-1 0 1,1-1-1,-1 0 0,11-11 1,-1 0-101,0-1 1,-2-1 0,19-25 0,-22 19 30,-13 22 244,-9 16 22,2 0-106,1-1 0,0 1 0,0 1 0,1-1 0,1 0 1,0 1-1,0-1 0,2 1 0,0 17 0,0-27-39,0 0 0,0 0 0,0 0 1,1 0-1,-1 0 0,1 0 0,0 0 0,0 0 0,0 0 1,0 0-1,0-1 0,1 1 0,-1 0 0,1-1 0,0 1 0,0-1 1,0 0-1,0 1 0,0-1 0,0 0 0,1 0 0,-1-1 1,1 1-1,-1 0 0,1-1 0,-1 0 0,1 1 0,0-1 1,0 0-1,0 0 0,0-1 0,0 1 0,0 0 0,0-1 0,0 0 1,0 0-1,0 0 0,0 0 0,0 0 0,0-1 0,0 1 1,0-1-1,0 0 0,3-1 0,0 0-8,-1-1 0,0 1 0,1-1 0,-1 0 0,0 0 0,-1 0 0,1-1 0,0 0 0,-1 0 0,0 0 0,0 0 0,0-1 0,-1 1 0,1-1 0,-1 0 0,0 0 0,0-1 0,-1 1 0,0 0 0,4-12 0,-1-1 0,0 0 0,-1 0 0,-1 0 0,-1-1 0,1-25 0,-10-4 0,7 48 0,0-1 0,0 0 0,-1 0 0,1 0 0,0 0 0,-1 1 0,1-1 0,-1 0 0,1 0 0,-1 1 0,1-1 0,-1 0 0,1 1 0,-1-1 0,0 1 0,1-1 0,-1 1 0,0-1 0,0 1 0,1-1 0,-1 1 0,0 0 0,0-1 0,0 1 0,1 0 0,-1-1 0,0 1 0,0 0 0,0 0 0,0 0 0,0 0 0,1 0 0,-1 0 0,0 0 0,0 0 0,0 1 0,0-1 0,0 0 0,1 0 0,-1 1 0,0-1 0,0 0 0,0 1 0,1-1 0,-1 1 0,0-1 0,1 1 0,-1-1 0,0 1 0,1 0 0,-1-1 0,1 1 0,-1 0 0,0 0 0,0 0 0,0-1 0,0 1 0,0-1 0,0 1 0,0 0 0,1 0 0,-1-1 0,0 1 0,0 0 0,1 0 0,-1 0 0,0 0 0,1 0 0,-1 0 0,1 0 0,-1 0 0,1 0 0,-1 0 0,1 0 0,0 0 0,0 0 0,-1 0 0,1 0 0,0 0 0,0 0 0,0 1 0,0-1 0,0 0 0,1 0 0,-1 0 0,0 0 0,0 0 0,1 0 0,-1 0 0,1 0 0,-1 0 0,1 0 0,0 2 0,1-1 0,1 0 0,-1-1 0,0 1 0,0-1 0,1 1 0,-1-1 0,1 0 0,-1 0 0,1 0 0,0 0 0,-1 0 0,1-1 0,0 1 0,4-1 0,65-1-1333,-65 0 693,0-1-1,0 1 1,-1-1 0,1-1 0,-1 1 0,1-1 0,-1 0-1,7-5 1,18-15-10170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7.767"/>
    </inkml:context>
    <inkml:brush xml:id="br0">
      <inkml:brushProperty name="width" value="0.025" units="cm"/>
      <inkml:brushProperty name="height" value="0.025" units="cm"/>
    </inkml:brush>
  </inkml:definitions>
  <inkml:trace contextRef="#ctx0" brushRef="#br0">231 245 5285,'-47'-20'12839,"0"16"-6831,41 4-5902,0 1 0,-1 1 0,1-1 1,0 1-1,0 0 0,-1 0 0,2 1 0,-1 0 1,0 0-1,0 0 0,1 1 0,0 0 0,0 0 1,0 0-1,0 0 0,1 1 0,-1 0 0,1 0 1,0 0-1,1 0 0,-1 1 0,1 0 0,0-1 0,1 1 1,-1 0-1,1 1 0,0-1 0,1 0 0,-1 0 1,1 1-1,0 11 0,1-17-95,0 0 0,0 0 0,0 0 0,0-1 0,0 1 0,0 0 0,0 0 0,0 0-1,0 0 1,1 0 0,-1-1 0,0 1 0,1 0 0,-1 0 0,0 0 0,1-1 0,-1 1 0,1 0 0,-1 0 0,1-1 0,0 1 0,-1 0 0,1-1 0,0 1-1,-1-1 1,1 1 0,0-1 0,0 1 0,-1-1 0,1 0 0,0 1 0,0-1 0,0 0 0,-1 0 0,1 1 0,0-1 0,0 0 0,0 0 0,0 0 0,0 0-1,0 0 1,-1 0 0,1 0 0,0-1 0,1 1 0,3-1 33,0 0 0,0-1 0,0 1 0,0-1 0,0 0-1,0 0 1,5-4 0,12-10-7,-1-1-1,-1 0 1,0-2-1,-2-1 1,0 0-1,-1-1 1,-1-1 0,0 0-1,-2-1 1,-1-1-1,-1 0 1,16-48-1,-26 65-7,0 0-1,0-1 1,-1 0-1,0 1 1,0-9-1,-2 16-24,1-1-1,0 1 1,0 0-1,-1 0 1,1 0 0,0-1-1,0 1 1,-1 0-1,1 0 1,0 0 0,0 0-1,-1 0 1,1 0-1,0 0 1,-1 0 0,1 0-1,0-1 1,-1 1-1,1 0 1,0 0 0,0 1-1,-1-1 1,1 0-1,0 0 1,-1 0 0,1 0-1,0 0 1,-1 0-1,1 0 1,0 0-1,0 1 1,-1-1 0,1 0-1,0 0 1,0 0-1,-1 0 1,1 1 0,0-1-1,0 0 1,0 0-1,0 1 1,-1-1 0,1 0-1,0 0 1,0 1-1,0-1 1,0 0 0,0 1-1,0-1 1,0 0-1,-1 0 1,1 1-1,0-1 1,0 1 0,-11 21 134,0 0 0,1 0 0,1 1 0,1 1 1,1-1-1,2 1 0,0 1 0,-2 35 0,5-45-6,1 1-1,1-1 1,0 1-1,4 24 1,-3-37-124,0 0 0,-1 0 1,1 1-1,0-1 0,0 0 1,1 0-1,-1 0 1,1 0-1,-1 0 0,1 0 1,0-1-1,0 1 0,0 0 1,1-1-1,-1 0 1,0 1-1,1-1 0,0 0 1,-1 0-1,1-1 0,0 1 1,0 0-1,0-1 1,0 0-1,0 0 0,0 0 1,6 1-1,-3-1 14,0 0-1,0-1 1,0 0 0,0 0-1,0 0 1,0-1 0,-1 0 0,1 0-1,0 0 1,0-1 0,-1 0-1,1 0 1,-1 0 0,0-1-1,1 0 1,4-3 0,4-5-37,-1-1 0,0 0 1,22-26-1,-5 4-124,-29 34 137,-1 0 0,0 0 0,0-1 0,1 1 1,-1 0-1,0 0 0,1 0 0,-1 0 0,0 0 0,0-1 1,1 1-1,-1 0 0,0 0 0,1 0 0,-1 0 0,0 0 1,1 0-1,-1 0 0,0 0 0,1 0 0,-1 0 0,0 0 1,0 0-1,1 1 0,-1-1 0,0 0 0,1 0 0,-1 0 1,0 0-1,0 0 0,1 0 0,-1 1 0,0-1 0,0 0 1,1 0-1,-1 1 0,0-1 0,0 0 0,0 0 0,1 1 1,-1-1-1,0 0 0,0 0 0,0 1 0,0-1 0,0 0 1,1 1-1,-1-1 0,0 0 0,0 0 0,0 1 0,0-1 1,0 0-1,0 1 0,0-1 0,0 0 0,0 1 0,0-1 1,0 0-1,-1 1 0,1-1 0,4 33 213,-4-22-68,1-6-99,-1-1 0,1 1-1,0 0 1,0 0 0,1-1-1,-1 1 1,1-1 0,0 1 0,0-1-1,1 0 1,-1 0 0,5 5 0,-4-6-19,0-1 0,0 0-1,0 0 1,0 0 0,1 0 0,-1 0 0,1-1 0,-1 1 0,1-1 0,0 0 0,-1 0 0,1-1 0,0 1 0,0-1 0,0 0 0,5 0 0,8-1-25,-1-1 0,1-1 0,0 0 0,-1-2 0,0 0 0,0 0 0,0-2 0,0 0 0,-1 0 0,19-14 0,-10 7 0,1 1 0,48-17 0,-72 30 0,0 0 0,0 1 0,-1-1 0,1 0 0,0 1 0,-1-1 0,1 0 0,0 1 0,-1-1 0,1 1 0,-1-1 0,1 1 0,0 0 0,-1-1 0,0 1 0,1-1 0,-1 1 0,1 0 0,-1-1 0,0 1 0,1 0 0,-1 0 0,0-1 0,0 1 0,1 0 0,-1 0 0,0-1 0,0 1 0,0 0 0,0 0 0,0-1 0,0 1 0,0 0 0,0 0 0,-1 1 0,1 42 0,0-33 0,7-19-2025,10-17-5388,-6-4-157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8.151"/>
    </inkml:context>
    <inkml:brush xml:id="br0">
      <inkml:brushProperty name="width" value="0.025" units="cm"/>
      <inkml:brushProperty name="height" value="0.025" units="cm"/>
    </inkml:brush>
  </inkml:definitions>
  <inkml:trace contextRef="#ctx0" brushRef="#br0">8 1 13132,'0'0'4869,"-8"54"-4773,19-40-384,5-4-3011,7-3-8969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48.477"/>
    </inkml:context>
    <inkml:brush xml:id="br0">
      <inkml:brushProperty name="width" value="0.025" units="cm"/>
      <inkml:brushProperty name="height" value="0.025" units="cm"/>
    </inkml:brush>
  </inkml:definitions>
  <inkml:trace contextRef="#ctx0" brushRef="#br0">200 1 8168,'0'0'6278,"-3"12"-2515,-5 19-1724,2 0 0,-5 53-1,10-69-1859,1 1-1,0-1 0,1 1 0,1-1 0,4 18 1,7 14-41,-4-16-214,-1 0 0,-1 1 1,-2 0-1,2 36 0,-7-42 980,0-1 0,-7 37-1,6-55-601,0-1-1,-1 1 0,0 0 0,0-1 0,0 0 0,-1 1 0,0-1 1,0 0-1,-1 0 0,0-1 0,0 1 0,0-1 0,-1 0 0,-6 6 1,10-10-294,-1 0 1,1 0 0,-1 0-1,0 0 1,1-1-1,-1 1 1,1-1 0,-1 1-1,0-1 1,1 0 0,-1 1-1,0-1 1,0 0 0,1 0-1,-1 0 1,0 0-1,1-1 1,-1 1 0,0 0-1,1-1 1,-1 1 0,0-1-1,1 0 1,-1 1 0,1-1-1,-1 0 1,1 0-1,-1 0 1,1 0 0,0 0-1,-1 0 1,1-1 0,0 1-1,0 0 1,0-1-1,0 1 1,0 0 0,-1-4-1,-7-8 5,0 0-1,2-1 0,-9-18 0,10 19-13,-5-9 1,1 0 0,1-1 0,1 0 0,1 0 0,1-1 0,1 0 0,2 0 0,-2-29 0,5 50-27,0-1-1,0 1 1,1 0-1,-1-1 1,1 1-1,0 0 1,0 0-1,0 0 1,1 0 0,-1 0-1,1 0 1,-1 0-1,1 0 1,0 0-1,0 1 1,0-1 0,1 1-1,-1-1 1,0 1-1,1 0 1,0 0-1,-1 0 1,1 0-1,6-2 1,6-2-415,0 0 1,0 1-1,1 1 0,18-3 0,15-5-1478,10-7-4380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50.067"/>
    </inkml:context>
    <inkml:brush xml:id="br0">
      <inkml:brushProperty name="width" value="0.025" units="cm"/>
      <inkml:brushProperty name="height" value="0.025" units="cm"/>
    </inkml:brush>
  </inkml:definitions>
  <inkml:trace contextRef="#ctx0" brushRef="#br0">171 475 8104,'0'0'14638,"-8"-2"-12402,3 2-2090,1-1 0,-1 1 0,1 0 0,-1 0-1,1 1 1,-1-1 0,1 1 0,-1 0 0,1 0 0,0 0-1,-1 1 1,1-1 0,0 1 0,0 0 0,0 1 0,0-1-1,1 1 1,-1-1 0,1 1 0,-1 0 0,-4 6 0,-1 0 39,1 0 0,1 0 0,-1 1 0,2 0 0,-7 13 1,11-20-161,0 1-1,0 0 1,0 0 0,0 1 0,1-1 0,0 0 0,0 1 0,0-1 0,0 0-1,1 1 1,0-1 0,-1 1 0,2-1 0,-1 1 0,1-1 0,-1 1 0,3 5-1,-2-8-15,0 0-1,1 0 1,-1-1-1,1 1 1,0 0-1,-1-1 1,1 1-1,0-1 1,0 1-1,0-1 1,0 0-1,0 0 1,0 0-1,1 0 1,-1 0-1,0 0 1,0-1-1,1 1 0,-1-1 1,1 1-1,-1-1 1,0 0-1,1 0 1,-1 0-1,0 0 1,1-1-1,-1 1 1,0-1-1,1 1 1,-1-1-1,4-1 1,3 0 43,-1-1 1,1 0 0,0-1 0,-1 0 0,1 0-1,13-10 1,-12 6 41,-1 0 0,0 0 0,0-1-1,-1 0 1,0 0 0,-1-1 0,1 0 0,-2-1 0,0 0 0,0 0-1,-1 0 1,0 0 0,-1-1 0,0 0 0,-1 0 0,-1 0-1,0 0 1,2-24 0,-4 35-137,-2 4 0,1 1 0,0 0-1,0 0 1,1 0 0,-1 0-1,1 0 1,0 5-1,0-6 47,-1 0-1,1 0 0,0 0 1,0 0-1,1 0 0,-1 1 1,1-1-1,-1 0 0,1 0 1,0 0-1,0-1 0,0 1 1,1 0-1,-1 0 0,1 0 1,-1-1-1,1 1 0,4 4 1,-3-6 17,-1 0 0,1 0 1,0 1-1,0-2 0,0 1 0,-1 0 1,1-1-1,0 1 0,0-1 1,0 0-1,0 0 0,0 0 1,0 0-1,0 0 0,0-1 1,0 1-1,0-1 0,0 0 1,-1 0-1,1 0 0,3-2 1,7-3 12,0 0 1,-1 0 0,0-2 0,0 1 0,0-2 0,-1 1-1,-1-2 1,1 1 0,-1-1 0,-1-1 0,0 0 0,-1 0-1,15-25 1,-14 19-48,-1 0 0,0-1-1,-1 0 1,-1-1 0,-1 1 0,0-1-1,-1 0 1,-2 0 0,2-32 0,-4 51 11,0-1 1,1 0-1,-1 1 1,0-1-1,0 1 1,0-1-1,0 0 1,0 1-1,0-1 1,0 0-1,0 1 1,0-1 0,0 0-1,-1 1 1,1-1-1,0 0 1,0 1-1,0-1 1,-1 1-1,1-1 1,0 1-1,-1-1 1,1 1 0,-1-1-1,1 1 1,-1-1-1,1 1 1,-1-1-1,0 0 1,-13 13-150,-9 30-66,12-6 425,3-10 60,6-23-170,1-9-59,-43 57-449,38-42 434,1 2 1,1-1-1,0 1 0,0-1 0,1 1 1,0 0-1,1 0 0,-1 15 0,2-1 45,0 1-1,4 40 0,-2-60-67,0 1 0,1 0 0,0-1 0,0 1 0,0-1 0,0 0 0,1 0 0,0 0 0,1 0 0,-1 0 0,1-1 0,6 7 0,-8-9 0,1 0 0,-1-1 0,1 0 0,0 1 0,0-1 0,0 0 0,0 0 0,0 0 0,0-1 0,1 1 0,-1-1 0,0 0 0,1 0 0,-1 0 0,1 0 0,0 0 0,-1-1 0,1 0 0,0 0 0,-1 0 0,1 0 0,-1 0 0,1-1 0,5-1 0,-6 1 0,1-1 0,0 0 0,-1 0 0,0-1 0,1 1 0,-1-1 0,0 1 0,0-1 0,0 0 0,-1 0 0,4-6 0,28-42 0,-26 38 0,12-20 0,-1 0 0,-2-1 0,-2-1 0,0 0 0,-3-1 0,-1 0 0,-2-1 0,-1 0 0,3-46 0,-36 203 0,18-78 0,3 0 0,1 62 0,3-102 0,0 0 0,0 0 0,1 0 0,-1 0 0,1 0 0,0 0 0,-1 0 0,1 0 0,0 0 0,0-1 0,0 1 0,0 0 0,0-1 0,1 1 0,-1-1 0,0 1 0,1-1 0,-1 0 0,1 1 0,0-1 0,-1 0 0,1 0 0,0 0 0,-1 0 0,1 0 0,0-1 0,0 1 0,0 0 0,0-1 0,0 0 0,0 1 0,0-1 0,2 0 0,1 1 0,0-1 0,-1 0 0,1 0 0,0 0 0,0-1 0,-1 0 0,1 1 0,0-2 0,-1 1 0,1 0 0,-1-1 0,1 0 0,5-3 0,2-5 0,0-1 0,0 0 0,-1 0 0,0-1 0,-1 0 0,-1-1 0,0-1 0,0 1 0,-2-1 0,1 0 0,-2-1 0,0 0 0,7-29 0,-3 5 0,-3-1 0,0 0 0,-3 0 0,-1-52 0,-3 92-3,1-1 0,-1 0 0,0 1 0,0-1 0,0 0 0,0 0-1,0 0 1,0 1 0,0-1 0,0 0 0,0 0 0,0 1 0,0-1 0,0 0 0,0 0 0,-1 1 0,1-1 0,0 0 0,0 0 0,-1 1-1,1-1 1,-1 0 0,1 1 0,-1-1 0,1 1 0,-1-1 0,1 0 0,-1 1 0,1-1 0,-1 1 0,0 0 0,1-1 0,-1 1 0,0-1-1,1 1 1,-1 0 0,0 0 0,0-1 0,1 1 0,-1 0 0,0 0 0,-1 0 0,1 0-4,-1 1 0,1 0 0,-1 0 0,1-1 0,-1 1 0,1 0 0,0 0 0,0 1 0,-1-1 0,1 0 0,0 0 0,0 0 0,0 1 0,0-1 0,1 1 0,-1-1 0,0 1 0,1-1 0,-2 3 0,-6 23 39,2 1-1,0 0 1,-3 54 0,8 86 113,1-161-145,0 8 0,1 0 0,1 0 0,0 0 0,1 0 0,0 0 0,1 0 0,1-1 0,1 0 0,0 0 0,0 0 0,17 23 0,-27-64 0,-47-80 0,35 78 0,1-1 0,2 0 0,1-1 0,-11-43 0,23 73 0,0 1 0,0-1 0,0 0 0,0 1 0,0-1 0,0 1 0,0-1 0,0 0 0,0 1 0,1-1 0,-1 1 0,0-1 0,0 0 0,0 1 0,1-1 0,-1 1 0,0-1 0,1 1 0,-1-1 0,0 1 0,1-1 0,-1 1 0,1 0 0,-1-1 0,1 1 0,-1-1 0,1 1 0,-1 0 0,1-1 0,-1 1 0,1 0 0,0 0 0,30-6 0,41 12 0,-60-5 0,52 3-1716,-22-4-3059,16-2-6030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50.768"/>
    </inkml:context>
    <inkml:brush xml:id="br0">
      <inkml:brushProperty name="width" value="0.025" units="cm"/>
      <inkml:brushProperty name="height" value="0.025" units="cm"/>
    </inkml:brush>
  </inkml:definitions>
  <inkml:trace contextRef="#ctx0" brushRef="#br0">9 179 5221,'-8'24'12549,"9"-3"-7761,-1-19-4660,0-1-1,1 0 1,0 1-1,-1-1 1,1 0-1,0 0 1,-1 0-1,1 0 1,0 0-1,0 0 1,0 0-1,0 0 0,0 0 1,0 0-1,0 0 1,1 0-1,-1-1 1,0 1-1,0-1 1,1 1-1,-1-1 1,0 1-1,1-1 1,-1 0-1,0 1 0,1-1 1,-1 0-1,0 0 1,3 0-1,8-1 118,-1 0 0,1 0 0,-1-1-1,0-1 1,1 0 0,-1-1 0,0 0-1,0 0 1,-1-1 0,0-1 0,0 1-1,0-2 1,11-9 0,-14 12-144,-1-1 0,0-1 1,0 1-1,-1-1 0,1 0 0,-1-1 0,-1 1 0,1-1 1,-1 0-1,0 0 0,-1 0 0,1 0 0,-1-1 1,-1 0-1,0 1 0,0-1 0,0 0 0,-1 0 1,0-15-1,-1 21-82,0 1-1,0-1 1,0 1 0,-1-1 0,1 1 0,0-1-1,-1 1 1,1 0 0,-1-1 0,0 1 0,0 0-1,1-1 1,-1 1 0,0 0 0,0 0 0,0 0-1,0 0 1,0 0 0,0 0 0,-1 0 0,1 0-1,0 0 1,0 0 0,-1 1 0,1-1 0,0 0-1,-1 1 1,1-1 0,-1 1 0,1 0 0,-1 0-1,1-1 1,-2 1 0,-1 0-1,1 0 1,0 0-1,0 0 1,0 1-1,0-1 1,-1 1-1,1 0 1,0-1-1,0 2 0,0-1 1,1 0-1,-1 0 1,0 1-1,0 0 1,-3 2-1,-3 5-18,0 1 0,1 0 0,0 0 0,1 1 0,0 0 0,1 0 0,0 0 0,0 1 0,2 0 0,-1 0 0,1 0 0,1 1 0,0-1 0,1 1 0,-1 23 0,3-33 1,0-1 0,0 1 0,0-1 0,1 1 0,-1-1 0,1 1 0,0-1 0,-1 0 0,1 1 0,0-1 0,0 0 0,1 0 0,-1 0 0,0 1 0,1-1 0,-1 0 0,1-1 0,3 4 0,-1-2-2,0 0 0,0 0 0,0-1-1,1 0 1,-1 1 0,1-2 0,-1 1 0,1-1 0,6 2 0,11 0-129,1 0 0,0-2 1,32-1-1,-31-1-202,-20 1 152,36-1-3161,-15-5-1627,0-5-3829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5.740"/>
    </inkml:context>
    <inkml:brush xml:id="br0">
      <inkml:brushProperty name="width" value="0.025" units="cm"/>
      <inkml:brushProperty name="height" value="0.025" units="cm"/>
    </inkml:brush>
  </inkml:definitions>
  <inkml:trace contextRef="#ctx0" brushRef="#br0">1 73 12556,'0'0'13357,"84"10"-12236,-21-23-673,9 0-320,3-2-64,1-4-2562,-4-3-4997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51.738"/>
    </inkml:context>
    <inkml:brush xml:id="br0">
      <inkml:brushProperty name="width" value="0.025" units="cm"/>
      <inkml:brushProperty name="height" value="0.025" units="cm"/>
    </inkml:brush>
  </inkml:definitions>
  <inkml:trace contextRef="#ctx0" brushRef="#br0">85 1 13805,'0'0'10629,"-5"13"-9834,-11 35 245,2 0 0,2 0 0,2 1 0,-6 96 1,10 216 90,9-326-1137,0-28-110,-1-23 40,4-82 400,-4-1 0,-20-176 0,15 251 39,3 24-362,0 0 1,0 0 0,0-1-1,0 1 1,0 0 0,0-1-1,0 1 1,0 0 0,1-1-1,-1 1 1,0 0 0,0 0 0,0-1-1,0 1 1,1 0 0,-1-1-1,0 1 1,0 0 0,1 0-1,-1 0 1,0-1 0,0 1-1,1 0 1,-1 0 0,0 0-1,0 0 1,1-1 0,-1 1-1,0 0 1,1 0 0,-1 0 0,0 0-1,1 0 1,-1 0 0,0 0-1,1 0 1,-1 0 0,0 0-1,1 0 1,-1 0 0,0 0-1,0 0 1,1 0 0,-1 1-1,0-1 1,1 0 0,-1 0 0,0 0-1,0 0 1,1 1 0,18 6-17,-17-6 13,11 3-119,0-1 0,1 0 1,-1-1-1,1-1 0,-1 0 0,1-1 0,0 0 0,-1-1 1,1-1-1,0 0 0,-1-1 0,0 0 0,0-1 1,0 0-1,0-1 0,22-13 0,-25 13-16,-1-1 0,1 0 0,-1-1 0,-1 0 0,1-1 0,-1 1 1,0-2-1,-1 1 0,9-13 0,-12 14 101,0 0 1,-1 0-1,1 0 1,-2 0-1,1 0 1,-1-1-1,0 1 1,0-1-1,-1 0 1,0 1-1,0-1 1,-1 0-1,0 0 1,-2-10-1,2 18 48,0 0 0,0-1 0,0 1-1,0-1 1,0 1 0,-1 0 0,1-1-1,0 1 1,0 0 0,0-1 0,-1 1-1,1 0 1,0-1 0,0 1 0,-1 0 0,1 0-1,0-1 1,-1 1 0,1 0 0,0 0-1,-1 0 1,1-1 0,0 1 0,-1 0-1,1 0 1,0 0 0,-1 0 0,1 0 0,-1 0-1,1 0 1,0 0 0,-1 0 0,1 0-1,0 0 1,-1 0 0,1 0 0,-1 0-1,1 0 1,0 0 0,-1 0 0,1 0 0,0 0-1,-1 1 1,1-1 0,0 0 0,-1 0-1,1 0 1,0 1 0,-1-1 0,-16 13 131,5 2-18,2 0 1,0 0 0,1 1 0,1 0 0,0 1 0,1 0-1,1 0 1,-4 20 0,-3 16 816,-8 77 0,18-109-927,0 1 0,2 0-1,0 0 1,2-1 0,0 1 0,1 0 0,1 0 0,1-1 0,1 0 0,1 0-1,1 0 1,1-1 0,16 32 0,-19-43-15,-4-6 0,0-1 0,1 1 0,-1 0 0,1-1 0,-1 1 0,1-1 0,0 1 0,0-1 0,0 0 0,4 3 0,-3-33 0,-7-46 0,-21-121 0,13 119 0,14 76 0,0 1 0,0-1 0,0 0 0,0 1 0,0-1 0,1 1 0,-1 0 0,0 0 0,-1-1 0,1 1 0,0 0 0,0 1 0,0-1 0,-1 0 0,3 3 0,8 3 0,-2-4-63,0 0 1,-1 0-1,1-1 0,0 0 0,0-1 1,0 0-1,1-1 0,-1 0 0,0-1 1,0 1-1,0-2 0,0 0 1,0 0-1,-1-1 0,1 0 0,0 0 1,-1-1-1,0 0 0,0-1 0,0 0 1,-1-1-1,1 0 0,-1 0 1,-1 0-1,1-1 0,-1 0 0,12-16 1,-16 18 151,-1 0 0,1 0 0,-1-1 0,0 1 0,0 0 0,-1-1 0,0 1 0,0-1 0,1-9 0,-2 14-62,0 0 0,0-1 0,0 1 0,0 0 0,-1 0 0,1 0 1,0 0-1,0 0 0,-1 0 0,1 0 0,-1 0 0,1 0 0,-1 0 0,1 0 0,-1 0 0,0 0 1,1 1-1,-1-1 0,0 0 0,0 0 0,-1 0 0,1 0-13,-1 0 1,1 1-1,-1 0 0,0-1 0,0 1 0,1 0 1,-1 0-1,0 0 0,0 0 0,1 0 0,-1 0 1,0 0-1,1 1 0,-1-1 0,0 1 0,1-1 1,-1 1-1,-1 1 0,-8 4-14,0 1 0,1 0 0,-1 1 0,2 0 0,-1 1 0,1-1 0,1 2 0,0 0 0,0 0 0,1 0 0,0 1 0,1 0 0,0 0 0,-7 20 0,12-29-32,0 0-1,0 0 1,0 0-1,1 0 1,-1 0 0,1 0-1,-1 0 1,1 0-1,0 1 1,0-1 0,0 0-1,0 0 1,0 1 0,1-1-1,-1 0 1,0 0-1,1 0 1,0 0 0,0 0-1,-1 0 1,1 0-1,0 0 1,1 0 0,-1 0-1,0 0 1,0 0-1,1-1 1,-1 1 0,1-1-1,0 1 1,-1-1 0,1 1-1,0-1 1,0 0-1,0 0 1,0 0 0,0 0-1,0 0 1,0 0-1,0-1 1,0 1 0,4 0-1,9 1-665,1 0-1,0-1 0,-1 0 1,31-4-1,-30 2-31,34-5-4320,2-8-1164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52.282"/>
    </inkml:context>
    <inkml:brush xml:id="br0">
      <inkml:brushProperty name="width" value="0.025" units="cm"/>
      <inkml:brushProperty name="height" value="0.025" units="cm"/>
    </inkml:brush>
  </inkml:definitions>
  <inkml:trace contextRef="#ctx0" brushRef="#br0">179 278 5445,'0'0'20622,"-10"-3"-18091,5 2-2367,0 0 1,0 0 0,0 0-1,0 0 1,-1 1 0,1 0-1,0 0 1,0 0-1,0 1 1,-1-1 0,1 1-1,0 1 1,0-1 0,0 1-1,0 0 1,1 0 0,-1 0-1,0 0 1,1 1-1,0 0 1,-1 0 0,1 0-1,0 1 1,-6 6 0,5-4-159,1-1 1,-1 1 0,1-1-1,1 1 1,-1 0 0,1 1-1,0-1 1,0 1 0,-2 9-1,4-14-6,1-1 0,0 1-1,-1 0 1,1-1 0,0 1 0,0-1-1,0 1 1,0 0 0,0-1-1,0 1 1,1-1 0,-1 1 0,0-1-1,1 1 1,0-1 0,-1 1-1,1-1 1,0 1 0,-1-1 0,1 0-1,0 1 1,0-1 0,0 0-1,0 0 1,0 0 0,1 0 0,-1 0-1,0 0 1,0 0 0,1 0-1,-1 0 1,1 0 0,-1-1 0,0 1-1,1-1 1,-1 1 0,1-1-1,0 1 1,-1-1 0,1 0-1,-1 0 1,1 0 0,-1 0 0,1 0-1,2 0 1,4 0-159,1 0 1,0-1-1,-1 0 0,1 0 0,0-1 1,-1 0-1,0 0 0,1-1 0,-1 0 1,0-1-1,8-4 0,-3 0-546,0-1-1,-1 0 1,0-1-1,0 0 1,16-20-1,-4 0-606,-1 0-1,-2-2 1,-2-1-1,19-41 1,-36 70 1324,5-8 235,-1-1 0,0 0-1,-1 0 1,-1-1 0,0 1-1,-1-1 1,2-16 0,-17 35 2700,5 5-2664,0-1 0,1 1 0,0 0 0,0 0 0,1 0 0,0 1 0,1 0 0,1 0 0,-1 0 0,2 0 0,-3 19 0,0 16 836,1 70 0,4-114-1111,1 15 53,0 0-1,0-1 1,8 31 0,-8-42-127,0 0 0,0-1 1,0 0-1,1 1 1,0-1-1,0 0 1,0 0-1,1 0 0,-1 0 1,1 0-1,0 0 1,0-1-1,0 0 1,0 1-1,1-1 0,0 0 1,-1-1-1,9 6 1,-12-8-26,0 0 0,1 1 0,-1-1 0,1 0 0,-1 0 0,1 1 0,-1-1 0,1 0 0,-1 0 0,0 0 0,1 0 0,-1 1 0,1-1 0,-1 0 0,1 0 1,-1 0-1,1 0 0,-1 0 0,1 0 0,-1 0 0,1-1 0,-1 1 0,1 0 0,-1 0 0,1 0 0,-1 0 0,1 0 0,-1-1 0,1 1 0,-1 0 0,1-1 0,-1 1 0,0 0 0,1-1 0,-4-17-1723,-19-21 795,-3 9 1825,-30-28 0,34 38 833,1-1 0,1-1 0,-23-35 0,41 55-1616,0 1 0,0 0 0,0-1 1,0 0-1,1 1 0,-1-1 0,1 1 0,-1-1 0,1 0 0,-1 1 1,1-1-1,0 0 0,0 0 0,0 1 0,0-1 0,0-3 0,1 4-9,-1 0 0,1 0 0,-1 0-1,1 0 1,-1 0 0,1 1 0,0-1 0,-1 0-1,1 0 1,0 0 0,0 1 0,0-1-1,0 0 1,0 1 0,0-1 0,-1 1-1,1-1 1,0 1 0,1-1 0,0 1 0,7-2 33,0 0 0,0 1 0,0 1 0,0-1 0,11 2 0,-4-1-35,223 0-6886,-192 0 4395,43 0-7642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53.013"/>
    </inkml:context>
    <inkml:brush xml:id="br0">
      <inkml:brushProperty name="width" value="0.025" units="cm"/>
      <inkml:brushProperty name="height" value="0.025" units="cm"/>
    </inkml:brush>
  </inkml:definitions>
  <inkml:trace contextRef="#ctx0" brushRef="#br0">0 614 4933,'0'0'9945,"17"-3"-8786,194-53 1086,-30 6-1063,420-56 352,10 42-1495,-312 35-48,151-16-1396,991-97 1680,2 34 7934,-724 97-3586,-701 11-4620,1 1 1,-1 1-1,0 0 1,1 1-1,34 12 1,-52-15-43,0 0 0,0 0 1,0 0-1,0 1 0,0-1 0,0 0 1,0 1-1,-1-1 0,1 1 0,0-1 0,0 1 1,0-1-1,-1 1 0,1 0 0,0-1 0,-1 1 1,1 0-1,0 0 0,-1-1 0,1 1 1,-1 0-1,1 0 0,-1 0 0,0 0 0,1 1 1,-1-2-25,-1 1 0,1 0 0,-1 0 0,1 0 0,-1 0 0,0-1 0,1 1-1,-1 0 1,0-1 0,1 1 0,-1-1 0,0 1 0,0 0 0,0-1 0,1 0 0,-1 1 0,0-1 0,0 1 0,-1-1 0,-50 11-5772,23-11-1516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39.492"/>
    </inkml:context>
    <inkml:brush xml:id="br0">
      <inkml:brushProperty name="width" value="0.025" units="cm"/>
      <inkml:brushProperty name="height" value="0.025" units="cm"/>
    </inkml:brush>
  </inkml:definitions>
  <inkml:trace contextRef="#ctx0" brushRef="#br0">0 193 384,'0'0'6140,"2"-4"-6140,-1 3 27,-1 0 0,1 0 0,-1 0 1,1 0-1,0 0 0,0 0 1,-1 1-1,1-1 0,0 0 1,0 0-1,0 1 0,0-1 1,0 0-1,0 1 0,0-1 1,0 1-1,0 0 0,0-1 1,0 1-1,0 0 0,0-1 1,2 1-1,32 1 1591,-6 0-800,33-4-428,0-3 0,74-17 0,28-3 207,334-18 53,-78 10 253,79 16-589,-178 12-179,-18 7 100,-6-1 10,-216-8-212,-59 4-37,0 1 1,0 2-1,0 0 0,0 1 0,25 4 1,-46-4-9,0 0 1,0 1-1,-1-1 1,1 0-1,0 0 1,0 1-1,0-1 1,0 0 0,-1 1-1,1-1 1,0 1-1,0-1 1,-1 1-1,1-1 1,0 1-1,-1 0 1,1-1-1,-1 1 1,1 0-1,-1-1 1,1 1-1,0 1 1,-1-1 11,0-1 0,0 1 0,0-1 0,0 1 0,0-1-1,0 1 1,-1-1 0,1 1 0,0-1 0,0 1 0,0-1 0,-1 1 0,1-1 0,0 0 0,0 1 0,-1-1 0,1 1 0,0-1-1,-1 0 1,1 1 0,-1-1 0,1 0 0,0 0 0,-1 1 0,1-1 0,-1 0 0,1 0 0,-1 1 0,1-1 0,-1 0 0,1 0-1,0 0 1,-1 0 0,1 0 0,-1 0 0,1 0 0,-1 0 0,0 0 0,-71 7 171,-139-6-1,96-3-506,-230 7-3764,262-3 508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40.547"/>
    </inkml:context>
    <inkml:brush xml:id="br0">
      <inkml:brushProperty name="width" value="0.025" units="cm"/>
      <inkml:brushProperty name="height" value="0.025" units="cm"/>
    </inkml:brush>
  </inkml:definitions>
  <inkml:trace contextRef="#ctx0" brushRef="#br0">194 121 3395,'-55'6'1151,"33"-4"-376,0 0 1,0 2 0,0 0-1,-28 10 1,114-12 1989,213-23-637,-76 2-1656,790-60 1434,-188 60-149,-656 21-1694,355 1 65,-482-6-159,-16 1 73,-13 2 49,9-1-87,0 1 0,0-1 0,0 1 0,0-1 0,0 0 0,0 1 0,0-1 0,0 1 0,0-1 0,0 0 0,1 1 0,-1-1 0,0 1 0,0-1 0,1 1 1,-1-1-1,0 1 0,1-1 0,-1 1 0,0-1 0,1 1 0,-1-1 0,1 1 0,-1-1 0,1 1 0,-1 0 0,1-1 0,-1 1 0,1 0 0,-1 0 0,1-1 0,0 1 0,0 0-50,-1 0-1,1 0 1,-1 0-1,1 0 1,-1 0-1,1 0 1,-1 0-1,1 0 0,-1 0 1,1 0-1,-1 0 1,1 1-1,-1-1 1,0 0-1,1 0 1,-1 1-1,1-1 1,-1 0-1,0 0 1,1 1-1,-1-1 1,0 0-1,1 1 0,-1-1 1,0 1-1,1-1 1,-1 1-1,0-1-126,0 1 0,0-1 0,0 0 0,0 0-1,0 1 1,0-1 0,0 0 0,0 0 0,0 1 0,0-1-1,0 0 1,-1 0 0,1 1 0,0-1 0,0 0-1,0 0 1,0 0 0,0 1 0,-1-1 0,1 0 0,0 0-1,0 0 1,0 0 0,-1 1 0,1-1 0,0 0 0,0 0-1,-1 0 1,1 0 0,0 0 0,0 0 0,-1 0-1,1 0 1,0 0 0,0 0 0,-1 0 0,1 0 0,0 0-1,0 0 1,-1 0 0,1 0 0,-1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41.869"/>
    </inkml:context>
    <inkml:brush xml:id="br0">
      <inkml:brushProperty name="width" value="0.025" units="cm"/>
      <inkml:brushProperty name="height" value="0.025" units="cm"/>
    </inkml:brush>
  </inkml:definitions>
  <inkml:trace contextRef="#ctx0" brushRef="#br0">61 61 4740,'0'0'4559,"3"-9"-2130,1-4-1526,4-11 4,-5 9 4389,-19 276-2883,19 431-854,-6-662-1463,3-29-52,0-1 0,0 1 1,0 0-1,0 0 0,0-1 1,0 1-1,0 0 0,0 0 1,0-1-1,0 1 0,-1 0 1,1 0-1,0-1 0,0 1 1,-1 0-1,1-1 0,-1 1 0,1 0 1,-1-1-1,1 1 0,-1-1 1,1 1-1,-1-1 0,1 1 1,-1-1-1,1 1 0,-1-1 1,0 1-1,1-1 0,-1 0 1,0 0-1,-1 1 0,2-2 5,-1-1-1,0 1 0,1-1 1,-1 1-1,1-1 0,-1 1 1,1-1-1,0 1 1,0-1-1,0 0 0,0 1 1,0-1-1,0 1 0,0-3 1,0-3 37,-2-241 202,41-341 0,-36 549-290,-4 25 8,1 15-5,0 0 0,0 0 0,0 0-1,0 0 1,0 0 0,0 0 0,0 1 0,0-1 0,0 0 0,0 0 0,0 0-1,0 0 1,0 0 0,-1 0 0,1 0 0,0 0 0,0 0 0,0 0-1,0 0 1,0 0 0,0 0 0,0 0 0,0 0 0,0 0 0,0 0-1,0 0 1,0 0 0,0 0 0,-1 0 0,1 0 0,0 0 0,0 0 0,0 0-1,0 0 1,0 0 0,0 0 0,0 0 0,0 0 0,-20 73-57,3 2 1,3 0-1,-4 88 1,8 37-1850,7-3-4857,3-179 5791,0 32-5126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42.865"/>
    </inkml:context>
    <inkml:brush xml:id="br0">
      <inkml:brushProperty name="width" value="0.025" units="cm"/>
      <inkml:brushProperty name="height" value="0.025" units="cm"/>
    </inkml:brush>
  </inkml:definitions>
  <inkml:trace contextRef="#ctx0" brushRef="#br0">79 0 6983,'0'0'12251,"-5"9"-11904,-1 2-291,1 0-1,1 1 1,0-1 0,1 1-1,0 0 1,1 0-1,-2 18 1,0 103 315,3-67-210,-19 154 312,2-45 1216,21-154-1630,-3-21-62,0 0 1,0 1 0,1-1-1,-1 0 1,0 0 0,0 0-1,1 0 1,-1 0 0,0 0-1,1 0 1,-1 0-1,0 0 1,0 0 0,1 0-1,-1 0 1,0 0 0,0-1-1,1 1 1,-1 0-1,0 0 1,0 0 0,1 0-1,-1 0 1,0-1 0,0 1-1,1 0 1,-1 0-1,0 0 1,0 0 0,0-1-1,0 1 1,1 0 0,-1 0-1,0-1 1,0 1 0,0 0-1,0-1 1,21-36-84,-3-17-918,-2-2 1,-2 0-1,-3 0 1,4-65 0,-10 79-103,-11 227-501,-18 499 977,24-616-2466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56.942"/>
    </inkml:context>
    <inkml:brush xml:id="br0">
      <inkml:brushProperty name="width" value="0.025" units="cm"/>
      <inkml:brushProperty name="height" value="0.025" units="cm"/>
    </inkml:brush>
  </inkml:definitions>
  <inkml:trace contextRef="#ctx0" brushRef="#br0">1 707 6470,'0'0'8830,"10"-4"-7111,35-16-289,0-3 0,56-38 1,85-72-222,86-52-1056,-214 151-156,-15 8-70,88-40 0,-185 87-638,-7 0 1124,2 4 0,-81 45 0,137-69-282,1 0-1,0 1 1,0-1 0,0 1-1,0 0 1,0 0 0,1 0-1,-1 0 1,1 0-1,-1 0 1,1 0 0,-1 0-1,1 0 1,0 1 0,0-1-1,-1 4 1,2-5-94,4-2-23,-1 0 0,0 0 0,0 0 0,0-1-1,1 1 1,-1 0 0,-1-1 0,1 0 0,0 0-1,0 0 1,2-3 0,13-7 7,184-94 105,-88 49-243,106-73 1,-222 128-371,-11 2 387,-15 5 116,-91 55-2281,18-7-4257,75-40 2011,-2 0-2845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8:59.322"/>
    </inkml:context>
    <inkml:brush xml:id="br0">
      <inkml:brushProperty name="width" value="0.025" units="cm"/>
      <inkml:brushProperty name="height" value="0.025" units="cm"/>
    </inkml:brush>
  </inkml:definitions>
  <inkml:trace contextRef="#ctx0" brushRef="#br0">7 863 9993,'-7'-5'5809,"11"-7"-3492,13-9-583,35-15-278,109-56-1,-24 16-805,208-121 46,-151 89-618,-171 96-44,-1-2 1,0-1-1,0 0 0,32-32 0,-54 47-22,0 0-1,0 0 1,0 0-1,0 0 1,0 0 0,0 0-1,0 0 1,0 0 0,0 0-1,-1 0 1,1 0-1,0 0 1,0 0 0,0 0-1,0 0 1,0 0-1,0 0 1,0 0 0,0 0-1,0 0 1,0 0-1,-1 0 1,1 0 0,0 0-1,0 0 1,0 0-1,0-1 1,0 1 0,0 0-1,0 0 1,0 0 0,0 0-1,0 0 1,0 0-1,0 0 1,0 0 0,0 0-1,0 0 1,0 0-1,-1 0 1,1-1 0,0 1-1,0 0 1,0 0-1,0 0 1,0 0 0,0 0-1,0 0 1,0 0 0,0 0-1,0 0 1,0 0-1,0-1 1,1 1 0,-1 0-1,0 0 1,0 0-1,0 0 1,0 0 0,0 0-1,0 0 1,0 0-1,0 0 1,0 0 0,0 0-1,0 0 1,0-1-1,0 1 1,-13 2 128,-15 7-200,-499 285 220,516-288-160,4-2 0,-1-1 0,1 2 0,1-1 0,-1 1 0,1 0 0,-11 11 0,65-39-37,614-383-545,-660 406 569,0-1 0,0 0 0,0 0 0,0 0 0,0 0 1,0 0-1,0 0 0,0 0 0,-1-1 0,1 1 0,0-1 0,-1 1 0,1-1 1,-1 0-1,0 1 0,1-1 0,-1 0 0,0 0 0,0 0 0,0 0 0,0 0 1,-1 0-1,1 0 0,-1 0 0,1-1 0,-1 1 0,0 0 0,1 0 0,-1 0 1,0-1-1,0 1 0,-1 0 0,0-3 0,4 3 4,-1 0-1,0 0 1,0 0 0,1 1 0,-1-1-1,1 1 1,0-1 0,-1 1 0,1 0-1,0 0 1,0 0 0,0 0-1,4 0 1,5-3-187,-2-1-556,29-13-2988,-17 2-3176,-14 7 457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00.725"/>
    </inkml:context>
    <inkml:brush xml:id="br0">
      <inkml:brushProperty name="width" value="0.025" units="cm"/>
      <inkml:brushProperty name="height" value="0.025" units="cm"/>
    </inkml:brush>
  </inkml:definitions>
  <inkml:trace contextRef="#ctx0" brushRef="#br0">1 174 10250,'0'0'10570,"8"-3"-9796,282-107 967,-156 56-1342,-133 53-391,1 0-1,0 0 0,-1 0 1,1 1-1,0-1 0,0 1 1,-1-1-1,1 1 0,0 0 0,0 0 1,0-1-1,0 1 0,0 1 1,-1-1-1,1 0 0,0 0 0,0 1 1,2 0-1,-3 0 6,-1-1 0,1 1 0,-1 0-1,1 0 1,-1-1 0,1 1 0,-1 0 0,1 0-1,-1 0 1,0 0 0,0 0 0,1 0 0,-1-1-1,0 1 1,0 0 0,0 0 0,0 0 0,0 0 0,0 0-1,0 0 1,-1 0 0,1 0 0,0 0 0,0 0-1,-1 0 1,-4 13 175,-1-1 1,0 0-1,-12 18 0,11-19-73,-208 342 3638,216-364-3053,8-28-1127,15 1-962,-15 27 1186,-1-1 0,-1 0 0,0-1 0,0 0 1,-1 0-1,-1-1 0,0 1 0,-1-1 1,0 0-1,-1 0 0,0-1 0,1-23 0,-5 22 213,0 1 0,-1-1 0,-6-22-1,0 5-16,9 32 1,-1 0 0,0 0 0,0 1 0,0-1 0,0 0 0,1 0 0,-1 1 0,0-1 0,0 0 0,0 0 0,1 0-1,-1 1 1,0-1 0,0 0 0,1 0 0,-1 0 0,0 0 0,0 0 0,1 1 0,-1-1 0,0 0 0,1 0 0,-1 0-1,0 0 1,0 0 0,1 0 0,-1 0 0,0 0 0,1 0 0,-1 0 0,0 0 0,1 0 0,-1 0 0,0 0 0,1-1 0,-6 5 21,1 0 0,0 1 0,0-1 0,1 1 0,-1 0 0,1 0 0,0 0 0,0 1 0,1-1 0,-3 7 0,8-12-6,0 0 0,0 0 0,1 0 0,-1-1 0,0 0 0,0 1 1,0-1-1,0 0 0,4-2 0,-4 1-99,0 1 0,0-1 0,0 0 0,0 0 0,0 0 0,0 0 1,0 0-1,-1-1 0,1 1 0,-1-1 0,1 0 0,-1 0 0,0 0 0,0 0 0,-1 0 0,1 0 1,0 0-1,-1 0 0,0-1 0,0 1 0,0-1 0,0 1 0,-1-1 0,1-3 0,-2 6 86,1 0-1,-1 1 0,0-1 0,1 0 1,-1 1-1,0-1 0,0 0 0,1 1 1,-1-1-1,0 1 0,0 0 0,0-1 1,0 1-1,0-1 0,0 1 0,0 0 1,0 0-1,0 0 0,0 0 0,0-1 1,0 1-1,0 0 0,-1 1 0,-32-1 149,26 1-131,3-1 154,-10-1-731,0 1 0,0 0 1,-1 1-1,1 1 1,0 1-1,0 0 0,0 0 1,-22 10-1,15 0 726,22-13-154,0 0 1,0 0-1,0 0 1,0 0-1,0 0 0,0 0 1,0 1-1,0-1 0,0 0 1,0 0-1,0 0 0,0 0 1,0 0-1,0 0 1,0 1-1,0-1 0,0 0 1,0 0-1,0 0 0,0 0 1,0 0-1,0 1 0,0-1 1,0 0-1,0 0 1,0 0-1,0 0 0,0 0 1,0 0-1,1 1 0,-1-1 1,0 0-1,0 0 0,0 0 1,0 0-1,0 0 1,0 0-1,0 0 0,0 0 1,1 0-1,-1 0 0,0 0 1,0 0-1,0 1 0,0-1 1,0 0-1,1 0 1,-1 0-1,0 0 0,0 0 1,0 0-1,0 0 0,0 0 1,0 0-1,1 0 0,-1 0 1,0-1-1,0 1 1,0 0-1,0 0 0,0 0 1,0 0-1,1 0 0,-1 0 1,46-4 934,-27 1-1124,83 0 439,-71 4-227,0-2 1,49-7-1,-31-5-68,-53 55 352,-8-12 240,-2 0 1,0-1-1,-33 45 0,-17 35-235,47-70-314,-2 2-3493,15-34-1931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7.109"/>
    </inkml:context>
    <inkml:brush xml:id="br0">
      <inkml:brushProperty name="width" value="0.025" units="cm"/>
      <inkml:brushProperty name="height" value="0.025" units="cm"/>
    </inkml:brush>
  </inkml:definitions>
  <inkml:trace contextRef="#ctx0" brushRef="#br0">144 34 16752,'0'0'2349,"-5"12"-1436,-42 82 693,-40 96 215,83-167-398,16-35-774,18-33-271,-13 8-291,-1-2-1,12-44 1,16-41-32,-44 124-51,0-1-1,0 1 1,0 0-1,0-1 1,0 1 0,0 0-1,1-1 1,-1 1-1,0 0 1,0-1-1,0 1 1,0 0 0,0 0-1,0-1 1,0 1-1,1 0 1,-1 0-1,0-1 1,0 1 0,0 0-1,1 0 1,-1-1-1,0 1 1,0 0-1,1 0 1,-1 0 0,0-1-1,0 1 1,1 0-1,-1 0 1,0 0-1,1 0 1,-1 0 0,0 0-1,1 0 1,-1 0-1,0 0 1,1 0-1,-1 0 1,0 0 0,0 0-1,1 0 1,-1 0-1,0 0 1,1 0-1,-1 0 1,0 0 0,1 0-1,-1 0 1,0 0-1,0 1 1,1-1-1,-1 0 1,0 0 0,0 0-1,1 1 1,-1-1-1,0 0 1,0 0-1,1 1 1,-1-1 0,0 0-1,0 0 1,0 1-1,0-1 1,0 0-1,1 1 1,-1-1 0,11 32 29,-4-14 55,-5-14-74,1 0 0,0-1 0,0 0 0,0 1 0,0-1-1,1 0 1,-1-1 0,1 1 0,0 0 0,0-1 0,0 0-1,0 0 1,0 0 0,0-1 0,1 1 0,-1-1 0,0 0-1,1 0 1,-1 0 0,1-1 0,-1 0 0,1 0 0,-1 0-1,1 0 1,-1-1 0,1 1 0,-1-1 0,6-2-1,5-1 17,0 0 0,-1-1-1,1-1 1,-1 0 0,0-1-1,25-17 1,18-21 39,-57 45-71,0 0 0,0 0 0,0 0 0,0 0-1,1 0 1,-1 0 0,0 0 0,0 0-1,0 0 1,0 0 0,0 0 0,1 0-1,-1 0 1,0 0 0,0 0 0,0 0-1,0 0 1,1 0 0,-1 0 0,0 0-1,0 0 1,0 0 0,0 0 0,0 0 0,1 0-1,-1 0 1,0 0 0,0 0 0,0 0-1,0 0 1,0 1 0,0-1 0,1 0-1,-1 0 1,0 0 0,0 0 0,0 0-1,0 0 1,0 1 0,0-1 0,0 0 0,0 0-1,0 0 1,0 0 0,0 1 0,0-1-1,0 0 1,0 0 0,0 0 0,0 0-1,0 0 1,0 1 0,0-1 0,0 0-1,0 0 1,0 0 0,0 0 0,0 1 0,0-1-1,0 0 1,0 0 0,0 0 0,0 0-1,0 0 1,0 0 0,0 1 0,-1-1-1,1 0 1,-4 14-105,-31 61-197,19-44 479,-21 62 0,33-80-1199,1 0-1,1 1 0,0-1 1,-1 24-1,4-32-2872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10.974"/>
    </inkml:context>
    <inkml:brush xml:id="br0">
      <inkml:brushProperty name="width" value="0.025" units="cm"/>
      <inkml:brushProperty name="height" value="0.025" units="cm"/>
    </inkml:brush>
  </inkml:definitions>
  <inkml:trace contextRef="#ctx0" brushRef="#br0">770 82 2659,'0'0'10671,"9"-2"-8141,25-9-480,-33 11-1760,0 1 0,0-1-1,0 0 1,0 1 0,0-1 0,-1 1-1,1-1 1,0 1 0,0-1-1,-1 1 1,1-1 0,0 1 0,-1 0-1,1-1 1,-1 1 0,1 0 0,-1 0-1,1 0 1,0 1 0,8 8 3749,-106-7 984,55-2-5023,0-3 0,-70-11 0,56 5 0,0 3 0,-109 4 0,-36-2 0,191 1 0,16-1 0,18-1 0,308 20 0,-328-16 0,1 1 0,-1-1 0,0 1 0,0 0 0,1 0 0,-1 1 0,0-1 0,0 1 0,0 0 0,0 0 0,0 0 0,-1 1 0,1-1 0,-1 1 0,4 3 0,-35-5 0,-50 1 0,-69-2 0,126-2 0,1 0 0,0-1 0,0-1 0,-39-12 0,51 13 0,0-1 0,1 0 0,-1 0 0,1 0 0,-1-1 0,1 0 0,1 0 0,-1-1 0,-8-9 0,14 14 0,1 1 0,0 0 0,0-1 0,0 1 0,-1-1 0,1 1 0,0-1 0,0 1 0,0 0 0,0-1 0,0 1 0,0-1 0,0 1 0,0-1 0,0 1 0,0-1 0,0 1 0,0 0 0,0-1 0,0 1 0,0-1 0,1 1 0,-1-1 0,0 1 0,0 0 0,1-1 0,-1 1 0,0-1 0,0 1 0,1 0 0,-1-1 0,0 1 0,1 0 0,-1 0 0,0-1 0,1 1 0,-1 0 0,1 0 0,-1-1 0,0 1 0,1 0 0,-1 0 0,1 0 0,-1 0 0,1 0 0,-1 0 0,0-1 0,1 1 0,-1 0 0,1 0 0,-1 0 0,1 1 0,-1-1 0,1 0 0,-1 0 0,1 0 0,36-1 0,-30 1 0,33-1 0,-19-1 0,1 1 0,-1 1 0,0 1 0,1 1 0,-1 1 0,0 1 0,21 6 0,-108-6 0,34-6 16,-47-7 0,45 3-96,-53 0 0,134 19-15567,-32-9 6310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12.017"/>
    </inkml:context>
    <inkml:brush xml:id="br0">
      <inkml:brushProperty name="width" value="0.025" units="cm"/>
      <inkml:brushProperty name="height" value="0.025" units="cm"/>
    </inkml:brush>
  </inkml:definitions>
  <inkml:trace contextRef="#ctx0" brushRef="#br0">411 302 10282,'0'2'456,"0"0"0,-1 0 0,1 0 1,0 0-1,-1 0 0,0 0 0,1 0 1,-1 0-1,0 0 0,0 0 0,0 0 1,0 0-1,-1-1 0,1 1 1,0-1-1,-1 1 0,1-1 0,-1 1 1,1-1-1,-1 0 0,0 0 0,0 0 1,1 1-1,-1-2 0,0 1 0,0 0 1,0 0-1,0-1 0,0 1 0,0-1 1,0 1-1,-4-1 0,-9 2 1373,1-1 0,-1-1 0,-23-2 0,22 1-2042,4 0 240,0-2-1,0 1 0,0-2 1,1 1-1,0-2 0,-1 1 0,2-1 1,-1-1-1,-15-10 0,1-1-5,2-1 0,-37-35 0,58 51-21,0 1 0,1-1 0,-1 1 0,1-1 0,-1 0 0,1 0 0,0 0 0,0 0 0,0 0 0,0 0 0,0 0 0,0 0 0,0 0 0,1 0 0,-1 0 0,1 0 0,-1-1 0,1 1 0,0 0 0,0 0 0,0-1 0,0 1 0,1 0 0,-1 0 0,0 0 0,1-1 0,0 1 0,1-3 0,-1 3 0,1-1 0,0 0 0,0 1 0,0 0 0,0-1 0,0 1 0,1 0 0,-1 0 0,1 0 0,-1 1 0,1-1 0,0 1 0,-1-1 0,1 1 0,0 0 0,0 0 0,0 0 0,0 0 0,4 0 0,130-12 0,-85 10 0,68-13 0,-119 16 0,0 0 0,0 0 0,0-1 0,1 1 0,-1 0 0,0-1 0,0 1 0,0-1 0,0 1 0,0-1 0,0 1 0,0-1 0,0 0 0,-1 0 0,1 1 0,0-1 0,0 0 0,0 0 0,-1 0 0,1 0 0,0 0 0,-1 0 0,1 0 0,-1 0 0,0 0 0,1 0 0,-1 0 0,0 0 0,1 0 0,-1 0 0,0 0 0,0-1 0,0 1 0,0 0 0,0 0 0,0 0 0,0 0 0,0 0 0,-1-1 0,0-1 0,1 1 0,-1 0 0,0-1 0,0 1 0,0 0 0,-1 0 0,1 0 0,0 0 0,-1 0 0,0 0 0,1 0 0,-1 1 0,0-1 0,0 0 0,0 1 0,0-1 0,0 1 0,0 0 0,-3-2 0,-10 0 0,-1 0 0,1 1 0,0 1 0,-1 1 0,1 0 0,-1 0 0,1 2 0,0 0 0,0 1 0,-24 7 0,14-4 0,-1-1 0,1-2 0,-28 2 0,27 5-6830,7-2-1202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12.562"/>
    </inkml:context>
    <inkml:brush xml:id="br0">
      <inkml:brushProperty name="width" value="0.025" units="cm"/>
      <inkml:brushProperty name="height" value="0.025" units="cm"/>
    </inkml:brush>
  </inkml:definitions>
  <inkml:trace contextRef="#ctx0" brushRef="#br0">1 221 6342,'0'0'13058,"11"5"-10645,199 111 1585,-194-107-3942,0-2-1,1 0 1,0-1-1,0 0 1,1-1-1,-1-1 1,1-1-1,0-1 1,26 1-1,-44-3 153,-40 0-106,32-1-87,-1 0-1,1-1 1,0 1 0,0-2-1,0 1 1,0-1 0,0 0-1,0-1 1,1 1 0,-11-9-1,-73-56 177,57 40-164,3 5 37,21 18 124,0-2 0,1 1 0,0-1 0,0-1 0,1 0 0,0 0 0,0-1-1,1 1 1,-10-17 0,16 25-186,1-1 0,0 0 0,-1 0 0,1 0 1,0 0-1,0 0 0,0 0 0,0 0 0,0 0 0,0 0 0,0 0 0,0 0 0,1 0 0,-1 0 0,0 0 0,0 0 0,1 0 1,-1 0-1,1 0 0,-1 0 0,1 1 0,-1-1 0,1 0 0,-1 0 0,1 0 0,0 1 0,-1-1 0,1 0 0,0 1 1,0-1-1,0 1 0,-1-1 0,1 1 0,0-1 0,0 1 0,2-1 0,44-13-8,-22 8-1,47-16-413,-52 17 213,0-1 0,0 0 0,-1-1 0,0-1 0,-1-1 1,23-15-1,-34 16-1355,-17 6-5535,-4 0-1925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20.479"/>
    </inkml:context>
    <inkml:brush xml:id="br0">
      <inkml:brushProperty name="width" value="0.025" units="cm"/>
      <inkml:brushProperty name="height" value="0.025" units="cm"/>
    </inkml:brush>
  </inkml:definitions>
  <inkml:trace contextRef="#ctx0" brushRef="#br0">11 120 7527,'2'-13'4927,"1"1"-3882,7-43 485,-7 16 3257,-16 397-2164,0 4-863,12-337-1555,0-16-123,1 0 0,0 0-1,0 1 1,3 11 0,-3-21-80,0 0 0,0 1-1,0-1 1,0 0 0,0 0 0,0 1 0,0-1 0,0 0 0,0 1 0,0-1-1,0 0 1,0 0 0,0 1 0,0-1 0,0 0 0,1 0 0,-1 1-1,0-1 1,0 0 0,0 0 0,0 1 0,0-1 0,1 0 0,-1 0 0,0 0-1,0 1 1,1-1 0,-1 0 0,0 0 0,0 0 0,0 0 0,1 0 0,-1 0-1,0 1 1,0-1 0,1 0 0,-1 0 0,0 0 0,1 0 0,-1 0 0,0 0-1,0 0 1,1 0 0,-1 0 0,0 0 0,0 0 0,1 0 0,-1 0-1,0 0 1,1-1 0,-1 1 0,0 0 0,0 0 0,1 0 0,-1 0 0,0 0-1,0 0 1,0-1 0,1 1 0,9-16 142,-2-8-67,-1-1 1,-1 0-1,-1 0 0,-1 0 0,0-28 1,-4-135-14,-2 131-5,2 27 182,-3 0-1,0 0 0,-13-51 0,11 71 356,1 15-212,0 18-323,3 325-34,2-183 21,2-133-52,-3-32 5,1 0 0,-1 1-1,0-1 1,0 0 0,0 0-1,0 0 1,0 0 0,0 1-1,0-1 1,1 0 0,-1 0 0,0 0-1,0 0 1,0 1 0,0-1-1,1 0 1,-1 0 0,0 0 0,0 0-1,0 0 1,0 0 0,1 0-1,-1 0 1,0 0 0,0 0 0,1 1-1,-1-1 1,0 0 0,0 0-1,0 0 1,1 0 0,-1 0 0,0-1-1,0 1 1,0 0 0,1 0-1,-1 0 1,0 0 0,0 0 0,0 0-1,1 0 1,-1 0 0,0 0-1,0 0 1,0-1 0,1 1 0,-1 0-1,0 0 1,0 0 0,0 0-1,0-1 1,0 1 0,0 0 0,1 0-1,2-6 31,1 1 0,-1-1 0,-1 0-1,1 0 1,-1 0 0,3-10 0,14-55-15,-4 0 0,-2-1 0,5-137 0,-33 472-662,0-30-3347,14-175 64,-1-19-1810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21.314"/>
    </inkml:context>
    <inkml:brush xml:id="br0">
      <inkml:brushProperty name="width" value="0.025" units="cm"/>
      <inkml:brushProperty name="height" value="0.025" units="cm"/>
    </inkml:brush>
  </inkml:definitions>
  <inkml:trace contextRef="#ctx0" brushRef="#br0">88 0 6854,'0'4'4373,"-8"39"-1461,-8 41-1213,-5 89 0,11 85-1518,8-148 2606,5-149-1493,10-52 1,3-22-991,-10 26 609,-7-116 0,-4 176-70,4 27-824,1-1 1,0 1 0,0 0-1,-1 0 1,1 0-1,0 0 1,0 0-1,-1 0 1,1 0-1,0 0 1,0 0-1,-1 0 1,1 0-1,0 0 1,-1 0-1,1 0 1,0 0-1,0 0 1,-1 0-1,1 0 1,0 1-1,0-1 1,-1 0-1,1 0 1,0 0 0,0 0-1,0 0 1,-1 1-1,1-1 1,0 0-1,0 0 1,0 0-1,0 1 1,-1-1-1,1 0 1,0 0-1,0 1 1,0-1-1,0 0 1,0 0-1,0 1 1,0-1-1,0 0 1,0 1-1,-4 5 56,2 1-1,-1 0 0,1 0 1,0 0-1,-1 9 0,-16 150 20,2 226-1,17-391-178,-1 0-1,1 0 1,0 0 0,0 0-1,0 0 1,-1 0 0,1 0 0,0-1-1,0 1 1,1 0 0,-1 0-1,0 0 1,0 0 0,0 0-1,1 0 1,-1 0 0,0 0-1,1 0 1,-1 0 0,1-1-1,-1 1 1,1 0 0,-1 0-1,1-1 1,0 1 0,-1 0-1,1-1 1,0 1 0,-1 0-1,1-1 1,0 1 0,0-1-1,1 1 1,-1-1-265,1-1-1,-1 0 0,0 0 1,0 1-1,0-1 0,0 0 1,0 0-1,0 0 1,0 0-1,0 0 0,0-1 1,0 1-1,-1 0 1,1 0-1,0 0 0,-1-1 1,1 1-1,-1 0 1,0-1-1,1 1 0,-1-1 1,0-1-1,6-32-9279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36.976"/>
    </inkml:context>
    <inkml:brush xml:id="br0">
      <inkml:brushProperty name="width" value="0.025" units="cm"/>
      <inkml:brushProperty name="height" value="0.025" units="cm"/>
    </inkml:brush>
  </inkml:definitions>
  <inkml:trace contextRef="#ctx0" brushRef="#br0">17373 1 5830,'0'0'7681,"11"1"-6266,24 6-535,-1 2-1,0 2 1,50 22-1,11 5-183,-39-18-414,-2 2 1,0 3-1,54 35 1,-102-56-264,0 0 1,0 1-1,0 0 1,-1 0-1,0 0 1,0 1-1,0 0 1,0 0-1,-1 0 1,0 0-1,0 1 1,-1 0-1,0-1 1,3 11 0,-5-13 41,0 0 0,-1 0 0,1 0 0,-1 0 1,0 0-1,0 0 0,0 0 0,-1 0 1,0 0-1,1 0 0,-1 0 0,-1 0 1,1 0-1,0-1 0,-1 1 0,0 0 0,0-1 1,0 1-1,0-1 0,-1 0 0,1 0 1,-1 0-1,0 0 0,0 0 0,0 0 1,0-1-1,-6 4 0,-14 9 133,-1-2 0,0-1 0,0-1 1,-1-1-1,-39 10 0,-139 24 532,143-33-572,-1245 153-12,-13-105-74,1001-49-65,-2228 91-953,-137 52 223,558-27 226,-564-85 122,1547-77 423,-244-1-45,1169 41 127,1 10 0,-248 47 0,305-29 109,2 6 0,1 7 0,-230 102 0,351-133-118,2 2 0,0 2-1,-41 29 1,65-41-115,0 0-1,1 0 1,0 1 0,0 0-1,1 0 1,-1 1 0,2-1-1,-1 1 1,1 1 0,0-1-1,1 1 1,0 0 0,0 0-1,1 0 1,1 0 0,-1 1-1,-1 16 1,3-15 13,0 1 1,1-1-1,1 1 0,0-1 0,1 1 1,0-1-1,0 0 0,1 1 1,1-1-1,0-1 0,0 1 1,1-1-1,0 1 0,1-1 0,0-1 1,1 1-1,0-1 0,1 0 1,-1-1-1,2 1 0,-1-2 1,1 1-1,0-1 0,1-1 0,-1 1 1,2-2-1,-1 1 0,0-2 1,17 7-1,2-2 20,-1-1 0,2-2-1,-1 0 1,48 2 0,124-7-1072,-119-2-705,85-8-7184,-96 1 454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37.350"/>
    </inkml:context>
    <inkml:brush xml:id="br0">
      <inkml:brushProperty name="width" value="0.025" units="cm"/>
      <inkml:brushProperty name="height" value="0.025" units="cm"/>
    </inkml:brush>
  </inkml:definitions>
  <inkml:trace contextRef="#ctx0" brushRef="#br0">114 1 10666,'16'1'10208,"27"13"-8717,5 1-682,57 3 257,-66-12-633,61 16 0,-99-22-390,1 0 0,0 1 0,-1-1 0,1 1 0,0-1-1,-1 1 1,1 0 0,-1 0 0,1 0 0,-1 0 0,1 0 0,-1 0-1,1 0 1,-1 0 0,0 1 0,0-1 0,0 0 0,0 1-1,0-1 1,0 1 0,1 2 0,-2-2 27,0-1 0,0 1 0,0 0 0,0-1 0,0 1 0,0-1 0,-1 1 0,1 0-1,-1-1 1,1 1 0,-1-1 0,1 1 0,-1-1 0,0 1 0,0-1 0,0 1 0,0-1 0,-1 2 0,-8 7 297,1-1 0,-2 0 0,1 0 0,-15 8 0,22-15-358,-44 31 808,-31 19 246,-126 111-1,165-127-3459,12-16-3230,5-9-4580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3.080"/>
    </inkml:context>
    <inkml:brush xml:id="br0">
      <inkml:brushProperty name="width" value="0.025" units="cm"/>
      <inkml:brushProperty name="height" value="0.025" units="cm"/>
    </inkml:brush>
  </inkml:definitions>
  <inkml:trace contextRef="#ctx0" brushRef="#br0">134 5 6694,'9'-4'12454,"-3"10"-5360,-3 28-2957,-9 26-6065,3-43 3810,-52 150-584,33-109-1253,-17 74 0,38-123 121,-1 3-3495,1-12 3103,1 0 0,0 1 0,-1-1 0,1 0 0,0 0 0,-1 0 0,1 0 0,0 0 0,-1 0 0,1 0 0,0 0 0,-1 0 0,1 0 0,0 0 0,-1 0 0,1 0 0,0 0 0,-1 0 0,1 0 0,0 0 0,0 0-1,-1 0 1,1 0 0,0 0 0,-1-1 0,1 1 0,0 0 0,-1 0 0,1 0 0,0-1 0,0 1 0,-1 0 0,1 0 0,0-1 0,0 1 0,-1-1 0,-10-9-6612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3.466"/>
    </inkml:context>
    <inkml:brush xml:id="br0">
      <inkml:brushProperty name="width" value="0.025" units="cm"/>
      <inkml:brushProperty name="height" value="0.025" units="cm"/>
    </inkml:brush>
  </inkml:definitions>
  <inkml:trace contextRef="#ctx0" brushRef="#br0">0 71 7399,'0'0'18129,"79"40"-16527,-32-40-802,10 0-479,4-6-161,4-5-32,-3-2-128,-6-1-801,-7 2-1153,-13-2-352,-11 1-1249,-12-1-1826,-10 0-4613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3.794"/>
    </inkml:context>
    <inkml:brush xml:id="br0">
      <inkml:brushProperty name="width" value="0.025" units="cm"/>
      <inkml:brushProperty name="height" value="0.025" units="cm"/>
    </inkml:brush>
  </inkml:definitions>
  <inkml:trace contextRef="#ctx0" brushRef="#br0">0 63 6758,'0'0'18354,"89"-47"-17361,-33 44-321,5 1-383,10 1-161,-4 1-96,0 0-929,-5-3-2306,-11 1-2915,-6-2-5445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7.435"/>
    </inkml:context>
    <inkml:brush xml:id="br0">
      <inkml:brushProperty name="width" value="0.025" units="cm"/>
      <inkml:brushProperty name="height" value="0.025" units="cm"/>
    </inkml:brush>
  </inkml:definitions>
  <inkml:trace contextRef="#ctx0" brushRef="#br0">1 24 11627,'0'0'11211,"89"31"-9866,-26-31-384,9-8-289,3-2-191,-2-2-193,-1 1-256,-11 3 32,-10 4-224,-12 3-1153,-7 1-1442,-10 0-1729,-8 1-2242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4.166"/>
    </inkml:context>
    <inkml:brush xml:id="br0">
      <inkml:brushProperty name="width" value="0.025" units="cm"/>
      <inkml:brushProperty name="height" value="0.025" units="cm"/>
    </inkml:brush>
  </inkml:definitions>
  <inkml:trace contextRef="#ctx0" brushRef="#br0">244 0 1954,'0'0'23147,"-3"12"-22015,-8 13-536,-1-1 0,0 0 0,-2 0 0,-19 23 0,1 2 481,19-29-896,-14 23 541,-27 55-1,48-86-643,1-1-1,0 1 1,1 0-1,1 0 1,0 0-1,0 0 1,2 1-1,-1-1 1,1 1-1,2 18 1,-1-28-104,1-1 1,0 1-1,0-1 1,0 1-1,0-1 0,1 0 1,-1 0-1,0 0 1,1 1-1,0-1 0,-1 0 1,1-1-1,0 1 0,0 0 1,0-1-1,0 1 1,0-1-1,1 1 0,-1-1 1,0 0-1,1 0 1,-1 0-1,1 0 0,-1-1 1,1 1-1,-1 0 0,1-1 1,-1 0-1,5 0 1,10 2-499,-1-2-1,1 0 1,21-3 0,-35 3 394,9-2-1156,0 0 1,0-1-1,0 0 0,0-1 0,-1 0 0,12-6 1,20-13-6643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4.509"/>
    </inkml:context>
    <inkml:brush xml:id="br0">
      <inkml:brushProperty name="width" value="0.025" units="cm"/>
      <inkml:brushProperty name="height" value="0.025" units="cm"/>
    </inkml:brush>
  </inkml:definitions>
  <inkml:trace contextRef="#ctx0" brushRef="#br0">121 0 13293,'0'0'17125,"-1"5"-16068,-1 4-949,-2 0-1,1 0 1,-1-1 0,-1 1-1,1-1 1,-2 0 0,1 0-1,-1 0 1,-11 11 0,-22 34 107,35-48-215,1 0 0,0 1 0,1-1 0,-1 1 0,1-1 0,0 1 0,1 0 0,-1 0 0,1 0 0,0 0 0,0 8 0,2-13-23,-1 0-1,0 0 1,0 0 0,1 0-1,-1-1 1,1 1 0,-1 0-1,1 0 1,-1 0 0,1-1-1,0 1 1,-1 0 0,1-1-1,0 1 1,-1 0 0,1-1-1,0 1 1,0-1 0,-1 1-1,1-1 1,0 0 0,0 1-1,0-1 1,0 0 0,0 0-1,0 1 1,0-1 0,0 0-1,-1 0 1,1 0 0,0 0-1,0 0 1,0 0 0,0 0-1,0-1 1,1 1 0,3-1-299,-1 1 1,0-1 0,0 0 0,0 0 0,1 0 0,-1 0 0,6-4-1,16-17-4471,-3-5-2804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4.865"/>
    </inkml:context>
    <inkml:brush xml:id="br0">
      <inkml:brushProperty name="width" value="0.025" units="cm"/>
      <inkml:brushProperty name="height" value="0.025" units="cm"/>
    </inkml:brush>
  </inkml:definitions>
  <inkml:trace contextRef="#ctx0" brushRef="#br0">1 8 10250,'0'0'22165,"1"-7"-23575,4 13-2722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45.208"/>
    </inkml:context>
    <inkml:brush xml:id="br0">
      <inkml:brushProperty name="width" value="0.025" units="cm"/>
      <inkml:brushProperty name="height" value="0.025" units="cm"/>
    </inkml:brush>
  </inkml:definitions>
  <inkml:trace contextRef="#ctx0" brushRef="#br0">300 0 9545,'0'0'14312,"2"9"-12983,17 76 1176,-10-49-1553,7 62 0,-15-84-892,0-1 0,-1 1 0,-1 0 0,0-1 0,-1 1 0,0-1 0,-1 0 0,-8 20 0,-6 4-66,-1 0 0,-2-2 0,-2 0 0,-1-2 1,-1 0-1,-2-2 0,-2-1 0,-36 33 0,24-31-2407,13-18-4580,9-12-8462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53.984"/>
    </inkml:context>
    <inkml:brush xml:id="br0">
      <inkml:brushProperty name="width" value="0.025" units="cm"/>
      <inkml:brushProperty name="height" value="0.025" units="cm"/>
    </inkml:brush>
  </inkml:definitions>
  <inkml:trace contextRef="#ctx0" brushRef="#br0">115 0 13229,'0'0'17883,"5"5"-17237,-3-3-607,0 0-1,0-1 0,-1 1 1,1 0-1,-1 0 1,0 1-1,1-1 1,-1 0-1,0 0 1,0 1-1,0-1 1,0 0-1,-1 1 1,1-1-1,-1 1 1,1-1-1,-1 4 1,-1 4 24,0-1 0,0 0 0,-1 1 1,-4 13-1,-22 84-364,5 2 1,-10 115-1,33-233-1409,0 0-1,-1 0 1,0 0 0,-1 0 0,0 1-1,0-1 1,-1 1 0,0-1 0,-1 1 0,-5-10-1,-8-12-7786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54.311"/>
    </inkml:context>
    <inkml:brush xml:id="br0">
      <inkml:brushProperty name="width" value="0.025" units="cm"/>
      <inkml:brushProperty name="height" value="0.025" units="cm"/>
    </inkml:brush>
  </inkml:definitions>
  <inkml:trace contextRef="#ctx0" brushRef="#br0">15 0 11243,'0'0'14520,"-3"9"-12662,-1 6-1453,1 0 1,1 1 0,1-1-1,0 0 1,2 30 0,14 91 2012,-8-85-2124,2 31-294,-7-45 0,2-1 0,1 0 0,2 0 0,13 37 0,-19-71 0,-1 0 0,0-1 0,1 1 0,0 0 0,0-1 0,-1 1 0,1 0 0,0-1 0,0 1 0,0-1 0,0 1 0,1-1 0,-1 0 0,0 1 0,1-1 0,-1 0 0,1 0 0,-1 0 0,1 0 0,-1 0 0,1 0 0,0-1 0,-1 1 0,4 0 0,-3-1 0,0 0 0,1 0 0,-1-1 0,0 1 0,1-1 0,-1 0 0,0 0 0,0 0 0,1 0 0,-1 0 0,0 0 0,0-1 0,0 1 0,0 0 0,-1-1 0,3-1 0,8-11 0,0 1 0,0-2 0,16-26 0,-25 35 0,76-128 0,-42 67 0,56-75 0,-74 122-929,2-4-4772,-16 16-4901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0.632"/>
    </inkml:context>
    <inkml:brush xml:id="br0">
      <inkml:brushProperty name="width" value="0.025" units="cm"/>
      <inkml:brushProperty name="height" value="0.025" units="cm"/>
    </inkml:brush>
  </inkml:definitions>
  <inkml:trace contextRef="#ctx0" brushRef="#br0">50 0 18161,'0'0'6422,"1"12"-4345,-15 241 3256,14-251-5322,0 0 0,0 0 0,0 0-1,0 0 1,0 0 0,1 0 0,-1 0 0,0 0 0,1 0 0,0 0-1,-1 0 1,1 0 0,0-1 0,0 1 0,0 0 0,0-1 0,0 1 0,1-1-1,-1 1 1,0-1 0,1 1 0,-1-1 0,1 0 0,-1 0 0,1 1 0,0-1-1,0-1 1,-1 1 0,1 0 0,0 0 0,0-1 0,0 1 0,0-1-1,0 1 1,0-1 0,0 0 0,0 0 0,3 0 0,9 0-44,0-1 1,0-1 0,0-1-1,22-6 1,6-1-1196,-39 10 1160,0-1 0,1 1 0,-1 0 0,0 0 1,0 0-1,1 0 0,-1 0 0,0 1 0,0-1 0,1 1 1,-1 0-1,0 0 0,0 0 0,0 0 0,0 1 0,0-1 1,4 4-1,-6-3 90,1-1 1,-1 1-1,0 0 1,0 0-1,-1 0 1,1-1-1,0 1 1,-1 0-1,1 0 1,-1 0-1,1 0 1,-1 0-1,0 0 1,0 0-1,0 0 1,0 0-1,0 0 1,-1 0-1,1 0 1,-1 0-1,1 0 1,-1 0-1,1 0 1,-1 0-1,0 0 1,0 0-1,0-1 1,0 1 0,-1 0-1,0 1 1,-4 6 96,0-1 1,-1 0-1,0 0 1,0 0 0,-1-1-1,1 0 1,-1-1 0,-1 1-1,0-2 1,-11 7-1,14-9-59,-1 1-1,1-1 0,-1-1 0,0 1 1,0-1-1,0 0 0,0-1 0,-1 0 0,1 0 1,0 0-1,-1-1 0,1 0 0,0-1 1,-1 1-1,-10-4 0,15 2-224,-1 0-1,0 0 1,0 0-1,1-1 1,0 1-1,-1-1 1,1 0-1,0 0 1,0 0-1,1 0 1,-1-1-1,1 1 1,-1-1-1,1 0 1,0 0-1,0 0 1,1 1-1,-2-7 1,2 8-50,0 0 0,0-1-1,0 1 1,1-1 0,-1 1 0,1-1 0,-1 0 0,1 1 0,0-1 0,0 1 0,0-1 0,0 0 0,1 1-1,-1-1 1,1 1 0,-1-1 0,1 1 0,0-1 0,0 1 0,0 0 0,0-1 0,1 1 0,-1 0 0,1 0 0,-1 0-1,1 0 1,0 0 0,0 0 0,-1 0 0,5-2 0,17-6-7558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1.319"/>
    </inkml:context>
    <inkml:brush xml:id="br0">
      <inkml:brushProperty name="width" value="0.025" units="cm"/>
      <inkml:brushProperty name="height" value="0.025" units="cm"/>
    </inkml:brush>
  </inkml:definitions>
  <inkml:trace contextRef="#ctx0" brushRef="#br0">19 226 7399,'0'0'24797,"-3"12"-24301,0-4-443,1-2-51,0 1 0,0-1 0,0 1-1,0 0 1,1 0 0,0 0 0,1 0 0,0 0 0,0 0-1,0 0 1,3 11 0,-2-16-1,0-1-1,0 1 1,1-1 0,-1 0 0,0 1-1,1-1 1,-1 0 0,1 0 0,0 0-1,-1 0 1,1 0 0,0 0 0,-1 0-1,1 0 1,0-1 0,0 1-1,0-1 1,0 1 0,0-1 0,0 0-1,0 0 1,0 0 0,0 0 0,-1 0-1,1 0 1,0 0 0,0-1-1,0 1 1,0-1 0,2 0 0,3-1-15,-1 0-1,0 0 1,0-1 0,0 0 0,0 0 0,0 0-1,9-7 1,-4-1-221,-1 0-1,0-1 1,-1 0 0,0-1-1,-1 0 1,0 0-1,-1 0 1,0-1-1,7-24 1,-22 87 198,6-39 149,-1-1 1,2 1 0,-1-1-1,1 1 1,1-1 0,0 20-1,1-27-94,-1 0 0,1 0 0,-1-1-1,1 1 1,-1 0 0,1 0 0,0-1-1,0 1 1,0-1 0,0 1 0,0-1-1,0 1 1,0-1 0,0 1 0,0-1-1,1 0 1,1 2 0,0-2-3,-1 0 1,1 0-1,-1 0 1,1-1-1,0 1 1,-1-1-1,1 1 1,-1-1-1,1 0 1,0 0-1,-1 0 1,1 0-1,0-1 1,-1 1-1,5-2 1,2-1-8,1 0 1,-1-1 0,-1 0-1,1-1 1,-1 0 0,1 0 0,-1-1-1,-1 0 1,1-1 0,-1 1-1,0-1 1,10-14 0,-1 0-114,0-1 1,-2-1 0,17-35-1,-23 42 54,-1 0 0,0-1 0,-1 0 0,-1 0 0,-1 0 0,3-22 0,-25 70 35,8-1 159,1 1 1,2 0-1,1 0 1,1 1-1,2-1 0,1 1 1,3 43-1,-1-67-124,1 0 0,1 0 0,-1 0 0,1 0 0,0-1 0,5 10 0,-7-15-65,1 0 0,0 0 0,0 0 0,0 0 0,1 0 0,-1 0 0,0 0 0,1 0 0,-1-1 0,1 1 0,0 0 0,-1-1 0,1 0 0,0 1 0,0-1 1,0 0-1,0 0 0,0 0 0,0 0 0,0 0 0,1 0 0,-1-1 0,0 1 0,0-1 0,3 1 0,-4-1-3,0-1 0,-1 1 0,1-1 0,0 1-1,0-1 1,-1 1 0,1-1 0,0 0 0,-1 1 0,1-1 0,0 0-1,-1 1 1,1-1 0,-1 0 0,0 0 0,1 0 0,-1 1 0,1-1 0,-1 0-1,0 0 1,0 0 0,0 0 0,1 0 0,-1 0 0,0 0 0,0 1-1,0-1 1,0 0 0,0 0 0,-1 0 0,1 0 0,0 0 0,0 0 0,0 0-1,-1 0 1,-9-39-1743,0 24 1521,1 0-1,-2 1 1,0 0-1,-1 0 1,-1 1-1,-23-20 1,-48-31 3319,93 69-2590,0-1-1,1 0 1,-1 0 0,13 1 0,-1 1-275,10 1-520,-1-1 0,46 1 0,16-8-6873,-25-8-3921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2.005"/>
    </inkml:context>
    <inkml:brush xml:id="br0">
      <inkml:brushProperty name="width" value="0.025" units="cm"/>
      <inkml:brushProperty name="height" value="0.025" units="cm"/>
    </inkml:brush>
  </inkml:definitions>
  <inkml:trace contextRef="#ctx0" brushRef="#br0">111 26 5541,'0'0'17179,"-9"2"-14296,3 0-2673,1 0 0,-1 0 0,1 1 0,-1-1 0,1 1 0,0 1 0,0-1 0,0 1 0,0 0 0,1 0 0,-1 0 0,1 0 0,0 1 0,1 0 0,-1 0 0,1 0-1,0 0 1,0 1 0,0-1 0,1 1 0,0-1 0,0 1 0,-2 12 0,3-16-196,1 0-1,-1 0 0,1-1 1,0 2-1,-1-1 0,1 0 1,0 0-1,0 0 0,1 0 1,-1 0-1,0 0 0,1 0 1,-1 0-1,1-1 0,0 1 1,-1 0-1,1 0 0,0 0 1,0 0-1,0-1 0,0 1 1,1 0-1,-1-1 0,0 1 1,1-1-1,-1 0 0,1 1 1,-1-1-1,1 0 0,0 0 1,0 0-1,3 1 0,0 0 64,0-1-1,0 0 0,0-1 0,0 1 0,0-1 1,0 0-1,0-1 0,1 1 0,-1-1 0,0 0 1,0 0-1,7-3 0,-4 0-46,1 0 0,-1 0 1,0-1-1,-1 0 0,1-1 0,-1 0 0,0 0 0,-1-1 1,1 1-1,-1-1 0,0-1 0,-1 1 0,0-1 0,0 0 1,-1 0-1,0 0 0,0-1 0,-1 0 0,0 0 0,0 1 1,-1-1-1,1-16 0,-17 63-30,13-34 0,0 1 0,0-1 0,1 1 0,0 0 0,0-1 0,0 1 0,0 0 0,1-1 0,-1 1 0,1-1 0,0 1 0,1-1 0,-1 1 0,1-1 0,4 9 0,-3-11 0,0 1 0,0 0 0,0-1 0,0 1 0,0-1 0,1 0 0,-1 0 0,1 0 0,0-1 0,-1 1 0,1-1 0,0 0 0,0 0 0,0 0 0,0-1 0,0 1 0,0-1 0,0 0 0,4 0 0,-2 0-163,1-1-1,-1 0 1,1 0-1,-1 0 1,0-1-1,1 1 1,-1-2-1,0 1 1,0-1 0,0 1-1,-1-2 1,1 1-1,-1-1 1,0 0-1,0 0 1,0 0-1,0-1 1,-1 1-1,1-1 1,-1 0 0,0-1-1,-1 1 1,0-1-1,1 1 1,-2-1-1,1 0 1,-1 0-1,0 0 1,0-1 0,0 1-1,-1 0 1,0-1-1,0-10 1,-4 5-5053,-6 7-3229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2.986"/>
    </inkml:context>
    <inkml:brush xml:id="br0">
      <inkml:brushProperty name="width" value="0.025" units="cm"/>
      <inkml:brushProperty name="height" value="0.025" units="cm"/>
    </inkml:brush>
  </inkml:definitions>
  <inkml:trace contextRef="#ctx0" brushRef="#br0">43 24 3716,'0'0'25784,"-6"9"-24999,1 2-545,-1-1 1,2 1 0,-1 0 0,1 1-1,1-1 1,0 1 0,1-1 0,0 1 0,0 16-1,2-24-232,-1 0 0,1 0 0,1-1-1,-1 1 1,1 0 0,-1-1 0,1 1 0,0 0-1,0-1 1,1 1 0,2 4 0,-3-6-9,1 0 0,-1-1 0,1 1 0,0-1 0,0 0 0,0 1 0,0-1 1,0 0-1,0 0 0,0 0 0,0 0 0,1-1 0,-1 1 0,0-1 0,0 1 0,1-1 1,-1 0-1,0 0 0,0 0 0,4 0 0,4 0 1,-1-1 0,1-1 0,0 1 0,0-1 0,-1-1 0,1 0 0,-1 0 0,0-1 0,0 0 0,0-1 0,-1 1 0,13-10 0,-15 9 0,0 1 0,0-1 0,0-1 0,-1 1 0,0-1 0,0 0 0,0 0 0,-1 0 0,0 0 0,0-1 0,-1 0 0,1 0 0,-2 0 0,1 0 0,-1 0 0,3-15 0,-5 22 0,0 1 0,0-1 0,0 0 0,0 0 0,0 0 0,0 1 0,-1-1 0,1 0 0,0 0 0,0 0 0,0 0 0,0 1 0,0-1 0,0 0 0,-1 0 0,1 0 0,0 0 0,0 0 0,0 1 0,0-1 0,-1 0 0,1 0 0,0 0 0,0 0 0,0 0 0,-1 0 0,1 0 0,0 0 0,0 0 0,0 0 0,-1 0 0,1 0 0,0 0 0,0 0 0,0 0 0,-1 0 0,1 0 0,0 0 0,0 0 0,0 0 0,-1 0 0,1 0 0,0 0 0,0 0 0,0 0 0,0-1 0,-1 1 0,1 0 0,0 0 0,0 0 0,0 0 0,0 0 0,-1-1 0,1 1 0,0 0 0,0 0 0,0 0 0,0 0 0,0-1 0,0 1 0,0 0 0,0 0 0,0 0 0,0-1 0,0 1 0,0 0 0,0-1 0,-11 13 0,9-10 0,0 0 0,1 1 0,-1-1 0,1 1 0,0-1 0,0 1 0,0 0 0,0 0 0,1-1 0,-1 1 0,1 0 0,-1 0 0,1 0 0,0 0 0,0-1 0,0 1 0,1 0 0,-1 0 0,2 4 0,-1-5 0,1 0 0,-1 0 0,1-1 0,-1 1 0,1-1 0,0 1 0,-1-1 0,1 0 0,0 1 0,0-1 0,0 0 0,0 0 0,0 0 0,1-1 0,-1 1 0,0 0 0,0-1 0,0 1 0,1-1 0,-1 0 0,0 0 0,1 0 0,-1 0 0,3-1 0,1 2 0,1-1 0,-1-1 0,1 1 0,0-1 0,-1-1 0,1 1 0,-1-1 0,0 0 0,0 0 0,1-1 0,-1 0 0,-1 0 0,1 0 0,0-1 0,-1 0 0,0 0 0,0 0 0,0 0 0,0-1 0,-1 0 0,1 0 0,-1-1 0,-1 1 0,1-1 0,-1 1 0,0-1 0,0 0 0,-1 0 0,1-1 0,-1 1 0,-1 0 0,1-1 0,0-11 0,-2 17 0,-1 0 0,1 0 0,-1 1 0,0-1 0,1 0 0,-1 0 0,1 0 0,-1 1 0,0-1 0,0 0 0,1 1 0,-1-1 0,0 1 0,0-1 0,0 1 0,0-1 0,0 1 0,0-1 0,0 1 0,0 0 0,0 0 0,1-1 0,-1 1 0,0 0 0,0 0 0,0 0 0,0 0 0,0 0 0,0 0 0,0 1 0,0-1 0,0 0 0,0 0 0,0 1 0,-2 0 0,-1-1 0,-1 1 0,1 0 0,-1 0 0,0 1 0,1-1 0,0 1 0,-5 2 0,6-2 0,1 0 0,-1 0 0,1 1 0,0-1 0,-1 0 0,1 1 0,1-1 0,-1 1 0,0 0 0,0 0 0,1 0 0,0 0 0,0 0 0,-1 0 0,2 0 0,-1 0 0,0 0 0,0 4 0,1-5 0,0 0 0,1 0 0,-1 0 0,0 1 0,1-1 0,-1 0 0,1 0 0,0-1 0,0 1 0,0 0 0,0 0 0,0 0 0,0 0 0,0-1 0,0 1 0,1-1 0,-1 1 0,1-1 0,-1 1 0,1-1 0,0 0 0,-1 1 0,1-1 0,0 0 0,0 0 0,0-1 0,0 1 0,4 1 0,7 1-14,0 0 1,1 0-1,0-2 0,24 1 0,-22-2 6,-1 1 0,1 1 0,18 4 0,-16 7 60,-11-9-18,-5-16-19,4-104-15,-5 115-16,-1 0 0,1 0 0,-1 0 0,1 0-1,-1 0 1,1 0 0,0 0 0,0 0 0,0 0 0,-1 0 0,1 0 0,0 1 0,0-1 0,0 0-1,0 1 1,0-1 0,1 0 0,-1 1 0,0 0 0,0-1 0,0 1 0,0 0 0,0-1 0,1 1-1,-1 0 1,0 0 0,0 0 0,3 0 0,45 2-2267,-32-1 196,24 0-6080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7.890"/>
    </inkml:context>
    <inkml:brush xml:id="br0">
      <inkml:brushProperty name="width" value="0.025" units="cm"/>
      <inkml:brushProperty name="height" value="0.025" units="cm"/>
    </inkml:brush>
  </inkml:definitions>
  <inkml:trace contextRef="#ctx0" brushRef="#br0">106 45 9865,'0'0'8867,"-5"8"-6683,-2 10-1637,1 0 1,0 0 0,2 0-1,0 1 1,1-1 0,-2 30-1,4 130-630,3-94 182,-3-80-98,1 0 0,-1 0 0,0 0 0,0 0 0,0 0 0,-1-1 0,1 1 0,-5 6 0,6-9-2,0 0 0,-1-1 0,1 1 0,-1-1 0,1 1 0,-1-1 0,1 1-1,-1-1 1,1 1 0,-1-1 0,1 1 0,-1-1 0,0 1 0,1-1 0,-1 0-1,0 1 1,1-1 0,-1 0 0,0 0 0,1 0 0,-2 1 0,1-2-5,0 1 0,0 0 1,0-1-1,0 1 1,0-1-1,1 1 0,-1-1 1,0 0-1,0 1 0,1-1 1,-1 0-1,0 0 1,1 1-1,-1-1 0,1 0 1,-1 0-1,1 0 0,-1 0 1,1 1-1,0-1 1,-1-2-1,-4-11-6,0-1 0,1 0-1,0 0 1,2-1 0,-1 1 0,2 0-1,0-1 1,1 1 0,1-1 0,0 1 0,1-1-1,1 1 1,0 0 0,1 0 0,1 0-1,0 1 1,1-1 0,0 1 0,1 1 0,1-1-1,11-14 1,-10 15 11,0 0 0,1 1 0,1 0 0,0 1 1,0 0-1,1 1 0,1 0 0,-1 1 0,2 0 0,-1 1 0,1 1 0,0 0 0,1 1 0,-1 0 0,1 1 0,1 1 0,-1 0 0,0 1 1,1 1-1,26 0 0,-40 1 2,0 1 0,0 0 1,0 0-1,-1 0 0,1 0 0,0 1 1,0-1-1,0 0 0,-1 1 0,1-1 1,0 1-1,0 0 0,-1-1 1,1 1-1,-1 0 0,1 0 0,-1 0 1,1 0-1,-1 0 0,1 1 1,-1-1-1,0 0 0,0 1 0,0-1 1,0 1-1,0-1 0,0 1 0,0-1 1,0 1-1,0 0 0,-1-1 1,1 1-1,-1 0 0,1 0 0,-1-1 1,0 1-1,0 3 0,0-1 75,0 0 1,-1 0-1,0-1 0,0 1 1,0 0-1,0 0 0,-1-1 0,1 1 1,-1 0-1,0-1 0,0 0 1,0 1-1,-1-1 0,1 0 0,-1 0 1,-4 4-1,-4 1 187,1 0-1,-1-1 1,0-1 0,-1 1-1,0-2 1,0 1-1,0-2 1,0 0 0,-1 0-1,1-1 1,-1-1 0,0 0-1,0 0 1,-22-1 0,34-1-275,0 0 1,1 0-1,-1 0 1,0 0-1,0 0 1,0-1-1,0 1 1,0 0-1,0 0 1,0-1-1,0 1 1,0 0-1,0-1 1,1 1-1,-1-1 1,0 1-1,0-1 1,0 1-1,1-1 1,-1 0-1,0 1 1,1-1-1,-1 0 1,1 0-1,-1 1 1,1-1-1,-1 0 1,0-2-1,1 2-154,0-1-1,0 0 0,0 0 0,0 0 1,0 0-1,0 0 0,1 0 1,-1 0-1,1 0 0,0 1 0,-1-1 1,1 0-1,1-2 0,3-4-1330,-1 1 1,1-1-1,1 1 0,-1 1 0,10-9 0,21-14-8694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4.009"/>
    </inkml:context>
    <inkml:brush xml:id="br0">
      <inkml:brushProperty name="width" value="0.025" units="cm"/>
      <inkml:brushProperty name="height" value="0.025" units="cm"/>
    </inkml:brush>
  </inkml:definitions>
  <inkml:trace contextRef="#ctx0" brushRef="#br0">134 17 4420,'-3'0'16170,"-6"0"-11762,-18 1-1609,14 6-2601,-1 1 0,1 1 0,1 0-1,-20 18 1,26-22 201,6-5-396,-1 0-1,1 0 1,0 1 0,-1-1 0,1 0-1,0 0 1,0 0 0,-1 1-1,1-1 1,0 0 0,0 1 0,0-1-1,-1 0 1,1 1 0,0-1 0,0 0-1,0 1 1,0-1 0,0 0-1,0 1 1,-1-1 0,1 0 0,0 1-1,0-1 1,0 0 0,0 1 0,0-1-1,0 0 1,1 1 0,-1-1-1,0 1 1,0-1 0,0 0 0,0 1-1,0-1 1,0 0 0,1 1 0,-1-1-1,0 0 1,1 1 0,16 9 103,22-2 434,-33-7-437,0-1-50,1 1-1,-1-1 0,0 0 1,1 0-1,-1-1 1,0 0-1,7-1 1,-12 1 9,1 0 0,0 0 1,-1 0-1,1 0 1,-1 0-1,1 0 1,-1 0-1,0 0 0,1-1 1,-1 1-1,0-1 1,0 1-1,0-1 0,0 1 1,0-1-1,-1 1 1,1-1-1,0 0 1,-1 1-1,1-1 0,-1 0 1,1 0-1,-1 0 1,0 1-1,0-1 1,0 0-1,0 0 0,0-3 1,-1-1-39,1 1 19,0 0-1,0 0 1,0 0-1,1 0 1,-1 0-1,1 0 0,1 0 1,-1 0-1,0 1 1,4-6-1,-6 18-42,0 1 0,1-1 0,0 1 0,0-1 0,3 12 0,-2-12-689,1 0 0,0 0 0,1-1 0,0 1 0,0 0 0,0-1 0,6 9 0,-8-14 393,0-1-1,0 1 1,0 0 0,0-1-1,0 1 1,0-1 0,0 0-1,0 1 1,1-1 0,-1 0-1,1 1 1,-1-1 0,1 0-1,-1 0 1,1 0 0,0-1-1,-1 1 1,1 0-1,0-1 1,0 1 0,0-1-1,0 1 1,-1-1 0,1 0-1,0 0 1,0 0 0,0 0-1,0 0 1,0 0 0,-1 0-1,1-1 1,0 1 0,0-1-1,0 1 1,-1-1 0,1 0-1,3-1 1,12-14-14193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4.382"/>
    </inkml:context>
    <inkml:brush xml:id="br0">
      <inkml:brushProperty name="width" value="0.025" units="cm"/>
      <inkml:brushProperty name="height" value="0.025" units="cm"/>
    </inkml:brush>
  </inkml:definitions>
  <inkml:trace contextRef="#ctx0" brushRef="#br0">22 1 16560,'0'0'11995,"-2"14"-11114,1-9-786,-6 30 309,2 0 0,1 1-1,1-1 1,4 54 0,-1-87-408,0 0 0,1 0 0,-1 1 0,0-1 0,1 0 0,-1 0 0,1 0 0,0 0 0,0 0 0,-1 0 0,1 0 0,1 0 0,-1 0-1,0 0 1,0 0 0,1 0 0,-1-1 0,1 1 0,0-1 0,-1 1 0,1-1 0,0 1 0,0-1 0,0 0 0,0 0 0,0 0 0,0 0 0,0 0 0,0-1 0,0 1 0,0-1 0,0 1 0,1-1 0,-1 0 0,0 0 0,0 0 0,1 0 0,-1 0 0,0 0 0,0-1 0,0 1 0,5-2 0,0 0-75,0-1 1,0 0-1,0 0 1,0-1-1,-1 0 0,1 0 1,-1-1-1,0 0 1,0 0-1,-1 0 1,7-8-1,0-6 22,-1-1 0,-1 0 0,-1-1 0,-1 0 0,0-1 0,-2 0 1,0 0-1,3-28 0,-15 84 320,1-4-2,0 1 0,2 1 0,3 61 1,0-90-270,0 0 0,1 0 0,0 0-1,-1 0 1,1 0 0,0 0 0,1 0 0,-1 0 0,0 0 0,1-1 0,3 6 0,-4-7-229,0 0 0,1 1 0,-1-1 0,1 0 0,-1 0-1,1 0 1,0 0 0,-1 0 0,1 0 0,0 0 0,-1-1-1,1 1 1,3 0 0,14 0-6116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5.392"/>
    </inkml:context>
    <inkml:brush xml:id="br0">
      <inkml:brushProperty name="width" value="0.025" units="cm"/>
      <inkml:brushProperty name="height" value="0.025" units="cm"/>
    </inkml:brush>
  </inkml:definitions>
  <inkml:trace contextRef="#ctx0" brushRef="#br0">1 167 5862,'0'0'10212,"6"-9"-5819,3-2-3410,0 0 0,1 1 0,0 0-1,0 1 1,15-10 0,-20 15-739,1 0 1,-1 1-1,1 0 1,0 0-1,-1 1 1,1-1-1,0 1 0,1 0 1,-1 1-1,0 0 1,0 0-1,1 0 1,-1 1-1,0-1 1,1 2-1,7 0 1,-13-1-236,1 0 1,-1 1 0,0-1 0,0 1 0,0-1-1,0 1 1,0-1 0,0 1 0,0 0 0,0 0-1,0-1 1,0 1 0,0 0 0,0 0 0,0 0-1,-1 0 1,1 0 0,0 0 0,-1 0 0,1 0-1,-1 0 1,1 1 0,0 1 0,2 36 84,-19 33 73,13-62-156,-13 49 9,16-58-18,-1 0-1,1 1 1,0-1 0,0 0 0,-1 0 0,1 1-1,0-1 1,0 0 0,0 0 0,0 1-1,0-1 1,0 0 0,1 1 0,-1-1-1,0 0 1,1 0 0,-1 0 0,1 1-1,-1-1 1,1 0 0,-1 0 0,1 0-1,0 0 1,0 0 0,0 0 0,-1 0 0,1 0-1,0 0 1,0-1 0,0 1 0,0 0-1,0 0 1,0-1 0,1 1 0,-1-1-1,1 1 1,7 0 12,0-1 0,0-1 0,0 1 0,0-1 0,-1-1 0,1 0 0,-1 0 0,1-1 0,-1 1 0,0-2 0,0 1 0,0-2 0,0 1 0,-1-1 0,1 0 0,9-9 0,-5 4-34,0-1-1,-1 0 1,-1-1-1,0 0 1,-1-1-1,0 0 1,-1 0-1,11-24 0,-9 20-178,-14 40-278,-2 6 449,6-28 29,-1 7-4,0 0 0,0 1 0,1-1-1,1 0 1,-1 0 0,3 12 0,-2-18 34,0 0 1,-1 0-1,1 0 1,0-1-1,0 1 1,0 0-1,1-1 1,-1 1-1,0 0 1,1-1-1,-1 0 1,1 1-1,-1-1 1,1 0-1,0 0 1,-1 0-1,1 0 1,0 0-1,0 0 1,0 0-1,0 0 1,0-1-1,0 1 1,0-1-1,0 0 1,0 0-1,0 1 1,0-1-1,0 0 1,3-1-1,1 0 5,-1 1-1,0-2 1,1 1-1,-1 0 1,0-1-1,0 0 1,0 0-1,0-1 0,0 0 1,0 1-1,-1-2 1,1 1-1,-1 0 1,0-1-1,0 0 1,0 0-1,-1 0 1,1 0-1,-1-1 0,0 1 1,0-1-1,4-8 1,-3 4 5,0 0 0,0 0 0,0 0 1,-1-1-1,-1 1 0,0-1 0,0 0 0,-1 1 0,0-1 1,0 0-1,-1 0 0,-1-10 0,1 20-41,0 0 0,0 0 0,0 0 0,0 1 0,-1-1 0,1 0 0,0 0 0,0 0 0,0 0 0,0 0 0,0 0 0,0 0 0,0 1 0,0-1 0,0 0 0,0 0 0,0 0 0,0 0 0,0 0 0,-1 0 0,1 0 0,0 0 0,0 0 0,0 0 0,0 0 0,0 0 0,0 0 0,0 0 0,-1 1 0,1-1 0,0 0 0,0 0 0,0 0 0,0 0 0,0 0 0,0 0 0,0 0 0,-1 0 0,1 0 0,0-1 0,0 1 0,0 0 0,0 0 0,0 0 0,0 0 0,0 0 0,-1 0 0,1 0 0,0 0 0,0 0 0,0 0 0,0 0 0,0 0 0,0 0 0,0 0 0,0-1 0,0 1 0,0 0 0,-1 0 0,1 0 0,0 0 0,-4 11 0,3-7 0,1 0 0,0 1 0,0-1 0,0 0 0,0 0 0,1 1 0,-1-1 0,1 0 0,0 0 0,1 0 0,-1 0 0,1 0 0,-1 0 0,4 4 0,-3-5 0,1 0 0,-1-1 0,1 0 0,-1 0 0,1 0 0,0 0 0,0 0 0,0 0 0,0-1 0,0 1 0,0-1 0,1 0 0,-1 0 0,0 0 0,1 0 0,-1-1 0,1 1 0,4-1 0,7 0 0,0 0 0,-1-1 0,1-1 0,-1 0 0,1-1 0,-1 0 0,0-2 0,0 1 0,0-2 0,-1 0 0,0 0 0,0-1 0,-1-1 0,0 0 0,0-1 0,0 0 0,-1-1 0,-1 0 0,10-12 0,-19 22 0,0-1 0,-1 1 0,1-1 0,0 1 0,-1-1 0,1 0 0,-1 1 0,1-1 0,0 0 0,-1 1 0,0-1 0,1 0 0,-1 0 0,1 1 0,-1-1 0,0 0 0,0 0 0,1 1 0,-1-1 0,0 0 0,0 0 0,0 0 0,0 0 0,0 0 0,0 1 0,0-1 0,0 0 0,0 0 0,0 0 0,-1 0 0,1 1 0,0-1 0,-1-1 0,-1 1 0,1 1 0,0 0 0,-1 0 0,1 0 0,-1 0 0,1 0 0,-1 0 0,1 0 0,0 0 0,-1 1 0,1-1 0,0 1 0,-1-1 0,1 1 0,0-1 0,-1 1 0,1 0 0,0-1 0,0 1 0,-2 2 0,-8 4 0,1 1 0,0 1 0,0 0 0,1 0 0,1 1 0,-1 0 0,1 0 0,1 1 0,0 0 0,1 1 0,0-1 0,0 1 0,2 0 0,-5 14 0,9-24 0,0-1-1,-1 1 1,1-1-1,0 1 1,0 0-1,0-1 1,1 1-1,-1-1 1,0 1-1,0 0 1,1-1-1,-1 1 1,1-1-1,0 1 1,-1-1-1,1 1 1,0-1-1,0 1 1,0-1-1,0 0 1,0 0-1,0 1 1,2 0-1,0 0-29,0 0-1,0 0 0,0 0 0,1-1 1,-1 1-1,1-1 0,-1 0 1,1 0-1,7 1 0,7 0-752,-1-1 0,1-1 0,23-3 0,-38 3 502,47-7-8126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5.966"/>
    </inkml:context>
    <inkml:brush xml:id="br0">
      <inkml:brushProperty name="width" value="0.025" units="cm"/>
      <inkml:brushProperty name="height" value="0.025" units="cm"/>
    </inkml:brush>
  </inkml:definitions>
  <inkml:trace contextRef="#ctx0" brushRef="#br0">1 1 16784,'0'0'13202,"0"11"-12209,1 35-472,2 63 346,-2-97-817,0-1 0,1 0 0,0 0 0,0 0 0,1-1 0,1 1 0,5 11 0,-7-19-50,0 0 0,1 0 0,-1 0 0,0-1 0,1 1 0,-1-1 0,1 0 0,0 0 0,0 0 0,0 0 0,0 0 0,0-1 0,0 1 0,0-1 0,1 0 0,-1 0 0,0 0 0,1 0 0,-1-1 0,1 1 0,-1-1 0,1 0 0,-1 0 0,1 0 0,-1-1 0,1 1 0,-1-1 0,0 0 0,1 1 0,-1-2 0,7-2 0,5-2 0,0 0 0,0-1 0,-1-1 0,0-1 0,17-13 0,-11 6 0,21-14 0,-40 30 0,-1 0 0,0 0 0,0 0 0,1 0 0,-1 0 0,0 0 0,0 0 0,1 0 0,-1 0 0,0 0 0,1 0 0,-1 0 0,0 0 0,0 1 0,1-1 0,-1 0 0,0 0 0,0 0 0,1 0 0,-1 0 0,0 1 0,0-1 0,1 0 0,-1 0 0,0 0 0,0 1 0,0-1 0,0 0 0,1 0 0,-1 1 0,0-1 0,0 0 0,0 0 0,0 1 0,0-1 0,0 0 0,0 1 0,0-1 0,0 0 0,0 0 0,0 1 0,0-1 0,0 0 0,0 1 0,0-1 0,0 0 0,0 0 0,0 1 0,0-1 0,0 0 0,-1 1 0,-1 17 0,-12 32 29,10-40-83,0 1-1,1 0 0,1 1 0,0-1 1,-1 17-1,3-27-55,0 0-1,0-1 0,1 1 1,-1 0-1,0-1 1,0 1-1,1 0 1,-1-1-1,1 1 1,-1 0-1,0-1 1,1 1-1,-1-1 1,1 1-1,0-1 0,-1 1 1,1-1-1,-1 1 1,1-1-1,0 1 1,-1-1-1,1 0 1,0 1-1,-1-1 1,1 0-1,0 0 0,0 0 1,-1 1-1,1-1 1,0 0-1,0 0 1,-1 0-1,1 0 1,0 0-1,0 0 1,-1-1-1,1 1 1,0 0-1,0 0 0,-1 0 1,2-1-1,34-12-5330,-10-7 17,-1-7-2568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6.729"/>
    </inkml:context>
    <inkml:brush xml:id="br0">
      <inkml:brushProperty name="width" value="0.025" units="cm"/>
      <inkml:brushProperty name="height" value="0.025" units="cm"/>
    </inkml:brush>
  </inkml:definitions>
  <inkml:trace contextRef="#ctx0" brushRef="#br0">112 89 12780,'0'0'7799,"-10"9"-5482,-6 6-1247,2 1-1,-23 30 1,33-41-773,0 1 0,1-1 0,-1 1 0,1 0 0,0 0 0,1 0-1,-1 1 1,1-1 0,0 0 0,1 1 0,0 0 0,0-1 0,0 1 0,1 0 0,0 10 0,1-16-278,0 0 0,-1 0 0,1 0 0,0 0 0,0 0 0,0 0 1,0 0-1,0 0 0,0 0 0,0 0 0,1 0 0,-1-1 0,0 1 0,0-1 0,1 1 0,-1 0 0,0-1 1,0 0-1,1 1 0,-1-1 0,1 0 0,-1 0 0,0 0 0,1 0 0,-1 0 0,0 0 0,1 0 0,1-1 0,41-7 149,-35 4-221,-1-1 1,0 0 0,0-1 0,-1 1-1,0-2 1,0 1 0,0-1 0,0 0 0,-1 0-1,-1-1 1,1 0 0,-1 0 0,0 0-1,-1 0 1,0-1 0,0 0 0,-1 0 0,0 0-1,-1 0 1,0-1 0,0 1 0,0-18-1,-2 27 66,0-1 0,0 1-1,0 0 1,0 0 0,-1 0-1,1-1 1,0 1 0,0 0-1,0 0 1,0 0-1,0-1 1,-1 1 0,1 0-1,0 0 1,0 0 0,0 0-1,-1 0 1,1 0 0,0-1-1,0 1 1,0 0-1,-1 0 1,1 0 0,0 0-1,0 0 1,-1 0 0,1 0-1,0 0 1,0 0 0,-1 0-1,1 0 1,0 0-1,0 0 1,0 0 0,-1 0-1,1 0 1,0 0 0,0 0-1,-1 1 1,1-1 0,0 0-1,0 0 1,0 0-1,-1 0 1,1 0 0,0 1-1,0-1 1,0 0 0,0 0-1,0 0 1,-1 0 0,1 1-1,0-1 1,0 0 0,0 0-1,0 0 1,0 1-1,0-1 1,0 0 0,0 0-1,0 1 1,0-1 0,-13 13 189,-27 51 453,37-59-594,1 0-1,-1 0 0,1 0 0,0 0 0,1 1 0,-1-1 0,1 0 0,0 1 1,0-1-1,1 1 0,0 8 0,0-14-59,1 1-1,-1-1 1,1 1 0,-1 0 0,1-1-1,-1 1 1,1-1 0,0 0 0,-1 1-1,1-1 1,0 1 0,-1-1 0,1 0-1,0 0 1,0 1 0,-1-1 0,1 0-1,0 0 1,0 0 0,-1 0 0,1 0-1,0 0 1,0 0 0,-1 0 0,1 0-1,1 0 1,22-3-5,-13-1-269,1 0 0,-1-1-1,0 0 1,0-1 0,0 0 0,17-14 0,-21 14 65,1 0 0,0 1 1,0 0-1,0 0 0,1 0 1,0 1-1,0 1 0,0-1 1,0 2-1,0-1 0,15-1 1,-23 4 238,0 0-1,0 1 1,-1-1 0,1 1-1,0-1 1,-1 1 0,1-1-1,0 1 1,-1-1 0,1 1-1,-1-1 1,1 1 0,-1 0 0,0-1-1,1 1 1,-1 0 0,1 0-1,-1-1 1,0 1 0,0 0-1,1 0 1,-1-1 0,0 1 0,0 0-1,0 0 1,0 0 0,0-1-1,0 1 1,0 1 0,0 33 830,-1-26-577,0 79 1392,1-87-1665,0-1 0,0 1 0,0 0 0,0-1 0,1 1 0,-1 0 0,0 0 0,1-1 0,-1 1 1,1-1-1,-1 1 0,1 0 0,-1-1 0,1 1 0,-1-1 0,1 1 0,-1-1 0,1 1 0,0-1 0,-1 0 0,1 1 0,0-1 0,-1 0 0,1 1 0,0-1 0,-1 0 0,1 0 0,0 0 0,0 1 0,-1-1 1,1 0-1,0 0 0,0 0 0,-1 0 0,1 0 0,0-1 0,0 1 0,-1 0 0,1 0 0,0 0 0,0-1 0,0 0 0,3 1 8,-1-1 0,0 0-1,0 0 1,0 0 0,0-1-1,0 1 1,0-1 0,0 1-1,3-4 1,1-2-19,0-1 0,-1 0 0,0-1 0,-1 1 0,0-1 0,0 0 0,-1-1 0,4-11 0,-5 14 0,-2 1 0,1-1 0,-1 1 0,0-1 0,0 0 0,0 1 0,-1-1 0,0 0 0,-1 1 0,0-1 0,0 0 0,0 1 0,-4-11 0,5 16 0,0 1 0,0-1 0,0 0 0,0 1 0,0-1 0,0 1 0,-1-1 0,1 0 0,0 1 0,0-1 0,-1 1 0,1-1 0,0 1 0,-1-1 0,1 1 0,0-1 0,-1 1 0,1-1 0,-1 1 0,1-1 0,-1 1 0,1 0 0,-1-1 0,1 1 0,-1 0 0,1-1 0,-1 1 0,0 0 0,1 0 0,-1 0 0,1 0 0,-1-1 0,0 1 0,1 0 0,-1 0 0,1 0 0,-1 0 0,0 0 0,1 0 0,-1 1 0,0-1 0,0 1 0,0 0 0,0-1 0,0 1 0,1 0 0,-1 0 0,0 0 0,1 0 0,-1 1 0,1-1 0,-1 0 0,1 0 0,-1 0 0,1 0 0,0 0 0,-1 1 0,1-1 0,0 0 0,0 0 0,0 2 0,0 1 0,0-1 0,0 0 0,1 0 0,-1 0 0,1 0 0,0 1 0,0-1 0,0 0 0,0 0 0,0 0 0,1-1 0,-1 1 0,1 0 0,0 0 0,0-1 0,0 1 0,0-1 0,0 0 0,1 0 0,3 3 0,-1-1 0,1-1 0,0 0 0,0 0 0,0 0 0,1-1 0,-1 0 0,0 0 0,1-1 0,10 2 0,-4-2 0,1 0 0,-1-1 0,0-1 0,0 0 0,0 0 0,0-1 0,0-1 0,0 0 0,24-10 0,-30 9 0,0-1 0,0 1 0,0-1 0,-1 0 0,0 0 0,0-1 0,0 0 0,0 0 0,5-8 0,-8 10 0,-1 0 0,1-1 0,-1 1 0,0-1 0,0 0 0,0 1 0,0-1 0,-1 0 0,0 0 0,0 0 0,-1 0 0,1 0 0,-1 0 0,0 0 0,-1-10 0,0 13 0,1 0 0,-1 0 0,1 0 0,-1 0 0,0 0 0,0 0 0,0 0 0,0 1 0,0-1 0,-1 0 0,1 1 0,0-1 0,-1 1 0,1-1 0,-1 1 0,0 0 0,1-1 0,-1 1 0,0 0 0,0 0 0,0 0 0,0 0 0,0 1 0,0-1 0,0 0 0,0 1 0,0 0 0,0-1 0,0 1 0,0 0 0,0 0 0,0 0 0,0 0 0,0 1 0,-4 0 0,1-1 0,0 1 0,-1 0 0,1 1 0,0-1 0,0 1 0,0 0 0,0 0 0,0 0 0,1 1 0,-1 0 0,0 0 0,-7 7 0,6-3 0,1 0 0,0 1 0,0-1 0,0 1 0,1 0 0,0 1 0,1-1 0,0 1 0,0-1 0,1 1 0,0 0 0,-2 18 0,4-23 0,0 0 0,0 0 0,0 0 0,0 0 0,0-1 0,1 1 0,0 0 0,0 0 0,0 0 0,0-1 0,1 1 0,-1 0 0,1-1 0,0 1 0,0-1 0,0 0 0,0 1 0,1-1 0,-1 0 0,1-1 0,0 1 0,0 0 0,0-1 0,0 0 0,1 1 0,-1-1 0,0 0 0,1-1 0,-1 1 0,1-1 0,5 2 0,49 5-2146,1-11-5157,-15-11-4997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05.034"/>
    </inkml:context>
    <inkml:brush xml:id="br0">
      <inkml:brushProperty name="width" value="0.025" units="cm"/>
      <inkml:brushProperty name="height" value="0.025" units="cm"/>
    </inkml:brush>
  </inkml:definitions>
  <inkml:trace contextRef="#ctx0" brushRef="#br0">69 20 5958,'0'0'8781,"-9"-4"-5866,-28-9-342,36 12-2456,1 1 1,-1 0-1,0-1 0,1 1 0,-1 0 0,1 0 0,-1 0 1,0-1-1,1 1 0,-1 0 0,0 0 0,1 0 1,-1 0-1,1 0 0,-1 0 0,0 1 0,1-1 1,-1 0-1,0 0 0,1 0 0,-1 0 0,1 1 1,-1-1-1,0 0 0,1 1 0,-1-1 0,1 0 0,-1 1 1,1-1-1,-1 1 0,1-1 0,0 1 0,-1-1 1,1 1-1,-1-1 0,1 1 0,0-1 0,0 1 1,-1-1-1,1 1 0,0 0 0,0-1 0,0 1 0,-1-1 1,1 1-1,0 0 0,0-1 0,0 1 0,0 0 1,0-1-1,0 1 0,0 0 0,1 0 0,7 31 2000,-4-28-1957,0 0-1,0-1 1,0 1-1,1-1 1,-1 0-1,1 0 1,0 0-1,0-1 1,0 1-1,0-1 1,0 0-1,0-1 1,0 1-1,1-1 1,9 1-1,12 1 192,51-1 1,-58-3-275,56 0-1160,128-20 0,-149 11-4392,71-23-1,-90 20-1239,-8-1-3183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05.378"/>
    </inkml:context>
    <inkml:brush xml:id="br0">
      <inkml:brushProperty name="width" value="0.025" units="cm"/>
      <inkml:brushProperty name="height" value="0.025" units="cm"/>
    </inkml:brush>
  </inkml:definitions>
  <inkml:trace contextRef="#ctx0" brushRef="#br0">202 1 14542,'0'0'10372,"10"-1"-9064,19 2-926,1 1 0,-1 2-1,1 1 1,-1 1 0,-1 1-1,1 2 1,44 19 0,-69-26-347,0 0 1,0 0-1,0 0 0,-1 0 1,1 1-1,-1-1 1,1 1-1,-1 0 1,0 0-1,0 0 0,0 0 1,-1 1-1,1-1 1,-1 1-1,1-1 1,-1 1-1,-1 0 0,1 0 1,0 0-1,1 8 1,-3-8 36,0 1 0,0-1 0,0 0 0,-1 1 0,0-1 0,0 1 0,0-1 1,0 0-1,-1 0 0,1 0 0,-1 0 0,0 0 0,-1 0 0,1 0 0,-1 0 0,1-1 0,-1 0 1,0 1-1,0-1 0,-4 3 0,-53 45 465,-2-3 1,-80 48-1,-67 51-4076,170-113-2782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08.570"/>
    </inkml:context>
    <inkml:brush xml:id="br0">
      <inkml:brushProperty name="width" value="0.025" units="cm"/>
      <inkml:brushProperty name="height" value="0.025" units="cm"/>
    </inkml:brush>
  </inkml:definitions>
  <inkml:trace contextRef="#ctx0" brushRef="#br0">1 1 4869,'0'0'21358,"10"5"-18731,9 7-1975,-1 1 0,0 0 0,-1 2 1,0 0-1,21 25 0,-25-25-652,1 0 0,1-1 0,21 16 0,-30-26 0,0 0 0,1 0 0,-1 0 0,1-1 0,0 0 0,0-1 0,0 1 0,0-1 0,1-1 0,-1 1 0,0-1 0,11 0 0,-17-1-134,0 0-1,0 0 1,1 0-1,-1-1 1,0 1 0,1 0-1,-1-1 1,0 1 0,0 0-1,0-1 1,1 0-1,-1 1 1,0-1 0,0 0-1,1-1 1,16-28-7939,-7 2-250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08.914"/>
    </inkml:context>
    <inkml:brush xml:id="br0">
      <inkml:brushProperty name="width" value="0.025" units="cm"/>
      <inkml:brushProperty name="height" value="0.025" units="cm"/>
    </inkml:brush>
  </inkml:definitions>
  <inkml:trace contextRef="#ctx0" brushRef="#br0">182 1 13933,'0'0'13837,"-40"71"-11114,23-32-609,-2 7-1954,-4 11-160,1 4 0,2 6 0,2 1 0,6-4 0,4-6 0,5-13 0,3-12 0,0-12 0,8-16-1377,7-5-4581,2-16-5413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09.663"/>
    </inkml:context>
    <inkml:brush xml:id="br0">
      <inkml:brushProperty name="width" value="0.025" units="cm"/>
      <inkml:brushProperty name="height" value="0.025" units="cm"/>
    </inkml:brush>
  </inkml:definitions>
  <inkml:trace contextRef="#ctx0" brushRef="#br0">88 1 13229,'0'0'18929,"6"9"-18400,-6-9-522,3 3-4,-1 1 1,0-1-1,0 0 1,0 1-1,0-1 1,0 1-1,-1-1 1,0 1-1,0 0 1,0-1-1,0 1 1,0 0-1,-1 0 1,1 0-1,-1 0 1,0 0-1,-1 0 1,1 0-1,-1-1 1,-1 7-1,-87 273-163,89-281 48,-7 14-2550,-2-14-5631,2-6 558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8.389"/>
    </inkml:context>
    <inkml:brush xml:id="br0">
      <inkml:brushProperty name="width" value="0.025" units="cm"/>
      <inkml:brushProperty name="height" value="0.025" units="cm"/>
    </inkml:brush>
  </inkml:definitions>
  <inkml:trace contextRef="#ctx0" brushRef="#br0">0 124 8552,'0'0'14894,"68"-19"-13709,-12 7-352,10-3-192,6 1-225,-2 1-256,-3 0-128,-10 4-544,-13 0-1442,-14 2-1569,-16 1-481,-14 0-1313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0.035"/>
    </inkml:context>
    <inkml:brush xml:id="br0">
      <inkml:brushProperty name="width" value="0.025" units="cm"/>
      <inkml:brushProperty name="height" value="0.025" units="cm"/>
    </inkml:brush>
  </inkml:definitions>
  <inkml:trace contextRef="#ctx0" brushRef="#br0">13 1 4484,'0'0'17040,"-3"12"-14541,0 4-1835,0 0 0,1 0 0,1 0 0,0 0 0,1 1 0,1-1 0,1 0 0,0 0 1,5 19-1,1-10-438,29 91 973,-32-102-1102,1-1-1,0 0 1,1-1 0,1 1 0,0-1 0,11 13 0,-16-22-97,0 0 0,-1-1 0,1 1 0,0-1 0,0 0 0,0 0 0,1 0 0,-1 0 0,0 0 0,1-1 0,-1 1 0,1-1 0,0 0 0,-1 0 0,1 0 0,0-1 0,5 1 0,-3-1 0,0-1 0,0 0 0,0 0 0,0 0 0,0-1 0,0 0 0,-1 0 0,1 0 0,-1-1 0,6-3 0,9-8 0,0-1 0,-1 0 0,-1-2 0,20-22 0,-34 35 0,1-2-18,65-70-3709,-8-6-6584,-55 70-7888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0.687"/>
    </inkml:context>
    <inkml:brush xml:id="br0">
      <inkml:brushProperty name="width" value="0.025" units="cm"/>
      <inkml:brushProperty name="height" value="0.025" units="cm"/>
    </inkml:brush>
  </inkml:definitions>
  <inkml:trace contextRef="#ctx0" brushRef="#br0">45 0 9513,'0'0'18604,"4"8"-17157,-2-1-1291,-1-1 0,1 0 0,-1 1 0,0-1 0,0 1 0,-1-1 1,0 1-1,0-1 0,0 1 0,-3 10 0,-21 76 276,17-71-402,0 0 0,2 0 0,-4 31 0,9-47-28,-1 1-55,1-1 0,0 1 0,0 0 0,0-1 0,1 1 0,2 8 1,-3-13-45,1-1 1,0 1 0,0-1-1,0 1 1,0 0 0,0-1 0,0 0-1,0 1 1,0-1 0,1 0-1,-1 1 1,0-1 0,1 0 0,-1 0-1,1 0 1,0 0 0,-1 0-1,1-1 1,-1 1 0,1 0 0,0-1-1,0 1 1,0-1 0,-1 0-1,1 0 1,0 1 0,2-1 0,4 0-1011,1 0 1,-1 0-1,0-1 1,1 1 0,-1-2-1,0 1 1,10-4 0,30-14-6737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1.432"/>
    </inkml:context>
    <inkml:brush xml:id="br0">
      <inkml:brushProperty name="width" value="0.025" units="cm"/>
      <inkml:brushProperty name="height" value="0.025" units="cm"/>
    </inkml:brush>
  </inkml:definitions>
  <inkml:trace contextRef="#ctx0" brushRef="#br0">176 1 13997,'-10'3'5547,"-3"2"-4246,1 1 0,-1 0 1,1 1-1,0 0 0,1 1 1,-18 15-1,23-19-1049,1 2 0,0-1 0,-1 1 1,2-1-1,-1 1 0,1 1 0,-1-1 0,2 1 0,-1-1 0,1 1 0,0 0 0,0 0 1,1 1-1,0-1 0,-1 11 0,3-16-249,-1 0 1,1-1-1,0 1 0,0 0 1,1-1-1,-1 1 0,0-1 1,1 1-1,-1 0 0,0-1 1,1 1-1,0-1 0,-1 1 1,1-1-1,0 1 0,0-1 1,0 0-1,0 1 0,0-1 1,0 0-1,0 0 0,0 0 1,3 2-1,-1-1-1,0-1 0,0 1-1,1-1 1,-1 0 0,0 0 0,1 0 0,-1-1 0,0 1-1,1-1 1,6 1 0,0-2-4,0 1-1,0-2 1,-1 1-1,1-1 1,0-1-1,-1 1 1,14-7-1,-13 4-49,-1-1 0,1 0 0,-1 0 0,0-1 0,16-15 0,-23 19 38,1 0 1,0 0-1,-1 1 1,0-2-1,0 1 1,0 0-1,0 0 1,0-1-1,0 1 1,-1-1 0,0 1-1,0-1 1,0 0-1,0 1 1,0-1-1,-1 0 1,0 0-1,0 1 1,0-1-1,0 0 1,-1-4-1,0 6 21,0 0 0,-1 0-1,1 1 1,-1-1 0,1 0-1,-1 1 1,0-1 0,0 1 0,0 0-1,0-1 1,1 1 0,-2 0-1,1 0 1,0 0 0,0 1-1,0-1 1,0 0 0,0 1-1,-1-1 1,1 1 0,0 0-1,0 0 1,-1 0 0,1 0-1,0 0 1,-1 1 0,-3 0-1,4-1-66,0 0-1,-1 0 0,1 0 1,0 0-1,0 1 0,0-1 1,0 1-1,0-1 0,0 1 1,0 0-1,0 0 0,0 0 1,0 0-1,0 0 0,0 0 0,0 0 1,1 1-1,-1-1 0,1 1 1,-1-1-1,1 1 0,-1 0 1,1-1-1,0 1 0,0 0 1,0 0-1,0 0 0,0 0 1,-1 4-1,7-6-278,0 0 1,0 0-1,0-1 0,0 1 1,0-1-1,6-2 1,48-16-2427,68-19-138,-104 32 3041,1 2 1,0 0-1,36 0 0,-58 4-57,-1 0-1,1 0 1,-1 0-1,0 0 0,1 0 1,-1 0-1,1 0 0,-1 1 1,0-1-1,1 0 0,-1 1 1,1-1-1,-1 1 1,0 0-1,0-1 0,1 1 1,-1 0-1,0 0 0,0 0 1,0 0-1,0 0 0,0 0 1,0 0-1,0 0 1,0 0-1,-1 0 0,1 0 1,0 1-1,-1-1 0,1 0 1,0 1-1,-1-1 0,0 0 1,1 1-1,-1-1 1,0 0-1,0 1 0,0-1 1,0 2-1,0 7 727,-1 0 0,-1-1 0,0 1 0,0 0 0,-4 9 0,-3 22 863,9-40-1670,1 0 1,-1 1-1,1-1 0,0 0 1,0 0-1,-1 0 0,1 0 1,0 0-1,0 0 1,0-1-1,0 1 0,0 0 1,0 0-1,0-1 0,0 1 1,1 0-1,-1-1 0,0 0 1,0 1-1,0-1 0,1 1 1,-1-1-1,0 0 0,0 0 1,1 0-1,-1 0 1,0 0-1,1 0 0,-1 0 1,0 0-1,0 0 0,1-1 1,0 0-1,49-7-60,-40 4-110,-1-1 1,1 0-1,-1 0 1,0-1 0,0 0-1,-1-1 1,1 0-1,-1 0 1,-1-1-1,0 0 1,13-16-1,-24 28 182,-4 10 207,1 0 1,0 1-1,0-1 1,-4 22 0,10-33-169,-1 0 1,1 1 0,-1-1-1,1 1 1,0-1 0,0 1 0,1-1-1,-1 0 1,1 1 0,0-1 0,-1 1-1,3 3 1,-2-6-38,0 1-1,0 0 1,1 0 0,-1-1-1,1 1 1,-1 0-1,1-1 1,-1 1 0,1-1-1,0 0 1,0 0 0,0 0-1,-1 0 1,1 0 0,0 0-1,0 0 1,1 0-1,-1-1 1,0 1 0,0-1-1,3 1 1,2-1-14,0 0 0,1-1 0,-1 1 0,0-1 0,-1-1 0,1 1 0,0-1 0,0-1 0,-1 1 0,1-1 0,-1 0 0,1 0 0,-1-1 0,0 0 0,-1 0 0,1 0 0,-1-1 0,0 0 0,0 0 0,0 0 0,-1-1 0,1 1 0,-1-1 0,-1 0 0,1 0 0,-1-1 0,0 1 0,-1-1 0,1 0 0,-1 1 0,-1-1 0,1 0 0,-1 0 0,0 0 0,-1 0 0,0 0 0,-1-14 0,1 19 0,-1 0 0,0 1 0,0-1 0,0 0 0,0 1 0,0-1 0,-1 1 0,1-1 0,0 1 0,-1-1 0,1 1 0,-1 0 0,1 0 0,-1 0 0,1 0 0,-1 0 0,0 0 0,0 0 0,0 0 0,1 1 0,-1-1 0,0 1 0,0-1 0,0 1 0,0 0 0,0 0 0,-2 0 0,3 0 0,-1-1 0,1 1 0,0 0 0,-1 0 0,1 0 0,-1 0 0,1 0 0,0 1 0,-1-1 0,1 0 0,0 1 0,-1-1 0,1 1 0,0-1 0,0 1 0,-1 0 0,1-1 0,0 1 0,0 0 0,0 0 0,0 0 0,0 0 0,0 0 0,0 0 0,0 0 0,0 0 0,1 0 0,-1 1 0,0-1 0,1 0 0,-1 0 0,1 1 0,-1-1 0,1 0 0,-1 1 0,1-1 0,0 2 0,0-2 0,1-1 0,-1 1 0,1 0 0,-1-1 0,1 1 0,-1 0 0,1-1 0,-1 1 0,1-1 0,0 1 0,-1-1 0,1 1 0,0-1 0,-1 1 0,1-1 0,0 0 0,0 1 0,-1-1 0,1 0 0,0 0 0,0 0 0,0 0 0,-1 1 0,1-1 0,0 0 0,1-1 0,28 3 0,-25-2 0,38 1-2728,-28-1-53,17 0-4906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2.319"/>
    </inkml:context>
    <inkml:brush xml:id="br0">
      <inkml:brushProperty name="width" value="0.025" units="cm"/>
      <inkml:brushProperty name="height" value="0.025" units="cm"/>
    </inkml:brush>
  </inkml:definitions>
  <inkml:trace contextRef="#ctx0" brushRef="#br0">0 137 19058,'0'0'10720,"10"1"-8174,3 0-2454,0-2 1,0 0-1,0 0 0,0-1 0,19-5 1,-25 5-100,-2 0 0,1 0 0,0-1 0,0 1 0,-1-1 0,1-1 0,5-4 0,-9 6 4,0 1 1,0-1-1,0 0 0,0 0 0,-1 0 0,1 0 0,-1 0 0,0 0 0,1 0 0,-1-1 0,0 1 0,0 0 1,-1-1-1,1 1 0,0-1 0,-1 1 0,1-1 0,-1-4 0,0 7 3,0-1 0,0 1 0,0-1 0,0 1 0,0-1 0,-1 1 0,1-1 0,0 1 0,0 0 0,0-1 0,0 1 0,-1-1 0,1 1 0,0-1 0,-1 1 0,1 0 0,0-1 0,-1 1 0,1 0 0,0-1 0,-1 1 0,1 0 0,-1 0 0,1-1 0,0 1 0,-1 0 0,1 0 0,-1 0 0,1-1 0,-1 1 0,1 0 0,-1 0 0,0 0 0,-24 2 0,-20 16 0,34-9 0,1 0 0,1 0 0,-1 1 0,-12 17 0,19-23 0,0 0 0,1 1 0,-1-1 0,1 1 0,0-1 0,0 1 0,0 0 0,1 0 0,-1 0 0,1 0 0,0 0 0,1 0 0,-1 0 0,1 0 0,0 6 0,1-9 0,0-1 0,0 1 0,1-1 0,-1 0 0,0 0 0,0 1 0,1-1 0,-1 0 0,0 0 0,1 0 0,-1 0 0,1-1 0,0 1 0,-1 0 0,1-1 0,-1 1 0,1-1 0,0 1 0,0-1 0,-1 0 0,1 1 0,0-1 0,0 0 0,-1 0 0,1-1 0,0 1 0,2-1 0,53-4 0,36-15 0,-64 13 0,0 1 0,0 1 0,45-2 0,-73 7 0,0-1 0,-1 1 0,1 0 0,0 0 0,-1 0 0,1 0 0,-1 1 0,1-1 0,0 0 0,-1 0 0,1 0 0,0 0 0,-1 1 0,1-1 0,-1 0 0,1 0 0,-1 1 0,1-1 0,0 1 0,-1-1 0,1 0 0,-1 1 0,0-1 0,1 1 0,-1-1 0,1 1 0,-1-1 0,0 1 0,1 0 0,-1-1 0,0 1 0,0-1 0,1 1 0,-1 0 0,0-1 0,0 1 0,0 0 0,0-1 0,0 1 0,0-1 0,0 1 0,0 0 0,0-1 0,0 1 0,0 0 0,0-1 0,-1 1 0,1 0 0,0-1 0,0 1 0,-1-1 0,1 1 0,0-1 0,-1 1 0,1-1 0,0 1 0,-1-1 0,1 1 0,-1-1 0,1 1 0,-1-1 0,0 1 0,-1 1 0,1 1 0,-1-1 0,0 0 0,1 0 0,-1-1 0,0 1 0,0 0 0,0-1 0,-1 1 0,1-1 0,0 1 0,-1-1 0,1 0 0,-1 0 0,1 0 0,-4 1 0,5-4 0,0 1 0,0 0 0,1-1 0,-1 1 0,1-1 0,-1 1 0,1-1 0,-1 1 0,1-1 0,0 1 0,0-1 0,-1 1 0,1-1 0,0 1 0,1-1 0,-1 1 0,1-4 0,1-32 0,9-59 0,-11 96 0,0 0 0,0-1 0,0 1 0,1 0 0,-1-1 0,0 1 0,0 0 0,1 0 0,-1-1 0,0 1 0,1 0 0,-1 0 0,0 0 0,1-1 0,-1 1 0,0 0 0,1 0 0,-1 0 0,0 0 0,1 0 0,-1 0 0,1 0 0,-1 0 0,0 0 0,1 0 0,-1 0 0,0 0 0,1 0 0,-1 0 0,1 0 0,-1 0 0,0 0 0,1 0 0,-1 1 0,0-1 0,1 0 0,-1 0 0,0 0 0,1 1 0,-1-1 0,1 1 0,22 11 0,-14-6 0,-1-3-486,0 0 0,0-1 0,0 0 0,0 0 0,0-1 1,0 0-1,0 0 0,1-1 0,-1 0 0,0-1 0,13-1 0,-15 1 106,-1-1-1,1 1 1,-1-1-1,1 0 1,-1 0 0,0 0-1,0-1 1,0 1-1,0-2 1,0 1-1,0 0 1,-1-1 0,0 0-1,1 0 1,-1 0-1,-1 0 1,5-7-1,-5 12-1289,-2 0 1907,-1-1-1,1 1 0,0-1 0,0 1 0,0-1 0,0 0 1,0 1-1,0-1 0,0 0 0,0 0 0,0 0 0,0 0 0,0 1 1,0-1-1,0 0 0,0-1 0,0 1 0,0 0 0,0 0 1,0 0-1,0-1 0,0 1 0,0 0 0,0-1 0,0 1 1,0-1-1,-1 1 0,1-1 0,0 1 0,0-1 0,0 0 1,-1 0-1,1 1 0,0-1 0,-1 0 0,1-1 0,0 1-150,-1 0 0,1-1 0,-1 1-1,0-1 1,1 1 0,-1-1 0,0 1-1,0-1 1,0 1 0,0-1 0,-1 1-1,1-1 1,0 1 0,0-1 0,-1 1-1,0-3 1,0 4-5,1-1 0,-1 0 0,1 1 0,-1-1 0,0 1 0,1-1 0,-1 1 0,1-1 1,-1 1-1,0 0 0,0-1 0,1 1 0,-1 0 0,0-1 0,1 1 0,-1 0 0,0 0 0,0 0 0,0 0 0,1 0 0,-1 0 0,-1 0 0,-1 0 72,-1 1-1,1 0 1,0 0 0,0 0-1,0 0 1,0 0-1,0 0 1,0 1-1,1 0 1,-1-1 0,0 1-1,1 0 1,-1 0-1,-2 4 1,-1 0-153,1 0 0,-1 0 0,1 0 0,1 1 0,0 0 0,0 0 0,0 0 0,0 1 0,1-1 0,1 1 0,-1 0 0,1-1 0,1 1 0,-1 0 0,0 15 0,3-21 4,-1 0-1,1 0 1,0-1-1,0 1 1,-1-1-1,1 1 1,0-1 0,0 1-1,1-1 1,-1 1-1,0-1 1,0 0-1,1 0 1,-1 1-1,1-1 1,-1 0 0,1 0-1,-1-1 1,1 1-1,-1 0 1,1 0-1,0-1 1,0 1 0,-1-1-1,1 1 1,0-1-1,0 0 1,0 0-1,-1 0 1,5 0 0,59-2-495,-63 2 428,11-2-1864,-1 0 0,1-2-1,-1 1 1,19-9 0,13-6-7372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2.662"/>
    </inkml:context>
    <inkml:brush xml:id="br0">
      <inkml:brushProperty name="width" value="0.025" units="cm"/>
      <inkml:brushProperty name="height" value="0.025" units="cm"/>
    </inkml:brush>
  </inkml:definitions>
  <inkml:trace contextRef="#ctx0" brushRef="#br0">190 159 17745,'0'0'10613,"-12"-1"-7501,0 2-2968,-1 0 1,1 0 0,0 1-1,0 1 1,0 0 0,1 0-1,-15 7 1,22-9-140,1 0-1,-1 1 1,0 0 0,0-1-1,1 1 1,-1 1 0,1-1-1,0 1 1,0-1 0,0 1-1,0 0 1,0 0 0,0 0-1,1 0 1,-1 1 0,1-1-1,0 1 1,0-1 0,1 1-1,-1 0 1,1 0 0,-1 0-1,1 0 1,0 0 0,1 0-1,-1 0 1,1 0 0,0 0-1,0 7 1,1-9-5,0 0 0,0 0 0,0-1 0,0 1 0,0-1 0,0 1 0,0-1 0,0 1 0,1-1 0,-1 0 0,1 1 0,-1-1 0,1 0 0,-1 0 0,1 0 0,0 0 0,-1 0 0,1-1 0,0 1 0,0 0 0,0-1 0,-1 0 0,1 1 0,0-1 0,0 0 0,0 0 0,0 0 0,0 0 0,0 0 0,2-1 0,5 1 0,-1 0 0,1-1 0,-1 0 0,1-1 0,13-4 0,-8-1 0,-1 0 0,0-1 0,-1 0 0,1-1 0,-2-1 0,1 0 0,-1 0 0,-1-1 0,0 0 0,16-25 0,-4 2 0,-1 0 0,29-69 0,-73 150 0,15-32 0,0 0 0,1 0 0,1 0 0,0 1 0,1 0 0,0 0 0,2 1 0,0-1 0,-1 24 0,4-38-4,0 0-1,0 0 1,0 0 0,0 0-1,1-1 1,-1 1 0,1 0-1,-1 0 1,1 0 0,0 0-1,0-1 1,0 1 0,0 0-1,0-1 1,0 1 0,0-1-1,0 1 1,1-1 0,-1 0 0,1 1-1,-1-1 1,1 0 0,-1 0-1,3 1 1,0 0-399,-1-1-1,1 0 1,0 0-1,0 0 1,0-1 0,0 1-1,0-1 1,-1 0-1,1 0 1,0 0 0,6-1-1,22-6-13577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3.317"/>
    </inkml:context>
    <inkml:brush xml:id="br0">
      <inkml:brushProperty name="width" value="0.025" units="cm"/>
      <inkml:brushProperty name="height" value="0.025" units="cm"/>
    </inkml:brush>
  </inkml:definitions>
  <inkml:trace contextRef="#ctx0" brushRef="#br0">127 63 5061,'0'0'24177,"-11"-3"-23040,8 2-1104,-1 0 0,1 0 0,0 0 0,0 0 0,0 0-1,0 1 1,-1-1 0,1 1 0,0 0 0,0 0 0,-1 0-1,1 1 1,0-1 0,0 1 0,-1 0 0,1-1 0,0 2 0,0-1-1,0 0 1,0 0 0,0 1 0,0 0 0,1-1 0,-1 1-1,1 0 1,-1 1 0,1-1 0,-1 0 0,1 1 0,0-1-1,0 1 1,-2 3 0,2-2 7,-1 0 0,1 0 1,0 0-1,0 1 0,1-1 0,-1 0 0,1 1 1,0-1-1,-1 8 0,2-11-32,0 0 0,0 0-1,0 1 1,0-1 0,1 0 0,-1 0-1,0 0 1,0 1 0,1-1 0,-1 0-1,1 0 1,-1 0 0,1 0 0,0 0-1,-1 0 1,1 0 0,0 0 0,0 0-1,0 0 1,0 0 0,-1 0 0,1 0 0,0-1-1,0 1 1,1 0 0,-1-1 0,0 1-1,0-1 1,0 1 0,0-1 0,0 1-1,1-1 1,-1 0 0,0 0 0,0 0-1,1 0 1,-1 0 0,2 0 0,9 0 16,1-1 0,-1 0 0,0-1 0,0 0 0,0-1 0,0-1-1,-1 1 1,1-2 0,-1 0 0,0 0 0,0-1 0,11-8 0,-3 1 6,-1 0 0,0-2 0,-2 0 0,1 0 0,25-33 0,-42 82 82,0-13-138,-1-14-103,1 1 0,0 0 0,0 0 0,1-1 0,0 1 0,3 11 0,-3-16 7,0-1 0,0 0-1,0 0 1,1-1-1,-1 1 1,0 0 0,1 0-1,-1 0 1,1-1-1,0 1 1,-1-1-1,1 1 1,0-1 0,0 0-1,0 0 1,0 0-1,0 0 1,0 0 0,0 0-1,0 0 1,1-1-1,-1 1 1,0-1 0,0 0-1,1 0 1,-1 1-1,3-2 1,31 2-7790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3.923"/>
    </inkml:context>
    <inkml:brush xml:id="br0">
      <inkml:brushProperty name="width" value="0.025" units="cm"/>
      <inkml:brushProperty name="height" value="0.025" units="cm"/>
    </inkml:brush>
  </inkml:definitions>
  <inkml:trace contextRef="#ctx0" brushRef="#br0">63 1 5221,'0'0'25576,"-2"10"-24407,-18 58-755,-13 51-104,31-107-300,0-1-1,0 1 1,1 0-1,1 0 1,0 0 0,0-1-1,5 23 1,-4-31-10,0-1 0,0 0 0,0 0 0,0 0 0,1 0 0,-1 0 0,0 0 0,1 0 0,0 0 0,-1 0 0,1-1 0,0 1 0,0-1 0,0 1 0,0-1 0,0 0 0,0 0 0,1 0 0,-1 0 0,0 0 0,0 0 0,1 0 0,-1-1 0,1 1 0,-1-1 0,0 0 0,1 0 0,-1 0 0,1 0 0,-1 0 0,1 0 0,-1-1 0,4 0 0,2 0 0,0-1 0,0 0 0,-1 0 0,1-1 0,0 0 0,-1 0 0,1 0 0,13-10 0,-7 0 0,0 0 0,0-1 0,-1-1 0,19-27 0,-42 92 0,-1-24 0,6-18 0,1 1 0,0 0 0,1 0 0,0 1 0,1-1 0,0 1 0,0-1 0,1 1 0,-1 11 0,3-21 0,-1 1 0,1 0 0,-1 0 0,1 0 0,0 0 0,-1 0 0,1-1 0,0 1 0,-1 0 0,1 0 0,0-1 0,0 1 0,0-1 0,0 1 0,-1-1 0,1 1 0,0-1 0,0 1 0,0-1 0,0 0 0,0 0 0,0 1 0,0-1 0,0 0 0,0 0 0,0 0 0,0 0 0,0 0 0,0 0 0,0 0 0,0-1 0,2 1 0,37-9 0,1-14-1826,-4-9-3715,-16 6-3171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4.640"/>
    </inkml:context>
    <inkml:brush xml:id="br0">
      <inkml:brushProperty name="width" value="0.025" units="cm"/>
      <inkml:brushProperty name="height" value="0.025" units="cm"/>
    </inkml:brush>
  </inkml:definitions>
  <inkml:trace contextRef="#ctx0" brushRef="#br0">32 33 7239,'0'0'18770,"5"13"-16309,1 0-2064,-2-1 1,0 1 0,0 0-1,-1 0 1,-1 1 0,0-1 0,-1 0-1,-1 1 1,-1 20 0,-7 8-257,-14 47 1,11-50-124,-10 66 1,32-340-19,-11 234 0,0 0 0,0 1 0,0-1 0,0 1 0,0-1 0,0 1 0,1-1 0,-1 0 0,0 1 0,0-1 0,0 1 0,1-1 0,-1 1 0,0-1 0,1 1 0,-1-1 0,0 1 0,1 0 0,-1-1 0,1 1 0,-1-1 0,1 1 0,-1 0 0,1-1 0,-1 1 0,1 0 0,-1 0 0,1-1 0,-1 1 0,1 0 0,-1 0 0,1 0 0,-1 0 0,1 0 0,0-1 0,-1 1 0,1 0 0,-1 0 0,1 1 0,0-1 0,-1 0 0,1 0 0,-1 0 0,1 0 0,-1 0 0,1 1 0,-1-1 0,1 0 0,-1 0 0,1 1 0,-1-1 0,1 0 0,-1 1 0,1-1 0,0 1 0,0 0 0,10 3 0,0-1 0,1-1 0,-1 0 0,1-1 0,-1 0 0,1 0 0,0-1 0,-1-1 0,1 0 0,-1 0 0,1-1 0,-1-1 0,0 0 0,0 0 0,0-1 0,0-1 0,0 0 0,11-8 0,-9 5 0,0 0 0,-1-2 0,0 1 0,0-2 0,-1 1 0,-1-2 0,0 1 0,0-1 0,-1-1 0,-1 0 0,0 0 0,-1-1 0,9-21 0,-11 15 0,-5 20 0,0 1 0,0-1 0,0 0 0,0 0 0,-1 1 0,1-1 0,0 0 0,0 0 0,0 0 0,0 1 0,-1-1 0,1 0 0,0 0 0,0 0 0,-1 0 0,1 1 0,0-1 0,0 0 0,-1 0 0,1 0 0,0 0 0,-1 0 0,1 0 0,0 0 0,0 0 0,-1 0 0,1 0 0,0 0 0,-1 0 0,1 0 0,0 0 0,0 0 0,-1 0 0,1 0 0,0 0 0,-1 0 0,1 0 0,0-1 0,0 1 0,-1 0 0,1 0 0,0 0 0,0 0 0,0-1 0,-1 1 0,1 0 0,0 0 0,0 0 0,0-1 0,-1 1 0,1 0 0,0 0 0,0-1 0,0 1 0,0 0 0,0-1 0,0 1 0,0 0 0,0 0 0,0-1 0,-1 1 0,1-1 0,-11 18 0,1 0 0,1 1 0,0 0 0,1 0 0,-9 32 0,6-19 0,6-19 0,-37 117 0,39-115 0,0 1 0,0-1 0,2 1 0,0 0 0,0 0 0,4 28 0,-3-42 0,0 1 0,0-1 0,0 0 0,0 0 0,1 0 0,-1 0 0,0 0 0,1 0 0,-1 0 0,1 0 0,-1 1 0,1-1 0,-1-1 0,1 1 0,0 0 0,0 0 0,-1 0 0,1 0 0,0 0 0,0-1 0,0 1 0,0 0 0,0-1 0,0 1 0,0-1 0,0 1 0,0-1 0,0 1 0,0-1 0,0 0 0,0 1 0,1-1 0,-1 0 0,0 0 0,0 0 0,0 0 0,0 0 0,1 0 0,-1 0 0,0-1 0,0 1 0,0 0 0,0-1 0,0 1 0,2-1 0,0 0 0,-1 0 0,1-1 0,0 1 0,-1-1 0,1 1 0,-1-1 0,0 0 0,1 0 0,-1 0 0,0 0 0,0-1 0,0 1 0,-1 0 0,1-1 0,-1 1 0,1-1 0,1-4 0,-1-3 0,0-1 0,0-1 0,-1 1 0,0 0 0,-1 0 0,-1 0 0,0 0 0,-2-12 0,3 19 0,-1 0 0,0 0 0,1 0 0,-2-1 0,1 1 0,0 0 0,-1 1 0,0-1 0,0 0 0,0 0 0,0 1 0,-1-1 0,1 1 0,-1 0 0,0 0 0,0 0 0,0 0 0,0 0 0,-1 1 0,1-1 0,-1 1 0,1 0 0,-1 0 0,-4-2 0,-22 7 0,29-3 0,1 0 0,-1 1 0,0-1 0,1 0 0,-1 0 0,1 1 0,-1-1 0,0 0 0,1 0 0,-1 1 0,1-1 0,-1 1 0,1-1 0,-1 1 0,1-1 0,0 1 0,-1-1 0,1 1 0,-1-1 0,1 1 0,0-1 0,-1 1 0,1 0 0,0-1 0,0 1 0,0-1 0,0 1 0,-1 0 0,1-1 0,0 1 0,0 0 0,0-1 0,0 1 0,0 0 0,0-1 0,1 1 0,-1 0 0,0-1 0,0 1 0,0-1 0,1 1 0,-1 0 0,1 0 0,1 0 0,0 0 0,0 0 0,0 0 0,1 0 0,-1-1 0,0 1 0,1-1 0,-1 1 0,1-1 0,-1 0 0,1 0 0,-1 0 0,0 0 0,5-1 0,1 0 0,23 2-67,32-2-2093,-20-5-2526,-6-4-9509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5.729"/>
    </inkml:context>
    <inkml:brush xml:id="br0">
      <inkml:brushProperty name="width" value="0.025" units="cm"/>
      <inkml:brushProperty name="height" value="0.025" units="cm"/>
    </inkml:brush>
  </inkml:definitions>
  <inkml:trace contextRef="#ctx0" brushRef="#br0">60 18 8648,'11'-16'10861,"-6"15"-4182,-5 26-2121,0-4-4961,-3 29 807,-3 0 0,-1-1 0,-3 0 0,-2 0 0,-19 50 0,25-74-5019,6-18 14,7-16-490,6-13-7668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6.399"/>
    </inkml:context>
    <inkml:brush xml:id="br0">
      <inkml:brushProperty name="width" value="0.025" units="cm"/>
      <inkml:brushProperty name="height" value="0.025" units="cm"/>
    </inkml:brush>
  </inkml:definitions>
  <inkml:trace contextRef="#ctx0" brushRef="#br0">16 101 10922,'0'0'16950,"8"3"-15899,-2 0-952,0-2-1,0 1 1,0 0-1,0-1 1,0-1-1,0 1 1,0-1 0,0 0-1,0 0 1,0 0-1,0-1 1,0 0-1,0 0 1,0-1-1,0 0 1,-1 0-1,1 0 1,0 0-1,-1-1 1,0 0-1,9-7 1,-7 6-73,-1-1 0,0 0 1,0 0-1,0 0 0,-1-1 1,9-12-1,-13 17-7,-1 0-1,1 1 1,-1-1-1,1 0 1,-1 0-1,1 0 1,-1 0-1,1 0 1,-1-1-1,0 1 1,0 0 0,0 0-1,1 0 1,-1 0-1,0 0 1,0 0-1,-1 0 1,1 0-1,0 0 1,0 0-1,-1-2 1,0 2 28,0-1 0,0 1-1,0 0 1,-1 0 0,1 1 0,0-1 0,-1 0-1,1 0 1,0 1 0,-1-1 0,1 0 0,-1 1-1,1 0 1,-1-1 0,1 1 0,-1 0-1,0 0 1,1 0 0,-1 0 0,-2 0 0,-4 0-44,0 1 0,0 0 0,0 0 0,0 1 0,0 0 1,0 0-1,1 1 0,-1 0 0,1 0 0,0 1 0,0 0 1,0 1-1,0-1 0,1 1 0,-1 0 0,1 1 0,1-1 1,-1 1-1,1 1 0,0-1 0,0 1 0,1-1 0,-1 1 1,2 1-1,-1-1 0,1 0 0,0 1 0,1 0 1,0 0-1,0-1 0,-2 17 0,5-22-3,-1-1 0,0 0 0,0 1 0,1-1 0,-1 1 0,0-1 0,1 0 0,0 1 0,-1-1 0,1 0 0,0 0 0,-1 0 0,1 1 0,0-1 0,0 0 0,0 0 0,0 0 0,0 0 0,0 0 0,0 0 0,1-1 0,-1 1 0,0 0 0,0-1 0,1 1 0,-1-1 0,0 1 0,1-1 0,-1 1 0,1-1 0,1 0 0,52 4 0,-43-4 0,0 0 7,4 1-568,-1-1 1,0 0-1,1-1 0,-1-1 0,0-1 0,23-6 1,4-10-8654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8.732"/>
    </inkml:context>
    <inkml:brush xml:id="br0">
      <inkml:brushProperty name="width" value="0.025" units="cm"/>
      <inkml:brushProperty name="height" value="0.025" units="cm"/>
    </inkml:brush>
  </inkml:definitions>
  <inkml:trace contextRef="#ctx0" brushRef="#br0">245 24 10666,'0'0'6342,"9"-3"-4874,-4 0-1228,1 0 112,1 1 0,0-1-1,0 1 1,0 0 0,-1 0 0,2 1-1,-1 0 1,7 0 0,-13 1-326,-1 0-1,1 0 1,-1 0-1,1 0 1,-1 0-1,0 0 1,1 0-1,-1 0 1,1 0-1,-1 1 1,0-1-1,1 0 1,-1 0-1,1 0 1,-1 1-1,0-1 1,1 0-1,-1 0 1,0 1-1,0-1 1,1 0-1,-1 1 1,0-1-1,1 0 1,-1 1-1,0-1 1,0 0 0,0 1-1,0-1 1,1 1-1,-1-1 1,0 0-1,0 1 1,0 0-1,-4 18 421,-18 17 174,-26 15 383,-83 65-1,6-7-140,124-108-859,1-1 0,-1 0 0,0 1 0,1-1 0,-1 1 0,1-1 0,-1 1 0,1-1 0,-1 1 0,1-1 0,0 1 0,-1-1 0,1 1 0,0 0 0,-1-1 0,1 1 0,0 0 0,0-1 0,0 1 0,-1 0 0,1-1 0,0 1 0,0 0 0,0-1 0,0 1 0,0 0 0,0 0-1,1 0 1,17 6 59,42-9-81,-52 1-14,198-32-3489,-69 0-4225,-74 15-2087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7.143"/>
    </inkml:context>
    <inkml:brush xml:id="br0">
      <inkml:brushProperty name="width" value="0.025" units="cm"/>
      <inkml:brushProperty name="height" value="0.025" units="cm"/>
    </inkml:brush>
  </inkml:definitions>
  <inkml:trace contextRef="#ctx0" brushRef="#br0">76 1 8968,'0'0'21258,"1"13"-19854,0 20-923,-6 61 0,-1 12-306,6-105-175,0 1 0,0 0 0,0-1 0,0 1 0,0-1 0,0 1 0,1 0 0,-1-1 0,0 1 0,1-1 0,-1 1 0,1 0 0,0-1 0,0 0 0,-1 1 0,1-1 0,0 1 0,0-1 0,0 0 0,0 0 0,1 1 0,-1-1 0,0 0 0,2 1 0,-1-1 0,1-1 0,-1 1 0,0-1 0,1 1 0,-1-1 0,1 0 0,-1 1 0,1-1 0,-1 0 0,1-1 0,-1 1 0,1 0 0,-1-1 0,4-1 0,11-4 0,-1 0 0,1-2 0,25-15 0,-27 14 0,-11 7 0,36-17 0,-38 18 0,-1 0 0,1 0 0,0 0 0,0 1 0,0-1 0,1 1 0,-1 0 0,0-1 0,0 1 0,0 0 0,0 0 0,0 0 0,0 1 0,0-1 0,0 0 0,3 2 0,-4-1 0,0 0 0,0 0 0,-1 0 0,1 0 0,0 1 0,-1-1 0,1 0 0,-1 0 0,1 1 0,-1-1 0,0 0 0,0 1 0,0-1 0,1 0 0,-1 1 0,0-1 0,-1 1 0,1-1 0,0 0 0,0 1 0,0-1 0,-1 0 0,1 0 0,-1 1 0,1-1 0,-2 2 0,-14 33 0,7-24 0,0-1 0,-1-1 0,0 1 0,0-1 0,-1-1 0,-1 0 0,0-1 0,0 0 0,0-1 0,-1 0 0,0-1 0,0 0 0,-1-1 0,1-1 0,-1 0 0,0 0 0,-1-2 0,1 0 0,-17 0 0,30-2 0,-1 0 0,0 0 0,1 0 0,-1 0 0,1-1 0,-1 1 0,0 0 0,1-1 0,-1 0 0,1 1 0,0-1 0,-1 0 0,1 0 0,-1 0 0,1 0 0,0 0 0,0 0 0,0 0 0,0 0 0,-1 0 0,1 0 0,1-1 0,-1 1 0,0 0 0,0-1 0,0 1 0,1-1 0,-1 1 0,1-1 0,-1 1 0,1-1 0,0 1 0,-1-1 0,1 0 0,0 1 0,0-1 0,0 1 0,0-1 0,0 0 0,1 1 0,-1-1 0,1-2 0,0-1 0,0 0 0,0 0 0,1 0 0,-1 0 0,1 1 0,0-1 0,0 0 0,1 1 0,-1 0 0,1-1 0,0 1 0,0 0 0,5-4 0,-3 4-493,1 0 1,0 1-1,0-1 1,0 1-1,0 1 0,0-1 1,12-2-1,-1 1-2607,0 2 0,0 0 0,31 0 0,-11 2-8586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7.500"/>
    </inkml:context>
    <inkml:brush xml:id="br0">
      <inkml:brushProperty name="width" value="0.025" units="cm"/>
      <inkml:brushProperty name="height" value="0.025" units="cm"/>
    </inkml:brush>
  </inkml:definitions>
  <inkml:trace contextRef="#ctx0" brushRef="#br0">93 0 19314,'0'0'13453,"-52"32"-13453,39-4 0,3 2 0,0 1 0,4-2 0,5-6 0,1-1 0,0-9 0,11-6 0,3-7-1954,4 0-4068,3-11-4259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7.825"/>
    </inkml:context>
    <inkml:brush xml:id="br0">
      <inkml:brushProperty name="width" value="0.025" units="cm"/>
      <inkml:brushProperty name="height" value="0.025" units="cm"/>
    </inkml:brush>
  </inkml:definitions>
  <inkml:trace contextRef="#ctx0" brushRef="#br0">232 0 17040,'0'0'9257,"-6"9"-6695,-5 17-1865,1 1-1,2 0 1,0 0 0,2 1-1,-6 48 1,7-29-2528,-1 62 0,3-121 1055,0 0 0,0 1-1,-2-1 1,1 1 0,-1 0-1,-1 0 1,0 1 0,0-1-1,-12-13 1,-29-26 1055,-6 6 6319,107 42-2322,23 4-4246,-30-1-485,0-1 0,70-9 0,-86 1-3880,-15-1-2348,-8-4-3257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18.183"/>
    </inkml:context>
    <inkml:brush xml:id="br0">
      <inkml:brushProperty name="width" value="0.025" units="cm"/>
      <inkml:brushProperty name="height" value="0.025" units="cm"/>
    </inkml:brush>
  </inkml:definitions>
  <inkml:trace contextRef="#ctx0" brushRef="#br0">0 1 23350,'0'0'9417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7.443"/>
    </inkml:context>
    <inkml:brush xml:id="br0">
      <inkml:brushProperty name="width" value="0.025" units="cm"/>
      <inkml:brushProperty name="height" value="0.025" units="cm"/>
    </inkml:brush>
  </inkml:definitions>
  <inkml:trace contextRef="#ctx0" brushRef="#br0">74 10 5061,'5'3'11151,"-2"4"-5003,-1 18-1647,-7 23-2807,-29 110 545,21-113-1877,3 1 1,2 1-1,-5 79 1,13-126-358,0 0 0,0 1-1,0-1 1,0 0 0,0 0 0,0 0 0,0 0 0,0 1 0,0-1-1,0 0 1,0 0 0,0 0 0,0 1 0,0-1 0,0 0 0,0 0 0,0 0-1,0 1 1,0-1 0,0 0 0,0 0 0,0 0 0,0 1 0,0-1-1,1 0 1,-1 0 0,0 0 0,0 0 0,0 0 0,0 1 0,0-1-1,1 0 1,-1 0 0,0 0 0,0 0 0,0 0 0,0 0 0,1 0 0,-1 0-1,0 1 1,0-1 0,0 0 0,0 0 0,1 0 0,-1 0 0,0 0-1,0 0 1,0 0 0,1 0 0,-1 0 0,0 0 0,12-10 156,7-17-52,2-21-109,-2-2 0,15-64 0,-21 66 0,2 1 0,36-79 0,-49 122-11,0 1-1,0-1 1,0 1-1,0 0 1,1 0 0,0 0-1,0 0 1,-1 0 0,2 0-1,-1 1 1,0-1-1,0 1 1,1 0 0,-1 0-1,1 0 1,0 1 0,0-1-1,7-1 1,-9 3 0,1 0 0,0 0 0,-1 0 0,1 0 0,0 0 0,-1 0 0,1 1 0,0-1 0,-1 1 0,1 0 0,-1 0 0,1 0 1,-1 0-1,0 0 0,1 1 0,-1-1 0,0 1 0,0-1 0,0 1 0,0 0 0,0 0 0,0 0 0,-1 0 0,1 0 0,0 0 0,-1 0 0,0 1 0,1-1 0,0 3 0,-1-2 0,0 0 0,0 0-1,0 0 1,0 0-1,-1 0 1,1 0 0,-1 0-1,1 0 1,-1 0-1,0 0 1,-1 0 0,1 0-1,0 0 1,-1 0-1,1 0 1,-1 0 0,0 0-1,0 0 1,-1 0-1,1-1 1,0 1 0,-1 0-1,0-1 1,1 1-1,-1-1 1,0 0 0,0 1-1,0-1 1,-5 4-1,-7 4 171,0 0-1,0 0 0,-1-1 0,-17 8 0,16-9-94,10-5-52,-10 6-7,-1-1 0,0-1 0,-18 6 0,33-14-358,7-6-649,8-5-2602,13-5-1911,3-1-1403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7.776"/>
    </inkml:context>
    <inkml:brush xml:id="br0">
      <inkml:brushProperty name="width" value="0.025" units="cm"/>
      <inkml:brushProperty name="height" value="0.025" units="cm"/>
    </inkml:brush>
  </inkml:definitions>
  <inkml:trace contextRef="#ctx0" brushRef="#br0">148 52 13741,'0'0'9321,"-8"-4"-6935,4 3-2236,-40-14 2079,42 15-2129,0-1 1,-1 1 0,1 0 0,0 0 0,-1 1 0,1-1-1,0 0 1,-1 1 0,1-1 0,0 1 0,0 0-1,-1 0 1,1 0 0,0 0 0,0 0 0,0 0-1,0 1 1,0-1 0,0 1 0,1-1 0,-3 3-1,0 1 44,-1-1-1,2 1 0,-1 0 1,0 1-1,1-1 0,0 1 0,0-1 1,1 1-1,-1 0 0,1 0 1,1 0-1,-1 0 0,1 0 1,0 0-1,0 1 0,1-1 0,0 0 1,1 9-1,-1-14-143,1 1 0,0 0 0,0-1 0,1 1 0,-1-1 0,0 1 0,0-1 0,1 0 0,-1 1 0,1-1 0,-1 0 0,1 0 0,-1 0 0,1 0 0,0 0 0,0-1 0,-1 1 0,1 0 0,0-1 0,0 1 0,0-1 0,0 0 0,0 0 0,-1 0 0,1 1 0,0-2 0,0 1 0,0 0 0,0 0 0,3-1 0,2 0 0,-1 0 0,1 0 0,0-1 0,0 0 0,-1 0 0,1-1 0,7-3 0,-5 0 0,-1 0 0,0-1 0,0 0 0,0 0 0,-1-1 0,12-15 0,-16 18 0,1 0 0,-1-1 0,0 1 0,-1 0 0,1-1 0,-1 0 0,0 1 0,0-1 0,-1 0 0,0 0 0,0 0 0,0 0 0,-1-8 0,0 13-8,-1-1 0,1 1-1,-1 0 1,1 0 0,-1 0 0,1 0-1,-1 0 1,0 0 0,0 0 0,1 0 0,-1 1-1,0-1 1,0 0 0,0 0 0,0 1 0,0-1-1,0 0 1,0 1 0,0-1 0,0 1-1,0-1 1,0 1 0,0 0 0,-1-1 0,1 1-1,0 0 1,0 0 0,0 0 0,-1 0-1,1 0 1,0 0 0,0 0 0,0 0 0,0 0-1,-1 1 1,1-1 0,-1 1 0,-2 0-65,0-1 0,1 1 0,-1 0 1,1 0-1,-1 0 0,1 1 1,0-1-1,-1 1 0,1 0 0,0 0 1,-5 4-1,-6 20-2199,11-10-1463,9-6-5553,13-6-3444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8.128"/>
    </inkml:context>
    <inkml:brush xml:id="br0">
      <inkml:brushProperty name="width" value="0.025" units="cm"/>
      <inkml:brushProperty name="height" value="0.025" units="cm"/>
    </inkml:brush>
  </inkml:definitions>
  <inkml:trace contextRef="#ctx0" brushRef="#br0">190 1 9449,'0'0'10004,"-10"0"-5354,-3 0-3933,1 1 1,0 0-1,0 1 1,-1 0-1,1 1 1,1 0-1,-1 1 1,0 0-1,-12 7 1,18-8-581,0 1 0,1-1 0,-1 1-1,1 0 1,-7 7 0,12-11-140,-1 1-1,1-1 1,0 0-1,-1 1 0,1-1 1,0 1-1,-1-1 1,1 1-1,0-1 0,0 1 1,-1-1-1,1 1 1,0-1-1,0 1 0,0-1 1,0 1-1,0 0 1,0-1-1,0 1 0,0-1 1,0 1-1,0-1 1,0 1-1,0-1 0,0 1 1,0-1-1,1 2 1,0-1-23,0 0 0,0 0-1,0 0 1,0-1 0,1 1 0,-1 0 0,0 0 0,0-1 0,1 1 0,-1-1 0,1 1 0,-1-1 0,0 0 0,1 1 0,2-1 0,16 2-296,0 0 0,27-3 0,-31 0 241,0 1 0,-1 1-1,1 0 1,24 5 0,-39-6 79,0 0 1,0 1 0,0-1-1,0 0 1,-1 0-1,1 0 1,0 1-1,0-1 1,-1 0 0,1 1-1,0-1 1,0 1-1,-1-1 1,1 1-1,-1-1 1,1 1 0,0-1-1,-1 1 1,1 0-1,-1-1 1,1 1-1,-1 0 1,0 0 0,1-1-1,-1 1 1,0 0-1,1 0 1,-1-1-1,0 1 1,0 0-1,0 0 1,1 1 0,-2 0 6,0 0 1,1 1-1,-1-1 1,0 0-1,0 0 1,0 0-1,0 0 1,0 0 0,-1 0-1,1 0 1,-3 2-1,-4 5 128,-1-2 0,1 1-1,-17 10 1,14-10 49,0-2 1,0 1-1,-1-2 1,1 1-1,-1-1 1,-1-1-1,1 0 1,-1-1-1,1-1 1,-26 3-1,38-5-207,-1 0 1,0 0-1,1 0 1,-1-1-1,0 1 1,1 0-1,-1 0 0,1 0 1,-1-1-1,0 1 1,1 0-1,-1-1 0,1 1 1,-1-1-1,1 1 1,-1-1-1,1 1 1,-1-1-1,1 1 0,0-1 1,-1 1-1,1-1 1,-1 1-1,1-1 0,0 1 1,0-1-1,-1 0 1,1 1-1,0-1 1,0 0-1,0 1 0,0-1 1,0 0-1,0 1 1,0-1-1,0 0 0,0 1 1,0-1-1,0 0 1,0 1-1,0-1 1,1 0-1,-1 1 0,0-1 1,0 1-1,1-1 1,-1 0-1,1 1 0,0-2 1,19-30-3343,40-18-8778,-23 23 2301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8.499"/>
    </inkml:context>
    <inkml:brush xml:id="br0">
      <inkml:brushProperty name="width" value="0.025" units="cm"/>
      <inkml:brushProperty name="height" value="0.025" units="cm"/>
    </inkml:brush>
  </inkml:definitions>
  <inkml:trace contextRef="#ctx0" brushRef="#br0">55 0 10922,'0'0'16432,"-21"50"-14030,8-23-736,3 0-545,2 0-897,5-5-224,3-2 0,0-6 0,0-4 0,6-5-2787,1-5-3042,0 0-3652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29.786"/>
    </inkml:context>
    <inkml:brush xml:id="br0">
      <inkml:brushProperty name="width" value="0.025" units="cm"/>
      <inkml:brushProperty name="height" value="0.025" units="cm"/>
    </inkml:brush>
  </inkml:definitions>
  <inkml:trace contextRef="#ctx0" brushRef="#br0">40 1 6951,'0'0'19383,"0"9"-18214,0 21-445,-2 0 0,-1 0-1,-11 45 1,7-37-31,1 0 1,-1 46 0,8-84-674,0-1 1,1 1-1,-1-1 1,0 1 0,0-1-1,1 0 1,-1 1-1,0-1 1,0 0 0,0 0-1,0 0 1,0 0-1,2-2 1,4-8-21,-1 0 0,1-1 0,-2 1 0,0-1 0,0-1 0,-1 1 0,0 0 0,-1-1 0,-1 0 0,2-20 0,-7 25 0,-4 15 0,-6 17 0,-4 47 0,16-65 0,0 1 0,0-1 0,1 1 0,0-1 0,0 1 0,1-1 0,0 1 0,0-1 0,2 7 0,-2-11 0,-1-1 0,1 0 0,0 0 0,0 0 0,0-1 0,0 1 0,0 0 0,0 0 0,0 0 0,0-1 0,0 1 0,0 0 0,0-1 0,0 1 0,0-1 0,1 0 0,-1 1 0,0-1 0,0 0 0,1 1 0,-1-1 0,0 0 0,0 0 0,1 0 0,-1 0 0,0-1 0,0 1 0,1 0 0,-1 0 0,0-1 0,3 0 0,1-1 0,0 1 0,0-1 0,0 0 0,0-1 0,0 1 0,5-5 0,9-10 0,-2 0 0,0-1 0,-1 0 0,-1-2 0,17-28 0,-34 52 0,-5 13 0,0 1 0,0-1 0,2 2 0,0-1 0,1 1 0,-2 29 0,6-47 0,0-1 1,0 1-1,0 0 1,0-1-1,0 1 1,0-1-1,0 1 0,1 0 1,-1-1-1,0 1 1,0-1-1,1 1 0,-1 0 1,0-1-1,0 1 1,1-1-1,-1 1 1,1-1-1,-1 0 0,0 1 1,1-1-1,-1 1 1,1-1-1,-1 0 0,1 1 1,-1-1-1,1 0 1,0 1-1,-1-1 1,1 0-1,-1 0 0,1 0 1,0 1-1,0-1 1,29-4 13,25-22-160,-21 0-658,-25 18 439,0 0 1,1 1-1,0 0 1,21-10-1,-31 18 365,1-1 0,-1 0 0,0 0 0,1 1 0,-1-1 0,1 0 0,-1 0 0,0 1 1,1-1-1,-1 0 0,0 1 0,1-1 0,-1 0 0,0 1 0,0-1 0,1 1 0,-1-1 0,0 1 0,0-1 0,0 0 0,0 1 0,1-1 0,-1 1 0,0-1 0,0 1 0,0-1 0,0 1 0,0-1 1,0 1-1,0-1 0,0 1 0,0-1 0,-1 1 0,1-1 0,0 0 0,0 1 0,0-1 0,0 1 0,-1-1 0,1 1 0,0-1 0,-1 1 0,-5 23 110,4-17-12,0 1-1,1-1 1,0 0 0,0 0-1,0 1 1,1 7-1,0-15-75,1 1 0,-1-1-1,0 1 1,0-1 0,1 0-1,-1 1 1,0-1 0,0 0-1,1 1 1,-1-1 0,0 0-1,1 0 1,-1 1 0,1-1-1,-1 0 1,0 0 0,1 0-1,-1 1 1,1-1-1,-1 0 1,0 0 0,1 0-1,-1 0 1,1 0 0,-1 0-1,1 0 1,-1 0 0,0 0-1,1 0 1,-1 0 0,1 0-1,-1 0 1,1 0 0,-1 0-1,0-1 1,1 1-1,-1 0 1,1 0 0,-1 0-1,0-1 1,1 1 0,-1 0-1,0 0 1,1-1 0,-1 1-1,0 0 1,1-1 0,-1 1-1,0-1 1,21-13 844,-13 5-866,-1 0 0,0 0 0,0-1 0,-1 0 0,-1 0 0,1 0 0,3-12 0,-7 16 0,0 0 0,0 0 0,0 0 0,-1 0 0,1-1 0,-2 1 0,1 0 0,-1-1 0,0 1 0,0 0 0,-1-1 0,1 1 0,-1 0 0,-3-10 0,3 15 0,0-1 0,0 0 0,1 1 0,-1-1 0,0 1 0,0 0 0,0-1 0,-1 1 0,1 0 0,0 0 0,0-1 0,-1 1 0,1 0 0,-1 0 0,1 1 0,-1-1 0,1 0 0,-1 0 0,1 1 0,-1-1 0,0 1 0,1-1 0,-1 1 0,0 0 0,0 0 0,1-1 0,-4 2 0,4-1 0,1 1 0,-1-1 0,1 1 0,0 0 0,-1-1 0,1 1 0,0 0 0,-1-1 0,1 1 0,0 0 0,0-1 0,0 1 0,-1 0 0,1 0 0,0-1 0,0 1 0,0 0 0,0 0 0,0-1 0,1 1 0,-1 0 0,0 0 0,0-1 0,0 1 0,1 0 0,-1-1 0,0 1 0,1 1 0,12 16 0,-10-16-57,1-1-1,-1 0 1,1 0-1,-1 0 1,1 0 0,-1-1-1,1 0 1,0 1 0,-1-1-1,1-1 1,-1 1-1,1 0 1,-1-1 0,1 0-1,-1 0 1,5-1-1,-6 1 7,0 0-1,0 0 0,0 0 0,0 0 0,0 0 0,-1 0 0,1 0 1,0-1-1,0 1 0,-1-1 0,1 0 0,-1 1 0,0-1 0,1 0 1,-1 0-1,0 0 0,0 0 0,0 0 0,0 0 0,0 0 1,-1 0-1,1 0 0,0 0 0,-1 0 0,0-1 0,1-3 0,-2 6-16,1 0 0,-1 0-1,1 0 1,0 0 0,-1 0-1,1 1 1,0-1 0,-1 0-1,1 0 1,0 0 0,-1 0-1,1 0 1,-1 0 0,1 1-1,0-1 1,0 0 0,-1 0-1,1 0 1,0 1 0,-1-1-1,1 0 1,0 0 0,0 1 0,-1-1-1,1 0 1,0 1 0,0-1-1,0 0 1,-1 1 0,1-1-1,0 0 1,0 1 0,0-1-1,0 0 1,0 1 0,0 0-1,0-1 60,-1 0 0,1 0-1,0 1 1,-1-1 0,1 0 0,0 0-1,0 1 1,-1-1 0,1 0 0,0 0-1,0 1 1,0-1 0,-1 0 0,1 1-1,0-1 1,0 0 0,0 0 0,0 1-1,0-1 1,0 0 0,0 1 0,0-1-1,0 0 1,0 1 0,0-1 0,0 1-1,0-1 1,0 0 0,0 1 0,0-1-1,0 0 1,0 1 0,0-1 0,0 0-1,1 0 1,-1 1 0,0-1 0,0 0-1,0 1 1,0-1 0,1 0 0,-1 0-1,0 1 1,0-1 0,1 0 0,-1 0-1,0 0 1,1 1 0,-1-1 0,1 0-1,4 0-12,0 0 0,0 0-1,0-1 1,0 0-1,0 0 1,0 0 0,-1 0-1,1-1 1,0 0 0,8-4-1,-11 4 113,0 1-1,0-1 0,1 0 0,-2 0 0,1 0 0,0 0 0,0 0 1,-1 0-1,1-1 0,-1 1 0,1 0 0,-1-1 0,0 1 0,0-1 0,0 0 1,0 1-1,-1-1 0,1 0 0,-1 1 0,0-1 0,0 0 0,0-3 1,0 6-89,0 0 1,0-1 0,0 1 0,0 0 0,-1-1 0,1 1-1,0 0 1,0 0 0,-1-1 0,1 1 0,0 0 0,0 0-1,-1-1 1,1 1 0,0 0 0,-1 0 0,1 0 0,0-1-1,-1 1 1,1 0 0,0 0 0,-1 0 0,1 0-1,0 0 1,-1 0 0,1 0 0,-1 0 0,1 0 0,0 0-1,-1 0 1,1 0 0,0 0 0,-1 0 0,1 0 0,0 0-1,-1 0 1,1 1 0,-1-1 0,1 0 0,0 0 0,0 0-1,-1 1 1,1-1 0,0 0 0,-1 0 0,1 1 0,0-1-1,-1 0 1,-17 13-70,9-3 362,1 0 0,0 1-1,1-1 1,0 2 0,-9 20 0,13-26-157,1 1 1,-1 0-1,2 0 1,-1-1-1,1 1 1,0 0-1,0 0 1,1 0-1,-1 0 1,2 0-1,-1 0 1,3 10-1,-2-13-206,1-1-1,1 0 1,-1 1-1,0-1 1,1 0 0,-1 0-1,1-1 1,0 1-1,0 0 1,0-1 0,0 0-1,1 1 1,-1-1-1,0-1 1,1 1 0,0 0-1,-1-1 1,1 0-1,0 0 1,0 0 0,0 0-1,0-1 1,-1 1-1,6-1 1,-6 1-60,1-1-1,-1 1 1,1-1-1,-1 0 1,1 0-1,-1 0 1,1 0-1,0 0 1,-1-1-1,0 0 1,1 0 0,-1 0-1,1 0 1,-1 0-1,0-1 1,0 1-1,0-1 1,0 0-1,0 0 1,0 0-1,0-1 1,-1 1 0,1 0-1,-1-1 1,0 0-1,1 0 1,1-3-1,1-16-4915,-5-5-2519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0.144"/>
    </inkml:context>
    <inkml:brush xml:id="br0">
      <inkml:brushProperty name="width" value="0.025" units="cm"/>
      <inkml:brushProperty name="height" value="0.025" units="cm"/>
    </inkml:brush>
  </inkml:definitions>
  <inkml:trace contextRef="#ctx0" brushRef="#br0">588 121 17873,'-7'0'4004,"-2"0"192,5 0-1602,2 5-1153,2 6-704,0 0-577,0 3-192,0-5-2146,0 0-3651</inkml:trace>
  <inkml:trace contextRef="#ctx0" brushRef="#br0" timeOffset="1">63 1 17008,'0'0'8488,"-54"-1"-8264,48 1-224,4 3-160,2-1-1473,9-2-6311,1 0 897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29.744"/>
    </inkml:context>
    <inkml:brush xml:id="br0">
      <inkml:brushProperty name="width" value="0.025" units="cm"/>
      <inkml:brushProperty name="height" value="0.025" units="cm"/>
    </inkml:brush>
  </inkml:definitions>
  <inkml:trace contextRef="#ctx0" brushRef="#br0">96 85 14061,'0'0'4271,"-5"10"-3123,-52 108 954,50-101-1994,1-1 1,1 1-1,0 0 1,1 1-1,1-1 1,-1 22-1,4-38-94,0-1 0,0 0 0,0 0 0,0 1-1,1-1 1,-1 0 0,0 0 0,0 1 0,0-1 0,0 0 0,0 0-1,0 1 1,1-1 0,-1 0 0,0 0 0,0 0 0,0 1-1,1-1 1,-1 0 0,0 0 0,0 0 0,0 0 0,1 0 0,-1 1-1,0-1 1,0 0 0,1 0 0,-1 0 0,0 0 0,1 0 0,-1 0-1,0 0 1,0 0 0,1 0 0,-1 0 0,0 0 0,0 0 0,1 0-1,-1 0 1,0 0 0,0 0 0,1 0 0,-1-1 0,0 1 0,0 0-1,1 0 1,-1 0 0,0 0 0,0 0 0,1-1 0,-1 1-1,0 0 1,0 0 0,0 0 0,0-1 0,1 1 0,-1 0 0,0 0-1,0-1 1,0 1 0,15-13 561,-5 0-474,0-1 0,-1-1 0,-1 1 0,0-1 0,-1-1 0,0 1 0,-1-1-1,6-28 1,-5 11 95,-2-1 0,-1 1 0,0-46 0,-23 153 1267,19-71-1432,-1 0 0,1 1 1,0-1-1,0 1 0,0-1 0,0 0 0,1 1 0,-1-1 1,1 0-1,0 1 0,0-1 0,0 0 0,0 0 0,1 0 1,-1 0-1,4 4 0,-2-5 5,-1 0 0,1 0 0,0 0 0,0 0 0,1-1 0,-1 0 0,0 1 0,0-1 0,1-1 0,-1 1 0,0 0 0,1-1 0,-1 1 0,1-1 0,-1 0 1,6-1-1,2 0 21,0 0 1,0 0 0,0-2-1,0 1 1,0-1 0,0-1 0,-1 0-1,0 0 1,0-1 0,16-10 0,-19 11-47,0-1 0,0 0 0,-1 0 0,1-1 0,-1 0 0,-1 0 0,1 0 0,-1-1 0,0 0 0,0 0 0,-1 0 0,0-1 0,0 1 0,4-16 0,-25 84-337,9-34 328,1 0 0,0 0 1,2 1-1,-2 38 0,7-64-137,0 0 1,0 0-1,0 1 0,0-1 0,1 0 0,-1 0 0,1 0 1,-1 0-1,1 0 0,0 0 0,-1 0 0,1 0 0,2 3 0,-1-3-227,-1-1 0,0 0 0,0 0 0,1-1 0,-1 1 0,1 0 0,-1 0 1,1-1-1,-1 1 0,1-1 0,-1 1 0,1-1 0,-1 0 0,1 1 0,0-1 0,-1 0 0,1 0 0,2 0 0,14 0-5676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0.984"/>
    </inkml:context>
    <inkml:brush xml:id="br0">
      <inkml:brushProperty name="width" value="0.025" units="cm"/>
      <inkml:brushProperty name="height" value="0.025" units="cm"/>
    </inkml:brush>
  </inkml:definitions>
  <inkml:trace contextRef="#ctx0" brushRef="#br0">10 1 10634,'0'0'11189,"0"11"-9256,-4 59 138,1-38-1379,1 0-1,2-1 0,5 54 0,-4-83-672,-1 0 0,0 0-1,1 0 1,-1 0 0,1 0 0,0-1-1,0 1 1,0 0 0,0 0-1,0-1 1,0 1 0,0-1 0,0 1-1,1-1 1,-1 1 0,0-1-1,1 0 1,-1 0 0,1 0-1,0 0 1,-1 0 0,1 0 0,0 0-1,0 0 1,-1 0 0,1-1-1,0 1 1,0-1 0,0 0-1,0 1 1,0-1 0,0 0 0,0 0-1,0 0 1,0 0 0,0-1-1,-1 1 1,1-1 0,0 1-1,0-1 1,0 1 0,0-1 0,-1 0-1,3-1 1,6-2 40,-1-1 0,0 1 0,0-2 0,0 1 0,0-1 0,13-13 0,-5 1-49,-1-2 1,-1 1-1,18-33 1,18-22 91,-51 74-88,0 0-1,0 0 1,0 0 0,0 0 0,0 0-1,0 0 1,0 0 0,0 1-1,0-1 1,0 0 0,-1 0-1,1 0 1,0 0 0,0 0 0,0 0-1,0 0 1,0 1 0,0-1-1,0 0 1,0 0 0,0 0-1,0 0 1,0 0 0,1 0 0,-1 1-1,0-1 1,0 0 0,0 0-1,0 0 1,0 0 0,0 0-1,0 0 1,0 0 0,0 1 0,0-1-1,0 0 1,0 0 0,1 0-1,-1 0 1,0 0 0,0 0-1,0 0 1,0 0 0,0 0-1,0 0 1,0 0 0,1 0 0,-1 0-1,0 0 1,0 0 0,0 0-1,0 0 1,0 0 0,0 0-1,1 0 1,-1 0 0,0 0 0,0 0-1,0 0 1,0 0 0,0 0-1,0 0 1,0 0 0,1 0-1,-1 0 1,0 0 0,0 0 0,0 0-1,0 21 323,-6 24-10,-15 10 35,14-42-270,2 1 0,0 0 0,0 0 0,1 0 0,1 0 0,-2 23 0,26-49-11018,-5-6 821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1.495"/>
    </inkml:context>
    <inkml:brush xml:id="br0">
      <inkml:brushProperty name="width" value="0.025" units="cm"/>
      <inkml:brushProperty name="height" value="0.025" units="cm"/>
    </inkml:brush>
  </inkml:definitions>
  <inkml:trace contextRef="#ctx0" brushRef="#br0">128 160 7079,'0'0'17611,"-9"-6"-15465,3 3-1800,-1-1-1,1 1 1,0 1 0,-1-1-1,1 1 1,-1 0 0,-10-1-1,15 2-264,0 1 0,0 0 0,0 0-1,0 0 1,0 1 0,0-1 0,0 0 0,-1 1 0,1-1-1,0 1 1,0 0 0,1 0 0,-1 0 0,0 0 0,0 0-1,0 0 1,0 0 0,1 1 0,-1-1 0,1 0-1,-1 1 1,1 0 0,-1-1 0,1 1 0,0 0 0,0-1-1,0 1 1,0 0 0,0 0 0,0 0 0,1 0-1,-1 0 1,1 0 0,-1 0 0,1 3 0,-1-4-76,1 0 0,-1 0 1,1 1-1,0-1 0,0 0 1,0 0-1,0 0 0,0 1 0,0-1 1,0 0-1,0 0 0,0 1 1,1-1-1,-1 0 0,0 0 0,1 0 1,-1 0-1,1 1 0,-1-1 1,1 0-1,0 0 0,-1 0 0,1 0 1,0 0-1,0 0 0,0-1 1,2 3-1,-1-2 1,1 0 1,0 1-1,0-1 0,-1 0 1,1-1-1,0 1 0,0 0 1,0-1-1,0 0 0,0 1 1,5-2-1,0 1-2,1-1 0,0 0 0,0 0 0,-1-1 0,1-1 0,-1 1 0,15-8 0,-11 3-4,0-1 0,0 0 0,-1-1 0,0-1 0,18-20 0,-25 25 0,1-1 0,-1 1 0,0-1 0,-1 0 0,1-1 0,-1 1 0,-1 0 0,1-1 0,-1 0 0,0 0 0,0 1 0,-1-1 0,1-13 0,-2 19 0,0 0 0,0 0 0,0 0 0,0 0 0,0 0 0,-1 1 0,1-1 0,0 0 0,0 0 0,-1 0 0,1 0 0,0 0 0,-1 1 0,1-1 0,-1 0 0,1 0 0,-1 1 0,1-1 0,-1 0 0,0 1 0,1-1 0,-1 0 0,0 1 0,0-1 0,1 1 0,-1-1 0,0 1 0,0 0 0,0-1 0,1 1 0,-1 0 0,0-1 0,0 1 0,0 0 0,0 0 0,0 0 0,0 0 0,0 0 0,0 0 0,0 0 0,1 0 0,-1 0 0,0 1 0,0-1 0,0 0 0,0 0 0,0 1 0,1-1 0,-1 1 0,0-1 0,0 1 0,0-1 0,0 1 0,-5 2 0,0 0 0,0 0 0,1 0 0,-1 1 0,1 0 0,-7 6 0,-8 11 0,1 1 0,2 1 0,-17 26 0,28-40 0,1 0 0,0 0 0,1 1 0,0-1 0,0 1 0,1 0 0,0 0 0,1 0 0,0 1 0,1-1 0,-1 21 0,3-29-7,-1-1 1,1 1-1,0 0 1,0 0-1,0-1 0,-1 1 1,2 0-1,-1-1 1,0 1-1,0-1 1,0 1-1,1-1 0,-1 0 1,1 1-1,-1-1 1,1 0-1,-1 0 0,1 0 1,0 0-1,-1 0 1,1-1-1,0 1 0,0 0 1,0-1-1,0 0 1,-1 1-1,1-1 1,0 0-1,4 0 0,65 0-1349,-61-1 871,-2 1-1030,0-1 0,0-1 0,0 0 1,0 0-1,0 0 0,-1-1 0,13-6 1,18-11-10530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2.352"/>
    </inkml:context>
    <inkml:brush xml:id="br0">
      <inkml:brushProperty name="width" value="0.025" units="cm"/>
      <inkml:brushProperty name="height" value="0.025" units="cm"/>
    </inkml:brush>
  </inkml:definitions>
  <inkml:trace contextRef="#ctx0" brushRef="#br0">145 1 18417,'-8'10'2435,"-3"5"-1601,2 1-1,-1 0 1,2 1 0,0 0 0,1 0 0,1 0 0,0 1 0,1 0-1,-2 21 1,4-16-619,0 0 1,2 0-1,0 1 0,2-1 0,0 0 0,2 0 0,0 0 0,2 0 1,8 24-1,-11-44-4069,-3-14 1633,-7-18 160,-31-45 856,23 44 3256,0 0 3578,63 29-2815,-34 1-2853,1 0 1,-1-1 0,1-1-1,-1 0 1,0-1-1,0 0 1,21-8 0,-26 7-163,0 0 0,0-1 1,-1 0-1,1 0 1,-1-1-1,0 0 0,0 0 1,-1-1-1,0 0 1,0 0-1,-1 0 1,7-11-1,5-18-298,-1-1 1,13-46-1,-29 83 607,-18 52 462,2 2 1,2 0-1,3 1 0,2 0 1,-2 80-1,11-133-564,0-1 1,0 1-1,0 0 1,0 0-1,1 0 1,-1 0-1,0-1 1,1 1-1,0 0 1,-1 0-1,1-1 1,1 4-1,-1-5 1,-1 1 0,0-1 0,1 0 1,-1 1-1,1-1 0,-1 1 0,1-1 0,-1 0 0,1 1 0,-1-1 0,1 0 1,0 0-1,-1 1 0,1-1 0,-1 0 0,1 0 0,0 0 0,-1 0 0,1 0 1,-1 0-1,1 0 0,0 0 0,-1 0 0,2 0 0,0-1 2,0 0-1,0 0 1,0 0-1,0 0 1,0 0-1,0 0 1,-1-1-1,1 1 1,-1-1-1,1 1 1,-1-1-1,1 0 1,-1 1-1,0-1 1,1 0-1,-1 0 1,0 0-1,-1 0 1,2-3-1,3-8-18,-2-1-1,0 1 0,0-1 1,-1 0-1,-1 0 0,0 0 1,-1 0-1,0 0 0,-4-18 1,-2 16 60,1 18-29,5 0-26,0-1-1,0 1 1,0-1 0,1 1 0,-1-1 0,0 1-1,1-1 1,-1 0 0,1 1 0,-1-1 0,1 1 0,0-1-1,0 0 1,0 1 0,0-1 0,0 0 0,0 0-1,0 0 1,0 0 0,0 0 0,0 0 0,3 1 0,4 4-141,1-1 1,0 0 0,0-1 0,1 0 0,0 0 0,-1-1 0,1-1-1,20 4 1,-3-3-393,-1-2 0,35-1 0,-56 0 462,1-1 0,-1 0 0,1 0 0,-1-1 0,0 1-1,1-1 1,-1 0 0,0-1 0,5-2 0,-9 4 108,1 0-1,-1 0 1,1 0 0,-1 0 0,1 0 0,-1 0 0,0 0-1,0 0 1,1 0 0,-1-1 0,0 1 0,0-1-1,0 1 1,-1-1 0,1 1 0,0-1 0,0 1 0,-1-1-1,1 0 1,-1 1 0,0-1 0,1 0 0,-1 1-1,0-1 1,0 0 0,0 0 0,0 1 0,0-1-1,0 0 1,-1 1 0,1-1 0,-2-2 0,2 2 34,-2 1 0,1 0-1,0 0 1,0 0 0,0 0 0,0 0 0,-1 0 0,1 1 0,0-1 0,-1 0 0,1 1 0,-1-1 0,1 1-1,0-1 1,-1 1 0,1 0 0,-1-1 0,0 1 0,1 0 0,-1 0 0,-1 0 0,-39 2 408,36-2-354,-1 1-56,0 1 0,1-1-1,-1 1 1,1 0 0,-1 1-1,1-1 1,0 1-1,0 1 1,0-1 0,0 1-1,0 0 1,-7 7 0,10-8-37,0 0 1,0 0 0,0 0-1,0 0 1,1 0-1,0 1 1,-1-1 0,1 1-1,0-1 1,1 1 0,-1 0-1,1 0 1,-1 0-1,1-1 1,0 1 0,1 1-1,-1-1 1,1 0 0,0 0-1,0 0 1,0 0-1,1 5 1,0-7-28,0 1 0,1-1 0,-1 1 0,1-1 0,-1 0 0,1 0 0,0 0 0,0 0 0,0 0 0,0 0 0,0-1 0,0 1 0,0 0 0,1-1 0,-1 0 0,0 0 0,1 1 0,-1-1 0,1-1 0,0 1 0,-1 0 0,1-1 0,0 1 0,4-1 0,70 3 0,-75-3 0,6 0-357,0-1 0,0 0-1,0-1 1,0 1 0,-1-1 0,1-1 0,8-3 0,-11 3-307,0 0 0,1 0 0,-2 0 1,1 0-1,0-1 0,-1 0 0,1 0 0,-1 0 1,0 0-1,4-8 0,9-19-10093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3.019"/>
    </inkml:context>
    <inkml:brush xml:id="br0">
      <inkml:brushProperty name="width" value="0.025" units="cm"/>
      <inkml:brushProperty name="height" value="0.025" units="cm"/>
    </inkml:brush>
  </inkml:definitions>
  <inkml:trace contextRef="#ctx0" brushRef="#br0">0 174 11819,'10'9'7470,"8"-5"-3884,22-4-1771,-25 0-641,2-1-988,-1-1 0,1 0 0,-1-1 0,0-1 0,0-1 0,0 0-1,0-1 1,-1-1 0,0 0 0,0-1 0,-1-1 0,0 0-1,0-1 1,-1 0 0,13-14 0,-24 23-163,0-1-1,0 0 1,-1-1 0,1 1 0,0 0-1,-1 0 1,1-1 0,-1 1 0,0-1-1,0 1 1,0-1 0,0 0-1,0 1 1,-1-1 0,1 0 0,-1 0-1,0 1 1,1-5 0,-2 6-13,0-1 1,1 1 0,-1-1 0,0 1-1,0 0 1,0-1 0,0 1-1,0 0 1,0 0 0,0-1-1,-1 1 1,1 0 0,0 0 0,-1 0-1,1 1 1,0-1 0,-1 0-1,1 0 1,-1 1 0,1-1-1,-1 1 1,0-1 0,1 1-1,-1 0 1,1 0 0,-1-1 0,0 1-1,1 0 1,-1 1 0,-2-1-1,-4 1 0,-1 0-1,0 0 0,1 1 1,0 0-1,-1 1 1,1 0-1,0 0 0,0 1 1,1 0-1,-1 0 1,1 1-1,0 0 0,0 0 1,0 1-1,1 0 0,-1 0 1,-6 10-1,7-10 72,0 1 0,0 0 0,1 1 0,0-1-1,0 1 1,1 0 0,0 0 0,1 1 0,0-1-1,0 1 1,1 0 0,0-1 0,0 1 0,1 0-1,0 0 1,1 16 0,0-22-74,1-1-1,0 0 0,0 1 1,1-1-1,-1 0 1,0 1-1,1-1 1,-1 0-1,1 0 1,0 0-1,-1 0 1,1 0-1,0-1 0,0 1 1,1-1-1,-1 1 1,0-1-1,0 0 1,1 0-1,-1 0 1,1 0-1,-1 0 1,1 0-1,-1-1 0,1 1 1,-1-1-1,1 0 1,3 1-1,12 0-414,1 0-1,33-2 1,-38 0-150,-1 0-625,1-1-1,-1 0 1,0 0-1,24-9 1,20-15-6967,-13 0-2815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3.437"/>
    </inkml:context>
    <inkml:brush xml:id="br0">
      <inkml:brushProperty name="width" value="0.025" units="cm"/>
      <inkml:brushProperty name="height" value="0.025" units="cm"/>
    </inkml:brush>
  </inkml:definitions>
  <inkml:trace contextRef="#ctx0" brushRef="#br0">175 1 18417,'0'0'10442,"-9"13"-9235,1-3-992,1 0-72,0 0-1,0 0 1,1 0-1,0 1 1,1 0 0,0 0-1,-3 12 1,-13 69 227,3 1-1,-5 95 1,3-20-134,23-206-403,-3-53 0,-1 37 10,0 35 89,-1 0 0,-9-36 0,7 37 52,1 0 1,-3-36-1,7 54 6,-1-1-1,0 0 1,1 0 0,-1 0 0,1 0-1,0 1 1,-1-1 0,1 0-1,0 0 1,-1 1 0,1-1 0,0 0-1,0 1 1,0-1 0,0 1-1,-1-1 1,1 1 0,0 0 0,0-1-1,0 1 1,0 0 0,0 0-1,0-1 1,0 1 0,0 0 0,0 0-1,0 0 1,0 0 0,1 1-1,44-2-1130,-28 2 151,-2-2-426,1-1 0,-2 0 0,1-2-1,0 1 1,-1-2 0,1 0-1,-1-1 1,0 0 0,17-12 0,10-9-4718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3.948"/>
    </inkml:context>
    <inkml:brush xml:id="br0">
      <inkml:brushProperty name="width" value="0.025" units="cm"/>
      <inkml:brushProperty name="height" value="0.025" units="cm"/>
    </inkml:brush>
  </inkml:definitions>
  <inkml:trace contextRef="#ctx0" brushRef="#br0">129 113 3043,'3'-12'6208,"0"2"-4806,0 0-250,0 0-1,-1 1 0,0-1 1,0 0-1,-1 0 0,-1 0 1,0-11-1,-1 21-1027,1 0-1,-1 0 1,0 0-1,0 0 1,1 1-1,-1-1 0,0 0 1,1 0-1,-1 1 1,0-1-1,1 0 1,-1 1-1,0-1 1,1 1-1,-1-1 1,1 1-1,-1-1 1,1 1-1,-1-1 1,1 1-1,-1 0 1,0 0-1,-9 19 495,1 0-1,1 0 1,1 1 0,-9 41-1,5-20 149,5-21-280,-43 174 2800,43-161-3031,1 0 1,2 1 0,1 60-1,2-94-269,0 1 1,0-1-1,0 0 0,0 0 0,1 0 0,-1 1 0,0-1 1,0 0-1,1 0 0,-1 0 0,1 0 0,-1 1 0,1-1 1,-1 0-1,1 0 0,0 0 0,0 0 0,-1 0 0,1 0 0,0-1 1,0 1-1,0 0 0,2 1 0,-2-2 8,-1 0 1,1 0-1,0 0 1,0 0-1,-1-1 1,1 1-1,0 0 0,0 0 1,-1-1-1,1 1 1,0 0-1,-1-1 0,1 1 1,-1-1-1,1 1 1,0-1-1,-1 1 0,1-1 1,-1 1-1,1-1 1,-1 1-1,0-1 0,1 0 1,-1 1-1,1-1 1,-1 0-1,0 1 0,0-1 1,1 0-1,-1 0 1,0 1-1,0-1 0,0 0 1,0 0-1,0 1 1,0-2-1,3-23 94,-1 1 0,-1-1 0,-1 1 0,-1-1 0,-2 1 0,0 0 0,-1-1 1,-10-27-1,1-7 763,13 59-847,1 0 0,-1-1 0,0 1 0,0 0 0,0 0 0,0 0 0,0-1 0,0 1 0,0 0-1,0 0 1,0 0 0,1 0 0,-1-1 0,0 1 0,0 0 0,0 0 0,0 0 0,1 0 0,-1 0 0,0 0-1,0 0 1,0-1 0,1 1 0,-1 0 0,0 0 0,0 0 0,0 0 0,1 0 0,-1 0 0,0 0-1,0 0 1,0 0 0,1 0 0,-1 0 0,0 0 0,0 0 0,0 0 0,1 0 0,-1 0 0,0 0 0,0 1-1,0-1 1,1 0 0,-1 0 0,0 0 0,0 0 0,0 0 0,0 0 0,1 0 0,-1 1 0,0-1 0,0 0-1,0 0 1,0 0 0,1 1 0,15 8 81,-13-7-79,10 3-43,0 0 0,0 0 0,1-1 0,0-1 0,-1-1 0,1 0 0,0 0 0,0-1 0,0-1 0,28-3 0,-32 1 2,1 1 1,-1-2-1,0 1 0,-1-1 0,1-1 1,-1 0-1,11-6 0,-16 8 27,1-1-1,0 0 0,-1-1 1,0 1-1,0-1 0,0 0 1,0 0-1,-1 0 0,1-1 1,-1 1-1,0-1 0,-1 1 1,5-10-1,-6 12 18,0-1 1,0 1-1,0-1 0,-1 0 1,1 1-1,-1-1 0,1 0 0,-1 1 1,0-1-1,0 0 0,0 0 1,-1 1-1,0-5 0,1 6 3,-1 0 0,1 0 0,-1 0 0,1 0 0,-1 0 1,0 0-1,1 0 0,-1 0 0,0 0 0,0 0 0,1 0 0,-1 1 0,0-1 0,0 0 0,0 1 0,0-1 0,0 1 0,0-1 0,0 1 0,-1-1 0,1 1 0,-1-1 0,-2 1 10,0 0 0,0 0 0,1 0 1,-1 0-1,0 1 0,0-1 0,0 1 0,1 0 0,-1 0 1,0 0-1,1 1 0,-1-1 0,1 1 0,-1 0 0,1 0 1,0 0-1,-4 4 0,-2 1-22,1 1 0,0 0 0,0 1 0,0 0 0,-11 19 0,16-23 0,0-1 0,1 0 0,0 1 0,0 0 0,0-1 0,0 1 0,1 0 0,0 0 0,0 0 0,0 0 0,1 0 0,0 0 0,0 0 0,0 0 0,0 0 0,2 7 0,-1-10-71,0 0 1,0 0-1,0 0 1,0 0-1,0-1 0,1 1 1,-1 0-1,1-1 1,-1 1-1,1-1 0,-1 1 1,1-1-1,0 0 1,0 1-1,0-1 0,0 0 1,0-1-1,0 1 1,0 0-1,0 0 0,0-1 1,0 1-1,5 0 1,56 1-4570,-46-2 2641,23 0-6996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4.280"/>
    </inkml:context>
    <inkml:brush xml:id="br0">
      <inkml:brushProperty name="width" value="0.025" units="cm"/>
      <inkml:brushProperty name="height" value="0.025" units="cm"/>
    </inkml:brush>
  </inkml:definitions>
  <inkml:trace contextRef="#ctx0" brushRef="#br0">127 17 15663,'0'0'13997,"-8"-5"-12780,6 3-1164,0 1 0,-1-1 0,1 1 1,-1 0-1,1 0 0,-1 0 0,1 1 0,-1-1 0,1 0 0,-1 1 0,0 0 0,0 0 0,1-1 1,-1 2-1,0-1 0,1 0 0,-1 0 0,-4 2 0,3 0-6,0 0-1,0 0 1,0 1 0,1-1-1,-1 1 1,1 0-1,0 0 1,0 0 0,0 0-1,0 1 1,0-1 0,1 1-1,-1-1 1,-1 7-1,2-8-36,0 1-1,0 0 0,1-1 1,-1 1-1,1 0 0,0 0 1,0 0-1,0 0 0,0 0 1,0 0-1,1 0 0,0 1 0,-1-1 1,1 0-1,0 0 0,1 0 1,-1 0-1,0 1 0,1-1 1,0 0-1,1 4 0,0-4-15,0-1 1,0 0-1,1 1 0,-1-1 1,1 0-1,-1 0 0,1 0 1,-1-1-1,1 1 0,0-1 1,0 0-1,0 1 1,0-1-1,0 0 0,0-1 1,0 1-1,0 0 0,0-1 1,1 0-1,-1 0 0,3 0 1,7 1-725,-1-1 0,1-1 0,-1 0 0,0 0 0,0-1 0,16-5 0,-19 4-903,0-1-1,0 0 1,0 0-1,-1-1 1,0 0-1,0 0 1,0-1-1,12-11 1,10-15-7122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4.632"/>
    </inkml:context>
    <inkml:brush xml:id="br0">
      <inkml:brushProperty name="width" value="0.025" units="cm"/>
      <inkml:brushProperty name="height" value="0.025" units="cm"/>
    </inkml:brush>
  </inkml:definitions>
  <inkml:trace contextRef="#ctx0" brushRef="#br0">177 1 6278,'0'0'15754,"-6"8"-13229,-3 7-1964,1 1 0,0-1 1,1 2-1,1-1 0,1 1 1,0 0-1,1 0 1,-2 18-1,1 11-172,2-1 0,3 53 0,8-59-166,-8-38-293,1 0 1,-1 0 0,0 0 0,1 0 0,-1 0-1,1 0 1,-1-1 0,1 1 0,-1 0 0,1 0-1,0 0 1,-1 0 0,1 0 0,0-1 0,0 1-1,0 0 1,0-1 0,-1 1 0,1-1 0,0 1-1,0-1 1,0 1 0,0-1 0,0 0 0,0 1-1,0-1 1,0 0 0,1 0 0,-1 0 0,0 0-1,0 0 1,0 0 0,2 0 0,-3-3-599,1 0 1,-1 0 0,1 0 0,-1 0-1,0 0 1,0 0 0,-1 0-1,1 0 1,0 0 0,-1 0-1,0 0 1,-1-5 0,-7-7 700,-1 0 1,0 0-1,-1 1 0,-13-14 1,14 18 1118,1-1 0,0 0 1,0-1-1,1 0 0,1 0 0,0-1 1,-8-19-1,15 32-1081,0 0 1,0-1-1,0 1 0,0-1 1,-1 1-1,1 0 1,0-1-1,0 1 0,0-1 1,1 1-1,-1-1 0,0 1 1,0-1-1,0 1 1,0 0-1,0-1 0,0 1 1,1-1-1,-1 1 1,0 0-1,0-1 0,0 1 1,1 0-1,-1-1 1,0 1-1,1 0 0,-1-1 1,0 1-1,1 0 0,-1 0 1,0-1-1,1 1 1,0 0-1,20-5 579,27 7-910,-44-2 379,13 2-255,29 2-1598,-15-3-2477,2-1-3999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5.549"/>
    </inkml:context>
    <inkml:brush xml:id="br0">
      <inkml:brushProperty name="width" value="0.025" units="cm"/>
      <inkml:brushProperty name="height" value="0.025" units="cm"/>
    </inkml:brush>
  </inkml:definitions>
  <inkml:trace contextRef="#ctx0" brushRef="#br0">163 253 14926,'0'0'12823,"-9"-7"-11323,7 5-1466,0-1 1,0 2-1,-1-1 0,1 0 1,-1 0-1,1 1 0,-1-1 1,1 1-1,-1 0 0,0 0 1,0 0-1,0 0 0,0 1 1,1-1-1,-1 1 0,0-1 1,0 1-1,0 0 0,0 0 1,0 0-1,0 1 0,0-1 1,0 1-1,0 0 0,0-1 1,1 1-1,-1 1 0,0-1 1,1 0-1,-1 1 1,0-1-1,1 1 0,0 0 1,-1-1-1,1 1 0,-3 4 1,0-2-33,1-1 1,-1 1 0,1 0-1,0 1 1,1-1 0,-1 1-1,1 0 1,0 0 0,0 0-1,0 0 1,1 0 0,0 0-1,0 1 1,0-1 0,-1 9-1,3-14 3,0 1 0,0 0 0,0 0-1,1 0 1,-1 0 0,0-1 0,0 1 0,1 0-1,-1 0 1,1-1 0,-1 1 0,1 0 0,-1-1-1,1 1 1,-1 0 0,1-1 0,-1 1 0,1 0-1,0-1 1,-1 1 0,1-1 0,0 0 0,-1 1-1,1-1 1,0 0 0,0 1 0,0-1 0,-1 0-1,1 0 1,0 1 0,0-1 0,0 0 0,0 0-1,-1 0 1,1 0 0,0 0 0,0 0 0,0 0-1,0-1 1,-1 1 0,1 0 0,0 0 0,1-1-1,39-10 330,-28 4-291,-1 0 1,0-1-1,-1 0 1,0-1-1,0 0 1,-1-1-1,0 0 1,15-19-1,1-8-1015,29-53-1,-52 90 270,1 9 381,4 24 364,-1-2 141,-7-29-170,1 1 1,0-1 0,0 1-1,0-1 1,0 1 0,0-1-1,0 0 1,0 1 0,1-1-1,-1 0 1,1 0 0,0 0 0,-1 0-1,1-1 1,0 1 0,0 0-1,0-1 1,1 1 0,-1-1-1,0 0 1,0 0 0,1 0-1,-1 0 1,1 0 0,-1 0 0,1-1-1,-1 1 1,1-1 0,-1 1-1,1-1 1,0 0 0,-1 0-1,1-1 1,-1 1 0,1 0-1,-1-1 1,1 1 0,-1-1 0,1 0-1,-1 0 1,4-2 0,3-1 13,-1-1 1,0 0 0,0-1 0,-1 1 0,0-2-1,1 1 1,-2-1 0,1 0 0,-1 0 0,5-9-1,0-3 88,-1 0 0,0-1 0,-2 0-1,-1 0 1,8-34 0,-50 192-237,20-87 294,1 1-1,4 0 1,1 1 0,-1 56 0,9-94-307,1 1 0,0-1 0,1 1-1,1-1 1,1 0 0,0 0 0,1 0 0,0 0 0,12 25 0,-84-177 3194,39 61-3059,27 71 0,1-1 0,0 0 0,0 0 0,0 0 0,0 0 0,1 0 0,0 0 0,1 0 0,-1 0 0,1 0 0,2-8 0,-1 12 4,-1 0-1,0 0 1,1 0 0,-1 0 0,1 1-1,0-1 1,-1 1 0,1-1 0,0 1-1,0 0 1,0-1 0,0 1 0,0 0-1,0 0 1,1 1 0,-1-1 0,0 0-1,0 1 1,1-1 0,-1 1 0,0 0-1,4 0 1,64 0-155,-46 1-163,83 0-6834,-44-1-924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7.302"/>
    </inkml:context>
    <inkml:brush xml:id="br0">
      <inkml:brushProperty name="width" value="0.025" units="cm"/>
      <inkml:brushProperty name="height" value="0.025" units="cm"/>
    </inkml:brush>
  </inkml:definitions>
  <inkml:trace contextRef="#ctx0" brushRef="#br0">19 0 9545,'1'2'7422,"-1"2"-3651,-1 20-2488,-8 32 918,6-42-2043,0 0 0,1 1 0,1-1 0,0 0 0,3 28 0,-2-41-147,0 0 0,0 0 0,0 0-1,1 0 1,-1 0 0,0 0 0,0 0-1,1 0 1,-1 0 0,1-1 0,-1 1-1,1 0 1,-1 0 0,1 0 0,0-1-1,-1 1 1,1 0 0,0-1-1,-1 1 1,1 0 0,0-1 0,0 1-1,0-1 1,-1 1 0,1-1 0,0 0-1,2 1 1,-1-1 88,1 1 1,-1-1-1,1 0 0,-1-1 1,1 1-1,-1 0 0,0-1 1,1 1-1,-1-1 0,5-1 1,2-2 342,0-1 0,-1 1 0,1-2 0,12-9 0,34-43 478,-44 45-575,0 0 1,1 1 0,1 0-1,18-13 1,-31 25-328,0 0 0,1 0 0,-1-1 0,0 1 1,1 0-1,-1 0 0,0 0 0,1-1 0,-1 1 0,0 0 1,1 0-1,-1 0 0,0 0 0,1 0 0,-1 0 0,0 0 0,1 0 1,-1 0-1,0 0 0,1 0 0,-1 0 0,1 0 0,-1 0 1,0 0-1,1 0 0,-1 0 0,0 1 0,1-1 0,-1 0 1,0 0-1,0 0 0,1 1 0,-1-1 0,0 0 0,1 0 1,-1 0-1,0 1 0,0-1 0,0 0 0,1 1 0,4 20 333,-7 31-152,2-48-164,-8 44-16,6-39-19,0 1-1,0 0 1,1 0-1,0 0 1,1 1-1,1 14 1,-1-25 0,1 1 0,-1-1 0,0 1 0,1-1 0,-1 1 0,0-1 0,1 0 0,-1 1 0,1-1 0,-1 0 0,1 0 0,-1 1 0,1-1 0,-1 0 0,1 0 0,-1 0 0,1 1 0,-1-1 0,1 0 0,-1 0 0,1 0 0,-1 0 0,1 0 0,-1 0 0,1 0 0,-1 0 0,1 0 0,-1-1 0,1 1 0,-1 0 0,1 0 0,-1 0 0,1 0 0,-1-1 0,1 1 0,-1 0 0,1-1 0,0 1 0,19-11 0,-7 2-908,0-1 1,-1-1-1,13-13 1,-22 20 448,0 1 0,0-1 0,0 1-1,0-1 1,0 0 0,-1 0 0,0 0 0,1-1 0,-2 1 0,1 0 0,0-1 0,-1 1 0,0-1-1,0 0 1,0-7 0,-2 2-8103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0.586"/>
    </inkml:context>
    <inkml:brush xml:id="br0">
      <inkml:brushProperty name="width" value="0.025" units="cm"/>
      <inkml:brushProperty name="height" value="0.025" units="cm"/>
    </inkml:brush>
  </inkml:definitions>
  <inkml:trace contextRef="#ctx0" brushRef="#br0">148 54 15503,'-9'2'3763,"0"1"-2984,-1 0-1,1 1 1,0 0-1,0 0 0,0 1 1,0 0-1,-11 9 1,15-11-507,1 1 1,0 0-1,0 0 0,0 0 1,0 0-1,0 0 1,1 1-1,0 0 0,0-1 1,0 1-1,1 0 1,-1 1-1,1-1 0,0 0 1,1 1-1,-2 10 0,3-15-255,0 0 0,0 0-1,0 0 1,1 0-1,-1 0 1,0 0-1,1 0 1,-1 0-1,1 0 1,0 0-1,-1 0 1,1 0-1,-1 0 1,1 0-1,0 0 1,0-1-1,0 1 1,0 0-1,-1-1 1,1 1-1,0 0 1,0-1 0,0 1-1,0-1 1,0 0-1,0 1 1,0-1-1,0 0 1,1 1-1,-1-1 1,0 0-1,0 0 1,0 0-1,0 0 1,0 0-1,2-1 1,46-2 151,-36 0-315,1-1-1,-1-1 1,1 0-1,-1-1 1,-1-1 0,1 0-1,-1 0 1,0-2-1,-1 1 1,15-15 0,23-15-191,-49 38 340,0-1 0,0 1 0,0 0 1,1 0-1,-1 0 0,0 0 0,0 0 1,0 0-1,0 0 0,1 0 0,-1 0 1,0 0-1,0 0 0,0 0 0,0-1 1,1 1-1,-1 0 0,0 0 0,0 0 0,0 0 1,1 0-1,-1 1 0,0-1 0,0 0 1,0 0-1,0 0 0,1 0 0,-1 0 1,0 0-1,0 0 0,0 0 0,0 0 1,0 0-1,1 0 0,-1 1 0,0-1 1,0 0-1,0 0 0,0 0 0,0 0 0,0 0 1,1 1-1,-1-1 0,0 0 0,0 0 1,0 0-1,0 0 0,0 1 0,0-1 1,0 0-1,0 0 0,0 0 0,3 17 270,-4-16-249,1 1 1,0-1-1,0 0 0,0 1 1,0-1-1,1 1 0,-1-1 1,0 0-1,1 1 1,-1-1-1,0 0 0,1 1 1,0-1-1,-1 0 0,1 0 1,0 0-1,-1 1 0,1-1 1,0 0-1,1 1 1,8-1 8,1-1 1,-1 0-1,0 0 1,0-1-1,0 0 1,0-1-1,0 0 1,0-1-1,0 0 1,17-8-1,-11 5-1165,0 1-1,30-6 1,-39 10 426,30-2-1966,-36 3 2664,0 0-1,1 1 1,-1-1 0,0 0-1,1 0 1,-1 1 0,0-1-1,0 1 1,1-1 0,-1 1-1,0-1 1,0 1 0,0 0-1,0 0 1,0-1 0,0 1 0,0 0-1,0 0 1,0 0 0,0 0-1,-1 0 1,1 0 0,1 2-1,-1-1 65,1 0 1,-1-1-1,1 1 0,0-1 0,-1 1 0,1-1 0,0 1 1,0-1-1,0 0 0,0 0 0,0 0 0,1 0 0,-1-1 1,0 1-1,0 0 0,0-1 0,1 0 0,-1 1 0,0-1 1,1 0-1,-1 0 0,0 0 0,0-1 0,1 1 0,-1 0 0,3-2 1,6 0-38,0 0 1,0-1 0,21-8-1,29-21-1704,18-7-294,-79 40 2081,0-1 0,0 1 0,1 0-1,-1 0 1,0-1 0,1 1 0,-1 0-1,1-1 1,-1 1 0,1 0-1,-1-1 1,1 1 0,-1-1 0,1 1-1,-1-1 1,1 1 0,0-1 0,-1 1-1,1-1 1,0 0 0,-1 1-1,1-1 1,0 0 0,1 1 0,5-2-90,-1 0 1,1 0-1,0-1 0,-1 1 1,1-2-1,-1 1 1,0-1-1,9-4 1,-9 3-211,0 1 0,0 0 0,1 1 0,-1 0 0,0 0 0,1 0 1,0 0-1,10 0 0,-17 3 209,1-1 0,0 1 0,0-1 0,-1 1 0,1-1 0,0 1 0,0 0 0,-1-1 0,1 1 0,-1 0 0,1 0 0,-1-1 0,1 1 0,-1 0 0,1 0 0,-1 0 0,0 0 0,1 0 0,-1-1 0,0 1 0,0 0 0,0 0 0,0 0 0,0 0 0,0 0 0,0 0 0,0 1 0,1 38 752,-1-27-603,18 102 559,-12-84-671,-1-1 0,2 47 0,-7-75 11,0 0 0,0 0-1,0 0 1,-1-1-1,1 1 1,0 0 0,-1 0-1,1 0 1,-1 0-1,0-1 1,1 1 0,-1 0-1,0 0 1,0-1-1,0 1 1,0-1 0,-1 1-1,1-1 1,0 1-1,-1-1 1,1 0 0,-1 0-1,1 0 1,-1 1-1,1-1 1,-1-1 0,0 1-1,1 0 1,-1 0-1,0-1 1,0 1 0,0-1-1,0 1 1,1-1-1,-1 0 1,-3 0 0,1 0 145,0 0 0,0 0 0,0 0 0,0-1 0,0 0 0,0 0 0,0 0 0,0 0 1,0 0-1,0-1 0,1 0 0,-1 0 0,1 0 0,-1 0 0,1-1 0,-4-2 0,1-2-91,0 0-1,1 0 0,0 0 1,0-1-1,0 0 0,1 0 1,1 0-1,-1 0 0,1 0 1,1-1-1,-1 0 0,2 1 1,-1-1-1,1 0 0,0 0 1,1-12-1,0 15-144,1 0 0,-1 1 0,1-1 0,0 0 0,1 1 0,-1-1 0,1 0 0,0 1 0,0 0 0,1 0 0,0 0 0,0 0 0,0 0 0,0 0 1,1 1-1,0-1 0,0 1 0,0 0 0,0 0 0,1 1 0,0-1 0,-1 1 0,1 0 0,0 0 0,10-3 0,59-13-3143,-45 14-75,3-3-2750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7.644"/>
    </inkml:context>
    <inkml:brush xml:id="br0">
      <inkml:brushProperty name="width" value="0.025" units="cm"/>
      <inkml:brushProperty name="height" value="0.025" units="cm"/>
    </inkml:brush>
  </inkml:definitions>
  <inkml:trace contextRef="#ctx0" brushRef="#br0">1 1 12588,'0'0'18770,"17"44"-28123,-12-31 1121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8.018"/>
    </inkml:context>
    <inkml:brush xml:id="br0">
      <inkml:brushProperty name="width" value="0.025" units="cm"/>
      <inkml:brushProperty name="height" value="0.025" units="cm"/>
    </inkml:brush>
  </inkml:definitions>
  <inkml:trace contextRef="#ctx0" brushRef="#br0">195 11 8008,'0'0'24337,"-12"-2"-23947,5 0-371,4 1-18,1-1-1,-1 2 1,0-1-1,0 0 1,1 1-1,-1-1 1,0 1-1,0 0 1,0 0-1,0 0 1,0 0-1,0 0 1,0 1-1,1 0 1,-1-1-1,0 1 1,0 0-1,1 0 1,-1 0-1,0 1 1,1-1-1,-1 1 1,1-1-1,0 1 1,-4 4-1,-10 12 0,1 1 0,-22 35 0,32-45 0,0 1 0,1-1 0,0 1 0,0 0 0,1 0 0,0 0 0,1 0 0,-2 18 0,4-26 1,0-1 1,0 0-1,0 0 1,0 0-1,0 0 0,0 0 1,1 1-1,-1-1 0,0 0 1,1 0-1,-1 0 1,1 0-1,-1 0 0,1 0 1,-1 0-1,1 0 1,0 0-1,-1 0 0,1 0 1,0 0-1,0-1 1,-1 1-1,1 0 0,2 1 1,0-1-3,-1 0 0,1 0 0,-1-1 0,1 1 0,-1 0 1,1-1-1,-1 0 0,1 0 0,0 1 0,4-2 0,2 0-137,-1 0-1,1-1 1,0 0-1,-1 0 0,16-7 1,33-27-5498,-5-9-4861,-21 12-462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8.807"/>
    </inkml:context>
    <inkml:brush xml:id="br0">
      <inkml:brushProperty name="width" value="0.025" units="cm"/>
      <inkml:brushProperty name="height" value="0.025" units="cm"/>
    </inkml:brush>
  </inkml:definitions>
  <inkml:trace contextRef="#ctx0" brushRef="#br0">214 56 9001,'0'0'14552,"2"-7"-13730,5-35 2477,-8 42-3139,1-1 0,-1 1 0,1-1 0,-1 1 0,0-1 0,1 1 0,-1-1 0,0 1 0,1 0 0,-1-1 0,0 1 0,0 0 0,1-1 0,-1 1 0,0 0 0,0 0 0,1 0 0,-1 0 0,0 0 0,0 0 0,0 0 0,1 0 0,-1 0 0,0 0 0,-1 1 0,-24 3 682,15 2-828,1 0 1,0 0-1,0 1 0,1 0 0,-1 1 0,2 0 1,-10 10-1,0 3-26,-32 46 1,48-63 11,-1-1 0,1 1 0,-1 0 0,1 0 0,0 0 0,1 0 0,-1 0 0,1 0 0,-1 1 0,1-1 0,1 1 0,-1 4 0,1-8 0,0 0 0,1-1 0,-1 1 0,1-1 0,-1 1 0,1-1 0,-1 1 0,1-1 0,-1 1 0,1-1 0,0 0 0,-1 1 0,1-1 0,0 0 0,-1 1 0,1-1 0,0 0 0,-1 0 0,1 0 0,0 1 0,0-1 0,-1 0 0,1 0 0,0 0 0,0 0 0,-1-1 0,1 1 0,0 0 0,-1 0 0,1 0 0,1-1 0,25-5 0,-8-3 0,-1-1 0,0-1 0,-1-1 0,0 0 0,-1-1 0,0 0 0,18-22 0,-15 16 0,0 0 0,1 2 0,34-22 0,-54 38 0,1 1 0,-1 0 0,1-1 0,-1 1 0,1-1 0,-1 1 0,1 0 0,-1-1 0,1 1 0,-1 0 0,1 0 0,0 0 0,-1-1 0,1 1 0,-1 0 0,1 0 0,0 0 0,-1 0 0,1 0 0,-1 0 0,1 0 0,0 0 0,-1 0 0,1 0 0,-1 0 0,1 0 0,0 1 0,-1-1 0,1 0 0,-1 0 0,1 1 0,-1-1 0,1 0 0,-1 1 0,1-1 0,-1 1 0,1-1 0,-1 0 0,1 1 0,0 2 0,-1-1 0,1 0 0,-1 0 0,1 1 0,-1-1 0,0 0 0,0 0 0,0 1 0,0-1 0,-1 5 0,-17 56 0,2-29 0,-15 36 0,31-70 0,0 1 0,0-1 0,0 1 0,0-1 0,0 0 0,1 1 0,-1-1 0,0 1 0,0-1 0,0 0 0,0 1 0,0-1 0,0 0 0,1 1 0,-1-1 0,0 0 0,0 1 0,1-1 0,-1 0 0,0 1 0,1-1 0,-1 0 0,0 0 0,0 1 0,1-1 0,-1 0 0,1 0 0,-1 0 0,0 1 0,1-1 0,-1 0 0,0 0 0,1 0 0,-1 0 0,1 0 0,-1 0 0,0 0 0,1 0 0,-1 0 0,1 0 0,-1 0 0,0 0 0,1 0 0,-1 0 0,1 0 0,-1 0 0,0-1 0,1 1 0,-1 0 0,0 0 0,1 0 0,-1-1 0,1 1 0,13-6 0,0 0 0,0-1 0,-1 0 0,21-15 0,33-18 0,-64 39 0,2-2 0,1 0 0,-1 1 0,1 0 0,0 0 0,0 0 0,0 1 0,0 0 0,11-1 0,-16 3 0,-1-1 0,1 0 0,-1 1 0,1-1 0,-1 1 0,0-1 0,1 1 0,-1-1 0,1 1 0,-1-1 0,0 1 0,0-1 0,1 1 0,-1-1 0,0 1 0,0 0 0,1-1 0,-1 1 0,0-1 0,0 1 0,0 0 0,0-1 0,0 1 0,0-1 0,0 1 0,0 0 0,0-1 0,-1 1 0,1-1 0,0 1 0,0 0 0,0-1 0,-1 1 0,1 0 0,-8 22 0,-23 24 0,25-40 0,0 0 0,0 1 0,1 0 0,1 0 0,-6 13 0,10-21 0,0 1 0,0-1 0,0 0 0,0 0 0,0 1 0,0-1 0,0 0 0,0 0 0,0 1 0,0-1 0,0 0 0,1 0 0,-1 1 0,0-1 0,0 0 0,0 0 0,0 0 0,0 1 0,1-1 0,-1 0 0,0 0 0,0 0 0,1 1 0,-1-1 0,0 0 0,0 0 0,0 0 0,1 0 0,-1 0 0,0 0 0,1 0 0,-1 0 0,0 0 0,0 0 0,1 0 0,-1 0 0,0 0 0,0 0 0,1 0 0,-1 0 0,0 0 0,0 0 0,1 0 0,-1 0 0,0 0 0,0 0 0,1 0 0,-1 0 0,0 0 0,1-1 0,16-3 0,7-6 0,0-2 0,-1 0 0,24-18 0,-28 17 0,0 1 0,1 1 0,0 1 0,42-15 0,-61 25 0,-1-1 0,1 1 0,0 0 0,-1 0 0,1-1 0,0 1 0,0 0 0,-1 0 0,1 0 0,0 0 0,-1 0 0,1 0 0,0 0 0,0 0 0,-1 0 0,1 0 0,0 0 0,0 0 0,-1 0 0,1 1 0,0-1 0,-1 0 0,1 0 0,0 1 0,-1-1 0,1 1 0,-1-1 0,1 1 0,0-1 0,-1 1 0,1-1 0,-1 1 0,1-1 0,-1 1 0,0-1 0,1 2 0,0 1 0,-1-1 0,0 1 0,0-1 0,0 1 0,0-1 0,-1 1 0,1-1 0,-1 0 0,1 1 0,-1-1 0,-1 4 0,-31 58 0,19-45 0,-11 22 0,50-52-475,3-15-5506,0-3-4507,-8 7-2324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39.163"/>
    </inkml:context>
    <inkml:brush xml:id="br0">
      <inkml:brushProperty name="width" value="0.025" units="cm"/>
      <inkml:brushProperty name="height" value="0.025" units="cm"/>
    </inkml:brush>
  </inkml:definitions>
  <inkml:trace contextRef="#ctx0" brushRef="#br0">0 181 7976,'0'0'24134,"13"1"-23541,-1 0-586,0-1 0,1-1 0,-1 0 0,1-1 1,-1 0-1,0 0 0,0-2 0,22-8 0,-7 0-7,44-27 0,-62 33 0,0 0 0,0-1 0,-1 0 0,0 0 0,0-1 0,0 0 0,12-18 0,-20 25 0,1 1 0,-1-1 0,1 1 0,0-1 0,-1 1 0,1-1 0,-1 0 0,0 1 0,1-1 0,-1 0 0,1 1 0,-1-1 0,0 0 0,0 0 0,1 1 0,-1-1 0,0 0 0,0 0 0,0 0 0,0 1 0,0-1 0,0 0 0,0 0 0,0 1 0,0-1 0,0 0 0,-1 0 0,1 0 0,0 1 0,0-1 0,-1 0 0,1 1 0,-1-1 0,1 0 0,0 1 0,-1-1 0,1 0 0,-1 1 0,0-1 0,1 1 0,-1-1 0,1 1 0,-1-1 0,0 1 0,1-1 0,-1 1 0,0 0 0,0-1 0,1 1 0,-1 0 0,0 0 0,0-1 0,1 1 0,-1 0 0,0 0 0,0 0 0,0 0 0,1 0 0,-2 0 0,-4 0 0,-1 0 0,1 1 0,-1 0 0,1 0 0,-1 0 0,-6 3 0,-4 3 0,0 1 0,0 1 0,1 0 0,0 1 0,1 1 0,0 1 0,1 0 0,0 0 0,1 2 0,1-1 0,0 2 0,1 0 0,0 0 0,1 1 0,-10 20 0,19-33 0,0-1 0,0 0 0,-1 1 0,2-1 0,-1 1 0,0-1 0,0 1 0,1 0 0,-1-1 0,1 1 0,0 0 0,0-1 0,0 1 0,0 0 0,1-1 0,-1 1 0,0-1 0,1 1 0,0 0 0,0-1 0,0 1 0,0-1 0,0 0 0,0 1 0,1-1 0,-1 0 0,1 0 0,-1 0 0,4 3 0,0-2 0,0 0 0,1 0 0,-1-1 0,1 0 0,0 0 0,0 0 0,0 0 0,0-1 0,0 0 0,0-1 0,10 1 0,7 0-200,0-1 0,0-1 0,-1-1 0,25-5 0,-31 3-891,0-1 0,-1 0-1,27-13 1,15-13-10744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41.852"/>
    </inkml:context>
    <inkml:brush xml:id="br0">
      <inkml:brushProperty name="width" value="0.025" units="cm"/>
      <inkml:brushProperty name="height" value="0.025" units="cm"/>
    </inkml:brush>
  </inkml:definitions>
  <inkml:trace contextRef="#ctx0" brushRef="#br0">1 319 8360,'0'0'4602,"10"0"-2248,35-5-1301,1-2 0,-2-2 1,52-16-1,-12 2-115,39-7-415,394-93 680,5 32-617,-427 86 273,-521 84 216,248-41-1066,37-8-32,-203 33 436,473-94-382,-3-1-20,277-36-295,-29 5-19,-346 56 264,-18 3 81,-14 3 142,-40 4-65,-1 3 1,1 1-1,-60 19 0,22-5-78,-630 169-799,653-176-2141,22-12-2349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58.429"/>
    </inkml:context>
    <inkml:brush xml:id="br0">
      <inkml:brushProperty name="width" value="0.025" units="cm"/>
      <inkml:brushProperty name="height" value="0.025" units="cm"/>
    </inkml:brush>
  </inkml:definitions>
  <inkml:trace contextRef="#ctx0" brushRef="#br0">1 1 17264,'0'0'8638,"5"11"-6855,2 5-1340,-2 0 0,1 0 0,-2 1 0,0-1 0,2 27 0,-6-36-312,0-1 0,1 0 0,0 0 0,0 0 0,1 0 0,0 0 0,0 0 0,0 0 0,5 8 0,-6-12-93,1 0 1,0-1-1,0 1 1,-1 0-1,1-1 1,0 0-1,0 1 1,1-1-1,-1 0 1,0 0-1,0 0 1,1 0-1,-1 0 1,0-1-1,1 1 1,-1-1-1,1 0 1,-1 1-1,1-1 1,-1 0-1,0-1 1,1 1-1,-1 0 1,1-1-1,-1 1 1,5-2-1,3-2-27,1 0-1,-1 0 0,-1-1 1,1 0-1,0 0 0,-1-1 1,-1-1-1,12-9 0,-10 8-13,0 0 0,0 1 0,1 0 0,0 0 0,17-6 0,-28 12 3,1 1 0,-1 0 0,1 0 0,0-1 0,-1 1 0,1 0 0,-1 0 0,1 0 0,-1 0 0,1 0 0,-1 0 0,1 0 0,-1 0 0,1 0 0,0 0 0,-1 0 0,1 0 0,-1 1 0,1-1 0,-1 0 0,1 0 0,-1 0 0,1 1 0,-1-1 0,1 0 0,-1 1 0,1-1 0,-1 0 0,0 1 0,1-1 0,-1 1 0,0-1 0,1 1 0,-1-1 0,0 0 0,1 1 0,-1-1 0,0 2 0,2 29 0,-15 32 0,12-61 0,1 0 0,-1 0 0,0 0 0,1-1 0,-1 1 0,1 0 0,0 0 0,0 0 0,-1 0 0,1 0 0,0 0 0,1 0 0,-1 0 0,0 0 0,1 0 0,-1 0 0,2 2 0,-2-3 0,1-1 0,0 1 0,-1-1 0,1 1 0,0-1 0,0 0 0,0 1 0,-1-1 0,1 0 0,0 1 0,0-1 0,0 0 0,0 0 0,-1 0 0,1 0 0,0 0 0,0 0 0,0 0 0,0 0 0,0 0 0,-1-1 0,1 1 0,0 0 0,0 0 0,0-1 0,1 0 0,11-5 0,0-1 0,0-1 0,18-13 0,-13 9 0,-12 8 0,4-4 0,1 1 0,0 0 0,0 1 0,0 1 0,1 0 0,0 0 0,0 1 0,0 1 0,15-3 0,-26 6 0,-1 0 0,1 0 0,0 0 0,-1 0 0,1 0 0,-1 0 0,1 1 0,0-1 0,-1 0 0,1 0 0,0 1 0,-1-1 0,1 0 0,-1 1 0,1-1 0,-1 1 0,1-1 0,-1 0 0,1 1 0,-1-1 0,1 1 0,-1 0 0,1-1 0,-1 1 0,0-1 0,0 1 0,1-1 0,-1 1 0,0 0 0,1 0 0,2 30 0,-11 30 0,8-61 0,-6 53-817,6-53 669,0 0-1,0 0 1,0 1-1,0-1 1,1 0 0,-1 1-1,0-1 1,0 0-1,0 0 1,0 0-1,0 1 1,1-1 0,-1 0-1,0 0 1,0 0-1,0 1 1,1-1-1,-1 0 1,0 0-1,0 0 1,1 0 0,-1 0-1,0 1 1,0-1-1,1 0 1,-1 0-1,0 0 1,0 0 0,1 0-1,-1 0 1,0 0-1,1 0 1,-1 0-1,0 0 1,0 0-1,1 0 1,-1 0 0,0 0-1,0 0 1,1 0-1,-1-1 1,0 1-1,0 0 1,1 0 0,-1 0-1,0 0 1,0 0-1,1-1 1,0 1-538,16-7-6521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59.007"/>
    </inkml:context>
    <inkml:brush xml:id="br0">
      <inkml:brushProperty name="width" value="0.025" units="cm"/>
      <inkml:brushProperty name="height" value="0.025" units="cm"/>
    </inkml:brush>
  </inkml:definitions>
  <inkml:trace contextRef="#ctx0" brushRef="#br0">0 132 17264,'0'0'13891,"9"2"-13507,1-1-367,0 0 0,0 0 0,0-1 0,0 0 0,1-1 0,-1 0 0,-1-1-1,1 0 1,0 0 0,0-1 0,-1 0 0,1-1 0,-1 0 0,0-1 0,-1 1 0,1-2 0,8-6-1,15-22 102,-31 32-105,0 1 0,1-1 0,-1 0-1,0 1 1,-1-1 0,1 0 0,0 0 0,0 0 0,-1 0 0,1 1-1,-1-1 1,1 0 0,-1 0 0,0 0 0,0 0 0,0 0 0,0 0-1,0 0 1,0 0 0,-1 0 0,0-2 0,0 3-2,0 0 0,1 0 0,-1 0 0,0 0 0,0 1 0,-1-1 0,1 0-1,0 1 1,0-1 0,0 1 0,0-1 0,0 1 0,-1 0 0,1-1 0,0 1 0,0 0 0,0 0 0,-1 0 0,1 0 0,0 0 0,0 0 0,-1 0 0,1 0 0,0 1 0,0-1 0,-1 0 0,1 1 0,-2 0-1,-34 16 196,23-8-206,1 1 0,0 1 0,0 0 0,2 1 0,-1 0 0,2 1 0,-1 0 0,2 1 0,0 0 0,0 0 0,-9 23 0,18-36 1,-1 0-1,1 1 1,0-1 0,-1 0-1,1 0 1,0 0-1,0 0 1,0 1 0,0-1-1,0 0 1,0 0 0,0 1-1,0-1 1,0 0 0,0 0-1,1 0 1,-1 0 0,0 1-1,1-1 1,-1 0-1,1 0 1,0 0 0,-1 0-1,1 0 1,0 0 0,1 2-1,0-2 2,0 0-1,0-1 0,0 1 0,0 0 0,0 0 0,0-1 0,0 1 1,0-1-1,0 0 0,0 0 0,0 0 0,1 0 0,-1 0 1,2 0-1,7-2-30,0 0 0,-1 0 0,1-1 0,-1 0 0,11-5 0,64-39-2415,-61 32 2149,2 1-1,44-18 0,-70 32 320,1 0 0,-1 0 0,1 0 0,0-1 0,0 1 0,-1 0 1,1 0-1,0 0 0,-1 0 0,1 0 0,0 0 0,-1 0 0,1 0 0,0 1 0,-1-1 0,1 0 0,0 0 0,-1 0 0,1 1 0,0-1 0,-1 0 0,1 1 1,-1-1-1,1 1 0,0-1 0,-1 0 0,1 1 0,-1-1 0,0 1 0,1 0 0,-1-1 0,1 1 0,-1-1 0,0 1 0,1 0 0,-1-1 0,0 1 1,0 0-1,1-1 0,-1 1 0,0 0 0,0-1 0,0 1 0,0 0 0,0-1 0,0 1 0,0 1 0,-3 48 1698,1-19-1129,2-30-593,1 0 0,0 0 0,-1 0 0,1 0 0,0 0 0,0 0 0,-1 0 0,1 0 0,0 0 0,0 0 0,0-1 0,0 1 0,0 0 0,1-1 0,-1 1 0,0 0 0,0-1 0,0 0 0,0 1 0,1-1 0,-1 0 0,0 1 0,0-1 0,1 0 0,-1 0 0,0 0 0,0 0 0,1 0 0,0-1 0,43-2 0,-44 3 0,17-4-349,0-1 0,-1 0-1,0-1 1,1-1 0,24-15 0,-21 11-165,0 1 1,34-10 0,-61 33-48,-8 4 518,1-3-396,-3 3-2275,6-6-3939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59.710"/>
    </inkml:context>
    <inkml:brush xml:id="br0">
      <inkml:brushProperty name="width" value="0.025" units="cm"/>
      <inkml:brushProperty name="height" value="0.025" units="cm"/>
    </inkml:brush>
  </inkml:definitions>
  <inkml:trace contextRef="#ctx0" brushRef="#br0">124 34 8104,'0'0'24022,"-10"0"-23466,5 0-554,0 0 1,0 0 0,0 1-1,0 0 1,1 0 0,-1 0-1,0 1 1,1 0 0,-1 0-1,1 0 1,-1 0 0,1 1-1,0-1 1,0 1 0,0 0-1,0 0 1,1 1 0,-1-1-1,1 1 1,0 0 0,0 0-1,0 0 1,1 0 0,-1 0-1,1 1 1,0-1 0,0 1-1,1-1 1,-1 1 0,1 0-1,-1 8 1,2-12-3,-1-1 0,1 1 0,0 0 0,0 0 0,0 0 0,0-1 0,1 1 0,-1 0 0,0 0 0,0-1 0,0 1 0,1 0 0,-1 0 0,0-1 0,1 1 0,-1 0 0,0-1 0,1 1 0,-1 0 0,1-1 0,-1 1 0,1-1 0,-1 1 0,1-1 0,0 1 0,-1-1 0,1 1 0,0-1 0,-1 1 0,2-1 0,29 2 0,-23-4 0,1 0 0,-1 0 0,0-1 0,0 0 0,10-5 0,8-10-236,-2-1 0,0-1 0,-1-1 0,31-37 0,-69 98 1037,12-33-763,0 0 0,0 1 0,0-1 0,1 1-1,0 0 1,1-1 0,0 1 0,0 0 0,1 11 0,0-18-38,0 0 0,1 0 0,-1 0 0,1 0 0,0 0 0,-1 0 0,1 0 0,0 0 0,-1 0 0,1-1 0,0 1 0,0 0 0,0 0 0,0-1 0,0 1 0,0-1 0,0 1 0,0-1 0,0 1 0,0-1 0,0 0 0,0 1 0,0-1 0,0 0 0,0 0 0,0 0 0,0 0 0,0 0 0,1 0 0,-1 0 0,2-1 0,39-4 0,-28 0-43,-1 0 0,1-1 0,-2 0 0,25-16 0,-27 15 11,1 0-1,-1 1 1,1 1-1,0-1 1,1 2-1,-1 0 0,19-4 1,-30 8 38,1 0 0,0 0 0,-1 1 0,1-1 0,-1 0 0,1 1 0,-1-1 0,1 1 0,-1-1 0,1 1 0,-1-1 0,1 1 0,-1-1 0,1 1 0,-1-1 1,0 1-1,1-1 0,-1 1 0,0 0 0,0-1 0,1 1 0,-1 0 0,0-1 0,0 1 0,0 0 0,0-1 0,0 1 0,0 0 0,0-1 0,0 1 0,0 0 0,0-1 0,0 1 0,-1 0 0,1-1 0,0 1 0,0 0 0,-1-1 0,1 1 0,-8 31 228,3-21-234,3-6 0,0 0 0,0-1 0,1 1 0,-1 0 0,1 0 0,-1 10 0,3-15 0,-1 1 0,0-1 0,1 1 0,0-1 0,-1 1 0,1-1 0,-1 0 0,1 1 0,-1-1 0,1 0 0,0 0 0,-1 1 0,1-1 0,0 0 0,-1 0 0,1 0 0,0 0 0,-1 0 0,1 0 0,0 0 0,-1 0 0,1 0 0,0 0 0,-1 0 0,1 0 0,0-1 0,-1 1 0,1 0 0,0 0 0,0-1 0,24-7 0,5-12-2237,11-17-5279,-25 21 421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0.083"/>
    </inkml:context>
    <inkml:brush xml:id="br0">
      <inkml:brushProperty name="width" value="0.025" units="cm"/>
      <inkml:brushProperty name="height" value="0.025" units="cm"/>
    </inkml:brush>
  </inkml:definitions>
  <inkml:trace contextRef="#ctx0" brushRef="#br0">130 0 9161,'0'0'22378,"-11"2"-22132,9-2-236,-62 15 530,61-15-521,0 1 0,0 0 0,0 1-1,0-1 1,0 0 0,1 1 0,-1-1-1,1 1 1,-1 0 0,1 0 0,0 0 0,-1 0-1,1 1 1,0-1 0,0 0 0,1 1-1,-1-1 1,0 1 0,1 0 0,0 0-1,0-1 1,-2 7 0,3-9-18,0 1 0,0-1 0,1 1 0,-1-1 1,0 1-1,0-1 0,1 1 0,-1-1 0,0 1 0,0-1 0,1 0 0,-1 1 0,1-1 0,-1 1 1,0-1-1,1 0 0,-1 1 0,1-1 0,-1 0 0,1 0 0,-1 1 0,1-1 0,-1 0 1,1 0-1,-1 0 0,1 0 0,-1 0 0,1 1 0,0-1 0,-1 0 0,1 0 0,-1 0 0,1-1 1,0 1-1,26 0-84,-20 0-38,15-1-786,-15 0 539,1 1 1,-1-1-1,1 1 1,-1 0-1,1 1 0,-1 0 1,1 0-1,-1 1 1,0 0-1,0 0 0,0 0 1,13 7-1,-19-8 403,0-1-1,0 1 1,-1 0-1,1 0 1,0-1 0,-1 1-1,1 0 1,0 0-1,-1 0 1,1-1 0,-1 1-1,1 0 1,-1 0-1,0 0 1,1 0-1,-1 0 1,0 0 0,0 0-1,0 0 1,0 0-1,1 0 1,-1 0-1,0 0 1,-1 0 0,1 0-1,0 0 1,0 1-1,-1 1 149,-1-1-1,1 0 0,0 0 1,-1 0-1,1 0 0,-1 0 0,1 0 1,-1 0-1,0 0 0,-4 2 1,-4 3 536,0-1 0,0 0 1,-18 7-1,24-10-943,-2-1 0,1 1-1,0-1 1,0 0 0,-1-1 0,1 0 0,-1 1-1,1-2 1,-1 1 0,0-1 0,1 0-1,-1 0 1,0 0 0,-10-3 0,-2-11-8905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0.978"/>
    </inkml:context>
    <inkml:brush xml:id="br0">
      <inkml:brushProperty name="width" value="0.025" units="cm"/>
      <inkml:brushProperty name="height" value="0.025" units="cm"/>
    </inkml:brush>
  </inkml:definitions>
  <inkml:trace contextRef="#ctx0" brushRef="#br0">92 77 4965,'0'0'11573,"8"-10"-7985,26-29-273,-34 38-3092,1 0-1,0 1 1,-1-1-1,1 0 1,0 0 0,-1 1-1,1-1 1,-1 0 0,1 0-1,-1 0 1,0 0 0,1 0-1,-1 0 1,0 0 0,0 0-1,0 0 1,0 0 0,1 0-1,-1 0 1,0 0 0,-1 0-1,1-1 1,0 1-131,-1 1 0,0-1-1,1 1 1,-1-1 0,1 1 0,-1-1-1,0 1 1,1 0 0,-1-1 0,0 1 0,0 0-1,1 0 1,-1 0 0,0-1 0,0 1-1,1 0 1,-1 0 0,0 0 0,0 0-1,1 0 1,-2 1 0,-37 8 738,33-6-805,0 1 0,0 0 0,0 0 0,1 1 0,-1 0 0,1 0 0,1 0 0,-1 0 0,1 1 0,0 0 0,0 0 0,0 0 0,1 0 0,0 1 0,0-1 0,1 1 0,0 0 0,0-1 0,0 1 0,1 0 0,-1 14 0,3-19-22,-1-1 0,1 0 0,0 0 0,0 0 1,0 0-1,-1 0 0,1 0 0,0 0 0,0 0 0,1 0 0,-1 0 0,0-1 1,0 1-1,0 0 0,1-1 0,-1 1 0,0-1 0,0 1 0,1-1 0,-1 0 1,0 1-1,1-1 0,-1 0 0,1 0 0,-1 0 0,0 0 0,1 0 1,-1-1-1,0 1 0,1 0 0,-1 0 0,2-1 0,48-12 107,-33 4-215,-1-1 0,0 0-1,0-2 1,19-16-1,-18 12-22,2 1-1,25-14 1,-45 29 126,0-1 0,1 1 0,-1 0 1,1 0-1,-1-1 0,0 1 1,1 0-1,-1 0 0,1 0 0,-1 0 1,1 0-1,-1-1 0,1 1 1,-1 0-1,0 0 0,1 0 0,-1 0 1,1 0-1,-1 0 0,1 0 1,-1 1-1,1-1 0,-1 0 1,1 0-1,-1 0 0,0 0 0,1 0 1,-1 1-1,1-1 0,-1 0 1,0 0-1,1 1 0,-1-1 0,0 0 1,1 1-1,3 20 101,-10 27 317,5-46-389,-5 23 201,4-18-161,0 0-1,0 1 1,0-1-1,1 0 0,0 0 1,1 1-1,0-1 0,0 0 1,0 1-1,1-1 1,1 8-1,0-13-66,-1-1 0,1 1 0,-1-1 0,1 1 0,-1-1 0,1 1 0,0-1 0,0 0 0,0 0 0,-1 0 0,1 0 0,0 0 0,1-1 0,-1 1 0,0-1 0,0 1 0,0-1 0,0 0 0,0 1 0,0-1 0,1 0 0,-1 0 0,0-1 0,4 0 0,55-10 0,-29-2 0,-1-1 0,-1-1 0,41-28 0,3-1 0,-49 35 0,-25 9 0,1 0 0,-1 0 0,1 0 0,-1 0 0,0 0 0,1 0 0,-1 1 0,0-1 0,1 0 0,-1 0 0,1 0 0,-1 0 0,0 0 0,1 1 0,-1-1 0,0 0 0,1 0 0,-1 1 0,0-1 0,0 0 0,1 0 0,-1 1 0,0-1 0,0 0 0,1 1 0,-1-1 0,0 0 0,0 1 0,0-1 0,0 1 0,1-1 0,-1 5 0,0-1 0,0 1 0,-1-1 0,1 1 0,-1-1 0,0 1 0,-2 5 0,1-6 0,1-1 0,0 0 0,0 1 0,1-1 0,-1 1 0,1-1 0,-1 1 0,1-1 0,0 1 0,1-1 0,0 8 0,2-10 0,0 0 0,1 0 0,-1 0 0,0-1 0,0 1 0,1-1 0,-1 0 0,1 0 0,-1 0 0,0 0 0,1-1 0,-1 1 0,5-2 0,48-20-244,-48 18 133,1 0-1,-1 1 0,0 0 1,1 0-1,-1 1 0,1 0 1,16-2-1,-25 5 65,1-1-1,-1 0 1,1 1 0,-1-1 0,0 0-1,1 1 1,-1-1 0,1 1-1,-1-1 1,0 1 0,1-1 0,-1 1-1,0-1 1,1 1 0,-1-1 0,0 1-1,0-1 1,0 1 0,1-1 0,-1 1-1,0 0 1,0-1 0,0 1-1,0-1 1,0 1 0,0 0 0,0-1-1,0 1 1,0-1 0,-1 1 0,1-1-1,0 1 1,0 0 0,0-1-1,-1 1 1,1-1 0,0 1 0,-1 0-1,-9 23-1952,-1-10-2356,-2-6-3571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1.178"/>
    </inkml:context>
    <inkml:brush xml:id="br0">
      <inkml:brushProperty name="width" value="0.025" units="cm"/>
      <inkml:brushProperty name="height" value="0.025" units="cm"/>
    </inkml:brush>
  </inkml:definitions>
  <inkml:trace contextRef="#ctx0" brushRef="#br0">12 0 10826,'-9'4'2274,"7"0"1218,2 2-1538,4 3-353,15 2 321,9 0-128,10-3-545,5 1-481,5-4-383,6 0-289,-6-1 0,-2 0-256,-11-1-1185,-10 0-1346,-12 0-1377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1.915"/>
    </inkml:context>
    <inkml:brush xml:id="br0">
      <inkml:brushProperty name="width" value="0.025" units="cm"/>
      <inkml:brushProperty name="height" value="0.025" units="cm"/>
    </inkml:brush>
  </inkml:definitions>
  <inkml:trace contextRef="#ctx0" brushRef="#br0">1 3 9161,'0'0'406,"1"-1"1,-1 1 0,1 0 0,-1 0 0,1-1-1,-1 1 1,1 0 0,-1 0 0,1 0 0,-1 0-1,1 0 1,-1 0 0,1 0 0,0 0 0,-1 0-1,1 0 1,-1 0 0,1 0 0,-1 0 0,1 0-1,-1 0 1,1 1 0,-1-1 0,1 0 0,-1 0-1,1 1 1,-1-1 0,1 0 0,-1 1 0,1-1-1,-1 0 1,1 1 0,-1-1 0,0 1 0,1-1-1,-1 1 1,0-1 0,0 1 0,1 0 0,2 32 5300,-18 51-6010,11-68 1801,4-15-1489,-1 1 1,1-1 0,-1 0 0,1 1 0,-1-1 0,1 0 0,0 1 0,0-1 0,0 1-1,0-1 1,0 1 0,0-1 0,0 0 0,0 1 0,1-1 0,-1 1 0,0-1 0,1 0-1,-1 1 1,1-1 0,0 0 0,-1 0 0,1 1 0,0-1 0,0 0 0,0 0-1,0 0 1,0 0 0,0 0 0,0 0 0,1 1 0,1-2-3,0 1 0,0-1 1,0 0-1,0 0 0,0 0 0,0 0 1,0-1-1,-1 1 0,1-1 0,0 0 1,0 0-1,0 0 0,-1 0 0,1 0 1,2-2-1,19-10-7,-1-1 0,38-29 0,-38 25 0,49-28 0,-71 45 0,1 1 0,-1-1 0,1 0 0,-1 1 0,1-1 0,-1 0 0,1 1 0,0 0 0,-1-1 0,1 1 0,0 0 0,-1 0 0,1 0 0,2 0 0,-3 1 0,-1-1 0,1 0 0,0 1 0,0-1 0,-1 0 0,1 1 0,-1-1 0,1 1 0,0-1 0,-1 1 0,1-1 0,-1 1 0,1 0 0,-1-1 0,1 1 0,-1-1 0,0 1 0,1 0 0,-1 0 0,0-1 0,0 1 0,1 1 0,0 6 0,0 0 0,-1-1 0,0 1 0,0 0 0,-2 11 0,1-14 0,0 0 0,1 1 0,-1-1 0,1 0 0,0 0 0,1 0 0,-1 0 0,1 0 0,2 7 0,-2-11 0,1 0 0,-1 0 0,1 0 0,-1 0 0,1 0 0,-1 0 0,1 0 0,0-1 0,-1 1 0,1 0 0,0-1 0,-1 0 0,1 1 0,0-1 0,0 0 0,0 0 0,-1 0 0,1 0 0,0 0 0,0-1 0,-1 1 0,1 0 0,0-1 0,3-1 0,41-16 0,2-12 0,-37 22 0,0 1 0,0-1 0,1 2 0,0 0 0,0 0 0,0 1 0,1 1 0,0 0 0,16-3 0,-28 7 0,-1 0 0,1 0 0,-1 0 0,1 0 0,0 0 0,-1 0 0,1 0 0,-1 0 0,1 0 0,-1 0 0,1 0 0,-1 1 0,1-1 0,0 0 0,-1 0 0,1 1 0,-1-1 0,0 0 0,1 1 0,-1-1 0,1 1 0,-1-1 0,0 1 0,1-1 0,-1 0 0,0 1 0,1-1 0,-1 1 0,0-1 0,1 1 0,-1 0 0,0 23 0,-15 20 0,9-34-21,-17 23-475,22-31 401,0-1 0,0 1 0,-1-1-1,1 0 1,0 0 0,-1 1-1,1-1 1,-1 0 0,1 0 0,-1 0-1,1-1 1,-1 1 0,0 0 0,1 0-1,-1-1 1,0 1 0,-2-1 0,4 0-152,0 0 0,-1 0 0,1 0 0,-1-1 0,1 1 0,0 0 0,-1 0 0,1-1 0,0 1 0,-1 0 1,1-1-1,0 1 0,-1 0 0,1-1 0,0 1 0,0 0 0,-1-1 0,1 1 0,0-1 0,0 1 0,0 0 1,0-1-1,0 1 0,0-1 0,-1 1 0,1-1 0,0 1 0,0 0 0,0-1 0,0 1 0,0-1 0,1 1 1,-1-1-1,0 1 0,0 0 0,0-1 0,0-3-1881,0-20-8528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2.243"/>
    </inkml:context>
    <inkml:brush xml:id="br0">
      <inkml:brushProperty name="width" value="0.025" units="cm"/>
      <inkml:brushProperty name="height" value="0.025" units="cm"/>
    </inkml:brush>
  </inkml:definitions>
  <inkml:trace contextRef="#ctx0" brushRef="#br0">1 0 17713,'0'0'3171,"57"63"-8520,-21-47-6567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2.598"/>
    </inkml:context>
    <inkml:brush xml:id="br0">
      <inkml:brushProperty name="width" value="0.025" units="cm"/>
      <inkml:brushProperty name="height" value="0.025" units="cm"/>
    </inkml:brush>
  </inkml:definitions>
  <inkml:trace contextRef="#ctx0" brushRef="#br0">248 27 16656,'0'0'10015,"-13"-5"-6764,0 0-2840,1 1 1,-1 1 0,0 0 0,-25-3 0,32 6-363,0 0 0,0 0 0,-1 0 0,1 1 1,0 0-1,0 0 0,0 1 0,0-1 0,0 1 0,0 1 0,1-1 0,-1 1 1,1 0-1,-1 0 0,-5 5 0,7-5-49,1 0 0,-1 0 0,1 0 0,-1 1 0,1-1 0,0 1 0,1 0 0,-1 0 0,1 0 0,-1 0 0,1 0 0,1 1 0,-1-1 0,0 1 0,1-1 0,0 1 0,0-1 0,0 8 0,1-10 0,0 1 0,1-1 0,-1 0 0,0 0 0,1 0 0,0 0 0,-1 0 0,1 0 0,0 0 0,0-1 0,0 1 0,0 0 0,1 0 0,-1-1 0,0 1 0,4 2 0,-2-1 0,0-1 0,0 0 0,0 0 0,0-1 0,1 1 0,-1-1 0,1 0 0,-1 0 0,1 0 0,0 0 0,-1 0 0,6 0 0,5 0-969,0-1-1,0 0 1,16-1 0,-22-1-115,1 1 0,-1-1 0,0 0 0,0-1 0,0 0 0,-1 0 0,1-1 0,-1 0-1,0 0 1,12-10 0,13-12-9187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2.968"/>
    </inkml:context>
    <inkml:brush xml:id="br0">
      <inkml:brushProperty name="width" value="0.025" units="cm"/>
      <inkml:brushProperty name="height" value="0.025" units="cm"/>
    </inkml:brush>
  </inkml:definitions>
  <inkml:trace contextRef="#ctx0" brushRef="#br0">42 9 8552,'0'0'18850,"-5"10"-17179,-2 7-1406,1-1 0,0 1 0,1 0 0,1 1-1,1-1 1,0 1 0,1 19 0,2 11-169,4-43 173,5-11 166,4-11-18,-4-7-385,0-1 0,-2 1 0,8-48 0,-15 75-29,0-1 0,1 1 0,-1 0 0,0-1-1,1 1 1,0-1 0,-1 0 0,1 1-1,0-1 1,0 0 0,0 1 0,1-1 0,-1 0-1,1 0 1,-1 0 0,1 0 0,0 0-1,-1 0 1,1 0 0,3 1 0,-1 0 4,1 0 1,0 0 0,0-1-1,0 0 1,0 0 0,1 0-1,-1-1 1,1 1 0,5 0-1,0-1 3,-1 0-1,1-1 1,-1 0-1,1 0 1,-1-1-1,0 0 1,1-1-1,-1 0 1,18-7-1,-19 5-9,-1-1 0,1 1 0,-1-2 0,-1 1 0,14-12 0,-19 14 0,1 0 0,0 0 0,-1 0 0,1 0 0,-1 0 0,0-1 0,0 1 0,0-1 0,0 1 0,-1-1 0,0 0 0,1 0 0,-1 1 0,-1-1 0,1 0 0,0-5 0,-1 8 0,0 1 0,0 0 0,0-1 0,0 1 0,0-1 0,0 1 0,0-1 0,0 1 0,0-1 0,0 1 0,0-1 0,-1 1 0,1-1 0,0 1 0,0-1 0,0 1 0,-1-1 0,1 1 0,0 0 0,-1-1 0,1 1 0,0 0 0,-1-1 0,1 1 0,0 0 0,-1-1 0,1 1 0,-1 0 0,1 0 0,-1-1 0,1 1 0,0 0 0,-1 0 0,0 0 0,-20 4 0,-17 21 0,26-11 0,0 0 0,-17 26 0,26-36 0,1 0 0,-1 1 0,1-1 0,0 1 0,0-1 0,0 1 0,1 0 0,0 0 0,0 0 0,0 0 0,0 0 0,1 0 0,0 0 0,0 9 0,1-12 0,0-1 0,-1 0 0,1 0 0,0 0 0,0 0 0,0 0 0,0 1 0,0-2 0,0 1 0,0 0 0,0 0 0,0 0 0,0 0 0,0-1 0,0 1 0,1 0 0,-1-1 0,0 1 0,1-1 0,-1 0 0,0 1 0,1-1 0,-1 0 0,0 0 0,1 0 0,1 0 0,44-1 0,-37 1 0,35-9-1794,20-20-5012,-27 5-289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3.295"/>
    </inkml:context>
    <inkml:brush xml:id="br0">
      <inkml:brushProperty name="width" value="0.025" units="cm"/>
      <inkml:brushProperty name="height" value="0.025" units="cm"/>
    </inkml:brush>
  </inkml:definitions>
  <inkml:trace contextRef="#ctx0" brushRef="#br0">121 1 16335,'0'0'4202,"-11"5"-118,4-1-3417,-52 24 3206,56-26-3663,0 0 1,0 0-1,0 0 1,0 0-1,0 0 1,0 1 0,1-1-1,-1 1 1,1 0-1,-1-1 1,1 1-1,0 0 1,0 1 0,1-1-1,-1 0 1,-1 5-1,3-6-209,0-1 0,1 0 0,-1 0 0,0 0-1,1 0 1,-1 0 0,1 0 0,0 0 0,-1 0-1,1 0 1,0 0 0,-1 0 0,1 0 0,0 0-1,0-1 1,0 1 0,0 0 0,0 0 0,0-1 0,0 1-1,0-1 1,0 1 0,0-1 0,0 1 0,0-1-1,1 0 1,-1 0 0,0 1 0,0-1 0,0 0-1,1 0 1,-1 0 0,0 0 0,0 0 0,2-1-1,47-2-1091,-44 1 833,-1-1 0,1 0 0,-1 0 0,0 0 0,1 0 0,-2-1 0,1 0 0,0 0 0,-1 0 0,1-1 0,-1 1 0,-1-1 0,1 0 0,4-8 0,-7 11 567,-3 12 1239,-9 13-571,-10 28-259,20-48-712,0 0 0,0 0 0,1 0 0,-1 1 0,1-1 0,0 0 0,0 0-1,0 1 1,0-1 0,0 0 0,1 0 0,-1 0 0,3 5 0,-2-6-146,0-1 0,0 0 0,0 0 1,0 0-1,0 0 0,1 0 0,-1 0 0,0 0 0,1 0 0,-1-1 0,0 1 0,1 0 0,-1-1 1,1 0-1,-1 1 0,1-1 0,0 0 0,-1 1 0,1-1 0,-1 0 0,1 0 0,0 0 0,2-1 1,39-7-5953,-12-7-303,1-6-2093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3.623"/>
    </inkml:context>
    <inkml:brush xml:id="br0">
      <inkml:brushProperty name="width" value="0.025" units="cm"/>
      <inkml:brushProperty name="height" value="0.025" units="cm"/>
    </inkml:brush>
  </inkml:definitions>
  <inkml:trace contextRef="#ctx0" brushRef="#br0">112 1 10794,'0'0'12908,"-8"3"-11018,7-3-1762,-42 17 1554,41-16-1638,1-1 0,-1 1 0,1 0 1,-1 0-1,1-1 0,0 1 0,0 0 0,-1 0 1,1 0-1,0 0 0,0 0 0,0 1 1,0-1-1,0 0 0,0 0 0,0 1 0,0-1 1,1 1-1,-1-1 0,0 0 0,1 1 0,-1-1 1,1 1-1,0 0 0,0-1 0,-1 1 1,1-1-1,0 1 0,0-1 0,0 1 0,1 1 1,2-1-105,0 0 1,0 0 0,0 0-1,0-1 1,0 1 0,0-1-1,1 0 1,-1 0 0,1 0-1,-1 0 1,1-1 0,-1 1-1,1-1 1,4 0 0,13 3-674,-15-2 440,50 18-1507,-54-18 1884,-1 0-1,1-1 0,0 1 0,-1 0 0,1 0 0,-1 0 0,1 0 0,-1 0 0,1 0 1,-1 0-1,0 1 0,1-1 0,-1 0 0,0 1 0,0-1 0,0 1 0,0-1 0,0 1 1,-1 0-1,1-1 0,0 1 0,-1 0 0,1-1 0,-1 1 0,0 0 0,1 0 0,-1 2 1,-1-2 100,0-1 0,0 1 1,0 0-1,0 0 0,0 0 0,-1-1 1,1 1-1,-1 0 0,1-1 1,-1 1-1,1-1 0,-1 0 1,0 0-1,0 1 0,0-1 0,0 0 1,1-1-1,-1 1 0,0 0 1,-1 0-1,-1 0 0,-50 11 941,50-11-1030,3-1-152,-10 2 22,0 0-1,0-1 1,0-1 0,-11 0-1,-3-7-5293,11-6-4835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4.044"/>
    </inkml:context>
    <inkml:brush xml:id="br0">
      <inkml:brushProperty name="width" value="0.025" units="cm"/>
      <inkml:brushProperty name="height" value="0.025" units="cm"/>
    </inkml:brush>
  </inkml:definitions>
  <inkml:trace contextRef="#ctx0" brushRef="#br0">22 105 5477,'0'0'24583,"9"7"-23227,-7-5-1316,0 0 0,1 1 0,-1-2-1,1 1 1,-1 0 0,1 0-1,0-1 1,0 1 0,0-1 0,0 0-1,0 0 1,0 0 0,0-1 0,0 1-1,0-1 1,1 1 0,-1-1-1,0 0 1,0 0 0,0 0 0,1-1-1,-1 1 1,0-1 0,0 0-1,0 0 1,0 0 0,0 0 0,0 0-1,0-1 1,-1 1 0,1-1 0,0 0-1,4-4 1,47-35-40,-51 39 0,0 0 0,-1-1 0,1 0 0,-1 0 0,0 0 0,0 0 0,0 0 0,0 0 0,0 0 0,0 0 0,-1-1 0,0 1 0,0-1 0,0 1 0,1-8 0,-3 9-1,1 1 0,-1 0 0,0 0 0,0 0 0,0 0 0,1 0 0,-1 0-1,-1 0 1,1 0 0,0 0 0,0 0 0,0 1 0,0-1 0,0 0 0,-1 1 0,1-1 0,0 1 0,-1-1 0,1 1 0,0 0 0,-1-1-1,1 1 1,0 0 0,-1 0 0,1 0 0,-1 0 0,1 0 0,0 0 0,-2 1 0,-46 2-31,41 0 34,0 0 0,0 0 1,1 1-1,0-1 0,0 2 0,0-1 0,0 1 1,1 0-1,0 0 0,0 1 0,0 0 0,0 0 1,1 0-1,0 1 0,1 0 0,-1 0 0,1 0 1,1 0-1,-1 1 0,1-1 0,1 1 1,-1 0-1,1 0 0,0 0 0,1 0 0,0 0 1,1 0-1,0 15 0,0-21 1,1 1 1,0-1-1,0 1 0,0-1 1,0 1-1,1-1 0,-1 0 1,1 0-1,-1 1 0,1-1 1,0 0-1,0 0 0,0-1 1,0 1-1,0 0 0,0-1 1,1 1-1,-1-1 0,0 0 1,1 1-1,-1-1 0,1 0 1,-1-1-1,1 1 0,0 0 1,-1-1-1,5 1 0,10 1-63,0 0 0,1-1-1,19-2 1,-17 1-182,31-3-2426,-2-9-4828,-4-6-5396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4.540"/>
    </inkml:context>
    <inkml:brush xml:id="br0">
      <inkml:brushProperty name="width" value="0.025" units="cm"/>
      <inkml:brushProperty name="height" value="0.025" units="cm"/>
    </inkml:brush>
  </inkml:definitions>
  <inkml:trace contextRef="#ctx0" brushRef="#br0">1 1 4388,'0'0'12364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5.226"/>
    </inkml:context>
    <inkml:brush xml:id="br0">
      <inkml:brushProperty name="width" value="0.025" units="cm"/>
      <inkml:brushProperty name="height" value="0.025" units="cm"/>
    </inkml:brush>
  </inkml:definitions>
  <inkml:trace contextRef="#ctx0" brushRef="#br0">185 253 5381,'-10'4'174,"-17"7"5282,25-10-4889,1-1 0,-1 1 0,0-1 0,1 0-1,-1 0 1,0 0 0,1 0 0,-1 0-1,0 0 1,1 0 0,-1 0 0,1 0 0,-1-1-1,0 1 1,1-1 0,-1 1 0,1-1 0,-1 0-1,1 0 1,-1 1 0,1-1 0,0 0 0,-1 0-1,-1-3 1,2 3-371,0 0 0,0 0 1,0 0-1,0 0 0,0 0 0,-1 0 0,1 0 0,0 0 0,0 1 0,-1-1 0,1 0 1,-1 1-1,1-1 0,0 1 0,-1-1 0,1 1 0,-1 0 0,1 0 0,-1-1 0,1 1 1,-1 0-1,0 1 0,1-1 0,-3 0 0,1 1-110,1 1 0,-1-1 0,0 0-1,1 1 1,-1-1 0,1 1 0,0 0 0,0 0 0,-1 0-1,1 0 1,0 0 0,-1 3 0,-2 2-31,0 0 0,1 0 0,0 0-1,0 1 1,1-1 0,-1 1 0,2 0 0,-3 11 0,4-15-26,0-1-1,1 1 1,-1-1 0,1 1 0,0-1-1,0 1 1,1-1 0,-1 1 0,1-1-1,-1 0 1,1 1 0,0-1 0,0 0-1,1 1 1,-1-1 0,1 0 0,-1 0 0,1 0-1,0 0 1,0 0 0,1-1 0,-1 1-1,3 2 1,-1-3-14,0 0 1,0 0-1,1 0 1,-1 0-1,0-1 0,1 0 1,-1 0-1,1 0 0,-1-1 1,1 1-1,-1-1 1,1 0-1,-1 0 0,1-1 1,0 0-1,-1 1 0,0-1 1,5-2-1,4-1-9,-1-1 0,0 0 0,0-1 0,-1 0 0,0-1 0,0 0 0,0-1 0,-1 0 0,0 0 0,9-12 0,-6 6-3,0 0 1,0-2 0,-2 1-1,0-2 1,-1 1-1,9-21 1,-11 10-4,-6 20 0,-3 22 0,1-12 0,-1 1 0,0 0 0,1 0 0,-1 0 0,1 0 0,0 0 0,1 0 0,0 7 0,0-10 0,-1 0 0,1 0 0,0 0 0,-1-1 0,1 1 0,0 0 0,-1 0 0,1-1 0,0 1 0,0-1 0,0 1 0,0-1 0,-1 1 0,1-1 0,0 1 0,0-1 0,0 0 0,0 1 0,0-1 0,0 0 0,0 0 0,0 0 0,0 0 0,0 0 0,0 0 0,0 0 0,0 0 0,0 0 0,0 0 0,0-1 0,0 1 0,0 0 0,0-1 0,0 1 0,2-2 0,8-2 0,-1 0 0,1-2 0,-1 1 0,0-1 0,0-1 0,0 0 0,-1 0 0,14-15 0,-4 3 0,-1 0 0,27-40 0,-38 48 0,0 1 0,-1-1 0,0-1 0,0 1 0,6-23 0,-46 106 0,-54 179 0,77-210 0,2 1 0,2 0 0,2 0 0,-1 53 0,6-84 0,0 0 0,-1-1 0,0 1 0,0 0 0,-6 20 0,6-29 0,0-1 0,0 1 0,0 0 0,0 0 0,0 0 0,0 0 0,0-1 0,0 1 0,-1-1 0,1 1 0,0-1 0,-1 1 0,0-1 0,1 0 0,-1 1 0,0-1 0,0 0 0,1 0 0,-1-1 0,0 1 0,0 0 0,0-1 0,0 1 0,0-1 0,0 1 0,0-1 0,0 0 0,-1 0 0,1 0 0,0 0 0,0 0 0,0 0 0,0-1 0,0 1 0,0-1 0,0 0 0,0 1 0,-2-2 0,1 0 0,0 1 0,1-1 0,-1 0 0,0 0 0,1 0 0,-1 0 0,1-1 0,0 1 0,0 0 0,0-1 0,0 0 0,0 1 0,0-1 0,1 0 0,0 0 0,-1 0 0,1 0 0,0 0 0,0 0 0,1-1 0,-1 1 0,0-6 0,-1-10 0,1 1 0,1-30 0,0 43 0,0-3 4,1-1 0,0 0 0,0 1 0,1-1 0,0 1 0,1 0 0,0-1-1,0 1 1,0 0 0,1 0 0,1 1 0,-1-1 0,1 1 0,0 0 0,1 1 0,0-1 0,8-7 0,-3 6-36,-1 0-1,1 1 1,1 0 0,-1 1 0,1 0 0,0 1 0,1 0 0,-1 1-1,1 0 1,24-3 0,-24 5-315,34-6-2328,-1-1-4296,10-6-9787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5.862"/>
    </inkml:context>
    <inkml:brush xml:id="br0">
      <inkml:brushProperty name="width" value="0.025" units="cm"/>
      <inkml:brushProperty name="height" value="0.025" units="cm"/>
    </inkml:brush>
  </inkml:definitions>
  <inkml:trace contextRef="#ctx0" brushRef="#br0">60 17 5701,'0'0'18701,"3"12"-16609,-1-5-1795,0 1 43,0 1 0,0 0 0,-1 0-1,0 0 1,0 0 0,-1 0-1,0 0 1,-1 0 0,-1 9 0,-57 279 2238,51-274-2578,5-35 0,8-40 0,4 16 0,2 1 0,1-1 0,2 2 0,1 0 0,2 1 0,1 0 0,2 2 0,26-34 0,-41 60 0,0 1 0,0-1 0,0 1 0,0-1 0,1 1 0,0 1 0,0-1 0,0 1 0,0 0 0,0 1 0,1-1 0,-1 1 0,1 0 0,-1 1 0,1 0 0,8-1 0,-13 2 0,1 0 0,-1 0 0,1 1 0,-1-1 0,1 0 0,-1 1 0,0 0 0,1 0 0,-1-1 0,0 1 0,1 1 0,-1-1 0,0 0 0,0 0 0,0 1 0,0-1 0,0 1 0,2 3 0,-2-2 0,0 0 0,0 0 0,0 0 0,-1 1 0,0-1 0,1 1 0,-1 0 0,-1-1 0,1 1 0,0 0 0,-1-1 0,0 1 0,0 0 0,0-1 0,0 1 0,-1 4 0,-1-2 0,0 1 0,0 0 0,-1-1 0,1 0 0,-2 0 0,1 1 0,-1-2 0,1 1 0,-2 0 0,1-1 0,-1 0 0,1 0 0,-1 0 0,-1 0 0,1-1 0,-1 0 0,-6 3 0,3 0 0,0-1 0,-1-1 0,0 0 0,0 0 0,0-1 0,-1 0 0,1-1 0,-1 0 0,-21 2 0,32-5-13,-1 0 1,1 1-1,-1-1 1,1 0-1,-1 0 1,1 0-1,-1 0 0,1 0 1,0 0-1,-1 0 1,1 0-1,-1 0 1,1 0-1,-1-1 0,1 1 1,-1 0-1,1 0 1,0 0-1,-1 0 1,1-1-1,-1 1 0,1 0 1,0 0-1,-1-1 1,1 1-1,0 0 1,-1-1-1,1 1 0,0 0 1,0-1-1,-1 1 1,1 0-1,0-1 0,0 1 1,0-1-1,-1 1 1,1-1-1,8-16-1285,24-14-2953,-3 13-1696,2 0-1714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3.577"/>
    </inkml:context>
    <inkml:brush xml:id="br0">
      <inkml:brushProperty name="width" value="0.025" units="cm"/>
      <inkml:brushProperty name="height" value="0.025" units="cm"/>
    </inkml:brush>
  </inkml:definitions>
  <inkml:trace contextRef="#ctx0" brushRef="#br0">97 0 11147,'0'0'15363,"-2"11"-14781,-8 28-270,2-13-425,-6 45 0,14-70-92,0 1 0,-1-1 0,1 0 0,0 0 0,0 1 0,-1-1 0,1 0 0,-1 0 0,1 1 0,-1-1 0,0 0 0,1 0 0,-1 0 0,0 0 0,0 0 0,-1 1 0,1-1-344,-1 0 0,1 0 0,-1-1 0,1 1 0,-1-1 0,1 1 0,-1-1 0,0 1-1,1-1 1,-1 0 0,0 0 0,1 0 0,-1 0 0,0 0 0,1 0 0,-1 0 0,0-1 0,-2 0 0,-16-6-7555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1.582"/>
    </inkml:context>
    <inkml:brush xml:id="br0">
      <inkml:brushProperty name="width" value="0.025" units="cm"/>
      <inkml:brushProperty name="height" value="0.025" units="cm"/>
    </inkml:brush>
  </inkml:definitions>
  <inkml:trace contextRef="#ctx0" brushRef="#br0">1 288 8232,'0'0'17173,"7"4"-15907,-6-3-1177,1 0 1,0 0 0,0 0-1,0 0 1,0-1 0,0 1-1,0 0 1,0-1 0,0 0-1,0 1 1,0-1 0,0 0-1,0 0 1,0 0 0,0 0-1,0 0 1,0-1 0,0 1-1,3-1 1,-3-1-15,-1 1 0,1 0 0,0-1 0,-1 0 0,1 1 0,-1-1 0,1 0 0,-1 0 0,0 0 0,0 0 0,0 0 0,0 0 0,0 0 0,0 0 0,0 0 0,-1 0 0,1-1 0,-1 1 0,1 0 0,-1-1 0,0 1 0,0-4 0,0-9-21,-1 0 0,0 0 0,-1 0 0,-1 0 0,0 0 1,-1 1-1,0-1 0,-1 1 0,-13-24 0,-11-34-40,30 72-20,-1-1 0,0 1 1,1 0-1,-1-1 1,1 1-1,-1 0 0,0-1 1,1 1-1,-1 0 0,1-1 1,-1 1-1,1 0 1,-1 0-1,1-1 0,-1 1 1,1 0-1,-1 0 1,1 0-1,0 0 0,-1 0 1,1 0-1,-1 0 0,1 0 1,-1 0-1,1 0 1,-1 0-1,1 0 0,-1 0 1,1 0-1,-1 1 0,1-1 1,-1 0-1,1 1 1,24 3-39,24 9-63,84 20-1184,-43-19-3589,-36-10-1350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6.251"/>
    </inkml:context>
    <inkml:brush xml:id="br0">
      <inkml:brushProperty name="width" value="0.025" units="cm"/>
      <inkml:brushProperty name="height" value="0.025" units="cm"/>
    </inkml:brush>
  </inkml:definitions>
  <inkml:trace contextRef="#ctx0" brushRef="#br0">31 4 10218,'0'0'18476,"-5"10"-17040,2-5-1191,0-1-144,1 0-1,-1-1 1,1 1-1,0 0 1,0 0-1,0 0 1,1 0-1,-1 0 1,1 1-1,0-1 1,1 0-1,-1 1 1,1-1-1,-1 1 1,1-1-1,1 6 1,0-9-91,0 0 1,0 0-1,0 0 0,0 0 1,0 0-1,1 0 1,-1-1-1,0 1 1,0 0-1,1-1 1,-1 1-1,0-1 0,1 1 1,-1-1-1,1 0 1,-1 0-1,0 1 1,1-1-1,-1 0 1,1 0-1,-1 0 0,1-1 1,1 1-1,35-7-9,-31 3-35,0 0 0,-1 0 0,1 0 0,-1 0 0,0-1 0,0 0 0,-1-1 1,0 1-1,1-1 0,-2 0 0,5-7 0,18-19 40,-27 32-8,0 0 0,0 0-1,0 0 1,0 0-1,0 0 1,0 0 0,0-1-1,0 1 1,1 0 0,-1 0-1,0 0 1,0 0 0,0 0-1,0 0 1,0 0 0,0 0-1,1 0 1,-1 0 0,0 0-1,0 0 1,0 0 0,0 0-1,0 0 1,0 0 0,1 0-1,-1 0 1,0 0 0,0 0-1,0 0 1,0 0-1,0 0 1,0 0 0,0 1-1,1-1 1,-1 0 0,0 0-1,0 0 1,0 0 0,0 0-1,0 0 1,0 0 0,0 0-1,0 0 1,0 1 0,1-1-1,-1 0 1,0 0 0,0 0-1,0 0 1,0 0 0,0 0-1,0 0 1,0 1 0,0-1-1,0 0 1,0 0 0,0 0-1,0 0 1,0 0-1,0 1 1,0-1 0,1 17 11,-2 20 95,-4-1-48,2-20-53,1 1 1,1-1-1,0 16 1,1-30-56,0-1 0,0 0 0,1 0 1,-1 1-1,0-1 0,1 0 1,-1 0-1,1 0 0,-1 1 1,1-1-1,0 0 0,-1 0 0,1 0 1,0 0-1,0 0 0,0 0 1,0 0-1,0-1 0,0 1 1,0 0-1,0 0 0,0-1 0,0 1 1,0-1-1,0 1 0,1-1 1,-1 1-1,0-1 0,0 0 1,1 1-1,-1-1 0,0 0 0,0 0 1,1 0-1,-1 0 0,0 0 1,1 0-1,-1 0 0,0-1 1,0 1-1,1 0 0,-1-1 0,0 1 1,1-2-1,5 0-943,0 0 1,0 0-1,-1-1 1,1 0-1,-1-1 0,11-7 1,16-19-5994,-1-5-4671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6.607"/>
    </inkml:context>
    <inkml:brush xml:id="br0">
      <inkml:brushProperty name="width" value="0.025" units="cm"/>
      <inkml:brushProperty name="height" value="0.025" units="cm"/>
    </inkml:brush>
  </inkml:definitions>
  <inkml:trace contextRef="#ctx0" brushRef="#br0">134 0 8520,'0'0'11915,"-6"12"-8925,-8 11-1949,-45 86 3415,51-94-3847,2 0 0,0 0-1,0 1 1,2-1 0,-5 28 0,9-42-604,0 1-1,-1 0 1,1-1 0,0 1 0,1-1 0,-1 1-1,0 0 1,0-1 0,1 1 0,-1-1-1,1 1 1,-1-1 0,1 1 0,0-1 0,-1 1-1,1-1 1,0 0 0,0 1 0,0-1-1,0 0 1,0 0 0,0 0 0,1 0 0,-1 0-1,0 0 1,0 0 0,1 0 0,-1 0-1,1 0 1,-1-1 0,1 1 0,-1-1 0,1 1-1,-1-1 1,1 0 0,-1 1 0,1-1-1,0 0 1,-1 0 0,1 0 0,-1 0 0,1 0-1,0-1 1,1 1 0,14-2-314,-1-1 0,0 0 1,26-10-1,-11 5-1095,-29 7 1308,1 1-1,-1-1 1,0 1-1,0 0 0,1 0 1,-1 0-1,0 0 1,1 0-1,-1 1 1,0-1-1,0 0 1,4 2-1,-6-2 114,1 1-1,0-1 1,-1 1-1,1-1 1,-1 0 0,1 1-1,-1-1 1,1 1-1,-1 0 1,1-1-1,-1 1 1,1-1 0,-1 1-1,1 0 1,-1-1-1,0 1 1,0 0-1,1-1 1,-1 1 0,0 0-1,0 0 1,0-1-1,0 1 1,0 0-1,0 0 1,0 2 115,-1 0 0,0 0-1,0 0 1,0 0 0,0-1 0,0 1 0,-1 0-1,1-1 1,-1 1 0,1-1 0,-1 1 0,0-1-1,0 0 1,0 0 0,-1 0 0,1 0 0,-4 2-1,-3 2-54,0-1-1,-1 0 0,1-1 0,-1 0 1,0 0-1,0-1 0,0 0 0,-1-1 1,1 0-1,-1-1 0,1 0 0,-1 0 1,-18-3-1,28 2-208,-1 0 0,1 0 0,-1 0 0,1 0 0,-1-1 1,1 1-1,-1 0 0,1-1 0,-1 0 0,1 1 0,0-1 0,-1 0 0,1 0 0,0 1 0,-1-1 1,1 0-1,0 0 0,0 0 0,0-1 0,0 1 0,0 0 0,0 0 0,0-1 0,1 1 0,-1 0 1,0-1-1,1 1 0,-1-1 0,0-1 0,1 1-287,-1-1 1,1 1-1,0-1 0,0 1 0,0-1 1,0 1-1,1-1 0,-1 1 1,1-1-1,-1 1 0,1 0 1,0-1-1,0 1 0,0 0 1,0 0-1,0-1 0,3-2 0,17-18-7433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6.949"/>
    </inkml:context>
    <inkml:brush xml:id="br0">
      <inkml:brushProperty name="width" value="0.025" units="cm"/>
      <inkml:brushProperty name="height" value="0.025" units="cm"/>
    </inkml:brush>
  </inkml:definitions>
  <inkml:trace contextRef="#ctx0" brushRef="#br0">37 1 14926,'0'0'16506,"1"12"-15593,-3 10-818,0-1 0,-2 1 1,-5 21-1,-10 58-54,18-97-41,1-1 0,0 1 0,-1 0 0,1 0 0,1-1 0,-1 1 0,0 0 0,1-1 0,0 1 0,0-1 0,0 1 0,0 0 0,1-1 0,-1 0 0,5 7 0,-4-9 0,0 1 0,0-1 0,0 1 0,0-1 0,0 0 0,0 0 0,1 0 0,-1 0 0,0 0 0,1-1 0,-1 1 0,1-1 0,-1 1 0,1-1 0,-1 0 0,1 0 0,-1 0 0,1-1 0,-1 1 0,0 0 0,1-1 0,-1 0 0,1 1 0,3-3 0,2 0 0,-1 0 0,0-1 0,0 0 0,0 0 0,0-1 0,-1 1 0,1-1 0,9-11 0,40-50 0,-53 66 0,-5 10 0,-3 10 0,0-8 0,2 0 0,-1 0 0,1 0 0,1 1 0,0-1 0,1 1 0,0 23 0,1-35 1,0-1 1,0 1-1,0-1 0,0 1 0,0-1 1,0 1-1,0 0 0,0-1 0,1 1 1,-1-1-1,0 1 0,0-1 0,0 1 1,1-1-1,-1 1 0,0-1 1,0 1-1,1-1 0,-1 1 0,1-1 1,-1 1-1,0-1 0,1 0 0,-1 1 1,1-1-1,-1 1 0,1-1 0,-1 0 1,1 0-1,-1 1 0,1-1 1,-1 0-1,1 0 0,-1 0 0,1 0 1,0 0-1,-1 1 0,1-1 0,-1 0 1,1 0-1,0 0 0,-1-1 0,1 1 1,-1 0-1,1 0 0,-1 0 0,1 0 1,-1 0-1,1-1 0,0 1 1,-1 0-1,1 0 0,-1-1 0,0 1 1,1-1-1,0 0 0,2 0-112,0-1 0,-1 0-1,1 0 1,-1 0 0,1 0 0,-1-1 0,0 1-1,4-6 1,12-47-11041,-13 20 1036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7.306"/>
    </inkml:context>
    <inkml:brush xml:id="br0">
      <inkml:brushProperty name="width" value="0.025" units="cm"/>
      <inkml:brushProperty name="height" value="0.025" units="cm"/>
    </inkml:brush>
  </inkml:definitions>
  <inkml:trace contextRef="#ctx0" brushRef="#br0">9 1 9417,'0'0'16303,"-9"60"-16143,19-44-480,5-5-3427,8-2-5030</inkml:trace>
  <inkml:trace contextRef="#ctx0" brushRef="#br0" timeOffset="1">292 129 9001,'0'0'17050,"-12"5"-14663,5-1-2175,-16 6 645,0 1 1,-32 21-1,50-29-776,0 0 1,0 0-1,0 1 0,1 0 0,-1 0 1,1 0-1,0 1 0,0-1 1,1 1-1,-1 0 0,1 0 1,0 1-1,0-1 0,1 0 1,-1 1-1,1 0 0,1-1 1,-3 9-1,5-12-82,-1-1-1,0 0 1,0 1 0,0-1 0,1 1-1,-1-1 1,1 1 0,-1-1-1,1 0 1,0 1 0,-1-1-1,1 0 1,0 0 0,0 0 0,0 1-1,0-1 1,0 0 0,0 0-1,0 0 1,0-1 0,1 1 0,-1 0-1,0 0 1,0-1 0,1 1-1,-1 0 1,1-1 0,-1 1 0,0-1-1,1 0 1,-1 1 0,1-1-1,-1 0 1,3 0 0,62 1-361,-47-2 64,38-6-3628,-21-6-3582,-7-1-3479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7.913"/>
    </inkml:context>
    <inkml:brush xml:id="br0">
      <inkml:brushProperty name="width" value="0.025" units="cm"/>
      <inkml:brushProperty name="height" value="0.025" units="cm"/>
    </inkml:brush>
  </inkml:definitions>
  <inkml:trace contextRef="#ctx0" brushRef="#br0">1 0 6598,'0'0'21284,"1"12"-19575,0 3-1322,-1-4-100,1-1 1,0 1-1,1-1 0,0 0 0,4 11 1,-5-18-250,0 0 1,0-1 0,0 1-1,0-1 1,1 1 0,-1-1-1,1 0 1,0 0 0,0 0-1,-1 0 1,1 0 0,1 0-1,-1 0 1,0 0 0,0-1-1,1 1 1,-1-1 0,0 0-1,1 0 1,0 0 0,-1 0-1,1 0 1,0 0 0,-1-1-1,1 1 1,4-1 0,6-1-37,0 0 0,1-1 0,-1 0 0,-1-1 0,1-1-1,0 0 1,-1-1 0,0 0 0,0 0 0,0-2 0,-1 1 0,13-11 0,-3 4-3,0 1-1,30-12 1,-50 24 1,-1-1 0,1 1 0,0-1 0,-1 1 0,1 0 0,0-1 0,-1 1 0,1 0 0,0-1 0,0 1 0,-1 0 0,1 0 0,0 0 0,-1 0 0,1 0 0,0 0 0,0 0 0,-1 0 0,1 0 0,0 0 0,0 0 0,-1 1 0,1-1 0,0 0 0,-1 0 0,1 1 0,0-1 0,-1 0 0,1 1 0,0-1 0,-1 1 0,1-1 0,-1 1 0,1-1 0,-1 1 0,1-1 0,-1 1 0,1-1 0,-1 1 0,0 0 0,1-1 0,-1 1 0,0 0 0,1-1 0,-1 1 0,0 0 0,0 0 0,0-1 0,1 3 0,-8 45 0,2-20 0,6-27 0,-1-1 0,1 1 0,-1-1 0,0 1 0,1-1 0,-1 1 0,1-1 0,-1 1 0,1-1 0,0 0 0,-1 1 0,1-1 0,-1 0 0,1 1 0,0-1 0,-1 0 0,1 0 0,-1 1 0,1-1 0,0 0 0,0 0 0,-1 0 0,1 0 0,0 0 0,-1 0 0,1 0 0,0 0 0,-1 0 0,1-1 0,0 1 0,-1 0 0,1 0 0,-1 0 0,1-1 0,0 1 0,-1 0 0,1-1 0,28-10 0,-8-1 27,-13 7-63,0 0-1,1 1 1,-1 0 0,1 0 0,-1 1 0,1 0-1,0 0 1,17-2 0,-25 5-1533,-3 5-3970,-11 1-1076,12-6 5428,-14 3-12143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8.283"/>
    </inkml:context>
    <inkml:brush xml:id="br0">
      <inkml:brushProperty name="width" value="0.025" units="cm"/>
      <inkml:brushProperty name="height" value="0.025" units="cm"/>
    </inkml:brush>
  </inkml:definitions>
  <inkml:trace contextRef="#ctx0" brushRef="#br0">0 12 17521,'0'0'3619,"54"-11"-14381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8.629"/>
    </inkml:context>
    <inkml:brush xml:id="br0">
      <inkml:brushProperty name="width" value="0.025" units="cm"/>
      <inkml:brushProperty name="height" value="0.025" units="cm"/>
    </inkml:brush>
  </inkml:definitions>
  <inkml:trace contextRef="#ctx0" brushRef="#br0">12 36 12684,'0'0'16079,"-1"10"-13959,-2 7-1737,0-1-160,1 0-1,1 0 1,0 0-1,2 24 1,-1-37-212,0 0 0,1-1 0,-1 1 0,0 0 0,1 0 0,0-1 0,0 1 0,0 0 1,0-1-1,0 1 0,0-1 0,1 1 0,-1-1 0,1 0 0,0 1 0,0-1 0,-1 0 0,1 0 0,1 0 1,-1 0-1,0-1 0,0 1 0,1-1 0,-1 1 0,1-1 0,-1 0 0,1 0 0,0 0 0,-1 0 1,1 0-1,0-1 0,0 1 0,-1-1 0,5 1 0,-2-2-11,1 0 0,-1 1 0,1-2 0,-1 1 0,1-1 0,-1 1 0,0-1 0,0-1 0,0 1 0,0-1 0,0 0 0,-1 0 0,1 0 0,-1-1 0,0 0 0,0 1 0,0-1 0,4-6 0,-1 1 0,0 0 0,-1 0 0,0-1 0,-1 0 0,1 0 0,-2-1 0,0 1 0,4-13 0,-9 26 0,0 0 0,0 0 0,1 1 0,0-1 0,-1 0 0,1 1 0,0-1 0,1 0 0,-1 1 0,1-1 0,-1 0 0,1 0 0,0 1 0,0-1 0,0 0 0,1 0 0,-1 0 0,1 0 0,0 0 0,0-1 0,0 1 0,0 0 0,0-1 0,0 1 0,1-1 0,-1 0 0,1 0 0,0 0 0,-1 0 0,1 0 0,0-1 0,0 1 0,0-1 0,0 0 0,1 0 0,5 2 0,1-2 0,1 0 0,-1-1 0,0 0 0,0-1 0,1 0 0,-1 0 0,0-1 0,0 0 0,0-1 0,0 0 0,-1-1 0,1 0 0,9-6 0,-12 7 0,-1-1 0,1-1 0,-1 1 0,0-1 0,0 0 0,0 0 0,-1-1 0,0 0 0,0 0 0,0 0 0,-1-1 0,0 1 0,0-1 0,-1 0 0,0 0 0,0 0 0,4-15 0,-7 20 0,1 1 0,-1 0 0,0 0 0,1 0 0,-1-1 0,0 1 0,0 0 0,0 0 0,0-1 0,0 1 0,0 0 0,0 0 0,-1 0 0,1-1 0,0 1 0,-1 0 0,1 0 0,-1 0 0,1 0 0,-1-1 0,-1-1 0,1 3 0,1 0 0,-1-1 0,0 1 0,0 0 0,0 0 0,0-1 0,0 1 0,0 0 0,0 0 0,0 0 0,0 0 0,0 0 0,0 0 0,1 1 0,-1-1 0,0 0 0,0 0 0,0 1 0,0-1 0,0 0 0,-1 1 0,-4 3 0,0-1 0,0 1 0,0 0 0,1 0 0,0 1 0,-7 6 0,3 0 0,0 0 0,0 1 0,-10 21 0,16-29 0,1 0 0,0 0 0,1 1 0,-1-1 0,1 1 0,-1 0 0,2-1 0,-1 1 0,0 0 0,1 0 0,0 0 0,0-1 0,0 1 0,2 9 0,-1-13 6,0 1 0,0 0 0,0-1 0,0 1 1,1-1-1,-1 1 0,0-1 0,1 0 0,-1 1 0,1-1 0,-1 0 0,1 0 0,0 0 0,-1 0 1,1 0-1,0-1 0,0 1 0,0 0 0,-1-1 0,1 1 0,0-1 0,4 1 0,47 2-545,-49-3 372,3 0-1572,-1 0-1,1 0 1,-1-1-1,1 0 1,11-3 0,9-9-7726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8.975"/>
    </inkml:context>
    <inkml:brush xml:id="br0">
      <inkml:brushProperty name="width" value="0.025" units="cm"/>
      <inkml:brushProperty name="height" value="0.025" units="cm"/>
    </inkml:brush>
  </inkml:definitions>
  <inkml:trace contextRef="#ctx0" brushRef="#br0">100 4 17200,'0'0'10117,"-8"-1"-7603,2 1-2261,-1-1 9,0 0 1,0 1 0,-1 0 0,1 0 0,-9 2-1,14-2-270,1 1 0,-1-1 0,1 0 0,-1 1 0,0-1 0,1 1 0,-1 0 0,1 0 0,0-1 0,-1 1 0,1 0 0,0 0 0,-1 0 0,1 0 0,0 1 0,0-1 0,0 0 0,0 0 0,0 1 0,0-1-1,0 1 1,0-1 0,1 1 0,-1-1 0,0 1 0,1-1 0,0 1 0,-1-1 0,1 1 0,0 0 0,0-1 0,0 4 0,2-4-79,0 1 0,0 0 0,1-1 0,-1 0 0,0 1-1,1-1 1,0 0 0,-1 0 0,1-1 0,0 1 0,-1 0 0,1-1 0,0 0 0,0 1 0,3-1-1,3 1-253,7 2-308,-1 0 1,1 1-1,0 1 1,-1 0-1,0 1 0,0 1 1,20 12-1,-35-19 687,1 0 0,-1 1-1,1-1 1,0 0 0,-1 1-1,1-1 1,-1 0 0,1 1-1,-1-1 1,1 1 0,-1-1 0,1 1-1,-1-1 1,1 1 0,-1-1-1,0 1 1,1-1 0,-1 1 0,0 0-1,0-1 1,1 1 0,-1 0-1,0-1 1,0 1 0,0 0-1,0-1 1,0 1 0,0 0 0,0 0-1,-16 8 2520,-35-3 1819,49-6-4288,-17 1-556,-47 1 1696,37-8-2924,28 5 1355,-1 1 0,1-1 0,0 0-1,0 1 1,0-1 0,0 0 0,0 0-1,0 0 1,0 0 0,0 1-1,0-1 1,0-1 0,1 1 0,-1 0-1,0 0 1,0-2 0,-3-10-8377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09.644"/>
    </inkml:context>
    <inkml:brush xml:id="br0">
      <inkml:brushProperty name="width" value="0.025" units="cm"/>
      <inkml:brushProperty name="height" value="0.025" units="cm"/>
    </inkml:brush>
  </inkml:definitions>
  <inkml:trace contextRef="#ctx0" brushRef="#br0">51 0 6470,'0'0'20382,"4"13"-19346,1 19-524,0 0 1,-2 0-1,-2 0 1,-1 0-1,-1 0 1,-9 56-1,3-40 74,5-32-102,1-48-262,1 27-222,-1-1 0,0 1 0,0 0 0,-1 0 0,1 0 0,-1 0 0,0 0 0,-1 0 0,1 1 0,-1-1 0,0 1 0,-6-8 0,-8-14 0,53 24 0,38 9-1441,93-4-1,-130-10-3745,-17-10-4034,-14 4-1707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10.203"/>
    </inkml:context>
    <inkml:brush xml:id="br0">
      <inkml:brushProperty name="width" value="0.025" units="cm"/>
      <inkml:brushProperty name="height" value="0.025" units="cm"/>
    </inkml:brush>
  </inkml:definitions>
  <inkml:trace contextRef="#ctx0" brushRef="#br0">4 1 10410,'0'0'15102,"0"9"-12374,0-2-2323,-4 46 1887,4-49-2142,0 0 0,0 0 0,0 0 0,1 0-1,-1-1 1,1 1 0,0 0 0,0 0 0,0 0-1,1-1 1,1 5 0,-1-7-148,0 1 0,0-1-1,-1 0 1,2 0 0,-1 0 0,0 0 0,0 0 0,0 0-1,0-1 1,0 1 0,1-1 0,-1 0 0,0 1-1,1-1 1,-1 0 0,0 0 0,0 0 0,1-1 0,-1 1-1,0 0 1,4-2 0,46-18-10,-20 1-13,-22 11 4,1 1-1,1 0 1,-1 1 0,1 0 0,0 1 0,1 0 0,-1 1 0,1 0 0,16-2 0,-27 6 19,-1 1 0,1-1 0,-1 0 0,0 1 0,1 0 0,-1-1 0,0 1 0,1 0 0,-1-1 1,0 1-1,0 0 0,0 0 0,0 0 0,0 0 0,0 0 0,0 0 0,0 0 0,0 1 0,0-1 0,-1 0 0,1 0 0,0 1 1,-1-1-1,1 0 0,-1 1 0,0-1 0,1 1 0,-1-1 0,0 1 0,0-1 0,0 0 0,0 1 0,0 1 0,0 65 104,-1-46-90,0-21-16,1 1 0,0-1 0,0 0 0,0 1 0,0-1 0,0 1 0,1-1 0,-1 0 0,0 1 0,0-1 0,1 0 0,-1 1 0,1-1 0,0 0 0,-1 1 0,1-1 0,0 0 0,1 2 0,0-2 0,0 0 0,0-1 0,0 1 0,1 0 0,-1-1 0,0 0 0,0 1 0,1-1 0,-1 0 0,0 0 0,4 0 0,9-2 0,0 0 0,-1-1 0,1-1 0,-1 0 0,0-1 0,0 0 0,0-1 0,24-15 0,-21 11 0,1 1 0,0 1 0,0 1 0,25-6 0,-42 12 0,-1 1 0,1 0 0,0 0 0,-1 0 0,1 0 0,0-1 0,-1 1 0,1 0 0,0 0 0,-1 0 0,1 1 0,0-1 0,0 0 0,-1 0 0,1 0 0,0 0 0,-1 1 0,1-1 0,0 0 0,-1 0 0,1 1 0,-1-1 0,1 1 0,-1-1 0,1 1 0,0-1 0,-1 1 0,0-1 0,1 1 0,-1-1 0,1 1 0,-1-1 0,0 1 0,1 0 0,-1-1 0,0 1 0,1 0 0,-1-1 0,0 1 0,0 0 0,0-1 0,0 1 0,0 0 0,0-1 0,0 1 0,0 0 0,0 0 0,0 0 0,-10 49 0,2-10 0,9-39 0,0 0 0,0 0 0,0-1 0,0 1 0,1 0 0,-1-1 0,0 1 0,0-1 0,0 0 0,1 1 0,-1-1 0,0 0 0,0 1 0,1-1 0,-1 0 0,0 0 0,0 0 0,1 0 0,-1 0 0,0-1 0,3 0 0,30-3 0,11-11 0,20-3 0,-65 18 0,0 0 0,1 0 0,-1 0 0,0 0 0,1 0 0,-1 0 0,0 0 0,0 0 0,1 0 0,-1 0 0,0 0 0,1 1 0,-1-1 0,0 0 0,1 0 0,-1 0 0,0 0 0,0 0 0,1 1 0,-1-1 0,0 0 0,0 0 0,1 1 0,-1-1 0,0 0 0,0 0 0,0 1 0,1-1 0,-1 0 0,0 0 0,0 1 0,0-1 0,0 0 0,0 1 0,0-1 0,0 0 0,0 1 0,0-1 0,1 0 0,-1 0 0,0 1 0,-1-1 0,1 0 0,0 1 0,0-1 0,0 0 0,0 1 0,0-1 0,0 0 0,0 1 0,0-1 0,0 0 0,-1 0 0,1 1 0,0-1 0,-7 15 0,7-15 0,-9 19-5587,13-15 94,8-8-478,3-8-9072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2.131"/>
    </inkml:context>
    <inkml:brush xml:id="br0">
      <inkml:brushProperty name="width" value="0.025" units="cm"/>
      <inkml:brushProperty name="height" value="0.025" units="cm"/>
    </inkml:brush>
  </inkml:definitions>
  <inkml:trace contextRef="#ctx0" brushRef="#br0">24 0 11275,'0'0'7783,"17"52"-6085,-14-21-193,-3 5-288,0 4-384,0-1-513,0-4-192,0-1-64,0-7 1,0-3-1,0-6-64,0-6-449,0-7-1248,-7-5-1186,-9 0-576,-4-14-1858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10.899"/>
    </inkml:context>
    <inkml:brush xml:id="br0">
      <inkml:brushProperty name="width" value="0.025" units="cm"/>
      <inkml:brushProperty name="height" value="0.025" units="cm"/>
    </inkml:brush>
  </inkml:definitions>
  <inkml:trace contextRef="#ctx0" brushRef="#br0">59 288 9897,'0'0'22672,"6"-4"-22623,-4 2-54,0 0 1,0 0-1,-1 0 1,1 0-1,0 0 1,-1 0-1,1 0 1,-1-1-1,2-3 1,-6-8-25,-19 5 22,20 9 3,0 0 0,0-1 0,0 1 0,0 0 0,0 0 0,1 0 0,-1 0 0,0 1 0,0-1 0,0 0 0,0 1 0,1-1 0,-1 1 0,0 0 0,1-1 0,-1 1 0,0 0 0,1 0 0,-1 0 0,1 0 0,-1 1 0,1-1 0,0 0 0,-1 1 0,1-1 0,0 0 0,0 1 0,0 0 0,0-1 0,-1 3 0,1 0 9,-1 1 0,1-1 0,0 0 0,0 1 0,1-1 0,-1 0 1,1 1-1,0-1 0,0 1 0,0-1 0,1 1 0,1 4 0,-1-7 3,0 0 0,0 1-1,0-1 1,0 0 0,0 0 0,1 0 0,-1 0 0,1 0 0,0 0 0,-1 0 0,1-1-1,0 1 1,0 0 0,0-1 0,0 0 0,0 1 0,1-1 0,-1 0 0,0 0 0,0 0-1,1-1 1,-1 1 0,1 0 0,-1-1 0,1 0 0,-1 1 0,1-1 0,-1 0 0,4-1 0,2 1-9,0 0 0,1 0 0,-1-1 0,0-1 0,0 1 0,0-2 0,14-4 0,-10 1-137,0 0-1,-1-1 1,0 0-1,0-1 0,0 0 1,-1 0-1,-1-1 1,1-1-1,-1 0 1,-1 0-1,14-22 1,-7 5-764,-2 0 0,-1-2 1,17-57-1,-12 51 1447,-16 33-513,0 0 0,0 1 0,0-1 0,0 1 0,0 0 0,1-1 0,-1 1 0,0 0 0,1 0 0,-1 0 0,1 0 0,-1 0 0,1 0 0,0 0 0,-1 1 0,1-1 0,0 0 0,3 0 0,-4 31-176,-3-9 238,-1-2 0,-1 1 0,-1 0 0,-1-1 0,-10 24 0,-12 48 2027,24-74-1887,0 0-1,2 0 1,0 0-1,1 0 0,1 0 1,2 23-1,-2-39-233,0 0 0,1 0 0,-1 0 0,0 0 0,0 0 0,0 0 0,1 0 0,-1 0 0,1 0 0,-1 0 0,1 0 0,-1 0 0,1 0 0,-1-1 0,1 1 0,0 0 0,-1 0 0,1-1 0,0 1 0,0 0 0,0-1 0,-1 1 0,1-1 0,0 1 0,0-1 0,0 0 0,0 1 0,0-1 0,0 0 0,0 1 0,0-1 0,0 0 0,0 0 0,0 0 0,0 0 0,0 0 0,0 0 0,0 0 0,0 0 0,0-1 0,0 1 0,0 0 0,0-1 0,0 1 0,0 0 0,0-1 0,0 1 0,0-1 0,-1 1 0,1-1 0,0 0 0,0 1 0,-1-1 0,1 0 0,0 0 0,-1 1 0,1-1 0,0 0 0,-1 0 0,1-2 0,1-4 0,-1 1 0,-1-1 0,1 0 0,-1 0 0,0 0 0,-1 0 0,0 0 0,0 0 0,0 0 0,-1 0 0,0 1 0,-3-9 0,-5-6 0,-1 0 0,-18-25 0,-16-35 0,45 80 0,1 1 0,-1 0 0,1-1 0,-1 1 0,1 0 0,-1-1 0,1 1 0,0 0 0,-1 0 0,1-1 0,-1 1 0,1 0 0,0 0 0,-1 0 0,1 0 0,-1 0 0,1 0 0,0 0 0,-1 0 0,1 0 0,-1 0 0,1 0 0,0 1 0,-1-1 0,1 0 0,-1 0 0,1 1 0,0-1 0,23 6 0,3 3-465,1-1-1,0-2 1,0 0 0,1-2-1,36 0 1,-20-4-6833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5.868"/>
    </inkml:context>
    <inkml:brush xml:id="br0">
      <inkml:brushProperty name="width" value="0.025" units="cm"/>
      <inkml:brushProperty name="height" value="0.025" units="cm"/>
    </inkml:brush>
  </inkml:definitions>
  <inkml:trace contextRef="#ctx0" brushRef="#br0">84 1 19955,'0'0'6774,"-1"13"-5055,-24 92-53,-5 23 143,27-114-1689,1 1 1,0 0-1,1-1 1,1 1 0,1 0-1,2 18 1,-2-32-121,-1 1 0,0-1 0,1 0 0,-1 1 0,1-1 0,-1 0 0,1 0 0,0 1 0,0-1 0,-1 0 0,1 0 0,0 0 0,0 0 0,0 0 0,0 0 0,1 0 0,-1 0 0,0 0 0,0 0 0,0-1 0,1 1 0,1 0 0,1 0 0,0 0 0,-1 0 0,1 0 0,0-1 0,0 0 0,-1 0 0,1 0 0,6-1 0,1 0 0,-1-2 0,1 1 0,-1-1 0,1-1 0,11-6 0,-1-1 0,-12 5 0,1 1 0,0 0 0,0 0 0,0 1 0,1 1 0,-1-1 0,13-1 0,-22 5 0,0 0 0,0 1 0,0-1 0,-1 0 0,1 0 0,0 0 0,0 1 0,-1-1 0,1 1 0,0-1 0,0 0 0,-1 1 0,1-1 0,0 1 0,-1 0 0,1-1 0,-1 1 0,1-1 0,-1 1 0,1 0 0,-1-1 0,1 1 0,-1 0 0,0 0 0,1-1 0,-1 1 0,0 0 0,0 0 0,1 0 0,-1-1 0,0 1 0,0 0 0,0 0 0,0 0 0,0 0 0,0-1 0,0 1 0,0 0 0,-1 1 0,-6 37 0,3-29 0,0 0 0,-1 0 0,-1 0 0,1-1 0,-2 0 0,1 0 0,-1 0 0,-1-1 0,1 0 0,-2-1 0,-15 12 0,17-13 0,-1-1 0,0 0 0,0-1 0,0 1 0,0-2 0,-1 1 0,0-1 0,0-1 0,1 1 0,-1-2 0,-1 1 0,1-1 0,0 0 0,-13-1 0,19-1 7,1 0 1,-1 0-1,1 0 1,-1 0-1,1 0 1,-1 0-1,1-1 1,0 1-1,-1-1 1,1 0-1,0 0 0,0 0 1,0 0-1,0 0 1,1 0-1,-1 0 1,1 0-1,-1-1 1,1 1-1,0-1 1,0 1-1,0-1 0,-1-3 1,1 4-34,0 0 1,1 0-1,-1 1 1,1-1-1,-1 0 1,1 0-1,0 0 0,0 0 1,0 0-1,0 0 1,0 0-1,0 1 1,1-1-1,-1 0 1,0 0-1,1 0 1,0 0-1,-1 1 0,1-1 1,0 0-1,0 1 1,0-1-1,0 0 1,0 1-1,0-1 1,1 1-1,-1 0 0,0-1 1,1 1-1,-1 0 1,1 0-1,-1 0 1,1 0-1,2-1 1,5-1-1936,0 0 1,0 1 0,0 0 0,13 0-1,16-1-5459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6.504"/>
    </inkml:context>
    <inkml:brush xml:id="br0">
      <inkml:brushProperty name="width" value="0.025" units="cm"/>
      <inkml:brushProperty name="height" value="0.025" units="cm"/>
    </inkml:brush>
  </inkml:definitions>
  <inkml:trace contextRef="#ctx0" brushRef="#br0">56 277 16111,'0'0'13186,"-9"9"-10266,5-5-2637,-27 31 118,29-33-407,1 0-1,0 0 1,0 0 0,0 1 0,0-1 0,0 0 0,0 0 0,1 1 0,-1-1 0,1 0 0,-1 1 0,1-1 0,0 0 0,0 1 0,0-1-1,0 0 1,0 1 0,1-1 0,-1 0 0,1 1 0,1 2 0,-1-3 6,1 0 0,0 0 0,0 0 0,0 0 0,0-1 0,0 1 0,0-1 0,1 1 0,-1-1 0,0 0 0,1 0 0,-1 0 0,1 0 0,-1 0 0,1-1 0,-1 1 0,1-1 0,0 1 0,-1-1 0,1 0 0,3 0 0,3 0 0,1 0 0,0-1 0,-1 1 0,18-5 0,-14 0 0,-1-1 0,0 0 0,-1-1 0,0 0 0,0-1 0,0 0 0,-1-1 0,14-14 0,-11 11 0,-1-2 0,0 1 0,12-20 0,-38 68 0,9-26 0,0 0 0,1 0 0,0 1 0,1-1 0,0 1 0,1 0 0,0 0 0,1 0 0,0 0 0,0 15 0,1-23 0,1-1 0,-1 1 0,1-1 0,0 0 0,-1 1 0,1-1 0,0 0 0,0 1 0,0-1 0,0 0 0,0 0 0,0 0 0,0 0 0,0 0 0,1 0 0,-1 0 0,0 0 0,0-1 0,1 1 0,-1 0 0,1-1 0,-1 1 0,1-1 0,-1 1 0,1-1 0,-1 0 0,1 0 0,-1 0 0,1 1 0,-1-1 0,1-1 0,-1 1 0,1 0 0,-1 0 0,3-1 0,4 0 0,0-1 0,0 1 0,0-2 0,0 1 0,12-6 0,0-3 0,-1-1 0,0-1 0,-1 0 0,-1-2 0,0 0 0,-1 0 0,0-2 0,22-31 0,-20 22 0,-1-1 0,-1 0 0,-1-1 0,-2 0 0,17-52 0,-25 49 0,-5 31 0,0 0 0,0 0 0,0-1 0,0 1 0,0 0 0,0 0 0,0 0 0,-1 0 0,1-1 0,0 1 0,0 0 0,0 0 0,0 0 0,0 0 0,-1 0 0,1 0 0,0 0 0,0-1 0,0 1 0,0 0 0,-1 0 0,1 0 0,0 0 0,0 0 0,0 0 0,-1 0 0,1 0 0,0 0 0,0 0 0,0 0 0,-1 0 0,1 0 0,0 0 0,0 0 0,0 0 0,-1 0 0,1 0 0,0 1 0,0-1 0,0 0 0,0 0 0,-1 0 0,1 0 0,0 0 0,0 0 0,0 1 0,0-1 0,0 0 0,0 0 0,-1 0 0,1 0 0,0 0 0,0 1 0,0-1 0,0 0 0,0 0 0,0 0 0,0 1 0,-34 45 0,19-18 0,0 0 0,2 1 0,-15 46 0,23-57 0,0-1 0,2 1 0,0-1 0,1 1 0,1 0 0,0 0 0,4 32 0,-2-44-5,1 0 0,-1-1 0,1 1 0,0-1 0,1 0 0,-1 0 1,1 0-1,0 0 0,1 0 0,-1 0 0,1-1 0,7 8 0,-9-10-14,0 0 1,1 0-1,-1 0 0,1 0 1,-1 0-1,1 0 0,0 0 0,0-1 1,0 0-1,0 1 0,0-1 1,0 0-1,0-1 0,1 1 1,-1 0-1,0-1 0,0 0 1,1 0-1,-1 0 0,0 0 1,0 0-1,1-1 0,4-1 1,-7 1-76,0 0 0,0 0 1,0 0-1,0 0 0,0 0 1,-1 0-1,1 0 1,0-1-1,-1 1 0,1 0 1,-1 0-1,1-1 1,-1 1-1,0 0 0,1-1 1,-1 1-1,0 0 1,0-1-1,0 1 0,0 0 1,0-1-1,-1 1 0,1 0 1,0-1-1,0 1 1,-2-3-1,-12-37-923,1 23 1386,-2 0 0,0 1-1,-1 0 1,0 2 0,-2-1 0,0 2 0,0 1-1,-1 0 1,-1 1 0,-40-17 0,110 33-369,-7-3 0,87 13-3095,1-9-5869,-85-5-5626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7.297"/>
    </inkml:context>
    <inkml:brush xml:id="br0">
      <inkml:brushProperty name="width" value="0.025" units="cm"/>
      <inkml:brushProperty name="height" value="0.025" units="cm"/>
    </inkml:brush>
  </inkml:definitions>
  <inkml:trace contextRef="#ctx0" brushRef="#br0">64 14 9161,'0'0'13693,"1"8"-10304,0 23-2659,-2 1-1,-1-1 0,-1 0 0,-2 0 0,-15 53 0,10-44-192,1 0 1,2 0-1,-1 54 0,8-94-537,0 0 0,0 1 0,0-1 0,0 0 0,0 0 0,0 0 0,0 0 0,0 1 0,0-1 0,0 0 0,0 0 0,0 0 0,0 0 0,0 1 0,0-1 0,0 0 0,0 0 0,0 0 0,0 0 0,1 0 0,-1 1 0,0-1 0,0 0 0,0 0 0,0 0 0,0 0 0,1 0 0,-1 0 0,0 0 0,0 0 0,0 1 0,0-1 0,0 0 0,1 0 0,-1 0 0,0 0 0,0 0 0,0 0 0,1 0 0,-1 0 0,0 0 0,0 0 0,0 0 0,0 0 0,1 0 0,-1 0 0,0 0 0,0 0 0,0-1 0,0 1 0,1 0 0,-1 0 0,0 0 0,0 0 0,0 0 0,0 0 0,0 0 0,0 0 0,1-1 0,-1 1 0,0 0 0,0 0 0,0 0 0,10-11 0,-4-3 0,0 0 0,-1-1 0,0 0 0,-1 0 0,-1 0 0,2-21 0,1-102 0,-6 141 0,0 0 0,0-1 0,0 1 0,0-1 0,1 1 0,0-1 0,-1 1 0,1-1 0,0 1 0,0-1 0,0 0 0,0 0 0,1 1 0,-1-1 0,0 0 0,1 0 0,0 0 0,-1 0 0,1 0 0,3 2 0,-1-2 0,0 0 0,0 0 0,0 0 0,1 0 0,-1 0 0,0-1 0,1 0 0,-1 0 0,1 0 0,8 0 0,-2-1 0,-1 0 0,1-1 0,0 0 0,-1 0 0,1-1 0,-1-1 0,1 0 0,-1 0 0,13-7 0,-11 3 0,-1 0 0,1-1 0,-2 0 0,1 0 0,-1-1 0,-1-1 0,1 0 0,-2 0 0,1 0 0,-2-1 0,1-1 0,-1 1 0,-1-1 0,0 0 0,-1-1 0,0 1 0,-1-1 0,-1 0 0,4-20 0,-7 33 0,0-1 0,1 1 0,-1-1 0,0 0 0,0 1 0,0-1 0,1 1 0,-1-1 0,0 1 0,0-1 0,0 0 0,0 1 0,0-1 0,0 0 0,0 1 0,0-1 0,-1 1 0,1-1 0,0 1 0,0-1 0,0 0 0,-1 1 0,1-1 0,0 1 0,0-1 0,-1 1 0,1-1 0,-1 1 0,1-1 0,0 1 0,-1 0 0,1-1 0,-1 1 0,1 0 0,-1-1 0,1 1 0,-1 0 0,1-1 0,-1 1 0,0 0 0,1 0 0,-1 0 0,1-1 0,-1 1 0,1 0 0,-1 0 0,0 0 0,1 0 0,-1 0 0,1 0 0,-1 0 0,0 0 0,1 1 0,-1-1 0,1 0 0,-1 0 0,0 0 0,1 1 0,-1-1 0,-30 24 0,16-6 0,0 0 0,1 2 0,2-1 0,-21 43 0,28-52 0,0 0 0,1 1 0,1 0 0,0 0 0,0 0 0,1 0 0,0 0 0,1 1 0,0-1 0,1 0 0,1 1 0,1 14 0,-1-24 0,0 1 0,0 0 0,1-1 0,-1 1 0,0-1 0,1 1 0,0-1 0,-1 0 0,1 1 0,0-1 0,0 0 0,1 0 0,-1 0 0,0-1 0,1 1 0,-1-1 0,1 1 0,-1-1 0,1 0 0,-1 0 0,1 0 0,0 0 0,0 0 0,0-1 0,-1 1 0,1-1 0,0 0 0,5 0 0,-3 1 0,1-1 0,0 0 0,-1-1 0,1 1 0,-1-1 0,1-1 0,-1 1 0,1-1 0,-1 1 0,0-1 0,0-1 0,0 1 0,9-7 0,0-3 0,-2 0 0,0-1 0,0-1 0,-1 0 0,-1 0 0,-1-1 0,14-28 0,-74 137 0,47-83 0,0 0 0,1 1 0,0-1 0,1 1 0,-1 13 0,3-23 0,0 0 0,0 1 0,0-1 0,0 1 0,0-1 0,0 0 0,1 1 0,-1-1 0,1 0 0,-1 1 0,1-1 0,0 0 0,0 0 0,0 1 0,0-1 0,0 0 0,1 0 0,-1 0 0,1 0 0,-1-1 0,1 1 0,0 0 0,-1-1 0,1 1 0,0-1 0,0 1 0,0-1 0,0 0 0,1 0 0,3 2 0,6-1-17,0 1 0,1-2 0,-1 0-1,0 0 1,15-1 0,-23-1-37,0 1-1,1-1 0,-1 0 1,0 0-1,0 0 0,1 0 1,-1-1-1,4-2 0,-7 3 5,1 0 0,-1 0-1,0 0 1,1 0 0,-1 0-1,0 0 1,0 0-1,0 0 1,0 0 0,0-1-1,0 1 1,0-1-1,0 1 1,-1 0 0,1-1-1,-1 1 1,1-1 0,-1 0-1,1 1 1,-1-1-1,0-2 1,-1-43-11390,-7 17 2963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7.624"/>
    </inkml:context>
    <inkml:brush xml:id="br0">
      <inkml:brushProperty name="width" value="0.025" units="cm"/>
      <inkml:brushProperty name="height" value="0.025" units="cm"/>
    </inkml:brush>
  </inkml:definitions>
  <inkml:trace contextRef="#ctx0" brushRef="#br0">0 1 15631,'0'0'17136,"51"14"-17136,-35-6-4068,4 1-4676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7.967"/>
    </inkml:context>
    <inkml:brush xml:id="br0">
      <inkml:brushProperty name="width" value="0.025" units="cm"/>
      <inkml:brushProperty name="height" value="0.025" units="cm"/>
    </inkml:brush>
  </inkml:definitions>
  <inkml:trace contextRef="#ctx0" brushRef="#br0">134 3 24119,'0'0'4986,"-8"0"-1879,-2-1-2800,1 0-243,0 0 0,1 1-1,-1 0 1,0 1 0,-8 1-1,15-2-67,0 0 0,1 1 0,-1-1 0,0 1 0,0 0 0,1-1 0,-1 1 0,0 0 0,1 0 0,-1 0-1,1 0 1,-1 0 0,1 0 0,0 0 0,-1 1 0,1-1 0,0 1 0,0-1 0,0 0 0,0 1 0,0 0 0,0-1 0,0 1 0,1 0 0,-1-1-1,1 1 1,-1 0 0,1 0 0,-1-1 0,1 1 0,0 0 0,0 2 0,0-2 6,1 0 0,-1 0 0,1-1 0,0 1 0,0 0 0,-1-1 0,1 1 0,0-1 0,0 1 0,0-1 0,1 1 0,-1-1 0,0 0 0,1 0 0,-1 1 0,0-1-1,1 0 1,-1 0 0,1-1 0,0 1 0,-1 0 0,4 1 0,44 15-134,-41-14 32,21 5-859,47 16-1415,-71-22 2403,0 0 0,0 0 0,0 1 0,0 0 1,-1 0-1,1 0 0,-1 0 0,0 1 0,0 0 0,0-1 0,4 6 0,-8-7 17,1-1 0,0 0 0,-1 1 0,1-1-1,-1 1 1,1-1 0,-1 1 0,0-1 0,0 1 0,0-1 0,0 1 0,0-1-1,0 1 1,0-1 0,0 1 0,0-1 0,-1 1 0,1-1 0,-1 1 0,1-1 0,-1 1-1,1-1 1,-1 0 0,0 1 0,0-1 0,0 0 0,0 0 0,0 0 0,0 0 0,0 1-1,0-1 1,0 0 0,0-1 0,-1 1 0,1 0 0,-2 1 0,-7 4 311,-1 0 0,1 0 1,-18 6-1,21-9-313,-5 3-16,-9 3-272,1 0 0,-1-1 0,0-1-1,-1-1 1,0 0 0,-23 1-1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9.084"/>
    </inkml:context>
    <inkml:brush xml:id="br0">
      <inkml:brushProperty name="width" value="0.025" units="cm"/>
      <inkml:brushProperty name="height" value="0.025" units="cm"/>
    </inkml:brush>
  </inkml:definitions>
  <inkml:trace contextRef="#ctx0" brushRef="#br0">181 256 6951,'0'0'14424,"-5"-9"-12091,-17-27-363,20 35-1868,1-1 0,0 1 1,0 0-1,-1-1 1,1 1-1,0 0 1,-1 0-1,1 0 0,-1 0 1,0 1-1,1-1 1,-1 0-1,1 1 0,-1-1 1,0 1-1,0-1 1,1 1-1,-1 0 0,0 0 1,0 0-1,0 0 1,1 0-1,-1 0 0,0 0 1,0 1-1,1-1 1,-1 0-1,0 1 1,1 0-1,-1-1 0,0 1 1,1 0-1,-1 0 1,-2 1-1,-1 2-6,-1 1 0,0-1-1,1 1 1,0 0 0,0 0 0,-6 8-1,3-1 41,1 0 0,0 0 0,1 0-1,-6 18 1,10-26-87,0 1 0,0 0-1,1 1 1,-1-1 0,1 0-1,1 0 1,-1 0 0,1 1-1,0-1 1,0 0 0,0 0 0,1 1-1,0-1 1,2 7 0,-2-11-38,-1 0 0,1 0 0,0 0 0,0 0 0,0 0 0,1 0 0,-1 0 0,0 0 0,0 0 0,0 0 0,1 0 0,-1-1 0,0 1 0,1-1 0,-1 1 0,1-1 0,-1 1 0,1-1 0,-1 0 0,1 0 0,-1 1 0,0-1 0,1 0 0,-1-1 0,1 1 0,-1 0 0,1 0 0,2-1 0,43-15 278,-24 4-265,-1-2 0,0-1 0,-1 0 1,0-2-1,-2 0 0,31-35 0,-25 23-230,-2-1 1,-1-1-1,-1-1 0,16-36 1,-21 27 62,-5 13 113,-9 25 39,-4 13 16,-30 112 471,21-89-233,2 0 1,1 1 0,2 0 0,-4 58 0,10-90-318,0 0 0,0-1 0,-1 1 0,1 0-1,0-1 1,1 1 0,-1 0 0,0-1 0,0 1 0,1 0 0,-1-1 0,1 1 0,-1 0-1,1-1 1,0 1 0,0-1 0,0 1 0,-1-1 0,1 0 0,1 1 0,-1-1 0,0 0-1,0 0 1,0 0 0,1 0 0,-1 0 0,0 0 0,1 0 0,-1 0 0,1 0 0,-1 0-1,1-1 1,0 1 0,-1-1 0,1 1 0,0-1 0,-1 0 0,1 0 0,0 0 0,-1 0-1,1 0 1,0 0 0,3-1 0,-1 1-414,0-1 0,1-1 0,-1 1 1,0-1-1,0 0 0,0 0 0,0 0 0,-1 0 0,1 0 0,0-1 0,-1 0 0,0 0 0,1 0 1,-1 0-1,-1 0 0,5-6 0,10-23-13732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49.721"/>
    </inkml:context>
    <inkml:brush xml:id="br0">
      <inkml:brushProperty name="width" value="0.025" units="cm"/>
      <inkml:brushProperty name="height" value="0.025" units="cm"/>
    </inkml:brush>
  </inkml:definitions>
  <inkml:trace contextRef="#ctx0" brushRef="#br0">1 141 10602,'0'0'19800,"9"4"-18796,-2-1-925,0 0-1,1-1 1,-1 0 0,0-1 0,1 0 0,-1 0-1,1 0 1,-1-1 0,1 0 0,-1-1 0,1 1 0,-1-1-1,1-1 1,-1 0 0,0 0 0,10-4 0,76-35-53,-83 37-26,-2-2-1,1 1 0,-1-1 1,1-1-1,-2 1 0,1-1 1,11-14-1,-18 20 1,0 0 0,-1 1 0,1-1 0,0 0 0,0 0 0,-1 0 0,1 0 0,0 0 0,-1 0 0,1 0 0,-1 0 0,1 0 0,-1 0 0,0 0 0,0 0 0,1 0 0,-1 0 0,0-1 0,0 1 0,0 0 0,0 0 0,0 0 0,0 0 0,0 0 0,-1 0 0,1 0 0,0-1 0,0 1 0,-1 0 0,0-1 0,-1 1 0,1 0 0,-1 0 0,0 0 0,1 0 0,-1 0 0,0 1 0,0-1 0,0 1 0,0-1 0,0 1 0,0-1 0,1 1 0,-1 0 0,0 0 0,-3 0 0,-5 1 0,0 0 0,0 0 0,0 1 0,0 0 0,-17 6 0,11 1 0,2 0 0,-1 0 0,1 1 0,-15 15 0,23-20 0,1 0 0,0 0 0,0 0 0,1 1 0,0-1 0,-1 1 0,2 0 0,-1 1 0,1-1 0,0 0 0,0 1 0,-3 13 0,6-18 0,0-1 0,0 1 0,0-1 0,0 1 0,0 0 0,1-1 0,-1 1 0,1 0 0,-1-1 0,1 1 0,-1-1 0,1 1 0,0-1 0,0 1 0,-1-1 0,1 0 0,0 1 0,0-1 0,1 0 0,-1 0 0,0 1 0,0-1 0,0 0 0,1 0 0,-1-1 0,1 1 0,-1 0 0,1 0 0,-1-1 0,1 1 0,-1-1 0,1 1 0,0-1 0,-1 0 0,3 1 0,9 1 0,-1 0 0,1-1 0,21-1 0,-20 0 0,85-2-4249,-50-5-3545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0.264"/>
    </inkml:context>
    <inkml:brush xml:id="br0">
      <inkml:brushProperty name="width" value="0.025" units="cm"/>
      <inkml:brushProperty name="height" value="0.025" units="cm"/>
    </inkml:brush>
  </inkml:definitions>
  <inkml:trace contextRef="#ctx0" brushRef="#br0">142 14 6086,'0'0'26419,"-8"-4"-26178,6 2-240,0 1 1,-1 0-1,1 0 1,0 0 0,-1 0-1,1 1 1,-1-1-1,1 1 1,-1-1-1,1 1 1,-1 0-1,1 0 1,-1 0 0,1 0-1,-1 0 1,-3 2-1,2-1-1,0 1-1,0 1 1,1-1 0,-1 0-1,1 1 1,-1 0-1,1-1 1,0 1-1,0 1 1,1-1-1,-6 7 1,2-2 3,1 0 1,0 0-1,0 1 0,1-1 0,0 1 1,1 0-1,-1 0 0,-1 13 0,4-20-6,1 0 0,-1 0-1,1 0 1,0 0-1,0 1 1,0-1-1,0 0 1,0 0 0,1 0-1,-1 0 1,1 0-1,-1 0 1,1 0 0,0 0-1,-1 0 1,1 0-1,0 0 1,0-1-1,0 1 1,1 0 0,-1 0-1,0-1 1,1 1-1,-1-1 1,1 0 0,0 1-1,-1-1 1,1 0-1,0 0 1,0 0 0,-1 0-1,1 0 1,0 0-1,0 0 1,0-1-1,0 1 1,0-1 0,0 0-1,1 1 1,-1-1-1,0 0 1,3 0 0,55-3-2434,-51 2 1194,-1-1-1,0-1 1,0 1-1,0-1 1,9-5-1,25-16-7927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0.792"/>
    </inkml:context>
    <inkml:brush xml:id="br0">
      <inkml:brushProperty name="width" value="0.025" units="cm"/>
      <inkml:brushProperty name="height" value="0.025" units="cm"/>
    </inkml:brush>
  </inkml:definitions>
  <inkml:trace contextRef="#ctx0" brushRef="#br0">48 0 18097,'0'0'9187,"-5"10"-7158,-3 7-1597,1 0 0,1 0-1,1 1 1,0 0 0,1-1 0,1 2-1,-1 27 1,6-10-432,5-30 0,4-20 0,-6 5 0,0 0 0,-1-1 0,0 1 0,-1-1 0,0 0 0,-1 0 0,0 0 0,0 0 0,-1-1 0,-1 1 0,0 0 0,0-1 0,-2-13 0,2 37 0,-1-12 0,1 1 0,0-1 0,0 0 0,-1 0 0,1 0 0,0 0 0,0 0 0,0 0 0,0 0 0,1 0 0,-1 1 0,0-1 0,0 0 0,1 0 0,-1 0 0,1 0 0,-1 0 0,1 0 0,-1 0 0,1 0 0,-1 0 0,1 0 0,0-1 0,0 1 0,-1 0 0,1 0 0,0-1 0,0 1 0,0 0 0,0-1 0,0 1 0,0-1 0,0 1 0,0-1 0,0 1 0,0-1 0,2 1 0,9 2 0,0 0 0,1 0 0,-1-2 0,1 1 0,-1-1 0,1-1 0,0 0 0,-1-1 0,18-3 0,-22 3 0,-1-1 0,1 0 0,0 0 0,0 0 0,-1-1 0,0 0 0,1-1 0,-1 1 0,0-1 0,-1-1 0,1 1 0,-1-1 0,0-1 0,0 1 0,9-12 0,-6-3 0,-10 19 0,1 1 0,0 0 0,-1 0 0,1-1 0,0 1 0,-1 0 0,1 0 0,-1 0 0,1 0 0,0 0 0,-1-1 0,1 1 0,-1 0 0,1 0 0,0 0 0,-1 0 0,1 0 0,-1 0 0,1 0 0,-1 0 0,1 0 0,0 1 0,-1-1 0,1 0 0,-1 0 0,1 0 0,0 0 0,-1 1 0,0-1 0,-3 2 0,-1 1 0,0-1 0,1 1 0,-1 0 0,1 0 0,-6 5 0,3-2 0,1 0 0,-1 1 0,1 0 0,1 1 0,-1-1 0,1 1 0,1 0 0,-1 0 0,1 1 0,1-1 0,-1 1 0,2 0 0,-1 0 0,-2 17 0,6-25 3,-1 0 0,1 1 0,0-1 0,-1 0 0,1 0-1,0 0 1,0 0 0,0 0 0,0 0 0,0 0 0,0 0 0,0 0 0,0 0 0,0 0 0,1 0 0,-1-1-1,0 1 1,0-1 0,1 1 0,-1-1 0,0 1 0,1-1 0,-1 0 0,0 1 0,1-1 0,-1 0 0,1 0-1,-1 0 1,0 0 0,1-1 0,-1 1 0,3-1 0,50-5-483,-14-10-3852,-5-9-5456,-14 8-2133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2.830"/>
    </inkml:context>
    <inkml:brush xml:id="br0">
      <inkml:brushProperty name="width" value="0.025" units="cm"/>
      <inkml:brushProperty name="height" value="0.025" units="cm"/>
    </inkml:brush>
  </inkml:definitions>
  <inkml:trace contextRef="#ctx0" brushRef="#br0">0 145 9289,'2'-9'2632,"-2"4"-2295,1 0 1,0 0 0,0 1 0,1-1-1,-1 0 1,1 1 0,0 0 0,0-1 0,1 1-1,-1 0 1,1 0 0,0 0 0,0 1-1,0-1 1,1 1 0,-1-1 0,1 1 0,0 0-1,0 0 1,0 1 0,5-3 0,9-4 89,0 2 1,0 0-1,0 1 1,1 1-1,0 1 1,0 0-1,0 1 0,0 1 1,1 1-1,-1 1 1,0 1-1,27 4 1,-43-5-423,0 1 0,-1-1 0,1 1 0,0 0 0,-1-1 1,1 1-1,-1 0 0,0 0 0,1 1 0,-1-1 0,0 1 0,1-1 0,-1 1 0,0 0 0,0-1 1,0 1-1,-1 0 0,1 0 0,0 0 0,-1 1 0,1-1 0,-1 0 0,0 1 0,0-1 0,0 1 1,0-1-1,1 5 0,-2-4 6,0 1 1,0-1 0,0 0 0,-1 1-1,1-1 1,-1 0 0,0 0-1,0 0 1,0 1 0,0-1 0,-1 0-1,1-1 1,-1 1 0,0 0-1,0 0 1,0-1 0,0 1-1,0-1 1,0 1 0,-1-1 0,-4 4-1,-13 7 189,0-1 0,-1-1 0,-1 0 0,0-2 0,-28 9 0,31-11-135,88-17-6535,5-17-632,13-3-769,-30 16 8735,-57 14-569,1 0 1,-1 0-1,1 0 1,-1 0-1,0 0 0,1 0 1,-1 0-1,1 0 0,-1 0 1,0 0-1,1 0 1,-1 0-1,0 0 0,1 1 1,-1-1-1,0 0 1,1 0-1,-1 0 0,0 0 1,1 1-1,-1-1 1,0 0-1,1 0 0,-1 1 1,0-1-1,1 0 0,-1 1 1,0-1-1,0 0 1,0 1-1,1-1 0,-1 0 1,0 1-1,0 16 3493,-11 17-1011,-3-3-964,8-20-1423,0 0 0,1 0 0,0 0 0,1 1-1,0 0 1,1 0 0,0 0 0,1 0 0,1 0 0,-1 14-1,2-26-379,1 1 0,-1-1 0,0 1 0,0-1 0,1 1-1,-1-1 1,0 1 0,1-1 0,-1 0 0,0 1-1,1-1 1,-1 0 0,0 1 0,1-1 0,-1 0-1,1 1 1,-1-1 0,1 0 0,-1 0 0,1 0-1,-1 1 1,1-1 0,-1 0 0,1 0 0,-1 0-1,1 0 1,-1 0 0,1 0 0,-1 0 0,1 0-1,-1 0 1,1 0 0,-1 0 0,1 0 0,-1 0 0,1-1-1,-1 1 1,1 0 0,-1 0 0,1-1 0,-1 1-1,0 0 1,1 0 0,-1-1 0,1 1 0,-1 0-1,0-1 1,1 0 0,23-16 161,-17 5-211,0 0 1,0 0 0,-1 0-1,-1-1 1,0 0-1,0 0 1,-2-1-1,0 1 1,0-1 0,-1 0-1,-1 0 1,0-19-1,0 36 46,-1 1 0,1-1 0,0 1-1,0-1 1,0 0 0,1 1 0,-1-1 0,1 0-1,-1 0 1,1 0 0,0 0 0,1 0 0,-1 0-1,0 0 1,1-1 0,0 1 0,-1-1 0,1 0-1,0 0 1,0 0 0,0 0 0,0 0 0,1-1-1,-1 1 1,0-1 0,1 0 0,-1 0-1,1 0 1,-1-1 0,1 1 0,-1-1 0,6 0-1,-2 1-29,0-1 0,0 0 0,0-1 0,0 1 0,0-1 0,0-1 0,-1 1 0,1-1-1,0 0 1,-1-1 0,1 0 0,-1 0 0,0 0 0,0 0 0,0-1 0,6-6-1,12-20-458,-10 12 9,-20 44 348,1-10 259,0-1 1,1 1-1,1 0 1,0 0-1,0 28 0,3-43-181,0-1 0,0 1 0,0-1 0,0 0-1,0 1 1,0-1 0,0 1 0,0-1-1,0 1 1,1-1 0,-1 0 0,0 1-1,0-1 1,0 0 0,1 1 0,-1-1 0,0 0-1,0 1 1,1-1 0,-1 0 0,0 1-1,1-1 1,-1 0 0,0 0 0,1 1-1,-1-1 1,0 0 0,1 0 0,-1 0-1,1 1 1,0-1-229,-1 0-1,1 0 1,0 0-1,-1 0 0,1 0 1,-1 0-1,1 0 1,0-1-1,-1 1 0,1 0 1,-1 0-1,1 0 1,-1-1-1,1 1 1,-1 0-1,1-1 0,-1 1 1,1 0-1,-1-1 1,1 1-1,-1 0 1,0-1-1,1 0 0,6-13-6742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1.149"/>
    </inkml:context>
    <inkml:brush xml:id="br0">
      <inkml:brushProperty name="width" value="0.025" units="cm"/>
      <inkml:brushProperty name="height" value="0.025" units="cm"/>
    </inkml:brush>
  </inkml:definitions>
  <inkml:trace contextRef="#ctx0" brushRef="#br0">95 0 1634,'0'0'28261,"-9"1"-27727,5-1-528,1 0 1,0 1 0,-1 0 0,1 0-1,0 0 1,0 0 0,-1 0-1,1 0 1,0 1 0,0 0-1,0-1 1,1 1 0,-1 0 0,-3 3-1,3-1 39,-1 0-1,1 1 1,0-1 0,1 0-1,-1 1 1,1 0-1,0 0 1,0 0-1,0-1 1,1 2-1,-2 4 1,2-5 38,0 0 1,0 0-1,0-1 0,0 1 1,1 0-1,0 0 0,0 0 0,0 0 1,1 0-1,-1 0 0,4 8 1,-3-11-61,0 0 1,0 0-1,0-1 0,1 1 1,-1-1-1,1 1 1,-1-1-1,1 1 1,0-1-1,0 0 1,-1 0-1,1 0 0,0 0 1,0 0-1,0 0 1,0-1-1,0 1 1,0-1-1,0 1 1,0-1-1,1 0 0,-1 0 1,0 0-1,0 0 1,0 0-1,0 0 1,0 0-1,0-1 1,3 0-1,3-1-71,-1 0 0,0 0 0,1-1-1,-1 0 1,0 0 0,-1-1 0,1 0 0,0 0 0,-1 0 0,0-1-1,0 0 1,8-10 0,-2 3-76,-1-1 1,0 0-1,-1-1 1,14-25-1,-35 54 195,2 0 0,0 1-1,-10 26 1,17-36-101,0 1 0,1 0 0,-1 0 1,2-1-1,-1 1 0,1 0 0,0 11 0,1-17-115,-1 0 1,0 0-1,0 1 0,1-1 1,-1 0-1,1 0 0,-1 0 1,1 1-1,-1-1 0,1 0 1,0 0-1,0 0 0,-1 0 0,1 0 1,0 0-1,0-1 0,0 1 1,2 1-1,-1-1-260,-1 0 1,1-1-1,0 0 1,0 1-1,0-1 1,0 0-1,0 0 1,-1 0-1,1 0 1,0 0-1,0 0 0,0 0 1,0-1-1,-1 1 1,1-1-1,3-1 1,24-14-7027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1.518"/>
    </inkml:context>
    <inkml:brush xml:id="br0">
      <inkml:brushProperty name="width" value="0.025" units="cm"/>
      <inkml:brushProperty name="height" value="0.025" units="cm"/>
    </inkml:brush>
  </inkml:definitions>
  <inkml:trace contextRef="#ctx0" brushRef="#br0">124 0 20275,'0'0'4287,"-10"7"-1244,2-1-2464,-9 5 185,1 0 0,0 1 0,2 1-1,-1 1 1,-12 15 0,27-29-772,-1 1 1,1-1-1,0 1 1,0-1-1,0 0 1,1 1-1,-1-1 1,0 0-1,0 1 1,0-1-1,0 1 1,0-1-1,0 0 1,0 1-1,1-1 0,-1 0 1,0 1-1,0-1 1,0 0-1,1 1 1,-1-1-1,0 0 1,1 0-1,-1 1 1,0-1-1,0 0 1,1 0-1,-1 1 0,0-1 1,1 0-1,-1 0 1,1 0-1,-1 0 1,0 0-1,1 1 1,-1-1-1,0 0 1,1 0-1,-1 0 1,1 0-1,-1 0 1,0 0-1,1 0 0,-1 0 1,1-1-1,-1 1 1,0 0-1,1 0 1,-1 0-1,1 0 1,32 0-836,-26 0 527,7-1-620,1 1 303,0 0 0,0 0 1,-1 1-1,25 6 0,-37-7 660,0 1 0,0-1 0,-1 1 0,1 0 0,0 0 0,0 0 1,0 0-1,-1 0 0,1 0 0,-1 0 0,1 0 0,-1 1 0,1-1 0,-1 1 0,0-1 0,1 1 0,1 2 0,-3-2 109,1 1 0,-1-1 0,0 0 0,0 0 0,0 0 0,0 0 0,0 1 0,0-1 0,0 0 0,-1 0 0,1 0 0,-1 0-1,0 0 1,1 0 0,-1 0 0,0 0 0,0 0 0,0 0 0,-1 0 0,-1 2 0,-2 4 101,-2 0-1,1-1 1,-1 1-1,0-1 0,-13 10 1,16-14-169,0 0 0,-1 0-1,1 0 1,-1 0 0,0-1 0,0 0 0,0 0 0,0 0 0,0-1-1,0 1 1,0-1 0,-7 0 0,11-1-116,0-1 1,0 1-1,0-1 0,0 0 0,1 1 1,-1-1-1,0 0 0,0 0 0,1 0 1,-1 0-1,0 0 0,1 0 0,-1 1 1,1-1-1,-1 0 0,1-1 1,-1 1-1,1 0 0,0 0 0,0 0 1,0 0-1,-1 0 0,1 0 0,0 0 1,0 0-1,0 0 0,1-1 0,-1 1 1,0-1-1,4-38-4451,10 7-4112,8 0-4938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1.878"/>
    </inkml:context>
    <inkml:brush xml:id="br0">
      <inkml:brushProperty name="width" value="0.025" units="cm"/>
      <inkml:brushProperty name="height" value="0.025" units="cm"/>
    </inkml:brush>
  </inkml:definitions>
  <inkml:trace contextRef="#ctx0" brushRef="#br0">5 67 16047,'0'0'7960,"8"2"-4554,3-1-2827,-1 0 0,1-1 0,-1 0 0,1-1 0,15-3 0,-23 4-521,0 0 1,-1 0 0,1-1 0,0 0-1,-1 1 1,1-1 0,-1 0 0,1 0-1,-1-1 1,1 1 0,-1 0 0,0-1-1,1 1 1,-1-1 0,0 0 0,0 0 0,0 0-1,-1 0 1,1 0 0,0 0 0,-1-1-1,1 1 1,-1 0 0,0-1 0,0 1-1,0-1 1,0 1 0,0-1 0,0 0-1,-1 1 1,1-5 0,-1 7-59,-1-1 0,1 1 0,0-1 0,0 1 0,-1-1 0,1 1 0,-1 0 0,1-1 0,0 1 0,-1-1 0,1 1 0,-1 0 0,1-1 0,-1 1 0,1 0 0,-1 0 0,1-1 0,-1 1 0,1 0 0,-1 0 0,1 0 0,-1 0 0,1 0 0,-1 0 0,0 0 0,1 0 0,-1 0 0,1 0 0,-1 0 0,1 0 0,-1 0 0,1 0 0,-2 1 0,-22 4 0,15 1 0,1 0 0,0 1 0,0-1 0,1 2 0,-1-1 0,2 1 0,-1 0 0,1 0 0,0 1 0,1 0 0,0 0 0,0 0 0,1 0 0,0 1 0,1 0 0,0 0 0,0 0 0,1 0 0,-1 19 0,3-28 3,0 1-1,1-1 1,-1 1-1,1-1 1,-1 1-1,1-1 1,0 1-1,0-1 1,0 1 0,0-1-1,0 0 1,0 1-1,0-1 1,0 0-1,0 0 1,0 0-1,1 0 1,-1 0 0,0 0-1,1 0 1,-1-1-1,1 1 1,-1 0-1,1-1 1,-1 1 0,1-1-1,-1 0 1,1 1-1,0-1 1,-1 0-1,1 0 1,-1 0-1,1 0 1,0 0 0,1-1-1,5 1-205,0 0 0,0-1 0,-1 0 0,1 0 0,-1 0 0,14-6 0,13-13-5110,-4-6-3446,-1-5-4667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2.223"/>
    </inkml:context>
    <inkml:brush xml:id="br0">
      <inkml:brushProperty name="width" value="0.025" units="cm"/>
      <inkml:brushProperty name="height" value="0.025" units="cm"/>
    </inkml:brush>
  </inkml:definitions>
  <inkml:trace contextRef="#ctx0" brushRef="#br0">80 0 7623,'0'0'23905,"-8"9"-23915,-24 26-44,31-34 45,0 0 0,0 0 0,0 1 0,0-1 0,0 0 0,0 1 0,0-1 0,1 1 0,-1-1-1,0 1 1,1-1 0,-1 1 0,1 0 0,0-1 0,0 1 0,-1 0 0,1 1 0,1-2 8,-1 0 0,0 0 0,1 0 0,-1 0 1,1 0-1,-1 0 0,1 0 0,-1 0 0,1 0 1,0 0-1,-1-1 0,1 1 0,0 0 1,0 0-1,-1-1 0,1 1 0,0-1 0,0 1 1,0-1-1,1 1 0,6 2-22,1 0 1,-1-1-1,0 0 0,1-1 1,10 1-1,1 0-323,-19-2 371,0 0 0,1 0-1,-1 0 1,0 1-1,0-1 1,0 0-1,0 0 1,1 1 0,-1-1-1,0 1 1,0-1-1,0 1 1,0-1-1,0 1 1,0 0 0,0-1-1,0 1 1,0 0-1,0 0 1,0 0-1,-1 0 1,1 0 0,0 0-1,-1 0 1,1 0-1,0 0 1,-1 0-1,1 0 1,-1 0 0,0 0-1,1 0 1,-1 0-1,0 1 1,0-1-1,0 0 1,0 0 0,0 0-1,0 3 1,-1-2 38,0 1-1,-1-1 1,1 1 0,-1-1 0,0 0 0,1 0 0,-1 1 0,0-1 0,0-1 0,-1 1 0,1 0-1,0 0 1,-1-1 0,1 1 0,-4 1 0,-5 1-173,1 1 0,-1-1 0,-19 3 0,28-6-90,1 0 0,-1-1 1,0 1-1,0-1 0,0 1 1,1-1-1,-1 0 0,0 0 1,0 0-1,0 0 0,0 0 1,1 0-1,-1 0 0,0-1 0,0 1 1,0-1-1,1 1 0,-1-1 1,0 0-1,1 0 0,-1 0 1,1 0-1,-1 0 0,0 0 1,1 0-1,0 0 0,-1 0 1,1-1-1,0 1 0,-2-3 1,0-16-16169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2.845"/>
    </inkml:context>
    <inkml:brush xml:id="br0">
      <inkml:brushProperty name="width" value="0.025" units="cm"/>
      <inkml:brushProperty name="height" value="0.025" units="cm"/>
    </inkml:brush>
  </inkml:definitions>
  <inkml:trace contextRef="#ctx0" brushRef="#br0">0 61 11851,'0'0'20729,"1"10"-20638,-1-1-83,1 0 0,0 0 0,1 0 0,0 0 0,0 0 0,1 0 0,0-1 0,5 10 0,-7-16-7,0 1-1,1-1 1,0 0 0,0 1-1,-1-1 1,1 0 0,1 0-1,-1 0 1,0 0 0,0-1 0,1 1-1,-1 0 1,1-1 0,-1 0-1,1 0 1,0 1 0,-1-2-1,1 1 1,0 0 0,0 0-1,0-1 1,-1 0 0,1 1-1,0-1 1,0 0 0,0 0 0,0-1-1,0 1 1,0-1 0,-1 1-1,1-1 1,0 0 0,0 0-1,4-2 1,1-2-1,1 1 0,-1-1 0,0 0 0,0-1 0,0 0 0,-1 0 0,0-1 0,11-14 0,-13 16 0,-1 0 0,1-1 0,-1 1 0,-1-1 0,1 0 0,-1-1 0,0 1 0,-1-1 0,1 1 0,-1-1 0,0 0 0,1-12 0,-5 40 0,-1 25 0,4-45 0,-1 0 0,0 1 0,1-1 0,-1 1 0,1-1 0,-1 0 0,1 1 0,0-1 0,0 0 0,-1 0 0,1 0 0,0 1 0,0-1 0,0 0 0,0 0 0,0 0 0,1-1 0,-1 1 0,0 0 0,0 0 0,1 0 0,-1-1 0,0 1 0,1-1 0,-1 1 0,0-1 0,1 0 0,-1 1 0,2-1 0,3 1 0,0-1 0,-1 1 0,1-1 0,0-1 0,-1 1 0,1-1 0,0 0 0,-1 0 0,1 0 0,-1-1 0,0 0 0,1 0 0,-1 0 0,0-1 0,0 0 0,0 0 0,4-4 0,5-4 0,-1-2 0,-1 0 0,22-28 0,-18 21 0,-14 49 0,-16 44 0,8-52 0,2 0 0,0 1 0,-1 30 0,5-52 0,0 1 0,0 0 0,0-1 0,0 1 0,0-1 0,0 1 0,0-1 0,0 1 0,0-1 0,1 1 0,-1 0 0,0-1 0,0 1 0,0-1 0,1 1 0,-1-1 0,0 1 0,1-1 0,-1 0 0,0 1 0,1-1 0,-1 1 0,0-1 0,1 0 0,-1 1 0,1-1 0,-1 0 0,1 1 0,-1-1 0,1 0 0,-1 0 0,1 1 0,-1-1 0,1 0 0,-1 0 0,1 0 0,-1 0 0,1 0 0,0 0 0,-1 0 0,1 0 0,-1 0 0,1 0 0,-1 0 0,1 0 0,-1 0 0,1 0 0,0-1 0,1 1 0,0-1 0,1 0 0,-1 0 0,0 0 0,-1 0 0,1 0 0,0 0 0,0-1 0,0 1 0,-1-1 0,4-2 0,14-31-2490,-16 26 654,-1 1 0,1-1 0,-2 0 0,2-15 0,-1-20-7506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3.249"/>
    </inkml:context>
    <inkml:brush xml:id="br0">
      <inkml:brushProperty name="width" value="0.025" units="cm"/>
      <inkml:brushProperty name="height" value="0.025" units="cm"/>
    </inkml:brush>
  </inkml:definitions>
  <inkml:trace contextRef="#ctx0" brushRef="#br0">0 1 8488,'0'0'19058,"4"62"-17777,11-41-1024,5-1-257,7-4-2595,9-5-4003,3-2-7976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3.606"/>
    </inkml:context>
    <inkml:brush xml:id="br0">
      <inkml:brushProperty name="width" value="0.025" units="cm"/>
      <inkml:brushProperty name="height" value="0.025" units="cm"/>
    </inkml:brush>
  </inkml:definitions>
  <inkml:trace contextRef="#ctx0" brushRef="#br0">212 23 8232,'0'0'12113,"-14"3"-6177,9-2-5560,-20 3 993,1 2-1,-32 12 1,50-17-1264,1 1 1,0 0-1,-1 0 1,1 1-1,1-1 1,-1 1-1,0 0 1,1 1-1,-1-1 1,1 1-1,0 0 1,0 0-1,0 0 1,1 0-1,-1 1 1,1 0-1,0-1 1,-4 11-1,7-14-105,-1 0 0,1 0 0,0 0 0,0 0 0,0 0 0,0 0 0,0 0 0,0 0 0,0 0 0,0 0 0,0 0 0,0 0 0,0 0 0,1 0 0,-1 0 0,0 0 0,1 0 0,-1 0 0,1-1 0,-1 1 0,1 0 0,-1 0 0,1 0 0,-1-1 0,1 1 0,0 0 0,0-1 0,-1 1 0,1 0 0,0-1 0,1 1 0,1 1 0,1-1 0,-1 0 0,0 0 0,1 0 0,-1-1 0,1 1 0,0-1 0,-1 1 0,5-2 0,2 1 0,0-1 0,0 0 0,0 0 0,0-2 0,0 1 0,11-5 0,-8-1 0,0 0 0,-1-1 0,0 0 0,0-1 0,-1-1 0,0 0 0,-1 0 0,0-1 0,-1 0 0,14-23 0,-15 23 0,-13 21-88,0 1 0,0-1 1,1 1-1,0 0 0,0 1 0,1-1 1,1 0-1,0 1 0,0 0 0,1 0 0,0-1 1,2 16-1,-1-22-57,0-1 0,1 1 0,-1-1 1,1 1-1,0-1 0,0 1 0,1-1 0,-1 1 0,1-1 0,-1 0 1,1 0-1,0 0 0,0 0 0,1 0 0,-1 0 0,6 4 1,-5-5-101,1 0 1,-1 0-1,1 0 1,0-1-1,0 0 1,0 0-1,0 0 1,0 0 0,0 0-1,0-1 1,0 0-1,0 0 1,0 0-1,0 0 1,0-1 0,0 0-1,0 1 1,7-4-1,29-12-15370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4.357"/>
    </inkml:context>
    <inkml:brush xml:id="br0">
      <inkml:brushProperty name="width" value="0.025" units="cm"/>
      <inkml:brushProperty name="height" value="0.025" units="cm"/>
    </inkml:brush>
  </inkml:definitions>
  <inkml:trace contextRef="#ctx0" brushRef="#br0">4 35 10666,'0'0'16955,"2"9"-15578,3 26-796,-2 0 0,-1 0 0,-2 0-1,-7 67 1,-1 34 284,12-123-865,4-20 0,8-22 0,-11 10 0,0 0 0,-2-1 0,0 1 0,-1-1 0,0-34 0,-2 54 0,0-1 0,0 1 0,0-1 0,0 1 0,0-1 0,0 1 0,0-1 0,0 1 0,0-1 0,0 1 0,0-1 0,0 1 0,0-1 0,0 1 0,0-1 0,0 1 0,0-1 0,-1 1 0,1-1 0,0 1 0,0 0 0,-1-1 0,1 1 0,0-1 0,0 1 0,-1 0 0,1-1 0,-1 1 0,1 0 0,0-1 0,-1 1 0,1 0 0,-1-1 0,1 1 0,0 0 0,-1 0 0,1 0 0,-1 0 0,1-1 0,-1 1 0,1 0 0,-1 0 0,1 0 0,-1 0 0,1 0 0,-1 0 0,0 0 0,0 1 0,-1-1 0,1 1 0,0 0 0,0 0 0,-1-1 0,1 1 0,0 0 0,0 0 0,0 0 0,0 0 0,0 0 0,1 0 0,-1 1 0,0-1 0,0 0 0,0 2 0,-2 5 0,0 0 0,0-1 0,1 1 0,1 0 0,-1 0 0,0 15 0,2-21 0,0 0 0,0 0 0,0 0 0,0 0 0,0 0 0,0 0 0,1 0 0,-1 0 0,1 0 0,-1 0 0,1 0 0,0 0 0,-1-1 0,1 1 0,0 0 0,1 0 0,-1-1 0,0 1 0,0 0 0,1-1 0,-1 1 0,1-1 0,-1 0 0,1 0 0,-1 1 0,1-1 0,0 0 0,0 0 0,0 0 0,-1-1 0,4 2 0,2-1 0,0 1 0,0-2 0,0 1 0,0-1 0,0 0 0,0 0 0,0-1 0,1 0 0,-2 0 0,1 0 0,0-1 0,0-1 0,0 1 0,-1-1 0,10-5 0,-6 2 0,-1-1 0,0 0 0,0-1 0,-1 1 0,0-2 0,0 1 0,-1-1 0,12-19 0,-6 6 0,-2-1 0,0 0 0,-2 0 0,0-1 0,-2 0 0,0-1 0,-2 0 0,2-26 0,-6 26 0,-1 26 0,0-1 0,0 0 0,0 0 0,0 0 0,0 0 0,-1 0 0,1 0 0,0 0 0,0 0 0,0 1 0,0-1 0,0 0 0,0 0 0,0 0 0,0 0 0,0 0 0,0 0 0,0 0 0,0 0 0,-1 0 0,1 0 0,0 0 0,0 1 0,0-1 0,0 0 0,0 0 0,0 0 0,0 0 0,0 0 0,-1 0 0,1 0 0,0 0 0,0 0 0,0 0 0,0 0 0,0 0 0,0 0 0,0 0 0,-1 0 0,1 0 0,0 0 0,0 0 0,0-1 0,0 1 0,0 0 0,0 0 0,0 0 0,0 0 0,-1 0 0,1 0 0,0 0 0,0 0 0,0 0 0,0 0 0,0 0 0,0 0 0,0-1 0,0 1 0,0 0 0,0 0 0,0 0 0,0 0 0,0 0 0,0 0 0,0 0 0,0 0 0,0-1 0,0 1 0,-16 40 0,3 5 0,2 0 0,2 1 0,-6 88 0,15-131 0,0-1 0,0 0 0,0 0 0,1 0 0,-1 0 0,1 0 0,-1 0 0,1 0 0,0 0 0,-1 0 0,1-1 0,0 1 0,0 0 0,1 0 0,-1-1 0,0 1 0,0 0 0,1-1 0,-1 1 0,1-1 0,2 2 0,0-1 0,0 0 0,0 0 0,1 0 0,-1 0 0,0-1 0,1 0 0,-1 1 0,1-2 0,5 2 0,10-2 0,0 0 0,0-1 0,30-5 0,-44 6 0,-1-1 0,1 0 0,0 0 0,-1-1 0,0 1 0,1-1 0,-1-1 0,0 1 0,0-1 0,0 0 0,0 0 0,0 0 0,-1-1 0,1 1 0,-1-1 0,7-9 0,-7 7 0,0-1 0,-1 0 0,0 0 0,-1 0 0,1 0 0,-1 0 0,-1 0 0,1-1 0,-1 1 0,0-1 0,-1 1 0,0-10 0,0 16 0,0 0 0,0 0 0,1 0 0,-1 0 0,0 1 0,0-1 0,0 0 0,0 0 0,0 0 0,0 0 0,-1 0 0,1 0 0,0 0 0,0 0 0,-1 0 0,1 1 0,0-1 0,-1 0 0,1 0 0,-1 0 0,1 0 0,-1 1 0,1-1 0,-1 0 0,0 1 0,1-1 0,-1 0 0,0 1 0,1-1 0,-1 1 0,0-1 0,0 1 0,0-1 0,0 1 0,1 0 0,-1 0 0,0-1 0,0 1 0,0 0 0,0 0 0,0 0 0,0 0 0,0 0 0,0 0 0,0 0 0,0 0 0,1 0 0,-1 0 0,0 0 0,0 1 0,0-1 0,0 0 0,0 1 0,-1 0 0,-2 1 0,-1 0 0,1 1 0,0-1 0,0 1 0,0 0 0,0 0 0,1 0 0,-1 1 0,-3 4 0,3-1 0,0-1 0,0 1 0,1 1 0,-1-1 0,2 1 0,-1-1 0,1 1 0,0 0 0,-1 12 0,2-17 0,1 0 0,0 0 0,0 0 0,0 0 0,0 0 0,0 0 0,1 0 0,-1 0 0,1 0 0,0 0 0,0 0 0,0 0 0,0 0 0,0-1 0,1 1 0,-1 0 0,1-1 0,0 1 0,0-1 0,0 0 0,0 0 0,0 1 0,0-1 0,1-1 0,-1 1 0,1 0 0,3 2 0,6 0-61,1 1 0,-1-1 0,1-1 0,0-1 0,0 0 0,0 0 0,24-1 0,-27-1-413,-1-1 0,1 0 0,0 0 0,-1-1 0,0 0 0,17-7 0,15-15-9461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5.447"/>
    </inkml:context>
    <inkml:brush xml:id="br0">
      <inkml:brushProperty name="width" value="0.025" units="cm"/>
      <inkml:brushProperty name="height" value="0.025" units="cm"/>
    </inkml:brush>
  </inkml:definitions>
  <inkml:trace contextRef="#ctx0" brushRef="#br0">10 7 5637,'6'-6'21569,"-6"32"-17440,-5 27-6417,4-37 4524,-3 9-1984,2-12-85,0 0-1,1 1 1,0-1-1,3 26 1,-2-37-155,0 1 0,1-1 0,-1 0 0,1 1 0,0-1 0,-1 1 1,1-1-1,0 0 0,1 0 0,-1 0 0,0 0 0,1 0 0,-1 0 0,1 0 0,-1 0 0,1 0 0,0-1 1,0 1-1,0-1 0,0 1 0,0-1 0,0 0 0,0 1 0,1-1 0,-1 0 0,0-1 0,0 1 1,1 0-1,-1-1 0,1 1 0,-1-1 0,4 0 0,3 1-12,0-1 0,0-1 0,0 0 0,0 0 0,0-1 0,0 0 0,0 0 0,-1-1 0,1 0 0,10-6 0,6-4 0,-2-2 0,23-17 0,15-10 0,-61 42 0,1 0 0,-1-1 0,0 1 0,0 0 0,1 0 0,-1-1 0,0 1 0,1 0 0,-1 0 0,0 0 0,1 0 0,-1 0 0,0 0 0,1 0 0,-1 0 0,0 0 0,1-1 0,-1 1 0,1 1 0,-1-1 0,0 0 0,1 0 0,-1 0 0,0 0 0,1 0 0,-1 0 0,0 0 0,1 0 0,-1 0 0,0 1 0,1-1 0,-1 0 0,0 0 0,0 1 0,1-1 0,-1 0 0,4 17 0,-8 23 0,4-38 0,-1-1 0,0 6 0,0 0 0,0-1 0,0 1 0,1 0 0,0 0 0,0-1 0,2 13 0,-2-18 0,1-1 0,-1 1 0,0 0 0,1 0 0,-1-1 0,1 1 0,-1 0 0,1-1 0,-1 1 0,1 0 0,-1-1 0,1 1 0,0-1 0,-1 1 0,1-1 0,0 1 0,0-1 0,-1 0 0,1 1 0,0-1 0,0 0 0,-1 1 0,1-1 0,0 0 0,1 0 0,1 0 0,1 0 0,-1 0 0,0-1 0,0 0 0,1 1 0,-1-1 0,0 0 0,0 0 0,0-1 0,3-1 0,12-7 0,-1 0 0,-1-1 0,21-18 0,-19 14 0,0 1 0,21-12 0,-38 26-32,-1-1-1,1 1 1,0-1 0,-1 1 0,1-1-1,-1 1 1,1 0 0,0-1-1,-1 1 1,1 0 0,0 0 0,-1 0-1,1-1 1,0 1 0,0 0-1,-1 0 1,1 0 0,0 0 0,-1 0-1,1 0 1,0 0 0,0 1-1,-1-1 1,1 0 0,0 0 0,-1 0-1,1 1 1,0-1 0,-1 0-1,1 1 1,-1-1 0,1 1-1,-1-1 1,2 1 0,-2 1-160,1-1 1,0 1-1,-1 0 1,1-1-1,-1 1 0,0 0 1,0-1-1,1 1 1,-1 0-1,0-1 1,0 1-1,-1 0 0,1 0 1,-1 1-1,1 0-271,-1 1-1,1-1 1,-1 0-1,0 1 1,0-1-1,0 0 1,-1 0-1,1 0 1,-1 0-1,0 0 1,0 0-1,0 0 1,0-1-1,0 1 1,0-1-1,-5 4 1,2-5-8570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5.804"/>
    </inkml:context>
    <inkml:brush xml:id="br0">
      <inkml:brushProperty name="width" value="0.025" units="cm"/>
      <inkml:brushProperty name="height" value="0.025" units="cm"/>
    </inkml:brush>
  </inkml:definitions>
  <inkml:trace contextRef="#ctx0" brushRef="#br0">1 0 13549,'0'0'11178,"10"66"-13420,6-44-3299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3.171"/>
    </inkml:context>
    <inkml:brush xml:id="br0">
      <inkml:brushProperty name="width" value="0.025" units="cm"/>
      <inkml:brushProperty name="height" value="0.025" units="cm"/>
    </inkml:brush>
  </inkml:definitions>
  <inkml:trace contextRef="#ctx0" brushRef="#br0">1 0 13933,'0'0'4036,"49"35"-3876,-25-26-224,1 0-2466,3-3-3556</inkml:trace>
  <inkml:trace contextRef="#ctx0" brushRef="#br0" timeOffset="1">267 88 6854,'0'0'10218,"-37"52"-7816,16-29 33,0 4-385,-1-2-417,7-3-159,2 0-770,9-5-480,4-3-127,0-3-33,12-4-96,9-5-705,4-2-1057,3 0-1313,3-1-2434,2-9-4805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6.128"/>
    </inkml:context>
    <inkml:brush xml:id="br0">
      <inkml:brushProperty name="width" value="0.025" units="cm"/>
      <inkml:brushProperty name="height" value="0.025" units="cm"/>
    </inkml:brush>
  </inkml:definitions>
  <inkml:trace contextRef="#ctx0" brushRef="#br0">231 42 16047,'0'0'14974,"-8"-8"-13463,6 7-1470,0-2-33,-1 0-1,-1 0 1,1 1 0,0-1 0,0 1-1,-1-1 1,0 1 0,1 1 0,-1-1 0,0 0-1,0 1 1,0 0 0,0 0 0,0 0-1,0 0 1,0 0 0,0 1 0,-1 0-1,1 0 1,0 0 0,0 1 0,0-1-1,0 1 1,-7 2 0,3 0-8,0 2 0,0-1 0,1 1 0,0 0 0,0 0 0,0 1 0,1 0 0,0 0 0,0 0 0,0 1 0,1 0 0,0 0 0,0 1 0,1-1 0,0 1 0,0 0 0,1 0 0,0 0 0,0 1 0,1-1 0,0 1 0,1-1 0,-2 15 0,3-21 1,1 0 0,-1 0-1,0 0 1,1 0 0,-1 0 0,1 0-1,-1 0 1,1 0 0,0 0 0,0-1-1,0 1 1,0 0 0,0 0 0,0-1-1,1 1 1,-1 0 0,0-1 0,1 1-1,-1-1 1,4 2 0,-1 0 1,0-1 0,1 0-1,0 1 1,0-2 0,-1 1 0,1 0-1,0-1 1,7 1 0,3 0-34,1-1 0,0-1 0,0 0 0,27-4 0,-35 3-476,-1-1-1,1 0 1,-1-1 0,1 1-1,7-6 1,32-24-9041,-20 7 1552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6.471"/>
    </inkml:context>
    <inkml:brush xml:id="br0">
      <inkml:brushProperty name="width" value="0.025" units="cm"/>
      <inkml:brushProperty name="height" value="0.025" units="cm"/>
    </inkml:brush>
  </inkml:definitions>
  <inkml:trace contextRef="#ctx0" brushRef="#br0">50 1 17328,'0'0'4810,"-3"9"-576,2-6-4091,-34 112 3914,32-101-3783,0-1 1,1 1-1,1 0 0,0 0 1,0-1-1,2 1 1,2 19-1,-3-32-274,0-1 0,0 1 0,0-1 0,0 1 0,0-1 0,0 1 0,1-1 0,-1 1 0,0-1 0,0 1 0,0-1 0,0 1 0,1-1 0,-1 1 0,0-1 0,1 0 0,-1 1 0,0-1 0,1 1 0,-1-1 0,0 0 0,1 1 0,-1-1 0,1 0 0,-1 0 0,1 1 0,-1-1 0,1 0 0,-1 0 0,0 0 0,1 1 0,-1-1 0,1 0 0,-1 0 0,2 0 0,16-12 0,10-25 0,-2-28 0,-24 60 0,-1 0 0,0 0 0,0 0 0,0 0 0,0 0 0,-1 0 0,0 0 0,0 0 0,-1 0 0,1-1 0,-3-8 0,2 28 0,0-13 0,1-1 0,0 1 0,-1 0 0,1 0 0,0 0 0,0 0 0,0 0 0,0 0 0,0 0 0,0 0 0,0 0 0,0 0 0,0 0 0,0 0 0,1 0 0,-1 0 0,0 0 0,1 0 0,-1 0 0,0 0 0,1 0 0,-1-1 0,1 1 0,0 0 0,-1 0 0,1-1 0,-1 1 0,1 0 0,0 0 0,0-1 0,0 1 0,0 0 0,5 2 0,1 0 0,-1 0 0,1-1 0,-1 0 0,1 0 0,0 0 0,0-1 0,0 0 0,11 0 0,65-4 0,-72 1 0,-1-1 0,1 0 0,-1 0 0,0-1 0,0 0 0,0-1 0,14-9 0,-20 11 0,1 1 0,-2-1 0,1 0 0,0 0 0,0 0 0,-1 0 0,0-1 0,0 0 0,0 1 0,0-1 0,0 0 0,-1 0 0,1-1 0,-1 1 0,-1 0 0,1-1 0,0 1 0,-1-1 0,1-6 0,-2 11 0,0-1 0,0 1 0,0-1 0,0 1 0,0-1 0,0 0 0,0 1 0,0-1 0,0 1 0,0-1 0,0 1 0,0-1 0,0 1 0,-1-1 0,1 1 0,0-1 0,0 1 0,-1-1 0,1 1 0,0 0 0,-1-1 0,1 1 0,0-1 0,-1 1 0,1 0 0,-1-1 0,1 1 0,-1 0 0,1-1 0,-1 1 0,1 0 0,-1 0 0,-20 3 0,-17 20 0,32-18 0,0 0 0,0 1 0,1 0 0,0 1 0,0-1 0,0 1 0,1 0 0,0 0 0,0 0 0,1 1 0,0 0 0,0-1 0,1 1 0,0 0 0,0 0 0,1 0 0,0 0 0,0 9 0,1-16 0,0 0 0,1 1 0,-1-1 0,1 0 0,-1 0 0,1 0 0,-1 0 0,1 0 0,0 0 0,0-1 0,-1 1 0,1 0 0,0 0 0,0 0 0,0-1 0,0 1 0,0 0 0,0-1 0,0 1 0,0-1 0,0 1 0,0-1 0,0 1 0,0-1 0,0 0 0,0 0 0,1 1 0,1-1 0,40 1 0,-32-1 0,47-5-4220,-2-15-6550,-16-2-5021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6.812"/>
    </inkml:context>
    <inkml:brush xml:id="br0">
      <inkml:brushProperty name="width" value="0.025" units="cm"/>
      <inkml:brushProperty name="height" value="0.025" units="cm"/>
    </inkml:brush>
  </inkml:definitions>
  <inkml:trace contextRef="#ctx0" brushRef="#br0">157 1 12588,'0'0'10009,"-12"6"-5113,5-2-4417,-14 7 588,0 1-1,-23 19 1,40-29-991,0 1 0,1 0 0,-1 0 0,0 0 0,1 0 0,0 1 0,0-1 0,0 1 0,0 0 0,1 0 0,0 0-1,-1 0 1,1 0 0,1 0 0,-1 1 0,1-1 0,-1 1 0,1-1 0,0 1 0,0 7 0,2-11-76,0 0 0,0 0 0,0 0 0,1 0 0,-1 0 0,0 0 0,0 0 0,1 0 0,-1-1 0,0 1 0,1 0 0,-1-1 0,0 1 0,1-1 0,-1 0 0,1 1 0,-1-1 0,1 0 0,-1 0 0,1 0 0,-1 0 0,1 0 0,0 0 0,-1 0 0,1-1 0,1 0 0,44-8 0,-38 5 0,-1-2 0,0 1 0,0-2 0,0 1 0,0-1 0,-1 0 0,11-14 0,39-60 0,-54 76 0,-16 51 0,8-33 0,0 0 0,0 0 0,2 0 0,-1 0 0,2 1 0,0-1 0,0 1 0,1-1 0,2 17 0,-1-29-78,0 0 1,1 0-1,-1 1 0,1-1 0,-1 0 1,1 0-1,-1 0 0,1 0 0,0 0 1,0 0-1,-1 0 0,1 0 1,0 0-1,0 0 0,0-1 0,0 1 1,0 0-1,0-1 0,0 1 0,0 0 1,0-1-1,1 1 0,-1-1 1,0 0-1,0 1 0,0-1 0,1 0 1,1 0-1,2 1-667,-1-1-1,0 0 1,0 0 0,1-1 0,-1 1 0,0-1-1,8-2 1,18-12-8047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7.183"/>
    </inkml:context>
    <inkml:brush xml:id="br0">
      <inkml:brushProperty name="width" value="0.025" units="cm"/>
      <inkml:brushProperty name="height" value="0.025" units="cm"/>
    </inkml:brush>
  </inkml:definitions>
  <inkml:trace contextRef="#ctx0" brushRef="#br0">101 1 20115,'0'0'6390,"-10"8"-3860,3-2-2000,-43 40 1591,47-43-2043,-1 1-1,1-1 0,0 1 0,0 0 0,1 0 1,-1 0-1,1 1 0,0-1 0,0 0 0,0 1 0,1 0 1,-1-1-1,0 6 0,2-9-97,1 0 0,-1 0 1,0 0-1,1 0 0,-1 0 0,0 0 1,1 0-1,0 0 0,-1-1 0,1 1 1,-1 0-1,1 0 0,0-1 0,-1 1 1,1 0-1,0-1 0,0 1 0,0 0 1,0-1-1,-1 1 0,1-1 0,0 0 0,0 1 1,0-1-1,0 0 0,0 1 0,0-1 1,0 0-1,0 0 0,0 0 0,0 0 1,2 0-1,44 0-1172,-34 0 826,0 0-187,52 2-1687,-62-2 2207,0 0 1,1 0-1,-1 1 0,0 0 1,0-1-1,0 1 1,1 0-1,-1 1 0,0-1 1,0 1-1,-1-1 0,1 1 1,0 0-1,0 0 0,2 3 1,-4-4 101,0 1 1,-1-1 0,1 0-1,-1 1 1,0-1 0,1 1-1,-1-1 1,0 1-1,0-1 1,0 1 0,0-1-1,0 1 1,0-1 0,-1 0-1,1 1 1,0-1 0,-1 1-1,1-1 1,-1 1-1,0-1 1,1 0 0,-1 0-1,0 1 1,0-1 0,0 0-1,1 0 1,-1 0-1,-1 0 1,1 0 0,0 0-1,0 0 1,0 0 0,0 0-1,-1 0 1,1-1-1,0 1 1,-2 0 0,-57 30 2728,54-29-2717,1 1-81,-1 0 0,0-1 0,0 1 0,0-1 0,-1-1 0,1 1 0,0-1 0,-1 0 0,1 0 0,-13-1 0,18-1-310,0-1 0,0 1-1,0 0 1,0-1 0,0 1 0,1 0-1,-1-1 1,0 1 0,1-1 0,-1 0-1,1 1 1,-1-1 0,1 1 0,0-1-1,0 0 1,-1 1 0,1-1 0,0 1 0,1-1-1,-1 0 1,0 1 0,0-1 0,2-2-1,-2-4-2220,2-20-6390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7.526"/>
    </inkml:context>
    <inkml:brush xml:id="br0">
      <inkml:brushProperty name="width" value="0.025" units="cm"/>
      <inkml:brushProperty name="height" value="0.025" units="cm"/>
    </inkml:brush>
  </inkml:definitions>
  <inkml:trace contextRef="#ctx0" brushRef="#br0">0 86 15855,'0'0'5477,"9"0"-2034,3 0-2893,80-4 4054,-85 3-4368,1 0 1,-1-1-1,0 0 1,0 0-1,-1 0 1,1-1-1,0 0 1,-1 0-1,1 0 1,-1-1-1,10-8 1,-15 11-237,0 0 0,0 0 0,0 0 0,0 0 0,0 0 0,0 0 0,0-1 0,0 1 0,0 0 0,0-1 0,-1 1 0,1-1 0,-1 1 0,1-1 0,-1 1 0,1-1 0,-1-2 0,0 3 0,0 1 0,0-1 0,-1 0 0,1 0 0,0 1 0,-1-1 0,1 0 0,0 1 0,-1-1 0,1 0 0,-1 1 0,1-1 0,-1 1 0,1-1 0,-1 0 0,1 1 0,-1-1 0,0 1 0,1 0 0,-1-1 0,0 1 0,0 0 0,1-1 0,-2 1 0,-1-1 0,0 0 0,0 0 0,0 1 0,0 0 0,0 0 0,0-1 0,0 2 0,-1-1 0,1 0 0,0 1 0,0-1 0,0 1 0,0 0 0,1 0 0,-1 0 0,-5 3 0,-2 3 0,1 0 0,0 1 0,1 0 0,0 0 0,0 1 0,1 0 0,-9 14 0,13-19 0,0 0 0,0 0 0,1 1 0,-1 0 0,1-1 0,0 1 0,1 0 0,-1 0 0,1 0 0,0 0 0,0 0 0,0 0 0,1 0 0,0 0 0,0 0 0,0 1 0,1-1 0,-1 0 0,3 6 0,-2-10 6,0 1 0,1-1 0,-1 1 0,1-1 0,-1 0 0,1 1 0,-1-1 0,1 0 0,0 0 0,0 0 0,-1 0 0,1-1 0,0 1 0,0 0 0,0-1 0,0 1 0,0-1 0,0 0 0,0 0 0,0 1 0,3-2 0,46-2-667,-44 1-511,1 0-1,-1 0 0,0-1 1,0 0-1,-1 0 1,1 0-1,-1-1 0,7-5 1,22-18-9943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7.901"/>
    </inkml:context>
    <inkml:brush xml:id="br0">
      <inkml:brushProperty name="width" value="0.025" units="cm"/>
      <inkml:brushProperty name="height" value="0.025" units="cm"/>
    </inkml:brush>
  </inkml:definitions>
  <inkml:trace contextRef="#ctx0" brushRef="#br0">161 148 6278,'0'0'19912,"-9"-4"-17819,7 3-2021,0-1 45,-1 1-1,0-1 1,0 1-1,0 0 1,1 0-1,-1 0 1,0 0-1,0 1 1,-1-1-1,1 1 1,0 0-1,0 0 1,0 0-1,0 0 1,0 0-1,0 1 1,0 0-1,0-1 1,0 1-1,0 0 1,0 0-1,0 0 1,0 1-1,1-1 1,-5 4-1,1-1-43,0 1 0,1 0 0,-1 0-1,1 1 1,1-1 0,-1 1 0,1 0 0,0 0-1,0 1 1,1-1 0,0 1 0,0 0-1,1 0 1,-1 0 0,1 0 0,1 0-1,0 0 1,-1 10 0,2-16-73,0 1 0,0-1 0,0 1 0,0-1 0,0 1 0,1-1 0,-1 0 0,0 1 0,1-1 0,-1 0 0,1 1 0,0-1 0,-1 0 0,1 1 0,0-1 0,0 0 0,0 0 0,0 0 0,0 0 0,0 0 0,0 0 0,0 0 0,0 0 0,0-1 0,3 2 0,-1 0 0,1-1 0,0 0 0,-1 0 0,1-1 0,0 1 0,0-1 0,-1 0 0,1 0 0,7 0 0,-1-2 0,0 1 0,0-1 0,-1-1 0,1 0 0,-1 0 0,0-1 0,11-5 0,10-14-132,0-1 0,-2-2 0,-1 0 0,-1-2-1,-1 0 1,-2-2 0,33-55 0,-42 71 297,-14 29 199,-11 28 164,1-11-1194,-13 67 0,20-79-707,1 1 0,1 26 1,2-37-8585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8.384"/>
    </inkml:context>
    <inkml:brush xml:id="br0">
      <inkml:brushProperty name="width" value="0.025" units="cm"/>
      <inkml:brushProperty name="height" value="0.025" units="cm"/>
    </inkml:brush>
  </inkml:definitions>
  <inkml:trace contextRef="#ctx0" brushRef="#br0">1 1 4004,'0'0'25907,"0"8"-24471,-1 8-1078,3 59 432,-2-68-760,1 0 0,-1 0 1,2 0-1,-1 0 0,1 0 0,0 0 1,1-1-1,4 10 0,-5-13-30,0-1 0,1 0 0,-1 1 0,1-1 0,-1 0 0,1-1 0,0 1 0,0 0 0,0-1 0,0 1 0,0-1 0,0 0 0,0 0 0,0 0 0,0-1 0,1 1 0,-1-1 0,0 0 0,0 1 0,1-1 0,-1-1 0,0 1 0,0 0 0,6-2 0,2 0 0,0-1 0,0 0 0,-1-1 0,1 0 0,17-9 0,-1-4 0,-1 0 0,-1-2 0,0-1 0,26-29 0,-51 49 0,0-1 0,0 1 0,0 0 0,1 0 0,-1 0 0,0 0 0,0-1 0,0 1 0,0 0 0,0 0 0,1 0 0,-1 0 0,0 0 0,0 0 0,0 0 0,0-1 0,1 1 0,-1 0 0,0 0 0,0 0 0,0 0 0,1 0 0,-1 0 0,0 0 0,0 0 0,0 0 0,1 0 0,-1 0 0,0 0 0,0 0 0,0 0 0,1 0 0,-1 0 0,0 0 0,0 0 0,0 0 0,0 1 0,1-1 0,-1 0 0,0 0 0,0 0 0,0 0 0,0 0 0,1 0 0,-1 1 0,0-1 0,0 0 0,0 0 0,0 0 0,0 0 0,0 1 0,0-1 0,1 0 0,-1 0 0,0 0 0,0 0 0,0 1 0,0-1 0,0 0 0,0 0 0,0 0 0,0 1 0,1 22 0,-7 28 0,5-45 0,0-1 0,0 1 0,0-1 0,1 1 0,0-1 0,0 1 0,0-1 0,1 1 0,1 7 0,-1-13 0,-1 1 0,1 0 0,-1 0 0,1 0 0,-1 0 0,1 0 0,0 0 0,-1-1 0,1 1 0,0 0 0,0 0 0,0-1 0,-1 1 0,1-1 0,0 1 0,0-1 0,0 1 0,0-1 0,0 1 0,1-1 0,2 1 0,-1-1 0,0 0 0,0 0 0,0 0 0,0 0 0,0-1 0,0 1 0,0-1 0,6-1 0,58-26-2996,-49 19 568,-1-1 1,-1 0 0,28-23 0,-33 23-6008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9.258"/>
    </inkml:context>
    <inkml:brush xml:id="br0">
      <inkml:brushProperty name="width" value="0.025" units="cm"/>
      <inkml:brushProperty name="height" value="0.025" units="cm"/>
    </inkml:brush>
  </inkml:definitions>
  <inkml:trace contextRef="#ctx0" brushRef="#br0">57 1 10186,'0'0'17114,"-1"9"-15726,-25 153 663,16-113-1375,2-1 0,-3 74 0,11-123-676,0 0 0,1 0 0,-1 0 0,1 0 0,-1 0 0,1 0 0,-1 0 0,1 1 0,0-1 0,-1 0 0,1 0 0,0 1 0,-1-1 0,1 0 0,0 1 0,0-1 0,0 1 0,0-1 0,0 1 0,0-1 0,0 1 0,0 0 0,0-1 0,0 1 0,0 0 0,0 0 0,0 0 0,0 0 0,0 0 0,0 0 0,0 0 0,0 0 0,0 0 0,0 0 0,0 0 0,0 1 0,0-1 0,0 0 0,0 1 0,0-1 0,-1 1 0,1-1 0,0 1 0,0 0 0,0-1 0,0 1 0,-1 0 0,1-1 0,0 1 0,-1 0 0,1 0 0,-1 0 0,1 0 0,-1 0 0,1-1 0,-1 1 0,1 0 0,-1 0 0,0 0 0,1 0 0,-1 0 0,0 0 0,0 0 0,0 0 0,0 0 0,0 1 0,0-1 0,-1 1 0,6-17 0,-1-1 0,-1 1 0,0-1 0,-2 0 0,1 0 0,-2 0 0,0 0 0,-5-28 0,6 47 0,-1 0 0,1-1 0,0 1 0,0 0 0,0 0 0,0 0 0,0-1 0,1 1 0,-1 0 0,1-1 0,0 1 0,0-1 0,0 0 0,0 0 0,0 1 0,0-1 0,1-1 0,-1 1 0,1 0 0,-1-1 0,1 1 0,-1-1 0,1 0 0,0 1 0,0-1 0,0-1 0,3 2 0,3 1 0,1-1 0,0 0 0,0-1 0,0 1 0,0-2 0,0 0 0,0 0 0,0 0 0,16-4 0,-23 3 0,0 1 0,0-1 0,1 0 0,-1 0 0,0 0 0,0-1 0,0 1 0,0-1 0,0 1 0,0-1 0,-1 0 0,1 0 0,-1-1 0,1 1 0,-1 0 0,0-1 0,0 1 0,0-1 0,0 0 0,0 0 0,0 0 0,-1 0 0,1 0 0,-1 0 0,0 0 0,0 0 0,0 0 0,-1-1 0,1 1 0,-1 0 0,0-5 0,1 7 0,-1 0 0,0 0 0,0 1 0,0-1 0,0 0 0,0 1 0,-1-1 0,1 0 0,0 0 0,0 1 0,0-1 0,0 0 0,-1 1 0,1-1 0,0 0 0,-1 1 0,1-1 0,-1 1 0,1-1 0,-1 0 0,1 1 0,-1-1 0,1 1 0,-1-1 0,1 1 0,-1 0 0,1-1 0,-1 1 0,0-1 0,1 1 0,-1 0 0,0 0 0,1-1 0,-1 1 0,0 0 0,0 0 0,1 0 0,-1 0 0,0 0 0,0 0 0,1 0 0,-1 0 0,0 0 0,1 0 0,-1 0 0,0 1 0,0-1 0,1 0 0,-2 1 0,-1 0 0,-1 0 0,1 1 0,-1-1 0,1 1 0,0 0 0,0 0 0,0 0 0,-5 5 0,-3 5 0,0 1 0,-15 23 0,23-33 0,1 1 0,0-1 0,0 1 0,0-1 0,0 1 0,1 0 0,0-1 0,-1 1 0,1 0 0,1 0 0,-1 0 0,0 0 0,1 0 0,0 0 0,0 0 0,0 0 0,1 5 0,0-8 0,0 0 0,0 1 0,0-1 0,0 0 0,0 0 0,0 0 0,1 0 0,-1 0 0,0 0 0,0-1 0,1 1 0,-1 0 0,0-1 0,1 1 0,-1-1 0,1 1 0,-1-1 0,1 1 0,-1-1 0,1 0 0,-1 0 0,3 0 0,42 0 0,-33 0 0,40 2 0,-34 0 0,-1-2 0,1 0 0,0 0 0,-1-2 0,28-5 0,-44 6 0,-1 1 0,1-1 0,-1 0 0,1 0 0,-1 0 0,1 0 0,-1 0 0,0 0 0,1 0 0,-1 0 0,0 0 0,0 0 0,0-1 0,0 1 0,0-1 0,0 1 0,0 0 0,-1-1 0,1 0 0,1-2 0,-1-1 0,0 1 0,0-1 0,-1 0 0,1 1 0,-1-1 0,0 0 0,-1-7 0,0 4 0,0 0 0,-1 0 0,0 0 0,0 1 0,0-1 0,-1 0 0,-1 1 0,-6-13 0,4 13 0,7 10 0,11 10 0,0-7 0,1-1 0,0 0 0,0-1 0,0 0 0,0-1 0,1 0 0,-1-1 0,24 0 0,-30-2 0,0 0 0,0-1 0,1 0 0,-1 0 0,0 0 0,0-1 0,0 0 0,8-4 0,-12 4 0,0 0 0,1 0 0,-1 0 0,0 0 0,0 0 0,-1-1 0,1 1 0,0-1 0,-1 0 0,1 0 0,-1 0 0,0 0 0,0 0 0,0 0 0,-1-1 0,3-5 0,-4 8 0,1 0 0,-1 0 0,1 0 0,-1-1 0,1 1 0,-1 0 0,0-1 0,0 1 0,0 0 0,1-1 0,-1 1 0,-1 0 0,1-1 0,0 1 0,0 0 0,0-1 0,-1 1 0,1 0 0,-1-2 0,0 2 0,1 1 0,-1-1 0,0 1 0,1 0 0,-1-1 0,0 1 0,1 0 0,-1-1 0,0 1 0,1 0 0,-1 0 0,0-1 0,0 1 0,1 0 0,-1 0 0,0 0 0,0 0 0,1 0 0,-1 0 0,0 0 0,0 0 0,1 0 0,-2 1 0,-3 0 0,0 1 0,1 0 0,-1 0 0,1 0 0,-1 0 0,1 1 0,0-1 0,0 1 0,-4 4 0,2-1 0,0 0 0,0 0 0,0 1 0,0 0 0,1 0 0,0 0 0,1 1 0,0 0 0,0-1 0,1 2 0,-1-1 0,2 0 0,-1 1 0,1-1 0,1 1 0,-1-1 0,1 10 0,1-17 2,1 0-1,-1 0 1,1 0-1,0 0 1,-1 0 0,1 0-1,0 0 1,0 0-1,-1 0 1,1 0 0,0-1-1,0 1 1,0 0-1,0 0 1,0-1 0,0 1-1,0-1 1,0 1-1,0-1 1,0 0 0,1 1-1,-1-1 1,0 0-1,0 0 1,0 1 0,0-1-1,1 0 1,-1 0-1,2-1 1,39-1-1272,-40 2 1061,5-1-1299,0 0 0,0-1 0,0 0 0,0 0 0,0-1 0,-1 0 0,10-5 0,18-14-6521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9.597"/>
    </inkml:context>
    <inkml:brush xml:id="br0">
      <inkml:brushProperty name="width" value="0.025" units="cm"/>
      <inkml:brushProperty name="height" value="0.025" units="cm"/>
    </inkml:brush>
  </inkml:definitions>
  <inkml:trace contextRef="#ctx0" brushRef="#br0">56 1 13004,'0'0'19373,"-8"-1"-19042,-26 2-272,33-1-61,1 0 0,-1 0-1,0 0 1,1 0 0,-1 0 0,1 0 0,-1 1-1,1-1 1,-1 0 0,1 0 0,-1 1 0,1-1 0,-1 0-1,1 0 1,-1 1 0,1-1 0,-1 1 0,1-1-1,-1 0 1,1 1 0,0-1 0,-1 1 0,1-1-1,0 1 1,0-1 0,-1 1 0,1-1 0,0 1 0,0 0-1,0-1 1,-1 1 0,1-1 0,0 1 0,0-1-1,0 1 1,0 0 0,0-1 0,0 1 0,0-1-1,1 1 1,-1-1 0,0 1 0,0 0 0,0-1-1,0 1 1,1-1 0,-1 1 0,0-1 0,1 1 0,17 20-188,38-3-1320,-44-15 1181,0 0 1,0 1 0,-1 1-1,0-1 1,0 2 0,0-1-1,15 12 1,-25-17 349,0 1 1,0 0-1,0-1 1,0 1-1,0 0 1,0 0-1,-1-1 0,1 1 1,0 0-1,0 0 1,-1 0-1,1 0 1,0 0-1,-1 0 1,1 0-1,-1 1 1,1-1-1,-1 0 0,0 0 1,1 0-1,-1 0 1,0 1-1,0-1 1,0 0-1,0 0 1,0 0-1,0 1 0,0-1 1,-1 2-1,0-1 81,0-1 0,-1 1 0,1 0 1,-1-1-1,1 1 0,-1-1 0,0 0 0,0 1 0,0-1 0,0 0 0,1 0 0,-1 0 0,-1 0 0,-2 0 0,-8 3 350,1 0 1,-1-2-1,0 1 1,-16-1-1,27-1-573,0-1 0,1 0 0,-1 0 0,0 0 0,0 0 0,0 0 0,0-1 0,0 1 0,0 0 0,0-1 0,0 1 1,0-1-1,0 0 0,1 0 0,-1 0 0,0 0 0,1 0 0,-4-2 0,5 1-45,-1 1 1,1-1 0,0 1-1,-1-1 1,1 1 0,0-1-1,0 0 1,0 1-1,1-1 1,-1 1 0,0-1-1,0 1 1,1-1-1,-1 1 1,1-1 0,0 1-1,-1-1 1,1 1-1,0 0 1,0-1 0,-1 1-1,1 0 1,0 0 0,1 0-1,0-2 1,37-51-10416,-16 21 3513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3:59.942"/>
    </inkml:context>
    <inkml:brush xml:id="br0">
      <inkml:brushProperty name="width" value="0.025" units="cm"/>
      <inkml:brushProperty name="height" value="0.025" units="cm"/>
    </inkml:brush>
  </inkml:definitions>
  <inkml:trace contextRef="#ctx0" brushRef="#br0">10 147 3171,'6'-14'5990,"4"-5"-4102,20-46 2870,-12 16 4472,-21 65-2970,-1 15-4760,-1 3-1546,-1 6 56,-4 69 0,10-92-11,0 1 1,1-1-1,1 1 1,0-1-1,2 0 1,7 25-1,1-17 21,-11-25-23,-1 1 0,0 0 0,1-1 0,-1 1-1,0 0 1,1-1 0,-1 1 0,1-1 0,-1 1 0,1-1 0,-1 1-1,1-1 1,0 1 0,-1-1 0,1 1 0,0-1 0,-1 0 0,1 0 0,0 1-1,-1-1 1,1 0 0,0 0 0,-1 0 0,1 1 0,0-1 0,0 0 0,-1 0-1,1 0 1,0 0 0,0 0 0,0-1 0,0-3-246,0-1 1,0 1-1,-1 0 0,0-1 1,0 1-1,0-1 0,0 1 0,-1 0 1,1-1-1,-1 1 0,-2-6 1,-3-2 436,0 0 0,-1 1 0,-1-1 0,-8-10 0,10 16-24,0-1-1,1 0 0,0-1 1,1 1-1,-1-1 0,1 0 1,1 0-1,-1 0 1,2-1-1,-1 1 0,1-1 1,-1-8-1,3 16-163,0 0 0,0 0 0,1 0 0,-1 0 0,0 0 0,1 0 0,-1 0 0,1 0 0,-1 0 0,1 0 0,-1 0 0,1 0 0,0 0 0,-1 1 0,1-1 0,0 0 0,0 1 0,0-1 0,-1 0 0,1 1 0,0-1 0,0 1 0,0-1 0,0 1 0,0 0 0,0-1 0,0 1 0,0 0 0,0 0 0,0-1 0,0 1 0,0 0 0,0 0 0,2 0 0,46 1 0,-38 0 0,56 8-1169,15 1-6091,-45-10-6860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3.760"/>
    </inkml:context>
    <inkml:brush xml:id="br0">
      <inkml:brushProperty name="width" value="0.025" units="cm"/>
      <inkml:brushProperty name="height" value="0.025" units="cm"/>
    </inkml:brush>
  </inkml:definitions>
  <inkml:trace contextRef="#ctx0" brushRef="#br0">29 126 12139,'0'0'14921,"12"-4"-14766,0 0-165,6-2 56,-1 0 1,27-13-1,-41 17-89,1 1 0,0-1 0,-1 0 0,0-1 0,1 1 0,-1 0 0,0-1 0,0 0 0,-1 0 0,1 0 0,0 0 0,-1 0 0,0 0 0,0-1 0,0 1 0,0-1 0,0 0 0,-1 1 0,2-8 0,-3 10 34,0 0 1,0 0 0,0 0-1,-1 0 1,1 0-1,0 0 1,-1 0-1,1 0 1,-1 0 0,1 0-1,-1 1 1,1-1-1,-1 0 1,0 0 0,1 0-1,-1 1 1,0-1-1,0 0 1,0 1 0,0-1-1,1 0 1,-1 1-1,0-1 1,0 1 0,0 0-1,0-1 1,0 1-1,0 0 1,0-1 0,0 1-1,0 0 1,0 0-1,0 0 1,0 0 0,0 0-1,-1 0 1,1 0-1,0 0 1,-2 1 0,-44 8-9,40-6 84,0 1 0,0-1-1,0 2 1,1-1-1,0 1 1,0 0 0,0 0-1,1 0 1,-1 1 0,1 0-1,0 0 1,1 0-1,0 1 1,0-1 0,0 1-1,1 0 1,0 0-1,0 1 1,1-1 0,0 1-1,0-1 1,-1 11 0,3-16-63,0 0 1,0-1 0,1 1-1,-1 0 1,0-1 0,1 1-1,-1-1 1,1 1 0,-1 0-1,1-1 1,0 1 0,0-1-1,0 0 1,0 1 0,0-1 0,0 0-1,0 1 1,0-1 0,0 0-1,1 0 1,-1 0 0,0 0-1,1 0 1,1 0 0,1 2-197,1-2 0,0 1 0,0 0 0,0-1 0,0 0 1,0 0-1,0-1 0,6 1 0,2-1-1452,-1 0 0,1-1 1,-1-1-1,0 0 0,1-1 0,14-4 0,16-16-11750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0.539"/>
    </inkml:context>
    <inkml:brush xml:id="br0">
      <inkml:brushProperty name="width" value="0.025" units="cm"/>
      <inkml:brushProperty name="height" value="0.025" units="cm"/>
    </inkml:brush>
  </inkml:definitions>
  <inkml:trace contextRef="#ctx0" brushRef="#br0">0 0 10666,'0'0'20163,"7"13"-18972,0 3-1085,-1 0 1,-1 1 0,0-1 0,-1 1-1,-1 0 1,2 33 0,-4-42-107,-1 3 0,0 0 0,1-1 0,4 20 0,-5-29 0,0 0 0,0 0 0,0 0 0,1 0 0,-1 0 0,0 1 0,1-1 0,-1 0 0,1 0 0,-1 0 0,1 0 0,-1 0 0,1 0 0,0 0 0,0-1 0,-1 1 0,1 0 0,0 0 0,0 0 0,0-1 0,0 1 0,0 0 0,0-1 0,0 1 0,0-1 0,0 1 0,0-1 0,0 0 0,0 1 0,0-1 0,0 0 0,1 0 0,-1 0 0,0 0 0,0 0 0,0 0 0,0 0 0,0 0 0,1 0 0,-1 0 0,0-1 0,0 1 0,0-1 0,0 1 0,1-1 0,2-1 0,-1-1 0,1 0 0,-1 0 0,0 0 0,0 0 0,0 0 0,0-1 0,0 0 0,-1 1 0,1-1 0,-1 0 0,0 0 0,-1 0 0,1 0 0,-1 0 0,1-1 0,-1 1 0,1-9 0,1-7 0,-1-1 0,0-31 0,-2 43 0,0-20 0,1 28 0,-1 1 0,0-1 0,0 0 0,0 1 0,0-1 0,-1 0 0,1 1 0,0-1 0,0 1 0,0-1 0,0 0 0,-1 1 0,1-1 0,0 1 0,-1-1 0,1 0 0,0 1 0,-1-1 0,1 1 0,0-1 0,-1 1 0,1 0 0,-1-1 0,1 1 0,-1-1 0,1 1 0,-1 0 0,0-1 0,1 1 0,-1 0 0,0-1 0,0 2-37,0 0 1,1-1-1,-1 1 1,1 0-1,-1 0 0,1 0 1,-1-1-1,1 1 1,-1 0-1,1 0 1,0 0-1,-1 0 0,1 0 1,0 0-1,0 0 1,0 0-1,0 0 0,0 0 1,0 0-1,0 0 1,0 0-1,0 0 0,0 1 1,4 27-1531,-2-26 1229,-1 1-1,1-1 1,0 0 0,0 0-1,1 0 1,-1-1 0,0 1-1,1-1 1,0 1 0,0-1-1,0 0 1,0 0 0,0 0 0,0 0-1,0 0 1,0-1 0,1 0-1,6 2 1,1 0-1492,1 0 0,0-1 0,0-1 0,16 1 1,14-2-4140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1.329"/>
    </inkml:context>
    <inkml:brush xml:id="br0">
      <inkml:brushProperty name="width" value="0.025" units="cm"/>
      <inkml:brushProperty name="height" value="0.025" units="cm"/>
    </inkml:brush>
  </inkml:definitions>
  <inkml:trace contextRef="#ctx0" brushRef="#br0">163 264 12011,'0'0'11243,"-9"-7"-9230,7 5-1928,0 0 0,0 1 1,0-1-1,0 0 1,0 1-1,-1-1 0,1 1 1,-1-1-1,1 1 1,-1 0-1,0 0 1,1 1-1,-1-1 0,0 0 1,0 1-1,1 0 1,-1-1-1,0 1 0,0 0 1,0 1-1,1-1 1,-1 0-1,0 1 0,0-1 1,1 1-1,-1 0 1,0 0-1,1 0 1,-1 0-1,1 1 0,-1-1 1,1 1-1,0-1 1,0 1-1,0 0 0,0 0 1,-3 2-1,-2 4 174,0 1 0,0-1 0,1 1-1,-9 17 1,13-22-165,0 0 0,0 1 0,0-1 0,0 0 0,1 1 0,0-1 0,0 1 1,0-1-1,1 1 0,0-1 0,0 1 0,0 0 0,1 8 0,0-12-79,-1 0 0,1 0-1,0 0 1,0 0 0,0 0 0,0 0 0,0 0 0,0 0 0,0 0 0,0 0-1,0 0 1,0 0 0,1-1 0,-1 1 0,0-1 0,1 1 0,-1-1 0,0 1 0,1-1-1,-1 0 1,0 1 0,1-1 0,-1 0 0,1 0 0,-1 0 0,0 0 0,1 0-1,-1-1 1,2 1 0,43-11 190,-36 6-203,-1-1-1,0 0 0,0 0 1,-1-1-1,0 0 1,0-1-1,-1 0 1,0 0-1,8-11 1,-4 2-253,0 0 1,-1-1-1,15-37 0,-27 92-739,2-13 961,-1-16 50,0 0 0,1 0 0,0 0 0,0 0 0,1 1 1,0-1-1,3 11 0,-3-17 1,0 1-1,0-1 1,1 0 0,-1-1 0,0 1-1,1 0 1,0 0 0,-1-1 0,1 1-1,0-1 1,0 1 0,0-1 0,0 0-1,0 1 1,0-1 0,0 0-1,0-1 1,0 1 0,0 0 0,1-1-1,-1 1 1,0-1 0,1 1 0,-1-1-1,0 0 1,1 0 0,-1 0 0,0-1-1,1 1 1,-1 0 0,3-2 0,2 1-11,1-1 0,-1 0 1,0-1-1,0 0 1,0 0-1,0 0 0,0-1 1,0 0-1,-1-1 0,0 1 1,0-1-1,0 0 1,-1-1-1,1 0 0,-1 1 1,-1-1-1,8-11 0,-3 2 1,0 0-1,-1 0 0,0-1 0,-2 0 0,0-1 0,8-31 1,-10 29 22,-1 1 1,0-1 0,-2 1-1,0-1 1,-3-35 0,2 54-35,-1 1-1,1-1 1,0 0 0,0 0 0,0 0-1,0 1 1,0-1 0,-1 0 0,1 0-1,0 0 1,0 1 0,0-1 0,-1 0-1,1 0 1,0 0 0,0 0 0,-1 1-1,1-1 1,0 0 0,0 0 0,-1 0 0,1 0-1,0 0 1,0 0 0,-1 0 0,1 0-1,0 0 1,0 0 0,-1 0 0,1 0-1,0 0 1,0 0 0,-1 0 0,1 0-1,0 0 1,-1 0 0,1-1 0,0 1-1,0 0 1,0 0 0,-1 0 0,1 0 0,0 0-1,0-1 1,-1 1 0,1 0 0,0 0-1,0 0 1,0-1 0,0 1 0,0 0-1,-1 0 1,1 0 0,0-1 0,0 1-1,0 0 1,0-1 0,-9 24 30,-3 30 295,2 0 1,2 0 0,3 1-1,2 77 1,3-129-326,0 0 0,0-1 0,0 1 0,0 0 0,0-1 0,0 1 0,0 0 0,1-1 0,-1 1 0,0-1 0,1 1 0,0-1 0,-1 1 0,1-1 0,0 1 0,0-1 0,0 1 0,0-1 0,0 0 0,0 0 0,0 1 0,0-1 0,0 0 0,1 0 0,-1 0 0,0 0 0,1 0 0,-1-1 0,1 1 0,-1 0 0,1-1 0,-1 1 0,1-1 0,-1 1 0,1-1 0,0 0 0,2 1 0,-1-2 0,0 1 0,0-1 0,0 0 0,0 0 0,-1 0 0,1 0 0,0 0 0,-1 0 0,1-1 0,-1 1 0,1-1 0,-1 0 0,0 0 0,1 0 0,-1 0 0,0 0 0,0 0 0,-1-1 0,1 1 0,2-5 0,1-4 0,0 0 0,-1-1 0,0 1 0,-1-1 0,0 0 0,-1 0 0,-1 0 0,0-1 0,0 1 0,-1 0 0,-1 0 0,0 0 0,-3-16 0,-3 16 0,3 22 0,0 22 0,4-29 0,0 0 0,0 0 0,1 0 0,-1 0 0,1 0 0,0 0 0,0 0 0,0 0 0,0 0 0,0 0 0,1-1 0,0 1 0,-1 0 0,1-1 0,0 0 0,0 1 0,0-1 0,0 0 0,0 0 0,4 3 0,0-2 0,-1 0 0,1 0 0,0-1 0,0 1 0,0-1 0,0 0 0,0-1 0,0 0 0,11 1 0,-4 0 0,-1-2 0,1 0 0,0-1 0,-1 0 0,1-1 0,-1 0 0,1-1 0,-1 0 0,21-9 0,-20 4 0,1 0 0,-2 0 0,15-12 0,-25 18 0,1 0 0,-1 1 0,0-1 0,0 0 0,0 0 0,0 0 0,0-1 0,0 1 0,0 0 0,-1-1 0,1 1 0,-1-1 0,0 0 0,0 1 0,0-1 0,0 0 0,0 0 0,-1 1 0,1-1 0,-1 0 0,0 0 0,1 0 0,-1 0 0,-1-5 0,0 7 0,0 0 0,0 0 0,0 0 0,0 0 0,-1 0 0,1 1 0,0-1 0,0 0 0,-1 1 0,1-1 0,0 1 0,-1-1 0,1 1 0,0-1 0,-1 1 0,1 0 0,-1 0 0,1 0 0,0 0 0,-1 0 0,1 0 0,-1 0 0,1 0 0,0 1 0,-1-1 0,-1 1 0,-39 11 0,32-6 0,0 0 0,1 1 0,1 0 0,-1 0 0,1 1 0,0 0 0,0 0 0,-7 12 0,11-16 0,1 1 0,-1 1 0,1-1 0,0 0 0,0 1 0,1 0 0,-1 0 0,1 0 0,1 0 0,-1 0 0,1 0 0,0 0 0,0 0 0,1 0 0,0 1 0,0 7 0,1-12-82,1 0 0,-1 0 0,0 0 0,0-1 0,1 1 0,-1 0 0,1-1 0,0 1 0,-1-1-1,1 1 1,0-1 0,0 0 0,0 0 0,0 0 0,0 0 0,0 0 0,0 0 0,0-1 0,0 1 0,1-1 0,-1 1 0,0-1 0,0 0 0,0 0 0,1 0 0,2 0 0,5 0-996,1 0 1,-1 0 0,0-1-1,16-3 1,11-11-6322,0-7-2135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1.686"/>
    </inkml:context>
    <inkml:brush xml:id="br0">
      <inkml:brushProperty name="width" value="0.025" units="cm"/>
      <inkml:brushProperty name="height" value="0.025" units="cm"/>
    </inkml:brush>
  </inkml:definitions>
  <inkml:trace contextRef="#ctx0" brushRef="#br0">161 1 12716,'0'0'17158,"-9"0"-15600,3 1-1469,-1 0 1,1 0-1,1 0 0,-1 1 0,0-1 0,0 2 0,1-1 0,-1 1 0,1-1 0,-8 7 0,9-7-72,1 0 0,0 1 0,0 0 0,1-1 0,-1 1-1,0 0 1,1 1 0,0-1 0,-1 0 0,1 1 0,1-1 0,-1 1 0,0-1 0,1 1 0,0 0-1,0 0 1,0 0 0,0 0 0,1 0 0,-1 5 0,2-7-17,-1 0 1,1-1-1,-1 1 1,1-1-1,0 1 0,-1 0 1,1-1-1,0 0 0,0 1 1,0-1-1,0 0 1,0 1-1,0-1 0,1 0 1,-1 0-1,0 0 1,1 0-1,-1 0 0,1 0 1,-1 0-1,1 0 1,-1-1-1,1 1 0,-1-1 1,1 1-1,3 0 0,51 9-32,-48-9 11,27 3-522,-23-4 225,1 1 0,0 0 0,-1 1 0,0 0 0,1 1 0,-1 1-1,0 0 1,22 11 0,-33-15 350,-1 1-1,1-1 1,0 1-1,-1-1 0,1 1 1,-1 0-1,1-1 0,-1 1 1,1 0-1,-1-1 1,0 1-1,1 0 0,-1-1 1,0 1-1,0 0 0,1 0 1,-1-1-1,0 1 1,0 0-1,0 0 0,0-1 1,0 1-1,0 0 0,0 0 1,0 0-1,0-1 1,0 1-1,0 0 0,-1 0 1,1-1-1,0 1 0,-1 0 1,1 0-1,0-1 1,-1 1-1,1 0 0,-1-1 1,1 1-1,-1-1 1,1 1-1,-1-1 0,1 1 1,-1-1-1,0 1 0,1-1 1,-1 1-1,0-1 1,1 0-1,-1 1 0,0-1 1,0 0-1,-1 1 0,-42 19 1746,42-20-1768,-18 8-42,0-2 0,-1 0-1,0-1 1,0-1 0,0-1 0,0-1-1,-1-1 1,-24-2 0,24-5-2668,4-9-5125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3.455"/>
    </inkml:context>
    <inkml:brush xml:id="br0">
      <inkml:brushProperty name="width" value="0.025" units="cm"/>
      <inkml:brushProperty name="height" value="0.025" units="cm"/>
    </inkml:brush>
  </inkml:definitions>
  <inkml:trace contextRef="#ctx0" brushRef="#br0">74 57 4100,'0'0'23275,"5"16"-21550,-1 0-1436,-1 0 1,0 1 0,-1-1 0,-1 1 0,0-1-1,-3 29 1,-17 126 489,-15 109 81,31-274-860,-1-16 0,0-16 0,0-39 0,3 0 0,10-82 0,-4 107 0,1 0 0,3 1 0,1 0 0,28-70 0,-34 101 0,1-1 0,0 0 0,0 1 0,0 0 0,1 0 0,0 0 0,14-12 0,-18 19 0,-1-1 0,1 1 0,-1 0 0,1 0 0,-1-1 0,1 1 0,0 1 0,0-1 0,-1 0 0,1 0 0,0 1 0,0-1 0,0 1 0,0-1 0,0 1 0,0 0 0,0 0 0,0 0 0,0 0 0,0 0 0,0 0 0,-1 1 0,1-1 0,0 0 0,0 1 0,0 0 0,0-1 0,0 1 0,-1 0 0,1 0 0,0 0 0,-1 0 0,1 0 0,-1 1 0,1-1 0,-1 0 0,1 1 0,-1-1 0,0 1 0,0-1 0,0 1 0,0 0 0,0 0 0,1 2 0,6 8 0,-1 1 0,-1 0 0,0 1 0,-1 0 0,0-1 0,-1 2 0,0-1 0,-2 0 0,1 1 0,-2-1 0,0 1 0,-1 17 0,-1-28 0,1 0 0,-1 0 0,0-1 0,0 1 0,-1 0 0,1-1 0,-1 1 0,1-1 0,-1 0 0,0 1 0,0-1 0,-1 0 0,1 0 0,-1 0 0,-5 4 0,2-2 0,-1 0 0,1-1 0,-1 0 0,0-1 0,0 1 0,0-1 0,-12 3 0,1-2 0,-1 0 0,0-1 0,0-1 0,0 0 0,-30-3 0,48 1-4,-1 0 1,0 0-1,1 0 1,-1 0-1,0-1 1,1 1-1,-1 0 1,0-1-1,1 1 1,-1-1-1,1 0 1,-1 0-1,1 1 1,-1-1-1,1 0 1,0 0-1,-1 0 1,1-1-1,0 1 1,0 0-1,0 0 1,0-1-1,0 1 1,0-1-1,0 1 1,0-1-1,1 1 1,-1-1-1,0 1 1,1-1-1,-1-2 1,1 2-50,0-1 0,0 1-1,0 0 1,0-1 0,0 1 0,1 0 0,-1-1 0,1 1 0,0 0-1,0 0 1,0 0 0,0-1 0,0 1 0,0 0 0,0 0 0,1 1-1,-1-1 1,1 0 0,-1 0 0,1 1 0,3-3 0,38-23-5530,6 7-4956,-17 7-981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3.813"/>
    </inkml:context>
    <inkml:brush xml:id="br0">
      <inkml:brushProperty name="width" value="0.025" units="cm"/>
      <inkml:brushProperty name="height" value="0.025" units="cm"/>
    </inkml:brush>
  </inkml:definitions>
  <inkml:trace contextRef="#ctx0" brushRef="#br0">4 66 15246,'0'0'4036,"5"-9"-299,18-30 37,-8 22-2119,-14 17-1610,-1 0-1,0 0 1,1 0-1,-1 0 1,0 0-1,0 0 1,1 0-1,-1 0 0,0 0 1,0 0-1,1 0 1,-1 0-1,0 0 1,0 1-1,1-1 1,-1 0-1,0 0 1,0 0-1,1 0 0,-1 1 1,0-1-1,0 0 1,0 0-1,0 1 1,1-1-1,-1 0 1,0 0-1,0 1 1,0-1-1,0 0 0,0 0 1,0 1-1,0-1 1,0 0-1,0 0 1,0 1-1,0-1 1,0 1-1,1 39 2382,-1-33-2267,-2 26-159,-2 0 0,-2 0 0,-11 40 0,-9 48 0,56-163 0,-18 21 0,-2 0 0,0 0 0,-1-1 0,-1 0 0,-1-1 0,-1 0 0,-1 0 0,-1 0 0,1-28 0,-4 51 0,-1-1 0,0 1 0,0 0 0,1-1 0,-1 1 0,0-1 0,0 1 0,0-1 0,0 1 0,0-1 0,0 1 0,0 0 0,0-1 0,0 1 0,0-1 0,0 1 0,0-1 0,0 1 0,0-1 0,0 1 0,-1-1 0,1 1 0,0 0 0,0-1 0,0 1 0,-1-1 0,1 1 0,0 0 0,-1-1 0,1 1 0,0 0 0,-1-1 0,1 1 0,0 0 0,-1 0 0,1-1 0,0 1 0,-1 0 0,1 0 0,-1 0 0,1-1 0,-1 1 0,1 0 0,0 0 0,-1 0 0,1 0 0,-1 0 0,1 0 0,-1 0 0,1 0 0,-1 0 0,1 0 0,-1 0 0,1 0 0,-1 0 0,1 1 0,0-1 0,-1 0 0,1 0 0,-1 0 0,1 1 0,0-1 0,-1 0 0,1 0 0,-1 1 0,-21 23 0,16-13 0,1-1 0,0 1 0,1 1 0,0-1 0,1 0 0,1 1 0,-1 0 0,2-1 0,-1 1 0,2 0 0,0 0 0,1 13 0,-1-24-105,0-1 0,0 1 1,1 0-1,-1 0 0,0 0 0,1 0 0,-1-1 1,0 1-1,1 0 0,-1 0 0,1-1 1,-1 1-1,1 0 0,-1-1 0,1 1 0,0 0 1,-1-1-1,1 1 0,0-1 0,0 1 0,0 0 1,1-1-293,-1 1 1,0-1 0,1 1-1,-1-1 1,0 0 0,1 0-1,-1 1 1,0-1 0,1 0-1,-1 0 1,1 0-1,-1-1 1,0 1 0,1 0-1,-1 0 1,0-1 0,1 1-1,-1-1 1,0 1 0,3-2-1,7-10-8160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4.452"/>
    </inkml:context>
    <inkml:brush xml:id="br0">
      <inkml:brushProperty name="width" value="0.025" units="cm"/>
      <inkml:brushProperty name="height" value="0.025" units="cm"/>
    </inkml:brush>
  </inkml:definitions>
  <inkml:trace contextRef="#ctx0" brushRef="#br0">42 6 5189,'0'0'25822,"10"-5"-24418,-9 9-1375,-1 1 0,0-1-1,0 0 1,0 1 0,0-1 0,-1 0 0,0 1 0,0-1 0,0 0 0,0 0 0,-3 5 0,1 3-24,-8 31-5,1 0 0,3 0 0,-4 72 0,11-114-1,0-1 1,0 0-1,0 0 0,-1 1 1,1-1-1,0 0 0,0 0 1,0 1-1,0-1 0,0 0 1,0 1-1,0-1 0,0 0 1,0 0-1,0 1 0,0-1 1,0 0-1,0 1 0,0-1 1,0 0-1,0 0 0,0 1 1,0-1-1,0 0 0,0 0 1,0 1-1,1-1 0,-1 0 1,0 0-1,0 1 0,0-1 1,0 0-1,1 0 0,-1 0 1,0 1-1,0-1 0,1 0 1,-1 0-1,0 0 0,0 0 1,1 1-1,-1-1 0,0 0 1,0 0-1,1 0 0,-1 0 1,0 0-1,0 0 0,1 0 1,-1 0-1,0 0 0,1 0 1,-1 0-1,0 0 0,0 0 1,1 0-1,-1 0 0,0 0 1,1 0-1,-1 0 0,0 0 1,0-1-1,1 1 0,-1 0 1,0 0-1,0 0 0,1-1 1,10-17-927,-7-41-12018,-4 38 5049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5.353"/>
    </inkml:context>
    <inkml:brush xml:id="br0">
      <inkml:brushProperty name="width" value="0.025" units="cm"/>
      <inkml:brushProperty name="height" value="0.025" units="cm"/>
    </inkml:brush>
  </inkml:definitions>
  <inkml:trace contextRef="#ctx0" brushRef="#br0">1 98 11979,'0'0'17462,"9"-1"-15946,0-1-1340,0 0-1,0-1 1,-1 0 0,1 0-1,-1-1 1,10-5-1,-15 7-147,0 0 0,1 0-1,-1 0 1,0 0 0,0-1-1,0 0 1,-1 1 0,1-1-1,-1 0 1,1-1 0,-1 1-1,0 0 1,0 0-1,0-1 1,-1 1 0,1-1-1,-1 0 1,0 0 0,0 1-1,1-7 1,-2 10-30,-1 0-1,1 0 1,0 0 0,0 0 0,0-1-1,-1 1 1,1 0 0,0 0-1,0 0 1,0 0 0,-1 0 0,1 0-1,0 0 1,0 0 0,-1 0-1,1 0 1,0 0 0,0 0 0,-1 0-1,1 0 1,0 0 0,0 0-1,-1 0 1,1 0 0,0 0 0,0 0-1,0 0 1,-1 0 0,1 0-1,0 1 1,0-1 0,-1 0 0,1 0-1,0 0 1,0 0 0,0 0-1,0 1 1,-1-1 0,1 0 0,0 0-1,0 0 1,0 1 0,0-1-1,0 0 1,0 0 0,0 1 0,-1-1-1,1 0 1,0 0 0,0 0-1,0 1 1,-11 11-621,0 8-1222,-6 13-2723,2-19-5184,10-13 1643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6.067"/>
    </inkml:context>
    <inkml:brush xml:id="br0">
      <inkml:brushProperty name="width" value="0.025" units="cm"/>
      <inkml:brushProperty name="height" value="0.025" units="cm"/>
    </inkml:brush>
  </inkml:definitions>
  <inkml:trace contextRef="#ctx0" brushRef="#br0">11 72 6278,'0'0'9620,"5"-10"-5905,3-4-2374,18-30 3708,-26 43-4979,0 1 0,0 0-1,0 0 1,0 0 0,0 0 0,0 0-1,0-1 1,0 1 0,1 0-1,-1 0 1,0 0 0,0 0-1,0 0 1,0 0 0,0-1 0,0 1-1,1 0 1,-1 0 0,0 0-1,0 0 1,0 0 0,0 0-1,0 0 1,1 0 0,-1 0 0,0 0-1,0 0 1,0 0 0,0 0-1,1 0 1,-1 0 0,0 0 0,0 0-1,0 0 1,0 0 0,1 0-1,-1 0 1,0 0 0,0 0-1,0 0 1,0 0 0,1 0 0,-1 0-1,0 0 1,0 0 0,0 1-1,0-1 1,0 0 0,0 0 0,1 0-1,-1 0 1,0 0 0,0 0-1,0 1 1,0-1 0,0 0-1,0 0 1,0 0 0,5 17 1161,-2 26-914,-3-41-15,1 38-161,0 97 303,-1-124-420,-1 0 0,-1-1 0,-1 1 0,0 0 0,0-1 0,-1 0 0,-1 0 0,-6 14 0,7-109-24,5 50 0,1 1 0,2-1 0,1 0 0,14-46 0,-81 344-315,62-287-3522,0-1-4754,0 6-2272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6.677"/>
    </inkml:context>
    <inkml:brush xml:id="br0">
      <inkml:brushProperty name="width" value="0.025" units="cm"/>
      <inkml:brushProperty name="height" value="0.025" units="cm"/>
    </inkml:brush>
  </inkml:definitions>
  <inkml:trace contextRef="#ctx0" brushRef="#br0">0 110 6182,'0'0'25838,"6"-2"-25192,15-10-607,0-1 1,36-29 0,-9 6-58,-38 31-993,-9 11-1625,-11 12-5136,0-8-1917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7.330"/>
    </inkml:context>
    <inkml:brush xml:id="br0">
      <inkml:brushProperty name="width" value="0.025" units="cm"/>
      <inkml:brushProperty name="height" value="0.025" units="cm"/>
    </inkml:brush>
  </inkml:definitions>
  <inkml:trace contextRef="#ctx0" brushRef="#br0">1 0 5061,'0'0'24535,"3"3"-23505,14 17 1111,-16-20-2141,13-8 53,-10 5-98,-8 9-177,-9 3-5973,8-8-207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4.122"/>
    </inkml:context>
    <inkml:brush xml:id="br0">
      <inkml:brushProperty name="width" value="0.025" units="cm"/>
      <inkml:brushProperty name="height" value="0.025" units="cm"/>
    </inkml:brush>
  </inkml:definitions>
  <inkml:trace contextRef="#ctx0" brushRef="#br0">242 0 5669,'0'0'10191,"-11"6"-5941,4-2-3943,-59 36 3163,62-37-3213,-1 0 0,1 0 0,0 1 1,1-1-1,-1 1 0,1 0 0,0 0 0,-1 1 0,2-1 0,-1 1 0,1-1 0,-1 1 0,1 0 0,-2 6 1,4-10-251,0 1 0,0-1 0,1 0 0,-1 0 0,0 0 0,0 0 0,1 0 0,-1 0 0,1 0 0,-1 0 0,1 0 0,-1 0 0,1 0 0,-1 0 0,1 0 0,0 0 0,0 0 0,-1-1 0,1 1 0,0 0 0,0 0 0,0-1 0,0 1 0,0-1 0,0 1 0,0-1 0,0 1 0,0-1 0,0 0 0,0 1 0,0-1 0,0 0 0,1 0 0,-1 0 0,0 0 0,2 0 0,54 3-1110,-40-3 212,-7 1 550,0-1 0,-1 1 0,1 1 0,0 0 0,-1 0 0,1 1 0,15 7 0,-25-10 370,1 0 0,-1 0 0,1 0 0,-1 1 0,1-1 0,-1 0 0,1 1 0,-1-1 0,1 1 0,-1-1 0,1 0 0,-1 1 0,1-1 0,-1 1 0,0-1 1,1 1-1,-1 0 0,0-1 0,0 1 0,1-1 0,-1 1 0,0-1 0,0 1 0,0 0 0,0-1 0,0 1 0,0-1 0,0 1 0,0 0 0,0-1 0,0 1 0,0 0 0,0-1 1,0 1-1,0-1 0,0 1 0,-1-1 0,1 1 0,0 0 0,0-1 0,-1 1 0,1-1 0,-1 1 0,1-1 0,0 1 0,-1-1 0,1 0 0,-1 1 0,1-1 0,-1 1 0,1-1 0,-1 0 1,1 1-1,-1-1 0,1 0 0,-1 0 0,0 1 0,1-1 0,-1 0 0,0 0 0,-41 17 2523,39-16-2499,-15 5-197,-124 34 4187,94-32-7262,0-4-5997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8.243"/>
    </inkml:context>
    <inkml:brush xml:id="br0">
      <inkml:brushProperty name="width" value="0.025" units="cm"/>
      <inkml:brushProperty name="height" value="0.025" units="cm"/>
    </inkml:brush>
  </inkml:definitions>
  <inkml:trace contextRef="#ctx0" brushRef="#br0">0 26 2146,'0'0'25870,"8"6"-25288,24 19-177,-31-24-329,0 0-1,0 0 1,-1 0-1,1 0 1,0 0-1,-1 0 1,1 0-1,0 0 1,-1 0-1,1 0 1,-1 0-1,0 0 0,1 0 1,-1 1-1,0-1 1,0 0-1,0 0 1,0 0-1,0 1 1,0-1-1,0 0 1,0 0-1,0 0 1,0 1-1,-1-1 1,1 0-1,0 0 0,-1 0 1,1 0-1,-1 0 1,0 0-1,1 0 1,-1 0-1,0 0 1,1 0-1,-1 0 1,0 0-1,0 0 1,0 0-1,0-1 0,0 1 1,0 0-1,-2 0 1,6-36 367,-1 29-443,0-1 0,0 1 0,0 0 0,1 0 0,0 0 0,0 1 0,7-10 0,-6 14 0,0 0 0,0 1 0,-1-1 0,1 1 0,0 0 0,0 0 0,0 0 0,6 2 0,4-1 0,-12-2 0,0 1 0,1 1 0,-1-1 0,0 0 0,0 0 0,1 1 0,-1 0 0,0-1 0,0 1 0,0 0 0,0 0 0,0 0 0,0 0 0,0 0 0,0 1 0,0-1 0,0 1 0,-1-1 0,1 1 0,-1-1 0,3 3 0,-2 0 0,0 0 0,0 0 0,-1 0 0,1-1 0,-1 2 0,0-1 0,0 0 0,0 0 0,-1 0 0,1 8 0,-1 2 0,-1-1 0,-1 0 0,0 0 0,0 1 0,-1-1 0,-8 19 0,-7 10 0,10-26 0,1-1 0,1 1 0,0 0 0,1 0 0,1 0 0,-2 22 0,6-38 0,-1 1 0,1-1 0,0 0 0,0 0 0,0 1 0,0-1 0,0 0 0,0 1 0,1-1 0,-1 0 0,0 0 0,0 1 0,0-1 0,0 0 0,0 1 0,0-1 0,0 0 0,1 0 0,-1 1 0,0-1 0,0 0 0,0 0 0,0 0 0,1 1 0,-1-1 0,0 0 0,0 0 0,1 0 0,-1 1 0,0-1 0,0 0 0,1 0 0,-1 0 0,0 0 0,1 0 0,-1 0 0,0 0 0,0 0 0,1 0 0,-1 0 0,0 0 0,1 0 0,17-5 0,13-16 0,-11 2 0,-1-1 0,0-1 0,-1-1 0,29-48 0,-39 56 0,0-1 0,-1 0 0,-1 0 0,0-1 0,-1 0 0,-1 0 0,0 0 0,-1 0 0,1-31 0,-4 46 0,1 1 0,-1-1 0,0 1 0,0-1 0,0 1 0,0-1 0,0 1 0,0-1 0,0 1 0,-1-1 0,1 1 0,0-1 0,0 1 0,0-1 0,0 1 0,-1-1 0,1 1 0,0-1 0,0 1 0,-1-1 0,1 1 0,0-1 0,-1 1 0,1 0 0,-1-1 0,1 1 0,-1 0 0,1-1 0,0 1 0,-1 0 0,0-1 0,-16 7 0,-13 22 0,26-22-12,0 0-1,1 1 1,0-1-1,1 1 1,-1-1-1,1 1 1,0 0 0,1 0-1,0 0 1,0 0-1,0 0 1,1 8 0,0-13-24,0 1 1,1-1 0,-1 1-1,1-1 1,0 1 0,-1-1-1,1 0 1,0 1 0,1-1-1,-1 0 1,0 0 0,1 0-1,-1 0 1,1 0 0,-1 0 0,1 0-1,0 0 1,0-1 0,0 1-1,0-1 1,0 1 0,0-1-1,0 0 1,1 0 0,-1 0-1,0 0 1,1 0 0,-1-1-1,1 1 1,-1-1 0,0 1 0,1-1-1,0 0 1,-1 0 0,1 0-1,2 0 1,3-1-1140,0 0-1,0 0 1,0 0-1,0-1 1,0 0-1,0-1 1,-1 1 0,1-1-1,-1-1 1,11-6-1,16-11-5342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9.056"/>
    </inkml:context>
    <inkml:brush xml:id="br0">
      <inkml:brushProperty name="width" value="0.025" units="cm"/>
      <inkml:brushProperty name="height" value="0.025" units="cm"/>
    </inkml:brush>
  </inkml:definitions>
  <inkml:trace contextRef="#ctx0" brushRef="#br0">132 248 5830,'0'0'24743,"-12"8"-23296,2-2-1406,1 1 1,0 1-1,0-1 1,1 2-1,0-1 1,0 1-1,1 0 1,0 0-1,1 1 1,0 0-1,0 0 1,1 1-1,1 0 1,0 0-1,0 0 1,1 0-1,-3 16 1,6-26-42,0 0 0,0 0 0,-1 0 0,1 0 0,0 0 0,0 0 0,0 0 0,0 0 0,1 0 0,-1 0 0,0 0 0,0 0 0,1 0 0,-1 0 0,0 0 0,1-1 0,-1 1 0,1 0 0,-1 0 0,1 0 0,-1 0 0,1 0 0,0-1 0,0 1 0,-1 0 0,1-1 0,0 1 0,0 0 0,0-1 0,-1 1 0,1-1 0,0 1 0,0-1 0,0 0 0,0 1 0,0-1 0,0 0 0,0 0 0,0 0 0,0 0 0,0 0 0,0 0 0,0 0 0,0 0 0,0 0 0,0 0 0,0 0 0,0 0 0,0-1 0,0 1 0,0 0 0,0-1 0,1 0 0,4-1 0,1 0 0,-1-1 0,0 0 0,0 0 0,0-1 0,9-7 0,12-15 0,-2-1 0,-1-2 0,40-61 0,-31 43 0,-57 110 0,9-34 0,1 1 0,2 1 0,1 0 0,2 0 0,1 1 0,-4 35 0,11-65 0,1 0 0,0 0 0,0 0 0,-1 0 0,2 0 0,-1 0 0,0 0 0,0 0 0,1 0 0,-1 0 0,1 0 0,-1-1 0,1 1 0,0 0 0,0 0 0,0 0 0,0-1 0,0 1 0,2 2 0,-2-3 0,1 0 0,-1-1 0,0 1 0,1-1 0,-1 1 0,0-1 0,1 0 0,-1 1 0,1-1 0,-1 0 0,1 0 0,-1 0 0,1 0 0,-1 0 0,0 0 0,1 0 0,-1-1 0,1 1 0,-1 0 0,2-1 0,6-3 0,1 0 0,-1-1 0,-1 0 0,1 0 0,-1-1 0,11-9 0,22-24 0,-1-1 0,-1-3 0,-3-1 0,-2-1 0,-1-2 0,-3-1 0,40-88 0,-64 123 0,0 0 0,-2-1 0,7-27 0,-13 32 0,-8 16 0,-9 18 0,19-25 0,-30 42 0,2 1 0,2 2 0,1 1 0,3 1 0,2 1 0,-18 64 0,31-56 0,6-56 0,1 1 0,0-1 0,0 0 0,0 1 0,0-1 0,0 0 0,0 0 0,0 1 0,0-1 0,0 0 0,0 1 0,0-1 0,0 0 0,1 1 0,-1-1 0,0 0 0,0 0 0,0 1 0,0-1 0,0 0 0,1 0 0,-1 1 0,0-1 0,0 0 0,0 0 0,1 1 0,-1-1 0,0 0 0,0 0 0,1 0 0,-1 0 0,0 1 0,0-1 0,1 0 0,-1 0 0,0 0 0,1 0 0,-1 0 0,0 0 0,0 0 0,1 0 0,0 0 0,15-8 0,11-17 0,-18 12 0,-2 1 0,1-1 0,-1 0 0,-1-1 0,-1 0 0,0 0 0,0 0 0,-1-1 0,-1 1 0,-1-1 0,0 0 0,-1 1 0,0-16 0,-9 73 0,8-40 0,0-1 0,0 1 0,0 0 0,0 0 0,1-1 0,-1 1 0,1 0 0,0 0 0,0-1 0,0 1 0,0-1 0,0 1 0,1-1 0,-1 1 0,1-1 0,0 0 0,-1 1 0,1-1 0,0 0 0,3 2 0,-1-2 0,0 0 0,-1 0 0,1 0 0,0 0 0,0-1 0,0 0 0,0 0 0,0 0 0,0 0 0,0-1 0,1 0 0,5 0 0,2 0 0,0-2 0,-1 1 0,1-1 0,-1-1 0,1 0 0,-1-1 0,0 0 0,0-1 0,11-6 0,24-23 0,-44 32 0,1-1 0,0 1 0,-1-1 0,1 1 0,-1-1 0,0 0 0,0 0 0,0 0 0,-1-1 0,1 1 0,-1 0 0,1-1 0,0-4 0,-2 7 0,-1 0 0,1 0 0,-1 0 0,1 0 0,-1 1 0,1-1 0,-1 0 0,1 0 0,-1 0 0,0 1 0,0-1 0,1 0 0,-1 1 0,0-1 0,0 0 0,0 1 0,0-1 0,0 1 0,1-1 0,-1 1 0,0 0 0,0-1 0,0 1 0,0 0 0,0 0 0,0 0 0,0 0 0,-1 0 0,1 0 0,0 0 0,0 0 0,0 0 0,0 0 0,-1 1 0,-41 2 0,38-1 0,-1 0 0,1 0 0,-1 0 0,1 0 0,0 1 0,0 0 0,0 0 0,0 1 0,1-1 0,-1 1 0,1 0 0,0 0 0,0 0 0,0 1 0,1 0 0,0-1 0,-1 1 0,2 0 0,-4 6 0,3-4 0,0 1 0,0-1 0,1 1 0,0 0 0,0 0 0,1-1 0,0 1 0,0 0 0,1 0 0,0 0 0,0 0 0,1 0 0,2 12 0,-1-15-100,0 0-1,0-1 1,1 0 0,-1 1 0,1-1-1,0 0 1,0 0 0,1-1 0,-1 1-1,1-1 1,0 1 0,0-1 0,0 0-1,0-1 1,0 1 0,1-1 0,-1 0-1,1 0 1,-1 0 0,1 0 0,0-1-1,0 0 1,0 0 0,7 0 0,0 1-819,-1 0 1,1-2-1,0 1 1,-1-2-1,1 1 1,-1-2-1,1 1 1,-1-2-1,21-6 1,14-14-16410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09.864"/>
    </inkml:context>
    <inkml:brush xml:id="br0">
      <inkml:brushProperty name="width" value="0.025" units="cm"/>
      <inkml:brushProperty name="height" value="0.025" units="cm"/>
    </inkml:brush>
  </inkml:definitions>
  <inkml:trace contextRef="#ctx0" brushRef="#br0">1 0 10730,'1'2'10192,"1"3"-5945,-1 13-4762,-1-16 1838,-1 52 2165,-1-42-3136,2 1 0,-1 0 0,2 0 0,-1 0 0,2 0 0,0-1 0,0 1 0,5 12 1,-6-23-350,0-1 1,0 1 0,0-1 0,0 1 0,0-1 0,1 0 0,-1 1 0,0-1 0,1 0 0,-1 0 0,1 0 0,-1 0 0,1-1 0,0 1 0,-1 0 0,1 0 0,0-1 0,-1 1 0,1-1 0,0 0 0,0 0 0,-1 1 0,1-1 0,0 0 0,0 0-1,0-1 1,-1 1 0,1 0 0,2-1 0,4-1-1,-1 0-1,1 0 1,-1-1-1,0 0 1,11-6-1,27-18-2,54-46 0,-36 26 0,-60 44 0,23-12 0,-25 15 0,-1-1 0,0 1 0,1 0 0,-1 0 0,1 0 0,-1 0 0,1 0 0,-1 0 0,1 0 0,-1 0 0,0 0 0,1 0 0,-1 0 0,1 0 0,-1 1 0,1-1 0,-1 0 0,1 0 0,-1 0 0,0 1 0,1-1 0,-1 0 0,0 0 0,1 1 0,-1-1 0,1 0 0,-1 1 0,0-1 0,0 0 0,1 1 0,-1-1 0,0 0 0,0 1 0,1-1 0,-1 1 0,0-1 0,0 0 0,0 1 0,0-1 0,0 1 0,0-1 0,0 1 0,0-1 0,0 1 0,0-1 0,0 1 0,0-1 0,0 0 0,0 1 0,0-1 0,0 1 0,0 0 0,-1 13 0,-1 0 0,0-1 0,-5 19 0,-4 33 0,11-64 0,0-1 0,0 0 0,0 1 0,0-1 0,1 0 0,-1 0 0,0 1 0,0-1 0,0 0 0,0 1 0,1-1 0,-1 0 0,0 0 0,0 1 0,1-1 0,-1 0 0,0 0 0,0 0 0,1 1 0,-1-1 0,0 0 0,1 0 0,-1 0 0,0 0 0,0 0 0,1 0 0,-1 0 0,0 0 0,1 0 0,-1 1 0,0-1 0,1 0 0,-1-1 0,0 1 0,1 0 0,-1 0 0,0 0 0,1 0 0,-1 0 0,0 0 0,1 0 0,-1 0 0,0-1 0,1 1 0,-1 0 0,1 0 0,17-8 0,-17 7 0,84-51 0,-71 41 0,1 1 0,0 0 0,1 2 0,0-1 0,0 2 0,0 0 0,1 1 0,19-4 0,-35 9 1,-1 1 0,1 0 0,0 0 0,-1 0 0,1 0 0,0 0 1,0-1-1,-1 1 0,1 1 0,0-1 0,0 0 0,-1 0 0,1 0 0,0 0 0,-1 0 0,1 1 0,0-1 0,-1 0 0,1 0 1,0 1-1,-1-1 0,1 1 0,-1-1 0,1 1 0,-1-1 0,1 1 0,-1-1 0,1 1 0,-1-1 0,1 1 0,-1-1 1,0 1-1,1 1 0,0 0 2,-1 0 0,0 0 0,0 1 0,0-1 0,0 0 0,0 0 0,-1 0 0,1 1 0,-1-1 0,1 0 0,-2 3 0,-26 49-370,1-25-2844,4-19-3795,7-9 28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0.193"/>
    </inkml:context>
    <inkml:brush xml:id="br0">
      <inkml:brushProperty name="width" value="0.025" units="cm"/>
      <inkml:brushProperty name="height" value="0.025" units="cm"/>
    </inkml:brush>
  </inkml:definitions>
  <inkml:trace contextRef="#ctx0" brushRef="#br0">0 0 20211,'0'0'6534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3.391"/>
    </inkml:context>
    <inkml:brush xml:id="br0">
      <inkml:brushProperty name="width" value="0.025" units="cm"/>
      <inkml:brushProperty name="height" value="0.025" units="cm"/>
    </inkml:brush>
  </inkml:definitions>
  <inkml:trace contextRef="#ctx0" brushRef="#br0">22 62 8776,'3'0'12833,"-4"14"-7884,-7 33-5759,4-23 2427,-1 21-3,-1 56 1,6-100-1593,0 1 1,-1-1-1,1 0 0,0 1 0,0-1 0,0 1 0,0-1 1,1 0-1,-1 1 0,0-1 0,1 0 0,-1 1 0,0-1 0,1 0 1,-1 0-1,1 1 0,0-1 0,-1 0 0,1 0 0,0 0 1,0 0-1,0 0 0,0 0 0,0 0 0,0 0 0,0 0 0,0 0 1,0-1-1,0 1 0,1 0 0,-1-1 0,0 1 0,0-1 1,1 1-1,-1-1 0,0 0 0,1 0 0,-1 1 0,0-1 0,1 0 1,-1 0-1,0 0 0,1 0 0,-1-1 0,1 1 0,-1 0 0,0 0 1,1-1-1,-1 1 0,0-1 0,0 1 0,0-1 0,1 0 1,1-1-1,6-2 114,-1 0 0,0-1 1,1 0-1,-2-1 0,1 0 1,10-10-1,-4 1-136,-1 0 0,-1-1 0,18-31 0,-25 40 0,-2-1 0,1 1 0,-1-1 0,0 0 0,0 0 0,-1 0 0,-1 0 0,1 0 0,-1 0 0,0-1 0,-1-14 0,0 22 0,0 1 0,0 0 0,0 0 0,0-1 0,0 1 0,0 0 0,-1 0 0,1 0 0,0-1 0,0 1 0,0 0 0,0 0 0,0 0 0,0 0 0,-1-1 0,1 1 0,0 0 0,0 0 0,0 0 0,-1 0 0,1 0 0,0-1 0,0 1 0,0 0 0,-1 0 0,1 0 0,0 0 0,0 0 0,0 0 0,-1 0 0,1 0 0,0 0 0,0 0 0,-1 0 0,1 0 0,0 0 0,0 0 0,0 0 0,-1 0 0,1 0 0,0 0 0,0 0 0,0 0 0,-1 0 0,1 1 0,0-1 0,0 0 0,0 0 0,-1 0 0,1 0 0,0 0 0,0 1 0,0-1 0,0 0 0,-1 0 0,1 0 0,0 0 0,0 1 0,0-1 0,0 0 0,0 0 0,0 1 0,0-1 0,0 0 0,0 1 0,-11 12 0,7-3 0,0 0 0,1 0 0,0 0 0,1 0 0,0 0 0,0 1 0,1 19 0,0-27 0,1-1 0,0 1 0,1 0 0,-1 0 0,0 0 0,1 0 0,-1 0 0,1-1 0,0 1 0,0 0 0,0 0 0,0-1 0,1 1 0,-1-1 0,1 1 0,0-1 0,-1 0 0,1 1 0,0-1 0,0 0 0,0 0 0,1-1 0,-1 1 0,0 0 0,1-1 0,-1 1 0,1-1 0,0 0 0,-1 0 0,1 0 0,0 0 0,3 1 0,4-1 0,-1-1 0,1 0 0,-1 0 0,1-1 0,-1 0 0,1-1 0,-1 0 0,1 0 0,-1-1 0,0 0 0,0-1 0,0 0 0,-1 0 0,0-1 0,1 0 0,-1-1 0,-1 1 0,14-14 0,-13 12 0,0-1 0,-1 0 0,0-1 0,0 0 0,-1 0 0,0 0 0,0-1 0,-1 0 0,-1 0 0,0 0 0,0 0 0,-1-1 0,0 0 0,0 0 0,-2 1 0,2-16 0,-3 26 0,0-1 0,0 1 0,0-1 0,0 0 0,0 1 0,0-1 0,0 0 0,0 1 0,0-1 0,0 0 0,0 1 0,-1-1 0,1 0 0,0 1 0,0-1 0,-1 1 0,1-1 0,0 0 0,-1 1 0,1-1 0,0 1 0,-1-1 0,1 1 0,-1-1 0,1 1 0,-1 0 0,1-1 0,-1 1 0,0 0 0,1-1 0,-1 1 0,1 0 0,-1-1 0,0 1 0,1 0 0,-1 0 0,0 0 0,1 0 0,-1 0 0,0 0 0,1 0 0,-1 0 0,0 0 0,1 0 0,-1 0 0,1 0 0,-1 0 0,0 0 0,1 1 0,-1-1 0,0 0 0,1 1 0,-1-1 0,1 0 0,-1 1 0,1-1 0,-1 0 0,1 1 0,-1-1 0,0 2 0,-34 26 0,22-13 0,0 0 0,2 1 0,-17 27 0,24-35 0,0-1 0,1 1 0,0 0 0,0 0 0,1 0 0,0 1 0,0-1 0,1 0 0,0 1 0,0 16 0,2-23-65,0 0 1,0 0-1,0 0 1,0 1-1,0-1 1,0 0-1,1-1 1,-1 1-1,1 0 1,-1 0-1,1-1 1,0 1-1,0 0 1,0-1-1,-1 0 1,1 1-1,1-1 1,-1 0-1,0 0 1,0 0-1,0-1 1,1 1-1,-1 0 1,0-1-1,0 0 1,1 1-1,-1-1 1,1 0-1,2 0 1,9 1-1017,0 0 1,0-1 0,23-3-1,-32 2 155,0 0-1,0-1 0,0 1 1,0-1-1,-1 0 0,1 0 1,-1 0-1,1-1 1,-1 0-1,0 0 0,4-3 1,19-18-7066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3.747"/>
    </inkml:context>
    <inkml:brush xml:id="br0">
      <inkml:brushProperty name="width" value="0.025" units="cm"/>
      <inkml:brushProperty name="height" value="0.025" units="cm"/>
    </inkml:brush>
  </inkml:definitions>
  <inkml:trace contextRef="#ctx0" brushRef="#br0">148 69 6758,'0'0'7506,"5"-9"-2130,11-30-705,-16 38-4420,1 0 1,-1 1-1,0-1 1,1 0-1,-1 0 1,0 1-1,0-1 1,0 0-1,0 0 1,0 1-1,1-1 1,-1 0-1,-1 0 1,1 1-1,0-1 1,0 0-1,0 0 1,0 1-1,0-1 1,-1 0-1,1 0 1,-12-2 1277,-15 11-1155,17-2-324,0 0 0,0 1 0,1 0 0,0 1 0,0 0 0,1 0 0,0 0 0,0 1 0,1 1 0,-10 16 0,17-25-59,-1-1 0,1 1 0,0 0 0,0-1 1,-1 1-1,1 0 0,0-1 0,0 1 0,0 0 0,0-1 0,0 1 0,0 0 0,0-1 0,0 1 0,0 0 0,0-1 0,0 1 0,1 0 0,-1-1 0,0 1 0,0-1 1,1 1-1,-1 0 0,0-1 0,1 1 0,-1-1 0,0 1 0,1-1 0,-1 1 0,1-1 0,-1 1 0,1-1 0,-1 1 0,1-1 0,0 0 0,-1 1 0,1-1 1,-1 0-1,1 1 0,0-1 0,-1 0 0,1 0 0,0 0 0,-1 0 0,2 0 0,37 5-177,-29-5 89,12 1-29,-8-1-26,1 1 0,0 0 0,-1 1 0,1 0 0,-1 1 0,0 1 0,0 0 0,26 12-1,-39-15 166,-1-1-1,1 0 1,0 1-1,-1-1 1,1 1-1,0-1 1,-1 1-1,1-1 1,-1 1-1,1-1 1,-1 1-1,1 0 1,-1-1-1,0 1 1,1 0-1,-1-1 1,0 1-1,1 0 0,-1 0 1,0-1-1,0 1 1,1 0-1,-1 0 1,0-1-1,0 1 1,0 0-1,0 0 1,0 0-1,-1 1 1,1-1 52,-1 1-1,0 0 1,0-1 0,0 1 0,-1-1 0,1 1 0,0-1 0,0 0-1,-1 1 1,1-1 0,-1 0 0,-1 1 0,-51 25 1352,50-26-1393,-19 9-24,-2 0 0,1 0 0,-1-2 0,0 0 0,-46 6 0,71-14-19,-1 0 1,1 1-1,0-1 1,0 0-1,0 0 1,-1 0-1,1 0 1,0 0-1,0 0 1,-1 0-1,1 0 1,0-1-1,0 1 0,0 0 1,-1 0-1,1 0 1,0 0-1,0 0 1,0 0-1,-1 0 1,1 0-1,0 0 1,0-1-1,0 1 0,-1 0 1,1 0-1,0 0 1,0 0-1,0-1 1,0 1-1,0 0 1,0 0-1,-1 0 1,1-1-1,0 1 1,0 0-1,0 0 0,0 0 1,0-1-1,0 1 1,0 0-1,0 0 1,0-1-1,0 1 1,0 0-1,0 0 1,0 0-1,0-1 1,0 1-1,0 0 0,0 0 1,0-1-1,1 1 1,-1 0-1,0 0 1,0 0-1,0-1 1,0 1-1,0 0 1,0 0-1,1 0 0,-1 0 1,0 0-1,0-1 1,0 1-1,1 0 1,-1 0-1,0 0 1,0 0-1,14-16-2889,-13 15 2539,61-61-8717,-26 20 2504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4.589"/>
    </inkml:context>
    <inkml:brush xml:id="br0">
      <inkml:brushProperty name="width" value="0.025" units="cm"/>
      <inkml:brushProperty name="height" value="0.025" units="cm"/>
    </inkml:brush>
  </inkml:definitions>
  <inkml:trace contextRef="#ctx0" brushRef="#br0">64 61 5349,'5'-8'9353,"0"-4"-7255,17-28 3811,-24 46-1813,2 5-3132,0 4-931,-36 149 1439,20-105-599,3 0 0,3 1 1,-4 91-1,34-225-873,-17 59 0,-1 0 0,-1 1 0,-1-1 0,0 0 0,-1 0 0,0 0 0,-1 1 0,-1-1 0,-1 1 0,-7-23 0,4 28 0,5 15 0,3-5 0,-1 1 0,0 0 0,1 0 0,-1-1 0,1 1 0,-1 0 0,1-1 0,0 1 0,-1-1 0,1 1 0,0-1 0,2 3 0,1 0 0,1-1 0,0 0 0,0 0 0,0 0 0,0 0 0,0-1 0,1 0 0,-1 0 0,1 0 0,-1-1 0,1 0 0,-1 0 0,1 0 0,0-1 0,0 0 0,0 0 0,-1 0 0,1-1 0,0 0 0,-1 0 0,1 0 0,7-3 0,9-4 0,-1-1 0,0-1 0,0-1 0,20-14 0,-40 24 0,0 0 0,1 0 0,-1 1 0,0-1 0,0 0 0,0 0 0,1 1 0,-1-1 0,0 1 0,1-1 0,-1 1 0,0-1 0,1 1 0,-1 0 0,1 0 0,-1 0 0,1 0 0,-1 0 0,0 0 0,1 0 0,-1 0 0,3 1 0,-4 0 0,1 0 0,-1 0 0,1-1 0,0 1 0,-1 0 0,1 0 0,-1 0 0,0 0 0,1 0 0,-1 1 0,0-1 0,0 0 0,0 0 0,1 0 0,-1 0 0,0 0 0,0 0 0,-1 0 0,1 0 0,0 0 0,-1 2 0,-1 9 0,-2 1 0,1-1 0,-10 19 0,8-21 0,-4 9 0,1 0 0,-12 41 0,20-60 0,0 0 0,0 1 0,0-1 0,-1 0 0,1 0 0,0 1 0,0-1 0,0 0 0,0 1 0,0-1 0,0 0 0,0 1 0,0-1 0,0 0 0,0 0 0,0 1 0,0-1 0,1 0 0,-1 1 0,0-1 0,0 0 0,0 0 0,0 1 0,0-1 0,0 0 0,1 0 0,-1 1 0,0-1 0,0 0 0,1 0 0,-1 1 0,0-1 0,0 0 0,0 0 0,1 0 0,-1 0 0,0 0 0,1 1 0,-1-1 0,0 0 0,0 0 0,1 0 0,-1 0 0,0 0 0,1 0 0,-1 0 0,1 0 0,20-6 0,19-17 0,32-35 0,29-19 0,-100 76 0,0 0 0,0 0 0,-1 1 0,1-1 0,0 0 0,0 1 0,0-1 0,0 1 0,0-1 0,0 1 0,0 0 0,0-1 0,0 1 0,0 0 0,0 0 0,0 0 0,0 0 0,0 0 0,0 0 0,0 0 0,0 0 0,0 0 0,2 0 0,-3 1 0,0 0 0,1 0 0,-1 0 0,0-1 0,1 1 0,-1 0 0,0 0 0,0 0 0,1 0 0,-1-1 0,0 1 0,0 0 0,0 0 0,0 0 0,-1 0 0,1 0 0,0 0 0,0-1 0,0 1 0,-1 2 0,-21 50 0,21-50 0,-17 39 0,43-47 0,42-35 0,-53 30 0,1 1 0,0 0 0,0 0 0,1 2 0,0 0 0,0 1 0,26-6 0,-41 12 0,-1 0 0,0 0 0,1 1 0,-1-1 0,0 0 0,1 1 0,-1-1 0,0 0 0,0 1 0,1-1 0,-1 0 0,0 1 0,0-1 0,0 1 0,0-1 0,1 0 0,-1 1 0,0-1 0,0 1 0,0-1 0,0 0 0,0 1 0,0-1 0,0 1 0,0-1 0,0 1 0,0-1 0,0 0 0,0 1 0,-1-1 0,1 1 0,0-1 0,0 0 0,0 1 0,-1-1 0,1 1 0,-6 17 0,-21 33 0,28-51 0,1 0 0,-1 1 0,0-1 0,0 0 0,0 0 0,0 0 0,0 1 0,1-1 0,-1 0 0,0-1 0,0 1 0,0 0 0,0 0 0,0 0 0,1-1 0,-1 1 0,0 0 0,0-1 0,1 0 0,20-11 0,-17 9 0,0 0 0,0 0 0,0 0 0,1 1 0,-1 0 0,10-2 0,-15 6 0,-1 0 0,1 0 0,-1 0 0,0 0 0,0 0 0,0 0 0,0 0 0,0 0 0,0 0 0,0-1 0,-3 3 0,-12 13-1308,-23 23-7148,33-32 1500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5.755"/>
    </inkml:context>
    <inkml:brush xml:id="br0">
      <inkml:brushProperty name="width" value="0.025" units="cm"/>
      <inkml:brushProperty name="height" value="0.025" units="cm"/>
    </inkml:brush>
  </inkml:definitions>
  <inkml:trace contextRef="#ctx0" brushRef="#br0">39 324 4773,'-7'9'14386,"8"-4"-5764,18-3-3343,19-12-7543,-28 5 4182,-6 3-1916,1 0 1,-2-1-1,1 1 1,0-1-1,0 0 1,-1 0-1,0-1 1,0 1 0,0 0-1,0-1 1,0 0-1,-1 0 1,1 0-1,-1 0 1,0 0-1,0 0 1,-1-1-1,1 1 1,-1-1-1,1-7 1,-2 11-3,-1 1 0,1-1 0,-1 1 0,0-1 0,1 1 0,-1 0 0,1-1 0,-1 1 0,0 0 0,1-1 0,-1 1 0,0 0 0,0 0 0,1 0 0,-1 0 0,0 0 0,0 0 0,1 0 0,-1 0 0,0 0 0,1 0 0,-1 0 0,0 0 0,0 0 0,0 1 0,-23 3 0,16 1 0,-1 1 0,1-1 0,0 1 0,0 1 0,0-1 0,1 1 0,0 1 0,0-1 0,1 1 0,0 0 0,1 1 0,0 0 0,0-1 0,0 1 0,1 1 0,1-1 0,-4 15 0,7-24 0,0 1 0,0 0 0,0-1 0,0 1 0,0 0 0,0 0 0,0-1 0,0 1 0,0 0 0,1-1 0,-1 1 0,0 0 0,1-1 0,-1 1 0,0 0 0,1-1 0,-1 1 0,1-1 0,-1 1 0,1-1 0,-1 1 0,1-1 0,-1 1 0,1-1 0,-1 1 0,1-1 0,0 0 0,0 1 0,26 2 0,-19-3 0,-1-1 0,0 0 0,1-1 0,-1 0 0,10-4 0,-5 0 0,-1-1 0,1-1 0,-2 1 0,1-2 0,-1 0 0,0 0 0,-1-1 0,0 0 0,-1 0 0,0-1 0,-1 0 0,0 0 0,0-1 0,6-17 0,-36 76 0,19-40 0,-1 0 0,2 0 0,-1 0 0,1 0 0,0 1 0,0 0 0,1-1 0,0 1 0,-1 13 0,5-20 0,0 0 0,-1-1 0,1 1 0,0-1 0,0 1 0,0-1 0,-1 0 0,1 0 0,0 0 0,0 0 0,0 0 0,0 0 0,0-1 0,3 0 0,6-4 0,-1 0 0,1 0 0,-1-1 0,0-1 0,0 1 0,-1-2 0,0 1 0,13-15 0,2 0 0,-24 22 0,1 0 0,-1 0 0,0 0 0,1 1 0,-1-1 0,0 0 0,1 0 0,-1 1 0,0-1 0,1 0 0,-1 0 0,0 1 0,0-1 0,0 0 0,1 1 0,-1-1 0,0 0 0,0 0 0,0 1 0,0-1 0,1 1 0,-1-1 0,0 0 0,0 1 0,0-1 0,0 0 0,0 1 0,0-1 0,0 0 0,0 1 0,0-1 0,0 1 0,0-1 0,0 0 0,-1 1 0,1-1 0,0 0 0,0 1 0,0-1 0,0 0 0,-1 1 0,1-1 0,0 1 0,-3 21 0,-1-11 0,1 1 0,1-1 0,0 1 0,0 15 0,2-26 0,0 0 0,1-1 0,-1 1 0,0-1 0,0 1 0,1-1 0,-1 1 0,1-1 0,-1 1 0,0-1 0,1 0 0,-1 1 0,1-1 0,-1 0 0,1 1 0,-1-1 0,1 0 0,0 1 0,-1-1 0,1 0 0,-1 0 0,1 0 0,-1 0 0,1 0 0,0 0 0,-1 1 0,1-1 0,-1 0 0,1-1 0,0 1 0,-1 0 0,1 0 0,-1 0 0,1 0 0,0 0 0,-1-1 0,1 1 0,-1 0 0,1 0 0,-1-1 0,2 0 0,26-10 0,1-9-43,-1-1 0,-1-1 0,-1-1-1,-1-2 1,-1 0 0,-1-2 0,-1 0 0,-2-2 0,-1 0-1,-1-1 1,22-51 0,-27 56 101,-10 19 110,-8 17-95,-15 33-109,1 1 0,3 1 1,2 0-1,2 1 0,2 1 0,-7 87 0,16-128-2223,-2-9 715,-4-15 35,-4-27 810,-9-31 970,11 48 1178,2-2 0,-5-37 0,12 65-1426,0 1 0,0-1 0,0 0 0,0 1 0,0-1 0,0 1 0,0-1 0,1 1 1,-1-1-1,0 0 0,0 1 0,1-1 0,-1 1 0,0-1 0,1 1 0,-1-1 0,1 1 0,-1 0 0,0-1 0,1 1 0,-1-1 1,1 1-1,-1 0 0,1 0 0,-1-1 0,1 1 0,-1 0 0,1 0 0,0-1 0,-1 1 0,1 0 0,-1 0 0,1 0 0,0 0 0,-1 0 1,1 0-1,-1 0 0,1 0 0,-1 0 0,1 0 0,0 0 0,-1 0 0,1 0 0,-1 1 0,1-1 0,-1 0 0,1 0 0,0 1 0,-1-1 1,1 0-1,0 1 0,32 14 640,-15-4-1708,0 0 0,33 12 0,-39-19-83,-1 0-1,1-2 1,0 1-1,0-1 1,0-1-1,15 0 1,14-1-11444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6.116"/>
    </inkml:context>
    <inkml:brush xml:id="br0">
      <inkml:brushProperty name="width" value="0.025" units="cm"/>
      <inkml:brushProperty name="height" value="0.025" units="cm"/>
    </inkml:brush>
  </inkml:definitions>
  <inkml:trace contextRef="#ctx0" brushRef="#br0">50 0 18257,'-2'0'5798,"1"10"-2339,-5 12 96,1 6-1857,-2 6-1698,-1 2 0,0 1 0,1 0 0,4 0 0,0 0 0,3-3 0,0-5 0,0-2-577,0-7-2401,0-5-1699,0-7-2337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16.459"/>
    </inkml:context>
    <inkml:brush xml:id="br0">
      <inkml:brushProperty name="width" value="0.025" units="cm"/>
      <inkml:brushProperty name="height" value="0.025" units="cm"/>
    </inkml:brush>
  </inkml:definitions>
  <inkml:trace contextRef="#ctx0" brushRef="#br0">10 560 19763,'0'0'13004,"52"22"-13004,-12-22 0,10 0 0,3-12 0,3-3 0,-1 0 0,-1-2 0,-2 3 0,-6 1 0,-5 4 0,-2 5-3139,-8-1-2690,-8 0-1218,-7 2-2370</inkml:trace>
  <inkml:trace contextRef="#ctx0" brushRef="#br0" timeOffset="1">28 146 19442,'0'0'8040,"-28"-53"-4677,28 44-1441,21 5-1922,9 1 0,10 3 0,11 0 0,9 0 0,5 0 0,7 0 0,0 0 0,1-5 0,-3-6 0,-4-5-705,-11-6-6341,-12 0-5927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38.555"/>
    </inkml:context>
    <inkml:brush xml:id="br0">
      <inkml:brushProperty name="width" value="0.025" units="cm"/>
      <inkml:brushProperty name="height" value="0.025" units="cm"/>
    </inkml:brush>
  </inkml:definitions>
  <inkml:trace contextRef="#ctx0" brushRef="#br0">1161 72 4901,'0'0'2370,"-10"-6"-400,-10-3-1127,0 1 1,-1 0-1,0 2 1,0 0-1,-1 2 1,-27-3-1,-29-2 74,0 3-1,-1 4 1,-151 15 0,201-9-845,0 1 0,0 2 0,1 0 0,0 2 0,0 1 0,1 2 1,0 0-1,1 2 0,1 1 0,0 1 0,1 0 0,0 2 0,-36 37 0,49-43 65,1 2 0,-1-1 0,2 1 0,0 1 0,1-1 0,0 2 0,2-1-1,-1 1 1,2 0 0,0 0 0,1 0 0,1 1 0,0 0 0,0 21 0,3 3-14,2-1 0,1 1 0,3-1 0,18 71 1,-10-38-13,-3 0 1,2 113-1,-12-152-98,0-18 10,0 1 1,1-1-1,1-1 1,0 1 0,1 0-1,0-1 1,2 0 0,9 22-1,-10-30-6,-1 0 0,1-1 0,0 1 0,0-1 0,1 0 0,-1 0 0,2-1-1,-1 0 1,0 0 0,1 0 0,0-1 0,0 0 0,0 0 0,1-1 0,-1 0 0,1 0 0,0 0 0,12 1-1,14 2 213,0-2-1,0-2 0,1-1 0,-1-1 0,0-2 0,41-8 0,2-4 74,120-40-1,-126 30 61,-1-4 0,-1-2-1,-2-3 1,-1-3 0,-2-3 0,-2-3 0,-1-3-1,82-78 1,-123 103-329,-2 0 1,0-1-1,-2 0 0,0-2 0,-1 0 1,-1-1-1,-2 0 0,0-1 0,-2 0 0,0-1 1,-2 0-1,-1 0 0,-1-1 0,-1 0 1,-1 0-1,-2 0 0,-1-28 0,-1 44-32,-1 1 0,0 0-1,-1-1 1,0 1 0,0 0 0,-1 0 0,0 0-1,-1 0 1,0 1 0,-1-1 0,0 1-1,-1 0 1,1 1 0,-14-16 0,8 14 22,0 0 1,0 1-1,-1 0 1,-1 0-1,1 1 1,-1 1 0,-1 0-1,1 1 1,-22-7-1,0 4-240,0 1 0,0 2 0,0 1 0,-1 2 0,0 1 0,1 2 0,-72 8 0,55 3-2305,0 2 0,-74 29 0,101-33 794,-54 20-6504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4.868"/>
    </inkml:context>
    <inkml:brush xml:id="br0">
      <inkml:brushProperty name="width" value="0.025" units="cm"/>
      <inkml:brushProperty name="height" value="0.025" units="cm"/>
    </inkml:brush>
  </inkml:definitions>
  <inkml:trace contextRef="#ctx0" brushRef="#br0">0 51 4740,'0'0'17660,"9"3"-15290,30 9-1039,0-3-1,1-1 0,0-1 1,0-3-1,67-1 1,-71-4-2585,-1-2 0,55-12-1,-66 9-1328,0 0 0,-1-2 0,0-1-1,28-15 1,-8-1-10640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5.196"/>
    </inkml:context>
    <inkml:brush xml:id="br0">
      <inkml:brushProperty name="width" value="0.025" units="cm"/>
      <inkml:brushProperty name="height" value="0.025" units="cm"/>
    </inkml:brush>
  </inkml:definitions>
  <inkml:trace contextRef="#ctx0" brushRef="#br0">69 1 13933,'0'0'5856,"11"0"-3800,7 0-1127,0 1 1,0 0 0,0 2 0,-1 0 0,30 10-1,-42-12-774,-1 1-1,1 0 0,-1 0 0,0 1 0,0-1 1,0 1-1,0 0 0,0 0 0,-1 0 0,1 0 0,-1 1 1,5 6-1,-6-7-141,-1 1-1,1-1 1,-1 0 0,0 1 0,0-1 0,0 0 0,-1 1 0,1-1-1,-1 1 1,0-1 0,0 1 0,0-1 0,0 1 0,-1-1-1,0 1 1,1-1 0,-1 1 0,0-1 0,-1 0 0,-1 4-1,-1 2 57,-1 0 0,0-1 0,0 1 0,-1-2-1,0 1 1,0 0 0,-1-1 0,-8 7-1,-69 52 429,31-27-374,26-12-56,-3 1-1737,10-15-7553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5.961"/>
    </inkml:context>
    <inkml:brush xml:id="br0">
      <inkml:brushProperty name="width" value="0.025" units="cm"/>
      <inkml:brushProperty name="height" value="0.025" units="cm"/>
    </inkml:brush>
  </inkml:definitions>
  <inkml:trace contextRef="#ctx0" brushRef="#br0">268 28 12300,'0'0'15844,"-12"-6"-14702,7 3-1044,2 0-64,0 1 1,-1 0-1,1 1 0,-1-1 1,1 0-1,-1 1 1,1 0-1,-1 0 1,0 0-1,1 0 0,-1 1 1,0-1-1,0 1 1,0 0-1,1 0 1,-1 0-1,0 1 0,0-1 1,1 1-1,-1 0 1,0 0-1,1 0 0,-7 3 1,-4 5 102,0-1 0,1 2 1,0-1-1,1 2 0,0 0 1,-14 16-1,20-19-89,0-1 0,0 1 0,1 0 0,0 0 0,1 0 0,0 1 0,0-1 0,1 1 0,0 0 0,1 0 0,0 0 0,-2 13 0,4-19-42,0 0 0,0 0-1,0-1 1,0 1 0,1 0 0,-1-1-1,1 1 1,-1 0 0,1-1-1,0 1 1,0-1 0,0 1-1,0-1 1,1 1 0,-1-1-1,1 0 1,-1 1 0,1-1-1,0 0 1,3 3 0,0-2-70,-1 0 1,1-1-1,-1 1 1,1-1-1,0 0 1,0 0-1,0 0 0,0-1 1,0 0-1,7 1 1,5 0-754,-1-2 0,1 1 0,0-2-1,0 0 1,-1-2 0,19-3 0,31-18-5407,3-8-4112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6.321"/>
    </inkml:context>
    <inkml:brush xml:id="br0">
      <inkml:brushProperty name="width" value="0.025" units="cm"/>
      <inkml:brushProperty name="height" value="0.025" units="cm"/>
    </inkml:brush>
  </inkml:definitions>
  <inkml:trace contextRef="#ctx0" brushRef="#br0">148 21 16464,'-13'9'2877,"2"-1"-2398,-8 6 1096,1 0 0,-25 25 0,39-35-1312,0 0 0,0 1 0,0-1 0,1 1 0,0-1 1,0 1-1,0 0 0,0 0 0,1 1 0,0-1 0,0 0 0,0 1 0,1-1 1,0 1-1,0 0 0,0-1 0,0 8 0,2-11-249,0 0-1,0 0 0,0 0 1,0-1-1,0 1 1,0 0-1,0-1 1,1 1-1,-1-1 1,1 1-1,-1-1 1,1 0-1,-1 0 1,1 0-1,0 1 1,-1-2-1,1 1 1,0 0-1,0 0 1,0 0-1,0-1 1,0 1-1,0-1 1,0 0-1,0 1 0,0-1 1,0 0-1,0 0 1,0 0-1,2-1 1,8 1 20,0 0 0,0-1-1,0-1 1,12-2 0,-9-1-149,-1 0-1,0-1 0,0 0 0,0-2 1,0 1-1,-1-2 0,-1 1 1,0-2-1,12-10 0,-15 11 118,0 0 0,0 0-1,-1 0 1,0-1 0,0-1-1,-2 1 1,1-1 0,-1 0-1,-1-1 1,0 1 0,6-19-1,-46 95 2113,35-65-2108,-36 89 1118,33-82-1059,1 0-1,0 0 1,1 0 0,0 0-1,0 0 1,1 0 0,-1 1-1,1-1 1,1 0 0,0 0-1,1 9 1,-1-15-68,0 1 0,0 0 0,0-1 0,0 1 0,0-1 0,1 0 1,-1 1-1,0-1 0,1 0 0,-1 0 0,1 1 0,-1-1 0,1-1 0,-1 1 0,1 0 0,0 0 0,0 0 0,-1-1 1,1 1-1,0-1 0,0 0 0,0 1 0,-1-1 0,1 0 0,0 0 0,0 0 0,0 0 0,2-1 0,3 1-218,0-1 0,0 0 0,0-1-1,-1 1 1,1-1 0,11-5-1,-8 1-968,1-1 0,-2-1-1,1 0 1,-1 0-1,0 0 1,0-1-1,-1-1 1,-1 1-1,1-1 1,8-18-1,16-30-7126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6.665"/>
    </inkml:context>
    <inkml:brush xml:id="br0">
      <inkml:brushProperty name="width" value="0.025" units="cm"/>
      <inkml:brushProperty name="height" value="0.025" units="cm"/>
    </inkml:brush>
  </inkml:definitions>
  <inkml:trace contextRef="#ctx0" brushRef="#br0">85 0 8936,'0'0'7549,"-7"13"-4084,0 2-2881,-5 8 877,1 1 0,1-1-1,1 2 1,1 0 0,1 0 0,-7 42 0,14-59-1369,0 0 0,0-1 0,1 1 0,0-1 0,0 1 0,1-1 0,-1 1 0,2-1 0,-1 0 0,6 11 0,-6-16-77,0 1 0,-1-1 0,1 0 0,0 1-1,1-1 1,-1 0 0,0-1 0,1 1 0,-1 0 0,1 0-1,-1-1 1,1 0 0,0 1 0,0-1 0,-1 0 0,1-1-1,0 1 1,0 0 0,0-1 0,0 1 0,0-1 0,0 0-1,0 0 1,0 0 0,0-1 0,0 1 0,0-1 0,0 1-1,5-3 1,-3 1-34,0 0 0,0-1-1,0 0 1,0 0 0,0 0 0,0 0-1,-1-1 1,0 1 0,1-1 0,-1-1-1,-1 1 1,1 0 0,4-9 0,40-70-1168,-41 70 951,20-45-643,-13 28 465,33-54-1,-47 112 601,-39 89 1270,23-76-681,-16 67 0,26-83-649,1 1 1,2-1-1,0 1 0,2 0 1,4 50-1,-3-74-184,0 0 0,1-1 0,-1 1 0,0-1 0,1 1 1,-1-1-1,1 1 0,0-1 0,-1 1 0,1-1 0,0 1 0,0-1 0,0 0 0,0 0 0,0 1 1,0-1-1,0 0 0,0 0 0,1 0 0,-1 0 0,0 0 0,1 0 0,-1 0 0,1-1 0,-1 1 0,1-1 1,-1 1-1,1-1 0,-1 1 0,4 0 0,-3-2-128,0 1-1,0 0 1,0 0 0,0-1-1,0 1 1,0-1 0,0 1-1,0-1 1,0 0 0,0 0-1,0 0 1,0 0 0,-1 0-1,1-1 1,0 1 0,-1 0 0,1-1-1,-1 1 1,1-1 0,-1 0-1,0 1 1,2-4 0,15-31-7011,1-8-5310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7.011"/>
    </inkml:context>
    <inkml:brush xml:id="br0">
      <inkml:brushProperty name="width" value="0.025" units="cm"/>
      <inkml:brushProperty name="height" value="0.025" units="cm"/>
    </inkml:brush>
  </inkml:definitions>
  <inkml:trace contextRef="#ctx0" brushRef="#br0">3 43 12172,'0'8'6032,"-1"2"-5194,0-5-126,1 0-1,0 1 1,0-1-1,0 0 1,0 0-1,3 8 1,-3-11-555,1 0 0,0 0 0,-1-1 0,1 1 0,0 0 0,0-1 0,0 1 0,0-1 0,1 1 0,-1-1 1,0 0-1,1 1 0,-1-1 0,0 0 0,1 0 0,0 0 0,-1 0 0,1 0 0,0 0 0,-1-1 0,1 1 0,0 0 0,0-1 0,0 1 1,1-1-1,7 1 7,0 0 0,0 0 1,1-1-1,-1-1 1,0 0-1,0 0 0,0-1 1,-1 0-1,1 0 0,0-2 1,10-4-1,-14 6-149,-1 0 0,1-1 0,-1 0-1,0 0 1,1 0 0,-2-1 0,1 0 0,0 0-1,-1 0 1,0 0 0,0-1 0,0 1 0,0-1 0,-1 0-1,0-1 1,0 1 0,0 0 0,0-1 0,2-9-1,-5 14-13,0 1 0,1-1-1,-1 0 1,0 0 0,0 0 0,0 1-1,0-1 1,0 0 0,0 0-1,0 0 1,0 1 0,0-1-1,0 0 1,0 0 0,0 0-1,-1 1 1,1-1 0,0 0-1,0 0 1,-1 1 0,1-1-1,-1 0 1,1 1 0,-1-1 0,1 0-1,-1 1 1,1-1 0,-1 1-1,-1-2 1,1 2-6,-1-1-1,0 1 1,1-1-1,-1 1 1,0 0-1,1 0 1,-1 0 0,0 0-1,0 0 1,1 0-1,-1 0 1,0 1-1,-2 0 1,-2 1 25,-1 0 0,0 0 0,1 1 0,-1 0 0,-11 8-1,6-1 158,0 0 0,1 1-1,1 1 1,0 0-1,0 0 1,-7 14-1,12-18-85,0 0 0,1 1 0,0-1 0,1 1 0,0-1 0,0 1 0,1 0 0,0 0 0,1 0 0,0 0 0,0 13 0,1-20-99,0 0-1,0 0 1,1-1 0,-1 1-1,1 0 1,-1-1 0,1 1-1,-1 0 1,1-1 0,0 1 0,0-1-1,0 1 1,0-1 0,0 1-1,0-1 1,0 0 0,0 1-1,1-1 1,-1 0 0,0 0-1,1 0 1,1 1 0,1 0-60,0 0 0,0-1 1,0 1-1,1-1 0,-1 0 0,0 0 1,1-1-1,7 1 0,2-1-380,-1-1-1,1 0 1,0-1 0,-1-1-1,15-4 1,-9 1-2004,-1-2 1,0-1 0,0 0-1,17-12 1,17-16-9059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7.365"/>
    </inkml:context>
    <inkml:brush xml:id="br0">
      <inkml:brushProperty name="width" value="0.025" units="cm"/>
      <inkml:brushProperty name="height" value="0.025" units="cm"/>
    </inkml:brush>
  </inkml:definitions>
  <inkml:trace contextRef="#ctx0" brushRef="#br0">190 128 14189,'-11'8'4661,"-17"11"-440,-46 43 0,66-55-3844,1 0 0,0 1 1,0 0-1,1 0 0,0 0 0,1 0 0,-1 1 1,2 0-1,-1 0 0,1 1 0,1-1 1,-4 15-1,6-22-379,1-1 1,0 1-1,0 0 0,0-1 1,0 1-1,0-1 0,0 1 1,0 0-1,0-1 0,1 1 1,-1-1-1,1 1 0,-1-1 1,1 1-1,-1-1 1,1 1-1,0-1 0,0 0 1,0 1-1,0-1 0,0 0 1,0 0-1,0 0 0,0 1 1,1-1-1,-1 0 1,0-1-1,0 1 0,1 0 1,-1 0-1,1-1 0,-1 1 1,1 0-1,-1-1 0,1 1 1,-1-1-1,1 0 0,0 0 1,-1 0-1,1 1 1,-1-2-1,1 1 0,0 0 1,-1 0-1,2-1 0,5 1-37,-1-1 0,0 0 0,0-1 0,1 0 0,-1 0 0,-1 0 0,1-1 0,13-7 0,9-13-123,-1 0 0,0-2 0,-2-1 0,-1-1 0,-2-1 0,0-1 0,-2-1 0,20-37 0,-37 61 184,-1-1 0,1 1 0,-1-1 0,0 1 0,-1-1 0,0 0 0,0 0-1,0 0 1,0-9 0,-2 16-9,0-1 1,0 1-1,0 0 0,0-1 0,0 1 0,-1-1 0,1 1 0,0 0 1,0-1-1,0 1 0,-1 0 0,1-1 0,0 1 0,0 0 0,-1 0 1,1-1-1,0 1 0,-1 0 0,1 0 0,0-1 0,-1 1 1,1 0-1,0 0 0,-1 0 0,1 0 0,-1 0 0,1 0 0,0-1 1,-1 1-1,1 0 0,-1 0 0,1 0 0,0 0 0,-1 0 0,1 0 1,-1 1-1,1-1 0,0 0 0,-1 0 0,1 0 0,0 0 1,-1 0-1,1 0 0,-1 1 0,1-1 0,0 0 0,-1 0 0,1 1 1,-1-1-1,-19 12 322,11-3-262,1 1 0,1-1 0,-1 1 0,2 1 0,-1-1 0,1 1 0,1 0 0,0 1 0,-7 23 0,7-13 30,0-1 0,1 1-1,2 1 1,-1 37 0,3-55-251,1 1-1,-1 0 1,1 0 0,1 0 0,-1-1-1,1 1 1,0 0 0,0-1 0,0 0 0,1 1-1,3 4 1,-4-7-150,0 0-1,0 0 1,1-1 0,-1 1-1,0-1 1,1 1 0,0-1-1,0 0 1,0 0 0,0 0-1,0-1 1,0 1-1,0-1 1,0 1 0,1-1-1,-1 0 1,0 0 0,1-1-1,5 2 1,16-2-10309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8.203"/>
    </inkml:context>
    <inkml:brush xml:id="br0">
      <inkml:brushProperty name="width" value="0.025" units="cm"/>
      <inkml:brushProperty name="height" value="0.025" units="cm"/>
    </inkml:brush>
  </inkml:definitions>
  <inkml:trace contextRef="#ctx0" brushRef="#br0">268 83 5637,'0'0'9118,"9"-7"-5456,-5 4-3050,31-23 1033,-33 24-1240,0 1-1,-1-1 1,1 0 0,0 1 0,-1-1 0,1 0 0,-1 0 0,1 0 0,-1-1 0,0 1-1,0 0 1,0 0 0,0-1 0,0 1 0,-1 0 0,1-6 0,-1 8-260,-1-1 1,0 0-1,0 1 1,0-1-1,0 0 1,0 1-1,0-1 1,0 1-1,0 0 0,0-1 1,0 1-1,0 0 1,0 0-1,0-1 1,0 1-1,0 0 1,-1 0-1,1 0 1,0 0-1,0 1 1,-2-1-1,-28 3 536,13 3-593,0 1 1,0 0 0,1 1-1,0 1 1,0 1-1,1 0 1,0 1 0,1 1-1,1 0 1,0 1 0,0 0-1,1 1 1,1 1-1,-18 28 1,25-35-88,0 1-1,1-1 1,0 1 0,1 0-1,0 0 1,0 0 0,1 0-1,0 0 1,0 11 0,1-17-2,1 0 0,0 0 0,0 0 0,1 0-1,-1 0 1,0 0 0,1 0 0,0 0 0,0 0 0,0 0 0,0-1 0,0 1 0,1 0 0,-1 0 0,1-1 0,-1 1 0,1-1 0,0 0 0,0 0 0,0 1 0,1-1 0,-1 0 0,0-1 0,1 1 0,-1 0 0,1-1 0,0 1-1,-1-1 1,1 0 0,0 0 0,5 1 0,8 2-413,-1-1-1,1-1 1,-1-1 0,1 0-1,-1-1 1,1 0-1,0-2 1,16-3-1,-10 1-2511,0-2-1,0 0 0,-1-2 0,41-20 0,-1-7-8758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8.593"/>
    </inkml:context>
    <inkml:brush xml:id="br0">
      <inkml:brushProperty name="width" value="0.025" units="cm"/>
      <inkml:brushProperty name="height" value="0.025" units="cm"/>
    </inkml:brush>
  </inkml:definitions>
  <inkml:trace contextRef="#ctx0" brushRef="#br0">117 0 9801,'0'0'8398,"-11"5"-3802,3 0-3858,-1 0 1,1 0-1,0 1 0,0 0 1,0 0-1,1 1 0,-11 12 1,14-15-513,1 1-1,0-1 1,0 1 0,0 0 0,0 0 0,1 0 0,0 0 0,0 1-1,0-1 1,1 0 0,0 1 0,0-1 0,0 1 0,1 0-1,-1-1 1,1 1 0,2 10 0,-1-13-226,-1 0 0,1-1 0,0 1 0,1-1 0,-1 1 0,0-1 0,1 1 0,-1-1 0,1 0 0,0 1 0,0-1 0,-1 0 0,2 0 0,-1 0 0,0-1 0,0 1 0,0-1 0,1 1 0,-1-1 0,1 1 0,3 0 0,-1 0 0,1 0 0,-1 0 0,1-1 0,0 0 0,0 0 0,0 0 0,0-1 0,-1 0 0,9 0 0,-13-1 0,0 1 0,0-1 0,0 0 0,0 0 0,0 1 0,0-1 0,0 0 0,0 0 0,-1 0 0,1 0 0,0 0 0,-1 0 0,1 0 0,-1 0 0,1-1 0,-1 1 0,1 0 0,-1 0 0,0 0 0,1 0 0,-1-1 0,0 1 0,0 0 0,0 0 0,0-1 0,0 1 0,0 0 0,-1-2 0,-4-37 0,-1 21 0,1-1 0,1 0 0,1 0 0,0 0 0,1-28 0,10 58 0,2 10 0,-8-14-29,1-1 0,-1 1-1,1-1 1,0 1 0,1-1 0,-1 0 0,1 0 0,0 0-1,0-1 1,0 1 0,1-1 0,0 0 0,-1 0-1,10 5 1,-9-7-78,0 0 0,0-1-1,0 1 1,0-1 0,0 0-1,0-1 1,0 1 0,0-1-1,0 0 1,0 0 0,0 0-1,0-1 1,0 0 0,0 0-1,0 0 1,0-1 0,0 0-1,8-3 1,51-33-9908,-34 17 1623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4:59.262"/>
    </inkml:context>
    <inkml:brush xml:id="br0">
      <inkml:brushProperty name="width" value="0.025" units="cm"/>
      <inkml:brushProperty name="height" value="0.025" units="cm"/>
    </inkml:brush>
  </inkml:definitions>
  <inkml:trace contextRef="#ctx0" brushRef="#br0">177 7 6854,'0'0'23452,"-8"-1"-22133,3-1-1278,0 1 0,0 0 0,0 0 0,0 1 0,0-1 0,0 1 0,0 0 0,-1 1 0,1-1 0,0 1 0,0 0 0,0 0 0,0 1 0,1-1 0,-1 1 0,0 0 0,0 1 0,1-1 0,0 1 0,-1 0 0,1 0 0,0 0 0,0 0 0,-3 5 0,2-3-33,0 1 0,0 0 1,1 0-1,0 0 1,1 0-1,-1 0 0,1 1 1,0 0-1,1-1 0,0 1 1,0 0-1,0 0 1,0 9-1,2-15-8,0 0 0,1 1 0,-1-1 0,1 0 0,0 1 0,-1-1 0,1 0 0,0 0 0,0 0 0,-1 1 0,1-1 0,0 0 0,0 0 0,0 0 0,0-1 0,1 1 0,-1 0 0,0 0 0,0 0 0,0-1 0,1 1 0,-1-1 0,0 1 0,1-1 0,-1 1 0,0-1 0,1 0 0,-1 0 0,1 0 0,-1 0 0,0 0 0,1 0 0,2 0 0,54-4 0,-37-1-97,0 0-1,-1-2 1,0 0 0,0-2-1,-1 0 1,27-17 0,-21 11-50,1 2 0,45-18 1,-68 31 153,-1-1-1,0 0 1,1 0 0,-1 1-1,1-1 1,-1 1-1,1 0 1,-1 0 0,1 0-1,-1 0 1,1 0 0,-1 1-1,1-1 1,3 2 0,-5-2 3,0 1 1,0 0-1,0-1 1,0 1 0,0 0-1,0 0 1,0 0-1,0 0 1,-1 0-1,1 0 1,0 0-1,0 0 1,-1 0 0,1 0-1,-1 0 1,1 0-1,-1 0 1,1 1-1,-1-1 1,1 2 0,-1 4 23,0-1 1,0 1-1,-1-1 1,0 1-1,0-1 1,0 1 0,-1-1-1,0 0 1,-4 10-1,0-2 9,-5 19 205,11-33-243,1 1-1,-1 0 0,0 0 1,0 0-1,1-1 0,-1 1 0,0 0 1,1 0-1,-1-1 0,1 1 0,-1 0 1,1-1-1,-1 1 0,1-1 1,0 1-1,-1 0 0,1-1 0,0 1 1,-1-1-1,1 0 0,0 1 1,0-1-1,-1 0 0,1 1 0,0-1 1,0 0-1,0 0 0,-1 1 0,1-1 1,0 0-1,0 0 0,0 0 1,0 0-1,-1 0 0,1 0 0,0-1 1,1 1-1,14-2-68,0-1 0,-1 0 0,1-1 0,-1-1 0,0 0-1,0-1 1,-1-1 0,1 0 0,15-11 0,15-6-32,-45 27 139,0-1-1,0 1 1,0-1-1,0 1 0,-1-1 1,1 1-1,-1-1 1,0 1-1,1-1 0,-1 1 1,0-1-1,-2 4 1,1-2 19,0 1-53,1 0 0,-1 0 0,1 0-1,0 0 1,0 1 0,0-1 0,1 0 0,0 1-1,0-1 1,0 1 0,2 8 0,-1-12-9,0 1 1,0-1-1,0 0 1,0 0 0,0 0-1,1 0 1,-1 0-1,1-1 1,-1 1-1,1 0 1,-1-1 0,1 1-1,0-1 1,0 1-1,0-1 1,0 0-1,0 0 1,0 0 0,0 0-1,0 0 1,1 0-1,-1-1 1,0 1 0,0-1-1,1 0 1,-1 1-1,0-1 1,1 0-1,1 0 1,4 0-1,0 0 0,0 0 0,0-1 0,0 1 0,-1-2 0,1 1 0,0-1 0,-1 0 0,1-1 0,-1 0 0,0 0 0,0-1 0,0 1 0,0-1 0,0-1 0,-1 0 0,0 0 0,0 0 0,0 0 0,-1-1 0,0 0 0,0 0 0,0 0 0,-1-1 0,0 0 0,0 0 0,0 0 0,-1 0 0,0 0 0,-1-1 0,0 0 0,0 1 0,0-1 0,0-15 0,-2 20 0,0 0 0,-1-1 0,0 1 0,1-1 0,-1 1 0,0 0 0,-1-1 0,1 1 0,0 0 0,-1 0 0,0 0 0,0 0 0,0 0 0,0 0 0,0 1 0,-1-1 0,1 1 0,-1-1 0,1 1 0,-7-3 0,13 6-265,0 1 1,0-1-1,0 1 1,-1-1-1,1 0 0,0-1 1,7 1-1,32 1-8882,-2-2-9505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3:46.420"/>
    </inkml:context>
    <inkml:brush xml:id="br0">
      <inkml:brushProperty name="width" value="0.025" units="cm"/>
      <inkml:brushProperty name="height" value="0.025" units="cm"/>
    </inkml:brush>
  </inkml:definitions>
  <inkml:trace contextRef="#ctx0" brushRef="#br0">4025 350 6342,'-17'-7'3016,"-92"-35"-1293,-200-49 0,-142 0-2270,68 37 1417,-563-6 0,772 55-670,-1 9-1,-251 37 0,283-15 221,1 7 0,-237 87 0,348-108-285,1 2 0,0 1 0,1 1 0,1 1 1,0 2-1,1 1 0,-33 32 0,49-41-117,1 0 0,0 1 0,0 1 0,2-1 0,-1 1 0,2 1 0,0 0-1,0 0 1,1 0 0,1 0 0,1 1 0,0 0 0,1 0 0,0 0 0,1 1 0,1-1 0,1 30 0,1-34-11,0-1 1,1 1-1,1-1 0,0 0 1,0 0-1,0 0 1,2 0-1,-1-1 0,1 1 1,9 12-1,-4-8 17,1-1 0,1 0 0,0 0 0,1-2 0,25 19 0,-2-6 27,1-2 0,1-2 0,1-2 0,55 19 0,30 3 104,2-6-1,155 21 0,266 11 338,-518-63-464,459 33 949,1-21 0,552-54-1,-888 27-901,55-3 416,239-48 0,-408 55-389,-1-2 0,0-1-1,-1-2 1,0-1-1,45-26 1,-73 35-42,1 0 0,-1-1 0,0-1 0,0 0 0,-1 0 0,0 0 0,0-1 0,-1 0 0,0-1 0,0 1 0,-1-2 0,0 1 0,-1 0 0,0-1 0,0 0 0,-1 0 0,-1-1 0,1 1 0,-2-1 0,1 0 0,-2 0 0,1 1 0,-1-18 0,-2 16-18,-1-1-1,-1 1 0,0 0 0,-1 0 0,0 0 1,-1 0-1,0 1 0,0-1 0,-1 1 0,-1 1 1,0-1-1,-1 1 0,0 0 0,0 1 0,-1 0 0,-10-8 1,-16-13-35,-1 2 1,-1 1 0,-43-23 0,12 13-74,-1 4 1,-1 2-1,-2 3 1,0 4 0,-2 3-1,-135-21 1,68 25-2521,0 7 0,-254 14 0,143 18-4087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0.134"/>
    </inkml:context>
    <inkml:brush xml:id="br0">
      <inkml:brushProperty name="width" value="0.025" units="cm"/>
      <inkml:brushProperty name="height" value="0.025" units="cm"/>
    </inkml:brush>
  </inkml:definitions>
  <inkml:trace contextRef="#ctx0" brushRef="#br0">169 253 5830,'0'0'2188,"6"-11"5366,-3 5-6411,0 1-442,0-1 0,0 1 0,0-1-1,-1 0 1,0 0 0,0 0-1,-1 0 1,1 0 0,-1 0-1,0 0 1,-1 0 0,0-1-1,0 1 1,-1-8 0,0 12-590,0 0-1,0 0 1,0 1 0,-1-1 0,1 0 0,0 1 0,-1-1-1,1 1 1,-1 0 0,1-1 0,-1 1 0,0 0 0,0 0-1,1 0 1,-1 0 0,0 0 0,0 1 0,0-1-1,0 0 1,0 1 0,0 0 0,0-1 0,0 1 0,0 0-1,0 0 1,0 0 0,0 0 0,0 0 0,-1 1 0,1-1-1,-3 2 1,-1-1-53,-1 0 0,0 1 0,1 0 0,-1 0 0,1 1 0,-1-1 0,1 2 0,-8 4 0,6-1 12,1-1 1,-1 2-1,1-1 1,1 1 0,-1 0-1,-7 14 1,12-18-49,-1 0-1,1 0 1,0 0 0,1 0 0,-1 0-1,1 1 1,-1-1 0,1 0 0,1 1 0,-1-1-1,1 1 1,-1-1 0,1 1 0,1 0-1,-1-1 1,1 1 0,1 4 0,-1-6-19,0-1 0,0 0 0,1 0 0,-1-1 1,1 1-1,0 0 0,-1 0 0,1-1 0,0 1 0,0-1 0,0 0 1,0 1-1,0-1 0,0 0 0,1 0 0,-1 0 0,0-1 1,0 1-1,1 0 0,-1-1 0,0 1 0,1-1 0,-1 0 0,1 0 1,-1 0-1,4-1 0,4 1 14,0-1 0,0 0 0,0 0 0,-1-1 0,14-5 0,-7 0-32,0-1 0,0-1 0,0 0 0,-1-1 0,-1 0 0,1-2 0,-2 1 0,0-2 0,14-16 0,-17 18 13,-1 0 1,-1 0-1,1-1 0,-2-1 0,0 1 0,0-1 1,-1 0-1,-1-1 0,0 1 0,-1-1 1,5-26-1,-9 39-2,0 1 0,1 0 1,-1 0-1,0-1 1,0 1-1,0 0 0,0 0 1,0-1-1,0 1 0,0 0 1,0-1-1,0 1 0,0 0 1,0 0-1,0-1 0,0 1 1,0 0-1,0-1 1,0 1-1,0 0 0,0 0 1,-1-1-1,1 1 0,0 0 1,0 0-1,0-1 0,0 1 1,-1 0-1,1 0 0,0 0 1,0-1-1,0 1 1,-1 0-1,1 0 0,0 0 1,0 0-1,-1-1 0,1 1 1,0 0-1,0 0 0,-1 0 1,1 0-1,0 0 0,-1 0 1,-13 8-112,-11 21 164,14-14 24,1 0 0,0 1 0,2 1-1,-1-1 1,2 1 0,0 1 0,2-1 0,-1 1-1,2 0 1,-3 28 0,7-43-73,-1-1 0,1 1 0,0-1 0,1 0 0,-1 1 0,0-1 0,1 0 0,-1 1 0,1-1 0,0 0 0,0 1 0,0-1 0,0 0 0,0 0 0,0 0 0,1 0 0,-1 0 0,1 0 0,-1-1 0,1 1 0,2 2 0,0-2 0,0 0 0,-1 0 0,1 0 0,0-1 0,0 1 0,0-1 0,0 0 0,0 0 0,0-1 0,0 1 0,7-1 0,2 0 0,0-1 0,0 0 0,0-2 0,0 1 0,-1-1 0,1-1 0,14-6 0,53-32 0,-55 27 0,2 2 0,42-17 0,-69 30 0,1-1 0,0 1 0,0 0 0,0-1 0,0 1 0,-1 0 0,1-1 0,0 1 0,0 0 0,0 0 0,0 0 0,0 0 0,0 0 0,0 0 0,0 0 0,0 0 0,0 0 0,-1 0 0,1 1 0,0-1 0,0 0 0,0 1 0,0-1 0,0 1 0,-1-1 0,1 1 0,0-1 0,0 1 0,-1-1 0,1 1 0,0 0 0,-1-1 0,1 1 0,-1 0 0,1-1 0,-1 1 0,1 0 0,-1 0 0,1 0 0,-1 0 0,0-1 0,1 1 0,-1 0 0,0 0 0,0 2 0,1 5 0,-1 1 0,0-1 0,-1 1 0,-3 13 0,1 21 0,3-43 0,1 1 0,-1 0 0,0 0 0,1 0 0,-1 0 0,1 0 0,0-1 0,-1 1 0,1 0 0,-1-1 0,1 1 0,0 0 0,0-1 0,-1 1 0,1-1 0,0 1 0,0-1 0,0 1 0,0-1 0,0 1 0,0-1 0,-1 0 0,1 0 0,0 1 0,0-1 0,2 0 0,30 1 0,-23-2 0,15-1 0,-1-1 0,0-1 0,0-1 0,0-1 0,31-13 0,-32 10 0,1 2 0,0 0 0,0 2 0,1 0 0,34-1 0,-59 6-2,0 0-1,1 0 1,-1 0-1,0-1 1,1 1-1,-1 1 1,0-1 0,1 0-1,-1 0 1,0 0-1,1 0 1,-1 0-1,0 0 1,1 0 0,-1 0-1,0 0 1,0 1-1,1-1 1,-1 0-1,0 0 1,1 0 0,-1 1-1,0-1 1,0 0-1,0 0 1,1 1-1,-1-1 1,0 0 0,0 0-1,0 1 1,0-1-1,1 0 1,-1 1-1,0-1 1,0 0 0,0 1-1,0-1 1,0 1-1,-6 15-392,4-14 257,1 0-1,0-1 1,-1 1-1,1 0 0,-1-1 1,1 1-1,-1-1 1,0 1-1,0-1 1,1 0-1,-1 0 0,0 0 1,0 0-1,0 0 1,-1 0-1,-1 0 1,1-11-10171,3 7 7560,0-18-11264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0.477"/>
    </inkml:context>
    <inkml:brush xml:id="br0">
      <inkml:brushProperty name="width" value="0.025" units="cm"/>
      <inkml:brushProperty name="height" value="0.025" units="cm"/>
    </inkml:brush>
  </inkml:definitions>
  <inkml:trace contextRef="#ctx0" brushRef="#br0">1 0 3972,'0'0'18802,"7"54"-18738,9-32-1666,5-3-2626,4-2-2915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0.829"/>
    </inkml:context>
    <inkml:brush xml:id="br0">
      <inkml:brushProperty name="width" value="0.025" units="cm"/>
      <inkml:brushProperty name="height" value="0.025" units="cm"/>
    </inkml:brush>
  </inkml:definitions>
  <inkml:trace contextRef="#ctx0" brushRef="#br0">261 0 17489,'0'0'6678,"-9"10"-4361,3-3-2039,0 1 1,0-1 0,0 1-1,1 0 1,1 1 0,-1-1-1,1 1 1,1 0 0,-1 0-1,1 0 1,1 1 0,0-1-1,0 1 1,0 15 0,4-7-572,0 0 0,1 0 0,0-1 0,2 1 0,11 29 0,-10-34-239,-1 1 1,-1-1-1,0 1 0,-1 0 0,0 0 0,-1 0 1,-1 0-1,0 1 0,-1-1 0,-1 18 0,0-29 690,0 1 0,0-1-1,0 0 1,-1 1-1,1-1 1,-1 0 0,1 0-1,-1 0 1,0 0-1,0 0 1,0 0 0,-1-1-1,1 1 1,-1-1-1,0 1 1,1-1 0,-1 0-1,0 0 1,0 0-1,0-1 1,-1 1 0,1-1-1,0 1 1,0-1-1,-8 1 1,7-1 114,-1 0 0,0-1-1,1 1 1,-1-1 0,0 0 0,1-1 0,-1 1 0,0-1 0,1 0-1,-1 0 1,0 0 0,1-1 0,0 0 0,-1 0 0,1 0-1,0 0 1,0-1 0,0 1 0,-5-5 0,0-2-259,1 0 0,0-1 0,0 1 0,1-2 0,0 1 0,1-1 0,0 0 0,1 0 0,0-1 0,1 0 0,0 0 0,1 0 0,0 0 0,-1-17 0,3 23-15,0-1 0,1 1 0,0 0 0,0-1 0,1 1 1,0 0-1,0-1 0,0 1 0,1 0 0,0 0 0,0 0 0,0 0 0,1 0 1,0 0-1,0 1 0,0 0 0,1-1 0,0 1 0,0 0 0,0 1 0,1-1 1,-1 1-1,1 0 0,0 0 0,1 0 0,-1 1 0,1-1 0,-1 2 1,9-4-1,3 0-782,1 1 0,32-5 0,0 0-4151,-4-2-2507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1.768"/>
    </inkml:context>
    <inkml:brush xml:id="br0">
      <inkml:brushProperty name="width" value="0.025" units="cm"/>
      <inkml:brushProperty name="height" value="0.025" units="cm"/>
    </inkml:brush>
  </inkml:definitions>
  <inkml:trace contextRef="#ctx0" brushRef="#br0">164 381 4933,'4'-8'10602,"-2"5"-10117,2-3 637,0-1 1,0-1 0,-1 1-1,5-15 1,-8 21-989,1 0 0,-1 0 1,0-1-1,1 1 1,-1 0-1,0 0 0,0-1 1,0 1-1,0 0 0,0 0 1,0-1-1,0 1 0,-1 0 1,1-1-1,0 1 0,-1 0 1,1 0-1,0 0 0,-1 0 1,0-1-1,1 1 1,-1 0-1,0 0 0,1 0 1,-1 0-1,0 0 0,0 0 1,0 1-1,0-1 0,0 0 1,0 0-1,0 1 0,0-1 1,0 0-1,-1 1 0,1-1 1,0 1-1,0-1 0,0 1 1,-1 0-1,1 0 1,0 0-1,0-1 0,-1 1 1,0 0-1,-4 0-5,0 1 0,0-1 0,0 1-1,0 0 1,1 0 0,-1 1 0,0 0 0,1 0 0,-1 0-1,1 0 1,0 1 0,0 0 0,0 0 0,0 0 0,0 1-1,1 0 1,-1 0 0,1 0 0,0 0 0,0 1 0,-4 7 0,2-4-65,0 1 1,1 0-1,0 0 1,1 0-1,0 0 1,0 1-1,1-1 1,0 1-1,1 0 1,0 0-1,-1 19 1,3-27-59,0-1 0,1 1 0,-1-1 0,0 1 0,1-1 0,-1 0 0,1 1 0,-1-1 0,1 0 0,0 1 0,-1-1 1,1 0-1,0 0 0,0 0 0,0 0 0,0 0 0,0 0 0,0 0 0,0 0 0,0 0 0,1 0 0,-1 0 0,0-1 0,0 1 0,1 0 0,-1-1 1,1 1-1,-1-1 0,0 0 0,1 0 0,-1 1 0,1-1 0,-1 0 0,1 0 0,-1 0 0,0 0 0,1 0 0,-1-1 0,1 1 0,1-1 0,5 0 28,0 0 0,0 0 0,0-1 0,0-1 0,0 1 0,8-5 0,0-1-118,-1-2 1,0 1 0,0-2 0,-1 0 0,21-21 0,-29 27 44,-1-1-1,0 0 0,0 0 1,0-1-1,0 1 1,-1-1-1,0 0 1,-1 0-1,0 0 0,0-1 1,0 1-1,-1-1 1,0 1-1,0-1 0,0-8 1,-2 16 37,0 0-1,0-1 1,0 1 0,0 0 0,0 0 0,0-1 0,0 1-1,0 0 1,0-1 0,0 1 0,0 0 0,0 0 0,0-1-1,0 1 1,0 0 0,0 0 0,0-1 0,0 1-1,0 0 1,0 0 0,-1 0 0,1-1 0,0 1 0,0 0-1,0 0 1,0 0 0,-1-1 0,1 1 0,0 0 0,0 0-1,0 0 1,-1 0 0,1-1 0,0 1 0,0 0 0,0 0-1,-1 0 1,1 0 0,0 0 0,0 0 0,-1 0-1,1 0 1,0 0 0,0 0 0,-1 0 0,1 0 0,-15 9-105,-8 19 81,18-20 107,0 1 0,1 1 0,0-1 0,1 1 0,0-1 0,0 1 0,1 0 0,0 0 0,1 0 0,0 11 0,1-20-62,0 1 0,1-1 1,-1 0-1,0 1 0,1-1 0,-1 1 0,1-1 0,0 0 0,-1 1 0,1-1 0,0 0 0,0 0 0,0 1 0,0-1 0,0 0 0,0 0 0,0 0 0,0 0 0,0 0 0,1-1 0,-1 1 0,0 0 0,0 0 0,1-1 1,-1 1-1,1-1 0,-1 1 0,0-1 0,1 0 0,-1 0 0,1 1 0,-1-1 0,1 0 0,-1 0 0,1 0 0,-1-1 0,1 1 0,-1 0 0,1 0 0,2-2 0,3 1 23,1-1 0,-1 1-1,1-2 1,-1 1 0,0-1 0,13-6-1,5-9-61,-2-1-1,0 0 0,30-34 1,-21 20-314,-32 33 324,0 1-1,0-1 1,0 0 0,0 0-1,0 0 1,0 0 0,0 0-1,0 0 1,0 0 0,0 1-1,0-1 1,0 0 0,0 0-1,0 0 1,0 0 0,0 0-1,0 0 1,0 0 0,0 1-1,0-1 1,0 0 0,0 0-1,0 0 1,0 0 0,0 0-1,0 0 1,0 0 0,0 0-1,1 0 1,-1 0 0,0 1-1,0-1 1,0 0 0,0 0-1,0 0 1,0 0 0,0 0-1,0 0 1,0 0 0,1 0-1,-1 0 1,0 0 0,0 0-1,0 0 1,0 0 0,0 0-1,0 0 1,0 0 0,1 0-1,-1 0 1,0 0 0,0 0-1,0 0 1,0 0 0,0 0-1,0 0 1,0 0 0,1 0-1,-1 0 1,0 0 0,0 0-1,0-1 1,0 1 0,0 0-1,0 0 1,0 0 0,-2 18-130,-6 19 294,4-28-34,0 1 0,1 0 0,1 0 0,0 1-1,0-1 1,1 0 0,0 1 0,1-1 0,0 0 0,2 13 0,-1-21-119,-1 0 0,1 0 1,0-1-1,0 1 0,0-1 0,0 1 1,1-1-1,-1 1 0,0-1 1,1 1-1,-1-1 0,0 0 0,1 0 1,0 0-1,-1 0 0,1 0 1,0 0-1,-1 0 0,1-1 1,0 1-1,0-1 0,0 1 0,-1-1 1,1 1-1,0-1 0,0 0 1,0 0-1,0 0 0,0 0 1,0 0-1,0-1 0,-1 1 0,1-1 1,0 1-1,3-2 0,4 0-2,-1-1 0,0 1-1,1-1 1,-1-1 0,-1 0-1,13-7 1,-1-5-227,0-2 1,-1 0-1,-1 0 1,-1-2-1,-1 0 1,0-1-1,18-35 1,-38 93-654,-5-7 987,6-17 160,0 0 0,0 1 1,1-1-1,1 1 0,-1 17 0,3-30-255,-1 0 0,1 0 0,0 0 0,0 0 0,1 0 0,-1 0 0,0 0 0,0 0 0,0 0 0,1 0 0,-1 0 0,1 0 0,-1 0 0,1 0 1,-1 0-1,1 0 0,-1-1 0,1 1 0,0 0 0,-1 0 0,1 0 0,0-1 0,0 1 0,0 0 0,-1-1 0,1 1 0,0-1 0,0 1 0,1 0 0,1-1 19,0 1-1,0-1 1,0 0-1,-1 0 0,1 0 1,0 0-1,0 0 1,0-1-1,0 1 1,5-2-1,3-2 40,1-1-1,-1 1 1,1-2-1,13-8 1,4-8-115,-1 0 1,0-2-1,-2-1 1,-1-1-1,-1-1 1,-1-1-1,-2-1 0,-1-1 1,-1-1-1,-1-1 1,-2 0-1,17-49 0,-24 50-472,-10 28 298,-3 7 46,-25 46 248,16-27 56,0 2 0,1 0 0,2 0 1,1 1-1,1 0 0,1 1 0,1-1 0,1 1 0,2 1 0,-1 49 0,5-71-150,-1-1 1,1 1-1,0-1 0,1 1 1,-1-1-1,1 0 0,0 1 1,1-1-1,-1 0 0,6 8 1,-6-10-1,0-1-1,0 1 1,1-1 0,-1 0 0,1 0 0,-1 0-1,1 0 1,-1 0 0,1-1 0,0 1 0,0-1-1,0 0 1,0 1 0,0-1 0,0-1-1,0 1 1,0 0 0,0-1 0,1 0 0,3 1-1,-6-2-11,0 1 0,0 0 0,0-1 0,0 1 0,0 0 0,0-1 0,0 0 0,0 1-1,0-1 1,0 1 0,-1-1 0,1 0 0,0 0 0,0 1 0,0-1 0,-1 0 0,1 0 0,0 0-1,-1 0 1,1 0 0,-1 0 0,1 0 0,-1 0 0,0 0 0,1 0 0,-1 0 0,0 0 0,0-1-1,0 1 1,0 0 0,0 0 0,0 0 0,0 0 0,0 0 0,0 0 0,0 0 0,-1 0 0,1-1-1,0 1 1,-1-1 0,0-4-84,0 0 0,-1 1-1,0-1 1,1 0 0,-2 0 0,-4-9-1,-6-1-20,0 0 0,-1 1 0,-26-23 0,24 24 595,0-1-1,1 0 0,-13-20 1,28 35-448,-1 0 0,1 0 0,0 0 0,0-1 0,0 1 0,0 0 0,0 0 0,0-1-1,-1 1 1,1 0 0,0 0 0,0 0 0,0-1 0,0 1 0,0 0 0,0 0 0,0-1 0,0 1 0,0 0 0,0 0 0,0-1 0,0 1 0,0 0 0,0 0 0,1-1 0,-1 1 0,0 0 0,0 0 0,0-1 0,0 1 0,0 0 0,0 0 0,1 0 0,-1-1 0,0 1 0,0 0 0,0 0 0,1 0 0,-1 0 0,0-1 0,0 1 0,0 0 0,1 0 0,-1 0 0,19-5 415,34 5 142,-41 0-519,212 14-4159,-162-14-3757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2.346"/>
    </inkml:context>
    <inkml:brush xml:id="br0">
      <inkml:brushProperty name="width" value="0.025" units="cm"/>
      <inkml:brushProperty name="height" value="0.025" units="cm"/>
    </inkml:brush>
  </inkml:definitions>
  <inkml:trace contextRef="#ctx0" brushRef="#br0">29 129 5157,'-1'0'787,"0"0"0,0 0 0,-1 0 1,1 0-1,0 1 0,0-1 0,-1 0 0,1 1 0,0-1 0,0 0 1,0 1-1,0 0 0,0-1 0,0 1 0,-1 0 0,2-1 1,-2 2-1,-6 17 4847,8-17-5457,1 0 0,-1 0 0,0 0 0,0-1 1,1 1-1,-1 0 0,1 0 0,0 0 0,-1 0 1,1-1-1,0 1 0,0 0 0,0-1 1,0 1-1,0-1 0,1 1 0,-1-1 0,0 1 1,1-1-1,-1 0 0,1 0 0,1 1 0,4 1-66,0 0 0,-1 0 0,2-1-1,-1 0 1,0-1 0,0 0-1,0 0 1,1 0 0,-1-1 0,0 0-1,1-1 1,-1 1 0,0-1-1,0-1 1,0 1 0,0-1-1,0-1 1,0 1 0,11-7 0,-8 4 15,1 0 0,-1-1 1,-1-1-1,1 0 1,-1 0-1,0-1 1,0 0-1,-1 0 1,-1-1-1,1 0 1,9-16-1,-15 21-134,0 0 0,0 0-1,0 0 1,-1 0 0,1-1 0,-1 1-1,0 0 1,0-1 0,-1 1 0,0-1-1,1-6 1,-2 10 2,1-1-1,0 1 0,-1 0 0,1-1 1,0 1-1,-1 0 0,0 0 1,1-1-1,-1 1 0,0 0 0,1 0 1,-1 0-1,0 0 0,0 0 1,0 0-1,0 0 0,0 0 1,0 0-1,0 1 0,0-1 0,0 0 1,-1 1-1,1-1 0,0 1 1,0-1-1,-1 1 0,1-1 0,0 1 1,-1 0-1,1 0 0,0 0 1,-1 0-1,1 0 0,0 0 1,-1 0-1,1 0 0,0 0 0,-1 0 1,1 1-1,-2 0 0,-4 1-18,1 0 0,0 1 0,0 0 0,0 0-1,0 0 1,0 1 0,1-1 0,0 1 0,-1 1 0,1-1 0,1 1-1,-1 0 1,1 0 0,0 0 0,0 1 0,-5 8 0,-1 2 28,1 1 0,1 0 1,0 1-1,-8 30 0,13-37 1,0 0 0,1 0-1,0 0 1,1 1 0,1-1-1,0 14 1,0-22 2,0 0 1,1 1-1,-1-1 0,1 0 0,0 0 1,0 0-1,0 1 0,0-1 0,1 0 0,-1 0 1,1-1-1,0 1 0,-1 0 0,1 0 1,1-1-1,-1 1 0,0-1 0,1 0 0,-1 0 1,1 0-1,-1 0 0,1 0 0,0 0 1,6 2-1,3-1-30,0 0 0,0-1 0,0 0 0,0-1 0,0 0 0,1-1 0,-1 0 1,0-1-1,0 0 0,0-1 0,0 0 0,0-1 0,0-1 0,-1 0 0,18-8 0,-13 4-500,1 0 0,-1-2 0,-1 0 0,16-12 0,-20 12-728,0 0 0,0 0 0,-1-1 0,17-24 1,1-15-4557,-5-4-4335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3.201"/>
    </inkml:context>
    <inkml:brush xml:id="br0">
      <inkml:brushProperty name="width" value="0.025" units="cm"/>
      <inkml:brushProperty name="height" value="0.025" units="cm"/>
    </inkml:brush>
  </inkml:definitions>
  <inkml:trace contextRef="#ctx0" brushRef="#br0">194 97 10826,'-5'10'3508,"-39"86"3345,-53 130-1370,86-196-5635,2 0 0,1 1 0,1 0 0,2 1 0,-2 54 0,7-85 152,0-1 1,0 1 0,0-1-1,-1 1 1,1 0-1,0-1 1,0 1 0,0 0-1,1-1 1,-1 1 0,0 0-1,0-1 1,0 1-1,0-1 1,1 1 0,-1 0-1,0-1 1,1 1 0,-1-1-1,0 1 1,1-1-1,-1 1 1,0-1 0,1 1-1,-1-1 1,1 1-1,-1-1 1,1 0 0,0 1-1,0-1 1,16-7 127,14-27 61,-23 19-169,0-1 0,-1 0 0,-1 0 0,0-1 0,-1 1 0,-1-1 0,2-22 0,-1-14-216,-3-55 0,-2 107 193,24 0-814,-9 0 639,-1 0 0,1-1 0,0-1-1,-1 0 1,0-1 0,0-1 0,0 0 0,-1-1-1,1 0 1,-1-1 0,-1-1 0,1 0 0,-1 0-1,-1-2 1,18-16 0,-15 11 633,0 0-1,-1-1 1,-1 0 0,0 0-1,-2-1 1,0-1 0,-1 0 0,0-1-1,-2 1 1,0-1 0,4-20-1,-72 159 1346,58-113-1779,-33 72 900,-27 86-1,55-140-738,1 0 1,1 1-1,2 0 0,0 0 0,2 0 1,1 1-1,4 50 0,-1-69-182,0-1 0,0 0 0,0-1 0,1 1 0,7 12 0,-10-18 0,1 0 0,0 0 0,-1 0 0,1 0 0,0 0 0,0 0 0,0 0 0,0 0 0,0 0 0,0-1 0,0 1 0,0 0 0,0-1 0,0 1 0,0 0 0,3 0 0,-3-1 0,0 0 0,-1-1 0,1 1 0,0 0 0,0-1 0,0 1 0,0 0 0,0-1 0,-1 1 0,1-1 0,0 1 0,0-1 0,-1 0 0,1 1 0,0-1 0,-1 0 0,1 1 0,-1-1 0,1 0 0,-1 0 0,1 1 0,-1-1 0,1 0 0,-1 0 0,0 0 0,1 0 0,-1-1 0,19-51 0,-2-1 0,13-76 0,-13 56 0,-17 73 0,0 1 0,0-1 0,0 0 0,1 0 0,-1 1 0,0-1 0,0 0 0,1 1 0,-1-1 0,1 0 0,-1 1 0,0-1 0,1 1 0,-1-1 0,1 1 0,0-1 0,-1 1 0,1-1 0,-1 1 0,1-1 0,0 1 0,-1 0 0,1-1 0,0 1 0,-1 0 0,1 0 0,0-1 0,-1 1 0,1 0 0,0 0 0,0 0 0,-1 0 0,1 0 0,0 0 0,0 0 0,-1 0 0,1 0 0,1 1 0,35 14 0,-6-2 0,-21-12 0,0 0 0,0 0 0,0-1 0,0-1 0,0 0 0,0 0 0,0-1 0,0 0 0,0-1 0,0 0 0,-1 0 0,1-1 0,-1 0 0,0-1 0,9-6 0,-12 7 0,0-1 0,0 1 0,0-1 0,-1 0 0,0 0 0,0-1 0,0 1 0,-1-1 0,0 0 0,0 0 0,-1-1 0,1 1 0,-1-1 0,-1 0 0,1 0 0,-1 0 0,0 0 0,-1 0 0,0 0 0,0 0 0,0-12 0,-1 18 0,0 1 0,-1-1 0,1 1 0,0-1 0,0 1 0,0-1 0,-1 1 0,1-1 0,0 1 0,-1-1 0,1 1 0,0-1 0,-1 1 0,1-1 0,-1 1 0,1 0 0,0-1 0,-1 1 0,1 0 0,-1-1 0,1 1 0,-1 0 0,1 0 0,-1 0 0,0-1 0,1 1 0,-1 0 0,1 0 0,-1 0 0,1 0 0,-1 0 0,1 0 0,-1 0 0,0 0 0,1 0 0,-1 0 0,1 0 0,-1 0 0,1 1 0,-1-1 0,0 0 0,-26 9 0,11 3 0,1 0 0,0 0 0,0 1 0,2 1 0,-1 1 0,2 0 0,0 0 0,1 1 0,0 1 0,-9 20 0,17-30 0,-1 0 0,1 0 0,1 1 0,0-1 0,-3 14 0,5-20 0,0 1 0,-1-1 0,1 1 0,0-1 0,0 1 0,0-1 0,0 1 0,0-1 0,1 1 0,-1-1 0,0 1 0,1-1 0,-1 0 0,1 1 0,-1-1 0,1 1 0,0-1 0,-1 0 0,1 0 0,0 1 0,0-1 0,0 0 0,0 0 0,0 0 0,0 0 0,0 0 0,0 0 0,1 0 0,-1-1 0,0 1 0,1 0 0,-1-1 0,0 1 0,1-1 0,1 1 0,52 4-2162,-40-6 256,1-1 0,-1 0 1,22-7-1,22-12-5061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3.545"/>
    </inkml:context>
    <inkml:brush xml:id="br0">
      <inkml:brushProperty name="width" value="0.025" units="cm"/>
      <inkml:brushProperty name="height" value="0.025" units="cm"/>
    </inkml:brush>
  </inkml:definitions>
  <inkml:trace contextRef="#ctx0" brushRef="#br0">271 3 8488,'0'0'18231,"-10"-2"-15482,0 2-2564,0-1 1,0 2-1,0-1 1,0 1-1,0 1 1,1 0-1,-1 0 1,1 1-1,-1 0 1,1 1-1,-11 5 1,8-3-67,-1 1 0,1 0 1,0 1-1,0 0 0,1 1 0,0 0 1,1 1-1,-11 12 0,19-20-119,0 0 0,0 0 0,1 0 0,-1 0 0,1 0 0,-1 0 0,1 1 0,0-1 0,0 0 0,0 1 0,0-1 0,0 1 0,1-1 0,-1 1 0,1-1 0,0 1 0,-1-1 0,1 1 0,0 0 0,1-1 0,0 5 0,0-5 0,0 0 0,0 0 0,1 0 0,-1 0 0,1-1 0,0 1 0,-1 0 0,1-1 0,0 1 0,0-1 0,0 0 0,0 1 0,0-1 0,0 0 0,0 0 0,0-1 0,1 1 0,3 0 0,10 3 0,0-2 0,0 0 0,0-1 0,1-1 0,21-2 0,37-13-2803,-2-12-4708,-24 5-3635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3.983"/>
    </inkml:context>
    <inkml:brush xml:id="br0">
      <inkml:brushProperty name="width" value="0.025" units="cm"/>
      <inkml:brushProperty name="height" value="0.025" units="cm"/>
    </inkml:brush>
  </inkml:definitions>
  <inkml:trace contextRef="#ctx0" brushRef="#br0">169 60 4708,'0'0'12124,"5"-10"-8515,16-29-161,-11 28 1161,-6 17-2722,-3 20-1253,-1-24-317,-3 26-123,0 1-1,-2-1 1,-1 0-1,-1 0 1,-12 27 0,-13 56 75,23-73-269,2 1 0,-3 74 0,12-132 0,-1 11 0,0 0 0,-1 0 0,1 0 0,-2 0 0,1 0 0,-1 0 0,-4-15 0,-2 7 0,-1 0 0,0 0 0,-17-22 0,17 27 0,0 0 0,1 0 0,1 0 0,0-1 0,0 0 0,1 0 0,1-1 0,-4-14 0,8 26 0,0 0 0,0 0 0,0 0 0,0 0 0,0 0 0,0 0 0,0 1 0,0-1 0,1 0 0,-1 0 0,0 0 0,0 0 0,1 0 0,-1 0 0,0 1 0,1-1 0,-1 0 0,1 0 0,-1 1 0,1-1 0,0 0 0,-1 0 0,1 1 0,0-1 0,-1 1 0,1-1 0,0 1 0,0-1 0,0 1 0,-1-1 0,1 1 0,0 0 0,0-1 0,0 1 0,0 0 0,1 0 0,39-2 0,-27 2 0,172 16-248,-23 0-2355,-100-15-4475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5:05.040"/>
    </inkml:context>
    <inkml:brush xml:id="br0">
      <inkml:brushProperty name="width" value="0.025" units="cm"/>
      <inkml:brushProperty name="height" value="0.025" units="cm"/>
    </inkml:brush>
  </inkml:definitions>
  <inkml:trace contextRef="#ctx0" brushRef="#br0">0 250 9065,'0'0'10564,"12"2"-10062,40 5 832,103 2-1,69-14 20,-199 4-1209,1179-59 1223,-200-18-1687,264-13 1494,-129 58 867,0 58-1488,342 2-322,-1193-28-3,-273 1-288,46-1-126,-58 1 70,1-1 0,-1 1 1,0-1-1,1 1 0,-1-1 0,0 0 0,1-1 0,-1 1 0,0 0 0,0-1 1,0 0-1,0 0 0,3-2 0,-6 4 61,0 0-1,1-1 1,-1 1 0,0 0 0,0 0 0,0-1-1,0 1 1,0 0 0,1-1 0,-1 1 0,0 0-1,0-1 1,0 1 0,0 0 0,0-1 0,0 1-1,0 0 1,0-1 0,0 1 0,0 0 0,0-1-1,0 1 1,0 0 0,0-1 0,-1 1 0,1 0-1,0 0 1,0-1 0,0 1 0,0 0 0,0-1-1,-1 1 1,1 0 0,0 0 0,0-1 0,-1 1-1,1 0 1,0 0 0,0 0 0,-1-1 0,1 1-1,0 0 1,-1 0 0,1 0 0,0 0 0,-1-1-1,-17-6-2266,15 6 1788,-27-9-3971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56.925"/>
    </inkml:context>
    <inkml:brush xml:id="br0">
      <inkml:brushProperty name="width" value="0.025" units="cm"/>
      <inkml:brushProperty name="height" value="0.025" units="cm"/>
    </inkml:brush>
  </inkml:definitions>
  <inkml:trace contextRef="#ctx0" brushRef="#br0">22 465 5445,'0'0'8728,"-4"10"-4494,-1 1-3226,3-7-606,0 0 0,1 0 1,-1 0-1,1 0 1,0 0-1,0 0 1,0 0-1,1 0 0,-1 1 1,1 4-1,0-9-259,0 1 0,1 0 0,-1 0-1,0 0 1,0-1 0,1 1 0,-1 0 0,1-1-1,-1 1 1,1 0 0,-1-1 0,1 1-1,-1-1 1,1 1 0,0-1 0,-1 1 0,1-1-1,0 1 1,-1-1 0,1 1 0,0-1-1,-1 0 1,1 0 0,0 1 0,0-1 0,0 0-1,-1 0 1,1 0 0,0 0 0,0 0 0,0 0-1,-1 0 1,1 0 0,0 0 0,0 0-1,0 0 1,-1 0 0,2-1 0,35-9 1009,-17 1-916,0-2 0,-2 0 0,1-1 0,32-29 1,65-70 712,-84 78-874,265-273-75,-297 305 0,0 1 0,0 0 0,0 0 0,0 0 0,0 0 0,1-1 0,-1 1 0,0 0 0,0 0 0,0 0 0,0 0 0,0-1 0,0 1 0,0 0 0,0 0 0,1 0 0,-1 0 0,0 0 0,0 0 0,0 0 0,0-1 0,0 1 0,1 0 0,-1 0 0,0 0 0,0 0 0,0 0 0,1 0 0,-1 0 0,0 0 0,0 0 0,0 0 0,0 0 0,1 0 0,-1 0 0,0 0 0,0 0 0,0 0 0,0 0 0,1 0 0,-1 0 0,0 0 0,0 0 0,0 0 0,0 1 0,1-1 0,-1 0 0,0 0 0,0 0 0,0 0 0,0 0 0,0 0 0,1 0 0,-1 1 0,0-1 0,0 0 0,0 0 0,0 0 0,0 0 0,0 1 0,0-1 0,0 0 0,0 0 0,-2 20 0,-12 32 0,12-45 0,-14 64 0,4 2 0,2-1 0,4 1 0,3 99 0,6-161-1578,2-13-2435,-5 2 3647,0-1-1,0 0 1,0 0-1,0 0 1,1 0-1,-1 1 1,-1-1-1,1 0 1,0 0-1,0 0 1,0 1-1,0-1 1,-1 0-1,1 0 1,0 0-1,-1 1 0,1-1 1,0 0-1,-1 0 1,1 1-1,-1-1 1,1 1-1,-1-1 1,0 0-1,1 1 1,-1-1-1,1 1 1,-1-1-1,-1 0 1,-18-13-13124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4:00.125"/>
    </inkml:context>
    <inkml:brush xml:id="br0">
      <inkml:brushProperty name="width" value="0.025" units="cm"/>
      <inkml:brushProperty name="height" value="0.025" units="cm"/>
    </inkml:brush>
  </inkml:definitions>
  <inkml:trace contextRef="#ctx0" brushRef="#br0">1 63 14894,'3'0'3972,"12"0"-1153,8-7-321,8 0-352,5-1-352,6-2-737,2 1-417,-1 0-352,-4 2-223,-10 2-33,-3 4 0,-11 1-32,-9 0-545,-24 8-9064,-3-6 2594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57.282"/>
    </inkml:context>
    <inkml:brush xml:id="br0">
      <inkml:brushProperty name="width" value="0.025" units="cm"/>
      <inkml:brushProperty name="height" value="0.025" units="cm"/>
    </inkml:brush>
  </inkml:definitions>
  <inkml:trace contextRef="#ctx0" brushRef="#br0">0 25 14798,'0'0'14350,"65"19"-13133,-24-19-352,7 0-577,8 0-224,5-3-481,3-7-2850,0-4-4356,3-2-7079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2:57.624"/>
    </inkml:context>
    <inkml:brush xml:id="br0">
      <inkml:brushProperty name="width" value="0.025" units="cm"/>
      <inkml:brushProperty name="height" value="0.025" units="cm"/>
    </inkml:brush>
  </inkml:definitions>
  <inkml:trace contextRef="#ctx0" brushRef="#br0">265 5 1313,'0'0'16821,"-13"-2"-11012,6 1-5521,0 0 0,0 0 0,0 1 1,-1 0-1,1 1 0,0-1 1,0 1-1,0 1 0,0-1 0,0 1 1,0 0-1,0 1 0,0 0 0,1 0 1,0 0-1,-1 1 0,-6 5 1,2 1-165,1 0 0,0 0 0,1 1 0,0 0 0,1 1 0,0 0 0,1 0 0,0 0 1,1 1-1,-8 27 0,8-22 63,2 0 0,0 0 0,1 1 0,1 0 0,0-1 0,2 1 0,3 34 0,-2-47-171,0-1 0,1 0 0,0 1 0,-1-1 0,2 0 0,-1 0 0,1 0 0,-1-1 0,1 1 0,1-1 0,-1 1 0,1-1 0,-1 0 0,1 0 0,0-1-1,1 1 1,-1-1 0,0 0 0,1 0 0,0 0 0,0-1 0,0 1 0,0-1 0,0-1 0,0 1 0,1-1 0,-1 0 0,0 0 0,1 0 0,5 0 0,-2 0 0,0-1-1,0 0 1,0 0-1,0 0 1,0-1-1,0 0 1,0-1-1,0 0 1,-1-1-1,1 0 1,-1 0-1,1 0 1,-1-1-1,0-1 1,0 1-1,-1-1 0,13-11 1,-19 16-16,0-1 0,0 0 0,0 0 0,0 0 0,0 0 0,0 0 0,0 0 0,0 0 0,0 0 0,-1-1 0,1 1 0,0 0 0,-1 0 0,1-1 0,-1 1 0,0 0 0,1-1 0,-1 1 0,0 0 0,0-1 0,1 1 0,-1-1 0,0 1 0,-1 0 0,1-1 0,0 1 0,0 0 0,-1-2 0,0 1 0,-1 0 0,1 1 0,-1 0 0,0-1 0,1 1 0,-1 0 0,0 0 0,0 0 0,0 0 0,0 0 0,0 1 0,0-1 0,0 0 0,0 1 0,0-1 0,-2 1 0,-9-2 0,0 1 0,-1 1 0,1 0 0,-23 3 0,32-3 0,1 1 0,0 0 0,-1 0 0,1 0 0,0 0 0,0 0 0,0 1 0,0-1 0,0 1 0,0 0 0,0 0 0,0 0 0,-4 5 0,7-7 0,0 1 0,0-1 0,0 0 0,0 1 0,1-1 0,-1 0 0,0 1 0,0-1 0,0 0 0,0 0 0,1 1 0,-1-1 0,0 0 0,0 0 0,1 0 0,-1 1 0,0-1 0,0 0 0,1 0 0,-1 0 0,0 0 0,1 1 0,-1-1 0,0 0 0,1 0 0,-1 0 0,0 0 0,1 0 0,-1 0 0,0 0 0,1 0 0,-1 0 0,0 0 0,1 0 0,-1 0 0,0 0 0,0 0 0,1 0 0,-1-1 0,1 1 0,17 0 0,-3-3 0,1-1 0,-1 0 0,1-1 0,-1-1 0,26-13 0,-24 11 0,0 0 0,1 1 0,28-7 0,-45 13 0,0 1 0,0 0 0,0 0 0,0 0 0,0 0 0,0 0 0,0 0 0,-1 0 0,1 0 0,0 0 0,0 0 0,0 1 0,0-1 0,0 0 0,-1 1 0,1-1 0,0 0 0,0 1 0,0-1 0,-1 1 0,1-1 0,0 1 0,-1-1 0,1 1 0,0 0 0,-1-1 0,1 1 0,-1 0 0,1 0 0,-1-1 0,1 2 0,0 2 0,1-1 0,-1 1 0,-1-1 0,1 1 0,0 0 0,-1-1 0,0 1 0,0 5 0,-11 67 0,6-49-347,-6 22-5402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40.879"/>
    </inkml:context>
    <inkml:brush xml:id="br0">
      <inkml:brushProperty name="width" value="0.025" units="cm"/>
      <inkml:brushProperty name="height" value="0.025" units="cm"/>
    </inkml:brush>
  </inkml:definitions>
  <inkml:trace contextRef="#ctx0" brushRef="#br0">0 34 7495,'0'0'18300,"9"2"-16656,41 5-423,0-1-1,0-3 1,88-6-1,-32 1-1030,-52 2-388,173-3 588,-78-10-3652,-143 12 2539,25-6-3626,-17-6-3919,-13 4-1139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41.231"/>
    </inkml:context>
    <inkml:brush xml:id="br0">
      <inkml:brushProperty name="width" value="0.025" units="cm"/>
      <inkml:brushProperty name="height" value="0.025" units="cm"/>
    </inkml:brush>
  </inkml:definitions>
  <inkml:trace contextRef="#ctx0" brushRef="#br0">0 1 16047,'0'0'7650,"14"0"-6294,25 2-720,-1 3 1,0 1-1,0 1 0,40 14 1,-54-13-579,4 0-22,-1 1 0,0 1 0,42 23 1,-68-33-14,1 1 1,-1-1-1,0 1 1,1 0-1,-1-1 1,0 1-1,0 0 1,0 0-1,1 0 1,-1 0-1,0 0 1,0 0-1,0 0 1,0 0-1,-1 0 1,1 1-1,0-1 0,0 0 1,-1 1-1,1-1 1,-1 0-1,1 1 1,-1-1-1,0 1 1,1-1-1,-1 0 1,0 1-1,0-1 1,0 1-1,0-1 1,0 1-1,0-1 1,-1 1-1,1-1 1,0 0-1,-1 1 1,1-1-1,-1 1 1,1-1-1,-1 0 1,0 1-1,0-1 1,1 0-1,-1 0 1,0 0-1,0 0 1,0 0-1,-2 2 1,-7 5 290,0 0 0,0-1-1,0 0 1,-21 9 0,15-7-120,-34 19 100,-67 41 448,102-59-679,1 1 0,-1 0 1,2 2-1,0-1 0,-14 18 0,8 0-1608,19-28 1133,-1-1 0,0 1 1,0 0-1,1 0 1,-1 0-1,1 0 0,-1 0 1,1 0-1,0 0 1,0 0-1,0 0 0,0 0 1,0 0-1,1 3 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0.083"/>
    </inkml:context>
    <inkml:brush xml:id="br0">
      <inkml:brushProperty name="width" value="0.025" units="cm"/>
      <inkml:brushProperty name="height" value="0.025" units="cm"/>
    </inkml:brush>
  </inkml:definitions>
  <inkml:trace contextRef="#ctx0" brushRef="#br0">221 9 16464,'0'0'12529,"-9"-3"-12118,6 2-378,-1 0 0,0 0 0,1 0 0,-1 1 0,0-1 0,1 1 0,-1 0 0,0 0 0,0 0 0,1 1 0,-1-1 0,0 1 1,1 0-1,-1 0 0,-4 2 0,0 1 96,-1 0-1,1 1 1,0 0 0,0 0 0,0 1 0,-8 9 0,3-4-71,1 1 1,1 1 0,-13 19 0,21-29-59,0 1 0,1-1-1,0 1 1,0-1 0,0 1-1,0 0 1,1 0 0,-1 0-1,1 0 1,0 0 0,0 0 0,1 1-1,-1-1 1,1 0 0,0 0-1,0 0 1,0 1 0,0-1-1,2 5 1,-1-8-13,0 0 1,-1 1-1,1-1 0,0 0 0,0 0 0,0 0 1,0 0-1,1 0 0,-1 0 0,0 0 1,0 0-1,1 0 0,-1 0 0,0-1 1,1 1-1,-1 0 0,1-1 0,-1 0 0,1 1 1,-1-1-1,4 1 0,36 0-682,-30-1 347,4-1-873,1 0 1,-1-1-1,1 0 0,-1-1 1,0-1-1,0-1 0,0 0 0,22-11 1,15-11-5811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0.581"/>
    </inkml:context>
    <inkml:brush xml:id="br0">
      <inkml:brushProperty name="width" value="0.025" units="cm"/>
      <inkml:brushProperty name="height" value="0.025" units="cm"/>
    </inkml:brush>
  </inkml:definitions>
  <inkml:trace contextRef="#ctx0" brushRef="#br0">130 1 3043,'0'0'20008,"-12"4"-17931,2 0-1586,0 1 1,1 0 0,-1 0-1,1 1 1,-12 9 0,17-12-280,-1 1 0,1 0 0,1 0 0,-1 0 0,0 0 0,1 0 0,0 1 0,0-1 0,0 1 0,1 0 0,0 0 0,0 0 0,0 1 0,0-1 0,-1 8 0,3-13-200,0 1 1,0 0 0,0 0-1,0 0 1,0 0-1,0-1 1,0 1 0,1 0-1,-1 0 1,0 0-1,0 0 1,1-1 0,-1 1-1,0 0 1,1 0-1,-1-1 1,1 1 0,-1 0-1,1-1 1,-1 1-1,1-1 1,0 1 0,-1 0-1,1-1 1,0 1-1,-1-1 1,1 1 0,0-1-1,-1 0 1,2 1-1,33 5 237,36-15 73,-47 2-375,-1-1 1,41-19 0,20-8-565,-83 35 616,-1 0 0,0 0 0,0 0 0,0 0 1,1 0-1,-1 0 0,0 0 0,0 0 1,0 0-1,1 0 0,-1 0 0,0 0 0,0 0 1,0 0-1,1 0 0,-1 0 0,0 0 0,0 0 1,0 0-1,1 0 0,-1 0 0,0 0 1,0 0-1,0 0 0,0 1 0,1-1 0,-1 0 1,0 0-1,0 0 0,0 0 0,0 0 0,1 1 1,-1-1-1,0 0 0,0 0 0,0 0 1,0 0-1,0 1 0,0-1 0,0 0 0,0 0 1,0 0-1,0 1 0,0-1 0,1 0 0,-1 1 1,-3 14 154,-8 16 361,11-31-501,-3 5 22,1 0 1,0 0 0,0 0 0,1 0 0,-1 0 0,1 0 0,0 0 0,0 6 0,2-10-34,-1 0 0,0 0 1,0 1-1,1-1 0,-1 0 1,1 0-1,-1 0 0,1 0 1,0 0-1,-1 0 0,1 0 1,0-1-1,-1 1 0,1 0 0,0 0 1,0 0-1,0-1 0,0 1 1,0 0-1,0-1 0,0 1 1,0-1-1,0 1 0,0-1 0,0 0 1,0 1-1,0-1 0,1 0 1,-1 0-1,0 0 0,0 0 1,0 0-1,0 0 0,0 0 0,1 0 1,-1 0-1,0-1 0,0 1 1,1-1-1,16-2-3,-1 0 0,0-2 0,0 0 0,-1-1 0,0-1 0,0 0 0,21-13 0,46-20 0,-82 40 0,-1 0 0,0 0 0,1 0 0,-1 0 0,0-1 0,1 1 0,-1 0 0,0 0 0,1 0 0,-1 0 0,0 0 0,1 1 0,-1-1 0,0 0 0,1 0 0,-1 0 0,0 0 0,1 0 0,-1 0 0,0 0 0,0 1 0,1-1 0,-1 0 0,0 0 0,1 0 0,-1 1 0,0-1 0,0 0 0,1 1 0,-1-1 0,0 0 0,0 0 0,0 1 0,0-1 0,1 0 0,-1 1 0,0-1 0,0 0 0,0 1 0,0-1 0,0 0 0,0 1 0,0-1 0,0 0 0,0 1 0,0-1 0,0 0 0,0 1 0,0-1 0,0 0 0,0 1 0,0-1 0,0 0 0,-1 1 0,1-1 0,0 0 0,0 1 0,0-1 0,-1 0 0,1 0 0,0 1 0,-13 35 0,5-12 0,8-24 0,1 1 0,-1 0 0,0-1 0,1 1 0,-1 0 0,1-1 0,-1 1 0,1 0 0,-1-1 0,1 1 0,-1-1 0,1 1 0,0-1 0,-1 1 0,1-1 0,0 1 0,-1-1 0,1 0 0,0 1 0,-1-1 0,1 0 0,0 0 0,0 0 0,0 1 0,-1-1 0,1 0 0,0 0 0,0 0 0,-1 0 0,1 0 0,0-1 0,0 1 0,1 0 0,30-4 0,-21 1-158,-1-1 0,1 0 1,18-10-1,-21 9 20,1 1 0,-1 0 0,1 0 0,0 1 1,0 0-1,12-2 0,-21 7 104,0-1 0,0 0 0,0 0 1,0 1-1,0-1 0,0 0 0,0 1 0,0-1 1,-1 0-1,1 1 0,0-1 0,-1 0 0,1 0 0,-2 2 1,-12 19-213,-8 13-1598,19-11-7816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0.942"/>
    </inkml:context>
    <inkml:brush xml:id="br0">
      <inkml:brushProperty name="width" value="0.025" units="cm"/>
      <inkml:brushProperty name="height" value="0.025" units="cm"/>
    </inkml:brush>
  </inkml:definitions>
  <inkml:trace contextRef="#ctx0" brushRef="#br0">25 0 17649,'0'0'11536,"-4"10"-10847,-11 29-414,14-37-265,0-1 1,0 1 0,1-1-1,-1 1 1,1-1-1,-1 1 1,1 0 0,0-1-1,-1 1 1,1 0-1,0-1 1,0 1-1,0 0 1,0-1 0,0 1-1,1 0 1,-1-1-1,1 1 1,-1 0-1,1-1 1,-1 1 0,1-1-1,0 1 1,0-1-1,-1 1 1,1-1-1,0 0 1,0 1 0,2 1-1,1-2 21,-1 0 0,0-1 0,0 1 0,0-1 0,1 1 0,-1-1 0,0 0 0,0 0 0,1 0 0,-1-1 0,0 1 0,0-1 0,0 1 0,1-1 0,2-2 0,44-25 118,-45 23-182,1 1 0,0 0 0,0 1 0,0-1-1,1 1 1,-1 1 0,1-1 0,13-3 0,-19 7 37,-1-1 0,1 0 0,-1 1 0,1-1 0,-1 0 0,1 1 0,-1-1 0,0 1 0,1-1 0,-1 0 0,1 1 0,-1-1 0,0 1 0,1-1 0,-1 1 0,0-1 0,0 1 0,0 0 0,1-1 0,-1 1 0,0-1 0,0 1 0,0-1 0,0 1 0,0 0 0,0-1 0,0 1 0,0-1 0,0 1 0,0 0 0,0-1 0,-1 1 0,1-1 0,0 1 0,0-1 1,0 1-1,-1-1 0,1 1 0,0-1 0,-1 1 0,0 0 0,-9 28 649,8-27-593,1 1 0,0-1 0,-1 1 0,1 0-1,1-1 1,-1 1 0,0 0 0,1 0 0,-1-1-1,1 1 1,0 6 0,1-9-50,-1 1 0,1 0 0,0 0-1,-1 0 1,1-1 0,0 1 0,0 0 0,0-1-1,0 1 1,0 0 0,0-1 0,-1 1 0,1-1 0,0 0-1,0 1 1,0-1 0,1 0 0,-1 0 0,0 1-1,0-1 1,0 0 0,0 0 0,0 0 0,0 0 0,0 0-1,0-1 1,0 1 0,0 0 0,0 0 0,0-1-1,0 1 1,0-1 0,1 0 0,2 0-319,-1 0 1,0 0-1,1 0 0,-1-1 1,0 0-1,0 1 1,0-1-1,0 0 0,4-5 1,12-13-8094,-10 9-882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1.361"/>
    </inkml:context>
    <inkml:brush xml:id="br0">
      <inkml:brushProperty name="width" value="0.025" units="cm"/>
      <inkml:brushProperty name="height" value="0.025" units="cm"/>
    </inkml:brush>
  </inkml:definitions>
  <inkml:trace contextRef="#ctx0" brushRef="#br0">124 21 13869,'0'0'13880,"-11"0"-13506,5 0-178,-1 0 1,1 0 0,0 1 0,-1 0 0,1 1 0,0-1-1,-1 1 1,1 0 0,-8 4 0,11-4-103,1-1 0,-1 1 1,1-1-1,-1 1 0,1 0 0,-1 0 1,1 0-1,0 0 0,0 0 0,0 0 1,0 1-1,1-1 0,-1 1 0,0-1 1,1 1-1,0 0 0,0 0 0,0-1 0,0 1 1,0 0-1,0 0 0,1 0 0,-1 0 1,1 0-1,0 0 0,0 0 0,0 3 1,1-4-94,0 0 1,0-1-1,0 1 1,0-1 0,0 1-1,1-1 1,-1 1 0,0-1-1,1 0 1,-1 0-1,0 1 1,1-1 0,0 0-1,-1 0 1,1-1-1,0 1 1,-1 0 0,1-1-1,0 1 1,0 0-1,-1-1 1,1 0 0,0 0-1,0 1 1,0-1 0,0 0-1,0 0 1,2-1-1,57-1-10,-60 2 9,5-1 0,0 0 0,0 0 0,0-1 0,-1 0 0,1 0 0,-1 0 0,1-1 0,-1 1 0,0-2 0,0 1 0,8-7 0,-10 8 0,0-1 0,-1 1 0,1-1 0,-1 0 0,1 0 0,-1 0 0,0 0 0,0 0 0,-1 0 0,1 0 0,-1-1 0,1 1 0,-1 0 0,0-1 0,0 1 0,-1-1 0,1 0 0,-1 1 0,0-8 0,0 9-20,-1 1 0,0-1-1,0 1 1,0-1 0,0 1 0,0-1-1,0 1 1,0 0 0,-1-1 0,1 1 0,0 0-1,-1 0 1,1 0 0,-1 0 0,1 0 0,-1 0-1,0 1 1,1-1 0,-1 1 0,0-1-1,1 1 1,-1-1 0,0 1 0,0 0 0,0 0-1,-2 0 1,3-1-11,0 1 0,0 0 0,0 0 0,-1 0-1,1-1 1,0 1 0,0 0 0,0 1 0,0-1 0,0 0-1,0 0 1,-1 0 0,1 1 0,0-1 0,0 0 0,0 1 0,0-1-1,0 1 1,0-1 0,0 1 0,0 0 0,0-1 0,1 1 0,-1 0-1,0 0 1,0 0 0,1-1 0,-1 1 0,0 0 0,1 0-1,-1 0 1,1 0 0,-1 0 0,1 0 0,-1 0 0,1 0 0,0 1-1,0-1 1,-1 0 0,1 0 0,0 0 0,0 0 0,0 2 0,1-2-201,-1 0 0,1 0 0,0 0 0,0 0 0,-1 0 0,1 0 0,0 0 0,0 0 0,0 0 0,0 0 0,0 0 0,0-1 0,0 1 0,0 0 0,1-1 0,-1 1 0,0-1 0,0 1 0,1-1 0,-1 0 0,0 1 0,0-1 0,1 0 0,-1 0 0,0 0 0,2 0 0,43 1-3672,-37-1 2840,32-1-4067,5-6-1702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1.828"/>
    </inkml:context>
    <inkml:brush xml:id="br0">
      <inkml:brushProperty name="width" value="0.025" units="cm"/>
      <inkml:brushProperty name="height" value="0.025" units="cm"/>
    </inkml:brush>
  </inkml:definitions>
  <inkml:trace contextRef="#ctx0" brushRef="#br0">129 140 6086,'0'0'16373,"-10"-2"-14147,3 1-1893,1 1 0,0 0 1,-1 0-1,1 0 0,0 1 1,-1 0-1,1 0 0,0 0 1,-10 4-1,14-4-176,-1 0 0,0 1 0,1-1 0,-1 1 0,1-1 0,-1 1 0,1 0 0,0 0 0,-1 0 0,1 0 0,0 0 0,0 0 0,1 1 0,-1-1 0,0 1 0,1-1 0,-1 1 0,1 0 0,0-1 1,0 1-1,0 0 0,0 0 0,1 0 0,-1 0 0,1 0 0,0 0 0,0 3 0,0-4-148,1-1 0,-1 1 0,1-1 1,0 1-1,-1-1 0,1 1 0,0-1 1,0 0-1,0 0 0,0 1 1,0-1-1,0 0 0,1 0 0,-1 0 1,0 0-1,1 0 0,-1 0 0,0-1 1,1 1-1,-1 0 0,1-1 0,-1 1 1,1-1-1,-1 1 0,1-1 0,0 0 1,-1 0-1,1 0 0,-1 1 0,1-2 1,2 1-1,55-1 47,-50-1-65,0-1 1,0 0-1,0 0 0,-1 0 0,1-1 1,-1 0-1,0-1 0,0 0 1,0 0-1,0-1 0,-1 0 0,0 0 1,-1-1-1,11-13 0,-8 10-5,-1-1-1,0 0 0,-1 0 0,0-1 1,-1 0-1,-1 0 0,0 0 1,0-1-1,4-21 0,-9 33 15,1 1-1,-1-1 1,0 1-1,1-1 0,-1 1 1,0-1-1,0 1 1,0-1-1,0 1 1,1-1-1,-1 1 0,0-1 1,0 1-1,0-1 1,0 1-1,0-1 0,0 1 1,0-1-1,-1 1 1,1-1-1,0 1 1,0-1-1,0 1 0,0-1 1,-1 1-1,1-1 1,0 1-1,0-1 0,-1 1 1,1-1-1,0 1 1,-1 0-1,1-1 0,-1 1 1,1 0-1,0-1 1,-2 0-1,-16 15 70,-16 32 135,29-37-199,1-1 0,0 1 0,0 0-1,1 0 1,0 0 0,-2 15 0,5-21-6,-1-1 1,1 0 0,0 0 0,0 1 0,0-1-1,0 0 1,0 0 0,0 1 0,1-1 0,-1 0 0,1 0-1,-1 0 1,1 1 0,0-1 0,0 0 0,0 0-1,0 0 1,0 0 0,0-1 0,1 1 0,-1 0-1,1 0 1,-1-1 0,1 1 0,0-1 0,-1 1-1,1-1 1,0 0 0,0 0 0,0 1 0,0-1-1,0-1 1,3 2 0,1 0-44,1 0 0,0-1 0,0 0 1,0 0-1,0-1 0,0 1 0,1-2 0,-1 1 0,0-1 0,0 0 0,0 0 1,0-1-1,-1 0 0,9-3 0,4-4-118,-1-1-1,0 0 1,30-25-1,-66 72 1012,-5 8-499,22-42-343,-1 0 1,1 0 0,0 0 0,1 0 0,-1 0-1,0 0 1,1 0 0,0 1 0,0-1 0,0 0 0,0 0-1,0 1 1,1 3 0,0-6-126,0 0-1,-1 0 1,1 0 0,0 0 0,0 0-1,0 0 1,0 0 0,-1-1 0,1 1-1,0 0 1,0-1 0,1 1 0,-1-1-1,0 1 1,0-1 0,0 1 0,0-1-1,0 0 1,0 1 0,1-1 0,-1 0-1,0 0 1,0 0 0,0 0-1,1 0 1,-1 0 0,0 0 0,0-1-1,0 1 1,0 0 0,0-1 0,1 1-1,-1-1 1,0 1 0,1-2 0,3 1-777,-1-1 0,0 0 0,0 0 1,0 0-1,-1 0 0,1-1 0,0 1 0,4-6 1,10-17-7936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2.529"/>
    </inkml:context>
    <inkml:brush xml:id="br0">
      <inkml:brushProperty name="width" value="0.025" units="cm"/>
      <inkml:brushProperty name="height" value="0.025" units="cm"/>
    </inkml:brush>
  </inkml:definitions>
  <inkml:trace contextRef="#ctx0" brushRef="#br0">47 0 16047,'0'0'6785,"-2"12"-3726,-16 103-572,8-55-976,-7 110 0,36-209-1676,-15 24 156,-1 0 0,0-1 0,-1 1 0,-1-1 0,-1-22 1,1 40 22,0 1 0,0-1 0,0 0 1,0 1-1,1-1 0,-1 0 0,1 0 1,-1 0-1,1 0 0,0 0 0,0 0 1,0-1-1,0 1 0,0 0 1,0-1-1,0 0 0,0 1 0,1-1 1,-1 0-1,1 0 0,-1 0 0,1-1 1,-1 1-1,5 0 0,7 2 26,-1-1 1,0-1-1,20 1 0,-28-2-25,8 0-54,-1 0-1,0-1 1,18-4-1,-28 5 26,0 0 0,0-1 0,0 1 0,0-1 0,0 1-1,0-1 1,-1 0 0,1 0 0,0 1 0,-1-1 0,1-1 0,0 1-1,-1 0 1,1 0 0,-1 0 0,0-1 0,1 1 0,-1-1-1,0 1 1,0-1 0,0 0 0,0 1 0,0-1 0,0 0-1,0 0 1,-1 1 0,1-1 0,-1 0 0,1 0 0,-1-3-1,0 5 15,0-1 0,0 1-1,-1 0 1,1-1-1,0 1 1,-1 0-1,1-1 1,0 1 0,-1 0-1,1 0 1,-1-1-1,1 1 1,0 0-1,-1 0 1,1 0 0,-1 0-1,1 0 1,0-1-1,-1 1 1,1 0 0,-1 0-1,1 0 1,-1 0-1,1 0 1,-1 0-1,1 0 1,0 0 0,-1 1-1,1-1 1,-1 0-1,1 0 1,-1 0-1,1 0 1,0 0 0,-1 1-1,1-1 1,-1 0-1,1 0 1,0 1-1,-1-1 1,1 0 0,-1 1-1,-18 10 281,18-9-247,-1 0-1,0-1 1,1 1 0,-1 0 0,1 0-1,-1 0 1,1 0 0,0 0 0,0 0-1,0 0 1,0 1 0,1-1-1,-1 0 1,0 1 0,1-1 0,0 0-1,-1 1 1,1-1 0,0 0 0,0 1-1,1 3 1,0-4-26,0-1 0,0 1 0,1 0 0,-1-1 0,0 1 0,1-1 0,-1 0 0,1 0 0,-1 1 0,1-1 0,0 0 0,-1 0 0,1 0 0,0-1 0,0 1 0,0 0 0,0-1 0,-1 1 0,1-1 0,0 0 0,0 1 0,0-1 0,0 0 0,0 0 0,3-1 0,9 1-128,-5 0-171,-1 0-1,1 1 1,0 0-1,-1 0 0,16 4 1,-22-4 260,0 0-1,0 0 1,0 0 0,-1 0 0,1 0 0,0 0 0,0 0 0,-1 1 0,1-1-1,-1 1 1,1-1 0,-1 1 0,1 0 0,-1 0 0,0-1 0,0 1 0,0 0 0,0 0-1,0 0 1,-1 0 0,1 0 0,0 0 0,-1 0 0,1 0 0,-1 1 0,0-1-1,0 0 1,0 4 0,-1 3 115,0 1 0,-1-1 0,0 0 0,0 1 0,-1-1-1,0 0 1,-1 0 0,0-1 0,-7 14 0,-1-4 301,0 1 0,-1-2 0,-16 17 0,28-32-368,-1-1 0,1 1 0,0-1 0,0 1 0,-1-1 0,1 0 0,-1 0 0,1 0 0,-1 0 0,1 0 0,-1 0 0,0 0 0,1 0 0,-1-1 0,0 1 0,0-1 0,1 1 0,-5 0 0,5-2-4,0 1-1,0 0 1,0-1 0,1 1 0,-1-1 0,0 0 0,0 1 0,0-1-1,0 0 1,1 1 0,-1-1 0,0 0 0,1 0 0,-1 0-1,0 0 1,1 1 0,-1-1 0,1 0 0,-1 0 0,1 0-1,0 0 1,0 0 0,-1-2 0,-1-9 55,0-1 0,0 1 0,2-1 0,0-14-1,0 20-59,-1-1-7,1 1 0,1 0 0,-1-1 0,1 1 0,1 0 0,-1 0 0,1-1 0,0 1 0,1 1 0,0-1 0,4-8 0,-4 12 0,-1 0 0,1-1 0,0 1 0,0 0 0,1 1 0,-1-1 0,1 0 0,-1 1 0,1 0 0,0 0 0,0 0 0,0 0 0,0 1 0,0-1 0,0 1 0,0 0 0,1 0 0,-1 1 0,0-1 0,6 1 0,46 1-1159,-41 0-211,0-1-1,0 0 1,22-3-1,-21-3-6338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4:00.548"/>
    </inkml:context>
    <inkml:brush xml:id="br0">
      <inkml:brushProperty name="width" value="0.025" units="cm"/>
      <inkml:brushProperty name="height" value="0.025" units="cm"/>
    </inkml:brush>
  </inkml:definitions>
  <inkml:trace contextRef="#ctx0" brushRef="#br0">35 0 14478,'0'0'12972,"-3"12"-11675,-5 21-658,0-4-72,-7 53 0,15-81-562,0-1 0,-1 1 1,1 0-1,0-1 0,0 1 1,0 0-1,0 0 0,1-1 1,-1 1-1,0 0 0,0-1 1,0 1-1,0 0 0,1-1 1,-1 1-1,0 0 0,1-1 1,-1 1-1,0-1 0,1 1 1,-1 0-1,1-1 0,-1 1 1,1-1-1,-1 0 0,1 1 1,0-1-1,-1 1 0,1-1 1,-1 0-1,2 1 0,25-3 45,23-22-884,38-47-2994,-86 75 3750,-5 11 512,-6 13 651,9-25-1045,-8 26 838,8-28-863,0 0 0,1-1-1,-1 1 1,0 0 0,1-1 0,-1 1-1,1-1 1,-1 1 0,1-1 0,-1 1-1,1-1 1,-1 1 0,1-1 0,-1 1-1,1-1 1,0 1 0,-1-1 0,1 0 0,0 0-1,-1 1 1,1-1 0,0 0 0,-1 0-1,1 0 1,0 0 0,-1 0 0,1 1-1,0-1 1,0-1 0,-1 1 0,1 0 0,0 0-1,-1 0 1,1 0 0,0 0 0,-1-1-1,2 1 1,2-1-282,1 0 1,-1 0-1,0 0 0,0-1 0,0 0 1,0 1-1,6-5 0,24-20-5270,-9 0-2626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3.273"/>
    </inkml:context>
    <inkml:brush xml:id="br0">
      <inkml:brushProperty name="width" value="0.025" units="cm"/>
      <inkml:brushProperty name="height" value="0.025" units="cm"/>
    </inkml:brush>
  </inkml:definitions>
  <inkml:trace contextRef="#ctx0" brushRef="#br0">1 4 15855,'7'-2'8735,"-3"8"-3788,2 24-2405,-6-27-2502,0 0-1,0 0 1,1 0-1,-1 0 1,1 0-1,0 0 1,0 0-1,0 0 1,0 0-1,0-1 1,2 4-1,2-4-27,-1-1-1,1 0 1,-1 1-1,1-1 0,-1-1 1,1 1-1,0-1 1,-1 0-1,1 0 0,0 0 1,0 0-1,-1-1 1,1 0-1,5-2 0,5-1 4,1 0-1,29-14 0,50-34-14,-95 52 0,1 0 0,-1 0 0,0 0 0,0 0 0,1 0 0,-1 0 0,0 0 0,1 0 0,-1 0 0,0 0 0,0 0 0,1 0 0,-1 0 0,0 0 0,0 0 0,1 0 0,-1 0 0,0 0 0,0 0 0,1 1 0,-1-1 0,0 0 0,0 0 0,0 0 0,1 0 0,-1 1 0,0-1 0,0 0 0,0 0 0,0 1 0,1-1 0,-1 0 0,0 0 0,0 1 0,0-1 0,0 0 0,0 0 0,0 1 0,0-1 0,0 0 0,0 0 0,0 1 0,0-1 0,0 0 0,0 0 0,0 1 0,0 9 0,-18 112 0,18-122 0,1 1 0,-1 0 0,1-1 0,-1 1 0,1 0 0,-1-1 0,1 1 0,-1-1 0,1 1 0,-1-1 0,1 1 0,0-1 0,-1 0 0,1 1 0,0-1 0,-1 0 0,1 1 0,0-1 0,0 0 0,-1 0 0,1 0 0,0 0 0,0 1 0,-1-1 0,1 0 0,0 0 0,0-1 0,0 1 0,-1 0 0,1 0 0,0 0 0,-1 0 0,1-1 0,0 1 0,0 0 0,-1-1 0,2 1 0,31-12 0,-24 6-301,0 1 0,-1-1 0,0 0 0,0-1 0,-1 0 0,0 0 0,0-1 0,0 0 0,-1 0 0,0 0 0,-1-1 0,5-10 0,-20 38-20289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3.708"/>
    </inkml:context>
    <inkml:brush xml:id="br0">
      <inkml:brushProperty name="width" value="0.025" units="cm"/>
      <inkml:brushProperty name="height" value="0.025" units="cm"/>
    </inkml:brush>
  </inkml:definitions>
  <inkml:trace contextRef="#ctx0" brushRef="#br0">119 110 15375,'0'0'8893,"1"-3"-5174,-1 3-3683,0 0 0,0-1-1,0 1 1,0 0 0,0 0-1,0 0 1,0-1-1,0 1 1,0 0 0,1 0-1,-1-1 1,0 1 0,0 0-1,0-1 1,-1 1-1,1 0 1,0 0 0,0-1-1,0 1 1,0 0 0,0 0-1,0-1 1,0 1 0,0 0-1,0 0 1,-1 0-1,1-1 1,0 1 0,0 0-1,0 0 1,0 0 0,-1-1-1,1 1 1,0 0-1,0 0 1,0 0 0,-1 0-1,1 0 1,0 0 0,0-1-1,-1 1 1,-6 1 110,1-1 0,-1 1 0,1 0 0,-1 1 0,1 0 0,0 0 0,0 0 0,-12 6-1,15-6-64,0 0-1,-1 0 0,1 0 0,0 0 0,0 1 0,0 0 0,0-1 0,0 1 0,1 0 0,-1 0 0,1 0 0,0 1 0,0-1 0,0 0 0,0 1 0,-1 5 0,4-8-67,0 0 0,1 0 0,0-1 0,-1 1 0,1 0-1,-1-1 1,1 0 0,0 1 0,-1-1 0,1 0 0,0 0-1,-1 0 1,1 0 0,0 0 0,-1 0 0,3-1 0,0 1 14,10-1-284,0-1 0,-1 0 0,1-1 0,-1 0 0,15-6 0,-16 4-118,2 1 0,-1 0 1,0 1-1,1 1 0,15-1 1,-28 4 445,0 0-1,-1-1 1,1 1 0,0 0 0,-1 0 0,1-1 0,-1 1-1,1 0 1,-1 0 0,1 0 0,-1 0 0,1 0 0,-1 0 0,0 0-1,1 0 1,-1 0 0,0 0 0,0 0 0,0 0 0,0 0-1,0 0 1,0 2 0,4 13 1628,-4-16-1674,1 0 0,-1 0 0,1 0 0,0 0 0,-1 0 0,1 0 0,-1-1 0,1 1 0,-1 0 0,1 0 0,-1-1 0,1 1 0,-1 0 0,1-1 0,-1 1 0,0 0 0,1-1 0,-1 1 0,1-1 0,-1 1 0,0 0 0,1-1 0,-1 1 0,0-1 0,0 1 0,1-1 0,-1 0 0,0 1 0,0-1 0,0 1 0,0-1 0,0 0 0,21-40-869,15-26-2723,-33 64 3272,0-1 1,0 0 0,0 1 0,0 0-1,0-1 1,1 2 0,0-1 0,-1 0 0,1 1-1,0-1 1,1 1 0,-1 0 0,7-2-1,2-1-5123,2 0-1421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4.099"/>
    </inkml:context>
    <inkml:brush xml:id="br0">
      <inkml:brushProperty name="width" value="0.025" units="cm"/>
      <inkml:brushProperty name="height" value="0.025" units="cm"/>
    </inkml:brush>
  </inkml:definitions>
  <inkml:trace contextRef="#ctx0" brushRef="#br0">54 1 11755,'0'0'18289,"-5"13"-17504,-5 13-554,1 1 0,1 0 0,1 0 0,2 0 1,1 1-1,-1 28 0,5-53-222,0-1 0,-1 0 1,1 0-1,0 0 0,1 0 1,-1 1-1,0-1 0,1 0 1,-1 0-1,1 0 0,-1 0 1,1 0-1,0 0 0,0 0 1,0 0-1,0 0 1,2 2-1,-1-3-3,-1-1 0,1 0 0,0 1 0,-1-1 0,1 0 0,0 0 0,-1 0 1,1-1-1,-1 1 0,1 0 0,0 0 0,-1-1 0,1 1 0,-1-1 0,1 0 0,-1 1 0,1-1 0,-1 0 0,1 0 1,-1 0-1,0 0 0,0 0 0,1 0 0,0-2 0,17-13-18,-2 0 0,0-2-1,-1 0 1,-1 0 0,0-2 0,22-40 0,-36 59-464,-8 34-1862,-35 52-8066,20-46 3485,16-12 4287,9-18-1772,3-6-1105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34.862"/>
    </inkml:context>
    <inkml:brush xml:id="br0">
      <inkml:brushProperty name="width" value="0.025" units="cm"/>
      <inkml:brushProperty name="height" value="0.025" units="cm"/>
    </inkml:brush>
  </inkml:definitions>
  <inkml:trace contextRef="#ctx0" brushRef="#br0">0 241 13677,'0'0'12721,"10"-1"-10900,3 1-1340,71-9 649,-79 9-1106,0-1 0,0 0 0,0 0 0,0-1 0,0 0 0,0 1 1,0-2-1,0 1 0,-1 0 0,1-1 0,-1 0 0,1 0 0,5-6 0,-10 9-17,0 0 0,1-1-1,-1 1 1,1-1 0,-1 1-1,0-1 1,1 1 0,-1-1-1,0 0 1,1 1 0,-1-1-1,0 1 1,0-1 0,0 1-1,0-1 1,1 0 0,-1 1-1,0-1 1,0 0 0,0 1-1,0-1 1,0 1 0,0-1-1,-1 0 1,1 1 0,0-1-1,0 1 1,0-1 0,-1 0-1,1 1 1,0-1 0,0 1-1,-2-2 1,-21-6 306,16 7-194,0 1 1,0-1-1,0 2 0,-1-1 0,-8 2 0,11 1-57,1-1 1,-1 0 0,0 1 0,1 0-1,0 0 1,0 0 0,0 1 0,0-1-1,0 1 1,1 0 0,-6 8-1,7-10-36,0 0 0,0 1 0,1-1 0,-1 1-1,1-1 1,-1 1 0,1 0 0,0 0-1,0 0 1,1-1 0,-1 1 0,0 0-1,1 0 1,0 0 0,-1 0 0,1 0-1,1 0 1,-1 0 0,0 0 0,1 0 0,-1 0-1,2 4 1,0-6-26,-1 0 0,1 1 0,0-1 0,0 0 0,0 0 0,0 0 0,0 0 0,0 0 0,0 0 0,0-1 0,0 1 0,0 0 0,0-1 0,1 0 0,-1 0 0,0 0 0,0 0 0,0 0 0,3 0 0,45-4 0,-38 1-38,0 0 1,0-1-1,0-1 1,-1 0-1,1-1 1,-1 0-1,-1 0 0,1-1 1,-1 0-1,0-1 1,-1-1-1,13-12 1,-6 3-48,-1 0 1,0-1 0,-2 0 0,0-1 0,17-36 0,-28 52 88,0 0 8,0 1-1,-1 0 0,1 0 0,-1-1 0,0 1 0,0 0 1,0-1-1,-1 1 0,1-1 0,-1 0 0,0 1 0,0-6 1,-16 21 431,9-3-417,0 1 0,1 1 0,0-1 0,0 1 0,2 0 0,-1 0 0,1 1 0,1-1 0,-3 18 0,1-3 9,3 1 0,0-1 0,2 34 0,0-56-35,0 0 0,1 0 0,-1 0 0,1 0 0,-1-1 0,1 1 0,1 0 0,-1 0 0,0-1 0,1 1 0,0 0 0,0-1 0,0 0 0,0 1 0,1-1 0,-1 0 0,1 0 0,-1-1 0,1 1 0,0 0 0,0-1 0,1 0 0,-1 0 0,0 0 0,1 0 0,-1 0 0,1 0 0,0-1 0,-1 0 0,1 0 0,0 0 0,0 0 0,0-1 0,0 1 0,0-1 0,0 0 0,0 0 0,0-1 0,-1 1 0,1-1 0,0 0 0,7-2 0,-11 3-7,1 0 0,-1 0-1,1-1 1,-1 1 0,0 0 0,1 0 0,-1-1-1,0 1 1,1 0 0,-1-1 0,0 1 0,1 0-1,-1-1 1,0 1 0,0-1 0,1 1-1,-1 0 1,0-1 0,0 1 0,0-1 0,0 1-1,0-1 1,1 1 0,-1-1 0,0 1 0,0-1-1,0 1 1,0-1 0,0 1 0,0 0 0,-1-1-1,1 1 1,0-1 0,0 1 0,0-1 0,0 1-1,0-1 1,-1 1 0,1 0 0,0-1 0,0 1-1,-1-1 1,1 1 0,0 0 0,-1-1-1,1 1 1,0 0 0,-1-1 0,0 1 0,-17-16-626,3 7 616,0 0-1,1-1 1,0-1-1,1 0 1,0 0-1,1-2 1,0 1-1,1-1 1,1-1-1,-14-23 1,23 37 27,1-1 0,0 0 1,-1 1-1,1-1 0,0 0 1,0 0-1,-1 1 0,1-1 1,0 0-1,0 0 0,0 1 1,0-1-1,0 0 0,0 0 1,0 0-1,0 1 0,0-1 0,0 0 1,1 0-1,-1 1 0,0-1 1,0 0-1,1 1 0,-1-1 1,1 0-1,-1 1 0,0-1 1,1 0-1,-1 1 0,1-1 0,0 1 1,-1-1-1,1 1 0,-1-1 1,1 1-1,0-1 0,-1 1 1,1 0-1,0-1 0,0 1 1,-1 0-1,1-1 0,0 1 0,0 0 1,-1 0-1,1 0 0,0 0 1,0 0-1,0 0 0,51 0 573,-34 1-496,26 0-140,-12 0-1685,48-5 0,-16-9-5912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24.726"/>
    </inkml:context>
    <inkml:brush xml:id="br0">
      <inkml:brushProperty name="width" value="0.025" units="cm"/>
      <inkml:brushProperty name="height" value="0.025" units="cm"/>
    </inkml:brush>
  </inkml:definitions>
  <inkml:trace contextRef="#ctx0" brushRef="#br0">105 228 4036,'-11'3'6005,"-49"15"-4462,28-9 1853,30-9-1347,44 0 1544,342-8 2000,507-54-4812,-409 16-673,511-38-18,-627 78-160,-813-16 111,178 3-236,-783 9 264,1012 10-47,-26 1 42,-121 15-1,174-10-95,24-2-16,27 1 0,752 11 237,-541-18-244,-69 2 61,728-5-1966,-879 3 1969,-33-1 6,-52-2-55,-334-2-467,38 1-5723,162-5-1367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25.954"/>
    </inkml:context>
    <inkml:brush xml:id="br0">
      <inkml:brushProperty name="width" value="0.025" units="cm"/>
      <inkml:brushProperty name="height" value="0.025" units="cm"/>
    </inkml:brush>
  </inkml:definitions>
  <inkml:trace contextRef="#ctx0" brushRef="#br0">2 130 3972,'0'0'372,"0"1"1,0-1 0,0 0 0,-1 1-1,1-1 1,0 1 0,0-1-1,0 0 1,0 1 0,0-1-1,0 1 1,0-1 0,0 0-1,0 1 1,0-1 0,0 0-1,0 1 1,0-1 0,0 1 0,1-1-1,-1 0 1,0 1 0,0-1-1,0 0 1,0 1 0,1-1-1,-1 0 1,0 1 0,0-1-1,1 1 1,14 4 3770,30-5-4922,-28-1 2106,685-38 367,-575 28-1631,94-11-28,104-7 971,-1101 90 1751,226-14-2776,516-45 62,21-2-6,35 1-21,541-35-145,-345 16 93,-78 8 20,295-35 107,-404 36-13,-31 9-70,0-1 0,1 1 0,-1 0 0,0 0 0,0 0 1,0 0-1,0 0 0,0 0 0,1 0 0,-1 0 0,0 0 0,0-1 1,0 1-1,0 0 0,0 0 0,0 0 0,0 0 0,1 0 1,-1-1-1,0 1 0,0 0 0,0 0 0,0 0 0,0 0 1,0 0-1,0-1 0,0 1 0,0 0 0,0 0 0,0 0 0,0 0 1,0-1-1,0 1 0,0 0 0,0 0 0,0 0 0,0 0 1,0-1-1,0 1 0,0 0 0,-1 0 0,1 0 0,0 0 1,0 0-1,0-1 0,0 1 0,0 0 0,0 0 0,0 0 0,-1 0 1,1 0-1,0 0 0,0 0 0,0-1 0,0 1 0,0 0 1,-1 0-1,1 0 0,0 0 0,0 0 0,0 0 0,0 0 1,-1 0-1,-7-2 130,1 0 0,-1 0 1,0 1-1,-15 0 1,-298-4 192,-374 45 0,1032-64-1369,-2 10-3518,-295 12 3834,79-5-2582,-18-4-1303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27.125"/>
    </inkml:context>
    <inkml:brush xml:id="br0">
      <inkml:brushProperty name="width" value="0.025" units="cm"/>
      <inkml:brushProperty name="height" value="0.025" units="cm"/>
    </inkml:brush>
  </inkml:definitions>
  <inkml:trace contextRef="#ctx0" brushRef="#br0">1727 201 7719,'-44'-20'4111,"-89"-25"0,84 31-2555,-76-34 0,96 34-1243,-1 2 1,0 2 0,-1 0-1,0 2 1,-1 1 0,0 2-1,0 1 1,0 2 0,0 0-1,0 3 1,-56 7 0,35 1-120,0 4 0,1 1 1,0 3-1,1 2 1,1 2-1,-56 33 1,35-16 131,-73 54 1,122-76-256,0 2 0,1 0 0,1 2 0,1 0 0,1 1 1,1 0-1,-16 27 0,6-2-31,-40 94-1,58-116-36,0 2 0,1-1 0,2 1 0,1 0-1,-4 48 1,9-69-1,0 1-1,-1-1 1,2 1-1,-1 0 0,1-1 1,0 1-1,0-1 1,0 1-1,1-1 1,-1 0-1,2 1 1,-1-1-1,0 0 1,1 0-1,0-1 1,0 1-1,0 0 1,1-1-1,0 0 1,0 0-1,0 0 1,0 0-1,0-1 0,1 0 1,0 1-1,-1-2 1,1 1-1,7 2 1,8 3 22,0-1-1,0-1 1,0-1 0,1 0-1,-1-2 1,24 1 0,131-2 79,-147-3-89,39-3 37,0-3 0,-1-3 0,0-3 0,0-2 0,-2-4 0,115-49 0,-100 31 500,-2-3 0,-1-4 0,-3-3 0,124-103 0,-192 145-475,15-12 215,0 0 0,-2-2 0,0 0-1,17-24 1,-32 38-234,0 1 1,0 0-1,0-1 0,0 0 0,-1 1 0,0-1 0,0 0 0,0 0 0,-1-1 0,0 1 0,0 0 0,0 0 0,0-1 0,-1 1 0,0 0 0,0 0 1,-1-1-1,1 1 0,-1 0 0,0-1 0,-1 1 0,1 0 0,-1 0 0,0 0 0,0 0 0,0 1 0,-4-6 0,-17-17-21,0 0-1,-2 2 0,-1 1 1,0 1-1,-2 2 1,-1 0-1,-42-22 0,56 35-111,1 0-1,-1 2 0,0 0 1,-1 0-1,1 2 0,-1 0 0,0 0 1,0 2-1,0 0 0,0 1 1,-1 0-1,1 1 0,-24 4 1,23-1-368,1 1 0,0 0 1,0 1-1,1 1 1,-1 1-1,1 0 0,1 1 1,-16 10-1,-26 23-3416,6 0-2519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43.669"/>
    </inkml:context>
    <inkml:brush xml:id="br0">
      <inkml:brushProperty name="width" value="0.025" units="cm"/>
      <inkml:brushProperty name="height" value="0.025" units="cm"/>
    </inkml:brush>
  </inkml:definitions>
  <inkml:trace contextRef="#ctx0" brushRef="#br0">0 866 5669,'0'0'20932,"12"-2"-19101,-4 1-1653,0-1 1,0 0-1,0-1 0,-1 0 0,1 0 1,-1 0-1,0-1 0,1 0 0,-2-1 0,1 1 1,-1-1-1,12-12 0,70-72 138,-3-4 0,-5-4 0,-4-3 0,-4-4-1,113-220 1,-201 390-193,4-18-123,3 0 0,-8 98 0,14 100 0,3-217 0,2 8 2,2 0 0,11 49-1,2 11-33,-17-96-124,1-1 0,-1 1 1,0-1-1,0 1 0,0-1 0,0 1 0,0 0 0,0-1 0,0 1 0,0-1 0,0 1 0,0-1 0,0 1 0,0-1 0,0 1 0,-1-1 0,1 1 1,0-1-1,0 1 0,-1-1 0,1 1 0,0-1 0,-1 1 0,1-1 0,0 1 0,-1-1 0,1 0 0,0 1 0,-1-1 0,1 0 0,-2 1 1,-19-2-8949,-4-6-3137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43.997"/>
    </inkml:context>
    <inkml:brush xml:id="br0">
      <inkml:brushProperty name="width" value="0.025" units="cm"/>
      <inkml:brushProperty name="height" value="0.025" units="cm"/>
    </inkml:brush>
  </inkml:definitions>
  <inkml:trace contextRef="#ctx0" brushRef="#br0">0 65 16015,'0'0'11851,"51"32"-10601,-8-32-482,10 0-319,9-4-289,5-8-96,0-3-352,-3-4-2691,-2-3-3395,-8-2-7015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44.431"/>
    </inkml:context>
    <inkml:brush xml:id="br0">
      <inkml:brushProperty name="width" value="0.025" units="cm"/>
      <inkml:brushProperty name="height" value="0.025" units="cm"/>
    </inkml:brush>
  </inkml:definitions>
  <inkml:trace contextRef="#ctx0" brushRef="#br0">325 3 21492,'0'0'2451,"-10"-1"-263,4 0-2068,-1 1 0,0 0 0,1 0 0,-1 0 0,1 1 0,-1 0 0,1 0 0,0 1 0,0 0 0,-1 0 0,1 0 0,0 1 0,0 0 0,1 0 0,-1 0 0,-5 5 0,-8 9-27,2-1 1,-1 2-1,2 1 1,0 0 0,1 1-1,2 0 1,0 1-1,-20 43 1,25-46 58,1 1 0,0 0 1,2 0-1,0 0 0,1 1 0,0 0 1,2 0-1,1 0 0,0 0 0,1 0 1,5 28-1,-3-39-84,1-1 0,0 0 1,0 0-1,1 0 0,0-1 0,0 1 1,1-1-1,0 0 0,0 0 0,1 0 1,-1-1-1,2 0 0,-1 0 0,13 8 0,-15-10-30,1-1 0,-1 0-1,1 0 1,0 0 0,1-1-1,-1 1 1,0-1 0,1-1-1,-1 1 1,1-1 0,-1 0-1,1 0 1,0 0 0,0-1-1,-1 0 1,1 0-1,0 0 1,-1-1 0,1 0-1,0 0 1,-1 0 0,1-1-1,5-3 1,-8 4-38,0-1 0,0 0 0,-1 0 0,1 0 0,-1 0 0,0-1 0,0 1 0,0-1 0,0 1 0,0-1 0,0 0 0,0 0 0,-1 0 0,0 0 0,0 0 0,1 0 0,-2 0 0,1 0 0,0 0 0,-1-1 0,1 1 0,-1 0 0,0 0 0,0-1 0,0 1 0,-1 0 0,0-5 0,0 4 0,1-1 0,-1 0 0,-1 1 0,1-1 0,-1 1 0,0-1 0,0 1 0,0 0 0,0 0 0,-1 0 0,1 0 0,-1 0 0,0 0 0,-1 1 0,1 0 0,0-1 0,-1 1 0,-4-2 0,3 2 0,1 1 0,-1 1 0,0-1 0,0 1 0,0-1 0,0 1 0,0 1 0,0-1 0,0 1 0,-1 0 0,1 0 0,-9 2 0,58 0 0,-22-8 0,-1-1 0,0-1 0,0-1 0,-1 0 0,26-18 0,45-19 0,-91 46 0,0 0 0,1 1 0,-1-1 0,0 0 0,1 1 0,-1-1 0,0 0 0,1 1 0,-1-1 0,0 1 0,0-1 0,1 0 0,-1 1 0,0-1 0,0 1 0,0-1 0,1 1 0,-1-1 0,0 1 0,0-1 0,0 1 0,0-1 0,0 1 0,0-1 0,0 1 0,0-1 0,0 1 0,-1-1 0,1 1 0,0-1 0,0 1 0,-3 21 0,-33 103 35,25-95-66,1 1-1,1 0 0,2 0 0,2 1 1,0 0-1,2 0 0,2 46 0,7-49-2803,5-10-7179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3.904"/>
    </inkml:context>
    <inkml:brush xml:id="br0">
      <inkml:brushProperty name="width" value="0.025" units="cm"/>
      <inkml:brushProperty name="height" value="0.025" units="cm"/>
    </inkml:brush>
  </inkml:definitions>
  <inkml:trace contextRef="#ctx0" brushRef="#br0">0 81 11915,'0'0'5461,"8"-9"-3320,-2 3-1804,-1 1 0,0-1-1,1 1 1,0 0 0,0 0 0,1 1-1,0-1 1,-1 1 0,1 1-1,0 0 1,1 0 0,13-4 0,1 3-62,1 1 0,0 0 0,0 2 0,0 1 0,0 1 0,23 4 0,-37-4-269,1 1-1,-1 0 1,0 0 0,-1 1 0,1 0-1,0 0 1,-1 1 0,0 1 0,0-1-1,0 1 1,0 0 0,-1 1 0,0 0-1,0 0 1,-1 1 0,1-1-1,8 14 1,-13-17 34,0 1-1,0-1 0,0 1 1,0-1-1,-1 1 0,0-1 1,0 1-1,0 0 0,0-1 1,0 1-1,-1 0 0,0 0 1,1 0-1,-2 0 0,1 0 1,0-1-1,-1 1 0,1 0 1,-3 5-1,1-4 127,-1 1 0,0-1 0,0 0 0,0 0-1,-1 0 1,0-1 0,0 1 0,0-1 0,0 0 0,-1 0 0,-6 5 0,-8 3 450,-2 0 0,1-1 1,-1-2-1,-1 0 0,-28 8 1,35-11-576,0-2 0,0 0-1,0-1 1,0 0 0,0-1 0,-1-1 0,1 0 0,-28-3 0,42 2-56,0 0 0,0 0-1,0 0 1,0-1 0,1 1 0,-1 0 0,0 0 0,0-1-1,0 1 1,1 0 0,-1-1 0,0 1 0,1-1 0,-1 1-1,0-1 1,0 1 0,1-1 0,-1 1 0,1-1 0,-1 0-1,1 1 1,-1-1 0,1 0 0,-1 1 0,1-1 0,0 0-1,-1 0 1,1 1 0,0-1 0,-1 0 0,1 0 0,0 0-1,0 0 1,0 1 0,0-1 0,0 0 0,0 0 0,0 0-1,0 0 1,1-1 0,-1 1-73,1 0-1,-1 0 1,1-1 0,0 1 0,0 0-1,-1 0 1,1 0 0,0 0-1,0 0 1,0 0 0,0 0 0,0 1-1,0-1 1,1 0 0,-1 1-1,0-1 1,0 0 0,0 1-1,1-1 1,-1 1 0,0 0 0,1-1-1,-1 1 1,2 0 0,44 0-9212,-21 0 1378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4:00.966"/>
    </inkml:context>
    <inkml:brush xml:id="br0">
      <inkml:brushProperty name="width" value="0.025" units="cm"/>
      <inkml:brushProperty name="height" value="0.025" units="cm"/>
    </inkml:brush>
  </inkml:definitions>
  <inkml:trace contextRef="#ctx0" brushRef="#br0">45 0 11755,'0'0'13362,"-3"9"-11696,-8 24-498,5-18-743,0 1-1,1 0 1,1 0-1,0 0 1,-2 20-1,7-35-415,-1 0-1,0-1 1,0 1-1,1 0 1,-1 0-1,1 0 1,-1 0-1,1 0 1,-1-1-1,1 1 1,-1 0-1,1 0 1,0-1-1,-1 1 1,1 0 0,0-1-1,0 1 1,-1-1-1,1 1 1,0-1-1,0 1 1,0-1-1,0 0 1,0 1-1,-1-1 1,1 0-1,0 0 1,0 0-1,0 0 1,0 0-1,0 0 1,0 0-1,0 0 1,0 0-1,0 0 1,0 0-1,0 0 1,1-1-1,41-10 253,-31 5-506,0-1-1,-1 0 1,0 0 0,0-1 0,-1 0 0,0-1-1,0 0 1,-1-1 0,-1 0 0,1 0 0,-2-1 0,1 0-1,6-14 1,-31 62-999,-9 23 1972,25-56-1140,0 0 0,0 0 0,0 0 0,0 1 0,1-1 0,-1 0 0,1 0 0,0 0 0,0 0 0,1 1 0,0-1 0,1 5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45.275"/>
    </inkml:context>
    <inkml:brush xml:id="br0">
      <inkml:brushProperty name="width" value="0.025" units="cm"/>
      <inkml:brushProperty name="height" value="0.025" units="cm"/>
    </inkml:brush>
  </inkml:definitions>
  <inkml:trace contextRef="#ctx0" brushRef="#br0">60 1 13004,'0'0'13699,"4"13"-12888,3 14-459,-1 0 0,-1 1 0,-2 0-1,-1 0 1,-1 47 0,-5-18-630,-2-1-1,-13 60 1,6-79-1920,1-25-1473,-6-7-3875,3-5-2672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45.631"/>
    </inkml:context>
    <inkml:brush xml:id="br0">
      <inkml:brushProperty name="width" value="0.025" units="cm"/>
      <inkml:brushProperty name="height" value="0.025" units="cm"/>
    </inkml:brush>
  </inkml:definitions>
  <inkml:trace contextRef="#ctx0" brushRef="#br0">0 515 17296,'0'0'9577,"13"-9"-8525,-6 3-890,12-8 217,1 1-1,0 1 1,22-11-1,-23 13-220,0 0-1,-1-2 0,-1 0 1,0-1-1,0-1 1,-2 0-1,0-1 0,0-1 1,-1 0-1,16-26 0,-8 6 130,-1-2 0,-1 0 0,-3-1 0,16-49 0,-22 65-336,-11 23 46,0 0 1,0 0 0,0 0 0,0-1-1,0 1 1,1 0 0,-1 0 0,0 0 0,0 0-1,0 0 1,0 0 0,1 0 0,-1 0 0,0 0-1,0 0 1,0 0 0,0-1 0,1 1 0,-1 0-1,0 0 1,0 0 0,0 0 0,1 1 0,-1-1-1,0 0 1,0 0 0,0 0 0,0 0 0,1 0-1,-1 0 1,0 0 0,0 0 0,0 0 0,0 0-1,1 0 1,-1 1 0,0-1 0,0 0 0,0 0-1,0 0 1,0 0 0,1 0 0,-1 1 0,0-1-1,0 0 1,0 0 0,0 0 0,0 0 0,0 1-1,0-1 1,0 0 0,9 43-217,-8-36 207,9 61 65,4 0 0,26 84 0,-29-121-1371,28 53 0,-18-52-4421,2-6-4868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3.729"/>
    </inkml:context>
    <inkml:brush xml:id="br0">
      <inkml:brushProperty name="width" value="0.025" units="cm"/>
      <inkml:brushProperty name="height" value="0.025" units="cm"/>
    </inkml:brush>
  </inkml:definitions>
  <inkml:trace contextRef="#ctx0" brushRef="#br0">0 64 9673,'0'0'17281,"9"1"-16027,39 0-417,1-1-1,85-12 1,33-2-806,-96 15-690,-4 1-1944,-4-7-3616,-59 4 5352,-1 0 0,1 0-1,-1 0 1,1 0 0,-1-1 0,0 1-1,1-1 1,-1 0 0,0 0 0,5-4-1,8-11-10219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4.089"/>
    </inkml:context>
    <inkml:brush xml:id="br0">
      <inkml:brushProperty name="width" value="0.025" units="cm"/>
      <inkml:brushProperty name="height" value="0.025" units="cm"/>
    </inkml:brush>
  </inkml:definitions>
  <inkml:trace contextRef="#ctx0" brushRef="#br0">113 0 15150,'0'0'8691,"12"9"-7516,2 2-881,4 2 151,-1 1 1,-1 0 0,0 1 0,15 19-1,-27-30-325,-1 1-1,1 0 0,-1 0 0,0 0 1,0 0-1,0 1 0,-1-1 0,0 1 1,0-1-1,0 1 0,-1 0 0,0 0 1,0 0-1,0 0 0,-1 0 0,0 0 1,0 0-1,0 0 0,-1 0 0,0 0 1,-3 11-1,-5 0 180,-1-1 0,0 0 0,-1 0 0,0-1 0,-1-1 1,-1 0-1,-26 22 0,6-4-87,16-15-195,-44 49 62,55-60-135,2 0 0,-1 1 1,1 0-1,0 0 0,0 0 1,1 0-1,0 0 0,-3 12 0,5-17-172,1 11-2192,10-12-4375,14-5-4912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4.729"/>
    </inkml:context>
    <inkml:brush xml:id="br0">
      <inkml:brushProperty name="width" value="0.025" units="cm"/>
      <inkml:brushProperty name="height" value="0.025" units="cm"/>
    </inkml:brush>
  </inkml:definitions>
  <inkml:trace contextRef="#ctx0" brushRef="#br0">1 1 8232,'0'0'12785,"4"8"-10948,3 13-477,0 0-1,3 24 1,-5-20-679,2 0-1,0 0 0,13 27 1,-19-49-716,2 0 1,-1 0-1,0 0 1,0 0-1,1-1 1,0 1-1,-1-1 1,1 1-1,0-1 1,0 0 0,0 0-1,1 0 1,-1-1-1,0 1 1,1-1-1,-1 0 1,1 0-1,-1 0 1,1 0-1,0-1 1,-1 1-1,1-1 1,7 0-1,38-7-3633,-6-12-3591,-5-6-2409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5.087"/>
    </inkml:context>
    <inkml:brush xml:id="br0">
      <inkml:brushProperty name="width" value="0.025" units="cm"/>
      <inkml:brushProperty name="height" value="0.025" units="cm"/>
    </inkml:brush>
  </inkml:definitions>
  <inkml:trace contextRef="#ctx0" brushRef="#br0">292 1 17168,'0'0'3716,"-72"78"-513,34-29-769,2 3-480,2 3-449,0 4-352,8-3-672,5-1-353,6-5-32,5-6-96,4-9-32,6-9-769,0-8-928,8-10-1506,5-8-1442,2 0-2690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5.646"/>
    </inkml:context>
    <inkml:brush xml:id="br0">
      <inkml:brushProperty name="width" value="0.025" units="cm"/>
      <inkml:brushProperty name="height" value="0.025" units="cm"/>
    </inkml:brush>
  </inkml:definitions>
  <inkml:trace contextRef="#ctx0" brushRef="#br0">97 0 11499,'0'0'17649,"6"13"-16742,-4-9-820,0 1-1,1 0 0,-1 0 0,0 0 0,-1 1 0,1-1 0,-1 0 0,0 1 0,0-1-1,-1 1 1,0 0 0,1-1 0,-2 1 0,1-1 0,-1 1 0,0-1 0,0 1 0,-3 6 0,-46 94 425,32-72-791,-22 58 1,39-89 354,-2 7-3277,3-14-2487,0-11 2931,0-9-3056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25.988"/>
    </inkml:context>
    <inkml:brush xml:id="br0">
      <inkml:brushProperty name="width" value="0.025" units="cm"/>
      <inkml:brushProperty name="height" value="0.025" units="cm"/>
    </inkml:brush>
  </inkml:definitions>
  <inkml:trace contextRef="#ctx0" brushRef="#br0">11 308 10762,'0'0'7981,"-2"-9"-5178,-6-26-513,8 33-2118,0 0 1,0 0-1,0 0 0,1 0 1,-1 1-1,0-1 1,1 0-1,0 0 0,-1 0 1,1 1-1,0-1 1,0 0-1,0 1 0,0-1 1,0 1-1,0-1 1,0 1-1,1-1 0,2-1 1,32-23 984,-25 19-792,51-39 897,88-85 1,-149 130-1256,1-1 0,0 0 0,0 1 0,0-1 0,0 1-1,0-1 1,0 1 0,1 0 0,-1 0 0,0 0 0,4-1 0,-6 2-13,1 0-1,0 0 1,0 0 0,0 0 0,-1 0-1,1 0 1,0 0 0,0 0 0,-1 1-1,1-1 1,0 0 0,-1 0 0,1 1-1,0-1 1,-1 0 0,1 1 0,0-1-1,-1 1 1,1-1 0,-1 1 0,1-1-1,0 1 1,-1-1 0,1 2 0,2 3-21,0 1 1,-1 0 0,0 0-1,0 0 1,-1 0 0,1 0 0,-1 8-1,1-4 97,6 40 80,-4-19-38,13 45-1,-15-68-111,1 0 1,0 0 0,0 0-1,1 0 1,0 0-1,0-1 1,1 0 0,0 0-1,0 0 1,8 7-1,-10-12-300,0 1-1,0-1 0,0 0 1,0 0-1,0 0 0,1-1 0,-1 1 1,1-1-1,-1 0 0,1 0 0,0 0 1,-1 0-1,1-1 0,6 1 1,22 0-7051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29.218"/>
    </inkml:context>
    <inkml:brush xml:id="br0">
      <inkml:brushProperty name="width" value="0.025" units="cm"/>
      <inkml:brushProperty name="height" value="0.025" units="cm"/>
    </inkml:brush>
  </inkml:definitions>
  <inkml:trace contextRef="#ctx0" brushRef="#br0">1161 180 7559,'0'0'4191,"-8"-11"-3268,-1-3-503,0 1 0,-2 1 0,1 0-1,-2 1 1,1 0 0,-2 0 0,1 1 0,-1 1-1,-1 0 1,-28-13 0,15 13-172,-1 2 0,-1 0 1,1 3-1,-1 0 0,0 1 0,0 2 0,0 1 1,0 2-1,-36 5 0,14 3-197,1 1 1,0 2-1,1 3 0,-64 29 1,88-33 43,0 0 1,1 2 0,0 1-1,2 1 1,0 0-1,0 2 1,2 1 0,0 0-1,-20 26 1,26-25-7,0 0 0,2 1 1,0 0-1,1 0 0,1 2 0,2-1 1,0 1-1,1 0 0,1 1 0,-5 44 0,8-39-65,2-1-1,0 1 0,2 0 0,1 0 0,2 0 0,0-1 0,2 0 0,1 0 0,12 29 0,-13-41 16,1 0-1,1-1 1,1 0-1,0 0 1,1-1 0,0 0-1,1 0 1,1-1-1,0-1 1,0 0-1,2-1 1,-1 0-1,1-1 1,1-1 0,0 0-1,22 10 1,-18-12 179,0 0 0,1-1-1,0-1 1,0-1 0,0-1 0,0 0 0,1-2 0,21-1 0,-12-2 15,0-1 1,-1-2-1,1 0 0,52-19 0,-11-5 45,-2-3 0,-1-3 0,91-62-1,-115 68-43,-1-1 0,-1-3 0,-2-1 0,-2-2 0,37-44 0,-62 64-89,0 0 1,-1-1-1,0-1 0,-2 0 0,0 0 0,-1-1 0,-1 0 0,0-1 1,-2 0-1,0 0 0,-2 0 0,0-1 0,-1 0 0,-1 0 0,-1-34 1,-2 49-124,0 1 1,0-1 0,-1 0-1,0 0 1,0 0 0,0 1 0,-1-1-1,1 1 1,-1 0 0,-1 0 0,1 0-1,-1 0 1,0 0 0,0 1-1,0 0 1,0 0 0,-1 0 0,0 0-1,0 1 1,0-1 0,0 1 0,0 0-1,-10-3 1,-9-3-18,0 1 0,-1 1 0,0 1 1,-30-4-1,-14 1-66,1 2 0,-1 4 0,-104 8 0,108 1-1675,-120 30 0,173-33 1347,-105 26-4273,39-11-1209,-21 1-7037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7.971"/>
    </inkml:context>
    <inkml:brush xml:id="br0">
      <inkml:brushProperty name="width" value="0.025" units="cm"/>
      <inkml:brushProperty name="height" value="0.025" units="cm"/>
    </inkml:brush>
  </inkml:definitions>
  <inkml:trace contextRef="#ctx0" brushRef="#br0">129 1 3876,'-13'126'6432,"2"1"-4489,-31 261-1782,19-185-1939,17-116 3748,3 282 7739,4-330-8549,12 37-434,-33-93-6454,-4-9-2397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4:09.666"/>
    </inkml:context>
    <inkml:brush xml:id="br0">
      <inkml:brushProperty name="width" value="0.025" units="cm"/>
      <inkml:brushProperty name="height" value="0.025" units="cm"/>
    </inkml:brush>
  </inkml:definitions>
  <inkml:trace contextRef="#ctx0" brushRef="#br0">16360 551 5990,'0'0'7361,"-8"-3"-6475,-48-14 847,-111-19-1,-70 6-1614,-268 16 311,58 5-234,-1223-106 451,112-3-560,899 61 52,-2042-25 546,1789 112-588,77-1-11,-1333-38 81,-819-22 373,2827 33-517,1 8-1,-199 37 1,291-33-8,0 4 1,-122 51-1,145-49-11,1 3 0,0 1 0,2 2 0,-73 62 0,99-75-13,1 1 0,1 0 1,1 1-1,0 0 1,1 1-1,0 0 0,1 1 1,1 0-1,1 1 1,-10 29-1,9-14-4,2 0-1,1 1 1,1-1-1,2 1 1,1 40-1,3-35 10,1-1 1,1 1-1,3-1 0,17 64 0,-15-76 10,2 0 0,1 0 0,0-1 0,2 0 0,1-1 0,1-1 0,24 29 0,-8-19 52,0 0 0,3-3 0,0-1 0,66 43 0,166 80-181,-223-129 75,964 424 247,-864-398-180,3-5-1,1-7 1,2-6-1,160 11 1,616 4 105,-612-38-110,149 7 7,1867 21 243,-400-141-207,-1584 81-53,-25 1-3,1992-125 16,-608 23-12,-14-110 109,-1289 154 98,484-165 0,-790 214-173,-1-4-1,105-57 1,-169 77-16,-1-2 1,-1-1 0,0-1 0,-1-1-1,-2-1 1,0-2 0,-1 0 0,-2-2 0,0 0-1,22-37 1,-36 49 88,-1 0 0,0 0 1,-1-1-1,0 0 0,-1-1 0,-1 1 0,-1-1 1,0 0-1,-1 1 0,0-1 0,-2 0 0,0 0 0,-2-20 1,-1 18-62,-1 0 1,0 0 0,-2 1 0,0 0 0,0 0 0,-2 0 0,0 1 0,-1 0 0,-1 1 0,0 0 0,-18-20-1,-9-5-49,-3 2 0,-1 2-1,-1 1 1,-2 2 0,-1 3 0,-77-40-1,-311-117-4088,261 122-226,-10-3-3496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47.612"/>
    </inkml:context>
    <inkml:brush xml:id="br0">
      <inkml:brushProperty name="width" value="0.025" units="cm"/>
      <inkml:brushProperty name="height" value="0.025" units="cm"/>
    </inkml:brush>
  </inkml:definitions>
  <inkml:trace contextRef="#ctx0" brushRef="#br0">93 0 6086,'-6'60'2082,"3"-2"-1794,3-2-224,0 0-544,0-4-2884,-1-2 1218,1-2 3171,-5 0 897,0-1-673,0 1-31,-3 3-674,1 3-832,-2 3-4581</inkml:trace>
  <inkml:trace contextRef="#ctx0" brushRef="#br0" timeOffset="1">15 1269 11787,'-1'55'1249,"-1"0"-1185,2-2 161,-1-3-161,1-1-64,0-2 0,0 1 64,0-1-64,0 0-192,0-2-705,-2 0 224,-1-5-768,-3 0-2307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0.032"/>
    </inkml:context>
    <inkml:brush xml:id="br0">
      <inkml:brushProperty name="width" value="0.025" units="cm"/>
      <inkml:brushProperty name="height" value="0.025" units="cm"/>
    </inkml:brush>
  </inkml:definitions>
  <inkml:trace contextRef="#ctx0" brushRef="#br0">0 1082 6470,'0'0'12374,"10"-8"-10996,282-244 2526,-139 139-3513,186-102 0,194-51 250,-165 124 3011,-291 116-3179,89-18 0,-140 39-397,1 0 0,0 2 0,0 1 0,0 2 0,0 0 0,0 2 0,33 6-1,-53-7-50,-1 1 0,0 0 0,0 0 0,-1 0 0,1 1 0,0 0 0,-1 0-1,1 1 1,-1-1 0,0 1 0,0 0 0,-1 1 0,1-1 0,4 7 0,-8-9-20,1 0 0,-1 0 0,0-1 1,0 1-1,-1 0 0,1 0 1,0 0-1,-1 0 0,1 0 1,-1 1-1,0-1 0,1 0 1,-1 0-1,0 0 0,0 0 0,-1 0 1,1 0-1,-1 3 0,0-2-5,0 0 1,-1 0-1,1 0 0,-1-1 0,0 1 0,0 0 0,0-1 0,0 0 0,0 1 0,-1-1 0,1 0 0,-1 0 0,0 0 0,1 0 0,-5 2 1,-11 5-1063,1-1 0,-1 0 1,0-2-1,-1 0 1,0 0-1,-33 4 1,-24-2-4737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0.448"/>
    </inkml:context>
    <inkml:brush xml:id="br0">
      <inkml:brushProperty name="width" value="0.025" units="cm"/>
      <inkml:brushProperty name="height" value="0.025" units="cm"/>
    </inkml:brush>
  </inkml:definitions>
  <inkml:trace contextRef="#ctx0" brushRef="#br0">283 93 12204,'12'-10'2060,"2"-1"-1542,0-1 293,1 1 1,0 0-1,0 1 1,30-14-1,-44 23-702,0 1-1,0 0 1,0-1-1,0 1 1,0-1-1,-1 1 1,1 0-1,0 0 1,0 0-1,0 0 1,0-1-1,0 1 1,0 0-1,0 1 1,0-1-1,0 0 1,0 0 0,0 0-1,0 0 1,0 1-1,0-1 1,0 1-1,0-1 1,-1 0-1,1 1 1,0-1-1,1 2 1,-1-1-10,-1 1 0,1-1 1,0 1-1,-1-1 0,0 1 1,1-1-1,-1 1 0,0-1 0,0 1 1,1-1-1,-1 1 0,0-1 1,-1 1-1,1-1 0,-1 3 1,-1 7 173,-1 0 1,0 0 0,-9 19 0,-23 38 717,-77 115 0,-62 53 1942,96-134-470,73-95-2294,2-5-99,1 1 0,0 0 1,0 0-1,0 0 0,1 0 0,-1 0 0,1 0 0,-2 5 0,36-11-43,109-53-27,15-5 0,-105 47-836,-1 3 0,72-8 0,-81 16-746,-1 1 1,1 2-1,61 9 0,-51 2-7904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1.630"/>
    </inkml:context>
    <inkml:brush xml:id="br0">
      <inkml:brushProperty name="width" value="0.025" units="cm"/>
      <inkml:brushProperty name="height" value="0.025" units="cm"/>
    </inkml:brush>
  </inkml:definitions>
  <inkml:trace contextRef="#ctx0" brushRef="#br0">412 0 16528,'0'0'6555,"-8"12"-4307,-159 190 2667,115-146-4621,3 3 0,-80 123 0,123-170-1621,7-13-35,17-23-1470,28-44-3279,-10 11-285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2.076"/>
    </inkml:context>
    <inkml:brush xml:id="br0">
      <inkml:brushProperty name="width" value="0.025" units="cm"/>
      <inkml:brushProperty name="height" value="0.025" units="cm"/>
    </inkml:brush>
  </inkml:definitions>
  <inkml:trace contextRef="#ctx0" brushRef="#br0">328 1 13805,'0'0'9604,"-3"13"-8003,-5 25-581,-3 12 336,1 0 0,-4 76 0,14-124-1357,0 0 0,0 0 1,0 0-1,0 0 0,0 1 1,1-1-1,-1 0 0,1 0 1,-1 0-1,1 0 0,0 0 1,-1-1-1,1 1 0,0 0 0,0 0 1,1 0-1,-1-1 0,0 1 1,0 0-1,4 2 0,-2-3-47,0 1 0,0-1 0,1 1 0,-1-1-1,1 0 1,-1 0 0,1-1 0,6 1 0,12 3-3310,0 5-3785,-26 3-9815,-14-4 19052,16-7-2482,-36 15 5979,1 0-3412,0 1-4339,0-2-1,-75 20 1,69-28 4139,-1-5 3711,43-2-5544,1 0 1,0 0 0,0 0-1,-1 0 1,1 0 0,0 0-1,0 0 1,0 0 0,-1 0-1,1 0 1,0 0 0,0 0-1,-1 0 1,1 0 0,0 0-1,0 0 1,0 0 0,-1 1-1,1-1 1,0 0-1,0 0 1,0 0 0,-1 0-1,1 0 1,0 0 0,0 1-1,0-1 1,0 0 0,-1 0-1,1 0 1,0 1 0,0-1-1,0 0 1,0 0 0,0 0-1,0 1 1,0-1-1,0 0 1,0 0 0,0 1-1,0-1 1,0 0 0,0 0-1,0 0 1,0 1 0,0-1-1,0 0 1,0 0 0,0 1-1,0-1 1,0 0 0,0 0-1,0 0 1,0 1-1,0-1 1,0 0 0,1 0-1,-1 0 1,0 1 0,0-1-1,0 0 1,0 0 0,0 0-1,1 0 1,-1 1 0,15 10 2580,10-6-1429,-1-1 0,1-2 0,32 1 0,77-9-905,-42 1-3335,-59 3-1657,-12-2-1276,-2-2-4060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2.480"/>
    </inkml:context>
    <inkml:brush xml:id="br0">
      <inkml:brushProperty name="width" value="0.025" units="cm"/>
      <inkml:brushProperty name="height" value="0.025" units="cm"/>
    </inkml:brush>
  </inkml:definitions>
  <inkml:trace contextRef="#ctx0" brushRef="#br0">15 44 10474,'0'0'17787,"-3"11"-16879,2-7-795,-2 8 193,0-1 1,1 1-1,1 0 1,0 0-1,1 16 1,0-26-289,0 1 0,0 0 0,0-1 1,1 1-1,0 0 0,-1-1 1,1 1-1,0-1 0,0 1 0,0-1 1,1 1-1,-1-1 0,0 0 0,1 0 1,0 0-1,-1 0 0,1 0 1,0 0-1,0 0 0,0 0 0,0-1 1,1 1-1,-1-1 0,0 1 1,1-1-1,-1 0 0,1 0 0,-1 0 1,1 0-1,-1-1 0,1 1 0,0-1 1,3 1-1,2-1-154,0 0-1,0 0 0,-1 0 1,1-1-1,0-1 1,0 1-1,-1-1 1,1-1-1,-1 1 1,0-1-1,0 0 1,0-1-1,0 0 1,0 0-1,-1 0 1,8-7-1,8-9-1477,-1-1-1,0-1 1,16-24 0,9-8-1043,-45 68 3106,-9 19 1325,-2 0 1,-24 57 0,-1 4 999,25-67-2141,2 1-1,1 0 1,1 1-1,2-1 1,-2 55 0,6-83-709,-1 0 0,1 1 1,0-1-1,0 0 1,0 0-1,0 1 0,0-1 1,0 0-1,0 1 1,0-1-1,0 0 0,0 1 1,0-1-1,0 0 1,0 1-1,0-1 0,0 0 1,0 1-1,0-1 1,0 0-1,0 1 0,0-1 1,0 0-1,1 1 1,-1-1-1,0 0 0,0 0 1,0 1-1,1-1 1,-1 0-1,0 0 0,0 1 1,1-1-1,-1 0 1,0 0-1,0 0 0,1 0 1,-1 1-1,0-1 1,1 0-1,-1 0 0,0 0 1,1 0-1,-1 0 1,0 0-1,1 0 0,-1 0 1,0 0-1,1 0 1,-1 0-1,0 0 0,1 0 1,-1 0-1,0 0 1,0 0-1,1 0 0,-1 0 1,0 0-1,1-1 1,-1 1-1,1 0 0,7-11-7579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3.164"/>
    </inkml:context>
    <inkml:brush xml:id="br0">
      <inkml:brushProperty name="width" value="0.025" units="cm"/>
      <inkml:brushProperty name="height" value="0.025" units="cm"/>
    </inkml:brush>
  </inkml:definitions>
  <inkml:trace contextRef="#ctx0" brushRef="#br0">65 1 19090,'0'0'2627,"5"50"159,-5-12-544,-8 11-864,1 8-289,-7 4-257,7-2-319,-1-3-385,5-8-96,3-9 0,0-10-192,0-7-833,0-9-1121,0-7-1730,-5-6-2690,-13 0-6502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3.511"/>
    </inkml:context>
    <inkml:brush xml:id="br0">
      <inkml:brushProperty name="width" value="0.025" units="cm"/>
      <inkml:brushProperty name="height" value="0.025" units="cm"/>
    </inkml:brush>
  </inkml:definitions>
  <inkml:trace contextRef="#ctx0" brushRef="#br0">0 82 17424,'0'0'7752,"68"13"-5670,-21-13-417,11 0-383,8-8-578,2-6-512,1 2-160,-6 0-800,-8 2-2243,-16-2-1313,-13-1-801,-12-1-3459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3.851"/>
    </inkml:context>
    <inkml:brush xml:id="br0">
      <inkml:brushProperty name="width" value="0.025" units="cm"/>
      <inkml:brushProperty name="height" value="0.025" units="cm"/>
    </inkml:brush>
  </inkml:definitions>
  <inkml:trace contextRef="#ctx0" brushRef="#br0">1 5 8808,'0'0'15151,"60"0"-13614,-6 4-352,8-3-480,5 1-545,1-2-128,-4 0-2658,-4-11-4869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4.379"/>
    </inkml:context>
    <inkml:brush xml:id="br0">
      <inkml:brushProperty name="width" value="0.025" units="cm"/>
      <inkml:brushProperty name="height" value="0.025" units="cm"/>
    </inkml:brush>
  </inkml:definitions>
  <inkml:trace contextRef="#ctx0" brushRef="#br0">299 1 3812,'0'0'22746,"-15"3"-21304,-7 5-1101,0 0 0,0 1 0,1 1-1,1 1 1,-1 1 0,-21 17 0,28-19-175,-45 40 599,54-45-708,1-1-1,0 1 0,0-1 1,0 1-1,1 0 0,-1 0 1,1 1-1,1-1 0,-5 12 1,7-16-61,0 0 1,-1 1-1,1-1 1,0 0-1,0 0 1,1 1-1,-1-1 0,0 0 1,0 0-1,1 1 1,-1-1-1,0 0 1,1 0-1,-1 0 1,1 0-1,-1 1 1,1-1-1,0 0 0,0 0 1,-1 0-1,1-1 1,0 1-1,0 0 1,0 0-1,0 0 1,0 0-1,0-1 0,0 1 1,0-1-1,0 1 1,1-1-1,-1 1 1,0-1-1,0 1 1,0-1-1,1 0 1,-1 0-1,0 0 0,0 0 1,2 0-1,62 3-669,-53-3 376,36-2-706,40 2-715,-80 0 1632,0 1-1,-1 0 1,1 0 0,-1 1 0,1 0 0,-1 1 0,1-1 0,9 6-1,-15-7 120,0 1 0,-1-1 0,1 0-1,0 0 1,-1 1 0,1-1-1,-1 1 1,1-1 0,-1 1-1,0-1 1,1 1 0,-1 0 0,0 0-1,0 0 1,-1 0 0,1 0-1,0 0 1,0 0 0,-1 0-1,1 0 1,-1 0 0,0 0-1,0 0 1,0 0 0,0 0 0,0 0-1,0 0 1,0 0 0,-1 1-1,1-1 1,-1 0 0,1 0-1,-1 0 1,0 0 0,0-1-1,0 1 1,0 0 0,0 0 0,0 0-1,-2 1 1,-4 6 359,0 0 0,0 0 0,-1-1 0,0 0-1,0-1 1,-12 9 0,2-3-69,-1-1-1,-38 19 1,49-28-282,0 1-1,-1-2 1,1 1-1,0-1 1,-1 0 0,0-1-1,1 0 1,-1 0 0,0-1-1,-13-1 1,21 1-113,0 0 1,0 0-1,-1-1 0,1 1 0,0-1 1,0 1-1,0-1 0,-1 1 0,1-1 1,0 0-1,0 1 0,0-1 0,0 0 1,0 0-1,0 0 0,1 0 0,-1 0 1,0 0-1,0 0 0,1 0 0,-1 0 1,0 0-1,1 0 0,-1 0 0,1-1 1,0 1-1,-1 0 0,1 0 0,0-1 1,0 1-1,0 0 0,-1-1 1,2 1-1,-1 0 0,0 0 0,0-1 1,0 1-1,0 0 0,1 0 0,0-2 1,0-1-452,0-1 0,0 1 0,1 0 1,-1 0-1,1 0 0,0 0 1,0 1-1,1-1 0,-1 1 0,1-1 1,2-2-1,26-18-7143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5:37.831"/>
    </inkml:context>
    <inkml:brush xml:id="br0">
      <inkml:brushProperty name="width" value="0.025" units="cm"/>
      <inkml:brushProperty name="height" value="0.025" units="cm"/>
    </inkml:brush>
  </inkml:definitions>
  <inkml:trace contextRef="#ctx0" brushRef="#br0">588 160 5701,'0'0'8899,"3"-9"-7756,-1 0-1219,1 1 665,-1 1-1,0-2 1,0 1-1,-1 0 1,1-10 0,-2 16-457,0 0 1,0 0 0,0 0 0,0 1-1,-1-1 1,1 0 0,-1 0-1,1 0 1,-1 0 0,1 1 0,-1-1-1,0 0 1,0 0 0,0 1-1,0-1 1,0 1 0,0-1-1,-1 1 1,1-1 0,0 1 0,-1 0-1,1 0 1,-1 0 0,0-1-1,1 1 1,-1 1 0,0-1 0,1 0-1,-1 0 1,-3 0 0,-30-9 604,0 1 1,0 2 0,-1 2 0,-49-2 0,76 8-689,0 1 0,0 0 0,0 0 0,1 1-1,-1 0 1,0 1 0,1-1 0,0 2 0,0-1 0,0 1 0,1 0 0,-1 1 0,1 0 0,0 0 0,1 1 0,-11 12 0,-7 12 197,0 1-1,-27 50 1,34-52-192,1 1 0,2 0 0,-18 59 0,26-71-25,2 1 0,0-1 0,1 1 0,1 0 0,1 0 0,1 0 0,4 39 0,-1-48-14,0-1 0,0 0 0,1 0 0,1 0 0,0 0-1,0-1 1,12 17 0,-2-6-1,1-1 0,24 22 0,-32-32-7,1-1 0,1 0 1,-1-1-1,1 0 1,1 0-1,-1-1 0,1-1 1,0 0-1,0 0 1,1-1-1,-1 0 0,1-1 1,0-1-1,0 0 0,0 0 1,0-1-1,1 0 1,-1-2-1,0 1 0,0-1 1,0-1-1,0 0 1,0-1-1,0 0 0,15-7 1,2 0 60,0-2 0,-1-1 0,-1-2 0,0 0 0,-1-2 0,33-27 0,-41 28 51,-1 0 0,-1-2 1,-1 0-1,0 0 0,-1-2 0,-1 0 0,-1 0 0,18-44 0,-21 40 96,0 0 1,-2-1-1,5-33 0,-10 44-135,0 0 0,-1 0 0,-1 1 0,0-1-1,-1 0 1,-1 0 0,-5-24 0,5 31-93,0 0-1,-1 0 1,0 0-1,-1 1 1,1-1-1,-1 1 1,0 0-1,-1 0 1,1 1-1,-1-1 1,0 1-1,-1 0 1,1 0-1,-9-5 1,5 5 164,-1-1 1,0 2-1,0-1 0,-1 1 0,1 1 1,-1 0-1,0 0 0,-17-1 0,5 2-585,0 1 0,0 1 0,-33 4 0,24 1-4314,-48 13-1,59-12-3376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4.750"/>
    </inkml:context>
    <inkml:brush xml:id="br0">
      <inkml:brushProperty name="width" value="0.025" units="cm"/>
      <inkml:brushProperty name="height" value="0.025" units="cm"/>
    </inkml:brush>
  </inkml:definitions>
  <inkml:trace contextRef="#ctx0" brushRef="#br0">1 93 19506,'0'0'8841,"50"-25"-6471,-31 17-865,2 1-960,4 3-545,4-1 0,-4 0-1185,4-3-2723,-1-6-1633,6-3-7079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5.093"/>
    </inkml:context>
    <inkml:brush xml:id="br0">
      <inkml:brushProperty name="width" value="0.025" units="cm"/>
      <inkml:brushProperty name="height" value="0.025" units="cm"/>
    </inkml:brush>
  </inkml:definitions>
  <inkml:trace contextRef="#ctx0" brushRef="#br0">133 0 10858,'0'0'13191,"0"10"-10420,0 11-1789,0 0 1,-2 0-1,-1 0 0,0 0 0,-10 32 1,-30 53-918,-20 53-77,62-157-29,0 0 1,1-1-1,-1 1 0,0-1 1,1 1-1,0 0 0,-1 0 0,1-1 1,0 1-1,0 0 0,0-1 1,0 1-1,0 0 0,0 0 0,1-1 1,-1 1-1,0 0 0,1-1 1,0 1-1,-1 0 0,1-1 1,0 1-1,0-1 0,0 1 0,0-1 1,0 0-1,0 1 0,2 1 1,2 0-199,0 0 1,0-1 0,0 0 0,0 0-1,0-1 1,1 1 0,8 0-1,9 3-181,-6-1 480,-1-1 1,1 0 0,0-2-1,0 0 1,0 0 0,0-2-1,-1 0 1,1-1 0,31-8-1,-31 5-2369,-1 0 0,32-16 0,-22 6-5255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5.466"/>
    </inkml:context>
    <inkml:brush xml:id="br0">
      <inkml:brushProperty name="width" value="0.025" units="cm"/>
      <inkml:brushProperty name="height" value="0.025" units="cm"/>
    </inkml:brush>
  </inkml:definitions>
  <inkml:trace contextRef="#ctx0" brushRef="#br0">140 0 5477,'0'0'12978,"-1"9"-8206,-5 31-3101,-2-1-1,-2 0 0,-1-1 1,-30 67-1,9-22-482,2 13-1188,65-168 0,40-172-1356,-49 148 1036,-26 133 1131,8 60 1,-8-95-810,1 0 0,-1 0 0,1 1 1,0-1-1,-1 0 0,1 0 0,0 0 0,0 0 1,1 0-1,-1 0 0,0 0 0,1 0 1,-1-1-1,1 1 0,-1 0 0,1-1 0,0 1 1,0-1-1,-1 0 0,1 1 0,0-1 1,0 0-1,3 1 0,-1-2-1,0 1 0,-1-1 0,1 1 0,0-1 0,0 0 0,-1-1 0,1 1 0,0-1 0,0 1 0,-1-1 0,1 0 0,6-3 0,5-3-3,0-1-1,0 0 0,-1-1 1,26-21-1,86-97 3,-125 127-2,-1 0 0,0 0 1,0 0-1,1 0 0,-1 0 0,0 0 0,0 0 0,1 0 1,-1 0-1,0 0 0,0 0 0,0 0 0,1 0 1,-1 1-1,0-1 0,0 0 0,1 0 0,-1 0 0,0 0 1,0 0-1,0 0 0,0 1 0,1-1 0,-1 0 1,0 0-1,0 0 0,0 0 0,0 1 0,1-1 0,-1 0 1,0 0-1,0 0 0,0 1 0,0-1 0,0 0 1,0 0-1,0 0 0,0 1 0,0-1 0,0 0 0,0 0 1,0 1-1,0-1 0,0 0 0,0 0 0,0 1 1,0-1-1,0 0 0,0 0 0,0 1 0,0-1 0,0 0 1,0 0-1,0 0 0,-1 1 0,1-1 0,0 0 1,-1 20-113,-34 114 486,0-2-1055,31-111-1434,2 0 0,-1 28 0,3-23-7882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5.806"/>
    </inkml:context>
    <inkml:brush xml:id="br0">
      <inkml:brushProperty name="width" value="0.025" units="cm"/>
      <inkml:brushProperty name="height" value="0.025" units="cm"/>
    </inkml:brush>
  </inkml:definitions>
  <inkml:trace contextRef="#ctx0" brushRef="#br0">0 9 4004,'0'0'25624,"75"-9"-24439,-46 22-288,0-1-545,2-1-224,-2-1-96,1-9-736,0-1-3140,1-8-7206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6.334"/>
    </inkml:context>
    <inkml:brush xml:id="br0">
      <inkml:brushProperty name="width" value="0.025" units="cm"/>
      <inkml:brushProperty name="height" value="0.025" units="cm"/>
    </inkml:brush>
  </inkml:definitions>
  <inkml:trace contextRef="#ctx0" brushRef="#br0">23 0 8072,'0'0'9171,"0"13"-4035,-1 20-2727,-1 0 0,-8 39 1,7-59-2081,0 0 0,1 0 0,1 1 0,0-1 1,2 21-1,0-33-323,-1 1 0,0-1 0,1 0 0,-1 0 0,1 1 0,-1-1 0,1 0 0,0 0 0,-1 0 0,1 0 0,0 0 0,0 0 0,0 0 0,0 0 0,0 0 0,0 0 0,0 0 0,0 0 0,0-1 0,0 1 0,0 0 0,1-1 0,-1 1 0,0-1 0,0 0 0,1 1 0,-1-1 0,0 0 0,1 0 1,-1 0-1,0 1 0,1-2 0,-1 1 0,0 0 0,1 0 0,-1 0 0,0 0 0,3-2 0,3 1 14,0-1-1,0 0 1,0 0 0,-1 0 0,1-1 0,6-4 0,15-11-97,-1-2 0,34-31 0,18-14-216,-79 65 297,0 0-1,0 0 0,1 0 0,-1 0 1,0-1-1,0 1 0,0 0 0,0 0 1,1 0-1,-1 0 0,0 0 0,0 0 1,0 0-1,1 0 0,-1 0 0,0 0 1,0-1-1,0 1 0,1 0 0,-1 0 1,0 0-1,0 0 0,1 0 0,-1 0 1,0 1-1,0-1 0,0 0 0,1 0 1,-1 0-1,0 0 0,0 0 0,0 0 1,1 0-1,-1 0 0,0 0 0,0 1 1,0-1-1,0 0 0,1 0 0,-1 0 0,0 0 1,0 1-1,0-1 0,0 0 0,0 0 1,0 0-1,1 0 0,-1 1 0,0-1 1,0 0-1,0 0 0,0 1 0,1 19 392,-8 30 335,6-44-692,1-3-38,-2 3 0,1-1 0,1 1 0,-1-1 0,1 1 0,0-1 0,1 10 0,0-13 0,-1-1 0,0 0 0,1 0 0,0 0 0,-1 0 0,1 0 0,0 0 0,-1 0 0,1 0 0,0 0 0,0 0 0,0 0 0,0 0 0,0 0 0,0-1 0,0 1 0,0 0 0,0-1 0,0 1 0,0-1 0,0 1 0,1-1 0,-1 1 0,0-1 0,0 0 0,0 0 0,1 0 0,-1 0 0,0 0 0,0 0 0,1 0 0,-1 0 0,0 0 0,3-1 0,5-1-14,1-1 0,-1 0 0,0 0-1,0-1 1,0 0 0,-1 0 0,1-1 0,-1-1 0,0 1-1,0-1 1,6-7 0,-7 7-4,0 0-1,0 0 1,0 1 0,1 0-1,-1 0 1,1 1 0,0 0-1,1 0 1,-1 1-1,1 0 1,-1 0 0,1 1-1,11-1 1,-18 3 13,-1 0 1,0 1-1,0-1 1,0 1-1,0-1 1,0 1-1,0-1 1,0 1-1,0 0 1,0 0-1,0-1 1,0 1 0,0 0-1,-1 0 1,1 0-1,0 0 1,0 0-1,-1 0 1,1 0-1,-1 0 1,1 0-1,-1 0 1,1 0-1,-1 1 1,0-1-1,0 0 1,1 0-1,-1 0 1,0 1-1,0-1 1,-1 2-1,1 51-123,0-39 112,-1-2-245,1-9-219,0 0 1,0 0 0,0 1-1,0-1 1,1 0 0,-1 0-1,3 8 1,-2-11 326,0 0 0,0 0 0,-1 0 0,1 0 0,0 0 0,0-1 0,0 1 0,0 0 1,0 0-1,0-1 0,0 1 0,0 0 0,0-1 0,0 1 0,1-1 0,-1 1 0,0-1 0,0 0 0,0 0 0,1 1 0,-1-1 0,0 0 0,0 0 0,1 0 0,-1 0 0,0 0 1,0-1-1,1 1 0,-1 0 0,0-1 0,2 0 0,25-9-5196,3-12-2242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6.678"/>
    </inkml:context>
    <inkml:brush xml:id="br0">
      <inkml:brushProperty name="width" value="0.025" units="cm"/>
      <inkml:brushProperty name="height" value="0.025" units="cm"/>
    </inkml:brush>
  </inkml:definitions>
  <inkml:trace contextRef="#ctx0" brushRef="#br0">176 1 5990,'0'0'12438,"-12"2"-6251,1 2-5548,0 0 0,0 0 1,0 1-1,1 0 0,0 0 0,0 2 0,-16 11 0,21-14-460,-1 1 0,1-1-1,0 1 1,1 0 0,-1 1 0,1-1-1,0 1 1,0 0 0,1 0 0,0 0-1,0 0 1,0 0 0,0 1 0,1-1-1,1 1 1,-3 12 0,4-18-179,0 0 0,0 0 0,0 1 0,0-1 0,1 0 0,-1 0 0,0 0 0,0 0 0,1 1 0,-1-1 0,1 0 0,-1 0 0,1 0 0,0 0 0,-1 0 0,1 0 0,0 0 0,0 0 0,0-1 0,-1 1 0,1 0 0,0 0 0,0-1 0,2 2 0,1 0 0,0 0 0,0-1 0,0 1 0,1-1 0,-1 0 0,0 0 0,6 0 0,3 0 0,-1-1 0,0 0 0,1-1 0,17-3 0,-23 2-12,0 0-1,-1-1 1,1 0-1,0-1 1,-1 1-1,0-1 1,0 0-1,0-1 1,0 1-1,-1-1 1,0-1-1,0 1 1,7-11-1,-9 14-4,-1-1-1,0 0 1,0 0 0,0-1-1,0 1 1,-1 0 0,1-1-1,-1 1 1,0-1 0,0 1-1,0-1 1,0 0 0,-1 1-1,1-1 1,-1 0 0,0 1-1,0-1 1,-1 0 0,1 1-1,-1-1 1,1 0-1,-1 1 1,0-1 0,-1 1-1,1-1 1,-1 1 0,1 0-1,-3-4 1,3 6-66,1 0 0,0 0 0,-1 1 0,1-1 0,0 0-1,-1 0 1,1 1 0,-1-1 0,1 0 0,-1 1 0,1-1 0,-1 1 0,0-1 0,1 1 0,-1-1 0,0 1-1,1-1 1,-1 1 0,0-1 0,1 1 0,-1 0 0,0 0 0,0-1 0,0 1 0,1 0 0,-1 0-1,0 0 1,0 0 0,0 0 0,0 0 0,1 0 0,-1 0 0,0 0 0,0 0 0,0 0 0,1 1 0,-1-1-1,0 0 1,0 0 0,1 1 0,-1-1 0,0 1 0,0-1 0,1 1 0,-1-1 0,1 1 0,-1-1-1,0 1 1,1-1 0,-1 1 0,1 0 0,-1-1 0,1 1 0,0 0 0,-1 0 0,1-1 0,-1 2 0,0 0-222,1 0 0,-1 0 0,1 0 1,-1 0-1,1 0 0,0 0 0,0 0 1,0 0-1,0 0 0,0 0 0,0 0 1,1 0-1,-1 1 0,1-2 0,-1 1 1,1 0-1,0 0 0,0 0 0,0 0 1,0 0-1,0-1 0,0 1 1,0 0-1,0-1 0,3 3 0,0-1-620,1 0-1,-1 0 0,1-1 1,-1 0-1,1 0 0,0 0 1,0 0-1,-1-1 0,9 2 1,22 2-3111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7.036"/>
    </inkml:context>
    <inkml:brush xml:id="br0">
      <inkml:brushProperty name="width" value="0.025" units="cm"/>
      <inkml:brushProperty name="height" value="0.025" units="cm"/>
    </inkml:brush>
  </inkml:definitions>
  <inkml:trace contextRef="#ctx0" brushRef="#br0">123 174 9385,'0'0'9411,"-9"3"-4691,3-1-4399,-1 0 1,1 1-1,-1 1 1,1-1-1,0 1 1,0 0 0,1 0-1,-1 0 1,1 1-1,0 0 1,0 0-1,0 0 1,1 1 0,0 0-1,0 0 1,0 0-1,1 0 1,0 0-1,0 1 1,-2 9 0,3-12-169,0 1 0,1 0 1,0 0-1,0 1 0,0-1 1,0 0-1,1 0 0,0 0 0,0 1 1,1-1-1,-1 0 0,3 9 1,-1-11-142,-1-1 1,0 0 0,0 1-1,1-1 1,0 0 0,-1 0-1,1 0 1,0 0 0,0 0-1,0 0 1,0-1 0,0 1-1,0-1 1,1 1 0,-1-1-1,0 0 1,1 0 0,-1 0-1,1 0 1,-1 0 0,1-1-1,0 1 1,-1-1 0,1 0-1,5 0 1,-1 1-88,0-1 1,0-1-1,0 1 1,0-1-1,0 0 1,0-1-1,0 0 1,0 0-1,-1 0 1,1-1-1,-1 0 1,1 0-1,5-5 1,-1 0-157,-1 0 1,0 0 0,-1-1 0,1 0-1,-2-1 1,13-17 0,-5 2-126,-1 0 1,-1-1-1,-2-1 0,0 0 1,12-45-1,-6-3 873,-17 60 669,-15 46-252,-9 27-567,-27 84 877,46-127-1154,0-1-1,2 1 1,-1 0 0,2 0-1,0 0 1,1 0-1,3 25 1,-2-37-240,0 1 0,0-1 0,0 0 0,1 0 0,0 0 0,-1-1 0,1 1 0,0 0 0,0 0 0,1-1 0,-1 0 1,0 1-1,1-1 0,-1 0 0,1 0 0,0 0 0,0 0 0,0-1 0,0 1 0,0-1 0,0 0 0,0 0 0,0 0 0,7 1 0,-6-1-284,0 0 1,0 0-1,1-1 0,-1 1 1,0-1-1,1 0 0,-1 0 1,0-1-1,1 1 0,-1-1 1,0 0-1,0 0 0,1-1 1,-1 1-1,0-1 0,0 0 1,-1 0-1,1 0 0,4-3 1,12-16-10879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6:37.473"/>
    </inkml:context>
    <inkml:brush xml:id="br0">
      <inkml:brushProperty name="width" value="0.025" units="cm"/>
      <inkml:brushProperty name="height" value="0.025" units="cm"/>
    </inkml:brush>
  </inkml:definitions>
  <inkml:trace contextRef="#ctx0" brushRef="#br0">1 293 8680,'0'0'15813,"2"9"-12760,-2-8-3013,1 1 62,-1 1 0,1-1 0,-1 0 0,1 1 0,0-1-1,0 0 1,0 0 0,0 1 0,0-1 0,0 0-1,1 0 1,-1 0 0,1 0 0,-1-1 0,1 1-1,0 0 1,0-1 0,0 1 0,0-1 0,0 1 0,0-1-1,0 0 1,0 0 0,0 0 0,1 0 0,-1-1-1,0 1 1,1 0 0,-1-1 0,0 0 0,1 1-1,-1-1 1,4 0 0,7-1-16,0 1 0,0-2 0,0 0 0,-1 0 0,1-1 0,-1-1 0,1 0 0,13-7 0,-19 8-104,0 0 1,-1-1-1,0 1 1,1-2-1,-2 1 0,1-1 1,0 1-1,-1-2 1,0 1-1,0-1 1,0 1-1,-1-1 0,0 0 1,0-1-1,-1 1 1,4-8-1,-7 13 18,1 0 0,0-1-1,-1 1 1,1 0 0,-1-1 0,0 1-1,1 0 1,-1-1 0,0 1 0,0-1-1,0 1 1,0 0 0,0-1 0,0 1-1,0-1 1,0 1 0,-1 0-1,1-1 1,-1 1 0,1 0 0,-1-1-1,1 1 1,-2-2 0,1 2 9,0 1-1,0-1 1,0 1 0,0-1-1,-1 1 1,1-1 0,0 1-1,0 0 1,-1-1 0,1 1-1,0 0 1,0 0 0,-1 0-1,1 0 1,0 0 0,-1 0-1,1 1 1,0-1 0,-3 1-1,-3 1 45,0 1-1,0-1 1,-1 1-1,2 1 1,-1 0-1,0 0 1,-7 6-1,2 1 13,0 1 0,1 0 0,0 1-1,1 0 1,-14 23 0,20-28-43,-1 1 0,1-1 1,1 0-1,0 1 1,0 0-1,0 0 0,1 0 1,1 0-1,-1 0 0,2 0 1,-1 15-1,1-22-22,1-1 0,-1 1 0,0-1 0,1 1 0,-1-1 0,1 1 0,-1-1 0,1 1 0,-1-1 0,1 1 0,0-1 0,0 0 0,0 1 0,0-1 0,0 0 0,0 0 0,0 0 0,0 0 0,1 0 0,-1 0 0,0 0 0,3 1 0,-1-1 0,1 1 0,-1-1 0,1 0 0,0 0 0,-1-1 0,1 1 0,0-1 0,0 1 0,4-2 0,2 1 0,0-1 0,0-1 0,-1 0 0,1 0 0,0-1 0,17-7 0,-2-6 0,1-1 0,-2 0 0,0-2 0,-1-1 0,-1-1 0,-1-1 0,-1-1 0,-1 0 0,-1-2 0,-1 0 0,-2-1 0,0-1 0,-2 0 0,0 0 0,-2-2 0,-1 1 0,6-33 0,-16 52 0,-5 11 0,-14 23 0,-21 40 0,22-34 0,0-1 0,-19 43 0,33-65 0,1 1 0,0 0 0,0 1 0,1-1 0,0 0 0,1 1 0,0-1 0,0 1 0,2 17 0,0-25 8,0 1 0,-1 0 0,2 0-1,-1-1 1,0 1 0,1 0 0,-1-1 0,1 1 0,-1-1 0,1 0-1,0 0 1,0 1 0,0-1 0,1 0 0,-1-1 0,0 1 0,1 0-1,-1-1 1,1 1 0,0-1 0,-1 0 0,1 0 0,0 0 0,0 0-1,4 0 1,4 2-178,1-1 0,-1 0 0,1-1 0,0 0-1,14-1 1,19-7-6017,2-11-9230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7.072"/>
    </inkml:context>
    <inkml:brush xml:id="br0">
      <inkml:brushProperty name="width" value="0.025" units="cm"/>
      <inkml:brushProperty name="height" value="0.025" units="cm"/>
    </inkml:brush>
  </inkml:definitions>
  <inkml:trace contextRef="#ctx0" brushRef="#br0">0 0 6374,'0'0'21177,"2"7"-19943,4 38 1,-4-24-1065,1 0 1,1 0-1,0-1 1,2 1-1,13 32 1,-18-51-337,0 0 0,0-1 0,0 1 0,0 0 0,1 0 0,-1-1 0,0 1 0,1-1 0,-1 1 0,1-1 0,-1 1 0,1-1 0,0 0 0,0 0-1,0 0 1,-1 0 0,1 0 0,0 0 0,0 0 0,0-1 0,0 1 0,0-1 0,1 0 0,-1 1 0,0-1 0,0 0 0,0 0 0,0 0 0,0 0 0,0-1 0,4 0 0,-2-1-462,0 1 0,0-1 0,0 0 0,0 0 0,0-1 0,0 1 0,-1-1-1,1 0 1,-1 0 0,0 0 0,0 0 0,0-1 0,0 1 0,2-5 0,11-20-4663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7.409"/>
    </inkml:context>
    <inkml:brush xml:id="br0">
      <inkml:brushProperty name="width" value="0.025" units="cm"/>
      <inkml:brushProperty name="height" value="0.025" units="cm"/>
    </inkml:brush>
  </inkml:definitions>
  <inkml:trace contextRef="#ctx0" brushRef="#br0">126 0 3587,'0'0'20212,"-27"74"-18899,8-32-352,-1 6-353,-1 3-352,3-2-127,5-4-97,5-8 0,8-6-609,0-12-832,8-13-1634,5-6-3363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5:43.457"/>
    </inkml:context>
    <inkml:brush xml:id="br0">
      <inkml:brushProperty name="width" value="0.025" units="cm"/>
      <inkml:brushProperty name="height" value="0.025" units="cm"/>
    </inkml:brush>
  </inkml:definitions>
  <inkml:trace contextRef="#ctx0" brushRef="#br0">550 70 9065,'0'0'3315,"-11"-7"-1297,7 4-1924,-12-8 1115,0 1 0,-30-13 0,39 20-936,1 0-1,-1 1 0,1 0 0,-1 1 0,0-1 1,1 1-1,-1 1 0,0-1 0,0 1 0,0 0 0,0 1 1,1-1-1,-9 3 0,4 1-69,0 1 1,0 0-1,0 1 0,1 0 0,0 0 1,0 1-1,1 1 0,-15 13 0,-3 7 530,-32 41-1,39-42-653,1 1 0,2 1 1,0 0-1,2 2 0,2-1 1,0 2-1,2 0 0,2 0 1,1 1-1,1 0 0,2 0 1,1 0-1,1 48 0,3-74-68,0-1 0,0 0 0,1 1 0,0-1 0,0 0 0,1 1 0,0-1 0,0 0 0,0 0 0,1 0 0,0-1 0,0 1 0,0-1-1,1 1 1,0-1 0,0 0 0,0 0 0,0-1 0,1 1 0,6 4 0,-2-3 10,0-1 0,1 0 0,0 0 0,-1-1 0,1 0-1,1-1 1,-1 0 0,0-1 0,1 0 0,0 0 0,14 0 0,19-1 36,0-1 0,0-2 0,-1-3-1,1-1 1,-1-1 0,-1-3 0,1-2 0,67-28 0,-94 31 171,0 0 0,-1-1-1,0 0 1,-1-2-1,0 1 1,-1-2 0,0 0-1,-1 0 1,-1-1 0,0-1-1,15-25 1,-18 26-34,-1 0-1,0 0 0,-1-1 1,-1 1-1,0-1 1,-1-1-1,0 1 0,-1-1 1,-1 1-1,-1-1 1,0 0-1,-1 0 1,-3-24-1,1 30-191,-1 0 0,0 1 0,-1 0 0,1 0 0,-2 0 1,0 0-1,0 0 0,0 1 0,-1 0 0,0 0 0,0 1 0,-1-1 0,0 2 0,-1-1 0,1 1 1,-1 0-1,-1 0 0,1 1 0,-1 0 0,-9-4 0,-3 0-29,0 1-1,0 0 0,-1 2 1,0 0-1,0 1 1,-1 2-1,-37-2 1,-57 8-3079,40 6-5362,22 1-6175</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8.138"/>
    </inkml:context>
    <inkml:brush xml:id="br0">
      <inkml:brushProperty name="width" value="0.025" units="cm"/>
      <inkml:brushProperty name="height" value="0.025" units="cm"/>
    </inkml:brush>
  </inkml:definitions>
  <inkml:trace contextRef="#ctx0" brushRef="#br0">212 0 6662,'0'0'19453,"-10"4"-19132,3 0-147,-1 0 1,1 1-1,-1 0 1,2 0-1,-1 0 1,0 1 0,-10 12-1,-45 60 1627,60-75-1763,-37 53 947,24-33-623,12-18-270,4-6-79,16-26-294,4-6-1545,1 0-1,38-40 1,-60 72 1807,1 0 1,-1 0-1,1 0 1,0 1-1,-1-1 1,1 0-1,0 0 1,0 1-1,-1-1 1,1 1-1,0-1 1,0 0-1,0 1 1,0 0-1,0-1 1,0 1-1,0 0 1,0-1-1,-1 1 1,1 0-1,0 0 1,2 0-1,-2 0 9,-1 1-1,1 0 0,-1-1 0,0 1 1,1 0-1,-1 0 0,0-1 1,0 1-1,1 0 0,-1 0 0,0 0 1,0-1-1,0 1 0,0 0 1,0 0-1,0 0 0,0-1 0,0 1 1,0 0-1,-1 1 0,-12 49 272,-52 100 3390,62-161-3437,0 0 0,1 0 1,0-1-1,-1-11 0,1 12-206,0-8-164,-2 1 1,0 0-1,-1 0 1,0 0-1,-2 0 1,0 1-1,-18-31 1,20 44 58,4 11 83,9 16 72,-4-18-42,1-1 0,1 1 1,-1-1-1,1 0 1,0-1-1,0 1 1,0-1-1,1 0 1,0-1-1,-1 0 0,1 0 1,1 0-1,-1-1 1,12 3-1,46 4-1593,-3-7-4166,-27-2-1400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8.479"/>
    </inkml:context>
    <inkml:brush xml:id="br0">
      <inkml:brushProperty name="width" value="0.025" units="cm"/>
      <inkml:brushProperty name="height" value="0.025" units="cm"/>
    </inkml:brush>
  </inkml:definitions>
  <inkml:trace contextRef="#ctx0" brushRef="#br0">225 0 11275,'0'0'16362,"-11"4"-15423,0 1-803,1 0 0,0 1 0,0 0 0,1 0 0,0 1 0,0 0 0,0 1-1,1 0 1,0 0 0,-10 15 0,6-8-69,1 1 0,0 0-1,1 1 1,1 0 0,0 0-1,1 1 1,2 0 0,-1 0 0,2 0-1,0 1 1,2 0 0,0 0 0,-1 28-1,4-43-167,1-1 0,-1 1 0,1-1 0,-1 1 0,1 0-1,0-1 1,1 1 0,-1-1 0,0 0 0,1 1 0,0-1 0,0 0 0,0 0-1,0 0 1,0 0 0,1-1 0,-1 1 0,1-1 0,0 1 0,-1-1-1,1 0 1,6 4 0,-1-2-461,0-1 0,1 0 1,-1 0-1,1 0 0,0-1 0,-1 0 0,1-1 0,12 1 0,20-2-5892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9.131"/>
    </inkml:context>
    <inkml:brush xml:id="br0">
      <inkml:brushProperty name="width" value="0.025" units="cm"/>
      <inkml:brushProperty name="height" value="0.025" units="cm"/>
    </inkml:brush>
  </inkml:definitions>
  <inkml:trace contextRef="#ctx0" brushRef="#br0">183 30 6887,'0'0'14413,"-9"-5"-12123,-29-17-694,36 21-1527,1 1-1,-1-1 1,1 1-1,-1 0 0,1 0 1,-1 0-1,1-1 0,0 1 1,-1 1-1,1-1 0,-1 0 1,1 0-1,-1 0 1,1 1-1,-1-1 0,1 1 1,0-1-1,-1 1 0,1 0 1,0-1-1,-1 1 0,1 0 1,0 0-1,-1 1 1,-23 27 621,21-23-506,-5 6-36,1 1 0,0 0 0,1 0 0,0 0 0,1 1 0,1 0 0,0 0 0,1 1 0,0-1 0,2 1 0,-1 0 0,2 0 0,0 22 0,1-34-127,0 0 0,1 0 1,-1-1-1,1 1 0,-1 0 1,1 0-1,0-1 0,0 1 1,1-1-1,-1 1 0,0-1 1,1 1-1,0-1 0,-1 0 1,1 0-1,0 1 0,0-1 1,0-1-1,3 3 0,0-1 4,-1 0 1,1 0-1,0-1 0,0 1 0,0-1 0,1-1 0,-1 1 0,0-1 0,11 2 0,-11-2-8,0-1-1,0 1 1,0-1-1,0 0 1,0 0-1,0 0 1,0-1-1,0 0 1,0 0-1,0 0 0,0-1 1,0 1-1,0-1 1,-1-1-1,1 1 1,-1 0-1,1-1 1,-1 0-1,0 0 1,0 0-1,0-1 1,-1 1-1,5-6 1,-8 9-9,0-1 0,1 1 0,-1-1 0,0 0 0,1 1 0,-1-1 0,0 1 0,0-1 0,1 0 0,-1 1 0,0-1 0,0 1 0,0-1 0,0 0 0,0 1 0,0-1 0,0 0 0,0 1 0,0-1 0,-1 0 0,1 1 0,0-1 0,0 1 0,0-1 0,-1 0 0,1 1 0,0-1 0,-1 1 0,1-1 0,0 1 0,-1-1 0,1 1 0,-1-1 0,1 1 0,-1 0 0,1-1 0,-1 1 0,0-1 0,-33-8 626,25 8-483,-1 1 0,1 0 0,-1 1 0,1 0 0,-17 4 0,25-5-151,0 0 0,0 0 0,0 1 0,-1-1 0,1 1 0,0-1 0,0 1 0,0-1 0,0 1 0,0 0 0,0-1 0,0 1 0,0 0 0,0 0 0,1 0 0,-1 0 0,0 0 0,0 0 0,1 0 0,-1 0 0,0 0 0,1 0 0,0 0 0,-1 2 0,1-2 0,1 0 0,-1-1 0,1 1 0,-1 0 0,1-1 0,0 1 0,-1 0 0,1-1 0,0 1 0,0-1 0,-1 1 0,1-1 0,0 1 0,0-1 0,0 0 0,0 1 0,0-1 0,0 0 0,-1 0 0,1 0 0,0 1 0,0-1 0,0 0 0,0 0 0,0 0 0,0-1 0,0 1 0,0 0 0,0 0 0,0 0 0,1-1 0,9-1-197,-1-1 0,1 0 0,0 0 0,-1-1-1,0-1 1,0 0 0,0 0 0,13-9 0,-12 6-55,0 2-1,1-1 1,0 2-1,0-1 1,17-3 0,-29 9 245,1-1 1,-1 1 0,0 0 0,0 0 0,1 0 0,-1 0 0,0 0 0,0 0 0,0 0-1,1 0 1,-1 0 0,0 0 0,0 1 0,1-1 0,-1 0 0,0 0 0,0 0 0,1 0-1,-1 0 1,0 0 0,0 0 0,0 0 0,0 1 0,1-1 0,-1 0 0,0 0 0,0 0-1,0 1 1,0-1 0,1 0 0,-1 0 0,0 0 0,0 1 0,0-1 0,0 0-1,0 0 1,0 0 0,0 1 0,0-1 0,0 0 0,0 0 0,0 1 0,0-1 0,0 0-1,0 0 1,0 1 0,0-1 0,0 0 0,-4 20 72,-12 16 290,10-26-234,1-3-83,1 0 0,1 0 0,-1 0 0,1 0 0,0 0 0,1 1 0,0-1-1,0 1 1,0-1 0,0 10 0,2-16-187,0-1 0,1 1 0,-1-1 0,0 0 0,0 1 0,0-1 0,1 1 0,-1-1-1,0 0 1,1 1 0,-1-1 0,0 0 0,1 1 0,-1-1 0,0 0 0,1 0 0,-1 1 0,1-1 0,-1 0 0,0 0-1,1 0 1,-1 1 0,1-1 0,-1 0 0,1 0 0,-1 0 0,1 0 0,-1 0 0,1 0 0,-1 0 0,0 0 0,1 0 0,-1 0-1,1 0 1,-1 0 0,1 0 0,-1-1 0,1 1 0,-1 0 0,1 0 0,-1 0 0,0-1 0,1 1 0,-1 0 0,1-1-1,12-8-8040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9.475"/>
    </inkml:context>
    <inkml:brush xml:id="br0">
      <inkml:brushProperty name="width" value="0.025" units="cm"/>
      <inkml:brushProperty name="height" value="0.025" units="cm"/>
    </inkml:brush>
  </inkml:definitions>
  <inkml:trace contextRef="#ctx0" brushRef="#br0">48 0 6887,'0'0'20680,"-4"14"-19516,-6 18-860,0 0-1,3 0 0,1 1 1,1 0-1,-1 54 1,11-75-2109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8:59.830"/>
    </inkml:context>
    <inkml:brush xml:id="br0">
      <inkml:brushProperty name="width" value="0.025" units="cm"/>
      <inkml:brushProperty name="height" value="0.025" units="cm"/>
    </inkml:brush>
  </inkml:definitions>
  <inkml:trace contextRef="#ctx0" brushRef="#br0">1 18 12876,'0'0'10250,"53"-16"-9321,-25 15-577,8 1-256,-2 0-416,0 0-1826,-3 0-2819,-3 0-9769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0.189"/>
    </inkml:context>
    <inkml:brush xml:id="br0">
      <inkml:brushProperty name="width" value="0.025" units="cm"/>
      <inkml:brushProperty name="height" value="0.025" units="cm"/>
    </inkml:brush>
  </inkml:definitions>
  <inkml:trace contextRef="#ctx0" brushRef="#br0">200 0 12716,'0'0'16763,"-6"13"-15765,-31 44-747,-3-1 0,-60 65 0,88-104 25,8-10-1113,43-56-12039,-16 11 5685</inkml:trace>
  <inkml:trace contextRef="#ctx0" brushRef="#br0" timeOffset="1">192 7 14061,'0'0'7912,"-1"69"-6247,-5-39-383,0 5-257,1-1-161,1 3-287,3-5-193,1-1-160,0-4-159,0-5-33,2-4-513,4-7-1665,-2-7-1922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0.531"/>
    </inkml:context>
    <inkml:brush xml:id="br0">
      <inkml:brushProperty name="width" value="0.025" units="cm"/>
      <inkml:brushProperty name="height" value="0.025" units="cm"/>
    </inkml:brush>
  </inkml:definitions>
  <inkml:trace contextRef="#ctx0" brushRef="#br0">0 1 10922,'0'0'13966,"65"1"-13358,-31-1-480,4 2-160,-2 1-1729,-4-1-1987,-4-1-2690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0.857"/>
    </inkml:context>
    <inkml:brush xml:id="br0">
      <inkml:brushProperty name="width" value="0.025" units="cm"/>
      <inkml:brushProperty name="height" value="0.025" units="cm"/>
    </inkml:brush>
  </inkml:definitions>
  <inkml:trace contextRef="#ctx0" brushRef="#br0">241 1 3876,'0'0'12929,"-9"0"-10046,1 0-2306,1 1 0,0-1 0,0 1 0,0 1 0,0 0 0,0 0 0,0 0 0,0 1 0,0 0 0,1 0-1,-1 1 1,-9 6 0,0 3 80,0 0-1,1 0 0,1 2 1,-23 28-1,33-38-546,0 0-1,1 0 0,0 0 1,0 0-1,0 1 0,0-1 1,1 1-1,0 0 1,0 0-1,1-1 0,0 1 1,0 0-1,0 1 0,1-1 1,0 0-1,0 0 1,0 0-1,1 0 0,0 0 1,2 9-1,-1-12-109,0 0 0,0 0 0,0 0 0,0 0 0,0 0 0,1 0 0,-1-1 0,1 0 0,0 1 0,0-1 0,0 0 0,0 0 0,0 0 0,0-1 0,0 1 0,1-1 0,-1 0 0,0 0 0,1 0 0,-1 0 0,7 0 0,1 1 0,-1-1 0,1 0 0,0-1 0,0 0 0,0-1 0,11-2 0,-19 2 0,1 0 0,0 0 0,-1-1 0,0 0 0,1 1 0,-1-1 0,0 0 0,0-1 0,0 1 0,0 0 0,-1-1 0,1 0 0,-1 0 0,1 0 0,-1 0 0,3-5 0,-4 7 0,-1 0 0,1 0 0,-1 0 0,1 0 0,-1 0 0,0-1 0,1 1 0,-1 0 0,0 0 0,0-1 0,0 1 0,0 0 0,0 0 0,0 0 0,0-1 0,0 1 0,0 0 0,-1 0 0,1 0 0,-1-2 0,0 1 0,0 1 0,0 0 0,-1 0 0,1 0 0,0 0 0,0 0 0,-1 0 0,1 0 0,-1 0 0,1 0 0,-1 1 0,1-1 0,-1 0 0,1 1 0,-1 0 0,0-1 0,1 1 0,-1 0 0,-3 0 0,-49-2 0,52 2 0,0 0 0,0 0 0,0 0 0,0 1 0,0-1 0,0 1 0,0-1 0,0 1 0,0 0 0,1-1 0,-1 1 0,0 0 0,0 0 0,1 0 0,-1 1 0,1-1 0,-1 0 0,1 0 0,-1 1 0,1-1 0,0 1 0,0 0 0,0-1 0,-2 4 0,3-4 0,0-1 0,0 1 0,1-1 0,-1 1 0,0-1 0,0 1 0,1-1 0,-1 1 0,0-1 0,1 1 0,-1-1 0,0 1 0,1-1 0,-1 0 0,1 1 0,-1-1 0,1 1 0,-1-1 0,0 0 0,1 0 0,0 1 0,-1-1 0,1 0 0,-1 0 0,1 0 0,-1 1 0,1-1 0,-1 0 0,1 0 0,0 0 0,-1 0 0,1 0 0,-1 0 0,1 0 0,-1 0 0,1 0 0,1-1 0,29 0 0,-28 1 0,9-2-249,1 0 0,-1-2 0,1 1 0,-1-2 0,0 1 0,0-2 0,-1 1 1,13-10-1,42-17-869,-66 31 1113,1 1 1,-1 0-1,0 0 0,0 0 1,1 0-1,-1 0 0,0-1 0,0 1 1,1 0-1,-1 0 0,0 0 1,1 0-1,-1 0 0,0 0 0,0 0 1,1 0-1,-1 0 0,0 0 1,1 0-1,-1 0 0,0 0 0,0 1 1,1-1-1,-1 0 0,0 0 0,1 0 1,-1 0-1,0 0 0,0 0 1,0 1-1,1-1 0,-1 0 0,0 0 1,0 0-1,1 1 0,-1-1 1,0 0-1,0 0 0,0 1 0,0-1 1,1 1-1,-2 16 251,-11 17 400,6-19-386,-1 1-65,0 0 1,1 1-1,0 0 1,2 0-1,0 0 1,-3 27-1,7-44-274,1 0-1,-1 0 0,0-1 1,0 1-1,0 0 1,0 0-1,1 0 0,-1-1 1,0 1-1,0 0 0,0 0 1,1 0-1,-1 0 1,0 0-1,0-1 0,1 1 1,-1 0-1,0 0 0,0 0 1,1 0-1,-1 0 0,0 0 1,0 0-1,1 0 1,-1 0-1,0 0 0,0 0 1,1 0-1,-1 0 0,0 0 1,0 0-1,1 0 0,-1 0 1,0 0-1,0 0 1,1 1-1,-1-1 0,0 0 1,0 0-1,0 0 0,1 0 1,-1 0-1,0 1 1,0-1-1,0 0 0,1 0 1,-1 0-1,0 1 0,0-1 1,0 0-1,0 0 0,0 1 1,0-1-1,1 0 1,-1 0-1,0 1 0,0-1 1,0 0-1,0 0 0,0 1 1,0-1-1,0 0 1,0 0-1,0 1 0,0-1 1,0 1-1,13-19-6612,-1-8-3627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9:01.217"/>
    </inkml:context>
    <inkml:brush xml:id="br0">
      <inkml:brushProperty name="width" value="0.025" units="cm"/>
      <inkml:brushProperty name="height" value="0.025" units="cm"/>
    </inkml:brush>
  </inkml:definitions>
  <inkml:trace contextRef="#ctx0" brushRef="#br0">187 1 12588,'0'0'11595,"12"50"-9705,-1-21-257,-5 6-640,-3 6-256,-3 9-417,0 4-192,-14 9-64,-10 9-32,-9 6-32,-8 5-929,-11-1-1857,-2-5-4037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0.177"/>
    </inkml:context>
    <inkml:brush xml:id="br0">
      <inkml:brushProperty name="width" value="0.025" units="cm"/>
      <inkml:brushProperty name="height" value="0.025" units="cm"/>
    </inkml:brush>
  </inkml:definitions>
  <inkml:trace contextRef="#ctx0" brushRef="#br0">1 1 5285,'0'0'25181,"7"12"-24492,-1-1-570,-2-7-84,-1 1-1,0 0 0,0 0 1,-1 0-1,0 1 1,1-1-1,-2 1 0,1-1 1,-1 1-1,1 0 1,-2 0-1,1-1 0,-1 1 1,0 9-1,-4 18-232,-4 32 218,6-22-6451,3-40 1632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5:46.923"/>
    </inkml:context>
    <inkml:brush xml:id="br0">
      <inkml:brushProperty name="width" value="0.025" units="cm"/>
      <inkml:brushProperty name="height" value="0.025" units="cm"/>
    </inkml:brush>
  </inkml:definitions>
  <inkml:trace contextRef="#ctx0" brushRef="#br0">631 231 5189,'0'0'2899,"1"-12"-118,0 0-2261,1-59 4848,-2 65-4996,-1 1-1,0-1 1,0 1 0,-1-1-1,1 1 1,-1 0 0,0-1-1,0 1 1,-1 0-1,0 0 1,0 0 0,-4-4-1,3 3-237,-1 1 0,0 0 0,0 0 1,0 1-1,-1-1 0,1 1 0,-1 0 0,0 1 0,0-1 0,-1 1 0,1 1 0,-1-1 0,1 1 0,-1 0 0,0 0 0,0 1 0,0 0 0,1 0 0,-1 1 0,0 0 0,0 0 0,0 0 0,-12 3 0,5 1-66,0 0 0,0 2 0,0-1 1,0 2-1,1-1 0,0 2 0,0 0 0,1 0 1,0 1-1,-12 12 0,-5 7 30,1 1 0,1 1 0,2 1 0,1 1-1,2 2 1,0 0 0,-27 64 0,36-69-29,2-1 0,2 2 0,1-1 0,0 1 0,3 0 0,0 1 0,2-1 1,1 1-1,2-1 0,6 54 0,-5-75-59,1 0 0,0-1-1,0 1 1,1-1 0,0 0 0,1 0 0,-1 0 0,2 0 0,-1-1 0,1 1 0,0-1 0,1 0 0,-1-1 0,9 7 0,-6-5 25,2-1 1,-1-1-1,1 0 1,0 0-1,0-1 1,1 0 0,-1-1-1,1 0 1,20 4-1,-6-4 43,1-1-1,-1-1 1,1-2 0,-1 0-1,1-1 1,-1-2 0,1-1 0,-1 0-1,27-10 1,-17 2 173,0-1 0,-2-1 1,1-2-1,-2-2 0,0-1 0,-2-1 1,56-48-1,-62 46-65,-2 0 1,0-2 0,-2 0-1,-1-2 1,-1 0-1,-1 0 1,-1-2-1,-2 0 1,18-46 0,-28 60-131,1 1 0,-2-1 0,0-1 0,-1 1 0,2-22 0,-4 32-49,0 0-1,0 0 1,0 1 0,-1-1 0,1 0-1,-1 0 1,0 1 0,0-1 0,0 1 0,-1-1-1,1 1 1,-1-1 0,0 1 0,0 0-1,0 0 1,0 0 0,0 0 0,-1 0 0,1 0-1,-1 1 1,0-1 0,0 1 0,0 0-1,0 0 1,-6-3 0,-3 0-312,0 1 0,0 1 0,-1 0-1,1 0 1,-1 1 0,1 1 0,-15 0 0,-92 7-5401,67-2 2669,1-2-6823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0.676"/>
    </inkml:context>
    <inkml:brush xml:id="br0">
      <inkml:brushProperty name="width" value="0.025" units="cm"/>
      <inkml:brushProperty name="height" value="0.025" units="cm"/>
    </inkml:brush>
  </inkml:definitions>
  <inkml:trace contextRef="#ctx0" brushRef="#br0">10 1 16944,'0'0'8040,"-1"8"-6428,-3 26-741,1 1 0,2-1 1,1 0-1,5 39 0,-5-72-859,1 0 1,-1 0-1,0 0 0,0 0 1,1 0-1,-1 0 1,0 0-1,1 0 0,-1 0 1,1 0-1,-1 0 0,1 0 1,0 0-1,-1-1 1,1 1-1,0 0 0,-1 0 1,1-1-1,0 1 1,0 0-1,0-1 0,0 1 1,0-1-1,0 1 0,0-1 1,1 1-1,0-1 33,0 0 0,1 0 0,-1 0 0,0 0 0,0-1 0,0 1 0,0-1 0,0 1 0,-1-1 0,1 0 0,0 0 0,4-2 0,4-4 177,0 0 0,0-1 0,13-13 0,-21 19-214,27-31-8,-23 25 0,-1 1 0,1 0 0,0 1 0,1-1 0,0 1 0,0 1 0,0-1 0,9-4 0,-15 10 0,-1 0 0,1 0 0,-1 0 0,1 0 0,-1 0 0,1 0 0,-1 1 0,1-1 0,-1 0 0,1 0 0,-1 1 0,1-1 0,-1 0 0,0 1 0,1-1 0,-1 0 0,1 1 0,-1-1 0,0 1 0,1-1 0,-1 1 0,0-1 0,0 1 0,1-1 0,-1 1 0,0-1 0,0 1 0,0-1 0,0 1 0,0-1 0,0 1 0,1-1 0,-1 1 0,0-1 0,-1 1 0,1-1 0,0 1 0,0-1 0,0 1 0,0 0 0,0 35 0,-1-29 0,1 78 0,0-84-68,1-1 1,-1 1-1,0-1 0,0 1 1,0-1-1,0 1 0,0-1 0,0 0 1,1 1-1,-1-1 0,0 1 1,0-1-1,1 0 0,-1 1 1,0-1-1,1 0 0,-1 1 1,0-1-1,1 0 0,-1 1 0,0-1 1,1 0-1,-1 0 0,1 0 1,-1 1-1,1-1 0,-1 0 1,0 0-1,1 0 0,-1 0 1,1 0-1,-1 0 0,1 0 0,-1 0 1,1 0-1,-1 0 0,1 0 1,-1 0-1,0 0 0,1 0 1,-1 0-1,1 0 0,0-1-190,0 1 0,0 0 0,-1 0 0,1 0-1,0-1 1,0 1 0,0 0 0,-1-1 0,1 1 0,0-1-1,-1 1 1,1-1 0,0 1 0,-1-1 0,1 1 0,-1-1-1,1 0 1,-1 1 0,1-1 0,-1 0 0,1 1 0,-1-1-1,0 0 1,1 0 0,-1 0 0,0 0 0,1-15-9175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1.051"/>
    </inkml:context>
    <inkml:brush xml:id="br0">
      <inkml:brushProperty name="width" value="0.025" units="cm"/>
      <inkml:brushProperty name="height" value="0.025" units="cm"/>
    </inkml:brush>
  </inkml:definitions>
  <inkml:trace contextRef="#ctx0" brushRef="#br0">0 1 18770,'0'0'6278,"61"11"-12941,-36-2-6853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1.378"/>
    </inkml:context>
    <inkml:brush xml:id="br0">
      <inkml:brushProperty name="width" value="0.025" units="cm"/>
      <inkml:brushProperty name="height" value="0.025" units="cm"/>
    </inkml:brush>
  </inkml:definitions>
  <inkml:trace contextRef="#ctx0" brushRef="#br0">206 14 17489,'0'0'11466,"-9"-4"-10505,5 2-931,1 1 0,-1 0-1,1-1 1,-1 1 0,0 0-1,1 1 1,-1-1 0,0 1-1,1 0 1,-1 0 0,0 0-1,0 0 1,1 0 0,-1 1-1,0 0 1,1 0-1,-1 0 1,0 0 0,1 0-1,0 1 1,-1-1 0,1 1-1,0 0 1,0 0 0,0 1-1,-5 3 1,-6 5-13,1 1 0,1 0 0,-19 23 0,28-31 20,0-1 0,1 0 1,-1 1-1,1 0 0,0-1 0,0 1 0,0 0 1,1 0-1,-1 0 0,1 0 0,0 1 0,0-1 0,0 0 1,1 0-1,-1 1 0,1-1 0,0 0 0,1 1 0,-1-1 1,2 8-1,-1-11-24,0 1 0,0-1 0,1 1 0,-1-1 0,0 0 1,0 0-1,1 0 0,-1 1 0,1-1 0,-1-1 0,1 1 0,0 0 0,-1 0 0,1 0 1,0-1-1,-1 1 0,1-1 0,0 0 0,0 1 0,-1-1 0,1 0 0,2 0 1,46-1-446,-45 1 258,46-12-3315,-4-12-4036,-19 2 281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1.749"/>
    </inkml:context>
    <inkml:brush xml:id="br0">
      <inkml:brushProperty name="width" value="0.025" units="cm"/>
      <inkml:brushProperty name="height" value="0.025" units="cm"/>
    </inkml:brush>
  </inkml:definitions>
  <inkml:trace contextRef="#ctx0" brushRef="#br0">24 24 15535,'0'0'12929,"-3"11"-11263,-3 7-1229,2 0 0,0 0 0,-1 25 0,4-34-406,0 1 1,1-1-1,0 0 0,1 0 1,0 0-1,1 0 0,-1 0 1,2 0-1,-1 0 0,7 12 0,-9-21-26,0 0-1,0-1 0,0 1 0,0 0 0,0-1 0,0 1 1,0 0-1,0-1 0,0 1 0,0 0 0,0 0 1,0-1-1,0 1 0,1 0 0,-1 0 0,0-1 0,0 1 1,0 0-1,0 0 0,1-1 0,-1 1 0,0 0 0,0 0 1,1 0-1,-1 0 0,0-1 0,0 1 0,1 0 0,-1 0 1,0 0-1,0 0 0,1 0 0,-1 0 0,0 0 0,1-1 1,-1 1-1,0 0 0,0 0 0,1 0 0,-1 0 0,0 0 1,1 1-1,-1-1 0,0 0 0,0 0 0,1 0 0,-1 0 1,0 0-1,1 0 0,-1 0 0,0 0 0,0 1 0,1-1 1,-1 0-1,0 0 0,0 0 0,0 1 0,1-1 0,-1 0 1,0 0-1,0 1 0,0-1 0,0 0 0,1 0 0,-1 1 1,0-1-1,0 1 0,6-25 71,-6 24-76,3-101-607,-3 102 612,1 0 1,-1 0 0,1 0 0,0 0-1,-1 0 1,1 0 0,0 0 0,0 0 0,0 0-1,0 0 1,0 0 0,0 0 0,0 0-1,0-1 1,0 1 0,0-1 0,0 1-1,1 0 1,-1-1 0,0 0 0,0 1 0,1-1-1,-1 0 1,0 0 0,1 0 0,-1 1-1,0-2 1,0 1 0,3 0 0,49 0 36,-46-1-12,7 0-23,-1-1 1,0-1-1,0 0 0,0 0 0,0-1 0,-1-1 1,18-9-1,-24 11-33,1-1 1,-1 1-1,1-1 1,-1-1 0,0 1-1,0-1 1,-1 0-1,0 0 1,0-1-1,0 1 1,0-1-1,-1 0 1,0-1 0,6-11-1,-10 18 25,0-1 0,0 1 0,1 0 0,-1-1 0,0 1 1,0 0-1,0-1 0,0 1 0,0 0 0,0-1 0,0 1 0,0 0 0,0-1 0,0 1 0,0 0 0,0-1 0,0 1 0,0 0 1,0-1-1,0 1 0,0 0 0,0 0 0,0-1 0,0 1 0,-1 0 0,1-1 0,0 1 0,0 0 0,0-1 0,0 1 0,-1 0 0,1 0 1,0-1-1,0 1 0,-1 0 0,1 0 0,0 0 0,-1 0 0,1-1 0,-1 1 0,-16 2 9,-18 16 177,20-7-30,1 2-1,-24 27 1,34-36-131,0 0 1,1 1 0,0-1 0,0 1-1,0-1 1,1 1 0,-1 0 0,1 0-1,0 0 1,1 1 0,-1-1 0,1 0-1,0 1 1,0 9 0,1-14-19,1 0 0,0 0 0,0-1 0,-1 1 0,1 0 0,0 0 0,0 0 0,0-1 0,0 1 0,0-1 0,0 1 0,0 0 0,0-1 0,0 0 0,0 1 0,1-1 0,-1 0 0,0 1 0,0-1 0,0 0 0,0 0 0,1 0 0,-1 0 0,0 0 0,2-1 0,38 0-455,-37 0 241,47-11-6297,-2-11-6163,-14 3-394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2.091"/>
    </inkml:context>
    <inkml:brush xml:id="br0">
      <inkml:brushProperty name="width" value="0.025" units="cm"/>
      <inkml:brushProperty name="height" value="0.025" units="cm"/>
    </inkml:brush>
  </inkml:definitions>
  <inkml:trace contextRef="#ctx0" brushRef="#br0">93 1 14510,'0'0'5066,"-9"9"-1073,2-3-3603,-42 49 3609,45-51-3719,1 0 0,1 0 1,-1 1-1,1-1 1,-1 1-1,1-1 0,1 1 1,-1 0-1,1 0 1,-1 0-1,1 0 1,1 0-1,-1 0 0,1 7 1,0-11-281,1 1 1,0-1-1,-1 0 1,1 0-1,0 0 1,0 0-1,0 0 1,0 0-1,0 0 1,0 0-1,0 0 1,0 0-1,1-1 1,-1 1-1,0 0 1,0-1-1,1 1 1,-1-1-1,0 0 1,0 1-1,1-1 1,-1 0-1,1 0 1,-1 1-1,0-1 1,1 0-1,-1-1 0,0 1 1,1 0-1,-1 0 1,1 0-1,1-1 1,3 0-185,0 0 0,0 0 0,0 0 1,0-1-1,0 1 0,8-5 0,-8 1 15,1 0-1,-1 0 0,0-1 1,0 0-1,-1 0 0,1-1 1,-1 1-1,-1-1 0,1 0 1,-1 0-1,-1-1 1,1 1-1,-1-1 0,0 0 1,-1 0-1,0 0 0,1-12 1,-32 53 1685,23-26-1321,1 0 0,1 0 1,-1 1-1,1-1 0,0 1 1,1 1-1,0-1 0,0 0 0,1 1 1,0-1-1,-1 17 0,3-24-246,1 0 0,0 0 0,-1 0 0,1 0 0,0-1 0,0 1 0,0 0 0,-1 0 0,1-1 0,0 1 0,0-1 0,0 1 0,0-1 0,0 1 0,0-1 0,0 0 0,0 1 0,1-1 0,-1 0 0,0 0 0,0 0 0,0 0 0,0 0 0,0 0 0,0 0 0,0 0 0,1 0 0,-1 0 0,0-1 0,1 0 0,38-7-4699,-8-10-1197,3-6-1463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2.453"/>
    </inkml:context>
    <inkml:brush xml:id="br0">
      <inkml:brushProperty name="width" value="0.025" units="cm"/>
      <inkml:brushProperty name="height" value="0.025" units="cm"/>
    </inkml:brush>
  </inkml:definitions>
  <inkml:trace contextRef="#ctx0" brushRef="#br0">110 0 14606,'0'0'5146,"-12"9"-1270,1-2-3164,1-1 94,0 0 0,0 2 0,0-1-1,1 1 1,0 0 0,0 1 0,-10 13-1,22-20-861,1-1-1,-1 0 0,1 0 0,-1-1 1,1 1-1,0-1 0,-1 0 0,1 0 0,0 0 1,5-1-1,23-5-2290,-26 4 1856,1 0 1,0 1 0,0-1-1,0 1 1,0 1 0,0 0-1,-1 0 1,1 0 0,0 1 0,11 2-1,-17-3 605,0 1-1,0-1 1,0 1-1,0 0 1,-1-1 0,1 1-1,0 0 1,0 0-1,-1 0 1,1-1-1,-1 1 1,1 0-1,-1 0 1,1 0-1,-1 0 1,1 0 0,-1 0-1,0 0 1,0 0-1,1 0 1,-1 0-1,0 0 1,0 0-1,0 0 1,0 0 0,0 0-1,0 0 1,-1 0-1,1 0 1,0 0-1,0 0 1,-1 0-1,1 0 1,-1 0 0,1 0-1,-1 0 1,1 0-1,-1 0 1,1-1-1,-1 1 1,0 0-1,-1 1 1,-30 34 3721,24-31-3710,0 0 0,0 0 1,0-1-1,0 0 0,-1 0 0,1-1 1,-1 0-1,0-1 0,0 0 0,0 0 1,0-1-1,-14 0 0,22-1-234,1 0 0,-1 0 0,1 0-1,-1-1 1,1 1 0,0 0 0,-1-1 0,1 1 0,-1 0 0,1-1 0,0 1-1,-1 0 1,1-1 0,0 1 0,-1-1 0,1 1 0,0-1 0,0 1-1,0-1 1,-1 1 0,1 0 0,0-1 0,0 0 0,0 1 0,0-1 0,0 1-1,0-1 1,0 1 0,0-1 0,0 1 0,0-1 0,0 1 0,0-1-1,0 1 1,0-1 0,1 1 0,-1-1 0,0 1 0,0-1 0,0 1 0,1 0-1,-1-1 1,1 0 0,11-22-9225,6 6-1097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2.779"/>
    </inkml:context>
    <inkml:brush xml:id="br0">
      <inkml:brushProperty name="width" value="0.025" units="cm"/>
      <inkml:brushProperty name="height" value="0.025" units="cm"/>
    </inkml:brush>
  </inkml:definitions>
  <inkml:trace contextRef="#ctx0" brushRef="#br0">18 56 16784,'0'0'13901,"12"2"-13607,-9-1-285,9 2 28,1-1 0,-1 0 1,0-1-1,15-1 0,-24 0-31,0 0 0,0 0 0,0 0 0,0-1-1,0 1 1,0-1 0,0 0 0,0 0 0,0 0-1,0 0 1,0-1 0,0 1 0,-1-1 0,1 1 0,-1-1-1,1 0 1,-1 0 0,0 0 0,1-1 0,-1 1 0,0 0-1,0-1 1,-1 1 0,1-1 0,2-4 0,-4 6-6,0 1 0,0-1 0,1 1 0,-1-1 0,0 0 0,0 1 0,0-1 0,0 1 0,0-1 0,0 0 0,0 1 0,0-1 0,0 1 0,0-1 0,0 0 1,0 1-1,0-1 0,0 1 0,-1-1 0,1 0 0,0 1 0,0-1 0,-1 1 0,1-1 0,0 1 0,-1-1 0,1 1 0,-1-1 0,1 1 0,0 0 0,-1-1 0,0 0 1,-24-5 51,18 6 70,-1 1 1,1-1 0,-1 1-1,1 1 1,-10 2 0,12-2-96,-1 0 0,1 1 0,-1-1 0,1 1 0,0 1 1,0-1-1,0 1 0,0 0 0,1 0 0,-1 0 0,1 0 0,0 1 0,1 0 1,-1 0-1,1 0 0,0 0 0,0 0 0,0 1 0,1-1 0,0 1 1,0 0-1,0 0 0,-1 10 0,4-14-65,-1-1 0,1 1 0,-1 0-1,1 0 1,0-1 0,0 1 0,0-1 0,0 1 0,0 0 0,0-1-1,0 0 1,0 1 0,1-1 0,-1 0 0,0 0 0,1 0 0,-1 1-1,1-2 1,0 1 0,-1 0 0,1 0 0,0 0 0,-1-1 0,1 1 0,0-1-1,0 1 1,0-1 0,-1 0 0,1 0 0,3 0 0,67 3-4253,-64-3 3171,35-2-7950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3.542"/>
    </inkml:context>
    <inkml:brush xml:id="br0">
      <inkml:brushProperty name="width" value="0.025" units="cm"/>
      <inkml:brushProperty name="height" value="0.025" units="cm"/>
    </inkml:brush>
  </inkml:definitions>
  <inkml:trace contextRef="#ctx0" brushRef="#br0">112 295 15054,'0'0'6844,"-11"2"-5242,9-2-1572,-7 1 269,-1 1 0,1 1-1,0 0 1,-12 4 0,19-6-187,-1 0 0,1 1 0,0-1 0,-1 0 0,1 1 0,0-1 0,0 1 0,0 0 0,0 0 0,0-1 0,0 1 0,1 0 0,-1 1 0,0-1 0,1 0 0,0 0 0,0 1 0,0-1 0,0 1 0,0-1 0,0 1 0,0-1 0,1 1 0,-1 5 0,1-8-92,1 1 1,0 0-1,-1-1 1,1 1-1,0-1 1,-1 1-1,1-1 1,0 1 0,0-1-1,-1 0 1,1 1-1,0-1 1,0 0-1,0 1 1,-1-1-1,1 0 1,0 0-1,0 0 1,0 0-1,0 0 1,0 0 0,-1 0-1,1 0 1,0 0-1,0 0 1,0-1-1,0 1 1,0 0-1,-1 0 1,2-1-1,30-8 417,-22 2-391,0 1-1,-1-2 1,0 1 0,0-1 0,0-1 0,-1 1 0,-1-1 0,1-1 0,-2 1 0,1-1 0,-1-1 0,-1 1 0,0-1-1,7-20 1,-15 48 82,0 1 1,1-1-1,1 30 0,1-45-94,1-1 1,-1 0 0,0 0-1,0 0 1,0 0-1,1 0 1,-1 0 0,0 1-1,1-1 1,-1 0-1,1 0 1,-1 0 0,1 0-1,0 0 1,-1-1-1,1 1 1,0 0 0,0 0-1,-1 0 1,1-1-1,0 1 1,0 0 0,0-1-1,0 1 1,2 0-1,-1 0 47,1 0 0,0 0 0,0-1 0,0 1 0,0-1 0,0 0 0,0 0-1,0 0 1,6-1 0,-1 0 21,-1 0-1,1-1 0,0-1 1,-1 1-1,1-1 1,-1 0-1,8-5 1,-2-1-131,0-1 1,0 0 0,-1-1-1,0-1 1,-1 0 0,0 0-1,-1-1 1,-1 0 0,0-1 0,0 0-1,-2-1 1,0 1 0,0-2-1,-1 1 1,-1-1 0,-1 1 0,0-1-1,-1 0 1,1-28 0,-4 44 22,1-1 1,-1 0 0,0 1 0,0-1-1,0 0 1,0 0 0,0 1 0,0-1-1,0 0 1,-1 1 0,1-1 0,0 0-1,0 1 1,0-1 0,-1 0 0,1 1-1,0-1 1,-1 1 0,1-1 0,-1 0-1,1 1 1,-1-1 0,1 1 0,-1-1-1,-12 6-210,-11 26 35,9 1 319,1 0 1,2 0-1,1 1 0,2 1 0,1 0 0,2 0 1,1 0-1,-1 56 0,8-80-138,0 0 0,0 0 0,1 0 0,0 0 0,1 0 0,0-1 0,9 16 0,16 43 0,-28-64 0,0-1 0,0 1 0,-1 0 0,1 0 0,-1 1 0,0-1 0,0 0 0,0 0 0,-1 0 0,1 0 0,-1 0 0,0 0 0,0 0 0,-3 6 0,3-8 0,-1 0 0,1 0 0,-1 0 0,1 0 0,-1 0 0,0 0 0,0-1 0,0 1 0,0-1 0,0 1 0,0-1 0,-1 0 0,1 0 0,0 0 0,-1 0 0,1 0 0,-1 0 0,1-1 0,-1 1 0,1-1 0,-1 1 0,1-1 0,-1 0 0,1 0 0,-1 0 0,-4-1 0,2 0 0,0 0 0,0 0 0,1 0 0,-1 0 0,0-1 0,0 1 0,0-1 0,1-1 0,-1 1 0,1-1 0,0 1 0,-7-7 0,5 2 0,0 1 0,0-2 0,1 1 0,0-1 0,0 1 0,1-1 0,0-1 0,0 1 0,1 0 0,-4-16 0,6 20 0,0 1 0,1-1 0,-1 1 0,1-1 0,0 0 0,0 1 0,0-1 0,1 0 0,-1 1 0,1-1 0,0 1 0,0-1 0,0 1 0,0-1 0,1 1 0,-1 0 0,1-1 0,0 1 0,0 0 0,0 0 0,0 0 0,1 1 0,-1-1 0,1 0 0,0 1 0,-1 0 0,1 0 0,0-1 0,4 0 0,12-6-168,0 2 0,1 0 1,-1 1-1,1 2 0,1-1 0,36-1 0,-24 2-1679,50-12 0,-31 0-7377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4.538"/>
    </inkml:context>
    <inkml:brush xml:id="br0">
      <inkml:brushProperty name="width" value="0.025" units="cm"/>
      <inkml:brushProperty name="height" value="0.025" units="cm"/>
    </inkml:brush>
  </inkml:definitions>
  <inkml:trace contextRef="#ctx0" brushRef="#br0">3 1 8904,'0'1'8087,"0"1"-3836,0 22-1102,-2 13 326,2 45-1363,0-78-2094,0 1 1,1-1 0,-1 0-1,1 1 1,0-1 0,1 0 0,-1 0-1,1 0 1,0 0 0,0 0-1,0 0 1,0-1 0,1 1-1,4 5 1,-5-8-7,0 1-1,0-1 1,0 1-1,0-1 1,0 1-1,0-1 1,0 0-1,1 0 1,-1 0 0,1-1-1,-1 1 1,0 0-1,1-1 1,-1 0-1,1 1 1,-1-1 0,1 0-1,-1 0 1,4-1-1,-1 0 10,0 0 0,0-1-1,0 0 1,0 0-1,-1 0 1,1 0 0,-1-1-1,9-6 1,1-3 12,0 0 0,-1-1 0,0-1 0,11-16 0,-8 6-24,-13 18 93,0 1 1,0 0-1,1 0 1,0 0-1,0 0 0,9-8 1,-13 33 618,-12 43-432,8-48-242,1 0 1,0 1 0,-1 21 0,4-36-48,0 0 0,0 0 0,0 0 0,0-1 0,0 1 0,0 0 0,0 0 0,0 0 0,1-1 0,-1 1 0,0 0 0,0 0 0,1 0 0,-1-1 0,1 1 0,-1 0 0,0-1 0,1 1 0,-1 0 0,1-1 0,0 1 0,-1-1 0,1 1 0,-1-1 0,1 1 0,0-1 0,-1 1 0,1-1 0,0 0 0,0 1 0,0-1 0,2 1 0,-1-1 0,0 0 0,0 0 0,1 0 0,-1 0 0,0-1 0,1 1 0,-1-1 0,0 1 0,1-1 0,1 0 0,5-3 0,0 0 0,0-1 0,0 0 0,11-9 0,6-8 0,40-48 0,-14 15 0,-52 55 0,0-1 0,0 1 0,0 0 0,1 0 0,-1 0 0,0 0 0,0 0 0,0 0 0,0 0 0,1 0 0,-1-1 0,0 1 0,0 0 0,0 0 0,0 0 0,1 0 0,-1 0 0,0 0 0,0 0 0,0 0 0,1 0 0,-1 0 0,0 0 0,0 0 0,0 0 0,0 0 0,1 0 0,-1 1 0,0-1 0,0 0 0,0 0 0,0 0 0,1 0 0,-1 0 0,0 0 0,0 0 0,0 0 0,0 1 0,0-1 0,1 0 0,-1 0 0,0 0 0,0 0 0,0 1 0,0-1 0,0 0 0,0 0 0,0 0 0,0 0 0,0 1 0,0-1 0,0 0 0,0 0 0,0 0 0,0 0 0,0 1 0,0-1 0,0 0 0,0 0 0,0 0 0,0 1 0,0-1 0,0 0 0,0 0 0,0 0 0,0 14 0,0-13 0,-1 10 0,0 0 0,-1-1 0,-1 1 0,-4 11 0,-5 27 0,12-49 2,0 0 0,0 0-1,0 1 1,0-1 0,0 0 0,0 0-1,0 0 1,0 0 0,0 0 0,0 1 0,0-1-1,0 0 1,0 0 0,0 0 0,0 0-1,0 0 1,0 0 0,0 1 0,0-1-1,0 0 1,0 0 0,0 0 0,0 0 0,0 0-1,0 0 1,0 1 0,0-1 0,1 0-1,-1 0 1,0 0 0,0 0 0,0 0 0,0 0-1,0 0 1,0 0 0,0 0 0,1 0-1,-1 1 1,0-1 0,0 0 0,0 0-1,0 0 1,0 0 0,0 0 0,1 0 0,-1 0-1,0 0 1,0 0 0,0 0 0,0 0-1,0 0 1,1 0 0,-1 0 0,0 0-1,11-6 97,7-10-1072,-7 1-3655,-1 1-3704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5.055"/>
    </inkml:context>
    <inkml:brush xml:id="br0">
      <inkml:brushProperty name="width" value="0.025" units="cm"/>
      <inkml:brushProperty name="height" value="0.025" units="cm"/>
    </inkml:brush>
  </inkml:definitions>
  <inkml:trace contextRef="#ctx0" brushRef="#br0">86 76 14157,'0'0'11152,"2"-10"-8087,1-2-2318,-1 6-424,-1 1 0,1-1 1,-1 1-1,-1-1 1,1 0-1,-1-6 0,0 12-303,0-1-1,0 1 0,0 0 0,-1-1 1,1 1-1,0 0 0,0-1 0,0 1 1,-1 0-1,1-1 0,0 1 0,0 0 1,-1-1-1,1 1 0,0 0 0,-1 0 1,1-1-1,0 1 0,-1 0 0,1 0 1,-1 0-1,1-1 0,0 1 0,-1 0 1,1 0-1,-1 0 0,1 0 1,0 0-1,-1 0 0,1 0 0,-1 0 1,1 0-1,-1 0 0,1 0 0,0 0 1,-1 0-1,1 0 0,-1 0 0,1 1 1,0-1-1,-1 0 0,1 0 0,0 0 1,-1 1-1,1-1 0,0 0 0,-1 0 1,1 1-1,-22 11 420,14-4-439,1 0 0,0 0 0,0 1 0,-8 13 0,13-20 0,0 1 0,1-1 0,-1 1 0,1 0 0,0 0 0,-1 0 0,1 0 0,0 0 0,1 0 0,-1 0 0,0 0 0,1 0 0,0 0 0,0 0 0,0 0 0,0 0 0,0 0 0,0 0 0,1 0 0,1 5 0,-1-7 0,1 0 0,-1 0 0,1 0 0,-1 0 0,1 0 0,0-1 0,-1 1 0,1 0 0,0-1 0,0 1 0,-1-1 0,1 0 0,0 1 0,0-1 0,0 0 0,-1 0 0,1 0 0,0 0 0,0-1 0,0 1 0,3-1 0,40-11 0,-32 5 0,1-1 0,-2 0 0,20-16 0,-21 15 0,1 0 0,0 0 0,20-9 0,-31 18 0,-1 0 0,0 0 0,0 0 0,1 0 0,-1 0 0,0 0 0,0-1 0,1 1 0,-1 0 0,0 0 0,0 0 0,0 0 0,1 1 0,-1-1 0,0 0 0,0 0 0,1 0 0,-1 0 0,0 0 0,0 0 0,1 0 0,-1 0 0,0 0 0,0 0 0,0 1 0,1-1 0,-1 0 0,0 0 0,0 0 0,0 0 0,0 1 0,1-1 0,-1 0 0,0 0 0,0 0 0,0 1 0,0-1 0,0 0 0,0 0 0,0 1 0,0-1 0,3 17 0,-6 23 0,3-36 0,-1-2 0,1-1 0,0 1 0,-1-1 0,1 1 0,0-1 0,0 0 0,0 1 0,0-1 0,0 1 0,1-1 0,-1 1 0,0-1 0,1 1 0,-1-1 0,1 0 0,-1 1 0,1-1 0,0 0 0,-1 1 0,1-1 0,0 0 0,0 0 0,0 0 0,0 1 0,0-1 0,0 0 0,0-1 0,0 1 0,1 0 0,-1 0 0,2 1 0,1-2 0,1 1 0,-1-1 0,0 1 0,0-1 0,0-1 0,1 1 0,-1-1 0,0 1 0,0-1 0,8-3 0,0-1 0,1 0 0,-1 0 0,18-12 0,-21 11 0,1 0 0,0 1 0,0 0 0,1 1 0,16-5 0,-27 9 0,0 0 0,0 0 0,1 0 0,-1 0 0,0 0 0,1 0 0,-1 0 0,0 0 0,0 0 0,1 0 0,-1 0 0,0 1 0,0-1 0,1 0 0,-1 0 0,0 0 0,0 0 0,1 0 0,-1 1 0,0-1 0,0 0 0,1 0 0,-1 0 0,0 1 0,0-1 0,0 0 0,0 0 0,1 1 0,-1-1 0,0 0 0,0 0 0,0 1 0,0-1 0,0 0 0,0 1 0,0-1 0,0 0 0,0 0 0,0 1 0,0-1 0,0 0 0,0 0 0,0 1 0,0-1 0,0 0 0,0 1 0,-2 11 0,2-12 0,-7 18-12,5-14-126,1 1 0,-1 0 1,1 0-1,0 0 0,0 0 0,0 8 0,1-12-278,1-1 0,0 0 0,0 0 0,0 1 0,-1-1 0,1 0 0,0 0 0,0 0 0,0 0 0,0 0 0,0 0 0,0 0 0,-1 0 0,1 0 0,0 0 0,0 0 0,0 0 0,0-1 0,0 1 0,-1 0 0,1-1 0,0 1 0,0-1 0,-1 1 0,2-2 1,13-12-6787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6:17.596"/>
    </inkml:context>
    <inkml:brush xml:id="br0">
      <inkml:brushProperty name="width" value="0.025" units="cm"/>
      <inkml:brushProperty name="height" value="0.025" units="cm"/>
    </inkml:brush>
  </inkml:definitions>
  <inkml:trace contextRef="#ctx0" brushRef="#br0">459 32 3203,'-21'-7'3155,"0"2"0,-32-6-1,7 6-348,-57 2 0,96 4-2710,1 0 1,0 0-1,-1 0 1,1 1-1,0 0 1,0 1-1,0-1 1,0 1 0,0 0-1,1 1 1,0-1-1,-1 1 1,1 0-1,-9 9 1,2-1 78,1 1-1,0 0 1,1 0 0,-14 26 0,16-23-46,0 1-1,2 0 1,0 1 0,1 0 0,0 0-1,2 0 1,-2 25 0,2 137-4,4-108-36,-1-62-85,0 0 1,1 0-1,0 0 1,1 0 0,0 0-1,1 0 1,-1-1-1,2 1 1,0-1-1,0 0 1,0 0-1,8 10 1,-7-12 12,0-1-1,0-1 1,0 1-1,1-1 1,0 0 0,0 0-1,1-1 1,-1 1-1,1-1 1,0-1 0,0 1-1,0-1 1,1-1 0,-1 1-1,1-1 1,9 1-1,9 0 7,-1-2-1,1 0 0,-1-2 0,1-1 0,-1-1 1,0-1-1,0-1 0,0-1 0,0-1 0,-1-2 1,0 0-1,38-22 0,9-9 268,-1-4 0,103-85 0,-162 120-232,16-12 99,-1-1 0,0-1 1,26-33-1,-47 51-87,-1-1 1,1 0 0,-1 0-1,0-1 1,0 1 0,0-1 0,-1 0-1,0 0 1,-1 0 0,0 0-1,0 0 1,0-1 0,-1 1-1,0-1 1,0 1 0,-1-1-1,0 1 1,0-1 0,-1 1-1,0-1 1,-2-7 0,0 8-2,-1 0 0,0 0 1,0 1-1,0-1 0,-1 1 0,0 0 1,0 0-1,-1 0 0,1 1 1,-1-1-1,-1 2 0,1-1 0,-1 1 1,1-1-1,-14-4 0,1 0 68,1 1-1,-1 1 1,-1 1-1,0 1 1,-20-3-1,14 5-65,0 0 1,0 2-1,-1 1 0,-40 5 1,52-3-114,1 1 0,0 0 0,0 1-1,0 0 1,0 1 0,1 1 0,0 0 0,0 1 0,-21 15 0,12 1-1128,22-23 936,-1 1 0,0-1 0,1 1 0,-1 0 0,0-1 0,1 1 0,-1 0 0,1 0 0,-1-1 0,1 1 0,0 0 0,-1 0 0,1 0 0,0-1 0,0 1 1,-1 0-1,1 0 0,0 0 0,0 0 0,0 0 0,0 0 0,0 0 0,0-1 0,0 1 0,0 0 0,0 0 0,1 0 0,-1 0 0,1 1 0,9 0-6855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5.397"/>
    </inkml:context>
    <inkml:brush xml:id="br0">
      <inkml:brushProperty name="width" value="0.025" units="cm"/>
      <inkml:brushProperty name="height" value="0.025" units="cm"/>
    </inkml:brush>
  </inkml:definitions>
  <inkml:trace contextRef="#ctx0" brushRef="#br0">1 65 17424,'0'0'14953,"9"1"-14600,-4 0-348,1-1 0,-1 0 0,0 0 0,1 0 1,-1-1-1,1 0 0,-1 0 0,7-2 0,-9 2-5,-1 0 0,0 0-1,0 1 1,0-2 0,0 1-1,0 0 1,0 0 0,-1-1-1,1 1 1,0-1 0,-1 1-1,1-1 1,-1 0 0,1 1-1,-1-1 1,0 0 0,0 0 0,0 0-1,0 0 1,0 0 0,0 0-1,0-1 1,-1 1 0,1 0-1,-1 0 1,0-1 0,0 1-1,1-3 1,-1 5 0,0 0 0,0-1 0,0 1 0,0 0 0,0-1 0,0 1 0,0 0 0,0 0 0,0-1 0,0 1 0,0 0 0,-1-1 0,1 1 0,0 0 0,0 0 0,0-1 0,0 1 0,0 0 0,-1 0 0,1-1 0,0 1 0,0 0 0,0 0 0,-1-1 0,1 1 0,0 0 0,0 0 0,-1 0 0,1 0 0,0-1 0,0 1 0,-1 0 0,1 0 0,0 0 0,0 0 0,-1 0 0,1 0 0,0 0 0,-1 0 0,1 0 0,-1 0 0,-15 6 0,-12 17 0,23-17 0,1 1 0,-1-1 0,1 1 0,1 0 0,-1 0 0,1 0 0,0 1 0,1-1 0,0 1 0,0-1 0,1 1 0,0 0 0,-1 9 0,2-16-4,0 0 0,0 0 0,0 0 1,1 0-1,-1-1 0,0 1 0,0 0 0,0 0 0,1 0 0,-1-1 1,0 1-1,1 0 0,-1 0 0,1-1 0,-1 1 0,1 0 0,-1-1 0,1 1 1,-1-1-1,1 1 0,0 0 0,-1-1 0,1 1 0,0-1 0,0 0 1,-1 1-1,2 0 0,29 1-368,-24-3 111,0 0 0,0-1 0,0 0 0,0 0 0,0 0 1,11-6-1,44-42-8376,-25 12-370,-17 18 1539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5.787"/>
    </inkml:context>
    <inkml:brush xml:id="br0">
      <inkml:brushProperty name="width" value="0.025" units="cm"/>
      <inkml:brushProperty name="height" value="0.025" units="cm"/>
    </inkml:brush>
  </inkml:definitions>
  <inkml:trace contextRef="#ctx0" brushRef="#br0">72 48 11371,'0'0'5520,"-5"8"-1773,1 0-2830,-12 21 1046,11-4 2199,6-24-4118,-1-1 1,0 1-1,1-1 1,-1 1-1,1-1 0,-1 0 1,1 1-1,-1-1 1,1 0-1,-1 1 1,1-1-1,-1 0 1,1 0-1,-1 1 1,1-1-1,0 0 1,-1 0-1,1 0 1,-1 0-1,1 0 1,0 0-1,-1 0 1,1 0-1,0 0 1,-1 0-1,1 0 1,-1 0-1,1 0 1,0-1-1,-1 1 1,1 0-1,-1 0 1,1-1-1,-1 1 1,1 0-1,-1-1 1,1 1-1,-1 0 1,1-1-1,0 0 1,24-12-81,-9 0-290,-1 0 1,0 0-1,-1-1 0,-1-1 1,16-22-1,-38 52 591,0 0 0,1 1 0,1 1 0,0-1 0,2 1 0,0 0 0,0 0 0,2 0 0,-3 26 0,3 13 543,7 92 1,0 8-1408,-4-151 610,-1 0 0,0 0 0,0 0 1,0 0-1,-1 0 0,1 0 1,-1 0-1,0 0 0,-1-1 0,1 1 1,-6 6-1,7-9 37,-1 0 1,1 0-1,-1 0 0,0-1 1,1 1-1,-1-1 0,0 1 1,0-1-1,0 0 0,0 0 1,0 0-1,0 0 1,-1 0-1,1 0 0,0 0 1,0-1-1,-1 1 0,1-1 1,0 0-1,-1 1 0,1-1 1,-1 0-1,1-1 0,0 1 1,-1 0-1,1-1 0,0 1 1,-3-2-1,3 1-45,-1-1 0,1 1 0,-1-1 1,1 0-1,0 0 0,0 0 0,0 0 0,0 0 0,0 0 1,1-1-1,-1 1 0,1-1 0,-1 1 0,1-1 0,0 0 1,0 1-1,0-1 0,-1-5 0,-8-55-15,9 50 12,1-1 0,0 1 0,0 0 0,2-1 0,-1 1 0,8-25 0,-7 31 0,1 1 0,0-1 0,0 1 0,0 0 0,1 0 0,0 0 0,0 1 0,1-1 0,-1 1 0,1 0 0,0 1 0,1-1 0,-1 1 0,1 0 0,6-4 0,67-29-2650,-29 16-1944,-18 5-4914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7.882"/>
    </inkml:context>
    <inkml:brush xml:id="br0">
      <inkml:brushProperty name="width" value="0.025" units="cm"/>
      <inkml:brushProperty name="height" value="0.025" units="cm"/>
    </inkml:brush>
  </inkml:definitions>
  <inkml:trace contextRef="#ctx0" brushRef="#br0">96 238 5926,'0'0'4228,"4"-8"1324,-1 1-4426,0 1 0,0-1 0,-1 0 0,0 0 0,3-13 0,-5 19-987,0 0 0,0-1-1,0 1 1,0 0-1,0-1 1,0 1 0,0 0-1,0-1 1,0 1-1,-1 0 1,1 0 0,-1-1-1,1 1 1,-1 0-1,1 0 1,-1 0 0,0-1-1,0 1 1,1 0 0,-1 0-1,0 0 1,0 0-1,0 1 1,0-1 0,0 0-1,0 0 1,0 0-1,0 1 1,-1-1 0,1 1-1,0-1 1,0 1-1,-1-1 1,1 1 0,0 0-1,0-1 1,-1 1-1,1 0 1,0 0 0,-1 0-1,1 0 1,0 0 0,-1 0-1,1 1 1,0-1-1,-1 0 1,0 1 0,-2 0-84,0 0 1,1 1-1,-1-1 1,1 1-1,0 0 1,-1 0-1,1 0 1,0 0-1,0 0 1,0 1-1,0-1 1,1 1-1,-1 0 1,1 0-1,-1 0 1,1 0 0,0 0-1,0 1 1,1-1-1,-1 1 1,-2 6-1,2-4 16,-1 0 0,1 1 0,1-1-1,-1 1 1,1-1 0,0 1 0,0 0 0,1 0-1,0-1 1,0 1 0,2 11 0,-1-17-62,-1 0 1,1 0-1,-1 0 0,1 0 1,-1-1-1,1 1 1,0 0-1,-1-1 0,1 1 1,0 0-1,0-1 1,0 1-1,-1-1 0,1 1 1,0-1-1,0 0 1,0 1-1,0-1 0,0 0 1,0 0-1,0 1 1,0-1-1,0 0 0,0 0 1,0 0-1,0 0 1,0 0-1,0 0 0,0-1 1,1 1-1,31-10 154,-19 2-143,-1-1 0,-1-1-1,0 1 1,0-2 0,-1 0 0,0 0 0,-1-1 0,14-20 0,-11 11 18,0 0 0,-2 0-1,0-1 1,14-43 0,-19 36 107,-7 28-139,1 1-1,0 0 0,0 0 0,0 0 0,0 0 0,-1 0 0,1-1 1,0 1-1,0 0 0,-1 0 0,1 0 0,0 0 0,0 0 1,0 0-1,-1 0 0,1 0 0,0 0 0,0 0 0,-1 0 0,1 0 1,0 0-1,0 0 0,-1 0 0,1 0 0,0 0 0,0 0 1,0 0-1,-1 0 0,1 0 0,0 1 0,0-1 0,-1 0 0,1 0 1,0 0-1,0 0 0,0 0 0,0 1 0,-1-1 0,1 0 1,0 0-1,0 0 0,0 1 0,0-1 0,0 0 0,0 0 0,-1 0 1,1 1-1,0-1 0,0 0 0,-31 47 350,20-22-355,0 0 0,-9 34 0,17-48 0,0 0 0,1 0 0,1 0 0,-1 1 0,2-1 0,0 0 0,0 1 0,2 14 0,-2-25-95,1 0 0,-1 0 0,0 0-1,0 0 1,1 0 0,-1 0 0,0-1 0,1 1 0,-1 0 0,1 0-1,-1 0 1,1 0 0,-1 0 0,1-1 0,0 1 0,-1 0 0,1-1-1,0 1 1,0 0 0,-1-1 0,1 1 0,0-1 0,0 1 0,0-1-1,0 1 1,0-1 0,0 0 0,0 0 0,0 1 0,0-1-1,0 0 1,0 0 0,0 0 0,0 0 0,0 0 0,0 0 0,0 0-1,0 0 1,0-1 0,0 1 0,0 0 0,-1 0 0,1-1 0,0 1-1,0-1 1,0 1 0,1-2 0,2 0-1105,0 0 1,0 0-1,0-1 0,0 0 1,-1 0-1,1 0 0,-1 0 1,6-7-1,6-17-14505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8.572"/>
    </inkml:context>
    <inkml:brush xml:id="br0">
      <inkml:brushProperty name="width" value="0.025" units="cm"/>
      <inkml:brushProperty name="height" value="0.025" units="cm"/>
    </inkml:brush>
  </inkml:definitions>
  <inkml:trace contextRef="#ctx0" brushRef="#br0">8 81 17617,'0'0'7740,"-1"9"-4878,0-3-2644,1-4-69,0 0-1,-1 1 0,1-1 0,0 0 1,0 0-1,1 1 0,-1-1 1,0 0-1,1 1 0,0 3 1,0-5-89,0 0 1,0 0 0,0 0 0,0-1-1,0 1 1,0 0 0,0 0 0,0-1 0,0 1-1,1 0 1,-1-1 0,0 1 0,0-1 0,1 1-1,-1-1 1,0 0 0,0 0 0,1 1 0,-1-1-1,0 0 1,1 0 0,-1 0 0,0-1 0,1 1-1,-1 0 1,3-1 0,1 0-34,1-1 0,0 0 0,-1 0 0,0-1-1,1 1 1,-1-1 0,0 0 0,0 0 0,-1-1 0,1 1 0,-1-1 0,1 0 0,3-6 0,-5 7-19,0 0 1,0 0 0,-1 0 0,1-1 0,-1 1 0,0-1 0,0 1 0,0-1 0,0 0 0,-1 0 0,0 0 0,0 0 0,0 0 0,0 0 0,0 0-1,-1-1 1,0 1 0,0 0 0,0-5 0,0 8-3,-1 1 0,1-1-1,-1 1 1,1-1 0,0 0-1,-1 1 1,1 0 0,-1-1-1,1 1 1,-1-1 0,1 1 0,-1 0-1,0-1 1,1 1 0,-1 0-1,1-1 1,-1 1 0,0 0-1,1 0 1,-1 0 0,0 0 0,1-1-1,-1 1 1,0 0 0,1 0-1,-1 0 1,0 1 0,1-1-1,-1 0 1,0 0 0,-1 1 0,-22 6 153,15 1-151,1-1 1,0 1-1,0 0 1,0 1-1,1 0 0,0 0 1,1 1-1,0-1 1,0 1-1,1 1 1,0-1-1,1 1 0,0 0 1,1 0-1,0 0 1,1 0-1,0 0 1,0 15-1,2-25-8,0 0 0,0 0 0,0 0 0,0 0 0,0 0 0,0 0 0,1-1 0,-1 1 0,0 0 0,0 0 0,1 0 0,-1 0 0,0-1 0,1 1 0,-1 0 0,1 0 0,-1-1 0,1 1 0,-1 0 0,1-1 0,0 1 0,-1-1 0,1 1 0,0 0 0,-1-1 0,1 0 0,0 1 0,0-1 0,0 1 0,2 0 0,-1-1 0,1 0 0,-1 0 0,0 1 0,1-1 0,-1-1 0,1 1 0,-1 0 0,0-1 0,5 0 0,2-2 0,1-1 0,-1 0 0,0 0 0,12-7 0,134-108 0,-154 121 0,-1 0 0,1 0 0,-1 1 0,1-1 0,-1 0 0,0 0 0,0 1 0,0-1 0,0 0 0,0 1 0,-1-1 0,0 4 0,-11 34 0,9-31 0,0 0 0,0 1 0,1-1 0,0 1 0,-1 15 0,4-24 0,-1 0 0,0 0 0,1-1 0,-1 1 0,1 0 0,-1-1 0,1 1 0,-1 0 0,1-1 0,0 1 0,-1-1 0,1 1 0,0-1 0,-1 1 0,1-1 0,0 1 0,0-1 0,-1 0 0,1 0 0,0 1 0,0-1 0,0 0 0,-1 0 0,1 0 0,0 0 0,0 0 0,0 0 0,0 0 0,-1 0 0,1 0 0,0 0 0,0 0 0,0 0 0,-1-1 0,1 1 0,0 0 0,1-1 0,36-11 0,16-22 0,-44 27 0,1 0 0,0 0 0,0 0 0,0 2 0,1-1 0,19-5 0,-31 11 0,1 0 0,-1 1 0,1-1 0,-1 0 0,1 1 0,-1-1 0,0 0 0,1 1 0,-1-1 0,0 0 0,1 1 0,-1-1 0,0 0 0,1 1 0,-1-1 0,0 1 0,0-1 0,1 1 0,-1-1 0,0 1 0,0-1 0,0 1 0,0-1 0,0 1 0,0-1 0,0 1 0,1-1 0,-2 1 0,1-1 0,0 1 0,0-1 0,0 1 0,0-1 0,0 1 0,0-1 0,0 1 0,-1-1 0,1 1 0,0-1 0,0 1 0,-1-1 0,1 1 0,-1-1 0,-7 26 0,1-13 0,-10 23 0,16-34 0,1-1 0,-1 1 0,0 0 0,1-1 0,0 1 0,-1-1 0,1 1 0,0 0 0,0-1 0,0 1 0,0 0 0,0-1 0,0 1 0,0 0 0,1-1 0,-1 1 0,1 2 0,0-4 0,0 1 0,-1-1 0,1 0 0,0 1 0,-1-1 0,1 0 0,0 0 0,-1 0 0,1 1 0,0-1 0,0 0 0,-1 0 0,1 0 0,0 0 0,0 0 0,-1-1 0,1 1 0,0 0 0,-1 0 0,1 0 0,0-1 0,-1 1 0,1 0 0,0 0 0,-1-1 0,1 1 0,-1-1 0,2 0 0,17-12 0,49-47 0,15-12 0,-83 71 0,0 1 0,1 0 0,-1-1 0,1 1 0,-1-1 0,1 1 0,-1-1 0,1 1 0,-1 0 0,1-1 0,-1 1 0,1 0 0,-1 0 0,1 0 0,0-1 0,-1 1 0,1 0 0,-1 0 0,1 0 0,0 0 0,-1 0 0,1 0 0,-1 0 0,1 0 0,0 0 0,-1 0 0,1 0 0,1 1 0,-3 16 0,-20 34 0,17-43 0,3-5-21,-11 31-1570,14-23-435,14-15-1046,1-10-6265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9.580"/>
    </inkml:context>
    <inkml:brush xml:id="br0">
      <inkml:brushProperty name="width" value="0.025" units="cm"/>
      <inkml:brushProperty name="height" value="0.025" units="cm"/>
    </inkml:brush>
  </inkml:definitions>
  <inkml:trace contextRef="#ctx0" brushRef="#br0">133 36 14862,'0'-1'314,"0"0"-1,0 1 0,0-1 1,-1 0-1,1 1 1,0-1-1,0 1 1,0-1-1,-1 0 1,1 1-1,0-1 1,-1 1-1,1-1 1,0 1-1,-1-1 1,1 1-1,-1-1 1,1 1-1,-1-1 1,1 1-1,-1 0 1,1-1-1,-1 1 0,1 0 1,-1 0-1,0-1 1,1 1-1,-1 0 1,1 0-1,-2-1 1,-28 1 3636,23 0-3622,0 2 0,0-1 0,0 1 0,0 0 0,-12 6 0,15-5-272,1 0 0,-1 0 0,1 1 0,0-1 0,1 1 0,-1 0 0,1 0 0,-4 7 0,5-11-50,1 1 0,-1 0 0,1 0 0,-1-1 1,1 1-1,-1 0 0,1 0 0,0 0 0,-1 0 0,1-1 0,0 1 0,0 0 0,-1 0 0,1 0 0,0 0 1,0 0-1,0 0 0,0 0 0,0 0 0,1 0 0,-1 0 0,0-1 0,0 1 0,0 0 0,1 0 0,-1 0 1,1 0-1,-1 0 0,0-1 0,1 1 0,-1 0 0,1 0 0,0-1 0,-1 1 0,1 0 0,0-1 0,-1 1 1,1 0-1,0-1 0,0 1 0,-1-1 0,1 0 0,0 1 0,0-1 0,0 1 0,1-1 0,5 1 11,0-1 0,0 0 0,0-1-1,0 1 1,0-1 0,0-1 0,0 1 0,0-1-1,-1 0 1,1-1 0,-1 0 0,0 0 0,1 0-1,9-8 1,0 0-85,0-2 0,0 1-1,25-30 1,-72 95 211,28-48-54,0 0 1,1 0-1,-1 0 0,1 0 1,1 1-1,-1-1 1,1 1-1,0 0 0,0-1 1,0 1-1,1 0 1,0 0-1,0-1 1,1 9-1,0-13-88,0 0-1,-1-1 1,1 1 0,0 0-1,-1 0 1,1-1 0,0 1-1,0-1 1,0 1 0,0-1-1,-1 1 1,1-1 0,0 1-1,0-1 1,0 0 0,0 1-1,0-1 1,0 0 0,0 0-1,0 0 1,0 0 0,0 0-1,0 0 1,0 0 0,0 0-1,0 0 1,0 0 0,0-1-1,1 1 1,31-10-5,-18 3 4,-1-1 0,0-1 0,-1 0 0,23-20 0,-23 18 0,0 1 0,1 0 0,-1 1 0,24-12 0,-36 28 0,0 0 0,0 0 0,0 0 0,-1 0 0,0-1 0,-1 12 0,0-14 0,1 0 0,-1 0 0,1 0 0,0 0 0,0 0 0,0 0 0,1 1 0,-1-1 0,2 5 0,-1-9 0,-1 1 0,0 0 0,1-1 0,-1 1 0,1-1 0,-1 1 0,1-1 0,-1 1 0,1-1 0,-1 1 0,1-1 0,0 0 0,-1 1 0,1-1 0,0 0 0,-1 1 0,1-1 0,0 0 0,-1 0 0,1 1 0,1-1 0,26-5 0,-20 1 0,0 0 0,0 0 0,-1-1 0,1 0 0,9-9 0,-11 9 0,1 0 0,-1 0 0,1 0 0,0 1 0,0 0 0,0 1 0,14-6 0,-21 9 1,1 0 0,-1 0-1,0 0 1,1 0 0,-1 1 0,1-1-1,-1 0 1,1 0 0,-1 0 0,0 0 0,1 1-1,-1-1 1,1 0 0,-1 0 0,0 0-1,1 1 1,-1-1 0,0 0 0,1 1 0,-1-1-1,0 0 1,1 1 0,-1-1 0,0 1-1,0-1 1,0 0 0,1 1 0,-1-1 0,0 1-1,0-1 1,0 1 0,0-1 0,0 0-1,0 1 1,0-1 0,0 1 0,0-1 0,0 1-1,0-1 1,0 1 0,0-1 0,0 0-1,0 1 1,0-1 0,0 1 0,-1-1 0,1 1-1,0 0 1,-9 36-23,4-14-186,6-22-161,0-1 1,0 1-1,0-1 1,0 1-1,0-1 0,1 1 1,-1-1-1,0 0 1,0 1-1,0-1 1,0 0-1,1 0 1,-1 0-1,0 0 0,0 0 1,0 0-1,1 0 1,-1 0-1,0-1 1,0 1-1,0 0 0,0-1 1,0 1-1,2-2 1,25-12-4154,2-5-1473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0:59.937"/>
    </inkml:context>
    <inkml:brush xml:id="br0">
      <inkml:brushProperty name="width" value="0.025" units="cm"/>
      <inkml:brushProperty name="height" value="0.025" units="cm"/>
    </inkml:brush>
  </inkml:definitions>
  <inkml:trace contextRef="#ctx0" brushRef="#br0">165 115 14862,'0'0'10714,"-11"3"-7495,-1 2-2848,0 0 0,1 1-1,0 1 1,0-1-1,0 2 1,-13 10 0,19-13-285,-1 0 0,1 0 0,0 0 0,1 0 0,-1 1 0,1 0 0,0-1 0,0 2 0,1-1 1,0 0-1,0 1 0,1-1 0,-1 1 0,1 0 0,-1 9 0,3-15-86,0 0 0,0 0 0,1 0 0,-1 0 0,0 0 0,1-1 0,-1 1 0,1 0 0,-1 0 0,1 0 0,-1 0 0,1 0 0,-1-1 0,1 1 0,0 0 0,-1 0 0,1-1 0,0 1 0,0-1 0,0 1 0,0-1 0,-1 1 0,1-1 0,0 1 0,0-1 0,0 0 0,0 1 0,0-1 0,0 0 0,0 0 0,0 0 0,0 0 0,0 0 0,0 0 0,0 0 0,0 0 0,0 0 0,0 0 0,0-1 0,0 1 0,1-1 0,5 1 0,-1-2 0,0 1 0,1 0 0,-1-1 0,10-5 0,0-2 0,-1-2 0,0 0 0,-1 0 0,0-1 0,0-1 0,-2-1 0,22-27 0,-16 15 0,-1 0 0,-1-1 0,22-54 0,-48 106 0,2 0 0,0 0 0,2 1 0,0 0 0,2 0 0,1 1 0,0 38 0,4-62-97,-1 1 1,0-1-1,1 1 1,0-1-1,0 1 1,0-1-1,0 0 1,1 0-1,-1 1 1,1-1-1,0 0 1,3 4-1,-4-6-191,1 1-1,-1 0 0,1-1 1,0 0-1,0 1 1,0-1-1,0 0 0,0 0 1,0 0-1,0 0 0,0 0 1,0-1-1,2 1 0,22 1-9533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2.964"/>
    </inkml:context>
    <inkml:brush xml:id="br0">
      <inkml:brushProperty name="width" value="0.025" units="cm"/>
      <inkml:brushProperty name="height" value="0.025" units="cm"/>
    </inkml:brush>
  </inkml:definitions>
  <inkml:trace contextRef="#ctx0" brushRef="#br0">1 13 18033,'0'0'12748,"79"24"-12107,-34-24-449,11 0-96,5 0-64,-4-5-833,-5-4-1345,-9 2-1601,-12 0-1666,-12-2-2851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3.307"/>
    </inkml:context>
    <inkml:brush xml:id="br0">
      <inkml:brushProperty name="width" value="0.025" units="cm"/>
      <inkml:brushProperty name="height" value="0.025" units="cm"/>
    </inkml:brush>
  </inkml:definitions>
  <inkml:trace contextRef="#ctx0" brushRef="#br0">0 12 16560,'0'0'4719,"12"-2"-2904,7-2-1380,1 1 1,0 2-1,0 0 1,0 1-1,1 1 1,36 6-1,-38-3-321,59 17 161,-75-20-228,0 0 1,0 0-1,0 0 0,-1 0 0,1 1 0,-1-1 0,1 1 0,-1 0 0,1-1 0,-1 1 0,0 0 1,0 0-1,0 1 0,0-1 0,0 0 0,0 1 0,-1-1 0,1 1 0,-1 0 0,1-1 0,0 5 0,-2-4 94,0-1 0,0 1 0,-1 0 0,1-1 0,-1 1 0,1-1 0,-1 1 0,0-1 0,0 1-1,0-1 1,0 1 0,-1-1 0,1 0 0,-1 0 0,1 0 0,-1 0 0,0 0 0,0 0 0,-2 2-1,-48 35 1526,35-27-1233,-41 26-219,40-28-204,0 1 0,1 1-1,0 1 1,1 0 0,1 1 0,-17 20 0,23-16-3076,10-10-5212,12-8-11543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4.619"/>
    </inkml:context>
    <inkml:brush xml:id="br0">
      <inkml:brushProperty name="width" value="0.025" units="cm"/>
      <inkml:brushProperty name="height" value="0.025" units="cm"/>
    </inkml:brush>
  </inkml:definitions>
  <inkml:trace contextRef="#ctx0" brushRef="#br0">0 1 7399,'0'0'24375,"5"12"-23948,-1 2-367,1 0 0,-2 1 0,0-1 0,-1 1 0,0-1 0,-1 1 1,-1 16-1,-2-13-34,1-9-16,0-1 0,1 1 0,-1 0-1,2 0 1,2 16 0,-3-24-10,0-1 0,1 1 0,-1-1 0,1 1 0,-1-1 0,1 0 0,-1 1 0,1-1 0,-1 0 0,1 0 0,-1 1 0,1-1 0,-1 0 0,1 0 0,0 0 0,-1 0 0,1 1 0,-1-1 0,1 0 0,0 0 0,-1 0 0,1 0 0,-1-1 0,1 1 0,0 0 0,-1 0 0,1 0 0,-1 0 0,1 0 0,-1-1 0,1 1 0,-1 0 0,1-1 0,-1 1 0,1 0 0,-1-1 0,1 1 0,0-1 0,20-14 0,-3-2 0,-1-1 0,-1 0 0,16-25 0,21-25 0,-49 69 0,-4 9 0,-4 10 0,-34 82 0,38-102 0,0 0 0,-1 1 0,1-1 0,0 0 0,0 0 0,0 1 0,0-1 0,0 0 0,0 1 0,0-1 0,0 0 0,-1 1 0,1-1 0,0 0 0,0 1 0,1-1 0,-1 0 0,0 1 0,0-1 0,0 0 0,0 1 0,0-1 0,0 0 0,0 0 0,0 1 0,1-1 0,-1 0 0,0 1 0,0-1 0,0 0 0,0 0 0,1 1 0,-1-1 0,0 0 0,0 0 0,1 0 0,-1 1 0,0-1 0,1 0 0,-1 0 0,0 0 0,0 0 0,1 0 0,-1 0 0,0 0 0,1 1 0,-1-1 0,0 0 0,1 0 0,-1 0 0,0 0 0,1 0 0,-1 0 0,0-1 0,1 1 0,-1 0 0,1 0 0,11-5 0,6-6 0,-1-1 0,0-1 0,-1-1 0,28-30 0,-24 23 0,38-30 0,-58 50 0,1 1 0,0-1 0,0 0 0,0 0 0,0 1 0,0-1 0,0 0 0,0 1 0,0-1 0,0 1 0,0-1 0,0 1 0,0 0 0,0-1 0,0 1 0,1 0 0,-1 0 0,0 0 0,0 0 0,0 0 0,2 0 0,-2 1 0,-1-1 0,0 1 0,1 0 0,-1-1 0,1 1 0,-1 0 0,0-1 0,0 1 0,1 0 0,-1 0 0,0-1 0,0 1 0,0 0 0,0 0 0,0 0 0,0-1 0,0 1 0,0 0 0,0 0 0,0 0 0,-1-1 0,1 2 0,-18 49 0,10-35 8,-5 13-100,-27 44 0,39-111-12101,1 10 667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4.962"/>
    </inkml:context>
    <inkml:brush xml:id="br0">
      <inkml:brushProperty name="width" value="0.025" units="cm"/>
      <inkml:brushProperty name="height" value="0.025" units="cm"/>
    </inkml:brush>
  </inkml:definitions>
  <inkml:trace contextRef="#ctx0" brushRef="#br0">0 7 23094,'0'0'9673,"59"-6"-27866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6:18.749"/>
    </inkml:context>
    <inkml:brush xml:id="br0">
      <inkml:brushProperty name="width" value="0.025" units="cm"/>
      <inkml:brushProperty name="height" value="0.025" units="cm"/>
    </inkml:brush>
  </inkml:definitions>
  <inkml:trace contextRef="#ctx0" brushRef="#br0">458 61 3748,'0'0'7553,"-11"-7"-6266,3 2-927,0 1 1,0 0 0,-1 0-1,1 0 1,-1 1-1,0 1 1,0-1 0,0 1-1,0 1 1,-18-2-1,17 4-121,-1 1-1,1 0 1,-1 0-1,1 1 0,0 0 1,0 1-1,0 0 1,1 1-1,-1 0 1,1 0-1,-15 12 0,4-2 103,2 0 0,0 2-1,1 0 1,-16 21 0,21-22-196,1 0 0,1 2 0,0-1 0,1 1 0,2 1 0,-1-1 1,2 1-1,1 1 0,0-1 0,1 1 0,1-1 0,1 1 0,1 0 1,1 0-1,3 29 0,-3-39-138,2 0 0,-1-1-1,1 1 1,1-1 0,0 1 0,0-1 0,0 0 0,2 0 0,-1-1 0,1 1-1,0-1 1,1 0 0,-1 0 0,2 0 0,-1-1 0,1 0 0,0-1-1,1 1 1,-1-1 0,1-1 0,11 7 0,-1-2 5,0-1-1,1-1 1,0-1-1,1 0 1,0-2-1,0 0 1,0-1 0,0-1-1,23 0 1,-19-2 0,-1-1-1,0-1 1,0-2 0,0 0 0,0-1 0,-1-1-1,1-1 1,-1-1 0,-1-2 0,1 0 0,-1 0-1,-1-2 1,0-1 0,-1-1 0,0 0 0,0-1-1,-2-1 1,19-20 0,-13 10 118,-1 0 0,-1-1-1,-1-1 1,-2-1 0,19-38 0,-29 50-8,-1 0 1,-1 0-1,0 0 0,-1-1 1,-1 0-1,0 0 0,-1 0 1,-1-1-1,-1 1 1,-1-1-1,-3-32 0,2 43-80,-1 0 0,0 1 0,0-1-1,-1 1 1,0 0 0,0 0 0,-1 0-1,1 0 1,-1 0 0,-1 1 0,1-1-1,-1 1 1,1 0 0,-2 1 0,1-1-1,0 1 1,-1 0 0,0 0 0,0 1-1,0 0 1,0 0 0,0 0 0,-1 1-1,-9-3 1,-9-1 92,-1 0 0,1 2 0,-1 1 0,0 0 0,-30 3 0,43-1-585,-1 2 1,0 0 0,0 0 0,1 2 0,-1-1 0,1 2 0,-1 0 0,1 0 0,1 1-1,-1 1 1,1 0 0,0 1 0,0 0 0,0 1 0,1 0 0,0 1 0,1 0 0,-15 16-1,10-5-5282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5.505"/>
    </inkml:context>
    <inkml:brush xml:id="br0">
      <inkml:brushProperty name="width" value="0.025" units="cm"/>
      <inkml:brushProperty name="height" value="0.025" units="cm"/>
    </inkml:brush>
  </inkml:definitions>
  <inkml:trace contextRef="#ctx0" brushRef="#br0">53 1 22037,'0'0'6299,"-5"13"-4484,-8 32-1292,2 1 1,3 0-1,1 1 0,-1 50 0,7 121-523,4-215 0,3-12 0,4-15 0,-4-12 0,-2 0 0,-1-47 0,-3 94 0,0-6 0,0 1 0,0-1 0,0 0 0,0 0 0,1 0 0,0 1 0,2 5 0,-2-9 0,0 0 0,0-1 0,0 1 0,1 0 0,-1 0 0,0-1 0,1 1 0,-1-1 0,1 1 0,-1-1 0,1 0 0,0 0 0,0 0 0,0 1 0,-1-2 0,1 1 0,0 0 0,0 0 0,0-1 0,0 1 0,0-1 0,1 1 0,2-1 0,2 1 0,0-1 0,0 0 0,0-1 0,0 1 0,0-1 0,0-1 0,0 1 0,0-1 0,0 0 0,-1-1 0,1 1 0,-1-2 0,0 1 0,0 0 0,0-1 0,0 0 0,10-10 0,-11 9 0,1 0 0,-1-1 0,1 0 0,-2 0 0,1-1 0,-1 1 0,0-1 0,0 0 0,-1 0 0,0 0 0,0 0 0,0-1 0,-1 1 0,-1-1 0,1 0 0,0-8 0,-2 15 0,0 1 0,0-1 0,0 1 0,0-1 0,0 0 0,0 1 0,0-1 0,0 1 0,-1-1 0,1 1 0,0-1 0,0 1 0,0-1 0,-1 1 0,1-1 0,0 1 0,-1 0 0,1-1 0,0 1 0,-1-1 0,1 1 0,0 0 0,-1-1 0,1 1 0,-1 0 0,1-1 0,-1 1 0,1 0 0,-1 0 0,1-1 0,-1 1 0,1 0 0,-1 0 0,1 0 0,-1 0 0,1 0 0,-1 0 0,1 0 0,-1 0 0,1 0 0,-1 0 0,0 0 0,1 0 0,-1 0 0,1 0 0,-1 0 0,1 0 0,-1 1 0,1-1 0,-1 0 0,1 0 0,-1 1 0,1-1 0,0 0 0,-1 1 0,-29 19 0,15-3 0,0 0 0,-17 28 0,27-38 0,1 0 0,1 0 0,-1 0 0,1 1 0,0-1 0,1 1 0,0 0 0,0 0 0,0 0 0,0 11 0,3-18 0,-1 0 0,0 0 0,1 0 0,-1 0 0,0-1 0,1 1 0,-1 0 0,1 0 0,-1 0 0,1-1 0,0 1 0,-1 0 0,1-1 0,0 1 0,-1-1 0,1 1 0,0 0 0,0-1 0,0 0 0,-1 1 0,1-1 0,0 1 0,0-1 0,0 0 0,0 0 0,0 1 0,0-1 0,0 0 0,0 0 0,0 0 0,-1 0 0,3 0 0,38-1 0,-33 0 0,44-7 0,-41 5 0,-1 1 0,0 0 0,1 1 0,-1 0 0,1 0 0,-1 1 0,1 1 0,18 3 0,-28-3 0,0-1 0,0 1 0,0 0 0,0 0 0,0 0 0,0 0 0,0 0 0,0 0 0,0 0 0,-1 0 0,1 0 0,0 0 0,-1 1 0,1-1 0,-1 0 0,1 0 0,-1 1 0,0-1 0,1 0 0,-1 1 0,0-1 0,0 0 0,0 1 0,0-1 0,0 0 0,-1 3 0,3-1 0,3-8 0,1-7 0,0-13 0,-1 0 0,-2-1 0,2-46 0,13 88-1753,-11-13 321,-1 0 0,1 0 0,0-1 0,0 0 0,0 0 0,14 1 1,9-2-5403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5.862"/>
    </inkml:context>
    <inkml:brush xml:id="br0">
      <inkml:brushProperty name="width" value="0.025" units="cm"/>
      <inkml:brushProperty name="height" value="0.025" units="cm"/>
    </inkml:brush>
  </inkml:definitions>
  <inkml:trace contextRef="#ctx0" brushRef="#br0">132 49 6438,'0'0'21129,"-10"-1"-19239,-30-4-571,39 5-1259,0 0 1,0 0-1,0 0 1,0 0 0,0 0-1,0 0 1,0 0-1,0 0 1,0 0-1,0 0 1,0 0 0,0 1-1,1-1 1,-1 0-1,0 1 1,0-1-1,0 1 1,0-1 0,0 1-1,-1 0 1,2-1-46,0 1 0,0-1 1,0 0-1,0 0 0,0 1 0,0-1 1,0 0-1,0 0 0,0 1 1,1-1-1,-1 0 0,0 0 1,0 1-1,0-1 0,0 0 1,0 0-1,0 0 0,0 1 0,1-1 1,-1 0-1,0 0 0,0 0 1,0 1-1,1-1 0,-1 0 1,0 0-1,0 0 0,0 0 0,1 0 1,-1 0-1,0 0 0,0 1 1,1-1-1,-1 0 0,0 0 1,0 0-1,1 0 0,-1 0 1,0 0-1,0 0 0,0 0 0,1 0 1,-1 0-1,0 0 0,0 0 1,1-1-1,7 1-15,1-1 0,-1-1 0,0 1 0,0-2 0,0 1 0,0-1 0,0 0 0,-1 0 0,1-1 0,-1 0 0,7-6 0,-13 10 0,-1 0 0,0 0 0,1 0 0,-1-1 0,1 1 0,-1 0 0,0 0 0,0-1 0,1 1 0,-1 0 0,0 0 0,1-1 0,-1 1 0,0 0 0,0-1 0,0 1 0,1 0 0,-1-1 0,0 1 0,0-1 0,0 1 0,0 0 0,0-1 0,1 1 0,-1-1 0,0 1 0,0 0 0,0-1 0,0 1 0,0-1 0,-1 1 0,1 0 0,0-1 0,0 0 0,-14-4 0,-21 5 0,27 4 0,0 0 0,0 0 0,0 1 0,0 0 0,0 1 0,1-1 0,0 1 0,1 1 0,-1-1 0,1 1 0,0 1 0,1-1 0,0 1 0,0 0 0,0 0 0,1 0 0,0 0 0,1 1 0,0 0 0,-3 12 0,6-20 3,1 1 0,-1-1 0,0 1-1,0-1 1,1 1 0,-1-1 0,1 1 0,-1-1 0,1 0-1,-1 1 1,1-1 0,0 0 0,0 1 0,0-1 0,0 0 0,0 0-1,0 0 1,0 1 0,0-1 0,0-1 0,1 1 0,-1 0-1,0 0 1,1 0 0,-1-1 0,0 1 0,1 0 0,-1-1-1,1 1 1,-1-1 0,1 0 0,-1 0 0,1 1 0,-1-1 0,1 0-1,-1 0 1,4-1 0,6 2-138,1-1 0,-1-1 0,21-3 0,9-8-2869,-3-8-3500,-1-4-1269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6.232"/>
    </inkml:context>
    <inkml:brush xml:id="br0">
      <inkml:brushProperty name="width" value="0.025" units="cm"/>
      <inkml:brushProperty name="height" value="0.025" units="cm"/>
    </inkml:brush>
  </inkml:definitions>
  <inkml:trace contextRef="#ctx0" brushRef="#br0">137 1 19378,'0'0'5563,"-11"1"-1041,9-1-4278,-62 14 2126,61-14-2344,1 1 1,-1 0-1,1-1 1,-1 1-1,0 0 1,1 0-1,0 1 1,-1-1 0,1 0-1,0 1 1,0 0-1,0-1 1,0 1-1,0 0 1,0 0-1,0 0 1,0 0 0,1 0-1,-1 1 1,1-1-1,0 0 1,0 1-1,0-1 1,0 1-1,-1 4 1,6-6-27,0 0 0,0 0 0,1-1 0,-1 0 0,0 1 0,0-1 0,8-1 0,-6 1 0,0 0-24,0 0 0,0 0 0,0 1-1,0-1 1,-1 2 0,1-1 0,0 1 0,0 0 0,-1 0 0,11 5-1,-14-5 19,0-1-1,-1 1 0,1-1 0,0 1 1,-1 0-1,1 0 0,-1 0 0,1 0 1,-1 0-1,0 0 0,0 0 0,0 0 1,0 0-1,0 0 0,-1 1 0,1-1 1,-1 0-1,1 1 0,-1-1 0,0 0 0,0 1 1,0-1-1,0 0 0,0 1 0,-1-1 1,1 0-1,-1 1 0,1-1 0,-1 0 1,-2 4-1,1-1 26,-1 0 0,1 0 0,-2 0 0,1-1 0,0 1 0,-1-1 0,0 0 0,0 0 0,0-1 0,0 1 0,0-1 0,-1 0 0,-8 5-1,5-4 9,0 1-1,-1-2 0,0 1 0,1-1 0,-1 0 1,0-1-1,-13 2 0,22-4-37,0 0 0,0 0 0,0 0 0,-1 0 0,1 0 0,0 0-1,0 0 1,0 0 0,-1 0 0,1 0 0,0 0 0,0 0 0,0 0 0,0 0 0,-1 0 0,1 0 0,0 0 0,0 0 0,0 0 0,0-1 0,-1 1-1,1 0 1,0 0 0,0 0 0,0 0 0,0 0 0,0 0 0,0-1 0,0 1 0,-1 0 0,1 0 0,0 0 0,0 0 0,0-1 0,0 1-1,0 0 1,0 0 0,0 0 0,0 0 0,0-1 0,0 1 0,0 0 0,0 0 0,0 0 0,0-1 0,0 1 0,0 0 0,0 0 0,0 0-1,0 0 1,0-1 0,0 1 0,0 0 0,0 0 0,1-1 0,8-15-1650,15-13-3590,5-4-2277,6-6-3613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6.578"/>
    </inkml:context>
    <inkml:brush xml:id="br0">
      <inkml:brushProperty name="width" value="0.025" units="cm"/>
      <inkml:brushProperty name="height" value="0.025" units="cm"/>
    </inkml:brush>
  </inkml:definitions>
  <inkml:trace contextRef="#ctx0" brushRef="#br0">123 0 15983,'0'0'8552,"-6"9"-5488,-10 19-2633,1 0 0,2 1-1,0 0 1,2 1 0,2 1-1,1 0 1,1 0-1,1 0 1,2 1 0,1 0-1,3 61 1,2-80-431,2-16 0,1-23 0,-5 21 0,1-13 0,-1 0 0,-1 0 0,0 1 0,-1-1 0,-1 0 0,-1 1 0,-9-25 0,17 45 13,-1 0 1,0 0-1,0-1 0,1 1 1,-1-1-1,1 0 0,0 0 1,0 0-1,0-1 0,0 1 1,0-1-1,0 0 1,0 0-1,0 0 0,0-1 1,1 0-1,-1 1 0,6-2 1,-1 2-194,0-1 1,0 0 0,-1-1-1,1 1 1,-1-2 0,1 1-1,-1-1 1,1-1 0,-1 1-1,9-5 1,15-13-7006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7.183"/>
    </inkml:context>
    <inkml:brush xml:id="br0">
      <inkml:brushProperty name="width" value="0.025" units="cm"/>
      <inkml:brushProperty name="height" value="0.025" units="cm"/>
    </inkml:brush>
  </inkml:definitions>
  <inkml:trace contextRef="#ctx0" brushRef="#br0">10 0 10954,'0'0'9124,"-1"10"-4592,-5 57-454,4 101 1,2-168-4079,0 1 0,0 0 0,0 0 0,0 0 0,0-1 0,0 1 0,0 0 0,0 0 0,0-1 0,0 1 0,1 0 0,-1 0 0,0-1 0,1 1 0,-1 0 0,0-1 0,1 1 0,-1 0 0,1-1 0,-1 1 0,1-1 0,0 1 0,-1-1 0,1 1 0,-1-1 0,1 1 0,0-1 0,1 1 0,-1-1 0,0 0 0,1 0 0,-1 0 0,0 0 0,1 0 0,-1-1 0,0 1 0,0 0 0,1-1 0,-1 1 0,0-1 0,0 0 0,0 1 0,1-1 0,0-1 0,34-32 0,-32 28-15,1-1 0,-2 1 1,1-1-1,-1 0 0,0 0 0,0 0 0,-1-1 1,0 1-1,0-1 0,1-9 0,-3 15-10,0 0 0,0-1 1,0 1-1,0 0 0,0 0 0,0 0 0,0-1 0,-1 1 1,1 0-1,-1 0 0,0 0 0,0 0 0,1 0 0,-1 0 0,0 0 1,-1 0-1,1 0 0,0 1 0,-1-1 0,1 0 0,-1 1 1,1-1-1,-1 1 0,0-1 0,1 1 0,-1 0 0,0 0 0,0 0 1,0 0-1,0 0 0,0 0 0,0 0 0,0 1 0,0-1 0,-1 1 1,1-1-1,0 1 0,0 0 0,0 0 0,-1 0 0,-3 1 1,19-1-1876,9 0-3157,1-1-1,33-5 0,-18-2-6227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7.917"/>
    </inkml:context>
    <inkml:brush xml:id="br0">
      <inkml:brushProperty name="width" value="0.025" units="cm"/>
      <inkml:brushProperty name="height" value="0.025" units="cm"/>
    </inkml:brush>
  </inkml:definitions>
  <inkml:trace contextRef="#ctx0" brushRef="#br0">150 188 18578,'0'0'9539,"-10"4"-6891,0 1-2530,0 0 0,0 1-1,1 0 1,0 1 0,0 0 0,1 0-1,-1 1 1,2 0 0,-1 1 0,1-1-1,0 1 1,1 1 0,0-1 0,1 1-1,0 0 1,-6 18 0,10-26-118,1 0 0,-1 0 0,0 1 0,1-1 0,0 0 0,0 1 0,-1-1 0,1 0 0,1 1 0,-1-1 0,0 0 0,0 1 0,2 2 0,-2-4 0,1 0 0,-1 0 0,1 0 0,0 0 0,-1 0 0,1 0 0,0 0 0,-1 0 0,1-1 0,0 1 0,0 0 0,0-1 0,0 1 0,0 0 0,0-1 0,0 1 0,0-1 0,0 0 0,0 1 0,2 0 0,0-1 0,1 0 0,-1 0 0,0 0 0,1-1 0,-1 1 0,1-1 0,-1 1 0,0-1 0,1 0 0,-1-1 0,0 1 0,0 0 0,0-1 0,0 0 0,0 0 0,0 0 0,3-3 0,10-10 0,-1 0 0,-1-1 0,0-1 0,-1-1 0,17-30 0,-1 3 0,-32 79 0,2-30 0,-9 48 0,10-52 0,0 1 0,0-1 0,0 1 0,0-1 0,0 1 0,0-1 0,1 0 0,-1 1 0,0-1 0,0 0 0,1 1 0,-1-1 0,0 0 0,1 1 0,-1-1 0,0 0 0,1 0 0,-1 1 0,0-1 0,1 0 0,-1 0 0,0 0 0,1 1 0,-1-1 0,1 0 0,-1 0 0,0 0 0,1 0 0,-1 0 0,1 0 0,-1 0 0,1 0 0,-1 0 0,0 0 0,1 0 0,-1 0 0,1 0 0,-1 0 0,1 0 0,-1-1 0,0 1 0,1 0 0,-1 0 0,1-1 0,20-7 0,-10 0 0,-1 0 0,0-1 0,0 0 0,-1-1 0,0 0 0,-1 0 0,0 0 0,-1-1 0,0-1 0,9-19 0,-7 11 0,-1-1 0,0 0 0,-1 0 0,-2-1 0,5-32 0,-44 147 0,16-42 0,7-22 0,1 1 0,1-1 0,2 2 0,1-1 0,-3 45 0,9-74 0,0-1 0,-1 1 0,1 0 0,0 0 0,0 0 0,0 0 0,0-1 0,0 1 0,0 0 0,0 0 0,0 0 0,0 0 0,1-1 0,-1 1 0,0 0 0,0 0 0,1 0 0,-1-1 0,0 1 0,1 0 0,-1-1 0,1 1 0,-1 0 0,1-1 0,-1 1 0,1 0 0,0-1 0,-1 1 0,1-1 0,0 1 0,-1-1 0,1 1 0,0-1 0,0 0 0,-1 1 0,1-1 0,0 0 0,0 0 0,0 1 0,-1-1 0,1 0 0,0 0 0,0 0 0,0 0 0,0 0 0,-1 0 0,1 0 0,0 0 0,1-1 0,1 0 0,0 0 0,-1-1 0,1 1 0,0-1 0,-1 1 0,1-1 0,-1 0 0,1 0 0,-1 0 0,0 0 0,0-1 0,3-2 0,1-6 0,0 0 0,-1-1 0,0 1 0,-1-1 0,0 0 0,-1 0 0,0 0 0,-1-1 0,0 1 0,-1 0 0,-1-1 0,-1-17 0,-1 19 0,-2 11 0,-3 17 0,7-12 0,-1-1 0,1 1 0,0-1 0,1 0 0,-1 1 0,1-1 0,0 1 0,0-1 0,0 0 0,1 0 0,-1 0 0,3 5 0,-2-7 0,0 0 0,1 0 0,-1 0 0,0 0 0,0-1 0,1 1 0,-1-1 0,1 1 0,-1-1 0,1 0 0,0 0 0,0 0 0,-1 0 0,1 0 0,0-1 0,0 1 0,0-1 0,0 0 0,5 0 0,2-1 0,-1 1 0,1-1 0,-1-1 0,0 0 0,0 0 0,0-1 0,0 0 0,0 0 0,0-1 0,14-9 0,-19 11 0,1-1 0,-1 0 0,0 0 0,0 0 0,0 0 0,0-1 0,-1 0 0,1 1 0,-1-2 0,0 1 0,0 0 0,0 0 0,-1-1 0,0 1 0,0-1 0,0 0 0,0 0 0,-1 0 0,1 0 0,-1 0 0,0-7 0,-1 12 0,0-1 0,-1 1 0,1 0 0,0-1 0,-1 1 0,1 0 0,0-1 0,-1 1 0,1 0 0,0-1 0,-1 1 0,1 0 0,0 0 0,-1 0 0,1-1 0,-1 1 0,1 0 0,-1 0 0,1 0 0,0 0 0,-1 0 0,1 0 0,-1 0 0,1 0 0,-1 0 0,1 0 0,-1 0 0,1 0 0,-1 0 0,1 0 0,0 0 0,-1 0 0,1 1 0,-1-1 0,1 0 0,-1 0 0,1 1 0,-21 7 0,12 1 0,0 0 0,0 1 0,1-1 0,0 2 0,0-1 0,1 1 0,1 0 0,0 1 0,1-1 0,0 1 0,0 1 0,1-1 0,-4 25 0,8-35-33,0 1 0,-1-1 0,1 0 0,1 0 0,-1 1 0,0-1 0,1 0 0,-1 0 0,1 1 0,-1-1 1,1 0-1,0 0 0,0 0 0,0 0 0,0 0 0,0 0 0,1 0 0,-1-1 0,1 1 0,-1 0 0,1-1 0,0 1 0,-1-1 0,1 1 0,0-1 0,0 0 0,0 0 0,0 0 0,0 0 0,0 0 0,0 0 0,0 0 1,3 0-1,8 2-1390,0-1 1,-1 0 0,1-1 0,21-1 0,-29 0 562,52 0-16538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8.368"/>
    </inkml:context>
    <inkml:brush xml:id="br0">
      <inkml:brushProperty name="width" value="0.025" units="cm"/>
      <inkml:brushProperty name="height" value="0.025" units="cm"/>
    </inkml:brush>
  </inkml:definitions>
  <inkml:trace contextRef="#ctx0" brushRef="#br0">0 1 4484,'0'0'27055,"6"9"-26025,-3-4-929,-1-2-96,0 0 0,0 0 1,0 1-1,0-1 1,0 1-1,-1-1 0,0 1 1,0 0-1,0-1 1,0 1-1,0 0 1,-1 0-1,1 0 0,-1 0 1,0 0-1,-1 0 1,0 4-1,1-7-5,-2 7 0,1 0 0,-1 0 0,1 0 0,1 0 0,-1 1 0,2 10 0,0-17 0,-1 0 0,1 0 0,-1 0 0,1 0 0,0-1 0,0 1 0,0 0 0,0 0 0,0-1 0,0 1 0,0-1 0,1 1 0,-1-1 0,1 1 0,-1-1 0,1 0 0,-1 0 0,1 0 0,0 0 0,-1 0 0,1 0 0,0 0 0,0 0 0,0-1 0,0 1 0,0-1 0,0 1 0,-1-1 0,1 0 0,0 0 0,3 0 0,-1 1-234,-1-1 1,1 0-1,0 0 0,-1 0 0,1-1 1,-1 1-1,1-1 0,-1 0 1,0 0-1,1 0 0,-1 0 1,0-1-1,1 1 0,-1-1 0,0 0 1,0 0-1,5-4 0,-5 2-437,1 0 0,-1 0 0,0 0 0,-1-1 0,1 1 0,-1-1 0,0 1 0,0-1 0,0 0 0,-1 0 0,1 1 0,0-7 0,3-31-9813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18.709"/>
    </inkml:context>
    <inkml:brush xml:id="br0">
      <inkml:brushProperty name="width" value="0.025" units="cm"/>
      <inkml:brushProperty name="height" value="0.025" units="cm"/>
    </inkml:brush>
  </inkml:definitions>
  <inkml:trace contextRef="#ctx0" brushRef="#br0">0 4 19122,'0'0'13645,"13"-4"-17328,-3 4-4934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0.064"/>
    </inkml:context>
    <inkml:brush xml:id="br0">
      <inkml:brushProperty name="width" value="0.025" units="cm"/>
      <inkml:brushProperty name="height" value="0.025" units="cm"/>
    </inkml:brush>
  </inkml:definitions>
  <inkml:trace contextRef="#ctx0" brushRef="#br0">5 0 13164,'0'16'7111,"0"4"-4677,0 4 417,0 5-1121,0 1-577,0 5-416,0-2-545,0-1-128,0 0-32,0-9-64,0-2-865,0-6-1057,0-8-480,-4-27-20500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0.409"/>
    </inkml:context>
    <inkml:brush xml:id="br0">
      <inkml:brushProperty name="width" value="0.025" units="cm"/>
      <inkml:brushProperty name="height" value="0.025" units="cm"/>
    </inkml:brush>
  </inkml:definitions>
  <inkml:trace contextRef="#ctx0" brushRef="#br0">0 394 15278,'0'0'14718,"6"8"-13645,-5-6-1011,0-1-1,0 1 1,0 0-1,0 0 0,0-1 1,1 1-1,-1 0 1,0-1-1,1 1 0,0-1 1,-1 0-1,1 0 0,0 0 1,0 1-1,-1-1 1,1-1-1,3 2 0,-2-2-28,0-1 0,-1 0 0,1 1 0,0-1 0,-1 0 0,1-1 0,0 1 0,-1 0 0,0-1 0,1 1 0,-1-1-1,0 0 1,0 0 0,0 0 0,0 0 0,0 0 0,3-5 0,18-18-33,-2-1 0,0-1 0,-2-1 0,-1-1 0,-1 0 0,-1-2 0,-2 1 0,-1-2 0,-2 0 0,-1 0 0,8-45 0,-19 91-14,0-1-1,1 0 1,1 1 0,0-1-1,1 0 1,0 0 0,1 0-1,0 0 1,1 0 0,1 0-1,0-1 1,1 0 0,0 0-1,1-1 1,0 1 0,1-1-1,0-1 1,18 18 0,5-7-2820,-9-10-3925,4-3-7623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6:33.394"/>
    </inkml:context>
    <inkml:brush xml:id="br0">
      <inkml:brushProperty name="width" value="0.025" units="cm"/>
      <inkml:brushProperty name="height" value="0.025" units="cm"/>
    </inkml:brush>
  </inkml:definitions>
  <inkml:trace contextRef="#ctx0" brushRef="#br0">74 75 4228,'-31'14'1053,"-12"5"3377,60-24-1763,-1 1 1,1 1 0,20-2 0,103 3-64,-23 1-1882,206-21 596,403-14 898,-95 65-1501,-327-10-640,90-7 121,-281-14 120,167-26-1,-149 4-244,76-11 1059,-203 34-1124,-15 2-357,0 0 0,0 1-1,0 0 1,0 1 0,-17 6 0,11-4-2576,3-5-7942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3.086"/>
    </inkml:context>
    <inkml:brush xml:id="br0">
      <inkml:brushProperty name="width" value="0.025" units="cm"/>
      <inkml:brushProperty name="height" value="0.025" units="cm"/>
    </inkml:brush>
  </inkml:definitions>
  <inkml:trace contextRef="#ctx0" brushRef="#br0">1 196 10666,'0'0'7372,"17"0"-6939,287-21 941,124-5-1147,877 29-675,-1027 9 1298,-135-3 132,189-13-1,-88-21-856,238-12-74,-312 35 1901,262 33-1,-307-15-1193,209 0 0,-280-18-1426,1-2 1,-1-2 0,0-3 0,-1-2-1,0-3 1,68-26 0,-113 37 325,-1 1-1,0-1 1,0-1 0,0 1 0,0-1 0,-1 0 0,0-1 0,0 0-1,0 0 1,8-8 0,1-17-4457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4.997"/>
    </inkml:context>
    <inkml:brush xml:id="br0">
      <inkml:brushProperty name="width" value="0.025" units="cm"/>
      <inkml:brushProperty name="height" value="0.025" units="cm"/>
    </inkml:brush>
  </inkml:definitions>
  <inkml:trace contextRef="#ctx0" brushRef="#br0">24 39 5221,'6'-9'4240,"11"-17"3904,-10 23-4249,-4 15-160,-4 14-3094,-2-1 1,-1 1-1,-1-1 1,-10 28-1,8-28-14,0 1 0,2 0 0,0 0 0,0 31 0,5-57-605,0 1 1,1-1 0,-1 0 0,0 0-1,0 1 1,0-1 0,0 0 0,1 1-1,-1-1 1,0 0 0,0 0 0,1 1 0,-1-1-1,0 0 1,0 0 0,1 0 0,-1 1-1,0-1 1,1 0 0,-1 0 0,0 0 0,0 0-1,1 0 1,-1 0 0,0 0 0,1 0-1,-1 0 1,0 0 0,1 0 0,-1 0-1,0 0 1,1 0 0,-1 0 0,0 0 0,1 0-1,-1 0 1,0 0 0,1 0 0,-1 0-1,0 0 1,1-1 0,16-6 168,2-7-183,0-2 0,0 0 0,-2-2 0,0 0-1,17-24 1,-5 7-12,-11 12 4,-15 17 0,1 1 0,1-1 0,-1 1 0,1 0 0,0 0 0,0 0 0,0 1 0,0-1 0,1 1 0,9-5 0,-14 9 0,-1 1 0,1-1 0,-1 0 0,1 1 0,-1-1 0,0 0 0,1 1 0,-1-1 0,1 0 0,-1 1 0,0-1 0,1 1 0,-1-1 0,0 1 0,0-1 0,1 1 0,-1-1 0,0 1 0,0-1 0,0 1 0,0-1 0,1 1 0,-1-1 0,0 1 0,0-1 0,0 1 0,0-1 0,0 1 0,0-1 0,-1 1 0,1 0 0,0-1 0,0 1 0,-2 23 0,0-11 0,-1-1 0,-1 0 0,-7 19 0,7-23 0,0-1 0,1 1 0,1 0 0,-1 0 0,1 1 0,1-1 0,-1 0 0,2 1 0,-1-1 0,1 12 0,1-19 0,0-1 0,0 0 0,-1 1 0,1-1 0,0 0 0,0 1 0,0-1 0,0 0 0,0 0 0,0 0 0,0 0 0,0 0 0,0 0 0,-1 0 0,1 0 0,0 0 0,0 0 0,0-1 0,0 1 0,0 0 0,0-1 0,1 0 0,14-7 0,-1-1 0,0-1 0,-1 0 0,0-1 0,0-1 0,15-17 0,14-10 0,-32 29 0,-8 6 0,1 1 0,0 0 0,0 0 0,0 0 0,0 0 0,0 1 0,0-1 0,1 1 0,-1 0 0,6-1 0,-9 3 0,-1 0 0,1 0 0,-1 0 0,1 1 0,-1-1 0,0 0 0,1 0 0,-1 1 0,0-1 0,1 0 0,-1 1 0,0-1 0,1 0 0,-1 1 0,0-1 0,1 0 0,-1 1 0,0-1 0,0 1 0,0-1 0,1 1 0,-1-1 0,0 0 0,0 1 0,0-1 0,0 1 0,0-1 0,0 1 0,0-1 0,0 1 0,0-1 0,0 1 0,0-1 0,0 1 0,0-1 0,-1 1 0,-1 21 0,-2-10 0,0 1 0,-1-1 0,-9 16 0,9-19 0,0 1 0,0 0 0,1 0 0,1 1 0,-5 20 0,8-31-38,0 1 0,1-1 0,-1 0-1,0 1 1,0-1 0,0 0 0,0 1 0,1-1 0,-1 0 0,0 1-1,0-1 1,1 0 0,-1 0 0,0 1 0,1-1 0,-1 0 0,0 0-1,1 1 1,-1-1 0,0 0 0,1 0 0,-1 0 0,0 0 0,1 0-1,-1 1 1,0-1 0,1 0 0,-1 0 0,1 0 0,-1 0 0,0 0-1,1 0 1,-1 0 0,1 0 0,-1 0 0,0-1 0,1 1 0,-1 0-1,0 0 1,1 0 0,-1 0 0,0-1 0,1 1 0,-1 0 0,0 0-1,1 0 1,-1-1 0,0 1 0,1-1 0,20-9-4328,0-8-1831,4-3-2697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5.446"/>
    </inkml:context>
    <inkml:brush xml:id="br0">
      <inkml:brushProperty name="width" value="0.025" units="cm"/>
      <inkml:brushProperty name="height" value="0.025" units="cm"/>
    </inkml:brush>
  </inkml:definitions>
  <inkml:trace contextRef="#ctx0" brushRef="#br0">98 2 15631,'0'0'15529,"-9"-1"-15182,7 1-336,-1 0 0,0 0-1,1 0 1,-1 0 0,0 0-1,0 1 1,1-1 0,-1 1 0,1 0-1,-1 0 1,0 0 0,1 0-1,0 0 1,-1 0 0,1 1 0,0-1-1,-3 3 1,1 0 48,0 1-1,1-1 1,-1 1 0,1-1-1,0 1 1,1 0 0,-1 0-1,1 1 1,-3 7 0,4-9-30,-1-1 0,1 1 0,0-1 0,0 1 0,1-1 0,-1 1 0,1 0 1,0-1-1,0 1 0,0 6 0,1-9-24,-1 0 0,1 0-1,0 0 1,-1 0 0,1 0 0,0 0 0,0 0 0,0 0 0,0 0-1,0 0 1,0-1 0,0 1 0,0 0 0,0-1 0,0 1 0,0 0-1,0-1 1,0 0 0,0 1 0,1-1 0,-1 0 0,0 1-1,0-1 1,1 0 0,-1 0 0,0 0 0,0 0 0,1 0 0,-1 0-1,0 0 1,0-1 0,2 0 0,9-1-5,0-1 0,0 0 0,0-1 0,-1 0 0,0-1 0,1 0 0,-2-1 0,20-14 0,-19 13 0,0 0 0,0 1 0,0 0 0,1 0 0,0 1 0,0 1 0,16-4 0,-27 8 0,-1 0 0,1 0 0,-1 0 0,1 0 0,-1 0 0,1 0 0,-1 0 0,1 0 0,-1 0 0,0 0 0,1 0 0,-1 0 0,1 0 0,-1 1 0,1-1 0,-1 0 0,0 0 0,1 0 0,-1 1 0,1-1 0,-1 0 0,0 1 0,1-1 0,-1 0 0,0 1 0,1-1 0,-1 0 0,0 1 0,0-1 0,0 1 0,1-1 0,-1 0 0,0 1 0,0-1 0,0 1 0,0-1 0,0 1 0,1-1 0,-1 1 0,0-1 0,0 0 0,0 1 0,0-1 0,-1 1 0,1-1 0,0 1 0,0-1 0,0 1 0,0-1 0,0 0 0,-1 1 0,1-1 0,0 1 0,0-1 0,-1 1 0,-1 5 0,0 0 0,-1 0 0,0-1 0,0 1 0,0-1 0,-7 9 0,6-9 0,0 0 0,1 0 0,0 0 0,0 0 0,0 0 0,1 1 0,-3 7 0,5-12 0,0-1 0,0 1 0,0-1 0,1 0 0,-1 1 0,0-1 0,0 0 0,0 1 0,0-1 0,1 0 0,-1 1 0,0-1 0,0 0 0,1 1 0,-1-1 0,0 0 0,1 0 0,-1 1 0,0-1 0,0 0 0,1 0 0,-1 0 0,1 1 0,-1-1 0,0 0 0,1 0 0,-1 0 0,0 0 0,1 0 0,-1 0 0,1 0 0,-1 0 0,0 0 0,1 0 0,-1 0 0,1 0 0,-1 0 0,0 0 0,1 0 0,-1 0 0,0 0 0,1 0 0,-1-1 0,1 1 0,-1 0 0,0 0 0,1 0 0,-1-1 0,0 1 0,0 0 0,1 0 0,-1-1 0,1 0 0,22-10 0,18-19 0,-32 22 0,0 0 0,1 1 0,1 0 0,-1 0 0,1 1 0,12-4 0,-22 10 0,-1 0 0,0-1 0,0 1 0,0 0 0,1 0 0,-1 0 0,0 0 0,0 0 0,0 0 0,1 0 0,-1 0 0,0 0 0,0 1 0,0-1 0,1 0 0,-1 0 0,0 0 0,0 0 0,0 0 0,0 0 0,1 0 0,-1 0 0,0 0 0,0 1 0,0-1 0,0 0 0,0 0 0,1 0 0,-1 0 0,0 1 0,0-1 0,0 0 0,0 0 0,0 0 0,0 0 0,0 1 0,0-1 0,0 0 0,0 0 0,0 0 0,0 1 0,0-1 0,0 0 0,0 0 0,0 0 0,0 1 0,0-1 0,0 0 0,0 0 0,-3 19 0,-8 13 0,8-27-97,1-1 0,0 0 0,1 1-1,-1 0 1,1-1 0,0 1 0,0 0 0,0-1 0,0 11-1,3-15-441,-1 1 0,0-1 0,0 1 0,0-1 0,1 1-1,-1-1 1,0 0 0,1 0 0,-1 1 0,0-1-1,1 0 1,-1 0 0,0-1 0,1 1 0,-1 0 0,0 0-1,1 0 1,-1-1 0,2 0 0,14-10-6155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6.165"/>
    </inkml:context>
    <inkml:brush xml:id="br0">
      <inkml:brushProperty name="width" value="0.025" units="cm"/>
      <inkml:brushProperty name="height" value="0.025" units="cm"/>
    </inkml:brush>
  </inkml:definitions>
  <inkml:trace contextRef="#ctx0" brushRef="#br0">1 43 11179,'0'0'18257,"9"7"-17574,-6-4-668,0 0-1,0 0 1,0-1-1,0 1 1,0-1-1,1 0 1,-1 0-1,1 0 1,0-1-1,-1 1 1,1-1-1,0 0 1,0 0-1,0 0 1,0 0-1,0-1 0,0 0 1,0 1-1,0-2 1,0 1-1,0 0 1,0-1-1,0 0 1,0 1-1,0-2 1,-1 1-1,7-3 1,-4 1-1,36-19 58,-41 21-63,1-1-1,0 1 0,-1 0 0,1 0 0,-1-1 1,1 1-1,-1-1 0,0 1 0,1-1 1,-1 1-1,0-1 0,0 0 0,0 0 0,0 1 1,-1-1-1,1 0 0,0 0 0,-1 0 1,1-3-1,-3 4-9,0 1 0,0-1 0,0 1 0,0 0 0,0-1 0,0 1 0,0 0 0,0 0 0,0 0 0,0 1 0,0-1 0,0 0 1,1 1-1,-1-1 0,0 1 0,-3 1 0,-2 1 3,0 1 1,0 0 0,1 1-1,-1 0 1,1 0 0,1 0-1,-1 0 1,1 1 0,0 0-1,0 0 1,0 1 0,1-1-1,0 1 1,0 0 0,1 0-1,0 0 1,0 0 0,1 1-1,-4 14 1,7-21 2,-1 0 0,0 1-1,0-1 1,1 0 0,-1 0 0,1 1 0,-1-1-1,1 0 1,-1 0 0,1 0 0,0 0-1,0 0 1,-1 0 0,1 0 0,0 0-1,0 0 1,0 0 0,0 0 0,0 0 0,0-1-1,0 1 1,1 0 0,-1-1 0,0 1-1,0-1 1,0 1 0,1-1 0,-1 0-1,0 1 1,1-1 0,-1 0 0,0 0 0,0 0-1,1 0 1,-1 0 0,3-1 0,3 1-29,0 0 1,0 0 0,0-1 0,0 0 0,14-5 0,-7 0-214,-1-1 0,0 0 1,0-1-1,-1-1 0,0 0 1,0-1-1,-1 0 0,-1 0 1,1-1-1,-2-1 0,0 0 0,0 0 1,-1-1-1,7-14 0,-60 85 1513,25-7 37,19-25-484,1-25-811,0 0 1,1-1-1,-1 1 0,0 0 1,1-1-1,-1 1 0,0 0 1,1-1-1,-1 1 1,1-1-1,-1 1 0,1-1 1,-1 1-1,1-1 1,-1 1-1,1-1 0,-1 1 1,1-1-1,0 0 0,-1 1 1,1-1-1,0 0 1,-1 0-1,1 1 0,0-1 1,-1 0-1,1 0 1,1 0-1,4 0-2,0 0 0,-1-1 0,1 1 0,0-2 0,-1 1-1,1 0 1,0-1 0,-1 0 0,0 0 0,1-1 0,-1 1 0,0-1 0,0 0 0,-1-1 0,1 1 0,-1-1 0,6-5 0,3-5-52,-1 0 0,0 0 0,-1-1 0,10-18 0,-50 150-439,24-81 470,2 0 0,1 0 1,4 52-1,0 22-425,-3-105 502,1 0 0,-1 0 1,0-1-1,0 1 0,-1 0 0,1-1 0,-1 1 0,0-1 0,-1 0 1,1 1-1,-1-1 0,1 0 0,-1-1 0,0 1 0,-4 3 1,5-5-26,-1 0 0,1 0 0,0 0 0,-1 0 0,0 0 0,1-1 1,-1 1-1,0-1 0,0 0 0,1 0 0,-1 0 0,0 0 0,0 0 0,0 0 1,0-1-1,-1 0 0,1 0 0,0 0 0,0 0 0,0 0 0,0 0 1,0-1-1,0 1 0,-5-3 0,5 1-47,0 1 0,1-1 0,0 0 0,-1 0 0,1-1 0,0 1 0,0 0 0,0-1 0,0 1 0,1-1 0,-1 0 0,1 1 0,-1-1 0,1 0 0,0 0 0,0 0 0,0 0 0,1 0 0,-1 0 0,1 0 0,-1-6 0,0-7 0,0 0 0,3-29 0,-1 38-118,0 0 1,0 0-1,1-1 1,0 1-1,1 1 1,0-1-1,0 0 1,0 1-1,1-1 1,0 1-1,0 0 1,0 0-1,1 1 1,0-1-1,8-7 1,2 1-931,0 1 1,1 0 0,0 1 0,33-14 0,-16 9-7083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6.945"/>
    </inkml:context>
    <inkml:brush xml:id="br0">
      <inkml:brushProperty name="width" value="0.025" units="cm"/>
      <inkml:brushProperty name="height" value="0.025" units="cm"/>
    </inkml:brush>
  </inkml:definitions>
  <inkml:trace contextRef="#ctx0" brushRef="#br0">0 0 8168,'3'3'13902,"-1"4"-8129,-2 21-6287,0-25 2124,-2 19-583,2-14-827,-1 0-1,1-1 1,0 1-1,0 0 1,1-1-1,0 1 0,4 14 1,-5-21-194,1 1 1,0-1-1,0 0 0,0 1 1,0-1-1,0 0 0,0 1 1,0-1-1,0 0 0,0 0 0,1 0 1,-1 0-1,0 0 0,1 0 1,-1 0-1,4 1 0,-2-1 6,1 0 0,-1-1 0,1 1 0,-1-1 0,1 0 0,0 0 0,-1 0 0,1 0 0,0 0 0,5-2 0,3-2 5,0 0 1,-1-1-1,1-1 0,-1 0 1,0 0-1,0-1 1,-1 0-1,0-1 1,18-17-1,21-16-20,-48 41-1,-1-1 0,1 0 0,-1 1 0,1-1 0,0 1 0,-1-1 0,1 1 0,0 0 0,0-1 0,-1 1 0,1 0 0,0-1 0,0 1 0,0 0 0,-1 0 0,1 0 0,0 0 0,0 0 0,0-1 0,0 2 0,-1-1 0,1 0 0,0 0 0,0 0 0,0 0 0,0 0 0,-1 1 0,3 0 0,-2 0 4,-1 0-1,1 0 1,0 1-1,0-1 1,0 0-1,-1 1 1,1-1 0,-1 1-1,1-1 1,-1 1-1,0-1 1,0 1-1,1-1 1,-1 1-1,0 1 1,-7 75 187,4-53-65,2-24-111,1 0 0,0 1 0,0-1 0,0 0 0,0 1 0,0-1 0,0 0 0,0 1 0,0-1 0,1 0 0,-1 1 0,0-1 0,1 0 0,-1 0 0,1 1 0,0-1-1,-1 0 1,1 0 0,0 0 0,0 0 0,-1 0 0,1 0 0,0 0 0,0 0 0,0 0 0,0 0 0,1 0 0,-1-1 0,2 2 0,-1-2 6,1 1 1,-1-1-1,1 0 1,-1 0-1,1 0 1,0 0-1,-1 0 1,1 0-1,-1-1 1,1 0-1,-1 1 1,1-1-1,-1 0 1,0 0-1,4-2 1,6-5-18,0-1 0,0 0 0,-1-1 0,-1 0 0,1 0 0,-2-1 0,1-1 0,-2 0 0,9-13 0,3-4 0,-26 63-646,-1-19 184,-16 45-1760,20-18-4057,7-36 1667,11-5-2083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7.726"/>
    </inkml:context>
    <inkml:brush xml:id="br0">
      <inkml:brushProperty name="width" value="0.025" units="cm"/>
      <inkml:brushProperty name="height" value="0.025" units="cm"/>
    </inkml:brush>
  </inkml:definitions>
  <inkml:trace contextRef="#ctx0" brushRef="#br0">219 248 13613,'0'0'5440,"-9"0"-1469,-1 0-3432,-1 1-1,1 0 0,0 0 1,0 1-1,0 1 0,0 0 0,1 0 1,-1 0-1,1 2 0,0-1 1,-16 11-1,20-11-421,-43 33 213,46-35-287,0 0-1,0 0 1,0 0 0,0 1 0,1-1 0,-1 0-1,0 1 1,1 0 0,0-1 0,0 1 0,-1 0-1,1-1 1,1 1 0,-1 0 0,0 0-1,1 0 1,-1 5 0,3-7-13,-1 0 0,0 0 0,0 0-1,1 0 1,-1 0 0,1 0 0,-1 0 0,1 0 0,-1-1-1,1 1 1,0-1 0,-1 1 0,1-1 0,0 0 0,-1 1-1,1-1 1,0 0 0,-1 0 0,1 0 0,0 0 0,0 0 0,1-1-1,46-2 129,-32-1-206,0 0 1,32-13 0,-35 11-169,1 1 0,-1 1-1,1 0 1,22-3 0,-37 7 230,0 0 0,1 0 1,-1 0-1,0 0 0,1 0 0,-1 0 0,0 0 0,1 0 1,-1 0-1,0 0 0,0 0 0,1 0 0,-1 1 0,0-1 1,0 0-1,1 0 0,-1 0 0,0 0 0,0 1 1,1-1-1,-1 0 0,0 0 0,0 0 0,0 1 0,1-1 1,-1 0-1,0 0 0,0 1 0,0-1 0,0 0 0,0 0 1,0 1-1,0-1 0,1 0 0,-1 1 0,0-1 1,0 0-1,0 1 0,-4 16 690,4-15-632,-1 0-1,0 0 1,0 1 0,0-1 0,-1 0 0,1-1 0,0 1 0,-1 0 0,1 0 0,-1 0 0,0-1 0,0 1 0,1-1 0,-1 0 0,-3 2 0,23-53-35,-16 42-192,1 0 0,1 0 1,-1 0-1,1 1 0,1-1 0,-1 1 0,1 0 0,1 0 1,-1 1-1,1-1 0,0 1 0,0 0 0,1 1 1,0 0-1,13-8 0,-11 6-2966,1 0 0,-1 0 0,13-15 0,21-34-3991,-12-7 6197,-14-1 7023,-27 97 3532,-18 35-6716,-1 3-1325,21-50-1211,1 0 0,0 0 0,2 0 0,1 1 1,1 0-1,-1 22 0,4-43-388,0 0 0,0 0 0,0 0 0,0 0 0,0 0 0,0 0 0,0 0 0,0 0 0,0 0 0,1 0 0,-1-1 0,0 1 0,1 0 0,-1 0 0,1 0 0,-1 0 0,1 0 0,-1-1 0,1 1 0,0 0 0,-1-1 0,1 1 0,0 0 0,-1-1 0,1 1 0,0-1 0,0 1 0,0-1 0,0 1 0,2-1 0,-1 1 0,0-1 0,0 0 0,1 0 0,-1 0 0,0 0 0,0 0 0,1-1 0,-1 1 0,0-1 0,0 1 0,3-2 0,2-1 0,0 0 0,0 0 0,0-1 0,0 0 0,-1 0 0,10-9 0,-5 2 0,-1-2 0,-1 1 0,0-1 0,-1-1 0,0 0 0,-1 0 0,-1 0 0,0-1 0,5-22 0,-10 31-43,-2 12-294,-1 0 0,1-1 0,-1 1 0,-1-1 0,1 0 0,-1 0-1,-5 8 1,-8 18-665,4-1-421,-4 13-2219,7-13-2253,4-9-1792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8.064"/>
    </inkml:context>
    <inkml:brush xml:id="br0">
      <inkml:brushProperty name="width" value="0.025" units="cm"/>
      <inkml:brushProperty name="height" value="0.025" units="cm"/>
    </inkml:brush>
  </inkml:definitions>
  <inkml:trace contextRef="#ctx0" brushRef="#br0">4 0 14510,'0'0'8744,"-4"61"-8584,4-51-96,5-1-1313,5-8-2915,1-1-4997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1:28.625"/>
    </inkml:context>
    <inkml:brush xml:id="br0">
      <inkml:brushProperty name="width" value="0.025" units="cm"/>
      <inkml:brushProperty name="height" value="0.025" units="cm"/>
    </inkml:brush>
  </inkml:definitions>
  <inkml:trace contextRef="#ctx0" brushRef="#br0">116 303 10474,'0'0'19570,"3"-6"-19388,0 0-154,-2 4-21,0 0 0,0 0 0,0 0 0,0 0 1,-1-1-1,1 1 0,-1 0 0,1 0 0,-1-1 1,1-3-1,-2 5-7,0 1 0,1-1 0,-1 0 1,0 1-1,1-1 0,-1 1 0,0 0 0,0-1 1,1 1-1,-1-1 0,0 1 0,0 0 1,0 0-1,0-1 0,0 1 0,1 0 0,-1 0 1,0 0-1,0 0 0,0 0 0,0 0 1,0 0-1,-1 1 0,-24 1 0,22 0 24,-1-1 1,1 2-1,0-1 0,0 0 1,0 1-1,0-1 0,1 1 1,-1 0-1,1 0 0,0 1 0,0-1 1,0 1-1,0 0 0,0-1 1,-2 7-1,1-4 173,1 1-1,0-1 1,0 1-1,1-1 1,0 1-1,0 0 1,0 0-1,1 0 1,-1 10-1,2-16-193,0 0 0,1-1-1,-1 1 1,0 0 0,0 0-1,0 0 1,1 0 0,-1 0-1,0-1 1,1 1 0,-1 0-1,1 0 1,-1-1 0,1 1-1,-1 0 1,1 0 0,0-1-1,-1 1 1,1-1 0,0 1-1,-1-1 1,1 1 0,0-1-1,0 1 1,-1-1 0,1 0-1,1 1 1,32 4 16,-24-5-23,0-1 0,-1 0 0,1-1 1,16-5-1,-13 2 4,-1-2 0,0 1 0,0-2 0,-1 1 0,0-2 0,0 1 0,-1-2 0,0 1 0,8-12 0,13-17 0,30-50 0,-24 34 0,-25 37-18,-7 10-8,1 1 1,-1-2 0,0 1 0,-1 0 0,1-1 0,-1 0 0,-1 0-1,0 0 1,0-1 0,0 1 0,1-16 0,-4 23 23,0 1 0,0 0 0,0 0 0,0-1 0,0 1 0,-1 0 0,1 0 0,0-1 0,0 1 0,0 0 0,-1 0 1,1-1-1,0 1 0,0 0 0,-1 0 0,1 0 0,0-1 0,0 1 0,-1 0 0,1 0 0,0 0 0,-1 0 0,1 0 0,0 0 0,-1 0 0,1 0 1,0 0-1,-1 0 0,1 0 0,0 0 0,-1 0 0,1 0 0,0 0 0,0 0 0,-1 0 0,1 0 0,0 0 0,-1 0 0,1 1 0,0-1 0,0 0 1,-1 0-1,1 0 0,0 0 0,0 1 0,-1-1 0,1 0 0,0 0 0,0 1 0,-1-1 0,1 0 0,-16 13-47,6 4 74,0 0 1,1 1-1,1 1 0,0-1 0,2 1 0,0 1 1,1-1-1,-2 21 0,0 13 97,0 95-1,8-140-150,1-10-73,0-16-397,-10-9-352,-19-44-1,19 53 1188,0-1 1,1-1-1,1 1 0,1-1 1,-3-23-1,8 43-327,0-1 0,0 0 1,0 1-1,0-1 0,0 0 0,0 1 0,0-1 0,0 0 1,1 1-1,-1-1 0,0 0 0,0 1 0,0-1 1,1 0-1,-1 1 0,0-1 0,1 1 0,-1-1 1,1 1-1,-1-1 0,1 1 0,-1-1 0,1 1 0,-1-1 1,1 1-1,-1-1 0,1 1 0,-1 0 0,1-1 1,0 1-1,26-2 52,32 18-123,-54-15 77,38 12-1089,-12-8-2390,14-4-5243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36.305"/>
    </inkml:context>
    <inkml:brush xml:id="br0">
      <inkml:brushProperty name="width" value="0.025" units="cm"/>
      <inkml:brushProperty name="height" value="0.025" units="cm"/>
    </inkml:brush>
  </inkml:definitions>
  <inkml:trace contextRef="#ctx0" brushRef="#br0">149 138 4933,'0'0'4900,"-10"-3"-3827,-4-2-490,-11-3-112,-6 6 3541,31 2-2949,17 2 533,76 3-305,0-3 0,169-22 0,-69 4-739,-27 12-344,73-7 545,-307 10 802,19-2-1508,-408 1-95,34 1 2947,652 2-2856,543-16 79,-1055 16-131,132-3 13,-489 2 2553,1778 0-2717,-1797-12 158,265 2 356,950 9-180,88 1-460,-1396-1 282,336 3 205,237 1 34,1369-20-1292,-2225 51 1201,1013-35-2043,44-9-3181,-2 2 2739,55-26-8299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37.553"/>
    </inkml:context>
    <inkml:brush xml:id="br0">
      <inkml:brushProperty name="width" value="0.025" units="cm"/>
      <inkml:brushProperty name="height" value="0.025" units="cm"/>
    </inkml:brush>
  </inkml:definitions>
  <inkml:trace contextRef="#ctx0" brushRef="#br0">1700 690 12396,'-148'-158'6413,"118"131"-5535,0 1-1,-1 1 1,-48-28 0,61 45-837,1 0-1,-1 1 1,-1 1 0,1 0 0,-1 2 0,0 0 0,0 1 0,0 1-1,0 1 1,0 1 0,-1 0 0,1 1 0,0 2 0,0 0-1,-32 9 1,-13 7-19,2 3 1,0 3-1,-68 38 0,60-26 349,2 2 1,1 4-1,3 3 0,-77 70 1,105-82-279,2 0 0,1 3 0,2 0 1,2 2-1,2 1 0,1 2 0,2 0 0,-23 58 1,40-82-23,0 1 1,2 0-1,0 0 1,1 1 0,1-1-1,1 1 1,1 0-1,1 23 1,1-33 8,0 1 1,1 0-1,0 0 1,0-1-1,2 0 1,-1 1-1,1-1 1,1 0-1,-1-1 1,2 1-1,-1-1 1,2 0-1,-1 0 1,1-1-1,0 0 1,11 9-1,4 1 71,2-2 1,0 0-1,0-2 0,2 0 0,-1-2 0,2-1 0,0-1 0,49 11 0,11-3 280,132 10-1,595-8 702,-635-21-1143,1361-58 395,-835 22-175,2359-173 84,-2271 111-196,-607 64 13,-1-7 0,214-80 0,-375 113-62,-2 2-12,0-1 1,0-1 0,0-1 0,-1 0 0,-1-2-1,0 0 1,24-21 0,-41 31-37,0 0 0,-1-1 0,1 0 0,-1 1 0,1-1 0,-1 0 0,0 0 0,0 0 0,0 0 0,-1-1 0,1 1 0,-1 0 0,0-1 0,1 1 0,-2-1 0,1 0 0,0 1 0,-1-1 0,1 0 0,-1 1 0,0-1 0,-1 0 0,1 1 0,0-1 0,-1 0 0,0 1 0,0-1 0,0 1 0,0-1 0,-1 1 0,1 0 0,-1-1 0,0 1 0,0 0 0,0 0 0,0 0 0,-1 0 0,1 1 0,-6-5 0,-7-7 0,0 1 0,-2 1 0,1 1 0,-2 0 0,-34-16 0,-21-5 0,-2 3 0,-113-27 0,-169-20 0,242 54 0,-522-108-151,-414-81-464,-3 38 137,64 87-125,759 83 459,0 11 0,-296 46 0,-380 145 136,648-121-2,-352 159 1,413-137 700,107-40-2600,8 11-7908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6:51.146"/>
    </inkml:context>
    <inkml:brush xml:id="br0">
      <inkml:brushProperty name="width" value="0.025" units="cm"/>
      <inkml:brushProperty name="height" value="0.025" units="cm"/>
    </inkml:brush>
  </inkml:definitions>
  <inkml:trace contextRef="#ctx0" brushRef="#br0">1452 154 4068,'0'0'8306,"-14"-23"-2903,-2 21-5048,0-2 1,0 0 0,1-1-1,0 0 1,-1-1 0,2-1 0,-18-10-1,14 8-89,-1 1 0,1 1 0,-1 0 0,-1 2 0,1 0 0,-35-4 0,-129 0-37,66 5 472,28-3-172,-1-1-315,-133 6 0,196 4-183,0 1 0,0 1 0,0 1 0,0 1-1,1 2 1,0 0 0,1 2 0,0 1 0,-32 19-1,46-22 64,0 0 0,0 1 0,1 0 0,0 0 0,0 1 0,1 1 0,1-1 0,0 2 0,-12 19 0,16-23-76,0 0 0,1-1 0,0 1 0,0 0 0,0 1 0,1-1 0,1 0 1,-1 1-1,1-1 0,1 1 0,0-1 0,0 1 0,0-1 0,1 1 0,0-1 0,1 1 0,3 8 1,-2-10-16,1 0 1,0 0-1,0-1 1,0 1-1,1-1 1,0 0-1,1 0 1,-1 0-1,1-1 1,0 0-1,0 0 1,1-1-1,7 5 1,15 7 60,53 22 0,-70-33-49,37 16 26,1-2 0,1-2 0,0-3 0,1-1 0,1-4 0,0-1 0,0-3 0,0-2 0,1-2 0,-1-3 0,0-2 1,89-18-1,96-44 72,-209 55 70,1 0 0,-2-2 0,0-2 0,0 0 0,45-35 0,-67 45-139,-1 1-1,0-1 0,0 0 0,-1 0 0,1-1 0,-1 0 0,0 1 1,-1-1-1,1 0 0,-1-1 0,-1 1 0,5-14 0,-6 17-40,-1 0 0,0 0-1,1 0 1,-1 0 0,0 0 0,-1 0-1,1-1 1,0 1 0,-1 0 0,0 0-1,0 0 1,0 0 0,0 1 0,0-1-1,0 0 1,-1 0 0,0 0 0,1 1-1,-1-1 1,0 1 0,0 0 0,0-1-1,-1 1 1,1 0 0,0 0 0,-1 0-1,0 1 1,1-1 0,-1 1 0,-4-3-1,-4-1-215,-1 1 1,1 0-1,-1 0 0,0 1 0,0 1 0,-1 0 1,1 0-1,-13 1 0,-5 1-3003,0 2 0,-35 5 0,21-1-3980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40.117"/>
    </inkml:context>
    <inkml:brush xml:id="br0">
      <inkml:brushProperty name="width" value="0.025" units="cm"/>
      <inkml:brushProperty name="height" value="0.025" units="cm"/>
    </inkml:brush>
  </inkml:definitions>
  <inkml:trace contextRef="#ctx0" brushRef="#br0">1310 136 4773,'0'0'1089,"-5"-10"3299,-1 1-3572,0-1 1,1 0 0,1 0 0,0 0 0,0-1-1,1 0 1,0 0 0,1 1 0,-2-19-1,4 29-800,0 0-1,0-1 0,0 1 1,0 0-1,0 0 0,0 0 1,0 0-1,0 0 0,0-1 0,0 1 1,0 0-1,0 0 0,0 0 1,0 0-1,0 0 0,0-1 0,0 1 1,0 0-1,0 0 0,0 0 1,0 0-1,0 0 0,0-1 1,0 1-1,0 0 0,1 0 0,-1 0 1,0 0-1,0 0 0,0 0 1,0 0-1,0 0 0,0-1 1,0 1-1,1 0 0,-1 0 0,0 0 1,0 0-1,0 0 0,0 0 1,0 0-1,1 0 0,-1 0 0,0 0 1,0 0-1,0 0 0,0 0 1,1 0-1,-1 0 0,0 0 1,0 0-1,0 0 0,0 0 0,0 0 1,1 0-1,10 9 343,7 12 66,17 39 619,-5-7-682,2-2-1,74 91 1,167 115-359,-3-2 690,-246-227-395,-2 1 0,-1 2-1,-1 0 1,-1 1 0,-2 1 0,22 60 0,52 222 1386,-66-218-1280,18 66 82,71 298 540,-94-358-941,-5 2 0,3 155 0,-19-202-43,-4 0 0,-2 0 1,-2-1-1,-3 0 1,-30 86-1,2-36 120,-100 187 1,85-197-139,-5-3 0,-4-3 0,-3-2-1,-141 141 1,113-141 26,-4-3 0,-3-5 0,-202 120-1,-547 265 1063,811-445-1089,-109 51 7,132-65-38,0-1-1,-1 0 0,1-1 1,-1-2-1,-1 1 0,-28 0 1,45-4-23,1 1 0,0-1 0,0 0 0,0 0 0,0 0 0,0 0 1,0 0-1,0-1 0,0 1 0,0 0 0,0 0 0,0-1 0,0 1 0,0 0 1,0-1-1,0 1 0,0-1 0,0 0 0,0 1 0,0-1 0,0 1 0,1-1 0,-1 0 1,0 0-1,1 0 0,-1 1 0,0-1 0,1 0 0,-2-2 0,2 1-115,0 0-1,0 0 0,0 0 1,0 0-1,1 0 0,-1 0 1,0 0-1,1 0 0,0 0 1,-1 0-1,1 0 1,0 0-1,0 0 0,1-2 1,5-7-1371,1-1 1,0 1-1,14-15 1,12-8-4932,0 3-5306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40.475"/>
    </inkml:context>
    <inkml:brush xml:id="br0">
      <inkml:brushProperty name="width" value="0.025" units="cm"/>
      <inkml:brushProperty name="height" value="0.025" units="cm"/>
    </inkml:brush>
  </inkml:definitions>
  <inkml:trace contextRef="#ctx0" brushRef="#br0">623 5 17521,'0'0'1030,"-10"-1"-165,-31-2 154,39 3-926,-1 0 1,1 0-1,0 0 0,0 0 0,0 1 0,0-1 0,0 1 0,0 0 0,0 0 0,0-1 0,0 1 1,0 0-1,0 1 0,1-1 0,-1 0 0,0 0 0,1 1 0,-1-1 0,1 1 0,-1 0 0,1-1 1,0 1-1,0 0 0,0 0 0,0-1 0,-2 5 0,-5 7 564,-67 73 1566,-89 78-1,-54 60 535,214-220-2731,-36 50 260,38-50-269,0 0 0,0 0 0,0 0 0,1 0 0,-1 0 0,1 1 0,0-1 0,0 0 0,1 1 1,-1-1-1,1 0 0,0 9 0,1-12-18,-1 1 1,1 0 0,-1-1-1,1 1 1,0 0-1,-1-1 1,1 1 0,0-1-1,0 1 1,0-1 0,0 0-1,1 1 1,-1-1 0,0 0-1,1 0 1,-1 0-1,0 0 1,1 0 0,-1 0-1,1 0 1,-1 0 0,1 0-1,0-1 1,-1 1-1,1-1 1,0 1 0,0-1-1,-1 0 1,3 0 0,58 2-53,-51-3 47,28-2 18,0-2 0,-1-2 0,42-12-1,116-45 55,-27 8-13,88-3-1317,-85 38-6788,-111 17-41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49:41.186"/>
    </inkml:context>
    <inkml:brush xml:id="br0">
      <inkml:brushProperty name="width" value="0.025" units="cm"/>
      <inkml:brushProperty name="height" value="0.025" units="cm"/>
    </inkml:brush>
  </inkml:definitions>
  <inkml:trace contextRef="#ctx0" brushRef="#br0">0 889 4837,'5'11'138,"3"8"-60,0 1-1,7 32 1,-11-29 4136,-3 0 4445,0-56-4500,8-52 0,17-35-820,50-115-3093,-41 136 637,52-192-323,-36 117 727,-38 200-1234,-7-11-50,1-1 0,0 0 0,1 0 0,1 0 0,0-1 0,1 0 0,0-1 1,1 0-1,13 11 0,-5-7-1,1-1 1,0-1-1,1-1 0,1-1 1,28 12-1,9-1-122,2-4-1,0-2 0,107 16 0,17-13-5618,-112-18-480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50:32.004"/>
    </inkml:context>
    <inkml:brush xml:id="br0">
      <inkml:brushProperty name="width" value="0.025" units="cm"/>
      <inkml:brushProperty name="height" value="0.025" units="cm"/>
    </inkml:brush>
  </inkml:definitions>
  <inkml:trace contextRef="#ctx0" brushRef="#br0">1258 302 5958,'0'0'2354,"5"-9"-438,0-1-1056,0-1 1,-1 1-1,0-1 0,0 0 0,3-19 0,-7 26-585,1 0 0,-1 0 0,0 0 0,0 0 0,0 0 0,0 0 0,-1 0 0,1 0 0,-1 0 0,0 0 0,0 0 0,-1 0 0,1 0 0,-1 1 0,0-1 0,0 1 0,0-1 0,0 1 0,-1 0 0,1 0 0,-1 0 0,0 0 0,-4-3 0,-12-6 111,0 1 0,-1 1 1,-1 1-1,0 1 0,0 0 0,0 2 1,-1 0-1,-27-2 0,9-1-125,-43-5 14,-1 4 0,0 3-1,-128 6 1,186 3-219,0 2-1,0 0 0,0 1 0,1 2 0,0 1 0,0 1 1,1 0-1,0 2 0,1 1 0,0 1 0,1 1 0,0 1 1,1 1-1,1 1 0,0 0 0,2 2 0,0 0 0,1 1 1,1 1-1,1 0 0,0 1 0,2 1 0,-12 28 0,19-37-55,1 0 0,1 0 0,1 1 0,0-1 0,1 1 0,0 0 0,1 0 0,1 0 0,0 0 0,1 0 0,1-1 0,0 1 0,7 21 0,-3-20 0,0 1-1,1-1 1,1 0-1,1-1 1,0 0-1,1 0 1,1-1 0,0-1-1,1 1 1,16 13-1,-3-6 12,1-2-1,1 0 0,0-2 0,1-1 0,1-1 1,1-1-1,0-2 0,1-1 0,0-1 0,0-2 1,63 9-1,-43-13 20,1-2 0,0-2 0,0-3 1,0-2-1,0-2 0,-1-2 0,0-2 0,95-36 1,-114 34 21,0-1 1,-1-2 0,0-1-1,-2-1 1,0-1 0,-1-2 0,-1-1-1,-1-1 1,-1-2 0,-1 0-1,-1-1 1,-1-2 0,-2 0-1,23-41 1,-36 56 116,-1-1 0,-1 1-1,0-1 1,0 0 0,-2 0 0,1 0 0,-2 0-1,0-1 1,-1 1 0,0-1 0,-1 1-1,-4-29 1,2 32-121,-1 0-1,0 0 1,-1 1-1,0-1 0,0 1 1,-1 0-1,-1 0 1,1 0-1,-2 1 1,1 0-1,-1 0 1,-1 1-1,1-1 1,-2 2-1,1-1 0,-1 1 1,-11-7-1,-9-3-38,0 2 0,-1 1 0,-1 2 0,0 1 0,0 1 0,-1 1 0,-59-7 0,24 8-1161,-1 4 0,-120 7 0,130 5-1822,22-1-1857,8-1-3257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41.426"/>
    </inkml:context>
    <inkml:brush xml:id="br0">
      <inkml:brushProperty name="width" value="0.025" units="cm"/>
      <inkml:brushProperty name="height" value="0.025" units="cm"/>
    </inkml:brush>
  </inkml:definitions>
  <inkml:trace contextRef="#ctx0" brushRef="#br0">1 284 4933,'0'0'4388,"10"-4"-3401,41-15-58,0 2 0,58-11 0,100-8 1070,246-29-560,31 49-302,-477 16-1126,186-16 56,2-1 90,685 8 718,-463-13 1149,-378 22-1779,-22 0 561,0 0 0,31-5 1,-42-1 378,-3-6-7821,-5 0-427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15.310"/>
    </inkml:context>
    <inkml:brush xml:id="br0">
      <inkml:brushProperty name="width" value="0.025" units="cm"/>
      <inkml:brushProperty name="height" value="0.025" units="cm"/>
    </inkml:brush>
  </inkml:definitions>
  <inkml:trace contextRef="#ctx0" brushRef="#br0">2 1 14734,'0'0'12059,"1"9"-11461,4 434 2802,-6-283-2582,2-136-1175,-1-25 296,0 1 0,0 0 0,0 0 0,0 0 0,0 0 0,0 0 0,1 0 0,-1 0 0,0 0 0,0 0 0,0 0 0,0 0 0,0 0 1,0 0-1,0 0 0,0 0 0,0 0 0,0 0 0,0 0 0,0 0 0,0 0 0,0 0 0,0 0 0,1 0 0,-1 0 0,0 0 0,0 0 0,0 0 0,0 0 0,0 0 0,0 0 0,0 0 0,0 0 0,0 0 1,0 0-1,0 0 0,0 0 0,0 0 0,1 0 0,-1 0 0,0 0 0,0 0 0,0 0 0,-1-40-6275,-9 3-43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15.668"/>
    </inkml:context>
    <inkml:brush xml:id="br0">
      <inkml:brushProperty name="width" value="0.025" units="cm"/>
      <inkml:brushProperty name="height" value="0.025" units="cm"/>
    </inkml:brush>
  </inkml:definitions>
  <inkml:trace contextRef="#ctx0" brushRef="#br0">0 457 17104,'0'0'10314,"2"-12"-9476,8-22-597,1 1 0,1 0 0,2 0 0,2 2 0,19-31 0,16-34-32,3-12-70,-54 107-134,0 0 1,0 0-1,1 1 0,-1-1 1,0 0-1,1 1 0,-1-1 1,1 0-1,-1 1 0,0-1 1,1 0-1,0 1 1,-1-1-1,1 1 0,-1-1 1,1 1-1,0-1 0,-1 1 1,1 0-1,0-1 1,-1 1-1,1 0 0,0-1 1,-1 1-1,1 0 0,0 0 1,0 0-1,-1 0 1,1-1-1,0 1 0,0 0 1,0 1-1,-1-1 0,1 0 1,0 0-1,0 0 0,-1 0 1,1 0-1,0 1 1,0-1-1,-1 0 0,1 1 1,0-1-1,-1 1 0,1-1 1,0 0-1,-1 1 1,1-1-1,-1 1 0,1 0 1,-1-1-1,1 1 0,-1-1 1,1 1-1,-1 0 1,0 0-1,1 0 0,21 49 244,-20-43-153,37 125 337,-28-88-447,1-1-1,31 69 1,-25-84-1625,1-17-5552,-10-10-1270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36.297"/>
    </inkml:context>
    <inkml:brush xml:id="br0">
      <inkml:brushProperty name="width" value="0.025" units="cm"/>
      <inkml:brushProperty name="height" value="0.025" units="cm"/>
    </inkml:brush>
  </inkml:definitions>
  <inkml:trace contextRef="#ctx0" brushRef="#br0">289 524 11243,'0'0'6133,"-7"10"-5284,-13 23-178,1 0 0,2 1-1,-17 46 1,-36 126 1832,36-100-1678,22-73-465,1 0-1,2 1 1,1 0-1,2 1 1,-3 46-1,9-78-346,0 1 0,1-1 0,0 0 0,-1 1 0,1-1 0,1 0 0,-1 1 0,0-1 0,1 0 1,0 0-1,-1 0 0,1 0 0,0-1 0,1 1 0,-1-1 0,0 1 0,1-1 0,-1 1 0,1-1 0,0 0 0,0 0 0,0-1 0,0 1 0,0-1 0,0 1 0,5 1 1,11 3 67,-1-1 1,1 0-1,30 3 1,-35-6-35,225 35 220,380 8 0,288-88 977,-421 12-833,1637-64-96,-601 67-225,-730 19-42,-309 4-22,898-42 66,-1349 44-93,221-26 28,-217 22 3,-1-1 0,0-2 0,0-1 0,63-30 0,-91 37 9,0 0 1,0 0-1,-1-1 1,1 0-1,-1-1 0,0 1 1,-1-1-1,1 0 1,-1 0-1,0-1 0,-1 0 1,1 0-1,-1 0 0,-1 0 1,0-1-1,0 1 1,0-1-1,3-15 0,-2-5 9,-1-1-1,-1 0 0,-1 1 0,-4-30 0,2 33-54,-1-8 0,-1-1-1,-1 1 1,-2 0 0,-2 1 0,-1 0-1,-1 0 1,-2 0 0,-22-42-1,24 56-2,-1-1 0,-1 2 0,0 0 0,-1 0-1,-1 1 1,-1 1 0,0 0 0,-1 1-1,-1 1 1,0 0 0,0 1 0,-1 1 0,-1 1-1,-25-11 1,7 9-4,-1 0 0,1 3-1,-53-7 1,-121-2-49,129 12 55,-1160-54 71,816 44-62,-2938-32-380,1085 169 379,2265-120-1,-500 46 27,8 35-227,358-43-3699,115-29 780,4-2-2758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15.794"/>
    </inkml:context>
    <inkml:brush xml:id="br0">
      <inkml:brushProperty name="width" value="0.025" units="cm"/>
      <inkml:brushProperty name="height" value="0.025" units="cm"/>
    </inkml:brush>
  </inkml:definitions>
  <inkml:trace contextRef="#ctx0" brushRef="#br0">1 0 1121,'0'0'32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16.839"/>
    </inkml:context>
    <inkml:brush xml:id="br0">
      <inkml:brushProperty name="width" value="0.025" units="cm"/>
      <inkml:brushProperty name="height" value="0.025" units="cm"/>
    </inkml:brush>
  </inkml:definitions>
  <inkml:trace contextRef="#ctx0" brushRef="#br0">82 81 2787,'-53'-6'1241,"28"6"3075,25-1-4212,-1 1 1,1 0-1,0 0 1,0-1-1,-1 1 0,1 0 1,0 0-1,0-1 1,-1 1-1,1 0 1,0-1-1,0 1 0,0 0 1,0-1-1,0 1 1,0-1-1,0 1 1,-1 0-1,1-1 0,0 1 1,0 0-1,0-1 1,0 1-1,1 0 1,-1-1-1,0 1 0,0-1 1,0 1-1,0 0 1,0-1-1,0 1 0,0 0 1,1-1-1,-1 1 1,0 0-1,0-1 1,1 1-1,-1 0 0,0 0 1,0-1-1,1 1 1,-1 0-1,0 0 1,1-1-1,0 0 2,-1 0 1,1 0-1,0 0 1,0 0-1,0 0 1,-1 0-1,1 0 0,0 1 1,0-1-1,0 0 1,0 0-1,1 1 0,-1-1 1,0 1-1,0-1 1,0 1-1,0-1 1,2 1-1,119 12 3908,369-25-3050,1 0-662,53 31-35,-39-11 1747,-286-10-1824,328-7 889,-418 11-936,-29 2 962,197-21 1,-275 16-523,-42-2-5239,10-4-1275,1-7-5285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6:55.920"/>
    </inkml:context>
    <inkml:brush xml:id="br0">
      <inkml:brushProperty name="width" value="0.025" units="cm"/>
      <inkml:brushProperty name="height" value="0.025" units="cm"/>
    </inkml:brush>
  </inkml:definitions>
  <inkml:trace contextRef="#ctx0" brushRef="#br0">1 89 6342,'0'0'11392,"10"-2"-9796,168-34 3188,237-14-2099,-629 72-1872,37-2-500,82-17-181,-23 2 1866,650-52-1784,-624 50-163,1 5 1,-98 20-1,189-28-93,-11 2-66,1 0 0,0 0 0,0 1-1,-16 7 1,6 7-6302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19.990"/>
    </inkml:context>
    <inkml:brush xml:id="br0">
      <inkml:brushProperty name="width" value="0.025" units="cm"/>
      <inkml:brushProperty name="height" value="0.025" units="cm"/>
    </inkml:brush>
  </inkml:definitions>
  <inkml:trace contextRef="#ctx0" brushRef="#br0">95 0 4036,'0'0'13906,"-6"10"-13340,-2 7-164,1 1-1,0-1 0,1 2 1,1-1-1,-5 31 1,-9 112 2308,15-117-2266,-19 595 3074,27-601-3298,1-1 1,1 0-1,16 45 1,-5-14-30,-16-62-1564,-1-11-2915,-1-5 1674,1-8-3840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1:20.724"/>
    </inkml:context>
    <inkml:brush xml:id="br0">
      <inkml:brushProperty name="width" value="0.025" units="cm"/>
      <inkml:brushProperty name="height" value="0.025" units="cm"/>
    </inkml:brush>
  </inkml:definitions>
  <inkml:trace contextRef="#ctx0" brushRef="#br0">41 0 7495,'0'0'9780,"-4"9"-8285,-4 13-898,2 1 0,0 0 0,1-1 0,2 1 0,-1 24 0,-1 132 1375,5-154-1723,5 143 735,6 1 0,63 306 0,-67-448-1255,1 11-674,-5-13-5462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40.755"/>
    </inkml:context>
    <inkml:brush xml:id="br0">
      <inkml:brushProperty name="width" value="0.025" units="cm"/>
      <inkml:brushProperty name="height" value="0.025" units="cm"/>
    </inkml:brush>
  </inkml:definitions>
  <inkml:trace contextRef="#ctx0" brushRef="#br0">179 852 4356,'-2'3'1173,"0"-1"1,0 0-1,-1 0 0,1-1 0,0 1 0,-1 0 1,1-1-1,-1 1 0,0-1 0,0 0 0,1 0 1,-5 1 2113,16-33-912,-5 27-2176,0 0-1,1 1 1,-1-1-1,1 1 1,0 0-1,0 0 1,10-4-1,12-8 115,177-136-98,-94 67-29,127-72 0,-133 97-154,132-101 0,-222 146 46,-24 15 91,-30 19 70,-248 154-137,-281 192 223,346-186 161,394-320-80,255-159-1,39 12-431,-655 405 29,-155 99 108,19 24 47,302-216-175,24-24 15,0-1-1,0 0 1,0 0-1,0 1 1,0-1-1,0 0 1,0 0-1,0 1 1,0-1-1,1 0 1,-1 0-1,0 0 1,0 1-1,0-1 1,0 0-1,1 0 1,-1 0-1,0 0 0,0 1 1,0-1-1,1 0 1,-1 0-1,0 0 1,0 0-1,0 0 1,1 0-1,-1 0 1,0 0-1,0 0 1,1 1-1,-1-1 1,0 0-1,0 0 1,1 0-1,-1 0 1,0-1-1,0 1 1,1 0-1,-1 0 1,0 0-1,0 0 1,0 0-1,1 0 1,-1 0-1,0 0 1,0 0-1,1 0 0,-1-1 1,0 1-1,0 0 1,0 0-1,0 0 1,1-1-1,57-26-116,197-150-60,-61 40 69,68-28 85,85-58-249,-332 208 325,-26 13 49,-31 13 43,-63 35-8,2 4 0,2 5-1,-147 106 1,242-156-122,0-1-6,1-1-1,0 1 1,0 1 0,0-1 0,-7 9 0,32-16-173,15-13 106,0-3 0,54-38-1,-37 23-302,62-37-1548,15-9-2147,-4-4-3880,-68 41 1206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41.265"/>
    </inkml:context>
    <inkml:brush xml:id="br0">
      <inkml:brushProperty name="width" value="0.025" units="cm"/>
      <inkml:brushProperty name="height" value="0.025" units="cm"/>
    </inkml:brush>
  </inkml:definitions>
  <inkml:trace contextRef="#ctx0" brushRef="#br0">74 28 14253,'-1'0'183,"-46"4"4467,46-4-4505,0 0-1,0 0 1,0 0-1,0 1 1,0-1-1,0 0 1,0 0-1,0 0 1,0 1-1,0-1 1,0 0-1,0 1 1,0-1-1,0 1 0,0-1 1,1 1-1,-1 0 1,0-1-1,0 1 1,1 0-1,-1 0 1,0-1-1,1 1 1,-1 0-1,0 0 1,1 0-1,0 0 1,-1 0-1,1 0 1,-1-1-1,1 1 1,0 0-1,0 0 1,-1 0-1,1 0 1,0 0-1,0 0 1,0 1-1,0-1 1,0 0-1,1 1 0,0 0-70,1-1 0,-1 1 0,0-1-1,1 1 1,0-1 0,-1 0 0,1 0 0,0 0-1,-1 0 1,1 0 0,0 0 0,0-1-1,0 1 1,0-1 0,0 1 0,0-1-1,0 1 1,0-1 0,2 0 0,48 3 784,-43-3-645,40-1-62,1-3 0,-1-1 0,-1-3 0,1-2 0,-1-2 0,67-26 0,-114 37-152,-1 1 0,1 0 0,0-1 0,-1 1 0,1 0 0,0-1 0,0 1 0,-1 0 0,1 0 0,0 0 0,0 0 0,0 0 0,-1 0 0,1 0 0,0 0 0,0 0-1,-1 0 1,1 0 0,0 1 0,0-1 0,-1 0 0,1 0 0,1 2 0,-3 13 44,-26 31 161,20-37-133,-103 158 1003,-97 160 1568,217-375-11023,-4 15 1419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1.566"/>
    </inkml:context>
    <inkml:brush xml:id="br0">
      <inkml:brushProperty name="width" value="0.025" units="cm"/>
      <inkml:brushProperty name="height" value="0.025" units="cm"/>
    </inkml:brush>
  </inkml:definitions>
  <inkml:trace contextRef="#ctx0" brushRef="#br0">55 216 4644,'0'-11'806,"0"-16"1561,1-9 3240,-1-1-1,-11-67 1,10 113-421,-4 46-4367,3 88-357,-1-45 92,4 1 1,21 150-1,-22-246-554,0 0 0,1-1 0,-1 1 0,0-1 0,1 0 0,-1 1 0,1-1 0,-1 1 0,1-1 0,0 0 0,0 0 0,0 1 0,1-1 0,-1 0 0,0 0 0,1 0 0,3 3 0,-4-46 0,-4-10 0,-3-1 0,-23-97 0,-2-14 0,28 341 0,2-72 0,-2-28 0,16 147 0,-7-211 0,1-19 0,3-22 0,4-70-722,-12 72-76,1-1 1,1 1-1,9-29 0,-7 43-4241,-2 10-2120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2.465"/>
    </inkml:context>
    <inkml:brush xml:id="br0">
      <inkml:brushProperty name="width" value="0.025" units="cm"/>
      <inkml:brushProperty name="height" value="0.025" units="cm"/>
    </inkml:brush>
  </inkml:definitions>
  <inkml:trace contextRef="#ctx0" brushRef="#br0">1 129 7911,'2'-10'4068,"2"-27"-2128,2-13 1787,0 18 1630,-3 55-1502,1-6-3450,1 301 2763,-2-25-832,2-277-2336,3-21 0,7-27 0,6-55 0,-3-1 0,-5-1 0,4-168 0,-41 539 0,8-138 0,63-368 0,-34-73 0,-35 436 0,4-16 33,4-41-402,-4 132 0,18-214 285,-1 0 0,1 1-1,0-1 1,0 0 0,0 0-1,0 0 1,0 1 0,0-1-1,-1 0 1,1 0 0,0 1-1,0-1 1,0 0 0,0 0-1,0 1 1,0-1 0,0 0-1,0 0 1,0 1 0,0-1-1,0 0 1,0 0 0,0 1-1,0-1 1,1 0 0,-1 0-1,0 1 1,0-1-1,0 0 1,0 0 0,0 1-1,0-1 1,1 0 0,-1 0-1,0 0 1,0 1 0,0-1-1,0 0 1,1 0 0,-1 0-1,0 0 1,0 0 0,1 0-1,-1 1 1,0-1 0,0 0-1,1 0 1,-1 0 0,0 0-1,0 0 1,1 0 0,-1 0-1,0 0 1,0 0 0,1 0-1,-1 0 1,0 0 0,0 0-1,1 0 1,-1 0 0,0 0-1,0 0 1,1-1 0,-1 1-1,0 0 1,0 0 0,0 0-1,1 0 1,9-16-5318,-5-11-2178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6.156"/>
    </inkml:context>
    <inkml:brush xml:id="br0">
      <inkml:brushProperty name="width" value="0.025" units="cm"/>
      <inkml:brushProperty name="height" value="0.025" units="cm"/>
    </inkml:brush>
  </inkml:definitions>
  <inkml:trace contextRef="#ctx0" brushRef="#br0">38 1 8360,'-5'54'352,"1"-5"-928,0-4-1218,1-1 0,3-2-480,-1 2 480</inkml:trace>
  <inkml:trace contextRef="#ctx0" brushRef="#br0" timeOffset="1">7 671 3395,'-3'53'5253,"2"-7"-3715,-1-5-1250,1-5-1089,1-1-7399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6.484"/>
    </inkml:context>
    <inkml:brush xml:id="br0">
      <inkml:brushProperty name="width" value="0.025" units="cm"/>
      <inkml:brushProperty name="height" value="0.025" units="cm"/>
    </inkml:brush>
  </inkml:definitions>
  <inkml:trace contextRef="#ctx0" brushRef="#br0">14 0 5830,'-4'58'416,"-1"-6"-384,1-10-577,3-7-1953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7.241"/>
    </inkml:context>
    <inkml:brush xml:id="br0">
      <inkml:brushProperty name="width" value="0.025" units="cm"/>
      <inkml:brushProperty name="height" value="0.025" units="cm"/>
    </inkml:brush>
  </inkml:definitions>
  <inkml:trace contextRef="#ctx0" brushRef="#br0">0 1 3299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5.830"/>
    </inkml:context>
    <inkml:brush xml:id="br0">
      <inkml:brushProperty name="width" value="0.025" units="cm"/>
      <inkml:brushProperty name="height" value="0.025" units="cm"/>
    </inkml:brush>
  </inkml:definitions>
  <inkml:trace contextRef="#ctx0" brushRef="#br0">79 176 4420,'0'0'-139,"-2"-11"305,-7-24 772,-13-58 311,15 56 7059,-11 281-3681,2-48-8848,13-151-279,1-3-3689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4.324"/>
    </inkml:context>
    <inkml:brush xml:id="br0">
      <inkml:brushProperty name="width" value="0.025" units="cm"/>
      <inkml:brushProperty name="height" value="0.025" units="cm"/>
    </inkml:brush>
  </inkml:definitions>
  <inkml:trace contextRef="#ctx0" brushRef="#br0">291 1 16560,'0'0'9102,"-3"8"-7453,-3 5-1177,1 0 0,-2-1-1,0 1 1,0-2 0,-17 21 0,-58 58 1184,1 1-735,79-89-916,-10 13 13,0 1 1,-15 28-1,24-39-19,1-1 0,0 1 1,0 0-1,1 0 0,-1 0 0,1 0 1,0 0-1,0 0 0,1 0 0,-1 0 1,1 0-1,0 0 0,1 0 0,-1 0 1,3 8-1,-2-10 8,1-1 1,0 1-1,0 0 1,0 0-1,0-1 1,0 1-1,0-1 1,1 0-1,-1 0 1,1 0-1,0 0 1,-1 0-1,1 0 1,0-1-1,0 1 1,0-1-1,0 0 1,1 0-1,5 1 0,65 11-754,-22-10-2984,2-3-3567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5:15.097"/>
    </inkml:context>
    <inkml:brush xml:id="br0">
      <inkml:brushProperty name="width" value="0.025" units="cm"/>
      <inkml:brushProperty name="height" value="0.025" units="cm"/>
    </inkml:brush>
  </inkml:definitions>
  <inkml:trace contextRef="#ctx0" brushRef="#br0">1 14 6054,'0'0'11184,"10"0"-10069,161 1 2604,215-2-2633,-364 0-112,-39-1 327,-38 1-560,-318 11 1304,349-9-1772,34 1-267,41 0-18,20-2 155,21 1-319,1-3 0,99-17 0,-299 16 758,70 3-450,-16-1 150,-1 2 0,0 2 0,-100 20 0,133-10 70,16-10-4170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7.599"/>
    </inkml:context>
    <inkml:brush xml:id="br0">
      <inkml:brushProperty name="width" value="0.025" units="cm"/>
      <inkml:brushProperty name="height" value="0.025" units="cm"/>
    </inkml:brush>
  </inkml:definitions>
  <inkml:trace contextRef="#ctx0" brushRef="#br0">60 1 6150,'0'0'11563,"-52"46"-11019,48-18-95,1 0-289,3 1-128,0 1 0,0 5-833,0 5-1377,0 10-1153,0 6-2050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6.870"/>
    </inkml:context>
    <inkml:brush xml:id="br0">
      <inkml:brushProperty name="width" value="0.025" units="cm"/>
      <inkml:brushProperty name="height" value="0.025" units="cm"/>
    </inkml:brush>
  </inkml:definitions>
  <inkml:trace contextRef="#ctx0" brushRef="#br0">115 1 6502,'-20'242'8734,"4"2"-7325,13-171-1436,-8 199 772,8-89 3016,-12-60-2277,8-32-1149,-4 129 745,10-217-1080,-1-7 2,-4-17 5,-5-27 10,5-14-2196,3 0-1,7-88 1,0 18 2146,-4 13-5322,0 52-362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2:57.973"/>
    </inkml:context>
    <inkml:brush xml:id="br0">
      <inkml:brushProperty name="width" value="0.025" units="cm"/>
      <inkml:brushProperty name="height" value="0.025" units="cm"/>
    </inkml:brush>
  </inkml:definitions>
  <inkml:trace contextRef="#ctx0" brushRef="#br0">74 1 11403,'-2'10'977,"-6"30"-1497,2 0 1,-1 60-1,7-51 788,0 66 6788,0-115-7032,0 1-1,0-1 0,0 0 1,0 1-1,0-1 0,0 1 1,-1-1-1,1 0 0,0 1 1,0-1-1,0 0 0,-1 1 1,1-1-1,0 0 1,0 0-1,-1 1 0,1-1 1,0 0-1,0 0 0,-1 1 1,1-1-1,0 0 0,-1 0 1,1 0-1,-1 1 1,1-1-1,0 0 0,-1 0 1,1 0-1,0 0 0,-1 0 1,1 0-1,-1 0 0,1 0 1,0 0-1,-1 0 1,1 0-1,-1 0 0,1 0 1,0 0-1,-1 0 0,1-1 1,0 1-1,-1 0 0,1 0 1,0 0-1,-1-1 0,1 1 1,0 0-1,-1 0 1,1-1-1,0 1 0,0 0 1,-1-1-1,-19-16-641,14 3-1496,-3-2-2252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3:03.823"/>
    </inkml:context>
    <inkml:brush xml:id="br0">
      <inkml:brushProperty name="width" value="0.025" units="cm"/>
      <inkml:brushProperty name="height" value="0.025" units="cm"/>
    </inkml:brush>
  </inkml:definitions>
  <inkml:trace contextRef="#ctx0" brushRef="#br0">252 703 4484,'-3'9'1874,"-23"58"-103,-20 58 1352,43-113-2750,0 0 1,0 0-1,1 0 0,1 0 0,0 0 1,1 0-1,0 1 0,3 17 0,-1-26-333,-1 0 1,1-1-1,0 1 0,0-1 1,1 1-1,-1-1 1,1 0-1,-1 0 0,1 0 1,0 0-1,0 0 0,0 0 1,1-1-1,-1 0 0,0 1 1,1-1-1,0-1 0,0 1 1,-1 0-1,1-1 0,5 1 1,13 5 72,0-1 0,31 3 0,-49-8-85,318 28 506,-109-13-486,606 29 1754,-415-30-1384,702 2 970,2-46-333,-459 9-1208,867-55 714,-270-2 0,-289 21 111,-811 47-491,-9 3 567,257-48-1,-392 54-718,1 0 0,-1-1 0,1 0 0,-1 1-1,0-1 1,0 0 0,1 0 0,-1 0-1,0 0 1,0 0 0,0-1 0,0 1 0,0 0-1,-1-1 1,1 0 0,0 1 0,-1-1-1,1 0 1,-1 0 0,3-3 0,-4 3-2,0 0 1,0 0-1,0 0 1,0 0-1,0 0 1,-1 0-1,1 0 0,0 0 1,-1 0-1,0 0 1,1 0-1,-1 1 1,0-1-1,0 0 1,0 0-1,0 1 1,0-1-1,-1 0 1,1 1-1,0 0 1,-1-1-1,1 1 1,-1 0-1,1-1 1,-3 0-1,-61-49 192,43 35-213,1 0 1,1-2-1,0 0 0,-26-32 1,-36-64-98,27 37-85,-74-81 0,107 134 112,-2 2 1,0 0 0,-1 1-1,-2 2 1,0 1-1,0 1 1,-40-17 0,2 8 53,-2 3 1,-1 3-1,0 3 1,-2 3-1,-79-6 1,-359 0 4,455 19 8,-2239 37 56,146 25-38,808-27-10,-134-10 880,1436-24-837,-105 4 284,121-3-303,0 2 1,1 0-1,-1 2 0,1 0 0,-19 8 0,33-10-279,-1 0 0,1 0 0,0 0 0,1 1-1,-1 0 1,1 0 0,0 0 0,0 1-1,-5 6 1,8-10 118,0 0-1,0 0 1,0 0 0,0 1-1,0-1 1,0 0-1,0 1 1,1-1 0,-1 0-1,1 1 1,-1-1-1,1 1 1,-1-1 0,1 1-1,0-1 1,0 1-1,0-1 1,0 1-1,0-1 1,0 1 0,0-1-1,0 1 1,1-1-1,-1 1 1,0-1 0,1 0-1,0 1 1,-1-1-1,1 1 1,0-1 0,-1 0-1,1 0 1,0 1-1,0-1 1,0 0 0,0 0-1,0 0 1,0 0-1,1 0 1,-1 0 0,3 1-1,22 8-6332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3:28.347"/>
    </inkml:context>
    <inkml:brush xml:id="br0">
      <inkml:brushProperty name="width" value="0.025" units="cm"/>
      <inkml:brushProperty name="height" value="0.025" units="cm"/>
    </inkml:brush>
  </inkml:definitions>
  <inkml:trace contextRef="#ctx0" brushRef="#br0">859 103 6406,'-116'0'6828,"83"1"-6288,0 1 1,1 3 0,-1 0 0,1 2-1,1 1 1,-35 14 0,24-5 62,0 2 0,1 2 0,-72 48-1,95-55-389,0 0 0,1 2-1,1 0 1,0 0-1,1 2 1,1 0 0,0 0-1,2 1 1,-18 36-1,16-24-178,2 1-1,1 0 0,1 0 1,2 1-1,1 0 1,2 1-1,1-1 0,1 1 1,3 0-1,0 0 0,2 0 1,2-1-1,1 1 0,1-1 1,2 0-1,1-1 1,2 1-1,1-2 0,2 0 1,1 0-1,1-2 0,1 0 1,2 0-1,1-2 0,1 0 1,1-2-1,37 33 1,-36-38-83,1-2 1,1-1 0,0-1 0,2-1 0,-1-1 0,2-2 0,0 0-1,0-2 1,1-1 0,0-2 0,1 0 0,59 4 0,-46-9 43,1-3 0,-1-1 1,1-2-1,-1-2 1,0-2-1,-1-1 0,1-3 1,55-23-1,-21 3 51,-1-4 1,-3-2-1,130-92 0,-165 101 32,-1-1 1,-1-2-1,-2-2 1,-1-1 0,-2-1-1,-2-2 1,-1-1-1,28-51 1,-45 69 64,-1-1 0,0 0 0,-2-1 0,0 0 0,-2 0 0,-1 0 0,0-1 0,-2 0 0,-1 0 1,0 0-1,-2 0 0,-1 0 0,-1 0 0,-1 0 0,-1 1 0,-1-1 0,-1 1 0,-1 0 0,-1 0 0,-1 1 0,-1 0 0,-1 1 0,-1 0 0,-24-33 1,17 30-57,-1 1-1,-2 1 1,0 2 0,-1 0 0,0 1 0,-2 1 0,0 1 0,-1 1 0,-33-13 0,24 14-57,-1 2-1,0 1 1,-1 2-1,-1 2 1,1 1-1,-63-2 1,31 8-79,1 4 1,-1 3 0,1 3-1,0 2 1,1 4-1,0 3 1,-113 46-1,-45 38-2079,79-27-2646,59-29-2140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3:45.457"/>
    </inkml:context>
    <inkml:brush xml:id="br0">
      <inkml:brushProperty name="width" value="0.025" units="cm"/>
      <inkml:brushProperty name="height" value="0.025" units="cm"/>
    </inkml:brush>
  </inkml:definitions>
  <inkml:trace contextRef="#ctx0" brushRef="#br0">0 72 6374,'0'0'9620,"11"-2"-8926,43-4-249,0 2 0,1 2-1,72 8 1,8 0-249,636-41 1733,-130 1-207,580 48-1500,-255 3-273,-592 2 37,-1 1 151,-325-25-392,-24-3-2534,-23 7 2284,0 1-1,0-1 1,0 0-1,0 1 0,-1-1 1,1 0-1,0 1 0,-1-1 1,1 0-1,0 0 1,-1 0-1,1 1 0,-1-1 1,1 0-1,-1 0 0,1 0 1,0-2-1,-1-7-8259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3:52.994"/>
    </inkml:context>
    <inkml:brush xml:id="br0">
      <inkml:brushProperty name="width" value="0.025" units="cm"/>
      <inkml:brushProperty name="height" value="0.025" units="cm"/>
    </inkml:brush>
  </inkml:definitions>
  <inkml:trace contextRef="#ctx0" brushRef="#br0">0 286 12460,'0'0'8221,"12"-4"-7666,57-21 1204,142-30 1,92 4-549,-161 37-949,228 7 0,-31 3 666,-89-28-86,-77 6-398,-146 23-425,-10 3-125,-1-2 0,0 0-1,1-1 1,-1-1 0,20-7-1,-35 10-159,-1 1 0,1-1 0,0 0 0,-1 1 0,1-1 0,-1 0-1,0 1 1,1-1 0,-1 0 0,1 1 0,-1-1 0,0 0 0,0 0 0,1 1 0,-1-1-1,0 0 1,0 0 0,0 0 0,0 1 0,0-1 0,0 0 0,0 0 0,0 0 0,0 1-1,0-1 1,-1 0 0,1 0 0,0 1 0,0-1 0,-1 0 0,1 0 0,-1 0 0,-12-16-8788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4:08.460"/>
    </inkml:context>
    <inkml:brush xml:id="br0">
      <inkml:brushProperty name="width" value="0.025" units="cm"/>
      <inkml:brushProperty name="height" value="0.025" units="cm"/>
    </inkml:brush>
  </inkml:definitions>
  <inkml:trace contextRef="#ctx0" brushRef="#br0">1 266 8968,'0'0'11024,"6"-8"-9876,-3 3-963,0 1-88,-1 0-1,0 1 1,1 0 0,0-1 0,0 1 0,0 0 0,0 0-1,0 1 1,1-1 0,-1 1 0,1 0 0,-1-1 0,1 2 0,0-1-1,0 0 1,5-1 0,118-22 1470,196-14 0,-88 15-1343,-84 3-76,0 7-1,173 7 1,-279 10-108,1 3 0,-1 1 0,64 19 0,-210-29 585,-22-12-599,0 4-1,-1 6 1,0 6 0,0 5 0,-141 25 0,84 8 21,-126 20 973,275-59-850,41-7-23,51-13-101,22-2-16,150-20-1,92 13 49,-123 13-55,362-63 79,-559 78-110,19-3 129,-30 7 185,-27 8-165,-111 37 71,-3-6 0,-224 33 0,-312-17-319,589-59-683,94 1 704,0 0 0,0 0 0,0 0 1,0 0-1,0 0 0,0 0 0,0-1 1,0 1-1,0 0 0,0-1 0,0 1 1,0-1-1,0 1 0,0-1 0,0 1 1,1-1-1,-1 0 0,0 1 0,0-1 0,1 0 1,-1 0-1,0 0 0,1 0 0,-1 1 1,1-1-1,-1 0 0,1 0 0,0 0 1,-1-2-1,0 0-517,1 0-1,0 0 1,0 0 0,0 0 0,1 0-1,-1 0 1,0 0 0,1 0 0,2-5-1,14-28-8289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4:54.718"/>
    </inkml:context>
    <inkml:brush xml:id="br0">
      <inkml:brushProperty name="width" value="0.025" units="cm"/>
      <inkml:brushProperty name="height" value="0.025" units="cm"/>
    </inkml:brush>
  </inkml:definitions>
  <inkml:trace contextRef="#ctx0" brushRef="#br0">508 0 3043,'-13'7'5739,"-20"12"-4994,1 1 0,1 2 0,1 1 0,1 1-1,1 1 1,2 2 0,0 1 0,2 1 0,1 1 0,-27 46 0,26-36-325,2 0 0,1 2 0,3 0 0,1 2 0,2 0 0,3 0 0,1 1 0,-7 67 0,15-80-220,1 0 1,2 0 0,2 0 0,0 0-1,2-1 1,2 1 0,13 45 0,-14-64-160,0 0 1,0 0 0,1 0 0,1-1 0,0 0 0,1 0 0,0-1 0,1 0 0,0-1 0,0 1 0,1-2 0,1 1 0,-1-2 0,2 1 0,-1-1 0,1-1 0,0 0 0,1-1 0,19 7 0,-16-8 136,1-1 1,0-1 0,-1-1-1,1 0 1,0-1 0,0-1-1,0-1 1,0 0 0,0-1 0,-1-1-1,1 0 1,-1-1 0,0-1-1,0-1 1,0 0 0,-1-1-1,28-17 1,-8 1 205,0 0 0,-2-3 0,-1-1 0,-1-1 0,-2-1 0,30-38 0,-39 42-204,-1-1 0,-1-1 1,-1-1-1,-2 0 0,-1-1 1,-1-1-1,-1 0 0,-2-1 0,-1 0 1,10-62-1,-17 74-96,-1 0 0,0 0 0,-1 0 0,-1 0 0,-1 0 0,-1 0 0,0 0 0,-2 1 0,0-1 0,-1 1-1,0 0 1,-2 1 0,0 0 0,-1 0 0,-1 0 0,0 1 0,-1 1 0,-1 0 0,-23-23 0,20 25-282,0 0 1,-1 1-1,-1 0 0,1 2 0,-2 0 1,0 1-1,0 1 0,0 0 0,-1 1 1,0 1-1,0 1 0,-23-3 1,30 7-7,-1-1 0,1 2 0,-1-1 0,1 2 0,0 0 0,-1 0 0,1 1 0,0 1 0,0 0 0,0 0 0,0 1 0,0 1 0,1 0 0,0 1 0,0 0 0,0 0 0,1 1 0,0 1 0,0 0 0,-10 11 0,-26 40-4551,20-17-1429,2 4-8438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4:57.829"/>
    </inkml:context>
    <inkml:brush xml:id="br0">
      <inkml:brushProperty name="width" value="0.025" units="cm"/>
      <inkml:brushProperty name="height" value="0.025" units="cm"/>
    </inkml:brush>
  </inkml:definitions>
  <inkml:trace contextRef="#ctx0" brushRef="#br0">52 1 9737,'0'0'9930,"1"11"-9284,0 61 714,-12 105 0,-2 32-1417,9-186-1871,-2-21-1544,-3-13-224,-1-9-3041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5:18.072"/>
    </inkml:context>
    <inkml:brush xml:id="br0">
      <inkml:brushProperty name="width" value="0.025" units="cm"/>
      <inkml:brushProperty name="height" value="0.025" units="cm"/>
    </inkml:brush>
  </inkml:definitions>
  <inkml:trace contextRef="#ctx0" brushRef="#br0">40 29 9257,'0'0'4046,"-8"0"-1878,5 0-2633,-23 0 4284,24-3-954,20-4-1696,22 0-803,1 2 0,0 1 1,0 2-1,67 5 0,-100-2-361,2-1 21,0 1-1,0 0 1,0 0-1,-1 1 1,1 1-1,-1-1 1,1 2-1,15 7 1,-60-8 1602,25-3-1514,-290 10 2511,445-8-2337,-57-12-254,83-5-799,-219 33 775,-40 4 647,-105 12-1,157-29-629,200-11-427,-119 2 227,-2 0-34,83-19 0,-126 23 209,0 0-1,0 0 1,0 0 0,0 0 0,0 0 0,0 0 0,0 0 0,0 0 0,0 0 0,0-1 0,0 1 0,0 0-1,0 0 1,0 0 0,0 0 0,-1 0 0,1 0 0,0 0 0,0 0 0,0 0 0,0 0 0,0 0 0,0-1 0,0 1-1,0 0 1,0 0 0,1 0 0,-1 0 0,0 0 0,0 0 0,0 0 0,0 0 0,0 0 0,0 0 0,0 0-1,0-1 1,0 1 0,0 0 0,0 0 0,0 0 0,0 0 0,0 0 0,0 0 0,0 0 0,0 0 0,0 0 0,1 0-1,-1 0 1,0 0 0,0 0 0,0 0 0,0 0 0,0 0 0,0 0 0,0 0 0,0 0 0,0 0 0,0 0-1,1 0 1,-14-4 24,-18 0 4,-14 2 78,-26-2 324,-122 9 0,149 4-397,42-9-41,0 1-1,0-1 1,0 1 0,1-1-1,-1 1 1,0 0 0,0-1 0,1 1-1,-1 0 1,1 0 0,-1 0 0,1 1-1,-1-1 1,1 0 0,0 0-1,-1 1 1,1-1 0,0 1 0,-2 2-1,3-3-46,1-1 0,-1 1 0,0-1 0,0 1 0,0-1 0,0 1 0,1-1 0,-1 1-1,0-1 1,0 1 0,1-1 0,-1 1 0,0-1 0,1 0 0,-1 1 0,0-1 0,1 0 0,-1 1 0,1-1-1,-1 0 1,1 1 0,-1-1 0,1 0 0,-1 0 0,1 1 0,-1-1 0,1 0 0,-1 0 0,1 0-1,-1 0 1,1 0 0,-1 0 0,1 0 0,-1 0 0,1 0 0,0 0 0,26 1-2424,-23-1 1767,31-1-4671,1-7-3396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4:58.155"/>
    </inkml:context>
    <inkml:brush xml:id="br0">
      <inkml:brushProperty name="width" value="0.025" units="cm"/>
      <inkml:brushProperty name="height" value="0.025" units="cm"/>
    </inkml:brush>
  </inkml:definitions>
  <inkml:trace contextRef="#ctx0" brushRef="#br0">1 48 11307,'0'0'1873,"0"11"-202,-1 45 511,4-1-1,1 1 0,4-1 0,25 99 1,-32-149-1970,0-1-1,1 0 1,0 0 0,0 0 0,0 0 0,0 0-1,1-1 1,3 6 0,-5-9-129,0 1-1,0 0 1,0 0-1,0-1 1,0 1-1,0-1 1,0 1-1,0-1 1,0 0-1,0 1 1,0-1-1,0 0 1,0 1-1,0-1 1,0 0-1,1 0 1,-1 0 0,0 0-1,0 0 1,0 0-1,0-1 1,0 1-1,0 0 1,0-1-1,0 1 1,1 0-1,-1-1 1,0 1-1,0-1 1,-1 0-1,1 1 1,0-1-1,0 0 1,0 1-1,0-1 1,0 0-1,-1 0 1,2-2 0,18-21 212,-1-2 0,-1 0 0,-1-1 1,-2 0-1,14-34 0,-4 12-182,-21 40-128,16-28-2023,-2 0 0,18-57 1,-24 41-5512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4:59.293"/>
    </inkml:context>
    <inkml:brush xml:id="br0">
      <inkml:brushProperty name="width" value="0.025" units="cm"/>
      <inkml:brushProperty name="height" value="0.025" units="cm"/>
    </inkml:brush>
  </inkml:definitions>
  <inkml:trace contextRef="#ctx0" brushRef="#br0">328 42 8616,'0'-2'486,"0"1"0,0-1 0,0 1 0,0-1 0,-1 1 0,1-1 0,0 1-1,-1-1 1,1 1 0,-1 0 0,0-1 0,1 1 0,-1 0 0,0-1 0,0 1 0,0 0 0,0 0 0,0 0-1,0 0 1,0 0 0,0 0 0,0 0 0,-1 0 0,-1-1 0,-1 0-70,0 1-1,0 0 1,0 0-1,0 0 1,0 0-1,0 0 1,0 1-1,0 0 1,-6 0 0,-2 1-260,1 0 0,-1 1 1,1 0-1,0 1 0,-1 0 1,-12 7-1,6-1-74,1 0-1,0 2 1,0 0 0,-22 21 0,34-28-78,-1 1 1,1 0-1,0 0 1,1 1-1,-1 0 1,1 0-1,0 0 1,0 0-1,1 0 0,0 1 1,0 0-1,0 0 1,1-1-1,0 1 1,-2 12-1,4-18-6,0 0 1,0-1-1,1 1 0,-1 0 0,0-1 0,0 1 0,0 0 0,1-1 0,-1 1 0,0 0 0,1-1 1,-1 1-1,0-1 0,1 1 0,-1 0 0,1-1 0,-1 1 0,1-1 0,-1 1 0,1-1 0,-1 0 0,1 1 1,0-1-1,-1 1 0,1-1 0,-1 0 0,1 0 0,1 1 0,28 3 67,32-9 106,-60 4-170,28-5 4,-21 4-26,0 0-1,0 0 1,0 1 0,0 0-1,0 0 1,0 1 0,1 0-1,16 3 1,-25-2 18,0-1 0,-1 1 1,1-1-1,0 1 0,0 0 0,-1 0 0,1 0 1,0-1-1,-1 1 0,1 0 0,-1 0 0,0 0 1,1 0-1,-1 0 0,1 0 0,-1 0 0,0 0 1,0 0-1,0 0 0,1 0 0,-1 0 0,0 0 1,0 0-1,-1 0 0,1 0 0,0 0 0,0 0 1,0 0-1,-1 0 0,1 1 0,-12 31 341,0-17 140,-1-1-1,-1-1 1,0 0-1,0-1 1,-2 0 0,0-1-1,0-1 1,-21 11 0,-11 9 252,61-30-3023,12-8 208,-9-1-418,0-1-1,0-1 0,-1-1 0,27-23 1,-3-5-6092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4:59.648"/>
    </inkml:context>
    <inkml:brush xml:id="br0">
      <inkml:brushProperty name="width" value="0.025" units="cm"/>
      <inkml:brushProperty name="height" value="0.025" units="cm"/>
    </inkml:brush>
  </inkml:definitions>
  <inkml:trace contextRef="#ctx0" brushRef="#br0">61 0 14157,'0'0'8222,"-5"9"-7384,-6 10-45,1 0 1,-10 28-1,17-40-644,1 0 0,-1 0 1,1 1-1,1-1 0,-1 0 0,1 1 0,1-1 0,0 1 0,0-1 0,0 1 0,1-1 0,1 11 0,-1-17-133,0 0-1,0 1 0,0-1 0,0 0 1,0 0-1,0 0 0,0 0 0,0 0 1,0 0-1,1 0 0,-1 0 0,0 0 1,1 0-1,-1-1 0,0 1 0,1-1 1,-1 1-1,1-1 0,-1 1 0,1-1 1,-1 0-1,1 0 0,-1 0 0,1 0 1,-1 0-1,1 0 0,0 0 0,-1 0 1,1-1-1,-1 1 0,1 0 0,-1-1 1,0 0-1,1 1 0,1-2 0,5-1 35,-1 1 0,0-2 0,0 1 0,0-1 0,10-7 0,-5 0-11,0-1-1,-1 0 0,0-1 1,-1 0-1,-1 0 0,0-1 1,-1 0-1,-1-1 0,0 0 1,6-18-1,-18 92 26,-2-21 491,1-1 0,-2 52 1,8-87-558,0-1 1,0 0-1,0 0 0,0 0 1,0 0-1,0 0 1,1 0-1,-1 0 1,0 0-1,1 0 1,-1 0-1,0 0 1,1 0-1,-1-1 1,1 1-1,-1 0 1,1 0-1,0 0 1,-1 0-1,1-1 1,0 1-1,0 0 1,0-1-1,-1 1 1,1 0-1,0-1 0,0 1 1,0-1-1,0 0 1,0 1-1,0-1 1,0 0-1,0 1 1,0-1-1,0 0 1,0 0-1,0 0 1,0 0-1,0 0 1,0 0-1,0 0 1,0 0-1,1-1 1,1 1-317,0-1 1,0 0 0,0 1 0,0-1-1,0-1 1,0 1 0,-1 0 0,1-1-1,-1 1 1,1-1 0,-1 0-1,1 0 1,-1 0 0,3-3 0,0-2-1665,-1 0 1,0 0-1,0-1 1,-1 1 0,3-10-1,3-16-9437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00.101"/>
    </inkml:context>
    <inkml:brush xml:id="br0">
      <inkml:brushProperty name="width" value="0.025" units="cm"/>
      <inkml:brushProperty name="height" value="0.025" units="cm"/>
    </inkml:brush>
  </inkml:definitions>
  <inkml:trace contextRef="#ctx0" brushRef="#br0">44 5 11211,'0'0'6934,"-3"9"-4777,-7 39 292,2 1 0,-3 72 0,8 110-2027,4-152-45,-1-119 824,-1-24-685,12-99 0,-8 144-638,0 0-1,2 0 1,0 1 0,1 0-1,0 0 1,2 0-1,0 1 1,1 0 0,21-28-1,-24 37 101,1 0 0,1 1 0,-1 0 0,1 0 0,11-7 0,-16 12-4,-1 1 1,1-1 0,-1 0 0,1 1 0,0 0 0,0-1 0,0 1 0,-1 0 0,1 0-1,0 1 1,0-1 0,1 1 0,-1-1 0,0 1 0,0 0 0,0 0 0,0 0 0,0 1 0,0-1-1,0 1 1,0 0 0,3 1 0,-5-1 14,1 0 0,-1 0 0,0 0 0,0 0 0,0 1 0,0-1 0,-1 0 0,1 1 0,0-1 0,-1 1 0,1-1 0,0 1 0,-1-1 0,0 1 0,1-1 0,-1 1 0,0-1 0,0 1 0,0-1 0,0 1 0,0 0 0,0-1 0,0 1 0,-1-1 0,1 1 0,0-1 0,-2 3 0,0 3 17,0-1 0,0 0 0,0 0 0,-1 0 0,-6 10 0,-6 4 296,0 0 0,-2 0 0,0-1 0,-2-2 0,0 0-1,0 0 1,-2-2 0,-26 16 0,24-23-17,22-9-306,1 1 0,0 0 0,-1 0 1,1 0-1,0 0 0,0 0 0,-1 0 0,1-1 0,0 1 0,0 0 0,-1 0 0,1 0 0,0-1 0,0 1 0,0 0 1,-1 0-1,1 0 0,0-1 0,0 1 0,0 0 0,0-1 0,0 1 0,-1 0 0,1 0 0,0-1 0,0 1 0,0 0 1,0-1-1,0 1 0,0 0 0,0-1 0,0 1 0,0 0 0,0 0 0,0-1 0,0 1 0,0 0 0,1-1 0,0-3-383,0 1 0,1-1 0,-1 0-1,1 1 1,0-1 0,0 1-1,0 0 1,5-5 0,72-78-12985,-49 53 6321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00.508"/>
    </inkml:context>
    <inkml:brush xml:id="br0">
      <inkml:brushProperty name="width" value="0.025" units="cm"/>
      <inkml:brushProperty name="height" value="0.025" units="cm"/>
    </inkml:brush>
  </inkml:definitions>
  <inkml:trace contextRef="#ctx0" brushRef="#br0">57 27 12236,'0'10'3304,"-3"28"-92,-1 0 0,-16 62 1,10-53-1094,-9 89 0,19-51-1804,1-49-99,0-27 125,-1-11 239,12-95 48,14-90-1202,-20 157 151,2 0-1,0 0 1,25-55 0,-3 40 232,-29 43 166,0 1 0,1-1 0,-1 1-1,0 0 1,0-1 0,0 1 0,1 0 0,-1 0-1,1 0 1,-1 0 0,1 0 0,-1 0-1,1 1 1,0-1 0,-1 0 0,1 1-1,0-1 1,0 1 0,-1 0 0,1 0-1,0-1 1,0 1 0,-1 0 0,1 0 0,0 1-1,0-1 1,1 1 0,-2 0 12,0 0 0,0 0 1,0 0-1,0 1 0,0-1 0,0 1 1,0-1-1,-1 0 0,1 1 0,-1-1 1,1 1-1,-1 0 0,0-1 0,1 1 1,-1-1-1,0 1 0,0-1 0,0 1 1,0 0-1,0-1 0,0 1 1,-1-1-1,0 3 0,-9 39 52,1-24 207,-1 0 0,-1 0 0,-1-1 1,0 0-1,-1-1 0,-1 0 0,-1-1 0,-27 23 0,18-27-99,24-12-218,0 0-1,0-1 1,-1 1 0,1-1 0,0 1 0,0 0 0,0-1 0,-1 1 0,1 0-1,0-1 1,0 1 0,0-1 0,0 1 0,0 0 0,0-1 0,0 1-1,0-1 1,0 1 0,0 0 0,0-1 0,0 1 0,0-1 0,0 1 0,1 0-1,-1-1 1,0 1 0,0-1 0,0 1 0,1 0 0,-1-1 0,0 1-1,1-1 1,26-42-9958,-6 19-76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00.972"/>
    </inkml:context>
    <inkml:brush xml:id="br0">
      <inkml:brushProperty name="width" value="0.025" units="cm"/>
      <inkml:brushProperty name="height" value="0.025" units="cm"/>
    </inkml:brush>
  </inkml:definitions>
  <inkml:trace contextRef="#ctx0" brushRef="#br0">27 1 12684,'0'0'5162,"0"11"-3491,-19 307 8943,17-285-10503,0-14-118,-1 13 399,2 58-1,1-83-538,1 0 1,0-1-1,0 1 0,0-1 1,0 1-1,1-1 1,0 1-1,1-1 1,0 0-1,0 0 0,0 0 1,0-1-1,1 1 1,0-1-1,6 7 0,-10-12-123,1 1 0,-1-1 0,1 1 0,0-1 0,-1 0 0,1 1 0,0-1 0,-1 0 0,1 1 0,0-1 0,-1 0-1,1 0 1,0 1 0,0-1 0,-1 0 0,1 0 0,0 0 0,0 0 0,-1 0 0,1 0 0,0 0 0,0 0 0,-1-1-1,1 1 1,0 0 0,0 0 0,-1-1 0,1 1 0,0 0 0,-1-1 0,1 1 0,0 0 0,-1-1 0,1 1 0,-1-1-1,1 1 1,-1-1 0,1 0 0,-1 1 0,1-1 0,-1 0 0,1 1 0,-1-1 0,0 0 0,1 1 0,-1-1 0,0 0-1,0 1 1,0-1 0,1 0 0,-1 0 0,0 1 0,0-3 0,5-20-9494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01.578"/>
    </inkml:context>
    <inkml:brush xml:id="br0">
      <inkml:brushProperty name="width" value="0.025" units="cm"/>
      <inkml:brushProperty name="height" value="0.025" units="cm"/>
    </inkml:brush>
  </inkml:definitions>
  <inkml:trace contextRef="#ctx0" brushRef="#br0">5 18 8584,'0'0'6908,"0"9"-4180,-2 10-1395,1-8-233,0 1 1,0 0-1,1-1 1,1 1 0,0 0-1,0-1 1,6 20 0,-6-30-1056,0 0 0,0 0 1,-1 0-1,1 0 0,0 0 1,0-1-1,1 1 0,-1 0 1,0 0-1,0-1 1,0 1-1,0-1 0,1 1 1,-1-1-1,0 0 0,1 1 1,-1-1-1,0 0 1,1 0-1,-1 0 0,0 0 1,1 0-1,-1 0 0,0 0 1,0 0-1,1-1 1,-1 1-1,0 0 0,1-1 1,-1 1-1,0-1 0,0 1 1,0-1-1,0 0 1,1 0-1,-1 1 0,0-1 1,0 0-1,1-2 0,40-37 527,-32 27-626,0-1 1,0 0 0,-1 0-1,-1-1 1,0 0-1,5-17 1,-12 31-86,-5 61-343,2-42 589,1 0 0,1 1 1,3 33-1,-2-51-97,-1-1 0,0 1 0,1-1 0,-1 1 0,0 0-1,1-1 1,-1 1 0,1-1 0,-1 0 0,1 1 0,-1-1 0,1 1 0,-1-1 0,1 0 0,-1 1 0,1-1 0,0 0 0,-1 0 0,1 0-1,0 1 1,-1-1 0,1 0 0,-1 0 0,1 0 0,0 0 0,-1 0 0,1 0 0,0 0 0,0 0 0,0 0-11,0-1 0,0 1 1,0 0-1,0 1 0,0-1 0,0 0 1,0 0-1,0 0 0,1 1 1,-1-1-1,-1 0 0,1 1 0,0-1 1,0 1-1,0-1 0,0 1 0,0-1 1,0 1-1,0 0 0,-1 0 1,1-1-1,0 1 0,-1 0 0,1 0 1,0 0-1,-1 0 0,1 1 0,3 15-23,-1 0 0,-1 0-1,0 0 1,-2 0 0,-2 31-1,1-1 177,0-24 57,-1 0 1,-1 0 0,-1 0-1,-1 0 1,-1-1 0,-1 0-1,-1 0 1,-1-1 0,-1 0-1,-17 27 1,27-46-210,-1 0 0,0-1 0,0 1 0,0-1 0,0 1 0,-1-1 0,1 1 0,0-1 0,-1 0 0,1 1 0,-1-1 0,1 0 0,-1 0 0,1 0 0,-1 0 0,0-1 0,-2 2 0,3-2 0,1 0 0,-1 0 0,0-1 0,0 1 0,0 0 0,1 0 0,-1-1 0,0 1 0,0 0 0,1-1 0,-1 1 0,0-1 0,0 1 0,1-1 0,-1 1 0,1-1 0,-1 1 0,0-1 0,1 0 0,-1 1 0,1-1 0,-1 0 0,1 0 0,0 1 0,-1-2 0,-2-5 0,0-1 0,1 1 0,0-1 0,1 1 0,-1-1 0,1-11 0,-1-2 1,2 0 0,0-1-1,2 1 1,0-1 0,1 1 0,8-25-1,-7 33-2,1 0-1,1 0 1,0 0 0,1 0-1,1 1 1,0 0-1,0 1 1,1 0 0,0 0-1,16-14 1,29-20-1665,-3 1-4466,-12 10-908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02.605"/>
    </inkml:context>
    <inkml:brush xml:id="br0">
      <inkml:brushProperty name="width" value="0.025" units="cm"/>
      <inkml:brushProperty name="height" value="0.025" units="cm"/>
    </inkml:brush>
  </inkml:definitions>
  <inkml:trace contextRef="#ctx0" brushRef="#br0">492 217 4164,'9'-22'-207,"23"-53"1398,-29 64-155,1 1 0,-2-1 1,0 0-1,0 0 0,0-13 0,-2 23-879,1-1-1,-1 1 0,0-1 0,0 1 0,0-1 0,-1 0 0,1 1 0,0-1 1,0 1-1,-1-1 0,1 1 0,-1 0 0,0-1 0,1 1 0,-1-1 1,0 1-1,0 0 0,1 0 0,-1-1 0,0 1 0,-1 0 0,1 0 0,0 0 1,0 0-1,0 0 0,0 0 0,-1 0 0,1 1 0,-1-1 0,1 0 1,0 1-1,-1-1 0,1 1 0,-1 0 0,1-1 0,-1 1 0,1 0 1,-1 0-1,1 0 0,-1 0 0,1 0 0,-1 0 0,0 0 0,1 1 0,-1-1 1,1 0-1,0 1 0,-3 0 0,-5 2 5,1 0-1,0 0 1,0 0 0,1 1 0,-1 0-1,1 1 1,-13 9 0,-8 13 78,1 2 1,1 0-1,1 2 0,2 0 1,-21 40-1,-1 10 541,-34 88-1,46-89 173,-31 110-1,56-159-802,1 0 1,1 0-1,2 0 0,1 1 0,2 0 0,1-1 0,4 33 0,-3-58-120,0 0-1,0-1 1,0 1 0,0-1 0,1 1-1,0-1 1,0 0 0,0 0 0,1 0-1,0 0 1,0 0 0,0 0-1,1-1 1,-1 0 0,1 1 0,0-1-1,0-1 1,0 1 0,1 0 0,0-1-1,-1 0 1,1 0 0,0-1 0,0 1-1,1-1 1,-1 0 0,0 0-1,1-1 1,-1 0 0,1 0 0,-1 0-1,9 0 1,3-1 216,-1-1 0,1 0-1,0-1 1,-1-1 0,1-1-1,-1 0 1,0-1 0,0-1-1,27-14 1,-9 1-107,0-2 0,-2-1 1,0-2-1,-2-1 0,-1-1 0,0-2 0,-3-1 0,32-42 0,-38 44-85,-2 0-1,-1-2 1,0 0-1,-3-1 1,0 0-1,-2-1 1,-1-1-1,-2 0 1,-1 0-1,4-38 1,-11 58-53,0 1 1,0-1 0,-2 0 0,1 0-1,-2 1 1,1-1 0,-2 1 0,1-1-1,-2 1 1,1 0 0,-2 0-1,1 0 1,-8-12 0,7 16-67,0 1-1,0-1 1,-1 1-1,1 1 1,-1-1-1,0 1 1,-1 0-1,0 0 1,1 0 0,-1 1-1,-1 0 1,1 1-1,-1 0 1,1 0-1,-1 0 1,0 1-1,0 0 1,0 1-1,-12-1 1,8 1-272,0 1 1,0 0-1,0 1 0,0 0 0,0 1 1,1 1-1,-1 0 0,1 0 0,-1 1 1,1 1-1,-18 9 0,-1 4-1925,1 1 0,-46 41 0,-2 7-4821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19.085"/>
    </inkml:context>
    <inkml:brush xml:id="br0">
      <inkml:brushProperty name="width" value="0.025" units="cm"/>
      <inkml:brushProperty name="height" value="0.025" units="cm"/>
    </inkml:brush>
  </inkml:definitions>
  <inkml:trace contextRef="#ctx0" brushRef="#br0">76 5 2530,'0'0'17286,"0"-4"-16378,-3 29 3816,-21 215-1035,13 908-2088,21-948-1433,1 36 49,2 289 50,-3 187 213,-7-349-393,10 270 50,-8 98-112,-8-391-18,-13 736 25,6-544-19,-7 200 6,6-305 13,7-286-37,-10-43-22,15-83 30,0-10-1,-1-1 1,1 0-1,-1 1 1,0-1-1,0 1 1,-1-1-1,1 0 1,-1 1-1,0-1 1,0 0-1,-2 5 0,2-9-9,1 0 0,0 1-1,0-1 1,-1 0 0,1 0-1,0 0 1,0 0-1,-1 0 1,1 0 0,0 1-1,0-1 1,-1 0-1,1 0 1,0 0 0,0 0-1,-1 0 1,1 0-1,0 0 1,0 0 0,-1 0-1,1 0 1,0 0-1,-1-1 1,1 1 0,0 0-1,0 0 1,0 0-1,-1 0 1,1 0 0,0 0-1,0-1 1,-1 1-1,1 0 1,0 0 0,0 0-1,0 0 1,-1-1-1,1 1 1,0 0 0,0 0-1,0-1 1,0 1 0,0 0-1,0 0 1,-1-1-1,1 1 1,0 0 0,0 0-1,0-1 1,0 1-1,0 0 1,0 0 0,0-1-1,0 1 1,0 0-1,0-1 1,0 1 0,0 0-1,-5-25-3318,4 18 597,-6-13-4456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0.957"/>
    </inkml:context>
    <inkml:brush xml:id="br0">
      <inkml:brushProperty name="width" value="0.025" units="cm"/>
      <inkml:brushProperty name="height" value="0.025" units="cm"/>
    </inkml:brush>
  </inkml:definitions>
  <inkml:trace contextRef="#ctx0" brushRef="#br0">15 85 5029,'0'0'23649,"4"12"-22998,2 19-431,-2 0 0,-1 1-1,-1-1 1,-1 1 0,-7 52 0,-1-35 532,9-64-486,-1-1 0,-1 0-1,-2-21 1,0-8 38,1-2-304,-2 0 0,-12-68 0,15 139 0,-1-11 0,1 0 0,0 0 0,1 0 0,4 19 0,-5-30 0,1-1 0,-1 1 0,0-1 0,1 1 0,-1-1 0,1 1 0,0-1 0,-1 0 0,1 1 0,0-1 0,0 0 0,0 1 0,0-1 0,0 0 0,0 0 0,0 0 0,0 0 0,0 0 0,1 0 0,-1 0 0,0 0 0,1 0 0,-1-1 0,0 1 0,1-1 0,-1 1 0,1-1 0,-1 1 0,1-1 0,0 0 0,-1 0 0,1 1 0,-1-1 0,1 0 0,-1-1 0,1 1 0,-1 0 0,1 0 0,0-1 0,-1 1 0,0-1 0,1 1 0,-1-1 0,1 0 0,-1 1 0,2-2 0,3-2 0,0 0 0,0-1 0,0 1 0,-1-1 0,0-1 0,0 1 0,0-1 0,-1 1 0,0-1 0,0-1 0,0 1 0,4-11 0,0 1 0,-1-1 0,-1-1 0,8-33 0,-21 190 0,-1 34 0,8-172-13,0 0-1,0-1 1,0 1-1,1-1 1,-1 1 0,0-1-1,0 1 1,1-1 0,-1 0-1,0 1 1,1-1-1,-1 1 1,0-1 0,1 1-1,-1-1 1,1 0 0,-1 1-1,1-1 1,-1 0-1,0 0 1,1 1 0,-1-1-1,1 0 1,0 0 0,-1 0-1,1 0 1,-1 1-1,1-1 1,-1 0 0,1 0-1,-1 0 1,1 0 0,-1 0-1,1 0 1,0-1-1,-1 1 1,1 0 0,-1 0-1,1 0 1,-1 0 0,1-1-1,-1 1 1,1 0-1,0-1 1,1 1-217,0-1 1,0 0-1,0 1 0,0-1 1,-1 0-1,1 0 0,0 0 1,0 0-1,-1-1 0,1 1 1,2-3-1,2-9-5685,-2 0-3101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4.540"/>
    </inkml:context>
    <inkml:brush xml:id="br0">
      <inkml:brushProperty name="width" value="0.025" units="cm"/>
      <inkml:brushProperty name="height" value="0.025" units="cm"/>
    </inkml:brush>
  </inkml:definitions>
  <inkml:trace contextRef="#ctx0" brushRef="#br0">63 61 6278,'0'0'14430,"2"13"-13881,-1-5-454,1 2 44,0-1 1,-1 1 0,-1 0-1,1 0 1,-1 0 0,-1 0 0,-2 14-1,-24 208 2036,10-51-613,16-178-1431,0 1 0,0-1 0,1 0-1,0 0 1,-1 0 0,1 1 0,1-1 0,-1 0 0,0 0 0,1 1-1,-1-1 1,3 4 0,-2-5-70,1-1 0,-1 0 0,1 1-1,-1-1 1,1 0 0,0 0 0,0 0 0,-1-1 0,1 1 0,0 0-1,0-1 1,0 1 0,0-1 0,0 1 0,0-1 0,0 0 0,0 0-1,0 0 1,0 0 0,3-1 0,-2 0-22,0 1-1,0-1 1,0-1-1,0 1 1,0 0-1,0-1 1,0 1-1,-1-1 1,1 0 0,-1 0-1,1 0 1,-1 0-1,4-5 1,-3 4-138,1 0 0,-1 0-1,1 0 1,-1 0 0,1 0 0,0 1 0,0 0 0,7-4 0,7 3-374,1 0 0,-1 1 0,1 1 0,-1 1 0,36 4 0,-31-1 523,-1-2 0,1-1 0,28-3 0,-42 2 23,1 0-1,-1-1 0,0-1 0,1 0 0,-1 0 0,-1-1 1,1 0-1,0 0 0,-1-1 0,0 0 0,0 0 0,-1-1 1,1 0-1,-1 0 0,0-1 0,-1 0 0,0 0 0,0-1 1,0 0-1,-1 0 0,0 0 0,-1-1 0,0 1 0,0-1 1,-1 0-1,4-17 0,-2 10 67,-2-1-1,-1 0 1,0 1 0,-1-1-1,0 0 1,-2 0-1,0 0 1,-5-28 0,-1 14 105,-2 0 1,0 0-1,-23-47 1,30 73-233,-1 1-1,0-1 1,0 1 0,0 0 0,-1 0-1,1 0 1,-1 1 0,0-1-1,0 1 1,0 0 0,0 0 0,-1 1-1,1-1 1,-1 1 0,0 0-1,0 0 1,0 0 0,0 1 0,0 0-1,0 0 1,0 0 0,-5 0-1,-17-1-36,1 1 0,-1 2 0,-31 4-1,10-1 130,-219 9-424,280-10-17702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1.610"/>
    </inkml:context>
    <inkml:brush xml:id="br0">
      <inkml:brushProperty name="width" value="0.025" units="cm"/>
      <inkml:brushProperty name="height" value="0.025" units="cm"/>
    </inkml:brush>
  </inkml:definitions>
  <inkml:trace contextRef="#ctx0" brushRef="#br0">30 1 5926,'0'2'11306,"0"13"-9576,-1 5 160,-4 2 96,-1 7-321,3 2-288,0 0-480,-1 0-352,4-4-161,-2-3-224,2-7-96,0-4-32,0-8-32,0-11-4067,0-10-450,-6-3-3907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1.998"/>
    </inkml:context>
    <inkml:brush xml:id="br0">
      <inkml:brushProperty name="width" value="0.025" units="cm"/>
      <inkml:brushProperty name="height" value="0.025" units="cm"/>
    </inkml:brush>
  </inkml:definitions>
  <inkml:trace contextRef="#ctx0" brushRef="#br0">1 81 11883,'0'0'13933,"65"1"-12619,-37-8-450,2-4-671,1 1-97,-5 1-64,-1 0-1121,-3-4-1986,-5 3-2402,-2-2-4517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2.342"/>
    </inkml:context>
    <inkml:brush xml:id="br0">
      <inkml:brushProperty name="width" value="0.025" units="cm"/>
      <inkml:brushProperty name="height" value="0.025" units="cm"/>
    </inkml:brush>
  </inkml:definitions>
  <inkml:trace contextRef="#ctx0" brushRef="#br0">99 21 11627,'0'0'10826,"-3"51"-8936,-6-25-320,0 7-417,-4 2-449,1 2-319,-2 0-321,2-8 32,2-4-32,1-7-32,5-10-416,1-7-834,3-9-4323,0-14-1089,0-7-3652</inkml:trace>
  <inkml:trace contextRef="#ctx0" brushRef="#br0" timeOffset="1">70 1 12940,'0'0'13560,"1"13"-12290,-2 33-325,0 63 742,1-95-1614,1 0 0,1 0 0,0 0 0,1-1 0,6 19 0,3-15 265,-4-8-2547,-5-3-7819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2.672"/>
    </inkml:context>
    <inkml:brush xml:id="br0">
      <inkml:brushProperty name="width" value="0.025" units="cm"/>
      <inkml:brushProperty name="height" value="0.025" units="cm"/>
    </inkml:brush>
  </inkml:definitions>
  <inkml:trace contextRef="#ctx0" brushRef="#br0">1 57 12139,'0'0'15855,"58"12"-15182,-34-22-289,-3-4-223,0 4-129,-2 2-513,-1-1-1665,-2 4-1185,-7-1-1666,0-1-5669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3.243"/>
    </inkml:context>
    <inkml:brush xml:id="br0">
      <inkml:brushProperty name="width" value="0.025" units="cm"/>
      <inkml:brushProperty name="height" value="0.025" units="cm"/>
    </inkml:brush>
  </inkml:definitions>
  <inkml:trace contextRef="#ctx0" brushRef="#br0">36 113 5189,'0'0'20558,"-3"2"-20206,1 0-277,0-1 0,1 1 0,-1 0 0,1 0 0,-1 0 0,1 1 0,0-1-1,0 0 1,0 0 0,0 1 0,0-1 0,1 0 0,-1 1 0,1-1 0,-1 1-1,1-1 1,0 1 0,0 3 0,1 64 1092,1-41-666,-2 38 1416,0-50-768,0-47-638,0-19-511,2 23 0,-2 0 0,-1 0 0,0 1 0,-3-1 0,-10-45 0,15 97 0,2 11 0,-3-35 0,1-1 0,0 0 0,-1 0 0,1 1 0,0-1 0,0 0 0,0 0 0,0 0 0,0 0 0,0 0 0,0 0 0,0 0 0,0-1 0,0 1 0,1 0 0,-1-1 0,0 1 0,0 0 0,1-1 0,-1 0 0,0 1 0,1-1 0,-1 0 0,1 0 0,-1 1 0,3-2 0,-1 1 0,1 0 0,-1 0 0,1 0 0,-1-1 0,0 0 0,1 0 0,-1 0 0,0 0 0,0 0 0,0-1 0,0 1 0,0-1 0,0 0 0,0 0 0,0 0 0,-1 0 0,1 0 0,-1-1 0,0 1 0,1-1 0,2-5 0,4-6 0,-1-1 0,0 0 0,8-21 0,-3 5 0,-7 119 0,-7-38 62,-1-19-274,6 51-1,0-67-1614,-1-11-1072,1-3-3287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3.696"/>
    </inkml:context>
    <inkml:brush xml:id="br0">
      <inkml:brushProperty name="width" value="0.025" units="cm"/>
      <inkml:brushProperty name="height" value="0.025" units="cm"/>
    </inkml:brush>
  </inkml:definitions>
  <inkml:trace contextRef="#ctx0" brushRef="#br0">1 363 6502,'0'0'17958,"12"-2"-15870,44-12-756,-1-2 0,92-41 0,-23 8-759,364-97-270,-208 68-104,-312 88-274,-18 5-4642,0-2-6639,25-9 1202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24.337"/>
    </inkml:context>
    <inkml:brush xml:id="br0">
      <inkml:brushProperty name="width" value="0.025" units="cm"/>
      <inkml:brushProperty name="height" value="0.025" units="cm"/>
    </inkml:brush>
  </inkml:definitions>
  <inkml:trace contextRef="#ctx0" brushRef="#br0">115 118 6342,'0'0'21183,"8"1"-20585,-6-1-563,1 0 0,-1 0 0,0 1 0,0-1 0,1 0 0,-1 1 0,0 0 0,0-1 0,0 1 0,0 0 0,0 0 0,0 0 0,0 1 0,0-1 0,0 0 0,-1 1 0,3 1 0,-1 1 9,-1 0-1,0 1 0,0-1 0,0 0 0,0 1 0,0 0 1,-1-1-1,0 1 0,1 8 0,6 45 106,-2 0 1,-3 64-1,-22-131-5343,-7-14 276,2-1-1,-30-38 1,39 41 4520,-24-41 0,36 58 959,0-1-1,0 0 0,1-1 0,0 1 1,0 0-1,1-1 0,-1 1 0,1-1 1,0 0-1,1 1 0,-1-1 0,1 0 1,1 1-1,-1-1 0,1 1 0,-1-1 1,2 0-1,1-7 0,0 7-150,0 0 1,1 0-1,-1 1 1,1 0-1,0 0 0,1 0 1,-1 0-1,1 1 1,0-1-1,0 1 0,0 0 1,1 1-1,-1-1 1,1 1-1,10-4 0,3 0 72,0 0 0,1 1 0,0 1 0,1 1-1,-1 1 1,1 0 0,37 1 0,-56 2-449,0 0 0,-1 0 0,1 0 0,0 1 0,-1-1 1,1 0-1,0 1 0,-1-1 0,1 1 0,-1-1 0,1 1 0,0 0 1,-1-1-1,0 1 0,1 0 0,-1 0 0,1 0 0,-1 0 1,0 1-1,0-1 0,0 0 0,0 0 0,0 1 0,0-1 0,0 1 1,0-1-1,0 1 0,-1-1 0,1 1 0,0-1 0,-1 1 1,0 0-1,1-1 0,-1 1 0,0 0 0,0-1 0,0 1 0,0 0 1,0-1-1,0 1 0,0 0 0,0-1 0,-2 3 0,1 4 118,-1 0-1,0-1 1,0 1-1,-1 0 1,0-1-1,0 0 1,-1 0-1,-5 9 1,2-7-151,0 0 0,-1 0 0,0-1 0,-13 11 0,18-16 0,0-1 0,0 0 0,-1 0 0,1 0 0,-1 0 0,1 0 0,-1 0 0,1-1 0,-1 0 0,0 0 0,0 0 0,0 0 0,0-1 0,1 1 0,-1-1 0,-7 0 0,10 0-50,1-1-1,-1 1 1,0 0-1,0-1 1,1 1 0,-1 0-1,0-1 1,0 1-1,1-1 1,-1 1 0,1-1-1,-1 1 1,0-1 0,1 1-1,-1-1 1,1 0-1,-1 1 1,1-1 0,0 0-1,-1 1 1,1-1-1,0 0 1,-1 0 0,1 1-1,0-1 1,0-1-1,-2-25-4683,2 20 2309,0-25-9362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31.523"/>
    </inkml:context>
    <inkml:brush xml:id="br0">
      <inkml:brushProperty name="width" value="0.025" units="cm"/>
      <inkml:brushProperty name="height" value="0.025" units="cm"/>
    </inkml:brush>
  </inkml:definitions>
  <inkml:trace contextRef="#ctx0" brushRef="#br0">14 131 7207,'0'0'9241,"-3"8"-8302,3-5-943,-2 3 263,0 0 0,0 1 0,1-1 0,0 1 0,0 11 0,1-17-195,0 0 0,0 1-1,0-1 1,0 0 0,1 0-1,-1 0 1,0 1 0,1-1-1,-1 0 1,1 0 0,-1 0-1,1 0 1,-1 0 0,1 0-1,0 0 1,0 0 0,-1 0-1,1 0 1,0 0 0,0 0-1,0 0 1,0-1-1,0 1 1,0 0 0,0-1-1,0 1 1,0-1 0,1 1-1,-1-1 1,0 1 0,0-1-1,0 0 1,1 0 0,-1 0-1,0 1 1,0-1 0,1 0-1,-1-1 1,0 1 0,0 0-1,1 0 1,-1 0 0,0-1-1,1 0 1,0 0 64,0 1 1,0-1-1,0-1 0,0 1 1,0 0-1,-1 0 1,1-1-1,-1 1 0,1-1 1,-1 1-1,1-1 1,-1 0-1,0 0 0,0 0 1,0 1-1,0-1 0,0 0 1,0 0-1,0 0 1,-1 0-1,1-1 0,0-3 1,0 1 138,1-1 1,-1 0-1,-1 0 1,1 0-1,-1 0 1,0 0-1,-2-9 1,2 15-233,0-1 1,0 0 0,0 1 0,-1-1-1,1 1 1,0-1 0,0 1-1,-1-1 1,1 0 0,0 1-1,-1-1 1,1 1 0,-1-1 0,1 1-1,-1 0 1,1-1 0,-1 1-1,1-1 1,-1 1 0,1 0-1,-1 0 1,0-1 0,1 1 0,-1 0-1,1 0 1,-1 0 0,0-1-1,1 1 1,-1 0 0,0 0-1,1 0 1,-1 0 0,1 0 0,-1 0-1,0 0 1,1 1 0,-1-1-1,0 0 1,1 0 0,-1 0-1,1 1 1,-1-1 0,0 0-1,1 1 1,-1-1 0,1 0 0,-1 2-1,-25 19 179,22-15-211,1 1 0,0 0 0,0-1 0,0 1 0,1 1 0,0-1 0,1 0 0,-1 0 0,2 1 0,-1-1 0,1 0 1,0 1-1,1 9 0,-1-17-2,0 0 1,0 1 0,0-1-1,0 0 1,0 0-1,0 0 1,0 0 0,0 1-1,0-1 1,0 0 0,0 0-1,0 0 1,0 1-1,0-1 1,0 0 0,0 0-1,0 0 1,0 0 0,0 1-1,0-1 1,1 0-1,-1 0 1,0 0 0,0 0-1,0 1 1,0-1 0,0 0-1,1 0 1,-1 0-1,0 0 1,0 0 0,0 0-1,0 0 1,1 0 0,-1 0-1,0 1 1,0-1-1,0 0 1,0 0 0,1 0-1,-1 0 1,0 0 0,0 0-1,0 0 1,1 0 0,9-7 132,6-12 190,-9 7-215,-1-1 0,-1 0 0,0 0 0,-1 0 0,0-1 0,-1 1 0,-1-1 0,0 0 0,0-23 0,-2 37-109,0 0 1,0 0 0,0-1 0,1 1 0,-1 0 0,0 0 0,0 0 0,0 0 0,0 0 0,0 0 0,0 0-1,0 0 1,0-1 0,0 1 0,0 0 0,0 0 0,0 0 0,0 0 0,-1 0 0,1 0 0,0 0 0,0 0 0,0-1-1,0 1 1,0 0 0,0 0 0,0 0 0,0 0 0,0 0 0,0 0 0,0 0 0,0 0 0,0 0 0,0 0 0,-1 0-1,1 0 1,0-1 0,0 1 0,0 0 0,0 0 0,0 0 0,0 0 0,0 0 0,0 0 0,-1 0 0,1 0-1,0 0 1,0 0 0,0 0 0,0 0 0,0 0 0,0 0 0,0 0 0,0 0 0,-1 0 0,1 0 0,0 0 0,0 1-1,0-1 1,0 0 0,0 0 0,0 0 0,0 0 0,0 0 0,0 0 0,0 0 0,-1 0 0,1 0 0,-9 10-44,-5 14-52,7-10 89,2 1 1,0 1 0,1-1-1,0 1 1,1 0 0,1-1-1,0 1 1,2 0 0,1 23-1,-1-38 5,0-1-1,0 1 0,0-1 0,0 1 1,0-1-1,0 1 0,0-1 0,1 1 1,-1-1-1,0 1 0,0-1 0,1 1 1,-1-1-1,0 0 0,1 1 0,-1-1 1,0 1-1,1-1 0,-1 0 0,1 1 1,-1-1-1,1 0 0,-1 0 0,0 1 1,1-1-1,-1 0 0,1 0 0,-1 0 1,1 0-1,-1 0 0,1 1 0,-1-1 1,1 0-1,0 0 0,-1 0 0,1 0 0,-1-1 1,1 1-1,-1 0 0,1 0 0,-1 0 1,1 0-1,-1 0 0,1-1 0,-1 1 1,0 0-1,1 0 0,-1-1 0,1 1 1,-1 0-1,1-1 0,-1 1 0,0 0 1,1-1-1,-1 1 0,0-1 0,0 1 1,1-1-1,23-24 47,-19 15-26,1 0 0,-2-1 0,1 0 0,-1 1 0,-1-1 0,0-1 0,-1 1 0,0 0 0,0-1 0,-1 1 0,-1-1 0,0 1 1,-2-15-1,2 25-19,0 1 1,0 0 0,0-1 0,0 1 0,0-1 0,0 1 0,-1 0-1,1-1 1,0 1 0,0 0 0,0-1 0,0 1 0,-1 0 0,1-1-1,0 1 1,0 0 0,-1-1 0,1 1 0,0 0 0,-1 0 0,1-1-1,0 1 1,-1 0 0,1 0 0,0 0 0,-1 0 0,1-1 0,0 1 0,-1 0-1,1 0 1,-1 0 0,1 0 0,0 0 0,-1 0 0,1 0 0,0 0-1,-1 0 1,1 0 0,-1 0 0,1 0 0,0 0 0,-1 0 0,1 1-1,-1-1 1,1 0 0,0 0 0,-1 0 0,1 0 0,0 1 0,-1-1-1,1 0 1,0 0 0,0 1 0,-1-1 0,1 0 0,0 1 0,0-1-1,-1 1 1,-14 20-99,9 1 119,1 0 0,1 0 1,2 1-1,0 0 0,1 36 1,1-59-17,0 0-1,1-1 1,-1 1 0,0 0 0,0 0 0,1 0 0,-1-1-1,0 1 1,0 0 0,1 0 0,-1 0 0,0-1 0,1 1-1,-1 0 1,0 0 0,1 0 0,-1 0 0,0 0 0,1 0-1,-1 0 1,0 0 0,1 0 0,-1 0 0,0 0 0,0 0-1,1 0 1,-1 0 0,0 0 0,1 0 0,-1 0 0,0 0 0,1 1-1,-1-1 1,0 0 0,1 0 0,-1 0 0,0 0 0,0 1-1,1-1 1,-1 0 0,0 0 0,0 1 0,0-1 0,1 0-1,-1 0 1,0 1 0,0-1 0,0 0 0,0 1 0,1-1-1,-1 0 1,0 0 0,0 1 0,0-1 0,0 0 0,0 1 0,0-1-1,0 0 1,0 1 0,0-1 0,0 0 0,0 1 0,0-1-1,0 0 1,0 1 0,0-1 0,-1 0 0,1 1 0,16-21 269,-8 5-217,0 1 0,-2-1 0,0-1-1,-1 1 1,0-1 0,-1 0 0,-1 0-1,0-1 1,-1 1 0,-1-26 0,-1 42-55,0 0 0,0-1 0,0 1 0,-1 0 0,1-1 0,0 1-1,0 0 1,0 0 0,0-1 0,0 1 0,-1 0 0,1 0 0,0-1 0,0 1 0,-1 0 0,1 0 0,0-1 0,0 1 0,-1 0 0,1 0 0,0 0 0,0 0 0,-1-1 0,1 1 0,0 0-1,-1 0 1,1 0 0,0 0 0,-1 0 0,1 0 0,0 0 0,-1 0 0,1 0 0,0 0 0,-1 0 0,1 0 0,0 0 0,-1 0 0,1 0 0,0 0 0,-1 0 0,1 1 0,0-1 0,0 0-1,-1 0 1,1 0 0,0 1 0,-1-1 0,1 0 0,0 0 0,0 0 0,0 1 0,-1-1 0,1 0 0,0 0 0,0 1 0,0-1 0,0 0 0,-1 1 0,1-1 0,0 0 0,0 1 0,0-1-1,0 1 1,-15 18-64,7-1 60,0-1-1,1 1 1,2 0-1,-1 0 1,2 1 0,1-1-1,0 1 1,0 36 0,3-54 1,1-1 1,-1 0-1,0 0 1,1 1 0,-1-1-1,0 0 1,1 0-1,-1 0 1,0 1 0,1-1-1,-1 0 1,1 0-1,-1 0 1,0 0 0,1 0-1,-1 0 1,1 0 0,-1 0-1,0 0 1,1 0-1,-1 0 1,1 0 0,-1 0-1,0 0 1,1 0-1,-1 0 1,0-1 0,1 1-1,-1 0 1,1 0-1,-1 0 1,0 0 0,1-1-1,-1 1 1,0 0-1,0-1 1,1 1 0,-1 0-1,0 0 1,1-1 0,6-7 15,0 1 1,0-1 0,-1 0-1,0-1 1,-1 1 0,1-1-1,4-14 1,26-70-355,-31 81 133,-2-1 0,1 0 0,-2 1 0,0-1 0,0 0 1,-1-17-1,-1 30 188,0 0 1,0 0-1,0-1 1,0 1-1,0 0 1,0-1-1,0 1 1,-1 0-1,1-1 1,0 1-1,0 0 1,0 0-1,0-1 1,-1 1-1,1 0 1,0 0-1,0-1 1,0 1-1,-1 0 1,1 0-1,0 0 1,0-1-1,-1 1 1,1 0 0,0 0-1,0 0 1,-1 0-1,1 0 1,0 0-1,-1-1 1,1 1-1,0 0 1,-1 0-1,1 0 1,0 0-1,-1 0 1,1 0-1,0 0 1,0 0-1,-1 0 1,1 1-1,0-1 1,-1 0-1,1 0 1,0 0-1,-1 0 1,1 0-1,0 0 1,0 1-1,-1-1 1,1 0-1,0 0 1,0 0-1,0 1 1,-1-1 0,-14 13-478,5 1 253,1 0-1,0 0 1,2 1-1,0 0 1,-8 24-1,8-20-840,0-2 0,-2 1 0,-14 24 0,5-24-4533,1-11-7084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08.111"/>
    </inkml:context>
    <inkml:brush xml:id="br0">
      <inkml:brushProperty name="width" value="0.025" units="cm"/>
      <inkml:brushProperty name="height" value="0.025" units="cm"/>
    </inkml:brush>
  </inkml:definitions>
  <inkml:trace contextRef="#ctx0" brushRef="#br0">30 64 4708,'0'0'22107,"0"7"-20869,0-4-1188,0 0 0,0 1-1,1-1 1,-1 1 0,1-1 0,0 0-1,0 1 1,0-1 0,1 0 0,2 5-1,-4-7-32,1 0 0,0-1 0,-1 1-1,1 0 1,0 0 0,0 0 0,0-1 0,0 1-1,0 0 1,0-1 0,0 1 0,0-1 0,0 1-1,0-1 1,0 1 0,0-1 0,1 0 0,-1 0-1,0 1 1,0-1 0,0 0 0,0 0-1,1 0 1,-1 0 0,0 0 0,0-1 0,0 1-1,0 0 1,0-1 0,1 1 0,-1 0 0,0-1-1,0 1 1,0-1 0,0 0 0,0 1 0,1-2-1,0 0 75,0 1 0,-1 0 0,1-1 0,-1 0 0,1 1 0,-1-1-1,0 0 1,1 1 0,-1-1 0,0 0 0,0 0 0,0 0 0,-1 0-1,1 0 1,0 0 0,-1-1 0,1-2 0,1-39 1685,-2 43-1773,0 0 0,0 1 1,0-1-1,0 0 0,-1 0 1,1 0-1,0 0 0,-1 1 1,1-1-1,0 0 0,-1 0 1,1 1-1,-1-1 0,1 0 1,-1 1-1,0-1 0,1 0 1,-1 1-1,0-1 0,1 1 1,-1-1-1,0 1 0,1-1 1,-1 1-1,0 0 0,0-1 1,0 1-1,1 0 0,-1 0 1,0-1-1,0 1 0,0 0 1,0 0-1,0 0 0,1 0 1,-1 0-1,0 0 0,0 0 1,0 1-1,0-1 0,1 0 1,-1 0-1,-1 1 0,-1 0-5,0 0-1,0-1 0,0 1 1,0 1-1,0-1 0,0 0 1,0 1-1,0 0 0,1-1 1,-6 6-1,4-3 3,0 0 0,1 0 0,-1 1 0,1 0 0,0 0 0,0 0 0,0 0 0,1 0 0,0 1 0,0-1 0,0 1 0,1-1 0,0 1 0,-1 6 0,4-11 0,-1-1 0,1 1 0,-1 0 0,1-1 0,0 1 0,-1-1 0,1 1 0,0-1 0,0 0 0,-1 0 0,1 0 0,0 0 0,0 0 0,-1 0 0,1 0 0,0 0 0,0-1 0,-1 1 0,3-2 0,6-2 0,-1 0 0,0-1 0,0 0 0,-1 0 0,1-1 0,13-13 0,-17 15 0,0-1 0,0 1 0,0-1 0,-1 0 0,0 0 0,0-1 0,0 1 0,-1-1 0,0 0 0,0 0 0,3-10 0,-6 16 0,0 1 0,0-1 0,0 0 0,0 0 0,0 0 0,0 0 0,0 0 0,0 0 0,-1 0 0,1 1 0,0-1 0,0 0 0,0 0 0,0 0 0,0 0 0,0 0 0,0 0 0,-1 0 0,1 0 0,0 0 0,0 0 0,0 0 0,0 0 0,0 0 0,-1 0 0,1 0 0,0 0 0,0 0 0,0 0 0,0 0 0,0 0 0,0 0 0,-1 0 0,1 0 0,0 0 0,0 0 0,0 0 0,0 0 0,0 0 0,-1 0 0,1 0 0,0 0 0,0 0 0,0 0 0,0-1 0,0 1 0,0 0 0,0 0 0,0 0 0,0 0 0,-1 0 0,1 0 0,0 0 0,0-1 0,0 1 0,0 0 0,0 0 0,0 0 0,0 0 0,0 0 0,0 0 0,0-1 0,0 1 0,0 0 0,0 0 0,0 0 0,0 0 0,-8 7 0,4 0 0,0 0 0,0 1 0,1 0 0,0 0 0,1-1 0,0 2 0,0-1 0,1 0 0,-1 0 0,2 0 0,-1 1 0,1-1 0,2 12 0,-2-18 0,0-1 0,1 1 0,-1-1 0,0 0 0,1 1 0,0-1 0,-1 1 0,1-1 0,-1 0 0,1 0 0,0 1 0,0-1 0,0 0 0,0 0 0,0 0 0,0 0 0,0 0 0,0 0 0,0 0 0,1-1 0,-1 1 0,0 0 0,0 0 0,1-1 0,-1 1 0,0-1 0,1 0 0,-1 1 0,1-1 0,-1 0 0,1 0 0,-1 0 0,1 1 0,-1-2 0,0 1 0,1 0 0,-1 0 0,1 0 0,-1-1 0,1 1 0,1-1 0,0 0 0,0 0 0,-1 0 0,1 0 0,0 0 0,0 0 0,0 0 0,-1-1 0,1 0 0,-1 1 0,1-1 0,-1 0 0,0 0 0,0 0 0,0 0 0,0-1 0,0 1 0,0-1 0,0 1 0,2-6 0,-4 7-92,1 0-1,-1 0 1,1 0 0,-1 0 0,1 0-1,-1 0 1,0-1 0,0 1 0,1 0-1,-1 0 1,0-1 0,0 1 0,0 0-1,0 0 1,-1 0 0,1-1 0,0 1-1,0 0 1,-1 0 0,1 0 0,-1 0-1,1-1 1,-1 1 0,1 0-1,-1 0 1,0 0 0,1 0 0,-1 0-1,0 0 1,0 1 0,0-1 0,0 0-1,0 0 1,0 1 0,0-1 0,0 0-1,0 1 1,0-1 0,0 1 0,0-1-1,0 1 1,-1 0 0,1-1 0,0 1-1,0 0 1,0 0 0,-1 0-1,1 0 1,0 0 0,0 0 0,0 0-1,-1 0 1,-1 1 0,-7 0-1415,-1 1-1,0 1 1,0-1 0,-16 8-1,5-2-4358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11.514"/>
    </inkml:context>
    <inkml:brush xml:id="br0">
      <inkml:brushProperty name="width" value="0.025" units="cm"/>
      <inkml:brushProperty name="height" value="0.025" units="cm"/>
    </inkml:brush>
  </inkml:definitions>
  <inkml:trace contextRef="#ctx0" brushRef="#br0">520 116 4548,'0'0'4965,"-2"-9"-2702,1 4-2005,0 0-1,0 0 0,-1 1 0,0-1 0,0 1 0,0-1 0,0 1 0,-1 0 0,1 0 0,-1 0 1,0 0-1,0 0 0,-1 1 0,1-1 0,-1 1 0,1 0 0,-1 0 0,0 0 0,-1 0 0,1 1 1,0 0-1,-1 0 0,1 0 0,-9-2 0,5 1-91,0 0 0,-1 0 0,1 1 0,-1 0 0,1 1 0,-1 0 0,1 0 0,-1 1 0,0 0 0,1 1 0,-1-1 0,1 2 0,-1-1 0,1 1 1,-1 1-1,1-1 0,0 1 0,0 1 0,0-1 0,1 2 0,-1-1 0,1 1 0,0 0 0,0 0 0,0 1 0,1 0 0,0 0 0,-6 8 0,-11 16-63,2 1-1,1 0 1,1 2-1,2 0 1,1 1-1,1 0 1,-14 57-1,17-45 30,3 0 0,1 1 0,2 0 0,3 0 0,3 75 0,1-107-128,0-1 0,2 1 0,-1-1 0,2 0 0,0 0 0,0 0 1,1 0-1,1-1 0,1 1 0,0-1 0,0-1 0,1 0 0,15 18 0,-14-21 80,0 0 1,1-1-1,0 0 1,1 0 0,0-1-1,0 0 1,0-1-1,0-1 1,1 0-1,0 0 1,1-1-1,-1 0 1,0-1 0,1-1-1,20 2 1,-16-3 43,-1-1 0,1 0 1,-1-1-1,1 0 0,-1-2 1,0 0-1,0-1 0,0 0 1,25-12-1,-20 6 95,-1-1 0,-1-1 0,0-1 1,-1 0-1,0-2 0,23-24 0,-19 18-45,-1-2 0,-1-1 0,-1 0 1,-1-1-1,-2-1 0,0-1 0,-2 0 0,-1-1 0,-1 0 0,-1-1 0,-2 0 1,-1-1-1,-1 0 0,-1-1 0,-2 1 0,-1-1 0,-2 0 0,-3-41 1,1 59-157,0 1 1,-2 0 0,1 0 0,-2 0 0,1 0 0,-2 1 0,-9-20-1,11 26-15,0 0-1,0 0 0,-1 0 0,0 0 0,0 0 0,0 1 0,0 0 1,-1 0-1,1 0 0,-1 1 0,0-1 0,0 1 0,-1 0 1,1 1-1,-1-1 0,1 1 0,-10-2 0,5 2-145,0 0 0,0 2-1,0-1 1,1 1 0,-1 0-1,0 1 1,0 0 0,0 1-1,0 0 1,-15 6 0,-4 3-1178,1 2 1,-30 18-1,37-19 356,-37 20-6006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42.414"/>
    </inkml:context>
    <inkml:brush xml:id="br0">
      <inkml:brushProperty name="width" value="0.025" units="cm"/>
      <inkml:brushProperty name="height" value="0.025" units="cm"/>
    </inkml:brush>
  </inkml:definitions>
  <inkml:trace contextRef="#ctx0" brushRef="#br0">1 88 7911,'0'0'4458,"9"0"-3828,266-4 3471,195-10-3195,274-54 1646,-743 68-2543,-1 0 0,0-1 0,1 1 0,-1 0-1,0 0 1,1 0 0,-1 0 0,1-1 0,-1 1 0,0 0-1,1 0 1,-1 0 0,1 0 0,-1 0 0,0 0 0,1 0 0,-1 0-1,1 0 1,-1 0 0,0 0 0,1 1 0,-1-1 0,1 0-1,-1 0 1,0 0 0,1 0 0,-1 1 0,0-1 0,1 0 0,-1 0-1,0 1 1,1-1 0,-1 0 0,0 0 0,0 1 0,1-1-1,-1 0 1,0 1 0,0 0 0,-14 10 39,-31 12-909,5-11-1445,-5-4-2098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14.118"/>
    </inkml:context>
    <inkml:brush xml:id="br0">
      <inkml:brushProperty name="width" value="0.025" units="cm"/>
      <inkml:brushProperty name="height" value="0.025" units="cm"/>
    </inkml:brush>
  </inkml:definitions>
  <inkml:trace contextRef="#ctx0" brushRef="#br0">57 98 4388,'-3'-1'25692,"0"4"-24644,3 31-119,3-31-703,0-20-68,-4-29 33,1 45-188,0 0-1,0 0 1,0 0 0,0 0-1,-1 1 1,1-1 0,0 0-1,0 0 1,-1 0 0,1 0-1,0 1 1,-1-1 0,1 0-1,-1 1 1,1-1-1,-1 0 1,1 1 0,-1-1-1,1 0 1,-1 1 0,0-1-1,1 1 1,-1-1 0,0 1-1,0-1 1,1 1 0,-1 0-1,0-1 1,0 1-1,0 0 1,1 0 0,-1-1-1,0 1 1,0 0 0,0 0-1,0 0 1,1 0 0,-1 0-1,0 0 1,0 0 0,0 1-1,0-1 1,1 0-1,-1 0 1,0 1 0,0-1-1,0 0 1,1 1 0,-1-1-1,-1 2 1,0 0-3,0 0 0,0 0 0,0 1 0,0-1 0,0 1 0,1 0 0,-1 0 0,1-1 0,0 1 0,0 0 0,0 0 0,0 0 0,0 0 0,1 0 0,-1 0 0,1 6 0,-1-5 0,1 0 0,0 0 0,0 1 0,0-1 0,0 0 0,0 0 0,1 0 0,0 0 0,0 0 0,0 0 0,0 0 0,3 5 0,-3-7 0,1-1 0,0 1 0,-1-1 0,1 1 0,0-1 0,-1 1 0,1-1 0,0 0 0,0 0 0,0 0 0,0 0 0,1 0 0,-1-1 0,0 1 0,0 0 0,0-1 0,0 0 0,1 0 0,-1 1 0,0-1 0,0 0 0,1-1 0,-1 1 0,0 0 0,0-1 0,1 1 0,-1-1 0,0 0 0,0 1 0,0-1 0,0 0 0,4-3 0,-1 1 0,1-1 0,-1 1 0,0-1 0,0 0 0,0 0 0,-1-1 0,1 0 0,-1 1 0,0-1 0,4-8 0,-6 8 0,0 0 0,0 0 0,-1 0 0,0 0 0,0 0 0,0 0 0,0-1 0,-1 1 0,0-7 0,0 11 0,0 0 0,0 0 0,0 0 0,0-1 0,-1 1 0,1 0 0,0 0 0,-1 0 0,1 0 0,-1 0 0,1 0 0,-1 0 0,1 0 0,-1 0 0,0 0 0,1 0 0,-1 0 0,0 1 0,-1-2 0,1 2 0,0-1 0,-1 1 0,1 0 0,0-1 0,0 1 0,-1 0 0,1 0 0,0 0 0,-1 0 0,1 0 0,0 1 0,0-1 0,-1 0 0,1 0 0,0 1 0,0-1 0,-1 1 0,1-1 0,0 1 0,0 0 0,-2 1 0,-1 1 0,1 1 0,-1 0 0,1 0 0,0 0 0,0 1 0,1-1 0,-1 1 0,1-1 0,0 1 0,0 0 0,0 0 0,1 0 0,0 0 0,0 0 0,0 0 0,1 0 0,-1 1 0,2 6 0,-1-12 0,-1 0 0,1 0 0,0 1 0,0-1 0,0 0 0,0 1 0,0-1 0,0 0 0,0 0 0,0 1 0,0-1 0,1 0 0,-1 0 0,0 1 0,0-1 0,0 0 0,0 0 0,0 1 0,0-1 0,0 0 0,1 0 0,-1 1 0,0-1 0,0 0 0,0 0 0,1 0 0,-1 0 0,0 1 0,0-1 0,0 0 0,1 0 0,-1 0 0,0 0 0,0 0 0,1 0 0,-1 0 0,0 1 0,0-1 0,1 0 0,-1 0 0,0 0 0,0 0 0,1 0 0,14-8 0,10-15 0,0-30 0,-23 50 0,-1 0 0,0-1 0,0 1 0,0 0 0,-1-1 0,1 1 0,-1-1 0,0 1 0,0-1 0,0 1 0,-1-1 0,1 1 0,-1 0 0,-1-7 0,1 10 0,1-1 0,-1 0 0,0 0 0,1 0 0,-1 0 0,0 1 0,0-1 0,0 0 0,1 1 0,-1-1 0,0 1 0,0-1 0,0 1 0,0-1 0,0 1 0,0 0 0,0 0 0,0-1 0,0 1 0,0 0 0,0 0 0,0 0 0,0 0 0,0 0 0,0 0 0,0 0 0,0 0 0,-1 1 0,1-1 0,0 0 0,1 0 0,-1 1 0,0-1 0,-2 1 0,0 1 0,0-1 0,-1 1 0,1 0 0,0 0 0,0 0 0,0 0 0,0 0 0,-4 5 0,0 3-239,1 0-1,0 1 1,-10 23-1,8-16-1722,0-3-7001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2.090"/>
    </inkml:context>
    <inkml:brush xml:id="br0">
      <inkml:brushProperty name="width" value="0.025" units="cm"/>
      <inkml:brushProperty name="height" value="0.025" units="cm"/>
    </inkml:brush>
  </inkml:definitions>
  <inkml:trace contextRef="#ctx0" brushRef="#br0">0 26 7495,'1'1'204,"-1"0"1,0 0-1,1 0 1,-1 0-1,1 0 1,-1 0-1,1 1 0,-1-1 1,1 0-1,0-1 1,0 1-1,-1 0 0,1 0 1,0 0-1,0 0 1,0-1-1,0 1 0,0 0 1,0-1-1,0 1 1,0-1-1,0 1 0,0-1 1,1 1-1,-1-1 1,0 0-1,0 0 0,0 1 1,1-1-1,1 0 1,47 2-241,-41-2 526,263-19-1315,-88 3-2237,-132 14-2121,0 1 4176,189 10 14682,-176-5-13809,68-7 0,-1-10-6896,-80 4 1345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2.432"/>
    </inkml:context>
    <inkml:brush xml:id="br0">
      <inkml:brushProperty name="width" value="0.025" units="cm"/>
      <inkml:brushProperty name="height" value="0.025" units="cm"/>
    </inkml:brush>
  </inkml:definitions>
  <inkml:trace contextRef="#ctx0" brushRef="#br0">0 0 4933,'0'0'11082,"61"14"-9961,-39-9-865,5-3-127,9-1-33,7-1-32,6 0-1025,10-1-2306,3-10-2915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2.774"/>
    </inkml:context>
    <inkml:brush xml:id="br0">
      <inkml:brushProperty name="width" value="0.025" units="cm"/>
      <inkml:brushProperty name="height" value="0.025" units="cm"/>
    </inkml:brush>
  </inkml:definitions>
  <inkml:trace contextRef="#ctx0" brushRef="#br0">1 13 13357,'0'0'715,"11"1"-283,226 7 1644,14-10-5755,-51 1-3190,-123-1 4422,40-5 7583,82-2 6221,18 9-11756,-71 0-5406,-80 0 932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3.129"/>
    </inkml:context>
    <inkml:brush xml:id="br0">
      <inkml:brushProperty name="width" value="0.025" units="cm"/>
      <inkml:brushProperty name="height" value="0.025" units="cm"/>
    </inkml:brush>
  </inkml:definitions>
  <inkml:trace contextRef="#ctx0" brushRef="#br0">1 32 11115,'8'0'1521,"93"1"1350,9 1-2345,171-19 1,-231 4 1469,-49 13-1163,-19-1-1543,6-2-2723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7.301"/>
    </inkml:context>
    <inkml:brush xml:id="br0">
      <inkml:brushProperty name="width" value="0.025" units="cm"/>
      <inkml:brushProperty name="height" value="0.025" units="cm"/>
    </inkml:brush>
  </inkml:definitions>
  <inkml:trace contextRef="#ctx0" brushRef="#br0">55 92 2626,'0'0'5227,"3"-9"-1656,-1 2-2931,16-39 3623,1 17 2659,-19 29-6850,0-1 0,0 1 0,1 0 0,-1 0 0,0 0 1,0 0-1,1 0 0,-1 0 0,0 0 0,0 1 0,1-1 0,-1 0 1,0 0-1,0 0 0,1 0 0,-1 0 0,0 0 0,0 0 1,1 0-1,-1 1 0,0-1 0,0 0 0,0 0 0,0 0 0,1 0 1,-1 1-1,0-1 0,0 0 0,0 0 0,0 0 0,0 1 0,1-1 1,-1 0-1,0 0 0,0 1 0,0-1 0,0 0 0,0 0 1,0 1-1,0-1 0,0 0 0,0 0 0,0 1 0,0-1 0,0 0 1,0 0-1,0 1 0,0-1 0,0 0 0,0 0 0,-1 1 0,1-1 1,0 0-1,0 0 0,0 0 0,0 1 0,0-1 0,-1 0 1,0 20 207,-10 23 843,-24 65 0,24-80-899,1 0-1,1 1 1,2 0 0,1 0-1,-5 57 1,11-85-215,0 0 0,0 0 0,0 0 0,0-1 1,0 1-1,0 0 0,0 0 0,1-1 0,-1 1 1,0 0-1,0 0 0,1-1 0,-1 1 0,1 0 1,-1-1-1,0 1 0,1 0 0,-1-1 0,1 1 1,0 0-1,-1-1 0,1 1 0,-1-1 0,1 1 1,0-1-1,-1 0 0,1 1 0,0-1 0,0 0 1,-1 1-1,2-1 0,31-2 461,-23-1-344,0 0 0,0-1 0,-1 0-1,13-8 1,-13 6-748,-1 0 0,0 0-1,0-1 1,-1 0 0,11-14 0,-14 14-465,1 1 0,-1-2 1,0 1-1,0 0 0,-1-1 1,0 0-1,-1 0 0,1 0 1,-1 0-1,-1 0 0,2-17 1,-3-23-13403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7.630"/>
    </inkml:context>
    <inkml:brush xml:id="br0">
      <inkml:brushProperty name="width" value="0.025" units="cm"/>
      <inkml:brushProperty name="height" value="0.025" units="cm"/>
    </inkml:brush>
  </inkml:definitions>
  <inkml:trace contextRef="#ctx0" brushRef="#br0">0 2 18321,'0'0'9706,"4"-2"-10315,11 13-2178,-4-2-2562,-2-4-4932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27.956"/>
    </inkml:context>
    <inkml:brush xml:id="br0">
      <inkml:brushProperty name="width" value="0.025" units="cm"/>
      <inkml:brushProperty name="height" value="0.025" units="cm"/>
    </inkml:brush>
  </inkml:definitions>
  <inkml:trace contextRef="#ctx0" brushRef="#br0">141 0 14798,'0'0'9588,"-2"13"-8424,-10 52 416,-39 122 1,33-135-770,2 1 0,3 0 1,2 1-1,-7 101 0,18-152-880,0 1-1,1-1 1,-1 1-1,1-1 1,-1 0-1,1 0 1,0 1-1,0-1 1,1 0 0,-1 0-1,1 0 1,-1 0-1,1 0 1,0 0-1,0-1 1,0 1-1,1-1 1,-1 1 0,0-1-1,1 0 1,0 0-1,-1 0 1,1 0-1,0 0 1,0-1 0,0 1-1,0-1 1,0 0-1,1 0 1,3 1-1,6 1-543,0-1 0,0 0 0,0-1 0,0 0 0,1-1 1,19-3-1,-6-3-4715,-5-10-2824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39.798"/>
    </inkml:context>
    <inkml:brush xml:id="br0">
      <inkml:brushProperty name="width" value="0.025" units="cm"/>
      <inkml:brushProperty name="height" value="0.025" units="cm"/>
    </inkml:brush>
  </inkml:definitions>
  <inkml:trace contextRef="#ctx0" brushRef="#br0">0 0 6246,'0'0'15812,"0"9"-13794,1 1-1535,0 0 0,0-1 0,1 1-1,0-1 1,0 0 0,1 1 0,1-1 0,-1 0 0,1-1-1,1 1 1,0-1 0,0 0 0,1 0 0,0 0 0,0-1-1,1 0 1,9 9 0,-12-13-890,0 0 0,0-1 0,1 1 0,-1-1 0,0 0 0,1 0 0,-1-1 0,1 1 0,7 0-1,-10-1 117,0-1-1,0 0 1,0 0-1,0 0 1,0 0-1,0 0 0,0-1 1,0 1-1,0-1 1,0 1-1,-1-1 0,1 1 1,0-1-1,0 0 1,0 0-1,-1 0 1,1 0-1,0-1 0,-1 1 1,1 0-1,-1-1 1,1 1-1,-1 0 1,2-4-1,11-17-6829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0.138"/>
    </inkml:context>
    <inkml:brush xml:id="br0">
      <inkml:brushProperty name="width" value="0.025" units="cm"/>
      <inkml:brushProperty name="height" value="0.025" units="cm"/>
    </inkml:brush>
  </inkml:definitions>
  <inkml:trace contextRef="#ctx0" brushRef="#br0">147 0 17040,'0'0'3694,"-5"11"-1137,-18 45 830,-56 150 3140,50-95-7384,25-85-694,1-1 0,-1 34 1,5-65-3607,2-10-2007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07.599"/>
    </inkml:context>
    <inkml:brush xml:id="br0">
      <inkml:brushProperty name="width" value="0.025" units="cm"/>
      <inkml:brushProperty name="height" value="0.025" units="cm"/>
    </inkml:brush>
  </inkml:definitions>
  <inkml:trace contextRef="#ctx0" brushRef="#br0">225 161 5221,'-14'-1'2194,"-5"0"-1394,0-2 0,0 0 0,-29-9 0,39 9-408,-1 0 0,1-1 0,0 0-1,0-1 1,0 0 0,0 0 0,1-1 0,0 0 0,0-1 0,-10-10 0,28 26-169,-1-1 0,1 0-1,0 0 1,1-1 0,0 0-1,0-1 1,1 0 0,-1-1 0,1-1-1,0 1 1,25 4 0,3-2-71,0 0 0,65 0-1,6-7 123,161-21-1,109-38 224,18-2-227,435 24 227,1 71-254,-823-33-241,1554 24 110,-748-25 518,1154 78 168,-1960-78-796,862 17 31,-849-18-85,18 0-412,1-1 0,0-3 1,-1-1-1,62-17 0,-102 22 211,-1 0 0,1 0-1,-1 0 1,1-1 0,-1 1-1,0 0 1,1-1 0,-1 0-1,0 1 1,2-4 0,8-21-4776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0.482"/>
    </inkml:context>
    <inkml:brush xml:id="br0">
      <inkml:brushProperty name="width" value="0.025" units="cm"/>
      <inkml:brushProperty name="height" value="0.025" units="cm"/>
    </inkml:brush>
  </inkml:definitions>
  <inkml:trace contextRef="#ctx0" brushRef="#br0">1 177 7751,'0'0'23815,"10"-6"-23281,1 0-503,0-1 1,-1 0-1,0-1 0,-1 0 1,0 0-1,0-1 1,-1-1-1,12-15 1,-3-5 9,-13 23-28,0 0 1,0 0 0,0 0-1,1 0 1,11-11-1,-15 64-258,-3-26 577,0 0 1,-2 0 0,-7 27-1,4-24-2169,3-7-2484,1-6-3418,8-27-1832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0.950"/>
    </inkml:context>
    <inkml:brush xml:id="br0">
      <inkml:brushProperty name="width" value="0.025" units="cm"/>
      <inkml:brushProperty name="height" value="0.025" units="cm"/>
    </inkml:brush>
  </inkml:definitions>
  <inkml:trace contextRef="#ctx0" brushRef="#br0">57 1 6662,'0'0'10688,"-2"9"-6209,-13 60 7,-16 90 1670,23-50-7435,21-134-29913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2.012"/>
    </inkml:context>
    <inkml:brush xml:id="br0">
      <inkml:brushProperty name="width" value="0.025" units="cm"/>
      <inkml:brushProperty name="height" value="0.025" units="cm"/>
    </inkml:brush>
  </inkml:definitions>
  <inkml:trace contextRef="#ctx0" brushRef="#br0">23 13 7239,'0'0'15075,"1"8"-14023,-1 118 3378,-23 73-1952,24-203-2362,33-201 2261,-29 69-2377,-5 145 0,0 1 0,1 0 0,0-1 0,1 1 0,0-1 0,4 14 0,-5-21 0,-1-1 0,1 1 0,0 0 0,0-1 0,0 1 0,0-1 0,0 1 0,0-1 0,0 1 0,1-1 0,-1 0 0,0 1 0,1-1 0,-1 0 0,1 0 0,-1 0 0,1 0 0,0 0 0,-1-1 0,1 1 0,0 0 0,0-1 0,0 1 0,-1-1 0,1 0 0,0 1 0,0-1 0,0 0 0,0 0 0,0 0 0,-1-1 0,1 1 0,0 0 0,0-1 0,0 1 0,-1-1 0,1 0 0,0 1 0,0-1 0,-1 0 0,1 0 0,1-2 0,4-1 0,0-1 0,0-1 0,-1 1 0,0-1 0,0 0 0,0 0 0,-1-1 0,0 0 0,0 0 0,3-8 0,-11 70 0,2-53 0,-10 48 0,1-1 0,-5 99 0,15-148-67,0 1 0,0-1 0,0 0-1,0 1 1,0-1 0,0 0 0,0 1 0,0-1 0,0 0 0,0 1-1,0-1 1,1 0 0,-1 1 0,0-1 0,0 0 0,0 0-1,1 1 1,-1-1 0,0 0 0,0 0 0,0 0 0,1 1 0,-1-1-1,0 0 1,1 0 0,-1 0 0,0 1 0,0-1 0,1 0 0,-1 0-1,0 0 1,1 0 0,-1 0 0,0 0 0,1 0 0,-1 0 0,0 0-1,1 0 1,-1 0 0,0 0 0,1 0 0,-1 0 0,0 0-1,0 0 1,1 0 0,-1 0 0,0-1 0,1 1 0,-1 0 0,0 0-1,1 0 1,-1 0 0,0-1 0,0 1 0,0 0 0,1 0 0,-1 0-1,0-1 1,0 1 0,1 0 0,-1-1 0,0 1 0,0 0 0,0 0-1,0-1 1,0 0 0,18-18-7867,-11 2-36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2.339"/>
    </inkml:context>
    <inkml:brush xml:id="br0">
      <inkml:brushProperty name="width" value="0.025" units="cm"/>
      <inkml:brushProperty name="height" value="0.025" units="cm"/>
    </inkml:brush>
  </inkml:definitions>
  <inkml:trace contextRef="#ctx0" brushRef="#br0">29 0 5733,'0'0'17388,"-2"10"-15269,-18 134 3589,14-39-5234,6-120-14525,0-2 7730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2.685"/>
    </inkml:context>
    <inkml:brush xml:id="br0">
      <inkml:brushProperty name="width" value="0.025" units="cm"/>
      <inkml:brushProperty name="height" value="0.025" units="cm"/>
    </inkml:brush>
  </inkml:definitions>
  <inkml:trace contextRef="#ctx0" brushRef="#br0">1 191 10922,'0'0'16048,"45"-3"-15856,-22 0-673,0-5-2049,1-4-2819,-2-2-6054</inkml:trace>
  <inkml:trace contextRef="#ctx0" brushRef="#br0" timeOffset="1">402 1 11018,'0'0'12396,"-41"67"-10314,21-39-224,-1 3-513,2 1-352,0-3-577,5 0-287,-1-6-65,7-6-32,1-5-32,4-8-417,2-4-800,1-15-3908,0-6 289,0-6-1410,7-6-4965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3.041"/>
    </inkml:context>
    <inkml:brush xml:id="br0">
      <inkml:brushProperty name="width" value="0.025" units="cm"/>
      <inkml:brushProperty name="height" value="0.025" units="cm"/>
    </inkml:brush>
  </inkml:definitions>
  <inkml:trace contextRef="#ctx0" brushRef="#br0">97 1 2915,'0'0'21273,"1"9"-19655,6 38 955,-1 54 0,1 8-785,-1-79-1382,1-16-1467,5-9-4252</inkml:trace>
  <inkml:trace contextRef="#ctx0" brushRef="#br0" timeOffset="1">14 287 3812,'0'0'23350,"-14"30"-22325,33-28-321,4-2-287,2 0-289,2 0-64,-2-2-865,-2-5-2050,-3-3-1729,-8 0-2018,-1-4-6887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3.757"/>
    </inkml:context>
    <inkml:brush xml:id="br0">
      <inkml:brushProperty name="width" value="0.025" units="cm"/>
      <inkml:brushProperty name="height" value="0.025" units="cm"/>
    </inkml:brush>
  </inkml:definitions>
  <inkml:trace contextRef="#ctx0" brushRef="#br0">25 59 3748,'0'0'20990,"5"-8"-19009,-2 5-1862,17-21 1307,-20 24-1411,0 0 0,0 0 0,0 0 0,1 0 0,-1-1 0,0 1 0,0 0 0,0 0 0,0 0 0,0 0 0,0 0 0,1 0 0,-1 0 0,0 0 0,0 0 0,0 0 0,0 0 0,0 0 0,1 0 0,-1 0 0,0 0 0,0 0 0,0 0 0,0 0 0,1 0 0,-1 0 0,0 0 0,0 0 0,0 0 0,0 0 0,0 0 0,0 0 0,1 1 0,-1-1 0,0 0 0,0 0 0,0 0 0,0 0 0,0 0 0,0 0 0,0 0 0,1 1 0,-1-1 0,0 0 0,0 0 0,0 0 0,0 0 0,0 0 0,0 1 0,0-1 0,0 0 0,0 0 0,0 0 0,0 0 0,0 1 0,-3 25 680,-17 55 375,-15 82 796,73-269-1834,-20-45-32,-18 146 0,-1 22 0,1-12 0,-1 0 0,1 0 0,0 0 0,0 0 0,0 0 0,1 0 0,1 6 0,-1-10 0,-1 0 0,1 0 0,-1 0 0,1 0 0,0 0 0,0 0 0,0 0 0,-1 0 0,1-1 0,0 1 0,0 0 0,0 0 0,0-1 0,0 1 0,0-1 0,0 1 0,1-1 0,-1 1 0,0-1 0,0 0 0,0 1 0,0-1 0,1 0 0,-1 0 0,0 0 0,0 0 0,0 0 0,1 0 0,-1 0 0,0 0 0,0-1 0,0 1 0,0 0 0,1-1 0,0 0 0,3-1 0,0-1 0,-1 1 0,1-1 0,-1 0 0,1 0 0,-1 0 0,-1-1 0,1 1 0,0-1 0,-1 0 0,1 0 0,-1 0 0,0-1 0,4-8 0,-4 7 0,1 0 0,-1 1 0,1 0 0,0 0 0,1 0 0,-1 0 0,1 1 0,6-5 0,-8 42 0,-8-3-157,-11 46-1,9-53-314,2 0-1,1 1 1,-3 42-1,14-72-9280,0-11-806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4.087"/>
    </inkml:context>
    <inkml:brush xml:id="br0">
      <inkml:brushProperty name="width" value="0.025" units="cm"/>
      <inkml:brushProperty name="height" value="0.025" units="cm"/>
    </inkml:brush>
  </inkml:definitions>
  <inkml:trace contextRef="#ctx0" brushRef="#br0">188 1 9161,'0'0'13709,"0"75"-11531,0-44 448,2 6-1152,2 3-385,1 4-417,-5 4-191,0 8-161,-3 4-160,-12 5-32,-8 9-160,-6 3-961,-7-3-1825,-7-1-2788,-6-7-10953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0.195"/>
    </inkml:context>
    <inkml:brush xml:id="br0">
      <inkml:brushProperty name="width" value="0.025" units="cm"/>
      <inkml:brushProperty name="height" value="0.025" units="cm"/>
    </inkml:brush>
  </inkml:definitions>
  <inkml:trace contextRef="#ctx0" brushRef="#br0">789 107 8520,'-10'-10'2792,"0"0"-2459,0 1-1,-1 0 1,-1 0-1,0 1 1,0 0 0,0 1-1,-1 1 1,0 0-1,-18-6 1,12 8-165,0 0 1,0 2-1,0 0 0,0 1 1,0 1-1,0 1 1,0 1-1,0 0 0,0 1 1,1 1-1,-1 1 0,1 1 1,0 0-1,0 2 1,1 0-1,0 0 0,-21 15 1,14-6-70,1 2 1,1 0 0,1 1-1,0 1 1,2 1-1,0 0 1,2 2 0,0 0-1,2 1 1,-21 44-1,26-46-84,0 0 0,2 0 0,1 1 0,1 0 1,1 0-1,1 0 0,-1 29 0,4-42-10,1 0 0,1 0 0,-1 0 0,2 0 1,0 0-1,0-1 0,1 1 0,0-1 0,1 1 1,0-1-1,1 0 0,0 0 0,1-1 0,0 1 1,0-1-1,1-1 0,0 1 0,10 9 0,1-4 50,1 0-1,0-2 1,1 0-1,1-1 1,0 0-1,0-2 1,1-1 0,0-1-1,0 0 1,1-2-1,26 3 1,36 2 948,140-3 0,-210-7-888,33 0 204,1-3 1,-1-1-1,0-3 0,71-19 0,-96 20-175,-1-2 1,1-1-1,-1 0 0,-1-2 0,0 0 0,0-2 0,-1 0 0,-1-1 1,0-1-1,-1-1 0,17-19 0,-28 27-127,0 0-1,-1 0 1,0-1 0,0 0-1,-1 0 1,0 0-1,-1-1 1,0 1 0,0-1-1,-1 0 1,0 0 0,-1 0-1,0-1 1,-1 1-1,0 0 1,0-1 0,-1 1-1,-1-1 1,0 1 0,0-1-1,-1 1 1,0 0-1,-1 0 1,0 0 0,-1 0-1,0 0 1,0 1 0,-1 0-1,0 0 1,-1 0-1,0 0 1,0 1 0,-1 0-1,-13-13 1,-3 1-195,-1 0 0,-1 2 1,-1 1-1,0 1 0,-1 1 1,-1 1-1,-37-13 0,-7 2-2907,-135-26 1,72 26-3269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01.065"/>
    </inkml:context>
    <inkml:brush xml:id="br0">
      <inkml:brushProperty name="width" value="0.025" units="cm"/>
      <inkml:brushProperty name="height" value="0.025" units="cm"/>
    </inkml:brush>
  </inkml:definitions>
  <inkml:trace contextRef="#ctx0" brushRef="#br0">77 65 8232,'0'0'21332,"-8"3"-18876,10-2-2439,0-1 0,0 0 0,0 1 0,0-1 0,0 0 0,1 0 0,-1 0 0,0-1-1,0 1 1,0 0 0,0-1 0,0 0 0,0 1 0,0-1 0,0 0 0,0 0 0,0 0 0,-1 0 0,1 0 0,0 0 0,-1-1 0,1 1 0,0 0 0,-1-1 0,0 0 0,1 1 0,-1-1 0,0 0 0,0 1 0,0-1 0,0 0 0,0 0 0,0 0 0,0 0 0,-1 0 0,1 0 0,-1 0 0,0 0 0,1 0 0,-1 0 0,0-1 0,0 1 0,-1-3 0,1 4-17,-1 0 0,0 0 0,1 0 0,-1 0 0,0 0 0,1 1 0,-1-1 0,0 0 0,0 1 0,0-1 0,0 0 0,0 1 0,0-1 0,0 1 0,0-1 0,0 1 0,0 0 0,0-1 0,0 1 0,0 0 0,0 0 0,0-1 0,0 1 0,-1 0 0,1 0 0,0 1 0,0-1 0,0 0 0,0 0 0,0 0 0,0 1 0,0-1 0,0 0 0,-2 2 0,-37 14 0,35-13 0,1 1 0,0 0 0,0 0 0,0 0 0,0 1 0,1-1 0,-1 1 0,1 0 0,0 0 0,1 0 0,-1 0 0,1 0 0,0 1 0,0-1 0,1 1 0,0-1 0,0 1 0,-1 11 0,3-16 0,-1 0 0,1 0 0,0 1 0,-1-1 0,1 0 0,0 0 0,0 0 0,0 0 0,0 0 0,0 0 0,0-1 0,0 1 0,0 0 0,0 0 0,1-1 0,-1 1 0,0-1 0,0 1 0,1-1 0,-1 1 0,0-1 0,1 0 0,-1 0 0,0 1 0,1-1 0,-1 0 0,0 0 0,1-1 0,1 1 0,44-4 0,-39 2 0,1-1 0,-1 0 0,0 0 0,0-1 0,-1 0 0,1 0 0,-1-1 0,10-8 0,-13 10 0,0 0 0,-1 0 0,1 0 0,-1 0 0,0-1 0,0 1 0,-1-1 0,1 0 0,-1 0 0,1 0 0,-1 0 0,0-1 0,-1 1 0,1 0 0,-1-1 0,0 1 0,1-7 0,-2 10 0,0 0 0,0 1 0,0-1 0,0 1 0,0-1 0,0 1 0,0-1 0,-1 0 0,1 1 0,0-1 0,0 1 0,0-1 0,-1 1 0,1-1 0,0 1 0,-1-1 0,1 1 0,0-1 0,-1 1 0,1-1 0,-1 1 0,1 0 0,0-1 0,-1 1 0,1 0 0,-1-1 0,1 1 0,-1 0 0,0 0 0,1-1 0,-2 1 0,-22 2 0,-20 18 0,31-9 0,1 0 0,-22 25 0,32-33 0,-1 0 0,0 0 0,1 0 0,0 1 0,-1-1 0,1 1 0,1 0 0,-1 0 0,0 0 0,1-1 0,0 1 0,0 0 0,0 1 0,1-1 0,-1 0 0,1 0 0,0 5 0,1-8 0,0 0 0,-1 0 0,1 0 0,0 0 0,0 0 0,0 0 0,0-1 0,1 1 0,-1 0 0,0-1 0,0 1 0,0-1 0,0 0 0,1 1 0,-1-1 0,0 0 0,0 1 0,1-1 0,-1 0 0,0 0 0,0 0 0,1 0 0,-1 0 0,0-1 0,1 1 0,-1 0 0,0-1 0,2 0 0,38-10 0,-31 7 0,-1-1 0,0 0 0,0-1 0,0 0 0,-1 0 0,12-12 0,-16 15 0,-1-1 0,0 1 0,0-1 0,0 0 0,0 0 0,-1 0 0,1 0 0,-1 0 0,0-1 0,0 1 0,-1-1 0,1 1 0,-1-1 0,0 0 0,-1 1 0,1-8 0,-1 10 0,-1 1 0,1 0 0,-1 0 0,0-1 0,1 1 0,-1 0 0,0 0 0,0 0 0,0 0 0,0 0 0,0 0 0,0 0 0,0 0 0,-1 1 0,1-1 0,0 0 0,0 1 0,-1-1 0,1 1 0,0-1 0,0 1 0,-1 0 0,1-1 0,-1 1 0,1 0 0,0 0 0,-1 0 0,1 0 0,-1 0 0,1 0 0,0 0 0,-1 1 0,-1 0 0,-5-1 0,1 1 0,-1 0 0,1 0 0,-1 1 0,-9 4 0,4 0 0,1 1 0,0 0 0,0 1 0,-16 14 0,23-18 0,0 0 0,1 1 0,-1 0 0,1 0 0,0 0 0,0 0 0,0 0 0,1 1 0,0 0 0,0 0 0,1 0 0,-3 6 0,5-11 0,0 0 0,1-1 0,-1 1 0,0 0 0,0 0 0,0-1 0,1 1 0,-1 0 0,0-1 0,0 1 0,1 0 0,-1-1 0,1 1 0,-1 0 0,1-1 0,-1 1 0,1-1 0,-1 1 0,1-1 0,-1 1 0,1-1 0,0 1 0,-1-1 0,1 0 0,0 1 0,-1-1 0,1 0 0,0 0 0,0 0 0,-1 1 0,1-1 0,0 0 0,0 0 0,-1 0 0,1 0 0,0 0 0,0 0 0,0 0 0,41 0 0,-32-1 0,2 0 0,0 0 0,0-1 0,0 0 0,0-1 0,0 0 0,19-9 0,-24 9 0,-1 0 0,1 0 0,-1-1 0,0 1 0,0-1 0,0-1 0,-1 1 0,0-1 0,1 0 0,-2 0 0,1-1 0,-1 1 0,5-7 0,-9 11 0,1 0 0,0 0 0,-1 0 0,1 0 0,-1 0 0,1 0 0,-1 0 0,0-1 0,1 1 0,-1 0 0,0 0 0,0 0 0,0 0 0,0 0 0,0-1 0,0 1 0,0 0 0,0 0 0,0 0 0,0 0 0,-1-1 0,1 1 0,0 0 0,-1 0 0,1 0 0,-1 0 0,1 0 0,-1 0 0,0 0 0,1 0 0,-1 0 0,0 0 0,0 1 0,0-1 0,1 0 0,-1 0 0,0 1 0,0-1 0,0 0 0,0 1 0,0-1 0,0 1 0,-1 0 0,1-1 0,0 1 0,0 0 0,0-1 0,0 1 0,0 0 0,-1 0 0,1 0 0,-1 0 0,-8-1 0,-1 1 0,1 0 0,0 0 0,-17 3 0,14 0 0,1 1 0,-1 0 0,1 0 0,0 1 0,-15 9 0,21-11 0,1 0 0,-1 0 0,1 1 0,0-1 0,0 1 0,0 1 0,1-1 0,-1 1 0,1-1 0,0 1 0,0 1 0,-5 8 0,9-13 0,0-1 0,0 0 0,0 1 0,0-1 0,0 0 0,0 1 0,-1-1 0,1 0 0,0 1 0,0-1 0,0 0 0,1 1 0,-1-1 0,0 0 0,0 1 0,0-1 0,0 0 0,0 1 0,0-1 0,0 0 0,0 1 0,1-1 0,-1 0 0,0 0 0,0 1 0,0-1 0,1 0 0,-1 0 0,0 1 0,0-1 0,1 0 0,-1 0 0,0 0 0,1 1 0,-1-1 0,0 0 0,1 0 0,-1 0 0,0 0 0,1 0 0,-1 0 0,0 0 0,1 0 0,24 1 0,22-10 0,32-25 0,-73 31 0,0 0 0,1-1 0,-1 0 0,0 0 0,-1 0 0,1-1 0,-1 0 0,0 0 0,7-10 0,-12 15 0,0-1 0,0 1 0,0 0 0,0 0 0,0-1 0,0 1 0,0 0 0,0 0 0,0-1 0,0 1 0,0 0 0,0-1 0,0 1 0,-1 0 0,1 0 0,0-1 0,0 1 0,0 0 0,0 0 0,-1 0 0,1-1 0,0 1 0,0 0 0,-1 0 0,1 0 0,0 0 0,0-1 0,-1 1 0,1 0 0,0 0 0,0 0 0,-1 0 0,1 0 0,0 0 0,0 0 0,-1 0 0,1 0 0,0 0 0,-1 0 0,1 0 0,0 0 0,0 0 0,-1 0 0,1 0 0,0 0 0,-1 0 0,1 0 0,0 0 0,0 0 0,-1 1 0,1-1 0,0 0 0,0 0 0,0 0 0,-1 0 0,1 1 0,0-1 0,-20 5 0,3 4 0,0 2 0,1 0 0,0 0 0,0 2 0,2 0 0,-1 1 0,2 0 0,-20 26 0,32-39 0,1-1 0,-1 1 0,0-1 0,1 1 0,-1-1 0,1 1 0,-1-1 0,1 1 0,0-1 0,-1 1 0,1 0 0,0-1 0,-1 1 0,1 0 0,0-1 0,-1 1 0,1 0 0,0-1 0,0 1 0,0 0 0,0-1 0,0 1 0,0 0 0,0 0 0,0-1 0,0 1 0,0 0 0,0-1 0,0 1 0,1 0 0,-1 1 0,23-6 0,29-23 0,-31 13 0,35-32 0,-51 41 0,0 0 0,0-1 0,0 0 0,0 0 0,-1 0 0,0 0 0,0 0 0,-1-1 0,0 0 0,4-13 0,-7 19 0,1 0 0,-1 0 0,0 0 0,0 1 0,0-1 0,0 0 0,0 0 0,0 0 0,-1 0 0,1 0 0,0 0 0,0 0 0,-1 0 0,1 1 0,-1-1 0,1 0 0,0 0 0,-1 0 0,0 1 0,1-1 0,-1 0 0,1 1 0,-1-1 0,0 0 0,1 1 0,-1-1 0,0 1 0,0-1 0,1 1 0,-1-1 0,0 1 0,0 0 0,0-1 0,0 1 0,0 0 0,0 0 0,1 0 0,-1 0 0,0-1 0,0 1 0,0 0 0,0 1 0,0-1 0,0 0 0,0 0 0,0 0 0,0 0 0,-1 1 0,-4 0 0,-1 0 0,1 0 0,0 0 0,0 1 0,0 0 0,-7 3 0,-1 3 0,1 1 0,0-1 0,0 2 0,-14 13 0,23-19 0,-1 0 0,1 0 0,1 0 0,-1 0 0,0 1 0,1 0 0,0-1 0,0 1 0,1 0 0,-1 0 0,1 1 0,0-1 0,0 0 0,1 1 0,-1 6 0,2-11-21,0-1 0,0 1 0,0-1 0,1 1 0,-1 0 0,0-1 0,1 1 0,-1-1 0,0 1 0,1 0 0,-1-1 0,1 1 0,-1-1 0,1 0 0,-1 1 0,1-1 0,-1 1 0,1-1 0,0 0 0,-1 1 0,1-1 0,-1 0 0,1 0 0,0 1 0,-1-1 0,1 0 0,0 0 0,-1 0 0,1 0 0,0 0 0,-1 0 0,1 0 0,0 0 0,-1 0 0,1 0 0,0 0 0,-1-1 0,2 1 0,29-8-4594,4-11-5133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27.359"/>
    </inkml:context>
    <inkml:brush xml:id="br0">
      <inkml:brushProperty name="width" value="0.025" units="cm"/>
      <inkml:brushProperty name="height" value="0.025" units="cm"/>
    </inkml:brush>
  </inkml:definitions>
  <inkml:trace contextRef="#ctx0" brushRef="#br0">1466 138 5605,'0'0'1639,"1"-10"326,-1 7-1883,1 0 53,-1 0-1,1 1 0,-1-1 0,0 0 0,0 0 0,0 0 0,0 1 0,0-1 0,0 0 0,-1 0 0,0 1 0,1-1 0,-1 0 0,0 1 0,0-1 0,-1 1 1,1-1-1,0 1 0,-1 0 0,0-1 0,1 1 0,-1 0 0,0 0 0,0 0 0,0 0 0,0 0 0,-1 1 0,1-1 0,0 1 0,-5-3 0,-17-6 447,-1 2-1,1 0 0,-1 1 0,0 2 0,-1 1 0,-41-3 0,-161 8 747,195 1-1120,-25 3 137,1 3 1,0 3-1,1 2 0,0 3 1,1 2-1,1 2 0,-63 33 1,88-38-234,0 1 1,1 2-1,1 1 1,0 0 0,1 2-1,2 1 1,0 1-1,2 2 1,0 0 0,2 1-1,0 0 1,2 2-1,1 1 1,2 0 0,0 1-1,2 0 1,2 1-1,0 0 1,2 1 0,-6 42-1,5-10 12,3-1 0,3 1-1,5 105 1,2-133-78,1-1-1,2-1 1,1 1-1,2-1 1,1 0-1,2-1 1,1 0-1,21 37 1,-25-56-19,1 1 0,0-1-1,1-1 1,0 0 0,1-1 0,0 0 0,1 0 0,1-2 0,-1 1 0,28 13 0,-21-13 117,2-2 1,0 0 0,0-2-1,0 0 1,1-2 0,0 0-1,29 1 1,-9-4 117,1-2-1,-1-1 1,0-3-1,1-2 1,-1-1 0,-1-3-1,0-1 1,46-19-1,-24 4-70,-1-2-1,0-4 1,-3-2-1,-1-3 1,-1-2-1,-3-3 1,-1-2-1,-2-3 1,62-71-1,-83 80-103,-2-1 0,-2-2 0,-1 0 0,-2-2 0,35-89 0,-45 94-66,-3 0 0,-1-1 1,-2 0-1,-2-1 0,-1 0 1,-3 0-1,-3-74 0,-1 93-11,0 1 1,-2 0-1,0 0 0,-2 0 0,0 1 0,-1 0 0,-1 0 0,-16-30 0,18 40-45,0 0-1,0 0 1,-1 0-1,0 1 0,-1 0 1,1 1-1,-2-1 1,1 1-1,-1 1 0,0 0 1,0 0-1,0 1 1,-1 0-1,0 0 1,0 1-1,0 1 0,-19-4 1,8 3-400,-1 2 1,0 1-1,1 0 1,-1 2-1,0 1 0,1 0 1,-36 9-1,10 3-1911,0 1-1,-56 28 1,9 1-4257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58.952"/>
    </inkml:context>
    <inkml:brush xml:id="br0">
      <inkml:brushProperty name="width" value="0.025" units="cm"/>
      <inkml:brushProperty name="height" value="0.025" units="cm"/>
    </inkml:brush>
  </inkml:definitions>
  <inkml:trace contextRef="#ctx0" brushRef="#br0">86 1 3331,'0'0'513,"-52"9"-609,37-4 160,4-2 384,4-2 2243,20-1-2755,5 0-289,4 0-351,7 0-610,4-3-1312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5:59.732"/>
    </inkml:context>
    <inkml:brush xml:id="br0">
      <inkml:brushProperty name="width" value="0.025" units="cm"/>
      <inkml:brushProperty name="height" value="0.025" units="cm"/>
    </inkml:brush>
  </inkml:definitions>
  <inkml:trace contextRef="#ctx0" brushRef="#br0">978 380 3908,'0'0'3261,"-5"-9"-2134,0-2-710,1 0 1,0 0-1,0 0 0,-2-12 1,5 18-403,1 0 1,-1 0 0,1 0-1,0 0 1,0 1 0,0-1-1,1 0 1,-1 0 0,1 0 0,0 0-1,1 1 1,-1-1 0,1 0-1,5-8 1,-6 11 80,1 0-1,0-1 1,-1 1-1,1-1 1,-1 1-1,0-1 1,1 0-1,-2 0 1,1 1 0,0-1-1,0 0 1,-1 0-1,0 0 1,1 0-1,-1 0 1,0 0-1,0 0 1,-1 0-1,1 1 1,-1-1 0,1 0-1,-1 0 1,0 0-1,0 0 1,0 1-1,0-1 1,-4-4-1,0 1 254,-1 0 0,0 1 1,-1 0-1,1 0 0,-1 0 0,0 1 0,-1 0 0,1 0 0,-8-2 0,-24-11 52,0 2 1,-1 1-1,0 2 0,-1 2 1,-1 2-1,1 1 0,-1 3 1,0 1-1,-1 2 0,-76 8 1,99-3-368,1 0 1,-1 2-1,1 0 1,0 1 0,1 1-1,0 0 1,0 2-1,0 0 1,2 1-1,-1 0 1,-27 26-1,33-25 88,-1 0-1,2 1 1,-1 1-1,2-1 1,0 1-1,1 1 1,0 0-1,1 0 1,1 0-1,0 1 1,1 0-1,1 0 1,0 0-1,-2 28 1,4-22-90,1 0 1,1 1-1,1-1 1,1 0-1,1 0 1,1 0-1,1 0 1,0-1-1,14 32 1,-13-41-24,0-1 0,0 0 0,1 0 0,0-1 0,1 0 0,0 0 0,1-1 0,0 0 0,0-1 0,1 1 0,0-2 0,0 0 0,1 0 0,0 0 0,0-2 0,1 1 0,-1-2 0,16 5 0,2-2 82,1-1 1,0-1-1,0-2 1,0-1-1,0-2 0,0-1 1,0-1-1,-1-1 1,1-2-1,-1-1 0,39-12 1,-23 3 194,-1-2 1,-1-2-1,0-2 0,-1-2 1,-2-1-1,54-43 1,-80 56-207,-1 0 1,-1-1 0,0 0-1,-1-1 1,0 0-1,-1-1 1,0 0 0,12-26-1,-19 34-75,0-1 0,-1 0-1,1 0 1,-1 0 0,0-1-1,-1 1 1,0 0 0,0-1-1,-1 1 1,0-1 0,0 1-1,-1 0 1,0-1 0,0 1-1,0 0 1,-1-1-1,0 1 1,-1 0 0,0 0-1,0 1 1,0-1 0,-5-6-1,-2-2-129,-1 1 0,0 1-1,-1 0 1,-1 0-1,0 1 1,-1 1-1,0 0 1,0 1-1,-1 0 1,-1 1 0,0 1-1,0 1 1,-19-7-1,14 7-724,-1 2-1,1 0 0,-1 1 0,0 1 0,0 2 1,0 0-1,0 1 0,0 1 0,0 1 1,-29 6-1,-41 21-8054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16.373"/>
    </inkml:context>
    <inkml:brush xml:id="br0">
      <inkml:brushProperty name="width" value="0.025" units="cm"/>
      <inkml:brushProperty name="height" value="0.025" units="cm"/>
    </inkml:brush>
  </inkml:definitions>
  <inkml:trace contextRef="#ctx0" brushRef="#br0">632 115 6758,'0'0'8296,"-3"-9"-7111,2 6-1142,0-2 118,-1 0 0,0 0 1,1 1-1,-1-1 0,-1 1 1,1-1-1,-1 1 0,0 0 0,0 0 1,0 0-1,0 0 0,-1 0 1,0 1-1,1 0 0,-1 0 0,0 0 1,-1 0-1,-6-3 0,0 1 24,0 1-1,0 0 0,0 1 0,0 0 0,-1 1 1,1 0-1,-1 1 0,0 1 0,1-1 1,-1 2-1,0 0 0,-16 3 0,12 0-76,0 0-1,1 2 0,-1-1 1,1 2-1,1 0 0,-1 1 1,1 1-1,-16 12 0,10-5-49,0 2 0,1 0 0,1 1 0,1 1 0,1 0 0,0 1 0,2 1 0,0 0 0,2 1 0,-19 49 0,18-32-23,2 1 0,2 0 1,2 1-1,1 0 1,3 0-1,1 0 0,7 84 1,-4-119 19,0 0 1,0-1-1,1 1 1,0-1 0,0 1-1,0-1 1,1 1-1,0-1 1,0 0-1,1-1 1,0 1-1,0 0 1,0-1 0,0 0-1,1 0 1,0 0-1,0-1 1,0 1-1,1-1 1,-1 0 0,8 3-1,1-1 85,0-1-1,0 0 0,0-1 1,1 0-1,0-1 1,-1-1-1,1-1 0,25 0 1,-6 0-28,1-2 0,43-7 0,-64 6-10,-1-1 0,1-1 0,-1-1 0,0 0 0,0 0 0,0-1 0,-1-1 0,19-12 0,-4-2 342,0-2 0,-2 0 1,0-1-1,-2-2 0,0 0 0,-2-2 0,23-37 0,-33 47-315,-1-1-1,-1 0 1,0-1 0,-2 1-1,0-2 1,-1 1 0,-1-1-1,-1 1 1,0-1 0,-2-1 0,-1 1-1,0 0 1,-3-22 0,0 32-126,0-1 0,-1 1 0,0 0 0,0 0 0,-2 0 0,1 0 1,-1 1-1,-1-1 0,0 1 0,0 1 0,-1-1 0,0 1 1,-1 0-1,0 1 0,0-1 0,-1 2 0,0-1 0,0 1 0,-1 1 1,-16-9-1,5 5-14,-1 1 1,0 0 0,-1 2-1,1 1 1,-1 0 0,-1 2-1,1 1 1,-1 0 0,-26 2-1,14 1-597,-13 1-3177,18-4-3454,3-4-6918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21.749"/>
    </inkml:context>
    <inkml:brush xml:id="br0">
      <inkml:brushProperty name="width" value="0.025" units="cm"/>
      <inkml:brushProperty name="height" value="0.025" units="cm"/>
    </inkml:brush>
  </inkml:definitions>
  <inkml:trace contextRef="#ctx0" brushRef="#br0">4 78 7303,'0'0'18156,"20"-8"-13079,-21-17-3770,1 25-1292,0 0 0,0 1 0,0-1 0,0 0 0,0 1 0,0-1 0,-1 0 0,1 0 0,0 1-1,0-1 1,0 0 0,0 0 0,-1 0 0,1 1 0,0-1 0,0 0 0,-1 0 0,1 0-1,0 0 1,0 0 0,-1 1 0,1-1 0,0 0 0,0 0 0,-1 0 0,1 0 0,0 0 0,0 0-1,-1 0 1,1 0 0,0 0 0,-1 0 0,1 0 0,0 0 0,0 0 0,-1 0 0,1 0 0,0 0-1,-1 0 1,1-1 0,0 1 0,0 0 0,-1 0 0,1 0 0,0 0 0,0 0 0,-1-1-1,1 1 1,0 0 0,0 0 0,0 0 0,0-1 0,-1 1 0,1 0 0,0 0 0,0-1 0,0 1-1,0 0 1,0-1 0,0 1 0,-1 0 0,-1 5-15,1 0 0,-1 0 0,1 0 0,0 0 0,0 0 0,0 0 0,1 1 0,-1-1 0,2 7 0,-1-11 0,0-1 0,0 1 0,0-1 0,0 0 0,0 0 0,0 0 0,0 0 0,0 1 0,0-1 0,0 0 0,0 0 0,0 0 0,0 1 0,0-1 0,0 0 0,0 0 0,0 0 0,0 0 0,0 0 0,1 1 0,-1-1 0,0 0 0,0 0 0,0 0 0,0 0 0,0 0 0,0 1 0,1-1 0,-1 0 0,0 0 0,0 0 0,0 0 0,0 0 0,1 0 0,-1 0 0,0 0 0,0 0 0,0 0 0,0 0 0,1 0 0,-1 0 0,0 0 0,0 0 0,0 0 0,1 0 0,-1 0 0,0 0 0,12-5 0,7-11 0,-14 10 0,-2 3 0,1-1 0,-1 0 0,0 0 0,0 0 0,0 0 0,-1-1 0,1 1 0,-1-1 0,0 0 0,0 1 0,-1-1 0,1 0 0,-1 0 0,0 0 0,-1 0 0,1-6 0,-23 45 0,-1 33 0,17-39 0,5-22 0,3-9 0,3-8 0,-1 0 0,0-1 0,0 1 0,-1-1 0,-1 0 0,0 0 0,1-19 0,-11 39 0,0 12 0,-3 46 0,34-98-208,-18 19-2088,-5 5-5594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8.625"/>
    </inkml:context>
    <inkml:brush xml:id="br0">
      <inkml:brushProperty name="width" value="0.025" units="cm"/>
      <inkml:brushProperty name="height" value="0.025" units="cm"/>
    </inkml:brush>
  </inkml:definitions>
  <inkml:trace contextRef="#ctx0" brushRef="#br0">23 86 1153,'0'0'7719,"4"-4"-7612,4-3-39,8-11 5811,-25 59 84,7-26-3323,10-18-1216,11-23-854,-18 23-528,0 0 1,0 0 0,0 0-1,-1 0 1,1 0 0,-1 0-1,1 0 1,-1 0 0,0 0-1,0 0 1,-1 0 0,1 0-1,0 0 1,-1 0-1,0 0 1,0 0 0,-1-3-1,0 4 16,1 0-1,-1 1 1,1-1-1,-1 0 0,0 1 1,0 0-1,0-1 0,0 1 1,0 0-1,0 0 1,0 0-1,0 0 0,-1 0 1,1 0-1,0 1 0,0-1 1,-1 1-1,1 0 1,-1-1-1,1 1 0,0 0 1,-4 1-1,6-1-46,-1 0 0,0 0-1,1 0 1,-1 0 0,1 0-1,-1 0 1,1 0 0,-1 0 0,0 0-1,1 0 1,-1 0 0,1 0 0,-1 1-1,1-1 1,-1 0 0,1 0-1,-1 1 1,1-1 0,-1 0 0,1 1-1,-1-1 1,1 0 0,0 1-1,-1-1 1,1 1 0,0-1 0,-1 1-1,1-1 1,0 1 0,-1-1 0,1 1-1,0-1 1,0 1 0,0-1-1,-1 1 1,1-1 0,0 1 0,0-1-1,0 1 1,0 0 0,0-1-1,0 1 1,0-1 0,0 1 0,0-1-1,1 1 1,-1-1 0,0 2 0,1-1 9,-1 0 1,1 0 0,-1 0 0,1 1-1,-1-1 1,1 0 0,0 0 0,0 0 0,-1 0-1,1 0 1,0 0 0,0-1 0,0 1 0,0 0-1,0 0 1,0-1 0,1 1 0,-1 0 0,0-1-1,0 1 1,0-1 0,2 1 0,44 1 239,-46-2-246,0 0-1,0 0 1,0 0 0,1 0 0,-1 0-1,0 0 1,0-1 0,0 1 0,0 0 0,1-1-1,-1 1 1,0-1 0,0 1 0,0-1-1,0 0 1,0 1 0,0-1 0,0 0-1,-1 0 1,1 1 0,0-1 0,0 0 0,-1 0-1,1 0 1,0 0 0,-1 0 0,1 0-1,-1 0 1,1-1 0,-1 1 0,0 0-1,1 0 1,-1 0 0,0-2 0,-1 2 36,0 0 0,-1 0 0,1 0 0,0 0 1,-1 0-1,1 0 0,-1 1 0,1-1 0,-1 1 1,0-1-1,1 1 0,-1-1 0,0 1 0,1 0 0,-1 0 1,0-1-1,1 1 0,-1 1 0,0-1 0,-1 0 1,1 0-11,1 0 0,-1-1 1,1 1-1,-1 0 1,0 0-1,1 0 1,-1 0-1,1 1 0,-1-1 1,1 0-1,-1 1 1,0-1-1,1 1 1,0-1-1,-1 1 0,1 0 1,-1-1-1,1 1 1,0 0-1,-1 0 1,0 2-1,8-2 45,1 0 1,-1 0 0,1-1-1,0 1 1,9-2-1,-12 1-38,36-4 58,-39 4-100,1 0-1,-1 0 0,0 0 0,0 0 1,1 0-1,-1-1 0,0 1 0,0 0 1,0-1-1,1 1 0,-1-1 1,0 1-1,0-1 0,0 0 0,0 0 1,0 1-1,0-1 0,0 0 0,0 0 1,0 0-1,-1 0 0,1 0 0,0 0 1,0 0-1,-1 0 0,1 0 0,0-3 1,-26 6-155,13 16 178,12-11-4524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7.055"/>
    </inkml:context>
    <inkml:brush xml:id="br0">
      <inkml:brushProperty name="width" value="0.025" units="cm"/>
      <inkml:brushProperty name="height" value="0.025" units="cm"/>
    </inkml:brush>
  </inkml:definitions>
  <inkml:trace contextRef="#ctx0" brushRef="#br0">1 34 6951,'0'0'6278,"53"0"-5061,-32-5-705,-1 0-448,3 0-32,3 4 32,-1-2-64,2 3 0,-2-1-32,-2-1-448,-5-4-897,-1 1-2467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47.399"/>
    </inkml:context>
    <inkml:brush xml:id="br0">
      <inkml:brushProperty name="width" value="0.025" units="cm"/>
      <inkml:brushProperty name="height" value="0.025" units="cm"/>
    </inkml:brush>
  </inkml:definitions>
  <inkml:trace contextRef="#ctx0" brushRef="#br0">0 0 7111,'0'0'-1762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1.726"/>
    </inkml:context>
    <inkml:brush xml:id="br0">
      <inkml:brushProperty name="width" value="0.025" units="cm"/>
      <inkml:brushProperty name="height" value="0.025" units="cm"/>
    </inkml:brush>
  </inkml:definitions>
  <inkml:trace contextRef="#ctx0" brushRef="#br0">1 53 4388,'0'0'5605,"59"-2"-5508,-28-4-65,4 0-641,2 1 0,3-2 545,-1 3 64,0-1 0,-4 0 0,-2 1 0,-5 2 0,1 0 0,-2 0-768,2 0-1827,3 1-2882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2.097"/>
    </inkml:context>
    <inkml:brush xml:id="br0">
      <inkml:brushProperty name="width" value="0.025" units="cm"/>
      <inkml:brushProperty name="height" value="0.025" units="cm"/>
    </inkml:brush>
  </inkml:definitions>
  <inkml:trace contextRef="#ctx0" brushRef="#br0">0 34 6086,'0'0'8712,"56"10"-7847,-40-10-161,5 0-511,7 0-129,3 0-545,5-10-2017,4 0-2243</inkml:trace>
  <inkml:trace contextRef="#ctx0" brushRef="#br0" timeOffset="1">546 1 7751,'0'0'5670,"59"16"-5606,-38-16 64,4 0-96,3 0-1057,2 0-1121,2 0-2338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2.426"/>
    </inkml:context>
    <inkml:brush xml:id="br0">
      <inkml:brushProperty name="width" value="0.025" units="cm"/>
      <inkml:brushProperty name="height" value="0.025" units="cm"/>
    </inkml:brush>
  </inkml:definitions>
  <inkml:trace contextRef="#ctx0" brushRef="#br0">0 37 1890,'9'0'4399,"123"-7"1414,7-4-6352,124-7-8312,-227 18 9826,44 8 7647,-51-2-8290,48 4 896,39-12-7125,-22-1 3251,-31 8 6299,-12 4 775,-34-5-3973,-1-1 0,32 2-1,111-5-1744,-54-9-4087,-58 1 1181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6.051"/>
    </inkml:context>
    <inkml:brush xml:id="br0">
      <inkml:brushProperty name="width" value="0.025" units="cm"/>
      <inkml:brushProperty name="height" value="0.025" units="cm"/>
    </inkml:brush>
  </inkml:definitions>
  <inkml:trace contextRef="#ctx0" brushRef="#br0">0 73 14189,'0'0'4613,"67"18"-3076,-14-18 225,14 0-97,12 0-575,8-9-642,7-4-352,-4-1-64,-6 4 0,-10 1-96,-14 1-641,-17 4-384,-14 2-832,-19-1-1218,-10-4-2275,-8-4-5796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2.783"/>
    </inkml:context>
    <inkml:brush xml:id="br0">
      <inkml:brushProperty name="width" value="0.025" units="cm"/>
      <inkml:brushProperty name="height" value="0.025" units="cm"/>
    </inkml:brush>
  </inkml:definitions>
  <inkml:trace contextRef="#ctx0" brushRef="#br0">1 23 545,'0'0'4516,"54"0"-2306,-25 0-224,0 0-353,2 2-704,4-2-544,2 0-289,4 0-192,3 0-1314,1-3-2978</inkml:trace>
  <inkml:trace contextRef="#ctx0" brushRef="#br0" timeOffset="1">710 1 8936,'0'0'3844,"70"6"-3011,-42-5-673,2-1-96,6 0-256,2 0-1314,-1 0-2241,-1-5-4645</inkml:trace>
  <inkml:trace contextRef="#ctx0" brushRef="#br0" timeOffset="2">1221 12 9385,'0'0'4164,"55"19"-3171,-28-15-705,3-3-160,7 1-32,1-2-192,8 0-961,2-2-640,2-4-1442,1-3-1057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3.127"/>
    </inkml:context>
    <inkml:brush xml:id="br0">
      <inkml:brushProperty name="width" value="0.025" units="cm"/>
      <inkml:brushProperty name="height" value="0.025" units="cm"/>
    </inkml:brush>
  </inkml:definitions>
  <inkml:trace contextRef="#ctx0" brushRef="#br0">1 6 6662,'0'0'5670,"72"1"-4197,-44 2-704,6-2-481,0 0-192,3-1-64,6 0-672,1 0-1090,4-5-2018,-1-1-4612</inkml:trace>
  <inkml:trace contextRef="#ctx0" brushRef="#br0" timeOffset="1">732 8 8072,'0'0'2498,"51"15"-832,-22-9-641,6-1-705,2-4-256,8-1-64,4 0-1057,5 0-2018,-1-1-3331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3.470"/>
    </inkml:context>
    <inkml:brush xml:id="br0">
      <inkml:brushProperty name="width" value="0.025" units="cm"/>
      <inkml:brushProperty name="height" value="0.025" units="cm"/>
    </inkml:brush>
  </inkml:definitions>
  <inkml:trace contextRef="#ctx0" brushRef="#br0">0 10 10570,'0'0'2242,"54"11"-640,-24-6-834,5-2-543,5-2-129,4-1-32,6 0-385,5 0-1056,3-4-673,0-5-1569,2 1-1506</inkml:trace>
  <inkml:trace contextRef="#ctx0" brushRef="#br0" timeOffset="1">853 0 8552,'0'0'2466,"71"10"-1216,-30-6-418,5 0-639,6-1-97,5-3-256,6 0-897,3 0-449,5 0-640,-3-5-192,4 2-417</inkml:trace>
  <inkml:trace contextRef="#ctx0" brushRef="#br0" timeOffset="2">1876 22 5669,'53'4'2691,"7"-3"-1218,2 2-736,7-3-545,5 0-128,6 0-416,4 0-1474,6 0-3779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3.813"/>
    </inkml:context>
    <inkml:brush xml:id="br0">
      <inkml:brushProperty name="width" value="0.025" units="cm"/>
      <inkml:brushProperty name="height" value="0.025" units="cm"/>
    </inkml:brush>
  </inkml:definitions>
  <inkml:trace contextRef="#ctx0" brushRef="#br0">0 0 3427,'75'0'4613,"-1"1"-2692,-1 1-832,1-1-768,3 0-257,3-1-449,4 0-1504,3 0-1635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4.156"/>
    </inkml:context>
    <inkml:brush xml:id="br0">
      <inkml:brushProperty name="width" value="0.025" units="cm"/>
      <inkml:brushProperty name="height" value="0.025" units="cm"/>
    </inkml:brush>
  </inkml:definitions>
  <inkml:trace contextRef="#ctx0" brushRef="#br0">0 0 4676,'13'0'4015,"187"5"2104,15 11-6072,-179-14 2043,50-4 0,-49 1-3051,51 3 0,-46 0-4100,-33-2 630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4.821"/>
    </inkml:context>
    <inkml:brush xml:id="br0">
      <inkml:brushProperty name="width" value="0.025" units="cm"/>
      <inkml:brushProperty name="height" value="0.025" units="cm"/>
    </inkml:brush>
  </inkml:definitions>
  <inkml:trace contextRef="#ctx0" brushRef="#br0">0 0 1890,'0'0'1826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5.743"/>
    </inkml:context>
    <inkml:brush xml:id="br0">
      <inkml:brushProperty name="width" value="0.025" units="cm"/>
      <inkml:brushProperty name="height" value="0.025" units="cm"/>
    </inkml:brush>
  </inkml:definitions>
  <inkml:trace contextRef="#ctx0" brushRef="#br0">104 58 3331,'0'0'5947,"-3"-7"-4084,0-4-761,-4-7-384,-4-4 7856,13 35-6806,-1-1-1,0 0 1,-1 1-1,-2 16 1,0 9 626,-15 543-2394,-3 135-5285,20-720 3327,0 0-1,0 1 1,-1-1 0,1 0-1,-1 1 1,0-1 0,0 1-1,-1-1 1,1 1 0,-1 0 0,0-1-1,-3-4 1,-12-9-66,7 9 2024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6:56.163"/>
    </inkml:context>
    <inkml:brush xml:id="br0">
      <inkml:brushProperty name="width" value="0.025" units="cm"/>
      <inkml:brushProperty name="height" value="0.025" units="cm"/>
    </inkml:brush>
  </inkml:definitions>
  <inkml:trace contextRef="#ctx0" brushRef="#br0">1 66 4901,'0'0'27604,"5"10"-27363,7 25-236,-1 0 0,-2 1 1,9 69-1,-16-88-5,0-10 0,16 84 0,-16-84 0,0 0 0,0-1 0,0 1 0,1-1 0,0 0 0,1 0 0,-1 0 0,1 0 0,0 0 0,10 9 0,-14-15 0,1 1 0,-1-1 0,1 1 0,-1-1 0,1 0 0,0 1 0,-1-1 0,1 0 0,-1 1 0,1-1 0,0 0 0,-1 0 0,1 0 0,0 0 0,0 1 0,-1-1 0,1 0 0,0 0 0,-1 0 0,1-1 0,0 1 0,-1 0 0,1 0 0,0 0 0,-1 0 0,1-1 0,0 1 0,0-1 0,16-18 0,6-35 0,-21 47 0,32-115 0,-26 89 0,0 0 0,2 0 0,2 2 0,1-1 0,26-47 0,-24 65-1013,-14 13 350,1-1 0,-1 1 0,1 0 1,-1-1-1,1 1 0,-1-1 0,0 1 0,0-1 1,0 0-1,0 1 0,0-1 0,0 0 0,1-2 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09.721"/>
    </inkml:context>
    <inkml:brush xml:id="br0">
      <inkml:brushProperty name="width" value="0.025" units="cm"/>
      <inkml:brushProperty name="height" value="0.025" units="cm"/>
    </inkml:brush>
  </inkml:definitions>
  <inkml:trace contextRef="#ctx0" brushRef="#br0">20 103 5221,'0'0'24567,"4"14"-23542,-3-13-998,0 0 0,0-1 1,0 1-1,-1-1 0,1 1 0,0-1 0,0 1 0,0-1 0,0 0 1,0 0-1,0 1 0,0-1 0,0 0 0,0 0 0,0 0 1,0 0-1,0 0 0,0 0 0,0 0 0,0 0 0,0-1 0,0 1 1,0 0-1,0 0 0,0-1 0,0 1 0,-1-1 0,1 1 0,0-1 1,0 1-1,0-1 0,0 0 0,-1 1 0,1-1 0,0 0 0,-1 0 1,1 1-1,-1-1 0,1 0 0,0-2 0,22-34 814,-21 33-841,-1-1 0,0 1 0,0-1 0,0 1 0,-1-1 0,1 0 0,-1 1 0,-1-9 0,1 12 0,0 0 0,-1 0 0,1 0 0,0 0 0,0 0 0,-1 0 0,1 0 0,-1 0 0,1 0 0,0 0 0,-1 0 0,0 0 0,1 1 0,-1-1 0,0 0 0,1 0 0,-1 1 0,0-1 0,0 0 0,1 1 0,-1-1 0,0 1 0,0-1 0,0 1 0,0-1 0,0 1 0,0 0 0,0 0 0,0-1 0,0 1 0,0 0 0,0 0 0,0 0 0,0 0 0,0 0 0,0 0 0,0 0 0,0 0 0,0 1 0,0-1 0,0 0 0,0 0 0,0 1 0,1-1 0,-2 1 0,-2 1-20,1 0 0,1-1 0,-1 1 0,0 0 0,0 1-1,1-1 1,-1 0 0,1 1 0,0 0 0,0-1 0,0 1 0,0 0 0,0 0 0,0 0 0,1 0-1,-2 5 1,0-2-319,1 1 0,0-1 0,0 1 0,1-1 0,0 1 0,0-1 0,0 12 0,4-13-7492,7-5-6460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10.499"/>
    </inkml:context>
    <inkml:brush xml:id="br0">
      <inkml:brushProperty name="width" value="0.025" units="cm"/>
      <inkml:brushProperty name="height" value="0.025" units="cm"/>
    </inkml:brush>
  </inkml:definitions>
  <inkml:trace contextRef="#ctx0" brushRef="#br0">23 26 4869,'0'0'26665,"5"3"-25848,-1 0-603,-3-1-200,1-1-1,-1 0 1,1 0-1,-1 1 0,1-1 1,-1 0-1,1-1 1,0 1-1,0 0 1,-1 0-1,1-1 1,0 1-1,0-1 1,3 1-1,-6-1-13,1 0 0,0 0 0,0 0 0,0 0 0,0 0 0,0-1 0,0 1 0,-1 0 0,1 0 0,0 0 0,0 0 0,0 0 0,0 0 0,0 0 0,0 0 0,0-1 0,0 1 0,-1 0 0,1 0 0,0 0 0,-4 15 0,12-21 0,11-23 0,-18 11-41,-9 13-188,-23 14-1413,10-1-1245,0-7-6247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6.412"/>
    </inkml:context>
    <inkml:brush xml:id="br0">
      <inkml:brushProperty name="width" value="0.025" units="cm"/>
      <inkml:brushProperty name="height" value="0.025" units="cm"/>
    </inkml:brush>
  </inkml:definitions>
  <inkml:trace contextRef="#ctx0" brushRef="#br0">0 7 10634,'0'0'6006,"13"-1"-3444,187-5 1937,-159 7-4220,0 2 0,0 2 1,46 10-1,-82-13-276,0-1 0,1 1 0,-1 0 0,0 0-1,0 0 1,0 1 0,0-1 0,0 1 0,-1 0 0,1 1-1,-1-1 1,0 1 0,5 5 0,-7-6 13,-1 0-1,0-1 1,1 1-1,-1 0 1,0 0-1,0-1 1,-1 1-1,1 0 1,0 0-1,-1 0 1,0 0-1,0 0 1,0 0-1,0 0 1,0 0-1,-1 0 1,1 0 0,-1 0-1,0 0 1,0 0-1,0 0 1,0-1-1,0 1 1,-1 0-1,1-1 1,-4 5-1,-6 10 146,-2-1 1,0 0-1,-1-1 0,0 0 0,-1-1 1,-26 18-1,-112 68 49,116-77-177,-31 15-2942,52-34-2285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25.111"/>
    </inkml:context>
    <inkml:brush xml:id="br0">
      <inkml:brushProperty name="width" value="0.025" units="cm"/>
      <inkml:brushProperty name="height" value="0.025" units="cm"/>
    </inkml:brush>
  </inkml:definitions>
  <inkml:trace contextRef="#ctx0" brushRef="#br0">1 0 5125,'0'8'4484,"2"153"555,3 128-100,15 1-7774,-14-206 2617,-6 86 0,3 47 8042,-2-211-5843,1-10 1840,0 0-4703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26.450"/>
    </inkml:context>
    <inkml:brush xml:id="br0">
      <inkml:brushProperty name="width" value="0.025" units="cm"/>
      <inkml:brushProperty name="height" value="0.025" units="cm"/>
    </inkml:brush>
  </inkml:definitions>
  <inkml:trace contextRef="#ctx0" brushRef="#br0">0 186 4228,'4'10'-112,"-1"4"397,11 39 2696,-12-48-2191,0 1-1,1 0 1,-1-1-1,1 1 1,0-1-1,0 0 1,6 6-1,-9-10-632,1 0-1,-1-1 1,1 1 0,-1-1-1,1 1 1,0 0-1,-1-1 1,1 1-1,0-1 1,0 0 0,-1 1-1,1-1 1,0 0-1,0 1 1,0-1-1,-1 0 1,1 0 0,0 0-1,0 1 1,0-1-1,0 0 1,0 0 0,-1 0-1,1 0 1,0-1-1,0 1 1,0 0-1,0 0 1,-1 0 0,1-1-1,0 1 1,0-1-1,0 1 1,-1 0-1,1-1 1,0 1 0,-1-1-1,1 1 1,0-1-1,-1 0 1,1 1-1,-1-1 1,2-1 0,18-35 3084,-19 34-2935,28-83 2451,-22 64-1996,-1 0 0,2 0-1,1 1 1,16-28 0,4 17-6868,-19 15-769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27.163"/>
    </inkml:context>
    <inkml:brush xml:id="br0">
      <inkml:brushProperty name="width" value="0.025" units="cm"/>
      <inkml:brushProperty name="height" value="0.025" units="cm"/>
    </inkml:brush>
  </inkml:definitions>
  <inkml:trace contextRef="#ctx0" brushRef="#br0">1 1 3651,'0'0'20105,"3"9"-19710,4 21-298,-2 0-1,-1 1 1,-1 0 0,-1 39 0,-1-22 8,9 61 0,36 190-6244,-45-293 3003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27.587"/>
    </inkml:context>
    <inkml:brush xml:id="br0">
      <inkml:brushProperty name="width" value="0.025" units="cm"/>
      <inkml:brushProperty name="height" value="0.025" units="cm"/>
    </inkml:brush>
  </inkml:definitions>
  <inkml:trace contextRef="#ctx0" brushRef="#br0">19 103 3459,'-1'-10'5654,"-3"-13"-4023,-5-28 5461,4 33-1444,9 62-4623,-2-29-938,1 23 40,2 0-1,2-1 1,1 0 0,21 57-1,-29-93-72,0 1 0,1 0-1,0 0 1,-1-1 0,1 1-1,0-1 1,0 1 0,0 0 0,0-1-1,0 0 1,0 1 0,1-1-1,-1 0 1,0 1 0,1-1 0,-1 0-1,1 0 1,-1 0 0,1 0-1,2 0 1,-3-1 42,0 0-1,0 0 1,0-1 0,0 1-1,0 0 1,0-1 0,0 0-1,0 1 1,0-1 0,0 1-1,0-1 1,0 0-1,0 0 1,-1 1 0,1-1-1,0 0 1,0 0 0,-1 0-1,1 0 1,-1 0 0,1 0-1,-1 0 1,1-1 0,5-13 712,0 0 1,-1-1 0,3-19 0,-6 28-907,10-64 993,-10 51-885,1 0 0,1 0 0,1 0 0,1 0 0,10-23 1,-12 38-217,-2 2-2307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35.322"/>
    </inkml:context>
    <inkml:brush xml:id="br0">
      <inkml:brushProperty name="width" value="0.025" units="cm"/>
      <inkml:brushProperty name="height" value="0.025" units="cm"/>
    </inkml:brush>
  </inkml:definitions>
  <inkml:trace contextRef="#ctx0" brushRef="#br0">0 5148 3876,'0'0'15620,"14"-1"-13688,-7-5-1632,1 0-1,-1 0 0,-1-1 1,1 0-1,-1 0 1,9-15-1,7-7 290,37-32 139,3 2-1,86-63 0,-33 29 150,483-406 36,-341 306 321,-72 58-893,-45 29-21,336-267-79,-132 100-190,151-127-28,-34 15-28,110-97 42,278-212 123,-422 353-101,483-363 491,-736 570 384,-172 133-927,-1-1 251,-23 16-4023,5-7-6033,5-7-4482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38.663"/>
    </inkml:context>
    <inkml:brush xml:id="br0">
      <inkml:brushProperty name="width" value="0.025" units="cm"/>
      <inkml:brushProperty name="height" value="0.025" units="cm"/>
    </inkml:brush>
  </inkml:definitions>
  <inkml:trace contextRef="#ctx0" brushRef="#br0">1985 434 6150,'0'0'4169,"2"-10"-2375,0 3-1778,7-65 3458,-9 67-3137,0 0 1,0 0-1,0 0 1,-1 0 0,0 0-1,1 0 1,-2 0-1,1 0 1,-1 0-1,0 0 1,0 0-1,0 1 1,-4-7 0,-6-2-72,-1 0 0,0 1 0,-1 0 0,0 1 0,-1 1 0,0 0 0,-1 1 0,0 1 0,-20-8 0,-27-7-34,-69-17-1,127 39-221,-96-26 144,-1 5-1,-172-17 1,227 36-108,0 3 1,0 1 0,0 2-1,0 3 1,1 1 0,0 3 0,0 1-1,-59 23 1,48-9-26,1 2-1,2 3 1,0 1-1,-79 64 1,102-71-11,2 2 1,1 1-1,1 1 1,2 2-1,0 0 1,2 2 0,2 0-1,-27 54 1,39-66-14,1 1 0,0 0 0,2 0 0,1 0 0,0 0 0,2 1 0,0 0 0,2 0 0,0 0 0,2 0 0,0 0 0,1 0 0,1-1 0,2 1 0,0-1 0,1 0 0,1 0 0,0 0 0,2-1 0,1 0 0,0-1 0,2 0 0,0-1 0,1 0 0,0-1 0,25 24 0,-8-14 6,0-2 0,2-1 0,0-1 0,2-2 0,0-1 0,1-2 0,1-1 0,1-2 0,65 17-1,-25-13 35,1-4 0,1-4 0,148 3 0,-160-14 2,1-3-1,-1-3 1,0-3 0,-1-2 0,0-4 0,-1-3 0,118-48 0,-141 47-11,-2-3 0,0-1 0,-1-2 0,-2-1 0,42-38 0,-53 40-8,-1-2 0,-2-1 0,0-1 1,-2 0-1,-1-2 0,-1 0 0,19-43 0,-27 49 12,-2 0-1,0-1 1,-2-1-1,-1 1 1,-1-1-1,-1 0 1,-1-1-1,-1 1 1,-1 0-1,-4-27 0,1 33 16,-1 0 0,-1 0-1,-1 0 1,-1 1-1,0-1 1,-1 2 0,-2-1-1,0 1 1,0 0-1,-2 1 1,0 0-1,-1 1 1,-21-23 0,11 18 42,-1 1 0,0 1 0,-2 1 0,0 2 1,-1 0-1,0 1 0,-1 2 0,-1 1 1,0 1-1,-1 1 0,-51-10 0,19 8-450,-83-5 0,-67 9-3687,100 5-2128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7:58.972"/>
    </inkml:context>
    <inkml:brush xml:id="br0">
      <inkml:brushProperty name="width" value="0.025" units="cm"/>
      <inkml:brushProperty name="height" value="0.025" units="cm"/>
    </inkml:brush>
  </inkml:definitions>
  <inkml:trace contextRef="#ctx0" brushRef="#br0">63 9 10602,'0'0'2408,"-9"0"-631,0-1-1244,6 1-316,0-1-1,0 1 1,0 0-1,0 0 1,0 1-1,0-1 1,-1 0-1,1 1 1,0 0 0,-4 1-1,6-1-143,1-1 0,-1 0-1,1 0 1,0 0 0,-1 1-1,1-1 1,0 0 0,-1 0 0,1 1-1,0-1 1,-1 0 0,1 1 0,0-1-1,0 0 1,0 1 0,-1-1 0,1 1-1,0-1 1,0 0 0,0 1-1,0-1 1,-1 1 0,1-1 0,0 1-1,0-1 1,0 0 0,0 1 0,0-1-1,0 1 1,0-1 0,1 1 0,-1-1-1,0 0 1,0 1 0,0-1-1,0 1 1,0-1 0,1 0 0,-1 1-1,0-1 1,0 0 0,1 1 0,-1-1-1,0 0 1,0 1 0,1-1-1,-1 0 1,0 1 0,1-1 0,-1 0-1,0 0 1,1 1 0,-1-1 0,1 0-1,-1 0 1,1 0 0,22 15 1071,-1-7-362,1 0-1,0-2 0,0-1 0,1 0 0,37 1 1,126-6 418,-93-1-868,1499-40 2646,-1386 37-2401,-206 3-577,-3-7-1945,-15-5-5104,13 10 4149,-11-10-5257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3.345"/>
    </inkml:context>
    <inkml:brush xml:id="br0">
      <inkml:brushProperty name="width" value="0.025" units="cm"/>
      <inkml:brushProperty name="height" value="0.025" units="cm"/>
    </inkml:brush>
  </inkml:definitions>
  <inkml:trace contextRef="#ctx0" brushRef="#br0">1 6958 4676,'8'2'7978,"1"-9"-5002,10-14-3043,-14 14 1304,17-13-411,1 0 1,1 1-1,0 2 1,2 0-1,0 2 1,35-15-1,69-44 115,493-391 353,3-3 12,-276 209-1023,-129 91-208,129-99-40,141-101 10,109-65-6,-303 218-25,150-97 2,25-18 0,772-561 8,-657 472-10,-182 132 16,576-423 4,-41 23-8,-385 304 1496,-543 372-1731,-16 0-5477,-1 2 883,-3-10-7481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4.310"/>
    </inkml:context>
    <inkml:brush xml:id="br0">
      <inkml:brushProperty name="width" value="0.025" units="cm"/>
      <inkml:brushProperty name="height" value="0.025" units="cm"/>
    </inkml:brush>
  </inkml:definitions>
  <inkml:trace contextRef="#ctx0" brushRef="#br0">159 0 8648,'0'0'16101,"3"10"-14863,0 1-930,-1 0 0,0-1 0,0 1 0,-1 0 0,-1 0 0,0 0 0,0 0 0,-1 0 0,-4 21 0,-9 8-67,-2 0 0,-39 72 0,30-65 428,-22 60 0,46-103-603,-1 0 0,1 0 0,0 0 0,0 0 0,0 0 0,0 0 0,1 0 0,0 8 0,0-10-47,1-1-1,-1 0 1,0 0-1,1 0 1,-1 0-1,1 0 1,0 0-1,-1 0 1,1 0-1,0 0 1,0-1-1,-1 1 1,1 0-1,0 0 1,0-1-1,0 1 0,0 0 1,0-1-1,0 1 1,0-1-1,0 1 1,0-1-1,0 0 1,0 1-1,0-1 1,1 0-1,-1 0 1,0 0-1,0 0 1,0 0-1,0 0 1,0 0-1,3 0 1,22-2 30,1-2 0,-1 0 0,0-2 0,0-1 0,46-18 0,-46 15-28,0 1-1,0 1 0,1 1 0,0 2 1,51-5-1,-76-17-9191,-2 8 2071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4.934"/>
    </inkml:context>
    <inkml:brush xml:id="br0">
      <inkml:brushProperty name="width" value="0.025" units="cm"/>
      <inkml:brushProperty name="height" value="0.025" units="cm"/>
    </inkml:brush>
  </inkml:definitions>
  <inkml:trace contextRef="#ctx0" brushRef="#br0">111 35 6118,'0'0'20553,"-3"12"-19219,-48 191 1517,-2-2-940,49-176-1911,5-17 0,3-13 0,6-19 0,0-1 0,-2 0 0,0-1 0,-2 1 0,4-37 0,3-131 0,-9 103 0,-6 110 0,0-5 0,1 0 0,1 0 0,0 1 0,4 21 0,-4-34 0,1 0 0,0 0 0,-1 0 0,1 0 0,0 0 0,0-1 0,1 1 0,-1 0 0,1-1 0,-1 1 0,1-1 0,0 0 0,0 1 0,0-1 0,0 0 0,0 0 0,0 0 0,1 0 0,-1-1 0,0 1 0,1 0 0,0-1 0,-1 0 0,1 0 0,0 0 0,0 0 0,0 0 0,0 0 0,3 0 0,0-1 0,1 1 0,0-1 0,-1-1 0,1 1 0,-1-1 0,1 0 0,-1 0 0,1-1 0,-1 0 0,0 0 0,0 0 0,0-1 0,0 0 0,0 0 0,0-1 0,6-5 0,5-5 0,-1-1 0,-1-1 0,21-28 0,23-21 0,-59 65 0,1 1 0,-1 0 0,1-1 0,-1 1 0,1 0 0,-1 0 0,1-1 0,-1 1 0,0 0 0,1 0 0,-1 0 0,0 0 0,0-1 0,0 1 0,1 0 0,-1 0 0,0 0 0,0 0 0,0 0 0,-1 0 0,1 0 0,0 0 0,-3 28 0,-2-1 0,0 0 0,-17 47 0,1-1 0,12-40 0,3-19 0,2 1 0,0 0 0,0 1 0,2-1 0,0 0 0,1 1 0,1 0 0,1 19 0,0-36 5,-1 1 0,0-1 0,0 1 1,1-1-1,-1 1 0,0 0 0,1-1 0,-1 1 0,0-1 1,1 0-1,-1 1 0,1-1 0,-1 1 0,1-1 0,-1 0 1,1 1-1,-1-1 0,1 0 0,0 1 0,-1-1 0,1 0 1,-1 0-1,1 0 0,0 1 0,-1-1 0,1 0 0,-1 0 1,1 0-1,0 0 0,-1 0 0,1 0 0,0 0 0,-1-1 1,1 1-1,-1 0 0,1 0 0,0-1 0,1 1-80,0 0-1,-1-1 1,1 0-1,0 1 1,-1-1-1,1 0 1,-1 0 0,1 0-1,-1 0 1,1 0-1,-1 0 1,3-3-1,7-18-5273,0-7-6486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7.581"/>
    </inkml:context>
    <inkml:brush xml:id="br0">
      <inkml:brushProperty name="width" value="0.025" units="cm"/>
      <inkml:brushProperty name="height" value="0.025" units="cm"/>
    </inkml:brush>
  </inkml:definitions>
  <inkml:trace contextRef="#ctx0" brushRef="#br0">8 0 18353,'0'0'7186,"0"12"-6546,-3 14-328,0 2 45,2 1 0,2 49 0,-1-76-324,1 0-1,-1 0 1,0 0 0,1 0 0,-1 0-1,1-1 1,0 1 0,0 0-1,-1 0 1,1 0 0,0-1 0,1 1-1,-1 0 1,0-1 0,0 1-1,1-1 1,-1 0 0,1 1-1,-1-1 1,1 0 0,0 0 0,1 1-1,1-1 51,-1 0 1,0 0-1,0 0 0,0-1 1,1 1-1,-1-1 0,0 0 0,1 0 1,-1 0-1,0 0 0,1-1 0,3-1 1,5-1 136,-1-1 1,1 0 0,-1-1-1,0 0 1,0 0 0,11-9-1,51-46 192,-54 43-322,1 1 1,0 0 0,26-14-1,-46 29-86,1 1 0,-1 0 0,1-1 0,-1 1-1,1 0 1,-1-1 0,1 1 0,-1 0 0,1 0 0,0-1-1,-1 1 1,1 0 0,-1 0 0,1 0 0,0 0-1,-1 0 1,1 0 0,-1 0 0,1 0 0,0 0 0,-1 0-1,1 0 1,-1 0 0,1 1 0,-1-1 0,1 0-1,0 0 1,-1 1 0,1-1 0,-1 0 0,1 1 0,-1-1-1,1 0 1,-1 1 0,0-1 0,1 1 0,-1-1 0,1 1-1,3 29 79,-17 40 95,12-67-152,-2 8 18,1-1 1,0 1 0,0 0-1,1 0 1,1 20-1,0-30-37,0 0-1,0 0 0,1-1 1,-1 1-1,0 0 1,1-1-1,-1 1 0,1 0 1,-1-1-1,1 1 0,-1 0 1,1-1-1,-1 1 1,1-1-1,-1 1 0,1-1 1,0 1-1,-1-1 0,1 0 1,0 1-1,-1-1 1,1 0-1,0 1 0,0-1 1,-1 0-1,1 0 0,0 0 1,0 1-1,-1-1 1,1 0-1,0 0 0,0 0 1,0-1-1,-1 1 0,1 0 1,1 0-1,31-8 154,-13-2-159,0 0 0,-1-2 0,0 0 0,0-2 0,25-23 0,40-28 0,-83 64 0,0 0 0,1 0 0,-1 0 0,1 0 0,0 0 0,-1 0 0,1 1 0,0-1 0,-1 1 0,1-1 0,0 1 0,-1 0 0,1 0 0,3-1 0,-4 2 0,0-1 0,-1 0 0,1 0 0,0 1 0,-1-1 0,1 1 0,0-1 0,-1 0 0,1 1 0,-1-1 0,1 1 0,0-1 0,-1 1 0,1 0 0,-1-1 0,0 1 0,1 0 0,-1-1 0,1 1 0,-1 0 0,0-1 0,0 1 0,1 1 0,0 5 0,0 0 0,0 1 0,-1-1 0,0 0 0,-2 13 0,1-6 0,-7 81 0,8-95-51,0 0 0,1 0 0,-1 0 0,0 0 0,0 0 0,0 0 0,0 0 0,0-1 0,0 1 0,1 0 0,-1 0 0,0 0 0,0 0 0,0 0 0,0 0 0,1 0 0,-1 0 0,0 0 0,0 0 0,0 0 0,1 0 0,-1 0 0,0 0 0,0 0 0,0 0 0,0 0 0,1 0 0,-1 0 0,0 0 0,0 0 0,0 0 0,0 0 0,0 1 0,1-1 0,-1 0 0,0 0 0,0 0 0,0 0 0,0 0 0,0 0 0,0 1 0,1-1 0,-1 0 0,0 0 0,0 0 0,0 0 0,0 0 0,0 1 0,0-1 0,0 0 0,8-19-6002,-8-11-2141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5.417"/>
    </inkml:context>
    <inkml:brush xml:id="br0">
      <inkml:brushProperty name="width" value="0.025" units="cm"/>
      <inkml:brushProperty name="height" value="0.025" units="cm"/>
    </inkml:brush>
  </inkml:definitions>
  <inkml:trace contextRef="#ctx0" brushRef="#br0">160 1 17424,'0'0'6246,"-6"12"-5269,-31 69 1677,-35 111 0,60-153-2283,2-1 1,2 2 0,2-1 0,1 1-1,1 67 1,4-100-393,1-1 0,0 1 0,0 0 0,0-1 0,1 1 1,0-1-1,0 0 0,1 0 0,-1 0 0,2 0 0,-1 0 0,0 0 0,1-1 0,0 1 0,0-1 0,1 0 0,0 0 0,0-1 0,0 0 1,0 1-1,0-2 0,1 1 0,0-1 0,8 4 0,23 1-3943,3-11-3683,-8-9-9938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6.884"/>
    </inkml:context>
    <inkml:brush xml:id="br0">
      <inkml:brushProperty name="width" value="0.025" units="cm"/>
      <inkml:brushProperty name="height" value="0.025" units="cm"/>
    </inkml:brush>
  </inkml:definitions>
  <inkml:trace contextRef="#ctx0" brushRef="#br0">73 53 13325,'10'-10'11763,"-11"28"-8504,0-11-3814,-8 41 1228,-23 70 1,17-68-176,-10 55 0,71-244 2134,-13-77-2632,-37 246 0,0-16 0,2 1 0,0-1 0,1 1 0,0 0 0,1 0 0,4 24 0,-4-38 0,1 1 0,0-1 0,-1 1 0,1-1 0,0 1 0,0-1 0,0 1 0,0-1 0,1 0 0,-1 1 0,0-1 0,0 0 0,1 0 0,-1 0 0,1 0 0,-1 0 0,1 0 0,-1-1 0,1 1 0,0 0 0,-1-1 0,1 1 0,0-1 0,-1 0 0,1 1 0,0-1 0,0 0 0,-1 0 0,1 0 0,0 0 0,0-1 0,-1 1 0,1 0 0,3-2 0,1 1 0,1 0 0,-1-1 0,0 0 0,0 0 0,1-1 0,-1 0 0,0 0 0,5-4 0,6-8 0,-1 0 0,-1-1 0,-1 0 0,0-1 0,14-24 0,25-29 0,-54 70 0,1 1 0,0-1 0,0 0 0,0 1 0,0-1 0,0 0 0,0 1 0,1-1 0,-1 1 0,0-1 0,0 0 0,0 1 0,0-1 0,0 0 0,0 1 0,1-1 0,-1 0 0,0 1 0,0-1 0,0 0 0,1 0 0,-1 1 0,0-1 0,0 0 0,1 0 0,-1 1 0,0-1 0,1 0 0,-1 0 0,0 0 0,1 0 0,-1 1 0,0-1 0,1 0 0,-1 0 0,0 0 0,1 0 0,-1 0 0,0 0 0,1 0 0,-1 0 0,1 0 0,-1 0 0,0 0 0,1 0 0,-1 0 0,0 0 0,1-1 0,-1 1 0,0 0 0,1 0 0,-1 0 0,0 0 0,1-1 0,-1 1 0,0 0 0,0 0 0,1 0 0,-1-1 0,0 1 0,0 0 0,1-1 0,-1 1 0,0 0 0,0-1 0,0 39 0,0-31 0,-4 27 0,0 0 0,-17 59 0,12-62 0,2-1 0,1 1 0,-2 54 0,8-86 0,0 1 0,0 0 0,0 0 0,0 0 0,0 0 0,1 0 0,-1-1 0,0 1 0,0 0 0,0 0 0,0 0 0,0 0 0,1 0 0,-1 0 0,0 0 0,0 0 0,0 0 0,0 0 0,1-1 0,-1 1 0,0 0 0,0 0 0,0 0 0,0 0 0,1 0 0,-1 0 0,0 0 0,0 0 0,0 0 0,0 0 0,1 1 0,-1-1 0,0 0 0,0 0 0,0 0 0,0 0 0,1 0 0,-1 0 0,0 0 0,0 0 0,0 0 0,0 1 0,0-1 0,0 0 0,1 0 0,-1 0 0,0 0 0,0 0 0,0 0 0,0 1 0,0-1 0,0 0 0,0 0 0,0 0 0,0 0 0,0 1 0,0-1 0,0 0 0,0 0 0,0 0 0,0 1 0,0-1 0,0 0 0,0 0 0,0 0 0,0 0 0,0 1 0,8-10 0,6-24-2804,-4-2-4049,-8 28 5145,8-28-9284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7.226"/>
    </inkml:context>
    <inkml:brush xml:id="br0">
      <inkml:brushProperty name="width" value="0.025" units="cm"/>
      <inkml:brushProperty name="height" value="0.025" units="cm"/>
    </inkml:brush>
  </inkml:definitions>
  <inkml:trace contextRef="#ctx0" brushRef="#br0">22 0 10250,'0'0'18609,"0"9"-17594,-10 160 2012,-1 20-3230,12-179-19,4-6-5245,-5-5 4961,1 1 0,0-1 0,-1 0 0,1 1 0,-1-1 0,0 1 0,1-1 0,-1 0 0,1 1 0,-1-1 0,0 0 0,0 0 0,1 1 0,-1-1 0,0 0 0,0 0 0,0 1 0,0-1 0,0 0-1,0 0 1,0 0 0,0-19-11783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7.616"/>
    </inkml:context>
    <inkml:brush xml:id="br0">
      <inkml:brushProperty name="width" value="0.025" units="cm"/>
      <inkml:brushProperty name="height" value="0.025" units="cm"/>
    </inkml:brush>
  </inkml:definitions>
  <inkml:trace contextRef="#ctx0" brushRef="#br0">0 10 4965,'0'0'24631,"51"9"-23830,-16-9-481,4 0-224,-1 0-32,2-2-929,-2-5-2434,-1-3-3811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7.956"/>
    </inkml:context>
    <inkml:brush xml:id="br0">
      <inkml:brushProperty name="width" value="0.025" units="cm"/>
      <inkml:brushProperty name="height" value="0.025" units="cm"/>
    </inkml:brush>
  </inkml:definitions>
  <inkml:trace contextRef="#ctx0" brushRef="#br0">306 19 10858,'0'0'9236,"9"-3"-6348,24-11-598,-33 13-2236,0 1 0,0 0 1,1 0-1,-1 0 0,0 0 1,1 0-1,-1 0 0,0 0 0,0 0 1,1 0-1,-1 0 0,0 0 0,1 0 1,-1 0-1,0 0 0,1 0 1,-1 0-1,0 0 0,0 0 0,1 0 1,-1 0-1,0 0 0,0 1 0,1-1 1,-1 0-1,0 0 0,0 0 1,1 1-1,-1-1 0,0 0 0,0 0 1,0 0-1,1 1 0,-1-1 0,0 0 1,0 0-1,0 1 0,0-1 1,0 0-1,1 1 0,-1-1 0,0 0 1,0 0-1,0 1 0,0-1 0,0 0 1,0 1-1,0-1 0,0 0 0,0 1 1,0-1-1,0 0 0,0 0 1,0 1-1,-1-1 0,1 0 0,0 1 1,0-1-1,0 0 0,0 0 0,-1 1 1,-5 18 888,-10 10-616,-2-1 1,0-1 0,-2-1-1,-1-1 1,-25 23-1,9-8-151,-137 148-603,185-222-6695,9-3 2040,2-7-876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8.312"/>
    </inkml:context>
    <inkml:brush xml:id="br0">
      <inkml:brushProperty name="width" value="0.025" units="cm"/>
      <inkml:brushProperty name="height" value="0.025" units="cm"/>
    </inkml:brush>
  </inkml:definitions>
  <inkml:trace contextRef="#ctx0" brushRef="#br0">278 0 9865,'0'0'14531,"3"11"-12272,0 7-1551,-1 1 1,0-1-1,-1 1 0,-1 0 1,-1 0-1,-6 32 1,2-16-357,-2 45 1,6-70-309,1-1 1,0 1 0,1 0 0,0-1 0,1 1 0,0 0-1,0-1 1,1 0 0,7 16 0,-4-17-2199,0 0-3952,-13-6-475,-10-4-3434</inkml:trace>
  <inkml:trace contextRef="#ctx0" brushRef="#br0" timeOffset="1">3 414 4773,'0'0'19538,"-3"50"-17969,27-47 353,10-2-384,10-1-545,9 0-289,1-8-415,0-4-225,-3-2 0,-5 0-449,-7-1-1568,-9-2-1795,-4-6-2017,-3-3-4485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08.844"/>
    </inkml:context>
    <inkml:brush xml:id="br0">
      <inkml:brushProperty name="width" value="0.025" units="cm"/>
      <inkml:brushProperty name="height" value="0.025" units="cm"/>
    </inkml:brush>
  </inkml:definitions>
  <inkml:trace contextRef="#ctx0" brushRef="#br0">117 82 7399,'0'0'15054,"-3"10"-13233,-35 104 1988,17-58-2495,3 2 0,-19 99 0,75-261-572,-1-143-742,-30 189 0,-9 69 0,-1 2 0,1 1 0,1-1 0,0 1 0,2 23 0,-1-34 0,0-1 0,0 0 0,1 1 0,-1-1 0,1 1 0,0-1 0,0 0 0,0 1 0,0-1 0,0 0 0,0 0 0,0 0 0,1 0 0,-1 0 0,1 0 0,0 0 0,-1 0 0,1-1 0,0 1 0,0-1 0,0 1 0,0-1 0,0 0 0,1 1 0,-1-1 0,0-1 0,0 1 0,1 0 0,-1 0 0,1-1 0,-1 1 0,5-1 0,1 0 0,1 0 0,0-1 0,-1 0 0,1 0 0,-1-1 0,1 0 0,-1-1 0,0 0 0,0 0 0,0 0 0,0-1 0,-1-1 0,1 1 0,-1-1 0,0 0 0,7-8 0,12-11 0,-1-2 0,35-48 0,-26 32 0,-34 42 0,0 0 0,0-1 0,0 1 0,0 0 0,0 0 0,0 0 0,0 0 0,0 0 0,0-1 0,0 1 0,0 0 0,0 0 0,0 0 0,0 0 0,0 0 0,0 0 0,1-1 0,-1 1 0,0 0 0,0 0 0,0 0 0,0 0 0,0 0 0,0 0 0,1 0 0,-1 0 0,0 0 0,0 0 0,0 0 0,0 0 0,0 0 0,1-1 0,-1 1 0,0 0 0,0 0 0,0 0 0,0 0 0,0 0 0,1 1 0,-1-1 0,0 0 0,0 0 0,0 0 0,0 0 0,0 0 0,1 0 0,-1 0 0,0 0 0,0 0 0,0 0 0,0 0 0,0 0 0,0 1 0,1-1 0,-1 0 0,0 0 0,0 0 0,0 0 0,0 0 0,0 1 0,1 13 0,-7 21 0,-13 36 0,1-12 0,3 0 0,2 1 0,3 1 0,-2 82 0,20-111-32,-8-32-45,1 1-1,-1 0 1,0 0 0,1-1-1,-1 1 1,1-1 0,-1 1-1,1 0 1,-1-1 0,1 1-1,-1-1 1,1 1 0,-1-1-1,1 1 1,0-1 0,-1 0-1,1 1 1,0-1-1,0 0 1,-1 0 0,1 1-1,0-1 1,0 0 0,-1 0-1,1 0 1,0 0 0,0 0-1,-1 0 1,1 0 0,0 0-1,0 0 1,-1 0 0,1 0-1,0-1 1,0 1 0,-1 0-1,1-1 1,0 1 0,-1 0-1,2-1 1,9-11-9276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12.981"/>
    </inkml:context>
    <inkml:brush xml:id="br0">
      <inkml:brushProperty name="width" value="0.025" units="cm"/>
      <inkml:brushProperty name="height" value="0.025" units="cm"/>
    </inkml:brush>
  </inkml:definitions>
  <inkml:trace contextRef="#ctx0" brushRef="#br0">1 31 5189,'0'0'16175,"54"19"-15566,-19-17-225,10-2-160,8 0-63,4 0-97,11-8 0,2-2-1474,0-4-2529,3-6-5799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13.322"/>
    </inkml:context>
    <inkml:brush xml:id="br0">
      <inkml:brushProperty name="width" value="0.025" units="cm"/>
      <inkml:brushProperty name="height" value="0.025" units="cm"/>
    </inkml:brush>
  </inkml:definitions>
  <inkml:trace contextRef="#ctx0" brushRef="#br0">1 78 14446,'0'0'3779,"69"20"-3619,-35-20-96,13 0-32,5 0-288,13-8-2050,4-4-4068</inkml:trace>
  <inkml:trace contextRef="#ctx0" brushRef="#br0" timeOffset="1">1078 46 14638,'61'3'1665,"0"-3"-1312,3 0-225,4 0-96,6 0-1185,-2-8-32,3-4 32,1 2-801,-5 1-256,-2 0-1922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13.666"/>
    </inkml:context>
    <inkml:brush xml:id="br0">
      <inkml:brushProperty name="width" value="0.025" units="cm"/>
      <inkml:brushProperty name="height" value="0.025" units="cm"/>
    </inkml:brush>
  </inkml:definitions>
  <inkml:trace contextRef="#ctx0" brushRef="#br0">1 71 5029,'94'3'9218,"0"-4"-5877,188-17-7845,53 12 2646,24-2 380,-191-5 4713,1 7 0,192 19 0,32-7-3667,-1-33-7625,-382 26 7700,97-6-2851,-3 1 37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7.940"/>
    </inkml:context>
    <inkml:brush xml:id="br0">
      <inkml:brushProperty name="width" value="0.025" units="cm"/>
      <inkml:brushProperty name="height" value="0.025" units="cm"/>
    </inkml:brush>
  </inkml:definitions>
  <inkml:trace contextRef="#ctx0" brushRef="#br0">15 63 19442,'0'0'10250,"-14"-57"-9737,14 51-417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14.006"/>
    </inkml:context>
    <inkml:brush xml:id="br0">
      <inkml:brushProperty name="width" value="0.025" units="cm"/>
      <inkml:brushProperty name="height" value="0.025" units="cm"/>
    </inkml:brush>
  </inkml:definitions>
  <inkml:trace contextRef="#ctx0" brushRef="#br0">1 10 8904,'70'9'4677,"-5"3"-1987,0-1-1088,-1-3-833,4-3-257,-1-2-352,2-3-128,4 0-640,1-3-1827,0-7-1825,-5 0-929</inkml:trace>
  <inkml:trace contextRef="#ctx0" brushRef="#br0" timeOffset="1">1051 10 4484,'12'0'5285,"12"1"-2557,1 1 0,-1 2 0,33 8 0,-40-8-2603,1 0 0,0-2 0,0 0 0,0 0 0,32-3 0,86-18-2911,-19 2 268,-88 15 4873,50 5-1,-4 0-2840,-27-6-7554,-24-4 791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14.975"/>
    </inkml:context>
    <inkml:brush xml:id="br0">
      <inkml:brushProperty name="width" value="0.025" units="cm"/>
      <inkml:brushProperty name="height" value="0.025" units="cm"/>
    </inkml:brush>
  </inkml:definitions>
  <inkml:trace contextRef="#ctx0" brushRef="#br0">0 0 5541,'0'0'13037,"0"70"-11660,0-25 64,0 10-512,0 5-320,2 2-161,10 2-64,2 3-191,-1 1-129,5 2-160,0 3-1570,-2 0-1857,-4 0-3780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15.520"/>
    </inkml:context>
    <inkml:brush xml:id="br0">
      <inkml:brushProperty name="width" value="0.025" units="cm"/>
      <inkml:brushProperty name="height" value="0.025" units="cm"/>
    </inkml:brush>
  </inkml:definitions>
  <inkml:trace contextRef="#ctx0" brushRef="#br0">27 1 13485,'-6'82'2809,"-14"264"3894,20-266-6461,3 1 0,18 102 1,0-69-1963,22 158-9525,-34-152 10944,-8-77 132,50 695 5377,-36-635-7952,-1 0 3967,19 206 11408,-30-292-11200,-1-21-326,-4-27-5627,-8 14-2386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4.909"/>
    </inkml:context>
    <inkml:brush xml:id="br0">
      <inkml:brushProperty name="width" value="0.025" units="cm"/>
      <inkml:brushProperty name="height" value="0.025" units="cm"/>
    </inkml:brush>
  </inkml:definitions>
  <inkml:trace contextRef="#ctx0" brushRef="#br0">7 1 6502,'0'0'16784,"3"11"-14996,0 0-1380,0 2-1,-1-1 1,0 0-1,-1 0 1,0 1-1,-1-1 1,-1 0-1,-3 21 1,3-28-347,-4 16 157,1 1 0,1 0-1,1 0 1,0 0 0,2 0 0,3 27-1,-2-47-248,-1 1 0,1-1-1,0 0 1,0 0-1,1 0 1,-1 0-1,0 0 1,1-1 0,-1 1-1,1 0 1,-1 0-1,1-1 1,0 1-1,0-1 1,0 0 0,0 0-1,0 1 1,0-1-1,0 0 1,0-1 0,0 1-1,0 0 1,0 0-1,1-1 1,-1 0-1,0 1 1,1-1 0,-1 0-1,5 0 1,-5 0-313,0-1 0,0 1 0,0 0 0,-1 0 1,1-1-1,0 1 0,0-1 0,0 0 0,0 0 0,0 1 0,-1-1 1,1 0-1,0 0 0,-1-1 0,1 1 0,-1 0 0,1-1 1,-1 1-1,1 0 0,-1-1 0,0 0 0,1-1 0,9-24-6622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5.248"/>
    </inkml:context>
    <inkml:brush xml:id="br0">
      <inkml:brushProperty name="width" value="0.025" units="cm"/>
      <inkml:brushProperty name="height" value="0.025" units="cm"/>
    </inkml:brush>
  </inkml:definitions>
  <inkml:trace contextRef="#ctx0" brushRef="#br0">0 0 18802,'0'0'9737,"31"3"-15118,-11-2-96,-2-1-5317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5.684"/>
    </inkml:context>
    <inkml:brush xml:id="br0">
      <inkml:brushProperty name="width" value="0.025" units="cm"/>
      <inkml:brushProperty name="height" value="0.025" units="cm"/>
    </inkml:brush>
  </inkml:definitions>
  <inkml:trace contextRef="#ctx0" brushRef="#br0">174 0 6342,'0'0'20483,"-2"9"-19628,-11 27-451,-3-1 1,0 0-1,-3-1 1,-33 47-1,43-67-296,9-13-91,0-1 1,0 1-1,-1-1 1,1 1-1,0-1 1,0 1-1,-1-1 1,1 1 0,0-1-1,0 0 1,-1 1-1,1-1 1,0 1-1,-1-1 1,1 0-1,-1 1 1,1-1 0,-1 0-1,1 0 1,0 1-1,-1-1 1,1 0-1,-1 0 1,1 1-1,-1-1 1,1 0 0,-1 0-1,1 0 1,-2 0-1,-1-14 75,8-26-961,-1 21 120,1 0 0,1 1 1,15-34-1,-21 52 747,0 0 0,0 0 0,0 0 0,0 0 0,0 0 0,0 0 0,0-1 0,1 1 0,-1 0 0,0 0 0,0 0 0,0 0 0,0 0 0,0 0 0,0-1 0,0 1 0,0 0 0,0 0 0,0 0 0,0 0 0,1 0 0,-1 0 0,0 0 0,0 0 0,0 0 0,0 0 0,0 0 0,0-1 0,1 1 0,-1 0 0,0 0 0,0 0 0,0 0 0,0 0 0,0 0 0,0 0 0,1 0 0,-1 0 0,0 0 0,0 0 0,0 0 0,0 0 0,0 0 0,1 1 0,-1-1 0,0 0 0,0 0 0,0 0 0,0 0 0,0 0 0,0 0 0,0 0 0,1 0 0,-1 0 0,0 0 0,0 0 0,0 1 0,5 11-41,0 22 137,-4-30-51,8 79 476,8 47 1509,-17-130-1989,0 0 1,0 0-1,1 0 1,-1 0-1,0 0 0,0 0 1,0 0-1,0 0 1,0 0-1,0 0 1,0 0-1,0-1 0,0 1 1,0 0-1,0 0 1,0 0-1,0 0 1,0 0-1,1 0 0,-1 0 1,0 0-1,0 0 1,0 0-1,0-18 216,-5-28-244,5 46-11,-10-37-299,-15-42 0,21 69 238,-1 0 0,1 0 1,-1 1-1,-1-1 0,0 1 0,0 1 0,-1-1 0,0 1 0,-10-9 0,7 12 72,10 13 13,13 15 27,1-12 13,0-1 1,0 0-1,1-1 1,0-1 0,28 11-1,12 3-3427,-19-8-2875,-16-6-1460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6.026"/>
    </inkml:context>
    <inkml:brush xml:id="br0">
      <inkml:brushProperty name="width" value="0.025" units="cm"/>
      <inkml:brushProperty name="height" value="0.025" units="cm"/>
    </inkml:brush>
  </inkml:definitions>
  <inkml:trace contextRef="#ctx0" brushRef="#br0">186 0 10025,'0'0'17841,"-4"11"-17227,-64 134 336,-10 23 145,71-147-1032,0 0-1,1 1 1,1 0-1,1 0 1,1 1-1,-1 26 1,4-44-65,1-1 0,-1 1 0,1-1 1,0 0-1,0 1 0,1-1 0,-1 0 0,1 0 1,0 0-1,0 0 0,0 0 0,0 0 1,1-1-1,0 1 0,-1-1 0,1 1 0,0-1 1,1 0-1,-1 0 0,1-1 0,-1 1 1,1-1-1,0 1 0,0-1 0,0 0 0,0-1 1,0 1-1,6 1 0,1 0-579,0 0 0,0-1 0,0 0 0,16 0 0,41-6-8372,-27-9-3758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6.959"/>
    </inkml:context>
    <inkml:brush xml:id="br0">
      <inkml:brushProperty name="width" value="0.025" units="cm"/>
      <inkml:brushProperty name="height" value="0.025" units="cm"/>
    </inkml:brush>
  </inkml:definitions>
  <inkml:trace contextRef="#ctx0" brushRef="#br0">18 0 5541,'0'0'18001,"2"12"-16682,3 32-597,-2 1 1,-3-1-1,-1 1 1,-2-1-1,-14 72 1,12-86-760,4-20 176,3-19 618,10-42-80,0 3-622,-2 0 0,-2-1 0,3-67 0,-11 95-63,0-15 8,0 36 0,0 0 1,0 0-1,0 0 0,0 0 1,0 0-1,0 0 0,0 0 1,0 0-1,0 0 0,-1 0 1,1 0-1,0 0 0,0 0 1,0 0-1,0 0 0,0 0 1,0 1-1,0-1 0,0 0 1,0 0-1,0 0 0,0 0 1,-1 0-1,1 0 0,0 0 1,0 0-1,0 0 0,0 0 1,0 0-1,0 0 0,0 0 1,0 0-1,0 0 0,0-1 1,0 1-1,-1 0 0,1 0 1,0 0-1,0 0 0,0 0 1,0 0-1,0 0 0,0 0 1,0 0-1,0 0 0,0 0 1,0 0-1,0 0 0,0 0 1,0 0-1,0 0 0,0 0 1,0-1-1,0 1 0,0 0 1,0 0-1,-1 0 0,1 0 1,-7 21 40,3-5 11,1 0-1,0-1 0,1 1 0,0 23 1,2-38-45,0 0 0,0 0 0,0 0 0,1 0 0,-1 0 0,0 0 0,0 0 0,1 0 0,-1 0 0,0 0 0,1 0 0,-1 0 0,1 0 0,-1 0 0,1-1 0,0 1 0,-1 0 0,1 0 0,0 0 0,-1-1 0,1 1 0,0-1 0,0 1 0,0 0 0,0-1 0,0 1 0,0-1 0,0 0 0,0 1 0,0-1 0,0 0 0,0 0 0,0 1 0,0-1 0,0 0 0,0 0 0,0 0 0,0 0 0,0 0 0,0-1 0,0 1 0,1 0 0,3-1 32,-1 0 0,0 0-1,0 0 1,0-1 0,0 1-1,0-1 1,0 0 0,-1 0 0,7-4-1,5-8 35,-1-1 0,0 0-1,20-31 1,-7 10-27,-27 36-48,0 0 0,0 0 1,0-1-1,0 1 0,0 0 1,0 0-1,1-1 0,-1 1 1,0 0-1,0 0 1,0-1-1,1 1 0,-1 0 1,0 0-1,0 0 0,1-1 1,-1 1-1,0 0 1,0 0-1,1 0 0,-1 0 1,0 0-1,0-1 0,1 1 1,-1 0-1,0 0 0,1 0 1,-1 0-1,0 0 1,1 0-1,-1 0 0,0 0 1,0 0-1,1 0 0,-1 0 1,0 0-1,1 1 0,-1-1 1,0 0-1,1 0 1,4 15-154,-5 31-142,0-37 276,-2 33 79,-9 55-1,4-55-352,0 56 0,7-98 144,0 0 0,0 0 0,0-1-1,0 1 1,0 0 0,1 0 0,-1-1 0,0 1-1,0 0 1,0 0 0,0-1 0,0 1 0,1 0-1,-1 0 1,0 0 0,0 0 0,1-1 0,-1 1-1,0 0 1,0 0 0,0 0 0,1 0 0,-1 0-1,0 0 1,0-1 0,1 1 0,-1 0 0,0 0-1,1 0 1,-1 0 0,0 0 0,0 0 0,1 0-1,-1 0 1,0 0 0,1 0 0,-1 0 0,0 1-1,0-1 1,1 0 0,-1 0 0,0 0 0,0 0-1,1 0 1,-1 0 0,0 1 0,0-1 0,0 0-1,1 0 1,-1 0 0,0 0 0,0 1 0,0-1-1,0 0 1,1 0 0,-1 1 0,0-1 0,0 0-1,0 0 1,0 1 0,0-1 0,0 0-1,0 0 1,0 1 0,0-1 0,0 0 0,0 1 0,10-18-7259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7.332"/>
    </inkml:context>
    <inkml:brush xml:id="br0">
      <inkml:brushProperty name="width" value="0.025" units="cm"/>
      <inkml:brushProperty name="height" value="0.025" units="cm"/>
    </inkml:brush>
  </inkml:definitions>
  <inkml:trace contextRef="#ctx0" brushRef="#br0">149 1 11883,'0'0'12268,"-18"72"-9994,10-45-64,1 3-961,-1-1-640,5 2-513,3-4 0,0-1-64,0-3-288,0-8-865,0-3-1346,-9-16-11177</inkml:trace>
  <inkml:trace contextRef="#ctx0" brushRef="#br0" timeOffset="1">0 122 12492,'0'0'11755,"70"3"-10634,-37-3-609,4-4-287,2-4-129,-2-5-1089,-2 0-3075,-6-5-4580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7.660"/>
    </inkml:context>
    <inkml:brush xml:id="br0">
      <inkml:brushProperty name="width" value="0.025" units="cm"/>
      <inkml:brushProperty name="height" value="0.025" units="cm"/>
    </inkml:brush>
  </inkml:definitions>
  <inkml:trace contextRef="#ctx0" brushRef="#br0">200 0 7399,'0'0'15305,"-1"13"-13121,-3 10-1600,-1-1 0,-1 1 0,-1-1 0,0 0 0,-2 0 1,-18 31-1,16-34-521,-2 5-34,-1 0 0,-1-1 0,-1 0 0,-34 36 0,50-59-80,0 0-1,0 0 1,0 1 0,0-1 0,0 0-1,-1 1 1,1-1 0,0 0-1,0 0 1,0 1 0,-1-1 0,1 0-1,0 0 1,0 1 0,-1-1 0,1 0-1,0 0 1,0 0 0,-1 0-1,1 1 1,0-1 0,0 0 0,-1 0-1,1 0 1,0 0 0,-1 0 0,1 0-1,0 0 1,-1 0 0,1 0-1,0 0 1,-1 0 0,1 0 0,0 0-1,-1 0 1,1 0 0,0 0 0,-1 0-1,1 0 1,0-1 0,0 1-1,-1 0 1,1 0 0,0 0 0,0 0-1,-1-1 1,1 1 0,0 0 0,0 0-1,-1-1 1,1 1 0,0 0-1,0 0 1,0-1 0,0 1 0,-1 0-1,1 0 1,0-1 0,0 1 0,0 0-1,0-1 1,0 1 0,0-1-1,0-25-3596,1 16 1871,1-31-4736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7.050"/>
    </inkml:context>
    <inkml:brush xml:id="br0">
      <inkml:brushProperty name="width" value="0.025" units="cm"/>
      <inkml:brushProperty name="height" value="0.025" units="cm"/>
    </inkml:brush>
  </inkml:definitions>
  <inkml:trace contextRef="#ctx0" brushRef="#br0">1 5 12460,'0'0'15182,"6"-2"-13842,-1 1-1151,1 0 1,-1 1-1,1-1 0,-1 1 0,1 0 1,0 1-1,-1-1 0,1 1 0,-1 0 1,1 1-1,-1-1 0,1 1 0,-1 0 1,0 0-1,0 1 0,0 0 0,0-1 1,0 2-1,4 3 0,40 37-117,-38-32-194,1-1 0,25 19 0,-37-57-10656,0 7 2568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8.690"/>
    </inkml:context>
    <inkml:brush xml:id="br0">
      <inkml:brushProperty name="width" value="0.025" units="cm"/>
      <inkml:brushProperty name="height" value="0.025" units="cm"/>
    </inkml:brush>
  </inkml:definitions>
  <inkml:trace contextRef="#ctx0" brushRef="#br0">64 1 15182,'0'0'2344,"1"10"-801,1 33 545,-1 1 0,-9 79 0,-29 93 755,34-201-2673,-3 14 572,0-1 1,-1 48-1,7-77-721,0 1 0,0 0 0,0 0 1,0 0-1,0 0 0,0 0 0,1 0 0,-1 0 0,0 0 1,0 0-1,0 0 0,0 0 0,0 0 0,0 0 0,0 0 1,1 0-1,-1 0 0,0 0 0,0 0 0,0 0 0,0 0 1,0 0-1,0 0 0,0 0 0,1 0 0,-1 0 0,0 0 1,0 0-1,0 0 0,0 0 0,0 0 0,0 0 0,0 1 0,0-1 1,0 0-1,0 0 0,1 0 0,-1 0 0,0 0 0,0 0 1,0 0-1,0 0 0,0 0 0,0 1 0,0-1 0,0 0 1,0 0-1,0 0 0,0 0 0,0 0 0,0 0 0,0 0 1,0 0-1,0 1 0,0-1 0,0 0 0,0 0 0,0 0 1,0 0-1,0 0 0,0 0 0,0 0 0,0 1 0,0-1 1,8-13 573,7-20-388,-8-1-203,-1 0 0,-2-1 0,-1-57 0,49 182-4,-47-85 0,0 0 0,0 0 0,0-1 0,0 0 0,1 1 0,0-2 0,0 1 0,0-1 0,0 0 0,0 0 0,1 0 0,-1-1 0,1 0 0,0-1 0,0 1 0,-1-1 0,1 0 0,0-1 0,0 0 0,0 0 0,0 0 0,0-1 0,9-2 0,-8 2 0,0-1 0,-1 0 0,1 0 0,0-1 0,-1 0 0,0 0 0,1-1 0,-1 1 0,-1-2 0,1 1 0,0-1 0,-1 0 0,0 0 0,0-1 0,-1 0 0,0 0 0,0 0 0,0 0 0,7-14 0,-10 17 0,-1 0 0,0 0 0,0 0 0,0 0 0,-1 0 0,1 0 0,0 0 0,-1 0 0,0 0 0,0 0 0,0-6 0,-1 8 0,1 0 0,0 0 0,-1-1 0,1 1 0,0 0 0,-1 0 0,1 0 0,-1 0 0,0 0 0,1 0 0,-1 0 0,0 0 0,0 1 0,1-1 0,-1 0 0,0 0 0,0 0 0,0 1 0,0-1 0,0 1 0,-2-2 0,0 2 0,0-1 0,1 1 0,-1 0 0,0 0 0,0 0 0,1 0 0,-1 1 0,0-1 0,0 1 0,1-1 0,-1 1 0,1 0 0,-1 0 0,0 0 0,1 0 0,0 1 0,-1-1 0,1 1 0,0-1 0,0 1 0,0 0 0,0 0 0,0 0 0,-2 3 0,-4 4 0,0 1 0,1 0 0,0 0 0,-6 13 0,10-19 0,1 1 0,0 0 0,0-1 0,0 1 0,1 0 0,0 1 0,0-1 0,0 0 0,1 0 0,-1 0 0,1 0 0,1 7 0,0-10 0,0-1 0,-1 1 0,1-1 0,0 0 0,0 1 0,0-1 0,0 0 0,0 0 0,1 0 0,-1 0 0,0 0 0,0 0 0,1 0 0,-1 0 0,1-1 0,-1 1 0,1 0 0,-1-1 0,1 1 0,-1-1 0,1 0 0,-1 1 0,1-1 0,-1 0 0,1 0 0,2 0 0,53 1 0,-41-2 0,16 1 0,-10-1 0,1 1 0,-1 1 0,0 1 0,34 7 0,-51-8 0,-1 0 0,1 1 0,0 0 0,-1-1 0,1 2 0,-1-1 0,0 0 0,1 1 0,-1 0 0,0 0 0,-1 0 0,1 1 0,-1-1 0,1 1 0,-1 0 0,0 0 0,0 0 0,-1 0 0,1 0 0,-1 1 0,0-1 0,0 1 0,0 0 0,-1-1 0,2 10 0,0-13 0,2-10 0,1-13 0,-1-11 0,-1-1 0,-2 0 0,-1 1 0,-4-38 0,-2 49 42,2 27 0,3-3-63,0 0 0,0 1 0,0-1 0,1 0 0,-1 0 0,1 0 0,-1 0 0,1 0 0,0 0 0,0 0 0,0 0 0,0 0 0,0 0 0,0 0 0,1 0 0,-1-1 0,1 1 0,-1-1 0,3 3 0,-1-2-637,0 0 1,1 0-1,-1 0 1,0-1-1,1 1 1,0-1-1,-1 0 1,1 0-1,0 0 1,-1 0-1,7 0 1,22-1-8093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8.003"/>
    </inkml:context>
    <inkml:brush xml:id="br0">
      <inkml:brushProperty name="width" value="0.025" units="cm"/>
      <inkml:brushProperty name="height" value="0.025" units="cm"/>
    </inkml:brush>
  </inkml:definitions>
  <inkml:trace contextRef="#ctx0" brushRef="#br0">133 1 10090,'0'0'15540,"2"10"-13640,18 113 905,30 144-2140,-36-223-2186,-7-24-2378,-1 1-7123</inkml:trace>
  <inkml:trace contextRef="#ctx0" brushRef="#br0" timeOffset="1">0 387 11018,'0'0'14542,"16"50"-13997,12-50 31,3 0-287,2 0-193,4-7-481,-2-4-1601,-4-3-960,-3-6-1250,-6-1-3139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8.532"/>
    </inkml:context>
    <inkml:brush xml:id="br0">
      <inkml:brushProperty name="width" value="0.025" units="cm"/>
      <inkml:brushProperty name="height" value="0.025" units="cm"/>
    </inkml:brush>
  </inkml:definitions>
  <inkml:trace contextRef="#ctx0" brushRef="#br0">56 64 7655,'0'0'15364,"-4"12"-14312,-10 41 601,2 0 1,3 1-1,-6 106 1,31-196-522,-10 7-1200,-1 0 0,-1 0 0,-2-1 0,-1 1-1,-1-1 1,-1 1 0,-10-54 0,11 81 66,0 0-1,0 0 1,-1 0-1,1 0 1,-1 0-1,1 1 1,-1-1-1,1 0 1,-1 0-1,0 0 1,0 1-1,0-1 1,0 0-1,0 1 1,0-1 0,-2-1-1,2 4 3,1 0 0,-1 0 1,0-1-1,1 1 0,-1 0 0,0 0 0,1 0 0,-1-1 1,1 1-1,0 0 0,-1 0 0,1 0 0,0 0 1,-1 0-1,1 0 0,0 0 0,0 0 0,0 0 1,0 0-1,0 1 0,-1 7 26,0-1 0,0 0 0,1 0 0,0 1 0,1-1 0,3 16 0,-4-22-18,1-1 0,0 1 0,-1-1-1,1 1 1,0-1 0,0 1 0,0-1-1,0 0 1,1 1 0,-1-1 0,0 0-1,0 0 1,1 0 0,-1 0 0,1 0-1,-1 0 1,1 0 0,-1 0-1,1-1 1,0 1 0,-1 0 0,1-1-1,0 0 1,-1 1 0,1-1 0,0 0-1,0 0 1,-1 0 0,1 0 0,0 0-1,0 0 1,-1 0 0,1-1 0,0 1-1,-1-1 1,1 1 0,0-1 0,-1 0-1,3-1 1,2-1 25,-1 0-1,0 0 1,0-1-1,0 0 1,-1 0-1,1 0 1,-1 0-1,0-1 1,0 1-1,3-7 1,13-26 23,-15 26-48,0 1 0,1-1 0,0 1 0,14-16 0,-20 62-521,-15 101 894,9-102-237,1-1 0,2 1 0,2-1-1,3 40 1,-2-73-200,0-1 0,0 0 0,0 1 0,0-1-1,0 0 1,0 1 0,0-1 0,0 0 0,0 0 0,1 1 0,-1-1 0,0 0 0,0 1 0,0-1-1,1 0 1,-1 0 0,0 0 0,0 1 0,0-1 0,1 0 0,-1 0 0,0 0 0,1 1-1,-1-1 1,0 0 0,0 0 0,1 0 0,-1 0 0,0 0 0,1 0 0,-1 0 0,0 0-1,1 0 1,-1 0 0,0 0 0,1 0 0,-1 0 0,0 0 0,1 0 0,-1 0 0,0 0-1,1 0 1,-1 0 0,0 0 0,0 0 0,1-1 0,-1 1 0,1 0 0,12-12-5256,-7-8-1046,0-7-3214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8.861"/>
    </inkml:context>
    <inkml:brush xml:id="br0">
      <inkml:brushProperty name="width" value="0.025" units="cm"/>
      <inkml:brushProperty name="height" value="0.025" units="cm"/>
    </inkml:brush>
  </inkml:definitions>
  <inkml:trace contextRef="#ctx0" brushRef="#br0">96 1 9513,'0'0'8520,"-5"56"-5925,5-26-161,0 6 288,5 0-672,5 4-897,2 2-320,-4 6-352,-4 6-193,-4 6-96,-4 7-96,-17 7-64,-6 0-1153,-9-6-2498,-5-6-2819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7.038"/>
    </inkml:context>
    <inkml:brush xml:id="br0">
      <inkml:brushProperty name="width" value="0.025" units="cm"/>
      <inkml:brushProperty name="height" value="0.025" units="cm"/>
    </inkml:brush>
  </inkml:definitions>
  <inkml:trace contextRef="#ctx0" brushRef="#br0">2840 403 3555,'9'-4'427,"-5"1"-285,1 1-1,-1-1 0,0 0 0,1 0 0,-2 0 0,1 0 0,0-1 0,5-6 0,-8 8-19,1 0 0,-2 0 1,1 0-1,0-1 0,0 1 0,-1 0 0,1 0 0,-1 0 0,1-1 0,-1 1 0,0 0 0,0 0 0,0-1 0,0 1 0,0 0 0,-1 0 0,1 0 1,-1-1-1,1 1 0,-1 0 0,0 0 0,0 0 0,0 0 0,0 0 0,0 0 0,-1 0 0,1 0 0,-2-1 0,-7-10 637,-2 1-1,1 0 0,-1 1 0,-1 1 0,0-1 0,0 2 1,-1 0-1,-22-10 0,-6-1 541,-78-26 1,34 21-1072,-1 4 1,-139-15 0,-183 6-712,299 24 301,108 6 179,-489-11-154,422 14 289,0 4 1,1 2 0,0 3-1,1 4 1,-72 26-1,90-24 29,0 3 0,2 2-1,0 2 1,2 2 0,1 2 0,1 2-1,2 1 1,-67 69 0,84-75-148,1 2 1,2 0 0,0 2 0,2 0-1,2 1 1,0 1 0,2 0 0,2 2-1,1-1 1,1 1 0,2 1 0,2 0-1,-6 66 1,11-68-25,1 0 0,2 0 0,1 0 0,12 60-1,-10-76 0,1 0-1,1-1 0,0 1 0,2-1 0,-1-1 0,2 1 0,0-2 0,1 1 0,1-1 0,23 25 1,-14-22 7,1 0 1,1-1 0,0-1-1,1-1 1,0-1 0,1-1-1,1-1 1,0-2 0,0 0-1,28 5 1,19 2 84,0-4 0,105 5 0,-6-11 12,1-8 0,-1-8 0,0-7-1,-1-7 1,-1-8 0,-2-7 0,-1-8 0,259-110 0,-161 28 250,-236 112-244,0-1-1,-2-1 1,0-1 0,-1-1-1,-1-1 1,38-47-1,-56 62-45,0 0 1,-1-1-1,-1 0 0,1 0 1,-1-1-1,-1 1 0,1-1 1,-2 0-1,1 0 0,-1 0 1,0 0-1,-1 0 0,0 0 0,-1-1 1,0 1-1,0 0 0,-3-18 1,0 16-31,0 1 0,-1-1 1,0 1-1,-1 0 0,0 0 0,0 0 1,-1 1-1,-1-1 0,1 2 1,-1-1-1,-1 1 0,0 0 0,0 0 1,-14-9-1,-15-9-83,0 3-1,-2 1 1,-1 1-1,-1 3 1,-1 1 0,-78-20-1,-276-39-2418,316 63 1466,-131-19-3096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3.691"/>
    </inkml:context>
    <inkml:brush xml:id="br0">
      <inkml:brushProperty name="width" value="0.025" units="cm"/>
      <inkml:brushProperty name="height" value="0.025" units="cm"/>
    </inkml:brush>
  </inkml:definitions>
  <inkml:trace contextRef="#ctx0" brushRef="#br0">394 34 13741,'0'0'9129,"-10"-7"-8040,5 4-998,0 0 1,0 0-1,0 0 0,0 1 1,-1-1-1,1 1 1,-1 0-1,0 1 1,1-1-1,-1 1 1,0 1-1,0-1 0,0 1 1,0 0-1,0 0 1,1 0-1,-1 1 1,0 0-1,0 0 1,0 1-1,1-1 1,-6 4-1,-8 3 149,0 2 0,1 0-1,0 1 1,1 1 0,1 0 0,0 1 0,0 1-1,-25 31 1,33-36-223,0 1 0,1 1 0,0-1 0,1 1 0,1 0-1,-1 0 1,2 1 0,0-1 0,0 1 0,1 0 0,0 0 0,1 0-1,1 1 1,-1-1 0,2 0 0,1 16 0,0-23-164,-1 0-1,1-1 1,1 1 0,-1-1 0,1 1-1,-1-1 1,1 0 0,1 0-1,-1 0 1,0 0 0,1 0 0,0 0-1,0-1 1,0 1 0,1-1-1,-1 0 1,8 6 0,-3-4-844,1 0 1,0 0-1,0-1 1,0 0-1,0-1 1,1 0-1,15 3 1,36 2-8166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4.126"/>
    </inkml:context>
    <inkml:brush xml:id="br0">
      <inkml:brushProperty name="width" value="0.025" units="cm"/>
      <inkml:brushProperty name="height" value="0.025" units="cm"/>
    </inkml:brush>
  </inkml:definitions>
  <inkml:trace contextRef="#ctx0" brushRef="#br0">138 1 17553,'-11'5'2178,"3"-1"-1891,-60 36 2850,64-37-2942,0 0 0,0 0-1,0 1 1,0-1 0,1 1-1,0 0 1,-1 0 0,1 0-1,1 0 1,-1 1 0,1-1-1,-1 1 1,1-1 0,1 1-1,-3 6 1,4-10-187,0-1 0,0 1 0,0 0 0,0 0 0,0 0 1,0-1-1,0 1 0,0 0 0,0 0 0,0 0 0,1-1 0,-1 1 0,0 0 0,0 0 0,1-1 0,-1 1 0,1 0 0,-1 0 0,0-1 0,1 1 0,-1-1 0,1 1 0,0 0 0,-1-1 0,1 1 1,-1-1-1,1 1 0,1 0 0,27 5 123,33-15 198,-38 1-224,-2-1 0,30-15 1,-38 16-96,1 0 0,-1 2 0,1 0 0,0 0 0,0 2 0,1-1 0,-1 2 0,25-2 0,-38 5-2,-1 0 1,1 0 0,0 0-1,-1 0 1,0 0-1,1 1 1,-1-1-1,1 0 1,-1 1-1,1 0 1,-1-1 0,0 1-1,1 0 1,-1-1-1,0 1 1,0 0-1,1 0 1,-1 0-1,0 0 1,0 0 0,0 1-1,0-1 1,0 0-1,-1 0 1,1 1-1,1 2 1,8 45 372,1 4 121,-10-51-479,0-1 0,0 1 0,-1 0 0,1-1 0,1 1 0,-1-1 0,0 1 0,0-1-1,0 0 1,1 1 0,-1-1 0,1 0 0,-1 0 0,1 0 0,-1 0 0,1 0 0,0 0 0,-1-1-1,1 1 1,0 0 0,0-1 0,0 1 0,-1-1 0,4 0 0,13 0 95,1 0 0,-1-2 0,0 0 0,0-1 0,0-1 0,0-1 0,22-8 0,-22 6-139,1 1 1,1 1-1,-1 0 1,1 2-1,0 0 1,27 1 0,-45 2 23,-1 0 1,0 0-1,0 1 1,1-1-1,-1 0 1,0 1-1,0-1 1,1 1-1,-1-1 1,0 1-1,0 0 1,0 0-1,0-1 1,0 1-1,0 0 1,0 0-1,0 0 1,0 0-1,-1 0 1,1 0-1,0 0 1,0 0-1,-1 0 1,1 1-1,-1-1 1,1 0-1,-1 0 1,0 1-1,1-1 1,-1 0-1,0 1 1,0-1-1,0 0 1,0 0-1,0 1 1,0 1-1,0-1-96,0 0-1,0 0 0,0-1 0,1 1 0,-1 0 0,1 0 1,-1 0-1,1 0 0,0 0 0,-1-1 0,1 1 0,0 0 1,0-1-1,2 3 0,-2-3-152,1 0 0,-1-1 0,0 1 0,1 0-1,-1-1 1,0 1 0,1-1 0,-1 1 0,1-1 0,-1 0 0,0 0 0,1 0 0,-1 0 0,1 0 0,-1 0 0,3 0-1,23-6-5187,5-11-2381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4.500"/>
    </inkml:context>
    <inkml:brush xml:id="br0">
      <inkml:brushProperty name="width" value="0.025" units="cm"/>
      <inkml:brushProperty name="height" value="0.025" units="cm"/>
    </inkml:brush>
  </inkml:definitions>
  <inkml:trace contextRef="#ctx0" brushRef="#br0">35 1 16496,'0'0'5792,"-6"8"-3860,4-4-1782,-2 0 111,0 1-1,1 1 1,-1-1 0,1 0-1,-3 10 1,5-13-240,1-1 0,-1 0 0,1 0 0,0 0 0,0 0 1,-1 0-1,1 1 0,0-1 0,0 0 0,0 0 0,0 0 0,1 1 0,-1-1 0,0 0 0,0 0 1,1 0-1,-1 0 0,0 1 0,1-1 0,0 0 0,-1 0 0,1 0 0,-1 0 0,1 0 1,0 0-1,0 0 0,0-1 0,-1 1 0,1 0 0,0 0 0,0-1 0,0 1 0,0 0 0,0-1 1,0 1-1,1-1 0,-1 1 0,0-1 0,0 0 0,0 1 0,0-1 0,3 0 0,72 9 1,-64-10-42,-1 2 1,0 0-1,1 0 1,-1 1-1,0 0 0,0 1 1,0 1-1,17 6 1,-21-6 108,0-1 1,1-1 0,-1 0 0,1 0 0,0 0 0,-1-1-1,1 0 1,0 0 0,8-1 0,77-9 474,-22 2-569,-68 6-8,1 1-1,-1 0 1,1-1 0,-1 2 0,1-1-1,0 0 1,-1 1 0,1 0-1,-1 0 1,1 0 0,-1 0 0,0 0-1,7 4 1,-8-2 24,1 0-1,-1 0 1,1 0-1,-1 1 1,0-1 0,0 1-1,-1-1 1,1 1-1,-1 0 1,1 0 0,0 7-1,-2-10-37,0 0 1,1 0-1,-1 0 0,1 0 0,-1 0 1,1 0-1,-1 0 0,1 0 0,-1 0 1,1 0-1,0 0 0,-1 0 0,1-1 1,0 1-1,0 0 0,0 0 0,1 0 1,13 2-4591,4-5-3956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5.061"/>
    </inkml:context>
    <inkml:brush xml:id="br0">
      <inkml:brushProperty name="width" value="0.025" units="cm"/>
      <inkml:brushProperty name="height" value="0.025" units="cm"/>
    </inkml:brush>
  </inkml:definitions>
  <inkml:trace contextRef="#ctx0" brushRef="#br0">238 24 10730,'0'0'6470,"-12"-5"-3144,2 1-2732,-1 1-1,1 0 0,-1 0 1,-17-1-1,23 3-437,0 1 0,0 0 0,0 0 0,0 1 0,0-1-1,0 1 1,1 0 0,-1 1 0,0-1 0,0 1 0,1 0 0,-1 0 0,1 0-1,0 1 1,-8 5 0,6-4-66,0 1 0,1 0 0,-1 0-1,1 1 1,0 0 0,1 0 0,-1 0 0,1 0-1,0 0 1,1 1 0,-1 0 0,1 0-1,1 0 1,-1 0 0,1 0 0,1 0 0,-1 1-1,1-1 1,0 1 0,1-1 0,0 12-1,1-17-73,0 0-1,0 1 1,0-1-1,0 0 0,0 0 1,0 0-1,0 0 0,1 0 1,-1-1-1,1 1 0,0 0 1,-1-1-1,1 1 0,0-1 1,0 1-1,0-1 1,0 0-1,0 0 0,0 0 1,0 0-1,0 0 0,1 0 1,-1-1-1,0 1 0,0-1 1,3 1-1,9 1 191,0-1 0,0 0 0,17-2 0,-21 1-30,7-1-3,0-1 0,0-1 0,0 0-1,0-1 1,0-1 0,29-13 0,-35 13-79,0-1 0,-1 1-1,1-2 1,-1 0 0,0 0 0,-1 0 0,1-1 0,-2-1 0,1 0-1,11-16 1,-18 23-67,-1 0 0,1 0 0,-1 0 0,1 0 0,-1-1 0,0 1 0,0-1 0,0 1 0,0-1 0,-1 1 0,1-1 0,-1 1 0,1-1 0,-1 0 1,0 1-1,0-1 0,0 0 0,0 1 0,-1-1 0,0-3 0,0 5-28,0-1 1,-1 0-1,1 1 1,0-1-1,-1 1 1,0-1-1,1 1 1,-1 0-1,0 0 1,0 0-1,1 0 1,-1 0-1,0 0 1,0 0-1,0 1 1,0-1-1,0 1 1,0-1-1,0 1 1,0 0-1,-1 0 1,1 0-1,0 0 1,-3 0-1,2 0-101,1 0-1,-1 0 0,0 1 1,0-1-1,1 0 0,-1 1 0,0 0 1,1-1-1,-1 1 0,1 0 0,-1 0 1,1 1-1,-1-1 0,1 0 1,0 1-1,0 0 0,0-1 0,0 1 1,0 0-1,0 0 0,0 0 1,0 0-1,1 1 0,-1-1 0,1 0 1,-1 1-1,1-1 0,0 1 0,0-1 1,0 1-1,1-1 0,-2 5 1,2-6-65,1-1 1,-1 1-1,0-1 1,0 1-1,1-1 1,-1 1-1,0 0 1,1-1-1,-1 1 1,1-1-1,-1 0 1,0 1 0,1-1-1,-1 1 1,1-1-1,-1 0 1,1 1-1,-1-1 1,1 0-1,0 1 1,-1-1-1,1 0 1,-1 0-1,1 0 1,0 1 0,-1-1-1,1 0 1,-1 0-1,1 0 1,0 0-1,-1 0 1,2 0-1,26-1-4024,-23 1 2857,28-4-4901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6.217"/>
    </inkml:context>
    <inkml:brush xml:id="br0">
      <inkml:brushProperty name="width" value="0.025" units="cm"/>
      <inkml:brushProperty name="height" value="0.025" units="cm"/>
    </inkml:brush>
  </inkml:definitions>
  <inkml:trace contextRef="#ctx0" brushRef="#br0">189 164 7303,'0'0'10655,"-10"2"-8348,-2 2-1872,1 0 1,-1 0-1,1 1 1,0 1-1,0 0 1,1 0-1,-1 1 1,-11 11-1,16-13-221,1-1 0,-1 1 0,1 0 1,0 0-1,1 1 0,-1 0 0,1-1 0,0 1 0,1 1 0,-1-1 0,1 0 0,0 1 0,1 0 0,0 0 0,0 0 0,0 0 0,0 9 0,2-14-192,1-1-1,-1 0 0,0 0 1,1 0-1,0 0 0,-1 0 1,1 1-1,0-1 1,-1 0-1,1-1 0,0 1 1,0 0-1,0 0 0,0 0 1,0 0-1,0-1 1,0 1-1,0 0 0,0-1 1,0 1-1,1-1 0,-1 1 1,0-1-1,0 0 1,0 1-1,1-1 0,-1 0 1,0 0-1,0 0 0,1 0 1,-1 0-1,0 0 1,0 0-1,1 0 0,-1-1 1,3 0-1,51-11 923,-37 3-758,0 0 1,0-1-1,-1-1 0,0-1 1,-1 0-1,0-1 0,21-24 0,-18 17-98,-2-1 0,0-1 0,-2 0 0,0-1 0,13-30 0,-65 123-688,-13 24 870,46-85-159,1 0 1,-1 1-1,2 0 0,-1 0 1,1 0-1,1 0 0,-1 20 1,2-28-108,0-1 1,0 1 0,1-1 0,-1 1-1,0 0 1,1-1 0,-1 1 0,1-1-1,-1 0 1,1 1 0,0-1 0,-1 1 0,1-1-1,0 0 1,0 0 0,0 1 0,0-1-1,0 0 1,0 0 0,1 0 0,-1 0-1,0 0 1,0 0 0,3 1 0,0-1 8,-1 0 1,1 0 0,0 0 0,0 0-1,0 0 1,0-1 0,0 0-1,0 0 1,7 0 0,-1-2 6,0 1 0,0-1 0,1-1 0,-2 1 0,1-2 0,0 0 0,11-5 0,-4-4-20,-1 1 0,1-2 0,-2 0 0,18-21 0,-11 11 0,-22 25 0,0-1 0,0 0 0,0 0 0,0 0 0,0 1 0,0-1 0,0 0 0,0 0 0,0 0 0,0 1 0,0-1 0,0 0 0,0 0 0,0 0 0,0 0 0,0 1 0,0-1 0,0 0 0,0 0 0,0 0 0,0 1 0,0-1 0,1 0 0,-1 0 0,0 0 0,0 0 0,0 0 0,0 0 0,0 1 0,1-1 0,-1 0 0,0 0 0,0 0 0,0 0 0,0 0 0,1 0 0,-1 0 0,0 0 0,0 0 0,0 0 0,0 0 0,1 0 0,-1 0 0,0 0 0,0 0 0,0 0 0,1 0 0,-1 0 0,0 0 0,0 0 0,0 0 0,1 0 0,-1 0 0,0 0 0,0 0 0,0 0 0,0 0 0,1 0 0,-1-1 0,0 1 0,0 0 0,0 0 0,0 0 0,0 0 0,0 0 0,1 0 0,-1-1 0,-1 14 0,-5 11 0,-6 27 0,11-50 0,1 0 0,0 0 0,0 0 0,0 0 0,0 0 0,0 0 0,0 0 0,0 0 0,0 0 0,0 0 0,0 0 0,0 0 0,1 0 0,-1 0 0,0 0 0,1 0 0,-1 0 0,1 0 0,-1 0 0,1 0 0,0 0 0,-1 0 0,1-1 0,0 1 0,-1 0 0,1 0 0,0-1 0,0 1 0,0-1 0,0 1 0,0-1 0,-1 1 0,1-1 0,0 1 0,0-1 0,2 1 0,6-1-293,0 0-1,1-1 1,-1 0-1,0-1 1,0 1 0,0-2-1,0 1 1,0-1 0,0-1-1,-1 0 1,0 0-1,0 0 1,0-1 0,0 0-1,0-1 1,-1 0-1,10-9 1,6-8-1466,-1 0 1,0-2-1,30-45 0,-38 50-935,0-1-1,-2 0 0,0-1 0,15-41 0,-28 55 8895,-7 12-3539,-10 16-884,17-20-1546,-19 25 1240,0-1 0,2 2 0,1 1-1,-16 31 1,26-41-1277,0 0-1,1 1 1,0-1 0,1 2-1,2-1 1,0 0 0,0 1-1,1 24 1,2-43-169,0 0 0,0 1 0,0-1 0,0 0 1,0 0-1,0 0 0,-1 1 0,1-1 0,0 0 0,0 0 0,0 1 1,0-1-1,0 0 0,0 0 0,0 1 0,0-1 0,0 0 0,0 0 0,1 0 1,-1 1-1,0-1 0,0 0 0,0 0 0,0 1 0,0-1 0,0 0 1,0 0-1,1 0 0,-1 0 0,0 1 0,0-1 0,0 0 0,0 0 1,1 0-1,-1 0 0,0 1 0,0-1 0,0 0 0,1 0 0,-1 0 1,0 0-1,0 0 0,0 0 0,1 0 0,-1 0 0,1 0 0,8-10 1162,8-20-26,-11 15-1091,-1-2 1,-1 1 0,0 0 0,-2-1 0,1 0 0,-1-24 0,-2 40-167,0 27-91,0-24 189,0 0 0,0-1 0,0 1 0,1 0 0,-1-1 0,0 1 0,1 0 0,0-1 1,-1 1-1,1-1 0,0 1 0,0-1 0,0 1 0,0-1 0,0 0 0,0 1 0,0-1 0,0 0 0,0 0 0,1 0 0,-1 0 0,2 1 0,2 1 12,-1-1-1,1 0 1,-1 0-1,1-1 1,0 1-1,0-1 1,8 1-1,8 0 52,0-1 0,35-3-1,-54 2-61,6-1 12,0-1 0,0 0 0,-1 0 0,1 0 0,0-1 0,-1 0-1,0-1 1,8-4 0,34-14 92,-63 64-775,9-32 694,0 1-1,2 0 0,-1 0 0,1 0 0,1 0 1,0 0-1,0 1 0,1-1 0,1 1 1,1 19-1,2-8 30,2-1 1,0 0-1,1 0 1,14 29-1,-15-39-62,-1 0 0,0 1 0,-1-1 0,0 1 0,-1 0 0,0 0 0,0 19 0,-2-29 33,-1 0-1,1 1 1,0-1-1,-1 0 1,0 0 0,0 0-1,0 0 1,0 0-1,0 0 1,0 0 0,-1 0-1,1-1 1,-1 1-1,0 0 1,0-1-1,0 1 1,0-1 0,-1 0-1,1 0 1,0 0-1,-1 0 1,0 0 0,1 0-1,-1-1 1,0 1-1,0-1 1,0 0 0,0 0-1,0 0 1,0 0-1,0 0 1,0-1 0,0 1-1,-1-1 1,-2 0-1,-2 0 2,1-1 0,-1 1 0,1-1 0,-1-1-1,1 0 1,0 0 0,-1 0 0,1-1 0,0 1 0,1-2-1,-1 1 1,1-1 0,-1 0 0,1-1 0,0 1 0,0-1-1,1 0 1,0-1 0,-6-6 0,4 4-13,1 0 0,0 0 1,0-1-1,1 1 0,0-1 1,1-1-1,0 1 0,0-1 1,1 1-1,0-1 0,0 0 0,1 0 1,-1-19-1,4 27-14,-1 0 0,1 0 0,-1 0 0,1 0 0,0 0 0,0 0 0,0 0 0,0 0 0,0 0 0,0 0 0,0 1 0,1-1 0,-1 0 0,1 1 0,-1-1 0,1 1 0,0-1 0,0 1 0,-1 0 0,1 0 0,0 0 0,0 0 0,0 0 0,0 0 0,0 0 0,0 1 0,0-1 0,4 0 0,10-2 0,0 0 0,28-1 0,-34 3 0,44 0-82,-41 2-135,1 0 1,-1-1-1,0-1 1,0 0-1,1-1 1,-1-1-1,-1 0 1,1 0-1,18-8 1,-29 10-293,-1-1 1,1 1-1,0 0 1,-1-1 0,1 1-1,-1-1 1,0 0 0,1 1-1,-1-1 1,0 0 0,0 0-1,0 0 1,0 0 0,0 0-1,-1 0 1,1 0-1,-1 0 1,1 0 0,-1 0-1,0 0 1,1-4 0,0-28-10884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6.575"/>
    </inkml:context>
    <inkml:brush xml:id="br0">
      <inkml:brushProperty name="width" value="0.025" units="cm"/>
      <inkml:brushProperty name="height" value="0.025" units="cm"/>
    </inkml:brush>
  </inkml:definitions>
  <inkml:trace contextRef="#ctx0" brushRef="#br0">18 60 19090,'-13'-18'2370,"9"3"-384,4 4-1121,3 6-417,11 1-512,2 2-1569,1-2-5382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09.471"/>
    </inkml:context>
    <inkml:brush xml:id="br0">
      <inkml:brushProperty name="width" value="0.025" units="cm"/>
      <inkml:brushProperty name="height" value="0.025" units="cm"/>
    </inkml:brush>
  </inkml:definitions>
  <inkml:trace contextRef="#ctx0" brushRef="#br0">215 465 7847,'0'0'3652,"3"-12"-86,-1 9-3245,14-50 3158,-15 52-3291,-1-1 1,1 0-1,-1 1 1,0-1 0,1 0-1,-1 1 1,0-1-1,0 0 1,0 1 0,-1-1-1,1 0 1,0 1 0,-1-1-1,1 0 1,-1 1-1,1-1 1,-1 1 0,0-1-1,1 1 1,-1-1-1,0 1 1,0 0 0,0-1-1,0 1 1,0 0-1,-1 0 1,1-1 0,0 1-1,-1 0 1,1 0-1,0 1 1,-1-1 0,-1-1-1,-4 1-28,0 0-1,0 0 1,0 1 0,-1 0-1,1 0 1,0 1-1,0 0 1,0 0 0,0 1-1,0 0 1,0 0-1,0 0 1,1 1 0,-1 0-1,1 0 1,0 1-1,0 0 1,0 0 0,0 0-1,0 1 1,-5 6-1,5-7-124,1 2-1,0-1 1,0 0-1,0 1 0,0 0 1,1 0-1,0 1 1,1-1-1,-1 1 0,1 0 1,0 0-1,1 0 1,0 0-1,0 0 0,0 0 1,1 1-1,0-1 0,1 1 1,-1-1-1,2 11 1,0-16-28,-1-1 0,1 1 0,0 0 0,-1-1 0,1 1 0,0 0 1,0-1-1,1 0 0,-1 1 0,0-1 0,0 1 0,1-1 1,-1 0-1,0 0 0,1 0 0,-1 0 0,1 0 0,0 0 0,-1 0 1,1-1-1,0 1 0,-1-1 0,1 1 0,0-1 0,0 1 0,0-1 1,-1 0-1,1 0 0,0 0 0,0 0 0,0 0 0,1-1 0,6 1 43,-1-1 0,0 0-1,0-1 1,0 0 0,16-6-1,-6 0 45,0-2 0,0 0-1,-1-1 1,-1-1-1,0-1 1,0 0 0,-1-1-1,-1 0 1,0-1-1,-1-1 1,-1 0 0,-1-1-1,0 0 1,8-19-1,-38 114-648,15-65 573,-21 75 10,23-79-23,1 0-1,0 0 0,0 0 0,0 0 1,1 0-1,1 0 0,1 15 0,-1-22 3,0-1-1,0 1 0,0-1 0,0 1 1,0-1-1,0 0 0,0 1 0,0-1 1,0 0-1,1 0 0,-1 0 0,0 0 1,1 0-1,-1 0 0,1 0 1,-1-1-1,1 1 0,0-1 0,-1 1 1,1-1-1,-1 1 0,1-1 0,0 0 1,-1 0-1,1 1 0,0-1 0,0-1 1,-1 1-1,1 0 0,0 0 0,-1-1 1,1 1-1,2-1 0,6-1 68,0-1 0,0 0 0,0 0-1,13-7 1,8-7 12,-2-1 0,0-1 0,-1-2 0,-1-1 1,-1-1-1,-1-1 0,-1-1 0,22-30 0,-13 10-58,-1-2 1,-2-1 0,-3-1 0,26-63-1,-47 99-23,-4 9-4,0-1 1,0 0-1,0 1 1,0-1-1,-1 0 1,1 0 0,-1 0-1,-1 0 1,1 0-1,-1-10 1,-1 15-13,0-1 1,0 1 0,0 0-1,0-1 1,0 1-1,0 0 1,-1 0 0,1 0-1,0 0 1,0 0-1,0 0 1,0 0 0,-1 0-1,1 0 1,0 1-1,0-1 1,0 0 0,-1 1-1,-14 7-5,1 0-1,-1 1 1,2 1-1,0 0 0,0 1 1,1 1-1,0 0 1,-14 17-1,10-11 22,16-17-6,-102 112 150,94-102-112,1 1 0,0-1 0,1 1 0,0 1 0,1-1 0,0 1 0,1 0 0,-6 25 0,11-35-40,-1 0 1,1 1-1,0-1 1,0 0 0,0 0-1,0 0 1,1 0-1,-1 0 1,1 0 0,0 1-1,-1-1 1,1 0-1,1-1 1,-1 1 0,0 0-1,1 0 1,0 0-1,-1-1 1,4 4 0,-1-2 37,1 0 0,-1 0 1,1 0-1,0 0 0,1-1 1,-1 0-1,0 0 0,1 0 1,7 2-1,9 1-667,0 0-1,0-2 1,1 0 0,28 1 0,-10-4-5465,-2-1-5509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7.717"/>
    </inkml:context>
    <inkml:brush xml:id="br0">
      <inkml:brushProperty name="width" value="0.025" units="cm"/>
      <inkml:brushProperty name="height" value="0.025" units="cm"/>
    </inkml:brush>
  </inkml:definitions>
  <inkml:trace contextRef="#ctx0" brushRef="#br0">5 160 5157,'0'0'20254,"0"12"-18877,-1 20-724,-1-9 176,1 1 1,1-1 0,6 44 0,-6-65-798,1-1 1,0 0-1,0 1 1,0-1 0,0 0-1,0 1 1,0-1-1,0 0 1,0 0-1,0 0 1,0 0 0,1 0-1,-1 0 1,0 0-1,1 0 1,-1 0-1,1-1 1,-1 1 0,1-1-1,-1 1 1,1-1-1,0 1 1,-1-1-1,1 0 1,-1 0-1,1 0 1,0 0 0,-1 0-1,1 0 1,0 0-1,-1-1 1,1 1-1,-1 0 1,4-2 0,3 0 111,0 0 1,0-1-1,0 0 1,0 0-1,10-7 1,5-5-145,-1-2 0,31-30 0,7-5 0,-60 52 0,0 0 0,1 0 0,-1 0 0,0 0 0,1 0 0,-1 0 0,0 0 0,1 1 0,-1-1 0,0 0 0,0 0 0,1 0 0,-1 0 0,0 1 0,0-1 0,1 0 0,-1 0 0,0 1 0,0-1 0,1 0 0,-1 1 0,0-1 0,0 0 0,0 0 0,0 1 0,0-1 0,0 0 0,1 1 0,-1-1 0,0 0 0,0 1 0,0-1 0,0 0 0,0 1 0,0-1 0,0 0 0,0 1 0,0-1 0,-1 0 0,1 1 0,0-1 0,0 0 0,0 1 0,0-1 0,0 18 0,-10 33 0,0 12 0,10-63 0,0 1 0,0 0 0,0-1 0,0 1 0,0 0 0,0-1 0,0 1 0,0 0 0,1-1 0,-1 1 0,0 0 0,1-1 0,-1 1 0,0-1 0,1 1 0,-1-1 0,1 1 0,-1-1 0,0 1 0,1-1 0,-1 1 0,1-1 0,0 1 0,-1-1 0,1 0 0,-1 1 0,1-1 0,0 0 0,-1 0 0,2 1 0,27-2 0,24-16 0,-2-12-5467,17-8-8186,-36 25 10256,-17 7-3126,-5 0 7206,2-6 20467,-45 37-20378,22-16-108,-4 5 282,15-8-631,30-4-834,-22-3 359,158-3-3465,-159 4 5118,-7-1-1425,0 0 0,0 0-1,1 0 1,-1 0 0,0 0-1,0 0 1,0 0-1,0 0 1,0 0 0,0 0-1,1 0 1,-1 0-1,0 0 1,0 0 0,0 0-1,0 0 1,0 0 0,1-1-1,-1 1 1,0 0-1,0 0 1,0 0 0,0 0-1,0 0 1,0 0 0,0 0-1,1 0 1,-1 0-1,0-1 1,0 1 0,0 0-1,0 0 1,0 0-1,0 0 1,0 0 0,0 0-1,0-1 1,0 1 0,0 0-1,0 0 1,0 0-1,0 0 1,0 0 0,0-1-1,0 1 1,0 0-1,0 0 1,0 0 0,0 0-1,0 0 1,0 0 0,0-1-1,0 1 1,0 0-1,0 0 1,0 0 0,0 0-1,0 0 1,-1 0-1,1-1 1,0 1 0,0 0-1,0 0 1,0-9-716,0 4 443,1 0-1,0-1 0,0 1 1,1 0-1,-1 0 1,1 0-1,0 0 1,0 0-1,1 0 0,-1 0 1,1 1-1,0-1 1,1 1-1,6-7 1,5-3-2392,0 0 0,30-19 1,17-16-2567,-52 40 4840,-1-1 0,-1 0 1,13-19-1,-11 7 2281,-6-1 3300,-5 24-4985,-1-1 0,0 0 0,1 1 0,-1-1 0,0 1 0,1 0 0,-1-1 0,1 1 1,-1 0-1,1 0 0,-1 0 0,1 0 0,-3 2 0,-6 9 97,0-1 0,0 1 0,2 1 0,-1 0 0,1 0 0,1 1 0,1-1 0,0 2 0,0-1 0,2 1 0,0-1 0,0 1 0,1 0 0,1 1 0,0 24 0,2-38-353,0-1 1,0 0-1,0 1 1,0-1-1,0 0 1,0 1 0,0-1-1,1 0 1,-1 1-1,0-1 1,1 0-1,-1 1 1,1-1-1,0 0 1,-1 0-1,1 0 1,0 0-1,0 0 1,0 1-1,-1-1 1,1-1-1,0 1 1,0 0-1,1 0 1,-1 0-1,1 0 1,1 0 54,-1 0 0,1-1-1,-1 1 1,1-1 0,0 0 0,-1 0 0,1 0 0,-1 0 0,1 0 0,0-1-1,-1 1 1,5-2 0,3-1 56,0-1 0,-1 0-1,0 0 1,0-1-1,0-1 1,10-6 0,3-9-63,0-1 0,33-43 0,-39 44-100,-26 35-317,1 0 0,0 1 0,1 0 0,0 1 0,1 0 0,-9 32 0,13-36-1290,1 0 0,0 0-1,0 21 1,11-22-2155,-3-13-5672,-6-3 3464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8.511"/>
    </inkml:context>
    <inkml:brush xml:id="br0">
      <inkml:brushProperty name="width" value="0.025" units="cm"/>
      <inkml:brushProperty name="height" value="0.025" units="cm"/>
    </inkml:brush>
  </inkml:definitions>
  <inkml:trace contextRef="#ctx0" brushRef="#br0">1 280 13293,'0'0'4708,"4"0"1599,22 0-4083,-10-1-2038,-1 0 1,0-1 0,0-1 0,0 0-1,24-9 1,-31 10-232,-1-1 1,0 0-1,0 0 0,0-1 0,0 0 1,-1 0-1,1-1 0,-1 0 1,0 0-1,-1 0 0,1 0 1,8-13-1,-13 17 47,-1 1 0,0 0 0,0 0 0,0 0 0,0-1 0,1 1 1,-1 0-1,0 0 0,0-1 0,0 1 0,0 0 0,0-1 0,0 1 0,0 0 0,0 0 0,0-1 0,0 1 1,0 0-1,0 0 0,0-1 0,0 1 0,0 0 0,0-1 0,0 1 0,0 0 0,0 0 0,0-1 0,0 1 1,0 0-1,-1 0 0,1-1 0,0 1 0,0 0 0,0 0 0,0 0 0,-1-1 0,1 1 0,0 0 0,0 0 1,-1-1-1,-14-1 157,-20 8 172,22-1-159,0 2-1,1-1 1,-1 1-1,-18 15 1,26-19-61,0 1 0,0 0 0,1 0 0,-1 0 0,1 1 1,0-1-1,0 1 0,1 0 0,-1 0 0,1 1 0,0-1 0,0 1 0,-2 6 0,5-11-97,0-1-1,0 1 1,1 0-1,-1 0 1,0-1-1,0 1 1,0 0-1,0 0 1,1-1-1,-1 1 1,0 0-1,1-1 1,-1 1-1,0 0 1,1-1-1,-1 1 1,1 0-1,-1-1 1,1 1-1,-1-1 1,1 1-1,0-1 1,-1 1-1,1-1 1,0 0-1,-1 1 1,1-1-1,0 0 1,-1 1-1,1-1 1,0 0-1,0 0 1,-1 0-1,1 0 1,0 0-1,0 1 0,1-2 1,36 3 260,-30-2-201,16-2-43,0 0 0,1-1-1,-1-1 1,0-2 0,-1 0 0,0-2 0,0 0-1,30-16 1,-17 5-112,-1-2-1,-2 0 1,0-3-1,39-35 1,-28 13-63,-41 43 136,-1-1 0,0 1 0,1-1 0,-1 1 0,-1-1 0,1 0 0,0 0 0,-1 0 0,0 0 0,0 0 0,0 0 0,0-7 0,-2 10 12,1 0-1,0 0 1,-1 0 0,1 1-1,-1-1 1,0 0 0,1 0-1,-1 1 1,0-1-1,1 0 1,-1 1 0,0-1-1,0 0 1,0 1 0,1-1-1,-1 1 1,0 0-1,0-1 1,0 1 0,0 0-1,0-1 1,0 1 0,0 0-1,0 0 1,0 0-1,0 0 1,0 0 0,0 0-1,0 0 1,0 0 0,0 0-1,0 0 1,0 1-1,0-1 1,1 0 0,-3 1-1,-39 12 334,34-8-284,0 0-1,0 1 1,0 1 0,1-1 0,0 1 0,0 0 0,1 1 0,0 0 0,0 0 0,0 0 0,1 0 0,1 1-1,-1 0 1,2 0 0,-1 0 0,1 0 0,0 1 0,-1 10 0,3-11-10,-1 0-1,2 0 1,-1 0 0,1 0-1,0 0 1,1 0 0,0 0 0,1 0-1,0-1 1,0 1 0,1 0-1,0-1 1,0 1 0,1-1-1,0 0 1,0 0 0,1-1 0,0 1-1,11 11 1,21 13-42,-44-65 0,-67-89 0,1-1 0,73 123 0,0 0 0,-1-1 0,1 1 0,0 0 0,0-1 0,0 1 0,0 0 0,0 0 0,0-1 0,0 1 0,0 0 0,0-1 0,0 1 0,0 0 0,0-1 0,0 1 0,0 0 0,0 0 0,0-1 0,0 1 0,0 0 0,0-1 0,0 1 0,0 0 0,0-1 0,1 1 0,-1 0 0,0 0 0,0-1 0,0 1 0,0 0 0,1 0 0,-1 0 0,0-1 0,0 1 0,1 0 0,-1 0 0,0 0 0,1-1 0,-1 1 0,0 0 0,0 0 0,1 0 0,-1 0 0,0 0 0,1 0 0,-1 0 0,0 0 0,1 0 0,-1 0 0,0 0 0,0 0 0,1 0 0,-1 0 0,24 1 0,-18 0 0,85 13-1670,-50-7-1694,49 2 1,-16-8-6337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9.508"/>
    </inkml:context>
    <inkml:brush xml:id="br0">
      <inkml:brushProperty name="width" value="0.025" units="cm"/>
      <inkml:brushProperty name="height" value="0.025" units="cm"/>
    </inkml:brush>
  </inkml:definitions>
  <inkml:trace contextRef="#ctx0" brushRef="#br0">1 0 11275,'0'8'6091,"0"-5"-5811,1 20 1734,0 0 1,2-1 0,0 1-1,10 32 1,-12-49-1944,1-1 0,0 0-1,0 0 1,0 0 0,1 0-1,-1-1 1,1 1 0,0-1-1,1 1 1,-1-1 0,1 0 0,0 0-1,0-1 1,0 1 0,0-1-1,1 0 1,-1 0 0,1 0-1,0 0 1,0-1 0,0 0 0,0 0-1,0-1 1,0 1 0,1-1-1,5 1 1,-2-1-257,0-1 0,0 0 0,0-1-1,0 1 1,0-2 0,18-3 0,-18 2-624,0-1 1,-1 0-1,1 0 1,-1 0-1,1-1 1,7-6-1,-4 0-1719,1 0-1,-1 0 1,-1-2 0,0 1 0,-1-1-1,-1-1 1,17-25 13321,-32 57-6953,-12 27-1904,-49 74 2614,-31 63-1375,88-161-3264,1 0 0,2 1 1,0 0-1,1 0 0,1 1 0,-2 36 1,8-39-4139,8-15-4239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19.931"/>
    </inkml:context>
    <inkml:brush xml:id="br0">
      <inkml:brushProperty name="width" value="0.025" units="cm"/>
      <inkml:brushProperty name="height" value="0.025" units="cm"/>
    </inkml:brush>
  </inkml:definitions>
  <inkml:trace contextRef="#ctx0" brushRef="#br0">0 4 10250,'0'0'17296,"86"-4"-15919,-31 4-512,8 0-320,9 0-385,-5 0-96,-3 0-160,-11 0-1217,-15 0-2307,-16 0-1761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0.272"/>
    </inkml:context>
    <inkml:brush xml:id="br0">
      <inkml:brushProperty name="width" value="0.025" units="cm"/>
      <inkml:brushProperty name="height" value="0.025" units="cm"/>
    </inkml:brush>
  </inkml:definitions>
  <inkml:trace contextRef="#ctx0" brushRef="#br0">0 36 14157,'0'0'7784,"83"13"-6151,-29-13-640,8-2-576,4-6-321,5-4-449,-6 0-2401,-4-3-3524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0.616"/>
    </inkml:context>
    <inkml:brush xml:id="br0">
      <inkml:brushProperty name="width" value="0.025" units="cm"/>
      <inkml:brushProperty name="height" value="0.025" units="cm"/>
    </inkml:brush>
  </inkml:definitions>
  <inkml:trace contextRef="#ctx0" brushRef="#br0">85 0 15855,'-8'8'3518,"-3"4"-2514,1 1 0,0-1 0,-11 18 0,18-24-715,-1 0 1,1 0-1,0 1 1,1-1-1,0 1 1,0 0-1,0 0 1,1 0-1,-1-1 1,2 1-1,-1 14 1,2-18-264,-1-1 1,1 0-1,0 0 0,0 0 1,0 0-1,0 0 1,0 0-1,0 0 1,1 0-1,-1 0 0,0 0 1,1-1-1,0 1 1,-1 0-1,1-1 1,0 0-1,0 1 0,0-1 1,0 0-1,0 0 1,0 0-1,0 0 1,0 0-1,0-1 0,1 1 1,-1 0-1,0-1 1,0 0-1,1 0 1,3 0-1,4 1-7,1 0 0,-1-1 0,0-1 1,0 0-1,19-4 0,-19 2-138,0 0 0,0-1 1,-1 0-1,1-1 0,-1 0 0,0-1 1,16-12-1,52-56-1605,-46 42 1094,-31 32 626,0 0 0,0 0 0,0 1 0,0-1 1,0 0-1,0 0 0,0 0 0,0 0 1,0 0-1,0 1 0,0-1 0,0 0 1,0 0-1,0 0 0,1 0 0,-1 0 0,0 0 1,0 0-1,0 0 0,0 1 0,0-1 1,0 0-1,0 0 0,0 0 0,1 0 1,-1 0-1,0 0 0,0 0 0,0 0 0,0 0 1,0 0-1,0 0 0,1 0 0,-1 0 1,0 0-1,0 0 0,0 0 0,0 0 1,0 0-1,1 0 0,-1 0 0,0 0 0,0 0 1,0 0-1,0 0 0,0 0 0,0 0 1,1 0-1,-1 0 0,0 0 0,0 0 0,0 0 1,0 0-1,0-1 0,0 1 0,0 0 1,0 0-1,1 0 0,-1 0 0,0 0 1,0 0-1,0-1 0,-2 11-63,-8 16 474,-2 0 1,0-2-1,-22 32 0,-13 25 1050,44-73-1317,-7 9 192,1 0 1,1 1-1,0 1 1,1 0 0,1 0-1,1 0 1,1 0 0,-3 34-1,7-53-341,0 1-1,0-1 1,0 1-1,0-1 0,0 1 1,0-1-1,0 1 1,0-1-1,0 1 0,0 0 1,1-1-1,-1 1 1,0-1-1,0 1 0,0-1 1,1 1-1,-1-1 1,0 0-1,1 1 1,-1-1-1,0 1 0,1-1 1,-1 0-1,1 1 1,-1-1-1,0 0 0,1 1 1,-1-1-1,1 0 1,-1 0-1,1 1 0,-1-1 1,2 0-1,18-6-1839,17-22-7966,-12-4-6680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0.974"/>
    </inkml:context>
    <inkml:brush xml:id="br0">
      <inkml:brushProperty name="width" value="0.025" units="cm"/>
      <inkml:brushProperty name="height" value="0.025" units="cm"/>
    </inkml:brush>
  </inkml:definitions>
  <inkml:trace contextRef="#ctx0" brushRef="#br0">124 1 15887,'0'0'9289,"-26"64"-6983,9-30-384,1 5-929,1 0-641,4 0-224,1-3-96,6-8-32,1-6-801,3-5-1120,0-9-1378,-4-8-705,-2 0-1153,-5-18-4036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1.318"/>
    </inkml:context>
    <inkml:brush xml:id="br0">
      <inkml:brushProperty name="width" value="0.025" units="cm"/>
      <inkml:brushProperty name="height" value="0.025" units="cm"/>
    </inkml:brush>
  </inkml:definitions>
  <inkml:trace contextRef="#ctx0" brushRef="#br0">1 13 12556,'0'0'5418,"8"-3"-3779,2 1-1467,0-1 0,0 1 0,0 1 0,1 0 0,-1 0 0,0 1 0,0 1 0,1 0 0,-1 0 0,0 0 0,0 2 0,0-1 0,17 8 0,-6-3-88,84 35 35,-98-38-63,1 0 0,-1 0 1,1 1-1,-1 0 0,-1 0 0,1 0 1,-1 1-1,0 0 0,0 1 1,8 10-1,-13-14 73,1 0 0,0 0 0,0 0 1,-1 1-1,0-1 0,0 0 0,0 1 0,0-1 1,0 1-1,-1 0 0,1-1 0,-1 1 0,0-1 0,0 1 1,-1 0-1,1-1 0,-1 1 0,1-1 0,-3 7 1,0-4 87,0-1 1,0 0 0,-1 1 0,1-1 0,-1-1 0,0 1 0,0-1 0,-1 1 0,1-1-1,-10 6 1,-4 2 265,0-2 1,-1 0-1,0-2 0,0 0 0,-37 10 0,47-15-301,1-1 0,-1 0 0,0-1 0,0 0 0,-17 0 0,24-2-324,0 1 0,0 0 0,0-1 0,1 1 0,-1-1 0,0 1 0,0-1 0,0 0 0,1 0 0,-1 0 0,0 0 1,1 0-1,-3-2 0,2 1-458,1 0 0,0 1 1,0-1-1,0 0 0,0 0 1,0 0-1,0 0 1,0 0-1,1 0 0,-1 0 1,1 0-1,-1 0 0,1 0 1,0 0-1,0-2 0,-1-27-18543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1.673"/>
    </inkml:context>
    <inkml:brush xml:id="br0">
      <inkml:brushProperty name="width" value="0.025" units="cm"/>
      <inkml:brushProperty name="height" value="0.025" units="cm"/>
    </inkml:brush>
  </inkml:definitions>
  <inkml:trace contextRef="#ctx0" brushRef="#br0">1 9 14029,'0'0'10827,"71"14"-8617,-26-14-673,15 0-896,2 0-481,3 0-96,-6-4-160,-7-1-1538,-14 0-2722,-17-4-4228</inkml:trace>
  <inkml:trace contextRef="#ctx0" brushRef="#br0" timeOffset="1">84 120 8360,'0'0'11403,"66"2"-10026,-14-7-448,12-4-353,8 0-383,10 0-129,-3 0-1089,1 0-4324,-1 5-8777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2.061"/>
    </inkml:context>
    <inkml:brush xml:id="br0">
      <inkml:brushProperty name="width" value="0.025" units="cm"/>
      <inkml:brushProperty name="height" value="0.025" units="cm"/>
    </inkml:brush>
  </inkml:definitions>
  <inkml:trace contextRef="#ctx0" brushRef="#br0">348 3 17008,'0'0'3769,"-9"-1"-1009,-1 0-2364,0 1 0,0 0 0,0 0 0,0 1 0,0 0 0,1 1 0,-1 0 0,0 1 0,1 0 0,-10 4 0,-14 10 301,-54 36-1,76-45-570,1 0 0,0 0-1,0 1 1,1 0 0,0 1 0,0 0 0,1 1-1,-9 15 1,15-24-119,1-1 0,0 1-1,1 0 1,-1-1 0,0 1 0,0 0-1,1 0 1,-1 0 0,1-1 0,0 1-1,-1 0 1,1 0 0,0 0 0,0 0-1,0 0 1,0 0 0,1 0 0,-1 0-1,0 0 1,1-1 0,-1 1-1,1 0 1,0 0 0,0 0 0,0-1-1,0 1 1,0 0 0,0-1 0,0 1-1,0-1 1,0 0 0,1 1 0,-1-1-1,1 0 1,-1 1 0,1-1 0,-1 0-1,1 0 1,0 0 0,-1-1 0,1 1-1,0 0 1,0-1 0,0 1 0,2 0-1,11 2-246,0 1-1,-1-2 0,2 0 0,21 0 1,-32-2 49,104 1-5201,-37-9-1974,-11-7-3284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10.969"/>
    </inkml:context>
    <inkml:brush xml:id="br0">
      <inkml:brushProperty name="width" value="0.025" units="cm"/>
      <inkml:brushProperty name="height" value="0.025" units="cm"/>
    </inkml:brush>
  </inkml:definitions>
  <inkml:trace contextRef="#ctx0" brushRef="#br0">14 90 9449,'0'0'2285,"-1"-10"-102,0 6-1535,-3-37 798,3 23 1594,0 2 3544,-4 202-2783,5-185-3797,-1-1-1,1 1 1,0 0 0,1-1-1,-1 1 1,0 0 0,0-1-1,0 1 1,0 0 0,0-1-1,1 1 1,-1 0 0,0-1-1,1 1 1,-1-1 0,0 1 0,1 0-1,-1-1 1,1 1 0,-1-1-1,1 1 1,-1-1 0,1 1-1,-1-1 1,1 0 0,-1 1-1,1-1 1,0 0 0,-1 1-1,1-1 1,0 0 0,-1 0 0,1 0-1,0 1 1,-1-1 0,1 0-1,0 0 1,-1 0 0,1 0-1,0 0 1,-1 0 0,1 0-1,0-1 1,-1 1 0,1 0-1,0 0 1,-1 0 0,1-1 0,0 1-1,-1 0 1,2-1 0,33-20 311,59-73 651,-94 93-944,0 1-1,0 0 1,1-1-1,-1 1 1,0 0-1,0 0 1,0-1-1,0 1 1,1 0 0,-1 0-1,0-1 1,0 1-1,0 0 1,1 0-1,-1 0 1,0-1-1,0 1 1,1 0-1,-1 0 1,0 0-1,0 0 1,1 0-1,-1 0 1,0-1-1,1 1 1,-1 0-1,0 0 1,0 0 0,1 0-1,-1 0 1,0 0-1,1 0 1,-1 0-1,0 0 1,1 0-1,-1 1 1,0-1-1,0 0 1,1 0-1,-1 0 1,0 0-1,1 0 1,-1 0-1,0 1 1,0-1-1,1 0 1,-1 0 0,0 0-1,0 1 1,0-1-1,1 0 1,-1 0-1,0 1 1,0-1-1,0 0 1,0 1-1,3 26 396,-11 34-219,4-46-339,2-7-17,0 1-1,0-1 1,0 1-1,1-1 1,0 1-1,1-1 1,0 1-1,0-1 1,1 1-1,2 10 1,-2-18-194,0-1 1,-1 1-1,1 0 1,0-1 0,0 1-1,0-1 1,0 1 0,0-1-1,-1 1 1,1-1-1,0 0 1,0 0 0,0 1-1,0-1 1,0 0-1,0 0 1,0 0 0,0 0-1,0 0 1,0 0 0,0 0-1,0 0 1,0-1-1,0 1 1,0 0 0,0 0-1,2-2 1,14-11-11452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2.403"/>
    </inkml:context>
    <inkml:brush xml:id="br0">
      <inkml:brushProperty name="width" value="0.025" units="cm"/>
      <inkml:brushProperty name="height" value="0.025" units="cm"/>
    </inkml:brush>
  </inkml:definitions>
  <inkml:trace contextRef="#ctx0" brushRef="#br0">187 1 12011,'0'0'4292,"-44"51"-1377,26-21-833,1 3 32,4 3-512,5-1-353,3 0-673,5-2-351,0-2-97,0-5-96,0-6-1281,4-8-1090,-1-10-1664</inkml:trace>
  <inkml:trace contextRef="#ctx0" brushRef="#br0" timeOffset="1">0 122 15855,'0'0'6758,"61"-7"-6277,-20 7-321,9 0-256,8 0-2947,8 0-5957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2.758"/>
    </inkml:context>
    <inkml:brush xml:id="br0">
      <inkml:brushProperty name="width" value="0.025" units="cm"/>
      <inkml:brushProperty name="height" value="0.025" units="cm"/>
    </inkml:brush>
  </inkml:definitions>
  <inkml:trace contextRef="#ctx0" brushRef="#br0">264 0 11627,'0'0'10698,"13"68"-8904,-13-33-705,-8 3-641,-2 1-256,-1-2-160,2 0-928,0-5-1411,1-6-1312,-1-7-3588</inkml:trace>
  <inkml:trace contextRef="#ctx0" brushRef="#br0" timeOffset="1">0 316 12139,'0'0'7111,"52"-13"-5029,-16 7-352,12-3-609,9 0-545,4-2-319,0 1-193,-4-3-64,-4 3-257,-14-3-1312,-13 0-1794,-10-1-2242,-16-4-8585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3.102"/>
    </inkml:context>
    <inkml:brush xml:id="br0">
      <inkml:brushProperty name="width" value="0.025" units="cm"/>
      <inkml:brushProperty name="height" value="0.025" units="cm"/>
    </inkml:brush>
  </inkml:definitions>
  <inkml:trace contextRef="#ctx0" brushRef="#br0">0 23 16207,'0'0'6599,"77"-16"-5094,-26 12-736,10 1-385,4 3-224,1 0-96,0 0-704,-6 0-2948,-2 1-4676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3.476"/>
    </inkml:context>
    <inkml:brush xml:id="br0">
      <inkml:brushProperty name="width" value="0.025" units="cm"/>
      <inkml:brushProperty name="height" value="0.025" units="cm"/>
    </inkml:brush>
  </inkml:definitions>
  <inkml:trace contextRef="#ctx0" brushRef="#br0">199 0 9289,'0'0'7527,"-34"58"-4260,19-23-705,3 3-1088,3 3-417,4-1-256,5 0-353,0-3-384,1-5-224,6-3-1794,-1-10-1185,-4-5-640,-2-9-2596</inkml:trace>
  <inkml:trace contextRef="#ctx0" brushRef="#br0" timeOffset="1">0 198 13549,'0'0'9865,"66"-46"-9128,-24 41-545,6 3-128,5 2-160,1 0-1089,4 0-2403,2 0-3010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23.818"/>
    </inkml:context>
    <inkml:brush xml:id="br0">
      <inkml:brushProperty name="width" value="0.025" units="cm"/>
      <inkml:brushProperty name="height" value="0.025" units="cm"/>
    </inkml:brush>
  </inkml:definitions>
  <inkml:trace contextRef="#ctx0" brushRef="#br0">322 7 19571,'-11'-2'2562,"-1"0"-2231,0 1 1,0 0-1,0 1 1,0 0-1,0 1 0,0 0 1,0 1-1,0 0 0,1 1 1,-1 0-1,1 1 1,-17 8-1,14-4-225,1 1 0,0 1 0,1 0 0,0 0 1,1 1-1,0 1 0,-10 14 0,18-22-85,-1 1 0,1 0 0,-1 0-1,1 0 1,1 0 0,-1 1 0,1-1 0,0 1 0,0-1 0,0 1-1,1 0 1,0 0 0,0 0 0,1-1 0,-1 1 0,1 0 0,1 0-1,-1 0 1,1 0 0,0 0 0,3 11 0,-1-12-5,0 0 1,1 0-1,-1 0 1,1-1-1,0 1 1,0-1-1,0 0 1,1 0-1,0-1 1,-1 1-1,1-1 1,1 0-1,-1 0 1,0-1-1,1 1 1,-1-1-1,1-1 1,6 3-1,7 0 40,-1 0 0,1-1 0,0-1 0,25 0-1,-44-2-7,1 0 0,0 0-1,-1 0 1,1 0 0,-1 0-1,1 0 1,0 0 0,-1 0-1,1 0 1,-1 0-1,1-1 1,-1 1 0,1 0-1,-1 0 1,1 0 0,-1-1-1,1 1 1,-1 0 0,1-1-1,-1 1 1,1 0-1,-1-1 1,1 1 0,-1-1-1,0 1 1,1-1 0,-1 1-1,0-1 1,1 1-1,-1-1 1,0 1 0,0-1-1,1 1 1,-1-1 0,0 1-1,0-1 1,0 1 0,0-1-1,0 0 1,0 1-1,0-1 1,0 1 0,0-1-1,0 1 1,0-1 0,0 0-1,0 1 1,-1-1 0,1 0-1,-1-1 43,0-1 0,0 1 0,0 0-1,0 0 1,0 0 0,0 0 0,-1 0 0,1 1-1,0-1 1,-1 0 0,-2-1 0,-65-38-10,141 40-499,101-15 0,-172 15 408,0 1 0,0 0 0,-1 0 0,1 0-1,0 0 1,-1 0 0,1 0 0,0 0 0,0 0 0,-1 0 0,1 0 0,0 0 0,-1 0 0,1 0 0,0 1 0,0-1 0,-1 0 0,1 0 0,0 1 0,-1-1 0,1 1 0,-1-1 0,1 0 0,0 1 0,-1-1-1,1 1 1,-1 0 0,1 0 0,-1 21-186,-27 36 80,20-45 138,-1 3-55,1 1-1,0-1 1,-7 32 0,9-4-3774,5-23-3426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39.868"/>
    </inkml:context>
    <inkml:brush xml:id="br0">
      <inkml:brushProperty name="width" value="0.025" units="cm"/>
      <inkml:brushProperty name="height" value="0.025" units="cm"/>
    </inkml:brush>
  </inkml:definitions>
  <inkml:trace contextRef="#ctx0" brushRef="#br0">115 85 4228,'0'0'635,"5"-8"2809,-1 2-2313,18-32 2638,-14 5 4874,-16 39-5888,-6 15-2459,0 1 1,1 1 0,1 0-1,1 0 1,1 1 0,-10 40-1,12-42-66,-2 10-104,1-1 0,1 1 1,2 1-1,1-1 1,-1 63-1,6-92-250,1 0-1,-1-1 1,0 1 0,1 0 0,0 0-1,0-1 1,0 1 0,0-1 0,0 1 0,0-1-1,1 1 1,-1-1 0,1 0 0,0 0-1,-1 0 1,1 0 0,0 0 0,0 0-1,0 0 1,1 0 0,-1-1 0,0 1-1,1-1 1,-1 0 0,1 0 0,-1 0 0,1 0-1,2 1 1,40 4-4334,-4-12-3384,-19-6-881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0.211"/>
    </inkml:context>
    <inkml:brush xml:id="br0">
      <inkml:brushProperty name="width" value="0.025" units="cm"/>
      <inkml:brushProperty name="height" value="0.025" units="cm"/>
    </inkml:brush>
  </inkml:definitions>
  <inkml:trace contextRef="#ctx0" brushRef="#br0">73 1 9545,'0'0'12716,"-7"11"-11445,-4 11-897,1 1 0,1 0 0,1 0 1,1 1-1,1 0 0,1 0 1,1 0-1,-1 32 0,6-15-1162,0-29-3464,-1-29-3525,0-2 132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0.583"/>
    </inkml:context>
    <inkml:brush xml:id="br0">
      <inkml:brushProperty name="width" value="0.025" units="cm"/>
      <inkml:brushProperty name="height" value="0.025" units="cm"/>
    </inkml:brush>
  </inkml:definitions>
  <inkml:trace contextRef="#ctx0" brushRef="#br0">0 235 11403,'0'0'13837,"56"-14"-13453,-24 15-224,4-1-64,-3 0-63,-3 0-1187,-7-6-1408,-8-8-961,-10-3-1410,-5-5-4868</inkml:trace>
  <inkml:trace contextRef="#ctx0" brushRef="#br0" timeOffset="1">187 0 12844,'0'0'9903,"0"12"-8948,-1-1-740,0-1-68,1-1 0,0 0 0,0 1 0,1-1 0,0 0 0,5 16 0,-2-10-176,0 0 0,-1 0 0,-1 1 0,0-1 0,-2 1 0,1-1 0,-2 0 0,0 1-1,-1-1 1,0 0 0,-1 1 0,-1-1 0,0-1 0,-1 1 0,-1-1 0,0 1 0,-1-2 0,-1 1-1,-14 19 1,1-3-2250,-35 36-1,15-27-2887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1.265"/>
    </inkml:context>
    <inkml:brush xml:id="br0">
      <inkml:brushProperty name="width" value="0.025" units="cm"/>
      <inkml:brushProperty name="height" value="0.025" units="cm"/>
    </inkml:brush>
  </inkml:definitions>
  <inkml:trace contextRef="#ctx0" brushRef="#br0">2932 321 4901,'-203'-96'5417,"100"58"-5057,-3 4 0,-184-33-1,-365-13 3265,507 74-2693,-1 7 0,-212 27 0,270-14-446,1 4-1,-125 41 1,171-44-244,1 3-1,0 1 1,1 2 0,2 2 0,0 1-1,-60 50 1,84-60-205,1 0-1,1 1 1,0 1-1,1 0 1,1 1-1,1 0 0,0 1 1,1 0-1,1 0 1,1 1-1,0 1 1,1-1-1,2 1 1,0 0-1,-3 23 1,6-21-40,1 1 0,1-1 0,1 1 0,1-1 0,1 1 0,1-1 0,1 0 0,1 0 0,1-1 0,0 0 0,2 0 1,0-1-1,22 34 0,-14-29 14,1 0 0,1-1 0,1-1 1,1-1-1,1-1 0,1-1 0,27 18 0,-13-14 3,1-1-1,0-2 1,2-2-1,54 18 1,0-9 31,1-4 0,1-4 0,168 12 0,-46-16 364,1-9 0,1-10 0,-1-10-1,268-49 1,-372 38-176,-1-4 1,135-54-1,-195 61-112,-2-3 0,0-2 0,-2-2 0,-1-2 0,-1-3 1,67-59-1,-99 76 38,0 0 1,-1-1 0,-1 0-1,-1-1 1,-1-1 0,0 0-1,18-41 1,-27 51-68,1 1-1,-1-1 1,-1 0 0,0 0 0,0-1 0,-1 1 0,0 0-1,0 0 1,-1-1 0,0 1 0,-1-1 0,0 1-1,-1 0 1,0 0 0,0 0 0,-1 0 0,0 0-1,0 0 1,-1 1 0,0-1 0,-9-12 0,0 6-49,-1 0 1,-1 0-1,0 1 1,0 1 0,-2 1-1,0 0 1,0 2-1,-1-1 1,0 2-1,0 1 1,-26-9-1,-26-6-412,-126-23 0,93 26-1165,-39-8-2610,50 8-1962,0-4-8232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2.110"/>
    </inkml:context>
    <inkml:brush xml:id="br0">
      <inkml:brushProperty name="width" value="0.025" units="cm"/>
      <inkml:brushProperty name="height" value="0.025" units="cm"/>
    </inkml:brush>
  </inkml:definitions>
  <inkml:trace contextRef="#ctx0" brushRef="#br0">1640 75 5894,'0'0'2647,"2"-9"49,-1 7-2631,0 1-1,-1-1 0,1 1 0,-1-1 1,1 0-1,-1 1 0,0-1 0,0 1 1,0-1-1,0 0 0,0 0 0,0 1 1,0-1-1,-1 1 0,1-1 0,0 0 1,-1 1-1,0-1 0,1 1 0,-1-1 1,0 1-1,0-1 0,0 1 0,0-1 1,0 1-1,0 0 0,0 0 0,-2-2 1,-3 0 11,0 0 1,0 1 0,0 0 0,0 0 0,-1 0 0,1 1 0,0 0-1,-1 0 1,-6 1 0,-38-2 307,0 2 0,0 2 1,0 2-1,1 3 0,-1 2 0,2 2 0,-1 2 0,-69 29 0,31-4 446,1 4-1,2 4 0,-122 88 1,141-85-197,1 3 0,3 3 0,-62 69 1,92-87-495,1 1 0,2 1 0,2 1 0,2 1 1,1 2-1,-30 76 0,47-98-122,0 1 1,1 0-1,2 0 1,0 0-1,1 1 1,1 0-1,2 32 1,0-44-19,2 0 0,-1 0 0,1-1 0,1 1 0,0 0 0,0-1 0,1 0 0,1 0 0,-1 0 0,2 0 0,-1-1 0,1 1 0,1-2 0,0 1 0,0-1 1,1 0-1,9 8 0,0-3 78,1-1-1,1-1 1,0-1 0,0-1 0,1-1 0,0 0 0,0-1 0,1-2 0,0 0-1,33 3 1,14-1 656,137-7 0,-96-8-507,-1-5 0,-1-5-1,0-4 1,-1-5 0,-2-5 0,152-68-1,-204 77-131,-1-3 0,-1-2 0,-1-2 0,-2-2 0,55-49 0,-84 65-70,-1-1 0,0 0 0,-1-2 0,-1 1 0,-1-2 1,-1 0-1,-1-1 0,0 0 0,-2 0 0,0-2 1,-2 1-1,0-1 0,-1 0 0,-2-1 0,3-24 1,-6 33-28,-2 0 0,0 1 0,-1-1 1,0 0-1,-1 0 0,-1 0 0,0 1 1,-1-1-1,-1 1 0,0 0 0,-10-18 1,6 15-15,-2 0 0,0 1 0,-1 0 0,0 1 0,-1 1 0,-1 0 0,-30-24 0,15 18-62,0 2 0,-1 1 0,0 1-1,-1 1 1,-1 2 0,-1 1-1,0 2 1,0 1 0,-58-8 0,32 11-1523,1 3 1,-114 9 0,-20 20-6957,79-5-2968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12.281"/>
    </inkml:context>
    <inkml:brush xml:id="br0">
      <inkml:brushProperty name="width" value="0.025" units="cm"/>
      <inkml:brushProperty name="height" value="0.025" units="cm"/>
    </inkml:brush>
  </inkml:definitions>
  <inkml:trace contextRef="#ctx0" brushRef="#br0">11 267 17232,'0'0'5344,"-1"11"-3374,-3 83 1116,-1 145-716,5-239-2364,0 1 1,0-1-1,0 1 1,0-1-1,0 1 1,0-1-1,0 1 1,0-1 0,0 1-1,0-1 1,0 1-1,0-1 1,1 0-1,-1 1 1,0-1-1,0 1 1,0-1-1,1 1 1,-1-1-1,0 0 1,0 1-1,1-1 1,-1 1 0,0-1-1,1 0 1,-1 0-1,0 1 1,1-1-1,-1 0 1,1 1-1,-1-1 1,1 0-1,12-9 634,8-23 496,-14 10-1059,-1-1 1,-1 0-1,-1 0 1,-1 0-1,-1 0 0,-1 0 1,-1-1-1,-1 1 1,-6-29-1,1 35-77,2 31 0,0 32 0,4-41-107,0-1-1,1 1 1,-1-1-1,1 0 1,0 1-1,0-1 1,1 0 0,-1 0-1,1 1 1,0-1-1,0 0 1,0-1-1,1 1 1,-1 0-1,1-1 1,0 1 0,0-1-1,0 0 1,4 3-1,-2-3-228,0 0 0,0 0 0,1 0-1,-1-1 1,0 0 0,1-1 0,-1 1 0,1-1-1,0 0 1,-1 0 0,1 0 0,0-1-1,8-1 1,-5 1 3,-1-1 1,1 0-1,0-1 0,0 0 0,-1 0 0,1-1 1,-1 0-1,0 0 0,0-1 0,0 0 1,0-1-1,-1 1 0,1-1 0,-1-1 0,-1 0 1,1 0-1,-1 0 0,0-1 0,7-9 1,-10 11 661,0 0 1,-1-1-1,0 1 1,0-1-1,0 0 1,-1 0-1,1 1 1,-1-1-1,-1 0 1,1-8-1,-1 14-280,0-1-1,0 1 1,0 0-1,0-1 1,0 1-1,0 0 1,0-1-1,0 1 1,0 0-1,0-1 1,0 1-1,0 0 1,0-1-1,0 1 1,0 0-1,0-1 1,-1 1-1,1 0 1,0 0-1,0-1 1,0 1-1,0 0 1,-1 0-1,1-1 1,0 1-1,0 0 1,-1 0-1,1-1 1,0 1-1,-1 0 1,1 0-1,0 0 1,0 0-1,-1 0 1,1-1-1,0 1 1,-1 0-1,1 0 1,0 0-1,-1 0 1,1 0-1,0 0 0,-1 0 1,1 0-1,0 0 1,-1 0-1,1 0 1,0 0-1,-1 1 1,1-1-1,-1 0 1,-16 12 600,7 1-544,1 1 1,1 0-1,0 1 0,0 0 0,2 0 0,0 0 0,1 1 0,0 0 0,1 0 1,1 0-1,0 1 0,0 21 0,3-37-100,0 1 0,0-1-1,0 0 1,0 1 0,0-1 0,0 0 0,0 1-1,0-1 1,0 0 0,1 1 0,-1-1 0,1 0-1,-1 0 1,1 1 0,-1-1 0,1 0 0,0 0-1,-1 0 1,1 0 0,0 0 0,0 0 0,0 0-1,0 0 1,0 0 0,0 0 0,0 0 0,0-1-1,0 1 1,0 0 0,0-1 0,1 1 0,-1-1-1,0 1 1,0-1 0,1 0 0,-1 1 0,0-1 0,1 0-1,-1 0 1,0 0 0,1 0 0,-1 0 0,0 0-1,2-1 1,2 0 28,0 0 0,-1 0-1,1-1 1,0 0 0,-1 0-1,1 0 1,-1 0 0,0-1-1,0 0 1,0 0 0,4-3 0,7-10 140,-1-1 0,-1 0 0,-1-1 0,0 0 0,-2-1 0,15-34 1,15-25-127,-37 135-1547,-3-37 1508,-1-13-42,0-1 0,1 1 1,1-1-1,-1 1 0,1-1 0,2 8 1,-3-13 24,1 1 0,-1-1 0,1 0 0,0 1 0,-1-1 0,1 0 0,0 0 0,0 0 0,0 1 0,0-1 1,0 0-1,0 0 0,0-1 0,0 1 0,1 0 0,-1 0 0,0 0 0,1-1 0,-1 1 0,0-1 0,1 1 0,-1-1 0,1 1 0,-1-1 1,0 0-1,1 0 0,-1 0 0,1 0 0,-1 0 0,1 0 0,-1 0 0,3-1 0,2 0 71,1-1 0,-1-1 0,0 1 0,0-1 0,0 0-1,-1 0 1,1-1 0,-1 1 0,1-1 0,-1 0 0,-1-1 0,1 1 0,0-1-1,-1 0 1,0 0 0,4-7 0,8-12 463,0-1 0,14-31 0,-17 29-222,-1 1 1,-2-2 0,-1 0-1,-1 0 1,-1-1 0,-1 0-1,-2 0 1,1-35 0,-7 64-628,-4 8 195,-6 16 27,-7 26 101,2 1 0,2 1 0,2 0 1,3 1-1,2 0 0,-2 93 0,10-144 7,0-1 1,0 1-1,0-1 0,0 1 0,0 0 0,0-1 0,1 1 1,-1-1-1,0 1 0,1 0 0,-1-1 0,1 1 0,0-1 1,0 0-1,-1 1 0,1-1 0,0 1 0,0-1 0,0 0 1,0 0-1,1 0 0,-1 0 0,0 0 0,0 0 0,3 2 0,-3-3 3,0 0 0,1 0 0,-1 0-1,0 0 1,0 0 0,1-1 0,-1 1-1,0 0 1,0-1 0,0 1 0,0-1-1,1 1 1,-1-1 0,0 1 0,0-1-1,0 0 1,0 1 0,0-1-1,0 0 1,-1 0 0,1 0 0,0 0-1,0 0 1,-1 0 0,1 0 0,0 0-1,-1 0 1,1 0 0,-1 0 0,1-1-1,-1 1 1,1-2 0,7-25 42,-2 0 0,0 0 1,-2-1-1,1-49 0,-4 81-51,-1 1 0,1-1 0,0 0 0,0 1 0,1-1 0,-1 0 0,0 0 0,1 1 0,0-1 0,0-1 0,0 1 0,0 0 0,1 0 0,-1-1 0,1 1 0,-1-1 0,1 0 0,3 2 0,-1-1 0,1 0 0,-1 0 0,1-1 0,0 0 0,0 0 0,0-1 0,0 0 0,0 0 0,11 1 0,-3-2 0,-1-1 0,1 0 0,0 0 0,-1-2 0,1 0 0,-1 0 0,0-1 0,23-10 0,-22 6 0,-1 1 0,0-2 0,0 0 0,19-18 0,-29 25 0,0-1 0,0 0 0,0 0 0,0 0 0,0-1 0,-1 1 0,0-1 0,1 1 0,-1-1 0,-1 0 0,1 1 0,0-1 0,-1 0 0,0 0 0,0 0 0,0-1 0,0 1 0,-1 0 0,0 0 0,0 0 0,0-1 0,-1-5 0,1 9 0,-1 0 0,1 0 0,-1 0 0,0 0 0,1 0 0,-1 0 0,0 0 0,0 0 0,0 0 0,0 0 0,0 0 0,0 1 0,0-1 0,0 0 0,0 1 0,0-1 0,0 1 0,0-1 0,-1 1 0,1-1 0,0 1 0,0 0 0,-1 0 0,1-1 0,0 1 0,0 0 0,-1 0 0,1 0 0,0 0 0,0 1 0,-1-1 0,1 0 0,0 1 0,-2 0 0,-2 0 0,0 0 0,0 1 0,1-1 0,-1 1 0,1 1 0,-1-1 0,-7 6 0,2 1 0,1 1 0,-1 0 0,2 0 0,0 1 0,0 0 0,-11 20 0,16-24 0,-1 0 0,1 0 0,0 0 0,1 0 0,0 1 0,0-1 0,1 0 0,-1 1 0,2 0 0,-1-1 0,1 1 0,0-1 0,2 12 0,-1-16-43,0 0 0,1-1 0,-1 1 0,1-1 0,0 1 0,0-1 0,0 0 0,0 0 0,0 0 0,0 0 0,0 0 0,1 0 0,-1 0 0,1-1 0,-1 1 0,1-1 0,0 0-1,-1 1 1,1-2 0,0 1 0,0 0 0,0 0 0,0-1 0,5 1 0,4 0-656,-1 0-1,0 0 0,1-1 0,-1-1 0,17-2 1,17-10-7256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7.289"/>
    </inkml:context>
    <inkml:brush xml:id="br0">
      <inkml:brushProperty name="width" value="0.025" units="cm"/>
      <inkml:brushProperty name="height" value="0.025" units="cm"/>
    </inkml:brush>
  </inkml:definitions>
  <inkml:trace contextRef="#ctx0" brushRef="#br0">0 58 4869,'0'0'8344,"9"-8"-6321,2-3-1115,-6 7-386,-1-1 0,1 1 1,0 0-1,0 0 0,1 0 1,9-5-1,-14 9-335,-1-1 1,1 1-1,-1-1 1,1 1-1,-1 0 0,1-1 1,-1 1-1,1 0 0,-1 0 1,1-1-1,-1 1 0,1 0 1,0 0-1,-1 0 0,1 0 1,-1 0-1,1 0 1,-1 0-1,1 0 0,0 0 1,-1 0-1,1 0 0,-1 0 1,1 0-1,0 0 0,-1 1 1,1-1-1,-1 0 1,1 0-1,-1 1 0,1-1 1,-1 0-1,1 1 0,-1-1 1,1 0-1,-1 1 0,1 0 1,0 26 1873,-20 34-1635,18-60-232,-2 9-30,-24 71 1111,25-74-1149,0 0 0,1 1 0,-1-1 0,2 1 0,-1-1 0,1 1 0,1 0 0,1 13 0,-1-20-120,-1 0 0,1 0 0,-1 0 0,1 0 0,-1-1 0,1 1-1,0 0 1,-1-1 0,1 1 0,0 0 0,0-1 0,0 1 0,-1-1-1,1 1 1,0-1 0,0 1 0,0-1 0,0 0 0,0 1-1,0-1 1,0 0 0,0 0 0,0 0 0,0 0 0,0 0 0,-1 0-1,1 0 1,0 0 0,0 0 0,0 0 0,2-1 0,31-10 20,-28 7-405,-1-1 1,1 0-1,0 0 1,-1-1-1,0 1 1,-1-1-1,1 0 1,-1 0-1,5-11 1,-5 9-1368,0 0 0,-1 0 1,0 0-1,2-15 1,0-18-8233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7.645"/>
    </inkml:context>
    <inkml:brush xml:id="br0">
      <inkml:brushProperty name="width" value="0.025" units="cm"/>
      <inkml:brushProperty name="height" value="0.025" units="cm"/>
    </inkml:brush>
  </inkml:definitions>
  <inkml:trace contextRef="#ctx0" brushRef="#br0">0 28 22581,'0'0'10186,"11"-27"-16304,-6 28-1505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8.067"/>
    </inkml:context>
    <inkml:brush xml:id="br0">
      <inkml:brushProperty name="width" value="0.025" units="cm"/>
      <inkml:brushProperty name="height" value="0.025" units="cm"/>
    </inkml:brush>
  </inkml:definitions>
  <inkml:trace contextRef="#ctx0" brushRef="#br0">59 0 9929,'0'0'22592,"1"8"-22383,-1 14-103,-1-1 0,-1 0 0,0 1 0,-2-1 0,-13 40 0,-2 20-1234,15-64-799,2 1 0,-1 27 0,2-48-3102,-3-11-1825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8.424"/>
    </inkml:context>
    <inkml:brush xml:id="br0">
      <inkml:brushProperty name="width" value="0.025" units="cm"/>
      <inkml:brushProperty name="height" value="0.025" units="cm"/>
    </inkml:brush>
  </inkml:definitions>
  <inkml:trace contextRef="#ctx0" brushRef="#br0">17 0 6086,'0'0'9582,"-2"11"-6309,-1 9-2653,-1 3 914,0 0 0,2 1 0,0-1 0,3 29 0,-1-46-1182,1-1 0,0 0 0,0 1 0,0-1 0,1 0 0,0 0 0,0 0 1,0 0-1,1 0 0,5 8 0,-6-11-265,0 1 1,1-1-1,-1 0 1,1 0-1,0 0 1,-1 0-1,1 0 1,0 0 0,0-1-1,0 1 1,1-1-1,-1 0 1,0 0-1,0 0 1,1-1-1,-1 1 1,0-1-1,7 1 1,0-2-88,0 0 0,1 0 0,-1-1 0,0 0 0,-1-1 0,1 0 0,0-1 0,-1 0 0,0 0 0,0-1 0,0 0 0,8-7 0,-6 5 0,0-2 0,-1 1 0,0-2 0,0 1 0,-1-1 0,-1-1 0,0 1 0,12-22 0,-9 4-1303,-9 8-2636,-1 2-5361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49.704"/>
    </inkml:context>
    <inkml:brush xml:id="br0">
      <inkml:brushProperty name="width" value="0.025" units="cm"/>
      <inkml:brushProperty name="height" value="0.025" units="cm"/>
    </inkml:brush>
  </inkml:definitions>
  <inkml:trace contextRef="#ctx0" brushRef="#br0">33 0 13293,'1'1'339,"0"-1"1,0 1 0,0-1-1,0 1 1,0-1 0,0 1-1,0 0 1,0-1 0,0 1-1,0 0 1,0 0 0,0 0-1,-1-1 1,1 1-1,0 0 1,-1 0 0,1 0-1,-1 0 1,1 0 0,-1 0-1,1 0 1,-1 1 0,0-1-1,0 0 1,1 0 0,-1 0-1,0 0 1,0 2 0,4 42 2713,-3-34-1879,1 54 1293,-6 89-1,-24 63-3513,26-210-819,2-7 1546,0 1 0,0-1-1,-1 0 1,1 0 0,0 1 0,0-1-1,-1 0 1,1 0 0,0 1 0,0-1 0,-1 0-1,1 0 1,0 0 0,0 0 0,-1 1-1,1-1 1,0 0 0,-1 0 0,1 0-1,0 0 1,-1 0 0,1 0 0,0 0-1,-1 0 1,1 0 0,0 0 0,-1 0 0,1 0-1,0 0 1,-1 0 0,1 0 0,0 0-1,-1 0 1,1 0 0,0 0 0,-1-1-1,1 1 1,0 0 0,0 0 0,-1 0-1,1-1 1,0 1 0,-1 0 0,-11-9-8574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50.095"/>
    </inkml:context>
    <inkml:brush xml:id="br0">
      <inkml:brushProperty name="width" value="0.025" units="cm"/>
      <inkml:brushProperty name="height" value="0.025" units="cm"/>
    </inkml:brush>
  </inkml:definitions>
  <inkml:trace contextRef="#ctx0" brushRef="#br0">0 57 14574,'0'0'11627,"83"16"-9737,-38-25-641,10-5-448,4 1-161,3 3-320,-9 1-159,-5 3-97,-14 3-192,-8 2-929,-13 1-609,-8 0-1729,-14-8-8328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50.422"/>
    </inkml:context>
    <inkml:brush xml:id="br0">
      <inkml:brushProperty name="width" value="0.025" units="cm"/>
      <inkml:brushProperty name="height" value="0.025" units="cm"/>
    </inkml:brush>
  </inkml:definitions>
  <inkml:trace contextRef="#ctx0" brushRef="#br0">1 126 15855,'0'0'8392,"67"-1"-7527,-9-1 2402,24-3-1281,16-5-865,8-5-417,4 0-511,-4-3-193,-10 2-1410,-15-4-3106,-21-3-5157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54.126"/>
    </inkml:context>
    <inkml:brush xml:id="br0">
      <inkml:brushProperty name="width" value="0.025" units="cm"/>
      <inkml:brushProperty name="height" value="0.025" units="cm"/>
    </inkml:brush>
  </inkml:definitions>
  <inkml:trace contextRef="#ctx0" brushRef="#br0">0 0 6502,'0'0'22090,"3"9"-21716,2 8-271,-2 0 0,0 0 0,-1 0 0,0 31 0,-1 6-3949,1-63-7058,0 1 8206,5-17-6580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54.499"/>
    </inkml:context>
    <inkml:brush xml:id="br0">
      <inkml:brushProperty name="width" value="0.025" units="cm"/>
      <inkml:brushProperty name="height" value="0.025" units="cm"/>
    </inkml:brush>
  </inkml:definitions>
  <inkml:trace contextRef="#ctx0" brushRef="#br0">0 1 13549,'0'0'8328,"2"50"-7015,-2-26-192,0 1-448,0-1-33,0 1-63,0-5-321,0-4-160,3-3-128,-2-3-1569,2-6-1667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0:54.841"/>
    </inkml:context>
    <inkml:brush xml:id="br0">
      <inkml:brushProperty name="width" value="0.025" units="cm"/>
      <inkml:brushProperty name="height" value="0.025" units="cm"/>
    </inkml:brush>
  </inkml:definitions>
  <inkml:trace contextRef="#ctx0" brushRef="#br0">1 71 9001,'0'0'16346,"2"9"-15316,2 7-451,2 1-1,0-1 1,1 0-1,0-1 1,14 21-1,-18-31-451,-1-1 0,1 1 0,0 0 0,1-1 0,-1 0 0,1 0 0,0 0-1,0 0 1,0-1 0,1 0 0,-1 1 0,1-2 0,-1 1 0,1 0 0,0-1 0,0 0 0,1 0-1,-1 0 1,0-1 0,0 0 0,1 0 0,8 0 0,-9-2-127,0 0 0,0-1 0,0 1 0,0-1 0,0 0 0,-1-1 0,1 1 0,-1-1 0,1 0 0,-1 0 0,0 0 0,0-1 0,-1 1 0,6-7 0,46-64 0,-42 54 0,6-7-354,-9 14-1555,0-1-1,-2 1 1,14-30-1,-16 26-10373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13.385"/>
    </inkml:context>
    <inkml:brush xml:id="br0">
      <inkml:brushProperty name="width" value="0.025" units="cm"/>
      <inkml:brushProperty name="height" value="0.025" units="cm"/>
    </inkml:brush>
  </inkml:definitions>
  <inkml:trace contextRef="#ctx0" brushRef="#br0">277 310 17136,'1'-2'363,"-1"0"0,0 0 0,0-1 0,0 1 0,-1 0 0,1 0 0,0-1 0,-1 1 0,0 0 0,1 0-1,-1 0 1,0 0 0,0 0 0,0 0 0,0 0 0,-1 0 0,1 0 0,0 0 0,-1 1 0,-2-4 0,0 3-88,0 1 0,1-1-1,-1 0 1,0 1 0,0 0 0,0 0 0,0 0-1,0 1 1,-1-1 0,-7 1 0,3 1-236,-1 0 0,1 0 0,-1 1 1,1 1-1,0-1 0,0 1 0,0 1 0,0 0 0,1 0 0,-1 1 1,1 0-1,0 0 0,1 1 0,-1 0 0,1 0 0,0 1 0,1 0 1,-1 0-1,1 0 0,1 1 0,-1 0 0,2 0 0,-1 1 0,1-1 1,0 1-1,0 0 0,1 0 0,1 0 0,-3 18 0,4-26-37,1 1 0,0 0 0,-1 0 0,1-1 0,0 1 0,1 0-1,-1 0 1,0 0 0,0-1 0,1 1 0,-1 0 0,1 0 0,-1-1-1,1 1 1,0 0 0,0-1 0,0 1 0,0-1 0,0 1 0,0-1-1,0 1 1,0-1 0,0 0 0,1 0 0,-1 1 0,1-1 0,-1 0 0,1 0-1,-1-1 1,1 1 0,-1 0 0,1 0 0,0-1 0,-1 1 0,1-1-1,0 1 1,0-1 0,-1 0 0,1 0 0,0 0 0,2 0 0,3 0 53,0 0 1,0-1 0,0 0-1,0 0 1,0-1 0,-1 0 0,1 0-1,0-1 1,9-5 0,-1 0 192,-1-1 0,0-1 0,-1 0 0,0-1 0,0 0 0,20-25 0,-27 28-145,0 0 0,-1 0 0,0 0-1,0 0 1,-1-1 0,0 0 0,0 0 0,-1 0 0,0-1 0,-1 1-1,0 0 1,0-1 0,0-13 0,-2 23-103,0-1 0,0 1 0,0-1 0,0 1 0,0-1 0,1 1 0,-1-1 0,0 1 0,0-1 0,0 1 0,0-1 0,-1 1 0,1-1 0,0 1 0,0-1 0,0 1 0,0-1 0,0 1 0,-1 0 0,1-1 0,0 1 0,0-1 0,-1 1 0,1 0 0,0-1 0,-1 1 0,1-1 0,0 1 0,-1 0 0,1-1 0,0 1 0,-1 0 0,1 0 0,-1-1 0,1 1 0,-1 0 0,1 0 0,-1 0 0,1 0 0,-1 0 0,1-1 0,-1 1 0,1 0 0,-1 0 0,1 0 0,-1 0 0,1 0 0,-1 0 0,1 1 0,0-1 0,-1 0 0,1 0 0,-1 0 0,1 0 0,-1 1 0,1-1 0,-1 0 0,1 0 0,0 1 0,-1-1 0,1 0 0,-1 1 0,-2 1 0,1 0 0,-1 0 0,1 0 0,-1 0 0,1 0 0,0 1 0,0-1 0,0 1 0,-1 3 0,-2 3 0,1 1 0,1 0 0,0 0 0,0 1 0,1-1 0,-1 12 0,3-20 0,-1 1 0,1-1 0,0 1 0,-1 0 0,1 0 0,1-1 0,-1 1 0,0 0 0,1-1 0,-1 1 0,1-1 0,0 1 0,-1 0 0,2-1 0,-1 0 0,0 1 0,0-1 0,1 0 0,-1 1 0,1-1 0,-1 0 0,1 0 0,0 0 0,0 0 0,0-1 0,0 1 0,1 0 0,1 1 0,1-2 0,0 1 0,0-1 0,0 0 0,1 0 0,-1 0 0,0-1 0,0 0 0,1 0 0,-1 0 0,0 0 0,0-1 0,0 0 0,0 0 0,8-3 0,-4 0 0,0 0 0,0-1 0,-1 0 0,0 0 0,0 0 0,0-1 0,9-9 0,2-5 0,-1 0 0,-1-1 0,-1-1 0,23-42 0,-25 39 0,-1 0 0,-1-2 0,-1 1 0,-1-1 0,11-52 0,-59 158 0,16-32 0,3 2 0,2 0 0,2 1 0,2 0 0,3 1 0,1 0 0,-2 86 0,13-89-82,-1 43-245,-1-84 308,-1 0 0,0 1 0,0-1 0,-1 0 1,0 0-1,0 0 0,0-1 0,-1 1 0,-5 8 0,8-14 23,0 0-1,-1 0 0,1 0 1,-1 0-1,1 0 1,-1 0-1,1-1 0,-1 1 1,1 0-1,-1 0 1,0-1-1,1 1 0,-1 0 1,0-1-1,0 1 1,0-1-1,0 1 1,1-1-1,-1 1 0,0-1 1,0 1-1,0-1 1,0 0-1,0 0 0,0 1 1,0-1-1,0 0 1,0 0-1,-2 0 1,2-1 8,0 0 1,0 0 0,-1 0 0,1-1-1,0 1 1,0 0 0,0 0 0,0-1 0,1 1-1,-1-1 1,0 1 0,1-1 0,-1 1 0,1-1-1,-2-2 1,-8-64 278,10 61-291,-2-23 12,2 1 0,1-1-1,1 0 1,11-54 0,-11 77-24,0-1 1,0 1 0,1 1 0,0-1-1,0 0 1,1 1 0,0-1-1,0 1 1,0 0 0,1 1-1,0-1 1,0 1 0,0 0 0,1 0-1,0 0 1,0 1 0,0 0-1,0 0 1,1 0 0,-1 1 0,1 0-1,0 0 1,0 1 0,0 0-1,10-2 1,79-11-6288,-40 4-1132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09.279"/>
    </inkml:context>
    <inkml:brush xml:id="br0">
      <inkml:brushProperty name="width" value="0.025" units="cm"/>
      <inkml:brushProperty name="height" value="0.025" units="cm"/>
    </inkml:brush>
  </inkml:definitions>
  <inkml:trace contextRef="#ctx0" brushRef="#br0">0 0 16047,'0'0'14366,"3"12"-13539,4 33-216,-1-1 0,-2 80-1,-8 30-2804,4-125 960,-1-34-3207,-1-1 2435,0-1 40,-4-18-5140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09.621"/>
    </inkml:context>
    <inkml:brush xml:id="br0">
      <inkml:brushProperty name="width" value="0.025" units="cm"/>
      <inkml:brushProperty name="height" value="0.025" units="cm"/>
    </inkml:brush>
  </inkml:definitions>
  <inkml:trace contextRef="#ctx0" brushRef="#br0">0 347 18642,'0'0'12353,"5"4"-11387,-3-3-947,0 1 0,1-1 0,-1 0 1,1 0-1,0 0 0,-1 0 0,1 0 0,0-1 0,-1 1 0,1-1 1,0 0-1,0 1 0,-1-1 0,1-1 0,0 1 0,0 0 1,-1-1-1,1 1 0,0-1 0,-1 0 0,1 0 0,0 0 0,-1 0 1,1 0-1,-1 0 0,0-1 0,1 0 0,-1 1 0,0-1 1,3-3-1,12-9 50,-1-1 1,28-32-1,-35 36-65,27-32-4,-2-2 0,-2-1 0,39-73 0,-71 182 0,-5-35-527,1 1-1,2-1 1,0 1-1,4 37 1,3-52-7977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44.269"/>
    </inkml:context>
    <inkml:brush xml:id="br0">
      <inkml:brushProperty name="width" value="0.025" units="cm"/>
      <inkml:brushProperty name="height" value="0.025" units="cm"/>
    </inkml:brush>
  </inkml:definitions>
  <inkml:trace contextRef="#ctx0" brushRef="#br0">2044 316 3267,'-15'-7'6363,"-380"-194"-2087,366 185-4027,0 1-1,-2 1 1,1 1-1,-1 2 0,-1 2 1,0 0-1,-1 2 0,1 2 1,-1 1-1,0 1 1,0 2-1,0 1 0,-1 2 1,1 1-1,1 1 0,-1 2 1,1 2-1,-35 12 1,0 6 83,0 3-1,2 3 1,1 2 0,2 4 0,2 2 0,-77 67 0,86-63-137,3 3 1,2 2-1,1 1 1,3 3-1,3 1 0,2 2 1,-32 64-1,53-87-183,1 1 0,2 0 1,1 0-1,2 2 0,2-1 0,1 1 0,-4 50 0,10-66-15,1-1 0,1 1-1,0 0 1,2 0-1,0-1 1,1 1-1,1-1 1,1 0 0,0-1-1,2 1 1,0-1-1,1-1 1,1 1 0,0-1-1,15 16 1,-10-15 4,0-1 1,2-1 0,0-1-1,1 0 1,0-2 0,1 0 0,1 0-1,30 13 1,-20-14 19,-1-1-1,1-1 1,1-2-1,0-1 1,51 5-1,-25-9 219,0-2 0,0-3-1,-1-2 1,1-3 0,-1-3 0,86-25-1,-26-1 504,-2-6-1,185-94 0,-223 94-499,-2-3 0,-2-4 0,-3-2-1,101-96 1,-141 118-178,-2-2 0,0 0 0,-3-2 0,-1-1 0,35-67 0,-49 84-41,-2 0 0,0-1 0,0 0 1,-2-1-1,-1 1 0,0-1 0,-1 0 0,-1 0 0,0 0 1,-2 0-1,0 0 0,-2-1 0,0 1 0,-7-30 0,5 36-64,-1 1 0,-1-1-1,0 1 1,0 0 0,-2 1 0,1 0-1,-1 0 1,-1 1 0,0 0-1,0 0 1,-1 1 0,0 0-1,0 1 1,-1 0 0,0 0-1,-1 1 1,0 1 0,0 0 0,0 1-1,-19-6 1,-4 1-677,1 1 0,-2 1 0,1 3 0,-1 0 0,0 3 0,-54 2 0,41 3-2112,-1 3 1,-83 21 0,10 4-6802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45.434"/>
    </inkml:context>
    <inkml:brush xml:id="br0">
      <inkml:brushProperty name="width" value="0.025" units="cm"/>
      <inkml:brushProperty name="height" value="0.025" units="cm"/>
    </inkml:brush>
  </inkml:definitions>
  <inkml:trace contextRef="#ctx0" brushRef="#br0">122 0 5349,'5'5'12744,"-3"6"-8994,-3 16-4969,1-19 2845,-28 298 5056,1-45-5313,22 83-946,5-298-371,-21-126-4665,-7-50-3207,9 50 976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45.790"/>
    </inkml:context>
    <inkml:brush xml:id="br0">
      <inkml:brushProperty name="width" value="0.025" units="cm"/>
      <inkml:brushProperty name="height" value="0.025" units="cm"/>
    </inkml:brush>
  </inkml:definitions>
  <inkml:trace contextRef="#ctx0" brushRef="#br0">0 379 4837,'0'0'20547,"0"0"-20480,1-1 0,-1 0 1,0 1-1,0-1 0,1 0 0,-1 1 0,0-1 0,1 0 1,-1 1-1,1-1 0,-1 1 0,1-1 0,-1 1 0,1-1 1,-1 1-1,1-1 0,-1 1 0,1 0 0,0-1 0,-1 1 1,1 0-1,-1-1 0,2 1 0,67 7 2175,-63-8-2026,0-1 0,0 0-1,0-1 1,0 1 0,0-1-1,-1 0 1,1-1-1,-1 1 1,0-1 0,0 0-1,8-9 1,47-57 669,-54 62-872,73-108 41,7-8-65,-71 112 11,-6 18 0,-2 28 0,-7-33 0,2 20-49,29 219-5531,-23-194 3620,2-1 0,3-1 0,22 54 0,-1-28-4782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27.861"/>
    </inkml:context>
    <inkml:brush xml:id="br0">
      <inkml:brushProperty name="width" value="0.025" units="cm"/>
      <inkml:brushProperty name="height" value="0.025" units="cm"/>
    </inkml:brush>
  </inkml:definitions>
  <inkml:trace contextRef="#ctx0" brushRef="#br0">19 0 7399,'0'0'16672,"-4"10"-14548,1-4-1837,1 0-1,0 0 0,0 0 0,0 0 0,1 1 0,0-1 0,0 1 0,0-1 0,1 1 0,0-1 0,0 1 1,1-1-1,0 1 0,0-1 0,1 1 0,-1-1 0,1 0 0,1 0 0,-1 0 0,1 0 0,3 6 0,-1-6-203,0 1 0,0-1 0,0-1 0,1 1-1,0-1 1,0 0 0,0 0 0,0 0 0,1-1 0,11 5-1,-16-8-184,1 0 0,-1 0-1,1 0 1,0 0 0,0-1 0,-1 0-1,1 1 1,0-1 0,0 0-1,0 0 1,-1 0 0,1-1-1,5 0 1,-6 0-374,1-1-1,0 1 0,-1 0 1,1-1-1,-1 0 1,1 1-1,-1-1 1,0 0-1,0 0 0,1 0 1,-1-1-1,-1 1 1,1 0-1,0-1 1,1-3-1,7-16-6420,0-2-3374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28.203"/>
    </inkml:context>
    <inkml:brush xml:id="br0">
      <inkml:brushProperty name="width" value="0.025" units="cm"/>
      <inkml:brushProperty name="height" value="0.025" units="cm"/>
    </inkml:brush>
  </inkml:definitions>
  <inkml:trace contextRef="#ctx0" brushRef="#br0">187 1 15310,'0'0'7496,"-31"59"-4806,15-27-256,-2 6-736,-2 7-289,-3 7-416,1 0-256,3 1-737,3-5 0,6-5 0,1-9 0,7-12 0,2-10-352,12-12-4453,0-20-416,3-10-3171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28.767"/>
    </inkml:context>
    <inkml:brush xml:id="br0">
      <inkml:brushProperty name="width" value="0.025" units="cm"/>
      <inkml:brushProperty name="height" value="0.025" units="cm"/>
    </inkml:brush>
  </inkml:definitions>
  <inkml:trace contextRef="#ctx0" brushRef="#br0">241 0 15887,'0'0'12785,"-5"9"-11546,-148 219 1617,164-245-2856,-1 0 0,-1 0 0,-1-1 0,0 0 0,8-32 0,-28 100 0,5-28 0,2 1 0,1 0 0,0 0 0,1 26 0,6-31 0,4-15 0,-6-4 0,0 0 0,0 0 0,-1 0 0,1 0 0,0 0 0,0 0 0,-1 0 0,1 0 0,0 0 0,-1 0 0,1 0 0,-1 0 0,0-1 0,1 1 0,-1 0 0,0 0 0,0 0 0,0-1 0,0 1 0,0 0 0,0-2 0,0-8 0,-1 1 0,-1-1 0,0 1 0,0-1 0,-1 1 0,0 0 0,-1 0 0,0 0 0,-1 1 0,0-1 0,0 1 0,-1 0 0,0 0 0,-1 1 0,0 0 0,0 0 0,-1 1 0,0 0 0,0 0 0,-15-9 0,10 13 0,13 11 0,16 11 0,2-11-907,0-1-1,1-1 1,0 0 0,0-2 0,1 0-1,-1-1 1,1-1 0,28 0 0,31 4-4157,-63-4-5025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29.098"/>
    </inkml:context>
    <inkml:brush xml:id="br0">
      <inkml:brushProperty name="width" value="0.025" units="cm"/>
      <inkml:brushProperty name="height" value="0.025" units="cm"/>
    </inkml:brush>
  </inkml:definitions>
  <inkml:trace contextRef="#ctx0" brushRef="#br0">165 0 12204,'0'0'17531,"-6"12"-16191,-40 75-777,-30 62 220,68-132-733,2 1-1,0 0 1,1 0-1,1 0 0,1 1 1,-2 36-1,5-51-95,0 0 0,1-1 1,-1 1-1,1 0 0,0-1 1,0 1-1,0-1 0,0 1 0,0-1 1,1 0-1,0 1 0,0-1 0,-1 0 1,2 0-1,-1 0 0,0 0 0,1-1 1,-1 1-1,1-1 0,0 1 0,0-1 1,0 0-1,0 0 0,0 0 0,0-1 1,1 1-1,-1-1 0,7 2 0,-1 0-370,0-1 0,0 0 0,0-1 0,0 0 0,0-1 0,0 0-1,0 0 1,0-1 0,0 0 0,17-4 0,11-11-7709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0.611"/>
    </inkml:context>
    <inkml:brush xml:id="br0">
      <inkml:brushProperty name="width" value="0.025" units="cm"/>
      <inkml:brushProperty name="height" value="0.025" units="cm"/>
    </inkml:brush>
  </inkml:definitions>
  <inkml:trace contextRef="#ctx0" brushRef="#br0">56 20 9865,'0'0'15989,"-2"13"-14484,-51 286 2851,73-385-4328,-12 59-345,-1-1 0,-1 0 0,-1 0 0,-1-1 0,-1-30 1,-4 92 1803,1-30-1402,-1 1 0,1-1 0,0 1 0,0-1 0,0 1 0,0-1 0,1 1 0,0-1 0,-1 0 0,3 4 0,-2-5-65,0-1 0,0 1 0,1-1-1,-1 0 1,1 1 0,-1-1 0,1 0 0,0 0 0,-1 0-1,1 0 1,0 0 0,0-1 0,-1 1 0,1-1 0,0 1 0,0-1-1,0 1 1,0-1 0,0 0 0,0 0 0,0 0 0,0 0-1,2-1 1,2 1-18,0 0 1,-1-1-1,1 1 0,-1-1 0,0 0 0,1-1 0,-1 0 0,0 1 1,0-2-1,0 1 0,0-1 0,0 1 0,0-1 0,5-5 0,1-2-2,0-1-1,-1 0 1,15-23-1,8-8-2,-32 66 3,-21 61 0,13-61 0,1 1 0,1 0 0,1 0 0,0 25 0,4-49-2,0-1 0,0 1 0,0-1-1,0 1 1,0-1 0,0 1 0,0-1 0,0 0 0,0 1 0,0-1-1,1 1 1,-1-1 0,0 1 0,0-1 0,0 0 0,1 1 0,-1-1 0,0 1-1,0-1 1,1 0 0,-1 1 0,0-1 0,1 0 0,-1 1 0,1-1-1,-1 0 1,0 0 0,1 1 0,-1-1 0,1 0 0,-1 0 0,0 0-1,1 1 1,18-5-347,15-17-1962,-16 0-2926,-3-3-2168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14.102"/>
    </inkml:context>
    <inkml:brush xml:id="br0">
      <inkml:brushProperty name="width" value="0.025" units="cm"/>
      <inkml:brushProperty name="height" value="0.025" units="cm"/>
    </inkml:brush>
  </inkml:definitions>
  <inkml:trace contextRef="#ctx0" brushRef="#br0">0 90 14286,'0'0'8189,"2"8"-6214,6 37-522,-3 0 0,-1 1 0,-4 75 0,-1-60-1115,11-87 1226,-5-43-1276,-4-75 0,-2 75-261,4 84-27,1 0 0,1 0 0,0 0 0,0 0 0,2-1 0,-1 0 0,2-1 0,0 1 0,18 21 0,-22-30 0,0 0 0,1-1 0,0 1 0,0-1 0,0 0 0,0 0 0,1-1 0,0 1 0,-1-1 0,1 0 0,0-1 0,1 0 0,-1 0 0,0 0 0,1 0 0,-1-1 0,1 0 0,-1-1 0,1 1 0,0-1 0,-1-1 0,1 1 0,-1-1 0,1 0 0,-1-1 0,1 1 0,-1-1 0,0 0 0,0-1 0,0 0 0,0 0 0,0 0 0,7-6 0,-2 2 0,0-1 0,-1 0 0,0-1 0,0 0 0,-1 0 0,0-1 0,-1-1 0,0 1 0,0-1 0,-2 0 0,1-1 0,-1 0 0,-1 0 0,0 0 0,-1 0 0,4-15 0,-6 15 0,-1 0 0,1-1 0,-2-22 0,0 34 0,0-1 0,0 1 0,0 0 0,0-1 0,0 1 0,0 0 0,0-1 0,-1 1 0,1-1 0,0 1 0,-1 0 0,1 0 0,-1-1 0,1 1 0,-1 0 0,0 0 0,1 0 0,-1-1 0,0 1 0,0 0 0,0 0 0,0 0 0,0 1 0,0-1 0,0 0 0,0 0 0,0 0 0,-1 1 0,1-1 0,0 1 0,0-1 0,-1 1 0,1-1 0,0 1 0,-1 0 0,1-1 0,0 1 0,-1 0 0,1 0 0,0 0 0,-1 0 0,1 0 0,-1 0 0,1 1 0,0-1 0,-1 0 0,0 1 0,-3 2 0,0-1 0,1 1 0,-1 0 0,1 0 0,0 0 0,0 1 0,0-1 0,0 1 0,1 0 0,-1 0 0,1 0 0,0 1 0,-3 6 0,-34 70 0,32-65 0,0 2 0,1-1 0,0 1 0,2 0 0,-1 0 0,2 1 0,1-1 0,0 1 0,1 0 0,2 30 0,0-47-8,0 1 0,1-1-1,-1 1 1,1-1 0,-1 1 0,1-1 0,0 0 0,0 1-1,0-1 1,0 0 0,1 0 0,-1 0 0,1 0-1,-1 0 1,1 0 0,0 0 0,-1 0 0,1-1 0,0 1-1,4 2 1,-2-2-45,0-1-1,0 1 1,0-1-1,0 1 1,0-1-1,1-1 1,-1 1-1,1 0 0,-1-1 1,0 0-1,6 0 1,0-1-293,1-1 1,-1 0-1,1 0 0,-1-1 1,0 0-1,0-1 0,0 0 1,0 0-1,11-8 0,15-19-7298,-4-4-5553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0.953"/>
    </inkml:context>
    <inkml:brush xml:id="br0">
      <inkml:brushProperty name="width" value="0.025" units="cm"/>
      <inkml:brushProperty name="height" value="0.025" units="cm"/>
    </inkml:brush>
  </inkml:definitions>
  <inkml:trace contextRef="#ctx0" brushRef="#br0">60 1 12236,'0'0'14232,"-6"11"-11307,-3 9-2443,0-1 0,1 1 0,1 1 0,1-1 0,1 1 0,-4 36 0,9-50-497,2 51-785,-2-56 727,0 0 0,1 0 0,-1 1 0,0-1 1,1 0-1,0 0 0,0 0 0,0 0 0,0 0 0,0 0 0,0 0 0,0 0 1,0 0-1,1 0 0,-1 0 0,1-1 0,0 1 0,-1-1 0,1 1 0,0-1 1,3 2-1,-4-3-127,-1 1-1,0-1 1,1 0 0,-1 0 0,0 0 0,1 0 0,-1-1 0,0 1 0,0 0-1,1 0 1,-1 0 0,0 0 0,1 0 0,-1 0 0,0 0 0,0 0 0,1-1-1,-1 1 1,0 0 0,0 0 0,1 0 0,-1-1 0,0 1 0,0 0 0,0 0-1,1-1 1,-1 1 0,0 0 0,0 0 0,0-1 0,0 1 0,0 0 0,1-1-1,-1 1 1,0 0 0,0 0 0,0-1 0,0 1 0,0 0 0,0-1 0,0 1-1,0 0 1,0-1 0,0 1 0,0-21-4715,-1 16 2495,1-20-5310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1.307"/>
    </inkml:context>
    <inkml:brush xml:id="br0">
      <inkml:brushProperty name="width" value="0.025" units="cm"/>
      <inkml:brushProperty name="height" value="0.025" units="cm"/>
    </inkml:brush>
  </inkml:definitions>
  <inkml:trace contextRef="#ctx0" brushRef="#br0">0 144 5830,'0'0'23990,"23"-4"-23637,1 6-257,2-2-32,4 0-128,0 0-1057,1-1-1762,-2-7-1601,-5-4-769,1 1-2755</inkml:trace>
  <inkml:trace contextRef="#ctx0" brushRef="#br0" timeOffset="1">475 0 4708,'0'0'21957,"-2"9"-19533,-7 18-1950,-2-2 0,0 0 1,-2 0-1,-15 23 0,-72 97 833,96-140-1292,3-3-33,0 0-1,0 0 0,0-1 0,-1 1 0,1 0 0,-1 0 1,1-1-1,-1 1 0,1-1 0,-1 0 0,0 1 1,0-1-1,0 0 0,-3 1 0,4-20-4679,9-46-6091,2 23 2232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1.651"/>
    </inkml:context>
    <inkml:brush xml:id="br0">
      <inkml:brushProperty name="width" value="0.025" units="cm"/>
      <inkml:brushProperty name="height" value="0.025" units="cm"/>
    </inkml:brush>
  </inkml:definitions>
  <inkml:trace contextRef="#ctx0" brushRef="#br0">0 0 3748,'0'0'21540,"2"9"-19298,12 86 1295,-12-66-3185,2 1-1,1 0 1,11 36-1,-15-63-687,11 29 280,-7-25-4712,-5-20-7822,-2 0 3761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2.027"/>
    </inkml:context>
    <inkml:brush xml:id="br0">
      <inkml:brushProperty name="width" value="0.025" units="cm"/>
      <inkml:brushProperty name="height" value="0.025" units="cm"/>
    </inkml:brush>
  </inkml:definitions>
  <inkml:trace contextRef="#ctx0" brushRef="#br0">3 6 3651,'-3'-5'17585,"3"6"-17509,0 0 0,0 0-1,0 0 1,0 0 0,1 0 0,-1 0 0,0 0-1,1 0 1,-1 0 0,0 0 0,1 0 0,0 0-1,-1 0 1,1 0 0,-1 0 0,1 0-1,0 0 1,0 0 0,-1-1 0,1 1 0,0 0-1,0-1 1,0 1 0,1 0 0,31 6 3031,-14-7-1173,0-1 0,26-6-1,-21 4-1205,-23 2-785,14-1-2876,-14 2 2411,0 0 0,0 0-1,0-1 1,0 1 0,0-1 0,0 1-1,0 0 1,-1-1 0,1 0-1,0 1 1,0-1 0,0 1-1,0-1 1,-1 0 0,1 0-1,0 1 1,-1-1 0,2-1-1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2.523"/>
    </inkml:context>
    <inkml:brush xml:id="br0">
      <inkml:brushProperty name="width" value="0.025" units="cm"/>
      <inkml:brushProperty name="height" value="0.025" units="cm"/>
    </inkml:brush>
  </inkml:definitions>
  <inkml:trace contextRef="#ctx0" brushRef="#br0">61 49 8840,'0'0'21680,"-1"10"-20746,-3 15-683,-1 0-1,-12 31 1,9-32-139,1 1 0,1-1 1,1 1-1,-3 35 0,30-98-112,-13 3 0,-3 0 0,-1-1 0,-1 0 0,-2-49 0,-2 98 0,0-7 0,-1 1 0,2 0 0,-1-1 0,1 1 0,0-1 0,2 9 0,-2-14 0,0 1 0,-1 0 0,1-1 0,0 1 0,0 0 0,1-1 0,-1 1 0,0-1 0,0 0 0,1 1 0,-1-1 0,0 0 0,1 0 0,0 0 0,-1 0 0,1 0 0,-1 0 0,1-1 0,0 1 0,0 0 0,0-1 0,-1 1 0,1-1 0,0 0 0,0 0 0,0 0 0,2 0 0,1 1 0,0-2 0,1 1 0,-1 0 0,0-1 0,0 0 0,0 0 0,0-1 0,0 1 0,0-1 0,-1 0 0,1 0 0,0-1 0,-1 1 0,7-6 0,0-2 0,1-1 0,-1 0 0,13-18 0,-15 18 0,0 0 0,1 0 0,0 1 0,17-12 0,-27 22 0,0-1 0,0 1 0,0 0 0,1 0 0,-1 0 0,0 0 0,0 0 0,0 0 0,0 0 0,1 0 0,-1 0 0,0 0 0,0 0 0,0 0 0,0 0 0,0 0 0,1 0 0,-1 0 0,0 0 0,0 0 0,0 0 0,0 1 0,1-1 0,-1 0 0,0 0 0,0 0 0,0 0 0,0 0 0,0 0 0,0 0 0,1 0 0,-1 1 0,0-1 0,0 0 0,0 0 0,0 0 0,0 0 0,0 0 0,0 1 0,0-1 0,0 0 0,0 0 0,0 0 0,0 0 0,0 0 0,0 1 0,0-1 0,0 0 0,0 0 0,0 0 0,0 0 0,0 1 0,0-1 0,0 0 0,0 0 0,0 0 0,0 1 0,0 8 0,0-9 0,-4 21 0,-1-1 0,-12 36 0,11-40 0,1 0 0,0 0 0,1 1 0,1-1 0,1 1 0,-1 19 0,3-34-75,0-1 1,0 1-1,0-1 1,1 1-1,-1-1 0,0 1 1,1-1-1,-1 1 0,1-1 1,-1 0-1,1 1 1,0-1-1,-1 0 0,1 0 1,0 0-1,0 1 1,0-1-1,0 0 0,0 0 1,0 0-1,0 0 1,1 0-1,-1-1 0,0 1 1,0 0-1,1-1 0,-1 1 1,0 0-1,1-1 1,-1 0-1,1 1 0,-1-1 1,1 0-1,-1 0 1,0 0-1,1 1 0,-1-2 1,1 1-1,-1 0 0,1 0 1,-1 0-1,2-1 1,12-5-8537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33.087"/>
    </inkml:context>
    <inkml:brush xml:id="br0">
      <inkml:brushProperty name="width" value="0.025" units="cm"/>
      <inkml:brushProperty name="height" value="0.025" units="cm"/>
    </inkml:brush>
  </inkml:definitions>
  <inkml:trace contextRef="#ctx0" brushRef="#br0">185 0 12204,'0'0'10191,"2"9"-8013,6 21-490,17 44 1,-16-51-886,0 1 0,-2 0 0,-1 0-1,0 1 1,2 36 0,-8-41-834,-1 1 0,-1-1 0,-1 0 0,-1 1 0,0-1 0,-1-1 0,-2 1 0,0-1 0,-1 0 0,0-1 0,-2 0 0,0 0 0,-1-1 1,-1 0-1,-1-1 0,0-1 0,-1 0 0,0 0 0,-24 17 0,-3-9-4208,2-15-5189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5.348"/>
    </inkml:context>
    <inkml:brush xml:id="br0">
      <inkml:brushProperty name="width" value="0.025" units="cm"/>
      <inkml:brushProperty name="height" value="0.025" units="cm"/>
    </inkml:brush>
  </inkml:definitions>
  <inkml:trace contextRef="#ctx0" brushRef="#br0">0 5 6790,'0'0'18509,"5"2"-17191,4 3-826,1-1 0,0-1 0,1 0 0,-1 0 0,0-1 0,1 0 0,18 0 0,88-3 819,-56-1-771,331-12-219,-130 2-279,-258 11-47,0 1-109,1 0 0,-1-1 0,0 1 0,0 1 0,1-1 1,-1 1-1,0 0 0,8 2 0,-10-2 37,-1 0-1,0 0 1,0 0 0,0 0-1,0 1 1,0-1 0,-1 0-1,1 1 1,0-1 0,0 0-1,-1 1 1,1-1 0,-1 1 0,1-1-1,-1 1 1,0-1 0,0 1-1,0-1 1,0 1 0,0-1-1,0 1 1,0-1 0,0 1-1,0-1 1,-1 1 0,1-1-1,-1 1 1,0 1 0,-12 28-6829,7-18-1483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5.707"/>
    </inkml:context>
    <inkml:brush xml:id="br0">
      <inkml:brushProperty name="width" value="0.025" units="cm"/>
      <inkml:brushProperty name="height" value="0.025" units="cm"/>
    </inkml:brush>
  </inkml:definitions>
  <inkml:trace contextRef="#ctx0" brushRef="#br0">66 1 16047,'0'0'8344,"8"0"-6753,46 7-535,0 2-1,-1 3 1,97 34 0,-139-43-1020,0 1 1,0 1-1,0 0 0,-1 0 1,0 1-1,14 10 1,-23-15 1,1 1 0,0-1 0,-1 1-1,1-1 1,-1 1 0,0 0 0,1 0 0,-1 0 0,0 0 0,0 0 0,0 0 0,0 0 0,-1 0-1,1 0 1,-1 0 0,1 0 0,-1 0 0,0 1 0,1-1 0,-1 0 0,0 0 0,0 0 0,-1 1-1,1-1 1,0 0 0,-1 0 0,0 0 0,1 0 0,-1 0 0,0 0 0,0 0 0,0 0 0,0 0-1,0 0 1,-1 0 0,1 0 0,0-1 0,-1 1 0,1-1 0,-1 1 0,-2 1 0,-29 27 118,0-2 1,-2-2 0,-1-1-1,-76 39 1,61-36-333,-93 68 1,135-88-488,0 0-776,0-5-5598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6.480"/>
    </inkml:context>
    <inkml:brush xml:id="br0">
      <inkml:brushProperty name="width" value="0.025" units="cm"/>
      <inkml:brushProperty name="height" value="0.025" units="cm"/>
    </inkml:brush>
  </inkml:definitions>
  <inkml:trace contextRef="#ctx0" brushRef="#br0">266 56 5477,'0'0'12481,"6"-8"-9705,18-26-277,-23 33-2403,-1 1 0,0 0 0,0 0 0,0 0 1,1-1-1,-1 1 0,0 0 0,0 0 1,0-1-1,0 1 0,1 0 0,-1-1 0,0 1 1,0 0-1,0 0 0,0-1 0,0 1 0,0 0 1,0-1-1,0 1 0,0 0 0,0 0 1,0-1-1,0 1 0,0 0 0,0-1 0,0 1 1,0 0-1,0 0 0,-1-1 0,1 1 0,0 0 1,0-1-1,0 1 0,0 0 0,0 0 0,-1 0 1,1-1-1,0 1 0,-1 0 0,-14-2 969,-16 8-795,10 4 4,1 1-1,1 1 1,0 1 0,1 1-1,0 0 1,1 2-1,0 0 1,2 0 0,0 2-1,1 0 1,-23 38-1,34-52-234,0 0-1,1 1 1,0-1 0,0 1-1,0 0 1,1 0-1,0-1 1,0 1-1,0 0 1,0 0-1,1 0 1,0 0-1,0 0 1,0 6-1,1-9-39,0 0-1,0 1 0,0-1 0,1 0 1,-1 1-1,0-1 0,1 0 1,-1 0-1,1 0 0,0-1 1,0 1-1,0 0 0,0 0 0,0-1 1,0 0-1,0 1 0,0-1 1,0 0-1,1 0 0,-1 0 1,1 0-1,-1 0 0,1-1 0,-1 1 1,1-1-1,-1 0 0,1 1 1,3-1-1,15 2-1339,0-1 0,0-1 0,38-4 1,-45 1-1406,1 0 0,-1 0 0,22-9 1,0-4-6250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7.353"/>
    </inkml:context>
    <inkml:brush xml:id="br0">
      <inkml:brushProperty name="width" value="0.025" units="cm"/>
      <inkml:brushProperty name="height" value="0.025" units="cm"/>
    </inkml:brush>
  </inkml:definitions>
  <inkml:trace contextRef="#ctx0" brushRef="#br0">167 0 11915,'0'0'5403,"-13"5"-1624,-4 1-2365,0 2-1,1 0 0,-21 12 0,32-17-1087,0 0 0,0 1-1,1-1 1,-1 1 0,1 0-1,-1 1 1,1-1 0,0 1-1,1-1 1,-1 1 0,1 0-1,0 0 1,0 1 0,1-1-1,-1 1 1,-2 9 0,5-15-320,0 1 0,1-1 1,-1 1-1,0-1 1,0 1-1,0 0 1,0-1-1,1 0 1,-1 1-1,0-1 1,0 1-1,1-1 0,-1 1 1,0-1-1,1 1 1,-1-1-1,0 0 1,1 1-1,-1-1 1,1 0-1,-1 1 0,1-1 1,-1 0-1,0 0 1,1 1-1,-1-1 1,1 0-1,-1 0 1,1 0-1,0 0 1,-1 0-1,1 0 0,-1 1 1,1-1-1,-1 0 1,1-1-1,-1 1 1,2 0-1,25-1 69,-25 0-49,16-2-13,0-2 1,-1 0 0,0 0-1,0-2 1,-1 0 0,16-10-1,-16 8-8,-1 1 0,1 1-1,1 1 1,-1 0 0,1 1-1,24-4 1,-40 9-5,0 0 0,-1 0 0,1 0 0,0 0 0,0 0 0,-1 1 0,1-1 0,0 0 0,-1 0 0,1 1 0,0-1 0,-1 1 0,1-1 0,0 0 0,-1 1 0,1-1 0,-1 1 0,1-1 0,-1 1 0,1-1 0,-1 1 0,1 0 0,-1-1 0,1 1 0,-1 0 0,0-1 0,0 1 0,1 0 0,-1-1 0,0 1 0,0 0 0,0 0 0,1-1 0,-1 1 0,0 0 0,0 0 0,0-1 0,0 1 0,-1 0 0,1-1 0,0 1 0,0 0 0,-1 1 0,-8 45 0,4-27 0,6-20 0,-1 1 0,1 0 0,0-1 0,-1 1 0,1-1 0,-1 1 0,1-1 0,0 1 0,0-1 0,-1 1 0,1-1 0,0 0 0,0 1 0,-1-1 0,1 0 0,0 0 0,0 0 0,0 0 0,-1 1 0,1-1 0,0 0 0,0 0 0,0 0 0,0-1 0,-1 1 0,1 0 0,0 0 0,0 0 0,0-1 0,-1 1 0,2-1 0,31-6 0,41-28 0,-58 26 0,0 1 0,0 1 0,0 0 0,1 1 0,0 1 0,21-4 0,-37 9 0,0 0 0,0 0 0,-1 0 0,1 0 0,0 1 0,-1-1 0,1 0 0,0 0 0,-1 1 0,1-1 0,0 0 0,-1 1 0,1-1 0,-1 1 0,1-1 0,-1 1 0,1-1 0,-1 1 0,1-1 0,-1 1 0,1 0 0,-1-1 0,0 1 0,1 0 0,-1-1 0,0 1 0,1 0 0,-1-1 0,0 1 0,0 0 0,0-1 0,0 1 0,0 0 0,0 0 0,0-1 0,0 1 0,0 0 0,0 0 0,0 0 0,-5 42 0,3-25 0,3-17 0,0 0 0,-1 0 0,1-1 0,0 1 0,0-1 0,0 1 0,0-1 0,0 1 0,0-1 0,0 0 0,0 1 0,0-1 0,0 0 0,0 0 0,0 1 0,0-1 0,0 0 0,0 0 0,0 0 0,0 0 0,0-1 0,1 1 0,27-2 0,-23 1-739,1 0 0,-1 0 0,0-1 0,0 0-1,0 0 1,0 0 0,0-1 0,-1 0 0,1 0 0,-1 0 0,0-1 0,0 0-1,0 0 1,0 0 0,0-1 0,-1 1 0,0-1 0,0 0 0,0 0 0,-1-1-1,4-5 1,-6 7 917,1-1 0,0 1 0,1 0 0,-1 0 0,1 1 0,-1-1-1,6-5 1,-6 7 134,-1 1-1,0 0 1,0 0-1,0 0 0,1 0 1,-1 0-1,0 1 1,1-1-1,-1 0 1,1 1-1,-1-1 1,1 1-1,-1-1 0,1 1 1,1-1-1,-1 39 4852,-10 0-3181,6-34-1819,0 1 1,1-1-1,0 0 1,0 1-1,0-1 0,0 0 1,1 1-1,0-1 1,0 1-1,0-1 1,0 1-1,1-1 1,1 6-1,1-9-130,1 0-1,0 0 1,0-1-1,0 1 0,0-1 1,0 0-1,0 0 1,-1 0-1,1-1 1,0 1-1,0-1 1,5-2-1,12-4-92,1-1 0,-1-1-1,-1-1 1,22-13 0,-17 8-59,50-20 0,-75 35 117,1 0 0,-1 0 1,0 0-1,0-1 0,0 1 0,0 0 1,1 0-1,-1 0 0,0 0 1,0 0-1,0 0 0,0 0 0,1 0 1,-1 0-1,0 0 0,0 0 1,0 0-1,0 0 0,1 0 0,-1 0 1,0 0-1,0 0 0,0 0 0,0 0 1,1 0-1,-1 0 0,0 0 1,0 1-1,0-1 0,0 0 0,0 0 1,1 0-1,-1 0 0,0 0 1,0 0-1,0 0 0,0 1 0,0-1 1,0 0-1,0 0 0,1 0 0,-1 0 1,0 1-1,0-1 0,0 0 1,0 0-1,0 0 0,0 0 0,0 1 1,-3 12 143,-14 21 281,14-27-390,-8 25-6,11-31-27,0-1 0,0 1 1,0 0-1,0-1 0,0 1 0,0-1 1,0 1-1,1 0 0,-1-1 0,0 1 1,0-1-1,0 1 0,1-1 0,-1 1 1,0 0-1,1-1 0,-1 1 0,0-1 1,1 0-1,-1 1 0,1-1 0,-1 1 0,0-1 1,1 0-1,-1 1 0,1-1 0,0 1 1,3-1-2,0 1 1,0-1-1,0 0 1,0-1-1,0 1 1,-1-1-1,1 1 1,0-1-1,0 0 1,-1 0-1,1-1 1,6-2-1,4-3 1,0 2 0,0 0 0,1 1 0,0 0 0,0 1 0,22-1 0,-36 4-72,-1 0-1,1 0 1,-1 0 0,1 1-1,-1-1 1,1 0 0,0 0-1,-1 1 1,1-1 0,-1 0-1,0 1 1,1-1 0,-1 1-1,1-1 1,-1 1 0,1-1-1,-1 1 1,0-1 0,0 1-1,1-1 1,-1 1 0,0-1-1,0 1 1,1 0 0,-1-1-1,0 1 1,0-1 0,0 1-1,0 0 1,0-1 0,0 1 0,0-1-1,0 1 1,0 0 0,0-1-1,0 1 1,0-1 0,-1 1-1,1 0 1,0-1 0,0 1-1,-1 0 1,1 0-176,-1 0 0,1-1 0,0 1 0,0 0 0,0 0 0,0 0 0,0 0 0,0 0 0,0 0 0,0-1 0,0 1 0,0 0 0,0 0 0,0 0 0,1 0 0,-1-1 0,0 1 0,1 0 0,-1 0 0,1 0 0,-1-1 0,1 2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7:15.822"/>
    </inkml:context>
    <inkml:brush xml:id="br0">
      <inkml:brushProperty name="width" value="0.025" units="cm"/>
      <inkml:brushProperty name="height" value="0.025" units="cm"/>
    </inkml:brush>
  </inkml:definitions>
  <inkml:trace contextRef="#ctx0" brushRef="#br0">48 0 15214,'0'0'11184,"-1"18"-10442,-42 605 2328,40-573-2654,3-34 186,2-35 782,0-6-1318,4-34-36,-3-1-1,-8-117 1,4 172-30,0 7 0,0 18 0,5 35 0,-2-47 0,1 1 0,0 0 0,0 0 0,1-1 0,0 0 0,0 0 0,1 0 0,0 0 0,1-1 0,-1 0 0,1 0 0,1 0 0,9 8 0,-12-13 0,-1 1 0,1-1 0,0 0 0,-1 0 0,1 0 0,0-1 0,0 1 0,0-1 0,0 0 0,1 0 0,-1 0 0,0-1 0,0 1 0,0-1 0,1 0 0,-1 0 0,0-1 0,0 1 0,1-1 0,-1 0 0,0 0 0,0 0 0,0-1 0,0 0 0,0 1 0,-1-1 0,1-1 0,0 1 0,-1 0 0,1-1 0,3-3 0,2-3 0,1 0 0,-2-1 0,1 0 0,-1 0 0,-1 0 0,11-20 0,-15 23 0,1 0 0,-1 0 0,0 0 0,-1-1 0,1 1 0,-1-1 0,-1 1 0,0-1 0,0 0 0,0 0 0,-1 1 0,-1-11 0,-11 28 0,4 5 0,1 1 0,1 1 0,0-1 0,1 1 0,1 0 0,0 1 0,1-1 0,1 0 0,1 1 0,1 27 0,1-43 0,-1 0 0,0 0 0,0-1 0,1 1 0,-1 0 0,1-1 0,0 1 0,-1 0 0,1-1 0,0 1 0,0-1 0,0 1 0,0-1 0,0 0 0,0 1 0,0-1 0,1 0 0,-1 0 0,0 1 0,1-1 0,-1 0 0,1-1 0,-1 1 0,1 0 0,-1 0 0,1-1 0,0 1 0,-1-1 0,1 1 0,0-1 0,0 0 0,-1 1 0,1-1 0,0 0 0,0 0 0,-1 0 0,1-1 0,2 1 0,1-1 0,0 0 0,1 0 0,-1 0 0,0-1 0,0 0 0,0 0 0,0 0 0,0 0 0,-1-1 0,1 0 0,6-5 0,2-5 0,-1-1 0,0 0 0,-1 0 0,-1-1 0,0 0 0,-2-1 0,1 0 0,-2 0 0,0-1 0,-1 0 0,0 0 0,4-28 0,-55 164 0,43-113 0,-14 57 0,15-59 0,0 0 0,0 1 0,1-1 0,-1 0 0,1 1 0,0-1 0,1 1 0,-1-1 0,1 0 0,0 0 0,2 9 0,-1-12 0,0 1 0,-1-1 0,1 1 0,0-1 0,-1 0 0,1 0 0,0 0 0,0 0 0,0 0 0,0 0 0,0 0 0,0-1 0,1 1 0,-1-1 0,0 1 0,0-1 0,0 0 0,0 0 0,1 0 0,-1 0 0,0 0 0,0-1 0,0 1 0,4-2 0,4 1 0,0-2 0,0 1 0,0-2 0,10-3 0,40-29 0,-49 28 0,0 0 0,1 1 0,1 0 0,-1 1 0,1 0 0,16-4 0,-29 10 0,0 0 0,1 0 0,-1 0 0,1 0 0,-1 0 0,1 0 0,-1 0 0,1 0 0,-1 0 0,1 0 0,-1 0 0,1 0 0,-1 0 0,1 0 0,-1 0 0,1 1 0,-1-1 0,0 0 0,1 0 0,-1 0 0,1 1 0,-1-1 0,0 0 0,1 1 0,-1-1 0,1 0 0,-1 1 0,0-1 0,0 1 0,1-1 0,-1 0 0,0 1 0,0-1 0,1 1 0,-1-1 0,0 1 0,1 24 0,-15 27 0,13-51 0,14-38 0,-2-1 0,-1-1 0,7-65 0,-17 106 0,0 0 0,0 1 0,1-1 0,-1 0 0,1 1 0,0-1 0,-1 0 0,1 1 0,0-1 0,0 0 0,1 0 0,-1 0 0,0 0 0,1 0 0,-1 0 0,1-1 0,0 1 0,-1 0 0,1-1 0,0 1 0,3 1 0,-1-1 0,0 1 0,0-1 0,0 0 0,1 0 0,-1-1 0,0 1 0,1-1 0,-1 0 0,1 0 0,0-1 0,5 1 0,4-2 0,-1 0 0,0-1 0,0-1 0,0 0 0,0 0 0,0-2 0,-1 0 0,18-9 0,11-4 0,-40 18 0,1-1 0,-1 0 0,1 0 0,-1 1 0,1-1 0,-1 1 0,1-1 0,0 1 0,-1 0 0,1 0 0,0 0 0,-1 0 0,1 0 0,0 0 0,-1 0 0,1 0 0,-1 1 0,1-1 0,2 1 0,-3 0 0,0 0 0,-1 0 0,1 0 0,0 0 0,-1-1 0,1 1 0,-1 0 0,1 0 0,-1 0 0,0 0 0,1 0 0,-1 0 0,0 1 0,0-1 0,1 0 0,-1 0 0,0 0 0,0 0 0,0 0 0,0 0 0,0 0 0,-1 2 0,-2 10 0,0 0 0,-1 1 0,-10 22 0,4-12 0,10-23 0,0-1 0,-1 1 0,1-1 0,0 1 0,0-1 0,0 1 0,-1-1 0,1 1 0,0-1 0,0 1 0,0 0 0,0-1 0,0 1 0,0-1 0,0 1 0,0-1 0,0 1 0,0 0 0,0-1 0,0 1 0,0-1 0,1 1 0,-1-1 0,0 1 0,0-1 0,1 1 0,-1-1 0,0 1 0,0-1 0,1 1 0,-1-1 0,1 1 0,-1-1 0,0 0 0,2 1 0,21-6 0,36-31 0,-48 28 0,1 1 0,68-38 0,-75 42 0,0 1 0,0 0 0,1 0 0,-1 1 0,0-1 0,1 1 0,-1 0 0,1 1 0,-1-1 0,1 1 0,-1 0 0,1 0 0,8 2 0,-13-1 0,0 0 0,0 0 0,0 0 0,1 0 0,-1 1 0,-1-1 0,1 0 0,0 0 0,0 1 0,0-1 0,-1 1 0,1-1 0,-1 1 0,1-1 0,-1 1 0,1-1 0,-1 1 0,0-1 0,0 1 0,0-1 0,0 1 0,0-1 0,0 3 0,-3 39 0,-5-8 0,-1 12 0,9-47 2,0 0 0,0 1 0,0-1 0,0 0 0,0 1 0,0-1 0,0 0 0,0 1 0,0-1 0,0 0 0,0 1 0,0-1 0,0 0 0,0 1 0,0-1 0,0 0 0,0 1 0,0-1 0,0 0 0,1 0 0,-1 1 0,0-1 0,0 0 0,0 1 0,1-1 0,-1 0 0,0 0 0,0 0 0,1 1 0,-1-1 0,0 0 0,0 0 0,1 0 0,-1 1 0,0-1 0,1 0 0,-1 0 0,0 0 0,1 0 0,-1 0 0,0 0 0,1 0 0,-1 0 0,0 0 0,1 0 0,-1 0 0,0 0 0,1 0 0,-1 0 0,0 0 0,1 0 0,-1 0 0,0 0 0,0 0 0,1-1 0,-1 1 0,1 0 0,11-9-582,-6-5-3008,-2-3-5524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7.973"/>
    </inkml:context>
    <inkml:brush xml:id="br0">
      <inkml:brushProperty name="width" value="0.025" units="cm"/>
      <inkml:brushProperty name="height" value="0.025" units="cm"/>
    </inkml:brush>
  </inkml:definitions>
  <inkml:trace contextRef="#ctx0" brushRef="#br0">74 77 4356,'4'-1'1237,"0"0"0,-1 0 0,1 0 0,0 0 0,0-1-1,-1 1 1,1-1 0,3-2 0,-6 3-834,0 1 0,0-1 0,0 0 0,-1 1 0,1-1 0,0 0 0,0 0-1,0 0 1,-1 0 0,1 0 0,0 0 0,-1 0 0,1 0 0,-1 0 0,1 0 0,-1 0 0,1 0 0,-1 0 0,0 0 0,0 0 0,1 0-1,-1-1 1,0 1 0,0 0 0,0 0 0,0 0 0,-1 0 0,1-1 0,0 1 0,0 0 0,-1 0 0,0-1 0,1 1-304,-1 0 1,0 1 0,0-1-1,0 1 1,1-1 0,-1 1 0,0 0-1,0-1 1,0 1 0,0 0-1,0-1 1,0 1 0,0 0-1,0 0 1,0 0 0,0 0 0,0 0-1,0 0 1,0 0 0,0 0-1,0 0 1,1 1 0,-1-1 0,0 0-1,0 1 1,0-1 0,0 0-1,0 1 1,-1 0 0,-26 13 133,23-9-214,-1-1 0,1 1 0,0 1 0,0-1 0,1 1 0,-1-1-1,1 1 1,1 0 0,-1 1 0,1-1 0,0 1 0,0-1 0,1 1 0,0 0 0,0 0 0,1 0 0,-1 0 0,2 1 0,-1-1-1,1 0 1,0 8 0,1-13-13,0 0-1,0-1 1,-1 1-1,1 0 0,0-1 1,0 1-1,1-1 1,-1 0-1,0 1 1,0-1-1,1 0 0,-1 0 1,0 0-1,1 0 1,0 0-1,-1 0 0,1 0 1,-1 0-1,1 0 1,0-1-1,0 1 1,-1-1-1,1 1 0,0-1 1,0 0-1,0 0 1,-1 0-1,1 0 1,0 0-1,0 0 0,0 0 1,1-1-1,5 1 16,-1-1-1,-1 0 0,1-1 1,0 0-1,0 0 0,0 0 1,7-4-1,-5 1-20,-1 1 0,0-2 0,0 1 0,-1-1 0,0 0 0,0-1 0,0 0 0,-1 0 0,0 0 0,0-1 0,0 0 0,-1 0 0,-1 0 0,1 0 0,-2-1 0,1 0 0,-1 0 0,0 0 0,-1 0 0,0-1 0,1-10 0,-3 19 0,0 1 0,0-1 0,0 0 0,0 0 0,0 0 0,0 0 0,0 0 0,0 1 0,0-1 0,-1 0 0,1 0 0,0 0 0,-1 0 0,1 1 0,-1-1 0,1 0 0,-1 0 0,1 1 0,-1-1 0,1 0 0,-1 1 0,1-1 0,-1 1 0,0-1 0,0 1 0,1-1 0,-1 1 0,0-1 0,0 1 0,1 0 0,-1-1 0,0 1 0,0 0 0,0 0 0,0 0 0,1-1 0,-1 1 0,0 0 0,0 0 0,0 0 0,0 0 0,0 1 0,1-1 0,-1 0 0,0 0 0,0 0 0,0 1 0,0-1 0,-1 1 0,-1 0 0,0 0 0,0 0 0,0 1 0,1-1 0,-1 1 0,0 0 0,1-1 0,-1 1 0,1 0 0,-1 1 0,1-1 0,-4 5 0,4-5-330,1 1 1,0-1-1,-1 0 0,1 1 0,0-1 1,0 1-1,0-1 0,1 1 1,-1-1-1,0 1 0,1 0 0,0-1 1,0 1-1,0 0 0,0-1 1,0 1-1,0 0 0,1-1 0,0 5 1,0-5-1,1-1 1,-1 0-1,0 0 1,1 0-1,-1 0 1,1 0-1,-1 0 1,1 0-1,0 0 1,-1 0-1,1-1 1,0 1-1,-1-1 1,1 1-1,0-1 1,0 0-1,0 0 1,-1 0-1,1 0 1,0 0-1,0 0 1,0 0-1,-1 0 0,1-1 1,0 1-1,0-1 1,-1 1-1,1-1 1,3-1-1,23-10-7245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8.520"/>
    </inkml:context>
    <inkml:brush xml:id="br0">
      <inkml:brushProperty name="width" value="0.025" units="cm"/>
      <inkml:brushProperty name="height" value="0.025" units="cm"/>
    </inkml:brush>
  </inkml:definitions>
  <inkml:trace contextRef="#ctx0" brushRef="#br0">175 102 13036,'0'0'4645,"-10"6"-1074,-12 8-1431,2 1 1,-33 29-1,46-38-1792,1 0-1,-1 0 1,2 0 0,-1 1 0,1 0 0,0 0 0,0 1 0,1 0-1,0-1 1,0 1 0,1 1 0,0-1 0,-2 11 0,5-18-346,-1-1 1,1 1-1,0-1 1,0 1 0,0-1-1,0 1 1,0-1-1,0 1 1,1 0-1,-1-1 1,0 1-1,0-1 1,0 1-1,0-1 1,1 1 0,-1-1-1,0 1 1,0-1-1,1 1 1,-1-1-1,0 0 1,1 1-1,-1-1 1,1 1-1,-1-1 1,1 0 0,-1 1-1,0-1 1,1 0-1,-1 0 1,1 1-1,-1-1 1,1 0-1,0 0 1,25-1 68,24-20-7,-31 6-64,-1 0 0,0-2 0,-1 0 0,-1-1 0,-1 0 0,0-1 0,-1-1 0,-1 0 0,-1-1 0,-1 0 0,-1-1 0,13-41 0,-88 180 0,59-105 0,1 0 0,0 1 0,1 0 0,0 0 0,1 0 0,0 0 0,1 1 0,1-1 0,0 0 0,1 18 0,1-30 0,-1 1 0,0-1 0,0 0 0,0 0 0,1 0 0,-1 0 0,1 0 0,-1 0 0,1 0 0,-1 0 0,1 0 0,0 0 0,-1 0 0,1 0 0,0 0 0,0 0 0,-1-1 0,1 1 0,0 0 0,0 0 0,0-1 0,0 1 0,0-1 0,0 1 0,2 0 0,0 0 0,0-1 0,0 1 0,1-1 0,-1 0 0,0 0 0,0 0 0,0 0 0,0-1 0,5 0 0,1-1 0,0-1 0,-1 0 0,1 0 0,-1-1 0,1 0 0,7-5 0,-2-3-267,1-1 1,-2 0-1,14-17 1,18-17-350,-71 98 1673,19-39-994,0-1-1,0 1 1,1 1-1,0-1 1,1 1-1,1 0 1,0 0-1,1 0 1,-3 23-1,6-36-59,1 1 0,-1 0-1,0-1 1,1 1 0,-1 0 0,1-1 0,-1 1 0,1-1-1,-1 1 1,1 0 0,-1-1 0,1 1 0,0-1 0,-1 0-1,1 1 1,-1-1 0,1 0 0,0 1 0,0-1 0,-1 0-1,1 0 1,0 1 0,0-1 0,-1 0 0,1 0 0,0 0-1,0 0 1,-1 0 0,1 0 0,0 0 0,0 0-1,-1 0 1,2-1 0,31-5-483,-26 1-688,0 1 1,0-1 0,0-1 0,0 1 0,-1-1-1,0 0 1,0 0 0,-1-1 0,1 0 0,-2 0-1,1 0 1,-1-1 0,6-13 0,8-19-5522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9.190"/>
    </inkml:context>
    <inkml:brush xml:id="br0">
      <inkml:brushProperty name="width" value="0.025" units="cm"/>
      <inkml:brushProperty name="height" value="0.025" units="cm"/>
    </inkml:brush>
  </inkml:definitions>
  <inkml:trace contextRef="#ctx0" brushRef="#br0">38 0 12492,'0'0'13698,"2"9"-11557,-1 10-1677,0-1 0,-1 1 1,-1-1-1,-4 28 0,-20 86 1475,16-91-1763,7-81-426,9-36-39,33 103-165,-29-24 469,0 0-1,-1-1 1,1 0-1,0-1 1,0 0-1,0-1 1,0 0-1,0 0 1,0-2-1,0 1 1,0-1-1,0-1 1,-1 0 0,1 0-1,-1-1 1,0 0-1,14-9 1,-23 12 38,-5 4 18,1 1-1,-1-1 1,1 1-1,-1 0 1,1 0-1,0 0 1,-3 7-1,4-9-20,-4 7-37,1 0 1,-1 1-1,2 0 0,-1 0 1,-2 11-1,6-19-13,0-1-1,1 1 1,-1-1-1,1 1 1,-1 0 0,1-1-1,0 1 1,0 0-1,-1-1 1,1 1 0,0 0-1,1-1 1,-1 1-1,0 0 1,0-1 0,1 1-1,-1 0 1,1-1-1,-1 1 1,1 0 0,0-1-1,0 1 1,0-1-1,0 0 1,0 1 0,0-1-1,0 0 1,0 1-1,0-1 1,1 0 0,-1 0-1,0 0 1,1 0-1,-1 0 1,1 0 0,-1-1-1,1 1 1,-1 0-1,4 0 1,14 3-15,-10-3-13,0 1 0,-1 0 0,1 1 0,-1 0 1,16 7-1,-22-9 25,0 0 0,-1 1 0,1-1 0,-1 0 0,0 0 0,1 1 0,-1-1 0,0 1 0,0-1 0,1 1 0,-1 0 0,-1-1 0,1 1 0,0 0 0,0 0 0,-1 0 0,1-1 0,-1 1 0,1 0 0,-1 0 0,0 0 1,0 0-1,0 0 0,0 0 0,0 0 0,0 0 0,0 0 0,-1 0 0,1-1 0,-1 1 0,1 0 0,-1 0 0,-1 2 0,-1 1 12,1-1 0,-1 1 0,0-1 0,-1 1 0,1-1 0,-1 0 0,1 0 0,-1-1 0,-1 1 0,1-1 0,0 0 0,-1 0 0,1 0 0,-1-1 0,0 0 1,-7 3-1,9-4-5,0 1 0,0-1 0,1 0 1,-1-1-1,0 1 0,0 0 1,0-1-1,0 0 0,0 1 1,0-1-1,0 0 0,0-1 1,0 1-1,0 0 0,0-1 1,0 0-1,0 0 0,0 0 1,0 0-1,1 0 0,-1 0 0,0-1 1,1 1-1,-1-1 0,1 0 1,0 0-1,-1 0 0,1 0 1,-3-4-1,2 2-4,0 1 0,1-1 0,0 0 0,0 0 0,0 0 0,1 0 0,-1 0 0,1-1 0,0 1 0,0 0 0,0-1 0,1 1 0,-1-1 0,1 1 0,0 0 0,0-1 0,1 1 0,0-1 0,-1 1 0,3-7 0,0 7 0,-1-1 0,1 1 0,0 0 0,0 0 0,0 0 0,1 0 0,-1 1 0,1-1 0,0 1 0,0 0 0,0 0 0,0 0 0,1 1 0,-1 0 0,1-1 0,-1 1 0,8-1 0,63-16-469,-61 17-143,0-1 0,0 0-1,0-1 1,-1-1 0,1 0 0,-1 0-1,-1-1 1,22-14 0,-16-1-8367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49.971"/>
    </inkml:context>
    <inkml:brush xml:id="br0">
      <inkml:brushProperty name="width" value="0.025" units="cm"/>
      <inkml:brushProperty name="height" value="0.025" units="cm"/>
    </inkml:brush>
  </inkml:definitions>
  <inkml:trace contextRef="#ctx0" brushRef="#br0">0 60 4164,'14'-17'8918,"-11"12"-7171,1 0 0,-1 1 0,1-1 0,0 1 1,0 0-1,1 0 0,-1 0 0,7-4 0,-9 14-1260,0 1 0,-1-1-1,0 1 1,0-1 0,-1 1 0,0-1 0,-1 12-1,1-14-419,0-2-67,0 0 0,0 0 0,0 0 0,0 0 0,0 0 0,0 0 0,0 0 0,1 0 0,-1 0 0,1 0 0,-1 0 0,1 0 0,0 0 0,0 0 0,0-1 0,0 1 0,2 2 0,-1-3 0,0 0 0,-1-1 0,1 1 0,0 0 0,0-1 0,0 0 0,0 0 0,0 1 0,0-1 0,0 0 0,0-1 0,0 1 0,0 0 0,0 0 0,0-1 0,0 0 0,0 1 0,1-2 0,7-1 0,0-2 0,0 1 0,-1-1 0,14-10 0,-17 11 0,0 0 0,0 0 0,1 0 0,-1 1 0,1-1 0,0 2 0,-1-1 0,2 1 0,-1 0 0,0 0 0,14-1 0,-20 5 0,0-1 0,0 0 0,0 1 0,-1-1 0,1 0 0,0 1 0,-1-1 0,1 1 0,-1-1 0,1 1 0,-1 0 0,0-1 0,0 1 0,0-1 0,0 1 0,0-1 0,0 1 0,-1 3 0,-1 33 0,-4-6 0,5-27 0,-1 1 0,1-1 0,0 1 0,0 0 0,0 0 0,1 0 0,0-1 0,0 1 0,1 0 0,1 10 0,0-15 0,0-1 0,0 1 0,0 0 0,1-1 0,-1 1 0,0-1 0,0 0 0,0 0 0,1 0 0,-1 0 0,0 0 0,0 0 0,0-1 0,1 1 0,-1-1 0,0 1 0,0-1 0,3-2 0,8-3-164,-1-1-1,0-1 1,-1 0-1,0-1 1,0 0-1,0 0 1,-1-1-1,14-19 1,27-24-1660,-49 51 361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50.813"/>
    </inkml:context>
    <inkml:brush xml:id="br0">
      <inkml:brushProperty name="width" value="0.025" units="cm"/>
      <inkml:brushProperty name="height" value="0.025" units="cm"/>
    </inkml:brush>
  </inkml:definitions>
  <inkml:trace contextRef="#ctx0" brushRef="#br0">81 160 12876,'0'0'17355,"-9"1"-16421,5 0-844,0 0 0,-1 0-1,1 0 1,0 1-1,0-1 1,-1 1-1,1 0 1,0 1-1,1-1 1,-7 5-1,8-6-67,0 1-1,1 0 0,-1-1 0,1 1 1,-1 0-1,1 0 0,0 0 1,-1 0-1,1 0 0,0 0 0,0 0 1,0 0-1,1 0 0,-1 0 0,0 0 1,1 1-1,0-1 0,-1 0 0,1 1 1,0-1-1,0 0 0,0 0 0,1 1 1,-1-1-1,0 0 0,1 1 0,0-1 1,1 4-1,-1-5-21,0 0 0,0 0 0,0-1 0,1 1 0,-1 0 0,0 0 0,1-1 0,-1 1 0,1 0 0,-1-1 0,0 1 0,1-1 0,-1 0 0,1 0 0,-1 1 0,1-1 0,-1 0 0,1 0 0,2-1 0,33-2 0,-27 0-63,0 0 0,-1-1-1,1 0 1,-1-1 0,15-10 0,-16 10 7,-1 0 1,0 1 0,1 0 0,0 0 0,0 1 0,0 0 0,1 0 0,11-2 0,-20 5 50,1 0 1,-1 0 0,0 0 0,1 0 0,-1 0 0,0 0 0,1 0 0,-1 0 0,1 0 0,-1 1 0,0-1 0,1 0 0,-1 0 0,0 0 0,0 0 0,1 1 0,-1-1 0,0 0 0,1 0 0,-1 0 0,0 1 0,0-1 0,1 0 0,-1 1 0,0-1 0,0 0 0,0 0 0,1 1 0,-1-1 0,0 0 0,0 1 0,0-1 0,0 0 0,0 1 0,0-1 0,0 1 0,-1 19 144,-11 16 365,-20 22-126,44-90-425,-4 9-149,2 1 1,14-27-1,-20 43 105,-1 0 0,1 0-1,1 1 1,-1-1 0,1 1-1,0 0 1,0 1-1,0-1 1,0 1 0,1 0-1,0 1 1,11-6 0,5 0-3657,-1-1-1,21-14 1,-4-7 141,-35 28 3666,1 0-1,-2-1 1,1 0-1,0 0 1,-1 0 0,0 0-1,4-7 1,-15 29 9402,-6 9-6036,-23 45-1837,31-54-1376,1 1-1,1-1 0,0 1 0,2 0 0,0 0 1,1 1-1,0 24 0,2-44-211,0 1-1,0-1 1,0 1-1,0-1 1,0 1-1,0-1 1,0 1-1,0-1 1,0 1-1,0-1 1,0 1-1,0-1 1,1 1-1,-1-1 1,0 0-1,0 1 1,1-1-1,-1 1 1,0-1-1,0 0 1,1 1-1,-1-1 1,0 0-1,1 1 1,-1-1-1,1 0 1,-1 1-1,0-1 1,1 0-1,-1 0 1,1 1-1,-1-1 1,1 0-1,-1 0 1,1 0-1,-1 0 1,0 0-1,1 0 1,-1 0-1,1 0 1,-1 0-1,1 0 1,-1 0-1,1 0 1,-1 0-1,1 0 1,-1 0-1,1 0 1,-1 0-1,1-1 1,-1 1-1,1 0 1,-1 0-1,0-1 1,1 1-1,-1 0 1,0 0-1,1-1 1,-1 1-1,1-1 1,24-21-155,-11 3-662,-1-1-1,11-26 1,5-7-6424,-46 79-2278,12-19 10281,-30 53 7927,33-57-8296,1 1-1,0-1 1,-1 0-1,1 1 1,0 0-1,1-1 1,-1 1-1,1-1 1,0 1-1,0 0 1,0 0-1,0-1 1,0 1-1,1 0 1,0-1-1,1 5 1,-2-7-428,1 0 0,0 0 0,-1 0-1,1 0 1,0 0 0,0 0 0,0 0 0,0 0 0,0-1 0,0 1-1,0 0 1,0 0 0,0-1 0,0 1 0,0-1 0,1 1 0,-1-1 0,0 1-1,0-1 1,1 0 0,-1 1 0,0-1 0,1 0 0,-1 0 0,0 0-1,2 0 1,-1-1-513,0 1-1,0 0 1,0 0-1,0-1 0,0 1 1,0-1-1,0 1 1,-1-1-1,1 0 0,0 0 1,0 0-1,-1 0 1,1 0-1,-1 0 1,1 0-1,-1 0 0,3-2 1,8-16-7845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51.487"/>
    </inkml:context>
    <inkml:brush xml:id="br0">
      <inkml:brushProperty name="width" value="0.025" units="cm"/>
      <inkml:brushProperty name="height" value="0.025" units="cm"/>
    </inkml:brush>
  </inkml:definitions>
  <inkml:trace contextRef="#ctx0" brushRef="#br0">0 228 9513,'0'0'21412,"10"4"-20189,-6-1-1196,0-2 0,1 1 0,-1 0-1,1-1 1,-1 0 0,1 0 0,0 0 0,-1-1 0,1 1 0,0-1 0,-1 0 0,1-1 0,0 1 0,0-1 0,-1 0 0,1 0-1,-1 0 1,1-1 0,-1 0 0,1 1 0,-1-2 0,4-1 0,9-6-27,0 1 0,25-21 0,-38 27 0,-1 1 0,1-1 0,-1 0 0,0 0 0,0-1 0,0 1 0,0-1 0,-1 1 0,1-1 0,-1 0 0,0 0 0,0 0 0,0 0 0,-1 0 0,0 0 0,1-1 0,0-6 0,-3 11 0,1-1 0,0 1 0,-1-1 0,1 1 0,0-1 0,-1 1 0,1-1 0,0 1 0,-1 0 0,1-1 0,-1 1 0,1 0 0,-1-1 0,1 1 0,-1 0 0,1-1 0,-1 1 0,1 0 0,-1 0 0,0 0 0,1-1 0,-1 1 0,1 0 0,-1 0 0,1 0 0,-1 0 0,0 0 0,1 0 0,-1 0 0,1 0 0,-1 1 0,0-1 0,1 0 0,-1 0 0,1 0 0,-1 0 0,1 1 0,-1-1 0,1 0 0,-1 1 0,0 0 0,-26 11 0,19-5 0,0 1 0,0 0 0,0 1 0,1-1 0,0 1 0,-9 18 0,12-21 0,1 1 0,0 0 0,0-1 0,0 1 0,1 0 0,0 0 0,0 1 0,1-1 0,0 0 0,1 0 0,-1 10 0,2-15 0,0-1 0,0 0 0,-1 0 0,1 0 0,0 0 0,0 0 0,0 0 0,0 0 0,1 0 0,-1 0 0,0 0 0,0-1 0,0 1 0,1 0 0,-1-1 0,0 1 0,1-1 0,-1 0 0,1 1 0,-1-1 0,0 0 0,1 0 0,-1 0 0,1 0 0,-1 0 0,0 0 0,1 0 0,-1 0 0,3-1 0,45-7 0,-31 1 0,0-1 0,0 0 0,-1-2 0,-1 0 0,1-1 0,21-19 0,82-87 0,-76 66 0,-15 18 0,-23 26 0,-8 11 0,-15 22 0,1 1 0,1 1 0,-12 30 0,21-43 0,1 0 0,1 1 0,0 0 0,2 0 0,-1 0 0,2 0 0,0 29 0,1-44 0,0 0 0,0 0 0,0 0 0,0 0 0,1 0 0,-1-1 0,0 1 0,0 0 0,1 0 0,-1 0 0,0 0 0,1 0 0,-1 0 0,1-1 0,-1 1 0,1 0 0,0 0 0,-1-1 0,1 1 0,0 0 0,-1-1 0,1 1 0,0 0 0,0-1 0,-1 1 0,1-1 0,0 0 0,0 1 0,0-1 0,0 0 0,0 1 0,0-1 0,0 0 0,0 0 0,0 0 0,0 0 0,0 0 0,-1 0 0,1 0 0,0 0 0,0 0 0,0 0 0,0-1 0,0 1 0,0 0 0,0-1 0,0 1 0,0 0 0,-1-1 0,1 1 0,0-1 0,0 0 0,0 1 0,-1-1 0,1 1 0,0-1 0,-1 0 0,1 0 0,-1 1 0,1-1 0,-1 0 0,1 0 0,0-1 0,0-4-48,0 1 1,0-1-1,-1 0 0,0 1 0,0-1 1,0 0-1,-1 1 0,1-1 0,-1 1 1,-1-1-1,1 1 0,-1-1 1,0 1-1,0 0 0,-1 0 0,1 0 1,-1 0-1,0 0 0,0 0 0,-1 1 1,-4-5-1,-6-5-132,-2 1 0,0 0 0,0 1 0,-26-15 0,33 22 219,43-2 1338,17 4-1387,84-10-4016,-72 2-2839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11.476"/>
    </inkml:context>
    <inkml:brush xml:id="br0">
      <inkml:brushProperty name="width" value="0.025" units="cm"/>
      <inkml:brushProperty name="height" value="0.025" units="cm"/>
    </inkml:brush>
  </inkml:definitions>
  <inkml:trace contextRef="#ctx0" brushRef="#br0">1 0 11018,'0'0'14564,"2"14"-12589,6 43-82,-3 1-1,-3 61 1,-3-10-3205,0-2-7934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11.819"/>
    </inkml:context>
    <inkml:brush xml:id="br0">
      <inkml:brushProperty name="width" value="0.025" units="cm"/>
      <inkml:brushProperty name="height" value="0.025" units="cm"/>
    </inkml:brush>
  </inkml:definitions>
  <inkml:trace contextRef="#ctx0" brushRef="#br0">1 106 14958,'0'0'12182,"15"3"-10249,17 3-1298,1-2 0,-1-1 1,66-3-1,299-49-347,-387 47-658,42-10-1109,-35-3-2792,-16 14 3774,-1 0 0,0 0 0,1 0 0,-1 0 0,0-1 1,1 1-1,-1 0 0,0 0 0,0 0 0,0-1 0,0 1 0,0 0 0,0 0 0,-1 0 0,1 0 0,0-1 1,0 1-1,-1-1 0,-10-18-9758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12.176"/>
    </inkml:context>
    <inkml:brush xml:id="br0">
      <inkml:brushProperty name="width" value="0.025" units="cm"/>
      <inkml:brushProperty name="height" value="0.025" units="cm"/>
    </inkml:brush>
  </inkml:definitions>
  <inkml:trace contextRef="#ctx0" brushRef="#br0">0 102 14414,'0'0'11210,"47"-53"-8968,-4 38-640,11 0-289,7 3-544,7 7-481,6 4-224,4 1-32,2 0-64,-3 6-993,-2 3-1761,-11-6-3653,-3-3-3490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12.532"/>
    </inkml:context>
    <inkml:brush xml:id="br0">
      <inkml:brushProperty name="width" value="0.025" units="cm"/>
      <inkml:brushProperty name="height" value="0.025" units="cm"/>
    </inkml:brush>
  </inkml:definitions>
  <inkml:trace contextRef="#ctx0" brushRef="#br0">30 0 17264,'0'0'7517,"7"9"-5206,-2-3-1980,-1 0 0,0 0 0,0 1 0,0 0 0,-1 0 0,0 0 0,-1 0 0,1 0 0,-1 0 0,-1 1 0,1-1 0,-1 1 0,-1-1 0,0 12 0,0 40-121,-3-1 0,-10 61 0,13-118-358,0 0 1,-1 0-1,1 0 1,0 0-1,0 0 0,-1 0 1,1 0-1,-1 0 1,1 0-1,-1-1 0,1 1 1,-1 0-1,1 0 1,-1 0-1,0-1 0,1 1 1,-1 0-1,0-1 1,0 1-1,0-1 0,1 1 1,-3 0-1,2-1-363,0 0 0,0 1-1,-1-1 1,1 0 0,0 0 0,0 0-1,-1 0 1,1-1 0,0 1 0,0 0-1,-1 0 1,1-1 0,0 1-1,0-1 1,0 1 0,0-1 0,0 1-1,0-1 1,-1 0 0,1 0 0,1 1-1,-1-1 1,0 0 0,0 0-1,-1-2 1,-13-17-8698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51.120"/>
    </inkml:context>
    <inkml:brush xml:id="br0">
      <inkml:brushProperty name="width" value="0.025" units="cm"/>
      <inkml:brushProperty name="height" value="0.025" units="cm"/>
    </inkml:brush>
  </inkml:definitions>
  <inkml:trace contextRef="#ctx0" brushRef="#br0">9465 583 7591,'-14'-8'1735,"-79"-39"-1120,-1 4 0,-201-60-1,-230-23 1818,-372-12-1134,-9 60 63,-891 38-940,695 130-374,13 101-56,344-23 43,14 55 669,595-172-199,3 6 1,-143 84-1,214-104-409,1 3 0,2 2 0,3 3 0,1 3 0,2 1 0,-57 70 0,89-91-86,0 0 1,2 1 0,1 0 0,2 2 0,0 0-1,3 1 1,0 1 0,-12 51 0,20-63-6,2 0 1,0 0 0,1 1 0,1 0 0,1-1-1,2 1 1,-1-1 0,2 1 0,1-1 0,1 0 0,1 0-1,0 0 1,2-1 0,17 35 0,-4-21 0,1-2 0,1 0-1,2-1 1,1-1 0,42 37 0,-7-15 18,113 75-1,-89-75-6,2-4-1,2-4 1,2-4-1,126 37 1,398 68 45,-296-96-45,335 9-1,328-63 54,-1-74 2,-8-41-34,2085-354 86,-1914 249-121,-896 161 51,-4-11 0,363-163-1,-595 233-39,71-35 275,96-60-1,-158 87-207,-1-1 1,0-1 0,-1-1-1,-1-1 1,0 0-1,-1-1 1,-1-1 0,-1-1-1,22-37 1,-32 47-19,-1 0 0,1 0 1,-2 0-1,0 0 1,0-1-1,-1 0 0,0 0 1,-1 1-1,0-1 1,-1 0-1,0 0 0,0 0 1,-1 0-1,-1 0 1,-5-19-1,2 15-24,-1-1 0,-1 1 0,-1 0 0,0 0-1,-1 1 1,0 0 0,-1 1 0,0 0 0,-20-18 0,-21-16 65,-2 3 1,-2 2-1,-2 3 1,-116-61-1,-269-88 554,220 114-405,-3 10-1,-3 9 0,-259-27 1,114 45-98,-450 12 0,230 62-500,6 40-4193,350-42 33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12.877"/>
    </inkml:context>
    <inkml:brush xml:id="br0">
      <inkml:brushProperty name="width" value="0.025" units="cm"/>
      <inkml:brushProperty name="height" value="0.025" units="cm"/>
    </inkml:brush>
  </inkml:definitions>
  <inkml:trace contextRef="#ctx0" brushRef="#br0">1 248 19410,'0'0'11718,"13"3"-10335,-10-2-1320,5 2-49,0 0-1,1-1 1,-1-1 0,0 1 0,1-1 0,-1 0-1,1-1 1,-1 0 0,1-1 0,-1 1 0,0-2-1,1 1 1,15-6 0,0-5-14,-2-2 0,1 0 0,-2-1 0,0-1 0,-1-1 0,-1-1 0,0-1 0,-1-1 0,-1 0 0,-1-1 0,23-40 0,-39 60 0,0 1 0,0 0 0,0 0 0,0-1 0,0 1 0,0 0 0,0 0 0,0-1 0,0 1 0,0 0 0,0 0 0,1-1 0,-1 1 0,0 0 0,0 0 0,0 0 0,0-1 0,0 1 0,1 0 0,-1 0 0,0 0 0,0 0 0,1-1 0,-1 1 0,0 0 0,0 0 0,0 0 0,1 0 0,-1 0 0,0 0 0,0 0 0,1 0 0,-1-1 0,0 1 0,1 0 0,-1 0 0,0 0 0,0 0 0,1 0 0,-1 1 0,0-1 0,0 0 0,1 0 0,-1 0 0,0 0 0,0 0 0,1 0 0,-1 0 0,0 1 0,5 18 0,-3 47 0,-2-42 0,0-16-118,1-1-1,0 0 1,0 1-1,1-1 1,0 0 0,0 0-1,1 0 1,-1 0-1,2-1 1,-1 1 0,1-1-1,0 0 1,0 0-1,1 0 1,-1 0 0,1-1-1,1 0 1,-1 0-1,1 0 1,0-1 0,0 0-1,0 0 1,0 0-1,1-1 1,0 0 0,0 0-1,8 2 1,18-3-7746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6.378"/>
    </inkml:context>
    <inkml:brush xml:id="br0">
      <inkml:brushProperty name="width" value="0.025" units="cm"/>
      <inkml:brushProperty name="height" value="0.025" units="cm"/>
    </inkml:brush>
  </inkml:definitions>
  <inkml:trace contextRef="#ctx0" brushRef="#br0">0 48 4869,'0'0'15230,"8"6"-12822,0-1-1987,0 0 0,1-1 1,-1 0-1,1-1 0,0 0 1,0 0-1,0-1 0,0 0 1,0-1-1,0 0 0,0 0 0,15-1 1,364-15 2461,-47 0-983,221 15-1900,-562 0-70,0 0 0,1 0 0,-1 0 0,1 0 0,-1 0 0,0 0 0,1 0 0,-1 0 0,0 0 0,1-1 0,-1 1 0,1 0 0,-1 0 0,0 0 0,1 0 0,-1-1 0,0 1 0,0 0 0,1 0 0,-1-1 0,0 1 0,1 0 0,-1-1 0,0 1 0,0 0 0,0-1 0,1 1 0,-1 0 0,0-1 0,0 1 0,0 0 0,0-1 0,0 1 0,1 0 0,-1-1 0,0 1 0,0-1 0,0 1 0,0 0 0,0-1 0,0 1 0,0-1 0,-1 1 0,1-1 0,-7-21-6712,3 10 2012,3 1-4455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6.726"/>
    </inkml:context>
    <inkml:brush xml:id="br0">
      <inkml:brushProperty name="width" value="0.025" units="cm"/>
      <inkml:brushProperty name="height" value="0.025" units="cm"/>
    </inkml:brush>
  </inkml:definitions>
  <inkml:trace contextRef="#ctx0" brushRef="#br0">138 0 18257,'0'0'12321,"11"1"-11413,87 4-481,1 4 0,118 28 0,-215-36-427,44 15 0,-45-16 0,0 1 0,0-1 0,0 1 0,-1 0 0,1-1 0,0 1 0,0 0 0,0 0 0,0-1 0,-1 1 0,1 0 0,0 0 0,-1 0 0,1 0 0,-1 0 0,1 0 0,-1 0 0,1 0 0,-1 0 0,0 0 0,1 1 0,-1-1 0,0 0 0,0 0 0,0 0 0,0 0 0,0 0 0,0 0 0,0 1 0,0-1 0,-1 0 0,1 0 0,0 0 0,-1 0 0,1 0 0,-1 0 0,1 0 0,-1 0 0,0 1 0,-6 7 0,0-1 0,-1-1 0,0 1 0,0-1 0,0-1 0,-1 0 0,0 0 0,-10 5 0,-7 5 0,-190 111 0,-63 45 0,268-166-386,6-4-3504,5-10-8394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8.860"/>
    </inkml:context>
    <inkml:brush xml:id="br0">
      <inkml:brushProperty name="width" value="0.025" units="cm"/>
      <inkml:brushProperty name="height" value="0.025" units="cm"/>
    </inkml:brush>
  </inkml:definitions>
  <inkml:trace contextRef="#ctx0" brushRef="#br0">0 0 6054,'0'0'16335,"6"53"-14317,-6-30-865,0 5-416,0-1 448,0 1-865,0-2-224,0-3-64,0-4 0,1-2-384,1-7-1217,-2-3-994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9.202"/>
    </inkml:context>
    <inkml:brush xml:id="br0">
      <inkml:brushProperty name="width" value="0.025" units="cm"/>
      <inkml:brushProperty name="height" value="0.025" units="cm"/>
    </inkml:brush>
  </inkml:definitions>
  <inkml:trace contextRef="#ctx0" brushRef="#br0">1 118 13357,'0'0'12171,"60"14"-10313,-24-14-481,8-9-640,0-1-545,0-3-128,-1-1-32,-7-1-640,-9 0-1218,-8-3-1794,-10 0-2882,-9-2-4132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9.573"/>
    </inkml:context>
    <inkml:brush xml:id="br0">
      <inkml:brushProperty name="width" value="0.025" units="cm"/>
      <inkml:brushProperty name="height" value="0.025" units="cm"/>
    </inkml:brush>
  </inkml:definitions>
  <inkml:trace contextRef="#ctx0" brushRef="#br0">1 77 11883,'0'0'14286,"89"-10"-12364,-37 4-673,4-1-673,5-1-416,-2 1-128,-5-2-384,-9-4-2691,-9-4-5189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29.931"/>
    </inkml:context>
    <inkml:brush xml:id="br0">
      <inkml:brushProperty name="width" value="0.025" units="cm"/>
      <inkml:brushProperty name="height" value="0.025" units="cm"/>
    </inkml:brush>
  </inkml:definitions>
  <inkml:trace contextRef="#ctx0" brushRef="#br0">1 138 5637,'0'0'24920,"35"60"-24664,-35-36-192,0-3-96,0-3-1025,0-5-1826,0-5-1793</inkml:trace>
  <inkml:trace contextRef="#ctx0" brushRef="#br0" timeOffset="1">13 1 17457,'0'0'9769,"21"45"-17040,-3-42-96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0.272"/>
    </inkml:context>
    <inkml:brush xml:id="br0">
      <inkml:brushProperty name="width" value="0.025" units="cm"/>
      <inkml:brushProperty name="height" value="0.025" units="cm"/>
    </inkml:brush>
  </inkml:definitions>
  <inkml:trace contextRef="#ctx0" brushRef="#br0">107 1 15246,'0'0'4426,"-9"6"-876,-2 1-2680,1-2-74,1 0 1,1 0 0,-1 1-1,1 1 1,0-1 0,0 1-1,1 0 1,-12 15 0,19-22-796,0 1 1,0-1 0,0 1 0,-1-1-1,1 1 1,0-1 0,0 0 0,0 1 0,0-1-1,0 1 1,0-1 0,0 1 0,0-1-1,0 0 1,0 1 0,0-1 0,0 1 0,1-1-1,-1 1 1,0-1 0,0 0 0,0 1-1,1-1 1,-1 1 0,0-1 0,0 0 0,1 1-1,-1-1 1,0 0 0,1 0 0,-1 1 0,0-1-1,1 0 1,-1 0 0,0 1 0,1-1-1,-1 0 1,1 0 0,-1 0 0,0 1 0,1-1-1,-1 0 1,1 0 0,-1 0 0,1 0-1,-1 0 1,0 0 0,1 0 0,-1 0 0,1 0-1,31 0-423,-23-1 177,19 0-749,-8 0 142,0 1-1,32 4 1,-49-4 801,1 1-1,0-1 1,0 1 0,-1 0 0,1 0 0,-1 1 0,1-1-1,-1 1 1,1-1 0,-1 1 0,0 0 0,0 0-1,0 1 1,0-1 0,0 1 0,0-1 0,-1 1-1,1 0 1,3 6 0,-5-7 140,-1 0 0,1 0 1,0-1-1,-1 2 0,1-1 0,-1 0 1,1 0-1,-1 0 0,0 0 0,0 0 1,0 0-1,0 0 0,-1 0 0,1 0 0,0 0 1,-1 0-1,0 0 0,1 0 0,-1 0 1,0 0-1,0 0 0,0 0 0,0 0 0,0-1 1,0 1-1,-1 0 0,1-1 0,-1 1 1,1-1-1,-1 1 0,1-1 0,-1 0 1,0 0-1,0 0 0,0 0 0,1 0 0,-1 0 1,-3 1-1,-3 1 13,0 0 0,0 0 0,0 0 0,-1-1 0,1 0 1,-1-1-1,1 0 0,-11 0 0,2-6-3079,11-6-2620,4-9-7434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0.738"/>
    </inkml:context>
    <inkml:brush xml:id="br0">
      <inkml:brushProperty name="width" value="0.025" units="cm"/>
      <inkml:brushProperty name="height" value="0.025" units="cm"/>
    </inkml:brush>
  </inkml:definitions>
  <inkml:trace contextRef="#ctx0" brushRef="#br0">120 19 8008,'0'0'15764,"-8"0"-13757,3 0-1865,1 1 0,-1-1 0,1 1 0,-1 0-1,1 0 1,0 0 0,-1 1 0,1 0 0,0 0 0,0 0 0,0 0 0,0 0-1,1 1 1,-1 0 0,0 0 0,1 0 0,0 0 0,0 0 0,0 1 0,0-1 0,0 1-1,1 0 1,0 0 0,0 0 0,-3 5 0,-9 42 186,14-49-317,-1-1 1,1 0 0,0 0-1,0 1 1,-1-1 0,1 0-1,0 0 1,0 1 0,0-1-1,1 0 1,-1 0 0,0 1-1,0-1 1,1 0-1,-1 0 1,1 1 0,-1-1-1,1 0 1,-1 0 0,1 0-1,0 0 1,-1 0 0,1 0-1,0 0 1,0 0 0,0 0-1,0 0 1,0 0 0,0-1-1,0 1 1,0 0 0,0-1-1,0 1 1,0-1 0,3 2-1,3-2 31,1 0 1,-1-1-1,0 0 0,1 0 0,-1 0 1,0-1-1,1 0 0,-1 0 0,0-1 0,-1 0 1,1 0-1,0-1 0,-1 1 0,0-2 0,0 1 1,0-1-1,8-8 0,-4 4-14,0-1 0,-1 0 0,-1 0 1,1-1-1,-2 0 0,0 0 0,0-1 0,-1 0 0,5-14 0,-17 45 188,1 0 0,0 0 0,1 0 0,2 1-1,0 0 1,1 35 0,1-54-264,0 0 0,0 0-1,1 0 1,-1 1 0,1-1 0,-1 0 0,1 0-1,-1 0 1,1 0 0,0 0 0,0 0 0,-1 0-1,1 0 1,0 0 0,0 0 0,0-1 0,0 1 0,0 0-1,0 0 1,0-1 0,0 1 0,1-1 0,-1 1-1,0-1 1,0 0 0,3 1 0,-2 0-349,1-1 1,-1 1 0,1-1-1,0 0 1,-1 0 0,1 0-1,0-1 1,-1 1-1,1 0 1,-1-1 0,1 0-1,3-1 1,15-14-9261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1.221"/>
    </inkml:context>
    <inkml:brush xml:id="br0">
      <inkml:brushProperty name="width" value="0.025" units="cm"/>
      <inkml:brushProperty name="height" value="0.025" units="cm"/>
    </inkml:brush>
  </inkml:definitions>
  <inkml:trace contextRef="#ctx0" brushRef="#br0">82 1 4356,'0'0'27573,"-4"2"-26863,-2 2-697,0 1 1,1-1-1,-1 1 0,1 1 1,0-1-1,1 1 0,-1-1 1,1 1-1,0 1 0,1-1 1,-4 8-1,4-8-15,0-1 0,1 0 0,0 1 0,0-1 0,1 1 0,-1 0 0,1 0 0,0-1 0,1 1 0,-1 0 0,1 0 0,0 0 0,1 0 0,-1-1 0,3 10 0,-2-13-2,0-1 0,1 1 0,-1-1 0,0 0-1,1 1 1,-1-1 0,0 0 0,1 0 0,-1 1 0,1-1 0,0-1 0,-1 1-1,1 0 1,0 0 0,0-1 0,0 1 0,-1 0 0,1-1 0,0 0 0,0 0 0,0 1-1,0-1 1,2 0 0,49-2-790,-50 1 667,5 0-664,0 0-1,0-1 0,0 0 0,0-1 1,13-5-1,35-26-8770,-20 5-1371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53.992"/>
    </inkml:context>
    <inkml:brush xml:id="br0">
      <inkml:brushProperty name="width" value="0.025" units="cm"/>
      <inkml:brushProperty name="height" value="0.025" units="cm"/>
    </inkml:brush>
  </inkml:definitions>
  <inkml:trace contextRef="#ctx0" brushRef="#br0">6915 4716 10794,'0'0'1378,"7"-10"-620,80-111 3337,56-84-274,-122 171-3673,-2-2 1,-1 0-1,-2-1 1,15-48-1,-8 1 29,-4-1-1,-4-1 0,-3-1 0,1-132 0,-14 141-104,-2 0-1,-5 0 0,-24-111 1,22 149-56,-2 0 1,-1 0 0,-3 1 0,-1 1 0,-1 1 0,-3 0 0,-1 2 0,-30-39 0,-84-80 90,-156-136 0,147 150-33,73 68 52,-3 3-1,-3 4 1,-143-92-1,-230-78-74,205 113 16,-223-105 549,330 169-425,-213-58 0,-498-49 348,619 128-341,-859-108-86,592 115-58,-319-40 46,198-44 55,590 109-98,0-1-1,0-2 0,1-1 0,0-1 1,-35-19-1,54 25-40,1-1-1,0 0 1,0-1 0,0 0-1,1 0 1,0-1 0,0 1-1,1-2 1,0 1 0,0-1 0,0 0-1,1 0 1,1 0 0,-1-1-1,1 1 1,1-1 0,-1 0-1,1-1 1,1 1 0,-2-12 0,-2-56-2428,9-107-9665,0 157 5564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1.652"/>
    </inkml:context>
    <inkml:brush xml:id="br0">
      <inkml:brushProperty name="width" value="0.025" units="cm"/>
      <inkml:brushProperty name="height" value="0.025" units="cm"/>
    </inkml:brush>
  </inkml:definitions>
  <inkml:trace contextRef="#ctx0" brushRef="#br0">107 0 15535,'0'0'5322,"-9"10"-1201,-2 3-2752,-39 44 2840,45-51-3933,0 0 1,1 1-1,0-1 0,0 1 1,0 0-1,1 0 1,-4 15-1,7-21-276,-1-1 0,1 0 0,0 1 0,0-1 0,0 1 0,0-1 0,0 0 0,0 1 0,0-1 0,0 1 0,0-1 0,0 1 0,0-1 0,1 0 0,-1 1 0,0-1 0,0 1 0,0-1 0,0 0 0,1 1 0,-1-1 0,0 0 0,0 1 0,1-1 0,-1 0 0,0 1 0,1-1 0,-1 0 0,0 1 0,1-1 0,-1 0 0,0 0 0,1 0 0,-1 1 0,1-1 0,-1 0 0,1 0 0,0 0 0,23-2 0,22-14 0,-6-5-15,-26 12 0,0 2 0,1-1 0,0 2 0,0 0 0,0 1 0,0 0 0,1 1 0,0 1 0,16-1 0,-31 4 16,0 0 0,0 0 0,0 1 1,0-1-1,0 1 0,0-1 1,0 1-1,0-1 0,0 1 0,0 0 1,0 0-1,0-1 0,0 1 0,0 0 1,-1 0-1,1 0 0,0 0 1,-1 0-1,1 0 0,-1 0 0,1 0 1,-1 0-1,1 0 0,-1 0 1,0 0-1,1 0 0,-1 0 0,0 0 1,0 0-1,0 1 0,0-1 1,0 0-1,0 2 0,-3 52 100,1-36-80,3-18-21,-1-1 0,0 1 0,1-1 0,-1 1 0,0-1 0,1 0 0,-1 1 0,1-1 0,-1 0 0,0 1 0,1-1 0,-1 0 0,1 1 0,-1-1 0,1 0 0,-1 0 0,1 0 0,0 0 0,-1 1 0,1-1 0,-1 0 0,1 0 0,-1 0 0,1 0 0,-1 0 0,1 0 0,-1 0 0,1-1 0,0 1 0,-1 0 0,1 0 0,-1 0 0,1 0 0,-1-1 0,1 1 0,-1 0 0,1-1 0,0 1 0,22-10 0,6-7 0,55-28 0,-77 42 0,0 0 0,0 1 0,0 0 0,1 0 0,-1 0 0,0 1 0,1 0 0,-1 1 0,1 0 0,8 1 0,-14-1 0,-1 1 0,0-1 0,0 1 0,0 0 0,0 0 0,-1-1 0,1 1 0,0 0 0,0 0 0,0 0 0,-1 0 0,1 0 0,0 0 0,-1 0 0,1 0 0,-1 0 0,1 0 0,-1 0 0,0 1 0,1-1 0,-1 0 0,0 0 0,0 0 0,0 1 0,0-1 0,0 0 0,0 0 0,0 0 0,0 1 0,0-1 0,-1 0 0,1 0 0,-1 2 0,2 21 0,-1-23 0,0-1 0,0 1 0,0 0 0,1-1 0,-1 1 0,0-1 0,1 1 0,-1-1 0,0 1 0,1-1 0,-1 1 0,0-1 0,1 1 0,-1-1 0,1 0 0,-1 1 0,1-1 0,-1 0 0,1 1 0,-1-1 0,1 0 0,-1 0 0,1 1 0,0-1 0,-1 0 0,1 0 0,-1 0 0,1 0 0,0 0 0,-1 0 0,2 0 0,18-2-738,-6-5-2538,3-6-5650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3.717"/>
    </inkml:context>
    <inkml:brush xml:id="br0">
      <inkml:brushProperty name="width" value="0.025" units="cm"/>
      <inkml:brushProperty name="height" value="0.025" units="cm"/>
    </inkml:brush>
  </inkml:definitions>
  <inkml:trace contextRef="#ctx0" brushRef="#br0">23 92 4292,'-22'15'22113,"35"-24"-20588,21-18-442,-26 20-997,0-1-1,1 1 1,0 1-1,0-1 1,0 1-1,1 1 1,0 0-1,0 1 1,0-1-1,0 2 1,19-5-1,-28 8-83,0 0 1,0 0-1,0 0 0,-1 0 0,1 0 1,0 0-1,0 1 0,0-1 0,0 0 1,-1 0-1,1 1 0,0-1 0,0 1 1,0-1-1,-1 0 0,1 1 0,0-1 1,-1 1-1,1 0 0,0-1 0,-1 1 1,1 0-1,-1-1 0,1 1 0,-1 0 0,1-1 1,-1 1-1,1 1 0,3 32 177,-15 30 175,7-50-834,7-13-3476,10-22-6182,-2-1-1152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4.283"/>
    </inkml:context>
    <inkml:brush xml:id="br0">
      <inkml:brushProperty name="width" value="0.025" units="cm"/>
      <inkml:brushProperty name="height" value="0.025" units="cm"/>
    </inkml:brush>
  </inkml:definitions>
  <inkml:trace contextRef="#ctx0" brushRef="#br0">76 1 12236,'0'0'13591,"0"13"-12134,-5 59-108,-4-1-1,-26 103 0,13-66 31,21-108-1376,1 0-1,0 0 0,0 0 0,0 0 1,0-1-1,0 1 0,0 0 0,0 0 1,-1 0-1,1 0 0,0 0 0,0 0 1,0 0-1,0 0 0,0 0 0,0 0 1,-1 0-1,1 0 0,0 0 0,0 0 1,0 0-1,0 0 0,0 0 1,0 0-1,-1 1 0,0-34 13,3-46-30,2 42 15,2 0 0,11-40 0,-14 67 0,0-1 0,0 1 0,1 0 0,1 0 0,-1 0 0,2 0 0,-1 1 0,2 0 0,-1 0 0,1 1 0,14-15 0,-17 21 0,-1 0 0,0 0 0,1 0 0,-1 0 0,1 0 0,-1 1 0,1 0 0,0 0 0,0 0 0,-1 0 0,1 0 0,0 1 0,0 0 0,0 0 0,0 0 0,0 0 0,0 1 0,0-1 0,-1 1 0,1 0 0,0 0 0,0 0 0,-1 1 0,5 1 0,-5-1 0,-1-1 0,1 1 0,-1 0 0,1 0 0,-1 0 0,0 0 0,0 0 0,0 0 0,0 0 0,-1 1 0,1-1 0,0 1 0,-1-1 0,0 1 0,0-1 0,1 1 0,-2 0 0,1 0 0,0 0 0,0 0 0,-1-1 0,0 1 0,1 0 0,-1 0 0,-1 0 0,1 0 0,0 0 0,0 0 0,-1 0 0,0 0 0,0 0 0,-2 4 0,1-3 0,0 0 0,0-1 0,-1 1 0,1-1 0,-1 0 0,0 0 0,0 0 0,-1 0 0,1 0 0,0 0 0,-1-1 0,0 0 0,1 0 0,-1 0 0,0 0 0,-5 1 0,4-1 0,0 0 0,0 0 0,0-1 0,-1 0 0,1 0 0,-1 0 0,1-1 0,-1 1 0,1-1 0,0-1 0,-1 1 0,-7-2 0,11 1-148,1 1 0,0 0 0,0-1 0,-1 1-1,1-1 1,0 1 0,0-1 0,0 0 0,0 1 0,0-1 0,-1 0 0,2 0 0,-1 0-1,0 0 1,0 0 0,0 0 0,0 0 0,0 0 0,1 0 0,-1 0 0,0 0 0,1 0-1,-1-1 1,1 1 0,0 0 0,-1-1 0,1 1 0,0 0 0,0 0 0,0-1 0,0 1-1,0 0 1,0-1 0,0 1 0,0 0 0,0-1 0,1 1 0,-1 0 0,0 0 0,1-1-1,-1 1 1,1 0 0,0 0 0,-1 0 0,1 0 0,1-2 0,1-2-949,0 0 1,1 1-1,-1-1 1,1 1-1,0 0 1,0 0-1,0 0 1,1 1-1,7-6 1,13-2-7787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4.692"/>
    </inkml:context>
    <inkml:brush xml:id="br0">
      <inkml:brushProperty name="width" value="0.025" units="cm"/>
      <inkml:brushProperty name="height" value="0.025" units="cm"/>
    </inkml:brush>
  </inkml:definitions>
  <inkml:trace contextRef="#ctx0" brushRef="#br0">47 0 18257,'0'0'6604,"-6"12"-4239,2-5-2047,-22 45 1446,24-48-1555,0 1 1,0 0-1,1-1 1,0 1-1,0 0 1,0 0-1,1 0 1,-1 0 0,1 0-1,0-1 1,1 7-1,1-10-175,0-1-1,-1 1 0,1 0 1,0-1-1,0 0 1,0 1-1,0-1 1,-1 0-1,1 0 0,0 0 1,0 0-1,0 0 1,0 0-1,0-1 1,0 1-1,-1-1 1,1 1-1,2-2 0,50-24 180,-46 21-297,0 0 0,1 1 1,-1 0-1,1 0 0,0 1 1,0 0-1,0 1 0,0 0 0,16-2 1,-25 4 89,1 1 0,0-1 0,-1 0 0,1 0 1,0 1-1,-1-1 0,1 0 0,-1 1 0,1-1 1,0 1-1,-1-1 0,1 1 0,-1-1 0,1 1 0,-1-1 1,0 1-1,1-1 0,-1 1 0,1-1 0,-1 1 0,0 0 1,0-1-1,1 1 0,-1 0 0,0-1 0,0 1 0,0 0 1,0-1-1,1 1 0,-1 0 0,0 0 0,-1-1 1,1 1-1,0 1 0,-2 36 453,0-8-200,4-30-259,0 0 0,0 0 0,0 0 0,0 0 0,0-1 0,0 1 0,0-1 0,0 1 0,0-1 0,0 1 0,-1-1 0,4-2 0,22-11 0,-20 10 0,0 0 0,0 0 0,0 1 0,1 0 0,0 0 0,-1 1 0,1 0 0,0 0 0,0 1 0,9-1 0,-15 29-5959,-2-15 238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5.470"/>
    </inkml:context>
    <inkml:brush xml:id="br0">
      <inkml:brushProperty name="width" value="0.025" units="cm"/>
      <inkml:brushProperty name="height" value="0.025" units="cm"/>
    </inkml:brush>
  </inkml:definitions>
  <inkml:trace contextRef="#ctx0" brushRef="#br0">0 194 12588,'0'0'17360,"10"5"-17242,34 13-49,-42-18-63,0 0-1,0 0 0,0-1 1,0 1-1,0 0 0,0-1 1,0 1-1,0-1 0,0 0 1,0 0-1,-1 0 0,1 0 1,0 0-1,0 0 0,-1 0 1,1 0-1,-1-1 0,1 1 1,-1 0-1,1-1 0,-1 0 1,0 1-1,0-1 0,1-2 1,22-40 170,-22 37 155,-4 8-77,-12 18 100,-16 35 266,28-49-588,-8 34 407,10-38-432,0 0 0,0 0 0,0-1 0,1 1 1,-1 0-1,0 0 0,1 0 0,-1-1 0,0 1 0,1 0 0,-1 0 0,1-1 1,0 1-1,-1 0 0,1-1 0,-1 1 0,1-1 0,0 1 0,0-1 0,-1 1 1,1-1-1,0 1 0,0-1 0,-1 0 0,1 1 0,0-1 0,0 0 0,0 0 1,0 0-1,-1 0 0,1 1 0,0-1 0,0 0 0,0-1 0,0 1 0,0 0 1,-1 0-1,1 0 0,0 0 0,2-1 0,6-1-270,1-1 0,0 0 0,-1 0 0,0-1-1,0 0 1,0 0 0,0-1 0,15-11 0,-14 9-43,1 0-1,0 1 1,0 0-1,1 1 1,13-5-1,-25 10 301,1 0-1,-1 0 0,1 0 1,-1-1-1,0 1 0,1 0 1,-1 0-1,1 0 0,-1 0 1,0 0-1,1 0 0,-1 0 1,1 1-1,-1-1 0,0 0 1,1 0-1,-1 0 0,1 0 1,-1 0-1,0 1 0,1-1 1,-1 0-1,0 0 0,1 0 1,-1 1-1,0-1 0,1 0 1,-1 1-1,0-1 0,0 0 1,1 1-1,-1-1 1,0 0-1,0 1 0,0-1 1,1 1-1,-1 0 11,0-1 1,1 1-1,-1 0 1,1-1-1,-1 1 0,0-1 1,1 1-1,-1-1 1,1 1-1,0-1 0,-1 1 1,1-1-1,-1 1 1,1-1-1,0 0 1,-1 1-1,1-1 0,0 0 1,-1 0-1,1 1 1,0-1-1,-1 0 0,1 0 1,0 0-1,0 0 1,-1 0-1,2 0 1,4-1-19,0 0 0,0 0 0,0-1 1,0 0-1,-1 0 0,1 0 1,0-1-1,-1 0 0,0 0 1,1 0-1,-1-1 0,-1 0 1,1 0-1,0 0 0,-1 0 1,0-1-1,4-5 0,10-13 2,-1-1-1,16-28 1,-33 52 13,21-43 719,-21 39 602,-11 26-578,3-5-652,1 0 1,1 0-1,0 0 0,1 1 0,1-1 1,0 1-1,2 0 0,0 0 0,1 1 0,2 27 1,0-41-156,0-1 0,1 0 1,-1 0-1,1 0 1,0-1-1,0 1 1,1 0-1,3 5 0,-5-8 28,-1 0-1,1 0 1,0-1-1,-1 1 0,1 0 1,0 0-1,-1 0 0,1 0 1,0-1-1,0 1 0,0 0 1,0-1-1,0 1 0,0-1 1,0 1-1,0-1 0,0 1 1,0-1-1,0 0 0,0 1 1,0-1-1,0 0 0,0 0 1,0 0-1,0 0 0,1 0 1,-1 0-1,0 0 0,0 0 1,0 0-1,0-1 0,0 1 1,0 0-1,0-1 0,0 1 1,0-1-1,0 1 0,1-2 1,-1 1-19,0 0 1,0-1 0,0 1 0,-1-1-1,1 0 1,0 1 0,-1-1-1,1 1 1,-1-1 0,0 0-1,0 1 1,1-1 0,-1 0 0,0 1-1,0-1 1,-1 0 0,1 1-1,0-1 1,0 0 0,-1 1-1,1-1 1,-1 0 0,0 1-1,-1-3 1,-20-36-104,-33-15 1488,39 40-419,0-1 1,-20-25-1,40 40-893,-1 0 0,0 0-1,0 1 1,1-1 0,-1 1-1,1 0 1,-1-1 0,0 2-1,5-1 1,98 7-4162,-62-7-3501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6.390"/>
    </inkml:context>
    <inkml:brush xml:id="br0">
      <inkml:brushProperty name="width" value="0.025" units="cm"/>
      <inkml:brushProperty name="height" value="0.025" units="cm"/>
    </inkml:brush>
  </inkml:definitions>
  <inkml:trace contextRef="#ctx0" brushRef="#br0">45 257 6598,'0'0'26041,"-8"9"-25934,-21 34-86,28-42-21,0 0 0,0 0 0,1 0 0,-1 0 0,1 0 0,-1 0 0,1 0 0,-1 1 0,1-1 0,0 0 0,-1 0 0,1 1 0,0-1 0,0 0 0,0 0 0,0 1 0,0-1 0,0 0 0,0 0 0,1 1 0,-1-1 0,1 1 0,-1-1 0,1 0 0,0 0 0,0 0 0,0-1 0,-1 1 0,1 0 0,0-1 0,0 1 0,0 0 0,0-1 0,0 1 0,0-1 0,0 0 0,1 1 0,-1-1 0,0 0 0,0 0 0,2 0 0,3 1 0,0-1 0,-1-1 0,1 1 0,0-1 0,-1 0 0,1 0 0,6-3 0,-3 0 1,0-1 0,0 0 0,0 0 0,-1-1 0,0 0 0,0-1-1,-1 0 1,1 0 0,-2 0 0,1-1 0,-1 0 0,7-12 0,5-12-17,-2 0 0,15-42 0,-26 61 4,-9 24 19,0 0 0,1 0 0,0 1-1,1-1 1,0 1 0,0 14 0,2-25-7,1-1 0,-1 1 0,0 0 0,1-1 0,-1 1 0,1 0 0,-1-1 0,1 1 0,-1-1 0,1 1 0,-1 0 0,1-1 0,0 0 0,-1 1 0,1-1 0,0 1 0,-1-1 0,1 0 0,0 1 0,-1-1 0,1 0 0,0 0 0,0 1 0,-1-1 0,1 0 0,0 0 0,0 0 0,0 0 0,-1 0 0,1 0 0,0 0 0,0-1 0,-1 1 0,1 0 0,0 0 0,0 0 0,-1-1 0,2 0 0,32-10 0,-24 3 0,0 0 0,0 0 0,-1-1 0,0 0 0,-1-1 0,0 0 0,0 0 0,-1 0 0,0-1 0,-1 0 0,0-1 0,-1 1 0,0-1 0,-1 0 0,4-23 0,-35 90 0,6 6 0,2 2 0,-10 68 0,24-92 0,0 1 0,3-1 0,1 1 0,8 65 0,-45-203 0,35 84 0,-1 0 0,2-1 0,0 1 0,1-1 0,1 0 0,0 0 0,3-19 0,-3 32-29,1-1 1,0 1-1,0-1 1,1 1-1,-1-1 1,1 1-1,-1 0 0,1 0 1,0 0-1,-1 0 1,1 0-1,0 0 1,0 0-1,1 1 1,-1-1-1,0 1 0,1-1 1,-1 1-1,3-1 1,57-19-2320,-30 12-258,-1-3-6122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7"/>
    </inkml:context>
    <inkml:brush xml:id="br0">
      <inkml:brushProperty name="width" value="0.025" units="cm"/>
      <inkml:brushProperty name="height" value="0.025" units="cm"/>
    </inkml:brush>
  </inkml:definitions>
  <inkml:trace contextRef="#ctx0" brushRef="#br0">114 0 13068,'0'0'9770,"2"12"-6808,-1 48-63,-9 101 0,3-19-3001,-19-173-5610,2-5 3498,-18-34 299,23 22 4619,49 53 248,-8 0-3444,0 0-1,1-1 1,36 0-1,-16-4-3826,0-2-3693,-9-2-4998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8.103"/>
    </inkml:context>
    <inkml:brush xml:id="br0">
      <inkml:brushProperty name="width" value="0.025" units="cm"/>
      <inkml:brushProperty name="height" value="0.025" units="cm"/>
    </inkml:brush>
  </inkml:definitions>
  <inkml:trace contextRef="#ctx0" brushRef="#br0">127 235 13741,'0'0'8237,"-10"2"-5546,2-1-2307,0 2 0,0-1 0,0 1 1,0 1-1,0-1 0,1 1 0,-1 0 1,-8 8-1,13-11-295,0 1-1,0 0 1,1 1 0,-1-1 0,1 0-1,0 1 1,0-1 0,0 1 0,0 0-1,0-1 1,0 1 0,1 0 0,-1 0 0,1 0-1,0 1 1,0-1 0,0 0 0,0 0-1,0 1 1,1-1 0,0 0 0,0 1-1,0-1 1,0 0 0,0 1 0,0-1 0,1 0-1,1 6 1,-1-8-76,0 1-1,0-1 1,0 0-1,0-1 0,0 1 1,1 0-1,-1 0 1,0 0-1,0-1 1,1 1-1,-1 0 1,0-1-1,1 1 1,-1-1-1,0 0 1,1 1-1,-1-1 1,1 0-1,-1 0 1,0 0-1,1 0 1,-1 0-1,1 0 1,1-1-1,37-7 135,-34 6-147,0-1 1,-1 0-1,0 0 0,1-1 1,-1 0-1,-1 0 0,1 0 1,0 0-1,-1-1 0,0 0 1,0 0-1,3-6 0,5-9-357,18-41 0,-21 40-27,-10 23 315,0 1 0,1-1 0,-1 1 0,0 0 0,1-1 0,0 1 0,0 0 0,-1-1 0,1 1 0,1 0 0,-1-1 0,0 1 0,1 0 0,0 2 0,0-4 71,-1 0 0,0 0 0,0-1 0,1 1 0,-1 0 0,1-1 0,-1 1 0,0-1-1,1 1 1,-1-1 0,1 1 0,0 0 0,-1-1 0,1 0 0,-1 1 0,1-1 0,0 1-1,-1-1 1,1 0 0,0 1 0,1-1 0,-1 0-18,1 0-1,-1 0 1,1 0 0,-1 0-1,1 0 1,-1-1 0,0 1-1,1-1 1,-1 1 0,1-1-1,-1 1 1,0-1 0,0 0-1,1 1 1,-1-1 0,1-1-1,5-4-10,0 0 0,-1-1 0,0 0 0,0 0 0,0 0-1,-1-1 1,0 0 0,-1 0 0,0 0 0,6-16 0,-5 10 134,0-1 1,-1 1 0,-1-1-1,0 0 1,1-29-1,-5 50-24,0-1 0,0 1 1,-1-1-1,0 1 0,0-1 0,-4 9 0,-4 10 99,0 5 120,2 1 1,1 1 0,1-1 0,1 1-1,2 0 1,1 36 0,2-67-298,0 1 1,-1-1-1,1 1 1,0-1-1,0 1 1,0-1-1,0 1 0,0-1 1,0 1-1,0-1 1,0 1-1,0-1 1,0 1-1,0-1 0,1 1 1,-1-1-1,0 1 1,0-1-1,0 1 1,1-1-1,-1 0 0,0 1 1,0-1-1,1 1 1,-1-1-1,0 0 1,1 1-1,-1-1 0,1 0 1,-1 1-1,0-1 1,1 0-1,-1 0 1,1 1-1,-1-1 0,1 0 1,-1 0-1,1 0 1,-1 0-1,0 0 1,1 1-1,-1-1 0,1 0 1,-1 0-1,1 0 1,-1 0-1,1 0 1,-1-1-1,1 1 0,-1 0 1,1 0-1,-1 0 1,1 0-1,-1 0 1,1-1-1,1 0 10,-1 0 0,1 0 0,-1 0 0,0 0 0,1 0 0,-1-1 0,0 1 0,0 0 0,0-1 0,0 1 0,0-1 0,0 1 0,-1-1 0,1 1 0,0-3 0,2-10 13,0-1 0,-2 0 0,1-26-1,-2 34-19,-1 0 0,1 0 0,-1 0 0,0 0 0,-1 0 0,1 0-1,-2 1 1,1-1 0,-1 1 0,-3-7 0,6 13-11,0 0 0,0 1 0,0-1 0,0 0 0,0 1 0,0-1 0,0 0 0,0 1 0,0-1 0,0 0 0,-1 1 0,1-1 0,0 0 0,0 0 0,0 1 0,0-1 0,-1 0 0,1 0 0,0 1 0,0-1 0,-1 0 1,1 0-1,0 0 0,0 1 0,-1-1 0,1 0 0,0 0 0,-1 0 0,1 0 0,0 0 0,0 0 0,-1 0 0,1 1 0,0-1 0,-1 0 0,1 0 0,0 0 0,-1 0 0,1 0 0,0-1 0,-1 1 0,1 0 0,0 0 0,-1 0 0,1 0 0,0 0 0,0 0 0,-1 0 0,1-1 0,0 1 0,-1 0 0,1 0 0,0 0 0,0-1 0,-1 1 0,1 0 0,0 0 0,0 0 0,0-1 0,-1 0 0,1 3-25,0 0 0,0-1-1,0 1 1,0-1-1,0 1 1,1-1-1,-1 0 1,1 1-1,-1-1 1,1 1-1,-1-1 1,1 1-1,-1-1 1,1 0-1,0 0 1,0 1-1,0-1 1,0 0 0,0 0-1,2 2 1,5 1-917,0-1 1,0-1 0,0 1 0,0-1 0,0 0 0,0-1 0,1 0 0,-1 0-1,0-1 1,1 0 0,11-2 0,-12 1 363,-1 0 1,1-1-1,-1 0 1,0 0-1,0 0 0,0-1 1,10-5-1,-14 6 739,0 0-1,0 0 1,-1 0 0,1 0-1,0-1 1,-1 1 0,0-1 0,1 1-1,2-6 1,0-7 2726,-11 12 838,5 3-3516,-1 1 1,0-1-1,1 1 1,-1 0-1,1 0 1,-1 0-1,1 0 1,-1 0-1,1 0 1,-1 0-1,1 0 1,0 1-1,-2 1 1,-3 4 115,1 1 0,0 0 0,0 0-1,1 0 1,0 1 0,0-1 0,1 1 0,0 0 0,0 0 0,1 0 0,0 0-1,1 1 1,0-1 0,1 0 0,-1 1 0,3 9 0,-2-17-317,1 0 0,0 0 1,1 0-1,-1 0 0,0 0 1,0 0-1,1-1 0,-1 1 0,1 0 1,0-1-1,-1 0 0,1 1 1,0-1-1,0 0 0,0 0 1,0 0-1,0 0 0,0 0 0,0 0 1,0-1-1,0 1 0,0-1 1,1 1-1,-1-1 0,0 0 0,0 0 1,0 0-1,1 0 0,-1 0 1,4-1-1,1 0 0,0 0 0,1 0 0,-1 0 0,0-1-1,0 0 1,0 0 0,0-1 0,7-4 0,15-15-63,0-1 0,-2-1 0,0-2 1,-2-1-1,43-58 0,-66 82 67,0 0 1,1 0-1,-1 0 1,0-1-1,-1 1 1,1-1-1,-1 1 1,1-1-1,-1 1 1,0-1-1,0 1 1,-1-1-1,1 0 1,-1-7-1,-1 4 19,0 0-1,-1 0 1,0 0 0,0 0 0,-1 0-1,-3-6 1,-1-2-17,7 14-11,0 0 0,0 0 0,-1 1 0,1-1 0,0 0 0,-1 0 0,1 0 0,0 1 0,-1-1 0,1 0 0,-1 0 0,1 1 0,-1-1 0,0 1 0,1-1 0,-1 0 0,0 1 0,1-1 0,-1 1 0,0-1 0,0 1 0,1 0 0,-1-1 0,0 1 0,0 0 0,0 0 0,1-1 0,-2 1 0,0 1 0,1-1 0,0 1 0,0-1 0,0 1 0,-1 0 0,1-1 0,0 1 0,0 0 0,0 0 0,0 0 0,0 0 0,1 0 0,-1 0 0,0 0 0,0 0 0,0 2 0,-26 56 0,25-54 0,-7 20 0,-11 47 0,18-62 0,0 0 0,1-1 0,0 1 0,1 0 0,0 0 0,1 0 0,0-1 0,2 13 0,-2-20-17,0 0 1,0 0-1,-1 0 0,1 0 1,1 0-1,-1 0 1,0-1-1,0 1 0,1 0 1,-1-1-1,1 1 0,-1-1 1,1 1-1,0-1 0,0 0 1,-1 0-1,1 0 1,0 0-1,0 0 0,0 0 1,0 0-1,0-1 0,0 1 1,0-1-1,1 1 0,-1-1 1,0 0-1,0 0 0,3 0 1,-3 0-57,0 0 0,-1 0 0,1-1 0,0 1 0,0 0 0,-1-1 0,1 1 0,0-1 0,-1 0 0,1 0-1,0 1 1,-1-1 0,1 0 0,-1 0 0,1-1 0,-1 1 0,0 0 0,1 0 0,-1-1 0,0 1 0,0-1 0,0 1 0,0-1 0,0 1 0,0-1 0,-1 1 0,1-1 0,0 0 0,-1 0 0,1 1 0,-1-1 0,0 0 0,0 0 0,1 0 0,-1-1 0,0-6-6280,0 2-4409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8.721"/>
    </inkml:context>
    <inkml:brush xml:id="br0">
      <inkml:brushProperty name="width" value="0.025" units="cm"/>
      <inkml:brushProperty name="height" value="0.025" units="cm"/>
    </inkml:brush>
  </inkml:definitions>
  <inkml:trace contextRef="#ctx0" brushRef="#br0">56 0 12236,'-9'7'10497,"4"10"-6048,2 25-3228,3-31 143,-19 140 207,11-98-857,-4 86 1,12-137-851,0 0 0,0 0 0,0 0-1,1 0 1,-1 0 0,0 0 0,1 0 0,-1 0 0,1 0-1,0 0 1,1 3 0,-1-4-70,-1 0-1,1-1 1,0 1 0,-1-1 0,1 1-1,0 0 1,0-1 0,-1 1-1,1-1 1,0 0 0,0 1-1,0-1 1,-1 0 0,1 1-1,0-1 1,0 0 0,0 0-1,0 0 1,1 0 0,7 0-9248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9.349"/>
    </inkml:context>
    <inkml:brush xml:id="br0">
      <inkml:brushProperty name="width" value="0.025" units="cm"/>
      <inkml:brushProperty name="height" value="0.025" units="cm"/>
    </inkml:brush>
  </inkml:definitions>
  <inkml:trace contextRef="#ctx0" brushRef="#br0">2 0 12236,'0'0'10943,"0"10"-8391,-1 2-1865,1 2 155,0 0 1,1 0 0,0 0-1,4 15 1,-4-26-767,-1 0 0,1 0 1,0 0-1,0 0 0,0 0 0,1 0 0,-1 0 1,1 0-1,-1 0 0,1 0 0,0-1 0,0 1 1,1-1-1,-1 1 0,0-1 0,1 0 0,-1 0 1,1 0-1,0 0 0,-1-1 0,1 1 0,0-1 1,0 1-1,0-1 0,5 1 0,2-1-65,1 0 0,0-1 0,0 0-1,0-1 1,0 0 0,-1-1 0,1 0 0,-1-1 0,1 0-1,-1 0 1,0-1 0,17-10 0,-11 7-8,-1 1-1,1 0 1,0 1 0,21-4 0,-35 8-3,-1 1 0,1 0 0,-1 0 0,1 0 0,0 0 0,-1 0 0,1 1 0,-1-1 0,0 0 0,1 1 0,-1-1 0,1 1 0,-1-1 0,1 1 0,-1 0 0,0 0 0,0-1 0,1 1 0,-1 0 0,0 0 0,0 0 0,0 0 0,0 0 0,0 1 0,0-1 0,0 0 0,0 0 0,-1 1 0,1-1 0,0 0 0,-1 1 0,1-1 0,-1 1 0,0-1 0,1 1 0,-1-1 0,0 1 0,0 2 0,15 28 0,-15-31-54,1 0-1,0 0 1,0-1 0,0 1-1,0-1 1,0 1 0,0-1-1,0 1 1,0-1 0,0 1-1,0-1 1,0 0 0,0 0-1,0 1 1,0-1 0,0 0-1,1 0 1,-1 0 0,0 0-1,0 0 1,0-1 0,0 1-1,0 0 1,0 0 0,0-1-1,0 1 1,0-1 0,0 1-1,0-1 1,0 1 0,0-1-1,0 0 1,0 1 0,0-1-1,-1 0 1,1 0 0,0 1-1,0-1 1,-1 0 0,1 0-1,-1 0 1,1 0 0,-1 0-1,1-1 1,4-4-1024,-1-1-1,0 1 1,0-1 0,5-14-1,-2-7-6346,-3-4-3738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54.335"/>
    </inkml:context>
    <inkml:brush xml:id="br0">
      <inkml:brushProperty name="width" value="0.025" units="cm"/>
      <inkml:brushProperty name="height" value="0.025" units="cm"/>
    </inkml:brush>
  </inkml:definitions>
  <inkml:trace contextRef="#ctx0" brushRef="#br0">1 565 10826,'15'-57'7163,"3"-31"-7087,-4 24 196,8-54 126,25-93 272,-47 209-675,1 0 1,-1 0-1,1 1 1,0-1-1,0 0 1,0 0-1,0 0 1,0 0-1,0 1 1,0-1-1,0 1 1,2-3-1,-2 4 0,-1 0-1,1 0 1,-1-1-1,1 1 1,-1 0-1,1 0 0,-1 0 1,1 0-1,-1 0 1,1 0-1,-1 0 1,0 0-1,1 0 1,-1 0-1,1 0 1,-1 0-1,1 0 1,-1 0-1,1 0 1,-1 0-1,1 1 1,-1-1-1,1 0 1,-1 0-1,0 1 0,1-1 1,-1 0-1,1 0 1,-1 1-1,1 0 1,3 4-46,1 1-1,-1 0 1,-1 0 0,1 1 0,3 8 0,2 3 76,2 1-716,1-1 0,0 0 0,1-1 0,1 0 0,1-1 0,27 23 0,13 1-4493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39.691"/>
    </inkml:context>
    <inkml:brush xml:id="br0">
      <inkml:brushProperty name="width" value="0.025" units="cm"/>
      <inkml:brushProperty name="height" value="0.025" units="cm"/>
    </inkml:brush>
  </inkml:definitions>
  <inkml:trace contextRef="#ctx0" brushRef="#br0">0 1 15535,'0'0'11627,"23"51"-11884,-5-43-2497,5-2-2691,0 1-3268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40.394"/>
    </inkml:context>
    <inkml:brush xml:id="br0">
      <inkml:brushProperty name="width" value="0.025" units="cm"/>
      <inkml:brushProperty name="height" value="0.025" units="cm"/>
    </inkml:brush>
  </inkml:definitions>
  <inkml:trace contextRef="#ctx0" brushRef="#br0">162 9 17136,'0'0'7394,"-9"1"-4768,-3 2-2149,1 0 0,-1 1 0,1 0 0,0 1 0,1 0-1,-19 12 1,25-15-382,0 0 0,0 1-1,0 0 1,1 0 0,-1 0-1,1 0 1,0 0 0,0 1-1,0-1 1,0 1 0,1 0 0,-1 0-1,1 0 1,0 0 0,0 0-1,1 1 1,-1-1 0,1 1-1,0-1 1,0 1 0,0-1 0,1 1-1,0 7 1,0-11-110,1 1-1,1 0 1,-1-1 0,0 1-1,0-1 1,0 1 0,1-1-1,-1 1 1,1-1 0,-1 0-1,1 0 1,0 0 0,-1 0-1,1 0 1,0 0 0,0 0-1,-1 0 1,1-1 0,0 1 0,0-1-1,0 1 1,0-1 0,0 0-1,0 0 1,0 0 0,0 0-1,0 0 1,3-1 0,6 1-351,1 0 1,-1-1 0,20-4-1,19-15-3381,16-24-7576,-50 31 7620,1 2 0,34-15 9723,-57 35-2901,-6 8-1062,11-16-1784,0 0 1,0 0-1,0 0 0,0 0 0,0 0 1,0 0-1,0 0 0,1 0 0,-1 1 0,0-1 1,1 0-1,-1 0 0,1 1 0,-1-1 0,1 0 1,0 3-1,0-4-197,0 0 0,1 1 0,-1-1 1,1 0-1,-1 1 0,1-1 0,0 0 0,-1 0 1,1 0-1,-1 0 0,1 0 0,-1 0 0,1 1 1,-1-1-1,1 0 0,0-1 0,-1 1 0,1 0 0,-1 0 1,1 0-1,-1 0 0,1 0 0,0 0 0,-1-1 1,2 1-1,50-23-393,-46 20 73,19-9-346,-17 7 637,0 0-1,1 1 1,0 0-1,-1 1 1,1 0-1,1 0 1,-1 1-1,11-2 1,-22 10 3417,-10 16-1867,11-20-1570,0-1 0,0 1 1,0 0-1,0-1 0,0 1 0,0 0 1,0-1-1,1 1 0,-1 0 1,0 0-1,1 0 0,0-1 1,-1 1-1,1 0 0,0 0 1,0 2-1,1-3-4,-1 0 0,0-1 0,1 1 0,-1 0 1,1-1-1,-1 1 0,1-1 0,-1 1 0,1-1 0,-1 1 0,1-1 0,0 1 0,-1-1 0,1 0 0,0 1 1,-1-1-1,1 0 0,0 1 0,0-1 0,-1 0 0,1 0 0,0 0 0,0 0 0,-1 0 0,1 0 1,1 0-1,10 0 185,-1-2 0,0 1 1,0-2-1,13-3 1,-5 1-108,1 1-236,0 1 1,0 0-1,0 2 1,26 1-1,-45 0 149,0 0 0,0 0 1,0 1-1,0-1 0,0 0 0,0 0 0,0 1 0,-1-1 0,1 1 0,0-1 0,0 1 0,0-1 0,0 1 0,-1 0 0,1-1 0,0 1 0,-1 0 0,1-1 0,0 1 0,-1 0 0,1 0 0,-1 0 0,1 0 0,-1 0 1,0-1-1,1 1 0,-1 0 0,0 0 0,1 0 0,-1 0 0,0 0 0,0 0 0,0 0 0,0 0 0,0 0 0,0 0 0,0 0 0,-1 0 0,1 0 0,0 0 0,-1 1 0,1 10 69,1-11-83,-1-1 0,1 1 0,0-1 0,-1 1 0,1-1 0,0 1 0,-1-1 0,1 1 0,0-1 0,0 0 0,-1 0 0,1 1 0,0-1 0,0 0 0,0 0 0,0 0 0,-1 0 0,1 1 0,0-1 0,0-1 0,0 1 0,0 0 0,0 0 0,24-2 0,-11 0-17,0-2-1,0 0 1,15-6-1,-18 5-5,-1 1 1,2 1-1,-1 0 0,0 0 0,1 1 0,13-1 0,-20 12-168,-4-8 194,0 1 0,0 0 0,0 0 0,0 0 0,0-1 0,0 1 0,0-1 0,1 1 0,-1-1 1,0 1-1,3 1 0,4-1 7,0 0 0,0-1 0,0 0 0,0 0 0,0 0 1,0-1-1,0-1 0,0 1 0,0-1 0,0-1 0,0 1 1,0-1-1,14-6 0,-3 0-152,0 0 1,0-1-1,-1-1 0,20-15 1,-31 21 100,-5 3 21,1-1-1,-1 1 0,0 0 1,0-1-1,0 1 1,0-1-1,0 1 0,-1-1 1,1 0-1,-1 0 1,1 0-1,-1 0 1,1 0-1,-1 0 0,0 0 1,0 0-1,1-4 1,-30 20 484,24-11-424,0-1 17,1 1 0,-1 0 0,1 0 0,-1 0 1,1 0-1,0 0 0,0 1 0,0 0 0,1-1 0,-1 1 0,1 0 1,0 0-1,0 0 0,-2 8 0,5-11-54,-1 0-1,1 0 1,0 0 0,0 0-1,0 0 1,0 0 0,0 0-1,0 0 1,0 0 0,0-1-1,0 1 1,0 0 0,0-1-1,1 1 1,-1-1 0,0 0-1,0 1 1,1-1 0,-1 0-1,0 0 1,2 1 0,32 4-297,-15-4-1955,-5-2-3456,3-1-6669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49.248"/>
    </inkml:context>
    <inkml:brush xml:id="br0">
      <inkml:brushProperty name="width" value="0.025" units="cm"/>
      <inkml:brushProperty name="height" value="0.025" units="cm"/>
    </inkml:brush>
  </inkml:definitions>
  <inkml:trace contextRef="#ctx0" brushRef="#br0">9 1 6118,'0'0'20414,"-2"8"-18492,0 2-1653,0 1 1,1-1-1,0 0 1,1 0 0,0 0-1,0 1 1,1-1-1,1 0 1,0 0-1,0 0 1,1 0 0,0 0-1,0-1 1,1 1-1,7 10 1,-3-4-270,1 0 0,1-1 0,1 0 0,0-1 0,1 0 0,0-1 0,1 0 0,0-1 0,30 20 0,-41-31-180,0 0 0,0 0-1,1 0 1,-1 0 0,0 0 0,1-1 0,-1 1 0,0-1-1,1 0 1,3 1 0,-4-2-116,-1 1 0,1 0-1,-1-1 1,1 1 0,-1-1 0,1 1-1,-1-1 1,1 0 0,-1 0 0,0 0 0,0 0-1,1 1 1,-1-2 0,0 1 0,0 0-1,0 0 1,0 0 0,0 0 0,0-1 0,-1 1-1,1 0 1,0-1 0,-1 1 0,1-1-1,0-1 1,6-21-7989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49.589"/>
    </inkml:context>
    <inkml:brush xml:id="br0">
      <inkml:brushProperty name="width" value="0.025" units="cm"/>
      <inkml:brushProperty name="height" value="0.025" units="cm"/>
    </inkml:brush>
  </inkml:definitions>
  <inkml:trace contextRef="#ctx0" brushRef="#br0">269 0 19795,'0'0'8029,"-7"12"-6294,-56 124-131,-81 258 0,134-364-1604,-1 3 0,0 0 0,3 1 0,-7 44 0,31-107-689,-7 1-3517,0-5-3743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50.368"/>
    </inkml:context>
    <inkml:brush xml:id="br0">
      <inkml:brushProperty name="width" value="0.025" units="cm"/>
      <inkml:brushProperty name="height" value="0.025" units="cm"/>
    </inkml:brush>
  </inkml:definitions>
  <inkml:trace contextRef="#ctx0" brushRef="#br0">75 1 13613,'0'0'11461,"1"8"-9459,-1 35-1290,-2 0-1,-1-1 1,-2 0-1,-2 0 1,-15 49-1,-14 92 711,36-244-6447,-1 26-1016,1-5-5891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50.888"/>
    </inkml:context>
    <inkml:brush xml:id="br0">
      <inkml:brushProperty name="width" value="0.025" units="cm"/>
      <inkml:brushProperty name="height" value="0.025" units="cm"/>
    </inkml:brush>
  </inkml:definitions>
  <inkml:trace contextRef="#ctx0" brushRef="#br0">58 354 8264,'0'0'12390,"-9"10"-9181,-26 36-487,34-45-2623,-1 1 0,1 0-1,0 0 1,-1 0 0,1 0-1,0 0 1,0 0 0,0 0-1,1 0 1,-1 1 0,1-1-1,-1 0 1,1 0 0,-1 1-1,1-1 1,0 4 0,1-6-26,-1 1 0,1 0 0,-1 0 0,1-1 0,-1 1 0,1 0 0,-1-1 0,1 1 0,-1-1 0,1 1 0,0-1 1,0 1-1,-1-1 0,1 1 0,0-1 0,0 0 0,-1 1 0,1-1 0,0 0 0,0 0 0,0 1 0,-1-1 0,1 0 0,0 0 0,0 0 1,0 0-1,1 0 0,4-1 200,0 1 0,1-1 0,-1-1 0,0 1 0,0-1 1,-1 0-1,1 0 0,10-6 0,3-5-273,0-2 0,0 0 0,-2-1 0,0 0 0,0-2 0,19-27 0,69-124 0,-43 62 0,-61 105 0,0 0 0,0 0 0,0 0 0,0 1 0,1-1 0,-1 0 0,0 1 0,1-1 0,-1 1 0,1 0 0,0-1 0,-1 1 0,1 0 0,0 0 0,0 0 0,0 0 0,2 0 0,-3 1 0,0 0 0,0 0 0,1 0 0,-1 0 0,0 0 0,0 1 0,0-1 0,0 0 0,0 1 0,0-1 0,0 1 0,0-1 0,0 1 0,0-1 0,0 1 0,0 0 0,0 0 0,0-1 0,0 1 0,-1 0 0,1 0 0,1 1 0,4 8 0,0 0 0,-1 1 0,0 0 0,6 21 0,-4-14 0,14 37 0,-2 0 0,-2 1 0,11 71 0,-18-86 403,-9-39-504,-1 0 1,1 0-1,0-1 0,0 1 0,0 0 0,0-1 1,0 1-1,0 0 0,0-1 0,0 1 1,1-1-1,-1 0 0,1 1 0,-1-1 1,1 0-1,-1 0 0,1 0 0,0 0 1,1 0-1,12 1-7960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52.967"/>
    </inkml:context>
    <inkml:brush xml:id="br0">
      <inkml:brushProperty name="width" value="0.025" units="cm"/>
      <inkml:brushProperty name="height" value="0.025" units="cm"/>
    </inkml:brush>
  </inkml:definitions>
  <inkml:trace contextRef="#ctx0" brushRef="#br0">35 56 7687,'0'0'16352,"1"11"-15535,3 41 253,-2 1 0,-8 87 1,-29 115 2097,63-695-1773,-23 321-1258,-5 127-137,4 180 0,-4-184 0,1-1 0,-1 1 0,1 0 0,-1 0 0,1 0 0,1 0 0,-1-1 0,0 1 0,1-1 0,0 1 0,-1-1 0,2 1 0,-1-1 0,0 0 0,1 0 0,-1 0 0,1 0 0,0-1 0,0 1 0,0-1 0,0 1 0,0-1 0,0 0 0,1 0 0,-1-1 0,1 1 0,5 1 0,-4-2 0,1-1 0,-1 1 0,1-1 0,-1 0 0,1-1 0,-1 1 0,1-1 0,-1 0 0,0-1 0,1 1 0,-1-1 0,0 0 0,0 0 0,0-1 0,0 0 0,-1 1 0,1-2 0,-1 1 0,5-4 0,17-18 0,-2 0 0,0-2 0,-2 0 0,27-45 0,1 1 0,-50 70 0,0 1 0,0-1 0,1 1 0,-1-1 0,0 1 0,1-1 0,-1 1 0,0-1 0,0 1 0,1-1 0,-1 1 0,1 0 0,-1-1 0,0 1 0,1 0 0,-1-1 0,1 1 0,-1 0 0,1 0 0,-1-1 0,1 1 0,-1 0 0,1 0 0,-1 0 0,1 0 0,-1 0 0,1 0 0,-1 0 0,1 0 0,-1 0 0,2 0 0,3 16 0,-7 36 0,2-46 0,-19 142 0,9-89 0,-2 72 0,11-102 0,0-16 0,0-1 0,0 1 0,1-1 0,1 1 0,0 0 0,1-1 0,1 0 0,0 1 0,0-1 0,8 17 0,-11-28-249,1 0 0,-1-1 0,1 1 0,-1 0 0,1 0 0,-1-1 0,1 1-1,0 0 1,-1-1 0,1 1 0,0 0 0,0-1 0,-1 1 0,1-1 0,0 0 0,0 1 0,0-1 0,0 0 0,0 1 0,0-1 0,-1 0 0,1 0 0,0 0-1,0 1 1,0-1 0,0 0 0,0-1 0,2 1 0,3-5-7102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53.344"/>
    </inkml:context>
    <inkml:brush xml:id="br0">
      <inkml:brushProperty name="width" value="0.025" units="cm"/>
      <inkml:brushProperty name="height" value="0.025" units="cm"/>
    </inkml:brush>
  </inkml:definitions>
  <inkml:trace contextRef="#ctx0" brushRef="#br0">72 1 13196,'0'0'13902,"1"8"-12285,3 32-1030,-2 0 1,-1 1-1,-3-1 0,-11 72 1,-3 74 527,16-130-1419,-3-58-4699,-10-15 1592,-2-12-3582,-3-10-3913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8:53.701"/>
    </inkml:context>
    <inkml:brush xml:id="br0">
      <inkml:brushProperty name="width" value="0.025" units="cm"/>
      <inkml:brushProperty name="height" value="0.025" units="cm"/>
    </inkml:brush>
  </inkml:definitions>
  <inkml:trace contextRef="#ctx0" brushRef="#br0">1 340 14125,'0'0'15348,"11"4"-13746,-3-1-1503,0-1 1,0 0-1,-1 0 1,1 0-1,0-1 1,0-1 0,1 1-1,-1-1 1,0-1-1,0 1 1,0-1-1,0-1 1,0 1-1,-1-2 1,1 1-1,10-5 1,-1-2-100,0-1 0,0-1 0,-1-1 0,-1 0 0,0 0 0,-1-2 0,0 0 0,22-30 0,-13 10 0,-2 0 0,-1-2 0,18-47 0,-26 69 0,-3 21 0,3 30 0,-10-31 0,29 126-601,-14-56-2934,35 100 0,-33-130-8525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05.877"/>
    </inkml:context>
    <inkml:brush xml:id="br0">
      <inkml:brushProperty name="width" value="0.025" units="cm"/>
      <inkml:brushProperty name="height" value="0.025" units="cm"/>
    </inkml:brush>
  </inkml:definitions>
  <inkml:trace contextRef="#ctx0" brushRef="#br0">0 1 8360,'0'0'19325,"14"4"-17777,28 4-858,1-2-1,-1-2 1,1-1 0,46-4 0,562-6-920,-486 7-1339,-164 0-690,-5-6-5551,-5-3 865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6:58.840"/>
    </inkml:context>
    <inkml:brush xml:id="br0">
      <inkml:brushProperty name="width" value="0.025" units="cm"/>
      <inkml:brushProperty name="height" value="0.025" units="cm"/>
    </inkml:brush>
  </inkml:definitions>
  <inkml:trace contextRef="#ctx0" brushRef="#br0">1 64 2050,'0'-3'336,"1"1"0,-1-1 1,1 1-1,0-1 0,0 1 0,0 0 1,0-1-1,1 1 0,-1 0 0,1 0 1,-1 0-1,1 0 0,0 0 0,-1 0 1,1 0-1,0 1 0,0-1 0,1 0 1,-1 1-1,0 0 0,0 0 0,1 0 1,-1 0-1,5-1 0,1-2 319,0 2 1,0-1-1,0 1 1,1 0-1,-1 1 0,12 0 1,311 3 3331,441 21-1536,123-17 84,-146-20-832,-546 22-1102,363 60-1,-480-57-169,1-3 0,157-7-1,-244-1-379,1 0 0,-1 0 0,1 0-1,-1 0 1,1 0 0,-1 0-1,1 0 1,0 0 0,-1 0 0,1 0-1,-1 0 1,1 0 0,-1-1 0,1 1-1,-1 0 1,1 0 0,-1 0 0,1-1-1,-1 1 1,1 0 0,-1-1-1,1 1 1,-1-1 0,1 1 0,-1 0-1,0-1 1,1 1 0,-1-1 0,0 1-1,1-1 1,-2 0-99,1 0 0,0 1 0,-1-1 0,1 1 0,-1-1 0,1 1 0,-1-1 0,0 1 0,1-1 0,-1 1 0,0-1 1,1 1-1,-1 0 0,0-1 0,1 1 0,-1 0 0,0 0 0,0 0 0,1 0 0,-1-1 0,0 1 0,0 0 0,1 0 0,-2 0 0,-2 0-1316,-1-1-1,1 1 1,0-1-1,0-1 1,0 1-1,0-1 1,0 1-1,0-1 1,-5-3-1,-13-10-12136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37.409"/>
    </inkml:context>
    <inkml:brush xml:id="br0">
      <inkml:brushProperty name="width" value="0.025" units="cm"/>
      <inkml:brushProperty name="height" value="0.025" units="cm"/>
    </inkml:brush>
  </inkml:definitions>
  <inkml:trace contextRef="#ctx0" brushRef="#br0">220 1 17649,'0'0'3934,"-8"10"-1676,-26 34-44,2 2 1,-38 75-1,54-89-2391,-20 61 0,30-73-750,1 1-1,0 1 0,-2 41 1,6-56-3702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56.602"/>
    </inkml:context>
    <inkml:brush xml:id="br0">
      <inkml:brushProperty name="width" value="0.025" units="cm"/>
      <inkml:brushProperty name="height" value="0.025" units="cm"/>
    </inkml:brush>
  </inkml:definitions>
  <inkml:trace contextRef="#ctx0" brushRef="#br0">421 26 4164,'-71'-8'128,"-1"1"-160,3 4 64,-1 0-416,1 1-449,0-1-544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06.208"/>
    </inkml:context>
    <inkml:brush xml:id="br0">
      <inkml:brushProperty name="width" value="0.025" units="cm"/>
      <inkml:brushProperty name="height" value="0.025" units="cm"/>
    </inkml:brush>
  </inkml:definitions>
  <inkml:trace contextRef="#ctx0" brushRef="#br0">17 2 16047,'0'0'2445,"12"0"-710,34-1 516,1 2 0,90 14 0,-133-14-2227,13 2 201,1 2-1,-1 0 1,0 1-1,31 15 0,-46-20-172,1 1-1,0-1 1,-1 1-1,1-1 1,-1 1-1,1 0 1,-1 0-1,0 0 1,0 1-1,0-1 1,0 0-1,0 1 1,-1-1-1,1 1 1,-1-1-1,0 1 1,1 0-1,-1 0 1,0 0-1,-1 0 1,1-1-1,0 1 1,-1 0 0,0 0-1,0 0 1,0 0-1,0 0 1,0 0-1,0 0 1,-1 0-1,1 0 1,-1 0-1,0 0 1,0 0-1,0 0 1,0 0-1,-1-1 1,-1 4-1,-4 5 117,0-1 0,-1 1 0,0-2 0,-1 1 0,1-1 0,-17 13 0,-69 47 1099,55-42-1078,-65 49-1648,4 4-3291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07.341"/>
    </inkml:context>
    <inkml:brush xml:id="br0">
      <inkml:brushProperty name="width" value="0.025" units="cm"/>
      <inkml:brushProperty name="height" value="0.025" units="cm"/>
    </inkml:brush>
  </inkml:definitions>
  <inkml:trace contextRef="#ctx0" brushRef="#br0">36 112 5381,'0'0'14067,"5"-9"-11644,17-27-303,-12 27 695,-5 16-1967,-3 18-898,-2-24 238,-2 36 222,-1 0 0,-1 0 0,-3 0 0,-19 65 1,11-49 21,-7 57-1,22-108 71,1-9-336,0 1 0,0-1 0,1 1 1,-1-1-1,2 1 0,4-11 0,5-16 230,1-33-396,-2 0 0,-3-1 0,-2-130 0,-10 222 0,2-16 0,0 1 0,1-1 0,0 1 0,1-1 0,0 13 0,0-20 0,0 0 0,1 0 0,-1 0 0,1 0 0,-1 0 0,1 0 0,0 0 0,0 0 0,-1 0 0,1-1 0,1 1 0,-1 0 0,0-1 0,0 1 0,1-1 0,-1 1 0,0-1 0,1 0 0,0 1 0,-1-1 0,1 0 0,0 0 0,-1 0 0,1 0 0,0 0 0,0-1 0,0 1 0,0-1 0,0 1 0,0-1 0,0 0 0,2 1 0,4-1 0,1 0 0,-1 0 0,0-1 0,0 0 0,0-1 0,0 1 0,0-2 0,0 1 0,0-1 0,-1 0 0,1-1 0,-1 1 0,0-2 0,0 1 0,9-8 0,2-3 0,0-1 0,-1-1 0,-2 0 0,18-24 0,-33 41 0,0-1 0,0 1 0,0-1 0,0 1 0,0 0 0,0-1 0,0 1 0,1 0 0,-1-1 0,0 1 0,0 0 0,0-1 0,1 1 0,-1 0 0,0-1 0,0 1 0,1 0 0,-1 0 0,0-1 0,1 1 0,-1 0 0,0 0 0,1 0 0,-1-1 0,0 1 0,1 0 0,-1 0 0,0 0 0,1 0 0,-1 0 0,0 0 0,1 0 0,-1 0 0,1 0 0,-1 0 0,0 0 0,1 0 0,-1 0 0,0 0 0,1 0 0,-1 0 0,1 0 0,-1 0 0,0 0 0,1 1 0,-1-1 0,0 0 0,1 0 0,-1 0 0,1 1 0,2 26 0,-9 39 0,-2-20 0,0 3 0,-5 96 0,12-143-116,1-1 0,0 1 0,0-1-1,0 1 1,0-1 0,0 1 0,0-1 0,0 0 0,0 1-1,1-1 1,-1 1 0,0-1 0,1 1 0,0-1 0,-1 0-1,1 0 1,0 1 0,-1-1 0,1 0 0,0 0 0,0 0 0,0 1-1,0-1 1,0 0 0,0 0 0,0-1 0,1 1 0,1 1-1,4-1-6988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08.028"/>
    </inkml:context>
    <inkml:brush xml:id="br0">
      <inkml:brushProperty name="width" value="0.025" units="cm"/>
      <inkml:brushProperty name="height" value="0.025" units="cm"/>
    </inkml:brush>
  </inkml:definitions>
  <inkml:trace contextRef="#ctx0" brushRef="#br0">116 6 3876,'0'0'27610,"-5"-2"-26521,2 2-1083,1-1 0,0 0 0,0 1 1,-1-1-1,1 1 0,0 0 0,-1 0 0,1 0 1,-1 0-1,1 0 0,0 0 0,-1 1 0,1-1 1,0 1-1,-1-1 0,1 1 0,0 0 0,0 0 1,0 0-1,0 0 0,0 1 0,0-1 0,0 0 1,0 1-1,0 0 0,0-1 0,1 1 0,-1 0 1,1 0-1,-2 2 0,-29 41-6,30-43 0,1 1 0,0-1 0,-1 1 0,1-1 0,0 1 0,0 0 0,0-1 0,1 1 0,-1 0 0,1 0 0,-1 0 0,1-1 0,0 1 0,0 0 0,0 0 0,1 0 0,0 3 0,1-5 0,1 0 0,0 0 0,0 0 0,0-1 0,0 1 0,-1-1 0,1 1 0,0-1 0,0 0 0,0 0 0,0-1 0,0 1 0,0-1 0,5-1 0,6-2 0,-1-1 0,1-1 0,-1 0 0,0-1 0,0 0 0,11-9 0,-12 7 0,0 1 0,1 1 0,0 0 0,0 1 0,1 0 0,14-4 0,-27 11 0,0-1 0,-1 0 0,1 1 0,0-1 0,0 0 0,-1 1 0,1-1 0,0 1 0,-1-1 0,1 1 0,0-1 0,-1 1 0,1-1 0,-1 1 0,1 0 0,-1-1 0,1 1 0,-1 0 0,1 0 0,-1-1 0,0 1 0,1 0 0,-1 0 0,0 0 0,0-1 0,0 1 0,1 0 0,-1 0 0,0 0 0,0 0 0,0-1 0,0 1 0,-1 0 0,1 0 0,0 1 0,0 45 0,-1-35 0,2-11 0,0 0 0,-1-1 0,1 1 0,0-1 0,-1 0 0,1 1 0,0-1 0,0 0 0,0 1 0,0-1 0,-1 0 0,1 0 0,0 0 0,0 0 0,0 1 0,0-1 0,0 0 0,-1-1 0,1 1 0,0 0 0,0 0 0,0 0 0,0 0 0,0-1 0,-1 1 0,2-1 0,26-7 0,5-12 0,-27 16 0,-1 0 0,1 0 0,0 1 0,-1 0 0,2 0 0,-1 0 0,0 0 0,0 1 0,1 1 0,11-3 0,-17 4 0,0 1 0,-1-1 0,1 1 0,0-1 0,0 1 0,0-1 0,-1 1 0,1 0 0,0-1 0,-1 1 0,1 0 0,0 0 0,-1 0 0,1-1 0,-1 1 0,1 0 0,-1 0 0,0 0 0,1 0 0,-1 0 0,0 0 0,0 0 0,0 0 0,1 0 0,-1 0 0,0 0 0,0 0 0,0 0 0,-1 1 0,1 41 0,-1-33 0,1-6-311,2 7-4701,-2-10 4774,0-1-1,0 0 1,1 0-1,-1 0 1,0 0 0,0 0-1,1 0 1,-1 0-1,0 0 1,1 1-1,-1-1 1,0 0 0,0 0-1,1 0 1,-1-1-1,0 1 1,1 0-1,-1 0 1,0 0-1,1 0 1,-1 0 0,0 0-1,0 0 1,1 0-1,-1-1 1,0 1-1,0 0 1,1 0 0,-1 0-1,0 0 1,0-1-1,0 1 1,1 0-1,-1 0 1,0-1-1,0 1 1,0 0 0,0-1-1,12-10-15215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08.758"/>
    </inkml:context>
    <inkml:brush xml:id="br0">
      <inkml:brushProperty name="width" value="0.025" units="cm"/>
      <inkml:brushProperty name="height" value="0.025" units="cm"/>
    </inkml:brush>
  </inkml:definitions>
  <inkml:trace contextRef="#ctx0" brushRef="#br0">38 76 5862,'0'0'26451,"9"-2"-26056,41-12-321,-49 13-75,1 1 1,-1 0 0,1-1-1,-1 1 1,0-1 0,1 0-1,-1 1 1,0-1-1,1 0 1,-1 0 0,0 0-1,0 0 1,0 0 0,0 0-1,0 0 1,0-1 0,0 1-1,0 0 1,0 0-1,-1-1 1,1 1 0,0 0-1,-1-1 1,1 1 0,-1-1-1,0 1 1,1-1 0,-1 1-1,0-1 1,0 1 0,0-1-1,0 1 1,0-1-1,0 1 1,-1-1 0,1 1-1,0-1 1,-1 1 0,1-1-1,-2-1 1,1 2 0,0 0 0,0 0 0,0 0 0,0 0 0,0 1 0,0-1 0,0 0 0,0 1 0,-1-1 0,1 1 0,0-1 0,0 1 0,-1 0 0,1 0 0,0-1 0,0 1 0,-1 0 0,1 0 0,0 0 0,-1 0 0,1 1 0,0-1 0,0 0 0,-1 0 0,1 1 0,0-1 0,0 1 0,0-1 0,-1 1 0,0 0 0,-2 1 0,-1 0 0,1 0 0,0 0 0,0 1 0,0-1 0,0 1 0,-3 3 0,0 2 0,1 0 0,1 0 0,-1 0 0,-6 14 0,11-19 0,-1 0 0,1 1 0,-1-1 0,1 1 0,0-1 0,0 1 0,1-1 0,-1 1 0,1-1 0,0 1 0,0-1 0,0 1 0,0 0 0,0-1 0,2 7 0,-1-9 0,1 0 0,-1 0 0,0 0 0,1 1 0,-1-1 0,0-1 0,1 1 0,-1 0 0,1 0 0,-1 0 0,1-1 0,0 1 0,-1-1 0,1 1 0,0-1 0,-1 0 0,1 0 0,0 1 0,-1-1 0,1 0 0,2-1 0,40-1 0,-43 2 0,7-2 0,0 1 0,-1-1 0,1 0 0,-1-1 0,1 0 0,-1 0 0,0 0 0,0-1 0,-1 0 0,1 0 0,-1-1 0,8-7 0,4-6 0,0-1 0,24-34 0,-61 114-16,18-57 18,0 0 0,0-1 0,0 1 0,0 0 0,0 0 0,1-1 0,0 1 0,0 0 0,0 5 0,0-8-2,1 1 0,0-1 0,-1 0-1,1 0 1,0 0 0,-1 0 0,1 0 0,0-1 0,0 1 0,0 0 0,0 0-1,0 0 1,0-1 0,0 1 0,0 0 0,0-1 0,0 1 0,0-1 0,1 0-1,-1 1 1,0-1 0,0 0 0,0 1 0,1-1 0,-1 0 0,0 0 0,0 0-1,0 0 1,1 0 0,1-1 0,3 0 0,-1 0 0,0 0 0,1 0 0,-1-1 0,0 0 0,0 0 0,1 0 0,-2-1 0,1 0 0,0 0 0,0 0 0,-1 0 0,0-1 0,0 0 0,0 0 0,0 0 0,5-8 0,-2 5 0,-1 0 0,1 0 0,1 1 0,12-9 0,-20 15-3,0 0 1,0 0-1,0 0 0,0 0 1,1 0-1,-1 0 0,0 0 1,0 0-1,0 0 0,0 0 1,1 0-1,-1 0 0,0 0 1,0 0-1,0 0 0,1 0 1,-1 0-1,0 0 0,0 0 1,0 0-1,1 0 0,-1 0 1,0 0-1,0 0 0,0 0 1,0 0-1,1 0 0,-1 0 1,0 0-1,0 1 0,0-1 1,0 0-1,1 0 0,-1 0 1,0 0-1,0 0 0,0 1 1,0-1-1,0 0 0,0 0 1,0 0-1,0 0 0,1 1 1,1 13-256,-4 16-109,-33 123 822,6-39-168,24-88-287,3-9 0,-1-1 0,-1 0 0,-1 0 0,0 0 0,-13 26 0,18-42 0,0 1 0,-1 0 0,1-1 0,0 1 0,-1 0 0,1-1 0,-1 1 0,1 0 0,-1-1 0,1 1 0,-1-1 0,1 1 0,-1-1 0,1 1 0,-1-1 0,0 0 0,1 1 0,-1-1 0,0 0 0,1 1 0,-1-1 0,0 0 0,0 0 0,1 0 0,-1 1 0,0-1 0,0 0 0,1 0 0,-3 0 0,2-1 0,0 0 0,0 0 0,0 1 0,0-1 0,0 0 0,0 0 0,0 0 0,0 0 0,0 0 0,0-1 0,0 1 0,1 0 0,-1 0 0,-1-2 0,-13-46 0,11 35 12,2 0 0,0 0 1,1 0-1,0-1 0,1 1 0,1 0 0,3-24 0,-2 31-39,0 0 0,0 1 0,0-1 0,1 1 0,0-1 0,1 1 0,-1 0 0,1 0 0,0 1 0,0-1 0,1 1 0,0 0 0,0 0 0,0 0-1,0 1 1,1 0 0,9-6 0,40-20-6813,-45 25 4520,28-15-8758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09.432"/>
    </inkml:context>
    <inkml:brush xml:id="br0">
      <inkml:brushProperty name="width" value="0.025" units="cm"/>
      <inkml:brushProperty name="height" value="0.025" units="cm"/>
    </inkml:brush>
  </inkml:definitions>
  <inkml:trace contextRef="#ctx0" brushRef="#br0">0 28 833,'0'0'1601,"0"-4"-1505,0-3 257,1-1-33,3-1-1921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10.098"/>
    </inkml:context>
    <inkml:brush xml:id="br0">
      <inkml:brushProperty name="width" value="0.025" units="cm"/>
      <inkml:brushProperty name="height" value="0.025" units="cm"/>
    </inkml:brush>
  </inkml:definitions>
  <inkml:trace contextRef="#ctx0" brushRef="#br0">3 69 3748,'0'0'9459,"5"-10"-5893,-1-2-2479,-2 6-423,0 1 1,1-1 0,-1 1-1,1 0 1,0-1-1,6-6 1,-9 12-581,0 0-1,0 0 1,0 0 0,0 0 0,0 0-1,0-1 1,0 1 0,0 0-1,0 0 1,1 0 0,-1 0-1,0 0 1,0 0 0,0 0 0,0 0-1,0 0 1,0 0 0,0 0-1,1-1 1,-1 1 0,0 0 0,0 0-1,0 0 1,0 0 0,0 0-1,1 0 1,-1 0 0,0 0 0,0 0-1,0 0 1,0 0 0,0 0-1,0 1 1,1-1 0,-1 0-1,0 0 1,0 0 0,0 0 0,0 0-1,0 0 1,0 0 0,1 0-1,-1 0 1,0 0 0,0 0 0,0 1-1,0-1 1,0 0 0,0 0-1,0 0 1,0 0 0,0 0 0,0 0-1,0 0 1,0 1 0,0-1-1,1 0 1,-1 0 0,0 0-1,0 0 1,0 0 0,0 1 0,0-1-1,0 0 1,-1 0 0,4 19 1254,-1 24-1146,-2-42 56,-3 47 490,-2 0 0,-2-1 0,-24 85 0,46-178-738,-3-1 0,-1-1 0,-3 0 0,4-88 0,-13 158 0,1-14 0,-1 1 0,2-1 0,-1 0 0,1 0 0,0 0 0,4 15 0,-4-20 0,0-1 0,0 0 0,0 0 0,1 0 0,-1 0 0,1-1 0,-1 1 0,1 0 0,0 0 0,0-1 0,-1 1 0,1-1 0,0 0 0,0 0 0,0 0 0,1 1 0,-1-2 0,0 1 0,0 0 0,1 0 0,-1-1 0,0 1 0,1-1 0,-1 0 0,0 0 0,1 0 0,-1 0 0,0 0 0,3-1 0,1 0 0,-1 0 0,0 0 0,1-1 0,-1 1 0,0-1 0,0-1 0,0 1 0,-1-1 0,1 0 0,0 0 0,-1 0 0,0 0 0,0-1 0,0 0 0,0 0 0,5-7 0,1-2 0,-1 0 0,0-1 0,-1 1 0,10-23 0,-27 92 0,-3-20 0,2 0 0,2 0 0,1 1 0,2 0 0,-1 43 0,14-62-2341,-8-17 2057,1 0 1,0-1 0,0 1-1,0-1 1,0 1-1,0-1 1,-1 1 0,1-1-1,0 0 1,0 1-1,0-1 1,0 0 0,0 0-1,0 0 1,0 0-1,0 0 1,1 0 0,-1 0-1,0 0 1,0 0-1,0 0 1,0-1 0,0 1-1,-1 0 1,1-1-1,0 1 1,2-1 0,10-11-7250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11.236"/>
    </inkml:context>
    <inkml:brush xml:id="br0">
      <inkml:brushProperty name="width" value="0.025" units="cm"/>
      <inkml:brushProperty name="height" value="0.025" units="cm"/>
    </inkml:brush>
  </inkml:definitions>
  <inkml:trace contextRef="#ctx0" brushRef="#br0">100 236 5317,'0'0'26404,"-4"8"-26073,-38 67 384,47-99-715,-5 22 0,0 1 0,1-1 0,-1 0 0,0 0 0,0 1 0,1-1 0,-1 0 0,1 1 0,0-1 0,-1 0 0,1 1 0,0-1 0,0 1 0,0-1 0,0 1 0,0 0 0,0-1 0,1 1 0,-1 0 0,0 0 0,1 0 0,-1 0 0,1 0 0,-1 0 0,3-1 0,4-4 0,-11 2 0,2 4 0,0 0 0,0 0 0,0 0 0,0 1 0,0-1 0,0 0 0,0 0 0,0 1 0,0-1 0,0 0 0,0 1 0,1-1 0,-1 1 0,0-1 0,0 1 0,0-1 0,0 1 0,1 0 0,-2 1 0,-5 5 0,0 1 0,0 0 0,1 0 0,0 0 0,1 1 0,-1 0 0,2 0 0,-1 1 0,2 0 0,-1-1 0,1 1 0,0 0 0,0 11 0,3-21 0,1 1 0,-1-1 0,1 1 0,0 0 0,-1-1 0,1 0 0,0 1 0,0-1 0,-1 1 0,1-1 0,0 0 0,0 1 0,0-1 0,-1 0 0,1 0 0,0 0 0,0 0 0,0 0 0,0 0 0,-1 0 0,1 0 0,0 0 0,0 0 0,0 0 0,0 0 0,-1-1 0,1 1 0,0 0 0,0-1 0,0 1 0,30-9 0,11-15 0,18-8 0,-56 30 0,1 0 0,-1 1 0,1-1 0,-1 1 0,1 0 0,-1 0 0,1 1 0,-1-1 0,1 1 0,0 0 0,4 1 0,-8 0 0,0 0 0,-1 0 0,1 0 0,0 0 0,-1 0 0,0 0 0,1 0 0,-1 0 0,0 0 0,1 0 0,-1 0 0,0 0 0,0 1 0,0-1 0,0 0 0,0 0 0,0 0 0,0 0 0,0 0 0,-1 0 0,1 2 0,-7 26 0,7-29 0,0 0 0,0 0 0,0 1 0,0-1 0,0 0 0,0 0 0,-1 1 0,1-1 0,0 0 0,0 0 0,0 0 0,0 1 0,-1-1 0,1 0 0,0 0 0,0 0 0,0 0 0,-1 1 0,1-1 0,0 0 0,0 0 0,0 0 0,-1 0 0,1 0 0,0 0 0,0 0 0,-1 0 0,1 0 0,0 0 0,0 0 0,-1 0 0,1 0 0,0 0 0,0 0 0,-1 0 0,1 0 0,0 0 0,0 0 0,-1 0 0,1 0 0,0 0 0,0 0 0,-1 0 0,1 0 0,0-1 0,0 1 0,0 0 0,-1 0 0,1 0 0,0-1 0,-8-18 0,0-37 0,7 47 0,-7-79 0,10 86 0,1 1 0,0-1 0,-1 1 0,1 0 0,0 0 0,0 0 0,0 1 0,0-1 0,0 1 0,0-1 0,0 1 0,0 0 0,5 1 0,-2-2 0,54-8-1847,-50 7 856,0-1 0,0 0 0,0-1 0,-1 0 0,1-1 0,9-6 0,-13 8 437,-2-1 0,1 0 1,0 0-1,-1 0 1,0 0-1,0-1 0,0 0 1,0 0-1,-1 0 0,0 0 1,4-8-1,-4 6 365,-1 0 0,0 0 0,0 0 0,0-1-1,-1 1 1,1-11 0,-2 16 670,0 0 0,1 0 0,-1 1-1,0-1 1,0 0 0,0 0 0,0 1 0,0-1-1,-1 0 1,1 1 0,-1-1 0,1 0 0,-1 0-1,1 1 1,-3-4 0,3 5-298,-1 0-1,0 1 1,1-1-1,-1 0 1,0 0 0,1 0-1,-1 1 1,0-1-1,1 0 1,-1 1-1,1-1 1,-1 1 0,0-1-1,1 0 1,-1 1-1,1-1 1,-1 1-1,1 0 1,0-1 0,-1 1-1,1-1 1,-1 1-1,1 0 1,0-1 0,-1 2-1,-29 59 3275,28-57-3381,-17 38 251,-15 53 0,30-82-315,1-1 1,0 1-1,1 0 1,0 0-1,1-1 1,1 1-1,0 0 1,1 0-1,2 17 1,-3-29-13,1 0 0,-1 0 0,0 0 0,1 0 0,-1 0 0,1-1 0,-1 1 0,1 0 0,-1 0 0,1 0 0,0-1 0,-1 1 0,1 0 0,0-1 0,-1 1 0,1-1 0,0 1 0,0-1 0,0 1 0,0-1 0,0 1 0,-1-1 0,1 0 0,0 0 0,0 1 0,0-1 0,0 0 0,0 0 0,0 0 0,0 0 0,0 0 0,0 0 0,0 0 0,0 0 0,0 0 0,0-1 0,0 1 0,0 0 0,-1-1 0,1 1 0,0-1 0,1 0 0,3-1 0,0 0 0,0-1 0,-1 1 0,0-1 0,1 0 0,5-6 0,12-13 0,-2-2 0,-1 0 0,0-1 0,-2-1 0,-1 0 0,-1-2 0,12-30 0,-26 53-689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11.626"/>
    </inkml:context>
    <inkml:brush xml:id="br0">
      <inkml:brushProperty name="width" value="0.025" units="cm"/>
      <inkml:brushProperty name="height" value="0.025" units="cm"/>
    </inkml:brush>
  </inkml:definitions>
  <inkml:trace contextRef="#ctx0" brushRef="#br0">7 1 7495,'-6'23'6887,"5"-1"-2339,1-4-769,0-2-832,0-3-480,9-5-1090,1-1-736,3-6-449,-1-1-160,1 0-1281,-2-5-2947,-2-9-3748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12.170"/>
    </inkml:context>
    <inkml:brush xml:id="br0">
      <inkml:brushProperty name="width" value="0.025" units="cm"/>
      <inkml:brushProperty name="height" value="0.025" units="cm"/>
    </inkml:brush>
  </inkml:definitions>
  <inkml:trace contextRef="#ctx0" brushRef="#br0">16 324 4260,'0'0'14291,"4"-3"-12380,1 0-1108,-1 1-1,0 0 1,1-1-1,-1 2 1,1-1-1,8-1 1,-7 1-101,0 1 0,0-1 0,0-1 0,0 1 0,0-1 0,-1 0 0,1 0 1,6-5-1,-11 7-691,0 0 1,1 0 0,-1 0 0,0 0-1,0-1 1,0 1 0,0 0-1,0-1 1,0 1 0,0-1 0,0 1-1,0-1 1,-1 1 0,1-1-1,-1 0 1,1 1 0,-1-1 0,0 0-1,1 1 1,-1-1 0,0 0-1,0 0 1,0 1 0,0-1 0,-1 0-1,1-1 1,-1 2-10,0 0-1,0-1 1,0 1 0,0 0-1,0 1 1,0-1 0,-1 0-1,1 0 1,0 0 0,0 1-1,-1-1 1,1 0 0,0 1-1,-1 0 1,1-1 0,0 1-1,-1 0 1,1-1 0,-1 1 0,1 0-1,-1 0 1,1 0 0,-1 0-1,1 0 1,0 1 0,-1-1-1,1 0 1,-1 1 0,1-1-1,-3 2 1,0 0-2,-1 0 0,0 1 0,1-1 0,-1 1 0,1 0 0,0 1 0,0-1 0,0 1 0,0-1 0,0 1 0,1 0 0,0 1 0,0-1 0,0 0 0,0 1 0,-2 5 0,1-1 0,0-1 0,1 1 0,0 0 0,0 0 0,1 0 0,0 1 0,0-1 0,0 11 0,2-19 0,0 0 1,0 0-1,1 0 0,-1 0 1,0 0-1,0 0 0,0 0 1,1 0-1,-1 0 0,1-1 1,-1 1-1,0 0 0,1 0 0,0 0 1,-1-1-1,1 1 0,-1 0 1,1-1-1,0 1 0,-1 0 1,1-1-1,0 1 0,0-1 1,0 1-1,-1-1 0,3 1 1,30 4 7,-25-6-20,0 0 0,0 0-1,0 0 1,-1-1-1,1 0 1,10-5 0,0-4-1350,-1-1 0,0-1 0,-1 0 1,-1-1-1,0-1 0,-1 0 0,0-1 1,21-33-1,-3-2-1188,44-96 1,-72 136 1697,3-8 5498,-7 12 529,-10 17-2816,1 4-1983,0 1 0,1 0 0,0 0 0,2 1 0,0 0 0,0 1 0,2-1 0,-5 28 0,5-14 166,1-1 1,1 1-1,2 0 1,4 35-1,-4-62-542,1 0 0,-1 1 0,1-1 0,-1 1 0,1-1 0,0 0 0,1 0 0,-1 0 0,0 1 0,1-1 0,0 0 0,3 4 0,-4-40-779,-2 18-234,0 1 0,-1 0 0,-1 0 1,0 0-1,-1 0 0,-1 0 1,-9-19-1,-23-29-225,32 55 1979,-1 1 0,0-1-1,0 1 1,-1 0 0,-10-8-1,21 15-342,0 0-1,0 0 1,0-1-1,1 0 0,-1 0 1,0 0-1,0 0 1,6-2-1,7 1 174,38 2-295,79-3-591,-45-11-8417,-40-1-4288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25.135"/>
    </inkml:context>
    <inkml:brush xml:id="br0">
      <inkml:brushProperty name="width" value="0.025" units="cm"/>
      <inkml:brushProperty name="height" value="0.025" units="cm"/>
    </inkml:brush>
  </inkml:definitions>
  <inkml:trace contextRef="#ctx0" brushRef="#br0">66 14 9513,'0'0'12855,"8"-2"-10875,26-9 49,-33 11-1939,-1 0 0,1 0 1,-1 0-1,1 0 0,-1 0 0,1 0 1,-1 0-1,1 0 0,-1 0 0,1 0 1,-1 0-1,1 1 0,-1-1 0,1 0 1,-1 0-1,1 0 0,-1 1 0,0-1 1,1 0-1,-1 1 0,1-1 0,-1 0 1,0 1-1,1-1 0,-1 1 0,0-1 1,1 0-1,-1 1 0,0-1 0,0 1 1,0-1-1,1 1 0,-1-1 0,0 1 1,0-1-1,0 1 0,0-1 0,0 1 1,0-1-1,0 1 0,0-1 0,0 1 1,0-1-1,0 1 0,0-1 0,0 1 1,-1 0-1,-2 25 1002,-7 3-855,0 0-1,-23 43 1,20-45-173,0-1 0,2 2 0,-8 32 0,16-50-64,1 0 0,0 0 0,1 0 0,0 1 0,1 13 0,0-23 0,0 1 0,1 0 0,-1 0 0,0 0 0,1 0 0,0-1 0,-1 1 0,1 0 0,0-1 0,0 1 0,0 0 0,0-1 0,0 1 0,0-1 0,0 1 0,0-1 0,1 0 0,-1 0 0,0 1 0,1-1 0,-1 0 0,1 0 0,0 0 0,-1 0 0,1-1 0,0 1 0,-1 0 0,1-1 0,0 1 0,0-1 0,0 0 0,0 1 0,-1-1 0,1 0 0,2 0 0,5-1-214,0 1 1,1-1-1,-1-1 1,0 1-1,0-2 0,-1 1 1,1-1-1,0-1 0,-1 1 1,0-1-1,0-1 1,0 0-1,0 0 0,13-12 1,-13 10-512,-1 0 0,0 0 0,0-1 1,-1 0-1,0 0 0,0 0 0,-1-1 0,0 0 1,0 0-1,-1 0 0,0-1 0,-1 1 0,3-16 1,-2-14-16866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8:57.184"/>
    </inkml:context>
    <inkml:brush xml:id="br0">
      <inkml:brushProperty name="width" value="0.025" units="cm"/>
      <inkml:brushProperty name="height" value="0.025" units="cm"/>
    </inkml:brush>
  </inkml:definitions>
  <inkml:trace contextRef="#ctx0" brushRef="#br0">359 71 1666,'-62'-2'541,"19"0"415,-64 6 0,96-2-572,1-1-1,-1 1 0,0 1 0,0 0 0,1 0 0,0 1 0,0 0 0,0 1 0,0 0 0,-17 13 0,26-17-340,0-1 0,-1 1 0,1 0 0,0 0 0,0 0 0,0 0 0,0 0 0,1 0 0,-1 0 0,0 0 0,0 0 0,1 1 0,-1-1 0,1 0 0,-1 0 0,1 1 0,-1-1 0,1 0 0,0 1 0,-1-1 0,1 1 0,0-1 0,0 0 0,0 3 0,1-2-16,0 0 0,0 0 0,0 0 0,0 0 0,0 0 0,1 0 0,-1-1 0,0 1 0,1-1 0,-1 1 0,1-1 1,0 1-1,-1-1 0,3 2 0,8 3 142,-1 0 0,1 0 0,25 7 0,27 6 340,1-4 0,127 14 0,138-11-38,-276-16-275,1392 3 1368,-545-25-1407,518-8 524,1171-25 2026,-1297 2-2024,135-3 1138,-59-14-1330,-1345 67-532,-19 2-212,0-1 1,0 0 0,1-1 0,-1 1-1,0-1 1,0 0 0,0-1-1,6-1 1,-7-2-3522,-2-5-2440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25.471"/>
    </inkml:context>
    <inkml:brush xml:id="br0">
      <inkml:brushProperty name="width" value="0.025" units="cm"/>
      <inkml:brushProperty name="height" value="0.025" units="cm"/>
    </inkml:brush>
  </inkml:definitions>
  <inkml:trace contextRef="#ctx0" brushRef="#br0">1 0 20371,'0'0'12396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25.909"/>
    </inkml:context>
    <inkml:brush xml:id="br0">
      <inkml:brushProperty name="width" value="0.025" units="cm"/>
      <inkml:brushProperty name="height" value="0.025" units="cm"/>
    </inkml:brush>
  </inkml:definitions>
  <inkml:trace contextRef="#ctx0" brushRef="#br0">50 1 8648,'0'0'20281,"2"12"-18381,3 23-1512,-2 0-1,-2 0 1,-1 1-1,-8 62 1,-6-11-388,-3 130 0,13-214-2212,-6-5-6071,3-5-440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39:26.253"/>
    </inkml:context>
    <inkml:brush xml:id="br0">
      <inkml:brushProperty name="width" value="0.025" units="cm"/>
      <inkml:brushProperty name="height" value="0.025" units="cm"/>
    </inkml:brush>
  </inkml:definitions>
  <inkml:trace contextRef="#ctx0" brushRef="#br0">6 9 5317,'-1'8'12182,"-2"23"-10556,2 0 0,1 0 0,1 0 0,1 0 0,7 31 0,-6-46-1202,1 0 0,0 0 0,1-1 0,1 0 0,1 0 0,0 0 0,0-1 0,2 0 0,-1 0 0,2-1 0,0-1 0,12 13 0,-20-23-424,1 1 0,0-1 0,0 1 0,0-1 0,0 0 0,0 0 0,0 0 0,1-1 0,-1 1 0,1-1 0,-1 0 0,1 0 0,-1 0 0,1 0 0,0-1 0,-1 1 0,1-1 0,0 0 0,0 0 0,-1-1 0,1 1 0,0-1 0,-1 1 0,1-1 0,0 0 0,-1-1 0,1 1 0,-1-1 0,0 1 0,1-1 0,-1 0 0,0 0 0,0 0 0,0-1 0,-1 1 0,6-6 0,6-7 0,1-1 0,-2-1 0,0 0 0,20-38 0,-2-2 0,-3-1 0,40-119 0,-60 159-1351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1:57.131"/>
    </inkml:context>
    <inkml:brush xml:id="br0">
      <inkml:brushProperty name="width" value="0.025" units="cm"/>
      <inkml:brushProperty name="height" value="0.025" units="cm"/>
    </inkml:brush>
  </inkml:definitions>
  <inkml:trace contextRef="#ctx0" brushRef="#br0">1822 351 8488,'-11'-14'3123,"-7"-9"-2784,-1 1 0,-1 0 0,-1 2 0,-1 0 0,-1 2 0,0 0 0,-31-16 0,9 14-49,-2 1 0,0 3-1,-1 2 1,0 2 0,-66-8 0,-1 8 946,-136 3 1,207 11-1155,-1 1 1,1 3 0,0 1-1,1 2 1,0 2-1,0 2 1,1 2-1,1 2 1,1 1-1,0 2 1,-58 41-1,69-40-10,0 1 0,2 1 0,0 2-1,2 1 1,1 1 0,-28 40 0,37-43 24,0 0 0,2 1 1,1 0-1,0 1 0,2 1 1,1 0-1,2 0 0,-8 47 0,11-38-43,2 1 0,1 0 0,1-1 0,3 1 0,1 0 0,1-1 0,17 56-1,-7-45-24,3 0-1,1-1 0,2 0 0,55 82 0,-18-49-40,3-2 0,4-3 0,2-3 0,4-4 0,95 72 0,-111-96-119,1-3 0,2-2 0,2-2 1,117 50-1,-146-75 143,0 0 0,1-2-1,0-1 1,1-2 0,0-1 0,0-2 0,0-1 0,0-1 0,0-2-1,0-1 1,0-2 0,40-10 0,-31 2 22,0-3-1,0-1 1,-2-2-1,0-2 1,-1-2-1,-2-1 1,40-31 0,-15 4 27,-2-3 0,-3-1 1,58-72-1,-66 66 29,-3-3 0,-3-1 0,-2-2 0,-4-2 0,44-107 0,-62 123 193,-2 0-1,-2-2 1,-2 1 0,-3-2 0,-2 1-1,-2-1 1,-3-1 0,-6-82-1,0 112-192,-1-1-1,-1 1 0,-2 0 0,0 0 1,-1 0-1,-2 1 0,-1 1 0,-1 0 1,-1 0-1,0 1 0,-2 1 0,-1 0 1,-1 1-1,0 1 0,-22-19 0,12 16-181,-2 0 0,0 2-1,-2 1 1,0 1-1,-1 2 1,0 1-1,-2 2 1,0 1 0,0 1-1,-61-11 1,14 11-1353,-1 4 0,0 3 0,0 4 0,0 3 0,0 4 0,-114 23 0,-64 22-7736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2:06.072"/>
    </inkml:context>
    <inkml:brush xml:id="br0">
      <inkml:brushProperty name="width" value="0.025" units="cm"/>
      <inkml:brushProperty name="height" value="0.025" units="cm"/>
    </inkml:brush>
  </inkml:definitions>
  <inkml:trace contextRef="#ctx0" brushRef="#br0">85 24 5317,'0'0'8264,"-9"-3"-6444,2 1-1357,0-1 140,-1 1 0,1 0-1,-1 0 1,1 1 0,-1 0-1,-8 0 1,16 1-574,0 0 1,-1 0-1,1 0 0,0 0 1,-1 0-1,1 1 1,0-1-1,-1 0 0,1 0 1,0 0-1,-1 0 0,1 1 1,0-1-1,-1 0 0,1 0 1,0 1-1,0-1 0,-1 0 1,1 0-1,0 1 1,0-1-1,-1 0 0,1 1 1,0-1-1,0 0 0,0 1 1,0-1-1,0 0 0,0 1 1,-1-1-1,1 1 1,0-1-1,0 0 0,0 1 1,0-1-1,0 0 0,0 1 1,0-1-1,1 1 0,-1-1 1,0 0-1,0 1 0,0-1 1,0 0-1,0 1 1,1-1-1,-1 0 0,0 1 1,0-1-1,0 0 0,1 0 1,-1 1-1,0-1 0,0 0 1,1 0-1,-1 1 1,0-1-1,1 0 0,-1 0 1,0 0-1,1 1 0,11 3 267,0-1 0,-1 1-1,1-2 1,1 0-1,-1 0 1,0-1-1,0-1 1,19-1 0,-2 1-69,4 1-83,381-4 898,-401 2-1018,-6 1-9,-1-1 1,1 1-1,0-1 0,-1 0 0,1-1 0,-1 0 0,0 0 0,1 0 1,5-4-1,-12 1 277,-11 1-195,-11-1-65,-71-1 11,-163 9 0,158 5 351,-51 1 514,294-26-561,328 30-3277,-500-5 762,-5-7-1323,-4-1-2040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2:06.477"/>
    </inkml:context>
    <inkml:brush xml:id="br0">
      <inkml:brushProperty name="width" value="0.025" units="cm"/>
      <inkml:brushProperty name="height" value="0.025" units="cm"/>
    </inkml:brush>
  </inkml:definitions>
  <inkml:trace contextRef="#ctx0" brushRef="#br0">303 41 10954,'0'0'10565,"10"-7"-9908,-3 0-581,-5 5-67,0 0 0,0-1 0,1 1 0,-1 0 0,1 0 1,-1 0-1,1 1 0,0-1 0,0 1 0,0-1 0,0 1 1,0 0-1,0 0 0,0 0 0,0 1 0,0-1 0,1 1 1,-1-1-1,0 1 0,0 0 0,5 1 0,32 9 432,0 2 0,-1 2 0,0 1 0,55 32 0,-91-46-389,0 1-1,0-1 1,-1 1 0,1-1 0,-1 1-1,1 0 1,-1 0 0,0 0 0,0 1-1,0-1 1,0 0 0,0 1-1,0-1 1,-1 1 0,1 0 0,-1-1-1,0 1 1,0 0 0,0 0-1,0 0 1,0 0 0,-1 0 0,1 5-1,-1-4 54,-1 0-1,1 0 1,-1-1-1,0 1 0,-1 0 1,1-1-1,-1 1 0,1-1 1,-1 1-1,0-1 0,0 0 1,-1 1-1,1-1 1,-1 0-1,1-1 0,-1 1 1,0 0-1,-4 2 0,-21 16 580,-2-2 0,0 0 0,-57 25 0,-109 32 636,51-22-1324,144-54-22,-57 23-2130,20-14-3659,8-7-5918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2.109"/>
    </inkml:context>
    <inkml:brush xml:id="br0">
      <inkml:brushProperty name="width" value="0.025" units="cm"/>
      <inkml:brushProperty name="height" value="0.025" units="cm"/>
    </inkml:brush>
  </inkml:definitions>
  <inkml:trace contextRef="#ctx0" brushRef="#br0">1 13 4420,'0'0'18316,"5"1"-17494,33 1-1,0-2 0,50-5 0,16-1-566,346 20 673,-384-12-683,0-3 0,83-11-1,-123 9-225,14 3-942,-53-5-18167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5.957"/>
    </inkml:context>
    <inkml:brush xml:id="br0">
      <inkml:brushProperty name="width" value="0.025" units="cm"/>
      <inkml:brushProperty name="height" value="0.025" units="cm"/>
    </inkml:brush>
  </inkml:definitions>
  <inkml:trace contextRef="#ctx0" brushRef="#br0">0 33 5477,'0'1'601,"0"0"0,0 0 0,1 0 1,-1 0-1,0 0 0,0 0 0,1 0 0,-1 0 0,0 0 0,1-1 0,-1 1 0,1 0 0,0 0 0,-1 0 0,1 0 1,0-1-1,-1 1 0,1 0 0,0 0 0,1 0 0,25 10 3563,37-5-2935,-56-6-203,468-22 4334,-150 1-5136,-312 19-2103,-24-8-3945,-7-4-2547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7.589"/>
    </inkml:context>
    <inkml:brush xml:id="br0">
      <inkml:brushProperty name="width" value="0.025" units="cm"/>
      <inkml:brushProperty name="height" value="0.025" units="cm"/>
    </inkml:brush>
  </inkml:definitions>
  <inkml:trace contextRef="#ctx0" brushRef="#br0">1 72 10282,'0'0'12737,"8"2"-11360,14 3-904,0-1 0,0-1-1,0-1 1,37-1 0,101-11 478,-101 5-732,720-36 554,-396 24-264,-359 15-1409,-54 2-2391,11 0 1460,-10-2-3475,0-9-3994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9.524"/>
    </inkml:context>
    <inkml:brush xml:id="br0">
      <inkml:brushProperty name="width" value="0.025" units="cm"/>
      <inkml:brushProperty name="height" value="0.025" units="cm"/>
    </inkml:brush>
  </inkml:definitions>
  <inkml:trace contextRef="#ctx0" brushRef="#br0">0 0 7687,'0'0'20179,"75"25"-20083,-41-25-128,-3-1-2018,-2-6-2017,-7 1-3813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3:35.674"/>
    </inkml:context>
    <inkml:brush xml:id="br0">
      <inkml:brushProperty name="width" value="0.025" units="cm"/>
      <inkml:brushProperty name="height" value="0.025" units="cm"/>
    </inkml:brush>
  </inkml:definitions>
  <inkml:trace contextRef="#ctx0" brushRef="#br0">1 260 10634,'0'0'1927,"10"-2"-848,44-13-602,240-58 1824,-215 57-1371,150-10 1,390-6 718,452-10 903,290 14-1837,-304 3 385,-962 28-1063,-1 4 1,109 22-1,-204-29-40,1 0 0,0 0 0,0 0 0,0 0 0,0 0 0,0 0 0,0 0-1,0 0 1,0 0 0,0 1 0,0-1 0,0 0 0,0 0 0,0 0 0,0 0 0,0 0 0,0 0 0,0 0 0,0 0 0,0 0 0,0 0-1,0 0 1,0 0 0,0 1 0,0-1 0,0 0 0,0 0 0,0 0 0,0 0 0,0 0 0,0 0 0,0 0 0,0 0 0,0 0-1,0 0 1,0 0 0,0 0 0,0 1 0,0-1 0,0 0 0,0 0 0,0 0 0,0 0 0,0 0 0,0 0 0,0 0 0,1 0 0,-1 0-1,0 0 1,0 0 0,0 0 0,0 0 0,0 0 0,0 0 0,0 0 0,0 0 0,0 0 0,0 0 0,-13 5-494,-40 8-1154,-7 2-691,28-6-1806,-1-2-2087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069"/>
    </inkml:context>
    <inkml:brush xml:id="br0">
      <inkml:brushProperty name="width" value="0.025" units="cm"/>
      <inkml:brushProperty name="height" value="0.025" units="cm"/>
    </inkml:brush>
  </inkml:definitions>
  <inkml:trace contextRef="#ctx0" brushRef="#br0">0 19 11018,'0'0'15199,"9"-3"-13822,7-1-996,0 0 0,0 1 0,0 1 0,0 0 0,1 1 0,-1 1 0,31 4 0,-46-4-374,0 0 0,0 0 0,-1 0 0,1 0 0,0 1 0,0-1 0,0 0-1,0 1 1,0-1 0,-1 0 0,1 1 0,0-1 0,0 1 0,0-1 0,-1 1 0,1-1-1,0 1 1,-1 0 0,1-1 0,-1 1 0,1 0 0,-1 0 0,1-1 0,-1 1 0,1 0-1,-1 0 1,1 0 0,-1-1 0,0 1 0,0 0 0,0 0 0,1 0 0,-1 0 0,0 0-1,0 0 1,0 0 0,0 0 0,0-1 0,-1 1 0,1 0 0,0 0 0,0 0 0,0 0 0,-1 0-1,1 0 1,-1-1 0,1 1 0,0 0 0,-1 0 0,1-1 0,-1 1 0,0 0 0,1 0-1,-2 0 1,-2 4 166,0-1 1,0 1-1,0-1 0,-1 0 0,0 0 0,-7 4 0,-22 8 124,26-13-267,0 0-1,0 0 1,1 1 0,-1 1-1,1-1 1,0 1-1,-12 11 1,21-15-30,1 0 0,-1 1 0,1-1 0,0 0 0,-1 0 0,1-1 0,0 1 0,0 0 0,0-1 0,0 0 0,0 0 0,3 0 0,-4 0 0,11 2-185,0 0 1,0 0-1,-1 1 0,1 1 0,-1 0 1,14 6-1,-24-9 156,0 0-1,0 0 1,0 0 0,0 0 0,0 1 0,0-1 0,0 0 0,0 1-1,-1-1 1,1 1 0,-1 0 0,1 0 0,-1 0 0,1-1 0,-1 1-1,0 1 1,0-1 0,0 0 0,0 0 0,0 0 0,-1 0 0,1 1-1,-1-1 1,1 0 0,-1 1 0,0-1 0,0 0 0,0 1 0,0-1-1,0 0 1,0 0 0,-1 1 0,1-1 0,-1 0 0,0 1 0,1-1-1,-1 0 1,0 0 0,0 0 0,-1 0 0,1 0 0,-3 3 0,-1 1 135,0-1 0,0 0 0,-1 0 0,1 0 0,-1-1 0,0 0 0,-1 0 0,1-1 0,0 0 1,-1 0-1,0 0 0,0-1 0,0 0 0,0 0 0,0 0 0,0-1 0,-1-1 0,1 1 0,0-1 1,0 0-1,-1-1 0,1 1 0,-13-4 0,19 4-167,1 0-1,-1 0 1,0 0 0,0 0 0,1 0-1,-1 0 1,0 0 0,1 0 0,-1-1-1,0 1 1,1 0 0,-1 0 0,0-1-1,1 1 1,-1 0 0,0-1-1,1 1 1,-1 0 0,1-1 0,-1 1-1,1-1 1,-1 1 0,1-1 0,-1 1-1,1-1 1,-1 1 0,1-1 0,0 0-1,-1 1 1,1-1 0,0 0-1,0 1 1,-1-1 0,1 0 0,0 1-1,0-1 1,0 0 0,0 0 0,0 1-1,0-1 1,0 0 0,0 1-1,0-1 1,0 0 0,0 1 0,1-1-1,-1 0 1,0 1 0,0-1 0,1 0-1,-1 1 1,0-1 0,1-1 0,2 0-642,-1-1-1,1 0 1,0 0 0,0 1 0,0 0 0,0-1 0,0 1 0,6-2 0,19-10-6803,4-2-4788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413"/>
    </inkml:context>
    <inkml:brush xml:id="br0">
      <inkml:brushProperty name="width" value="0.025" units="cm"/>
      <inkml:brushProperty name="height" value="0.025" units="cm"/>
    </inkml:brush>
  </inkml:definitions>
  <inkml:trace contextRef="#ctx0" brushRef="#br0">207 11 14510,'0'0'13527,"-10"-3"-11872,5 1-1553,-1 0 0,1 1 0,0 0 0,0 0 0,-1 1 0,1 0 0,0-1 0,-1 2 0,1-1-1,0 1 1,-1-1 0,1 1 0,0 1 0,0-1 0,0 1 0,0 0 0,0 0 0,0 1 0,0-1 0,-7 6 0,2 0 16,1 0 0,0 1 1,0 0-1,-14 19 0,20-25-104,1 0 1,0-1-1,1 1 0,-1 0 0,0 0 1,1 0-1,-1 0 0,1 0 1,0 1-1,0-1 0,0 0 1,1 1-1,-1-1 0,1 0 0,0 1 1,0-1-1,0 1 0,0-1 1,1 0-1,-1 1 0,1-1 0,0 0 1,2 6-1,-1-7-14,0 0 0,0 0 0,1 0 0,-1 0 0,1-1 0,-1 1 0,1-1 0,0 1 0,0-1 0,-1 0 0,1 0 0,0 0 0,0-1 0,0 1 0,0-1 0,0 1 0,0-1 0,0 0 0,4 0 0,2 0 0,1 0 0,-1-1 0,1 0 0,0 0 0,10-4 0,-12 2 0,-1-1 0,0 0 0,0 0 0,-1 0 0,1-1 0,-1 0 0,0 0 0,0-1 0,-1 0 0,1 0 0,-1 0 0,-1-1 0,7-10 0,-9 15 0,-1 0 0,0-1 0,1 1 0,-1 0 0,0-1 0,0 1 0,0 0 0,0-1 0,-1 1 0,1-1 0,-1 0 0,0 1 0,1-1 0,-1 1 0,0-1 0,0 0 0,-1 1 0,1-1 0,-1 1 0,1-1 0,-1 1 0,0-1 0,0 1 0,0-1 0,0 1 0,0 0 0,0-1 0,-1 1 0,1 0 0,-1 0 0,0 0 0,1 0 0,-1 0 0,0 1 0,0-1 0,0 0 0,0 1 0,-1-1 0,1 1 0,0 0 0,-1 0 0,1 0 0,-5-1 0,2 0-576,0 1-1,0 0 1,0 0-1,1 1 1,-1-1 0,0 1-1,0 0 1,0 1-1,-7 0 1,11-1 395,0 0 0,0 1 1,0-1-1,0 0 0,0 0 0,0 1 1,0-1-1,0 1 0,0-1 1,0 1-1,0-1 0,0 1 0,0-1 1,0 1-1,1 0 0,-1 0 0,0-1 1,0 1-1,1 0 0,-1 0 0,0 0 1,1 0-1,-1 0 0,1 0 0,-1 0 1,1 0-1,0 0 0,-1 0 0,1 0 1,0 0-1,0 0 0,0 0 1,-1 0-1,1 0 0,0 0 0,0 0 1,1 1-1,-1-1 0,0 0 0,0 0 1,1 0-1,-1 0 0,0 0 0,1 0 1,-1 0-1,2 1 0,6 8-5931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772"/>
    </inkml:context>
    <inkml:brush xml:id="br0">
      <inkml:brushProperty name="width" value="0.025" units="cm"/>
      <inkml:brushProperty name="height" value="0.025" units="cm"/>
    </inkml:brush>
  </inkml:definitions>
  <inkml:trace contextRef="#ctx0" brushRef="#br0">110 45 5765,'0'0'23468,"-9"4"-23014,0-1-333,1 2 0,-1 0 1,1 0-1,0 0 0,0 1 1,-7 6-1,12-9-78,0 0 0,0 0-1,0 0 1,0 0 0,1 1-1,-1-1 1,1 1 0,0-1-1,0 1 1,0 0 0,1 0-1,-1 0 1,1 0 0,0 0-1,0 0 1,0 0 0,1 0-1,0 1 1,-1 5 0,2-9-37,0 0 1,0 1 0,-1-1-1,1 0 1,0 0-1,0 0 1,0 0 0,0 0-1,1 0 1,-1 0-1,0 0 1,0 0 0,1 0-1,-1 0 1,0-1-1,1 1 1,-1-1 0,0 1-1,1-1 1,-1 1 0,1-1-1,-1 0 1,1 0-1,-1 0 1,1 0 0,-1 0-1,1 0 1,-1 0-1,4-1 1,47-7 211,-44 5-167,0-1-1,-1 0 0,1-1 1,-1 0-1,0 0 1,0 0-1,0-1 1,-1 0-1,8-9 1,-11 12-30,0 0 1,0-1 0,-1 1 0,1-1-1,-1 0 1,0 0 0,0 0-1,0 0 1,0 0 0,-1 0 0,0-1-1,0 1 1,0 0 0,0-1 0,-1 1-1,1-1 1,-1 1 0,0 0 0,0-1-1,-2-5 1,1 8-22,0 0 0,0 0 0,-1 0 0,1 0 0,-1 0 0,0 0 0,1 1 0,-1-1 0,0 0 0,0 1 0,0 0 0,0-1 0,0 1 0,0 0 0,0 0 0,-1 0 0,1 0 0,0 1 0,0-1 0,-1 1 0,1-1 0,-1 1 0,1 0 0,0 0 0,-1 0 0,1 0 0,-1 0 0,1 0 0,-3 1 0,-2 0 0,1 0 0,0 0 0,-1 0 0,1 0 0,0 1 0,0 0 0,0 1 0,0-1 0,1 1 0,-7 4 0,-9 18-3853,20-24 3710,1-1 0,-1 0-1,1 1 1,0-1 0,-1 1 0,1-1 0,0 1-1,-1 0 1,1-1 0,0 1 0,0-1 0,-1 1-1,1-1 1,0 1 0,0 0 0,0-1 0,0 1-1,0-1 1,0 1 0,0 0 0,0-1 0,0 1-1,0-1 1,0 1 0,1 0 0,-1-1 0,0 1-1,0-1 1,0 1 0,1-1 0,-1 1 0,0-1-1,1 1 1,-1-1 0,0 1 0,1-1 0,-1 1-1,1-1 1,-1 1 0,1-1 0,-1 0 0,1 1-1,-1-1 1,1 0 0,-1 0 0,1 1-1,-1-1 1,1 0 0,1 0 0,12 2-7486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1.114"/>
    </inkml:context>
    <inkml:brush xml:id="br0">
      <inkml:brushProperty name="width" value="0.025" units="cm"/>
      <inkml:brushProperty name="height" value="0.025" units="cm"/>
    </inkml:brush>
  </inkml:definitions>
  <inkml:trace contextRef="#ctx0" brushRef="#br0">51 1 9705,'0'0'21898,"-3"9"-20894,-37 84-844,39-92-160,0 1 0,0-1 0,1 0 0,-1 1 0,0-1 0,1 1 0,-1-1 0,1 0-1,-1 1 1,1 0 0,0-1 0,-1 1 0,1-1 0,0 1 0,0-1 0,0 1 0,0-1 0,0 1 0,1-1 0,-1 1 0,0-1 0,1 1 0,-1-1 0,1 1 0,0-1-1,-1 1 1,1-1 0,0 0 0,0 1 0,0-1 0,0 0 0,0 0 0,0 0 0,0 0 0,0 0 0,0 0 0,1 0 0,-1 0 0,0 0 0,1 0 0,-1-1 0,1 1-1,-1-1 1,0 1 0,4 0 0,1 0-63,1 0 1,-1-1-1,0 0 0,1 0 0,-1 0 0,0-1 0,1 0 1,-1 0-1,0 0 0,11-5 0,17-15-3857,-9-12-4524,-14 7-1079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1.471"/>
    </inkml:context>
    <inkml:brush xml:id="br0">
      <inkml:brushProperty name="width" value="0.025" units="cm"/>
      <inkml:brushProperty name="height" value="0.025" units="cm"/>
    </inkml:brush>
  </inkml:definitions>
  <inkml:trace contextRef="#ctx0" brushRef="#br0">84 18 8488,'0'0'18257,"-64"-14"-14445,53 14-1794,3 0-1826,8 0-192,6 4 0,9-3-352,3-1-6054,5-9-15151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0.867"/>
    </inkml:context>
    <inkml:brush xml:id="br0">
      <inkml:brushProperty name="width" value="0.025" units="cm"/>
      <inkml:brushProperty name="height" value="0.025" units="cm"/>
    </inkml:brush>
  </inkml:definitions>
  <inkml:trace contextRef="#ctx0" brushRef="#br0">1 273 15759,'0'0'10511,"10"-5"-8488,14-9-1359,-1-1-1,-1-1 1,0-1-1,31-32 1,78-94-319,-116 129-433,-7 15-10,-7 0 85,-1 1-1,1 0 1,-1 0 0,1 1-1,-1-1 1,0 0 0,0 0-1,0 0 1,0 0-1,0 0 1,-1 0 0,0 3-1,-16 70 117,4-38-185,-9 31 293,19-24-3698,3-44 3230,0 0-1,1 1 1,-1-1-1,0 0 1,1 1-1,-1-1 1,0 0-1,1 1 1,-1-1-1,0 0 1,1 0-1,-1 1 1,0-1-1,1 0 1,-1 0-1,1 0 1,-1 0-1,1 1 1,-1-1-1,0 0 1,1 0-1,-1 0 0,1 0 1,-1 0-1,1 0 1,-1 0-1,1 0 1,-1 0-1,0 0 1,1-1-1,-1 1 1,1 0-1,-1 0 1,1 0-1,0-1 1,0 1-728,16-6-9190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1.238"/>
    </inkml:context>
    <inkml:brush xml:id="br0">
      <inkml:brushProperty name="width" value="0.025" units="cm"/>
      <inkml:brushProperty name="height" value="0.025" units="cm"/>
    </inkml:brush>
  </inkml:definitions>
  <inkml:trace contextRef="#ctx0" brushRef="#br0">157 36 18449,'0'0'3705,"-9"5"-1206,-3 2-2155,0 0 0,1 1 0,0 0 1,1 0-1,0 2 0,0-1 0,-13 17 1,18-19-294,0-1 1,0 2-1,0-1 1,1 0 0,0 1-1,0 0 1,1 0 0,0 0-1,0 0 1,1 1 0,0-1-1,1 0 1,0 1 0,0 12-1,1-19-47,0 0 0,1-1-1,-1 1 1,1 0 0,-1-1-1,1 1 1,0-1 0,0 1-1,0-1 1,0 1 0,0-1-1,0 1 1,0-1 0,0 0-1,1 0 1,-1 0 0,0 0-1,1 0 1,-1 0 0,1 0-1,-1 0 1,1 0 0,0-1 0,-1 1-1,1 0 1,0-1 0,-1 0-1,1 1 1,0-1 0,-1 0-1,1 0 1,0 0 0,0 0-1,-1 0 1,1 0 0,0-1-1,2 0 1,4 1 67,0-1 1,0-1 0,0 0-1,0 0 1,0 0-1,14-8 1,-9 3 172,-1-1 0,1 0 0,-2-1 0,1-1 0,-1 0 0,-1 0 1,19-24-1,-23 26-92,-1 0 0,1-1 0,-2 0 0,1 0 0,-1 0 0,0 0 0,-1-1 0,0 0 0,-1 0 0,0 1 0,0-1 0,0-16 0,-2 25-151,-1-1 0,1 1 0,0-1 1,0 1-1,-1-1 0,1 1 0,-1-1 0,1 1 0,-1-1 1,0 1-1,0 0 0,1-1 0,-1 1 0,0 0 0,0 0 0,0-1 1,0 1-1,-1 0 0,1 0 0,0 0 0,0 0 0,-1 0 1,1 1-1,0-1 0,-1 0 0,1 1 0,-1-1 0,1 1 0,-1-1 1,1 1-1,-1 0 0,1-1 0,-1 1 0,0 0 0,1 0 0,-1 0 1,1 0-1,-1 1 0,1-1 0,-1 0 0,-2 1 0,-2 0-62,-1 0 0,0 1 0,1 0 0,-1 0 0,1 0 0,-1 1-1,1-1 1,-10 7 0,-21 24-1140,21-10-963,16-23 1864,0 1-1,-1 0 1,1 0-1,0 0 1,-1 0-1,1 0 1,0 0-1,0 0 1,0 0 0,0-1-1,0 1 1,0 0-1,0 0 1,0 0-1,0 0 1,0 0-1,0 0 1,1 0-1,-1 1 1,7 1-4328,6-3-1992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1.581"/>
    </inkml:context>
    <inkml:brush xml:id="br0">
      <inkml:brushProperty name="width" value="0.025" units="cm"/>
      <inkml:brushProperty name="height" value="0.025" units="cm"/>
    </inkml:brush>
  </inkml:definitions>
  <inkml:trace contextRef="#ctx0" brushRef="#br0">188 1 14542,'0'0'3977,"-10"1"-1255,3 0-2524,0 1 0,0 0 0,1 0 0,-1 1 0,1 0 0,-1 0-1,1 0 1,0 1 0,0 0 0,1 0 0,-1 1 0,1-1 0,0 1-1,0 0 1,-6 8 0,3-2-37,-1 0 1,1 1-1,1 0 1,0 0-1,1 0 0,0 1 1,1 0-1,0 0 1,1 1-1,1-1 0,0 1 1,-2 22-1,5-34-149,0 0 0,0 0-1,0 0 1,0 0 0,0 0 0,1 0 0,-1 0 0,1 0-1,-1 0 1,1 0 0,0-1 0,0 1 0,0 0-1,-1 0 1,2-1 0,-1 1 0,0 0 0,0-1-1,0 1 1,1-1 0,-1 0 0,4 3 0,-2-3 7,0 1 1,0-1-1,0 0 1,0 0 0,0 0-1,1-1 1,-1 1-1,0-1 1,0 1-1,1-1 1,-1 0 0,6-1-1,1-1 88,-1 1 0,0-2 0,1 1 0,-1-1 0,0 0 0,0-1 0,-1 0 0,17-11 0,-19 11 45,0-1-1,0 0 0,0 0 0,0 0 0,-1-1 0,0 0 0,-1 0 0,1 0 0,-1-1 0,0 1 1,0-1-1,-1 0 0,0 0 0,0 0 0,-1-1 0,0 1 0,0-1 0,-1 1 0,0-1 0,0 0 1,-1 1-1,0-11 0,-1 17-165,1-1-1,-1 1 1,0-1 0,0 1 0,0-1 0,0 1 0,0-1 0,0 1-1,0 0 1,-1 0 0,1-1 0,0 1 0,-1 0 0,1 0-1,-1 0 1,1 1 0,-1-1 0,0 0 0,1 0 0,-1 1 0,0-1-1,1 1 1,-1 0 0,0-1 0,0 1 0,-2 0 0,-26-1-3132,9 8-6277,16-2-224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2.201"/>
    </inkml:context>
    <inkml:brush xml:id="br0">
      <inkml:brushProperty name="width" value="0.025" units="cm"/>
      <inkml:brushProperty name="height" value="0.025" units="cm"/>
    </inkml:brush>
  </inkml:definitions>
  <inkml:trace contextRef="#ctx0" brushRef="#br0">64 1 16143,'0'0'12172,"-23"68"-11083,11-37-577,2 2-320,-1-1-159,6-1 31,3-7-64,2-5-321,0-6-640,0-4-672,4-8-3652,-2-12-9513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2.565"/>
    </inkml:context>
    <inkml:brush xml:id="br0">
      <inkml:brushProperty name="width" value="0.025" units="cm"/>
      <inkml:brushProperty name="height" value="0.025" units="cm"/>
    </inkml:brush>
  </inkml:definitions>
  <inkml:trace contextRef="#ctx0" brushRef="#br0">0 1 16335,'0'0'11692,"73"28"-11180,-39-25-416,4-3-576,-2 0-2916,-1 0-3586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4:19.169"/>
    </inkml:context>
    <inkml:brush xml:id="br0">
      <inkml:brushProperty name="width" value="0.025" units="cm"/>
      <inkml:brushProperty name="height" value="0.025" units="cm"/>
    </inkml:brush>
  </inkml:definitions>
  <inkml:trace contextRef="#ctx0" brushRef="#br0">120 112 3491,'0'0'817,"-8"1"-32,-6 1 445,4 0-313,-1 0 0,1-1 0,-1 0 0,0-1 1,0 0-1,-17-2 0,22-16 1551,6 18-2398,1 0 0,-1 0 0,0 0 0,0 1 0,0-1 0,1 0 0,-1 0-1,0 0 1,0 0 0,0 0 0,1 0 0,-1 0 0,0 0 0,0 0 0,1 0-1,-1 0 1,0 0 0,0 0 0,1 0 0,-1 0 0,0 0 0,0 0-1,1 0 1,-1 0 0,0 0 0,0 0 0,0 0 0,1 0 0,-1 0 0,0-1-1,0 1 1,0 0 0,1 0 0,-1 0 0,0 0 0,0-1 0,0 1 0,0 0-1,0 0 1,1 0 0,-1-1 0,0 1 0,0 0 0,0 0 0,0 0-1,0-1 1,0 1 0,0 0 0,0 0 0,0-1 0,0 1 0,0 0 0,0 0-1,0 0 1,0-1 0,0 1 0,0 0 0,0 0 0,0-1 0,0 1 0,0 0-1,0-1 1,5 6 119,1 0 0,0-1-1,1 0 1,-1-1 0,1 1 0,-1-1-1,1-1 1,0 1 0,0-1 0,1 0-1,11 1 1,9 0 160,52-1 1,-3 0-25,99 18 520,144 7 151,198-30-175,242 4-478,-308 22 105,55 2 353,2648-6 726,-2072-53-1234,-489 12-185,1786-107 153,-2119 115-239,-65 6 538,214-37 1,-393 45-638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151"/>
    </inkml:context>
    <inkml:brush xml:id="br0">
      <inkml:brushProperty name="width" value="0.025" units="cm"/>
      <inkml:brushProperty name="height" value="0.025" units="cm"/>
    </inkml:brush>
  </inkml:definitions>
  <inkml:trace contextRef="#ctx0" brushRef="#br0">99 39 8520,'0'0'16314,"-10"9"-15865,-2 2-275,1 0 0,0 0 1,-11 17-1,18-22-100,0 0-1,0 0 0,1 0 0,0 0 0,0 1 1,1-1-1,0 1 0,0 0 0,0 0 0,1 0 1,0-1-1,0 9 0,1-14-62,0 0 0,0 0 0,1-1 0,-1 1 0,0 0 0,1 0 0,-1 0 0,1 0 1,-1-1-1,1 1 0,-1 0 0,1-1 0,-1 1 0,1 0 0,0-1 0,-1 1 0,1 0 0,0-1 0,-1 1 0,1-1 0,0 1 0,0-1 0,0 0 0,0 1 0,-1-1 0,1 0 0,0 0 0,0 1 0,0-1 0,0 0 1,0 0-1,0 0 0,0 0 0,-1 0 0,1 0 0,0 0 0,0-1 0,0 1 0,0 0 0,0 0 0,1-1 0,3 0 131,0 0 0,0-1 0,0 1 0,0-1 0,0 0 0,7-5 0,-3 2 73,-1-2 1,0 1 0,-1-1-1,1 0 1,-1 0 0,0-1-1,-1 0 1,0-1 0,0 1-1,-1-1 1,0 0 0,-1 0-1,0-1 1,0 1 0,-1-1-1,0 0 1,-1 0 0,0 0-1,1-10 1,-3 19-215,0 0 1,0 0-1,0 1 1,0-1-1,0 0 0,0 0 1,0 0-1,0 1 1,0-1-1,-1 0 0,1 0 1,0 0-1,0 1 1,-1-1-1,1 0 0,-1 1 1,1-1-1,0 0 1,-1 1-1,1-1 0,-1 0 1,1 1-1,-1-1 1,0 1-1,1-1 0,-1 1 1,0-1-1,1 1 1,-1-1-1,0 1 0,0 0 1,1 0-1,-1-1 1,0 1-1,0 0 0,1 0 1,-1 0-1,0 0 1,0-1-1,0 1 1,1 1-1,-1-1 0,0 0 1,0 0-1,0 0 1,1 0-1,-1 0 0,0 1 1,0-1-1,1 0 1,-1 1-1,0-1 0,1 0 1,-1 1-1,0-1 1,0 2-1,-4 0-3,1 0 0,-1 1 0,1 0 0,0 0 0,0 0 0,0 1 0,-6 6 0,8-7-20,-1 1-295,0-1 0,0 1 0,0-1 0,1 1 0,0 0-1,0 0 1,0 0 0,0 0 0,0 1 0,1-1 0,0 0 0,0 1-1,0-1 1,0 0 0,1 1 0,0 8 0,0-12 68,0-1 1,1 1-1,-1-1 1,1 1-1,-1-1 1,0 0-1,1 1 1,-1-1-1,1 0 1,-1 1-1,1-1 1,0 0-1,-1 0 1,1 0-1,-1 1 1,1-1-1,-1 0 1,1 0-1,0 0 1,-1 0-1,1 0 1,-1 0-1,1 0 1,0 0-1,-1 0 1,1 0-1,0-1 1,3 1-1330,16 0-5229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523"/>
    </inkml:context>
    <inkml:brush xml:id="br0">
      <inkml:brushProperty name="width" value="0.025" units="cm"/>
      <inkml:brushProperty name="height" value="0.025" units="cm"/>
    </inkml:brush>
  </inkml:definitions>
  <inkml:trace contextRef="#ctx0" brushRef="#br0">74 0 9385,'0'0'11563,"-21"63"-8200,8-38-1569,-1 1-353,2-1-640,3-3-545,4-5-160,5-2-448,0-9-1570,8-6-6054,2-10-448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895"/>
    </inkml:context>
    <inkml:brush xml:id="br0">
      <inkml:brushProperty name="width" value="0.025" units="cm"/>
      <inkml:brushProperty name="height" value="0.025" units="cm"/>
    </inkml:brush>
  </inkml:definitions>
  <inkml:trace contextRef="#ctx0" brushRef="#br0">213 1 12588,'0'0'11744,"-11"3"-9357,-3 1-1916,0 1 1,1 1 0,-1 0-1,-19 13 1,28-16-395,1 0 1,-1 0-1,0 1 0,1-1 1,0 1-1,0 0 0,0 0 1,0 0-1,1 0 0,0 1 1,0 0-1,0-1 0,0 1 1,1 0-1,0 0 0,0 1 1,0-1-1,-1 6 0,3-10-75,0 0 0,1 0-1,-1 0 1,1 0-1,-1 0 1,1 0 0,-1 0-1,1-1 1,-1 1 0,1 0-1,0 0 1,-1-1 0,1 1-1,0 0 1,0-1 0,-1 1-1,1-1 1,0 1-1,0-1 1,0 1 0,0-1-1,0 1 1,0-1 0,0 0-1,0 0 1,0 1 0,0-1-1,-1 0 1,1 0 0,2 0-1,41 5 48,-27-4-79,-3 1-237,-1 1 0,0 0 0,0 0 0,0 2-1,13 5 1,-25-9 245,1-1 0,0 1 0,0 0 0,-1 0 0,1 0 0,0 0 0,-1 0 0,1 0 0,-1 1 0,1-1 0,-1 0 0,0 1 0,1-1 0,-1 1 0,0 0 0,0-1 0,0 1 0,0 0 0,-1-1 0,1 1 0,0 0 0,-1 0 0,1 0 0,-1 0 0,0 0 0,1 0 0,-1-1 0,0 1 0,0 0 0,0 0 0,0 0 0,-1 0 0,1 0 0,-1 0 0,1 0 0,-1 0 0,1-1 0,-1 1 0,0 0 0,0 0 0,0-1 0,0 1 0,0 0 0,0-1 0,-1 1-1,-1 1 1,-6 7 323,0-1 0,0 0 0,-1 0 0,-1-1-1,1-1 1,-1 1 0,-24 10 0,25-13-85,1-1 1,-1 0-1,0 0 1,-1-1 0,1-1-1,0 1 1,-1-2-1,0 1 1,1-2-1,-15 0 1,25 0-217,-1 0 0,0 0 0,1-1 0,-1 1 0,1 0 0,-1-1 0,1 1 0,-1 0 0,0-1 0,1 1 0,0-1 0,-1 1 0,1-1 0,-1 1 0,1-1 0,-1 1 0,1-1 0,0 1 0,0-1 0,-1 0 0,1 1 0,0-1 0,0 0 0,-1 1 0,1-1 0,0 0 0,0 1 0,0-1 0,0 0 0,0 1 0,0-1 0,0 0 0,0 1 0,1-1 0,-1 1 0,0-1 0,0 0 0,1 0 0,11-27 0,1 15 0,2 0 0,-1 1 0,2 0 0,0 1 0,0 1 0,22-10 0,-23 13 0,-1 0 0,0-1 0,-1-1 0,1 0 0,-2 0 0,1-2 0,-1 0 0,-1 0 0,0-1 0,11-16 0,-20 27-92,-1-1 0,0 0 0,0 0 0,0 1 0,0-1 0,0 0 0,0 0 0,0 0 0,-1 0 0,1 0 0,-1 0 0,1-1 0,-1 1-1,0 0 1,0 0 0,0 0 0,0 0 0,0 0 0,-1 0 0,1 0 0,0-1 0,-1 1 0,0 0 0,1 0 0,-1 0 0,0 1 0,0-1 0,0 0 0,0 0 0,-1 0 0,1 1 0,0-1 0,-1 0 0,1 1 0,-1 0 0,1-1 0,-1 1 0,0 0 0,0 0 0,0 0 0,1 0-1,-1 0 1,0 0 0,0 0 0,0 1 0,0-1 0,-1 1 0,1-1 0,0 1 0,0 0 0,-3 0 0,0-1-311,1 1 1,-1 0-1,1 0 0,-1 0 1,1 0-1,-1 1 0,1 0 0,-1 0 1,1 0-1,-8 3 0,10-3 212,0 0-1,0 0 0,0 0 1,1 0-1,-1 0 0,0 0 1,0 1-1,1-1 0,-1 1 1,1-1-1,0 1 1,-1-1-1,1 1 0,0 0 1,0 0-1,0 0 0,0 0 1,0 0-1,0 0 0,1 0 1,-1 0-1,0 3 0,1 2-9214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5.471"/>
    </inkml:context>
    <inkml:brush xml:id="br0">
      <inkml:brushProperty name="width" value="0.025" units="cm"/>
      <inkml:brushProperty name="height" value="0.025" units="cm"/>
    </inkml:brush>
  </inkml:definitions>
  <inkml:trace contextRef="#ctx0" brushRef="#br0">0 1 6534,'0'0'23313,"3"10"-22139,17 80 76,-20-88-1356,1 0 0,0 0 0,0 0 0,0 0 0,0-1 0,1 1 0,-1 0 0,0-1 0,1 1 0,-1-1 0,1 0 0,-1 1 0,1-1 0,0 0 0,-1 0 0,1 0 0,0 0 0,0 0 0,0-1 0,0 1 0,0 0 0,0-1 0,0 0 0,0 1 0,0-1 0,0 0 0,0 0 0,0 0 0,0 0 0,0 0 0,0-1 0,0 1 0,0 0 0,0-1 0,0 0 0,3-1 0,3-1-1394,0 0-1,0 0 1,0 0 0,0-1-1,-1-1 1,0 1 0,11-10-1,4-7-5844,-2-1-375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5.797"/>
    </inkml:context>
    <inkml:brush xml:id="br0">
      <inkml:brushProperty name="width" value="0.025" units="cm"/>
      <inkml:brushProperty name="height" value="0.025" units="cm"/>
    </inkml:brush>
  </inkml:definitions>
  <inkml:trace contextRef="#ctx0" brushRef="#br0">251 0 10634,'0'0'12780,"-59"68"-10666,33-34-608,-2 3-193,0 4-128,2-1-448,1 1-481,5-4-192,5-2 0,5-6-1025,1-7-2498,4-8-3972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42.811"/>
    </inkml:context>
    <inkml:brush xml:id="br0">
      <inkml:brushProperty name="width" value="0.025" units="cm"/>
      <inkml:brushProperty name="height" value="0.025" units="cm"/>
    </inkml:brush>
  </inkml:definitions>
  <inkml:trace contextRef="#ctx0" brushRef="#br0">1 80 9737,'0'0'11280,"8"2"-9571,20 2-1005,-1-2 1,1 0-1,0-2 1,0-1 0,36-6-1,148-35-186,-104 19-155,-81 17-430,-18 3-144,0 1 0,1 0 1,-1 1-1,0-1 0,1 2 0,13 0 1,-27 12-5823,-14 0 476,-8-1-5526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43.853"/>
    </inkml:context>
    <inkml:brush xml:id="br0">
      <inkml:brushProperty name="width" value="0.025" units="cm"/>
      <inkml:brushProperty name="height" value="0.025" units="cm"/>
    </inkml:brush>
  </inkml:definitions>
  <inkml:trace contextRef="#ctx0" brushRef="#br0">30 73 5317,'0'0'15407,"-7"0"-14660,-16-1-60,32 1 630,53 0 1338,-28 0-2317,117-3-31,203-29 0,-306 22-4251,-19-3-3697,-12-1-4653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33.760"/>
    </inkml:context>
    <inkml:brush xml:id="br0">
      <inkml:brushProperty name="width" value="0.025" units="cm"/>
      <inkml:brushProperty name="height" value="0.025" units="cm"/>
    </inkml:brush>
  </inkml:definitions>
  <inkml:trace contextRef="#ctx0" brushRef="#br0">165 65 5221,'0'0'2973,"10"-4"-1312,2-1-1087,14-6 9,-4-6 3288,-38 26 2788,-19 11-5134,33-19-1457,1 0 0,0 0 0,-1 0 0,1 0 0,0 1 0,0-1 0,-1 0 1,1 1-1,0-1 0,0 1 0,0-1 0,1 1 0,-1-1 0,0 1 0,1 0 0,-1 0 0,1-1 0,-1 1 0,1 2 0,28-5 183,-15-2-265,0 0 0,0-2 0,0 1 1,-1-2-1,0 1 0,0-2 0,12-7 0,-8 4 28,0 1 0,30-11 0,-44 19 98,-15 3 27,1 0 0,0 1 0,0 0 0,0 1 0,1 0 0,-1 0-1,-11 8 1,-20 6 42,-43 10 503,50-17-267,28-9-282,12-2-85,116-21-174,-69 14 32,0-2 0,56-18 0,-100 23 188,-8 2-32,-16 0-6,-29 3-36,18 4 60,0 2-1,1 1 1,-1 1-1,-38 20 1,-13 4-1366,-3-10-3979,39-18-1965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0.541"/>
    </inkml:context>
    <inkml:brush xml:id="br0">
      <inkml:brushProperty name="width" value="0.025" units="cm"/>
      <inkml:brushProperty name="height" value="0.025" units="cm"/>
    </inkml:brush>
  </inkml:definitions>
  <inkml:trace contextRef="#ctx0" brushRef="#br0">1 108 14157,'0'0'8019,"11"6"-6092,-3-1-1578,0-1 1,0 0-1,0-1 0,1 0 1,0 0-1,-1 0 1,1-1-1,0-1 1,0 0-1,13 1 0,747-14 2032,-626 11-2247,179-25-1,-296 18 8,-22 3 69,-16 1-43,-185-17-677,-364 7 0,524 16 456,-49 10-1,3 0 52,693-31 98,-174 13-537,-410 5 370,-13 1 59,0 0 0,0-1-1,0-1 1,22-5 0,-34 7 13,-1 0 1,0 0-1,0 0 1,1 0-1,-1 0 1,0 0-1,0 0 1,1 0-1,-1 0 1,0 0-1,0 0 1,1 0-1,-1 0 1,0 0 0,0-1-1,0 1 1,1 0-1,-1 0 1,0 0-1,0 0 1,1 0-1,-1-1 1,0 1-1,0 0 1,0 0-1,1 0 1,-1 0-1,0-1 1,0 1 0,0 0-1,0 0 1,0-1-1,0 1 1,1 0-1,-1 0 1,0 0-1,0-1 1,0 1-1,0 0 1,0 0-1,0-1 1,0 1-1,0 0 1,0 0-1,0-1 1,0 1 0,0 0-1,0-1 1,0 1-1,0 0 1,-1 0-1,1 0 1,0-1-1,0 1 1,0 0-1,0 0 1,0-1-1,0 1 1,-1 0-1,1 0 1,0 0 0,0 0-1,0-1 1,-1 1-1,-16-7-56,-48-4 134,0 3-1,0 4 1,-1 2-1,-65 6 1,118-3-65,-90 8-174,0 5 0,-185 50 0,166-34-1887,100-25-884,1-2-1,-39 3 1,16-6-7414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53.610"/>
    </inkml:context>
    <inkml:brush xml:id="br0">
      <inkml:brushProperty name="width" value="0.025" units="cm"/>
      <inkml:brushProperty name="height" value="0.025" units="cm"/>
    </inkml:brush>
  </inkml:definitions>
  <inkml:trace contextRef="#ctx0" brushRef="#br0">148 50 4420,'0'0'24263,"11"11"-21081,0 139-2377,-5-99-708,-3 5-97,10-316 0,-21 490 0,17-284 0,-3 0 0,0-67 0,-7 117 0,-3 10 0,-1 10 0,3 11 0,2 1 0,0 0 0,6 29 0,0 37 0,-36-146-2477,11 15-1445,-22-49-2421,17 27 6524,24 58-126,0 1-1,0-1 1,0 1 0,-1-1 0,1 1 0,0-1 0,0 1-1,0-1 1,0 1 0,0-1 0,0 0 0,0 1 0,0-1-1,1 1 1,-1-1 0,0 1 0,0-1 0,0 1 0,1-1-1,-1 1 1,0-1 0,0 1 0,1-1 0,-1 1 0,0-1-1,1 1 1,-1 0 0,1-1 0,-1 1 0,1-1 0,22-6 1627,40 7 1266,-43 1-1986,113-6 896,-178 8-1504,-75 12-1,74-7 876,-77 2 0,157-28-983,2 5-296,0 2-1,1 2 1,0 1 0,1 2-1,0 1 1,67 1 0,-104 4 44,0-1 1,-1 1-1,1 0 1,-1 0-1,1 0 1,0 0-1,-1 0 1,1 0-1,-1 0 1,1 0-1,0 0 1,-1 1-1,1-1 1,-1 0-1,1 0 1,-1 0-1,1 1 1,0-1-1,-1 0 1,1 1-1,-1-1 1,1 0-1,-1 1 1,0-1 0,1 1-1,-1-1 1,1 0-1,-1 1 1,0-1-1,1 1 1,-1-1-1,0 1 1,1 0-1,-1 0 6,-1-1 1,1 1-1,0 0 1,-1-1-1,1 1 0,0 0 1,-1-1-1,1 1 0,-1-1 1,1 1-1,-1-1 1,1 1-1,-1-1 0,1 0 1,-1 1-1,1-1 0,-1 1 1,0-1-1,1 0 1,-1 0-1,0 1 0,1-1 1,-1 0-1,0 0 0,1 0 1,-1 0-1,0 0 0,-16 3 72,0-1-1,0 0 0,-25-2 0,36 0-54,0 0 1,0-1-1,0 0 1,0 0-1,0 0 0,0-1 1,0 0-1,0 0 1,1-1-1,-1 1 1,1-1-1,0 0 1,-6-4-1,11 7-30,0 0-1,0 0 1,0 0-1,0-1 1,-1 1-1,1 0 1,0 0-1,0 0 1,0 0 0,0 0-1,-1 0 1,1 0-1,0 0 1,0-1-1,0 1 1,0 0-1,0 0 1,0 0 0,0 0-1,-1 0 1,1-1-1,0 1 1,0 0-1,0 0 1,0 0 0,0 0-1,0-1 1,0 1-1,0 0 1,0 0-1,0 0 1,0 0-1,0-1 1,0 1 0,0 0-1,0 0 1,0 0-1,0-1 1,0 1-1,0 0 1,0 0-1,0 0 1,0 0 0,1-1-1,-1 1 1,0 0-1,0 0 1,0 0-1,0 0 1,0 0-1,0-1 1,0 1 0,1 0-1,-1 0 1,0 0-1,0 0 1,0 0-1,0 0 1,1 0 0,-1 0-1,0 0 1,0 0-1,13-2-3514,-12 2 3050,12 0-7065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4:38.730"/>
    </inkml:context>
    <inkml:brush xml:id="br0">
      <inkml:brushProperty name="width" value="0.025" units="cm"/>
      <inkml:brushProperty name="height" value="0.025" units="cm"/>
    </inkml:brush>
  </inkml:definitions>
  <inkml:trace contextRef="#ctx0" brushRef="#br0">405 103 2530,'0'0'11846,"-10"-2"-10367,2-1-1113,0 2-1,0-1 1,0 1-1,-1 0 1,1 0-1,0 1 1,0 1-1,-1-1 1,1 1-1,0 1 1,0-1-1,0 1 1,0 1-1,0-1 1,0 1-1,-7 5 1,0 2-114,0 0 0,1 1 0,0 1 1,1 1-1,0 0 0,1 0 0,1 1 0,0 1 0,1 0 1,0 0-1,2 1 0,-10 22 0,3-1-19,1 0-1,2 1 1,2 1 0,-8 60-1,10-37-123,2 0 0,3 0 0,3 0 0,13 99 0,-10-141-84,1 0-1,2 0 1,0 0 0,1-1 0,0 0 0,20 33-1,-24-47-13,1 0 0,-1 0 0,1-1 0,0 0 0,0 0 0,0 0 0,1 0 0,-1 0 0,1-1 0,0 0-1,0 0 1,8 4 0,-9-6-5,1 0 1,-1 0-1,1 0 0,-1-1 0,1 1 0,0-1 1,-1 0-1,1-1 0,0 1 0,-1-1 1,1 0-1,-1 0 0,1 0 0,-1-1 0,0 1 1,1-1-1,7-4 0,0-3 121,1 1 1,-1-1-1,-1-1 0,0 0 1,0-1-1,-1 0 0,0-1 1,-1 0-1,12-20 0,5-13 368,29-69 0,-22 38-117,-3 0 0,-4-2 0,-3-1-1,-4-1 1,-3-1 0,-4 0-1,4-137 1,-17 212-378,1 0 0,-1 0 0,-1 0 0,1 1 0,-1-1 0,1 1 0,-2-1 0,1 1 0,0-1 0,-1 1 0,0 0 0,-1 0 0,1 1 0,-1-1 0,0 1 0,0-1 0,0 1 0,0 1 0,-1-1 0,0 0 0,-9-4 0,10 5 0,0 1 0,-1 0 0,0 0 0,1 0 0,-1 1 0,0-1 0,0 1 0,0 0 0,0 1 0,0-1 0,0 1 0,0 0 0,0 0 0,0 1 0,0-1 0,0 1 0,0 0 0,0 1 0,0-1 0,1 1 0,-1 0 0,0 0 0,1 0 0,0 1 0,-7 4 0,-6 9-533,1 0-1,1 1 1,0 1-1,1 1 1,1 0-1,-11 21 1,-18 25-2817,14-28-4556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56.895"/>
    </inkml:context>
    <inkml:brush xml:id="br0">
      <inkml:brushProperty name="width" value="0.025" units="cm"/>
      <inkml:brushProperty name="height" value="0.025" units="cm"/>
    </inkml:brush>
  </inkml:definitions>
  <inkml:trace contextRef="#ctx0" brushRef="#br0">65 0 4452,'0'0'7405,"5"2"-6135,96 24 5766,-91-24-6461,1 0 0,0 0 0,0-1-1,0-1 1,0 0 0,0 0 0,12-3 0,16 2-273,-17-1-221,-16 1-54,1 0-1,0 1 1,0 0-1,0 0 1,-1 0-1,1 1 1,8 2-1,-58 1 1069,24-3-866,-25 0 54,0 2 0,0 1 0,-65 16 0,93-12-117,32-4-94,39-2 0,-50-2-46,40-2 10,72-13 0,20-2 20,-148 19-10,0 1-1,0 1 1,1 0-1,-13 6 1,-24 9 20,-12-1 222,-1-2 1,-1-4-1,-69 6 0,199-27-516,130-35 1,-108 21 111,-144 36 204,-3 1 116,-1-1-1,0-4 1,-104 5-1,593-36-3982,-443 22 3835,-121 7 507,109-3-1063,-88 10 961,74-12-3485,0-4-3832,8-3-8134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3.446"/>
    </inkml:context>
    <inkml:brush xml:id="br0">
      <inkml:brushProperty name="width" value="0.025" units="cm"/>
      <inkml:brushProperty name="height" value="0.025" units="cm"/>
    </inkml:brush>
  </inkml:definitions>
  <inkml:trace contextRef="#ctx0" brushRef="#br0">221 101 6694,'0'0'5611,"7"-9"-2109,-1 2-2793,25-34 1963,-17 5 2504,-14 36-5092,0-1 0,0 1 0,0 0 0,-1-1-1,1 1 1,0-1 0,0 1 0,0 0 0,-1-1-1,1 1 1,0 0 0,-1-1 0,1 1 0,0 0 0,-1 0-1,1-1 1,0 1 0,-1 0 0,1 0 0,0-1-1,-1 1 1,1 0 0,-1 0 0,1 0 0,0 0-1,-1 0 1,1 0 0,-1 0 0,1 0 0,-1 0-1,1 0 1,0 0 0,-1 0 0,1 0 0,-1 0-1,0 0 1,-19 2 451,8 1-333,1 1-1,-1 0 1,1 1 0,0 0 0,0 0 0,1 1-1,0 1 1,-19 14 0,13-8-49,1 1 1,1 1 0,0 0-1,-18 25 1,26-31-141,2-1 0,-1 0 0,1 1 0,0 0 0,1 0 0,0 0 0,-3 16 0,5-22-10,1-1 0,-1 1 0,1 0-1,0-1 1,0 1 0,0 0 0,0-1 0,0 1 0,0-1 0,1 1 0,-1 0 0,1-1 0,0 1 0,0-1 0,0 1-1,0-1 1,0 1 0,1-1 0,-1 0 0,1 0 0,-1 0 0,1 0 0,0 0 0,0 0 0,0 0 0,0 0 0,0-1-1,0 1 1,0-1 0,0 1 0,5 1 0,7 1-529,0-1 0,0 0 1,1-1-1,-1 0 0,1-1 0,0-1 0,24-2 0,53-14-10529,-42 3-2895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4.012"/>
    </inkml:context>
    <inkml:brush xml:id="br0">
      <inkml:brushProperty name="width" value="0.025" units="cm"/>
      <inkml:brushProperty name="height" value="0.025" units="cm"/>
    </inkml:brush>
  </inkml:definitions>
  <inkml:trace contextRef="#ctx0" brushRef="#br0">175 0 18097,'-11'2'2856,"-2"1"-1850,-1 1 0,1 0 0,-1 0 0,1 1-1,-15 9 1,23-12-815,1 1-1,-1-1 0,1 1 0,0 0 1,0 0-1,0 0 0,0 1 0,0-1 1,1 1-1,0 0 0,-1 0 1,1 0-1,1 0 0,-1 1 0,1-1 1,0 1-1,0 0 0,0 0 0,0-1 1,-1 10-1,3-13-183,0 0 0,1 0 0,-1 0 0,0 0 0,1-1 0,-1 1 0,1 0 0,-1 0 0,1 0 0,-1 0 0,1 0 0,-1-1 0,1 1 0,0 0 0,-1 0 0,1-1 0,0 1 0,0-1 0,0 1 0,-1-1 0,1 1 0,0-1 0,0 1 0,0-1 0,0 0 0,0 1 0,0-1 0,0 0 0,0 0 0,0 0 0,0 0 0,0 0 1,0 0-1,0 0 0,0 0 0,1 0 0,42-4 240,-20-2-334,-1-2 0,0 0-1,0-2 1,-1 0 0,27-18-1,31-13-327,-80 40 428,1 1 1,-1-1 0,1 1 0,-1 0-1,1-1 1,-1 1 0,1 0 0,-1-1-1,1 1 1,-1 0 0,1 0 0,0 0-1,-1-1 1,1 1 0,-1 0 0,1 0-1,0 0 1,-1 0 0,1 0 0,0 0-1,-1 0 1,1 0 0,-1 0 0,1 1-1,0-1 1,-1 0 0,1 0 0,-1 0-1,1 1 1,-1-1 0,1 0 0,-1 1-1,1-1 1,-1 0 0,1 1 0,-1-1-1,1 1 1,-1-1 0,1 1 0,-1-1-1,0 1 1,1-1 0,-1 1 0,0-1-1,1 1 1,-1-1 0,0 1 0,0 0-1,0-1 1,0 1 0,1 0 0,-6 41 1144,2-18-816,3-24-342,0 1 0,1-1 0,-1 0 0,1 1 0,-1-1 0,1 1 0,-1-1 0,1 0 0,-1 1 0,1-1 0,-1 0 0,1 0 0,-1 1 0,1-1 0,-1 0 0,1 0 0,0 0 0,-1 0 0,1 0 0,-1 0 0,1 0 0,0 0 0,-1 0 0,1 0 0,-1 0 0,1 0 0,0 0 0,0 0 0,21-4 0,-8-1-32,0-1 0,-1-1 0,0 0 0,16-11-1,-20 11 7,1 1-1,-1 0 1,2 0-1,-1 1 0,1 1 1,-1-1-1,1 2 0,0-1 1,13-1-1,-24 6 31,1-1-1,0 0 1,0 1 0,-1-1 0,1 0-1,0 1 1,0-1 0,-1 1 0,1-1-1,-1 1 1,1 0 0,0-1-1,-1 1 1,1 0 0,-1-1 0,1 1-1,-1 0 1,0 0 0,1-1 0,-1 1-1,0 0 1,1 0 0,-1 0 0,0-1-1,0 1 1,0 0 0,0 0 0,0 0-1,0 0 1,0-1 0,0 1-1,0 0 1,0 0 0,0 0 0,-1 1-1,-5 46 234,3-30-181,3-18-56,0 1 0,0 0 0,0-1 0,0 1 0,0 0 0,0-1 0,1 1 0,-1 0 0,0-1 0,0 1 0,0-1 0,1 1 0,-1 0 0,0-1 0,0 1 0,1-1 0,-1 1 0,1-1 0,-1 1 0,0-1 0,1 1 0,-1-1 0,1 1 0,-1-1 0,1 0 0,-1 1 0,1-1 0,0 0 0,-1 1 0,1-1 0,-1 0 0,1 0 0,0 1 0,28-3 0,29-20 0,-57 21 0,30-15-204,-23 11 92,0 0 1,0 1 0,0 0-1,0 1 1,1 0 0,-1 0-1,1 1 1,16-3 0,-24 6 132,0 0 0,-1 0 1,1 0-1,-1 0 1,1 0-1,-1 0 1,1 0-1,-1 0 1,0 0-1,1 0 0,-1 0 1,0 0-1,0 1 1,0-1-1,0 0 1,0 0-1,0 0 1,0 0-1,0 0 0,0 0 1,-1 2-1,-3 29 442,2-25-702,-1 11 357,2-6-4818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4.725"/>
    </inkml:context>
    <inkml:brush xml:id="br0">
      <inkml:brushProperty name="width" value="0.025" units="cm"/>
      <inkml:brushProperty name="height" value="0.025" units="cm"/>
    </inkml:brush>
  </inkml:definitions>
  <inkml:trace contextRef="#ctx0" brushRef="#br0">4 17 5830,'0'0'22042,"0"11"-20606,-1-1-1068,0-1-156,0-1 0,0 1 1,1-1-1,1 1 0,-1 0 0,1-1 0,3 12 1,-3-19-184,0 0 0,0 0 0,1 0 0,-1 0 0,0 0 0,1 0 0,-1 0 0,0 0 1,1-1-1,-1 1 0,1 0 0,-1-1 0,1 0 0,0 1 0,-1-1 0,1 0 0,-1 0 0,1 1 1,0-1-1,-1-1 0,1 1 0,-1 0 0,1 0 0,0-1 0,-1 1 0,1 0 0,-1-1 0,4-1 1,44-18 476,20-32-452,-52 38-58,1 1 1,22-14-1,-47 75 4,7-48 0,0 1 0,-1 0 0,1 0 0,0-1 0,0 1 0,-1 0 0,1 0 0,0 0 0,0 0 0,0 0 0,0-1 0,0 1 0,0 0 0,1 0 0,-1 0 0,0-1 0,0 1 0,0 0 0,1 0 0,-1 0 0,1-1 0,-1 1 0,0 0 0,1 0 0,-1-1 0,1 1 0,-1-1 0,1 1 0,0 0 0,-1-1 0,1 1 0,1 0 0,0-1 0,0 0 0,0 1 0,0-1 0,0 0 0,0-1 0,0 1 0,0 0 0,0 0 0,0-1 0,0 1 0,0-1 0,0 0 0,2-1 0,15-7 0,0-1 0,20-14 0,-24 14 0,-13 8 0,1 1 0,-1-1 0,1 1 0,-1-1 0,1 1 0,0 0 0,0 0 0,0 0 0,-1 0 0,1 1 0,0-1 0,0 1 0,0 0 0,5 0 0,-8 0 0,1 0 0,0 1 0,-1-1 0,1 0 0,-1 1 0,1-1 0,-1 0 0,1 1 0,-1-1 0,1 1 0,-1-1 0,1 1 0,-1-1 0,0 1 0,1-1 0,-1 1 0,0 0 0,1-1 0,-1 1 0,0-1 0,0 1 0,0 0 0,1 0 0,-3 29 0,1-26-85,-1 25-4433,2-29 4334,1 1-1,-1-1 0,0 1 0,1 0 1,-1-1-1,1 1 0,-1-1 0,1 0 1,-1 1-1,1-1 0,-1 1 0,1-1 0,0 0 1,-1 1-1,1-1 0,-1 0 0,1 1 1,0-1-1,-1 0 0,1 0 0,0 0 1,-1 0-1,1 0 0,0 0 0,-1 0 1,1 0-1,0 0 0,0 0 0,-1 0 0,1 0 1,0 0-1,-1-1 0,1 1 0,-1 0 1,1 0-1,0-1 0,-1 1 0,1-1 0,16-7-8249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5.068"/>
    </inkml:context>
    <inkml:brush xml:id="br0">
      <inkml:brushProperty name="width" value="0.025" units="cm"/>
      <inkml:brushProperty name="height" value="0.025" units="cm"/>
    </inkml:brush>
  </inkml:definitions>
  <inkml:trace contextRef="#ctx0" brushRef="#br0">118 8 16239,'0'0'8125,"-10"6"-6165,8-5-1899,-13 7 667,2 0-1,-1 1 0,-12 11 1,23-18-621,0 0 0,0 1-1,1-1 1,-1 1 0,1-1 0,-1 1 0,1 0 0,0 0 0,0 0-1,0 0 1,0 1 0,1-1 0,0 0 0,-1 1 0,1-1 0,0 1 0,0-1-1,1 1 1,-1 0 0,1-1 0,0 1 0,0 6 0,1-9-97,-1 0 0,1 0 0,0 0 0,0 0 0,-1-1 0,1 1 0,0 0 0,0 0 0,0 0 1,0-1-1,0 1 0,0 0 0,0-1 0,0 1 0,0-1 0,0 0 0,0 1 0,0-1 0,1 0 0,-1 1 0,0-1 1,0 0-1,0 0 0,1 0 0,0 0 0,38-1 232,-33 0-191,0 1-35,-1-2 0,0 1-1,0-1 1,-1 0 0,1 0 0,0 0 0,-1-1 0,1 0-1,-1 0 1,0 0 0,0-1 0,0 0 0,0 0 0,0 0-1,-1 0 1,0-1 0,0 0 0,0 0 0,-1 0 0,0 0-1,0 0 1,0-1 0,0 0 0,-1 1 0,0-1 0,0 0-1,-1 0 1,2-9 0,-3 13-74,-1 1 0,1 0 0,0-1 0,-1 1 0,0 0 0,1-1 0,-1 1 0,0 0 0,1 0 0,-1 0 0,0 0 0,0 0 1,0 0-1,0 0 0,0 0 0,0 0 0,0 0 0,0 1 0,-1-1 0,1 0 0,0 1 0,0-1 0,-1 1 0,1-1 0,0 1 0,-1 0 0,1-1 0,0 1 0,-1 0 0,1 0 0,-1 0 0,1 0 0,0 0 0,-1 0 0,1 0 0,0 1 1,-1-1-1,1 0 0,0 1 0,-1-1 0,-1 2 0,1-2-203,0 1 1,0 0-1,1-1 1,-1 1 0,0 0-1,0 0 1,0 0-1,0 0 1,1 1 0,-1-1-1,1 0 1,-3 3-1,3-3 96,1 0-1,-1-1 1,1 1-1,-1 0 0,1 0 1,0-1-1,0 1 0,-1 0 1,1 0-1,0 0 0,0-1 1,0 1-1,0 0 1,0 0-1,0 0 0,0 0 1,0-1-1,0 1 0,0 0 1,0 0-1,0 0 0,1 0 1,-1-1-1,0 1 0,1 0 1,-1 0-1,1-1 1,-1 1-1,1 0 0,0 0 1,10 7-15274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5.768"/>
    </inkml:context>
    <inkml:brush xml:id="br0">
      <inkml:brushProperty name="width" value="0.025" units="cm"/>
      <inkml:brushProperty name="height" value="0.025" units="cm"/>
    </inkml:brush>
  </inkml:definitions>
  <inkml:trace contextRef="#ctx0" brushRef="#br0">107 166 5573,'0'0'21674,"-11"5"-21236,2-2-329,0 1 0,1 0 0,-1 1 0,1 0 0,-9 7 0,14-9-44,0 0 0,0 0-1,0-1 1,0 2 0,1-1 0,-1 0-1,1 0 1,0 1 0,0-1 0,0 1-1,1 0 1,-1 0 0,1-1 0,0 1-1,0 0 1,0 0 0,1 0 0,-1 7-1,1-10-54,0 0-1,0 0 0,1 0 0,-1 0 1,0-1-1,0 1 0,1 0 1,-1 0-1,1 0 0,-1 0 0,1 0 1,-1 0-1,1-1 0,-1 1 1,1 0-1,0 0 0,-1-1 0,1 1 1,0-1-1,0 1 0,0 0 1,-1-1-1,1 1 0,0-1 0,0 0 1,0 1-1,0-1 0,0 0 1,0 0-1,0 1 0,0-1 0,0 0 1,0 0-1,0 0 0,0 0 1,0 0-1,0 0 0,-1 0 0,3-1 1,42-9 270,-25 0-241,0-1 1,0-1 0,-1 0 0,-1-1 0,0-1 0,-1-1 0,0-1-1,-1 0 1,-1-1 0,-1-1 0,0 0 0,-1-1 0,-1 0 0,17-38-1,-25 38 113,-11 19 54,-18 29-120,14-12-17,1 1 1,1 1-1,-12 32 1,18-41 5,0 1 0,0-1 1,1 1-1,1-1 0,0 1 0,0 0 1,1-1-1,2 21 0,-2-29-70,0-1 1,0 0-1,1 1 0,-1-1 0,0 0 0,1 0 1,-1 0-1,1 1 0,-1-1 0,1 0 0,0 0 1,-1 0-1,1 0 0,0 0 0,0 0 1,0 0-1,0 0 0,0 0 0,0-1 0,0 1 1,0 0-1,0-1 0,0 1 0,0 0 0,2 0 1,-1-1 9,1 0 0,-1 1 0,1-1 1,0 0-1,-1 0 0,1 0 1,-1-1-1,1 1 0,-1-1 1,1 1-1,4-3 0,1 0 18,-1-1 0,0 1 0,1-1 0,-1-1 0,-1 1 0,13-12 0,50-80-33,-69 133-299,-6-12 374,4-16-60,0 0 0,0-1 0,0 1 0,1 0-1,0 0 1,1 0 0,0 0 0,1 0 0,1 11 0,-2-19-101,1 0-1,-1-1 1,1 1-1,-1 0 1,1 0-1,-1 0 1,1-1-1,0 1 1,-1 0-1,1-1 1,0 1-1,-1-1 1,1 1-1,0-1 1,0 1 0,0-1-1,0 1 1,-1-1-1,1 0 1,0 1-1,0-1 1,0 0-1,0 0 1,0 0-1,0 0 1,0 0-1,0 0 1,0 0-1,0 0 1,-1 0-1,1 0 1,0 0-1,0-1 1,0 1-1,0 0 1,0-1-1,0 1 1,0 0-1,0-2 1,34-19-7148,-13-4-2177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6.612"/>
    </inkml:context>
    <inkml:brush xml:id="br0">
      <inkml:brushProperty name="width" value="0.025" units="cm"/>
      <inkml:brushProperty name="height" value="0.025" units="cm"/>
    </inkml:brush>
  </inkml:definitions>
  <inkml:trace contextRef="#ctx0" brushRef="#br0">93 0 8200,'0'0'21236,"0"10"-20217,-3 28-440,-2-1 0,-17 68 0,-2 16-4,23-132-797,0 0 1,-1 0-1,0 0 1,0 0-1,-1 0 1,0 1-1,-1-1 1,-1 1-1,-9-17 1,14 26 226,0 1 0,0 0-1,-1 0 1,1-1 0,0 1 0,0 0 0,0 0 0,0 0 0,0-1 0,0 1 0,0 0 0,0-1 0,0 1 0,0 0 0,0 0 0,0-1 0,0 1 0,0 0 0,0 0 0,0-1 0,0 1 0,0 0 0,0 0 0,0-1 0,0 1 0,0 0 0,0 0 0,0-1 0,1 1 0,-1 0 0,0 0 0,0 0-1,0-1 1,0 1 0,1 0 0,-1 0 0,0-1 0,16-4 423,35 0 645,-9 1-547,-21-2-564,0-1-1,0 0 1,0-2-1,32-19 1,-52 31 8,-1-1 0,1 1 0,-1 0 0,0-1 0,0 1 0,0-1 0,0 1 0,0 0 0,-1-1 0,1 1 0,-1 0 0,0 2 0,-1 3 41,0-1-1,0 1 1,1 0 0,1-1-1,-1 1 1,2 12 0,-1-19-4,1 0 1,0 0-1,-1 0 0,1-1 1,0 1-1,0 0 0,0 0 1,0 0-1,0-1 1,0 1-1,0-1 0,0 1 1,0 0-1,0-1 0,0 0 1,0 1-1,1-1 1,-1 0-1,0 0 0,0 1 1,0-1-1,0 0 0,1 0 1,-1 0-1,0 0 1,0-1-1,0 1 0,1 0 1,-1 0-1,2-1 0,40-11 37,38-42-2489,-82 62 2170,0-1-1,0 0 1,-1 0-1,-5 13 1,-1 4 537,1 0 0,1 0 0,1 0 1,-2 40-1,4 100 716,4-100-1089,-1-61 142,-1 1 0,1-1-1,0 1 1,-1-1 0,0 1 0,0-1 0,0 0-1,0 1 1,0-1 0,-1 0 0,1 0 0,-1 0 0,0 0-1,0 0 1,0 0 0,0 0 0,0-1 0,-1 1 0,0-1-1,1 0 1,-1 0 0,0 0 0,0 0 0,0 0 0,0 0-1,0-1 1,0 0 0,-1 1 0,1-1 0,-4 1-1,3-2 6,0 1 0,0 0-1,0-1 1,0 0-1,-1 0 1,1 0-1,0 0 1,0-1-1,0 0 1,0 1-1,0-2 1,0 1-1,0 0 1,1-1-1,-1 0 1,0 1-1,1-1 1,-1-1-1,1 1 1,-1-1-1,1 1 1,0-1-1,0 0 1,1 0-1,-5-5 1,2 1-48,1-1 1,0 0-1,0 0 1,0 0-1,1-1 1,0 1-1,1-1 1,0 1-1,0-1 1,-1-11-1,3 15-18,0-1-1,0 0 1,1 0-1,-1 0 1,1 0-1,0 1 0,1-1 1,-1 0-1,1 1 1,0-1-1,1 1 1,-1 0-1,1-1 1,0 1-1,1 1 1,4-7-1,13-10-1057,8-11-2186,-14 8-1914,-9 4-1368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6.955"/>
    </inkml:context>
    <inkml:brush xml:id="br0">
      <inkml:brushProperty name="width" value="0.025" units="cm"/>
      <inkml:brushProperty name="height" value="0.025" units="cm"/>
    </inkml:brush>
  </inkml:definitions>
  <inkml:trace contextRef="#ctx0" brushRef="#br0">0 0 12940,'0'0'2563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7.547"/>
    </inkml:context>
    <inkml:brush xml:id="br0">
      <inkml:brushProperty name="width" value="0.025" units="cm"/>
      <inkml:brushProperty name="height" value="0.025" units="cm"/>
    </inkml:brush>
  </inkml:definitions>
  <inkml:trace contextRef="#ctx0" brushRef="#br0">1 0 5125,'0'0'21151,"0"13"-19630,3 129 758,-3-141-2258,0 0-1,1 0 0,-1 1 0,0-1 0,1 0 0,-1 0 0,1 0 0,-1 0 0,1 0 0,-1 0 0,1 0 0,0 0 0,-1-1 0,1 1 0,0 0 0,0 0 0,0 0 0,0-1 0,0 1 0,0-1 0,0 1 0,0 0 0,0-1 0,0 0 1,0 1-1,0-1 0,0 0 0,0 1 0,0-1 0,0 0 0,0 0 0,1 0 0,-1 0 0,0 0 0,0 0 0,0 0 0,0 0 0,0-1 0,0 1 0,1 0 0,-1-1 0,0 1 0,2-2 0,4 0 98,1 0-1,-1-1 0,0 0 0,0-1 1,8-4-1,37-33 53,-38 29-202,0 1 0,1 0 0,22-12 1,-37 23 21,1-1-1,-1 1 1,0 0 0,1 0 0,-1 0 0,1-1 0,-1 1 0,0 0 0,1 0 0,-1 0-1,0 0 1,1 0 0,-1 0 0,1 0 0,-1 0 0,1 0 0,-1 0 0,0 0 0,1 0 0,-1 0-1,1 0 1,-1 0 0,0 0 0,1 0 0,-1 0 0,0 1 0,1-1 0,-1 0 0,1 0-1,-1 0 1,0 1 0,1-1 0,-1 0 0,0 0 0,0 1 0,1-1 0,-1 0 0,0 1-1,3 20-114,-13 33 361,8-46-123,1-5-81,0 1 0,0 0 0,1 0 1,-1 0-1,1 0 0,0 0 0,0 0 0,0 0 1,2 4-1,-2-7-19,1 0 0,-1 0-1,1 0 1,0 0 0,-1 0 0,1 0 0,0 0-1,0 0 1,0-1 0,-1 1 0,1 0 0,0 0 0,0-1-1,0 1 1,0-1 0,0 1 0,0-1 0,1 0 0,-1 1-1,0-1 1,0 0 0,0 1 0,0-1 0,0 0-1,0 0 1,1 0 0,-1 0 0,0 0 0,0-1 0,0 1-1,0 0 1,0 0 0,2-1 0,8-3 19,-1 1 0,1-2 0,-1 1 0,0-2 0,0 1 0,0-1 0,-1-1 0,0 1 0,0-2 0,-1 1 0,14-17 0,38-29 59,-60 53-92,1 0-1,-1-1 1,0 1 0,0 0-1,0 0 1,1 0 0,-1 0-1,0-1 1,0 1 0,1 0-1,-1 0 1,0 0-1,0 0 1,1 0 0,-1 0-1,0 0 1,1 0 0,-1 0-1,0 0 1,0 0 0,1 0-1,-1 0 1,0 0 0,1 0-1,-1 0 1,0 0 0,0 0-1,1 0 1,-1 0 0,0 0-1,0 1 1,1-1 0,-1 0-1,0 0 1,0 0-1,0 0 1,1 1 0,-1-1-1,0 0 1,0 0 0,0 1-1,1-1 1,-1 0 0,0 0-1,0 0 1,0 1 0,0-1-1,0 0 1,0 1 0,3 22-147,-9 25-59,-2 6-1143,14-52-6039,4-5 503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8.062"/>
    </inkml:context>
    <inkml:brush xml:id="br0">
      <inkml:brushProperty name="width" value="0.025" units="cm"/>
      <inkml:brushProperty name="height" value="0.025" units="cm"/>
    </inkml:brush>
  </inkml:definitions>
  <inkml:trace contextRef="#ctx0" brushRef="#br0">102 1 18033,'0'0'10415,"-9"0"-9491,6 0-871,-1 0 1,1 0-1,-1 0 1,1 0 0,-1 1-1,1-1 1,0 1-1,-1 0 1,1 0-1,0 0 1,-1 1 0,1-1-1,0 1 1,0 0-1,0-1 1,1 1-1,-1 1 1,0-1 0,1 0-1,-1 1 1,1-1-1,0 1 1,0 0-1,0-1 1,0 1 0,0 0-1,0 0 1,-1 7-1,1-8 41,1 1 1,0-1-1,0 1 0,0 0 0,0-1 1,0 1-1,1 0 0,-1 0 0,1 0 1,0-1-1,0 1 0,0 4 0,1-6-81,-1-1 0,1 1 0,0 0 0,0 0 0,0 0 0,-1-1 0,1 1 0,0 0 0,0-1 0,0 1 0,0-1 0,0 1-1,0-1 1,0 0 0,0 1 0,1-1 0,-1 0 0,0 0 0,0 0 0,0 1 0,0-1 0,0 0 0,0-1 0,1 1 0,-1 0 0,0 0-1,0 0 1,0-1 0,0 1 0,0 0 0,2-2 0,31-14-356,-30 13 278,0 1 0,-1-1-1,1 1 1,0 0 0,1 1 0,-1-1 0,8-1 0,-11 3 60,0 0-1,-1 0 1,1 0-1,-1 0 1,1 0-1,0 0 1,-1 0-1,1 0 1,-1 1-1,1-1 1,0 0-1,-1 0 0,1 1 1,-1-1-1,1 0 1,-1 1-1,1-1 1,-1 1-1,1-1 1,-1 0-1,0 1 1,1-1-1,0 2 1,4 24 56,-6-42 2907,1 8-4492,1-1-4398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5:46.602"/>
    </inkml:context>
    <inkml:brush xml:id="br0">
      <inkml:brushProperty name="width" value="0.025" units="cm"/>
      <inkml:brushProperty name="height" value="0.025" units="cm"/>
    </inkml:brush>
  </inkml:definitions>
  <inkml:trace contextRef="#ctx0" brushRef="#br0">407 13 4837,'0'0'10644,"-6"-3"-9133,3 2-1352,0-1 0,1 1 0,-1 0 0,0 0 0,0 0 1,0 0-1,0 1 0,0-1 0,0 1 0,0-1 0,0 1 0,0 0 0,0 1 0,0-1 0,0 0 0,0 1 0,0-1 1,0 1-1,0 0 0,0 0 0,0 0 0,0 1 0,1-1 0,-6 4 0,4-4-7,-1 1 0,0-1 0,0 0 0,0 0-1,0 0 1,0-1 0,0 0 0,-10 0 0,11-1 75,-1 1 1,0 0-1,0 0 1,0 0-1,0 1 1,0-1-1,1 1 1,-1 0-1,0 1 1,1-1-1,-1 1 1,-5 3-1,-4 6-29,-1 1-1,1 1 1,1 0-1,1 1 1,0 0-1,0 1 1,1 0-1,1 1 1,1 0-1,0 1 1,1-1-1,1 2 1,1-1-1,-5 21 1,0 7-132,1 2 0,3 0 0,1 0 1,2 67-1,4-103-49,0 0 0,1 0 0,0 0 0,1-1 0,0 1 1,1-1-1,0 1 0,1-1 0,0 0 0,0 0 0,7 9 0,-6-11-8,0-1 0,1-1-1,-1 1 1,2-1 0,-1 0 0,1 0-1,0-1 1,0 0 0,0 0 0,1 0-1,0-1 1,-1 0 0,2-1 0,9 3-1,-6-2 8,0-1 0,1 0 0,-1-1 0,1-1 0,-1 0 0,1 0 0,0-1 0,0-1 0,-1 0 0,24-6 0,-17 2 43,-1-1 0,-1-1 0,1-1-1,-1 0 1,0-1 0,25-18 0,-10 2 145,-2-2 0,0 0 1,-2-2-1,-1-1 1,-2-1-1,28-44 0,-40 55-63,0-1-1,-1 0 1,-1-1-1,-1 0 0,-2-1 1,0 0-1,-1-1 1,-1 0-1,-1 0 1,-1 0-1,-2 0 1,1-31-1,-4 49-140,1 1 0,-1 0 0,1 0 0,-2 0 0,1 0 0,0 0 0,-1 0 0,0 0 0,0 1 0,-1-1 0,1 1 0,-1-1 0,0 1 0,0 0 0,0 0 0,-1 0 0,1 0 0,-1 1 0,0-1 0,0 1 0,0 0 0,-1 0 0,1 1 0,-1-1 0,1 1 0,-1 0 0,0 0 0,0 1 0,-10-3 0,3 2 0,0-1 0,0 2 0,0 0 0,-1 0 0,1 1 0,-1 1 0,1 0 0,0 0 0,0 1 0,0 1 0,-19 6 0,14-2-580,0 0-1,0 1 1,1 1 0,0 0 0,0 1-1,1 1 1,1 0 0,0 1-1,-18 20 1,25-24-7006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8.699"/>
    </inkml:context>
    <inkml:brush xml:id="br0">
      <inkml:brushProperty name="width" value="0.025" units="cm"/>
      <inkml:brushProperty name="height" value="0.025" units="cm"/>
    </inkml:brush>
  </inkml:definitions>
  <inkml:trace contextRef="#ctx0" brushRef="#br0">131 25 4036,'0'0'21156,"-2"-4"-19629,2 3-1388,-1 0 1,1 0-1,0 0 0,-1 0 1,0 0-1,1-1 1,-1 1-1,0 0 1,1 0-1,-1 1 1,0-1-1,0 0 1,0 0-1,0 0 1,0 0-1,0 1 1,0-1-1,0 0 1,0 1-1,0-1 0,0 1 1,0 0-1,0-1 1,0 1-1,-1 0 1,-1-1-1,0 1-59,1 1-1,-1-1 0,0 1 1,1 0-1,-1-1 1,1 1-1,-1 0 0,1 0 1,-1 1-1,1-1 0,0 1 1,-3 1-1,-2 3-58,-1 0 0,1 1 0,0 0-1,1 0 1,0 1 0,-10 14 0,15-20 2,-1 0 1,1 0-1,0 1 1,0-1-1,0 0 1,0 0-1,0 1 1,0-1-1,1 0 0,-1 1 1,1-1-1,0 1 1,-1-1-1,1 1 1,0-1-1,0 1 1,1 2-1,0-3-9,0-1 1,0 0-1,1 0 1,-1 0-1,0 0 1,0 0-1,1 0 0,-1 0 1,1-1-1,-1 1 1,1 0-1,-1-1 0,1 1 1,-1-1-1,1 1 1,-1-1-1,1 0 1,-1 0-1,1 0 0,0 0 1,-1 0-1,1 0 1,-1 0-1,1 0 1,0-1-1,1 0 0,36-7 93,15-1-208,-40 8 24,1-1-1,-1 0 1,16-4 0,-16 2-179,0 2-1,0-1 1,17 1-1,-30 2 274,-1 0 0,1 1 0,-1-1 0,1 0 0,-1 0 0,1 1 0,-1-1 0,1 0-1,-1 1 1,1-1 0,-1 1 0,1-1 0,-1 1 0,0-1 0,1 1 0,-1-1 0,0 1 0,0-1 0,1 1 0,-1-1 0,0 1-1,0-1 1,0 1 0,0 0 0,1-1 0,-1 1 0,0-1 0,0 1 0,0 0 0,0-1 0,0 1 0,-1-1 0,1 1 0,0 0-1,0-1 1,0 1 0,0-1 0,-1 1 0,1-1 0,0 1 0,-1-1 0,1 1 0,0-1 0,-1 1 0,1-1 0,-1 1 0,-8 11 550,9-12-562,0 0 0,-1 0 0,1 0 0,0 0-1,0 0 1,0 0 0,-1 0 0,1 0 0,0 0-1,0 0 1,0 0 0,0 0 0,-1 0 0,1 0 0,0 0-1,0 0 1,0 0 0,-1 0 0,1 0 0,0 0-1,0 0 1,0 0 0,0 0 0,-1 0 0,1 0-1,0 0 1,0 0 0,0-1 0,0 1 0,0 0-1,-1 0 1,1 0 0,0 0 0,0 0 0,0-1-1,0 1 1,0 0 0,0 0 0,0 0 0,0 0-1,-1-1 1,1 1 0,0 0 0,0 0 0,0 0 0,0-1-1,0 1 1,0 0 0,0 0 0,0 0 0,0-1-1,0 1 1,1 0 0,-9-107-5,8 106-81,0 0-1,1 0 1,-1 1-1,1-1 1,-1 0-1,1 0 1,-1 0-1,1 1 1,0-1-1,-1 0 1,1 1-1,0-1 1,-1 0-1,1 1 1,0-1-1,0 1 1,0-1-1,0 1 1,-1 0-1,1-1 1,0 1-1,0 0 1,0 0-1,0-1 1,0 1-1,0 0 1,0 0-1,0 0 1,0 0-1,1 0 1,41 1-5211,-31-1 3095,12 0-4540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9.071"/>
    </inkml:context>
    <inkml:brush xml:id="br0">
      <inkml:brushProperty name="width" value="0.025" units="cm"/>
      <inkml:brushProperty name="height" value="0.025" units="cm"/>
    </inkml:brush>
  </inkml:definitions>
  <inkml:trace contextRef="#ctx0" brushRef="#br0">100 1 12684,'0'0'11937,"-7"8"-9706,-2 6-1608,0-1-1,1 1 1,1 0-1,0 0 1,1 1 0,1 0-1,-5 19 1,8-25-548,-7 28 86,2-1 1,1 2-1,-1 41 0,7-78-158,0-1-1,0 1 1,1-1-1,-1 0 1,0 1-1,1-1 1,-1 0-1,0 1 0,1-1 1,-1 0-1,1 0 1,-1 1-1,0-1 1,1 0-1,-1 0 1,1 0-1,-1 1 0,1-1 1,-1 0-1,0 0 1,1 0-1,-1 0 1,1 0-1,-1 0 1,1 0-1,-1 0 0,1 0 1,-1 0-1,1 0 1,-1 0-1,0-1 1,1 1-1,-1 0 0,1 0 1,-1 0-1,1-1 1,-1 1-1,0 0 1,1 0-1,-1-1 1,0 1-1,1 0 0,-1-1 1,0 1-1,1 0 1,-1-1-1,22-14 97,6-8-86,-10 11-42,-2-2 1,0 0-1,-1 0 1,0-2-1,-1 0 1,20-29-1,-29 32-1445,-5 5-5316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9.418"/>
    </inkml:context>
    <inkml:brush xml:id="br0">
      <inkml:brushProperty name="width" value="0.025" units="cm"/>
      <inkml:brushProperty name="height" value="0.025" units="cm"/>
    </inkml:brush>
  </inkml:definitions>
  <inkml:trace contextRef="#ctx0" brushRef="#br0">0 0 18546,'0'0'12619,"29"58"-12554,-17-46-1187,0 1-3522,-3-6-3620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0.209"/>
    </inkml:context>
    <inkml:brush xml:id="br0">
      <inkml:brushProperty name="width" value="0.025" units="cm"/>
      <inkml:brushProperty name="height" value="0.025" units="cm"/>
    </inkml:brush>
  </inkml:definitions>
  <inkml:trace contextRef="#ctx0" brushRef="#br0">0 225 5445,'0'0'23436,"11"8"-23121,-7-5-292,-1 0-4,-1-1 0,1 1 0,0-1 0,0 0 0,0 0 0,0 0 0,0-1 1,0 1-1,1 0 0,-1-1 0,0 0 0,1 0 0,-1 0 0,1-1 0,-1 1 0,1-1 0,0 1 0,-1-1 0,1-1 0,-1 1 1,1 0-1,0-1 0,-1 1 0,1-1 0,-1 0 0,0-1 0,1 1 0,4-3 0,-3 1 8,0 0 0,0 0 0,-1-1 0,0 1 0,0-1 0,0 0 0,0-1 0,0 1 0,-1 0 0,0-1-1,0 0 1,0 0 0,-1 0 0,1 0 0,-1 0 0,0 0 0,-1-1 0,1 1 0,-1-1 0,0 1 0,0-8 0,-1 12-24,0 1-1,0-1 1,0 1 0,0-1 0,-1 1 0,1-1 0,0 1 0,0-1 0,0 1-1,0 0 1,-1-1 0,1 1 0,0-1 0,-1 1 0,1-1 0,0 1 0,-1 0 0,1-1-1,0 1 1,-1 0 0,1-1 0,-1 1 0,1 0 0,-1 0 0,1-1 0,0 1-1,-1 0 1,1 0 0,-1 0 0,1 0 0,-1 0 0,1-1 0,-1 1 0,1 0-1,-1 0 1,1 0 0,-1 0 0,1 1 0,-1-1 0,1 0 0,-1 0 0,1 0-1,-2 0 1,-21 11-151,18-4 144,0 0 0,0 1-1,1 0 1,-1 0-1,2 0 1,-1 0 0,1 0-1,1 1 1,-1-1-1,1 1 1,1 0 0,0-1-1,0 1 1,1 0-1,0 0 1,1 14 0,0-21 6,0-1 0,-1 1 1,1-1-1,0 0 0,0 1 0,0-1 1,0 0-1,0 1 0,0-1 1,0 0-1,0 0 0,0 0 0,0 0 1,1 0-1,-1 0 0,0 0 1,1-1-1,-1 1 0,1 0 0,-1-1 1,1 1-1,-1-1 0,1 1 1,-1-1-1,1 0 0,0 0 1,-1 0-1,1 0 0,-1 0 0,1 0 1,0 0-1,-1 0 0,1-1 1,-1 1-1,1-1 0,-1 1 0,1-1 1,1 0-1,5-1 17,0-1-1,0 0 1,-1 0-1,1-1 1,-1 0-1,8-5 1,7-10-1,-1 0 1,0-1 0,-1-2 0,-2 0 0,0-1 0,-1 0 0,-2-2 0,0 0 0,-2 0 0,17-45 0,-30 71-12,-57 188 199,52-155-124,2 0 0,1 62 0,2-96-117,0 1 0,0 0 0,0-1 0,0 1 0,0-1 0,0 1 0,0 0 0,0-1 0,0 1 1,0-1-1,1 1 0,-1 0 0,0-1 0,0 1 0,0-1 0,1 1 0,-1-1 0,0 1 0,1-1 0,-1 1 0,1-1 0,-1 1 0,0-1 1,1 1-1,-1-1 0,1 0 0,-1 1 0,1-1 0,-1 0 0,1 1 0,-1-1 0,1 0 0,0 0 0,-1 0 0,2 1 0,-2-1-129,1-1 0,-1 1 0,1 0 0,0-1 0,-1 1 0,1 0 0,-1-1 0,1 1 0,-1-1 0,1 1 0,-1 0 0,1-1 0,-1 1 0,0-1 0,1 1 0,-1-1 0,0 0 0,1 1 0,-1-1 0,0 1 0,0-1 0,1 0 0,-1 1 0,0-1 0,0 0 0,0 1 0,0-1 0,0 0 0,0 1 0,0-2 0,-1-7-744,1 1 1,-2-1-1,1 1 0,-1 0 1,0-1-1,-1 1 0,0 0 1,0 0-1,-8-13 0,-6-5 1878,-27-34 0,-7-10 9637,76 69-9027,36 14-1844,14 2-5867,-31-13-2763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1.932"/>
    </inkml:context>
    <inkml:brush xml:id="br0">
      <inkml:brushProperty name="width" value="0.025" units="cm"/>
      <inkml:brushProperty name="height" value="0.025" units="cm"/>
    </inkml:brush>
  </inkml:definitions>
  <inkml:trace contextRef="#ctx0" brushRef="#br0">48 15 5573,'0'0'559,"1"-1"0,-1 0 0,0 0 0,0 1 0,1-1 0,-1 0 0,0 1 0,1-1 0,-1 0 0,1 1 1,-1-1-1,1 0 0,-1 1 0,1-1 0,0 1 0,-1-1 0,1 1 0,-1-1 0,1 1 0,0 0 0,0-1 0,-1 1 0,1 0 0,0-1 0,-1 1 0,1 0 0,1 0 0,-2 22 4812,-1-3-5596,-2 5 812,-1 0 1,0 0 0,-16 43-1,13-46-457,0 1 0,2 0 0,0 1 0,-2 43 0,20-93-4609,-10 18 2612,-1-1-1,0 0 1,-1 0-1,1-11 1,-2-17-6354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293"/>
    </inkml:context>
    <inkml:brush xml:id="br0">
      <inkml:brushProperty name="width" value="0.025" units="cm"/>
      <inkml:brushProperty name="height" value="0.025" units="cm"/>
    </inkml:brush>
  </inkml:definitions>
  <inkml:trace contextRef="#ctx0" brushRef="#br0">1 41 4356,'0'0'22395,"13"-1"-21071,174-26 161,-127 16-2591,-33 9-915,-17 3-1291,-31 9-10680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636"/>
    </inkml:context>
    <inkml:brush xml:id="br0">
      <inkml:brushProperty name="width" value="0.025" units="cm"/>
      <inkml:brushProperty name="height" value="0.025" units="cm"/>
    </inkml:brush>
  </inkml:definitions>
  <inkml:trace contextRef="#ctx0" brushRef="#br0">27 0 12011,'0'0'15119,"78"24"-13902,-38-24-737,1 0-288,-7-4-127,1 4-162,-11 0-1472,-11 3-1762,-12 7-641,-1 0-1986</inkml:trace>
  <inkml:trace contextRef="#ctx0" brushRef="#br0" timeOffset="1">1 241 5381,'0'0'18770,"61"11"-16944,-27-16-898,8-1-703,-1-3-161,0 0-641,0-3-2017,-9 0-2851,-4-4-3972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993"/>
    </inkml:context>
    <inkml:brush xml:id="br0">
      <inkml:brushProperty name="width" value="0.025" units="cm"/>
      <inkml:brushProperty name="height" value="0.025" units="cm"/>
    </inkml:brush>
  </inkml:definitions>
  <inkml:trace contextRef="#ctx0" brushRef="#br0">123 25 4004,'0'0'16074,"-10"3"-14067,2-1-1747,-4 2 439,1-1 0,0 1 0,-19 10 0,27-12-610,0-1 1,1 1-1,-1-1 0,1 1 0,-1 0 1,1 0-1,0 0 0,0 0 0,0 1 1,0-1-1,0 1 0,0-1 0,1 1 1,-1-1-1,1 1 0,0 0 0,0 0 1,0 0-1,0 0 0,0-1 0,0 1 0,0 6 1,2-9-54,-1 1 0,1-1 1,-1 1-1,1-1 0,-1 0 1,1 1-1,-1-1 0,1 0 1,0 1-1,-1-1 0,1 0 0,-1 0 1,1 1-1,0-1 0,-1 0 1,1 0-1,0 0 0,-1 0 1,1 0-1,0 0 0,-1 0 1,1 0-1,0 0 0,-1 0 1,1 0-1,0 0 0,-1-1 0,1 1 1,-1 0-1,2-1 0,24-7 771,-12-1-735,-1 0 0,0-1 0,0-1 0,-1 0 1,0-1-1,-1 0 0,17-24 0,-46 67-200,2 0 0,1 1-1,-13 40 1,18-47 407,1 0 1,1 0-1,2 1 0,0-1 0,2 2 0,1-1 1,1 0-1,1 1 0,3 30 0,1-47-246,4-8-4278,-7-3 3697,1 0 1,0 0-1,0 1 1,0-1-1,-1 0 0,1 0 1,0 0-1,-1 0 0,1-1 1,-1 1-1,1 0 0,-1 0 1,0 0-1,1 0 0,-1 0 1,0-2-1,3-26-10001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3.334"/>
    </inkml:context>
    <inkml:brush xml:id="br0">
      <inkml:brushProperty name="width" value="0.025" units="cm"/>
      <inkml:brushProperty name="height" value="0.025" units="cm"/>
    </inkml:brush>
  </inkml:definitions>
  <inkml:trace contextRef="#ctx0" brushRef="#br0">1 0 18802,'0'0'13965,"59"46"-16271,-33-46-1794,0-13-2146,-3-3-7367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3.945"/>
    </inkml:context>
    <inkml:brush xml:id="br0">
      <inkml:brushProperty name="width" value="0.025" units="cm"/>
      <inkml:brushProperty name="height" value="0.025" units="cm"/>
    </inkml:brush>
  </inkml:definitions>
  <inkml:trace contextRef="#ctx0" brushRef="#br0">229 15 4933,'0'0'23078,"-10"-3"-21135,5 1-1822,-1 0 1,0 0 0,0 0-1,0 1 1,0 0-1,0 0 1,-1 0 0,1 1-1,0 0 1,0 0 0,0 1-1,0 0 1,-1 0-1,1 0 1,0 1 0,0 0-1,1 0 1,-1 0 0,0 1-1,1-1 1,-1 2-1,-6 4 1,4-1-119,-1 1 1,1 0-1,0 1 0,1-1 1,-10 16-1,15-21-3,-1 1 0,1 0-1,0 0 1,0 0 0,1 0 0,-1 0-1,1 1 1,0-1 0,0 0 0,0 1 0,1-1-1,-1 0 1,1 1 0,0-1 0,1 1-1,-1-1 1,2 7 0,-1-10-10,0 1 1,0 0-1,0-1 1,0 1-1,1-1 1,-1 1-1,1-1 1,-1 0-1,1 1 1,-1-1-1,1 0 1,0 0-1,-1 0 1,1 0-1,0-1 0,0 1 1,0 0-1,0-1 1,0 1-1,0-1 1,0 0-1,-1 1 1,4-1-1,55 1-830,-48-2 484,0 1-632,1-1 0,-1-1 1,19-4-1,33-20-6929,-26 4 454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6:12.846"/>
    </inkml:context>
    <inkml:brush xml:id="br0">
      <inkml:brushProperty name="width" value="0.025" units="cm"/>
      <inkml:brushProperty name="height" value="0.025" units="cm"/>
    </inkml:brush>
  </inkml:definitions>
  <inkml:trace contextRef="#ctx0" brushRef="#br0">444 64 4837,'0'0'13612,"-8"-6"-12063,-1-1-1037,0 0 0,0 1 0,-1 0 0,1 1 0,-1 0 0,0 1 0,-1 0 0,1 0 0,-1 1 0,1 1 0,-12-2 0,11 3-321,1 1 0,-1 1 0,0 0 0,1 0 0,0 1 0,-1 0 0,1 1 0,0 0 0,0 1 0,1 0 0,-1 0 0,1 1 0,-1 0 0,2 1 0,-1 0 0,1 0 0,0 1 0,0 0 0,0 1 0,1 0 1,0 0-1,-7 12 0,2-3-90,1 1 1,1 0-1,1 1 1,1 0-1,0 0 1,2 0-1,0 1 1,1 0-1,1 1 1,0-1-1,2 1 1,1 0-1,0-1 1,5 38-1,-3-44-68,2-1-1,0 0 0,0-1 1,1 1-1,0-1 1,2 1-1,-1-1 0,1-1 1,1 1-1,12 16 1,-12-20-22,0 0 0,1-1 0,0 0 0,0 0 0,0-1 0,1 0 0,0 0 0,0-1 0,1 0 0,0-1 0,-1 0 0,1 0 0,1-1 0,14 2 0,-5-1 1,0-1 1,0-1-1,-1-1 0,1 0 0,0-2 0,0 0 0,38-8 1,-45 5-7,0 0 1,0-1 0,0 0 0,-1-1 0,0-1 0,0 1 0,0-2 0,-1 0-1,0 0 1,-1-1 0,0 0 0,13-16 0,-6 3-7,-2-1 0,0-1 0,-1 0 0,-2-1 0,0 0 0,-2-1 0,0-1 0,-2 1 0,-1-2 0,-1 1 0,-2 0 0,0-1 0,-2 0 0,-1 0 0,-4-36 0,3 59 0,-1-1 0,0 1 0,0 0 0,0 0 0,-1 0 0,0 0 0,0 0 0,0 0 0,-1 0 0,1 0 0,-1 1 0,0 0 0,-1-1 0,1 1 0,-1 0 0,1 1 0,-1-1 0,-1 0 0,1 1 0,0 0 0,-1 0 0,1 1 0,-1-1 0,0 1 0,-7-3 0,4 3 0,1 0 0,0 0 0,-1 1 0,1 0 0,-1 1 0,0-1 0,1 1 0,-1 1 0,1-1 0,-1 1 0,1 1 0,-1-1 0,1 1 0,0 0 0,0 1 0,0 0 0,-11 6 0,-31 24-4273,-7 4-5446,36-26-952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4.305"/>
    </inkml:context>
    <inkml:brush xml:id="br0">
      <inkml:brushProperty name="width" value="0.025" units="cm"/>
      <inkml:brushProperty name="height" value="0.025" units="cm"/>
    </inkml:brush>
  </inkml:definitions>
  <inkml:trace contextRef="#ctx0" brushRef="#br0">148 1 3844,'0'0'14317,"-9"2"-11087,-2 2-2265,0 1 0,0 0 1,0 1-1,0 0 0,-16 13 0,22-16-802,1 1-1,0-1 0,0 1 0,0-1 1,0 1-1,0 0 0,1 1 0,0-1 1,0 1-1,0-1 0,0 1 1,1 0-1,-1 0 0,1 0 0,1 0 1,-1 0-1,-1 11 0,4-15-155,-1-1-1,1 1 1,0 0 0,-1 0-1,1-1 1,0 1-1,0-1 1,0 1 0,-1 0-1,1-1 1,0 1-1,0-1 1,0 0 0,0 1-1,0-1 1,0 0-1,0 0 1,0 1 0,0-1-1,0 0 1,0 0-1,0 0 1,0 0 0,0 0-1,0-1 1,0 1-1,0 0 1,0 0 0,0-1-1,1 0 1,35-7 7,-8-6-297,-21 9 269,1 1 0,0-1 1,0 2-1,1-1 1,-1 1-1,1 1 0,-1 0 1,17-2-1,-25 5 34,0-1-1,0 0 1,-1 0-1,1 1 1,0-1-1,0 0 1,-1 1 0,1-1-1,0 1 1,0-1-1,-1 1 1,1 0-1,-1-1 1,1 1-1,0-1 1,-1 1-1,0 0 1,1 0-1,-1-1 1,1 1-1,-1 0 1,0 0-1,1-1 1,-1 1 0,0 0-1,0 0 1,0 0-1,0 0 1,1-1-1,-1 1 1,-1 1-1,1 0-12,0-1 0,1 0 0,-1 0 0,0 0 0,0 0-1,0 0 1,1 0 0,-1 0 0,0 1 0,1-1 0,-1 0 0,1 0 0,-1 0 0,1-1-1,0 1 1,-1 0 0,1 0 0,0 0 0,0 0 0,-1 0 0,1-1 0,0 1-1,0 0 1,0-1 0,0 1 0,0-1 0,0 1 0,0-1 0,0 0 0,2 1-1,2-1-324,0 0-1,0 0 0,0 0 0,0-1 0,0 0 0,0 0 0,0 0 0,0 0 0,0-1 0,6-3 0,41-28-8658,-50 31 8485,30-21-8733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4.649"/>
    </inkml:context>
    <inkml:brush xml:id="br0">
      <inkml:brushProperty name="width" value="0.025" units="cm"/>
      <inkml:brushProperty name="height" value="0.025" units="cm"/>
    </inkml:brush>
  </inkml:definitions>
  <inkml:trace contextRef="#ctx0" brushRef="#br0">151 145 3491,'0'0'15161,"-11"3"-14088,3-1-871,0 1 0,0 0-1,0 0 1,0 1 0,1 0 0,-1 0-1,1 1 1,0 0 0,1 1-1,-1-1 1,1 1 0,0 0 0,-9 12-1,12-13 118,-1-1-1,1 1 0,0-1 0,1 1 0,-1 0 0,1 0 1,0 0-1,0 0 0,0 1 0,1-1 0,0 0 0,0 1 1,1-1-1,-1 8 0,1-12-295,1-1 1,-1 1 0,1 0-1,-1-1 1,1 1 0,-1 0-1,1-1 1,0 1 0,-1-1-1,1 1 1,0-1-1,-1 1 1,1-1 0,0 1-1,0-1 1,-1 0 0,1 1-1,0-1 1,0 0-1,0 0 1,0 0 0,-1 0-1,1 0 1,0 1 0,0-2-1,0 1 1,0 0 0,1 0-1,27-4 242,-19 1-224,-1-1-1,1 0 1,-1-1 0,0 0-1,0-1 1,-1 0 0,1 0-1,-1 0 1,10-12 0,7-8-207,30-40 0,-34 38 298,-2 0 0,0-1 0,18-42 0,-83 151 1516,31-57-1214,-24 48 0,36-64-425,0-1 1,1 1 0,0 0 0,0 0 0,0 0-1,1 0 1,0 1 0,1-1 0,-1 0-1,2 0 1,-1 1 0,2 7 0,-2-14-230,1 1 0,0-1 1,0 0-1,0 1 0,0-1 1,0 0-1,0 1 0,0-1 1,0 0-1,1 0 0,-1 0 1,0 0-1,1 0 0,-1 0 1,1-1-1,-1 1 0,1 0 1,-1-1-1,1 1 0,-1-1 0,1 1 1,0-1-1,-1 0 0,1 0 1,0 0-1,-1 1 0,1-2 1,0 1-1,-1 0 0,1 0 1,0-1-1,2 0 0,19-3-6079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5.643"/>
    </inkml:context>
    <inkml:brush xml:id="br0">
      <inkml:brushProperty name="width" value="0.025" units="cm"/>
      <inkml:brushProperty name="height" value="0.025" units="cm"/>
    </inkml:brush>
  </inkml:definitions>
  <inkml:trace contextRef="#ctx0" brushRef="#br0">0 0 21909,'0'0'10506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5.983"/>
    </inkml:context>
    <inkml:brush xml:id="br0">
      <inkml:brushProperty name="width" value="0.025" units="cm"/>
      <inkml:brushProperty name="height" value="0.025" units="cm"/>
    </inkml:brush>
  </inkml:definitions>
  <inkml:trace contextRef="#ctx0" brushRef="#br0">34 1 6726,'0'0'25625,"-34"49"-25754,44-49-2177,3-5-3811,0-12-8137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6.435"/>
    </inkml:context>
    <inkml:brush xml:id="br0">
      <inkml:brushProperty name="width" value="0.025" units="cm"/>
      <inkml:brushProperty name="height" value="0.025" units="cm"/>
    </inkml:brush>
  </inkml:definitions>
  <inkml:trace contextRef="#ctx0" brushRef="#br0">0 0 5830,'0'0'21844,"12"48"-20082,2-26-609,1 1-416,6-3-449,1-1-192,5-4 0,0-6-64,4-6-448,-2-3-737,1-3-1057,-3-17-1442,-3-9-1697,-3-4-2402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6.767"/>
    </inkml:context>
    <inkml:brush xml:id="br0">
      <inkml:brushProperty name="width" value="0.025" units="cm"/>
      <inkml:brushProperty name="height" value="0.025" units="cm"/>
    </inkml:brush>
  </inkml:definitions>
  <inkml:trace contextRef="#ctx0" brushRef="#br0">304 0 7911,'0'0'13005,"-41"58"-9354,15-23-672,-6 5-1025,-4 8-577,-2 6-352,2 7-256,-1-1-673,11-1-96,7-7 0,8-8 0,9-8-545,2-17-1472,9-14-1859,7-5-1729,4-20-3364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7.431"/>
    </inkml:context>
    <inkml:brush xml:id="br0">
      <inkml:brushProperty name="width" value="0.025" units="cm"/>
      <inkml:brushProperty name="height" value="0.025" units="cm"/>
    </inkml:brush>
  </inkml:definitions>
  <inkml:trace contextRef="#ctx0" brushRef="#br0">37 0 6726,'0'0'15535,"-8"1"-12289,-1-1-2942,-11 2 2937,44-1-498,270-1-1798,-261 6-1717,-32-6 587,0 0-1,0 1 0,0-1 1,-1 0-1,1 1 0,0-1 1,0 1-1,-1-1 0,1 1 1,0-1-1,-1 1 0,1-1 1,-1 1-1,1 0 1,-1 0-1,1-1 0,-1 1 1,1 0-1,-1-1 0,1 1 1,-1 0-1,0 0 0,0 0 1,1 0-1,-1-1 0,0 1 1,0 0-1,0 0 1,0 0-1,0 0 0,0 0 1,0-1-1,0 3 0,-1-2-99,1-1 0,-1 1 0,1 0-1,-1 0 1,1-1 0,-1 1 0,1 0 0,-1-1-1,0 1 1,1 0 0,-1-1 0,0 1 0,0-1-1,1 1 1,-1-1 0,0 1 0,0-1-1,0 0 1,1 1 0,-1-1 0,0 0 0,0 0-1,0 0 1,0 1 0,0-1 0,0 0 0,0 0-1,-1-1 1,-1 2-930,-23 1-6883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7.770"/>
    </inkml:context>
    <inkml:brush xml:id="br0">
      <inkml:brushProperty name="width" value="0.025" units="cm"/>
      <inkml:brushProperty name="height" value="0.025" units="cm"/>
    </inkml:brush>
  </inkml:definitions>
  <inkml:trace contextRef="#ctx0" brushRef="#br0">1 10 6470,'0'0'22485,"90"31"-21364,-38-31-544,5-7-385,0-2-128,-3 3-32,-9 3-768,-7-1-1731,-10-1-2529,-13-2-2820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112"/>
    </inkml:context>
    <inkml:brush xml:id="br0">
      <inkml:brushProperty name="width" value="0.025" units="cm"/>
      <inkml:brushProperty name="height" value="0.025" units="cm"/>
    </inkml:brush>
  </inkml:definitions>
  <inkml:trace contextRef="#ctx0" brushRef="#br0">28 11 18802,'0'0'9769,"-26"63"-8071,25-40-513,1 0-224,0-2-609,15-5-352,6-5 0,7-5 0,5-6 0,3 0-705,-3-13-704,-1-7-641,-3-6-1057,-2-1-865,-7-2-1697,-2 4-2755</inkml:trace>
  <inkml:trace contextRef="#ctx0" brushRef="#br0" timeOffset="1">316 1 3683,'0'0'10923,"-34"54"-6951,13-27-1122,1 2-479,-5 7-225,-2 2 32,1 6-353,-3 5-511,1-4-386,7-2-351,3-3-577,9-11 0,4-7 0,5-12-705,6-10-2113,6-5-3044,8-19-6758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629"/>
    </inkml:context>
    <inkml:brush xml:id="br0">
      <inkml:brushProperty name="width" value="0.025" units="cm"/>
      <inkml:brushProperty name="height" value="0.025" units="cm"/>
    </inkml:brush>
  </inkml:definitions>
  <inkml:trace contextRef="#ctx0" brushRef="#br0">22 1 8360,'0'0'22165,"30"53"-21557,-30-24-383,0 5-129,-4 0-64,-5 0-320,0-4-1154,1-7-1825,1-7-641,-1-9-384,1-7-2498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6:29.507"/>
    </inkml:context>
    <inkml:brush xml:id="br0">
      <inkml:brushProperty name="width" value="0.025" units="cm"/>
      <inkml:brushProperty name="height" value="0.025" units="cm"/>
    </inkml:brush>
  </inkml:definitions>
  <inkml:trace contextRef="#ctx0" brushRef="#br0">847 20 5381,'0'0'8008,"-10"-2"-6407,-21-5 40,1 3 0,-1 0 0,-37 1 0,54 4-1319,0 0 1,0 0-1,1 1 1,-1 1-1,1 1 1,-1 0-1,1 0 1,0 1-1,1 1 1,-18 10-1,-2 6-137,0 2-1,2 1 1,1 1-1,-46 55 1,33-29 125,-70 114 0,88-122-252,2 1 1,2 2-1,2 0 1,2 1-1,-19 98 1,23-66 39,3 1 1,4 160-1,8-204-87,2 0 1,1-1-1,2 1 1,19 56-1,67 135 55,-85-209-62,0-1 1,2 0 0,0-1 0,1 0 0,1-1 0,0 0 0,1-1 0,1-1-1,0 0 1,1-1 0,0-1 0,1 0 0,34 17 0,-37-23 4,0 0 1,0 0-1,1-2 0,0 0 1,-1 0-1,2-2 1,-1 0-1,0 0 0,0-2 1,0 0-1,1 0 1,-1-1-1,0-1 0,0-1 1,0 0-1,0-1 1,0-1-1,-1 0 0,17-8 1,47-31 311,-2-4 1,-1-3 0,98-87-1,-136 105-128,-2-1-1,-1-1 0,-2-2 0,-1-1 0,-2-2 1,-2-1-1,-2-1 0,-1-1 0,20-53 0,-24 41 44,-2-1 1,-3 0-1,-2-1 0,-3-1 0,-2 1 1,-3-2-1,-3-78 0,-3 112-236,-2-1 0,-1 1 0,-1 0 0,-2 1 0,0-1 0,-1 1 0,-1 1 0,-2-1 0,0 2 0,-1-1 0,-28-36 0,20 33 0,-1 1 0,-1 1 0,-1 1 0,-1 0 0,-1 2 0,0 1 0,-2 1 0,-50-26 0,65 39-116,1 1 0,-1 1 0,0 0-1,-1 1 1,1 0 0,0 1 0,-1 0 0,1 1 0,-16 0-1,-6 3-848,0 2-1,-34 7 1,52-8 565,-12 1-4543,3-3-2888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988"/>
    </inkml:context>
    <inkml:brush xml:id="br0">
      <inkml:brushProperty name="width" value="0.025" units="cm"/>
      <inkml:brushProperty name="height" value="0.025" units="cm"/>
    </inkml:brush>
  </inkml:definitions>
  <inkml:trace contextRef="#ctx0" brushRef="#br0">0 20 10570,'0'0'11643,"13"-2"-10009,162-14 1733,-149 15-3223,0 1 1,0 1-1,0 1 0,0 1 1,32 9-1,-54-11-101,0 0 0,-1 0 0,1 1 0,0 0 0,0 0 0,-1 0 0,0 0 0,1 0 0,-1 0 0,0 1 0,0 0 0,0 0 0,0 0 0,-1 0 0,1 0 0,-1 0 0,3 5 0,-4-6 72,-1 1-1,1-1 1,0 1 0,-1 0-1,1-1 1,-1 1 0,0 0-1,0 0 1,0-1 0,0 1-1,-1 0 1,1-1 0,-1 1 0,1 0-1,-1-1 1,0 1 0,0-1-1,0 1 1,-1-1 0,1 1-1,0-1 1,-1 0 0,0 0-1,1 0 1,-1 0 0,-2 2-1,-6 6-75,0-1 0,0-1 0,0 0 0,-1 0 0,0-1 0,-1-1 0,1 0-1,-1 0 1,-1-1 0,1 0 0,-1-2 0,0 1 0,0-1 0,0-1 0,0 0 0,0-1-1,0-1 1,0 0 0,-1 0 0,-23-5 0,33 4-101,1 0-1,0 0 1,0 0-1,0-1 1,0 1-1,0-1 1,0 1-1,0-1 1,1 0-1,-1 0 1,1 0-1,-1-1 1,1 1-1,0-1 1,-3-2-1,4 2-271,-1 0-1,1 1 0,-1-1 0,1 0 1,0 0-1,0 0 0,0 0 0,1 0 1,-1-1-1,0-2 0,1-16-9108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0.216"/>
    </inkml:context>
    <inkml:brush xml:id="br0">
      <inkml:brushProperty name="width" value="0.025" units="cm"/>
      <inkml:brushProperty name="height" value="0.025" units="cm"/>
    </inkml:brush>
  </inkml:definitions>
  <inkml:trace contextRef="#ctx0" brushRef="#br0">73 0 9065,'0'0'14680,"-3"10"-13521,-15 48 398,3 1 1,2 1 0,3 0 0,-4 110-1,14-169-1554,0 0-1,0 0 0,0 0 1,0-1-1,0 1 1,0 0-1,0 0 1,0 0-1,1-1 0,-1 1 1,0 0-1,0 0 1,1-1-1,-1 1 0,0 0 1,1 0-1,-1-1 1,1 1-1,-1 0 0,1-1 1,-1 1-1,1-1 1,-1 1-1,1 0 1,0-1-1,-1 0 0,1 1 1,0-1-1,-1 1 1,2-1-1,-1 1-1,1-1 1,0 0-1,-1-1 0,1 1 1,0 0-1,-1 0 0,1-1 1,0 1-1,-1-1 0,1 1 1,-1-1-1,1 0 0,2-1 1,3-3-6,0 0 0,0 0 0,0-1 1,10-10-1,10-20 4,-1-2 0,27-52 0,-2 3 0,-45 80 0,-3 9 0,-5 20 0,-10 33 0,1-18 0,6-24 0,0 1 0,1 1 0,1-1 0,0 0 0,1 1 0,0 0 0,1-1 0,2 27 0,0-40 0,-1-1 0,0 1 0,1 0 0,-1 0 0,1-1 0,0 1 0,-1 0 0,1 0 0,-1-1 0,1 1 0,0-1 0,0 1 0,-1-1 0,1 1 0,0-1 0,0 1 0,0-1 0,0 0 0,-1 1 0,1-1 0,0 0 0,0 0 0,0 0 0,0 0 0,0 0 0,0 0 0,0 0 0,0 0 0,-1 0 0,1 0 0,0 0 0,2-1 0,30-8 0,-17-1 0,0-1 0,-1-1 0,0 0 0,-1-1 0,0 0 0,-1-1 0,17-24 0,-14 18 0,1 1 0,0 0 0,27-21 0,-44 40 0,0 0 0,0 0 0,0-1 0,0 1 0,1 0 0,-1 0 0,0 0 0,0-1 0,0 1 0,1 0 0,-1 0 0,0 0 0,0 0 0,0-1 0,1 1 0,-1 0 0,0 0 0,0 0 0,1 0 0,-1 0 0,0 0 0,0 0 0,1 0 0,-1 0 0,0 0 0,1 0 0,-1 0 0,0 0 0,0 0 0,1 0 0,-1 0 0,0 0 0,0 0 0,1 0 0,-1 0 0,0 0 0,0 0 0,1 0 0,-1 1 0,0-1 0,0 0 0,0 0 0,1 0 0,-1 0 0,0 1 0,0-1 0,0 0 0,1 0 0,-1 1 0,0-1 0,0 0 0,0 0 0,0 1 0,0-1 0,0 0 0,1 1 0,-3 24 0,-14 28 0,-1-20 0,13-26 0,0 0 0,0 0 0,0 0 0,1 0 0,0 0 0,1 1 0,0-1 0,0 1 0,0-1 0,1 1 0,0 12 0,1-20-3,1 1 0,-1-1 1,1 1-1,-1-1 0,1 1 0,0-1 1,-1 0-1,1 1 0,0-1 0,-1 0 1,1 1-1,0-1 0,-1 0 0,1 0 1,0 0-1,0 0 0,-1 0 0,1 0 1,0 0-1,0 0 0,-1 0 0,1 0 1,0 0-1,-1 0 0,1-1 0,0 1 1,-1 0-1,1 0 0,0-1 0,0 0 1,23-8-1493,-16 3-720,0 0 1,-1-1-1,0 0 1,0 0-1,6-8 1,12-17-13572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0.835"/>
    </inkml:context>
    <inkml:brush xml:id="br0">
      <inkml:brushProperty name="width" value="0.025" units="cm"/>
      <inkml:brushProperty name="height" value="0.025" units="cm"/>
    </inkml:brush>
  </inkml:definitions>
  <inkml:trace contextRef="#ctx0" brushRef="#br0">95 0 18097,'0'0'9353,"-9"2"-7965,6-2-1276,0 0 1,-1 1-1,1 0 1,0 0-1,0 0 1,-1 0-1,1 0 1,0 1-1,0-1 1,0 1-1,0 0 1,1 0-1,-1 0 1,0 0-1,1 0 1,0 1-1,-1-1 1,1 1-1,0-1 1,0 1-1,0 0 1,1 0-1,-1 0 1,1 0-1,-1 0 1,1 0-1,-1 5 1,-2 8-2,0 0 0,1 1 1,1-1-1,0 1 0,1 0 1,3 29-1,-2-45-111,0 0 0,0 0 0,0 0 0,0 0 0,0 0 0,0 0 0,0 0 0,1 0 0,-1-1 0,0 1 0,1 0 0,-1 0 0,1 0 0,-1 0 0,1-1 0,-1 1 0,1 0 0,-1 0 0,1-1 0,0 1 0,-1-1 0,1 1 0,0 0 0,0-1 0,0 1 0,-1-1 0,1 0 0,0 1 0,0-1 0,0 0 0,0 1 0,0-1 0,0 0 0,0 0 0,-1 0 0,1 0 0,0 0 0,0 0 0,0 0 0,0 0 0,0 0 0,0 0 0,0 0 0,0-1 0,0 1 0,0 0 0,-1-1 0,3 0 0,1 0 0,0-1 0,0 0 0,0 0 0,-1 0 0,1-1 0,0 1 0,-1-1 0,1 0 0,2-3 0,1-5 0,-1 1 0,0-1 0,0 0 0,-2-1 0,1 1 0,-1-1 0,-1 0 0,0 0 0,-1-1 0,0 1 0,0-15 0,-2 30 0,-1 0 0,1 0 0,0-1 0,0 1 0,1 0 0,-1 0 0,0 0 0,1 0 0,0-1 0,0 1 0,0 0 0,2 4 0,-1-5 0,0-1 0,0 0 0,0 0 0,0 0 0,1 0 0,-1 0 0,0-1 0,1 1 0,-1 0 0,0-1 0,1 0 0,-1 0 0,0 1 0,1-2 0,-1 1 0,4 0 0,11-1 0,0-1 0,1-1 0,19-5 0,-20 3 0,1 2 0,-1 0 0,23-1 0,-39 4 0,0 0 0,0 0 0,1 0 0,-1 1 0,0-1 0,0 0 0,0 0 0,1 1 0,-1-1 0,0 1 0,0-1 0,0 1 0,0-1 0,0 1 0,0 0 0,0-1 0,0 1 0,0 0 0,0 0 0,-1 0 0,1 0 0,0-1 0,1 3 0,-1 0 0,0 0 0,0-1 0,0 1 0,0 0 0,-1 0 0,1 0 0,-1 0 0,0 0 0,0 5 0,-1 8 0,-1-1 0,0 1 0,-6 15 0,5-17 0,3-14 0,0 0 0,0 0 0,0 1 0,0-1 0,0 0 0,0 0 0,1 0 0,-1 0 0,0 1 0,0-1 0,0 0 0,0 0 0,0 0 0,0 1 0,1-1 0,-1 0 0,0 0 0,0 0 0,0 0 0,0 0 0,1 0 0,-1 1 0,0-1 0,0 0 0,0 0 0,1 0 0,-1 0 0,0 0 0,0 0 0,0 0 0,1 0 0,-1 0 0,0 0 0,0 0 0,0 0 0,1 0 0,-1 0 0,0 0 0,0 0 0,1 0 0,-1 0 0,0 0 0,0 0 0,0-1 0,0 1 0,1 0 0,-1 0 0,0 0 0,0 0 0,0 0 0,0-1 0,1 1 0,-1 0 0,0 0 0,0 0 0,0-1 0,12-5 0,21-21 0,22-17 0,-51 41 0,0 0 0,0 1 0,1-1 0,-1 1 0,0 0 0,1 1 0,-1-1 0,1 1 0,0 0 0,9-1 0,-14 3 0,1-1 0,0 1 0,0 0 0,-1-1 0,1 1 0,0 0 0,-1 0 0,1 0 0,-1 0 0,1 0 0,-1 0 0,1 0 0,-1 0 0,0 0 0,1 0 0,-1 0 0,0 0 0,0 0 0,0 0 0,0 0 0,0 0 0,0 0 0,0 0 0,0 0 0,0 0 0,-1 0 0,1 0 0,0 0 0,-1 0 0,0 1 0,-7 34 0,7-32-121,-10 32-4022,10-35 4053,1-1 0,0 1 0,0-1-1,0 0 1,0 1 0,0-1 0,-1 1-1,1-1 1,0 1 0,0-1 0,0 1-1,0-1 1,0 1 0,0-1 0,1 0-1,-1 1 1,0-1 0,0 1 0,0-1 0,0 1-1,0-1 1,1 1 0,-1-1 0,0 0-1,0 1 1,1-1 0,-1 0 0,0 1-1,0-1 1,1 0 0,-1 1 0,1-1 0,-1 0-1,0 0 1,1 1 0,-1-1 0,1 0-1,-1 0 1,0 0 0,1 1 0,-1-1-1,1 0 1,-1 0 0,1 0 0,-1 0-1,1 0 1,-1 0 0,0 0 0,1 0 0,-1 0-1,1 0 1,-1 0 0,1 0 0,-1 0-1,1-1 1,-1 1 0,0 0 0,1 0-1,-1 0 1,1-1 0,-1 1 0,0 0-1,1 0 1,-1-1 0,0 1 0,1 0 0,-1-1-1,1 0 1,14-12-6588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1.593"/>
    </inkml:context>
    <inkml:brush xml:id="br0">
      <inkml:brushProperty name="width" value="0.025" units="cm"/>
      <inkml:brushProperty name="height" value="0.025" units="cm"/>
    </inkml:brush>
  </inkml:definitions>
  <inkml:trace contextRef="#ctx0" brushRef="#br0">9 47 18289,'0'0'9241,"-3"8"-7768,2-3-1367,-3 21 546,4-25-629,1 0 0,-1 0 0,1 0-1,0 0 1,-1 0 0,1-1 0,0 1-1,-1 0 1,1 0 0,0-1 0,0 1 0,0 0-1,0-1 1,0 1 0,0-1 0,0 0 0,0 1-1,0-1 1,0 0 0,0 1 0,0-1-1,0 0 1,0 0 0,0 0 0,0 0 0,0 0-1,0 0 1,0 0 0,2-1 0,6 1 33,0-1-1,-1 0 1,1 0 0,-1-1-1,1 0 1,-1-1 0,9-4 0,-15 7-39,0-1 1,0 0-1,0 0 1,1 0 0,-1 0-1,0 0 1,0-1-1,-1 1 1,1-1 0,0 1-1,0-1 1,-1 1-1,1-1 1,-1 0 0,1 0-1,-1 0 1,0 0-1,0 0 1,0 0 0,0 0-1,0-1 1,0 1-1,-1 0 1,1 0 0,-1-1-1,1 1 1,-1 0-1,0-1 1,0 1 0,0 0-1,-1-3 1,1 4 2,-1 0 1,0 0-1,1 0 1,-1 0-1,0 1 1,0-1-1,0 0 0,0 1 1,0-1-1,0 0 1,0 1-1,0 0 1,0-1-1,0 1 1,0-1-1,0 1 1,0 0-1,0 0 1,-1 0-1,1 0 0,0 0 1,0 0-1,0 0 1,0 0-1,0 0 1,-2 1-1,-32 5 266,30-3-265,-1 1-1,1-1 1,0 1 0,0 0-1,0 0 1,1 1-1,-1-1 1,1 1 0,0 0-1,1 0 1,-1 1 0,1-1-1,0 1 1,0-1 0,0 1-1,1 0 1,0 0 0,0 0-1,1 0 1,0 1 0,0-1-1,0 10 1,1-15-20,0 0-1,0 0 1,0-1 0,1 1-1,-1 0 1,0 0-1,1 0 1,-1 0 0,1 0-1,-1 0 1,1-1 0,-1 1-1,1 0 1,-1 0 0,1-1-1,0 1 1,0 0 0,-1-1-1,1 1 1,0-1-1,0 1 1,0-1 0,-1 1-1,1-1 1,1 1 0,32 4 15,-23-5-49,0-1 0,0 0-1,0 0 1,11-4 0,-12 1-301,0-1 1,0 1 0,0-2 0,-1 1 0,0-1-1,0-1 1,-1 1 0,0-2 0,8-7 0,-2 0-1033,-1-1 1,0 0 0,18-32 0,-39 62 1864,0 1 0,1 1 1,1-1-1,1 1 0,0 1 0,1-1 0,-3 24 0,7-39-482,0 0 0,1 0 0,-1 0 0,1 0-1,-1-1 1,1 1 0,-1 0 0,1 0 0,0 0-1,-1-1 1,1 1 0,0 0 0,0-1 0,-1 1 0,1-1-1,0 1 1,0-1 0,0 1 0,0-1 0,0 0-1,0 1 1,0-1 0,0 0 0,0 0 0,0 1-1,0-1 1,0 0 0,0 0 0,0 0 0,0 0 0,0-1-1,0 1 1,0 0 0,0 0 0,1-1 0,38-9 199,-26 3-460,1-2 0,-1 0 0,0-1 0,-1 0-1,0-1 1,-1 0 0,0-1 0,-1-1-1,-1 1 1,1-2 0,11-20 0,-80 127 1621,50-75-1146,1-1 0,1 1-1,1 0 1,0 1 0,2-1 0,0 1 0,1 0-1,1 0 1,0 0 0,2 0 0,0-1 0,1 1-1,1 0 1,1 0 0,0-1 0,10 26 0,-3-17-346,-1 1-1,-2 1 1,-1 0 0,-1 0 0,-1 0 0,1 57 0,-6-83 162,0 1 0,-1-1 0,1 1 0,0-1 0,-1 0 1,0 1-1,0-1 0,0 0 0,0 0 0,-1 1 0,1-1 0,-1 0 1,0 0-1,1-1 0,-1 1 0,-1 0 0,1-1 0,0 1 1,-1-1-1,1 1 0,-1-1 0,0 0 0,0 0 0,0-1 0,0 1 1,0 0-1,0-1 0,0 0 0,0 0 0,-1 0 0,1 0 1,0 0-1,-1-1 0,1 1 0,0-1 0,-1 0 0,1 0 0,-1 0 1,1-1-1,-1 1 0,1-1 0,0 0 0,-1 0 0,1 0 1,0 0-1,0 0 0,0-1 0,0 0 0,0 1 0,0-1 0,0 0 1,1-1-1,-6-3 0,-1-6-47,0 0 0,0 0 0,1-1 0,0 0 0,1 0 0,1-1 0,0 1 0,-7-26 0,8 16 0,0 0 0,1 0 0,2 0 0,0-45 0,2 63-81,0 0 0,0 0 0,1 1 0,0-1 0,0 0 0,1 0 0,-1 0 0,1 1 0,0-1-1,0 1 1,1-1 0,-1 1 0,1 0 0,5-6 0,1 1-641,-1 2 1,1-1-1,1 1 0,-1 1 0,15-8 0,22-11-6927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2.385"/>
    </inkml:context>
    <inkml:brush xml:id="br0">
      <inkml:brushProperty name="width" value="0.025" units="cm"/>
      <inkml:brushProperty name="height" value="0.025" units="cm"/>
    </inkml:brush>
  </inkml:definitions>
  <inkml:trace contextRef="#ctx0" brushRef="#br0">21 4 9225,'8'-4'9425,"-2"8"-3508,-3 18-1533,-8 34-3907,4-52 481,-13 69 109,9-52-848,0 0 0,2 1 0,0-1 0,2 1 0,1 25 0,0-46-219,0 0 0,1-1 0,-1 1 0,0 0 0,1-1 0,-1 1 0,1 0 0,-1-1 0,1 1 0,-1 0 0,1-1 0,-1 1 0,1-1 0,0 1 0,-1-1 0,1 0 0,0 1 0,0-1 0,-1 1 0,1-1 0,0 0 0,0 0 0,-1 1 0,1-1 0,0 0 0,0 0 0,-1 0 0,1 0 0,0 0 0,0 0 0,0 0 0,-1 0 0,1 0 0,0-1 0,0 1 0,0 0 0,-1 0 0,1-1 0,0 1 0,-1-1 0,1 1 0,0 0 0,-1-1 0,1 1 0,0-1 0,36-21 0,-16 1 0,0-1 0,-2-1 0,0-1 0,-2-1 0,16-28 0,-33 53 0,0 0 0,0 1 0,1-1 0,-1 0 0,0 0 0,0 0 0,0 0 0,0 1 0,0-1 0,0 0 0,0 0 0,0 0 0,1 0 0,-1 0 0,0 0 0,0 1 0,0-1 0,0 0 0,1 0 0,-1 0 0,0 0 0,0 0 0,0 0 0,0 0 0,1 0 0,-1 0 0,0 0 0,0 0 0,0 0 0,0 0 0,1 0 0,-1 0 0,0 0 0,0 0 0,0 0 0,1 0 0,-1 0 0,0 0 0,0 0 0,0 0 0,0 0 0,1 0 0,-1 0 0,0 0 0,0-1 0,0 1 0,0 0 0,0 0 0,1 0 0,-1 0 0,0 0 0,0-1 0,0 1 0,0 0 0,0 0 0,0 0 0,0 0 0,0 0 0,0-1 0,1 1 0,-1 0 0,0-1 0,2 30 0,-6 35 0,3-55 0,0 25 0,2-34 0,-1 1 0,1 0 0,-1 0 0,1 0 0,-1-1 0,1 1 0,-1 0 0,1-1 0,0 1 0,-1 0 0,1-1 0,0 1 0,-1-1 0,1 1 0,0-1 0,0 1 0,0-1 0,0 0 0,-1 1 0,1-1 0,0 0 0,0 0 0,0 0 0,0 1 0,0-1 0,0 0 0,0 0 0,-1 0 0,1-1 0,0 1 0,0 0 0,0 0 0,0 0 0,1-1 0,5-1 0,0-1 0,1 0 0,-1 0 0,-1 0 0,1-1 0,0 0 0,-1-1 0,0 1 0,0-1 0,0-1 0,0 1 0,-1-1 0,5-6 0,40-34 0,-50 46 0,0 0 0,1 0 0,-1 0 0,0 0 0,0 0 0,0 0 0,0 0 0,1 0 0,-1-1 0,0 1 0,0 0 0,0 0 0,1 0 0,-1 0 0,0 0 0,0 0 0,0 0 0,1 0 0,-1 0 0,0 1 0,0-1 0,0 0 0,1 0 0,-1 0 0,0 0 0,0 0 0,0 0 0,0 0 0,1 0 0,-1 0 0,0 1 0,0-1 0,0 0 0,0 0 0,0 0 0,0 0 0,1 0 0,-1 1 0,0-1 0,0 0 0,0 0 0,0 0 0,0 1 0,0-1 0,0 0 0,0 0 0,3 17 0,-4 17 0,-7-1 0,6-28 0,1 1 0,-1-1 0,1 0 0,0 1 0,0-1 0,1 1 0,0-1 0,0 1 0,0-1 0,0 1 0,2 6 0,-1-11-81,1 0-1,-1 0 1,0 0 0,0 0 0,0 0-1,0-1 1,1 1 0,-1 0 0,0-1-1,1 1 1,-1-1 0,1 1 0,-1-1-1,0 0 1,1 0 0,-1 1 0,1-1-1,-1 0 1,1 0 0,-1 0 0,1-1-1,-1 1 1,1 0 0,-1 0 0,3-2-1,38-9-4857,-9-6-2786,3-5-5108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2.834"/>
    </inkml:context>
    <inkml:brush xml:id="br0">
      <inkml:brushProperty name="width" value="0.025" units="cm"/>
      <inkml:brushProperty name="height" value="0.025" units="cm"/>
    </inkml:brush>
  </inkml:definitions>
  <inkml:trace contextRef="#ctx0" brushRef="#br0">187 88 12236,'0'0'8237,"-9"3"-3209,-13 3-3506,1 1 0,-39 20 0,55-25-1399,0 0 0,1 0-1,-1 1 1,1-1 0,0 1-1,0 0 1,0 0 0,0 1 0,1-1-1,-1 1 1,1 0 0,0 0 0,0 0-1,0 0 1,0 0 0,1 1-1,0-1 1,0 1 0,0 0 0,0 0-1,-1 9 1,3-13-123,0 1 0,1-1 0,-1 0 0,0 0 0,1 0 0,-1 0 0,1 0 0,-1 0 0,1 0 0,0 0 0,-1 0 0,1 0 0,0 0 0,0 0 0,-1 0 0,1-1 0,0 1 0,0 0 0,0-1 0,0 1 0,0 0 0,0-1 0,0 1 0,1-1 0,-1 0 0,0 1 0,0-1 0,0 0 0,0 0 0,0 0 0,2 1 0,46 0 0,-38-1 0,167-10 0,-150 7 0,-27 3 0,0 0 0,-1 0 0,1 0 0,0 0 0,0 0 0,-1 0 0,1 0 0,0 1 0,-1-1 0,1 0 0,0 0 0,-1 0 0,1 1 0,0-1 0,-1 0 0,1 1 0,0-1 0,-1 1 0,1-1 0,-1 1 0,1-1 0,-1 1 0,1-1 0,-1 1 0,1-1 0,-1 1 0,0 0 0,1-1 0,-1 1 0,0-1 0,0 1 0,1 0 0,-1-1 0,0 1 0,0 0 0,0 1 0,1 0 0,-1 0 0,0 0 0,0 0 0,0 0 0,-1 0 0,1 0 0,0 0 0,-1 0 0,0 0 0,1 0 0,-1 0 0,-1 2 0,-2-62 0,0-49 0,5 106 0,-1 0 0,0 0 0,1 0 0,-1 0 0,1 0 0,-1 0 0,1 0 0,-1 0 0,1 1 0,-1-1 0,1 0 0,0 0 0,-1 1 0,1-1 0,0 0 0,0 1 0,0-1 0,0 0 0,-1 1 0,1 0 0,0-1 0,0 1 0,0-1 0,0 1 0,0 0 0,0 0 0,0-1 0,0 1 0,0 0 0,2 0 0,41-3 0,-27 3 0,31-8-3170,-40 6 1913,0 0 1,0 0 0,0-1-1,0 0 1,0-1-1,-1 0 1,0 0 0,0 0-1,0-1 1,0 0 0,9-9-1,6-15-5672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3.207"/>
    </inkml:context>
    <inkml:brush xml:id="br0">
      <inkml:brushProperty name="width" value="0.025" units="cm"/>
      <inkml:brushProperty name="height" value="0.025" units="cm"/>
    </inkml:brush>
  </inkml:definitions>
  <inkml:trace contextRef="#ctx0" brushRef="#br0">78 0 10442,'0'0'12940,"-4"11"-10458,-11 24-1791,2 1-1,2 1 0,1 0 0,2 0 1,1 1-1,2 0 0,2 0 0,1 0 1,4 41-1,-2-77-690,0-1 0,0 1 0,0 0 0,0 0 0,1 0 0,-1 0 0,0-1 0,1 1 0,-1 0 0,1 0 0,0 0 0,0-1 0,-1 1 0,1-1 0,0 1 0,0 0 0,1-1 0,-1 0 0,0 1 0,0-1 0,1 0 0,-1 1 0,1-1 0,-1 0 0,1 0 0,-1 0 0,1 0 0,0-1 0,-1 1 0,1 0 0,0-1 0,0 1 0,0-1 0,-1 0 0,1 1 0,0-1 0,0 0 0,0 0 0,0 0 0,2-1 0,1 0 0,1-1 0,-1 1 0,0-1 0,0 0 0,0-1 0,0 0 0,0 1 0,0-1 0,-1-1 0,1 1 0,-1-1 0,5-4 0,4-9-392,0 0 1,-1 0-1,0-1 1,-2-1-1,11-24 0,-4 8-317,-20 45-2706,-4 16 3179,-2 12 1602,3-17-1092,2 0-1,0 1 0,1-1 1,-1 35-1,4-56-481,0 1-1,1-1 1,-1 0 0,0 1-1,0-1 1,0 1 0,1-1 0,-1 0-1,0 1 1,1-1 0,-1 0-1,0 0 1,1 1 0,-1-1-1,0 0 1,1 1 0,-1-1 0,0 0-1,1 0 1,-1 0 0,1 0-1,-1 1 1,0-1 0,1 0-1,-1 0 1,1 0 0,-1 0 0,1 0-1,-1 0 1,1 0 0,-1 0-1,0 0 1,1 0 0,-1 0-1,1 0 1,-1-1 0,1 1-1,-1 0 1,0 0 0,1 0 0,-1 0-1,0-1 1,1 1 0,-1 0-1,1 0 1,-1-1 0,0 1-1,0 0 1,1-1 0,-1 1 0,1-1-1,10-15-7724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3.952"/>
    </inkml:context>
    <inkml:brush xml:id="br0">
      <inkml:brushProperty name="width" value="0.025" units="cm"/>
      <inkml:brushProperty name="height" value="0.025" units="cm"/>
    </inkml:brush>
  </inkml:definitions>
  <inkml:trace contextRef="#ctx0" brushRef="#br0">0 422 9161,'0'0'12006,"10"0"-9342,1 0-2159,0 0 1,0-1 0,1-1-1,-1 0 1,0-1 0,-1 0 0,1 0-1,0-1 1,-1 0 0,0-1 0,0-1-1,0 1 1,-1-1 0,16-14-1,8-23-128,-31 41-326,-1-1 0,0 0 0,0 1 0,0-1 1,0 1-1,0-1 0,0 0 0,-1 0 0,0 1 0,1-1 1,-1 0-1,0 0 0,0 0 0,-1 0 0,1 1 0,0-1 0,-2-3 1,1 5-50,0-1 1,0 1-1,0 0 1,0 0-1,-1 0 1,1-1 0,0 1-1,-1 0 1,1 1-1,-1-1 1,1 0-1,-1 0 1,1 0 0,-1 1-1,1-1 1,-1 1-1,0 0 1,1-1-1,-1 1 1,0 0-1,0 0 1,1 0 0,-1 0-1,0 0 1,-1 1-1,-45 7-15,40-4 13,1 0 0,0 0 0,0 1 0,0 0 0,0 0 0,1 1 0,0 0 0,0 0 0,1 0 0,0 1 0,0 0 0,-6 9 0,8-10 0,0 0 0,-1-1 0,2 1 0,-1 0 0,1 0 0,0 0 0,0 1 0,0-1 0,1 0 0,0 1 0,1-1 0,-1 1 0,1-1 0,0 1 0,1 0 0,1 8 0,-1-13 0,1 1 0,-1-1 0,1 0 0,0 0 0,0 0 0,0 0 0,0 0 0,0 0 0,0-1 0,0 1 0,0-1 0,1 1 0,-1-1 0,1 0 0,-1 0 0,1 0 0,-1 0 0,1-1 0,-1 1 0,1 0 0,0-1 0,-1 0 0,1 0 0,0 0 0,0 0 0,3-1 0,5 1 0,1-1 0,-1 0 0,0-1 0,21-5 0,-16 0 0,-1 0 0,0 0 0,-1-1 0,0-1 0,0-1 0,-1 0 0,0-1 0,18-19 0,3-7 0,44-64 0,-68 87 0,14-19 0,-1 0 0,-1-2 0,33-73 0,-53 98 0,-4 10 0,-5 6 0,-4 11 0,1 0 0,1 0 0,0 1 0,1 0 0,1 0 0,1 1 0,0 0 0,-4 31 0,5-20 0,2-1 0,1 1 0,2-1 0,0 1 0,6 35 0,-4-55 0,0 0 0,1 0 0,0 0 0,7 16 0,-15-56 0,-7 10 0,-1 0 0,-1 1 0,-33-33 0,29 32 0,0 0 0,-20-32 0,37 51 0,0 0 0,1 1 0,-1-1 0,0 0 0,1 0 0,-1 0 0,1 0 0,-1 0 0,1 0 0,0 0 0,-1 1 0,1-1 0,0 0 0,0-1 0,0 1 0,-1 0 0,1 0 0,0 0 0,0 0 0,0 0 0,1 0 0,-1 0 0,0 0 0,0 0 0,1 0 0,-1 0 0,0 0 0,1 0 0,-1 0 0,1 1 0,-1-1 0,1 0 0,-1 0 0,1 0 0,0 0 0,-1 1 0,1-1 0,0 0 0,0 1 0,0-1 0,0 1 0,-1-1 0,1 1 0,0-1 0,0 1 0,0-1 0,0 1 0,0 0 0,2-1 0,7-1 0,0 0 0,0 1 0,0 0 0,14 1 0,-4-1 0,53-3-441,-28 2-3102,78-14 0,-80 6-7956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4.280"/>
    </inkml:context>
    <inkml:brush xml:id="br0">
      <inkml:brushProperty name="width" value="0.025" units="cm"/>
      <inkml:brushProperty name="height" value="0.025" units="cm"/>
    </inkml:brush>
  </inkml:definitions>
  <inkml:trace contextRef="#ctx0" brushRef="#br0">78 0 9897,'0'0'22870,"-41"53"-22870,43-51 0,9-2-1377,4 0-7015</inkml:trace>
  <inkml:trace contextRef="#ctx0" brushRef="#br0" timeOffset="1">0 273 11883,'0'0'11723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8.543"/>
    </inkml:context>
    <inkml:brush xml:id="br0">
      <inkml:brushProperty name="width" value="0.025" units="cm"/>
      <inkml:brushProperty name="height" value="0.025" units="cm"/>
    </inkml:brush>
  </inkml:definitions>
  <inkml:trace contextRef="#ctx0" brushRef="#br0">1 1 11435,'0'0'19976,"7"10"-19116,8 13-943,-2-2 329,1-1 1,0 0-1,24 23 1,-35-39-448,1 0 1,0 0-1,0 0 0,1-1 0,-1 0 1,1 0-1,0 0 0,-1 0 0,1-1 1,1 1-1,-1-1 0,0-1 1,0 1-1,1-1 0,-1 0 0,1 0 1,-1 0-1,1-1 0,-1 0 0,1 0 1,9-2-1,-13 2-400,1-1 0,-1 0 0,0 0 0,0 0 0,0 0 0,0-1 0,0 1 0,-1 0 0,1-1-1,0 1 1,0-1 0,-1 0 0,1 0 0,-1 1 0,0-1 0,2-3 0,8-18-8266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02.134"/>
    </inkml:context>
    <inkml:brush xml:id="br0">
      <inkml:brushProperty name="width" value="0.025" units="cm"/>
      <inkml:brushProperty name="height" value="0.025" units="cm"/>
    </inkml:brush>
  </inkml:definitions>
  <inkml:trace contextRef="#ctx0" brushRef="#br0">167 2 4068,'0'0'5440,"-14"0"345,-17 0-3600,11-1-438,13 1-1140,-1-1 1,1 1 0,0 1 0,0-1-1,0 1 1,-9 3 0,14-3-545,0 0 1,0 0-1,0 0 1,0 0-1,0 0 0,0 1 1,0-1-1,1 1 0,-1-1 1,0 1-1,1 0 1,-1 0-1,1-1 0,0 1 1,0 0-1,0 0 1,0 0-1,0 0 0,0 1 1,0-1-1,0 0 1,1 0-1,0 1 0,-1 1 1,-4 42 309,1 0 0,5 79 0,-1-111-206,2-2-98,0 0-1,0 0 0,1-1 1,0 1-1,1-1 1,1 0-1,0 0 0,0 0 1,11 16-1,-5-11-25,-1-1-1,2 0 1,0-1 0,1 0-1,21 17 1,-30-28-24,0 0 0,0 0 0,0 0 0,0 0 0,1-1 0,-1 0 0,1 0 1,-1 0-1,1-1 0,0 1 0,0-1 0,0 0 0,-1 0 0,1-1 0,0 0 0,0 0 0,6 0 1,-7-1 26,0 0 1,1-1 0,-1 1 0,0-1 0,0 0-1,1 0 1,-2-1 0,1 1 0,0-1 0,0 0-1,-1 0 1,0 0 0,1 0 0,-1-1 0,0 1 0,-1-1-1,1 0 1,3-5 0,1-6 52,1-1 1,-2 1-1,0-1 0,-1 0 1,0-1-1,-1 1 1,2-25-1,-3 9 71,-2 1-1,-1-1 1,-4-33-1,4 58-108,-1 0-1,0 1 1,-1-1-1,0 1 1,0-1-1,0 1 0,-1 0 1,0 0-1,0 0 1,0 0-1,-1 0 1,0 1-1,0-1 1,0 1-1,-1 0 0,1 1 1,-1-1-1,-8-5 1,4 5-19,0 0 1,1 1 0,-2 0-1,1 0 1,0 1 0,-1 0-1,1 1 1,-1 0 0,0 0-1,0 1 1,-17 0 0,25 1-227,0 1 1,0-1 0,0 1 0,-1-1 0,1 1 0,0 0 0,0 0 0,0 0-1,0 0 1,0 0 0,1 0 0,-1 1 0,0-1 0,-2 3 0,-14 9-5713,5-9-2576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8.904"/>
    </inkml:context>
    <inkml:brush xml:id="br0">
      <inkml:brushProperty name="width" value="0.025" units="cm"/>
      <inkml:brushProperty name="height" value="0.025" units="cm"/>
    </inkml:brush>
  </inkml:definitions>
  <inkml:trace contextRef="#ctx0" brushRef="#br0">216 1 16496,'0'0'6598,"-45"61"-4036,27-29-416,-1 4-672,1 6-417,-1 4-417,1 3-383,0-1-193,3-4-32,2-3 0,0-6 0,5-10-128,1-5-449,2-9-768,5-6-1506,2-14-8648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231"/>
    </inkml:context>
    <inkml:brush xml:id="br0">
      <inkml:brushProperty name="width" value="0.025" units="cm"/>
      <inkml:brushProperty name="height" value="0.025" units="cm"/>
    </inkml:brush>
  </inkml:definitions>
  <inkml:trace contextRef="#ctx0" brushRef="#br0">68 1 16207,'0'0'14606,"-4"57"-14157,-5-29-193,-4 0-128,3-4-64,1 0-64,3-8-320,2-3-1122,4-8-1248,-3-5-1154,-2 0-736,0-9-1762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588"/>
    </inkml:context>
    <inkml:brush xml:id="br0">
      <inkml:brushProperty name="width" value="0.025" units="cm"/>
      <inkml:brushProperty name="height" value="0.025" units="cm"/>
    </inkml:brush>
  </inkml:definitions>
  <inkml:trace contextRef="#ctx0" brushRef="#br0">0 34 7143,'0'0'15428,"8"-5"-13629,5-1-1392,0 2 0,1-1-1,-1 2 1,1-1 0,0 2 0,0 0 0,0 1 0,26 0 0,-38 1-379,15 0-2,-1 0 1,1 1-1,0 1 1,-1 0-1,28 8 1,-41-9 2,0 0 1,0 0-1,0 1 1,0-1-1,-1 1 0,1 0 1,0 0-1,-1 0 1,1 0-1,-1 0 1,0 0-1,0 1 0,0-1 1,0 1-1,2 3 1,-2-2 92,-1-1-1,0 1 1,-1 0 0,1-1 0,0 1-1,-1 0 1,0-1 0,0 1 0,0 0-1,0-1 1,-1 1 0,1 0 0,-1-1-1,0 1 1,0-1 0,-3 7 0,1-3-62,0-1 0,-1 1 0,0-1 1,0 0-1,0 1 0,-1-2 0,0 1 0,0-1 0,0 1 1,-1-1-1,0-1 0,0 1 0,0-1 0,0 0 1,-1-1-1,1 1 0,-1-1 0,0 0 0,-8 1 1,-1 1 39,0-1 0,0-1 1,-1-1-1,1 0 1,-1-1-1,0-1 1,-24-2-1,37 1-469,0 1 0,1-1-1,-1 0 1,0-1 0,0 1 0,1-1-1,-1 1 1,-5-5 0,8 6 247,1 0 1,0-1-1,-1 1 0,1 0 1,0 0-1,-1-1 0,1 1 1,0 0-1,0-1 0,-1 1 1,1 0-1,0-1 0,0 1 1,-1 0-1,1-1 0,0 1 1,0-1-1,0 1 1,0 0-1,0-1 0,-1 1 1,1-1-1,0 1 0,0 0 1,0-1-1,0 1 0,0-1 1,0 1-1,1-1 0,0 0-144,-1 0 0,1 0 0,0 0-1,0 0 1,0 1 0,0-1 0,0 0-1,1 1 1,-1-1 0,0 1 0,0-1-1,0 1 1,0 0 0,1-1 0,-1 1-1,2 0 1,19-6-11041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932"/>
    </inkml:context>
    <inkml:brush xml:id="br0">
      <inkml:brushProperty name="width" value="0.025" units="cm"/>
      <inkml:brushProperty name="height" value="0.025" units="cm"/>
    </inkml:brush>
  </inkml:definitions>
  <inkml:trace contextRef="#ctx0" brushRef="#br0">1 1 7271,'0'0'17953,"10"1"-16053,46 4 17,69-4-1,31 1-2156,-123 5-1315,-20 2-1632,-13-9 2918,0 0-1,0 1 1,1-1-1,-1 1 1,0-1-1,0 0 1,0 1-1,0-1 1,0 1-1,0-1 1,0 1 0,0-1-1,0 0 1,0 1-1,0-1 1,0 1-1,0-1 1,0 1-1,0-1 1,0 0 0,-1 1-1,1-1 1,0 1-1,0-1 1,0 0-1,-1 1 1,1-1-1,0 0 1,0 1-1,-1 0 1,-8 4-6046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0.291"/>
    </inkml:context>
    <inkml:brush xml:id="br0">
      <inkml:brushProperty name="width" value="0.025" units="cm"/>
      <inkml:brushProperty name="height" value="0.025" units="cm"/>
    </inkml:brush>
  </inkml:definitions>
  <inkml:trace contextRef="#ctx0" brushRef="#br0">1 19 16303,'0'0'5382,"58"1"-2884,-14-1-736,5 0-577,5 0-641,3-5-384,-2 3-320,-8-1-2242,-8-2-2915,-8 1-8104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1.382"/>
    </inkml:context>
    <inkml:brush xml:id="br0">
      <inkml:brushProperty name="width" value="0.025" units="cm"/>
      <inkml:brushProperty name="height" value="0.025" units="cm"/>
    </inkml:brush>
  </inkml:definitions>
  <inkml:trace contextRef="#ctx0" brushRef="#br0">0 0 3619,'0'0'97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1.741"/>
    </inkml:context>
    <inkml:brush xml:id="br0">
      <inkml:brushProperty name="width" value="0.025" units="cm"/>
      <inkml:brushProperty name="height" value="0.025" units="cm"/>
    </inkml:brush>
  </inkml:definitions>
  <inkml:trace contextRef="#ctx0" brushRef="#br0">210 14 7719,'0'0'19880,"-6"-4"-19009,2 3-817,0-1 1,0 1-1,0-1 1,0 1-1,0 0 1,0 1-1,-1-1 1,1 1-1,0 0 1,-1 0-1,1 0 1,0 1-1,-1-1 1,1 1-1,0 0 1,0 0-1,0 1 1,0-1-1,0 1 1,0 0-1,0 0 1,0 0-1,-6 5 1,1-1 89,0 0 0,0 0 1,1 1-1,0 0 0,0 0 1,1 1-1,-10 13 0,14-17-125,0 1 1,1-1-1,-1 0 0,1 1 1,0-1-1,0 1 0,1 0 1,-1-1-1,1 1 0,0 0 1,0 0-1,1 0 0,0 0 0,0 0 1,0 0-1,0 0 0,1 0 1,1 7-1,-1-8-28,1-2 1,-1 1-1,1 0 0,0 0 1,0 0-1,0-1 0,0 1 1,0-1-1,1 0 0,-1 1 1,1-1-1,-1 0 0,1 0 1,0-1-1,0 1 0,0-1 0,0 1 1,0-1-1,0 0 0,0 0 1,0 0-1,0 0 0,4 0 1,10 1-1148,1 0 0,32 0-1,-47-2 916,44-1-4447,0-7-2342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080"/>
    </inkml:context>
    <inkml:brush xml:id="br0">
      <inkml:brushProperty name="width" value="0.025" units="cm"/>
      <inkml:brushProperty name="height" value="0.025" units="cm"/>
    </inkml:brush>
  </inkml:definitions>
  <inkml:trace contextRef="#ctx0" brushRef="#br0">175 0 14318,'0'0'10281,"-42"70"-8903,32-42-385,3 3-577,3-1-256,1-1-128,3-3-352,0-5-1346,0-3-864,0-10-1346</inkml:trace>
  <inkml:trace contextRef="#ctx0" brushRef="#br0" timeOffset="1">1 101 15599,'0'0'9096,"49"-5"-8775,-11 10-225,7 0-32,5-4-1826,1-1-2081,1 0-2147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422"/>
    </inkml:context>
    <inkml:brush xml:id="br0">
      <inkml:brushProperty name="width" value="0.025" units="cm"/>
      <inkml:brushProperty name="height" value="0.025" units="cm"/>
    </inkml:brush>
  </inkml:definitions>
  <inkml:trace contextRef="#ctx0" brushRef="#br0">235 0 7175,'0'0'12972,"-9"57"-11627,6-37-704,0 3-481,3 2-96,-2 0-288,-1 2-897,-1 0-481,-5-1 161,-2-6-897,-4-4-1250,2-5-7238</inkml:trace>
  <inkml:trace contextRef="#ctx0" brushRef="#br0" timeOffset="1">0 251 9705,'0'0'11499,"68"-19"-11147,-27 15-256,1 1-31,-5-3-866,-2 0-1954,-9-3-1985,-8 1-3716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777"/>
    </inkml:context>
    <inkml:brush xml:id="br0">
      <inkml:brushProperty name="width" value="0.025" units="cm"/>
      <inkml:brushProperty name="height" value="0.025" units="cm"/>
    </inkml:brush>
  </inkml:definitions>
  <inkml:trace contextRef="#ctx0" brushRef="#br0">1 4 17264,'0'0'6278,"67"-3"-5445,-19 7-641,5 1-256,1-1-1890,0-3-1217,-5-1-1825,-3 0-1410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06.603"/>
    </inkml:context>
    <inkml:brush xml:id="br0">
      <inkml:brushProperty name="width" value="0.025" units="cm"/>
      <inkml:brushProperty name="height" value="0.025" units="cm"/>
    </inkml:brush>
  </inkml:definitions>
  <inkml:trace contextRef="#ctx0" brushRef="#br0">105 28 3812,'0'0'16239,"-10"-2"-15412,6 1-771,2 0-35,0 0 0,0 0 0,0 1 1,0-1-1,0 1 0,0-1 0,0 1 0,0 0 0,-1 0 1,1 0-1,0 0 0,0 0 0,0 0 0,0 1 0,0-1 1,0 1-1,0-1 0,0 1 0,0 0 0,0 0 0,0 0 1,0 0-1,0 0 0,1 0 0,-1 1 0,0-1 0,1 0 1,-1 1-1,1-1 0,-1 1 0,1 0 0,0 0 0,0-1 1,0 1-1,0 0 0,0 0 0,0 0 0,0 0 0,0 3 1,-5 17 133,1-1 0,1 2 0,1-1 0,1 0 0,1 1 0,2 34 0,3-18 35,1-1 0,19 74 0,-19-96-172,0 0 0,1-1 0,0 0 0,1 0 0,1-1 1,0 1-1,11 12 0,-17-24 17,0-1 0,0 1 0,1-1 0,-1 1-1,0-1 1,1 0 0,0 0 0,-1 0 0,1 0 0,0-1 0,0 1-1,0-1 1,0 1 0,0-1 0,0 0 0,0 0 0,1 0 0,-1-1-1,0 1 1,1-1 0,-1 0 0,0 0 0,1 0 0,-1 0 0,0-1-1,0 1 1,1-1 0,-1 0 0,0 0 0,0 0 0,0 0 0,0 0-1,0-1 1,0 0 0,0 1 0,0-1 0,-1 0 0,1 0 0,-1-1-1,5-3 1,7-8 178,-1-1-1,0 0 0,-1-1 1,-1 0-1,0-1 0,-1 0 1,-1-1-1,-1 0 0,0 0 1,6-25-1,-8 22-58,-1-1 0,0 1 0,-2-1 0,-1 0 0,0 0 0,-2 0 0,0 1 0,-2-1 0,-4-24 0,5 39-118,-1 0 0,0 0 0,-1 0-1,0 0 1,0 1 0,0-1 0,-1 1 0,1 0 0,-2 0 0,1 0 0,-1 1-1,1-1 1,-2 1 0,1 1 0,0-1 0,-1 0 0,-7-3 0,8 5-230,0 1 0,0-1 1,-1 1-1,1 0 1,-1 1-1,1-1 0,-1 1 1,0 0-1,0 0 0,1 1 1,-1 0-1,0 0 1,0 0-1,1 1 0,-1 0 1,0 0-1,1 0 0,-1 1 1,1 0-1,-1 0 1,-8 4-1,-20 14-3644,0 1-2510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122"/>
    </inkml:context>
    <inkml:brush xml:id="br0">
      <inkml:brushProperty name="width" value="0.025" units="cm"/>
      <inkml:brushProperty name="height" value="0.025" units="cm"/>
    </inkml:brush>
  </inkml:definitions>
  <inkml:trace contextRef="#ctx0" brushRef="#br0">180 0 6118,'0'0'14221,"-29"65"-12619,28-47-769,1 5-641,0 2-128,0-1 0,0 3-1570,1 0-1312,-1-2-930,0-3-640,0-2-6246</inkml:trace>
  <inkml:trace contextRef="#ctx0" brushRef="#br0" timeOffset="1">0 168 14670,'0'0'3811,"58"-8"-3682,-23 7-97,4-3-993,3-1-2659,6-3-7174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467"/>
    </inkml:context>
    <inkml:brush xml:id="br0">
      <inkml:brushProperty name="width" value="0.025" units="cm"/>
      <inkml:brushProperty name="height" value="0.025" units="cm"/>
    </inkml:brush>
  </inkml:definitions>
  <inkml:trace contextRef="#ctx0" brushRef="#br0">197 1 17521,'0'0'2557,"-11"1"-310,1 1-1883,0 0 0,1 0 0,-1 1 0,1 0 0,0 1 0,0 0 0,0 0 0,0 1 0,1 1 0,-1-1 0,2 1 0,-1 0-1,0 1 1,1 0 0,1 0 0,-11 14 0,12-14-347,1 1-1,0 0 1,1 0-1,0 0 1,0 0-1,0 0 0,1 0 1,1 1-1,-1-1 1,1 1-1,1-1 1,0 1-1,0 0 1,2 10-1,-2-15-10,0-1 1,1 0-1,0 0 1,0 0 0,0 1-1,0-1 1,0 0-1,1 0 1,-1-1-1,1 1 1,0 0-1,-1 0 1,1-1-1,1 1 1,-1-1-1,0 0 1,1 1-1,-1-1 1,1 0-1,-1 0 1,1-1-1,0 1 1,0-1-1,0 1 1,0-1-1,0 0 1,0 0-1,0 0 1,1 0-1,-1-1 1,0 0-1,0 1 1,1-1-1,-1 0 1,0 0-1,0-1 1,1 1-1,-1-1 1,4-1-1,-4 1-7,0 0-1,1 0 1,-1 0-1,0-1 1,0 1-1,-1-1 1,1 0-1,0 0 1,-1 0-1,1 0 1,-1 0-1,1 0 1,-1-1-1,0 0 1,0 1-1,0-1 1,2-5-1,-3 7 5,0 0 0,-1 0 0,1 0 0,-1 0 0,0-1 0,1 1 0,-1 0 0,0 0 0,0 0 0,1-1 0,-1 1 0,0 0-1,0 0 1,0-1 0,-1 1 0,1 0 0,0 0 0,0 0 0,-1-1 0,1 1 0,-1 0 0,1 0 0,-1 0 0,1 0 0,-1 0 0,0 0 0,1 0 0,-1 0 0,0 0 0,0 0 0,0 0 0,0 0 0,0 1 0,0-1 0,0 0-1,0 1 1,0-1 0,0 0 0,0 1 0,0-1 0,0 1 0,-1 0 0,1-1 0,0 1 0,0 0 0,0 0 0,-1 0 0,0 0 0,-36-4 587,37 4-580,0 0 1,1-1-1,-1 1 0,0 0 1,1 0-1,-1 0 1,1 0-1,-1 0 0,0 0 1,1 0-1,-1 0 1,0 0-1,1 0 0,-1 0 1,0 0-1,1 0 1,-1 1-1,1-1 0,-1 0 1,1 0-1,-1 1 1,0-1-1,1 0 0,-1 1 1,1-1-1,-1 1 1,1-1-1,-1 0 1,1 1-1,0-1 0,-1 1 1,1-1-1,0 1 1,-1 0-1,1-1 0,0 1 1,-1-1-1,1 1 1,0 0-1,0-1 0,0 1 1,0-1-1,0 1 1,0 0-1,0-1 0,0 1 1,0 0-1,0 0 1,1 1-12,0-1 0,1 0 1,-1 1-1,1-1 1,-1 0-1,1 0 1,-1 1-1,1-1 0,0 0 1,-1-1-1,1 1 1,0 0-1,0 0 1,0-1-1,0 1 1,-1-1-1,1 0 0,0 1 1,0-1-1,2 0 1,47 2-279,-44-2 148,100-10-3435,-107 13 3573,0 0 0,0-1 1,-1 1-1,1-1 0,-1 1 1,0 0-1,0-1 0,0 1 0,0-1 1,-2 5-1,-8 11-4,-17 34 531,26-48-721,0-1 0,1 1 1,0 0-1,0-1 0,0 1 1,0 0-1,1 0 0,0-1 1,-1 1-1,1 0 0,1 0 1,0 5-1,7 2-4794,9-8-1953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840"/>
    </inkml:context>
    <inkml:brush xml:id="br0">
      <inkml:brushProperty name="width" value="0.025" units="cm"/>
      <inkml:brushProperty name="height" value="0.025" units="cm"/>
    </inkml:brush>
  </inkml:definitions>
  <inkml:trace contextRef="#ctx0" brushRef="#br0">0 0 9129,'0'0'23286,"72"14"-22934,-37-10-352,4-3 0,0-1-609,-12 0-1120,-4 0-866,-11 0-1601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4.182"/>
    </inkml:context>
    <inkml:brush xml:id="br0">
      <inkml:brushProperty name="width" value="0.025" units="cm"/>
      <inkml:brushProperty name="height" value="0.025" units="cm"/>
    </inkml:brush>
  </inkml:definitions>
  <inkml:trace contextRef="#ctx0" brushRef="#br0">0 0 5990,'0'0'19987,"62"10"-18386,-19-10-1088,4 0-385,0 0-160,0 0-1986,-8-1-3556,-6-4-4355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7.435"/>
    </inkml:context>
    <inkml:brush xml:id="br0">
      <inkml:brushProperty name="width" value="0.025" units="cm"/>
      <inkml:brushProperty name="height" value="0.025" units="cm"/>
    </inkml:brush>
  </inkml:definitions>
  <inkml:trace contextRef="#ctx0" brushRef="#br0">76 0 19058,'1'0'243,"-1"0"-1,1 0 1,-1 0-1,1 0 1,-1 0-1,1 0 1,0 1-1,-1-1 1,1 0-1,-1 0 1,1 0-1,-1 1 1,1-1-1,-1 0 1,0 0-1,1 1 1,-1-1-1,1 1 1,-1-1-1,0 0 1,1 1-1,-1-1 1,1 1-1,-1-1 1,0 1-1,0-1 1,1 1-1,-1-1 1,0 1 0,1 22 2659,-17 31-2688,11-41 370,5-12-578,-1 0 0,1 0 1,0 0-1,-1 0 0,1 0 1,0 0-1,0 0 0,0 0 0,0 0 1,0 0-1,0 0 0,0 0 1,0 0-1,0 0 0,0 0 1,0 0-1,1 0 0,-1 0 0,0 0 1,1 0-1,-1 0 0,1-1 1,-1 1-1,1 0 0,0 0 1,-1 0-1,1-1 0,0 1 1,-1 0-1,3 1 0,31 8 146,-29-9-178,-1-1 1,0 1-1,0 0 0,0 0 0,0 1 1,0-1-1,0 1 0,-1 0 0,1 0 1,3 3-1,-4-4 22,-1 1-1,0 0 1,0 0 0,0 1-1,-1-1 1,1 0 0,-1 0-1,1 1 1,-1-1 0,0 1 0,1 0-1,-1-1 1,-1 1 0,1 0-1,0-1 1,-1 1 0,1 0-1,-1 0 1,0 0 0,0 0-1,0-1 1,0 1 0,-1 0 0,1 0-1,-1 0 1,1-1 0,-1 1-1,0 0 1,0-1 0,0 1-1,-1 0 1,-1 2 0,1-1 44,-1-1 1,0 1-1,0-1 0,0 0 0,0 0 1,-1 0-1,1-1 0,-1 1 1,1-1-1,-1 1 0,0-1 1,0 0-1,0-1 0,0 1 1,0-1-1,-1 0 0,1 0 1,0 0-1,0 0 0,-7-1 0,6 1-61,0-1-1,0-1 1,-1 1-1,1-1 1,0 0-1,0 0 1,0 0-1,0-1 1,-6-2-1,-8-14-2593,8-13-3923,9 4-1315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7.794"/>
    </inkml:context>
    <inkml:brush xml:id="br0">
      <inkml:brushProperty name="width" value="0.025" units="cm"/>
      <inkml:brushProperty name="height" value="0.025" units="cm"/>
    </inkml:brush>
  </inkml:definitions>
  <inkml:trace contextRef="#ctx0" brushRef="#br0">0 12 12172,'0'0'15214,"49"-8"-13805,-27 7-384,4 1-704,4 0-257,-2 0-641,2 0-2562,0 0-2819,0-3-3875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138"/>
    </inkml:context>
    <inkml:brush xml:id="br0">
      <inkml:brushProperty name="width" value="0.025" units="cm"/>
      <inkml:brushProperty name="height" value="0.025" units="cm"/>
    </inkml:brush>
  </inkml:definitions>
  <inkml:trace contextRef="#ctx0" brushRef="#br0">108 1 14862,'0'0'8995,"-11"10"-6534,8-7-2397,-11 12 737,0 0 0,-14 20-1,23-29-623,1 1-1,0 0 0,0 0 0,0 0 0,1 0 0,0 1 1,1 0-1,0-1 0,0 1 0,-1 14 0,2-20-169,1 1-1,0 0 0,-1-1 0,1 1 0,1 0 1,-1-1-1,0 1 0,1 0 0,-1-1 0,1 1 1,0-1-1,0 1 0,0-1 0,0 1 1,0-1-1,0 0 0,1 0 0,-1 1 0,1-1 1,0 0-1,-1 0 0,1 0 0,0-1 0,0 1 1,0 0-1,4 1 0,0 0 18,0-2 0,0 1 0,1 0 0,-1-1 0,0 0 0,1-1 1,-1 1-1,1-1 0,-1-1 0,8 0 0,-8 0 21,0-1-1,0 1 1,1-1 0,-1 0 0,0-1 0,-1 1-1,1-1 1,0 0 0,-1-1 0,0 1-1,0-1 1,0 0 0,0-1 0,0 1 0,-1-1-1,0 0 1,0 0 0,0 0 0,-1 0-1,1-1 1,-1 0 0,-1 1 0,1-1 0,-1 0-1,0 0 1,0 0 0,-1-1 0,0 1 0,0 0-1,0-1 1,-1 1 0,0-1 0,0 1-1,-1 0 1,-1-12 0,0 16-176,1-1-1,-1 0 1,0 1 0,0-1 0,0 1-1,0-1 1,0 1 0,0 0 0,-1 0-1,1 0 1,-1 0 0,1 1 0,-1-1-1,0 1 1,0-1 0,1 1-1,-1 0 1,0 0 0,0 0 0,0 0-1,-1 1 1,1-1 0,0 1 0,0 0-1,0 0 1,0 0 0,-5 1 0,5-1-83,1 0 1,-1 0 0,1 0 0,-1 0 0,1 1 0,-1-1 0,0 1-1,1-1 1,0 1 0,-1 0 0,1 0 0,-1 0 0,1 0 0,0 1-1,0-1 1,0 1 0,0-1 0,0 1 0,0 0 0,0 0 0,0 0-1,1 0 1,-1 0 0,1 0 0,-1 0 0,1 0 0,0 1 0,0-1-1,0 0 1,0 1 0,0-1 0,1 1 0,-1 4 0,1-1-7955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494"/>
    </inkml:context>
    <inkml:brush xml:id="br0">
      <inkml:brushProperty name="width" value="0.025" units="cm"/>
      <inkml:brushProperty name="height" value="0.025" units="cm"/>
    </inkml:brush>
  </inkml:definitions>
  <inkml:trace contextRef="#ctx0" brushRef="#br0">109 1 20788,'0'0'9545,"0"66"-8392,0-41-545,0 3-447,-2 2-97,-3-1-128,4-2-897,1-6-897,-2-5-448,2-6-1250</inkml:trace>
  <inkml:trace contextRef="#ctx0" brushRef="#br0" timeOffset="1">1 94 12716,'0'0'11659,"69"-1"-11979,-44 2-1890,3-1-1666,5 0-3363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838"/>
    </inkml:context>
    <inkml:brush xml:id="br0">
      <inkml:brushProperty name="width" value="0.025" units="cm"/>
      <inkml:brushProperty name="height" value="0.025" units="cm"/>
    </inkml:brush>
  </inkml:definitions>
  <inkml:trace contextRef="#ctx0" brushRef="#br0">180 13 15310,'0'0'4084,"-8"0"-1457,0 1-2299,0 0 0,0 1 0,0-1 0,0 1 1,0 1-1,1 0 0,-1 0 0,1 0 0,0 1 0,0 0 1,0 0-1,1 1 0,-1 0 0,1 0 0,0 1 0,-7 8 0,-20 33 773,32-45-1044,0 0-1,0 0 1,0 1 0,0-1 0,0 1 0,0-1-1,0 1 1,1-1 0,-1 1 0,1 0 0,0-1 0,0 1-1,0 0 1,0-1 0,0 1 0,1-1 0,-1 1 0,1 0-1,1 3 1,-1-5-39,1 0 0,0 1 1,-1-1-1,1 0 0,0 0 0,0 0 0,0 0 0,0-1 0,-1 1 0,1 0 0,0-1 0,0 1 1,0-1-1,1 0 0,-1 0 0,0 0 0,0 0 0,0 0 0,3 0 0,42-7 207,-39 4-198,-1 0-1,1-1 0,-1 0 0,0 0 1,0-1-1,-1 0 0,0 0 0,1 0 1,-2-1-1,1 0 0,8-11 0,-10 12-9,-1 0 0,1 0-1,-1 0 1,0-1 0,0 0-1,-1 1 1,0-1 0,0 0-1,0 0 1,-1 0 0,0 0 0,0-1-1,0 1 1,-1 0 0,0-12-1,-1 18-17,1-1 0,0 0-1,0 1 1,0-1-1,0 0 1,-1 1 0,1-1-1,0 1 1,0-1 0,-1 1-1,1-1 1,0 0 0,-1 1-1,1-1 1,-1 1-1,1 0 1,-1-1 0,1 1-1,-1-1 1,1 1 0,-1 0-1,1-1 1,-1 1 0,0 0-1,1 0 1,-1-1-1,1 1 1,-1 0 0,0 0-1,0 0 1,-25 4-85,20-2 42,0 0 1,0 1-1,1 0 1,-1 0-1,-9 8 1,11-7-302,0 0 1,0 1 0,0-1-1,1 1 1,0 0 0,-5 9-1,1 19-7873,7-22 915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9.168"/>
    </inkml:context>
    <inkml:brush xml:id="br0">
      <inkml:brushProperty name="width" value="0.025" units="cm"/>
      <inkml:brushProperty name="height" value="0.025" units="cm"/>
    </inkml:brush>
  </inkml:definitions>
  <inkml:trace contextRef="#ctx0" brushRef="#br0">71 0 5381,'0'0'11627,"-13"54"-8616,-2-22-160,0 4-930,1-1-1024,6-1-608,3-4-321,5-10-993,3-11-1698,12-9-1409,3-5-3363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40.108"/>
    </inkml:context>
    <inkml:brush xml:id="br0">
      <inkml:brushProperty name="width" value="0.025" units="cm"/>
      <inkml:brushProperty name="height" value="0.025" units="cm"/>
    </inkml:brush>
  </inkml:definitions>
  <inkml:trace contextRef="#ctx0" brushRef="#br0">1 69 11627,'0'0'5066,"5"-9"-2610,4-5-1412,4-6 183,1-5 5705,-23 149-3978,3-61-3895,3 0-4008,-8-72-8840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31.916"/>
    </inkml:context>
    <inkml:brush xml:id="br0">
      <inkml:brushProperty name="width" value="0.025" units="cm"/>
      <inkml:brushProperty name="height" value="0.025" units="cm"/>
    </inkml:brush>
  </inkml:definitions>
  <inkml:trace contextRef="#ctx0" brushRef="#br0">6366 533 4260,'0'0'545,"-8"4"-508,-3 1-19,-8 4-41,37-24-538,28-11-189,-35 20 1330,0 1-1,-1-1 0,0-1 0,0 0 0,0-1 0,12-12 1,-22 20-543,1-1 0,-1 1 0,0-1 1,0 1-1,0-1 0,1 0 1,-1 1-1,0-1 0,0 1 0,0-1 1,0 0-1,0 1 0,0-1 1,0 1-1,0-1 0,0 0 1,0 1-1,0-1 0,-1 1 0,1-1 1,0 0-1,0 1 0,-1-1 1,1 1-1,0-1 0,-1 1 1,1-1-1,0 1 0,-1-1 0,1 1 1,-1-1-1,1 1 0,-1 0 1,1-1-1,-1 1 0,1 0 1,-1-1-1,1 1 0,-1 0 0,1 0 1,-1-1-1,0 1 0,1 0 1,-2 0-1,-36-14-162,23 9 1081,-99-47 4640,40 17-4894,-1 3 0,-120-33 1,84 44-462,-1 4 0,-124 0 1,20 1 32,-90-18 1034,-326-24-603,-694-1 234,1132 54-912,0 9 0,-231 33-1,78 3 2,138-18 19,-213 49 1,340-51 76,1 4 0,-99 44 0,134-47-65,0 3 0,2 2 0,1 1 0,1 2 0,-40 37 0,39-26-51,2 2-1,2 2 0,-37 54 1,-87 155 432,122-187-116,-74 135 297,104-178-582,2 0 1,0 1-1,2 0 0,0 1 1,2 0-1,0-1 0,0 30 1,4-38-33,1 0 0,0 0 1,1 0-1,1-1 0,1 1 1,0 0-1,1 0 0,0-1 1,1 0-1,1 0 0,1 0 1,0-1-1,1 0 1,0 0-1,18 21 0,11 8 5,3 0-1,1-3 0,2-1 1,2-3-1,1-1 1,1-2-1,2-3 0,82 38 1,-30-24 7,2-4 1,1-5 0,169 33 0,390 22 43,6-53-4,-630-35-59,1559 17 38,-1244-33-22,-1-15 0,-1-15 0,567-146 0,-778 148 9,-1-6 0,147-71-1,-201 76-1,-1-4-1,-3-3 1,-2-4-1,93-82 1,-150 116 21,0-1 0,-2-1 0,-1 0 0,-1-2 0,-1 0 0,-1-1 1,-1-1-1,-1-1 0,-1 0 0,-2-1 0,0 0 0,-2-1 0,-2 0 0,0 0 0,-2-1 1,-1 0-1,-2 0 0,1-40 0,-5 41 60,0 0 0,-2 1 0,-1 0 0,-2-1 0,0 1 0,-2 1 0,-1 0 0,-1 0 0,-1 0 0,-18-29 0,9 25-80,-1 0-1,-1 1 1,-1 2 0,-2 0 0,-1 2 0,-1 0 0,-45-32-1,22 23 8,-1 3 0,-2 1 0,-1 3-1,-100-37 1,69 37-166,-2 4 0,-142-21 0,-189 12-1566,6 31-2034,298 2 2189,-109 3-3499,1 2-3971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9.526"/>
    </inkml:context>
    <inkml:brush xml:id="br0">
      <inkml:brushProperty name="width" value="0.025" units="cm"/>
      <inkml:brushProperty name="height" value="0.025" units="cm"/>
    </inkml:brush>
  </inkml:definitions>
  <inkml:trace contextRef="#ctx0" brushRef="#br0">66 51 8360,'0'0'12732,"-8"5"-10453,-1-2-1692,6-2-425,0-1 1,0 1-1,1 1 1,-1-1-1,0 0 1,0 1-1,1 0 1,-1-1-1,0 1 1,1 0-1,0 0 1,0 1-1,-3 2 1,4-4-98,0 0 0,0 0 0,1 1 1,-1-1-1,1 0 0,-1 0 0,1 0 0,-1 1 1,1-1-1,0 0 0,-1 0 0,1 1 0,0-1 1,0 0-1,0 0 0,0 1 0,0-1 0,0 0 1,1 0-1,-1 1 0,0-1 0,1 0 0,-1 0 1,1 1-1,-1-1 0,1 0 0,-1 0 0,1 0 1,0 0-1,0 0 0,-1 0 0,1 0 0,0 0 1,0 0-1,0 0 0,0-1 0,0 1 0,0 0 1,0 0-1,1-1 0,-1 1 0,0-1 0,2 1 1,9 5 11,0-1 1,0-1 0,20 5 0,-16-4 9,-10-3-95,1 0 0,-1 1 0,0 0 0,0 0 0,-1 0-1,1 1 1,0 0 0,-1 0 0,0 0 0,0 1 0,8 10 0,-12-13 10,1 0 0,-1 1 0,1-1 1,-1 1-1,0 0 0,0-1 0,0 1 0,0 0 0,0 0 1,-1 0-1,1 0 0,-1-1 0,0 1 0,0 0 0,0 0 1,0 0-1,-1 0 0,1 0 0,-1 0 0,1 0 0,-1-1 1,0 1-1,0 0 0,0-1 0,-1 1 0,1 0 0,-1-1 1,1 0-1,-4 4 0,-3 5 337,-1-2 1,0 1-1,0-1 1,-20 15-1,24-21-215,0 1-1,-1-1 0,1 0 0,-1 0 0,1-1 1,-1 0-1,0 0 0,0 0 0,0-1 0,0 1 1,0-1-1,-10 0 0,15-1-123,0 0 0,-1-1 0,1 1 0,0 0 0,0 0 0,0-1 0,-1 1 0,1-1 0,0 1 0,0-1 0,0 1 0,0-1 0,0 0 0,0 1 0,0-1 0,0 0 0,0 0 0,0 0 0,0 0 0,1 0 0,-1 0 0,0 0 0,-1-2 0,1 0 0,0 0 0,0 0 0,0 0 0,0-1 0,1 1 0,-1 0 0,1-1 0,0 1 0,0-4 0,0 1 0,0 1 0,1-1 0,0 1 0,0 0 0,0-1 0,0 1 0,1 0 0,0 0 0,0 0 0,1 0 0,5-8 0,6-1 0,2 1 0,-1 1 0,2 0 0,0 1 0,26-13 0,-22 14 0,-1-2 0,-1 0 0,35-29 0,-49 36 0,30-31 0,-34 34 0,1 0 0,-1 0 0,1 0 0,-1 0 0,0-1 0,1 1 0,-1 0 0,0-1 0,-1 1 0,1 0 0,0-1 0,-1 1 0,1-1 0,-1 1 0,0-1 0,0-3 0,-1 5 0,1 0 0,-1 0 0,0-1 0,0 1 0,0 0 0,0 0 0,0 0 0,0 0 0,0 0 0,0 1 0,0-1 0,0 0 0,0 0 0,-1 1 0,1-1 0,0 1 0,0-1 0,-1 1 0,1-1 0,0 1 0,-1 0 0,1 0 0,-1 0 0,1 0 0,-2 0 0,-43-2 0,38 2 0,-49 8-4051,44-5 1728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0.180"/>
    </inkml:context>
    <inkml:brush xml:id="br0">
      <inkml:brushProperty name="width" value="0.025" units="cm"/>
      <inkml:brushProperty name="height" value="0.025" units="cm"/>
    </inkml:brush>
  </inkml:definitions>
  <inkml:trace contextRef="#ctx0" brushRef="#br0">0 1 4452,'8'10'13453,"0"1"-11275,-4 2 1057,6 5-961,1-1-352,3 1-609,0 0-416,2-3-480,4-2-257,2-4-96,3-5-353,4-4-1088,1-4-1602,0-14-1409,-4-4-2402,-2-6-5510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0.522"/>
    </inkml:context>
    <inkml:brush xml:id="br0">
      <inkml:brushProperty name="width" value="0.025" units="cm"/>
      <inkml:brushProperty name="height" value="0.025" units="cm"/>
    </inkml:brush>
  </inkml:definitions>
  <inkml:trace contextRef="#ctx0" brushRef="#br0">195 1 15150,'0'0'7656,"-41"69"-4870,20-33-544,-6 5-544,3 0-353,1 0-352,4 2-512,4-4-289,1 2-128,7-5-96,4-5-929,3-9-1249,3-7-2563,10-15-3843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1.551"/>
    </inkml:context>
    <inkml:brush xml:id="br0">
      <inkml:brushProperty name="width" value="0.025" units="cm"/>
      <inkml:brushProperty name="height" value="0.025" units="cm"/>
    </inkml:brush>
  </inkml:definitions>
  <inkml:trace contextRef="#ctx0" brushRef="#br0">23 1 3908,'0'3'16335,"0"6"-14093,0 4-672,-1 7-417,-5 4 128,-1 5-352,1 3-577,4-3-224,2-2-96,0-4 0,0-5-224,2-4-576,4-7-706,-3-6-896,-3-14-14094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1.908"/>
    </inkml:context>
    <inkml:brush xml:id="br0">
      <inkml:brushProperty name="width" value="0.025" units="cm"/>
      <inkml:brushProperty name="height" value="0.025" units="cm"/>
    </inkml:brush>
  </inkml:definitions>
  <inkml:trace contextRef="#ctx0" brushRef="#br0">0 19 12748,'0'0'14606,"59"0"-13613,-27 0-417,-1 0-415,4 0-129,-2 0-1730,-3-5-3459,-4-8-3555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256"/>
    </inkml:context>
    <inkml:brush xml:id="br0">
      <inkml:brushProperty name="width" value="0.025" units="cm"/>
      <inkml:brushProperty name="height" value="0.025" units="cm"/>
    </inkml:brush>
  </inkml:definitions>
  <inkml:trace contextRef="#ctx0" brushRef="#br0">0 7 18578,'0'0'3112,"11"-2"-598,6 0-1649,1 0 0,-1 2 0,1 0 1,17 2-1,-31-1-734,-1-1 0,1 1 1,-1 0-1,1 0 1,-1 0-1,1 0 0,-1 0 1,1 1-1,-1 0 1,0 0-1,0 0 0,0 0 1,4 4-1,-5-4-106,-1 0 0,0 0-1,0 0 1,0 0 0,0 0-1,-1 0 1,1 0 0,-1 0-1,1 0 1,-1 1 0,0-1-1,0 0 1,1 0 0,-2 0-1,1 1 1,0-1 0,0 0-1,-1 0 1,1 0 0,-1 1-1,0-1 1,1 0 0,-1 0-1,0 0 1,-3 3 0,-1 2 121,0 0 0,-1-1 1,0 1-1,-1-1 0,1-1 1,-1 1-1,0-1 1,-1-1-1,1 1 0,-1-1 1,-15 6-1,37-11-535,0 0 1,1 1-1,-1 0 1,17 3-1,-26-2 271,-2-2 79,0 2-1,0-1 0,0 0 1,0 0-1,0 1 0,0 0 0,0 0 1,0 0-1,0 0 0,-1 0 1,1 0-1,0 1 0,-1-1 1,1 1-1,-1 0 0,1-1 1,-1 1-1,0 1 0,0-1 0,0 0 1,0 0-1,0 1 0,0-1 1,-1 1-1,1-1 0,-1 1 1,0 0-1,0 0 0,0 0 0,0 0 1,0-1-1,0 5 0,-1-3 178,0 0-1,0 0 0,-1 0 1,0 0-1,1 0 0,-2 0 1,1 0-1,0-1 0,-1 1 1,1 0-1,-1-1 0,0 1 1,0-1-1,-1 1 0,1-1 1,-1 0-1,0 0 0,1 0 1,-1 0-1,-1-1 0,1 1 1,0-1-1,-5 3 0,0-2-123,0 1-1,0-2 0,0 1 1,0-1-1,-1 0 0,-12 0 1,17-1-15,0-1 0,1 0 0,-1 0 0,1 0 0,-1-1-1,1 0 1,-1 1 0,-4-3 0,7 3 1,0-1 0,0 1-1,0-1 1,0 1 0,0-1-1,0 1 1,1-1 0,-1 0-1,0 1 1,0-1 0,1 0-1,-1 0 1,0 0-1,1 1 1,-1-1 0,1 0-1,-1 0 1,1 0 0,-1 0-1,1 0 1,0 0 0,0 0-1,-1 0 1,1 0 0,0 0-1,0-2 1,0 1-372,1 0-1,-1 0 1,1 0 0,0 1 0,-1-1-1,1 0 1,0 0 0,0 1 0,0-1-1,0 1 1,1-1 0,-1 1 0,0-1-1,0 1 1,1 0 0,-1 0 0,1 0-1,-1 0 1,1 0 0,0 0 0,3-2-1,-2 2-582,22-14-6812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599"/>
    </inkml:context>
    <inkml:brush xml:id="br0">
      <inkml:brushProperty name="width" value="0.025" units="cm"/>
      <inkml:brushProperty name="height" value="0.025" units="cm"/>
    </inkml:brush>
  </inkml:definitions>
  <inkml:trace contextRef="#ctx0" brushRef="#br0">111 42 20692,'0'0'9310,"-9"5"-8563,1 0-631,0 0 1,0 1-1,0-1 0,1 2 0,0-1 1,0 1-1,-8 10 0,11-12-77,1 0-1,-1 1 0,1-1 1,0 1-1,0 0 0,0-1 1,1 1-1,0 0 0,0 1 1,1-1-1,-1 0 0,1 0 1,1 1-1,-1 7 1,1-13-36,0 0 1,1 1 0,-1-1 0,0 0 0,0 0 0,1 1 0,-1-1 0,1 0 0,-1 0 0,1 0 0,-1 0 0,1 0 0,0 0-1,0 0 1,-1 0 0,1 0 0,0 0 0,0 0 0,0 0 0,0 0 0,0-1 0,0 1 0,0 0 0,2 0 0,1 0 15,-1 0 0,1 0 1,-1 0-1,1 0 0,0 0 1,-1-1-1,1 0 0,6 0 1,-2 0 10,-1-1 0,1 0 0,0-1 0,0 1 0,-1-2 0,1 1 0,13-7 0,-14 4-30,0 0 0,0-1 0,-1 1 0,0-1 0,0-1 0,0 0 0,-1 1 0,0-1 0,0-1 0,5-10 0,-8 13 0,1 0 0,-1-1 0,0 1 0,0-1 0,-1 1 0,1-1 0,-1 0 0,-1 0 0,1 1 0,-1-1 0,0 0 0,0 0 0,0 0 0,-1 1 0,0-1 0,-3-8 0,3 12-15,1 0 0,-1 0 0,0 1 1,-1-1-1,1 0 0,0 1 0,0-1 0,-1 1 0,1-1 1,-1 1-1,1 0 0,-1-1 0,0 1 0,1 0 0,-1 0 1,0 0-1,0 0 0,0 1 0,0-1 0,0 0 0,0 1 1,0 0-1,0-1 0,0 1 0,0 0 0,0 0 0,0 0 1,0 0-1,0 0 0,0 1 0,0-1 0,0 0 0,-3 2 1,0-1-103,0 1 1,0-1-1,1 1 1,-1 0-1,1 0 1,0 1 0,-1-1-1,1 1 1,0 0-1,1 0 1,-1 1 0,-6 6-1,-7 24-4656,14-9-3773,3-12-876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973"/>
    </inkml:context>
    <inkml:brush xml:id="br0">
      <inkml:brushProperty name="width" value="0.025" units="cm"/>
      <inkml:brushProperty name="height" value="0.025" units="cm"/>
    </inkml:brush>
  </inkml:definitions>
  <inkml:trace contextRef="#ctx0" brushRef="#br0">0 5 19635,'0'0'13132,"68"16"-13132,-34-16-577,-1-3-2529,2-3-2788,-5-6-3171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3.303"/>
    </inkml:context>
    <inkml:brush xml:id="br0">
      <inkml:brushProperty name="width" value="0.025" units="cm"/>
      <inkml:brushProperty name="height" value="0.025" units="cm"/>
    </inkml:brush>
  </inkml:definitions>
  <inkml:trace contextRef="#ctx0" brushRef="#br0">0 4 9097,'0'0'12144,"9"1"-10088,52-2 18,-40-1-1790,-1 1-1,0 1 1,0 1 0,1 0 0,-1 2 0,0 1 0,26 7 0,-45-11-262,0 1 0,-1-1 0,1 0 0,0 1 0,0-1 0,0 1 0,0-1 0,-1 1 0,1-1 0,0 1 0,0 0 0,-1-1-1,1 1 1,-1 0 0,1-1 0,0 1 0,-1 0 0,1 0 0,-1 0 0,0 0 0,1-1 0,-1 1 0,0 0 0,1 0 0,-1 0 0,0 0 0,0 2 0,0-1 65,-1 0 0,1-1 0,-1 1 0,0 0 1,1 0-1,-1 0 0,0 0 0,0-1 0,0 1 0,0 0 1,-1-1-1,-1 3 0,-46 36 1924,49-40-1996,-24 15 471,14-10-362,1 1-1,1-1 1,-1 1-1,1 1 1,0 0-1,-11 12 1,52-16-124,-3-2-599,-20-2 110,0 1 1,0 0-1,0 1 0,0 0 0,-1 1 0,1 0 0,0 0 1,-1 1-1,1 0 0,-1 1 0,16 9 0,-24-13 525,0 1 0,0 0 0,0 0 0,0 0 0,0 0 0,0 0 0,0 0 0,0 0-1,-1 0 1,1 0 0,0 0 0,-1 1 0,1-1 0,-1 0 0,1 0 0,-1 1 0,0-1 0,1 0 0,-1 1-1,0-1 1,0 0 0,0 1 0,0-1 0,0 0 0,0 1 0,-1 0 0,0 2 166,0-1 1,-1 0-1,1 0 1,-1 0-1,0 0 0,0-1 1,0 1-1,0 0 1,0-1-1,-3 4 1,-7 4 614,-1 0 0,1-1 0,-19 10 0,24-16-817,1 0 0,-2 0 0,1 0 0,0-1 0,0 0 0,-1 0 0,1-1 0,-1 0 0,0 0 0,-13-1 0,21 0-19,-1 0 0,1 0-1,-1 1 1,1-1 0,0 0 0,-1-1-1,1 1 1,-1 0 0,1 0 0,0 0-1,-1 0 1,1 0 0,-1 0 0,1 0 0,0-1-1,-1 1 1,1 0 0,0 0 0,-1 0-1,1-1 1,0 1 0,-1 0 0,1-1 0,0 1-1,0 0 1,-1-1 0,1 1 0,0 0-1,0-1 1,0 1 0,-1 0 0,1-1-1,0 1 1,0-1 0,0 1 0,0 0 0,0-1-1,6-19-1956,18-14-4414,-1 15-2002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3.707"/>
    </inkml:context>
    <inkml:brush xml:id="br0">
      <inkml:brushProperty name="width" value="0.025" units="cm"/>
      <inkml:brushProperty name="height" value="0.025" units="cm"/>
    </inkml:brush>
  </inkml:definitions>
  <inkml:trace contextRef="#ctx0" brushRef="#br0">154 16 18225,'0'0'10682,"-12"2"-9598,2 1-903,0 0 0,1 0 0,-1 1 0,1 1 0,0-1 0,0 1-1,0 1 1,-11 8 0,16-11-135,0 0 0,1 0 0,-1 0 0,1 1 0,0-1 0,0 1 0,0 0 0,1 0-1,-1 0 1,1 0 0,0 0 0,0 1 0,0-1 0,1 1 0,-1-1 0,1 1 0,0 0 0,1-1 0,-1 1-1,1 0 1,0-1 0,0 1 0,0 0 0,2 6 0,-1-9-46,0 0 0,0 0 0,0 0 0,1 0 0,-1 0 0,1 0 0,-1 0 0,1-1 0,0 1 0,-1-1 0,1 1 0,0-1 0,0 0 0,0 1 0,0-1 0,1 0 0,-1 0 0,0-1 0,0 1 0,1 0 0,-1-1 0,0 0 0,1 1 0,-1-1 0,5 0 0,3 1 0,-1-1 0,1 0 0,0-1 0,20-3 0,-15-1 0,0-1 0,-1-1 0,1 0 0,-1-1 0,-1 0 0,1-1 0,-2-1 0,1 0 0,-1-1 0,-1 0 0,0-1 0,16-22 0,-25 33 0,-1-1 0,1 0 0,-1 0 0,0 0 0,0-1 0,0 1 0,0 0 0,0 0 0,0-1 0,0 1 0,-1 0 0,1-1 0,-1 1 0,0-1 0,1 1 0,-1-1 0,-1-3 0,1 4 0,-1 1 0,0 0 0,0 0 0,1-1 0,-1 1 0,0 0 0,0 0 0,0 0 0,0 0 0,-1 0 0,1 0 0,0 0 0,0 0 0,0 1 0,-1-1 0,1 0 0,-1 1 0,1-1 0,0 1 0,-1 0 0,1-1 0,-1 1 0,1 0 0,-1 0 0,1 0 0,-1 0 0,1 0 0,-3 0 0,-5 0 0,0 0 0,0 1 0,0 0 0,0 1 0,1 0 0,-11 4 0,15-5 0,0 0 0,0 1 0,0 0 0,0 0 0,1 0 0,-1 0 0,1 1 0,-1 0 0,1-1 0,0 1 0,0 0 0,0 0 0,1 1 0,-1-1 0,-2 5 0,5-7-94,-1 0 0,1-1 0,0 1 0,-1 0 0,1-1 0,0 1 0,0 0 0,0-1 0,0 1 0,0 0 0,0-1 0,0 1 0,0 0 0,0 0 1,0-1-1,0 1 0,0 0 0,1-1 0,-1 1 0,0 0 0,0-1 0,1 1 0,-1 0 0,0-1 0,1 1 0,-1-1 0,1 1 0,-1-1 0,1 1 0,-1-1 0,1 1 0,-1-1 0,1 1 0,-1-1 0,1 0 0,0 1 0,-1-1 0,1 0 0,0 1 0,-1-1 0,1 0 0,0 0 0,-1 0 1,1 0-1,0 1 0,-1-1 0,1 0 0,0 0 0,-1 0 0,1-1 0,0 1 0,0 0 0,1 0 0,44-4-8424,-4-7 714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35.730"/>
    </inkml:context>
    <inkml:brush xml:id="br0">
      <inkml:brushProperty name="width" value="0.025" units="cm"/>
      <inkml:brushProperty name="height" value="0.025" units="cm"/>
    </inkml:brush>
  </inkml:definitions>
  <inkml:trace contextRef="#ctx0" brushRef="#br0">628 132 4484,'0'0'10431,"-10"-5"-9075,-2 0-929,1 1 1,-1-1-1,0 2 0,0 0 0,0 0 0,0 1 0,-1 1 0,-14-1 0,12 3-117,0 1 1,0 1-1,0 0 0,0 1 0,1 0 1,0 1-1,-1 1 0,2 0 0,-1 1 1,1 1-1,0 0 0,0 0 1,1 2-1,0-1 0,1 1 0,-19 23 1,6-6-55,2 1 0,1 1 0,1 2 0,2 0 1,1 0-1,-15 39 0,14-20-165,1 2 0,3 0 0,2 0 0,-5 61 0,8-4-28,4 113 1,7-187-28,0 0 1,3 0-1,0 0 1,15 48-1,-15-68-25,0 1 0,1-2-1,0 1 1,1-1-1,1 1 1,0-2 0,1 1-1,0-2 1,1 1-1,0-1 1,1 0 0,14 10-1,-19-17 1,1-1 0,0 1-1,0-1 1,1-1 0,-1 1-1,1-1 1,0 0 0,0-1-1,0 0 1,0 0 0,0-1-1,0 0 1,1-1 0,-1 1-1,0-2 1,0 1 0,1-1-1,-1 0 1,0-1 0,0 0-1,0 0 1,0-1 0,-1 0-1,1 0 1,-1-1 0,1 1-1,-1-2 1,7-5 0,9-7 118,0-1 1,-1-1 0,-2-1-1,1-1 1,-2-1 0,27-41-1,13-29 314,-4-2-1,-4-3 0,-4-1 0,-5-3 0,47-165 1,-78 223-357,-1 1 0,-2-1 0,-2-1 0,-2 1 0,-1-1 0,-3 0 0,-7-64 0,5 98-81,0 1-1,0-1 1,-1 1 0,0 0-1,-1 0 1,0 0-1,0 0 1,-1 1-1,0 0 1,0 0 0,-1 0-1,0 0 1,-1 1-1,1 0 1,-1 1 0,-1-1-1,1 1 1,-1 1-1,0-1 1,-1 1-1,1 1 1,-17-7 0,13 7-4,-1 1 0,1 0 0,-1 1 0,0 0 0,1 1 0,-1 0 0,0 1 0,0 1 0,0 0 0,1 1 0,-1 0 0,1 1 0,-1 0 0,1 1 0,0 0 0,-21 11 0,18-6-702,-1 0 0,-28 23 0,-51 62-7309,66-63 5199,14-15-7711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032"/>
    </inkml:context>
    <inkml:brush xml:id="br0">
      <inkml:brushProperty name="width" value="0.025" units="cm"/>
      <inkml:brushProperty name="height" value="0.025" units="cm"/>
    </inkml:brush>
  </inkml:definitions>
  <inkml:trace contextRef="#ctx0" brushRef="#br0">247 16 11115,'0'0'8685,"-10"0"-4046,-4 0-3920,-1 2-1,1 0 0,-1 1 1,1 0-1,0 1 0,-19 8 1,24-9-444,0 1 0,0 1 0,0-1 0,1 2 0,0-1-1,0 1 1,1 0 0,-1 0 0,1 1 0,0 0 0,-11 16 0,17-22-275,0 1 0,0-1 0,0 1 0,0-1 0,0 1 0,0 0 0,0-1 0,1 1 0,-1 0 0,1 0 0,-1-1 0,1 1 0,-1 0 0,1 0 0,0 0 0,0-1 0,0 1 0,0 0 0,0 0 0,1 0 0,-1 0 0,0-1 0,1 1 0,-1 0 0,3 3 0,-2-3 0,1-1 0,0 1 0,0 0 0,1-1 0,-1 0 0,0 1 0,0-1 0,1 0 0,-1 0 0,0 0 0,1 0 0,-1-1 0,1 1 0,-1-1 0,1 0 0,2 1 0,7 0 0,-1-1 0,0 0 0,1-1 0,-1 0 0,1-1 0,-1 0 0,13-5 0,-14 3 0,0-1 0,0-1 0,-1 1 0,1-1 0,-1-1 0,-1 0 0,9-8 0,-13 12 0,-1-1 0,0 1 0,0-1 0,0 0 0,0 1 0,-1-1 0,1 0 0,-1-1 0,0 1 0,-1 0 0,1-1 0,-1 1 0,1-1 0,-1 1 0,-1-1 0,1 0 0,-1 1 0,1-9 0,-2 11-77,0 0 0,0 0-1,0 0 1,-1 0 0,1 0 0,0 0-1,-1 0 1,1 0 0,-1 1 0,1-1 0,-1 0-1,0 1 1,0 0 0,0-1 0,0 1-1,0 0 1,0 0 0,0 0 0,0 0 0,0 0-1,0 1 1,-1-1 0,1 1 0,0-1-1,0 1 1,-1 0 0,1 0 0,-4 0 0,3 0-360,0 0 1,0-1-1,0 1 1,0 1-1,0-1 1,0 0-1,0 1 1,0-1-1,1 1 1,-1 0-1,0 0 1,0 0-1,0 0 1,1 0-1,-1 1 1,1-1 0,-1 1-1,1 0 1,0 0-1,0 0 1,-1 0-1,-2 4 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579"/>
    </inkml:context>
    <inkml:brush xml:id="br0">
      <inkml:brushProperty name="width" value="0.025" units="cm"/>
      <inkml:brushProperty name="height" value="0.025" units="cm"/>
    </inkml:brush>
  </inkml:definitions>
  <inkml:trace contextRef="#ctx0" brushRef="#br0">19 0 7239,'0'0'22672,"-1"11"-21151,-5 33-698,2-24-652,1 0-1,-1 32 1,4-51-169,1 0 1,-1 0-1,0 0 1,1 0-1,0 0 1,-1 0-1,1 0 1,-1 0-1,1 0 0,0 0 1,0 0-1,0 0 1,-1 0-1,1 0 1,0-1-1,0 1 0,0 0 1,0-1-1,0 1 1,0-1-1,1 1 1,-1-1-1,0 1 1,0-1-1,0 0 0,0 0 1,1 0-1,-1 1 1,0-1-1,2-1 1,47 2-159,-36-2-90,-11 1-285,1 0 0,0 0 0,-1 0-1,1-1 1,0 1 0,-1-1 0,1 0-1,5-3 1,-8 4-102,1-1 0,-1 0 0,0 0 0,1 0 1,-1 0-1,0 0 0,0 0 0,0 0 0,0-1 0,0 1 0,0 0 0,0 0 0,0-1 0,0-1 1,3-16-12186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921"/>
    </inkml:context>
    <inkml:brush xml:id="br0">
      <inkml:brushProperty name="width" value="0.025" units="cm"/>
      <inkml:brushProperty name="height" value="0.025" units="cm"/>
    </inkml:brush>
  </inkml:definitions>
  <inkml:trace contextRef="#ctx0" brushRef="#br0">25 55 19859,'0'0'11050,"-24"-49"-10153,24 44-160,6 5-961,6 0-2147,-1 4-3138,-3-2-6726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5.293"/>
    </inkml:context>
    <inkml:brush xml:id="br0">
      <inkml:brushProperty name="width" value="0.025" units="cm"/>
      <inkml:brushProperty name="height" value="0.025" units="cm"/>
    </inkml:brush>
  </inkml:definitions>
  <inkml:trace contextRef="#ctx0" brushRef="#br0">3 1 9161,'0'0'19666,"14"50"-18673,-14-27-448,0 5-385,0 0-96,0 1-737,-2-5-2017,-1-4-2339,-2-8-1217,-1-5-2498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5.639"/>
    </inkml:context>
    <inkml:brush xml:id="br0">
      <inkml:brushProperty name="width" value="0.025" units="cm"/>
      <inkml:brushProperty name="height" value="0.025" units="cm"/>
    </inkml:brush>
  </inkml:definitions>
  <inkml:trace contextRef="#ctx0" brushRef="#br0">0 33 16207,'0'0'8905,"57"-5"-8072,-25 5-417,6 0-352,4 0-64,2-4-1730,0-6-3555,1-4-6374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2.132"/>
    </inkml:context>
    <inkml:brush xml:id="br0">
      <inkml:brushProperty name="width" value="0.025" units="cm"/>
      <inkml:brushProperty name="height" value="0.025" units="cm"/>
    </inkml:brush>
  </inkml:definitions>
  <inkml:trace contextRef="#ctx0" brushRef="#br0">5 60 9993,'0'0'14334,"11"-8"-12764,-6 4-1504,1-1 232,0 0 0,0 0 0,1 1 0,0 0 0,0 0 0,0 0-1,0 1 1,0 0 0,1 1 0,-1-1 0,1 2 0,13-3 0,-20 4-285,-1 0 1,0 0-1,1 0 0,-1 0 0,0 0 1,1 0-1,-1 0 0,0 0 0,1 0 0,-1 0 1,0 0-1,1 0 0,-1 0 0,1 0 0,-1 0 1,0 0-1,1 0 0,-1 1 0,0-1 0,0 0 1,1 0-1,-1 0 0,0 1 0,1-1 1,-1 0-1,0 0 0,0 1 0,1-1 0,-1 0 1,0 0-1,0 1 0,0-1 0,1 0 0,-1 1 1,0-1-1,0 0 0,0 1 0,0-1 1,0 0-1,0 1 0,0 0 0,-9 17 832,-26 17 433,32-32-1260,-12 11 48,1 0 0,-16 22 0,26-31-63,1 0-1,0 0 1,0 0 0,0 1 0,0-1 0,1 1 0,0 0 0,1-1 0,-1 1-1,1 0 1,0 0 0,0 8 0,1-12-62,1 0 0,0 0 1,-1 0-1,1 0 0,0 0 0,0 0 0,1 0 0,-1 0 1,0-1-1,1 1 0,-1 0 0,1-1 0,-1 1 1,1-1-1,0 0 0,-1 1 0,1-1 0,0 0 0,0 0 1,0 0-1,0-1 0,0 1 0,0 0 0,0-1 1,0 1-1,0-1 0,4 1 0,62 7-3654,-32-8-8325,-21 0 1698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2.471"/>
    </inkml:context>
    <inkml:brush xml:id="br0">
      <inkml:brushProperty name="width" value="0.025" units="cm"/>
      <inkml:brushProperty name="height" value="0.025" units="cm"/>
    </inkml:brush>
  </inkml:definitions>
  <inkml:trace contextRef="#ctx0" brushRef="#br0">127 53 18962,'0'0'5765,"-9"0"-3827,4 1-1871,1-1 1,-1 1-1,0 0 0,1 0 1,-1 1-1,1 0 0,-1-1 0,1 2 1,0-1-1,0 0 0,0 1 0,0 0 1,0-1-1,0 2 0,1-1 0,-1 0 1,1 1-1,0-1 0,0 1 0,1 0 1,-1 0-1,1 0 0,-1 1 1,-2 7-1,1-2 52,1-1 0,-1 1 0,2 0-1,-1 0 1,1 0 0,0 14 0,1-22-84,1 0 0,0 0 1,0 1-1,0-1 0,0 0 0,0 0 0,0 1 0,1-1 0,-1 0 0,1 0 0,-1 0 0,1 0 0,0 0 1,0 0-1,0 0 0,0 0 0,0 0 0,1 0 0,-1 0 0,0 0 0,1-1 0,-1 1 0,1-1 0,0 1 1,0-1-1,-1 0 0,1 1 0,0-1 0,0 0 0,0 0 0,0 0 0,0-1 0,1 1 0,2 0 0,5 0 50,1-1-1,-1 0 0,1-1 0,-1 0 1,1 0-1,-1-1 0,0-1 0,0 1 1,0-2-1,0 1 0,-1-2 0,1 1 1,-1-1-1,0-1 0,12-8 0,-13 8-27,-1 1-1,0-1 0,0 0 0,0-1 0,-1 0 1,0 0-1,-1 0 0,1 0 0,-1-1 0,-1 0 1,1 0-1,-1-1 0,-1 1 0,0-1 0,0 0 1,0 0-1,1-16 0,-3 22-58,-1 1-1,0-1 1,0 1-1,0-1 1,0 1-1,0-1 1,-1 1-1,1-1 1,-1 1-1,1-1 1,-1 1-1,0-1 1,0 1-1,0 0 1,-1 0 0,1-1-1,0 1 1,-1 0-1,1 0 1,-1 0-1,0 1 1,0-1-1,0 0 1,0 1-1,0-1 1,0 1-1,0-1 1,0 1 0,0 0-1,-1 0 1,1 0-1,-1 0 1,1 1-1,0-1 1,-1 0-1,1 1 1,-1 0-1,-4 0 1,1 0-101,-1 0 0,0 0 0,1 1 0,-1 0 0,1 0 0,0 1 0,-1 0 0,1 0 0,0 1 0,0-1 0,0 1 0,0 0 1,-9 8-1,-5 5-4542,4-2-3779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4.190"/>
    </inkml:context>
    <inkml:brush xml:id="br0">
      <inkml:brushProperty name="width" value="0.025" units="cm"/>
      <inkml:brushProperty name="height" value="0.025" units="cm"/>
    </inkml:brush>
  </inkml:definitions>
  <inkml:trace contextRef="#ctx0" brushRef="#br0">1 17 15951,'0'0'16015,"65"9"-15214,-25-9-801,7 0 0,5 0 0,3-8 0,-9 0 0,-7 2-256,-11 2-2403,-14 4-1473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4.535"/>
    </inkml:context>
    <inkml:brush xml:id="br0">
      <inkml:brushProperty name="width" value="0.025" units="cm"/>
      <inkml:brushProperty name="height" value="0.025" units="cm"/>
    </inkml:brush>
  </inkml:definitions>
  <inkml:trace contextRef="#ctx0" brushRef="#br0">0 15 13741,'0'0'13293,"69"14"-11500,-22-14-800,6 0-769,-2-4-256,-4-2-2594,-10-3-4004,-11 0-8361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5.383"/>
    </inkml:context>
    <inkml:brush xml:id="br0">
      <inkml:brushProperty name="width" value="0.025" units="cm"/>
      <inkml:brushProperty name="height" value="0.025" units="cm"/>
    </inkml:brush>
  </inkml:definitions>
  <inkml:trace contextRef="#ctx0" brushRef="#br0">1 0 6598,'0'0'14414,"50"3"-13229,-15-2 320,14 0-512,11 0-384,4 2-385,9-2-128,-1 2-64,-1 0-640,-2 0-1186,-5 0-1729,-4-2-994,-4-1-1793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5:08.246"/>
    </inkml:context>
    <inkml:brush xml:id="br0">
      <inkml:brushProperty name="width" value="0.025" units="cm"/>
      <inkml:brushProperty name="height" value="0.025" units="cm"/>
    </inkml:brush>
  </inkml:definitions>
  <inkml:trace contextRef="#ctx0" brushRef="#br0">326 40 4356,'0'0'7794,"-9"-7"-5867,8 6-1894,-4-3 334,-1 0-1,1 0 1,-1 0 0,0 1-1,-1 0 1,-6-3-1,11 6-241,-1-1-1,0 0 1,0 1-1,1-1 0,-1 1 1,0 0-1,0 0 1,0 0-1,1 0 1,-1 1-1,0-1 1,0 1-1,1-1 0,-1 1 1,0 0-1,1 0 1,-1 0-1,0 1 1,1-1-1,0 0 1,-1 1-1,-3 3 0,-5 6-30,0 1-1,0 0 1,1 1-1,1 0 1,0 0-1,1 1 1,-7 16-1,-38 107-125,35-83 75,4 1 0,-12 80 0,22-107 65,2 1 0,0 1 0,2-1 1,2 0-1,0 0 0,11 46 0,-11-65-102,2 0 0,-1 0-1,1 0 1,1 0 0,0-1 0,0 0 0,1 0 0,0 0-1,0-1 1,1 1 0,0-1 0,1-1 0,0 0-1,0 0 1,0 0 0,1-1 0,0 0 0,0-1 0,0 0-1,1-1 1,0 0 0,0 0 0,11 2 0,-6-2 27,2-1 1,-1-1 0,0 0 0,0-2-1,1 0 1,-1 0 0,0-1 0,0-2-1,0 1 1,0-2 0,0 0 0,0-1-1,-1 0 1,23-12 0,-16 4 133,0 0 1,-1-2-1,0-1 0,-1 0 0,-1-2 1,-1 0-1,0-1 0,-2 0 1,0-2-1,-1 0 0,-1 0 1,12-26-1,-15 25 60,0-1 0,-2 0 0,-1 0 0,-1-1-1,0 0 1,-2 0 0,-1 0 0,-1-1 0,-1 1 0,-1-1 0,-1 0 0,-6-41 0,4 59-192,1 0 1,-1 1-1,0-1 1,-1 0-1,0 0 1,0 1 0,0 0-1,-1 0 1,0 0-1,0 0 1,0 0-1,-1 1 1,0-1-1,0 1 1,0 1-1,-9-7 1,9 8-67,0 0 1,0 0-1,0 1 1,-1-1-1,1 1 1,-1 1-1,1-1 1,-1 1-1,0 0 0,1 0 1,-1 1-1,0 0 1,0 0-1,1 0 1,-1 1-1,0-1 1,0 1-1,1 1 1,-1-1-1,-10 5 0,-55 35-4041,57-32 2678,-32 21-4767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5.964"/>
    </inkml:context>
    <inkml:brush xml:id="br0">
      <inkml:brushProperty name="width" value="0.025" units="cm"/>
      <inkml:brushProperty name="height" value="0.025" units="cm"/>
    </inkml:brush>
  </inkml:definitions>
  <inkml:trace contextRef="#ctx0" brushRef="#br0">0 44 15439,'0'0'6950,"59"-15"-6341,-23 14-225,12-2-128,7 3-95,8-1-161,8-3-705,3-4-3651,4-4-4485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6.727"/>
    </inkml:context>
    <inkml:brush xml:id="br0">
      <inkml:brushProperty name="width" value="0.025" units="cm"/>
      <inkml:brushProperty name="height" value="0.025" units="cm"/>
    </inkml:brush>
  </inkml:definitions>
  <inkml:trace contextRef="#ctx0" brushRef="#br0">0 43 11403,'0'0'15438,"73"2"-14605,-24-5-545,10-2-256,5 0-64,-1-1-896,-3-6-2724,0-2-3811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032"/>
    </inkml:context>
    <inkml:brush xml:id="br0">
      <inkml:brushProperty name="width" value="0.025" units="cm"/>
      <inkml:brushProperty name="height" value="0.025" units="cm"/>
    </inkml:brush>
  </inkml:definitions>
  <inkml:trace contextRef="#ctx0" brushRef="#br0">0 18 11659,'0'0'8072,"60"17"-6022,-29-16-641,6-1-544,7 0-609,1-1-160,0-7-32,0-1-1057,-12 0-865,-8 4-320,-11 1-128,-35 4-9481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408"/>
    </inkml:context>
    <inkml:brush xml:id="br0">
      <inkml:brushProperty name="width" value="0.025" units="cm"/>
      <inkml:brushProperty name="height" value="0.025" units="cm"/>
    </inkml:brush>
  </inkml:definitions>
  <inkml:trace contextRef="#ctx0" brushRef="#br0">1 0 3651,'0'0'19699,"61"38"-18962,-11-37-449,4-1-160,0 0-64,-3 0-2178,-5-5-2786,-6-5-5638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735"/>
    </inkml:context>
    <inkml:brush xml:id="br0">
      <inkml:brushProperty name="width" value="0.025" units="cm"/>
      <inkml:brushProperty name="height" value="0.025" units="cm"/>
    </inkml:brush>
  </inkml:definitions>
  <inkml:trace contextRef="#ctx0" brushRef="#br0">0 19 4484,'0'0'14184,"9"-3"-12844,6-2-1240,1 2 0,0 0 0,0 1 0,0 0 0,1 1 0,-1 1 0,0 1 0,0 0 0,0 1 0,0 1 0,0 0 0,0 1 0,0 1 0,20 9 0,-34-13-54,0 0-1,0 0 0,0 0 0,0 0 1,0 0-1,-1 1 0,1-1 0,0 1 1,-1-1-1,1 1 0,-1 0 0,0-1 1,1 1-1,-1 0 0,0 0 0,0 0 1,0 0-1,0 0 0,-1 0 0,1 0 1,0 0-1,-1 0 0,0 0 1,1 1-1,-1-1 0,0 0 0,0 0 1,0 0-1,0 1 0,-1-1 0,1 0 1,-1 0-1,1 0 0,-1 0 0,0 0 1,1 0-1,-1 0 0,0 0 0,0 0 1,-3 3-1,-5 8 453,-1 0 1,0-1-1,0 0 0,-21 17 1,15-13-576,4-5 140,0 1 0,1 1 0,-10 15-1,8 2-5304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8.123"/>
    </inkml:context>
    <inkml:brush xml:id="br0">
      <inkml:brushProperty name="width" value="0.025" units="cm"/>
      <inkml:brushProperty name="height" value="0.025" units="cm"/>
    </inkml:brush>
  </inkml:definitions>
  <inkml:trace contextRef="#ctx0" brushRef="#br0">1 0 12716,'0'0'13314,"6"11"-11878,-3-5-1315,0 0 7,-1 1 1,2-2-1,-1 1 1,1 0-1,0-1 1,0 1-1,0-1 1,1 0-1,-1 0 1,1-1-1,1 0 1,-1 0-1,0 0 1,1 0-1,0-1 1,0 0-1,0 0 1,9 3-1,-4-4-88,1-1-1,-1 1 0,0-2 0,1 0 0,-1 0 0,1-1 0,-1 0 0,18-5 0,-21 4-714,-1-1-1,0 1 0,0-1 1,0-1-1,11-6 0,-13 5-1064,1 1-1,-1-1 0,0 0 1,0 0-1,0 0 0,6-10 0,1-5-9229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8.465"/>
    </inkml:context>
    <inkml:brush xml:id="br0">
      <inkml:brushProperty name="width" value="0.025" units="cm"/>
      <inkml:brushProperty name="height" value="0.025" units="cm"/>
    </inkml:brush>
  </inkml:definitions>
  <inkml:trace contextRef="#ctx0" brushRef="#br0">174 0 8296,'0'0'11242,"-38"55"-8231,17-27-480,-3 4-385,0 5-545,-1-1-608,7 3-608,2 1-193,8-2-160,8-4-32,0 1-577,10-9-1793,14-6-2178,4-7-1858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9.380"/>
    </inkml:context>
    <inkml:brush xml:id="br0">
      <inkml:brushProperty name="width" value="0.025" units="cm"/>
      <inkml:brushProperty name="height" value="0.025" units="cm"/>
    </inkml:brush>
  </inkml:definitions>
  <inkml:trace contextRef="#ctx0" brushRef="#br0">1 0 15567,'4'5'2882,"14"-3"-1216,9 2 256,9 0-193,6-1-575,5-1-418,3-2-383,-2 0-257,-2 0-32,-8 0-865,-8 0-1665,-12-2-1090,-14-5-1793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9.732"/>
    </inkml:context>
    <inkml:brush xml:id="br0">
      <inkml:brushProperty name="width" value="0.025" units="cm"/>
      <inkml:brushProperty name="height" value="0.025" units="cm"/>
    </inkml:brush>
  </inkml:definitions>
  <inkml:trace contextRef="#ctx0" brushRef="#br0">0 1 12940,'0'0'11691,"49"32"-10442,-2-29-448,9 1-512,2-2-161,-2 5-64,-8-3-1570,-9-2-3651,-8-2-4676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0.572"/>
    </inkml:context>
    <inkml:brush xml:id="br0">
      <inkml:brushProperty name="width" value="0.025" units="cm"/>
      <inkml:brushProperty name="height" value="0.025" units="cm"/>
    </inkml:brush>
  </inkml:definitions>
  <inkml:trace contextRef="#ctx0" brushRef="#br0">1 359 9513,'0'0'9017,"13"-4"-6759,6-2-1700,0-2 1,0-1-1,-1 0 1,0-1-1,0-1 1,-1 0-1,18-17 1,84-87 423,-105 99-919,0 0 0,-1-1 1,-1-1-1,-1 0 0,16-33 0,-24 40-41,-9 17-241,-11 17-16,7-4 253,0 1 1,1 0 0,1 1 0,1 0-1,0 0 1,2 1 0,1-1-1,0 1 1,0 25 0,4-45-72,0-1 0,0 1 1,0 0-1,0 0 0,0-1 1,0 1-1,0 0 0,1-1 1,-1 1-1,1 0 0,-1-1 1,1 1-1,0 0 0,0-1 1,-1 1-1,1-1 0,0 0 1,0 1-1,1-1 0,-1 0 1,0 1-1,0-1 0,1 0 1,-1 0-1,0 0 0,1 0 1,-1 0-1,1 0 0,-1-1 1,1 1-1,0-1 0,-1 1 1,1-1-1,0 1 0,-1-1 1,1 0-1,0 0 1,-1 1-1,1-1 0,0-1 1,0 1-1,-1 0 0,1 0 1,1-1-1,5 0-1003,-1-1 0,1 0 0,-1-1 0,0 1 1,0-1-1,0-1 0,0 1 0,11-9 0,15-14-6973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5:04.916"/>
    </inkml:context>
    <inkml:brush xml:id="br0">
      <inkml:brushProperty name="width" value="0.025" units="cm"/>
      <inkml:brushProperty name="height" value="0.025" units="cm"/>
    </inkml:brush>
  </inkml:definitions>
  <inkml:trace contextRef="#ctx0" brushRef="#br0">260 139 3716,'0'0'8738,"-9"-1"-7910,0-1-428,0 0 1,-1 1-1,1 0 0,0 1 1,0 0-1,0 0 1,-1 1-1,1 0 0,0 1 1,0 0-1,0 0 0,0 1 1,1 0-1,-1 1 1,1-1-1,-9 7 0,9-3-234,1 0 1,-1 0-1,1 1 0,0 1 0,1-1 0,0 1 0,1 0 1,0 0-1,0 1 0,1-1 0,0 1 0,0 0 0,1 1 1,1-1-1,0 0 0,0 1 0,0 11 0,0 14 26,1-1 0,2 0 0,10 64 0,-3-51-82,1 0 1,25 69 0,-28-99-88,1-1 0,0 0-1,2 0 1,0 0 0,1-1 0,0-1 0,2 1-1,-1-2 1,22 21 0,-30-32-14,1-1 0,-1 1 0,1-1 0,0 0 0,-1 0 0,1 0 0,0 0 0,0-1 0,0 0-1,0 1 1,0-2 0,0 1 0,1 0 0,-1-1 0,0 0 0,0 0 0,1 0 0,-1 0 0,0-1 0,0 1 0,0-1 0,1 0 0,-1-1 0,0 1 0,0-1-1,-1 1 1,1-1 0,0 0 0,0-1 0,3-2 0,11-8 77,-1-2 1,0 0-1,-1 0 0,20-26 0,-25 28-47,42-48 317,-2-2-1,74-123 0,-111 162-69,-1-2 1,0 0 0,-2 0-1,-1-1 1,-2 0 0,0-1 0,-2 0-1,-1 0 1,-1-1 0,-1 1-1,-2-41 1,-3 63-217,1-1-1,-1 0 1,0 0-1,0 1 0,-1-1 1,0 1-1,0 0 1,-1 0-1,0 0 1,0 0-1,0 0 1,0 1-1,-1 0 1,0 0-1,0 0 1,-1 1-1,1 0 1,-1 0-1,0 0 1,0 0-1,0 1 1,0 0-1,-10-3 1,3 1-68,0 0 1,0 1-1,-1 1 1,1 0-1,-1 1 1,1 0-1,-1 1 1,0 1-1,1 0 1,-1 0-1,-17 4 1,28-3-168,0 0-1,0 0 1,0 1 0,0-1 0,0 1 0,0-1 0,0 1 0,0 0 0,1 0-1,-1 1 1,1-1 0,0 0 0,-1 1 0,1-1 0,0 1 0,-3 4 0,0 3-2077,1-1 1,-1 1 0,2 0 0,-4 10-1,-1 5-8183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0.915"/>
    </inkml:context>
    <inkml:brush xml:id="br0">
      <inkml:brushProperty name="width" value="0.025" units="cm"/>
      <inkml:brushProperty name="height" value="0.025" units="cm"/>
    </inkml:brush>
  </inkml:definitions>
  <inkml:trace contextRef="#ctx0" brushRef="#br0">95 4 15727,'-6'8'2877,"-1"2"-2098,-11 16 1254,-21 41 1,35-60-1807,1-1 0,-1 1 1,2 0-1,-1 1 0,1-1 0,0 0 0,1 1 1,-1-1-1,1 1 0,1-1 0,0 1 0,1 13 1,-1-19-209,1-1 0,0 1 0,0-1 0,0 0 0,0 0 0,0 1 0,0-1 0,0 0 0,1 0 1,-1 0-1,0 0 0,0 0 0,1 0 0,-1 0 0,1-1 0,-1 1 0,1 0 0,-1-1 0,1 1 0,-1-1 1,1 0-1,0 1 0,-1-1 0,1 0 0,-1 0 0,1 0 0,0 0 0,-1 0 0,3-1 0,4 1 61,-1-1 0,1 0 0,0-1 0,-1 1-1,8-4 1,-6 1 22,0 0 0,0-1 0,-1 0 0,0-1 0,0 0 0,0 0-1,-1 0 1,0-1 0,0-1 0,-1 1 0,0-1 0,0 0 0,-1 0 0,0 0-1,0-1 1,-1 0 0,0 0 0,0 0 0,-1 0 0,0-1 0,-1 1 0,0-1-1,0-12 1,-2 20-70,0 0-1,0 1 1,0-1-1,0 0 0,-1 0 1,1 1-1,-1-1 1,1 1-1,-1-1 0,1 0 1,-1 1-1,0-1 1,0 1-1,0 0 1,0-1-1,0 1 0,0 0 1,0-1-1,-1 1 1,1 0-1,0 0 0,-1 0 1,1 0-1,0 0 1,-1 0-1,1 1 0,-1-1 1,0 0-1,1 1 1,-1-1-1,0 1 1,1 0-1,-1-1 0,0 1 1,1 0-1,-1 0 1,0 0-1,1 0 0,-1 0 1,0 1-1,-3 0 1,-2 0-34,0 0 0,0 1 1,0-1-1,0 2 0,0-1 1,1 1-1,-1 0 0,1 0 1,-7 5-1,7-4-36,0 0 1,0 0 0,1 1-1,0 0 1,-1 0 0,2 1-1,-1-1 1,1 1 0,-1 0-1,2 0 1,-1 1-1,-5 11 1,9-17-65,0 0 0,0 0 0,0 0 0,0-1 0,0 1 0,0 0 1,0 0-1,1 0 0,-1 0 0,0-1 0,0 1 0,1 0 0,-1 0 0,0-1 0,1 1 0,-1 0 0,1-1 0,-1 1 0,1 0 0,-1-1 0,1 1 1,0 0-1,-1-1 0,1 1 0,-1-1 0,1 0 0,0 1 0,0-1 0,-1 1 0,1-1 0,0 0 0,0 1 0,0-1 0,-1 0 0,1 0 0,0 0 0,1 0 1,39 2-4123,-33-2 3006,33-1-3971,8-2-2344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1.272"/>
    </inkml:context>
    <inkml:brush xml:id="br0">
      <inkml:brushProperty name="width" value="0.025" units="cm"/>
      <inkml:brushProperty name="height" value="0.025" units="cm"/>
    </inkml:brush>
  </inkml:definitions>
  <inkml:trace contextRef="#ctx0" brushRef="#br0">236 1 7591,'0'0'8830,"-12"0"-4042,0 1-4250,0 0 0,0 1 0,1 0 1,-1 1-1,0 0 0,1 1 0,0 1 0,0-1 0,0 2 0,1-1 0,-1 1 0,1 1 0,-15 13 0,19-14-361,1-1 1,0 2-1,0-1 0,0 0 1,0 1-1,1 0 0,0 0 1,1 0-1,-4 11 1,6-16-168,0 0 0,1 0 0,0 0 0,-1-1 0,1 1 1,0 0-1,0 0 0,0 0 0,0 0 0,0 0 0,1 0 1,-1 0-1,0-1 0,1 1 0,-1 0 0,1 0 0,0 0 0,0-1 1,0 1-1,0 0 0,0-1 0,0 1 0,0-1 0,0 1 1,1-1-1,-1 0 0,0 1 0,1-1 0,-1 0 0,1 0 1,0 0-1,-1 0 0,1 0 0,0 0 0,0-1 0,-1 1 1,1 0-1,0-1 0,0 0 0,0 1 0,0-1 0,0 0 0,3 0 1,7 2 25,1-1-1,-1-1 1,0 0 0,1 0 0,-1-1 0,0-1 0,0 0 0,0 0-1,0-2 1,17-6 0,-23 8-22,-1 0-1,0-1 1,0 1-1,0-1 1,-1-1-1,1 1 1,-1 0-1,1-1 0,-1 0 1,0 0-1,-1-1 1,1 1-1,-1-1 1,0 1-1,0-1 1,0 0-1,-1 0 1,1-1-1,-1 1 1,0 0-1,-1-1 1,0 1-1,0-1 1,1-11-1,-2 15-4,0-1-1,0 1 1,0-1 0,-1 0-1,1 1 1,-1-1 0,0 1-1,0-1 1,0 1-1,0-1 1,0 1 0,0 0-1,-1-1 1,1 1 0,-1 0-1,0 0 1,1 0 0,-1 0-1,0 0 1,0 1 0,0-1-1,0 0 1,-1 1 0,1 0-1,0-1 1,-1 1 0,1 0-1,-5-1 1,-1-1-165,0 1 1,1 1 0,-1-1-1,0 1 1,0 0-1,0 1 1,0 0 0,-12 1-1,19 0-32,-1-1 0,1 0 0,0 1 0,-1-1 0,1 1 0,0-1 0,-1 1 0,1 0 0,0-1 0,0 1 0,0 0 0,0 0-1,-1 0 1,1 0 0,0 0 0,1 0 0,-1 0 0,0 0 0,0 0 0,0 1 0,1-1 0,-1 0 0,0 2 0,0 0-483,0-1 1,0 1-1,1 0 0,-1-1 1,1 1-1,0 0 0,0 0 1,0-1-1,0 1 0,0 0 1,1 3-1,6 13-5431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1.633"/>
    </inkml:context>
    <inkml:brush xml:id="br0">
      <inkml:brushProperty name="width" value="0.025" units="cm"/>
      <inkml:brushProperty name="height" value="0.025" units="cm"/>
    </inkml:brush>
  </inkml:definitions>
  <inkml:trace contextRef="#ctx0" brushRef="#br0">155 1 18417,'0'0'4357,"-3"50"-2404,-2-24-543,-3 6-577,3-1-225,1 1-416,1-4-128,3-2 0,0-6-736,0-8-1250,0-7-1794</inkml:trace>
  <inkml:trace contextRef="#ctx0" brushRef="#br0" timeOffset="1">0 77 12748,'0'0'8648,"62"3"-7367,-29-1-608,6-2-513,2 3-128,6-3-1825,0 0-4710,-1 0-2145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126"/>
    </inkml:context>
    <inkml:brush xml:id="br0">
      <inkml:brushProperty name="width" value="0.025" units="cm"/>
      <inkml:brushProperty name="height" value="0.025" units="cm"/>
    </inkml:brush>
  </inkml:definitions>
  <inkml:trace contextRef="#ctx0" brushRef="#br0">228 7 10858,'0'0'11910,"-13"-2"-9785,6 0-1904,0 1 0,-1 0 0,1 1-1,0 0 1,-1 0 0,1 0 0,-1 1 0,1 0 0,0 0 0,0 1 0,-1 0-1,1 1 1,1-1 0,-1 1 0,-12 7 0,13-6-78,-1 0-1,1 1 1,0-1-1,0 1 1,1 1 0,-1-1-1,1 1 1,1 0-1,-1 0 1,1 0 0,0 0-1,0 1 1,1 0-1,-1 0 1,2 0 0,-1 0-1,1 0 1,0 1 0,1-1-1,-2 10 1,3-16-122,0 1 0,0 0 0,1-1 0,-1 1 0,0-1 0,1 1 0,-1-1 0,1 1 0,-1-1 0,1 1 0,-1-1 0,1 1 0,0-1 0,0 0 0,0 1 0,0-1 0,0 0 0,0 0 0,0 0 0,1 0 0,-1 0 0,2 1 0,0 0 11,0 0 0,1-1-1,-1 1 1,1-1 0,0 0 0,-1 0 0,1 0 0,0-1-1,5 1 1,0-1 14,0 0-1,0-1 1,0 0 0,-1 0-1,1-1 1,0 0-1,-1 0 1,9-4 0,-7 0-34,0 0 1,0 0 0,0-1 0,-1 0 0,0 0 0,-1-1-1,15-17 1,-18 20-11,-1-1 1,1 0-1,-1 0 0,-1-1 0,1 1 0,-1-1 1,0 0-1,-1 0 0,0 0 0,0 0 0,0 0 1,-1 0-1,1-11 0,-2 18-16,0-1-1,-1 0 1,1 1 0,0-1 0,0 1-1,-1-1 1,1 0 0,-1 1-1,1-1 1,0 1 0,-1-1-1,1 1 1,-1-1 0,1 1 0,-1 0-1,1-1 1,-1 1 0,0 0-1,1-1 1,-1 1 0,1 0 0,-1 0-1,0-1 1,1 1 0,-1 0-1,0 0 1,1 0 0,-1 0-1,0 0 1,1 0 0,-1 0 0,0 0-1,1 0 1,-1 0 0,0 0-1,1 1 1,-1-1 0,0 0 0,1 0-1,-1 1 1,1-1 0,-1 0-1,1 1 1,-2-1 0,-29 16-838,26-11 536,1 1 0,-1 0-1,1-1 1,0 1-1,1 1 1,0-1 0,0 1-1,-3 8 1,-3 33-9697,9-37 1723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452"/>
    </inkml:context>
    <inkml:brush xml:id="br0">
      <inkml:brushProperty name="width" value="0.025" units="cm"/>
      <inkml:brushProperty name="height" value="0.025" units="cm"/>
    </inkml:brush>
  </inkml:definitions>
  <inkml:trace contextRef="#ctx0" brushRef="#br0">45 1 15855,'0'0'3267,"-22"54"-801,13-25-928,1 2-513,3-2-705,5-4-192,0-11-608,2-8-2403,11-6-1281,3-8-4708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796"/>
    </inkml:context>
    <inkml:brush xml:id="br0">
      <inkml:brushProperty name="width" value="0.025" units="cm"/>
      <inkml:brushProperty name="height" value="0.025" units="cm"/>
    </inkml:brush>
  </inkml:definitions>
  <inkml:trace contextRef="#ctx0" brushRef="#br0">153 42 19410,'0'0'3193,"-11"2"-599,-2 0-1868,0 1-1,1 0 1,-20 8-1,28-9-604,1-1 1,0 0-1,-1 1 0,1-1 0,0 1 1,0 0-1,0 0 0,0 1 0,1-1 1,-1 0-1,1 1 0,-1-1 0,1 1 1,0 0-1,0 0 0,0 0 0,0 0 1,1 0-1,-1 1 0,1-1 0,0 0 1,-1 4-1,2-5-117,0 0 0,0 0 0,1-1-1,-1 1 1,1 0 0,-1-1 0,1 1 0,0-1 0,-1 1 0,1 0-1,0-1 1,0 0 0,0 1 0,0-1 0,0 0 0,1 1 0,-1-1 0,0 0-1,1 0 1,-1 0 0,1 0 0,-1 0 0,1 0 0,-1-1 0,3 2 0,52 19-85,-38-16-137,-9-1 40,0 0 0,0 0 0,0 1-1,0 0 1,-1 0 0,0 1 0,15 12 0,-22-16 171,1 0 1,0 0-1,-1 0 1,0-1 0,1 1-1,-1 1 1,0-1-1,0 0 1,0 0-1,0 0 1,-1 0 0,1 1-1,0-1 1,-1 0-1,0 1 1,1-1-1,-1 0 1,0 1 0,0-1-1,-1 1 1,1-1-1,0 0 1,-1 1-1,1-1 1,-1 0 0,0 0-1,0 1 1,0-1-1,0 0 1,0 0-1,0 0 1,-1 0 0,1 0-1,-1 0 1,1-1-1,-1 1 1,0 0 0,-3 2-1,-3 3 228,0 0 0,0-1-1,0 0 1,-1-1 0,0 1 0,0-2-1,0 1 1,-1-1 0,1-1 0,-1 1-1,0-2 1,0 1 0,0-2 0,0 1-1,-1-1 1,-11-1 0,22 1-221,-1-1 0,0 0 0,0 0 0,0 0 0,1 0 0,-1 0 0,0 0 0,0 0 0,0 0 0,1 0 0,-1 0 0,0 0 0,0-1 0,1 1 0,-1 0 0,0-1 0,0 1 0,1 0 0,-1-1 0,0 1 0,1-1 0,-1 1 0,1-1 0,-1 1 0,1-1 0,-1 1 0,0-1 0,1 0 0,0 1 0,-1-1 0,1 0 0,-1 1 0,1-1 0,0 0 0,0 1 0,-1-1 0,1 0 0,0 0 0,0 0 0,0 1 0,0-1 0,0 0 0,0 0 0,0 0 0,0 1 0,0-1 0,0 0 0,0 0 0,1 1 0,-1-1 0,0 0 0,0 0 0,1 1 0,-1-1 0,1 0 0,0 0 0,1-3 0,0 0 0,0 1 0,0-1 0,1 1 0,0 0 0,-1 0 0,1 0 0,0 0 0,7-5 0,37-18 0,-23 15 0,-2-2 0,0-1 0,-1 0 0,24-21 0,-39 29 0,0 0 0,-1 0 0,1-1 0,-1 0 0,-1 0 0,0 0 0,0 0 0,0-1 0,-1 1 0,0-1 0,0 0 0,-1 0 0,0 0 0,0 0 0,-1 0 0,0-1 0,0-11 0,-2 18 1,1-1 0,-1 0 0,1 0 0,-1 0 0,0 0 0,0 1 0,0-1 0,-1 0 1,1 1-1,-1-1 0,1 1 0,-1 0 0,0-1 0,0 1 0,0 0 0,0 0 0,0 0 0,0 0 0,0 0 0,-1 1 0,1-1 0,-1 1 0,0 0 0,1-1 0,-1 1 1,0 0-1,1 1 0,-1-1 0,0 0 0,0 1 0,0 0 0,0-1 0,-3 1 0,0 0-10,1-1-1,0 1 1,0 0-1,0 0 1,0 1-1,-1-1 1,1 1-1,0 0 1,0 1-1,0-1 1,0 1-1,1 0 1,-1 0-1,0 1 1,1-1-1,-1 1 1,1 0-1,-5 4 1,-9 21-2682,15-18-1106,2 1-3392,1 2-10700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3.744"/>
    </inkml:context>
    <inkml:brush xml:id="br0">
      <inkml:brushProperty name="width" value="0.025" units="cm"/>
      <inkml:brushProperty name="height" value="0.025" units="cm"/>
    </inkml:brush>
  </inkml:definitions>
  <inkml:trace contextRef="#ctx0" brushRef="#br0">0 35 10410,'0'6'7239,"0"-2"-2883,8-3-1570,13-1-1280,7 0-225,16 0-384,6-4-577,6-2-288,-1-3-1153,-2-4-3747,-4-1-4581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4.274"/>
    </inkml:context>
    <inkml:brush xml:id="br0">
      <inkml:brushProperty name="width" value="0.025" units="cm"/>
      <inkml:brushProperty name="height" value="0.025" units="cm"/>
    </inkml:brush>
  </inkml:definitions>
  <inkml:trace contextRef="#ctx0" brushRef="#br0">0 12 13741,'0'0'13015,"11"-3"-12033,1 1-788,-1-1 0,0 2 0,1-1 0,15 1-1,-22 1-157,0 0-1,0 1 1,0-1-1,0 1 1,0 0-1,-1 0 1,1 1 0,0-1-1,-1 1 1,1 0-1,-1 1 1,0-1-1,0 1 1,1-1-1,5 7 1,-9-8-24,0 0 1,-1 0 0,1 0 0,0 0 0,-1 0-1,1 0 1,-1 0 0,0 0 0,1 1 0,-1-1-1,0 0 1,0 0 0,0 0 0,0 0 0,0 0-1,0 1 1,0-1 0,0 0 0,0 0 0,0 0-1,-1 0 1,1 0 0,0 1 0,-1-1 0,1 0-1,-1 0 1,1 0 0,-1 0 0,0 0 0,1 0-1,-1 0 1,0-1 0,0 1 0,1 0 0,-1 0-1,0 0 1,0-1 0,0 1 0,-2 0 0,-44 30 822,39-27-746,7-4-77,-33 24 316,33-23-330,1-1 0,-1 1-1,1-1 1,-1 1-1,1-1 1,-1 1-1,1 0 1,0-1-1,-1 1 1,1-1-1,0 1 1,0 0-1,0-1 1,-1 1-1,1 0 1,0-1-1,0 1 1,0 0-1,0-1 1,0 1 0,0 1-1,1-1-15,-1 0-1,1 0 1,0 0 0,-1-1-1,1 1 1,0 0 0,0 0-1,0-1 1,-1 1 0,1 0 0,0-1-1,0 1 1,0-1 0,0 1-1,0-1 1,0 0 0,0 1-1,0-1 1,1 0 0,46 9-1186,-40-8 937,0 0-1,0 0 1,0 0 0,-1 1 0,1 0 0,-1 0 0,1 1 0,-1 0-1,0 1 1,9 5 0,-15-8 250,0-1 1,0 1-1,-1 0 0,1-1 1,-1 1-1,1 0 1,0 0-1,-1 0 0,1 0 1,-1-1-1,0 1 0,1 0 1,-1 0-1,0 0 0,0 0 1,1 0-1,-1 0 0,0 0 1,0 0-1,0 0 0,0 0 1,0 0-1,0 0 1,0 0-1,-1 0 0,1 1 1,-2 1 89,1-1 1,0 1 0,-1-1-1,1 1 1,-1-1 0,0 0 0,0 0-1,1 0 1,-5 3 0,-2 1 390,-1 0 1,0 0-1,0-1 1,-10 5 0,7-6-58,1 0 1,0-1-1,-1 0 1,0-1-1,0 0 1,0-1-1,0 0 1,-16-2-1,27 2-436,1-1 1,-1 0-1,1 0 1,-1 0-1,1 0 0,0 0 1,-1 0-1,1 0 0,-1 0 1,1 0-1,-1 0 1,1 0-1,-1 0 0,1 0 1,-1 0-1,1 0 1,0-1-1,-1 1 0,1 0 1,-1 0-1,1-1 0,0 1 1,-1 0-1,1 0 1,0-1-1,-1 1 0,1 0 1,0-1-1,-1 1 1,1 0-1,0-1 0,0 1 1,-1-1-1,1 1 0,0 0 1,0-1-1,0 1 1,0-1-1,-1 1 0,1-1 1,0 1-1,0-1 0,0 1 1,0 0-1,0-1 1,0 1-1,0-1 0,0 1 1,1-1-1,-1 1 1,0-1-1,1 0-233,-1-1 0,1 1 0,0-1 0,0 1 0,0 0 0,0 0 0,0 0 0,1 0 0,-1-1 0,0 1 0,0 1 0,1-1 0,-1 0 0,2-1 0,22-7-5744,6-2-2653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4.615"/>
    </inkml:context>
    <inkml:brush xml:id="br0">
      <inkml:brushProperty name="width" value="0.025" units="cm"/>
      <inkml:brushProperty name="height" value="0.025" units="cm"/>
    </inkml:brush>
  </inkml:definitions>
  <inkml:trace contextRef="#ctx0" brushRef="#br0">145 19 14798,'0'0'10143,"-9"-3"-7725,5 2-2326,0 0-1,1 1 1,-1-1-1,0 0 1,0 1-1,0 0 0,0 0 1,0 0-1,0 1 1,1-1-1,-1 1 1,0 0-1,0 0 1,0 0-1,1 0 1,-1 1-1,1 0 1,-1-1-1,1 1 0,0 1 1,-1-1-1,1 0 1,0 1-1,0-1 1,1 1-1,-1 0 1,1 0-1,-1 0 1,-3 7-1,3-5-12,-1 0 0,1 0 0,0 0 0,1 0 1,-1 0-1,1 1 0,0-1 0,0 1 0,1-1 0,0 1 0,0 0 0,0 0 0,0 7 0,1-10-60,1-1-1,-1 0 1,1 1-1,0-1 1,-1 1-1,1-1 0,0 0 1,1 0-1,-1 0 1,0 1-1,0-1 1,1 0-1,0-1 1,-1 1-1,1 0 1,0 0-1,0-1 1,0 1-1,0-1 1,0 1-1,0-1 1,0 0-1,0 0 0,0 0 1,1 0-1,-1 0 1,0-1-1,1 1 1,-1-1-1,1 1 1,-1-1-1,1 0 1,2 0-1,3 1 19,0 0-1,1-1 1,-1 0 0,0-1-1,1 1 1,-1-2-1,0 1 1,0-1 0,0 0-1,0-1 1,0 0-1,0 0 1,13-8 0,-16 7-18,-1 1-1,0-1 1,0 0 0,0 0 0,0 0 0,0-1 0,-1 1 0,0-1 0,0 0 0,0 0 0,-1 0 0,1 0 0,-1-1 0,0 1 0,-1 0-1,1-1 1,-1 0 0,0 1 0,-1-1 0,1 0 0,-1-7 0,0 11-84,0 0-1,-1 0 1,1 0 0,0 0-1,0 0 1,-1 0-1,1 0 1,-1 0 0,0 0-1,0 1 1,1-1 0,-1 0-1,0 0 1,-1 0-1,1 1 1,0-1 0,0 1-1,-1-1 1,1 1 0,-1-1-1,1 1 1,-4-2 0,2 1-220,0 1 1,0-1-1,-1 1 1,1 0-1,-1 0 1,1 1 0,0-1-1,-1 1 1,1-1-1,-1 1 1,0 0-1,-5 1 1,5-1-66,0 1 0,0-1 0,0 1 0,0 0 0,0 0 0,0 0 0,1 1 0,-1-1 0,0 1 0,1 0 0,-1 0 0,1 0 0,0 1 0,0-1 0,0 1 0,0 0 0,0-1 0,0 1 0,1 1 0,-1-1 0,1 0 0,0 1 0,0-1 0,0 1 0,-1 4-1,2 10-8825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084"/>
    </inkml:context>
    <inkml:brush xml:id="br0">
      <inkml:brushProperty name="width" value="0.025" units="cm"/>
      <inkml:brushProperty name="height" value="0.025" units="cm"/>
    </inkml:brush>
  </inkml:definitions>
  <inkml:trace contextRef="#ctx0" brushRef="#br0">203 63 11211,'0'0'10212,"1"-9"-6908,1-27-773,-2 35-2445,0 0 1,-1 0-1,1 0 1,0 0-1,-1 1 1,1-1-1,-1 0 0,1 0 1,-1 0-1,1 0 1,-1 1-1,0-1 1,1 0-1,-1 1 1,0-1-1,0 1 1,1-1-1,-1 0 1,0 1-1,0 0 0,0-1 1,0 1-1,0-1 1,1 1-1,-1 0 1,0 0-1,0 0 1,0-1-1,0 1 1,0 0-1,-2 0 0,-28 3 543,22 0-578,0 1 0,0 0 0,1 0 0,-1 1 0,1 0 0,0 1 0,0 0-1,1 0 1,-1 1 0,1 0 0,1 0 0,-1 1 0,2-1 0,-1 1 0,1 1 0,0-1 0,0 1 0,1 0 0,0 0 0,1 0 0,0 0 0,1 1 0,-3 14-1,5-22-40,0 0 0,0 0 0,0-1 0,1 1 0,-1 0-1,1 0 1,-1-1 0,1 1 0,0 0 0,-1-1-1,1 1 1,0 0 0,0-1 0,0 1 0,0-1-1,0 1 1,1-1 0,-1 0 0,0 0 0,1 1 0,1 0-1,1 0 24,0 0 1,0 0-1,0 0 0,0 0 0,1-1 0,-1 0 0,0 1 0,7-1 0,3 1 30,-1-2 0,0 1 0,1-2 0,-1 0 0,18-3 0,-22 1-63,-1 1 0,0-1 0,0-1 0,0 0 0,0 0 0,0 0 0,-1-1 0,1 0 0,-1 0 0,-1-1 0,10-9 0,-12 11 0,0-1 0,-1 1 0,1-1 0,-1 1 0,0-1 0,0 0 0,0 0 0,-1 0 0,0-1 0,0 1 0,0-1 0,-1 1 0,1-1 0,-2 1 0,1-1 0,0 0 0,-1 0 0,-1-9 0,1 13-106,-1 1 0,1-1-1,-1 0 1,0 1 0,1-1 0,-1 1-1,0-1 1,0 1 0,0-1 0,0 1-1,0-1 1,-1 1 0,1 0 0,0 0-1,-1 0 1,1 0 0,-1 0 0,1 0-1,-1 0 1,1 0 0,-1 0 0,0 1-1,1-1 1,-1 1 0,0-1 0,1 1-1,-1 0 1,0-1 0,0 1 0,0 0 0,1 0-1,-1 0 1,0 1 0,0-1 0,1 0-1,-1 1 1,-2 0 0,-2 0-403,1 0 0,-1 0 0,1 1 0,0 0 0,-1 0 0,1 0 0,0 1 0,0 0 0,0 0 0,-7 6 0,-5 14-3809,10-6-1843,3 1-6395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5:07.188"/>
    </inkml:context>
    <inkml:brush xml:id="br0">
      <inkml:brushProperty name="width" value="0.025" units="cm"/>
      <inkml:brushProperty name="height" value="0.025" units="cm"/>
    </inkml:brush>
  </inkml:definitions>
  <inkml:trace contextRef="#ctx0" brushRef="#br0">384 0 6726,'-13'3'3540,"-17"2"-2373,1 1 0,-1 2 0,-52 20 0,72-23-824,0 0 1,0 1 0,0 0-1,0 1 1,1 0 0,0 0-1,0 1 1,1 0-1,0 0 1,1 1 0,0 0-1,0 1 1,1-1 0,-9 18-1,2 7-152,1-1 1,2 2-1,1 0 0,2 0 0,1 0 0,2 1 0,2 0 0,1 0 0,5 49 0,-2-69-169,0 0 0,2-1 0,0 1 0,0-1 0,2 0 0,0 0-1,0 0 1,2-1 0,0 0 0,0-1 0,1 1 0,1-2 0,0 1 0,1-1-1,0-1 1,0 0 0,22 14 0,-25-18-2,0-2 0,1 1 0,0-1 0,1-1 0,-1 1 0,1-2 0,-1 1 1,1-1-1,0-1 0,0 0 0,1 0 0,-1-1 0,0 0 0,0-1 0,1 0 0,-1-1 0,0 0 0,1 0 0,-1-1 0,0-1 1,0 0-1,0 0 0,-1-1 0,1 0 0,-1 0 0,0-1 0,16-12 0,-4 0 240,0-1-1,-2-2 0,0 0 1,-1-1-1,-1 0 1,-1-2-1,-1 0 1,-1-1-1,-1 0 1,-1-1-1,13-39 1,-13 28 33,-1-1 1,-2-1-1,-1 0 0,-3 0 1,-1-1-1,-1 1 1,-5-63-1,2 95-312,-1-1-1,0 0 0,0 0 1,-1 1-1,0-1 1,0 1-1,0-1 0,-1 1 1,0 0-1,0 0 1,-1 0-1,0 1 1,0-1-1,0 1 0,-9-9 1,10 12-201,0-1 1,-1 1 0,0 0-1,0 0 1,1 0 0,-1 0-1,0 1 1,-1 0 0,1 0-1,0 0 1,0 0 0,0 0-1,-1 1 1,1 0 0,0 0-1,0 0 1,-1 0 0,1 1-1,0 0 1,0 0 0,0 0-1,-1 0 1,1 0 0,0 1-1,-6 3 1,-27 16-5605,0 2-7997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412"/>
    </inkml:context>
    <inkml:brush xml:id="br0">
      <inkml:brushProperty name="width" value="0.025" units="cm"/>
      <inkml:brushProperty name="height" value="0.025" units="cm"/>
    </inkml:brush>
  </inkml:definitions>
  <inkml:trace contextRef="#ctx0" brushRef="#br0">38 0 18225,'0'0'10106,"1"12"-8894,0-4-1101,0 1 0,-1 0 0,-1-1 0,1 1 1,-1 0-1,-1-1 0,0 1 0,0-1 1,0 0-1,-1 0 0,-4 9 0,3-10-101,1 0 0,0 0 1,1 0-1,-1 0 0,2 1 0,-1-1 0,1 1 0,0-1 0,0 10 1,2-16-7,-1 0 1,1 0 0,0 0-1,0 0 1,0 1 0,0-1-1,-1 0 1,2-1 0,-1 1-1,0 0 1,0 0 0,0 0 0,0 0-1,0-1 1,1 1 0,-1-1-1,0 1 1,1-1 0,-1 1-1,0-1 1,1 0 0,-1 0-1,0 0 1,1 1 0,-1-1-1,1 0 1,-1-1 0,0 1-1,1 0 1,-1 0 0,2-1 0,47-8-1421,-45 7 876,-1 0 0,0-1-1,0 1 1,-1-1 0,1 0 0,0 0-1,-1 0 1,0-1 0,4-3-1,11-22-7925,-5 1-4623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754"/>
    </inkml:context>
    <inkml:brush xml:id="br0">
      <inkml:brushProperty name="width" value="0.025" units="cm"/>
      <inkml:brushProperty name="height" value="0.025" units="cm"/>
    </inkml:brush>
  </inkml:definitions>
  <inkml:trace contextRef="#ctx0" brushRef="#br0">1 0 18033,'0'0'7399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36.410"/>
    </inkml:context>
    <inkml:brush xml:id="br0">
      <inkml:brushProperty name="width" value="0.025" units="cm"/>
      <inkml:brushProperty name="height" value="0.025" units="cm"/>
    </inkml:brush>
  </inkml:definitions>
  <inkml:trace contextRef="#ctx0" brushRef="#br0">0 0 7687,'0'0'18829,"3"9"-17116,2 7-1221,-1 0 56,1 0 1,1 0-1,15 29 1,-21-44-632,1 0 1,-1-1-1,1 1 1,-1 0-1,1-1 1,-1 1 0,1 0-1,-1-1 1,1 1-1,0-1 1,-1 1 0,1-1-1,0 0 1,0 1-1,-1-1 1,1 0-1,0 1 1,0-1 0,-1 0-1,1 0 1,0 1-1,0-1 1,0 0-1,0 0 1,-1 0 0,1 0-1,0 0 1,0 0-1,0-1 1,-1 1 0,1 0-1,0 0 1,0-1-1,0 1 1,-1 0-1,1-1 1,0 1 0,-1 0-1,1-1 1,0 1-1,-1-1 1,1 0-1,0 1 1,0-2 0,22-28-8338,-10 8 396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36.755"/>
    </inkml:context>
    <inkml:brush xml:id="br0">
      <inkml:brushProperty name="width" value="0.025" units="cm"/>
      <inkml:brushProperty name="height" value="0.025" units="cm"/>
    </inkml:brush>
  </inkml:definitions>
  <inkml:trace contextRef="#ctx0" brushRef="#br0">151 1 10890,'0'0'10634,"-37"75"-8359,22-41-354,-1 3-287,1 7-417,1 2-640,2 2-385,-1-1-160,5 2 0,2-2-96,1-7-1249,-1-7-2051,2-10-3074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0.681"/>
    </inkml:context>
    <inkml:brush xml:id="br0">
      <inkml:brushProperty name="width" value="0.025" units="cm"/>
      <inkml:brushProperty name="height" value="0.025" units="cm"/>
    </inkml:brush>
  </inkml:definitions>
  <inkml:trace contextRef="#ctx0" brushRef="#br0">54 173 8680,'-9'2'7362,"-5"1"-6262,-16 2 1998,55-4-1349,64-10 119,146-34 0,-66 8-1216,90-6-676,1 11 1,1 12-1,0 11 1,286 29 0,-479-13-1233,-8-2-5784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1.656"/>
    </inkml:context>
    <inkml:brush xml:id="br0">
      <inkml:brushProperty name="width" value="0.025" units="cm"/>
      <inkml:brushProperty name="height" value="0.025" units="cm"/>
    </inkml:brush>
  </inkml:definitions>
  <inkml:trace contextRef="#ctx0" brushRef="#br0">101 171 4324,'-11'0'4751,"-48"1"-1050,28-1 3980,297-12-1959,132-35-3258,-84 9-2216,-119 22-238,20-2-955,-75-1-2438,-104 9-840,-21-1-2290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7.956"/>
    </inkml:context>
    <inkml:brush xml:id="br0">
      <inkml:brushProperty name="width" value="0.025" units="cm"/>
      <inkml:brushProperty name="height" value="0.025" units="cm"/>
    </inkml:brush>
  </inkml:definitions>
  <inkml:trace contextRef="#ctx0" brushRef="#br0">0 265 8712,'0'0'8857,"12"0"-8767,663-22 4912,11-37-3678,-211 21-1180,547-71 588,-959 98-511,-17 1 844,1 3 0,60-2 0,-135 23-514,26-14-664,1 1 0,0 0 0,-1-1 0,1 1 0,0 0 0,0 0 0,0 0 0,0-1 0,-1 1 0,1 1 0,1-1 0,-1 0 0,0 0 0,0 0 0,0 0 0,1 1 0,-1-1 0,0 2 0,18 15-3754,-2-10-3108,-5-7-1049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02.769"/>
    </inkml:context>
    <inkml:brush xml:id="br0">
      <inkml:brushProperty name="width" value="0.025" units="cm"/>
      <inkml:brushProperty name="height" value="0.025" units="cm"/>
    </inkml:brush>
  </inkml:definitions>
  <inkml:trace contextRef="#ctx0" brushRef="#br0">0 82 8008,'0'0'13420,"13"0"-12704,148 3 1580,181-4-1528,-295-8-706,-40 6 6,-31 5 5,-38 8 214,-17 3-19,-130 4-1,191-16-243,12 0-4,1-1 0,-1 1 0,1-1 0,-1 0 1,1 0-1,-1-1 0,1 1 0,0-1 0,-1 0 0,-7-3 0,13 3-16,0 1 0,0-1 0,0 1-1,0 0 1,0-1 0,0 1-1,0-1 1,1 1 0,-1 0 0,0-1-1,0 1 1,0 0 0,1-1-1,-1 1 1,0 0 0,0-1 0,1 1-1,-1 0 1,0-1 0,1 1-1,-1 0 1,0 0 0,1-1 0,-1 1-1,0 0 1,1 0 0,-1 0-1,1 0 1,-1 0 0,0-1 0,1 1-1,-1 0 1,1 0 0,-1 0-1,1 0 1,-1 0 0,0 0 0,1 1-1,22-6 14,-22 4-13,499-57 135,-667 71 356,-194 9 819,819-44-1484,-426 14 231,-28 4-8,-20 0-29,-420 3 595,343 4-560,177-4-74,36 0-164,136-18 0,-249 17 166,43-7 4,-50 9 10,0 0 0,0 0 0,-1 0 0,1 0 0,0 0 0,0 0 0,0 0 0,0 0 0,0 0 0,0 0-1,0 0 1,0 0 0,0 0 0,0 0 0,0 0 0,-1-1 0,1 1 0,0 0 0,0 0 0,0 0 0,0 0-1,0 0 1,0 0 0,0 0 0,0 0 0,0 0 0,0 0 0,0-1 0,0 1 0,0 0 0,0 0-1,0 0 1,0 0 0,0 0 0,0 0 0,0 0 0,0 0 0,0 0 0,0-1 0,-32 0 26,-84 7 286,-121 20 1,88-7-161,345-25-682,238-33-2775,-641 51 4468,91-4-655,-135 16 652,230-19-2468,-9 2-5318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2.748"/>
    </inkml:context>
    <inkml:brush xml:id="br0">
      <inkml:brushProperty name="width" value="0.025" units="cm"/>
      <inkml:brushProperty name="height" value="0.025" units="cm"/>
    </inkml:brush>
  </inkml:definitions>
  <inkml:trace contextRef="#ctx0" brushRef="#br0">35 23 5157,'0'0'16613,"9"8"-15679,-3-4-827,-1 0-1,1 0 0,0 0 1,0-1-1,1 0 1,-1 0-1,1 0 0,-1-1 1,1 0-1,0 0 1,0-1-1,0 0 1,0 0-1,10-1 0,84-5 419,178-31-1,-111 10-441,-455 79 877,164-28-73,-152 14-1,262-41 99,34-6-756,46-9-263,41-7-159,2 6-1,0 4 1,130 0-1,-403 36 1230,-277 30-1570,436-51 47,-24-1-2112,15-8-4704,8-14-8050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1.450"/>
    </inkml:context>
    <inkml:brush xml:id="br0">
      <inkml:brushProperty name="width" value="0.025" units="cm"/>
      <inkml:brushProperty name="height" value="0.025" units="cm"/>
    </inkml:brush>
  </inkml:definitions>
  <inkml:trace contextRef="#ctx0" brushRef="#br0">1 231 5381,'0'0'22928,"12"-4"-22111,13-7-728,0-2 1,0-1-1,-2-1 0,1 0 0,-2-2 1,23-21-1,-14 11-92,-11 8-282,2 2-1,28-19 0,-50 36 277,0-1-1,1 1 1,-1 0-1,1-1 0,-1 1 1,1 0-1,-1-1 1,1 1-1,-1 0 1,1 0-1,-1 0 0,1-1 1,0 1-1,-1 0 1,1 0-1,-1 0 1,1 0-1,-1 0 0,1 0 1,0 0-1,-1 0 1,1 0-1,-1 0 1,1 0-1,-1 1 0,1-1 1,0 0-1,-1 0 1,1 1-1,0 15-177,-16 29 306,13-41-31,-42 84 746,32-66-687,0 0 1,1 1-1,2 1 0,-12 41 0,21-54-1035,5-10-2407,10-15-3994,-2-11-3329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6:53.314"/>
    </inkml:context>
    <inkml:brush xml:id="br0">
      <inkml:brushProperty name="width" value="0.025" units="cm"/>
      <inkml:brushProperty name="height" value="0.025" units="cm"/>
    </inkml:brush>
  </inkml:definitions>
  <inkml:trace contextRef="#ctx0" brushRef="#br0">867 52 4612,'-3'-4'895,"0"1"-1,0 0 0,0 0 0,-1 0 1,0 0-1,1 0 0,-1 1 0,-6-4 1,-38-10 2954,35 14-3398,1 0 0,0 1 0,-1 0 0,1 1 0,0 1 0,-14 2 0,5 3-13,1 2 1,0 0 0,1 2 0,0 0 0,1 1 0,-31 23 0,43-30-383,-51 38 271,2 3 1,1 2-1,3 3 1,2 1-1,-43 59 0,76-86-251,1-1-1,1 2 0,1 0 0,2 0 1,0 1-1,2 1 0,0 0 0,-7 48 1,3 17-16,-1 122 0,8-93 114,2-54-21,8 111 1,0-139-102,2-1 0,1 0-1,2 0 1,19 48 0,-15-52-49,1 0-1,2 0 1,34 53 0,-43-77-3,1 0 1,0 0 0,0-1-1,1 0 1,0 0 0,1-1 0,0 0-1,0-1 1,1 0 0,0-1-1,0 0 1,1 0 0,-1-1 0,19 5-1,19-1 58,1-3-1,0-1 1,97-4 0,-59-1-16,-58 2-40,-1-2 1,1-1 0,-1-1-1,1-1 1,-1-2 0,0-1-1,49-16 1,-42 5 11,0-2 1,-2-2 0,0 0-1,-1-2 1,-1-2-1,-2-1 1,0-1-1,-2-2 1,-1-1-1,37-54 1,-25 28 13,-4-2-1,-2-1 1,-2-2-1,-4-1 1,31-98-1,-45 116-17,-3 0 0,-1-1 0,-2-1 0,-2 1 0,-1-59 0,-4 77 109,-3-1 0,0 0 0,-1 1 0,-2 0 0,-1 0 0,-1 0 0,-1 1 0,-1 0 0,-26-46 0,14 36 111,-2 1 1,-1 1-1,-2 1 0,-1 2 1,-1 0-1,-47-36 1,61 55-249,0 0 0,-1 2 1,0 0-1,0 1 0,-1 0 1,0 1-1,-1 1 1,0 1-1,0 1 0,0 0 1,-1 1-1,1 2 0,-1-1 1,0 2-1,0 0 1,-31 4-1,42-1-374,1 0 0,-1 0 1,1 1-1,0 0 0,-12 6 0,-20 9-4133,6-10-1956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1.824"/>
    </inkml:context>
    <inkml:brush xml:id="br0">
      <inkml:brushProperty name="width" value="0.025" units="cm"/>
      <inkml:brushProperty name="height" value="0.025" units="cm"/>
    </inkml:brush>
  </inkml:definitions>
  <inkml:trace contextRef="#ctx0" brushRef="#br0">0 0 15407,'0'0'16047,"58"37"-15919,-36-37 0,3 0-865,3 0-1697,-3-1-3107,-1-7-2659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150"/>
    </inkml:context>
    <inkml:brush xml:id="br0">
      <inkml:brushProperty name="width" value="0.025" units="cm"/>
      <inkml:brushProperty name="height" value="0.025" units="cm"/>
    </inkml:brush>
  </inkml:definitions>
  <inkml:trace contextRef="#ctx0" brushRef="#br0">169 0 2434,'0'0'24231,"-10"3"-23056,2-1-1074,1 0 0,0 1 0,0 0 0,0 0 0,1 1 0,-1-1 0,1 2 0,-1-1 1,1 1-1,1 0 0,-1 0 0,1 0 0,0 1 0,0 0 0,-4 6 0,1-1-18,2-1 0,0 1-1,0 0 1,1 1 0,0-1 0,1 1-1,0 0 1,1 0 0,0 0 0,1 1-1,-1 15 1,3-27-73,0 0-1,0 0 1,0 0-1,0 0 1,0 0-1,0 0 1,0 0 0,1 0-1,-1 0 1,0 0-1,0 0 1,1 0-1,-1 0 1,1 0-1,-1 0 1,1 0 0,-1 0-1,1-1 1,0 1-1,-1 0 1,1 0-1,0-1 1,0 1-1,-1-1 1,1 1 0,0 0-1,0-1 1,0 1-1,0-1 1,1 1-1,1-1 24,0 1-1,0-1 1,0 0 0,0 0-1,-1 0 1,1-1-1,0 1 1,0 0-1,0-1 1,5-2 0,1 0 35,-1 0 1,1-1 0,0-1 0,-1 0 0,15-11 0,-15 9-44,0-1-1,-1 0 1,0 0 0,-1-1-1,0 1 1,0-2 0,-1 1-1,0-1 1,0 1 0,-1-1-1,-1 0 1,0-1 0,0 1-1,-1-1 1,2-13 0,-4 24-27,0 0-1,0-1 1,0 1 0,0-1-1,0 1 1,0 0 0,0-1-1,0 1 1,0-1 0,0 1-1,0 0 1,0-1-1,0 1 1,0-1 0,0 1-1,0 0 1,-1-1 0,1 1-1,0 0 1,0-1 0,0 1-1,-1 0 1,1-1 0,0 1-1,0 0 1,-1-1 0,1 1-1,0 0 1,0 0 0,-1-1-1,1 1 1,0 0 0,-1 0-1,1 0 1,-1 0 0,1-1-1,-1 1 1,-14 7-183,-13 22-102,0 23-620,20-22-1912,11-2-5418,4-21 1532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522"/>
    </inkml:context>
    <inkml:brush xml:id="br0">
      <inkml:brushProperty name="width" value="0.025" units="cm"/>
      <inkml:brushProperty name="height" value="0.025" units="cm"/>
    </inkml:brush>
  </inkml:definitions>
  <inkml:trace contextRef="#ctx0" brushRef="#br0">65 0 13485,'0'0'4324,"-26"55"-1121,12-24-1153,2 0-513,3-2-480,5-5-640,4-5-225,0-7-1089,3-9-1729,8-3-1090,4-17-3523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862"/>
    </inkml:context>
    <inkml:brush xml:id="br0">
      <inkml:brushProperty name="width" value="0.025" units="cm"/>
      <inkml:brushProperty name="height" value="0.025" units="cm"/>
    </inkml:brush>
  </inkml:definitions>
  <inkml:trace contextRef="#ctx0" brushRef="#br0">153 53 12684,'0'0'14579,"-9"4"-13234,1 0-1150,1 0-1,-1 1 0,1-1 0,1 1 1,-11 10-1,14-12-184,1-1 1,-1 1-1,1 0 0,0 0 1,0 0-1,0 0 0,0 0 1,1 0-1,-1 1 0,1-1 1,0 0-1,0 1 0,0-1 0,0 1 1,1 0-1,-1-1 0,1 1 1,0-1-1,1 6 0,-1-8-11,1 0 0,-1 0-1,1 0 1,0 1 0,-1-1-1,1 0 1,0 0 0,0 0-1,0 0 1,0 0 0,0-1-1,0 1 1,0 0 0,0 0 0,0-1-1,0 1 1,1 0 0,-1-1-1,0 1 1,2-1 0,33 11-318,-24-7-50,-9-4 265,0 1 1,0 0-1,0 0 0,-1 0 1,1 0-1,0 1 1,-1-1-1,1 1 0,-1 0 1,0-1-1,1 1 0,-1 0 1,0 0-1,0 1 0,0-1 1,0 0-1,2 5 1,-4-5 82,1 0 1,-1 0 0,0 0 0,0 0 0,0 0 0,0 0 0,0 0 0,0 0-1,-1 0 1,1 0 0,0-1 0,-1 1 0,0 0 0,1 0 0,-1 0 0,0 0-1,0-1 1,0 1 0,0-1 0,0 1 0,-1 0 0,1-1 0,0 0 0,-1 1-1,1-1 1,-1 0 0,-2 2 0,-7 6 182,-1 0-1,0 0 1,0-2 0,0 1-1,-19 7 1,24-12 390,-1-1-1,0 0 1,0 0 0,1 0-1,-1-1 1,-14 1-1,26-14-60,6 2-501,0 2 0,0-1 0,1 1-1,0 1 1,25-12 0,16-12-3,-35 19 4,-1 0 0,0-2 1,26-28-1,-37 36 54,0 1-1,0-1 1,-1-1 0,0 1-1,-1-1 1,1 1 0,-1-1-1,-1 0 1,1 0 0,-1 0-1,0-1 1,-1 1 0,0 0-1,1-9 1,-2 14-43,-1-1 1,1 1-1,-1-1 1,1 1-1,-1 0 1,0 0-1,0-1 1,0 1-1,0 0 1,-1 0-1,1 0 0,0 0 1,-1 0-1,1 0 1,-1 1-1,0-1 1,0 0-1,0 1 1,1-1-1,-1 1 1,-1 0-1,1 0 0,0-1 1,0 1-1,0 1 1,-4-2-1,1 0-17,0 1 1,0-1-1,0 1 0,0 0 0,0 1 0,-1-1 0,1 1 0,0 0 0,0 0 1,0 1-1,-9 1 0,12-1-187,0 0 1,1 0-1,-1 0 0,1 0 1,0 0-1,-1 0 0,1 0 1,0 0-1,-1 0 0,1 1 1,0-1-1,0 1 0,0-1 0,0 1 1,-1 1-1,0 7-5110,3-1-5741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222"/>
    </inkml:context>
    <inkml:brush xml:id="br0">
      <inkml:brushProperty name="width" value="0.025" units="cm"/>
      <inkml:brushProperty name="height" value="0.025" units="cm"/>
    </inkml:brush>
  </inkml:definitions>
  <inkml:trace contextRef="#ctx0" brushRef="#br0">195 1 18385,'0'0'6278,"-1"8"-4671,1 11-1070,1-1 1,1 1-1,8 35 0,-6-36-503,0 1 1,-2 0-1,0 0 0,-1 0 0,-2 31 0,-1-39-46,-1-1 0,0 0 0,-1 1-1,0-1 1,-1-1 0,0 1-1,0-1 1,-1 1 0,0-1 0,-1-1-1,-9 10 1,-38 33-1938,-3-12-3298,16-16-1713</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550"/>
    </inkml:context>
    <inkml:brush xml:id="br0">
      <inkml:brushProperty name="width" value="0.025" units="cm"/>
      <inkml:brushProperty name="height" value="0.025" units="cm"/>
    </inkml:brush>
  </inkml:definitions>
  <inkml:trace contextRef="#ctx0" brushRef="#br0">322 0 8456,'0'0'13842,"-13"6"-12603,-4 2-954,1 1 0,0 0 0,1 1 0,0 1 0,1 1 0,0 0-1,-16 18 1,8-4 38,0 1 1,2 0-1,1 2 0,-27 53 0,38-66-256,2 0 1,0 1 0,0-1 0,2 1 0,0 1 0,1-1-1,0 0 1,2 1 0,0-1 0,1 1 0,3 20-1,-2-29-168,2 0 0,0-1 0,0 1 0,0-1 0,1 0-1,0 0 1,0-1 0,1 1 0,0-1 0,1 0-1,-1 0 1,2 0 0,-1-1 0,0 0 0,1 0 0,0-1-1,1 0 1,-1 0 0,1 0 0,13 5 0,7 2-2220,0-1-1,1-1 1,0-2 0,52 9 0,-6-6-6525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908"/>
    </inkml:context>
    <inkml:brush xml:id="br0">
      <inkml:brushProperty name="width" value="0.025" units="cm"/>
      <inkml:brushProperty name="height" value="0.025" units="cm"/>
    </inkml:brush>
  </inkml:definitions>
  <inkml:trace contextRef="#ctx0" brushRef="#br0">41 1 6790,'0'0'22101,"-33"57"-21076,28-31-256,3 2-224,2-5-225,0 0-256,7-6-32,11-9-256,5-8-1090,7 0-1440,-3-16-2467,2-11-5381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4.237"/>
    </inkml:context>
    <inkml:brush xml:id="br0">
      <inkml:brushProperty name="width" value="0.025" units="cm"/>
      <inkml:brushProperty name="height" value="0.025" units="cm"/>
    </inkml:brush>
  </inkml:definitions>
  <inkml:trace contextRef="#ctx0" brushRef="#br0">178 1 16207,'0'0'3460,"-52"66"-385,27-29-865,2 5-353,-1 2-607,1-6-482,8 2-576,4-4-127,7-7-1635,4-7-2466,0-9-1857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4.562"/>
    </inkml:context>
    <inkml:brush xml:id="br0">
      <inkml:brushProperty name="width" value="0.025" units="cm"/>
      <inkml:brushProperty name="height" value="0.025" units="cm"/>
    </inkml:brush>
  </inkml:definitions>
  <inkml:trace contextRef="#ctx0" brushRef="#br0">16 0 15214,'0'0'13773,"64"26"-12844,-24-24-672,5-2-161,6 0-128,1 0-865,-7 0-1666,-9 0-672,-15 0-1633,-10 0-7144</inkml:trace>
  <inkml:trace contextRef="#ctx0" brushRef="#br0" timeOffset="1">0 145 15118,'0'0'11307,"80"5"-9962,-33-13-576,5 2-609,2 3-128,-2-1-1345,-4 3-4068,1 0-6983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075"/>
    </inkml:context>
    <inkml:brush xml:id="br0">
      <inkml:brushProperty name="width" value="0.025" units="cm"/>
      <inkml:brushProperty name="height" value="0.025" units="cm"/>
    </inkml:brush>
  </inkml:definitions>
  <inkml:trace contextRef="#ctx0" brushRef="#br0">0 230 6566,'0'0'16240,"10"6"-14297,-9-6-1899,2 3 101,0-1-1,0 0 1,0 0-1,1-1 1,-1 1-1,0-1 1,1 1-1,0-1 1,-1 0-1,1 0 1,-1-1-1,1 1 1,0-1-1,-1 0 1,1 0-1,0 0 1,0 0-1,-1-1 1,1 1-1,0-1 1,-1 0-1,1 0 1,-1-1-1,6-2 1,65-38 532,91-67 0,-28 15-1028,-138 105-140,-17 18 377,-28 39 1,23-37 176,-21 39 0,38-60-100,1 0 0,1 0 0,0 1 1,0-1-1,1 1 0,0 0 0,1 0 0,-1 16 1,2-27-76,1 1 0,0 0 0,0 0 1,0 0-1,0 0 0,0-1 1,0 1-1,0 0 0,1 0 0,-1 0 1,0-1-1,0 1 0,1 0 1,-1 0-1,0-1 0,1 1 0,-1 0 1,0-1-1,1 1 0,-1 0 1,1-1-1,0 1 0,-1-1 0,1 1 1,-1-1-1,1 1 0,0-1 1,-1 1-1,1-1 0,0 1 0,0-1 1,-1 0-1,1 0 0,0 1 1,0-1-1,-1 0 0,1 0 0,0 0 1,0 0-1,0 0 0,-1 0 1,1 0-1,0 0 0,0 0 0,0 0 1,1-1-1,2 0-680,1 0 1,-1 0-1,0-1 0,1 1 0,-1-1 1,0 0-1,6-5 0,22-18-6596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6:55.490"/>
    </inkml:context>
    <inkml:brush xml:id="br0">
      <inkml:brushProperty name="width" value="0.025" units="cm"/>
      <inkml:brushProperty name="height" value="0.025" units="cm"/>
    </inkml:brush>
  </inkml:definitions>
  <inkml:trace contextRef="#ctx0" brushRef="#br0">856 101 2338,'0'0'1212,"3"-9"-982,-2 6-323,9-32 915,-10 34-609,0-1 0,1 1 1,-1 0-1,0-1 0,0 1 0,0 0 1,0-1-1,0 1 0,0-1 0,0 1 0,-1 0 1,1-1-1,0 1 0,-1 0 0,1-1 0,-1 1 1,0 0-1,1 0 0,-1 0 0,0-1 0,1 1 1,-1 0-1,0 0 0,0 0 0,0 0 1,-1-1-1,-7-1 338,1 0 0,0 0 0,-1 1 1,1-1-1,-1 2 0,1-1 0,-1 2 0,0-1 1,0 1-1,0 0 0,1 1 0,-1 0 1,-12 2-1,-3 3-329,0 1 0,1 0 0,-35 17 0,18-3 73,2 2 0,1 1 0,0 2 0,2 2 0,2 1 0,0 1 0,-52 65 0,55-58-110,1 1 1,3 1 0,1 2 0,2 0-1,1 2 1,3 0 0,1 1-1,3 1 1,1 1 0,3 0-1,1 0 1,2 1 0,-1 57 0,10-28-86,3 0 0,4 0 0,3-1 0,3 0 0,3-1 0,4-1 0,46 110 0,-38-114-6,2-1-1,59 90 1,-67-122-50,2-2 0,1-1 0,2-1 0,1-1 0,60 49 0,-76-71-38,1 0 1,0-1-1,0 0 0,1-1 1,0-1-1,0 0 0,0-1 1,1-1-1,0 0 0,0-2 1,0 1-1,0-2 1,0 0-1,0-1 0,0 0 1,18-4-1,23-6 37,-1-2 0,0-3 0,65-26 1,34-10-5,-103 38-46,-2-3 0,81-36 0,-111 41 4,0 0 1,0-1 0,-1-1-1,-1-1 1,0-1 0,-1-1-1,-1 0 1,24-30-1,234-288-71,-256 315 75,-1 0 0,0-2 0,-2 0 0,-1-1 0,0 0 0,-2-1 0,0 0 0,-2-1 0,-1-1 0,-1 1 0,0-1 0,-2-1 1,-1 1-1,3-51 0,-7 40 17,-2 1 1,-1 0 0,-1 0-1,-2 0 1,-2 0-1,-15-46 1,14 58 125,-1 0 1,-1 1-1,-2 0 1,0 0-1,-1 1 1,-1 1-1,-1 0 0,0 1 1,-2 1-1,-19-17 1,-134-98 856,25 23-935,108 78-159,-1-2 136,-2 2 1,-2 1-1,-74-42 0,103 67-85,-1 0 1,-1 0-1,1 1 1,-1 1-1,0 0 1,0 1-1,-16 0 1,20 2-66,1 1 1,0 1 0,-1 0 0,1 0 0,0 1 0,0 0-1,0 1 1,0 0 0,0 1 0,0 0 0,-13 8 0,-30 23-1869,-20 10-4133,35-30-1157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417"/>
    </inkml:context>
    <inkml:brush xml:id="br0">
      <inkml:brushProperty name="width" value="0.025" units="cm"/>
      <inkml:brushProperty name="height" value="0.025" units="cm"/>
    </inkml:brush>
  </inkml:definitions>
  <inkml:trace contextRef="#ctx0" brushRef="#br0">148 1 18161,'0'0'3358,"-10"8"-555,-5 4-2011,1 1 0,0 1 1,1 0-1,-19 27 0,26-31-575,0 0-1,0 0 0,1 0 1,0 0-1,1 1 1,0 0-1,0 0 0,2 0 1,-1 0-1,-1 21 1,4-30-209,0 1 0,0-1 0,0 1 1,1-1-1,-1 0 0,1 1 0,0-1 0,-1 0 1,1 1-1,0-1 0,0 0 0,1 0 1,-1 0-1,0 0 0,1 0 0,-1 0 0,1 0 1,0 0-1,-1-1 0,1 1 0,0 0 1,0-1-1,0 0 0,0 1 0,0-1 1,1 0-1,-1 0 0,0 0 0,0-1 0,1 1 1,-1 0-1,1-1 0,-1 1 0,0-1 1,1 0-1,3 0 0,2 0 19,1 0 0,-1 0 1,0-1-1,0 0 0,0 0 0,0-1 0,0 0 0,0-1 1,-1 1-1,10-6 0,-8 3-50,0-1 1,-1 0-1,0-1 1,0 1-1,0-2 1,-1 1-1,0-1 1,-1 0-1,1-1 1,5-10-1,-8 13 26,-1 0-1,0 0 0,-1 0 0,1 0 0,-1-1 0,-1 1 1,1-1-1,-1 1 0,0-1 0,0 1 0,-1-1 1,0 0-1,0 1 0,-1-1 0,1 0 0,-1 1 1,-3-9-1,3 12-1,0 0 1,0 1 0,-1-1-1,1 1 1,-1-1 0,1 1-1,-1-1 1,0 1-1,0 0 1,0 0 0,0-1-1,-1 2 1,1-1 0,0 0-1,-1 0 1,0 1 0,1-1-1,-1 1 1,0 0-1,1 0 1,-1 0 0,0 0-1,0 1 1,0-1 0,0 1-1,0-1 1,0 1 0,0 0-1,0 0 1,0 1 0,0-1-1,-5 2 1,4-2-149,0 1-1,1 0 1,-1 1 0,0-1 0,1 0-1,-1 1 1,1 0 0,-1 0 0,1 0-1,0 0 1,0 0 0,0 1 0,0 0-1,1-1 1,-1 1 0,0 0 0,1 0-1,0 0 1,0 1 0,0-1 0,0 0-1,1 1 1,-1 0 0,1-1 0,-2 5-1,3-4-710,-1 0 0,1-1-1,0 1 1,-1-1-1,2 1 1,-1-1 0,0 1-1,1 0 1,0 3-1,10 3-6662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788"/>
    </inkml:context>
    <inkml:brush xml:id="br0">
      <inkml:brushProperty name="width" value="0.025" units="cm"/>
      <inkml:brushProperty name="height" value="0.025" units="cm"/>
    </inkml:brush>
  </inkml:definitions>
  <inkml:trace contextRef="#ctx0" brushRef="#br0">204 32 18738,'-8'0'3987,"-1"1"-3461,0 0 0,-1 0-1,1 1 1,0 1-1,1 0 1,-1 0 0,0 0-1,1 1 1,0 0-1,0 1 1,0 0 0,-9 8-1,10-8-399,1 0-1,0 0 1,1 0-1,-1 1 1,1 0-1,0 0 1,0 1-1,1 0 0,0-1 1,0 1-1,1 0 1,-1 1-1,2-1 1,-1 1-1,-2 14 1,5-20-120,-1 0 0,1 0 0,0 0 0,0-1 0,0 1 0,1 0 0,-1 0 0,0 0-1,1 0 1,-1 0 0,1 0 0,0-1 0,-1 1 0,1 0 0,0 0 0,0-1 0,0 1 0,0-1 0,1 1 0,-1-1 0,0 1 0,3 1 0,-1-1 5,1 1 0,0-1 0,0 0 0,-1-1 0,1 1 0,0-1 0,1 1 1,-1-1-1,8 1 0,1-1-55,0 0 0,0-1 0,0 0 0,0-1 0,25-6 0,-26 4-11,-1-1 1,0-1 0,0 0-1,-1 0 1,0-1 0,0-1-1,0 0 1,0 0 0,-1-1-1,8-8 1,-13 12 75,0 0-1,0 0 1,0-1 0,0 1-1,-1-1 1,0 0 0,0 0-1,0 0 1,-1 0 0,1-1-1,-1 1 1,-1-1 0,1 1-1,-1-1 1,0 1 0,0-1-1,0 0 1,-1 0-1,0 0 1,0 1 0,-1-1-1,-1-7 1,1 9 13,-1 1 0,0 0 0,0 0 0,0 0 1,-1 0-1,1 0 0,-1 0 0,0 0 0,0 1 0,1-1 0,-2 1 0,1 0 0,0 0 0,0 0 1,-1 0-1,1 1 0,-1 0 0,1-1 0,-1 1 0,0 0 0,1 1 0,-1-1 0,0 1 0,-7-1 1,-45 3-1087,11 12-3473,23 0-2575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7.522"/>
    </inkml:context>
    <inkml:brush xml:id="br0">
      <inkml:brushProperty name="width" value="0.025" units="cm"/>
      <inkml:brushProperty name="height" value="0.025" units="cm"/>
    </inkml:brush>
  </inkml:definitions>
  <inkml:trace contextRef="#ctx0" brushRef="#br0">1 1 6470,'0'0'23735,"80"44"-22614,-42-44-673,5 0-352,5 0-64,-2 0-801,-4 0-2337,-8 0-3525,-4 0-5764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007"/>
    </inkml:context>
    <inkml:brush xml:id="br0">
      <inkml:brushProperty name="width" value="0.025" units="cm"/>
      <inkml:brushProperty name="height" value="0.025" units="cm"/>
    </inkml:brush>
  </inkml:definitions>
  <inkml:trace contextRef="#ctx0" brushRef="#br0">0 31 13132,'0'0'6524,"10"-3"-3065,82-19 1361,-81 20-4471,-1 0 1,1 1-1,0 1 0,0-1 0,-1 1 0,1 1 0,21 4 0,-31-5-332,0 1 0,0-1 0,1 1 0,-1-1 1,0 1-1,0-1 0,0 1 0,0 0 0,0-1 1,0 1-1,0 0 0,0 0 0,0 0 0,-1 0 0,1 0 1,0 0-1,0 0 0,-1 0 0,1 0 0,-1 0 1,1 0-1,-1 0 0,1 0 0,-1 1 0,0-1 0,0 0 1,1 0-1,-1 0 0,0 1 0,0-1 0,0 0 1,0 0-1,-1 1 0,1-1 0,0 0 0,0 0 1,-1 1-1,1-1 0,-1 0 0,1 0 0,-1 0 0,1 0 1,-1 0-1,-1 2 0,-1 3 106,-1 0 0,1 0 0,-2-1 0,1 1-1,-1-1 1,-7 7 0,-19 12 13,-1-1-1,-59 32 0,156-40-893,-53-13 564,-1 0-1,0 1 1,0 0-1,0 1 1,0 0 0,10 7-1,-19-11 196,0 1 1,-1 0-1,1 0 0,-1 0 1,1 1-1,-1-1 0,1 0 0,-1 0 1,0 1-1,1-1 0,-1 1 0,0-1 1,0 1-1,0 0 0,0-1 0,0 1 1,-1 0-1,1 0 0,0-1 1,-1 1-1,0 0 0,1 0 0,-1 0 1,0 0-1,0 0 0,0 0 0,0 0 1,0-1-1,0 1 0,-1 0 0,1 0 1,0 0-1,-1 0 0,0 0 0,1-1 1,-1 1-1,0 0 0,0-1 1,0 1-1,0 0 0,0-1 0,-1 1 1,1-1-1,0 0 0,-3 3 0,-2 2 102,-1 0 0,0-1 0,0 1 1,0-2-1,0 1 0,-1-1 0,0 0 0,0 0 0,0-1 0,0 0 0,-1 0 0,1-1 0,-1 0 0,1-1 0,-1 0 0,0 0 0,0-1 0,1 0 0,-16-2 0,23 2-165,0 0 1,0 0-1,0 0 1,0-1-1,0 1 0,0 0 1,0-1-1,0 1 1,0-1-1,0 1 0,1-1 1,-1 1-1,0-1 0,0 0 1,0 1-1,1-1 1,-1 0-1,0 0 0,1 0 1,-1 1-1,1-1 1,-1 0-1,1 0 0,-1 0 1,1 0-1,0 0 1,-1 0-1,1 0 0,0 0 1,0 0-1,-1 0 0,1 0 1,0 0-1,0 0 1,0 0-1,1 0 0,-1 0 1,0 0-1,0 0 1,0 0-1,1 0 0,-1 0 1,0 0-1,1 0 1,-1 0-1,1 0 0,0 0 1,-1 1-1,1-1 1,-1 0-1,1 0 0,0 1 1,0-1-1,-1 0 0,1 1 1,0-1-1,0 0 1,0 1-1,0-1 0,1 1 1,23-12-5256,5 0-1431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351"/>
    </inkml:context>
    <inkml:brush xml:id="br0">
      <inkml:brushProperty name="width" value="0.025" units="cm"/>
      <inkml:brushProperty name="height" value="0.025" units="cm"/>
    </inkml:brush>
  </inkml:definitions>
  <inkml:trace contextRef="#ctx0" brushRef="#br0">204 29 12011,'0'0'12882,"-11"-3"-9882,6 2-2856,0 0 0,0 0 0,0 0 0,0 0 0,-1 1-1,1 0 1,0 0 0,0 0 0,0 1 0,-1 0 0,1 0 0,0 0 0,0 0 0,0 1 0,0 0 0,0 0-1,1 0 1,-1 1 0,1 0 0,-1 0 0,1 0 0,-4 4 0,-1 1-38,1 0 0,1 0 0,0 1 0,0 0 0,0 0 0,1 1 0,1 0 0,-7 15 0,11-23-92,0 0-1,0 0 1,0 0-1,0 1 1,0-1-1,1 0 1,-1 1 0,1-1-1,0 1 1,-1-1-1,1 0 1,0 1-1,0-1 1,1 1-1,-1-1 1,0 0 0,1 1-1,0-1 1,-1 0-1,1 1 1,0-1-1,0 0 1,0 0-1,1 0 1,-1 0 0,0 0-1,1 0 1,-1 0-1,1 0 1,0 0-1,0-1 1,-1 1-1,1-1 1,0 1-1,0-1 1,1 0 0,-1 0-1,0 0 1,0 0-1,0 0 1,1 0-1,-1-1 1,0 1-1,5 0 1,1 0-14,0 0 0,1 0 0,-1-1 0,0 0 0,1 0 0,-1-1 0,1 0 0,-1-1 0,0 0 0,0 0 0,0 0 0,0-1 0,0-1 0,-1 1 0,1-1 0,-1 0 0,0-1 0,8-6 0,-9 6 0,-1 0 0,1 0 0,-1 0 0,-1 0 0,1-1 0,-1 0 0,0 0 0,0 0 0,-1-1 0,1 1 0,-2-1 0,1 0 0,-1 0 0,0 0 0,0 0 0,0 0 0,-1 0 0,-1 0 0,1-1 0,-1 1 0,-1-11 0,0 16-8,0 0-1,1-1 1,-1 1-1,-1 0 1,1 0-1,0 0 1,0 0-1,-1 0 1,1 0 0,-1 0-1,0 1 1,0-1-1,1 0 1,-1 1-1,0 0 1,0-1 0,0 1-1,0 0 1,-1 0-1,1 0 1,0 0-1,0 0 1,-1 1-1,1-1 1,-1 1 0,1-1-1,0 1 1,-1 0-1,1 0 1,-4 0-1,0 0-41,1 0-1,0 0 0,0 0 1,0 1-1,0 0 0,-1 0 0,1 0 1,0 0-1,1 1 0,-1 0 1,0 0-1,0 0 0,-7 6 0,9-5-254,0 1-1,0-1 1,0 1-1,1 0 1,-1 0-1,1 1 0,0-1 1,0 0-1,0 1 1,-1 6-1,3-9-118,-1 0 0,0 0 0,1 0 0,0 0 0,-1 0 0,1 0 0,0 0 0,0 0 0,0 0 0,1 0 0,-1 1 0,0-1 0,1 0 0,-1 0 1,1 0-1,0 0 0,-1-1 0,1 1 0,0 0 0,0 0 0,0 0 0,1-1 0,-1 1 0,0 0 0,1-1 0,1 2 0,21 8-5705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725"/>
    </inkml:context>
    <inkml:brush xml:id="br0">
      <inkml:brushProperty name="width" value="0.025" units="cm"/>
      <inkml:brushProperty name="height" value="0.025" units="cm"/>
    </inkml:brush>
  </inkml:definitions>
  <inkml:trace contextRef="#ctx0" brushRef="#br0">239 37 17777,'0'0'4356,"-10"-3"-907,2 1-3175,0 1 1,0-1 0,-1 1 0,1 0-1,-1 1 1,1 0 0,0 0 0,-1 1-1,1 0 1,0 1 0,0 0 0,0 0 0,0 0-1,0 1 1,0 0 0,-12 8 0,13-6-143,0 1 0,1 0 1,-1 1-1,1-1 0,1 1 1,-1 1-1,1-1 0,0 1 1,1 0-1,0 0 0,-5 14 1,8-20-119,0 0 0,0 1 0,0-1 1,0 1-1,1-1 0,-1 0 0,1 1 1,0-1-1,0 1 0,0-1 1,0 1-1,0-1 0,0 1 0,1-1 1,-1 0-1,1 1 0,-1-1 0,1 0 1,0 1-1,0-1 0,0 0 0,1 0 1,-1 0-1,0 0 0,1 0 0,-1 0 1,1 0-1,0 0 0,0 0 0,-1-1 1,1 1-1,0-1 0,0 1 0,1-1 1,-1 0-1,0 0 0,0 0 0,1 0 1,-1 0-1,0-1 0,1 1 0,-1-1 1,1 1-1,-1-1 0,0 0 1,4 0-1,4 0-4,-1 1 0,1-2 0,0 1 0,0-1 0,0-1 0,-1 0 0,1 0 0,-1-1 0,0 0 0,1 0 0,-1-1 0,-1-1 0,1 0 0,-1 0 0,10-7 0,-13 8-6,0 0-1,0 0 1,-1 0 0,0 0-1,1-1 1,-1 0 0,-1 0-1,1 0 1,-1-1 0,0 1 0,0-1-1,-1 0 1,1 1 0,-1-1-1,-1 0 1,1 0 0,-1-1-1,0 1 1,0 0 0,-1 0 0,0-1-1,0 1 1,0 0 0,-1 0-1,-1-7 1,1 11-196,0-1 0,0 1 0,0 0 0,0 0 0,0 0-1,-1 0 1,1 0 0,-1 0 0,1 1 0,-1-1 0,0 0 0,1 1 0,-1-1 0,0 1 0,0 0-1,0-1 1,0 1 0,0 0 0,-1 0 0,1 1 0,0-1 0,0 0 0,-1 1 0,1-1 0,0 1 0,-1 0-1,1 0 1,0-1 0,-1 2 0,-2-1 0,3 0-136,0 0 0,0 0-1,-1 1 1,1-1 0,0 0 0,0 1-1,0 0 1,0-1 0,0 1 0,0 0-1,0 0 1,0 0 0,0 0 0,1 0 0,-1 1-1,0-1 1,1 0 0,-1 1 0,1 0-1,-1-1 1,1 1 0,0 0 0,0-1-1,0 1 1,0 0 0,0 0 0,0 0 0,0 0-1,0 0 1,1 0 0,-1 0 0,1 0-1,-1 5 1,1 8-12601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9.103"/>
    </inkml:context>
    <inkml:brush xml:id="br0">
      <inkml:brushProperty name="width" value="0.025" units="cm"/>
      <inkml:brushProperty name="height" value="0.025" units="cm"/>
    </inkml:brush>
  </inkml:definitions>
  <inkml:trace contextRef="#ctx0" brushRef="#br0">123 141 8488,'0'0'15230,"-5"11"-12101,-26 40-1091,17-32-1484,1 0 1,2 1-1,0 0 1,0 1 0,2 1-1,-7 26 1,15-47-561,1 0-1,0 0 1,0 0 0,0 1 0,0-1-1,0 0 1,0 0 0,0 0 0,0 0-1,0 0 1,0 0 0,0 0-1,1 0 1,-1 0 0,1 0 0,-1 0-1,0 0 1,1 0 0,0 0-1,-1-1 1,1 1 0,-1 0 0,1 0-1,0 0 1,0-1 0,1 2 0,0-1-33,0 0 1,0-1 0,0 1-1,0 0 1,0-1 0,0 0-1,0 1 1,0-1 0,1 0 0,-1 0-1,0 0 1,3-1 0,5-1-282,-1 0 1,0 0-1,-1-1 1,1 0 0,13-7-1,30-24-5415,-6-9-4401,-20 10-1293</inkml:trace>
  <inkml:trace contextRef="#ctx0" brushRef="#br0" timeOffset="1">144 1 17168,'0'0'13101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0.547"/>
    </inkml:context>
    <inkml:brush xml:id="br0">
      <inkml:brushProperty name="width" value="0.025" units="cm"/>
      <inkml:brushProperty name="height" value="0.025" units="cm"/>
    </inkml:brush>
  </inkml:definitions>
  <inkml:trace contextRef="#ctx0" brushRef="#br0">88 0 19282,'0'0'8200,"1"9"-7202,-3 27-387,-1 0-1,-2 0 0,-1 0 0,-13 42 1,-6 31-284,22-91-353,-7 32-148,3 1-1,-1 59 1,7-109 72,1-1 1,0 0-1,0 1 1,0-1 0,0 0-1,0 1 1,0-1-1,1 0 1,-1 1 0,0-1-1,0 0 1,0 1-1,0-1 1,0 0 0,0 1-1,1-1 1,-1 0-1,0 1 1,0-1 0,0 0-1,1 0 1,-1 1-1,0-1 1,0 0 0,1 0-1,-1 1 1,0-1-1,1 0 1,-1 0-1,0 0 1,1 0 0,-1 0-1,0 1 1,1-1-1,13-7-5877,2-12-716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169"/>
    </inkml:context>
    <inkml:brush xml:id="br0">
      <inkml:brushProperty name="width" value="0.025" units="cm"/>
      <inkml:brushProperty name="height" value="0.025" units="cm"/>
    </inkml:brush>
  </inkml:definitions>
  <inkml:trace contextRef="#ctx0" brushRef="#br0">106 1 17681,'0'0'12417,"-5"10"-11109,-4 6-924,-24 47 317,31-58-676,0 0 1,0 0-1,0 1 0,0-1 0,1 1 0,0-1 0,0 1 0,1 0 0,-1-1 0,1 7 0,1-11-25,0 0 0,0 0 0,0 0 0,0 0 0,-1 0 0,1-1 0,0 1 0,1 0 0,-1 0 0,0-1 0,0 1 0,0-1 0,0 1 0,0-1 0,1 0 0,-1 1 0,0-1 0,0 0 0,0 0 0,1 0 0,-1 0 0,2 0 0,37 2 0,-34-2 0,16 0-14,58 4-158,-75-3 160,1-1-1,-1 2 1,0-1 0,0 1-1,0-1 1,0 1-1,0 1 1,0-1 0,0 1-1,-1-1 1,1 2-1,4 3 1,-7-5 14,0-1-1,-1 1 1,1 0-1,-1 0 1,0 0 0,1 0-1,-1 0 1,0 0-1,0 1 1,0-1-1,0 0 1,-1 1 0,1-1-1,0 0 1,-1 1-1,0-1 1,0 1 0,0-1-1,0 5 1,-1-3 10,0 1 0,0-1 0,-1 1 0,1-1 1,-1 0-1,0 0 0,0 0 0,-1 0 0,-4 7 0,-4 1 27,0 0 0,0-1 0,-1-1-1,-25 18 1,22-18-39,1-1 0,-1-1 0,-21 8 0,29-13 0,1-1 0,-1 0 0,1 0 0,-1-1 0,0 0 0,0 0 0,0-1 0,1 1 0,-1-1 0,0-1 0,-7-1 0,12 2-48,1 0 0,-1-1 0,1 0 0,-1 1 0,1-1 0,-1 0 0,1 0 0,0 0 0,-1 0 0,1 0 0,0 0-1,0 0 1,0 0 0,-1 0 0,1-1 0,1 1 0,-1 0 0,0-1 0,0 1 0,-1-3 0,1-1-352,-1 1-1,1-1 1,0 0 0,0 0-1,0 0 1,1-10-1,0 3-1527,1-1 0,0 1 0,1-1-1,7-21 1,7-5-12293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515"/>
    </inkml:context>
    <inkml:brush xml:id="br0">
      <inkml:brushProperty name="width" value="0.025" units="cm"/>
      <inkml:brushProperty name="height" value="0.025" units="cm"/>
    </inkml:brush>
  </inkml:definitions>
  <inkml:trace contextRef="#ctx0" brushRef="#br0">0 11 21524,'0'0'10923,"62"0"-10603,-39 0-320,6-1 0,-4-1 0,1 0-1025,-7 0-1826,-7-1-3939,-1 2-9546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6:56.768"/>
    </inkml:context>
    <inkml:brush xml:id="br0">
      <inkml:brushProperty name="width" value="0.025" units="cm"/>
      <inkml:brushProperty name="height" value="0.025" units="cm"/>
    </inkml:brush>
  </inkml:definitions>
  <inkml:trace contextRef="#ctx0" brushRef="#br0">532 45 4676,'0'0'5889,"-11"-7"-4154,6 2-1471,-1 1 0,0 0 1,0 1-1,-1-1 1,1 1-1,-1 0 0,1 1 1,-1 0-1,0 0 1,0 0-1,0 1 1,0 0-1,0 0 0,0 1 1,0 0-1,-14 2 1,6 1 17,0 2 1,1 0-1,0 1 1,0 0-1,0 1 1,1 0-1,0 1 0,0 1 1,1 0-1,0 1 1,1 0-1,0 1 1,0 0-1,1 0 1,1 1-1,-11 17 1,0 4-167,1 0 0,2 1 0,1 0 0,1 2 0,-13 51 0,10-10-70,3 1 1,3 1-1,-1 88 1,13 242 22,1-379-57,1 19 54,3-1 1,1 0-1,3 0 0,2-1 0,2 0 1,1-1-1,3 0 0,2-2 1,2 0-1,1-1 0,45 63 0,-54-90-67,0 0-1,0-1 0,2 0 0,0-2 0,0 1 0,2-2 0,-1 0 0,1-1 1,1-1-1,0 0 0,1-1 0,-1-2 0,2 1 0,-1-2 0,1-1 1,0 0-1,0-2 0,0 0 0,40 0 0,-6-4 38,-1-3 0,1-2 1,-1-3-1,94-27 0,198-91-692,-308 111 638,1-1-1,-2-3 1,-1-1-1,0-1 1,-2-2 0,-1-1-1,0-2 1,37-42-1,-53 52 22,49-53 93,69-96 1,-116 141 49,-2-2 1,0 0-1,-2-1 0,-1 0 1,-1-1-1,-2 0 1,14-59-1,-12-8 39,-5-1 0,-8-189 0,-1 245-149,-1 1-1,-2 0 0,-1 0 0,-2 1 1,-20-55-1,24 82 37,-1 0 1,0 1-1,-1-1 1,0 1-1,-1 1 0,0-1 1,0 1-1,-2 0 1,1 1-1,-1 0 0,0 0 1,-1 1-1,0 0 1,0 1-1,-1 0 0,0 1 1,0 0-1,0 0 0,-1 1 1,0 1-1,-15-4 1,5 4-14,0 0 0,-1 2 0,1 0 1,-1 2-1,-35 3 0,-109 27-2288,130-22 691,-31 4-3005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837"/>
    </inkml:context>
    <inkml:brush xml:id="br0">
      <inkml:brushProperty name="width" value="0.025" units="cm"/>
      <inkml:brushProperty name="height" value="0.025" units="cm"/>
    </inkml:brush>
  </inkml:definitions>
  <inkml:trace contextRef="#ctx0" brushRef="#br0">0 61 19218,'0'0'13549,"45"-21"-13549,-30 3-1986,0-4-9577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1.830"/>
    </inkml:context>
    <inkml:brush xml:id="br0">
      <inkml:brushProperty name="width" value="0.025" units="cm"/>
      <inkml:brushProperty name="height" value="0.025" units="cm"/>
    </inkml:brush>
  </inkml:definitions>
  <inkml:trace contextRef="#ctx0" brushRef="#br0">0 0 10954,'0'0'12636,"0"10"-10346,0 3-1498,1 0-1,0-1 1,1 1-1,0 0 1,6 19-1,-6-27-706,0 0 1,0 0-1,1 0 0,-1 0 0,1 0 1,0 0-1,0-1 0,1 0 0,-1 1 1,1-1-1,0 0 0,0-1 1,1 1-1,-1-1 0,1 0 0,-1 0 1,1 0-1,7 3 0,32 3-1644,-40-9 885,-1 0 0,1 0 0,0 0 0,0-1 0,0 0 0,0 1 0,0-1 0,0 0 0,-1-1 0,1 1 0,0-1 0,-1 0-1,0 1 1,6-5 0,15-16-5684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2.188"/>
    </inkml:context>
    <inkml:brush xml:id="br0">
      <inkml:brushProperty name="width" value="0.025" units="cm"/>
      <inkml:brushProperty name="height" value="0.025" units="cm"/>
    </inkml:brush>
  </inkml:definitions>
  <inkml:trace contextRef="#ctx0" brushRef="#br0">299 1 14286,'0'0'3875,"-40"50"-416,14-16-832,-2 10-641,-4 9-353,-3 4-415,1 2-290,3 0-511,3-5-321,4-8-32,9-10-160,9-12-865,6-11-1377,14-13-7720,7-13-1761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2.544"/>
    </inkml:context>
    <inkml:brush xml:id="br0">
      <inkml:brushProperty name="width" value="0.025" units="cm"/>
      <inkml:brushProperty name="height" value="0.025" units="cm"/>
    </inkml:brush>
  </inkml:definitions>
  <inkml:trace contextRef="#ctx0" brushRef="#br0">6 1 17072,'0'0'13229,"16"56"-12749,20-49-320,4-6 0,6-1-160,-3 0-672,-3 0-1282,-5-2-1954,-11-4-1473,-9 1-2018</inkml:trace>
  <inkml:trace contextRef="#ctx0" brushRef="#br0" timeOffset="1">1 131 14574,'0'0'10890,"20"54"-9513,18-51-256,11-3-672,8 0-289,2-10-416,6-5-3236,-5-5-5060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136"/>
    </inkml:context>
    <inkml:brush xml:id="br0">
      <inkml:brushProperty name="width" value="0.025" units="cm"/>
      <inkml:brushProperty name="height" value="0.025" units="cm"/>
    </inkml:brush>
  </inkml:definitions>
  <inkml:trace contextRef="#ctx0" brushRef="#br0">157 0 21172,'0'0'9492,"-9"7"-8932,4-2-471,-1-2-44,1 0 0,0 1 1,0 0-1,0 1 0,1-1 1,-1 1-1,1 0 0,0 0 1,0 0-1,1 0 0,-1 1 1,1-1-1,1 1 1,-5 12-1,7-17-49,0 0-1,1 0 1,-1 0-1,0 0 1,1 0 0,-1 0-1,1 0 1,0-1-1,-1 1 1,1 0 0,-1 0-1,1 0 1,0-1-1,0 1 1,-1 0 0,1 0-1,0-1 1,0 1-1,0-1 1,0 1 0,0-1-1,0 1 1,0-1-1,0 0 1,0 1 0,0-1-1,0 0 1,0 0-1,0 0 1,0 0 0,0 0-1,0 0 1,0 0-1,2 0 1,49-1-386,-37 1 74,17-2-474,-22 1 466,0 0 0,0 1 0,0 0 0,0 1 0,-1 0 0,15 3 0,-23-4 311,0 0 0,-1 0 0,1 1 0,0-1 1,0 1-1,0-1 0,-1 1 0,1-1 1,0 1-1,0-1 0,-1 1 0,1 0 0,-1-1 1,1 1-1,-1 0 0,1-1 0,-1 1 1,1 0-1,-1 0 0,1 0 0,-1 0 0,0-1 1,0 1-1,1 0 0,-1 0 0,0 1 0,-8 26 129,-27 18 829,19-29-411,-2-1 0,0-1 0,-38 25 1,49-35-420,0-1 0,0 0 0,0-1 0,-1 0 0,0 0 0,1 0 0,-1-1 0,0 0 0,0-1 0,0 1 0,0-2 0,0 1 0,0-1 0,0 0 0,-10-2 0,16 1-232,1 1 1,0-1-1,0 0 0,0 0 0,-1 0 1,1 0-1,0 0 0,0 0 1,0-1-1,1 1 0,-1 0 1,0 0-1,0-1 0,1 1 0,-1 0 1,0-1-1,1 1 0,0-1 1,-1 1-1,1-1 0,0 1 1,0-1-1,0 1 0,-1-1 0,2 1 1,-1-3-1,3-42-7446,6 8-2767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479"/>
    </inkml:context>
    <inkml:brush xml:id="br0">
      <inkml:brushProperty name="width" value="0.025" units="cm"/>
      <inkml:brushProperty name="height" value="0.025" units="cm"/>
    </inkml:brush>
  </inkml:definitions>
  <inkml:trace contextRef="#ctx0" brushRef="#br0">0 12 16271,'0'0'11147,"73"-6"-10410,-39 6-449,4 0-192,7 0-480,1-1-3140,4-1-3683,1 0-4900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872"/>
    </inkml:context>
    <inkml:brush xml:id="br0">
      <inkml:brushProperty name="width" value="0.025" units="cm"/>
      <inkml:brushProperty name="height" value="0.025" units="cm"/>
    </inkml:brush>
  </inkml:definitions>
  <inkml:trace contextRef="#ctx0" brushRef="#br0">180 1 13004,'0'0'5558,"-8"3"-1475,-3 0-3433,1 2-1,0-1 0,0 2 0,0-1 0,1 1 0,-1 1 0,-10 9 1,12-9-529,1 0 1,0 1 0,0-1 0,1 1-1,0 1 1,1-1 0,-1 1 0,2 0 0,-1 0-1,1 0 1,0 1 0,1 0 0,1 0 0,-4 17-1,5-22-109,1 0-1,-1-1 1,1 1 0,0 0-1,0 0 1,1-1-1,-1 1 1,1 0-1,0-1 1,0 1-1,1 0 1,-1-1 0,1 0-1,0 1 1,4 5-1,-3-7 14,0 0 0,0-1 1,0 1-1,0-1 0,1 1 0,-1-1 0,1 0 0,-1 0 0,1-1 0,0 1 0,0-1 1,-1 0-1,1 0 0,0 0 0,0-1 0,0 1 0,0-1 0,7 0 0,0 0 12,-1-1 0,1-1 0,0 1-1,-1-2 1,1 0 0,-1 0 0,0 0 0,0-1-1,0-1 1,0 0 0,-1 0 0,0-1-1,0 0 1,14-13 0,-16 13 53,-1 1 1,0-1-1,0-1 0,-1 1 1,0-1-1,0 0 1,0 0-1,-1 0 0,0-1 1,-1 1-1,1-1 1,-1 0-1,-1 0 1,0 0-1,0-1 0,0 1 1,-1-1-1,0 1 1,-1-12-1,0 18-87,-1 0 1,1 0-1,0 1 0,-1-1 1,0 0-1,1 0 0,-1 1 1,0-1-1,0 0 0,0 1 1,0-1-1,0 1 0,0-1 1,0 1-1,-1 0 0,1-1 1,0 1-1,-1 0 1,1 0-1,-3-1 0,-1-1 0,1 1 0,-1 0 0,0 1 0,1-1 0,-1 1 0,0 0 0,-8-1 1,2 1-19,0 1 1,0 0 0,1 0-1,-1 1 1,0 0 0,-18 6 0,26-6-123,-1 1 0,0-1 0,0 1-1,1 0 1,-1 0 0,1 1 0,0-1 0,0 1 0,-4 3 0,6-4-268,0-1 0,0 0 0,0 0-1,0 0 1,0 1 0,1-1 0,-1 0 0,0 1-1,1-1 1,-1 0 0,1 1 0,0-1-1,-1 1 1,1-1 0,0 1 0,0-1 0,0 3-1,4 1-6603,10-4-4458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4.227"/>
    </inkml:context>
    <inkml:brush xml:id="br0">
      <inkml:brushProperty name="width" value="0.025" units="cm"/>
      <inkml:brushProperty name="height" value="0.025" units="cm"/>
    </inkml:brush>
  </inkml:definitions>
  <inkml:trace contextRef="#ctx0" brushRef="#br0">192 5 14734,'0'0'7335,"-11"-2"-4837,6 1-2322,0 1 0,0-1-1,1 1 1,-1 0 0,0 0-1,0 1 1,0-1 0,0 1 0,1 0-1,-1 0 1,0 1 0,1-1-1,-1 1 1,1 0 0,0 1-1,0-1 1,0 1 0,0-1 0,0 1-1,0 0 1,0 1 0,-3 4-1,0-2-59,0 1 0,0 1 1,1-1-1,0 1 0,1 0 0,0 1 0,0-1 0,0 1 0,1 0 0,1 0 0,-1 1 0,2-1 0,-1 1 0,1-1 0,1 1 0,-1 0 0,2-1 0,0 11 0,0-17-98,1 0 0,0 0-1,0-1 1,1 1 0,-1 0 0,1-1 0,-1 1-1,1-1 1,0 0 0,0 1 0,0-1-1,0 0 1,0 0 0,0 0 0,0-1-1,1 1 1,-1 0 0,1-1 0,-1 0-1,1 1 1,0-1 0,0 0 0,-1-1 0,1 1-1,0 0 1,0-1 0,0 1 0,0-1-1,4 0 1,5 1 24,-1-1 0,1 0 0,0 0 0,0-1 0,0-1 1,14-3-1,-16 1-34,1 0 1,-1 0-1,1-1 1,-1-1-1,-1 0 1,1 0-1,-1-1 1,0 0-1,13-14 1,-17 17-30,-1-1 1,0 1 0,0-1 0,0 0-1,0 0 1,-1-1 0,0 1 0,0-1-1,0 1 1,-1-1 0,0 0-1,0 0 1,-1 0 0,1 0 0,-1-1-1,-1 1 1,1 0 0,-1 0 0,-1-7-1,1 11-46,-1 0 0,1 1 0,-1-1 0,0 0 0,0 1 0,0-1 0,0 1 0,0-1 0,0 1 0,0 0 0,0-1 0,-1 1 0,1 0 0,-1 0 0,1 0 0,-1 0 0,1 0 0,-1 0 0,1 0 0,-1 1-1,0-1 1,1 0 0,-1 1 0,0-1 0,0 1 0,1 0 0,-3 0 0,-3-1-1189,0 0 1,0 1-1,0 0 0,-1 0 0,-11 3 1,5 2-4607</inkml:trace>
  <inkml:trace contextRef="#ctx0" brushRef="#br0" timeOffset="1">637 65 21364,'0'0'11403,"81"38"-11403,-36-38 0,6 0 0,-1 0 0,-3 0 0,-11-2-2114,-11-6-2915,-8-1-3587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8.773"/>
    </inkml:context>
    <inkml:brush xml:id="br0">
      <inkml:brushProperty name="width" value="0.025" units="cm"/>
      <inkml:brushProperty name="height" value="0.025" units="cm"/>
    </inkml:brush>
  </inkml:definitions>
  <inkml:trace contextRef="#ctx0" brushRef="#br0">1 295 7335,'0'0'17579,"9"-5"-16180,17-15-1237,-2-1 0,0 0 0,-1-2 0,-2-1 0,0-1 0,21-33 0,35-39 2056,-100 156 318,-25 59-2197,42-102-301,1 1 0,1 0 0,1 0-1,0 0 1,0 23 0,3-40-67,0 1 0,0-1-1,0 1 1,0-1 0,0 1-1,0-1 1,0 1 0,0-1 0,0 1-1,0-1 1,0 0 0,0 1 0,0-1-1,1 1 1,-1-1 0,0 1 0,0-1-1,0 0 1,1 1 0,-1-1 0,0 0-1,1 1 1,-1-1 0,0 0 0,1 1-1,-1-1 1,0 0 0,1 1 0,-1-1-1,1 0 1,-1 0 0,1 0 0,-1 0-1,0 1 1,1-1 0,-1 0 0,1 0-1,-1 0 1,1 0 0,-1 0 0,1 0-1,-1 0 1,1 0 0,-1 0 0,0 0-1,1 0 1,-1-1 0,1 1 0,-1 0-1,1 0 1,-1 0 0,1 0-1,-1-1 1,0 1 0,1 0 0,-1-1-1,0 1 1,1 0 0,-1 0 0,0-1-1,1 1 1,-1-1 0,24-21-5618,-11-1-3679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9.454"/>
    </inkml:context>
    <inkml:brush xml:id="br0">
      <inkml:brushProperty name="width" value="0.025" units="cm"/>
      <inkml:brushProperty name="height" value="0.025" units="cm"/>
    </inkml:brush>
  </inkml:definitions>
  <inkml:trace contextRef="#ctx0" brushRef="#br0">95 1 5637,'0'0'26548,"-3"10"-26041,-4 9-425,1-6-83,1 0-1,1 1 0,-4 16 0,9-29 2,0 0 0,-1-1 0,1 1 0,0 0 0,0 0 0,0-1 0,0 1 0,0-1 0,0 1 0,0-1 0,0 1 0,0-1 0,0 0 0,0 1 0,0-1 0,0 0 0,0 0 0,0 0 0,0 0 0,0 0 0,0 0 0,0 0 0,1 0 0,0 0 0,42 0 0,-35-1 0,3 1-9,-3 0-34,1 0 0,-1 0 0,1 1 0,-1 0 0,1 0 0,11 5 0,-20-6 35,1 1 1,-1-1-1,0 1 1,0-1-1,1 1 0,-1 0 1,0 0-1,0 0 1,0 0-1,0 0 1,0 0-1,0 0 0,0 0 1,0 0-1,-1 0 1,1 0-1,0 1 1,-1-1-1,1 0 1,0 2-1,-1 0 5,0-1 0,0 1 0,0 0 0,0-1 0,0 1 1,-1 0-1,1-1 0,-1 1 0,0-1 0,0 1 0,0-1 0,0 1 0,0-1 0,-3 4 0,-3 6 39,0-1-1,-1 0 0,0 0 0,-1-1 0,0 0 0,-1 0 0,-20 14 0,23-19-17,-1 1 0,0-2-1,0 1 1,0-1 0,-1 0 0,1-1 0,-1 0 0,0 0 0,0-1-1,0 0 1,0-1 0,-12 1 0,20-2-68,0 0 0,0 0 0,0 0 0,0-1-1,0 1 1,-1 0 0,1 0 0,0-1 0,0 1 0,0-1 0,0 1 0,0-1 0,0 1-1,0-1 1,0 0 0,1 1 0,-1-1 0,0 0 0,0 0 0,0 0 0,1 0 0,-1 1-1,0-1 1,1 0 0,-1 0 0,0-2 0,0-1-399,0 0 1,0 0-1,0 0 1,0 0-1,1 0 0,0 0 1,0-8-1,1 0-1765,0 0 1,1 0-1,1 0 1,5-17-1,4-2-13358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50.919"/>
    </inkml:context>
    <inkml:brush xml:id="br0">
      <inkml:brushProperty name="width" value="0.025" units="cm"/>
      <inkml:brushProperty name="height" value="0.025" units="cm"/>
    </inkml:brush>
  </inkml:definitions>
  <inkml:trace contextRef="#ctx0" brushRef="#br0">481 117 3844,'0'0'7767,"0"-9"-6315,-1-28-59,-1 34-1197,1 0-1,-1 1 0,0-1 0,0 0 0,0 1 0,0-1 1,0 1-1,-1 0 0,1 0 0,-1 0 0,1 0 1,-1 0-1,0 0 0,1 1 0,-1-1 0,0 1 0,0 0 1,0 0-1,-4-1 0,-1-1 241,-4-3-224,0 2-1,0 0 1,-1 0-1,1 1 1,-1 1-1,0 0 1,0 1-1,0 0 1,0 1-1,0 1 1,0 0-1,0 0 1,1 1-1,-18 6 0,19-5-108,1 0 0,-1 2 0,1-1 0,0 1 0,0 1 0,0-1 0,1 2 0,0 0 0,0 0 0,1 0 0,-1 1 0,2 0 0,-1 1 0,1-1 0,1 2-1,-10 14 1,6-1-60,1 0-1,1 1 0,2-1 0,0 2 1,1-1-1,1 1 0,1-1 0,2 1 0,0 0 1,4 33-1,-2-50-3,-1 0 0,2 1 0,-1-1 1,1 0-1,0 0 0,1 0 0,0 0 0,0 0 1,1 0-1,0-1 0,0 1 0,1-1 0,-1 0 1,2-1-1,-1 1 0,1-1 0,0 0 0,0-1 1,1 1-1,-1-1 0,1 0 0,1-1 0,-1 0 1,0 0-1,1 0 0,0-1 0,0 0 0,0-1 1,0 0-1,0 0 0,1-1 0,-1 0 0,0 0 1,11-1-1,-9 1 120,-1-1 1,0 0 0,1-1-1,-1 0 1,0-1 0,1 0-1,-1 0 1,0-1-1,0 0 1,-1 0 0,1-1-1,-1 0 1,0-1-1,0 0 1,0 0 0,0-1-1,-1 0 1,0 0 0,9-11-1,6-7 285,-1-1-1,-2 0 1,31-52-1,-43 64-361,0-1 1,-1 0-1,-1 0 0,0 0 1,0 0-1,-2-1 1,1 0-1,-2 0 0,0 0 1,-1-20-1,-1 30-51,-1 1 1,0 0-1,0-1 0,-1 1 1,1 0-1,-1 0 0,0 0 0,0 0 1,0 0-1,-1 0 0,0 1 1,1-1-1,-1 1 0,0 0 1,0 0-1,-1 0 0,1 0 0,-1 0 1,1 1-1,-1-1 0,0 1 1,0 0-1,0 0 0,0 1 1,0-1-1,-1 1 0,-4-1 0,-10-3-482,-1 1-1,1 1 0,-1 0 0,-33 1 0,3 2-7400,28 0 458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9.780"/>
    </inkml:context>
    <inkml:brush xml:id="br0">
      <inkml:brushProperty name="width" value="0.025" units="cm"/>
      <inkml:brushProperty name="height" value="0.025" units="cm"/>
    </inkml:brush>
  </inkml:definitions>
  <inkml:trace contextRef="#ctx0" brushRef="#br0">1 9 12588,'0'0'19923,"67"-9"-19667,-44 9-256,1 0 0,4 0 0,-2 0-1602,0 0-3138,-2 0-4228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138"/>
    </inkml:context>
    <inkml:brush xml:id="br0">
      <inkml:brushProperty name="width" value="0.025" units="cm"/>
      <inkml:brushProperty name="height" value="0.025" units="cm"/>
    </inkml:brush>
  </inkml:definitions>
  <inkml:trace contextRef="#ctx0" brushRef="#br0">146 0 11403,'0'0'9977,"-10"3"-5097,3-2-4608,0 1 1,0 1 0,1 0 0,-1 0-1,0 0 1,1 0 0,0 1 0,0 0 0,0 1-1,0-1 1,1 1 0,-1 0 0,1 1 0,1-1-1,-1 1 1,1 0 0,0 0 0,0 0 0,-5 12-1,6-10-248,0 0 0,0 1-1,0-1 1,1 1 0,1-1 0,-1 1-1,1-1 1,1 1 0,0 13-1,1-19-15,-1-1 0,0 1 0,1-1-1,0 1 1,-1-1 0,1 1-1,0-1 1,1 1 0,-1-1 0,0 0-1,1 1 1,-1-1 0,1 0-1,-1 0 1,1 0 0,0 0 0,0-1-1,0 1 1,0 0 0,0-1-1,1 1 1,-1-1 0,0 0 0,1 0-1,-1 0 1,1 0 0,-1 0-1,1 0 1,-1-1 0,1 1 0,0-1-1,-1 0 1,1 0 0,3 0-1,1 0 11,1-1-1,0 0 1,-1 0-1,1-1 0,-1 0 1,0 0-1,0-1 0,0 0 1,0 0-1,0-1 0,0 0 1,-1 0-1,0 0 0,0-1 1,0 0-1,0 0 0,8-11 1,-9 11-7,-1-1 1,1 1 0,-1-1-1,0 0 1,-1-1-1,0 1 1,0 0 0,0-1-1,0 0 1,-1 0 0,-1 0-1,1 0 1,-1 0-1,0 0 1,0 0 0,-1 0-1,0 0 1,-1 0-1,-1-10 1,1 15-46,0 0-1,0 0 1,0 0 0,0 0 0,-1 0-1,1 0 1,-1 0 0,1 0-1,-1 1 1,0-1 0,0 1-1,0-1 1,0 1 0,0 0 0,0-1-1,0 1 1,0 0 0,0 0-1,-1 1 1,1-1 0,0 0 0,-1 1-1,1-1 1,0 1 0,-1 0-1,1 0 1,-1 0 0,1 0-1,0 0 1,-1 1 0,1-1 0,-3 2-1,2-2-58,0 0 0,0 0 0,0 1 1,0 0-1,0-1 0,1 1 0,-1 0 0,0 0 0,1 1 0,-1-1 0,0 0 0,1 1 0,0 0 0,-1-1 0,1 1 0,0 0 0,0 0 1,0 1-1,0-1 0,0 0 0,1 1 0,-1-1 0,1 1 0,-1-1 0,1 1 0,-2 5 0,3-6-534,2 15-7709,11-12 1017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495"/>
    </inkml:context>
    <inkml:brush xml:id="br0">
      <inkml:brushProperty name="width" value="0.025" units="cm"/>
      <inkml:brushProperty name="height" value="0.025" units="cm"/>
    </inkml:brush>
  </inkml:definitions>
  <inkml:trace contextRef="#ctx0" brushRef="#br0">165 8 16816,'0'0'5787,"-11"5"-1853,-3 3-3290,0 0 0,0 1 0,2 0 0,-1 1 0,-21 22 0,29-27-513,0 1 1,0 0-1,0 0 1,1 0-1,0 0 1,0 1-1,1-1 0,0 1 1,0 0-1,0 0 1,1 0-1,0 1 1,0-1-1,1 0 1,0 1-1,1-1 1,-1 9-1,2-14-131,-1-1 0,1 1 0,-1 0 0,1-1 0,0 1 0,-1-1 0,1 1 0,0-1 0,0 0 0,0 1 0,0-1 0,0 0 0,1 0 0,-1 1 0,0-1 0,0 0 0,1 0 0,-1 0 0,1-1 0,-1 1 0,1 0 0,-1-1 0,1 1 0,0 0 0,-1-1 0,1 0 0,-1 1 0,1-1 0,0 0 0,-1 0 0,1 0 0,0 0 0,0 0 0,-1-1 0,4 0 0,2 1 0,-1-1 0,1 0 0,0 0 0,-1-1 0,1 0 0,-1 0 0,12-7 0,-7 2 0,0 0 0,-1-1 0,0-1 0,-1 0 0,0 0 0,0-1 0,8-12 0,-12 15 0,0 0 0,-1 0 0,0-1 0,0 0 0,-1 1 0,0-1 0,-1-1 0,1 1 0,-1 0 0,-1 0 0,1-16 0,-2 22 0,0 0 0,0 1 0,0-1 0,0 1 0,-1-1 0,1 0 0,-1 1 0,1-1 0,-1 1 0,0-1 0,0 1 0,0-1 0,1 1 0,-1-1 0,-1 1 0,1 0 0,0 0 0,0-1 0,0 1 0,-1 0 0,1 0 0,0 0 0,-1 1 0,1-1 0,-1 0 0,1 0 0,-1 1 0,1-1 0,-1 1 0,0-1 0,1 1 0,-1 0 0,0-1 0,1 1 0,-1 0 0,0 0 0,-1 1 0,-2-1 0,1 0 0,-1 0 0,1 1 0,-1-1 0,1 1 0,0 1 0,-1-1 0,1 0 0,0 1 0,0 0 0,0 0 0,0 0 0,-4 4 0,4-3-546,1-1-1,-1 2 1,1-1-1,0 0 1,0 1-1,0-1 1,1 1 0,-1 0-1,1 0 1,0 0-1,0 0 1,1 0 0,-3 8-1,3 6-6441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833"/>
    </inkml:context>
    <inkml:brush xml:id="br0">
      <inkml:brushProperty name="width" value="0.025" units="cm"/>
      <inkml:brushProperty name="height" value="0.025" units="cm"/>
    </inkml:brush>
  </inkml:definitions>
  <inkml:trace contextRef="#ctx0" brushRef="#br0">46 291 8296,'0'0'24471,"-39"65"-24471,35-45 0,2-1 0,2-2 0,3-4 0,17-6 0,4-7 0,4 0 0,4-5 0,-6-13-2787,-2-8-3843,-2-2-5029</inkml:trace>
  <inkml:trace contextRef="#ctx0" brushRef="#br0" timeOffset="1">109 19 11082,'0'0'21333,"-49"-11"-20981,47 11-352,8-8-5541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5.426"/>
    </inkml:context>
    <inkml:brush xml:id="br0">
      <inkml:brushProperty name="width" value="0.025" units="cm"/>
      <inkml:brushProperty name="height" value="0.025" units="cm"/>
    </inkml:brush>
  </inkml:definitions>
  <inkml:trace contextRef="#ctx0" brushRef="#br0">241 227 7719,'0'0'16197,"-3"9"-15834,-96 333 533,51-160 87,19-88-684,13-46-572,2 0-1,2 1 0,-7 60 1,19-109 236,0 0 1,0 0-1,0 0 1,0-1-1,0 1 1,1 0 0,-1 0-1,0 0 1,0 0-1,0-1 1,0 1-1,0 0 1,1 0-1,-1 0 1,0 0 0,0 0-1,0-1 1,1 1-1,-1 0 1,0 0-1,0 0 1,0 0-1,1 0 1,-1 0 0,0 0-1,0 0 1,1 0-1,-1 0 1,0 0-1,0 0 1,1 0 0,-1 0-1,0 0 1,0 0-1,0 0 1,1 0-1,-1 0 1,0 0-1,0 0 1,0 1 0,1-1-1,-1 0 1,0 0-1,0 0 1,0 0-1,1 0 1,-1 1-1,0-1 1,0 0 0,0 0-1,0 0 1,0 0-1,1 1 1,-1-1-1,0 0 1,0 0-1,0 1 1,0-1 0,0 0-1,0 0 1,0 0-1,0 1 1,13-17-743,4-13-758,-14 22 1407,1 0 0,0 0 0,0 1 1,0-1-1,0 1 0,1 0 0,0 0 1,1 1-1,8-8 0,-11 13 349,0-1 0,0 1 0,1-1 0,-1 1 0,0 0 0,1 0 0,-1 0 0,0 1 0,1-1 0,-1 1 0,0 0 0,0 0 0,0 0 0,0 0 0,0 0 0,0 1 0,0-1 0,0 1 0,4 3 0,14 5 483,2-2-441,1-1 0,-1-2 0,1 0 0,39 2 0,100-5 239,-100-2-196,407-22 534,1 1-1516,-327 23-246,262 38 1,-203-7 1708,333 14-1,129-70-507,-2-33 917,-507 41-524,168-23 523,47-4 1671,-357 42-2815,-12 0-49,1 1-1,0-1 1,-1 0-1,1 0 0,0 0 1,-1-1-1,1 1 0,-1-1 1,6-1-1,20-10-59,-16 6-12,0 1 0,0 0 0,0 1 0,1 1 0,0 0 0,-1 0 1,21 0-1,8 11 195,-27-9-92,1 0 0,-1-2 0,0 1 0,0-2 0,0 0 0,-1-1 0,1 0 1,14-8-1,-3-1 27,1 0 0,-2-2 0,24-20 0,-27 19-58,-2-1 0,0-1 0,-1 0 0,-1-1 0,-1-1 0,16-28 0,-25 38 0,-1-1 0,0 0 0,-1 0 0,0 0 0,-1-1 0,0 0 0,-1 0 0,0 0 0,-1 0 0,-1 0 0,0-1 0,-1 1 0,0 0 0,-3-16 0,0 16 0,-1 0 0,0 1 0,-8-17 0,7 20 0,1 0 0,1 0 0,0-1 0,0 1 0,0-1 0,2 1 0,-3-21 0,19-84 0,-15 111-13,0-1 1,0 1-1,-1 0 0,0 0 1,1 0-1,-1 0 1,0 0-1,-1 1 0,1-1 1,0 0-1,-1 0 0,0 1 1,1-1-1,-1 1 0,0-1 1,0 1-1,-1 0 0,1 0 1,0 0-1,-1 0 1,1 0-1,-1 1 0,-4-3 1,-8-3-102,1 1 0,-1 0 0,-25-5 0,5 1 40,-7-3 50,1 3-1,-1 2 0,-61-5 1,-131 5-3,111 7 51,-1298 17-1482,-86 51 1138,1198-59 334,-650 0 415,393-64-1406,564 56 603,-11-2-1197,13 2 1468,0 0 1,0 0-1,0-1 1,0 1-1,-1 0 0,1 0 1,0 0-1,0 0 1,0 0-1,0 0 0,0 0 1,-1 0-1,1 0 1,0-1-1,0 1 1,0 0-1,0 0 0,0 0 1,0 0-1,0 0 1,-1-1-1,1 1 1,0 0-1,0 0 0,0 0 1,0 0-1,0-1 1,0 1-1,0 0 1,0 0-1,0 0 0,0 0 1,0-1-1,0 1 1,0 0-1,0 0 1,0 0-1,0 0 0,0-1 1,0 1-1,0 0 1,1 0-1,-1 0 1,0 0-1,0 0 0,0-1 1,0 1-1,0 0 1,0 0-1,0 0 1,0 0-1,1 0 0,-1-1 1,12-8-6913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152"/>
    </inkml:context>
    <inkml:brush xml:id="br0">
      <inkml:brushProperty name="width" value="0.025" units="cm"/>
      <inkml:brushProperty name="height" value="0.025" units="cm"/>
    </inkml:brush>
  </inkml:definitions>
  <inkml:trace contextRef="#ctx0" brushRef="#br0">1 12 5701,'0'0'24728,"66"7"-23767,-27-11-129,8-2-671,4 0-129,-5 4-961,-6 2-1602,-11 0-2593,-10 0-2724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494"/>
    </inkml:context>
    <inkml:brush xml:id="br0">
      <inkml:brushProperty name="width" value="0.025" units="cm"/>
      <inkml:brushProperty name="height" value="0.025" units="cm"/>
    </inkml:brush>
  </inkml:definitions>
  <inkml:trace contextRef="#ctx0" brushRef="#br0">255 84 5958,'0'0'13687,"2"-10"-11615,-2 7-1933,0 0 1,0 0 0,0 0 0,1 0-1,-1 0 1,1 0 0,0 0-1,0 0 1,0 0 0,1 0 0,-1 1-1,0-1 1,1 1 0,0-1 0,-1 1-1,1-1 1,0 1 0,1 0 0,-1 0-1,0 0 1,0 0 0,1 0 0,-1 1-1,1-1 1,0 1 0,-1-1 0,1 1-1,0 0 1,0 0 0,0 0-1,0 1 1,0-1 0,4 0 0,-5 1-63,-1-1 0,1 1 0,-1 0 1,1 0-1,0 0 0,-1 0 0,1 0 1,-1 0-1,1 0 0,-1 0 0,1 1 1,-1-1-1,1 1 0,-1-1 0,0 1 1,1-1-1,-1 1 0,0 0 0,1 0 1,-1 0-1,0-1 0,0 1 0,2 2 1,-3-2-14,1 1 0,-1-1 0,1 1 0,-1-1 0,1 1 0,-1-1 0,0 1 0,0-1 0,0 1 0,0 0 0,0-1 0,0 1 0,-1-1 0,1 1 0,0-1 0,-1 1 0,1-1 0,-2 2 0,-2 7 102,-1 0-1,0-1 0,-1 0 1,0 0-1,-9 10 0,-19 16 259,-1-2 0,-2-2 0,-61 41 0,-14 12 117,179-79-541,207-5-7762,-216 0 822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850"/>
    </inkml:context>
    <inkml:brush xml:id="br0">
      <inkml:brushProperty name="width" value="0.025" units="cm"/>
      <inkml:brushProperty name="height" value="0.025" units="cm"/>
    </inkml:brush>
  </inkml:definitions>
  <inkml:trace contextRef="#ctx0" brushRef="#br0">109 1 17328,'0'0'13485,"-26"79"-12268,8-46-480,0 4-737,1-3 0,4-2 0,4-4 0,4-8 0,2-2 0,3-9-1473,0-6-1250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178"/>
    </inkml:context>
    <inkml:brush xml:id="br0">
      <inkml:brushProperty name="width" value="0.025" units="cm"/>
      <inkml:brushProperty name="height" value="0.025" units="cm"/>
    </inkml:brush>
  </inkml:definitions>
  <inkml:trace contextRef="#ctx0" brushRef="#br0">1 256 6342,'0'0'23158,"82"28"-22453,-34-28-513,6-3-160,2-5-128,-2-2-257,-10 1-351,-4-3-706,-11-1-1248,-8-1-2051,-11-1-4131</inkml:trace>
  <inkml:trace contextRef="#ctx0" brushRef="#br0" timeOffset="1">17 55 9289,'0'0'16015,"62"-23"-14990,-17 18-160,7-2-545,1 3-224,-1 2-1089,-5-2-2178,-7-1-2306,-5 0-6534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549"/>
    </inkml:context>
    <inkml:brush xml:id="br0">
      <inkml:brushProperty name="width" value="0.025" units="cm"/>
      <inkml:brushProperty name="height" value="0.025" units="cm"/>
    </inkml:brush>
  </inkml:definitions>
  <inkml:trace contextRef="#ctx0" brushRef="#br0">182 0 15567,'0'0'13597,"-8"1"-12215,2 0-1285,-1 0-1,1 0 1,0 0-1,0 1 1,0 0 0,0 1-1,0-1 1,0 1-1,0 0 1,1 1-1,0 0 1,-1-1-1,1 1 1,1 1 0,-1-1-1,1 1 1,-1 0-1,1 0 1,1 0-1,-1 0 1,1 1-1,-4 7 1,6-12-117,1 1 1,-1-1-1,0 0 0,1 1 0,-1-1 1,0 1-1,1-1 0,0 0 0,-1 1 1,1-1-1,0 1 0,0-1 1,0 1-1,0-1 0,0 1 0,0-1 1,0 1-1,1-1 0,-1 1 0,0-1 1,1 1-1,-1-1 0,1 0 1,0 1-1,-1-1 0,1 0 0,0 1 1,0-1-1,0 0 0,0 0 0,0 0 1,0 0-1,0 0 0,0 0 1,0 0-1,1 0 0,-1 0 0,0-1 1,0 1-1,1 0 0,-1-1 1,1 1-1,-1-1 0,1 1 0,-1-1 1,2 0-1,10 2-290,1 0 1,-1-2-1,0 1 0,21-4 1,-7 2-67,26 6-391,-52-5 777,0 1 0,-1-1 0,1 0 0,0 0 0,-1 0 0,1 0 0,0 1 0,-1-1 0,1 0 0,0 1 0,-1-1 0,1 0-1,-1 1 1,1-1 0,-1 1 0,1-1 0,-1 1 0,1-1 0,-1 1 0,1-1 0,-1 1 0,0 0 0,1-1 0,-1 1-1,0 0 1,0 1 47,0-1 0,-1 0-1,0 0 1,1 1 0,-1-1-1,0 0 1,0 0 0,1 0-1,-1 0 1,0 0 0,0 0-1,0 0 1,0 0 0,0-1 0,0 1-1,-1 0 1,1 0 0,0-1-1,-2 1 1,-31 20 614,-45 18-1,66-33-543,-1-1-1,0 0 0,0-1 1,0-1-1,0 0 1,-27 2-1,41-5-134,0-1 1,-1 1-1,1 0 1,0-1-1,0 1 1,0 0-1,-1-1 1,1 1-1,0 0 1,0 0-1,0-1 1,0 1-1,0-1 1,0 1-1,0 0 1,0-1-1,0 1 1,0 0-1,0-1 0,0 1 1,0 0-1,0-1 1,0 1-1,0 0 1,0-1-1,0 1 1,0 0-1,0-1 1,1 1-1,-1 0 1,0-1-1,0 1 1,0 0-1,1 0 1,-1-1-1,0 1 1,0 0-1,1 0 1,-1-1-1,0 1 0,0 0 1,1 0-1,-1 0 1,0-1-1,1 1 1,-1 0-1,14-15-2003,11-4-2793,6 0-2633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51.838"/>
    </inkml:context>
    <inkml:brush xml:id="br0">
      <inkml:brushProperty name="width" value="0.025" units="cm"/>
      <inkml:brushProperty name="height" value="0.025" units="cm"/>
    </inkml:brush>
  </inkml:definitions>
  <inkml:trace contextRef="#ctx0" brushRef="#br0">347 61 5157,'1'-3'965,"0"0"1,-1 0-1,0 0 1,1 0-1,-1 0 0,0 0 1,0 0-1,-1 0 1,0-4-1,1 5-696,-1 1 0,1 0-1,-1 0 1,1-1 0,-1 1 0,0 0-1,1 0 1,-1 0 0,0 0 0,0 0-1,0 0 1,0 0 0,0 0 0,0 0 0,0 0-1,-2 0 1,-1-1-152,0 1-1,0 0 1,0 0-1,0 0 1,0 1-1,0-1 1,0 1 0,0 0-1,-1 0 1,1 0-1,0 1 1,0 0-1,-5 1 1,0 0-69,0 2 1,0-1-1,0 1 0,0 0 1,0 1-1,1 0 1,0 0-1,0 1 0,0 0 1,-12 14-1,3-3 163,1 2 1,0 0-1,-15 25 0,19-23-71,0 0 0,2 0 0,0 1 0,2 0 0,0 0 0,2 1 0,0 0 0,2 0 0,0 1 0,2-1 0,0 1-1,2 0 1,3 34 0,-2-51-105,0-1 0,0 1-1,1-1 1,0 1 0,0-1-1,1 0 1,-1 1 0,1-1-1,1 0 1,-1-1 0,1 1-1,0-1 1,1 1 0,-1-1-1,1-1 1,0 1-1,0-1 1,0 1 0,1-1-1,-1-1 1,1 1 0,0-1-1,0 0 1,0-1 0,1 1-1,-1-1 1,1 0 0,12 1-1,-8-1 144,0-1 0,0 0-1,1-1 1,-1 0 0,0-1-1,0 0 1,1-1 0,-1 0-1,-1-1 1,1 0 0,0-1-1,-1 0 1,1-1 0,-1 0-1,0 0 1,15-12 0,-13 6-37,-1 0 0,0-1 0,0 0 0,-1-1 1,-1 0-1,0-1 0,-1 0 0,0-1 1,-1 1-1,-1-1 0,0 0 0,-2-1 1,1 1-1,-2-1 0,0 0 0,2-31 0,-4 25 25,-1-1 1,-1 1-1,0 0 0,-2-1 0,-1 1 0,0 0 0,-2 1 0,0-1 0,-2 1 0,0 1 0,-20-37 0,27 56-378,1 0 0,-1-1 1,0 1-1,1 0 0,-1 0 0,0 1 0,0-1 1,0 0-1,0 0 0,1 0 0,-1 0 0,0 1 0,0-1 1,0 0-1,-1 1 0,-1-1 0,3 1-4,-1 0-1,0 0 0,1 0 1,-1 0-1,1 1 0,-1-1 1,0 0-1,1 0 0,-1 1 1,1-1-1,-1 0 0,1 1 1,-1-1-1,1 1 1,-1-1-1,1 1 0,0-1 1,-1 1-1,1-1 0,0 1 1,-1-1-1,1 1 0,0-1 1,0 1-1,-1 0 0,1-1 1,0 1-1,0 0 0,0 0 1,-5 12-6500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891"/>
    </inkml:context>
    <inkml:brush xml:id="br0">
      <inkml:brushProperty name="width" value="0.025" units="cm"/>
      <inkml:brushProperty name="height" value="0.025" units="cm"/>
    </inkml:brush>
  </inkml:definitions>
  <inkml:trace contextRef="#ctx0" brushRef="#br0">1 59 12812,'0'0'19955,"58"13"-19955,-22-13 0,7 0 0,1-8-609,0-6-3747,-5-8-5125,-3-5-7431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8.259"/>
    </inkml:context>
    <inkml:brush xml:id="br0">
      <inkml:brushProperty name="width" value="0.025" units="cm"/>
      <inkml:brushProperty name="height" value="0.025" units="cm"/>
    </inkml:brush>
  </inkml:definitions>
  <inkml:trace contextRef="#ctx0" brushRef="#br0">163 1 9129,'0'0'21983,"-12"4"-21433,3-2-517,0 1 0,1 1 0,-1 0-1,1 0 1,0 0 0,0 1 0,1 0 0,-1 1 0,1 0-1,0 0 1,1 0 0,-7 9 0,7-7-3,0 1 0,0 0 0,1 0 0,0 1-1,-6 17 1,11-25-30,-1 0 0,0-1 0,0 1 0,1 0 1,-1 0-1,1-1 0,0 1 0,-1 0 0,1 0 0,0 0 0,0-1 0,0 1 0,0 0 0,1 0 0,-1 0 0,0-1 0,1 1 0,-1 0 0,1 0 0,0-1 0,-1 1 0,1 0 1,0-1-1,0 1 0,0-1 0,0 1 0,0-1 0,1 1 0,-1-1 0,0 0 0,1 0 0,-1 0 0,1 0 0,-1 0 0,1 0 0,-1 0 0,1 0 0,0 0 0,-1-1 0,1 1 1,2 0-1,6 1-495,1-1 0,-1 0 0,1 0 0,0-1 1,-1 0-1,1-1 0,-1-1 0,14-2 0,-11 1-1770,-1-1-1,1-1 0,17-8 0,19-14-9249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9.754"/>
    </inkml:context>
    <inkml:brush xml:id="br0">
      <inkml:brushProperty name="width" value="0.025" units="cm"/>
      <inkml:brushProperty name="height" value="0.025" units="cm"/>
    </inkml:brush>
  </inkml:definitions>
  <inkml:trace contextRef="#ctx0" brushRef="#br0">82 15 16496,'0'0'5023,"-9"6"-1580,3-2-3123,1-2-46,1 0 0,0 0 0,0 0 0,0 1 0,0-1 1,1 1-1,-1 0 0,1 0 0,0 1 0,0-1 0,0 1 1,0 0-1,0-1 0,1 1 0,0 0 0,-1 1 0,2-1 0,-1 0 1,0 0-1,1 1 0,0-1 0,-1 6 0,2-8-272,0 0 1,0 0-1,0 0 0,0-1 0,0 1 1,0 0-1,1 0 0,-1 0 0,1 0 1,-1 0-1,1-1 0,0 1 0,-1 0 0,1 0 1,0-1-1,0 1 0,1-1 0,-1 1 1,0-1-1,0 1 0,1-1 0,-1 0 0,1 0 1,-1 1-1,1-1 0,-1 0 0,1 0 1,0-1-1,-1 1 0,1 0 0,0-1 1,0 1-1,0-1 0,-1 1 0,1-1 0,0 0 1,0 1-1,0-1 0,0 0 0,0-1 1,0 1-1,0 0 0,-1 0 0,4-2 1,4 1-114,-1-1 1,1-1 0,-1 0 0,0 0 0,0 0-1,0-1 1,0 0 0,11-9 0,-12 8-49,-5 4 139,1-1 0,-1 1-1,1-1 1,-1 0-1,0 1 1,0-1 0,0 0-1,0-1 1,0 1-1,0 0 1,-1-1 0,1 1-1,-1-1 1,3-4-1,-25 12 683,16-2-580,0 1-1,-1 0 1,2 0-1,-1 0 1,0 1-1,1 0 1,0-1-1,0 2 0,0-1 1,1 0-1,0 1 1,0-1-1,0 1 1,0 0-1,1 0 1,0 0-1,1 0 1,-1 0-1,1 1 1,0-1-1,1 0 1,0 14-1,0-19-81,1 0 0,0 0 0,0 1 0,0-1 0,-1 0 0,1 0 0,0 0 0,1 0 0,-1 0 0,0 0 0,0 0 0,0 0 0,1-1 0,-1 1 0,0 0 0,0-1 0,1 1 0,-1-1 0,1 1 0,-1-1 0,1 0 0,-1 1 0,1-1 0,-1 0 0,0 0 0,1 0 0,-1 0 0,1-1 0,1 1 0,47-4 0,-41 1 0,1-1 0,-1-1 0,0 1 0,-1-2 0,1 1 0,-1-1 0,0 0 0,0-1 0,-1 0 0,0 0 0,0 0 0,-1-1 0,9-13 0,13-12 0,-30 38 0,17-6 0,7-5 0,9 0 0,-30 6 0,0 0 0,-1 0 0,1 0 0,0 1 0,0-1 0,-1 0 0,1 1 0,0-1 0,-1 1 0,1-1 0,-1 1 0,1-1 0,0 1 0,-1-1 0,1 1 0,-1-1 0,1 1 0,-1 0 0,0-1 0,1 1 0,-1 0 0,0-1 0,1 1 0,-1 0 0,0 0 0,0-1 0,1 1 0,-1 0 0,0 0 0,0 0 0,0-1 0,0 1 0,0 0 0,0 0 0,-1 1 0,2 7 0,-1 0 0,-1 0 0,1 0 0,-1-1 0,-1 1 0,0 0 0,0 0 0,0-1 0,-1 1 0,-1-1 0,1 0 0,-1 0 0,-1 0 0,1-1 0,-12 14 0,12-20 0,4-9 0,6-9 0,7-10 0,-8 20 0,-1 0 0,0 0 0,0-1 0,-1 0 0,0 0 0,-1 1 0,0-2 0,0 1 0,0 0 0,-1 0 0,0 0 0,-1-12 0,-5 20 0,11 1 0,121-11 0,1-1 0,-128 11 0,1 0 0,-1 0 0,1 0 0,-1 0 0,1 0 0,-1 0 0,1 0 0,-1 0 0,1 0 0,-1 0 0,1 1 0,-1-1 0,1 0 0,0 0 0,-1 0 0,0 1 0,1-1 0,-1 0 0,1 0 0,-1 1 0,1-1 0,-1 0 0,1 1 0,-1-1 0,0 1 0,1-1 0,-1 1 0,0-1 0,0 0 0,1 1 0,-1-1 0,0 1 0,1 0 0,-7 19 0,-21 16 0,16-26 0,7-6 0,0-1 0,0 1 0,0 0 0,0 0 0,1 1 0,-1-1 0,1 1 0,0-1 0,1 1 0,-1 0 0,1 0 0,0 0 0,0 1 0,1-1 0,-2 7 0,4-11 0,0-1 0,0 1 0,-1 0 0,1-1 0,0 1 0,0-1 0,0 1 0,0-1 0,0 0 0,0 1 0,1-1 0,-1 0 0,0 0 0,0 1 0,0-1 0,0 0 0,0 0 0,0 0 0,0-1 0,3 1 0,27-3 0,-20 0 0,0-1 0,0 0 0,0-1 0,-1 0 0,0-1 0,0 0 0,16-13 0,60-59 0,-87 78 0,1 1 0,0-1 0,-1 1 0,1-1 0,0 1 0,0-1 0,-1 1 0,1-1 0,0 1 0,0-1 0,0 1 0,0-1 0,0 1 0,0-1 0,0 1 0,0 0 0,0-1 0,0 1 0,0-1 0,0 1 0,0-1 0,0 1 0,0-1 0,0 1 0,0-1 0,1 1 0,-1-1 0,0 1 0,0-1 0,1 1 0,-1-1 0,0 1 0,1-1 0,-1 0 0,1 1 0,-1-1 0,0 0 0,1 1 0,-1-1 0,1 0 0,-1 1 0,1-1 0,-1 0 0,1 0 0,-1 0 0,1 1 0,-1-1 0,1 0 0,-1 0 0,1 0 0,0 0 0,0 0 0,30 7 0,-16-7 0,1-1 0,0 0 0,-1-1 0,1-1 0,-1 0 0,18-7 0,-24 7 0,0 0 0,0-1 0,0-1 0,-1 0 0,1 0 0,-1 0 0,-1-1 0,1 0 0,-1-1 0,0 1 0,8-11 0,-14 16 0,0-1 0,0 1 0,0 0 0,0 0 0,0 0 0,-1 0 0,1-1 0,0 1 0,-1 0 0,1-1 0,-1 1 0,1-1 0,-1 1 0,0 0 0,0-1 0,0 1 0,1-1 0,-1 1 0,-1-1 0,1-2 0,-1 3 0,1 0 0,-1 0 0,0 0 0,1 1 0,-1-1 0,0 0 0,0 0 0,1 0 0,-1 1 0,0-1 0,0 0 0,0 1 0,0-1 0,0 1 0,0-1 0,0 1 0,0 0 0,0-1 0,0 1 0,-2 0 0,-2-1 0,0 0 0,0 1 0,1 0 0,-1 0 0,0 0 0,0 1 0,1 0 0,-1 0 0,0 0 0,1 0 0,-8 4 0,4-1 0,0 0 0,1 0 0,-1 1 0,1 1 0,1-1 0,-1 1 0,1 0 0,0 0 0,0 1 0,1 0 0,0 0 0,0 0 0,0 1 0,1 0 0,0-1 0,1 1 0,0 1 0,0-1 0,1 0 0,0 1 0,-2 11 0,5-18-80,-1 0-1,1 1 1,-1-1-1,1 0 1,0 0-1,0 0 1,0 0-1,0 0 1,0 0-1,0 0 1,0 0 0,1 0-1,-1 0 1,1-1-1,0 1 1,-1-1-1,1 1 1,0-1-1,0 1 1,0-1 0,0 0-1,0 0 1,0 0-1,0 0 1,0-1-1,0 1 1,0 0-1,1-1 1,-1 0-1,0 1 1,5-1 0,6 2-1734,0-1 0,0-1 0,0 0 1,19-2-1,20-9-14153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6.619"/>
    </inkml:context>
    <inkml:brush xml:id="br0">
      <inkml:brushProperty name="width" value="0.025" units="cm"/>
      <inkml:brushProperty name="height" value="0.025" units="cm"/>
    </inkml:brush>
  </inkml:definitions>
  <inkml:trace contextRef="#ctx0" brushRef="#br0">91 3 8072,'0'0'13474,"-9"2"-11296,5-1-1937,0-1-1,1 1 1,-1 1 0,1-1 0,-1 0 0,1 1 0,0 0 0,-1-1-1,1 1 1,0 1 0,0-1 0,0 0 0,1 1 0,-1-1 0,1 1-1,-1 0 1,1 0 0,0 0 0,0 0 0,0 1 0,0-1 0,1 0-1,-1 1 1,1-1 0,0 1 0,0-1 0,0 1 0,0 0 0,1-1-1,0 1 1,0 0 0,0-1 0,0 8 0,1-9-222,0 0 0,-1 0 0,1 0 0,0 0 0,0 0 0,0 0 0,1 0 0,-1-1 1,0 1-1,0 0 0,1-1 0,-1 1 0,1-1 0,0 1 0,-1-1 0,1 0 0,0 0 0,0 0 0,0 0 0,0 0 0,0 0 0,0 0 1,0-1-1,0 1 0,0-1 0,0 1 0,0-1 0,0 0 0,5 0 0,8 1 75,0 0 0,28-3 0,-41 2-94,8-2 0,1 0 0,0 0 0,-1-1 0,0 0 0,1-1 0,-1 0 0,18-11 0,-25 13 0,1 0 0,0 0 0,0-1 0,-1 1 0,0-1 0,1 0 0,-1 0 0,0 0 0,0 0 0,-1-1 0,1 1 0,-1-1 0,0 0 0,1 1 0,-2-1 0,1 0 0,0 0 0,-1 0 0,0-1 0,0 1 0,0 0 0,0-6 0,-1 9 0,0 0 0,-1 0 0,1 0 0,0 0 0,-1 0 0,1 0 0,-1 0 0,0 0 0,1 0 0,-1 1 0,0-1 0,1 0 0,-1 0 0,0 0 0,0 1 0,1-1 0,-1 1 0,0-1 0,0 0 0,0 1 0,0 0 0,0-1 0,0 1 0,0-1 0,0 1 0,0 0 0,0 0 0,0 0 0,0 0 0,-2 0 0,-41-1 0,35 1 0,-3 1 0,-1 1 0,1 0 0,0 1 0,0 0 0,0 1 0,0 0 0,1 1 0,-1 0 0,-11 8 0,17-10 0,0 1 0,0 0 0,0 0 0,0 1 0,1 0 0,-1 0 0,1 0 0,1 0 0,-1 1 0,1 0 0,0 0 0,0 0 0,0 0 0,1 0 0,0 1 0,0 0 0,-1 7 0,4-11-4,-1-1 0,1 0 1,0 0-1,1 0 0,-1 0 0,0 0 0,1 0 0,-1 0 1,1 0-1,-1 0 0,1-1 0,0 1 0,0 0 0,0 0 1,0 0-1,0-1 0,0 1 0,0 0 0,1-1 0,-1 1 1,1-1-1,-1 0 0,1 1 0,-1-1 0,1 0 0,0 0 1,0 0-1,-1 0 0,1 0 0,0-1 0,0 1 0,0 0 1,0-1-1,4 1 0,8 2-262,1 0-1,-1-1 1,25 0-1,-31-2 10,105-1-9208,-54-9 1009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021"/>
    </inkml:context>
    <inkml:brush xml:id="br0">
      <inkml:brushProperty name="width" value="0.025" units="cm"/>
      <inkml:brushProperty name="height" value="0.025" units="cm"/>
    </inkml:brush>
  </inkml:definitions>
  <inkml:trace contextRef="#ctx0" brushRef="#br0">171 23 9769,'0'0'17238,"-9"-1"-15215,5 0-1921,0 1 0,0 0 0,0 0 0,0 0 0,0 1 0,0-1 0,0 1 0,0 0 0,1 0 0,-1 1 0,0-1 0,0 1 0,1 0 0,-1 0 0,1 0 0,-1 0 0,1 0 0,0 1 0,0-1 0,0 1 0,0 0 0,1 0 0,-1 0 0,1 1 0,0-1 0,0 0 0,0 1 0,-2 4 0,2-5-77,0 0 1,1 0 0,-1 1 0,1-1 0,0 0 0,0 0 0,0 1 0,0-1-1,1 1 1,-1-1 0,1 1 0,0-1 0,0 5 0,0-7-21,1 0 0,-1 0 0,0-1-1,0 1 1,1 0 0,-1-1 0,1 1 0,-1 0 0,1-1 0,-1 1 0,1 0 0,-1-1-1,1 1 1,-1-1 0,1 1 0,0-1 0,-1 1 0,1-1 0,0 0 0,-1 1 0,1-1-1,1 1 1,0-1 8,1 1 1,-1-1-1,0 0 0,1 0 0,-1 0 0,1 0 0,-1 0 0,0-1 1,1 1-1,3-2 0,8-3 3,-1-1 0,0-1-1,0 0 1,0-1 0,-1 0 0,0-1 0,0-1 0,18-19-1,29-22 3,-58 51-18,-1 0 0,0 0 0,0-1 0,0 1 0,0 0 0,0 0 0,0 0 0,1 0 0,-1 0 0,0 0 0,0 0 0,0 0 0,0 0 0,1 0 0,-1-1 0,0 1 0,0 0 0,0 0 0,1 0 0,-1 0 0,0 0 0,0 0 0,0 0 0,0 1 0,1-1 0,-1 0 0,0 0 0,0 0 0,0 0 0,0 0 0,1 0 0,-1 0 0,0 0 0,0 0 0,0 0 0,0 0 0,0 1 0,1-1 0,-1 0 0,0 0 0,0 0 0,0 0 0,0 0 0,0 1 0,0-1 0,0 0 0,0 0 0,0 0 0,1 0 0,-1 1 0,0-1 0,0 0 0,0 0 0,0 0 0,0 1 0,0-1 0,0 0 0,0 0 0,0 0 0,0 0 0,0 1 0,0-1 0,-1 0 0,1 0 0,0 0 0,0 0 0,0 1 0,0-1 0,0 0 0,-2 12 0,-14 25 0,-2-1 0,-44 66 0,12-19 0,31-50 0,-2 1 0,1 1 0,1 2 0,3-1 0,1 2 0,-19 71 0,34-91-227,9-29-471,18-43-2220,-21 40 1209,15-24-5482,4-4-2583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395"/>
    </inkml:context>
    <inkml:brush xml:id="br0">
      <inkml:brushProperty name="width" value="0.025" units="cm"/>
      <inkml:brushProperty name="height" value="0.025" units="cm"/>
    </inkml:brush>
  </inkml:definitions>
  <inkml:trace contextRef="#ctx0" brushRef="#br0">1 52 21556,'0'0'11211,"65"-5"-11211,-42 5 0,3 0 0,3 0 0,1-11-2114,-4-5-5157,5-3-3651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874"/>
    </inkml:context>
    <inkml:brush xml:id="br0">
      <inkml:brushProperty name="width" value="0.025" units="cm"/>
      <inkml:brushProperty name="height" value="0.025" units="cm"/>
    </inkml:brush>
  </inkml:definitions>
  <inkml:trace contextRef="#ctx0" brushRef="#br0">259 32 9513,'0'0'20953,"-11"-6"-20147,4 1-670,5 3-106,-1 0 1,1 0 0,-1 0-1,0 0 1,1 0-1,-1 1 1,0 0 0,0-1-1,0 1 1,0 0-1,0 1 1,0-1 0,0 0-1,0 1 1,0 0 0,-1 0-1,1 0 1,0 0-1,0 0 1,0 0 0,0 1-1,0 0 1,-5 1-1,-7 5 35,-1 1 0,1 1 0,0 0-1,0 1 1,-17 15 0,27-20-51,0 0 0,0 0-1,0 0 1,1 1 0,-1 0 0,1-1 0,1 1 0,-1 1 0,1-1 0,0 0 0,1 1 0,-1 0-1,1 0 1,1-1 0,-1 1 0,0 8 0,2-13-18,1 0 0,-1 0 0,0 0 0,1 1 1,-1-1-1,1 0 0,0 0 0,0 0 0,0 0 0,0 0 0,0 0 0,0 0 1,1-1-1,-1 1 0,0 0 0,1 0 0,0-1 0,-1 1 0,1-1 0,0 0 1,0 1-1,-1-1 0,1 0 0,0 0 0,0 0 0,1 0 0,-1-1 0,0 1 0,0-1 1,0 1-1,4 0 0,9 1-262,1 1 0,-1-2 0,22 0 0,-28-1-30,-6 0 126,47-1-3702,-1-4-3660,0-9-4394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8.462"/>
    </inkml:context>
    <inkml:brush xml:id="br0">
      <inkml:brushProperty name="width" value="0.025" units="cm"/>
      <inkml:brushProperty name="height" value="0.025" units="cm"/>
    </inkml:brush>
  </inkml:definitions>
  <inkml:trace contextRef="#ctx0" brushRef="#br0">174 15 9673,'0'0'19005,"-10"-4"-17980,6 2-967,1 1 0,-1-1 0,0 1 0,0 0 0,0 0 0,0 0-1,-1 0 1,1 1 0,0-1 0,0 1 0,0 0 0,0 0 0,-1 1 0,1 0 0,0-1 0,0 1 0,0 0 0,0 1 0,0-1 0,0 1 0,1 0 0,-1 0 0,0 0 0,1 0 0,-1 1 0,1-1 0,-6 7 0,5-5-32,-1 0 1,1 0 0,0 1-1,0 0 1,1 0 0,0 0-1,0 0 1,0 0 0,0 1 0,1-1-1,0 1 1,0 0 0,0 0-1,1-1 1,0 1 0,0 0-1,0 0 1,1 9 0,0-14-26,0 0 1,0-1-1,0 1 1,1 0 0,-1 0-1,0 0 1,1 0-1,-1 0 1,0-1-1,1 1 1,-1 0-1,1 0 1,-1-1 0,1 1-1,0 0 1,-1-1-1,1 1 1,0-1-1,-1 1 1,1-1-1,0 1 1,-1-1 0,1 1-1,0-1 1,0 0-1,1 1 1,29 1 121,-22-3-83,-1-1 0,0 0 0,0 0 0,-1-1 0,12-4 1,9-12 9,-1 0 0,-1-2 0,38-37 0,-61 55-48,-3 2-5,0 1-1,0 0 0,1-1 1,-1 1-1,0-1 1,0 1-1,0 0 0,1-1 1,-1 1-1,0 0 0,0 0 1,1-1-1,-1 1 1,0 0-1,1-1 0,-1 1 1,0 0-1,1 0 0,-1 0 1,0-1-1,1 1 0,-1 0 1,0 0-1,1 0 1,-1 0-1,1 0 0,-1 0 1,0 0-1,1 0 0,-1 0 1,1 0-1,-1 0 1,0 0-1,1 0 0,-1 0 1,0 0-1,1 0 0,-1 0 1,1 0-1,-1 1 0,0-1 1,1 0-1,-1 0 1,0 0-1,1 1 0,-1-1 1,0 0-1,1 1 0,-1-1 1,0 0-1,0 0 1,1 1-1,-1 0 0,3 28-21,-3-26 35,0 0 1,0 0-1,0-1 1,0 1-1,0 0 1,1 0-1,-1 0 1,1-1-1,0 1 1,0 0-1,0-1 0,1 4 1,1-5 5,0 1-1,0-1 1,0 0-1,0 1 1,0-1-1,1-1 1,-1 1 0,0 0-1,0-1 1,0 1-1,1-1 1,-1 0 0,5-1-1,46-5 172,-47 5-181,10-2-6,-8 1 0,1 0 0,-1 1 0,0 0 0,1 1 0,-1 0 0,10 1 0,-18-1-22,0 1 0,0-1-1,-1 0 1,1 1 0,0-1 0,0 1 0,-1-1 0,1 1-1,0 0 1,-1-1 0,1 1 0,-1 0 0,1-1 0,0 1-1,-1 0 1,0-1 0,1 1 0,-1 0 0,1 0 0,-1 0-1,0 0 1,0-1 0,0 1 0,1 0 0,-1 0 0,0 0-1,0 0 1,0 0 0,0 0 0,0-1 0,0 1 0,-1 0-1,1 0 1,0 0 0,0 0 0,-1 0 0,0 1-1,1-2-28,0 1 0,-1 0 0,1 0 0,0 0 0,-1 0 0,1 0 0,0 0 0,0 0 0,0-1 0,0 1 0,0 0 0,0 0 0,0 0 0,0 0-1,0 0 1,0 0 0,0 0 0,1 0 0,-1 0 0,0-1 0,1 1 0,-1 0 0,1 0 0,-1 0 0,1 0 0,-1-1 0,1 1 0,-1 0 0,1-1-1,0 1 1,-1 0 0,1-1 0,0 1 0,0-1 0,-1 1 0,1-1 0,0 1 0,0-1 0,0 0 0,0 1 0,0-1 0,0 0 0,-1 0 0,1 0-1,0 0 1,0 0 0,2 0 0,2 0-922,0 0-1,1 0 1,-1-1 0,1 0-1,-1 0 1,0 0 0,0-1-1,6-2 1,22-14-5262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8.808"/>
    </inkml:context>
    <inkml:brush xml:id="br0">
      <inkml:brushProperty name="width" value="0.025" units="cm"/>
      <inkml:brushProperty name="height" value="0.025" units="cm"/>
    </inkml:brush>
  </inkml:definitions>
  <inkml:trace contextRef="#ctx0" brushRef="#br0">192 67 12043,'-9'3'6497,"-11"4"-4611,1 2 0,0 0 0,-27 17 0,40-23-1695,0 1 1,0 0-1,1 0 1,-1 0-1,1 1 1,0 0-1,0 0 1,1 0 0,0 0-1,0 1 1,0 0-1,0 0 1,1 0-1,0 0 1,0 0-1,-2 10 1,5-15-188,0 0 1,0 0 0,-1 0-1,1 0 1,0 0 0,0 0 0,1 0-1,-1 0 1,0 0 0,0 0-1,0 0 1,1 0 0,-1 0-1,0 0 1,1 0 0,-1 0-1,1 0 1,-1 0 0,1 0-1,0 0 1,-1 0 0,1-1-1,0 1 1,0 0 0,-1 0 0,2 0-1,1 0 7,-1 0-1,0 0 1,1 0 0,-1 0-1,1 0 1,-1-1-1,1 1 1,0-1-1,-1 0 1,5 0 0,2 0 13,-1 0 1,0-1 0,0-1 0,0 0 0,0 0-1,12-4 1,-4-3-11,-1 0 0,0 0-1,-1-1 1,0-1 0,-1-1 0,0 0-1,15-18 1,-3 1 151,-3-1-1,28-45 0,-122 159 2217,61-68-2370,1 0 1,-11 26-1,18-37-12,1 1 1,0-1-1,0 1 1,1-1-1,0 1 1,0 0-1,0 0 1,1-1-1,0 1 1,0 0-1,0 0 1,2 9-1,-1-13-189,0-1 0,0 1 0,0 0 1,1 0-1,-1-1 0,0 1 0,1-1 0,-1 1 0,1-1 0,0 1 1,-1-1-1,1 0 0,0 0 0,0 0 0,0 0 0,0 0 0,0-1 1,0 1-1,0 0 0,0-1 0,0 1 0,0-1 0,0 0 1,0 0-1,0 0 0,0 0 0,0 0 0,0 0 0,5-2 0,-6 2-162,33 0-8334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9.136"/>
    </inkml:context>
    <inkml:brush xml:id="br0">
      <inkml:brushProperty name="width" value="0.025" units="cm"/>
      <inkml:brushProperty name="height" value="0.025" units="cm"/>
    </inkml:brush>
  </inkml:definitions>
  <inkml:trace contextRef="#ctx0" brushRef="#br0">1 1 21396,'0'0'11371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40.452"/>
    </inkml:context>
    <inkml:brush xml:id="br0">
      <inkml:brushProperty name="width" value="0.025" units="cm"/>
      <inkml:brushProperty name="height" value="0.025" units="cm"/>
    </inkml:brush>
  </inkml:definitions>
  <inkml:trace contextRef="#ctx0" brushRef="#br0">1 69 9353,'0'0'17713,"65"-2"-16849,-29-2-415,2-3-257,4-1-96,-4-2-64,-5 0-480,-4 1-1250,-10 3-896,-7-2-2179,-6 4-2850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7:52.723"/>
    </inkml:context>
    <inkml:brush xml:id="br0">
      <inkml:brushProperty name="width" value="0.025" units="cm"/>
      <inkml:brushProperty name="height" value="0.025" units="cm"/>
    </inkml:brush>
  </inkml:definitions>
  <inkml:trace contextRef="#ctx0" brushRef="#br0">319 69 6022,'0'0'10639,"-5"-10"-8712,-14-28-395,18 37-1431,0-1 0,-1 1 0,1-1 0,0 1 0,-1-1 0,1 1 0,-1 0 0,0 0 0,1 0 0,-1 0 0,0 0 0,1 0 0,-1 0 0,0 0 0,0 1 0,0-1 0,0 1 0,0-1 0,0 1 0,0 0-1,0 0 1,0 0 0,0 0 0,0 0 0,0 0 0,0 1 0,1-1 0,-4 1 0,0 1-33,-1-1 1,0 1-1,1 1 0,-1-1 1,1 1-1,-9 6 0,-3 4 108,1 1 1,0 1-1,1 1 0,1 0 0,0 1 0,1 0 0,1 1 1,1 0-1,1 1 0,0 0 0,1 1 0,1 0 0,1 0 1,1 1-1,1 0 0,1 0 0,0 0 0,2 1 0,1-1 1,1 31-1,1-45-88,0 0 1,0 0-1,1-1 1,0 1-1,0 0 1,1-1 0,0 0-1,0 0 1,1 0-1,-1 0 1,1 0-1,0 0 1,1-1-1,6 7 1,-3-5 44,0-1 0,1 0 0,0 0-1,0 0 1,0-1 0,0 0 0,1-1 0,19 6 0,-15-6-51,-1-1 1,1-1-1,-1 0 0,1 0 0,0-1 1,-1-1-1,1-1 0,0 0 0,-1 0 1,1-1-1,0-1 0,-1-1 0,0 1 1,24-12-1,-20 5-7,-1-1 0,0 0 0,0-1-1,-1-1 1,-1-1 0,-1 0 0,1 0 0,-2-1 0,0-1-1,9-17 1,-13 20-50,-1 0-1,0-1 0,-1 1 1,-1-1-1,0 0 0,-1-1 1,-1 1-1,0-1 0,-1 1 0,0-1 1,-1 0-1,-1 0 0,-3-26 1,3 39-36,0 0 1,0 1-1,-1-1 1,1 0-1,-1 1 1,1-1-1,-1 0 1,0 1-1,1-1 1,-1 1-1,0-1 1,0 1-1,0 0 1,0-1-1,0 1 1,-1 0-1,1-1 0,0 1 1,0 0-1,-1 0 1,1 0-1,-1 0 1,-2-1-1,1 2-89,0-1-1,0 0 0,0 1 1,0 0-1,-1 0 0,1 0 1,0 0-1,0 0 0,0 1 1,0-1-1,0 1 0,-4 1 1,-8 3-1139,-1 2 1,1 0 0,-25 16-1,35-20 632,-39 21-4667,0 1-2819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2.422"/>
    </inkml:context>
    <inkml:brush xml:id="br0">
      <inkml:brushProperty name="width" value="0.025" units="cm"/>
      <inkml:brushProperty name="height" value="0.025" units="cm"/>
    </inkml:brush>
  </inkml:definitions>
  <inkml:trace contextRef="#ctx0" brushRef="#br0">75 173 2626,'23'-47'12995,"10"-19"-24,-33 96-10798,-5-6-1913,-1 1-1,-2-2 1,0 1-1,-1-1 1,-18 30-1,-9 27 186,25-58-445,8-17 0,0 0 0,1 0 0,-1 0 0,1 1 0,1-1 0,-1 1 0,1-1 0,0 1 0,0-1 0,0 9 0,18-48 0,-7 17 0,13-35 0,-3-1 0,-2 0 0,21-108 0,-36 146 0,-4 26 0,-1 0 0,2 0 0,-1 0 0,1 0 0,1 0 0,0 0 0,1 0 0,0-1 0,4 13 0,-4-21 0,0 1 0,-1-1 0,1 0 0,1 0 0,-1 0 0,0 0 0,1 0 0,-1 0 0,1 0 0,-1-1 0,1 0 0,0 1 0,-1-1 0,1 0 0,0 0 0,0 0 0,0-1 0,0 1 0,0-1 0,0 1 0,0-1 0,0 0 0,0 0 0,0-1 0,0 1 0,0-1 0,0 1 0,0-1 0,0 0 0,4-2 0,4 0 0,0-1 0,0-1 0,-1 0 0,1 0 0,-1-1 0,14-11 0,-14 9 0,-1-1 0,1 0 0,-2-1 0,1 0 0,-2 0 0,1-1 0,-1 0 0,-1 0 0,0-1 0,-1 0 0,6-16 0,-12 24 0,-4 8 0,-7 10 0,-14 27 0,-30 64 0,49-91 0,1 1 0,0-1 0,1 2 0,1-1 0,1 0 0,0 1 0,1 0 0,0 24 0,2-39-101,0 1 0,0-1 0,0 1 0,1-1 0,-1 1-1,1 0 1,-1-1 0,1 0 0,0 1 0,-1-1 0,1 1 0,0-1 0,0 0 0,0 1 0,0-1-1,0 0 1,0 0 0,1 0 0,-1 0 0,0 0 0,0 0 0,1 0 0,-1 0 0,1-1 0,-1 1-1,1 0 1,-1-1 0,1 1 0,-1-1 0,3 1 0,52 2-6754,-42-4 4640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2.797"/>
    </inkml:context>
    <inkml:brush xml:id="br0">
      <inkml:brushProperty name="width" value="0.025" units="cm"/>
      <inkml:brushProperty name="height" value="0.025" units="cm"/>
    </inkml:brush>
  </inkml:definitions>
  <inkml:trace contextRef="#ctx0" brushRef="#br0">1 27 8104,'0'0'18801,"7"8"-16985,-4-4-1681,0 0 0,1 0 0,-1-1 0,1 1 0,0-1 0,0 0 0,0 0 0,1-1 0,-1 1 0,0-1 0,1 0 0,0 0 0,-1-1 0,1 1 0,0-1 0,0 0 1,0 0-1,0-1 0,6 1 0,119-3 201,1-5 0,-1-6 1,175-41-1,-285 51-1726,-9 1-649,-20 3 92,-52 7-5719,19-2 1842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3.122"/>
    </inkml:context>
    <inkml:brush xml:id="br0">
      <inkml:brushProperty name="width" value="0.025" units="cm"/>
      <inkml:brushProperty name="height" value="0.025" units="cm"/>
    </inkml:brush>
  </inkml:definitions>
  <inkml:trace contextRef="#ctx0" brushRef="#br0">106 1 21973,'0'0'7223,"-1"10"-5200,-7 40-1460,-18 67 0,13-68-423,3 1 1,-6 56 0,16-79-1557,-2 11-3211,1-28 1988,-2-12 287,-7-19-5128,-5-9-4339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3.476"/>
    </inkml:context>
    <inkml:brush xml:id="br0">
      <inkml:brushProperty name="width" value="0.025" units="cm"/>
      <inkml:brushProperty name="height" value="0.025" units="cm"/>
    </inkml:brush>
  </inkml:definitions>
  <inkml:trace contextRef="#ctx0" brushRef="#br0">1 149 15407,'0'-9'3582,"0"4"-3102,0 0 1,0 0-1,1 0 0,0 0 1,0 0-1,0 0 1,1 1-1,-1-1 1,1 0-1,0 1 1,1-1-1,-1 1 1,1 0-1,0 0 0,0 0 1,0 0-1,0 0 1,1 1-1,0-1 1,-1 1-1,1 0 1,0 0-1,1 1 1,-1-1-1,9-3 0,4-1-365,0 2 0,0 0-1,1 0 1,-1 2 0,1 0-1,0 1 1,0 1-1,32 2 1,-36 0-94,0 0 1,0 1-1,0 1 0,0 0 0,-1 1 1,0 0-1,1 1 0,-2 0 0,1 1 1,0 1-1,20 14 0,-32-20-21,1 0 0,-1 0 0,0 0 0,0 0 0,1 0 0,-1 0 0,0 0 0,0 0 0,0 1 0,0-1 0,0 1 0,0-1 0,-1 0 0,1 1 0,0-1 0,-1 1 0,1 0 0,-1-1 0,1 1 0,-1-1 0,0 1 0,0 0 0,0-1 0,0 1 0,0 0 0,0 2 0,-1-2 0,-1 0 0,1 1 0,0-1 0,-1 0 0,0 0 0,1 0 0,-1 0 0,0 0 0,0-1 0,0 1 0,0-1 0,0 1 0,-1-1 0,-3 3 0,-9 2 0,0 0 0,0-1 0,0 0 0,-19 3 0,-22-3 0,56-5-47,0 0-1,-1-1 1,1 1-1,0 0 1,0 0-1,0-1 1,-1 1-1,1 0 1,0 0-1,0-1 1,0 1-1,-1 0 1,1-1-1,0 1 1,0 0-1,0-1 1,0 1-1,0 0 1,0-1-1,0 1 1,0 0-1,0-1 1,0 1-1,0 0 1,0-1-1,0 1 1,0 0-1,0-1 1,0 1 0,0 0-1,0-1 1,1 1-1,-1 0 1,0 0-1,0-1 1,0 1-1,1-1 1,5-13-7171,14-7-6213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033"/>
    </inkml:context>
    <inkml:brush xml:id="br0">
      <inkml:brushProperty name="width" value="0.025" units="cm"/>
      <inkml:brushProperty name="height" value="0.025" units="cm"/>
    </inkml:brush>
  </inkml:definitions>
  <inkml:trace contextRef="#ctx0" brushRef="#br0">0 1 9257,'0'0'18737,"62"22"-16815,-23-20-416,7-2-673,9 0-481,2 0-320,-4 0 0,-5 0 64,-11 0-544,-13 0-834,-10 5-575,-14 0-2083,-5-1-2146,-19-1-3811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376"/>
    </inkml:context>
    <inkml:brush xml:id="br0">
      <inkml:brushProperty name="width" value="0.025" units="cm"/>
      <inkml:brushProperty name="height" value="0.025" units="cm"/>
    </inkml:brush>
  </inkml:definitions>
  <inkml:trace contextRef="#ctx0" brushRef="#br0">1 37 12620,'0'0'14798,"57"18"-13004,-18-18-321,7 0-192,7-2-480,1-9-801,0 1-96,-2 0-2050,-8-2-3331,-7 2-3460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993"/>
    </inkml:context>
    <inkml:brush xml:id="br0">
      <inkml:brushProperty name="width" value="0.025" units="cm"/>
      <inkml:brushProperty name="height" value="0.025" units="cm"/>
    </inkml:brush>
  </inkml:definitions>
  <inkml:trace contextRef="#ctx0" brushRef="#br0">88 1 7847,'0'0'18066,"4"9"-15872,0 2-1803,-1 0 0,0 0 0,-1 0 0,0 0 0,-1 0 1,0 0-1,-1 0 0,0 0 0,0 0 0,-4 17 0,-9 23-226,-24 63-1,21-70-154,2 1-1,-9 49 1,23-93-10,0 0 0,0 0 0,0 0 0,0 0 0,0 0 0,1-1 0,-1 1 0,0 0 0,1 0 0,-1 0 0,0 0 0,1-1 0,-1 1 0,1 0 0,-1 0 0,1-1 0,0 1 0,-1 0 0,1-1 0,-1 1 0,1-1 0,0 1 0,0-1 0,-1 1 0,1-1 0,0 1 0,0-1 0,0 0 0,0 0 0,-1 1 0,1-1 0,0 0 0,0 0 0,0 0 0,0 0 0,0 0 0,0 0 0,0 0 0,-1 0 0,1 0 0,0 0 0,0-1 0,0 1 0,1-1 0,49-9 0,-49 10 0,289-79-2856,-269 71-3513,-6 0-3880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7.382"/>
    </inkml:context>
    <inkml:brush xml:id="br0">
      <inkml:brushProperty name="width" value="0.025" units="cm"/>
      <inkml:brushProperty name="height" value="0.025" units="cm"/>
    </inkml:brush>
  </inkml:definitions>
  <inkml:trace contextRef="#ctx0" brushRef="#br0">113 0 21685,'0'0'8173,"0"9"-7293,-1 12-689,-2 1 0,0-1 0,-1 0 0,-1 0 0,-1 0 0,-1-1 0,-16 33 0,8-16 60,-15 55-1,26-76-244,0 1 1,1 0-1,1 0 1,0 0-1,2 18 1,0-31-13,0-1 0,0 0 1,1 1-1,-1-1 0,1 0 1,0 0-1,0 0 0,0 0 0,0 0 1,1 0-1,-1 0 0,1 0 1,0 0-1,0 0 0,0-1 1,0 1-1,0-1 0,0 0 1,1 1-1,-1-1 0,1 0 0,0 0 1,-1-1-1,1 1 0,0 0 1,0-1-1,0 0 0,0 0 1,0 0-1,0 0 0,1 0 1,-1-1-1,5 1 0,45 0-3145,-46-2 1453,0 0 0,0-1 0,0 0-1,0 0 1,10-4 0,19-14-12193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7.738"/>
    </inkml:context>
    <inkml:brush xml:id="br0">
      <inkml:brushProperty name="width" value="0.025" units="cm"/>
      <inkml:brushProperty name="height" value="0.025" units="cm"/>
    </inkml:brush>
  </inkml:definitions>
  <inkml:trace contextRef="#ctx0" brushRef="#br0">47 34 21685,'0'0'5850,"-7"10"-4531,1-2-1074,0 1-1,1 1 1,1-1-1,-1 1 1,-4 16-1,8-24-221,0 0-1,1 0 1,-1 0-1,0 0 0,1 0 1,0 1-1,-1-1 0,1 0 1,0 0-1,0 0 1,0 0-1,0 1 0,1-1 1,-1 0-1,1 0 1,-1 0-1,1 0 0,0 0 1,-1 0-1,1 0 0,0 0 1,1 0-1,-1 0 1,0 0-1,0-1 0,1 1 1,-1 0-1,1-1 1,-1 1-1,1-1 0,0 0 1,0 1-1,-1-1 1,1 0-1,0 0 0,0 0 1,0-1-1,0 1 0,0 0 1,1-1-1,1 1 1,1 0-72,0 0 0,0-1 0,1 1 1,-1-1-1,0 0 0,0-1 1,0 0-1,0 1 0,0-1 0,0-1 1,0 1-1,7-4 0,-5 2-527,0-1-1,0 0 0,0-1 1,0 0-1,-1 0 0,0 0 1,8-9-1,-4 2-1209,-1-1 0,1 0 0,-2 0 1,0 0-1,-1-1 0,0-1 0,8-26 0,-28 77 14875,-3 2-8054,-16 46-2269,24-54-2869,2 2 1,1-1-1,1 0 1,1 51-1,3-81-578,1 3-2288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112"/>
    </inkml:context>
    <inkml:brush xml:id="br0">
      <inkml:brushProperty name="width" value="0.025" units="cm"/>
      <inkml:brushProperty name="height" value="0.025" units="cm"/>
    </inkml:brush>
  </inkml:definitions>
  <inkml:trace contextRef="#ctx0" brushRef="#br0">53 0 21332,'0'0'10186,"2"50"-9097,-11-18-929,0 0-160,-3 4 0,3-4 0,0-4-384,3-7-2499,5-11-3491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16.540"/>
    </inkml:context>
    <inkml:brush xml:id="br0">
      <inkml:brushProperty name="width" value="0.025" units="cm"/>
      <inkml:brushProperty name="height" value="0.025" units="cm"/>
    </inkml:brush>
  </inkml:definitions>
  <inkml:trace contextRef="#ctx0" brushRef="#br0">168 463 3876,'0'0'2840,"-8"-8"-2355,-12-13-478,-24-23 1352,13 20 2737,28 22-3618,0 1 1,0 0-1,0 0 1,-1 0 0,1 1-1,0-1 1,-1 1-1,1 0 1,-6 0 0,8 0-403,0-1 0,0 1 0,0 0 0,0 0 0,0 0 0,0 0 0,0 1 0,0-1 0,0 0 0,0 0 0,1 1 0,-1-1 1,0 0-1,0 1 0,0-1 0,0 1 0,0-1 0,0 1 0,1-1 0,-1 1 0,0 0 0,0-1 0,1 1 0,-1 0 0,1 0 0,-1 0 1,0-1-1,1 1 0,0 0 0,-1 0 0,1 0 0,-1 0 0,1 1 0,0-1-73,1 0-1,-1 0 1,1 0-1,0 0 1,-1 0 0,1 0-1,0-1 1,0 1-1,-1 0 1,1 0 0,0-1-1,0 1 1,0-1-1,0 1 1,0-1 0,0 1-1,0-1 1,0 1-1,0-1 1,0 0 0,0 0-1,0 1 1,0-1-1,0 0 1,2 0 0,35 3 174,-34-3-134,81-1 513,0-4-1,144-28 0,-11 2-416,487 1 2653,4 52-2759,-139-2 94,2-17-86,352 13 73,1449 5 142,-1924-30-120,870-27 502,-35-55-497,-764 48 316,806-98-329,-1321 140-249,75-14-2704,-34-4-2835,-19-2-4461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453"/>
    </inkml:context>
    <inkml:brush xml:id="br0">
      <inkml:brushProperty name="width" value="0.025" units="cm"/>
      <inkml:brushProperty name="height" value="0.025" units="cm"/>
    </inkml:brush>
  </inkml:definitions>
  <inkml:trace contextRef="#ctx0" brushRef="#br0">31 1 16944,'0'0'14184,"-2"9"-12764,-5 16-1218,2-14-200,1 0-1,1 1 1,0-1 0,1 1-1,0 0 1,0-1 0,1 1 0,1 0-1,1 13 1,0-23-2,0 0 0,1 0 0,-1 0 0,0 0 0,1-1 0,-1 1 0,1 0 0,0-1 0,0 1 0,-1-1 0,1 0 0,0 0 0,0 1 0,0-1 0,0 0 0,1-1 0,-1 1 0,0 0 0,0-1 0,0 1 0,1-1 0,-1 0 0,0 1 0,1-1 0,-1 0 0,0-1 0,5 1 0,1-1 0,0 0 0,1 0 0,-1 0 0,0-1 0,0 0 0,12-5 0,-14 4-508,0 0 0,0-1 0,-1 0 0,1 0 0,-1 0 0,8-9 0,-8 8-810,-1-1-1,1 0 0,-1 0 1,0 0-1,-1-1 1,0 1-1,0-1 1,0 0-1,3-14 1,0-17-13779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809"/>
    </inkml:context>
    <inkml:brush xml:id="br0">
      <inkml:brushProperty name="width" value="0.025" units="cm"/>
      <inkml:brushProperty name="height" value="0.025" units="cm"/>
    </inkml:brush>
  </inkml:definitions>
  <inkml:trace contextRef="#ctx0" brushRef="#br0">61 29 17008,'0'0'9705,"-48"-29"-6085,38 29-2115,7 0-576,3 1-929,0 11 0,4-2 0,14 4 0,4-2-865,4-3-3715,1-3-4196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9.134"/>
    </inkml:context>
    <inkml:brush xml:id="br0">
      <inkml:brushProperty name="width" value="0.025" units="cm"/>
      <inkml:brushProperty name="height" value="0.025" units="cm"/>
    </inkml:brush>
  </inkml:definitions>
  <inkml:trace contextRef="#ctx0" brushRef="#br0">282 0 21364,'0'0'8264,"26"69"-6566,-11-35-449,1 5-1057,-2 5-192,-5 6 0,-6 1 0,-3 6 0,-10 1 0,-19 4 0,-11 2 0,-10 1 0,-7-3 0,-3-8 0,1-12-2082,0-11-7015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082"/>
    </inkml:context>
    <inkml:brush xml:id="br0">
      <inkml:brushProperty name="width" value="0.025" units="cm"/>
      <inkml:brushProperty name="height" value="0.025" units="cm"/>
    </inkml:brush>
  </inkml:definitions>
  <inkml:trace contextRef="#ctx0" brushRef="#br0">235 89 6951,'24'-37'12348,"-23"35"-11904,0 0 1,0 0-1,-1 0 0,1 0 1,0 0-1,-1 0 1,1 0-1,-1 0 0,0 0 1,0-1-1,0 1 1,0 0-1,0 0 0,0 0 1,-1 0-1,1 0 0,0 0 1,-1 0-1,-1-2 1,1 3-311,-1 0 0,1 0 1,-1 0-1,0 0 0,1 0 1,-1 1-1,0-1 0,0 1 1,0-1-1,1 1 0,-1 0 1,0 0-1,0 0 0,0 0 1,0 0-1,0 0 0,1 0 1,-1 0-1,-2 1 0,-37 8-7,27-3-107,0 1 0,0 0-1,0 1 1,1 0 0,0 1 0,1 0-1,0 1 1,1 0 0,-11 13 0,22-23-19,-1 0 1,1 0 0,0 1-1,0-1 1,0 0 0,-1 1-1,1-1 1,0 0 0,0 1-1,0-1 1,0 0 0,-1 1-1,1-1 1,0 0 0,0 1-1,0-1 1,0 0 0,0 1 0,0-1-1,0 0 1,0 1 0,0-1-1,0 1 1,0-1 0,1 0-1,-1 1 1,0-1 0,0 0-1,0 1 1,0-1 0,0 0-1,1 1 1,-1-1 0,0 0 0,0 0-1,1 1 1,17 6 58,38-1-43,-33-5-130,-18 0 90,-1 0-1,1 0 1,-1 0 0,1 1-1,-1-1 1,0 1 0,0 0-1,0 0 1,0 1-1,0-1 1,-1 1 0,1 0-1,4 4 1,-7-5 26,1-1-1,-1 1 1,0 0-1,0 0 1,0-1 0,-1 1-1,1 0 1,0 0 0,-1 0-1,1 0 1,-1 0 0,1 0-1,-1 0 1,0 0 0,0 0-1,0 0 1,0 0-1,0 0 1,-1 0 0,1 0-1,-1 0 1,1-1 0,-1 1-1,0 0 1,1 0 0,-1 0-1,0 0 1,0-1-1,0 1 1,-1 0 0,1-1-1,-3 3 1,-5 6 116,-2 0 0,0 0 0,0-2-1,0 1 1,-1-1 0,0-1 0,-1 0 0,0-1 0,0-1 0,0 1 0,-1-2-1,1 0 1,-1-1 0,-14 2 0,102-34-3573,21-7-6651,-46 15 2940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410"/>
    </inkml:context>
    <inkml:brush xml:id="br0">
      <inkml:brushProperty name="width" value="0.025" units="cm"/>
      <inkml:brushProperty name="height" value="0.025" units="cm"/>
    </inkml:brush>
  </inkml:definitions>
  <inkml:trace contextRef="#ctx0" brushRef="#br0">74 1 18033,'0'0'6353,"-9"10"-3972,5-5-2198,-41 57 2637,43-59-2719,1 0 0,-1 0 0,0 0 0,1 0 0,-1 0 0,1 1 0,0-1 0,0 0 0,0 1 0,1-1 0,-1 1 0,1-1 0,0 1 0,0-1 1,0 1-1,0-1 0,1 1 0,-1-1 0,1 1 0,0-1 0,2 6 0,-2-8-97,1 0 0,0 1 0,0-1-1,0 0 1,0 0 0,0 0 0,0 0 0,0 0 0,0-1 0,0 1-1,0-1 1,1 1 0,-1-1 0,0 0 0,0 0 0,0 0 0,1 0 0,-1 0-1,0-1 1,0 1 0,4-2 0,47-13-356,-43 10 189,-1-1 1,0 0-1,0 0 1,-1-1-1,0 0 0,0-1 1,7-8-1,-11 11 155,0 0-1,-1 0 1,1 0-1,-1 0 1,0 0-1,0-1 1,-1 1-1,0-1 1,0 0-1,0 0 1,-1 0-1,0 0 1,1-10-1,-2 16 15,0 0-1,-1 0 1,1 0 0,0 0-1,0-1 1,-1 1 0,1 0-1,0 0 1,-1 0 0,1 0-1,0 0 1,-1 0 0,1 0-1,0 0 1,0 0 0,-1 0-1,1 0 1,0 0 0,-1 0-1,1 0 1,0 0-1,-1 0 1,1 0 0,0 0-1,-1 0 1,1 0 0,0 0-1,0 1 1,-1-1 0,1 0-1,0 0 1,0 0 0,-1 0-1,1 1 1,0-1 0,0 0-1,0 0 1,-1 1 0,1-1-1,0 0 1,0 0 0,0 1-1,-14 10 115,2 5 52,1-1 0,0 2 1,-15 31-1,21-38-127,1 0 1,0 1 0,0-1-1,1 1 1,1 0 0,0-1-1,0 1 1,0 14 0,2-24-57,0-1 1,0 1 0,0-1-1,0 0 1,0 1-1,0-1 1,0 1 0,0-1-1,1 1 1,-1-1 0,0 0-1,0 1 1,0-1 0,0 1-1,1-1 1,-1 0-1,0 1 1,1-1 0,-1 0-1,0 1 1,0-1 0,1 0-1,-1 1 1,1-1-1,-1 0 1,0 0 0,1 1-1,-1-1 1,1 0 0,-1 0-1,0 0 1,1 0-1,-1 0 1,1 1 0,-1-1-1,1 0 1,21-6-920,16-17-2604,-10-4-1654,0-4-1747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824"/>
    </inkml:context>
    <inkml:brush xml:id="br0">
      <inkml:brushProperty name="width" value="0.025" units="cm"/>
      <inkml:brushProperty name="height" value="0.025" units="cm"/>
    </inkml:brush>
  </inkml:definitions>
  <inkml:trace contextRef="#ctx0" brushRef="#br0">163 0 10378,'0'0'6470,"-7"11"-2616,-1 3-3033,-80 138 6159,78-133-6692,2 1 0,1 0 0,0 0 0,1 0 0,2 1 0,-5 38 1,10-13-254,0-36-24,-1 1 0,1-1 0,-2 1 0,1-1-1,-2 1 1,1-1 0,-7 20 0,12-76 1345,10-8-1340,2 0 0,3 2 0,2 0 0,46-82 0,-63 128-23,0 0-1,0 1 1,0 0-1,1 0 0,0 0 1,0 0-1,0 1 1,1-1-1,7-3 0,-12 7 0,0 1 0,0-1 0,0 1 0,0-1 0,0 1 0,0 0 0,0-1 1,0 1-1,0 0 0,1 0 0,-1 0 0,0-1 0,0 1 0,0 1 0,0-1 0,0 0 0,1 0 0,-1 0 0,0 1 0,0-1 0,0 0 0,2 2 0,-2-1-5,1 0 1,-1 1-1,0 0 1,0-1-1,0 1 1,0 0-1,0-1 1,-1 1 0,1 0-1,0 0 1,-1 0-1,1 0 1,-1 0-1,0 0 1,1-1-1,-1 1 1,0 0-1,-1 4 1,1 0 50,0 1 0,-1-1 1,0 1-1,-1-1 0,1 0 0,-1 1 0,0-1 1,-1 0-1,1 0 0,-1-1 0,-1 1 1,1 0-1,-1-1 0,0 0 0,0 0 1,0 0-1,-1 0 0,0-1 0,0 0 0,0 0 1,0 0-1,0 0 0,-1-1 0,0 0 1,0 0-1,0-1 0,0 1 0,0-1 1,0-1-1,-8 2 0,13-2-75,-1-1-1,1 0 1,0 1 0,-1-1 0,1 0-1,0 0 1,-1 0 0,1 0-1,-1 0 1,1 0 0,0 0-1,-1 0 1,1-1 0,0 1 0,0 0-1,-1-1 1,1 1 0,0-1-1,0 0 1,-1 1 0,1-1-1,0 0 1,-2-1 0,3 1-82,-1-1 1,1 1-1,-1 0 1,1 0 0,0-1-1,0 1 1,-1 0-1,1-1 1,0 1-1,0-1 1,0 1-1,0 0 1,1-1 0,-1 1-1,0 0 1,1-1-1,-1 1 1,1-3-1,2-2-625,0-1-1,1 1 1,-1 0-1,1 0 1,0 0-1,1 0 1,8-9-1,12-5-5512,1-1-1158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3.259"/>
    </inkml:context>
    <inkml:brush xml:id="br0">
      <inkml:brushProperty name="width" value="0.025" units="cm"/>
      <inkml:brushProperty name="height" value="0.025" units="cm"/>
    </inkml:brush>
  </inkml:definitions>
  <inkml:trace contextRef="#ctx0" brushRef="#br0">127 0 9961,'0'0'16240,"-5"13"-14382,-32 67 140,-17 34-818,48-99-1192,0 1 0,1 0-1,1 0 1,-5 33 0,13-64-186,0 1 0,2 0 0,-1 0-1,2 0 1,11-18 0,-4 7 26,-2 2 16,1 1-1,24-33 1,-34 50 145,1 0 1,-1 1 0,1 0-1,0 0 1,0 0-1,1 0 1,-1 1-1,1-1 1,0 1 0,0 0-1,0 1 1,0-1-1,0 1 1,1 0-1,-1 0 1,1 1-1,-1-1 1,8 1 0,-12 0 7,0 1 0,-1 0 0,1 0 0,0 0 0,0 0 0,-1 0 0,1 1 1,0-1-1,0 0 0,0 0 0,-1 0 0,1 1 0,0-1 0,-1 0 0,1 1 1,0-1-1,-1 1 0,1-1 0,0 1 0,-1-1 0,1 1 0,-1-1 0,1 1 1,-1-1-1,1 1 0,-1 0 0,1-1 0,-1 1 0,1 1 0,-4 25 10,1-21 29,-1 1 1,0-1-1,-1 0 1,0 0-1,-8 11 0,5-8 196,-1-2 0,0 1 0,-1-1 1,1 0-1,-1-1 0,-1 0 0,1 0 0,-1-1 0,0 0 0,0-1 0,-1 0 0,1 0 0,-1-1 0,-19 2 0,29-5-313,1 0 0,-1-1 0,1 1 1,0 0-1,-1-1 0,1 1 0,0-1 0,-1 1 0,1-1 1,0 1-1,-1-1 0,1 1 0,0-1 0,0 1 0,0-1 1,0 0-1,0 1 0,0-1 0,-1 1 0,1-1 0,0 1 1,0-1-1,1 1 0,-1-1 0,0 0 0,0 1 0,0-1 0,0 1 1,0-1-1,1 1 0,-1-1 0,0 1 0,0-1 0,1 1 1,-1-1-1,0 1 0,1-1 0,-1 1 0,1 0 0,-1-1 1,1 1-1,14-25-6806,4 6-864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3.912"/>
    </inkml:context>
    <inkml:brush xml:id="br0">
      <inkml:brushProperty name="width" value="0.025" units="cm"/>
      <inkml:brushProperty name="height" value="0.025" units="cm"/>
    </inkml:brush>
  </inkml:definitions>
  <inkml:trace contextRef="#ctx0" brushRef="#br0">93 0 9897,'0'0'17985,"-4"9"-16244,-18 30-191,-26 54-22,45-86-1524,0 1 0,0-1 0,1 1 0,0-1 0,0 1 0,1 0 0,0 0 1,0 0-1,1-1 0,1 13 0,-1-19-42,0 0-1,1 0 1,-1 0 0,1 0 0,0 0 0,-1 0 0,1-1 0,0 1 0,-1 0 0,1 0 0,0 0 0,0-1 0,0 1 0,0 0-1,0-1 1,0 1 0,0-1 0,0 1 0,0-1 0,0 1 0,0-1 0,0 0 0,0 0 0,0 1 0,0-1 0,1 0 0,-1 0-1,0 0 1,0 0 0,0 0 0,0 0 0,0-1 0,0 1 0,1 0 0,-1-1 0,0 1 0,0 0 0,1-1 0,3-1-314,1 0 1,-1 0-1,1 0 1,-1 0-1,0-1 1,7-4 0,95-89-3856,-121 133 6492,12-33-2177,-3 2 45,2 1 0,-1-1 0,1 1 0,0 0 0,0-1-1,1 1 1,0 0 0,-2 13 0,4-20-135,0 1 1,0 0-1,1-1 1,-1 1-1,0-1 1,1 1-1,-1-1 1,0 1-1,1 0 1,-1-1-1,1 0 1,-1 1-1,1-1 1,-1 1-1,1-1 1,0 0-1,-1 1 1,1-1-1,-1 0 1,1 1-1,0-1 1,-1 0-1,1 0 1,0 0-1,-1 0 1,1 1-1,0-1 1,-1 0-1,1 0 1,0 0-1,-1-1 1,1 1-1,0 0 1,-1 0-1,1 0 1,0 0-1,-1-1 1,1 1-1,0 0 1,-1-1-1,1 1 1,0-1-1,32-11 174,1-10-310,-28 16-129,1 1-1,1 0 1,-1 1-1,0-1 1,1 1-1,0 1 1,0-1 0,0 2-1,1-1 1,8-1-1,-16 6 179,-1-1-1,1 1 0,-1 0 0,0-1 1,0 1-1,1 0 0,-1 0 0,-1-1 0,1 1 1,0 0-1,0 0 0,-1-1 0,0 4 0,-34 82 353,23-61 306,1 0 0,-8 34 0,15-40-21,1-1 0,1 33-1,1-35-482,1-1-1,-2 1 0,0-1 1,-6 22-1,6-33-91,0-1 0,-1 0 0,1 1 0,-1-1 0,0 0 0,0 0 0,0-1 0,0 1-1,-1 0 1,1-1 0,-1 0 0,0 0 0,0 0 0,-6 3 0,8-5 76,1 0 0,-1 0 0,1-1 0,-1 1 1,0 0-1,0 0 0,0-1 0,1 1 0,-1-1 0,0 0 0,0 0 0,0 1 0,0-1 1,0 0-1,1-1 0,-1 1 0,0 0 0,0 0 0,0-1 0,0 1 0,1-1 1,-1 0-1,0 1 0,0-1 0,1 0 0,-1 0 0,1 0 0,-1 0 0,1 0 0,-1-1 1,1 1-1,0 0 0,-1-1 0,1 1 0,0-1 0,0 1 0,0-1 0,0 0 1,0-1-1,-2-3-59,0 0 1,1 0-1,-1-1 1,2 1-1,-1 0 1,1-1-1,0 1 1,0-1-1,1 1 1,-1-1 0,2 0-1,-1 1 1,1-1-1,0 1 1,0-1-1,1 1 1,-1 0-1,2-1 1,-1 1-1,1 0 1,0 0-1,0 0 1,0 1 0,1-1-1,0 1 1,0 0-1,0 0 1,1 0-1,-1 1 1,1-1-1,1 1 1,-1 0-1,0 1 1,1-1-1,0 1 1,0 0-1,11-4 1,61-22-1835,30-13-7894,-54 14-7279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4.659"/>
    </inkml:context>
    <inkml:brush xml:id="br0">
      <inkml:brushProperty name="width" value="0.025" units="cm"/>
      <inkml:brushProperty name="height" value="0.025" units="cm"/>
    </inkml:brush>
  </inkml:definitions>
  <inkml:trace contextRef="#ctx0" brushRef="#br0">7 0 16015,'0'0'12236,"3"55"-11436,-6-21-415,0 0-289,0 1-32,3-7-737,0-2-1377,0-10-1313,3-8-1089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4.983"/>
    </inkml:context>
    <inkml:brush xml:id="br0">
      <inkml:brushProperty name="width" value="0.025" units="cm"/>
      <inkml:brushProperty name="height" value="0.025" units="cm"/>
    </inkml:brush>
  </inkml:definitions>
  <inkml:trace contextRef="#ctx0" brushRef="#br0">37 117 8360,'0'0'3080,"-6"-9"27,-1 1-1987,-11-21 514,12 0 2723,7 28-4206,0-1 0,0 1 0,0 0 0,0-1 0,0 1 0,0 0 0,0 0 0,0-1 0,0 1 0,1 0 0,-1 0 0,0 0 0,1 0 0,-1 1 0,1-1 0,-1 0 0,1 1 0,-1-1 0,1 1 0,0-1 1,-1 1-1,1 0 0,1-1 0,47-8 172,-46 9-198,32-5 144,0 1-1,1 3 1,-1 1 0,1 1 0,37 7-1,-68-6-263,1-1 1,-1 1-1,0 0 0,0 0 0,0 1 0,-1 0 1,1 0-1,0 0 0,-1 1 0,8 7 0,-11-10 61,-1 1-1,1-1 0,-1 1 0,0-1 0,0 1 0,1 0 0,-1 0 1,0 0-1,-1 0 0,1 0 0,0 0 0,0 0 0,-1 0 0,1 0 1,-1 0-1,0 0 0,0 0 0,1 0 0,-1 0 0,-1 0 0,1 1 1,0-1-1,0 0 0,-1 0 0,1 0 0,-1 0 0,0 0 0,0 0 1,0 0-1,0 0 0,0 0 0,0-1 0,0 1 0,0 0 0,-3 2 0,-7 7 159,0 0 0,-1 0 0,0-1 0,0-1 0,-1 0 0,0 0 0,-19 8 0,2-3 186,0-1 0,-47 13 0,66-23-395,0-1 1,0 0-1,0 0 0,0-1 1,-12 0-1,21-1-27,0 0 0,0 0 0,0 0 0,0 0 0,0 0-1,1 0 1,-1-1 0,0 1 0,0-1 0,0 1 0,1-1 0,-1 0 0,0 1-1,1-1 1,-1 0 0,1 0 0,-1 0 0,1-1 0,-1 1 0,1 0 0,0-1 0,-1 1-1,1 0 1,0-1 0,0 1 0,0-1 0,0 0 0,0 1 0,1-1 0,-1 0-1,0 0 1,1 1 0,-1-1 0,1 0 0,0 0 0,0 0 0,-1-2 0,2 3-261,-1 0 0,0 0-1,0 0 1,1 0 0,-1 0 0,0 0 0,1 0 0,-1 0 0,1 0 0,0 0 0,-1 0 0,1 0 0,0 0 0,-1 0 0,1 1 0,0-1 0,0 0 0,0 1 0,0-1 0,0 0-1,0 1 1,0-1 0,0 1 0,0-1 0,1 1 0,33-10-6971,-23 7 4307,21-5-6960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27.775"/>
    </inkml:context>
    <inkml:brush xml:id="br0">
      <inkml:brushProperty name="width" value="0.025" units="cm"/>
      <inkml:brushProperty name="height" value="0.025" units="cm"/>
    </inkml:brush>
  </inkml:definitions>
  <inkml:trace contextRef="#ctx0" brushRef="#br0">1 213 6054,'0'0'8082,"12"2"-7612,96 1 2277,149-14-1,-140 4-2132,475-36 1593,374-12-944,589 53 1353,-779-59-1897,-576 39-429,-193 21-259,235-15 620,-215 17-628,-1 0 0,0 2-1,0 1 1,0 0 0,0 3 0,-1 0 0,26 11-1,-41-12-115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5.651"/>
    </inkml:context>
    <inkml:brush xml:id="br0">
      <inkml:brushProperty name="width" value="0.025" units="cm"/>
      <inkml:brushProperty name="height" value="0.025" units="cm"/>
    </inkml:brush>
  </inkml:definitions>
  <inkml:trace contextRef="#ctx0" brushRef="#br0">17 87 20307,'0'0'8099,"10"3"-6898,1 1-977,1-1 0,0 0 0,0-1 0,1 0 0,-1-1 0,25 0 0,-34-1-211,-1 0-1,1-1 1,0 1 0,0 0 0,0-1 0,-1 0-1,1 0 1,0 0 0,0 0 0,-1 0 0,1 0-1,-1 0 1,1-1 0,-1 0 0,0 1 0,0-1-1,1 0 1,-1 0 0,0 0 0,-1 0-1,1-1 1,0 1 0,-1 0 0,1-1 0,-1 1-1,0-1 1,1 0 0,-1 1 0,-1-1 0,1 0-1,0 1 1,-1-1 0,1 0 0,-1 0 0,0 0-1,0 0 1,0 0 0,0 1 0,0-1 0,-2-5-1,2 7-4,-1 0-1,1 0 0,0 0 1,-1-1-1,1 1 0,-1 0 1,1 0-1,-1 0 0,0 0 1,1 0-1,-1 0 0,0 0 1,0 0-1,0 1 0,0-1 0,1 0 1,-1 0-1,0 1 0,-1-1 1,1 1-1,0-1 0,0 1 1,0-1-1,0 1 0,0-1 1,0 1-1,-1 0 0,1 0 1,0 0-1,0 0 0,0-1 1,-1 2-1,1-1 0,0 0 1,0 0-1,0 0 0,0 0 1,-1 1-1,1-1 0,0 1 1,0-1-1,-2 2 0,-3 0 29,0 0 0,0 0 0,0 1 0,0 0-1,0 0 1,-9 7 0,-3 6 67,0 1 0,-16 21 0,30-34-99,0 1 0,1 0 0,-1-1 0,1 1 0,0 0 0,0 1 0,1-1 0,0 0 0,0 1 0,0 0 0,0-1 0,1 1 0,0 0 0,-1 9 0,3-13-2,0-1 0,0 0 0,-1 0 1,1 0-1,0 0 0,0 0 1,0 0-1,0 0 0,0 0 0,0 0 1,0 0-1,0 0 0,1-1 0,-1 1 1,0 0-1,0-1 0,1 1 1,-1-1-1,0 0 0,1 1 0,-1-1 1,0 0-1,1 0 0,-1 0 1,1 0-1,-1 0 0,0 0 0,1 0 1,-1 0-1,3-1 0,47-8 61,-33 2-146,-1-1 1,0-1-1,0-1 1,-1 0-1,0-1 0,0-1 1,24-25-1,33-23-164,-73 84 98,-10 10 291,7-28-47,1 0-1,0 0 0,1 0 0,-1 0 0,1 0 0,0 8 0,3-14-79,0 1 0,0 0 0,0 0 0,0-1 0,0 1 0,0-1 0,0 1 0,0-1 0,1 0 0,-1 0 1,0 0-1,0 0 0,0 0 0,0-1 0,1 1 0,2-2 0,6-1-15,1-1 0,0-1 0,-1 0 0,0-1 0,14-9 0,-17 9 0,0 1 0,0 0 0,1 1 0,0 0 0,0 0 0,0 1 0,0 0 0,1 0 0,17-2 0,-26 6 0,-1-1 0,1 1 0,-1 0 0,0 0 0,1-1 0,-1 1 0,0 0 0,1 0 0,-1 0 0,0-1 0,0 1 0,0 0 0,0 0 0,0 0 0,0 0 0,0-1 0,0 1 0,0 0 0,0 0 0,0 0 0,-1 0 0,1-1 0,-1 2 0,-4 22 0,4-23 0,1 0 0,-1 0 0,0 1 0,1-1 0,-1 0 0,1 0 0,-1 1 0,1-1 0,0 0 0,0 0 0,-1 1 0,1-1 0,0 0 0,0 1 0,0-1 0,0 0 0,0 1 0,1-1 0,-1 0 0,0 1 0,1-1 0,-1 0 0,1 0 0,-1 1 0,1-1 0,-1 0 0,1 0 0,0 0 0,0 0 0,0 0 0,-1 0 0,1 0 0,2 2 0,1-2 0,0 0 0,0-1 0,0 1 0,0-1 0,0 1 0,0-1 0,0-1 0,0 1 0,0 0 0,0-1 0,4-1 0,61-19-23,-57 16-39,0 1-1,0 0 1,1 0 0,-1 2-1,1-1 1,13 1 0,-32 24-8050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6.026"/>
    </inkml:context>
    <inkml:brush xml:id="br0">
      <inkml:brushProperty name="width" value="0.025" units="cm"/>
      <inkml:brushProperty name="height" value="0.025" units="cm"/>
    </inkml:brush>
  </inkml:definitions>
  <inkml:trace contextRef="#ctx0" brushRef="#br0">149 19 18193,'0'0'3518,"-10"0"-470,0 1-2629,1 1-1,-1 0 0,1 0 0,-1 1 0,1 0 0,-14 7 0,20-8-342,-1-1-1,0 1 1,1 0-1,-1 0 1,1 1 0,0-1-1,0 0 1,0 1 0,0 0-1,0 0 1,0 0-1,1 0 1,0 0 0,-1 1-1,1-1 1,0 0-1,1 1 1,-1 0 0,1 0-1,-1-1 1,1 1 0,-1 4-1,3-7-69,-1 0 0,0 0-1,1 0 1,-1-1 0,1 1-1,-1 0 1,1 0 0,-1-1 0,1 1-1,-1 0 1,1-1 0,0 1 0,-1-1-1,1 1 1,0-1 0,-1 1-1,1-1 1,0 1 0,0-1 0,0 0-1,-1 1 1,1-1 0,0 0-1,0 0 1,0 0 0,0 1 0,0-1-1,-1 0 1,1 0 0,0 0 0,0-1-1,0 1 1,0 0 0,0 0-1,-1 0 1,1-1 0,0 1 0,0 0-1,1-1 1,38-11-11,15-23-532,-46 28 438,1 0 0,0 0 1,0 1-1,0 0 0,1 1 1,-1 0-1,1 1 0,0 0 1,1 1-1,17-3 1,-28 6 147,-1 0 1,1 0 0,0 0-1,-1 0 1,1 0 0,0 0 0,0 0-1,-1 1 1,1-1 0,0 0 0,-1 1-1,1-1 1,-1 0 0,1 1 0,0-1-1,-1 1 1,1-1 0,-1 1 0,1-1-1,-1 1 1,1-1 0,-1 1 0,1-1-1,-1 1 1,0 0 0,1-1 0,-1 1-1,0 0 1,0-1 0,1 1 0,-1 0-1,0-1 1,0 1 0,0 0 0,0 1-1,-2 31 1662,0-16-643,4-16-1058,-1 0-1,1-1 1,-1 1-1,1 0 1,-1-1-1,1 1 1,-1-1 0,1 0-1,0 1 1,-1-1-1,1 0 1,0 0-1,-1 0 1,1 0-1,0 0 1,-1-1-1,4 0 1,-2 1-11,74-13-2012,102-46-8760,-170 55 10352,23-8-5878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6.382"/>
    </inkml:context>
    <inkml:brush xml:id="br0">
      <inkml:brushProperty name="width" value="0.025" units="cm"/>
      <inkml:brushProperty name="height" value="0.025" units="cm"/>
    </inkml:brush>
  </inkml:definitions>
  <inkml:trace contextRef="#ctx0" brushRef="#br0">121 248 6182,'0'0'16090,"-6"-1"-14521,1 1-1283,-1 0-1,1 1 1,0-1 0,0 1-1,0 0 1,0 0-1,0 1 1,0 0 0,0 0-1,0 0 1,1 0-1,-1 1 1,1-1 0,-1 1-1,1 1 1,0-1-1,0 0 1,1 1 0,-1 0-1,1 0 1,0 0-1,0 0 1,0 0 0,0 1-1,-3 7 1,6-11-267,0 0 1,0-1-1,0 1 0,0 0 1,1-1-1,-1 1 1,0-1-1,0 1 0,1 0 1,-1-1-1,0 1 0,1-1 1,-1 1-1,0-1 1,1 1-1,-1-1 0,1 1 1,-1-1-1,1 1 0,-1-1 1,1 0-1,-1 1 1,1-1-1,0 0 0,-1 0 1,1 1-1,-1-1 0,1 0 1,0 0-1,-1 0 1,1 0-1,0 0 0,-1 0 1,1 1-1,0-2 0,-1 1 1,1 0-1,0 0 1,-1 0-1,1 0 0,0-1 1,32-2 105,-21-1-110,-1 0-1,1-1 1,-1 0-1,0-1 1,0 0-1,0-1 1,12-10-1,5-6-74,31-33-1,-24 20 97,-1-2-1,55-84 1,-107 151-21,-4 4 111,-28 62-1,45-84-107,1 0-1,0 1 1,1-1-1,0 1 1,1 0-1,0 0 1,0 0-1,2 0 1,-1 0-1,3 14 1,-2-24-98,0 1 0,1 0-1,-1-1 1,1 1 0,0-1 0,0 1-1,0-1 1,0 1 0,0-1 0,1 1-1,2 2 1,14 9-3895,10-7-6622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7.647"/>
    </inkml:context>
    <inkml:brush xml:id="br0">
      <inkml:brushProperty name="width" value="0.025" units="cm"/>
      <inkml:brushProperty name="height" value="0.025" units="cm"/>
    </inkml:brush>
  </inkml:definitions>
  <inkml:trace contextRef="#ctx0" brushRef="#br0">0 130 10954,'0'0'7517,"12"-1"-6049,21-4-833,1-2 0,-1-1-1,-1-2 1,43-18 0,54-16-184,-103 36-380,1 2 1,0 1-1,0 1 1,30 0-1,-38 10 287,-18 6 626,-3-10-801,1 0 0,-1 1 1,1-1-1,-1 0 0,0 0 0,0 0 0,0 0 0,0-1 0,0 1 0,0 0 1,-3 1-1,-10 4 249,0-1 0,-1 0 0,1-1 1,-1-1-1,0 0 0,0-1 0,-1-1 0,-16 0 1,8-1-364,1-2 1,-1 0 0,1-2 0,-42-9-1,64 12-252,0-1-1,0 1 1,0-1 0,0 1-1,0-1 1,0 0-1,1 0 1,-1 0 0,0 0-1,0 0 1,1 0-1,-1 0 1,-1-2-1,-3-17-6435,6-5-4266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8.715"/>
    </inkml:context>
    <inkml:brush xml:id="br0">
      <inkml:brushProperty name="width" value="0.025" units="cm"/>
      <inkml:brushProperty name="height" value="0.025" units="cm"/>
    </inkml:brush>
  </inkml:definitions>
  <inkml:trace contextRef="#ctx0" brushRef="#br0">192 93 6566,'0'0'8739,"-8"1"-6817,5-1-1965,-36 6 2484,38-6-2294,-1 1 0,1-1 0,-1 1 0,1-1 0,0 1 0,-1 0 0,1 0 0,0-1 0,0 1 1,-1 0-1,1 0 0,0 0 0,0 1 0,0-1 0,0 0 0,0 0 0,0 1 0,1-1 0,-1 0 0,0 1 0,1-1 0,-1 0 0,1 1 0,-1-1 0,1 1 0,0-1 0,0 1 0,-1 1 0,2-2-114,-1 0 0,1 0 0,0 0 1,-1 0-1,1 0 0,0-1 0,-1 1 0,1 0 0,0 0 0,0-1 0,0 1 0,0-1 0,-1 1 0,1-1 0,0 1 0,0-1 0,0 1 0,0-1 0,0 0 0,0 0 1,0 1-1,0-1 0,0 0 0,1 0 0,-1 0 0,0 0 0,0 0 0,0 0 0,2-1 0,37-2 636,-15-3-562,-1-1 1,0-1-1,-1 0 1,0-2-1,0-1 1,21-14-1,-16 9-23,0 1 0,1 2 0,34-11 1,-89 34 598,-49 24 1,-13 7 703,51-27-942,0-2-1,-1-1 1,0-2 0,-1-1-1,0-2 1,-51 1-1,90-7-445,0 0 0,0 0 0,-1 0-1,1 0 1,0 0 0,0 1-1,-1-1 1,1 0 0,0 0-1,0 0 1,-1 0 0,1 0-1,0 0 1,-1 0 0,1 0 0,0 0-1,0 0 1,-1 0 0,1 0-1,0 0 1,-1 0 0,1 0-1,0 0 1,0 0 0,-1 0 0,1-1-1,0 1 1,0 0 0,-1 0-1,1 0 1,0 0 0,0 0-1,-1-1 1,1 1 0,0 0-1,0 0 1,0-1 0,0 1 0,-1 0-1,1 0 1,0 0 0,0-1-1,0 1 1,0 0 0,0-1-1,0 1 1,-1 0 0,7-5-68,-5 5 62,24-12-235,1 2 1,0 0 0,1 2 0,29-6 0,-11 3-422,102-23-2305,-174 43 3057,1 0-1,-30 15 1,-6 3-1350,-2-8-3291,25-15-1384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23.607"/>
    </inkml:context>
    <inkml:brush xml:id="br0">
      <inkml:brushProperty name="width" value="0.025" units="cm"/>
      <inkml:brushProperty name="height" value="0.025" units="cm"/>
    </inkml:brush>
  </inkml:definitions>
  <inkml:trace contextRef="#ctx0" brushRef="#br0">364 63 4644,'0'0'10143,"-12"0"-8733,-30 0-63,1 3 0,-51 9-1,38-4 1297,-67 1 0,119-9-1976,38 2-489,-1-2 0,1-1 0,61-10 1,-38 3-139,15 0-5,397-61 127,-643 70 1749,-249 48-1718,660-71-156,86 1-811,-409 24 775,0 4 1,-100 21-1,35 3-5306,127-27-866,13-3-4810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6.784"/>
    </inkml:context>
    <inkml:brush xml:id="br0">
      <inkml:brushProperty name="width" value="0.025" units="cm"/>
      <inkml:brushProperty name="height" value="0.025" units="cm"/>
    </inkml:brush>
  </inkml:definitions>
  <inkml:trace contextRef="#ctx0" brushRef="#br0">24 0 8872,'0'0'19475,"5"10"-17895,0-1-1396,-1 0-1,-1 0 1,1 0 0,-2 0-1,1 0 1,-1 1-1,-1-1 1,0 1 0,0-1-1,0 1 1,-2-1 0,1 1-1,-1-1 1,-3 13 0,-14 70-113,8-46-136,1 1 1,3 0-1,-1 59 1,7-99-417,0-1 0,1 1 0,0 0 1,0-1-1,4 13 0,-4-17-43,0 0 0,0 0 0,0 0 1,0 0-1,0 0 0,1 0 0,-1 0 0,1-1 1,-1 1-1,1-1 0,-1 1 0,5 2 0,9 1-6677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7.633"/>
    </inkml:context>
    <inkml:brush xml:id="br0">
      <inkml:brushProperty name="width" value="0.025" units="cm"/>
      <inkml:brushProperty name="height" value="0.025" units="cm"/>
    </inkml:brush>
  </inkml:definitions>
  <inkml:trace contextRef="#ctx0" brushRef="#br0">123 69 6694,'0'0'9924,"10"-8"-7783,7-5-903,15-11 752,-6 0 5267,-46 36-4300,2-4-2866,-3 7-14,4-5-27,1 1 0,0 1-1,0 1 1,1 0 0,0 1 0,2 0-1,-25 32 1,38-45-50,0-1 0,-1 1 0,1-1-1,0 0 1,-1 1 0,1-1 0,0 1 0,0-1 0,0 1-1,0-1 1,-1 1 0,1-1 0,0 1 0,0-1 0,0 1-1,0-1 1,0 1 0,0-1 0,0 1 0,0-1 0,0 1 0,1-1-1,-1 1 1,0-1 0,0 1 0,0-1 0,0 1 0,1-1-1,-1 1 1,0-1 0,1 0 0,-1 1 0,0-1 0,1 1 0,-1-1-1,1 1 1,23 4-17,42-13-53,-51 6 35,-10 1 6,10-1-23,1 1-1,30 1 1,-43 0 48,0 1 1,1-1-1,-1 1 0,0 0 0,1 0 0,-1 0 0,0 0 1,5 3-1,-7-3 2,0 0 0,0 0 0,0-1-1,0 1 1,0 0 0,0 0 0,0 0 0,-1 0 0,1 0 0,0 0 0,-1 0 0,1 0 0,-1 0 0,1 0-1,-1 0 1,0 1 0,1-1 0,-1 0 0,0 0 0,0 0 0,0 1 0,0-1 0,0 0 0,0 2 0,0-1 9,-1-1 0,0 1 0,0 0 0,0 0 1,0 0-1,0 0 0,0-1 0,0 1 0,-1 0 0,1-1 1,-1 1-1,1-1 0,-1 1 0,1-1 0,-1 0 0,0 0 1,0 0-1,0 0 0,0 0 0,1 0 0,-4 0 1,-50 17 208,40-13-190,-95 25-26,187-47-9433,-31-1 3000,6-3-3581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7.989"/>
    </inkml:context>
    <inkml:brush xml:id="br0">
      <inkml:brushProperty name="width" value="0.025" units="cm"/>
      <inkml:brushProperty name="height" value="0.025" units="cm"/>
    </inkml:brush>
  </inkml:definitions>
  <inkml:trace contextRef="#ctx0" brushRef="#br0">170 1 6470,'0'0'16661,"-10"2"-13121,2-1-3294,1 1 0,0 0 0,1 0 0,-1 1 1,0 0-1,1 0 0,-1 1 0,1-1 0,0 2 1,0-1-1,1 0 0,-1 1 0,1 0 0,0 1 0,0-1 1,-4 7-1,-29 50 926,36-58-1115,0 1-1,0 0 1,0-1 0,1 1 0,0 0 0,0 0 0,0-1 0,0 1 0,1 0-1,0 0 1,0 0 0,1 7 0,0-9-57,0-1 0,0 0 0,0 0 0,0 0 0,1 0 0,-1-1 0,1 1 0,-1 0 0,1 0 0,0-1 0,-1 1 0,1-1 0,0 0 0,0 1 0,0-1 0,0 0 0,0 0 0,1 0 0,-1-1 0,0 1 0,0 0 0,0-1 0,1 1 0,-1-1 0,0 0 0,1 0 0,4 0 0,0 0 0,1 0 0,0 0 0,-1-1 0,1 0 0,0 0 0,-1-1 0,11-3 0,-10 1 0,-1 0 0,0-1 0,-1 1 0,1-1 0,-1-1 0,0 1 0,0-1 0,-1 0 0,1 0 0,-1-1 0,-1 1 0,6-11 0,-7 13 0,-1-1 0,1 0 0,-1 0 0,0 0 0,0 0 0,0 0 0,-1-1 0,0 1 0,0 0 0,0-1 0,-1 1 0,0-1 0,0 1 0,0-1 0,-1 1 0,1-1 0,-1 1 0,-1 0 0,-2-8 0,3 11-51,-1 0 0,0 0 0,0 0 0,0 0 0,1 1 0,-2-1-1,1 1 1,0-1 0,0 1 0,0 0 0,-1 0 0,1 0 0,0 0 0,-1 0 0,1 1 0,-1-1 0,1 1 0,-1-1 0,0 1-1,1 0 1,-1 0 0,1 0 0,-1 0 0,1 1 0,-1-1 0,-2 2 0,3-2-128,0 0-1,0 1 1,0-1-1,0 1 1,0-1 0,0 1-1,0 0 1,1 0-1,-1 0 1,0 0 0,1 0-1,-1 0 1,0 1 0,1-1-1,-1 0 1,1 1-1,0-1 1,-1 1 0,1 0-1,-1 2 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8.363"/>
    </inkml:context>
    <inkml:brush xml:id="br0">
      <inkml:brushProperty name="width" value="0.025" units="cm"/>
      <inkml:brushProperty name="height" value="0.025" units="cm"/>
    </inkml:brush>
  </inkml:definitions>
  <inkml:trace contextRef="#ctx0" brushRef="#br0">0 1 9641,'0'0'19704,"7"11"-18279,-3-2-1237,1-1-1,-1 1 1,0 0-1,-1 0 0,0 0 1,-1 0-1,0 0 0,0 1 1,0 16-1,-4 73-48,0-37-147,7 90 0,2-125-2793,-7-26 2473,1 0 0,-1 1 0,1-1 0,-1 0 0,1 0 0,0 0 0,0 0-1,-1 0 1,1 0 0,0 0 0,0 0 0,0 0 0,0 0 0,0 0 0,0 0 0,0-1 0,0 1-1,1 0 1,-1-1 0,0 1 0,0-1 0,0 0 0,1 1 0,-1-1 0,0 0 0,1 1 0,-1-1-1,2 0 1,10-1-9169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50.732"/>
    </inkml:context>
    <inkml:brush xml:id="br0">
      <inkml:brushProperty name="width" value="0.025" units="cm"/>
      <inkml:brushProperty name="height" value="0.025" units="cm"/>
    </inkml:brush>
  </inkml:definitions>
  <inkml:trace contextRef="#ctx0" brushRef="#br0">541 172 5541,'0'0'7704,"-10"-3"-4945,0 0-2533,0 0 0,0 0-1,0 1 1,0 1-1,-1-1 1,1 2-1,-1-1 1,1 2-1,-1-1 1,1 1-1,-1 1 1,1 0 0,0 0-1,0 1 1,-15 7-1,3 3-32,1 2 0,1 0 0,0 1-1,1 1 1,0 1 0,2 1 0,0 0 0,1 1-1,1 1 1,1 1 0,-17 35 0,10-14 111,2 2 0,2 0 0,2 2 0,1-1 0,-7 58-1,16-72-179,0 0 0,3 1 0,0-1 0,3 1 0,4 41 0,-2-59-51,0-1 1,0 1 0,2-1 0,0 0 0,0 0 0,1 0 0,1-1 0,0 0 0,1 0 0,1-1-1,0 0 1,0-1 0,20 19 0,-20-21-17,1-1 1,0 0-1,0-1 0,0 0 0,1-1 1,0 0-1,1 0 0,-1-1 0,1-1 1,0 0-1,0-1 0,0 0 0,1 0 1,-1-2-1,1 1 0,-1-2 0,1 0 1,-1 0-1,1-1 0,0-1 0,-1 0 1,0 0-1,0-1 0,1-1 0,-2 0 1,1-1-1,0 0 0,16-11 0,-3-3 187,-1-2-1,-1-1 0,0 0 1,-2-2-1,-1-1 0,-1 0 1,-1-1-1,-1-1 1,-1-1-1,-2 0 0,17-45 1,-10 11 115,-2 0 1,-2-1 0,-4-1 0,10-104 0,-17 84 56,-9-141 0,2 213-412,0 0 1,-1 0-1,-1 0 0,0 1 0,0-1 0,-1 0 1,-6-11-1,8 19-5,-1 0 1,1 0 0,-1 0-1,1 0 1,-1 1 0,0-1 0,-1 1-1,1 0 1,0 0 0,-1 0-1,0 0 1,1 1 0,-1-1-1,0 1 1,-1 0 0,1 0-1,0 0 1,-1 1 0,1 0 0,0 0-1,-8-1 1,-1 2 1,0 0-1,0 1 1,0 1-1,1 0 1,-1 0-1,0 2 1,1-1-1,0 2 1,0 0 0,0 0-1,1 1 1,-1 0-1,1 1 1,1 0-1,-1 1 1,-9 10-1,-5 5-9,0 0 0,2 2-1,1 1 1,-37 56 0,47-61-699,0 1 1,1 0 0,-11 32 0,16-36-2377,1 0 0,-4 29 0,7-18-6322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122"/>
    </inkml:context>
    <inkml:brush xml:id="br0">
      <inkml:brushProperty name="width" value="0.025" units="cm"/>
      <inkml:brushProperty name="height" value="0.025" units="cm"/>
    </inkml:brush>
  </inkml:definitions>
  <inkml:trace contextRef="#ctx0" brushRef="#br0">1 49 6694,'0'0'20804,"12"-4"-19512,-8 3-1214,7-2 199,0 0-1,0 0 1,0 1-1,0 1 1,19-1-1,-27 2-259,0 0 0,-1 0-1,1 1 1,-1-1 0,1 1-1,-1-1 1,0 1 0,1 0-1,-1 0 1,1 0 0,-1 0-1,0 0 1,0 0 0,0 1-1,0-1 1,0 1 0,0-1-1,0 1 1,0 0 0,0 0-1,-1 0 1,1 0 0,-1 0-1,0 0 1,1 0 0,-1 1-1,0-1 1,0 0 0,-1 1-1,1-1 1,0 1 0,-1-1-1,1 1 1,-1-1 0,0 1-1,0 4 1,-1 5 104,0 0-1,0 1 1,-1-1-1,-1 0 1,0 0-1,-9 21 1,7-21-10,1 0 0,0 0 1,1 1-1,0 0 0,1-1 1,0 14-1,2-25-111,0 0 0,0 0 0,1 0 0,-1-1 0,0 1 0,1 0 0,-1 0 0,1 0 0,-1-1 0,1 1 0,-1 0 0,1 0 0,0-1 0,-1 1 0,1-1 0,0 1 0,-1-1 0,1 1 0,0-1 0,0 1 0,0-1 0,0 1 0,-1-1 0,1 0 0,0 0 0,0 1 0,0-1 0,0 0 0,0 0 0,0 0 0,0 0 0,-1 0 0,1 0 0,0 0 0,2-1 0,36-6 0,-29 3 0,-1-1 0,0-1 0,0 0 0,-1 0 0,0-1 0,0 0 0,0 0 0,-1 0 0,0-1 0,0-1 0,-1 1 0,0-1 0,-1 0 0,0 0 0,0-1 0,-1 1 0,0-1 0,-1 0 0,0 0 0,0 0 0,-1-1 0,-1 1 0,0 0 0,0-1 0,-1-14 0,0 24 0,-1 0 0,1 0 0,0 0 0,0 0 0,0 0 0,-1 1 0,1-1 0,-1 0 0,1 0 0,-1 0 0,1 0 0,-1 1 0,1-1 0,-1 0 0,1 1 0,-1-1 0,0 0 0,0 1 0,1-1 0,-1 1 0,0-1 0,0 1 0,1-1 0,-1 1 0,0 0 0,0-1 0,0 1 0,0 0 0,0 0 0,0-1 0,0 1 0,0 0 0,1 0 0,-1 0 0,0 0 0,0 0 0,0 1 0,0-1 0,0 0 0,0 0 0,0 1 0,0-1 0,1 0 0,-1 1 0,0-1 0,0 1 0,0-1 0,1 1 0,-1-1 0,0 1 0,0-1 0,1 1 0,-1 0 0,1 0 0,-1-1 0,1 1 0,-1 0 0,1 0 0,-1 0 0,1-1 0,-1 1 0,1 0 0,0 0 0,0 0 0,-1 0 0,1 1 0,0-1 0,-1 1 0,1 0 0,0-1 0,0 1 0,0 0 0,0 0 0,0-1 0,0 1 0,0 0 0,0-1 0,1 1 0,-1 0 0,1-1 0,-1 1 0,1 0 0,-1-1 0,1 1 0,0-1 0,0 1 0,0-1 0,0 0 0,0 1 0,0-1 0,0 0 0,1 0 0,-1 0 0,0 0 0,1 0 0,-1 0 0,1 0 0,-1 0 0,3 1 0,0-1 0,0 0 0,0-1 0,0 1 0,0-1 0,0 0 0,0 0 0,0 0 0,0 0 0,0-1 0,0 1 0,0-1 0,0 0 0,6-3 0,-3 1 0,1-1 0,-1 0 0,0-1 0,0 0 0,-1 0 0,1 0 0,-1-1 0,0 0 0,-1 0 0,0 0 0,0-1 0,0 0 0,0 0 0,-1 0 0,-1 0 0,1-1 0,3-11 0,-7 18 0,0 1 0,0 0 0,-1 0 0,1 0 0,0 0 0,0 0 0,-1 0 0,1-1 0,0 1 0,0 0 0,-1 0 0,1 0 0,0 0 0,0 0 0,-1 0 0,1 0 0,0 0 0,0 0 0,-1 0 0,1 0 0,0 0 0,0 0 0,-1 0 0,1 0 0,0 1 0,0-1 0,-1 0 0,1 0 0,0 0 0,0 0 0,0 0 0,-1 1 0,1-1 0,0 0 0,0 0 0,0 0 0,-1 0 0,1 1 0,0-1 0,0 0 0,0 0 0,0 1 0,0-1 0,0 0 0,0 0 0,-1 1 0,1-1 0,0 0 0,0 1 0,-12 12 0,6-5 0,1 1 0,0 0 0,1 0 0,0 0 0,1 1 0,-1-1 0,2 1 0,-1 0 0,2 0 0,-1 0 0,1 0 0,1 0 0,0 0 0,1 12 0,0-20 0,-1-1 0,1 1 0,0 0 0,0-1 0,0 1 0,0-1 0,0 1 0,1-1 0,-1 1 0,0-1 0,1 0 0,-1 0 0,1 0 0,-1 0 0,1 0 0,-1 0 0,1 0 0,0 0 0,-1 0 0,1-1 0,0 1 0,0-1 0,0 0 0,-1 1 0,1-1 0,0 0 0,0 0 0,0 0 0,0 0 0,3-1 0,4 1 0,1-1 0,-1 0 0,0-1 0,0 0 0,11-4 0,38-23 0,-48 23 0,0 0 0,0 1 0,1 0 0,-1 1 0,1 0 0,0 0 0,0 1 0,21-3 0,-10 54 0,-18-46 0,0 1 0,0-1 0,0-1 0,0 1 0,1-1 0,-1 1 0,0-1 0,1 0 0,-1-1 0,1 1 0,-1-1 0,1 0 0,0 0 0,-1-1 0,5 0 0,69-15 0,-55 10 0,-14 4 0,0 0 0,-1 0 0,1-1 0,-1-1 0,11-5 0,-19 8-219,0 1 0,0-1 0,0 0 0,0 0 0,0 1 0,0-1 1,0 0-1,0 0 0,0 1 0,0-1 0,0 0 0,0 0 0,-1 1 0,1-1 0,0 0 0,0 1 0,-1-1 0,1 0 1,-1 1-1,1-1 0,-1 1 0,1-1 0,-1 0 0,1 1 0,-1-1 0,1 1 0,-1-1 0,1 1 0,-1 0 0,0-1 1,1 1-1,-1 0 0,0-1 0,0 1 0,-2-2-2321,-10-13-5772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478"/>
    </inkml:context>
    <inkml:brush xml:id="br0">
      <inkml:brushProperty name="width" value="0.025" units="cm"/>
      <inkml:brushProperty name="height" value="0.025" units="cm"/>
    </inkml:brush>
  </inkml:definitions>
  <inkml:trace contextRef="#ctx0" brushRef="#br0">0 0 19571,'0'0'9128,"57"6"-13612,-42-6-8168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822"/>
    </inkml:context>
    <inkml:brush xml:id="br0">
      <inkml:brushProperty name="width" value="0.025" units="cm"/>
      <inkml:brushProperty name="height" value="0.025" units="cm"/>
    </inkml:brush>
  </inkml:definitions>
  <inkml:trace contextRef="#ctx0" brushRef="#br0">143 93 5445,'0'0'10794,"2"-11"-6091,2-3-3544,-2 10-706,0-1-1,-1 1 0,0-1 0,0 0 0,-1 0 0,1 0 0,-1 0 0,0 1 0,-1-10 1,1 13-373,-1 0 0,1 1 1,0-1-1,-1 0 1,1 1-1,-1-1 1,1 0-1,-1 1 1,1-1-1,-1 1 1,0-1-1,1 1 1,-1-1-1,0 1 0,1-1 1,-1 1-1,0 0 1,0-1-1,1 1 1,-1 0-1,0 0 1,0 0-1,0-1 1,1 1-1,-1 0 1,0 0-1,0 0 1,0 0-1,1 0 0,-1 1 1,0-1-1,0 0 1,0 0-1,1 0 1,-1 1-1,0-1 1,0 0-1,1 1 1,-2 0-1,-31 14 385,25-8-354,0 0 1,1 0-1,1 0 1,-1 1-1,1 0 1,-7 11-1,11-15-97,0 0-1,0 0 0,0-1 0,0 2 1,1-1-1,-1 0 0,1 0 1,0 0-1,1 1 0,-1-1 1,1 0-1,-1 1 0,1-1 0,0 1 1,1-1-1,-1 0 0,2 5 1,-1-7-9,0-1 0,0 1 1,1 0-1,-1-1 1,0 1-1,1-1 0,-1 1 1,1-1-1,-1 0 1,1 0-1,0 0 0,-1 0 1,1 0-1,0 0 0,0 0 1,0-1-1,0 1 1,0 0-1,0-1 0,0 0 1,3 1-1,53 4-282,-37-4-72,-17-1 313,-1 0 0,1 0 0,0 1 0,0 0 0,0 0 0,-1 0 0,1 0 0,0 1-1,-1-1 1,1 1 0,-1 0 0,0 0 0,1 0 0,-1 1 0,0-1 0,0 1-1,-1-1 1,1 1 0,0 0 0,-1 0 0,0 0 0,0 1 0,3 4 0,-3-2 46,0 1 1,0-1 0,-1 1 0,0-1 0,0 1 0,-1 0-1,0-1 1,0 1 0,0 0 0,-1-1 0,0 1-1,0-1 1,-3 9 0,-1 1 177,0 0-1,-2 0 1,1-1 0,-2 0-1,0 0 1,-1 0-1,0-1 1,-1-1 0,-1 0-1,0 0 1,0-1-1,-2 0 1,-20 15 0,32-26-187,-1 1 1,0-1-1,1 0 0,-1 0 1,0 0-1,0 0 1,0 0-1,0 0 1,0 0-1,0-1 0,0 1 1,0-1-1,0 1 1,0-1-1,0 0 1,0 0-1,-1 0 1,1 0-1,0 0 0,0-1 1,0 1-1,0 0 1,0-1-1,0 0 1,-3-1-1,3 0 0,0 0-1,0 0 1,0 0-1,0-1 1,1 1 0,-1 0-1,1-1 1,0 0-1,-1 1 1,1-1-1,0 0 1,0 0 0,1 1-1,-1-1 1,0-6-1,-1-9-2,2 0 1,0 0-1,0-1 0,7-31 0,-5 38-24,1-1 0,1 1 0,0 0 0,1 0 0,0 0-1,0 1 1,2 0 0,-1 0 0,1 0 0,1 1 0,0 0 0,1 0 0,-1 1 0,2 0 0,-1 1-1,1 0 1,18-11 0,1 2-3171,0-2-3866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0.455"/>
    </inkml:context>
    <inkml:brush xml:id="br0">
      <inkml:brushProperty name="width" value="0.025" units="cm"/>
      <inkml:brushProperty name="height" value="0.025" units="cm"/>
    </inkml:brush>
  </inkml:definitions>
  <inkml:trace contextRef="#ctx0" brushRef="#br0">0 81 5573,'0'-11'4607,"0"-4"-3667,0-24 7096,0 24-638,0 47-4575,9 670 567,-8-1110-3390,0 407-4,-1 1 0,1 0 0,-1 0 0,0-1 0,1 1 0,-1 0 0,0 0 0,1 0 0,-1 0 0,1 0 0,-1 0 0,1 0 0,-1 0 0,0 0 0,1 0 0,-1 0 0,1 0 0,-1 0 0,1 0 0,-1 0 0,0 0 0,1 0 0,-1 0 0,1 0 0,-1 1 0,0-1 0,1 0 0,-1 0 0,0 1 0,1-1 0,-1 0 0,0 0 0,1 1 0,-1-1 0,1 1 1,19 12-830,-18-12 389,5 4-1287,1-1 0,-1-1 0,1 1 0,0-1 0,0-1 0,0 1 0,16 1 0,9-2-7857</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0.854"/>
    </inkml:context>
    <inkml:brush xml:id="br0">
      <inkml:brushProperty name="width" value="0.025" units="cm"/>
      <inkml:brushProperty name="height" value="0.025" units="cm"/>
    </inkml:brush>
  </inkml:definitions>
  <inkml:trace contextRef="#ctx0" brushRef="#br0">103 114 13196,'0'0'18578,"-10"-4"-17724,8 3-826,0 0-25,0 0 0,0 0-1,0 0 1,0 0 0,0 1 0,0-1-1,0 0 1,0 1 0,0 0 0,0-1 0,0 1-1,0 0 1,0 0 0,0 0 0,0 0-1,-1 1 1,1-1 0,0 1 0,0-1 0,0 1-1,0-1 1,0 1 0,0 0 0,1 0-1,-1 0 1,0 0 0,0 1 0,1-1-1,-1 0 1,0 1 0,1-1 0,0 1 0,-1-1-1,1 1 1,0 0 0,0-1 0,-1 1-1,2 0 1,-3 3 0,1 0-3,-1-1 0,1 1 0,0-1 0,0 1 0,1 0 0,-1 0 0,1 0 0,-1 9 0,33-12 0,57-11 0,70-3 0,-157 11 0,-1 1 0,1 0 0,-1-1 0,1 1 0,-1 0 0,0-1 0,1 1 0,-1 0 0,0-1 0,1 1 0,-1-1 0,0 1 0,1-1 0,-1 1 0,0-1 0,0 1 0,0-1 0,1 1 0,-1-1 0,0 1 0,0-1 0,0 1 0,0-1 0,0 1 0,0-1 0,0 1 0,0-1 0,0 1 0,0-1 0,0 1 0,-1-1 0,1 1 0,0-1 0,0 1 0,0-1 0,-1 1 0,1-1 0,0 1 0,0-1 0,-1 1 0,1-1 0,-1 1 0,-15-36 0,9 23 0,-28-77 0,35 89 0,1 1 0,-1 0 0,0-1 0,0 1 0,0-1 0,1 1 0,-1 0 0,0 0 0,0-1 0,1 1 0,-1 0 0,0-1 0,1 1 0,-1 0 0,0 0 0,1 0 0,-1-1 0,0 1 0,1 0 0,-1 0 0,1 0 0,-1 0 0,0 0 0,1 0 0,-1 0 0,1 0 0,-1 0 0,0 0 0,1 0 0,-1 0 0,1 0 0,-1 0 0,0 0 0,1 0 0,-1 0 0,1 1 0,14 0 0,14 5-128,-6-1-1375,0-1 0,1-2 1,43 1-1,-32-6-7156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1.473"/>
    </inkml:context>
    <inkml:brush xml:id="br0">
      <inkml:brushProperty name="width" value="0.025" units="cm"/>
      <inkml:brushProperty name="height" value="0.025" units="cm"/>
    </inkml:brush>
  </inkml:definitions>
  <inkml:trace contextRef="#ctx0" brushRef="#br0">0 29 10570,'0'0'19224,"7"11"-18050,3 6-769,0 0 1,22 25-1,-27-36-364,0-1 1,0 0 0,0 0-1,1-1 1,0 1 0,-1-1-1,2 0 1,-1-1 0,0 1-1,1-1 1,-1-1 0,1 1-1,8 1 1,-4-2-605,-1-1-1,1 0 1,0-1-1,0 0 1,0 0-1,0-1 1,0-1-1,0 0 1,0 0-1,-1-1 1,1-1-1,-1 0 1,19-9-1,-23 9 232,0 0 0,0 0 0,0 0-1,-1-1 1,0 0 0,0 0 0,0 0 0,-1 0-1,1-1 1,-1 0 0,0 0 0,-1 0 0,0 0-1,0-1 1,0 1 0,-1-1 0,0 1 0,0-1-1,0 0 1,-1 0 0,0 0 0,0-13 0,-20 38 4159,-14 39-2364,2 2 0,3 2-1,3 0 1,2 2 0,3 0 0,3 2-1,-14 97 1,27-121-3083,2-15-2755,2-10-5357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9.661"/>
    </inkml:context>
    <inkml:brush xml:id="br0">
      <inkml:brushProperty name="width" value="0.025" units="cm"/>
      <inkml:brushProperty name="height" value="0.025" units="cm"/>
    </inkml:brush>
  </inkml:definitions>
  <inkml:trace contextRef="#ctx0" brushRef="#br0">0 1 17553,'0'0'13698,"4"13"-12534,4 46-1047,-2 0 1,-2 87-1,-12 90-229,12-226-1715,-4-10 1598,0 0 1,1 0 0,-1 1 0,1-1 0,-1 0 0,1 0 0,-1 0 0,1 0-1,-1 0 1,1 0 0,-1 0 0,1 0 0,-1 0 0,0 0 0,1-1 0,-1 1-1,1 0 1,-1 0 0,1 0 0,-1-1 0,0 1 0,1 0 0,-1 0 0,1-1 0,-1 1-1,0 0 1,1-1 0,-1 1 0,0 0 0,1-1 0,13-18-8474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9.988"/>
    </inkml:context>
    <inkml:brush xml:id="br0">
      <inkml:brushProperty name="width" value="0.025" units="cm"/>
      <inkml:brushProperty name="height" value="0.025" units="cm"/>
    </inkml:brush>
  </inkml:definitions>
  <inkml:trace contextRef="#ctx0" brushRef="#br0">0 0 26649,'0'0'6118,"0"54"-6118,8-54 0,2 0-512,-2-6-5766,5-7-6118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0.346"/>
    </inkml:context>
    <inkml:brush xml:id="br0">
      <inkml:brushProperty name="width" value="0.025" units="cm"/>
      <inkml:brushProperty name="height" value="0.025" units="cm"/>
    </inkml:brush>
  </inkml:definitions>
  <inkml:trace contextRef="#ctx0" brushRef="#br0">75 13 24311,'0'0'2643,"10"-2"-12,-9 2-2611,15-3 338,1 0-1,0 1 1,0 0 0,0 2 0,18 1 0,-32-1-315,0 0 1,0 1-1,0-1 0,0 1 0,0 0 0,0 0 0,0 0 0,0 1 0,0-1 1,0 1-1,-1-1 0,1 1 0,0 0 0,-1 0 0,0 0 0,3 3 0,-3-2-29,-1 0-1,0-1 1,1 1-1,-1 0 0,-1 0 1,1 0-1,0 0 1,-1 0-1,1 0 0,-1 1 1,0-1-1,0 0 1,0 0-1,-1 0 1,1 0-1,-1 0 0,0 0 1,1 0-1,-1 0 1,-3 5-1,-4 7-13,0 1 0,-1-1 0,-1 0 0,-1-1 0,0 0 0,-25 23 0,5-4 0,-9 10 0,23-26 0,1 1 0,0 1 0,-19 30 0,34-48 0,0 0 0,0 1 0,0-1 0,1 0 0,-1 1 0,0-1 0,1 0 0,-1 1 0,1-1 0,0 1 0,-1-1 0,1 1 0,0-1 0,0 1 0,0-1 0,0 1 0,0-1 0,0 1 0,0-1 0,1 1 0,-1-1 0,1 3 0,0-3 0,0 0 0,0 0 0,0 0 0,0 0 0,1 0 0,-1-1 0,0 1 0,0 0 0,1 0 0,-1-1 0,0 1 0,1-1 0,-1 1 0,1-1 0,-1 0 0,0 0 0,1 1 0,2-1 0,9 0 0,1-1 0,-1 0 0,26-5 0,-31 4 0,47-8 70,184-30-3786,-193 35-6827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3.738"/>
    </inkml:context>
    <inkml:brush xml:id="br0">
      <inkml:brushProperty name="width" value="0.025" units="cm"/>
      <inkml:brushProperty name="height" value="0.025" units="cm"/>
    </inkml:brush>
  </inkml:definitions>
  <inkml:trace contextRef="#ctx0" brushRef="#br0">100 1 6534,'0'0'17361,"0"10"-15274,0 3-1412,-1 0 0,-1 0 0,0 0 1,-1 0-1,-8 20 0,-31 75 1237,35-93-1821,1 0 1,0 0-1,1 1 0,1 0 1,1 0-1,0 0 0,1 1 1,-1 22-1,4-38-109,0 1 0,-1-1 0,1 0 0,0 0 0,0 1 0,-1-1-1,1 0 1,0 0 0,0 0 0,0 0 0,0 0 0,1 0 0,-1-1 0,0 1 0,0 0 0,1 0 0,-1-1 0,0 1 0,0-1 0,1 1-1,-1-1 1,1 0 0,-1 1 0,0-1 0,1 0 0,-1 0 0,1 0 0,-1 0 0,1 0 0,-1 0 0,1-1 0,-1 1 0,0 0-1,2-1 1,5 0-314,-1 0 0,1-1-1,-1 1 1,0-1 0,11-5 0,-10 3-1237,0-1 0,-1 0 1,0-1-1,0 1 1,12-14-1,5-10-6636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04.697"/>
    </inkml:context>
    <inkml:brush xml:id="br0">
      <inkml:brushProperty name="width" value="0.025" units="cm"/>
      <inkml:brushProperty name="height" value="0.025" units="cm"/>
    </inkml:brush>
  </inkml:definitions>
  <inkml:trace contextRef="#ctx0" brushRef="#br0">95 117 6822,'0'0'4180,"-8"1"-2461,6-1-1785,-7 1 748,-1 1 0,1 0-1,-1 0 1,-12 6 0,21-8-601,0 0 0,0 1 1,-1-1-1,1 1 0,0-1 1,0 1-1,-1 0 0,1-1 1,0 1-1,0 0 1,0 0-1,0 0 0,0 0 1,0-1-1,0 2 0,0-1 1,1 0-1,-1 0 0,0 0 1,1 0-1,-1 0 0,1 1 1,-1-1-1,1 0 0,-1 0 1,1 1-1,0-1 0,0 0 1,-1 1-1,1-1 0,0 0 1,0 1-1,0-1 0,1 0 1,-1 1-1,0-1 1,0 0-1,1 1 0,-1-1 1,1 0-1,-1 0 0,1 1 1,0-1-1,-1 0 0,1 0 1,0 0-1,0 0 0,0 0 1,1 1-1,3 4-72,0-1-1,1 0 0,0-1 1,0 1-1,0-1 1,1 0-1,-1-1 1,1 1-1,0-1 1,0-1-1,9 3 1,86 17-18,-87-20 17,114 16 80,132 0-1,136-17 73,-213-2-142,1364-21 952,-1410 19-974,1161-51 874,-367 10-149,2559-96 576,-798 108 3945,-2629 32-5100,23 0 86,121 16 0,-239-5-1525,-7-7-3326,-10 0-2888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094"/>
    </inkml:context>
    <inkml:brush xml:id="br0">
      <inkml:brushProperty name="width" value="0.025" units="cm"/>
      <inkml:brushProperty name="height" value="0.025" units="cm"/>
    </inkml:brush>
  </inkml:definitions>
  <inkml:trace contextRef="#ctx0" brushRef="#br0">71 0 14157,'0'0'9129,"-37"53"-6438,23-27-481,3 2-801,6 1-416,2-1-513,3-5-351,11-7-97,17-7-513,11-9-1184,9 0-898,5-21-1249,-1-9-1088,-3-3-2147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423"/>
    </inkml:context>
    <inkml:brush xml:id="br0">
      <inkml:brushProperty name="width" value="0.025" units="cm"/>
      <inkml:brushProperty name="height" value="0.025" units="cm"/>
    </inkml:brush>
  </inkml:definitions>
  <inkml:trace contextRef="#ctx0" brushRef="#br0">134 1 9993,'0'0'12861,"-11"5"-10993,3-1-1625,1 0 0,-1 1 0,1 0 0,0 1 0,1-1-1,-1 1 1,1 1 0,1-1 0,-1 1 0,1 0 0,0 0 0,0 0 0,1 1 0,0 0 0,-3 9-1,2-4 89,0-1-1,1 1 1,1 1-1,-3 13 1,6-25-306,-1 0-1,1 0 1,-1 0 0,1 0 0,0 0 0,0 0 0,0 0-1,0 0 1,0 0 0,0 0 0,1 0 0,-1 1 0,1-1-1,-1-1 1,1 1 0,0 0 0,0 0 0,-1 0 0,1 0-1,1 0 1,-1-1 0,0 1 0,0 0 0,1-1 0,-1 1-1,1-1 1,-1 0 0,1 1 0,-1-1 0,1 0 0,0 0-1,0 0 1,0 0 0,0 0 0,2 0 0,3 0-10,-1 0-1,0-1 1,0 0 0,1 0-1,-1 0 1,0-1 0,0 0-1,0 0 1,0-1 0,0 0-1,0 0 1,0 0 0,0 0-1,-1-1 1,1 0 0,-1 0 0,0-1-1,0 0 1,0 0 0,0 0-1,-1 0 1,1-1 0,-1 1-1,4-7 1,-3 4-29,0-1 0,0 0 0,-1 0 0,0 0 0,0-1 0,-1 1 0,0-1 1,-1 0-1,0 0 0,0 0 0,-1 0 0,0 0 0,0 0 0,-1 0 0,-2-18 0,2 25 9,-1 0 1,1 0-1,-1 0 0,0 0 1,1 0-1,-1 1 0,0-1 1,0 0-1,0 1 1,0-1-1,0 1 0,-1-1 1,1 1-1,0-1 0,-1 1 1,1 0-1,-1 0 0,1-1 1,-1 1-1,0 0 0,1 1 1,-1-1-1,0 0 0,0 0 1,0 1-1,0-1 1,0 1-1,1-1 0,-1 1 1,0 0-1,0 0 0,0 0 1,0 0-1,0 0 0,0 1 1,0-1-1,-2 1 0,-1 0-47,0 0-1,0 0 1,0 0-1,0 1 0,0 0 1,1 0-1,-1 0 1,1 0-1,-1 1 0,1 0 1,0 0-1,0 0 1,-5 5-1,7-6-143,0 1-1,0 0 1,0-1-1,1 1 1,-1 0-1,0 0 1,1 0-1,0 0 1,0 1 0,0-1-1,0 0 1,1 0-1,-1 1 1,1-1-1,-1 0 1,2 4-1,-1-5-89,0 0 0,1-1 0,-1 1 0,1 0 0,0-1 0,-1 1 0,1-1 0,0 1 0,0-1 0,0 1 0,0-1 0,1 1 0,-1-1 0,0 0 0,0 0 0,1 0 0,-1 0 0,1 0 0,-1 0 0,1 0 0,-1 0 0,1 0 0,0-1 0,-1 1 0,1 0 0,0-1 0,-1 0 0,1 1 0,0-1 0,0 0 0,1 0 0,35 1-6077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793"/>
    </inkml:context>
    <inkml:brush xml:id="br0">
      <inkml:brushProperty name="width" value="0.025" units="cm"/>
      <inkml:brushProperty name="height" value="0.025" units="cm"/>
    </inkml:brush>
  </inkml:definitions>
  <inkml:trace contextRef="#ctx0" brushRef="#br0">160 26 13196,'0'0'6097,"-9"2"-1682,2 0-4026,-1 1 0,0 0 0,1 0 0,0 1 1,0 0-1,0 0 0,0 0 0,1 1 0,-1 0 0,1 1 1,0-1-1,1 1 0,0 0 0,-8 11 0,7-9-196,1 1-1,0 0 0,0 0 1,1 0-1,0 0 1,0 1-1,1 0 0,1-1 1,0 1-1,0 0 1,0 0-1,1 13 0,1-21-181,0 0-1,0 0 1,0 0-1,1 0 1,-1 0 0,1-1-1,-1 1 1,1 0-1,-1 0 1,1-1-1,0 1 1,0 0-1,0-1 1,0 1-1,0-1 1,0 1 0,1-1-1,-1 0 1,0 1-1,1-1 1,-1 0-1,4 2 1,-2-1-3,1-1-1,0 1 1,0-1 0,1 0 0,-1 0 0,0 0-1,0 0 1,0-1 0,9 1 0,-3-2-4,-1 1 0,1-2 0,0 1 0,-1-1 0,1-1 1,-1 1-1,0-2 0,15-6 0,-14 3 15,0 0 0,-1 0 0,0-1 0,0-1 0,-1 1 0,0-1 0,0 0 0,-1-1 0,7-12 0,-10 16-9,-1 0 0,0-1 0,0 1 0,0-1 1,-1 0-1,0 1 0,0-1 0,-1 0 0,0 0 1,0 0-1,-1-1 0,1 1 0,-2 0 0,1 0 1,-1 0-1,-2-12 0,1 16-9,1 0 1,-1 1-1,1-1 0,-1 1 0,0-1 0,0 1 1,0 0-1,0 0 0,-1 0 0,1 0 1,-1 0-1,1 0 0,-1 1 0,1-1 1,-1 1-1,0 0 0,0-1 0,0 1 1,0 1-1,0-1 0,0 0 0,0 1 1,0-1-1,0 1 0,0 0 0,0 0 1,0 0-1,0 1 0,-3 0 0,-2-1-18,0 1 0,1 0 0,-1 1 0,0-1 0,1 1 0,0 1 0,0 0 0,-1 0 1,2 0-1,-11 7 0,-21 29-2328,20-8-5016,13-12-1906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5.134"/>
    </inkml:context>
    <inkml:brush xml:id="br0">
      <inkml:brushProperty name="width" value="0.025" units="cm"/>
      <inkml:brushProperty name="height" value="0.025" units="cm"/>
    </inkml:brush>
  </inkml:definitions>
  <inkml:trace contextRef="#ctx0" brushRef="#br0">70 15 7207,'0'0'6320,"-8"1"-2914,3 0-2935,-29 5 1613,33-6-1845,-1 0 1,1 1 0,0-1 0,0 1-1,0-1 1,0 1 0,0-1 0,0 1-1,0 0 1,0 0 0,0-1 0,0 1 0,0 0-1,0 0 1,0 0 0,1 0 0,-1 0-1,0 0 1,1 0 0,-1 0 0,1 0-1,-1 1 1,1-1 0,-1 0 0,1 0-1,0 0 1,-1 3 0,2-3-141,0 0 1,-1 0-1,1 1 0,0-1 1,-1 0-1,1 0 1,0 0-1,0 0 0,0 0 1,0 0-1,0 0 1,0-1-1,0 1 0,0 0 1,0 0-1,1-1 1,-1 1-1,0-1 1,0 1-1,1-1 0,-1 1 1,0-1-1,1 0 1,-1 0-1,0 0 0,1 0 1,0 0-1,48 5 939,-45-5-807,128-2 754,212-28 1,-93 3-443,-234 26-543,119-10 0,202 10 0,-339 1 0,1 0 0,0 0 0,-1 0 0,1-1 0,-1 1 0,1 0 0,-1 0 0,1 0 0,-1 0 0,1 0 0,0 1 0,-1-1 0,1 0 0,-1 0 0,1 0 0,-1 0 0,1 1 0,-1-1 0,1 0 0,-1 0 0,1 1 0,-1-1 0,1 0 0,-1 1 0,0-1 0,1 1 0,-1-1 0,1 0 0,-1 2 0,-14 6 0,-28 5 0,40-12-1,-1 0-300,0 0 0,1-1-1,-1 1 1,0 0 0,0-1 0,0 0 0,0 0 0,0 1-1,0-2 1,0 1 0,0 0 0,0-1 0,-4 0 0,-2-10-8102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5.629"/>
    </inkml:context>
    <inkml:brush xml:id="br0">
      <inkml:brushProperty name="width" value="0.025" units="cm"/>
      <inkml:brushProperty name="height" value="0.025" units="cm"/>
    </inkml:brush>
  </inkml:definitions>
  <inkml:trace contextRef="#ctx0" brushRef="#br0">76 33 6854,'0'0'11974,"11"-4"-9000,11-3-2115,-1 1 0,1 1-1,0 1 1,0 1 0,1 0 0,-1 2 0,24 2-1,-44-1-819,-1 0-1,1 0 0,-1 0 0,1 0 1,-1 0-1,1 1 0,-1-1 0,0 1 0,1-1 1,-1 1-1,0-1 0,1 1 0,-1 0 1,0-1-1,0 1 0,1 0 0,-1 0 0,0 0 1,0 0-1,0 0 0,0 0 0,0 0 1,-1 1-1,1-1 0,0 0 0,0 0 0,-1 1 1,1-1-1,-1 0 0,1 1 0,-1-1 0,0 1 1,1-1-1,-1 0 0,0 1 0,0-1 1,0 1-1,0-1 0,0 1 0,0-1 0,-1 3 1,0 1 82,-1 0 0,1 0 0,-1-1 0,0 1 0,0 0 0,-1-1 0,1 1 0,-1-1 0,0 0 0,-6 6 0,-14 12 7,-1-1 1,-1-1 0,0-2-1,-2 0 1,0-2 0,-1-1 0,0-1-1,-57 19 1,100-27-129,14 0 0,193 46 0,-171-38 0,-7-7-1608,0-7-3484,-13-8-3615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6.173"/>
    </inkml:context>
    <inkml:brush xml:id="br0">
      <inkml:brushProperty name="width" value="0.025" units="cm"/>
      <inkml:brushProperty name="height" value="0.025" units="cm"/>
    </inkml:brush>
  </inkml:definitions>
  <inkml:trace contextRef="#ctx0" brushRef="#br0">1 0 6694,'0'0'22165,"10"49"-20691,31-45-449,10-4-577,9 0-288,7-3-64,-1-7-96,-7 1-736,-7 0-1058,-16 3-1697,-15 4-353</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6.500"/>
    </inkml:context>
    <inkml:brush xml:id="br0">
      <inkml:brushProperty name="width" value="0.025" units="cm"/>
      <inkml:brushProperty name="height" value="0.025" units="cm"/>
    </inkml:brush>
  </inkml:definitions>
  <inkml:trace contextRef="#ctx0" brushRef="#br0">1 1 11531,'0'0'10666,"84"24"-9737,-28-20-545,4 4-320,-1 3-352,-4 2-1634,-6 0-4260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043"/>
    </inkml:context>
    <inkml:brush xml:id="br0">
      <inkml:brushProperty name="width" value="0.025" units="cm"/>
      <inkml:brushProperty name="height" value="0.025" units="cm"/>
    </inkml:brush>
  </inkml:definitions>
  <inkml:trace contextRef="#ctx0" brushRef="#br0">233 72 15503,'0'0'9016,"-1"-9"-6656,1 6-2295,-1-1 176,1 0 0,-1 0 0,1 0 0,-1 0 1,0 0-1,-1 0 0,1 1 0,-3-6 0,3 7-152,0 1 0,-1-1-1,1 1 1,0 0-1,-1-1 1,1 1 0,-1 0-1,1 0 1,-1 0 0,0 0-1,0 0 1,1 0-1,-1 0 1,0 1 0,0-1-1,0 1 1,0-1 0,1 1-1,-1 0 1,0 0-1,0 0 1,0 0 0,0 0-1,0 0 1,0 0 0,-3 1-1,-2 1-78,0 1-1,0-1 1,0 1 0,0 1-1,0-1 1,1 1 0,0 0-1,0 1 1,0-1 0,0 1-1,1 0 1,0 1 0,0-1-1,0 1 1,1 0 0,-5 8-1,-1 1 3,0 1 0,2 1 0,0-1-1,1 1 1,-8 26 0,13-33 8,0-1 0,0 1 0,1-1 0,0 1-1,0-1 1,2 14 0,-1-20-16,0-1-1,1 1 1,-1 0-1,1-1 1,0 1-1,-1-1 1,1 1 0,1-1-1,-1 1 1,0-1-1,0 0 1,1 1-1,-1-1 1,1 0-1,0 0 1,0 0-1,0 0 1,0-1 0,0 1-1,0 0 1,0-1-1,0 1 1,1-1-1,-1 0 1,1 0-1,3 2 1,3-2 15,0 0-1,0 0 1,1-1 0,-1 0-1,0 0 1,0-1 0,0 0-1,0 0 1,0-1 0,0-1-1,0 0 1,-1 0 0,1 0-1,-1-1 1,0 0 0,0-1 0,0 0-1,-1 0 1,0-1 0,0 0-1,9-9 1,-6 6 6,0-1 1,-1 1-1,-1-2 0,0 1 0,0-1 1,-1 0-1,0-1 0,-1 0 0,0 0 1,-1 0-1,-1 0 0,0-1 0,0 0 1,2-18-1,-6 29-25,0 0 0,0 0 0,0 0 0,0 0 0,0 1 0,0-1 0,0 0 0,0 0 0,-1 0 0,1 0 0,-1 1 0,1-1 0,-1 0 0,0 0 0,0 1 0,0-1 0,0 1 0,0-1 0,0 1 0,0-1 0,0 1 0,-1-1 0,1 1 0,0 0 0,-1 0 0,1 0 0,-1 0 0,-1-1 0,0 1 0,1 1 0,-1-1 0,0 1 0,1 0 0,-1-1 0,1 1 0,-1 1 0,0-1 0,1 0 0,-1 1 0,1-1 0,-1 1 0,1 0 0,-1-1 0,1 1 0,-1 1 0,1-1 0,0 0 0,0 0 0,-3 3 0,0 0-314,1 0 0,0 0 0,-1 0-1,1 1 1,1-1 0,-1 1 0,1 0 0,0 0 0,-3 8-1,4-10 43,1-1 0,0 0-1,0 1 1,0-1 0,0 1-1,1-1 1,-1 1-1,1 0 1,-1-1 0,1 1-1,0-1 1,0 1 0,0 0-1,0-1 1,1 1 0,-1 0-1,1-1 1,-1 1-1,1-1 1,0 1 0,0-1-1,0 1 1,0-1 0,2 3-1,15 6-8257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368"/>
    </inkml:context>
    <inkml:brush xml:id="br0">
      <inkml:brushProperty name="width" value="0.025" units="cm"/>
      <inkml:brushProperty name="height" value="0.025" units="cm"/>
    </inkml:brush>
  </inkml:definitions>
  <inkml:trace contextRef="#ctx0" brushRef="#br0">118 0 17168,'0'0'4869,"-49"87"-1250,25-37-832,4 2-1154,4-6-544,8-5-640,8-7-353,0-11-96,14-10-1185,9-10-1121,5-3-1890,-3-19-2146,0-8-6374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724"/>
    </inkml:context>
    <inkml:brush xml:id="br0">
      <inkml:brushProperty name="width" value="0.025" units="cm"/>
      <inkml:brushProperty name="height" value="0.025" units="cm"/>
    </inkml:brush>
  </inkml:definitions>
  <inkml:trace contextRef="#ctx0" brushRef="#br0">150 0 19026,'0'0'8034,"-9"1"-5680,3 1-2194,0-1 0,0 1-1,0 0 1,1 0 0,-1 0-1,1 1 1,-1 0 0,1 0-1,0 0 1,0 1 0,0 0-1,1-1 1,-1 2 0,1-1-1,0 1 1,0-1-1,1 1 1,0 0 0,-1 0-1,-1 6 1,2-7-160,1-1 0,0 1 0,1 0 0,-1 0 0,1-1 0,0 1 0,-1 0 0,2 0 0,-1 0 0,0 7 0,1-10 0,0 1 0,1-1 0,-1 0 0,1 1 0,-1-1 0,1 0 0,-1 1 0,1-1 0,0 0 0,-1 0 0,1 1 0,0-1 0,0 0 0,0 0 0,0 0 0,0 0 0,0 0 0,1 0 0,-1-1 0,0 1 0,0 0 0,0-1 0,1 1 0,-1 0 0,0-1 0,1 0 0,-1 1 0,1-1 0,-1 0 0,0 0 0,1 1 0,1-1 0,91 5-1380,-75-5 910,-1 0 0,1 1 0,-1 1-1,1 1 1,-1 1 0,29 9 0,-45-13 463,-1 1 1,1 0-1,-1-1 1,1 1-1,0 0 1,-1 0-1,1 0 1,-1 0-1,0 0 1,1 0-1,-1 0 1,0 1-1,0-1 1,0 0-1,1 1 1,-2-1-1,1 1 1,0-1-1,0 1 0,0 0 1,-1-1-1,1 1 1,0 2-1,-1-2 94,0 1 0,0-1-1,-1 1 1,1 0 0,-1-1-1,1 1 1,-1-1 0,0 1-1,0-1 1,0 0-1,0 1 1,0-1 0,-3 4-1,-6 7 450,0-2-1,0 1 0,-1-1 0,-14 10 0,22-19-488,-24 21 294,-47 31 0,65-48-321,1-1-1,-1-1 0,0 1 0,0-2 0,-1 1 0,1-1 0,-1-1 0,0 0 0,0 0 0,-15 1 0,23-4-119,0 1 0,1 0 0,-1-1 0,1 1 0,-1-1 1,0 1-1,1-1 0,-1 0 0,1 0 0,-1 1 0,1-1 0,0 0 0,-1-1 0,1 1 0,0 0 1,0 0-1,0 0 0,0-1 0,0 1 0,0 0 0,0-1 0,0 1 0,0-1 0,1 1 0,-1-1 1,1 0-1,-1 1 0,1-1 0,-1 1 0,1-1 0,0 0 0,0-3 0,-1-8-1623,0-1 0,1 1 0,2-16 0,-2 17 2,4-37-6772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34.464"/>
    </inkml:context>
    <inkml:brush xml:id="br0">
      <inkml:brushProperty name="width" value="0.025" units="cm"/>
      <inkml:brushProperty name="height" value="0.025" units="cm"/>
    </inkml:brush>
  </inkml:definitions>
  <inkml:trace contextRef="#ctx0" brushRef="#br0">69 42 8520,'0'0'16821,"8"-9"-14392,25-23-913,-28 32-120,-6 9-976,-4 11-164,-32 61 112,-15 38 315,48-106-638,0 0 0,0 0-1,2 0 1,-1 0 0,2 0 0,0 1-1,1 16 1,0-28-45,1-1 0,0 1 0,-1 0 0,1-1 0,0 1 0,0-1 0,0 1 0,0-1 0,1 0 0,-1 1 0,0-1 0,1 0 0,-1 0 0,0 0 0,1 0 0,0 0 0,-1 0 0,1 0 0,-1-1 0,1 1 0,0 0 0,0-1 0,-1 1 0,1-1 0,0 0 0,0 0 0,-1 0 0,1 0 0,0 0 0,3 0 0,6 0 0,0 0 0,-1-1 0,1 0 0,10-3 0,-13 2-379,0-1-1,-1 0 1,1 0-1,-1 0 1,0-1 0,14-9-1,-15 8-494,-1 0-1,1 0 1,-1 0-1,0 0 1,0-1-1,0 0 1,7-12-1,5-19-9556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065"/>
    </inkml:context>
    <inkml:brush xml:id="br0">
      <inkml:brushProperty name="width" value="0.025" units="cm"/>
      <inkml:brushProperty name="height" value="0.025" units="cm"/>
    </inkml:brush>
  </inkml:definitions>
  <inkml:trace contextRef="#ctx0" brushRef="#br0">1 29 6374,'0'0'20499,"78"-14"-18160,-42 14-321,4 0-705,1 0-1089,-2 0-224,-3 0 0,-6 0 0,-2 0 0,1 0-897,-11-6-3139,-2-2-5092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404"/>
    </inkml:context>
    <inkml:brush xml:id="br0">
      <inkml:brushProperty name="width" value="0.025" units="cm"/>
      <inkml:brushProperty name="height" value="0.025" units="cm"/>
    </inkml:brush>
  </inkml:definitions>
  <inkml:trace contextRef="#ctx0" brushRef="#br0">1 1 10474,'0'0'21460,"35"55"-20627,-23-37-833,4 0 0,2 0 0,0-3 0,5-3 0,1-6 0,-2-6-2370,0 0-1570,2-7-1601,-2-15-2307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746"/>
    </inkml:context>
    <inkml:brush xml:id="br0">
      <inkml:brushProperty name="width" value="0.025" units="cm"/>
      <inkml:brushProperty name="height" value="0.025" units="cm"/>
    </inkml:brush>
  </inkml:definitions>
  <inkml:trace contextRef="#ctx0" brushRef="#br0">236 0 16496,'0'0'7975,"-67"83"-5252,40-38-737,-4 3-417,2 6-352,2 1-416,5-2-801,4-6 0,9-6 0,4-9 0,5-10 0,0-8 0,8-12-993,11-2-1601,-3-7-3108,2-15-4612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105"/>
    </inkml:context>
    <inkml:brush xml:id="br0">
      <inkml:brushProperty name="width" value="0.025" units="cm"/>
      <inkml:brushProperty name="height" value="0.025" units="cm"/>
    </inkml:brush>
  </inkml:definitions>
  <inkml:trace contextRef="#ctx0" brushRef="#br0">0 0 14029,'0'0'17040,"55"25"-16623,-12-23-289,8-2-96,3 0-833,-4 0-2722,-2-11-2595,-8-3-5157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462"/>
    </inkml:context>
    <inkml:brush xml:id="br0">
      <inkml:brushProperty name="width" value="0.025" units="cm"/>
      <inkml:brushProperty name="height" value="0.025" units="cm"/>
    </inkml:brush>
  </inkml:definitions>
  <inkml:trace contextRef="#ctx0" brushRef="#br0">1 33 17745,'0'0'2466,"9"-3"278,13-4-1852,0 1-1,0 0 1,0 2-1,0 1 1,1 1-1,-1 1 1,1 0-1,31 5 1,-52-4-866,-1 0 1,1 0 0,0 1 0,0-1-1,0 1 1,0-1 0,-1 1-1,1-1 1,0 1 0,-1 0 0,1 0-1,0 0 1,-1 0 0,1 0 0,-1 0-1,0 1 1,1-1 0,-1 0-1,0 1 1,0-1 0,0 1 0,1-1-1,-2 1 1,1-1 0,0 1 0,0 0-1,0 0 1,-1-1 0,1 1-1,-1 0 1,0 0 0,1 0 0,-1-1-1,0 1 1,0 0 0,0 0-1,0 0 1,-1 2 0,0 2 41,-1 0 0,0 0-1,0-1 1,0 1 0,-1-1 0,1 0 0,-1 0 0,-1 0-1,1 0 1,-8 8 0,-59 53-68,52-52 0,1 1 0,0 1 0,1 1 0,1 0 0,0 1 0,2 0 0,-13 22 0,25-39 0,0 0 0,1 0 0,-1 0 0,1 0 0,-1 0 0,1 1 0,-1-1 0,1 0 0,-1 0 0,1 0 0,0 0 0,0 1 0,0-1 0,0 0 0,-1 0 0,2 1 0,-1-1 0,0 0 0,0 0 0,0 0 0,0 1 0,1-1 0,-1 0 0,1 0 0,-1 0 0,1 0 0,-1 0 0,1 0 0,0 0 0,-1 0 0,1 0 0,0 0 0,0 0 0,0 0 0,0 0 0,0-1 0,-1 1 0,2 0 0,-1-1 0,0 1 0,0 0 0,0-1 0,0 1 0,0-1 0,0 0 0,0 1 0,1-1 0,-1 0 0,0 0 0,0 0 0,1 0 0,-1 0 0,0 0 0,0 0 0,0 0 0,2-1 0,11 1 0,0-2 0,0 1 0,23-7 0,-34 7 0,71-21-3099,-49 12-1048,0-1 0,31-18 0,-14 4-11030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822"/>
    </inkml:context>
    <inkml:brush xml:id="br0">
      <inkml:brushProperty name="width" value="0.025" units="cm"/>
      <inkml:brushProperty name="height" value="0.025" units="cm"/>
    </inkml:brush>
  </inkml:definitions>
  <inkml:trace contextRef="#ctx0" brushRef="#br0">229 1 20595,'0'0'9610,"-9"7"-8399,2-3-1131,0 0-1,1 1 1,0 0-1,0 0 1,1 0-1,-1 1 1,1 0-1,0 0 0,1 0 1,-1 0-1,1 1 1,0 0-1,1 0 1,0 0-1,0 0 1,-3 15-1,6-21-78,0 0-1,1 0 1,-1 0 0,1 0-1,-1 0 1,1 0 0,0 0-1,-1 0 1,1 0 0,0 0-1,0 0 1,-1 0-1,1 0 1,0-1 0,0 1-1,0 0 1,0-1 0,0 1-1,0-1 1,0 1 0,0-1-1,0 1 1,1-1 0,-1 0-1,0 1 1,0-1 0,0 0-1,0 0 1,1 0 0,-1 0-1,0 0 1,0 0 0,2-1-1,56 1-43,-43-1-32,-2 1-203,0 0 0,-1 1 0,1 1 0,24 5 0,-36-6 258,0-1 1,-1 1 0,1 0-1,0 0 1,0-1-1,-1 1 1,1 0-1,-1 0 1,1 0-1,-1 1 1,1-1-1,-1 0 1,0 1-1,1-1 1,-1 0-1,0 1 1,0 0-1,1 2 1,-1-2 28,-1 1 1,0-1-1,0 0 0,0 0 1,0 1-1,0-1 0,-1 0 1,1 0-1,-1 1 0,1-1 1,-1 0-1,0 0 0,0 0 1,0 0-1,0 0 0,0 0 0,0 0 1,-1 0-1,1 0 0,-2 1 1,-19 23 227,-1-2 0,-1-1 0,-2-1 0,0 0 1,0-2-1,-39 21 0,7-14-237,54-25 0,0-1 0,1 0 0,-1 0 0,0 0 0,0-1 0,0 1 0,0-1 0,0 0 0,0 0 0,0 0 0,0-1 0,0 1 0,-6-3 0,9 2-44,-1 0 0,1-1 0,-1 1 0,1-1 0,0 1 0,-1-1 0,1 1 0,0-1 0,0 0 0,0 0 0,0 1 0,0-1-1,1 0 1,-1 0 0,1 0 0,-1 0 0,1 0 0,0 0 0,-1 0 0,1 0 0,0 0 0,0 0 0,1 0 0,-1 0 0,0 0 0,1 0 0,0-3 0,16-57-4424,5 15-4202,6-4-5210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163"/>
    </inkml:context>
    <inkml:brush xml:id="br0">
      <inkml:brushProperty name="width" value="0.025" units="cm"/>
      <inkml:brushProperty name="height" value="0.025" units="cm"/>
    </inkml:brush>
  </inkml:definitions>
  <inkml:trace contextRef="#ctx0" brushRef="#br0">1 5 20467,'0'0'11659,"51"-4"-11306,-23 4-289,1 0-320,6 0-1474,5 2-1793,2 4-1282,1 0-224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534"/>
    </inkml:context>
    <inkml:brush xml:id="br0">
      <inkml:brushProperty name="width" value="0.025" units="cm"/>
      <inkml:brushProperty name="height" value="0.025" units="cm"/>
    </inkml:brush>
  </inkml:definitions>
  <inkml:trace contextRef="#ctx0" brushRef="#br0">216 1 18353,'-8'3'4426,"-8"4"-3750,0 2 1,0 0-1,1 0 0,0 2 1,1 0-1,0 0 0,1 2 1,-13 14-1,19-21-471,1 1 1,0 0-1,1 1 0,0 0 1,0-1-1,1 2 0,0-1 1,0 0-1,1 1 0,0 0 0,0-1 1,1 1-1,0 0 0,1 1 1,0-1-1,0 0 0,1 0 1,1 14-1,0-21-205,0 0 0,-1 0 0,1 0 0,0 0 0,1 0 0,-1 0 0,0 0 0,0 0 0,1-1 0,-1 1 0,1-1 0,-1 1 0,1-1 0,0 1 0,0-1 0,0 0 0,0 0 0,-1 0 0,1 0 0,1 0 0,-1 0 0,0-1 0,0 1 0,0-1 0,0 1 0,0-1 0,1 0 0,-1 0 0,0 0 0,0 0 0,5-1 0,0 1 0,0 0 0,1-1 0,-1-1 0,0 1 0,0-1 0,0 0 0,0-1 0,10-5 0,-3-1 0,-1-1 0,0 0 0,-1-1 0,0 0 0,-1-1 0,0-1 0,12-18 0,-17 23 0,0 0 0,-1-1 0,-1 1 0,1-1 0,-1 0 0,-1 0 0,0-1 0,0 1 0,0-1 0,-2 1 0,1-1 0,-1 0 0,0-15 0,-2 23 0,1 0 0,0 1 0,-1-1 0,0 0 0,1 1 0,-1-1 0,0 1 0,0-1 0,0 1 0,0-1 0,0 1 0,0 0 0,0-1 0,0 1 0,-1 0 0,1 0 0,-1 0 0,1 0 0,0 0 0,-1 0 0,0 0 0,1 1 0,-1-1 0,1 0 0,-1 1 0,0-1 0,0 1 0,1 0 0,-1-1 0,0 1 0,0 0 0,1 0 0,-1 0 0,0 1 0,0-1 0,-2 1 0,1-1 0,-1 0 0,1 1 0,0 0 0,-1 0 0,1 0 0,-1 0 0,1 0 0,0 1 0,0-1 0,0 1 0,0 0 0,0 0 0,0 0 0,0 0 0,1 0 0,-1 1 0,-3 4 0,-2 16-3021,7-21 2565,1 0 0,0 0 0,-1-1 0,1 1 1,0 0-1,0 0 0,0-1 0,0 1 0,0 0 1,0 0-1,1-1 0,-1 1 0,1 0 0,-1-1 1,1 1-1,0 0 0,-1-1 0,1 1 0,0-1 1,1 2-1,12 5-8059</inkml:trace>
  <inkml:trace contextRef="#ctx0" brushRef="#br0" timeOffset="1">532 93 24215,'0'0'6892,"-5"11"-5462,2-5-1333,-4 8-78,0 1 0,1-1 0,1 1 0,0 0 0,1 0 0,-4 31 0,8-45-18,0 0 0,0 0 0,0 0 0,0 0 0,1 0 1,-1 0-1,0 0 0,1 0 0,-1 0 0,1 0 0,-1 0 0,1 0 0,-1 0 0,1 0 0,0 0 0,-1 0 0,1-1 1,0 1-1,0 0 0,-1-1 0,1 1 0,0 0 0,0-1 0,0 1 0,0-1 0,2 1 0,36 5 29,-27-7-89,0 0 0,0 0 1,0-1-1,17-6 0,28-21-3190,-48 22 808,0 0-1,-1 0 1,14-15-1,5-13-10669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877"/>
    </inkml:context>
    <inkml:brush xml:id="br0">
      <inkml:brushProperty name="width" value="0.025" units="cm"/>
      <inkml:brushProperty name="height" value="0.025" units="cm"/>
    </inkml:brush>
  </inkml:definitions>
  <inkml:trace contextRef="#ctx0" brushRef="#br0">50 6 18161,'0'0'14222,"-49"-5"-13838,49 10-384,9-5-352,2 0-5990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251"/>
    </inkml:context>
    <inkml:brush xml:id="br0">
      <inkml:brushProperty name="width" value="0.025" units="cm"/>
      <inkml:brushProperty name="height" value="0.025" units="cm"/>
    </inkml:brush>
  </inkml:definitions>
  <inkml:trace contextRef="#ctx0" brushRef="#br0">1 47 3972,'0'0'25987,"8"-3"-25512,-2 2-388,101-32 886,-94 30-935,0 1 1,0 0-1,0 0 0,0 2 1,0-1-1,0 2 0,15 1 1,-27-1-32,0-1 0,0 0 1,1 1-1,-1-1 0,0 1 1,0-1-1,0 1 0,0 0 1,0 0-1,0-1 0,0 1 1,0 0-1,0 0 0,0 0 1,0 0-1,-1 0 0,1 0 1,0 0-1,-1 0 0,1 0 1,-1 0-1,1 0 0,-1 1 0,1-1 1,-1 0-1,0 0 0,0 0 1,1 1-1,-1-1 0,0 0 1,0 0-1,0 1 0,-1-1 1,1 0-1,0 0 0,0 1 1,-1-1-1,1 0 0,0 0 1,-1 0-1,0 2 0,-2 4 75,0 0 0,0 0 0,0-1 0,0 0 0,-1 1 0,-5 5 0,-18 17-29,-45 40 0,44-45-63,-49 56-1,77-80 10,-1 0 0,1 1 0,-1-1 0,1 1 0,-1-1 0,1 1 0,0-1 1,-1 1-1,1-1 0,0 1 0,-1-1 0,1 1 0,0-1 0,0 1 0,-1 0 0,1-1 0,0 1 0,0 0 0,0-1 0,0 1 0,0-1 1,0 1-1,0 0 0,0-1 0,0 1 0,0 0 0,0-1 0,0 1 0,1 0 0,-1-1 0,0 1 0,0-1 0,1 1 0,-1-1 0,0 1 0,1 0 1,-1 0-1,2 0-20,0 0 1,0 0 0,0-1-1,0 1 1,0 0 0,1-1 0,-1 1-1,0-1 1,0 0 0,0 1-1,3-1 1,62-6-1916,-23-7-3029,2-3-2749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34.804"/>
    </inkml:context>
    <inkml:brush xml:id="br0">
      <inkml:brushProperty name="width" value="0.025" units="cm"/>
      <inkml:brushProperty name="height" value="0.025" units="cm"/>
    </inkml:brush>
  </inkml:definitions>
  <inkml:trace contextRef="#ctx0" brushRef="#br0">1 1 26137,'0'0'6630,"28"24"-19186,-19-19 353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594"/>
    </inkml:context>
    <inkml:brush xml:id="br0">
      <inkml:brushProperty name="width" value="0.025" units="cm"/>
      <inkml:brushProperty name="height" value="0.025" units="cm"/>
    </inkml:brush>
  </inkml:definitions>
  <inkml:trace contextRef="#ctx0" brushRef="#br0">82 24 4901,'0'0'15070,"-10"4"-9716,7-3-5179,-1-1 0,0 2 0,1-1-1,-1 0 1,1 1 0,-1-1 0,1 1 0,0 0-1,-1 1 1,1-1 0,0 0 0,1 1 0,-1-1-1,0 1 1,1 0 0,-1 0 0,1 0 0,0 0-1,0 1 1,0-1 0,1 0 0,-1 1-1,1-1 1,0 1 0,0 0 0,0-1 0,0 1-1,1 0 1,-1 0 0,1 4 0,0-4-147,0-1 0,0 1 1,0-1-1,1 0 0,-1 1 0,1-1 1,0 0-1,0 1 0,0-1 1,0 0-1,1 0 0,-1 0 0,1 0 1,0 0-1,0-1 0,0 1 0,0 0 1,0-1-1,1 1 0,-1-1 1,1 0-1,0 0 0,-1 0 0,1 0 1,0 0-1,0-1 0,0 1 1,0-1-1,1 0 0,-1 0 0,0 0 1,0 0-1,1-1 0,-1 1 1,6-1-1,-2 1-15,0-1 0,0 1 0,0-2 0,0 1 0,0-1 0,0 0 0,0 0 0,-1-1 0,1 0-1,0 0 1,-1 0 0,1-1 0,-1 0 0,0-1 0,0 1 0,10-9 0,-11 8 13,-1-1 0,0 1 0,0-1-1,-1 0 1,1-1 0,-1 1 0,0-1-1,-1 1 1,1-1 0,-1 0 0,0 0 0,-1 0-1,1 0 1,-1 0 0,0-9 0,-1 12-16,0 0 0,0 1 0,0-1 0,-1 0 0,1 1 0,-1-1 0,0 0 0,0 1 0,1-1 0,-2 1 0,1-1 0,0 1 0,-1-1 1,1 1-1,-1 0 0,1 0 0,-1 0 0,0 0 0,0 0 0,0 0 0,0 0 0,-1 1 0,1-1 0,0 1 0,-1-1 0,1 1 0,-1 0 0,1 0 1,-1 0-1,1 0 0,-1 1 0,0-1 0,1 1 0,-1 0 0,0-1 0,-3 1 0,1 0-5,0 0 0,0 0-1,0 0 1,0 1 0,1-1 0,-1 1-1,0 0 1,1 0 0,-1 1 0,0 0 0,-6 3-1,8-4-16,1 1 0,0 0 1,0-1-1,0 1 0,0 0 0,0 0 0,0 0 0,1 0 0,-1 0 0,1 0 0,-1 0 0,1 1 0,0-1 0,0 1 0,0-1 0,0 1 0,0-1 0,0 1 0,1-1 0,0 1 0,-1 0 0,1-1 0,0 4 0,0-5-169,1 1-1,-1-1 0,0 1 1,1-1-1,-1 0 0,1 1 1,-1-1-1,1 0 0,0 1 1,0-1-1,-1 0 0,1 0 1,0 0-1,0 0 0,0 0 1,0 0-1,0 0 0,1 0 1,-1 0-1,0 0 0,0 0 0,1-1 1,-1 1-1,0-1 0,1 1 1,-1-1-1,0 1 0,1-1 1,-1 0-1,3 1 0,52 3-7629,-50-4 6713,39 0-7641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966"/>
    </inkml:context>
    <inkml:brush xml:id="br0">
      <inkml:brushProperty name="width" value="0.025" units="cm"/>
      <inkml:brushProperty name="height" value="0.025" units="cm"/>
    </inkml:brush>
  </inkml:definitions>
  <inkml:trace contextRef="#ctx0" brushRef="#br0">153 0 11563,'0'0'13271,"-12"1"-9705,7-1-3366,0 0 0,-1 0 0,1 1 0,0 0 1,-1 0-1,1 0 0,0 1 0,0-1 0,0 1 0,0 0 0,0 1 0,1-1 0,-1 1 0,1 0 0,-1 0 0,1 1 0,0-1 0,0 1 0,1 0 0,-7 8 1,5-5-184,1 0 0,0 0 0,0 1 0,1-1 1,0 1-1,0 0 0,0 0 0,1 0 1,1 0-1,-1 1 0,0 14 0,2-20-18,1 1 0,-1-1 0,0 0 0,1 0-1,-1 0 1,1 0 0,0 0 0,0-1 0,0 1 0,1 0-1,-1 0 1,1-1 0,-1 1 0,1 0 0,0-1-1,0 0 1,0 1 0,0-1 0,1 0 0,-1 0 0,0 0-1,1-1 1,0 1 0,-1 0 0,1-1 0,0 0-1,0 0 1,0 0 0,-1 0 0,1 0 0,0 0 0,0-1-1,1 1 1,2-1 0,3 1 1,0-1 0,0 0 0,0-1 0,0 0 0,0 0 0,0-1 0,0 0 0,0 0 0,0-1 0,-1-1 0,0 1 0,1-1 0,-1-1 0,9-6 0,-12 8 0,0-1 0,0 1 0,-1-1 0,1 0 0,-1-1 0,0 1 0,-1-1 0,1 1 0,-1-1 0,0 0 0,0-1 0,0 1 0,-1 0 0,1-1 0,-2 0 0,1 1 0,0-1 0,-1 0 0,0 0 0,-1 0 0,1 1 0,-1-1 0,0-6 0,-1 9-26,1 1-1,-1 0 1,0 0-1,0 0 1,1-1-1,-1 1 1,-1 0-1,1 0 1,0 0-1,0 0 1,-1 1 0,1-1-1,-1 0 1,0 0-1,1 1 1,-1-1-1,0 1 1,0 0-1,0 0 1,0-1-1,0 1 1,0 0-1,0 0 1,0 1 0,-1-1-1,1 0 1,0 1-1,-4-1 1,-8-1-905,0 1 0,-1 0 0,-22 1 0,17 1-1208,6-1-9392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8.292"/>
    </inkml:context>
    <inkml:brush xml:id="br0">
      <inkml:brushProperty name="width" value="0.025" units="cm"/>
      <inkml:brushProperty name="height" value="0.025" units="cm"/>
    </inkml:brush>
  </inkml:definitions>
  <inkml:trace contextRef="#ctx0" brushRef="#br0">0 10 11275,'0'0'19378,"73"13"-18481,-22-13-192,6-5-353,3-3-192,-2 4-288,-5-1-1153,-17 4-1730,-15 1-1762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8.646"/>
    </inkml:context>
    <inkml:brush xml:id="br0">
      <inkml:brushProperty name="width" value="0.025" units="cm"/>
      <inkml:brushProperty name="height" value="0.025" units="cm"/>
    </inkml:brush>
  </inkml:definitions>
  <inkml:trace contextRef="#ctx0" brushRef="#br0">0 4 16335,'0'0'11051,"57"14"-9802,-13-14-448,10 0-481,1 0-256,4-4-160,-3 0-1505,-3-1-2948,-7 1-4579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067"/>
    </inkml:context>
    <inkml:brush xml:id="br0">
      <inkml:brushProperty name="width" value="0.025" units="cm"/>
      <inkml:brushProperty name="height" value="0.025" units="cm"/>
    </inkml:brush>
  </inkml:definitions>
  <inkml:trace contextRef="#ctx0" brushRef="#br0">261 85 14798,'0'0'5584,"0"-9"-1431,-1 8-4079,2-2 144,-1 1 0,0-1 0,0 0 0,0 0 0,0 0-1,0 1 1,-1-1 0,1 0 0,-1 0 0,0 1-1,0-1 1,0 0 0,0 1 0,0-1 0,-1 1 0,1 0-1,-1-1 1,1 1 0,-1 0 0,0 0 0,0 0-1,0 0 1,0 0 0,0 0 0,-1 1 0,1-1 0,-1 1-1,1-1 1,-1 1 0,1 0 0,-1 0 0,1 0 0,-1 0-1,-4 0 1,-1 0-198,1 1 0,0 1 1,-1-1-1,1 1 0,0 0 0,0 1 0,0-1 0,0 1 0,0 1 1,0-1-1,0 1 0,1 1 0,-1-1 0,1 1 0,0 0 0,0 1 1,0-1-1,1 1 0,0 0 0,0 0 0,-6 9 0,4-6-13,1 1-1,0 0 1,0 1-1,1 0 1,1-1-1,-1 2 1,1-1-1,1 0 1,0 1-1,1-1 1,0 1-1,0 0 1,1 20-1,1-29-6,0 0 0,0 0 0,0 0 0,0 0 0,1 0 0,-1 0 0,1 0 0,0 0 0,-1 0 0,1 0 0,0 0 0,0 0 0,0-1 0,0 1 0,1 0 0,-1-1 0,0 1 0,1-1 0,-1 1 0,1-1 0,2 2 0,-1-2 0,0 1 0,0-1 0,1 1 0,-1-1 0,1 0 0,-1 0 0,1-1 0,-1 1 0,1-1 0,-1 0 0,6 0 0,0-1 0,-1 1 0,1-2 0,-1 1 0,0-1 0,1-1 0,-1 0 0,0 0 0,0 0 0,13-9 0,-10 3 0,0 0 0,-1 0 0,0-1 0,0-1 0,-1 0 0,13-21 0,-17 25 0,-1 0 0,-1 0 0,1 0 0,-1 0 0,0-1 0,-1 1 0,0-1 0,0 1 0,-1-1 0,1 0 0,-2 0 0,1 0 0,-2-12 0,1 19 1,0 0 0,-1 1 0,1-1 1,0 0-1,-1 0 0,1 0 0,-1 1 0,1-1 0,-1 0 1,1 1-1,-1-1 0,1 0 0,-1 1 0,0-1 0,1 1 1,-1-1-1,0 1 0,1-1 0,-1 1 0,0 0 0,0-1 1,0 1-1,1 0 0,-1 0 0,0-1 0,0 1 0,0 0 0,0 0 1,0 0-1,1 0 0,-1 0 0,0 0 0,0 0 0,0 0 1,0 1-1,0-1 0,-1 1 0,-1-1-21,0 1 0,0 0 0,0 0 0,1 0 0,-1 0 0,0 0 0,0 1 0,1-1 0,-1 1 0,-2 2 0,2-1-346,0 1 0,0-1 0,1 1 0,-1 0 0,1 0 0,0 0 0,0 0 0,0 0 0,1 0 0,-2 5 0,2-5-572,1-1-1,-1 0 1,1 0-1,0 1 1,0-1 0,0 0-1,0 0 1,1 1-1,0 3 1,6 8-6744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406"/>
    </inkml:context>
    <inkml:brush xml:id="br0">
      <inkml:brushProperty name="width" value="0.025" units="cm"/>
      <inkml:brushProperty name="height" value="0.025" units="cm"/>
    </inkml:brush>
  </inkml:definitions>
  <inkml:trace contextRef="#ctx0" brushRef="#br0">75 0 17713,'0'0'5381,"-13"49"-1473,3-18-1602,-6 3-801,2 3-320,0 1-416,9-5-769,2-6 0,3-8-577,10-11-2241,9-8-1698,5-2-1090,-1-18-2209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812"/>
    </inkml:context>
    <inkml:brush xml:id="br0">
      <inkml:brushProperty name="width" value="0.025" units="cm"/>
      <inkml:brushProperty name="height" value="0.025" units="cm"/>
    </inkml:brush>
  </inkml:definitions>
  <inkml:trace contextRef="#ctx0" brushRef="#br0">106 73 20980,'0'0'9406,"-9"6"-7970,7-5-1338,-38 31 586,39-31-677,-1 1 0,0 0 0,1 0-1,-1 0 1,1 0 0,0 1 0,0-1 0,0 0-1,0 1 1,0-1 0,0 0 0,1 1-1,-1-1 1,1 1 0,-1-1 0,1 1 0,0-1-1,0 1 1,0-1 0,0 1 0,1-1-1,-1 1 1,2 2 0,-2-4-7,1 0 1,0 0-1,0 0 1,-1 0-1,1 0 1,0 0-1,0-1 1,0 1-1,0 0 0,0-1 1,0 1-1,0 0 1,0-1-1,0 0 1,1 1-1,-1-1 0,0 1 1,0-1-1,0 0 1,1 0-1,-1 0 1,1 0-1,34 1-24,-28-1-5,-4 0 1,11 0-82,1 0-1,0 1 1,-1 0-1,0 1 1,22 7-1,-34-9 124,-1 1 0,1 0 1,-1 0-1,1 0 0,-1 1 0,0-1 0,1 0 0,-1 1 0,0-1 1,0 1-1,0 0 0,0 0 0,-1 0 0,1 0 0,0 0 0,-1 0 1,1 0-1,-1 1 0,0-1 0,0 1 0,0-1 0,0 1 0,0-1 1,0 1-1,-1-1 0,1 1 0,-1 0 0,0-1 0,0 1 0,0 0 1,0-1-1,0 1 0,0-1 0,-1 1 0,0 0 0,1-1 0,-1 1 1,0-1-1,-2 5 0,-2 4 3,0-1 1,-1 1-1,0-1 0,-1-1 1,0 1-1,0-1 0,-1-1 1,0 1-1,-1-1 1,-19 13-1,22-16-14,-1 0-1,0 0 1,0-1 0,0 0-1,-1 0 1,1-1 0,-1 0-1,0 0 1,0-1-1,0 0 1,0 0 0,0-1-1,0 0 1,-1-1 0,1 0-1,-11-1 1,18 1-62,0 0-1,0-1 1,-1 1 0,1-1 0,0 1-1,0-1 1,-1 0 0,1 0 0,0 1-1,0-1 1,0 0 0,0 0 0,0 0-1,0 0 1,0 0 0,1 0 0,-1-1-1,0 1 1,0 0 0,1 0 0,-1 0-1,1-1 1,-1-2 0,-4-33-4357,5 32 3522,-1-35-6921</inkml:trace>
  <inkml:trace contextRef="#ctx0" brushRef="#br0" timeOffset="1">74 52 19346,'0'0'10378,"67"-1"-8712,-33 0-577,2-2-801,-2-1-288,-1 0 0,-1-3-256,-5-1-2371,-5-3-3715,-1-1-10730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247"/>
    </inkml:context>
    <inkml:brush xml:id="br0">
      <inkml:brushProperty name="width" value="0.025" units="cm"/>
      <inkml:brushProperty name="height" value="0.025" units="cm"/>
    </inkml:brush>
  </inkml:definitions>
  <inkml:trace contextRef="#ctx0" brushRef="#br0">13 0 6694,'0'0'21941,"-13"49"-20468,28-31-287,8 1-610,7-3-416,8-6-64,5-6-608,2-4-1666,2-3-2178,-6-13-1282,-6-4-672,-8-5-5156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590"/>
    </inkml:context>
    <inkml:brush xml:id="br0">
      <inkml:brushProperty name="width" value="0.025" units="cm"/>
      <inkml:brushProperty name="height" value="0.025" units="cm"/>
    </inkml:brush>
  </inkml:definitions>
  <inkml:trace contextRef="#ctx0" brushRef="#br0">181 1 10474,'0'0'14093,"-65"64"-11626,44-28-417,0 5-545,-1 0-352,3 2-448,2-4-385,5 2-320,9-6 0,3-7 0,0-10-1217,14-6-2915,4-10-4420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989"/>
    </inkml:context>
    <inkml:brush xml:id="br0">
      <inkml:brushProperty name="width" value="0.025" units="cm"/>
      <inkml:brushProperty name="height" value="0.025" units="cm"/>
    </inkml:brush>
  </inkml:definitions>
  <inkml:trace contextRef="#ctx0" brushRef="#br0">1 39 10698,'0'0'19603,"77"4"-18706,-29-4-577,3-4-256,7-2-192,1-1-1410,-2-2-2722,-7 2-2466,-8-3-6983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35.148"/>
    </inkml:context>
    <inkml:brush xml:id="br0">
      <inkml:brushProperty name="width" value="0.025" units="cm"/>
      <inkml:brushProperty name="height" value="0.025" units="cm"/>
    </inkml:brush>
  </inkml:definitions>
  <inkml:trace contextRef="#ctx0" brushRef="#br0">352 1 15278,'0'0'11505,"-3"8"-10032,-1 3-1230,-1 0-1,0 0 1,-1-1 0,0 0-1,0 0 1,-1 0 0,-14 13-1,-71 69 1891,44-46-1696,12-10-437,12-10 0,-1-2 0,-38 29 0,62-79-3230,25-44-8050,-11 28 999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1.424"/>
    </inkml:context>
    <inkml:brush xml:id="br0">
      <inkml:brushProperty name="width" value="0.025" units="cm"/>
      <inkml:brushProperty name="height" value="0.025" units="cm"/>
    </inkml:brush>
  </inkml:definitions>
  <inkml:trace contextRef="#ctx0" brushRef="#br0">1 69 2018,'0'0'22934,"4"-9"-21440,-2 6-1395,-1-1 0,1 1 0,0-1-1,0 1 1,0 0 0,1 0 0,-1 0-1,1 0 1,0 0 0,0 0 0,0 1-1,0 0 1,0-1 0,0 1 0,1 0 0,-1 1-1,1-1 1,-1 0 0,1 1 0,-1 0-1,1 0 1,0 0 0,0 0 0,0 1-1,0 0 1,-1-1 0,6 2 0,5-2 226,-2 0-157,0 0-1,0 1 0,0 0 1,19 4-1,-30-4-138,1 0 0,0 0 1,-1 1-1,1-1 0,-1 1 0,1-1 0,-1 1 1,1 0-1,-1-1 0,1 1 0,-1 0 0,1 0 1,-1 0-1,0 0 0,0 0 0,1 1 0,-1-1 1,0 0-1,0 0 0,0 1 0,0-1 0,-1 1 1,1-1-1,0 1 0,0-1 0,-1 1 0,1-1 1,-1 1-1,0 0 0,1-1 0,-1 1 0,0 0 1,0-1-1,0 1 0,0 0 0,0-1 0,0 1 1,-1-1-1,1 1 0,-1 2 0,-1 2 25,0-1 0,-1 0 0,1 0 0,-1 0 0,0 0 0,0 0 0,-1-1 0,1 0 0,-8 8 0,-46 37 468,23-21-388,25-20-134,0 1 0,1 0 0,0 0 0,-10 18 0,16-24 0,1-1 0,0 0 0,-1 1 0,1-1 0,1 1 0,-1 0 0,0-1 0,1 1 0,-1 0 0,1 0 0,0-1 0,0 4 0,0-5 0,0 1 0,1-1 0,-1 0 0,1 1 0,-1-1 0,1 1 0,-1-1 0,1 0 0,0 0 0,0 1 0,0-1 0,0 0 0,0 0 0,0 0 0,0 0 0,0 0 0,0 0 0,0 0 0,1-1 0,-1 1 0,0 0 0,0-1 0,1 1 0,1 0 0,6 2-296,1 0-1,0-1 1,0 0-1,0 0 1,17 0 0,-10-2-1077,0 0 0,0-2 0,1 0 0,31-8 0,-1-7-6287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1.784"/>
    </inkml:context>
    <inkml:brush xml:id="br0">
      <inkml:brushProperty name="width" value="0.025" units="cm"/>
      <inkml:brushProperty name="height" value="0.025" units="cm"/>
    </inkml:brush>
  </inkml:definitions>
  <inkml:trace contextRef="#ctx0" brushRef="#br0">137 1 15919,'0'0'13469,"-9"4"-12097,8-4-1326,-38 27 1245,37-26-1270,1 0 0,-1 0 0,1 1 0,0-1 0,0 0 0,-1 1 0,1-1 0,0 1 0,0 0 0,0-1 0,1 1 0,-1 0-1,0-1 1,1 1 0,-1 0 0,1 0 0,-1 0 0,1-1 0,0 1 0,0 0 0,0 0 0,0 0 0,0 0 0,0 0 0,0 0-1,1-1 1,-1 1 0,1 0 0,-1 0 0,1 0 0,1 1 0,-1-2-28,0 0 1,0 1-1,0-1 1,1 0-1,-1 0 0,0 0 1,1-1-1,-1 1 1,1 0-1,-1 0 0,1-1 1,-1 1-1,1-1 0,-1 0 1,1 1-1,0-1 1,2 0-1,35 2-317,-23-2 94,-5 0 6,0 1-1,1 1 0,-1 0 1,0 0-1,0 1 1,11 5-1,-20-8 222,0 1 1,-1 0-1,1 0 0,0 0 1,-1 0-1,1 0 1,-1 1-1,1-1 0,-1 0 1,1 1-1,-1-1 1,0 1-1,0-1 0,0 1 1,0 0-1,0-1 1,1 4-1,-1-2 44,-1-1 0,0 0 0,0 0 0,0 1 0,0-1 0,-1 0 0,1 0-1,-1 1 1,1-1 0,-1 0 0,0 0 0,0 0 0,0 0 0,0 0 0,0 0 0,0 0 0,0 0 0,-1 0 0,-2 2 0,-5 7 51,-1 0 0,-1-1 0,0 0 0,0 0 0,-1-1 0,0-1 0,0 0 0,-1-1 0,0 0 0,-1-1 1,1 0-1,-1-1 0,0-1 0,-1 0 0,-27 3 0,41-7-159,0 0-1,0 1 1,-1-1-1,1-1 1,0 1-1,0 0 1,0 0-1,0 0 1,-1-1 0,1 1-1,0 0 1,0-1-1,0 1 1,0-1-1,0 1 1,0-1-1,0 0 1,0 1 0,0-1-1,0 0 1,0 0-1,1 0 1,-1 0-1,0 0 1,0 0-1,1 0 1,-1 0 0,1 0-1,-1 0 1,1 0-1,-1 0 1,1-1-1,-1-42-5839,2 34 4324,3-31-8592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156"/>
    </inkml:context>
    <inkml:brush xml:id="br0">
      <inkml:brushProperty name="width" value="0.025" units="cm"/>
      <inkml:brushProperty name="height" value="0.025" units="cm"/>
    </inkml:brush>
  </inkml:definitions>
  <inkml:trace contextRef="#ctx0" brushRef="#br0">1 1 17873,'0'0'9225,"60"12"-8008,-34-10-705,3 1-416,4-2-960,6-1-3300,2 0-5478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497"/>
    </inkml:context>
    <inkml:brush xml:id="br0">
      <inkml:brushProperty name="width" value="0.025" units="cm"/>
      <inkml:brushProperty name="height" value="0.025" units="cm"/>
    </inkml:brush>
  </inkml:definitions>
  <inkml:trace contextRef="#ctx0" brushRef="#br0">175 0 9833,'0'0'9086,"-12"9"-4052,-10 5-3685,1 2 0,1 0 0,-24 25 0,39-36-1169,0 1 0,0 0 0,0 0 0,0 0 0,1 1-1,0-1 1,0 1 0,1 0 0,0 0 0,0 0 0,1 1 0,0-1 0,0 1 0,0 0-1,1-1 1,1 1 0,-1 0 0,1 9 0,1-14-180,0-1 0,-1 0 0,1 1 0,0-1 0,0 0 0,1 0 0,-1 1 0,0-1 0,1 0 0,-1 0 0,1 0 0,0-1 0,-1 1 0,1 0 0,0-1 0,0 1 0,0-1 0,0 0 0,1 1 0,-1-1 0,0 0 0,0 0 0,1-1 0,-1 1 0,0 0 0,1-1 0,-1 1 0,1-1 0,-1 0 0,4 0 0,0 1 0,0-1 0,0 0 0,0-1 0,-1 1 0,1-1 0,0 0 0,0 0 0,-1-1 0,1 0 0,-1 0 0,0 0 0,7-4 0,-4-1 0,1 0 0,-2 0 0,1-1 0,-1 0 0,0 0 0,0 0 0,-1-1 0,-1 0 0,1-1 0,4-11 0,-7 14 0,0-1 0,0 1 0,-1-1 0,1 0 0,-2 0 0,1 0 0,-1 0 0,-1 0 0,1 0 0,-1 0 0,-1 0 0,1 0 0,-1 0 0,-3-10 0,3 17-146,0-1-1,0 0 1,1 0 0,-2 1-1,1-1 1,0 1-1,0-1 1,0 1 0,-1-1-1,1 1 1,-1 0 0,1 0-1,-1-1 1,1 1-1,-1 0 1,0 0 0,1 1-1,-1-1 1,0 0 0,0 1-1,0-1 1,1 1-1,-1-1 1,0 1 0,0 0-1,0 0 1,0 0 0,0 0-1,0 0 1,-4 1-1,4-1-190,0 0-1,0 1 0,-1-1 1,1 1-1,0 0 0,0 0 0,0 0 1,0 0-1,0 0 0,0 0 1,0 0-1,0 0 0,0 1 1,1-1-1,-1 1 0,0 0 0,1-1 1,0 1-1,-1 0 0,1 0 1,0 0-1,0 0 0,0 0 1,0 0-1,0 0 0,-1 3 0,1 9-10509</inkml:trace>
  <inkml:trace contextRef="#ctx0" brushRef="#br0" timeOffset="1">493 51 18930,'0'0'12791,"-5"12"-11878,1-4-824,-1 1-84,1 0 0,0 0 0,1 0 0,0 1-1,0-1 1,1 1 0,0-1 0,-1 21 0,3-29-24,1 0 0,-1 0 0,0 0-1,1 0 1,-1 0 0,0 0 0,1 0 0,-1 0 0,1 0 0,0-1 0,-1 1 0,1 0-1,0 0 1,-1 0 0,1-1 0,0 1 0,0 0 0,0-1 0,-1 1 0,1-1-1,0 1 1,0-1 0,0 1 0,1 0 0,35 5-1266,-33-6 993,1 0-1,-1 0 1,1 0 0,-1-1-1,0 1 1,1-1-1,-1 0 1,0-1 0,0 1-1,1-1 1,-1 1 0,0-1-1,6-5 1,1-11-5794,-3-5-3496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824"/>
    </inkml:context>
    <inkml:brush xml:id="br0">
      <inkml:brushProperty name="width" value="0.025" units="cm"/>
      <inkml:brushProperty name="height" value="0.025" units="cm"/>
    </inkml:brush>
  </inkml:definitions>
  <inkml:trace contextRef="#ctx0" brushRef="#br0">0 0 20211,'0'0'12460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079"/>
    </inkml:context>
    <inkml:brush xml:id="br0">
      <inkml:brushProperty name="width" value="0.025" units="cm"/>
      <inkml:brushProperty name="height" value="0.025" units="cm"/>
    </inkml:brush>
  </inkml:definitions>
  <inkml:trace contextRef="#ctx0" brushRef="#br0">332 60 5285,'0'0'12230,"0"-8"-9849,0 3-2196,0 3-34,0 1-1,1-1 1,-1 1-1,0-1 1,0 1-1,0-1 1,0 0-1,0 1 1,0-1-1,-1 1 1,1-1-1,-1 1 1,1-1 0,-1 1-1,1-1 1,-1 1-1,0-1 1,0 1-1,1 0 1,-1-1-1,0 1 1,0 0-1,0 0 1,-1 0-1,1 0 1,0 0 0,0 0-1,-1 0 1,1 0-1,0 0 1,-1 0-1,1 1 1,-1-1-1,1 1 1,-1-1-1,1 1 1,-1 0-1,1-1 1,-1 1 0,1 0-1,-4 0 1,-7 0 235,0 0 0,1 1 0,-1 0 1,0 1-1,0 0 0,1 1 0,0 1 1,-1 0-1,1 0 0,0 1 0,1 0 1,-19 13-1,19-12-356,0 2 0,0-1 0,1 1 0,1 1 0,-1 0 0,1 0 0,1 0 0,0 1 0,0 1 0,1-1 0,0 1 0,1 0 0,0 0 0,1 0 0,0 1 0,1-1 0,0 1 0,0 0 0,0 22 0,3-30-31,-1-1 0,1 0 0,1 1-1,-1-1 1,0 1 0,1-1 0,0 0 0,-1 0 0,2 1 0,-1-1-1,0 0 1,0 0 0,1 0 0,0 0 0,-1 0 0,1 0 0,1-1-1,-1 1 1,0 0 0,4 2 0,-2-2 10,-1-1-1,1-1 1,0 1-1,0 0 1,0-1-1,0 0 1,0 0-1,0 0 1,0 0-1,0-1 1,0 0-1,0 1 1,0-2-1,7 0 1,0 0 17,1-1 1,-1-1-1,0 0 1,0-1-1,0 0 1,-1 0-1,1-1 1,-1 0-1,0-1 1,-1-1-1,12-8 1,-10 4 2,0-1 0,-1 0 1,0 0-1,-1-1 1,12-21-1,-18 29-21,0-1 1,0 0-1,0 0 1,-1 0-1,0 0 1,0 0-1,-1-1 1,0 1-1,0 0 1,0-1-1,-1 1 1,0-1-1,0 1 1,-1-1-1,0 1 1,-1-8-1,1 13-17,1 0 0,-1 0-1,1 0 1,-1 0 0,1 0 0,-1 0-1,0 0 1,1 1 0,-1-1 0,0 0-1,0 0 1,0 1 0,0-1 0,1 0-1,-1 1 1,0-1 0,0 1 0,0-1 0,0 1-1,0 0 1,0-1 0,-1 1 0,1 0-1,0 0 1,0-1 0,0 1 0,0 0-1,0 0 1,0 0 0,0 1 0,0-1 0,0 0-1,0 0 1,0 0 0,-1 1 0,0 0-1,-1 0-71,1 0-1,-1 0 1,1 0-1,-1 0 0,1 0 1,0 1-1,0-1 1,-1 1-1,1-1 0,0 1 1,0 0-1,1 0 1,-4 4-1,-5 31-4849,10-11-2907,2-10-1227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420"/>
    </inkml:context>
    <inkml:brush xml:id="br0">
      <inkml:brushProperty name="width" value="0.025" units="cm"/>
      <inkml:brushProperty name="height" value="0.025" units="cm"/>
    </inkml:brush>
  </inkml:definitions>
  <inkml:trace contextRef="#ctx0" brushRef="#br0">19 1 14029,'0'0'9257,"3"64"-6214,-3-33-1057,-7 2-897,-1 2-641,2-2-320,5-1-128,1-5-1185,0-8-1377,1-11-1378,7-8-1409,2-6-6246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750"/>
    </inkml:context>
    <inkml:brush xml:id="br0">
      <inkml:brushProperty name="width" value="0.025" units="cm"/>
      <inkml:brushProperty name="height" value="0.025" units="cm"/>
    </inkml:brush>
  </inkml:definitions>
  <inkml:trace contextRef="#ctx0" brushRef="#br0">63 1 17649,'0'0'5370,"-5"8"-3058,1 1-1829,-2 1 29,0 0-1,1 1 1,1 0-1,0 0 0,0 0 1,1 0-1,-3 22 1,7-33-507,-1 1 0,1 0 0,-1-1 1,1 1-1,0 0 0,-1-1 1,1 1-1,0-1 0,0 1 0,-1-1 1,1 1-1,0-1 0,0 1 1,0-1-1,0 0 0,0 0 1,-1 1-1,1-1 0,0 0 0,0 0 1,0 0-1,0 0 0,0 0 1,0 0-1,0 0 0,1-1 0,31-1-83,-8-1-466,-10 1 320,0 0 1,0 1-1,0 1 0,0 0 0,25 3 0,-37-2 235,-1 0 0,1-1 0,0 1 0,-1 0 0,1 0 0,-1 1 0,1-1 0,-1 0 0,0 1 0,1-1 0,-1 1 0,0 0 0,0 0 0,0 0 0,0 0 0,-1 0 0,1 0 0,-1 1 0,1-1 0,-1 0 0,0 1 0,1-1 0,-1 1 0,-1 0 0,1-1 0,0 1 0,-1 0 0,1-1 0,-1 1 0,0 0 0,0 0 1,0-1-1,0 1 0,0 0 0,-1 0 0,1-1 0,-2 5 0,0 0 139,0 1 1,-1-1-1,0 0 0,0 0 1,-1 0-1,0 0 1,0-1-1,-1 0 1,1 0-1,-1 0 1,-1 0-1,1-1 1,-1 1-1,-8 5 0,6-5 33,-1 0 0,1 0-1,-1-1 1,0 0-1,-1 0 1,1-1 0,-1 0-1,0-1 1,0 0-1,-12 2 1,20-5-360,-1 0 0,1 1 1,0-1-1,0 0 0,0-1 0,-1 1 0,1 0 1,0-1-1,0 1 0,0-1 0,0 0 0,0 1 0,0-1 1,0 0-1,0 0 0,0-1 0,0 1 0,0 0 1,1-1-1,-1 1 0,0-1 0,1 1 0,-1-1 1,1 0-1,0 1 0,0-1 0,-1 0 0,0-2 0,-1-5-1395,0 0-1,0 0 1,1 1-1,0-1 0,-1-13 1,-2-20-8240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092"/>
    </inkml:context>
    <inkml:brush xml:id="br0">
      <inkml:brushProperty name="width" value="0.025" units="cm"/>
      <inkml:brushProperty name="height" value="0.025" units="cm"/>
    </inkml:brush>
  </inkml:definitions>
  <inkml:trace contextRef="#ctx0" brushRef="#br0">1 14 11627,'0'0'11147,"66"-13"-8841,-45 13-449,4 0-415,4 0-449,-4 0-641,4 0-288,-3 0-96,-6 0-1249,-3 0-2787,-5 0-3107</inkml:trace>
  <inkml:trace contextRef="#ctx0" brushRef="#br0" timeOffset="1">455 120 17681,'0'0'9993,"-23"61"-7014,20-42-1153,3-4-1538,3-2-288,17-8 0,7-5 0,6 0 0,0 0-1409,-2-8-1282,1-7-256,-10-2-1953,-3-3 127,-3-2-5893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451"/>
    </inkml:context>
    <inkml:brush xml:id="br0">
      <inkml:brushProperty name="width" value="0.025" units="cm"/>
      <inkml:brushProperty name="height" value="0.025" units="cm"/>
    </inkml:brush>
  </inkml:definitions>
  <inkml:trace contextRef="#ctx0" brushRef="#br0">186 0 8392,'0'0'11883,"-27"72"-8616,7-39-384,-2 9-673,-3 3-672,0 3-481,3 0-417,4-3-384,3-1-160,8-8-128,2-7-384,5-11-1858,0-9-3299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8:35.552"/>
    </inkml:context>
    <inkml:brush xml:id="br0">
      <inkml:brushProperty name="width" value="0.025" units="cm"/>
      <inkml:brushProperty name="height" value="0.025" units="cm"/>
    </inkml:brush>
  </inkml:definitions>
  <inkml:trace contextRef="#ctx0" brushRef="#br0">157 0 15118,'0'0'7826,"0"12"-5845,0 4-1595,-1-4 22,0 1 1,2 0 0,-1 0 0,2-1-1,-1 1 1,2-1 0,0 1-1,0-1 1,1 0 0,0 0 0,9 16-1,-2-14-206,0-1 1,0 0-1,2 0 0,-1-1 0,2-1 0,-1 0 1,28 15-1,-170-93 732,64 24-934,-44-27 0,97 67 0,13 11 0,13 13 0,-3-13 0,1 0 0,1-1 0,-1 0 0,1-1 0,1 0 0,-1-1 0,1 0 0,0-1 0,0-1 0,25 3 0,18 0 0,74-3 0,-111-3 0,117 0-224,-309-9-6404,-2-10 3731,64 6 2738,337-2 1814,-177 10-3646,-2-3-4036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934"/>
    </inkml:context>
    <inkml:brush xml:id="br0">
      <inkml:brushProperty name="width" value="0.025" units="cm"/>
      <inkml:brushProperty name="height" value="0.025" units="cm"/>
    </inkml:brush>
  </inkml:definitions>
  <inkml:trace contextRef="#ctx0" brushRef="#br0">18 0 14990,'0'0'17329,"61"22"-16881,-24-21-448,10-1 0,-1 0 0,1 0-577,-3-5-960,-5 0-1186,-11 0-1505,-12 2 1218,-7-1-5414</inkml:trace>
  <inkml:trace contextRef="#ctx0" brushRef="#br0" timeOffset="1">1 151 17008,'0'0'11339,"58"4"-10410,-19-4-385,8 0-384,4 0-128,-2 0-320,-4 0-1281,-6-4-2499,-4-5-4228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0.365"/>
    </inkml:context>
    <inkml:brush xml:id="br0">
      <inkml:brushProperty name="width" value="0.025" units="cm"/>
      <inkml:brushProperty name="height" value="0.025" units="cm"/>
    </inkml:brush>
  </inkml:definitions>
  <inkml:trace contextRef="#ctx0" brushRef="#br0">0 51 3844,'0'0'17921,"11"-7"-15503,-10 7-2405,6-6 355,0 1 0,0 1 1,1-1-1,-1 1 0,1 1 0,0 0 0,1 0 0,-1 0 0,0 1 1,1 0-1,0 0 0,12 0 0,-12 2-119,1 0 0,0 0 0,-1 1 0,1 1 0,-1-1 0,1 1 0,12 5 0,-19-6-214,-1 1-1,1 0 0,0-1 1,-1 1-1,0 0 0,1 0 0,-1 0 1,0 0-1,0 1 0,0-1 0,0 0 1,-1 1-1,1 0 0,-1-1 1,1 1-1,-1 0 0,0 0 0,0 0 1,0-1-1,-1 1 0,1 0 1,-1 0-1,1 0 0,-1 1 0,0-1 1,0 0-1,-1 5 0,0-2-14,0 0-1,0 1 1,0-1-1,-1 0 1,0 0-1,0 0 0,0-1 1,-1 1-1,0 0 1,0-1-1,0 0 1,-7 8-1,-6 4 104,0 0 0,-21 17 0,23-22-70,0 1-1,0 0 1,-14 20 0,27-33-53,1 1 1,0-1-1,0 0 1,0 0-1,-1 1 1,1-1-1,0 0 1,0 1-1,0-1 1,0 0-1,0 0 1,0 1-1,0-1 0,0 0 1,0 1-1,0-1 1,0 0-1,0 1 1,0-1-1,0 0 1,0 0-1,0 1 1,0-1-1,0 0 1,0 1-1,0-1 0,0 0 1,0 0-1,0 1 1,1-1-1,-1 0 1,0 1-1,0-1 1,0 0-1,1 0 1,-1 0-1,0 1 1,0-1-1,1 0 0,-1 0 1,0 0-1,0 0 1,1 1-1,-1-1 1,0 0-1,0 0 1,1 0-1,-1 0 1,0 0-1,1 0 1,-1 0-1,0 0 0,1 0 1,-1 0-1,0 0 1,0 0-1,1 0 1,-1 0-1,0 0 1,1 0-1,-1 0 1,27-2-90,-23 2 32,17-4-1247,1 0 1,35-12 0,41-22-8342,-38 14 1120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0.688"/>
    </inkml:context>
    <inkml:brush xml:id="br0">
      <inkml:brushProperty name="width" value="0.025" units="cm"/>
      <inkml:brushProperty name="height" value="0.025" units="cm"/>
    </inkml:brush>
  </inkml:definitions>
  <inkml:trace contextRef="#ctx0" brushRef="#br0">160 4 12844,'0'0'10170,"-13"-2"-6946,8 1-3080,0 1 0,-1-1 1,1 1-1,-1 0 0,1 1 0,0-1 0,-1 1 0,1 0 0,0 0 1,-1 1-1,1-1 0,0 1 0,0 0 0,0 1 0,0-1 0,1 1 0,-1 0 1,1 0-1,-1 1 0,1-1 0,0 1 0,1 0 0,-1 0 0,1 0 1,-1 1-1,1-1 0,0 1 0,1-1 0,-1 1 0,1 0 0,0 0 1,-2 7-1,3-8-126,0-1 1,1 0 0,-1 0 0,1 0-1,0 1 1,-1-1 0,1 0-1,1 1 1,-1-1 0,0 0 0,1 0-1,0 1 1,0-1 0,0 0 0,0 0-1,0 0 1,1 0 0,-1 0-1,1 0 1,0-1 0,-1 1 0,1 0-1,1-1 1,-1 0 0,0 1 0,1-1-1,-1 0 1,1 0 0,-1 0-1,1 0 1,0-1 0,0 1 0,0-1-1,0 0 1,0 0 0,0 0 0,1 0-1,-1 0 1,0-1 0,0 1 0,6-1-1,0 1 4,-1 0 0,1-1 0,0-1 0,-1 1 0,1-1 0,-1-1 0,1 1-1,-1-1 1,0-1 0,1 0 0,-1 0 0,-1 0 0,1-1 0,0 0 0,9-8 0,-12 8 4,0-1 1,-1 0-1,1-1 1,-1 1 0,0-1-1,0 0 1,-1 0-1,0 0 1,0 0 0,0-1-1,-1 1 1,4-14-1,-6 18-19,0 0 1,1 0-1,-1-1 0,0 1 0,0 0 0,0-1 0,-1 1 0,1 0 0,0-1 0,-1 1 0,0 0 0,1 0 0,-1 0 0,0 0 0,0 0 0,0-1 0,-1 2 1,1-1-1,0 0 0,-1 0 0,1 0 0,-1 1 0,0-1 0,1 0 0,-1 1 0,0 0 0,0-1 0,0 1 0,0 0 0,0 0 0,0 0 0,0 0 1,-1 1-1,1-1 0,0 0 0,0 1 0,-1 0 0,1-1 0,0 1 0,-5 1 0,-4-3-13,0 2-1,0-1 1,0 1-1,-21 4 1,29-4-14,1 1-1,0-1 1,-1 1 0,1-1 0,0 1-1,0 0 1,0 0 0,-1 0-1,1 0 1,0 0 0,0 1 0,1-1-1,-1 1 1,0-1 0,0 1-1,1-1 1,-1 1 0,1 0 0,-1 0-1,1 0 1,0 0 0,0 0-1,0 0 1,0 0 0,0 1 0,0-1-1,0 0 1,1 0 0,-1 4-1,1-4-163,0-1 0,0 0 0,0 1 0,0-1 0,1 0 0,-1 0 0,0 1-1,1-1 1,-1 0 0,1 0 0,-1 0 0,1 1 0,-1-1 0,1 0 0,0 0 0,0 0-1,-1 0 1,1 0 0,0 0 0,0 0 0,0 0 0,0-1 0,0 1 0,0 0 0,1-1-1,-1 1 1,0 0 0,0-1 0,0 1 0,1-1 0,-1 0 0,3 1 0,46 4-6366,-43-5 5584,39 0-5814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058"/>
    </inkml:context>
    <inkml:brush xml:id="br0">
      <inkml:brushProperty name="width" value="0.025" units="cm"/>
      <inkml:brushProperty name="height" value="0.025" units="cm"/>
    </inkml:brush>
  </inkml:definitions>
  <inkml:trace contextRef="#ctx0" brushRef="#br0">140 3 9801,'0'0'16341,"-9"0"-13997,3 1-2206,0-1 0,1 1 0,-1 0 0,0 1 0,1-1 1,-1 1-1,1 0 0,0 0 0,0 1 0,0 0 0,0 0 1,0 0-1,0 0 0,1 1 0,-1 0 0,1 0 0,0 0 0,0 0 1,1 1-1,-1-1 0,1 1 0,0 0 0,0 0 0,-3 9 1,4-10-110,0-1 1,1 1 0,-1-1 0,1 1 0,0 0 0,0 0 0,0-1 0,0 1-1,1 0 1,0 0 0,0 0 0,0 0 0,0-1 0,0 1 0,1 0 0,0 0 0,1 6-1,0-8-16,0 1 0,-1-1-1,1 1 1,0-1-1,0 0 1,0 0 0,1 0-1,-1 0 1,0 0-1,1 0 1,-1-1-1,1 1 1,-1-1 0,1 0-1,0 0 1,0 0-1,0 0 1,0 0 0,-1 0-1,1-1 1,0 0-1,5 1 1,4 0-13,-1-1 0,1 0 0,-1 0 0,1-1 0,-1-1 0,1 0 0,-1 0 0,0-1 0,16-7 0,-23 8 0,0 0 0,1 0 0,-1 0 0,0-1 0,0 1 0,-1-1 0,1 0 0,-1 0 0,1-1 0,-1 1 0,0-1 0,0 1 0,0-1 0,-1 0 0,1 0 0,-1 0 0,0-1 0,0 1 0,-1 0 0,1-1 0,-1 1 0,0-1 0,0 1 0,-1-1 0,1-9 0,-1 11-55,-1-1 0,0 1-1,0 0 1,0 0 0,0 0 0,-1-1 0,1 1-1,-1 1 1,0-1 0,0 0 0,0 0 0,0 1-1,0-1 1,-1 1 0,1-1 0,-1 1 0,1 0-1,-1 0 1,0 0 0,0 1 0,0-1 0,0 1 0,0-1-1,0 1 1,0 0 0,-1 0 0,-4 0 0,0-2-271,-1 1 0,0 0 0,0 1 0,-1 0 0,1 0 0,0 1 0,0 0 0,0 0 0,-13 3 0,12 8-5748,10-11 5719,0 0-1,0 1 1,0-1-1,-1 1 1,1 0-1,0-1 0,0 1 1,0-1-1,0 1 1,0-1-1,0 1 1,0-1-1,1 1 1,-1-1-1,0 1 1,0-1-1,0 1 1,0-1-1,1 1 1,-1-1-1,0 1 1,0-1-1,1 0 1,-1 1-1,0-1 0,1 1 1,14 5-9500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412"/>
    </inkml:context>
    <inkml:brush xml:id="br0">
      <inkml:brushProperty name="width" value="0.025" units="cm"/>
      <inkml:brushProperty name="height" value="0.025" units="cm"/>
    </inkml:brush>
  </inkml:definitions>
  <inkml:trace contextRef="#ctx0" brushRef="#br0">176 0 18033,'0'0'12108,"-12"81"-10539,4-48-512,2 0-1057,5 0 0,1 0 0,0-5 0,0-1-192,0-5-2210,1-11-2147,2-6-2049</inkml:trace>
  <inkml:trace contextRef="#ctx0" brushRef="#br0" timeOffset="1">0 140 6438,'0'0'21396,"54"-5"-20819,-12 5-417,8 0-96,-5 0-480,0-2-2755,-1-4-3011,-6-3-6342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925"/>
    </inkml:context>
    <inkml:brush xml:id="br0">
      <inkml:brushProperty name="width" value="0.025" units="cm"/>
      <inkml:brushProperty name="height" value="0.025" units="cm"/>
    </inkml:brush>
  </inkml:definitions>
  <inkml:trace contextRef="#ctx0" brushRef="#br0">1 59 16752,'0'0'3625,"9"-4"-566,21-8-2306,1 2 1,1 1 0,0 2 0,0 1 0,1 1 0,-1 2 0,1 1 0,61 4 0,-93-2-742,0 0 0,1 0 0,-1 0 0,0 0 0,0 0 0,0 0 0,0 0 0,1 1 0,-1-1 0,0 0 0,0 1 0,0-1 0,0 1 0,0-1 0,0 1 0,0-1 1,0 1-1,0 0 0,0-1 0,0 1 0,0 0 0,0 0 0,1 1 0,-2-1 36,0 1 0,0-1 1,0 0-1,0 0 0,-1 0 1,1 0-1,0 0 0,0 0 1,-1 0-1,1 0 0,0 0 1,-1 0-1,1 0 0,-1 0 0,1 0 1,-1 0-1,0-1 0,1 1 1,-3 2-1,-3 3 195,-1 1 0,-1-1 1,1 0-1,-11 7 0,-30 13-158,31-17-88,-1 0 1,1 2-1,-28 22 1,44-32 2,0-1 0,0 1 0,0-1 0,1 1 0,-1-1 1,0 1-1,1 0 0,-1-1 0,1 1 0,-1 0 0,0 0 0,1-1 0,0 1 0,-1 0 0,1 0 1,-1 0-1,1 0 0,0-1 0,0 1 0,-1 0 0,1 0 0,0 0 0,0 0 0,0 0 0,0 0 0,0 0 1,1 1-1,0-1 0,-1 0 0,2 0 0,-1 0 1,0 0-1,0 0 0,0-1 0,0 1 0,0 0 1,1-1-1,-1 1 0,0-1 0,0 1 0,1-1 1,-1 0-1,0 1 0,3-1 0,72 1-15,-61-2-3,47-6-1803,-52 5 226,-1-1 0,0 0 0,0-1 0,13-7 0,12-12-7736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254"/>
    </inkml:context>
    <inkml:brush xml:id="br0">
      <inkml:brushProperty name="width" value="0.025" units="cm"/>
      <inkml:brushProperty name="height" value="0.025" units="cm"/>
    </inkml:brush>
  </inkml:definitions>
  <inkml:trace contextRef="#ctx0" brushRef="#br0">130 1 13004,'0'0'15834,"-10"3"-14217,3-1-1391,-1 1 0,1 0-1,0 1 1,1-1-1,-11 8 1,15-10-207,0 1 1,0-1 0,0 1-1,0 0 1,0 0-1,0 0 1,1 0 0,-1 0-1,1 0 1,-1 0-1,1 1 1,0-1 0,0 0-1,0 1 1,0-1 0,0 1-1,1-1 1,-1 1-1,1-1 1,0 1 0,-1 0-1,1-1 1,0 1-1,1 0 1,-1 3 0,1-4-78,0-1 0,0 1 1,0-1-1,0 0 0,0 0 1,0 1-1,0-1 1,1 0-1,-1 0 0,0 0 1,1 0-1,-1 0 0,1 0 1,-1-1-1,1 1 0,-1 0 1,1-1-1,-1 1 1,1-1-1,0 1 0,-1-1 1,1 0-1,3 0 0,50 4-867,-38-4 607,-5 1 241,-1 0 1,1 1-1,-1 1 0,1 0 1,-1 0-1,19 9 1,-28-11 122,-1-1 0,1 1 1,0 0-1,0 0 0,-1 0 1,1 0-1,-1 0 0,1 1 1,-1-1-1,1 0 0,-1 1 1,0-1-1,0 1 1,1-1-1,-1 1 0,0 0 1,0-1-1,-1 1 0,1 0 1,0 0-1,-1 0 0,1-1 1,-1 1-1,1 0 0,-1 0 1,0 0-1,0 0 1,0 0-1,0 0 0,0 0 1,0 0-1,-1 0 0,1 0 1,-1 0-1,1-1 0,-1 1 1,1 0-1,-1 0 0,0 0 1,0-1-1,0 1 1,0-1-1,-1 1 0,1 0 1,0-1-1,0 0 0,-1 1 1,-2 1-1,-8 10 98,0-1 1,-1 0-1,-1-1 0,0 0 1,-25 14-1,32-20-107,-1-1-1,-1 0 1,1-1-1,0 1 0,-1-1 1,0-1-1,0 0 1,0 0-1,0-1 1,0 0-1,0 0 1,-14-2-1,21 1-162,1-1 0,-1 1-1,1-1 1,0 1 0,-1-1 0,1 0-1,0 0 1,-1 0 0,1 0 0,0 0 0,0 0-1,0 0 1,0 0 0,0 0 0,0 0 0,0-1-1,0 1 1,0 0 0,1-1 0,-1 1-1,0-1 1,1 1 0,-1-1 0,1 1 0,0-1-1,-1 1 1,1-3 0,-2-51-8352,3 41 5105,-1-32-11415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581"/>
    </inkml:context>
    <inkml:brush xml:id="br0">
      <inkml:brushProperty name="width" value="0.025" units="cm"/>
      <inkml:brushProperty name="height" value="0.025" units="cm"/>
    </inkml:brush>
  </inkml:definitions>
  <inkml:trace contextRef="#ctx0" brushRef="#br0">1 4 15246,'0'0'7399,"67"-4"-5541,-33 4-801,5 0-384,0 0-545,0 0-448,0 0-2307,-1 0-3747,-2 0-7431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954"/>
    </inkml:context>
    <inkml:brush xml:id="br0">
      <inkml:brushProperty name="width" value="0.025" units="cm"/>
      <inkml:brushProperty name="height" value="0.025" units="cm"/>
    </inkml:brush>
  </inkml:definitions>
  <inkml:trace contextRef="#ctx0" brushRef="#br0">70 1 15599,'0'0'14355,"-6"10"-13106,-5 12-1026,1 0 1,1 0-1,1 1 1,1-1-1,1 2 1,-5 40-1,10-58-223,0 0 0,1 0 0,0-1 0,0 1 0,1 0 0,0 0 0,0-1 0,0 1 0,1 0 0,-1-1 0,1 1 0,3 4 0,-3-7 0,0-1 0,0 0 0,0 0 0,0 0 0,1 0 0,-1 0 0,1-1 0,-1 1 0,1-1 0,-1 1 0,1-1 0,0 0 0,0 0 0,0 0 0,-1-1 0,1 1 0,0-1 0,0 1 0,0-1 0,0 0 0,0 0 0,0 0 0,0-1 0,0 1 0,3-1 0,-1 0 0,1 0 0,-1-1 0,0 1 0,0-1 0,0 0 0,-1 0 0,1-1 0,0 1 0,-1-1 0,1 0 0,-1 0 0,0-1 0,0 1 0,0-1 0,-1 0 0,1 0 0,5-8 0,-5 4 0,1 1 0,-1-1 0,0-1 0,-1 1 0,0 0 0,0-1 0,-1 0 0,0 0 0,0 0 0,0-12 0,-2 14 0,0 1 0,0-1 0,0 0 0,-1 1 0,0-1 0,-1 1 0,1-1 0,-1 1 0,0-1 0,-1 1 0,1 0 0,-1 0 0,-7-9 0,7 11 0,0 1 0,0-1 0,0 1 0,-1 0 0,1 0 0,-1 1 0,0-1 0,0 1 0,0-1 0,0 1 0,0 1 0,-1-1 0,1 1 0,-1-1 0,1 1 0,-1 0 0,1 1 0,-1-1 0,1 1 0,-1 0 0,-7 1 0,8-1-154,1 1 1,-1-1-1,0 1 0,1 0 0,-1 0 1,1 0-1,-1 0 0,1 1 0,0 0 1,0-1-1,-1 1 0,1 0 0,-3 3 1,3-2-262,0 0 1,1 0 0,-1 0 0,0 1-1,1-1 1,0 1 0,0 0-1,0-1 1,0 1 0,1 0 0,-1 0-1,1 0 1,0 0 0,0 0 0,1 0-1,-1 1 1,1 6 0,0 10-6761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3.294"/>
    </inkml:context>
    <inkml:brush xml:id="br0">
      <inkml:brushProperty name="width" value="0.025" units="cm"/>
      <inkml:brushProperty name="height" value="0.025" units="cm"/>
    </inkml:brush>
  </inkml:definitions>
  <inkml:trace contextRef="#ctx0" brushRef="#br0">55 319 12332,'0'0'15150,"-29"52"-11146,18-27-2723,1 2-1281,5-2 0,5-2 0,0-5 0,18-5 0,8-6 0,8-7 0,5 0 0,-9-3 0,-3-14-3043,-9-7-3715,-11-7-3620</inkml:trace>
  <inkml:trace contextRef="#ctx0" brushRef="#br0" timeOffset="1">48 0 18225,'0'0'10794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05.735"/>
    </inkml:context>
    <inkml:brush xml:id="br0">
      <inkml:brushProperty name="width" value="0.025" units="cm"/>
      <inkml:brushProperty name="height" value="0.025" units="cm"/>
    </inkml:brush>
  </inkml:definitions>
  <inkml:trace contextRef="#ctx0" brushRef="#br0">1011 162 4420,'0'0'7324,"-11"-9"-5396,-9-11-1823,-4-3 1401,-49-37 0,64 53-1305,0 1-1,0 1 1,-1 0 0,0 0 0,0 1 0,0 0 0,-1 0 0,1 1 0,-1 1 0,-17-2 0,4 4-49,0 1-1,1 1 1,0 2-1,-1 0 0,1 1 1,0 2-1,1 0 1,0 1-1,0 2 0,1 0 1,0 1-1,0 1 1,-35 28-1,16-8 138,2 2 0,2 1 0,1 1 0,2 2 1,-45 67-1,58-73-196,0 2 0,3 0 0,1 1 0,1 1 0,2 0 0,2 1 0,1 0 0,-8 68 0,15-81-69,1-1 0,1 1 0,1 0 0,1-1 0,1 1 0,1-1 0,1 1 1,2-1-1,0 0 0,1-1 0,1 1 0,1-2 0,2 1 0,0-1 0,19 27 0,-21-37-2,0 0 0,1-1 0,0 0-1,0-1 1,1 0 0,1-1 0,-1 0 0,1-1 0,26 12 0,-18-12 86,0 0 1,1-1-1,0-1 1,0-1 0,43 2-1,-22-5 156,1-3 0,-1-1 0,0-3 0,0-1 0,0-2-1,44-16 1,0-7 28,-2-3 0,-1-5-1,-3-3 1,-1-3-1,-2-4 1,-3-3 0,113-104-1,-149 121-248,-1-2 0,-2-1 0,-1-2 0,31-50 0,-54 73-25,0 0 1,-1 0-1,-1-1 1,-1-1 0,-1 1-1,-1-1 1,-1-1 0,0 1-1,-1-1 1,-2 0-1,0 1 1,-1-1 0,-2-26-1,0 39-7,0 0-1,-1 0 0,0 1 0,0-1 0,0 0 1,-1 1-1,0 0 0,-1 0 0,0 0 0,0 0 1,0 0-1,-1 1 0,0-1 0,0 1 0,-7-5 1,3 3-10,0 1 0,-1 0 1,0 1-1,-1 0 0,1 1 1,-1 0-1,0 1 0,0 0 1,-15-3-1,-4 1-223,1 2 1,-1 1-1,1 1 1,-1 2-1,0 1 0,0 1 1,-37 8-1,17 3-1801,1 1 0,0 3-1,-79 39 1,46-15-5493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122"/>
    </inkml:context>
    <inkml:brush xml:id="br0">
      <inkml:brushProperty name="width" value="0.025" units="cm"/>
      <inkml:brushProperty name="height" value="0.025" units="cm"/>
    </inkml:brush>
  </inkml:definitions>
  <inkml:trace contextRef="#ctx0" brushRef="#br0">1 0 12716,'0'0'18738,"9"58"-17425,3-38-1313,4 2 0,5-1 0,6-5 0,2-3 0,3-6 0,5-6 0,-4-1-1057,0-4-2306,-4-13-1442,-4-3-1313,-3-5-2017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451"/>
    </inkml:context>
    <inkml:brush xml:id="br0">
      <inkml:brushProperty name="width" value="0.025" units="cm"/>
      <inkml:brushProperty name="height" value="0.025" units="cm"/>
    </inkml:brush>
  </inkml:definitions>
  <inkml:trace contextRef="#ctx0" brushRef="#br0">236 1 8264,'0'0'17424,"-54"70"-15085,30-28-674,-2 5-127,0 8-353,-1 4-833,3-1-352,1 1 0,7-7 0,4-12 0,8-12-3107,4-17-5029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869"/>
    </inkml:context>
    <inkml:brush xml:id="br0">
      <inkml:brushProperty name="width" value="0.025" units="cm"/>
      <inkml:brushProperty name="height" value="0.025" units="cm"/>
    </inkml:brush>
  </inkml:definitions>
  <inkml:trace contextRef="#ctx0" brushRef="#br0">0 7 7239,'0'0'20083,"51"20"-18193,-12-20-609,11 0-128,10 0-609,3-7-479,-1-3-33,-7 4-833,-7 2-544,-16 4-1186,-14 0-1313,-14 4-1441,-4 8-2946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2.241"/>
    </inkml:context>
    <inkml:brush xml:id="br0">
      <inkml:brushProperty name="width" value="0.025" units="cm"/>
      <inkml:brushProperty name="height" value="0.025" units="cm"/>
    </inkml:brush>
  </inkml:definitions>
  <inkml:trace contextRef="#ctx0" brushRef="#br0">0 0 16143,'0'0'11179,"58"38"-9514,-21-34-704,10-3-544,1-1-289,1-1-256,-3-12-3075,-3 3-6695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2.955"/>
    </inkml:context>
    <inkml:brush xml:id="br0">
      <inkml:brushProperty name="width" value="0.025" units="cm"/>
      <inkml:brushProperty name="height" value="0.025" units="cm"/>
    </inkml:brush>
  </inkml:definitions>
  <inkml:trace contextRef="#ctx0" brushRef="#br0">1 27 8648,'0'0'16795,"8"-7"-14505,0 1-2060,-7 5-82,1 0 1,-1-1-1,1 1 1,-1 0-1,1 0 1,0 0-1,-1 0 1,1 0-1,0 0 1,0 1-1,0-1 1,2 0-1,4 9 1100,-5 17-76,-4 5-1031,-2-1 0,-11 46 0,8-46-131,1 1 1,-2 47-1,7-77-43,0 1 0,0 0 0,0 0 0,0 0 0,0 0 0,0-1 0,1 1-1,-1 0 1,0 0 0,0 0 0,1-1 0,-1 1 0,0 0 0,1-1 0,-1 1 0,1 0 0,-1 0 0,1-1 0,-1 1 0,1-1 0,0 1 0,-1-1-1,1 1 1,0-1 0,-1 1 0,1-1 0,0 1 0,1 0 0,28-2-2487,-24 0 1677,0-1 0,0 0 0,0 0 0,0 0 0,0-1 0,-1 0 0,1 0 0,4-4 0,13-17-8558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3.297"/>
    </inkml:context>
    <inkml:brush xml:id="br0">
      <inkml:brushProperty name="width" value="0.025" units="cm"/>
      <inkml:brushProperty name="height" value="0.025" units="cm"/>
    </inkml:brush>
  </inkml:definitions>
  <inkml:trace contextRef="#ctx0" brushRef="#br0">84 1 13453,'0'0'11018,"-44"77"-7142,28-45-1794,2 1-417,6 0-992,7-4-673,1-6 0,7-7 0,19-7 0,6-9-897,7 0-1697,4-10-2147,-1-12-2498,2-5-6790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3.686"/>
    </inkml:context>
    <inkml:brush xml:id="br0">
      <inkml:brushProperty name="width" value="0.025" units="cm"/>
      <inkml:brushProperty name="height" value="0.025" units="cm"/>
    </inkml:brush>
  </inkml:definitions>
  <inkml:trace contextRef="#ctx0" brushRef="#br0">125 27 18674,'0'0'7511,"-11"11"-5162,-5 4-1713,2 1 0,0 1 0,-21 32 1,30-42-532,1 0 1,0 0-1,0 0 1,1 1-1,0-1 1,0 1-1,1 0 1,0 0-1,0 0 1,1 0-1,0 1 1,0-1-1,1 0 1,0 0-1,3 14 1,-3-20-106,1 0 0,0-1 0,-1 1 0,1 0 0,0-1 0,0 1 0,0-1 0,0 1 0,1-1 0,-1 1 0,0-1 0,1 0 0,-1 0 0,1 0 0,-1 0 0,1 0 0,-1 0 0,1 0 0,0 0 0,-1-1 0,1 1 0,0 0 0,0-1 0,-1 0 0,1 1 0,0-1 0,0 0 0,0 0 0,0 0 0,0 0 0,-1 0 0,1-1 0,0 1 0,0 0 0,2-2 0,3 1 0,-1-1 0,1 1 0,-1-2 0,0 1 0,0-1 0,1 0 0,-2 0 0,9-6 0,-5 2 0,0 0 0,-1-1 0,0 0 0,-1 0 0,0-1 0,0 0 0,-1 0 0,0-1 0,-1 0 0,0 1 0,0-2 0,-1 1 0,0-1 0,-1 1 0,0-1 0,-1 0 0,0 0 0,-1 0 0,0 0 0,-1-1 0,-1-12 0,1 22 0,0 0 0,-1-1 0,1 1 1,-1 0-1,1 1 0,-1-1 0,1 0 0,-1 0 0,0 0 1,0 0-1,0 0 0,0 1 0,0-1 0,-1 0 0,1 1 1,0-1-1,-1 1 0,1 0 0,-1-1 0,0 1 0,1 0 1,-1 0-1,0 0 0,0 0 0,0 0 0,1 0 0,-1 1 1,0-1-1,0 0 0,0 1 0,0 0 0,0-1 0,0 1 1,0 0-1,-1 0 0,1 0 0,0 1 0,0-1 0,0 0 1,-4 2-1,2-1-45,-1 0 1,1 1-1,0 0 0,-1 0 1,1 0-1,0 0 1,0 1-1,0-1 1,0 1-1,1 0 1,-1 0-1,1 1 0,0-1 1,0 1-1,0 0 1,0-1-1,-2 6 1,3-4-891,0 0 0,1-1 0,0 1 0,0 0 0,0-1 0,0 1 0,1 6 1,0 7-5814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029"/>
    </inkml:context>
    <inkml:brush xml:id="br0">
      <inkml:brushProperty name="width" value="0.025" units="cm"/>
      <inkml:brushProperty name="height" value="0.025" units="cm"/>
    </inkml:brush>
  </inkml:definitions>
  <inkml:trace contextRef="#ctx0" brushRef="#br0">165 13 16207,'0'0'7634,"-9"0"-3577,3-1-3876,0 0-1,1 0 0,-1 1 1,0 0-1,0 1 0,0-1 1,1 1-1,-1 0 0,0 0 1,1 1-1,-1-1 0,1 1 1,-1 1-1,1-1 0,0 1 0,0 0 1,0 0-1,0 0 0,0 1 1,1 0-1,0 0 0,0 0 1,0 0-1,0 1 0,0-1 1,-2 6-1,4-7-180,0 0 0,0 1 0,0-1 0,1 0 0,0 0 0,-1 1 0,1-1 0,0 1 0,1-1 0,-1 1 0,1-1 0,-1 1 0,1-1 0,0 1 0,0-1 0,1 1 0,-1 0 0,1-1 0,0 1 0,2 5 0,-1-6 0,0 1 0,0-1 0,1-1 0,-1 1 0,1 0 0,0-1 0,0 1 0,-1-1 0,2 0 0,-1 0 0,0 0 0,0 0 0,1 0 0,-1-1 0,1 0 0,5 2 0,1-1 0,-1 1 0,1-2 0,0 0 0,0 0 0,0-1 0,0 0 0,0 0 0,0-1 0,-1-1 0,1 0 0,0 0 0,-1-1 0,1 0 0,10-5 0,-13 3 0,0 0 0,0 0 0,-1-1 0,0 0 0,0 0 0,0 0 0,-1-1 0,0 1 0,6-12 0,-9 16 0,-1 0 0,1 0 0,-1 0 0,0-1 0,0 1 0,0 0 0,0-1 0,0 1 0,-1-1 0,1 1 0,-1-1 0,1 1 0,-1-1 0,0 1 0,0-1 0,0 0 0,0 1 0,-1-1 0,1 1 0,-1-1 0,1 1 0,-1-1 0,0 1 0,0 0 0,0-1 0,0 1 0,-1 0 0,1 0 0,0-1 0,-1 1 0,0 0 0,1 1 0,-5-5 0,1 3-140,-1 0 0,0 0 0,0 0 0,0 0 0,0 1 0,0 0 0,-1 0-1,1 1 1,0-1 0,-9 1 0,-39-1-4496,44 2 3414,-2 0-11942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384"/>
    </inkml:context>
    <inkml:brush xml:id="br0">
      <inkml:brushProperty name="width" value="0.025" units="cm"/>
      <inkml:brushProperty name="height" value="0.025" units="cm"/>
    </inkml:brush>
  </inkml:definitions>
  <inkml:trace contextRef="#ctx0" brushRef="#br0">1 1 14958,'0'0'7335,"0"51"-3812,0-21-896,0 5-577,0 0-449,0 4-928,0-3-673,0-3 0,0-5 0,0-5 0,7-5 0,1-5 0,0-5-801,-3-8-2049,-10-22-19379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727"/>
    </inkml:context>
    <inkml:brush xml:id="br0">
      <inkml:brushProperty name="width" value="0.025" units="cm"/>
      <inkml:brushProperty name="height" value="0.025" units="cm"/>
    </inkml:brush>
  </inkml:definitions>
  <inkml:trace contextRef="#ctx0" brushRef="#br0">1 0 16848,'0'0'13613,"57"9"-12716,-17-5-545,6-2-288,3-2-32,3 0-1281,-2 0-2499,-4-11-4131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40.826"/>
    </inkml:context>
    <inkml:brush xml:id="br0">
      <inkml:brushProperty name="width" value="0.025" units="cm"/>
      <inkml:brushProperty name="height" value="0.025" units="cm"/>
    </inkml:brush>
  </inkml:definitions>
  <inkml:trace contextRef="#ctx0" brushRef="#br0">37 0 16047,'0'0'8969,"-5"11"-8153,3-7-738,-20 42 515,20-43-536,1 1 0,0-1 0,0 1-1,0-1 1,1 1 0,-1-1-1,1 1 1,0-1 0,0 1-1,0-1 1,0 1 0,1-1 0,-1 1-1,3 5 1,-3-8-56,1 0 0,-1-1-1,1 1 1,-1-1 0,1 1 0,0-1 0,-1 0 0,1 1-1,0-1 1,-1 0 0,1 1 0,0-1 0,-1 0-1,1 0 1,0 1 0,0-1 0,-1 0 0,1 0 0,0 0-1,0 0 1,0 0 0,-1 0 0,1 0 0,0-1 0,0 1-1,-1 0 1,1 0 0,0 0 0,-1-1 0,1 1 0,0 0-1,-1-1 1,1 1 0,0-1 0,-1 1 0,2-1 0,22-17-860,18-43-3321,-38 55 3866,-3 5 212,-5 14-101,-6 7 851,8-15-516,-1-1 1,0 1 0,1 0-1,0 0 1,0 0-1,1 0 1,-1 0-1,1 0 1,0 0 0,1 0-1,-1 0 1,1 1-1,1 9 1,-1-14-173,1-1 1,-1 0-1,1 1 0,0-1 1,-1 0-1,1 1 0,0-1 1,-1 0-1,1 0 1,0 1-1,-1-1 0,1 0 1,0 0-1,0 0 0,-1 0 1,1 0-1,0 0 0,-1 0 1,1 0-1,0-1 0,0 1 1,-1 0-1,1 0 1,0 0-1,-1-1 0,1 1 1,0 0-1,-1-1 0,1 1 1,-1-1-1,2 0 0,19-12-4574,-6-2-3100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29.883"/>
    </inkml:context>
    <inkml:brush xml:id="br0">
      <inkml:brushProperty name="width" value="0.025" units="cm"/>
      <inkml:brushProperty name="height" value="0.025" units="cm"/>
    </inkml:brush>
  </inkml:definitions>
  <inkml:trace contextRef="#ctx0" brushRef="#br0">55 0 17713,'0'0'2648,"-2"14"-1816,-14 67-250,2-22 480,-8 98 1,22-117-740,1 0 0,1-1 0,3 1 0,1-1 0,2 0 0,1 0 0,26 64 0,-28-86-431,-1 0 1,0 0-1,-2 1 1,0 0-1,-1 0 1,1 27-1,-3-43-92,-2-1 1,1 1-1,0-1 1,0 1-1,0-1 1,-1 1-1,1-1 1,-1 0-1,1 1 0,-1-1 1,1 1-1,-1-1 1,0 0-1,0 0 1,0 1-1,0-1 0,0 0 1,0 0-1,0 0 1,0 0-1,0 0 1,0 0-1,-1 0 1,-1 1-1,-1 0-685,0-1 0,0 1 0,-1-1-1,1 0 1,0 0 0,-1-1 0,-5 1 0,-20 0-6434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080"/>
    </inkml:context>
    <inkml:brush xml:id="br0">
      <inkml:brushProperty name="width" value="0.025" units="cm"/>
      <inkml:brushProperty name="height" value="0.025" units="cm"/>
    </inkml:brush>
  </inkml:definitions>
  <inkml:trace contextRef="#ctx0" brushRef="#br0">181 22 17905,'0'0'10100,"-11"8"-7324,2-2-2432,-65 52 931,68-53-1244,1 0-1,-1 1 1,1-1-1,1 1 1,-1 0-1,1 1 1,0-1 0,0 1-1,0 0 1,1 0-1,-3 9 1,6-16-31,1 1 0,-1 0 0,0-1 0,0 1 0,0 0 0,1-1 0,-1 1 0,0 0 0,1-1 0,-1 1 0,0-1 0,1 1 0,-1 0 0,1-1 0,-1 1 0,1-1 0,-1 0 0,1 1 0,-1-1 0,1 1 0,0-1 0,-1 0 0,1 1 0,0-1 0,-1 0 0,1 0 0,0 1 0,-1-1 0,1 0 0,0 0 0,-1 0 0,1 0 0,0 0 0,-1 0 0,1 0 0,1 0 0,37 0 0,-29 0 0,37-1-165,59 2-524,-104-1 697,0 0-1,-1 0 1,1 1 0,0-1 0,0 0-1,0 0 1,0 1 0,-1-1-1,1 1 1,0 0 0,0-1 0,-1 1-1,1 0 1,0 0 0,-1 0 0,1 0-1,-1 1 1,1-1 0,-1 0-1,0 0 1,0 1 0,1-1 0,-1 1-1,0-1 1,0 1 0,0 0 0,-1-1-1,1 1 1,0 0 0,-1 0 0,1-1-1,-1 1 1,1 0 0,-1 0-1,0 0 1,0 0 0,0 0 0,0 0-1,0-1 1,0 1 0,0 0 0,-1 0-1,1 0 1,-1 0 0,1-1-1,-1 1 1,-1 2 0,-1 5 46,-1-1-1,-1 1 1,1-1 0,-1 0-1,-1 0 1,0 0 0,0-1-1,-7 8 1,-1-3-54,-1 0 0,0 0 0,0-2 0,-21 11 0,30-17 0,-1-1 0,1 0 0,-1 0 0,0 0 0,0-1 0,-1 0 0,1-1 0,0 0 0,-1 0 0,1 0 0,-1-1 0,1 0 0,-12-2 0,17 2-89,0-1 1,1 1-1,-1-1 1,1 0-1,-1 1 1,1-1-1,0 0 1,-1 0-1,1 0 1,0 0-1,-1 0 1,1 0-1,0 0 1,0-1-1,0 1 1,0 0-1,0-1 1,0 1-1,0-1 1,1 1-1,-2-3 1,-5-38-6031,6 2-3560</inkml:trace>
  <inkml:trace contextRef="#ctx0" brushRef="#br0" timeOffset="1">126 1 17713,'0'0'14157,"66"0"-13260,-39 0-897,0 1 0,1 1 0,5 1-609,3-2-3298,3-1-3332,2 0-2915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408"/>
    </inkml:context>
    <inkml:brush xml:id="br0">
      <inkml:brushProperty name="width" value="0.025" units="cm"/>
      <inkml:brushProperty name="height" value="0.025" units="cm"/>
    </inkml:brush>
  </inkml:definitions>
  <inkml:trace contextRef="#ctx0" brushRef="#br0">166 0 10858,'0'0'8787,"-11"8"-4169,-7 7-3330,1 0 0,1 2 1,-24 28-1,32-35-984,1 0 1,0 0 0,1 1-1,0 0 1,1 0 0,0 0-1,0 1 1,2-1 0,-1 1-1,-1 13 1,4-22-305,0 1 0,1 0 0,0-1 0,-1 1 0,1 0 0,1-1 0,-1 1 0,0 0 0,1-1 0,0 1 0,0-1 0,0 1 0,0-1 0,1 1 0,-1-1 0,1 0 0,0 1 0,0-1 0,0 0 0,0 0 0,5 4 0,-2-4 0,-1 0 0,1-1 0,0 1 0,0-1 0,0-1 0,0 1 0,1-1 0,-1 0 0,0 0 0,0 0 0,1-1 0,-1 0 0,1 0 0,7-1 0,-6 0 0,0-1 0,0 1 0,-1-1 0,1-1 0,-1 1 0,0-1 0,0 0 0,0-1 0,0 1 0,0-1 0,-1 0 0,1-1 0,-1 1 0,0-1 0,-1 0 0,1 0 0,-1-1 0,0 1 0,0-1 0,5-10 0,-5 9 0,-1 1 0,0-1 0,0 0 0,0 0 0,-1 0 0,0 0 0,-1-1 0,1 1 0,-1 0 0,-1-1 0,1 1 0,-1 0 0,-1-1 0,1 1 0,-1-1 0,-1 1 0,1 0 0,-1 0 0,-4-9 0,3 10 3,0 2-1,-1-1 1,1 0-1,-1 1 1,-1-1-1,1 1 1,-1 1-1,1-1 1,-1 0 0,0 1-1,-11-5 1,12 6-13,0 0 1,0 0-1,-1 0 0,1 1 1,0-1-1,-1 1 1,0 0-1,1 1 0,-1-1 1,1 1-1,-1 0 1,0 0-1,1 0 0,-1 1 1,-9 1-1,13-1-115,0-1-1,1 1 1,-1 0-1,0-1 1,0 1-1,0 0 1,0-1-1,1 1 1,-1 0-1,0 0 1,0 0-1,1 0 1,-1 0-1,1-1 1,-1 1-1,1 0 1,-1 0 0,1 0-1,0 1 1,-1-1-1,1 0 1,0 0-1,0 0 1,0 0-1,0 0 1,0 0-1,0 0 1,0 0-1,0 0 1,1 2-1,-1-1-393,0 0 0,1 0 0,-1 0 0,1 0 0,0 0 0,0 0 0,0 0 0,0 0 0,0 0 0,0 0 0,0 0 0,0-1 0,1 1 0,1 2 0,18 7-5780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763"/>
    </inkml:context>
    <inkml:brush xml:id="br0">
      <inkml:brushProperty name="width" value="0.025" units="cm"/>
      <inkml:brushProperty name="height" value="0.025" units="cm"/>
    </inkml:brush>
  </inkml:definitions>
  <inkml:trace contextRef="#ctx0" brushRef="#br0">142 35 10154,'0'0'18753,"-10"1"-16874,5-2-1799,1 1-1,-1 1 0,1-1 0,-1 1 1,1-1-1,0 1 0,-1 1 0,1-1 0,0 1 1,0-1-1,0 1 0,0 0 0,0 1 1,0-1-1,1 1 0,-1-1 0,1 1 0,-1 0 1,1 0-1,0 1 0,1-1 0,-1 1 1,0-1-1,-3 8 0,1-2-79,0 1 0,1 0 0,0 0 0,1 0 0,0 0 0,0 1 0,1-1 0,-1 12 0,2-20 0,1 0 0,0 1 0,0-1 0,0 0 0,0 1 0,0-1 0,0 1 0,1-1 0,-1 0 0,1 1 0,0-1 0,-1 0 0,1 0 0,0 0 0,0 1 0,0-1 0,1 0 0,-1 0 0,1 0 0,-1-1 0,1 1 0,-1 0 0,1-1 0,0 1 0,0 0 0,0-1 0,0 0 0,0 0 0,0 1 0,0-1 0,0-1 0,0 1 0,1 0 0,-1 0 0,0-1 0,1 1 0,-1-1 0,0 0 0,1 0 0,3 0 0,-1 0 0,1-1 0,-1 0 0,1 0 0,-1 0 0,0-1 0,1 0 0,-1 0 0,0 0 0,0 0 0,0-1 0,-1 0 0,1 0 0,0 0 0,-1-1 0,0 0 0,0 1 0,0-2 0,0 1 0,-1 0 0,0-1 0,0 1 0,4-7 0,-4 5 0,0 1 0,0-1 0,-1 0 0,0 0 0,0 0 0,0 0 0,0-1 0,-1 1 0,0 0 0,-1-1 0,1 1 0,-1 0 0,0-1 0,-1 1 0,0-1 0,0 1 0,0 0 0,-1 0 0,-3-10 0,2 12-317,1 0 1,-1 0-1,-1 0 0,1 1 1,0-1-1,-1 1 0,0 0 1,0 0-1,0 0 0,0 1 1,0-1-1,-1 1 1,1 0-1,-1 0 0,1 1 1,-1-1-1,0 1 0,-5-1 1,-8-2-6800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6.091"/>
    </inkml:context>
    <inkml:brush xml:id="br0">
      <inkml:brushProperty name="width" value="0.025" units="cm"/>
      <inkml:brushProperty name="height" value="0.025" units="cm"/>
    </inkml:brush>
  </inkml:definitions>
  <inkml:trace contextRef="#ctx0" brushRef="#br0">44 276 18161,'0'0'14190,"-25"66"-13774,17-40-416,0 3 0,6-3 0,2-3 0,5-7 0,13-8 0,8-8 0,2 0 0,3-11 0,-2-8 0,-6-6-2114,-7-4-2851,-6-6-2978</inkml:trace>
  <inkml:trace contextRef="#ctx0" brushRef="#br0" timeOffset="1">60 1 21396,'0'0'11371,"-20"18"-28443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8.249"/>
    </inkml:context>
    <inkml:brush xml:id="br0">
      <inkml:brushProperty name="width" value="0.025" units="cm"/>
      <inkml:brushProperty name="height" value="0.025" units="cm"/>
    </inkml:brush>
  </inkml:definitions>
  <inkml:trace contextRef="#ctx0" brushRef="#br0">36 1 12011,'0'0'5349,"-19"52"-4195,11-12-226,3 16 65,4 9 32,1 6 289,0 7-193,9 5-577,1 0-384,-2-1-96,-3 0-64,-4-4-128,-1-5-352,0-9-321,-6-10-576,-5-14-1250,2-11-1537,-1-16-4035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9.424"/>
    </inkml:context>
    <inkml:brush xml:id="br0">
      <inkml:brushProperty name="width" value="0.025" units="cm"/>
      <inkml:brushProperty name="height" value="0.025" units="cm"/>
    </inkml:brush>
  </inkml:definitions>
  <inkml:trace contextRef="#ctx0" brushRef="#br0">208 1241 14382,'0'0'7110,"10"3"-6298,19 4 51,0-2-1,0-1 1,53 1 0,100-8 432,189-26-1026,67-3-53,216 24 434,259-10 441,838-110 1095,-1382 97-2248,-158 17 224,271-35 13,-482 47-178,1 1 0,0-1 1,-1 1-1,0-1 0,1 0 0,-1 0 1,0 1-1,0-1 0,0 0 1,0 1-1,0-1 0,0 0 0,0 0 1,-1 1-1,1-1 0,0 0 1,-1 1-1,0-1 0,1 1 0,-1-1 1,-1-1-1,-3-18-818,6 7-98,1 0 1,0 1 0,1 0-1,1 0 1,7-18 0,-5 14 277,-1 1 1,5-33 0,-2-37 1348,-4-1 0,-12-150 1,4 192 57,0-3-197,-15-70 1,18 117-510,1 0 0,-1 0 0,0 0 0,0 0 0,0 0 0,0 0 0,0 1 0,0-1 0,0 0 0,0 0 0,0 1 0,0-1 0,0 1 0,0-1-1,-1 1 1,1 0 0,0-1 0,0 1 0,-1 0 0,1 0 0,0 0 0,0 0 0,-3 0 0,-20-7-559,14 2 316,-1 1 1,1 0 0,-1 1-1,0 0 1,0 1 0,0 0-1,0 0 1,0 1 0,0 1-1,-15 1 1,-12-3-529,-94-8-1132,-535-26 1182,-20 60-2333,150-1 4141,-245 27-875,5 40 259,504-57 353,-117 9 256,-500 81 1601,547-46-2458,341-76-204,-4 0-334,0 0-1,0 0 0,0 0 0,-1-1 1,-10 0-1,16-1 114,0 1 0,0 0 0,0 0 0,0-1 0,0 1 0,0-1 0,1 1 0,-1-1 0,0 1 0,0-1 0,0 1 0,1-1 0,-1 0 0,0 1 0,1-1 0,-1 0 0,1 0 0,-1 1 0,1-1 0,-1 0 0,1 0 0,-1 0 0,1 0 0,0 0 0,0 1 0,-1-1 0,1 0 0,0 0 0,0 0 0,0 0 0,0 0 0,0 0 0,0 0 0,0 0 0,0 0 0,1 0 0,-1 0-1,0 0 1,0 0 0,1 1 0,-1-1 0,1 0 0,0-1 0,16-35-5175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0.398"/>
    </inkml:context>
    <inkml:brush xml:id="br0">
      <inkml:brushProperty name="width" value="0.025" units="cm"/>
      <inkml:brushProperty name="height" value="0.025" units="cm"/>
    </inkml:brush>
  </inkml:definitions>
  <inkml:trace contextRef="#ctx0" brushRef="#br0">1 10 14446,'0'0'13068,"80"34"-11659,-41-29-320,4-4-544,5-1-449,4 0-64,-2-3-801,-5-7-1729,-6 0-1634,-16-2-1697,-10-2-4453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0.755"/>
    </inkml:context>
    <inkml:brush xml:id="br0">
      <inkml:brushProperty name="width" value="0.025" units="cm"/>
      <inkml:brushProperty name="height" value="0.025" units="cm"/>
    </inkml:brush>
  </inkml:definitions>
  <inkml:trace contextRef="#ctx0" brushRef="#br0">295 0 18385,'0'0'7784,"0"10"-6439,-1-2-1253,0 1 0,-1-1-1,0 0 1,0-1 0,0 1 0,-1 0 0,-1-1 0,1 1-1,-1-1 1,0 0 0,-1 0 0,0-1 0,0 1 0,-7 6-1,-45 43 36,-103 78-1,154-129-112,-10 12 104,16-17-114,0 1-1,0-1 1,-1 0-1,1 0 1,0 1 0,0-1-1,0 0 1,0 1-1,0-1 1,0 0-1,1 0 1,-1 1-1,0-1 1,0 0-1,0 0 1,0 1 0,0-1-1,0 0 1,0 0-1,0 1 1,1-1-1,-1 0 1,0 0-1,0 0 1,0 1-1,1-1 1,-1 0 0,0 0-1,0 0 1,0 0-1,1 1 1,-1-1-1,0 0 1,0 0-1,1 0 1,-1 0-1,0 0 1,0 0-1,1 0 1,41 1 215,-23-2-207,143 1-604,-54 0-7432,-63 0-2119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1.362"/>
    </inkml:context>
    <inkml:brush xml:id="br0">
      <inkml:brushProperty name="width" value="0.025" units="cm"/>
      <inkml:brushProperty name="height" value="0.025" units="cm"/>
    </inkml:brush>
  </inkml:definitions>
  <inkml:trace contextRef="#ctx0" brushRef="#br0">0 3 17457,'0'0'8696,"2"8"-7479,5 34-346,-3 0 0,-2 1-1,-3 54 1,0-4-414,1-88-418,1-1 1,-1 0 0,1 1-1,0-1 1,0 0 0,1 1 0,2 4-1,-4-9-21,0 1-1,0 0 0,1-1 0,-1 1 1,0-1-1,1 1 0,-1-1 1,1 1-1,-1-1 0,0 1 1,1-1-1,-1 0 0,1 1 0,0-1 1,-1 1-1,1-1 0,-1 0 1,1 0-1,-1 1 0,1-1 1,0 0-1,0 0 0,0 0 8,0 0 0,0-1 0,0 1 1,0-1-1,0 1 0,0-1 0,0 1 0,0-1 0,-1 1 0,1-1 0,0 0 0,0 0 0,-1 1 0,1-1 0,0 0 0,-1 0 1,1 0-1,-1 0 0,1-1 0,10-21 8,-2-1 0,0 0-1,-2 0 1,-1-1 0,-1 0 0,4-41 0,0 3-23,-6 37-10,-2 17 0,0 1 0,0 0 0,1-1 0,0 1 0,5-13 0,-5 70 0,-10 10-180,3-32-323,-2 49 1,6-69-1681,-5-9-5307,2-9-1575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2.155"/>
    </inkml:context>
    <inkml:brush xml:id="br0">
      <inkml:brushProperty name="width" value="0.025" units="cm"/>
      <inkml:brushProperty name="height" value="0.025" units="cm"/>
    </inkml:brush>
  </inkml:definitions>
  <inkml:trace contextRef="#ctx0" brushRef="#br0">0 108 13389,'0'0'15748,"14"0"-13928,35-1-1483,0-3 0,0-2 0,78-18 0,-70 11-183,2 2 0,99-4 0,-157 15-154,0-1 0,0 1 0,1 0 0,-1 0 0,0 0 0,0 0 0,0 1 0,1-1 0,-1 0 0,0 0 0,0 1 0,0-1 0,0 0 0,0 1 0,0 0 0,0-1 0,0 1 0,0-1 0,0 1 0,0 0 0,0 0 0,0 0 0,0-1 0,0 1 0,1 2 0,-2-2 0,-1 0 0,1 0 0,0 0 0,0 0 0,-1-1 0,1 1 0,0 0 0,-1 0 0,1 0 0,-1-1 0,1 1 0,-1 0 0,1 0 0,-1-1 0,1 1 0,-1 0 0,0-1 0,0 1 0,1-1 0,-1 1 0,0-1 0,0 1 0,1-1 0,-1 0 0,0 1 0,0-1 0,0 0 0,0 0 0,0 1 0,0-1 0,1 0 0,-3 0 0,-29 6 0,0-2 0,0-1 0,0-2 0,-53-3 0,9-1 0,-103 4 0,246-3 0,0-3 0,0-4 0,75-18 0,30-5 0,-313 66 71,97-22-171,0-1-1,0-2 1,-82 6-1,126-15-92,0 0 1,0 0-1,0-1 0,-1 1 0,1 0 0,0 0 1,0-1-1,0 1 0,0 0 0,0 0 1,0-1-1,-1 1 0,1 0 0,0 0 1,0-1-1,0 1 0,0 0 0,0-1 1,0 1-1,0 0 0,0 0 0,0-1 1,0 1-1,0 0 0,0 0 0,1-1 1,-1 1-1,0 0 0,0 0 0,0-1 0,0 1 1,0 0-1,0 0 0,1-1 0,-1 1 1,0 0-1,11-14-7590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0.239"/>
    </inkml:context>
    <inkml:brush xml:id="br0">
      <inkml:brushProperty name="width" value="0.025" units="cm"/>
      <inkml:brushProperty name="height" value="0.025" units="cm"/>
    </inkml:brush>
  </inkml:definitions>
  <inkml:trace contextRef="#ctx0" brushRef="#br0">0 344 9801,'0'0'11900,"9"6"-10112,-4-4-1559,1 1 0,-1-1 1,1 0-1,0 0 0,-1 0 1,1-1-1,0 0 0,0 0 0,0 0 1,0-1-1,12 0 0,3-3 440,0 0-1,35-10 0,259-84 1613,-5-20-3334,-309 116 998,30-12-2162,40-23 0,-62 30 484,0-1 0,0 0 0,0 0 0,11-13 0,7-17-9493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2.896"/>
    </inkml:context>
    <inkml:brush xml:id="br0">
      <inkml:brushProperty name="width" value="0.025" units="cm"/>
      <inkml:brushProperty name="height" value="0.025" units="cm"/>
    </inkml:brush>
  </inkml:definitions>
  <inkml:trace contextRef="#ctx0" brushRef="#br0">21 156 14606,'0'0'1484,"3"-11"507,14-28-661,15-38 4782,-59 154-51,18-54-5780,1 1 0,0 1 0,-4 28 0,8-22-261,1 1-1,2 53 1,7-65-20,6-17 0,-10-4 0,-1 0 0,1 0 0,0 0 0,-1-1 0,1 1 0,-1 0 0,1-1 0,-1 1 0,0-1 0,1 1 0,-1-1 0,0 1 0,0-1 0,0 0 0,1-3 0,7-21 0,-1 0 0,-1-1 0,-2 0 0,4-41 0,-3-110 0,-6 176 0,0 1 0,0 0 0,0-1 0,0 1 0,0 0 0,0-1 0,0 1 0,0 0 0,-1-1 0,1 1 0,0 0 0,-1 0 0,1-1 0,-1 1 0,1 0 0,-2-2 0,1 3 0,1 0 0,-1 0 0,1 0 0,-1 0 0,1 1 0,0-1 0,-1 0 0,1 0 0,-1 0 0,1 0 0,-1 1 0,1-1 0,-1 0 0,1 0 0,0 1 0,-1-1 0,1 0 0,0 1 0,-1-1 0,1 0 0,0 1 0,-1-1 0,1 1 0,0-1 0,0 0 0,-1 1 0,1 0 0,-19 43 0,17-35 0,0 0 0,1 0 0,0 0 0,0 0 0,1 0 0,1 1 0,-1-1 0,5 17 0,-5-23 0,1 0 0,1 1 0,-1-1 0,0 0 0,1 0 0,0 0 0,-1 0 0,1 0 0,0 0 0,1-1 0,-1 1 0,0-1 0,1 1 0,0-1 0,-1 0 0,1 0 0,0 0 0,0 0 0,0-1 0,0 1 0,0-1 0,0 0 0,1 1 0,-1-1 0,0-1 0,6 2 0,-3-2 0,1 1 0,0-1 0,-1 0 0,1 0 0,0-1 0,-1 0 0,1 0 0,-1-1 0,1 0 0,-1 0 0,1 0 0,-1-1 0,0 0 0,0 0 0,-1 0 0,1-1 0,0 0 0,5-5 0,6-7 0,-1-1 0,0-1 0,22-34 0,-32 44 0,-6 8 0,0 1 0,0-1 0,0 0 0,0 0 0,0 1 0,0-1 0,0 0 0,0 0 0,0 0 0,1 0 0,-1 1 0,0-1 0,0 0 0,0 0 0,0 0 0,0 0 0,0 1 0,1-1 0,-1 0 0,0 0 0,0 0 0,0 0 0,1 0 0,-1 0 0,0 1 0,0-1 0,0 0 0,1 0 0,-1 0 0,0 0 0,0 0 0,0 0 0,1 0 0,-1 0 0,0 0 0,0 0 0,0 0 0,1 0 0,-1 0 0,0 0 0,0 0 0,0 0 0,1-1 0,-1 1 0,0 0 0,0 1 0,-3 31 0,-14 59 0,9-60 0,2 0 0,-2 39 0,7-57-479,1 32-4890,0-44 5130,0 0 0,1 0 0,-1 1 0,0-1 1,0 0-1,0 0 0,1 0 0,-1 0 0,1 0 1,-1 0-1,1 0 0,-1 0 0,1 0 0,-1 0 1,1-1-1,0 1 0,-1 0 0,1 0 0,0 0 1,0-1-1,0 1 0,0 0 0,-1-1 0,1 1 0,0-1 1,0 1-1,0-1 0,0 1 0,0-1 0,1 0 1,0 1-1,15-1-9717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3.249"/>
    </inkml:context>
    <inkml:brush xml:id="br0">
      <inkml:brushProperty name="width" value="0.025" units="cm"/>
      <inkml:brushProperty name="height" value="0.025" units="cm"/>
    </inkml:brush>
  </inkml:definitions>
  <inkml:trace contextRef="#ctx0" brushRef="#br0">1 0 23478,'0'0'7431,"48"53"-6758,-23-45-289,3-6-288,4-2-1441,6-10-5606,2-12-14893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3.622"/>
    </inkml:context>
    <inkml:brush xml:id="br0">
      <inkml:brushProperty name="width" value="0.025" units="cm"/>
      <inkml:brushProperty name="height" value="0.025" units="cm"/>
    </inkml:brush>
  </inkml:definitions>
  <inkml:trace contextRef="#ctx0" brushRef="#br0">106 2 14221,'0'0'13218,"-9"-1"-11739,6 1-1410,-1-1 0,1 1 0,-1 1 0,1-1 0,0 0 1,-1 1-1,1-1 0,-1 1 0,1 0 0,0 0 0,0 1 0,-1-1 0,1 1 0,0-1 0,0 1 0,1 0 0,-1 0 1,0 0-1,1 1 0,-1-1 0,1 1 0,-1-1 0,1 1 0,0 0 0,0 0 0,1 0 0,-1 0 0,1 0 1,-1 0-1,1 0 0,0 0 0,0 1 0,0 3 0,-1-2-53,0 0 1,0 1-1,1-1 1,0 1-1,0 0 1,1-1-1,0 1 1,0 0-1,0 0 1,0-1-1,1 1 1,0-1-1,0 1 1,1 0-1,2 7 1,-2-10-98,0 0 0,1 0 0,-1 0 0,0 0-1,1-1 1,0 1 0,0 0 0,0-1 0,0 0 0,0 0 0,0 0 0,0 0 0,1 0 0,-1-1 0,1 1 0,-1-1 0,1 0 0,0 0 0,-1 0 0,1-1 0,0 1-1,-1-1 1,8 0 0,1-1-1055,-1 1-1,0-1 1,1-1-1,-1 0 0,0-1 1,0 0-1,0 0 1,-1-1-1,1-1 0,18-11 1,20-16-7683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4.102"/>
    </inkml:context>
    <inkml:brush xml:id="br0">
      <inkml:brushProperty name="width" value="0.025" units="cm"/>
      <inkml:brushProperty name="height" value="0.025" units="cm"/>
    </inkml:brush>
  </inkml:definitions>
  <inkml:trace contextRef="#ctx0" brushRef="#br0">112 1 18738,'-9'10'2589,"-9"10"-653,-26 39 1,39-50-1595,-1 0 1,2-1-1,-1 2 1,1-1-1,0 0 1,1 1-1,0 0 1,1 0-1,-2 14 0,4-23-331,0 1-1,0-1 1,0 1-1,0-1 0,0 1 1,0-1-1,0 1 1,1-1-1,-1 1 0,0-1 1,1 1-1,0-1 1,-1 0-1,1 1 0,0-1 1,-1 0-1,1 0 1,0 1-1,0-1 1,0 0-1,0 0 0,0 0 1,0 0-1,1 0 1,-1 0-1,0 0 0,0-1 1,1 1-1,-1 0 1,0-1-1,1 1 0,-1-1 1,1 1-1,-1-1 1,1 0-1,-1 0 0,1 1 1,-1-1-1,1 0 1,-1 0-1,1 0 0,1-1 1,1 1-17,1-1 0,0 0 0,-1 0 0,1 0 0,-1 0 0,0-1 0,1 1 0,-1-1 0,0 0 0,0 0-1,0-1 1,0 0 0,3-2 0,15-20-20,-1 0-1,-1-1 0,-1-1 1,22-43-1,-70 114 277,20-32 5,0-1-1,1 1 1,1 0 0,0 1 0,0 0-1,1 0 1,1 1 0,0-1 0,-3 20-1,8-33-243,-1 1 0,1-1-1,0 1 1,0-1 0,0 0 0,0 1-1,0-1 1,0 1 0,0-1-1,0 1 1,0-1 0,0 0 0,1 1-1,-1-1 1,0 1 0,0-1-1,0 1 1,0-1 0,1 0 0,-1 1-1,0-1 1,0 0 0,1 1 0,-1-1-1,0 0 1,1 1 0,-1-1-1,0 0 1,1 0 0,-1 1 0,0-1-1,1 0 1,-1 0 0,1 0-1,-1 1 1,1-1 0,-1 0 0,0 0-1,1 0 1,22-5 148,20-20-293,-12 0-352,38-27-701,-63 49 1158,-1 0 0,1 0 0,-1 0 0,1 0 0,0 1 0,0 0 0,0 0 1,0 1-1,1-1 0,8 1 0,-14 1 36,0 0 1,0 0-1,-1 1 1,1-1-1,0 0 1,0 1 0,0-1-1,0 1 1,0-1-1,-1 1 1,1-1-1,0 1 1,-1 0-1,1 0 1,0-1-1,-1 1 1,1 0-1,-1 0 1,1-1-1,-1 1 1,1 0 0,-1 0-1,1 0 1,-1 0-1,0 0 1,0 0-1,1 0 1,-1 0-1,0 1 1,3 35 260,-3-29-207,0 16 59,1 28 94,-1-49-186,1-1 1,-1 1-1,0 0 0,1 0 1,0-1-1,-1 1 1,1 0-1,0-1 0,0 1 1,1 0-1,-1-1 1,0 0-1,3 3 0,-4-4-19,1-1-1,-1 1 0,1-1 1,-1 1-1,1-1 0,0 0 1,-1 1-1,1-1 0,0 0 1,-1 1-1,1-1 0,0 0 1,-1 0-1,1 0 0,0 1 0,0-1 1,-1 0-1,1 0 0,0 0 1,0 0-1,-1 0 0,1 0 1,0 0-1,-1-1 0,1 1 1,0 0-1,0 0 0,-1-1 1,2 1-1,17-21 458,3-30 185,-18 34-651,0 0 0,-2 0 0,2-35 0,-3 43 0,-2-1 0,1 1 0,-1-1 0,0 1 0,-1 0 0,0-1 0,-1 1 0,-6-16 0,54 34-4858,-26-7-694,0-2-3192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4.658"/>
    </inkml:context>
    <inkml:brush xml:id="br0">
      <inkml:brushProperty name="width" value="0.025" units="cm"/>
      <inkml:brushProperty name="height" value="0.025" units="cm"/>
    </inkml:brush>
  </inkml:definitions>
  <inkml:trace contextRef="#ctx0" brushRef="#br0">0 75 14125,'0'0'5510,"9"-2"-1870,19-2-52,48-1-1,-76 5-3542,1 0 0,0 0-1,0 0 1,-1 0 0,1 0 0,0 0-1,0 0 1,-1 0 0,1 1-1,0-1 1,0 0 0,-1 0 0,1 1-1,0-1 1,-1 1 0,1-1 0,-1 1-1,1-1 1,0 1 0,-1-1-1,1 1 1,-1-1 0,1 1 0,-1 0-1,0-1 1,1 1 0,-1 0 0,1-1-1,-1 2 1,0 28 444,-20 31-174,18-58-203,-3 9-104,0 0-1,1 1 0,0-1 1,1 1-1,0 0 0,1-1 1,0 14-1,2-24-7,1-1 0,-1 0 0,0 0 0,1 0 0,-1 1 0,0-1 0,1 0 0,0 0 0,-1 0 0,1 0 0,0 0 0,-1 0 0,1 0 0,0 0 0,0 0 0,0 0 0,0-1 0,0 1 0,0 0 0,0-1 0,0 1 0,0 0 0,0-1 0,0 1 0,0-1 0,0 0 0,1 1 0,-1-1 0,0 0 0,0 0 0,1 0 0,-1 0 0,0 0 0,0 0 0,0 0 0,1 0 0,-1 0 0,0 0 0,2-1 0,4 0 0,0 0 0,0-1 0,-1 1 0,1-1 0,0-1 0,7-3 0,1-2 0,0-2 0,-1 1 0,1-2 0,-2 0 0,0-1 0,19-21 0,-26 26 0,0-1 0,0 1 0,-1-1 0,0 0 0,-1-1 0,0 1 0,0-1 0,-1 0 0,0 1 0,0-2 0,-1 1 0,0 0 0,0-18 0,-1 26 0,-2 1 0,1 0 0,0 0 0,0-1 0,0 1 0,0 0 0,0-1 0,0 1 0,0 0 0,0-1 0,0 1 0,0 0 0,-1 0 0,1-1 0,0 1 0,0 0 0,0 0 0,-1-1 0,1 1 0,0 0 0,0 0 0,-1 0 0,1-1 0,0 1 0,0 0 0,-1 0 0,1 0 0,0 0 0,-1 0 0,1 0 0,0 0 0,0-1 0,-1 1 0,1 0 0,0 0 0,-1 0 0,1 0 0,0 0 0,-1 0 0,1 0 0,0 1 0,-1-1 0,1 0 0,0 0 0,0 0 0,-1 0 0,1 0 0,0 0 0,-1 0 0,1 1 0,0-1 0,0 0 0,-1 0 0,1 0 0,0 1 0,0-1 0,0 0 0,-1 0 0,1 1 0,0-1 0,0 1 0,-16 15 0,14-14 0,1 0 0,0 0 0,0 0 0,0 1 0,0-1 0,0 1 0,0-1 0,1 1 0,-1-1 0,1 1 0,0-1 0,0 1 0,0-1 0,0 1 0,0 0 0,0-1 0,1 1 0,-1-1 0,1 1 0,-1-1 0,1 1 0,0-1 0,0 0 0,1 1 0,-1-1 0,0 0 0,1 0 0,-1 0 0,1 0 0,-1 0 0,1 0 0,0 0 0,0-1 0,0 1 0,0-1 0,0 1 0,1-1 0,-1 0 0,0 0 0,1 0 0,-1 0 0,0 0 0,1 0 0,-1-1 0,6 1 0,3 1 0,0 0 0,1-1 0,-1 0 0,1-1 0,-1-1 0,1 0 0,-1 0 0,0-1 0,15-4 0,-9 0 0,-1-1 0,0 0 0,-1-1 0,22-15 0,-33 21 0,0 0 0,0-1 0,0 0 0,-1 0 0,1 0 0,-1 0 0,0 0 0,0-1 0,0 1 0,0-1 0,0 0 0,-1 0 0,0 0 0,0 0 0,0 0 0,0-1 0,-1 1 0,0 0 0,0-1 0,0 0 0,1-7 0,-3 11 0,0 0 0,1 0 0,-1-1 0,0 1 0,1 0 0,-1 0 0,0 0 0,0 0 0,0 0 0,0 0 0,0 0 0,0 0 0,0 0 0,0 1 0,-1-1 0,1 0 0,0 1 0,0-1 0,-1 1 0,1-1 0,0 1 0,-1-1 0,1 1 0,0 0 0,-1 0 0,1 0 0,-1 0 0,1 0 0,-3 0 0,-2 0 0,0 0 0,0 0 0,0 1 0,0 0 0,-11 3 0,9-1 0,1 1 0,0 0 0,-1 1 0,2 0 0,-1 0 0,0 1 0,1-1 0,0 1 0,0 1 0,1-1 0,0 1 0,0 0 0,1 0 0,-1 0 0,1 1 0,1 0 0,0 0 0,0 0 0,-3 12 0,5-15 0,-1 0 0,1 0 0,0 0 0,0 1 0,1-1 0,0 0 0,0 0 0,0 1 0,0-1 0,1 0 0,0 0 0,0 0 0,0 0 0,1 0 0,-1 0 0,1 0 0,1 0 0,-1 0 0,0-1 0,1 1 0,0-1 0,0 0 0,1 0 0,-1 0 0,1 0 0,0-1 0,0 1 0,0-1 0,0 0 0,1 0 0,-1 0 0,6 1 0,43 11-1094,-15-11-2569,17-4-5385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0.430"/>
    </inkml:context>
    <inkml:brush xml:id="br0">
      <inkml:brushProperty name="width" value="0.025" units="cm"/>
      <inkml:brushProperty name="height" value="0.025" units="cm"/>
    </inkml:brush>
  </inkml:definitions>
  <inkml:trace contextRef="#ctx0" brushRef="#br0">195 117 5637,'0'0'12268,"-9"5"-9588,-2 1-1596,-15 8-106,-3-10 6019,32-6-6495,98-49-246,120-41 0,-445 196-255,5-2 682,217-102-530,11-6-58,33-19-45,58-28-258,-42 25-159,-21 9 85,0 1 0,2 2 0,-1 2 0,43-9 0,-95 28 228,0 0 0,0 1 0,-24 16 0,17-10-596,0-1 1,-1 0 0,-35 11-1,14-16-4501,-3-5-3791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3.401"/>
    </inkml:context>
    <inkml:brush xml:id="br0">
      <inkml:brushProperty name="width" value="0.025" units="cm"/>
      <inkml:brushProperty name="height" value="0.025" units="cm"/>
    </inkml:brush>
  </inkml:definitions>
  <inkml:trace contextRef="#ctx0" brushRef="#br0">367 58 4516,'-8'0'-90,"-193"14"8060,180-12-5882,0 0 1,-32-4-1,6 1 2879,46 1-4910,0 1 1,0 0 0,0 0 0,0-1 0,0 1-1,0 0 1,0 0 0,0 0 0,1 0 0,-1 0-1,0 0 1,1 0 0,-1 0 0,1 0 0,-1 0-1,1 0 1,-1 0 0,1 0 0,0 1 0,0-1-1,-1 0 1,1 0 0,0 0 0,0 1-1,0 0 1,0 34 687,0-35-702,1 0 0,-1-1 0,1 1 0,-1-1 0,1 1 0,-1-1 0,1 1-1,-1-1 1,1 1 0,0-1 0,-1 1 0,1-1 0,-1 0 0,1 1 0,0-1 0,0 0 0,-1 0 0,1 0-1,0 1 1,-1-1 0,1 0 0,0 0 0,0 0 0,-1 0 0,2 0 0,25-1 922,-20 0-665,35-4 649,0-2 0,59-17 0,-5 0-433,90-8-233,279-14 0,-433 44-262,-15 0 72,0 1 1,0 1 0,28 3-1,-44-2-90,-1-1 0,1 0 0,-1 0-1,0 0 1,1 1 0,-1-1 0,1 0-1,-1 1 1,0-1 0,1 0 0,-1 1 0,0-1-1,1 0 1,-1 1 0,0-1 0,1 1 0,-1-1-1,0 1 1,0-1 0,0 0 0,1 1 0,-1-1-1,0 1 1,0-1 0,0 1 0,0-1-1,0 1 1,0-1 0,0 1 0,0-1 0,0 1-1,0-1 1,0 1 0,0-1 0,0 1 0,-1-1-1,1 1 1,0-1 0,0 1 0,-1-1 0,1 1-1,0-1 1,0 0 0,-1 1 0,1-1-1,0 0 1,-1 1 0,1-1 0,0 0 0,-1 1-1,1-1 1,-1 0 0,1 1 0,-1-1 0,1 0-1,-1 0 1,1 0 0,-1 0 0,1 1-1,-1-1 1,1 0 0,0 0 0,-1 0 0,1 0-1,-1 0 1,0 0 0,-17 0-694,11 1-508,0-1 0,0 0 0,0 0 0,1-1 0,-13-2 0,-8-10-6675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27.303"/>
    </inkml:context>
    <inkml:brush xml:id="br0">
      <inkml:brushProperty name="width" value="0.025" units="cm"/>
      <inkml:brushProperty name="height" value="0.025" units="cm"/>
    </inkml:brush>
  </inkml:definitions>
  <inkml:trace contextRef="#ctx0" brushRef="#br0">0 106 3908,'0'0'19106,"13"-6"-18391,16-5-232,0 2 0,0 1 0,1 2 1,0 1-1,38-2 0,61-1-1,-24 3-360,143-26 0,-227 25-1,-28 3 237,-37 3 76,-15 7-244,0 3 1,1 3 0,-57 20 0,42-12 215,-79 13 0,385-56-376,-148 17-219,167-32 1,-247 35 192,30-8 7,-34 9-8,1 1 1,-1-1 0,0 1 0,0-1-1,0 0 1,0 1 0,0-1 0,0 0-1,0 0 1,0 0 0,0 0 0,0 0-1,0 0 1,0 0 0,-1 0 0,1 0-1,0 0 1,-1 0 0,1 0 0,-1-1 0,1 1-1,-1-2 1,0 2 0,0 0 0,-1 1 0,1-1-1,-1 0 1,1 1 0,-1-1 0,1 0 0,-1 1 0,1-1 0,-1 1-1,0-1 1,1 1 0,-1 0 0,0-1 0,0 1 0,1-1 0,-1 1-1,0 0 1,0 0 0,1-1 0,-1 1 0,0 0 0,0 0 0,0 0-1,1 0 1,-3 0 0,-29-2 31,28 2-25,-46 0-43,0 1-1,0 3 1,0 2-1,1 3 1,0 1-1,-62 23 1,87-22-245,12-4-1091,10-1-3529,8-6-1540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634"/>
    </inkml:context>
    <inkml:brush xml:id="br0">
      <inkml:brushProperty name="width" value="0.025" units="cm"/>
      <inkml:brushProperty name="height" value="0.025" units="cm"/>
    </inkml:brush>
  </inkml:definitions>
  <inkml:trace contextRef="#ctx0" brushRef="#br0">16 1 10922,'0'0'15049,"-3"10"-12497,-1 11-2013,0 0 0,1 0 0,2 1 0,0 29 0,1-46-448,1 0 1,-1 0 0,1 1 0,0-1-1,1 0 1,-1 0 0,1 0 0,0 0-1,0 0 1,1-1 0,4 8 0,-5-10-74,-1 0-1,1-1 1,1 1 0,-1 0 0,0-1 0,0 1 0,1-1 0,-1 0 0,0 1 0,1-1 0,-1 0 0,1-1 0,0 1 0,-1 0 0,1-1 0,0 1 0,-1-1-1,1 0 1,0 0 0,-1 0 0,1 0 0,0-1 0,0 1 0,2-1 0,1-1-623,0 0 0,0 0 0,0-1 0,0 0 0,0 0 0,-1 0 0,0 0 0,0-1 0,0 0 0,0 0 0,7-8 0,44-57-11635,-48 58 10691,6-6-8279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963"/>
    </inkml:context>
    <inkml:brush xml:id="br0">
      <inkml:brushProperty name="width" value="0.025" units="cm"/>
      <inkml:brushProperty name="height" value="0.025" units="cm"/>
    </inkml:brush>
  </inkml:definitions>
  <inkml:trace contextRef="#ctx0" brushRef="#br0">212 0 10922,'0'0'8360,"-21"58"-5221,3-21-576,-3 7-385,-4 6-385,-1 5-543,1 0-225,1 0-417,3-6-448,8-7-128,3-9-32,6-11-640,1-9-1250,3-34-17168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0.581"/>
    </inkml:context>
    <inkml:brush xml:id="br0">
      <inkml:brushProperty name="width" value="0.025" units="cm"/>
      <inkml:brushProperty name="height" value="0.025" units="cm"/>
    </inkml:brush>
  </inkml:definitions>
  <inkml:trace contextRef="#ctx0" brushRef="#br0">0 103 15182,'0'0'9609,"72"-45"-7687,-11 34-96,14 2-769,12-1-545,6 5-287,5 0-129,0 5-64,-4-1-1185,-12-3-3396,-11-9-4483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2.479"/>
    </inkml:context>
    <inkml:brush xml:id="br0">
      <inkml:brushProperty name="width" value="0.025" units="cm"/>
      <inkml:brushProperty name="height" value="0.025" units="cm"/>
    </inkml:brush>
  </inkml:definitions>
  <inkml:trace contextRef="#ctx0" brushRef="#br0">274 0 18930,'0'0'12897,"-3"10"-12384,-5 13-461,-1-1-1,-1 0 1,-2 0-1,0-1 1,-21 28 0,0-7 6,-59 62 1,76-91-59,16-13 0,-1 0 0,1 0 0,0 1 0,0-1 0,0 0 0,0 0 0,0 0 0,0 0 0,-1 0 0,1 1 0,0-1 0,0 0 0,0 0 0,0 0 0,-1 0 0,1 0 0,0 0 0,0 0 0,0 0 0,-1 0 0,1 0 0,0 0 0,0 0 0,0 0 0,-1 0 0,1 0 0,0 0 0,0 0 0,0 0 0,-1 0 0,1 0 0,0 0 0,0 0 0,0 0 0,0 0 0,-1 0 0,1 0 0,0 0 0,0-1 0,0 1 0,0 0 0,-1 0 0,1 0 0,0 0 0,0 0 0,0-1 0,0 1 0,0 0 0,0 0 0,0 0 0,-1 0 0,1-1 0,0 1 0,0 0 0,0 0 0,0 0 0,0-1 0,0 1 0,0 0 0,0 0 0,0 0 0,0-1 0,0 1 0,0 0 0,0 0 0,2-11 0,11-19-246,1 1 1,1 0-1,2 1 0,23-30 1,16-27-193,-48 72 848,-4 13-116,-9 24 33,-17 42-103,13-42-156,1 1 1,1-1-1,0 1 1,3 1-1,-4 45 1,11-67-69,5-10 0,6-10 0,-12 11 0,-1 1 0,1-1 0,-1 1 0,1-1 0,-1 0 0,-1 1 0,1-1 0,-1 0 0,0 0 0,0 1 0,0-1 0,0 0 0,-1 0 0,0 1 0,0-1 0,0 0 0,-1 1 0,0-1 0,0 1 0,0 0 0,0-1 0,0 1 0,-1 0 0,0 0 0,-3-3 0,1 2 0,1 1 0,-1-1 0,0 1 0,0 0 0,-1 1 0,1-1 0,-1 1 0,0 0 0,0 1 0,0-1 0,0 1 0,0 0 0,-1 1 0,1-1 0,-1 1 0,1 1 0,-12-1 0,17 1 0,-1 1 0,1-1 0,0 0 0,-1 1 0,1-1 0,0 1 0,-1-1 0,1 1 0,0 0 0,0-1 0,0 1 0,0 0 0,0 0 0,0 0 0,0 0 0,0 0 0,0 0 0,0 0 0,0 0 0,1 0 0,-1 0 0,0 1 0,1-1 0,-1 0 0,1 0 0,-1 1 0,1-1 0,0 0 0,0 1 0,-1-1 0,1 0 0,0 1 0,0-1 0,0 0 0,0 1 0,1-1 0,-1 0 0,0 1 0,0-1 0,1 0 0,-1 1 0,1-1 0,-1 0 0,1 0 0,0 1 0,0-1 0,-1 0 0,1 0 0,0 0 0,0 0 0,0 0 0,0 0 0,0 0 0,0 0 0,0-1 0,0 1 0,1 0 0,-1-1 0,0 1 0,0-1 0,1 1 0,-1-1 0,2 1 0,14 0 0,0 0 0,0-2 0,0 0 0,0-1 0,0 0 0,-1-1 0,23-8 0,-18 5 0,1 1 0,0 1 0,29-1 0,-50 5 0,17 1-1719,-17-1 1501,-1 0 0,1 0 0,-1 1 0,1-1 0,-1 0 0,1 0 0,-1 1 0,1-1 0,-1 0 0,1 1 0,-1-1 0,0 1 0,1-1 0,-1 1 0,1-1 0,-1 0 0,0 1 0,1-1 0,-1 1 0,0-1 0,0 1 0,0 0 0,1-1 0,-1 2 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4.392"/>
    </inkml:context>
    <inkml:brush xml:id="br0">
      <inkml:brushProperty name="width" value="0.025" units="cm"/>
      <inkml:brushProperty name="height" value="0.025" units="cm"/>
    </inkml:brush>
  </inkml:definitions>
  <inkml:trace contextRef="#ctx0" brushRef="#br0">207 46 20115,'0'0'7992,"-8"-8"-6450,-31-24-378,37 31-1134,0 1 0,-1-1 0,1 0-1,0 0 1,0 1 0,-1-1 0,1 1 0,0 0-1,0 0 1,-1 0 0,1 0 0,0 0 0,-1 0 0,1 1-1,0-1 1,0 1 0,0 0 0,-1-1 0,1 1-1,0 0 1,0 0 0,0 0 0,0 1 0,0-1-1,1 0 1,-1 1 0,0-1 0,0 1 0,-1 2 0,-6 5-54,1 0 1,1 0-1,-12 19 1,11-15 24,1 0 0,1 0-1,0 0 1,1 1 0,0 0 0,1 1 0,1-1-1,0 1 1,1-1 0,0 1 0,1 0 0,2 25 0,-1-37 14,1-1 1,-1 0-1,0 0 0,1 0 1,0 0-1,-1 0 1,1 0-1,0 1 1,0-2-1,0 1 1,0 0-1,1 0 1,-1 0-1,1 0 1,-1-1-1,1 1 1,-1-1-1,1 1 0,0-1 1,-1 0-1,1 1 1,0-1-1,0 0 1,0 0-1,0-1 1,0 1-1,0 0 1,1 0-1,-1-1 1,0 0-1,0 1 1,0-1-1,0 0 1,1 0-1,-1 0 0,0 0 1,0 0-1,4-2 1,2 1 44,1 0 0,0-1 0,-1-1-1,1 1 1,-1-1 0,0-1 0,0 0 0,11-6 0,-5 0-60,0-1 0,0 0 0,-2-1 0,1 0 0,-1-1 0,12-17 0,-18 21 0,0 1 0,-1-1 0,0 0 0,-1 0 0,0 0 0,0-1 0,-1 0 0,0 1 0,-1-1 0,0 0 0,-1 0 0,1-12 0,-2 20-79,-1-1 1,1 1-1,0-1 0,-1 1 1,0-1-1,1 1 0,-1-1 1,0 1-1,0 0 0,-1-1 1,1 1-1,0 0 0,-1 0 1,1 0-1,-1 0 0,0 0 1,0 0-1,1 0 0,-1 1 1,0-1-1,-1 1 0,1-1 1,0 1-1,0 0 0,-1 0 0,1 0 1,0 0-1,-1 0 0,1 0 1,-1 1-1,1-1 0,-1 1 1,0 0-1,1 0 0,-1 0 1,1 0-1,-1 0 0,-3 1 1,3-1-93,1 0 0,-1 1-1,1-1 1,-1 0 0,1 1 0,-1 0 0,1-1 0,0 1 0,-1 0 0,1 0-1,0 0 1,0 1 0,0-1 0,0 0 0,0 1 0,0-1 0,0 1 0,0 0-1,1 0 1,-1 0 0,1 0 0,-1 0 0,1 0 0,0 0 0,0 0 0,0 0-1,0 1 1,0-1 0,0 0 0,0 1 0,1-1 0,-1 1 0,1-1 0,0 1 0,0-1-1,0 1 1,0-1 0,0 1 0,1-1 0,0 3 0,5 9-8611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5.279"/>
    </inkml:context>
    <inkml:brush xml:id="br0">
      <inkml:brushProperty name="width" value="0.025" units="cm"/>
      <inkml:brushProperty name="height" value="0.025" units="cm"/>
    </inkml:brush>
  </inkml:definitions>
  <inkml:trace contextRef="#ctx0" brushRef="#br0">41 1 19218,'-3'10'3876,"-4"15"-2261,-19 79 3092,25-95-4557,-1-1 0,1 0 0,1 1-1,0-1 1,0 0 0,0 1 0,1-1 0,1 0-1,-1 1 1,5 13 0,-4-20-151,-1 1 0,1 0 0,0 0 0,0-1 0,0 1 0,0-1 0,0 1 0,1-1 0,-1 0-1,1 0 1,-1 0 0,1 0 0,0 0 0,0-1 0,0 1 0,0-1 0,0 0 0,0 0 0,0 0 0,0 0 0,0-1 0,0 1 0,1-1 0,-1 0 0,6 0 0,-5 0 59,1 0 1,-1-1 0,0 0 0,1 0-1,-1 0 1,0 0 0,0 0 0,0-1-1,0 0 1,0 0 0,0 0 0,0-1-1,-1 1 1,1-1 0,-1 0 0,1 0 0,-1 0-1,4-5 1,-1-1-12,-1 0 1,0 0-1,-1 0 0,1-1 0,-2 1 0,1-1 1,-2 0-1,1 0 0,-1 0 0,-1-1 1,1 1-1,-2-16 0,0 25-47,0 1 0,1-1 0,-1 1 0,0 0 0,0-1 0,0 1 0,0-1 0,0 1 0,0-1 0,0 1 0,-1-1 0,1 1 0,0 0 0,0-1 0,0 1 0,0-1 0,0 1 0,-1 0 0,1-1 0,0 1 0,0 0 0,-1-1 0,1 1 0,0 0 0,-1-1 0,1 1 0,0 0 0,-1-1 0,1 1 0,0 0 0,-1 0 0,1 0 0,0-1 0,-1 1 0,1 0 0,-1 0 0,1 0 0,-1 0 0,1 0 0,0 0 0,-1 0 0,1 0 0,-1 0 0,1 0 0,-1 0 0,1 0 0,0 0 0,-1 0 0,1 0 0,-1 0 0,1 0 0,-1 1 0,-1 0 0,1-1 0,0 1 0,-1 0 0,1 0 0,0-1 0,0 1 0,-1 0 0,1 0 0,0 0 0,0 1 0,0-1 0,0 0 0,-1 3 0,1-2 0,0-1 0,0 1 0,0 0 0,0 0 0,0-1 0,1 1 0,-1 0 0,1 0 0,-1 0 0,1 0 0,0 0 0,0 0 0,0 0 0,0 0 0,0 0 0,0 0 0,0 0 0,1 0 0,-1 0 0,1 0 0,0 0 0,-1-1 0,2 4 0,0-4 0,-1 0 0,1 0 0,0 0 0,-1 0 0,1 0 0,0 0 0,0 0 0,0 0 0,0-1 0,0 1 0,-1-1 0,1 1 0,0-1 0,0 0 0,0 0 0,0 0 0,0 0 0,3 0 0,6-2 0,0 1 0,0-1 0,0-1 0,-1 0 0,0-1 0,1 0 0,10-6 0,-9 4 0,0-1 0,-1 0 0,1-1 0,-1 0 0,-1-1 0,0 0 0,0 0 0,0-1 0,8-13 0,-18 23 0,1-1 0,-1 1 0,1-1 0,-1 1 0,0 0 0,1-1 0,-1 1 0,0-1 0,0 1 0,1-1 0,-1 1 0,0-1 0,0 1 0,0-1 0,1 1 0,-1-1 0,0 1 0,0-1 0,0 0 0,0 1 0,0-1 0,0 1 0,0-1 0,0 1 0,0-1 0,-1 1 0,1-1 0,0 1 0,0-1 0,0 1 0,-1-1 0,1 1 0,0-1 0,0 1 0,-1-1 0,1 1 0,-1-1 0,1 1 0,0 0 0,-1-1 0,1 1 0,-1 0 0,1-1 0,-1 1 0,1 0 0,-1-1 0,1 1 0,-1 0 0,-1 0 0,1 0 0,0 0 0,0 0 0,0 0 0,0 0 0,-1 1 0,1-1 0,0 0 0,0 1 0,0-1 0,0 1 0,0-1 0,0 1 0,0 0 0,0-1 0,0 1 0,0 0 0,0 0 0,1-1 0,-1 1 0,0 0 0,0 0 0,0 1 0,-11 17 0,-24 41 0,35-58 0,0 1 0,0-1 0,0 1 0,0-1 0,0 1 0,0 0 0,1-1 0,-1 1 0,1 0 0,0 0 0,0-1 0,0 1 0,0 0 0,0 0 0,1-1 0,-1 1 0,1 0 0,0-1 0,0 1 0,1 3 0,-1-5 0,1 1 0,-1 0 0,1 0 0,0-1 0,-1 1 0,1-1 0,0 0 0,0 1 0,0-1 0,0 0 0,0 0 0,0 0 0,0 0 0,0-1 0,1 1 0,-1-1 0,0 1 0,0-1 0,1 0 0,-1 1 0,0-1 0,0 0 0,1-1 0,-1 1 0,0 0 0,1-1 0,-1 1 0,3-2 0,8-2 0,0-1 0,0 0 0,19-11 0,-17 9 0,8-2 0,-17 7 0,0 0 0,0 0 0,-1 0 0,1-1 0,9-6 0,-14 7 0,-1 0 0,1 0 0,-1 0 0,0 0 0,0 0 0,0 0 0,0 0 0,0 0 0,0 0 0,0 0 0,-1 0 0,1 0 0,-1 0 0,0 0 0,1 0 0,-1 0 0,0 0 0,-2-2 0,53 1 0,8 3-1668,2 0-3924,-34 0-3387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5.743"/>
    </inkml:context>
    <inkml:brush xml:id="br0">
      <inkml:brushProperty name="width" value="0.025" units="cm"/>
      <inkml:brushProperty name="height" value="0.025" units="cm"/>
    </inkml:brush>
  </inkml:definitions>
  <inkml:trace contextRef="#ctx0" brushRef="#br0">129 62 10410,'0'0'17670,"-10"-6"-16432,5 3-1155,4 2-58,-1-1 1,0 1-1,1-1 1,-1 1-1,0 0 1,0 0-1,0 0 1,1 0-1,-1 0 1,-1 0-1,1 0 1,0 1-1,0-1 1,0 1-1,0-1 1,0 1-1,0 0 1,-1 0 0,1 0-1,0 0 1,0 0-1,0 1 1,0-1-1,0 1 1,-1-1-1,1 1 1,0 0-1,0 0 1,0 0-1,1 0 1,-1 0-1,0 0 1,0 0-1,0 1 1,1-1-1,-1 0 1,1 1 0,-1 0-1,1-1 1,0 1-1,-1 0 1,0 2-1,-3 4 152,0 0-1,1 0 1,0 0-1,1 1 1,-6 17-1,8-24-123,1 1-1,-1 0 0,1 0 1,0 0-1,0 0 0,0 0 1,0 1-1,0-1 0,2 5 0,-2-7-43,0 1 0,1-1 0,0 0 1,-1 0-1,1 0 0,-1 0 0,1 0 0,0 0 0,0 0 0,0 0 0,0 0 0,0 0 0,0 0 0,0-1 0,0 1 0,0 0 0,0-1 0,0 1 0,0-1 0,0 1 0,1-1 0,-1 1 0,2-1 0,3 1 3,0 0-1,-1-1 1,1 0 0,0 0-1,0-1 1,-1 1-1,1-1 1,0-1 0,-1 1-1,1-1 1,-1 0-1,1 0 1,-1 0 0,0-1-1,0 0 1,0 0 0,-1 0-1,1-1 1,-1 1-1,1-1 1,-1 0 0,4-6-1,2-2 15,0 0-1,-2 0 0,0-1 1,0 0-1,-1 0 0,0-1 1,6-21-1,-12 22-25,-5 17 0,-7 10 0,1 0 0,1 0 0,1 1 0,0 0 0,0 1 0,2 0 0,0 0 0,1 1 0,0-1 0,2 1 0,-3 22 0,6-37-45,-1-1 0,1 1 0,0 0-1,0 0 1,0 0 0,0 0 0,0-1 0,0 1 0,0 0 0,1 0 0,-1 0-1,0-1 1,1 1 0,0 0 0,-1 0 0,1-1 0,0 1 0,0 0 0,0-1-1,0 1 1,0-1 0,0 0 0,1 1 0,-1-1 0,0 0 0,1 0 0,-1 1-1,1-1 1,-1 0 0,1-1 0,0 1 0,-1 0 0,1 0 0,0-1 0,0 1-1,-1-1 1,1 1 0,0-1 0,0 0 0,0 0 0,-1 0 0,1 0 0,0 0-1,0 0 1,0 0 0,0-1 0,3 0 0,3-1-393,0 0-1,0-1 1,0 0-1,0 0 1,0 0-1,-1-1 1,0-1 0,0 1-1,10-9 1,15-22-5274,-1-7-2974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6.131"/>
    </inkml:context>
    <inkml:brush xml:id="br0">
      <inkml:brushProperty name="width" value="0.025" units="cm"/>
      <inkml:brushProperty name="height" value="0.025" units="cm"/>
    </inkml:brush>
  </inkml:definitions>
  <inkml:trace contextRef="#ctx0" brushRef="#br0">42 31 10410,'0'0'17451,"3"8"-17883,-2 0 443,1-1 0,-1 0 1,0 1-1,-1-1 1,0 1-1,0-1 1,-1 1-1,0-1 1,0 1-1,0-1 0,-1 0 1,0 0-1,-6 13 1,6-13 30,-5 10 267,1 0-1,1 0 1,1 0-1,1 1 0,0-1 1,1 1-1,1 0 1,1 30-1,0-47-298,1 0 0,-1 0 0,0 0-1,1 0 1,-1 0 0,1 0 0,-1 1-1,1-1 1,-1 0 0,1-1 0,0 1-1,0 0 1,-1 0 0,1 0 0,0 0-1,0-1 1,0 1 0,0 0-1,0-1 1,0 1 0,0 0 0,0-1-1,0 1 1,0-1 0,0 0 0,0 1-1,0-1 1,1 0 0,-1 0 0,0 0-1,0 0 1,0 0 0,0 0 0,1 0-1,-1 0 1,0 0 0,0-1-1,2 1 1,1-1 13,0 0-1,0-1 0,1 1 1,-1-1-1,0 0 0,0 0 1,0 0-1,-1-1 0,5-2 1,5-9-167,0 1 0,-1-2 1,-1 0-1,0 0 0,-1-1 1,0 0-1,-2-1 0,10-23 1,-5 3 253,0 0 1,13-76 0,-33 138 457,-6 18 506,-14 73 1,26-102-1085,-4 76-716,5-86 555,0 0 1,0 0 0,0 0 0,1 0-1,0 0 1,-1 0 0,2 0 0,-1-1-1,0 1 1,1 0 0,-1 0 0,1-1-1,0 1 1,0-1 0,1 1 0,-1-1-1,6 5 1,12 1-6887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7.159"/>
    </inkml:context>
    <inkml:brush xml:id="br0">
      <inkml:brushProperty name="width" value="0.025" units="cm"/>
      <inkml:brushProperty name="height" value="0.025" units="cm"/>
    </inkml:brush>
  </inkml:definitions>
  <inkml:trace contextRef="#ctx0" brushRef="#br0">45 130 8872,'-12'2'10773,"-3"1"-3625,7 1-3281,19 1-2972,-5-4-862,0-1 0,-1 0-1,1 0 1,0-1 0,-1 1 0,1-1-1,-1 0 1,1-1 0,-1 1 0,1-1-1,-1 0 1,0-1 0,0 1 0,0-1-1,0 0 1,0 0 0,-1 0 0,1-1-1,-1 0 1,0 0 0,0 0 0,0 0-1,-1 0 1,0-1 0,1 0 0,-2 0-1,1 0 1,0 0 0,-1 0 0,0 0 0,0-1-1,-1 1 1,1-1 0,-1 1 0,-1-1-1,1-7 1,-1 12-33,1 0 0,-1 1 0,0-1 0,0 1 0,0-1 0,0 0 0,0 1 0,-1-1 0,1 1 0,0-1 0,0 0 0,0 1 0,0-1 0,-1 1 0,1-1 0,0 0 0,-1 1 0,1-1 0,0 1 0,-1-1 0,1 1 0,-1 0 0,1-1 0,-1 1 0,1-1 0,-1 1 0,1 0 0,-1-1 0,1 1 0,-1 0 0,1-1 0,-1 1 0,1 0 0,-1 0 0,-1 0 0,-25 7 0,19-3 0,0 1 0,1 0 0,-1 0 0,-10 10 0,10-7 0,1 0 0,-1 1 0,1 0 0,1 1 0,0 0 0,0 0 0,1 0 0,1 0 0,-1 1 0,2-1 0,-1 1 0,2 0 0,-1 1 0,1-1 0,0 17 0,2-26-30,0-1-1,0 1 1,0 0-1,0-1 1,0 1-1,1 0 1,-1-1-1,0 1 1,1 0-1,-1-1 1,1 1-1,0-1 1,0 1-1,-1-1 1,1 1-1,0-1 1,0 1-1,1-1 1,-1 0-1,0 0 1,0 0-1,0 1 1,1-1-1,-1 0 1,1-1-1,2 3 1,0-2-165,0 0 1,0 0 0,0 0-1,1-1 1,-1 1 0,0-1-1,0 0 1,1 0-1,-1-1 1,7-1 0,4-1-846,-1-1 1,1 0-1,-1-1 1,-1-1-1,20-10 1,12-15-6483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110"/>
    </inkml:context>
    <inkml:brush xml:id="br0">
      <inkml:brushProperty name="width" value="0.025" units="cm"/>
      <inkml:brushProperty name="height" value="0.025" units="cm"/>
    </inkml:brush>
  </inkml:definitions>
  <inkml:trace contextRef="#ctx0" brushRef="#br0">140 24 18706,'0'0'7244,"-7"8"-6641,-21 28-453,17-19 843,26-32 149,-11 10-1071,0-2-35,1 0 1,1 1 0,-1 0 0,1 0-1,0 0 1,0 1 0,1 0-1,0 0 1,12-6 0,-19 14 142,0 0 1,0 0-1,-1 1 1,1-1 0,-1 0-1,0 0 1,0 1-1,0-1 1,-1 0-1,-2 5 1,-26 42 73,2 2-1,3 0 1,2 2 0,2 0-1,-24 102 1,45-132-343,11-30-116,19-35-171,-28 37 361,76-121-889,66-92-1686,-179 286 2628,9-29 100,14-24 106,1 0-1,1 1 1,0 1-1,1 0 0,1 0 1,1 1-1,-8 30 1,15-49-224,-1 1 1,1-1 0,0 0 0,0 0-1,0 0 1,0 1 0,0-1-1,0 0 1,0 0 0,0 1 0,0-1-1,0 0 1,0 0 0,0 0-1,0 1 1,1-1 0,-1 0 0,0 0-1,0 1 1,0-1 0,0 0-1,0 0 1,0 0 0,0 0 0,1 1-1,-1-1 1,0 0 0,0 0-1,0 0 1,0 0 0,1 0-1,-1 1 1,0-1 0,0 0 0,0 0-1,1 0 1,-1 0 0,0 0-1,0 0 1,0 0 0,1 0 0,-1 0-1,0 0 1,0 0 0,1 0-1,14-5 349,12-12-30,8-17-262,-2-1 1,-1-1-1,-2-2 1,-2-2-1,45-79 1,-74 120-78,-9 18-17,0-1 1,2 2-1,0-1 0,1 1 1,-4 21-1,11-40 20,0 0 0,1 0-1,-1 0 1,0 0 0,1 0-1,-1-1 1,1 1 0,-1 0-1,1 0 1,-1 0 0,1-1 0,0 1-1,-1 0 1,1-1 0,0 1-1,-1-1 1,1 1 0,0-1-1,0 1 1,0-1 0,-1 1-1,1-1 1,0 0 0,0 1 0,0-1-1,0 0 1,0 0 0,0 0-1,0 0 1,0 0 0,-1 0-1,1 0 1,0 0 0,0 0-1,0 0 1,0 0 0,0-1 0,0 1-1,0 0 1,0-1 0,43-9 35,-29 3-37,-1 0 0,0 0 0,0-2 0,20-15 0,-28 20 0,-1 0 0,-1 0 0,1-1 0,0 1 0,-1-1 0,0 0 0,0-1 0,-1 1 0,1-1 0,-1 1 0,0-1 0,-1 0 0,0 0 0,3-8 0,-5 14 0,0 0 0,0 0 0,0-1 0,0 1 0,0 0 0,0 0 0,0 0 0,0-1 0,0 1 0,0 0 0,0 0 0,0 0 0,0-1 0,0 1 0,0 0 0,0 0 0,0 0 0,0-1 0,0 1 0,0 0 0,0 0 0,0 0 0,-1 0 0,1-1 0,0 1 0,0 0 0,0 0 0,0 0 0,0 0 0,0 0 0,-1-1 0,1 1 0,0 0 0,0 0 0,0 0 0,0 0 0,-1 0 0,1 0 0,0 0 0,0 0 0,0 0 0,-1 0 0,1 0 0,0 0 0,0-1 0,0 1 0,0 0 0,-1 1 0,1-1 0,0 0 0,0 0 0,0 0 0,-1 0 0,1 0 0,0 0 0,0 0 0,0 0 0,-1 0 0,1 0 0,0 0 0,0 0 0,0 1 0,0-1 0,-1 0 0,-8 6 0,3 2 0,0 0 0,1 1 0,0-1 0,0 1 0,1 0 0,0 1 0,1-1 0,0 1 0,0-1 0,1 1 0,0 0 0,1 0 0,0 0 0,1 15 0,0-23-124,0 0 0,1-1 1,-1 1-1,1 0 0,-1 0 0,1 0 1,0-1-1,0 1 0,0-1 0,0 1 1,0 0-1,0-1 0,0 0 0,0 1 1,0-1-1,1 0 0,-1 1 0,1-1 0,-1 0 1,1 0-1,-1 0 0,1 0 0,0-1 1,-1 1-1,1 0 0,0-1 0,0 1 1,0-1-1,-1 0 0,1 1 0,0-1 1,0 0-1,0 0 0,0 0 0,0 0 1,-1-1-1,1 1 0,0 0 0,0-1 0,0 1 1,-1-1-1,1 0 0,0 0 0,-1 1 1,1-1-1,0 0 0,-1 0 0,3-3 1,10-15-7682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486"/>
    </inkml:context>
    <inkml:brush xml:id="br0">
      <inkml:brushProperty name="width" value="0.025" units="cm"/>
      <inkml:brushProperty name="height" value="0.025" units="cm"/>
    </inkml:brush>
  </inkml:definitions>
  <inkml:trace contextRef="#ctx0" brushRef="#br0">0 1 20467,'0'0'12300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934"/>
    </inkml:context>
    <inkml:brush xml:id="br0">
      <inkml:brushProperty name="width" value="0.025" units="cm"/>
      <inkml:brushProperty name="height" value="0.025" units="cm"/>
    </inkml:brush>
  </inkml:definitions>
  <inkml:trace contextRef="#ctx0" brushRef="#br0">147 1 5958,'0'0'19175,"-9"12"-18401,-12 18-212,1 2 1,-28 64-1,39-76-346,1 1 0,1 0 0,0 0-1,2 1 1,1 0 0,-4 44 0,8-64-191,0-1 0,0 1 0,0 0 0,0 0 0,0 0-1,0 0 1,0 0 0,1-1 0,-1 1 0,1 0 0,-1 0 0,1-1 0,0 1 0,0 0 0,0-1 0,0 1 0,0 0 0,0-1 0,0 1 0,0-1 0,1 0-1,-1 1 1,0-1 0,1 0 0,-1 0 0,1 0 0,-1 0 0,1 0 0,0 0 0,0-1 0,-1 1 0,1 0 0,0-1 0,0 0 0,-1 1 0,1-1-1,0 0 1,0 0 0,0 0 0,0 0 0,0 0 0,-1 0 0,1 0 0,0-1 0,0 1 0,2-2 0,7 0 78,0-2 0,-1 1 1,1-1-1,-1-1 0,0 0 1,14-9-1,6-9-34,-1 0 1,41-43-1,-83 104 433,1-15-364,2 1 0,1-1 0,1 2 0,0-1 0,-5 40-1,12-62-129,1-1 0,0 0-1,0 1 1,-1-1 0,1 0-1,0 1 1,0-1-1,0 1 1,1-1 0,-1 0-1,0 1 1,0-1 0,1 0-1,-1 1 1,1-1-1,-1 0 1,1 0 0,0 1-1,-1-1 1,1 0 0,0 0-1,0 0 1,0 0-1,1 1 1,-1-1-4,1-1 0,-1 1 1,0-1-1,1 0 0,-1 0 0,1 0 1,-1 0-1,1 0 0,-1 0 0,0 0 0,1 0 1,-1-1-1,1 1 0,-1-1 0,0 1 0,1-1 1,-1 1-1,2-2 0,5-3-50,0 1-1,-1-1 1,0-1 0,0 1 0,0-1-1,7-9 1,-6 4-1148,0 0 0,0-1 0,7-15 0,3-18-7579,-7 7-5069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9.260"/>
    </inkml:context>
    <inkml:brush xml:id="br0">
      <inkml:brushProperty name="width" value="0.025" units="cm"/>
      <inkml:brushProperty name="height" value="0.025" units="cm"/>
    </inkml:brush>
  </inkml:definitions>
  <inkml:trace contextRef="#ctx0" brushRef="#br0">17 0 19218,'0'0'12556,"-17"54"-15022,17-35-2435,0-4-3042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0.956"/>
    </inkml:context>
    <inkml:brush xml:id="br0">
      <inkml:brushProperty name="width" value="0.025" units="cm"/>
      <inkml:brushProperty name="height" value="0.025" units="cm"/>
    </inkml:brush>
  </inkml:definitions>
  <inkml:trace contextRef="#ctx0" brushRef="#br0">280 1 18161,'0'0'7469,"-13"16"-7053,-20 30-272,1 2 0,-47 96 0,49-74 390,-35 124 0,57-163-363,1 0-1,2 1 1,1-1 0,1 1 0,2 0 0,5 58 0,-3-84-171,0 0 1,1 1-1,0-1 0,0 0 1,0 0-1,1 0 0,-1 0 0,1-1 1,1 1-1,-1-1 0,1 1 1,0-1-1,0-1 0,1 1 1,-1 0-1,1-1 0,0 0 1,0 0-1,1-1 0,-1 1 1,1-1-1,9 4 0,-6-4-547,1 1-1,-1-1 1,1-1-1,0 0 0,19 1 1,-17-2-1112,0-1 0,0-1-1,1 0 1,18-4 0,20-12-9135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9.638"/>
    </inkml:context>
    <inkml:brush xml:id="br0">
      <inkml:brushProperty name="width" value="0.025" units="cm"/>
      <inkml:brushProperty name="height" value="0.025" units="cm"/>
    </inkml:brush>
  </inkml:definitions>
  <inkml:trace contextRef="#ctx0" brushRef="#br0">140 1 18834,'-1'10'2584,"-8"25"-669,-1-1 1,-14 34-1,13-42-1154,1 1 1,1 0-1,1 1 0,2 0 0,-5 55 0,10-82-753,1 0 0,0-1 0,0 1 0,0 0 0,1 0 0,-1-1 0,0 1 0,0 0 0,0 0 0,0-1 0,1 1 0,-1 0 0,0 0 0,1-1 0,-1 1 0,1 0 0,-1-1 0,0 1 0,1-1 0,-1 1 0,1-1 0,0 1 0,-1-1 0,1 1-1,-1-1 1,1 1 0,0-1 0,0 1 0,0-1 0,26-1 39,32-24-843,-52 21 399,-4 2 278,2-1 42,0 1 1,0-1-1,0 1 1,0 0-1,0 0 1,1 0-1,-1 1 1,1 0-1,-1 0 1,1 0-1,-1 1 0,1 0 1,7 0-1,-12 1 122,-1 0-1,1 0 0,0 0 0,-1 0 0,1 0 0,-1 0 0,1 0 1,-1 0-1,0 0 0,1 0 0,-1 1 0,0-1 0,0 0 0,0 0 1,0 0-1,0 0 0,0 1 0,0-1 0,0 0 0,0 0 0,-1 0 1,1 0-1,0 0 0,-1 2 0,-9 28 747,2-11-606,-2 0 0,0-1 0,-24 34 0,30-47-154,0 0 0,-1-1 0,1 1 1,-1-1-1,-1 0 0,1 0 0,-1-1 0,1 0 1,-1 0-1,0 0 0,-1-1 0,1 1 0,-1-2 1,1 1-1,-12 2 0,16-5-30,-1 0-1,1 0 1,-1-1 0,1 1-1,0-1 1,-1 1 0,1-1-1,0 0 1,0 0-1,-1 0 1,1 0 0,0 0-1,0-1 1,0 1 0,0-1-1,0 1 1,1-1 0,-1 0-1,0 1 1,1-1 0,-1 0-1,1 0 1,0 0 0,0 0-1,-1-1 1,1 1 0,1 0-1,-1 0 1,0-1-1,0 1 1,1 0 0,-1-5-1,0 1-9,-1-1 1,1 0-1,0 1 0,1-1 0,0 0 0,0 1 0,0-1 0,1 0 0,0 1 0,0-1 1,3-7-1,-3 12-158,0 0 1,0 0-1,0 0 1,1 1 0,-1-1-1,1 0 1,-1 1-1,1-1 1,0 1-1,-1 0 1,1-1 0,0 1-1,0 0 1,0 0-1,3-1 1,35-9-7358,-28 8 3815,14-4-7230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262"/>
    </inkml:context>
    <inkml:brush xml:id="br0">
      <inkml:brushProperty name="width" value="0.025" units="cm"/>
      <inkml:brushProperty name="height" value="0.025" units="cm"/>
    </inkml:brush>
  </inkml:definitions>
  <inkml:trace contextRef="#ctx0" brushRef="#br0">60 1 5157,'0'0'24642,"-1"8"-22945,-7 53-1084,-27 96-1,19-93-566,22-89-46,8-29 0,13-109 0,-27 168 0,0-1 0,0 1 0,0-1 0,1 1 0,0-1 0,0 0 0,0 1 0,0-1 0,1 0 0,-1 0 0,1 0 0,1 0 0,-1 0 0,0 0 0,1 0 0,0-1 0,-1 1 0,2-1 0,-1 0 0,5 4 0,-3-4 0,0 0 0,0-1 0,0 0 0,0 1 0,0-2 0,1 1 0,-1-1 0,1 0 0,-1 0 0,1 0 0,-1-1 0,1 1 0,0-2 0,-1 1 0,1-1 0,7-1 0,-5 0 0,0-1 0,-1 0 0,1-1 0,-1 1 0,0-1 0,0-1 0,-1 1 0,1-1 0,-1 0 0,0-1 0,0 1 0,7-11 0,22-17 0,-35 32 0,0 1 0,1 0 0,-1 0 0,0-1 0,0 1 0,0 0 0,1 0 0,-1 0 0,0-1 0,0 1 0,1 0 0,-1 0 0,0 0 0,1 0 0,-1 0 0,0-1 0,1 1 0,-1 0 0,0 0 0,0 0 0,1 0 0,-1 0 0,0 0 0,1 0 0,-1 0 0,0 0 0,1 0 0,-1 0 0,0 0 0,1 1 0,-1-1 0,0 0 0,1 0 0,-1 0 0,0 0 0,0 0 0,1 1 0,-1-1 0,0 0 0,0 0 0,1 1 0,-1-1 0,0 0 0,5 21 0,-7 36 0,1-45 0,0-7 0,1 0 0,-1 0 0,1 0 0,1 0 0,-1-1 0,1 1 0,0 0 0,0 0 0,0-1 0,3 7 0,-3-9 0,1-1 0,-1 1 0,1 0 0,0 0 0,0-1 0,0 1 0,0-1 0,0 1 0,0-1 0,0 0 0,0 0 0,0 0 0,0 0 0,1 0 0,-1 0 0,0-1 0,1 1 0,-1-1 0,1 0 0,-1 0 0,1 0 0,3 0 0,7 0 0,-1-1 0,1 0 0,0-1 0,0 0 0,-1-1 0,1 0 0,15-7 0,82-43 0,-77 36 0,-33 17 0,1 0 0,-1-1 0,0 1 0,1 0 0,-1 0 0,1 0 0,-1 0 0,0-1 0,1 1 0,-1 0 0,1 0 0,-1 0 0,1 0 0,-1 0 0,1 0 0,-1 0 0,1 0 0,-1 0 0,0 0 0,1 0 0,-1 1 0,1-1 0,-1 0 0,1 0 0,-1 0 0,0 1 0,1-1 0,-1 0 0,0 0 0,1 1 0,-1-1 0,0 0 0,1 1 0,-1-1 0,0 0 0,1 1 0,-1-1 0,0 0 0,0 1 0,0-1 0,1 1 0,-1-1 0,0 1 0,0-1 0,0 0 0,0 1 0,0-1 0,0 1 0,0-1 0,0 1 0,0-1 0,0 1 0,0-1 0,0 0 0,0 1 0,0-1 0,0 1 0,0-1 0,0 1 0,-1-1 0,1 0 0,0 1 0,-10 45 0,5-25 0,5-20 0,0 1 0,-1-1 0,1 1 0,0-1 0,0 1 0,0-1 0,0 0 0,0 1 0,0-1 0,0 1 0,1-1 0,-1 1 0,0-1 0,1 0 0,-1 1 0,1-1 0,0 0 0,-1 1 0,1-1 0,0 0 0,0 0 0,0 0 0,-1 0 0,1 0 0,0 0 0,1 0 0,-1 0 0,0 0 0,0 0 0,0 0 0,1-1 0,-1 1 0,0 0 0,3 0 0,2 0 0,1 0 0,-1-1 0,1 0 0,-1 0 0,1 0 0,11-3 0,58-15-1200,-61 13 428,1 1 0,-1 0-1,1 1 1,29-2 0,-33-3-10839,-3-5-1954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652"/>
    </inkml:context>
    <inkml:brush xml:id="br0">
      <inkml:brushProperty name="width" value="0.025" units="cm"/>
      <inkml:brushProperty name="height" value="0.025" units="cm"/>
    </inkml:brush>
  </inkml:definitions>
  <inkml:trace contextRef="#ctx0" brushRef="#br0">6 1 26745,'0'0'6022,"-6"49"-6022,25-38 0,2-2 0,4-5-10698</inkml:trace>
  <inkml:trace contextRef="#ctx0" brushRef="#br0" timeOffset="1">298 266 17008,'0'0'11755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978"/>
    </inkml:context>
    <inkml:brush xml:id="br0">
      <inkml:brushProperty name="width" value="0.025" units="cm"/>
      <inkml:brushProperty name="height" value="0.025" units="cm"/>
    </inkml:brush>
  </inkml:definitions>
  <inkml:trace contextRef="#ctx0" brushRef="#br0">32 1 17232,'0'0'15535,"-31"56"-15535,31-52 0,8-6 0,4-14-6919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1.584"/>
    </inkml:context>
    <inkml:brush xml:id="br0">
      <inkml:brushProperty name="width" value="0.025" units="cm"/>
      <inkml:brushProperty name="height" value="0.025" units="cm"/>
    </inkml:brush>
  </inkml:definitions>
  <inkml:trace contextRef="#ctx0" brushRef="#br0">5 1 3940,'0'0'18316,"-2"8"-16752,2-6-1443,-1 1 1,1-1-1,-1 1 0,1-1 1,0 1-1,0 0 0,0-1 1,0 1-1,1-1 1,-1 1-1,1-1 0,-1 1 1,1-1-1,0 0 0,0 1 1,0-1-1,0 0 1,0 1-1,1-1 0,-1 0 1,1 0-1,-1 0 0,1 0 1,0-1-1,0 1 0,0 0 1,0-1-1,0 1 1,0-1-1,0 0 0,1 1 1,-1-1-1,4 1 0,10 5 102,0-1-1,0 0 1,0-1-1,0-1 1,24 3-1,44-1-5427,-93-8 4224,0 0 1,1 0-1,0-1 0,0 0 0,-1 0 1,2-1-1,-11-6 0,4 3-1006,-13-8-2668,1-1-3267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053"/>
    </inkml:context>
    <inkml:brush xml:id="br0">
      <inkml:brushProperty name="width" value="0.025" units="cm"/>
      <inkml:brushProperty name="height" value="0.025" units="cm"/>
    </inkml:brush>
  </inkml:definitions>
  <inkml:trace contextRef="#ctx0" brushRef="#br0">31 0 17328,'0'0'6129,"-1"9"-3513,-7 56-471,0-9 129,-1 65 1,27 246-2275,-22-338-4686,3-30 4499,1 1 0,0 0-1,0 0 1,0-1 0,0 1 0,0 0-1,-1 0 1,1-1 0,0 1 0,0 0-1,-1 0 1,1 0 0,0-1 0,0 1-1,-1 0 1,1 0 0,0 0 0,0 0-1,-1 0 1,1-1 0,0 1 0,0 0-1,-1 0 1,1 0 0,0 0 0,-1 0-1,1 0 1,0 0 0,-1 0 0,1 0-1,0 0 1,0 0 0,-1 0 0,1 0-1,0 1 1,-1-1 0,1 0 0,0 0-1,0 0 1,-1 0 0,1 0-1,0 1 1,0-1 0,-1 0 0,1 0-1,0 0 1,0 1 0,0-1 0,-1 0-1,1 0 1,0 1 0,0-1 0,0 0-1,0 1 1,-6-18-13976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379"/>
    </inkml:context>
    <inkml:brush xml:id="br0">
      <inkml:brushProperty name="width" value="0.025" units="cm"/>
      <inkml:brushProperty name="height" value="0.025" units="cm"/>
    </inkml:brush>
  </inkml:definitions>
  <inkml:trace contextRef="#ctx0" brushRef="#br0">0 81 16143,'0'0'13229,"94"33"-11371,-35-33-609,11-3-961,5-12-288,0-1 0,-5-1 0,-12 0 0,-12 1-801,-13 5-928,-8 2-642,-11 5-2177,-12-1-417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752"/>
    </inkml:context>
    <inkml:brush xml:id="br0">
      <inkml:brushProperty name="width" value="0.025" units="cm"/>
      <inkml:brushProperty name="height" value="0.025" units="cm"/>
    </inkml:brush>
  </inkml:definitions>
  <inkml:trace contextRef="#ctx0" brushRef="#br0">0 53 19538,'0'0'8008,"80"-49"-7079,-24 45 192,11 4-352,9 0-545,7 0-160,1 4-609,-5 3-1504,-6-3-2564,-11-2-832,-10-2-8232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3.091"/>
    </inkml:context>
    <inkml:brush xml:id="br0">
      <inkml:brushProperty name="width" value="0.025" units="cm"/>
      <inkml:brushProperty name="height" value="0.025" units="cm"/>
    </inkml:brush>
  </inkml:definitions>
  <inkml:trace contextRef="#ctx0" brushRef="#br0">247 1 8488,'0'0'21514,"-10"6"-20681,-3 2-721,-104 74 1011,105-72-1036,0 0 0,0 0 0,1 1 0,0 1 1,1 0-1,1 0 0,-12 20 0,20-31-86,0 1-1,0 0 1,0-1 0,0 1 0,0 0-1,1 0 1,-1-1 0,1 1 0,-1 0-1,1 0 1,0 0 0,0 0-1,0-1 1,0 1 0,0 0 0,0 0-1,0 0 1,0 0 0,1 0 0,-1-1-1,1 1 1,0 0 0,-1 0 0,1 0-1,0-1 1,0 1 0,0-1-1,0 1 1,0-1 0,0 1 0,1-1-1,-1 1 1,0-1 0,1 0 0,-1 0-1,1 0 1,-1 0 0,1 0-1,3 2 1,7 1-13,-1 0 0,1 0 0,0-2 0,0 1 0,14 0 0,-3 1-68,-11-2-90,23 3-160,-1 1 0,0 2 0,0 1-1,-1 2 1,39 19 0,-69-29 337,0 1 1,0-1-1,-1 1 1,1 0 0,0 0-1,-1 0 1,0 0-1,1 0 1,-1 0-1,0 1 1,0-1-1,0 1 1,0-1-1,-1 1 1,1 0 0,-1 0-1,0 0 1,0 0-1,0 0 1,0 0-1,1 5 1,-2-5 59,-1 1 1,1-1-1,-1 0 0,1 0 1,-1 1-1,0-1 0,0 0 1,-1 0-1,1 0 0,-1 0 1,1 0-1,-1 0 0,0 0 1,0-1-1,0 1 0,-1-1 1,1 1-1,-1-1 0,1 0 1,-4 3-1,-21 14 66,0-1 0,-1 0-1,-52 22 1,62-32-112,0-1-1,0-1 0,-1-1 1,0 0-1,0-1 0,0-1 1,-32 0-1,50-3-60,0 0 0,1 0 0,-1 0 0,1 0 1,-1 0-1,0 0 0,1-1 0,-1 1 0,1 0 0,-1 0 0,1-1 0,-1 1 0,1 0 1,-1-1-1,1 1 0,-1 0 0,1-1 0,-1 1 0,1-1 0,-1 1 0,1-1 0,0 1 1,-1-1-1,1 1 0,0-1 0,0 1 0,-1-1 0,1 0 0,0 1 0,0-1 0,0 1 1,0-1-1,0 0 0,0 1 0,0-2 0,3-25-7802,6-3-8857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3.513"/>
    </inkml:context>
    <inkml:brush xml:id="br0">
      <inkml:brushProperty name="width" value="0.025" units="cm"/>
      <inkml:brushProperty name="height" value="0.025" units="cm"/>
    </inkml:brush>
  </inkml:definitions>
  <inkml:trace contextRef="#ctx0" brushRef="#br0">5 8 15439,'0'0'7628,"-1"11"-5519,0 8-1351,0-3-83,0 1-1,1-1 1,3 24 0,-3-38-637,0 1-1,0 0 1,1 0 0,-1 0 0,1 0 0,0-1 0,0 1-1,0 0 1,0-1 0,1 1 0,-1-1 0,1 1 0,-1-1-1,1 0 1,0 0 0,0 1 0,0-1 0,0-1 0,0 1-1,0 0 1,1 0 0,-1-1 0,0 1 0,1-1 0,0 0-1,-1 0 1,5 2 0,1-2-19,1-1-1,-1 0 1,0 0 0,1 0-1,-1-1 1,0 0 0,0-1-1,1 0 1,-1 0 0,0-1-1,-1 0 1,1 0 0,0 0-1,-1-1 1,0-1 0,0 1-1,0-1 1,8-8 0,-3 3-57,-1-2 0,0 1 1,0-1-1,-2-1 1,1 1-1,-2-2 0,0 1 1,13-29-1,-39 124-389,17-78 160,-10 75 1109,17-39-2505,-6-39 1336,1 0-1,-1 0 1,1 1 0,-1-1-1,1 0 1,0 0-1,0 0 1,0 0 0,0 0-1,-1 0 1,1 0-1,0 0 1,1 0 0,-1 0-1,0 0 1,0-1 0,0 1-1,0 0 1,1-1-1,-1 1 1,2 0 0,23 0-10959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1.284"/>
    </inkml:context>
    <inkml:brush xml:id="br0">
      <inkml:brushProperty name="width" value="0.025" units="cm"/>
      <inkml:brushProperty name="height" value="0.025" units="cm"/>
    </inkml:brush>
  </inkml:definitions>
  <inkml:trace contextRef="#ctx0" brushRef="#br0">64 1 9065,'0'0'15919,"-30"59"-14030,20-24-992,-1 5-448,4 2-193,2-1-160,5-4-32,0-6-64,5-5-32,7-9-512,6-6-417,1-7-192,-1-4-449,-1-5-1761,-4-15-4869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4.410"/>
    </inkml:context>
    <inkml:brush xml:id="br0">
      <inkml:brushProperty name="width" value="0.025" units="cm"/>
      <inkml:brushProperty name="height" value="0.025" units="cm"/>
    </inkml:brush>
  </inkml:definitions>
  <inkml:trace contextRef="#ctx0" brushRef="#br0">1 41 13325,'0'0'14221,"68"9"-12139,-21-9-609,10 0-319,6 0-642,2 0-512,-1-5 0,-6-5-737,-11 0-1377,-16 1-800,-14 2-1379,-17 1-1088,-8 3-4228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4.767"/>
    </inkml:context>
    <inkml:brush xml:id="br0">
      <inkml:brushProperty name="width" value="0.025" units="cm"/>
      <inkml:brushProperty name="height" value="0.025" units="cm"/>
    </inkml:brush>
  </inkml:definitions>
  <inkml:trace contextRef="#ctx0" brushRef="#br0">0 9 10186,'0'0'17392,"66"46"-16207,-10-46-704,10-9-385,8 0-64,-2-1-865,-2-3-3171,-5 0-4644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5.142"/>
    </inkml:context>
    <inkml:brush xml:id="br0">
      <inkml:brushProperty name="width" value="0.025" units="cm"/>
      <inkml:brushProperty name="height" value="0.025" units="cm"/>
    </inkml:brush>
  </inkml:definitions>
  <inkml:trace contextRef="#ctx0" brushRef="#br0">36 0 7815,'0'0'20665,"7"12"-18903,-7-11-1720,5 5 113,-1 1 0,-1-1 1,1 1-1,-1 0 0,-1 1 0,1-1 0,-1 0 1,0 1-1,-1-1 0,0 1 0,0 0 0,0-1 0,-1 1 1,0 0-1,-2 11 0,-3-4-155,-1 0 0,0-1 0,-10 19 0,10-25 0,1 1 0,1 0 0,-1 0 0,1 0 0,1 1 0,0-1 0,0 1 0,1 0 0,0-1 0,1 1 0,0 0 0,1 10 0,0-19 0,0 0 0,1 0 0,-1 0 0,1 0 0,0 0 0,-1 0 0,1 0 0,0-1 0,-1 1 0,1 0 0,0 0 0,0-1 0,0 1 0,-1-1 0,1 1 0,0 0 0,0-1 0,0 0 0,0 1 0,0-1 0,0 0 0,0 1 0,0-1 0,0 0 0,0 0 0,2 0 0,34 1 0,-27-1 0,126-8-2646,-94 2-789,0-1 0,74-24 0,-73 15-8982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5.689"/>
    </inkml:context>
    <inkml:brush xml:id="br0">
      <inkml:brushProperty name="width" value="0.025" units="cm"/>
      <inkml:brushProperty name="height" value="0.025" units="cm"/>
    </inkml:brush>
  </inkml:definitions>
  <inkml:trace contextRef="#ctx0" brushRef="#br0">142 64 10025,'0'0'11606,"-7"10"-9556,-15 27-999,2 1 0,2 1 0,1 1 0,3 0 0,1 1 0,1 0 0,-6 53 0,19-63-796,-1-30-247,0 0 0,0-1 1,1 1-1,-1-1 0,0 1 1,0-1-1,1 1 0,-1-1 1,0 1-1,1-1 0,-1 1 1,1-1-1,-1 1 0,0-1 1,1 1-1,-1-1 0,1 0 1,-1 1-1,1-1 0,-1 0 0,1 0 1,0 1-1,-1-1 0,1 0 1,0 0-1,2 0 2,-1-1 1,0 1-1,0-1 1,0 0-1,1 0 0,-1 0 1,0 0-1,0-1 0,-1 1 1,1 0-1,0-1 0,0 0 1,-1 1-1,1-1 0,-1 0 1,1 0-1,-1 0 0,0 0 1,3-4-1,8-16-10,0-1 0,-1-1 0,-1 0 0,-1 0 0,-2-1 0,8-39 0,-7 14 0,-1-1 0,-2-68 0,-4 118 0,-1-1 0,0 0 0,0 0 0,0 0 0,-1 1 0,1-1 0,0 0 0,-1 1 0,1-1 0,-1 0 0,1 0 0,-1 1 0,0-1 0,-1-1 0,2 3 0,0-1 0,-1 1 0,1 0 0,-1 0 0,1 0 0,0 0 0,-1-1 0,1 1 0,-1 0 0,1 0 0,-1 0 0,1 0 0,0 0 0,-1 0 0,1 0 0,-1 0 0,1 0 0,-1 1 0,1-1 0,0 0 0,-1 0 0,1 0 0,-1 0 0,1 1 0,0-1 0,-1 0 0,1 0 0,0 1 0,-1-1 0,1 0 0,0 0 0,-1 1 0,1-1 0,-4 4 0,1 0 0,-1 0 0,1 0 0,0 1 0,1-1 0,-1 1 0,-2 6 0,2-4 0,1 1 0,0-1 0,0 0 0,0 1 0,1-1 0,0 1 0,1-1 0,-1 1 0,1-1 0,2 9 0,-2-13 0,1 0 0,0 0 0,-1-1 0,1 1 0,1 0 0,-1-1 0,0 1 0,1-1 0,-1 1 0,1-1 0,-1 0 0,1 0 0,0 0 0,0 0 0,0 0 0,1 0 0,-1 0 0,0-1 0,1 1 0,-1-1 0,1 1 0,-1-1 0,1 0 0,-1 0 0,1 0 0,0-1 0,0 1 0,-1-1 0,6 1 0,2 0 0,-1 0 0,0-1 0,0-1 0,0 1 0,0-2 0,0 1 0,0-1 0,0 0 0,0-1 0,0 0 0,-1 0 0,12-7 0,3-4 0,-1-1 0,38-34 0,-12 10 0,-48 38 0,0 1 0,0 0 0,0 0 0,1-1 0,-1 1 0,0 0 0,0 0 0,1 0 0,-1-1 0,0 1 0,1 0 0,-1 0 0,0 0 0,1 0 0,-1-1 0,0 1 0,1 0 0,-1 0 0,0 0 0,1 0 0,-1 0 0,0 0 0,1 0 0,-1 0 0,0 0 0,1 0 0,-1 0 0,0 0 0,1 1 0,-1-1 0,0 0 0,1 0 0,-1 0 0,0 0 0,1 0 0,-1 1 0,0-1 0,1 0 0,-1 0 0,1 1 0,3 18 0,-8 34 0,3-48 0,-6 50 0,-8 119 0,15-171-354,0 1-1,0-1 1,1 0 0,-1 1-1,1-1 1,-1 0 0,1 1-1,0-1 1,0 0 0,1 0-1,1 4 1,-2-6 57,0 0 0,0 0 0,0 1 0,0-1 1,0-1-1,1 1 0,-1 0 0,0 0 0,0 0 0,1-1 0,-1 1 0,0 0 1,1-1-1,-1 1 0,1-1 0,-1 0 0,1 1 0,-1-1 0,1 0 0,-1 0 1,0 0-1,1 0 0,-1 0 0,1 0 0,-1-1 0,3 0 0,15-5-8639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6.047"/>
    </inkml:context>
    <inkml:brush xml:id="br0">
      <inkml:brushProperty name="width" value="0.025" units="cm"/>
      <inkml:brushProperty name="height" value="0.025" units="cm"/>
    </inkml:brush>
  </inkml:definitions>
  <inkml:trace contextRef="#ctx0" brushRef="#br0">1 17 17008,'0'0'14488,"3"10"-13415,-1 2-1040,1 0 0,-2 0 0,0 0 0,0 0 0,-2 18 0,1-30-40,0 2 1,0-1-1,0 0 1,0 0-1,0 0 0,0 0 1,0 0-1,0 0 1,0 0-1,1 0 0,-1 0 1,0-1-1,1 1 1,-1 0-1,0 0 0,1 0 1,-1 0-1,1 0 1,0 0-1,-1-1 0,1 1 1,0 0-1,-1 0 1,1-1-1,0 1 0,0 0 1,0-1-1,-1 1 1,1-1-1,2 1 0,-1 0-34,1-1-1,0 0 1,0 1-1,-1-1 1,1 0-1,0-1 1,0 1-1,-1 0 0,1-1 1,0 1-1,3-3 1,3 0-130,-1 0 1,1-1 0,-1 0 0,0 0-1,0-1 1,13-11 0,-15 11 82,-1 0 1,0 0-1,-1-1 1,1 0-1,-1 0 1,0 0-1,-1 0 0,1-1 1,-1 1-1,0-1 1,-1 0-1,0 0 1,0 0-1,1-7 1,-17 28 1010,8-1-894,1 0-1,0 0 1,1 0 0,1 0-1,0 1 1,1 0 0,0-1-1,1 1 1,0 0-1,3 27 1,5-25-3323,3-9-3357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152"/>
    </inkml:context>
    <inkml:brush xml:id="br0">
      <inkml:brushProperty name="width" value="0.025" units="cm"/>
      <inkml:brushProperty name="height" value="0.025" units="cm"/>
    </inkml:brush>
  </inkml:definitions>
  <inkml:trace contextRef="#ctx0" brushRef="#br0">223 1 12780,'0'0'10437,"-8"8"-8110,-6 7-1259,0 1 0,1 1 0,-10 18 0,17-27-844,1 1 0,1-1 0,-1 1 0,2 0 1,-1 1-1,1-1 0,0 1 0,1-1 0,0 1 0,0 11 0,2-19-223,1 0-1,-1 1 0,1-1 1,-1 0-1,1 0 1,0 0-1,-1 0 0,1 0 1,0 0-1,0 0 1,1 0-1,-1 0 1,0-1-1,1 1 0,-1 0 1,1-1-1,-1 1 1,1-1-1,0 1 0,0-1 1,0 0-1,0 0 1,-1 0-1,1 0 0,1 0 1,-1 0-1,0-1 1,0 1-1,0-1 0,0 1 1,0-1-1,3 0 1,12 3-155,0-2 1,0 0 0,22-2-1,-14 0-362,-20 1 424,0 0-1,1 0 1,-1 1-1,0-1 0,0 1 1,0 0-1,0 1 0,0-1 1,0 1-1,0 0 0,0 1 1,-1-1-1,1 1 0,5 4 1,-8-5 96,0 1 0,0-1 1,0 1-1,0-1 1,-1 1-1,1 0 0,-1 0 1,0-1-1,0 1 0,0 0 1,0 0-1,-1 0 1,1 1-1,-1-1 0,0 0 1,1 0-1,-2 0 1,1 0-1,0 0 0,0 0 1,-1 0-1,0 0 0,0 0 1,0 0-1,-2 5 1,-2 4 148,0-1 1,-1 0 0,0 0 0,-1-1 0,0 0 0,-1 0 0,0 0 0,-1-1 0,-17 15-1,11-12 70,-1 1 1,-1-2-1,0 0 0,0-1 0,-27 10 0,34-16-270,-1 0-1,1-1 1,-1 0-1,0-1 1,-16 1 0,24-3-15,1 1 1,-1-1 0,1 0-1,-1 0 1,0 0 0,1-1-1,-1 1 1,1-1 0,-1 1-1,0-1 1,1 0 0,0 0-1,-1 0 1,1 0 0,0-1-1,-1 1 1,1 0 0,0-1-1,0 0 1,0 1 0,0-1-1,0 0 1,1 0-1,-1 0 1,1 0 0,-1-1-1,-2-3 1,1-5-1566,1 0 0,0 0 0,0 0 0,1 0 0,0 0 0,2-15 0,-1 26 1597,0-62-10604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495"/>
    </inkml:context>
    <inkml:brush xml:id="br0">
      <inkml:brushProperty name="width" value="0.025" units="cm"/>
      <inkml:brushProperty name="height" value="0.025" units="cm"/>
    </inkml:brush>
  </inkml:definitions>
  <inkml:trace contextRef="#ctx0" brushRef="#br0">0 41 19058,'0'0'5830,"54"-18"-4005,-22 14-896,2 0-673,7 1-224,2 1-1601,4-2-3236,2-2-3875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865"/>
    </inkml:context>
    <inkml:brush xml:id="br0">
      <inkml:brushProperty name="width" value="0.025" units="cm"/>
      <inkml:brushProperty name="height" value="0.025" units="cm"/>
    </inkml:brush>
  </inkml:definitions>
  <inkml:trace contextRef="#ctx0" brushRef="#br0">145 1 6566,'0'0'15999,"-11"8"-12860,-1 2-2655,0 1-1,0 0 0,1 0 1,0 1-1,1 1 1,1-1-1,0 2 0,0-1 1,1 1-1,-7 19 0,11-21-464,1 1 0,0-1-1,1 1 1,0 0 0,1 0 0,0 0-1,1 0 1,1 0 0,0 0-1,1 0 1,3 16 0,-3-24-23,-1 0 0,1 0 1,0-1-1,0 1 1,0 0-1,1-1 0,0 0 1,0 1-1,0-1 0,0 0 1,0-1-1,1 1 1,0 0-1,0-1 0,0 0 1,0 0-1,0 0 1,1-1-1,-1 1 0,1-1 1,0 0-1,-1 0 0,1-1 1,0 1-1,0-1 1,0 0-1,0-1 0,1 1 1,-1-1-1,8 0 0,-5-1 13,-1-1 0,0 1 0,1-1 0,-1-1 0,0 1 0,-1-1 0,1 0 0,0-1 0,-1 0 0,0 0 0,0 0 0,0-1 0,0 1 0,-1-2 0,1 1 0,-2 0 0,1-1-1,0 0 1,-1 0 0,0-1 0,4-8 0,-3 5 39,0 1 0,0-1 1,-1 0-1,-1 0 0,0 0 0,0 0 0,-1-1 0,0 1 0,-1-1 0,0 1 0,0-1 0,-1 0 0,-1 1 1,-3-18-1,2 23-2,-1 0 1,1 1-1,-1 0 1,0-1-1,-1 1 0,1 0 1,-1 1-1,0-1 1,0 1-1,0-1 1,0 1-1,-1 0 1,1 1-1,-1-1 1,0 1-1,1 0 1,-1 0-1,0 0 1,0 1-1,-1-1 1,-8 0-1,10 2-143,-1-1 1,1 1-1,0-1 0,-1 1 1,1 0-1,0 1 0,-1-1 1,1 1-1,0 0 0,-1 0 1,-7 4-1,10-4-100,0 0 0,0 0 0,0 0 0,1 1 0,-1-1 1,0 1-1,1-1 0,-1 1 0,1 0 0,-1-1 0,1 1 0,0 0 0,0 0 0,0 0 0,0 0 1,0 0-1,0 1 0,0-1 0,1 0 0,-1 0 0,1 0 0,0 1 0,-1 2 0,1-4-72,0 0 0,0 0 0,0 0-1,0 0 1,0 0 0,0 1 0,0-1 0,1 0-1,-1 0 1,0 0 0,1 0 0,-1 0-1,0 0 1,1 0 0,0 0 0,-1 0-1,1-1 1,-1 1 0,1 0 0,0 0 0,0 0-1,-1-1 1,1 1 0,0 0 0,0-1-1,0 1 1,0-1 0,0 1 0,2 0-1,23 8-5837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208"/>
    </inkml:context>
    <inkml:brush xml:id="br0">
      <inkml:brushProperty name="width" value="0.025" units="cm"/>
      <inkml:brushProperty name="height" value="0.025" units="cm"/>
    </inkml:brush>
  </inkml:definitions>
  <inkml:trace contextRef="#ctx0" brushRef="#br0">127 1 18610,'0'0'3133,"-10"5"-747,1 0-2143,1-1 0,0 2 0,1-1 0,-1 1 0,1 0 0,0 0 0,1 1 0,0 0 0,0 0-1,0 1 1,1 0 0,0 0 0,0 0 0,1 0 0,0 1 0,0 0 0,-4 17 0,7-19-155,0 0 0,0 0 0,1 0 1,-1 0-1,1 0 0,1 0 0,0 0 0,0 0 1,0 0-1,1 0 0,3 9 0,-3-12-74,-1-1-1,1 1 0,1-1 0,-1 0 1,0 0-1,1 0 0,0 0 1,0 0-1,0-1 0,0 1 0,0-1 1,0 0-1,0 0 0,1 0 0,-1 0 1,1 0-1,0-1 0,-1 0 0,1 0 1,0 0-1,6 1 0,0-1 37,-1 0-1,0 0 0,1-1 0,-1-1 1,0 1-1,1-2 0,-1 1 0,0-1 1,0-1-1,0 1 0,0-2 1,0 1-1,-1-1 0,0 0 0,15-11 1,-17 11 15,-1 0 0,1-1 1,-1 0-1,0 0 0,0 0 1,-1 0-1,1-1 0,-1 0 1,-1 0-1,1 0 1,-1 0-1,0-1 0,0 1 1,-1-1-1,0 0 0,0 0 1,0 0-1,-1 0 0,0 0 1,-1 0-1,0-11 0,0 15-37,-1 1 1,1-1-1,-1 0 0,0 1 0,0-1 0,0 1 0,0 0 0,0-1 0,-1 1 0,1 0 1,-1 0-1,1 0 0,-1 0 0,0 0 0,0 0 0,0 0 0,0 1 0,0-1 0,0 0 1,0 1-1,-1 0 0,1 0 0,0 0 0,-1 0 0,1 0 0,-1 0 0,-2 0 0,-5-2-207,1 1-1,-1 1 1,0-1-1,1 2 1,-1-1-1,-11 2 1,20-1-85,0 0 0,-1 0 1,1 1-1,-1-1 0,1 0 1,0 1-1,-1-1 1,1 1-1,0-1 0,0 1 1,-1 0-1,1-1 0,0 1 1,0 0-1,0 0 1,0 0-1,0 0 0,0 0 1,0 0-1,0 0 1,0 0-1,0 1 0,1-1 1,-1 0-1,0 0 0,1 1 1,-1-1-1,1 0 1,0 1-1,-1-1 0,1 1 1,0-1-1,0 3 0,-1 11-6174</inkml:trace>
  <inkml:trace contextRef="#ctx0" brushRef="#br0" timeOffset="1">571 163 18546,'0'0'8616,"65"18"-7303,-29-18-961,6 0-480,9-9-4100,-3-9-6854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596"/>
    </inkml:context>
    <inkml:brush xml:id="br0">
      <inkml:brushProperty name="width" value="0.025" units="cm"/>
      <inkml:brushProperty name="height" value="0.025" units="cm"/>
    </inkml:brush>
  </inkml:definitions>
  <inkml:trace contextRef="#ctx0" brushRef="#br0">35 0 9321,'0'0'19538,"-20"53"-18769,13-15 256,2 7-577,3 3-287,2 1-129,0-4-32,10-8-1250,3-10-2113,3-10-2402,-1-14-4485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1.628"/>
    </inkml:context>
    <inkml:brush xml:id="br0">
      <inkml:brushProperty name="width" value="0.025" units="cm"/>
      <inkml:brushProperty name="height" value="0.025" units="cm"/>
    </inkml:brush>
  </inkml:definitions>
  <inkml:trace contextRef="#ctx0" brushRef="#br0">0 11 18546,'0'0'13228,"28"-11"-21684,-9 20 641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998"/>
    </inkml:context>
    <inkml:brush xml:id="br0">
      <inkml:brushProperty name="width" value="0.025" units="cm"/>
      <inkml:brushProperty name="height" value="0.025" units="cm"/>
    </inkml:brush>
  </inkml:definitions>
  <inkml:trace contextRef="#ctx0" brushRef="#br0">80 0 20275,'0'0'5451,"-5"10"-3562,3-5-1754,-27 61 1494,27-60-1577,1-1 1,-1 1-1,1 0 0,0 0 1,0 0-1,0 1 0,1-1 1,0 0-1,0 0 0,1 0 1,1 8-1,-1-12-55,0-1 0,1 1 0,-1-1 0,0 1 1,0-1-1,1 1 0,-1-1 0,1 0 0,-1 0 0,1 0 0,-1 0 0,1 0 0,0 0 0,-1 0 0,1-1 1,0 1-1,0-1 0,0 1 0,0-1 0,-1 1 0,1-1 0,0 0 0,4 0 0,55-1-130,-42 0-27,-6 1-76,1 0 1,-1 1-1,0 0 1,0 1-1,23 7 1,-34-9 273,1 1 0,-1 0 0,0 0 1,0 0-1,1 1 0,-1-1 1,0 0-1,0 1 0,0-1 0,-1 1 1,1 0-1,0 0 0,-1-1 0,1 1 1,-1 0-1,1 0 0,-1 1 1,0-1-1,0 0 0,0 0 0,0 1 1,0-1-1,-1 0 0,1 1 0,-1-1 1,1 1-1,-1-1 0,0 1 0,0-1 1,0 1-1,0-1 0,-1 0 1,1 1-1,-1-1 0,1 1 0,-1-1 1,0 0-1,0 1 0,-2 2 0,0 2 109,-1 0-1,0 0 0,0-1 0,-1 0 1,0 0-1,0 0 0,0 0 0,-1-1 1,0 0-1,0 0 0,-8 4 0,0 0 105,0 0-1,0-1 0,0-1 0,-23 8 0,34-14-485,-1 1 0,0-1 1,1 0-1,-1 0 0,0 0 0,0-1 0,0 1 1,1-1-1,-1 0 0,0 0 0,0 0 1,0 0-1,0-1 0,0 0 0,1 0 0,-1 0 1,0 0-1,1 0 0,-1-1 0,1 1 0,-1-1 1,1 0-1,0 0 0,-1-1 0,1 1 0,-3-4 1,2 0-632,0 0 0,0-1 0,1 0 0,-1 0 0,2 0 1,-1 0-1,1 0 0,0 0 0,0 0 0,1-1 0,0 1 1,0-15-1,0-24-10590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2.341"/>
    </inkml:context>
    <inkml:brush xml:id="br0">
      <inkml:brushProperty name="width" value="0.025" units="cm"/>
      <inkml:brushProperty name="height" value="0.025" units="cm"/>
    </inkml:brush>
  </inkml:definitions>
  <inkml:trace contextRef="#ctx0" brushRef="#br0">0 13 4965,'0'0'17456,"63"-2"-15566,-34 2-545,2 0-704,4 0-513,3 0-673,9 0-2818,2 0-3587,5-10-2499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2.703"/>
    </inkml:context>
    <inkml:brush xml:id="br0">
      <inkml:brushProperty name="width" value="0.025" units="cm"/>
      <inkml:brushProperty name="height" value="0.025" units="cm"/>
    </inkml:brush>
  </inkml:definitions>
  <inkml:trace contextRef="#ctx0" brushRef="#br0">206 1 8264,'0'0'9999,"-13"7"-4618,-2 1-4642,0 1 0,0 0 0,1 1 0,0 1 0,1 1 0,0-1 1,1 2-1,0 0 0,1 1 0,-11 17 0,16-21-680,1 0-1,0 0 1,1 1-1,0-1 1,1 1-1,0 0 1,1 0-1,0 1 1,1-1-1,0 0 1,0 1-1,2 12 1,0-19-51,0 0 0,0 1 1,0-1-1,1 0 0,-1 0 1,1 0-1,1 0 0,-1 0 0,1-1 1,-1 1-1,1-1 0,1 1 1,-1-1-1,1 0 0,-1 0 0,1-1 1,0 1-1,1-1 0,-1 0 1,0 0-1,1 0 0,0 0 1,0-1-1,-1 0 0,2 0 0,-1 0 1,7 1-1,-5-1-8,0-1 0,1 1 0,-1-1 0,0-1 0,1 1 0,-1-1 0,0-1 0,1 1 0,-1-1 0,0-1 0,1 1 0,-1-1 0,0 0 0,0-1 0,-1 0 0,1 0 0,0 0 0,-1-1 0,0 0 0,0 0 0,0-1 0,0 1 0,-1-1 0,1 0 0,-1-1 0,5-7 0,-2 1 0,0 0 0,-1 0 0,0-1 0,-1 0 0,-1-1 0,0 1 0,0-1 0,-2 0 0,0 0 0,0 0 0,-1-1 0,0-23 0,-2 34 0,-1 0 0,1 0 0,-1 1 0,0-1 0,0 0 0,0 0 0,0 1 0,-1-1 0,1 0 0,-1 1 0,0 0 0,0-1 0,0 1 0,-1 0 0,1 0 0,-1 0 0,1 0 0,-1 1 0,0-1 0,0 1 0,0-1 0,-1 1 0,1 0 0,0 1 0,-1-1 0,0 0 0,1 1 0,-1 0 0,0 0 0,-6-1 0,5 1 0,0 0 0,-1 0 0,1 1 0,-1-1 0,1 1 0,0 1 0,-1-1 0,1 1 0,-1 0 0,1 0 0,0 0 0,0 1 0,0 0 0,0 0 0,0 0 0,0 1 0,0 0 0,1-1 0,-1 2 0,1-1 0,-8 8 0,10-9-261,0 0-1,1 1 1,-1-1 0,0 1 0,1 0-1,0 0 1,0-1 0,0 1 0,0 0-1,0 0 1,0 0 0,1 0 0,-1 6-1,1-7-140,0 0 0,0 1-1,1-1 1,-1 0 0,1 1-1,-1-1 1,1 0-1,0 0 1,0 0 0,0 0-1,0 0 1,0 0 0,0 0-1,0 0 1,1 0-1,-1 0 1,1-1 0,-1 1-1,1 0 1,0-1-1,0 0 1,0 1 0,0-1-1,0 0 1,0 0 0,0 0-1,0 0 1,3 1 0,27 5-10793</inkml:trace>
  <inkml:trace contextRef="#ctx0" brushRef="#br0" timeOffset="1">543 140 15246,'0'0'12674,"-3"12"-10416,-3 10-1683,-2 4-240,1 0 1,2 1 0,0-1 0,2 1-1,0 29 1,4-54-341,-1 0-1,1 0 1,0 0 0,0 0 0,-1 0-1,1-1 1,0 1 0,1 0-1,-1 0 1,0-1 0,0 1-1,1-1 1,-1 1 0,1-1 0,-1 1-1,1-1 1,0 0 0,-1 0-1,1 0 1,0 0 0,0 0-1,0 0 1,0 0 0,0-1 0,0 1-1,0-1 1,0 1 0,0-1-1,0 0 1,0 0 0,0 0-1,0 0 1,4-1 0,1 1-116,0 0-1,0-1 1,-1 0 0,1 0-1,0-1 1,0 1 0,-1-1-1,1-1 1,8-4 0,-6 1-1307,0-1 0,-1 1 0,0-2 0,0 1 0,9-12 0,9-16-6196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3.046"/>
    </inkml:context>
    <inkml:brush xml:id="br0">
      <inkml:brushProperty name="width" value="0.025" units="cm"/>
      <inkml:brushProperty name="height" value="0.025" units="cm"/>
    </inkml:brush>
  </inkml:definitions>
  <inkml:trace contextRef="#ctx0" brushRef="#br0">15 0 17296,'0'0'12492,"-15"27"-18738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3.651"/>
    </inkml:context>
    <inkml:brush xml:id="br0">
      <inkml:brushProperty name="width" value="0.025" units="cm"/>
      <inkml:brushProperty name="height" value="0.025" units="cm"/>
    </inkml:brush>
  </inkml:definitions>
  <inkml:trace contextRef="#ctx0" brushRef="#br0">104 34 7783,'0'0'15989,"-10"7"-15482,3-3-454,1 1 0,-1 1 0,1-1 0,0 1 0,0 0 0,1 0 0,0 0 0,0 1 0,0 0 0,1 0 1,0 0-1,1 0 0,-1 1 0,1 0 0,-2 9 0,5-17-41,-3 12 513,0 0-1,1 0 1,-1 20 0,2-30-471,1-1 0,0 1 0,0 0 0,0 0 1,0-1-1,0 1 0,0 0 0,1 0 1,-1-1-1,1 1 0,-1 0 0,1-1 1,-1 1-1,1-1 0,0 1 0,0-1 1,0 1-1,0-1 0,0 1 0,0-1 1,0 0-1,0 1 0,1-1 0,-1 0 0,0 0 1,1 0-1,-1 0 0,1 0 0,-1 0 1,1-1-1,-1 1 0,1 0 0,0-1 1,2 1-1,0-1 11,1 1 1,0-1-1,0-1 0,-1 1 1,1-1-1,0 0 0,-1 0 1,1 0-1,0 0 0,-1-1 1,0 0-1,1 0 0,-1 0 1,0 0-1,0-1 0,0 0 1,0 0-1,-1 0 1,1 0-1,-1 0 0,0-1 1,0 1-1,0-1 0,0 0 1,0 0-1,-1 0 0,0 0 1,3-9-1,-1 3 68,0 1 1,-1-1-1,0-1 1,-1 1-1,0 0 1,-1 0-1,0-1 1,0 1-1,-1-1 1,-1 1-1,0-1 1,-3-15-1,3 24-292,1 0 0,-1-1 0,0 1 0,0 0 0,0 0 0,-1 0 0,1-1 0,0 1 0,-1 0 0,0 1 0,1-1 0,-3-2-1,2 2-329,-1 0-1,0 1 1,1-1-1,-1 0 0,0 1 1,0 0-1,0 0 1,0 0-1,0 0 0,0 0 1,0 0-1,0 1 1,0 0-1,-4-1 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4.604"/>
    </inkml:context>
    <inkml:brush xml:id="br0">
      <inkml:brushProperty name="width" value="0.025" units="cm"/>
      <inkml:brushProperty name="height" value="0.025" units="cm"/>
    </inkml:brush>
  </inkml:definitions>
  <inkml:trace contextRef="#ctx0" brushRef="#br0">0 8 10666,'0'0'14157,"85"28"-12555,-34-28-257,9 0-736,7 0-417,1-5-128,-5-3-160,-6 1-1249,-15-1-1538,-16 4-1025,-16 1-288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4.932"/>
    </inkml:context>
    <inkml:brush xml:id="br0">
      <inkml:brushProperty name="width" value="0.025" units="cm"/>
      <inkml:brushProperty name="height" value="0.025" units="cm"/>
    </inkml:brush>
  </inkml:definitions>
  <inkml:trace contextRef="#ctx0" brushRef="#br0">0 12 18033,'0'0'5509,"67"11"-3779,-15-11-737,13 0-353,-1 0-351,5-1-225,-6-5-1217,-8 0-4773,-5-4-9128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6.443"/>
    </inkml:context>
    <inkml:brush xml:id="br0">
      <inkml:brushProperty name="width" value="0.025" units="cm"/>
      <inkml:brushProperty name="height" value="0.025" units="cm"/>
    </inkml:brush>
  </inkml:definitions>
  <inkml:trace contextRef="#ctx0" brushRef="#br0">10 6 7527,'15'-5'13556,"-7"7"-6819,-8 26-3733,0-20-3036,-15 82 1133,9-64-884,1 0-1,-1 46 1,6-71-223,0 1 1,0 0-1,1-1 1,-1 1-1,0 0 0,1-1 1,-1 1-1,1 0 1,0-1-1,-1 1 1,1-1-1,0 1 1,0-1-1,0 0 1,0 1-1,0-1 0,0 0 1,1 0-1,-1 0 1,0 0-1,1 0 1,-1 0-1,1 0 1,-1 0-1,1 0 0,-1-1 1,1 1-1,-1 0 1,1-1-1,0 0 1,-1 1-1,1-1 1,0 0-1,-1 0 1,1 0-1,0 0 0,-1 0 1,4-1-1,0 1-525,0 0 0,0-1 0,1 0 0,-1 0 0,0 0-1,-1-1 1,1 0 0,0 0 0,0 0 0,-1 0 0,1-1 0,4-3-1,-3 1-1636,-1-1 0,1 0 0,-1 0-1,-1-1 1,6-8 0,4-8-6977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6.797"/>
    </inkml:context>
    <inkml:brush xml:id="br0">
      <inkml:brushProperty name="width" value="0.025" units="cm"/>
      <inkml:brushProperty name="height" value="0.025" units="cm"/>
    </inkml:brush>
  </inkml:definitions>
  <inkml:trace contextRef="#ctx0" brushRef="#br0">78 1 9353,'0'0'18930,"-51"58"-17329,39-29-480,3 3-576,4-2-353,5-2-160,3-6 0,14-5-801,7-7-1985,6-10-2435,4 0-3043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141"/>
    </inkml:context>
    <inkml:brush xml:id="br0">
      <inkml:brushProperty name="width" value="0.025" units="cm"/>
      <inkml:brushProperty name="height" value="0.025" units="cm"/>
    </inkml:brush>
  </inkml:definitions>
  <inkml:trace contextRef="#ctx0" brushRef="#br0">99 30 20916,'0'0'6203,"-11"7"-4388,4-3-1694,1 0 1,0 0-1,0 1 0,0 0 0,1 0 1,-1 1-1,1 0 0,1 0 1,-1 0-1,1 0 0,0 1 0,0-1 1,1 1-1,0 0 0,0 0 1,0 0-1,1 1 0,0-1 1,1 1-1,0-1 0,0 1 0,0-1 1,1 1-1,1 8 0,0-13-122,0 1 0,0-1 0,0 0-1,1-1 1,0 1 0,-1 0 0,1 0 0,0 0-1,0-1 1,0 1 0,1-1 0,-1 0 0,1 0-1,-1 0 1,1 0 0,0 0 0,0 0-1,-1-1 1,1 1 0,1-1 0,-1 0 0,0 0-1,0 0 1,0 0 0,0-1 0,1 1 0,-1-1-1,5 0 1,2 1 10,0 0-1,0-1 1,1 0 0,-1-1-1,0 0 1,0-1 0,0 0-1,11-3 1,-14 2 3,0-1 0,0 0 0,0 0 0,-1 0 0,1 0 0,-1-1 0,-1 0 0,1-1 0,0 1 0,-1-1 0,0 0 0,-1 0-1,0-1 1,1 1 0,-2-1 0,1 0 0,-1 0 0,0 0 0,-1-1 0,1 1 0,-2-1 0,1 1 0,-1-1 0,0 0 0,0 1 0,-1-1 0,0 0 0,-2-7 0,1 11 4,0 1-1,0-1 1,-1 1 0,1 0 0,-1 0-1,0 0 1,0 0 0,0 0-1,0 0 1,-1 1 0,1-1 0,-1 1-1,0-1 1,0 1 0,1 0 0,-1 0-1,0 0 1,-1 1 0,1-1-1,0 1 1,-1-1 0,1 1 0,0 0-1,-1 1 1,1-1 0,-1 0 0,1 1-1,-6 0 1,2-1-27,0 0-1,-1 1 1,1 0 0,0 0 0,-1 0-1,1 1 1,0 0 0,-1 1 0,1 0-1,0 0 1,0 0 0,-11 7 0,15-8-149,0 1 1,1 0 0,0 0 0,-1 0 0,1 0 0,0 1 0,0-1 0,0 1 0,0-1 0,1 1 0,-1-1 0,1 1 0,-1 0 0,1 0 0,0 0-1,0 0 1,0 0 0,1 0 0,-1 0 0,1 0 0,-1 5 0,2-6-295,-1 0 0,1 0-1,-1 1 1,1-1 0,0 0 0,0 0 0,0 0 0,0 0-1,0 0 1,0 0 0,0-1 0,1 1 0,-1 0-1,1-1 1,-1 1 0,1-1 0,0 1 0,0-1 0,-1 0-1,1 0 1,0 1 0,0-1 0,0-1 0,0 1-1,0 0 1,0 0 0,1-1 0,-1 1 0,0-1-1,3 0 1,32 5-12710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1.954"/>
    </inkml:context>
    <inkml:brush xml:id="br0">
      <inkml:brushProperty name="width" value="0.025" units="cm"/>
      <inkml:brushProperty name="height" value="0.025" units="cm"/>
    </inkml:brush>
  </inkml:definitions>
  <inkml:trace contextRef="#ctx0" brushRef="#br0">84 0 16592,'0'0'5066,"7"11"-2899,38 48 1153,62 64 1,28 35-1410,-126-146-1868,0 1-1,-1 0 1,-1 0-1,0 0 1,10 28-1,-15-35-34,-1 1-1,1-1 1,-1 0-1,0 0 1,0 1-1,-1-1 1,0 1-1,0-1 1,-1 0-1,1 1 1,-1-1-1,-1 0 1,1 0-1,-1 0 1,0 0-1,-1 0 1,-2 7-1,-6 3-4,-1-1 1,0 0-1,0 0 0,-2-1 1,0-1-1,0 0 0,-33 21 1,-121 64-120,158-93 98,-40 17-1589,17-14-2823,4-7-3487</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481"/>
    </inkml:context>
    <inkml:brush xml:id="br0">
      <inkml:brushProperty name="width" value="0.025" units="cm"/>
      <inkml:brushProperty name="height" value="0.025" units="cm"/>
    </inkml:brush>
  </inkml:definitions>
  <inkml:trace contextRef="#ctx0" brushRef="#br0">180 0 12940,'-9'1'8499,"1"0"-7874,1 1-1,-1 0 1,0 0 0,1 1-1,0 0 1,-1 0 0,1 1-1,0 0 1,1 0 0,-1 0-1,-10 10 1,10-8-426,1 0 1,0 0-1,0 0 1,1 1-1,-1-1 1,2 1-1,-1 1 0,1-1 1,0 1-1,0-1 1,1 1-1,0 0 1,0 1-1,1-1 1,0 0-1,1 1 0,0-1 1,0 17-1,1-22-197,1 0 0,-1 0-1,1 0 1,0-1-1,0 1 1,1 0 0,-1 0-1,0-1 1,1 1-1,0-1 1,-1 0 0,1 1-1,0-1 1,0 0 0,1 0-1,-1 0 1,0 0-1,1 0 1,-1-1 0,1 1-1,-1-1 1,1 0-1,0 1 1,-1-1 0,1 0-1,0-1 1,0 1 0,0 0-1,0-1 1,0 0-1,0 0 1,4 0 0,2 1-3,0-1 0,0 0-1,0-1 1,0 0 0,-1 0 0,1-1 0,0 0 0,0-1 0,14-6 0,-16 6 1,0-1 0,0 0 0,0-1 0,-1 0 0,0 0 0,0 0 0,0 0 0,-1-1 0,0 0 0,0 0 0,0-1 0,-1 1 0,0-1 0,0 0 0,0 0 0,-1-1 0,0 1 0,-1-1 0,0 1 0,0-1 0,0 0 0,-1 0 0,0 1 0,-1-1 0,0 0 0,0 0 0,-2-11 0,1 16-33,1 1-1,-1 0 1,1 0 0,-1 0 0,0 0-1,0 0 1,0 0 0,0 0 0,-1 0-1,1 0 1,-1 0 0,1 1 0,-1-1-1,1 0 1,-1 1 0,0-1 0,1 1-1,-1 0 1,-3-2 0,1 1-165,-1 0 0,1 1 0,-1-1 0,0 1 0,0 0-1,0 0 1,0 1 0,-7-1 0,-5 1-1210,-1 2-1,1 0 0,-31 7 1,28-5-6333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834"/>
    </inkml:context>
    <inkml:brush xml:id="br0">
      <inkml:brushProperty name="width" value="0.025" units="cm"/>
      <inkml:brushProperty name="height" value="0.025" units="cm"/>
    </inkml:brush>
  </inkml:definitions>
  <inkml:trace contextRef="#ctx0" brushRef="#br0">35 1 19058,'0'0'9417,"-16"53"-8040,5-22-256,6 6-544,3-1-385,2-2-160,0-5 0,12-5-64,6-6-641,0-4-736,-5-6-353,-4-5-768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159"/>
    </inkml:context>
    <inkml:brush xml:id="br0">
      <inkml:brushProperty name="width" value="0.025" units="cm"/>
      <inkml:brushProperty name="height" value="0.025" units="cm"/>
    </inkml:brush>
  </inkml:definitions>
  <inkml:trace contextRef="#ctx0" brushRef="#br0">1 64 14798,'0'0'14414,"67"-31"-14350,-23 28-224,3-3-2019,3-4-2721,1-3-4613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535"/>
    </inkml:context>
    <inkml:brush xml:id="br0">
      <inkml:brushProperty name="width" value="0.025" units="cm"/>
      <inkml:brushProperty name="height" value="0.025" units="cm"/>
    </inkml:brush>
  </inkml:definitions>
  <inkml:trace contextRef="#ctx0" brushRef="#br0">201 41 21492,'0'0'3534,"-10"7"-507,-46 39-627,51-41-2212,1-1 0,0 1 0,0 0 0,0 0 0,0 0 0,1 1 0,0-1 0,0 1-1,1 0 1,-1 0 0,-2 10 0,6-16-187,-1 1 0,0 0-1,0 0 1,0-1 0,0 1-1,1 0 1,-1-1 0,0 1-1,1 0 1,-1-1 0,1 1-1,-1 0 1,1-1 0,-1 1-1,1-1 1,-1 1 0,1-1-1,-1 1 1,1-1 0,0 1-1,-1-1 1,1 0 0,0 1-1,-1-1 1,1 0 0,0 1-1,-1-1 1,1 0 0,0 0-1,0 0 1,-1 0 0,1 0 0,0 0-1,0 0 1,-1 0 0,3 0-1,38 0-420,-29-1 89,-1 1 91,-4 0 121,-1 0 0,1 0 1,0 0-1,-1 1 0,1 0 0,-1 0 0,1 0 1,6 3-1,-11-2 136,0-1 0,0 1 1,0-1-1,0 1 0,-1 0 1,1 0-1,0 0 0,-1 0 1,1 0-1,-1 0 0,0 0 0,0 0 1,1 1-1,-1-1 0,-1 0 1,1 1-1,0-1 0,-1 1 1,1-1-1,-1 1 0,0-1 1,0 1-1,0 0 0,0-1 0,-1 4 1,1-1 22,-1 1 0,0-1 1,0 1-1,-1-1 0,0 0 0,0 1 1,0-1-1,0 0 0,-1 0 0,0-1 1,0 1-1,0 0 0,-1-1 0,1 0 1,-1 0-1,0 0 0,0 0 0,-1-1 1,1 1-1,-1-1 0,0 0 1,1-1-1,-9 4 0,4-2 12,0 0 0,0 0 0,-1-1 1,1 0-1,-1-1 0,1 0 0,-1 0 0,0-1 0,0 0 1,0-1-1,1 0 0,-18-3 0,24 2-245,1 0 1,0 1-1,0-1 0,0 0 1,0 0-1,-1-1 0,1 1 1,1 0-1,-1-1 0,0 1 1,0-1-1,0 0 0,1 0 0,-1 1 1,1-1-1,0 0 0,-1 0 1,1 0-1,0-1 0,0 1 1,0 0-1,0 0 0,0-4 1,-1-4-1526,0 0 0,0-1 1,1 1-1,1-11 1,-1-26-7268</inkml:trace>
  <inkml:trace contextRef="#ctx0" brushRef="#br0" timeOffset="1">114 1 17649,'0'0'8584,"73"0"-7335,-45 0-769,6 3-351,0 2-258,5 3-2273,5-4-1441,4-2-1026,2-2-10121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874"/>
    </inkml:context>
    <inkml:brush xml:id="br0">
      <inkml:brushProperty name="width" value="0.025" units="cm"/>
      <inkml:brushProperty name="height" value="0.025" units="cm"/>
    </inkml:brush>
  </inkml:definitions>
  <inkml:trace contextRef="#ctx0" brushRef="#br0">230 0 6342,'0'0'11050,"-12"6"-5903,-9 3-3831,1 0 0,1 2 1,0 1-1,-35 27 0,47-33-1092,0 1 0,0-1-1,0 2 1,0-1-1,1 1 1,1 0-1,-1 0 1,1 0 0,1 1-1,-1 0 1,1-1-1,1 2 1,0-1-1,0 0 1,-2 18 0,5-25-221,0 0 0,-1 1 0,1-1 0,1 1 0,-1-1-1,0 1 1,1-1 0,-1 0 0,1 1 0,0-1 0,-1 0 0,1 0 0,0 1 0,0-1 0,1 0 0,-1 0 0,0 0 0,1 0 0,-1 0 0,1-1 0,3 4 0,-1-2-2,0-1 0,0 0-1,0 0 1,0 0 0,0 0 0,1-1 0,-1 0-1,0 0 1,1 0 0,-1 0 0,6 0-1,0-1-43,0 1-1,-1-2 0,1 1 1,0-1-1,-1-1 0,1 0 1,-1 0-1,0-1 0,1 0 1,15-9-1,-14 5-17,0-1 1,-1-1-1,0 0 1,-1 0-1,0-1 1,0 0-1,-1-1 0,9-14 1,-13 18 102,0 1 0,0-1 0,-1 0 0,0 0 0,0 0 0,-1 0 0,0-1 0,0 1 0,-1 0 1,0-1-1,0 0 0,-1 1 0,0-1 0,0 1 0,-3-15 0,2 19-31,0 1-1,0-1 1,-1 0-1,0 1 1,1 0-1,-1-1 1,0 1-1,0 0 1,0 0-1,0 0 1,-1 0-1,1 0 1,-1 0-1,1 1 1,-1-1-1,1 1 1,-1 0-1,0 0 1,0 0-1,1 0 1,-1 0 0,0 1-1,0-1 1,0 1-1,-5-1 1,-1 1-1,-1-1 1,1 1-1,-1 0 1,0 1-1,1 0 1,-17 5-1,20-4-10,-1 0 1,1 1-1,0 0 0,1 0 0,-1 0 1,0 1-1,1 0 0,0 0 0,-9 9 1,12-11-28,-1 1 1,1 0 0,0 0 0,0 0-1,0 0 1,0 0 0,1 0-1,-1 1 1,1-1 0,-1 0-1,1 1 1,1-1 0,-1 1 0,0 0-1,1-1 1,-1 1 0,1-1-1,0 1 1,1 5 0,0-7-167,-1-1 1,1 1-1,-1-1 1,1 1-1,-1-1 1,1 1-1,0-1 1,0 1 0,0-1-1,0 0 1,0 1-1,0-1 1,0 0-1,0 0 1,1 0-1,-1 0 1,0 0-1,1 0 1,-1 0-1,1 0 1,-1-1-1,3 2 1,38 6-6154,1-7-1832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9.213"/>
    </inkml:context>
    <inkml:brush xml:id="br0">
      <inkml:brushProperty name="width" value="0.025" units="cm"/>
      <inkml:brushProperty name="height" value="0.025" units="cm"/>
    </inkml:brush>
  </inkml:definitions>
  <inkml:trace contextRef="#ctx0" brushRef="#br0">223 46 20019,'-13'6'3070,"-11"4"-1724,1 2 1,1 0-1,-34 26 1,49-33-1098,0 0 1,1 0-1,-1 1 0,1 0 1,0 1-1,1-1 0,0 1 1,0 0-1,0 0 0,1 1 1,0-1-1,0 1 0,1 0 1,0 0-1,1 0 0,-4 16 1,6-22-248,0 0 0,0-1 0,0 1 1,0 0-1,0 0 0,1 0 0,-1 0 0,0-1 1,1 1-1,0 0 0,-1 0 0,1-1 1,0 1-1,0 0 0,0-1 0,0 1 0,0-1 1,0 1-1,0-1 0,0 0 0,1 1 1,-1-1-1,3 2 0,0-1-1,0 0 1,0 0-1,0 0 0,0-1 1,0 0-1,1 0 0,-1 0 1,0 0-1,9 0 0,-2-1-2,1 0-1,-1 0 0,0-1 1,0-1-1,0 0 0,0-1 1,16-5-1,-15 2 2,-1-1 0,0 0 0,0-1 0,0 0 0,-1 0 0,-1-1 0,1 0 0,-2-1 0,1 0 0,8-14 0,-12 16 0,1 1 0,-2-1 0,1-1 0,-1 1 0,-1-1 0,0 1 0,0-1 0,0 0 0,-1 0 0,0-1 0,-1 1 0,0 0 0,-1 0 0,0-1 0,-1-9 0,0 16 0,0 1 0,0 0 0,-1-1 0,1 1 0,-1 0 0,0 0 0,1 0 0,-1 0 0,0 0 0,0 0 0,0 1 0,-1-1 0,1 1 0,0-1 0,-1 1 0,1 0 0,0 0 0,-1 0 0,1 0 0,-1 0 0,0 1 0,1-1 0,-1 1 0,0 0 0,1-1 0,-1 1 0,-3 1 0,-2-2 0,0 1 0,0 0 0,0 0 0,0 1 0,0 0 0,0 1 0,0-1 0,-8 4 0,13-3-464,0 1 0,0-1 0,0 0 0,0 1 1,1 0-1,-1-1 0,1 1 0,-1 0 0,1 0 0,0 0 0,-2 5 0,3-7 145,1 0 0,-1 1-1,0-1 1,1 0 0,-1 1-1,1-1 1,-1 0-1,1 1 1,-1-1 0,1 1-1,0-1 1,0 1 0,0-1-1,0 1 1,0-1-1,0 1 1,0-1 0,0 0-1,1 1 1,-1-1 0,0 1-1,1-1 1,-1 1-1,1-1 1,0 0 0,-1 0-1,1 1 1,0-1 0,0 0-1,0 0 1,0 0-1,1 1 1,18 7-11794</inkml:trace>
  <inkml:trace contextRef="#ctx0" brushRef="#br0" timeOffset="1">615 2 14125,'0'0'12044,"-29"56"-8489,9-24-1729,0 4-609,3-2-1217,5 0 0,7-6 0,5-6 0,6-7 0,15-5 0,8-5 0,3-5 0,6 0-128,-7-7-2082,1-12-2242,-7-10-2787,-2-5-7944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9.553"/>
    </inkml:context>
    <inkml:brush xml:id="br0">
      <inkml:brushProperty name="width" value="0.025" units="cm"/>
      <inkml:brushProperty name="height" value="0.025" units="cm"/>
    </inkml:brush>
  </inkml:definitions>
  <inkml:trace contextRef="#ctx0" brushRef="#br0">79 52 12300,'0'0'9096,"-50"-37"-4740,32 25 0,10 10-2626,6 2-1057,2 7-417,0 9-256,8-3-737,4-4-4163,3-9-10827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2.949"/>
    </inkml:context>
    <inkml:brush xml:id="br0">
      <inkml:brushProperty name="width" value="0.025" units="cm"/>
      <inkml:brushProperty name="height" value="0.025" units="cm"/>
    </inkml:brush>
  </inkml:definitions>
  <inkml:trace contextRef="#ctx0" brushRef="#br0">1 229 12236,'0'0'11835,"11"-1"-9940,6-3-1515,-1 0 1,0-1-1,0-1 0,0-1 1,-1 0-1,0-1 0,25-18 1,182-135-910,-224 174 390,-46 60 822,31-51-535,-26 48 1,39-62-151,1-1-1,0 1 1,0 0-1,1 0 1,0 0-1,0 0 1,1 0-1,0 0 1,0 1 0,1-1-1,1 9 1,-1-16-93,0 0-1,0 0 1,0 1 0,0-1 0,1 0 0,-1 0 0,1 1 0,-1-1-1,1 0 1,-1 0 0,1 0 0,0 0 0,-1 0 0,1 0-1,0 0 1,0 0 0,0 0 0,0 0 0,0 0 0,0 0 0,0-1-1,0 1 1,0 0 0,0-1 0,0 1 0,0-1 0,3 1 0,-1 0-465,1-1 0,-1 1 1,0-1-1,1 0 1,-1 0-1,1 0 1,-1-1-1,0 1 1,1-1-1,3-1 1,35-17-7134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3.293"/>
    </inkml:context>
    <inkml:brush xml:id="br0">
      <inkml:brushProperty name="width" value="0.025" units="cm"/>
      <inkml:brushProperty name="height" value="0.025" units="cm"/>
    </inkml:brush>
  </inkml:definitions>
  <inkml:trace contextRef="#ctx0" brushRef="#br0">74 1 17873,'-7'9'3892,"-5"6"-2149,1 1 0,-14 25 0,22-36-1511,1-1-1,-1 1 1,1 0-1,0 0 1,1 0-1,-1 0 1,1 1 0,0-1-1,0 0 1,1 0-1,-1 1 1,1-1-1,0 1 1,1-1-1,-1 0 1,3 9 0,-1-11-223,0 0 1,0-1-1,0 1 0,0-1 1,1 1-1,-1-1 1,1 0-1,-1 0 1,1 0-1,0-1 1,0 1-1,0-1 0,0 1 1,0-1-1,0 0 1,0 0-1,0 0 1,1 0-1,-1-1 1,0 0-1,0 1 1,1-1-1,-1 0 0,5-1 1,3 1-101,0-1 0,-1 0 0,1 0 0,-1-1 0,1 0 0,15-6 0,-17 3-2,0 1 1,0-1-1,0-1 0,-1 0 0,0 0 1,0 0-1,10-11 0,-15 13 88,1 0-1,-1 0 1,0 0 0,0-1-1,0 1 1,-1-1 0,1 1-1,-1-1 1,0 0 0,0 0-1,-1 0 1,0 0 0,0 0-1,0 0 1,0 0 0,-1-7-1,0 11 45,-1-1 0,1 0 0,-1 0 0,0 1 0,0-1 0,0 0 0,0 1 0,0-1 0,0 1 1,0-1-1,-1 1 0,1 0 0,0-1 0,-1 1 0,1 0 0,-1 0 0,1 0 0,-1 0 0,0 0 0,1 0 0,-1 1 0,0-1 0,0 0 0,0 1 0,1-1 0,-1 1 0,0 0 0,0 0 0,0 0 0,0 0 0,-3 0 0,-8-1 248,0 1 0,0 1 0,-16 2 0,19-1-220,1 0 0,0 1 0,0 0 0,1 0 0,-16 9-1,20-10-50,1 0 0,-1 0-1,1 0 1,0 0 0,-1 1-1,1 0 1,0-1 0,0 1-1,1 0 1,-1 0-1,1 1 1,-1-1 0,1 1-1,0-1 1,-2 7 0,4-9-17,0-1 1,0 1-1,-1 0 1,1-1 0,1 1-1,-1 0 1,0-1-1,0 1 1,0 0 0,0 0-1,0-1 1,1 1-1,-1-1 1,0 1 0,0 0-1,1-1 1,-1 1-1,0-1 1,1 1 0,-1 0-1,1-1 1,-1 1-1,1-1 1,-1 1-1,1-1 1,-1 0 0,1 1-1,0-1 1,-1 0-1,1 1 1,0-1 0,-1 0-1,1 0 1,-1 1-1,1-1 1,0 0 0,0 0-1,-1 0 1,1 0-1,0 0 1,-1 0 0,2 0-1,36-2-544,-32 2 280,4-1-664,0-1 0,-1 0 1,1-1-1,16-6 0,35-21-10260,-17 3-4896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3.708"/>
    </inkml:context>
    <inkml:brush xml:id="br0">
      <inkml:brushProperty name="width" value="0.025" units="cm"/>
      <inkml:brushProperty name="height" value="0.025" units="cm"/>
    </inkml:brush>
  </inkml:definitions>
  <inkml:trace contextRef="#ctx0" brushRef="#br0">219 1 10442,'0'0'6742,"-10"1"-1830,-5 1-4112,1 0 1,0 1-1,-1 1 1,1 1 0,1 0-1,-1 0 1,-23 15-1,32-18-636,0 1 1,0 0-1,1 0 0,-1 1 0,1 0 0,0 0 0,0 0 0,0 0 0,0 0 0,1 1 0,-1-1 1,1 1-1,0 0 0,1 0 0,-1 1 0,1-1 0,0 0 0,1 1 0,-1-1 0,1 1 1,0-1-1,0 1 0,1 0 0,0-1 0,0 7 0,1-9-164,0 0 0,0 0 0,0 0 0,1 0 0,-1 0 0,1-1 0,-1 1 0,1-1 0,0 1 0,0-1 0,1 1 0,-1-1 0,0 0 0,1 0 0,-1 0 0,1 0 0,0-1 0,-1 1 0,1-1 0,0 1 0,0-1 0,0 0 0,0 0 0,0 0 0,0-1 0,0 1 0,0-1 0,1 0 0,2 0 0,6 2 0,-1-2 0,0 1 0,1-2 0,-1 1 0,1-2 0,-1 1 0,12-4 0,-14 1 0,0 0 0,1-1 0,-1 0 0,-1 0 0,1 0 0,-1-1 0,0-1 0,0 0 0,8-10 0,-12 14 0,-1 0 0,0 0 0,0-1 0,-1 1 0,1-1 0,-1 0 0,0 1 0,1-1 0,-2 0 0,1-1 0,0 1 0,-1 0 0,0 0 0,0-1 0,0 1 0,-1-1 0,1 1 0,-1-1 0,0 1 0,0 0 0,-1-1 0,1 1 0,-3-8 0,1 9 0,0 0 0,-1 0 0,1 0 0,0 1 0,-1-1 0,0 1 0,0 0 0,0 0 0,0 0 0,0 0 0,0 0 0,0 1 0,0-1 0,-1 1 0,1 0 0,-1 0 0,1 0 0,-1 0 0,-3 0 0,-73-7 0,78 8 0,-54-1-2723,39 1-4612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2.280"/>
    </inkml:context>
    <inkml:brush xml:id="br0">
      <inkml:brushProperty name="width" value="0.025" units="cm"/>
      <inkml:brushProperty name="height" value="0.025" units="cm"/>
    </inkml:brush>
  </inkml:definitions>
  <inkml:trace contextRef="#ctx0" brushRef="#br0">1 83 4484,'0'0'6310,"57"-2"-32,-19-3-3139,2-5 224,6 0-512,1-2-993,-1-1-993,-2 3-705,0 1-224,-7 5-1698,-7 0-1377,-11 3-2434,-11-1-6214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187"/>
    </inkml:context>
    <inkml:brush xml:id="br0">
      <inkml:brushProperty name="width" value="0.025" units="cm"/>
      <inkml:brushProperty name="height" value="0.025" units="cm"/>
    </inkml:brush>
  </inkml:definitions>
  <inkml:trace contextRef="#ctx0" brushRef="#br0">1 0 18770,'0'0'10762,"93"22"-9385,-31-22-672,7 0-545,6 0-96,-4 0-384,-12-4-1218,-13-3-2113,-21 5-2467,-18 0-2594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514"/>
    </inkml:context>
    <inkml:brush xml:id="br0">
      <inkml:brushProperty name="width" value="0.025" units="cm"/>
      <inkml:brushProperty name="height" value="0.025" units="cm"/>
    </inkml:brush>
  </inkml:definitions>
  <inkml:trace contextRef="#ctx0" brushRef="#br0">0 1 17264,'0'0'11723,"94"24"-10794,-37-24-288,6 0-449,3 0-160,-5 0-737,-7-4-4323,-6 1-8970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935"/>
    </inkml:context>
    <inkml:brush xml:id="br0">
      <inkml:brushProperty name="width" value="0.025" units="cm"/>
      <inkml:brushProperty name="height" value="0.025" units="cm"/>
    </inkml:brush>
  </inkml:definitions>
  <inkml:trace contextRef="#ctx0" brushRef="#br0">0 48 9929,'0'0'6075,"10"-5"-2802,6-2-2376,-1 0 0,2 1-1,-1 1 1,0 0 0,1 1 0,21-2 0,-16 5-108,74-1 1556,-90 2-2266,0 1 1,0 0 0,0 0-1,-1 0 1,1 0 0,0 1-1,-1 0 1,1 0 0,-1 1-1,0-1 1,0 1 0,0 1 0,6 4-1,-10-7-66,0 0 0,0 0 0,0 0 0,0 1 0,0-1 0,0 0 0,0 1 0,0-1 0,-1 1 0,1-1 0,-1 1 0,1-1 0,-1 1 0,0-1 0,1 1 0,-1-1 0,0 1 0,0 0 0,0-1 0,0 1 0,0-1 0,-1 1-1,1-1 1,0 1 0,-1 0 0,1-1 0,-1 1 0,0-1 0,1 0 0,-1 1 0,0-1 0,0 0 0,0 1 0,0-1 0,0 0 0,0 0 0,0 0 0,0 0 0,0 0 0,-2 2 0,-7 5 115,0 0 1,-1-1-1,-20 11 0,24-14-94,-44 21 432,37-19-292,-1 1 0,1 0 0,1 0 0,0 2 0,0 0 0,0 0-1,-12 13 1,24-21-173,0-1-1,1 1 1,-1-1-1,0 1 1,1-1-1,-1 1 1,0 0-1,1 0 1,-1-1-1,1 1 1,-1 0-1,1 0 1,-1 0-1,1-1 1,-1 1-1,1 0 1,0 0-1,0 0 1,-1 0-1,1 0 1,0 0-1,0 0 1,0 0-1,0 0 1,0-1-1,0 1 1,0 0-1,1 0 1,-1 0-1,0 0 1,0 0-1,1 0 1,-1 0-1,0 0 1,1-1-1,-1 1 1,1 0-1,-1 0 1,1 0-1,0-1 1,-1 1-1,1 0 1,0-1-1,-1 1 1,1-1-1,0 1 1,0-1-1,0 1 1,-1-1-1,1 1 1,0-1-1,0 0 1,0 1-1,0-1 1,0 0-1,0 0 1,1 0-1,9 3-183,0-2 0,0 1 0,20-1 0,-25-1-27,23 0-2450,1 0 0,31-7 0,8-7-5812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5.261"/>
    </inkml:context>
    <inkml:brush xml:id="br0">
      <inkml:brushProperty name="width" value="0.025" units="cm"/>
      <inkml:brushProperty name="height" value="0.025" units="cm"/>
    </inkml:brush>
  </inkml:definitions>
  <inkml:trace contextRef="#ctx0" brushRef="#br0">179 22 15471,'-10'0'6630,"-2"-2"-5552,0 2 1,1 0-1,-1 0 1,0 1-1,-13 3 1,20-3-911,1 0-1,0 0 1,-1 1-1,1 0 1,0 0-1,0 0 1,0 0 0,0 1-1,1 0 1,-1-1-1,1 1 1,-1 1-1,1-1 1,0 0 0,0 1-1,0-1 1,1 1-1,-1 0 1,-1 6 0,2-8-137,0 1 1,1 0-1,0 0 1,0 0-1,0 0 1,0 0 0,0 0-1,1 0 1,-1 0-1,1 0 1,0 0 0,0 0-1,0 0 1,0 0-1,0 0 1,1 0-1,0 0 1,-1 0 0,1 0-1,0 0 1,0 0-1,1 0 1,1 3 0,0-2-21,0-1 1,1 1-1,-1-1 1,1 0 0,0 0-1,0 0 1,0-1 0,0 1-1,0-1 1,1 0 0,-1 0-1,1-1 1,7 3-1,1-1-40,0-1 0,1 0-1,-1-1 1,1 0 0,-1-1-1,0 0 1,1-1 0,-1-1-1,1 0 1,13-4-1,-19 2 37,0 0 0,0 0 0,-1-1 0,0 0 0,0-1 0,0 1 0,-1-1 0,1 0 0,-1-1 0,-1 1 0,0-1 0,7-10 0,-11 15-3,1-1-1,-1 1 1,1 0 0,-1-1-1,0 1 1,0 0-1,0-1 1,0 0 0,-1 1-1,1-1 1,-1 1-1,1-1 1,-1 0 0,0 1-1,0-1 1,0 0-1,0 0 1,0 1 0,-1-1-1,0 1 1,1-1-1,-1 0 1,0 1 0,0-1-1,0 1 1,0-1-1,-1 1 1,1 0 0,-1 0-1,1 0 1,-1-1-1,0 1 1,0 1 0,0-1-1,0 0 1,0 0-1,0 1 1,0-1 0,-1 1-1,1 0 1,-1 0-1,-4-2 1,-4-1-265,1 1 1,-1 1-1,0 0 1,0 0-1,0 1 1,-1 0-1,-19 2 0,27-1 78,0 1 0,-1-1 0,1 1 0,0 0 0,0 1 0,0-1 0,0 0-1,0 1 1,1 0 0,-7 4 0,8-5 94,1 1 0,-1-1 0,1 1 0,0-1 0,-1 1 0,1-1 0,0 1 0,0 0 0,0-1 0,1 1 0,-1 0 0,0 0 0,0 0 0,1 0 0,0-1 0,-1 1 0,1 0 0,0 0 0,0 0 0,0 0 0,0 0 0,0 0 0,1 4 0,7 10-4945,13-5-1666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5.637"/>
    </inkml:context>
    <inkml:brush xml:id="br0">
      <inkml:brushProperty name="width" value="0.025" units="cm"/>
      <inkml:brushProperty name="height" value="0.025" units="cm"/>
    </inkml:brush>
  </inkml:definitions>
  <inkml:trace contextRef="#ctx0" brushRef="#br0">182 12 8200,'0'0'10570,"-9"-1"-5648,-1 0-4288,1 1 1,-1 1-1,1 0 0,-1 0 1,1 1-1,0 0 0,-1 0 1,-15 8-1,21-9-500,-1 1 0,1 1 0,0-1 0,-1 0 1,1 1-1,0 0 0,1 0 0,-1 1 0,1-1 0,-1 0 0,1 1 0,0 0 0,0 0 0,0 0 0,1 0 0,0 1 0,-1-1 0,2 0 0,-1 1 0,0 0 1,-1 8-1,3-11-128,0 0 1,0 0 0,0 0 0,0 0-1,0 0 1,1 0 0,-1 0-1,1-1 1,-1 1 0,1 0 0,0 0-1,-1 0 1,1-1 0,0 1 0,0 0-1,0-1 1,1 1 0,-1-1 0,0 1-1,0-1 1,1 0 0,-1 1-1,1-1 1,-1 0 0,1 0 0,0 0-1,-1 0 1,1 0 0,0-1 0,0 1-1,0 0 1,0-1 0,-1 1 0,1-1-1,3 0 1,9 3 35,1-1 0,-1-1 0,24-1 1,-27 0-38,-3 0-5,0-1 0,0 0 0,0 0 0,0-1 0,0 0 0,-1 0 0,1-1 0,-1 0 0,1 0 0,11-9 0,-15 11 0,-1-1 0,0-1 0,0 1 0,0 0 0,0-1 0,-1 0 0,1 0 0,-1 1 0,0-1 0,0-1 0,0 1 0,0 0 0,0 0 0,0-1 0,-1 1 0,0-1 0,0 0 0,0 1 0,0-1 0,0 0 0,-1 1 0,0-1 0,1 0 0,-1 0 0,-1-3 0,0 4-2,0 1 1,0-1-1,-1 1 1,1 0-1,-1-1 1,1 1-1,-1 0 0,0 0 1,0 0-1,0 0 1,0 0-1,0 1 1,0-1-1,0 1 1,-1-1-1,1 1 0,0 0 1,-1-1-1,1 2 1,-1-1-1,0 0 1,-4-1-1,-61-10-843,28 11-5098,30 1 1524,-7 0-9354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119"/>
    </inkml:context>
    <inkml:brush xml:id="br0">
      <inkml:brushProperty name="width" value="0.025" units="cm"/>
      <inkml:brushProperty name="height" value="0.025" units="cm"/>
    </inkml:brush>
  </inkml:definitions>
  <inkml:trace contextRef="#ctx0" brushRef="#br0">174 33 20019,'0'0'3977,"-11"-3"-662,8 3-3215,-7-2 376,0 0 1,0 0 0,-1 1-1,1 1 1,-14 1-1,20-1-421,0 1 0,1-1 0,-1 1 0,0 0 0,1 1-1,-1-1 1,1 1 0,-1-1 0,1 1 0,0 0-1,-1 0 1,1 1 0,0-1 0,1 1 0,-1-1 0,0 1-1,1 0 1,-1 0 0,1 0 0,-4 7 0,4-7-48,0 0 0,1 1 1,-1-1-1,0 1 0,1-1 0,0 1 1,0 0-1,0-1 0,0 1 0,1 0 1,0 0-1,-1-1 0,1 1 0,1 0 1,-1 0-1,0 0 0,1-1 0,0 1 1,0 0-1,0-1 0,3 7 1,-2-7 2,0 0 1,1 0 0,-1 0-1,1 0 1,0-1 0,0 1-1,0-1 1,0 0 0,0 1-1,1-1 1,-1-1 0,1 1 0,-1 0-1,1-1 1,0 0 0,-1 0-1,1 0 1,0 0 0,0-1-1,7 1 1,0 0 9,-1-1 1,1 0-1,0-1 0,0 0 0,-1 0 1,1-2-1,-1 1 0,1-1 0,-1 0 0,0-1 1,11-6-1,-16 7-11,0 0 1,0 0-1,0-1 0,0 0 1,-1 0-1,1 0 0,-1 0 1,0-1-1,-1 0 0,1 1 1,-1-2-1,0 1 0,0 0 1,0 0-1,-1-1 0,0 0 1,0 1-1,0-1 0,-1 0 1,0 0-1,1-9 1,-2 13-13,0 0 1,0 0-1,0-1 0,0 1 1,0 0-1,0 0 1,-1 0-1,1 0 1,-1 0-1,1 0 1,-1 0-1,0 0 1,0 0-1,0 0 1,0 0-1,0 0 1,0 1-1,-1-1 1,1 0-1,-1 1 1,1-1-1,-1 1 1,1 0-1,-1-1 1,0 1-1,0 0 1,0 0-1,0 0 1,1 0-1,-1 0 1,-1 1-1,1-1 1,0 0-1,0 1 1,0 0-1,0-1 1,0 1-1,0 0 1,0 0-1,-1 0 1,1 1-1,-3-1 1,0 1-392,-1 0 0,0 0 1,1 0-1,0 0 0,-1 1 0,1 0 1,-7 3-1,9-3-478,-1 0 1,1-1-1,0 1 1,0 1-1,0-1 1,1 0-1,-1 1 1,0 0-1,1-1 1,-4 7-1,-2 10-7904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463"/>
    </inkml:context>
    <inkml:brush xml:id="br0">
      <inkml:brushProperty name="width" value="0.025" units="cm"/>
      <inkml:brushProperty name="height" value="0.025" units="cm"/>
    </inkml:brush>
  </inkml:definitions>
  <inkml:trace contextRef="#ctx0" brushRef="#br0">60 1 15054,'0'0'16133,"-7"11"-14788,2-4-1253,-2 4-59,0 0 1,0 1-1,1-1 1,0 1-1,-5 18 1,10-28-36,0 1 1,1-1 0,-1 0-1,1 0 1,0 1 0,-1-1-1,1 0 1,0 0 0,0 1-1,1-1 1,-1 0 0,0 1-1,1-1 1,-1 0 0,1 0-1,0 0 1,0 1 0,0-1-1,0 0 1,0 0 0,0 0-1,1 0 1,-1-1 0,0 1-1,1 0 1,0-1 0,-1 1-1,1-1 1,0 1 0,0-1-1,0 0 1,0 1-1,0-1 1,0 0 0,0-1-1,0 1 1,0 0 0,1 0-1,-1-1 1,0 0 0,0 1-1,5-1 1,1 2-613,-1-1-1,1 0 1,0-1-1,14 0 1,-20 0 289,0-1 1,-1 1-1,1 0 1,0-1-1,0 1 1,0-1-1,-1 0 1,1 0-1,0 1 1,-1-1-1,1 0 1,-1 0-1,1 0 1,-1-1-1,1 1 1,-1 0-1,0-1 1,1 1-1,-1 0 1,0-1-1,0 0 1,0 1-1,0-1 0,-1 0 1,2-2-1,4-21-12988</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835"/>
    </inkml:context>
    <inkml:brush xml:id="br0">
      <inkml:brushProperty name="width" value="0.025" units="cm"/>
      <inkml:brushProperty name="height" value="0.025" units="cm"/>
    </inkml:brush>
  </inkml:definitions>
  <inkml:trace contextRef="#ctx0" brushRef="#br0">0 0 20724,'0'0'11787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1.121"/>
    </inkml:context>
    <inkml:brush xml:id="br0">
      <inkml:brushProperty name="width" value="0.025" units="cm"/>
      <inkml:brushProperty name="height" value="0.025" units="cm"/>
    </inkml:brush>
  </inkml:definitions>
  <inkml:trace contextRef="#ctx0" brushRef="#br0">101 1 7239,'0'0'17435,"-3"10"-15380,-34 86 991,26-71-2672,1 0 0,0 0 0,2 1 0,1 1 0,-7 50 1,14-76-351,0 0 1,0 1 0,0-1 0,0 0 0,0 0-1,0 1 1,0-1 0,0 0 0,1 0-1,-1 0 1,0 0 0,1 1 0,-1-1 0,1 0-1,0 0 1,-1 0 0,1 0 0,0 0-1,-1 0 1,1 0 0,0 0 0,0 0 0,0-1-1,0 1 1,2 1 0,-1-1-6,0-1 1,0 1-1,1-1 0,-1 1 1,0-1-1,0 0 0,1 0 1,-1 0-1,0 0 0,1 0 1,-1 0-1,5-2 0,0 0-316,1 0-1,-1-1 1,1 0-1,-1 0 1,0-1 0,0 0-1,9-7 1,-10 5-1207,1 0 1,-1 0 0,-1-1 0,1 0 0,-1 0 0,8-15 0,5-17-9382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1.445"/>
    </inkml:context>
    <inkml:brush xml:id="br0">
      <inkml:brushProperty name="width" value="0.025" units="cm"/>
      <inkml:brushProperty name="height" value="0.025" units="cm"/>
    </inkml:brush>
  </inkml:definitions>
  <inkml:trace contextRef="#ctx0" brushRef="#br0">0 1 20435,'0'0'11211,"9"41"-21205,6-41-415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2.638"/>
    </inkml:context>
    <inkml:brush xml:id="br0">
      <inkml:brushProperty name="width" value="0.025" units="cm"/>
      <inkml:brushProperty name="height" value="0.025" units="cm"/>
    </inkml:brush>
  </inkml:definitions>
  <inkml:trace contextRef="#ctx0" brushRef="#br0">32 1 8072,'0'0'15267,"-3"9"-12982,-1 9-1490,-15 67 926,13-26-3393,6-58 1592,0 0-1,1-1 1,-1 1 0,0 0 0,0 0 0,0 0-1,1 0 1,-1 0 0,0 0 0,1 0 0,-1-1-1,1 1 1,-1 0 0,1 0 0,0-1 0,-1 1-1,1 0 1,0 0 0,-1-1 0,1 1 0,0-1-1,0 1 1,-1-1 0,1 1 0,0-1 0,0 0-1,0 1 1,0-1 0,0 0 0,-1 1 0,1-1-1,0 0 1,0 0 0,0 0 0,0 0 0,0 0-1,0 0 1,0 0 0,0 0 0,0-1 0,0 1 0,0 0-1,1-1 1,2 0-5,0 0 0,0 0 1,0-1-1,0 1 0,0-1 0,0 0 0,0 0 0,5-4 1,5-6-39,-1 0 0,0 0 0,-1-1 1,0-1-1,-1 0 0,13-22 0,-34 56 1029,6-13-872,0-1 0,0 1 0,1 0-1,0 1 1,1-1 0,-1 1 0,1-1 0,1 1-1,-1 0 1,1-1 0,1 1 0,-1 9-1,2-16-87,-1 0 0,0 1 0,1-1 0,-1 0 0,1 0 0,-1 0 0,1-1 0,-1 1 0,1 0 0,0 0 0,-1 0 0,1 0 0,0-1 0,0 1-1,0 0 1,-1 0 0,1-1 0,0 1 0,0-1 0,0 1 0,0-1 0,0 1 0,0-1 0,0 0 0,0 1 0,0-1 0,1 0 0,1 0 0,32 0-3768,-35 0 3750,35-6-5725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2.381"/>
    </inkml:context>
    <inkml:brush xml:id="br0">
      <inkml:brushProperty name="width" value="0.025" units="cm"/>
      <inkml:brushProperty name="height" value="0.025" units="cm"/>
    </inkml:brush>
  </inkml:definitions>
  <inkml:trace contextRef="#ctx0" brushRef="#br0">208 1 5349,'0'0'24781,"-4"14"-24488,-2 4-206,-2 1 0,0-1 0,0-1 0,-2 1 0,0-1 0,-21 25 0,21-30 7,-6 8 430,-1 0 0,-35 32 0,46-49-455,5-6-52,4-5-34,50-66-2025,-31 45 704,-1 0 1,17-35 0,-64 114 1718,14-31 78,1 1 0,1 0 0,1 0 0,1 1 0,1 0-1,0 1 1,-3 27 0,10-49-445,0 1 0,0-1 0,0 1 0,0-1 0,0 1 0,0-1 1,0 1-1,0-1 0,0 1 0,1-1 0,-1 0 0,0 1 0,0-1 0,0 1 0,1-1 0,-1 1 0,0-1 0,1 0 0,-1 1 0,0-1 0,1 1 0,-1-1 0,0 0 1,1 1-1,-1-1 0,1 0 0,-1 0 0,1 1 0,-1-1 0,0 0 0,1 0 0,-1 0 0,1 0 0,-1 0 0,1 0 0,-1 1 0,1-1 0,-1 0 0,1 0 1,-1 0-1,1-1 0,-1 1 0,1 0 0,-1 0 0,1 0 0,-1 0 0,1 0 0,-1-1 0,1 1 0,-1 0 0,1 0 0,-1-1 0,0 1 0,1-1 0,26-14 131,-23 11-170,-1-1 0,1 1 0,-1-1 0,0 0 0,-1 0 0,1 0 0,-1 0 0,0 0 0,0 0 0,-1-1 0,1 1 0,-1 0 0,-1-1 0,1 0 0,-1 1 0,0-1-1,0 1 1,0-1 0,-1 1 0,0-1 0,0 1 0,0-1 0,-1 1 0,1 0 0,-1-1 0,-1 1 0,1 0 0,-1 1 0,0-1 0,0 0 0,0 1 0,-1-1 0,1 1 0,-1 0 0,0 0 0,0 1-1,-1-1 1,1 1 0,-1 0 0,0 0 0,0 0 0,0 1 0,0 0 0,0 0 0,0 0 0,-1 0 0,1 1 0,0 0 0,-1 0 0,0 0 0,-7 1 0,13 0 37,-1 0-1,1 0 1,0 0 0,-1 1 0,1-1 0,0 0-1,-1 0 1,1 0 0,0 1 0,0-1 0,-1 0-1,1 0 1,0 1 0,0-1 0,-1 0-1,1 1 1,0-1 0,0 0 0,0 0 0,-1 1-1,1-1 1,0 1 0,0-1 0,0 0 0,0 1-1,0-1 1,0 0 0,0 1 0,0-1 0,0 0-1,0 1 1,0-1 0,0 0 0,0 1 0,0-1-1,0 1 1,0-1 0,0 0 0,0 1 0,1-1-1,-1 0 1,0 1 0,0-1 0,0 0 0,1 1-1,10 17 328,-3-13-274,0 0 1,1-1-1,-1 0 1,1 0-1,0-1 1,0 0 0,0-1-1,14 2 1,83 8-600,-73-10-382,45 5-6590,-50-5-80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2.706"/>
    </inkml:context>
    <inkml:brush xml:id="br0">
      <inkml:brushProperty name="width" value="0.025" units="cm"/>
      <inkml:brushProperty name="height" value="0.025" units="cm"/>
    </inkml:brush>
  </inkml:definitions>
  <inkml:trace contextRef="#ctx0" brushRef="#br0">0 0 15727,'0'0'15887,"70"28"-15535,-30-25-288,2 1-32,2-1-256,-4-1-1057,-7-2-1474,-10 0-1793,-9 0-929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3.067"/>
    </inkml:context>
    <inkml:brush xml:id="br0">
      <inkml:brushProperty name="width" value="0.025" units="cm"/>
      <inkml:brushProperty name="height" value="0.025" units="cm"/>
    </inkml:brush>
  </inkml:definitions>
  <inkml:trace contextRef="#ctx0" brushRef="#br0">0 15 15439,'0'0'10858,"72"12"-8456,-25-12-1249,6 0-608,1-3-417,-3-1-128,-7 1-609,-6 0-1377,-9-3-4131,-3-1-11308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3.753"/>
    </inkml:context>
    <inkml:brush xml:id="br0">
      <inkml:brushProperty name="width" value="0.025" units="cm"/>
      <inkml:brushProperty name="height" value="0.025" units="cm"/>
    </inkml:brush>
  </inkml:definitions>
  <inkml:trace contextRef="#ctx0" brushRef="#br0">1 233 8872,'0'0'16747,"10"-4"-14751,17-10-1503,-1-1-1,-1 0 1,0-2-1,22-21 1,94-91-404,-138 129-352,-4 8 194,-5 10 65,-3 0-1,1 0 0,1 0 0,0 0 1,1 1-1,2 0 0,0 0 0,0 0 0,2 1 1,0 19-1,2-38-78,0 0 0,0 0-1,1 1 1,-1-1 0,0 0 0,1 0 0,-1 0 0,1 0 0,-1 0 0,1 0-1,-1 0 1,1 0 0,0-1 0,0 1 0,-1 0 0,1 0 0,0 0 0,0-1 0,0 1-1,0 0 1,0-1 0,0 1 0,0-1 0,0 1 0,0-1 0,0 0 0,0 1-1,0-1 1,0 0 0,0 0 0,0 0 0,1 0 0,-1 0 0,0 0 0,0 0-1,0 0 1,0 0 0,0 0 0,2-1 0,2 0-562,0 0-1,1 0 1,-1-1-1,0 1 1,0-1 0,1 0-1,5-4 1,25-22-5654,4-7-4533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095"/>
    </inkml:context>
    <inkml:brush xml:id="br0">
      <inkml:brushProperty name="width" value="0.025" units="cm"/>
      <inkml:brushProperty name="height" value="0.025" units="cm"/>
    </inkml:brush>
  </inkml:definitions>
  <inkml:trace contextRef="#ctx0" brushRef="#br0">124 0 17392,'-8'9'2718,"5"-5"-2347,-19 22 2503,-32 52 0,49-70-2605,0-1-1,1 1 0,0 1 1,1-1-1,-1 1 0,2-1 1,-1 1-1,1 0 0,1 0 0,-1 0 1,1 0-1,1 0 0,0 12 1,1-18-247,0-1-1,0 0 1,0 0 0,0 0 0,1 0 0,-1 0 0,0 0-1,1 0 1,-1-1 0,1 1 0,0 0 0,0-1 0,0 1 0,0-1-1,0 0 1,0 1 0,0-1 0,0 0 0,0 0 0,0-1-1,0 1 1,1 0 0,-1-1 0,0 1 0,1-1 0,-1 0 0,0 0-1,1 0 1,-1 0 0,1 0 0,3-1 0,2 1 8,0-1 1,1 0 0,-1 0 0,0-1-1,0 0 1,0 0 0,16-8 0,-18 7-18,0-1-1,0 0 1,0 0 0,-1 0 0,1-1 0,-1 0 0,0 0 0,0-1 0,-1 1 0,0-1 0,0 0 0,0 0 0,0-1 0,-1 1 0,0-1 0,-1 1-1,1-1 1,-1 0 0,-1 0 0,1 0 0,-1 0 0,0 0 0,-1 0 0,0-1 0,-1-9 0,1 15-8,-1 0 0,0 0 0,0-1 0,0 1 0,0 0 0,-1 0 0,1 0 0,0 1 0,-1-1 0,0 0 0,1 0 0,-1 1 0,0-1 0,0 1 0,1 0 0,-1-1 0,0 1 0,-1 0 0,1 0 0,0 0 0,0 0 0,0 1 0,-1-1 0,1 1 0,0-1 0,0 1 0,-1 0 0,1 0 0,0 0 0,-1 0 0,1 0 0,0 0 0,-1 1 0,-3 0-1,2 0-14,-1 0 0,1-1 0,0 2 0,-1-1 1,1 0-1,0 1 0,0 0 0,0 0 0,0 0 0,0 1 0,0-1 0,1 1 0,-1 0 0,1 0 0,0 0 0,0 0 0,-4 6 0,6-8-141,0 0 0,0 1 1,0-1-1,0 1 1,1-1-1,-1 1 1,0-1-1,1 1 1,-1-1-1,1 1 1,0-1-1,0 1 0,-1-1 1,1 1-1,0 0 1,0-1-1,0 1 1,1-1-1,-1 1 1,0 0-1,1-1 0,-1 1 1,1-1-1,-1 1 1,1-1-1,-1 1 1,1-1-1,0 0 1,0 1-1,0-1 0,0 0 1,0 0-1,0 1 1,0-1-1,1 0 1,-1 0-1,0 0 1,0 0-1,1-1 0,-1 1 1,1 0-1,-1-1 1,1 1-1,-1 0 1,3-1-1,6 3-1825,1-1 1,0 0-1,0-1 0,0 0 0,13-1 0,-23 0 1784,44 0-8029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439"/>
    </inkml:context>
    <inkml:brush xml:id="br0">
      <inkml:brushProperty name="width" value="0.025" units="cm"/>
      <inkml:brushProperty name="height" value="0.025" units="cm"/>
    </inkml:brush>
  </inkml:definitions>
  <inkml:trace contextRef="#ctx0" brushRef="#br0">192 13 16271,'0'0'7730,"-13"3"-5504,6-2-2056,0 1-1,0 0 0,0 0 0,0 1 1,1 0-1,-1 0 0,1 0 0,0 1 0,-1 0 1,2 0-1,-1 1 0,0 0 0,1 0 0,0 0 1,0 0-1,1 1 0,-1 0 0,1 0 0,0 0 1,1 1-1,0-1 0,-4 9 0,6-11-65,0 0-1,0 0 0,0 1 1,0-1-1,0 0 1,1 0-1,0 1 0,0-1 1,0 0-1,1 0 0,-1 1 1,1-1-1,0 0 1,0 0-1,2 5 0,-1-6-70,0-1-1,-1 0 0,1 1 0,0-1 0,0 0 0,0 0 0,1-1 0,-1 1 0,0 0 0,1-1 0,-1 1 0,1-1 0,0 0 0,-1 0 0,1 0 0,0 0 0,0 0 0,-1 0 1,1-1-1,0 0 0,0 1 0,5-1 0,3 0-20,0-1 0,0 0 0,0 0 0,-1-1 0,1 0 0,-1-1 0,1 0 0,-1-1 0,0 0 0,0-1 0,0 0 0,-1 0 0,10-7 0,-13 8-8,0-1 1,0 0-1,-1 0 1,1 0-1,-1 0 0,0-1 1,-1 0-1,0 0 1,1 0-1,-2-1 0,1 0 1,-1 1-1,0-1 1,0 0-1,-1 0 0,0-1 1,0 1-1,-1 0 1,1-15-1,-2 20-4,-1 0 0,1 0 0,-1 0 0,1 0 0,-1 0 0,0 1 0,0-1 0,0 0 0,0 0 0,0 1 0,0-1 0,-1 1 0,1-1 0,0 1 0,-1-1 0,1 1 0,-1 0 0,0 0 0,1 0 0,-1 0 0,0 0 0,0 0 0,1 0 0,-1 1 0,0-1 0,0 0 0,0 1 0,0 0 0,0-1 0,0 1 0,-4 0 0,-10-2 0,-1 1 0,-29 3 0,35-2 0,-62 11-2449,57-7 403,0 1 0,0 1 0,1 1 0,-24 13 0,10-1-10803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780"/>
    </inkml:context>
    <inkml:brush xml:id="br0">
      <inkml:brushProperty name="width" value="0.025" units="cm"/>
      <inkml:brushProperty name="height" value="0.025" units="cm"/>
    </inkml:brush>
  </inkml:definitions>
  <inkml:trace contextRef="#ctx0" brushRef="#br0">1 127 13581,'0'0'3876,"12"1"-230,140-3 2488,89-21-3695,-28 2-1761,484-61-651,-734 87-12583,11-3-336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167"/>
    </inkml:context>
    <inkml:brush xml:id="br0">
      <inkml:brushProperty name="width" value="0.025" units="cm"/>
      <inkml:brushProperty name="height" value="0.025" units="cm"/>
    </inkml:brush>
  </inkml:definitions>
  <inkml:trace contextRef="#ctx0" brushRef="#br0">1 49 12300,'0'0'5253,"9"-5"-1746,12-4-1635,0 0 0,29-6 0,-41 12-1541,-1 1-1,1 0 1,0 1-1,0 0 1,0 0-1,0 1 1,0 0-1,0 0 0,0 1 1,12 3-1,-20-3-317,0-1 0,0 1 0,0-1 0,0 1-1,0 0 1,0-1 0,0 1 0,0 0 0,0 0 0,-1 0-1,1 0 1,0 0 0,-1 0 0,1 0 0,0 0 0,-1 0-1,1 0 1,-1 0 0,0 0 0,1 0 0,-1 0 0,0 0-1,0 1 1,1-1 0,-1 0 0,0 0 0,0 0 0,0 0-1,-1 1 1,1-1 0,0 0 0,0 0 0,-1 0-1,1 0 1,-1 2 0,0 1 23,-1 1 0,1-1-1,-1 0 1,0 1 0,-1-1-1,1 0 1,-5 6 0,-49 43 412,42-42-152,1 1 1,1 1-1,-20 23 0,32-35-294,-1-1-1,0 1 1,0 0-1,1 0 1,-1 0-1,0 0 0,1-1 1,-1 1-1,1 0 1,-1 0-1,1 0 1,0 0-1,-1 0 1,1 1-1,0-1 1,0 0-1,-1 0 1,1 0-1,0 0 1,0 0-1,0 0 0,1 0 1,-1 0-1,0 0 1,0 0-1,0 0 1,1 1-1,-1-1 1,1 0-1,-1 0 1,1-1-1,0 3 1,1-2 2,1 1 1,-1-1 0,0 0-1,1 0 1,-1 0 0,0 0-1,1-1 1,-1 1 0,1-1 0,0 1-1,-1-1 1,1 0 0,3 0-1,11-1-107,0 0 0,0-1 0,21-6-1,28-14-4113,-4-10-6107,-21 7-2211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495"/>
    </inkml:context>
    <inkml:brush xml:id="br0">
      <inkml:brushProperty name="width" value="0.025" units="cm"/>
      <inkml:brushProperty name="height" value="0.025" units="cm"/>
    </inkml:brush>
  </inkml:definitions>
  <inkml:trace contextRef="#ctx0" brushRef="#br0">112 12 10858,'0'0'7431,"-11"3"-3133,3-1-3773,0 0 1,1 0 0,-1 1 0,1 1 0,0-1-1,0 1 1,-11 8 0,15-10-407,1 0-1,-1 0 1,1 1-1,0-1 1,0 0 0,0 1-1,0-1 1,0 1-1,1 0 1,-1-1 0,1 1-1,-1 0 1,1 0-1,0 0 1,0 0 0,1 0-1,-1 0 1,1 0-1,-1 0 1,1 0 0,0 1-1,0-1 1,0 0-1,1 0 1,-1 0 0,1 0-1,1 6 1,-1-8-95,1 1 0,-1 0-1,1 0 1,-1 0 0,1-1 0,0 1 0,-1-1 0,1 1 0,0-1-1,0 0 1,0 0 0,0 0 0,0 0 0,0 0 0,1 0 0,-1-1 0,0 1-1,0 0 1,1-1 0,-1 0 0,0 0 0,1 0 0,-1 0 0,4 0-1,2 0 5,1 0 0,-1-1 0,0 0 0,1 0-1,13-5 1,-14 3-65,-1-1-1,1 0 0,-1-1 1,0 0-1,0 0 0,-1 0 1,1-1-1,6-8 1,-10 12 18,-1-1 1,1 1 0,-1-1 0,0 0-1,0 1 1,0-1 0,0 0 0,-1 0-1,1-1 1,-1 1 0,0 0 0,0 0 0,0-1-1,0 1 1,-1-1 0,1 1 0,-1 0-1,0-1 1,0 1 0,0-1 0,0 1-1,-2-7 1,1 8 21,-1 1 0,1 0-1,0 0 1,-1-1 0,1 1-1,-1 0 1,1 0 0,-1 0-1,1 0 1,-1 1 0,0-1-1,1 0 1,-1 1 0,0-1-1,0 1 1,1-1 0,-1 1-1,0 0 1,0 0 0,0 0-1,-2 0 1,-42 4 56,41-3-75,0 1 0,1-1 0,-1 1 0,1 0 0,-1 0 0,1 0 0,0 1 0,0 0-1,0-1 1,0 1 0,0 1 0,1-1 0,0 0 0,-1 1 0,1 0 0,0 0 0,1 0 0,-1 0 0,1 0 0,0 1 0,0-1 0,0 1 0,0-1 0,-1 10 0,3-13-127,1 0 0,-1 0 0,0 0 0,0 0 0,1 0 0,-1 0-1,1 0 1,-1 0 0,1 0 0,-1 0 0,1 0 0,0 0 0,-1-1 0,1 1 0,0 0-1,0 0 1,-1-1 0,1 1 0,0 0 0,0-1 0,0 1 0,0-1 0,0 1 0,0-1-1,0 1 1,0-1 0,0 0 0,0 1 0,0-1 0,1 0 0,-1 0 0,2 0 0,44 0-5468,-37-1 3762,32-2-6676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853"/>
    </inkml:context>
    <inkml:brush xml:id="br0">
      <inkml:brushProperty name="width" value="0.025" units="cm"/>
      <inkml:brushProperty name="height" value="0.025" units="cm"/>
    </inkml:brush>
  </inkml:definitions>
  <inkml:trace contextRef="#ctx0" brushRef="#br0">149 7 15887,'0'0'3838,"-11"4"-512,-2 0-2534,0 1 1,1 0-1,0 1 0,-20 12 0,28-15-589,0 0 0,0 0 0,0 0 0,0 0 0,1 1-1,-1 0 1,1-1 0,0 1 0,0 0 0,0 1 0,0-1 0,1 0-1,0 1 1,0-1 0,0 1 0,0 0 0,1 0 0,-2 9 0,3-13-187,1 0 0,-1 0 1,0 0-1,0 0 0,1 0 1,-1 0-1,1 0 0,-1 0 1,1 0-1,-1 0 0,1 0 1,-1 0-1,1-1 0,0 1 1,-1 0-1,1 0 0,0-1 1,0 1-1,0 0 0,0-1 1,-1 1-1,1-1 0,0 1 1,0-1-1,0 1 0,0-1 1,0 0-1,0 1 0,0-1 1,0 0-1,1 0 1,-1 0-1,0 0 0,0 0 1,1 0-1,43-1 113,-43 1-115,8-2-77,-1 0 0,1 0 0,0-1 0,-1 0 0,1-1 1,-1 0-1,0 0 0,0-1 0,11-8 0,-16 10 34,1 0 0,-1 0 0,0-1-1,0 1 1,-1-1 0,1 0 0,-1 0 0,0 0 0,0 0 0,0-1-1,0 1 1,-1-1 0,0 0 0,0 0 0,0 0 0,0 0 0,-1 0-1,0 0 1,1-8 0,-2 12 41,-1 0 0,1 0 0,-1-1 0,1 1 0,-1 1 0,1-1 0,-1 0 0,0 0 0,1 0-1,-1 0 1,0 0 0,1 0 0,-1 1 0,0-1 0,0 0 0,0 1 0,0-1 0,0 1 0,0-1 0,0 1 0,0-1 0,0 1 0,0-1 0,0 1 0,0 0 0,0 0-1,0 0 1,-1 0 0,1 0 0,0 0 0,-1 0 0,-46-1 141,36 2-79,5-1-59,-1 1 0,0 0 0,1 0 0,-1 0 0,1 1 1,-14 6-1,19-8-14,-1 1 1,1 0 0,0 0-1,0 0 1,1 0 0,-1 0 0,0 0-1,0 0 1,1 1 0,-1-1-1,0 1 1,1-1 0,-1 1-1,1 0 1,0 0 0,0-1-1,0 1 1,-1 0 0,2 0-1,-1 0 1,0 0 0,0 0-1,1 0 1,-1 1 0,1-1-1,-1 0 1,1 0 0,0 3-1,1-3-91,-1-1-1,1 0 0,0 0 0,0 1 0,0-1 0,0 0 0,0 0 0,0 0 1,0 0-1,0 0 0,0 0 0,0 0 0,0-1 0,1 1 0,-1 0 0,0-1 1,1 1-1,-1-1 0,0 1 0,1-1 0,-1 0 0,1 1 0,-1-1 0,1 0 1,-1 0-1,3 0 0,50 1-5366,-43-1 3321,37 0-5803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9:32.995"/>
    </inkml:context>
    <inkml:brush xml:id="br0">
      <inkml:brushProperty name="width" value="0.025" units="cm"/>
      <inkml:brushProperty name="height" value="0.025" units="cm"/>
    </inkml:brush>
  </inkml:definitions>
  <inkml:trace contextRef="#ctx0" brushRef="#br0">28 0 6246,'0'0'17873,"0"10"-16058,-1 8-1182,-1 0-1,0 0 1,-6 18 0,3-13-414,1 1-1,-2 34 1,6-56-246,0 0 0,1 0-1,-1-1 1,0 1 0,1 0 0,-1 0 0,1 0 0,0-1 0,0 1 0,0 0-1,-1-1 1,2 1 0,-1-1 0,0 1 0,0-1 0,0 1 0,1-1 0,-1 0-1,0 0 1,1 1 0,-1-1 0,1 0 0,0 0 0,-1-1 0,1 1 0,0 0-1,0 0 1,-1-1 0,1 1 0,0-1 0,0 0 0,0 1 0,0-1 0,0 0-1,-1 0 1,1 0 0,0 0 0,0-1 0,3 0 0,4 0-58,1 0 1,-1 0-1,0-1 0,0-1 1,0 0-1,0 0 1,8-4-1,5-5-356,0-1-1,28-24 1,-42 31 218,0-1 0,0 0 0,-1 0 0,0-1 0,0 0 0,-1 0 0,0-1 0,8-14 0,-25 26-4587,-8 15-731,-6 5-3844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6.195"/>
    </inkml:context>
    <inkml:brush xml:id="br0">
      <inkml:brushProperty name="width" value="0.025" units="cm"/>
      <inkml:brushProperty name="height" value="0.025" units="cm"/>
    </inkml:brush>
  </inkml:definitions>
  <inkml:trace contextRef="#ctx0" brushRef="#br0">142 43 12236,'0'0'5669,"-10"3"-2178,-3 1-2538,1 1-1,0 0 1,0 1-1,-14 8 1,23-12-791,0-1 0,0 1 1,1 0-1,-1 0 0,0 0 1,1 0-1,-1 0 0,1 1 1,0-1-1,0 1 0,0 0 0,0 0 1,0 0-1,1-1 0,-1 1 1,1 1-1,0-1 0,-1 0 0,2 0 1,-1 0-1,0 1 0,1-1 1,-1 0-1,1 1 0,0-1 1,0 5-1,2-7-100,-1 1-1,0 0 1,0-1 0,1 1 0,-1-1-1,0 0 1,1 1 0,0-1 0,-1 0-1,1 0 1,0 0 0,-1 0 0,1 0-1,0-1 1,0 1 0,0 0 0,0-1-1,0 0 1,0 1 0,0-1-1,-1 0 1,1 0 0,0 0 0,0 0-1,3 0 1,53-5 105,-52 3-152,-1 0 0,0 0 1,0 0-1,0-1 0,0 1 0,0-1 0,0-1 0,0 1 0,-1-1 0,0 1 1,0-1-1,0 0 0,0-1 0,0 1 0,-1-1 0,0 0 0,0 0 1,0 0-1,-1 0 0,0 0 0,0 0 0,0-1 0,0 1 0,-1-1 0,0 1 1,0-1-1,0 1 0,-1-1 0,-1-10 0,1 15-27,0-1 1,0 1-1,-1-1 1,1 1-1,-1 0 1,1-1-1,-1 1 1,0 0-1,1 0 1,-1-1-1,0 1 1,0 0-1,0 0 0,0 0 1,0 0-1,0 0 1,0 0-1,0 0 1,0 0-1,-1 1 1,-1-2-1,-2 0-96,1 0 0,-1 1 0,0-1 0,1 1 0,-1 0 0,-9 0 0,0 0-639,0 2 0,0-1 0,-26 6 0,5 5-4741,0 4-3251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6.663"/>
    </inkml:context>
    <inkml:brush xml:id="br0">
      <inkml:brushProperty name="width" value="0.025" units="cm"/>
      <inkml:brushProperty name="height" value="0.025" units="cm"/>
    </inkml:brush>
  </inkml:definitions>
  <inkml:trace contextRef="#ctx0" brushRef="#br0">0 277 12396,'0'0'17483,"14"2"-16458,7 0-795,1-1 0,0-2 1,-1 0-1,1-1 0,0-1 0,-1-1 0,24-7 1,36-14-218,100-44 0,-143 51-14,-1-1 0,-1-1 0,0-2 0,53-45 0,-89 67-167,1 0 0,0-1 1,0 1-1,0-1 0,-1 1 0,1-1 0,0 0 0,-1 1 1,1-1-1,-1 1 0,1-1 0,0 0 0,-1 0 0,1 1 1,-1-1-1,0 0 0,1 0 0,-1 0 0,0 1 0,1-1 1,-1 0-1,0-2 0,-19 1-7867,17 2 7534,-20 0-9748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7.160"/>
    </inkml:context>
    <inkml:brush xml:id="br0">
      <inkml:brushProperty name="width" value="0.025" units="cm"/>
      <inkml:brushProperty name="height" value="0.025" units="cm"/>
    </inkml:brush>
  </inkml:definitions>
  <inkml:trace contextRef="#ctx0" brushRef="#br0">44 459 6118,'0'0'15225,"-9"4"-13170,-25 14-192,171-102 3648,-52 30-3516,-47 31-2104,61-35-3348,-3-6 0,115-96 1,-172 122-5603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8.253"/>
    </inkml:context>
    <inkml:brush xml:id="br0">
      <inkml:brushProperty name="width" value="0.025" units="cm"/>
      <inkml:brushProperty name="height" value="0.025" units="cm"/>
    </inkml:brush>
  </inkml:definitions>
  <inkml:trace contextRef="#ctx0" brushRef="#br0">1 380 7655,'0'0'15177,"10"-2"-12817,15-3-1742,-1-2-1,0-1 1,0 0 0,-1-2-1,0-1 1,-1 0 0,0-2-1,20-15 1,171-141-1704,-153 118-462,-23 14-7212,-23 18 133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8.907"/>
    </inkml:context>
    <inkml:brush xml:id="br0">
      <inkml:brushProperty name="width" value="0.025" units="cm"/>
      <inkml:brushProperty name="height" value="0.025" units="cm"/>
    </inkml:brush>
  </inkml:definitions>
  <inkml:trace contextRef="#ctx0" brushRef="#br0">0 250 5093,'0'0'22368,"13"-5"-21520,276-123 213,-167 61-5421,-98 49-179,-12 4-1876,-3-3-6904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6.435"/>
    </inkml:context>
    <inkml:brush xml:id="br0">
      <inkml:brushProperty name="width" value="0.025" units="cm"/>
      <inkml:brushProperty name="height" value="0.025" units="cm"/>
    </inkml:brush>
  </inkml:definitions>
  <inkml:trace contextRef="#ctx0" brushRef="#br0">1 13 10666,'0'0'12876,"49"-4"-10505,-20-1-418,4 2-639,7 3-353,3 0-417,1 0-416,0 0-96,-6 6-64,-2 1-608,-10 2-738,-12 1-1312,-7-2-1090,-7 1-416,-5-3-833,-13-3-1985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6.762"/>
    </inkml:context>
    <inkml:brush xml:id="br0">
      <inkml:brushProperty name="width" value="0.025" units="cm"/>
      <inkml:brushProperty name="height" value="0.025" units="cm"/>
    </inkml:brush>
  </inkml:definitions>
  <inkml:trace contextRef="#ctx0" brushRef="#br0">0 13 14414,'0'0'10954,"81"27"-9385,-36-27-704,5 0-608,2-5-193,-6-3-385,1 0-2658,-6-1-3459,-3 0-9577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291"/>
    </inkml:context>
    <inkml:brush xml:id="br0">
      <inkml:brushProperty name="width" value="0.025" units="cm"/>
      <inkml:brushProperty name="height" value="0.025" units="cm"/>
    </inkml:brush>
  </inkml:definitions>
  <inkml:trace contextRef="#ctx0" brushRef="#br0">63 39 8040,'0'0'11034,"10"-7"-7783,33-19-416,-42 26-2644,0-1 0,-1 1 0,1-1 1,0 1-1,0-1 0,0 1 0,-1-1 0,1 1 1,0 0-1,0 0 0,0-1 0,0 1 0,0 0 1,0 0-1,0 0 0,0 0 0,-1 0 1,1 0-1,0 0 0,0 0 0,0 1 0,0-1 1,0 0-1,1 1 0,-1 0-116,0 0 0,-1 0 0,1-1 0,-1 1 0,1 0 0,-1 0 0,0 0 0,1 0 0,-1 0 0,0 0 0,1 0 0,-1 0 0,0 0 0,0 0 0,0 0 0,0 0 0,0 2 0,-9 41 273,9-43-303,-7 17 107,3-9-116,1-1 0,0 1 0,1 0-1,-2 12 1,3-20-37,1 1 0,0-1-1,0 1 1,0-1 0,0 1 0,0-1-1,0 0 1,0 1 0,1-1 0,-1 1-1,0-1 1,1 0 0,-1 1 0,1-1-1,0 0 1,-1 0 0,1 1 0,0-1-1,0 0 1,0 0 0,0 0 0,0 0-1,0 0 1,0 0 0,0 0 0,0 0-1,0-1 1,0 1 0,1 0 0,-1-1-1,0 1 1,1-1 0,1 2 0,55 4-1005,-50-6 765,0 0 0,-1 0-1,1 1 1,0 0 0,-1 0-1,1 1 1,-1 0 0,0 0-1,0 1 1,0 0 0,0 0-1,11 7 1,-17-9 235,0 0 0,0 0 1,-1 0-1,1-1 0,0 2 0,-1-1 1,1 0-1,0 0 0,-1 0 0,1 0 1,-1 0-1,0 0 0,1 1 0,-1-1 1,0 0-1,0 0 0,0 0 0,1 1 1,-2-1-1,1 0 0,0 0 0,0 1 1,0-1-1,0 0 0,-1 0 0,1 0 0,0 1 1,-1-1-1,1 0 0,-1 0 0,0 0 1,1 0-1,-1 0 0,0 0 0,0 0 1,1 0-1,-1 0 0,0 0 0,0-1 1,0 1-1,-2 1 0,-47 29 918,47-29-824,-24 11 546,-47 17 1,63-26-528,0-1 0,1-1 0,-1 0 0,0 0 0,-1-1 0,1-1 0,-20 0 0,29-1-185,1 1 0,-1-1 0,0 1 0,1-1 0,-1 1 0,1-1 0,-1 0 0,1 1 0,0-1 1,-1 0-1,1 0 0,0 0 0,-1 0 0,1-1 0,0 1 0,0 0 0,0 0 0,0-1 0,0 1 0,0-1 0,1 1 1,-1-1-1,0 1 0,1-1 0,-1 1 0,1-1 0,-1 1 0,1-3 0,-3-49-6682,4 46 5519,1-36-6846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631"/>
    </inkml:context>
    <inkml:brush xml:id="br0">
      <inkml:brushProperty name="width" value="0.025" units="cm"/>
      <inkml:brushProperty name="height" value="0.025" units="cm"/>
    </inkml:brush>
  </inkml:definitions>
  <inkml:trace contextRef="#ctx0" brushRef="#br0">1 59 8104,'0'0'15951,"60"-10"-14126,-31 4-95,7 1-993,4-2-513,2 0-160,2-2-544,-5 4-2019,-1-1-2145,1 2-3492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973"/>
    </inkml:context>
    <inkml:brush xml:id="br0">
      <inkml:brushProperty name="width" value="0.025" units="cm"/>
      <inkml:brushProperty name="height" value="0.025" units="cm"/>
    </inkml:brush>
  </inkml:definitions>
  <inkml:trace contextRef="#ctx0" brushRef="#br0">251 1 16656,'0'0'15342,"-58"63"-14797,31-32-321,-3 3-224,1 6 0,1 1 0,4-1 0,5-2-224,4-8-865,2-7-897,5-13-1345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41.182"/>
    </inkml:context>
    <inkml:brush xml:id="br0">
      <inkml:brushProperty name="width" value="0.025" units="cm"/>
      <inkml:brushProperty name="height" value="0.025" units="cm"/>
    </inkml:brush>
  </inkml:definitions>
  <inkml:trace contextRef="#ctx0" brushRef="#br0">25 1 17585,'0'0'7137,"-2"11"-6176,-3 10-617,0-6 34,1 0-1,1 0 1,1 0 0,0 0 0,0 19-1,3-33-370,-1 0 0,1-1 0,-1 1 0,1 0-1,0-1 1,-1 1 0,1-1 0,0 1 0,0-1-1,-1 1 1,1-1 0,0 0 0,0 1 0,0-1-1,0 0 1,-1 0 0,1 0 0,0 1 0,0-1-1,0 0 1,0 0 0,0 0 0,0 0 0,0 0-1,-1-1 1,1 1 0,0 0 0,0 0 0,0-1-1,0 1 1,1-1 0,29-9-299,-23 5-28,0 0 1,-1-1 0,1 0-1,-1-1 1,-1 1 0,1-1-1,-1-1 1,-1 1 0,1-1-1,8-17 1,-41 55-380,22-24 646,1 1 0,0-1 0,1 1-1,-1 0 1,-2 10 0,2 7-5944,4-16-5256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33.508"/>
    </inkml:context>
    <inkml:brush xml:id="br0">
      <inkml:brushProperty name="width" value="0.025" units="cm"/>
      <inkml:brushProperty name="height" value="0.025" units="cm"/>
    </inkml:brush>
  </inkml:definitions>
  <inkml:trace contextRef="#ctx0" brushRef="#br0">15 2807 2146,'0'0'14905,"-14"13"-13368,22-13-1056,0-1-1,0 0 1,0-1-1,-1 1 0,1-1 1,0-1-1,12-5 1,-7 3-401,117-41 2771,56-18-673,-79 25-1679,185-43 0,-244 68-183,86-34 0,-82 26 30,58-13 0,156-50 1222,-116 34-1540,71-12 63,62-20 117,-122 39-196,-10 2-8,131-43-4,46-16 0,728-251-37,-615 202 21,77-24 5,206-33-208,-27 0-7,-2 2 9,558-142 110,-764 221 71,-133 37 67,-333 81-46,15-3 137,-38 11-170,-13-3-9770,8-11 492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8.331"/>
    </inkml:context>
    <inkml:brush xml:id="br0">
      <inkml:brushProperty name="width" value="0.025" units="cm"/>
      <inkml:brushProperty name="height" value="0.025" units="cm"/>
    </inkml:brush>
  </inkml:definitions>
  <inkml:trace contextRef="#ctx0" brushRef="#br0">134 3 9545,'0'0'7025,"-11"-1"-3336,4 1-3349,-1-1 260,0 0-1,0 1 0,0 0 0,-1 1 0,-14 2 0,21-2-441,-1 0 0,0 0 0,1 0 0,-1 0 0,1 0 0,-1 1 0,1-1 0,0 1 0,-1-1 0,1 1 0,0 0 0,0 0 0,0 0 0,1 0 0,-1 0 0,0 1 0,1-1 0,-1 0 0,1 1 0,0-1 0,0 1 0,0 0 0,0-1 0,-1 5 0,1-5-90,1 0 1,-1 0-1,1 1 0,-1-1 1,1 0-1,0 0 0,-1 0 1,1 0-1,0 0 0,0 1 1,1-1-1,-1 0 0,0 0 1,1 0-1,0 0 1,-1 0-1,1 0 0,0 0 1,0 0-1,0 0 0,0 0 1,0 0-1,0-1 0,1 1 1,-1 0-1,1-1 0,-1 1 1,1-1-1,0 1 0,-1-1 1,4 2-1,2-1 58,-1 0 0,0 0 1,1 0-1,-1-1 0,1 0 0,-1-1 0,1 0 0,0 0 0,9-1 1,-13 1-107,0 0 1,0-1-1,-1 0 1,1 1-1,0-1 0,-1 0 1,1 0-1,-1 0 1,1-1-1,-1 1 1,1-1-1,-1 1 1,0-1-1,0 0 1,0 0-1,0 0 1,0 0-1,0 0 1,0 0-1,-1-1 1,1 1-1,-1-1 1,1 1-1,-1-1 1,0 1-1,0-1 1,0 0-1,-1 1 1,1-1-1,-1 0 1,1 0-1,-1 0 1,0 1-1,0-1 1,0 0-1,-1-5 1,0 7-24,0 0 1,1 0 0,-1 0-1,0-1 1,1 1 0,-1 0 0,0 0-1,0 1 1,0-1 0,0 0 0,0 0-1,0 0 1,0 1 0,-1-1-1,1 0 1,0 1 0,0-1 0,0 1-1,-1 0 1,1-1 0,0 1 0,-1 0-1,1 0 1,0-1 0,0 1-1,-1 0 1,1 0 0,0 1 0,-1-1-1,1 0 1,-2 1 0,-1-1-124,0 1-1,0 0 1,0-1 0,0 1 0,0 1 0,0-1 0,1 1-1,-1-1 1,-5 5 0,5-3-268,0 1 0,1 0 1,-1 0-1,1 0 0,0 1 0,0-1 1,0 1-1,1 0 0,0 0 0,0 0 1,-2 6-1,-4 36-6177,8-16-465</inkml:trace>
  <inkml:trace contextRef="#ctx0" brushRef="#br0" timeOffset="1">471 407 18802,'0'0'7815,"-9"0"-5242,-1 1-2299,0-1 0,0 1-1,1 1 1,-1 0 0,1 0-1,-1 1 1,-10 4 0,16-5-228,1-1 0,-1 1 0,1 0 1,0 0-1,0 0 0,0 0 0,0 1 0,0-1 0,0 1 1,0 0-1,1 0 0,-1 0 0,1 0 0,0 0 0,0 0 1,0 0-1,1 1 0,-1-1 0,1 1 0,0 0 0,-1-1 1,2 1-1,-1 0 0,0 0 0,1 4 0,0-7-41,0 1 0,0-1 0,0 0-1,0 1 1,0-1 0,1 1 0,-1-1-1,0 0 1,1 1 0,-1-1 0,1 0 0,0 1-1,0-1 1,-1 0 0,1 0 0,0 0-1,0 1 1,0-1 0,0 0 0,0 0 0,0-1-1,0 1 1,2 1 0,0 0 1,1 0 0,-1-1 0,1 0 0,0 1 0,-1-1 0,1 0 0,0-1 1,7 1-1,-1 0-4,1-1 1,-1-1-1,1 0 1,-1 0-1,1-1 1,12-4-1,-12 2-2,0 0 0,-1-1 0,1-1 0,16-11 0,-24 15 0,1 0 0,-1-1 0,0 1 0,0-1 0,0 0 0,-1 0 0,1 0 0,-1 0 0,1-1 0,-1 1 0,0-1 0,0 1 0,0-1 0,-1 1 0,0-1 0,1 0 0,0-6 0,-2 9 0,-1-1 0,1 1 0,-1 0 0,1 0 0,-1 0 0,1 0 0,-1 0 0,0 0 0,0 0 0,1 0 0,-1 0 0,0 0 0,0 1 0,0-1 0,0 0 0,0 0 0,0 1 0,0-1 0,0 1 0,0-1 0,0 1 0,-1-1 0,1 1 0,0 0 0,0-1 0,0 1 0,0 0 0,-1 0 0,1 0 0,0 0 0,0 0 0,-1 0 0,-1 1 0,-47 2 0,-13 19-2707,40-14-3522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4.674"/>
    </inkml:context>
    <inkml:brush xml:id="br0">
      <inkml:brushProperty name="width" value="0.025" units="cm"/>
      <inkml:brushProperty name="height" value="0.025" units="cm"/>
    </inkml:brush>
  </inkml:definitions>
  <inkml:trace contextRef="#ctx0" brushRef="#br0">112 1 4260,'0'0'20734,"-3"10"-19714,-10 41-356,2 1 1,-8 105 0,13 119 2466,0-2-1503,0-190-1628,-27 518 0,31-407 0,-6 129 0,4 242 0,49 68 0,-4-99 0,-17 892 0,-24-1427 1,0 1 1,0-1-1,0 0 0,0 0 0,0 0 1,0 1-1,0-1 0,0 0 0,0 0 1,0 1-1,0-1 0,0 0 1,0 0-1,0 0 0,0 1 0,0-1 1,0 0-1,0 0 0,0 0 0,0 1 1,0-1-1,-1 0 0,1 0 1,0 0-1,0 1 0,0-1 0,0 0 1,0 0-1,0 0 0,-1 0 0,1 1 1,0-1-1,0 0 0,0 0 1,-1 0-1,1 0 0,0 0 0,0 0 1,0 0-1,-1 0 0,1 0 0,0 0 1,0 1-1,0-1 0,-1 0 1,1 0-1,0 0 0,0 0 0,-1-1 1,1 1-1,0 0 0,0 0 0,0 0 1,-1 0-1,1 0 0,0 0 1,0 0-1,0 0 0,-1 0 0,1 0 1,0-1-1,0 1 0,0 0 0,0 0 1,-1 0-1,-11-14-421,-2-18-2947,0-4-5582,-4-15-11166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6.001"/>
    </inkml:context>
    <inkml:brush xml:id="br0">
      <inkml:brushProperty name="width" value="0.025" units="cm"/>
      <inkml:brushProperty name="height" value="0.025" units="cm"/>
    </inkml:brush>
  </inkml:definitions>
  <inkml:trace contextRef="#ctx0" brushRef="#br0">1 100 6406,'0'0'10597,"11"-1"-9204,122-5 1534,102-7-681,421-14-1463,-417 24-701,173-21-101,74-2 1965,38 37-144,-192-2-1736,1805 7 3319,-1961-16-3263,1024 28 653,-1133-24-747,179 19 116,-197-16-116,0 2 0,90 30 0,-123-31-2332,-8-4-2789,-9-15-845,-2 0-4590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6.377"/>
    </inkml:context>
    <inkml:brush xml:id="br0">
      <inkml:brushProperty name="width" value="0.025" units="cm"/>
      <inkml:brushProperty name="height" value="0.025" units="cm"/>
    </inkml:brush>
  </inkml:definitions>
  <inkml:trace contextRef="#ctx0" brushRef="#br0">41 17 15855,'0'0'5253,"9"-3"-3427,5-1-1358,0 1 0,0 1 1,0 0-1,1 1 0,-1 0 1,1 1-1,-1 1 0,1 0 1,-1 1-1,25 6 0,-18-1 65,66 23 564,-79-27-1032,0 1 0,-1 0 0,1 0 1,-1 0-1,0 1 0,0 0 0,12 12 1,-18-16-33,0 0 1,0 1 0,-1-1 0,1 1 0,-1-1 0,1 1 0,-1-1-1,1 1 1,-1-1 0,0 1 0,0-1 0,1 1 0,-1-1-1,0 1 1,-1 0 0,1-1 0,0 1 0,0-1 0,-1 1-1,1-1 1,-1 1 0,1-1 0,-1 1 0,0-1 0,1 0 0,-1 1-1,0-1 1,0 0 0,0 0 0,0 1 0,0-1 0,0 0-1,0 0 1,-1 0 0,1 0 0,-2 1 0,-53 36 1234,53-37-1258,-120 64 81,-46 27-572,143-79-2615,4-6-4981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7.250"/>
    </inkml:context>
    <inkml:brush xml:id="br0">
      <inkml:brushProperty name="width" value="0.025" units="cm"/>
      <inkml:brushProperty name="height" value="0.025" units="cm"/>
    </inkml:brush>
  </inkml:definitions>
  <inkml:trace contextRef="#ctx0" brushRef="#br0">1 274 10890,'0'0'6022,"3"8"-4436,-2-5-1435,0-1 0,0 1 1,0-1-1,0 0 0,0 1 1,1-1-1,-1 0 0,1 0 1,0 0-1,0 0 0,0 0 1,0 0-1,0-1 0,0 1 1,0-1-1,0 1 0,5 1 1,-4-2 30,1 0 1,-1-1 0,0 0 0,1 1 0,-1-1 0,1 0-1,-1-1 1,0 1 0,1-1 0,-1 1 0,0-1 0,1 0-1,-1 0 1,0 0 0,0-1 0,0 1 0,0-1 0,3-2-1,10-6 224,0-1 1,0 0-1,-1-1 0,-1-1 0,0-1 0,14-17 0,65-97 1070,-40 51 387,-51 114-1409,-3-3-490,0-17 73,1 0 0,0-1 0,1 1 0,6 29 0,-5-42-78,-1 0 0,1 1 0,-1-1 0,1 0 0,0 0 0,1 0 0,-1 0-1,1 0 1,-1 0 0,1-1 0,0 1 0,1-1 0,-1 0 0,1 0 0,-1 0 0,1-1 0,0 1 0,0-1 0,0 0 0,0 0 0,0 0 0,5 1 0,0 0-669,-1-1 1,0-1 0,0 1-1,15-1 1,14-1-8882,-16-3-7295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8.137"/>
    </inkml:context>
    <inkml:brush xml:id="br0">
      <inkml:brushProperty name="width" value="0.025" units="cm"/>
      <inkml:brushProperty name="height" value="0.025" units="cm"/>
    </inkml:brush>
  </inkml:definitions>
  <inkml:trace contextRef="#ctx0" brushRef="#br0">0 1 12236,'0'0'19688,"6"8"-19427,0 2-182,0 0 1,-1 0-1,0 1 0,-1 0 1,0 0-1,4 21 0,-7-27-74,1 1-1,0-1 1,0 0-1,0 1 1,1-1-1,0 0 1,0 0-1,0-1 1,0 1-1,1 0 0,-1-1 1,6 5-1,-7-8-16,0 1-1,0 0 1,1-1-1,-1 1 1,0-1-1,1 0 1,-1 0-1,1 0 1,-1 0-1,1 0 1,-1 0-1,1-1 1,0 1-1,-1-1 1,1 0-1,0 0 1,-1 0-1,1 0 1,0 0-1,-1-1 1,1 1-1,0-1 1,-1 1-1,1-1 1,-1 0-1,1 0 1,-1 0-1,3-2 1,-3 2-267,-1 0 1,1-1-1,0 1 1,-1 0-1,0-1 0,1 1 1,-1-1-1,0 1 0,1-1 1,-1 0-1,0 0 1,0 1-1,-1-1 0,2-2 1,4-30-10069,-6 4-4168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8.493"/>
    </inkml:context>
    <inkml:brush xml:id="br0">
      <inkml:brushProperty name="width" value="0.025" units="cm"/>
      <inkml:brushProperty name="height" value="0.025" units="cm"/>
    </inkml:brush>
  </inkml:definitions>
  <inkml:trace contextRef="#ctx0" brushRef="#br0">76 22 19506,'0'0'13261,"-56"-22"-13261,46 26 0,5 10 0,0 2 0,5-1 0,0-2 0,9-13-2691,5-2-5829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9.287"/>
    </inkml:context>
    <inkml:brush xml:id="br0">
      <inkml:brushProperty name="width" value="0.025" units="cm"/>
      <inkml:brushProperty name="height" value="0.025" units="cm"/>
    </inkml:brush>
  </inkml:definitions>
  <inkml:trace contextRef="#ctx0" brushRef="#br0">1 1 12940,'0'0'16784,"55"39"-15535,-37-9-352,3 3-577,2 1-255,2-2-1,-3-5-64,3-5-673,-3-7-993,-2-7-928,-4-8-1506,0-4-1826,-1-14-8519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9.629"/>
    </inkml:context>
    <inkml:brush xml:id="br0">
      <inkml:brushProperty name="width" value="0.025" units="cm"/>
      <inkml:brushProperty name="height" value="0.025" units="cm"/>
    </inkml:brush>
  </inkml:definitions>
  <inkml:trace contextRef="#ctx0" brushRef="#br0">283 1 18225,'0'0'5574,"-45"63"-3012,15-19 417,-3 7-705,-1 4-1121,1 5-1153,1 3 0,9 0 0,0-4-1025,8-8-3363,1-9-6919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4.511"/>
    </inkml:context>
    <inkml:brush xml:id="br0">
      <inkml:brushProperty name="width" value="0.025" units="cm"/>
      <inkml:brushProperty name="height" value="0.025" units="cm"/>
    </inkml:brush>
  </inkml:definitions>
  <inkml:trace contextRef="#ctx0" brushRef="#br0">85 37 5093,'-1'-7'-2231,"0"-2"5872,-4-3 14193,4 23-16173,-8 149 1051,-6 82 1345,21-469-4057,3 32 0,-11 213 0,-1-1 0,-1 1 0,-9 25 0,-4 15 0,8-16 0,1 0 0,-4 79 0,34-164 0,-13 10-542,-1 0 0,-1-1 0,1-39 1,-7 71-660,-2-4-457,-15 14-21951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04.437"/>
    </inkml:context>
    <inkml:brush xml:id="br0">
      <inkml:brushProperty name="width" value="0.025" units="cm"/>
      <inkml:brushProperty name="height" value="0.025" units="cm"/>
    </inkml:brush>
  </inkml:definitions>
  <inkml:trace contextRef="#ctx0" brushRef="#br0">0 19 5862,'0'0'12700,"9"1"-11409,73 8-194,0-3-1,104-8 1,-65 1-986,654-3-309,-770 4-16,12-2-1717,-12-9-3632,-5-3-5429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5.332"/>
    </inkml:context>
    <inkml:brush xml:id="br0">
      <inkml:brushProperty name="width" value="0.025" units="cm"/>
      <inkml:brushProperty name="height" value="0.025" units="cm"/>
    </inkml:brush>
  </inkml:definitions>
  <inkml:trace contextRef="#ctx0" brushRef="#br0">204 0 5061,'0'0'26948,"-7"14"-26313,-2 5-533,-2 0-99,1 1 1,1 0-1,1 1 1,1-1-1,-4 24 1,11-44-4,1 1 0,-1-1 0,1 0 0,-1 1 0,1-1 0,0 0 0,-1 0 0,1 0 0,-1 1 0,1-1 0,0 0 0,-1 0 0,1 0 0,0 0 0,-1 0 0,1 0 0,-1 0 0,1 0 0,0 0 0,-1 0 0,1-1 0,0 1 0,-1 0 0,1 0 0,-1-1 0,1 1 0,-1 0 0,1-1 0,-1 1 0,1 0 0,-1-1 0,1 1 0,-1-1 0,1 0 0,26-13 0,-27 14 0,6-5 1,1 1-1,0 1 1,1-1-1,-1 1 1,1 0-1,11-2 1,-17 4-1,-1 1 0,0 0-1,1 0 1,-1 0 0,0 0 0,0 0 0,1 0-1,-1 1 1,0-1 0,1 0 0,-1 1-1,0-1 1,0 1 0,1-1 0,-1 1 0,0 0-1,0-1 1,2 2 0,-2 0-1,0 0 0,0-1 0,1 1 0,-1 0 0,0 0 0,-1 0 0,1 0 0,0 0 0,0 0 0,-1 0 0,1 0 0,-1 0 0,0 0 0,0 0 0,0 3 0,0 7 1,0 0-1,-1-1 1,-1 1 0,0-1 0,0 1-1,-2-1 1,1 0 0,-1 0-1,-1 0 1,0 0 0,0-1 0,-1 0-1,-14 18 1,15-21 1,-1 0 0,0 0 0,0-1 0,0 0 0,-1-1 0,0 1 0,0-1 0,0-1 0,-1 1 0,1-1 0,-1 0 0,0-1 0,0 0 0,-1 0 0,1-1 0,-1 0 0,1-1 0,-1 1 0,-10-1 0,16-1-101,1 0 0,-1-1 0,1 1 0,0-1 0,-1 1 0,1-1 0,0 0 0,-1 0 0,1 0 0,0 0 0,0-1 0,0 1 0,0 0 0,0-1 0,0 1 0,0-1 0,1 0 0,-1 0 0,1 0 0,-1 0 0,1 0 0,-1 0 0,1 0 0,0 0 0,0 0 0,0 0-1,0-1 1,1 1 0,-2-5 0,0-6-1142,0-1-1,0 1 0,1-1 0,1-15 0,0 21 465,0-14-6718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5.689"/>
    </inkml:context>
    <inkml:brush xml:id="br0">
      <inkml:brushProperty name="width" value="0.025" units="cm"/>
      <inkml:brushProperty name="height" value="0.025" units="cm"/>
    </inkml:brush>
  </inkml:definitions>
  <inkml:trace contextRef="#ctx0" brushRef="#br0">1 6 23158,'0'0'7687,"70"25"-7655,-34-24-416,2-1-769,1 0-1442,-3-9-1601,-5-1-1825,-8-2-7560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6.031"/>
    </inkml:context>
    <inkml:brush xml:id="br0">
      <inkml:brushProperty name="width" value="0.025" units="cm"/>
      <inkml:brushProperty name="height" value="0.025" units="cm"/>
    </inkml:brush>
  </inkml:definitions>
  <inkml:trace contextRef="#ctx0" brushRef="#br0">66 58 9801,'0'0'9156,"-8"9"-5911,2-1-2970,-1 1-1,1 0 0,1 0 1,0 1-1,0-1 0,1 1 1,0 0-1,0 0 0,1 1 0,1-1 1,0 1-1,-2 17 0,4-23-218,0 5-49,0 0 0,0 0 0,1 0 0,0 0 0,3 12 0,-4-21 20,0 0 0,1 1 1,-1-1-1,1 0 0,-1 1 0,1-1 1,0 0-1,0 0 0,-1 0 0,1 1 0,0-1 1,0 0-1,0 0 0,0 0 0,0 0 0,0-1 1,0 1-1,1 0 0,-1 0 0,0-1 1,0 1-1,1-1 0,-1 1 0,0-1 0,1 1 1,-1-1-1,0 0 0,1 0 0,-1 1 1,0-1-1,1 0 0,-1 0 0,1-1 0,-1 1 1,0 0-1,1 0 0,-1-1 0,0 1 0,1-1 1,-1 1-1,0-1 0,1 1 0,-1-1 1,0 0-1,0 0 0,0 1 0,2-3 0,4-2 296,0 0-1,0-1 0,-1 0 0,0 0 0,0-1 1,0 0-1,-1 0 0,0 0 0,0-1 1,-1 1-1,0-1 0,4-9 0,-1-2-50,0 1-1,0-1 1,-2-1-1,4-26 1,-8 40-265,0-1 1,-1 0-1,0 0 1,0 0-1,0 0 1,-1 0 0,-3-12-1,4 18-7,0 0-1,-1 0 1,1 0 0,-1 0 0,1 0-1,-1 0 1,0 0 0,1 0-1,-1 0 1,0 0 0,0 0 0,0 1-1,1-1 1,-1 0 0,0 0-1,0 1 1,0-1 0,0 1 0,0-1-1,-2 0 1,0 1 0,1 0-1,0 0 1,0 0 0,0 0-1,-1 0 1,1 0-1,0 1 1,0-1 0,0 1-1,0 0 1,0 0 0,0-1-1,0 1 1,0 1-1,-3 0 1,-4 5-339,0-1 1,1 1-1,-1 1 1,1 0-1,1 0 0,-7 9 1,9-12-15,1 1 1,0-1 0,0 1-1,1 0 1,0 0 0,0 0-1,1 1 1,-1-1 0,1 0-1,0 1 1,0 8 0,1-15 107,1 1 0,0-1 0,0 1 0,0-1-1,0 0 1,0 1 0,0-1 0,0 1 0,0-1 0,0 1 0,0-1 0,0 1 0,0-1 0,0 1 0,0-1 0,1 1 0,-1-1 0,0 0 0,0 1 0,0-1 0,1 1 0,-1-1-1,0 0 1,1 1 0,-1-1 0,0 0 0,1 1 0,-1-1 0,0 0 0,1 1 0,-1-1 0,0 0 0,1 0 0,-1 1 0,1-1 0,-1 0 0,1 0 0,-1 0 0,1 0-1,-1 0 1,1 1 0,16-1-8680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6.368"/>
    </inkml:context>
    <inkml:brush xml:id="br0">
      <inkml:brushProperty name="width" value="0.025" units="cm"/>
      <inkml:brushProperty name="height" value="0.025" units="cm"/>
    </inkml:brush>
  </inkml:definitions>
  <inkml:trace contextRef="#ctx0" brushRef="#br0">156 24 21620,'-8'5'2146,"-3"2"-1682,0 1-1,1 0 0,0 0 1,0 2-1,1-1 0,0 1 1,1 0-1,0 1 0,0 0 1,-10 22-1,12-22-451,1 0 1,0 1-1,0-1 1,2 1-1,-1 0 1,2 0-1,-1 1 0,2-1 1,0 0-1,0 1 1,1-1-1,2 20 1,-1-30 6,-1-1 1,1 0-1,-1 1 1,1-1-1,-1 0 0,1 0 1,0 0-1,0 1 1,-1-1-1,1 0 1,0 0-1,0 0 1,0 0-1,0 0 1,0-1-1,1 1 0,-1 0 1,0 0-1,0-1 1,0 1-1,1-1 1,-1 1-1,0-1 1,1 1-1,-1-1 1,0 0-1,1 0 0,-1 0 1,1 0-1,-1 0 1,0 0-1,1 0 1,-1 0-1,3-1 1,2 0 221,0 0 0,0 0 1,0 0-1,0-1 0,0 0 1,10-6-1,-1-2-116,0 0 1,-1-1-1,0-1 0,-1 0 0,0-1 1,-1 0-1,19-27 0,-22 28-91,-1 0 0,-1-1-1,0 0 1,-1 0-1,0 0 1,-1-1 0,0 1-1,-1-1 1,-1-1-1,2-15 1,-5 28-39,1 0 1,-1 0-1,0 0 1,0 0-1,0-1 0,0 1 1,0 0-1,-1 0 0,1 0 1,-1 0-1,1 0 1,-1 0-1,0 0 0,0 0 1,0 0-1,0 1 1,0-1-1,0 0 0,0 0 1,0 1-1,-1-1 1,-2-2-1,2 3-22,0 0 0,-1 0 1,1 1-1,0-1 0,-1 0 1,1 1-1,-1 0 0,1 0 0,0-1 1,-1 1-1,1 1 0,-1-1 0,1 0 1,0 1-1,-1-1 0,-2 2 0,-8 2-434,1 1-1,1 0 0,-1 1 0,1 0 1,-21 15-1,8-3-5859,3-4-3790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5.715"/>
    </inkml:context>
    <inkml:brush xml:id="br0">
      <inkml:brushProperty name="width" value="0.025" units="cm"/>
      <inkml:brushProperty name="height" value="0.025" units="cm"/>
    </inkml:brush>
  </inkml:definitions>
  <inkml:trace contextRef="#ctx0" brushRef="#br0">162 69 10154,'0'0'14435,"8"-3"-13133,25-9-560,1 3-1,66-11 1,81-2-470,-181 22-270,24-2 345,-34 3-20,-40 5-41,-114 29 255,88-16 300,0-4 0,-89 6 1,327-45-624,63-9-212,-184 30 33,-29 3 20,-43 0-29,-1 2-30,0 2 0,-43 10 0,-21 3 0,95-17-60,1 0 1,0 0-1,0 0 0,-1 0 0,1-1 1,0 1-1,0 0 0,-1 0 0,1 0 1,0 0-1,0-1 0,-1 1 1,1 0-1,0 0 0,0-1 0,0 1 1,0 0-1,0 0 0,-1-1 0,1 1 1,0 0-1,0-1 0,0 1 1,0 0-1,0 0 0,0-1 0,0 1 1,0 0-1,0-1 0,0 1 0,0 0 1,0-1-1,0 1 0,0 0 0,0 0 1,0-1-1,0 1 0,1 0 1,-1 0-1,0-1 0,0 1 0,0 0 1,0 0-1,1-1 0,-1 1 0,0 0 1,0 0-1,0-1 0,1 1 1,-1 0-1,0 0 0,1 0 0,15-27-8209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7.040"/>
    </inkml:context>
    <inkml:brush xml:id="br0">
      <inkml:brushProperty name="width" value="0.025" units="cm"/>
      <inkml:brushProperty name="height" value="0.025" units="cm"/>
    </inkml:brush>
  </inkml:definitions>
  <inkml:trace contextRef="#ctx0" brushRef="#br0">65 19 8872,'0'0'21738,"8"-1"-21033,17-4-362,-12 1-204,0 2-1,1-1 1,-1 1 0,1 1-1,0 1 1,0 0-1,18 2 1,-31-1-139,0-1 0,0 1 0,0-1 0,0 1 0,0 0 0,0-1 0,0 1 0,0 0 0,0 0 0,-1 0 0,1-1 0,0 1 0,0 0 0,-1 0 0,1 0 0,-1 0 0,1 0 0,-1 0 0,1 1 0,-1-1 0,0 0 0,1 0 0,-1 0 0,0 0 0,0 0 0,0 1 0,0-1 0,0 0 0,0 0 0,0 0 0,0 0 0,0 1 0,-1-1 0,1 0 0,0 0 0,-1 0 0,1 0 0,-1 0 0,0 0 0,1 0 0,-2 1 0,0 4 0,-1 0 0,-1 0 0,1-1 0,-1 0 0,0 0 0,-5 5 0,-18 14 0,-58 37 0,91-62 0,1 0 0,0 1 0,-1 0 0,1 0 0,10 2 0,2-1 0,-14 0 0,0-1 0,0 1 0,0 0 0,0 1 0,0-1 0,0 1 0,-1 0 0,1 0 0,-1 1 0,1-1 0,-1 1 0,0 0 0,0 0 0,0 1 0,0-1 0,-1 1 0,1 0 0,-1 0 0,0 0 0,3 5 0,-4-7 0,-1 1 0,0-1 0,0 1 0,0-1 0,0 0 0,0 1 0,0 0 0,-1-1 0,1 1 0,-1-1 0,0 1 0,0 0 0,0-1 0,0 1 0,0 0 0,0-1 0,-1 1 0,1 0 0,-1-1 0,0 1 0,0-1 0,0 1 0,0-1 0,0 0 0,0 1 0,-1-1 0,1 0 0,-1 0 0,0 0 0,1 0 0,-1 0 0,0 0 0,0 0 0,0-1 0,-1 1 0,1-1 0,0 0 0,0 1 0,-1-1 0,-2 1 0,-11 4 0,0 0 0,-1-1 0,0-1 0,0-1 0,0 0 0,0-1 0,-1-1 0,1 0 0,0-2 0,-28-3 0,45 4-52,0 0-1,-1 0 1,1 0-1,-1 0 1,1 0-1,0 0 1,-1 0 0,1 0-1,0 0 1,-1 0-1,1 0 1,-1 0-1,1 0 1,0 0 0,-1-1-1,1 1 1,0 0-1,0 0 1,-1 0-1,1-1 1,0 1-1,-1 0 1,1 0 0,0-1-1,0 1 1,-1 0-1,1-1 1,0 1-1,0 0 1,0-1 0,0 1-1,-1 0 1,1-1-1,0 1 1,0 0-1,0-1 1,0 1 0,0 0-1,0-1 1,0 1-1,0-1 1,0 1-1,0 0 1,0-1 0,0 1-1,0 0 1,0-1-1,1 1 1,-1 0-1,0-1 1,0 1 0,0 0-1,0-1 1,1 1-1,-1 0 1,0-1-1,0 1 1,1 0 0,-1-1-1,21-19-8081,-15 15 4472,15-17-11889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7.502"/>
    </inkml:context>
    <inkml:brush xml:id="br0">
      <inkml:brushProperty name="width" value="0.025" units="cm"/>
      <inkml:brushProperty name="height" value="0.025" units="cm"/>
    </inkml:brush>
  </inkml:definitions>
  <inkml:trace contextRef="#ctx0" brushRef="#br0">7 16 17489,'0'0'12022,"10"-3"-10698,2 0-1081,-1 0 1,1 1 0,0 0 0,13 0 0,-22 2-225,1 0 0,-1 0 0,0 0 1,0 0-1,0 0 0,0 1 0,0-1 0,0 1 1,0 0-1,0 0 0,0 0 0,0 0 1,-1 1-1,1-1 0,0 1 0,-1 0 0,1-1 1,-1 1-1,0 0 0,1 1 0,-1-1 1,0 0-1,0 1 0,0-1 0,2 6 0,-3-6-15,-1 0-1,1 0 0,-1 0 0,0 0 1,0 0-1,0 0 0,0 0 1,0 0-1,0 0 0,-1 0 0,1 1 1,-1-1-1,1 0 0,-1 0 0,0-1 1,0 1-1,0 0 0,0 0 0,0 0 1,0 0-1,0-1 0,-1 1 0,-1 2 1,-45 40 103,24-22-79,23-22-28,0 1 0,0 0 0,0 0 0,0 0 0,0 0 0,1 0 0,-1 0 0,0 0 0,1 0 0,-1 0 0,1 0 0,-1 0 0,1 1 0,-1-1 0,1 0 0,0 0 0,0 1 0,-1-1 0,1 0 0,0 3 0,1-4 0,-1 1 0,1 0 0,-1 0 0,1 0 0,0 0 0,-1 0 0,1-1 0,0 1 0,-1 0 0,1 0 0,0-1 0,0 1 0,0-1 0,0 1 0,0-1 0,0 1 0,0-1 0,0 1 0,1-1 0,10 3 0,-1-1 0,1 0 0,20 0 0,-9 0 0,-18-1-5,0-1 1,0 1-1,-1 0 0,1 1 0,-1-1 1,1 1-1,-1 0 0,0 0 0,1 1 1,5 4-1,-9-6 4,0 0 1,0 0-1,0 0 0,0 0 0,0 1 1,-1-1-1,1 0 0,-1 1 1,1-1-1,-1 0 0,1 1 1,-1-1-1,0 1 0,1-1 0,-1 0 1,0 1-1,0-1 0,0 1 1,0-1-1,0 1 0,-1-1 1,1 1-1,0-1 0,-1 0 0,1 1 1,-1-1-1,1 0 0,-1 1 1,0-1-1,1 0 0,-1 0 1,0 1-1,0-1 0,0 0 0,0 0 1,0 0-1,0 0 0,0 0 1,-2 1-1,-7 8 10,-1 0-1,0 0 1,-1-1 0,0 0-1,-26 13 1,31-18-7,0-1 0,0 0 0,0-1 0,0 1 0,0-1 0,-1 0 0,1-1 0,-1 0 0,1 0 0,-1-1 0,1 0 0,-1 0 0,-12-2 0,20 2-53,-1 0 0,1 0 0,0 0 0,-1 0 0,1 0 1,-1 0-1,1 0 0,-1 0 0,1 0 0,0 0 0,-1 0 0,1-1 0,-1 1 0,1 0 0,0 0 0,-1 0 0,1-1 1,0 1-1,-1 0 0,1 0 0,0-1 0,-1 1 0,1 0 0,0 0 0,0-1 0,-1 1 0,1 0 0,0-1 0,0 1 1,0 0-1,-1-1 0,1 1 0,0-1 0,0 1 0,0 0 0,0-1 0,0 1 0,0-1 0,0 1 0,0 0 0,0-1 1,0 1-1,0-1 0,0 1 0,0-1 0,0 1 0,0 0 0,0-1 0,0 1 0,1-1 0,-1 1 0,0 0 1,0-1-1,0 1 0,1 0 0,-1-1 0,0 1 0,0 0 0,1-1 0,21-14-8281,-5 9-4047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8.277"/>
    </inkml:context>
    <inkml:brush xml:id="br0">
      <inkml:brushProperty name="width" value="0.025" units="cm"/>
      <inkml:brushProperty name="height" value="0.025" units="cm"/>
    </inkml:brush>
  </inkml:definitions>
  <inkml:trace contextRef="#ctx0" brushRef="#br0">1 0 16624,'4'0'5061,"0"0"127,-3 10-3586,2 7 64,-3 3-225,0 4-704,0 2-449,0 6-128,-3-4-160,-2 1 0,2-3-641,3-5-1280,0-7-1282,0-11-545,8-3 97,5-12-2115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8.913"/>
    </inkml:context>
    <inkml:brush xml:id="br0">
      <inkml:brushProperty name="width" value="0.025" units="cm"/>
      <inkml:brushProperty name="height" value="0.025" units="cm"/>
    </inkml:brush>
  </inkml:definitions>
  <inkml:trace contextRef="#ctx0" brushRef="#br0">5 1 18321,'0'0'14094,"4"1"-13779,-1-1-313,0 1 0,0-1 0,-1 1 1,1 0-1,0 0 0,-1 0 0,1 1 0,0-1 1,-1 1-1,0-1 0,1 1 0,-1 0 1,0 0-1,0 0 0,0 0 0,0 0 0,0 0 1,0 0-1,-1 1 0,2 2 0,-2-2-2,0 0-1,0 0 1,-1 1-1,1-1 1,-1 0 0,0 0-1,0 0 1,0 0-1,0 1 1,-1-1-1,0 0 1,1 0-1,-1 0 1,0 0-1,0 0 1,0 0-1,-1 0 1,1 0-1,-4 4 1,4-6 0,0 0-1,0 0 1,1 0 0,-1 0 0,0 0-1,0 1 1,1-1 0,-1 0 0,1 1-1,-1-1 1,1 0 0,0 1 0,0-1-1,-1 1 1,1-1 0,0 1 0,0-1-1,0 0 1,0 1 0,1-1 0,-1 1-1,0-1 1,1 0 0,-1 1 0,1-1-1,-1 0 1,1 1 0,0 1 0,2-1-5,0 1 0,1-1 0,-1 0 0,0 0 0,0-1 1,1 1-1,-1 0 0,8 1 0,21 10-67,-29-10 75,-1 0 0,1 0-1,-1-1 1,1 1 0,-1 1-1,0-1 1,0 0 0,0 0-1,-1 1 1,1-1 0,-1 1-1,0 0 1,0-1 0,0 1-1,0 0 1,-1 0 0,1-1-1,-1 1 1,0 0 0,0 0-1,-1 0 1,1-1 0,-1 1-1,0 0 1,-2 6 0,2-9 0,0 1 0,0-1 0,-1 1 0,1-1 0,-1 0 0,1 1 0,-1-1 1,0 0-1,1 0 0,-1 0 0,0 0 0,0-1 0,1 1 0,-1 0 0,0-1 1,0 1-1,0-1 0,0 1 0,0-1 0,-3 0 0,-46 0-12,36 0 6,14 0-50,-1 0 1,1 0-1,-1 0 1,1 0-1,0 0 1,-1 0-1,1 0 1,0 0-1,-1-1 1,1 1-1,0-1 0,-1 1 1,1-1-1,0 1 1,0-1-1,0 0 1,-1 1-1,1-1 1,0 0-1,0 0 1,0 0-1,0 0 0,0 0 1,1 0-1,-1 0 1,-1-2-1,2 2-158,0-1 0,0 1-1,0-1 1,0 1 0,0-1-1,0 1 1,0 0 0,0-1-1,1 1 1,-1-1 0,1 1-1,-1 0 1,1-1 0,-1 1-1,1 0 1,0 0 0,0-1-1,0 1 1,-1 0 0,1 0-1,0 0 1,0 0 0,1 0-1,-1 0 1,1-1 0,15-11-9340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0.524"/>
    </inkml:context>
    <inkml:brush xml:id="br0">
      <inkml:brushProperty name="width" value="0.025" units="cm"/>
      <inkml:brushProperty name="height" value="0.025" units="cm"/>
    </inkml:brush>
  </inkml:definitions>
  <inkml:trace contextRef="#ctx0" brushRef="#br0">194 49 5573,'0'0'1100,"9"-6"5162,18-13-3416,6-4 4018,-37 27-1948,-4 11-3274,-5 7-1585,-224 243 3434,245-281-11817,17-25 108,-11 10-1102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08.024"/>
    </inkml:context>
    <inkml:brush xml:id="br0">
      <inkml:brushProperty name="width" value="0.025" units="cm"/>
      <inkml:brushProperty name="height" value="0.025" units="cm"/>
    </inkml:brush>
  </inkml:definitions>
  <inkml:trace contextRef="#ctx0" brushRef="#br0">373 9 4324,'0'0'17745,"2"-9"-11147,-11 10-6498,-1 0 0,1 1 0,0 0 0,0 0 1,0 1-1,0 0 0,0 1 0,1 0 0,0 0 0,-1 0 0,1 1 0,1 1 0,-1 0 0,1-1 1,-12 14-1,6-5 119,1 0 1,0 1 0,1 0-1,1 1 1,0 0-1,-14 34 1,18-37-206,2-1 0,-1 2-1,2-1 1,0 0 0,1 1-1,-2 25 1,4-37-9,1 0-1,-1-1 0,1 1 1,-1 0-1,1 0 1,0-1-1,-1 1 0,1 0 1,0-1-1,0 1 1,0-1-1,1 1 0,-1-1 1,0 0-1,1 1 1,-1-1-1,0 0 0,1 0 1,-1 0-1,1 0 1,3 1-1,47 21-36,-16-8-519,-33-13 540,0 0 0,-1 0 0,1 0 0,-1 1 0,1-1-1,-1 1 1,0-1 0,0 1 0,0 0 0,0-1 0,0 1-1,-1 0 1,1 0 0,-1 0 0,0 1 0,0-1 0,0 0-1,0 0 1,-1 1 0,1-1 0,-1 0 0,0 1 0,0-1-1,0 0 1,-1 1 0,1-1 0,-1 0 0,1 1 0,-1-1-1,0 0 1,0 0 0,-1 0 0,1 0 0,-4 5 0,-5 10 181,0 0 0,-2 0 1,0-1-1,-19 19 0,24-28-43,-33 36 126,23-26-151,0 0 0,2 1 0,0 1 0,-23 40 0,37-59-111,1 0-1,-1 0 1,1 0-1,-1 0 1,1 0-1,0 0 1,-1 0 0,1 0-1,0 0 1,0 0-1,0 0 1,0 1-1,0-1 1,0 0 0,0 0-1,0 0 1,0 0-1,0 0 1,1 0-1,-1 0 1,0 0 0,1 0-1,-1 0 1,1 0-1,-1 0 1,1 0-1,0 0 1,-1 0-1,1 0 1,0 0 0,-1 0-1,1-1 1,0 1-1,0 0 1,0-1-1,0 1 1,0 0 0,0-1-1,0 1 1,0-1-1,0 0 1,0 1-1,0-1 1,0 0 0,2 1-1,8 1-140,0 0 0,0-1 0,0-1-1,12 0 1,-1 1-69,-18-1 170,6 1-67,1 0 0,-1 1 1,0 0-1,13 4 1,-21-6 109,1 1 0,-1 0 1,0 0-1,0 0 0,0 1 1,0-1-1,0 0 0,0 1 1,0-1-1,0 1 0,0 0 1,0-1-1,-1 1 0,1 0 1,-1 0-1,0 0 1,1 0-1,-1 1 0,0-1 1,0 0-1,0 0 0,-1 1 1,1-1-1,0 4 0,0 6 71,-1 0 0,0 0 0,-1 0 0,-1 0 0,0 0 0,0 0 0,-1-1 0,-1 1 0,0-1 0,-9 19 0,-9 12 507,-40 56 0,9-16-258,48-70-572,0-1 0,1 1 0,0 0-1,1 0 1,0 0 0,1 1 0,-1 16 0,-4 22-325,-4 2 669,3-20 10,2 1 0,-4 65 0,10-97-98,0 1 0,0-1 1,1 0-1,-1 1 0,1-1 0,0 0 1,-1 1-1,1-1 0,0 0 0,1 0 1,-1 0-1,0 0 0,0 0 0,1 0 1,0 0-1,-1 0 0,1-1 0,0 1 1,0 0-1,-1-1 0,1 0 0,0 1 1,1-1-1,-1 0 0,0 0 0,0 0 1,0 0-1,1-1 0,-1 1 0,0-1 1,4 1-1,9 2-1114,-1-2 0,1 0-1,28-1 1,-38 0 373,37-3-5812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0.884"/>
    </inkml:context>
    <inkml:brush xml:id="br0">
      <inkml:brushProperty name="width" value="0.025" units="cm"/>
      <inkml:brushProperty name="height" value="0.025" units="cm"/>
    </inkml:brush>
  </inkml:definitions>
  <inkml:trace contextRef="#ctx0" brushRef="#br0">179 54 12556,'0'0'6609,"-6"-8"-3785,-22-25-870,27 31-1868,0 1 0,-1 0 0,1 0 1,-1 0-1,1 0 0,-1 0 1,0 0-1,1 1 0,-1-1 0,0 1 1,0-1-1,1 1 0,-1-1 0,0 1 1,0 0-1,0 0 0,1 0 1,-1 0-1,0 0 0,0 0 0,0 0 1,1 1-1,-1-1 0,0 1 0,0-1 1,1 1-1,-1 0 0,0 0 1,1 0-1,-1 0 0,1 0 0,-1 0 1,1 0-1,-3 2 0,-2 3-38,0 0-1,0 0 1,1 1-1,-1-1 1,-4 10-1,5-9 127,1 1 0,0-1 0,0 1-1,1 0 1,0 1 0,0-1 0,-1 10 0,3-16-124,1-1 1,0 1 0,0 0-1,-1 0 1,1-1 0,1 1 0,-1 0-1,0 0 1,0-1 0,1 1-1,-1 0 1,0 0 0,1-1 0,0 1-1,-1 0 1,1-1 0,0 1-1,0-1 1,0 1 0,0-1 0,0 1-1,0-1 1,1 0 0,-1 0 0,0 1-1,1-1 1,-1 0 0,1 0-1,-1 0 1,1-1 0,-1 1 0,1 0-1,0 0 1,-1-1 0,1 1-1,0-1 1,0 0 0,-1 1 0,1-1-1,2 0 1,3 1 35,1-1 0,-1 0-1,1 0 1,0 0 0,-1-1 0,0-1 0,1 1-1,-1-1 1,0 0 0,1-1 0,-1 1 0,-1-1-1,14-8 1,-16 8-49,0 0 0,0 0 0,0 0 0,-1 0 0,1-1 0,-1 0 0,0 1-1,0-1 1,0 0 0,0 0 0,-1-1 0,0 1 0,1-1 0,-2 1 0,1-1 0,-1 0 0,1 1-1,-1-1 1,0 0 0,-1 0 0,1 0 0,-1-6 0,0 9-37,0 0 0,-1 1 0,1-1 0,0 1 0,-1-1 0,1 1 0,-1-1 0,1 1 0,-1-1 0,0 1 0,1-1 0,-1 1 0,0 0 0,0 0 0,0-1 0,0 1 0,0 0 0,-1 0 0,1 0 0,0 0 0,0 0 0,-3-1 0,0 0 0,1 1 0,-1-1 0,0 1 0,0 0 0,0 0 0,0 0 0,0 1 0,-8-1 0,3 1 0,1 0 0,-1 1 0,1 0 0,-1 1 0,1 0 0,0 0 0,-1 0 0,-8 6 0,8-4-124,1 1-1,0 1 1,0-1 0,1 2-1,-7 6 1,12-11 18,0 0 1,0 0-1,0 0 1,0 0-1,1 1 0,-1-1 1,1 1-1,-1-1 0,1 1 1,0-1-1,0 1 1,0 0-1,1-1 0,-1 1 1,1 0-1,-1 0 1,1 0-1,0 0 0,0-1 1,0 1-1,1 3 0,-1-5-189,1 1-1,-1-1 1,1 0-1,0 0 1,-1 0-1,1 0 0,0 0 1,0 0-1,0 0 1,0-1-1,0 1 1,0 0-1,0 0 0,0-1 1,0 1-1,0 0 1,0-1-1,0 1 1,1-1-1,-1 0 0,0 1 1,0-1-1,0 0 1,1 0-1,-1 1 1,0-1-1,1 0 1,-1 0-1,2-1 0,28 2-6216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1.222"/>
    </inkml:context>
    <inkml:brush xml:id="br0">
      <inkml:brushProperty name="width" value="0.025" units="cm"/>
      <inkml:brushProperty name="height" value="0.025" units="cm"/>
    </inkml:brush>
  </inkml:definitions>
  <inkml:trace contextRef="#ctx0" brushRef="#br0">100 40 13229,'0'0'8237,"-9"10"-6225,-25 32-731,33-41-1220,0 0 0,-1 1 0,1-1 0,0 0 0,1 0 0,-1 1 0,0-1 0,0 1 0,0-1 0,1 1 0,-1-1 0,1 1-1,-1-1 1,1 1 0,0 0 0,-1-1 0,1 1 0,0 0 0,0-1 0,0 1 0,0-1 0,1 1 0,-1 0 0,0-1 0,1 1 0,-1-1-1,1 1 1,-1-1 0,1 1 0,0-1 0,0 1 0,0-1 0,-1 1 0,1-1 0,1 0 0,-1 0 0,0 0 0,0 1 0,0-1 0,1 0-1,-1 0 1,0-1 0,1 1 0,-1 0 0,1 0 0,-1-1 0,1 1 0,2 0 0,4 1 389,0 1 1,1-2-1,-1 1 1,1-1 0,-1 0-1,16-1 1,-20-1-397,1 0 1,-1 0-1,1 0 1,-1 0-1,0-1 1,1 0-1,-1 0 1,0 0-1,0 0 1,0 0 0,-1-1-1,1 0 1,0 0-1,-1 0 1,0 0-1,0 0 1,0-1-1,0 1 1,0-1-1,-1 0 1,0 0 0,3-5-1,-4 7-38,0-1 0,0 1-1,0-1 1,-1 1 0,1-1 0,-1 0-1,1 1 1,-1-1 0,0 0-1,0 1 1,0-1 0,-1 0 0,1 1-1,0-1 1,-1 1 0,0-1 0,1 1-1,-1-1 1,0 1 0,-1-1 0,1 1-1,0 0 1,-1-1 0,1 1 0,-1 0-1,1 0 1,-1 0 0,0 0 0,0 1-1,0-1 1,0 0 0,0 1 0,-1-1-1,1 1 1,0 0 0,-1 0 0,1 0-1,-5-1 1,-4-2-393,-2 0-1,1 1 1,0 0-1,-1 1 1,1 1 0,-1 0-1,1 1 1,-1 0 0,0 1-1,1 0 1,-1 1-1,-19 6 1,21-4-7497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1.580"/>
    </inkml:context>
    <inkml:brush xml:id="br0">
      <inkml:brushProperty name="width" value="0.025" units="cm"/>
      <inkml:brushProperty name="height" value="0.025" units="cm"/>
    </inkml:brush>
  </inkml:definitions>
  <inkml:trace contextRef="#ctx0" brushRef="#br0">1 64 11435,'0'0'17456,"69"-31"-16879,-33 26-257,9 0-192,2 1-128,6 0-576,-1-1-2819,-3-5-3940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153"/>
    </inkml:context>
    <inkml:brush xml:id="br0">
      <inkml:brushProperty name="width" value="0.025" units="cm"/>
      <inkml:brushProperty name="height" value="0.025" units="cm"/>
    </inkml:brush>
  </inkml:definitions>
  <inkml:trace contextRef="#ctx0" brushRef="#br0">0 1 16624,'0'0'10474,"74"23"-9738,-32-23-576,1 0-95,-2-4-546,-5-2-1056,-11 2-545,-13 4-1730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525"/>
    </inkml:context>
    <inkml:brush xml:id="br0">
      <inkml:brushProperty name="width" value="0.025" units="cm"/>
      <inkml:brushProperty name="height" value="0.025" units="cm"/>
    </inkml:brush>
  </inkml:definitions>
  <inkml:trace contextRef="#ctx0" brushRef="#br0">1 31 17232,'0'0'7880,"81"0"-7624,-34-6-96,4-1-256,-3-2-3235,-5 0-5029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915"/>
    </inkml:context>
    <inkml:brush xml:id="br0">
      <inkml:brushProperty name="width" value="0.025" units="cm"/>
      <inkml:brushProperty name="height" value="0.025" units="cm"/>
    </inkml:brush>
  </inkml:definitions>
  <inkml:trace contextRef="#ctx0" brushRef="#br0">1 1 7527,'0'0'20596,"4"50"-19507,-4-21-609,0 3-352,0 0-96,0 0 32,0-1-160,0-4-929,4-4-1313,0-4-993,2-3-609,-4-5-993,-2-1-3458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8.245"/>
    </inkml:context>
    <inkml:brush xml:id="br0">
      <inkml:brushProperty name="width" value="0.025" units="cm"/>
      <inkml:brushProperty name="height" value="0.025" units="cm"/>
    </inkml:brush>
  </inkml:definitions>
  <inkml:trace contextRef="#ctx0" brushRef="#br0">1 43 1858,'0'0'26745,"73"-2"-25752,-26-7-352,2-1-481,0 2-160,-5 2-673,-8 1-1057,-7 2-1793,-19 3-1570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8.583"/>
    </inkml:context>
    <inkml:brush xml:id="br0">
      <inkml:brushProperty name="width" value="0.025" units="cm"/>
      <inkml:brushProperty name="height" value="0.025" units="cm"/>
    </inkml:brush>
  </inkml:definitions>
  <inkml:trace contextRef="#ctx0" brushRef="#br0">50 23 15599,'0'0'12951,"12"-2"-11740,11-2-756,22-3 318,59-3 1,-103 10-782,0 0-1,-1 0 1,1 0 0,0 1-1,0-1 1,-1 0-1,1 0 1,0 0-1,-1 1 1,1-1 0,0 0-1,-1 1 1,1-1-1,-1 0 1,1 1-1,0-1 1,-1 1-1,1-1 1,-1 1 0,1-1-1,-1 1 1,0 0-1,1-1 1,-1 1-1,0-1 1,1 1-1,-1 0 1,0-1 0,1 1-1,-1 0 1,0-1-1,0 1 1,0 0-1,0 0 1,0-1-1,0 1 1,0 0 0,0-1-1,0 1 1,0 0-1,0 0 1,0-1-1,-1 1 1,1 0-1,0-1 1,0 1 0,-1 0-1,0 0 1,0 3 6,-1 1 0,1-1 1,-1 0-1,-1 1 0,1-1 1,0 0-1,-4 3 0,-13 13 99,-1-1 0,-35 25 0,0 0 974,82-50-1002,55-23-136,-75 27 45,0 0 0,0 1 0,-1 0 0,1 0 0,0 1 0,0-1 0,0 2 0,0-1 0,0 1-1,11 3 1,-16-3 4,0 0 0,0 1-1,0-1 1,0 1-1,-1-1 1,1 1 0,-1 0-1,1 0 1,-1-1-1,1 1 1,-1 0 0,0 0-1,0 1 1,0-1-1,0 0 1,0 0 0,-1 0-1,1 1 1,-1-1-1,1 0 1,-1 1 0,0-1-1,0 0 1,0 1 0,0-1-1,0 0 1,-1 1-1,1-1 1,-2 4 0,0 5 150,0 0 1,-1-1 0,0 1 0,-1-1 0,-5 11 0,5-13-131,-1-1 1,0 0-1,-1 0 0,0-1 0,0 0 1,0 0-1,-1 0 0,1 0 1,-2-1-1,1 0 0,0-1 0,-1 0 1,0 0-1,0-1 0,0 1 1,0-2-1,-1 1 0,1-1 0,-1-1 1,0 1-1,1-1 0,-1-1 1,0 0-1,1 0 0,-1-1 0,0 0 1,-11-2-1,18 2-23,-1 0-1,1 0 1,0-1-1,-1 1 1,1 0-1,0-1 1,0 1-1,-1-1 1,1 0-1,1 0 1,-1 0-1,0 0 1,0 0-1,1 0 1,-1 0-1,1 0 1,0-1-1,-2-2 1,-9-30-4856,5-6-10786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1.980"/>
    </inkml:context>
    <inkml:brush xml:id="br0">
      <inkml:brushProperty name="width" value="0.025" units="cm"/>
      <inkml:brushProperty name="height" value="0.025" units="cm"/>
    </inkml:brush>
  </inkml:definitions>
  <inkml:trace contextRef="#ctx0" brushRef="#br0">31 90 5541,'0'0'-768,"-11"-53"351,9 39 129,-1 5 480,1 0 64,1 5 1,-2 4 4387,0 0-4196,2 8-1184,-4 5-1827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3.665"/>
    </inkml:context>
    <inkml:brush xml:id="br0">
      <inkml:brushProperty name="width" value="0.025" units="cm"/>
      <inkml:brushProperty name="height" value="0.025" units="cm"/>
    </inkml:brush>
  </inkml:definitions>
  <inkml:trace contextRef="#ctx0" brushRef="#br0">11 1 9577,'0'0'9497,"-2"8"-8109,-1 2-798,-1 7-45,2 3 3488,54 10-1060,-15-6-2639,-1 1-1,43 40 1,-44-35 62,77 51 1,113 77-236,-71-45-66,62 55 635,-42-30-403,103 98-9,-52-39 106,70 63-277,41 30 21,132 92-168,-184-142 0,-218-187 0,258 220 0,-256-210-7,157 135-66,-16-9-1373,1 1 1137,-176-163 141,2-2 0,1-1 0,0-1 0,60 25 0,-66-35-22,0 2 0,-2 1-1,0 1 1,-1 1-1,43 37 1,-61-47 372,0 1-1,-1 0 1,0 0-1,0 1 1,-1 0-1,10 16 1,-17-25-655,0 1-151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34.927"/>
    </inkml:context>
    <inkml:brush xml:id="br0">
      <inkml:brushProperty name="width" value="0.025" units="cm"/>
      <inkml:brushProperty name="height" value="0.025" units="cm"/>
    </inkml:brush>
  </inkml:definitions>
  <inkml:trace contextRef="#ctx0" brushRef="#br0">1 35 12139,'0'0'11713,"8"2"-10848,22 3-341,-7-2 121,43 13 1,-49-11-606,-1-1 0,1 0 0,0-1 0,0-1 0,0 0 0,0-1 0,0-1 0,33-5 0,-7-2 350,-2-3 1,57-19 0,-76 21-215,1 2-1,0 0 1,0 2 0,39-3 0,-49 7-143,0 0 1,0 1 0,-1 0 0,1 1 0,0 1 0,0 0-1,-1 0 1,1 2 0,21 10 0,-12-4 2,0-1 0,0 0-1,0-2 1,33 8 0,-41-13-14,0-1-1,0-1 1,0 0 0,0-1-1,0 0 1,0-2-1,0 1 1,27-8 0,-41 9-22,27-7 18,0 0 0,40-3 0,-58 9-14,-1 1-1,1 0 1,0 1-1,-1 0 1,1 0 0,-1 1-1,1 0 1,-1 0 0,0 1-1,1 0 1,-1 1 0,7 4-1,-8-5 5,0 0 0,0 0 0,0-1 1,0 1-1,1-2 0,-1 1 0,11 0 0,31 8 29,-47-9-50,-1 0 1,1 0 0,-1 0 0,1 0 0,-1 0 0,1 0 0,-1 0 0,1 1 0,-1-1 0,0 0 0,0 1-1,0-1 1,0 1 0,0-1 0,0 1 0,0 0 0,1 3 0,-3 9-3187,-4-13-1493,-8-3-3668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5.870"/>
    </inkml:context>
    <inkml:brush xml:id="br0">
      <inkml:brushProperty name="width" value="0.025" units="cm"/>
      <inkml:brushProperty name="height" value="0.025" units="cm"/>
    </inkml:brush>
  </inkml:definitions>
  <inkml:trace contextRef="#ctx0" brushRef="#br0">42 0 12364,'0'0'15791,"10"63"-14830,-12-24-481,-9 1-192,-1 0-128,1-4-96,1-3-31,7-4-354,1-8-1408,2-4-1635,0-9-1248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6.256"/>
    </inkml:context>
    <inkml:brush xml:id="br0">
      <inkml:brushProperty name="width" value="0.025" units="cm"/>
      <inkml:brushProperty name="height" value="0.025" units="cm"/>
    </inkml:brush>
  </inkml:definitions>
  <inkml:trace contextRef="#ctx0" brushRef="#br0">115 1 15631,'0'0'14296,"-10"12"-14211,-6 6-57,1-1 9,0 0 0,2 1 0,-16 24 1,29-41-32,-1-1 0,1 1 0,0 0 0,0 0 0,-1-1 1,1 1-1,0 0 0,0-1 0,0 1 0,0 0 0,0-1 1,0 1-1,0 0 0,0 0 0,0-1 0,0 1 0,1 0 1,-1-1-1,0 1 0,0 0 0,1-1 0,-1 1 0,0 0 1,1-1-1,-1 1 0,1-1 0,-1 1 0,1-1 0,-1 1 1,1-1-1,-1 1 0,1-1 0,-1 1 0,1-1 0,0 0 1,-1 1-1,1-1 0,0 0 0,-1 1 0,1-1 0,0 0 1,-1 0-1,1 0 0,0 0 0,0 0 0,-1 0 0,1 0 1,0 0-1,1 0 0,49 2 131,-38-2-102,12 0-28,-12-1-3,1 1 0,-1 1 0,1 0 0,-1 0 0,0 2 1,1-1-1,-1 2 0,0-1 0,14 8 0,-26-10 20,1 0 1,-1-1-1,1 2 1,-1-1-1,0 0 0,1 0 1,-1 0-1,0 1 1,0-1-1,0 1 1,0-1-1,0 1 0,0-1 1,0 1-1,0-1 1,-1 1-1,1 0 0,-1-1 1,1 1-1,-1 0 1,1 0-1,-1 0 0,0-1 1,0 1-1,0 0 1,0 0-1,0 0 0,-1-1 1,1 1-1,0 0 1,-1 0-1,0-1 0,1 1 1,-1 0-1,0-1 1,0 1-1,1-1 0,-1 1 1,-1-1-1,1 1 1,-1 0-1,-4 6 147,-1 0 0,0 0 0,0-1-1,0 0 1,-16 11 0,10-9-171,-1 0 0,0-1 0,-1 0 0,0-1 0,0-1 0,-1 0 0,1-1 0,-1-1 0,0-1 0,-1 0 0,-30 1 0,46-3 4,1-1 0,0 0 1,-1 0-1,1 0 0,0 0 0,-1 0 0,1 0 1,-1-1-1,1 1 0,0 0 0,-1 0 0,1 0 1,0 0-1,-1 0 0,1 0 0,0-1 1,-1 1-1,1 0 0,0 0 0,-1-1 0,1 1 1,0 0-1,0 0 0,-1-1 0,1 1 0,0 0 1,0-1-1,-1 1 0,1 0 0,0-1 0,0 1 1,0 0-1,0-1 0,0 1 0,-1-1 0,6-16 148,15-14-1667,4 0-4544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6.608"/>
    </inkml:context>
    <inkml:brush xml:id="br0">
      <inkml:brushProperty name="width" value="0.025" units="cm"/>
      <inkml:brushProperty name="height" value="0.025" units="cm"/>
    </inkml:brush>
  </inkml:definitions>
  <inkml:trace contextRef="#ctx0" brushRef="#br0">0 0 8232,'0'0'22528,"5"14"-21776,0 0-617,-1 0-1,0 0 0,-2 0 0,1 1 0,-2-1 0,0 1 0,0-1 0,-3 18 0,-6 232-1511,8-228-588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292"/>
    </inkml:context>
    <inkml:brush xml:id="br0">
      <inkml:brushProperty name="width" value="0.025" units="cm"/>
      <inkml:brushProperty name="height" value="0.025" units="cm"/>
    </inkml:brush>
  </inkml:definitions>
  <inkml:trace contextRef="#ctx0" brushRef="#br0">34 1 12588,'0'0'16875,"2"8"-15776,0 1-937,0-1-1,0 0 1,-1 1 0,0-1-1,0 1 1,-1 0 0,-1-1-1,1 1 1,-1-1-1,-4 15 1,-4 6-48,3-10-69,0-1 0,1 1-1,1 0 1,1 1 0,1-1-1,0 27 1,2-44-65,0-1 0,1 0 1,-1 0-1,1 0 0,-1 0 0,1 0 0,-1 0 1,1 0-1,0 0 0,0 0 0,-1 0 0,1 0 0,0 0 1,0 0-1,0-1 0,0 1 0,0 0 0,0-1 1,0 1-1,0-1 0,0 1 0,0-1 0,1 1 1,-1-1-1,0 0 0,0 1 0,0-1 0,0 0 1,1 0-1,-1 0 0,0 0 0,0 0 0,1 0 1,-1-1-1,0 1 0,0 0 0,2-1 0,1 1-211,0-1-1,0 0 1,0 0-1,0 0 1,0 0-1,0-1 1,0 1-1,0-1 1,-1 0-1,5-3 1,-4 1-1251,-1 0 0,1 0 0,0 0 0,-1-1 0,0 0-1,0 1 1,3-8 0,3-13-9883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617"/>
    </inkml:context>
    <inkml:brush xml:id="br0">
      <inkml:brushProperty name="width" value="0.025" units="cm"/>
      <inkml:brushProperty name="height" value="0.025" units="cm"/>
    </inkml:brush>
  </inkml:definitions>
  <inkml:trace contextRef="#ctx0" brushRef="#br0">51 0 10378,'0'0'12107,"-24"49"-9352,16-19-193,3 2-1088,-2 4-257,3-1-224,1-2-481,3-2-384,0-3-96,0-5-96,0-2-1153,6-5-1441,2-7-1859,2-4-671,0-5-1603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974"/>
    </inkml:context>
    <inkml:brush xml:id="br0">
      <inkml:brushProperty name="width" value="0.025" units="cm"/>
      <inkml:brushProperty name="height" value="0.025" units="cm"/>
    </inkml:brush>
  </inkml:definitions>
  <inkml:trace contextRef="#ctx0" brushRef="#br0">123 0 16944,'0'0'9017,"-8"10"-7864,-4 5-886,1 0 1,1 1 0,0 1-1,1-1 1,1 2 0,-10 28-1,11-25-76,1-4-1,1-1 0,0 1 0,1 0 0,0 0 0,2 0 0,0 0 0,1 0 0,2 28 0,-1-45-189,0 1 0,0 0 0,0-1 0,1 1 0,-1 0 0,0-1 0,1 1 0,-1 0 0,0-1 0,1 1 0,-1-1 0,1 1 0,-1 0 0,1-1 0,-1 1 0,1-1 0,0 0 0,-1 1 0,1-1 0,-1 1 0,1-1 0,0 0 0,-1 1 0,1-1 0,0 0 0,-1 0 0,1 0 0,0 0 0,0 1 0,-1-1 0,1 0 0,0 0 0,0 0 0,-1-1 0,1 1 0,0 0 0,-1 0 0,1 0 0,0 0 0,0-1 0,30-14 145,-17 2-65,0 0 1,-1-2 0,-1 0 0,0 0-1,-1-1 1,0 0 0,-2-1 0,0 0-1,-1-1 1,0 0 0,-2 0 0,0-1-1,-1 1 1,-1-1 0,3-30 0,-6 46-56,-1 0-1,0 0 1,0 1 0,0-1 0,0 0 0,-1 1 0,1-1 0,-1 0 0,1 1 0,-1-1 0,0 0 0,-2-3 0,2 5-30,0 0 0,0 1 1,0-1-1,0 0 0,0 1 1,0-1-1,0 1 1,0-1-1,0 1 0,0 0 1,0-1-1,0 1 0,0 0 1,-1 0-1,1 0 0,0 0 1,0 0-1,0 0 1,0 0-1,-1 0 0,1 0 1,0 0-1,0 1 0,0-1 1,0 0-1,0 1 1,0-1-1,0 1 0,0-1 1,0 1-1,0 0 0,0-1 1,-1 2-1,-6 4-285,-1 0 0,1 0 0,1 1 0,-1 0 0,1 1-1,0-1 1,1 1 0,-7 11 0,2-3-1806,1 1 1,1 0-1,-11 28 0,12-18-4370,7-11-3784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8.301"/>
    </inkml:context>
    <inkml:brush xml:id="br0">
      <inkml:brushProperty name="width" value="0.025" units="cm"/>
      <inkml:brushProperty name="height" value="0.025" units="cm"/>
    </inkml:brush>
  </inkml:definitions>
  <inkml:trace contextRef="#ctx0" brushRef="#br0">169 1 18866,'-7'10'2456,"-19"28"-1239,2 2 1,-23 49-1,34-62-634,2 1 0,0 0-1,2 1 1,-10 54 0,19-82-537,-1 1 1,1-1 0,0 0 0,0 1-1,0-1 1,0 1 0,0-1 0,0 0-1,0 1 1,0-1 0,0 1-1,1-1 1,-1 0 0,0 1 0,1-1-1,-1 0 1,1 1 0,0-1 0,-1 0-1,1 0 1,1 2 0,-1-3 12,0 0 0,0 1 0,0-1 0,0 0 0,0 0 0,0 0 1,0 1-1,0-1 0,-1 0 0,1 0 0,0-1 0,0 1 0,0 0 0,0 0 1,0 0-1,0-1 0,0 1 0,0 0 0,0-1 0,0 1 0,0-1 0,0 0 0,6-3 217,0-1 0,0 0-1,0 0 1,-1-1-1,8-8 1,0-2-212,-2-1 1,0 0-1,-1-1 1,0 0-1,-2 0 1,0-1-1,-1-1 1,-1 1-1,-1-1 1,0 0-1,-2-1 1,4-34-1,-8 52-98,0 1 0,0-1 0,0 1-1,0 0 1,0-1 0,0 1 0,0-1 0,-1 1 0,0 0-1,1 0 1,-1-1 0,0 1 0,0 0 0,0 0 0,0 0 0,0 0-1,-1 0 1,-1-3 0,1 4-52,1 0 1,-1 1-1,1-1 0,0 0 0,-1 1 1,1-1-1,-1 1 0,1 0 1,-1-1-1,1 1 0,-1 0 0,1 0 1,-1 0-1,0 0 0,1 0 1,-1 0-1,1 1 0,-1-1 0,1 0 1,-4 2-1,-3 1-600,0 1 0,1 0 1,-1 1-1,1 0 0,-1 0 0,1 0 0,1 1 0,-9 8 1,-13 18-8183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5.773"/>
    </inkml:context>
    <inkml:brush xml:id="br0">
      <inkml:brushProperty name="width" value="0.025" units="cm"/>
      <inkml:brushProperty name="height" value="0.025" units="cm"/>
    </inkml:brush>
  </inkml:definitions>
  <inkml:trace contextRef="#ctx0" brushRef="#br0">0 1312 5573,'0'0'19480,"6"-2"-18759,1 0-491,-1 0 1,1-1-1,-1 1 0,0-2 1,8-4-1,-12 8-198,33-18 2504,46-7-2470,-1-4 0,127-63 0,169-77-8,-14 3 85,-237 105-125,160-83-339,73-35-127,-80 50 346,185-81-117,-426 194 207,1 1 0,0 3 0,50-11 0,-87 23 199,-1 2-364,0 4-1038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7.793"/>
    </inkml:context>
    <inkml:brush xml:id="br0">
      <inkml:brushProperty name="width" value="0.025" units="cm"/>
      <inkml:brushProperty name="height" value="0.025" units="cm"/>
    </inkml:brush>
  </inkml:definitions>
  <inkml:trace contextRef="#ctx0" brushRef="#br0">95 1 12908,'0'0'16122,"7"11"-15588,-2-4-446,-2-4-51,-1 0 1,1 1-1,-1-1 1,0 1-1,0 0 1,0 0-1,0 0 1,-1 0-1,1 0 1,-1 0-1,0 0 1,0 0-1,-1 0 1,1 1 0,-1-1-1,0 0 1,0 1-1,0-1 1,-2 8-1,-7 10 234,0-1 0,-1 0 0,-1 0 0,-15 21 0,13-22-18,0 1-1,2 1 1,-15 35-1,26-56-252,0 0 0,-1 0 0,1 0 0,0 0 0,0-1 0,0 1 0,-1 0 0,1 0 0,0 0 0,0 0 0,0 0 0,0-1 0,1 1 0,-1 0 0,0 0 0,0 0 0,0 0 0,1 0 0,-1-1 0,0 1 0,1 0 0,-1 0 0,1 0 0,-1-1 0,1 1 0,-1 0 0,1-1 0,-1 1 0,1-1 0,0 1 0,-1 0 0,1-1 0,0 1 0,1 0 0,1 0 0,0 0 0,1 0 0,-1 0 0,1 0 0,0-1 0,-1 1 0,1-1 0,0 0 0,3 0 0,13-2 0,0-1 0,24-5 0,15-8 0,-31 7 0,0 2 0,0 1 0,57-4 0,-89 9-3130,-3-2-4636,-10-6-3055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8.348"/>
    </inkml:context>
    <inkml:brush xml:id="br0">
      <inkml:brushProperty name="width" value="0.025" units="cm"/>
      <inkml:brushProperty name="height" value="0.025" units="cm"/>
    </inkml:brush>
  </inkml:definitions>
  <inkml:trace contextRef="#ctx0" brushRef="#br0">77 10 19218,'0'0'11841,"-1"10"-11404,-5 16-215,0 0 0,-16 38 0,13-39-101,0 1 0,1 0 0,2 0 0,-3 28 0,42-108-121,-19 21 0,-1 0 0,-2 0 0,-1-1 0,9-60 0,-22 90 0,-4 14 0,-7 14 0,10-14 0,1 1 0,-1-1 0,2 1 0,0 0 0,0 0 0,1 0 0,0 0 0,1 13 0,0-22 0,1-1 0,-1 0 0,0 1 0,0-1 0,1 0 0,-1 0 0,1 1 0,-1-1 0,1 0 0,0 0 0,-1 0 0,1 0 0,0 0 0,0 0 0,0 0 0,0 0 0,0 0 0,0 0 0,0-1 0,0 1 0,0 0 0,0-1 0,0 1 0,0 0 0,1-1 0,-1 1 0,0-1 0,0 0 0,1 0 0,-1 1 0,0-1 0,0 0 0,1 0 0,-1 0 0,0 0 0,1 0 0,-1 0 0,0-1 0,1 1 0,-1 0 0,0-1 0,2 0 0,4-1 0,0 0 0,1 0 0,-1-1 0,-1 0 0,1 0 0,7-5 0,9-9 0,-1 0 0,-1-1 0,-1-1 0,0-1 0,30-42 0,-70 91 0,2 1 0,-24 50 0,36-67 0,0 1 0,1 0 0,0 1 0,1-1 0,1 1 0,0-1 0,1 1 0,1 0 0,1 24 0,0-36-136,1 1 1,-1-1-1,1 0 0,0 1 1,0-1-1,1 0 0,-1 0 1,1 1-1,-1-1 0,1 0 0,3 3 1,7 8-8006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42.735"/>
    </inkml:context>
    <inkml:brush xml:id="br0">
      <inkml:brushProperty name="width" value="0.025" units="cm"/>
      <inkml:brushProperty name="height" value="0.025" units="cm"/>
    </inkml:brush>
  </inkml:definitions>
  <inkml:trace contextRef="#ctx0" brushRef="#br0">0 3 4740,'0'0'20318,"10"6"-19399,-2-2-791,0 1 1,1-2-1,0 1 1,-1-1 0,1-1-1,0 0 1,1 0-1,-1 0 1,0-1 0,10-1-1,56 1 115,124-4 963,-163 0-1017,1-1 0,-1-2 0,49-15 0,-115 29 306,-1-2 0,0-1 0,-59 1 1,44-6-457,12-2-44,0 2-1,0 2 0,0 1 0,0 1 1,-50 14-1,189-15-539,4 5 520,-67-3 7,-1-2 1,1-2-1,47-5 0,-85 3 209,-9 0-66,-26-2-17,-43 1-83,20 5-84,-20 0-2681,26-11-4375,15-8-1837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1.472"/>
    </inkml:context>
    <inkml:brush xml:id="br0">
      <inkml:brushProperty name="width" value="0.025" units="cm"/>
      <inkml:brushProperty name="height" value="0.025" units="cm"/>
    </inkml:brush>
  </inkml:definitions>
  <inkml:trace contextRef="#ctx0" brushRef="#br0">0 10 11979,'0'0'5926,"49"2"-5350,-29-2-223,-1-3-129,1 0-160,2 1 96,-2-1 0,3 3-64,-1 0-63,3 0-66,4 0-671,2 0-1218,5 0-801,2 0-640,1 0-1986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1.847"/>
    </inkml:context>
    <inkml:brush xml:id="br0">
      <inkml:brushProperty name="width" value="0.025" units="cm"/>
      <inkml:brushProperty name="height" value="0.025" units="cm"/>
    </inkml:brush>
  </inkml:definitions>
  <inkml:trace contextRef="#ctx0" brushRef="#br0">0 17 6566,'0'0'12615,"11"0"-11766,491-3-4598,123-3 1225,-497 2-6126,62 5 8646,112-3 5119,-251 0-7774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2.202"/>
    </inkml:context>
    <inkml:brush xml:id="br0">
      <inkml:brushProperty name="width" value="0.025" units="cm"/>
      <inkml:brushProperty name="height" value="0.025" units="cm"/>
    </inkml:brush>
  </inkml:definitions>
  <inkml:trace contextRef="#ctx0" brushRef="#br0">0 5 5990,'0'0'7014,"58"-5"-5540,-35 5-513,3 0-545,8 0-64,2 0-192,4 0-127,2 0-66,3 7-447,-1 0-481,0 0-736,2 0-1122,-1-3-6758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2.544"/>
    </inkml:context>
    <inkml:brush xml:id="br0">
      <inkml:brushProperty name="width" value="0.025" units="cm"/>
      <inkml:brushProperty name="height" value="0.025" units="cm"/>
    </inkml:brush>
  </inkml:definitions>
  <inkml:trace contextRef="#ctx0" brushRef="#br0">1 4 7207,'0'0'4062,"9"0"-2108,118-3-220,-87 5-3191,-1 1 0,1 2 0,44 12 0,-21-5 3565,-20-9 3887,-41-2-5424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3.591"/>
    </inkml:context>
    <inkml:brush xml:id="br0">
      <inkml:brushProperty name="width" value="0.025" units="cm"/>
      <inkml:brushProperty name="height" value="0.025" units="cm"/>
    </inkml:brush>
  </inkml:definitions>
  <inkml:trace contextRef="#ctx0" brushRef="#br0">0 8 8488,'0'0'15278,"10"-2"-13516,30-3 53,-39 5-1709,0 0 0,0 1-1,0-1 1,0 1 0,0-1 0,0 1-1,0 0 1,0-1 0,0 1-1,0 0 1,-1 0 0,1-1 0,0 1-1,0 0 1,-1 0 0,1 0-1,0 0 1,-1 0 0,1 0 0,-1 0-1,1 0 1,-1 0 0,0 0-1,0 0 1,1 1 0,-1-1 0,0 0-1,0 0 1,0 0 0,0 0-1,0 0 1,0 1 0,0-1 0,-1 2-1,-4 39 1251,-21 26-1082,22-59-265,-1-1-1,2 1 1,-1 0-1,1 0 1,0 0-1,1 1 1,0-1-1,0 1 1,1-1-1,0 16 1,2-25-9,-1 1 0,1-1 0,-1 1 0,1-1 0,-1 1 0,1-1 0,0 1 0,-1-1 0,1 1 0,0-1 0,0 0 0,-1 1 0,1-1 0,0 0 0,0 0 0,-1 1 0,1-1 0,0 0 0,0 0 0,-1 0 0,1 0 0,0 0 0,0 0 0,1 0 0,24-2 0,-23 2 0,10-2-67,0-1 1,0-1-1,-1 0 0,1 0 0,-1-1 1,0-1-1,0 0 0,0-1 0,11-8 1,-22 14-175,1 0 0,-1 0 0,0 0 0,0 0 0,0 0 0,0-1 0,0 1 0,0 0 0,0-1 1,0 1-1,-1 0 0,1-1 0,0-2 0,1-21-7123,-2 24 7114,0-20-7827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3.947"/>
    </inkml:context>
    <inkml:brush xml:id="br0">
      <inkml:brushProperty name="width" value="0.025" units="cm"/>
      <inkml:brushProperty name="height" value="0.025" units="cm"/>
    </inkml:brush>
  </inkml:definitions>
  <inkml:trace contextRef="#ctx0" brushRef="#br0">1 1 14029,'0'0'15567,"45"4"-18866,-35 3-1826,0-3-4676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4.494"/>
    </inkml:context>
    <inkml:brush xml:id="br0">
      <inkml:brushProperty name="width" value="0.025" units="cm"/>
      <inkml:brushProperty name="height" value="0.025" units="cm"/>
    </inkml:brush>
  </inkml:definitions>
  <inkml:trace contextRef="#ctx0" brushRef="#br0">214 1 15022,'0'0'13624,"-3"10"-13256,-2 5-247,-2 1 0,0-1 1,-1 0-1,-1 0 0,0-1 0,-1-1 0,0 1 1,-1-1-1,-18 16 0,28-28-93,-35 33 1304,25-25-612,24-26-515,6-4-750,0-1 1,-2-1-1,0-1 1,-2-1-1,15-31 1,-50 91-349,15-27 948,0 1 1,0-1 0,0 1-1,1 0 1,0 0 0,1 0-1,0 0 1,1 0 0,-4 20-1,7-21-14,-1 0-1,1 0 1,1 0-1,-1 0 1,1 0-1,4 8 1,5 28 22,-12-44-51,1-1 0,0 1-1,-1 0 1,1-1-1,0 1 1,-1 0 0,1-1-1,-1 1 1,1 0-1,-1-1 1,1 1 0,0 0-1,-1 0 1,1 0-1,-1 0 1,1-1 0,-1 1-1,1 0 1,-1 0-1,1 0 1,-1 0 0,1 0-1,-1 0 1,1 0-1,-1 0 1,1 0 0,-1 1-1,1-1 1,-1 0-1,1 0 1,-1 0 0,1 0-1,-1 1 1,1-1-1,0 0 1,-1 1 0,1-1-1,-1 0 1,1 1-1,0-1 1,-1 0 0,1 1-1,0-1 1,0 0-1,-1 1 1,1-1 0,0 1-1,0-1 1,-1 1 0,1-1-1,0 1 1,0-1-1,0 1 1,0-1 0,0 1-1,0-1 1,0 1-1,0-1 1,0 1 0,0-1-1,0 1 1,0-1-1,0 1 1,0-1 0,0 1-1,1-1 1,-1 1-1,-4-4 122,1 0 0,-1 0 0,1 0 0,-1 0 0,1-1-1,-5-7 1,-17-50 76,22 49-208,-1 1 1,0-1 0,-1 1 0,-1 1-1,1-1 1,-2 1 0,1 0 0,-12-14 0,6 16 163,7 11-111,5-2-57,0 1-1,1-1 1,-1 0 0,0 0 0,1 1 0,-1-1 0,1 0 0,0 0 0,-1 0 0,1 0 0,0 0-1,0 0 1,0 0 0,-1 0 0,1 0 0,0 0 0,0 0 0,2 0 0,10 8 40,0-1 0,1 0 1,1-1-1,-1-1 0,1 0 1,0-1-1,0-1 0,0 0 1,24 2-1,21 1-946,64-1 0,-117-6 683,33 0-3901,-4-1-3560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9.145"/>
    </inkml:context>
    <inkml:brush xml:id="br0">
      <inkml:brushProperty name="width" value="0.025" units="cm"/>
      <inkml:brushProperty name="height" value="0.025" units="cm"/>
    </inkml:brush>
  </inkml:definitions>
  <inkml:trace contextRef="#ctx0" brushRef="#br0">1 0 11435,'0'0'17318,"0"8"-16790,5 54 845,1-7-1840,-4-22-5014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9.515"/>
    </inkml:context>
    <inkml:brush xml:id="br0">
      <inkml:brushProperty name="width" value="0.025" units="cm"/>
      <inkml:brushProperty name="height" value="0.025" units="cm"/>
    </inkml:brush>
  </inkml:definitions>
  <inkml:trace contextRef="#ctx0" brushRef="#br0">20 0 14414,'0'0'10185,"-2"10"-9624,-2 1-529,2-7-161,0 1 1,1-1-1,0 1 0,0-1 0,0 1 1,0-1-1,1 1 0,0 6 0,8-8-9833,-8-4 9975,0 1 1,1 0-1,-1 0 0,0 0 0,0 0 1,1 0-1,-1 0 0,0 0 1,0-1-1,1 1 0,-1 0 0,0 0 1,0 0-1,1 0 0,-1 0 1,0 0-1,0 0 0,1 0 0,-1 0 1,0 1-1,0-1 0,1 0 0,-1 0 1,0 0-1,0 0 0,1 0 1,-1 0-1,0 0 0,0 1 0,0-1 1,1 0-1,-1 0 0,0 0 1,0 1-1,0-1 0,0 0 0,1 0 1,-1 0-1,0 1 0,0-1 0,0 0 1,0 0-1,0 1 0,0-1 1,0 0-1,0 0 0,0 1 0,1-1 1,-1 0-1,0 0 0,0 1 1,-1-1-1,1 0 0,0 0 0,0 1 1,0-1-1,0 0 0,0 0 1,0 1-1,0-1 0,0 0 0,0 0 1,0 1-1,-1-1 0,1 0 0,-15 23-3317,9-13-4335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0.705"/>
    </inkml:context>
    <inkml:brush xml:id="br0">
      <inkml:brushProperty name="width" value="0.025" units="cm"/>
      <inkml:brushProperty name="height" value="0.025" units="cm"/>
    </inkml:brush>
  </inkml:definitions>
  <inkml:trace contextRef="#ctx0" brushRef="#br0">104 0 17745,'-6'115'7928,"-17"57"-4296,-5 87-757,22-115-2576,2-132-1917,-2-19-1559,-2-20-1541,-7-56-5783,8 30 1111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12.946"/>
    </inkml:context>
    <inkml:brush xml:id="br0">
      <inkml:brushProperty name="width" value="0.025" units="cm"/>
      <inkml:brushProperty name="height" value="0.025" units="cm"/>
    </inkml:brush>
  </inkml:definitions>
  <inkml:trace contextRef="#ctx0" brushRef="#br0">936 38 4292,'-8'-2'1409,"-79"-16"5462,43 10-6023,-50-1 0,66 9-1098,0 0 0,1 2 0,-32 5 0,39-3 944,0 1-1,-32 12 0,9 0-68,0 2 0,2 2 0,0 2-1,-39 28 1,66-40-532,0 1-1,0 0 0,1 0 0,1 1 0,0 1 0,1 0 1,0 0-1,1 1 0,1 1 0,1 0 0,0 0 0,1 0 1,-9 29-1,-5 36 290,-13 105 0,31-158-217,0 2 0,2-1-1,2 0 1,0 0 0,2 0-1,1 0 1,11 37 0,7 7-140,3-1-1,3-1 1,50 89 0,-64-136-64,1 0 0,1 0-1,1-2 1,1 0 0,1-1 0,1 0-1,0-2 1,2-1 0,0 0-1,1-2 1,1 0 0,33 16 0,-33-23 11,0-1 1,0-1-1,1-1 1,-1-1-1,1-1 1,1-2 0,-1 0-1,0-2 1,46-4-1,-14-4-205,0-2 0,-1-2 0,65-24 0,-81 22 262,0-1 1,-1-2-1,-1-1 0,-1-3 1,0 0-1,48-40 0,-68 48 53,-1-2 0,-1 0-1,0-1 1,-1-1 0,-1 0 0,0-1-1,-1 0 1,-1-1 0,-1 0-1,-1-1 1,-1 0 0,0 0-1,-1-1 1,5-32 0,0-20 537,-4-1 0,-3 0 1,-8-125-1,-1 176-420,0 1 1,-1 0 0,-2 0-1,0 0 1,-1 1 0,-1 0-1,-1 1 1,-1 0-1,-1 0 1,-17-21 0,-5-3 93,-1 2 0,-2 2 0,-47-39 0,60 57-253,-2 2 0,0 0 0,-2 1-1,0 2 1,-56-26 0,67 37-270,0 0 0,-1 1 0,1 1 1,-1 0-1,0 2 0,0 0 0,0 1 0,0 1 0,0 0 1,0 1-1,0 1 0,-24 7 0,-37 14-3010,-5 6-2163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077"/>
    </inkml:context>
    <inkml:brush xml:id="br0">
      <inkml:brushProperty name="width" value="0.025" units="cm"/>
      <inkml:brushProperty name="height" value="0.025" units="cm"/>
    </inkml:brush>
  </inkml:definitions>
  <inkml:trace contextRef="#ctx0" brushRef="#br0">0 220 8040,'0'0'22036,"4"-3"-21085,12-10-760,-1 0 0,0-1 1,-1 0-1,-1-2 0,0 1 1,-1-1-1,18-33 0,11-14 19,-41 63-210,0 0 0,0 0 0,0 0 0,0-1 0,0 1 0,0 0 0,1 0 0,-1 0 0,0 0 0,0-1 0,0 1 0,0 0 0,0 0 0,0 0 0,1 0 0,-1 0 0,0 0 0,0-1 0,0 1 0,0 0 0,1 0 0,-1 0 0,0 0 0,0 0 0,0 0 0,0 0 0,1 0 0,-1 0 0,0 0 0,0 0 0,0 0 0,1 0 0,-1 0 0,0 0 0,0 0 0,0 0 0,1 0 0,-1 0 0,0 0 0,0 0 0,0 0 0,0 0 0,1 0 0,-1 0 0,0 1 0,0-1 0,0 0 0,0 0 0,1 0 0,-1 0 0,0 1 0,5 14 0,0 31 0,-5-38 0,1 5-14,6 41-603,-6-52 481,0 1 0,-1-1 0,1 1 0,0-1 0,0 0 0,1 1 0,-1-1-1,0 0 1,1 0 0,-1 0 0,1 0 0,0 0 0,0 0 0,0 0 0,0-1 0,0 1 0,3 2 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1.755"/>
    </inkml:context>
    <inkml:brush xml:id="br0">
      <inkml:brushProperty name="width" value="0.025" units="cm"/>
      <inkml:brushProperty name="height" value="0.025" units="cm"/>
    </inkml:brush>
  </inkml:definitions>
  <inkml:trace contextRef="#ctx0" brushRef="#br0">1 0 10122,'0'0'19026,"92"22"-18386,-37-23-544,2-4-64,-1 2-32,-10 3-800,-11 0-1282,-13 0-929,-18 0-801,-4 5-1793,-19 0-3652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2.098"/>
    </inkml:context>
    <inkml:brush xml:id="br0">
      <inkml:brushProperty name="width" value="0.025" units="cm"/>
      <inkml:brushProperty name="height" value="0.025" units="cm"/>
    </inkml:brush>
  </inkml:definitions>
  <inkml:trace contextRef="#ctx0" brushRef="#br0">0 1 16784,'0'0'9833,"88"21"-8968,-42-20-353,7-1-415,2 0-450,-4 0-3779,-2-7-5989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2.751"/>
    </inkml:context>
    <inkml:brush xml:id="br0">
      <inkml:brushProperty name="width" value="0.025" units="cm"/>
      <inkml:brushProperty name="height" value="0.025" units="cm"/>
    </inkml:brush>
  </inkml:definitions>
  <inkml:trace contextRef="#ctx0" brushRef="#br0">166 1 4420,'0'0'24509,"1"9"-23463,-2 86 524,1-94-1559,1 1 0,-1-1 1,1 1-1,0-1 0,-1 0 1,1 1-1,0-1 0,0 0 1,0 0-1,0 0 0,0 0 1,0 0-1,0 0 0,1 0 1,-1 0-1,0 0 0,0 0 1,1-1-1,2 2 0,36 15 56,-22-10-152,-15-6 41,-1 0 0,1 0 0,-1 0 0,0 0 0,1 0 0,-1 1 0,0-1 0,1 1 1,-1 0-1,0-1 0,0 1 0,-1 0 0,1 0 0,0 1 0,-1-1 0,1 0 0,-1 0 0,1 1 1,-1-1-1,0 1 0,0-1 0,0 1 0,-1 0 0,1-1 0,-1 1 0,1 0 0,-1 4 0,-1-3 41,0 0 0,0-1 0,-1 1 0,1-1 0,-1 0 0,0 1 0,0-1-1,0 0 1,0 0 0,-1 0 0,1 0 0,-1 0 0,0-1 0,0 1-1,0-1 1,0 0 0,0 0 0,0 0 0,-5 2 0,-6 3 181,-1 0 1,0-2 0,0 0-1,0 0 1,0-2-1,-1 0 1,0 0 0,1-2-1,-1 0 1,-19-1-1,32 0-218,1 0 1,0 0-1,0-1 0,0 1 0,0-1 0,0 1 0,0-1 0,0 0 1,0 0-1,0 0 0,0 0 0,0 0 0,0 0 0,0-1 0,1 1 0,-1-1 1,1 1-1,-1-1 0,1 1 0,-1-1 0,1 0 0,0 0 0,0 0 1,0 0-1,0 0 0,0 0 0,0 0 0,1 0 0,-1 0 0,0-3 1,-1-5-1796,1 0 0,0-1 0,0 1 0,3-22 0,3-13-7592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110"/>
    </inkml:context>
    <inkml:brush xml:id="br0">
      <inkml:brushProperty name="width" value="0.025" units="cm"/>
      <inkml:brushProperty name="height" value="0.025" units="cm"/>
    </inkml:brush>
  </inkml:definitions>
  <inkml:trace contextRef="#ctx0" brushRef="#br0">1 50 14670,'0'0'8872,"71"0"-5605,-34-1-1249,7-2-576,0-2-546,5-1-671,-2 2-193,-4-4-897,-3 1-2082,-5 0-3299,-3-2-3459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484"/>
    </inkml:context>
    <inkml:brush xml:id="br0">
      <inkml:brushProperty name="width" value="0.025" units="cm"/>
      <inkml:brushProperty name="height" value="0.025" units="cm"/>
    </inkml:brush>
  </inkml:definitions>
  <inkml:trace contextRef="#ctx0" brushRef="#br0">371 149 9865,'0'0'14254,"-43"64"-12140,14-36-288,-7 8-673,-3 4-289,-3 1-415,3-1-193,6-4-192,3-5 0,12-7-32,8-9-160,5-5-705,11-24-12908</inkml:trace>
  <inkml:trace contextRef="#ctx0" brushRef="#br0" timeOffset="1">136 63 9097,'0'0'8674,"-11"-2"-4339,5 2-4006,-6-2 445,1 0 0,-1 1 0,0 1 0,-18 1 0,29-1-731,-1 0 1,0 0-1,0 0 1,1 0-1,-1 0 1,0 1-1,1-1 1,-1 1-1,0-1 1,1 1-1,-1 0 1,1 0-1,-1-1 0,1 1 1,-1 0-1,1 0 1,0 0-1,-1 1 1,1-1-1,0 0 1,0 0-1,0 1 1,0-1-1,0 1 1,0-1-1,0 1 1,1-1-1,-1 1 1,0-1-1,1 1 1,-1 0-1,1-1 1,0 1-1,-1 0 1,1-1-1,0 1 1,0 0-1,0 0 1,0-1-1,1 1 1,-1 0-1,0-1 0,1 1 1,0 2-1,0-3-26,0 0-1,0 1 1,-1-1-1,1 0 1,0 0-1,0 0 1,1 0-1,-1 0 1,0 0-1,0 0 1,0 0-1,1 0 1,-1-1-1,0 1 1,1 0-1,-1-1 1,1 1-1,-1-1 1,1 0-1,-1 1 1,1-1-1,-1 0 1,2 0-1,43 2 366,-39-2-321,6 0-22,0-1 0,0 0 0,0-1 0,0-1 0,-1 0 0,17-6 0,-26 8-35,1 0 0,0-1 0,-1 1-1,1-1 1,-1 0 0,0 0 0,0 0 0,0 0 0,0-1 0,0 1-1,0-1 1,0 0 0,-1 0 0,0 0 0,1 0 0,-1 0 0,0 0-1,0-1 1,-1 1 0,1-1 0,-1 1 0,0-1 0,0 0 0,0 1-1,1-8 1,-2 9 2,-1 0 0,1 1 0,-1-1-1,0 0 1,1 1 0,-1-1 0,0 1-1,0-1 1,0 0 0,0 1 0,0 0-1,0-1 1,-1 1 0,1 0 0,0 0-1,-1-1 1,1 1 0,-1 0 0,1 0-1,-1 1 1,1-1 0,-1 0 0,0 0 0,1 1-1,-1-1 1,0 1 0,0 0 0,1-1-1,-1 1 1,0 0 0,0 0 0,1 0-1,-4 0 1,-5 0 15,0 0 0,0 0-1,0 1 1,0 0 0,-11 3 0,14-1 13,-1-1 1,1 2 0,0-1 0,0 1 0,0 0-1,1 1 1,0-1 0,0 1 0,0 1 0,0-1-1,1 1 1,0 0 0,0 0 0,0 0 0,1 1-1,-4 8 1,5-10-237,1 0-1,0-1 1,0 1-1,1 1 0,-1-1 1,1 0-1,0 0 1,1 1-1,-1-1 1,1 11-1,1-12-415,0 0 0,-1-1 0,1 1 0,1 0 0,-1 0 0,1-1 0,-1 1 0,1 0-1,0-1 1,0 0 0,0 1 0,1-1 0,-1 0 0,1 0 0,6 5 0,20 14-10219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827"/>
    </inkml:context>
    <inkml:brush xml:id="br0">
      <inkml:brushProperty name="width" value="0.025" units="cm"/>
      <inkml:brushProperty name="height" value="0.025" units="cm"/>
    </inkml:brush>
  </inkml:definitions>
  <inkml:trace contextRef="#ctx0" brushRef="#br0">83 101 20179,'0'0'4853,"-9"2"-1218,5-1-2986,-37 10 1726,39-11-2334,0 1 0,1-1 1,-1 1-1,1 0 1,-1-1-1,1 1 0,0 0 1,-1 0-1,1 0 1,0 0-1,-1 0 0,1 1 1,0-1-1,0 0 1,0 0-1,0 1 0,0-1 1,0 1-1,1-1 1,-1 1-1,0-1 0,1 1 1,-1-1-1,1 1 1,-1 2-1,2-3-41,1-1 0,-1 1 0,0 0 0,1-1 0,-1 1 0,1-1 0,-1 1 0,0-1 0,1 0 0,-1 0 0,1 0 0,-1 1 0,1-1 0,-1 0 0,1-1 0,-1 1 0,1 0 0,2-1 0,-2 1 0,4-1 0,0-1 0,0 1 0,0-1 0,0 0 0,-1 0 0,1 0 0,-1-1 0,1 0 0,-1 0 0,0-1 0,0 1 0,-1-1 0,1 0 0,-1 0 0,0-1 0,0 1 0,0-1 0,0 0 0,-1 0 0,0 0 0,0-1 0,-1 1 0,1-1 0,-1 1 0,0-1 0,0 0 0,-1 0 0,1-9 0,-2 14 0,0-1 0,0 1 0,0 0 0,0 0 0,-1 0 0,1 0 0,0 0 0,-1 0 0,1-1 0,-1 1 0,1 0 0,-1 0 0,1 0 0,-1 1 0,0-1 0,0 0 0,1 0 0,-1 0 0,0 0 0,0 1 0,0-1 0,0 0 0,0 1 0,0-1 0,0 1 0,0-1 0,0 1 0,0-1 0,0 1 0,0 0 0,-1 0 0,1-1 0,0 1 0,0 0 0,0 0 0,0 0 0,-1 0 0,1 0 0,0 1 0,0-1 0,0 0 0,0 0 0,0 1 0,-2 0 0,-3 0 0,0 1 0,0-1 0,0 2 0,0-1 0,1 0 0,-1 1 0,-6 4 0,8-4-227,-1 1 0,0-1 0,1 1 0,0 0 0,0 0 0,0 0 0,0 1 0,1-1 0,0 1 0,0 0 0,0 0 0,0 0 0,1 0-1,0 1 1,0-1 0,-2 10 0,7-3-8410,15-6-9487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003"/>
    </inkml:context>
    <inkml:brush xml:id="br0">
      <inkml:brushProperty name="width" value="0.025" units="cm"/>
      <inkml:brushProperty name="height" value="0.025" units="cm"/>
    </inkml:brush>
  </inkml:definitions>
  <inkml:trace contextRef="#ctx0" brushRef="#br0">0 0 15086,'0'0'6727,"6"59"-4613,-1-35 64,2 0-449,6-1-896,6-3-641,6-10-32,9-4-128,5-6-320,6-7-481,4-14-928,-2-5-1730,-2-3-1250,-3-3-3074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347"/>
    </inkml:context>
    <inkml:brush xml:id="br0">
      <inkml:brushProperty name="width" value="0.025" units="cm"/>
      <inkml:brushProperty name="height" value="0.025" units="cm"/>
    </inkml:brush>
  </inkml:definitions>
  <inkml:trace contextRef="#ctx0" brushRef="#br0">372 1 5894,'0'0'12555,"-71"65"-9512,36-23-576,-1 8-289,-4 6-385,-3 4-383,4 5-674,1-1-511,7-2-161,10-8-64,8-11-1153,8-12-2275,5-16-1216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843"/>
    </inkml:context>
    <inkml:brush xml:id="br0">
      <inkml:brushProperty name="width" value="0.025" units="cm"/>
      <inkml:brushProperty name="height" value="0.025" units="cm"/>
    </inkml:brush>
  </inkml:definitions>
  <inkml:trace contextRef="#ctx0" brushRef="#br0">390 0 18449,'0'0'10117,"-8"12"-8724,-24 30-826,-1 0 0,-76 70-1,-99 68 542,281-273-5021,-46 61 2854,-2 0 0,-2-2 0,-1 0-1,25-56 1,-59 120 1837,2 0 0,0 0 0,2 1 0,1 0 0,2 1 0,-2 35-1,6-49-447,0-13-255,0-1-1,1 0 1,0 1-1,-1-1 1,2 1-1,-1-1 1,0 1-1,1-1 1,0 0-1,0 1 0,0-1 1,1 0-1,-1 0 1,1 1-1,2 3 1,-3-8-66,-1 1 1,1-1 0,-1 0-1,1 0 1,0 1-1,-1-1 1,1 0 0,-1 0-1,1 0 1,-1 0-1,1 0 1,0 0 0,-1 0-1,1 0 1,0 0 0,-1 0-1,1 0 1,-1 0-1,1 0 1,-1 0 0,1 0-1,0-1 1,-1 1-1,1 0 1,-1 0 0,1-1-1,-1 1 1,1 0-1,-1-1 1,1 1 0,-1-1-1,0 1 1,1-1-1,-1 1 1,1-1 0,-1 1-1,0-1 1,1 1-1,-1-1 1,0 1 0,0-1-1,0 1 1,1-1-1,-1 0 1,0 1 0,0-1-1,0 1 1,0-1-1,0 0 1,0 0 0,6-33 76,-5 29-89,-1-1 0,0 0 0,-1 1 0,1-1 0,-1 0 0,0 1 0,-1-1 0,1 1 0,-1-1 0,0 1-1,0 0 1,-1 0 0,0 0 0,-5-8 0,0 4-11,0 0 1,-1 0-1,0 1 1,-1 0-1,-19-12 0,-3 2 16,-10-7 4,42 25-6,1 0 0,-1 0 0,0 0 0,0 0 0,0 0 0,0 0 0,0 0 0,0 0 0,0 0 0,0 0 0,0 0 0,0 0 0,1 0 0,-1-1 0,0 1 1,0 0-1,0 0 0,0 0 0,0 0 0,0 0 0,0 0 0,0 0 0,0 0 0,0 0 0,0 0 0,0 0 0,0-1 0,0 1 0,0 0 0,0 0 0,0 0 0,0 0 0,0 0 0,0 0 0,0 0 0,0 0 0,0 0 1,0-1-1,0 1 0,0 0 0,0 0 0,0 0 0,0 0 0,0 0 0,0 0 0,0 0 0,0 0 0,0 0 0,0-1 0,29 9 1,167 38-3423,4-18-4965,-146-22-4382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5:56.351"/>
    </inkml:context>
    <inkml:brush xml:id="br0">
      <inkml:brushProperty name="width" value="0.025" units="cm"/>
      <inkml:brushProperty name="height" value="0.025" units="cm"/>
    </inkml:brush>
  </inkml:definitions>
  <inkml:trace contextRef="#ctx0" brushRef="#br0">44 0 6502,'0'0'13106,"-2"11"-12348,-9 99 689,8-50 3325,4-96-4326,0 16-46,-1-1-1,-1 1 1,-4-27 0,-2 119 312,0-26-656,6-25-145,-4 35 550,3-50-46,1-35 26,17-126 323,-16 216-780,9 64 0,6-47-9145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7.231"/>
    </inkml:context>
    <inkml:brush xml:id="br0">
      <inkml:brushProperty name="width" value="0.025" units="cm"/>
      <inkml:brushProperty name="height" value="0.025" units="cm"/>
    </inkml:brush>
  </inkml:definitions>
  <inkml:trace contextRef="#ctx0" brushRef="#br0">0 0 12011,'0'0'16272,"75"19"-15600,-21-19-511,11 0-97,0 0-321,-1-2-1312,-6-2-1538,-10-1-2274,-15 1-3556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7.571"/>
    </inkml:context>
    <inkml:brush xml:id="br0">
      <inkml:brushProperty name="width" value="0.025" units="cm"/>
      <inkml:brushProperty name="height" value="0.025" units="cm"/>
    </inkml:brush>
  </inkml:definitions>
  <inkml:trace contextRef="#ctx0" brushRef="#br0">1 28 13100,'0'0'10763,"49"4"-9386,4-4-672,10-1-513,8-3-128,4-1-32,-6-3-128,-4 2-1730,-8-1-4420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2.334"/>
    </inkml:context>
    <inkml:brush xml:id="br0">
      <inkml:brushProperty name="width" value="0.025" units="cm"/>
      <inkml:brushProperty name="height" value="0.025" units="cm"/>
    </inkml:brush>
  </inkml:definitions>
  <inkml:trace contextRef="#ctx0" brushRef="#br0">99 1 6662,'0'0'25027,"-2"10"-24109,-2 7-765,0-5-152,1 0 0,0 0 1,1 0-1,1 1 0,-1 23 0,3-35-1,-1 0 0,1-1 0,-1 1 0,1 0 0,0-1 0,-1 1 0,1-1 0,0 1 0,0-1 0,-1 1 0,1-1 0,0 0 0,0 1 0,-1-1 0,1 0 0,0 0 0,0 1 0,0-1 0,0 0 0,0 0 0,-1 0 0,1 0 0,0 0 0,1 0 0,29-1 0,-22 1 0,-3 0 0,0 0 0,0 0 0,0 0 0,0 1 0,0 0 0,-1 1 0,1-1 0,0 1 0,-1 0 0,1 0 0,9 6 0,-12-6 0,0 1 0,-1-1 0,1 1 0,-1 0 0,1 0 0,-1 0 0,0 0 0,0 0 0,-1 0 0,1 0 0,-1 1 0,1-1 0,-1 0 0,0 1 0,0-1 0,-1 1 0,1 0 0,-1-1 0,0 1 0,0 7 0,-1-1 0,0 1 0,-1 0 0,-1 0 0,1-1 0,-2 0 0,1 1 0,-1-1 0,-1 0 0,0-1 0,0 1 0,-1-1 0,0 0 0,-15 15 0,17-18 0,-1-1 0,0 0 0,-1 0 0,1 0 0,-1 0 0,0-1 0,0 0 0,0 0 0,0-1 0,-1 0 0,0 0 0,1 0 0,-1-1 0,0 0 0,0 0 0,0-1 0,-1 0 0,1 0 0,0-1 0,0 0 0,-15-1 0,20 0-59,1 0 0,-1 0 0,0 0 0,1 0 0,-1 0 0,1-1 0,-1 1 0,1 0 0,0-1 0,-1 1 0,1-1 0,0 0 1,0 1-1,0-1 0,0 0 0,1 1 0,-1-1 0,0 0 0,1 0 0,-1 0 0,1 0 0,-1 0 0,1 0 0,0 0 0,0 1 0,0-1 0,0-3 0,4-55-4787,6 19-3733,5-4-5877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2.680"/>
    </inkml:context>
    <inkml:brush xml:id="br0">
      <inkml:brushProperty name="width" value="0.025" units="cm"/>
      <inkml:brushProperty name="height" value="0.025" units="cm"/>
    </inkml:brush>
  </inkml:definitions>
  <inkml:trace contextRef="#ctx0" brushRef="#br0">1 4 9417,'0'0'23350,"61"-4"-23350,-27 4-673,2 0-4227,8 0-3620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037"/>
    </inkml:context>
    <inkml:brush xml:id="br0">
      <inkml:brushProperty name="width" value="0.025" units="cm"/>
      <inkml:brushProperty name="height" value="0.025" units="cm"/>
    </inkml:brush>
  </inkml:definitions>
  <inkml:trace contextRef="#ctx0" brushRef="#br0">213 1 6150,'0'0'13565,"-12"4"-8131,-1 1-4848,-1 1 0,1 1 0,0 0 0,0 0 0,1 2 0,0-1 0,0 1 0,1 1 0,1 0 0,-1 1 0,2 0 0,-14 19 0,18-21-586,0 1 0,0 1 0,1-1 0,0 1 0,1-1 0,0 1 0,1 0 0,0 0 0,1 0 0,0 1 0,2 20 0,-1-28 0,0 1 0,1-1 0,0 0 0,0 0 0,0 0 0,1 0 0,-1 0 0,1 0 0,0 0 0,0 0 0,1 0 0,-1-1 0,1 1 0,-1-1 0,1 0 0,0 0 0,1 0 0,-1 0 0,0-1 0,1 1 0,-1-1 0,1 0 0,0 0 0,0 0 0,0 0 0,0-1 0,0 1 0,0-1 0,0 0 0,0 0 0,1-1 0,7 1 0,-5-1 0,-1 0 0,1-1 0,-1 0 0,1 0 0,-1 0 0,1-1 0,-1 0 0,0 0 0,0-1 0,0 0 0,0 0 0,0 0 0,-1 0 0,0-1 0,1 0 0,-1 0 0,0-1 0,-1 0 0,1 1 0,-1-1 0,0-1 0,0 1 0,-1-1 0,4-6 0,-2 4 0,-1-2 0,0 1 0,0 0 0,0-1 0,-1 1 0,-1-1 0,0 0 0,0 0 0,-1 0 0,0 0 0,-1-1 0,0 1 0,0 0 0,-1 0 0,-3-13 0,2 19 0,-1-1 0,1 1 0,-1 0 0,0 0 0,0 0 0,-1 0 0,1 0 0,-1 0 0,0 1 0,1 0 0,-2 0 0,1 0 0,0 0 0,-1 1 0,1 0 0,-1 0 0,1 0 0,-1 0 0,-7-1 0,9 2 0,-1 0 0,0 0 0,1 1 0,-1-1 0,1 1 0,-1 0 0,0 0 0,1 0 0,-1 1 0,0-1 0,1 1 0,-5 1 0,6-1 0,0 0 0,0 0 0,1 0 0,-1 0 0,0 0 0,1 1 0,-1-1 0,1 0 0,-1 1 0,1-1 0,0 1 0,-1 0 0,1-1 0,0 1 0,0 0 0,0 0 0,1-1 0,-1 1 0,0 0 0,1 0 0,-1 0 0,0 4 0,1-5-132,-1 1 1,1-1-1,0 0 0,0 1 1,0-1-1,0 1 1,0-1-1,0 0 0,0 1 1,0-1-1,1 0 0,-1 1 1,0-1-1,1 0 0,-1 1 1,1-1-1,0 0 1,-1 0-1,1 0 0,0 1 1,0-1-1,-1 0 0,1 0 1,0 0-1,0 0 0,0 0 1,0-1-1,1 1 1,1 1-1,1 0-887,0-1 0,1 0 0,-1 1-1,1-1 1,-1-1 0,1 1 0,8-1 0,25 0-9044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379"/>
    </inkml:context>
    <inkml:brush xml:id="br0">
      <inkml:brushProperty name="width" value="0.025" units="cm"/>
      <inkml:brushProperty name="height" value="0.025" units="cm"/>
    </inkml:brush>
  </inkml:definitions>
  <inkml:trace contextRef="#ctx0" brushRef="#br0">190 0 9225,'0'0'10244,"-13"7"-4366,0 0-5384,0 1 1,0 0 0,0 1-1,1 0 1,1 1 0,-1 0-1,2 1 1,-1 1 0,1-1 0,1 2-1,0-1 1,1 1 0,1 1-1,-11 22 1,17-31-495,-1 0 0,1 0 0,0 1 0,0-1 0,0 0 0,1 0 0,0 1 0,0-1 0,0 0 0,1 0 0,-1 1 0,1-1 0,2 5 0,-2-7 0,1-1 0,-1 1 0,1-1 0,-1 1 0,1-1 0,0 0 0,0 0 0,0 0 0,0 0 0,1 0 0,-1 0 0,0-1 0,1 1 0,-1-1 0,1 1 0,-1-1 0,1 0 0,0 0 0,0 0 0,-1-1 0,1 1 0,0 0 0,0-1 0,0 0 0,3 0 0,3 0 0,0 0 0,0-1 0,0 0 0,1 0 0,-1-1 0,-1 0 0,1-1 0,0 0 0,0 0 0,-1-1 0,0 0 0,0-1 0,0 0 0,0 0 0,-1 0 0,0-1 0,0 0 0,0-1 0,-1 1 0,0-1 0,0-1 0,-1 1 0,0-1 0,0 0 0,-1 0 0,0 0 0,0 0 0,-1-1 0,0 0 0,-1 0 0,1 0 0,-2 0 0,1 0 0,-1-12 0,-1 18 0,0 1 0,0-1 0,-1 0 0,1 0 0,-1 1 0,1-1 0,-1 0 0,0 0 0,0 1 0,-1-1 0,1 1 0,0-1 0,-1 1 0,1 0 0,-1-1 0,0 1 0,0 0 0,0 0 0,0 0 0,0 1 0,0-1 0,-1 0 0,1 1 0,0-1 0,-1 1 0,1 0 0,-1 0 0,0 0 0,1 0 0,-4-1 0,-8-1 0,-1 1 0,1 0 0,0 1 0,-23 0 0,30 1 0,2 1-71,0-1 0,0 1-1,0 0 1,1 0 0,-1 0 0,0 0-1,1 1 1,-1 0 0,1 0 0,-7 5 0,9-7-30,1 1 1,-1 0-1,1 0 1,-1 1 0,1-1-1,0 0 1,0 0-1,0 0 1,0 1 0,0-1-1,0 1 1,0-1-1,0 1 1,0-1 0,1 1-1,-1-1 1,0 1-1,1 0 1,0-1 0,-1 1-1,1 0 1,0 0-1,0-1 1,0 1 0,0 0-1,0-1 1,0 1-1,0 0 1,1 0 0,-1-1-1,1 1 1,-1 0-1,1-1 1,1 2 0,13 11-7395,14-4-4063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737"/>
    </inkml:context>
    <inkml:brush xml:id="br0">
      <inkml:brushProperty name="width" value="0.025" units="cm"/>
      <inkml:brushProperty name="height" value="0.025" units="cm"/>
    </inkml:brush>
  </inkml:definitions>
  <inkml:trace contextRef="#ctx0" brushRef="#br0">0 27 5477,'0'0'25592,"70"10"-24310,-31-10-866,3 0-416,0 0 0,-3-4 0,-2-2-160,-6-6-2787,-6-3-4612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082"/>
    </inkml:context>
    <inkml:brush xml:id="br0">
      <inkml:brushProperty name="width" value="0.025" units="cm"/>
      <inkml:brushProperty name="height" value="0.025" units="cm"/>
    </inkml:brush>
  </inkml:definitions>
  <inkml:trace contextRef="#ctx0" brushRef="#br0">26 0 8456,'0'0'18257,"-6"67"-15919,-2-30-960,3 5-321,0 3-577,3 0-352,2-5-96,0-5-128,3-8-865,8-9-1377,2-13-2594,1-5-2403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616"/>
    </inkml:context>
    <inkml:brush xml:id="br0">
      <inkml:brushProperty name="width" value="0.025" units="cm"/>
      <inkml:brushProperty name="height" value="0.025" units="cm"/>
    </inkml:brush>
  </inkml:definitions>
  <inkml:trace contextRef="#ctx0" brushRef="#br0">113 0 7175,'0'0'20323,"-4"9"-17857,-4 6-1633,2-4-587,0-1 0,1 1 0,1-1 1,0 1-1,0 1 0,1-1 1,-3 15-1,7-25-246,-1 0 0,1 0 0,-1 0 0,1 0 0,-1 0 0,1 0 0,0 0 0,-1-1 0,1 1 0,0 0 0,0 0 0,0-1 0,-1 1 0,1 0 0,0-1 0,0 1 0,0-1 0,0 1 0,0-1 0,0 0 0,0 1 0,0-1 0,0 0 0,0 0 0,0 0 0,0 0 0,0 0 0,0 0 0,0 0 0,2 0 0,45 0 0,-33-1 0,-3 1-37,0 0 0,0 1 1,0 0-1,0 1 0,0 0 0,14 5 0,-24-6 35,1 0 0,-1 0-1,0 0 1,0 0 0,1 0-1,-1 1 1,0-1 0,0 1-1,0-1 1,-1 1 0,1 0-1,0 0 1,-1 0-1,1 0 1,-1 0 0,1 0-1,-1 0 1,0 0 0,0 0-1,0 1 1,0-1 0,0 1-1,-1-1 1,1 0 0,-1 1-1,1-1 1,-1 1 0,0-1-1,0 1 1,0-1-1,0 1 1,-1-1 0,1 1-1,-1-1 1,1 1 0,-1-1-1,-1 3 1,-1 1 20,0 0 1,0-1-1,-1 0 1,1 0-1,-1 0 0,0 0 1,-1 0-1,1-1 1,-1 0-1,0 0 0,0 0 1,0 0-1,-8 3 1,-6 4 10,0-1 1,-31 11 0,40-17-30,-1-1 0,1 0 0,0 0 0,-1-1 0,1 0 0,-1-1 0,1-1 0,-16 0 0,25 0-21,0 0 0,0-1 0,0 1 0,-1 0 0,1-1 1,0 1-1,0-1 0,0 0 0,0 1 0,0-1 0,0 0 0,0 0 0,0 1 0,1-1 0,-1 0 1,0 0-1,0 0 0,1 0 0,-1 0 0,0 0 0,1 0 0,-1 0 0,1 0 0,0-1 0,-1 1 0,1 0 1,0 0-1,0 0 0,-1-2 0,-1-42-2662,3 32 1130,0-32-6983,5-7-5163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960"/>
    </inkml:context>
    <inkml:brush xml:id="br0">
      <inkml:brushProperty name="width" value="0.025" units="cm"/>
      <inkml:brushProperty name="height" value="0.025" units="cm"/>
    </inkml:brush>
  </inkml:definitions>
  <inkml:trace contextRef="#ctx0" brushRef="#br0">1 1 15439,'0'0'16623,"61"44"-16527,-24-38-256,4-4-1633,2-2-2403,5 0-2723,0 0-6982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18.951"/>
    </inkml:context>
    <inkml:brush xml:id="br0">
      <inkml:brushProperty name="width" value="0.025" units="cm"/>
      <inkml:brushProperty name="height" value="0.025" units="cm"/>
    </inkml:brush>
  </inkml:definitions>
  <inkml:trace contextRef="#ctx0" brushRef="#br0">33 6 4004,'-8'-1'5039,"-10"3"4603,18-2-9528,-1 0 0,1 0-1,-1 1 1,1-1 0,0 0 0,-1 1-1,1-1 1,0 0 0,-1 1 0,1-1-1,0 0 1,-1 1 0,1-1 0,0 1-1,0-1 1,0 0 0,-1 1 0,1-1 0,0 1-1,0-1 1,0 1 0,0-1 0,0 1-1,0-1 1,0 1 0,0-1 0,0 1-1,0-1 1,0 1 0,0-1 0,0 1-1,0-1 1,0 1 0,1 0 0,0 0-53,0 0 0,0 0 0,0-1 0,0 1 0,0 0 0,0 0 0,0 0 0,0-1 1,1 1-1,-1-1 0,0 1 0,0-1 0,1 1 0,-1-1 0,0 0 0,1 0 0,-1 1 0,2-1 0,32 3 707,-31-2-684,248 4 2836,-236-5 283,-35-2-3040,0 0-1,0-1 1,1 0-1,-21-8 0,21 6-66,0 0 0,-1 1 0,0 1 0,-21 0 0,20 8 158,16 5-368,4-8 98,1-1 0,0 1 0,0-1 1,0 0-1,0 0 0,0 0 0,0 1 1,0-1-1,0 0 0,1 0 0,-1 0 0,0-1 1,1 1-1,-1 0 0,0 0 0,1-1 0,-1 1 1,1-1-1,-1 1 0,4 0 0,4 0 0,0 0 0,1-1 0,-1 0 0,0 0 1,1-1-1,-1 0 0,0 0 0,0-1 0,0-1 0,0 0 0,16-6 0,33-10 15,-66 29 203,-18 8-728,7-13-7921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5.315"/>
    </inkml:context>
    <inkml:brush xml:id="br0">
      <inkml:brushProperty name="width" value="0.025" units="cm"/>
      <inkml:brushProperty name="height" value="0.025" units="cm"/>
    </inkml:brush>
  </inkml:definitions>
  <inkml:trace contextRef="#ctx0" brushRef="#br0">189 1 19571,'-11'6'4430,"-8"4"-3519,0 1 0,1 1-1,1 1 1,0 0 0,-16 17-1,28-24-736,-1 0 0,1 0 0,0 0-1,1 1 1,0 0 0,0 0 0,0 0-1,1 0 1,0 0 0,0 1 0,1-1 0,0 1-1,0 0 1,1 0 0,0 0 0,1 0-1,-1 0 1,3 15 0,-2-20-174,1 0 0,0 0 0,0 0 0,0 0 0,0 0 0,0 0 0,1 0 0,-1 0 0,1 0 0,0-1 0,0 1 0,0-1 0,0 1 0,0-1 0,1 0 0,-1 0 0,1 0 0,-1 0 0,1 0 0,0 0 0,0-1 0,0 0 0,0 1 0,0-1 0,0 0 0,0 0 0,0-1 0,0 1 0,0-1 0,1 1 0,-1-1 0,0 0 0,4-1 0,1 1 0,0 0 0,0-1 0,0 0 0,0 0 0,0-1 0,-1 0 0,1 0 0,0-1 0,-1 0 0,0 0 0,0-1 0,12-8 0,-10 5 0,0-2 0,-1 1 0,0-1 0,-1 0 0,1-1 0,-2 0 0,10-18 0,-13 21 0,1 1 0,-2-1 0,1-1 0,-1 1 0,0 0 0,-1 0 0,1-1 0,-1 1 0,-1-1 0,0 0 0,0 1 0,0-1 0,-2-8 0,1 13 0,-1 1 0,1-1 0,0 0 0,-1 1 0,1-1 0,-1 1 0,0 0 0,0-1 0,0 1 0,0 0 0,-1 0 0,1 0 0,0 1 0,-1-1 0,1 0 0,-1 1 0,0 0 0,1-1 0,-1 1 0,0 0 0,0 1 0,0-1 0,0 0 0,0 1 0,0-1 0,0 1 0,-5 0 0,2 0 0,-1 0 0,1 0 0,-1 0 0,1 1 0,0 0 0,-1 0 0,1 0 0,0 1 0,0 0 0,0 0 0,-11 6 0,14-5-258,0-1 0,0 1 0,0 0 0,0-1 0,0 1 0,1 1 0,-1-1 0,1 0 0,0 1 0,0-1 0,0 1 0,1-1 1,-3 6-1,4-8 94,0 0 1,0 0-1,0 0 1,-1 1-1,1-1 1,0 0-1,1 0 1,-1 0-1,0 0 1,0 0-1,0 0 1,1 0-1,-1 0 1,0 0-1,1 0 1,-1 0-1,1 0 1,-1 0-1,1 0 1,0 1-1,1-1-58,-1 0 0,1 0-1,-1 1 1,1-1 0,0-1-1,-1 1 1,1 0 0,0 0-1,0-1 1,0 1 0,-1-1-1,1 1 1,0-1 0,0 0-1,3 0 1,24 1-7433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5.658"/>
    </inkml:context>
    <inkml:brush xml:id="br0">
      <inkml:brushProperty name="width" value="0.025" units="cm"/>
      <inkml:brushProperty name="height" value="0.025" units="cm"/>
    </inkml:brush>
  </inkml:definitions>
  <inkml:trace contextRef="#ctx0" brushRef="#br0">170 27 96,'0'0'24380,"-11"3"-20552,-3 2-3397,1 0 0,1 1 0,-1 0 0,1 1 0,0 1-1,-19 15 1,27-20-375,0 1 0,0-1-1,0 0 1,0 1 0,1 0-1,0 0 1,0 0-1,0 0 1,0 1 0,1-1-1,-1 1 1,1-1 0,0 1-1,1 0 1,-1 0 0,1 0-1,0 0 1,0 0 0,0 0-1,1 0 1,0 0-1,0 0 1,0 0 0,1 0-1,1 8 1,-1-11-56,0 0 0,1 0 0,-1 0 0,1 0 0,-1 0 0,1 0 0,0 0 0,0 0 0,0 0 0,0-1 0,0 1 0,1-1 0,-1 0 0,0 0 0,0 1 0,1-1 0,-1-1 0,1 1 0,-1 0 0,1-1 0,0 1 0,-1-1 0,1 0 0,-1 0 0,5 0 0,1 0 0,0 0 0,0 0 0,0-1 0,0 0 0,0 0 0,0-1 0,9-3 0,-10 2 0,-1 0 0,1-1 0,-1 0 0,0 0 0,0 0 0,0-1 0,-1 1 0,1-1 0,-1-1 0,0 1 0,-1-1 0,1 0 0,-1 0 0,-1 0 0,1 0 0,-1-1 0,0 0 0,0 1 0,-1-1 0,0 0 0,0 0 0,-1 0 0,1-1 0,-2 1 0,1 0 0,-1-1 0,0 1 0,-1-8 0,0 13 0,0-1-1,0 0 1,0 0-1,0 1 1,0-1-1,-1 1 1,1-1-1,-1 1 1,0-1-1,0 1 1,0 0-1,0 0 1,0 0-1,0 0 1,0 0-1,-1 0 1,1 1-1,-1-1 1,1 1-1,-1 0 1,0-1-1,1 1 1,-1 0-1,-5 0 1,-4-2-436,-1 1-1,0 0 1,1 1-1,-17 0 1,7 1-6050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016"/>
    </inkml:context>
    <inkml:brush xml:id="br0">
      <inkml:brushProperty name="width" value="0.025" units="cm"/>
      <inkml:brushProperty name="height" value="0.025" units="cm"/>
    </inkml:brush>
  </inkml:definitions>
  <inkml:trace contextRef="#ctx0" brushRef="#br0">0 1 18770,'0'0'13997,"23"56"-13997,-10-48 0,2-4 0,-2-4 0,1 0-3812,-2-4-3747,-2-8-4324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358"/>
    </inkml:context>
    <inkml:brush xml:id="br0">
      <inkml:brushProperty name="width" value="0.025" units="cm"/>
      <inkml:brushProperty name="height" value="0.025" units="cm"/>
    </inkml:brush>
  </inkml:definitions>
  <inkml:trace contextRef="#ctx0" brushRef="#br0">130 0 20083,'0'0'11600,"-8"9"-10649,3-3-862,0-3-86,1 1 0,-1 0 0,1 1 0,1-1 0,-1 1-1,0-1 1,1 1 0,0 0 0,0 1 0,1-1 0,0 0 0,-1 1 0,2-1 0,-2 7 0,5-10-3,1-1 0,-1 0 0,1 0 0,0-1 0,0 1 0,-1-1 0,1 1 0,0-1 0,0 0 0,0 0 0,0 0 0,-1 0 0,6-2 0,-4 2 0,63-9-796,-55 7 545,0-1 0,1 2 1,-1-1-1,0 2 0,1 0 0,-1 0 0,22 4 0,-33-4 253,0 0-1,0 1 1,0-1-1,-1 0 1,1 1-1,0-1 1,0 1-1,0-1 0,0 1 1,0-1-1,-1 1 1,1 0-1,0-1 1,-1 1-1,1 0 1,0 0-1,-1-1 0,1 1 1,-1 0-1,1 0 1,-1 0-1,1 0 1,-1 0-1,0 0 1,0 0-1,1 0 0,-1 0 1,0 0-1,0 0 1,0 0-1,0 0 1,0 0-1,0 0 1,0 0-1,0 0 1,0 0-1,-1 0 0,1-1 1,0 1-1,-1 0 1,1 0-1,-1 0 1,1 0-1,-1 0 1,0 1-1,-26 36 1609,15-26-1535,-1-1 0,0-1 0,0 1 0,-1-2 0,-1 0 0,1-1 0,-1 0 0,-1-1 0,1-1 1,-1-1-1,0 0 0,0-1 0,-1 0 0,-25 1 0,40-5-217,1 0 0,-1 0 1,0 0-1,1-1 0,-1 1 0,1 0 0,-1-1 1,0 0-1,1 1 0,-1-1 0,1 0 1,0 1-1,-1-1 0,1 0 0,0 0 0,-1 0 1,1-1-1,0 1 0,0 0 0,0 0 0,0-1 1,0 1-1,0 0 0,0-1 0,0 1 1,1-1-1,-1 1 0,1-1 0,-1 1 0,1-1 1,-1 0-1,1 1 0,0-3 0,-1-7-1959,0 1 0,1-1 0,0 1-1,2-13 1,-1 15 372,4-25-13245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700"/>
    </inkml:context>
    <inkml:brush xml:id="br0">
      <inkml:brushProperty name="width" value="0.025" units="cm"/>
      <inkml:brushProperty name="height" value="0.025" units="cm"/>
    </inkml:brush>
  </inkml:definitions>
  <inkml:trace contextRef="#ctx0" brushRef="#br0">1 2 8968,'0'0'23799,"71"-1"-23799,-39 1 0,2 1 0,5 0 0,0-1 0,-3 0-577,4 0-4035,0 0-4613,1-2-9128</inkml:trace>
  <inkml:trace contextRef="#ctx0" brushRef="#br0" timeOffset="1">757 11 8584,'0'0'21396,"-8"61"-19314,-10-39-1377,-9 8-705,-3 0 0,-4 7 0,-4 1 0,3-2 0,4-3 0,8-6 0,6-9 0,6-11-1217,8-7-1794,3-23-10634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7.058"/>
    </inkml:context>
    <inkml:brush xml:id="br0">
      <inkml:brushProperty name="width" value="0.025" units="cm"/>
      <inkml:brushProperty name="height" value="0.025" units="cm"/>
    </inkml:brush>
  </inkml:definitions>
  <inkml:trace contextRef="#ctx0" brushRef="#br0">175 12 17040,'0'0'4079,"-9"-3"-33,-2 1-3371,-1 0-1,1 0 1,0 1-1,-1 0 1,1 1-1,-18 2 1,25-2-593,1 0 1,0 0-1,0 1 0,0 0 0,1-1 1,-1 1-1,0 0 0,0 1 1,0-1-1,1 0 0,-1 1 0,0-1 1,1 1-1,-1 0 0,1 0 1,0 0-1,0 0 0,0 1 0,0-1 1,0 0-1,0 1 0,1-1 1,-1 1-1,1 0 0,-1 0 0,1-1 1,0 1-1,0 0 0,1 0 1,-1 0-1,0 0 0,1 0 0,0 0 1,0 4-1,0-5-82,0-1 0,0 1 0,0-1 0,0 1 0,1-1 0,-1 1 0,1-1 0,-1 1 0,1-1 0,0 0 0,-1 1 0,1-1 0,0 0 0,0 0 0,0 1 0,0-1 0,0 0 0,0 0 0,0 0 0,0 0 0,3 1 0,0 1 0,0-1 0,0 0 0,1-1 0,-1 1 0,0-1 0,1 0 0,6 1 0,5 0 0,1-1 0,0-1 0,18-2 0,-29 2 0,1-1 0,-1-1 0,1 1 0,-1-1 0,0 0 0,0 0 0,1-1 0,8-5 0,-12 6 0,0 0 0,0 0 0,-1 0 0,1 0 0,-1-1 0,1 1 0,-1-1 0,0 1 0,0-1 0,0 0 0,0 0 0,0 0 0,0 0 0,-1 0 0,0 0 0,0 0 0,0-1 0,1-2 0,-2 5 0,0 0 0,0 0 0,1 0 0,-1 0 0,0 0 0,-1 0 0,1 0 0,0 1 0,0-1 0,0 0 0,0 0 0,-1 0 0,1 0 0,0 0 0,-1 1 0,1-1 0,-1 0 0,1 0 0,-1 1 0,1-1 0,-1 0 0,1 1 0,-1-1 0,0 0 0,0 1 0,0-2 0,-28-5 0,21 7 0,0 1 0,0-1 0,0 1 0,0 1 0,-12 3 0,12-1-407,1 0 0,0 1 0,0-1-1,0 2 1,1-1 0,-1 1 0,2 0 0,-1 0 0,0 0 0,1 1-1,0 0 1,1 0 0,0 0 0,-6 14 0,8-16-74,0 0 0,0 0 1,0 1-1,1 0 0,0-1 0,0 1 0,0-1 1,1 1-1,0 0 0,0 7 0,1-10 234,-1 0 0,1 0 0,0 0 0,0 0 0,0 0 0,0 0 0,1 0 0,-1 0 0,1 0 0,0-1 0,-1 1 0,1 0-1,1-1 1,-1 0 0,0 1 0,0-1 0,1 0 0,5 3 0,21 10-8358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7.432"/>
    </inkml:context>
    <inkml:brush xml:id="br0">
      <inkml:brushProperty name="width" value="0.025" units="cm"/>
      <inkml:brushProperty name="height" value="0.025" units="cm"/>
    </inkml:brush>
  </inkml:definitions>
  <inkml:trace contextRef="#ctx0" brushRef="#br0">116 18 11787,'0'0'15508,"-9"10"-12283,2-3-2554,2-2-566,-1-1 0,2 1 0,-1 0 0,1 1 0,-1-1 0,1 1 0,1-1 0,-1 1 0,1 0 1,0 1-1,1-1 0,-1 1 0,1-1 0,-2 11 0,5-17-105,-1 1 0,0 0 0,1 0 0,-1 0 0,1 0 0,-1-1 0,1 1 0,-1 0 0,1 0 0,-1-1 0,1 1 0,0-1 0,-1 1 0,1 0 0,0-1 0,0 1 0,-1-1 0,1 0 0,0 1 0,0-1 0,0 0 0,0 1 0,-1-1 0,1 0 0,0 0 0,0 0 0,0 0 0,0 1 0,0-1 0,0-1 0,0 1 0,0 0 0,-1 0 0,1 0 0,0 0 0,1-1 0,2 1 0,0-1 0,0 0 0,0 1 0,0-1 0,0-1 0,0 1 0,6-4 0,-6 2 0,1-1 0,-1 0 0,0 0 0,0 0 0,0-1 0,-1 1 0,1-1 0,-1 0 0,0 0 0,-1 0 0,1 0 0,-1-1 0,0 1 0,0-1 0,-1 1 0,1-1 0,-1 0 0,-1 0 0,1-9 0,-2 13 0,1 1 0,-1-1 0,0 1 0,0-1 0,1 1 0,-1 0 0,0-1 0,0 1 0,-1 0 0,1 0 0,0 0 0,0 0 0,-1 0 0,1 0 0,0 0 0,-1 0 0,1 1 0,-1-1 0,1 0 0,-1 1 0,1-1 0,-1 1 0,1 0 0,-1 0 0,0-1 0,1 1 0,-1 0 0,1 0 0,-1 0 0,-2 1 0,-4-1 0,-1 0 0,1 0 0,0 1 0,-16 3 0,18-2-287,1 0 0,0 1 1,0-1-1,0 1 0,0 1 0,0-1 0,1 0 0,-1 1 1,1 0-1,-6 7 0,6-1-6519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09.720"/>
    </inkml:context>
    <inkml:brush xml:id="br0">
      <inkml:brushProperty name="width" value="0.025" units="cm"/>
      <inkml:brushProperty name="height" value="0.025" units="cm"/>
    </inkml:brush>
  </inkml:definitions>
  <inkml:trace contextRef="#ctx0" brushRef="#br0">46 0 9513,'0'0'13890,"-8"7"-11450,-25 23-417,33-30-1981,0 0 0,-1 0-1,1 1 1,0-1 0,-1 0-1,1 0 1,0 1 0,-1-1-1,1 0 1,0 1 0,0-1 0,-1 0-1,1 0 1,0 1 0,0-1-1,0 1 1,0-1 0,-1 0-1,1 1 1,0-1 0,0 0-1,0 1 1,0-1 0,0 1-1,0-1 1,0 0 0,0 1-1,0-1 1,0 1 0,0-1-1,0 0 1,0 1 0,1-1 0,-1 0-1,0 1 1,0-1 0,0 0-1,0 1 1,1-1 0,-1 0-1,0 1 1,0-1 0,1 0-1,-1 1 1,0-1 0,1 0-1,-1 0 1,0 1 0,1-1-1,-1 0 1,0 0 0,1 0-1,-1 0 1,0 1 0,1-1-1,-1 0 1,0 0 0,1 0 0,-1 0-1,1 0 1,0 0 0,27 3 638,-25-3-469,138 3 1337,-8 0-2392,-45 7-4601,-84-9 4235,9 1-2127,-8 4-3113,-4-1-2492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062"/>
    </inkml:context>
    <inkml:brush xml:id="br0">
      <inkml:brushProperty name="width" value="0.025" units="cm"/>
      <inkml:brushProperty name="height" value="0.025" units="cm"/>
    </inkml:brush>
  </inkml:definitions>
  <inkml:trace contextRef="#ctx0" brushRef="#br0">0 1 15407,'0'0'13164,"63"36"-12619,-20-36-289,5 0-192,1 2-32,0 1-1441,-6 1-3300,-7-2-1985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434"/>
    </inkml:context>
    <inkml:brush xml:id="br0">
      <inkml:brushProperty name="width" value="0.025" units="cm"/>
      <inkml:brushProperty name="height" value="0.025" units="cm"/>
    </inkml:brush>
  </inkml:definitions>
  <inkml:trace contextRef="#ctx0" brushRef="#br0">213 1 19923,'0'0'10938,"-4"10"-9726,-5 11-1127,-2 0 0,0-1 0,-1 0 1,-1 0-1,-1-2 0,-18 19 0,12-14-60,2 1-1,0 0 1,-25 49-1,42-71-24,0 0 0,0 0 0,0 0 0,0 0 0,0 0 0,1 0 0,-1 1 0,1-1 0,0 0 0,-1 0 0,1 0 0,0 1 0,0-1 0,1 0 0,-1 0 0,0 0 0,1 3 0,0-4 0,0 1 0,0-1 0,0 0 0,0 0 0,0 0 0,0 0 0,0 0 0,0 0 0,0 0 0,0 0 0,0 0 0,1 0 0,-1 0 0,0-1 0,1 1 0,-1-1 0,1 1 0,-1-1 0,2 1 0,7 0 0,-1 0 0,0-1 0,0 0 0,0 0 0,0-1 0,0 0 0,10-3 0,-6 1-748,1-1 1,-1 0-1,20-10 0,-19 7-921,-1 0 0,1-1 0,-1-1 1,-1 0-1,18-17 0,-8 2-7684</inkml:trace>
  <inkml:trace contextRef="#ctx0" brushRef="#br0" timeOffset="1">330 171 12396,'0'0'13100,"-27"56"-10313,15-23-1026,-2 1-543,2 6-386,2 2-351,4 0-289,6-3-192,0-5-96,6-8-1345,10-14-1795,4-12-2209,1-6-1505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20.369"/>
    </inkml:context>
    <inkml:brush xml:id="br0">
      <inkml:brushProperty name="width" value="0.025" units="cm"/>
      <inkml:brushProperty name="height" value="0.025" units="cm"/>
    </inkml:brush>
  </inkml:definitions>
  <inkml:trace contextRef="#ctx0" brushRef="#br0">0 77 6534,'0'0'22261,"11"-7"-21839,6-3-345,1 2 0,0 0 0,0 0 0,0 2 1,1 0-1,0 2 0,0 0 0,31-3 0,-24 8-52,0 1 0,0 1 0,-1 0 0,1 3 0,-1 0 0,39 15 0,2 0-3,-48-17 399,1-1 0,0 0 0,0-1 0,34-2 0,-44 0-353,-9 0-49,0-1 0,0 1-1,0-1 1,-1 0 0,1 1-1,0-1 1,-1 1 0,1-1-1,0 1 1,-1-1 0,1 0-1,0 1 1,-1 0 0,1-1-1,-1 1 1,1-1 0,-1 1 0,1 0-1,-1-1 1,1 1 0,-1 0-1,1-1 1,-1 1 0,0 0-1,0-1 1,-165-52-19,142 47 0,-1 2 0,1 0 0,-1 1 0,-49 2 0,70 1 0,1 1 0,0-1 0,-1 1 0,1 0 0,0 0 0,0 0 0,0 0 0,0 1 0,0-1 0,0 1 0,0 0 0,0-1 0,1 1 0,-1 1 0,1-1 0,-1 0 0,1 1 0,0-1 0,0 1 0,0 0 0,0-1 0,1 1 0,-1 0 0,1 0 0,-1 0 0,1 0 0,0 1 0,0-1 0,1 0 0,-1 0 0,1 1 0,-1-1 0,1 0 0,0 1 0,0-1 0,0 0 0,2 4 0,-2-6-7,1 0 0,0 0 0,0 0 0,0-1 0,0 1 0,0 0 0,1 0 0,-1-1 0,0 1 0,0-1 0,0 1 0,0-1 0,1 0 0,-1 1 0,0-1 0,1 0 0,-1 0 0,0 0 0,0 0 0,1 0 0,-1 0 0,2 0 0,34-4-595,5-7-811,22-4-2362,-17 11-1687,-3 4-3208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762"/>
    </inkml:context>
    <inkml:brush xml:id="br0">
      <inkml:brushProperty name="width" value="0.025" units="cm"/>
      <inkml:brushProperty name="height" value="0.025" units="cm"/>
    </inkml:brush>
  </inkml:definitions>
  <inkml:trace contextRef="#ctx0" brushRef="#br0">8 43 13645,'0'0'11424,"11"-7"-9209,-1 2-1774,1 0-1,0 0 0,0 1 0,0 0 0,0 1 0,22-4 0,-30 6-373,1 1 0,-1-1 1,1 1-1,-1 0 0,1 0 0,-1 0 0,1 0 0,0 1 0,-1-1 0,1 1 1,-1 0-1,0 0 0,1 0 0,-1 0 0,0 1 0,0 0 0,0-1 0,0 1 0,0 0 1,0 0-1,0 1 0,0-1 0,-1 1 0,1-1 0,-1 1 0,0 0 0,0 0 1,0 0-1,0 0 0,-1 0 0,1 0 0,1 5 0,-2-3-59,0 1-1,0 0 1,0 0 0,-1 0-1,0 0 1,0-1-1,0 1 1,-1 0 0,0 0-1,0 0 1,0 0-1,-1-1 1,0 1 0,0-1-1,0 1 1,-1-1-1,0 0 1,0 0-1,-4 6 1,-11 12 4,0 0-1,-39 35 1,10-10-12,40-40 0,2-4 0,1 0 0,1 1 0,-1-1 0,0 0 0,1 1 0,0 0 0,0 0 0,1 0 0,-1 0 0,1 0 0,0 1 0,0-1 0,-1 9 0,3-14 0,0 1 0,0-1 0,1 0 0,-1 1 0,0-1 0,0 1 0,1-1 0,-1 1 0,0-1 0,0 0 0,1 1 0,-1-1 0,0 0 0,1 1 0,-1-1 0,1 0 0,-1 1 0,0-1 0,1 0 0,-1 0 0,1 0 0,-1 1 0,1-1 0,-1 0 0,1 0 0,-1 0 0,1 0 0,-1 0 0,1 0 0,-1 0 0,1 0 0,0 0 0,22-1 0,-18 1 0,10-2-584,0 0-1,1-1 1,-2-1 0,17-5-1,4-5-4130,61-33-1,-64 28-3526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1.090"/>
    </inkml:context>
    <inkml:brush xml:id="br0">
      <inkml:brushProperty name="width" value="0.025" units="cm"/>
      <inkml:brushProperty name="height" value="0.025" units="cm"/>
    </inkml:brush>
  </inkml:definitions>
  <inkml:trace contextRef="#ctx0" brushRef="#br0">120 0 14478,'0'0'12422,"-3"11"-10260,-12 20-974,8-18-828,1 1-1,0 0 1,0 0-1,2 1 1,0-1-1,-4 24 1,9-38-360,-1 1 0,0-1 0,1 1 0,-1-1 0,1 1 0,-1-1 0,1 1 0,-1-1 0,1 1 0,-1-1 0,1 0 0,-1 1 0,1-1 0,0 0 0,-1 1 0,1-1 0,0 0 0,-1 0 0,1 0 0,0 1 0,-1-1 0,1 0 0,0 0 0,-1 0 0,1 0 0,0 0 0,0-1 0,28 1 0,-22 0 0,9 0-13,-3-1-29,0 1 0,0 1 1,0 0-1,1 0 0,12 4 1,-25-4 37,1-1 1,0 0-1,0 1 0,-1 0 1,1-1-1,0 1 1,-1 0-1,1 0 1,-1 0-1,1 0 1,-1 0-1,0 0 0,1 1 1,-1-1-1,0 0 1,0 1-1,0-1 1,0 1-1,0-1 0,0 1 1,0 0-1,0-1 1,-1 1-1,1 0 1,-1-1-1,1 1 1,-1 0-1,0 0 0,1-1 1,-1 1-1,0 0 1,0 0-1,0 0 1,-1-1-1,1 1 0,0 0 1,-1 0-1,1-1 1,-1 1-1,1 0 1,-1-1-1,0 1 1,0 0-1,0-1 0,-1 2 1,-3 7 28,-1-1 1,0 0-1,-1 0 1,0 0-1,-1-1 1,1 0-1,-1-1 1,-12 9-1,-3 1 74,-50 28 0,70-43-117,-1 0 1,1 0-1,-1 0 0,1-1 1,-1 0-1,0 1 0,0-1 1,0-1-1,0 1 0,1 0 0,-9-1 1,11-1-42,-1 1 0,1-1 0,0 1-1,-1-1 1,1 0 0,0 1 0,0-1 0,-1 0 0,1 0 0,0 0 0,0 0 0,0 0 0,0 0 0,0 0 0,0-1-1,1 1 1,-1 0 0,0 0 0,1-1 0,-1 1 0,1-1 0,-1 1 0,1 0 0,-1-1 0,1 1 0,0-1-1,0 1 1,0-1 0,0 1 0,0-1 0,0 1 0,1-3 0,-2-36-5253,1-8-2749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1.415"/>
    </inkml:context>
    <inkml:brush xml:id="br0">
      <inkml:brushProperty name="width" value="0.025" units="cm"/>
      <inkml:brushProperty name="height" value="0.025" units="cm"/>
    </inkml:brush>
  </inkml:definitions>
  <inkml:trace contextRef="#ctx0" brushRef="#br0">1 19 20083,'0'0'7335,"74"-12"-4773,-40 11-640,7 0-1057,-1 1-865,1 0 0,2 0 0,-1 0-416,-1 0-4581,0-4-7431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4.051"/>
    </inkml:context>
    <inkml:brush xml:id="br0">
      <inkml:brushProperty name="width" value="0.025" units="cm"/>
      <inkml:brushProperty name="height" value="0.025" units="cm"/>
    </inkml:brush>
  </inkml:definitions>
  <inkml:trace contextRef="#ctx0" brushRef="#br0">0 0 7847,'0'0'18487,"9"6"-15882,6 0-2222,0 0 0,0 0 0,1-2-1,0 0 1,0 0 0,0-2 0,0 0-1,0 0 1,21-2 0,37 1-719,-27 1-761,68-7 0,-105 3-1977,-19 1-5052,-13-1 1132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4.396"/>
    </inkml:context>
    <inkml:brush xml:id="br0">
      <inkml:brushProperty name="width" value="0.025" units="cm"/>
      <inkml:brushProperty name="height" value="0.025" units="cm"/>
    </inkml:brush>
  </inkml:definitions>
  <inkml:trace contextRef="#ctx0" brushRef="#br0">1 1 15983,'0'0'9577,"54"25"-6598,-13-25-865,13 0-993,5 0-640,-1-5-257,-2-1-192,-8 4-32,-12 0-1570,-13 1-3266,-7-1-5510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1.558"/>
    </inkml:context>
    <inkml:brush xml:id="br0">
      <inkml:brushProperty name="width" value="0.025" units="cm"/>
      <inkml:brushProperty name="height" value="0.025" units="cm"/>
    </inkml:brush>
  </inkml:definitions>
  <inkml:trace contextRef="#ctx0" brushRef="#br0">15 0 11499,'0'0'19512,"2"12"-18162,0 11-1269,-1 0 1,-1 1-1,0-1 0,-7 35 0,6-52-81,-3 7 0,2 1 0,0-1 0,0 1 0,1-1 0,1 1 0,0-1 0,1 1 0,3 15 0,-3-27-3,0 0-1,0 0 1,0 0-1,0 0 1,1 0-1,-1-1 1,1 1 0,-1 0-1,1-1 1,0 1-1,0-1 1,0 1-1,0-1 1,0 0 0,0 0-1,0 0 1,0 0-1,0 0 1,0 0-1,0-1 1,1 1 0,-1-1-1,0 1 1,0-1-1,1 0 1,-1 0 0,0 0-1,1 0 1,3-1-1,-1 0-129,1 1 0,0-1-1,-1-1 1,1 1-1,-1-1 1,0 0 0,1 0-1,-1 0 1,0-1 0,0 1-1,5-5 1,-4 1-1645,0 1 1,-1-1-1,1-1 0,-1 1 1,-1-1-1,7-11 0,1-12-8898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1.916"/>
    </inkml:context>
    <inkml:brush xml:id="br0">
      <inkml:brushProperty name="width" value="0.025" units="cm"/>
      <inkml:brushProperty name="height" value="0.025" units="cm"/>
    </inkml:brush>
  </inkml:definitions>
  <inkml:trace contextRef="#ctx0" brushRef="#br0">85 0 14638,'0'0'5221,"-33"57"-1826,18-26-672,2 1-385,-1 3-801,7-3-896,5-1-481,2-7-160,6-9-1313,15-9-3204,8-6-4099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271"/>
    </inkml:context>
    <inkml:brush xml:id="br0">
      <inkml:brushProperty name="width" value="0.025" units="cm"/>
      <inkml:brushProperty name="height" value="0.025" units="cm"/>
    </inkml:brush>
  </inkml:definitions>
  <inkml:trace contextRef="#ctx0" brushRef="#br0">132 0 9897,'-9'9'8312,"-10"10"-6385,1 1 0,1 0-1,-17 28 1,30-42-1813,0 0 0,0 0 0,1 0 0,0 0 0,0 1 0,0 0 0,1 0 0,0 0 1,0 0-1,0 0 0,1 0 0,0 0 0,1 0 0,0 0 0,0 1 0,0-1 0,1 0 0,0 0 0,3 11 0,-2-15-138,0 0-1,0 0 0,0 0 0,1 0 0,-1-1 1,1 1-1,-1-1 0,1 0 0,0 0 0,0 0 1,0 0-1,0 0 0,0-1 0,0 1 0,1-1 1,-1 0-1,0 0 0,1 0 0,-1 0 0,1-1 1,-1 1-1,1-1 0,-1 0 0,7 0 0,-2 0 42,0-1-1,1 0 0,-1 0 0,0 0 0,0-1 0,-1 0 0,1-1 0,0 0 0,13-7 0,-12 4 160,0 0 1,-1 0-1,0-1 0,-1 0 0,1-1 0,-1 1 0,-1-2 1,1 1-1,-1-1 0,-1 1 0,0-2 0,0 1 0,-1 0 1,0-1-1,0 0 0,-1 0 0,-1 0 0,0-1 0,0 1 1,-1 0-1,0-1 0,-1-10 0,0 18-156,0 1-1,0 0 1,0-1-1,-1 1 1,0-1-1,1 1 1,-1 0-1,0 0 1,0-1-1,0 1 0,0 0 1,-1 0-1,1 0 1,0 0-1,-1 0 1,0 0-1,1 0 1,-1 1-1,0-1 1,0 1-1,0-1 1,0 1-1,0 0 1,0 0-1,0-1 1,0 1-1,-1 1 1,1-1-1,0 0 1,-1 1-1,1-1 1,-1 1-1,1 0 1,0-1-1,-1 1 1,1 0-1,-5 1 1,2-1-6,0 1 0,-1-1-1,1 1 1,0 0 0,0 1 0,-1-1 0,1 1 0,0 0 0,1 0 0,-1 1 0,0-1 0,1 1-1,-1 0 1,1 0 0,0 1 0,-7 6 0,9-7-365,0 0 0,0 0 0,0 0 0,0 0 0,0 1 0,1-1 0,0 1 0,-1-1 0,1 1 0,0-1 0,0 8 0,1-10 152,0 0 0,0 0 0,0 0 0,1 0 0,-1 0 0,0 1 0,1-1 0,-1 0 0,1 0 0,-1 0 0,1 0 0,-1 0 0,1 0 0,0 0 0,0 0 0,-1-1 0,1 1 0,0 0 0,0 0 0,0-1 0,0 1 0,0 0 0,0-1 0,0 1 0,0-1 0,0 1 0,0-1 0,0 1 0,0-1 0,0 0 0,1 0 0,-1 0 0,0 1 0,0-1 0,0 0 0,0 0 0,1-1 0,-1 1 0,1 0 0,27 0-8385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616"/>
    </inkml:context>
    <inkml:brush xml:id="br0">
      <inkml:brushProperty name="width" value="0.025" units="cm"/>
      <inkml:brushProperty name="height" value="0.025" units="cm"/>
    </inkml:brush>
  </inkml:definitions>
  <inkml:trace contextRef="#ctx0" brushRef="#br0">130 0 2947,'0'0'19202,"-12"13"-16218,11-13-2953,-18 21 1498,0 1-1,-23 35 0,38-51-1376,-1 1 1,1 0-1,0 0 0,1 0 1,0 0-1,0 1 1,0-1-1,1 1 1,0 0-1,1 0 0,0 0 1,0-1-1,0 1 1,1 0-1,1 0 0,1 13 1,-1-18-146,0 0-1,1 0 1,0-1 0,-1 1-1,1-1 1,0 1 0,0-1-1,1 0 1,-1 1 0,0-1-1,1 0 1,-1-1 0,1 1-1,0 0 1,-1-1 0,1 1-1,0-1 1,0 0 0,0 0-1,0 0 1,0 0 0,0-1-1,0 1 1,0-1 0,1 0-1,-1 0 1,3 0 0,1 0 3,0 0-1,0 0 1,1-1 0,-1 0 0,0 0-1,0-1 1,-1 0 0,1 0 0,0 0 0,-1-1-1,8-4 1,-5 1-3,-1-1-1,0-1 1,0 1-1,-1-1 1,0 0-1,-1-1 1,1 0 0,-2 0-1,7-11 1,-9 13-4,0 1 1,0 0 0,-1-1 0,0 0 0,0 0 0,0 1-1,-1-1 1,0 0 0,0 0 0,-1 0 0,1-1 0,-2 1-1,1 0 1,-4-14 0,3 19-180,-1-1 1,1 0-1,-1 1 1,0-1 0,0 1-1,0 0 1,0-1-1,-1 1 1,1 0-1,-1 0 1,1 1-1,-1-1 1,0 0-1,1 1 1,-1 0-1,0 0 1,0-1-1,0 2 1,0-1-1,0 0 1,0 1-1,0-1 1,0 1-1,-1 0 1,1 0-1,0 0 1,0 0-1,0 1 1,0-1-1,0 1 1,-4 1-1,5-2-125,-1 1 0,0-1 0,1 1 1,-1-1-1,1 1 0,-1 0 0,1 0 0,-1 0 0,1 1 0,0-1 0,-1 0 1,1 1-1,0 0 0,0-1 0,0 1 0,0 0 0,0 0 0,1 0 1,-1 0-1,1 0 0,-1 1 0,1-1 0,0 0 0,0 1 0,0-1 1,0 1-1,0-1 0,0 1 0,1 0 0,-1-1 0,1 1 0,0 0 0,0-1 1,0 1-1,0 0 0,0-1 0,0 1 0,2 3 0,5 7-15116</inkml:trace>
  <inkml:trace contextRef="#ctx0" brushRef="#br0" timeOffset="1">615 50 13677,'0'0'8840,"-7"52"-6341,2-27-129,-1 2-705,3 4-896,0-3-448,2 0-257,1 0-32,0-4-353,1-1-832,4-8-1762,-1-6-1633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962"/>
    </inkml:context>
    <inkml:brush xml:id="br0">
      <inkml:brushProperty name="width" value="0.025" units="cm"/>
      <inkml:brushProperty name="height" value="0.025" units="cm"/>
    </inkml:brush>
  </inkml:definitions>
  <inkml:trace contextRef="#ctx0" brushRef="#br0">0 35 7976,'0'0'22517,"75"-25"-22165,-30 25-288,6 0-160,0 0-1121,0 0-1858,-3 0-3619,-4-9-5702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21.993"/>
    </inkml:context>
    <inkml:brush xml:id="br0">
      <inkml:brushProperty name="width" value="0.025" units="cm"/>
      <inkml:brushProperty name="height" value="0.025" units="cm"/>
    </inkml:brush>
  </inkml:definitions>
  <inkml:trace contextRef="#ctx0" brushRef="#br0">77 93 5125,'0'0'18940,"4"-7"-18368,-2 4-475,0 0 1,0 0 0,0 0 0,0 1 0,0-1-1,1 0 1,-1 1 0,1 0 0,0-1 0,-1 1-1,1 0 1,0 0 0,0 1 0,1-1 0,-1 1-1,0-1 1,0 1 0,1 0 0,-1 0 0,1 0-1,-1 1 1,1-1 0,-1 1 0,8 0 0,130 18 307,-81-21 1079,-88 2 823,-304-21-818,382 11-1489,220-1-1052,-269 12 1090,-37-3 756,22 1-574,-131-3-220,144 5-16,1 0 1,-1 0-1,0 0 0,0 0 0,0 0 1,0 0-1,0 0 0,0 0 0,0 1 1,0-1-1,0 0 0,1 1 0,-1-1 1,0 1-1,0-1 0,0 1 0,1-1 1,-1 1-1,0-1 0,1 1 1,-1 0-1,0 0 0,1-1 0,-1 1 1,1 0-1,-1 0 0,1-1 0,-1 1 1,1 0-1,0 0 0,-1 0 0,1 0 1,0 0-1,0 0 0,0 0 1,0-1-1,0 1 0,0 0 0,0 0 1,0 0-1,0 0 0,0 1 0,1 1-97,-1 0 0,1 0 0,-1-1 1,1 1-1,0 0 0,0 0 0,1-1 0,-1 1 0,0-1 0,1 1 0,0-1 0,-1 0 0,3 3 0,0-2-473,0 0-1,-1 0 1,1-1 0,0 1-1,0-1 1,1 0 0,7 3 0,19 1-6650,-5-6-3371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4.599"/>
    </inkml:context>
    <inkml:brush xml:id="br0">
      <inkml:brushProperty name="width" value="0.025" units="cm"/>
      <inkml:brushProperty name="height" value="0.025" units="cm"/>
    </inkml:brush>
  </inkml:definitions>
  <inkml:trace contextRef="#ctx0" brushRef="#br0">133 0 9033,'-2'17'13073,"0"-1"-6249,-1 1-4513,2-14-2510,1 0 0,0-1 0,0 1 1,0 0-1,0 0 0,0 0 0,0 0 0,1 0 0,-1 0 0,1-1 1,0 1-1,0 0 0,2 4 0,12 10 1813,-9-12-1612,1 0 0,-1 0 0,0 1 0,-1-1-1,1 1 1,-1 1 0,0-1 0,-1 1 0,1 0 0,-2 0 0,1 0-1,-1 1 1,0-1 0,0 1 0,-1 0 0,0 0 0,0 0 0,-1 0-1,0 0 1,0 0 0,-1 0 0,-1 14 0,0-18 57,-1 0 0,1 0 1,-1-1-1,0 1 0,0-1 0,0 1 1,0-1-1,0 0 0,-1 0 0,0 0 1,1 0-1,-1 0 0,0-1 0,-1 1 0,1-1 1,0 0-1,-1 0 0,1 0 0,-1 0 1,1 0-1,-1-1 0,-7 2 0,1 0 126,-1 0-1,0-1 1,0 0-1,0 0 0,-1-1 1,-20-2-1,29 1-329,1 0 0,-1 0 0,1-1 0,-1 1 0,1-1 0,-1 0 0,1 0 0,0 0 0,-1 0 0,1 0 0,0 0 0,0-1 0,0 1 0,0-1 0,0 1 0,0-1 0,0 0 0,0 0 0,1 0 0,-1 0 0,1 0 0,0 0 0,-1 0 0,1-1 0,0 1 0,0 0 0,0-1 0,1 1 0,-1-1 0,0-3 0,0-2-804,0 1 0,1-1 0,0 0-1,0 0 1,1 1 0,0-1 0,1 0 0,-1 1 0,4-9-1,9-21-11008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4.954"/>
    </inkml:context>
    <inkml:brush xml:id="br0">
      <inkml:brushProperty name="width" value="0.025" units="cm"/>
      <inkml:brushProperty name="height" value="0.025" units="cm"/>
    </inkml:brush>
  </inkml:definitions>
  <inkml:trace contextRef="#ctx0" brushRef="#br0">0 13 13613,'0'0'16880,"56"-12"-16368,-27 12-416,6 0-128,2 0-1249,4 0-1954,1 0-3107,-1 0-6182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5.297"/>
    </inkml:context>
    <inkml:brush xml:id="br0">
      <inkml:brushProperty name="width" value="0.025" units="cm"/>
      <inkml:brushProperty name="height" value="0.025" units="cm"/>
    </inkml:brush>
  </inkml:definitions>
  <inkml:trace contextRef="#ctx0" brushRef="#br0">121 0 3940,'0'0'15364,"-10"11"-12380,-2 2-2130,0 0 1,1 1 0,1 0-1,0 1 1,1 1 0,0-1-1,1 1 1,1 1 0,-8 28 0,13-33-740,0 1 0,0-1 0,1 1 0,1 0 0,0 0 0,1-1 0,4 23 0,-4-32-105,-1 0-1,1-1 1,0 1 0,1 0-1,-1 0 1,0-1 0,1 1-1,-1 0 1,1-1-1,0 0 1,0 1 0,0-1-1,0 0 1,0 0 0,1 0-1,-1 0 1,1-1-1,-1 1 1,1 0 0,-1-1-1,1 0 1,0 0 0,0 0-1,0 0 1,0 0-1,0 0 1,-1-1 0,1 0-1,0 1 1,0-1 0,0 0-1,0 0 1,0-1 0,0 1-1,0-1 1,0 1-1,5-3 1,-2 1 0,0 0 1,0 0-1,0-1 1,-1 0-1,1 0 0,-1-1 1,0 1-1,0-1 0,0 0 1,0-1-1,-1 1 0,1-1 1,-1 0-1,0 0 1,-1 0-1,1 0 0,-1-1 1,0 1-1,4-12 0,-2 4 27,-1 1 0,0-1 0,0-1 0,-2 1 0,1 0 0,-2-1 0,0 1-1,0-17 1,-2 26-17,1 0-1,-1 1 1,0-1-1,0 1 1,0-1-1,-1 1 1,1 0-1,-1 0 1,0-1-1,0 1 1,0 0-1,0 1 1,0-1-1,-1 0 1,1 1-1,-1-1 1,0 1 0,0 0-1,0-1 1,0 2-1,0-1 1,0 0-1,0 0 1,-1 1-1,1 0 1,-1 0-1,1 0 1,-1 0-1,1 0 1,-1 1-1,0 0 1,-4 0-1,4-1-95,0 1-1,0 1 1,1-1 0,-1 1-1,0-1 1,1 1 0,-1 0-1,0 0 1,1 1 0,-1-1-1,1 1 1,0 0-1,-7 4 1,8-4-232,0 0 0,0 0 1,0 0-1,0 0 0,0 1 0,0-1 0,1 1 0,-1-1 0,1 1 1,0 0-1,0-1 0,0 1 0,0 0 0,0 0 0,0 0 0,1 0 1,-1 0-1,1 0 0,0 4 0,3 10-4753,12-2-1478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5.628"/>
    </inkml:context>
    <inkml:brush xml:id="br0">
      <inkml:brushProperty name="width" value="0.025" units="cm"/>
      <inkml:brushProperty name="height" value="0.025" units="cm"/>
    </inkml:brush>
  </inkml:definitions>
  <inkml:trace contextRef="#ctx0" brushRef="#br0">173 61 11563,'-8'0'8846,"0"0"-8131,0 1 0,0 0 0,0 0 0,0 1-1,1 0 1,-1 0 0,1 0 0,-1 1 0,1 1 0,0-1 0,-10 8 0,12-8-550,0 1-1,0 0 1,1 0-1,-1 0 1,1 1 0,0 0-1,0 0 1,1-1-1,0 2 1,0-1-1,0 0 1,0 1-1,1 0 1,0-1 0,0 1-1,0 0 1,0 8-1,1-12-145,1 1 1,-1-1-1,1 0 0,0 1 0,0-1 1,0 1-1,0-1 0,0 1 0,1-1 1,-1 1-1,1-1 0,-1 0 0,1 1 1,0-1-1,0 0 0,0 1 0,0-1 1,1 0-1,-1 0 0,0 0 0,1 0 1,0 0-1,-1 0 0,1-1 0,2 3 1,0-2-3,-1-1 1,1 0-1,-1 1 1,1-1 0,0-1-1,-1 1 1,1 0-1,0-1 1,0 0-1,-1 0 1,1 0 0,0 0-1,0-1 1,-1 1-1,1-1 1,0 0-1,3-1 1,2-2-18,0 0 0,-1 0 0,1-1 0,-1 0 0,0-1 0,0 0 0,0 0 0,-1 0 0,0-1 0,-1 0 0,1-1 0,7-11 0,-7 9 0,0 0 0,-1 0 0,0 0 0,-1-1 0,0 0 0,-1 0 0,0 0 0,-1 0 0,0-1 0,1-11 0,-4 21 2,0 1 0,0-1 0,0 1 0,0-1 0,0 1 0,-1 0 0,1-1 0,0 1 0,-1-1 0,1 1 0,-1 0 0,0-1 0,1 1 0,-1 0 0,0 0 0,0-1 0,0 1 0,0 0 0,0 0 0,0 0 0,0 0 0,0 0 0,0 1 0,0-1 0,-1 0 0,1 0 0,0 1 0,0-1 0,-1 1 0,1-1 0,-1 1 0,1-1 0,0 1 0,-1 0 0,1 0 0,-1 0 0,1 0 0,-1 0 0,1 0 0,0 0 0,-1 0 0,1 0 0,-3 2 0,-2-2-42,0 1 0,1 0 0,-1 1 0,0-1 0,1 1 0,0 0 0,-1 1 0,1-1 0,0 1 0,-6 4 0,8-4-484,0 0 0,0 0 0,0 1 1,1-1-1,-1 1 0,1-1 0,-4 8 0,-1 16-8103,7-12-1585</inkml:trace>
  <inkml:trace contextRef="#ctx0" brushRef="#br0" timeOffset="1">439 145 7175,'0'0'25592,"28"-8"-49807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281"/>
    </inkml:context>
    <inkml:brush xml:id="br0">
      <inkml:brushProperty name="width" value="0.025" units="cm"/>
      <inkml:brushProperty name="height" value="0.025" units="cm"/>
    </inkml:brush>
  </inkml:definitions>
  <inkml:trace contextRef="#ctx0" brushRef="#br0">123 0 16624,'0'0'10068,"-7"8"-7308,-10 12-1636,7-11-850,1 0-1,0 1 1,1 0 0,1 1 0,-1 0 0,1 0 0,-9 22 0,16-32-275,0 0 0,0 0 0,0 0-1,1 0 1,-1 0 0,0 0 0,1 0 0,-1 0 0,0-1-1,1 1 1,-1 0 0,1 0 0,-1 0 0,1-1 0,0 1-1,-1 0 1,1-1 0,0 1 0,-1-1 0,1 1 0,0 0-1,0-1 1,0 0 0,-1 1 0,1-1 0,0 1 0,0-1 0,0 0-1,0 0 1,0 0 0,0 1 0,0-1 0,0 0 0,0 0-1,0 0 1,0 0 0,1-1 0,51 1-242,-39-1 50,34-1-1052,-35 0 825,-1 1 0,1 0 0,-1 1 0,1 1-1,-1 0 1,23 5 0,-34-6 439,0 0-1,1 1 0,-1-1 1,0 1-1,0 0 1,0-1-1,0 1 0,-1 0 1,1-1-1,0 1 1,0 0-1,0 0 0,0 0 1,-1 0-1,1 0 0,0 0 1,-1 0-1,1 0 1,-1 0-1,1 0 0,-1 0 1,0 0-1,1 0 1,-1 0-1,0 1 0,0-1 1,0 0-1,0 0 1,0 0-1,0 1 0,0-1 1,0 0-1,0 0 1,0 0-1,-1 0 0,1 0 1,0 1-1,-1-1 0,1 0 1,-1 0-1,0 0 1,1 0-1,-2 1 0,-1 4 340,-1 0-1,0 1 0,-1-2 0,0 1 0,-6 7 0,-3-1-130,1 0 0,-2-1-1,1-1 1,-25 14-1,31-20-173,0 0 0,-1 0 0,0-1 0,0 0-1,0-1 1,0 0 0,0 0 0,-1-1-1,1 0 1,-13-1 0,20 0-111,0 0 1,0 0-1,0-1 0,0 1 0,0-1 1,0 1-1,0-1 0,0 0 1,0 1-1,1-1 0,-1 0 0,0 0 1,1-1-1,-1 1 0,0 0 0,1 0 1,0-1-1,-1 1 0,1-1 1,0 1-1,-1-1 0,1 0 0,0 1 1,0-1-1,1 0 0,-1 0 1,0 0-1,0-2 0,-1-4-882,0-1 0,1 0 0,0 0 1,1-17-1,0 19 186,0-33-6725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654"/>
    </inkml:context>
    <inkml:brush xml:id="br0">
      <inkml:brushProperty name="width" value="0.025" units="cm"/>
      <inkml:brushProperty name="height" value="0.025" units="cm"/>
    </inkml:brush>
  </inkml:definitions>
  <inkml:trace contextRef="#ctx0" brushRef="#br0">1 24 5285,'0'0'21140,"60"-8"-18578,-36 6-704,6 1-737,4-1-544,1 2-449,-1 0-160,0 0-1377,2-5-2723,0 0-4485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981"/>
    </inkml:context>
    <inkml:brush xml:id="br0">
      <inkml:brushProperty name="width" value="0.025" units="cm"/>
      <inkml:brushProperty name="height" value="0.025" units="cm"/>
    </inkml:brush>
  </inkml:definitions>
  <inkml:trace contextRef="#ctx0" brushRef="#br0">260 1 9801,'0'0'22384,"-10"10"-22085,-39 39-151,-60 65 20,92-94-259,0 1 0,1 0 0,-23 43 0,37-53-942,9-12-1595,14-16-2178,1-10-3062,4-5-6343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7.324"/>
    </inkml:context>
    <inkml:brush xml:id="br0">
      <inkml:brushProperty name="width" value="0.025" units="cm"/>
      <inkml:brushProperty name="height" value="0.025" units="cm"/>
    </inkml:brush>
  </inkml:definitions>
  <inkml:trace contextRef="#ctx0" brushRef="#br0">203 3 2755,'0'0'13009,"-10"-1"-7879,-3 0-4286,0 0-1,0 1 1,1 1-1,-1 0 0,-24 6 1,33-7-743,0 1-1,1 0 1,-1 0 0,1 0 0,0 1-1,-1-1 1,1 1 0,0-1 0,0 1-1,0 0 1,0 1 0,0-1 0,0 0-1,1 1 1,-1 0 0,1-1 0,-1 1-1,1 0 1,0 0 0,1 0 0,-1 1-1,0-1 1,1 0 0,0 1 0,-1-1-1,1 1 1,1-1 0,-1 1 0,0-1-1,1 6 1,0-8-57,1 1 1,-1-1-1,1 1 0,0-1 1,0 1-1,-1-1 0,1 1 1,0-1-1,0 0 0,0 0 1,0 1-1,1-1 0,-1 0 1,0 0-1,1 0 0,-1 0 1,0 0-1,1-1 0,-1 1 0,1 0 1,-1-1-1,1 1 0,-1-1 1,1 1-1,0-1 0,-1 0 1,1 1-1,-1-1 0,4 0 1,57 3 167,-55-3-168,1 0-74,0-1-1,0 1 1,0-2 0,0 1 0,0-1 0,0 0 0,12-6 0,-17 7 30,-1 0 1,1 0-1,-1-1 1,1 1-1,-1-1 0,1 1 1,-1-1-1,0 0 1,0 0-1,0 0 1,0-1-1,0 1 1,-1 0-1,1-1 1,-1 1-1,1-1 0,-1 1 1,0-1-1,0 0 1,0 1-1,0-1 1,0 0-1,-1 0 1,1-4-1,-1 6 11,-1-1 1,1 1-1,-1-1 0,0 1 0,1 0 0,-1-1 1,0 1-1,0 0 0,0-1 0,0 1 0,0 0 1,0 0-1,0 0 0,-1 0 0,1 0 1,0 0-1,-1 0 0,1 0 0,0 0 0,-1 1 1,1-1-1,-1 0 0,1 1 0,-1 0 0,1-1 1,-1 1-1,1 0 0,-1 0 0,0-1 1,1 1-1,-1 1 0,1-1 0,-3 0 0,-59 4 318,55-2-296,-1 1-1,1 0 1,-1 0-1,1 1 1,0 0 0,0 0-1,1 1 1,-1 0-1,1 0 1,-11 11-1,13-11-182,0 0-1,1 0 0,0 1 1,0-1-1,1 1 0,-5 9 1,6-11-351,0 0 0,1 1 0,0-1 0,-1 1 0,2 0-1,-1-1 1,0 1 0,1 0 0,0 8 0,6 6-4324,13-4-1662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7.665"/>
    </inkml:context>
    <inkml:brush xml:id="br0">
      <inkml:brushProperty name="width" value="0.025" units="cm"/>
      <inkml:brushProperty name="height" value="0.025" units="cm"/>
    </inkml:brush>
  </inkml:definitions>
  <inkml:trace contextRef="#ctx0" brushRef="#br0">154 45 8296,'-8'4'10506,"-4"2"-8640,-64 35 6186,71-38-7763,1 0 0,-1 1 0,1-1 0,-1 1 0,1-1 0,0 1 1,0 1-1,1-1 0,-1 0 0,1 1 0,0 0 0,1 0 0,-4 7 0,5-11-289,1 0 0,0 0 0,0-1 0,0 1 0,-1 0 0,1 0 0,0-1 0,0 1 0,0 0 0,0 0 0,0-1 0,1 1 0,-1 0 0,0 0 0,0-1 0,0 1 0,1 0 0,-1-1 0,0 1 0,1 0 0,-1-1 0,1 1 0,-1 0 0,1-1 0,-1 1 0,1-1 0,-1 1 0,1 0 0,24 6 0,-17-7 0,1-1 0,-1 1 0,0-1 0,14-4 0,-11 1 0,-1 0 0,1-1 0,-1-1 0,0 0 0,0 0 0,-1-1 0,17-15 0,-22 19 0,0 0 0,0-1 0,-1 0 0,1 0 0,-1 0 0,0 0 0,0 0 0,0-1 0,-1 1 0,1-1 0,-1 0 0,0 0 0,-1 0 0,1 0 0,-1 0 0,0 0 0,0 0 0,0-1 0,-1-6 0,-1 10 0,1 1 0,-1-1 0,0 1 0,0-1 0,0 1 0,0 0 0,-1 0 0,1-1 0,0 1 0,0 0 0,-1 0 0,1 0 0,-1 0 0,1 0 0,-1 1 0,1-1 0,-1 0 0,0 1 0,1-1 0,-1 1 0,0-1 0,1 1 0,-1 0 0,0 0 0,1 0 0,-1 0 0,-3 0 0,-51 4 0,46-1-494,0 0 0,0 0 1,1 1-1,-1 0 0,1 1 0,0 0 0,-15 12 1,6-3-7600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4:30.759"/>
    </inkml:context>
    <inkml:brush xml:id="br0">
      <inkml:brushProperty name="width" value="0.025" units="cm"/>
      <inkml:brushProperty name="height" value="0.025" units="cm"/>
      <inkml:brushProperty name="color" value="#E71224"/>
    </inkml:brush>
  </inkml:definitions>
  <inkml:trace contextRef="#ctx0" brushRef="#br0">50 57 4292,'0'0'19090,"-50"-10"-18834,50 5-288,0-11-1857,0-9-4550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5.143"/>
    </inkml:context>
    <inkml:brush xml:id="br0">
      <inkml:brushProperty name="width" value="0.025" units="cm"/>
      <inkml:brushProperty name="height" value="0.025" units="cm"/>
    </inkml:brush>
  </inkml:definitions>
  <inkml:trace contextRef="#ctx0" brushRef="#br0">58 26 3043,'0'0'5413,"-6"-25"-5189,-5 25-96,2 0-96,0 0-96,2 0-929,-1 0-960,0 1-2436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25.921"/>
    </inkml:context>
    <inkml:brush xml:id="br0">
      <inkml:brushProperty name="width" value="0.025" units="cm"/>
      <inkml:brushProperty name="height" value="0.025" units="cm"/>
    </inkml:brush>
  </inkml:definitions>
  <inkml:trace contextRef="#ctx0" brushRef="#br0">149 5 6566,'0'0'5226,"-10"3"-2268,5-1-2734,-40 10 2852,40-11-2050,0-1 0,0 1 0,0-1 0,0 1 0,0-1 0,0-1 0,-1 1 0,-8-3 0,34 8-508,0 0 0,0-2-1,0 0 1,1-2-1,38-1 1,-18-3 274,0-1 1,53-14-1,-25 6-792,-115 12 0,-88 18 0,77-8 0,-99 3 0,177-13 0,53 1 0,0-4 0,109-17 0,-267 37-128,0-4 0,-139 5 0,217-20-2709,5-5-3701,1 7 6325,0-16-11980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4:46.438"/>
    </inkml:context>
    <inkml:brush xml:id="br0">
      <inkml:brushProperty name="width" value="0.025" units="cm"/>
      <inkml:brushProperty name="height" value="0.025" units="cm"/>
      <inkml:brushProperty name="color" value="#E71224"/>
    </inkml:brush>
  </inkml:definitions>
  <inkml:trace contextRef="#ctx0" brushRef="#br0">360 27 5733,'0'0'5285,"-13"-4"-2738,-3-2-1855,0 2 0,0 0 0,-1 0 0,-18 0 0,29 3-549,0 1 1,0 0 0,1 0-1,-1 1 1,0-1-1,0 1 1,1 1-1,-1-1 1,0 1-1,1 0 1,0 0-1,-1 0 1,1 1-1,0 0 1,0 0-1,0 0 1,1 1 0,-8 6-1,2 3-11,0 1 1,0 0-1,2 0 0,-1 1 0,2 0 1,0 0-1,1 1 0,-5 19 0,-24 134 902,34-166-1021,-11 92 279,4 0-1,5 144 1,4-214-295,1-1-1,1 0 0,1-1 1,0 1-1,2-1 1,13 32-1,-16-48 91,0 1-1,0-1 1,1 0 0,0 0 0,1 0-1,0 0 1,0-1 0,0 0 0,1 0-1,0 0 1,0-1 0,0 0 0,1 0-1,-1 0 1,1-1 0,1 0 0,-1 0-1,0-1 1,1 0 0,0 0 0,-1-1-1,12 2 1,-4-3 165,0 0 1,-1-2-1,1 1 0,0-2 0,-1 0 1,0-1-1,1 0 0,-1-1 0,0 0 1,-1-2-1,1 1 0,-1-2 0,0 0 1,0 0-1,15-13 0,5-5 123,-1-2 0,-1-1-1,-1-2 1,30-39 0,-30 31-127,-2 0 0,-1-2 0,35-72 0,-50 86-196,-1-1 0,-1 0 0,-2 0 1,-1 0-1,-1-1 0,-1 0 0,2-42 0,-7 59-75,0 1 0,-1-1 0,0 1 0,0-1 0,-1 1 1,-1 0-1,1-1 0,-2 1 0,0 1 0,0-1 0,0 0 0,-1 1 0,-12-16 0,9 15-290,0 1-1,-1 0 0,0 1 1,-1 0-1,0 0 1,0 1-1,-1 0 1,0 1-1,0 0 0,-1 1 1,-15-6-1,1 3-2128,-51-10 0,-36 4-4888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4:54.161"/>
    </inkml:context>
    <inkml:brush xml:id="br0">
      <inkml:brushProperty name="width" value="0.025" units="cm"/>
      <inkml:brushProperty name="height" value="0.025" units="cm"/>
      <inkml:brushProperty name="color" value="#E71224"/>
    </inkml:brush>
  </inkml:definitions>
  <inkml:trace contextRef="#ctx0" brushRef="#br0">65 55 4708,'0'0'15946,"7"-8"-14035,1-4-1165,5-5 177,2 0 7188,-16 30-8077,-1 1 0,0-1 0,-1 1 0,0-1-1,-1 0 1,0 0 0,-1 0 0,-1-1 0,0 0-1,0 0 1,-12 15 0,-17 34-18,34-59-16,-1 1 0,1-1 0,0 1 0,-1-1 0,1 1 0,0 0 0,0 0 0,1-1 0,-1 1 0,1 0 0,-1 0 0,1 0 0,0 0 0,0 0 0,1 4 0,0-5 0,0-1 0,0 0 0,1 0 0,-1 1 0,0-1 0,1 0 0,-1 0 0,1 0 0,0 0 0,-1-1 0,1 1 0,0 0 0,-1-1 0,1 1 0,0-1 0,0 0 0,-1 1 0,1-1 0,0 0 0,0 0 0,0 0 0,-1 0 0,1 0 0,2-1 0,12 0 26,0-1 0,0 0 1,0-1-1,-1-1 0,27-10 0,74-38-813,-114 51 287,8-6-2549,-4 1-4346,-4-1-3004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4:54.500"/>
    </inkml:context>
    <inkml:brush xml:id="br0">
      <inkml:brushProperty name="width" value="0.025" units="cm"/>
      <inkml:brushProperty name="height" value="0.025" units="cm"/>
      <inkml:brushProperty name="color" value="#E71224"/>
    </inkml:brush>
  </inkml:definitions>
  <inkml:trace contextRef="#ctx0" brushRef="#br0">77 0 15983,'0'0'10159,"-4"9"-8413,-11 21-240,2 1-1,-13 46 1,21-60-1548,1 0 0,1 0 0,0 0-1,1 0 1,1 1 0,1-1 0,2 21 0,-2-37-113,0 0 1,0 0-1,1 0 1,-1 0-1,0-1 1,1 1-1,-1 0 1,1 0-1,0 0 1,-1 0-1,1-1 1,-1 1-1,1 0 1,0 0-1,0-1 1,-1 1-1,1-1 1,0 1-1,0-1 1,0 1 0,0-1-1,0 1 1,0-1-1,0 0 1,0 1-1,0-1 1,0 0-1,1 0 1,28-2-7164,-10-10-460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4:54.874"/>
    </inkml:context>
    <inkml:brush xml:id="br0">
      <inkml:brushProperty name="width" value="0.025" units="cm"/>
      <inkml:brushProperty name="height" value="0.025" units="cm"/>
      <inkml:brushProperty name="color" value="#E71224"/>
    </inkml:brush>
  </inkml:definitions>
  <inkml:trace contextRef="#ctx0" brushRef="#br0">161 63 13293,'0'0'12764,"-10"7"-11488,0 0-1014,1 1 1,0-1-1,0 1 1,1 1 0,0-1-1,1 1 1,-1 1 0,2 0-1,-9 16 1,10-15-59,0 0-1,1 0 1,0 0-1,1 1 1,1-1-1,0 1 1,-2 23-1,4-34-192,0 0-1,0 1 1,1-1 0,-1 0-1,0 0 1,0 0-1,0 0 1,1 0 0,-1 0-1,1 0 1,-1 0-1,0 0 1,1 0 0,0 0-1,-1 0 1,1-1 0,0 1-1,-1 0 1,1 0-1,0 0 1,0-1 0,0 1-1,-1 0 1,1-1-1,0 1 1,0-1 0,2 1-1,0 0 29,0 0 1,0-1-1,0 1 0,0-1 1,1 0-1,-1 0 0,0 0 1,0 0-1,6-2 0,0 0 31,0 0 0,0-1 0,-1 0 0,1-1 0,-1 0 0,9-5 0,-9 4-70,0-1 0,-1 0 0,0 0 0,-1 0 0,1-1 0,-1 0 0,-1 0 0,1 0 0,-1-1 0,0 0 0,-1 0 0,0 0 0,0-1 0,-1 1 0,0-1 0,0 0 0,-1 0 0,0 0 0,-1 0 0,0 0 0,0-1 0,-1 1 0,-1 0 0,0-10 0,-1 15-24,1 0 0,-1 0 0,0 0 0,0 0 0,0 0 0,-1 0 0,1 1 0,-1-1 0,0 1 0,0 0 0,0-1 0,-1 1 0,1 1 0,-1-1 0,0 0 0,1 1 0,-1 0 1,0 0-1,0 0 0,0 0 0,-1 1 0,1 0 0,0 0 0,-1 0 0,-4-1 0,-5 0-436,1 0 1,-1 1 0,0 1 0,1 0-1,-1 0 1,0 2 0,-14 2 0,-11 8-7448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16.154"/>
    </inkml:context>
    <inkml:brush xml:id="br0">
      <inkml:brushProperty name="width" value="0.025" units="cm"/>
      <inkml:brushProperty name="height" value="0.025" units="cm"/>
      <inkml:brushProperty name="color" value="#E71224"/>
    </inkml:brush>
  </inkml:definitions>
  <inkml:trace contextRef="#ctx0" brushRef="#br0">66 138 5958,'0'0'4046,"-7"9"-1836,-24 33-699,4-4 6694,27-42-6260,0 2-1590,1 1 1,-1-1 0,0 0-1,1 0 1,-1 1-1,1-1 1,0 0-1,0 1 1,-1-1 0,1 0-1,0 1 1,0-1-1,1 1 1,-1 0-1,2-3 1,126-143 2268,-96 107-2109,-33 39-514,0 1 0,0 0 1,0-1-1,0 1 0,0 0 0,1-1 0,-1 1 0,0 0 1,0-1-1,0 1 0,1 0 0,-1-1 0,0 1 1,0 0-1,1 0 0,-1-1 0,0 1 0,0 0 0,1 0 1,-1 0-1,0-1 0,1 1 0,-1 0 0,0 0 1,1 0-1,-1 0 0,0 0 0,1 0 0,-1 0 1,0 0-1,1 0 0,-1 0 0,0 0 0,1 0 0,-1 0 1,1 0-1,-1 0 0,0 0 0,1 0 0,-1 0 1,0 0-1,1 0 0,-1 0 0,0 1 0,0-1 0,1 0 1,-1 0-1,0 0 0,1 1 0,-1-1 0,0 0 1,0 0-1,1 1 0,3 27 15,-10 38-32,-4-26 16,4-19 0,0 0 0,2 0 0,-3 43 0,57-63-43,-48-1-159,-1-1-1,1 0 0,0 0 0,-1 0 0,1 0 1,-1 0-1,1 0 0,-1 0 0,1 0 0,-1 0 1,0-1-1,2-2 0,15-21-9572,-9 8-993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16.560"/>
    </inkml:context>
    <inkml:brush xml:id="br0">
      <inkml:brushProperty name="width" value="0.025" units="cm"/>
      <inkml:brushProperty name="height" value="0.025" units="cm"/>
      <inkml:brushProperty name="color" value="#E71224"/>
    </inkml:brush>
  </inkml:definitions>
  <inkml:trace contextRef="#ctx0" brushRef="#br0">24 33 12748,'0'0'8050,"9"-5"-5306,-8 4-2732,9-4 774,-1 1 1,1-1-1,0 2 0,12-4 0,-20 7-707,-1-1 0,0 1 0,1-1 0,-1 1 0,1 0 0,-1-1 0,1 1 0,-1 0 0,1 0 0,-1 0 0,1 0 0,-1 0 0,1 1 0,-1-1 0,0 0 0,1 1 0,-1-1 0,1 1-1,-1-1 1,0 1 0,1 0 0,-1-1 0,0 1 0,0 0 0,1 0 0,-1 0 0,0 0 0,0 0 0,0 0 0,0 0 0,0 0 0,0 1 0,-1-1 0,1 0 0,0 1 0,-1-1 0,1 0 0,-1 1 0,1-1 0,-1 1 0,0-1 0,1 0 0,-1 1-1,0-1 1,0 3 0,0 1-42,0 1-1,-1-1 0,1 0 1,-1 0-1,0 1 0,0-1 1,-1 0-1,0 0 0,0 0 1,0 0-1,0-1 1,-1 1-1,-3 4 0,-3 3 143,-1 0 0,-1-1 1,-13 11-1,13-12-94,0 0-1,1 1 1,0 0 0,-9 14 0,19-24-84,-1-1 1,1 1-1,-1 0 1,1 0-1,-1-1 1,1 1-1,-1 0 1,1 0-1,0 0 1,-1-1-1,1 1 1,0 0-1,0 0 1,0 0-1,0 0 0,0 0 1,0 0-1,0-1 1,0 1-1,0 0 1,0 0-1,0 0 1,0 0-1,1 0 1,-1 0-1,0-1 1,1 1-1,-1 0 0,0 0 1,2 1-1,-1-1 4,1 0-1,0 0 0,0 0 1,-1 0-1,1 0 1,0 0-1,0 0 0,0-1 1,0 1-1,0-1 0,0 1 1,4-1-1,11 1-115,0-1 1,28-3-1,-36 2-75,41-8-4022,-1-8-5197,-18 3 404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16.885"/>
    </inkml:context>
    <inkml:brush xml:id="br0">
      <inkml:brushProperty name="width" value="0.025" units="cm"/>
      <inkml:brushProperty name="height" value="0.025" units="cm"/>
      <inkml:brushProperty name="color" value="#E71224"/>
    </inkml:brush>
  </inkml:definitions>
  <inkml:trace contextRef="#ctx0" brushRef="#br0">104 7 18514,'0'0'8979,"-10"6"-7533,4-3-1292,-1 1 0,1 0 0,0 0 0,0 1 0,0 0 0,1 0 0,0 1 0,0-1 0,0 1 1,0 0-1,1 0 0,0 1 0,1-1 0,-1 1 0,1 0 0,0 0 0,1 0 0,0 0 0,-2 13 0,3-16-132,0-1-1,1 0 1,0 1 0,0-1 0,0 1 0,0-1 0,0 0 0,1 1 0,-1-1 0,1 1-1,0-1 1,0 0 0,0 0 0,1 0 0,-1 1 0,1-1 0,-1-1 0,1 1-1,3 3 1,-3-4-7,1 0 0,0-1 0,0 1-1,0-1 1,0 0 0,0 1 0,0-2-1,0 1 1,0 0 0,1 0 0,-1-1-1,0 0 1,0 0 0,1 0 0,-1 0-1,0 0 1,0-1 0,1 1 0,-1-1-1,6-2 1,-2 1-15,0-1 0,1 0 0,-1-1 0,0 1 0,-1-1 0,1-1 0,-1 1 0,0-1 0,0 0 0,0 0 0,0-1 0,-1 0 0,0 0 0,-1 0 0,1-1 0,-1 1 0,0-1 0,-1 0 0,1 0 0,-2-1 0,1 1 0,-1-1 0,0 1 0,0-1 0,-1 0 0,0 1 0,0-17 0,-2 22 3,1 0 0,-1 0-1,0 0 1,0 0 0,0 0 0,0 0 0,0 0-1,0 1 1,0-1 0,-1 0 0,1 0-1,0 1 1,-1-1 0,0 1 0,1 0 0,-1-1-1,0 1 1,0 0 0,0 0 0,0 0 0,0 0-1,0 0 1,0 0 0,0 1 0,0-1 0,0 1-1,0 0 1,0-1 0,0 1 0,-1 0-1,1 0 1,-4 1 0,-3-1-69,-1 0 1,1 1-1,0 0 0,-1 0 0,1 1 0,-13 5 1,-10 6-2962,2 1-5109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23.671"/>
    </inkml:context>
    <inkml:brush xml:id="br0">
      <inkml:brushProperty name="width" value="0.025" units="cm"/>
      <inkml:brushProperty name="height" value="0.025" units="cm"/>
      <inkml:brushProperty name="color" value="#E71224"/>
    </inkml:brush>
  </inkml:definitions>
  <inkml:trace contextRef="#ctx0" brushRef="#br0">6 134 1666,'-5'21'16538,"5"-21"-16348,0 1 1,1-1 0,-1 0 0,0 0 0,1 0-1,-1 1 1,0-1 0,0 0 0,1 0 0,-1 0-1,0 0 1,1 0 0,-1 0 0,0 0 0,1 0-1,-1 0 1,0 0 0,1 0 0,-1 0 0,0 0-1,0 0 1,1 0 0,-1 0 0,0 0 0,1 0-1,-1 0 1,0 0 0,1-1 0,-1 1 0,0 0-1,0 0 1,1 0 0,-1-1 0,0 1 0,33-28 2174,-8-1-1212,-15 15-707,2 0-1,0 1 1,0 0 0,1 1 0,22-15 0,-35 26-424,0 1 0,1 0 1,-1-1-1,1 1 1,-1 0-1,1-1 0,-1 1 1,1 0-1,0 0 0,-1 0 1,1-1-1,-1 1 1,1 0-1,-1 0 0,1 0 1,0 0-1,-1 0 0,1 0 1,-1 0-1,1 0 1,-1 0-1,1 0 0,0 0 1,-1 0-1,1 1 0,-1-1 1,1 0-1,-1 0 1,1 1-1,-1-1 0,1 0 1,-1 1-1,1-1 0,-1 0 1,1 1-1,-1-1 1,0 1-1,1-1 0,-1 1 1,1 0-1,4 32 413,-14 38-116,2-46-297,3-14-22,1-1 0,0 1-1,1 0 1,-1 13 0,6-24-539,-1 0 0,0-1-1,0 1 1,0-1 0,0 1 0,0-1 0,0 0 0,0 0-1,0 0 1,0 0 0,0 0 0,0-1 0,2-2 0,12-11-6124,-1-4-3533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24.030"/>
    </inkml:context>
    <inkml:brush xml:id="br0">
      <inkml:brushProperty name="width" value="0.025" units="cm"/>
      <inkml:brushProperty name="height" value="0.025" units="cm"/>
      <inkml:brushProperty name="color" value="#E71224"/>
    </inkml:brush>
  </inkml:definitions>
  <inkml:trace contextRef="#ctx0" brushRef="#br0">10 12 18257,'0'0'6460,"8"-2"-5072,-1-1-1033,1 1 1,0 1 0,0-1 0,0 1 0,0 1-1,10 0 1,-17 0-296,0 0 0,1 0 0,-1 0 0,0 0 1,0 1-1,0-1 0,0 0 0,0 1 0,0-1 0,0 1 0,0-1 0,0 1 0,0-1 0,0 1 0,0 0 0,-1-1 0,1 1 0,0 0 0,0 0 1,-1 0-1,1-1 0,0 1 0,0 2 0,-1-1-3,1 0 0,-1 1 0,0-1 0,0 0 0,0 0 0,-1 1 0,1-1 0,-1 0 0,1 0 0,-1 0 1,1 0-1,-1 1 0,0-1 0,0 0 0,0 0 0,-1-1 0,-1 4 0,-34 41 612,30-40-575,1 0 0,1 1 0,-1-1 0,1 1 0,0 0 0,0 1 0,1-1 0,0 1 0,1 0 0,-3 8 0,5-15-113,1 0 1,0 0-1,0 0 1,0-1-1,0 1 0,0 0 1,0 0-1,0 0 1,0 0-1,0 0 0,1-1 1,-1 1-1,0 0 0,0 0 1,1 0-1,-1-1 1,1 1-1,-1 0 0,0 0 1,1-1-1,0 1 1,-1 0-1,1-1 0,-1 1 1,1 0-1,0-1 1,-1 1-1,1-1 0,0 1 1,0-1-1,2 1-133,0 0-1,0 0 1,0 0 0,0-1-1,0 1 1,0-1-1,0 0 1,0 0 0,4 0-1,1-1-511,1 0 1,0 0-1,-1-1 0,0 0 0,1-1 0,8-3 0,11-10-5800,1 0-2649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24.387"/>
    </inkml:context>
    <inkml:brush xml:id="br0">
      <inkml:brushProperty name="width" value="0.025" units="cm"/>
      <inkml:brushProperty name="height" value="0.025" units="cm"/>
      <inkml:brushProperty name="color" value="#E71224"/>
    </inkml:brush>
  </inkml:definitions>
  <inkml:trace contextRef="#ctx0" brushRef="#br0">60 13 14990,'0'0'14670,"-9"9"-13720,-26 29-224,33-36-684,0 0 0,1 0-1,-1 0 1,1 0 0,0 0-1,0 1 1,0-1 0,0 1 0,0-1-1,0 1 1,1-1 0,-1 1-1,1-1 1,-1 1 0,1-1-1,0 1 1,0 0 0,0-1-1,1 1 1,0 2 0,-1-3-21,1-1 1,-1 1-1,1-1 0,0 1 1,-1-1-1,1 1 0,0-1 1,0 0-1,0 1 0,0-1 1,1 0-1,-1 0 0,0 0 1,0 0-1,1 0 0,-1 0 1,0 0-1,1 0 1,-1-1-1,1 1 0,-1 0 1,1-1-1,-1 0 0,1 1 1,3 0-1,4-1-21,1 0 0,-1-1 0,0 0 0,1 0 0,-1-1 0,0 0 0,0-1 0,0 0 0,0 0 0,9-6 0,-14 7 0,1 0 0,-1 0 0,0-1 0,0 1 0,0-1 0,0 0 0,0 0 0,-1-1 0,1 1 0,-1-1 0,0 0 0,0 0 0,0 0 0,-1 0 0,1 0 0,-1-1 0,0 1 0,0-1 0,-1 1 0,1-1 0,0-5 0,-2 9 0,0 0 0,0 0 0,0 0 0,0 0 0,0 1 0,-1-1 0,1 0 0,0 0 0,0 0 0,-1 0 0,1 0 0,0 0 0,-1 1 0,1-1 0,-1 0 0,0 0 0,1 1 0,-1-1 0,1 0 0,-1 1 0,0-1 0,0 0 0,1 1 0,-1-1 0,-1 0 0,-29-8 0,23 8 0,-1 0 0,0 1 0,0 0 0,1 1 0,-11 1 0,-12 11-3074,24-9-23,-6 3-7260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57.993"/>
    </inkml:context>
    <inkml:brush xml:id="br0">
      <inkml:brushProperty name="width" value="0.025" units="cm"/>
      <inkml:brushProperty name="height" value="0.025" units="cm"/>
    </inkml:brush>
  </inkml:definitions>
  <inkml:trace contextRef="#ctx0" brushRef="#br0">0 1 2114,'0'0'18530,"22"14"-15690,5-11-2516,0-1 0,41-2 0,-28 0-250,-38 2 67,-8 2-25,-7 3 54,-79-2 919,45-6-384,79 2-632,-23 0-55,0 0 1,-1-1 0,1 1-1,0-2 1,0 1-1,0-1 1,-1-1 0,1 0-1,-1 0 1,1 0-1,-1-1 1,10-5 0,-23 7 23,-1 0 1,1 1 0,-1-1-1,1 1 1,0 0 0,-10 2 0,-11 7 161,-9 2 457,7-8-5706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46.768"/>
    </inkml:context>
    <inkml:brush xml:id="br0">
      <inkml:brushProperty name="width" value="0.025" units="cm"/>
      <inkml:brushProperty name="height" value="0.025" units="cm"/>
      <inkml:brushProperty name="color" value="#E71224"/>
    </inkml:brush>
  </inkml:definitions>
  <inkml:trace contextRef="#ctx0" brushRef="#br0">13 185 3812,'0'0'12486,"-4"7"-11514,3-7-915,1 1 1,-1 0-1,0 0 1,0 0-1,1 0 0,-1 0 1,1 0-1,-1 0 1,1 0-1,-1 0 1,1 0-1,-1 0 1,1 0-1,0 0 1,0 0-1,-1 0 0,1 0 1,0 0-1,0 0 1,0 1-1,0-1 1,0 0-1,1 0 1,-1 0-1,0 0 1,1 0-1,-1 0 0,0 0 1,1 0-1,-1 0 1,1 0-1,-1 0 1,1 0-1,1 1 1,2 0 169,0 1 1,1-2-1,-1 1 1,1 0 0,-1-1-1,1 0 1,0 0-1,-1 0 1,10 0-1,12 0 75,1 0 0,-1-2-1,1 0 1,-1-2 0,0-1-1,35-10 1,150-59 479,-142 47-593,10-6 134,-31 12-3,57-17-1,-91 33-243,0 1-1,1 0 0,0 1 1,0 1-1,0 0 0,0 1 0,0 0 1,23 5-1,23 12 279,-48-13-102,1 1 0,-1-2-1,1 0 1,0-1 0,21 2 0,29-10 1233,-61 5-1574,0 0 0,0 0 0,-1 0 0,1 0 0,0 0 1,0-1-1,-1 1 0,1-1 0,-1 0 0,5-3 0,-6 4-234,0 0 0,0 0 0,-1 0-1,1-1 1,0 1 0,0 0 0,-1-1 0,1 1 0,-1 0 0,1-1-1,-1 1 1,1-1 0,-1 1 0,0-2 0,0-14-6872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25.427"/>
    </inkml:context>
    <inkml:brush xml:id="br0">
      <inkml:brushProperty name="width" value="0.025" units="cm"/>
      <inkml:brushProperty name="height" value="0.025" units="cm"/>
      <inkml:brushProperty name="color" value="#E71224"/>
    </inkml:brush>
  </inkml:definitions>
  <inkml:trace contextRef="#ctx0" brushRef="#br0">0 192 6342,'0'0'19213,"9"0"-17425,0 0-1569,-1-1 1,0 0-1,0-1 0,0 1 0,0-2 0,0 1 1,0-1-1,-1 0 0,1-1 0,-1 0 0,0 0 0,0 0 1,0-1-1,-1 0 0,1-1 0,7-9 0,19-16 563,55-67 1,-96 135-650,-10 7-133,9-27 0,2 1 0,0 0 0,1 0 0,0 0 0,-3 30 0,9-48 1,0 0 0,0 0 0,0 1-1,0-1 1,0 0 0,0 0 0,0 0 0,0 1 0,0-1-1,0 0 1,0 0 0,0 0 0,0 1 0,0-1 0,0 0-1,0 0 1,0 0 0,0 1 0,0-1 0,0 0 0,0 0-1,1 0 1,-1 0 0,0 1 0,0-1 0,0 0 0,0 0-1,1 0 1,-1 0 0,0 0 0,0 0 0,0 1 0,0-1-1,1 0 1,-1 0 0,0 0 0,0 0 0,0 0 0,1 0-1,-1 0 1,0 0 0,0 0 0,0 0 0,1 0 0,-1 0-1,0 0 1,0 0 0,0 0 0,1 0 0,-1 0 0,0 0-1,0 0 1,0 0 0,1-1 0,-1 1 0,0 0 0,0 0-1,0 0 1,0 0 0,1 0 0,-1 0 0,0-1 0,0 1-1,10-8-779,5-9-2686,-2-4-3608,0-2-4533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25.957"/>
    </inkml:context>
    <inkml:brush xml:id="br0">
      <inkml:brushProperty name="width" value="0.025" units="cm"/>
      <inkml:brushProperty name="height" value="0.025" units="cm"/>
      <inkml:brushProperty name="color" value="#E71224"/>
    </inkml:brush>
  </inkml:definitions>
  <inkml:trace contextRef="#ctx0" brushRef="#br0">6 1 12556,'0'0'17093,"3"2"-16559,-1-1-486,0 1 0,-1-1 0,1 0 0,-1 1 0,1-1 1,-1 1-1,1 0 0,-1-1 0,0 1 0,0 0 0,0 0 0,0 0 0,0 0 0,0 0 0,-1 0 0,1 0 0,0 0 0,-1 0 0,0 0 0,1 0 0,-1 0 0,0 3 0,-2 2 137,1-1-1,-1 0 0,0 0 0,0 0 1,0 0-1,-5 6 0,-3 11 5,9-22-229,1 0 0,-1 0 0,1-1 0,0 1 0,-1 0 1,1 0-1,0 0 0,0-1 0,-1 1 0,1 0 0,0 0 0,0 0 0,0 0 0,0 0 0,0-1 0,0 1 1,1 0-1,-1 0 0,0 0 0,0 0 0,0-1 0,1 1 0,-1 0 0,1 0 0,-1-1 0,0 1 1,1 0-1,-1 0 0,1-1 0,0 1 0,-1-1 0,2 2 0,0-1-224,1 0-1,-1 0 1,0 0 0,1 0-1,-1-1 1,1 1-1,-1-1 1,1 0 0,-1 1-1,1-1 1,3-1-1,3 1-769,0-1-1,0 0 0,0-1 0,-1 0 0,1-1 0,8-3 0,3-5-5323,-1-2-1975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5:26.378"/>
    </inkml:context>
    <inkml:brush xml:id="br0">
      <inkml:brushProperty name="width" value="0.025" units="cm"/>
      <inkml:brushProperty name="height" value="0.025" units="cm"/>
      <inkml:brushProperty name="color" value="#E71224"/>
    </inkml:brush>
  </inkml:definitions>
  <inkml:trace contextRef="#ctx0" brushRef="#br0">102 57 11339,'0'0'17264,"-9"0"-16186,6 0-998,-1 0 0,0 1 0,0-1 0,0 1 0,1-1 0,-1 1 0,0 0 0,1 1 0,-1-1 0,1 0-1,-1 1 1,1 0 0,0 0 0,-1 0 0,1 0 0,0 1 0,1-1 0,-1 1 0,0 0 0,1 0 0,-1 0 0,1 0-1,0 0 1,0 0 0,0 1 0,0-1 0,1 0 0,0 1 0,-1 0 0,1-1 0,0 1 0,0 6 0,0-8-68,1 0 0,-1 1 0,1-1 0,0 0 1,0 0-1,0 1 0,0-1 0,0 0 0,0 0 0,1 1 1,-1-1-1,1 0 0,-1 0 0,1 0 0,0 1 1,0-1-1,0 0 0,0 0 0,0 0 0,1-1 0,-1 1 1,3 3-1,-2-4-5,1 0 0,-1 0 1,0 0-1,1 0 0,-1 0 1,0-1-1,1 0 0,-1 1 1,1-1-1,-1 0 0,1 0 1,-1 0-1,1 0 0,-1 0 1,1-1-1,-1 1 0,0-1 0,1 0 1,-1 0-1,0 0 0,1 0 1,1-1-1,5-2-7,-1-1 0,-1 0 0,1-1 0,-1 1 0,0-1 0,0-1 0,0 1 0,-1-1 0,0 0 0,0-1 0,-1 1 0,0-1 0,-1 0 0,1 0 0,-1-1 0,-1 1 0,0-1 0,0 0 0,-1 0 0,3-15 0,-5 23 0,0 0 0,0 0 0,-1 0 0,1 0 0,0 1 0,0-1 0,0 0 0,-1 0 0,1 1 0,0-1 0,-1 0 0,1 0 0,0 1 0,-1-1 0,1 0 0,-1 1 0,0-1 0,1 1 0,-1-1 0,1 1 0,-1-1 0,0 1 0,1-1 0,-1 1 0,0-1 0,1 1 0,-1 0 0,-1-1 0,-29-2 0,24 4 0,0 0 0,0 0 0,-1 1 0,1 0 0,1 0 0,-10 5 0,-51 48-1938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05.067"/>
    </inkml:context>
    <inkml:brush xml:id="br0">
      <inkml:brushProperty name="width" value="0.025" units="cm"/>
      <inkml:brushProperty name="height" value="0.025" units="cm"/>
      <inkml:brushProperty name="color" value="#E71224"/>
    </inkml:brush>
  </inkml:definitions>
  <inkml:trace contextRef="#ctx0" brushRef="#br0">232 59 9129,'0'0'7329,"3"-8"-5615,10-26-193,-12 33-1435,-1 1 0,0 0 0,0-1 1,0 1-1,1-1 0,-1 1 0,0-1 0,0 1 0,0 0 0,0-1 0,0 1 0,0-1 0,0 1 0,0-1 0,0 1 0,0-1 0,0 1 0,-1-1 0,1 1 1,0 0-1,0-1 0,0 1 0,-1-1 0,1 1 0,0-1 0,0 1 0,-1 0 0,1-1 0,0 1 0,-1 0 0,1-1 0,0 1 0,-1 0 0,1 0 0,0-1 1,-1 1-1,1 0 0,-1 0 0,1 0 0,-1-1 0,1 1 0,0 0 0,-1 0 0,1 0 0,-1 0 0,1 0 0,-1 0 0,1 0 0,-1 0 0,1 0 0,-1 0 1,1 0-1,0 0 0,-1 0 0,1 1 0,-1-1 0,1 0 0,-1 0 0,1 0 0,-1 1 0,-26 8 494,8 0 179,0 2 1,1 0-1,1 1 1,-1 1-1,-28 28 1,39-34-685,1 1-1,-1 0 1,1 1-1,1-1 1,-1 1-1,1 0 1,1 1-1,0-1 1,0 1-1,1-1 1,0 1-1,1 0 1,0 0-1,-1 13 1,3-16-55,-1 1-10,1 1-1,-1-1 1,2 1 0,-1 0 0,1-1 0,2 9 0,-2-14-5,0-1-1,0 0 1,0 0 0,0 0 0,0 0 0,0 0 0,0 0-1,1 0 1,-1-1 0,1 1 0,-1 0 0,1-1-1,0 1 1,0-1 0,0 0 0,0 1 0,0-1 0,0 0-1,0 0 1,0 0 0,0-1 0,0 1 0,0 0-1,1-1 1,-1 0 0,0 1 0,4-1 0,3 0 34,0 0 0,0 0 0,-1-1 0,1-1 0,0 1 0,-1-1 1,1-1-1,-1 1 0,0-1 0,0-1 0,15-8 0,-19 10-8,0-1-1,0 1 1,-1-1 0,1 1-1,-1-1 1,1 0-1,-1-1 1,0 1 0,-1 0-1,1-1 1,0 0-1,-1 1 1,0-1 0,0 0-1,0 0 1,0-1-1,-1 1 1,0 0 0,0 0-1,0-1 1,0 1 0,0-1-1,-1 1 1,0-1-1,0-6 1,-1 10-28,0-1 1,0 1-1,0-1 1,0 1-1,0-1 1,0 1-1,0 0 1,-1-1-1,1 1 0,0 0 1,-1 0-1,1 0 1,-1 0-1,1 0 1,-1 0-1,0 0 1,1 1-1,-1-1 0,0 1 1,1-1-1,-1 1 1,0-1-1,0 1 1,1 0-1,-1 0 1,0 0-1,0 0 1,-3 1-1,-3-2-7,-1 2 0,0-1 0,0 1 0,-14 4 0,18-4-1,1 1 1,-1-1-1,1 1 1,0 0-1,-1 1 1,1-1-1,0 1 1,0-1-1,1 1 1,-1 0-1,0 1 1,1-1-1,0 1 0,0-1 1,0 1-1,0 0 1,1 0-1,-1 0 1,-1 6-1,4-10-91,0 1-1,0-1 1,0 1 0,0 0-1,0-1 1,0 1-1,0-1 1,0 1 0,0-1-1,1 1 1,-1-1-1,0 1 1,0-1 0,0 0-1,1 1 1,-1-1-1,0 1 1,1-1 0,-1 1-1,0-1 1,1 0 0,-1 1-1,1-1 1,-1 0-1,0 1 1,1-1 0,-1 0-1,1 0 1,-1 0-1,1 1 1,-1-1 0,1 0-1,-1 0 1,1 0-1,-1 0 1,1 0 0,-1 0-1,1 0 1,-1 0-1,1 0 1,28 1-4697,-22-1 3107,19 0-4576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05.514"/>
    </inkml:context>
    <inkml:brush xml:id="br0">
      <inkml:brushProperty name="width" value="0.025" units="cm"/>
      <inkml:brushProperty name="height" value="0.025" units="cm"/>
      <inkml:brushProperty name="color" value="#E71224"/>
    </inkml:brush>
  </inkml:definitions>
  <inkml:trace contextRef="#ctx0" brushRef="#br0">190 69 14318,'0'0'7254,"-11"-5"-4969,3 2-1864,-1-1-1,1 1 0,-1 1 1,0 0-1,0 0 1,-12-1-1,18 3-319,-1 0 1,0 0-1,1 0 0,-1 1 1,1 0-1,-1-1 1,1 1-1,-1 1 0,1-1 1,-1 0-1,1 1 0,0 0 1,0-1-1,0 1 1,0 0-1,0 1 0,0-1 1,1 1-1,-1-1 0,1 1 1,-1 0-1,-2 5 1,1-1 20,0 0 0,0 0 1,0 1-1,1-1 1,1 1-1,-1 0 0,1 0 1,-2 15-1,4-21-114,0 1 0,-1-1 0,1 0 1,0 1-1,0-1 0,0 1 0,1-1 0,-1 0 0,0 1 0,1-1 0,0 1 0,-1-1 1,1 0-1,0 0 0,0 0 0,0 1 0,1-1 0,-1 0 0,0 0 0,1-1 0,0 1 1,-1 0-1,1 0 0,0-1 0,0 1 0,0-1 0,0 1 0,0-1 0,0 0 0,0 0 1,0 0-1,0 0 0,4 1 0,2-1 50,1 0 0,-1 0 0,0 0-1,1-1 1,-1 0 0,1-1 0,-1 0 0,0 0 0,0-1 0,1 0 0,-1-1 0,0 0 0,-1 0-1,1 0 1,0-1 0,-1 0 0,0 0 0,0-1 0,0 0 0,-1-1 0,0 1 0,0-1 0,0 0-1,0-1 1,-1 1 0,0-1 0,-1 0 0,1 0 0,-1-1 0,-1 1 0,1-1 0,-1 0 0,-1 0-1,0 0 1,0 0 0,0 0 0,-1-1 0,0-8 0,-1 15-58,0 0 0,0 1 0,0-1 0,-1 0 0,1 0 0,-1 1 0,1-1 0,-1 0 0,0 1 0,1-1 0,-1 1 0,0-1 0,0 1 0,0-1 0,0 1 0,-1-1 0,1 1 0,0 0 0,0 0 0,-1 0 0,1 0 0,-1 0 0,-1-1 0,-2 0 0,0-1 0,1 1 0,-1 1 0,0-1 0,-1 1 0,1 0 0,0 0 0,-7 0 0,5 0 0,1 1 0,-1 0 0,0 0 0,1 1 0,-1 0 0,0 0 0,1 0 0,-1 1 0,1 0 0,0 0 0,0 1 0,-1-1 0,-7 6 0,12-6-264,0 0 1,0-1-1,1 1 1,-1 0-1,0 0 0,1 0 1,-1 0-1,1 0 1,0 0-1,0 1 0,0-1 1,0 0-1,0 1 0,0-1 1,1 1-1,-1-1 1,1 1-1,-1-1 0,1 1 1,0-1-1,0 1 1,1 4-1,0-5-95,0 0 0,0 0-1,0 0 1,0 0 0,0 0 0,1 0 0,-1 0 0,1-1-1,-1 1 1,1 0 0,0-1 0,-1 1 0,1-1 0,0 0 0,0 0-1,0 0 1,0 0 0,0 0 0,0 0 0,1 0 0,-1 0-1,0-1 1,0 0 0,0 1 0,3-1 0,23 3-7270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05.874"/>
    </inkml:context>
    <inkml:brush xml:id="br0">
      <inkml:brushProperty name="width" value="0.025" units="cm"/>
      <inkml:brushProperty name="height" value="0.025" units="cm"/>
      <inkml:brushProperty name="color" value="#E71224"/>
    </inkml:brush>
  </inkml:definitions>
  <inkml:trace contextRef="#ctx0" brushRef="#br0">126 29 11211,'0'0'13965,"-10"4"-13063,3-1-779,0 1 1,0 0-1,0 0 1,1 1-1,-1 0 0,1 0 1,0 1-1,1-1 1,-1 1-1,1 0 1,0 1-1,1-1 0,0 1 1,0 0-1,0 0 1,-3 9-1,4-7 38,-1 0 1,1 1-1,1-1 1,0 1-1,0 0 1,1 0-1,0-1 1,1 17-1,0-23-121,0 0-1,1 0 1,-1 0-1,1 0 1,-1 0 0,1 0-1,0-1 1,0 1-1,0 0 1,1 0 0,-1-1-1,1 1 1,-1-1-1,1 0 1,0 1 0,0-1-1,0 0 1,0 0-1,0 0 1,1 0 0,-1 0-1,0-1 1,1 1-1,0-1 1,-1 0 0,1 1-1,0-1 1,-1 0 0,1-1-1,0 1 1,0 0-1,4-1 1,1 1 12,1-1 0,-1-1 0,1 0 0,-1 0 0,1-1 0,-1 0 0,0 0 0,0-1 0,0 0 0,0 0 0,0-1 0,-1 0 0,1-1 0,-1 1 0,0-1 0,-1-1 0,1 1 0,-1-1 0,6-7 0,-4 5 4,-1-1 1,1 0-1,-2 0 1,1-1-1,-1 1 1,-1-2-1,0 1 1,0 0-1,-1-1 1,-1 0-1,1 0 1,-2 0-1,3-21 1,-5 29-57,0 0 0,0 1 0,0-1 0,0 1 0,-1-1 0,1 1 0,-1-1 0,0 0 0,1 1 0,-1 0 0,-1-1 0,1 1 0,0 0 0,0-1 0,-1 1 0,1 0 0,-1 0 0,0 0 0,0 0 0,0 1 0,-2-3 0,-1 1 0,1 0 0,-1 1 0,1 0 0,-1 0 0,0 0 0,0 0 0,0 1 0,0 0 0,-1 0 0,-6 0 0,2 0 0,0 1 0,1 0 0,-1 1 0,0 0 0,0 0 0,1 1 0,-1 0 0,1 1 0,-1 0 0,1 0 0,-13 8 0,-17 21-1373,35-27 706,0-1 1,1 1 0,-1-1-1,1 1 1,0 0 0,-3 8-1,2 5-7292</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4.300"/>
    </inkml:context>
    <inkml:brush xml:id="br0">
      <inkml:brushProperty name="width" value="0.025" units="cm"/>
      <inkml:brushProperty name="height" value="0.025" units="cm"/>
      <inkml:brushProperty name="color" value="#E71224"/>
    </inkml:brush>
  </inkml:definitions>
  <inkml:trace contextRef="#ctx0" brushRef="#br0">53 0 4260,'-1'36'16152,"-1"0"-7961,-1-3-5536,-8 64-4965,5-55 4282,5-39-1954,-10 67 889,-2 99-1,11-183-878,-1-35-6410,10 19-7876,1 18 2311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4.752"/>
    </inkml:context>
    <inkml:brush xml:id="br0">
      <inkml:brushProperty name="width" value="0.025" units="cm"/>
      <inkml:brushProperty name="height" value="0.025" units="cm"/>
      <inkml:brushProperty name="color" value="#E71224"/>
    </inkml:brush>
  </inkml:definitions>
  <inkml:trace contextRef="#ctx0" brushRef="#br0">350 31 14734,'0'0'12476,"-13"-7"-11457,5 3-881,4 1-90,0 1 0,1 0 0,-1 0 0,0 0-1,0 0 1,0 0 0,-1 1 0,1 0 0,0 0 0,-1 0 0,1 1-1,0-1 1,-1 1 0,1 0 0,-1 0 0,1 1 0,0-1-1,-1 1 1,1 0 0,0 0 0,-5 2 0,-4 3 160,-76 39 840,84-42-1013,0-1 0,0 2 0,1-1-1,-1 1 1,1-1 0,0 1 0,0 0-1,0 0 1,1 1 0,0-1 0,-1 1-1,1 0 1,1 0 0,-4 7 0,6-10-30,-1 0 1,1-1 0,0 1 0,0 0 0,0 0 0,0 0 0,0-1-1,0 1 1,1 0 0,-1 0 0,1 0 0,-1-1 0,1 1 0,0 0 0,-1-1-1,1 1 1,0-1 0,0 1 0,0-1 0,0 1 0,0-1 0,1 1 0,-1-1-1,0 0 1,1 0 0,-1 0 0,1 0 0,1 1 0,6 4 30,0-1 0,1-1 0,18 7 1,-9-4-16,2 2-14,-3-3-135,0 2-1,32 19 1,-47-26 113,-1 1 0,1 0-1,0 0 1,0 0 0,-1 0 0,0 0 0,1 1 0,-1-1-1,0 1 1,0-1 0,0 1 0,0 0 0,-1 0 0,1 0-1,-1 0 1,0 0 0,1 0 0,-2 0 0,1 1-1,0-1 1,-1 0 0,1 1 0,-1 4 0,-1-5 36,0 0-1,0 0 1,0 0 0,0-1 0,-1 1-1,0 0 1,1-1 0,-1 1 0,0-1 0,0 0-1,0 0 1,0 0 0,-1 0 0,1 0 0,-1 0-1,1 0 1,-1-1 0,1 1 0,-1-1-1,0 0 1,-5 2 0,-7 3 435,0-1 0,-28 5 1,24-7-436,0 0 0,0-1 1,0 0-1,0-2 0,0-1 1,-28-3-1,45 3-13,0 1 0,0-1 0,1 0 0,-1 1 0,0-1 0,0 0 0,1 0 0,-1 0 0,0 0 0,1 0 0,-1-1 0,1 1 0,-1 0 0,1-1 0,-2-2 0,3 4-22,-1-1 0,1 0 0,0 1 0,0-1 0,0 0 1,-1 1-1,1-1 0,0 0 0,0 1 0,0-1 0,0 0 0,0 1 0,0-1 0,0 0 0,1 1 0,-1-1 0,0 0 0,0 1 1,0-1-1,1 0 0,-1 1 0,0-1 0,1 1 0,-1-1 0,1 1 0,-1-1 0,0 1 0,1-1 0,-1 1 0,1-1 0,-1 1 1,1-1-1,0 1 0,-1 0 0,1-1 0,-1 1 0,1 0 0,0 0 0,-1-1 0,1 1 0,0 0 0,-1 0 0,1 0 0,0 0 0,0 0 1,52-15-8742,-20 5 85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5.157"/>
    </inkml:context>
    <inkml:brush xml:id="br0">
      <inkml:brushProperty name="width" value="0.025" units="cm"/>
      <inkml:brushProperty name="height" value="0.025" units="cm"/>
      <inkml:brushProperty name="color" value="#E71224"/>
    </inkml:brush>
  </inkml:definitions>
  <inkml:trace contextRef="#ctx0" brushRef="#br0">263 1 14318,'0'0'7644,"-8"5"-5978,-17 14-809,1 0 0,0 2 1,2 1-1,1 1 0,0 0 1,2 2-1,1 0 0,1 1 1,-27 54-1,41-72-807,0 0 1,0 0-1,0 1 0,1-1 0,0 1 0,1 0 0,0-1 1,0 1-1,1 0 0,0 0 0,0 0 0,1 0 1,1-1-1,2 11 0,-3-14-155,1 0 0,0-1 1,0 1-1,1 0 0,0-1 0,-1 1 0,1-1 0,1 0 1,-1 0-1,7 5 0,-6-5-320,1 0 1,0-1-1,0 0 0,0 0 1,0-1-1,1 1 0,-1-1 1,1 0-1,0 0 0,9 1 1,-7-2-1310,1 0 1,0-1 0,-1 0 0,1 0 0,16-3-1,10-8-7885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06.471"/>
    </inkml:context>
    <inkml:brush xml:id="br0">
      <inkml:brushProperty name="width" value="0.025" units="cm"/>
      <inkml:brushProperty name="height" value="0.025" units="cm"/>
    </inkml:brush>
  </inkml:definitions>
  <inkml:trace contextRef="#ctx0" brushRef="#br0">7 23 480,'28'-1'15206,"4"1"-6185,11-2-3193,2 2-3979,1 0-3898,63 9-1,-48 4 4407,-123-24-1648,0 3-1,-82-1 0,100 6-708,38 1 0,29 4 0,159 23 0,-105-13 0,-411-60 0,422 69 0,-59-13 0,44 6 0,103-4 0,-222-12 0,-82-16 0,-9 0 0,232 16 51,43-2-50,-119 4-62,0 2 1,0 0 0,0 1 0,-1 1 0,25 8-1,-5 5-1790,-17-7-1033,0-1-4008,-8-6-4585</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5.702"/>
    </inkml:context>
    <inkml:brush xml:id="br0">
      <inkml:brushProperty name="width" value="0.025" units="cm"/>
      <inkml:brushProperty name="height" value="0.025" units="cm"/>
      <inkml:brushProperty name="color" value="#E71224"/>
    </inkml:brush>
  </inkml:definitions>
  <inkml:trace contextRef="#ctx0" brushRef="#br0">186 10 11115,'0'0'13068,"-12"-3"-10997,8 2-1938,0-1 0,0 1 0,0 0 0,-1 1 0,1-1 0,0 1 0,0 0 0,-1 0 0,1 0 1,0 0-1,0 1 0,-1 0 0,1 0 0,0 0 0,0 0 0,0 1 0,0-1 0,0 1 0,0 0 0,1 0 0,-1 0 0,1 1 0,-1 0 0,-4 5 0,0 0-58,1 1-1,0 1 1,1 0 0,0-1-1,0 2 1,1-1 0,1 1-1,-4 11 1,5-14-64,1 0-1,0 0 1,0 0 0,1 0 0,0 0-1,1 0 1,0 1 0,0-1-1,1 0 1,0 0 0,0 1 0,3 7-1,-2-12 46,0-1-1,1 1 0,-1-1 0,1 1 1,0-1-1,0 0 0,0 0 1,1 0-1,-1-1 0,1 1 0,-1-1 1,1 0-1,0 0 0,0 0 0,0-1 1,0 1-1,0-1 0,0 0 0,0 0 1,0 0-1,8 0 0,-9-1-1,0 1-1,0-1 0,0 0 0,0-1 1,-1 1-1,1 0 0,0-1 0,0 1 1,0-1-1,-1 0 0,1 0 1,0 0-1,-1 0 0,4-3 0,-4 3-38,-1 0-1,0-1 1,0 1-1,0 0 0,0-1 1,0 1-1,0-1 1,0 1-1,0-1 1,0 0-1,-1 1 0,1-1 1,-1 0-1,1 1 1,-1-1-1,0 0 1,1 0-1,-1 0 0,0 1 1,0-1-1,0 0 1,-1 0-1,1 1 1,-1-4-1,0 2-14,0 1 0,0 0 0,0 0 0,0 1 0,-1-1 0,1 0 0,0 0 0,-1 1 0,1-1 0,-1 0 0,0 1 0,0 0 0,1-1 0,-1 1 0,0 0 0,0 0 0,0 0 0,0 0 0,-1 0 0,1 1 0,0-1 0,0 0 0,0 1 0,-1 0 0,-2-1 0,-64-2 0,60 3 0,0 1 0,11 3 0,15 2 0,20-6 0,0-1 0,0-2 0,0-2 0,-1-1 0,1-2 0,55-20 0,-92 29 0,0-1 0,1 0 0,-1 0 0,0 0 0,0 0 0,0 0 0,0 0 0,1 1 0,-1-1 0,0 0 0,0 0 0,0 0 0,0 0 0,0 0 0,0 1 0,0-1 0,0 0 0,0 0 0,0 0 0,1 1 0,-1-1 0,0 0 0,0 0 0,0 0 0,0 1 0,0-1 0,0 0 0,0 0 0,-1 0 0,1 1 0,0-1 0,0 0 0,0 0 0,0 0 0,0 0 0,0 1 0,0-1 0,0 0 0,0 0 0,0 0 0,-1 0 0,1 1 0,0-1 0,0 0 0,0 0 0,0 0 0,0 0 0,-1 0 0,1 0 0,0 0 0,0 1 0,0-1 0,0 0 0,-1 0 0,1 0 0,0 0 0,0 0 0,-1 0 0,-8 12 0,-5 2 0,-3 2 0,0 1 0,1 2 0,1-1 0,0 2 0,-15 28 0,29-48-1,1 1 0,-1 0 0,1-1 0,-1 1 1,1 0-1,0 0 0,-1 0 0,1 0 0,0-1 0,0 1 0,0 0 0,-1 0 0,1 0 1,0 0-1,0 0 0,0 0 0,0-1 0,0 1 0,1 0 0,-1 0 0,0 0 0,0 0 1,1 0-1,-1 0 0,0-1 0,1 1 0,-1 0 0,1 0 0,-1-1 0,1 1 0,-1 0 1,2 0-1,0 0-115,0 0 0,0 0 0,0 0 0,0 0 0,0-1 0,0 1 0,1-1 1,-1 0-1,0 0 0,0 0 0,3 0 0,-2-5-9780,-3 3 7770,0-12-9800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6.372"/>
    </inkml:context>
    <inkml:brush xml:id="br0">
      <inkml:brushProperty name="width" value="0.025" units="cm"/>
      <inkml:brushProperty name="height" value="0.025" units="cm"/>
      <inkml:brushProperty name="color" value="#E71224"/>
    </inkml:brush>
  </inkml:definitions>
  <inkml:trace contextRef="#ctx0" brushRef="#br0">27 0 13293,'0'0'7671,"1"9"-5600,0 19-806,-1 0 1,-1-1-1,-9 46 0,6-49-1589,2 1 0,-1 37 0,4-78-8557,-2-18 2414,-7 9 969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6.761"/>
    </inkml:context>
    <inkml:brush xml:id="br0">
      <inkml:brushProperty name="width" value="0.025" units="cm"/>
      <inkml:brushProperty name="height" value="0.025" units="cm"/>
      <inkml:brushProperty name="color" value="#E71224"/>
    </inkml:brush>
  </inkml:definitions>
  <inkml:trace contextRef="#ctx0" brushRef="#br0">1 30 7431,'0'0'17264,"22"-12"-16687,4 12-385,0 0-128,1 0-192,-2 0-1858,-2 0-1345,-4-6-1281,-1-6-2339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7.106"/>
    </inkml:context>
    <inkml:brush xml:id="br0">
      <inkml:brushProperty name="width" value="0.025" units="cm"/>
      <inkml:brushProperty name="height" value="0.025" units="cm"/>
      <inkml:brushProperty name="color" value="#E71224"/>
    </inkml:brush>
  </inkml:definitions>
  <inkml:trace contextRef="#ctx0" brushRef="#br0">160 1 11883,'0'0'12919,"-4"11"-11696,-16 26-553,-1-2 0,-35 44 1,14-19-339,25-40-10987,23-36 4697</inkml:trace>
  <inkml:trace contextRef="#ctx0" brushRef="#br0" timeOffset="1">133 12 8200,'0'0'12347,"2"9"-10649,15 117 1770,5 25-3477,-17-113-1335,-5-14-3696,-1-21 320,-3-3-2577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7.464"/>
    </inkml:context>
    <inkml:brush xml:id="br0">
      <inkml:brushProperty name="width" value="0.025" units="cm"/>
      <inkml:brushProperty name="height" value="0.025" units="cm"/>
      <inkml:brushProperty name="color" value="#E71224"/>
    </inkml:brush>
  </inkml:definitions>
  <inkml:trace contextRef="#ctx0" brushRef="#br0">0 19 8808,'0'0'13773,"49"14"-13228,-16-14-385,1 0-128,-1 0-673,-2-8-1537,-4-2-1537,-3-4-1730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7.824"/>
    </inkml:context>
    <inkml:brush xml:id="br0">
      <inkml:brushProperty name="width" value="0.025" units="cm"/>
      <inkml:brushProperty name="height" value="0.025" units="cm"/>
      <inkml:brushProperty name="color" value="#E71224"/>
    </inkml:brush>
  </inkml:definitions>
  <inkml:trace contextRef="#ctx0" brushRef="#br0">124 0 12620,'0'0'9219,"-10"7"-8263,0-1-726,1 1 1,0 1 0,1 0-1,0 0 1,0 0-1,0 1 1,1 0-1,1 1 1,0 0-1,0 0 1,0 0 0,2 0-1,-1 1 1,1 0-1,-4 18 1,7-24-164,1 0 1,0-1-1,0 1 1,0 0 0,0 0-1,1-1 1,-1 1-1,1 0 1,0-1-1,1 1 1,-1-1-1,3 5 1,-3-7-18,0 0-1,0-1 1,0 0-1,0 1 1,0-1 0,0 0-1,1 1 1,-1-1-1,0 0 1,1 0 0,-1 0-1,1 0 1,-1 0-1,1 0 1,0-1 0,-1 1-1,1 0 1,0-1-1,-1 1 1,1-1 0,0 0-1,0 1 1,-1-1-1,1 0 1,0 0 0,0 0-1,-1-1 1,1 1-1,0 0 1,0-1 0,-1 1-1,1-1 1,0 1-1,-1-1 1,4-1 0,-4 1-8,0 1 0,1-1 0,-1 0 0,0 0 0,0 1 1,0-1-1,0 0 0,0 0 0,0 0 0,0 0 0,0 0 0,0 0 1,-1 0-1,1-1 0,0 1 0,-1 0 0,1 0 0,-1-1 1,1 1-1,-1 0 0,1-1 0,-1 1 0,0 0 0,0-1 0,0 1 1,0 0-1,0-1 0,0 1 0,0-1 0,0 1 0,0 0 1,-1-1-1,1 1 0,-1 0 0,1 0 0,-1-1 0,1 1 0,-2-2 1,0 0-14,1 0 0,-1 0 0,0 0 0,0 0 1,0 0-1,0 1 0,0-1 0,-1 1 0,1-1 1,-1 1-1,1 0 0,-1 0 0,0 0 0,-6-2 1,16 4-25,-1-1 0,0 1 0,1-1 0,-1 0 0,0 0 0,1-1 0,-1 0 0,0 0 0,0 0 0,6-4 0,53-15-413,-65 21 394,1 1 0,-1 0-1,1-1 1,-1 1 0,0-1-1,1 1 1,-1 0-1,1-1 1,-1 1 0,0 0-1,0-1 1,1 1 0,-1 0-1,0-1 1,0 1 0,0 0-1,0 0 1,0-1 0,0 1-1,0 0 1,0 0 0,0-1-1,0 1 1,0 0 0,0-1-1,-1 1 1,1 0 0,0 0-1,0-1 1,-1 1 0,1 0-1,-1 0 1,-8 27 119,-2-2-203,-20 50 1316,23-21-4212,12-71-15648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38.167"/>
    </inkml:context>
    <inkml:brush xml:id="br0">
      <inkml:brushProperty name="width" value="0.025" units="cm"/>
      <inkml:brushProperty name="height" value="0.025" units="cm"/>
      <inkml:brushProperty name="color" value="#E71224"/>
    </inkml:brush>
  </inkml:definitions>
  <inkml:trace contextRef="#ctx0" brushRef="#br0">132 0 15407,'0'0'9160,"59"61"-7590,-38-33-737,0 4-609,-4 6-160,-10 7-32,-7 5-32,-3 7-224,-22 6-417,-11 3-128,-11 3-416,-3-1-609,1-5-1345,2-12-4099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46.057"/>
    </inkml:context>
    <inkml:brush xml:id="br0">
      <inkml:brushProperty name="width" value="0.025" units="cm"/>
      <inkml:brushProperty name="height" value="0.025" units="cm"/>
      <inkml:brushProperty name="color" value="#E71224"/>
    </inkml:brush>
  </inkml:definitions>
  <inkml:trace contextRef="#ctx0" brushRef="#br0">262 13 5477,'0'0'20233,"-9"-4"-19331,6 3-844,1 0-1,-1 0 1,1-1 0,-1 2 0,0-1-1,1 0 1,-1 0 0,0 1 0,0 0-1,1-1 1,-1 1 0,0 0 0,0 0-1,0 1 1,1-1 0,-1 0 0,0 1-1,0 0 1,1 0 0,-1 0 0,1 0-1,-1 0 1,0 0 0,1 1 0,0-1-1,-1 1 1,1 0 0,0-1 0,0 1-1,0 0 1,0 0 0,-2 4 0,-19 19 196,0 1 1,2 0-1,-22 38 0,35-50-225,0 0 0,1 0 0,1 0 0,0 1 0,1 0 0,0 1 1,2-1-1,0 1 0,-2 19 0,5-32-4,-1-1 1,1 1 0,0-1 0,1 1-1,-1-1 1,0 1 0,1-1 0,-1 0 0,1 1-1,0-1 1,-1 0 0,1 1 0,0-1-1,1 0 1,-1 0 0,0 0 0,1 0 0,-1 0-1,1 0 1,-1 0 0,1-1 0,0 1-1,0 0 1,0-1 0,0 0 0,0 1-1,0-1 1,0 0 0,0 0 0,1 0 0,-1 0-1,0 0 1,1-1 0,-1 1 0,0-1-1,1 0 1,-1 1 0,1-1 0,-1 0 0,1 0-1,-1-1 1,1 1 0,3-2 0,5 1 115,-1-1 0,0 0 0,0-1 1,0-1-1,0 1 0,0-2 0,-1 1 0,1-1 1,10-8-1,-9 5-78,-1-1 1,0 0-1,11-14 1,-19 21-59,0 0 0,0 1 1,-1-1-1,1 0 1,-1 0-1,1-1 1,-1 1-1,0 0 1,0 0-1,0-1 0,0 1 1,0 0-1,-1-1 1,1 1-1,-1-1 1,1 1-1,-1-1 0,0 1 1,0-1-1,0 0 1,0 1-1,-1-1 1,1 1-1,-1-1 1,-1-4-1,1 6-5,-1-1 0,1 1 0,-1 0 0,1-1 0,-1 1 0,0 0 0,0 0 0,0 0 0,1 0 0,-1 1 0,0-1 0,0 0 0,0 1 0,0-1 0,0 1 0,0 0 0,-4 0 0,-41-1 0,32 1 0,12 1-262,1-1 1,-1 1-1,0-1 0,1 1 0,-1 0 1,0-1-1,1 2 0,-1-1 0,1 0 1,0 0-1,-1 1 0,1-1 1,0 1-1,0 0 0,0 0 0,0-1 1,-3 4-1,5-4 94,0 0 0,-1-1-1,1 1 1,-1-1 0,1 1 0,0 0 0,-1-1-1,1 1 1,0 0 0,0 0 0,-1-1 0,1 1 0,0 0-1,0 0 1,0-1 0,0 1 0,0 0 0,0 0 0,0-1-1,0 1 1,0 0 0,1 0 0,-1 1 0,1-1-17,0 0 0,0-1 1,0 1-1,0 0 0,0 0 0,0 0 1,0 0-1,0-1 0,0 1 1,0-1-1,1 1 0,-1-1 0,0 1 1,0-1-1,1 1 0,-1-1 0,0 0 1,3 0-1,20 3-6360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46.543"/>
    </inkml:context>
    <inkml:brush xml:id="br0">
      <inkml:brushProperty name="width" value="0.025" units="cm"/>
      <inkml:brushProperty name="height" value="0.025" units="cm"/>
      <inkml:brushProperty name="color" value="#E71224"/>
    </inkml:brush>
  </inkml:definitions>
  <inkml:trace contextRef="#ctx0" brushRef="#br0">206 41 11339,'0'0'12289,"-10"-5"-10576,7 3-1637,1 0 16,-1 0 0,1 1 0,-1-1 0,1 1 0,-1-1 0,0 1 1,0 0-1,0 0 0,0 0 0,0 1 0,0-1 0,0 1 0,0-1 0,0 1 0,0 0 1,0 0-1,0 0 0,0 1 0,0-1 0,0 1 0,0 0 0,0 0 0,0 0 0,0 0 0,1 0 1,-1 0-1,0 1 0,1-1 0,-1 1 0,-2 2 0,-5 5 56,1 0-1,0 1 1,1 0 0,0 0 0,0 1-1,1 0 1,1 0 0,0 1-1,0 0 1,1 0 0,1 0-1,0 1 1,0-1 0,1 1 0,1 0-1,0 0 1,1 13 0,1-24-135,0-1 0,0 0 0,0 1 0,1-1 1,-1 0-1,0 1 0,1-1 0,-1 0 0,1 0 1,0 1-1,-1-1 0,1 0 0,0 0 0,0 0 0,0 0 1,0 0-1,0 0 0,0 0 0,0 0 0,0 0 1,0 0-1,0-1 0,3 2 0,-1 0 19,1-1-1,-1 0 0,1 0 1,-1-1-1,1 1 0,0-1 1,-1 1-1,1-1 0,4-1 1,0 1 9,0-1 1,0-1-1,0 1 1,0-1-1,-1-1 1,1 1-1,-1-1 1,9-5-1,-6 1-12,0 0 0,-1-1 0,0 0 0,-1-1 0,1 0 0,-2-1 0,1 1 0,-1-1 0,-1-1 0,0 1 0,0-1 0,-1 0 0,0 0 0,-1-1 0,-1 1 0,1-1 0,-2 0 0,0 0 0,0 0 0,-1-13 0,-1 23-33,0 1-1,0-1 1,-1 0 0,1 1 0,0-1-1,-1 0 1,0 1 0,1-1 0,-1 0-1,0 1 1,0-1 0,0 1 0,0 0-1,0-1 1,0 1 0,0 0 0,0-1-1,-1 1 1,1 0 0,-1 0 0,1 0-1,0 0 1,-1 0 0,0 1 0,1-1-1,-1 0 1,1 1 0,-1-1 0,0 1-1,1-1 1,-1 1 0,0 0 0,0 0-1,1 0 1,-1 0 0,0 0 0,0 0-1,-2 1 1,1-1-198,0 0 0,0 1-1,0 0 1,0-1 0,0 1 0,0 0-1,0 1 1,1-1 0,-1 0 0,-3 3 0,5-3-145,-1 0 1,0 0 0,1 1 0,0-1 0,-1 1 0,1-1 0,0 1 0,0-1-1,0 1 1,0-1 0,0 1 0,0 0 0,0 0 0,0 0 0,1-1-1,-1 4 1,0 12-4848,2 0-1805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6:46.888"/>
    </inkml:context>
    <inkml:brush xml:id="br0">
      <inkml:brushProperty name="width" value="0.025" units="cm"/>
      <inkml:brushProperty name="height" value="0.025" units="cm"/>
      <inkml:brushProperty name="color" value="#E71224"/>
    </inkml:brush>
  </inkml:definitions>
  <inkml:trace contextRef="#ctx0" brushRef="#br0">244 0 18802,'-9'0'3683,"0"1"-2961,-1-1 0,0 1 0,1 1 0,-1 0 0,1 0 0,0 1 0,-16 7-1,15-6-471,1 1 0,0 1 0,0 0-1,0 0 1,1 0 0,0 1-1,-14 16 1,15-14-180,-1 0-1,2 1 1,-1 0 0,1 1-1,-8 19 1,12-24-57,0 0-1,0 0 1,0 0-1,1-1 0,0 1 1,0 0-1,1 1 1,0-1-1,0 0 1,0 0-1,0 0 1,1 0-1,2 8 1,-1-12-2,0 1 0,-1 0 0,1 0 0,0-1 0,1 1 0,-1-1 0,0 0 0,1 0 0,-1 0 0,1 0 0,0 0 0,0 0 0,0-1 0,0 1 0,0-1 0,0 0 0,0 0 0,0 0 0,0 0 0,1 0 0,-1-1 0,0 0 0,0 1 0,5-2 0,4 2 53,1-1-1,0 0 1,0-1-1,-1 0 1,14-4-1,-12 1-30,-1-1-1,0 0 0,-1-1 1,1 0-1,-1-1 1,0 0-1,-1-1 0,0-1 1,16-14-1,-20 17 0,-1 0 0,0-1 0,0 0-1,-1 0 1,0 0 0,0 0 0,-1-1 0,0 0-1,0 0 1,-1 0 0,1 0 0,-2-1 0,0 1 0,0-1-1,0 0 1,0-9 0,-2 16-53,0-1-1,-1 1 1,1-1 0,-1 1-1,1-1 1,-1 1 0,0-1 0,0 1-1,0 0 1,0-1 0,-1 1-1,1 0 1,0 0 0,-1 0-1,0 0 1,1 0 0,-1 0-1,0 0 1,0 1 0,0-1 0,0 1-1,0-1 1,-1 1 0,1 0-1,0 0 1,-1 0 0,1 0-1,0 0 1,-1 0 0,-4 0-1,-40-6-2544,2 7-3542,32 0 2743,-28 0-11823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25.368"/>
    </inkml:context>
    <inkml:brush xml:id="br0">
      <inkml:brushProperty name="width" value="0.025" units="cm"/>
      <inkml:brushProperty name="height" value="0.025" units="cm"/>
    </inkml:brush>
  </inkml:definitions>
  <inkml:trace contextRef="#ctx0" brushRef="#br0">15 75 5701,'0'0'19058,"5"3"-18855,-2-2-131,0 1 0,0-1 0,0 0 0,0 0 0,0 0 0,0 0 0,0 0 0,1-1 0,3 1 0,4-10 1370,-9-17 165,-2 26-1569,0-1-1,0 0 0,0 0 1,0 1-1,0-1 0,0 0 1,0 0-1,-1 1 0,1-1 1,0 0-1,0 1 1,-1-1-1,1 0 0,0 1 1,-1-1-1,1 0 0,-1 1 1,1-1-1,-1 1 0,1-1 1,-1 1-1,0-1 1,1 1-1,-1-1 0,1 1 1,-1-1-1,0 1 0,1 0 1,-1 0-1,0-1 0,0 1 1,1 0-1,-1 0 1,0 0-1,0 0 0,1 0 1,-1 0-1,0 0 0,0 0 1,1 0-1,-2 0 0,1 0-33,0 1 0,-1-1-1,1 1 1,0-1 0,0 1-1,0-1 1,0 1 0,0 0-1,0 0 1,0-1-1,0 1 1,0 0 0,0 0-1,1 0 1,-1 0 0,0 0-1,0 0 1,1 0 0,-1 0-1,1 1 1,-1-1 0,1 0-1,0 0 1,-1 2-1,-1 53-72,1-55 65,1 1 0,0 0-1,0 0 1,0 0 0,1-1 0,-1 1 0,0 0 0,1 0 0,-1-1-1,1 1 1,0 0 0,-1-1 0,1 1 0,0 0 0,0-1 0,0 1-1,0-1 1,0 1 0,0-1 0,1 0 0,-1 0 0,0 1-1,1-1 1,-1 0 0,1 0 0,2 1 0,-3-2 23,0-1 1,0 1 0,0 0-1,0-1 1,0 0-1,-1 1 1,1-1-1,0 1 1,0-1-1,-1 0 1,1 0-1,-1 1 1,1-1-1,0 0 1,-1 0 0,1 0-1,-1 0 1,0 0-1,1 0 1,-1 1-1,0-1 1,0 0-1,1 0 1,-1 0-1,0 0 1,0 0-1,0 0 1,0 0-1,0 0 1,-1-2 0,3-37 1023,-2 36-914,-3-27 396,3 31-518,0-1 0,0 0 0,0 1 0,0-1 0,0 0 0,0 0-1,0 1 1,0-1 0,0 0 0,0 1 0,0-1 0,0 0 0,-1 1-1,1-1 1,0 0 0,-1 1 0,1-1 0,0 0 0,-1 1 0,1-1-1,-1 1 1,1-1 0,-1 1 0,1-1 0,-1 1 0,1-1-1,-1 1 1,1 0 0,-1-1 0,0 1 0,1 0 0,-1-1 0,0 1-1,1 0 1,-1 0 0,-1-1 0,1 6-7,0-1 0,0 1 0,0-1 0,1 1 0,-1 0 0,1-1 0,0 1 0,0 0 0,2 6 0,-2-6 0,7 30 0,-7-34 0,0 1 0,0-1 0,1 0 0,-1 0 0,1 0 0,-1 0 0,1 0 0,-1 0 0,1 0 0,0 0 0,0 0 0,-1 0 0,1 0 0,0 0 0,0 0 0,0 0 0,0-1 0,0 1 0,0 0 0,0-1 0,0 1 0,0-1 0,0 1 0,0-1 0,0 0 0,2 1 0,-2-3 0,0 1 0,0-1 0,0 0 0,0 0 0,0 1 0,-1-1 0,1 0 0,-1 0 0,1 0 0,-1 0 0,0 0 0,0 0 0,0 0 0,0 0 0,0 0 0,0 0 0,-1-2 0,1 0 0,1-13 0,-2-34 0,1 48 0,0 1 0,0-1 0,-1 1 0,1 0 0,-1-1 0,1 1 0,-1 0 0,0-1 0,0 1 0,0 0 0,0 0 0,-1 0 0,1 0 0,0 0 0,-1 0 0,-1-2 0,2 4 0,1 0 0,0 0 0,-1-1 0,1 1 0,0 0 0,-1 0 0,1-1 0,0 1 0,-1 0 0,1 0 0,-1 0 0,1 0 0,0 0 0,-1 0 0,1-1 0,-1 1 0,1 0 0,-1 0 0,1 0 0,0 0 0,-1 1 0,1-1 0,-1 0 0,1 0 0,0 0 0,-1 0 0,1 0 0,-1 0 0,1 1 0,0-1 0,-1 0 0,1 0 0,0 1 0,-1-1 0,0 1 0,-7 18 0,1 28 0,7-44 0,-6 76 0,6-82 0,-2-16 0,0 1 0,-1-1 0,-1 1 0,-11-29 0,16 77 0,-3 2 0,2-31 0,0 0 0,1 0 0,-1 0 0,0 0 0,0 0 0,1 0 0,-1 0 0,0 0 0,1 0 0,-1 0 0,1 0 0,-1 0 0,1 0 0,0 0 0,-1-1 0,1 1 0,0 0 0,-1-1 0,1 1 0,0 0 0,0-1 0,0 1 0,0-1 0,1 2 0,-1-2 0,0-1 0,0 1 0,0 0 0,-1 0 0,1 0 0,0 0 0,0-1 0,0 1 0,-1 0 0,1-1 0,0 1 0,-1-1 0,1 1 0,0-1 0,-1 1 0,1-1 0,0 1 0,-1-1 0,1 1 0,-1-1 0,1 0 0,-1 1 0,0-1 0,1 0 0,-1 0 0,0 1 0,1-1 0,-1 0 0,0 0 0,0 0 0,0 1 0,1-1 0,-1 0 0,0 0 0,0 0 0,0 1 0,0-1 0,-1-1 0,4-39 0,-3 38 0,-1-37 0,-1 36 0,-1 24 0,2-10 0,-1 5-2,0 0-1,1-1 0,1 1 0,1 0 1,3 25-1,-4-40-21,0 1-1,0-1 1,0 0 0,0 1-1,0-1 1,0 1 0,0-1-1,1 1 1,-1-1-1,0 0 1,0 1 0,0-1-1,0 0 1,1 1 0,-1-1-1,0 1 1,1-1 0,-1 0-1,0 0 1,0 1 0,1-1-1,-1 0 1,1 1 0,-1-1-1,0 0 1,1 0-1,-1 0 1,0 1 0,1-1-1,-1 0 1,1 0 0,-1 0-1,1 0 1,-1 0 0,0 0-1,1 0 1,11-13-890,3-23-255,-12 19-265,0-1 1,-1 0 0,-1-18-1,-1 35 441,0 39-1548,0-24 2384,-3 36-3540,0-38-1898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03.131"/>
    </inkml:context>
    <inkml:brush xml:id="br0">
      <inkml:brushProperty name="width" value="0.025" units="cm"/>
      <inkml:brushProperty name="height" value="0.025" units="cm"/>
      <inkml:brushProperty name="color" value="#E71224"/>
    </inkml:brush>
  </inkml:definitions>
  <inkml:trace contextRef="#ctx0" brushRef="#br0">0 69 12043,'0'0'8147,"8"-8"-5788,-4 3-2020,1-1-1,0 1 0,1 1 1,-1-1-1,1 1 0,0 0 1,0 0-1,0 0 0,1 1 1,-1 0-1,1 0 0,0 1 0,-1 0 1,1 0-1,14-1 0,-16 2-240,1 1-1,-1 0 1,1 0-1,0 0 1,-1 1 0,1 0-1,-1 0 1,1 0-1,-1 1 1,11 4-1,-15-5-87,1 0-1,-1 0 1,1 0-1,0 1 1,-1-1-1,0 0 1,1 1-1,-1-1 1,0 1-1,0-1 1,0 1-1,0 0 1,0 0-1,0-1 1,0 1-1,-1 0 1,1 0-1,0 0 1,-1 0-1,0 0 1,1 0-1,-1-1 1,0 1-1,0 0 1,0 0-1,0 0 1,-1 0-1,1 0 1,0 0-1,-1 0 1,0 0-1,1 0 1,-1 0-1,0-1 1,-1 3-1,-2 4 39,-1-1 0,0 0-1,-1 0 1,0 0 0,0 0 0,0-1-1,-1 0 1,0 0 0,0-1 0,0 0 0,-15 8-1,11-7 106,0 2-1,0-1 0,1 2 0,-14 13 1,23-21-147,0-1 1,0 1-1,1 0 1,-1-1-1,0 1 1,0 0-1,1-1 1,-1 1-1,1 0 1,-1 0-1,0 0 1,1 0-1,0 0 1,-1 0-1,1 0 1,-1 0-1,1 0 1,0 0-1,0 0 1,0 0-1,0 0 1,-1 0-1,1 0 1,0 0 0,1 0-1,-1 0 1,0 0-1,0 0 1,0 0-1,1 0 1,-1 0-1,0 0 1,1 0-1,-1 0 1,1 0-1,-1-1 1,1 1-1,0 0 1,-1 0-1,1 0 1,0-1-1,-1 1 1,1 0-1,0-1 1,0 1-1,0 0 1,0-1-1,-1 1 1,1-1-1,0 0 1,0 1-1,0-1 1,0 0-1,0 1 1,0-1-1,0 0 1,2 0-1,8 2-381,0 0 0,0 0 0,22-1 0,-29-1 110,84-4-7743,-41-7 913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03.520"/>
    </inkml:context>
    <inkml:brush xml:id="br0">
      <inkml:brushProperty name="width" value="0.025" units="cm"/>
      <inkml:brushProperty name="height" value="0.025" units="cm"/>
      <inkml:brushProperty name="color" value="#E71224"/>
    </inkml:brush>
  </inkml:definitions>
  <inkml:trace contextRef="#ctx0" brushRef="#br0">135 30 11563,'0'0'8392,"-8"-2"-7340,4 2-889,0-1 0,0 1 0,-1 0 0,1 0 1,0 0-1,0 1 0,0-1 0,0 1 1,0 0-1,0 0 0,1 0 0,-1 1 1,0 0-1,0-1 0,1 1 0,-1 0 0,1 1 1,0-1-1,0 1 0,0-1 0,0 1 1,0 0-1,0 0 0,1 0 0,-5 6 1,4-4 58,-1-1 0,1 1 0,0 0 0,0 0 0,1 0 0,0 1 0,0-1 0,0 0 0,0 1 0,1 0 0,-2 10 0,3-14-188,0 0 0,0 0 0,1 0 0,-1 0 0,1 0 0,-1 0 0,1 0 0,-1 0-1,1 0 1,0 0 0,0 0 0,0-1 0,0 1 0,0 0 0,1-1 0,-1 1 0,0-1 0,1 1 0,-1-1 0,1 1 0,-1-1 0,1 0 0,0 0 0,0 0 0,-1 0-1,1 0 1,0 0 0,0-1 0,0 1 0,0-1 0,0 1 0,0-1 0,0 0 0,0 1 0,4-1 0,4 1 14,1-1 1,-1 1 0,1-2-1,0 1 1,-1-2-1,1 1 1,-1-1-1,0-1 1,1 0 0,-1 0-1,10-6 1,-16 7-38,1 0-1,-1-1 1,0 0 0,0 0 0,0 0 0,0 0 0,0 0-1,-1-1 1,0 0 0,1 0 0,-1 0 0,-1 0 0,1 0 0,-1-1-1,1 1 1,-1-1 0,0 0 0,-1 1 0,1-1 0,-1 0-1,0 0 1,0 0 0,-1 0 0,1 0 0,-2-6 0,1 9-24,0-1 1,-1 1-1,1 0 1,-1-1-1,0 1 1,0 0 0,0 0-1,0 0 1,0 0-1,0 0 1,-1 0-1,1 0 1,0 0-1,-1 1 1,0-1-1,1 0 1,-1 1 0,0-1-1,0 1 1,0 0-1,0 0 1,-3-2-1,-1 0 93,0 1 0,0-1 0,0 1 0,0 1 0,0-1 0,-1 1 0,1 0 0,-11 0 0,13 0-146,0 1 0,0 1 1,0-1-1,0 0 1,0 1-1,0 0 0,0 0 1,0 0-1,0 0 1,0 1-1,1-1 0,-1 1 1,-4 3-1,6-3-107,1-1-1,0 0 1,0 1 0,-1-1-1,1 1 1,0-1 0,0 1 0,1-1-1,-1 1 1,0 0 0,0-1-1,1 1 1,-1 0 0,1 0-1,0 0 1,-1-1 0,1 1-1,0 0 1,0 0 0,0 0-1,0 0 1,0 0 0,1-1-1,-1 1 1,0 0 0,1 0-1,0-1 1,-1 1 0,2 2-1,0-1-427,-1-1 1,1 0-1,-1 0 0,1 0 0,0 0 0,0 0 0,0 0 0,0 0 0,0-1 0,0 1 0,1-1 1,-1 0-1,0 1 0,1-1 0,4 1 0,25 8-9072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03.862"/>
    </inkml:context>
    <inkml:brush xml:id="br0">
      <inkml:brushProperty name="width" value="0.025" units="cm"/>
      <inkml:brushProperty name="height" value="0.025" units="cm"/>
      <inkml:brushProperty name="color" value="#E71224"/>
    </inkml:brush>
  </inkml:definitions>
  <inkml:trace contextRef="#ctx0" brushRef="#br0">220 10 16848,'0'0'3609,"-10"-2"-572,-5 0-2255,0 1 1,-1 1-1,1 0 0,-1 1 1,1 0-1,-18 4 0,29-4-729,0 0 1,0 0-1,0 0 0,0 0 0,0 0 1,0 1-1,1 0 0,-1 0 0,0 0 1,1 0-1,0 0 0,-1 1 0,1 0 1,0-1-1,0 1 0,0 0 0,1 0 1,-1 1-1,1-1 0,-1 1 0,1-1 1,1 1-1,-1 0 0,0 0 1,1-1-1,0 1 0,-1 0 0,2 0 1,-1 1-1,0-1 0,1 4 0,0-5-44,0-1 0,1 1 0,-1-1 0,1 0 0,0 1 0,0-1 0,-1 0 0,2 1 0,-1-1 0,0 0 0,0 0 0,1 0 0,-1 0 0,1 0 0,-1-1 0,1 1 0,0 0 0,0-1 0,0 1 0,0-1 0,0 1 0,0-1 0,0 0 0,0 0 0,1 0 0,-1 0 0,0-1 0,1 1 0,-1 0 0,0-1 0,5 1 0,9 1 36,1 0 0,1-1 1,23-2-1,-28 1-28,1 0-13,0-2 0,0 1 0,0-1 0,0-1 1,-1-1-1,1 0 0,-1 0 0,0-2 0,0 0 0,0 0 0,-1-1 0,0 0 0,0-1 0,-1-1 0,0 1 0,13-15 1,-23 22-9,0 0 0,0 0 0,0-1 0,0 1 1,0 0-1,0-1 0,0 1 0,0 0 1,-1-1-1,1 1 0,0-1 0,-1 1 0,1-1 1,-1 0-1,0 1 0,1-1 0,-1 1 1,0-1-1,0 0 0,0 1 0,0-1 1,0 0-1,-1-1 0,0 2 0,0-1 1,0 1-1,0-1 1,0 1-1,0 0 1,-1 0-1,1 0 1,0 0-1,-1 0 1,1 0-1,-1 0 0,1 0 1,-1 0-1,0 1 1,1-1-1,-1 1 1,-3-1-1,-10-2-178,0 1-1,0 1 1,-28 0-1,34 1-54,-6 1-1034,0 0-1,1 0 1,-1 1-1,-27 8 0,-6 7-6751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0.691"/>
    </inkml:context>
    <inkml:brush xml:id="br0">
      <inkml:brushProperty name="width" value="0.025" units="cm"/>
      <inkml:brushProperty name="height" value="0.025" units="cm"/>
      <inkml:brushProperty name="color" value="#E71224"/>
    </inkml:brush>
  </inkml:definitions>
  <inkml:trace contextRef="#ctx0" brushRef="#br0">0 38 6758,'9'-12'8805,"11"3"-5357,19-1-1047,23 4 156,-58 6-2443,-1 0-1,1 0 1,-1 0-1,0 0 0,1 0 1,-1 1-1,0-1 1,1 1-1,-1 0 1,0 0-1,0 0 1,0 1-1,0-1 1,0 1-1,5 3 0,-7-4-41,-1 0-1,1 0 1,-1 0-1,1 0 1,-1 0-1,1 0 1,-1 0-1,1 1 1,-1-1-1,0 0 1,0 0-1,0 0 1,0 1-1,0-1 0,0 0 1,0 0-1,0 0 1,0 1-1,-1-1 1,1 0-1,0 0 1,-1 0-1,1 0 1,-1 1-1,1-1 1,-1 0-1,1 0 1,-1 0-1,0 0 1,0 0-1,0 0 1,1-1-1,-1 1 0,0 0 1,-2 1-1,-40 26 1352,34-23-1169,-32 24 652,39-27-877,0-1-1,0 1 1,1 0-1,-1 0 1,0 0-1,1 0 1,0 0-1,-1 0 1,1 1 0,0-1-1,0 0 1,0 1-1,1-1 1,-1 1-1,0-1 1,1 1-1,-1 2 1,2-4-27,-1 0 0,1 0 0,-1 0 0,0 0 0,1-1 0,0 1 1,-1 0-1,1 0 0,-1 0 0,1 0 0,0-1 0,0 1 0,0 0 0,-1-1 1,1 1-1,0 0 0,0-1 0,0 1 0,0-1 0,0 0 0,0 1 0,0-1 0,0 0 1,0 1-1,0-1 0,0 0 0,0 0 0,2 0 0,36 3-628,-34-3 390,54 1-3303,1-9-3529,-19-4-422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1.036"/>
    </inkml:context>
    <inkml:brush xml:id="br0">
      <inkml:brushProperty name="width" value="0.025" units="cm"/>
      <inkml:brushProperty name="height" value="0.025" units="cm"/>
      <inkml:brushProperty name="color" value="#E71224"/>
    </inkml:brush>
  </inkml:definitions>
  <inkml:trace contextRef="#ctx0" brushRef="#br0">171 16 14414,'0'0'6651,"-11"0"-4579,2 0-1738,-1 1 0,1 0-1,-1 1 1,1 0 0,0 0 0,0 1 0,-17 7 0,21-8-226,1 1-1,-1-1 1,1 1-1,0-1 0,0 1 1,0 0-1,0 1 1,1-1-1,-1 1 0,1-1 1,0 1-1,0 0 1,0 0-1,1 1 0,-1-1 1,1 0-1,0 1 1,0-1-1,1 1 1,-2 7-1,3-11-92,-1 0 1,1-1 0,0 1-1,0 0 1,0 0-1,0 0 1,0 0-1,1 0 1,-1-1-1,0 1 1,0 0-1,0 0 1,1 0-1,-1 0 1,1-1-1,-1 1 1,0 0 0,1 0-1,-1-1 1,1 1-1,0 0 1,-1-1-1,1 1 1,-1-1-1,1 1 1,0-1-1,0 1 1,-1-1-1,2 1 1,32 6 262,-23-8-226,0 1 0,0-2 0,0 1 0,14-5-1,-16 3-41,-1-1 0,1 0-1,-1 0 1,1 0-1,-1-1 1,0-1 0,8-7-1,-12 10 68,-1 0 0,0 0-1,0 0 1,0 0 0,-1-1-1,1 0 1,-1 1 0,1-1 0,-1 0-1,-1 0 1,1 0 0,0 0-1,-1 0 1,0-1 0,0 1-1,0 0 1,0-7 0,-1 10-41,-1 0 0,0-1 0,1 1 0,-1 0 0,1 0 0,-1 0 0,0 0 0,0 0 0,0 0 0,0 0 0,0 0 0,0 0 0,0 0 0,0 0 0,0 0 0,0 1 0,0-1 0,0 1 0,-1-1 0,1 1 0,0-1 0,-1 1 0,1-1 0,0 1 0,-1 0 0,1 0 0,0 0 0,-1 0 0,1 0 0,0 0 0,-2 0 0,-47 4 18,47-3-90,-1 0-1,0 0 0,1 0 0,-1 0 1,1 1-1,0 0 0,-1 0 1,1 0-1,0 0 0,0 0 0,0 1 1,0-1-1,1 1 0,-1 0 0,1 0 1,-1 0-1,1 0 0,0 0 1,0 0-1,1 0 0,-1 1 0,1-1 1,-1 1-1,0 3 0,3-6-117,-1 0 0,1 0 0,-1 0 0,1 0 0,-1 0 0,1-1 0,-1 1 0,1 0 0,0-1 0,0 1 0,-1 0 0,1-1 0,0 1 0,0-1 0,0 1 0,0-1 0,0 1 0,-1-1 1,1 0-1,0 1 0,0-1 0,0 0 0,0 0 0,0 0 0,0 0 0,0 0 0,0 0 0,2 0 0,40 0-3289,-32 0 2137,5 0-1614,0-1 0,30-6 0,-3-3-4282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1.409"/>
    </inkml:context>
    <inkml:brush xml:id="br0">
      <inkml:brushProperty name="width" value="0.025" units="cm"/>
      <inkml:brushProperty name="height" value="0.025" units="cm"/>
      <inkml:brushProperty name="color" value="#E71224"/>
    </inkml:brush>
  </inkml:definitions>
  <inkml:trace contextRef="#ctx0" brushRef="#br0">159 33 12940,'0'0'7581,"-9"2"-4859,-3 1-2001,-1 0 0,1 1 0,0 1 0,0 0 0,-16 10 0,24-14-585,0 1 0,0 0 0,1 0-1,-1 0 1,1 1 0,-1-1 0,1 1 0,0 0 0,0 0-1,1 0 1,-1 0 0,0 1 0,1-1 0,0 0 0,0 1-1,0 0 1,0 0 0,1-1 0,-1 1 0,1 0 0,0 0-1,0 1 1,-1 6 0,3-9-126,0-1 0,-1 0 0,1 0 0,0 0-1,0 0 1,0 0 0,0 0 0,-1 0 0,1 0 0,0 0 0,1-1 0,-1 1-1,0 0 1,0-1 0,0 1 0,0-1 0,1 1 0,-1-1 0,0 1-1,0-1 1,1 0 0,-1 0 0,0 1 0,0-1 0,1 0 0,1-1 0,45 2 166,-38-1-128,4 0 60,0-1-1,0-1 0,0 0 1,0-1-1,0-1 0,25-10 1,-34 13-82,-1-1 1,0 0 0,0 0 0,0 0-1,0 0 1,0-1 0,0 1 0,-1-1-1,1 0 1,-1 0 0,0 0 0,0-1-1,0 1 1,0-1 0,-1 0 0,1 0-1,-1 0 1,0 0 0,0 0 0,-1 0-1,1-1 1,-1 1 0,0 0 0,0-1-1,1-5 1,-3 9-25,1-1 0,0 0 0,0 1-1,0-1 1,-1 1 0,1-1 0,-1 1 0,0-1 0,1 1 0,-1-1-1,0 1 1,0-1 0,0 1 0,0 0 0,0 0 0,0-1-1,0 1 1,0 0 0,0 0 0,-1 0 0,-1-1 0,-1-1-3,-1 1 0,1 0 0,-1 0 0,0 0-1,0 0 1,-9-1 0,1 1-186,0 0 0,0 1 0,0 1 0,-24 2 0,12 4-3769,3 3-4447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3.757"/>
    </inkml:context>
    <inkml:brush xml:id="br0">
      <inkml:brushProperty name="width" value="0.025" units="cm"/>
      <inkml:brushProperty name="height" value="0.025" units="cm"/>
      <inkml:brushProperty name="color" value="#E71224"/>
    </inkml:brush>
  </inkml:definitions>
  <inkml:trace contextRef="#ctx0" brushRef="#br0">5 381 4004,'-5'16'19264,"26"-28"-13231,44-43-7118,-54 46 2796,114-106-634,107-86 686,-232 200-1763,0 1 0,0 0 0,0 0 0,0-1 0,0 1 0,1 0 0,-1 0 0,0-1 0,0 1 0,0 0 0,0 0 0,1 0 0,-1 0 0,0-1 0,0 1 0,1 0 0,-1 0 0,0 0 0,0 0 0,0 0 0,1 0 0,-1-1 0,0 1 0,1 0 0,-1 0 0,0 0 0,0 0 0,1 0 0,-1 0 0,0 0 0,0 0 0,1 0 0,-1 0 0,0 1 0,0-1 0,1 0 0,-1 0 0,0 0 0,0 0 0,1 0 0,-1 0 0,0 0 0,0 1 0,1-1 0,-1 0 0,0 0 0,0 0 0,0 1 0,0-1 0,1 0 0,-1 0 0,0 1 0,-3 19 0,-15 25 0,-26 33 0,33-61 0,0 0 0,0 1 0,2 0 0,0 1 0,2 0 0,0 1 0,1-1 0,-5 27 0,11-45-24,0 0-1,-1 0 1,1 0 0,0 0-1,0-1 1,0 1-1,0 0 1,0 0 0,0 0-1,1 0 1,-1 0 0,0-1-1,0 1 1,0 0 0,1 0-1,-1 0 1,0-1-1,1 1 1,-1 0 0,1-1-1,-1 1 1,1 0 0,-1-1-1,1 1 1,0 0 0,-1-1-1,1 1 1,0-1-1,-1 1 1,1-1 0,0 0-1,0 1 1,-1-1 0,1 0-1,0 1 1,0-1 0,0 0-1,-1 0 1,1 0-1,0 1 1,0-1 0,0 0-1,0 0 1,0 0 0,-1-1-1,1 1 1,0 0 0,0 0-1,0 0 1,1-1-1,2 0-419,1-1-1,-1 1 1,0-1-1,1 0 1,-1 0-1,0-1 0,7-5 1,15-17-5311,3-7-1628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4.132"/>
    </inkml:context>
    <inkml:brush xml:id="br0">
      <inkml:brushProperty name="width" value="0.025" units="cm"/>
      <inkml:brushProperty name="height" value="0.025" units="cm"/>
      <inkml:brushProperty name="color" value="#E71224"/>
    </inkml:brush>
  </inkml:definitions>
  <inkml:trace contextRef="#ctx0" brushRef="#br0">136 12 13261,'-7'9'4703,"-7"9"-3099,-8 9 1097,2 1 0,-22 37 0,38-58-2504,0 1 1,0 0-1,0 0 1,1 0-1,0 0 0,1 1 1,0-1-1,0 1 0,1 0 1,0-1-1,0 1 1,1 0-1,0 0 0,1 0 1,1 8-1,-1-15-180,0 1-1,-1-1 0,1 0 1,0 0-1,0 0 0,0 0 1,1 0-1,-1 0 0,0 0 1,1 0-1,-1-1 0,1 1 1,0 0-1,0-1 0,-1 1 1,1-1-1,0 0 0,0 0 1,0 0-1,4 2 0,-1-2 51,0 1-1,0-1 0,0 0 0,0-1 0,0 1 0,0-1 1,0 0-1,0 0 0,6-1 0,0-1 38,0 0-1,0 0 1,0-1 0,-1-1-1,1 0 1,-1 0 0,0-1-1,12-8 1,-4-1-104,0 0 0,-1-2 0,-1 0 0,24-31 0,-33 38 0,-1 1 0,0-1 0,-1 0 0,0-1 0,0 1 0,-1-1 0,0 0 0,-1 0 0,0-1 0,0 1 0,-1 0 0,0-14 0,-1 22 0,-2 0 0,1 0 0,0 0 0,0 0 0,-1 0 0,1 0 0,-1 0 0,0 0 0,1 0 0,-1 0 0,0 0 0,0 0 0,0 1 0,0-1 0,-1 0 0,1 1 0,0-1 0,-1 1 0,1-1 0,-4-1 0,1 1 0,0-1 0,0 1 0,0 0 0,-1 0 0,1 1 0,-1-1 0,1 1 0,-9-1 0,-1 0 0,0 2 0,1-1 0,-1 2 0,0 0 0,-21 4 0,29-3-186,1-1 1,-1 1-1,1 0 0,0 1 0,-1 0 1,-6 4-1,10-6 86,1 0-1,0 0 1,0 0 0,-1-1 0,1 1-1,0 0 1,0 0 0,0 1-1,0-1 1,0 0 0,0 0-1,1 0 1,-1 1 0,0-1-1,1 0 1,-1 1 0,1-1 0,-1 1-1,1-1 1,-1 0 0,1 1-1,0-1 1,0 1 0,0-1-1,0 1 1,0-1 0,0 1-1,0-1 1,0 1 0,1 2-1,0-3-412,0 0 0,1 1 0,-1-1 0,0 0-1,0 0 1,0 0 0,1 0 0,-1-1 0,0 1-1,1 0 1,-1 0 0,1-1 0,-1 1 0,1-1-1,-1 1 1,1-1 0,-1 0 0,1 0-1,0 0 1,-1 1 0,3-2 0,28 2-11365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4.473"/>
    </inkml:context>
    <inkml:brush xml:id="br0">
      <inkml:brushProperty name="width" value="0.025" units="cm"/>
      <inkml:brushProperty name="height" value="0.025" units="cm"/>
      <inkml:brushProperty name="color" value="#E71224"/>
    </inkml:brush>
  </inkml:definitions>
  <inkml:trace contextRef="#ctx0" brushRef="#br0">380 0 19026,'0'0'6550,"-12"11"-3619,-81 70-1444,-52 46 426,123-106-1741,0 2 0,2 1 0,1 0 0,-17 29 0,26-32-1394,10-21 1177,0 0 0,0 0 1,0 0-1,0 0 1,0 0-1,0 1 0,0-1 1,0 0-1,0 0 1,0 0-1,0 0 0,0 0 1,0 0-1,0 0 1,0 1-1,0-1 0,0 0 1,0 0-1,0 0 1,0 0-1,0 0 0,0 0 1,0 0-1,0 0 1,0 1-1,0-1 0,0 0 1,0 0-1,0 0 1,1 0-1,-1 0 0,0 0 1,0 0-1,0 0 1,0 0-1,0 0 0,0 0 1,0 1-1,0-1 1,0 0-1,0 0 0,1 0 1,-1 0-1,0 0 1,0 0-1,0 0 0,0 0 1,0 0-1,0 0 1,0 0-1,1 0 0,-1 0 1,0 0-1,0 0 1,0 0-1,0 0 0,0 0 1,0 0-1,0 0 1,0 0-1,1 0 0,-1-1 1,0 1-1,0 0 1,0 0-1,0 0 0,3-2-674,-1 0-1,1 0 0,-1 0 0,0-1 1,1 1-1,-1-1 0,-1 0 0,1 1 1,2-5-1,11-22-6161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4.831"/>
    </inkml:context>
    <inkml:brush xml:id="br0">
      <inkml:brushProperty name="width" value="0.025" units="cm"/>
      <inkml:brushProperty name="height" value="0.025" units="cm"/>
      <inkml:brushProperty name="color" value="#E71224"/>
    </inkml:brush>
  </inkml:definitions>
  <inkml:trace contextRef="#ctx0" brushRef="#br0">274 15 12684,'-10'-1'5103,"-2"0"-4317,0 0 0,0 0-1,0 1 1,0 1 0,0 0-1,0 1 1,0 0 0,1 1-1,-1 0 1,1 0-1,-14 7 1,14-3-340,-1 1 0,2 0 0,-1 0 0,-14 16-1,21-20-304,0 1 0,0-1 0,0 1 0,1 0 0,0 0 1,0 1-1,0-1 0,1 0 0,0 1 0,0 0 0,0-1 0,-1 11 0,3-15-120,0 1 0,0-1 1,0 1-1,0-1 1,0 1-1,1 0 1,-1-1-1,0 1 0,1-1 1,-1 0-1,1 1 1,0-1-1,-1 1 0,1-1 1,0 0-1,0 1 1,0-1-1,0 0 1,0 0-1,0 0 0,0 0 1,0 0-1,0 0 1,1 0-1,-1 0 0,0 0 1,1-1-1,-1 1 1,1 0-1,-1-1 1,0 1-1,1-1 0,0 0 1,-1 1-1,1-1 1,1 0-1,8 2 104,1-2 0,-1 1-1,22-3 1,-20 1 9,-3 1-127,0-2-1,0 0 1,0 0 0,0 0-1,0-1 1,0-1 0,-1 0-1,0 0 1,0-1 0,0 0-1,8-6 1,-13 8-8,0 1 1,-1-1-1,0 0 1,1 0-1,-1 0 1,0 0-1,-1-1 0,1 1 1,-1-1-1,1 0 1,-1 0-1,0 0 1,0 0-1,-1 0 0,1 0 1,-1 0-1,0 0 1,0-1-1,0 1 1,-1 0-1,0-1 0,1 1 1,-1-1-1,-1 1 1,1 0-1,-1-1 1,-1-6-1,0 8 2,0 0-1,1 0 1,-1 0 0,-1 0-1,1 0 1,0 1-1,0-1 1,-1 1 0,0-1-1,1 1 1,-1 0 0,0 0-1,0 0 1,0 0 0,0 1-1,-1-1 1,1 1 0,0 0-1,-1 0 1,1 0-1,-1 0 1,1 1 0,-1 0-1,-5-1 1,2 0-8,0 1 1,0 0-1,0 0 0,-1 1 1,1 0-1,0 0 0,0 0 1,0 1-1,0 0 0,1 0 1,-10 5-1,11-3-257,-1 0 0,1 1-1,0-1 1,0 1 0,0 1 0,1-1 0,-1 1 0,1-1-1,1 1 1,-1 0 0,1 1 0,0-1 0,0 0 0,1 1 0,-3 10-1,0 24-4675,9-1-3392,10-10-5367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31.216"/>
    </inkml:context>
    <inkml:brush xml:id="br0">
      <inkml:brushProperty name="width" value="0.025" units="cm"/>
      <inkml:brushProperty name="height" value="0.025" units="cm"/>
    </inkml:brush>
  </inkml:definitions>
  <inkml:trace contextRef="#ctx0" brushRef="#br0">59 27 4420,'0'0'17174,"-9"-3"-15044,1-1-1332,-12-6-159,-1 8 4090,46 23-2765,-18-18-1927,-1-1-1,1 0 0,0 0 1,0 0-1,0-1 1,0 0-1,0 0 1,0-1-1,0 0 1,12-2-1,0-1 88,0-1 1,26-10-1,30-5 15,-62 20-2141,-13-1 1929,0 0-1,0 0 1,-1 0-1,1 0 1,0 0-1,0 0 1,0 0-1,0 0 1,0 1-1,-1-1 1,1 0 0,0 0-1,0 0 1,0 0-1,0 0 1,0 0-1,0 0 1,0 1-1,0-1 1,0 0-1,-1 0 1,1 0-1,0 0 1,0 0-1,0 1 1,0-1 0,0 0-1,0 0 1,0 0-1,0 0 1,0 1-1,0-1 1,0 0-1,0 0 1,0 0-1,0 0 1,0 1-1,0-1 1,0 0-1,1 0 1,-1 0 0,0 0-1,0 0 1,0 1-1,0-1 1,0 0-1,0 0 1,0 0-1,0 0 1,1 0-1,-1 0 1,0 0-1,0 1 1,0-1-1,0 0 1,0 0 0,0 0-1,1 0 1,-1 0-1,0 0 1,0 0-1,1 0 1,-14 3-6205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25.159"/>
    </inkml:context>
    <inkml:brush xml:id="br0">
      <inkml:brushProperty name="width" value="0.025" units="cm"/>
      <inkml:brushProperty name="height" value="0.025" units="cm"/>
      <inkml:brushProperty name="color" value="#E71224"/>
    </inkml:brush>
  </inkml:definitions>
  <inkml:trace contextRef="#ctx0" brushRef="#br0">179 61 17969,'-9'4'3603,"1"1"-2997,-80 42 5794,81-43-6020,1 0 1,-1 0 0,1 1 0,0 0 0,0 1 0,0-1 0,0 1-1,1 0 1,0 1 0,-6 11 0,10-18-381,1 1 0,0 0 0,-1-1 0,1 1 0,0 0 0,0-1 0,-1 1 0,1 0 0,0-1 0,0 1 0,0 0 0,0-1 0,0 1 0,0 0 0,0-1 0,0 1 0,1 0 0,-1-1 0,0 1 0,0 0 0,0-1 0,1 1 0,-1 0 0,0-1 0,1 1 0,-1-1 0,0 1 0,1 0 0,-1-1 0,2 1 0,23 6 0,32-12 0,-43 2 0,0-2 0,0 0 0,0 0 0,0-1 0,-1-1 0,0 0 0,19-15 0,-26 19 0,-1-1 0,0 0 0,-1 0 0,1 0 0,-1 0 0,0-1 0,0 0 0,0 1 0,0-2 0,-1 1 0,0 0 0,0-1 0,0 1 0,-1-1 0,0 0 0,0 0 0,0 0 0,-1 0 0,0 0 0,0-10 0,-1 15 0,0-1 0,0 1 0,0 0 0,-1 0 0,1-1 0,-1 1 0,1 0 0,-1 0 0,1 0 0,-1 0 0,0 0 0,1 0 0,-1 0 0,0 0 0,0 0 0,0 0 0,0 0 0,0 1 0,0-1 0,0 0 0,0 1 0,0-1 0,-2 0 0,-35-7 0,28 8 0,-1 0 0,1 1 0,-1 0 0,1 1 0,-12 3 0,14-2-55,1 0 0,0 1 0,0 0 0,0 0 0,0 0-1,0 1 1,1 0 0,-6 6 0,9-8-258,0 0 0,0 0 0,1 1 0,-1-1 0,1 1 0,0 0 0,0-1 0,0 1-1,0 0 1,-1 5 0,2 7-10033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3.114"/>
    </inkml:context>
    <inkml:brush xml:id="br0">
      <inkml:brushProperty name="width" value="0.025" units="cm"/>
      <inkml:brushProperty name="height" value="0.025" units="cm"/>
      <inkml:brushProperty name="color" value="#E71224"/>
    </inkml:brush>
  </inkml:definitions>
  <inkml:trace contextRef="#ctx0" brushRef="#br0">247 106 1602,'0'0'1542,"-28"10"3818,27-11-5334,1 1 1,0 0-1,-1 0 0,1-1 0,0 1 1,-1 0-1,1-1 0,0 1 1,0 0-1,-1-1 0,1 1 1,0-1-1,0 1 0,0 0 0,0-1 1,0 1-1,0-1 0,-1 1 1,1-1-1,0 1 0,0 0 0,0-1 1,0 1-1,1-1 0,-1 1 1,0-1-1,0 1 0,0 0 0,0-1 1,0 1-1,0-1 0,1 1 1,-1 0-1,0-1 0,0 1 0,1 0 1,-1-1-1,0 1 0,0 0 1,1-1-1,-1 1 0,1-1 1,9-16 668,1 7-800,21-23 3372,-30 31-2541,-1 0 1,1 0 0,0-1 0,-1 1-1,0 0 1,1-1 0,-1 1-1,0-1 1,0 1 0,-1-1 0,1 0-1,0-5 1,-5 8-365,0-1-1,0 1 1,0 0 0,0 0-1,0 0 1,0 0 0,-8 2-1,-1 4-106,-1 0-1,1 0 0,1 2 0,-1-1 0,1 2 0,1-1 0,-1 2 0,2-1 0,-13 15 0,7-6 68,0 1-1,2 0 1,0 1-1,-20 39 0,30-51-245,1-1 1,0 1-1,1 0 0,-1 1 0,1-1 0,1 0 0,0 1 0,0-1 0,1 0 0,0 16 0,1-21-60,-1 0 1,1 0-1,-1 0 0,1 0 0,0 0 0,0 0 1,1 0-1,-1-1 0,1 1 0,-1 0 1,1-1-1,0 1 0,0-1 0,0 0 0,0 0 1,0 0-1,0 0 0,1 0 0,-1 0 1,1 0-1,-1-1 0,1 1 0,0-1 0,-1 0 1,1 0-1,0 0 0,0 0 0,0 0 0,0 0 1,0-1-1,0 0 0,3 1 0,7-1 25,0 1 0,-1-2 0,1 0 0,0 0-1,0-1 1,-1-1 0,0 0 0,18-6 0,-26 7-16,0 1 0,1-1 1,-1 0-1,0-1 0,0 1 1,0-1-1,-1 1 0,1-1 1,-1 0-1,1-1 0,-1 1 1,0 0-1,0-1 0,-1 0 1,1 0-1,-1 0 0,1 0 1,-1 0-1,-1 0 1,1 0-1,0-1 0,-1 1 1,0-1-1,0 1 0,-1-1 1,1-6-1,-1 8-10,-1 1 0,0-1 0,0 1-1,1 0 1,-2 0 0,1-1 0,0 1 0,0 0 0,-1 0 0,1 0-1,-1 0 1,1 0 0,-1 1 0,0-1 0,0 0 0,0 1 0,0-1-1,0 1 1,0 0 0,0 0 0,-1 0 0,1 0 0,0 0-1,-1 0 1,1 0 0,0 1 0,-3-1 0,-2-1-44,1 1-1,0-1 1,-1 1 0,1 1-1,-1-1 1,1 1 0,-1 0-1,1 1 1,-12 1 0,18-2-39,0 0 0,-1 0 0,1 0 1,0 0-1,0 1 0,-1-1 0,1 0 0,0 0 1,-1 0-1,1 0 0,0 0 0,0 0 0,-1 0 1,1 0-1,0 1 0,-1-1 0,1 0 0,0 0 1,0 0-1,0 1 0,-1-1 0,1 0 0,0 0 1,0 1-1,0-1 0,-1 0 0,1 0 0,0 1 1,0-1-1,0 0 0,0 1 0,0-1 0,0 0 1,0 0-1,0 1 0,0-1 0,0 1 0,10 7-2801,19 2-2378,-3-10-273,5 0-3395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3.518"/>
    </inkml:context>
    <inkml:brush xml:id="br0">
      <inkml:brushProperty name="width" value="0.025" units="cm"/>
      <inkml:brushProperty name="height" value="0.025" units="cm"/>
      <inkml:brushProperty name="color" value="#E71224"/>
    </inkml:brush>
  </inkml:definitions>
  <inkml:trace contextRef="#ctx0" brushRef="#br0">172 1 14990,'0'0'2717,"-9"0"-250,3 0-2172,1 0-1,-1 0 1,0 1 0,0-1 0,1 1 0,-1 1 0,1-1-1,-1 1 1,1 0 0,-1 0 0,1 1 0,0-1-1,0 1 1,0 0 0,1 0 0,-1 1 0,1 0 0,0 0-1,0 0 1,0 0 0,-6 8 0,4-2 66,-1 0-1,1 0 1,0 1 0,-5 16 0,9-23-282,0 1 1,1 0 0,0 0 0,0 0-1,0-1 1,0 1 0,1 0 0,0 0-1,0 0 1,0 0 0,1 0 0,-1 0-1,3 7 1,-1-10-65,-1 0 0,1 1 1,0-1-1,0 0 0,0 0 0,0-1 0,0 1 1,0 0-1,0-1 0,1 1 0,-1-1 0,1 1 0,-1-1 1,1 0-1,-1 0 0,1-1 0,0 1 0,0 0 1,-1-1-1,1 0 0,0 1 0,5-1 0,63-3 164,-60 1-154,-1 0-1,1-1 1,-1-1-1,0 1 1,0-2 0,0 0-1,0 0 1,-1 0-1,18-14 1,-24 16 66,1 1 0,0-1 1,-1-1-1,1 1 0,-1 0 1,0-1-1,0 0 1,-1 1-1,1-1 0,-1 0 1,0-1-1,0 1 1,0 0-1,0-1 0,-1 1 1,0-1-1,1 1 1,-2-1-1,1 1 0,-1-1 1,1 0-1,-1 1 0,-1-1 1,1 0-1,-2-6 1,1 8-90,-1 0 0,0 0-1,0 1 1,0-1 0,0 1 0,0-1 0,0 1 0,-1 0 0,1 0 0,-1 0 0,1 0 0,-1 0 0,0 1 0,0-1 0,0 1 0,0 0 0,0 0 0,0 0 0,0 0 0,0 0 0,0 1-1,-1 0 1,-5-1 0,-6 0-4,0 0 0,0 1-1,-26 3 1,40-3-85,-1 0 0,1 0 0,-1 0 0,1 1-1,-1-1 1,1 1 0,-1-1 0,1 1 0,0-1 0,-1 1 0,1 0 0,0 0 0,0-1 0,-1 1-1,0 2 1,1-3-46,1 1-1,0 0 0,-1-1 1,1 1-1,0-1 0,-1 1 1,1 0-1,0-1 0,0 1 1,0 0-1,0-1 0,0 1 1,0-1-1,0 1 0,0 0 1,0-1-1,0 1 0,0 0 1,0-1-1,0 1 0,1 0 1,-1-1-1,0 1 1,1 0-1,0 1-307,1 0 1,-1 0-1,1 0 1,-1 0-1,1 0 0,0 0 1,0-1-1,0 1 1,0-1-1,0 1 1,0-1-1,0 0 0,1 0 1,-1 0-1,0 0 1,5 1-1,21 3-5815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3.842"/>
    </inkml:context>
    <inkml:brush xml:id="br0">
      <inkml:brushProperty name="width" value="0.025" units="cm"/>
      <inkml:brushProperty name="height" value="0.025" units="cm"/>
      <inkml:brushProperty name="color" value="#E71224"/>
    </inkml:brush>
  </inkml:definitions>
  <inkml:trace contextRef="#ctx0" brushRef="#br0">243 13 14670,'0'0'10388,"-13"1"-8407,3 0-1719,-1 0 1,1 1-1,-1 0 1,1 1-1,0 0 1,0 1-1,0 0 1,0 1-1,1 0 1,-1 0-1,-11 9 1,9-4 72,0 0 1,0 0-1,-15 18 1,23-24-262,1 1 1,-1 0-1,1 0 1,0 0-1,0 0 1,0 0 0,1 1-1,0-1 1,0 1-1,0 0 1,1 0 0,-1 7-1,2-12-71,0 0 0,0 1 0,0-1 0,0 0-1,0 0 1,0 0 0,0 1 0,1-1 0,-1 0 0,0 0 0,1 0-1,-1 0 1,1 0 0,0 0 0,-1 0 0,1 0 0,0 0 0,0 0-1,-1 0 1,1 0 0,0 0 0,0 0 0,2 1 0,0-1 7,0 1 0,0-1-1,1 1 1,-1-1 0,0 0 0,1 0 0,-1-1 0,6 1 0,4 0 17,-1-1 0,1 0 1,23-4-1,-20 0-27,-1-2 0,1 1 0,-1-2 0,0 0 0,0 0 0,-1-2 0,0 0 0,-1 0 0,0-1 0,0-1 0,-1 0 0,0-1 0,-1 0 0,-1-1 0,15-23 0,-23 34 0,0-1 1,-1 1-1,1-1 0,-1 0 0,1 1 1,-1-1-1,0 0 0,0 0 1,-1 0-1,1 0 0,-1 0 0,1 0 1,-1-5-1,0 7-13,-1 0-1,1 0 1,-1 0-1,0 0 1,1 0 0,-1 0-1,0 0 1,1 0 0,-1 0-1,0 1 1,0-1-1,0 0 1,0 0 0,0 1-1,0-1 1,0 0-1,0 1 1,0-1 0,0 1-1,0-1 1,0 1 0,-1 0-1,1-1 1,0 1-1,0 0 1,0 0 0,-1 0-1,1 0 1,0 0-1,0 0 1,0 0 0,0 0-1,-1 1 1,-1 0 0,-5 0-612,0 0 0,0 1 1,0 0-1,1 0 1,-12 5-1,-37 22-7255,54-28 7453,-43 25-10885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5.121"/>
    </inkml:context>
    <inkml:brush xml:id="br0">
      <inkml:brushProperty name="width" value="0.025" units="cm"/>
      <inkml:brushProperty name="height" value="0.025" units="cm"/>
      <inkml:brushProperty name="color" value="#E71224"/>
    </inkml:brush>
  </inkml:definitions>
  <inkml:trace contextRef="#ctx0" brushRef="#br0">1 298 6438,'0'0'16880,"12"-5"-15535,28-21-468,-1-1 0,0-1 0,-2-2 0,34-38 0,50-39 376,-121 106-1246,1 1 1,-1 0 0,0-1 0,0 1-1,0 0 1,1-1 0,-1 1-1,0 0 1,1-1 0,-1 1 0,0 0-1,0 0 1,1-1 0,-1 1-1,0 0 1,1 0 0,-1 0 0,1-1-1,-1 1 1,0 0 0,1 0-1,-1 0 1,1 0 0,-1 0 0,0 0-1,1 0 1,-1 0 0,1 0-1,-1 0 1,0 0 0,1 0 0,-1 0-1,1 0 1,-1 0 0,0 0-1,1 1 1,-1-1 0,0 0 0,1 0-1,-1 0 1,1 1 0,-1-1-1,0 0 1,0 0 0,1 1 0,-1-1-1,1 1 1,-2 25 176,-16 35 244,-10 2-17,19-48-334,1 0 1,0 0-1,1 1 1,1 0-1,1 1 0,0-1 1,-2 26-1,6-42-152,-1 0-1,1 1 0,0-1 0,0 0 1,0 0-1,0 0 0,0 1 1,0-1-1,0 0 0,1 0 0,-1 0 1,0 1-1,0-1 0,0 0 1,0 0-1,0 1 0,0-1 1,0 0-1,0 0 0,0 0 0,1 0 1,-1 1-1,0-1 0,0 0 1,0 0-1,0 0 0,1 0 1,-1 0-1,0 1 0,0-1 0,0 0 1,1 0-1,-1 0 0,0 0 1,0 0-1,0 0 0,1 0 0,-1 0 1,0 0-1,0 0 0,1 0 1,-1 0-1,13-5-3499,7-12-5145,-4-6-4199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5.491"/>
    </inkml:context>
    <inkml:brush xml:id="br0">
      <inkml:brushProperty name="width" value="0.025" units="cm"/>
      <inkml:brushProperty name="height" value="0.025" units="cm"/>
      <inkml:brushProperty name="color" value="#E71224"/>
    </inkml:brush>
  </inkml:definitions>
  <inkml:trace contextRef="#ctx0" brushRef="#br0">165 0 16592,'0'0'6438,"-10"7"-5098,-6 4-884,1 1 1,1 1-1,0 0 1,1 1-1,-12 15 1,18-21-179,1 1 0,0-1 0,1 1 0,0 0 0,0 1 0,1-1 0,0 1-1,0 0 1,1 0 0,1 0 0,-1 0 0,0 17 0,3-26-258,0-1 0,0 1-1,0 0 1,0 0 0,0 0-1,1-1 1,-1 1 0,0 0-1,0 0 1,1-1 0,-1 1-1,1 0 1,-1-1 0,0 1-1,1 0 1,-1-1 0,1 1 0,0-1-1,-1 1 1,1-1 0,-1 1-1,1-1 1,0 1 0,-1-1-1,1 1 1,0-1 0,1 1-1,27 2 484,-20-4-392,0 0 1,-1 0 0,1-1 0,14-5 0,-13 2-86,0 0 0,-1 0 0,1-1 0,-1-1 0,-1 1 0,1-1 0,-1-1 0,0 0 0,11-14 0,-14 16-15,-1 0-1,0 0 1,0 0 0,0-1 0,-1 0-1,0 1 1,-1-1 0,1 0 0,-1 0-1,-1 0 1,1-1 0,-1 1 0,-1 0-1,1-1 1,-1-9 0,-1 15-23,1 1 1,-1 0-1,1-1 1,-1 1-1,0-1 1,1 1-1,-1 0 1,0 0-1,0-1 1,0 1-1,0 0 1,0 0-1,0 0 1,0 0-1,-1 0 1,1 0-1,0 1 1,0-1-1,-1 0 1,1 1-1,0-1 1,-1 0-1,1 1 1,-1 0-1,1-1 1,-1 1-1,1 0 1,-1 0-1,1 0 0,-1 0 1,1 0-1,-1 0 1,1 0-1,-3 1 1,1-1-61,-1 0 1,0 1-1,0-1 0,0 1 1,0 0-1,0 1 0,1-1 1,-1 0-1,0 1 0,1 0 1,0 0-1,-5 3 0,5-2-402,0 0 0,0 0 0,1 1 0,-1-1 0,1 1-1,0 0 1,0-1 0,-2 9 0,-1 18-7345,5-19 1253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5.832"/>
    </inkml:context>
    <inkml:brush xml:id="br0">
      <inkml:brushProperty name="width" value="0.025" units="cm"/>
      <inkml:brushProperty name="height" value="0.025" units="cm"/>
      <inkml:brushProperty name="color" value="#E71224"/>
    </inkml:brush>
  </inkml:definitions>
  <inkml:trace contextRef="#ctx0" brushRef="#br0">267 0 17232,'0'0'7341,"-11"9"-5334,-42 33-932,3 2 1,2 2 0,-45 56 0,87-94 130,1 0-3706,7-14-7615,8-12 3741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6.208"/>
    </inkml:context>
    <inkml:brush xml:id="br0">
      <inkml:brushProperty name="width" value="0.025" units="cm"/>
      <inkml:brushProperty name="height" value="0.025" units="cm"/>
      <inkml:brushProperty name="color" value="#E71224"/>
    </inkml:brush>
  </inkml:definitions>
  <inkml:trace contextRef="#ctx0" brushRef="#br0">133 29 11627,'0'0'3208,"-8"-1"-309,4 0-2615,0 0 0,0 0 0,0 1 0,0-1 1,0 1-1,0 0 0,0 0 0,0 0 0,0 1 0,0 0 0,0-1 0,0 1 0,0 1 0,0-1 0,0 0 0,1 1 0,-1 0 1,1 0-1,-1 0 0,1 0 0,0 1 0,-1-1 0,1 1 0,0 0 0,1 0 0,-1 0 0,-3 5 0,4-5-98,0 0 0,0 0-1,1 1 1,-1-1 0,1 0-1,0 0 1,0 1-1,0-1 1,0 0 0,0 1-1,1-1 1,0 7 0,0-9-157,0 1 1,1-1-1,0 0 0,-1 1 1,1-1-1,0 0 1,-1 0-1,1 0 1,0 0-1,0 0 0,0 0 1,0 0-1,0 0 1,0 0-1,0 0 1,0 0-1,0-1 0,1 1 1,-1 0-1,0-1 1,0 1-1,1-1 1,-1 1-1,0-1 0,1 0 1,-1 1-1,1-1 1,-1 0-1,0 0 1,1 0-1,-1 0 0,2-1 1,7 1 18,0 0 0,0-1 0,0-1 0,-1 0 0,1 0 1,-1-1-1,0 0 0,18-8 0,-23 9-37,0 0 0,1 0 1,-1-1-1,0 1 0,0-1 0,0 0 0,0-1 0,-1 1 1,0 0-1,1-1 0,-1 0 0,0 0 0,-1 0 0,1 0 1,-1 0-1,1-1 0,-1 1 0,-1-1 0,3-8 0,-3 12 6,-1-1 0,0 1 0,0 0 0,0 0 0,0 0 0,0 0 0,0 0 0,0 0 0,0 0 0,-1 0 0,1 0 0,0 0 0,-1 0 0,1 0 0,-1 0 0,1 0 0,-1 0 0,1 0 0,-1 0 0,0 0 0,1 0 0,-1 0 0,0 1 0,0-1 0,1 0 0,-1 1 0,0-1 0,0 0 0,-1 0 0,-2 0-1,1 0 0,-1 0-1,1 0 1,-1 0 0,1 0 0,-1 1 0,0 0-1,1 0 1,-6 0 0,0 1-21,-1 0 1,0 0-1,1 1 1,-1 0-1,1 1 0,-14 5 1,16-4-23,0 1 1,1-1-1,-1 1 1,1 1-1,0-1 1,0 1-1,0 0 1,1 0-1,-5 8 1,9-12-217,-1 1 0,1-1 0,0 1 0,-1 0 0,1-1 0,1 1 0,-1 0 0,0 0 0,1 0 0,-1-1 0,1 1 0,0 5 0,0-6-249,1 0 0,-1 0 0,1 1 0,0-1 0,0 0 0,0 0 0,0 0 0,0 0 1,0 0-1,0 0 0,0 0 0,1 0 0,-1-1 0,1 1 0,0 0 0,-1-1 0,4 3 0,20 12-8369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36.564"/>
    </inkml:context>
    <inkml:brush xml:id="br0">
      <inkml:brushProperty name="width" value="0.025" units="cm"/>
      <inkml:brushProperty name="height" value="0.025" units="cm"/>
      <inkml:brushProperty name="color" value="#E71224"/>
    </inkml:brush>
  </inkml:definitions>
  <inkml:trace contextRef="#ctx0" brushRef="#br0">164 41 19538,'-11'5'3033,"3"-2"-2649,-12 5 1092,0 0 0,-24 15-1,40-21-1327,0 1 0,-1-1 0,1 1-1,1 0 1,-1 0 0,0 0-1,1 0 1,-1 1 0,1 0-1,0-1 1,0 1 0,1 0-1,-1 0 1,1 1 0,0-1-1,0 0 1,0 1 0,-1 5 0,3-9-141,0 0 0,0-1 0,0 1 0,0 0 0,0 0 0,0-1 1,0 1-1,1 0 0,-1-1 0,0 1 0,0-1 0,1 1 1,-1 0-1,0-1 0,1 1 0,-1-1 0,0 1 0,1 0 0,-1-1 1,1 0-1,-1 1 0,1-1 0,-1 1 0,1-1 0,0 1 1,-1-1-1,1 0 0,0 1 0,26 5 149,28-10 9,-43 1-159,0-1 0,-1 0 0,0-1-1,0 0 1,0 0 0,-1-1 0,1 0 0,13-12 0,-19 14 4,0 0 1,0 0 0,-1 0 0,1-1-1,-1 0 1,0 0 0,-1 0-1,1 0 1,-1 0 0,0-1 0,0 1-1,0-1 1,-1 0 0,0 0-1,0 0 1,-1 0 0,2-12 0,-3 17-5,0 0 0,0 0 0,-1 1 0,1-1 0,0 0 0,-1 0 0,1 0 0,0 0 0,-1 0 0,1 1 0,-1-1 0,0 0 0,1 0 0,-1 1 0,0-1 0,1 0 0,-1 1 0,0-1 0,0 1 0,1-1 0,-1 1 0,0-1 0,0 1 0,0 0 0,0-1 0,0 1 0,1 0 0,-1 0 0,0-1 0,0 1 0,0 0 0,0 0 0,0 0 0,0 0 0,0 0 0,0 0 0,0 1 0,0-1 0,0 0 0,-1 1 0,-42 12-188,33-7-343,1 1 1,-1 0-1,-13 12 0,-8 14-6900,13-7-6775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46.660"/>
    </inkml:context>
    <inkml:brush xml:id="br0">
      <inkml:brushProperty name="width" value="0.025" units="cm"/>
      <inkml:brushProperty name="height" value="0.025" units="cm"/>
      <inkml:brushProperty name="color" value="#E71224"/>
    </inkml:brush>
  </inkml:definitions>
  <inkml:trace contextRef="#ctx0" brushRef="#br0">134 3 5477,'0'0'20617,"-8"-1"-19902,7 1-707,-1-1 61,0 1 0,0-1 0,-1 1 0,1 0 0,0 0-1,0 0 1,0 0 0,0 0 0,0 1 0,0-1 0,0 1 0,0-1-1,0 1 1,0 0 0,0-1 0,0 1 0,0 0 0,0 0-1,0 1 1,0-1 0,1 0 0,-1 1 0,1-1 0,-1 1 0,1-1-1,-1 1 1,1 0 0,0-1 0,0 1 0,0 0 0,0 0 0,0 0-1,-1 2 1,-14 28 409,-21 48 1467,34-74-1837,1 0 0,0 1-1,1-1 1,-1 1 0,1 0 0,1-1 0,-1 1 0,1 0-1,0 0 1,2 8 0,-2-14-108,1 1 0,0-1 0,0 1 0,-1-1 0,1 0 0,0 1 0,0-1 0,1 0 0,-1 0 0,0 0 0,0 0 0,0 0 0,1 0 0,-1 0 0,1 0 0,-1 0 0,1-1 0,-1 1 0,1-1 0,-1 1 0,1-1 0,-1 1 0,1-1 0,-1 0 0,1 0 0,2 0 0,52 0 0,-39 0 0,-14 0-13,8 0-1460,0 0 0,1-1 1,17-3-1,-25 3 852,-1 0 1,1 0-1,-1-1 1,0 1-1,1-1 0,-1 0 1,0 0-1,0 0 1,0 0-1,0 0 0,-1 0 1,1-1-1,0 0 1,-1 1-1,3-6 0,6-9-9810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32.838"/>
    </inkml:context>
    <inkml:brush xml:id="br0">
      <inkml:brushProperty name="width" value="0.025" units="cm"/>
      <inkml:brushProperty name="height" value="0.025" units="cm"/>
    </inkml:brush>
  </inkml:definitions>
  <inkml:trace contextRef="#ctx0" brushRef="#br0">1 15 5509,'0'0'19998,"13"-8"-17900,-1 5-1715,0 2-1,0 0 1,0 0 0,0 1 0,21 2-1,5 0-73,8-1-142,0 3 0,0 1-1,63 17 1,-73-16-1352,-12-4-4335,-17-2-1484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46.989"/>
    </inkml:context>
    <inkml:brush xml:id="br0">
      <inkml:brushProperty name="width" value="0.025" units="cm"/>
      <inkml:brushProperty name="height" value="0.025" units="cm"/>
      <inkml:brushProperty name="color" value="#E71224"/>
    </inkml:brush>
  </inkml:definitions>
  <inkml:trace contextRef="#ctx0" brushRef="#br0">56 1 8776,'0'0'9513,"-23"56"-6662,14-29-160,0 4-577,3 0-705,0 1-512,3-4-321,3-2-416,0-4-63,0-7-65,8-3-1057,-1-8-1538,7-4-1537,-4-5-3363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47.348"/>
    </inkml:context>
    <inkml:brush xml:id="br0">
      <inkml:brushProperty name="width" value="0.025" units="cm"/>
      <inkml:brushProperty name="height" value="0.025" units="cm"/>
      <inkml:brushProperty name="color" value="#E71224"/>
    </inkml:brush>
  </inkml:definitions>
  <inkml:trace contextRef="#ctx0" brushRef="#br0">114 0 17296,'0'0'6268,"-9"6"-3989,5-3-2092,-35 30 1978,36-31-2066,1 1 0,-1 0 1,1 0-1,0 0 0,0 0 0,0 0 1,1 0-1,-1 0 0,1 1 0,0-1 1,0 0-1,0 1 0,0-1 0,0 1 1,1 4-1,0-7-95,0-1 1,0 1 0,1 0-1,-1 0 1,0-1-1,1 1 1,-1 0 0,0 0-1,1-1 1,-1 1-1,1-1 1,-1 1-1,1 0 1,0-1 0,-1 1-1,1-1 1,0 1-1,-1-1 1,1 0 0,0 1-1,-1-1 1,1 0-1,0 1 1,0-1 0,-1 0-1,1 0 1,0 1-1,0-1 1,0 0 0,1 0-1,32 1-16,-25-1-65,19 0-267,43 4-923,-66-4 1174,0 1 0,0 0 0,0 0 1,0 1-1,0-1 0,0 1 0,-1 0 1,1 0-1,0 1 0,6 4 0,-9-5 93,-1-1 0,0 0 0,0 1 0,1-1-1,-1 1 1,0-1 0,0 1 0,0-1 0,-1 1 0,1 0-1,0-1 1,-1 1 0,1 0 0,-1-1 0,1 1-1,-1 0 1,0 0 0,0 0 0,0 0 0,0-1-1,0 1 1,0 0 0,0 0 0,0 0 0,-1-1 0,1 1-1,-1 0 1,0 0 0,1-1 0,-1 1 0,0 0-1,0-1 1,0 1 0,0-1 0,0 1 0,0-1-1,-3 3 1,-3 3 191,0 1 0,-1-1-1,1 0 1,-2-1 0,-9 7-1,3-4 323,1-1-1,-1 0 0,-21 7 0,29-13-378,0 1 0,0-2 0,0 1 0,0-1 0,0 0 0,0 0 0,0-1 1,0 0-1,-1 0 0,-9-3 0,15 3-197,1-1 1,-1 1-1,0-1 1,1 0-1,-1 0 1,1 0-1,-1 0 1,1 0-1,-1 0 1,1 0-1,0-1 1,-1 1 0,1 0-1,0-1 1,0 1-1,0-1 1,0 1-1,0-1 1,0 0-1,1 1 1,-1-1-1,0 0 1,1 0-1,-1-2 1,-3-47-6271,4 47 5382,0-32-6950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47.690"/>
    </inkml:context>
    <inkml:brush xml:id="br0">
      <inkml:brushProperty name="width" value="0.025" units="cm"/>
      <inkml:brushProperty name="height" value="0.025" units="cm"/>
      <inkml:brushProperty name="color" value="#E71224"/>
    </inkml:brush>
  </inkml:definitions>
  <inkml:trace contextRef="#ctx0" brushRef="#br0">0 1 13581,'0'0'11275,"52"0"-10186,-24 0-769,6 0-288,4 0-64,0 0-1634,3 0-1953,-2 0-1154,-2 0-1761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48.049"/>
    </inkml:context>
    <inkml:brush xml:id="br0">
      <inkml:brushProperty name="width" value="0.025" units="cm"/>
      <inkml:brushProperty name="height" value="0.025" units="cm"/>
      <inkml:brushProperty name="color" value="#E71224"/>
    </inkml:brush>
  </inkml:definitions>
  <inkml:trace contextRef="#ctx0" brushRef="#br0">185 19 3203,'0'0'16138,"-11"3"-13554,-2 2-1777,0 0 1,0 0-1,0 1 1,1 1 0,0 0-1,0 1 1,-14 11-1,21-15-604,0 0 0,0 1 0,1 0-1,-1-1 1,1 2 0,0-1 0,1 0 0,-1 1-1,1-1 1,0 1 0,0 0 0,1 0 0,0 0 0,0 1-1,0-1 1,1 0 0,0 1 0,0-1 0,1 13-1,0-17-195,0 0 0,1 1-1,0-1 1,-1 0 0,1 0 0,0 0-1,0 0 1,0 0 0,0 0-1,1-1 1,-1 1 0,0 0 0,1-1-1,-1 1 1,1-1 0,0 1-1,-1-1 1,1 0 0,0 1 0,0-1-1,0 0 1,0 0 0,0 0-1,0-1 1,0 1 0,0 0-1,0-1 1,0 0 0,4 1 0,7 1 23,1-1 0,0 0 1,20-2-1,-25 1-27,1-1-3,0 0 0,-1-1 0,1 0 0,0-1 0,-1 0 0,1 0 0,-1-1 0,0 0 0,0 0 0,-1-1 0,1 0 0,-1-1 0,9-8 0,-12 9 0,1 0 0,-1 0 0,1-1 0,-2 0 0,1 0 0,-1 0 0,0 0 0,0-1 0,0 0 0,-1 0 0,0 0 0,-1 0 0,1 0 0,-1 0 0,-1-1 0,1 1 0,0-13 0,-3 17 0,1 1 0,0 0 0,0 0 0,-1-1 0,1 1-1,-1 0 1,0 0 0,1 0 0,-1 0 0,0 0 0,0 0 0,-1 0 0,1 0 0,0 0 0,-1 0-1,1 1 1,-1-1 0,1 0 0,-1 1 0,-3-3 0,1 1-10,-1 1 0,0-1 0,-1 1 0,1-1 0,0 2 0,-1-1 0,1 0 0,-8 0 0,3 1-85,0-1 0,0 2 0,0 0 0,0 0 0,0 0 1,0 2-1,0-1 0,0 1 0,-15 5 0,-12 17-3295,16-1-1964,4 7-4528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57.149"/>
    </inkml:context>
    <inkml:brush xml:id="br0">
      <inkml:brushProperty name="width" value="0.025" units="cm"/>
      <inkml:brushProperty name="height" value="0.025" units="cm"/>
      <inkml:brushProperty name="color" value="#E71224"/>
    </inkml:brush>
  </inkml:definitions>
  <inkml:trace contextRef="#ctx0" brushRef="#br0">8 193 4933,'-8'15'10714,"10"-9"-4293,19-10-1308,32-26-3451,-26 13-1193,-1-1-1,0-1 0,-2-1 0,0-2 1,-1 0-1,31-40 0,-92 151-276,28-72-185,2 2 0,1-1-1,0 1 1,1 0 0,1 0-1,1 1 1,-3 35 0,7-54-131,1 0 1,-1 1-1,0-1 1,1 0-1,-1 0 1,0 0-1,1 0 1,-1 0 0,1 0-1,0 0 1,-1 0-1,1 0 1,0 0-1,0 0 1,-1 0-1,1 0 1,0-1 0,0 1-1,0 0 1,0-1-1,0 1 1,0 0-1,0-1 1,0 1-1,0-1 1,1 0-1,-1 1 1,0-1 0,0 0-1,0 0 1,0 0-1,1 1 1,-1-1-1,0-1 1,0 1-1,0 0 1,1 0 0,-1 0-1,2-1 1,2 0-911,1 0 0,0 0 1,-1 0-1,1-1 0,-1 1 1,0-1-1,9-5 0,15-14-5804,2-4-3753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57.507"/>
    </inkml:context>
    <inkml:brush xml:id="br0">
      <inkml:brushProperty name="width" value="0.025" units="cm"/>
      <inkml:brushProperty name="height" value="0.025" units="cm"/>
      <inkml:brushProperty name="color" value="#E71224"/>
    </inkml:brush>
  </inkml:definitions>
  <inkml:trace contextRef="#ctx0" brushRef="#br0">127 14 5093,'0'0'17707,"-9"6"-16020,-1 1-1165,0 0-1,0 2 0,1-1 1,0 1-1,0 0 0,-8 13 1,11-15-299,1 0 1,1 0-1,-1 1 1,1-1-1,1 1 1,-1 0-1,1 1 1,1-1-1,0 0 1,0 1-1,-1 12 0,3-20-208,0 1 0,0-1-1,0 1 1,0-1 0,0 1-1,0-1 1,1 1 0,-1-1-1,1 1 1,-1-1 0,1 1-1,-1-1 1,1 1 0,0-1-1,0 0 1,0 0 0,0 1-1,0-1 1,0 0 0,0 0-1,0 0 1,0 0 0,0 0-1,1 0 1,1 1 0,1-1 22,0 1-1,0-1 1,0 0 0,0 0 0,1 0 0,-1 0 0,0-1 0,0 0 0,7 0 0,-2 0 27,-1-1 0,0 0-1,1-1 1,-1 0 0,0 0 0,0 0-1,0-1 1,0 0 0,13-8-1,-15 6-38,-1-1-1,1 1 1,-1-1-1,0-1 0,0 1 1,-1-1-1,1 1 0,-2-1 1,1 0-1,-1-1 1,0 1-1,0 0 0,-1-1 1,0 0-1,0 0 0,-1 1 1,0-1-1,-1 0 1,1 0-1,-2 0 0,1 0 1,-3-14-1,2 19-39,0 1-1,0 0 1,0 0-1,0 0 1,0 0-1,-1 0 1,1 0 0,-1 1-1,1-1 1,-1 0-1,0 1 1,0-1-1,1 1 1,-1 0 0,0-1-1,0 1 1,0 0-1,0 0 1,-1 0-1,1 1 1,0-1 0,0 0-1,-1 1 1,1-1-1,0 1 1,-1 0-1,1 0 1,0 0-1,0 0 1,-1 0 0,-2 1-1,2-1-43,1 1-1,-1-1 1,0 0-1,1 1 0,-1 0 1,1 0-1,0-1 1,-1 1-1,1 1 1,0-1-1,-1 0 1,1 1-1,0-1 0,0 1 1,0-1-1,0 1 1,0 0-1,1 0 1,-1 0-1,1 0 1,-1 0-1,1 0 1,0 1-1,-1-1 0,1 0 1,0 1-1,0-1 1,0 5-1,-1 23-4744,2-28 4199,1 0-1,-1-1 0,0 1 1,0 0-1,1 0 1,-1 0-1,1 0 1,0-1-1,-1 1 1,1 0-1,0-1 0,0 1 1,2 2-1,13 6-8650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57.851"/>
    </inkml:context>
    <inkml:brush xml:id="br0">
      <inkml:brushProperty name="width" value="0.025" units="cm"/>
      <inkml:brushProperty name="height" value="0.025" units="cm"/>
      <inkml:brushProperty name="color" value="#E71224"/>
    </inkml:brush>
  </inkml:definitions>
  <inkml:trace contextRef="#ctx0" brushRef="#br0">258 0 8712,'0'0'16528,"-5"12"-14542,-17 21-1031,-1 0 1,-1-2-1,-2-1 1,-45 42 0,47-51-702,17-16-249,1-1-1,0 1 1,0 1-1,1-1 1,-1 1-1,1 0 1,0 0-1,1 1 1,-1-1-1,-3 9 1,15-29-7925,5-8 2675,-6-4-1759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58.242"/>
    </inkml:context>
    <inkml:brush xml:id="br0">
      <inkml:brushProperty name="width" value="0.025" units="cm"/>
      <inkml:brushProperty name="height" value="0.025" units="cm"/>
      <inkml:brushProperty name="color" value="#E71224"/>
    </inkml:brush>
  </inkml:definitions>
  <inkml:trace contextRef="#ctx0" brushRef="#br0">154 23 10890,'0'0'9124,"-9"-2"-7000,6 1-1928,0 1 1,0-1-1,0 1 0,-1-1 0,1 1 0,0 0 0,0 0 0,0 0 1,0 1-1,0-1 0,0 1 0,-1 0 0,1 0 0,0 0 0,1 0 1,-1 0-1,0 1 0,0-1 0,0 1 0,1 0 0,-1 0 0,1 0 1,-1 0-1,1 0 0,0 0 0,0 1 0,0-1 0,0 1 0,1-1 1,-3 5-1,2-4-59,0 0 0,0 0 0,1 0 1,-1 0-1,1 0 0,0 1 0,0-1 1,0 1-1,0-1 0,1 0 0,-1 1 0,1-1 1,0 1-1,0 4 0,1-6-97,0-1 0,0 1 1,-1-1-1,1 1 0,0-1 0,0 0 0,0 0 1,1 1-1,-1-1 0,0 0 0,0 0 0,1 0 1,-1 0-1,0 0 0,1 0 0,-1-1 0,1 1 1,-1 0-1,1-1 0,-1 1 0,1-1 0,0 0 1,-1 0-1,1 1 0,0-1 0,-1 0 0,1 0 1,0 0-1,-1 0 0,3-1 0,0 1-19,0 0 1,0 0-1,1-1 0,-1 1 0,0-1 0,0 0 1,0 0-1,0-1 0,0 1 0,0-1 1,0 0-1,0 0 0,-1 0 0,1-1 0,-1 1 1,1-1-1,-1 1 0,0-1 0,0 0 0,0-1 1,-1 1-1,1 0 0,-1-1 0,1 0 1,-1 1-1,0-1 0,-1 0 0,1 0 0,-1 0 1,0 0-1,0 0 0,0 0 0,0-1 1,-1 1-1,1 0 0,-1 0 0,0-1 0,-1-6 1,0 10-20,0-1 0,0 1 1,1 0-1,-1-1 0,0 1 1,0 0-1,-1 0 0,1-1 1,0 1-1,0 0 0,0 0 1,-1 0-1,1 0 0,-1 1 1,1-1-1,0 0 1,-1 0-1,0 1 0,1-1 1,-1 1-1,1 0 0,-1-1 1,1 1-1,-1 0 0,0 0 1,1 0-1,-1 0 0,0 0 1,-2 1-1,-4-1-8,1 0-1,-1 1 1,0 0-1,1 0 1,-11 3 0,12-1-34,0 1 1,1-1-1,-1 1 1,1 0-1,-1 0 0,1 1 1,0 0-1,1-1 1,-1 2-1,1-1 1,0 0-1,0 1 1,1 0-1,-6 11 1,7-12-365,0 1 1,0-1-1,0 1 1,1-1 0,0 1-1,0 0 1,0-1-1,0 8 1,1-10-215,1 0-1,-1 1 1,1-1-1,-1 0 1,1 0-1,0 0 1,0 0-1,0 0 1,0 0-1,1 0 1,-1 0-1,1 0 1,0 0-1,4 4 1,14 11-5964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7:58.584"/>
    </inkml:context>
    <inkml:brush xml:id="br0">
      <inkml:brushProperty name="width" value="0.025" units="cm"/>
      <inkml:brushProperty name="height" value="0.025" units="cm"/>
      <inkml:brushProperty name="color" value="#E71224"/>
    </inkml:brush>
  </inkml:definitions>
  <inkml:trace contextRef="#ctx0" brushRef="#br0">214 0 9065,'-9'3'7986,"-4"1"-6405,-83 33 7105,87-33-8188,-1 1 0,1 0 0,0 0 0,1 1 0,-1 0 0,1 0 1,0 1-1,-8 9 0,15-15-489,0-1 0,1 1 0,-1 0 1,0-1-1,1 1 0,-1 0 0,1-1 0,-1 1 1,1 0-1,-1 0 0,1-1 0,-1 1 0,1 0 1,0 0-1,-1 0 0,1 0 0,0-1 0,0 1 1,0 0-1,-1 0 0,1 0 0,0 0 0,0 0 1,1 0-1,-1 0 0,0 0 0,0-1 0,0 1 1,0 0-1,1 0 0,-1 0 0,0 0 0,1 0 1,-1-1-1,1 1 0,-1 0 0,1 0 0,-1-1 1,1 1-1,0 0 0,-1-1 0,1 1 0,0-1 1,-1 1-1,1-1 0,0 1 0,0-1 0,0 1 1,-1-1-1,1 0 0,0 1 0,0-1 0,0 0 1,0 0-1,0 1 0,0-1 0,0 0 0,1 0 1,10 1 90,-1 0 1,1 0 0,18-2 0,-20 1-81,2-1-20,0 0 0,0-1 0,0 0 0,0-1 0,19-8 0,-27 10 0,-1 0 0,1 0 0,-1-1 0,1 1 0,-1-1 0,0 0 0,0 0 0,0 0 0,0 0 0,0-1 0,0 1 0,0-1 0,-1 0 0,1 0 0,-1 0 0,0 0 0,0 0 0,0 0 0,0-1 0,-1 1 0,1-1 0,0-4 0,-2 7 0,-1 0 1,1 0-1,-1 0 0,0 0 1,1 0-1,-1 0 0,0 0 1,1 0-1,-1 1 0,0-1 1,0 0-1,0 0 0,0 1 1,0-1-1,0 0 0,0 1 1,0-1-1,0 1 0,0 0 1,0-1-1,0 1 0,-1 0 1,1-1-1,0 1 0,0 0 1,0 0-1,-1 0 0,1 0 1,0 0-1,0 0 0,-2 1 1,-43 1-51,46-2 46,-6 0-657,0 1 0,1 0 0,0 1-1,-1 0 1,1-1 0,-9 6 0,-2 2-7192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14.310"/>
    </inkml:context>
    <inkml:brush xml:id="br0">
      <inkml:brushProperty name="width" value="0.025" units="cm"/>
      <inkml:brushProperty name="height" value="0.025" units="cm"/>
      <inkml:brushProperty name="color" value="#E71224"/>
    </inkml:brush>
  </inkml:definitions>
  <inkml:trace contextRef="#ctx0" brushRef="#br0">59 128 3555,'0'0'417,"-2"-8"576,-6-26-833,7 28-288,-1 0-1,0 0 1,-1 0 0,0 0 0,0 0 0,0 0-1,0 1 1,-1-1 0,-5-5 0,-1-1-480,5 3-1730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40.793"/>
    </inkml:context>
    <inkml:brush xml:id="br0">
      <inkml:brushProperty name="width" value="0.025" units="cm"/>
      <inkml:brushProperty name="height" value="0.025" units="cm"/>
    </inkml:brush>
  </inkml:definitions>
  <inkml:trace contextRef="#ctx0" brushRef="#br0">71 85 2819,'0'0'9822,"-2"0"-6530,-14 0 11593,17-1-14870,0-1-1,0 1 0,0 0 0,0-1 0,0 1 0,0-1 1,0 1-1,-1-1 0,1 0 0,0 1 0,-1-1 0,0 0 1,1 1-1,-1-1 0,0 0 0,0 0 0,0 1 0,0-1 0,0 0 1,0 0-1,0 1 0,-1-3 0,1 1 3,-1 1 0,1-1-1,0 1 1,-1-1 0,1 1-1,-1-1 1,0 1 0,0-1 0,0 1-1,0-1 1,0 1 0,0 0 0,-1 0-1,-2-4 1,3 5-14,0 1 0,1 0 0,-1-1-1,1 1 1,-1 0 0,0-1 0,1 1 0,-1 0 0,0 0 0,1-1-1,-1 1 1,0 0 0,1 0 0,-1 0 0,0 0 0,0 0 0,1 0 0,-1 0-1,0 0 1,1 1 0,-1-1 0,0 0 0,1 0 0,-1 0 0,0 1-1,1-1 1,-1 0 0,1 1 0,-1-1 0,0 1 0,1-1 0,-1 1-1,1-1 1,-1 2 0,-8 28 165,12 37 61,-2-63-222,1 0 0,-1 0 0,1 0 0,0 0 0,0 0 0,1-1 1,-1 1-1,1-1 0,0 1 0,-1-1 0,2 0 0,-1 0 0,4 3 1,-6-5-4,0 0-1,0 0 1,0-1 0,0 1 0,0 0 0,0-1 0,0 1 0,0-1 0,0 1 0,0-1 0,0 0 0,1 1 0,-1-1 0,0 0 0,0 0-1,0 0 1,0 0 0,1 0 0,-1 0 0,0 0 0,0 0 0,0 0 0,0 0 0,1-1 0,-1 1 0,0 0 0,0-1 0,0 1 0,0-1-1,0 0 1,0 1 0,0-1 0,0 0 0,0 1 0,0-1 0,-1 0 0,1 0 0,0 0 0,0 0 0,-1 0 0,1 0 0,0 0-1,-1 0 1,1 0 0,-1 0 0,0 0 0,1 0 0,-1 0 0,0 0 0,1-1 0,-1-1 0,2-6 44,0 0 0,-1-1 1,0 1-1,0-1 0,-1 1 0,-2-16 0,3 22-40,-1 1-1,0 0 0,-1 0 0,1 0 0,0-1 0,-1 1 0,1 0 0,-1 0 0,0 0 0,0 0 0,1 0 0,-1 0 0,-1 0 1,1 0-1,0 0 0,0 0 0,-1 0 0,1 1 0,-1-1 0,1 1 0,-1-1 0,0 1 0,0 0 0,0-1 0,0 1 0,0 0 1,0 0-1,0 0 0,0 1 0,0-1 0,0 0 0,-4 0 0,4 1-7,1 1 0,-1-1 0,1 1 0,-1 0 0,1-1 0,-1 1 0,1 0 0,0 0 0,-1 0 0,1 0 0,0 0 0,0 0 0,0 0 0,0 1 0,0-1 0,0 0 0,0 0 0,0 1 0,0-1 0,1 1 0,-1-1 0,0 1 0,1-1 0,0 1 0,-1-1 0,1 1 0,0-1 0,-1 4 0,-4 50 0,5-51 0,-2 19 0,1-15 0,1 1 0,-1-1 0,1 1 0,1-1 0,0 0 0,2 12 0,-3-19 0,0 0 0,0-1 0,1 1 0,-1-1 0,0 1 0,0 0 0,1-1 0,-1 1 0,0-1 0,1 1 0,-1-1 0,1 1 0,-1-1 0,1 0 0,-1 1 0,1-1 0,-1 0 0,1 1 0,-1-1 0,1 0 0,-1 1 0,1-1 0,-1 0 0,1 0 0,0 0 0,-1 1 0,1-1 0,0 0 0,-1 0 0,1 0 0,-1 0 0,1 0 0,0 0 0,-1 0 0,1-1 0,-1 1 0,1 0 0,0 0 0,-1 0 0,1-1 0,-1 1 0,1 0 0,-1 0 0,1-1 0,0 1 0,-1 0 0,0-1 0,1 1 0,-1-1 0,1 1 0,-1-1 0,1 1 0,-1-2 0,21-26 0,-17 16 0,0-1 0,-2 1 0,1-1 0,-2 0 0,1 0 0,-2-18 0,0 30 0,0 1 0,1-1 0,-1 1 0,0-1 0,0 1 0,0 0 0,0-1 0,0 1 0,0-1 0,0 1 0,0-1 0,0 1 0,-1-1 0,1 1 0,0-1 0,0 1 0,0-1 0,0 1 0,-1 0 0,1-1 0,0 1 0,0-1 0,-1 1 0,1 0 0,0-1 0,-1 1 0,1 0 0,0-1 0,-1 1 0,1 0 0,-1 0 0,1-1 0,0 1 0,-1 0 0,1 0 0,-1 0 0,1-1 0,-1 1 0,1 0 0,-1 0 0,1 0 0,-1 0 0,1 0 0,-1 0 0,1 0 0,0 0 0,-1 0 0,1 0 0,-1 0 0,1 1 0,-1-1 0,1 0 0,-1 0 0,1 0 0,-1 1 0,1-1 0,0 0 0,-1 0 0,0 1 0,-21 20 0,18-15-12,0 1-1,1-1 1,0 1-1,1 0 1,0 0-1,0 0 1,0 0-1,1 0 1,0 0-1,0 0 1,1 0 0,-1 1-1,2-1 1,0 10-1,0-17 12,-1 1-1,0-1 0,0 1 1,1-1-1,-1 1 1,0-1-1,1 1 1,-1-1-1,1 1 1,-1-1-1,1 1 0,-1-1 1,0 0-1,1 1 1,0-1-1,-1 0 1,1 1-1,-1-1 0,1 0 1,-1 0-1,1 0 1,-1 1-1,1-1 1,0 0-1,-1 0 0,1 0 1,-1 0-1,1 0 1,0 0-1,-1 0 1,1 0-1,0 0 1,-1-1-1,1 1 0,-1 0 1,1 0-1,-1 0 1,1-1-1,-1 1 1,1 0-1,0-1 0,0 1 1,20-18 31,-14 8-12,-1 0 1,-1 0 0,0-1 0,0 0-1,-1 0 1,0-1 0,-1 1-1,-1-1 1,0 1 0,0-1-1,0-19 1,-2 30-19,0 0 0,0 1 0,0-1 0,0 0 0,1 1 0,-1-1 1,0 0-1,0 0 0,-1 1 0,1-1 0,0 0 0,0 1 0,0-1 0,0 0 0,-1 1 0,1-1 0,0 1 0,0-1 0,-1 0 1,1 1-1,-1-1 0,1 1 0,0-1 0,-1 1 0,1-1 0,-1 1 0,1-1 0,-1 1 0,1 0 0,-1-1 0,0 1 1,1 0-1,-1-1 0,0 1 0,1 0 0,-1 0 0,1-1 0,-1 1 0,0 0 0,1 0 0,-1 0 0,0 0 0,0 0 0,1 0 1,-1 0-1,0 0 0,1 0 0,-1 0 0,0 1 0,1-1 0,-2 0 0,-1 2-2,1-1 0,-1 0 1,0 1-1,0-1 0,1 1 0,-1 0 0,1 0 0,-1 0 1,1 0-1,-2 3 0,-4 6-7,0-1 1,1 1-1,0 1 0,1-1 1,0 1-1,1 0 1,1 1-1,-1-1 0,2 1 1,0 0-1,1 0 1,-2 23-1,4-35 7,0-1 1,0 1-1,0-1 1,0 1-1,0-1 1,1 1-1,-1-1 1,0 0-1,0 1 1,1-1-1,-1 1 1,0-1-1,0 1 1,1-1-1,-1 0 1,0 1-1,1-1 1,-1 0-1,1 1 1,-1-1-1,0 0 1,1 1-1,-1-1 1,1 0-1,-1 0 1,1 0-1,-1 1 1,1-1-1,-1 0 1,1 0-1,-1 0 1,1 0-1,-1 0 0,1 0 1,-1 0-1,1 0 1,-1 0-1,1 0 1,-1 0-1,1 0 1,-1-1-1,1 1 1,-1 0-1,1 0 1,-1 0-1,1-1 1,24-12 29,-18 4-17,0 0 0,0 0-1,-1-1 1,-1 0 0,0 0-1,0 0 1,0-1 0,-2 0-1,1 1 1,-1-1 0,-1-1-1,0 1 1,-1 0 0,0 0-1,-1-22 1,0 33-11,0-1 0,0 1 0,-1 0 0,1-1 0,0 1 0,-1 0 0,1-1 0,0 1 0,-1 0 0,1-1 0,0 1 0,-1 0 0,1 0 0,-1-1 0,1 1 0,0 0 0,-1 0 0,1 0 0,-1 0 0,1 0 0,-1-1 0,1 1 0,-1 0 0,1 0 0,-1 0 0,1 0 0,0 0 0,-1 0 0,1 1 0,-1-1 0,1 0 0,-1 0 0,1 0 0,-1 0 0,1 0 0,0 1 0,-1-1 0,1 0 0,-1 0 0,1 1 0,0-1 0,-1 0 0,1 1 0,0-1 0,-1 0 0,1 1 0,-21 14 0,-39 48 0,68-73-151,17-22-896,-24 30 993,0 1 1,1-1-1,-1 1 0,1 0 0,-1 0 0,1-1 0,-1 1 0,1 0 0,0 1 1,-1-1-1,1 0 0,0 0 0,0 1 0,0-1 0,0 1 0,-1-1 1,5 1-1,-5 0-49,-1 1 0,1 0 0,0-1 1,-1 1-1,1-1 0,-1 1 1,1 0-1,-1-1 0,1 1 0,-1 0 1,0 0-1,1 0 0,-1-1 0,0 1 1,1 0-1,-1 0 0,0 0 1,0-1-1,0 1 0,0 0 0,0 0 1,0 0-1,0 0 0,0 0 0,0 30-3940,0-24 1579,0 13-5127</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17.544"/>
    </inkml:context>
    <inkml:brush xml:id="br0">
      <inkml:brushProperty name="width" value="0.025" units="cm"/>
      <inkml:brushProperty name="height" value="0.025" units="cm"/>
      <inkml:brushProperty name="color" value="#E71224"/>
    </inkml:brush>
  </inkml:definitions>
  <inkml:trace contextRef="#ctx0" brushRef="#br0">63 33 4869,'0'0'3619,"-4"-2"-3090,2 1-385,0 0 221,-1-1 1,0 1 0,1 0-1,-1 0 1,0 0 0,1 0-1,-1 0 1,0 1 0,-6-1-1,2-3 231,-7-7 6172,12 7-699,17 15-4415,84 77-375,-74-64-1087,1 0-1,1-1 1,1-2-1,41 25 1,-17-19 208,-3 2 0,0 2 1,-2 3-1,77 70 0,373 335 225,-323-314-625,-110-83 0,-3 3 0,73 68 0,119 118 0,56 27 0,-213-182 0,-17-15-18,139 123-44,-126-94-501,169 129 0,-234-199 508,205 161-1956,29 53 1215,-197-179 770,46 44 52,29 33-23,-109-105-6,6 1-11,55 35-1,3 2-84,119 113 107,-75-61 5,-43-42-32,45 38-15,24 14-347,-74-61 217,112 76-610,-124-88-32,55 37-267,18 26 1383,-141-111-593,-9-6 302,-1 0-1,1 1 1,0-1-1,0 1 1,0-1-1,0 1 1,-1-1-1,1 1 1,0-1-1,-1 1 1,1 0-1,0-1 1,-1 1-1,1 0 1,-1 0-1,1-1 1,-1 1-1,1 0 1,-1 0-1,1 0 1,-1 0-1,0 0 1,0-1-1,1 1 1,-1 0-1,0 0 1,0 0 0,0 0-1,0 0 1,0 0-1,0 1 1,-7 0-6527,-3-2-1510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0.622"/>
    </inkml:context>
    <inkml:brush xml:id="br0">
      <inkml:brushProperty name="width" value="0.025" units="cm"/>
      <inkml:brushProperty name="height" value="0.025" units="cm"/>
      <inkml:brushProperty name="color" value="#E71224"/>
    </inkml:brush>
  </inkml:definitions>
  <inkml:trace contextRef="#ctx0" brushRef="#br0">24 0 10634,'0'0'13495,"3"9"-12624,1 7-440,-1 1 1,-1-1 0,0 1-1,-1-1 1,-3 32 0,-17 88 792,2-22-1291,17-104 82,0-7-5461,0-13-8357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1.073"/>
    </inkml:context>
    <inkml:brush xml:id="br0">
      <inkml:brushProperty name="width" value="0.025" units="cm"/>
      <inkml:brushProperty name="height" value="0.025" units="cm"/>
      <inkml:brushProperty name="color" value="#E71224"/>
    </inkml:brush>
  </inkml:definitions>
  <inkml:trace contextRef="#ctx0" brushRef="#br0">146 1 7623,'0'0'21733,"-8"5"-21546,-8 9-21,0 0 0,0 0 0,1 2 0,1 0 0,1 1 1,0 0-1,-18 34 0,30-50-165,1-1 0,-1 1 0,1 0-1,0-1 1,0 1 0,-1 0 0,1 0 0,0-1 0,0 1 0,0 0 0,0-1 0,0 1-1,0 0 1,0 0 0,0-1 0,0 1 0,0 0 0,0 0 0,0-1 0,0 1-1,1 0 1,-1 0 0,0-1 0,1 1 0,-1 0 0,0-1 0,1 1 0,-1-1 0,1 2-1,25 7 61,48-9 47,-50-1-111,-9 1 46,-6-1-71,1 1 0,-1 0 0,1 1 0,0 0 0,-1 0 0,15 5 0,-21-5 28,-1 0 0,0 0 0,-1 1 0,1-1 0,0 0 0,0 1 0,0-1 0,-1 1 0,1-1 0,-1 1 0,1 0 0,-1 0 0,0 0 0,0-1-1,1 1 1,-1 1 0,-1-1 0,1 0 0,0 0 0,0 0 0,-1 0 0,1 0 0,-1 1 0,0-1 0,0 0 0,0 0 0,0 1 0,0-1 0,0 0 0,0 1-1,-1-1 1,1 0 0,-1 0 0,-1 2 0,1 0 44,-1 0 0,1 0 0,-1-1 0,0 1 0,0 0-1,-1-1 1,1 0 0,-1 0 0,1 0 0,-1 0 0,0 0-1,0 0 1,-1-1 0,1 1 0,0-1 0,-1 0 0,0 0 0,-5 2-1,-11 4 283,0 0-1,-26 6 0,31-10-276,0 1-49,9-3 0,1 0 0,0 0 0,-1 0 0,0-1 0,1 0 0,-1 0 0,0-1 0,0 1 0,0-1 0,1 0 0,-12-2 0,29-13-1240,5-1-3387,4-4-3631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1.801"/>
    </inkml:context>
    <inkml:brush xml:id="br0">
      <inkml:brushProperty name="width" value="0.025" units="cm"/>
      <inkml:brushProperty name="height" value="0.025" units="cm"/>
      <inkml:brushProperty name="color" value="#E71224"/>
    </inkml:brush>
  </inkml:definitions>
  <inkml:trace contextRef="#ctx0" brushRef="#br0">143 0 7815,'0'0'17948,"-5"11"-17249,-10 24-91,-67 170 1927,72-174-2337,2 0 1,1 0 0,1 0 0,1 1-1,1 36 1,4-64-199,0-1 0,0 0 0,1 0-1,-1 1 1,1-1 0,0 0 0,0 0 0,0 0-1,0 0 1,1 0 0,-1 0 0,1 0 0,0 0-1,-1-1 1,1 1 0,1-1 0,-1 1 0,0-1-1,1 0 1,-1 0 0,1 0 0,-1 0 0,1 0-1,0-1 1,0 1 0,0-1 0,0 1 0,0-1-1,0 0 1,6 1 0,48 5-2107,-4-8-3948,-19-2-1424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3.099"/>
    </inkml:context>
    <inkml:brush xml:id="br0">
      <inkml:brushProperty name="width" value="0.025" units="cm"/>
      <inkml:brushProperty name="height" value="0.025" units="cm"/>
      <inkml:brushProperty name="color" value="#E71224"/>
    </inkml:brush>
  </inkml:definitions>
  <inkml:trace contextRef="#ctx0" brushRef="#br0">245 83 5894,'0'0'12112,"4"-8"-9111,1-1-2098,-3 6-609,0 0 0,-1 1 0,1-1 0,-1-1 0,1 1-1,-1 0 1,0 0 0,0 0 0,0-1 0,-1 1 0,1 0 0,-1-6 0,0 8-187,0 0 0,-1 0 0,1 0-1,-1 0 1,1 0 0,-1 0 0,1 0 0,-1 0 0,1 0 0,-1 0 0,0 0-1,0 1 1,1-1 0,-1 0 0,0 1 0,0-1 0,0 0 0,0 1 0,0-1-1,0 1 1,0-1 0,0 1 0,0 0 0,0-1 0,0 1 0,0 0-1,0 0 1,0 0 0,0 0 0,0 0 0,0 0 0,-1 0 0,1 0 0,0 0-1,0 0 1,0 1 0,-2 0 0,-3-1-67,1 1 0,-1 0 0,0 1 0,1-1-1,-1 1 1,-7 4 0,-3 6 43,1 0 1,0 1-1,0 1 0,2 0 1,0 1-1,0 1 0,2 0 0,0 0 1,0 1-1,2 1 0,0-1 0,1 2 1,1-1-1,-5 22 0,9-31-80,1 1-1,0-1 0,1 0 0,0 1 1,0-1-1,1 16 0,1-23 1,-1 0 0,0 1 0,1-1 0,0 0 0,-1 0 0,1 0 0,0 1 0,0-1 0,0 0 0,0 0 0,1 0 0,-1-1 0,1 1 0,-1 0 0,1 0 0,-1-1 0,1 1 0,0-1 0,0 1 0,0-1 0,0 0 0,0 0 0,0 0 0,0 0 0,0 0 0,0 0 0,0 0 0,1-1 0,-1 1 0,0-1 0,4 0 0,2 1 50,0-1 0,-1 0-1,1-1 1,-1 0-1,1 0 1,0 0-1,-1-1 1,0 0-1,1-1 1,-1 0 0,0 0-1,9-5 1,-13 6-31,0 0 1,0 0-1,0 0 1,0 0-1,-1 0 0,1-1 1,-1 1-1,1-1 1,-1 0-1,0 0 1,0 0-1,0 0 1,0 0-1,-1 0 1,1 0-1,-1-1 1,0 1-1,0-1 0,0 1 1,0-1-1,-1 1 1,1-1-1,-1 1 1,0-1-1,0 1 1,0-1-1,0 1 1,-2-7-1,1 9-22,1 0 0,0 0 0,-1 1 0,1-1 0,0 0 0,-1 0 0,1 1 0,-1-1 0,1 1 0,-1-1 0,0 0 0,1 1 0,-1-1 0,1 1 0,-1-1 0,0 1 0,0 0 0,1-1 0,-1 1 0,0 0 0,0-1 0,1 1 0,-1 0 0,0 0 0,0 0 0,0-1 0,1 1 0,-1 0 0,0 0 0,0 0 0,0 1 0,0-1 0,1 0 0,-1 0 0,0 0 0,0 0 0,1 1 0,-1-1 0,0 0 0,0 1 0,1-1 0,-1 1 0,0-1 0,1 1 0,-1-1 0,0 1 0,0 0 0,-31 26 0,32-27 0,-1 0 0,1 1 0,-1-1 0,0 1 0,1-1 0,-1 1 0,1-1 0,-1 1 0,1 0 0,-1-1 0,1 1 0,0 0 0,-1-1 0,1 1 0,0 0 0,0-1 0,-1 1 0,1 0 0,0 0 0,0-1 0,0 1 0,0 0 0,0 0 0,0-1 0,0 1 0,0 0 0,0 0 0,1 1 0,19-7 0,29-24 0,-20 8 0,-20 13 0,1 1 0,0 0 0,1 0 0,17-7 0,-28 14 0,0 0 0,1 0 0,-1 0 0,0-1 0,1 1 0,-1 0 0,0 0 0,1 0 0,-1 0 0,0 0 0,1 0 0,-1 0 0,1 1 0,-1-1 0,0 0 0,1 0 0,-1 0 0,0 0 0,1 0 0,-1 0 0,0 1 0,1-1 0,-1 0 0,0 0 0,0 0 0,1 1 0,-1-1 0,0 0 0,0 1 0,1-1 0,-1 0 0,0 0 0,0 1 0,0-1 0,1 1 0,3 18 0,-5 27 0,0-41 0,-14 56 67,12-53-107,0 0 0,1 0 0,0 1 0,0-1 0,0 0 0,1 1 0,1 0-1,0 14 1,0-22-101,1-1-1,-1 0 1,1 0-1,-1 0 0,0 1 1,1-1-1,-1 0 1,1 0-1,-1 0 0,1 0 1,-1 0-1,1 0 1,-1 0-1,0 0 0,1 0 1,-1 0-1,1 0 1,-1 0-1,1 0 0,-1 0 1,1 0-1,-1 0 1,1 0-1,-1-1 0,0 1 1,1 0-1,-1 0 1,1 0-1,-1-1 0,0 1 1,1 0-1,-1-1 0,0 1 1,1 0-1,-1-1 1,16-11-4365,1-9-3374</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3.440"/>
    </inkml:context>
    <inkml:brush xml:id="br0">
      <inkml:brushProperty name="width" value="0.025" units="cm"/>
      <inkml:brushProperty name="height" value="0.025" units="cm"/>
      <inkml:brushProperty name="color" value="#E71224"/>
    </inkml:brush>
  </inkml:definitions>
  <inkml:trace contextRef="#ctx0" brushRef="#br0">0 47 20467,'0'0'12300,"48"-14"-12300,-14 5 0,1-2 0,-2 3 0,-3 3-1249,-4 5-1089,-8 0-1186,-11 5-928,-7 5-801,0 3-2018</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3.782"/>
    </inkml:context>
    <inkml:brush xml:id="br0">
      <inkml:brushProperty name="width" value="0.025" units="cm"/>
      <inkml:brushProperty name="height" value="0.025" units="cm"/>
      <inkml:brushProperty name="color" value="#E71224"/>
    </inkml:brush>
  </inkml:definitions>
  <inkml:trace contextRef="#ctx0" brushRef="#br0">0 29 9737,'0'0'18610,"74"13"-18386,-38-21-128,0 2-64,-3-2-1601,-1-1-2948,-4-2-3010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4.124"/>
    </inkml:context>
    <inkml:brush xml:id="br0">
      <inkml:brushProperty name="width" value="0.025" units="cm"/>
      <inkml:brushProperty name="height" value="0.025" units="cm"/>
      <inkml:brushProperty name="color" value="#E71224"/>
    </inkml:brush>
  </inkml:definitions>
  <inkml:trace contextRef="#ctx0" brushRef="#br0">18 0 16944,'0'0'10896,"3"9"-9172,-1 2-1404,0-1 1,-1 1-1,1 0 0,-2 0 0,0-1 1,0 1-1,-1 0 0,0 0 1,-6 19-1,3-17-320,0 1 0,1 0 0,0 0 0,-2 23 0,6-36 1,0 0 0,0 0-1,-1 0 1,1 0 0,0 0 0,0 0-1,0-1 1,0 1 0,0 0 0,0-1 0,0 1-1,0-1 1,0 1 0,0-1 0,1 0 0,-1 1-1,0-1 1,0 0 0,0 0 0,0 0-1,1 0 1,-1 0 0,0 0 0,0 0 0,0 0-1,0 0 1,1 0 0,0-1 0,40-5-627,-5-14-3335,-4-9-4276,-15 9 1179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4.467"/>
    </inkml:context>
    <inkml:brush xml:id="br0">
      <inkml:brushProperty name="width" value="0.025" units="cm"/>
      <inkml:brushProperty name="height" value="0.025" units="cm"/>
      <inkml:brushProperty name="color" value="#E71224"/>
    </inkml:brush>
  </inkml:definitions>
  <inkml:trace contextRef="#ctx0" brushRef="#br0">66 58 16207,'0'0'6978,"-8"12"-4202,5-7-2570,-4 4 190,1 0 1,0 0-1,0 1 1,1-1-1,0 1 1,1 1-1,1-1 1,-1 0 0,1 1-1,1 0 1,-2 14-1,5-24-448,-1 0 0,1 0-1,-1 0 1,1 0 0,0 0-1,0 1 1,-1-1 0,1 0 0,0-1-1,0 1 1,0 0 0,0 0-1,0 0 1,0 0 0,0-1-1,0 1 1,0 0 0,1-1 0,-1 1-1,0-1 1,0 0 0,1 1-1,-1-1 1,0 0 0,0 0-1,1 0 1,-1 0 0,0 0 0,1 0-1,-1 0 1,0 0 0,0 0-1,1 0 1,0-1 0,50-8-4273,9-21-1694,0-14 3718,-52 36 2459,-1 0 0,0 0 0,0 0 0,0-1 0,-1-1 0,-1 1 0,0-1 0,0 0 0,0 0 0,4-14 0,-9 23 98,-1 0 0,1 0 0,-1 0 0,0 0 0,1-1 0,-1 1 0,0 0-1,1 0 1,-1 0 0,0 0 0,0 0 0,0-1 0,0 1 0,0 0 0,0 0 0,0 0 0,-1 0 0,1-1 0,0 1 0,-1 0 0,1 0 0,-1 0 0,0-2 0,0 3-143,0 0 1,0-1 0,0 1 0,0 0-1,0 0 1,0 0 0,-1 0-1,1 0 1,0 0 0,0 0 0,0 1-1,0-1 1,0 0 0,0 0-1,0 1 1,0-1 0,0 1 0,1-1-1,-1 1 1,-1 0 0,-48 36 1044,32-20-461,0 1 0,-17 22-1,29-33-554,1 0 0,0 1-1,1-1 1,-1 1 0,1 0 0,1 0-1,0 0 1,0 1 0,-3 13-1,6-21-139,-1 1-1,1-1 0,0 0 0,0 0 1,0 1-1,0-1 0,0 0 0,0 0 1,0 1-1,0-1 0,1 0 0,-1 0 1,0 1-1,1-1 0,-1 0 0,1 0 1,0 0-1,-1 0 0,1 0 0,0 0 1,-1 0-1,1 0 0,0 0 0,0 0 1,0 0-1,0 0 0,0 0 0,1 0 1,1 0 15,0 0 0,-1 0 0,1 0 0,0-1 0,0 1 0,0-1 0,0 1 0,0-1 0,0 0 0,0-1 0,5 0 0,3 0 37,-1-2-1,0 1 0,0-2 0,0 1 1,0-1-1,10-6 0,-7 2 17,0-1-1,-1-1 0,-1 0 1,1 0-1,15-20 1,-22 24-45,-1 0 0,1 0 0,-1 0 0,-1-1 1,1 0-1,-1 0 0,0 0 0,-1 0 0,0 0 0,0 0 1,0-1-1,-1 1 0,1-11 0,-2 17-42,0-1 0,0 1 0,0 0 0,-1-1 0,1 1 0,0 0 0,-1-1 1,1 1-1,0 0 0,-1 0 0,0-1 0,1 1 0,-1 0 0,0 0 0,1 0 0,-1 0 0,0 0 0,0 0 0,0 0 0,0 0 0,0 0 0,0 0 0,0 1 0,0-1 1,-2-1-1,0 1-78,0 0 1,0 0-1,0 1 1,0-1-1,-1 1 1,1-1 0,0 1-1,0 0 1,0 0-1,0 0 1,-4 1 0,3 0-67,0-1 0,0 1 0,1 0 1,-1 0-1,0 0 0,0 0 0,0 1 0,1 0 1,-1-1-1,1 1 0,-1 1 0,1-1 1,0 0-1,0 1 0,0 0 0,0-1 1,1 1-1,-1 0 0,-2 4 0,5-6-523,-3 8-2642,4-5-2006,7-3-1677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4.806"/>
    </inkml:context>
    <inkml:brush xml:id="br0">
      <inkml:brushProperty name="width" value="0.025" units="cm"/>
      <inkml:brushProperty name="height" value="0.025" units="cm"/>
      <inkml:brushProperty name="color" value="#E71224"/>
    </inkml:brush>
  </inkml:definitions>
  <inkml:trace contextRef="#ctx0" brushRef="#br0">231 0 18642,'0'0'11787,"-1"9"-10938,1-1-771,0 0 1,0 1 0,0-1 0,1 0 0,1 1 0,-1-1 0,2 0 0,4 12 0,-3-10-51,-1-1 1,0 1-1,0 0 1,-1-1-1,0 1 1,0 0-1,-2 1 1,1-1-1,-1 0 1,0 0-1,-1 0 1,0 0 0,-1 0-1,0 0 1,-1 0-1,0 0 1,0-1-1,-1 1 1,0-1-1,-1 0 1,-5 9-1,-11 12-38,0-1 0,-2-1 0,-1-1-1,-44 37 1,35-37-1674,9-16-6775,13-9-10791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25.093"/>
    </inkml:context>
    <inkml:brush xml:id="br0">
      <inkml:brushProperty name="width" value="0.025" units="cm"/>
      <inkml:brushProperty name="height" value="0.025" units="cm"/>
    </inkml:brush>
  </inkml:definitions>
  <inkml:trace contextRef="#ctx0" brushRef="#br0">49 9 9129,'0'0'17771,"13"1"-16895,108-4 58,-66 0-806,59 3 0,-167-1 1313,-70 7 1,38-1-524,65-5-918,-46 6 0,62-2 0,12-1 0,15 1 0,35-2 0,-15 1 0,0-3 0,56-6 0,-94 4 0,-11 1 0,-25-2 0,-43 1 0,58 2 0,8-1 0,-1 1 0,0 0 0,0 1 0,1 0 0,-1 0 0,1 1 0,-1 0 0,1 0 0,-9 4 0,72-5 0,20-16-1244,-49 8 211,2 2 0,-1 0 0,29 0 0,-56 6 947,0-1 0,1 1 0,-1-1 0,0 0 0,0 1 0,0-1 0,1 1-1,-1-1 1,0 1 0,0-1 0,0 0 0,0 1 0,0-1 0,0 1 0,0-1 0,0 1-1,0-1 1,0 0 0,0 1 0,0-1 0,0 1 0,-1-1 0,1 1 0,0-1 0,0 0 0,0 1-1,-1-1 1,1 1 0,0-1 0,-1 1 0,-2 2-20,0 0 1,0-1-1,0 1 0,0-1 1,0 1-1,-1-1 1,1 0-1,-1 0 0,0 0 1,0-1-1,0 1 0,-4 0 1,-53 9-4821,23-11-2831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2.465"/>
    </inkml:context>
    <inkml:brush xml:id="br0">
      <inkml:brushProperty name="width" value="0.025" units="cm"/>
      <inkml:brushProperty name="height" value="0.025" units="cm"/>
      <inkml:brushProperty name="color" value="#E71224"/>
    </inkml:brush>
  </inkml:definitions>
  <inkml:trace contextRef="#ctx0" brushRef="#br0">24 226 4324,'-3'2'1921,"1"-1"-839,1 0 0,-1 0 0,1 0 0,0 1 0,-1-1 0,1 0 0,0 1 0,-1-1 0,1 1 0,0-1 0,0 1 0,0-1 0,1 1 0,-1 0-1,0-1 1,1 1 0,-2 3 0,33-15 2580,-5-7-3263,-1-2 0,-1-2 0,0 0 1,34-40-1,-27 28 2,48-41 0,-85 111-732,-37 60 493,30-71-164,1 0 1,1 0-1,-9 33 0,20-59-58,0 1 1,-1-1 0,1 0 0,0 1-1,0-1 1,0 1 0,0-1-1,0 0 1,0 1 0,0-1 0,0 1-1,0-1 1,0 1 0,0-1 0,0 0-1,0 1 1,0-1 0,0 1 0,0-1-1,0 0 1,0 1 0,1-1-1,-1 1 1,0-1 0,0 0 0,0 1-1,1-1 1,-1 0 0,0 1 0,0-1-1,1 0 1,-1 0 0,0 1-1,1-1 1,-1 0 0,0 0 0,1 1-1,-1-1 1,1 0 0,-1 0 0,0 0-1,1 0 1,-1 0 0,1 0-1,25-6-2346,23-21-2509,-21 5-349,-2 0-1,38-41 0,-19 9 2004,-17 13 6205,-6 1 6388,-34 58-2358,-13 9-5106,0-2-1037,10-6-300,2-4-122,0 0 0,1 0 0,1 1 0,0 0 0,1 1 0,1 0 0,1 1 0,-8 22 0,16-39-406,0 0 1,-1 0-1,1 0 0,0 0 1,0 0-1,0 0 0,0 0 1,0 0-1,0 0 1,0 0-1,0 0 0,0 0 1,1-1-1,-1 1 0,0 0 1,0 0-1,1 0 1,-1 0-1,1 0 0,-1 0 1,1-1-1,-1 1 0,1 0 1,0 0-1,-1-1 1,1 1-1,1 1 0,-1-2 11,1 1 0,0 0 0,0 0 0,0-1 0,0 1 0,0-1 0,0 1 0,0-1 0,0 0 0,0 0 0,0 0-1,3 0 1,3-1 54,1-1 0,-1 1 0,0-1 0,0-1 0,12-4 0,-10 1 9,-1 1 0,1-1 0,-1-1 0,0 0-1,0 0 1,-1-1 0,0 0 0,0 0 0,-1-1-1,0 0 1,-1 0 0,0-1 0,0 0 0,-1 0 0,0 0-1,-1 0 1,0-1 0,-1 0 0,0 0 0,-1 0 0,0 0-1,1-16 1,-3 26-64,0 0 0,0 0 0,0 0 0,0 0 1,0 0-1,0 0 0,-1 0 0,1 0 0,0 0 0,0 1 0,-1-1 0,1 0 0,-1 0 0,1 0 0,-1 0 0,1 0 0,-1 1 0,1-1 1,-1 0-1,0 0 0,1 1 0,-1-1 0,0 1 0,0-1 0,0 0 0,1 1 0,-1-1 0,0 1 0,0 0 0,0-1 0,0 1 0,0 0 1,0-1-1,0 1 0,0 0 0,0 0 0,0 0 0,0 0 0,0 0 0,0 0 0,0 0 0,0 0 0,1 1 0,-1-1 0,0 0 0,0 0 0,0 1 1,0-1-1,0 1 0,-1 0 0,-4 1-35,0 1 0,0-1 0,1 1 0,-1 0 0,1 1 0,-9 6 0,-14 22-997,27-31 657,0 1 1,0-1-1,1 1 0,-1-1 0,1 0 1,-1 1-1,1-1 0,-1 1 0,1-1 1,0 1-1,-1 0 0,1-1 0,0 1 1,0-1-1,1 2 0,4 2-4512,12-5-1372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2.808"/>
    </inkml:context>
    <inkml:brush xml:id="br0">
      <inkml:brushProperty name="width" value="0.025" units="cm"/>
      <inkml:brushProperty name="height" value="0.025" units="cm"/>
      <inkml:brushProperty name="color" value="#E71224"/>
    </inkml:brush>
  </inkml:definitions>
  <inkml:trace contextRef="#ctx0" brushRef="#br0">207 1 19346,'0'0'8296,"-51"46"-6790,20-18-193,3 1-160,2 1-545,2-3-447,5-1-161,5-5 32,6-4-32,2-4-160,6-5-1218,0-3-928,0-24-13869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3.165"/>
    </inkml:context>
    <inkml:brush xml:id="br0">
      <inkml:brushProperty name="width" value="0.025" units="cm"/>
      <inkml:brushProperty name="height" value="0.025" units="cm"/>
      <inkml:brushProperty name="color" value="#E71224"/>
    </inkml:brush>
  </inkml:definitions>
  <inkml:trace contextRef="#ctx0" brushRef="#br0">115 1 16528,'0'0'2621,"-9"0"-304,3 0-1961,0 0 1,0 1 0,0 0 0,1 0 0,-1 0 0,0 1 0,1 0-1,-1 0 1,-9 5 0,12-5-232,0 0 0,0 0 0,1 0 0,-1 0 0,1 0 0,0 1 0,-1-1 0,1 1 0,0-1 0,0 1 0,1 0 0,-1 0 0,0 0 0,1 0 0,0 0 0,0 0 0,0 1 0,0-1 0,0 0 0,1 0 0,-1 1 0,1 5 0,1-7-112,-1 0-1,1-1 1,0 1-1,0 0 1,0-1-1,0 1 1,0-1-1,0 0 1,0 1-1,0-1 1,0 0-1,1 1 1,-1-1-1,1 0 1,-1 0-1,0 0 1,1 0-1,0-1 1,-1 1-1,1 0 1,0-1-1,-1 1 1,1-1-1,0 1 1,0-1-1,-1 0 1,1 0-1,0 0 0,0 0 1,2 0-1,6 1 64,-1-1-1,1 0 0,0-1 0,17-2 0,-20 0-28,0 1-1,0-1 0,0-1 0,0 1 1,0-1-1,-1 0 0,11-10 0,-14 13 25,-1-1 0,0 0 0,0 0 0,0 0 0,0 0 0,0 0 1,0 0-1,-1 0 0,1-1 0,-1 1 0,1-1 0,-1 1 0,0-1 0,0 1 0,0-1 0,-1 0 0,1 1 0,0-1 0,-1 0 0,0 0 0,0 0 0,0 1 0,0-1 0,0-4 0,-1 6-41,-1 0 0,1 0 0,0 0 0,0 1 0,0-1 0,0 0 0,-1 1 0,1-1 0,0 0 0,-1 1 0,1 0-1,0-1 1,-1 1 0,1 0 0,-1 0 0,1 0 0,0 0 0,-1 0 0,1 0 0,-1 0 0,1 0 0,-3 1-1,-34 7-108,30-4 45,0 0-1,1 0 1,0 1 0,0 0-1,0 1 1,1 0-1,-1 0 1,1 0 0,1 0-1,-1 1 1,1 0 0,0 0-1,-7 16 1,10-18-474,0 0 1,0 0-1,0 1 0,1-1 1,0 0-1,0 1 0,0-1 1,1 8-1,0-12 259,0 0 0,0 0 0,0 0 0,0 0 0,0 0 0,0 0 0,1 0 0,-1 0 0,0 0-1,1 0 1,-1 0 0,1 0 0,-1 0 0,1 0 0,-1-1 0,1 1 0,0 0 0,-1 0 0,1-1 0,0 1 0,0 0 0,-1-1 0,1 1 0,0-1 0,0 1 0,1 0 0,27 4-7286,2-3-2693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3.507"/>
    </inkml:context>
    <inkml:brush xml:id="br0">
      <inkml:brushProperty name="width" value="0.025" units="cm"/>
      <inkml:brushProperty name="height" value="0.025" units="cm"/>
      <inkml:brushProperty name="color" value="#E71224"/>
    </inkml:brush>
  </inkml:definitions>
  <inkml:trace contextRef="#ctx0" brushRef="#br0">47 118 15663,'0'0'3443,"-8"11"-144,-22 32-518,29-42-2645,0 0-1,1 0 0,-1 1 1,0-1-1,0 0 0,1 0 1,-1 1-1,0-1 0,1 0 0,0 1 1,-1-1-1,1 1 0,0-1 1,0 0-1,-1 1 0,1-1 0,0 1 1,1-1-1,-1 1 0,0-1 1,1 3-1,-1-3-86,1 0 0,0-1 0,0 1 0,0 0 0,0 0 0,0-1 0,-1 1 0,1 0 0,0-1-1,1 1 1,-1-1 0,0 1 0,0-1 0,0 0 0,0 1 0,0-1 0,0 0 0,0 0 0,1 0 0,0 0 0,6 0 52,0 0 1,0 0-1,-1-1 0,1-1 1,12-3-1,-12 3 71,-1-1 0,0-1 0,0 1 0,0-1 0,0 0 0,-1-1 0,1 0 0,10-11 0,-14 13-93,1 0 0,-1-1 0,-1 1 0,1-1-1,-1 0 1,1 0 0,-1 0 0,0 0 0,0 0 0,-1 0 0,1-1 0,-1 1 0,0-1-1,0 1 1,-1-1 0,1 1 0,-1-7 0,-1 8-165,0 1 1,0 0-1,0 0 0,-1-1 0,1 1 1,0 0-1,-1 0 0,1 0 0,-1 1 1,0-1-1,0 0 0,0 0 0,0 1 1,0-1-1,0 1 0,0 0 1,0 0-1,0 0 0,-1 0 0,1 0 1,0 0-1,-5 0 0,2-1-593,1 0 0,0 1 0,0-1 0,0-1 0,0 1 0,0-1 0,-6-4 0,-5-14-12064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09.469"/>
    </inkml:context>
    <inkml:brush xml:id="br0">
      <inkml:brushProperty name="width" value="0.025" units="cm"/>
      <inkml:brushProperty name="height" value="0.025" units="cm"/>
      <inkml:brushProperty name="color" value="#E71224"/>
    </inkml:brush>
  </inkml:definitions>
  <inkml:trace contextRef="#ctx0" brushRef="#br0">61 36 3427,'4'4'15143,"-3"6"-9275,-1 26-3770,0-33-223,-2 38-1062,-2-1-1,-1 0 1,-12 43 0,30-162 292,33-100-1105,-103 395 0,50-193 0,18-59 0,4-14 0,-2 0 0,9-71 0,-26 141 0,-2 1 0,-12 31 0,-1 4 0,18-51 0,-4 10 0,1 1 0,-4 32 0,29-69 0,-11 2 0,-1-1 0,-1 0 0,-1-1 0,0 0 0,-2 0 0,0 0 0,-2 0 0,2-44 0,-6 72 0,-1 0 0,0 0 0,0 0 0,-1-1 0,0 1 0,-4 6 0,-4 11 0,-4 11 0,8-21 0,1 0 0,0 1 0,1-1 0,1 1 0,0 0 0,1 1 0,-1 15 0,4-31 0,0 0 0,0 0 0,0 0 0,0 0 0,0 0 0,1 1 0,-1-1 0,0 0 0,0 0 0,0 0 0,0 0 0,1 0 0,-1 0 0,0 0 0,0 0 0,0 1 0,0-1 0,1 0 0,-1 0 0,0 0 0,0 0 0,0 0 0,1 0 0,-1 0 0,0 0 0,0 0 0,0 0 0,1 0 0,-1 0 0,0 0 0,0-1 0,0 1 0,1 0 0,-1 0 0,0 0 0,0 0 0,0 0 0,0 0 0,0 0 0,1 0 0,-1-1 0,0 1 0,0 0 0,0 0 0,0 0 0,0 0 0,0-1 0,1 1 0,-1 0 0,0 0 0,0 0 0,0-1 0,10-8 0,-3-6 0,1 0 0,-2-1 0,0 0 0,-1 0 0,-1-1 0,0 1 0,-1-1 0,-1 0 0,1-22 0,-6 52 0,1 0 0,-2 0 0,1 0 0,-2-1 0,-10 21 0,4-6 0,-4 18 0,3-6 0,8-31 0,3-15 0,2-15-434,0 14-537,0-1-1,-1 0 1,0 0-1,0 0 1,-1 1 0,0-1-1,-1 0 1,-2-10-1,-6 4-9325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12.268"/>
    </inkml:context>
    <inkml:brush xml:id="br0">
      <inkml:brushProperty name="width" value="0.025" units="cm"/>
      <inkml:brushProperty name="height" value="0.025" units="cm"/>
      <inkml:brushProperty name="color" value="#E71224"/>
    </inkml:brush>
  </inkml:definitions>
  <inkml:trace contextRef="#ctx0" brushRef="#br0">165 0 9673,'0'0'16095,"-9"1"-15860,1 1-31,1 0-1,-1 0 1,1 0-1,-1 1 0,1 0 1,0 1-1,0 0 1,0 0-1,0 0 0,1 1 1,-1 0-1,1 0 1,1 0-1,-1 1 1,1 0-1,0 0 0,0 1 1,-5 9-1,5-7-101,1-1-1,0 1 0,1 0 1,0 0-1,1 1 1,0-1-1,-2 17 0,4-24-94,0 0 1,-1 0-1,1 0 0,1 1 0,-1-1 0,0 0 1,0 0-1,1 0 0,0 1 0,-1-1 0,1 0 0,0 0 1,0 0-1,0 0 0,0 0 0,0 0 0,0 0 0,1-1 1,-1 1-1,1 0 0,-1-1 0,1 1 0,0-1 1,-1 0-1,1 1 0,0-1 0,0 0 0,0 0 0,0 0 1,0 0-1,0 0 0,0-1 0,1 1 0,-1-1 0,0 1 1,0-1-1,4 0 0,1 1 96,0-1 1,0 0-1,0 0 1,0-1-1,0 0 1,0 0-1,0-1 1,13-4 0,-18 6-78,0-1 1,0 0 0,0 0 0,0 0-1,-1-1 1,1 1 0,0 0 0,0-1-1,-1 1 1,1-1 0,-1 1 0,1-1 0,-1 0-1,0 0 1,1 0 0,-1 1 0,0-1-1,0 0 1,-1 0 0,1-1 0,0 1 0,-1 0-1,1 0 1,-1 0 0,0 0 0,1-1-1,-1 1 1,0 0 0,-1 0 0,1 0-1,0-1 1,-1-2 0,0 4-27,0-1 0,1 1 0,-1 0 0,0 0 0,0-1 0,0 1 0,0 0 0,0 0 0,-1 0 0,1 0 0,0 0 0,0 0 0,-1 1 0,1-1 0,0 0 0,-1 1 0,1-1 0,-1 1 0,1-1 0,-1 1 0,1-1 0,-1 1 0,1 0 0,-1 0 0,1 0 0,-1 0 0,1 0 0,-1 0 0,-1 1 0,-3-1 0,0 1 0,-1-1 0,1 1 0,0 0 0,0 1 0,-6 2 0,8-2 0,0-1 0,0 1 0,0 1 0,0-1 0,1 0 0,-1 1 0,1 0 0,-1 0 0,1 0 0,0 0 0,0 1 0,0-1 0,1 1 0,-3 4 0,6-7-184,1 0-1,-1-1 1,1 1-1,0-1 1,-1 1 0,1-1-1,0 1 1,0-1 0,-1 0-1,1 0 1,0 0-1,0 0 1,-1 0 0,5-1-1,-3 1-684,60-6-7790,-28-3 774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12.629"/>
    </inkml:context>
    <inkml:brush xml:id="br0">
      <inkml:brushProperty name="width" value="0.025" units="cm"/>
      <inkml:brushProperty name="height" value="0.025" units="cm"/>
      <inkml:brushProperty name="color" value="#E71224"/>
    </inkml:brush>
  </inkml:definitions>
  <inkml:trace contextRef="#ctx0" brushRef="#br0">151 24 13837,'0'0'10207,"-11"2"-7260,4-1-2714,0 0 0,1 1 0,-1 1 0,0-1 0,1 1 1,-1 0-1,1 0 0,0 1 0,0 0 0,0 0 0,1 1 0,-1-1 0,1 1 0,0 0 1,0 0-1,1 1 0,0 0 0,0 0 0,0 0 0,-4 8 0,5-7-154,0 0-1,0 1 1,0-1 0,-2 15-1,5-21-73,-1 0 0,1 0-1,0 0 1,0 0 0,0 0-1,0 0 1,0 0 0,0 0-1,0 0 1,0 0 0,0 0-1,0 0 1,0 0 0,1 0-1,-1 0 1,0 0 0,1 0-1,-1 0 1,1 0 0,-1 0-1,1 0 1,-1 0 0,1-1-1,0 1 1,0 0 0,-1 0-1,1-1 1,0 1 0,0 0-1,0-1 1,0 1 0,-1-1-1,1 1 1,0-1 0,0 1-1,0-1 1,0 0 0,0 0-1,0 1 1,0-1 0,0 0-1,1 0 1,-1 0 0,1 0-1,4-1 4,0 0-1,0 0 0,0 0 0,0-1 0,-1 0 0,1 0 0,0 0 0,-1-1 0,0 0 1,1 0-1,-1 0 0,0-1 0,-1 1 0,1-1 0,-1 0 0,0-1 0,1 1 1,-2-1-1,1 0 0,-1 0 0,1 0 0,-2 0 0,1-1 0,0 1 0,-1-1 0,0 1 1,0-1-1,-1 0 0,0 0 0,0 0 0,0 0 0,-1 0 0,1 0 0,-1 0 1,-1 0-1,1 0 0,-1 0 0,-2-7 0,2 11-7,1 1 0,-1-1 0,0 1 0,0-1 0,0 1 0,0-1 0,0 1 0,0 0 0,-1-1 0,1 1 0,0 0 0,-1 0 0,1 0 0,-1 0 0,1 0 0,-1 0 0,1 0 0,-1 1 0,0-1 0,1 1 0,-1-1 0,0 1 0,1-1 0,-1 1 0,0 0 0,0 0 0,1 0 0,-1 0 0,0 0 0,0 0 0,1 1 0,-1-1 0,-3 1 0,0 0 0,0 0 0,0 1 0,0 0 0,0 0 0,0 0 0,0 0 0,0 0 0,1 1 0,-9 6 0,10-6-10,-1 0-1,1 0 1,0 1 0,0-1-1,0 1 1,0 0 0,1 0-1,0 0 1,0 0 0,0 0-1,0 0 1,0 1 0,1-1-1,0 0 1,-1 6 0,2-9-184,0 0 1,1 0 0,-1 0 0,1 0 0,-1 0-1,1 0 1,0 0 0,-1-1 0,1 1 0,0 0-1,-1 0 1,1-1 0,0 1 0,0-1 0,0 1-1,0 0 1,-1-1 0,1 0 0,0 1 0,0-1-1,0 1 1,0-1 0,0 0 0,0 0 0,0 0-1,0 0 1,0 1 0,0-1 0,0 0 0,0-1-1,2 1 1,37-3-7542,-10-4 678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12.986"/>
    </inkml:context>
    <inkml:brush xml:id="br0">
      <inkml:brushProperty name="width" value="0.025" units="cm"/>
      <inkml:brushProperty name="height" value="0.025" units="cm"/>
      <inkml:brushProperty name="color" value="#E71224"/>
    </inkml:brush>
  </inkml:definitions>
  <inkml:trace contextRef="#ctx0" brushRef="#br0">154 24 3107,'0'0'21103,"-9"7"-18787,-7 5-1578,0 1 0,1 0 0,-14 17 0,25-26-624,0 0 0,0 1 0,1-1 1,-1 1-1,1-1 0,1 1 1,-1 0-1,0 0 0,1 1 1,0-1-1,1 0 0,-1 1 0,1-1 1,0 1-1,0-1 0,1 1 1,-1-1-1,1 1 0,1 6 0,0-11-98,0 1 0,0-1 0,0 0-1,0 0 1,0 0 0,0 0 0,1 0-1,-1 0 1,0 0 0,0 0 0,1 0-1,-1 0 1,1-1 0,-1 1 0,1-1-1,-1 1 1,1-1 0,-1 1 0,1-1-1,-1 0 1,1 0 0,0 0 0,-1 0-1,1 0 1,-1 0 0,1 0 0,0 0-1,-1-1 1,1 1 0,-1-1 0,2 0-1,5 0 63,-1-1-1,0 1 0,0-2 0,0 1 0,11-6 0,-9 2-72,-1 0 1,0-1 0,0 0 0,-1 0 0,0-1 0,0 0 0,10-15-1,-14 18-5,0 0-1,0 0 1,-1 0-1,1-1 0,-1 1 1,0-1-1,-1 0 1,0 1-1,1-1 0,-2 0 1,1 0-1,-1 0 1,0 0-1,0 1 1,-1-8-1,0 11 1,0 0 0,0-1 0,-1 1 0,1 0 0,0 0 0,-1 0 0,0 0 0,1 0 0,-1 1 0,0-1 0,0 0 0,0 1 0,0-1 0,0 1 0,0 0 0,-1 0 0,1 0 0,0 0 0,-1 0 0,1 0 0,-1 1 0,1-1 0,-1 1 0,1-1 0,-1 1 0,1 0 0,-1 0 0,1 0 0,-5 1 0,-2-1 0,0 1 0,0 0 0,1 0 0,-1 1 0,0 0 0,1 0 0,-12 5 0,-20 18-1157,15-7-3094,15-10-6644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7.536"/>
    </inkml:context>
    <inkml:brush xml:id="br0">
      <inkml:brushProperty name="width" value="0.025" units="cm"/>
      <inkml:brushProperty name="height" value="0.025" units="cm"/>
      <inkml:brushProperty name="color" value="#E71224"/>
    </inkml:brush>
  </inkml:definitions>
  <inkml:trace contextRef="#ctx0" brushRef="#br0">0 0 5189,'8'3'7655,"0"-1"-5413,0-1-768,6 1-321,3 0-577,2 1-255,2-2-225,8 2-64,-2-2 0,2 0-288,-4-1-834,7 0-415,-5 0-673,-1 0-1281,3-2-4100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7.880"/>
    </inkml:context>
    <inkml:brush xml:id="br0">
      <inkml:brushProperty name="width" value="0.025" units="cm"/>
      <inkml:brushProperty name="height" value="0.025" units="cm"/>
      <inkml:brushProperty name="color" value="#E71224"/>
    </inkml:brush>
  </inkml:definitions>
  <inkml:trace contextRef="#ctx0" brushRef="#br0">0 1 11563,'0'0'2851,"61"0"-2691,-32 0-128,8 0-865,4 0-1922,2 0-3042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46.423"/>
    </inkml:context>
    <inkml:brush xml:id="br0">
      <inkml:brushProperty name="width" value="0.025" units="cm"/>
      <inkml:brushProperty name="height" value="0.025" units="cm"/>
      <inkml:brushProperty name="color" value="#E71224"/>
    </inkml:brush>
  </inkml:definitions>
  <inkml:trace contextRef="#ctx0" brushRef="#br0">79 1 3075,'0'0'9961,"-10"4"-7868,-47 18 1948,56-21-3834,0-1 0,1 0 1,-1 0-1,1 1 0,-1-1 0,0 0 0,1 0 0,-1 1 1,1-1-1,-1 1 0,1-1 0,-1 1 0,1-1 0,-1 1 1,1-1-1,0 1 0,-1-1 0,1 1 0,0-1 0,-1 1 1,1 0-1,0-1 0,-1 2 0,12 5 1246,30 1-1651,-34-7 1098,108 11-34,0-4-1,141-10 1,-86 0-741,137 27 57,-212-13-113,-49-10 102,0-1 0,0-3 0,0-1 0,0-3-1,76-18 1,-61 14-105,1 4 0,1 2 0,80 5 0,-64 1 29,103-11 0,-91-10-122,-70 13 478,0 0 0,0 2 1,42-3-1,-64 8-451,-1-1 0,1 1 0,0-1 0,0 1 0,0 0 0,0-1 1,0 1-1,0 0 0,0 0 0,0 0 0,1-1 0,-1 1 0,0 0 0,0 0 0,-1 2 1,2-1-261,-1-1 0,-1 1 0,1-1 0,0 1 1,0-1-1,0 0 0,-1 0 0,1 1 0,-1-1 1,1 0-1,-1 0 0,1 0 0,-4 1 0,-12-2-4592,-6 0-3268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8.219"/>
    </inkml:context>
    <inkml:brush xml:id="br0">
      <inkml:brushProperty name="width" value="0.025" units="cm"/>
      <inkml:brushProperty name="height" value="0.025" units="cm"/>
      <inkml:brushProperty name="color" value="#E71224"/>
    </inkml:brush>
  </inkml:definitions>
  <inkml:trace contextRef="#ctx0" brushRef="#br0">1 0 5221,'0'0'6032,"10"0"-4110,77 3 1507,174 13-10230,-148-3 9484,-38-7 1707,1-5-7212,-59-2 1676,27 1-3274</inkml:trace>
  <inkml:trace contextRef="#ctx0" brushRef="#br0" timeOffset="1">937 38 3235,'0'0'8072,"57"6"-6439,-31-5-544,4 2-160,2-1-769,5 2-128,2 0-768,5 1-2115,3 0-3587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8.573"/>
    </inkml:context>
    <inkml:brush xml:id="br0">
      <inkml:brushProperty name="width" value="0.025" units="cm"/>
      <inkml:brushProperty name="height" value="0.025" units="cm"/>
      <inkml:brushProperty name="color" value="#E71224"/>
    </inkml:brush>
  </inkml:definitions>
  <inkml:trace contextRef="#ctx0" brushRef="#br0">0 0 7111,'0'0'3011,"50"1"-2851,-22-1-160,10 0-897,8 2-993</inkml:trace>
  <inkml:trace contextRef="#ctx0" brushRef="#br0" timeOffset="1">641 75 5894,'0'0'5199,"11"0"-3902,275-4 841,-85 1-7623,-122-1-825,-40 2 3865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8.916"/>
    </inkml:context>
    <inkml:brush xml:id="br0">
      <inkml:brushProperty name="width" value="0.025" units="cm"/>
      <inkml:brushProperty name="height" value="0.025" units="cm"/>
      <inkml:brushProperty name="color" value="#E71224"/>
    </inkml:brush>
  </inkml:definitions>
  <inkml:trace contextRef="#ctx0" brushRef="#br0">0 0 897,'27'0'3395,"-5"0"-1121,-4 0-1057,-5 0-608,0 0-481,1 0-416,0 2-1954,4-1-673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29.274"/>
    </inkml:context>
    <inkml:brush xml:id="br0">
      <inkml:brushProperty name="width" value="0.025" units="cm"/>
      <inkml:brushProperty name="height" value="0.025" units="cm"/>
      <inkml:brushProperty name="color" value="#E71224"/>
    </inkml:brush>
  </inkml:definitions>
  <inkml:trace contextRef="#ctx0" brushRef="#br0">0 1 6374,'0'0'6806,"10"2"-6640,68 9 1491,128-9-4152,-105-4 7534,-98 1-6053,3-3-2130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3.942"/>
    </inkml:context>
    <inkml:brush xml:id="br0">
      <inkml:brushProperty name="width" value="0.025" units="cm"/>
      <inkml:brushProperty name="height" value="0.025" units="cm"/>
      <inkml:brushProperty name="color" value="#E71224"/>
    </inkml:brush>
  </inkml:definitions>
  <inkml:trace contextRef="#ctx0" brushRef="#br0">0 0 288,'0'0'4356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4.359"/>
    </inkml:context>
    <inkml:brush xml:id="br0">
      <inkml:brushProperty name="width" value="0.025" units="cm"/>
      <inkml:brushProperty name="height" value="0.025" units="cm"/>
      <inkml:brushProperty name="color" value="#E71224"/>
    </inkml:brush>
  </inkml:definitions>
  <inkml:trace contextRef="#ctx0" brushRef="#br0">21 11 6118,'0'0'18353,"9"-11"-16287,-9 22-1669,0-1 0,0 1 1,-2-1-1,-1 13 0,-2-5-663,-5 23 225,1-15-6880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4.807"/>
    </inkml:context>
    <inkml:brush xml:id="br0">
      <inkml:brushProperty name="width" value="0.025" units="cm"/>
      <inkml:brushProperty name="height" value="0.025" units="cm"/>
      <inkml:brushProperty name="color" value="#E71224"/>
    </inkml:brush>
  </inkml:definitions>
  <inkml:trace contextRef="#ctx0" brushRef="#br0">64 1 12716,'0'0'8242,"-4"8"-6768,-1 3-972,1 1 1,0 0 0,-4 20-1,5 6-5427,-2 18-1619,-6-23 9741,9-29-2957,0 1 0,0 0 0,1-1 0,0 1 0,0 0 0,0 0 0,1 0 0,0 10 0,-5 28 13,3-34 318,0-3-2088,1-15-4712,1-1-4122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5.958"/>
    </inkml:context>
    <inkml:brush xml:id="br0">
      <inkml:brushProperty name="width" value="0.025" units="cm"/>
      <inkml:brushProperty name="height" value="0.025" units="cm"/>
      <inkml:brushProperty name="color" value="#E71224"/>
    </inkml:brush>
  </inkml:definitions>
  <inkml:trace contextRef="#ctx0" brushRef="#br0">110 15 7976,'0'0'18764,"-15"-15"-16869,4 27-866,9-9-719,0-1 1,0 0-1,0 1 0,0-1 0,0 1 1,1 0-1,-1-1 0,1 1 1,-3 6-1,-11 48-310,3 2 0,2 0 0,-4 101 0,5-54 0,6-62 0,2 1 0,2-1 0,1 1 0,3-1 0,2 0 0,1 0 0,19 55 0,-7-41 0,3-1 0,3-1 0,2-1 0,60 88 0,-7-28 0,68 104 0,-126-173 0,-25-46 0,1 0 0,-1 0 0,1-1 0,-1 1 0,1-1 0,-1 1 0,1-1 0,-1 1 0,1-1 0,-1 0 0,1 0 0,-1 0 0,1 0 0,0 0 0,-2-2 0,-39-44-3108,6-7-5470,4-3-4656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6.501"/>
    </inkml:context>
    <inkml:brush xml:id="br0">
      <inkml:brushProperty name="width" value="0.025" units="cm"/>
      <inkml:brushProperty name="height" value="0.025" units="cm"/>
      <inkml:brushProperty name="color" value="#E71224"/>
    </inkml:brush>
  </inkml:definitions>
  <inkml:trace contextRef="#ctx0" brushRef="#br0">77 203 11147,'0'0'5167,"-7"8"-2786,0-1-1594,0 0 0,1 1 0,0 0 0,0 0 0,1 1 0,0-1 0,0 1 0,1 0 0,0 1 0,0-1 0,2 1 0,-1-1 0,-2 21 0,9-29 1152,6-8-1261,7-13-342,29-55-282,51-120 0,-70 139-61,-27 57 7,0-1 0,0 0 0,0 1 0,0-1 0,0 0 0,0 0 0,1 1 0,-1-1 0,0 0 0,0 1 0,0-1 0,0 0 0,1 0 0,-1 1 0,0-1 0,0 0 0,1 0 0,-1 1 0,0-1 0,1 0 0,-1 0 0,0 0 0,0 0 0,1 0 0,-1 1 0,0-1 0,1 0 0,-1 0 0,0 0 0,1 0 0,-1 0 0,0 0 0,1 0 0,-1 0 0,0 0 0,1 0 0,-1 0 0,0 0 0,1 0 0,-1-1 0,0 1 0,1 0 0,-1 0 0,0 0 0,1 0 0,-1 0 0,0-1 0,0 1 0,1 0 0,-1 0 0,0-1 0,0 1 0,0 0 0,1 0 0,-1-1 0,0 1 0,0 0 0,0 0 0,1-1 0,6 41 0,-5-28 0,1 1-382,1 0-1,0 0 1,1 0-1,0-1 1,1 0-1,1 0 1,0 0 0,0-1-1,1 0 1,18 19-1,-10-19-5468,-1-6-3245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8.657"/>
    </inkml:context>
    <inkml:brush xml:id="br0">
      <inkml:brushProperty name="width" value="0.025" units="cm"/>
      <inkml:brushProperty name="height" value="0.025" units="cm"/>
      <inkml:brushProperty name="color" value="#E71224"/>
    </inkml:brush>
  </inkml:definitions>
  <inkml:trace contextRef="#ctx0" brushRef="#br0">1 46 7783,'7'-11'7436,"20"-21"3201,-14 29-8499,-3 21-1385,-7-3-511,-1-1 0,-1 0 0,-1 1-1,0-1 1,0 0 0,-2 1 0,0-1 0,0 0 0,-1 0-1,-1 0 1,-1 0 0,-7 16 0,-14 62 634,25-88-876,0 0 0,0 0 0,0 0 0,1 0 0,0 0 0,0 1 0,0-1 0,1 7 0,0-10 0,0 0 0,-1 0 0,1 1 0,0-1 0,0 0 0,-1 0 0,1 0 0,0-1 0,0 1 0,0 0 0,0 0 0,0 0 0,0-1 0,1 1 0,-1 0 0,0-1 0,0 1 0,0-1 0,1 0 0,-1 1 0,0-1 0,0 0 0,1 0 0,-1 0 0,0 1 0,1-2 0,-1 1 0,0 0 0,3 0 0,2-1 7,-1 0 0,1-1-1,0 1 1,-1-1 0,1 0 0,-1-1-1,0 1 1,0-1 0,0 0 0,0 0 0,5-5-1,49-44-733,-48 37-3381,-7-2-4943,-4 5 1652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9:20.319"/>
    </inkml:context>
    <inkml:brush xml:id="br0">
      <inkml:brushProperty name="width" value="0.025" units="cm"/>
      <inkml:brushProperty name="height" value="0.025" units="cm"/>
      <inkml:brushProperty name="color" value="#E71224"/>
    </inkml:brush>
  </inkml:definitions>
  <inkml:trace contextRef="#ctx0" brushRef="#br0">1 23 7751,'0'0'14531,"5"0"-14173,64 2 1448,-41 1-1135,0-2 1,0-2-1,0 0 1,0-2-1,30-6 1,-34 4-591,-1 1 0,1 1 1,0 2-1,0 0 0,-1 1 1,1 2-1,0 0 0,44 11 0,-44-9-34,0-1 0,-1-2-1,1 0 1,27-3 0,-30 0 5,0 1 0,0 2-1,0 0 1,-1 1 0,39 8 0,-33-3 11,-1-1 0,1-1 0,0-2 0,38 1 0,107-11 448,-25 1-141,94-12 222,-4 9-5,-193 21-549,-33-3-159,-31-5-89,-86 1-44,69-2 264,1-2 0,0-1 0,-60-7 0,28-1-261,0 3-1,0 3 0,0 4 1,-73 10-1,-18 0 485,97-11-130,-1-2 0,1-3 0,-97-18-1,136 17-107,0 0 1,0 2-1,0 1 0,-1 1 0,1 1 0,0 1 0,-1 1 1,1 2-1,0 0 0,-32 10 0,48-11 12,-99 29 27,98-29 12,-1-2-1,1 1 1,0-1-1,-1-1 1,1 0-1,-1 0 1,1-1-1,-1 0 1,-14-4-1,22 5-25,-1-1 0,0 0 0,1 0 0,-1-1 0,1 1 0,-1 0 0,1-1-1,0 0 1,-1 1 0,1-1 0,0 0 0,0 0 0,0 0 0,1 0-1,-1-1 1,0 1 0,-1-4 0,7 4-33,0 0-1,0 0 0,0 1 1,0-1-1,0 1 1,0 0-1,1 1 0,-1-1 1,0 1-1,7-1 1,170-3-258,1 7 1,277 40-1,-236-31 286,2 1 8,-127-6 23,156-7 0,-221-1-42,-20 0 4,1-1 1,-1-1-1,1 0 1,-1 0-1,0-2 1,0 0 0,12-6-1,40-14 41,-64 25-101,-1 0 1,0-1-1,1 1 1,-1 0-1,1-1 0,-1 1 1,1 0-1,0 0 1,-1 0-1,1 0 0,-1-1 1,1 1-1,-1 0 0,1 0 1,-1 0-1,1 0 1,-1 0-1,1 0 0,0 0 1,-1 1-1,1-1 0,-1 0 1,1 0-1,-1 0 1,1 0-1,-1 1 0,1-1 1,-1 0-1,1 1 1,-1-1-1,1 0 0,-1 1 1,0-1-1,1 0 0,-1 1 1,1-1-1,-1 1 1,0-1-1,0 1 0,1-1 1,-1 1-1,0-1 0,0 1 1,1 0-1,-1 0-469,-1 0-1,1 0 1,0 0-1,0 0 1,-1 0-1,1 0 1,-1 0-1,1 0 1,-1 0-1,1 0 1,-1 0-1,1 0 1,-1-1-1,0 1 1,0 0-1,1 0 1,-1-1-1,0 1 1,0 0-1,0-1 1,0 1-1,-1 0 1,-14 6-13888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8.984"/>
    </inkml:context>
    <inkml:brush xml:id="br0">
      <inkml:brushProperty name="width" value="0.025" units="cm"/>
      <inkml:brushProperty name="height" value="0.025" units="cm"/>
      <inkml:brushProperty name="color" value="#E71224"/>
    </inkml:brush>
  </inkml:definitions>
  <inkml:trace contextRef="#ctx0" brushRef="#br0">33 1 13485,'0'0'10474,"-20"51"-7784,18-23-800,0 2-641,-3 6-192,2-3-256,2 0-385,1-1-288,0-3-63,0-6-98,0-1-1184,6-6-1826,1-9-2338,5-7-1601,0-1-8617</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9.324"/>
    </inkml:context>
    <inkml:brush xml:id="br0">
      <inkml:brushProperty name="width" value="0.025" units="cm"/>
      <inkml:brushProperty name="height" value="0.025" units="cm"/>
      <inkml:brushProperty name="color" value="#E71224"/>
    </inkml:brush>
  </inkml:definitions>
  <inkml:trace contextRef="#ctx0" brushRef="#br0">141 1 21300,'0'0'10186,"-4"11"-9642,0 1-386,-2 3-61,1 0-1,0 1 1,1-1-1,1 1 1,-2 20-1,6-35-96,-1 0 0,0-1 0,0 1 0,1-1 0,-1 1 0,0-1 0,1 1 0,-1-1 0,1 1 0,-1-1 0,1 1 0,-1-1 0,1 1 0,-1-1 0,1 0 0,-1 1 0,1-1 0,-1 0 0,1 1 0,0-1 0,-1 0 0,1 0 0,-1 0 0,1 0 0,0 1 0,-1-1 0,1 0 0,1 0 0,26 2 0,-17-2 0,-2 0-38,0 1 1,0 1-1,0-1 0,0 1 1,0 1-1,0 0 0,0 0 1,15 9-1,-21-10 28,0 0-1,-1 0 1,1 1-1,-1-1 1,0 1 0,1-1-1,-1 1 1,0 0 0,-1 0-1,1 0 1,0 0-1,-1 0 1,0 1 0,0-1-1,0 0 1,0 1-1,0-1 1,-1 0 0,1 1-1,-1-1 1,0 1-1,0-1 1,-1 1 0,1-1-1,0 1 1,-1-1-1,-1 5 1,0-2 29,-1 0 0,1 0 0,-1 0-1,0 0 1,-1 0 0,0-1 0,1 1 0,-2-1 0,1 0-1,0 0 1,-1 0 0,0-1 0,0 0 0,-1 0 0,1 0-1,-1-1 1,-7 4 0,0 0 23,0-1-1,0 0 1,-1-1-1,0 0 1,0-2-1,-28 5 1,37-7-125,0 0-1,0-1 1,0 0-1,0 0 1,1 0 0,-1-1-1,0 0 1,0 0-1,-6-2 1,9 2-40,0 0 0,1 0 0,-1 0 0,1 0 0,-1 0 0,1-1 0,-1 1 0,1-1 0,0 1 1,-1-1-1,1 0 0,0 1 0,0-1 0,0 0 0,1 0 0,-1 1 0,0-1 0,1 0 0,-1 0 0,1 0 0,-1 0 0,1 0 0,0 0 0,0 0 0,0-3 1,0-7-3131,0 0 1,0 0-1,5-23 1,8-8-7799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39.667"/>
    </inkml:context>
    <inkml:brush xml:id="br0">
      <inkml:brushProperty name="width" value="0.025" units="cm"/>
      <inkml:brushProperty name="height" value="0.025" units="cm"/>
      <inkml:brushProperty name="color" value="#E71224"/>
    </inkml:brush>
  </inkml:definitions>
  <inkml:trace contextRef="#ctx0" brushRef="#br0">1 22 5061,'0'0'18417,"53"-20"-15758,-38 19-1058,-1 1-864,2 0-577,-1 0-160,0 2-1345,-1 3-2211,0-3-2593,-1 0-7016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0.025"/>
    </inkml:context>
    <inkml:brush xml:id="br0">
      <inkml:brushProperty name="width" value="0.025" units="cm"/>
      <inkml:brushProperty name="height" value="0.025" units="cm"/>
      <inkml:brushProperty name="color" value="#E71224"/>
    </inkml:brush>
  </inkml:definitions>
  <inkml:trace contextRef="#ctx0" brushRef="#br0">49 19 10025,'0'0'7976,"-1"9"-5659,-6 24-272,3-17-857,1-1 0,0 1 0,1 0 0,1 0 0,0 0 1,2 25-1,0-40-1153,-1 0 0,1-1 1,-1 1-1,1-1 0,-1 1 0,0-1 1,1 0-1,0 1 0,-1-1 1,1 1-1,-1-1 0,1 0 1,-1 1-1,1-1 0,0 0 0,-1 0 1,1 0-1,0 1 0,-1-1 1,1 0-1,0 0 0,-1 0 1,1 0-1,0 0 0,-1 0 0,1 0 1,0 0-1,-1-1 0,1 1 1,0 0-1,-1 0 0,1 0 1,0-1-1,-1 1 0,1 0 0,-1-1 1,1 1-1,-1-1 0,1 1 1,-1 0-1,1-2 0,25-16 506,-21 12-537,0-1-1,-1-1 1,1 1-1,-1-1 1,-1 0-1,1 1 1,-1-2-1,-1 1 1,0 0 0,0 0-1,0-1 1,-1 1-1,0-1 1,-1 1-1,0-1 1,0 0-1,-3-9 1,3 16-4,0 1 0,0 0 0,-1 0 0,1-1 0,-1 1 0,1 0 0,-1 0 0,1 0 0,-1 0 0,0 0 0,1 0 0,-1 0 0,0 0 0,0 0 0,0 0 0,0 0 0,0 0 0,0 0 0,0 1 0,0-1 0,0 0 0,0 1 0,0-1 0,0 1 0,-1-1 0,1 1 0,0 0 0,0-1 0,-1 1 0,1 0 0,0 0 0,0 0 0,-1 0 0,1 0 0,0 0 0,0 0 0,-1 1 0,1-1 0,0 0 0,-2 1 0,-1 0 0,0 0 0,0 1 0,1-1 0,-1 1 0,1 0 0,-1 0 0,1 0 0,-1 0 0,1 0 0,0 1 0,-5 5 0,-11 25-2040,17-28 1368,0 0 0,0 0 0,1 1 0,-1-1 0,1 1 0,0-1 0,0 0 0,1 1 1,0 0-1,0-1 0,0 1 0,0-1 0,1 1 0,0-1 0,2 7 0,7-2-5531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3.029"/>
    </inkml:context>
    <inkml:brush xml:id="br0">
      <inkml:brushProperty name="width" value="0.025" units="cm"/>
      <inkml:brushProperty name="height" value="0.025" units="cm"/>
      <inkml:brushProperty name="color" value="#E71224"/>
    </inkml:brush>
  </inkml:definitions>
  <inkml:trace contextRef="#ctx0" brushRef="#br0">0 12 18129,'0'0'10250,"73"0"-8777,-38-1-576,1-3-224,0 1-385,0 1-192,-2 1-64,-7 1-224,-2 0-1025,-7 0-1057,-9 0-1570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3.355"/>
    </inkml:context>
    <inkml:brush xml:id="br0">
      <inkml:brushProperty name="width" value="0.025" units="cm"/>
      <inkml:brushProperty name="height" value="0.025" units="cm"/>
      <inkml:brushProperty name="color" value="#E71224"/>
    </inkml:brush>
  </inkml:definitions>
  <inkml:trace contextRef="#ctx0" brushRef="#br0">1 9 15887,'0'0'10730,"56"9"-9096,-18-9-930,2-3-479,1-2-161,1 3-353,-4-1-2209,-7 2-2819,-2-2-5509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4.537"/>
    </inkml:context>
    <inkml:brush xml:id="br0">
      <inkml:brushProperty name="width" value="0.025" units="cm"/>
      <inkml:brushProperty name="height" value="0.025" units="cm"/>
      <inkml:brushProperty name="color" value="#E71224"/>
    </inkml:brush>
  </inkml:definitions>
  <inkml:trace contextRef="#ctx0" brushRef="#br0">1 7 5926,'6'-6'10796,"0"7"-4318,1 14-1848,-1 30-4993,-5-42 1659,0 37-88,3 33 77,-3-67-1232,0-1 0,0 0 0,0 1 0,1-1 0,0 0 0,0 0-1,0 0 1,1 0 0,-1-1 0,6 8 0,-6-10-37,-1-1-1,1 1 0,0 0 1,0 0-1,0-1 1,1 1-1,-1-1 1,0 0-1,1 0 0,-1 0 1,0 0-1,1 0 1,-1 0-1,1 0 0,0-1 1,-1 0-1,1 1 1,-1-1-1,1 0 1,0 0-1,-1 0 0,1-1 1,-1 1-1,1 0 1,-1-1-1,1 0 1,-1 0-1,5-1 0,-2-1-111,1 0-1,-1 0 0,0 0 0,0 0 0,0-1 0,0 0 0,0 0 0,-1 0 0,0-1 1,0 1-1,4-6 0,1-9-1820,0 1-1,-2-1 1,0-1 0,0 1 0,-2-1-1,4-31 1,-5 31 1004,-7 41 5421,-14 51-389,-26 35-515,23-63-3115,3 1-1,1 1 0,-14 73 0,27-64-1924,3-54 1332,0-1-1,0 0 0,0 0 0,0 0 0,0 1 1,0-1-1,0 0 0,0 0 0,0 0 1,0 1-1,0-1 0,0 0 0,0 0 0,1 0 1,-1 1-1,0-1 0,0 0 0,0 0 0,0 0 1,0 0-1,1 0 0,-1 1 0,0-1 1,0 0-1,0 0 0,0 0 0,1 0 0,-1 0 1,0 0-1,0 0 0,0 0 0,1 0 1,-1 0-1,0 0 0,0 0 0,0 0 0,1 0 1,-1 0-1,0 0 0,0 0 0,1 0 1,-1 0-1,0 0 0,0 0 0,0 0 0,0 0 1,1 0-1,-1 0 0,0 0 0,0 0 1,0-1-1,1 1 0,-1 0 0,0 0 0,0 0 1,0 0-1,0 0 0,1-1 0,9-9-5601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5.931"/>
    </inkml:context>
    <inkml:brush xml:id="br0">
      <inkml:brushProperty name="width" value="0.025" units="cm"/>
      <inkml:brushProperty name="height" value="0.025" units="cm"/>
      <inkml:brushProperty name="color" value="#E71224"/>
    </inkml:brush>
  </inkml:definitions>
  <inkml:trace contextRef="#ctx0" brushRef="#br0">213 36 2242,'17'-13'6523,"-14"10"-5013,0 1 1,-1-1-1,1 1 0,0 0 0,0-1 0,1 2 1,-1-1-1,6-2 0,-16 33 1656,-14 5-2311,-1-1-1,-1-2 1,-35 38 0,-8 10 685,146-166-1353,-51 40-492,-15 25-37,-28 50 87,1-3 262,3-10 38,1 1 0,0 0 1,2 1-1,0-1 0,0 2 0,2-1 0,0 1 1,1 0-1,-2 24 0,6-41-39,0-1-1,0 0 1,0 1-1,0-1 1,0 0 0,0 1-1,1-1 1,-1 0-1,0 1 1,0-1 0,0 1-1,1-1 1,-1 0-1,0 0 1,0 1 0,1-1-1,-1 0 1,0 0 0,0 1-1,1-1 1,-1 0-1,0 0 1,1 1 0,-1-1-1,0 0 1,1 0-1,-1 0 1,1 0 0,-1 0-1,0 0 1,1 0-1,-1 0 1,1 0 0,-1 0-1,0 0 1,1 0 0,-1 0-1,0 0 1,1 0-1,-1 0 1,1 0 0,-1 0-1,1-1 1,15-8 222,-14 5-234,0 1 1,0-1-1,-1 0 1,0 0-1,1 0 1,-1 0-1,-1 0 1,1 0-1,-1 0 0,1 0 1,-1 0-1,0-1 1,-1 1-1,1 0 1,-1 0-1,1 0 1,-1 0-1,-1 0 0,1 0 1,0 0-1,-1 1 1,0-1-1,0 0 1,-5-6-1,-4-5-191,-1 1 0,-1 0-1,0 0 1,-19-14 0,-1-1 302,96 29 1022,-21 3-1001,-16-2-96,1 1-1,-1 1 0,0 1 0,37 12 0,-61-15-104,0 0 0,-1 0 0,1 0 0,-1 0-1,1 0 1,-1 0 0,1 1 0,-1-1 0,1 0 0,-1 1 0,0-1 0,0 1-1,1 2 1,0 9-3570,-12-3-5015,-1-7-2529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6.291"/>
    </inkml:context>
    <inkml:brush xml:id="br0">
      <inkml:brushProperty name="width" value="0.025" units="cm"/>
      <inkml:brushProperty name="height" value="0.025" units="cm"/>
      <inkml:brushProperty name="color" value="#E71224"/>
    </inkml:brush>
  </inkml:definitions>
  <inkml:trace contextRef="#ctx0" brushRef="#br0">240 0 15150,'0'0'11254,"-4"11"-10213,-10 19-378,-2 0 0,0-1 1,-39 51-1,26-40 209,-31 59-1,53-85-810,0 1 1,1 1-1,0-1 1,1 1-1,1 0 0,1 0 1,0 1-1,0 17 0,2-26-207,1 1 0,0-1-1,0 0 1,1 1 0,1-1-1,-1 0 1,4 11 0,-4-16-218,1-1 0,-1 1 0,0-1 0,1 1 0,0-1 0,-1 0-1,1 1 1,0-1 0,0 0 0,3 2 0,-2-2-493,0 0-1,0 0 0,0-1 0,0 1 0,0-1 0,0 0 1,0 0-1,0 0 0,1-1 0,4 1 0,15 0-9333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6.871"/>
    </inkml:context>
    <inkml:brush xml:id="br0">
      <inkml:brushProperty name="width" value="0.025" units="cm"/>
      <inkml:brushProperty name="height" value="0.025" units="cm"/>
      <inkml:brushProperty name="color" value="#E71224"/>
    </inkml:brush>
  </inkml:definitions>
  <inkml:trace contextRef="#ctx0" brushRef="#br0">215 0 13196,'0'0'10912,"-10"1"-9876,4-1-838,0 1 0,1 0 0,-1 0 0,0 0 0,1 1 0,-1 0 0,1 0 0,-1 0 1,1 1-1,0 0 0,0 0 0,0 0 0,0 1 0,1-1 0,0 1 0,-1 0 0,1 0 0,-6 9 0,-7 7 592,1 2-1,-24 41 0,36-55-700,-1 2 0,1-1 0,1 0 0,0 1 0,0 0 0,1-1 0,0 1 0,1 0 0,0 0 0,1 17 1,0-25-84,0 0 1,0-1 0,1 1 0,-1 0 0,1 0-1,-1 0 1,1 0 0,0 0 0,-1-1 0,1 1-1,0 0 1,0-1 0,1 1 0,-1-1 0,0 1-1,0-1 1,1 1 0,-1-1 0,1 0 0,-1 0-1,1 0 1,-1 0 0,1 0 0,0 0 0,0 0-1,-1 0 1,1-1 0,0 1 0,0 0 0,0-1 0,0 0-1,0 1 1,0-1 0,0 0 0,-1 0 0,1 0-1,0-1 1,0 1 0,2-1 0,0 1 4,-1-1 0,1 1 0,-1-1-1,0 0 1,1 0 0,-1 0 0,0-1 0,0 1 0,0-1 0,0 0 0,0 0 0,0 0 0,0 0 0,-1 0 0,1-1-1,-1 1 1,0-1 0,1 1 0,-1-1 0,0 0 0,3-6 0,-4 7-11,-1 0 0,1 0 0,0 0 0,0 0 0,-1 0 0,1 0 0,-1 0 0,0-1 0,1 1 0,-1 0 0,0 0 0,0 0 0,-1 0 0,1 0 0,0-1 0,-1 1 0,1 0 0,-1 0 0,0 0 0,1 0 0,-1 0 0,0 0 0,0 0 0,-1 1 0,1-1 0,0 0 0,-1 0 0,1 1 0,-1-1 0,1 1 0,-1 0 0,1-1 0,-1 1 0,0 0 0,0 0 0,0 0 0,0 0 0,0 0 0,0 0 0,0 1 0,0-1 0,0 1 0,0-1 0,0 1 0,0 0 0,-1 0 0,1 0 0,0 0 0,0 0 0,0 0 0,0 1 0,0-1 0,-1 1 0,-2 0 0,-7 5 0,24-2 0,25-1 0,-26-5 0,-1 0 0,0-1 0,-1 0 0,16-7 0,18-5 0,-42 16 0,-1 1 0,0-1 0,1 1 0,-1-1 0,0 1 0,1-1 0,-1 1 0,0-1 0,0 1 0,0 0 0,-1-1 0,1 1 0,0-1 0,0 1 0,-2 1 0,-22 61 0,18-52 0,1 1 0,0-1 0,0 1 0,2 1 0,0-1 0,0 0 0,-1 17 0,4-30-9,0 0-1,0 0 1,0 1-1,0-1 1,0 0-1,0 0 1,0 0-1,0 0 1,0 0-1,0 1 1,0-1-1,0 0 1,0 0-1,0 0 1,0 0-1,0 1 1,0-1-1,0 0 1,0 0-1,1 0 1,-1 0-1,0 0 1,0 0-1,0 1 1,0-1-1,0 0 1,0 0-1,0 0 1,0 0-1,1 0 1,-1 0-1,0 0 1,0 0-1,0 1 1,0-1-1,0 0 1,0 0-1,1 0 1,-1 0-1,0 0 1,0 0-1,0 0 1,0 0-1,1 0 1,-1 0-1,0 0 1,0 0-1,0 0 1,0 0-1,0 0 1,1 0-1,-1 0 1,10-8-1362,7-12-3129,-7-4-2322,-1-4-4037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5.690"/>
    </inkml:context>
    <inkml:brush xml:id="br0">
      <inkml:brushProperty name="width" value="0.025" units="cm"/>
      <inkml:brushProperty name="height" value="0.025" units="cm"/>
    </inkml:brush>
  </inkml:definitions>
  <inkml:trace contextRef="#ctx0" brushRef="#br0">30 1 11851,'0'0'17355,"3"12"-16778,-2-1-422,0 1-1,0-1 1,-1 1 0,0-1 0,-1 1 0,0-1 0,-1 1-1,0-1 1,-8 22 0,7-25-90,0 0 99,-1 1-1,2-1 1,-1 1-1,-1 16 1,3-24-149,1 1-1,0-1 1,0 1-1,0-1 1,0 0-1,0 1 1,0-1-1,1 1 1,-1-1 0,0 0-1,1 1 1,-1-1-1,1 0 1,0 0-1,-1 1 1,1-1-1,0 0 1,0 0 0,-1 0-1,1 0 1,0 0-1,0 0 1,0 0-1,0 0 1,1 0-1,-1 0 1,0 0-1,0-1 1,0 1 0,1 0-1,-1-1 1,0 1-1,1-1 1,-1 0-1,0 1 1,1-1-1,1 0 1,11 2-147,1-1 0,-1-1 0,1 0 1,20-3-1,-28 2-128,0 0 1,0-1 0,0 0-1,0 0 1,0 0-1,0-1 1,-1 0 0,1 0-1,-1 0 1,11-8-1,-11 1-5607,-5-1-2850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9:31.665"/>
    </inkml:context>
    <inkml:brush xml:id="br0">
      <inkml:brushProperty name="width" value="0.025" units="cm"/>
      <inkml:brushProperty name="height" value="0.025" units="cm"/>
      <inkml:brushProperty name="color" value="#E71224"/>
    </inkml:brush>
  </inkml:definitions>
  <inkml:trace contextRef="#ctx0" brushRef="#br0">1 85 7175,'0'0'10981,"9"0"-10314,116 6 887,41 0-182,-142-7-1107,-1-1 0,1-1 0,0-1 0,-1-1 0,24-8 0,7-8 472,-33 12-254,1 0 0,-1 2 0,28-5 1,-110 8 2985,10-2-3484,-20 6-37,0 3 0,-113 21 1,127-17-419,97 16-4062,30 12-615,-34-17-47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7.227"/>
    </inkml:context>
    <inkml:brush xml:id="br0">
      <inkml:brushProperty name="width" value="0.025" units="cm"/>
      <inkml:brushProperty name="height" value="0.025" units="cm"/>
      <inkml:brushProperty name="color" value="#E71224"/>
    </inkml:brush>
  </inkml:definitions>
  <inkml:trace contextRef="#ctx0" brushRef="#br0">1 0 14734,'0'0'15759,"65"13"-15759,-50-12-513,-1-1-896,0 0-1153,-4 0-449,-5 0-961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7.572"/>
    </inkml:context>
    <inkml:brush xml:id="br0">
      <inkml:brushProperty name="width" value="0.025" units="cm"/>
      <inkml:brushProperty name="height" value="0.025" units="cm"/>
      <inkml:brushProperty name="color" value="#E71224"/>
    </inkml:brush>
  </inkml:definitions>
  <inkml:trace contextRef="#ctx0" brushRef="#br0">1 23 16111,'0'0'12716,"66"16"-12620,-40-16-64,-3 0 0,1-4-544,-5 0-1122,-3-1-287,-3 0-770,-2-4-1409,1-2-4452</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7.919"/>
    </inkml:context>
    <inkml:brush xml:id="br0">
      <inkml:brushProperty name="width" value="0.025" units="cm"/>
      <inkml:brushProperty name="height" value="0.025" units="cm"/>
      <inkml:brushProperty name="color" value="#E71224"/>
    </inkml:brush>
  </inkml:definitions>
  <inkml:trace contextRef="#ctx0" brushRef="#br0">58 0 18193,'0'0'10891,"-1"10"-10267,-4 9-148,0 0 0,0 0 1,-2 0-1,-13 25 0,18-40-440,0-1 1,0 1-1,1 0 0,-1 0 0,1 0 0,0 0 1,0 1-1,0-1 0,0 0 0,1 0 1,-1 1-1,2 7 0,-1-11-29,1 1-1,0 0 1,0-1 0,0 1-1,0-1 1,0 1 0,0-1 0,0 1-1,1-1 1,-1 0 0,0 1-1,1-1 1,-1 0 0,1 0-1,0 0 1,-1 0 0,1-1-1,0 1 1,-1 0 0,1-1-1,0 1 1,0-1 0,-1 1-1,1-1 1,0 0 0,0 0-1,0 0 1,0 0 0,0 0-1,2-1 1,5 2-443,-5-1-312,-1 1-1,1-1 0,-1 0 1,0 0-1,1 0 1,-1 0-1,0-1 0,1 1 1,-1-1-1,0 0 1,1 0-1,-1 0 0,0 0 1,0-1-1,0 1 1,0-1-1,0 0 0,3-2 1,3-8-7367</inkml:trace>
  <inkml:trace contextRef="#ctx0" brushRef="#br0" timeOffset="1">138 124 11243,'0'0'13613,"-41"67"-11724,33-39-575,-2-2-546,6 2-544,4-3-127,0-3-1699,5-8-2242,11-9-2562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8.255"/>
    </inkml:context>
    <inkml:brush xml:id="br0">
      <inkml:brushProperty name="width" value="0.025" units="cm"/>
      <inkml:brushProperty name="height" value="0.025" units="cm"/>
      <inkml:brushProperty name="color" value="#E71224"/>
    </inkml:brush>
  </inkml:definitions>
  <inkml:trace contextRef="#ctx0" brushRef="#br0">162 0 9929,'0'0'7736,"-12"5"-3989,0 0-3087,1 0 0,0 0 0,0 2 1,0-1-1,1 1 0,-13 11 0,18-13-450,-1 0-1,1 0 1,0 1 0,1-1 0,-1 1 0,1 0-1,0 1 1,1-1 0,-1 1 0,1-1-1,1 1 1,-1 0 0,1 0 0,-2 11 0,4-16-189,-1 1 0,1 0 0,-1-1 0,1 1 0,0 0 0,0-1 0,1 1 0,-1-1 0,0 1 0,1 0 0,-1-1 0,1 1 0,0-1 0,0 1 0,0-1 0,0 0 0,1 1 0,-1-1 0,0 0 0,1 0 0,0 0 0,-1 0 0,1 0 0,4 3 0,-2-3 10,1 0 0,0 0 0,0 0 0,0 0 0,0-1 0,0 1 0,0-1 0,1-1 0,-1 1 0,0-1-1,8 0 1,-4 0 1,-1-1-1,0-1 0,0 1 0,-1-1 0,1 0 0,0-1 0,0 0 1,-1 0-1,0-1 0,0 0 0,0 0 0,12-9 0,-16 11-23,0-1 1,0 1-1,0-1 0,0 0 0,-1 0 0,1 0 0,-1 0 0,0-1 1,1 1-1,-1 0 0,-1-1 0,1 0 0,-1 1 0,1-1 0,-1 0 0,0 0 1,0 0-1,-1 0 0,1 1 0,-1-1 0,0 0 0,0 0 0,0 0 0,0 0 1,-1 0-1,0 0 0,0 0 0,-1-4 0,0 4 14,-1 0-1,1 1 0,-1-1 1,0 1-1,0 0 1,0 0-1,-1 0 1,1 0-1,-1 1 1,1-1-1,-1 1 1,0 0-1,0 0 0,0 0 1,-8-2-1,-31-6-932,7 13-3502,28 4-300,6 1-2281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48:48.609"/>
    </inkml:context>
    <inkml:brush xml:id="br0">
      <inkml:brushProperty name="width" value="0.025" units="cm"/>
      <inkml:brushProperty name="height" value="0.025" units="cm"/>
      <inkml:brushProperty name="color" value="#E71224"/>
    </inkml:brush>
  </inkml:definitions>
  <inkml:trace contextRef="#ctx0" brushRef="#br0">312 0 5541,'0'0'15855,"21"71"-13709,-8-40-320,0 5-192,-6 2-481,-4 5-321,-3 5-191,-13 3-32,-15 6 31,-14 4-223,-9 1-289,-10 1-96,1-7-96,-1-11-2723,8-16-8424</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2.109"/>
    </inkml:context>
    <inkml:brush xml:id="br0">
      <inkml:brushProperty name="width" value="0.025" units="cm"/>
      <inkml:brushProperty name="height" value="0.025" units="cm"/>
    </inkml:brush>
  </inkml:definitions>
  <inkml:trace contextRef="#ctx0" brushRef="#br0">1 13 4420,'0'0'18316,"5"1"-17494,33 1-1,0-2 0,50-5 0,16-1-566,346 20 673,-384-12-683,0-3 0,83-11-1,-123 9-225,14 3-942,-53-5-18167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5.957"/>
    </inkml:context>
    <inkml:brush xml:id="br0">
      <inkml:brushProperty name="width" value="0.025" units="cm"/>
      <inkml:brushProperty name="height" value="0.025" units="cm"/>
    </inkml:brush>
  </inkml:definitions>
  <inkml:trace contextRef="#ctx0" brushRef="#br0">0 33 5477,'0'1'601,"0"0"0,0 0 0,1 0 1,-1 0-1,0 0 0,0 0 0,1 0 0,-1 0 0,0 0 0,1-1 0,-1 1 0,1 0 0,0 0 0,-1 0 0,1 0 1,0-1-1,-1 1 0,1 0 0,0 0 0,1 0 0,25 10 3563,37-5-2935,-56-6-203,468-22 4334,-150 1-5136,-312 19-2103,-24-8-3945,-7-4-2547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7.589"/>
    </inkml:context>
    <inkml:brush xml:id="br0">
      <inkml:brushProperty name="width" value="0.025" units="cm"/>
      <inkml:brushProperty name="height" value="0.025" units="cm"/>
    </inkml:brush>
  </inkml:definitions>
  <inkml:trace contextRef="#ctx0" brushRef="#br0">1 72 10282,'0'0'12737,"8"2"-11360,14 3-904,0-1 0,0-1-1,0-1 1,37-1 0,101-11 478,-101 5-732,720-36 554,-396 24-264,-359 15-1409,-54 2-2391,11 0 1460,-10-2-3475,0-9-3994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9.524"/>
    </inkml:context>
    <inkml:brush xml:id="br0">
      <inkml:brushProperty name="width" value="0.025" units="cm"/>
      <inkml:brushProperty name="height" value="0.025" units="cm"/>
    </inkml:brush>
  </inkml:definitions>
  <inkml:trace contextRef="#ctx0" brushRef="#br0">0 0 7687,'0'0'20179,"75"25"-20083,-41-25-128,-3-1-2018,-2-6-2017,-7 1-3813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069"/>
    </inkml:context>
    <inkml:brush xml:id="br0">
      <inkml:brushProperty name="width" value="0.025" units="cm"/>
      <inkml:brushProperty name="height" value="0.025" units="cm"/>
    </inkml:brush>
  </inkml:definitions>
  <inkml:trace contextRef="#ctx0" brushRef="#br0">0 19 11018,'0'0'15199,"9"-3"-13822,7-1-996,0 0 0,0 1 0,0 1 0,0 0 0,1 1 0,-1 1 0,31 4 0,-46-4-374,0 0 0,0 0 0,-1 0 0,1 0 0,0 1 0,0-1 0,0 0-1,0 1 1,0-1 0,-1 0 0,1 1 0,0-1 0,0 1 0,0-1 0,-1 1 0,1-1-1,0 1 1,-1 0 0,1-1 0,-1 1 0,1 0 0,-1 0 0,1-1 0,-1 1 0,1 0-1,-1 0 1,1 0 0,-1-1 0,0 1 0,0 0 0,0 0 0,1 0 0,-1 0 0,0 0-1,0 0 1,0 0 0,0 0 0,0-1 0,-1 1 0,1 0 0,0 0 0,0 0 0,0 0 0,-1 0-1,1 0 1,-1-1 0,1 1 0,0 0 0,-1 0 0,1-1 0,-1 1 0,0 0 0,1 0-1,-2 0 1,-2 4 166,0-1 1,0 1-1,0-1 0,-1 0 0,0 0 0,-7 4 0,-22 8 124,26-13-267,0 0-1,0 0 1,1 1 0,-1 1-1,1-1 1,0 1-1,-12 11 1,21-15-30,1 0 0,-1 1 0,1-1 0,0 0 0,-1 0 0,1-1 0,0 1 0,0 0 0,0-1 0,0 0 0,0 0 0,3 0 0,-4 0 0,11 2-185,0 0 1,0 0-1,-1 1 0,1 1 0,-1 0 1,14 6-1,-24-9 156,0 0-1,0 0 1,0 0 0,0 0 0,0 1 0,0-1 0,0 0 0,0 1-1,-1-1 1,1 1 0,-1 0 0,1 0 0,-1 0 0,1-1 0,-1 1-1,0 1 1,0-1 0,0 0 0,0 0 0,0 0 0,-1 0 0,1 1-1,-1-1 1,1 0 0,-1 1 0,0-1 0,0 0 0,0 1 0,0-1-1,0 0 1,0 0 0,-1 1 0,1-1 0,-1 0 0,0 1 0,1-1-1,-1 0 1,0 0 0,0 0 0,-1 0 0,1 0 0,-3 3 0,-1 1 135,0-1 0,0 0 0,-1 0 0,1 0 0,-1-1 0,0 0 0,-1 0 0,1-1 0,0 0 1,-1 0-1,0 0 0,0-1 0,0 0 0,0 0 0,0 0 0,0-1 0,-1-1 0,1 1 0,0-1 1,0 0-1,-1-1 0,1 1 0,-13-4 0,19 4-167,1 0-1,-1 0 1,0 0 0,0 0 0,1 0-1,-1 0 1,0 0 0,1 0 0,-1-1-1,0 1 1,1 0 0,-1 0 0,0-1-1,1 1 1,-1 0 0,0-1-1,1 1 1,-1 0 0,1-1 0,-1 1-1,1-1 1,-1 1 0,1-1 0,-1 1-1,1-1 1,-1 1 0,1-1 0,0 0-1,-1 1 1,1-1 0,0 0-1,0 1 1,-1-1 0,1 0 0,0 1-1,0-1 1,0 0 0,0 0 0,0 1-1,0-1 1,0 0 0,0 1-1,0-1 1,0 0 0,0 1 0,1-1-1,-1 0 1,0 1 0,0-1 0,1 0-1,-1 1 1,0-1 0,1-1 0,2 0-642,-1-1-1,1 0 1,0 0 0,0 1 0,0 0 0,0-1 0,0 1 0,6-2 0,19-10-6803,4-2-4788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9:33.192"/>
    </inkml:context>
    <inkml:brush xml:id="br0">
      <inkml:brushProperty name="width" value="0.025" units="cm"/>
      <inkml:brushProperty name="height" value="0.025" units="cm"/>
      <inkml:brushProperty name="color" value="#E71224"/>
    </inkml:brush>
  </inkml:definitions>
  <inkml:trace contextRef="#ctx0" brushRef="#br0">0 375 5830,'0'0'8434,"2"-8"-7238,1-4-1051,1 0-1,0 0 1,1 1 0,1 0 0,-1 0-1,2 0 1,0 0 0,0 1 0,0 0-1,1 1 1,11-10 0,12-9 507,1 2 0,39-23-1,13-11-200,-82 58-451,31-26 50,-31 27-45,0-1 1,0 0-1,-1 0 1,1 0 0,-1 0-1,1 0 1,-1 0-1,0 0 1,0 0-1,0-1 1,0 1-1,0 0 1,-1-1-1,2-2 1,-23 21 763,-97 147 1162,86-114-1094,-2-1 0,-64 69-1,91-112-853,5-6 3,8-16 0,17-25 65,16-13-447,2 2 1,52-53-1,-61 75-959,1 1-1,39-27 1,-70 56 1184,-91 76 3208,27-24-2204,38-29-823,3-2-87,-41 28 0,53-42-596,0-1 1,-1 0-1,1-1 0,-19 6 1,-14-1-4966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413"/>
    </inkml:context>
    <inkml:brush xml:id="br0">
      <inkml:brushProperty name="width" value="0.025" units="cm"/>
      <inkml:brushProperty name="height" value="0.025" units="cm"/>
    </inkml:brush>
  </inkml:definitions>
  <inkml:trace contextRef="#ctx0" brushRef="#br0">207 11 14510,'0'0'13527,"-10"-3"-11872,5 1-1553,-1 0 0,1 1 0,0 0 0,0 0 0,-1 1 0,1 0 0,0-1 0,-1 2 0,1-1-1,0 1 1,-1-1 0,1 1 0,0 1 0,0-1 0,0 1 0,0 0 0,0 0 0,0 1 0,0-1 0,-7 6 0,2 0 16,1 0 0,0 1 1,0 0-1,-14 19 0,20-25-104,1 0 1,0-1-1,1 1 0,-1 0 0,0 0 1,1 0-1,-1 0 0,1 0 1,0 1-1,0-1 0,0 0 1,1 1-1,-1-1 0,1 0 0,0 1 1,0-1-1,0 1 0,0-1 1,1 0-1,-1 1 0,1-1 0,0 0 1,2 6-1,-1-7-14,0 0 0,0 0 0,1 0 0,-1 0 0,1-1 0,-1 1 0,1-1 0,0 1 0,0-1 0,-1 0 0,1 0 0,0 0 0,0-1 0,0 1 0,0-1 0,0 1 0,0-1 0,0 0 0,4 0 0,2 0 0,1 0 0,-1-1 0,1 0 0,0 0 0,10-4 0,-12 2 0,-1-1 0,0 0 0,0 0 0,-1 0 0,1-1 0,-1 0 0,0 0 0,0-1 0,-1 0 0,1 0 0,-1 0 0,-1-1 0,7-10 0,-9 15 0,-1 0 0,0-1 0,1 1 0,-1 0 0,0-1 0,0 1 0,0 0 0,0-1 0,-1 1 0,1-1 0,-1 0 0,0 1 0,1-1 0,-1 1 0,0-1 0,0 0 0,-1 1 0,1-1 0,-1 1 0,1-1 0,-1 1 0,0-1 0,0 1 0,0-1 0,0 1 0,0 0 0,0-1 0,-1 1 0,1 0 0,-1 0 0,0 0 0,1 0 0,-1 0 0,0 1 0,0-1 0,0 0 0,0 1 0,-1-1 0,1 1 0,0 0 0,-1 0 0,1 0 0,-5-1 0,2 0-576,0 1-1,0 0 1,0 0-1,1 1 1,-1-1 0,0 1-1,0 0 1,0 1-1,-7 0 1,11-1 395,0 0 0,0 1 1,0-1-1,0 0 0,0 0 0,0 1 1,0-1-1,0 1 0,0-1 1,0 1-1,0-1 0,0 1 0,0-1 1,0 1-1,1 0 0,-1 0 0,0-1 1,0 1-1,1 0 0,-1 0 0,0 0 1,1 0-1,-1 0 0,1 0 0,-1 0 1,1 0-1,0 0 0,-1 0 0,1 0 1,0 0-1,0 0 0,0 0 1,-1 0-1,1 0 0,0 0 0,0 0 1,1 1-1,-1-1 0,0 0 0,0 0 1,1 0-1,-1 0 0,0 0 0,1 0 1,-1 0-1,2 1 0,6 8-5931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772"/>
    </inkml:context>
    <inkml:brush xml:id="br0">
      <inkml:brushProperty name="width" value="0.025" units="cm"/>
      <inkml:brushProperty name="height" value="0.025" units="cm"/>
    </inkml:brush>
  </inkml:definitions>
  <inkml:trace contextRef="#ctx0" brushRef="#br0">110 45 5765,'0'0'23468,"-9"4"-23014,0-1-333,1 2 0,-1 0 1,1 0-1,0 0 0,0 1 1,-7 6-1,12-9-78,0 0 0,0 0-1,0 0 1,0 0 0,1 1-1,-1-1 1,1 1 0,0-1-1,0 1 1,0 0 0,1 0-1,-1 0 1,1 0 0,0 0-1,0 0 1,0 0 0,1 0-1,0 1 1,-1 5 0,2-9-37,0 0 1,0 1 0,-1-1-1,1 0 1,0 0-1,0 0 1,0 0 0,0 0-1,1 0 1,-1 0-1,0 0 1,0 0 0,1 0-1,-1 0 1,0-1-1,1 1 1,-1-1 0,0 1-1,1-1 1,-1 1 0,1-1-1,-1 0 1,1 0-1,-1 0 1,1 0 0,-1 0-1,1 0 1,-1 0-1,4-1 1,47-7 211,-44 5-167,0-1-1,-1 0 0,1-1 1,-1 0-1,0 0 1,0 0-1,0-1 1,-1 0-1,8-9 1,-11 12-30,0 0 1,0-1 0,-1 1 0,1-1-1,-1 0 1,0 0 0,0 0-1,0 0 1,0 0 0,-1 0 0,0-1-1,0 1 1,0 0 0,0-1 0,-1 1-1,1-1 1,-1 1 0,0 0 0,0-1-1,-2-5 1,1 8-22,0 0 0,0 0 0,-1 0 0,1 0 0,-1 0 0,0 0 0,1 1 0,-1-1 0,0 0 0,0 1 0,0 0 0,0-1 0,0 1 0,0 0 0,0 0 0,-1 0 0,1 0 0,0 1 0,0-1 0,-1 1 0,1-1 0,-1 1 0,1 0 0,0 0 0,-1 0 0,1 0 0,-1 0 0,1 0 0,-3 1 0,-2 0 0,1 0 0,0 0 0,-1 0 0,1 0 0,0 1 0,0 0 0,0 1 0,0-1 0,1 1 0,-7 4 0,-9 18-3853,20-24 3710,1-1 0,-1 0-1,1 1 1,0-1 0,-1 1 0,1-1 0,0 1-1,-1 0 1,1-1 0,0 1 0,0-1 0,-1 1-1,1-1 1,0 1 0,0 0 0,0-1 0,0 1-1,0-1 1,0 1 0,0 0 0,0-1 0,0 1-1,0-1 1,0 1 0,1 0 0,-1-1 0,0 1-1,0-1 1,0 1 0,1-1 0,-1 1 0,0-1-1,1 1 1,-1-1 0,0 1 0,1-1 0,-1 1-1,1-1 1,-1 1 0,1-1 0,-1 0 0,1 1-1,-1-1 1,1 0 0,-1 0 0,1 1-1,-1-1 1,1 0 0,1 0 0,12 2-7486</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1.114"/>
    </inkml:context>
    <inkml:brush xml:id="br0">
      <inkml:brushProperty name="width" value="0.025" units="cm"/>
      <inkml:brushProperty name="height" value="0.025" units="cm"/>
    </inkml:brush>
  </inkml:definitions>
  <inkml:trace contextRef="#ctx0" brushRef="#br0">51 1 9705,'0'0'21898,"-3"9"-20894,-37 84-844,39-92-160,0 1 0,0-1 0,1 0 0,-1 1 0,0-1 0,1 1 0,-1-1 0,1 0-1,-1 1 1,1 0 0,0-1 0,-1 1 0,1-1 0,0 1 0,0-1 0,0 1 0,0-1 0,0 1 0,1-1 0,-1 1 0,0-1 0,1 1 0,-1-1 0,1 1 0,0-1-1,-1 1 1,1-1 0,0 0 0,0 1 0,0-1 0,0 0 0,0 0 0,0 0 0,0 0 0,0 0 0,0 0 0,1 0 0,-1 0 0,0 0 0,1 0 0,-1-1 0,1 1-1,-1-1 1,0 1 0,4 0 0,1 0-63,1 0 1,-1-1-1,0 0 0,1 0 0,-1 0 0,0-1 0,1 0 1,-1 0-1,0 0 0,11-5 0,17-15-3857,-9-12-4524,-14 7-1079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1.471"/>
    </inkml:context>
    <inkml:brush xml:id="br0">
      <inkml:brushProperty name="width" value="0.025" units="cm"/>
      <inkml:brushProperty name="height" value="0.025" units="cm"/>
    </inkml:brush>
  </inkml:definitions>
  <inkml:trace contextRef="#ctx0" brushRef="#br0">84 18 8488,'0'0'18257,"-64"-14"-14445,53 14-1794,3 0-1826,8 0-192,6 4 0,9-3-352,3-1-6054,5-9-15151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0.867"/>
    </inkml:context>
    <inkml:brush xml:id="br0">
      <inkml:brushProperty name="width" value="0.025" units="cm"/>
      <inkml:brushProperty name="height" value="0.025" units="cm"/>
    </inkml:brush>
  </inkml:definitions>
  <inkml:trace contextRef="#ctx0" brushRef="#br0">1 273 15759,'0'0'10511,"10"-5"-8488,14-9-1359,-1-1-1,-1-1 1,0-1-1,31-32 1,78-94-319,-116 129-433,-7 15-10,-7 0 85,-1 1-1,1 0 1,-1 0 0,1 1-1,-1-1 1,0 0 0,0 0-1,0 0 1,0 0-1,0 0 1,-1 0 0,0 3-1,-16 70 117,4-38-185,-9 31 293,19-24-3698,3-44 3230,0 0-1,1 1 1,-1-1-1,0 0 1,1 1-1,-1-1 1,0 0-1,1 1 1,-1-1-1,0 0 1,1 0-1,-1 1 1,0-1-1,1 0 1,-1 0-1,1 0 1,-1 0-1,1 1 1,-1-1-1,0 0 1,1 0-1,-1 0 0,1 0 1,-1 0-1,1 0 1,-1 0-1,1 0 1,-1 0-1,0 0 1,1-1-1,-1 1 1,1 0-1,-1 0 1,1 0-1,0-1 1,0 1-728,16-6-9190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1.238"/>
    </inkml:context>
    <inkml:brush xml:id="br0">
      <inkml:brushProperty name="width" value="0.025" units="cm"/>
      <inkml:brushProperty name="height" value="0.025" units="cm"/>
    </inkml:brush>
  </inkml:definitions>
  <inkml:trace contextRef="#ctx0" brushRef="#br0">157 36 18449,'0'0'3705,"-9"5"-1206,-3 2-2155,0 0 0,1 1 0,0 0 1,1 0-1,0 2 0,0-1 0,-13 17 1,18-19-294,0-1 1,0 2-1,0-1 1,1 0 0,0 1-1,0 0 1,1 0 0,0 0-1,0 0 1,1 1 0,0-1-1,1 0 1,0 1 0,0 12-1,1-19-47,0 0 0,1-1-1,-1 1 1,1 0 0,-1-1-1,1 1 1,0-1 0,0 1-1,0-1 1,0 1 0,0-1-1,0 1 1,0-1 0,0 0-1,1 0 1,-1 0 0,0 0-1,1 0 1,-1 0 0,1 0-1,-1 0 1,1 0 0,0-1 0,-1 1-1,1 0 1,0-1 0,-1 0-1,1 1 1,0-1 0,-1 0-1,1 0 1,0 0 0,0 0-1,-1 0 1,1 0 0,0-1-1,2 0 1,4 1 67,0-1 1,0-1 0,0 0-1,0 0 1,0 0-1,14-8 1,-9 3 172,-1-1 0,1 0 0,-2-1 0,1-1 0,-1 0 0,-1 0 1,19-24-1,-23 26-92,-1 0 0,1-1 0,-2 0 0,1 0 0,-1 0 0,0 0 0,-1-1 0,0 0 0,-1 0 0,0 1 0,0-1 0,0-16 0,-2 25-151,-1-1 0,1 1 0,0-1 1,0 1-1,-1-1 0,1 1 0,-1-1 0,1 1 0,-1-1 1,0 1-1,0 0 0,1-1 0,-1 1 0,0 0 0,0 0 0,0-1 1,0 1-1,-1 0 0,1 0 0,0 0 0,0 0 0,-1 0 1,1 1-1,0-1 0,-1 0 0,1 1 0,-1-1 0,1 1 0,-1-1 1,1 1-1,-1 0 0,1-1 0,-1 1 0,0 0 0,1 0 0,-1 0 1,1 0-1,-1 1 0,1-1 0,-1 0 0,-2 1 0,-2 0-62,-1 0 0,0 1 0,1 0 0,-1 0 0,1 0 0,-1 1-1,1-1 1,-10 7 0,-21 24-1140,21-10-963,16-23 1864,0 1-1,-1 0 1,1 0-1,0 0 1,-1 0-1,1 0 1,0 0-1,0 0 1,0 0 0,0-1-1,0 1 1,0 0-1,0 0 1,0 0-1,0 0 1,0 0-1,0 0 1,1 0-1,-1 1 1,7 1-4328,6-3-1992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1.581"/>
    </inkml:context>
    <inkml:brush xml:id="br0">
      <inkml:brushProperty name="width" value="0.025" units="cm"/>
      <inkml:brushProperty name="height" value="0.025" units="cm"/>
    </inkml:brush>
  </inkml:definitions>
  <inkml:trace contextRef="#ctx0" brushRef="#br0">188 1 14542,'0'0'3977,"-10"1"-1255,3 0-2524,0 1 0,0 0 0,1 0 0,-1 1 0,1 0 0,-1 0-1,1 0 1,0 1 0,0 0 0,1 0 0,-1 1 0,1-1 0,0 1-1,0 0 1,-6 8 0,3-2-37,-1 0 1,1 1-1,1 0 1,0 0-1,1 0 0,0 1 1,1 0-1,0 0 1,1 1-1,1-1 0,0 1 1,-2 22-1,5-34-149,0 0 0,0 0-1,0 0 1,0 0 0,0 0 0,1 0 0,-1 0 0,1 0-1,-1 0 1,1 0 0,0-1 0,0 1 0,0 0-1,-1 0 1,2-1 0,-1 1 0,0 0 0,0-1-1,0 1 1,1-1 0,-1 0 0,4 3 0,-2-3 7,0 1 1,0-1-1,0 0 1,0 0 0,0 0-1,1-1 1,-1 1-1,0-1 1,0 1-1,1-1 1,-1 0 0,6-1-1,1-1 88,-1 1 0,0-2 0,1 1 0,-1-1 0,0 0 0,0-1 0,-1 0 0,17-11 0,-19 11 45,0-1-1,0 0 0,0 0 0,0 0 0,-1-1 0,0 0 0,-1 0 0,1 0 0,-1-1 0,0 1 1,0-1-1,-1 0 0,0 0 0,0 0 0,-1-1 0,0 1 0,0-1 0,-1 1 0,0-1 0,0 0 1,-1 1-1,0-11 0,-1 17-165,1-1-1,-1 1 1,0-1 0,0 1 0,0-1 0,0 1 0,0-1 0,0 1-1,0 0 1,-1 0 0,1-1 0,0 1 0,-1 0 0,1 0-1,-1 0 1,1 1 0,-1-1 0,0 0 0,1 0 0,-1 1 0,0-1-1,1 1 1,-1 0 0,0-1 0,0 1 0,-2 0 0,-26-1-3132,9 8-6277,16-2-224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2.201"/>
    </inkml:context>
    <inkml:brush xml:id="br0">
      <inkml:brushProperty name="width" value="0.025" units="cm"/>
      <inkml:brushProperty name="height" value="0.025" units="cm"/>
    </inkml:brush>
  </inkml:definitions>
  <inkml:trace contextRef="#ctx0" brushRef="#br0">64 1 16143,'0'0'12172,"-23"68"-11083,11-37-577,2 2-320,-1-1-159,6-1 31,3-7-64,2-5-321,0-6-640,0-4-672,4-8-3652,-2-12-9513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2.565"/>
    </inkml:context>
    <inkml:brush xml:id="br0">
      <inkml:brushProperty name="width" value="0.025" units="cm"/>
      <inkml:brushProperty name="height" value="0.025" units="cm"/>
    </inkml:brush>
  </inkml:definitions>
  <inkml:trace contextRef="#ctx0" brushRef="#br0">0 1 16335,'0'0'11692,"73"28"-11180,-39-25-416,4-3-576,-2 0-2916,-1 0-3586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151"/>
    </inkml:context>
    <inkml:brush xml:id="br0">
      <inkml:brushProperty name="width" value="0.025" units="cm"/>
      <inkml:brushProperty name="height" value="0.025" units="cm"/>
    </inkml:brush>
  </inkml:definitions>
  <inkml:trace contextRef="#ctx0" brushRef="#br0">99 39 8520,'0'0'16314,"-10"9"-15865,-2 2-275,1 0 0,0 0 1,-11 17-1,18-22-100,0 0-1,0 0 0,1 0 0,0 0 0,0 1 1,1-1-1,0 1 0,0 0 0,0 0 0,1 0 1,0-1-1,0 9 0,1-14-62,0 0 0,0 0 0,1-1 0,-1 1 0,0 0 0,1 0 0,-1 0 0,1 0 1,-1-1-1,1 1 0,-1 0 0,1-1 0,-1 1 0,1 0 0,0-1 0,-1 1 0,1 0 0,0-1 0,-1 1 0,1-1 0,0 1 0,0-1 0,0 0 0,0 1 0,-1-1 0,1 0 0,0 0 0,0 1 0,0-1 0,0 0 1,0 0-1,0 0 0,0 0 0,-1 0 0,1 0 0,0 0 0,0-1 0,0 1 0,0 0 0,0 0 0,1-1 0,3 0 131,0 0 0,0-1 0,0 1 0,0-1 0,0 0 0,7-5 0,-3 2 73,-1-2 1,0 1 0,-1-1-1,1 0 1,-1 0 0,0-1-1,-1 0 1,0-1 0,0 1-1,-1-1 1,0 0 0,-1 0-1,0-1 1,0 1 0,-1-1-1,0 0 1,-1 0 0,0 0-1,1-10 1,-3 19-215,0 0 1,0 0-1,0 1 1,0-1-1,0 0 0,0 0 1,0 0-1,0 1 1,0-1-1,-1 0 0,1 0 1,0 0-1,0 1 1,-1-1-1,1 0 0,-1 1 1,1-1-1,0 0 1,-1 1-1,1-1 0,-1 0 1,1 1-1,-1-1 1,0 1-1,1-1 0,-1 1 1,0-1-1,1 1 1,-1-1-1,0 1 0,0 0 1,1 0-1,-1-1 1,0 1-1,0 0 0,1 0 1,-1 0-1,0 0 1,0-1-1,0 1 1,1 1-1,-1-1 0,0 0 1,0 0-1,0 0 1,1 0-1,-1 0 0,0 1 1,0-1-1,1 0 1,-1 1-1,0-1 0,1 0 1,-1 1-1,0-1 1,0 2-1,-4 0-3,1 0 0,-1 1 0,1 0 0,0 0 0,0 0 0,0 1 0,-6 6 0,8-7-20,-1 1-295,0-1 0,0 1 0,0-1 0,1 1 0,0 0-1,0 0 1,0 0 0,0 0 0,0 1 0,1-1 0,0 0 0,0 1-1,0-1 1,0 0 0,1 1 0,0 8 0,0-12 68,0-1 1,1 1-1,-1-1 1,1 1-1,-1-1 1,0 0-1,1 1 1,-1-1-1,1 0 1,-1 1-1,1-1 1,0 0-1,-1 0 1,1 0-1,-1 1 1,1-1-1,-1 0 1,1 0-1,0 0 1,-1 0-1,1 0 1,-1 0-1,1 0 1,0 0-1,-1 0 1,1 0-1,0-1 1,3 1-1330,16 0-5229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5.116"/>
    </inkml:context>
    <inkml:brush xml:id="br0">
      <inkml:brushProperty name="width" value="0.025" units="cm"/>
      <inkml:brushProperty name="height" value="0.025" units="cm"/>
      <inkml:brushProperty name="color" value="#E71224"/>
    </inkml:brush>
  </inkml:definitions>
  <inkml:trace contextRef="#ctx0" brushRef="#br0">0 61 7976,'0'0'22992,"9"-2"-22629,62-10-246,73-11-53,-46 15-4969,-42-1-4699,-35 2 641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523"/>
    </inkml:context>
    <inkml:brush xml:id="br0">
      <inkml:brushProperty name="width" value="0.025" units="cm"/>
      <inkml:brushProperty name="height" value="0.025" units="cm"/>
    </inkml:brush>
  </inkml:definitions>
  <inkml:trace contextRef="#ctx0" brushRef="#br0">74 0 9385,'0'0'11563,"-21"63"-8200,8-38-1569,-1 1-353,2-1-640,3-3-545,4-5-160,5-2-448,0-9-1570,8-6-6054,2-10-448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895"/>
    </inkml:context>
    <inkml:brush xml:id="br0">
      <inkml:brushProperty name="width" value="0.025" units="cm"/>
      <inkml:brushProperty name="height" value="0.025" units="cm"/>
    </inkml:brush>
  </inkml:definitions>
  <inkml:trace contextRef="#ctx0" brushRef="#br0">213 1 12588,'0'0'11744,"-11"3"-9357,-3 1-1916,0 1 1,1 1 0,-1 0-1,-19 13 1,28-16-395,1 0 1,-1 0-1,0 1 0,1-1 1,0 1-1,0 0 0,0 0 1,0 0-1,1 0 0,0 1 1,0 0-1,0-1 0,0 1 1,1 0-1,0 0 0,0 1 1,0-1-1,-1 6 0,3-10-75,0 0 0,1 0-1,-1 0 1,1 0-1,-1 0 1,1 0 0,-1 0-1,1-1 1,-1 1 0,1 0-1,0 0 1,-1-1 0,1 1-1,0 0 1,0-1 0,-1 1-1,1-1 1,0 1-1,0-1 1,0 1 0,0-1-1,0 1 1,0-1 0,0 0-1,0 0 1,0 1 0,0-1-1,-1 0 1,1 0 0,2 0-1,41 5 48,-27-4-79,-3 1-237,-1 1 0,0 0 0,0 0 0,0 2-1,13 5 1,-25-9 245,1-1 0,0 1 0,0 0 0,-1 0 0,1 0 0,0 0 0,-1 0 0,1 0 0,-1 1 0,1-1 0,-1 0 0,0 1 0,1-1 0,-1 1 0,0 0 0,0-1 0,0 1 0,0 0 0,-1-1 0,1 1 0,0 0 0,-1 0 0,1 0 0,-1 0 0,0 0 0,1 0 0,-1-1 0,0 1 0,0 0 0,0 0 0,0 0 0,-1 0 0,1 0 0,-1 0 0,1 0 0,-1 0 0,1-1 0,-1 1 0,0 0 0,0 0 0,0-1 0,0 1 0,0 0 0,0-1 0,-1 1-1,-1 1 1,-6 7 323,0-1 0,0 0 0,-1 0 0,-1-1-1,1-1 1,-1 1 0,-24 10 0,25-13-85,1-1 1,-1 0-1,0 0 1,-1-1 0,1-1-1,0 1 1,-1-2-1,0 1 1,1-2-1,-15 0 1,25 0-217,-1 0 0,0 0 0,1-1 0,-1 1 0,1 0 0,-1-1 0,1 1 0,-1 0 0,0-1 0,1 1 0,0-1 0,-1 1 0,1-1 0,-1 1 0,1-1 0,-1 1 0,1-1 0,0 1 0,0-1 0,-1 0 0,1 1 0,0-1 0,0 0 0,-1 1 0,1-1 0,0 0 0,0 1 0,0-1 0,0 0 0,0 1 0,0-1 0,0 0 0,0 1 0,1-1 0,-1 1 0,0-1 0,0 0 0,1 0 0,11-27 0,1 15 0,2 0 0,-1 1 0,2 0 0,0 1 0,0 1 0,22-10 0,-23 13 0,-1 0 0,0-1 0,-1-1 0,1 0 0,-2 0 0,1-2 0,-1 0 0,-1 0 0,0-1 0,11-16 0,-20 27-92,-1-1 0,0 0 0,0 0 0,0 1 0,0-1 0,0 0 0,0 0 0,0 0 0,-1 0 0,1 0 0,-1 0 0,1-1 0,-1 1-1,0 0 1,0 0 0,0 0 0,0 0 0,0 0 0,-1 0 0,1 0 0,0-1 0,-1 1 0,0 0 0,1 0 0,-1 0 0,0 1 0,0-1 0,0 0 0,0 0 0,-1 0 0,1 1 0,0-1 0,-1 0 0,1 1 0,-1 0 0,1-1 0,-1 1 0,0 0 0,0 0 0,0 0 0,1 0-1,-1 0 1,0 0 0,0 0 0,0 1 0,0-1 0,-1 1 0,1-1 0,0 1 0,0 0 0,-3 0 0,0-1-311,1 1 1,-1 0-1,1 0 0,-1 0 1,1 0-1,-1 1 0,1 0 0,-1 0 1,1 0-1,-8 3 0,10-3 212,0 0-1,0 0 0,0 0 1,1 0-1,-1 0 0,0 0 1,0 1-1,1-1 0,-1 1 1,1-1-1,0 1 1,-1-1-1,1 1 0,0 0 1,0 0-1,0 0 0,0 0 1,0 0-1,0 0 0,1 0 1,-1 0-1,0 3 0,1 2-9214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5.471"/>
    </inkml:context>
    <inkml:brush xml:id="br0">
      <inkml:brushProperty name="width" value="0.025" units="cm"/>
      <inkml:brushProperty name="height" value="0.025" units="cm"/>
    </inkml:brush>
  </inkml:definitions>
  <inkml:trace contextRef="#ctx0" brushRef="#br0">0 1 6534,'0'0'23313,"3"10"-22139,17 80 76,-20-88-1356,1 0 0,0 0 0,0 0 0,0 0 0,0-1 0,1 1 0,-1 0 0,0-1 0,1 1 0,-1-1 0,1 0 0,-1 1 0,1-1 0,0 0 0,-1 0 0,1 0 0,0 0 0,0 0 0,0-1 0,0 1 0,0 0 0,0-1 0,0 0 0,0 1 0,0-1 0,0 0 0,0 0 0,0 0 0,0 0 0,0 0 0,0-1 0,0 1 0,0 0 0,0-1 0,0 0 0,3-1 0,3-1-1394,0 0-1,0 0 1,0 0 0,0-1-1,-1-1 1,0 1 0,11-10-1,4-7-5844,-2-1-375</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5.797"/>
    </inkml:context>
    <inkml:brush xml:id="br0">
      <inkml:brushProperty name="width" value="0.025" units="cm"/>
      <inkml:brushProperty name="height" value="0.025" units="cm"/>
    </inkml:brush>
  </inkml:definitions>
  <inkml:trace contextRef="#ctx0" brushRef="#br0">251 0 10634,'0'0'12780,"-59"68"-10666,33-34-608,-2 3-193,0 4-128,2-1-448,1 1-481,5-4-192,5-2 0,5-6-1025,1-7-2498,4-8-3972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42.811"/>
    </inkml:context>
    <inkml:brush xml:id="br0">
      <inkml:brushProperty name="width" value="0.025" units="cm"/>
      <inkml:brushProperty name="height" value="0.025" units="cm"/>
    </inkml:brush>
  </inkml:definitions>
  <inkml:trace contextRef="#ctx0" brushRef="#br0">1 80 9737,'0'0'11280,"8"2"-9571,20 2-1005,-1-2 1,1 0-1,0-2 1,0-1 0,36-6-1,148-35-186,-104 19-155,-81 17-430,-18 3-144,0 1 0,1 0 1,-1 1-1,0-1 0,1 2 0,13 0 1,-27 12-5823,-14 0 476,-8-1-5526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43.853"/>
    </inkml:context>
    <inkml:brush xml:id="br0">
      <inkml:brushProperty name="width" value="0.025" units="cm"/>
      <inkml:brushProperty name="height" value="0.025" units="cm"/>
    </inkml:brush>
  </inkml:definitions>
  <inkml:trace contextRef="#ctx0" brushRef="#br0">30 73 5317,'0'0'15407,"-7"0"-14660,-16-1-60,32 1 630,53 0 1338,-28 0-2317,117-3-31,203-29 0,-306 22-4251,-19-3-3697,-12-1-4653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33.760"/>
    </inkml:context>
    <inkml:brush xml:id="br0">
      <inkml:brushProperty name="width" value="0.025" units="cm"/>
      <inkml:brushProperty name="height" value="0.025" units="cm"/>
    </inkml:brush>
  </inkml:definitions>
  <inkml:trace contextRef="#ctx0" brushRef="#br0">165 65 5221,'0'0'2973,"10"-4"-1312,2-1-1087,14-6 9,-4-6 3288,-38 26 2788,-19 11-5134,33-19-1457,1 0 0,0 0 0,-1 0 0,1 0 0,0 1 0,0-1 0,-1 0 1,1 1-1,0-1 0,0 1 0,0-1 0,1 1 0,-1-1 0,0 1 0,1 0 0,-1 0 0,1-1 0,-1 1 0,1 2 0,28-5 183,-15-2-265,0 0 0,0-2 0,0 1 1,-1-2-1,0 1 0,0-2 0,12-7 0,-8 4 28,0 1 0,30-11 0,-44 19 98,-15 3 27,1 0 0,0 1 0,0 0 0,0 1 0,1 0 0,-1 0-1,-11 8 1,-20 6 42,-43 10 503,50-17-267,28-9-282,12-2-85,116-21-174,-69 14 32,0-2 0,56-18 0,-100 23 188,-8 2-32,-16 0-6,-29 3-36,18 4 60,0 2-1,1 1 1,-1 1-1,-38 20 1,-13 4-1366,-3-10-3979,39-18-1965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0.541"/>
    </inkml:context>
    <inkml:brush xml:id="br0">
      <inkml:brushProperty name="width" value="0.025" units="cm"/>
      <inkml:brushProperty name="height" value="0.025" units="cm"/>
    </inkml:brush>
  </inkml:definitions>
  <inkml:trace contextRef="#ctx0" brushRef="#br0">1 108 14157,'0'0'8019,"11"6"-6092,-3-1-1578,0-1 1,0 0-1,0-1 0,1 0 1,0 0-1,-1 0 1,1-1-1,0-1 1,0 0-1,13 1 0,747-14 2032,-626 11-2247,179-25-1,-296 18 8,-22 3 69,-16 1-43,-185-17-677,-364 7 0,524 16 456,-49 10-1,3 0 52,693-31 98,-174 13-537,-410 5 370,-13 1 59,0 0 0,0-1-1,0-1 1,22-5 0,-34 7 13,-1 0 1,0 0-1,0 0 1,1 0-1,-1 0 1,0 0-1,0 0 1,1 0-1,-1 0 1,0 0-1,0 0 1,1 0-1,-1 0 1,0 0 0,0-1-1,0 1 1,1 0-1,-1 0 1,0 0-1,0 0 1,1 0-1,-1-1 1,0 1-1,0 0 1,0 0-1,1 0 1,-1 0-1,0-1 1,0 1 0,0 0-1,0 0 1,0-1-1,0 1 1,1 0-1,-1 0 1,0 0-1,0-1 1,0 1-1,0 0 1,0 0-1,0-1 1,0 1-1,0 0 1,0 0-1,0-1 1,0 1 0,0 0-1,0-1 1,0 1-1,0 0 1,-1 0-1,1 0 1,0-1-1,0 1 1,0 0-1,0 0 1,0-1-1,0 1 1,-1 0-1,1 0 1,0 0 0,0 0-1,0-1 1,-1 1-1,-16-7-56,-48-4 134,0 3-1,0 4 1,-1 2-1,-65 6 1,118-3-65,-90 8-174,0 5 0,-185 50 0,166-34-1887,100-25-884,1-2-1,-39 3 1,16-6-7414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53.610"/>
    </inkml:context>
    <inkml:brush xml:id="br0">
      <inkml:brushProperty name="width" value="0.025" units="cm"/>
      <inkml:brushProperty name="height" value="0.025" units="cm"/>
    </inkml:brush>
  </inkml:definitions>
  <inkml:trace contextRef="#ctx0" brushRef="#br0">148 50 4420,'0'0'24263,"11"11"-21081,0 139-2377,-5-99-708,-3 5-97,10-316 0,-21 490 0,17-284 0,-3 0 0,0-67 0,-7 117 0,-3 10 0,-1 10 0,3 11 0,2 1 0,0 0 0,6 29 0,0 37 0,-36-146-2477,11 15-1445,-22-49-2421,17 27 6524,24 58-126,0 1-1,0-1 1,0 1 0,-1-1 0,1 1 0,0-1 0,0 1-1,0-1 1,0 1 0,0-1 0,0 0 0,0 1 0,0-1-1,1 1 1,-1-1 0,0 1 0,0-1 0,0 1 0,1-1-1,-1 1 1,0-1 0,0 1 0,1-1 0,-1 1 0,0-1-1,1 1 1,-1 0 0,1-1 0,-1 1 0,1-1 0,22-6 1627,40 7 1266,-43 1-1986,113-6 896,-178 8-1504,-75 12-1,74-7 876,-77 2 0,157-28-983,2 5-296,0 2-1,1 2 1,0 1 0,1 2-1,0 1 1,67 1 0,-104 4 44,0-1 1,-1 1-1,1 0 1,-1 0-1,1 0 1,0 0-1,-1 0 1,1 0-1,-1 0 1,1 0-1,0 0 1,-1 1-1,1-1 1,-1 0-1,1 0 1,-1 0-1,1 1 1,0-1-1,-1 0 1,1 1-1,-1-1 1,1 0-1,-1 1 1,0-1 0,1 1-1,-1-1 1,1 0-1,-1 1 1,0-1-1,1 1 1,-1-1-1,0 1 1,1 0-1,-1 0 6,-1-1 1,1 1-1,0 0 1,-1-1-1,1 1 0,0 0 1,-1-1-1,1 1 0,-1-1 1,1 1-1,-1-1 1,1 1-1,-1-1 0,1 0 1,-1 1-1,1-1 0,-1 1 1,0-1-1,1 0 1,-1 0-1,0 1 0,1-1 1,-1 0-1,0 0 0,1 0 1,-1 0-1,0 0 0,-16 3 72,0-1-1,0 0 0,-25-2 0,36 0-54,0 0 1,0-1-1,0 0 1,0 0-1,0 0 0,0-1 1,0 0-1,0 0 1,1-1-1,-1 1 1,1-1-1,0 0 1,-6-4-1,11 7-30,0 0-1,0 0 1,0 0-1,0-1 1,-1 1-1,1 0 1,0 0-1,0 0 1,0 0 0,0 0-1,-1 0 1,1 0-1,0 0 1,0-1-1,0 1 1,0 0-1,0 0 1,0 0 0,0 0-1,-1 0 1,1-1-1,0 1 1,0 0-1,0 0 1,0 0 0,0 0-1,0-1 1,0 1-1,0 0 1,0 0-1,0 0 1,0 0-1,0-1 1,0 1 0,0 0-1,0 0 1,0 0-1,0-1 1,0 1-1,0 0 1,0 0-1,0 0 1,0 0 0,1-1-1,-1 1 1,0 0-1,0 0 1,0 0-1,0 0 1,0 0-1,0-1 1,0 1 0,1 0-1,-1 0 1,0 0-1,0 0 1,0 0-1,0 0 1,1 0 0,-1 0-1,0 0 1,0 0-1,13-2-3514,-12 2 3050,12 0-7065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56.895"/>
    </inkml:context>
    <inkml:brush xml:id="br0">
      <inkml:brushProperty name="width" value="0.025" units="cm"/>
      <inkml:brushProperty name="height" value="0.025" units="cm"/>
    </inkml:brush>
  </inkml:definitions>
  <inkml:trace contextRef="#ctx0" brushRef="#br0">65 0 4452,'0'0'7405,"5"2"-6135,96 24 5766,-91-24-6461,1 0 0,0 0 0,0-1-1,0-1 1,0 0 0,0 0 0,12-3 0,16 2-273,-17-1-221,-16 1-54,1 0-1,0 1 1,0 0-1,0 0 1,-1 0-1,1 1 1,8 2-1,-58 1 1069,24-3-866,-25 0 54,0 2 0,0 1 0,-65 16 0,93-12-117,32-4-94,39-2 0,-50-2-46,40-2 10,72-13 0,20-2 20,-148 19-10,0 1-1,0 1 1,1 0-1,-13 6 1,-24 9 20,-12-1 222,-1-2 1,-1-4-1,-69 6 0,199-27-516,130-35 1,-108 21 111,-144 36 204,-3 1 116,-1-1-1,0-4 1,-104 5-1,593-36-3982,-443 22 3835,-121 7 507,109-3-1063,-88 10 961,74-12-3485,0-4-3832,8-3-8134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5.490"/>
    </inkml:context>
    <inkml:brush xml:id="br0">
      <inkml:brushProperty name="width" value="0.025" units="cm"/>
      <inkml:brushProperty name="height" value="0.025" units="cm"/>
      <inkml:brushProperty name="color" value="#E71224"/>
    </inkml:brush>
  </inkml:definitions>
  <inkml:trace contextRef="#ctx0" brushRef="#br0">1 0 15375,'0'0'12016,"8"6"-11295,1 1-609,1-1-44,0 1 0,-1 0 0,0 1 0,15 16 0,-21-20-26,-1 0 0,1 0 0,-1 0-1,0 0 1,0 0 0,0 1 0,0-1 0,-1 0 0,0 1 0,1-1 0,-2 1 0,1 0 0,-1-1 0,1 1 0,-1 0 0,-1-1-1,0 10 1,-4 1 62,0 0-1,-1-1 1,-1 0-1,0 0 1,-1 0-1,0-1 0,-20 23 1,27-35-454,-8 10-1652,1-9-6040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3.446"/>
    </inkml:context>
    <inkml:brush xml:id="br0">
      <inkml:brushProperty name="width" value="0.025" units="cm"/>
      <inkml:brushProperty name="height" value="0.025" units="cm"/>
    </inkml:brush>
  </inkml:definitions>
  <inkml:trace contextRef="#ctx0" brushRef="#br0">221 101 6694,'0'0'5611,"7"-9"-2109,-1 2-2793,25-34 1963,-17 5 2504,-14 36-5092,0-1 0,0 1 0,0 0 0,-1-1-1,1 1 1,0-1 0,0 1 0,0 0 0,-1-1-1,1 1 1,0 0 0,-1-1 0,1 1 0,0 0 0,-1 0-1,1-1 1,0 1 0,-1 0 0,1 0 0,0-1-1,-1 1 1,1 0 0,-1 0 0,1 0 0,0 0-1,-1 0 1,1 0 0,-1 0 0,1 0 0,-1 0-1,1 0 1,0 0 0,-1 0 0,1 0 0,-1 0-1,0 0 1,-19 2 451,8 1-333,1 1-1,-1 0 1,1 1 0,0 0 0,0 0 0,1 1-1,0 1 1,-19 14 0,13-8-49,1 1 1,1 1 0,0 0-1,-18 25 1,26-31-141,2-1 0,-1 0 0,1 1 0,0 0 0,1 0 0,0 0 0,-3 16 0,5-22-10,1-1 0,-1 1 0,1 0-1,0-1 1,0 1 0,0 0 0,0-1 0,0 1 0,0-1 0,1 1 0,-1 0 0,1-1 0,0 1 0,0-1 0,0 1-1,0-1 1,0 1 0,1-1 0,-1 0 0,1 0 0,-1 0 0,1 0 0,0 0 0,0 0 0,0 0 0,0 0 0,0-1-1,0 1 1,0-1 0,0 1 0,5 1 0,7 1-529,0-1 0,0 0 1,1-1-1,-1 0 0,1-1 0,0-1 0,24-2 0,53-14-10529,-42 3-2895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4.012"/>
    </inkml:context>
    <inkml:brush xml:id="br0">
      <inkml:brushProperty name="width" value="0.025" units="cm"/>
      <inkml:brushProperty name="height" value="0.025" units="cm"/>
    </inkml:brush>
  </inkml:definitions>
  <inkml:trace contextRef="#ctx0" brushRef="#br0">175 0 18097,'-11'2'2856,"-2"1"-1850,-1 1 0,1 0 0,-1 0 0,1 1-1,-15 9 1,23-12-815,1 1-1,-1-1 0,1 1 0,0 0 1,0 0-1,0 0 0,0 1 0,0-1 1,1 1-1,0 0 0,-1 0 1,1 0-1,1 0 0,-1 1 0,1-1 1,0 1-1,0 0 0,0 0 0,0-1 1,-1 10-1,3-13-183,0 0 0,1 0 0,-1 0 0,0 0 0,1-1 0,-1 1 0,1 0 0,-1 0 0,1 0 0,-1 0 0,1 0 0,-1-1 0,1 1 0,0 0 0,-1 0 0,1-1 0,0 1 0,0-1 0,0 1 0,-1-1 0,1 1 0,0-1 0,0 1 0,0-1 0,0 0 0,0 1 0,0-1 0,0 0 0,0 0 0,0 0 0,0 0 0,0 0 1,0 0-1,0 0 0,0 0 0,1 0 0,42-4 240,-20-2-334,-1-2 0,0 0-1,0-2 1,-1 0 0,27-18-1,31-13-327,-80 40 428,1 1 1,-1-1 0,1 1 0,-1 0-1,1-1 1,-1 1 0,1 0 0,-1-1-1,1 1 1,-1 0 0,1 0 0,0 0-1,-1-1 1,1 1 0,-1 0 0,1 0-1,0 0 1,-1 0 0,1 0 0,0 0-1,-1 0 1,1 0 0,-1 0 0,1 1-1,0-1 1,-1 0 0,1 0 0,-1 0-1,1 1 1,-1-1 0,1 0 0,-1 1-1,1-1 1,-1 0 0,1 1 0,-1-1-1,1 1 1,-1-1 0,1 1 0,-1-1-1,0 1 1,1-1 0,-1 1 0,0-1-1,1 1 1,-1-1 0,0 1 0,0 0-1,0-1 1,0 1 0,1 0 0,-6 41 1144,2-18-816,3-24-342,0 1 0,1-1 0,-1 0 0,1 1 0,-1-1 0,1 1 0,-1-1 0,1 0 0,-1 1 0,1-1 0,-1 0 0,1 0 0,-1 1 0,1-1 0,-1 0 0,1 0 0,0 0 0,-1 0 0,1 0 0,-1 0 0,1 0 0,0 0 0,-1 0 0,1 0 0,-1 0 0,1 0 0,0 0 0,0 0 0,21-4 0,-8-1-32,0-1 0,-1-1 0,0 0 0,16-11-1,-20 11 7,1 1-1,-1 0 1,2 0-1,-1 1 0,1 1 1,-1-1-1,1 2 0,0-1 1,13-1-1,-24 6 31,1-1-1,0 0 1,0 1 0,-1-1 0,1 0-1,0 1 1,0-1 0,-1 1 0,1-1-1,-1 1 1,1 0 0,0-1-1,-1 1 1,1 0 0,-1-1 0,1 1-1,-1 0 1,0 0 0,1-1 0,-1 1-1,0 0 1,1 0 0,-1 0 0,0-1-1,0 1 1,0 0 0,0 0 0,0 0-1,0 0 1,0-1 0,0 1-1,0 0 1,0 0 0,0 0 0,-1 1-1,-5 46 234,3-30-181,3-18-56,0 1 0,0 0 0,0-1 0,0 1 0,0 0 0,0-1 0,1 1 0,-1 0 0,0-1 0,0 1 0,0-1 0,1 1 0,-1 0 0,0-1 0,0 1 0,1-1 0,-1 1 0,1-1 0,-1 1 0,0-1 0,1 1 0,-1-1 0,1 1 0,-1-1 0,1 0 0,-1 1 0,1-1 0,0 0 0,-1 1 0,1-1 0,-1 0 0,1 0 0,0 1 0,28-3 0,29-20 0,-57 21 0,30-15-204,-23 11 92,0 0 1,0 1 0,0 0-1,0 1 1,1 0 0,-1 0-1,1 1 1,16-3 0,-24 6 132,0 0 0,-1 0 1,1 0-1,-1 0 1,1 0-1,-1 0 1,1 0-1,-1 0 1,0 0-1,1 0 0,-1 0 1,0 0-1,0 1 1,0-1-1,0 0 1,0 0-1,0 0 1,0 0-1,0 0 0,0 0 1,-1 2-1,-3 29 442,2-25-702,-1 11 357,2-6-4818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4.725"/>
    </inkml:context>
    <inkml:brush xml:id="br0">
      <inkml:brushProperty name="width" value="0.025" units="cm"/>
      <inkml:brushProperty name="height" value="0.025" units="cm"/>
    </inkml:brush>
  </inkml:definitions>
  <inkml:trace contextRef="#ctx0" brushRef="#br0">4 17 5830,'0'0'22042,"0"11"-20606,-1-1-1068,0-1-156,0-1 0,0 1 1,1-1-1,1 1 0,-1 0 0,1-1 0,3 12 1,-3-19-184,0 0 0,0 0 0,1 0 0,-1 0 0,0 0 0,1 0 0,-1 0 0,0 0 1,1-1-1,-1 1 0,1 0 0,-1-1 0,1 0 0,0 1 0,-1-1 0,1 0 0,-1 0 0,1 1 1,0-1-1,-1-1 0,1 1 0,-1 0 0,1 0 0,0-1 0,-1 1 0,1 0 0,-1-1 0,4-1 1,44-18 476,20-32-452,-52 38-58,1 1 1,22-14-1,-47 75 4,7-48 0,0 1 0,-1 0 0,1 0 0,0-1 0,0 1 0,-1 0 0,1 0 0,0 0 0,0 0 0,0 0 0,0-1 0,0 1 0,0 0 0,1 0 0,-1 0 0,0-1 0,0 1 0,0 0 0,1 0 0,-1 0 0,1-1 0,-1 1 0,0 0 0,1 0 0,-1-1 0,1 1 0,-1-1 0,1 1 0,0 0 0,-1-1 0,1 1 0,1 0 0,0-1 0,0 0 0,0 1 0,0-1 0,0 0 0,0-1 0,0 1 0,0 0 0,0 0 0,0-1 0,0 1 0,0-1 0,0 0 0,2-1 0,15-7 0,0-1 0,20-14 0,-24 14 0,-13 8 0,1 1 0,-1-1 0,1 1 0,-1-1 0,1 1 0,0 0 0,0 0 0,0 0 0,-1 0 0,1 1 0,0-1 0,0 1 0,0 0 0,5 0 0,-8 0 0,1 0 0,0 1 0,-1-1 0,1 0 0,-1 1 0,1-1 0,-1 0 0,1 1 0,-1-1 0,1 1 0,-1-1 0,1 1 0,-1-1 0,0 1 0,1-1 0,-1 1 0,0 0 0,1-1 0,-1 1 0,0-1 0,0 1 0,0 0 0,1 0 0,-3 29 0,1-26-85,-1 25-4433,2-29 4334,1 1-1,-1-1 0,0 1 0,1 0 1,-1-1-1,1 1 0,-1-1 0,1 0 1,-1 1-1,1-1 0,-1 1 0,1-1 0,0 0 1,-1 1-1,1-1 0,-1 0 0,1 1 1,0-1-1,-1 0 0,1 0 0,0 0 1,-1 0-1,1 0 0,0 0 0,-1 0 1,1 0-1,0 0 0,0 0 0,-1 0 0,1 0 1,0 0-1,-1-1 0,1 1 0,-1 0 1,1 0-1,0-1 0,-1 1 0,1-1 0,16-7-8249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5.068"/>
    </inkml:context>
    <inkml:brush xml:id="br0">
      <inkml:brushProperty name="width" value="0.025" units="cm"/>
      <inkml:brushProperty name="height" value="0.025" units="cm"/>
    </inkml:brush>
  </inkml:definitions>
  <inkml:trace contextRef="#ctx0" brushRef="#br0">118 8 16239,'0'0'8125,"-10"6"-6165,8-5-1899,-13 7 667,2 0-1,-1 1 0,-12 11 1,23-18-621,0 0 0,0 1-1,1-1 1,-1 1 0,1-1 0,-1 1 0,1 0 0,0 0 0,0 0-1,0 0 1,0 1 0,1-1 0,0 0 0,-1 1 0,1-1 0,0 1 0,0-1-1,1 1 1,-1 0 0,1-1 0,0 1 0,0 6 0,1-9-97,-1 0 0,1 0 0,0 0 0,0 0 0,-1-1 0,1 1 0,0 0 0,0 0 0,0 0 1,0-1-1,0 1 0,0 0 0,0-1 0,0 1 0,0-1 0,0 0 0,0 1 0,0-1 0,1 0 0,-1 1 0,0-1 1,0 0-1,0 0 0,1 0 0,0 0 0,38-1 232,-33 0-191,0 1-35,-1-2 0,0 1-1,0-1 1,-1 0 0,1 0 0,0 0 0,-1-1 0,1 0-1,-1 0 1,0 0 0,0-1 0,0 0 0,0 0 0,0 0-1,-1 0 1,0-1 0,0 0 0,0 0 0,-1 0 0,0 0-1,0 0 1,0-1 0,0 0 0,-1 1 0,0-1 0,0 0-1,-1 0 1,2-9 0,-3 13-74,-1 1 0,1 0 0,0-1 0,-1 1 0,0 0 0,1-1 0,-1 1 0,0 0 0,1 0 0,-1 0 0,0 0 0,0 0 1,0 0-1,0 0 0,0 0 0,0 0 0,0 0 0,0 1 0,-1-1 0,1 0 0,0 1 0,0-1 0,-1 1 0,1-1 0,0 1 0,-1 0 0,1-1 0,0 1 0,-1 0 0,1 0 0,-1 0 0,1 0 0,0 0 0,-1 0 0,1 0 0,0 1 1,-1-1-1,1 0 0,0 1 0,-1-1 0,-1 2 0,1-2-203,0 1 1,0 0-1,1-1 1,-1 1 0,0 0-1,0 0 1,0 0-1,0 0 1,1 1 0,-1-1-1,1 0 1,-3 3-1,3-3 96,1 0-1,-1-1 1,1 1-1,-1 0 0,1 0 1,0-1-1,0 1 0,-1 0 1,1 0-1,0 0 0,0-1 1,0 1-1,0 0 1,0 0-1,0 0 0,0 0 1,0-1-1,0 1 0,0 0 1,0 0-1,0 0 0,1 0 1,-1-1-1,0 1 0,1 0 1,-1 0-1,1-1 1,-1 1-1,1 0 0,0 0 1,10 7-15274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5.768"/>
    </inkml:context>
    <inkml:brush xml:id="br0">
      <inkml:brushProperty name="width" value="0.025" units="cm"/>
      <inkml:brushProperty name="height" value="0.025" units="cm"/>
    </inkml:brush>
  </inkml:definitions>
  <inkml:trace contextRef="#ctx0" brushRef="#br0">107 166 5573,'0'0'21674,"-11"5"-21236,2-2-329,0 1 0,1 0 0,-1 1 0,1 0 0,-9 7 0,14-9-44,0 0 0,0 0-1,0-1 1,0 2 0,1-1 0,-1 0-1,1 0 1,0 1 0,0-1 0,0 1-1,1 0 1,-1 0 0,1-1 0,0 1-1,0 0 1,0 0 0,1 0 0,-1 7-1,1-10-54,0 0-1,0 0 0,1 0 0,-1 0 1,0-1-1,0 1 0,1 0 1,-1 0-1,1 0 0,-1 0 0,1 0 1,-1 0-1,1-1 0,-1 1 1,1 0-1,0 0 0,-1-1 0,1 1 1,0-1-1,0 1 0,0 0 1,-1-1-1,1 1 0,0-1 0,0 0 1,0 1-1,0-1 0,0 0 1,0 0-1,0 1 0,0-1 0,0 0 1,0 0-1,0 0 0,0 0 1,0 0-1,0 0 0,-1 0 0,3-1 1,42-9 270,-25 0-241,0-1 1,0-1 0,-1 0 0,-1-1 0,0-1 0,-1-1 0,0-1-1,-1 0 1,-1-1 0,-1-1 0,0 0 0,-1-1 0,-1 0 0,17-38-1,-25 38 113,-11 19 54,-18 29-120,14-12-17,1 1 1,1 1-1,-12 32 1,18-41 5,0 1 0,0-1 1,1 1-1,1-1 0,0 1 0,0 0 1,1-1-1,2 21 0,-2-29-70,0-1 1,0 0-1,1 1 0,-1-1 0,0 0 0,1 0 1,-1 0-1,1 1 0,-1-1 0,1 0 0,0 0 1,-1 0-1,1 0 0,0 0 0,0 0 1,0 0-1,0 0 0,0 0 0,0-1 0,0 1 1,0 0-1,0-1 0,0 1 0,0 0 0,2 0 1,-1-1 9,1 0 0,-1 1 0,1-1 1,0 0-1,-1 0 0,1 0 1,-1-1-1,1 1 0,-1-1 1,1 1-1,4-3 0,1 0 18,-1-1 0,0 1 0,1-1 0,-1-1 0,-1 1 0,13-12 0,50-80-33,-69 133-299,-6-12 374,4-16-60,0 0 0,0-1 0,0 1 0,1 0-1,0 0 1,1 0 0,0 0 0,1 0 0,1 11 0,-2-19-101,1 0-1,-1-1 1,1 1-1,-1 0 1,1 0-1,-1 0 1,1-1-1,0 1 1,-1 0-1,1-1 1,0 1-1,-1-1 1,1 1-1,0-1 1,0 1 0,0-1-1,0 1 1,-1-1-1,1 0 1,0 1-1,0-1 1,0 0-1,0 0 1,0 0-1,0 0 1,0 0-1,0 0 1,0 0-1,0 0 1,-1 0-1,1 0 1,0 0-1,0-1 1,0 1-1,0 0 1,0-1-1,0 1 1,0 0-1,0-2 1,34-19-7148,-13-4-2177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6.612"/>
    </inkml:context>
    <inkml:brush xml:id="br0">
      <inkml:brushProperty name="width" value="0.025" units="cm"/>
      <inkml:brushProperty name="height" value="0.025" units="cm"/>
    </inkml:brush>
  </inkml:definitions>
  <inkml:trace contextRef="#ctx0" brushRef="#br0">93 0 8200,'0'0'21236,"0"10"-20217,-3 28-440,-2-1 0,-17 68 0,-2 16-4,23-132-797,0 0 1,-1 0-1,0 0 1,0 0-1,-1 0 1,0 1-1,-1-1 1,-1 1-1,-9-17 1,14 26 226,0 1 0,0 0-1,-1 0 1,1-1 0,0 1 0,0 0 0,0 0 0,0 0 0,0-1 0,0 1 0,0 0 0,0-1 0,0 1 0,0 0 0,0 0 0,0-1 0,0 1 0,0 0 0,0 0 0,0-1 0,0 1 0,0 0 0,0 0 0,0-1 0,0 1 0,0 0 0,0 0 0,0-1 0,1 1 0,-1 0 0,0 0 0,0 0-1,0-1 1,0 1 0,1 0 0,-1 0 0,0-1 0,16-4 423,35 0 645,-9 1-547,-21-2-564,0-1-1,0 0 1,0-2-1,32-19 1,-52 31 8,-1-1 0,1 1 0,-1 0 0,0-1 0,0 1 0,0-1 0,0 1 0,0 0 0,-1-1 0,1 1 0,-1 0 0,0 2 0,-1 3 41,0-1-1,0 1 1,1 0 0,1-1-1,-1 1 1,2 12 0,-1-19-4,1 0 1,0 0-1,-1 0 0,1-1 1,0 1-1,0 0 0,0 0 1,0 0-1,0-1 1,0 1-1,0-1 0,0 1 1,0 0-1,0-1 0,0 0 1,0 1-1,1-1 1,-1 0-1,0 0 0,0 1 1,0-1-1,0 0 0,1 0 1,-1 0-1,0 0 1,0-1-1,0 1 0,1 0 1,-1 0-1,2-1 0,40-11 37,38-42-2489,-82 62 2170,0-1-1,0 0 1,-1 0-1,-5 13 1,-1 4 537,1 0 0,1 0 0,1 0 1,-2 40-1,4 100 716,4-100-1089,-1-61 142,-1 1 0,1-1-1,0 1 1,-1-1 0,0 1 0,0-1 0,0 0-1,0 1 1,0-1 0,-1 0 0,1 0 0,-1 0 0,0 0-1,0 0 1,0 0 0,0 0 0,0-1 0,-1 1 0,0-1-1,1 0 1,-1 0 0,0 0 0,0 0 0,0 0 0,0 0-1,0-1 1,0 0 0,-1 1 0,1-1 0,-4 1-1,3-2 6,0 1 0,0 0-1,0-1 1,0 0-1,-1 0 1,1 0-1,0 0 1,0-1-1,0 0 1,0 1-1,0-2 1,0 1-1,0 0 1,1-1-1,-1 0 1,0 1-1,1-1 1,-1-1-1,1 1 1,-1-1-1,1 1 1,0-1-1,0 0 1,1 0-1,-5-5 1,2 1-48,1-1 1,0 0-1,0 0 1,0 0-1,1-1 1,0 1-1,1-1 1,0 1-1,0-1 1,-1-11-1,3 15-18,0-1-1,0 0 1,1 0-1,-1 0 1,1 0-1,0 1 0,1-1 1,-1 0-1,1 1 1,0-1-1,1 1 1,-1 0-1,1-1 1,0 1-1,1 1 1,4-7-1,13-10-1057,8-11-2186,-14 8-1914,-9 4-1368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6.955"/>
    </inkml:context>
    <inkml:brush xml:id="br0">
      <inkml:brushProperty name="width" value="0.025" units="cm"/>
      <inkml:brushProperty name="height" value="0.025" units="cm"/>
    </inkml:brush>
  </inkml:definitions>
  <inkml:trace contextRef="#ctx0" brushRef="#br0">0 0 12940,'0'0'2563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7.547"/>
    </inkml:context>
    <inkml:brush xml:id="br0">
      <inkml:brushProperty name="width" value="0.025" units="cm"/>
      <inkml:brushProperty name="height" value="0.025" units="cm"/>
    </inkml:brush>
  </inkml:definitions>
  <inkml:trace contextRef="#ctx0" brushRef="#br0">1 0 5125,'0'0'21151,"0"13"-19630,3 129 758,-3-141-2258,0 0-1,1 0 0,-1 1 0,0-1 0,1 0 0,-1 0 0,1 0 0,-1 0 0,1 0 0,-1 0 0,1 0 0,0 0 0,-1-1 0,1 1 0,0 0 0,0 0 0,0 0 0,0-1 0,0 1 0,0-1 0,0 1 0,0 0 0,0-1 0,0 0 1,0 1-1,0-1 0,0 0 0,0 1 0,0-1 0,0 0 0,0 0 0,1 0 0,-1 0 0,0 0 0,0 0 0,0 0 0,0 0 0,0-1 0,0 1 0,1 0 0,-1-1 0,0 1 0,2-2 0,4 0 98,1 0-1,-1-1 0,0 0 0,0-1 1,8-4-1,37-33 53,-38 29-202,0 1 0,1 0 0,22-12 1,-37 23 21,1-1-1,-1 1 1,0 0 0,1 0 0,-1 0 0,1-1 0,-1 1 0,0 0 0,1 0 0,-1 0-1,0 0 1,1 0 0,-1 0 0,1 0 0,-1 0 0,1 0 0,-1 0 0,0 0 0,1 0 0,-1 0-1,1 0 1,-1 0 0,0 0 0,1 0 0,-1 0 0,0 1 0,1-1 0,-1 0 0,1 0-1,-1 0 1,0 1 0,1-1 0,-1 0 0,0 0 0,0 1 0,1-1 0,-1 0 0,0 1-1,3 20-114,-13 33 361,8-46-123,1-5-81,0 1 0,0 0 0,1 0 1,-1 0-1,1 0 0,0 0 0,0 0 0,0 0 1,2 4-1,-2-7-19,1 0 0,-1 0-1,1 0 1,0 0 0,-1 0 0,1 0 0,0 0-1,0 0 1,0-1 0,-1 1 0,1 0 0,0 0 0,0-1-1,0 1 1,0-1 0,0 1 0,0-1 0,1 0 0,-1 1-1,0-1 1,0 0 0,0 1 0,0-1 0,0 0-1,0 0 1,1 0 0,-1 0 0,0 0 0,0-1 0,0 1-1,0 0 1,0 0 0,2-1 0,8-3 19,-1 1 0,1-2 0,-1 1 0,0-2 0,0 1 0,0-1 0,-1-1 0,0 1 0,0-2 0,-1 1 0,14-17 0,38-29 59,-60 53-92,1 0-1,-1-1 1,0 1 0,0 0-1,0 0 1,1 0 0,-1 0-1,0-1 1,0 1 0,1 0-1,-1 0 1,0 0-1,0 0 1,1 0 0,-1 0-1,0 0 1,1 0 0,-1 0-1,0 0 1,0 0 0,1 0-1,-1 0 1,0 0 0,1 0-1,-1 0 1,0 0 0,0 0-1,1 0 1,-1 0 0,0 0-1,0 1 1,1-1 0,-1 0-1,0 0 1,0 0-1,0 0 1,1 1 0,-1-1-1,0 0 1,0 0 0,0 1-1,1-1 1,-1 0 0,0 0-1,0 0 1,0 1 0,0-1-1,0 0 1,0 1 0,3 22-147,-9 25-59,-2 6-1143,14-52-6039,4-5 503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8.062"/>
    </inkml:context>
    <inkml:brush xml:id="br0">
      <inkml:brushProperty name="width" value="0.025" units="cm"/>
      <inkml:brushProperty name="height" value="0.025" units="cm"/>
    </inkml:brush>
  </inkml:definitions>
  <inkml:trace contextRef="#ctx0" brushRef="#br0">102 1 18033,'0'0'10415,"-9"0"-9491,6 0-871,-1 0 1,1 0-1,-1 0 1,1 0 0,-1 1-1,1-1 1,0 1-1,-1 0 1,1 0-1,0 0 1,-1 1 0,1-1-1,0 1 1,0 0-1,0-1 1,1 1-1,-1 1 1,0-1 0,1 0-1,-1 1 1,1-1-1,0 1 1,0 0-1,0-1 1,0 1 0,0 0-1,0 0 1,-1 7-1,1-8 41,1 1 1,0-1-1,0 1 0,0 0 0,0-1 1,0 1-1,1 0 0,-1 0 0,1 0 1,0-1-1,0 1 0,0 4 0,1-6-81,-1-1 0,1 1 0,0 0 0,0 0 0,0 0 0,-1-1 0,1 1 0,0 0 0,0-1 0,0 1 0,0-1 0,0 1-1,0-1 1,0 0 0,0 1 0,1-1 0,-1 0 0,0 0 0,0 0 0,0 1 0,0-1 0,0 0 0,0-1 0,1 1 0,-1 0 0,0 0-1,0 0 1,0-1 0,0 1 0,0 0 0,2-2 0,31-14-356,-30 13 278,0 1 0,-1-1-1,1 1 1,0 0 0,1 1 0,-1-1 0,8-1 0,-11 3 60,0 0-1,-1 0 1,1 0-1,-1 0 1,1 0-1,0 0 1,-1 0-1,1 0 1,-1 1-1,1-1 1,0 0-1,-1 0 0,1 1 1,-1-1-1,1 0 1,-1 1-1,1-1 1,-1 1-1,1-1 1,-1 0-1,0 1 1,1-1-1,0 2 1,4 24 56,-6-42 2907,1 8-4492,1-1-4398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8.699"/>
    </inkml:context>
    <inkml:brush xml:id="br0">
      <inkml:brushProperty name="width" value="0.025" units="cm"/>
      <inkml:brushProperty name="height" value="0.025" units="cm"/>
    </inkml:brush>
  </inkml:definitions>
  <inkml:trace contextRef="#ctx0" brushRef="#br0">131 25 4036,'0'0'21156,"-2"-4"-19629,2 3-1388,-1 0 1,1 0-1,0 0 0,-1 0 1,0 0-1,1-1 1,-1 1-1,0 0 1,1 0-1,-1 1 1,0-1-1,0 0 1,0 0-1,0 0 1,0 0-1,0 1 1,0-1-1,0 0 1,0 1-1,0-1 0,0 1 1,0 0-1,0-1 1,0 1-1,-1 0 1,-1-1-1,0 1-59,1 1-1,-1-1 0,0 1 1,1 0-1,-1-1 1,1 1-1,-1 0 0,1 0 1,-1 1-1,1-1 0,0 1 1,-3 1-1,-2 3-58,-1 0 0,1 1 0,0 0-1,1 0 1,0 1 0,-10 14 0,15-20 2,-1 0 1,1 0-1,0 1 1,0-1-1,0 0 1,0 0-1,0 1 1,0-1-1,1 0 0,-1 1 1,1-1-1,0 1 1,-1-1-1,1 1 1,0-1-1,0 1 1,1 2-1,0-3-9,0-1 1,0 0-1,1 0 1,-1 0-1,0 0 1,0 0-1,1 0 0,-1 0 1,1-1-1,-1 1 1,1 0-1,-1-1 0,1 1 1,-1-1-1,1 1 1,-1-1-1,1 0 1,-1 0-1,1 0 0,0 0 1,-1 0-1,1 0 1,-1 0-1,1 0 1,0-1-1,1 0 0,36-7 93,15-1-208,-40 8 24,1-1-1,-1 0 1,16-4 0,-16 2-179,0 2-1,0-1 1,17 1-1,-30 2 274,-1 0 0,1 1 0,-1-1 0,1 0 0,-1 0 0,1 1 0,-1-1 0,1 0-1,-1 1 1,1-1 0,-1 1 0,1-1 0,-1 1 0,0-1 0,1 1 0,-1-1 0,0 1 0,0-1 0,1 1 0,-1-1 0,0 1-1,0-1 1,0 1 0,0 0 0,1-1 0,-1 1 0,0-1 0,0 1 0,0 0 0,0-1 0,0 1 0,-1-1 0,1 1 0,0 0-1,0-1 1,0 1 0,0-1 0,-1 1 0,1-1 0,0 1 0,-1-1 0,1 1 0,0-1 0,-1 1 0,1-1 0,-1 1 0,-8 11 550,9-12-562,0 0 0,-1 0 0,1 0 0,0 0-1,0 0 1,0 0 0,-1 0 0,1 0 0,0 0-1,0 0 1,0 0 0,0 0 0,-1 0 0,1 0 0,0 0-1,0 0 1,0 0 0,-1 0 0,1 0 0,0 0-1,0 0 1,0 0 0,0 0 0,-1 0 0,1 0-1,0 0 1,0 0 0,0-1 0,0 1 0,0 0-1,-1 0 1,1 0 0,0 0 0,0 0 0,0-1-1,0 1 1,0 0 0,0 0 0,0 0 0,0 0-1,-1-1 1,1 1 0,0 0 0,0 0 0,0 0 0,0-1-1,0 1 1,0 0 0,0 0 0,0 0 0,0-1-1,0 1 1,1 0 0,-9-107-5,8 106-81,0 0-1,1 0 1,-1 1-1,1-1 1,-1 0-1,1 0 1,-1 0-1,1 1 1,0-1-1,-1 0 1,1 1-1,0-1 1,-1 0-1,1 1 1,0-1-1,0 1 1,0-1-1,0 1 1,-1 0-1,1-1 1,0 1-1,0 0 1,0 0-1,0-1 1,0 1-1,0 0 1,0 0-1,0 0 1,0 0-1,1 0 1,41 1-5211,-31-1 3095,12 0-4540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6.065"/>
    </inkml:context>
    <inkml:brush xml:id="br0">
      <inkml:brushProperty name="width" value="0.025" units="cm"/>
      <inkml:brushProperty name="height" value="0.025" units="cm"/>
      <inkml:brushProperty name="color" value="#E71224"/>
    </inkml:brush>
  </inkml:definitions>
  <inkml:trace contextRef="#ctx0" brushRef="#br0">0 55 3427,'0'0'6764,"9"-8"-3614,27-25-300,-34 32-2535,-1-1-1,0 1 1,0 0-1,1 0 1,-1 0-1,1 0 1,-1 0-1,1 0 1,-1 1-1,1-1 1,-1 1-1,1-1 0,0 1 1,-1-1-1,1 1 1,0 0-1,-1 0 1,3-1-1,-2 2-169,-1-1-1,-1 1 1,1-1-1,0 1 1,0-1-1,0 1 1,0-1 0,0 1-1,0 0 1,0 0-1,-1-1 1,1 1-1,0 0 1,-1 0-1,1 0 1,-1 0-1,1 0 1,-1 0-1,1 0 1,0 2-1,1 4 186,0 1-1,-1 0 1,0-1-1,0 1 1,0 11 0,-1-15-102,-4 129 882,2-79-2938,0-1-4607,3-45 45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9.071"/>
    </inkml:context>
    <inkml:brush xml:id="br0">
      <inkml:brushProperty name="width" value="0.025" units="cm"/>
      <inkml:brushProperty name="height" value="0.025" units="cm"/>
    </inkml:brush>
  </inkml:definitions>
  <inkml:trace contextRef="#ctx0" brushRef="#br0">100 1 12684,'0'0'11937,"-7"8"-9706,-2 6-1608,0-1-1,1 1 1,1 0-1,0 0 1,1 1 0,1 0-1,-5 19 1,8-25-548,-7 28 86,2-1 1,1 2-1,-1 41 0,7-78-158,0-1-1,0 1 1,1-1-1,-1 0 1,0 1-1,1-1 1,-1 0-1,0 1 0,1-1 1,-1 0-1,1 0 1,-1 1-1,0-1 1,1 0-1,-1 0 1,1 0-1,-1 1 0,1-1 1,-1 0-1,0 0 1,1 0-1,-1 0 1,1 0-1,-1 0 1,1 0-1,-1 0 0,1 0 1,-1 0-1,1 0 1,-1 0-1,0-1 1,1 1-1,-1 0 0,1 0 1,-1 0-1,1-1 1,-1 1-1,0 0 1,1 0-1,-1-1 1,0 1-1,1 0 0,-1-1 1,0 1-1,1 0 1,-1-1-1,22-14 97,6-8-86,-10 11-42,-2-2 1,0 0-1,-1 0 1,0-2-1,-1 0 1,20-29-1,-29 32-1445,-5 5-5316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9.418"/>
    </inkml:context>
    <inkml:brush xml:id="br0">
      <inkml:brushProperty name="width" value="0.025" units="cm"/>
      <inkml:brushProperty name="height" value="0.025" units="cm"/>
    </inkml:brush>
  </inkml:definitions>
  <inkml:trace contextRef="#ctx0" brushRef="#br0">0 0 18546,'0'0'12619,"29"58"-12554,-17-46-1187,0 1-3522,-3-6-3620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0.209"/>
    </inkml:context>
    <inkml:brush xml:id="br0">
      <inkml:brushProperty name="width" value="0.025" units="cm"/>
      <inkml:brushProperty name="height" value="0.025" units="cm"/>
    </inkml:brush>
  </inkml:definitions>
  <inkml:trace contextRef="#ctx0" brushRef="#br0">0 225 5445,'0'0'23436,"11"8"-23121,-7-5-292,-1 0-4,-1-1 0,1 1 0,0-1 0,0 0 0,0 0 0,0 0 0,0-1 1,0 1-1,1 0 0,-1-1 0,0 0 0,1 0 0,-1 0 0,1-1 0,-1 1 0,1-1 0,0 1 0,-1-1 0,1-1 0,-1 1 1,1 0-1,0-1 0,-1 1 0,1-1 0,-1 0 0,0-1 0,1 1 0,4-3 0,-3 1 8,0 0 0,0 0 0,-1-1 0,0 1 0,0-1 0,0 0 0,0-1 0,0 1 0,-1 0 0,0-1-1,0 0 1,0 0 0,-1 0 0,1 0 0,-1 0 0,0 0 0,-1-1 0,1 1 0,-1-1 0,0 1 0,0-8 0,-1 12-24,0 1-1,0-1 1,0 1 0,0-1 0,-1 1 0,1-1 0,0 1 0,0-1 0,0 1-1,0 0 1,-1-1 0,1 1 0,0-1 0,-1 1 0,1-1 0,0 1 0,-1 0 0,1-1-1,0 1 1,-1 0 0,1-1 0,-1 1 0,1 0 0,-1 0 0,1-1 0,0 1-1,-1 0 1,1 0 0,-1 0 0,1 0 0,-1 0 0,1-1 0,-1 1 0,1 0-1,-1 0 1,1 0 0,-1 0 0,1 1 0,-1-1 0,1 0 0,-1 0 0,1 0-1,-2 0 1,-21 11-151,18-4 144,0 0 0,0 1-1,1 0 1,-1 0-1,2 0 1,-1 0 0,1 0-1,1 1 1,-1-1-1,1 1 1,1 0 0,0-1-1,0 1 1,1 0-1,0 0 1,1 14 0,0-21 6,0-1 0,-1 1 1,1-1-1,0 0 0,0 1 0,0-1 1,0 0-1,0 1 0,0-1 1,0 0-1,0 0 0,0 0 0,0 0 1,1 0-1,-1 0 0,0 0 1,1-1-1,-1 1 0,1 0 0,-1-1 1,1 1-1,-1-1 0,1 1 1,-1-1-1,1 0 0,0 0 1,-1 0-1,1 0 0,-1 0 0,1 0 1,0 0-1,-1 0 0,1-1 1,-1 1-1,1-1 0,-1 1 0,1-1 1,1 0-1,5-1 17,0-1-1,0 0 1,-1 0-1,1-1 1,-1 0-1,8-5 1,7-10-1,-1 0 1,0-1 0,-1-2 0,-2 0 0,0-1 0,-1 0 0,-2-2 0,0 0 0,-2 0 0,17-45 0,-30 71-12,-57 188 199,52-155-124,2 0 0,1 62 0,2-96-117,0 1 0,0 0 0,0-1 0,0 1 0,0-1 0,0 1 0,0 0 0,0-1 0,0 1 1,0-1-1,1 1 0,-1 0 0,0-1 0,0 1 0,0-1 0,1 1 0,-1-1 0,0 1 0,1-1 0,-1 1 0,1-1 0,-1 1 0,0-1 1,1 1-1,-1-1 0,1 0 0,-1 1 0,1-1 0,-1 0 0,1 1 0,-1-1 0,1 0 0,0 0 0,-1 0 0,2 1 0,-2-1-129,1-1 0,-1 1 0,1 0 0,0-1 0,-1 1 0,1 0 0,-1-1 0,1 1 0,-1-1 0,1 1 0,-1 0 0,1-1 0,-1 1 0,0-1 0,1 1 0,-1-1 0,0 0 0,1 1 0,-1-1 0,0 1 0,0-1 0,1 0 0,-1 1 0,0-1 0,0 0 0,0 1 0,0-1 0,0 0 0,0 1 0,0-2 0,-1-7-744,1 1 1,-2-1-1,1 1 0,-1 0 1,0-1-1,-1 1 0,0 0 1,0 0-1,-8-13 0,-6-5 1878,-27-34 0,-7-10 9637,76 69-9027,36 14-1844,14 2-5867,-31-13-2763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1.932"/>
    </inkml:context>
    <inkml:brush xml:id="br0">
      <inkml:brushProperty name="width" value="0.025" units="cm"/>
      <inkml:brushProperty name="height" value="0.025" units="cm"/>
    </inkml:brush>
  </inkml:definitions>
  <inkml:trace contextRef="#ctx0" brushRef="#br0">48 15 5573,'0'0'559,"1"-1"0,-1 0 0,0 0 0,0 1 0,1-1 0,-1 0 0,0 1 0,1-1 0,-1 0 0,1 1 1,-1-1-1,1 0 0,-1 1 0,1-1 0,0 1 0,-1-1 0,1 1 0,-1-1 0,1 1 0,0 0 0,0-1 0,-1 1 0,1 0 0,0-1 0,-1 1 0,1 0 0,1 0 0,-2 22 4812,-1-3-5596,-2 5 812,-1 0 1,0 0 0,-16 43-1,13-46-457,0 1 0,2 0 0,0 1 0,-2 43 0,20-93-4609,-10 18 2612,-1-1-1,0 0 1,-1 0-1,1-11 1,-2-17-6354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293"/>
    </inkml:context>
    <inkml:brush xml:id="br0">
      <inkml:brushProperty name="width" value="0.025" units="cm"/>
      <inkml:brushProperty name="height" value="0.025" units="cm"/>
    </inkml:brush>
  </inkml:definitions>
  <inkml:trace contextRef="#ctx0" brushRef="#br0">1 41 4356,'0'0'22395,"13"-1"-21071,174-26 161,-127 16-2591,-33 9-915,-17 3-1291,-31 9-10680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636"/>
    </inkml:context>
    <inkml:brush xml:id="br0">
      <inkml:brushProperty name="width" value="0.025" units="cm"/>
      <inkml:brushProperty name="height" value="0.025" units="cm"/>
    </inkml:brush>
  </inkml:definitions>
  <inkml:trace contextRef="#ctx0" brushRef="#br0">27 0 12011,'0'0'15119,"78"24"-13902,-38-24-737,1 0-288,-7-4-127,1 4-162,-11 0-1472,-11 3-1762,-12 7-641,-1 0-1986</inkml:trace>
  <inkml:trace contextRef="#ctx0" brushRef="#br0" timeOffset="1">1 241 5381,'0'0'18770,"61"11"-16944,-27-16-898,8-1-703,-1-3-161,0 0-641,0-3-2017,-9 0-2851,-4-4-3972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993"/>
    </inkml:context>
    <inkml:brush xml:id="br0">
      <inkml:brushProperty name="width" value="0.025" units="cm"/>
      <inkml:brushProperty name="height" value="0.025" units="cm"/>
    </inkml:brush>
  </inkml:definitions>
  <inkml:trace contextRef="#ctx0" brushRef="#br0">123 25 4004,'0'0'16074,"-10"3"-14067,2-1-1747,-4 2 439,1-1 0,0 1 0,-19 10 0,27-12-610,0-1 1,1 1-1,-1-1 0,1 1 0,-1 0 1,1 0-1,0 0 0,0 0 0,0 1 1,0-1-1,0 1 0,0-1 0,1 1 1,-1-1-1,1 1 0,0 0 0,0 0 1,0 0-1,0 0 0,0-1 0,0 1 0,0 6 1,2-9-54,-1 1 0,1-1 1,-1 1-1,1-1 0,-1 0 1,1 1-1,-1-1 0,1 0 1,0 1-1,-1-1 0,1 0 0,-1 0 1,1 1-1,0-1 0,-1 0 1,1 0-1,0 0 0,-1 0 1,1 0-1,0 0 0,-1 0 1,1 0-1,0 0 0,-1 0 1,1 0-1,0 0 0,-1-1 0,1 1 1,-1 0-1,2-1 0,24-7 771,-12-1-735,-1 0 0,0-1 0,0-1 0,-1 0 1,0-1-1,-1 0 0,17-24 0,-46 67-200,2 0 0,1 1-1,-13 40 1,18-47 407,1 0 1,1 0-1,2 1 0,0-1 0,2 2 0,1-1 1,1 0-1,1 1 0,3 30 0,1-47-246,4-8-4278,-7-3 3697,1 0 1,0 0-1,0 1 1,0-1-1,-1 0 0,1 0 1,0 0-1,-1 0 0,1-1 1,-1 1-1,1 0 0,-1 0 1,0 0-1,1 0 0,-1 0 1,0-2-1,3-26-10001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3.334"/>
    </inkml:context>
    <inkml:brush xml:id="br0">
      <inkml:brushProperty name="width" value="0.025" units="cm"/>
      <inkml:brushProperty name="height" value="0.025" units="cm"/>
    </inkml:brush>
  </inkml:definitions>
  <inkml:trace contextRef="#ctx0" brushRef="#br0">1 0 18802,'0'0'13965,"59"46"-16271,-33-46-1794,0-13-2146,-3-3-7367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3.945"/>
    </inkml:context>
    <inkml:brush xml:id="br0">
      <inkml:brushProperty name="width" value="0.025" units="cm"/>
      <inkml:brushProperty name="height" value="0.025" units="cm"/>
    </inkml:brush>
  </inkml:definitions>
  <inkml:trace contextRef="#ctx0" brushRef="#br0">229 15 4933,'0'0'23078,"-10"-3"-21135,5 1-1822,-1 0 1,0 0 0,0 0-1,0 1 1,0 0-1,0 0 1,-1 0 0,1 1-1,0 0 1,0 0 0,0 1-1,0 0 1,-1 0-1,1 0 1,0 1 0,0 0-1,1 0 1,-1 0 0,0 1-1,1-1 1,-1 2-1,-6 4 1,4-1-119,-1 1 1,1 0-1,0 1 0,1-1 1,-10 16-1,15-21-3,-1 1 0,1 0-1,0 0 1,0 0 0,1 0 0,-1 0-1,1 1 1,0-1 0,0 0 0,0 1 0,1-1-1,-1 0 1,1 1 0,0-1 0,1 1-1,-1-1 1,2 7 0,-1-10-10,0 1 1,0 0-1,0-1 1,0 1-1,1-1 1,-1 1-1,1-1 1,-1 0-1,1 1 1,-1-1-1,1 0 1,0 0-1,-1 0 1,1 0-1,0-1 0,0 1 1,0 0-1,0-1 1,0 1-1,0-1 1,0 0-1,-1 1 1,4-1-1,55 1-830,-48-2 484,0 1-632,1-1 0,-1-1 1,19-4-1,33-20-6929,-26 4 454</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4.305"/>
    </inkml:context>
    <inkml:brush xml:id="br0">
      <inkml:brushProperty name="width" value="0.025" units="cm"/>
      <inkml:brushProperty name="height" value="0.025" units="cm"/>
    </inkml:brush>
  </inkml:definitions>
  <inkml:trace contextRef="#ctx0" brushRef="#br0">148 1 3844,'0'0'14317,"-9"2"-11087,-2 2-2265,0 1 0,0 0 1,0 1-1,0 0 0,-16 13 0,22-16-802,1 1-1,0-1 0,0 1 0,0-1 1,0 1-1,0 0 0,1 1 0,0-1 1,0 1-1,0-1 0,0 1 1,1 0-1,-1 0 0,1 0 0,1 0 1,-1 0-1,-1 11 0,4-15-155,-1-1-1,1 1 1,0 0 0,-1 0-1,1-1 1,0 1-1,0-1 1,0 1 0,-1 0-1,1-1 1,0 1-1,0-1 1,0 0 0,0 1-1,0-1 1,0 0-1,0 0 1,0 1 0,0-1-1,0 0 1,0 0-1,0 0 1,0 0 0,0 0-1,0-1 1,0 1-1,0 0 1,0 0 0,0-1-1,1 0 1,35-7 7,-8-6-297,-21 9 269,1 1 0,0-1 1,0 2-1,1-1 1,-1 1-1,1 1 0,-1 0 1,17-2-1,-25 5 34,0-1-1,0 0 1,-1 0-1,1 1 1,0-1-1,0 0 1,-1 1 0,1-1-1,0 1 1,0-1-1,-1 1 1,1 0-1,-1-1 1,1 1-1,0-1 1,-1 1-1,0 0 1,1 0-1,-1-1 1,1 1-1,-1 0 1,0 0-1,1-1 1,-1 1 0,0 0-1,0 0 1,0 0-1,0 0 1,1-1-1,-1 1 1,-1 1-1,1 0-12,0-1 0,1 0 0,-1 0 0,0 0 0,0 0-1,0 0 1,1 0 0,-1 0 0,0 1 0,1-1 0,-1 0 0,1 0 0,-1 0 0,1-1-1,0 1 1,-1 0 0,1 0 0,0 0 0,0 0 0,-1 0 0,1-1 0,0 1-1,0 0 1,0-1 0,0 1 0,0-1 0,0 1 0,0-1 0,0 0 0,2 1-1,2-1-324,0 0-1,0 0 0,0 0 0,0-1 0,0 0 0,0 0 0,0 0 0,0 0 0,0-1 0,6-3 0,41-28-8658,-50 31 8485,30-21-8733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6.407"/>
    </inkml:context>
    <inkml:brush xml:id="br0">
      <inkml:brushProperty name="width" value="0.025" units="cm"/>
      <inkml:brushProperty name="height" value="0.025" units="cm"/>
      <inkml:brushProperty name="color" value="#E71224"/>
    </inkml:brush>
  </inkml:definitions>
  <inkml:trace contextRef="#ctx0" brushRef="#br0">1 121 6854,'0'0'15791,"86"-13"-14413,-40-1-578,6-2-479,-3-1-225,1 2-64,-7 3-481,-9 2-1536,-8-2-2628,-9 1-4099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4.649"/>
    </inkml:context>
    <inkml:brush xml:id="br0">
      <inkml:brushProperty name="width" value="0.025" units="cm"/>
      <inkml:brushProperty name="height" value="0.025" units="cm"/>
    </inkml:brush>
  </inkml:definitions>
  <inkml:trace contextRef="#ctx0" brushRef="#br0">151 145 3491,'0'0'15161,"-11"3"-14088,3-1-871,0 1 0,0 0-1,0 0 1,0 1 0,1 0 0,-1 0-1,1 1 1,0 0 0,1 1-1,-1-1 1,1 1 0,0 0 0,-9 12-1,12-13 118,-1-1-1,1 1 0,0-1 0,1 1 0,-1 0 0,1 0 1,0 0-1,0 0 0,0 1 0,1-1 0,0 0 0,0 1 1,1-1-1,-1 8 0,1-12-295,1-1 1,-1 1 0,1 0-1,-1-1 1,1 1 0,-1 0-1,1-1 1,0 1 0,-1-1-1,1 1 1,0-1-1,-1 1 1,1-1 0,0 1-1,0-1 1,-1 0 0,1 1-1,0-1 1,0 0-1,0 0 1,0 0 0,-1 0-1,1 0 1,0 1 0,0-2-1,0 1 1,0 0 0,1 0-1,27-4 242,-19 1-224,-1-1-1,1 0 1,-1-1 0,0 0-1,0-1 1,-1 0 0,1 0-1,-1 0 1,10-12 0,7-8-207,30-40 0,-34 38 298,-2 0 0,0-1 0,18-42 0,-83 151 1516,31-57-1214,-24 48 0,36-64-425,0-1 1,1 1 0,0 0 0,0 0 0,0 0-1,1 0 1,0 1 0,1-1 0,-1 0-1,2 0 1,-1 1 0,2 7 0,-2-14-230,1 1 0,0-1 1,0 0-1,0 1 0,0-1 1,0 0-1,0 1 0,0-1 1,0 0-1,1 0 0,-1 0 1,0 0-1,1 0 0,-1 0 1,1-1-1,-1 1 0,1 0 1,-1-1-1,1 1 0,-1-1 0,1 1 1,0-1-1,-1 0 0,1 0 1,0 0-1,-1 1 0,1-2 1,0 1-1,-1 0 0,1 0 1,0-1-1,2 0 0,19-3-6079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5.643"/>
    </inkml:context>
    <inkml:brush xml:id="br0">
      <inkml:brushProperty name="width" value="0.025" units="cm"/>
      <inkml:brushProperty name="height" value="0.025" units="cm"/>
    </inkml:brush>
  </inkml:definitions>
  <inkml:trace contextRef="#ctx0" brushRef="#br0">0 0 21909,'0'0'10506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5.983"/>
    </inkml:context>
    <inkml:brush xml:id="br0">
      <inkml:brushProperty name="width" value="0.025" units="cm"/>
      <inkml:brushProperty name="height" value="0.025" units="cm"/>
    </inkml:brush>
  </inkml:definitions>
  <inkml:trace contextRef="#ctx0" brushRef="#br0">34 1 6726,'0'0'25625,"-34"49"-25754,44-49-2177,3-5-3811,0-12-8137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6.435"/>
    </inkml:context>
    <inkml:brush xml:id="br0">
      <inkml:brushProperty name="width" value="0.025" units="cm"/>
      <inkml:brushProperty name="height" value="0.025" units="cm"/>
    </inkml:brush>
  </inkml:definitions>
  <inkml:trace contextRef="#ctx0" brushRef="#br0">0 0 5830,'0'0'21844,"12"48"-20082,2-26-609,1 1-416,6-3-449,1-1-192,5-4 0,0-6-64,4-6-448,-2-3-737,1-3-1057,-3-17-1442,-3-9-1697,-3-4-2402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6.767"/>
    </inkml:context>
    <inkml:brush xml:id="br0">
      <inkml:brushProperty name="width" value="0.025" units="cm"/>
      <inkml:brushProperty name="height" value="0.025" units="cm"/>
    </inkml:brush>
  </inkml:definitions>
  <inkml:trace contextRef="#ctx0" brushRef="#br0">304 0 7911,'0'0'13005,"-41"58"-9354,15-23-672,-6 5-1025,-4 8-577,-2 6-352,2 7-256,-1-1-673,11-1-96,7-7 0,8-8 0,9-8-545,2-17-1472,9-14-1859,7-5-1729,4-20-3364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7.431"/>
    </inkml:context>
    <inkml:brush xml:id="br0">
      <inkml:brushProperty name="width" value="0.025" units="cm"/>
      <inkml:brushProperty name="height" value="0.025" units="cm"/>
    </inkml:brush>
  </inkml:definitions>
  <inkml:trace contextRef="#ctx0" brushRef="#br0">37 0 6726,'0'0'15535,"-8"1"-12289,-1-1-2942,-11 2 2937,44-1-498,270-1-1798,-261 6-1717,-32-6 587,0 0-1,0 1 0,0-1 1,-1 0-1,1 1 0,0-1 1,0 1-1,-1-1 0,1 1 1,0-1-1,-1 1 0,1-1 1,-1 1-1,1 0 1,-1 0-1,1-1 0,-1 1 1,1 0-1,-1-1 0,1 1 1,-1 0-1,0 0 0,0 0 1,1 0-1,-1-1 0,0 1 1,0 0-1,0 0 1,0 0-1,0 0 0,0 0 1,0-1-1,0 3 0,-1-2-99,1-1 0,-1 1 0,1 0-1,-1 0 1,1-1 0,-1 1 0,1 0 0,-1-1-1,0 1 1,1 0 0,-1-1 0,0 1 0,0-1-1,1 1 1,-1-1 0,0 1 0,0-1-1,0 0 1,1 1 0,-1-1 0,0 0 0,0 0-1,0 0 1,0 1 0,0-1 0,0 0 0,0 0-1,-1-1 1,-1 2-930,-23 1-6883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7.770"/>
    </inkml:context>
    <inkml:brush xml:id="br0">
      <inkml:brushProperty name="width" value="0.025" units="cm"/>
      <inkml:brushProperty name="height" value="0.025" units="cm"/>
    </inkml:brush>
  </inkml:definitions>
  <inkml:trace contextRef="#ctx0" brushRef="#br0">1 10 6470,'0'0'22485,"90"31"-21364,-38-31-544,5-7-385,0-2-128,-3 3-32,-9 3-768,-7-1-1731,-10-1-2529,-13-2-2820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112"/>
    </inkml:context>
    <inkml:brush xml:id="br0">
      <inkml:brushProperty name="width" value="0.025" units="cm"/>
      <inkml:brushProperty name="height" value="0.025" units="cm"/>
    </inkml:brush>
  </inkml:definitions>
  <inkml:trace contextRef="#ctx0" brushRef="#br0">28 11 18802,'0'0'9769,"-26"63"-8071,25-40-513,1 0-224,0-2-609,15-5-352,6-5 0,7-5 0,5-6 0,3 0-705,-3-13-704,-1-7-641,-3-6-1057,-2-1-865,-7-2-1697,-2 4-2755</inkml:trace>
  <inkml:trace contextRef="#ctx0" brushRef="#br0" timeOffset="1">316 1 3683,'0'0'10923,"-34"54"-6951,13-27-1122,1 2-479,-5 7-225,-2 2 32,1 6-353,-3 5-511,1-4-386,7-2-351,3-3-577,9-11 0,4-7 0,5-12-705,6-10-2113,6-5-3044,8-19-6758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629"/>
    </inkml:context>
    <inkml:brush xml:id="br0">
      <inkml:brushProperty name="width" value="0.025" units="cm"/>
      <inkml:brushProperty name="height" value="0.025" units="cm"/>
    </inkml:brush>
  </inkml:definitions>
  <inkml:trace contextRef="#ctx0" brushRef="#br0">22 1 8360,'0'0'22165,"30"53"-21557,-30-24-383,0 5-129,-4 0-64,-5 0-320,0-4-1154,1-7-1825,1-7-641,-1-9-384,1-7-2498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988"/>
    </inkml:context>
    <inkml:brush xml:id="br0">
      <inkml:brushProperty name="width" value="0.025" units="cm"/>
      <inkml:brushProperty name="height" value="0.025" units="cm"/>
    </inkml:brush>
  </inkml:definitions>
  <inkml:trace contextRef="#ctx0" brushRef="#br0">0 20 10570,'0'0'11643,"13"-2"-10009,162-14 1733,-149 15-3223,0 1 1,0 1-1,0 1 0,0 1 1,32 9-1,-54-11-101,0 0 0,-1 0 0,1 1 0,0 0 0,0 0 0,-1 0 0,0 0 0,1 0 0,-1 0 0,0 1 0,0 0 0,0 0 0,0 0 0,-1 0 0,1 0 0,-1 0 0,3 5 0,-4-6 72,-1 1-1,1-1 1,0 1 0,-1 0-1,1-1 1,-1 1 0,0 0-1,0 0 1,0-1 0,0 1-1,-1 0 1,1-1 0,-1 1 0,1 0-1,-1-1 1,0 1 0,0-1-1,0 1 1,-1-1 0,1 1-1,0-1 1,-1 0 0,0 0-1,1 0 1,-1 0 0,-2 2-1,-6 6-75,0-1 0,0-1 0,0 0 0,-1 0 0,0-1 0,-1-1 0,1 0-1,-1 0 1,-1-1 0,1 0 0,-1-2 0,0 1 0,0-1 0,0-1 0,0 0 0,0-1-1,0-1 1,0 0 0,-1 0 0,-23-5 0,33 4-101,1 0-1,0 0 1,0 0-1,0-1 1,0 1-1,0-1 1,0 1-1,0-1 1,1 0-1,-1 0 1,1 0-1,-1-1 1,1 1-1,0-1 1,-3-2-1,4 2-271,-1 0-1,1 1 0,-1-1 0,1 0 1,0 0-1,0 0 0,0 0 0,1 0 1,-1-1-1,0-2 0,1-16-9108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6.751"/>
    </inkml:context>
    <inkml:brush xml:id="br0">
      <inkml:brushProperty name="width" value="0.025" units="cm"/>
      <inkml:brushProperty name="height" value="0.025" units="cm"/>
      <inkml:brushProperty name="color" value="#E71224"/>
    </inkml:brush>
  </inkml:definitions>
  <inkml:trace contextRef="#ctx0" brushRef="#br0">1 62 8264,'0'0'13997,"72"-3"-12139,-22-3-353,13-2-640,3 2-673,4-2-96,-5-1-1953,-3-2-3332,-8 0-6150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0.216"/>
    </inkml:context>
    <inkml:brush xml:id="br0">
      <inkml:brushProperty name="width" value="0.025" units="cm"/>
      <inkml:brushProperty name="height" value="0.025" units="cm"/>
    </inkml:brush>
  </inkml:definitions>
  <inkml:trace contextRef="#ctx0" brushRef="#br0">73 0 9065,'0'0'14680,"-3"10"-13521,-15 48 398,3 1 1,2 1 0,3 0 0,-4 110-1,14-169-1554,0 0-1,0 0 0,0 0 1,0-1-1,0 1 1,0 0-1,0 0 1,0 0-1,1-1 0,-1 1 1,0 0-1,0 0 1,1-1-1,-1 1 0,0 0 1,1 0-1,-1-1 1,1 1-1,-1 0 0,1-1 1,-1 1-1,1-1 1,-1 1-1,1 0 1,0-1-1,-1 0 0,1 1 1,0-1-1,-1 1 1,2-1-1,-1 1-1,1-1 1,0 0-1,-1-1 0,1 1 1,0 0-1,-1 0 0,1-1 1,0 1-1,-1-1 0,1 1 1,-1-1-1,1 0 0,2-1 1,3-3-6,0 0 0,0 0 0,0-1 1,10-10-1,10-20 4,-1-2 0,27-52 0,-2 3 0,-45 80 0,-3 9 0,-5 20 0,-10 33 0,1-18 0,6-24 0,0 1 0,1 1 0,1-1 0,0 0 0,1 1 0,0 0 0,1-1 0,2 27 0,0-40 0,-1-1 0,0 1 0,1 0 0,-1 0 0,1-1 0,0 1 0,-1 0 0,1 0 0,-1-1 0,1 1 0,0-1 0,0 1 0,-1-1 0,1 1 0,0-1 0,0 1 0,0-1 0,0 0 0,-1 1 0,1-1 0,0 0 0,0 0 0,0 0 0,0 0 0,0 0 0,0 0 0,0 0 0,0 0 0,-1 0 0,1 0 0,0 0 0,2-1 0,30-8 0,-17-1 0,0-1 0,-1-1 0,0 0 0,-1-1 0,0 0 0,-1-1 0,17-24 0,-14 18 0,1 1 0,0 0 0,27-21 0,-44 40 0,0 0 0,0 0 0,0-1 0,0 1 0,1 0 0,-1 0 0,0 0 0,0-1 0,0 1 0,1 0 0,-1 0 0,0 0 0,0 0 0,0-1 0,1 1 0,-1 0 0,0 0 0,0 0 0,1 0 0,-1 0 0,0 0 0,0 0 0,1 0 0,-1 0 0,0 0 0,1 0 0,-1 0 0,0 0 0,0 0 0,1 0 0,-1 0 0,0 0 0,0 0 0,1 0 0,-1 0 0,0 0 0,0 0 0,1 0 0,-1 1 0,0-1 0,0 0 0,0 0 0,1 0 0,-1 0 0,0 1 0,0-1 0,0 0 0,1 0 0,-1 1 0,0-1 0,0 0 0,0 0 0,0 1 0,0-1 0,0 0 0,1 1 0,-3 24 0,-14 28 0,-1-20 0,13-26 0,0 0 0,0 0 0,0 0 0,1 0 0,0 0 0,1 1 0,0-1 0,0 1 0,0-1 0,1 1 0,0 12 0,1-20-3,1 1 0,-1-1 1,1 1-1,-1-1 0,1 1 0,0-1 1,-1 0-1,1 1 0,0-1 0,-1 0 1,1 1-1,0-1 0,-1 0 0,1 0 1,0 0-1,0 0 0,-1 0 0,1 0 1,0 0-1,0 0 0,-1 0 0,1 0 1,0 0-1,-1 0 0,1-1 0,0 1 1,-1 0-1,1 0 0,0-1 0,0 0 1,23-8-1493,-16 3-720,0 0 1,-1-1-1,0 0 1,0 0-1,6-8 1,12-17-13572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0.835"/>
    </inkml:context>
    <inkml:brush xml:id="br0">
      <inkml:brushProperty name="width" value="0.025" units="cm"/>
      <inkml:brushProperty name="height" value="0.025" units="cm"/>
    </inkml:brush>
  </inkml:definitions>
  <inkml:trace contextRef="#ctx0" brushRef="#br0">95 0 18097,'0'0'9353,"-9"2"-7965,6-2-1276,0 0 1,-1 1-1,1 0 1,0 0-1,0 0 1,-1 0-1,1 0 1,0 1-1,0-1 1,0 1-1,0 0 1,1 0-1,-1 0 1,0 0-1,1 0 1,0 1-1,-1-1 1,1 1-1,0-1 1,0 1-1,0 0 1,1 0-1,-1 0 1,1 0-1,-1 0 1,1 0-1,-1 5 1,-2 8-2,0 0 0,1 1 1,1-1-1,0 1 0,1 0 1,3 29-1,-2-45-111,0 0 0,0 0 0,0 0 0,0 0 0,0 0 0,0 0 0,0 0 0,1 0 0,-1-1 0,0 1 0,1 0 0,-1 0 0,1 0 0,-1 0 0,1-1 0,-1 1 0,1 0 0,-1 0 0,1-1 0,0 1 0,-1-1 0,1 1 0,0 0 0,0-1 0,0 1 0,-1-1 0,1 0 0,0 1 0,0-1 0,0 0 0,0 1 0,0-1 0,0 0 0,0 0 0,-1 0 0,1 0 0,0 0 0,0 0 0,0 0 0,0 0 0,0 0 0,0 0 0,0 0 0,0-1 0,0 1 0,0 0 0,-1-1 0,3 0 0,1 0 0,0-1 0,0 0 0,0 0 0,-1 0 0,1-1 0,0 1 0,-1-1 0,1 0 0,2-3 0,1-5 0,-1 1 0,0-1 0,0 0 0,-2-1 0,1 1 0,-1-1 0,-1 0 0,0 0 0,-1-1 0,0 1 0,0-15 0,-2 30 0,-1 0 0,1 0 0,0-1 0,0 1 0,1 0 0,-1 0 0,0 0 0,1 0 0,0-1 0,0 1 0,0 0 0,2 4 0,-1-5 0,0-1 0,0 0 0,0 0 0,0 0 0,1 0 0,-1 0 0,0-1 0,1 1 0,-1 0 0,0-1 0,1 0 0,-1 0 0,0 1 0,1-2 0,-1 1 0,4 0 0,11-1 0,0-1 0,1-1 0,19-5 0,-20 3 0,1 2 0,-1 0 0,23-1 0,-39 4 0,0 0 0,0 0 0,1 0 0,-1 1 0,0-1 0,0 0 0,0 0 0,1 1 0,-1-1 0,0 1 0,0-1 0,0 1 0,0-1 0,0 1 0,0 0 0,0-1 0,0 1 0,0 0 0,0 0 0,-1 0 0,1 0 0,0-1 0,1 3 0,-1 0 0,0 0 0,0-1 0,0 1 0,0 0 0,-1 0 0,1 0 0,-1 0 0,0 0 0,0 5 0,-1 8 0,-1-1 0,0 1 0,-6 15 0,5-17 0,3-14 0,0 0 0,0 0 0,0 1 0,0-1 0,0 0 0,0 0 0,1 0 0,-1 0 0,0 1 0,0-1 0,0 0 0,0 0 0,0 0 0,0 1 0,1-1 0,-1 0 0,0 0 0,0 0 0,0 0 0,0 0 0,1 0 0,-1 1 0,0-1 0,0 0 0,0 0 0,1 0 0,-1 0 0,0 0 0,0 0 0,0 0 0,1 0 0,-1 0 0,0 0 0,0 0 0,0 0 0,1 0 0,-1 0 0,0 0 0,0 0 0,1 0 0,-1 0 0,0 0 0,0 0 0,0-1 0,0 1 0,1 0 0,-1 0 0,0 0 0,0 0 0,0 0 0,0-1 0,1 1 0,-1 0 0,0 0 0,0 0 0,0-1 0,12-5 0,21-21 0,22-17 0,-51 41 0,0 0 0,0 1 0,1-1 0,-1 1 0,0 0 0,1 1 0,-1-1 0,1 1 0,0 0 0,9-1 0,-14 3 0,1-1 0,0 1 0,0 0 0,-1-1 0,1 1 0,0 0 0,-1 0 0,1 0 0,-1 0 0,1 0 0,-1 0 0,1 0 0,-1 0 0,0 0 0,1 0 0,-1 0 0,0 0 0,0 0 0,0 0 0,0 0 0,0 0 0,0 0 0,0 0 0,0 0 0,0 0 0,-1 0 0,1 0 0,0 0 0,-1 0 0,0 1 0,-7 34 0,7-32-121,-10 32-4022,10-35 4053,1-1 0,0 1 0,0-1-1,0 0 1,0 1 0,0-1 0,-1 1-1,1-1 1,0 1 0,0-1 0,0 1-1,0-1 1,0 1 0,0-1 0,1 0-1,-1 1 1,0-1 0,0 1 0,0-1 0,0 1-1,0-1 1,1 1 0,-1-1 0,0 0-1,0 1 1,1-1 0,-1 0 0,0 1-1,0-1 1,1 0 0,-1 1 0,1-1 0,-1 0-1,0 0 1,1 1 0,-1-1 0,1 0-1,-1 0 1,0 0 0,1 1 0,-1-1-1,1 0 1,-1 0 0,1 0 0,-1 0-1,1 0 1,-1 0 0,0 0 0,1 0 0,-1 0-1,1 0 1,-1 0 0,1 0 0,-1 0-1,1-1 1,-1 1 0,0 0 0,1 0-1,-1 0 1,1-1 0,-1 1 0,0 0-1,1 0 1,-1-1 0,0 1 0,1 0 0,-1-1-1,1 0 1,14-12-6588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1.593"/>
    </inkml:context>
    <inkml:brush xml:id="br0">
      <inkml:brushProperty name="width" value="0.025" units="cm"/>
      <inkml:brushProperty name="height" value="0.025" units="cm"/>
    </inkml:brush>
  </inkml:definitions>
  <inkml:trace contextRef="#ctx0" brushRef="#br0">9 47 18289,'0'0'9241,"-3"8"-7768,2-3-1367,-3 21 546,4-25-629,1 0 0,-1 0 0,1 0-1,0 0 1,-1 0 0,1-1 0,0 1-1,-1 0 1,1 0 0,0-1 0,0 1 0,0 0-1,0-1 1,0 1 0,0-1 0,0 0 0,0 1-1,0-1 1,0 0 0,0 1 0,0-1-1,0 0 1,0 0 0,0 0 0,0 0 0,0 0-1,0 0 1,0 0 0,2-1 0,6 1 33,0-1-1,-1 0 1,1 0 0,-1-1-1,1 0 1,-1-1 0,9-4 0,-15 7-39,0-1 1,0 0-1,0 0 1,1 0 0,-1 0-1,0 0 1,0-1-1,-1 1 1,1-1 0,0 1-1,0-1 1,-1 1-1,1-1 1,-1 0 0,1 0-1,-1 0 1,0 0-1,0 0 1,0 0 0,0 0-1,0-1 1,0 1-1,-1 0 1,1 0 0,-1-1-1,1 1 1,-1 0-1,0-1 1,0 1 0,0 0-1,-1-3 1,1 4 2,-1 0 1,0 0-1,1 0 1,-1 0-1,0 1 1,0-1-1,0 0 0,0 1 1,0-1-1,0 0 1,0 1-1,0 0 1,0-1-1,0 1 1,0-1-1,0 1 1,0 0-1,0 0 1,-1 0-1,1 0 0,0 0 1,0 0-1,0 0 1,0 0-1,0 0 1,-2 1-1,-32 5 266,30-3-265,-1 1-1,1-1 1,0 1 0,0 0-1,0 0 1,1 1-1,-1-1 1,1 1 0,0 0-1,1 0 1,-1 1 0,1-1-1,0 1 1,0-1 0,0 1-1,1 0 1,0 0 0,0 0-1,1 0 1,0 1 0,0-1-1,0 10 1,1-15-20,0 0-1,0 0 1,0-1 0,1 1-1,-1 0 1,0 0-1,1 0 1,-1 0 0,1 0-1,-1 0 1,1-1 0,-1 1-1,1 0 1,-1 0 0,1-1-1,0 1 1,0 0 0,-1-1-1,1 1 1,0-1-1,0 1 1,0-1 0,-1 1-1,1-1 1,1 1 0,32 4 15,-23-5-49,0-1 0,0 0-1,0 0 1,11-4 0,-12 1-301,0-1 1,0 1 0,0-2 0,-1 1 0,0-1-1,0-1 1,-1 1 0,0-2 0,8-7 0,-2 0-1033,-1-1 1,0 0 0,18-32 0,-39 62 1864,0 1 0,1 1 1,1-1-1,1 1 0,0 1 0,1-1 0,-3 24 0,7-39-482,0 0 0,1 0 0,-1 0 0,1 0-1,-1-1 1,1 1 0,-1 0 0,1 0 0,0 0-1,-1-1 1,1 1 0,0 0 0,0-1 0,-1 1 0,1-1-1,0 1 1,0-1 0,0 1 0,0-1 0,0 0-1,0 1 1,0-1 0,0 0 0,0 0 0,0 1-1,0-1 1,0 0 0,0 0 0,0 0 0,0 0 0,0-1-1,0 1 1,0 0 0,0 0 0,1-1 0,38-9 199,-26 3-460,1-2 0,-1 0 0,0-1 0,-1 0-1,0-1 1,-1 0 0,0-1 0,-1-1-1,-1 1 1,1-2 0,11-20 0,-80 127 1621,50-75-1146,1-1 0,1 1-1,1 0 1,0 1 0,2-1 0,0 1 0,1 0-1,1 0 1,0 0 0,2 0 0,0-1 0,1 1-1,1 0 1,1 0 0,0-1 0,10 26 0,-3-17-346,-1 1-1,-2 1 1,-1 0 0,-1 0 0,-1 0 0,1 57 0,-6-83 162,0 1 0,-1-1 0,1 1 0,0-1 0,-1 0 1,0 1-1,0-1 0,0 0 0,0 0 0,-1 1 0,1-1 0,-1 0 1,0 0-1,1-1 0,-1 1 0,-1 0 0,1-1 0,0 1 1,-1-1-1,1 1 0,-1-1 0,0 0 0,0 0 0,0-1 0,0 1 1,0 0-1,0-1 0,0 0 0,0 0 0,-1 0 0,1 0 1,0 0-1,-1-1 0,1 1 0,0-1 0,-1 0 0,1 0 0,-1 0 1,1-1-1,-1 1 0,1-1 0,0 0 0,-1 0 0,1 0 1,0 0-1,0 0 0,0-1 0,0 0 0,0 1 0,0-1 0,0 0 1,1-1-1,-6-3 0,-1-6-47,0 0 0,0 0 0,1-1 0,0 0 0,1 0 0,1-1 0,0 1 0,-7-26 0,8 16 0,0 0 0,1 0 0,2 0 0,0-45 0,2 63-81,0 0 0,0 0 0,1 1 0,0-1 0,0 0 0,1 0 0,-1 0 0,1 1 0,0-1-1,0 1 1,1-1 0,-1 1 0,1 0 0,5-6 0,1 1-641,-1 2 1,1-1-1,1 1 0,-1 1 0,15-8 0,22-11-6927</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2.385"/>
    </inkml:context>
    <inkml:brush xml:id="br0">
      <inkml:brushProperty name="width" value="0.025" units="cm"/>
      <inkml:brushProperty name="height" value="0.025" units="cm"/>
    </inkml:brush>
  </inkml:definitions>
  <inkml:trace contextRef="#ctx0" brushRef="#br0">21 4 9225,'8'-4'9425,"-2"8"-3508,-3 18-1533,-8 34-3907,4-52 481,-13 69 109,9-52-848,0 0 0,2 1 0,0-1 0,2 1 0,1 25 0,0-46-219,0 0 0,1-1 0,-1 1 0,0 0 0,1-1 0,-1 1 0,1 0 0,-1-1 0,1 1 0,-1 0 0,1-1 0,-1 1 0,1-1 0,0 1 0,-1-1 0,1 0 0,0 1 0,0-1 0,-1 1 0,1-1 0,0 0 0,0 0 0,-1 1 0,1-1 0,0 0 0,0 0 0,-1 0 0,1 0 0,0 0 0,0 0 0,0 0 0,-1 0 0,1 0 0,0-1 0,0 1 0,0 0 0,-1 0 0,1-1 0,0 1 0,-1-1 0,1 1 0,0 0 0,-1-1 0,1 1 0,0-1 0,36-21 0,-16 1 0,0-1 0,-2-1 0,0-1 0,-2-1 0,16-28 0,-33 53 0,0 0 0,0 1 0,1-1 0,-1 0 0,0 0 0,0 0 0,0 0 0,0 1 0,0-1 0,0 0 0,0 0 0,0 0 0,1 0 0,-1 0 0,0 0 0,0 1 0,0-1 0,0 0 0,1 0 0,-1 0 0,0 0 0,0 0 0,0 0 0,0 0 0,1 0 0,-1 0 0,0 0 0,0 0 0,0 0 0,0 0 0,1 0 0,-1 0 0,0 0 0,0 0 0,0 0 0,1 0 0,-1 0 0,0 0 0,0 0 0,0 0 0,0 0 0,1 0 0,-1 0 0,0 0 0,0-1 0,0 1 0,0 0 0,0 0 0,1 0 0,-1 0 0,0 0 0,0-1 0,0 1 0,0 0 0,0 0 0,0 0 0,0 0 0,0 0 0,0-1 0,1 1 0,-1 0 0,0-1 0,2 30 0,-6 35 0,3-55 0,0 25 0,2-34 0,-1 1 0,1 0 0,-1 0 0,1 0 0,-1-1 0,1 1 0,-1 0 0,1-1 0,0 1 0,-1 0 0,1-1 0,0 1 0,-1-1 0,1 1 0,0-1 0,0 1 0,0-1 0,0 0 0,-1 1 0,1-1 0,0 0 0,0 0 0,0 0 0,0 1 0,0-1 0,0 0 0,0 0 0,-1 0 0,1-1 0,0 1 0,0 0 0,0 0 0,0 0 0,1-1 0,5-1 0,0-1 0,1 0 0,-1 0 0,-1 0 0,1-1 0,0 0 0,-1-1 0,0 1 0,0-1 0,0-1 0,0 1 0,-1-1 0,5-6 0,40-34 0,-50 46 0,0 0 0,1 0 0,-1 0 0,0 0 0,0 0 0,0 0 0,0 0 0,1 0 0,-1-1 0,0 1 0,0 0 0,0 0 0,1 0 0,-1 0 0,0 0 0,0 0 0,0 0 0,1 0 0,-1 0 0,0 1 0,0-1 0,0 0 0,1 0 0,-1 0 0,0 0 0,0 0 0,0 0 0,0 0 0,1 0 0,-1 0 0,0 1 0,0-1 0,0 0 0,0 0 0,0 0 0,0 0 0,1 0 0,-1 1 0,0-1 0,0 0 0,0 0 0,0 0 0,0 1 0,0-1 0,0 0 0,0 0 0,3 17 0,-4 17 0,-7-1 0,6-28 0,1 1 0,-1-1 0,1 0 0,0 1 0,0-1 0,1 1 0,0-1 0,0 1 0,0-1 0,0 1 0,2 6 0,-1-11-81,1 0-1,-1 0 1,0 0 0,0 0 0,0 0-1,0-1 1,1 1 0,-1 0 0,0-1-1,1 1 1,-1-1 0,1 1 0,-1-1-1,0 0 1,1 0 0,-1 1 0,1-1-1,-1 0 1,1 0 0,-1 0 0,1-1-1,-1 1 1,1 0 0,-1 0 0,3-2-1,38-9-4857,-9-6-2786,3-5-5108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2.834"/>
    </inkml:context>
    <inkml:brush xml:id="br0">
      <inkml:brushProperty name="width" value="0.025" units="cm"/>
      <inkml:brushProperty name="height" value="0.025" units="cm"/>
    </inkml:brush>
  </inkml:definitions>
  <inkml:trace contextRef="#ctx0" brushRef="#br0">187 88 12236,'0'0'8237,"-9"3"-3209,-13 3-3506,1 1 0,-39 20 0,55-25-1399,0 0 0,1 0-1,-1 1 1,1-1 0,0 1-1,0 0 1,0 0 0,0 1 0,1-1-1,-1 1 1,1 0 0,0 0 0,0 0-1,0 0 1,0 0 0,1 1-1,0-1 1,0 1 0,0 0 0,0 0-1,-1 9 1,3-13-123,0 1 0,1-1 0,-1 0 0,0 0 0,1 0 0,-1 0 0,1 0 0,-1 0 0,1 0 0,0 0 0,-1 0 0,1 0 0,0 0 0,0 0 0,-1 0 0,1-1 0,0 1 0,0 0 0,0-1 0,0 1 0,0 0 0,0-1 0,0 1 0,1-1 0,-1 0 0,0 1 0,0-1 0,0 0 0,0 0 0,0 0 0,2 1 0,46 0 0,-38-1 0,167-10 0,-150 7 0,-27 3 0,0 0 0,-1 0 0,1 0 0,0 0 0,0 0 0,-1 0 0,1 0 0,0 1 0,-1-1 0,1 0 0,0 0 0,-1 0 0,1 1 0,0-1 0,-1 0 0,1 1 0,0-1 0,-1 1 0,1-1 0,-1 1 0,1-1 0,-1 1 0,1-1 0,-1 1 0,1-1 0,-1 1 0,0 0 0,1-1 0,-1 1 0,0-1 0,0 1 0,1 0 0,-1-1 0,0 1 0,0 0 0,0 1 0,1 0 0,-1 0 0,0 0 0,0 0 0,0 0 0,-1 0 0,1 0 0,0 0 0,-1 0 0,0 0 0,1 0 0,-1 0 0,-1 2 0,-2-62 0,0-49 0,5 106 0,-1 0 0,0 0 0,1 0 0,-1 0 0,1 0 0,-1 0 0,1 0 0,-1 0 0,1 1 0,-1-1 0,1 0 0,0 0 0,-1 1 0,1-1 0,0 0 0,0 1 0,0-1 0,0 0 0,-1 1 0,1 0 0,0-1 0,0 1 0,0-1 0,0 1 0,0 0 0,0 0 0,0-1 0,0 1 0,0 0 0,2 0 0,41-3 0,-27 3 0,31-8-3170,-40 6 1913,0 0 1,0 0 0,0-1-1,0 0 1,0-1-1,-1 0 1,0 0 0,0 0-1,0-1 1,0 0 0,9-9-1,6-15-5672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3.207"/>
    </inkml:context>
    <inkml:brush xml:id="br0">
      <inkml:brushProperty name="width" value="0.025" units="cm"/>
      <inkml:brushProperty name="height" value="0.025" units="cm"/>
    </inkml:brush>
  </inkml:definitions>
  <inkml:trace contextRef="#ctx0" brushRef="#br0">78 0 10442,'0'0'12940,"-4"11"-10458,-11 24-1791,2 1-1,2 1 0,1 0 0,2 0 1,1 1-1,2 0 0,2 0 0,1 0 1,4 41-1,-2-77-690,0-1 0,0 1 0,0 0 0,0 0 0,1 0 0,-1 0 0,0-1 0,1 1 0,-1 0 0,1 0 0,0 0 0,0-1 0,-1 1 0,1-1 0,0 1 0,0 0 0,1-1 0,-1 0 0,0 1 0,0-1 0,1 0 0,-1 1 0,1-1 0,-1 0 0,1 0 0,-1 0 0,1 0 0,0-1 0,-1 1 0,1 0 0,0-1 0,0 1 0,0-1 0,-1 0 0,1 1 0,0-1 0,0 0 0,0 0 0,0 0 0,2-1 0,1 0 0,1-1 0,-1 1 0,0-1 0,0 0 0,0-1 0,0 0 0,0 1 0,0-1 0,-1-1 0,1 1 0,-1-1 0,5-4 0,4-9-392,0 0 1,-1 0-1,0-1 1,-2-1-1,11-24 0,-4 8-317,-20 45-2706,-4 16 3179,-2 12 1602,3-17-1092,2 0-1,0 1 0,1-1 1,-1 35-1,4-56-481,0 1-1,1-1 1,-1 0 0,0 1-1,0-1 1,0 1 0,1-1 0,-1 0-1,0 1 1,1-1 0,-1 0-1,0 0 1,1 1 0,-1-1-1,0 0 1,1 1 0,-1-1 0,0 0-1,1 0 1,-1 0 0,1 0-1,-1 1 1,0-1 0,1 0-1,-1 0 1,1 0 0,-1 0 0,1 0-1,-1 0 1,1 0 0,-1 0-1,0 0 1,1 0 0,-1 0-1,1 0 1,-1-1 0,1 1-1,-1 0 1,0 0 0,1 0 0,-1 0-1,0-1 1,1 1 0,-1 0-1,1 0 1,-1-1 0,0 1-1,0 0 1,1-1 0,-1 1 0,1-1-1,10-15-7724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3.952"/>
    </inkml:context>
    <inkml:brush xml:id="br0">
      <inkml:brushProperty name="width" value="0.025" units="cm"/>
      <inkml:brushProperty name="height" value="0.025" units="cm"/>
    </inkml:brush>
  </inkml:definitions>
  <inkml:trace contextRef="#ctx0" brushRef="#br0">0 422 9161,'0'0'12006,"10"0"-9342,1 0-2159,0 0 1,0-1 0,1-1-1,-1 0 1,0-1 0,-1 0 0,1 0-1,0-1 1,-1 0 0,0-1 0,0-1-1,0 1 1,-1-1 0,16-14-1,8-23-128,-31 41-326,-1-1 0,0 0 0,0 1 0,0-1 1,0 1-1,0-1 0,0 0 0,-1 0 0,0 1 0,1-1 1,-1 0-1,0 0 0,0 0 0,-1 0 0,1 1 0,0-1 0,-2-3 1,1 5-50,0-1 1,0 1-1,0 0 1,0 0-1,-1 0 1,1-1 0,0 1-1,-1 0 1,1 1-1,-1-1 1,1 0-1,-1 0 1,1 0 0,-1 1-1,1-1 1,-1 1-1,0 0 1,1-1-1,-1 1 1,0 0-1,0 0 1,1 0 0,-1 0-1,0 0 1,-1 1-1,-45 7-15,40-4 13,1 0 0,0 0 0,0 1 0,0 0 0,0 0 0,1 1 0,0 0 0,0 0 0,1 0 0,0 1 0,0 0 0,-6 9 0,8-10 0,0 0 0,-1-1 0,2 1 0,-1 0 0,1 0 0,0 0 0,0 1 0,0-1 0,1 0 0,0 1 0,1-1 0,-1 1 0,1-1 0,0 1 0,1 0 0,1 8 0,-1-13 0,1 1 0,-1-1 0,1 0 0,0 0 0,0 0 0,0 0 0,0 0 0,0 0 0,0-1 0,0 1 0,0-1 0,1 1 0,-1-1 0,1 0 0,-1 0 0,1 0 0,-1 0 0,1-1 0,-1 1 0,1 0 0,0-1 0,-1 0 0,1 0 0,0 0 0,0 0 0,3-1 0,5 1 0,1-1 0,-1 0 0,0-1 0,21-5 0,-16 0 0,-1 0 0,0 0 0,-1-1 0,0-1 0,0-1 0,-1 0 0,0-1 0,18-19 0,3-7 0,44-64 0,-68 87 0,14-19 0,-1 0 0,-1-2 0,33-73 0,-53 98 0,-4 10 0,-5 6 0,-4 11 0,1 0 0,1 0 0,0 1 0,1 0 0,1 0 0,1 1 0,0 0 0,-4 31 0,5-20 0,2-1 0,1 1 0,2-1 0,0 1 0,6 35 0,-4-55 0,0 0 0,1 0 0,0 0 0,7 16 0,-15-56 0,-7 10 0,-1 0 0,-1 1 0,-33-33 0,29 32 0,0 0 0,-20-32 0,37 51 0,0 0 0,1 1 0,-1-1 0,0 0 0,1 0 0,-1 0 0,1 0 0,-1 0 0,1 0 0,0 0 0,-1 1 0,1-1 0,0 0 0,0-1 0,0 1 0,-1 0 0,1 0 0,0 0 0,0 0 0,0 0 0,1 0 0,-1 0 0,0 0 0,0 0 0,1 0 0,-1 0 0,0 0 0,1 0 0,-1 0 0,1 1 0,-1-1 0,1 0 0,-1 0 0,1 0 0,0 0 0,-1 1 0,1-1 0,0 0 0,0 1 0,0-1 0,0 1 0,-1-1 0,1 1 0,0-1 0,0 1 0,0-1 0,0 1 0,0 0 0,2-1 0,7-1 0,0 0 0,0 1 0,0 0 0,14 1 0,-4-1 0,53-3-441,-28 2-3102,78-14 0,-80 6-7956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4.280"/>
    </inkml:context>
    <inkml:brush xml:id="br0">
      <inkml:brushProperty name="width" value="0.025" units="cm"/>
      <inkml:brushProperty name="height" value="0.025" units="cm"/>
    </inkml:brush>
  </inkml:definitions>
  <inkml:trace contextRef="#ctx0" brushRef="#br0">78 0 9897,'0'0'22870,"-41"53"-22870,43-51 0,9-2-1377,4 0-7015</inkml:trace>
  <inkml:trace contextRef="#ctx0" brushRef="#br0" timeOffset="1">0 273 11883,'0'0'11723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8.543"/>
    </inkml:context>
    <inkml:brush xml:id="br0">
      <inkml:brushProperty name="width" value="0.025" units="cm"/>
      <inkml:brushProperty name="height" value="0.025" units="cm"/>
    </inkml:brush>
  </inkml:definitions>
  <inkml:trace contextRef="#ctx0" brushRef="#br0">1 1 11435,'0'0'19976,"7"10"-19116,8 13-943,-2-2 329,1-1 1,0 0-1,24 23 1,-35-39-448,1 0 1,0 0-1,0 0 0,1-1 0,-1 0 1,1 0-1,0 0 0,-1 0 0,1-1 1,1 1-1,-1-1 0,0-1 1,0 1-1,1-1 0,-1 0 0,1 0 1,-1 0-1,1-1 0,-1 0 0,1 0 1,9-2-1,-13 2-400,1-1 0,-1 0 0,0 0 0,0 0 0,0 0 0,0-1 0,0 1 0,-1 0 0,1-1-1,0 1 1,0-1 0,-1 0 0,1 0 0,-1 1 0,0-1 0,2-3 0,8-18-8266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8.904"/>
    </inkml:context>
    <inkml:brush xml:id="br0">
      <inkml:brushProperty name="width" value="0.025" units="cm"/>
      <inkml:brushProperty name="height" value="0.025" units="cm"/>
    </inkml:brush>
  </inkml:definitions>
  <inkml:trace contextRef="#ctx0" brushRef="#br0">216 1 16496,'0'0'6598,"-45"61"-4036,27-29-416,-1 4-672,1 6-417,-1 4-417,1 3-383,0-1-193,3-4-32,2-3 0,0-6 0,5-10-128,1-5-449,2-9-768,5-6-1506,2-14-8648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7.383"/>
    </inkml:context>
    <inkml:brush xml:id="br0">
      <inkml:brushProperty name="width" value="0.025" units="cm"/>
      <inkml:brushProperty name="height" value="0.025" units="cm"/>
      <inkml:brushProperty name="color" value="#E71224"/>
    </inkml:brush>
  </inkml:definitions>
  <inkml:trace contextRef="#ctx0" brushRef="#br0">1 16 13325,'0'0'17013,"5"12"-16773,0-1-160,-1 1 0,0-1 0,0 1 1,-1 0-1,-1 1 0,0-1 0,0 17 0,-2-29-74,0 1 0,0-1 0,0 0-1,0 1 1,0-1 0,1 0 0,-1 0 0,0 1 0,0-1 0,0 0 0,0 0 0,0 1 0,1-1-1,-1 0 1,0 0 0,0 0 0,0 1 0,1-1 0,-1 0 0,0 0 0,0 0 0,1 0 0,-1 0 0,0 1-1,1-1 1,-1 0 0,0 0 0,0 0 0,1 0 0,-1 0 0,0 0 0,1 0 0,-1 0 0,0 0-1,0 0 1,1 0 0,-1 0 0,0 0 0,1 0 0,-1 0 0,0 0 0,0-1 0,1 1 0,-1 0-1,0 0 1,0 0 0,1 0 0,-1-1 0,0 1 0,1 0 0,15-10 205,35-43 304,-44 43-505,0 1 1,1 1-1,0 0 0,1 0 1,-1 0-1,1 1 1,1 0-1,15-8 1,-25 15-17,1 0 0,-1 0 0,0-1-1,1 1 1,-1 0 0,0 0 0,1 0 0,-1 0 0,0 0 0,1 0 0,-1 0 0,0 0 0,1 0-1,-1 0 1,0 0 0,1 0 0,-1 1 0,0-1 0,1 0 0,-1 0 0,0 0 0,1 0-1,-1 0 1,0 1 0,1-1 0,-1 0 0,0 0 0,0 1 0,1-1 0,-1 0 0,0 0 0,0 1-1,0-1 1,1 0 0,-1 1 0,0-1 0,0 0 0,0 0 0,0 1 0,0-1 0,3 23-58,-7 22 132,-6-3 43,7-29-862,0 0 0,1-1 0,-2 25 0,4-38 633,0 1 0,0 0 1,0 0-1,0 0 0,0 0 0,0 0 1,0 0-1,0 0 0,0-1 0,1 1 1,-1 0-1,0 0 0,0 0 0,0 0 0,0 0 1,0 0-1,0 0 0,0 0 0,0 0 1,1 0-1,-1 0 0,0-1 0,0 1 1,0 0-1,0 0 0,0 0 0,0 0 0,0 0 1,1 0-1,-1 0 0,0 0 0,0 0 1,0 0-1,0 0 0,0 0 0,0 0 1,1 0-1,-1 1 0,0-1 0,0 0 0,0 0 1,0 0-1,0 0 0,0 0 0,0 0 1,1 0-1,-1 0 0,0 0 0,0 0 1,0 0-1,0 1 0,0-1 0,0 0 0,0 0 1,0 0-1,0 0 0,0 0 0,0 0 1,0 0-1,0 1 0,1-1 0,-1 0 1,0 0-1,0 0 0,0 0 0,9-12-6864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231"/>
    </inkml:context>
    <inkml:brush xml:id="br0">
      <inkml:brushProperty name="width" value="0.025" units="cm"/>
      <inkml:brushProperty name="height" value="0.025" units="cm"/>
    </inkml:brush>
  </inkml:definitions>
  <inkml:trace contextRef="#ctx0" brushRef="#br0">68 1 16207,'0'0'14606,"-4"57"-14157,-5-29-193,-4 0-128,3-4-64,1 0-64,3-8-320,2-3-1122,4-8-1248,-3-5-1154,-2 0-736,0-9-1762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588"/>
    </inkml:context>
    <inkml:brush xml:id="br0">
      <inkml:brushProperty name="width" value="0.025" units="cm"/>
      <inkml:brushProperty name="height" value="0.025" units="cm"/>
    </inkml:brush>
  </inkml:definitions>
  <inkml:trace contextRef="#ctx0" brushRef="#br0">0 34 7143,'0'0'15428,"8"-5"-13629,5-1-1392,0 2 0,1-1-1,-1 2 1,1-1 0,0 2 0,0 0 0,0 1 0,26 0 0,-38 1-379,15 0-2,-1 0 1,1 1-1,0 1 1,-1 0-1,28 8 1,-41-9 2,0 0 1,0 0-1,0 1 1,0-1-1,-1 1 0,1 0 1,0 0-1,-1 0 1,1 0-1,-1 0 1,0 0-1,0 1 0,0-1 1,0 1-1,2 3 1,-2-2 92,-1-1-1,0 1 1,-1 0 0,1-1 0,0 1-1,-1 0 1,0-1 0,0 1 0,0 0-1,0-1 1,-1 1 0,1 0 0,-1-1-1,0 1 1,0-1 0,-3 7 0,1-3-62,0-1 0,-1 1 0,0-1 1,0 0-1,0 1 0,-1-2 0,0 1 0,0-1 0,0 1 1,-1-1-1,0-1 0,0 1 0,0-1 0,0 0 1,-1-1-1,1 1 0,-1-1 0,0 0 0,-8 1 1,-1 1 39,0-1 0,0-1 1,-1-1-1,1 0 1,-1-1-1,0-1 1,-24-2-1,37 1-469,0 1 0,1-1-1,-1 0 1,0-1 0,0 1 0,1-1-1,-1 1 1,-5-5 0,8 6 247,1 0 1,0-1-1,-1 1 0,1 0 1,0 0-1,-1-1 0,1 1 1,0 0-1,0-1 0,-1 1 1,1 0-1,0-1 0,0 1 1,-1 0-1,1-1 0,0 1 1,0-1-1,0 1 1,0 0-1,0-1 0,-1 1 1,1-1-1,0 1 0,0 0 1,0-1-1,0 1 0,0-1 1,0 1-1,1-1 0,0 0-144,-1 0 0,1 0 0,0 0-1,0 0 1,0 1 0,0-1 0,0 0-1,1 1 1,-1-1 0,0 1 0,0-1-1,0 1 1,0 0 0,1-1 0,-1 1-1,2 0 1,19-6-11041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932"/>
    </inkml:context>
    <inkml:brush xml:id="br0">
      <inkml:brushProperty name="width" value="0.025" units="cm"/>
      <inkml:brushProperty name="height" value="0.025" units="cm"/>
    </inkml:brush>
  </inkml:definitions>
  <inkml:trace contextRef="#ctx0" brushRef="#br0">1 1 7271,'0'0'17953,"10"1"-16053,46 4 17,69-4-1,31 1-2156,-123 5-1315,-20 2-1632,-13-9 2918,0 0-1,0 1 1,1-1-1,-1 1 1,0-1-1,0 0 1,0 1-1,0-1 1,0 1-1,0-1 1,0 1 0,0-1-1,0 0 1,0 1-1,0-1 1,0 1-1,0-1 1,0 1-1,0-1 1,0 0 0,-1 1-1,1-1 1,0 1-1,0-1 1,0 0-1,-1 1 1,1-1-1,0 0 1,0 1-1,-1 0 1,-8 4-6046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0.291"/>
    </inkml:context>
    <inkml:brush xml:id="br0">
      <inkml:brushProperty name="width" value="0.025" units="cm"/>
      <inkml:brushProperty name="height" value="0.025" units="cm"/>
    </inkml:brush>
  </inkml:definitions>
  <inkml:trace contextRef="#ctx0" brushRef="#br0">1 19 16303,'0'0'5382,"58"1"-2884,-14-1-736,5 0-577,5 0-641,3-5-384,-2 3-320,-8-1-2242,-8-2-2915,-8 1-8104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1.382"/>
    </inkml:context>
    <inkml:brush xml:id="br0">
      <inkml:brushProperty name="width" value="0.025" units="cm"/>
      <inkml:brushProperty name="height" value="0.025" units="cm"/>
    </inkml:brush>
  </inkml:definitions>
  <inkml:trace contextRef="#ctx0" brushRef="#br0">0 0 3619,'0'0'97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1.741"/>
    </inkml:context>
    <inkml:brush xml:id="br0">
      <inkml:brushProperty name="width" value="0.025" units="cm"/>
      <inkml:brushProperty name="height" value="0.025" units="cm"/>
    </inkml:brush>
  </inkml:definitions>
  <inkml:trace contextRef="#ctx0" brushRef="#br0">210 14 7719,'0'0'19880,"-6"-4"-19009,2 3-817,0-1 1,0 1-1,0-1 1,0 1-1,0 0 1,0 1-1,-1-1 1,1 1-1,0 0 1,-1 0-1,1 0 1,0 1-1,-1-1 1,1 1-1,0 0 1,0 0-1,0 1 1,0-1-1,0 1 1,0 0-1,0 0 1,0 0-1,-6 5 1,1-1 89,0 0 0,0 0 1,1 1-1,0 0 0,0 0 1,1 1-1,-10 13 0,14-17-125,0 1 1,1-1-1,-1 0 0,1 1 1,0-1-1,0 1 0,1 0 1,-1-1-1,1 1 0,0 0 1,0 0-1,1 0 0,0 0 0,0 0 1,0 0-1,0 0 0,1 0 1,1 7-1,-1-8-28,1-2 1,-1 1-1,1 0 0,0 0 1,0 0-1,0-1 0,0 1 1,0-1-1,1 0 0,-1 1 1,1-1-1,-1 0 0,1 0 1,0-1-1,0 1 0,0-1 0,0 1 1,0-1-1,0 0 0,0 0 1,0 0-1,0 0 0,4 0 1,10 1-1148,1 0 0,32 0-1,-47-2 916,44-1-4447,0-7-2342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080"/>
    </inkml:context>
    <inkml:brush xml:id="br0">
      <inkml:brushProperty name="width" value="0.025" units="cm"/>
      <inkml:brushProperty name="height" value="0.025" units="cm"/>
    </inkml:brush>
  </inkml:definitions>
  <inkml:trace contextRef="#ctx0" brushRef="#br0">175 0 14318,'0'0'10281,"-42"70"-8903,32-42-385,3 3-577,3-1-256,1-1-128,3-3-352,0-5-1346,0-3-864,0-10-1346</inkml:trace>
  <inkml:trace contextRef="#ctx0" brushRef="#br0" timeOffset="1">1 101 15599,'0'0'9096,"49"-5"-8775,-11 10-225,7 0-32,5-4-1826,1-1-2081,1 0-2147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422"/>
    </inkml:context>
    <inkml:brush xml:id="br0">
      <inkml:brushProperty name="width" value="0.025" units="cm"/>
      <inkml:brushProperty name="height" value="0.025" units="cm"/>
    </inkml:brush>
  </inkml:definitions>
  <inkml:trace contextRef="#ctx0" brushRef="#br0">235 0 7175,'0'0'12972,"-9"57"-11627,6-37-704,0 3-481,3 2-96,-2 0-288,-1 2-897,-1 0-481,-5-1 161,-2-6-897,-4-4-1250,2-5-7238</inkml:trace>
  <inkml:trace contextRef="#ctx0" brushRef="#br0" timeOffset="1">0 251 9705,'0'0'11499,"68"-19"-11147,-27 15-256,1 1-31,-5-3-866,-2 0-1954,-9-3-1985,-8 1-3716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777"/>
    </inkml:context>
    <inkml:brush xml:id="br0">
      <inkml:brushProperty name="width" value="0.025" units="cm"/>
      <inkml:brushProperty name="height" value="0.025" units="cm"/>
    </inkml:brush>
  </inkml:definitions>
  <inkml:trace contextRef="#ctx0" brushRef="#br0">1 4 17264,'0'0'6278,"67"-3"-5445,-19 7-641,5 1-256,1-1-1890,0-3-1217,-5-1-1825,-3 0-1410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122"/>
    </inkml:context>
    <inkml:brush xml:id="br0">
      <inkml:brushProperty name="width" value="0.025" units="cm"/>
      <inkml:brushProperty name="height" value="0.025" units="cm"/>
    </inkml:brush>
  </inkml:definitions>
  <inkml:trace contextRef="#ctx0" brushRef="#br0">180 0 6118,'0'0'14221,"-29"65"-12619,28-47-769,1 5-641,0 2-128,0-1 0,0 3-1570,1 0-1312,-1-2-930,0-3-640,0-2-6246</inkml:trace>
  <inkml:trace contextRef="#ctx0" brushRef="#br0" timeOffset="1">0 168 14670,'0'0'3811,"58"-8"-3682,-23 7-97,4-3-993,3-1-2659,6-3-7174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8.447"/>
    </inkml:context>
    <inkml:brush xml:id="br0">
      <inkml:brushProperty name="width" value="0.025" units="cm"/>
      <inkml:brushProperty name="height" value="0.025" units="cm"/>
      <inkml:brushProperty name="color" value="#E71224"/>
    </inkml:brush>
  </inkml:definitions>
  <inkml:trace contextRef="#ctx0" brushRef="#br0">7 64 5477,'0'0'21594,"0"12"-20622,-6 172 1467,6-183-2417,-1 1-1,1 0 1,0 0-1,0 0 1,1 0-1,-1 0 1,0 0 0,1-1-1,-1 1 1,1 0-1,-1 0 1,1-1-1,0 1 1,0 0-1,0 0 1,0-1-1,0 1 1,0-1 0,0 1-1,0-1 1,2 2-1,-1-2 11,-1-1 0,1 1 1,0-1-1,-1 1 0,1-1 0,-1 0 0,1 0 0,0 1 1,-1-1-1,1 0 0,0 0 0,0-1 0,-1 1 0,1 0 0,0-1 1,-1 1-1,1-1 0,2 0 0,4-3 97,0 0 1,-1 0-1,0-1 0,1 0 1,-1 0-1,-1 0 0,11-12 1,-8 7-119,0 0 1,-1 0 0,0-1 0,-1 0 0,0-1-1,-1 1 1,-1-1 0,0-1 0,0 1 0,-1-1 0,0 0-1,-2 1 1,3-15 0,-15 36-12,-1 11 0,10-2 0,10-17 0,18-22 0,-19 11 0,-15 13 0,-1 6 0,8-9 0,0 0 0,0 0 0,0 0 0,0 1 0,0-1 0,0 0 0,0 0 0,0 0 0,0 1 0,0-1 0,0 0 0,0 0 0,1 0 0,-1 0 0,0 1 0,0-1 0,0 0 0,0 0 0,0 0 0,0 0 0,0 1 0,0-1 0,0 0 0,1 0 0,-1 0 0,0 0 0,0 0 0,0 0 0,0 0 0,0 1 0,1-1 0,-1 0 0,0 0 0,0 0 0,0 0 0,0 0 0,1 0 0,-1 0 0,0 0 0,0 0 0,0 0 0,1 0 0,-1 0 0,0 0 0,0 0 0,0 0 0,0 0 0,1 0 0,-1 0 0,0 0 0,0 0 0,0 0 0,5 0 0,0 1 0,0-1 0,0 2 0,0-1 0,-1 0 0,1 1 0,5 2 0,-8-2 0,1-1 0,-1 0 0,1 1 0,0-1 0,-1 0 0,1-1 0,0 1 0,0 0 0,0-1 0,-1 1 0,1-1 0,0 0 0,0 0 0,0 0 0,0-1 0,0 1 0,-1-1 0,1 1 0,0-1 0,0 0 0,-1 0 0,6-3 0,-8 4 0,13-8 0,0-1 0,22-20 0,-32 26 0,0 0 0,0 0 0,0 0 0,-1 0 0,0-1 0,0 1 0,0-1 0,0 0 0,0 1 0,0-1 0,-1 0 0,0 0 0,0 0 0,0 0 0,0 0 0,-1-6 0,0 10 0,0-1 0,0 1 0,-1-1 0,1 1 0,0 0 0,-1-1 0,1 1 0,0-1 0,-1 1 0,1 0 0,0 0 0,-1-1 0,1 1 0,-1 0 0,1-1 0,-1 1 0,1 0 0,0 0 0,-1 0 0,1 0 0,-1 0 0,1-1 0,-1 1 0,1 0 0,-1 0 0,1 0 0,-1 0 0,1 0 0,-1 1 0,1-1 0,-1 0 0,1 0 0,-1 0 0,1 0 0,-1 0 0,1 1 0,-1-1 0,1 0 0,0 0 0,-1 1 0,1-1 0,-1 0 0,1 1 0,0-1 0,-1 0 0,1 1 0,-1 0 0,-23 15 0,9 1 0,1 0 0,1 1 0,-15 27 0,24-39 0,0 1 0,1 0 0,0-1 0,1 1 0,-1 1 0,1-1 0,1 0 0,-1 0 0,1 1 0,1-1 0,-1 1 0,1-1 0,2 15 0,-1-20 2,-1-1 1,1 1-1,0 0 1,0-1-1,0 1 0,1-1 1,-1 1-1,0-1 1,0 1-1,1-1 0,-1 0 1,1 0-1,-1 0 1,1 0-1,0 0 0,-1 0 1,1 0-1,0-1 0,0 1 1,0 0-1,-1-1 1,1 0-1,0 1 0,0-1 1,0 0-1,0 0 1,0 0-1,3 0 0,2 0-97,1-1 0,-1 1-1,1-1 1,-1-1 0,1 1-1,7-4 1,32-22-4003,-4-9-3591,-14 9 664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467"/>
    </inkml:context>
    <inkml:brush xml:id="br0">
      <inkml:brushProperty name="width" value="0.025" units="cm"/>
      <inkml:brushProperty name="height" value="0.025" units="cm"/>
    </inkml:brush>
  </inkml:definitions>
  <inkml:trace contextRef="#ctx0" brushRef="#br0">197 1 17521,'0'0'2557,"-11"1"-310,1 1-1883,0 0 0,1 0 0,-1 1 0,1 0 0,0 1 0,0 0 0,0 0 0,0 1 0,1 1 0,-1-1 0,2 1 0,-1 0-1,0 1 1,1 0 0,1 0 0,-11 14 0,12-14-347,1 1-1,0 0 1,1 0-1,0 0 1,0 0-1,0 0 0,1 0 1,1 1-1,-1-1 1,1 1-1,1-1 1,0 1-1,0 0 1,2 10-1,-2-15-10,0-1 1,1 0-1,0 0 1,0 0 0,0 1-1,0-1 1,0 0-1,1 0 1,-1-1-1,1 1 1,0 0-1,-1 0 1,1-1-1,1 1 1,-1-1-1,0 0 1,1 1-1,-1-1 1,1 0-1,-1 0 1,1-1-1,0 1 1,0-1-1,0 1 1,0-1-1,0 0 1,0 0-1,0 0 1,1 0-1,-1-1 1,0 0-1,0 1 1,1-1-1,-1 0 1,0 0-1,0-1 1,1 1-1,-1-1 1,4-1-1,-4 1-7,0 0-1,1 0 1,-1 0-1,0-1 1,0 1-1,-1-1 1,1 0-1,0 0 1,-1 0-1,1 0 1,-1 0-1,1 0 1,-1-1-1,0 0 1,0 1-1,0-1 1,2-5-1,-3 7 5,0 0 0,-1 0 0,1 0 0,-1 0 0,0-1 0,1 1 0,-1 0 0,0 0 0,0 0 0,1-1 0,-1 1 0,0 0-1,0 0 1,0-1 0,-1 1 0,1 0 0,0 0 0,0 0 0,-1-1 0,1 1 0,-1 0 0,1 0 0,-1 0 0,1 0 0,-1 0 0,0 0 0,1 0 0,-1 0 0,0 0 0,0 0 0,0 0 0,0 0 0,0 1 0,0-1 0,0 0-1,0 1 1,0-1 0,0 0 0,0 1 0,0-1 0,0 1 0,-1 0 0,1-1 0,0 1 0,0 0 0,0 0 0,-1 0 0,0 0 0,-36-4 587,37 4-580,0 0 1,1-1-1,-1 1 0,0 0 1,1 0-1,-1 0 1,1 0-1,-1 0 0,0 0 1,1 0-1,-1 0 1,0 0-1,1 0 0,-1 0 1,0 0-1,1 0 1,-1 1-1,1-1 0,-1 0 1,1 0-1,-1 1 1,0-1-1,1 0 0,-1 1 1,1-1-1,-1 1 1,1-1-1,-1 0 1,1 1-1,0-1 0,-1 1 1,1-1-1,0 1 1,-1 0-1,1-1 0,0 1 1,-1-1-1,1 1 1,0 0-1,0-1 0,0 1 1,0-1-1,0 1 1,0 0-1,0-1 0,0 1 1,0 0-1,0 0 1,1 1-12,0-1 0,1 0 1,-1 1-1,1-1 1,-1 0-1,1 0 1,-1 1-1,1-1 0,0 0 1,-1-1-1,1 1 1,0 0-1,0 0 1,0-1-1,0 1 1,-1-1-1,1 0 0,0 1 1,0-1-1,2 0 1,47 2-279,-44-2 148,100-10-3435,-107 13 3573,0 0 0,0-1 1,-1 1-1,1-1 0,-1 1 1,0 0-1,0-1 0,0 1 0,0-1 1,-2 5-1,-8 11-4,-17 34 531,26-48-721,0-1 0,1 1 1,0 0-1,0-1 0,0 1 1,0 0-1,1 0 0,0-1 1,-1 1-1,1 0 0,1 0 1,0 5-1,7 2-4794,9-8-1953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840"/>
    </inkml:context>
    <inkml:brush xml:id="br0">
      <inkml:brushProperty name="width" value="0.025" units="cm"/>
      <inkml:brushProperty name="height" value="0.025" units="cm"/>
    </inkml:brush>
  </inkml:definitions>
  <inkml:trace contextRef="#ctx0" brushRef="#br0">0 0 9129,'0'0'23286,"72"14"-22934,-37-10-352,4-3 0,0-1-609,-12 0-1120,-4 0-866,-11 0-1601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4.182"/>
    </inkml:context>
    <inkml:brush xml:id="br0">
      <inkml:brushProperty name="width" value="0.025" units="cm"/>
      <inkml:brushProperty name="height" value="0.025" units="cm"/>
    </inkml:brush>
  </inkml:definitions>
  <inkml:trace contextRef="#ctx0" brushRef="#br0">0 0 5990,'0'0'19987,"62"10"-18386,-19-10-1088,4 0-385,0 0-160,0 0-1986,-8-1-3556,-6-4-4355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7.435"/>
    </inkml:context>
    <inkml:brush xml:id="br0">
      <inkml:brushProperty name="width" value="0.025" units="cm"/>
      <inkml:brushProperty name="height" value="0.025" units="cm"/>
    </inkml:brush>
  </inkml:definitions>
  <inkml:trace contextRef="#ctx0" brushRef="#br0">76 0 19058,'1'0'243,"-1"0"-1,1 0 1,-1 0-1,1 0 1,-1 0-1,1 0 1,0 1-1,-1-1 1,1 0-1,-1 0 1,1 0-1,-1 1 1,1-1-1,-1 0 1,0 0-1,1 1 1,-1-1-1,1 1 1,-1-1-1,0 0 1,1 1-1,-1-1 1,1 1-1,-1-1 1,0 1-1,0-1 1,1 1-1,-1-1 1,0 1 0,1 22 2659,-17 31-2688,11-41 370,5-12-578,-1 0 0,1 0 1,0 0-1,-1 0 0,1 0 1,0 0-1,0 0 0,0 0 0,0 0 1,0 0-1,0 0 0,0 0 1,0 0-1,0 0 0,0 0 1,0 0-1,1 0 0,-1 0 0,0 0 1,1 0-1,-1 0 0,1-1 1,-1 1-1,1 0 0,0 0 1,-1 0-1,1-1 0,0 1 1,-1 0-1,3 1 0,31 8 146,-29-9-178,-1-1 1,0 1-1,0 0 0,0 0 0,0 1 1,0-1-1,0 1 0,-1 0 0,1 0 1,3 3-1,-4-4 22,-1 1-1,0 0 1,0 0 0,0 1-1,-1-1 1,1 0 0,-1 0-1,1 1 1,-1-1 0,0 1 0,1 0-1,-1-1 1,-1 1 0,1 0-1,0-1 1,-1 1 0,1 0-1,-1 0 1,0 0 0,0 0-1,0-1 1,0 1 0,-1 0 0,1 0-1,-1 0 1,1-1 0,-1 1-1,0 0 1,0-1 0,0 1-1,-1 0 1,-1 2 0,1-1 44,-1-1 1,0 1-1,0-1 0,0 0 0,0 0 1,-1 0-1,1-1 0,-1 1 1,1-1-1,-1 1 0,0-1 1,0 0-1,0-1 0,0 1 1,0-1-1,-1 0 0,1 0 1,0 0-1,0 0 0,-7-1 0,6 1-61,0-1-1,0-1 1,-1 1-1,1-1 1,0 0-1,0 0 1,0 0-1,0-1 1,-6-2-1,-8-14-2593,8-13-3923,9 4-1315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7.794"/>
    </inkml:context>
    <inkml:brush xml:id="br0">
      <inkml:brushProperty name="width" value="0.025" units="cm"/>
      <inkml:brushProperty name="height" value="0.025" units="cm"/>
    </inkml:brush>
  </inkml:definitions>
  <inkml:trace contextRef="#ctx0" brushRef="#br0">0 12 12172,'0'0'15214,"49"-8"-13805,-27 7-384,4 1-704,4 0-257,-2 0-641,2 0-2562,0 0-2819,0-3-3875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138"/>
    </inkml:context>
    <inkml:brush xml:id="br0">
      <inkml:brushProperty name="width" value="0.025" units="cm"/>
      <inkml:brushProperty name="height" value="0.025" units="cm"/>
    </inkml:brush>
  </inkml:definitions>
  <inkml:trace contextRef="#ctx0" brushRef="#br0">108 1 14862,'0'0'8995,"-11"10"-6534,8-7-2397,-11 12 737,0 0 0,-14 20-1,23-29-623,1 1-1,0 0 0,0 0 0,0 0 0,1 0 0,0 1 1,1 0-1,0-1 0,0 1 0,-1 14 0,2-20-169,1 1-1,0 0 0,-1-1 0,1 1 0,1 0 1,-1-1-1,0 1 0,1 0 0,-1-1 0,1 1 1,0-1-1,0 1 0,0-1 0,0 1 1,0-1-1,0 0 0,1 0 0,-1 1 0,1-1 1,0 0-1,-1 0 0,1 0 0,0-1 0,0 1 1,0 0-1,4 1 0,0 0 18,0-2 0,0 1 0,1 0 0,-1-1 0,0 0 0,1-1 1,-1 1-1,1-1 0,-1-1 0,8 0 0,-8 0 21,0-1-1,0 1 1,1-1 0,-1 0 0,0-1 0,-1 1-1,1-1 1,0 0 0,-1-1 0,0 1-1,0-1 1,0 0 0,0-1 0,0 1 0,-1-1-1,0 0 1,0 0 0,0 0 0,-1 0-1,1-1 1,-1 0 0,-1 1 0,1-1 0,-1 0-1,0 0 1,0 0 0,-1-1 0,0 1 0,0 0-1,0-1 1,-1 1 0,0-1 0,0 1-1,-1 0 1,-1-12 0,0 16-176,1-1-1,-1 0 1,0 1 0,0-1 0,0 1-1,0-1 1,0 1 0,0 0 0,-1 0-1,1 0 1,-1 0 0,1 1 0,-1-1-1,0 1 1,0-1 0,1 1-1,-1 0 1,0 0 0,0 0 0,0 0-1,-1 1 1,1-1 0,0 1 0,0 0-1,0 0 1,0 0 0,-5 1 0,5-1-83,1 0 1,-1 0 0,1 0 0,-1 0 0,1 1 0,-1-1 0,0 1-1,1-1 1,0 1 0,-1 0 0,1 0 0,-1 0 0,1 0 0,0 1-1,0-1 1,0 1 0,0-1 0,0 1 0,0 0 0,0 0 0,0 0-1,1 0 1,-1 0 0,1 0 0,-1 0 0,1 0 0,0 1 0,0-1-1,0 0 1,0 1 0,0-1 0,1 1 0,-1 4 0,1-1-7955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494"/>
    </inkml:context>
    <inkml:brush xml:id="br0">
      <inkml:brushProperty name="width" value="0.025" units="cm"/>
      <inkml:brushProperty name="height" value="0.025" units="cm"/>
    </inkml:brush>
  </inkml:definitions>
  <inkml:trace contextRef="#ctx0" brushRef="#br0">109 1 20788,'0'0'9545,"0"66"-8392,0-41-545,0 3-447,-2 2-97,-3-1-128,4-2-897,1-6-897,-2-5-448,2-6-1250</inkml:trace>
  <inkml:trace contextRef="#ctx0" brushRef="#br0" timeOffset="1">1 94 12716,'0'0'11659,"69"-1"-11979,-44 2-1890,3-1-1666,5 0-3363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838"/>
    </inkml:context>
    <inkml:brush xml:id="br0">
      <inkml:brushProperty name="width" value="0.025" units="cm"/>
      <inkml:brushProperty name="height" value="0.025" units="cm"/>
    </inkml:brush>
  </inkml:definitions>
  <inkml:trace contextRef="#ctx0" brushRef="#br0">180 13 15310,'0'0'4084,"-8"0"-1457,0 1-2299,0 0 0,0 1 0,0-1 0,0 1 1,0 1-1,1 0 0,-1 0 0,1 0 0,0 1 0,0 0 1,0 0-1,1 1 0,-1 0 0,1 0 0,0 1 0,-7 8 0,-20 33 773,32-45-1044,0 0-1,0 0 1,0 1 0,0-1 0,0 1 0,0-1-1,0 1 1,1-1 0,-1 1 0,1 0 0,0-1 0,0 1-1,0 0 1,0-1 0,0 1 0,1-1 0,-1 1 0,1 0-1,1 3 1,-1-5-39,1 0 0,0 1 1,-1-1-1,1 0 0,0 0 0,0 0 0,0 0 0,0-1 0,-1 1 0,1 0 0,0-1 0,0 1 1,0-1-1,1 0 0,-1 0 0,0 0 0,0 0 0,0 0 0,3 0 0,42-7 207,-39 4-198,-1 0-1,1-1 0,-1 0 0,0 0 1,0-1-1,-1 0 0,0 0 0,1 0 1,-2-1-1,1 0 0,8-11 0,-10 12-9,-1 0 0,1 0-1,-1 0 1,0-1 0,0 0-1,-1 1 1,0-1 0,0 0-1,0 0 1,-1 0 0,0 0 0,0-1-1,0 1 1,-1 0 0,0-12-1,-1 18-17,1-1 0,0 0-1,0 1 1,0-1-1,0 0 1,-1 1 0,1-1-1,0 1 1,0-1 0,-1 1-1,1-1 1,0 0 0,-1 1-1,1-1 1,-1 1-1,1 0 1,-1-1 0,1 1-1,-1-1 1,1 1 0,-1 0-1,1-1 1,-1 1 0,0 0-1,1 0 1,-1-1-1,1 1 1,-1 0 0,0 0-1,0 0 1,-25 4-85,20-2 42,0 0 1,0 1-1,1 0 1,-1 0-1,-9 8 1,11-7-302,0 0 1,0 1 0,0-1-1,1 1 1,0 0 0,-5 9-1,1 19-7873,7-22 915</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9.168"/>
    </inkml:context>
    <inkml:brush xml:id="br0">
      <inkml:brushProperty name="width" value="0.025" units="cm"/>
      <inkml:brushProperty name="height" value="0.025" units="cm"/>
    </inkml:brush>
  </inkml:definitions>
  <inkml:trace contextRef="#ctx0" brushRef="#br0">71 0 5381,'0'0'11627,"-13"54"-8616,-2-22-160,0 4-930,1-1-1024,6-1-608,3-4-321,5-10-993,3-11-1698,12-9-1409,3-5-3363</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9.526"/>
    </inkml:context>
    <inkml:brush xml:id="br0">
      <inkml:brushProperty name="width" value="0.025" units="cm"/>
      <inkml:brushProperty name="height" value="0.025" units="cm"/>
    </inkml:brush>
  </inkml:definitions>
  <inkml:trace contextRef="#ctx0" brushRef="#br0">66 51 8360,'0'0'12732,"-8"5"-10453,-1-2-1692,6-2-425,0-1 1,0 1-1,1 1 1,-1-1-1,0 0 1,0 1-1,1 0 1,-1-1-1,0 1 1,1 0-1,0 0 1,0 1-1,-3 2 1,4-4-98,0 0 0,0 0 0,1 1 1,-1-1-1,1 0 0,-1 0 0,1 0 0,-1 1 1,1-1-1,0 0 0,-1 0 0,1 1 0,0-1 1,0 0-1,0 0 0,0 1 0,0-1 0,0 0 1,1 0-1,-1 1 0,0-1 0,1 0 0,-1 0 1,1 1-1,-1-1 0,1 0 0,-1 0 0,1 0 1,0 0-1,0 0 0,-1 0 0,1 0 0,0 0 1,0 0-1,0 0 0,0-1 0,0 1 0,0 0 1,0 0-1,1-1 0,-1 1 0,0-1 0,2 1 1,9 5 11,0-1 1,0-1 0,20 5 0,-16-4 9,-10-3-95,1 0 0,-1 1 0,0 0 0,0 0 0,-1 0-1,1 1 1,0 0 0,-1 0 0,0 0 0,0 1 0,8 10 0,-12-13 10,1 0 0,-1 1 0,1-1 1,-1 1-1,0 0 0,0-1 0,0 1 0,0 0 0,0 0 1,-1 0-1,1 0 0,-1-1 0,0 1 0,0 0 0,0 0 1,0 0-1,-1 0 0,1 0 0,-1 0 0,1 0 0,-1-1 1,0 1-1,0 0 0,0-1 0,-1 1 0,1 0 0,-1-1 1,1 0-1,-4 4 0,-3 5 337,-1-2 1,0 1-1,0-1 1,-20 15-1,24-21-215,0 1-1,-1-1 0,1 0 0,-1 0 0,1-1 1,-1 0-1,0 0 0,0 0 0,0-1 0,0 1 1,0-1-1,-10 0 0,15-1-123,0 0 0,-1-1 0,1 1 0,0 0 0,0 0 0,0-1 0,-1 1 0,1-1 0,0 1 0,0-1 0,0 1 0,0-1 0,0 0 0,0 1 0,0-1 0,0 0 0,0 0 0,0 0 0,0 0 0,1 0 0,-1 0 0,0 0 0,-1-2 0,1 0 0,0 0 0,0 0 0,0 0 0,0-1 0,1 1 0,-1 0 0,1-1 0,0 1 0,0-4 0,0 1 0,0 1 0,1-1 0,0 1 0,0 0 0,0-1 0,0 1 0,1 0 0,0 0 0,0 0 0,1 0 0,5-8 0,6-1 0,2 1 0,-1 1 0,2 0 0,0 1 0,26-13 0,-22 14 0,-1-2 0,-1 0 0,35-29 0,-49 36 0,30-31 0,-34 34 0,1 0 0,-1 0 0,1 0 0,-1 0 0,0-1 0,1 1 0,-1 0 0,0-1 0,-1 1 0,1 0 0,0-1 0,-1 1 0,1-1 0,-1 1 0,0-1 0,0-3 0,-1 5 0,1 0 0,-1 0 0,0-1 0,0 1 0,0 0 0,0 0 0,0 0 0,0 0 0,0 0 0,0 1 0,0-1 0,0 0 0,0 0 0,-1 1 0,1-1 0,0 1 0,0-1 0,-1 1 0,1-1 0,0 1 0,-1 0 0,1 0 0,-1 0 0,1 0 0,-2 0 0,-43-2 0,38 2 0,-49 8-4051,44-5 1728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8.787"/>
    </inkml:context>
    <inkml:brush xml:id="br0">
      <inkml:brushProperty name="width" value="0.025" units="cm"/>
      <inkml:brushProperty name="height" value="0.025" units="cm"/>
      <inkml:brushProperty name="color" value="#E71224"/>
    </inkml:brush>
  </inkml:definitions>
  <inkml:trace contextRef="#ctx0" brushRef="#br0">111 0 14606,'0'0'4527,"-8"3"-977,-1 1-2766,0-1 1,0 2-1,0-1 1,0 1 0,-8 7-1,14-10-619,0 1 0,0-1 0,0 1 0,0-1 0,0 1 0,1 0 0,-1 0 0,1 0 0,0 0 0,0 1 0,0-1 0,0 1 0,0-1 0,1 1 0,0 0 0,0-1 0,0 1 0,0 0 0,0 4 0,1-7-166,1 0 0,-1-1 0,1 1 1,-1 0-1,1 0 0,0-1 0,-1 1 0,1 0 0,0-1 0,-1 1 0,1-1 0,0 1 0,0-1 0,-1 1 0,1-1 0,0 1 0,0-1 0,0 0 0,0 1 0,0-1 0,0 0 0,-1 0 0,1 0 0,0 0 0,0 0 0,0 0 0,0 0 0,0 0 0,1 0 0,37-1-299,-32 0 80,94-8-2338,-100 9 2584,-1 1 0,1-1 0,-1 0 0,1 0 0,-1 0 0,0 1 0,1-1-1,-1 0 1,0 1 0,1-1 0,-1 0 0,0 1 0,1-1 0,-1 0 0,0 1-1,0-1 1,1 0 0,-1 1 0,0-1 0,0 1 0,0-1 0,1 1 0,-1-1 0,0 1-1,0-1 1,0 0 0,0 1 0,0-1 0,0 1 0,0-1 0,0 1 0,0-1-1,0 1 1,0-1 0,-1 1 0,1-1 0,0 0 0,0 1 0,0-1 0,0 1-1,-1-1 1,1 0 0,0 1 0,-1 0 0,-10 21 1238,-47 40 362,54-58-1539,0 0 0,-1 0-1,1 0 1,-1-1 0,0 0 0,0 0 0,0 0 0,-1-1 0,1 0-1,-1 0 1,1 0 0,-8 1 0,12-3-205,1 0 0,-1 0 0,0-1 0,0 1 0,0 0-1,1-1 1,-1 1 0,0 0 0,0-1 0,1 1 0,-1-1 0,0 1 0,1-1 0,-1 1-1,1-1 1,-1 1 0,0-1 0,1 0 0,-1 1 0,1-1 0,0 0 0,-1 1 0,1-1 0,-1 0-1,1 0 1,0 0 0,0 1 0,0-1 0,-1 0 0,1 0 0,0 0 0,0 1 0,0-1 0,0 0-1,0 0 1,0 0 0,0 0 0,1 1 0,-1-1 0,0 0 0,0 0 0,1 0 0,0 0 0,-1-9-2950,0-12-8399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0.180"/>
    </inkml:context>
    <inkml:brush xml:id="br0">
      <inkml:brushProperty name="width" value="0.025" units="cm"/>
      <inkml:brushProperty name="height" value="0.025" units="cm"/>
    </inkml:brush>
  </inkml:definitions>
  <inkml:trace contextRef="#ctx0" brushRef="#br0">0 1 4452,'8'10'13453,"0"1"-11275,-4 2 1057,6 5-961,1-1-352,3 1-609,0 0-416,2-3-480,4-2-257,2-4-96,3-5-353,4-4-1088,1-4-1602,0-14-1409,-4-4-2402,-2-6-5510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0.522"/>
    </inkml:context>
    <inkml:brush xml:id="br0">
      <inkml:brushProperty name="width" value="0.025" units="cm"/>
      <inkml:brushProperty name="height" value="0.025" units="cm"/>
    </inkml:brush>
  </inkml:definitions>
  <inkml:trace contextRef="#ctx0" brushRef="#br0">195 1 15150,'0'0'7656,"-41"69"-4870,20-33-544,-6 5-544,3 0-353,1 0-352,4 2-512,4-4-289,1 2-128,7-5-96,4-5-929,3-9-1249,3-7-2563,10-15-3843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1.551"/>
    </inkml:context>
    <inkml:brush xml:id="br0">
      <inkml:brushProperty name="width" value="0.025" units="cm"/>
      <inkml:brushProperty name="height" value="0.025" units="cm"/>
    </inkml:brush>
  </inkml:definitions>
  <inkml:trace contextRef="#ctx0" brushRef="#br0">23 1 3908,'0'3'16335,"0"6"-14093,0 4-672,-1 7-417,-5 4 128,-1 5-352,1 3-577,4-3-224,2-2-96,0-4 0,0-5-224,2-4-576,4-7-706,-3-6-896,-3-14-14094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1.908"/>
    </inkml:context>
    <inkml:brush xml:id="br0">
      <inkml:brushProperty name="width" value="0.025" units="cm"/>
      <inkml:brushProperty name="height" value="0.025" units="cm"/>
    </inkml:brush>
  </inkml:definitions>
  <inkml:trace contextRef="#ctx0" brushRef="#br0">0 19 12748,'0'0'14606,"59"0"-13613,-27 0-417,-1 0-415,4 0-129,-2 0-1730,-3-5-3459,-4-8-3555</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256"/>
    </inkml:context>
    <inkml:brush xml:id="br0">
      <inkml:brushProperty name="width" value="0.025" units="cm"/>
      <inkml:brushProperty name="height" value="0.025" units="cm"/>
    </inkml:brush>
  </inkml:definitions>
  <inkml:trace contextRef="#ctx0" brushRef="#br0">0 7 18578,'0'0'3112,"11"-2"-598,6 0-1649,1 0 0,-1 2 0,1 0 1,17 2-1,-31-1-734,-1-1 0,1 1 1,-1 0-1,1 0 1,-1 0-1,1 0 0,-1 0 1,1 1-1,-1 0 1,0 0-1,0 0 0,0 0 1,4 4-1,-5-4-106,-1 0 0,0 0-1,0 0 1,0 0 0,0 0-1,-1 0 1,1 0 0,-1 0-1,1 0 1,-1 1 0,0-1-1,0 0 1,1 0 0,-2 0-1,1 1 1,0-1 0,0 0-1,-1 0 1,1 0 0,-1 1-1,0-1 1,1 0 0,-1 0-1,0 0 1,-3 3 0,-1 2 121,0 0 0,-1-1 1,0 1-1,-1-1 0,1-1 1,-1 1-1,0-1 1,-1-1-1,1 1 0,-1-1 1,-15 6-1,37-11-535,0 0 1,1 1-1,-1 0 1,17 3-1,-26-2 271,-2-2 79,0 2-1,0-1 0,0 0 1,0 0-1,0 1 0,0 0 0,0 0 1,0 0-1,0 0 0,-1 0 1,1 0-1,0 1 0,-1-1 1,1 1-1,-1 0 0,1-1 1,-1 1-1,0 1 0,0-1 0,0 0 1,0 0-1,0 1 0,0-1 1,-1 1-1,1-1 0,-1 1 1,0 0-1,0 0 0,0 0 0,0 0 1,0-1-1,0 5 0,-1-3 178,0 0-1,0 0 0,-1 0 1,0 0-1,1 0 0,-2 0 1,1 0-1,0-1 0,-1 1 1,1 0-1,-1-1 0,0 1 1,0-1-1,-1 1 0,1-1 1,-1 0-1,0 0 0,1 0 1,-1 0-1,-1-1 0,1 1 1,0-1-1,-5 3 0,0-2-123,0 1-1,0-2 0,0 1 1,0-1-1,-1 0 0,-12 0 1,17-1-15,0-1 0,1 0 0,-1 0 0,1 0 0,-1-1-1,1 0 1,-1 1 0,-4-3 0,7 3 1,0-1 0,0 1-1,0-1 1,0 1 0,0-1-1,0 1 1,1-1 0,-1 0-1,0 1 1,0-1 0,1 0-1,-1 0 1,0 0-1,1 1 1,-1-1 0,1 0-1,-1 0 1,1 0 0,-1 0-1,1 0 1,0 0 0,0 0-1,-1 0 1,1 0 0,0 0-1,0-2 1,0 1-372,1 0-1,-1 0 1,1 0 0,0 1 0,-1-1-1,1 0 1,0 0 0,0 1 0,0-1-1,0 1 1,1-1 0,-1 1 0,0-1-1,0 1 1,1 0 0,-1 0 0,1 0-1,-1 0 1,1 0 0,0 0 0,3-2-1,-2 2-582,22-14-6812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599"/>
    </inkml:context>
    <inkml:brush xml:id="br0">
      <inkml:brushProperty name="width" value="0.025" units="cm"/>
      <inkml:brushProperty name="height" value="0.025" units="cm"/>
    </inkml:brush>
  </inkml:definitions>
  <inkml:trace contextRef="#ctx0" brushRef="#br0">111 42 20692,'0'0'9310,"-9"5"-8563,1 0-631,0 0 1,0 1-1,0-1 0,1 2 0,0-1 1,0 1-1,-8 10 0,11-12-77,1 0-1,-1 1 0,1-1 1,0 1-1,0 0 0,0-1 1,1 1-1,0 0 0,0 1 1,1-1-1,-1 0 0,1 0 1,1 1-1,-1 7 1,1-13-36,0 0 1,1 1 0,-1-1 0,0 0 0,0 0 0,1 1 0,-1-1 0,1 0 0,-1 0 0,1 0 0,-1 0 0,1 0 0,0 0-1,0 0 1,-1 0 0,1 0 0,0 0 0,0 0 0,0 0 0,0 0 0,0-1 0,0 1 0,0 0 0,2 0 0,1 0 15,-1 0 0,1 0 1,-1 0-1,1 0 0,0 0 1,-1-1-1,1 0 0,6 0 1,-2 0 10,-1-1 0,1 0 0,0-1 0,0 1 0,-1-2 0,1 1 0,13-7 0,-14 4-30,0 0 0,0-1 0,-1 1 0,0-1 0,0-1 0,0 0 0,-1 1 0,0-1 0,0-1 0,5-10 0,-8 13 0,1 0 0,-1-1 0,0 1 0,0-1 0,-1 1 0,1-1 0,-1 0 0,-1 0 0,1 1 0,-1-1 0,0 0 0,0 0 0,0 0 0,-1 1 0,0-1 0,-3-8 0,3 12-15,1 0 0,-1 0 0,0 1 1,-1-1-1,1 0 0,0 1 0,0-1 0,-1 1 0,1-1 1,-1 1-1,1 0 0,-1-1 0,0 1 0,1 0 0,-1 0 1,0 0-1,0 0 0,0 1 0,0-1 0,0 0 0,0 1 1,0 0-1,0-1 0,0 1 0,0 0 0,0 0 0,0 0 1,0 0-1,0 0 0,0 1 0,0-1 0,0 0 0,-3 2 1,0-1-103,0 1 1,0-1-1,1 1 1,-1 0-1,1 0 1,0 1 0,-1-1-1,1 1 1,0 0-1,1 0 1,-1 1 0,-6 6-1,-7 24-4656,14-9-3773,3-12-876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973"/>
    </inkml:context>
    <inkml:brush xml:id="br0">
      <inkml:brushProperty name="width" value="0.025" units="cm"/>
      <inkml:brushProperty name="height" value="0.025" units="cm"/>
    </inkml:brush>
  </inkml:definitions>
  <inkml:trace contextRef="#ctx0" brushRef="#br0">0 5 19635,'0'0'13132,"68"16"-13132,-34-16-577,-1-3-2529,2-3-2788,-5-6-3171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3.303"/>
    </inkml:context>
    <inkml:brush xml:id="br0">
      <inkml:brushProperty name="width" value="0.025" units="cm"/>
      <inkml:brushProperty name="height" value="0.025" units="cm"/>
    </inkml:brush>
  </inkml:definitions>
  <inkml:trace contextRef="#ctx0" brushRef="#br0">0 4 9097,'0'0'12144,"9"1"-10088,52-2 18,-40-1-1790,-1 1-1,0 1 1,0 1 0,1 0 0,-1 2 0,0 1 0,26 7 0,-45-11-262,0 1 0,-1-1 0,1 0 0,0 1 0,0-1 0,0 1 0,0-1 0,-1 1 0,1-1 0,0 1 0,0 0 0,-1-1-1,1 1 1,-1 0 0,1-1 0,0 1 0,-1 0 0,1 0 0,-1 0 0,0 0 0,1-1 0,-1 1 0,0 0 0,1 0 0,-1 0 0,0 0 0,0 2 0,0-1 65,-1 0 0,1-1 0,-1 1 0,0 0 1,1 0-1,-1 0 0,0 0 0,0-1 0,0 1 0,0 0 1,-1-1-1,-1 3 0,-46 36 1924,49-40-1996,-24 15 471,14-10-362,1 1-1,1-1 1,-1 1-1,1 1 1,0 0-1,-11 12 1,52-16-124,-3-2-599,-20-2 110,0 1 1,0 0-1,0 1 0,0 0 0,-1 1 0,1 0 0,0 0 1,-1 1-1,1 0 0,-1 1 0,16 9 0,-24-13 525,0 1 0,0 0 0,0 0 0,0 0 0,0 0 0,0 0 0,0 0 0,0 0-1,-1 0 1,1 0 0,0 0 0,-1 1 0,1-1 0,-1 0 0,1 0 0,-1 1 0,0-1 0,1 0 0,-1 1-1,0-1 1,0 0 0,0 1 0,0-1 0,0 0 0,0 1 0,-1 0 0,0 2 166,0-1 1,-1 0-1,1 0 1,-1 0-1,0 0 0,0-1 1,0 1-1,0 0 1,0-1-1,-3 4 1,-7 4 614,-1 0 0,1-1 0,-19 10 0,24-16-817,1 0 0,-2 0 0,1 0 0,0-1 0,0 0 0,-1 0 0,1-1 0,-1 0 0,0 0 0,-13-1 0,21 0-19,-1 0 0,1 0-1,-1 1 1,1-1 0,0 0 0,-1-1-1,1 1 1,-1 0 0,1 0 0,0 0-1,-1 0 1,1 0 0,-1 0 0,1 0 0,0-1-1,-1 1 1,1 0 0,0 0 0,-1 0-1,1-1 1,0 1 0,-1 0 0,1-1 0,0 1-1,0 0 1,-1-1 0,1 1 0,0 0-1,0-1 1,0 1 0,-1 0 0,1-1-1,0 1 1,0-1 0,0 1 0,0 0 0,0-1-1,6-19-1956,18-14-4414,-1 15-2002</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3.707"/>
    </inkml:context>
    <inkml:brush xml:id="br0">
      <inkml:brushProperty name="width" value="0.025" units="cm"/>
      <inkml:brushProperty name="height" value="0.025" units="cm"/>
    </inkml:brush>
  </inkml:definitions>
  <inkml:trace contextRef="#ctx0" brushRef="#br0">154 16 18225,'0'0'10682,"-12"2"-9598,2 1-903,0 0 0,1 0 0,-1 1 0,1 1 0,0-1 0,0 1-1,0 1 1,-11 8 0,16-11-135,0 0 0,1 0 0,-1 0 0,1 1 0,0-1 0,0 1 0,0 0 0,1 0-1,-1 0 1,1 0 0,0 0 0,0 1 0,0-1 0,1 1 0,-1-1 0,1 1 0,0 0 0,1-1 0,-1 1-1,1 0 1,0-1 0,0 1 0,0 0 0,2 6 0,-1-9-46,0 0 0,0 0 0,0 0 0,1 0 0,-1 0 0,1 0 0,-1 0 0,1-1 0,0 1 0,-1-1 0,1 1 0,0-1 0,0 0 0,0 1 0,0-1 0,1 0 0,-1 0 0,0-1 0,0 1 0,1 0 0,-1-1 0,0 0 0,1 1 0,-1-1 0,5 0 0,3 1 0,-1-1 0,1 0 0,0-1 0,20-3 0,-15-1 0,0-1 0,-1-1 0,1 0 0,-1-1 0,-1 0 0,1-1 0,-2-1 0,1 0 0,-1-1 0,-1 0 0,0-1 0,16-22 0,-25 33 0,-1-1 0,1 0 0,-1 0 0,0 0 0,0-1 0,0 1 0,0 0 0,0 0 0,0-1 0,0 1 0,-1 0 0,1-1 0,-1 1 0,0-1 0,1 1 0,-1-1 0,-1-3 0,1 4 0,-1 1 0,0 0 0,0 0 0,1-1 0,-1 1 0,0 0 0,0 0 0,0 0 0,0 0 0,-1 0 0,1 0 0,0 0 0,0 0 0,0 1 0,-1-1 0,1 0 0,-1 1 0,1-1 0,0 1 0,-1 0 0,1-1 0,-1 1 0,1 0 0,-1 0 0,1 0 0,-1 0 0,1 0 0,-3 0 0,-5 0 0,0 0 0,0 1 0,0 0 0,0 1 0,1 0 0,-11 4 0,15-5 0,0 0 0,0 1 0,0 0 0,0 0 0,1 0 0,-1 0 0,1 1 0,-1 0 0,1-1 0,0 1 0,0 0 0,0 0 0,1 1 0,-1-1 0,-2 5 0,5-7-94,-1 0 0,1-1 0,0 1 0,-1 0 0,1-1 0,0 1 0,0 0 0,0-1 0,0 1 0,0 0 0,0-1 0,0 1 0,0 0 0,0 0 1,0-1-1,0 1 0,0 0 0,1-1 0,-1 1 0,0 0 0,0-1 0,1 1 0,-1 0 0,0-1 0,1 1 0,-1-1 0,1 1 0,-1-1 0,1 1 0,-1-1 0,1 1 0,-1-1 0,1 1 0,-1-1 0,1 0 0,0 1 0,-1-1 0,1 0 0,0 1 0,-1-1 0,1 0 0,0 0 0,-1 0 1,1 0-1,0 1 0,-1-1 0,1 0 0,0 0 0,-1 0 0,1-1 0,0 1 0,0 0 0,1 0 0,44-4-8424,-4-7 714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032"/>
    </inkml:context>
    <inkml:brush xml:id="br0">
      <inkml:brushProperty name="width" value="0.025" units="cm"/>
      <inkml:brushProperty name="height" value="0.025" units="cm"/>
    </inkml:brush>
  </inkml:definitions>
  <inkml:trace contextRef="#ctx0" brushRef="#br0">247 16 11115,'0'0'8685,"-10"0"-4046,-4 0-3920,-1 2-1,1 0 0,-1 1 1,1 0-1,0 1 0,-19 8 1,24-9-444,0 1 0,0 1 0,0-1 0,1 2 0,0-1-1,0 1 1,1 0 0,-1 0 0,1 1 0,0 0 0,-11 16 0,17-22-275,0 1 0,0-1 0,0 1 0,0-1 0,0 1 0,0 0 0,0-1 0,1 1 0,-1 0 0,1 0 0,-1-1 0,1 1 0,-1 0 0,1 0 0,0 0 0,0-1 0,0 1 0,0 0 0,0 0 0,1 0 0,-1 0 0,0-1 0,1 1 0,-1 0 0,3 3 0,-2-3 0,1-1 0,0 1 0,0 0 0,1-1 0,-1 0 0,0 1 0,0-1 0,1 0 0,-1 0 0,0 0 0,1 0 0,-1-1 0,1 1 0,-1-1 0,1 0 0,2 1 0,7 0 0,-1-1 0,0 0 0,1-1 0,-1 0 0,1-1 0,-1 0 0,13-5 0,-14 3 0,0-1 0,0-1 0,-1 1 0,1-1 0,-1-1 0,-1 0 0,9-8 0,-13 12 0,-1-1 0,0 1 0,0-1 0,0 0 0,0 1 0,-1-1 0,1 0 0,-1-1 0,0 1 0,-1 0 0,1-1 0,-1 1 0,1-1 0,-1 1 0,-1-1 0,1 0 0,-1 1 0,1-9 0,-2 11-77,0 0 0,0 0-1,0 0 1,-1 0 0,1 0 0,0 0-1,-1 0 1,1 0 0,-1 1 0,1-1 0,-1 0-1,0 1 1,0 0 0,0-1 0,0 1-1,0 0 1,0 0 0,0 0 0,0 0 0,0 0-1,0 1 1,-1-1 0,1 1 0,0-1-1,0 1 1,-1 0 0,1 0 0,-4 0 0,3 0-360,0 0 1,0-1-1,0 1 1,0 1-1,0-1 1,0 0-1,0 1 1,0-1-1,1 1 1,-1 0-1,0 0 1,0 0-1,0 0 1,1 0-1,-1 1 1,1-1 0,-1 1-1,1 0 1,0 0-1,0 0 1,-1 0-1,-2 4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6.034"/>
    </inkml:context>
    <inkml:brush xml:id="br0">
      <inkml:brushProperty name="width" value="0.025" units="cm"/>
      <inkml:brushProperty name="height" value="0.025" units="cm"/>
    </inkml:brush>
  </inkml:definitions>
  <inkml:trace contextRef="#ctx0" brushRef="#br0">4 18 18161,'0'0'12588,"-4"-18"-23318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2:59.503"/>
    </inkml:context>
    <inkml:brush xml:id="br0">
      <inkml:brushProperty name="width" value="0.025" units="cm"/>
      <inkml:brushProperty name="height" value="0.025" units="cm"/>
      <inkml:brushProperty name="color" value="#E71224"/>
    </inkml:brush>
  </inkml:definitions>
  <inkml:trace contextRef="#ctx0" brushRef="#br0">116 1 5541,'0'0'20046,"3"14"-18834,4 64-154,-3 0 0,-7 98-1,0-43 1172,2-150-2147,-1 0 0,-1 0 1,-1 0-1,0 0 0,-1 1 0,-1 0 0,-8-17 0,1 5-226,-1 0 0,-2 1 0,-20-27-1,31 50-353,8 14 316,-2-8 174,0 1 0,1 0 1,0 0-1,-1-1 0,1 1 0,0-1 0,1 0 1,-1 1-1,3 1 0,3 0 18,1 0 0,-1 0 0,1-1 0,0 0 0,0-1 0,0 0 0,0 0 0,1-1 0,12 0 0,85-5-99,-96 3-691,0-1 0,-1 0-1,0 0 1,1-1 0,-1-1 0,12-5 0,8-10-5594</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579"/>
    </inkml:context>
    <inkml:brush xml:id="br0">
      <inkml:brushProperty name="width" value="0.025" units="cm"/>
      <inkml:brushProperty name="height" value="0.025" units="cm"/>
    </inkml:brush>
  </inkml:definitions>
  <inkml:trace contextRef="#ctx0" brushRef="#br0">19 0 7239,'0'0'22672,"-1"11"-21151,-5 33-698,2-24-652,1 0-1,-1 32 1,4-51-169,1 0 1,-1 0-1,0 0 1,1 0-1,0 0 1,-1 0-1,1 0 1,-1 0-1,1 0 0,0 0 1,0 0-1,0 0 1,-1 0-1,1 0 1,0-1-1,0 1 0,0 0 1,0-1-1,0 1 1,0-1-1,1 1 1,-1-1-1,0 1 1,0-1-1,0 0 0,0 0 1,1 0-1,-1 1 1,0-1-1,2-1 1,47 2-159,-36-2-90,-11 1-285,1 0 0,0 0 0,-1 0-1,1-1 1,0 1 0,-1-1 0,1 0-1,5-3 1,-8 4-102,1-1 0,-1 0 0,0 0 0,1 0 1,-1 0-1,0 0 0,0 0 0,0 0 0,0-1 0,0 1 0,0 0 0,0 0 0,0-1 0,0-1 1,3-16-12186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921"/>
    </inkml:context>
    <inkml:brush xml:id="br0">
      <inkml:brushProperty name="width" value="0.025" units="cm"/>
      <inkml:brushProperty name="height" value="0.025" units="cm"/>
    </inkml:brush>
  </inkml:definitions>
  <inkml:trace contextRef="#ctx0" brushRef="#br0">25 55 19859,'0'0'11050,"-24"-49"-10153,24 44-160,6 5-961,6 0-2147,-1 4-3138,-3-2-6726</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5.293"/>
    </inkml:context>
    <inkml:brush xml:id="br0">
      <inkml:brushProperty name="width" value="0.025" units="cm"/>
      <inkml:brushProperty name="height" value="0.025" units="cm"/>
    </inkml:brush>
  </inkml:definitions>
  <inkml:trace contextRef="#ctx0" brushRef="#br0">3 1 9161,'0'0'19666,"14"50"-18673,-14-27-448,0 5-385,0 0-96,0 1-737,-2-5-2017,-1-4-2339,-2-8-1217,-1-5-2498</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5.639"/>
    </inkml:context>
    <inkml:brush xml:id="br0">
      <inkml:brushProperty name="width" value="0.025" units="cm"/>
      <inkml:brushProperty name="height" value="0.025" units="cm"/>
    </inkml:brush>
  </inkml:definitions>
  <inkml:trace contextRef="#ctx0" brushRef="#br0">0 33 16207,'0'0'8905,"57"-5"-8072,-25 5-417,6 0-352,4 0-64,2-4-1730,0-6-3555,1-4-6374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2.132"/>
    </inkml:context>
    <inkml:brush xml:id="br0">
      <inkml:brushProperty name="width" value="0.025" units="cm"/>
      <inkml:brushProperty name="height" value="0.025" units="cm"/>
    </inkml:brush>
  </inkml:definitions>
  <inkml:trace contextRef="#ctx0" brushRef="#br0">5 60 9993,'0'0'14334,"11"-8"-12764,-6 4-1504,1-1 232,0 0 0,0 0 0,1 1 0,0 0 0,0 0 0,0 0-1,0 1 1,0 0 0,1 1 0,-1-1 0,1 2 0,13-3 0,-20 4-285,-1 0 1,0 0-1,1 0 0,-1 0 0,0 0 1,1 0-1,-1 0 0,0 0 0,1 0 0,-1 0 1,0 0-1,1 0 0,-1 0 0,1 0 0,-1 0 1,0 0-1,1 0 0,-1 1 0,0-1 0,0 0 1,1 0-1,-1 0 0,0 1 0,1-1 1,-1 0-1,0 0 0,0 1 0,1-1 0,-1 0 1,0 0-1,0 1 0,0-1 0,1 0 0,-1 1 1,0-1-1,0 0 0,0 1 0,0-1 1,0 0-1,0 1 0,0 0 0,-9 17 832,-26 17 433,32-32-1260,-12 11 48,1 0 0,-16 22 0,26-31-63,1 0-1,0 0 1,0 0 0,0 1 0,0-1 0,1 1 0,0 0 0,1-1 0,-1 1-1,1 0 1,0 0 0,0 8 0,1-12-62,1 0 0,0 0 1,-1 0-1,1 0 0,0 0 0,0 0 0,1 0 0,-1 0 1,0-1-1,1 1 0,-1 0 0,1-1 0,-1 1 1,1-1-1,0 0 0,-1 1 0,1-1 0,0 0 0,0 0 1,0 0-1,0-1 0,0 1 0,0 0 0,0-1 1,0 1-1,0-1 0,4 1 0,62 7-3654,-32-8-8325,-21 0 1698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2.471"/>
    </inkml:context>
    <inkml:brush xml:id="br0">
      <inkml:brushProperty name="width" value="0.025" units="cm"/>
      <inkml:brushProperty name="height" value="0.025" units="cm"/>
    </inkml:brush>
  </inkml:definitions>
  <inkml:trace contextRef="#ctx0" brushRef="#br0">127 53 18962,'0'0'5765,"-9"0"-3827,4 1-1871,1-1 1,-1 1-1,0 0 0,1 0 1,-1 1-1,1 0 0,-1-1 0,1 2 1,0-1-1,0 0 0,0 1 0,0 0 1,0-1-1,0 2 0,1-1 0,-1 0 1,1 1-1,0-1 0,0 1 0,1 0 1,-1 0-1,1 0 0,-1 1 1,-2 7-1,1-2 52,1-1 0,-1 1 0,2 0-1,-1 0 1,1 0 0,0 14 0,1-22-84,1 0 0,0 0 1,0 1-1,0-1 0,0 0 0,0 0 0,0 1 0,1-1 0,-1 0 0,1 0 0,-1 0 0,1 0 0,0 0 1,0 0-1,0 0 0,0 0 0,0 0 0,1 0 0,-1 0 0,0 0 0,1-1 0,-1 1 0,1-1 0,0 1 1,0-1-1,-1 0 0,1 1 0,0-1 0,0 0 0,0 0 0,0 0 0,0-1 0,1 1 0,2 0 0,5 0 50,1-1-1,-1 0 0,1-1 0,-1 0 1,1 0-1,-1-1 0,0-1 0,0 1 1,0-2-1,0 1 0,-1-2 0,1 1 1,-1-1-1,0-1 0,12-8 0,-13 8-27,-1 1-1,0-1 0,0 0 0,0-1 0,-1 0 1,0 0-1,-1 0 0,1 0 0,-1-1 0,-1 0 1,1 0-1,-1-1 0,-1 1 0,0-1 0,0 0 1,0 0-1,1-16 0,-3 22-58,-1 1-1,0-1 1,0 1-1,0-1 1,0 1-1,0-1 1,-1 1-1,1-1 1,-1 1-1,1-1 1,-1 1-1,0-1 1,0 1-1,0 0 1,-1 0 0,1-1-1,0 1 1,-1 0-1,1 0 1,-1 0-1,0 1 1,0-1-1,0 0 1,0 1-1,0-1 1,0 1-1,0-1 1,0 1 0,0 0-1,-1 0 1,1 0-1,-1 0 1,1 1-1,0-1 1,-1 0-1,1 1 1,-1 0-1,-4 0 1,1 0-101,-1 0 0,0 0 0,1 1 0,-1 0 0,1 0 0,0 1 0,-1 0 0,1 0 0,0 1 0,0-1 0,0 1 0,0 0 1,-9 8-1,-5 5-4542,4-2-3779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4.190"/>
    </inkml:context>
    <inkml:brush xml:id="br0">
      <inkml:brushProperty name="width" value="0.025" units="cm"/>
      <inkml:brushProperty name="height" value="0.025" units="cm"/>
    </inkml:brush>
  </inkml:definitions>
  <inkml:trace contextRef="#ctx0" brushRef="#br0">1 17 15951,'0'0'16015,"65"9"-15214,-25-9-801,7 0 0,5 0 0,3-8 0,-9 0 0,-7 2-256,-11 2-2403,-14 4-1473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4.535"/>
    </inkml:context>
    <inkml:brush xml:id="br0">
      <inkml:brushProperty name="width" value="0.025" units="cm"/>
      <inkml:brushProperty name="height" value="0.025" units="cm"/>
    </inkml:brush>
  </inkml:definitions>
  <inkml:trace contextRef="#ctx0" brushRef="#br0">0 15 13741,'0'0'13293,"69"14"-11500,-22-14-800,6 0-769,-2-4-256,-4-2-2594,-10-3-4004,-11 0-8361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5.383"/>
    </inkml:context>
    <inkml:brush xml:id="br0">
      <inkml:brushProperty name="width" value="0.025" units="cm"/>
      <inkml:brushProperty name="height" value="0.025" units="cm"/>
    </inkml:brush>
  </inkml:definitions>
  <inkml:trace contextRef="#ctx0" brushRef="#br0">1 0 6598,'0'0'14414,"50"3"-13229,-15-2 320,14 0-512,11 0-384,4 2-385,9-2-128,-1 2-64,-1 0-640,-2 0-1186,-5 0-1729,-4-2-994,-4-1-1793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5.964"/>
    </inkml:context>
    <inkml:brush xml:id="br0">
      <inkml:brushProperty name="width" value="0.025" units="cm"/>
      <inkml:brushProperty name="height" value="0.025" units="cm"/>
    </inkml:brush>
  </inkml:definitions>
  <inkml:trace contextRef="#ctx0" brushRef="#br0">0 44 15439,'0'0'6950,"59"-15"-6341,-23 14-225,12-2-128,7 3-95,8-1-161,8-3-705,3-4-3651,4-4-4485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1.340"/>
    </inkml:context>
    <inkml:brush xml:id="br0">
      <inkml:brushProperty name="width" value="0.025" units="cm"/>
      <inkml:brushProperty name="height" value="0.025" units="cm"/>
      <inkml:brushProperty name="color" value="#E71224"/>
    </inkml:brush>
  </inkml:definitions>
  <inkml:trace contextRef="#ctx0" brushRef="#br0">1 0 8488,'1'2'9322,"0"4"-5151,-1 15-4328,0-17 1528,0 131 1459,0-134-2815,0-1 0,0 0 0,0 1 0,0-1 1,0 0-1,0 1 0,0-1 0,0 1 0,0-1 0,0 0 1,0 1-1,1-1 0,-1 0 0,0 1 0,0-1 1,0 0-1,1 1 0,-1-1 0,0 0 0,0 1 0,1-1 1,-1 0-1,0 0 0,1 0 0,-1 1 0,0-1 1,1 0-1,-1 0 0,0 0 0,1 1 0,-1-1 0,0 0 1,1 0-1,-1 0 0,1 0 0,-1 0 0,0 0 1,1 0-1,-1 0 0,1 0 0,-1 0 0,0 0 1,1 0-1,-1 0 0,0 0 0,1-1 0,-1 1 0,0 0 1,1 0-1,-1 0 0,0 0 0,1-1 0,-1 1 1,0 0-1,1 0 0,-1-1 0,0 1 0,0 0 0,1-1 1,21-16 1037,12-25-282,-21 24-430,1 1 0,22-20 0,-36 37-320,1-1 0,-1 1 0,0-1 1,1 1-1,-1 0 0,0-1 0,1 1 0,-1 0 1,1-1-1,-1 1 0,0 0 0,1-1 0,-1 1 1,1 0-1,-1 0 0,1 0 0,-1 0 0,1-1 1,-1 1-1,1 0 0,-1 0 0,1 0 0,-1 0 0,1 0 1,-1 0-1,1 0 0,-1 0 0,1 0 0,-1 1 1,1-1-1,-1 0 0,1 0 0,-1 0 0,1 1 1,-1-1-1,1 0 0,-1 0 0,0 1 0,1-1 1,-1 0-1,1 1 0,6 27 776,-9 43 165,1-66-926,1-4-34,0 0-1,0-1 1,0 1-1,0-1 1,0 1-1,0 0 0,0-1 1,0 1-1,0 0 1,0-1-1,0 1 1,0 0-1,0-1 1,0 1-1,0-1 1,1 1-1,-1 0 1,0-1-1,1 1 1,-1-1-1,0 1 1,1-1-1,-1 1 1,0-1-1,1 1 1,-1-1-1,1 1 1,-1-1-1,1 0 1,-1 1-1,2 0 1,20-8 74,37-37 73,-38 28-123,-19 14-26,1 0 0,-1 0 0,1 0 0,0 0 0,0 1 0,0 0 0,0-1 0,0 1 0,5-1 0,-7 2 0,0 0 0,0 1 0,0-1 0,-1 0 0,1 1 0,0-1 0,0 1 0,-1-1 0,1 0 0,0 1 0,-1 0 0,1-1 0,0 1 0,-1-1 0,1 1 0,-1 0 0,1-1 0,-1 1 0,1 0 0,-1-1 0,0 1 0,1 0 0,-1 0 0,0 0 0,0-1 0,1 1 0,-1 0 0,0 0 0,0 0 0,0 0 0,0-1 0,0 1 0,0 0 0,0 0 0,0 0 0,-1 0 0,1-1 0,0 2 0,-15 77-2077,19-78-3976,11-14 1195,0-8-1490,0-7-3912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6.727"/>
    </inkml:context>
    <inkml:brush xml:id="br0">
      <inkml:brushProperty name="width" value="0.025" units="cm"/>
      <inkml:brushProperty name="height" value="0.025" units="cm"/>
    </inkml:brush>
  </inkml:definitions>
  <inkml:trace contextRef="#ctx0" brushRef="#br0">0 43 11403,'0'0'15438,"73"2"-14605,-24-5-545,10-2-256,5 0-64,-1-1-896,-3-6-2724,0-2-3811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032"/>
    </inkml:context>
    <inkml:brush xml:id="br0">
      <inkml:brushProperty name="width" value="0.025" units="cm"/>
      <inkml:brushProperty name="height" value="0.025" units="cm"/>
    </inkml:brush>
  </inkml:definitions>
  <inkml:trace contextRef="#ctx0" brushRef="#br0">0 18 11659,'0'0'8072,"60"17"-6022,-29-16-641,6-1-544,7 0-609,1-1-160,0-7-32,0-1-1057,-12 0-865,-8 4-320,-11 1-128,-35 4-9481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408"/>
    </inkml:context>
    <inkml:brush xml:id="br0">
      <inkml:brushProperty name="width" value="0.025" units="cm"/>
      <inkml:brushProperty name="height" value="0.025" units="cm"/>
    </inkml:brush>
  </inkml:definitions>
  <inkml:trace contextRef="#ctx0" brushRef="#br0">1 0 3651,'0'0'19699,"61"38"-18962,-11-37-449,4-1-160,0 0-64,-3 0-2178,-5-5-2786,-6-5-5638</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735"/>
    </inkml:context>
    <inkml:brush xml:id="br0">
      <inkml:brushProperty name="width" value="0.025" units="cm"/>
      <inkml:brushProperty name="height" value="0.025" units="cm"/>
    </inkml:brush>
  </inkml:definitions>
  <inkml:trace contextRef="#ctx0" brushRef="#br0">0 19 4484,'0'0'14184,"9"-3"-12844,6-2-1240,1 2 0,0 0 0,0 1 0,0 0 0,1 1 0,-1 1 0,0 1 0,0 0 0,0 1 0,0 1 0,0 0 0,0 1 0,0 1 0,20 9 0,-34-13-54,0 0-1,0 0 0,0 0 0,0 0 1,0 0-1,-1 1 0,1-1 0,0 1 1,-1-1-1,1 1 0,-1 0 0,0-1 1,1 1-1,-1 0 0,0 0 0,0 0 1,0 0-1,0 0 0,-1 0 0,1 0 1,0 0-1,-1 0 0,0 0 1,1 1-1,-1-1 0,0 0 0,0 0 1,0 0-1,0 1 0,-1-1 0,1 0 1,-1 0-1,1 0 0,-1 0 0,0 0 1,1 0-1,-1 0 0,0 0 0,0 0 1,-3 3-1,-5 8 453,-1 0 1,0-1-1,0 0 0,-21 17 1,15-13-576,4-5 140,0 1 0,1 1 0,-10 15-1,8 2-5304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8.123"/>
    </inkml:context>
    <inkml:brush xml:id="br0">
      <inkml:brushProperty name="width" value="0.025" units="cm"/>
      <inkml:brushProperty name="height" value="0.025" units="cm"/>
    </inkml:brush>
  </inkml:definitions>
  <inkml:trace contextRef="#ctx0" brushRef="#br0">1 0 12716,'0'0'13314,"6"11"-11878,-3-5-1315,0 0 7,-1 1 1,2-2-1,-1 1 1,1 0-1,0-1 1,0 1-1,0-1 1,1 0-1,-1 0 1,1-1-1,1 0 1,-1 0-1,0 0 1,1 0-1,0-1 1,0 0-1,0 0 1,9 3-1,-4-4-88,1-1-1,-1 1 0,0-2 0,1 0 0,-1 0 0,1-1 0,-1 0 0,18-5 0,-21 4-714,-1-1-1,0 1 0,0-1 1,0-1-1,11-6 0,-13 5-1064,1 1-1,-1-1 0,0 0 1,0 0-1,0 0 0,6-10 0,1-5-9229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8.465"/>
    </inkml:context>
    <inkml:brush xml:id="br0">
      <inkml:brushProperty name="width" value="0.025" units="cm"/>
      <inkml:brushProperty name="height" value="0.025" units="cm"/>
    </inkml:brush>
  </inkml:definitions>
  <inkml:trace contextRef="#ctx0" brushRef="#br0">174 0 8296,'0'0'11242,"-38"55"-8231,17-27-480,-3 4-385,0 5-545,-1-1-608,7 3-608,2 1-193,8-2-160,8-4-32,0 1-577,10-9-1793,14-6-2178,4-7-1858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9.380"/>
    </inkml:context>
    <inkml:brush xml:id="br0">
      <inkml:brushProperty name="width" value="0.025" units="cm"/>
      <inkml:brushProperty name="height" value="0.025" units="cm"/>
    </inkml:brush>
  </inkml:definitions>
  <inkml:trace contextRef="#ctx0" brushRef="#br0">1 0 15567,'4'5'2882,"14"-3"-1216,9 2 256,9 0-193,6-1-575,5-1-418,3-2-383,-2 0-257,-2 0-32,-8 0-865,-8 0-1665,-12-2-1090,-14-5-1793</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9.732"/>
    </inkml:context>
    <inkml:brush xml:id="br0">
      <inkml:brushProperty name="width" value="0.025" units="cm"/>
      <inkml:brushProperty name="height" value="0.025" units="cm"/>
    </inkml:brush>
  </inkml:definitions>
  <inkml:trace contextRef="#ctx0" brushRef="#br0">0 1 12940,'0'0'11691,"49"32"-10442,-2-29-448,9 1-512,2-2-161,-2 5-64,-8-3-1570,-9-2-3651,-8-2-4676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0.572"/>
    </inkml:context>
    <inkml:brush xml:id="br0">
      <inkml:brushProperty name="width" value="0.025" units="cm"/>
      <inkml:brushProperty name="height" value="0.025" units="cm"/>
    </inkml:brush>
  </inkml:definitions>
  <inkml:trace contextRef="#ctx0" brushRef="#br0">1 359 9513,'0'0'9017,"13"-4"-6759,6-2-1700,0-2 1,0-1-1,-1 0 1,0-1-1,0-1 1,-1 0-1,18-17 1,84-87 423,-105 99-919,0 0 0,-1-1 1,-1-1-1,-1 0 0,16-33 0,-24 40-41,-9 17-241,-11 17-16,7-4 253,0 1 1,1 0 0,1 1 0,1 0-1,0 0 1,2 1 0,1-1-1,0 1 1,0 25 0,4-45-72,0-1 0,0 1 1,0 0-1,0 0 0,0-1 1,0 1-1,0 0 0,1-1 1,-1 1-1,1 0 0,-1-1 1,1 1-1,0 0 0,0-1 1,-1 1-1,1-1 0,0 0 1,0 1-1,1-1 0,-1 0 1,0 1-1,0-1 0,1 0 1,-1 0-1,0 0 0,1 0 1,-1 0-1,1 0 0,-1-1 1,1 1-1,0-1 0,-1 1 1,1-1-1,0 1 0,-1-1 1,1 0-1,0 0 1,-1 1-1,1-1 0,0-1 1,0 1-1,-1 0 0,1 0 1,1-1-1,5 0-1003,-1-1 0,1 0 0,-1-1 0,0 1 1,0-1-1,0-1 0,0 1 0,11-9 0,15-14-6973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0.915"/>
    </inkml:context>
    <inkml:brush xml:id="br0">
      <inkml:brushProperty name="width" value="0.025" units="cm"/>
      <inkml:brushProperty name="height" value="0.025" units="cm"/>
    </inkml:brush>
  </inkml:definitions>
  <inkml:trace contextRef="#ctx0" brushRef="#br0">95 4 15727,'-6'8'2877,"-1"2"-2098,-11 16 1254,-21 41 1,35-60-1807,1-1 0,-1 1 1,2 0-1,-1 1 0,1-1 0,0 0 0,1 1 1,-1-1-1,1 1 0,1-1 0,0 1 0,1 13 1,-1-19-209,1-1 0,0 1 0,0-1 0,0 0 0,0 0 0,0 1 0,0-1 0,0 0 0,1 0 1,-1 0-1,0 0 0,0 0 0,1 0 0,-1 0 0,1-1 0,-1 1 0,1 0 0,-1-1 0,1 1 0,-1-1 1,1 0-1,0 1 0,-1-1 0,1 0 0,-1 0 0,1 0 0,0 0 0,-1 0 0,3-1 0,4 1 61,-1-1 0,1 0 0,0-1 0,-1 1-1,8-4 1,-6 1 22,0 0 0,0-1 0,-1 0 0,0-1 0,0 0 0,0 0-1,-1 0 1,0-1 0,0-1 0,-1 1 0,0-1 0,0 0 0,-1 0 0,0 0-1,0-1 1,-1 0 0,0 0 0,0 0 0,-1 0 0,0-1 0,-1 1 0,0-1-1,0-12 1,-2 20-70,0 0-1,0 1 1,0-1-1,0 0 0,-1 0 1,1 1-1,-1-1 1,1 1-1,-1-1 0,1 0 1,-1 1-1,0-1 1,0 1-1,0 0 1,0-1-1,0 1 0,0 0 1,0-1-1,-1 1 1,1 0-1,0 0 0,-1 0 1,1 0-1,0 0 1,-1 0-1,1 1 0,-1-1 1,0 0-1,1 1 1,-1-1-1,0 1 1,1 0-1,-1-1 0,0 1 1,1 0-1,-1 0 1,0 0-1,1 0 0,-1 0 1,0 1-1,-3 0 1,-2 0-34,0 0 0,0 1 1,0-1-1,0 2 0,0-1 1,1 1-1,-1 0 0,1 0 1,-7 5-1,7-4-36,0 0 1,0 0 0,1 1-1,0 0 1,-1 0 0,2 1-1,-1-1 1,1 1 0,-1 0-1,2 0 1,-1 1-1,-5 11 1,9-17-65,0 0 0,0 0 0,0 0 0,0-1 0,0 1 0,0 0 1,0 0-1,1 0 0,-1 0 0,0-1 0,0 1 0,1 0 0,-1 0 0,0-1 0,1 1 0,-1 0 0,1-1 0,-1 1 0,1 0 0,-1-1 0,1 1 1,0 0-1,-1-1 0,1 1 0,-1-1 0,1 0 0,0 1 0,0-1 0,-1 1 0,1-1 0,0 0 0,0 1 0,0-1 0,-1 0 0,1 0 0,0 0 0,1 0 1,39 2-4123,-33-2 3006,33-1-3971,8-2-2344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1.839"/>
    </inkml:context>
    <inkml:brush xml:id="br0">
      <inkml:brushProperty name="width" value="0.025" units="cm"/>
      <inkml:brushProperty name="height" value="0.025" units="cm"/>
      <inkml:brushProperty name="color" value="#E71224"/>
    </inkml:brush>
  </inkml:definitions>
  <inkml:trace contextRef="#ctx0" brushRef="#br0">0 11 5958,'0'0'11846,"2"8"-9337,-2-4-2420,0 1 267,1-1-1,0 0 1,-1 0-1,1 0 1,1 0 0,-1 0-1,1 0 1,2 5-1,-3-7-175,0-1 0,1 1 0,-1-1-1,1 1 1,0-1 0,-1 0 0,1 1 0,0-1 0,0 0-1,0 0 1,0 0 0,0 0 0,0-1 0,0 1 0,0-1-1,0 1 1,0-1 0,0 0 0,0 1 0,1-1 0,-1 0-1,4-1 1,-3 1-99,0-1 1,0 0-1,-1 0 0,1 0 0,0 0 0,0 0 0,0 0 1,-1-1-1,1 1 0,-1-1 0,1 0 0,-1 0 1,1 0-1,-1 0 0,0 0 0,0 0 0,0-1 0,0 1 1,-1-1-1,1 1 0,-1-1 0,1 0 0,-1 0 0,0 1 1,0-1-1,0 0 0,-1 0 0,1 0 0,-1 0 1,1 0-1,-1 0 0,0 0 0,0-4 0,-1 6-83,1 1 0,0-1-1,-1 1 1,1-1 0,-1 1-1,1-1 1,-1 1 0,1 0-1,-1-1 1,1 1 0,-1 0-1,1-1 1,-1 1 0,0 0-1,1 0 1,-1-1 0,1 1-1,-1 0 1,0 0 0,1 0-1,-1 0 1,1 0 0,-1 0-1,0 0 1,1 0 0,-1 0-1,0 0 1,1 0 0,-1 1-1,1-1 1,-1 0 0,1 0-1,-1 1 1,0-1 0,1 0-1,-1 0 1,1 1 0,-1-1-1,1 1 1,-1-1 0,1 1-1,0-1 1,-1 0 0,1 1-1,-1 0 1,-22 21-78,16-15 84,1 2 1,1-1-1,-1 1 0,2 0 0,-1 0 0,1 0 0,1 1 0,-1 0 0,2-1 0,-1 1 1,1 0-1,0 13 0,2-23-1,0 1 1,0 0-1,1-1 1,-1 1-1,0 0 0,1-1 1,-1 1-1,1-1 1,-1 1-1,1-1 1,-1 1-1,1-1 1,-1 1-1,1-1 1,-1 0-1,1 1 0,0-1 1,-1 0-1,1 1 1,0-1-1,-1 0 1,1 0-1,0 0 1,-1 1-1,1-1 1,0 0-1,-1 0 1,1 0-1,0 0 0,0 0 1,-1-1-1,1 1 1,0 0-1,-1 0 1,1 0-1,0 0 1,-1-1-1,1 1 1,0-1-1,32-10 131,15-25-114,-40 29-147,-1 1 0,1 0-1,1 0 1,-1 0 0,1 1-1,0 1 1,16-7 0,-25 11 114,1 0 0,0 1 1,-1-1-1,1 0 0,0 0 1,-1 1-1,1-1 0,-1 0 1,1 1-1,-1-1 0,1 1 1,-1-1-1,1 1 0,-1-1 1,1 1-1,-1-1 0,0 1 1,1-1-1,-1 1 0,0 0 1,1-1-1,-1 1 0,0 0 1,0-1-1,1 1 0,-1 0 1,0-1-1,0 1 0,0 0 1,0-1-1,0 1 0,0 0 1,0-1-1,0 1 0,-1 1 1,2 39 291,-1-22-44,0-18-213,0 0 0,0-1 0,0 1 0,0 0 0,1 0 0,-1-1 0,0 1 0,0 0 0,1 0 0,-1-1 0,1 1 0,-1-1 0,0 1 0,1 0 0,-1-1 0,1 1 0,-1-1 0,1 1 0,0-1 0,-1 1 0,1-1 0,0 1 0,-1-1 0,1 0 0,0 1 0,-1-1 0,1 0 0,0 0 0,0 1 0,28-4 361,23-19-123,-43 17-302,54-31 181,-59 34-270,0 0 0,1 0 0,-1 0 0,1 1 1,-1 0-1,1-1 0,0 2 0,-1-1 0,1 0 0,0 1 0,9 1 1,-13-1 108,-1 1 0,1 0 1,-1 0-1,1 0 0,-1 0 1,1 0-1,-1 0 0,0 0 1,1 0-1,-1 0 0,0 0 1,0 0-1,0 0 0,0 0 1,0 1-1,0-1 0,0 0 1,0 0-1,0 0 0,0 0 1,0 0-1,-1 0 0,0 1 1,-5 27-116,6-29 108,-11 37-2502,10-20-7748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1.272"/>
    </inkml:context>
    <inkml:brush xml:id="br0">
      <inkml:brushProperty name="width" value="0.025" units="cm"/>
      <inkml:brushProperty name="height" value="0.025" units="cm"/>
    </inkml:brush>
  </inkml:definitions>
  <inkml:trace contextRef="#ctx0" brushRef="#br0">236 1 7591,'0'0'8830,"-12"0"-4042,0 1-4250,0 0 0,0 1 0,1 0 1,-1 1-1,0 0 0,1 1 0,0 1 0,0-1 0,0 2 0,1-1 0,-1 1 0,1 1 0,-15 13 0,19-14-361,1-1 1,0 2-1,0-1 0,0 0 1,0 1-1,1 0 0,0 0 1,1 0-1,-4 11 1,6-16-168,0 0 0,1 0 0,0 0 0,-1-1 0,1 1 1,0 0-1,0 0 0,0 0 0,0 0 0,0 0 0,1 0 1,-1 0-1,0-1 0,1 1 0,-1 0 0,1 0 0,0 0 0,0-1 1,0 1-1,0 0 0,0-1 0,0 1 0,0-1 0,0 1 1,1-1-1,-1 0 0,0 1 0,1-1 0,-1 0 0,1 0 1,0 0-1,-1 0 0,1 0 0,0 0 0,0-1 0,-1 1 1,1 0-1,0-1 0,0 0 0,0 1 0,0-1 0,0 0 0,3 0 1,7 2 25,1-1-1,-1-1 1,0 0 0,1 0 0,-1-1 0,0-1 0,0 0 0,0 0-1,0-2 1,17-6 0,-23 8-22,-1 0-1,0-1 1,0 1-1,0-1 1,-1-1-1,1 1 1,-1 0-1,1-1 0,-1 0 1,0 0-1,-1-1 1,1 1-1,-1-1 1,0 1-1,0-1 1,0 0-1,-1 0 1,1-1-1,-1 1 1,0 0-1,-1-1 1,0 1-1,0-1 1,1-11-1,-2 15-4,0-1-1,0 1 1,0-1 0,-1 0-1,1 1 1,-1-1 0,0 1-1,0-1 1,0 1-1,0-1 1,0 1 0,0 0-1,-1-1 1,1 1 0,-1 0-1,0 0 1,1 0 0,-1 0-1,0 0 1,0 1 0,0-1-1,0 0 1,-1 1 0,1 0-1,0-1 1,-1 1 0,1 0-1,-5-1 1,-1-1-165,0 1 1,1 1 0,-1-1-1,0 1 1,0 0-1,0 1 1,0 0 0,-12 1-1,19 0-32,-1-1 0,1 0 0,0 1 0,-1-1 0,1 1 0,0-1 0,-1 1 0,1 0 0,0-1 0,0 1 0,0 0 0,0 0-1,-1 0 1,1 0 0,0 0 0,1 0 0,-1 0 0,0 0 0,0 0 0,0 1 0,1-1 0,-1 0 0,0 2 0,0 0-483,0-1 1,0 1-1,1 0 0,-1-1 1,1 1-1,0 0 0,0 0 1,0-1-1,0 1 0,0 0 1,1 3-1,6 13-5431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1.633"/>
    </inkml:context>
    <inkml:brush xml:id="br0">
      <inkml:brushProperty name="width" value="0.025" units="cm"/>
      <inkml:brushProperty name="height" value="0.025" units="cm"/>
    </inkml:brush>
  </inkml:definitions>
  <inkml:trace contextRef="#ctx0" brushRef="#br0">155 1 18417,'0'0'4357,"-3"50"-2404,-2-24-543,-3 6-577,3-1-225,1 1-416,1-4-128,3-2 0,0-6-736,0-8-1250,0-7-1794</inkml:trace>
  <inkml:trace contextRef="#ctx0" brushRef="#br0" timeOffset="1">0 77 12748,'0'0'8648,"62"3"-7367,-29-1-608,6-2-513,2 3-128,6-3-1825,0 0-4710,-1 0-2145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126"/>
    </inkml:context>
    <inkml:brush xml:id="br0">
      <inkml:brushProperty name="width" value="0.025" units="cm"/>
      <inkml:brushProperty name="height" value="0.025" units="cm"/>
    </inkml:brush>
  </inkml:definitions>
  <inkml:trace contextRef="#ctx0" brushRef="#br0">228 7 10858,'0'0'11910,"-13"-2"-9785,6 0-1904,0 1 0,-1 0 0,1 1-1,0 0 1,-1 0 0,1 0 0,-1 1 0,1 0 0,0 0 0,0 1 0,-1 0-1,1 1 1,1-1 0,-1 1 0,-12 7 0,13-6-78,-1 0-1,1 1 1,0-1-1,0 1 1,1 1 0,-1-1-1,1 1 1,1 0-1,-1 0 1,1 0 0,0 0-1,0 1 1,1 0-1,-1 0 1,2 0 0,-1 0-1,1 0 1,0 1 0,1-1-1,-2 10 1,3-16-122,0 1 0,0 0 0,1-1 0,-1 1 0,0-1 0,1 1 0,-1-1 0,1 1 0,-1-1 0,1 1 0,-1-1 0,1 1 0,0-1 0,0 0 0,0 1 0,0-1 0,0 0 0,0 0 0,0 0 0,1 0 0,-1 0 0,2 1 0,0 0 11,0 0 0,1-1-1,-1 1 1,1-1 0,0 0 0,-1 0 0,1 0 0,0-1-1,5 1 1,0-1 14,0 0-1,0-1 1,0 0 0,-1 0-1,1-1 1,0 0-1,-1 0 1,9-4 0,-7 0-34,0 0 1,0 0 0,0-1 0,-1 0 0,0 0 0,-1-1-1,15-17 1,-18 20-11,-1-1 1,1 0-1,-1 0 0,-1-1 0,1 1 0,-1-1 1,0 0-1,-1 0 0,0 0 0,0 0 0,0 0 1,-1 0-1,1-11 0,-2 18-16,0-1-1,-1 0 1,1 1 0,0-1 0,0 1-1,-1-1 1,1 0 0,-1 1-1,1-1 1,0 1 0,-1-1-1,1 1 1,-1-1 0,1 1 0,-1 0-1,1-1 1,-1 1 0,0 0-1,1-1 1,-1 1 0,1 0 0,-1 0-1,0-1 1,1 1 0,-1 0-1,0 0 1,1 0 0,-1 0-1,0 0 1,1 0 0,-1 0 0,0 0-1,1 0 1,-1 0 0,0 0-1,1 1 1,-1-1 0,0 0 0,1 0-1,-1 1 1,1-1 0,-1 0-1,1 1 1,-2-1 0,-29 16-838,26-11 536,1 1 0,-1 0-1,1-1 1,0 1-1,1 1 1,0-1 0,0 1-1,-3 8 1,-3 33-9697,9-37 1723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452"/>
    </inkml:context>
    <inkml:brush xml:id="br0">
      <inkml:brushProperty name="width" value="0.025" units="cm"/>
      <inkml:brushProperty name="height" value="0.025" units="cm"/>
    </inkml:brush>
  </inkml:definitions>
  <inkml:trace contextRef="#ctx0" brushRef="#br0">45 1 15855,'0'0'3267,"-22"54"-801,13-25-928,1 2-513,3-2-705,5-4-192,0-11-608,2-8-2403,11-6-1281,3-8-4708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796"/>
    </inkml:context>
    <inkml:brush xml:id="br0">
      <inkml:brushProperty name="width" value="0.025" units="cm"/>
      <inkml:brushProperty name="height" value="0.025" units="cm"/>
    </inkml:brush>
  </inkml:definitions>
  <inkml:trace contextRef="#ctx0" brushRef="#br0">153 42 19410,'0'0'3193,"-11"2"-599,-2 0-1868,0 1-1,1 0 1,-20 8-1,28-9-604,1-1 1,0 0-1,-1 1 0,1-1 0,0 1 1,0 0-1,0 0 0,0 1 0,1-1 1,-1 0-1,1 1 0,-1-1 0,1 1 1,0 0-1,0 0 0,0 0 0,0 0 1,1 0-1,-1 1 0,1-1 0,0 0 1,-1 4-1,2-5-117,0 0 0,0 0 0,1-1-1,-1 1 1,1 0 0,-1-1 0,1 1 0,0-1 0,-1 1 0,1 0-1,0-1 1,0 0 0,0 1 0,0-1 0,0 0 0,1 1 0,-1-1 0,0 0-1,1 0 1,-1 0 0,1 0 0,-1 0 0,1 0 0,-1-1 0,3 2 0,52 19-85,-38-16-137,-9-1 40,0 0 0,0 0 0,0 1-1,0 0 1,-1 0 0,0 1 0,15 12 0,-22-16 171,1 0 1,0 0-1,-1 0 1,0-1 0,1 1-1,-1 1 1,0-1-1,0 0 1,0 0-1,0 0 1,-1 0 0,1 1-1,0-1 1,-1 0-1,0 1 1,1-1-1,-1 0 1,0 1 0,0-1-1,-1 1 1,1-1-1,0 0 1,-1 1-1,1-1 1,-1 0 0,0 0-1,0 1 1,0-1-1,0 0 1,0 0-1,0 0 1,-1 0 0,1 0-1,-1 0 1,1-1-1,-1 1 1,0 0 0,-3 2-1,-3 3 228,0 0 0,0-1-1,0 0 1,-1-1 0,0 1 0,0-2-1,0 1 1,-1-1 0,1-1 0,-1 1-1,0-2 1,0 1 0,0-2 0,0 1-1,-1-1 1,-11-1 0,22 1-221,-1-1 0,0 0 0,0 0 0,0 0 0,1 0 0,-1 0 0,0 0 0,0 0 0,0 0 0,1 0 0,-1 0 0,0 0 0,0-1 0,1 1 0,-1 0 0,0-1 0,0 1 0,1 0 0,-1-1 0,0 1 0,1-1 0,-1 1 0,1-1 0,-1 1 0,1-1 0,-1 1 0,0-1 0,1 0 0,0 1 0,-1-1 0,1 0 0,-1 1 0,1-1 0,0 0 0,0 1 0,-1-1 0,1 0 0,0 0 0,0 0 0,0 1 0,0-1 0,0 0 0,0 0 0,0 0 0,0 1 0,0-1 0,0 0 0,0 0 0,1 1 0,-1-1 0,0 0 0,0 0 0,1 1 0,-1-1 0,1 0 0,0 0 0,1-3 0,0 0 0,0 1 0,0-1 0,1 1 0,0 0 0,-1 0 0,1 0 0,0 0 0,7-5 0,37-18 0,-23 15 0,-2-2 0,0-1 0,-1 0 0,24-21 0,-39 29 0,0 0 0,-1 0 0,1-1 0,-1 0 0,-1 0 0,0 0 0,0 0 0,0-1 0,-1 1 0,0-1 0,0 0 0,-1 0 0,0 0 0,0 0 0,-1 0 0,0-1 0,0-11 0,-2 18 1,1-1 0,-1 0 0,1 0 0,-1 0 0,0 0 0,0 1 0,0-1 0,-1 0 1,1 1-1,-1-1 0,1 1 0,-1 0 0,0-1 0,0 1 0,0 0 0,0 0 0,0 0 0,0 0 0,0 0 0,-1 1 0,1-1 0,-1 1 0,0 0 0,1-1 0,-1 1 1,0 0-1,1 1 0,-1-1 0,0 0 0,0 1 0,0 0 0,0-1 0,-3 1 0,0 0-10,1-1-1,0 1 1,0 0-1,0 0 1,0 1-1,-1-1 1,1 1-1,0 0 1,0 1-1,0-1 1,0 1-1,1 0 1,-1 0-1,0 1 1,1-1-1,-1 1 1,1 0-1,-5 4 1,-9 21-2682,15-18-1106,2 1-3392,1 2-10700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3.744"/>
    </inkml:context>
    <inkml:brush xml:id="br0">
      <inkml:brushProperty name="width" value="0.025" units="cm"/>
      <inkml:brushProperty name="height" value="0.025" units="cm"/>
    </inkml:brush>
  </inkml:definitions>
  <inkml:trace contextRef="#ctx0" brushRef="#br0">0 35 10410,'0'6'7239,"0"-2"-2883,8-3-1570,13-1-1280,7 0-225,16 0-384,6-4-577,6-2-288,-1-3-1153,-2-4-3747,-4-1-4581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4.274"/>
    </inkml:context>
    <inkml:brush xml:id="br0">
      <inkml:brushProperty name="width" value="0.025" units="cm"/>
      <inkml:brushProperty name="height" value="0.025" units="cm"/>
    </inkml:brush>
  </inkml:definitions>
  <inkml:trace contextRef="#ctx0" brushRef="#br0">0 12 13741,'0'0'13015,"11"-3"-12033,1 1-788,-1-1 0,0 2 0,1-1 0,15 1-1,-22 1-157,0 0-1,0 1 1,0-1-1,0 1 1,0 0-1,-1 0 1,1 1 0,0-1-1,-1 1 1,1 0-1,-1 1 1,0-1-1,0 1 1,1-1-1,5 7 1,-9-8-24,0 0 1,-1 0 0,1 0 0,0 0 0,-1 0-1,1 0 1,-1 0 0,0 0 0,1 1 0,-1-1-1,0 0 1,0 0 0,0 0 0,0 0 0,0 0-1,0 1 1,0-1 0,0 0 0,0 0 0,0 0-1,-1 0 1,1 0 0,0 1 0,-1-1 0,1 0-1,-1 0 1,1 0 0,-1 0 0,0 0 0,1 0-1,-1 0 1,0-1 0,0 1 0,1 0 0,-1 0-1,0 0 1,0-1 0,0 1 0,-2 0 0,-44 30 822,39-27-746,7-4-77,-33 24 316,33-23-330,1-1 0,-1 1-1,1-1 1,-1 1-1,1-1 1,-1 1-1,1 0 1,0-1-1,-1 1 1,1-1-1,0 1 1,0 0-1,0-1 1,-1 1-1,1 0 1,0-1-1,0 1 1,0 0-1,0-1 1,0 1 0,0 1-1,1-1-15,-1 0-1,1 0 1,0 0 0,-1-1-1,1 1 1,0 0 0,0 0-1,0-1 1,-1 1 0,1 0 0,0-1-1,0 1 1,0-1 0,0 1-1,0-1 1,0 0 0,0 1-1,0-1 1,1 0 0,46 9-1186,-40-8 937,0 0-1,0 0 1,0 0 0,-1 1 0,1 0 0,-1 0 0,1 1 0,-1 0-1,0 1 1,9 5 0,-15-8 250,0-1 1,0 1-1,-1 0 0,1-1 1,-1 1-1,1 0 1,0 0-1,-1 0 0,1 0 1,-1-1-1,0 1 0,1 0 1,-1 0-1,0 0 0,0 0 1,1 0-1,-1 0 0,0 0 1,0 0-1,0 0 0,0 0 1,0 0-1,0 0 1,0 0-1,-1 0 0,1 1 1,-2 1 89,1-1 1,0 1 0,-1-1-1,1 1 1,-1-1 0,0 0 0,0 0-1,1 0 1,-5 3 0,-2 1 390,-1 0 1,0 0-1,0-1 1,-10 5 0,7-6-58,1 0 1,0-1-1,-1 0 1,0-1-1,0 0 1,0-1-1,0 0 1,-16-2-1,27 2-436,1-1 1,-1 0-1,1 0 1,-1 0-1,1 0 0,0 0 1,-1 0-1,1 0 0,-1 0 1,1 0-1,-1 0 1,1 0-1,-1 0 0,1 0 1,-1 0-1,1 0 1,0-1-1,-1 1 0,1 0 1,-1 0-1,1-1 0,0 1 1,-1 0-1,1 0 1,0-1-1,-1 1 0,1 0 1,0-1-1,-1 1 1,1 0-1,0-1 0,0 1 1,-1-1-1,1 1 0,0 0 1,0-1-1,0 1 1,0-1-1,-1 1 0,1-1 1,0 1-1,0-1 0,0 1 1,0 0-1,0-1 1,0 1-1,0-1 0,0 1 1,1-1-1,-1 1 1,0-1-1,1 0-233,-1-1 0,1 1 0,0-1 0,0 1 0,0 0 0,0 0 0,0 0 0,1 0 0,-1-1 0,0 1 0,0 1 0,1-1 0,-1 0 0,2-1 0,22-7-5744,6-2-2653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4.615"/>
    </inkml:context>
    <inkml:brush xml:id="br0">
      <inkml:brushProperty name="width" value="0.025" units="cm"/>
      <inkml:brushProperty name="height" value="0.025" units="cm"/>
    </inkml:brush>
  </inkml:definitions>
  <inkml:trace contextRef="#ctx0" brushRef="#br0">145 19 14798,'0'0'10143,"-9"-3"-7725,5 2-2326,0 0-1,1 1 1,-1-1-1,0 0 1,0 1-1,0 0 0,0 0 1,0 0-1,0 1 1,1-1-1,-1 1 1,0 0-1,0 0 1,0 0-1,1 0 1,-1 1-1,1 0 1,-1-1-1,1 1 0,0 1 1,-1-1-1,1 0 1,0 1-1,0-1 1,1 1-1,-1 0 1,1 0-1,-1 0 1,-3 7-1,3-5-12,-1 0 0,1 0 0,0 0 0,1 0 1,-1 0-1,1 1 0,0-1 0,0 1 0,1-1 0,0 1 0,0 0 0,0 0 0,0 7 0,1-10-60,1-1-1,-1 0 1,1 1-1,0-1 1,-1 1-1,1-1 0,0 0 1,1 0-1,-1 0 1,0 1-1,0-1 1,1 0-1,0-1 1,-1 1-1,1 0 1,0 0-1,0-1 1,0 1-1,0-1 1,0 1-1,0-1 1,0 0-1,0 0 0,0 0 1,1 0-1,-1 0 1,0-1-1,1 1 1,-1-1-1,1 1 1,-1-1-1,1 0 1,2 0-1,3 1 19,0 0-1,1-1 1,-1 0 0,0-1-1,1 1 1,-1-2-1,0 1 1,0-1 0,0 0-1,0-1 1,0 0-1,0 0 1,13-8 0,-16 7-18,-1 1-1,0-1 1,0 0 0,0 0 0,0 0 0,0-1 0,-1 1 0,0-1 0,0 0 0,0 0 0,-1 0 0,1 0 0,-1-1 0,0 1 0,-1 0-1,1-1 1,-1 0 0,0 1 0,-1-1 0,1 0 0,-1-7 0,0 11-84,0 0-1,-1 0 1,1 0 0,0 0-1,0 0 1,-1 0-1,1 0 1,-1 0 0,0 0-1,0 1 1,1-1 0,-1 0-1,0 0 1,-1 0-1,1 1 1,0-1 0,0 1-1,-1-1 1,1 1 0,-1-1-1,1 1 1,-4-2 0,2 1-220,0 1 1,0-1-1,-1 1 1,1 0-1,-1 0 1,1 1 0,0-1-1,-1 1 1,1-1-1,-1 1 1,0 0-1,-5 1 1,5-1-66,0 1 0,0-1 0,0 1 0,0 0 0,0 0 0,0 0 0,1 1 0,-1-1 0,0 1 0,1 0 0,-1 0 0,1 0 0,0 1 0,0-1 0,0 1 0,0 0 0,0-1 0,0 1 0,1 1 0,-1-1 0,1 0 0,0 1 0,0-1 0,0 1 0,-1 4-1,2 10-8825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084"/>
    </inkml:context>
    <inkml:brush xml:id="br0">
      <inkml:brushProperty name="width" value="0.025" units="cm"/>
      <inkml:brushProperty name="height" value="0.025" units="cm"/>
    </inkml:brush>
  </inkml:definitions>
  <inkml:trace contextRef="#ctx0" brushRef="#br0">203 63 11211,'0'0'10212,"1"-9"-6908,1-27-773,-2 35-2445,0 0 1,-1 0-1,1 0 1,0 0-1,-1 1 1,1-1-1,-1 0 0,1 0 1,-1 0-1,1 0 1,-1 1-1,0-1 1,1 0-1,-1 1 1,0-1-1,0 1 1,1-1-1,-1 0 1,0 1-1,0 0 0,0-1 1,0 1-1,0-1 1,1 1-1,-1 0 1,0 0-1,0 0 1,0-1-1,0 1 1,0 0-1,-2 0 0,-28 3 543,22 0-578,0 1 0,0 0 0,1 0 0,-1 1 0,1 0 0,0 1 0,0 0-1,1 0 1,-1 1 0,1 0 0,1 0 0,-1 1 0,2-1 0,-1 1 0,1 1 0,0-1 0,0 1 0,1 0 0,0 0 0,1 0 0,0 0 0,1 1 0,-3 14-1,5-22-40,0 0 0,0 0 0,0-1 0,1 1 0,-1 0-1,1 0 1,-1-1 0,1 1 0,0 0 0,-1-1-1,1 1 1,0 0 0,0-1 0,0 1 0,0-1-1,0 1 1,1-1 0,-1 0 0,0 0 0,1 1 0,1 0-1,1 0 24,0 0 1,0 0-1,0 0 0,0 0 0,1-1 0,-1 0 0,0 1 0,7-1 0,3 1 30,-1-2 0,0 1 0,1-2 0,-1 0 0,18-3 0,-22 1-63,-1 1 0,0-1 0,0-1 0,0 0 0,0 0 0,0 0 0,-1-1 0,1 0 0,-1 0 0,-1-1 0,10-9 0,-12 11 0,0-1 0,-1 1 0,1-1 0,-1 1 0,0-1 0,0 0 0,0 0 0,-1 0 0,0-1 0,0 1 0,0-1 0,-1 1 0,1-1 0,-2 1 0,1-1 0,0 0 0,-1 0 0,-1-9 0,1 13-106,-1 1 0,1-1-1,-1 0 1,0 1 0,1-1 0,-1 1-1,0-1 1,0 1 0,0-1 0,0 1-1,0-1 1,-1 1 0,1 0 0,0 0-1,-1 0 1,1 0 0,-1 0 0,1 0-1,-1 0 1,1 0 0,-1 0 0,0 1-1,1-1 1,-1 1 0,0-1 0,1 1-1,-1 0 1,0-1 0,0 1 0,0 0 0,1 0-1,-1 0 1,0 1 0,0-1 0,1 0-1,-1 1 1,-2 0 0,-2 0-403,1 0 0,-1 0 0,1 1 0,0 0 0,-1 0 0,1 0 0,0 1 0,0 0 0,0 0 0,-7 6 0,-5 14-3809,10-6-1843,3 1-6395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412"/>
    </inkml:context>
    <inkml:brush xml:id="br0">
      <inkml:brushProperty name="width" value="0.025" units="cm"/>
      <inkml:brushProperty name="height" value="0.025" units="cm"/>
    </inkml:brush>
  </inkml:definitions>
  <inkml:trace contextRef="#ctx0" brushRef="#br0">38 0 18225,'0'0'10106,"1"12"-8894,0-4-1101,0 1 0,-1 0 0,-1-1 0,1 1 1,-1 0-1,-1-1 0,0 1 0,0-1 1,0 0-1,-1 0 0,-4 9 0,3-10-101,1 0 0,0 0 1,1 0-1,-1 0 0,2 1 0,-1-1 0,1 1 0,0-1 0,0 10 1,2-16-7,-1 0 1,1 0 0,0 0-1,0 0 1,0 1 0,0-1-1,-1 0 1,2-1 0,-1 1-1,0 0 1,0 0 0,0 0 0,0 0-1,0-1 1,1 1 0,-1-1-1,0 1 1,1-1 0,-1 1-1,0-1 1,1 0 0,-1 0-1,0 0 1,1 1 0,-1-1-1,1 0 1,-1-1 0,0 1-1,1 0 1,-1 0 0,2-1 0,47-8-1421,-45 7 876,-1 0 0,0-1-1,0 1 1,-1-1 0,1 0 0,0 0-1,-1 0 1,0-1 0,4-3-1,11-22-7925,-5 1-4623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2.871"/>
    </inkml:context>
    <inkml:brush xml:id="br0">
      <inkml:brushProperty name="width" value="0.025" units="cm"/>
      <inkml:brushProperty name="height" value="0.025" units="cm"/>
      <inkml:brushProperty name="color" value="#E71224"/>
    </inkml:brush>
  </inkml:definitions>
  <inkml:trace contextRef="#ctx0" brushRef="#br0">109 35 8616,'4'-27'12803,"-4"19"-7824,-2 22-3681,-13 71-318,3 0 1,5 1 0,6 162 0,4-233-978,-1-20-433,-3-27-413,-6 9 350,-1 2 1,-1-1-1,-12-21 0,-13-31 387,33 73 163,1 0 0,0 0-1,0 0 1,0 0 0,1 1-1,-1-1 1,0 0 0,0 0 0,0 0-1,0 0 1,1 1 0,-1-1-1,1 0 1,-1 0 0,0 1 0,1-1-1,-1 0 1,1 0 0,-1 1-1,1-1 1,0 1 0,-1-1 0,1 0-1,0 1 1,-1-1 0,1 1-1,0 0 1,0-1 0,-1 1 0,1 0-1,0-1 1,0 1 0,0 0-1,-1 0 1,1-1 0,0 1 0,0 0-1,0 0 1,0 0 0,0 0-1,-1 0 1,2 1 0,55-4 426,-37 2-330,34-1-113,16-2-2077,-25-2-5842,-23 1-1901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754"/>
    </inkml:context>
    <inkml:brush xml:id="br0">
      <inkml:brushProperty name="width" value="0.025" units="cm"/>
      <inkml:brushProperty name="height" value="0.025" units="cm"/>
    </inkml:brush>
  </inkml:definitions>
  <inkml:trace contextRef="#ctx0" brushRef="#br0">1 0 18033,'0'0'7399</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36.410"/>
    </inkml:context>
    <inkml:brush xml:id="br0">
      <inkml:brushProperty name="width" value="0.025" units="cm"/>
      <inkml:brushProperty name="height" value="0.025" units="cm"/>
    </inkml:brush>
  </inkml:definitions>
  <inkml:trace contextRef="#ctx0" brushRef="#br0">0 0 7687,'0'0'18829,"3"9"-17116,2 7-1221,-1 0 56,1 0 1,1 0-1,15 29 1,-21-44-632,1 0 1,-1-1-1,1 1 1,-1 0-1,1-1 1,-1 1 0,1 0-1,-1-1 1,1 1-1,0-1 1,-1 1 0,1-1-1,0 0 1,0 1-1,-1-1 1,1 0-1,0 1 1,0-1 0,-1 0-1,1 0 1,0 1-1,0-1 1,0 0-1,0 0 1,-1 0 0,1 0-1,0 0 1,0 0-1,0-1 1,-1 1 0,1 0-1,0 0 1,0-1-1,0 1 1,-1 0-1,1-1 1,0 1 0,-1 0-1,1-1 1,0 1-1,-1-1 1,1 0-1,0 1 1,0-2 0,22-28-8338,-10 8 396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36.755"/>
    </inkml:context>
    <inkml:brush xml:id="br0">
      <inkml:brushProperty name="width" value="0.025" units="cm"/>
      <inkml:brushProperty name="height" value="0.025" units="cm"/>
    </inkml:brush>
  </inkml:definitions>
  <inkml:trace contextRef="#ctx0" brushRef="#br0">151 1 10890,'0'0'10634,"-37"75"-8359,22-41-354,-1 3-287,1 7-417,1 2-640,2 2-385,-1-1-160,5 2 0,2-2-96,1-7-1249,-1-7-2051,2-10-3074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0.681"/>
    </inkml:context>
    <inkml:brush xml:id="br0">
      <inkml:brushProperty name="width" value="0.025" units="cm"/>
      <inkml:brushProperty name="height" value="0.025" units="cm"/>
    </inkml:brush>
  </inkml:definitions>
  <inkml:trace contextRef="#ctx0" brushRef="#br0">54 173 8680,'-9'2'7362,"-5"1"-6262,-16 2 1998,55-4-1349,64-10 119,146-34 0,-66 8-1216,90-6-676,1 11 1,1 12-1,0 11 1,286 29 0,-479-13-1233,-8-2-5784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1.656"/>
    </inkml:context>
    <inkml:brush xml:id="br0">
      <inkml:brushProperty name="width" value="0.025" units="cm"/>
      <inkml:brushProperty name="height" value="0.025" units="cm"/>
    </inkml:brush>
  </inkml:definitions>
  <inkml:trace contextRef="#ctx0" brushRef="#br0">101 171 4324,'-11'0'4751,"-48"1"-1050,28-1 3980,297-12-1959,132-35-3258,-84 9-2216,-119 22-238,20-2-955,-75-1-2438,-104 9-840,-21-1-2290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7.956"/>
    </inkml:context>
    <inkml:brush xml:id="br0">
      <inkml:brushProperty name="width" value="0.025" units="cm"/>
      <inkml:brushProperty name="height" value="0.025" units="cm"/>
    </inkml:brush>
  </inkml:definitions>
  <inkml:trace contextRef="#ctx0" brushRef="#br0">0 265 8712,'0'0'8857,"12"0"-8767,663-22 4912,11-37-3678,-211 21-1180,547-71 588,-959 98-511,-17 1 844,1 3 0,60-2 0,-135 23-514,26-14-664,1 1 0,0 0 0,-1-1 0,1 1 0,0 0 0,0 0 0,0 0 0,0-1 0,-1 1 0,1 1 0,1-1 0,-1 0 0,0 0 0,0 0 0,0 0 0,1 1 0,-1-1 0,0 2 0,18 15-3754,-2-10-3108,-5-7-1049</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02.769"/>
    </inkml:context>
    <inkml:brush xml:id="br0">
      <inkml:brushProperty name="width" value="0.025" units="cm"/>
      <inkml:brushProperty name="height" value="0.025" units="cm"/>
    </inkml:brush>
  </inkml:definitions>
  <inkml:trace contextRef="#ctx0" brushRef="#br0">0 82 8008,'0'0'13420,"13"0"-12704,148 3 1580,181-4-1528,-295-8-706,-40 6 6,-31 5 5,-38 8 214,-17 3-19,-130 4-1,191-16-243,12 0-4,1-1 0,-1 1 0,1-1 0,-1 0 1,1 0-1,-1-1 0,1 1 0,0-1 0,-1 0 0,-7-3 0,13 3-16,0 1 0,0-1 0,0 1-1,0 0 1,0-1 0,0 1-1,0-1 1,1 1 0,-1 0 0,0-1-1,0 1 1,0 0 0,1-1-1,-1 1 1,0 0 0,0-1 0,1 1-1,-1 0 1,0-1 0,1 1-1,-1 0 1,0 0 0,1-1 0,-1 1-1,0 0 1,1 0 0,-1 0-1,1 0 1,-1 0 0,0-1 0,1 1-1,-1 0 1,1 0 0,-1 0-1,1 0 1,-1 0 0,0 0 0,1 1-1,22-6 14,-22 4-13,499-57 135,-667 71 356,-194 9 819,819-44-1484,-426 14 231,-28 4-8,-20 0-29,-420 3 595,343 4-560,177-4-74,36 0-164,136-18 0,-249 17 166,43-7 4,-50 9 10,0 0 0,0 0 0,-1 0 0,1 0 0,0 0 0,0 0 0,0 0 0,0 0 0,0 0 0,0 0-1,0 0 1,0 0 0,0 0 0,0 0 0,0 0 0,-1-1 0,1 1 0,0 0 0,0 0 0,0 0 0,0 0-1,0 0 1,0 0 0,0 0 0,0 0 0,0 0 0,0 0 0,0-1 0,0 1 0,0 0 0,0 0-1,0 0 1,0 0 0,0 0 0,0 0 0,0 0 0,0 0 0,0 0 0,0-1 0,-32 0 26,-84 7 286,-121 20 1,88-7-161,345-25-682,238-33-2775,-641 51 4468,91-4-655,-135 16 652,230-19-2468,-9 2-5318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2.748"/>
    </inkml:context>
    <inkml:brush xml:id="br0">
      <inkml:brushProperty name="width" value="0.025" units="cm"/>
      <inkml:brushProperty name="height" value="0.025" units="cm"/>
    </inkml:brush>
  </inkml:definitions>
  <inkml:trace contextRef="#ctx0" brushRef="#br0">35 23 5157,'0'0'16613,"9"8"-15679,-3-4-827,-1 0-1,1 0 0,0 0 1,0-1-1,1 0 1,-1 0-1,1 0 0,-1-1 1,1 0-1,0 0 1,0-1-1,0 0 1,0 0-1,10-1 0,84-5 419,178-31-1,-111 10-441,-455 79 877,164-28-73,-152 14-1,262-41 99,34-6-756,46-9-263,41-7-159,2 6-1,0 4 1,130 0-1,-403 36 1230,-277 30-1570,436-51 47,-24-1-2112,15-8-4704,8-14-8050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1.450"/>
    </inkml:context>
    <inkml:brush xml:id="br0">
      <inkml:brushProperty name="width" value="0.025" units="cm"/>
      <inkml:brushProperty name="height" value="0.025" units="cm"/>
    </inkml:brush>
  </inkml:definitions>
  <inkml:trace contextRef="#ctx0" brushRef="#br0">1 231 5381,'0'0'22928,"12"-4"-22111,13-7-728,0-2 1,0-1-1,-2-1 0,1 0 0,-2-2 1,23-21-1,-14 11-92,-11 8-282,2 2-1,28-19 0,-50 36 277,0-1-1,1 1 1,-1 0-1,1-1 0,-1 1 1,1 0-1,-1-1 1,1 1-1,-1 0 1,1 0-1,-1 0 0,1-1 1,0 1-1,-1 0 1,1 0-1,-1 0 1,1 0-1,-1 0 0,1 0 1,0 0-1,-1 0 1,1 0-1,-1 0 1,1 0-1,-1 1 0,1-1 1,0 0-1,-1 0 1,1 1-1,0 15-177,-16 29 306,13-41-31,-42 84 746,32-66-687,0 0 1,1 1-1,2 1 0,-12 41 0,21-54-1035,5-10-2407,10-15-3994,-2-11-3329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1.824"/>
    </inkml:context>
    <inkml:brush xml:id="br0">
      <inkml:brushProperty name="width" value="0.025" units="cm"/>
      <inkml:brushProperty name="height" value="0.025" units="cm"/>
    </inkml:brush>
  </inkml:definitions>
  <inkml:trace contextRef="#ctx0" brushRef="#br0">0 0 15407,'0'0'16047,"58"37"-15919,-36-37 0,3 0-865,3 0-1697,-3-1-3107,-1-7-2659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3.326"/>
    </inkml:context>
    <inkml:brush xml:id="br0">
      <inkml:brushProperty name="width" value="0.025" units="cm"/>
      <inkml:brushProperty name="height" value="0.025" units="cm"/>
      <inkml:brushProperty name="color" value="#E71224"/>
    </inkml:brush>
  </inkml:definitions>
  <inkml:trace contextRef="#ctx0" brushRef="#br0">48 1 6022,'0'0'17131,"2"11"-15391,0 35-359,-2 0 0,-2 1 1,-13 79-1,3-67-657,2 1 1,-2 91-1,12-150-720,0 0 1,0 0-1,0 0 0,0 0 1,0-1-1,0 1 1,0 0-1,0 0 0,1 0 1,-1 0-1,0 0 0,1 0 1,-1-1-1,1 1 1,-1 0-1,1 0 0,-1-1 1,1 1-1,-1 0 0,1 0 1,0-1-1,-1 1 1,1-1-1,0 1 0,0-1 1,-1 1-1,1-1 1,0 1-1,0-1 0,0 0 1,0 1-1,-1-1 0,1 0 1,0 0-1,0 0 1,0 0-1,0 1 0,0-1 1,0 0-1,0-1 1,0 1-1,0 0 0,-1 0 1,1 0-1,0 0 0,0-1 1,1 0-1,3 0-209,-1 0 0,0-1 0,-1 0-1,1 1 1,0-1 0,0-1 0,-1 1 0,1 0-1,4-6 1,13-18-4210,-1-6-2861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150"/>
    </inkml:context>
    <inkml:brush xml:id="br0">
      <inkml:brushProperty name="width" value="0.025" units="cm"/>
      <inkml:brushProperty name="height" value="0.025" units="cm"/>
    </inkml:brush>
  </inkml:definitions>
  <inkml:trace contextRef="#ctx0" brushRef="#br0">169 0 2434,'0'0'24231,"-10"3"-23056,2-1-1074,1 0 0,0 1 0,0 0 0,0 0 0,1 1 0,-1-1 0,1 2 0,-1-1 1,1 1-1,1 0 0,-1 0 0,1 0 0,0 1 0,0 0 0,-4 6 0,1-1-18,2-1 0,0 1-1,0 0 1,1 1 0,0-1 0,1 1-1,0 0 1,1 0 0,0 0 0,1 1-1,-1 15 1,3-27-73,0 0-1,0 0 1,0 0-1,0 0 1,0 0-1,0 0 1,0 0 0,1 0-1,-1 0 1,0 0-1,0 0 1,1 0-1,-1 0 1,1 0-1,-1 0 1,1 0 0,-1 0-1,1-1 1,0 1-1,-1 0 1,1 0-1,0-1 1,0 1-1,-1-1 1,1 1 0,0 0-1,0-1 1,0 1-1,0-1 1,1 1-1,1-1 24,0 1-1,0-1 1,0 0 0,0 0-1,-1 0 1,1-1-1,0 1 1,0 0-1,0-1 1,5-2 0,1 0 35,-1 0 1,1-1 0,0-1 0,-1 0 0,15-11 0,-15 9-44,0-1-1,-1 0 1,0 0 0,-1-1-1,0 1 1,0-2 0,-1 1-1,0-1 1,0 1 0,-1-1-1,-1 0 1,0-1 0,0 1-1,-1-1 1,2-13 0,-4 24-27,0 0-1,0-1 1,0 1 0,0-1-1,0 1 1,0 0 0,0-1-1,0 1 1,0-1 0,0 1-1,0 0 1,0-1-1,0 1 1,0-1 0,0 1-1,0 0 1,-1-1 0,1 1-1,0 0 1,0-1 0,0 1-1,-1 0 1,1-1 0,0 1-1,0 0 1,-1-1 0,1 1-1,0 0 1,0 0 0,-1-1-1,1 1 1,0 0 0,-1 0-1,1 0 1,-1 0 0,1-1-1,-1 1 1,-14 7-183,-13 22-102,0 23-620,20-22-1912,11-2-5418,4-21 1532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522"/>
    </inkml:context>
    <inkml:brush xml:id="br0">
      <inkml:brushProperty name="width" value="0.025" units="cm"/>
      <inkml:brushProperty name="height" value="0.025" units="cm"/>
    </inkml:brush>
  </inkml:definitions>
  <inkml:trace contextRef="#ctx0" brushRef="#br0">65 0 13485,'0'0'4324,"-26"55"-1121,12-24-1153,2 0-513,3-2-480,5-5-640,4-5-225,0-7-1089,3-9-1729,8-3-1090,4-17-3523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862"/>
    </inkml:context>
    <inkml:brush xml:id="br0">
      <inkml:brushProperty name="width" value="0.025" units="cm"/>
      <inkml:brushProperty name="height" value="0.025" units="cm"/>
    </inkml:brush>
  </inkml:definitions>
  <inkml:trace contextRef="#ctx0" brushRef="#br0">153 53 12684,'0'0'14579,"-9"4"-13234,1 0-1150,1 0-1,-1 1 0,1-1 0,1 1 1,-11 10-1,14-12-184,1-1 1,-1 1-1,1 0 0,0 0 1,0 0-1,0 0 0,0 0 1,1 0-1,-1 1 0,1-1 1,0 0-1,0 1 0,0-1 0,0 1 1,1 0-1,-1-1 0,1 1 1,0-1-1,1 6 0,-1-8-11,1 0 0,-1 0-1,1 0 1,0 1 0,-1-1-1,1 0 1,0 0 0,0 0-1,0 0 1,0 0 0,0-1-1,0 1 1,0 0 0,0 0 0,0-1-1,0 1 1,1 0 0,-1-1-1,0 1 1,2-1 0,33 11-318,-24-7-50,-9-4 265,0 1 1,0 0-1,0 0 0,-1 0 1,1 0-1,0 1 1,-1-1-1,1 1 0,-1 0 1,0-1-1,1 1 0,-1 0 1,0 0-1,0 1 0,0-1 1,0 0-1,2 5 1,-4-5 82,1 0 1,-1 0 0,0 0 0,0 0 0,0 0 0,0 0 0,0 0 0,0 0-1,-1 0 1,1 0 0,0-1 0,-1 1 0,0 0 0,1 0 0,-1 0 0,0 0-1,0-1 1,0 1 0,0-1 0,0 1 0,-1 0 0,1-1 0,0 0 0,-1 1-1,1-1 1,-1 0 0,-2 2 0,-7 6 182,-1 0-1,0 0 1,0-2 0,0 1-1,-19 7 1,24-12 390,-1-1-1,0 0 1,0 0 0,1 0-1,-1-1 1,-14 1-1,26-14-60,6 2-501,0 2 0,0-1 0,1 1-1,0 1 1,25-12 0,16-12-3,-35 19 4,-1 0 0,0-2 1,26-28-1,-37 36 54,0 1-1,0-1 1,-1-1 0,0 1-1,-1-1 1,1 1 0,-1-1-1,-1 0 1,1 0 0,-1 0-1,0-1 1,-1 1 0,0 0-1,1-9 1,-2 14-43,-1-1 1,1 1-1,-1-1 1,1 1-1,-1 0 1,0 0-1,0-1 1,0 1-1,0 0 1,-1 0-1,1 0 0,0 0 1,-1 0-1,1 0 1,-1 1-1,0-1 1,0 0-1,0 1 1,1-1-1,-1 1 1,-1 0-1,1 0 0,0-1 1,0 1-1,0 1 1,-4-2-1,1 0-17,0 1 1,0-1-1,0 1 0,0 0 0,0 1 0,-1-1 0,1 1 0,0 0 0,0 0 1,0 1-1,-9 1 0,12-1-187,0 0 1,1 0-1,-1 0 0,1 0 1,0 0-1,-1 0 0,1 0 1,0 0-1,-1 0 0,1 1 1,0-1-1,0 1 0,0-1 0,0 1 1,-1 1-1,0 7-5110,3-1-5741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222"/>
    </inkml:context>
    <inkml:brush xml:id="br0">
      <inkml:brushProperty name="width" value="0.025" units="cm"/>
      <inkml:brushProperty name="height" value="0.025" units="cm"/>
    </inkml:brush>
  </inkml:definitions>
  <inkml:trace contextRef="#ctx0" brushRef="#br0">195 1 18385,'0'0'6278,"-1"8"-4671,1 11-1070,1-1 1,1 1-1,8 35 0,-6-36-503,0 1 1,-2 0-1,0 0 0,-1 0 0,-2 31 0,-1-39-46,-1-1 0,0 0 0,-1 1-1,0-1 1,-1-1 0,0 1-1,0-1 1,-1 1 0,0-1 0,-1-1-1,-9 10 1,-38 33-1938,-3-12-3298,16-16-1713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550"/>
    </inkml:context>
    <inkml:brush xml:id="br0">
      <inkml:brushProperty name="width" value="0.025" units="cm"/>
      <inkml:brushProperty name="height" value="0.025" units="cm"/>
    </inkml:brush>
  </inkml:definitions>
  <inkml:trace contextRef="#ctx0" brushRef="#br0">322 0 8456,'0'0'13842,"-13"6"-12603,-4 2-954,1 1 0,0 0 0,1 1 0,0 1 0,1 1 0,0 0-1,-16 18 1,8-4 38,0 1 1,2 0-1,1 2 0,-27 53 0,38-66-256,2 0 1,0 1 0,0-1 0,2 1 0,0 1 0,1-1-1,0 0 1,2 1 0,0-1 0,1 1 0,3 20-1,-2-29-168,2 0 0,0-1 0,0 1 0,0-1 0,1 0-1,0 0 1,0-1 0,1 1 0,0-1 0,1 0-1,-1 0 1,2 0 0,-1-1 0,0 0 0,1 0 0,0-1-1,1 0 1,-1 0 0,1 0 0,13 5 0,7 2-2220,0-1-1,1-1 1,0-2 0,52 9 0,-6-6-6525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908"/>
    </inkml:context>
    <inkml:brush xml:id="br0">
      <inkml:brushProperty name="width" value="0.025" units="cm"/>
      <inkml:brushProperty name="height" value="0.025" units="cm"/>
    </inkml:brush>
  </inkml:definitions>
  <inkml:trace contextRef="#ctx0" brushRef="#br0">41 1 6790,'0'0'22101,"-33"57"-21076,28-31-256,3 2-224,2-5-225,0 0-256,7-6-32,11-9-256,5-8-1090,7 0-1440,-3-16-2467,2-11-5381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4.237"/>
    </inkml:context>
    <inkml:brush xml:id="br0">
      <inkml:brushProperty name="width" value="0.025" units="cm"/>
      <inkml:brushProperty name="height" value="0.025" units="cm"/>
    </inkml:brush>
  </inkml:definitions>
  <inkml:trace contextRef="#ctx0" brushRef="#br0">178 1 16207,'0'0'3460,"-52"66"-385,27-29-865,2 5-353,-1 2-607,1-6-482,8 2-576,4-4-127,7-7-1635,4-7-2466,0-9-1857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4.562"/>
    </inkml:context>
    <inkml:brush xml:id="br0">
      <inkml:brushProperty name="width" value="0.025" units="cm"/>
      <inkml:brushProperty name="height" value="0.025" units="cm"/>
    </inkml:brush>
  </inkml:definitions>
  <inkml:trace contextRef="#ctx0" brushRef="#br0">16 0 15214,'0'0'13773,"64"26"-12844,-24-24-672,5-2-161,6 0-128,1 0-865,-7 0-1666,-9 0-672,-15 0-1633,-10 0-7144</inkml:trace>
  <inkml:trace contextRef="#ctx0" brushRef="#br0" timeOffset="1">0 145 15118,'0'0'11307,"80"5"-9962,-33-13-576,5 2-609,2 3-128,-2-1-1345,-4 3-4068,1 0-6983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075"/>
    </inkml:context>
    <inkml:brush xml:id="br0">
      <inkml:brushProperty name="width" value="0.025" units="cm"/>
      <inkml:brushProperty name="height" value="0.025" units="cm"/>
    </inkml:brush>
  </inkml:definitions>
  <inkml:trace contextRef="#ctx0" brushRef="#br0">0 230 6566,'0'0'16240,"10"6"-14297,-9-6-1899,2 3 101,0-1-1,0 0 1,0 0-1,1-1 1,-1 1-1,0-1 1,1 1-1,0-1 1,-1 0-1,1 0 1,-1-1-1,1 1 1,0-1-1,-1 0 1,1 0-1,0 0 1,0 0-1,-1-1 1,1 1-1,0-1 1,-1 0-1,1 0 1,-1-1-1,6-2 1,65-38 532,91-67 0,-28 15-1028,-138 105-140,-17 18 377,-28 39 1,23-37 176,-21 39 0,38-60-100,1 0 0,1 0 0,0 1 1,0-1-1,1 1 0,0 0 0,1 0 0,-1 16 1,2-27-76,1 1 0,0 0 0,0 0 1,0 0-1,0 0 0,0-1 1,0 1-1,0 0 0,1 0 0,-1 0 1,0-1-1,0 1 0,1 0 1,-1 0-1,0-1 0,1 1 0,-1 0 1,0-1-1,1 1 0,-1 0 1,1-1-1,0 1 0,-1-1 0,1 1 1,-1-1-1,1 1 0,0-1 1,-1 1-1,1-1 0,0 1 0,0-1 1,-1 0-1,1 0 0,0 1 1,0-1-1,-1 0 0,1 0 0,0 0 1,0 0-1,0 0 0,-1 0 1,1 0-1,0 0 0,0 0 0,0 0 1,1-1-1,2 0-680,1 0 1,-1 0-1,0-1 0,1 1 0,-1-1 1,0 0-1,6-5 0,22-18-6596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417"/>
    </inkml:context>
    <inkml:brush xml:id="br0">
      <inkml:brushProperty name="width" value="0.025" units="cm"/>
      <inkml:brushProperty name="height" value="0.025" units="cm"/>
    </inkml:brush>
  </inkml:definitions>
  <inkml:trace contextRef="#ctx0" brushRef="#br0">148 1 18161,'0'0'3358,"-10"8"-555,-5 4-2011,1 1 0,0 1 1,1 0-1,-19 27 0,26-31-575,0 0-1,0 0 0,1 0 1,0 0-1,1 1 1,0 0-1,0 0 0,2 0 1,-1 0-1,-1 21 1,4-30-209,0 1 0,0-1 0,0 1 1,1-1-1,-1 0 0,1 1 0,0-1 0,-1 0 1,1 1-1,0-1 0,0 0 0,1 0 1,-1 0-1,0 0 0,1 0 0,-1 0 0,1 0 1,0 0-1,-1-1 0,1 1 0,0 0 1,0-1-1,0 0 0,0 1 0,0-1 1,1 0-1,-1 0 0,0 0 0,0-1 0,1 1 1,-1 0-1,1-1 0,-1 1 0,0-1 1,1 0-1,3 0 0,2 0 19,1 0 0,-1 0 1,0-1-1,0 0 0,0 0 0,0-1 0,0 0 0,0-1 1,-1 1-1,10-6 0,-8 3-50,0-1 1,-1 0-1,0-1 1,0 1-1,0-2 1,-1 1-1,0-1 1,-1 0-1,1-1 1,5-10-1,-8 13 26,-1 0-1,0 0 0,-1 0 0,1 0 0,-1-1 0,-1 1 1,1-1-1,-1 1 0,0-1 0,0 1 0,-1-1 1,0 0-1,0 1 0,-1-1 0,1 0 0,-1 1 1,-3-9-1,3 12-1,0 0 1,0 1 0,-1-1-1,1 1 1,-1-1 0,1 1-1,-1-1 1,0 1-1,0 0 1,0 0 0,0-1-1,-1 2 1,1-1 0,0 0-1,-1 0 1,0 1 0,1-1-1,-1 1 1,0 0-1,1 0 1,-1 0 0,0 0-1,0 1 1,0-1 0,0 1-1,0-1 1,0 1 0,0 0-1,0 0 1,0 1 0,0-1-1,-5 2 1,4-2-149,0 1-1,1 0 1,-1 1 0,0-1 0,1 0-1,-1 1 1,1 0 0,-1 0 0,1 0-1,0 0 1,0 0 0,0 1 0,0 0-1,1-1 1,-1 1 0,0 0 0,1 0-1,0 0 1,0 1 0,0-1 0,0 0-1,1 1 1,-1 0 0,1-1 0,-2 5-1,3-4-710,-1 0 0,1-1-1,0 1 1,-1-1-1,2 1 1,-1-1 0,0 1-1,1 0 1,0 3-1,10 3-6662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4.172"/>
    </inkml:context>
    <inkml:brush xml:id="br0">
      <inkml:brushProperty name="width" value="0.025" units="cm"/>
      <inkml:brushProperty name="height" value="0.025" units="cm"/>
      <inkml:brushProperty name="color" value="#E71224"/>
    </inkml:brush>
  </inkml:definitions>
  <inkml:trace contextRef="#ctx0" brushRef="#br0">0 121 9449,'0'0'16746,"10"7"-15336,32 23-150,-40-28-1210,0-1 0,0 0 0,0-1 1,1 1-1,-1 0 0,0 0 1,0-1-1,1 0 0,-1 1 0,0-1 1,1 0-1,-1 0 0,1 0 0,-1 0 1,0-1-1,1 1 0,-1-1 1,0 1-1,0-1 0,1 0 0,-1 0 1,0 0-1,0 0 0,0 0 0,0 0 1,0-1-1,0 1 0,-1-1 0,1 1 1,0-1-1,-1 0 0,1 0 1,-1 1-1,1-1 0,-1 0 0,1-3 1,2-1 87,-1 0 1,1 0-1,-1-1 1,-1 1 0,1-1-1,-1 0 1,-1 1-1,1-1 1,0-14-1,-1 20-135,-1-1-1,0 0 0,0 0 1,0 0-1,0 0 0,0 1 0,-1-1 1,1 0-1,0 0 0,-1 0 1,1 1-1,-1-1 0,0 0 0,0 1 1,0-1-1,1 0 0,-1 1 1,-1-1-1,1 1 0,0 0 0,0-1 1,0 1-1,-1 0 0,1 0 1,-1 0-1,1 0 0,-1 0 0,1 0 1,-1 0-1,0 0 0,1 0 1,-1 1-1,0-1 0,0 1 0,0 0 1,1-1-1,-1 1 0,0 0 1,0 0-1,0 0 0,1 0 0,-1 0 1,0 0-1,0 1 0,0-1 1,1 1-1,-1-1 0,0 1 0,0 0 1,1 0-1,-1-1 0,1 1 1,-1 0-1,1 0 0,-3 3 1,-4 3 26,1 0 0,0 0 1,1 1-1,-1 0 0,1 1 1,1 0-1,0-1 0,0 1 1,1 1-1,0-1 0,0 1 1,1 0-1,1 0 1,-1 0-1,2 0 0,-1 0 1,1 11-1,1-20-29,0 0 0,0 0 0,0 0 0,0 0 0,0 0 0,0 0 0,1 0 0,-1 0 0,0 0 0,0 0 0,1 0 0,-1 0 0,1 0 0,-1 0 0,1 0 0,-1 0 0,1-1 0,0 1 0,-1 0 0,1 0 0,0-1 0,-1 1 0,1 0 0,0-1 0,0 1 0,0-1 0,1 1 0,0 0 0,1 0 0,-1-1 0,0 0 0,1 1 0,-1-1 0,1 0 0,-1 0 0,1 0 0,-1 0 0,6-2 0,1 0 0,1-1 0,0 0 0,-1-1 0,16-8 0,25-21-352,-34 22 130,1 0 1,0 0-1,28-11 0,-44 22 212,0-1-1,-1 1 0,1 0 0,0-1 0,0 1 1,0 0-1,0 0 0,0 0 0,-1 0 0,1 0 1,0 0-1,0 0 0,0 0 0,0 0 0,0 0 1,0 0-1,-1 0 0,1 1 0,0-1 0,0 0 1,0 1-1,-1-1 0,1 0 0,0 1 0,0-1 0,-1 1 1,2 0-1,-1 1 9,0 0 1,0-1-1,0 1 1,0 0-1,-1 0 1,1-1-1,-1 1 0,1 0 1,-1 0-1,1 0 1,-1 0-1,0 3 1,-1 10 184,0 1 1,-5 27-1,2-22 193,7 6-173,-3-27-196,0 1 1,0-1 0,1 0-1,-1 1 1,0-1 0,0 1-1,1-1 1,-1 1 0,1-1-1,-1 0 1,0 1 0,1-1-1,-1 0 1,1 1 0,-1-1-1,1 0 1,-1 0 0,0 1-1,1-1 1,-1 0-1,1 0 1,-1 0 0,1 0-1,0 0 1,-1 0 0,1 0-1,2 0 8,-1-1-1,1 0 0,-1 0 0,1 0 0,-1 0 0,0 0 0,0-1 0,1 1 0,-1-1 0,0 0 1,0 1-1,-1-1 0,1 0 0,0 0 0,2-3 0,4-5-14,-1 0 0,0 0 0,0 0 0,-1-1 0,0 0 0,-1-1 0,-1 1 0,1-1 0,3-17 0,-10 32 0,-1-1 0,2 1 0,-1 0 0,0 0 0,1 0 0,-1 0 0,1 1 0,0-1 0,0 0 0,-1 6 0,2-8 0,0 0 0,0-1 0,0 1 0,0 0 0,0-1 0,0 1 0,0 0 0,0 0 0,0-1 0,1 1 0,-1 0 0,0-1 0,0 1 0,1-1 0,-1 1 0,0 0 0,1-1 0,-1 1 0,1-1 0,-1 1 0,1-1 0,-1 1 0,1-1 0,-1 1 0,1-1 0,0 1 0,-1-1 0,1 0 0,-1 1 0,1-1 0,0 0 0,-1 0 0,1 1 0,0-1 0,1 0 0,1 0 0,0 0 0,0 0 0,0-1 0,0 1 0,0-1 0,0 1 0,0-1 0,6-3 0,51-30 0,-58 33 0,58-51 0,-57 49 0,0-1 0,0 1 0,-1-1 0,1 1 0,-1-1 0,1 0 0,-1 0 0,0 0 0,-1-1 0,1 1 0,-1 0 0,0-1 0,0 1 0,1-9 0,-3 12 0,1 1 0,0-1 0,-1 1 0,1-1 0,0 1 0,-1-1 0,1 1 0,-1 0 0,1-1 0,-1 1 0,1-1 0,-1 1 0,1 0 0,-1 0 0,0-1 0,1 1 0,-1 0 0,1 0 0,-1 0 0,0-1 0,1 1 0,-1 0 0,1 0 0,-1 0 0,0 0 0,1 0 0,-1 0 0,0 0 0,1 1 0,-1-1 0,1 0 0,-1 0 0,0 0 0,1 1 0,-1-1 0,1 0 0,-1 0 0,1 1 0,-1-1 0,1 1 0,-1-1 0,-27 15 0,24-10 0,0 0 0,1 1 0,-1 0 0,1 0 0,0 0 0,0 0 0,1 0 0,0 1 0,0-1 0,1 1 0,-2 8 0,-2 75 0,5-84 0,0-3-69,1 0-1,-1-1 1,0 1-1,1-1 1,0 0 0,-1 1-1,1-1 1,0 1-1,0-1 1,0 0 0,1 0-1,-1 1 1,0-1-1,1 0 1,0 0 0,-1-1-1,1 1 1,0 0-1,0 0 1,0-1 0,0 1-1,0-1 1,0 0-1,1 0 1,-1 1 0,0-2-1,1 1 1,-1 0-1,0 0 1,1-1 0,-1 1-1,1-1 1,-1 0-1,1 0 1,0 0 0,-1 0-1,1 0 1,-1 0-1,1-1 1,-1 1 0,1-1-1,-1 0 1,0 1-1,1-1 1,-1 0 0,0-1-1,0 1 1,4-2-1,17-17-7579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788"/>
    </inkml:context>
    <inkml:brush xml:id="br0">
      <inkml:brushProperty name="width" value="0.025" units="cm"/>
      <inkml:brushProperty name="height" value="0.025" units="cm"/>
    </inkml:brush>
  </inkml:definitions>
  <inkml:trace contextRef="#ctx0" brushRef="#br0">204 32 18738,'-8'0'3987,"-1"1"-3461,0 0 0,-1 0-1,1 1 1,0 1-1,1 0 1,-1 0 0,0 0-1,1 1 1,0 0-1,0 1 1,0 0 0,-9 8-1,10-8-399,1 0-1,0 0 1,1 0-1,-1 1 1,1 0-1,0 0 1,0 1-1,1 0 0,0-1 1,0 1-1,1 0 1,-1 1-1,2-1 1,-1 1-1,-2 14 1,5-20-120,-1 0 0,1 0 0,0 0 0,0-1 0,0 1 0,1 0 0,-1 0 0,0 0-1,1 0 1,-1 0 0,1 0 0,0-1 0,-1 1 0,1 0 0,0 0 0,0-1 0,0 1 0,0-1 0,1 1 0,-1-1 0,0 1 0,3 1 0,-1-1 5,1 1 0,0-1 0,0 0 0,-1-1 0,1 1 0,0-1 0,1 1 1,-1-1-1,8 1 0,1-1-55,0 0 0,0-1 0,0 0 0,0-1 0,25-6 0,-26 4-11,-1-1 1,0-1 0,0 0-1,-1 0 1,0-1 0,0-1-1,0 0 1,0 0 0,-1-1-1,8-8 1,-13 12 75,0 0-1,0 0 1,0-1 0,0 1-1,-1-1 1,0 0 0,0 0-1,0 0 1,-1 0 0,1-1-1,-1 1 1,-1-1 0,1 1-1,-1-1 1,0 1 0,0-1-1,0 0 1,-1 0-1,0 0 1,0 1 0,-1-1-1,-1-7 1,1 9 13,-1 1 0,0 0 0,0 0 0,0 0 1,-1 0-1,1 0 0,-1 0 0,0 0 0,0 1 0,1-1 0,-2 1 0,1 0 0,0 0 0,0 0 1,-1 0-1,1 1 0,-1 0 0,1-1 0,-1 1 0,0 0 0,1 1 0,-1-1 0,0 1 0,-7-1 1,-45 3-1087,11 12-3473,23 0-2575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7.522"/>
    </inkml:context>
    <inkml:brush xml:id="br0">
      <inkml:brushProperty name="width" value="0.025" units="cm"/>
      <inkml:brushProperty name="height" value="0.025" units="cm"/>
    </inkml:brush>
  </inkml:definitions>
  <inkml:trace contextRef="#ctx0" brushRef="#br0">1 1 6470,'0'0'23735,"80"44"-22614,-42-44-673,5 0-352,5 0-64,-2 0-801,-4 0-2337,-8 0-3525,-4 0-5764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007"/>
    </inkml:context>
    <inkml:brush xml:id="br0">
      <inkml:brushProperty name="width" value="0.025" units="cm"/>
      <inkml:brushProperty name="height" value="0.025" units="cm"/>
    </inkml:brush>
  </inkml:definitions>
  <inkml:trace contextRef="#ctx0" brushRef="#br0">0 31 13132,'0'0'6524,"10"-3"-3065,82-19 1361,-81 20-4471,-1 0 1,1 1-1,0 1 0,0-1 0,-1 1 0,1 1 0,21 4 0,-31-5-332,0 1 0,0-1 0,1 1 0,-1-1 1,0 1-1,0-1 0,0 1 0,0 0 0,0-1 1,0 1-1,0 0 0,0 0 0,0 0 0,-1 0 0,1 0 1,0 0-1,0 0 0,-1 0 0,1 0 0,-1 0 1,1 0-1,-1 0 0,1 0 0,-1 1 0,0-1 0,0 0 1,1 0-1,-1 0 0,0 1 0,0-1 0,0 0 1,0 0-1,-1 1 0,1-1 0,0 0 0,0 0 1,-1 1-1,1-1 0,-1 0 0,1 0 0,-1 0 0,1 0 1,-1 0-1,-1 2 0,-1 3 106,-1 0 0,1 0 0,-2-1 0,1 1-1,-1-1 1,-7 7 0,-19 12 13,-1-1-1,-59 32 0,156-40-893,-53-13 564,-1 0-1,0 1 1,0 0-1,0 1 1,0 0 0,10 7-1,-19-11 196,0 1 1,-1 0-1,1 0 0,-1 0 1,1 1-1,-1-1 0,1 0 0,-1 0 1,0 1-1,1-1 0,-1 1 0,0-1 1,0 1-1,0 0 0,0-1 0,0 1 1,-1 0-1,1 0 0,0-1 1,-1 1-1,0 0 0,1 0 0,-1 0 1,0 0-1,0 0 0,0 0 0,0 0 1,0-1-1,0 1 0,-1 0 0,1 0 1,0 0-1,-1 0 0,0 0 0,1-1 1,-1 1-1,0 0 0,0-1 1,0 1-1,0 0 0,0-1 0,-1 1 1,1-1-1,0 0 0,-3 3 0,-2 2 102,-1 0 0,0-1 0,0 1 1,0-2-1,0 1 0,-1-1 0,0 0 0,0 0 0,0-1 0,0 0 0,-1 0 0,1-1 0,-1 0 0,1-1 0,-1 0 0,0 0 0,0-1 0,1 0 0,-16-2 0,23 2-165,0 0 1,0 0-1,0 0 1,0-1-1,0 1 0,0 0 1,0-1-1,0 1 1,0-1-1,0 1 0,1-1 1,-1 1-1,0-1 0,0 0 1,0 1-1,1-1 1,-1 0-1,0 0 0,1 0 1,-1 1-1,1-1 1,-1 0-1,1 0 0,-1 0 1,1 0-1,0 0 1,-1 0-1,1 0 0,0 0 1,0 0-1,-1 0 0,1 0 1,0 0-1,0 0 1,0 0-1,1 0 0,-1 0 1,0 0-1,0 0 1,0 0-1,1 0 0,-1 0 1,0 0-1,1 0 1,-1 0-1,1 0 0,0 0 1,-1 1-1,1-1 1,-1 0-1,1 0 0,0 1 1,0-1-1,-1 0 0,1 1 1,0-1-1,0 0 1,0 1-1,0-1 0,1 1 1,23-12-5256,5 0-1431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351"/>
    </inkml:context>
    <inkml:brush xml:id="br0">
      <inkml:brushProperty name="width" value="0.025" units="cm"/>
      <inkml:brushProperty name="height" value="0.025" units="cm"/>
    </inkml:brush>
  </inkml:definitions>
  <inkml:trace contextRef="#ctx0" brushRef="#br0">204 29 12011,'0'0'12882,"-11"-3"-9882,6 2-2856,0 0 0,0 0 0,0 0 0,0 0 0,-1 1-1,1 0 1,0 0 0,0 0 0,0 1 0,-1 0 0,1 0 0,0 0 0,0 0 0,0 1 0,0 0 0,0 0-1,1 0 1,-1 1 0,1 0 0,-1 0 0,1 0 0,-4 4 0,-1 1-38,1 0 0,1 0 0,0 1 0,0 0 0,0 0 0,1 1 0,1 0 0,-7 15 0,11-23-92,0 0-1,0 0 1,0 0-1,0 1 1,0-1-1,1 0 1,-1 1 0,1-1-1,0 1 1,-1-1-1,1 0 1,0 1-1,0-1 1,1 1-1,-1-1 1,0 0 0,1 1-1,0-1 1,-1 0-1,1 1 1,0-1-1,0 0 1,0 0-1,1 0 1,-1 0 0,0 0-1,1 0 1,-1 0-1,1 0 1,0 0-1,0-1 1,-1 1-1,1-1 1,0 1-1,0-1 1,1 0 0,-1 0-1,0 0 1,0 0-1,0 0 1,1 0-1,-1-1 1,0 1-1,5 0 1,1 0-14,0 0 0,1 0 0,-1-1 0,0 0 0,1 0 0,-1-1 0,1 0 0,-1-1 0,0 0 0,0 0 0,0 0 0,0-1 0,0-1 0,-1 1 0,1-1 0,-1 0 0,0-1 0,8-6 0,-9 6 0,-1 0 0,1 0 0,-1 0 0,-1 0 0,1-1 0,-1 0 0,0 0 0,0 0 0,-1-1 0,1 1 0,-2-1 0,1 0 0,-1 0 0,0 0 0,0 0 0,0 0 0,-1 0 0,-1 0 0,1-1 0,-1 1 0,-1-11 0,0 16-8,0 0-1,1-1 1,-1 1-1,-1 0 1,1 0-1,0 0 1,0 0-1,-1 0 1,1 0 0,-1 0-1,0 1 1,0-1-1,1 0 1,-1 1-1,0 0 1,0-1 0,0 1-1,0 0 1,-1 0-1,1 0 1,0 0-1,0 0 1,-1 1-1,1-1 1,-1 1 0,1-1-1,0 1 1,-1 0-1,1 0 1,-4 0-1,0 0-41,1 0-1,0 0 0,0 0 1,0 1-1,0 0 0,-1 0 0,1 0 1,0 0-1,1 1 0,-1 0 1,0 0-1,0 0 0,-7 6 0,9-5-254,0 1-1,0-1 1,0 1-1,1 0 1,-1 0-1,1 1 0,0-1 1,0 0-1,0 1 1,-1 6-1,3-9-118,-1 0 0,0 0 0,1 0 0,0 0 0,-1 0 0,1 0 0,0 0 0,0 0 0,0 0 0,1 0 0,-1 1 0,0-1 0,1 0 0,-1 0 1,1 0-1,0 0 0,-1-1 0,1 1 0,0 0 0,0 0 0,0 0 0,1-1 0,-1 1 0,0 0 0,1-1 0,1 2 0,21 8-5705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725"/>
    </inkml:context>
    <inkml:brush xml:id="br0">
      <inkml:brushProperty name="width" value="0.025" units="cm"/>
      <inkml:brushProperty name="height" value="0.025" units="cm"/>
    </inkml:brush>
  </inkml:definitions>
  <inkml:trace contextRef="#ctx0" brushRef="#br0">239 37 17777,'0'0'4356,"-10"-3"-907,2 1-3175,0 1 1,0-1 0,-1 1 0,1 0-1,-1 1 1,1 0 0,0 0 0,-1 1-1,1 0 1,0 1 0,0 0 0,0 0 0,0 0-1,0 1 1,0 0 0,-12 8 0,13-6-143,0 1 0,1 0 1,-1 1-1,1-1 0,1 1 1,-1 1-1,1-1 0,0 1 1,1 0-1,0 0 0,-5 14 1,8-20-119,0 0 0,0 1 0,0-1 1,0 1-1,1-1 0,-1 0 0,1 1 1,0-1-1,0 1 0,0-1 1,0 1-1,0-1 0,0 1 0,1-1 1,-1 0-1,1 1 0,-1-1 0,1 0 1,0 1-1,0-1 0,0 0 0,1 0 1,-1 0-1,0 0 0,1 0 0,-1 0 1,1 0-1,0 0 0,0 0 0,-1-1 1,1 1-1,0-1 0,0 1 0,1-1 1,-1 0-1,0 0 0,0 0 0,1 0 1,-1 0-1,0-1 0,1 1 0,-1-1 1,1 1-1,-1-1 0,0 0 1,4 0-1,4 0-4,-1 1 0,1-2 0,0 1 0,0-1 0,0-1 0,-1 0 0,1 0 0,-1-1 0,0 0 0,1 0 0,-1-1 0,-1-1 0,1 0 0,-1 0 0,10-7 0,-13 8-6,0 0-1,0 0 1,-1 0 0,0 0-1,1-1 1,-1 0 0,-1 0-1,1 0 1,-1-1 0,0 1 0,0-1-1,-1 0 1,1 1 0,-1-1-1,-1 0 1,1 0 0,-1-1-1,0 1 1,0 0 0,-1 0 0,0-1-1,0 1 1,0 0 0,-1 0-1,-1-7 1,1 11-196,0-1 0,0 1 0,0 0 0,0 0 0,0 0-1,-1 0 1,1 0 0,-1 0 0,1 1 0,-1-1 0,0 0 0,1 1 0,-1-1 0,0 1 0,0 0-1,0-1 1,0 1 0,0 0 0,-1 0 0,1 1 0,0-1 0,0 0 0,-1 1 0,1-1 0,0 1 0,-1 0-1,1 0 1,0-1 0,-1 2 0,-2-1 0,3 0-136,0 0 0,0 0-1,-1 1 1,1-1 0,0 0 0,0 1-1,0 0 1,0-1 0,0 1 0,0 0-1,0 0 1,0 0 0,0 0 0,1 0 0,-1 1-1,0-1 1,1 0 0,-1 1 0,1 0-1,-1-1 1,1 1 0,0 0 0,0-1-1,0 1 1,0 0 0,0 0 0,0 0 0,0 0-1,0 0 1,1 0 0,-1 0 0,1 0-1,-1 5 1,1 8-12601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9.103"/>
    </inkml:context>
    <inkml:brush xml:id="br0">
      <inkml:brushProperty name="width" value="0.025" units="cm"/>
      <inkml:brushProperty name="height" value="0.025" units="cm"/>
    </inkml:brush>
  </inkml:definitions>
  <inkml:trace contextRef="#ctx0" brushRef="#br0">123 141 8488,'0'0'15230,"-5"11"-12101,-26 40-1091,17-32-1484,1 0 1,2 1-1,0 0 1,0 1 0,2 1-1,-7 26 1,15-47-561,1 0-1,0 0 1,0 0 0,0 1 0,0-1-1,0 0 1,0 0 0,0 0 0,0 0-1,0 0 1,0 0 0,0 0-1,1 0 1,-1 0 0,1 0 0,-1 0-1,0 0 1,1 0 0,0 0-1,-1-1 1,1 1 0,-1 0 0,1 0-1,0 0 1,0-1 0,1 2 0,0-1-33,0 0 1,0-1 0,0 1-1,0 0 1,0-1 0,0 0-1,0 1 1,0-1 0,1 0 0,-1 0-1,0 0 1,3-1 0,5-1-282,-1 0 1,0 0-1,-1-1 1,1 0 0,13-7-1,30-24-5415,-6-9-4401,-20 10-1293</inkml:trace>
  <inkml:trace contextRef="#ctx0" brushRef="#br0" timeOffset="1">144 1 17168,'0'0'13101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0.547"/>
    </inkml:context>
    <inkml:brush xml:id="br0">
      <inkml:brushProperty name="width" value="0.025" units="cm"/>
      <inkml:brushProperty name="height" value="0.025" units="cm"/>
    </inkml:brush>
  </inkml:definitions>
  <inkml:trace contextRef="#ctx0" brushRef="#br0">88 0 19282,'0'0'8200,"1"9"-7202,-3 27-387,-1 0-1,-2 0 0,-1 0 0,-13 42 1,-6 31-284,22-91-353,-7 32-148,3 1-1,-1 59 1,7-109 72,1-1 1,0 0-1,0 1 1,0-1 0,0 0-1,0 1 1,0-1-1,1 0 1,-1 1 0,0-1-1,0 0 1,0 1-1,0-1 1,0 0 0,0 1-1,1-1 1,-1 0-1,0 1 1,0-1 0,0 0-1,1 0 1,-1 1-1,0-1 1,0 0 0,1 0-1,-1 1 1,0-1-1,1 0 1,-1 0-1,0 0 1,1 0 0,-1 0-1,0 1 1,1-1-1,13-7-5877,2-12-716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169"/>
    </inkml:context>
    <inkml:brush xml:id="br0">
      <inkml:brushProperty name="width" value="0.025" units="cm"/>
      <inkml:brushProperty name="height" value="0.025" units="cm"/>
    </inkml:brush>
  </inkml:definitions>
  <inkml:trace contextRef="#ctx0" brushRef="#br0">106 1 17681,'0'0'12417,"-5"10"-11109,-4 6-924,-24 47 317,31-58-676,0 0 1,0 0-1,0 1 0,0-1 0,1 1 0,0-1 0,0 1 0,1 0 0,-1-1 0,1 7 0,1-11-25,0 0 0,0 0 0,0 0 0,0 0 0,-1 0 0,1-1 0,0 1 0,1 0 0,-1 0 0,0-1 0,0 1 0,0-1 0,0 1 0,0-1 0,1 0 0,-1 1 0,0-1 0,0 0 0,0 0 0,1 0 0,-1 0 0,2 0 0,37 2 0,-34-2 0,16 0-14,58 4-158,-75-3 160,1-1-1,-1 2 1,0-1 0,0 1-1,0-1 1,0 1-1,0 1 1,0-1 0,0 1-1,-1-1 1,1 2-1,4 3 1,-7-5 14,0-1-1,-1 1 1,1 0-1,-1 0 1,0 0 0,1 0-1,-1 0 1,0 0-1,0 1 1,0-1-1,0 0 1,-1 1 0,1-1-1,0 0 1,-1 1-1,0-1 1,0 1 0,0-1-1,0 5 1,-1-3 10,0 1 0,0-1 0,-1 1 0,1-1 1,-1 0-1,0 0 0,0 0 0,-1 0 0,-4 7 0,-4 1 27,0 0 0,0-1 0,-1-1-1,-25 18 1,22-18-39,1-1 0,-1-1 0,-21 8 0,29-13 0,1-1 0,-1 0 0,1 0 0,-1-1 0,0 0 0,0 0 0,0-1 0,1 1 0,-1-1 0,0-1 0,-7-1 0,12 2-48,1 0 0,-1-1 0,1 0 0,-1 1 0,1-1 0,-1 0 0,1 0 0,0 0 0,-1 0 0,1 0 0,0 0-1,0 0 1,0 0 0,-1 0 0,1-1 0,1 1 0,-1 0 0,0-1 0,0 1 0,-1-3 0,1-1-352,-1 1-1,1-1 1,0 0 0,0 0-1,0 0 1,1-10-1,0 3-1527,1-1 0,0 1 0,1-1-1,7-21 1,7-5-12293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515"/>
    </inkml:context>
    <inkml:brush xml:id="br0">
      <inkml:brushProperty name="width" value="0.025" units="cm"/>
      <inkml:brushProperty name="height" value="0.025" units="cm"/>
    </inkml:brush>
  </inkml:definitions>
  <inkml:trace contextRef="#ctx0" brushRef="#br0">0 11 21524,'0'0'10923,"62"0"-10603,-39 0-320,6-1 0,-4-1 0,1 0-1025,-7 0-1826,-7-1-3939,-1 2-9546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1.837"/>
    </inkml:context>
    <inkml:brush xml:id="br0">
      <inkml:brushProperty name="width" value="0.025" units="cm"/>
      <inkml:brushProperty name="height" value="0.025" units="cm"/>
    </inkml:brush>
  </inkml:definitions>
  <inkml:trace contextRef="#ctx0" brushRef="#br0">0 61 19218,'0'0'13549,"45"-21"-13549,-30 3-1986,0-4-9577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5.387"/>
    </inkml:context>
    <inkml:brush xml:id="br0">
      <inkml:brushProperty name="width" value="0.025" units="cm"/>
      <inkml:brushProperty name="height" value="0.025" units="cm"/>
      <inkml:brushProperty name="color" value="#E71224"/>
    </inkml:brush>
  </inkml:definitions>
  <inkml:trace contextRef="#ctx0" brushRef="#br0">4 8 17905,'0'0'131,"0"0"-1,0-1 1,0 1 0,0 0-1,0 0 1,0 0 0,0-1-1,0 1 1,0 0 0,0 0 0,0-1-1,0 1 1,0 0 0,0 0-1,0-1 1,0 1 0,0 0-1,1 0 1,-1 0 0,0-1-1,0 1 1,0 0 0,0 0-1,0 0 1,1 0 0,-1-1 0,0 1-1,0 0 1,0 0 0,0 0-1,1 0 1,-1 0 0,0-1-1,0 1 1,1 0 0,-1 0-1,0 0 1,0 0 0,0 0-1,1 0 1,-1 0 0,0 0-1,0 0 1,1 0 0,-1 0 0,0 0-1,0 0 1,0 0 0,1 0-1,-1 0 1,0 0 0,0 0-1,1 0 1,-1 1 0,0-1-1,0 0 1,1 0 0,3 20 2208,-3 44-2741,-1-53 1241,-11 170 315,5-116-2035,5 129 0,5-177-2824,2-9-3347,3-5-5968</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1.830"/>
    </inkml:context>
    <inkml:brush xml:id="br0">
      <inkml:brushProperty name="width" value="0.025" units="cm"/>
      <inkml:brushProperty name="height" value="0.025" units="cm"/>
    </inkml:brush>
  </inkml:definitions>
  <inkml:trace contextRef="#ctx0" brushRef="#br0">0 0 10954,'0'0'12636,"0"10"-10346,0 3-1498,1 0-1,0-1 1,1 1-1,0 0 1,6 19-1,-6-27-706,0 0 1,0 0-1,1 0 0,-1 0 0,1 0 1,0 0-1,0-1 0,1 0 0,-1 1 1,1-1-1,0 0 0,0-1 1,1 1-1,-1-1 0,1 0 0,-1 0 1,1 0-1,7 3 0,32 3-1644,-40-9 885,-1 0 0,1 0 0,0 0 0,0-1 0,0 0 0,0 1 0,0-1 0,0 0 0,-1-1 0,1 1 0,0-1 0,-1 0-1,0 1 1,6-5 0,15-16-5684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2.188"/>
    </inkml:context>
    <inkml:brush xml:id="br0">
      <inkml:brushProperty name="width" value="0.025" units="cm"/>
      <inkml:brushProperty name="height" value="0.025" units="cm"/>
    </inkml:brush>
  </inkml:definitions>
  <inkml:trace contextRef="#ctx0" brushRef="#br0">299 1 14286,'0'0'3875,"-40"50"-416,14-16-832,-2 10-641,-4 9-353,-3 4-415,1 2-290,3 0-511,3-5-321,4-8-32,9-10-160,9-12-865,6-11-1377,14-13-7720,7-13-1761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2.544"/>
    </inkml:context>
    <inkml:brush xml:id="br0">
      <inkml:brushProperty name="width" value="0.025" units="cm"/>
      <inkml:brushProperty name="height" value="0.025" units="cm"/>
    </inkml:brush>
  </inkml:definitions>
  <inkml:trace contextRef="#ctx0" brushRef="#br0">6 1 17072,'0'0'13229,"16"56"-12749,20-49-320,4-6 0,6-1-160,-3 0-672,-3 0-1282,-5-2-1954,-11-4-1473,-9 1-2018</inkml:trace>
  <inkml:trace contextRef="#ctx0" brushRef="#br0" timeOffset="1">1 131 14574,'0'0'10890,"20"54"-9513,18-51-256,11-3-672,8 0-289,2-10-416,6-5-3236,-5-5-5060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136"/>
    </inkml:context>
    <inkml:brush xml:id="br0">
      <inkml:brushProperty name="width" value="0.025" units="cm"/>
      <inkml:brushProperty name="height" value="0.025" units="cm"/>
    </inkml:brush>
  </inkml:definitions>
  <inkml:trace contextRef="#ctx0" brushRef="#br0">157 0 21172,'0'0'9492,"-9"7"-8932,4-2-471,-1-2-44,1 0 0,0 1 1,0 0-1,0 1 0,1-1 1,-1 1-1,1 0 0,0 0 1,0 0-1,1 0 0,-1 1 1,1-1-1,1 1 1,-5 12-1,7-17-49,0 0-1,1 0 1,-1 0-1,0 0 1,1 0 0,-1 0-1,1 0 1,0-1-1,-1 1 1,1 0 0,-1 0-1,1 0 1,0-1-1,0 1 1,-1 0 0,1 0-1,0-1 1,0 1-1,0-1 1,0 1 0,0-1-1,0 1 1,0-1-1,0 0 1,0 1 0,0-1-1,0 0 1,0 0-1,0 0 1,0 0 0,0 0-1,0 0 1,0 0-1,2 0 1,49-1-386,-37 1 74,17-2-474,-22 1 466,0 0 0,0 1 0,0 0 0,0 1 0,-1 0 0,15 3 0,-23-4 311,0 0 0,-1 0 0,1 1 0,0-1 1,0 1-1,0-1 0,-1 1 0,1-1 1,0 1-1,0-1 0,-1 1 0,1 0 0,-1-1 1,1 1-1,-1 0 0,1-1 0,-1 1 1,1 0-1,-1 0 0,1 0 0,-1 0 0,0-1 1,0 1-1,1 0 0,-1 0 0,0 1 0,-8 26 129,-27 18 829,19-29-411,-2-1 0,0-1 0,-38 25 1,49-35-420,0-1 0,0 0 0,0-1 0,-1 0 0,0 0 0,1 0 0,-1-1 0,0 0 0,0-1 0,0 1 0,0-2 0,0 1 0,0-1 0,0 0 0,-10-2 0,16 1-232,1 1 1,0-1-1,0 0 0,0 0 0,-1 0 1,1 0-1,0 0 0,0 0 1,0-1-1,1 1 0,-1 0 1,0 0-1,0-1 0,1 1 0,-1 0 1,0-1-1,1 1 0,0-1 1,-1 1-1,1-1 0,0 1 1,0-1-1,0 1 0,-1-1 0,2 1 1,-1-3-1,3-42-7446,6 8-2767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479"/>
    </inkml:context>
    <inkml:brush xml:id="br0">
      <inkml:brushProperty name="width" value="0.025" units="cm"/>
      <inkml:brushProperty name="height" value="0.025" units="cm"/>
    </inkml:brush>
  </inkml:definitions>
  <inkml:trace contextRef="#ctx0" brushRef="#br0">0 12 16271,'0'0'11147,"73"-6"-10410,-39 6-449,4 0-192,7 0-480,1-1-3140,4-1-3683,1 0-4900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3.872"/>
    </inkml:context>
    <inkml:brush xml:id="br0">
      <inkml:brushProperty name="width" value="0.025" units="cm"/>
      <inkml:brushProperty name="height" value="0.025" units="cm"/>
    </inkml:brush>
  </inkml:definitions>
  <inkml:trace contextRef="#ctx0" brushRef="#br0">180 1 13004,'0'0'5558,"-8"3"-1475,-3 0-3433,1 2-1,0-1 0,0 2 0,0-1 0,1 1 0,-1 1 0,-10 9 1,12-9-529,1 0 1,0 1 0,0-1 0,1 1-1,0 1 1,1-1 0,-1 1 0,2 0 0,-1 0-1,1 0 1,0 1 0,1 0 0,1 0 0,-4 17-1,5-22-109,1 0-1,-1-1 1,1 1 0,0 0-1,0 0 1,1-1-1,-1 1 1,1 0-1,0-1 1,0 1-1,1 0 1,-1-1 0,1 0-1,0 1 1,4 5-1,-3-7 14,0 0 0,0-1 1,0 1-1,0-1 0,1 1 0,-1-1 0,1 0 0,-1 0 0,1-1 0,0 1 0,0-1 1,-1 0-1,1 0 0,0 0 0,0-1 0,0 1 0,0-1 0,7 0 0,0 0 12,-1-1 0,1-1 0,0 1-1,-1-2 1,1 0 0,-1 0 0,0 0 0,0-1-1,0-1 1,0 0 0,-1 0 0,0-1-1,0 0 1,14-13 0,-16 13 53,-1 1 1,0-1-1,0-1 0,-1 1 1,0-1-1,0 0 1,0 0-1,-1 0 0,0-1 1,-1 1-1,1-1 1,-1 0-1,-1 0 1,0 0-1,0-1 0,0 1 1,-1-1-1,0 1 1,-1-12-1,0 18-87,-1 0 1,1 0-1,0 1 0,-1-1 1,0 0-1,1 0 0,-1 1 1,0-1-1,0 0 0,0 1 1,0-1-1,0 1 0,0-1 1,0 1-1,-1 0 0,1-1 1,0 1-1,-1 0 1,1 0-1,-3-1 0,-1-1 0,1 1 0,-1 0 0,0 1 0,1-1 0,-1 1 0,0 0 0,-8-1 1,2 1-19,0 1 1,0 0 0,1 0-1,-1 1 1,0 0 0,-18 6 0,26-6-123,-1 1 0,0-1 0,0 1-1,1 0 1,-1 0 0,1 1 0,0-1 0,0 1 0,-4 3 0,6-4-268,0-1 0,0 0 0,0 0-1,0 0 1,0 1 0,1-1 0,-1 0 0,0 1-1,1-1 1,-1 0 0,1 1 0,0-1-1,-1 1 1,1-1 0,0 1 0,0-1 0,0 3-1,4 1-6603,10-4-4458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4.227"/>
    </inkml:context>
    <inkml:brush xml:id="br0">
      <inkml:brushProperty name="width" value="0.025" units="cm"/>
      <inkml:brushProperty name="height" value="0.025" units="cm"/>
    </inkml:brush>
  </inkml:definitions>
  <inkml:trace contextRef="#ctx0" brushRef="#br0">192 5 14734,'0'0'7335,"-11"-2"-4837,6 1-2322,0 1 0,0-1-1,1 1 1,-1 0 0,0 0-1,0 1 1,0-1 0,0 1 0,1 0-1,-1 0 1,0 1 0,1-1-1,-1 1 1,1 0 0,0 1-1,0-1 1,0 1 0,0-1 0,0 1-1,0 0 1,0 1 0,-3 4-1,0-2-59,0 1 0,0 1 1,1-1-1,0 1 0,1 0 0,0 1 0,0-1 0,0 1 0,1 0 0,1 0 0,-1 1 0,2-1 0,-1 1 0,1-1 0,1 1 0,-1 0 0,2-1 0,0 11 0,0-17-98,1 0 0,0 0-1,0-1 1,1 1 0,-1 0 0,1-1 0,-1 1-1,1-1 1,0 0 0,0 1 0,0-1-1,0 0 1,0 0 0,0 0 0,0-1-1,1 1 1,-1 0 0,1-1 0,-1 0-1,1 1 1,0-1 0,0 0 0,-1-1 0,1 1-1,0 0 1,0-1 0,0 1 0,0-1-1,4 0 1,5 1 24,-1-1 0,1 0 0,0 0 0,0-1 0,0-1 1,14-3-1,-16 1-34,1 0 1,-1 0-1,1-1 1,-1-1-1,-1 0 1,1 0-1,-1-1 1,0 0-1,13-14 1,-17 17-30,-1-1 1,0 1 0,0-1 0,0 0-1,0 0 1,-1-1 0,0 1 0,0-1-1,0 1 1,-1-1 0,0 0-1,0 0 1,-1 0 0,1 0 0,-1-1-1,-1 1 1,1 0 0,-1 0 0,-1-7-1,1 11-46,-1 0 0,1 1 0,-1-1 0,0 0 0,0 1 0,0-1 0,0 1 0,0-1 0,0 1 0,0 0 0,0-1 0,-1 1 0,1 0 0,-1 0 0,1 0 0,-1 0 0,1 0 0,-1 0 0,1 0 0,-1 1-1,0-1 1,1 0 0,-1 1 0,0-1 0,0 1 0,1 0 0,-3 0 0,-3-1-1189,0 0 1,0 1-1,0 0 0,-1 0 0,-11 3 1,5 2-4607</inkml:trace>
  <inkml:trace contextRef="#ctx0" brushRef="#br0" timeOffset="1">637 65 21364,'0'0'11403,"81"38"-11403,-36-38 0,6 0 0,-1 0 0,-3 0 0,-11-2-2114,-11-6-2915,-8-1-3587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8.773"/>
    </inkml:context>
    <inkml:brush xml:id="br0">
      <inkml:brushProperty name="width" value="0.025" units="cm"/>
      <inkml:brushProperty name="height" value="0.025" units="cm"/>
    </inkml:brush>
  </inkml:definitions>
  <inkml:trace contextRef="#ctx0" brushRef="#br0">1 295 7335,'0'0'17579,"9"-5"-16180,17-15-1237,-2-1 0,0 0 0,-1-2 0,-2-1 0,0-1 0,21-33 0,35-39 2056,-100 156 318,-25 59-2197,42-102-301,1 1 0,1 0 0,1 0-1,0 0 1,0 23 0,3-40-67,0 1 0,0-1-1,0 1 1,0-1 0,0 1-1,0-1 1,0 1 0,0-1 0,0 1-1,0-1 1,0 0 0,0 1 0,0-1-1,1 1 1,-1-1 0,0 1 0,0-1-1,0 0 1,1 1 0,-1-1 0,0 0-1,1 1 1,-1-1 0,0 0 0,1 1-1,-1-1 1,0 0 0,1 1 0,-1-1-1,1 0 1,-1 0 0,1 0 0,-1 0-1,0 1 1,1-1 0,-1 0 0,1 0-1,-1 0 1,1 0 0,-1 0 0,1 0-1,-1 0 1,1 0 0,-1 0 0,0 0-1,1 0 1,-1-1 0,1 1 0,-1 0-1,1 0 1,-1 0 0,1 0-1,-1-1 1,0 1 0,1 0 0,-1-1-1,0 1 1,1 0 0,-1 0 0,0-1-1,1 1 1,-1-1 0,24-21-5618,-11-1-3679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9.454"/>
    </inkml:context>
    <inkml:brush xml:id="br0">
      <inkml:brushProperty name="width" value="0.025" units="cm"/>
      <inkml:brushProperty name="height" value="0.025" units="cm"/>
    </inkml:brush>
  </inkml:definitions>
  <inkml:trace contextRef="#ctx0" brushRef="#br0">95 1 5637,'0'0'26548,"-3"10"-26041,-4 9-425,1-6-83,1 0-1,1 1 0,-4 16 0,9-29 2,0 0 0,-1-1 0,1 1 0,0 0 0,0 0 0,0-1 0,0 1 0,0-1 0,0 1 0,0-1 0,0 1 0,0-1 0,0 0 0,0 1 0,0-1 0,0 0 0,0 0 0,0 0 0,0 0 0,0 0 0,0 0 0,0 0 0,1 0 0,0 0 0,42 0 0,-35-1 0,3 1-9,-3 0-34,1 0 0,-1 0 0,1 1 0,-1 0 0,1 0 0,11 5 0,-20-6 35,1 1 1,-1-1-1,0 1 1,0-1-1,1 1 0,-1 0 1,0 0-1,0 0 1,0 0-1,0 0 1,0 0-1,0 0 0,0 0 1,0 0-1,-1 0 1,1 0-1,0 1 1,-1-1-1,1 0 1,0 2-1,-1 0 5,0-1 0,0 1 0,0 0 0,0-1 0,0 1 1,-1 0-1,1-1 0,-1 1 0,0-1 0,0 1 0,0-1 0,0 1 0,0-1 0,-3 4 0,-3 6 39,0-1-1,-1 0 0,0 0 0,-1-1 0,0 0 0,-1 0 0,-20 14 0,23-19-17,-1 1 0,0-2-1,0 1 1,0-1 0,-1 0 0,1-1 0,-1 0 0,0 0 0,0-1-1,0 0 1,0-1 0,-12 1 0,20-2-68,0 0 0,0 0 0,0 0 0,0-1-1,0 1 1,-1 0 0,1 0 0,0-1 0,0 1 0,0-1 0,0 1 0,0-1 0,0 1-1,0-1 1,0 0 0,1 1 0,-1-1 0,0 0 0,0 0 0,0 0 0,1 0 0,-1 1-1,0-1 1,1 0 0,-1 0 0,0-2 0,0-1-399,0 0 1,0 0-1,0 0 1,0 0-1,1 0 0,0 0 1,0-8-1,1 0-1765,0 0 1,1 0-1,1 0 1,5-17-1,4-2-13358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19.780"/>
    </inkml:context>
    <inkml:brush xml:id="br0">
      <inkml:brushProperty name="width" value="0.025" units="cm"/>
      <inkml:brushProperty name="height" value="0.025" units="cm"/>
    </inkml:brush>
  </inkml:definitions>
  <inkml:trace contextRef="#ctx0" brushRef="#br0">1 9 12588,'0'0'19923,"67"-9"-19667,-44 9-256,1 0 0,4 0 0,-2 0-1602,0 0-3138,-2 0-4228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5.731"/>
    </inkml:context>
    <inkml:brush xml:id="br0">
      <inkml:brushProperty name="width" value="0.025" units="cm"/>
      <inkml:brushProperty name="height" value="0.025" units="cm"/>
      <inkml:brushProperty name="color" value="#E71224"/>
    </inkml:brush>
  </inkml:definitions>
  <inkml:trace contextRef="#ctx0" brushRef="#br0">28 1 13196,'0'0'19091,"-4"81"-18611,-4-41-480,2 2 0,3-1 0,0-4-512,0-5-225,3-7-224,0-8-961,0-10-768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138"/>
    </inkml:context>
    <inkml:brush xml:id="br0">
      <inkml:brushProperty name="width" value="0.025" units="cm"/>
      <inkml:brushProperty name="height" value="0.025" units="cm"/>
    </inkml:brush>
  </inkml:definitions>
  <inkml:trace contextRef="#ctx0" brushRef="#br0">146 0 11403,'0'0'9977,"-10"3"-5097,3-2-4608,0 1 1,0 1 0,1 0 0,-1 0-1,0 0 1,1 0 0,0 1 0,0 0 0,0 1-1,0-1 1,1 1 0,-1 0 0,1 1 0,1-1-1,-1 1 1,1 0 0,0 0 0,0 0 0,-5 12-1,6-10-248,0 0 0,0 1-1,0-1 1,1 1 0,1-1 0,-1 1-1,1-1 1,1 1 0,0 13-1,1-19-15,-1-1 0,0 1 0,1-1-1,0 1 1,-1-1 0,1 1-1,0-1 1,1 1 0,-1-1 0,0 0-1,1 1 1,-1-1 0,1 0-1,-1 0 1,1 0 0,0 0 0,0-1-1,0 1 1,0 0 0,0-1-1,1 1 1,-1-1 0,0 0 0,1 0-1,-1 0 1,1 0 0,-1 0-1,1 0 1,-1-1 0,1 1 0,0-1-1,-1 0 1,1 0 0,3 0-1,1 0 11,1-1-1,0 0 1,-1 0-1,1-1 0,-1 0 1,0 0-1,0-1 0,0 0 1,0 0-1,0-1 0,0 0 1,-1 0-1,0 0 0,0-1 1,0 0-1,0 0 0,8-11 1,-9 11-7,-1-1 1,1 1 0,-1-1-1,0 0 1,-1-1-1,0 1 1,0 0 0,0-1-1,0 0 1,-1 0 0,-1 0-1,1 0 1,-1 0-1,0 0 1,0 0 0,-1 0-1,0 0 1,-1 0-1,-1-10 1,1 15-46,0 0-1,0 0 1,0 0 0,0 0 0,-1 0-1,1 0 1,-1 0 0,1 0-1,-1 1 1,0-1 0,0 1-1,0-1 1,0 1 0,0 0 0,0-1-1,0 1 1,0 0 0,0 0-1,-1 1 1,1-1 0,0 0 0,-1 1-1,1-1 1,0 1 0,-1 0-1,1 0 1,-1 0 0,1 0-1,0 0 1,-1 1 0,1-1 0,-3 2-1,2-2-58,0 0 0,0 0 0,0 1 1,0 0-1,0-1 0,1 1 0,-1 0 0,0 0 0,1 1 0,-1-1 0,0 0 0,1 1 0,0 0 0,-1-1 0,1 1 0,0 0 0,0 0 1,0 1-1,0-1 0,0 0 0,1 1 0,-1-1 0,1 1 0,-1-1 0,1 1 0,-2 5 0,3-6-534,2 15-7709,11-12 1017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495"/>
    </inkml:context>
    <inkml:brush xml:id="br0">
      <inkml:brushProperty name="width" value="0.025" units="cm"/>
      <inkml:brushProperty name="height" value="0.025" units="cm"/>
    </inkml:brush>
  </inkml:definitions>
  <inkml:trace contextRef="#ctx0" brushRef="#br0">165 8 16816,'0'0'5787,"-11"5"-1853,-3 3-3290,0 0 0,0 1 0,2 0 0,-1 1 0,-21 22 0,29-27-513,0 1 1,0 0-1,0 0 1,1 0-1,0 0 1,0 1-1,1-1 0,0 1 1,0 0-1,0 0 1,1 0-1,0 1 1,0-1-1,1 0 1,0 1-1,1-1 1,-1 9-1,2-14-131,-1-1 0,1 1 0,-1 0 0,1-1 0,0 1 0,-1-1 0,1 1 0,0-1 0,0 0 0,0 1 0,0-1 0,0 0 0,1 0 0,-1 1 0,0-1 0,0 0 0,1 0 0,-1 0 0,1-1 0,-1 1 0,1 0 0,-1-1 0,1 1 0,0 0 0,-1-1 0,1 0 0,-1 1 0,1-1 0,0 0 0,-1 0 0,1 0 0,0 0 0,0 0 0,-1-1 0,4 0 0,2 1 0,-1-1 0,1 0 0,0 0 0,-1-1 0,1 0 0,-1 0 0,12-7 0,-7 2 0,0 0 0,-1-1 0,0-1 0,-1 0 0,0 0 0,0-1 0,8-12 0,-12 15 0,0 0 0,-1 0 0,0-1 0,0 0 0,-1 1 0,0-1 0,-1-1 0,1 1 0,-1 0 0,-1 0 0,1-16 0,-2 22 0,0 0 0,0 1 0,0-1 0,0 1 0,-1-1 0,1 0 0,-1 1 0,1-1 0,-1 1 0,0-1 0,0 1 0,0-1 0,1 1 0,-1-1 0,-1 1 0,1 0 0,0 0 0,0-1 0,0 1 0,-1 0 0,1 0 0,0 0 0,-1 1 0,1-1 0,-1 0 0,1 0 0,-1 1 0,1-1 0,-1 1 0,0-1 0,1 1 0,-1 0 0,0-1 0,1 1 0,-1 0 0,0 0 0,-1 1 0,-2-1 0,1 0 0,-1 0 0,1 1 0,-1-1 0,1 1 0,0 1 0,-1-1 0,1 0 0,0 1 0,0 0 0,0 0 0,0 0 0,-4 4 0,4-3-546,1-1-1,-1 2 1,1-1-1,0 0 1,0 1-1,0-1 1,1 1 0,-1 0-1,1 0 1,0 0-1,0 0 1,1 0 0,-3 8-1,3 6-6441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0.833"/>
    </inkml:context>
    <inkml:brush xml:id="br0">
      <inkml:brushProperty name="width" value="0.025" units="cm"/>
      <inkml:brushProperty name="height" value="0.025" units="cm"/>
    </inkml:brush>
  </inkml:definitions>
  <inkml:trace contextRef="#ctx0" brushRef="#br0">46 291 8296,'0'0'24471,"-39"65"-24471,35-45 0,2-1 0,2-2 0,3-4 0,17-6 0,4-7 0,4 0 0,4-5 0,-6-13-2787,-2-8-3843,-2-2-5029</inkml:trace>
  <inkml:trace contextRef="#ctx0" brushRef="#br0" timeOffset="1">109 19 11082,'0'0'21333,"-49"-11"-20981,47 11-352,8-8-5541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5.426"/>
    </inkml:context>
    <inkml:brush xml:id="br0">
      <inkml:brushProperty name="width" value="0.025" units="cm"/>
      <inkml:brushProperty name="height" value="0.025" units="cm"/>
    </inkml:brush>
  </inkml:definitions>
  <inkml:trace contextRef="#ctx0" brushRef="#br0">241 227 7719,'0'0'16197,"-3"9"-15834,-96 333 533,51-160 87,19-88-684,13-46-572,2 0-1,2 1 0,-7 60 1,19-109 236,0 0 1,0 0-1,0 0 1,0-1-1,0 1 1,1 0 0,-1 0-1,0 0 1,0 0-1,0-1 1,0 1-1,0 0 1,1 0-1,-1 0 1,0 0 0,0 0-1,0-1 1,1 1-1,-1 0 1,0 0-1,0 0 1,0 0-1,1 0 1,-1 0 0,0 0-1,0 0 1,1 0-1,-1 0 1,0 0-1,0 0 1,1 0 0,-1 0-1,0 0 1,0 0-1,0 0 1,1 0-1,-1 0 1,0 0-1,0 0 1,0 1 0,1-1-1,-1 0 1,0 0-1,0 0 1,0 0-1,1 0 1,-1 1-1,0-1 1,0 0 0,0 0-1,0 0 1,0 0-1,1 1 1,-1-1-1,0 0 1,0 0-1,0 1 1,0-1 0,0 0-1,0 0 1,0 0-1,0 1 1,13-17-743,4-13-758,-14 22 1407,1 0 0,0 0 0,0 1 1,0-1-1,0 1 0,1 0 0,0 0 1,1 1-1,8-8 0,-11 13 349,0-1 0,0 1 0,1-1 0,-1 1 0,0 0 0,1 0 0,-1 0 0,0 1 0,1-1 0,-1 1 0,0 0 0,0 0 0,0 0 0,0 0 0,0 0 0,0 1 0,0-1 0,0 1 0,4 3 0,14 5 483,2-2-441,1-1 0,-1-2 0,1 0 0,39 2 0,100-5 239,-100-2-196,407-22 534,1 1-1516,-327 23-246,262 38 1,-203-7 1708,333 14-1,129-70-507,-2-33 917,-507 41-524,168-23 523,47-4 1671,-357 42-2815,-12 0-49,1 1-1,0-1 1,-1 0-1,1 0 0,0 0 1,-1-1-1,1 1 0,-1-1 1,6-1-1,20-10-59,-16 6-12,0 1 0,0 0 0,0 1 0,1 1 0,0 0 0,-1 0 1,21 0-1,8 11 195,-27-9-92,1 0 0,-1-2 0,0 1 0,0-2 0,0 0 0,-1-1 0,1 0 1,14-8-1,-3-1 27,1 0 0,-2-2 0,24-20 0,-27 19-58,-2-1 0,0-1 0,-1 0 0,-1-1 0,-1-1 0,16-28 0,-25 38 0,-1-1 0,0 0 0,-1 0 0,0 0 0,-1-1 0,0 0 0,-1 0 0,0 0 0,-1 0 0,-1 0 0,0-1 0,-1 1 0,0 0 0,-3-16 0,0 16 0,-1 0 0,0 1 0,-8-17 0,7 20 0,1 0 0,1 0 0,0-1 0,0 1 0,0-1 0,2 1 0,-3-21 0,19-84 0,-15 111-13,0-1 1,0 1-1,-1 0 0,0 0 1,1 0-1,-1 0 1,0 0-1,-1 1 0,1-1 1,0 0-1,-1 0 0,0 1 1,1-1-1,-1 1 0,0-1 1,0 1-1,-1 0 0,1 0 1,0 0-1,-1 0 1,1 0-1,-1 1 0,-4-3 1,-8-3-102,1 1 0,-1 0 0,-25-5 0,5 1 40,-7-3 50,1 3-1,-1 2 0,-61-5 1,-131 5-3,111 7 51,-1298 17-1482,-86 51 1138,1198-59 334,-650 0 415,393-64-1406,564 56 603,-11-2-1197,13 2 1468,0 0 1,0 0-1,0-1 1,0 1-1,-1 0 0,1 0 1,0 0-1,0 0 1,0 0-1,0 0 0,0 0 1,-1 0-1,1 0 1,0-1-1,0 1 1,0 0-1,0 0 0,0 0 1,0 0-1,0 0 1,-1-1-1,1 1 1,0 0-1,0 0 0,0 0 1,0 0-1,0-1 1,0 1-1,0 0 1,0 0-1,0 0 0,0 0 1,0-1-1,0 1 1,0 0-1,0 0 1,0 0-1,0 0 0,0-1 1,0 1-1,0 0 1,1 0-1,-1 0 1,0 0-1,0 0 0,0-1 1,0 1-1,0 0 1,0 0-1,0 0 1,0 0-1,1 0 0,-1-1 1,12-8-6913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152"/>
    </inkml:context>
    <inkml:brush xml:id="br0">
      <inkml:brushProperty name="width" value="0.025" units="cm"/>
      <inkml:brushProperty name="height" value="0.025" units="cm"/>
    </inkml:brush>
  </inkml:definitions>
  <inkml:trace contextRef="#ctx0" brushRef="#br0">1 12 5701,'0'0'24728,"66"7"-23767,-27-11-129,8-2-671,4 0-129,-5 4-961,-6 2-1602,-11 0-2593,-10 0-2724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494"/>
    </inkml:context>
    <inkml:brush xml:id="br0">
      <inkml:brushProperty name="width" value="0.025" units="cm"/>
      <inkml:brushProperty name="height" value="0.025" units="cm"/>
    </inkml:brush>
  </inkml:definitions>
  <inkml:trace contextRef="#ctx0" brushRef="#br0">255 84 5958,'0'0'13687,"2"-10"-11615,-2 7-1933,0 0 1,0 0 0,0 0 0,1 0-1,-1 0 1,1 0 0,0 0-1,0 0 1,0 0 0,1 0 0,-1 1-1,0-1 1,1 1 0,0-1 0,-1 1-1,1-1 1,0 1 0,1 0 0,-1 0-1,0 0 1,0 0 0,1 0 0,-1 1-1,1-1 1,0 1 0,-1-1 0,1 1-1,0 0 1,0 0 0,0 0-1,0 1 1,0-1 0,4 0 0,-5 1-63,-1-1 0,1 1 0,-1 0 1,1 0-1,0 0 0,-1 0 0,1 0 1,-1 0-1,1 0 0,-1 0 0,1 1 1,-1-1-1,1 1 0,-1-1 0,0 1 1,1-1-1,-1 1 0,0 0 0,1 0 1,-1 0-1,0-1 0,0 1 0,2 2 1,-3-2-14,1 1 0,-1-1 0,1 1 0,-1-1 0,1 1 0,-1-1 0,0 1 0,0-1 0,0 1 0,0 0 0,0-1 0,0 1 0,-1-1 0,1 1 0,0-1 0,-1 1 0,1-1 0,-2 2 0,-2 7 102,-1 0-1,0-1 0,-1 0 1,0 0-1,-9 10 0,-19 16 259,-1-2 0,-2-2 0,-61 41 0,-14 12 117,179-79-541,207-5-7762,-216 0 822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6.850"/>
    </inkml:context>
    <inkml:brush xml:id="br0">
      <inkml:brushProperty name="width" value="0.025" units="cm"/>
      <inkml:brushProperty name="height" value="0.025" units="cm"/>
    </inkml:brush>
  </inkml:definitions>
  <inkml:trace contextRef="#ctx0" brushRef="#br0">109 1 17328,'0'0'13485,"-26"79"-12268,8-46-480,0 4-737,1-3 0,4-2 0,4-4 0,4-8 0,2-2 0,3-9-1473,0-6-1250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178"/>
    </inkml:context>
    <inkml:brush xml:id="br0">
      <inkml:brushProperty name="width" value="0.025" units="cm"/>
      <inkml:brushProperty name="height" value="0.025" units="cm"/>
    </inkml:brush>
  </inkml:definitions>
  <inkml:trace contextRef="#ctx0" brushRef="#br0">1 256 6342,'0'0'23158,"82"28"-22453,-34-28-513,6-3-160,2-5-128,-2-2-257,-10 1-351,-4-3-706,-11-1-1248,-8-1-2051,-11-1-4131</inkml:trace>
  <inkml:trace contextRef="#ctx0" brushRef="#br0" timeOffset="1">17 55 9289,'0'0'16015,"62"-23"-14990,-17 18-160,7-2-545,1 3-224,-1 2-1089,-5-2-2178,-7-1-2306,-5 0-6534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549"/>
    </inkml:context>
    <inkml:brush xml:id="br0">
      <inkml:brushProperty name="width" value="0.025" units="cm"/>
      <inkml:brushProperty name="height" value="0.025" units="cm"/>
    </inkml:brush>
  </inkml:definitions>
  <inkml:trace contextRef="#ctx0" brushRef="#br0">182 0 15567,'0'0'13597,"-8"1"-12215,2 0-1285,-1 0-1,1 0 1,0 0-1,0 1 1,0 0 0,0 1-1,0-1 1,0 1-1,0 0 1,1 1-1,0 0 1,-1-1-1,1 1 1,1 1 0,-1-1-1,1 1 1,-1 0-1,1 0 1,1 0-1,-1 0 1,1 1-1,-4 7 1,6-12-117,1 1 1,-1-1-1,0 0 0,1 1 0,-1-1 1,0 1-1,1-1 0,0 0 0,-1 1 1,1-1-1,0 1 0,0-1 1,0 1-1,0-1 0,0 1 0,0-1 1,0 1-1,1-1 0,-1 1 0,0-1 1,1 1-1,-1-1 0,1 0 1,0 1-1,-1-1 0,1 0 0,0 1 1,0-1-1,0 0 0,0 0 0,0 0 1,0 0-1,0 0 0,0 0 1,0 0-1,1 0 0,-1 0 0,0-1 1,0 1-1,1 0 0,-1-1 1,1 1-1,-1-1 0,1 1 0,-1-1 1,2 0-1,10 2-290,1 0 1,-1-2-1,0 1 0,21-4 1,-7 2-67,26 6-391,-52-5 777,0 1 0,-1-1 0,1 0 0,0 0 0,-1 0 0,1 0 0,0 1 0,-1-1 0,1 0 0,0 1 0,-1-1 0,1 0-1,-1 1 1,1-1 0,-1 1 0,1-1 0,-1 1 0,1-1 0,-1 1 0,1-1 0,-1 1 0,0 0 0,1-1 0,-1 1-1,0 0 1,0 1 47,0-1 0,-1 0-1,0 0 1,1 1 0,-1-1-1,0 0 1,0 0 0,1 0-1,-1 0 1,0 0 0,0 0-1,0 0 1,0 0 0,0-1 0,0 1-1,-1 0 1,1 0 0,0-1-1,-2 1 1,-31 20 614,-45 18-1,66-33-543,-1-1-1,0 0 0,0-1 1,0-1-1,0 0 1,-27 2-1,41-5-134,0-1 1,-1 1-1,1 0 1,0-1-1,0 1 1,0 0-1,-1-1 1,1 1-1,0 0 1,0 0-1,0-1 1,0 1-1,0-1 1,0 1-1,0 0 1,0-1-1,0 1 1,0 0-1,0-1 0,0 1 1,0 0-1,0-1 1,0 1-1,0 0 1,0-1-1,0 1 1,0 0-1,0-1 1,1 1-1,-1 0 1,0-1-1,0 1 1,0 0-1,1 0 1,-1-1-1,0 1 1,0 0-1,1 0 1,-1-1-1,0 1 0,0 0 1,1 0-1,-1 0 1,0-1-1,1 1 1,-1 0-1,14-15-2003,11-4-2793,6 0-2633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7.891"/>
    </inkml:context>
    <inkml:brush xml:id="br0">
      <inkml:brushProperty name="width" value="0.025" units="cm"/>
      <inkml:brushProperty name="height" value="0.025" units="cm"/>
    </inkml:brush>
  </inkml:definitions>
  <inkml:trace contextRef="#ctx0" brushRef="#br0">1 59 12812,'0'0'19955,"58"13"-19955,-22-13 0,7 0 0,1-8-609,0-6-3747,-5-8-5125,-3-5-7431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6.088"/>
    </inkml:context>
    <inkml:brush xml:id="br0">
      <inkml:brushProperty name="width" value="0.025" units="cm"/>
      <inkml:brushProperty name="height" value="0.025" units="cm"/>
      <inkml:brushProperty name="color" value="#E71224"/>
    </inkml:brush>
  </inkml:definitions>
  <inkml:trace contextRef="#ctx0" brushRef="#br0">4 0 6438,'0'0'24247,"-4"56"-25624,11-37-2371,2-1-1281,5-4-1633,1-1-3459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8.259"/>
    </inkml:context>
    <inkml:brush xml:id="br0">
      <inkml:brushProperty name="width" value="0.025" units="cm"/>
      <inkml:brushProperty name="height" value="0.025" units="cm"/>
    </inkml:brush>
  </inkml:definitions>
  <inkml:trace contextRef="#ctx0" brushRef="#br0">163 1 9129,'0'0'21983,"-12"4"-21433,3-2-517,0 1 0,1 1 0,-1 0-1,1 0 1,0 0 0,0 1 0,1 0 0,-1 1 0,1 0-1,0 0 1,1 0 0,-7 9 0,7-7-3,0 1 0,0 0 0,1 0 0,0 1-1,-6 17 1,11-25-30,-1 0 0,0-1 0,0 1 0,1 0 1,-1 0-1,1-1 0,0 1 0,-1 0 0,1 0 0,0 0 0,0-1 0,0 1 0,0 0 0,1 0 0,-1 0 0,0-1 0,1 1 0,-1 0 0,1 0 0,0-1 0,-1 1 0,1 0 1,0-1-1,0 1 0,0-1 0,0 1 0,0-1 0,1 1 0,-1-1 0,0 0 0,1 0 0,-1 0 0,1 0 0,-1 0 0,1 0 0,-1 0 0,1 0 0,0 0 0,-1-1 0,1 1 1,2 0-1,6 1-495,1-1 0,-1 0 0,1 0 0,0-1 1,-1 0-1,1-1 0,-1-1 0,14-2 0,-11 1-1770,-1-1-1,1-1 0,17-8 0,19-14-9249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29.754"/>
    </inkml:context>
    <inkml:brush xml:id="br0">
      <inkml:brushProperty name="width" value="0.025" units="cm"/>
      <inkml:brushProperty name="height" value="0.025" units="cm"/>
    </inkml:brush>
  </inkml:definitions>
  <inkml:trace contextRef="#ctx0" brushRef="#br0">82 15 16496,'0'0'5023,"-9"6"-1580,3-2-3123,1-2-46,1 0 0,0 0 0,0 0 0,0 1 0,0-1 1,1 1-1,-1 0 0,1 0 0,0 1 0,0-1 0,0 1 1,0 0-1,0-1 0,1 1 0,0 0 0,-1 1 0,2-1 0,-1 0 1,0 0-1,1 1 0,0-1 0,-1 6 0,2-8-272,0 0 1,0 0-1,0 0 0,0-1 0,0 1 1,0 0-1,1 0 0,-1 0 0,1 0 1,-1 0-1,1-1 0,0 1 0,-1 0 0,1 0 1,0-1-1,0 1 0,1-1 0,-1 1 1,0-1-1,0 1 0,1-1 0,-1 0 0,1 0 1,-1 1-1,1-1 0,-1 0 0,1 0 1,0-1-1,-1 1 0,1 0 0,0-1 1,0 1-1,0-1 0,-1 1 0,1-1 0,0 0 1,0 1-1,0-1 0,0 0 0,0-1 1,0 1-1,0 0 0,-1 0 0,4-2 1,4 1-114,-1-1 1,1-1 0,-1 0 0,0 0 0,0 0-1,0-1 1,0 0 0,11-9 0,-12 8-49,-5 4 139,1-1 0,-1 1-1,1-1 1,-1 0-1,0 1 1,0-1 0,0 0-1,0-1 1,0 1-1,0 0 1,-1-1 0,1 1-1,-1-1 1,3-4-1,-25 12 683,16-2-580,0 1-1,-1 0 1,2 0-1,-1 0 1,0 1-1,1 0 1,0-1-1,0 2 0,0-1 1,1 0-1,0 1 1,0-1-1,0 1 1,0 0-1,1 0 1,0 0-1,1 0 1,-1 0-1,1 1 1,0-1-1,1 0 1,0 14-1,0-19-81,1 0 0,0 0 0,0 1 0,0-1 0,-1 0 0,1 0 0,0 0 0,1 0 0,-1 0 0,0 0 0,0 0 0,0 0 0,1-1 0,-1 1 0,0 0 0,0-1 0,1 1 0,-1-1 0,1 1 0,-1-1 0,1 0 0,-1 1 0,1-1 0,-1 0 0,0 0 0,1 0 0,-1 0 0,1-1 0,1 1 0,47-4 0,-41 1 0,1-1 0,-1-1 0,0 1 0,-1-2 0,1 1 0,-1-1 0,0 0 0,0-1 0,-1 0 0,0 0 0,0 0 0,-1-1 0,9-13 0,13-12 0,-30 38 0,17-6 0,7-5 0,9 0 0,-30 6 0,0 0 0,-1 0 0,1 0 0,0 1 0,0-1 0,-1 0 0,1 1 0,0-1 0,-1 1 0,1-1 0,-1 1 0,1-1 0,0 1 0,-1-1 0,1 1 0,-1-1 0,1 1 0,-1 0 0,0-1 0,1 1 0,-1 0 0,0-1 0,1 1 0,-1 0 0,0 0 0,0-1 0,1 1 0,-1 0 0,0 0 0,0 0 0,0-1 0,0 1 0,0 0 0,0 0 0,-1 1 0,2 7 0,-1 0 0,-1 0 0,1 0 0,-1-1 0,-1 1 0,0 0 0,0 0 0,0-1 0,-1 1 0,-1-1 0,1 0 0,-1 0 0,-1 0 0,1-1 0,-12 14 0,12-20 0,4-9 0,6-9 0,7-10 0,-8 20 0,-1 0 0,0 0 0,0-1 0,-1 0 0,0 0 0,-1 1 0,0-2 0,0 1 0,0 0 0,-1 0 0,0 0 0,-1-12 0,-5 20 0,11 1 0,121-11 0,1-1 0,-128 11 0,1 0 0,-1 0 0,1 0 0,-1 0 0,1 0 0,-1 0 0,1 0 0,-1 0 0,1 0 0,-1 0 0,1 1 0,-1-1 0,1 0 0,0 0 0,-1 0 0,0 1 0,1-1 0,-1 0 0,1 0 0,-1 1 0,1-1 0,-1 0 0,1 1 0,-1-1 0,0 1 0,1-1 0,-1 1 0,0-1 0,0 0 0,1 1 0,-1-1 0,0 1 0,1 0 0,-7 19 0,-21 16 0,16-26 0,7-6 0,0-1 0,0 1 0,0 0 0,0 0 0,1 1 0,-1-1 0,1 1 0,0-1 0,1 1 0,-1 0 0,1 0 0,0 0 0,0 1 0,1-1 0,-2 7 0,4-11 0,0-1 0,0 1 0,-1 0 0,1-1 0,0 1 0,0-1 0,0 1 0,0-1 0,0 0 0,0 1 0,1-1 0,-1 0 0,0 0 0,0 1 0,0-1 0,0 0 0,0 0 0,0 0 0,0-1 0,3 1 0,27-3 0,-20 0 0,0-1 0,0 0 0,0-1 0,-1 0 0,0-1 0,0 0 0,16-13 0,60-59 0,-87 78 0,1 1 0,0-1 0,-1 1 0,1-1 0,0 1 0,0-1 0,-1 1 0,1-1 0,0 1 0,0-1 0,0 1 0,0-1 0,0 1 0,0-1 0,0 1 0,0 0 0,0-1 0,0 1 0,0-1 0,0 1 0,0-1 0,0 1 0,0-1 0,0 1 0,0-1 0,1 1 0,-1-1 0,0 1 0,0-1 0,1 1 0,-1-1 0,0 1 0,1-1 0,-1 0 0,1 1 0,-1-1 0,0 0 0,1 1 0,-1-1 0,1 0 0,-1 1 0,1-1 0,-1 0 0,1 0 0,-1 0 0,1 1 0,-1-1 0,1 0 0,-1 0 0,1 0 0,0 0 0,0 0 0,30 7 0,-16-7 0,1-1 0,0 0 0,-1-1 0,1-1 0,-1 0 0,18-7 0,-24 7 0,0 0 0,0-1 0,0-1 0,-1 0 0,1 0 0,-1 0 0,-1-1 0,1 0 0,-1-1 0,0 1 0,8-11 0,-14 16 0,0-1 0,0 1 0,0 0 0,0 0 0,0 0 0,-1 0 0,1-1 0,0 1 0,-1 0 0,1-1 0,-1 1 0,1-1 0,-1 1 0,0 0 0,0-1 0,0 1 0,1-1 0,-1 1 0,-1-1 0,1-2 0,-1 3 0,1 0 0,-1 0 0,0 0 0,1 1 0,-1-1 0,0 0 0,0 0 0,1 0 0,-1 1 0,0-1 0,0 0 0,0 1 0,0-1 0,0 1 0,0-1 0,0 1 0,0 0 0,0-1 0,0 1 0,-2 0 0,-2-1 0,0 0 0,0 1 0,1 0 0,-1 0 0,0 0 0,0 1 0,1 0 0,-1 0 0,0 0 0,1 0 0,-8 4 0,4-1 0,0 0 0,1 0 0,-1 1 0,1 1 0,1-1 0,-1 1 0,1 0 0,0 0 0,0 1 0,1 0 0,0 0 0,0 0 0,0 1 0,1 0 0,0-1 0,1 1 0,0 1 0,0-1 0,1 0 0,0 1 0,-2 11 0,5-18-80,-1 0-1,1 1 1,-1-1-1,1 0 1,0 0-1,0 0 1,0 0-1,0 0 1,0 0-1,0 0 1,0 0 0,1 0-1,-1 0 1,1-1-1,0 1 1,-1-1-1,1 1 1,0-1-1,0 1 1,0-1 0,0 0-1,0 0 1,0 0-1,0 0 1,0-1-1,0 1 1,0 0-1,1-1 1,-1 0-1,0 1 1,5-1 0,6 2-1734,0-1 0,0-1 0,0 0 1,19-2-1,20-9-14153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6.619"/>
    </inkml:context>
    <inkml:brush xml:id="br0">
      <inkml:brushProperty name="width" value="0.025" units="cm"/>
      <inkml:brushProperty name="height" value="0.025" units="cm"/>
    </inkml:brush>
  </inkml:definitions>
  <inkml:trace contextRef="#ctx0" brushRef="#br0">91 3 8072,'0'0'13474,"-9"2"-11296,5-1-1937,0-1-1,1 1 1,-1 1 0,1-1 0,-1 0 0,1 1 0,0 0 0,-1-1-1,1 1 1,0 1 0,0-1 0,0 0 0,1 1 0,-1-1 0,1 1-1,-1 0 1,1 0 0,0 0 0,0 0 0,0 1 0,0-1 0,1 0-1,-1 1 1,1-1 0,0 1 0,0-1 0,0 1 0,0 0 0,1-1-1,0 1 1,0 0 0,0-1 0,0 8 0,1-9-222,0 0 0,-1 0 0,1 0 0,0 0 0,0 0 0,0 0 0,1 0 0,-1-1 1,0 1-1,0 0 0,1-1 0,-1 1 0,1-1 0,0 1 0,-1-1 0,1 0 0,0 0 0,0 0 0,0 0 0,0 0 0,0 0 0,0 0 1,0-1-1,0 1 0,0-1 0,0 1 0,0-1 0,0 0 0,5 0 0,8 1 75,0 0 0,28-3 0,-41 2-94,8-2 0,1 0 0,0 0 0,-1-1 0,0 0 0,1-1 0,-1 0 0,18-11 0,-25 13 0,1 0 0,0 0 0,0-1 0,-1 1 0,0-1 0,1 0 0,-1 0 0,0 0 0,0 0 0,-1-1 0,1 1 0,-1-1 0,0 0 0,1 1 0,-2-1 0,1 0 0,0 0 0,-1 0 0,0-1 0,0 1 0,0 0 0,0-6 0,-1 9 0,0 0 0,-1 0 0,1 0 0,0 0 0,-1 0 0,1 0 0,-1 0 0,0 0 0,1 0 0,-1 1 0,0-1 0,1 0 0,-1 0 0,0 0 0,0 1 0,1-1 0,-1 1 0,0-1 0,0 0 0,0 1 0,0 0 0,0-1 0,0 1 0,0-1 0,0 1 0,0 0 0,0 0 0,0 0 0,0 0 0,-2 0 0,-41-1 0,35 1 0,-3 1 0,-1 1 0,1 0 0,0 1 0,0 0 0,0 1 0,0 0 0,1 1 0,-1 0 0,-11 8 0,17-10 0,0 1 0,0 0 0,0 0 0,0 1 0,1 0 0,-1 0 0,1 0 0,1 0 0,-1 1 0,1 0 0,0 0 0,0 0 0,0 0 0,1 0 0,0 1 0,0 0 0,-1 7 0,4-11-4,-1-1 0,1 0 1,0 0-1,1 0 0,-1 0 0,0 0 0,1 0 0,-1 0 1,1 0-1,-1 0 0,1-1 0,0 1 0,0 0 0,0 0 1,0 0-1,0-1 0,0 1 0,0 0 0,1-1 0,-1 1 1,1-1-1,-1 0 0,1 1 0,-1-1 0,1 0 0,0 0 1,0 0-1,-1 0 0,1 0 0,0-1 0,0 1 0,0 0 1,0-1-1,4 1 0,8 2-262,1 0-1,-1-1 1,25 0-1,-31-2 10,105-1-9208,-54-9 1009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021"/>
    </inkml:context>
    <inkml:brush xml:id="br0">
      <inkml:brushProperty name="width" value="0.025" units="cm"/>
      <inkml:brushProperty name="height" value="0.025" units="cm"/>
    </inkml:brush>
  </inkml:definitions>
  <inkml:trace contextRef="#ctx0" brushRef="#br0">171 23 9769,'0'0'17238,"-9"-1"-15215,5 0-1921,0 1 0,0 0 0,0 0 0,0 0 0,0 1 0,0-1 0,0 1 0,0 0 0,1 0 0,-1 1 0,0-1 0,0 1 0,1 0 0,-1 0 0,1 0 0,-1 0 0,1 0 0,0 1 0,0-1 0,0 1 0,0 0 0,1 0 0,-1 0 0,1 1 0,0-1 0,0 0 0,0 1 0,-2 4 0,2-5-77,0 0 1,1 0 0,-1 1 0,1-1 0,0 0 0,0 0 0,0 1 0,0-1-1,1 1 1,-1-1 0,1 1 0,0-1 0,0 5 0,0-7-21,1 0 0,-1 0 0,0-1-1,0 1 1,1 0 0,-1-1 0,1 1 0,-1 0 0,1-1 0,-1 1 0,1 0 0,-1-1-1,1 1 1,-1-1 0,1 1 0,0-1 0,-1 1 0,1-1 0,0 0 0,-1 1 0,1-1-1,1 1 1,0-1 8,1 1 1,-1-1-1,0 0 0,1 0 0,-1 0 0,1 0 0,-1 0 0,0-1 1,1 1-1,3-2 0,8-3 3,-1-1 0,0-1-1,0 0 1,0-1 0,-1 0 0,0-1 0,0-1 0,18-19-1,29-22 3,-58 51-18,-1 0 0,0 0 0,0-1 0,0 1 0,0 0 0,0 0 0,0 0 0,1 0 0,-1 0 0,0 0 0,0 0 0,0 0 0,0 0 0,1 0 0,-1-1 0,0 1 0,0 0 0,0 0 0,1 0 0,-1 0 0,0 0 0,0 0 0,0 0 0,0 1 0,1-1 0,-1 0 0,0 0 0,0 0 0,0 0 0,0 0 0,1 0 0,-1 0 0,0 0 0,0 0 0,0 0 0,0 0 0,0 1 0,1-1 0,-1 0 0,0 0 0,0 0 0,0 0 0,0 0 0,0 1 0,0-1 0,0 0 0,0 0 0,0 0 0,1 0 0,-1 1 0,0-1 0,0 0 0,0 0 0,0 0 0,0 1 0,0-1 0,0 0 0,0 0 0,0 0 0,0 0 0,0 1 0,0-1 0,-1 0 0,1 0 0,0 0 0,0 0 0,0 1 0,0-1 0,0 0 0,-2 12 0,-14 25 0,-2-1 0,-44 66 0,12-19 0,31-50 0,-2 1 0,1 1 0,1 2 0,3-1 0,1 2 0,-19 71 0,34-91-227,9-29-471,18-43-2220,-21 40 1209,15-24-5482,4-4-2583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395"/>
    </inkml:context>
    <inkml:brush xml:id="br0">
      <inkml:brushProperty name="width" value="0.025" units="cm"/>
      <inkml:brushProperty name="height" value="0.025" units="cm"/>
    </inkml:brush>
  </inkml:definitions>
  <inkml:trace contextRef="#ctx0" brushRef="#br0">1 52 21556,'0'0'11211,"65"-5"-11211,-42 5 0,3 0 0,3 0 0,1-11-2114,-4-5-5157,5-3-3651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7.874"/>
    </inkml:context>
    <inkml:brush xml:id="br0">
      <inkml:brushProperty name="width" value="0.025" units="cm"/>
      <inkml:brushProperty name="height" value="0.025" units="cm"/>
    </inkml:brush>
  </inkml:definitions>
  <inkml:trace contextRef="#ctx0" brushRef="#br0">259 32 9513,'0'0'20953,"-11"-6"-20147,4 1-670,5 3-106,-1 0 1,1 0 0,-1 0-1,0 0 1,1 0-1,-1 1 1,0 0 0,0-1-1,0 1 1,0 0-1,0 1 1,0-1 0,0 0-1,0 1 1,0 0 0,-1 0-1,1 0 1,0 0-1,0 0 1,0 0 0,0 1-1,0 0 1,-5 1-1,-7 5 35,-1 1 0,1 1 0,0 0-1,0 1 1,-17 15 0,27-20-51,0 0 0,0 0-1,0 0 1,1 1 0,-1 0 0,1-1 0,1 1 0,-1 1 0,1-1 0,0 0 0,1 1 0,-1 0-1,1 0 1,1-1 0,-1 1 0,0 8 0,2-13-18,1 0 0,-1 0 0,0 0 0,1 1 1,-1-1-1,1 0 0,0 0 0,0 0 0,0 0 0,0 0 0,0 0 0,0 0 1,1-1-1,-1 1 0,0 0 0,1 0 0,0-1 0,-1 1 0,1-1 0,0 0 1,0 1-1,-1-1 0,1 0 0,0 0 0,0 0 0,1 0 0,-1-1 0,0 1 0,0-1 1,0 1-1,4 0 0,9 1-262,1 1 0,-1-2 0,22 0 0,-28-1-30,-6 0 126,47-1-3702,-1-4-3660,0-9-4394</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8.462"/>
    </inkml:context>
    <inkml:brush xml:id="br0">
      <inkml:brushProperty name="width" value="0.025" units="cm"/>
      <inkml:brushProperty name="height" value="0.025" units="cm"/>
    </inkml:brush>
  </inkml:definitions>
  <inkml:trace contextRef="#ctx0" brushRef="#br0">174 15 9673,'0'0'19005,"-10"-4"-17980,6 2-967,1 1 0,-1-1 0,0 1 0,0 0 0,0 0 0,0 0-1,-1 0 1,1 1 0,0-1 0,0 1 0,0 0 0,0 0 0,-1 1 0,1 0 0,0-1 0,0 1 0,0 0 0,0 1 0,0-1 0,0 1 0,1 0 0,-1 0 0,0 0 0,1 0 0,-1 1 0,1-1 0,-6 7 0,5-5-32,-1 0 1,1 0 0,0 1-1,0 0 1,1 0 0,0 0-1,0 0 1,0 0 0,0 1 0,1-1-1,0 1 1,0 0 0,0 0-1,1-1 1,0 1 0,0 0-1,0 0 1,1 9 0,0-14-26,0 0 1,0-1-1,0 1 1,1 0 0,-1 0-1,0 0 1,1 0-1,-1 0 1,0-1-1,1 1 1,-1 0-1,1 0 1,-1-1 0,1 1-1,0 0 1,-1-1-1,1 1 1,0-1-1,-1 1 1,1-1-1,0 1 1,-1-1 0,1 1-1,0-1 1,0 0-1,1 1 1,29 1 121,-22-3-83,-1-1 0,0 0 0,0 0 0,-1-1 0,12-4 1,9-12 9,-1 0 0,-1-2 0,38-37 0,-61 55-48,-3 2-5,0 1-1,0 0 0,1-1 1,-1 1-1,0-1 1,0 1-1,0 0 0,1-1 1,-1 1-1,0 0 0,0 0 1,1-1-1,-1 1 1,0 0-1,1-1 0,-1 1 1,0 0-1,1 0 0,-1 0 1,0-1-1,1 1 0,-1 0 1,0 0-1,1 0 1,-1 0-1,1 0 0,-1 0 1,0 0-1,1 0 0,-1 0 1,1 0-1,-1 0 1,0 0-1,1 0 0,-1 0 1,0 0-1,1 0 0,-1 0 1,1 0-1,-1 1 0,0-1 1,1 0-1,-1 0 1,0 0-1,1 1 0,-1-1 1,0 0-1,1 1 0,-1-1 1,0 0-1,0 0 1,1 1-1,-1 0 0,3 28-21,-3-26 35,0 0 1,0 0-1,0-1 1,0 1-1,0 0 1,1 0-1,-1 0 1,1-1-1,0 1 1,0 0-1,0-1 0,1 4 1,1-5 5,0 1-1,0-1 1,0 0-1,0 1 1,0-1-1,1-1 1,-1 1 0,0 0-1,0-1 1,0 1-1,1-1 1,-1 0 0,5-1-1,46-5 172,-47 5-181,10-2-6,-8 1 0,1 0 0,-1 1 0,0 0 0,1 1 0,-1 0 0,10 1 0,-18-1-22,0 1 0,0-1-1,-1 0 1,1 1 0,0-1 0,0 1 0,-1-1 0,1 1-1,0 0 1,-1-1 0,1 1 0,-1 0 0,1-1 0,0 1-1,-1 0 1,0-1 0,1 1 0,-1 0 0,1 0 0,-1 0-1,0 0 1,0-1 0,0 1 0,1 0 0,-1 0 0,0 0-1,0 0 1,0 0 0,0 0 0,0-1 0,0 1 0,-1 0-1,1 0 1,0 0 0,0 0 0,-1 0 0,0 1-1,1-2-28,0 1 0,-1 0 0,1 0 0,0 0 0,-1 0 0,1 0 0,0 0 0,0 0 0,0-1 0,0 1 0,0 0 0,0 0 0,0 0 0,0 0-1,0 0 1,0 0 0,0 0 0,1 0 0,-1 0 0,0-1 0,1 1 0,-1 0 0,1 0 0,-1 0 0,1 0 0,-1-1 0,1 1 0,-1 0 0,1-1-1,0 1 1,-1 0 0,1-1 0,0 1 0,0-1 0,-1 1 0,1-1 0,0 1 0,0-1 0,0 0 0,0 1 0,0-1 0,0 0 0,-1 0 0,1 0-1,0 0 1,0 0 0,2 0 0,2 0-922,0 0-1,1 0 1,-1-1 0,1 0-1,-1 0 1,0 0 0,0-1-1,6-2 1,22-14-5262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8.808"/>
    </inkml:context>
    <inkml:brush xml:id="br0">
      <inkml:brushProperty name="width" value="0.025" units="cm"/>
      <inkml:brushProperty name="height" value="0.025" units="cm"/>
    </inkml:brush>
  </inkml:definitions>
  <inkml:trace contextRef="#ctx0" brushRef="#br0">192 67 12043,'-9'3'6497,"-11"4"-4611,1 2 0,0 0 0,-27 17 0,40-23-1695,0 1 1,0 0-1,1 0 1,-1 0-1,1 1 1,0 0-1,0 0 1,1 0 0,0 0-1,0 1 1,0 0-1,0 0 1,1 0-1,0 0 1,0 0-1,-2 10 1,5-15-188,0 0 1,0 0 0,-1 0-1,1 0 1,0 0 0,0 0 0,1 0-1,-1 0 1,0 0 0,0 0-1,0 0 1,1 0 0,-1 0-1,0 0 1,1 0 0,-1 0-1,1 0 1,-1 0 0,1 0-1,0 0 1,-1 0 0,1-1-1,0 1 1,0 0 0,-1 0 0,2 0-1,1 0 7,-1 0-1,0 0 1,1 0 0,-1 0-1,1 0 1,-1-1-1,1 1 1,0-1-1,-1 0 1,5 0 0,2 0 13,-1 0 1,0-1 0,0-1 0,0 0 0,0 0-1,12-4 1,-4-3-11,-1 0 0,0 0-1,-1-1 1,0-1 0,-1-1 0,0 0-1,15-18 1,-3 1 151,-3-1-1,28-45 0,-122 159 2217,61-68-2370,1 0 1,-11 26-1,18-37-12,1 1 1,0-1-1,0 1 1,1-1-1,0 1 1,0 0-1,0 0 1,1-1-1,0 1 1,0 0-1,0 0 1,2 9-1,-1-13-189,0-1 0,0 1 0,0 0 1,1 0-1,-1-1 0,0 1 0,1-1 0,-1 1 0,1-1 0,0 1 1,-1-1-1,1 0 0,0 0 0,0 0 0,0 0 0,0 0 0,0-1 1,0 1-1,0 0 0,0-1 0,0 1 0,0-1 0,0 0 1,0 0-1,0 0 0,0 0 0,0 0 0,0 0 0,5-2 0,-6 2-162,33 0-8334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09.136"/>
    </inkml:context>
    <inkml:brush xml:id="br0">
      <inkml:brushProperty name="width" value="0.025" units="cm"/>
      <inkml:brushProperty name="height" value="0.025" units="cm"/>
    </inkml:brush>
  </inkml:definitions>
  <inkml:trace contextRef="#ctx0" brushRef="#br0">1 1 21396,'0'0'11371</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2.422"/>
    </inkml:context>
    <inkml:brush xml:id="br0">
      <inkml:brushProperty name="width" value="0.025" units="cm"/>
      <inkml:brushProperty name="height" value="0.025" units="cm"/>
    </inkml:brush>
  </inkml:definitions>
  <inkml:trace contextRef="#ctx0" brushRef="#br0">75 173 2626,'23'-47'12995,"10"-19"-24,-33 96-10798,-5-6-1913,-1 1-1,-2-2 1,0 1-1,-1-1 1,-18 30-1,-9 27 186,25-58-445,8-17 0,0 0 0,1 0 0,-1 0 0,1 1 0,1-1 0,-1 1 0,1-1 0,0 1 0,0-1 0,0 9 0,18-48 0,-7 17 0,13-35 0,-3-1 0,-2 0 0,21-108 0,-36 146 0,-4 26 0,-1 0 0,2 0 0,-1 0 0,1 0 0,1 0 0,0 0 0,1 0 0,0-1 0,4 13 0,-4-21 0,0 1 0,-1-1 0,1 0 0,1 0 0,-1 0 0,0 0 0,1 0 0,-1 0 0,1 0 0,-1-1 0,1 0 0,0 1 0,-1-1 0,1 0 0,0 0 0,0 0 0,0-1 0,0 1 0,0-1 0,0 1 0,0-1 0,0 0 0,0 0 0,0-1 0,0 1 0,0-1 0,0 1 0,0-1 0,0 0 0,4-2 0,4 0 0,0-1 0,0-1 0,-1 0 0,1 0 0,-1-1 0,14-11 0,-14 9 0,-1-1 0,1 0 0,-2-1 0,1 0 0,-2 0 0,1-1 0,-1 0 0,-1 0 0,0-1 0,-1 0 0,6-16 0,-12 24 0,-4 8 0,-7 10 0,-14 27 0,-30 64 0,49-91 0,1 1 0,0-1 0,1 2 0,1-1 0,1 0 0,0 1 0,1 0 0,0 24 0,2-39-101,0 1 0,0-1 0,0 1 0,1-1 0,-1 1-1,1 0 1,-1-1 0,1 0 0,0 1 0,-1-1 0,1 1 0,0-1 0,0 0 0,0 1 0,0-1-1,0 0 1,0 0 0,1 0 0,-1 0 0,0 0 0,0 0 0,1 0 0,-1 0 0,1-1 0,-1 1-1,1 0 1,-1-1 0,1 1 0,-1-1 0,3 1 0,52 2-6754,-42-4 4640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6.430"/>
    </inkml:context>
    <inkml:brush xml:id="br0">
      <inkml:brushProperty name="width" value="0.025" units="cm"/>
      <inkml:brushProperty name="height" value="0.025" units="cm"/>
      <inkml:brushProperty name="color" value="#E71224"/>
    </inkml:brush>
  </inkml:definitions>
  <inkml:trace contextRef="#ctx0" brushRef="#br0">32 1 3523,'0'0'4015,"8"4"2551,24 15-2653,-31-19-3739,0 1 0,-1 0 0,1 0 0,0-1 0,-1 1 0,1 0 1,-1 0-1,1 0 0,-1 0 0,1 0 0,-1 0 0,1 0 0,-1 0 0,0 0 0,0 0 0,1 0 0,-1 0 0,0 0 0,0 0 1,0 0-1,0 0 0,0 0 0,-1 0 0,1 0 0,0 0 0,0 0 0,0 0 0,-1 0 0,1 0 0,-1 0 0,1 0 0,-1-1 0,1 1 1,-2 1-1,-23 30 2147,19-26-1473,-2 3-131,4-5-574,1 0 0,-1-1 0,1 2 0,0-1 1,0 0-1,0 1 0,1-1 0,-1 1 0,1 0 0,0 0 0,-2 8 0,9-13-490,1 0 0,-1-1 0,0 1 0,0-1 0,0 0 0,6-2 0,45-11-3179,-53 14 3478,0-1 0,0 1-1,0-1 1,0 1 0,0 0 0,0 0 0,1 0 0,-1 0-1,0 1 1,0-1 0,0 1 0,0 0 0,0 0 0,-1 0-1,1 0 1,3 2 0,-5-1 130,0-1 0,0 1-1,0-1 1,0 1 0,0 0-1,0 0 1,-1 0 0,1-1 0,-1 1-1,1 0 1,-1 0 0,0 0 0,1 0-1,-1 0 1,0 0 0,0 0 0,-1 0-1,1-1 1,0 1 0,-1 0-1,1 0 1,-1 0 0,-1 3 0,0 1 414,0-1 0,0 1 0,-1 0 0,0-1 0,-7 10 0,0-3 455,0 0 0,-21 17 0,28-26-849,1-1 0,-1 0 0,0 0 0,0 0 0,1-1-1,-1 1 1,0-1 0,-1 1 0,1-1 0,0 0 0,0 0-1,0 0 1,-1-1 0,1 1 0,0-1 0,-1 0 0,1 0-1,0 0 1,-6-1 0,9 1-243,-1-1 0,0 1 0,0-1 1,0 0-1,0 1 0,0-1 0,1 0 0,-1 0 0,0 0 1,0 1-1,1-1 0,-1 0 0,1 0 0,-1 0 0,1 0 0,-1 0 1,1 0-1,0 0 0,-1 0 0,1 0 0,0 0 0,0 0 1,0 0-1,0 0 0,0-2 0,-1 0-1098,-2-23-6608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2.797"/>
    </inkml:context>
    <inkml:brush xml:id="br0">
      <inkml:brushProperty name="width" value="0.025" units="cm"/>
      <inkml:brushProperty name="height" value="0.025" units="cm"/>
    </inkml:brush>
  </inkml:definitions>
  <inkml:trace contextRef="#ctx0" brushRef="#br0">1 27 8104,'0'0'18801,"7"8"-16985,-4-4-1681,0 0 0,1 0 0,-1-1 0,1 1 0,0-1 0,0 0 0,0 0 0,1-1 0,-1 1 0,0-1 0,1 0 0,0 0 0,-1-1 0,1 1 0,0-1 0,0 0 1,0 0-1,0-1 0,6 1 0,119-3 201,1-5 0,-1-6 1,175-41-1,-285 51-1726,-9 1-649,-20 3 92,-52 7-5719,19-2 1842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3.122"/>
    </inkml:context>
    <inkml:brush xml:id="br0">
      <inkml:brushProperty name="width" value="0.025" units="cm"/>
      <inkml:brushProperty name="height" value="0.025" units="cm"/>
    </inkml:brush>
  </inkml:definitions>
  <inkml:trace contextRef="#ctx0" brushRef="#br0">106 1 21973,'0'0'7223,"-1"10"-5200,-7 40-1460,-18 67 0,13-68-423,3 1 1,-6 56 0,16-79-1557,-2 11-3211,1-28 1988,-2-12 287,-7-19-5128,-5-9-4339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3.476"/>
    </inkml:context>
    <inkml:brush xml:id="br0">
      <inkml:brushProperty name="width" value="0.025" units="cm"/>
      <inkml:brushProperty name="height" value="0.025" units="cm"/>
    </inkml:brush>
  </inkml:definitions>
  <inkml:trace contextRef="#ctx0" brushRef="#br0">1 149 15407,'0'-9'3582,"0"4"-3102,0 0 1,0 0-1,1 0 0,0 0 1,0 0-1,0 0 1,1 1-1,-1-1 1,1 0-1,0 1 1,1-1-1,-1 1 1,1 0-1,0 0 0,0 0 1,0 0-1,0 0 1,1 1-1,0-1 1,-1 1-1,1 0 1,0 0-1,1 1 1,-1-1-1,9-3 0,4-1-365,0 2 0,0 0-1,1 0 1,-1 2 0,1 0-1,0 1 1,0 1-1,32 2 1,-36 0-94,0 0 1,0 1-1,0 1 0,0 0 0,-1 1 1,0 0-1,1 1 0,-2 0 0,1 1 1,0 1-1,20 14 0,-32-20-21,1 0 0,-1 0 0,0 0 0,0 0 0,1 0 0,-1 0 0,0 0 0,0 0 0,0 1 0,0-1 0,0 1 0,0-1 0,-1 0 0,1 1 0,0-1 0,-1 1 0,1 0 0,-1-1 0,1 1 0,-1-1 0,0 1 0,0 0 0,0-1 0,0 1 0,0 0 0,0 2 0,-1-2 0,-1 0 0,1 1 0,0-1 0,-1 0 0,0 0 0,1 0 0,-1 0 0,0 0 0,0-1 0,0 1 0,0-1 0,0 1 0,-1-1 0,-3 3 0,-9 2 0,0 0 0,0-1 0,0 0 0,-19 3 0,-22-3 0,56-5-47,0 0-1,-1-1 1,1 1-1,0 0 1,0 0-1,0-1 1,-1 1-1,1 0 1,0 0-1,0-1 1,0 1-1,-1 0 1,1-1-1,0 1 1,0 0-1,0-1 1,0 1-1,0 0 1,0-1-1,0 1 1,0 0-1,0-1 1,0 1-1,0 0 1,0-1-1,0 1 1,0 0-1,0-1 1,0 1 0,0 0-1,0-1 1,1 1-1,-1 0 1,0 0-1,0-1 1,0 1-1,1-1 1,5-13-7171,14-7-6213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033"/>
    </inkml:context>
    <inkml:brush xml:id="br0">
      <inkml:brushProperty name="width" value="0.025" units="cm"/>
      <inkml:brushProperty name="height" value="0.025" units="cm"/>
    </inkml:brush>
  </inkml:definitions>
  <inkml:trace contextRef="#ctx0" brushRef="#br0">0 1 9257,'0'0'18737,"62"22"-16815,-23-20-416,7-2-673,9 0-481,2 0-320,-4 0 0,-5 0 64,-11 0-544,-13 0-834,-10 5-575,-14 0-2083,-5-1-2146,-19-1-3811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376"/>
    </inkml:context>
    <inkml:brush xml:id="br0">
      <inkml:brushProperty name="width" value="0.025" units="cm"/>
      <inkml:brushProperty name="height" value="0.025" units="cm"/>
    </inkml:brush>
  </inkml:definitions>
  <inkml:trace contextRef="#ctx0" brushRef="#br0">1 37 12620,'0'0'14798,"57"18"-13004,-18-18-321,7 0-192,7-2-480,1-9-801,0 1-96,-2 0-2050,-8-2-3331,-7 2-3460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6.993"/>
    </inkml:context>
    <inkml:brush xml:id="br0">
      <inkml:brushProperty name="width" value="0.025" units="cm"/>
      <inkml:brushProperty name="height" value="0.025" units="cm"/>
    </inkml:brush>
  </inkml:definitions>
  <inkml:trace contextRef="#ctx0" brushRef="#br0">88 1 7847,'0'0'18066,"4"9"-15872,0 2-1803,-1 0 0,0 0 0,-1 0 0,0 0 0,-1 0 1,0 0-1,-1 0 0,0 0 0,0 0 0,-4 17 0,-9 23-226,-24 63-1,21-70-154,2 1-1,-9 49 1,23-93-10,0 0 0,0 0 0,0 0 0,0 0 0,0 0 0,1-1 0,-1 1 0,0 0 0,1 0 0,-1 0 0,0 0 0,1-1 0,-1 1 0,1 0 0,-1 0 0,1-1 0,0 1 0,-1 0 0,1-1 0,-1 1 0,1-1 0,0 1 0,0-1 0,-1 1 0,1-1 0,0 1 0,0-1 0,0 0 0,0 0 0,-1 1 0,1-1 0,0 0 0,0 0 0,0 0 0,0 0 0,0 0 0,0 0 0,0 0 0,-1 0 0,1 0 0,0 0 0,0-1 0,0 1 0,1-1 0,49-9 0,-49 10 0,289-79-2856,-269 71-3513,-6 0-3880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7.382"/>
    </inkml:context>
    <inkml:brush xml:id="br0">
      <inkml:brushProperty name="width" value="0.025" units="cm"/>
      <inkml:brushProperty name="height" value="0.025" units="cm"/>
    </inkml:brush>
  </inkml:definitions>
  <inkml:trace contextRef="#ctx0" brushRef="#br0">113 0 21685,'0'0'8173,"0"9"-7293,-1 12-689,-2 1 0,0-1 0,-1 0 0,-1 0 0,-1 0 0,-1-1 0,-16 33 0,8-16 60,-15 55-1,26-76-244,0 1 1,1 0-1,1 0 1,0 0-1,2 18 1,0-31-13,0-1 0,0 0 1,1 1-1,-1-1 0,1 0 1,0 0-1,0 0 0,0 0 0,0 0 1,1 0-1,-1 0 0,1 0 1,0 0-1,0 0 0,0-1 1,0 1-1,0-1 0,0 0 1,1 1-1,-1-1 0,1 0 0,0 0 1,-1-1-1,1 1 0,0 0 1,0-1-1,0 0 0,0 0 1,0 0-1,0 0 0,1 0 1,-1-1-1,5 1 0,45 0-3145,-46-2 1453,0 0 0,0-1 0,0 0-1,0 0 1,10-4 0,19-14-12193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7.738"/>
    </inkml:context>
    <inkml:brush xml:id="br0">
      <inkml:brushProperty name="width" value="0.025" units="cm"/>
      <inkml:brushProperty name="height" value="0.025" units="cm"/>
    </inkml:brush>
  </inkml:definitions>
  <inkml:trace contextRef="#ctx0" brushRef="#br0">47 34 21685,'0'0'5850,"-7"10"-4531,1-2-1074,0 1-1,1 1 1,1-1-1,-1 1 1,-4 16-1,8-24-221,0 0-1,1 0 1,-1 0-1,0 0 0,1 0 1,0 1-1,-1-1 0,1 0 1,0 0-1,0 0 1,0 0-1,0 1 0,1-1 1,-1 0-1,1 0 1,-1 0-1,1 0 0,0 0 1,-1 0-1,1 0 0,0 0 1,1 0-1,-1 0 1,0 0-1,0-1 0,1 1 1,-1 0-1,1-1 1,-1 1-1,1-1 0,0 0 1,0 1-1,-1-1 1,1 0-1,0 0 0,0 0 1,0-1-1,0 1 0,0 0 1,1-1-1,1 1 1,1 0-72,0 0 0,0-1 0,1 1 1,-1-1-1,0 0 0,0-1 1,0 0-1,0 1 0,0-1 0,0-1 1,0 1-1,7-4 0,-5 2-527,0-1-1,0 0 0,0-1 1,0 0-1,-1 0 0,0 0 1,8-9-1,-4 2-1209,-1-1 0,1 0 0,-2 0 1,0 0-1,-1-1 0,0-1 0,8-26 0,-28 77 14875,-3 2-8054,-16 46-2269,24-54-2869,2 2 1,1-1-1,1 0 1,1 51-1,3-81-578,1 3-2288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112"/>
    </inkml:context>
    <inkml:brush xml:id="br0">
      <inkml:brushProperty name="width" value="0.025" units="cm"/>
      <inkml:brushProperty name="height" value="0.025" units="cm"/>
    </inkml:brush>
  </inkml:definitions>
  <inkml:trace contextRef="#ctx0" brushRef="#br0">53 0 21332,'0'0'10186,"2"50"-9097,-11-18-929,0 0-160,-3 4 0,3-4 0,0-4-384,3-7-2499,5-11-3491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453"/>
    </inkml:context>
    <inkml:brush xml:id="br0">
      <inkml:brushProperty name="width" value="0.025" units="cm"/>
      <inkml:brushProperty name="height" value="0.025" units="cm"/>
    </inkml:brush>
  </inkml:definitions>
  <inkml:trace contextRef="#ctx0" brushRef="#br0">31 1 16944,'0'0'14184,"-2"9"-12764,-5 16-1218,2-14-200,1 0-1,1 1 1,0-1 0,1 1-1,0 0 1,0-1 0,1 1 0,1 0-1,1 13 1,0-23-2,0 0 0,1 0 0,-1 0 0,0 0 0,1-1 0,-1 1 0,1 0 0,0-1 0,0 1 0,-1-1 0,1 0 0,0 0 0,0 1 0,0-1 0,0 0 0,1-1 0,-1 1 0,0 0 0,0-1 0,0 1 0,1-1 0,-1 0 0,0 1 0,1-1 0,-1 0 0,0-1 0,5 1 0,1-1 0,0 0 0,1 0 0,-1 0 0,0-1 0,0 0 0,12-5 0,-14 4-508,0 0 0,0-1 0,-1 0 0,1 0 0,-1 0 0,8-9 0,-8 8-810,-1-1-1,1 0 0,-1 0 1,0 0-1,-1-1 1,0 1-1,0-1 1,0 0-1,3-14 1,0-17-13779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7.067"/>
    </inkml:context>
    <inkml:brush xml:id="br0">
      <inkml:brushProperty name="width" value="0.025" units="cm"/>
      <inkml:brushProperty name="height" value="0.025" units="cm"/>
    </inkml:brush>
  </inkml:definitions>
  <inkml:trace contextRef="#ctx0" brushRef="#br0">0 8 13485,'0'0'14397,"9"1"-13452,51 4 456,97-6 0,-29-1-1293,-104 3-100,-15 0 20,0-1 1,-1 1-1,1-2 1,0 1 0,0-1-1,-1 0 1,1-1-1,-1 0 1,12-4-1,-20 6 100,-52 23 65,49-22-149,-17 0-2438,20-1 2053,-1 0 0,1 0 0,-1 0 0,1 0 0,-1 0 0,1 0 0,-1-1 0,1 1 1,-1 0-1,0 0 0,1-1 0,-1 1 0,1 0 0,0-1 0,-1 1 0,1 0 0,-1-1 0,1 1 0,0-1 1,-1 1-1,1 0 0,0-1 0,-1 1 0,1-1 0,0 1 0,0-1 0,-1 0 0,1 1 0,0-1 0,-1-9-7581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6.770"/>
    </inkml:context>
    <inkml:brush xml:id="br0">
      <inkml:brushProperty name="width" value="0.025" units="cm"/>
      <inkml:brushProperty name="height" value="0.025" units="cm"/>
      <inkml:brushProperty name="color" value="#E71224"/>
    </inkml:brush>
  </inkml:definitions>
  <inkml:trace contextRef="#ctx0" brushRef="#br0">168 234 6438,'0'0'15044,"-12"3"-12263,3-1-2567,1 1 1,-1-1-1,1 2 1,-1-1-1,1 1 1,0 0-1,1 1 1,-1 0-1,1 0 1,0 1-1,0 0 1,0 0-1,1 1 1,0-1-1,0 1 1,-7 12-1,10-14-204,0 1 0,0 0 0,0 0 0,1 0 0,0 0 0,0 0 0,1 1 0,-1-1 0,1 0 0,1 1 0,-1-1 0,1 1 0,0-1 0,1 1 0,0 6 0,0-12-11,0 0 0,-1 0 0,1 0 0,0 0 1,0 0-1,-1 0 0,1 0 0,0-1 0,0 1 0,0 0 0,0-1 0,0 1 0,0-1 0,0 1 0,0-1 0,0 1 0,0-1 0,1 0 0,-1 1 0,0-1 0,0 0 1,0 0-1,0 0 0,0 0 0,1 0 0,-1 0 0,2-1 0,33-7 97,-23 1-57,-1 0 0,1-1 0,-2 0 0,1-1 1,-1-1-1,-1 1 0,0-2 0,13-15 1,3-7 58,34-58 0,-45 67 143,-1 0-1,-1-1 0,-2 0 0,0-1 1,-2 0-1,10-46 0,-52 137-26,-34 117 841,61-160-903,1 0 0,0 0 0,2 1 0,1 0 0,0-1 0,3 37 0,0-58-237,-1 1 0,0 0 1,0 0-1,1-1 0,-1 1 0,0 0 1,1-1-1,0 1 0,-1-1 0,1 1 1,0-1-1,0 1 0,0-1 0,0 1 1,0-1-1,0 0 0,0 1 0,1-1 1,-1 0-1,0 0 0,1 0 0,-1 0 1,1 0-1,-1 0 0,1-1 0,-1 1 1,1 0-1,0-1 0,-1 1 0,1-1 1,0 0-1,0 1 0,-1-1 0,4 0 1,26-7-4647,-6-13-3614,-6-11-7771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8.809"/>
    </inkml:context>
    <inkml:brush xml:id="br0">
      <inkml:brushProperty name="width" value="0.025" units="cm"/>
      <inkml:brushProperty name="height" value="0.025" units="cm"/>
    </inkml:brush>
  </inkml:definitions>
  <inkml:trace contextRef="#ctx0" brushRef="#br0">61 29 17008,'0'0'9705,"-48"-29"-6085,38 29-2115,7 0-576,3 1-929,0 11 0,4-2 0,14 4 0,4-2-865,4-3-3715,1-3-4196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19.134"/>
    </inkml:context>
    <inkml:brush xml:id="br0">
      <inkml:brushProperty name="width" value="0.025" units="cm"/>
      <inkml:brushProperty name="height" value="0.025" units="cm"/>
    </inkml:brush>
  </inkml:definitions>
  <inkml:trace contextRef="#ctx0" brushRef="#br0">282 0 21364,'0'0'8264,"26"69"-6566,-11-35-449,1 5-1057,-2 5-192,-5 6 0,-6 1 0,-3 6 0,-10 1 0,-19 4 0,-11 2 0,-10 1 0,-7-3 0,-3-8 0,1-12-2082,0-11-7015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082"/>
    </inkml:context>
    <inkml:brush xml:id="br0">
      <inkml:brushProperty name="width" value="0.025" units="cm"/>
      <inkml:brushProperty name="height" value="0.025" units="cm"/>
    </inkml:brush>
  </inkml:definitions>
  <inkml:trace contextRef="#ctx0" brushRef="#br0">235 89 6951,'24'-37'12348,"-23"35"-11904,0 0 1,0 0-1,-1 0 0,1 0 1,0 0-1,-1 0 1,1 0-1,-1 0 0,0 0 1,0-1-1,0 1 1,0 0-1,0 0 0,0 0 1,-1 0-1,1 0 0,0 0 1,-1 0-1,-1-2 1,1 3-311,-1 0 0,1 0 1,-1 0-1,0 0 0,1 0 1,-1 1-1,0-1 0,0 1 1,0-1-1,1 1 0,-1 0 1,0 0-1,0 0 0,0 0 1,0 0-1,0 0 0,1 0 1,-1 0-1,-2 1 0,-37 8-7,27-3-107,0 1 0,0 0-1,0 1 1,1 0 0,0 1 0,1 0-1,0 1 1,1 0 0,-11 13 0,22-23-19,-1 0 1,1 0 0,0 1-1,0-1 1,0 0 0,-1 1-1,1-1 1,0 0 0,0 1-1,0-1 1,0 0 0,-1 1-1,1-1 1,0 0 0,0 1-1,0-1 1,0 0 0,0 1 0,0-1-1,0 0 1,0 1 0,0-1-1,0 1 1,0-1 0,1 0-1,-1 1 1,0-1 0,0 0-1,0 1 1,0-1 0,0 0-1,1 1 1,-1-1 0,0 0 0,0 0-1,1 1 1,17 6 58,38-1-43,-33-5-130,-18 0 90,-1 0-1,1 0 1,-1 0 0,1 1-1,-1-1 1,0 1 0,0 0-1,0 0 1,0 1-1,0-1 1,-1 1 0,1 0-1,4 4 1,-7-5 26,1-1-1,-1 1 1,0 0-1,0 0 1,0-1 0,-1 1-1,1 0 1,0 0 0,-1 0-1,1 0 1,-1 0 0,1 0-1,-1 0 1,0 0 0,0 0-1,0 0 1,0 0-1,0 0 1,-1 0 0,1 0-1,-1 0 1,1-1 0,-1 1-1,0 0 1,1 0 0,-1 0-1,0 0 1,0-1-1,0 1 1,-1 0 0,1-1-1,-3 3 1,-5 6 116,-2 0 0,0 0 0,0-2-1,0 1 1,-1-1 0,0-1 0,-1 0 0,0-1 0,0-1 0,0 1 0,-1-2-1,1 0 1,-1-1 0,-14 2 0,102-34-3573,21-7-6651,-46 15 2940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410"/>
    </inkml:context>
    <inkml:brush xml:id="br0">
      <inkml:brushProperty name="width" value="0.025" units="cm"/>
      <inkml:brushProperty name="height" value="0.025" units="cm"/>
    </inkml:brush>
  </inkml:definitions>
  <inkml:trace contextRef="#ctx0" brushRef="#br0">74 1 18033,'0'0'6353,"-9"10"-3972,5-5-2198,-41 57 2637,43-59-2719,1 0 0,-1 0 0,0 0 0,1 0 0,-1 0 0,1 1 0,0-1 0,0 0 0,0 1 0,1-1 0,-1 1 0,1-1 0,0 1 0,0-1 1,0 1-1,0-1 0,1 1 0,-1-1 0,1 1 0,0-1 0,2 6 0,-2-8-97,1 0 0,0 1 0,0-1-1,0 0 1,0 0 0,0 0 0,0 0 0,0 0 0,0-1 0,0 1-1,0-1 1,1 1 0,-1-1 0,0 0 0,0 0 0,0 0 0,1 0 0,-1 0-1,0-1 1,0 1 0,4-2 0,47-13-356,-43 10 189,-1-1 1,0 0-1,0 0 1,-1-1-1,0 0 0,0-1 1,7-8-1,-11 11 155,0 0-1,-1 0 1,1 0-1,-1 0 1,0 0-1,0-1 1,-1 1-1,0-1 1,0 0-1,0 0 1,-1 0-1,0 0 1,1-10-1,-2 16 15,0 0-1,-1 0 1,1 0 0,0 0-1,0-1 1,-1 1 0,1 0-1,0 0 1,-1 0 0,1 0-1,0 0 1,-1 0 0,1 0-1,0 0 1,0 0 0,-1 0-1,1 0 1,0 0 0,-1 0-1,1 0 1,0 0-1,-1 0 1,1 0 0,0 0-1,-1 0 1,1 0 0,0 0-1,0 1 1,-1-1 0,1 0-1,0 0 1,0 0 0,-1 0-1,1 1 1,0-1 0,0 0-1,0 0 1,-1 1 0,1-1-1,0 0 1,0 0 0,0 1-1,-14 10 115,2 5 52,1-1 0,0 2 1,-15 31-1,21-38-127,1 0 1,0 1 0,0-1-1,1 1 1,1 0 0,0-1-1,0 1 1,0 14 0,2-24-57,0-1 1,0 1 0,0-1-1,0 0 1,0 1-1,0-1 1,0 1 0,0-1-1,1 1 1,-1-1 0,0 0-1,0 1 1,0-1 0,0 1-1,1-1 1,-1 0-1,0 1 1,1-1 0,-1 0-1,0 1 1,0-1 0,1 0-1,-1 1 1,1-1-1,-1 0 1,0 0 0,1 1-1,-1-1 1,1 0 0,-1 0-1,0 0 1,1 0-1,-1 0 1,1 1 0,-1-1-1,1 0 1,21-6-920,16-17-2604,-10-4-1654,0-4-1747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2.824"/>
    </inkml:context>
    <inkml:brush xml:id="br0">
      <inkml:brushProperty name="width" value="0.025" units="cm"/>
      <inkml:brushProperty name="height" value="0.025" units="cm"/>
    </inkml:brush>
  </inkml:definitions>
  <inkml:trace contextRef="#ctx0" brushRef="#br0">163 0 10378,'0'0'6470,"-7"11"-2616,-1 3-3033,-80 138 6159,78-133-6692,2 1 0,1 0 0,0 0 0,1 0 0,2 1 0,-5 38 1,10-13-254,0-36-24,-1 1 0,1-1 0,-2 1 0,1-1-1,-2 1 1,1-1 0,-7 20 0,12-76 1345,10-8-1340,2 0 0,3 2 0,2 0 0,46-82 0,-63 128-23,0 0-1,0 1 1,0 0-1,1 0 0,0 0 1,0 0-1,0 1 1,1-1-1,7-3 0,-12 7 0,0 1 0,0-1 0,0 1 0,0-1 0,0 1 0,0 0 0,0-1 1,0 1-1,0 0 0,1 0 0,-1 0 0,0-1 0,0 1 0,0 1 0,0-1 0,0 0 0,1 0 0,-1 0 0,0 1 0,0-1 0,0 0 0,2 2 0,-2-1-5,1 0 1,-1 1-1,0 0 1,0-1-1,0 1 1,0 0-1,0-1 1,-1 1 0,1 0-1,0 0 1,-1 0-1,1 0 1,-1 0-1,0 0 1,1-1-1,-1 1 1,0 0-1,-1 4 1,1 0 50,0 1 0,-1-1 1,0 1-1,-1-1 0,1 0 0,-1 1 0,0-1 1,-1 0-1,1 0 0,-1-1 0,-1 1 1,1 0-1,-1-1 0,0 0 0,0 0 1,0 0-1,-1 0 0,0-1 0,0 0 0,0 0 1,0 0-1,0 0 0,-1-1 0,0 0 1,0 0-1,0-1 0,0 1 0,0-1 1,0-1-1,-8 2 0,13-2-75,-1-1-1,1 0 1,0 1 0,-1-1 0,1 0-1,0 0 1,-1 0 0,1 0-1,-1 0 1,1 0 0,0 0-1,-1 0 1,1-1 0,0 1 0,0 0-1,-1-1 1,1 1 0,0-1-1,0 0 1,-1 1 0,1-1-1,0 0 1,-2-1 0,3 1-82,-1-1 1,1 1-1,-1 0 1,1 0 0,0-1-1,0 1 1,-1 0-1,1-1 1,0 1-1,0-1 1,0 1-1,0 0 1,1-1 0,-1 1-1,0 0 1,1-1-1,-1 1 1,1-3-1,2-2-625,0-1-1,1 1 1,-1 0-1,1 0 1,0 0-1,1 0 1,8-9-1,12-5-5512,1-1-1158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3.259"/>
    </inkml:context>
    <inkml:brush xml:id="br0">
      <inkml:brushProperty name="width" value="0.025" units="cm"/>
      <inkml:brushProperty name="height" value="0.025" units="cm"/>
    </inkml:brush>
  </inkml:definitions>
  <inkml:trace contextRef="#ctx0" brushRef="#br0">127 0 9961,'0'0'16240,"-5"13"-14382,-32 67 140,-17 34-818,48-99-1192,0 1 0,1 0-1,1 0 1,-5 33 0,13-64-186,0 1 0,2 0 0,-1 0-1,2 0 1,11-18 0,-4 7 26,-2 2 16,1 1-1,24-33 1,-34 50 145,1 0 1,-1 1 0,1 0-1,0 0 1,0 0-1,1 0 1,-1 1-1,1-1 1,0 1 0,0 0-1,0 1 1,0-1-1,0 1 1,1 0-1,-1 0 1,1 1-1,-1-1 1,8 1 0,-12 0 7,0 1 0,-1 0 0,1 0 0,0 0 0,0 0 0,-1 0 0,1 1 1,0-1-1,0 0 0,0 0 0,-1 0 0,1 1 0,0-1 0,-1 0 0,1 1 1,0-1-1,-1 1 0,1-1 0,0 1 0,-1-1 0,1 1 0,-1-1 0,1 1 1,-1-1-1,1 1 0,-1 0 0,1-1 0,-1 1 0,1 1 0,-4 25 10,1-21 29,-1 1 1,0-1-1,-1 0 1,0 0-1,-8 11 0,5-8 196,-1-2 0,0 1 0,-1-1 1,1 0-1,-1-1 0,-1 0 0,1 0 0,-1-1 0,0 0 0,0-1 0,-1 0 0,1 0 0,-1-1 0,-19 2 0,29-5-313,1 0 0,-1-1 0,1 1 1,0 0-1,-1-1 0,1 1 0,0-1 0,-1 1 0,1-1 1,0 1-1,-1-1 0,1 1 0,0-1 0,0 1 0,0-1 1,0 0-1,0 1 0,0-1 0,-1 1 0,1-1 0,0 1 1,0-1-1,1 1 0,-1-1 0,0 0 0,0 1 0,0-1 0,0 1 1,0-1-1,1 1 0,-1-1 0,0 1 0,0-1 0,1 1 1,-1-1-1,0 1 0,1-1 0,-1 1 0,1 0 0,-1-1 1,1 1-1,14-25-6806,4 6-864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3.912"/>
    </inkml:context>
    <inkml:brush xml:id="br0">
      <inkml:brushProperty name="width" value="0.025" units="cm"/>
      <inkml:brushProperty name="height" value="0.025" units="cm"/>
    </inkml:brush>
  </inkml:definitions>
  <inkml:trace contextRef="#ctx0" brushRef="#br0">93 0 9897,'0'0'17985,"-4"9"-16244,-18 30-191,-26 54-22,45-86-1524,0 1 0,0-1 0,1 1 0,0-1 0,0 1 0,1 0 0,0 0 1,0 0-1,1-1 0,1 13 0,-1-19-42,0 0-1,1 0 1,-1 0 0,1 0 0,0 0 0,-1 0 0,1-1 0,0 1 0,-1 0 0,1 0 0,0 0 0,0-1 0,0 1 0,0 0-1,0-1 1,0 1 0,0-1 0,0 1 0,0-1 0,0 1 0,0-1 0,0 0 0,0 0 0,0 1 0,0-1 0,1 0 0,-1 0-1,0 0 1,0 0 0,0 0 0,0 0 0,0-1 0,0 1 0,1 0 0,-1-1 0,0 1 0,0 0 0,1-1 0,3-1-314,1 0 1,-1 0-1,1 0 1,-1 0-1,0-1 1,7-4 0,95-89-3856,-121 133 6492,12-33-2177,-3 2 45,2 1 0,-1-1 0,1 1 0,0 0 0,0-1-1,1 1 1,0 0 0,-2 13 0,4-20-135,0 1 1,0 0-1,1-1 1,-1 1-1,0-1 1,1 1-1,-1-1 1,0 1-1,1 0 1,-1-1-1,1 0 1,-1 1-1,1-1 1,-1 1-1,1-1 1,0 0-1,-1 1 1,1-1-1,-1 0 1,1 1-1,0-1 1,-1 0-1,1 0 1,0 0-1,-1 0 1,1 1-1,0-1 1,-1 0-1,1 0 1,0 0-1,-1-1 1,1 1-1,0 0 1,-1 0-1,1 0 1,0 0-1,-1-1 1,1 1-1,0 0 1,-1-1-1,1 1 1,0-1-1,32-11 174,1-10-310,-28 16-129,1 1-1,1 0 1,-1 1-1,0-1 1,1 1-1,0 1 1,0-1 0,0 2-1,1-1 1,8-1-1,-16 6 179,-1-1-1,1 1 0,-1 0 0,0-1 1,0 1-1,1 0 0,-1 0 0,-1-1 0,1 1 1,0 0-1,0 0 0,-1-1 0,0 4 0,-34 82 353,23-61 306,1 0 0,-8 34 0,15-40-21,1-1 0,1 33-1,1-35-482,1-1-1,-2 1 0,0-1 1,-6 22-1,6-33-91,0-1 0,-1 0 0,1 1 0,-1-1 0,0 0 0,0 0 0,0-1 0,0 1-1,-1 0 1,1-1 0,-1 0 0,0 0 0,0 0 0,-6 3 0,8-5 76,1 0 0,-1 0 0,1-1 0,-1 1 1,0 0-1,0 0 0,0-1 0,1 1 0,-1-1 0,0 0 0,0 0 0,0 1 0,0-1 1,0 0-1,1-1 0,-1 1 0,0 0 0,0 0 0,0-1 0,0 1 0,1-1 1,-1 0-1,0 1 0,0-1 0,1 0 0,-1 0 0,1 0 0,-1 0 0,1 0 0,-1-1 1,1 1-1,0 0 0,-1-1 0,1 1 0,0-1 0,0 1 0,0-1 0,0 0 1,0-1-1,-2-3-59,0 0 1,1 0-1,-1-1 1,2 1-1,-1 0 1,1-1-1,0 1 1,0-1-1,1 1 1,-1-1 0,2 0-1,-1 1 1,1-1-1,0 1 1,0-1-1,1 1 1,-1 0-1,2-1 1,-1 1-1,1 0 1,0 0-1,0 0 1,0 1 0,1-1-1,0 1 1,0 0-1,0 0 1,1 0-1,-1 1 1,1-1-1,1 1 1,-1 0-1,0 1 1,1-1-1,0 1 1,0 0-1,11-4 1,61-22-1835,30-13-7894,-54 14-7279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4.659"/>
    </inkml:context>
    <inkml:brush xml:id="br0">
      <inkml:brushProperty name="width" value="0.025" units="cm"/>
      <inkml:brushProperty name="height" value="0.025" units="cm"/>
    </inkml:brush>
  </inkml:definitions>
  <inkml:trace contextRef="#ctx0" brushRef="#br0">7 0 16015,'0'0'12236,"3"55"-11436,-6-21-415,0 0-289,0 1-32,3-7-737,0-2-1377,0-10-1313,3-8-1089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4.983"/>
    </inkml:context>
    <inkml:brush xml:id="br0">
      <inkml:brushProperty name="width" value="0.025" units="cm"/>
      <inkml:brushProperty name="height" value="0.025" units="cm"/>
    </inkml:brush>
  </inkml:definitions>
  <inkml:trace contextRef="#ctx0" brushRef="#br0">37 117 8360,'0'0'3080,"-6"-9"27,-1 1-1987,-11-21 514,12 0 2723,7 28-4206,0-1 0,0 1 0,0 0 0,0-1 0,0 1 0,0 0 0,0 0 0,0-1 0,0 1 0,1 0 0,-1 0 0,0 0 0,1 0 0,-1 1 0,1-1 0,-1 0 0,1 1 0,-1-1 0,1 1 0,0-1 1,-1 1-1,1 0 0,1-1 0,47-8 172,-46 9-198,32-5 144,0 1-1,1 3 1,-1 1 0,1 1 0,37 7-1,-68-6-263,1-1 1,-1 1-1,0 0 0,0 0 0,0 1 0,-1 0 1,1 0-1,0 0 0,-1 1 0,8 7 0,-11-10 61,-1 1-1,1-1 0,-1 1 0,0-1 0,0 1 0,1 0 0,-1 0 1,0 0-1,-1 0 0,1 0 0,0 0 0,0 0 0,-1 0 0,1 0 1,-1 0-1,0 0 0,0 0 0,1 0 0,-1 0 0,-1 0 0,1 1 1,0-1-1,0 0 0,-1 0 0,1 0 0,-1 0 0,0 0 0,0 0 1,0 0-1,0 0 0,0 0 0,0-1 0,0 1 0,0 0 0,-3 2 0,-7 7 159,0 0 0,-1 0 0,0-1 0,0-1 0,-1 0 0,0 0 0,-19 8 0,2-3 186,0-1 0,-47 13 0,66-23-395,0-1 1,0 0-1,0 0 0,0-1 1,-12 0-1,21-1-27,0 0 0,0 0 0,0 0 0,0 0 0,0 0-1,1 0 1,-1-1 0,0 1 0,0-1 0,0 1 0,1-1 0,-1 0 0,0 1-1,1-1 1,-1 0 0,1 0 0,-1 0 0,1-1 0,-1 1 0,1 0 0,0-1 0,-1 1-1,1 0 1,0-1 0,0 1 0,0-1 0,0 0 0,0 1 0,1-1 0,-1 0-1,0 0 1,1 1 0,-1-1 0,1 0 0,0 0 0,0 0 0,-1-2 0,2 3-261,-1 0 0,0 0-1,0 0 1,1 0 0,-1 0 0,0 0 0,1 0 0,-1 0 0,1 0 0,0 0 0,-1 0 0,1 0 0,0 0 0,-1 0 0,1 1 0,0-1 0,0 0 0,0 1 0,0-1 0,0 0-1,0 1 1,0-1 0,0 1 0,0-1 0,1 1 0,33-10-6971,-23 7 4307,21-5-6960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5.651"/>
    </inkml:context>
    <inkml:brush xml:id="br0">
      <inkml:brushProperty name="width" value="0.025" units="cm"/>
      <inkml:brushProperty name="height" value="0.025" units="cm"/>
    </inkml:brush>
  </inkml:definitions>
  <inkml:trace contextRef="#ctx0" brushRef="#br0">17 87 20307,'0'0'8099,"10"3"-6898,1 1-977,1-1 0,0 0 0,0-1 0,1 0 0,-1-1 0,25 0 0,-34-1-211,-1 0-1,1-1 1,0 1 0,0 0 0,0-1 0,-1 0-1,1 0 1,0 0 0,0 0 0,-1 0 0,1 0-1,-1 0 1,1-1 0,-1 0 0,0 1 0,0-1-1,1 0 1,-1 0 0,0 0 0,-1 0-1,1-1 1,0 1 0,-1 0 0,1-1 0,-1 1-1,0-1 1,1 0 0,-1 1 0,-1-1 0,1 0-1,0 1 1,-1-1 0,1 0 0,-1 0 0,0 0-1,0 0 1,0 0 0,0 1 0,0-1 0,-2-5-1,2 7-4,-1 0-1,1 0 0,0 0 1,-1-1-1,1 1 0,-1 0 1,1 0-1,-1 0 0,0 0 1,1 0-1,-1 0 0,0 0 1,0 0-1,0 1 0,0-1 0,1 0 1,-1 0-1,0 1 0,-1-1 1,1 1-1,0-1 0,0 1 1,0-1-1,0 1 0,0-1 1,0 1-1,-1 0 0,1 0 1,0 0-1,0 0 0,0-1 1,-1 2-1,1-1 0,0 0 1,0 0-1,0 0 0,0 0 1,-1 1-1,1-1 0,0 1 1,0-1-1,-2 2 0,-3 0 29,0 0 0,0 0 0,0 1 0,0 0-1,0 0 1,-9 7 0,-3 6 67,0 1 0,-16 21 0,30-34-99,0 1 0,1 0 0,-1-1 0,1 1 0,0 0 0,0 1 0,1-1 0,0 0 0,0 1 0,0 0 0,0-1 0,1 1 0,0 0 0,-1 9 0,3-13-2,0-1 0,0 0 0,-1 0 1,1 0-1,0 0 0,0 0 1,0 0-1,0 0 0,0 0 0,0 0 1,0 0-1,0 0 0,1-1 0,-1 1 1,0 0-1,0-1 0,1 1 1,-1-1-1,0 0 0,1 1 0,-1-1 1,0 0-1,1 0 0,-1 0 1,1 0-1,-1 0 0,0 0 0,1 0 1,-1 0-1,3-1 0,47-8 61,-33 2-146,-1-1 1,0-1-1,0-1 1,-1 0-1,0-1 0,0-1 1,24-25-1,33-23-164,-73 84 98,-10 10 291,7-28-47,1 0-1,0 0 0,1 0 0,-1 0 0,1 0 0,0 8 0,3-14-79,0 1 0,0 0 0,0 0 0,0-1 0,0 1 0,0-1 0,0 1 0,0-1 0,1 0 0,-1 0 1,0 0-1,0 0 0,0 0 0,0-1 0,1 1 0,2-2 0,6-1-15,1-1 0,0-1 0,-1 0 0,0-1 0,14-9 0,-17 9 0,0 1 0,0 0 0,1 1 0,0 0 0,0 0 0,0 1 0,0 0 0,1 0 0,17-2 0,-26 6 0,-1-1 0,1 1 0,-1 0 0,0 0 0,1-1 0,-1 1 0,0 0 0,1 0 0,-1 0 0,0-1 0,0 1 0,0 0 0,0 0 0,0 0 0,0 0 0,0-1 0,0 1 0,0 0 0,0 0 0,0 0 0,-1 0 0,1-1 0,-1 2 0,-4 22 0,4-23 0,1 0 0,-1 0 0,0 1 0,1-1 0,-1 0 0,1 0 0,-1 1 0,1-1 0,0 0 0,0 0 0,-1 1 0,1-1 0,0 0 0,0 1 0,0-1 0,0 0 0,0 1 0,1-1 0,-1 0 0,0 1 0,1-1 0,-1 0 0,1 0 0,-1 1 0,1-1 0,-1 0 0,1 0 0,0 0 0,0 0 0,0 0 0,-1 0 0,1 0 0,2 2 0,1-2 0,0 0 0,0-1 0,0 1 0,0-1 0,0 1 0,0-1 0,0-1 0,0 1 0,0 0 0,0-1 0,4-1 0,61-19-23,-57 16-39,0 1-1,0 0 1,1 0 0,-1 2-1,1-1 1,13 1 0,-32 24-8050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7.113"/>
    </inkml:context>
    <inkml:brush xml:id="br0">
      <inkml:brushProperty name="width" value="0.025" units="cm"/>
      <inkml:brushProperty name="height" value="0.025" units="cm"/>
      <inkml:brushProperty name="color" value="#E71224"/>
    </inkml:brush>
  </inkml:definitions>
  <inkml:trace contextRef="#ctx0" brushRef="#br0">35 70 16015,'0'0'5200,"-1"9"-1597,-2 30-1035,3-38-2501,0 1 0,1-1 0,-1 0 0,0 0 0,1 0 0,-1 0 0,0 0 0,1 0 0,-1 0 0,1 0 0,0 0 0,-1 0 0,1 0 0,0 0 0,-1-1 0,1 1 0,0 0 0,0 0 0,0-1 0,0 1 0,0 0 0,0-1 0,0 1 0,0-1 0,0 0 0,0 1 0,0-1 0,0 0 0,0 1 0,0-1 0,0 0 0,0 0 0,0 0 0,0 0 0,1 0 0,0 0 0,40-5 828,-37 3-814,1-1-1,0 1 1,-1-1 0,0 0 0,1-1 0,-1 1 0,0-1-1,-1 0 1,1 0 0,-1-1 0,6-6 0,-8 8-49,1 0 0,-1 0 0,0-1 0,0 1 0,0 0 0,0-1 1,0 0-1,-1 1 0,0-1 0,0 0 0,0 0 0,0 0 0,0 0 0,-1 1 0,0-1 1,1 0-1,-2 0 0,0-7 0,1 10-32,-1 0 0,1 1 1,-1-1-1,0 0 0,1 0 0,-1 0 1,0 1-1,0-1 0,0 0 0,0 1 0,1-1 1,-1 1-1,0-1 0,0 1 0,0-1 1,0 1-1,0 0 0,0-1 0,0 1 1,-1 0-1,1 0 0,0 0 0,0 0 1,0 0-1,0 0 0,0 0 0,0 0 0,0 0 1,0 0-1,-2 1 0,-33 11-114,24-2 152,1 0 0,0 1 1,1 0-1,0 0 0,1 1 0,0 1 0,0-1 0,2 1 0,0 1 0,0 0 1,1 0-1,1 0 0,-4 17 0,8-30-53,1 1 1,0-1-1,-1 1 1,1-1-1,0 1 1,0-1-1,0 1 1,0-1-1,0 1 1,0-1-1,0 1 1,1-1-1,-1 1 1,0-1-1,1 1 1,-1-1-1,1 1 1,0-1-1,-1 0 1,1 1-1,0-1 1,0 0-1,0 0 0,1 2 1,0-2-72,0 0 0,0 0 0,0 0 1,0 0-1,1 0 0,-1-1 0,0 1 0,0-1 0,0 0 0,0 1 1,1-1-1,-1 0 0,0 0 0,5-1 0,2-1-849,1 0 1,0 0-1,-1-1 0,1-1 0,-1 1 0,14-9 1,19-15-11724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6.026"/>
    </inkml:context>
    <inkml:brush xml:id="br0">
      <inkml:brushProperty name="width" value="0.025" units="cm"/>
      <inkml:brushProperty name="height" value="0.025" units="cm"/>
    </inkml:brush>
  </inkml:definitions>
  <inkml:trace contextRef="#ctx0" brushRef="#br0">149 19 18193,'0'0'3518,"-10"0"-470,0 1-2629,1 1-1,-1 0 0,1 0 0,-1 1 0,1 0 0,-14 7 0,20-8-342,-1-1-1,0 1 1,1 0-1,-1 0 1,1 1 0,0-1-1,0 0 1,0 1 0,0 0-1,0 0 1,0 0-1,1 0 1,0 0 0,-1 1-1,1-1 1,0 0-1,1 1 1,-1 0 0,1 0-1,-1-1 1,1 1 0,-1 4-1,3-7-69,-1 0 0,0 0-1,1 0 1,-1-1 0,1 1-1,-1 0 1,1 0 0,-1-1 0,1 1-1,-1 0 1,1-1 0,0 1 0,-1-1-1,1 1 1,0-1 0,-1 1-1,1-1 1,0 1 0,0-1 0,0 0-1,-1 1 1,1-1 0,0 0-1,0 0 1,0 0 0,0 1 0,0-1-1,-1 0 1,1 0 0,0 0 0,0-1-1,0 1 1,0 0 0,0 0-1,-1 0 1,1-1 0,0 1 0,0 0-1,1-1 1,38-11-11,15-23-532,-46 28 438,1 0 0,0 0 1,0 1-1,0 0 0,1 1 1,-1 0-1,1 1 0,0 0 1,1 1-1,17-3 1,-28 6 147,-1 0 1,1 0 0,0 0-1,-1 0 1,1 0 0,0 0 0,0 0-1,-1 1 1,1-1 0,0 0 0,-1 1-1,1-1 1,-1 0 0,1 1 0,0-1-1,-1 1 1,1-1 0,-1 1 0,1-1-1,-1 1 1,1-1 0,-1 1 0,1-1-1,-1 1 1,0 0 0,1-1 0,-1 1-1,0 0 1,0-1 0,1 1 0,-1 0-1,0-1 1,0 1 0,0 0 0,0 1-1,-2 31 1662,0-16-643,4-16-1058,-1 0-1,1-1 1,-1 1-1,1 0 1,-1-1-1,1 1 1,-1-1 0,1 0-1,0 1 1,-1-1-1,1 0 1,0 0-1,-1 0 1,1 0-1,0 0 1,-1-1-1,4 0 1,-2 1-11,74-13-2012,102-46-8760,-170 55 10352,23-8-5878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26.382"/>
    </inkml:context>
    <inkml:brush xml:id="br0">
      <inkml:brushProperty name="width" value="0.025" units="cm"/>
      <inkml:brushProperty name="height" value="0.025" units="cm"/>
    </inkml:brush>
  </inkml:definitions>
  <inkml:trace contextRef="#ctx0" brushRef="#br0">121 248 6182,'0'0'16090,"-6"-1"-14521,1 1-1283,-1 0-1,1 1 1,0-1 0,0 1-1,0 0 1,0 0-1,0 1 1,0 0 0,0 0-1,0 0 1,1 0-1,-1 1 1,1-1 0,-1 1-1,1 1 1,0-1-1,0 0 1,1 1 0,-1 0-1,1 0 1,0 0-1,0 0 1,0 0 0,0 1-1,-3 7 1,6-11-267,0 0 1,0-1-1,0 1 0,0 0 1,1-1-1,-1 1 1,0-1-1,0 1 0,1 0 1,-1-1-1,0 1 0,1-1 1,-1 1-1,0-1 1,1 1-1,-1-1 0,1 1 1,-1-1-1,1 1 0,-1-1 1,1 0-1,-1 1 1,1-1-1,0 0 0,-1 0 1,1 1-1,-1-1 0,1 0 1,0 0-1,-1 0 1,1 0-1,0 0 0,-1 0 1,1 1-1,0-2 0,-1 1 1,1 0-1,0 0 1,-1 0-1,1 0 0,0-1 1,32-2 105,-21-1-110,-1 0-1,1-1 1,-1 0-1,0-1 1,0 0-1,0-1 1,12-10-1,5-6-74,31-33-1,-24 20 97,-1-2-1,55-84 1,-107 151-21,-4 4 111,-28 62-1,45-84-107,1 0-1,0 1 1,1-1-1,0 1 1,1 0-1,0 0 1,0 0-1,2 0 1,-1 0-1,3 14 1,-2-24-98,0 1 0,1 0-1,-1-1 1,1 1 0,0-1 0,0 1-1,0-1 1,0 1 0,0-1 0,1 1-1,2 2 1,14 9-3895,10-7-6622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7.647"/>
    </inkml:context>
    <inkml:brush xml:id="br0">
      <inkml:brushProperty name="width" value="0.025" units="cm"/>
      <inkml:brushProperty name="height" value="0.025" units="cm"/>
    </inkml:brush>
  </inkml:definitions>
  <inkml:trace contextRef="#ctx0" brushRef="#br0">0 130 10954,'0'0'7517,"12"-1"-6049,21-4-833,1-2 0,-1-1-1,-1-2 1,43-18 0,54-16-184,-103 36-380,1 2 1,0 1-1,0 1 1,30 0-1,-38 10 287,-18 6 626,-3-10-801,1 0 0,-1 1 1,1-1-1,-1 0 0,0 0 0,0 0 0,0 0 0,0-1 0,0 1 0,0 0 1,-3 1-1,-10 4 249,0-1 0,-1 0 0,1-1 1,-1-1-1,0 0 0,0-1 0,-1-1 0,-16 0 1,8-1-364,1-2 1,-1 0 0,1-2 0,-42-9-1,64 12-252,0-1-1,0 1 1,0-1 0,0 1-1,0-1 1,0 0-1,1 0 1,-1 0 0,0 0-1,0 0 1,1 0-1,-1 0 1,-1-2-1,-3-17-6435,6-5-4266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8.715"/>
    </inkml:context>
    <inkml:brush xml:id="br0">
      <inkml:brushProperty name="width" value="0.025" units="cm"/>
      <inkml:brushProperty name="height" value="0.025" units="cm"/>
    </inkml:brush>
  </inkml:definitions>
  <inkml:trace contextRef="#ctx0" brushRef="#br0">192 93 6566,'0'0'8739,"-8"1"-6817,5-1-1965,-36 6 2484,38-6-2294,-1 1 0,1-1 0,-1 1 0,1-1 0,0 1 0,-1 0 0,1 0 0,0-1 0,0 1 1,-1 0-1,1 0 0,0 0 0,0 1 0,0-1 0,0 0 0,0 0 0,0 1 0,1-1 0,-1 0 0,0 1 0,1-1 0,-1 0 0,1 1 0,-1-1 0,1 1 0,0-1 0,0 1 0,-1 1 0,2-2-114,-1 0 0,1 0 0,0 0 1,-1 0-1,1 0 0,0-1 0,-1 1 0,1 0 0,0 0 0,0-1 0,0 1 0,0-1 0,-1 1 0,1-1 0,0 1 0,0-1 0,0 1 0,0-1 0,0 0 0,0 0 1,0 1-1,0-1 0,0 0 0,1 0 0,-1 0 0,0 0 0,0 0 0,0 0 0,2-1 0,37-2 636,-15-3-562,-1-1 1,0-1-1,-1 0 1,0-2-1,0-1 1,21-14-1,-16 9-23,0 1 0,1 2 0,34-11 1,-89 34 598,-49 24 1,-13 7 703,51-27-942,0-2-1,-1-1 1,0-2 0,-1-1-1,0-2 1,-51 1-1,90-7-445,0 0 0,0 0 0,-1 0-1,1 0 1,0 0 0,0 1-1,-1-1 1,1 0 0,0 0-1,0 0 1,-1 0 0,1 0-1,0 0 1,-1 0 0,1 0 0,0 0-1,0 0 1,-1 0 0,1 0-1,0 0 1,-1 0 0,1 0-1,0 0 1,0 0 0,-1 0 0,1-1-1,0 1 1,0 0 0,-1 0-1,1 0 1,0 0 0,0 0-1,-1-1 1,1 1 0,0 0-1,0 0 1,0-1 0,0 1 0,-1 0-1,1 0 1,0 0 0,0-1-1,0 1 1,0 0 0,0-1-1,0 1 1,-1 0 0,7-5-68,-5 5 62,24-12-235,1 2 1,0 0 0,1 2 0,29-6 0,-11 3-422,102-23-2305,-174 43 3057,1 0-1,-30 15 1,-6 3-1350,-2-8-3291,25-15-1384</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23.607"/>
    </inkml:context>
    <inkml:brush xml:id="br0">
      <inkml:brushProperty name="width" value="0.025" units="cm"/>
      <inkml:brushProperty name="height" value="0.025" units="cm"/>
    </inkml:brush>
  </inkml:definitions>
  <inkml:trace contextRef="#ctx0" brushRef="#br0">364 63 4644,'0'0'10143,"-12"0"-8733,-30 0-63,1 3 0,-51 9-1,38-4 1297,-67 1 0,119-9-1976,38 2-489,-1-2 0,1-1 0,61-10 1,-38 3-139,15 0-5,397-61 127,-643 70 1749,-249 48-1718,660-71-156,86 1-811,-409 24 775,0 4 1,-100 21-1,35 3-5306,127-27-866,13-3-4810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6.784"/>
    </inkml:context>
    <inkml:brush xml:id="br0">
      <inkml:brushProperty name="width" value="0.025" units="cm"/>
      <inkml:brushProperty name="height" value="0.025" units="cm"/>
    </inkml:brush>
  </inkml:definitions>
  <inkml:trace contextRef="#ctx0" brushRef="#br0">24 0 8872,'0'0'19475,"5"10"-17895,0-1-1396,-1 0-1,-1 0 1,1 0 0,-2 0-1,1 0 1,-1 1-1,-1-1 1,0 1 0,0-1-1,0 1 1,-2-1 0,1 1-1,-1-1 1,-3 13 0,-14 70-113,8-46-136,1 1 1,3 0-1,-1 59 1,7-99-417,0-1 0,1 1 0,0 0 1,0-1-1,4 13 0,-4-17-43,0 0 0,0 0 0,0 0 1,0 0-1,0 0 0,1 0 0,-1 0 0,1-1 1,-1 1-1,1-1 0,-1 1 0,5 2 0,9 1-6677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7.633"/>
    </inkml:context>
    <inkml:brush xml:id="br0">
      <inkml:brushProperty name="width" value="0.025" units="cm"/>
      <inkml:brushProperty name="height" value="0.025" units="cm"/>
    </inkml:brush>
  </inkml:definitions>
  <inkml:trace contextRef="#ctx0" brushRef="#br0">123 69 6694,'0'0'9924,"10"-8"-7783,7-5-903,15-11 752,-6 0 5267,-46 36-4300,2-4-2866,-3 7-14,4-5-27,1 1 0,0 1-1,0 1 1,1 0 0,0 1 0,2 0-1,-25 32 1,38-45-50,0-1 0,-1 1 0,1-1-1,0 0 1,-1 1 0,1-1 0,0 1 0,0-1 0,0 1-1,0-1 1,-1 1 0,1-1 0,0 1 0,0-1 0,0 1-1,0-1 1,0 1 0,0-1 0,0 1 0,0-1 0,0 1 0,1-1-1,-1 1 1,0-1 0,0 1 0,0-1 0,0 1 0,1-1-1,-1 1 1,0-1 0,1 0 0,-1 1 0,0-1 0,1 1 0,-1-1-1,1 1 1,23 4-17,42-13-53,-51 6 35,-10 1 6,10-1-23,1 1-1,30 1 1,-43 0 48,0 1 1,1-1-1,-1 1 0,0 0 0,1 0 0,-1 0 0,0 0 1,5 3-1,-7-3 2,0 0 0,0 0 0,0-1-1,0 1 1,0 0 0,0 0 0,0 0 0,-1 0 0,1 0 0,0 0 0,-1 0 0,1 0 0,-1 0 0,1 0-1,-1 0 1,0 1 0,1-1 0,-1 0 0,0 0 0,0 0 0,0 1 0,0-1 0,0 0 0,0 2 0,0-1 9,-1-1 0,0 1 0,0 0 0,0 0 1,0 0-1,0 0 0,0-1 0,0 1 0,-1 0 0,1-1 1,-1 1-1,1-1 0,-1 1 0,1-1 0,-1 0 0,0 0 1,0 0-1,0 0 0,0 0 0,1 0 0,-4 0 1,-50 17 208,40-13-190,-95 25-26,187-47-9433,-31-1 3000,6-3-3581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7.989"/>
    </inkml:context>
    <inkml:brush xml:id="br0">
      <inkml:brushProperty name="width" value="0.025" units="cm"/>
      <inkml:brushProperty name="height" value="0.025" units="cm"/>
    </inkml:brush>
  </inkml:definitions>
  <inkml:trace contextRef="#ctx0" brushRef="#br0">170 1 6470,'0'0'16661,"-10"2"-13121,2-1-3294,1 1 0,0 0 0,1 0 0,-1 1 1,0 0-1,1 0 0,-1 1 0,1-1 0,0 2 1,0-1-1,1 0 0,-1 1 0,1 0 0,0 1 0,0-1 1,-4 7-1,-29 50 926,36-58-1115,0 1-1,0 0 1,0-1 0,1 1 0,0 0 0,0 0 0,0-1 0,0 1 0,1 0-1,0 0 1,0 0 0,1 7 0,0-9-57,0-1 0,0 0 0,0 0 0,0 0 0,1 0 0,-1-1 0,1 1 0,-1 0 0,1 0 0,0-1 0,-1 1 0,1-1 0,0 0 0,0 1 0,0-1 0,0 0 0,0 0 0,1 0 0,-1-1 0,0 1 0,0 0 0,0-1 0,1 1 0,-1-1 0,0 0 0,1 0 0,4 0 0,0 0 0,1 0 0,0 0 0,-1-1 0,1 0 0,0 0 0,-1-1 0,11-3 0,-10 1 0,-1 0 0,0-1 0,-1 1 0,1-1 0,-1-1 0,0 1 0,0-1 0,-1 0 0,1 0 0,-1-1 0,-1 1 0,6-11 0,-7 13 0,-1-1 0,1 0 0,-1 0 0,0 0 0,0 0 0,0 0 0,-1-1 0,0 1 0,0 0 0,0-1 0,-1 1 0,0-1 0,0 1 0,0-1 0,-1 1 0,1-1 0,-1 1 0,-1 0 0,-2-8 0,3 11-51,-1 0 0,0 0 0,0 0 0,0 0 0,1 1 0,-2-1-1,1 1 1,0-1 0,0 1 0,0 0 0,-1 0 0,1 0 0,0 0 0,-1 0 0,1 1 0,-1-1 0,1 1 0,-1-1 0,0 1-1,1 0 1,-1 0 0,1 0 0,-1 0 0,1 1 0,-1-1 0,-2 2 0,3-2-128,0 0-1,0 1 1,0-1-1,0 1 1,0-1 0,0 1-1,0 0 1,1 0-1,-1 0 1,0 0 0,1 0-1,-1 0 1,0 1 0,1-1-1,-1 0 1,1 1-1,0-1 1,-1 1 0,1 0-1,-1 2 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8.363"/>
    </inkml:context>
    <inkml:brush xml:id="br0">
      <inkml:brushProperty name="width" value="0.025" units="cm"/>
      <inkml:brushProperty name="height" value="0.025" units="cm"/>
    </inkml:brush>
  </inkml:definitions>
  <inkml:trace contextRef="#ctx0" brushRef="#br0">0 1 9641,'0'0'19704,"7"11"-18279,-3-2-1237,1-1-1,-1 1 1,0 0-1,-1 0 0,0 0 1,-1 0-1,0 0 0,0 1 1,0 16-1,-4 73-48,0-37-147,7 90 0,2-125-2793,-7-26 2473,1 0 0,-1 1 0,1-1 0,-1 0 0,1 0 0,0 0 0,0 0-1,-1 0 1,1 0 0,0 0 0,0 0 0,0 0 0,0 0 0,0 0 0,0 0 0,0-1 0,0 1-1,1 0 1,-1-1 0,0 1 0,0-1 0,0 0 0,1 1 0,-1-1 0,0 0 0,1 1 0,-1-1-1,2 0 1,10-1-9169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122"/>
    </inkml:context>
    <inkml:brush xml:id="br0">
      <inkml:brushProperty name="width" value="0.025" units="cm"/>
      <inkml:brushProperty name="height" value="0.025" units="cm"/>
    </inkml:brush>
  </inkml:definitions>
  <inkml:trace contextRef="#ctx0" brushRef="#br0">1 49 6694,'0'0'20804,"12"-4"-19512,-8 3-1214,7-2 199,0 0-1,0 0 1,0 1-1,0 1 1,19-1-1,-27 2-259,0 0 0,-1 0-1,1 1 1,-1-1 0,1 1-1,-1-1 1,0 1 0,1 0-1,-1 0 1,1 0 0,-1 0-1,0 0 1,0 0 0,0 1-1,0-1 1,0 1 0,0-1-1,0 1 1,0 0 0,0 0-1,-1 0 1,1 0 0,-1 0-1,0 0 1,1 0 0,-1 1-1,0-1 1,0 0 0,-1 1-1,1-1 1,0 1 0,-1-1-1,1 1 1,-1-1 0,0 1-1,0 4 1,-1 5 104,0 0-1,0 1 1,-1-1-1,-1 0 1,0 0-1,-9 21 1,7-21-10,1 0 0,0 0 1,1 1-1,0 0 0,1-1 1,0 14-1,2-25-111,0 0 0,0 0 0,1 0 0,-1-1 0,0 1 0,1 0 0,-1 0 0,1 0 0,-1-1 0,1 1 0,-1 0 0,1 0 0,0-1 0,-1 1 0,1-1 0,0 1 0,-1-1 0,1 1 0,0-1 0,0 1 0,0-1 0,0 1 0,-1-1 0,1 0 0,0 0 0,0 1 0,0-1 0,0 0 0,0 0 0,0 0 0,0 0 0,-1 0 0,1 0 0,0 0 0,2-1 0,36-6 0,-29 3 0,-1-1 0,0-1 0,0 0 0,-1 0 0,0-1 0,0 0 0,0 0 0,-1 0 0,0-1 0,0-1 0,-1 1 0,0-1 0,-1 0 0,0 0 0,0-1 0,-1 1 0,0-1 0,-1 0 0,0 0 0,0 0 0,-1-1 0,-1 1 0,0 0 0,0-1 0,-1-14 0,0 24 0,-1 0 0,1 0 0,0 0 0,0 0 0,0 0 0,-1 1 0,1-1 0,-1 0 0,1 0 0,-1 0 0,1 0 0,-1 1 0,1-1 0,-1 0 0,1 1 0,-1-1 0,0 0 0,0 1 0,1-1 0,-1 1 0,0-1 0,0 1 0,1-1 0,-1 1 0,0 0 0,0-1 0,0 1 0,0 0 0,0 0 0,0-1 0,0 1 0,0 0 0,1 0 0,-1 0 0,0 0 0,0 0 0,0 1 0,0-1 0,0 0 0,0 0 0,0 1 0,0-1 0,1 0 0,-1 1 0,0-1 0,0 1 0,0-1 0,1 1 0,-1-1 0,0 1 0,0-1 0,1 1 0,-1 0 0,1 0 0,-1-1 0,1 1 0,-1 0 0,1 0 0,-1 0 0,1-1 0,-1 1 0,1 0 0,0 0 0,0 0 0,-1 0 0,1 1 0,0-1 0,-1 1 0,1 0 0,0-1 0,0 1 0,0 0 0,0 0 0,0-1 0,0 1 0,0 0 0,0-1 0,1 1 0,-1 0 0,1-1 0,-1 1 0,1 0 0,-1-1 0,1 1 0,0-1 0,0 1 0,0-1 0,0 0 0,0 1 0,0-1 0,0 0 0,1 0 0,-1 0 0,0 0 0,1 0 0,-1 0 0,1 0 0,-1 0 0,3 1 0,0-1 0,0 0 0,0-1 0,0 1 0,0-1 0,0 0 0,0 0 0,0 0 0,0 0 0,0-1 0,0 1 0,0-1 0,0 0 0,6-3 0,-3 1 0,1-1 0,-1 0 0,0-1 0,0 0 0,-1 0 0,1 0 0,-1-1 0,0 0 0,-1 0 0,0 0 0,0-1 0,0 0 0,0 0 0,-1 0 0,-1 0 0,1-1 0,3-11 0,-7 18 0,0 1 0,0 0 0,-1 0 0,1 0 0,0 0 0,0 0 0,-1 0 0,1-1 0,0 1 0,0 0 0,-1 0 0,1 0 0,0 0 0,0 0 0,-1 0 0,1 0 0,0 0 0,0 0 0,-1 0 0,1 0 0,0 0 0,0 0 0,-1 0 0,1 0 0,0 1 0,0-1 0,-1 0 0,1 0 0,0 0 0,0 0 0,0 0 0,-1 1 0,1-1 0,0 0 0,0 0 0,0 0 0,-1 0 0,1 1 0,0-1 0,0 0 0,0 0 0,0 1 0,0-1 0,0 0 0,0 0 0,-1 1 0,1-1 0,0 0 0,0 1 0,-12 12 0,6-5 0,1 1 0,0 0 0,1 0 0,0 0 0,1 1 0,-1-1 0,2 1 0,-1 0 0,2 0 0,-1 0 0,1 0 0,1 0 0,0 0 0,1 12 0,0-20 0,-1-1 0,1 1 0,0 0 0,0-1 0,0 1 0,0-1 0,0 1 0,1-1 0,-1 1 0,0-1 0,1 0 0,-1 0 0,1 0 0,-1 0 0,1 0 0,-1 0 0,1 0 0,0 0 0,-1 0 0,1-1 0,0 1 0,0-1 0,0 0 0,-1 1 0,1-1 0,0 0 0,0 0 0,0 0 0,0 0 0,3-1 0,4 1 0,1-1 0,-1 0 0,0-1 0,0 0 0,11-4 0,38-23 0,-48 23 0,0 0 0,0 1 0,1 0 0,-1 1 0,1 0 0,0 0 0,0 1 0,21-3 0,-10 54 0,-18-46 0,0 1 0,0-1 0,0-1 0,0 1 0,1-1 0,-1 1 0,0-1 0,1 0 0,-1-1 0,1 1 0,-1-1 0,1 0 0,0 0 0,-1-1 0,5 0 0,69-15 0,-55 10 0,-14 4 0,0 0 0,-1 0 0,1-1 0,-1-1 0,11-5 0,-19 8-219,0 1 0,0-1 0,0 0 0,0 0 0,0 1 0,0-1 1,0 0-1,0 0 0,0 1 0,0-1 0,0 0 0,0 0 0,-1 1 0,1-1 0,0 0 0,0 1 0,-1-1 0,1 0 1,-1 1-1,1-1 0,-1 1 0,1-1 0,-1 0 0,1 1 0,-1-1 0,1 1 0,-1-1 0,1 1 0,-1 0 0,0-1 1,1 1-1,-1 0 0,0-1 0,0 1 0,-2-2-2321,-10-13-5772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7.547"/>
    </inkml:context>
    <inkml:brush xml:id="br0">
      <inkml:brushProperty name="width" value="0.025" units="cm"/>
      <inkml:brushProperty name="height" value="0.025" units="cm"/>
      <inkml:brushProperty name="color" value="#E71224"/>
    </inkml:brush>
  </inkml:definitions>
  <inkml:trace contextRef="#ctx0" brushRef="#br0">243 52 4708,'0'0'17307,"-7"-8"-14947,2 3-2083,0 1 1,0 0-1,0-1 0,0 2 1,-1-1-1,1 1 0,-1 0 1,-12-5-1,15 7-168,0 0 1,-1 0-1,0 1 1,1-1 0,-1 1-1,1 0 1,-1 0-1,0 0 1,1 0-1,-1 1 1,1-1-1,-1 1 1,1 0 0,-1 0-1,1 0 1,-1 1-1,1-1 1,0 1-1,0 0 1,0 0-1,-5 4 1,-1 2 112,0 0 0,1 1 1,0 0-1,1 0 0,-1 1 0,2 0 0,0 0 1,-10 21-1,13-23-160,0-1 0,0 1 1,1 0-1,0 0 0,0 0 1,1 0-1,0 0 0,0 0 1,1 0-1,0 1 0,0-1 0,1 0 1,4 16-1,-4-21-129,1 0 1,0 0-1,0 0 0,0 0 1,0 0-1,1 0 0,-1-1 1,1 1-1,-1-1 0,1 0 1,0 1-1,0-1 0,0-1 1,0 1-1,1 0 0,-1-1 1,0 1-1,1-1 0,-1 0 1,1 0-1,-1-1 0,1 1 1,-1-1-1,1 0 0,0 1 1,6-2-1,1 1-809,0-1 0,0 0 0,0 0 0,-1-1 0,1 0 0,0-1 0,18-8 0,12-11-5765,-2-3-6059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478"/>
    </inkml:context>
    <inkml:brush xml:id="br0">
      <inkml:brushProperty name="width" value="0.025" units="cm"/>
      <inkml:brushProperty name="height" value="0.025" units="cm"/>
    </inkml:brush>
  </inkml:definitions>
  <inkml:trace contextRef="#ctx0" brushRef="#br0">0 0 19571,'0'0'9128,"57"6"-13612,-42-6-8168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9.822"/>
    </inkml:context>
    <inkml:brush xml:id="br0">
      <inkml:brushProperty name="width" value="0.025" units="cm"/>
      <inkml:brushProperty name="height" value="0.025" units="cm"/>
    </inkml:brush>
  </inkml:definitions>
  <inkml:trace contextRef="#ctx0" brushRef="#br0">143 93 5445,'0'0'10794,"2"-11"-6091,2-3-3544,-2 10-706,0-1-1,-1 1 0,0-1 0,0 0 0,-1 0 0,1 0 0,-1 0 0,0 1 0,-1-10 1,1 13-373,-1 0 0,1 1 1,0-1-1,-1 0 1,1 1-1,-1-1 1,1 0-1,-1 1 1,1-1-1,-1 1 1,0-1-1,1 1 1,-1-1-1,0 1 0,1-1 1,-1 1-1,0 0 1,0-1-1,1 1 1,-1 0-1,0 0 1,0 0-1,0-1 1,1 1-1,-1 0 1,0 0-1,0 0 1,0 0-1,1 0 0,-1 1 1,0-1-1,0 0 1,0 0-1,1 0 1,-1 1-1,0-1 1,0 0-1,1 1 1,-2 0-1,-31 14 385,25-8-354,0 0 1,1 0-1,1 0 1,-1 1-1,1 0 1,-7 11-1,11-15-97,0 0-1,0 0 0,0-1 0,0 2 1,1-1-1,-1 0 0,1 0 1,0 0-1,1 1 0,-1-1 1,1 0-1,-1 1 0,1-1 0,0 1 1,1-1-1,-1 0 0,2 5 1,-1-7-9,0-1 0,0 1 1,1 0-1,-1-1 1,0 1-1,1-1 0,-1 1 1,1-1-1,-1 0 1,1 0-1,0 0 0,-1 0 1,1 0-1,0 0 0,0 0 1,0-1-1,0 1 1,0 0-1,0-1 0,0 0 1,3 1-1,53 4-282,-37-4-72,-17-1 313,-1 0 0,1 0 0,0 1 0,0 0 0,0 0 0,-1 0 0,1 0 0,0 1-1,-1-1 1,1 1 0,-1 0 0,0 0 0,1 0 0,-1 1 0,0-1 0,0 1-1,-1-1 1,1 1 0,0 0 0,-1 0 0,0 0 0,0 1 0,3 4 0,-3-2 46,0 1 1,0-1 0,-1 1 0,0-1 0,0 1 0,-1 0-1,0-1 1,0 1 0,0 0 0,-1-1 0,0 1-1,0-1 1,-3 9 0,-1 1 177,0 0-1,-2 0 1,1-1 0,-2 0-1,0 0 1,-1 0-1,0-1 1,-1-1 0,-1 0-1,0 0 1,0-1-1,-2 0 1,-20 15 0,32-26-187,-1 1 1,0-1-1,1 0 0,-1 0 1,0 0-1,0 0 1,0 0-1,0 0 1,0 0-1,0-1 0,0 1 1,0-1-1,0 1 1,0-1-1,0 0 1,0 0-1,-1 0 1,1 0-1,0 0 0,0-1 1,0 1-1,0 0 1,0-1-1,0 0 1,-3-1-1,3 0 0,0 0-1,0 0 1,0 0-1,0-1 1,1 1 0,-1 0-1,1-1 1,0 0-1,-1 1 1,1-1-1,0 0 1,0 0 0,1 1-1,-1-1 1,0-6-1,-1-9-2,2 0 1,0 0-1,0-1 0,7-31 0,-5 38-24,1-1 0,1 1 0,0 0 0,1 0 0,0 0-1,0 1 1,2 0 0,-1 0 0,1 0 0,1 1 0,0 0 0,1 0 0,-1 1 0,2 0 0,-1 1-1,1 0 1,18-11 0,1 2-3171,0-2-3866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0.455"/>
    </inkml:context>
    <inkml:brush xml:id="br0">
      <inkml:brushProperty name="width" value="0.025" units="cm"/>
      <inkml:brushProperty name="height" value="0.025" units="cm"/>
    </inkml:brush>
  </inkml:definitions>
  <inkml:trace contextRef="#ctx0" brushRef="#br0">0 81 5573,'0'-11'4607,"0"-4"-3667,0-24 7096,0 24-638,0 47-4575,9 670 567,-8-1110-3390,0 407-4,-1 1 0,1 0 0,-1 0 0,0-1 0,1 1 0,-1 0 0,0 0 0,1 0 0,-1 0 0,1 0 0,-1 0 0,1 0 0,-1 0 0,0 0 0,1 0 0,-1 0 0,1 0 0,-1 0 0,1 0 0,-1 0 0,0 0 0,1 0 0,-1 0 0,1 0 0,-1 1 0,0-1 0,1 0 0,-1 0 0,0 1 0,1-1 0,-1 0 0,0 0 0,1 1 0,-1-1 0,1 1 1,19 12-830,-18-12 389,5 4-1287,1-1 0,-1-1 0,1 1 0,0-1 0,0-1 0,0 1 0,16 1 0,9-2-7857</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0.854"/>
    </inkml:context>
    <inkml:brush xml:id="br0">
      <inkml:brushProperty name="width" value="0.025" units="cm"/>
      <inkml:brushProperty name="height" value="0.025" units="cm"/>
    </inkml:brush>
  </inkml:definitions>
  <inkml:trace contextRef="#ctx0" brushRef="#br0">103 114 13196,'0'0'18578,"-10"-4"-17724,8 3-826,0 0-25,0 0 0,0 0-1,0 0 1,0 0 0,0 1 0,0-1-1,0 0 1,0 1 0,0 0 0,0-1 0,0 1-1,0 0 1,0 0 0,0 0 0,0 0-1,-1 1 1,1-1 0,0 1 0,0-1 0,0 1-1,0-1 1,0 1 0,0 0 0,1 0-1,-1 0 1,0 0 0,0 1 0,1-1-1,-1 0 1,0 1 0,1-1 0,0 1 0,-1-1-1,1 1 1,0 0 0,0-1 0,-1 1-1,2 0 1,-3 3 0,1 0-3,-1-1 0,1 1 0,0-1 0,0 1 0,1 0 0,-1 0 0,1 0 0,-1 9 0,33-12 0,57-11 0,70-3 0,-157 11 0,-1 1 0,1 0 0,-1-1 0,1 1 0,-1 0 0,0-1 0,1 1 0,-1 0 0,0-1 0,1 1 0,-1-1 0,0 1 0,1-1 0,-1 1 0,0-1 0,0 1 0,0-1 0,1 1 0,-1-1 0,0 1 0,0-1 0,0 1 0,0-1 0,0 1 0,0-1 0,0 1 0,0-1 0,0 1 0,0-1 0,0 1 0,-1-1 0,1 1 0,0-1 0,0 1 0,0-1 0,-1 1 0,1-1 0,0 1 0,0-1 0,-1 1 0,1-1 0,-1 1 0,-15-36 0,9 23 0,-28-77 0,35 89 0,1 1 0,-1 0 0,0-1 0,0 1 0,0-1 0,1 1 0,-1 0 0,0 0 0,0-1 0,1 1 0,-1 0 0,0-1 0,1 1 0,-1 0 0,0 0 0,1 0 0,-1-1 0,0 1 0,1 0 0,-1 0 0,1 0 0,-1 0 0,0 0 0,1 0 0,-1 0 0,1 0 0,-1 0 0,0 0 0,1 0 0,-1 0 0,1 0 0,-1 0 0,0 0 0,1 0 0,-1 0 0,1 1 0,14 0 0,14 5-128,-6-1-1375,0-1 0,1-2 1,43 1-1,-32-6-7156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1.473"/>
    </inkml:context>
    <inkml:brush xml:id="br0">
      <inkml:brushProperty name="width" value="0.025" units="cm"/>
      <inkml:brushProperty name="height" value="0.025" units="cm"/>
    </inkml:brush>
  </inkml:definitions>
  <inkml:trace contextRef="#ctx0" brushRef="#br0">0 29 10570,'0'0'19224,"7"11"-18050,3 6-769,0 0 1,22 25-1,-27-36-364,0-1 1,0 0 0,0 0-1,1-1 1,0 1 0,-1-1-1,2 0 1,-1-1 0,0 1-1,1-1 1,-1-1 0,1 1-1,8 1 1,-4-2-605,-1-1-1,1 0 1,0-1-1,0 0 1,0 0-1,0-1 1,0-1-1,0 0 1,0 0-1,-1-1 1,1-1-1,-1 0 1,19-9-1,-23 9 232,0 0 0,0 0 0,0 0-1,-1-1 1,0 0 0,0 0 0,0 0 0,-1 0-1,1-1 1,-1 0 0,0 0 0,-1 0 0,0 0-1,0-1 1,0 1 0,-1-1 0,0 1 0,0-1-1,0 0 1,-1 0 0,0 0 0,0-13 0,-20 38 4159,-14 39-2364,2 2 0,3 2-1,3 0 1,2 2 0,3 0 0,3 2-1,-14 97 1,27-121-3083,2-15-2755,2-10-5357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9.661"/>
    </inkml:context>
    <inkml:brush xml:id="br0">
      <inkml:brushProperty name="width" value="0.025" units="cm"/>
      <inkml:brushProperty name="height" value="0.025" units="cm"/>
    </inkml:brush>
  </inkml:definitions>
  <inkml:trace contextRef="#ctx0" brushRef="#br0">0 1 17553,'0'0'13698,"4"13"-12534,4 46-1047,-2 0 1,-2 87-1,-12 90-229,12-226-1715,-4-10 1598,0 0 1,1 0 0,-1 1 0,1-1 0,-1 0 0,1 0 0,-1 0 0,1 0-1,-1 0 1,1 0 0,-1 0 0,1 0 0,-1 0 0,0 0 0,1-1 0,-1 1-1,1 0 1,-1 0 0,1 0 0,-1-1 0,0 1 0,1 0 0,-1 0 0,1-1 0,-1 1-1,0 0 1,1-1 0,-1 1 0,0 0 0,1-1 0,13-18-8474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9.988"/>
    </inkml:context>
    <inkml:brush xml:id="br0">
      <inkml:brushProperty name="width" value="0.025" units="cm"/>
      <inkml:brushProperty name="height" value="0.025" units="cm"/>
    </inkml:brush>
  </inkml:definitions>
  <inkml:trace contextRef="#ctx0" brushRef="#br0">0 0 26649,'0'0'6118,"0"54"-6118,8-54 0,2 0-512,-2-6-5766,5-7-6118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0.346"/>
    </inkml:context>
    <inkml:brush xml:id="br0">
      <inkml:brushProperty name="width" value="0.025" units="cm"/>
      <inkml:brushProperty name="height" value="0.025" units="cm"/>
    </inkml:brush>
  </inkml:definitions>
  <inkml:trace contextRef="#ctx0" brushRef="#br0">75 13 24311,'0'0'2643,"10"-2"-12,-9 2-2611,15-3 338,1 0-1,0 1 1,0 0 0,0 2 0,18 1 0,-32-1-315,0 0 1,0 1-1,0-1 0,0 1 0,0 0 0,0 0 0,0 0 0,0 1 0,0-1 1,0 1-1,-1-1 0,1 1 0,0 0 0,-1 0 0,0 0 0,3 3 0,-3-2-29,-1 0-1,0-1 1,1 1-1,-1 0 0,-1 0 1,1 0-1,0 0 1,-1 0-1,1 0 0,-1 1 1,0-1-1,0 0 1,0 0-1,-1 0 1,1 0-1,-1 0 0,0 0 1,1 0-1,-1 0 1,-3 5-1,-4 7-13,0 1 0,-1-1 0,-1 0 0,-1-1 0,0 0 0,-25 23 0,5-4 0,-9 10 0,23-26 0,1 1 0,0 1 0,-19 30 0,34-48 0,0 0 0,0 1 0,0-1 0,1 0 0,-1 1 0,0-1 0,1 0 0,-1 1 0,1-1 0,0 1 0,-1-1 0,1 1 0,0-1 0,0 1 0,0-1 0,0 1 0,0-1 0,0 1 0,0-1 0,1 1 0,-1-1 0,1 3 0,0-3 0,0 0 0,0 0 0,0 0 0,0 0 0,1 0 0,-1-1 0,0 1 0,0 0 0,1 0 0,-1-1 0,0 1 0,1-1 0,-1 1 0,1-1 0,-1 0 0,0 0 0,1 1 0,2-1 0,9 0 0,1-1 0,-1 0 0,26-5 0,-31 4 0,47-8 70,184-30-3786,-193 35-6827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3.738"/>
    </inkml:context>
    <inkml:brush xml:id="br0">
      <inkml:brushProperty name="width" value="0.025" units="cm"/>
      <inkml:brushProperty name="height" value="0.025" units="cm"/>
    </inkml:brush>
  </inkml:definitions>
  <inkml:trace contextRef="#ctx0" brushRef="#br0">100 1 6534,'0'0'17361,"0"10"-15274,0 3-1412,-1 0 0,-1 0 0,0 0 1,-1 0-1,-8 20 0,-31 75 1237,35-93-1821,1 0 1,0 0-1,1 1 0,1 0 1,1 0-1,0 0 0,1 1 1,-1 22-1,4-38-109,0 1 0,-1-1 0,1 0 0,0 0 0,0 1 0,-1-1-1,1 0 1,0 0 0,0 0 0,0 0 0,0 0 0,1 0 0,-1-1 0,0 1 0,0 0 0,1 0 0,-1-1 0,0 1 0,0-1 0,1 1-1,-1-1 1,1 0 0,-1 1 0,0-1 0,1 0 0,-1 0 0,1 0 0,-1 0 0,1 0 0,-1 0 0,1-1 0,-1 1 0,0 0-1,2-1 1,5 0-314,-1 0 0,1-1-1,-1 1 1,0-1 0,11-5 0,-10 3-1237,0-1 0,-1 0 1,0-1-1,0 1 1,12-14-1,5-10-6636</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094"/>
    </inkml:context>
    <inkml:brush xml:id="br0">
      <inkml:brushProperty name="width" value="0.025" units="cm"/>
      <inkml:brushProperty name="height" value="0.025" units="cm"/>
    </inkml:brush>
  </inkml:definitions>
  <inkml:trace contextRef="#ctx0" brushRef="#br0">71 0 14157,'0'0'9129,"-37"53"-6438,23-27-481,3 2-801,6 1-416,2-1-513,3-5-351,11-7-97,17-7-513,11-9-1184,9 0-898,5-21-1249,-1-9-1088,-3-3-2147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8.136"/>
    </inkml:context>
    <inkml:brush xml:id="br0">
      <inkml:brushProperty name="width" value="0.025" units="cm"/>
      <inkml:brushProperty name="height" value="0.025" units="cm"/>
      <inkml:brushProperty name="color" value="#E71224"/>
    </inkml:brush>
  </inkml:definitions>
  <inkml:trace contextRef="#ctx0" brushRef="#br0">97 1 18353,'0'0'7506,"-9"12"-5184,-2 3-1756,1 0-1,0 1 0,1 0 0,1 0 0,0 1 1,2 0-1,-9 32 0,11-23-544,1 1 1,0 37-1,3-65-21,0 1 0,0 0 0,0 0 0,0 0 0,0-1 0,0 1 0,0 0 0,0 0 0,0 0 0,1 0 0,-1-1 0,0 1 0,0 0 0,0 0 0,0 0 0,0 0 0,1 0 0,-1 0 0,0-1 0,0 1 0,0 0 0,0 0 0,1 0 0,-1 0 0,0 0 0,0 0 0,0 0 0,0 0 0,1 0 0,-1 0 0,0 0 0,0 0 0,0 0 0,1 0 0,-1 0 0,0 0 0,0 0 0,0 0 0,1 0 0,-1 0 0,0 0 0,0 0 0,0 0 0,0 0 0,1 0 0,-1 1 0,0-1 0,0 0 0,0 0 0,0 0 0,1 0 0,-1 0 0,0 0 0,0 1 0,0-1 0,0 0 0,0 0 0,0 0 0,0 0 0,0 1 0,0-1 0,1 0 0,-1 0 0,0 0 0,0 1 0,0-1 0,9-11 0,0-4 0,-2-1 0,0 1 0,0-1 0,-2 0 0,0 0 0,-1-1 0,0 0 0,-2 0 0,0 0 0,0-29 0,-17 84 0,15-36 0,-1 0 0,1 0 0,0 0 0,-1 0 0,1 0 0,0 0 0,0 0 0,1 0 0,-1 0 0,0 0 0,1 0 0,-1 0 0,1 0 0,-1 0 0,1 0 0,0 0 0,0 0 0,0 0 0,0-1 0,0 1 0,0 0 0,1-1 0,-1 1 0,1-1 0,-1 1 0,1-1 0,-1 0 0,3 2 0,3-1 0,0-1 0,-1 0 0,1 0 0,0 0 0,0-1 0,0 0 0,12-1 0,-8-1 0,0 0 0,1-1 0,-1 0 0,0 0 0,-1-1 0,1-1 0,-1 1 0,0-2 0,0 0 0,0 0 0,-1 0 0,0-2 0,0 1 0,-1-1 0,1 0 0,-2 0 0,1-1 0,-2 0 0,1-1 0,7-15 0,-34 39 0,3 3 0,2 1 0,-20 30 0,30-41 0,1 0 0,0 1 0,0-1 0,1 1 0,0 0 0,0 0 0,1 0 0,0 0 0,1 0 0,-2 15 0,3-22-42,0 0 1,0 0-1,0-1 0,1 1 1,-1 0-1,0 0 0,0 0 0,1 0 1,-1 0-1,0 0 0,1 0 1,-1 0-1,1-1 0,-1 1 1,1 0-1,0 0 0,-1-1 1,1 1-1,0 0 0,-1-1 0,1 1 1,0-1-1,0 1 0,-1-1 1,1 1-1,0-1 0,0 1 1,1-1-1,2 1-315,-1 0-1,1 0 1,-1-1 0,1 1 0,0-1-1,-1 0 1,1 0 0,4-1 0,-2 0-751,1 0-1,0 0 1,0 0 0,0-1 0,-1-1 0,1 1 0,-1-1 0,9-5-1,3-7-12776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423"/>
    </inkml:context>
    <inkml:brush xml:id="br0">
      <inkml:brushProperty name="width" value="0.025" units="cm"/>
      <inkml:brushProperty name="height" value="0.025" units="cm"/>
    </inkml:brush>
  </inkml:definitions>
  <inkml:trace contextRef="#ctx0" brushRef="#br0">134 1 9993,'0'0'12861,"-11"5"-10993,3-1-1625,1 0 0,-1 1 0,1 0 0,0 1 0,1-1-1,-1 1 1,1 1 0,1-1 0,-1 1 0,1 0 0,0 0 0,0 0 0,1 1 0,0 0 0,-3 9-1,2-4 89,0-1-1,1 1 1,1 1-1,-3 13 1,6-25-306,-1 0-1,1 0 1,-1 0 0,1 0 0,0 0 0,0 0 0,0 0-1,0 0 1,0 0 0,0 0 0,1 0 0,-1 1 0,1-1-1,-1-1 1,1 1 0,0 0 0,0 0 0,-1 0 0,1 0-1,1 0 1,-1-1 0,0 1 0,0 0 0,1-1 0,-1 1-1,1-1 1,-1 0 0,1 1 0,-1-1 0,1 0 0,0 0-1,0 0 1,0 0 0,0 0 0,2 0 0,3 0-10,-1 0-1,0-1 1,0 0 0,1 0-1,-1 0 1,0-1 0,0 0-1,0 0 1,0-1 0,0 0-1,0 0 1,0 0 0,0 0-1,-1-1 1,1 0 0,-1 0 0,0-1-1,0 0 1,0 0 0,0 0-1,-1 0 1,1-1 0,-1 1-1,4-7 1,-3 4-29,0-1 0,0 0 0,-1 0 0,0 0 0,0-1 0,-1 1 0,0-1 1,-1 0-1,0 0 0,0 0 0,-1 0 0,0 0 0,0 0 0,-1 0 0,-2-18 0,2 25 9,-1 0 1,1 0-1,-1 0 0,0 0 1,1 0-1,-1 1 0,0-1 1,0 0-1,0 1 1,0-1-1,0 1 0,-1-1 1,1 1-1,0-1 0,-1 1 1,1 0-1,-1 0 0,1-1 1,-1 1-1,0 0 0,1 1 1,-1-1-1,0 0 0,0 0 1,0 1-1,0-1 1,0 1-1,1-1 0,-1 1 1,0 0-1,0 0 0,0 0 1,0 0-1,0 0 0,0 1 1,0-1-1,-2 1 0,-1 0-47,0 0-1,0 0 1,0 0-1,0 1 0,0 0 1,1 0-1,-1 0 1,1 0-1,-1 1 0,1 0 1,0 0-1,0 0 1,-5 5-1,7-6-143,0 1-1,0 0 1,0-1-1,1 1 1,-1 0-1,0 0 1,1 0-1,0 0 1,0 1 0,0-1-1,0 0 1,1 0-1,-1 1 1,1-1-1,-1 0 1,2 4-1,-1-5-89,0 0 0,1-1 0,-1 1 0,1 0 0,0-1 0,-1 1 0,1-1 0,0 1 0,0-1 0,0 1 0,0-1 0,1 1 0,-1-1 0,0 0 0,0 0 0,1 0 0,-1 0 0,1 0 0,-1 0 0,1 0 0,-1 0 0,1 0 0,0-1 0,-1 1 0,1 0 0,0-1 0,-1 0 0,1 1 0,0-1 0,0 0 0,1 0 0,35 1-6077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4.793"/>
    </inkml:context>
    <inkml:brush xml:id="br0">
      <inkml:brushProperty name="width" value="0.025" units="cm"/>
      <inkml:brushProperty name="height" value="0.025" units="cm"/>
    </inkml:brush>
  </inkml:definitions>
  <inkml:trace contextRef="#ctx0" brushRef="#br0">160 26 13196,'0'0'6097,"-9"2"-1682,2 0-4026,-1 1 0,0 0 0,1 0 0,0 1 1,0 0-1,0 0 0,0 0 0,1 1 0,-1 0 0,1 1 1,0-1-1,1 1 0,0 0 0,-8 11 0,7-9-196,1 1-1,0 0 0,0 0 1,1 0-1,0 0 1,0 1-1,1 0 0,1-1 1,0 1-1,0 0 1,0 0-1,1 13 0,1-21-181,0 0-1,0 0 1,0 0-1,1 0 1,-1 0 0,1-1-1,-1 1 1,1 0-1,-1 0 1,1-1-1,0 1 1,0 0-1,0-1 1,0 1-1,0-1 1,0 1 0,1-1-1,-1 0 1,0 1-1,1-1 1,-1 0-1,4 2 1,-2-1-3,1-1-1,0 1 1,0-1 0,1 0 0,-1 0 0,0 0-1,0 0 1,0-1 0,9 1 0,-3-2-4,-1 1 0,1-2 0,0 1 0,-1-1 0,1-1 1,-1 1-1,0-2 0,15-6 0,-14 3 15,0 0 0,-1 0 0,0-1 0,0-1 0,-1 1 0,0-1 0,0 0 0,-1-1 0,7-12 0,-10 16-9,-1 0 0,0-1 0,0 1 0,0-1 1,-1 0-1,0 1 0,0-1 0,-1 0 0,0 0 1,0 0-1,-1-1 0,1 1 0,-2 0 0,1 0 1,-1 0-1,-2-12 0,1 16-9,1 0 1,-1 1-1,1-1 0,-1 1 0,0-1 0,0 1 1,0 0-1,0 0 0,-1 0 0,1 0 1,-1 0-1,1 0 0,-1 1 0,1-1 1,-1 1-1,0 0 0,0-1 0,0 1 1,0 1-1,0-1 0,0 0 0,0 1 1,0-1-1,0 1 0,0 0 0,0 0 1,0 0-1,0 1 0,-3 0 0,-2-1-18,0 1 0,1 0 0,-1 1 0,0-1 0,1 1 0,0 1 0,0 0 0,-1 0 1,2 0-1,-11 7 0,-21 29-2328,20-8-5016,13-12-1906</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5.134"/>
    </inkml:context>
    <inkml:brush xml:id="br0">
      <inkml:brushProperty name="width" value="0.025" units="cm"/>
      <inkml:brushProperty name="height" value="0.025" units="cm"/>
    </inkml:brush>
  </inkml:definitions>
  <inkml:trace contextRef="#ctx0" brushRef="#br0">70 15 7207,'0'0'6320,"-8"1"-2914,3 0-2935,-29 5 1613,33-6-1845,-1 0 1,1 1 0,0-1 0,0 1-1,0-1 1,0 1 0,0-1 0,0 1-1,0 0 1,0 0 0,0-1 0,0 1 0,0 0-1,0 0 1,0 0 0,1 0 0,-1 0-1,0 0 1,1 0 0,-1 0 0,1 0-1,-1 1 1,1-1 0,-1 0 0,1 0-1,0 0 1,-1 3 0,2-3-141,0 0 1,-1 0-1,1 1 0,0-1 1,-1 0-1,1 0 1,0 0-1,0 0 0,0 0 1,0 0-1,0 0 1,0-1-1,0 1 0,0 0 1,0 0-1,1-1 1,-1 1-1,0-1 1,0 1-1,1-1 0,-1 1 1,0-1-1,1 0 1,-1 0-1,0 0 0,1 0 1,0 0-1,48 5 939,-45-5-807,128-2 754,212-28 1,-93 3-443,-234 26-543,119-10 0,202 10 0,-339 1 0,1 0 0,0 0 0,-1 0 0,1-1 0,-1 1 0,1 0 0,-1 0 0,1 0 0,-1 0 0,1 0 0,0 1 0,-1-1 0,1 0 0,-1 0 0,1 0 0,-1 0 0,1 1 0,-1-1 0,1 0 0,-1 0 0,1 1 0,-1-1 0,1 0 0,-1 1 0,0-1 0,1 1 0,-1-1 0,1 0 0,-1 2 0,-14 6 0,-28 5 0,40-12-1,-1 0-300,0 0 0,1-1-1,-1 1 1,0 0 0,0-1 0,0 0 0,0 0 0,0 1-1,0-2 1,0 1 0,0 0 0,0-1 0,-4 0 0,-2-10-8102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5.629"/>
    </inkml:context>
    <inkml:brush xml:id="br0">
      <inkml:brushProperty name="width" value="0.025" units="cm"/>
      <inkml:brushProperty name="height" value="0.025" units="cm"/>
    </inkml:brush>
  </inkml:definitions>
  <inkml:trace contextRef="#ctx0" brushRef="#br0">76 33 6854,'0'0'11974,"11"-4"-9000,11-3-2115,-1 1 0,1 1-1,0 1 1,0 1 0,1 0 0,-1 2 0,24 2-1,-44-1-819,-1 0-1,1 0 0,-1 0 0,1 0 1,-1 0-1,1 1 0,-1-1 0,0 1 0,1-1 1,-1 1-1,0-1 0,1 1 0,-1 0 1,0-1-1,0 1 0,1 0 0,-1 0 0,0 0 1,0 0-1,0 0 0,0 0 0,0 0 1,-1 1-1,1-1 0,0 0 0,0 0 0,-1 1 1,1-1-1,-1 0 0,1 1 0,-1-1 0,0 1 1,1-1-1,-1 0 0,0 1 0,0-1 1,0 1-1,0-1 0,0 1 0,0-1 0,-1 3 1,0 1 82,-1 0 0,1 0 0,-1-1 0,0 1 0,0 0 0,-1-1 0,1 1 0,-1-1 0,0 0 0,-6 6 0,-14 12 7,-1-1 1,-1-1 0,0-2-1,-2 0 1,0-2 0,-1-1 0,0-1-1,-57 19 1,100-27-129,14 0 0,193 46 0,-171-38 0,-7-7-1608,0-7-3484,-13-8-3615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6.173"/>
    </inkml:context>
    <inkml:brush xml:id="br0">
      <inkml:brushProperty name="width" value="0.025" units="cm"/>
      <inkml:brushProperty name="height" value="0.025" units="cm"/>
    </inkml:brush>
  </inkml:definitions>
  <inkml:trace contextRef="#ctx0" brushRef="#br0">1 0 6694,'0'0'22165,"10"49"-20691,31-45-449,10-4-577,9 0-288,7-3-64,-1-7-96,-7 1-736,-7 0-1058,-16 3-1697,-15 4-353</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6.500"/>
    </inkml:context>
    <inkml:brush xml:id="br0">
      <inkml:brushProperty name="width" value="0.025" units="cm"/>
      <inkml:brushProperty name="height" value="0.025" units="cm"/>
    </inkml:brush>
  </inkml:definitions>
  <inkml:trace contextRef="#ctx0" brushRef="#br0">1 1 11531,'0'0'10666,"84"24"-9737,-28-20-545,4 4-320,-1 3-352,-4 2-1634,-6 0-4260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043"/>
    </inkml:context>
    <inkml:brush xml:id="br0">
      <inkml:brushProperty name="width" value="0.025" units="cm"/>
      <inkml:brushProperty name="height" value="0.025" units="cm"/>
    </inkml:brush>
  </inkml:definitions>
  <inkml:trace contextRef="#ctx0" brushRef="#br0">233 72 15503,'0'0'9016,"-1"-9"-6656,1 6-2295,-1-1 176,1 0 0,-1 0 0,1 0 0,-1 0 1,0 0-1,-1 0 0,1 1 0,-3-6 0,3 7-152,0 1 0,-1-1-1,1 1 1,0 0-1,-1-1 1,1 1 0,-1 0-1,1 0 1,-1 0 0,0 0-1,0 0 1,1 0-1,-1 0 1,0 1 0,0-1-1,0 1 1,0-1 0,1 1-1,-1 0 1,0 0-1,0 0 1,0 0 0,0 0-1,0 0 1,0 0 0,-3 1-1,-2 1-78,0 1-1,0-1 1,0 1 0,0 1-1,0-1 1,1 1 0,0 0-1,0 1 1,0-1 0,0 1-1,1 0 1,0 1 0,0-1-1,0 1 1,1 0 0,-5 8-1,-1 1 3,0 1 0,2 1 0,0-1-1,1 1 1,-8 26 0,13-33 8,0-1 0,0 1 0,1-1 0,0 1-1,0-1 1,2 14 0,-1-20-16,0-1-1,1 1 1,-1 0-1,1-1 1,0 1-1,-1-1 1,1 1 0,1-1-1,-1 1 1,0-1-1,0 0 1,1 1-1,-1-1 1,1 0-1,0 0 1,0 0-1,0 0 1,0-1 0,0 1-1,0 0 1,0-1-1,0 1 1,1-1-1,-1 0 1,1 0-1,3 2 1,3-2 15,0 0-1,0 0 1,1-1 0,-1 0-1,0 0 1,0-1 0,0 0-1,0 0 1,0-1 0,0-1-1,0 0 1,-1 0 0,1 0-1,-1-1 1,0 0 0,0-1 0,0 0-1,-1 0 1,0-1 0,0 0-1,9-9 1,-6 6 6,0-1 1,-1 1-1,-1-2 0,0 1 0,0-1 1,-1 0-1,0-1 0,-1 0 0,0 0 1,-1 0-1,-1 0 0,0-1 0,0 0 1,2-18-1,-6 29-25,0 0 0,0 0 0,0 0 0,0 0 0,0 1 0,0-1 0,0 0 0,0 0 0,-1 0 0,1 0 0,-1 1 0,1-1 0,-1 0 0,0 0 0,0 1 0,0-1 0,0 1 0,0-1 0,0 1 0,0-1 0,0 1 0,-1-1 0,1 1 0,0 0 0,-1 0 0,1 0 0,-1 0 0,-1-1 0,0 1 0,1 1 0,-1-1 0,0 1 0,1 0 0,-1-1 0,1 1 0,-1 1 0,0-1 0,1 0 0,-1 1 0,1-1 0,-1 1 0,1 0 0,-1-1 0,1 1 0,-1 1 0,1-1 0,0 0 0,0 0 0,-3 3 0,0 0-314,1 0 0,0 0 0,-1 0-1,1 1 1,1-1 0,-1 1 0,1 0 0,0 0 0,-3 8-1,4-10 43,1-1 0,0 0-1,0 1 1,0-1 0,0 1-1,1-1 1,-1 1-1,1 0 1,-1-1 0,1 1-1,0-1 1,0 1 0,0 0-1,0-1 1,1 1 0,-1 0-1,1-1 1,-1 1-1,1-1 1,0 1 0,0-1-1,0 1 1,0-1 0,2 3-1,15 6-8257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368"/>
    </inkml:context>
    <inkml:brush xml:id="br0">
      <inkml:brushProperty name="width" value="0.025" units="cm"/>
      <inkml:brushProperty name="height" value="0.025" units="cm"/>
    </inkml:brush>
  </inkml:definitions>
  <inkml:trace contextRef="#ctx0" brushRef="#br0">118 0 17168,'0'0'4869,"-49"87"-1250,25-37-832,4 2-1154,4-6-544,8-5-640,8-7-353,0-11-96,14-10-1185,9-10-1121,5-3-1890,-3-19-2146,0-8-6374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9.724"/>
    </inkml:context>
    <inkml:brush xml:id="br0">
      <inkml:brushProperty name="width" value="0.025" units="cm"/>
      <inkml:brushProperty name="height" value="0.025" units="cm"/>
    </inkml:brush>
  </inkml:definitions>
  <inkml:trace contextRef="#ctx0" brushRef="#br0">150 0 19026,'0'0'8034,"-9"1"-5680,3 1-2194,0-1 0,0 1-1,0 0 1,1 0 0,-1 0-1,1 1 1,-1 0 0,1 0-1,0 0 1,0 1 0,0 0-1,1-1 1,-1 2 0,1-1-1,0 1 1,0-1-1,1 1 1,0 0 0,-1 0-1,-1 6 1,2-7-160,1-1 0,0 1 0,1 0 0,-1 0 0,1-1 0,0 1 0,-1 0 0,2 0 0,-1 0 0,0 7 0,1-10 0,0 1 0,1-1 0,-1 0 0,1 1 0,-1-1 0,1 0 0,-1 1 0,1-1 0,0 0 0,-1 0 0,1 1 0,0-1 0,0 0 0,0 0 0,0 0 0,0 0 0,0 0 0,1 0 0,-1-1 0,0 1 0,0 0 0,0-1 0,1 1 0,-1 0 0,0-1 0,1 0 0,-1 1 0,1-1 0,-1 0 0,0 0 0,1 1 0,1-1 0,91 5-1380,-75-5 910,-1 0 0,1 1 0,-1 1-1,1 1 1,-1 1 0,29 9 0,-45-13 463,-1 1 1,1 0-1,-1-1 1,1 1-1,0 0 1,-1 0-1,1 0 1,-1 0-1,0 0 1,1 0-1,-1 0 1,0 1-1,0-1 1,0 0-1,1 1 1,-2-1-1,1 1 1,0-1-1,0 1 0,0 0 1,-1-1-1,1 1 1,0 2-1,-1-2 94,0 1 0,0-1-1,-1 1 1,1 0 0,-1-1-1,1 1 1,-1-1 0,0 1-1,0-1 1,0 0-1,0 1 1,0-1 0,-3 4-1,-6 7 450,0-2-1,0 1 0,-1-1 0,-14 10 0,22-19-488,-24 21 294,-47 31 0,65-48-321,1-1-1,-1-1 0,0 1 0,0-2 0,-1 1 0,1-1 0,-1-1 0,0 0 0,0 0 0,-15 1 0,23-4-119,0 1 0,1 0 0,-1-1 0,1 1 0,-1-1 1,0 1-1,1-1 0,-1 0 0,1 0 0,-1 1 0,1-1 0,0 0 0,-1-1 0,1 1 0,0 0 1,0 0-1,0 0 0,0-1 0,0 1 0,0 0 0,0-1 0,0 1 0,0-1 0,1 1 0,-1-1 1,1 0-1,-1 1 0,1-1 0,-1 1 0,1-1 0,0 0 0,0-3 0,-1-8-1623,0-1 0,1 1 0,2-16 0,-2 17 2,4-37-6772</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065"/>
    </inkml:context>
    <inkml:brush xml:id="br0">
      <inkml:brushProperty name="width" value="0.025" units="cm"/>
      <inkml:brushProperty name="height" value="0.025" units="cm"/>
    </inkml:brush>
  </inkml:definitions>
  <inkml:trace contextRef="#ctx0" brushRef="#br0">1 29 6374,'0'0'20499,"78"-14"-18160,-42 14-321,4 0-705,1 0-1089,-2 0-224,-3 0 0,-6 0 0,-2 0 0,1 0-897,-11-6-3139,-2-2-5092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8.514"/>
    </inkml:context>
    <inkml:brush xml:id="br0">
      <inkml:brushProperty name="width" value="0.025" units="cm"/>
      <inkml:brushProperty name="height" value="0.025" units="cm"/>
      <inkml:brushProperty name="color" value="#E71224"/>
    </inkml:brush>
  </inkml:definitions>
  <inkml:trace contextRef="#ctx0" brushRef="#br0">187 32 7175,'0'0'16784,"-10"-3"-14526,8 3-2175,-3-2 9,1 1 0,0 0 0,0 1-1,0-1 1,-1 0 0,1 1 0,0 0-1,0 0 1,-1 1 0,1-1 0,0 1-1,0 0 1,-1 0 0,1 0 0,0 0 0,0 1-1,0 0 1,1 0 0,-1 0 0,0 0-1,1 1 1,-4 2 0,0 1 100,0 1 0,0 0 0,1 0 1,0 1-1,0-1 0,1 1 0,0 1 0,0-1 1,1 1-1,0 0 0,1 0 0,0 0 0,0 0 0,1 0 1,0 1-1,0 12 0,1-22-185,1 1 0,0 0 1,0 0-1,0 0 0,0-1 0,1 1 0,-1 0 1,0 0-1,0-1 0,0 1 0,1 0 0,-1-1 1,0 1-1,1 0 0,-1-1 0,0 1 0,1 0 1,-1-1-1,1 1 0,-1-1 0,1 1 1,-1-1-1,1 1 0,0-1 0,-1 1 0,1-1 1,0 1-1,-1-1 0,2 1 0,23-3 149,-18 0-125,0-1-1,0 0 1,0 0-1,-1-1 1,9-6-1,6-11-234,-2-1-1,0 0 1,-2-1 0,0-1-1,-2-1 1,14-29-1,-53 96 358,16-30-26,1 1 1,0-1 0,0 1 0,1 1 0,1-1 0,0 1 0,1 0-1,1 0 1,-4 27 0,7-40-172,0-1 1,0 1-1,0-1 0,0 1 1,0-1-1,0 1 0,0 0 0,0-1 1,0 1-1,0-1 0,1 1 0,-1-1 1,0 1-1,0-1 0,0 1 0,1-1 1,-1 1-1,0-1 0,1 1 1,-1-1-1,0 1 0,1-1 0,-1 0 1,1 1-1,-1-1 0,1 0 0,-1 1 1,0-1-1,1 0 0,-1 1 1,1-1-1,0 0 0,0 0 0,22-5-2265,17-24-6387,-14 2-1916</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404"/>
    </inkml:context>
    <inkml:brush xml:id="br0">
      <inkml:brushProperty name="width" value="0.025" units="cm"/>
      <inkml:brushProperty name="height" value="0.025" units="cm"/>
    </inkml:brush>
  </inkml:definitions>
  <inkml:trace contextRef="#ctx0" brushRef="#br0">1 1 10474,'0'0'21460,"35"55"-20627,-23-37-833,4 0 0,2 0 0,0-3 0,5-3 0,1-6 0,-2-6-2370,0 0-1570,2-7-1601,-2-15-2307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0.746"/>
    </inkml:context>
    <inkml:brush xml:id="br0">
      <inkml:brushProperty name="width" value="0.025" units="cm"/>
      <inkml:brushProperty name="height" value="0.025" units="cm"/>
    </inkml:brush>
  </inkml:definitions>
  <inkml:trace contextRef="#ctx0" brushRef="#br0">236 0 16496,'0'0'7975,"-67"83"-5252,40-38-737,-4 3-417,2 6-352,2 1-416,5-2-801,4-6 0,9-6 0,4-9 0,5-10 0,0-8 0,8-12-993,11-2-1601,-3-7-3108,2-15-4612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105"/>
    </inkml:context>
    <inkml:brush xml:id="br0">
      <inkml:brushProperty name="width" value="0.025" units="cm"/>
      <inkml:brushProperty name="height" value="0.025" units="cm"/>
    </inkml:brush>
  </inkml:definitions>
  <inkml:trace contextRef="#ctx0" brushRef="#br0">0 0 14029,'0'0'17040,"55"25"-16623,-12-23-289,8-2-96,3 0-833,-4 0-2722,-2-11-2595,-8-3-5157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462"/>
    </inkml:context>
    <inkml:brush xml:id="br0">
      <inkml:brushProperty name="width" value="0.025" units="cm"/>
      <inkml:brushProperty name="height" value="0.025" units="cm"/>
    </inkml:brush>
  </inkml:definitions>
  <inkml:trace contextRef="#ctx0" brushRef="#br0">1 33 17745,'0'0'2466,"9"-3"278,13-4-1852,0 1-1,0 0 1,0 2-1,0 1 1,1 1-1,-1 1 1,1 0-1,31 5 1,-52-4-866,-1 0 1,1 0 0,0 1 0,0-1-1,0 1 1,0-1 0,-1 1-1,1-1 1,0 1 0,-1 0 0,1 0-1,0 0 1,-1 0 0,1 0 0,-1 0-1,0 1 1,1-1 0,-1 0-1,0 1 1,0-1 0,0 1 0,1-1-1,-2 1 1,1-1 0,0 1 0,0 0-1,0 0 1,-1-1 0,1 1-1,-1 0 1,0 0 0,1 0 0,-1-1-1,0 1 1,0 0 0,0 0-1,0 0 1,-1 2 0,0 2 41,-1 0 0,0 0-1,0-1 1,0 1 0,-1-1 0,1 0 0,-1 0 0,-1 0-1,1 0 1,-8 8 0,-59 53-68,52-52 0,1 1 0,0 1 0,1 1 0,1 0 0,0 1 0,2 0 0,-13 22 0,25-39 0,0 0 0,1 0 0,-1 0 0,1 0 0,-1 0 0,1 1 0,-1-1 0,1 0 0,-1 0 0,1 0 0,0 0 0,0 1 0,0-1 0,0 0 0,-1 0 0,2 1 0,-1-1 0,0 0 0,0 0 0,0 0 0,0 1 0,1-1 0,-1 0 0,1 0 0,-1 0 0,1 0 0,-1 0 0,1 0 0,0 0 0,-1 0 0,1 0 0,0 0 0,0 0 0,0 0 0,0 0 0,0-1 0,-1 1 0,2 0 0,-1-1 0,0 1 0,0 0 0,0-1 0,0 1 0,0-1 0,0 0 0,0 1 0,1-1 0,-1 0 0,0 0 0,0 0 0,1 0 0,-1 0 0,0 0 0,0 0 0,0 0 0,2-1 0,11 1 0,0-2 0,0 1 0,23-7 0,-34 7 0,71-21-3099,-49 12-1048,0-1 0,31-18 0,-14 4-11030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1.822"/>
    </inkml:context>
    <inkml:brush xml:id="br0">
      <inkml:brushProperty name="width" value="0.025" units="cm"/>
      <inkml:brushProperty name="height" value="0.025" units="cm"/>
    </inkml:brush>
  </inkml:definitions>
  <inkml:trace contextRef="#ctx0" brushRef="#br0">229 1 20595,'0'0'9610,"-9"7"-8399,2-3-1131,0 0-1,1 1 1,0 0-1,0 0 1,1 0-1,-1 1 1,1 0-1,0 0 0,1 0 1,-1 0-1,1 1 1,0 0-1,1 0 1,0 0-1,0 0 1,-3 15-1,6-21-78,0 0-1,1 0 1,-1 0 0,1 0-1,-1 0 1,1 0 0,0 0-1,-1 0 1,1 0 0,0 0-1,0 0 1,-1 0-1,1 0 1,0-1 0,0 1-1,0 0 1,0-1 0,0 1-1,0-1 1,0 1 0,0-1-1,0 1 1,1-1 0,-1 0-1,0 1 1,0-1 0,0 0-1,0 0 1,1 0 0,-1 0-1,0 0 1,0 0 0,2-1-1,56 1-43,-43-1-32,-2 1-203,0 0 0,-1 1 0,1 1 0,24 5 0,-36-6 258,0-1 1,-1 1 0,1 0-1,0 0 1,0-1-1,-1 1 1,1 0-1,-1 0 1,1 0-1,-1 1 1,1-1-1,-1 0 1,0 1-1,1-1 1,-1 0-1,0 1 1,0 0-1,1 2 1,-1-2 28,-1 1 1,0-1-1,0 0 0,0 0 1,0 1-1,0-1 0,-1 0 1,1 0-1,-1 1 0,1-1 1,-1 0-1,0 0 0,0 0 1,0 0-1,0 0 0,0 0 0,0 0 1,-1 0-1,1 0 0,-2 1 1,-19 23 227,-1-2 0,-1-1 0,-2-1 0,0 0 1,0-2-1,-39 21 0,7-14-237,54-25 0,0-1 0,1 0 0,-1 0 0,0 0 0,0-1 0,0 1 0,0-1 0,0 0 0,0 0 0,0 0 0,0-1 0,0 1 0,-6-3 0,9 2-44,-1 0 0,1-1 0,-1 1 0,1-1 0,0 1 0,-1-1 0,1 1 0,0-1 0,0 0 0,0 0 0,0 1 0,0-1-1,1 0 1,-1 0 0,1 0 0,-1 0 0,1 0 0,0 0 0,-1 0 0,1 0 0,0 0 0,0 0 0,1 0 0,-1 0 0,0 0 0,1 0 0,0-3 0,16-57-4424,5 15-4202,6-4-5210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163"/>
    </inkml:context>
    <inkml:brush xml:id="br0">
      <inkml:brushProperty name="width" value="0.025" units="cm"/>
      <inkml:brushProperty name="height" value="0.025" units="cm"/>
    </inkml:brush>
  </inkml:definitions>
  <inkml:trace contextRef="#ctx0" brushRef="#br0">1 5 20467,'0'0'11659,"51"-4"-11306,-23 4-289,1 0-320,6 0-1474,5 2-1793,2 4-1282,1 0-224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534"/>
    </inkml:context>
    <inkml:brush xml:id="br0">
      <inkml:brushProperty name="width" value="0.025" units="cm"/>
      <inkml:brushProperty name="height" value="0.025" units="cm"/>
    </inkml:brush>
  </inkml:definitions>
  <inkml:trace contextRef="#ctx0" brushRef="#br0">216 1 18353,'-8'3'4426,"-8"4"-3750,0 2 1,0 0-1,1 0 0,0 2 1,1 0-1,0 0 0,1 2 1,-13 14-1,19-21-471,1 1 1,0 0-1,1 1 0,0 0 1,0-1-1,1 2 0,0-1 1,0 0-1,1 1 0,0 0 0,0-1 1,1 1-1,0 0 0,1 1 1,0-1-1,0 0 0,1 0 1,1 14-1,0-21-205,0 0 0,-1 0 0,1 0 0,0 0 0,1 0 0,-1 0 0,0 0 0,0 0 0,1-1 0,-1 1 0,1-1 0,-1 1 0,1-1 0,0 1 0,0-1 0,0 0 0,0 0 0,-1 0 0,1 0 0,1 0 0,-1 0 0,0-1 0,0 1 0,0-1 0,0 1 0,0-1 0,1 0 0,-1 0 0,0 0 0,0 0 0,5-1 0,0 1 0,0 0 0,1-1 0,-1-1 0,0 1 0,0-1 0,0 0 0,0-1 0,10-5 0,-3-1 0,-1-1 0,0 0 0,-1-1 0,0 0 0,-1-1 0,0-1 0,12-18 0,-17 23 0,0 0 0,-1-1 0,-1 1 0,1-1 0,-1 0 0,-1 0 0,0-1 0,0 1 0,0-1 0,-2 1 0,1-1 0,-1 0 0,0-15 0,-2 23 0,1 0 0,0 1 0,-1-1 0,0 0 0,1 1 0,-1-1 0,0 1 0,0-1 0,0 1 0,0-1 0,0 1 0,0 0 0,0-1 0,0 1 0,-1 0 0,1 0 0,-1 0 0,1 0 0,0 0 0,-1 0 0,0 0 0,1 1 0,-1-1 0,1 0 0,-1 1 0,0-1 0,0 1 0,1 0 0,-1-1 0,0 1 0,0 0 0,1 0 0,-1 0 0,0 1 0,0-1 0,-2 1 0,1-1 0,-1 0 0,1 1 0,0 0 0,-1 0 0,1 0 0,-1 0 0,1 0 0,0 1 0,0-1 0,0 1 0,0 0 0,0 0 0,0 0 0,0 0 0,1 0 0,-1 1 0,-3 4 0,-2 16-3021,7-21 2565,1 0 0,0 0 0,-1-1 0,1 1 1,0 0-1,0 0 0,0-1 0,0 1 0,0 0 1,0 0-1,1-1 0,-1 1 0,1 0 0,-1-1 1,1 1-1,0 0 0,-1-1 0,1 1 0,0-1 1,1 2-1,12 5-8059</inkml:trace>
  <inkml:trace contextRef="#ctx0" brushRef="#br0" timeOffset="1">532 93 24215,'0'0'6892,"-5"11"-5462,2-5-1333,-4 8-78,0 1 0,1-1 0,1 1 0,0 0 0,1 0 0,-4 31 0,8-45-18,0 0 0,0 0 0,0 0 0,0 0 0,1 0 1,-1 0-1,0 0 0,1 0 0,-1 0 0,1 0 0,-1 0 0,1 0 0,-1 0 0,1 0 0,0 0 0,-1 0 0,1-1 1,0 1-1,0 0 0,-1-1 0,1 1 0,0 0 0,0-1 0,0 1 0,0-1 0,2 1 0,36 5 29,-27-7-89,0 0 0,0 0 1,0-1-1,17-6 0,28-21-3190,-48 22 808,0 0-1,-1 0 1,14-15-1,5-13-10669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2.877"/>
    </inkml:context>
    <inkml:brush xml:id="br0">
      <inkml:brushProperty name="width" value="0.025" units="cm"/>
      <inkml:brushProperty name="height" value="0.025" units="cm"/>
    </inkml:brush>
  </inkml:definitions>
  <inkml:trace contextRef="#ctx0" brushRef="#br0">50 6 18161,'0'0'14222,"-49"-5"-13838,49 10-384,9-5-352,2 0-5990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251"/>
    </inkml:context>
    <inkml:brush xml:id="br0">
      <inkml:brushProperty name="width" value="0.025" units="cm"/>
      <inkml:brushProperty name="height" value="0.025" units="cm"/>
    </inkml:brush>
  </inkml:definitions>
  <inkml:trace contextRef="#ctx0" brushRef="#br0">1 47 3972,'0'0'25987,"8"-3"-25512,-2 2-388,101-32 886,-94 30-935,0 1 1,0 0-1,0 0 0,0 2 1,0-1-1,0 2 0,15 1 1,-27-1-32,0-1 0,0 0 1,1 1-1,-1-1 0,0 1 1,0-1-1,0 1 0,0 0 1,0 0-1,0-1 0,0 1 1,0 0-1,0 0 0,0 0 1,0 0-1,-1 0 0,1 0 1,0 0-1,-1 0 0,1 0 1,-1 0-1,1 0 0,-1 1 0,1-1 1,-1 0-1,0 0 0,0 0 1,1 1-1,-1-1 0,0 0 1,0 0-1,0 1 0,-1-1 1,1 0-1,0 0 0,0 1 1,-1-1-1,1 0 0,0 0 1,-1 0-1,0 2 0,-2 4 75,0 0 0,0 0 0,0-1 0,0 0 0,-1 1 0,-5 5 0,-18 17-29,-45 40 0,44-45-63,-49 56-1,77-80 10,-1 0 0,1 1 0,-1-1 0,1 1 0,-1-1 0,1 1 0,0-1 1,-1 1-1,1-1 0,0 1 0,-1-1 0,1 1 0,0-1 0,0 1 0,-1 0 0,1-1 0,0 1 0,0 0 0,0-1 0,0 1 0,0-1 1,0 1-1,0 0 0,0-1 0,0 1 0,0 0 0,0-1 0,0 1 0,1 0 0,-1-1 0,0 1 0,0-1 0,1 1 0,-1-1 0,0 1 0,1 0 1,-1 0-1,2 0-20,0 0 1,0 0 0,0-1-1,0 1 1,0 0 0,1-1 0,-1 1-1,0-1 1,0 0 0,0 1-1,3-1 1,62-6-1916,-23-7-3029,2-3-2749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594"/>
    </inkml:context>
    <inkml:brush xml:id="br0">
      <inkml:brushProperty name="width" value="0.025" units="cm"/>
      <inkml:brushProperty name="height" value="0.025" units="cm"/>
    </inkml:brush>
  </inkml:definitions>
  <inkml:trace contextRef="#ctx0" brushRef="#br0">82 24 4901,'0'0'15070,"-10"4"-9716,7-3-5179,-1-1 0,0 2 0,1-1-1,-1 0 1,1 1 0,-1-1 0,1 1 0,0 0-1,-1 1 1,1-1 0,0 0 0,1 1 0,-1-1-1,0 1 1,1 0 0,-1 0 0,1 0 0,0 0-1,0 1 1,0-1 0,1 0 0,-1 1-1,1-1 1,0 1 0,0 0 0,0-1 0,0 1-1,1 0 1,-1 0 0,1 4 0,0-4-147,0-1 0,0 1 1,0-1-1,1 0 0,-1 1 0,1-1 1,0 0-1,0 1 0,0-1 1,0 0-1,1 0 0,-1 0 0,1 0 1,0 0-1,0-1 0,0 1 0,0 0 1,0-1-1,1 1 0,-1-1 1,1 0-1,0 0 0,-1 0 0,1 0 1,0 0-1,0-1 0,0 1 1,0-1-1,1 0 0,-1 0 0,0 0 1,0 0-1,1-1 0,-1 1 1,6-1-1,-2 1-15,0-1 0,0 1 0,0-2 0,0 1 0,0-1 0,0 0 0,0 0 0,-1-1 0,1 0-1,0 0 1,-1 0 0,1-1 0,-1 0 0,0-1 0,0 1 0,10-9 0,-11 8 13,-1-1 0,0 1 0,0-1-1,-1 0 1,1-1 0,-1 1 0,0-1-1,-1 1 1,1-1 0,-1 0 0,0 0 0,-1 0-1,1 0 1,-1 0 0,0-9 0,-1 12-16,0 0 0,0 1 0,0-1 0,-1 0 0,1 1 0,-1-1 0,0 0 0,0 1 0,1-1 0,-2 1 0,1-1 0,0 1 0,-1-1 1,1 1-1,-1 0 0,1 0 0,-1 0 0,0 0 0,0 0 0,0 0 0,0 0 0,-1 1 0,1-1 0,0 1 0,-1-1 0,1 1 0,-1 0 0,1 0 1,-1 0-1,1 0 0,-1 1 0,0-1 0,1 1 0,-1 0 0,0-1 0,-3 1 0,1 0-5,0 0 0,0 0-1,0 0 1,0 1 0,1-1 0,-1 1-1,0 0 1,1 0 0,-1 1 0,0 0 0,-6 3-1,8-4-16,1 1 0,0 0 1,0-1-1,0 1 0,0 0 0,0 0 0,0 0 0,1 0 0,-1 0 0,1 0 0,-1 0 0,1 1 0,0-1 0,0 1 0,0-1 0,0 1 0,0-1 0,0 1 0,1-1 0,0 1 0,-1 0 0,1-1 0,0 4 0,0-5-169,1 1-1,-1-1 0,0 1 1,1-1-1,-1 0 0,1 1 1,-1-1-1,1 0 0,0 1 1,0-1-1,-1 0 0,1 0 1,0 0-1,0 0 0,0 0 1,0 0-1,0 0 0,1 0 1,-1 0-1,0 0 0,0 0 0,1-1 1,-1 1-1,0-1 0,1 1 1,-1-1-1,0 1 0,1-1 1,-1 0-1,3 1 0,52 3-7629,-50-4 6713,39 0-7641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8.855"/>
    </inkml:context>
    <inkml:brush xml:id="br0">
      <inkml:brushProperty name="width" value="0.025" units="cm"/>
      <inkml:brushProperty name="height" value="0.025" units="cm"/>
      <inkml:brushProperty name="color" value="#E71224"/>
    </inkml:brush>
  </inkml:definitions>
  <inkml:trace contextRef="#ctx0" brushRef="#br0">91 1 5061,'0'0'20595,"-10"8"-18870,5-4-1595,-39 32 1623,41-33-1672,1-1 1,-1 1-1,1 0 0,-1 0 0,1 1 0,0-1 1,0 0-1,0 1 0,1-1 0,-1 1 0,1-1 1,0 1-1,0 0 0,-1 7 0,2-10-91,0-1 0,0 1 0,1-1 0,-1 1 0,0-1 0,0 1 1,1-1-1,-1 0 0,0 1 0,1-1 0,-1 1 0,1-1 0,-1 0 0,0 1 0,1-1 0,-1 0 0,1 0 0,-1 1 0,1-1 0,-1 0 0,1 0 0,-1 0 0,1 1 0,-1-1 1,1 0-1,0 0 0,-1 0 0,1 0 0,0 0 0,24 1-353,-16-1 15,2 0-265,77 10-2521,-82-9 3111,0 0 0,0 1 0,-1-1 0,1 1 0,0 1 0,-1-1 0,0 1 0,1-1 0,-1 2 0,0-1 0,0 0 0,4 5 0,-8-6 112,0-1 1,0 0 0,0 1 0,0-1 0,0 1-1,-1 0 1,1-1 0,0 1 0,-1 0-1,1-1 1,-1 1 0,0 0 0,1-1-1,-1 1 1,0 0 0,0 0 0,0-1 0,0 1-1,-1 0 1,1 0 0,0-1 0,-1 1-1,1 0 1,-1-1 0,0 1 0,1 0-1,-1-1 1,0 1 0,0-1 0,0 1-1,0-1 1,0 0 0,0 1 0,-1-1 0,1 0-1,0 0 1,-1 0 0,1 0 0,-1 0-1,1 0 1,-2 1 0,-6 4 505,0-1 0,0 1 0,-1-2 0,1 1 0,-16 4 0,17-7-685,1 0 1,0 0-1,-1-1 1,1 0-1,-1-1 0,1 1 1,-15-2-1,19 0-76,0 1 0,0-1 0,0 0 0,0 0 0,0 0-1,0 0 1,0-1 0,0 1 0,0-1 0,1 0 0,-1 1-1,1-1 1,-1 0 0,1-1 0,0 1 0,0 0 0,0-1-1,0 1 1,0-1 0,1 1 0,-3-4 0,-3-10-7217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7.966"/>
    </inkml:context>
    <inkml:brush xml:id="br0">
      <inkml:brushProperty name="width" value="0.025" units="cm"/>
      <inkml:brushProperty name="height" value="0.025" units="cm"/>
    </inkml:brush>
  </inkml:definitions>
  <inkml:trace contextRef="#ctx0" brushRef="#br0">153 0 11563,'0'0'13271,"-12"1"-9705,7-1-3366,0 0 0,-1 0 0,1 1 0,0 0 1,-1 0-1,1 0 0,0 1 0,0-1 0,0 1 0,0 0 0,0 1 0,1-1 0,-1 1 0,1 0 0,-1 0 0,1 1 0,0-1 0,0 1 0,1 0 0,-7 8 1,5-5-184,1 0 0,0 0 0,0 1 0,1-1 1,0 1-1,0 0 0,0 0 0,1 0 1,1 0-1,-1 1 0,0 14 0,2-20-18,1 1 0,-1-1 0,0 0 0,1 0-1,-1 0 1,1 0 0,0 0 0,0-1 0,0 1 0,1 0-1,-1 0 1,1-1 0,-1 1 0,1 0 0,0-1-1,0 0 1,0 1 0,0-1 0,1 0 0,-1 0 0,0 0-1,1-1 1,0 1 0,-1 0 0,1-1 0,0 0-1,0 0 1,0 0 0,-1 0 0,1 0 0,0 0 0,0-1-1,1 1 1,2-1 0,3 1 1,0-1 0,0 0 0,0-1 0,0 0 0,0 0 0,0-1 0,0 0 0,0 0 0,0-1 0,-1-1 0,0 1 0,1-1 0,-1-1 0,9-6 0,-12 8 0,0-1 0,0 1 0,-1-1 0,1 0 0,-1-1 0,0 1 0,-1-1 0,1 1 0,-1-1 0,0 0 0,0-1 0,0 1 0,-1 0 0,1-1 0,-2 0 0,1 1 0,0-1 0,-1 0 0,0 0 0,-1 0 0,1 1 0,-1-1 0,0-6 0,-1 9-26,1 1-1,-1 0 1,0 0-1,0 0 1,1-1-1,-1 1 1,-1 0-1,1 0 1,0 0-1,0 0 1,-1 1 0,1-1-1,-1 0 1,0 0-1,1 1 1,-1-1-1,0 1 1,0 0-1,0 0 1,0-1-1,0 1 1,0 0-1,0 0 1,0 1 0,-1-1-1,1 0 1,0 1-1,-4-1 1,-8-1-905,0 1 0,-1 0 0,-22 1 0,17 1-1208,6-1-9392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8.292"/>
    </inkml:context>
    <inkml:brush xml:id="br0">
      <inkml:brushProperty name="width" value="0.025" units="cm"/>
      <inkml:brushProperty name="height" value="0.025" units="cm"/>
    </inkml:brush>
  </inkml:definitions>
  <inkml:trace contextRef="#ctx0" brushRef="#br0">0 10 11275,'0'0'19378,"73"13"-18481,-22-13-192,6-5-353,3-3-192,-2 4-288,-5-1-1153,-17 4-1730,-15 1-1762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8.646"/>
    </inkml:context>
    <inkml:brush xml:id="br0">
      <inkml:brushProperty name="width" value="0.025" units="cm"/>
      <inkml:brushProperty name="height" value="0.025" units="cm"/>
    </inkml:brush>
  </inkml:definitions>
  <inkml:trace contextRef="#ctx0" brushRef="#br0">0 4 16335,'0'0'11051,"57"14"-9802,-13-14-448,10 0-481,1 0-256,4-4-160,-3 0-1505,-3-1-2948,-7 1-4579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067"/>
    </inkml:context>
    <inkml:brush xml:id="br0">
      <inkml:brushProperty name="width" value="0.025" units="cm"/>
      <inkml:brushProperty name="height" value="0.025" units="cm"/>
    </inkml:brush>
  </inkml:definitions>
  <inkml:trace contextRef="#ctx0" brushRef="#br0">261 85 14798,'0'0'5584,"0"-9"-1431,-1 8-4079,2-2 144,-1 1 0,0-1 0,0 0 0,0 0 0,0 0-1,0 1 1,-1-1 0,1 0 0,-1 0 0,0 1-1,0-1 1,0 0 0,0 1 0,0-1 0,-1 1 0,1 0-1,-1-1 1,1 1 0,-1 0 0,0 0 0,0 0-1,0 0 1,0 0 0,0 0 0,-1 1 0,1-1 0,-1 1-1,1-1 1,-1 1 0,1 0 0,-1 0 0,1 0 0,-1 0-1,-4 0 1,-1 0-198,1 1 0,0 1 1,-1-1-1,1 1 0,0 0 0,0 1 0,0-1 0,0 1 0,0 1 1,0-1-1,0 1 0,1 1 0,-1-1 0,1 1 0,0 0 0,0 1 1,0-1-1,1 1 0,0 0 0,0 0 0,-6 9 0,4-6-13,1 1-1,0 0 1,0 1-1,1 0 1,1-1-1,-1 2 1,1-1-1,1 0 1,0 1-1,1-1 1,0 1-1,0 0 1,1 20-1,1-29-6,0 0 0,0 0 0,0 0 0,0 0 0,1 0 0,-1 0 0,1 0 0,0 0 0,-1 0 0,1 0 0,0 0 0,0 0 0,0-1 0,0 1 0,1 0 0,-1-1 0,0 1 0,1-1 0,-1 1 0,1-1 0,2 2 0,-1-2 0,0 1 0,0-1 0,1 1 0,-1-1 0,1 0 0,-1 0 0,1-1 0,-1 1 0,1-1 0,-1 0 0,6 0 0,0-1 0,-1 1 0,1-2 0,-1 1 0,0-1 0,1-1 0,-1 0 0,0 0 0,0 0 0,13-9 0,-10 3 0,0 0 0,-1 0 0,0-1 0,0-1 0,-1 0 0,13-21 0,-17 25 0,-1 0 0,-1 0 0,1 0 0,-1 0 0,0-1 0,-1 1 0,0-1 0,0 1 0,-1-1 0,1 0 0,-2 0 0,1 0 0,-2-12 0,1 19 1,0 0 0,-1 1 0,1-1 1,0 0-1,-1 0 0,1 0 0,-1 1 0,1-1 0,-1 0 1,1 1-1,-1-1 0,1 0 0,-1 1 0,0-1 0,1 1 1,-1-1-1,0 1 0,1-1 0,-1 1 0,0 0 0,0-1 1,0 1-1,1 0 0,-1 0 0,0-1 0,0 1 0,0 0 0,0 0 1,0 0-1,1 0 0,-1 0 0,0 0 0,0 0 0,0 0 1,0 1-1,0-1 0,-1 1 0,-1-1-21,0 1 0,0 0 0,0 0 0,1 0 0,-1 0 0,0 0 0,0 1 0,1-1 0,-1 1 0,-2 2 0,2-1-346,0 1 0,0-1 0,1 1 0,-1 0 0,1 0 0,0 0 0,0 0 0,0 0 0,1 0 0,-2 5 0,2-5-572,1-1-1,-1 0 1,1 0-1,0 1 1,0-1 0,0 0-1,0 0 1,1 1-1,0 3 1,6 8-6744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406"/>
    </inkml:context>
    <inkml:brush xml:id="br0">
      <inkml:brushProperty name="width" value="0.025" units="cm"/>
      <inkml:brushProperty name="height" value="0.025" units="cm"/>
    </inkml:brush>
  </inkml:definitions>
  <inkml:trace contextRef="#ctx0" brushRef="#br0">75 0 17713,'0'0'5381,"-13"49"-1473,3-18-1602,-6 3-801,2 3-320,0 1-416,9-5-769,2-6 0,3-8-577,10-11-2241,9-8-1698,5-2-1090,-1-18-2209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49.812"/>
    </inkml:context>
    <inkml:brush xml:id="br0">
      <inkml:brushProperty name="width" value="0.025" units="cm"/>
      <inkml:brushProperty name="height" value="0.025" units="cm"/>
    </inkml:brush>
  </inkml:definitions>
  <inkml:trace contextRef="#ctx0" brushRef="#br0">106 73 20980,'0'0'9406,"-9"6"-7970,7-5-1338,-38 31 586,39-31-677,-1 1 0,0 0 0,1 0-1,-1 0 1,1 0 0,0 1 0,0-1 0,0 0-1,0 1 1,0-1 0,0 0 0,1 1-1,-1-1 1,1 1 0,-1-1 0,1 1 0,0-1-1,0 1 1,0-1 0,0 1 0,1-1-1,-1 1 1,2 2 0,-2-4-7,1 0 1,0 0-1,0 0 1,-1 0-1,1 0 1,0 0-1,0-1 1,0 1-1,0 0 0,0-1 1,0 1-1,0 0 1,0-1-1,0 0 1,1 1-1,-1-1 0,0 1 1,0-1-1,0 0 1,1 0-1,-1 0 1,1 0-1,34 1-24,-28-1-5,-4 0 1,11 0-82,1 0-1,0 1 1,-1 0-1,0 1 1,22 7-1,-34-9 124,-1 1 0,1 0 1,-1 0-1,1 0 0,-1 1 0,0-1 0,1 0 0,-1 1 0,0-1 1,0 1-1,0 0 0,0 0 0,-1 0 0,1 0 0,0 0 0,-1 0 1,1 0-1,-1 1 0,0-1 0,0 1 0,0-1 0,0 1 0,0-1 1,0 1-1,-1-1 0,1 1 0,-1 0 0,0-1 0,0 1 0,0 0 1,0-1-1,0 1 0,0-1 0,-1 1 0,0 0 0,1-1 0,-1 1 1,0-1-1,-2 5 0,-2 4 3,0-1 1,-1 1-1,0-1 0,-1-1 1,0 1-1,0-1 0,-1-1 1,0 1-1,-1-1 1,-19 13-1,22-16-14,-1 0-1,0 0 1,0-1 0,0 0-1,-1 0 1,1-1 0,-1 0-1,0 0 1,0-1-1,0 0 1,0 0 0,0-1-1,0 0 1,-1-1 0,1 0-1,-11-1 1,18 1-62,0 0-1,0-1 1,-1 1 0,1-1 0,0 1-1,0-1 1,-1 0 0,1 0 0,0 1-1,0-1 1,0 0 0,0 0 0,0 0-1,0 0 1,0 0 0,1 0 0,-1-1-1,0 1 1,0 0 0,1 0 0,-1 0-1,1-1 1,-1-2 0,-4-33-4357,5 32 3522,-1-35-6921</inkml:trace>
  <inkml:trace contextRef="#ctx0" brushRef="#br0" timeOffset="1">74 52 19346,'0'0'10378,"67"-1"-8712,-33 0-577,2-2-801,-2-1-288,-1 0 0,-1-3-256,-5-1-2371,-5-3-3715,-1-1-10730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247"/>
    </inkml:context>
    <inkml:brush xml:id="br0">
      <inkml:brushProperty name="width" value="0.025" units="cm"/>
      <inkml:brushProperty name="height" value="0.025" units="cm"/>
    </inkml:brush>
  </inkml:definitions>
  <inkml:trace contextRef="#ctx0" brushRef="#br0">13 0 6694,'0'0'21941,"-13"49"-20468,28-31-287,8 1-610,7-3-416,8-6-64,5-6-608,2-4-1666,2-3-2178,-6-13-1282,-6-4-672,-8-5-5156</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590"/>
    </inkml:context>
    <inkml:brush xml:id="br0">
      <inkml:brushProperty name="width" value="0.025" units="cm"/>
      <inkml:brushProperty name="height" value="0.025" units="cm"/>
    </inkml:brush>
  </inkml:definitions>
  <inkml:trace contextRef="#ctx0" brushRef="#br0">181 1 10474,'0'0'14093,"-65"64"-11626,44-28-417,0 5-545,-1 0-352,3 2-448,2-4-385,5 2-320,9-6 0,3-7 0,0-10-1217,14-6-2915,4-10-4420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0.989"/>
    </inkml:context>
    <inkml:brush xml:id="br0">
      <inkml:brushProperty name="width" value="0.025" units="cm"/>
      <inkml:brushProperty name="height" value="0.025" units="cm"/>
    </inkml:brush>
  </inkml:definitions>
  <inkml:trace contextRef="#ctx0" brushRef="#br0">1 39 10698,'0'0'19603,"77"4"-18706,-29-4-577,3-4-256,7-2-192,1-1-1410,-2-2-2722,-7 2-2466,-8-3-6983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1.424"/>
    </inkml:context>
    <inkml:brush xml:id="br0">
      <inkml:brushProperty name="width" value="0.025" units="cm"/>
      <inkml:brushProperty name="height" value="0.025" units="cm"/>
    </inkml:brush>
  </inkml:definitions>
  <inkml:trace contextRef="#ctx0" brushRef="#br0">1 69 2018,'0'0'22934,"4"-9"-21440,-2 6-1395,-1-1 0,1 1 0,0-1-1,0 1 1,0 0 0,1 0 0,-1 0-1,1 0 1,0 0 0,0 0 0,0 1-1,0 0 1,0-1 0,0 1 0,1 0 0,-1 1-1,1-1 1,-1 0 0,1 1 0,-1 0-1,1 0 1,0 0 0,0 0 0,0 1-1,0 0 1,-1-1 0,6 2 0,5-2 226,-2 0-157,0 0-1,0 1 0,0 0 1,19 4-1,-30-4-138,1 0 0,0 0 1,-1 1-1,1-1 0,-1 1 0,1-1 0,-1 1 1,1 0-1,-1-1 0,1 1 0,-1 0 0,1 0 1,-1 0-1,0 0 0,0 0 0,1 1 0,-1-1 1,0 0-1,0 0 0,0 1 0,0-1 0,-1 1 1,1-1-1,0 1 0,0-1 0,-1 1 0,1-1 1,-1 1-1,0 0 0,1-1 0,-1 1 0,0 0 1,0-1-1,0 1 0,0 0 0,0-1 0,0 1 1,-1-1-1,1 1 0,-1 2 0,-1 2 25,0-1 0,-1 0 0,1 0 0,-1 0 0,0 0 0,0 0 0,-1-1 0,1 0 0,-8 8 0,-46 37 468,23-21-388,25-20-134,0 1 0,1 0 0,0 0 0,-10 18 0,16-24 0,1-1 0,0 0 0,-1 1 0,1-1 0,1 1 0,-1 0 0,0-1 0,1 1 0,-1 0 0,1 0 0,0-1 0,0 4 0,0-5 0,0 1 0,1-1 0,-1 0 0,1 1 0,-1-1 0,1 1 0,-1-1 0,1 0 0,0 0 0,0 1 0,0-1 0,0 0 0,0 0 0,0 0 0,0 0 0,0 0 0,0 0 0,0 0 0,1-1 0,-1 1 0,0 0 0,0-1 0,1 1 0,1 0 0,6 2-296,1 0-1,0-1 1,0 0-1,0 0 1,17 0 0,-10-2-1077,0 0 0,0-2 0,1 0 0,31-8 0,-1-7-6287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9.493"/>
    </inkml:context>
    <inkml:brush xml:id="br0">
      <inkml:brushProperty name="width" value="0.025" units="cm"/>
      <inkml:brushProperty name="height" value="0.025" units="cm"/>
      <inkml:brushProperty name="color" value="#E71224"/>
    </inkml:brush>
  </inkml:definitions>
  <inkml:trace contextRef="#ctx0" brushRef="#br0">21 1 12204,'0'0'10020,"-3"8"-7511,1-3-2246,-1 5 522,0 0 1,0 0-1,1 0 0,0 1 0,0-1 0,2 1 0,-1-1 0,2 12 0,-1-21-771,1 0 0,0 0-1,0 1 1,0-1-1,0 0 1,0 0-1,0 0 1,0 0 0,0 0-1,1 0 1,-1-1-1,0 1 1,1 0 0,-1 0-1,0-1 1,1 1-1,-1-1 1,1 0 0,-1 1-1,1-1 1,-1 0-1,0 0 1,1 0-1,-1 0 1,1 0 0,-1 0-1,1 0 1,-1 0-1,1-1 1,-1 1 0,1 0-1,2-2 1,49-15 242,-8-7-256,-34 17 0,1 0 0,0 1 0,0 0 0,1 1 0,-1 0 0,1 1 0,0 0 0,17-2 0,-28 6 0,-1 0 0,0 0 0,0 0 0,0 0 0,0 0 0,0 0 0,0 0 0,0 1 0,0-1 0,0 0 0,0 1 0,0-1 0,0 0 0,0 1 0,0 0 0,0-1 0,0 1 0,0-1 0,0 1 0,0 0 0,-1 0 0,1-1 0,0 1 0,0 0 0,-1 0 0,1 0 0,-1 0 0,1 0 0,-1 0 0,1 0 0,0 2 0,2 40 0,0 0 0,-2-42 0,-1 0 0,0 0 0,1 0 0,-1 0 0,0 0 0,1 0 0,-1 0 0,1 0 0,0 0 0,-1-1 0,1 1 0,0 0 0,0 0 0,-1 0 0,1-1 0,0 1 0,0 0 0,0-1 0,0 1 0,0-1 0,0 1 0,0-1 0,0 0 0,0 1 0,0-1 0,0 0 0,0 0 0,0 1 0,0-1 0,2 0 0,4-1-486,1 1 1,-1-1-1,1-1 0,-1 1 1,0-1-1,1 0 0,-1-1 1,0 0-1,0 0 0,8-6 1,-11 7 25,0 0 0,0-1 1,-1 1-1,1-1 0,-1 0 0,1 0 1,-1 0-1,0-1 0,0 1 1,-1-1-1,1 1 0,-1-1 0,0 0 1,0 0-1,0 0 0,0 0 1,-1-1-1,1 1 0,0-5 1,-2-6-8707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1.784"/>
    </inkml:context>
    <inkml:brush xml:id="br0">
      <inkml:brushProperty name="width" value="0.025" units="cm"/>
      <inkml:brushProperty name="height" value="0.025" units="cm"/>
    </inkml:brush>
  </inkml:definitions>
  <inkml:trace contextRef="#ctx0" brushRef="#br0">137 1 15919,'0'0'13469,"-9"4"-12097,8-4-1326,-38 27 1245,37-26-1270,1 0 0,-1 0 0,1 1 0,0-1 0,0 0 0,-1 1 0,1-1 0,0 1 0,0 0 0,0-1 0,1 1 0,-1 0-1,0-1 1,1 1 0,-1 0 0,1 0 0,-1 0 0,1-1 0,0 1 0,0 0 0,0 0 0,0 0 0,0 0 0,0 0 0,0 0-1,1-1 1,-1 1 0,1 0 0,-1 0 0,1 0 0,1 1 0,-1-2-28,0 0 1,0 1-1,0-1 1,1 0-1,-1 0 0,0 0 1,1-1-1,-1 1 1,1 0-1,-1 0 0,1-1 1,-1 1-1,1-1 0,-1 0 1,1 1-1,0-1 1,2 0-1,35 2-317,-23-2 94,-5 0 6,0 1-1,1 1 0,-1 0 1,0 0-1,0 1 1,11 5-1,-20-8 222,0 1 1,-1 0-1,1 0 0,0 0 1,-1 0-1,1 0 1,-1 1-1,1-1 0,-1 0 1,1 1-1,-1-1 1,0 1-1,0-1 0,0 1 1,0 0-1,0-1 1,1 4-1,-1-2 44,-1-1 0,0 0 0,0 0 0,0 1 0,0-1 0,-1 0 0,1 0-1,-1 1 1,1-1 0,-1 0 0,0 0 0,0 0 0,0 0 0,0 0 0,0 0 0,0 0 0,0 0 0,-1 0 0,-2 2 0,-5 7 51,-1 0 0,-1-1 0,0 0 0,0 0 0,-1-1 0,0-1 0,0 0 0,-1-1 0,0 0 0,-1-1 1,1 0-1,-1-1 0,0-1 0,-1 0 0,-27 3 0,41-7-159,0 0-1,0 1 1,-1-1-1,1-1 1,0 1-1,0 0 1,0 0-1,0 0 1,-1-1 0,1 1-1,0 0 1,0-1-1,0 1 1,0-1-1,0 1 1,0-1-1,0 0 1,0 1 0,0-1-1,0 0 1,0 0-1,1 0 1,-1 0-1,0 0 1,0 0-1,1 0 1,-1 0 0,1 0-1,-1 0 1,1 0-1,-1 0 1,1-1-1,-1-42-5839,2 34 4324,3-31-8592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156"/>
    </inkml:context>
    <inkml:brush xml:id="br0">
      <inkml:brushProperty name="width" value="0.025" units="cm"/>
      <inkml:brushProperty name="height" value="0.025" units="cm"/>
    </inkml:brush>
  </inkml:definitions>
  <inkml:trace contextRef="#ctx0" brushRef="#br0">1 1 17873,'0'0'9225,"60"12"-8008,-34-10-705,3 1-416,4-2-960,6-1-3300,2 0-5478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497"/>
    </inkml:context>
    <inkml:brush xml:id="br0">
      <inkml:brushProperty name="width" value="0.025" units="cm"/>
      <inkml:brushProperty name="height" value="0.025" units="cm"/>
    </inkml:brush>
  </inkml:definitions>
  <inkml:trace contextRef="#ctx0" brushRef="#br0">175 0 9833,'0'0'9086,"-12"9"-4052,-10 5-3685,1 2 0,1 0 0,-24 25 0,39-36-1169,0 1 0,0 0 0,0 0 0,0 0 0,1 1-1,0-1 1,0 1 0,1 0 0,0 0 0,0 0 0,1 1 0,0-1 0,0 1 0,0 0-1,1-1 1,1 1 0,-1 0 0,1 9 0,1-14-180,0-1 0,-1 0 0,1 1 0,0-1 0,0 0 0,1 0 0,-1 1 0,0-1 0,1 0 0,-1 0 0,1 0 0,0-1 0,-1 1 0,1 0 0,0-1 0,0 1 0,0-1 0,0 0 0,1 1 0,-1-1 0,0 0 0,0 0 0,1-1 0,-1 1 0,0 0 0,1-1 0,-1 1 0,1-1 0,-1 0 0,4 0 0,0 1 0,0-1 0,0 0 0,0-1 0,-1 1 0,1-1 0,0 0 0,0 0 0,-1-1 0,1 0 0,-1 0 0,0 0 0,7-4 0,-4-1 0,1 0 0,-2 0 0,1-1 0,-1 0 0,0 0 0,0 0 0,-1-1 0,-1 0 0,1-1 0,4-11 0,-7 14 0,0-1 0,0 1 0,-1-1 0,1 0 0,-2 0 0,1 0 0,-1 0 0,-1 0 0,1 0 0,-1 0 0,-1 0 0,1 0 0,-1 0 0,-3-10 0,3 17-146,0-1-1,0 0 1,1 0 0,-2 1-1,1-1 1,0 1-1,0-1 1,0 1 0,-1-1-1,1 1 1,-1 0 0,1 0-1,-1-1 1,1 1-1,-1 0 1,0 0 0,1 1-1,-1-1 1,0 0 0,0 1-1,0-1 1,1 1-1,-1-1 1,0 1 0,0 0-1,0 0 1,0 0 0,0 0-1,0 0 1,-4 1-1,4-1-190,0 0-1,0 1 0,-1-1 1,1 1-1,0 0 0,0 0 0,0 0 1,0 0-1,0 0 0,0 0 1,0 0-1,0 0 0,0 1 1,1-1-1,-1 1 0,0 0 0,1-1 1,0 1-1,-1 0 0,1 0 1,0 0-1,0 0 0,0 0 1,0 0-1,0 0 0,-1 3 0,1 9-10509</inkml:trace>
  <inkml:trace contextRef="#ctx0" brushRef="#br0" timeOffset="1">493 51 18930,'0'0'12791,"-5"12"-11878,1-4-824,-1 1-84,1 0 0,0 0 0,1 0 0,0 1-1,0-1 1,1 1 0,0-1 0,-1 21 0,3-29-24,1 0 0,-1 0 0,0 0-1,1 0 1,-1 0 0,0 0 0,1 0 0,-1 0 0,1 0 0,0-1 0,-1 1 0,1 0-1,0 0 1,-1 0 0,1-1 0,0 1 0,0 0 0,0-1 0,-1 1 0,1-1-1,0 1 1,0-1 0,0 1 0,1 0 0,35 5-1266,-33-6 993,1 0-1,-1 0 1,1 0 0,-1-1-1,0 1 1,1-1-1,-1 0 1,0-1 0,0 1-1,1-1 1,-1 1 0,0-1-1,6-5 1,1-11-5794,-3-5-3496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52.824"/>
    </inkml:context>
    <inkml:brush xml:id="br0">
      <inkml:brushProperty name="width" value="0.025" units="cm"/>
      <inkml:brushProperty name="height" value="0.025" units="cm"/>
    </inkml:brush>
  </inkml:definitions>
  <inkml:trace contextRef="#ctx0" brushRef="#br0">0 0 20211,'0'0'12460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079"/>
    </inkml:context>
    <inkml:brush xml:id="br0">
      <inkml:brushProperty name="width" value="0.025" units="cm"/>
      <inkml:brushProperty name="height" value="0.025" units="cm"/>
    </inkml:brush>
  </inkml:definitions>
  <inkml:trace contextRef="#ctx0" brushRef="#br0">332 60 5285,'0'0'12230,"0"-8"-9849,0 3-2196,0 3-34,0 1-1,1-1 1,-1 1-1,0-1 1,0 1-1,0-1 1,0 0-1,0 1 1,0-1-1,-1 1 1,1-1-1,-1 1 1,1-1 0,-1 1-1,1-1 1,-1 1-1,0-1 1,0 1-1,1 0 1,-1-1-1,0 1 1,0 0-1,0 0 1,-1 0-1,1 0 1,0 0 0,0 0-1,-1 0 1,1 0-1,0 0 1,-1 0-1,1 1 1,-1-1-1,1 1 1,-1-1-1,1 1 1,-1 0-1,1-1 1,-1 1 0,1 0-1,-4 0 1,-7 0 235,0 0 0,1 1 0,-1 0 1,0 1-1,0 0 0,1 1 0,0 1 1,-1 0-1,1 0 0,0 1 0,1 0 1,-19 13-1,19-12-356,0 2 0,0-1 0,1 1 0,1 1 0,-1 0 0,1 0 0,1 0 0,0 1 0,0 1 0,1-1 0,0 1 0,1 0 0,0 0 0,1 0 0,0 1 0,1-1 0,0 1 0,0 0 0,0 22 0,3-30-31,-1-1 0,1 0 0,1 1-1,-1-1 1,0 1 0,1-1 0,0 0 0,-1 0 0,2 1 0,-1-1-1,0 0 1,0 0 0,1 0 0,0 0 0,-1 0 0,1 0 0,1-1-1,-1 1 1,0 0 0,4 2 0,-2-2 10,-1-1-1,1-1 1,0 1-1,0 0 1,0-1-1,0 0 1,0 0-1,0 0 1,0 0-1,0-1 1,0 0-1,0 1 1,0-2-1,7 0 1,0 0 17,1-1 1,-1-1-1,0 0 1,0-1-1,0 0 1,-1 0-1,1-1 1,-1 0-1,0-1 1,-1-1-1,12-8 1,-10 4 2,0-1 0,-1 0 1,0 0-1,-1-1 1,12-21-1,-18 29-21,0-1 1,0 0-1,0 0 1,-1 0-1,0 0 1,0 0-1,-1-1 1,0 1-1,0 0 1,0-1-1,-1 1 1,0-1-1,0 1 1,-1-1-1,0 1 1,-1-8-1,1 13-17,1 0 0,-1 0-1,1 0 1,-1 0 0,1 0 0,-1 0-1,0 0 1,1 1 0,-1-1 0,0 0-1,0 0 1,0 1 0,0-1 0,1 0-1,-1 1 1,0-1 0,0 1 0,0-1 0,0 1-1,0 0 1,0-1 0,-1 1 0,1 0-1,0 0 1,0-1 0,0 1 0,0 0-1,0 0 1,0 0 0,0 1 0,0-1 0,0 0-1,0 0 1,0 0 0,-1 1 0,0 0-1,-1 0-71,1 0-1,-1 0 1,1 0-1,-1 0 0,1 0 1,0 1-1,0-1 1,-1 1-1,1-1 0,0 1 1,0 0-1,1 0 1,-4 4-1,-5 31-4849,10-11-2907,2-10-1227</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420"/>
    </inkml:context>
    <inkml:brush xml:id="br0">
      <inkml:brushProperty name="width" value="0.025" units="cm"/>
      <inkml:brushProperty name="height" value="0.025" units="cm"/>
    </inkml:brush>
  </inkml:definitions>
  <inkml:trace contextRef="#ctx0" brushRef="#br0">19 1 14029,'0'0'9257,"3"64"-6214,-3-33-1057,-7 2-897,-1 2-641,2-2-320,5-1-128,1-5-1185,0-8-1377,1-11-1378,7-8-1409,2-6-6246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7.750"/>
    </inkml:context>
    <inkml:brush xml:id="br0">
      <inkml:brushProperty name="width" value="0.025" units="cm"/>
      <inkml:brushProperty name="height" value="0.025" units="cm"/>
    </inkml:brush>
  </inkml:definitions>
  <inkml:trace contextRef="#ctx0" brushRef="#br0">63 1 17649,'0'0'5370,"-5"8"-3058,1 1-1829,-2 1 29,0 0-1,1 1 1,1 0-1,0 0 0,0 0 1,1 0-1,-3 22 1,7-33-507,-1 1 0,1 0 0,-1-1 1,1 1-1,0 0 0,-1-1 1,1 1-1,0-1 0,0 1 0,-1-1 1,1 1-1,0-1 0,0 1 1,0-1-1,0 0 0,0 0 1,-1 1-1,1-1 0,0 0 0,0 0 1,0 0-1,0 0 0,0 0 1,0 0-1,0 0 0,1-1 0,31-1-83,-8-1-466,-10 1 320,0 0 1,0 1-1,0 1 0,0 0 0,25 3 0,-37-2 235,-1 0 0,1-1 0,0 1 0,-1 0 0,1 0 0,-1 1 0,1-1 0,-1 0 0,0 1 0,1-1 0,-1 1 0,0 0 0,0 0 0,0 0 0,0 0 0,-1 0 0,1 0 0,-1 1 0,1-1 0,-1 0 0,0 1 0,1-1 0,-1 1 0,-1 0 0,1-1 0,0 1 0,-1 0 0,1-1 0,-1 1 0,0 0 0,0 0 1,0-1-1,0 1 0,0 0 0,-1 0 0,1-1 0,-2 5 0,0 0 139,0 1 1,-1-1-1,0 0 0,0 0 1,-1 0-1,0 0 1,0-1-1,-1 0 1,1 0-1,-1 0 1,-1 0-1,1-1 1,-1 1-1,-8 5 0,6-5 33,-1 0 0,1 0-1,-1-1 1,0 0-1,-1 0 1,1-1 0,-1 0-1,0-1 1,0 0-1,-12 2 1,20-5-360,-1 0 0,1 1 1,0-1-1,0 0 0,0-1 0,-1 1 0,1 0 1,0-1-1,0 1 0,0-1 0,0 0 0,0 1 0,0-1 1,0 0-1,0 0 0,0-1 0,0 1 0,0 0 1,1-1-1,-1 1 0,0-1 0,1 1 0,-1-1 1,1 0-1,0 1 0,0-1 0,-1 0 0,0-2 0,-1-5-1395,0 0-1,0 0 1,1 1-1,0-1 0,-1-13 1,-2-20-8240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092"/>
    </inkml:context>
    <inkml:brush xml:id="br0">
      <inkml:brushProperty name="width" value="0.025" units="cm"/>
      <inkml:brushProperty name="height" value="0.025" units="cm"/>
    </inkml:brush>
  </inkml:definitions>
  <inkml:trace contextRef="#ctx0" brushRef="#br0">1 14 11627,'0'0'11147,"66"-13"-8841,-45 13-449,4 0-415,4 0-449,-4 0-641,4 0-288,-3 0-96,-6 0-1249,-3 0-2787,-5 0-3107</inkml:trace>
  <inkml:trace contextRef="#ctx0" brushRef="#br0" timeOffset="1">455 120 17681,'0'0'9993,"-23"61"-7014,20-42-1153,3-4-1538,3-2-288,17-8 0,7-5 0,6 0 0,0 0-1409,-2-8-1282,1-7-256,-10-2-1953,-3-3 127,-3-2-5893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451"/>
    </inkml:context>
    <inkml:brush xml:id="br0">
      <inkml:brushProperty name="width" value="0.025" units="cm"/>
      <inkml:brushProperty name="height" value="0.025" units="cm"/>
    </inkml:brush>
  </inkml:definitions>
  <inkml:trace contextRef="#ctx0" brushRef="#br0">186 0 8392,'0'0'11883,"-27"72"-8616,7-39-384,-2 9-673,-3 3-672,0 3-481,3 0-417,4-3-384,3-1-160,8-8-128,2-7-384,5-11-1858,0-9-3299</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08.934"/>
    </inkml:context>
    <inkml:brush xml:id="br0">
      <inkml:brushProperty name="width" value="0.025" units="cm"/>
      <inkml:brushProperty name="height" value="0.025" units="cm"/>
    </inkml:brush>
  </inkml:definitions>
  <inkml:trace contextRef="#ctx0" brushRef="#br0">18 0 14990,'0'0'17329,"61"22"-16881,-24-21-448,10-1 0,-1 0 0,1 0-577,-3-5-960,-5 0-1186,-11 0-1505,-12 2 1218,-7-1-5414</inkml:trace>
  <inkml:trace contextRef="#ctx0" brushRef="#br0" timeOffset="1">1 151 17008,'0'0'11339,"58"4"-10410,-19-4-385,8 0-384,4 0-128,-2 0-320,-4 0-1281,-6-4-2499,-4-5-4228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09.835"/>
    </inkml:context>
    <inkml:brush xml:id="br0">
      <inkml:brushProperty name="width" value="0.025" units="cm"/>
      <inkml:brushProperty name="height" value="0.025" units="cm"/>
      <inkml:brushProperty name="color" value="#E71224"/>
    </inkml:brush>
  </inkml:definitions>
  <inkml:trace contextRef="#ctx0" brushRef="#br0">0 0 5285,'0'0'23766,"75"34"-36353</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0.365"/>
    </inkml:context>
    <inkml:brush xml:id="br0">
      <inkml:brushProperty name="width" value="0.025" units="cm"/>
      <inkml:brushProperty name="height" value="0.025" units="cm"/>
    </inkml:brush>
  </inkml:definitions>
  <inkml:trace contextRef="#ctx0" brushRef="#br0">0 51 3844,'0'0'17921,"11"-7"-15503,-10 7-2405,6-6 355,0 1 0,0 1 1,1-1-1,-1 1 0,1 1 0,0 0 0,1 0 0,-1 0 0,0 1 1,1 0-1,0 0 0,12 0 0,-12 2-119,1 0 0,0 0 0,-1 1 0,1 1 0,-1-1 0,1 1 0,12 5 0,-19-6-214,-1 1-1,1 0 0,0-1 1,-1 1-1,0 0 0,1 0 0,-1 0 1,0 0-1,0 1 0,0-1 0,0 0 1,-1 1-1,1 0 0,-1-1 1,1 1-1,-1 0 0,0 0 0,0 0 1,0-1-1,-1 1 0,1 0 1,-1 0-1,1 0 0,-1 1 0,0-1 1,0 0-1,-1 5 0,0-2-14,0 0-1,0 1 1,0-1-1,-1 0 1,0 0-1,0 0 0,0-1 1,-1 1-1,0 0 1,0-1-1,0 0 1,-7 8-1,-6 4 104,0 0 0,-21 17 0,23-22-70,0 1-1,0 0 1,-14 20 0,27-33-53,1 1 1,0-1-1,0 0 1,0 0-1,-1 1 1,1-1-1,0 0 1,0 1-1,0-1 1,0 0-1,0 0 1,0 1-1,0-1 0,0 0 1,0 1-1,0-1 1,0 0-1,0 1 1,0-1-1,0 0 1,0 0-1,0 1 1,0-1-1,0 0 1,0 1-1,0-1 0,0 0 1,0 0-1,0 1 1,1-1-1,-1 0 1,0 1-1,0-1 1,0 0-1,1 0 1,-1 0-1,0 1 1,0-1-1,1 0 0,-1 0 1,0 0-1,0 0 1,1 1-1,-1-1 1,0 0-1,0 0 1,1 0-1,-1 0 1,0 0-1,1 0 1,-1 0-1,0 0 0,1 0 1,-1 0-1,0 0 1,0 0-1,1 0 1,-1 0-1,0 0 1,1 0-1,-1 0 1,27-2-90,-23 2 32,17-4-1247,1 0 1,35-12 0,41-22-8342,-38 14 1120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0.688"/>
    </inkml:context>
    <inkml:brush xml:id="br0">
      <inkml:brushProperty name="width" value="0.025" units="cm"/>
      <inkml:brushProperty name="height" value="0.025" units="cm"/>
    </inkml:brush>
  </inkml:definitions>
  <inkml:trace contextRef="#ctx0" brushRef="#br0">160 4 12844,'0'0'10170,"-13"-2"-6946,8 1-3080,0 1 0,-1-1 1,1 1-1,-1 0 0,1 1 0,0-1 0,-1 1 0,1 0 0,0 0 1,-1 1-1,1-1 0,0 1 0,0 0 0,0 1 0,0-1 0,1 1 0,-1 0 1,1 0-1,-1 1 0,1-1 0,0 1 0,1 0 0,-1 0 0,1 0 1,-1 1-1,1-1 0,0 1 0,1-1 0,-1 1 0,1 0 0,0 0 1,-2 7-1,3-8-126,0-1 1,1 0 0,-1 0 0,1 0-1,0 1 1,-1-1 0,1 0-1,1 1 1,-1-1 0,0 0 0,1 0-1,0 1 1,0-1 0,0 0 0,0 0-1,0 0 1,1 0 0,-1 0-1,1 0 1,0-1 0,-1 1 0,1 0-1,1-1 1,-1 0 0,0 1 0,1-1-1,-1 0 1,1 0 0,-1 0-1,1 0 1,0-1 0,0 1 0,0-1-1,0 0 1,0 0 0,0 0 0,1 0-1,-1 0 1,0-1 0,0 1 0,6-1-1,0 1 4,-1 0 0,1-1 0,0-1 0,-1 1 0,1-1 0,-1-1 0,1 1-1,-1-1 1,0-1 0,1 0 0,-1 0 0,-1 0 0,1-1 0,0 0 0,9-8 0,-12 8 4,0-1 1,-1 0-1,1-1 1,-1 1 0,0-1-1,0 0 1,-1 0-1,0 0 1,0 0 0,0-1-1,-1 1 1,4-14-1,-6 18-19,0 0 1,1 0-1,-1-1 0,0 1 0,0 0 0,0-1 0,-1 1 0,1 0 0,0-1 0,-1 1 0,0 0 0,1 0 0,-1 0 0,0 0 0,0 0 0,0-1 0,-1 2 1,1-1-1,0 0 0,-1 0 0,1 0 0,-1 1 0,0-1 0,1 0 0,-1 1 0,0 0 0,0-1 0,0 1 0,0 0 0,0 0 0,0 0 0,0 0 1,-1 1-1,1-1 0,0 0 0,0 1 0,-1 0 0,1-1 0,0 1 0,-5 1 0,-4-3-13,0 2-1,0-1 1,0 1-1,-21 4 1,29-4-14,1 1-1,0-1 1,-1 1 0,1-1 0,0 1-1,0 0 1,0 0 0,-1 0-1,1 0 1,0 0 0,0 1 0,1-1-1,-1 1 1,0-1 0,0 1-1,1-1 1,-1 1 0,1 0 0,-1 0-1,1 0 1,0 0 0,0 0-1,0 0 1,0 0 0,0 1 0,0-1-1,0 0 1,1 0 0,-1 4-1,1-4-163,0-1 0,0 0 0,0 1 0,0-1 0,1 0 0,-1 0 0,0 1-1,1-1 1,-1 0 0,1 0 0,-1 0 0,1 1 0,-1-1 0,1 0 0,0 0 0,0 0-1,-1 0 1,1 0 0,0 0 0,0 0 0,0 0 0,0-1 0,0 1 0,0 0 0,1-1-1,-1 1 1,0 0 0,0-1 0,0 1 0,1-1 0,-1 0 0,3 1 0,46 4-6366,-43-5 5584,39 0-5814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058"/>
    </inkml:context>
    <inkml:brush xml:id="br0">
      <inkml:brushProperty name="width" value="0.025" units="cm"/>
      <inkml:brushProperty name="height" value="0.025" units="cm"/>
    </inkml:brush>
  </inkml:definitions>
  <inkml:trace contextRef="#ctx0" brushRef="#br0">140 3 9801,'0'0'16341,"-9"0"-13997,3 1-2206,0-1 0,1 1 0,-1 0 0,0 1 0,1-1 1,-1 1-1,1 0 0,0 0 0,0 1 0,0 0 0,0 0 1,0 0-1,0 0 0,1 1 0,-1 0 0,1 0 0,0 0 0,0 0 1,1 1-1,-1-1 0,1 1 0,0 0 0,0 0 0,-3 9 1,4-10-110,0-1 1,1 1 0,-1-1 0,1 1 0,0 0 0,0 0 0,0-1 0,0 1-1,1 0 1,0 0 0,0 0 0,0 0 0,0-1 0,0 1 0,1 0 0,0 0 0,1 6-1,0-8-16,0 1 0,-1-1-1,1 1 1,0-1-1,0 0 1,0 0 0,1 0-1,-1 0 1,0 0-1,1 0 1,-1-1-1,1 1 1,-1-1 0,1 0-1,0 0 1,0 0-1,0 0 1,0 0 0,-1 0-1,1-1 1,0 0-1,5 1 1,4 0-13,-1-1 0,1 0 0,-1 0 0,1-1 0,-1-1 0,1 0 0,-1 0 0,0-1 0,16-7 0,-23 8 0,0 0 0,1 0 0,-1 0 0,0-1 0,0 1 0,-1-1 0,1 0 0,-1 0 0,1-1 0,-1 1 0,0-1 0,0 1 0,0-1 0,-1 0 0,1 0 0,-1 0 0,0-1 0,0 1 0,-1 0 0,1-1 0,-1 1 0,0-1 0,0 1 0,-1-1 0,1-9 0,-1 11-55,-1-1 0,0 1-1,0 0 1,0 0 0,0 0 0,-1-1 0,1 1-1,-1 1 1,0-1 0,0 0 0,0 0 0,0 1-1,0-1 1,-1 1 0,1-1 0,-1 1 0,1 0-1,-1 0 1,0 0 0,0 1 0,0-1 0,0 1 0,0-1-1,0 1 1,0 0 0,-1 0 0,-4 0 0,0-2-271,-1 1 0,0 0 0,0 1 0,-1 0 0,1 0 0,0 1 0,0 0 0,0 0 0,-13 3 0,12 8-5748,10-11 5719,0 0-1,0 1 1,0-1-1,-1 1 1,1 0-1,0-1 0,0 1 1,0-1-1,0 1 1,0-1-1,0 1 1,0-1-1,1 1 1,-1-1-1,0 1 1,0-1-1,0 1 1,0-1-1,1 1 1,-1-1-1,0 1 1,0-1-1,1 0 1,-1 1-1,0-1 0,1 1 1,14 5-9500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412"/>
    </inkml:context>
    <inkml:brush xml:id="br0">
      <inkml:brushProperty name="width" value="0.025" units="cm"/>
      <inkml:brushProperty name="height" value="0.025" units="cm"/>
    </inkml:brush>
  </inkml:definitions>
  <inkml:trace contextRef="#ctx0" brushRef="#br0">176 0 18033,'0'0'12108,"-12"81"-10539,4-48-512,2 0-1057,5 0 0,1 0 0,0-5 0,0-1-192,0-5-2210,1-11-2147,2-6-2049</inkml:trace>
  <inkml:trace contextRef="#ctx0" brushRef="#br0" timeOffset="1">0 140 6438,'0'0'21396,"54"-5"-20819,-12 5-417,8 0-96,-5 0-480,0-2-2755,-1-4-3011,-6-3-6342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1.925"/>
    </inkml:context>
    <inkml:brush xml:id="br0">
      <inkml:brushProperty name="width" value="0.025" units="cm"/>
      <inkml:brushProperty name="height" value="0.025" units="cm"/>
    </inkml:brush>
  </inkml:definitions>
  <inkml:trace contextRef="#ctx0" brushRef="#br0">1 59 16752,'0'0'3625,"9"-4"-566,21-8-2306,1 2 1,1 1 0,0 2 0,0 1 0,1 1 0,-1 2 0,1 1 0,61 4 0,-93-2-742,0 0 0,1 0 0,-1 0 0,0 0 0,0 0 0,0 0 0,0 0 0,1 1 0,-1-1 0,0 0 0,0 1 0,0-1 0,0 1 0,0-1 0,0 1 0,0-1 1,0 1-1,0 0 0,0-1 0,0 1 0,0 0 0,0 0 0,1 1 0,-2-1 36,0 1 0,0-1 1,0 0-1,0 0 0,-1 0 1,1 0-1,0 0 0,0 0 1,-1 0-1,1 0 0,0 0 1,-1 0-1,1 0 0,-1 0 0,1 0 1,-1 0-1,0-1 0,1 1 1,-3 2-1,-3 3 195,-1 1 0,-1-1 1,1 0-1,-11 7 0,-30 13-158,31-17-88,-1 0 1,1 2-1,-28 22 1,44-32 2,0-1 0,0 1 0,0-1 0,1 1 0,-1-1 1,0 1-1,1 0 0,-1-1 0,1 1 0,-1 0 0,0 0 0,1-1 0,0 1 0,-1 0 0,1 0 1,-1 0-1,1 0 0,0-1 0,0 1 0,-1 0 0,1 0 0,0 0 0,0 0 0,0 0 0,0 0 0,0 0 1,1 1-1,0-1 0,-1 0 0,2 0 0,-1 0 1,0 0-1,0 0 0,0-1 0,0 1 0,0 0 1,1-1-1,-1 1 0,0-1 0,0 1 0,1-1 1,-1 0-1,0 1 0,3-1 0,72 1-15,-61-2-3,47-6-1803,-52 5 226,-1-1 0,0 0 0,0-1 0,13-7 0,12-12-7736</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254"/>
    </inkml:context>
    <inkml:brush xml:id="br0">
      <inkml:brushProperty name="width" value="0.025" units="cm"/>
      <inkml:brushProperty name="height" value="0.025" units="cm"/>
    </inkml:brush>
  </inkml:definitions>
  <inkml:trace contextRef="#ctx0" brushRef="#br0">130 1 13004,'0'0'15834,"-10"3"-14217,3-1-1391,-1 1 0,1 0-1,0 1 1,1-1-1,-11 8 1,15-10-207,0 1 1,0-1 0,0 1-1,0 0 1,0 0-1,0 0 1,1 0 0,-1 0-1,1 0 1,-1 0-1,1 1 1,0-1 0,0 0-1,0 1 1,0-1 0,0 1-1,1-1 1,-1 1-1,1-1 1,0 1 0,-1 0-1,1-1 1,0 1-1,1 0 1,-1 3 0,1-4-78,0-1 0,0 1 1,0-1-1,0 0 0,0 0 1,0 1-1,0-1 1,1 0-1,-1 0 0,0 0 1,1 0-1,-1 0 0,1 0 1,-1-1-1,1 1 0,-1 0 1,1-1-1,-1 1 1,1-1-1,0 1 0,-1-1 1,1 0-1,3 0 0,50 4-867,-38-4 607,-5 1 241,-1 0 1,1 1-1,-1 1 0,1 0 1,-1 0-1,19 9 1,-28-11 122,-1-1 0,1 1 1,0 0-1,0 0 0,-1 0 1,1 0-1,-1 0 0,1 1 1,-1-1-1,1 0 0,-1 1 1,0-1-1,0 1 1,1-1-1,-1 1 0,0 0 1,0-1-1,-1 1 0,1 0 1,0 0-1,-1 0 0,1-1 1,-1 1-1,1 0 0,-1 0 1,0 0-1,0 0 1,0 0-1,0 0 0,0 0 1,0 0-1,-1 0 0,1 0 1,-1 0-1,1-1 0,-1 1 1,1 0-1,-1 0 0,0 0 1,0-1-1,0 1 1,0-1-1,-1 1 0,1 0 1,0-1-1,0 0 0,-1 1 1,-2 1-1,-8 10 98,0-1 1,-1 0-1,-1-1 0,0 0 1,-25 14-1,32-20-107,-1-1-1,-1 0 1,1-1-1,0 1 0,-1-1 1,0-1-1,0 0 1,0 0-1,0-1 1,0 0-1,0 0 1,-14-2-1,21 1-162,1-1 0,-1 1-1,1-1 1,0 1 0,-1-1 0,1 0-1,0 0 1,-1 0 0,1 0 0,0 0 0,0 0-1,0 0 1,0 0 0,0 0 0,0 0 0,0-1-1,0 1 1,0 0 0,1-1 0,-1 1-1,0-1 1,1 1 0,-1-1 0,1 1 0,0-1-1,-1 1 1,1-3 0,-2-51-8352,3 41 5105,-1-32-11415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581"/>
    </inkml:context>
    <inkml:brush xml:id="br0">
      <inkml:brushProperty name="width" value="0.025" units="cm"/>
      <inkml:brushProperty name="height" value="0.025" units="cm"/>
    </inkml:brush>
  </inkml:definitions>
  <inkml:trace contextRef="#ctx0" brushRef="#br0">1 4 15246,'0'0'7399,"67"-4"-5541,-33 4-801,5 0-384,0 0-545,0 0-448,0 0-2307,-1 0-3747,-2 0-7431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2.954"/>
    </inkml:context>
    <inkml:brush xml:id="br0">
      <inkml:brushProperty name="width" value="0.025" units="cm"/>
      <inkml:brushProperty name="height" value="0.025" units="cm"/>
    </inkml:brush>
  </inkml:definitions>
  <inkml:trace contextRef="#ctx0" brushRef="#br0">70 1 15599,'0'0'14355,"-6"10"-13106,-5 12-1026,1 0 1,1 0-1,1 1 1,1-1-1,1 2 1,-5 40-1,10-58-223,0 0 0,1 0 0,0-1 0,0 1 0,1 0 0,0 0 0,0-1 0,0 1 0,1 0 0,-1-1 0,1 1 0,3 4 0,-3-7 0,0-1 0,0 0 0,0 0 0,0 0 0,1 0 0,-1 0 0,1-1 0,-1 1 0,1-1 0,-1 1 0,1-1 0,0 0 0,0 0 0,0 0 0,-1-1 0,1 1 0,0-1 0,0 1 0,0-1 0,0 0 0,0 0 0,0 0 0,0-1 0,0 1 0,3-1 0,-1 0 0,1 0 0,-1-1 0,0 1 0,0-1 0,0 0 0,-1 0 0,1-1 0,0 1 0,-1-1 0,1 0 0,-1 0 0,0-1 0,0 1 0,0-1 0,-1 0 0,1 0 0,5-8 0,-5 4 0,1 1 0,-1-1 0,0-1 0,-1 1 0,0 0 0,0-1 0,-1 0 0,0 0 0,0 0 0,0-12 0,-2 14 0,0 1 0,0-1 0,0 0 0,-1 1 0,0-1 0,-1 1 0,1-1 0,-1 1 0,0-1 0,-1 1 0,1 0 0,-1 0 0,-7-9 0,7 11 0,0 1 0,0-1 0,0 1 0,-1 0 0,1 0 0,-1 1 0,0-1 0,0 1 0,0-1 0,0 1 0,0 1 0,-1-1 0,1 1 0,-1-1 0,1 1 0,-1 0 0,1 1 0,-1-1 0,1 1 0,-1 0 0,-7 1 0,8-1-154,1 1 1,-1-1-1,0 1 0,1 0 0,-1 0 1,1 0-1,-1 0 0,1 1 0,0 0 1,0-1-1,-1 1 0,1 0 0,-3 3 1,3-2-262,0 0 1,1 0 0,-1 0 0,0 1-1,1-1 1,0 1 0,0 0-1,0-1 1,0 1 0,1 0 0,-1 0-1,1 0 1,0 0 0,0 0 0,1 0-1,-1 1 1,1 6 0,0 10-6761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13.294"/>
    </inkml:context>
    <inkml:brush xml:id="br0">
      <inkml:brushProperty name="width" value="0.025" units="cm"/>
      <inkml:brushProperty name="height" value="0.025" units="cm"/>
    </inkml:brush>
  </inkml:definitions>
  <inkml:trace contextRef="#ctx0" brushRef="#br0">55 319 12332,'0'0'15150,"-29"52"-11146,18-27-2723,1 2-1281,5-2 0,5-2 0,0-5 0,18-5 0,8-6 0,8-7 0,5 0 0,-9-3 0,-3-14-3043,-9-7-3715,-11-7-3620</inkml:trace>
  <inkml:trace contextRef="#ctx0" brushRef="#br0" timeOffset="1">48 0 18225,'0'0'10794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122"/>
    </inkml:context>
    <inkml:brush xml:id="br0">
      <inkml:brushProperty name="width" value="0.025" units="cm"/>
      <inkml:brushProperty name="height" value="0.025" units="cm"/>
    </inkml:brush>
  </inkml:definitions>
  <inkml:trace contextRef="#ctx0" brushRef="#br0">1 0 12716,'0'0'18738,"9"58"-17425,3-38-1313,4 2 0,5-1 0,6-5 0,2-3 0,3-6 0,5-6 0,-4-1-1057,0-4-2306,-4-13-1442,-4-3-1313,-3-5-2017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0.166"/>
    </inkml:context>
    <inkml:brush xml:id="br0">
      <inkml:brushProperty name="width" value="0.025" units="cm"/>
      <inkml:brushProperty name="height" value="0.025" units="cm"/>
      <inkml:brushProperty name="color" value="#E71224"/>
    </inkml:brush>
  </inkml:definitions>
  <inkml:trace contextRef="#ctx0" brushRef="#br0">228 1 833,'0'0'23884,"-8"6"-21333,0 1-1983,0-1 1,1 1-1,0 0 0,1 0 0,-1 1 0,-7 13 0,12-18-511,0 1 1,0 0-1,0-1 1,1 1 0,-1 0-1,1 0 1,0 0-1,0 0 1,1 0 0,-1 0-1,1 0 1,0 0-1,0 0 1,0 1 0,1-1-1,-1 0 1,1 0-1,0 0 1,0 0 0,0 0-1,1-1 1,2 6-1,7 14-225,-1 1 0,0 0 0,-2 0 0,-1 1 0,-1 0 0,-1 0-1,-1 1 1,-1 0 0,-1 41 0,-3-63 204,1 0 1,-1 0-1,0 1 1,-1-1-1,1-1 1,0 1-1,-1 0 0,0 0 1,0-1-1,0 1 1,-1-1-1,1 1 1,-1-1-1,0 0 1,0 0-1,0 0 0,0 0 1,0-1-1,-1 1 1,1-1-1,-1 0 1,1 0-1,-1 0 1,0-1-1,-6 3 0,7-3-2,-1 0-1,1 1 0,-1-1 1,0-1-1,1 1 0,-1 0 0,0-1 1,0 0-1,0 0 0,0 0 0,1 0 1,-1-1-1,0 1 0,0-1 0,1 0 1,-1 0-1,0 0 0,1-1 1,-1 1-1,1-1 0,0 0 0,-1 0 1,1 0-1,0 0 0,0-1 0,1 1 1,-5-6-1,-1-3-33,2-1 0,0 0 0,0-1 0,1 0 0,1 1 0,0-1 0,1-1 0,-3-21 0,4 16 0,0 0 0,2-1 0,0 1 0,1-1 0,5-28 0,-4 42-185,0-1 0,0 1 0,0-1-1,1 1 1,0 0 0,1 0 0,-1 0 0,1 0 0,0 1-1,0 0 1,1-1 0,0 2 0,0-1 0,0 0 0,7-4-1,9-5-2000,1 2-1,43-20 1,2 0-2166,-18 3-6021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451"/>
    </inkml:context>
    <inkml:brush xml:id="br0">
      <inkml:brushProperty name="width" value="0.025" units="cm"/>
      <inkml:brushProperty name="height" value="0.025" units="cm"/>
    </inkml:brush>
  </inkml:definitions>
  <inkml:trace contextRef="#ctx0" brushRef="#br0">236 1 8264,'0'0'17424,"-54"70"-15085,30-28-674,-2 5-127,0 8-353,-1 4-833,3-1-352,1 1 0,7-7 0,4-12 0,8-12-3107,4-17-5029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1.869"/>
    </inkml:context>
    <inkml:brush xml:id="br0">
      <inkml:brushProperty name="width" value="0.025" units="cm"/>
      <inkml:brushProperty name="height" value="0.025" units="cm"/>
    </inkml:brush>
  </inkml:definitions>
  <inkml:trace contextRef="#ctx0" brushRef="#br0">0 7 7239,'0'0'20083,"51"20"-18193,-12-20-609,11 0-128,10 0-609,3-7-479,-1-3-33,-7 4-833,-7 2-544,-16 4-1186,-14 0-1313,-14 4-1441,-4 8-2946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2.241"/>
    </inkml:context>
    <inkml:brush xml:id="br0">
      <inkml:brushProperty name="width" value="0.025" units="cm"/>
      <inkml:brushProperty name="height" value="0.025" units="cm"/>
    </inkml:brush>
  </inkml:definitions>
  <inkml:trace contextRef="#ctx0" brushRef="#br0">0 0 16143,'0'0'11179,"58"38"-9514,-21-34-704,10-3-544,1-1-289,1-1-256,-3-12-3075,-3 3-6695</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2.955"/>
    </inkml:context>
    <inkml:brush xml:id="br0">
      <inkml:brushProperty name="width" value="0.025" units="cm"/>
      <inkml:brushProperty name="height" value="0.025" units="cm"/>
    </inkml:brush>
  </inkml:definitions>
  <inkml:trace contextRef="#ctx0" brushRef="#br0">1 27 8648,'0'0'16795,"8"-7"-14505,0 1-2060,-7 5-82,1 0 1,-1-1-1,1 1 1,-1 0-1,1 0 1,0 0-1,-1 0 1,1 0-1,0 0 1,0 1-1,0-1 1,2 0-1,4 9 1100,-5 17-76,-4 5-1031,-2-1 0,-11 46 0,8-46-131,1 1 1,-2 47-1,7-77-43,0 1 0,0 0 0,0 0 0,0 0 0,0 0 0,0-1 0,1 1-1,-1 0 1,0 0 0,0 0 0,1-1 0,-1 1 0,0 0 0,1-1 0,-1 1 0,1 0 0,-1 0 0,1-1 0,-1 1 0,1-1 0,0 1 0,-1-1-1,1 1 1,0-1 0,-1 1 0,1-1 0,0 1 0,1 0 0,28-2-2487,-24 0 1677,0-1 0,0 0 0,0 0 0,0 0 0,0-1 0,-1 0 0,1 0 0,4-4 0,13-17-8558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3.297"/>
    </inkml:context>
    <inkml:brush xml:id="br0">
      <inkml:brushProperty name="width" value="0.025" units="cm"/>
      <inkml:brushProperty name="height" value="0.025" units="cm"/>
    </inkml:brush>
  </inkml:definitions>
  <inkml:trace contextRef="#ctx0" brushRef="#br0">84 1 13453,'0'0'11018,"-44"77"-7142,28-45-1794,2 1-417,6 0-992,7-4-673,1-6 0,7-7 0,19-7 0,6-9-897,7 0-1697,4-10-2147,-1-12-2498,2-5-6790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3.686"/>
    </inkml:context>
    <inkml:brush xml:id="br0">
      <inkml:brushProperty name="width" value="0.025" units="cm"/>
      <inkml:brushProperty name="height" value="0.025" units="cm"/>
    </inkml:brush>
  </inkml:definitions>
  <inkml:trace contextRef="#ctx0" brushRef="#br0">125 27 18674,'0'0'7511,"-11"11"-5162,-5 4-1713,2 1 0,0 1 0,-21 32 1,30-42-532,1 0 1,0 0-1,0 0 1,1 1-1,0-1 1,0 1-1,1 0 1,0 0-1,0 0 1,1 0-1,0 1 1,0-1-1,1 0 1,0 0-1,3 14 1,-3-20-106,1 0 0,0-1 0,-1 1 0,1 0 0,0-1 0,0 1 0,0-1 0,0 1 0,1-1 0,-1 1 0,0-1 0,1 0 0,-1 0 0,1 0 0,-1 0 0,1 0 0,-1 0 0,1 0 0,0 0 0,-1-1 0,1 1 0,0 0 0,0-1 0,-1 0 0,1 1 0,0-1 0,0 0 0,0 0 0,0 0 0,0 0 0,-1 0 0,1-1 0,0 1 0,0 0 0,2-2 0,3 1 0,-1-1 0,1 1 0,-1-2 0,0 1 0,0-1 0,1 0 0,-2 0 0,9-6 0,-5 2 0,0 0 0,-1-1 0,0 0 0,-1 0 0,0-1 0,0 0 0,-1 0 0,0-1 0,-1 0 0,0 1 0,0-2 0,-1 1 0,0-1 0,-1 1 0,0-1 0,-1 0 0,0 0 0,-1 0 0,0 0 0,-1-1 0,-1-12 0,1 22 0,0 0 0,-1-1 0,1 1 1,-1 0-1,1 1 0,-1-1 0,1 0 0,-1 0 0,0 0 1,0 0-1,0 0 0,0 1 0,0-1 0,-1 0 0,1 1 1,0-1-1,-1 1 0,1 0 0,-1-1 0,0 1 0,1 0 1,-1 0-1,0 0 0,0 0 0,0 0 0,1 0 0,-1 1 1,0-1-1,0 0 0,0 1 0,0 0 0,0-1 0,0 1 1,0 0-1,-1 0 0,1 0 0,0 1 0,0-1 0,0 0 1,-4 2-1,2-1-45,-1 0 1,1 1-1,0 0 0,-1 0 1,1 0-1,0 0 1,0 1-1,0-1 1,0 1-1,1 0 1,-1 0-1,1 1 0,0-1 1,0 1-1,0 0 1,0-1-1,-2 6 1,3-4-891,0 0 0,1-1 0,0 1 0,0 0 0,0-1 0,0 1 0,1 6 1,0 7-5814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029"/>
    </inkml:context>
    <inkml:brush xml:id="br0">
      <inkml:brushProperty name="width" value="0.025" units="cm"/>
      <inkml:brushProperty name="height" value="0.025" units="cm"/>
    </inkml:brush>
  </inkml:definitions>
  <inkml:trace contextRef="#ctx0" brushRef="#br0">165 13 16207,'0'0'7634,"-9"0"-3577,3-1-3876,0 0-1,1 0 0,-1 1 1,0 0-1,0 1 0,0-1 1,1 1-1,-1 0 0,0 0 1,1 1-1,-1-1 0,1 1 1,-1 1-1,1-1 0,0 1 0,0 0 1,0 0-1,0 0 0,0 1 1,1 0-1,0 0 0,0 0 1,0 0-1,0 1 0,0-1 1,-2 6-1,4-7-180,0 0 0,0 1 0,0-1 0,1 0 0,0 0 0,-1 1 0,1-1 0,0 1 0,1-1 0,-1 1 0,1-1 0,-1 1 0,1-1 0,0 1 0,0-1 0,1 1 0,-1 0 0,1-1 0,0 1 0,2 5 0,-1-6 0,0 1 0,0-1 0,1-1 0,-1 1 0,1 0 0,0-1 0,0 1 0,-1-1 0,2 0 0,-1 0 0,0 0 0,0 0 0,1 0 0,-1-1 0,1 0 0,5 2 0,1-1 0,-1 1 0,1-2 0,0 0 0,0 0 0,0-1 0,0 0 0,0 0 0,0-1 0,-1-1 0,1 0 0,0 0 0,-1-1 0,1 0 0,10-5 0,-13 3 0,0 0 0,0 0 0,-1-1 0,0 0 0,0 0 0,0 0 0,-1-1 0,0 1 0,6-12 0,-9 16 0,-1 0 0,1 0 0,-1 0 0,0-1 0,0 1 0,0 0 0,0-1 0,0 1 0,-1-1 0,1 1 0,-1-1 0,1 1 0,-1-1 0,0 1 0,0-1 0,0 0 0,0 1 0,-1-1 0,1 1 0,-1-1 0,1 1 0,-1-1 0,0 1 0,0 0 0,0-1 0,0 1 0,-1 0 0,1 0 0,0-1 0,-1 1 0,0 0 0,1 1 0,-5-5 0,1 3-140,-1 0 0,0 0 0,0 0 0,0 0 0,0 1 0,0 0 0,-1 0-1,1 1 1,0-1 0,-9 1 0,-39-1-4496,44 2 3414,-2 0-11942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384"/>
    </inkml:context>
    <inkml:brush xml:id="br0">
      <inkml:brushProperty name="width" value="0.025" units="cm"/>
      <inkml:brushProperty name="height" value="0.025" units="cm"/>
    </inkml:brush>
  </inkml:definitions>
  <inkml:trace contextRef="#ctx0" brushRef="#br0">1 1 14958,'0'0'7335,"0"51"-3812,0-21-896,0 5-577,0 0-449,0 4-928,0-3-673,0-3 0,0-5 0,0-5 0,7-5 0,1-5 0,0-5-801,-3-8-2049,-10-22-19379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4.727"/>
    </inkml:context>
    <inkml:brush xml:id="br0">
      <inkml:brushProperty name="width" value="0.025" units="cm"/>
      <inkml:brushProperty name="height" value="0.025" units="cm"/>
    </inkml:brush>
  </inkml:definitions>
  <inkml:trace contextRef="#ctx0" brushRef="#br0">1 0 16848,'0'0'13613,"57"9"-12716,-17-5-545,6-2-288,3-2-32,3 0-1281,-2 0-2499,-4-11-4131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080"/>
    </inkml:context>
    <inkml:brush xml:id="br0">
      <inkml:brushProperty name="width" value="0.025" units="cm"/>
      <inkml:brushProperty name="height" value="0.025" units="cm"/>
    </inkml:brush>
  </inkml:definitions>
  <inkml:trace contextRef="#ctx0" brushRef="#br0">181 22 17905,'0'0'10100,"-11"8"-7324,2-2-2432,-65 52 931,68-53-1244,1 0-1,-1 1 1,1-1-1,1 1 1,-1 0-1,1 1 1,0-1 0,0 1-1,0 0 1,1 0-1,-3 9 1,6-16-31,1 1 0,-1 0 0,0-1 0,0 1 0,0 0 0,1-1 0,-1 1 0,0 0 0,1-1 0,-1 1 0,0-1 0,1 1 0,-1 0 0,1-1 0,-1 1 0,1-1 0,-1 0 0,1 1 0,-1-1 0,1 1 0,0-1 0,-1 0 0,1 1 0,0-1 0,-1 0 0,1 0 0,0 1 0,-1-1 0,1 0 0,0 0 0,-1 0 0,1 0 0,0 0 0,-1 0 0,1 0 0,1 0 0,37 0 0,-29 0 0,37-1-165,59 2-524,-104-1 697,0 0-1,-1 0 1,1 1 0,0-1 0,0 0-1,0 0 1,0 1 0,-1-1-1,1 1 1,0 0 0,0-1 0,-1 1-1,1 0 1,0 0 0,-1 0 0,1 0-1,-1 1 1,1-1 0,-1 0-1,0 0 1,0 1 0,1-1 0,-1 1-1,0-1 1,0 1 0,0 0 0,-1-1-1,1 1 1,0 0 0,-1 0 0,1-1-1,-1 1 1,1 0 0,-1 0-1,0 0 1,0 0 0,0 0 0,0 0-1,0-1 1,0 1 0,0 0 0,-1 0-1,1 0 1,-1 0 0,1-1-1,-1 1 1,-1 2 0,-1 5 46,-1-1-1,-1 1 1,1-1 0,-1 0-1,-1 0 1,0 0 0,0-1-1,-7 8 1,-1-3-54,-1 0 0,0 0 0,0-2 0,-21 11 0,30-17 0,-1-1 0,1 0 0,-1 0 0,0 0 0,0-1 0,-1 0 0,1-1 0,0 0 0,-1 0 0,1 0 0,-1-1 0,1 0 0,-12-2 0,17 2-89,0-1 1,1 1-1,-1-1 1,1 0-1,-1 1 1,1-1-1,0 0 1,-1 0-1,1 0 1,0 0-1,-1 0 1,1 0-1,0 0 1,0-1-1,0 1 1,0 0-1,0-1 1,0 1-1,0-1 1,1 1-1,-2-3 1,-5-38-6031,6 2-3560</inkml:trace>
  <inkml:trace contextRef="#ctx0" brushRef="#br0" timeOffset="1">126 1 17713,'0'0'14157,"66"0"-13260,-39 0-897,0 1 0,1 1 0,5 1-609,3-2-3298,3-1-3332,2 0-2915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0.539"/>
    </inkml:context>
    <inkml:brush xml:id="br0">
      <inkml:brushProperty name="width" value="0.025" units="cm"/>
      <inkml:brushProperty name="height" value="0.025" units="cm"/>
      <inkml:brushProperty name="color" value="#E71224"/>
    </inkml:brush>
  </inkml:definitions>
  <inkml:trace contextRef="#ctx0" brushRef="#br0">60 1 8872,'0'0'22326,"-51"64"-22198,48-37-128,3 4-609,0-2-992,0 2-1506,0-3-2210,0-1-8296</inkml:trace>
  <inkml:trace contextRef="#ctx0" brushRef="#br0" timeOffset="1">17 520 19891,'0'0'12876,"-17"54"-12876,17-51 0,4-3 0,5 0-448,-3-6-6919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408"/>
    </inkml:context>
    <inkml:brush xml:id="br0">
      <inkml:brushProperty name="width" value="0.025" units="cm"/>
      <inkml:brushProperty name="height" value="0.025" units="cm"/>
    </inkml:brush>
  </inkml:definitions>
  <inkml:trace contextRef="#ctx0" brushRef="#br0">166 0 10858,'0'0'8787,"-11"8"-4169,-7 7-3330,1 0 0,1 2 1,-24 28-1,32-35-984,1 0 1,0 0 0,1 1-1,0 0 1,1 0 0,0 0-1,0 1 1,2-1 0,-1 1-1,-1 13 1,4-22-305,0 1 0,1 0 0,0-1 0,-1 1 0,1 0 0,1-1 0,-1 1 0,0 0 0,1-1 0,0 1 0,0-1 0,0 1 0,0-1 0,1 1 0,-1-1 0,1 0 0,0 1 0,0-1 0,0 0 0,0 0 0,5 4 0,-2-4 0,-1 0 0,1-1 0,0 1 0,0-1 0,0-1 0,0 1 0,1-1 0,-1 0 0,0 0 0,0 0 0,1-1 0,-1 0 0,1 0 0,7-1 0,-6 0 0,0-1 0,0 1 0,-1-1 0,1-1 0,-1 1 0,0-1 0,0 0 0,0-1 0,0 1 0,0-1 0,-1 0 0,1-1 0,-1 1 0,0-1 0,-1 0 0,1 0 0,-1-1 0,0 1 0,0-1 0,5-10 0,-5 9 0,-1 1 0,0-1 0,0 0 0,0 0 0,-1 0 0,0 0 0,-1-1 0,1 1 0,-1 0 0,-1-1 0,1 1 0,-1 0 0,-1-1 0,1 1 0,-1-1 0,-1 1 0,1 0 0,-1 0 0,-4-9 0,3 10 3,0 2-1,-1-1 1,1 0-1,-1 1 1,-1-1-1,1 1 1,-1 1-1,1-1 1,-1 0 0,0 1-1,-11-5 1,12 6-13,0 0 1,0 0-1,-1 0 0,1 1 1,0-1-1,-1 1 1,0 0-1,1 1 0,-1-1 1,1 1-1,-1 0 1,0 0-1,1 0 0,-1 1 1,-9 1-1,13-1-115,0-1-1,1 1 1,-1 0-1,0-1 1,0 1-1,0 0 1,0-1-1,1 1 1,-1 0-1,0 0 1,0 0-1,1 0 1,-1 0-1,1-1 1,-1 1-1,1 0 1,-1 0 0,1 0-1,0 1 1,-1-1-1,1 0 1,0 0-1,0 0 1,0 0-1,0 0 1,0 0-1,0 0 1,0 0-1,0 0 1,1 2-1,-1-1-393,0 0 0,1 0 0,-1 0 0,1 0 0,0 0 0,0 0 0,0 0 0,0 0 0,0 0 0,0 0 0,0 0 0,0-1 0,1 1 0,1 2 0,18 7-5780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5.763"/>
    </inkml:context>
    <inkml:brush xml:id="br0">
      <inkml:brushProperty name="width" value="0.025" units="cm"/>
      <inkml:brushProperty name="height" value="0.025" units="cm"/>
    </inkml:brush>
  </inkml:definitions>
  <inkml:trace contextRef="#ctx0" brushRef="#br0">142 35 10154,'0'0'18753,"-10"1"-16874,5-2-1799,1 1-1,-1 1 0,1-1 0,-1 1 1,1-1-1,0 1 0,-1 1 0,1-1 0,0 1 1,0-1-1,0 1 0,0 0 0,0 1 1,0-1-1,1 1 0,-1-1 0,1 1 0,-1 0 1,1 0-1,0 1 0,1-1 0,-1 1 1,0-1-1,-3 8 0,1-2-79,0 1 0,1 0 0,0 0 0,1 0 0,0 0 0,0 1 0,1-1 0,-1 12 0,2-20 0,1 0 0,0 1 0,0-1 0,0 0 0,0 1 0,0-1 0,0 1 0,1-1 0,-1 0 0,1 1 0,0-1 0,-1 0 0,1 0 0,0 0 0,0 1 0,0-1 0,1 0 0,-1 0 0,1 0 0,-1-1 0,1 1 0,-1 0 0,1-1 0,0 1 0,0 0 0,0-1 0,0 0 0,0 0 0,0 1 0,0-1 0,0-1 0,0 1 0,1 0 0,-1 0 0,0-1 0,1 1 0,-1-1 0,0 0 0,1 0 0,3 0 0,-1 0 0,1-1 0,-1 0 0,1 0 0,-1 0 0,0-1 0,1 0 0,-1 0 0,0 0 0,0 0 0,0-1 0,-1 0 0,1 0 0,0 0 0,-1-1 0,0 0 0,0 1 0,0-2 0,0 1 0,-1 0 0,0-1 0,0 1 0,4-7 0,-4 5 0,0 1 0,0-1 0,-1 0 0,0 0 0,0 0 0,0 0 0,0-1 0,-1 1 0,0 0 0,-1-1 0,1 1 0,-1 0 0,0-1 0,-1 1 0,0-1 0,0 1 0,0 0 0,-1 0 0,-3-10 0,2 12-317,1 0 1,-1 0-1,-1 0 0,1 1 1,0-1-1,-1 1 0,0 0 1,0 0-1,0 0 0,0 1 1,0-1-1,-1 1 1,1 0-1,-1 0 0,1 1 1,-1-1-1,0 1 0,-5-1 1,-8-2-6800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6.091"/>
    </inkml:context>
    <inkml:brush xml:id="br0">
      <inkml:brushProperty name="width" value="0.025" units="cm"/>
      <inkml:brushProperty name="height" value="0.025" units="cm"/>
    </inkml:brush>
  </inkml:definitions>
  <inkml:trace contextRef="#ctx0" brushRef="#br0">44 276 18161,'0'0'14190,"-25"66"-13774,17-40-416,0 3 0,6-3 0,2-3 0,5-7 0,13-8 0,8-8 0,2 0 0,3-11 0,-2-8 0,-6-6-2114,-7-4-2851,-6-6-2978</inkml:trace>
  <inkml:trace contextRef="#ctx0" brushRef="#br0" timeOffset="1">60 1 21396,'0'0'11371,"-20"18"-28443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8.249"/>
    </inkml:context>
    <inkml:brush xml:id="br0">
      <inkml:brushProperty name="width" value="0.025" units="cm"/>
      <inkml:brushProperty name="height" value="0.025" units="cm"/>
    </inkml:brush>
  </inkml:definitions>
  <inkml:trace contextRef="#ctx0" brushRef="#br0">36 1 12011,'0'0'5349,"-19"52"-4195,11-12-226,3 16 65,4 9 32,1 6 289,0 7-193,9 5-577,1 0-384,-2-1-96,-3 0-64,-4-4-128,-1-5-352,0-9-321,-6-10-576,-5-14-1250,2-11-1537,-1-16-4035</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29.424"/>
    </inkml:context>
    <inkml:brush xml:id="br0">
      <inkml:brushProperty name="width" value="0.025" units="cm"/>
      <inkml:brushProperty name="height" value="0.025" units="cm"/>
    </inkml:brush>
  </inkml:definitions>
  <inkml:trace contextRef="#ctx0" brushRef="#br0">208 1241 14382,'0'0'7110,"10"3"-6298,19 4 51,0-2-1,0-1 1,53 1 0,100-8 432,189-26-1026,67-3-53,216 24 434,259-10 441,838-110 1095,-1382 97-2248,-158 17 224,271-35 13,-482 47-178,1 1 0,0-1 1,-1 1-1,0-1 0,1 0 0,-1 0 1,0 1-1,0-1 0,0 0 1,0 1-1,0-1 0,0 0 0,0 0 1,-1 1-1,1-1 0,0 0 1,-1 1-1,0-1 0,1 1 0,-1-1 1,-1-1-1,-3-18-818,6 7-98,1 0 1,0 1 0,1 0-1,1 0 1,7-18 0,-5 14 277,-1 1 1,5-33 0,-2-37 1348,-4-1 0,-12-150 1,4 192 57,0-3-197,-15-70 1,18 117-510,1 0 0,-1 0 0,0 0 0,0 0 0,0 0 0,0 0 0,0 1 0,0-1 0,0 0 0,0 0 0,0 1 0,0-1 0,0 1 0,0-1-1,-1 1 1,1 0 0,0-1 0,0 1 0,-1 0 0,1 0 0,0 0 0,0 0 0,-3 0 0,-20-7-559,14 2 316,-1 1 1,1 0 0,-1 1-1,0 0 1,0 1 0,0 0-1,0 0 1,0 1 0,0 1-1,-15 1 1,-12-3-529,-94-8-1132,-535-26 1182,-20 60-2333,150-1 4141,-245 27-875,5 40 259,504-57 353,-117 9 256,-500 81 1601,547-46-2458,341-76-204,-4 0-334,0 0-1,0 0 0,0 0 0,-1-1 1,-10 0-1,16-1 114,0 1 0,0 0 0,0 0 0,0-1 0,0 1 0,0-1 0,1 1 0,-1-1 0,0 1 0,0-1 0,0 1 0,1-1 0,-1 0 0,0 1 0,1-1 0,-1 0 0,1 0 0,-1 1 0,1-1 0,-1 0 0,1 0 0,-1 0 0,1 0 0,0 0 0,0 1 0,-1-1 0,1 0 0,0 0 0,0 0 0,0 0 0,0 0 0,0 0 0,0 0 0,0 0 0,0 0 0,1 0 0,-1 0-1,0 0 1,0 0 0,1 1 0,-1-1 0,1 0 0,0-1 0,16-35-5175</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0.398"/>
    </inkml:context>
    <inkml:brush xml:id="br0">
      <inkml:brushProperty name="width" value="0.025" units="cm"/>
      <inkml:brushProperty name="height" value="0.025" units="cm"/>
    </inkml:brush>
  </inkml:definitions>
  <inkml:trace contextRef="#ctx0" brushRef="#br0">1 10 14446,'0'0'13068,"80"34"-11659,-41-29-320,4-4-544,5-1-449,4 0-64,-2-3-801,-5-7-1729,-6 0-1634,-16-2-1697,-10-2-4453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0.755"/>
    </inkml:context>
    <inkml:brush xml:id="br0">
      <inkml:brushProperty name="width" value="0.025" units="cm"/>
      <inkml:brushProperty name="height" value="0.025" units="cm"/>
    </inkml:brush>
  </inkml:definitions>
  <inkml:trace contextRef="#ctx0" brushRef="#br0">295 0 18385,'0'0'7784,"0"10"-6439,-1-2-1253,0 1 0,-1-1-1,0 0 1,0-1 0,0 1 0,-1 0 0,-1-1 0,1 1-1,-1-1 1,0 0 0,-1 0 0,0-1 0,0 1 0,-7 6-1,-45 43 36,-103 78-1,154-129-112,-10 12 104,16-17-114,0 1-1,0-1 1,-1 0-1,1 0 1,0 1 0,0-1-1,0 0 1,0 1-1,0-1 1,0 0-1,1 0 1,-1 1-1,0-1 1,0 0-1,0 0 1,0 1 0,0-1-1,0 0 1,0 0-1,0 1 1,1-1-1,-1 0 1,0 0-1,0 0 1,0 1-1,1-1 1,-1 0 0,0 0-1,0 0 1,0 0-1,1 1 1,-1-1-1,0 0 1,0 0-1,1 0 1,-1 0-1,0 0 1,0 0-1,1 0 1,41 1 215,-23-2-207,143 1-604,-54 0-7432,-63 0-2119</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1.362"/>
    </inkml:context>
    <inkml:brush xml:id="br0">
      <inkml:brushProperty name="width" value="0.025" units="cm"/>
      <inkml:brushProperty name="height" value="0.025" units="cm"/>
    </inkml:brush>
  </inkml:definitions>
  <inkml:trace contextRef="#ctx0" brushRef="#br0">0 3 17457,'0'0'8696,"2"8"-7479,5 34-346,-3 0 0,-2 1-1,-3 54 1,0-4-414,1-88-418,1-1 1,-1 0 0,1 1-1,0-1 1,0 0 0,1 1 0,2 4-1,-4-9-21,0 1-1,0 0 0,1-1 0,-1 1 1,0-1-1,1 1 0,-1-1 1,1 1-1,-1-1 0,0 1 1,1-1-1,-1 0 0,1 1 0,0-1 1,-1 1-1,1-1 0,-1 0 1,1 0-1,-1 1 0,1-1 1,0 0-1,0 0 0,0 0 8,0 0 0,0-1 0,0 1 1,0-1-1,0 1 0,0-1 0,0 1 0,0-1 0,-1 1 0,1-1 0,0 0 0,0 0 0,-1 1 0,1-1 0,0 0 0,-1 0 1,1 0-1,-1 0 0,1-1 0,10-21 8,-2-1 0,0 0-1,-2 0 1,-1-1 0,-1 0 0,4-41 0,0 3-23,-6 37-10,-2 17 0,0 1 0,0 0 0,1-1 0,0 1 0,5-13 0,-5 70 0,-10 10-180,3-32-323,-2 49 1,6-69-1681,-5-9-5307,2-9-1575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2.155"/>
    </inkml:context>
    <inkml:brush xml:id="br0">
      <inkml:brushProperty name="width" value="0.025" units="cm"/>
      <inkml:brushProperty name="height" value="0.025" units="cm"/>
    </inkml:brush>
  </inkml:definitions>
  <inkml:trace contextRef="#ctx0" brushRef="#br0">0 108 13389,'0'0'15748,"14"0"-13928,35-1-1483,0-3 0,0-2 0,78-18 0,-70 11-183,2 2 0,99-4 0,-157 15-154,0-1 0,0 1 0,1 0 0,-1 0 0,0 0 0,0 0 0,0 1 0,1-1 0,-1 0 0,0 0 0,0 1 0,0-1 0,0 0 0,0 1 0,0 0 0,0-1 0,0 1 0,0-1 0,0 1 0,0 0 0,0 0 0,0 0 0,0-1 0,0 1 0,1 2 0,-2-2 0,-1 0 0,1 0 0,0 0 0,0 0 0,-1-1 0,1 1 0,0 0 0,-1 0 0,1 0 0,-1-1 0,1 1 0,-1 0 0,1 0 0,-1-1 0,1 1 0,-1 0 0,0-1 0,0 1 0,1-1 0,-1 1 0,0-1 0,0 1 0,1-1 0,-1 0 0,0 1 0,0-1 0,0 0 0,0 0 0,0 1 0,0-1 0,1 0 0,-3 0 0,-29 6 0,0-2 0,0-1 0,0-2 0,-53-3 0,9-1 0,-103 4 0,246-3 0,0-3 0,0-4 0,75-18 0,30-5 0,-313 66 71,97-22-171,0-1-1,0-2 1,-82 6-1,126-15-92,0 0 1,0 0-1,0-1 0,-1 1 0,1 0 0,0 0 1,0-1-1,0 1 0,0 0 0,0 0 1,0-1-1,-1 1 0,1 0 0,0 0 1,0-1-1,0 1 0,0 0 0,0-1 1,0 1-1,0 0 0,0 0 0,0-1 1,0 1-1,0 0 0,0 0 0,1-1 1,-1 1-1,0 0 0,0 0 0,0-1 0,0 1 1,0 0-1,0 0 0,1-1 0,-1 1 1,0 0-1,11-14-7590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2.896"/>
    </inkml:context>
    <inkml:brush xml:id="br0">
      <inkml:brushProperty name="width" value="0.025" units="cm"/>
      <inkml:brushProperty name="height" value="0.025" units="cm"/>
    </inkml:brush>
  </inkml:definitions>
  <inkml:trace contextRef="#ctx0" brushRef="#br0">21 156 14606,'0'0'1484,"3"-11"507,14-28-661,15-38 4782,-59 154-51,18-54-5780,1 1 0,0 1 0,-4 28 0,8-22-261,1 1-1,2 53 1,7-65-20,6-17 0,-10-4 0,-1 0 0,1 0 0,0 0 0,-1-1 0,1 1 0,-1 0 0,1-1 0,-1 1 0,0-1 0,1 1 0,-1-1 0,0 1 0,0-1 0,0 0 0,1-3 0,7-21 0,-1 0 0,-1-1 0,-2 0 0,4-41 0,-3-110 0,-6 176 0,0 1 0,0 0 0,0-1 0,0 1 0,0 0 0,0-1 0,0 1 0,0 0 0,-1-1 0,1 1 0,0 0 0,-1 0 0,1-1 0,-1 1 0,1 0 0,-2-2 0,1 3 0,1 0 0,-1 0 0,1 0 0,-1 0 0,1 1 0,0-1 0,-1 0 0,1 0 0,-1 0 0,1 0 0,-1 1 0,1-1 0,-1 0 0,1 0 0,0 1 0,-1-1 0,1 0 0,0 1 0,-1-1 0,1 0 0,0 1 0,-1-1 0,1 1 0,0-1 0,0 0 0,-1 1 0,1 0 0,-19 43 0,17-35 0,0 0 0,1 0 0,0 0 0,0 0 0,1 0 0,1 1 0,-1-1 0,5 17 0,-5-23 0,1 0 0,1 1 0,-1-1 0,0 0 0,1 0 0,0 0 0,-1 0 0,1 0 0,0 0 0,1-1 0,-1 1 0,0-1 0,1 1 0,0-1 0,-1 0 0,1 0 0,0 0 0,0 0 0,0-1 0,0 1 0,0-1 0,0 0 0,1 1 0,-1-1 0,0-1 0,6 2 0,-3-2 0,1 1 0,0-1 0,-1 0 0,1 0 0,0-1 0,-1 0 0,1 0 0,-1-1 0,1 0 0,-1 0 0,1 0 0,-1-1 0,0 0 0,0 0 0,-1 0 0,1-1 0,0 0 0,5-5 0,6-7 0,-1-1 0,0-1 0,22-34 0,-32 44 0,-6 8 0,0 1 0,0-1 0,0 0 0,0 0 0,0 1 0,0-1 0,0 0 0,0 0 0,0 0 0,1 0 0,-1 1 0,0-1 0,0 0 0,0 0 0,0 0 0,0 0 0,0 1 0,1-1 0,-1 0 0,0 0 0,0 0 0,0 0 0,1 0 0,-1 0 0,0 1 0,0-1 0,0 0 0,1 0 0,-1 0 0,0 0 0,0 0 0,0 0 0,1 0 0,-1 0 0,0 0 0,0 0 0,0 0 0,1 0 0,-1 0 0,0 0 0,0 0 0,0 0 0,1-1 0,-1 1 0,0 0 0,0 1 0,-3 31 0,-14 59 0,9-60 0,2 0 0,-2 39 0,7-57-479,1 32-4890,0-44 5130,0 0 0,1 0 0,-1 1 0,0-1 1,0 0-1,0 0 0,1 0 0,-1 0 0,1 0 1,-1 0-1,1 0 0,-1 0 0,1 0 0,-1 0 1,1-1-1,0 1 0,-1 0 0,1 0 0,0 0 1,0-1-1,0 1 0,0 0 0,-1-1 0,1 1 0,0-1 1,0 1-1,0-1 0,0 1 0,0-1 0,1 0 1,0 1-1,15-1-9717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7.689"/>
    </inkml:context>
    <inkml:brush xml:id="br0">
      <inkml:brushProperty name="width" value="0.025" units="cm"/>
      <inkml:brushProperty name="height" value="0.025" units="cm"/>
    </inkml:brush>
  </inkml:definitions>
  <inkml:trace contextRef="#ctx0" brushRef="#br0">32 0 10090,'0'0'16693,"-2"5"-15818,-27 100 796,28-103-1628,2-8-173,0-1 0,0 1 0,1-1 0,0 1 1,0-1-1,3-6 0,1-3-1177,-6 15 923,0 28-604,-17 60 1287,17-86-203,24-31-2802,-12 12-2403,0-2-2877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2.610"/>
    </inkml:context>
    <inkml:brush xml:id="br0">
      <inkml:brushProperty name="width" value="0.025" units="cm"/>
      <inkml:brushProperty name="height" value="0.025" units="cm"/>
      <inkml:brushProperty name="color" value="#E71224"/>
    </inkml:brush>
  </inkml:definitions>
  <inkml:trace contextRef="#ctx0" brushRef="#br0">59 0 20692,'0'0'4292,"-4"53"-2531,-10-24-447,2 4-386,0 6-383,2 1-385,3-1-160,7-2-160,0-6-769,0-5-352,4-6-897,0-4-833,-2-5-641,-2-4-2433</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3.249"/>
    </inkml:context>
    <inkml:brush xml:id="br0">
      <inkml:brushProperty name="width" value="0.025" units="cm"/>
      <inkml:brushProperty name="height" value="0.025" units="cm"/>
    </inkml:brush>
  </inkml:definitions>
  <inkml:trace contextRef="#ctx0" brushRef="#br0">1 0 23478,'0'0'7431,"48"53"-6758,-23-45-289,3-6-288,4-2-1441,6-10-5606,2-12-14893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3.622"/>
    </inkml:context>
    <inkml:brush xml:id="br0">
      <inkml:brushProperty name="width" value="0.025" units="cm"/>
      <inkml:brushProperty name="height" value="0.025" units="cm"/>
    </inkml:brush>
  </inkml:definitions>
  <inkml:trace contextRef="#ctx0" brushRef="#br0">106 2 14221,'0'0'13218,"-9"-1"-11739,6 1-1410,-1-1 0,1 1 0,-1 1 0,1-1 0,0 0 1,-1 1-1,1-1 0,-1 1 0,1 0 0,0 0 0,0 1 0,-1-1 0,1 1 0,0-1 0,0 1 0,1 0 0,-1 0 1,0 0-1,1 1 0,-1-1 0,1 1 0,-1-1 0,1 1 0,0 0 0,0 0 0,1 0 0,-1 0 0,1 0 1,-1 0-1,1 0 0,0 0 0,0 1 0,0 3 0,-1-2-53,0 0 1,0 1-1,1-1 1,0 1-1,0 0 1,1-1-1,0 1 1,0 0-1,0 0 1,0-1-1,1 1 1,0-1-1,0 1 1,1 0-1,2 7 1,-2-10-98,0 0 0,1 0 0,-1 0 0,0 0-1,1-1 1,0 1 0,0 0 0,0-1 0,0 0 0,0 0 0,0 0 0,0 0 0,1 0 0,-1-1 0,1 1 0,-1-1 0,1 0 0,0 0 0,-1 0 0,1-1 0,0 1-1,-1-1 1,8 0 0,1-1-1055,-1 1-1,0-1 1,1-1-1,-1 0 0,0-1 1,0 0-1,0 0 1,-1-1-1,1-1 0,18-11 1,20-16-7683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4.102"/>
    </inkml:context>
    <inkml:brush xml:id="br0">
      <inkml:brushProperty name="width" value="0.025" units="cm"/>
      <inkml:brushProperty name="height" value="0.025" units="cm"/>
    </inkml:brush>
  </inkml:definitions>
  <inkml:trace contextRef="#ctx0" brushRef="#br0">112 1 18738,'-9'10'2589,"-9"10"-653,-26 39 1,39-50-1595,-1 0 1,2-1-1,-1 2 1,1-1-1,0 0 1,1 1-1,0 0 1,1 0-1,-2 14 0,4-23-331,0 1-1,0-1 1,0 1-1,0-1 0,0 1 1,0-1-1,0 1 1,1-1-1,-1 1 0,0-1 1,1 1-1,0-1 1,-1 0-1,1 1 0,0-1 1,-1 0-1,1 0 1,0 1-1,0-1 1,0 0-1,0 0 0,0 0 1,0 0-1,1 0 1,-1 0-1,0 0 0,0-1 1,1 1-1,-1 0 1,0-1-1,1 1 0,-1-1 1,1 1-1,-1-1 1,1 0-1,-1 0 0,1 1 1,-1-1-1,1 0 1,-1 0-1,1 0 0,1-1 1,1 1-17,1-1 0,0 0 0,-1 0 0,1 0 0,-1 0 0,0-1 0,1 1 0,-1-1 0,0 0 0,0 0-1,0-1 1,0 0 0,3-2 0,15-20-20,-1 0-1,-1-1 0,-1-1 1,22-43-1,-70 114 277,20-32 5,0-1-1,1 1 1,1 0 0,0 1 0,0 0-1,1 0 1,1 1 0,0-1 0,-3 20-1,8-33-243,-1 1 0,1-1-1,0 1 1,0-1 0,0 0 0,0 1-1,0-1 1,0 1 0,0-1-1,0 1 1,0-1 0,0 0 0,1 1-1,-1-1 1,0 1 0,0-1-1,0 1 1,0-1 0,1 0 0,-1 1-1,0-1 1,0 0 0,1 1 0,-1-1-1,0 0 1,1 1 0,-1-1-1,0 0 1,1 0 0,-1 1 0,0-1-1,1 0 1,-1 0 0,1 0-1,-1 1 1,1-1 0,-1 0 0,0 0-1,1 0 1,22-5 148,20-20-293,-12 0-352,38-27-701,-63 49 1158,-1 0 0,1 0 0,-1 0 0,1 0 0,0 1 0,0 0 0,0 0 1,0 1-1,1-1 0,8 1 0,-14 1 36,0 0 1,0 0-1,-1 1 1,1-1-1,0 0 1,0 1 0,0-1-1,0 1 1,0-1-1,-1 1 1,1-1-1,0 1 1,-1 0-1,1 0 1,0-1-1,-1 1 1,1 0-1,-1 0 1,1-1-1,-1 1 1,1 0 0,-1 0-1,1 0 1,-1 0-1,0 0 1,0 0-1,1 0 1,-1 0-1,0 1 1,3 35 260,-3-29-207,0 16 59,1 28 94,-1-49-186,1-1 1,-1 1-1,0 0 0,1 0 1,0-1-1,-1 1 1,1 0-1,0-1 0,0 1 1,1 0-1,-1-1 1,0 0-1,3 3 0,-4-4-19,1-1-1,-1 1 0,1-1 1,-1 1-1,1-1 0,0 0 1,-1 1-1,1-1 0,0 0 1,-1 1-1,1-1 0,0 0 1,-1 0-1,1 0 0,0 1 0,0-1 1,-1 0-1,1 0 0,0 0 1,0 0-1,-1 0 0,1 0 1,0 0-1,-1-1 0,1 1 1,0 0-1,0 0 0,-1-1 1,2 1-1,17-21 458,3-30 185,-18 34-651,0 0 0,-2 0 0,2-35 0,-3 43 0,-2-1 0,1 1 0,-1-1 0,0 1 0,-1 0 0,0-1 0,-1 1 0,-6-16 0,54 34-4858,-26-7-694,0-2-3192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34.658"/>
    </inkml:context>
    <inkml:brush xml:id="br0">
      <inkml:brushProperty name="width" value="0.025" units="cm"/>
      <inkml:brushProperty name="height" value="0.025" units="cm"/>
    </inkml:brush>
  </inkml:definitions>
  <inkml:trace contextRef="#ctx0" brushRef="#br0">0 75 14125,'0'0'5510,"9"-2"-1870,19-2-52,48-1-1,-76 5-3542,1 0 0,0 0-1,0 0 1,-1 0 0,1 0 0,0 0-1,0 0 1,-1 0 0,1 1-1,0-1 1,0 0 0,-1 0 0,1 1-1,0-1 1,-1 1 0,1-1 0,-1 1-1,1-1 1,0 1 0,-1-1-1,1 1 1,-1-1 0,1 1 0,-1 0-1,0-1 1,1 1 0,-1 0 0,1-1-1,-1 2 1,0 28 444,-20 31-174,18-58-203,-3 9-104,0 0-1,1 1 0,0-1 1,1 1-1,0 0 0,1-1 1,0 14-1,2-24-7,1-1 0,-1 0 0,0 0 0,1 0 0,-1 1 0,0-1 0,1 0 0,0 0 0,-1 0 0,1 0 0,0 0 0,-1 0 0,1 0 0,0 0 0,0 0 0,0 0 0,0-1 0,0 1 0,0 0 0,0-1 0,0 1 0,0 0 0,0-1 0,0 1 0,0-1 0,0 0 0,1 1 0,-1-1 0,0 0 0,0 0 0,1 0 0,-1 0 0,0 0 0,0 0 0,0 0 0,1 0 0,-1 0 0,0 0 0,2-1 0,4 0 0,0 0 0,0-1 0,-1 1 0,1-1 0,0-1 0,7-3 0,1-2 0,0-2 0,-1 1 0,1-2 0,-2 0 0,0-1 0,19-21 0,-26 26 0,0-1 0,0 1 0,-1-1 0,0 0 0,-1-1 0,0 1 0,0-1 0,-1 0 0,0 1 0,0-2 0,-1 1 0,0 0 0,0-18 0,-1 26 0,-2 1 0,1 0 0,0 0 0,0-1 0,0 1 0,0 0 0,0-1 0,0 1 0,0 0 0,0-1 0,0 1 0,0 0 0,-1 0 0,1-1 0,0 1 0,0 0 0,0 0 0,-1-1 0,1 1 0,0 0 0,0 0 0,-1 0 0,1-1 0,0 1 0,0 0 0,-1 0 0,1 0 0,0 0 0,-1 0 0,1 0 0,0 0 0,0-1 0,-1 1 0,1 0 0,0 0 0,-1 0 0,1 0 0,0 0 0,-1 0 0,1 0 0,0 1 0,-1-1 0,1 0 0,0 0 0,0 0 0,-1 0 0,1 0 0,0 0 0,-1 0 0,1 1 0,0-1 0,0 0 0,-1 0 0,1 0 0,0 1 0,0-1 0,0 0 0,-1 0 0,1 1 0,0-1 0,0 1 0,-16 15 0,14-14 0,1 0 0,0 0 0,0 0 0,0 1 0,0-1 0,0 1 0,0-1 0,1 1 0,-1-1 0,1 1 0,0-1 0,0 1 0,0-1 0,0 1 0,0 0 0,0-1 0,1 1 0,-1-1 0,1 1 0,-1-1 0,1 1 0,0-1 0,0 0 0,1 1 0,-1-1 0,0 0 0,1 0 0,-1 0 0,1 0 0,-1 0 0,1 0 0,0 0 0,0-1 0,0 1 0,0-1 0,0 1 0,1-1 0,-1 0 0,0 0 0,1 0 0,-1 0 0,0 0 0,1 0 0,-1-1 0,6 1 0,3 1 0,0 0 0,1-1 0,-1 0 0,1-1 0,-1-1 0,1 0 0,-1 0 0,0-1 0,15-4 0,-9 0 0,-1-1 0,0 0 0,-1-1 0,22-15 0,-33 21 0,0 0 0,0-1 0,0 0 0,-1 0 0,1 0 0,-1 0 0,0 0 0,0-1 0,0 1 0,0-1 0,0 0 0,-1 0 0,0 0 0,0 0 0,0 0 0,0-1 0,-1 1 0,0 0 0,0-1 0,0 0 0,1-7 0,-3 11 0,0 0 0,1 0 0,-1-1 0,0 1 0,1 0 0,-1 0 0,0 0 0,0 0 0,0 0 0,0 0 0,0 0 0,0 0 0,0 0 0,0 1 0,-1-1 0,1 0 0,0 1 0,0-1 0,-1 1 0,1-1 0,0 1 0,-1-1 0,1 1 0,0 0 0,-1 0 0,1 0 0,-1 0 0,1 0 0,-3 0 0,-2 0 0,0 0 0,0 0 0,0 1 0,0 0 0,-11 3 0,9-1 0,1 1 0,0 0 0,-1 1 0,2 0 0,-1 0 0,0 1 0,1-1 0,0 1 0,0 1 0,1-1 0,0 1 0,0 0 0,1 0 0,-1 0 0,1 1 0,1 0 0,0 0 0,0 0 0,-3 12 0,5-15 0,-1 0 0,1 0 0,0 0 0,0 1 0,1-1 0,0 0 0,0 0 0,0 1 0,0-1 0,1 0 0,0 0 0,0 0 0,0 0 0,1 0 0,-1 0 0,1 0 0,1 0 0,-1 0 0,0-1 0,1 1 0,0-1 0,0 0 0,1 0 0,-1 0 0,1 0 0,0-1 0,0 1 0,0-1 0,0 0 0,1 0 0,-1 0 0,6 1 0,43 11-1094,-15-11-2569,17-4-5385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0.430"/>
    </inkml:context>
    <inkml:brush xml:id="br0">
      <inkml:brushProperty name="width" value="0.025" units="cm"/>
      <inkml:brushProperty name="height" value="0.025" units="cm"/>
    </inkml:brush>
  </inkml:definitions>
  <inkml:trace contextRef="#ctx0" brushRef="#br0">195 117 5637,'0'0'12268,"-9"5"-9588,-2 1-1596,-15 8-106,-3-10 6019,32-6-6495,98-49-246,120-41 0,-445 196-255,5-2 682,217-102-530,11-6-58,33-19-45,58-28-258,-42 25-159,-21 9 85,0 1 0,2 2 0,-1 2 0,43-9 0,-95 28 228,0 0 0,0 1 0,-24 16 0,17-10-596,0-1 1,-1 0 0,-35 11-1,14-16-4501,-3-5-3791</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3.401"/>
    </inkml:context>
    <inkml:brush xml:id="br0">
      <inkml:brushProperty name="width" value="0.025" units="cm"/>
      <inkml:brushProperty name="height" value="0.025" units="cm"/>
    </inkml:brush>
  </inkml:definitions>
  <inkml:trace contextRef="#ctx0" brushRef="#br0">367 58 4516,'-8'0'-90,"-193"14"8060,180-12-5882,0 0 1,-32-4-1,6 1 2879,46 1-4910,0 1 1,0 0 0,0 0 0,0-1 0,0 1-1,0 0 1,0 0 0,0 0 0,1 0 0,-1 0-1,0 0 1,1 0 0,-1 0 0,1 0 0,-1 0-1,1 0 1,-1 0 0,1 0 0,0 1 0,0-1-1,-1 0 1,1 0 0,0 0 0,0 1-1,0 0 1,0 34 687,0-35-702,1 0 0,-1-1 0,1 1 0,-1-1 0,1 1 0,-1-1 0,1 1-1,-1-1 1,1 1 0,0-1 0,-1 1 0,1-1 0,-1 0 0,1 1 0,0-1 0,0 0 0,-1 0 0,1 0-1,0 1 1,-1-1 0,1 0 0,0 0 0,0 0 0,-1 0 0,2 0 0,25-1 922,-20 0-665,35-4 649,0-2 0,59-17 0,-5 0-433,90-8-233,279-14 0,-433 44-262,-15 0 72,0 1 1,0 1 0,28 3-1,-44-2-90,-1-1 0,1 0 0,-1 0-1,0 0 1,1 1 0,-1-1 0,1 0-1,-1 1 1,0-1 0,1 0 0,-1 1 0,0-1-1,1 0 1,-1 1 0,0-1 0,1 1 0,-1-1-1,0 1 1,0-1 0,0 0 0,1 1 0,-1-1-1,0 1 1,0-1 0,0 1 0,0-1-1,0 1 1,0-1 0,0 1 0,0-1 0,0 1-1,0-1 1,0 1 0,0-1 0,0 1 0,-1-1-1,1 1 1,0-1 0,0 1 0,-1-1 0,1 1-1,0-1 1,0 0 0,-1 1 0,1-1-1,0 0 1,-1 1 0,1-1 0,0 0 0,-1 1-1,1-1 1,-1 0 0,1 1 0,-1-1 0,1 0-1,-1 0 1,1 0 0,-1 0 0,1 1-1,-1-1 1,1 0 0,0 0 0,-1 0 0,1 0-1,-1 0 1,0 0 0,-17 0-694,11 1-508,0-1 0,0 0 0,0 0 0,1-1 0,-13-2 0,-8-10-6675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27.303"/>
    </inkml:context>
    <inkml:brush xml:id="br0">
      <inkml:brushProperty name="width" value="0.025" units="cm"/>
      <inkml:brushProperty name="height" value="0.025" units="cm"/>
    </inkml:brush>
  </inkml:definitions>
  <inkml:trace contextRef="#ctx0" brushRef="#br0">0 106 3908,'0'0'19106,"13"-6"-18391,16-5-232,0 2 0,0 1 0,1 2 1,0 1-1,38-2 0,61-1-1,-24 3-360,143-26 0,-227 25-1,-28 3 237,-37 3 76,-15 7-244,0 3 1,1 3 0,-57 20 0,42-12 215,-79 13 0,385-56-376,-148 17-219,167-32 1,-247 35 192,30-8 7,-34 9-8,1 1 1,-1-1 0,0 1 0,0-1-1,0 0 1,0 1 0,0-1 0,0 0-1,0 0 1,0 0 0,0 0 0,0 0-1,0 0 1,0 0 0,-1 0 0,1 0-1,0 0 1,-1 0 0,1 0 0,-1-1 0,1 1-1,-1-2 1,0 2 0,0 0 0,-1 1 0,1-1-1,-1 0 1,1 1 0,-1-1 0,1 0 0,-1 1 0,1-1 0,-1 1-1,0-1 1,1 1 0,-1 0 0,0-1 0,0 1 0,1-1 0,-1 1-1,0 0 1,0 0 0,1-1 0,-1 1 0,0 0 0,0 0 0,0 0-1,1 0 1,-3 0 0,-29-2 31,28 2-25,-46 0-43,0 1-1,0 3 1,0 2-1,1 3 1,0 1-1,-62 23 1,87-22-245,12-4-1091,10-1-3529,8-6-1540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634"/>
    </inkml:context>
    <inkml:brush xml:id="br0">
      <inkml:brushProperty name="width" value="0.025" units="cm"/>
      <inkml:brushProperty name="height" value="0.025" units="cm"/>
    </inkml:brush>
  </inkml:definitions>
  <inkml:trace contextRef="#ctx0" brushRef="#br0">16 1 10922,'0'0'15049,"-3"10"-12497,-1 11-2013,0 0 0,1 0 0,2 1 0,0 29 0,1-46-448,1 0 1,-1 0 0,1 1 0,0-1-1,1 0 1,-1 0 0,1 0 0,0 0-1,0 0 1,1-1 0,4 8 0,-5-10-74,-1 0-1,1-1 1,1 1 0,-1 0 0,0-1 0,0 1 0,1-1 0,-1 0 0,0 1 0,1-1 0,-1 0 0,1-1 0,0 1 0,-1 0 0,1-1 0,0 1 0,-1-1-1,1 0 1,0 0 0,-1 0 0,1 0 0,0-1 0,0 1 0,2-1 0,1-1-623,0 0 0,0 0 0,0-1 0,0 0 0,0 0 0,-1 0 0,0 0 0,0-1 0,0 0 0,0 0 0,7-8 0,44-57-11635,-48 58 10691,6-6-8279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963"/>
    </inkml:context>
    <inkml:brush xml:id="br0">
      <inkml:brushProperty name="width" value="0.025" units="cm"/>
      <inkml:brushProperty name="height" value="0.025" units="cm"/>
    </inkml:brush>
  </inkml:definitions>
  <inkml:trace contextRef="#ctx0" brushRef="#br0">212 0 10922,'0'0'8360,"-21"58"-5221,3-21-576,-3 7-385,-4 6-385,-1 5-543,1 0-225,1 0-417,3-6-448,8-7-128,3-9-32,6-11-640,1-9-1250,3-34-17168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2.479"/>
    </inkml:context>
    <inkml:brush xml:id="br0">
      <inkml:brushProperty name="width" value="0.025" units="cm"/>
      <inkml:brushProperty name="height" value="0.025" units="cm"/>
    </inkml:brush>
  </inkml:definitions>
  <inkml:trace contextRef="#ctx0" brushRef="#br0">274 0 18930,'0'0'12897,"-3"10"-12384,-5 13-461,-1-1-1,-1 0 1,-2 0-1,0-1 1,-21 28 0,0-7 6,-59 62 1,76-91-59,16-13 0,-1 0 0,1 0 0,0 1 0,0-1 0,0 0 0,0 0 0,0 0 0,0 0 0,-1 0 0,1 1 0,0-1 0,0 0 0,0 0 0,0 0 0,-1 0 0,1 0 0,0 0 0,0 0 0,0 0 0,-1 0 0,1 0 0,0 0 0,0 0 0,0 0 0,-1 0 0,1 0 0,0 0 0,0 0 0,0 0 0,-1 0 0,1 0 0,0 0 0,0 0 0,0 0 0,0 0 0,-1 0 0,1 0 0,0 0 0,0-1 0,0 1 0,0 0 0,-1 0 0,1 0 0,0 0 0,0 0 0,0-1 0,0 1 0,0 0 0,0 0 0,0 0 0,-1 0 0,1-1 0,0 1 0,0 0 0,0 0 0,0 0 0,0-1 0,0 1 0,0 0 0,0 0 0,0 0 0,0-1 0,0 1 0,0 0 0,0 0 0,2-11 0,11-19-246,1 1 1,1 0-1,2 1 0,23-30 1,16-27-193,-48 72 848,-4 13-116,-9 24 33,-17 42-103,13-42-156,1 1 1,1-1-1,0 1 1,3 1-1,-4 45 1,11-67-69,5-10 0,6-10 0,-12 11 0,-1 1 0,1-1 0,-1 1 0,1-1 0,-1 0 0,-1 1 0,1-1 0,-1 0 0,0 0 0,0 1 0,0-1 0,0 0 0,-1 0 0,0 1 0,0-1 0,0 0 0,-1 1 0,0-1 0,0 1 0,0 0 0,0-1 0,0 1 0,-1 0 0,0 0 0,-3-3 0,1 2 0,1 1 0,-1-1 0,0 1 0,0 0 0,-1 1 0,1-1 0,-1 1 0,0 0 0,0 1 0,0-1 0,0 1 0,0 0 0,-1 1 0,1-1 0,-1 1 0,1 1 0,-12-1 0,17 1 0,-1 1 0,1-1 0,0 0 0,-1 1 0,1-1 0,0 1 0,-1-1 0,1 1 0,0 0 0,0-1 0,0 1 0,0 0 0,0 0 0,0 0 0,0 0 0,0 0 0,0 0 0,0 0 0,0 0 0,1 0 0,-1 0 0,0 1 0,1-1 0,-1 0 0,1 0 0,-1 1 0,1-1 0,0 0 0,0 1 0,-1-1 0,1 0 0,0 1 0,0-1 0,0 0 0,0 1 0,1-1 0,-1 0 0,0 1 0,0-1 0,1 0 0,-1 1 0,1-1 0,-1 0 0,1 0 0,0 1 0,0-1 0,-1 0 0,1 0 0,0 0 0,0 0 0,0 0 0,0 0 0,0 0 0,0 0 0,0-1 0,0 1 0,1 0 0,-1-1 0,0 1 0,0-1 0,1 1 0,-1-1 0,2 1 0,14 0 0,0 0 0,0-2 0,0 0 0,0-1 0,0 0 0,-1-1 0,23-8 0,-18 5 0,1 1 0,0 1 0,29-1 0,-50 5 0,17 1-1719,-17-1 1501,-1 0 0,1 0 0,-1 1 0,1-1 0,-1 0 0,1 0 0,-1 1 0,1-1 0,-1 0 0,1 1 0,-1-1 0,0 1 0,1-1 0,-1 1 0,1-1 0,-1 0 0,0 1 0,1-1 0,-1 1 0,0-1 0,0 1 0,0 0 0,1-1 0,-1 2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2.936"/>
    </inkml:context>
    <inkml:brush xml:id="br0">
      <inkml:brushProperty name="width" value="0.025" units="cm"/>
      <inkml:brushProperty name="height" value="0.025" units="cm"/>
      <inkml:brushProperty name="color" value="#E71224"/>
    </inkml:brush>
  </inkml:definitions>
  <inkml:trace contextRef="#ctx0" brushRef="#br0">1 36 15022,'0'0'13869,"80"15"-12908,-34-13-512,7-2-193,3 0-128,0 0-96,-11-4-32,-6-2-993,-11-1-1057,-10-3-1377,-8 0-609,-9-5-1986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4.392"/>
    </inkml:context>
    <inkml:brush xml:id="br0">
      <inkml:brushProperty name="width" value="0.025" units="cm"/>
      <inkml:brushProperty name="height" value="0.025" units="cm"/>
    </inkml:brush>
  </inkml:definitions>
  <inkml:trace contextRef="#ctx0" brushRef="#br0">207 46 20115,'0'0'7992,"-8"-8"-6450,-31-24-378,37 31-1134,0 1 0,-1-1 0,1 0-1,0 0 1,0 1 0,-1-1 0,1 1 0,0 0-1,0 0 1,-1 0 0,1 0 0,0 0 0,-1 0 0,1 1-1,0-1 1,0 1 0,0 0 0,-1-1 0,1 1-1,0 0 1,0 0 0,0 0 0,0 1 0,0-1-1,1 0 1,-1 1 0,0-1 0,0 1 0,-1 2 0,-6 5-54,1 0 1,1 0-1,-12 19 1,11-15 24,1 0 0,1 0-1,0 0 1,1 1 0,0 0 0,1 1 0,1-1-1,0 1 1,1-1 0,0 1 0,1 0 0,2 25 0,-1-37 14,1-1 1,-1 0-1,0 0 0,1 0 1,0 0-1,-1 0 1,1 0-1,0 1 1,0-2-1,0 1 1,0 0-1,1 0 1,-1 0-1,1 0 1,-1-1-1,1 1 1,-1-1-1,1 1 0,0-1 1,-1 0-1,1 1 1,0-1-1,0 0 1,0 0-1,0-1 1,0 1-1,0 0 1,1 0-1,-1-1 1,0 0-1,0 1 1,0-1-1,0 0 1,1 0-1,-1 0 0,0 0 1,0 0-1,4-2 1,2 1 44,1 0 0,0-1 0,-1-1-1,1 1 1,-1-1 0,0-1 0,0 0 0,11-6 0,-5 0-60,0-1 0,0 0 0,-2-1 0,1 0 0,-1-1 0,12-17 0,-18 21 0,0 1 0,-1-1 0,0 0 0,-1 0 0,0 0 0,0-1 0,-1 0 0,0 1 0,-1-1 0,0 0 0,-1 0 0,1-12 0,-2 20-79,-1-1 1,1 1-1,0-1 0,-1 1 1,0-1-1,1 1 0,-1-1 1,0 1-1,0 0 0,-1-1 1,1 1-1,0 0 0,-1 0 1,1 0-1,-1 0 0,0 0 1,0 0-1,1 0 0,-1 1 1,0-1-1,-1 1 0,1-1 1,0 1-1,0 0 0,-1 0 0,1 0 1,0 0-1,-1 0 0,1 0 1,-1 1-1,1-1 0,-1 1 1,0 0-1,1 0 0,-1 0 1,1 0-1,-1 0 0,-3 1 1,3-1-93,1 0 0,-1 1-1,1-1 1,-1 0 0,1 1 0,-1 0 0,1-1 0,0 1 0,-1 0 0,1 0-1,0 0 1,0 1 0,0-1 0,0 0 0,0 1 0,0-1 0,0 1 0,0 0-1,1 0 1,-1 0 0,1 0 0,-1 0 0,1 0 0,0 0 0,0 0 0,0 0-1,0 1 1,0-1 0,0 0 0,0 1 0,1-1 0,-1 1 0,1-1 0,0 1 0,0-1-1,0 1 1,0-1 0,0 1 0,1-1 0,0 3 0,5 9-8611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5.279"/>
    </inkml:context>
    <inkml:brush xml:id="br0">
      <inkml:brushProperty name="width" value="0.025" units="cm"/>
      <inkml:brushProperty name="height" value="0.025" units="cm"/>
    </inkml:brush>
  </inkml:definitions>
  <inkml:trace contextRef="#ctx0" brushRef="#br0">41 1 19218,'-3'10'3876,"-4"15"-2261,-19 79 3092,25-95-4557,-1-1 0,1 0 0,1 1-1,0-1 1,0 0 0,0 1 0,1-1 0,1 0-1,-1 1 1,5 13 0,-4-20-151,-1 1 0,1 0 0,0 0 0,0-1 0,0 1 0,0-1 0,0 1 0,1-1 0,-1 0-1,1 0 1,-1 0 0,1 0 0,0 0 0,0-1 0,0 1 0,0-1 0,0 0 0,0 0 0,0 0 0,0 0 0,0-1 0,0 1 0,1-1 0,-1 0 0,6 0 0,-5 0 59,1 0 1,-1-1 0,0 0 0,1 0-1,-1 0 1,0 0 0,0 0 0,0-1-1,0 0 1,0 0 0,0 0 0,0-1-1,-1 1 1,1-1 0,-1 0 0,1 0 0,-1 0-1,4-5 1,-1-1-12,-1 0 1,0 0-1,-1 0 0,1-1 0,-2 1 0,1-1 1,-2 0-1,1 0 0,-1 0 0,-1-1 1,1 1-1,-2-16 0,0 25-47,0 1 0,1-1 0,-1 1 0,0 0 0,0-1 0,0 1 0,0-1 0,0 1 0,0-1 0,0 1 0,-1-1 0,1 1 0,0 0 0,0-1 0,0 1 0,0-1 0,0 1 0,-1 0 0,1-1 0,0 1 0,0 0 0,-1-1 0,1 1 0,0 0 0,-1-1 0,1 1 0,0 0 0,-1-1 0,1 1 0,0 0 0,-1 0 0,1 0 0,0-1 0,-1 1 0,1 0 0,-1 0 0,1 0 0,-1 0 0,1 0 0,0 0 0,-1 0 0,1 0 0,-1 0 0,1 0 0,-1 0 0,1 0 0,0 0 0,-1 0 0,1 0 0,-1 0 0,1 0 0,-1 1 0,-1 0 0,1-1 0,0 1 0,-1 0 0,1 0 0,0-1 0,0 1 0,-1 0 0,1 0 0,0 0 0,0 1 0,0-1 0,0 0 0,-1 3 0,1-2 0,0-1 0,0 1 0,0 0 0,0 0 0,0-1 0,1 1 0,-1 0 0,1 0 0,-1 0 0,1 0 0,0 0 0,0 0 0,0 0 0,0 0 0,0 0 0,0 0 0,0 0 0,1 0 0,-1 0 0,1 0 0,0 0 0,-1-1 0,2 4 0,0-4 0,-1 0 0,1 0 0,0 0 0,-1 0 0,1 0 0,0 0 0,0 0 0,0 0 0,0-1 0,0 1 0,-1-1 0,1 1 0,0-1 0,0 0 0,0 0 0,0 0 0,0 0 0,3 0 0,6-2 0,0 1 0,0-1 0,0-1 0,-1 0 0,0-1 0,1 0 0,10-6 0,-9 4 0,0-1 0,-1 0 0,1-1 0,-1 0 0,-1-1 0,0 0 0,0 0 0,0-1 0,8-13 0,-18 23 0,1-1 0,-1 1 0,1-1 0,-1 1 0,0 0 0,1-1 0,-1 1 0,0-1 0,0 1 0,1-1 0,-1 1 0,0-1 0,0 1 0,0-1 0,1 1 0,-1-1 0,0 1 0,0-1 0,0 0 0,0 1 0,0-1 0,0 1 0,0-1 0,0 1 0,0-1 0,-1 1 0,1-1 0,0 1 0,0-1 0,0 1 0,-1-1 0,1 1 0,0-1 0,0 1 0,-1-1 0,1 1 0,-1-1 0,1 1 0,0 0 0,-1-1 0,1 1 0,-1 0 0,1-1 0,-1 1 0,1 0 0,-1-1 0,1 1 0,-1 0 0,-1 0 0,1 0 0,0 0 0,0 0 0,0 0 0,0 0 0,-1 1 0,1-1 0,0 0 0,0 1 0,0-1 0,0 1 0,0-1 0,0 1 0,0 0 0,0-1 0,0 1 0,0 0 0,0 0 0,1-1 0,-1 1 0,0 0 0,0 0 0,0 1 0,-11 17 0,-24 41 0,35-58 0,0 1 0,0-1 0,0 1 0,0-1 0,0 1 0,0 0 0,1-1 0,-1 1 0,1 0 0,0 0 0,0-1 0,0 1 0,0 0 0,0 0 0,1-1 0,-1 1 0,1 0 0,0-1 0,0 1 0,1 3 0,-1-5 0,1 1 0,-1 0 0,1 0 0,0-1 0,-1 1 0,1-1 0,0 0 0,0 1 0,0-1 0,0 0 0,0 0 0,0 0 0,0 0 0,0-1 0,1 1 0,-1-1 0,0 1 0,0-1 0,1 0 0,-1 1 0,0-1 0,0 0 0,1-1 0,-1 1 0,0 0 0,1-1 0,-1 1 0,3-2 0,8-2 0,0-1 0,0 0 0,19-11 0,-17 9 0,8-2 0,-17 7 0,0 0 0,0 0 0,-1 0 0,1-1 0,9-6 0,-14 7 0,-1 0 0,1 0 0,-1 0 0,0 0 0,0 0 0,0 0 0,0 0 0,0 0 0,0 0 0,0 0 0,-1 0 0,1 0 0,-1 0 0,0 0 0,1 0 0,-1 0 0,0 0 0,-2-2 0,53 1 0,8 3-1668,2 0-3924,-34 0-3387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5.743"/>
    </inkml:context>
    <inkml:brush xml:id="br0">
      <inkml:brushProperty name="width" value="0.025" units="cm"/>
      <inkml:brushProperty name="height" value="0.025" units="cm"/>
    </inkml:brush>
  </inkml:definitions>
  <inkml:trace contextRef="#ctx0" brushRef="#br0">129 62 10410,'0'0'17670,"-10"-6"-16432,5 3-1155,4 2-58,-1-1 1,0 1-1,1-1 1,-1 1-1,0 0 1,0 0-1,0 0 1,1 0-1,-1 0 1,-1 0-1,1 0 1,0 1-1,0-1 1,0 1-1,0-1 1,0 1-1,0 0 1,-1 0 0,1 0-1,0 0 1,0 0-1,0 1 1,0-1-1,0 1 1,-1-1-1,1 1 1,0 0-1,0 0 1,0 0-1,1 0 1,-1 0-1,0 0 1,0 0-1,0 1 1,1-1-1,-1 0 1,1 1 0,-1 0-1,1-1 1,0 1-1,-1 0 1,0 2-1,-3 4 152,0 0-1,1 0 1,0 0-1,1 1 1,-6 17-1,8-24-123,1 1-1,-1 0 0,1 0 1,0 0-1,0 0 0,0 0 1,0 1-1,0-1 0,2 5 0,-2-7-43,0 1 0,1-1 0,0 0 1,-1 0-1,1 0 0,-1 0 0,1 0 0,0 0 0,0 0 0,0 0 0,0 0 0,0 0 0,0 0 0,0-1 0,0 1 0,0 0 0,0-1 0,0 1 0,0-1 0,0 1 0,1-1 0,-1 1 0,2-1 0,3 1 3,0 0-1,-1-1 1,1 0 0,0 0-1,0-1 1,-1 1-1,1-1 1,0-1 0,-1 1-1,1-1 1,-1 0-1,1 0 1,-1 0 0,0-1-1,0 0 1,0 0 0,-1 0-1,1-1 1,-1 1-1,1-1 1,-1 0 0,4-6-1,2-2 15,0 0-1,-2 0 0,0-1 1,0 0-1,-1 0 0,0-1 1,6-21-1,-12 22-25,-5 17 0,-7 10 0,1 0 0,1 0 0,1 1 0,0 0 0,0 1 0,2 0 0,0 0 0,1 1 0,0-1 0,2 1 0,-3 22 0,6-37-45,-1-1 0,1 1 0,0 0-1,0 0 1,0 0 0,0 0 0,0-1 0,0 1 0,0 0 0,1 0 0,-1 0-1,0-1 1,1 1 0,0 0 0,-1 0 0,1-1 0,0 1 0,0 0 0,0-1-1,0 1 1,0-1 0,0 0 0,1 1 0,-1-1 0,0 0 0,1 0 0,-1 1-1,1-1 1,-1 0 0,1-1 0,0 1 0,-1 0 0,1 0 0,0-1 0,0 1-1,-1-1 1,1 1 0,0-1 0,0 0 0,0 0 0,-1 0 0,1 0 0,0 0-1,0 0 1,0 0 0,0-1 0,3 0 0,3-1-393,0 0-1,0-1 1,0 0-1,0 0 1,0 0-1,-1-1 1,0-1 0,0 1-1,10-9 1,15-22-5274,-1-7-2974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6.131"/>
    </inkml:context>
    <inkml:brush xml:id="br0">
      <inkml:brushProperty name="width" value="0.025" units="cm"/>
      <inkml:brushProperty name="height" value="0.025" units="cm"/>
    </inkml:brush>
  </inkml:definitions>
  <inkml:trace contextRef="#ctx0" brushRef="#br0">42 31 10410,'0'0'17451,"3"8"-17883,-2 0 443,1-1 0,-1 0 1,0 1-1,-1-1 1,0 1-1,0-1 1,-1 1-1,0-1 1,0 1-1,0-1 0,-1 0 1,0 0-1,-6 13 1,6-13 30,-5 10 267,1 0-1,1 0 1,1 0-1,1 1 0,0-1 1,1 1-1,1 0 1,1 30-1,0-47-298,1 0 0,-1 0 0,0 0-1,1 0 1,-1 0 0,1 0 0,-1 1-1,1-1 1,-1 0 0,1-1 0,0 1-1,0 0 1,-1 0 0,1 0 0,0 0-1,0-1 1,0 1 0,0 0-1,0-1 1,0 1 0,0 0 0,0-1-1,0 1 1,0-1 0,0 0 0,0 1-1,0-1 1,1 0 0,-1 0 0,0 0-1,0 0 1,0 0 0,0 0 0,1 0-1,-1 0 1,0 0 0,0-1-1,2 1 1,1-1 13,0 0-1,0-1 0,1 1 1,-1-1-1,0 0 0,0 0 1,0 0-1,-1-1 0,5-2 1,5-9-167,0 1 0,-1-2 1,-1 0-1,0 0 0,-1-1 1,0 0-1,-2-1 0,10-23 1,-5 3 253,0 0 1,13-76 0,-33 138 457,-6 18 506,-14 73 1,26-102-1085,-4 76-716,5-86 555,0 0 1,0 0 0,0 0 0,1 0-1,0 0 1,-1 0 0,2 0 0,-1-1-1,0 1 1,1 0 0,-1 0 0,1-1-1,0 1 1,0-1 0,1 1 0,-1-1-1,6 5 1,12 1-6887</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7.159"/>
    </inkml:context>
    <inkml:brush xml:id="br0">
      <inkml:brushProperty name="width" value="0.025" units="cm"/>
      <inkml:brushProperty name="height" value="0.025" units="cm"/>
    </inkml:brush>
  </inkml:definitions>
  <inkml:trace contextRef="#ctx0" brushRef="#br0">45 130 8872,'-12'2'10773,"-3"1"-3625,7 1-3281,19 1-2972,-5-4-862,0-1 0,-1 0-1,1 0 1,0-1 0,-1 1 0,1-1-1,-1 0 1,1-1 0,-1 1 0,1-1-1,-1 0 1,0-1 0,0 1 0,0-1-1,0 0 1,0 0 0,-1 0 0,1-1-1,-1 0 1,0 0 0,0 0 0,0 0-1,-1 0 1,0-1 0,1 0 0,-2 0-1,1 0 1,0 0 0,-1 0 0,0 0 0,0-1-1,-1 1 1,1-1 0,-1 1 0,-1-1-1,1-7 1,-1 12-33,1 0 0,-1 1 0,0-1 0,0 1 0,0-1 0,0 0 0,0 1 0,-1-1 0,1 1 0,0-1 0,0 0 0,0 1 0,0-1 0,-1 1 0,1-1 0,0 0 0,-1 1 0,1-1 0,0 1 0,-1-1 0,1 1 0,-1 0 0,1-1 0,-1 1 0,1-1 0,-1 1 0,1 0 0,-1-1 0,1 1 0,-1 0 0,1-1 0,-1 1 0,1 0 0,-1 0 0,-1 0 0,-25 7 0,19-3 0,0 1 0,1 0 0,-1 0 0,-10 10 0,10-7 0,1 0 0,-1 1 0,1 0 0,1 1 0,0 0 0,0 0 0,1 0 0,1 0 0,-1 1 0,2-1 0,-1 1 0,2 0 0,-1 1 0,1-1 0,0 17 0,2-26-30,0-1-1,0 1 1,0 0-1,0-1 1,0 1-1,1 0 1,-1-1-1,0 1 1,1 0-1,-1-1 1,1 1-1,0-1 1,0 1-1,-1-1 1,1 1-1,0-1 1,0 1-1,1-1 1,-1 0-1,0 0 1,0 0-1,0 1 1,1-1-1,-1 0 1,1-1-1,2 3 1,0-2-165,0 0 1,0 0 0,0 0-1,1-1 1,-1 1 0,0-1-1,0 0 1,1 0-1,-1-1 1,7-1 0,4-1-846,-1-1 1,1 0-1,-1-1 1,-1-1-1,20-10 1,12-15-6483</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110"/>
    </inkml:context>
    <inkml:brush xml:id="br0">
      <inkml:brushProperty name="width" value="0.025" units="cm"/>
      <inkml:brushProperty name="height" value="0.025" units="cm"/>
    </inkml:brush>
  </inkml:definitions>
  <inkml:trace contextRef="#ctx0" brushRef="#br0">140 24 18706,'0'0'7244,"-7"8"-6641,-21 28-453,17-19 843,26-32 149,-11 10-1071,0-2-35,1 0 1,1 1 0,-1 0 0,1 0-1,0 0 1,0 1 0,1 0-1,0 0 1,12-6 0,-19 14 142,0 0 1,0 0-1,-1 1 1,1-1 0,-1 0-1,0 0 1,0 1-1,0-1 1,-1 0-1,-2 5 1,-26 42 73,2 2-1,3 0 1,2 2 0,2 0-1,-24 102 1,45-132-343,11-30-116,19-35-171,-28 37 361,76-121-889,66-92-1686,-179 286 2628,9-29 100,14-24 106,1 0-1,1 1 1,0 1-1,1 0 0,1 0 1,1 1-1,-8 30 1,15-49-224,-1 1 1,1-1 0,0 0 0,0 0-1,0 0 1,0 1 0,0-1-1,0 0 1,0 0 0,0 1 0,0-1-1,0 0 1,0 0 0,0 0-1,0 1 1,1-1 0,-1 0 0,0 0-1,0 1 1,0-1 0,0 0-1,0 0 1,0 0 0,0 0 0,1 1-1,-1-1 1,0 0 0,0 0-1,0 0 1,0 0 0,1 0-1,-1 1 1,0-1 0,0 0 0,0 0-1,1 0 1,-1 0 0,0 0-1,0 0 1,0 0 0,1 0 0,-1 0-1,0 0 1,0 0 0,1 0-1,14-5 349,12-12-30,8-17-262,-2-1 1,-1-1-1,-2-2 1,-2-2-1,45-79 1,-74 120-78,-9 18-17,0-1 1,2 2-1,0-1 0,1 1 1,-4 21-1,11-40 20,0 0 0,1 0-1,-1 0 1,0 0 0,1 0-1,-1-1 1,1 1 0,-1 0-1,1 0 1,-1 0 0,1-1 0,0 1-1,-1 0 1,1-1 0,0 1-1,-1-1 1,1 1 0,0-1-1,0 1 1,0-1 0,-1 1-1,1-1 1,0 0 0,0 1 0,0-1-1,0 0 1,0 0 0,0 0-1,0 0 1,0 0 0,-1 0-1,1 0 1,0 0 0,0 0-1,0 0 1,0 0 0,0-1 0,0 1-1,0 0 1,0-1 0,43-9 35,-29 3-37,-1 0 0,0 0 0,0-2 0,20-15 0,-28 20 0,-1 0 0,-1 0 0,1-1 0,0 1 0,-1-1 0,0 0 0,0-1 0,-1 1 0,1-1 0,-1 1 0,0-1 0,-1 0 0,0 0 0,3-8 0,-5 14 0,0 0 0,0 0 0,0-1 0,0 1 0,0 0 0,0 0 0,0 0 0,0-1 0,0 1 0,0 0 0,0 0 0,0 0 0,0-1 0,0 1 0,0 0 0,0 0 0,0 0 0,0-1 0,0 1 0,0 0 0,0 0 0,0 0 0,-1 0 0,1-1 0,0 1 0,0 0 0,0 0 0,0 0 0,0 0 0,0 0 0,-1-1 0,1 1 0,0 0 0,0 0 0,0 0 0,0 0 0,-1 0 0,1 0 0,0 0 0,0 0 0,0 0 0,-1 0 0,1 0 0,0 0 0,0-1 0,0 1 0,0 0 0,-1 1 0,1-1 0,0 0 0,0 0 0,0 0 0,-1 0 0,1 0 0,0 0 0,0 0 0,0 0 0,-1 0 0,1 0 0,0 0 0,0 0 0,0 1 0,0-1 0,-1 0 0,-8 6 0,3 2 0,0 0 0,1 1 0,0-1 0,0 1 0,1 0 0,0 1 0,1-1 0,0 1 0,0-1 0,1 1 0,0 0 0,1 0 0,0 0 0,1 15 0,0-23-124,0 0 0,1-1 1,-1 1-1,1 0 0,-1 0 0,1 0 1,0-1-1,0 1 0,0-1 0,0 1 1,0 0-1,0-1 0,0 0 0,0 1 1,0-1-1,1 0 0,-1 1 0,1-1 0,-1 0 1,1 0-1,-1 0 0,1 0 0,0-1 1,-1 1-1,1 0 0,0-1 0,0 1 1,0-1-1,-1 0 0,1 1 0,0-1 1,0 0-1,0 0 0,0 0 0,0 0 1,-1-1-1,1 1 0,0 0 0,0-1 0,0 1 1,-1-1-1,1 0 0,0 0 0,-1 1 1,1-1-1,0 0 0,-1 0 0,3-3 1,10-15-7682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486"/>
    </inkml:context>
    <inkml:brush xml:id="br0">
      <inkml:brushProperty name="width" value="0.025" units="cm"/>
      <inkml:brushProperty name="height" value="0.025" units="cm"/>
    </inkml:brush>
  </inkml:definitions>
  <inkml:trace contextRef="#ctx0" brushRef="#br0">0 1 20467,'0'0'12300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8.934"/>
    </inkml:context>
    <inkml:brush xml:id="br0">
      <inkml:brushProperty name="width" value="0.025" units="cm"/>
      <inkml:brushProperty name="height" value="0.025" units="cm"/>
    </inkml:brush>
  </inkml:definitions>
  <inkml:trace contextRef="#ctx0" brushRef="#br0">147 1 5958,'0'0'19175,"-9"12"-18401,-12 18-212,1 2 1,-28 64-1,39-76-346,1 1 0,1 0 0,0 0-1,2 1 1,1 0 0,-4 44 0,8-64-191,0-1 0,0 1 0,0 0 0,0 0 0,0 0-1,0 0 1,0 0 0,1-1 0,-1 1 0,1 0 0,-1 0 0,1-1 0,0 1 0,0 0 0,0-1 0,0 1 0,0 0 0,0-1 0,0 1 0,0-1 0,1 0-1,-1 1 1,0-1 0,1 0 0,-1 0 0,1 0 0,-1 0 0,1 0 0,0 0 0,0-1 0,-1 1 0,1 0 0,0-1 0,0 0 0,-1 1 0,1-1-1,0 0 1,0 0 0,0 0 0,0 0 0,0 0 0,-1 0 0,1 0 0,0-1 0,0 1 0,2-2 0,7 0 78,0-2 0,-1 1 1,1-1-1,-1-1 0,0 0 1,14-9-1,6-9-34,-1 0 1,41-43-1,-83 104 433,1-15-364,2 1 0,1-1 0,1 2 0,0-1 0,-5 40-1,12-62-129,1-1 0,0 0-1,0 1 1,-1-1 0,1 0-1,0 1 1,0-1-1,0 1 1,1-1 0,-1 0-1,0 1 1,0-1 0,1 0-1,-1 1 1,1-1-1,-1 0 1,1 0 0,0 1-1,-1-1 1,1 0 0,0 0-1,0 0 1,0 0-1,1 1 1,-1-1-4,1-1 0,-1 1 1,0-1-1,1 0 0,-1 0 0,1 0 1,-1 0-1,1 0 0,-1 0 0,0 0 0,1 0 1,-1-1-1,1 1 0,-1-1 0,0 1 0,1-1 1,-1 1-1,2-2 0,5-3-50,0 1-1,-1-1 1,0-1 0,0 1 0,0-1-1,7-9 1,-6 4-1148,0 0 0,0-1 0,7-15 0,3-18-7579,-7 7-5069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9.260"/>
    </inkml:context>
    <inkml:brush xml:id="br0">
      <inkml:brushProperty name="width" value="0.025" units="cm"/>
      <inkml:brushProperty name="height" value="0.025" units="cm"/>
    </inkml:brush>
  </inkml:definitions>
  <inkml:trace contextRef="#ctx0" brushRef="#br0">17 0 19218,'0'0'12556,"-17"54"-15022,17-35-2435,0-4-3042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29.638"/>
    </inkml:context>
    <inkml:brush xml:id="br0">
      <inkml:brushProperty name="width" value="0.025" units="cm"/>
      <inkml:brushProperty name="height" value="0.025" units="cm"/>
    </inkml:brush>
  </inkml:definitions>
  <inkml:trace contextRef="#ctx0" brushRef="#br0">140 1 18834,'-1'10'2584,"-8"25"-669,-1-1 1,-14 34-1,13-42-1154,1 1 1,1 0-1,1 1 0,2 0 0,-5 55 0,10-82-753,1 0 0,0-1 0,0 1 0,0 0 0,1 0 0,-1-1 0,0 1 0,0 0 0,0 0 0,0-1 0,1 1 0,-1 0 0,0 0 0,1-1 0,-1 1 0,1 0 0,-1-1 0,0 1 0,1-1 0,-1 1 0,1-1 0,0 1 0,-1-1 0,1 1-1,-1-1 1,1 1 0,0-1 0,0 1 0,0-1 0,26-1 39,32-24-843,-52 21 399,-4 2 278,2-1 42,0 1 1,0-1-1,0 1 1,0 0-1,0 0 1,1 0-1,-1 1 1,1 0-1,-1 0 1,1 0-1,-1 1 0,1 0 1,7 0-1,-12 1 122,-1 0-1,1 0 0,0 0 0,-1 0 0,1 0 0,-1 0 0,1 0 1,-1 0-1,0 0 0,1 0 0,-1 1 0,0-1 0,0 0 0,0 0 1,0 0-1,0 0 0,0 1 0,0-1 0,0 0 0,0 0 0,-1 0 1,1 0-1,0 0 0,-1 2 0,-9 28 747,2-11-606,-2 0 0,0-1 0,-24 34 0,30-47-154,0 0 0,-1-1 0,1 1 1,-1-1-1,-1 0 0,1 0 0,-1-1 0,1 0 1,-1 0-1,0 0 0,-1-1 0,1 1 0,-1-2 1,1 1-1,-12 2 0,16-5-30,-1 0-1,1 0 1,-1-1 0,1 1-1,0-1 1,-1 1 0,1-1-1,0 0 1,0 0-1,-1 0 1,1 0 0,0 0-1,0-1 1,0 1 0,0-1-1,0 1 1,1-1 0,-1 0-1,0 1 1,1-1 0,-1 0-1,1 0 1,0 0 0,0 0-1,-1-1 1,1 1 0,1 0-1,-1 0 1,0-1-1,0 1 1,1 0 0,-1-5-1,0 1-9,-1-1 1,1 0-1,0 1 0,1-1 0,0 0 0,0 1 0,0-1 0,1 0 0,0 1 0,0-1 1,3-7-1,-3 12-158,0 0 1,0 0-1,0 0 1,1 1 0,-1-1-1,1 0 1,-1 1-1,1-1 1,0 1-1,-1 0 1,1-1 0,0 1-1,0 0 1,0 0-1,3-1 1,35-9-7358,-28 8 3815,14-4-7230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3.294"/>
    </inkml:context>
    <inkml:brush xml:id="br0">
      <inkml:brushProperty name="width" value="0.025" units="cm"/>
      <inkml:brushProperty name="height" value="0.025" units="cm"/>
      <inkml:brushProperty name="color" value="#E71224"/>
    </inkml:brush>
  </inkml:definitions>
  <inkml:trace contextRef="#ctx0" brushRef="#br0">1 42 14798,'0'0'15022,"67"-29"-14317,-15 25-481,11 0-192,2 2 0,2 2-32,-5 0-993,-8 0-2594,-6 0-2018,-8-3-5286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262"/>
    </inkml:context>
    <inkml:brush xml:id="br0">
      <inkml:brushProperty name="width" value="0.025" units="cm"/>
      <inkml:brushProperty name="height" value="0.025" units="cm"/>
    </inkml:brush>
  </inkml:definitions>
  <inkml:trace contextRef="#ctx0" brushRef="#br0">60 1 5157,'0'0'24642,"-1"8"-22945,-7 53-1084,-27 96-1,19-93-566,22-89-46,8-29 0,13-109 0,-27 168 0,0-1 0,0 1 0,0-1 0,1 1 0,0-1 0,0 0 0,0 1 0,0-1 0,1 0 0,-1 0 0,1 0 0,1 0 0,-1 0 0,0 0 0,1 0 0,0-1 0,-1 1 0,2-1 0,-1 0 0,5 4 0,-3-4 0,0 0 0,0-1 0,0 0 0,0 1 0,0-2 0,1 1 0,-1-1 0,1 0 0,-1 0 0,1 0 0,-1-1 0,1 1 0,0-2 0,-1 1 0,1-1 0,7-1 0,-5 0 0,0-1 0,-1 0 0,1-1 0,-1 1 0,0-1 0,0-1 0,-1 1 0,1-1 0,-1 0 0,0-1 0,0 1 0,7-11 0,22-17 0,-35 32 0,0 1 0,1 0 0,-1 0 0,0-1 0,0 1 0,0 0 0,1 0 0,-1 0 0,0-1 0,0 1 0,1 0 0,-1 0 0,0 0 0,1 0 0,-1 0 0,0-1 0,1 1 0,-1 0 0,0 0 0,0 0 0,1 0 0,-1 0 0,0 0 0,1 0 0,-1 0 0,0 0 0,1 0 0,-1 0 0,0 0 0,1 1 0,-1-1 0,0 0 0,1 0 0,-1 0 0,0 0 0,0 0 0,1 1 0,-1-1 0,0 0 0,0 0 0,1 1 0,-1-1 0,0 0 0,5 21 0,-7 36 0,1-45 0,0-7 0,1 0 0,-1 0 0,1 0 0,1 0 0,-1-1 0,1 1 0,0 0 0,0 0 0,0-1 0,3 7 0,-3-9 0,1-1 0,-1 1 0,1 0 0,0 0 0,0-1 0,0 1 0,0-1 0,0 1 0,0-1 0,0 0 0,0 0 0,0 0 0,0 0 0,1 0 0,-1 0 0,0-1 0,1 1 0,-1-1 0,1 0 0,-1 0 0,1 0 0,3 0 0,7 0 0,-1-1 0,1 0 0,0-1 0,0 0 0,-1-1 0,1 0 0,15-7 0,82-43 0,-77 36 0,-33 17 0,1 0 0,-1-1 0,0 1 0,1 0 0,-1 0 0,1 0 0,-1 0 0,0-1 0,1 1 0,-1 0 0,1 0 0,-1 0 0,1 0 0,-1 0 0,1 0 0,-1 0 0,1 0 0,-1 0 0,0 0 0,1 0 0,-1 1 0,1-1 0,-1 0 0,1 0 0,-1 0 0,0 1 0,1-1 0,-1 0 0,0 0 0,1 1 0,-1-1 0,0 0 0,1 1 0,-1-1 0,0 0 0,1 1 0,-1-1 0,0 0 0,0 1 0,0-1 0,1 1 0,-1-1 0,0 1 0,0-1 0,0 0 0,0 1 0,0-1 0,0 1 0,0-1 0,0 1 0,0-1 0,0 1 0,0-1 0,0 0 0,0 1 0,0-1 0,0 1 0,0-1 0,0 1 0,-1-1 0,1 0 0,0 1 0,-10 45 0,5-25 0,5-20 0,0 1 0,-1-1 0,1 1 0,0-1 0,0 1 0,0-1 0,0 0 0,0 1 0,0-1 0,0 1 0,1-1 0,-1 1 0,0-1 0,1 0 0,-1 1 0,1-1 0,0 0 0,-1 1 0,1-1 0,0 0 0,0 0 0,0 0 0,-1 0 0,1 0 0,0 0 0,1 0 0,-1 0 0,0 0 0,0 0 0,0 0 0,1-1 0,-1 1 0,0 0 0,3 0 0,2 0 0,1 0 0,-1-1 0,1 0 0,-1 0 0,1 0 0,11-3 0,58-15-1200,-61 13 428,1 1 0,-1 0-1,1 1 1,29-2 0,-33-3-10839,-3-5-1954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652"/>
    </inkml:context>
    <inkml:brush xml:id="br0">
      <inkml:brushProperty name="width" value="0.025" units="cm"/>
      <inkml:brushProperty name="height" value="0.025" units="cm"/>
    </inkml:brush>
  </inkml:definitions>
  <inkml:trace contextRef="#ctx0" brushRef="#br0">6 1 26745,'0'0'6022,"-6"49"-6022,25-38 0,2-2 0,4-5-10698</inkml:trace>
  <inkml:trace contextRef="#ctx0" brushRef="#br0" timeOffset="1">298 266 17008,'0'0'11755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0.978"/>
    </inkml:context>
    <inkml:brush xml:id="br0">
      <inkml:brushProperty name="width" value="0.025" units="cm"/>
      <inkml:brushProperty name="height" value="0.025" units="cm"/>
    </inkml:brush>
  </inkml:definitions>
  <inkml:trace contextRef="#ctx0" brushRef="#br0">32 1 17232,'0'0'15535,"-31"56"-15535,31-52 0,8-6 0,4-14-6919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1.584"/>
    </inkml:context>
    <inkml:brush xml:id="br0">
      <inkml:brushProperty name="width" value="0.025" units="cm"/>
      <inkml:brushProperty name="height" value="0.025" units="cm"/>
    </inkml:brush>
  </inkml:definitions>
  <inkml:trace contextRef="#ctx0" brushRef="#br0">5 1 3940,'0'0'18316,"-2"8"-16752,2-6-1443,-1 1 1,1-1-1,-1 1 0,1-1 1,0 1-1,0 0 0,0-1 1,0 1-1,1-1 1,-1 1-1,1-1 0,-1 1 1,1-1-1,0 0 0,0 1 1,0-1-1,0 0 1,0 1-1,1-1 0,-1 0 1,1 0-1,-1 0 0,1 0 1,0-1-1,0 1 0,0 0 1,0-1-1,0 1 1,0-1-1,0 0 0,1 1 1,-1-1-1,4 1 0,10 5 102,0-1-1,0 0 1,0-1-1,0-1 1,24 3-1,44-1-5427,-93-8 4224,0 0 1,1 0-1,0-1 0,0 0 0,-1 0 1,2-1-1,-11-6 0,4 3-1006,-13-8-2668,1-1-3267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053"/>
    </inkml:context>
    <inkml:brush xml:id="br0">
      <inkml:brushProperty name="width" value="0.025" units="cm"/>
      <inkml:brushProperty name="height" value="0.025" units="cm"/>
    </inkml:brush>
  </inkml:definitions>
  <inkml:trace contextRef="#ctx0" brushRef="#br0">31 0 17328,'0'0'6129,"-1"9"-3513,-7 56-471,0-9 129,-1 65 1,27 246-2275,-22-338-4686,3-30 4499,1 1 0,0 0-1,0 0 1,0-1 0,0 1 0,0 0-1,-1 0 1,1-1 0,0 1 0,0 0-1,-1 0 1,1 0 0,0-1 0,0 1-1,-1 0 1,1 0 0,0 0 0,0 0-1,-1 0 1,1-1 0,0 1 0,0 0-1,-1 0 1,1 0 0,0 0 0,-1 0-1,1 0 1,0 0 0,-1 0 0,1 0-1,0 0 1,0 0 0,-1 0 0,1 0-1,0 1 1,-1-1 0,1 0 0,0 0-1,0 0 1,-1 0 0,1 0-1,0 1 1,0-1 0,-1 0 0,1 0-1,0 0 1,0 1 0,0-1 0,-1 0-1,1 0 1,0 1 0,0-1 0,0 0-1,0 1 1,-6-18-13976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379"/>
    </inkml:context>
    <inkml:brush xml:id="br0">
      <inkml:brushProperty name="width" value="0.025" units="cm"/>
      <inkml:brushProperty name="height" value="0.025" units="cm"/>
    </inkml:brush>
  </inkml:definitions>
  <inkml:trace contextRef="#ctx0" brushRef="#br0">0 81 16143,'0'0'13229,"94"33"-11371,-35-33-609,11-3-961,5-12-288,0-1 0,-5-1 0,-12 0 0,-12 1-801,-13 5-928,-8 2-642,-11 5-2177,-12-1-417</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2.752"/>
    </inkml:context>
    <inkml:brush xml:id="br0">
      <inkml:brushProperty name="width" value="0.025" units="cm"/>
      <inkml:brushProperty name="height" value="0.025" units="cm"/>
    </inkml:brush>
  </inkml:definitions>
  <inkml:trace contextRef="#ctx0" brushRef="#br0">0 53 19538,'0'0'8008,"80"-49"-7079,-24 45 192,11 4-352,9 0-545,7 0-160,1 4-609,-5 3-1504,-6-3-2564,-11-2-832,-10-2-8232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3.091"/>
    </inkml:context>
    <inkml:brush xml:id="br0">
      <inkml:brushProperty name="width" value="0.025" units="cm"/>
      <inkml:brushProperty name="height" value="0.025" units="cm"/>
    </inkml:brush>
  </inkml:definitions>
  <inkml:trace contextRef="#ctx0" brushRef="#br0">247 1 8488,'0'0'21514,"-10"6"-20681,-3 2-721,-104 74 1011,105-72-1036,0 0 0,0 0 0,1 1 0,0 1 1,1 0-1,1 0 0,-12 20 0,20-31-86,0 1-1,0 0 1,0-1 0,0 1 0,0 0-1,1 0 1,-1-1 0,1 1 0,-1 0-1,1 0 1,0 0 0,0 0-1,0-1 1,0 1 0,0 0 0,0 0-1,0 0 1,0 0 0,1 0 0,-1-1-1,1 1 1,0 0 0,-1 0 0,1 0-1,0-1 1,0 1 0,0-1-1,0 1 1,0-1 0,0 1 0,1-1-1,-1 1 1,0-1 0,1 0 0,-1 0-1,1 0 1,-1 0 0,1 0-1,3 2 1,7 1-13,-1 0 0,1 0 0,0-2 0,0 1 0,14 0 0,-3 1-68,-11-2-90,23 3-160,-1 1 0,0 2 0,0 1-1,-1 2 1,39 19 0,-69-29 337,0 1 1,0-1-1,-1 1 1,1 0 0,0 0-1,-1 0 1,0 0-1,1 0 1,-1 0-1,0 1 1,0-1-1,0 1 1,0-1-1,-1 1 1,1 0 0,-1 0-1,0 0 1,0 0-1,0 0 1,0 0-1,1 5 1,-2-5 59,-1 1 1,1-1-1,-1 0 0,1 0 1,-1 1-1,0-1 0,0 0 1,-1 0-1,1 0 0,-1 0 1,1 0-1,-1 0 0,0 0 1,0-1-1,0 1 0,-1-1 1,1 1-1,-1-1 0,1 0 1,-4 3-1,-21 14 66,0-1 0,-1 0-1,-52 22 1,62-32-112,0-1-1,0-1 0,-1-1 1,0 0-1,0-1 0,0-1 1,-32 0-1,50-3-60,0 0 0,1 0 0,-1 0 0,1 0 1,-1 0-1,0 0 0,1-1 0,-1 1 0,1 0 0,-1 0 0,1-1 0,-1 1 0,1 0 1,-1-1-1,1 1 0,-1 0 0,1-1 0,-1 1 0,1-1 0,-1 1 0,1-1 0,0 1 1,-1-1-1,1 1 0,0-1 0,0 1 0,-1-1 0,1 0 0,0 1 0,0-1 0,0 1 1,0-1-1,0 0 0,0 1 0,0-2 0,3-25-7802,6-3-8857</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3.513"/>
    </inkml:context>
    <inkml:brush xml:id="br0">
      <inkml:brushProperty name="width" value="0.025" units="cm"/>
      <inkml:brushProperty name="height" value="0.025" units="cm"/>
    </inkml:brush>
  </inkml:definitions>
  <inkml:trace contextRef="#ctx0" brushRef="#br0">5 8 15439,'0'0'7628,"-1"11"-5519,0 8-1351,0-3-83,0 1-1,1-1 1,3 24 0,-3-38-637,0 1-1,0 0 1,1 0 0,-1 0 0,1 0 0,0-1 0,0 1-1,0 0 1,0-1 0,1 1 0,-1-1 0,1 1 0,-1-1-1,1 0 1,0 0 0,0 1 0,0-1 0,0-1 0,0 1-1,0 0 1,1 0 0,-1-1 0,0 1 0,1-1 0,0 0-1,-1 0 1,5 2 0,1-2-19,1-1-1,-1 0 1,0 0 0,1 0-1,-1-1 1,0 0 0,0-1-1,1 0 1,-1 0 0,0-1-1,-1 0 1,1 0 0,0 0-1,-1-1 1,0-1 0,0 1-1,0-1 1,8-8 0,-3 3-57,-1-2 0,0 1 1,0-1-1,-2-1 1,1 1-1,-2-2 0,0 1 1,13-29-1,-39 124-389,17-78 160,-10 75 1109,17-39-2505,-6-39 1336,1 0-1,-1 0 1,1 1 0,-1-1-1,1 0 1,0 0-1,0 0 1,0 0 0,0 0-1,-1 0 1,1 0-1,0 0 1,1 0 0,-1 0-1,0 0 1,0-1 0,0 1-1,0 0 1,1-1-1,-1 1 1,2 0 0,23 0-10959</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4.410"/>
    </inkml:context>
    <inkml:brush xml:id="br0">
      <inkml:brushProperty name="width" value="0.025" units="cm"/>
      <inkml:brushProperty name="height" value="0.025" units="cm"/>
    </inkml:brush>
  </inkml:definitions>
  <inkml:trace contextRef="#ctx0" brushRef="#br0">1 41 13325,'0'0'14221,"68"9"-12139,-21-9-609,10 0-319,6 0-642,2 0-512,-1-5 0,-6-5-737,-11 0-1377,-16 1-800,-14 2-1379,-17 1-1088,-8 3-4228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3.621"/>
    </inkml:context>
    <inkml:brush xml:id="br0">
      <inkml:brushProperty name="width" value="0.025" units="cm"/>
      <inkml:brushProperty name="height" value="0.025" units="cm"/>
      <inkml:brushProperty name="color" value="#E71224"/>
    </inkml:brush>
  </inkml:definitions>
  <inkml:trace contextRef="#ctx0" brushRef="#br0">182 0 5125,'0'0'23110,"-3"13"-22769,-9 23-135,-1-2 0,-1 1 0,-25 40 0,-29 66 1503,62-124-1542,0 1 1,0 0-1,2 0 1,0 0-1,1 0 1,0 24-1,3-39-167,0 0 0,0 0 0,0-1 0,1 1 0,-1 0 0,1 0 0,0 0 0,0 0 0,0 0 0,0-1 0,0 1 0,1 0 0,-1-1 0,1 1 0,-1-1 0,1 0 0,0 1 0,0-1-1,4 3 1,-2-2-33,1 0 0,1 0 0,-1 0 0,0 0 0,1-1-1,-1 0 1,1 0 0,-1-1 0,9 2 0,60 3-2251,-10-11-3572,-35-2-2087,-2-3-6994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4.767"/>
    </inkml:context>
    <inkml:brush xml:id="br0">
      <inkml:brushProperty name="width" value="0.025" units="cm"/>
      <inkml:brushProperty name="height" value="0.025" units="cm"/>
    </inkml:brush>
  </inkml:definitions>
  <inkml:trace contextRef="#ctx0" brushRef="#br0">0 9 10186,'0'0'17392,"66"46"-16207,-10-46-704,10-9-385,8 0-64,-2-1-865,-2-3-3171,-5 0-4644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5.142"/>
    </inkml:context>
    <inkml:brush xml:id="br0">
      <inkml:brushProperty name="width" value="0.025" units="cm"/>
      <inkml:brushProperty name="height" value="0.025" units="cm"/>
    </inkml:brush>
  </inkml:definitions>
  <inkml:trace contextRef="#ctx0" brushRef="#br0">36 0 7815,'0'0'20665,"7"12"-18903,-7-11-1720,5 5 113,-1 1 0,-1-1 1,1 1-1,-1 0 0,-1 1 0,1-1 0,-1 0 1,0 1-1,-1-1 0,0 1 0,0 0 0,0-1 0,-1 1 1,0 0-1,-2 11 0,-3-4-155,-1 0 0,0-1 0,-10 19 0,10-25 0,1 1 0,1 0 0,-1 0 0,1 0 0,1 1 0,0-1 0,0 1 0,1 0 0,0-1 0,1 1 0,0 0 0,1 10 0,0-19 0,0 0 0,1 0 0,-1 0 0,1 0 0,0 0 0,-1 0 0,1 0 0,0-1 0,-1 1 0,1 0 0,0 0 0,0-1 0,0 1 0,-1-1 0,1 1 0,0 0 0,0-1 0,0 0 0,0 1 0,0-1 0,0 0 0,0 1 0,0-1 0,0 0 0,0 0 0,2 0 0,34 1 0,-27-1 0,126-8-2646,-94 2-789,0-1 0,74-24 0,-73 15-8982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5.689"/>
    </inkml:context>
    <inkml:brush xml:id="br0">
      <inkml:brushProperty name="width" value="0.025" units="cm"/>
      <inkml:brushProperty name="height" value="0.025" units="cm"/>
    </inkml:brush>
  </inkml:definitions>
  <inkml:trace contextRef="#ctx0" brushRef="#br0">142 64 10025,'0'0'11606,"-7"10"-9556,-15 27-999,2 1 0,2 1 0,1 1 0,3 0 0,1 1 0,1 0 0,-6 53 0,19-63-796,-1-30-247,0 0 0,0-1 1,1 1-1,-1-1 0,0 1 1,0-1-1,1 1 0,-1-1 1,0 1-1,1-1 0,-1 1 1,1-1-1,-1 1 0,0-1 1,1 1-1,-1-1 0,1 0 1,-1 1-1,1-1 0,-1 0 0,1 0 1,0 1-1,-1-1 0,1 0 1,0 0-1,2 0 2,-1-1 1,0 1-1,0-1 1,0 0-1,1 0 0,-1 0 1,0 0-1,0-1 0,-1 1 1,1 0-1,0-1 0,0 0 1,-1 1-1,1-1 0,-1 0 1,1 0-1,-1 0 0,0 0 1,3-4-1,8-16-10,0-1 0,-1-1 0,-1 0 0,-1 0 0,-2-1 0,8-39 0,-7 14 0,-1-1 0,-2-68 0,-4 118 0,-1-1 0,0 0 0,0 0 0,0 0 0,-1 1 0,1-1 0,0 0 0,-1 1 0,1-1 0,-1 0 0,1 0 0,-1 1 0,0-1 0,-1-1 0,2 3 0,0-1 0,-1 1 0,1 0 0,-1 0 0,1 0 0,0 0 0,-1-1 0,1 1 0,-1 0 0,1 0 0,-1 0 0,1 0 0,0 0 0,-1 0 0,1 0 0,-1 0 0,1 0 0,-1 1 0,1-1 0,0 0 0,-1 0 0,1 0 0,-1 0 0,1 1 0,0-1 0,-1 0 0,1 0 0,0 1 0,-1-1 0,1 0 0,0 0 0,-1 1 0,1-1 0,-4 4 0,1 0 0,-1 0 0,1 0 0,0 1 0,1-1 0,-1 1 0,-2 6 0,2-4 0,1 1 0,0-1 0,0 0 0,0 1 0,1-1 0,0 1 0,1-1 0,-1 1 0,1-1 0,2 9 0,-2-13 0,1 0 0,0 0 0,-1-1 0,1 1 0,1 0 0,-1-1 0,0 1 0,1-1 0,-1 1 0,1-1 0,-1 0 0,1 0 0,0 0 0,0 0 0,0 0 0,1 0 0,-1 0 0,0-1 0,1 1 0,-1-1 0,1 1 0,-1-1 0,1 0 0,-1 0 0,1 0 0,0-1 0,0 1 0,-1-1 0,6 1 0,2 0 0,-1 0 0,0-1 0,0-1 0,0 1 0,0-2 0,0 1 0,0-1 0,0 0 0,0-1 0,0 0 0,-1 0 0,12-7 0,3-4 0,-1-1 0,38-34 0,-12 10 0,-48 38 0,0 1 0,0 0 0,0 0 0,1-1 0,-1 1 0,0 0 0,0 0 0,1 0 0,-1-1 0,0 1 0,1 0 0,-1 0 0,0 0 0,1 0 0,-1-1 0,0 1 0,1 0 0,-1 0 0,0 0 0,1 0 0,-1 0 0,0 0 0,1 0 0,-1 0 0,0 0 0,1 0 0,-1 0 0,0 0 0,1 1 0,-1-1 0,0 0 0,1 0 0,-1 0 0,0 0 0,1 0 0,-1 1 0,0-1 0,1 0 0,-1 0 0,1 1 0,3 18 0,-8 34 0,3-48 0,-6 50 0,-8 119 0,15-171-354,0 1-1,0-1 1,1 0 0,-1 1-1,1-1 1,-1 0 0,1 1-1,0-1 1,0 0 0,1 0-1,1 4 1,-2-6 57,0 0 0,0 0 0,0 1 0,0-1 1,0-1-1,1 1 0,-1 0 0,0 0 0,0 0 0,1-1 0,-1 1 0,0 0 1,1-1-1,-1 1 0,1-1 0,-1 0 0,1 1 0,-1-1 0,1 0 0,-1 0 1,0 0-1,1 0 0,-1 0 0,1 0 0,-1-1 0,3 0 0,15-5-8639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36.047"/>
    </inkml:context>
    <inkml:brush xml:id="br0">
      <inkml:brushProperty name="width" value="0.025" units="cm"/>
      <inkml:brushProperty name="height" value="0.025" units="cm"/>
    </inkml:brush>
  </inkml:definitions>
  <inkml:trace contextRef="#ctx0" brushRef="#br0">1 17 17008,'0'0'14488,"3"10"-13415,-1 2-1040,1 0 0,-2 0 0,0 0 0,0 0 0,-2 18 0,1-30-40,0 2 1,0-1-1,0 0 1,0 0-1,0 0 0,0 0 1,0 0-1,0 0 1,0 0-1,1 0 0,-1 0 1,0-1-1,1 1 1,-1 0-1,0 0 0,1 0 1,-1 0-1,1 0 1,0 0-1,-1-1 0,1 1 1,0 0-1,-1 0 1,1-1-1,0 1 0,0 0 1,0-1-1,-1 1 1,1-1-1,2 1 0,-1 0-34,1-1-1,0 0 1,0 1-1,-1-1 1,1 0-1,0-1 1,0 1-1,-1 0 0,1-1 1,0 1-1,3-3 1,3 0-130,-1 0 1,1-1 0,-1 0 0,0 0-1,0-1 1,13-11 0,-15 11 82,-1 0 1,0 0-1,-1-1 1,1 0-1,-1 0 1,0 0-1,-1 0 0,1-1 1,-1 1-1,0-1 1,-1 0-1,0 0 1,0 0-1,1-7 1,-17 28 1010,8-1-894,1 0-1,0 0 1,1 0 0,1 0-1,0 1 1,1 0 0,0-1-1,1 1 1,0 0-1,3 27 1,5-25-3323,3-9-3357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152"/>
    </inkml:context>
    <inkml:brush xml:id="br0">
      <inkml:brushProperty name="width" value="0.025" units="cm"/>
      <inkml:brushProperty name="height" value="0.025" units="cm"/>
    </inkml:brush>
  </inkml:definitions>
  <inkml:trace contextRef="#ctx0" brushRef="#br0">223 1 12780,'0'0'10437,"-8"8"-8110,-6 7-1259,0 1 0,1 1 0,-10 18 0,17-27-844,1 1 0,1-1 0,-1 1 0,2 0 1,-1 1-1,1-1 0,0 1 0,1-1 0,0 1 0,0 11 0,2-19-223,1 0-1,-1 1 0,1-1 1,-1 0-1,1 0 1,0 0-1,-1 0 0,1 0 1,0 0-1,0 0 1,1 0-1,-1 0 1,0-1-1,1 1 0,-1 0 1,1-1-1,-1 1 1,1-1-1,0 1 0,0-1 1,0 0-1,0 0 1,-1 0-1,1 0 0,1 0 1,-1 0-1,0-1 1,0 1-1,0-1 0,0 1 1,0-1-1,3 0 1,12 3-155,0-2 1,0 0 0,22-2-1,-14 0-362,-20 1 424,0 0-1,1 0 1,-1 1-1,0-1 0,0 1 1,0 0-1,0 1 0,0-1 1,0 1-1,0 0 0,0 1 1,-1-1-1,1 1 0,5 4 1,-8-5 96,0 1 0,0-1 1,0 1-1,0-1 1,-1 1-1,1 0 0,-1 0 1,0-1-1,0 1 0,0 0 1,0 0-1,-1 0 1,1 1-1,-1-1 0,0 0 1,1 0-1,-2 0 1,1 0-1,0 0 0,0 0 1,-1 0-1,0 0 0,0 0 1,0 0-1,-2 5 1,-2 4 148,0-1 1,-1 0 0,0 0 0,-1-1 0,0 0 0,-1 0 0,0 0 0,-1-1 0,-17 15-1,11-12 70,-1 1 1,-1-2-1,0 0 0,0-1 0,-27 10 0,34-16-270,-1 0-1,1-1 1,-1 0-1,0-1 1,-16 1 0,24-3-15,1 1 1,-1-1 0,1 0-1,-1 0 1,0 0 0,1-1-1,-1 1 1,1-1 0,-1 1-1,0-1 1,1 0 0,0 0-1,-1 0 1,1 0 0,0-1-1,-1 1 1,1 0 0,0-1-1,0 0 1,0 1 0,0-1-1,0 0 1,1 0-1,-1 0 1,1 0 0,-1-1-1,-2-3 1,1-5-1566,1 0 0,0 0 0,0 0 0,1 0 0,0 0 0,2-15 0,-1 26 1597,0-62-10604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495"/>
    </inkml:context>
    <inkml:brush xml:id="br0">
      <inkml:brushProperty name="width" value="0.025" units="cm"/>
      <inkml:brushProperty name="height" value="0.025" units="cm"/>
    </inkml:brush>
  </inkml:definitions>
  <inkml:trace contextRef="#ctx0" brushRef="#br0">0 41 19058,'0'0'5830,"54"-18"-4005,-22 14-896,2 0-673,7 1-224,2 1-1601,4-2-3236,2-2-3875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0.865"/>
    </inkml:context>
    <inkml:brush xml:id="br0">
      <inkml:brushProperty name="width" value="0.025" units="cm"/>
      <inkml:brushProperty name="height" value="0.025" units="cm"/>
    </inkml:brush>
  </inkml:definitions>
  <inkml:trace contextRef="#ctx0" brushRef="#br0">145 1 6566,'0'0'15999,"-11"8"-12860,-1 2-2655,0 1-1,0 0 0,1 0 1,0 1-1,1 1 1,1-1-1,0 2 0,0-1 1,1 1-1,-7 19 0,11-21-464,1 1 0,0-1-1,1 1 1,0 0 0,1 0 0,0 0-1,1 0 1,1 0 0,0 0-1,1 0 1,3 16 0,-3-24-23,-1 0 0,1 0 1,0-1-1,0 1 1,0 0-1,1-1 0,0 0 1,0 1-1,0-1 0,0 0 1,0-1-1,1 1 1,0 0-1,0-1 0,0 0 1,0 0-1,0 0 1,1-1-1,-1 1 0,1-1 1,0 0-1,-1 0 0,1-1 1,0 1-1,0-1 1,0 0-1,0-1 0,1 1 1,-1-1-1,8 0 0,-5-1 13,-1-1 0,0 1 0,1-1 0,-1-1 0,0 1 0,-1-1 0,1 0 0,0-1 0,-1 0 0,0 0 0,0 0 0,0-1 0,0 1 0,-1-2 0,1 1 0,-2 0 0,1-1-1,0 0 1,-1 0 0,0-1 0,4-8 0,-3 5 39,0 1 0,0-1 1,-1 0-1,-1 0 0,0 0 0,0 0 0,-1-1 0,0 1 0,-1-1 0,0 1 0,0-1 0,-1 0 0,-1 1 1,-3-18-1,2 23-2,-1 0 1,1 1-1,-1 0 1,0-1-1,-1 1 0,1 0 1,-1 1-1,0-1 1,0 1-1,0-1 1,0 1-1,-1 0 1,1 1-1,-1-1 1,0 1-1,1 0 1,-1 0-1,0 0 1,0 1-1,-1-1 1,-8 0-1,10 2-143,-1-1 1,1 1-1,0-1 0,-1 1 1,1 0-1,0 1 0,-1-1 1,1 1-1,0 0 0,-1 0 1,-7 4-1,10-4-100,0 0 0,0 0 0,0 0 0,1 1 0,-1-1 1,0 1-1,1-1 0,-1 1 0,1 0 0,-1-1 0,1 1 0,0 0 0,0 0 0,0 0 0,0 0 1,0 0-1,0 1 0,0-1 0,1 0 0,-1 0 0,1 0 0,0 1 0,-1 2 0,1-4-72,0 0 0,0 0 0,0 0-1,0 0 1,0 0 0,0 1 0,0-1 0,1 0-1,-1 0 1,0 0 0,1 0 0,-1 0-1,0 0 1,1 0 0,0 0 0,-1 0-1,1-1 1,-1 1 0,1 0 0,0 0 0,0 0-1,-1-1 1,1 1 0,0 0 0,0-1-1,0 1 1,0-1 0,0 1 0,2 0-1,23 8-5837</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208"/>
    </inkml:context>
    <inkml:brush xml:id="br0">
      <inkml:brushProperty name="width" value="0.025" units="cm"/>
      <inkml:brushProperty name="height" value="0.025" units="cm"/>
    </inkml:brush>
  </inkml:definitions>
  <inkml:trace contextRef="#ctx0" brushRef="#br0">127 1 18610,'0'0'3133,"-10"5"-747,1 0-2143,1-1 0,0 2 0,1-1 0,-1 1 0,1 0 0,0 0 0,1 1 0,0 0 0,0 0-1,0 1 1,1 0 0,0 0 0,0 0 0,1 0 0,0 1 0,0 0 0,-4 17 0,7-19-155,0 0 0,0 0 0,1 0 1,-1 0-1,1 0 0,1 0 0,0 0 0,0 0 1,0 0-1,1 0 0,3 9 0,-3-12-74,-1-1-1,1 1 0,1-1 0,-1 0 1,0 0-1,1 0 0,0 0 1,0 0-1,0-1 0,0 1 0,0-1 1,0 0-1,0 0 0,1 0 0,-1 0 1,1 0-1,0-1 0,-1 0 0,1 0 1,0 0-1,6 1 0,0-1 37,-1 0-1,0 0 0,1-1 0,-1-1 1,0 1-1,1-2 0,-1 1 0,0-1 1,0-1-1,0 1 0,0-2 1,0 1-1,-1-1 0,0 0 0,15-11 1,-17 11 15,-1 0 0,1-1 1,-1 0-1,0 0 0,0 0 1,-1 0-1,1-1 0,-1 0 1,-1 0-1,1 0 1,-1 0-1,0-1 0,0 1 1,-1-1-1,0 0 0,0 0 1,0 0-1,-1 0 0,0 0 1,-1 0-1,0-11 0,0 15-37,-1 1 1,1-1-1,-1 0 0,0 1 0,0-1 0,0 1 0,0 0 0,0-1 0,-1 1 0,1 0 1,-1 0-1,1 0 0,-1 0 0,0 0 0,0 0 0,0 0 0,0 1 0,0-1 0,0 0 1,0 1-1,-1 0 0,1 0 0,0 0 0,-1 0 0,1 0 0,-1 0 0,-2 0 0,-5-2-207,1 1-1,-1 1 1,0-1-1,1 2 1,-1-1-1,-11 2 1,20-1-85,0 0 0,-1 0 1,1 1-1,-1-1 0,1 0 1,0 1-1,-1-1 1,1 1-1,0-1 0,0 1 1,-1 0-1,1-1 0,0 1 1,0 0-1,0 0 1,0 0-1,0 0 0,0 0 1,0 0-1,0 0 1,0 0-1,0 1 0,1-1 1,-1 0-1,0 0 0,1 1 1,-1-1-1,1 0 1,0 1-1,-1-1 0,1 1 1,0-1-1,0 3 0,-1 11-6174</inkml:trace>
  <inkml:trace contextRef="#ctx0" brushRef="#br0" timeOffset="1">571 163 18546,'0'0'8616,"65"18"-7303,-29-18-961,6 0-480,9-9-4100,-3-9-6854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596"/>
    </inkml:context>
    <inkml:brush xml:id="br0">
      <inkml:brushProperty name="width" value="0.025" units="cm"/>
      <inkml:brushProperty name="height" value="0.025" units="cm"/>
    </inkml:brush>
  </inkml:definitions>
  <inkml:trace contextRef="#ctx0" brushRef="#br0">35 0 9321,'0'0'19538,"-20"53"-18769,13-15 256,2 7-577,3 3-287,2 1-129,0-4-32,10-8-1250,3-10-2113,3-10-2402,-1-14-4485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1.998"/>
    </inkml:context>
    <inkml:brush xml:id="br0">
      <inkml:brushProperty name="width" value="0.025" units="cm"/>
      <inkml:brushProperty name="height" value="0.025" units="cm"/>
    </inkml:brush>
  </inkml:definitions>
  <inkml:trace contextRef="#ctx0" brushRef="#br0">80 0 20275,'0'0'5451,"-5"10"-3562,3-5-1754,-27 61 1494,27-60-1577,1-1 1,-1 1-1,1 0 0,0 0 1,0 0-1,0 1 0,1-1 1,0 0-1,0 0 0,1 0 1,1 8-1,-1-12-55,0-1 0,1 1 0,-1-1 0,0 1 1,0-1-1,1 1 0,-1-1 0,1 0 0,-1 0 0,1 0 0,-1 0 0,1 0 0,0 0 0,-1 0 0,1-1 1,0 1-1,0-1 0,0 1 0,0-1 0,-1 1 0,1-1 0,0 0 0,4 0 0,55-1-130,-42 0-27,-6 1-76,1 0 1,-1 1-1,0 0 1,0 1-1,23 7 1,-34-9 273,1 1 0,-1 0 0,0 0 1,0 0-1,1 1 0,-1-1 1,0 0-1,0 1 0,0-1 0,-1 1 1,1 0-1,0 0 0,-1-1 0,1 1 1,-1 0-1,1 0 0,-1 1 1,0-1-1,0 0 0,0 0 0,0 1 1,0-1-1,-1 0 0,1 1 0,-1-1 1,1 1-1,-1-1 0,0 1 0,0-1 1,0 1-1,0-1 0,-1 0 1,1 1-1,-1-1 0,1 1 0,-1-1 1,0 0-1,0 1 0,-2 2 0,0 2 109,-1 0-1,0 0 0,0-1 0,-1 0 1,0 0-1,0 0 0,0 0 0,-1-1 1,0 0-1,0 0 0,-8 4 0,0 0 105,0 0-1,0-1 0,0-1 0,-23 8 0,34-14-485,-1 1 0,0-1 1,1 0-1,-1 0 0,0 0 0,0-1 0,0 1 1,1-1-1,-1 0 0,0 0 0,0 0 1,0 0-1,0-1 0,0 0 0,1 0 0,-1 0 1,0 0-1,1 0 0,-1-1 0,1 1 0,-1-1 1,1 0-1,0 0 0,-1-1 0,1 1 0,-3-4 1,2 0-632,0 0 0,0-1 0,1 0 0,-1 0 0,2 0 1,-1 0-1,1 0 0,0 0 0,0 0 0,1-1 0,0 1 1,0-15-1,0-24-10590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3.963"/>
    </inkml:context>
    <inkml:brush xml:id="br0">
      <inkml:brushProperty name="width" value="0.025" units="cm"/>
      <inkml:brushProperty name="height" value="0.025" units="cm"/>
      <inkml:brushProperty name="color" value="#E71224"/>
    </inkml:brush>
  </inkml:definitions>
  <inkml:trace contextRef="#ctx0" brushRef="#br0">121 224 6374,'0'0'25117,"-7"13"-24220,-18 30-677,-33 58-73,53-91-145,1 1-1,-1 0 1,1-1-1,1 1 1,0 0-1,1 1 1,-2 19-1,4-30-18,1 1 0,-1-1 1,0 0-1,1 1 0,-1-1 0,1 0 1,0 1-1,0-1 0,-1 0 0,1 0 0,0 0 1,0 0-1,0 0 0,0 0 0,0 0 0,0 0 1,0 0-1,1 0 0,-1 0 0,0-1 1,0 1-1,1-1 0,-1 1 0,0-1 0,1 1 1,-1-1-1,0 0 0,1 1 0,-1-1 1,1 0-1,-1 0 0,3 0 0,1 0-186,-1 0-1,1 0 1,0 0-1,-1 0 1,1-1-1,0 0 0,-1 0 1,1 0-1,7-3 1,-7 0-979,1 0 1,-1 0-1,0-1 1,0 1-1,-1-1 1,0 0-1,0 0 0,6-11 1,10-20-9555</inkml:trace>
  <inkml:trace contextRef="#ctx0" brushRef="#br0" timeOffset="1">75 0 21140,'0'0'10922,"47"9"-15886,-26-4-1667,-5 0-3811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2.341"/>
    </inkml:context>
    <inkml:brush xml:id="br0">
      <inkml:brushProperty name="width" value="0.025" units="cm"/>
      <inkml:brushProperty name="height" value="0.025" units="cm"/>
    </inkml:brush>
  </inkml:definitions>
  <inkml:trace contextRef="#ctx0" brushRef="#br0">0 13 4965,'0'0'17456,"63"-2"-15566,-34 2-545,2 0-704,4 0-513,3 0-673,9 0-2818,2 0-3587,5-10-2499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2.703"/>
    </inkml:context>
    <inkml:brush xml:id="br0">
      <inkml:brushProperty name="width" value="0.025" units="cm"/>
      <inkml:brushProperty name="height" value="0.025" units="cm"/>
    </inkml:brush>
  </inkml:definitions>
  <inkml:trace contextRef="#ctx0" brushRef="#br0">206 1 8264,'0'0'9999,"-13"7"-4618,-2 1-4642,0 1 0,0 0 0,1 1 0,0 1 0,1 1 0,0-1 1,1 2-1,0 0 0,1 1 0,-11 17 0,16-21-680,1 0-1,0 0 1,1 1-1,0-1 1,1 1-1,0 0 1,1 0-1,0 1 1,1-1-1,0 0 1,0 1-1,2 12 1,0-19-51,0 0 0,0 1 1,0-1-1,1 0 0,-1 0 1,1 0-1,1 0 0,-1 0 0,1-1 1,-1 1-1,1-1 0,1 1 1,-1-1-1,1 0 0,-1 0 0,1-1 1,0 1-1,1-1 0,-1 0 1,0 0-1,1 0 0,0 0 1,0-1-1,-1 0 0,2 0 0,-1 0 1,7 1-1,-5-1-8,0-1 0,1 1 0,-1-1 0,0-1 0,1 1 0,-1-1 0,0-1 0,1 1 0,-1-1 0,0-1 0,1 1 0,-1-1 0,0 0 0,0-1 0,-1 0 0,1 0 0,0 0 0,-1-1 0,0 0 0,0 0 0,0-1 0,0 1 0,-1-1 0,1 0 0,-1-1 0,5-7 0,-2 1 0,0 0 0,-1 0 0,0-1 0,-1 0 0,-1-1 0,0 1 0,0-1 0,-2 0 0,0 0 0,0 0 0,-1-1 0,0-23 0,-2 34 0,-1 0 0,1 0 0,-1 1 0,0-1 0,0 0 0,0 0 0,0 1 0,-1-1 0,1 0 0,-1 1 0,0 0 0,0-1 0,0 1 0,-1 0 0,1 0 0,-1 0 0,1 0 0,-1 1 0,0-1 0,0 1 0,0-1 0,-1 1 0,1 0 0,0 1 0,-1-1 0,0 0 0,1 1 0,-1 0 0,0 0 0,-6-1 0,5 1 0,0 0 0,-1 0 0,1 1 0,-1-1 0,1 1 0,0 1 0,-1-1 0,1 1 0,-1 0 0,1 0 0,0 0 0,0 1 0,0 0 0,0 0 0,0 0 0,0 1 0,0 0 0,1-1 0,-1 2 0,1-1 0,-8 8 0,10-9-261,0 0-1,1 1 1,-1-1 0,0 1 0,1 0-1,0 0 1,0-1 0,0 1 0,0 0-1,0 0 1,0 0 0,1 0 0,-1 6-1,1-7-140,0 0 0,0 1-1,1-1 1,-1 0 0,1 1-1,-1-1 1,1 0-1,0 0 1,0 0 0,0 0-1,0 0 1,0 0 0,0 0-1,0 0 1,1 0-1,-1 0 1,1-1 0,-1 1-1,1 0 1,0-1-1,0 0 1,0 1 0,0-1-1,0 0 1,0 0 0,0 0-1,0 0 1,3 1 0,27 5-10793</inkml:trace>
  <inkml:trace contextRef="#ctx0" brushRef="#br0" timeOffset="1">543 140 15246,'0'0'12674,"-3"12"-10416,-3 10-1683,-2 4-240,1 0 1,2 1 0,0-1 0,2 1-1,0 29 1,4-54-341,-1 0-1,1 0 1,0 0 0,0 0 0,-1 0-1,1-1 1,0 1 0,1 0-1,-1 0 1,0-1 0,0 1-1,1-1 1,-1 1 0,1-1 0,-1 1-1,1-1 1,0 0 0,-1 0-1,1 0 1,0 0 0,0 0-1,0 0 1,0 0 0,0-1 0,0 1-1,0-1 1,0 1 0,0-1-1,0 0 1,0 0 0,0 0-1,0 0 1,4-1 0,1 1-116,0 0-1,0-1 1,-1 0 0,1 0-1,0-1 1,0 1 0,-1-1-1,1-1 1,8-4 0,-6 1-1307,0-1 0,-1 1 0,0-2 0,0 1 0,9-12 0,9-16-6196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3.046"/>
    </inkml:context>
    <inkml:brush xml:id="br0">
      <inkml:brushProperty name="width" value="0.025" units="cm"/>
      <inkml:brushProperty name="height" value="0.025" units="cm"/>
    </inkml:brush>
  </inkml:definitions>
  <inkml:trace contextRef="#ctx0" brushRef="#br0">15 0 17296,'0'0'12492,"-15"27"-18738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3.651"/>
    </inkml:context>
    <inkml:brush xml:id="br0">
      <inkml:brushProperty name="width" value="0.025" units="cm"/>
      <inkml:brushProperty name="height" value="0.025" units="cm"/>
    </inkml:brush>
  </inkml:definitions>
  <inkml:trace contextRef="#ctx0" brushRef="#br0">104 34 7783,'0'0'15989,"-10"7"-15482,3-3-454,1 1 0,-1 1 0,1-1 0,0 1 0,0 0 0,1 0 0,0 0 0,0 1 0,0 0 0,1 0 1,0 0-1,1 0 0,-1 1 0,1 0 0,-2 9 0,5-17-41,-3 12 513,0 0-1,1 0 1,-1 20 0,2-30-471,1-1 0,0 1 0,0 0 0,0 0 1,0-1-1,0 1 0,0 0 0,1 0 1,-1-1-1,1 1 0,-1 0 0,1-1 1,-1 1-1,1-1 0,0 1 0,0-1 1,0 1-1,0-1 0,0 1 0,0-1 1,0 0-1,0 1 0,1-1 0,-1 0 0,0 0 1,1 0-1,-1 0 0,1 0 0,-1 0 1,1-1-1,-1 1 0,1 0 0,0-1 1,2 1-1,0-1 11,1 1 1,0-1-1,0-1 0,-1 1 1,1-1-1,0 0 0,-1 0 1,1 0-1,0 0 0,-1-1 1,0 0-1,1 0 0,-1 0 1,0 0-1,0-1 0,0 0 1,0 0-1,-1 0 1,1 0-1,-1 0 0,0-1 1,0 1-1,0-1 0,0 0 1,0 0-1,-1 0 0,0 0 1,3-9-1,-1 3 68,0 1 1,-1-1-1,0-1 1,-1 1-1,0 0 1,-1 0-1,0-1 1,0 1-1,-1-1 1,-1 1-1,0-1 1,-3-15-1,3 24-292,1 0 0,-1-1 0,0 1 0,0 0 0,0 0 0,-1 0 0,1-1 0,0 1 0,-1 0 0,0 1 0,1-1 0,-3-2-1,2 2-329,-1 0-1,0 1 1,1-1-1,-1 0 0,0 1 1,0 0-1,0 0 1,0 0-1,0 0 0,0 0 1,0 0-1,0 1 1,0 0-1,-4-1 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4.604"/>
    </inkml:context>
    <inkml:brush xml:id="br0">
      <inkml:brushProperty name="width" value="0.025" units="cm"/>
      <inkml:brushProperty name="height" value="0.025" units="cm"/>
    </inkml:brush>
  </inkml:definitions>
  <inkml:trace contextRef="#ctx0" brushRef="#br0">0 8 10666,'0'0'14157,"85"28"-12555,-34-28-257,9 0-736,7 0-417,1-5-128,-5-3-160,-6 1-1249,-15-1-1538,-16 4-1025,-16 1-288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4.932"/>
    </inkml:context>
    <inkml:brush xml:id="br0">
      <inkml:brushProperty name="width" value="0.025" units="cm"/>
      <inkml:brushProperty name="height" value="0.025" units="cm"/>
    </inkml:brush>
  </inkml:definitions>
  <inkml:trace contextRef="#ctx0" brushRef="#br0">0 12 18033,'0'0'5509,"67"11"-3779,-15-11-737,13 0-353,-1 0-351,5-1-225,-6-5-1217,-8 0-4773,-5-4-9128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6.443"/>
    </inkml:context>
    <inkml:brush xml:id="br0">
      <inkml:brushProperty name="width" value="0.025" units="cm"/>
      <inkml:brushProperty name="height" value="0.025" units="cm"/>
    </inkml:brush>
  </inkml:definitions>
  <inkml:trace contextRef="#ctx0" brushRef="#br0">10 6 7527,'15'-5'13556,"-7"7"-6819,-8 26-3733,0-20-3036,-15 82 1133,9-64-884,1 0-1,-1 46 1,6-71-223,0 1 1,0 0-1,1-1 1,-1 1-1,0 0 0,1-1 1,-1 1-1,1 0 1,0-1-1,-1 1 1,1-1-1,0 1 1,0-1-1,0 0 1,0 1-1,0-1 0,0 0 1,1 0-1,-1 0 1,0 0-1,1 0 1,-1 0-1,1 0 1,-1 0-1,1 0 0,-1-1 1,1 1-1,-1 0 1,1-1-1,0 0 1,-1 1-1,1-1 1,0 0-1,-1 0 1,1 0-1,0 0 0,-1 0 1,4-1-1,0 1-525,0 0 0,0-1 0,1 0 0,-1 0 0,0 0-1,-1-1 1,1 0 0,0 0 0,0 0 0,-1 0 0,1-1 0,4-3-1,-3 1-1636,-1-1 0,1 0 0,-1 0-1,-1-1 1,6-8 0,4-8-6977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6.797"/>
    </inkml:context>
    <inkml:brush xml:id="br0">
      <inkml:brushProperty name="width" value="0.025" units="cm"/>
      <inkml:brushProperty name="height" value="0.025" units="cm"/>
    </inkml:brush>
  </inkml:definitions>
  <inkml:trace contextRef="#ctx0" brushRef="#br0">78 1 9353,'0'0'18930,"-51"58"-17329,39-29-480,3 3-576,4-2-353,5-2-160,3-6 0,14-5-801,7-7-1985,6-10-2435,4 0-3043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141"/>
    </inkml:context>
    <inkml:brush xml:id="br0">
      <inkml:brushProperty name="width" value="0.025" units="cm"/>
      <inkml:brushProperty name="height" value="0.025" units="cm"/>
    </inkml:brush>
  </inkml:definitions>
  <inkml:trace contextRef="#ctx0" brushRef="#br0">99 30 20916,'0'0'6203,"-11"7"-4388,4-3-1694,1 0 1,0 0-1,0 1 0,0 0 0,1 0 1,-1 1-1,1 0 0,1 0 1,-1 0-1,1 0 0,0 1 0,0-1 1,1 1-1,0 0 0,0 0 1,0 0-1,1 1 0,0-1 1,1 1-1,0-1 0,0 1 0,0-1 1,1 1-1,1 8 0,0-13-122,0 1 0,0-1 0,0 0-1,1-1 1,0 1 0,-1 0 0,1 0 0,0 0-1,0-1 1,0 1 0,1-1 0,-1 0 0,1 0-1,-1 0 1,1 0 0,0 0 0,0 0-1,-1-1 1,1 1 0,1-1 0,-1 0 0,0 0-1,0 0 1,0 0 0,0-1 0,1 1 0,-1-1-1,5 0 1,2 1 10,0 0-1,0-1 1,1 0 0,-1-1-1,0 0 1,0-1 0,0 0-1,11-3 1,-14 2 3,0-1 0,0 0 0,0 0 0,-1 0 0,1 0 0,-1-1 0,-1 0 0,1-1 0,0 1 0,-1-1 0,0 0 0,-1 0-1,0-1 1,1 1 0,-2-1 0,1 0 0,-1 0 0,0 0 0,-1-1 0,1 1 0,-2-1 0,1 1 0,-1-1 0,0 0 0,0 1 0,-1-1 0,0 0 0,-2-7 0,1 11 4,0 1-1,0-1 1,-1 1 0,1 0 0,-1 0-1,0 0 1,0 0 0,0 0-1,0 0 1,-1 1 0,1-1 0,-1 1-1,0-1 1,0 1 0,1 0 0,-1 0-1,0 0 1,-1 1 0,1-1-1,0 1 1,-1-1 0,1 1 0,0 0-1,-1 1 1,1-1 0,-1 0 0,1 1-1,-6 0 1,2-1-27,0 0-1,-1 1 1,1 0 0,0 0 0,-1 0-1,1 1 1,0 0 0,-1 1 0,1 0-1,0 0 1,0 0 0,-11 7 0,15-8-149,0 1 1,1 0 0,0 0 0,-1 0 0,1 0 0,0 1 0,0-1 0,0 1 0,0-1 0,1 1 0,-1-1 0,1 1 0,-1 0 0,1 0 0,0 0-1,0 0 1,0 0 0,1 0 0,-1 0 0,1 0 0,-1 5 0,2-6-295,-1 0 0,1 0-1,-1 1 1,1-1 0,0 0 0,0 0 0,0 0 0,0 0-1,0 0 1,0 0 0,0-1 0,1 1 0,-1 0-1,1-1 1,-1 1 0,1-1 0,0 1 0,0-1 0,-1 0-1,1 0 1,0 1 0,0-1 0,0-1 0,0 1-1,0 0 1,0 0 0,1-1 0,-1 1 0,0-1-1,3 0 1,32 5-12710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481"/>
    </inkml:context>
    <inkml:brush xml:id="br0">
      <inkml:brushProperty name="width" value="0.025" units="cm"/>
      <inkml:brushProperty name="height" value="0.025" units="cm"/>
    </inkml:brush>
  </inkml:definitions>
  <inkml:trace contextRef="#ctx0" brushRef="#br0">180 0 12940,'-9'1'8499,"1"0"-7874,1 1-1,-1 0 1,0 0 0,1 1-1,0 0 1,-1 0 0,1 1-1,0 0 1,1 0 0,-1 0-1,-10 10 1,10-8-426,1 0 1,0 0-1,0 0 1,1 1-1,-1-1 1,2 1-1,-1 1 0,1-1 1,0 1-1,0-1 1,1 1-1,0 0 1,0 1-1,1-1 1,0 0-1,1 1 0,0-1 1,0 17-1,1-22-197,1 0 0,-1 0-1,1 0 1,0-1-1,0 1 1,1 0 0,-1 0-1,0-1 1,1 1-1,0-1 1,-1 0 0,1 1-1,0-1 1,0 0 0,1 0-1,-1 0 1,0 0-1,1 0 1,-1-1 0,1 1-1,-1-1 1,1 0-1,0 1 1,-1-1 0,1 0-1,0-1 1,0 1 0,0 0-1,0-1 1,0 0-1,0 0 1,4 0 0,2 1-3,0-1 0,0 0-1,0-1 1,0 0 0,-1 0 0,1-1 0,0 0 0,0-1 0,14-6 0,-16 6 1,0-1 0,0 0 0,0-1 0,-1 0 0,0 0 0,0 0 0,0 0 0,-1-1 0,0 0 0,0 0 0,0-1 0,-1 1 0,0-1 0,0 0 0,0 0 0,-1-1 0,0 1 0,-1-1 0,0 1 0,0-1 0,0 0 0,-1 0 0,0 1 0,-1-1 0,0 0 0,0 0 0,-2-11 0,1 16-33,1 1-1,-1 0 1,1 0 0,-1 0 0,0 0-1,0 0 1,0 0 0,0 0 0,-1 0-1,1 0 1,-1 0 0,1 1 0,-1-1-1,1 0 1,-1 1 0,0-1 0,1 1-1,-1 0 1,-3-2 0,1 1-165,-1 0 0,1 1 0,-1-1 0,0 1 0,0 0-1,0 0 1,0 1 0,-7-1 0,-5 1-1210,-1 2-1,1 0 0,-31 7 1,28-5-6333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4.335"/>
    </inkml:context>
    <inkml:brush xml:id="br0">
      <inkml:brushProperty name="width" value="0.025" units="cm"/>
      <inkml:brushProperty name="height" value="0.025" units="cm"/>
      <inkml:brushProperty name="color" value="#E71224"/>
    </inkml:brush>
  </inkml:definitions>
  <inkml:trace contextRef="#ctx0" brushRef="#br0">41 48 5317,'0'0'26777,"8"-7"-26269,-7 6-495,45-30 133,-44 30-145,0 0-1,0 0 0,1 0 0,-1 0 0,0 0 1,1 0-1,-1 1 0,1-1 0,-1 1 1,1-1-1,-1 1 0,1 0 0,-1 0 0,1 0 1,-1 1-1,1-1 0,-1 0 0,1 1 0,-1 0 1,0-1-1,1 1 0,-1 0 0,0 0 1,1 1-1,2 1 0,-3-1 0,-1 0 0,0-1 0,0 1 0,0 0 0,0-1 0,0 1 0,0 0 0,0 0 0,-1 0 0,1 0 0,-1 0 0,1 0 0,-1 0 0,0 0 0,0 0 0,0 0 0,0 0 0,0 0 0,0 0 0,-1 0 0,1 0 0,-1 0 0,1 0 0,-1 0 0,-1 4 0,-1 0 0,0 1 0,-1-1 0,1 0 0,-1 0 0,0 0 0,-6 6 0,-40 37 0,36-37 0,1 0 0,1 0 0,0 2 0,0-1 0,-10 18 0,22-31 0,0 0 0,0 1 0,0-1 0,0 0 0,-1 0 0,1 1 0,0-1 0,0 0 0,0 1 0,0-1 0,0 0 0,0 0 0,0 1 0,0-1 0,0 0 0,0 1 0,0-1 0,0 0 0,0 0 0,0 1 0,0-1 0,0 0 0,0 1 0,0-1 0,1 0 0,-1 0 0,0 1 0,0-1 0,0 0 0,0 0 0,1 1 0,-1-1 0,0 0 0,0 0 0,0 0 0,1 1 0,-1-1 0,0 0 0,1 0 0,17 4 0,28-4 0,-39-1 0,44-3-3610,-37 2 360,-1-1 1,0 0 0,22-9-1,-11 0-10795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7.834"/>
    </inkml:context>
    <inkml:brush xml:id="br0">
      <inkml:brushProperty name="width" value="0.025" units="cm"/>
      <inkml:brushProperty name="height" value="0.025" units="cm"/>
    </inkml:brush>
  </inkml:definitions>
  <inkml:trace contextRef="#ctx0" brushRef="#br0">35 1 19058,'0'0'9417,"-16"53"-8040,5-22-256,6 6-544,3-1-385,2-2-160,0-5 0,12-5-64,6-6-641,0-4-736,-5-6-353,-4-5-768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159"/>
    </inkml:context>
    <inkml:brush xml:id="br0">
      <inkml:brushProperty name="width" value="0.025" units="cm"/>
      <inkml:brushProperty name="height" value="0.025" units="cm"/>
    </inkml:brush>
  </inkml:definitions>
  <inkml:trace contextRef="#ctx0" brushRef="#br0">1 64 14798,'0'0'14414,"67"-31"-14350,-23 28-224,3-3-2019,3-4-2721,1-3-4613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535"/>
    </inkml:context>
    <inkml:brush xml:id="br0">
      <inkml:brushProperty name="width" value="0.025" units="cm"/>
      <inkml:brushProperty name="height" value="0.025" units="cm"/>
    </inkml:brush>
  </inkml:definitions>
  <inkml:trace contextRef="#ctx0" brushRef="#br0">201 41 21492,'0'0'3534,"-10"7"-507,-46 39-627,51-41-2212,1-1 0,0 1 0,0 0 0,0 0 0,0 0 0,1 1 0,0-1 0,0 1-1,1 0 1,-1 0 0,-2 10 0,6-16-187,-1 1 0,0 0-1,0 0 1,0-1 0,0 1-1,1 0 1,-1-1 0,0 1-1,1 0 1,-1-1 0,1 1-1,-1 0 1,1-1 0,-1 1-1,1-1 1,-1 1 0,1-1-1,-1 1 1,1-1 0,0 1-1,-1-1 1,1 0 0,0 1-1,-1-1 1,1 0 0,0 1-1,-1-1 1,1 0 0,0 0-1,0 0 1,-1 0 0,1 0 0,0 0-1,0 0 1,-1 0 0,3 0-1,38 0-420,-29-1 89,-1 1 91,-4 0 121,-1 0 0,1 0 1,0 0-1,-1 1 0,1 0 0,-1 0 0,1 0 1,6 3-1,-11-2 136,0-1 0,0 1 1,0-1-1,0 1 0,-1 0 1,1 0-1,0 0 0,-1 0 1,1 0-1,-1 0 0,0 0 0,0 0 1,1 1-1,-1-1 0,-1 0 1,1 1-1,0-1 0,-1 1 1,1-1-1,-1 1 0,0-1 1,0 1-1,0 0 0,0-1 0,-1 4 1,1-1 22,-1 1 0,0-1 1,0 1-1,-1-1 0,0 0 0,0 1 1,0-1-1,0 0 0,-1 0 0,0-1 1,0 1-1,0 0 0,-1-1 0,1 0 1,-1 0-1,0 0 0,0 0 0,-1-1 1,1 1-1,-1-1 0,0 0 1,1-1-1,-9 4 0,4-2 12,0 0 0,0 0 0,-1-1 1,1 0-1,-1-1 0,1 0 0,-1 0 0,0-1 0,0 0 1,0-1-1,1 0 0,-18-3 0,24 2-245,1 0 1,0 1-1,0-1 0,0 0 1,0 0-1,-1-1 0,1 1 1,1 0-1,-1-1 0,0 1 1,0-1-1,0 0 0,1 0 0,-1 1 1,1-1-1,0 0 0,-1 0 1,1 0-1,0-1 0,0 1 1,0 0-1,0 0 0,0-4 1,-1-4-1526,0 0 0,0-1 1,1 1-1,1-11 1,-1-26-7268</inkml:trace>
  <inkml:trace contextRef="#ctx0" brushRef="#br0" timeOffset="1">114 1 17649,'0'0'8584,"73"0"-7335,-45 0-769,6 3-351,0 2-258,5 3-2273,5-4-1441,4-2-1026,2-2-10121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8.874"/>
    </inkml:context>
    <inkml:brush xml:id="br0">
      <inkml:brushProperty name="width" value="0.025" units="cm"/>
      <inkml:brushProperty name="height" value="0.025" units="cm"/>
    </inkml:brush>
  </inkml:definitions>
  <inkml:trace contextRef="#ctx0" brushRef="#br0">230 0 6342,'0'0'11050,"-12"6"-5903,-9 3-3831,1 0 0,1 2 1,0 1-1,-35 27 0,47-33-1092,0 1 0,0-1-1,0 2 1,0-1-1,1 1 1,1 0-1,-1 0 1,1 0 0,1 1-1,-1 0 1,1-1-1,1 2 1,0-1-1,0 0 1,-2 18 0,5-25-221,0 0 0,-1 1 0,1-1 0,1 1 0,-1-1-1,0 1 1,1-1 0,-1 0 0,1 1 0,0-1 0,-1 0 0,1 0 0,0 1 0,0-1 0,1 0 0,-1 0 0,0 0 0,1 0 0,-1 0 0,1-1 0,3 4 0,-1-2-2,0-1 0,0 0-1,0 0 1,0 0 0,0 0 0,1-1 0,-1 0-1,0 0 1,1 0 0,-1 0 0,6 0-1,0-1-43,0 1-1,-1-2 0,1 1 1,0-1-1,-1-1 0,1 0 1,-1 0-1,0-1 0,1 0 1,15-9-1,-14 5-17,0-1 1,-1-1-1,0 0 1,-1 0-1,0-1 1,0 0-1,-1-1 0,9-14 1,-13 18 102,0 1 0,0-1 0,-1 0 0,0 0 0,0 0 0,-1 0 0,0-1 0,0 1 0,-1 0 1,0-1-1,0 0 0,-1 1 0,0-1 0,0 1 0,-3-15 0,2 19-31,0 1-1,0-1 1,-1 0-1,0 1 1,1 0-1,-1-1 1,0 1-1,0 0 1,0 0-1,0 0 1,-1 0-1,1 0 1,-1 0-1,1 1 1,-1-1-1,1 1 1,-1 0-1,0 0 1,0 0-1,1 0 1,-1 0 0,0 1-1,0-1 1,0 1-1,-5-1 1,-1 1-1,-1-1 1,1 1-1,-1 0 1,0 1-1,1 0 1,-17 5-1,20-4-10,-1 0 1,1 1-1,0 0 0,1 0 0,-1 0 1,0 1-1,1 0 0,0 0 0,-9 9 1,12-11-28,-1 1 1,1 0 0,0 0 0,0 0-1,0 0 1,0 0 0,1 0-1,-1 1 1,1-1 0,-1 0-1,1 1 1,1-1 0,-1 1 0,0 0-1,1-1 1,-1 1 0,1-1-1,0 1 1,1 5 0,0-7-167,-1-1 1,1 1-1,-1-1 1,1 1-1,-1-1 1,1 1-1,0-1 1,0 1 0,0-1-1,0 0 1,0 1-1,0-1 1,0 0-1,0 0 1,1 0-1,-1 0 1,0 0-1,1 0 1,-1 0-1,1 0 1,-1-1-1,3 2 1,38 6-6154,1-7-1832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9.213"/>
    </inkml:context>
    <inkml:brush xml:id="br0">
      <inkml:brushProperty name="width" value="0.025" units="cm"/>
      <inkml:brushProperty name="height" value="0.025" units="cm"/>
    </inkml:brush>
  </inkml:definitions>
  <inkml:trace contextRef="#ctx0" brushRef="#br0">223 46 20019,'-13'6'3070,"-11"4"-1724,1 2 1,1 0-1,-34 26 1,49-33-1098,0 0 1,1 0-1,-1 1 0,1 0 1,0 1-1,1-1 0,0 1 1,0 0-1,0 0 0,1 1 1,0-1-1,0 1 0,1 0 1,0 0-1,1 0 0,-4 16 1,6-22-248,0 0 0,0-1 0,0 1 1,0 0-1,0 0 0,1 0 0,-1 0 0,0-1 1,1 1-1,0 0 0,-1 0 0,1-1 1,0 1-1,0 0 0,0-1 0,0 1 0,0-1 1,0 1-1,0-1 0,0 0 0,1 1 1,-1-1-1,3 2 0,0-1-1,0 0 1,0 0-1,0 0 0,0-1 1,0 0-1,1 0 0,-1 0 1,0 0-1,9 0 0,-2-1-2,1 0-1,-1 0 0,0-1 1,0-1-1,0 0 0,0-1 1,16-5-1,-15 2 2,-1-1 0,0 0 0,0-1 0,0 0 0,-1 0 0,-1-1 0,1 0 0,-2-1 0,1 0 0,8-14 0,-12 16 0,1 1 0,-2-1 0,1-1 0,-1 1 0,-1-1 0,0 1 0,0-1 0,0 0 0,-1 0 0,0-1 0,-1 1 0,0 0 0,-1 0 0,0-1 0,-1-9 0,0 16 0,0 1 0,0 0 0,-1-1 0,1 1 0,-1 0 0,0 0 0,1 0 0,-1 0 0,0 0 0,0 0 0,0 1 0,-1-1 0,1 1 0,0-1 0,-1 1 0,1 0 0,0 0 0,-1 0 0,1 0 0,-1 0 0,0 1 0,1-1 0,-1 1 0,0 0 0,1-1 0,-1 1 0,-3 1 0,-2-2 0,0 1 0,0 0 0,0 0 0,0 1 0,0 0 0,0 1 0,0-1 0,-8 4 0,13-3-464,0 1 0,0-1 0,0 0 0,0 1 1,1 0-1,-1-1 0,1 1 0,-1 0 0,1 0 0,0 0 0,-2 5 0,3-7 145,1 0 0,-1 1-1,0-1 1,1 0 0,-1 1-1,1-1 1,-1 0-1,1 1 1,-1-1 0,1 1-1,0-1 1,0 1 0,0-1-1,0 1 1,0-1-1,0 1 1,0-1 0,0 0-1,1 1 1,-1-1 0,0 1-1,1-1 1,-1 1-1,1-1 1,0 0 0,-1 0-1,1 1 1,0-1 0,0 0-1,0 0 1,0 0-1,1 1 1,18 7-11794</inkml:trace>
  <inkml:trace contextRef="#ctx0" brushRef="#br0" timeOffset="1">615 2 14125,'0'0'12044,"-29"56"-8489,9-24-1729,0 4-609,3-2-1217,5 0 0,7-6 0,5-6 0,6-7 0,15-5 0,8-5 0,3-5 0,6 0-128,-7-7-2082,1-12-2242,-7-10-2787,-2-5-7944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49.553"/>
    </inkml:context>
    <inkml:brush xml:id="br0">
      <inkml:brushProperty name="width" value="0.025" units="cm"/>
      <inkml:brushProperty name="height" value="0.025" units="cm"/>
    </inkml:brush>
  </inkml:definitions>
  <inkml:trace contextRef="#ctx0" brushRef="#br0">79 52 12300,'0'0'9096,"-50"-37"-4740,32 25 0,10 10-2626,6 2-1057,2 7-417,0 9-256,8-3-737,4-4-4163,3-9-10827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2.949"/>
    </inkml:context>
    <inkml:brush xml:id="br0">
      <inkml:brushProperty name="width" value="0.025" units="cm"/>
      <inkml:brushProperty name="height" value="0.025" units="cm"/>
    </inkml:brush>
  </inkml:definitions>
  <inkml:trace contextRef="#ctx0" brushRef="#br0">1 229 12236,'0'0'11835,"11"-1"-9940,6-3-1515,-1 0 1,0-1-1,0-1 0,0-1 1,-1 0-1,0-1 0,25-18 1,182-135-910,-224 174 390,-46 60 822,31-51-535,-26 48 1,39-62-151,1-1-1,0 1 1,0 0-1,1 0 1,0 0-1,0 0 1,1 0-1,0 0 1,0 1 0,1-1-1,1 9 1,-1-16-93,0 0-1,0 0 1,0 1 0,0-1 0,1 0 0,-1 0 0,1 1 0,-1-1-1,1 0 1,-1 0 0,1 0 0,0 0 0,-1 0 0,1 0-1,0 0 1,0 0 0,0 0 0,0 0 0,0 0 0,0 0 0,0-1-1,0 1 1,0 0 0,0-1 0,0 1 0,0-1 0,3 1 0,-1 0-465,1-1 0,-1 1 1,0-1-1,1 0 1,-1 0-1,1 0 1,-1-1-1,0 1 1,1-1-1,3-1 1,35-17-7134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3.293"/>
    </inkml:context>
    <inkml:brush xml:id="br0">
      <inkml:brushProperty name="width" value="0.025" units="cm"/>
      <inkml:brushProperty name="height" value="0.025" units="cm"/>
    </inkml:brush>
  </inkml:definitions>
  <inkml:trace contextRef="#ctx0" brushRef="#br0">74 1 17873,'-7'9'3892,"-5"6"-2149,1 1 0,-14 25 0,22-36-1511,1-1-1,-1 1 1,1 0-1,0 0 1,1 0-1,-1 0 1,1 1 0,0-1-1,0 0 1,1 0-1,-1 1 1,1-1-1,0 1 1,1-1-1,-1 0 1,3 9 0,-1-11-223,0 0 1,0-1-1,0 1 0,0-1 1,1 1-1,-1-1 1,1 0-1,-1 0 1,1 0-1,0-1 1,0 1-1,0-1 0,0 1 1,0-1-1,0 0 1,0 0-1,0 0 1,1 0-1,-1-1 1,0 0-1,0 1 1,1-1-1,-1 0 0,5-1 1,3 1-101,0-1 0,-1 0 0,1 0 0,-1-1 0,1 0 0,15-6 0,-17 3-2,0 1 1,0-1-1,0-1 0,-1 0 0,0 0 1,0 0-1,10-11 0,-15 13 88,1 0-1,-1 0 1,0 0 0,0-1-1,0 1 1,-1-1 0,1 1-1,-1-1 1,0 0 0,0 0-1,-1 0 1,0 0 0,0 0-1,0 0 1,0 0 0,-1-7-1,0 11 45,-1-1 0,1 0 0,-1 0 0,0 1 0,0-1 0,0 0 0,0 1 0,0-1 0,0 1 1,0-1-1,-1 1 0,1 0 0,0-1 0,-1 1 0,1 0 0,-1 0 0,1 0 0,-1 0 0,0 0 0,1 0 0,-1 1 0,0-1 0,0 0 0,0 1 0,1-1 0,-1 1 0,0 0 0,0 0 0,0 0 0,0 0 0,-3 0 0,-8-1 248,0 1 0,0 1 0,-16 2 0,19-1-220,1 0 0,0 1 0,0 0 0,1 0 0,-16 9-1,20-10-50,1 0 0,-1 0-1,1 0 1,0 0 0,-1 1-1,1 0 1,0-1 0,0 1-1,1 0 1,-1 0-1,1 1 1,-1-1 0,1 1-1,0-1 1,-2 7 0,4-9-17,0-1 1,0 1-1,-1 0 1,1-1 0,1 1-1,-1 0 1,0-1-1,0 1 1,0 0 0,0 0-1,0-1 1,1 1-1,-1-1 1,0 1 0,0 0-1,1-1 1,-1 1-1,0-1 1,1 1 0,-1 0-1,1-1 1,-1 1-1,1-1 1,-1 1-1,1-1 1,-1 0 0,1 1-1,0-1 1,-1 0-1,1 1 1,0-1 0,-1 0-1,1 0 1,-1 1-1,1-1 1,0 0 0,0 0-1,-1 0 1,1 0-1,0 0 1,-1 0 0,2 0-1,36-2-544,-32 2 280,4-1-664,0-1 0,-1 0 1,1-1-1,16-6 0,35-21-10260,-17 3-4896</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3.708"/>
    </inkml:context>
    <inkml:brush xml:id="br0">
      <inkml:brushProperty name="width" value="0.025" units="cm"/>
      <inkml:brushProperty name="height" value="0.025" units="cm"/>
    </inkml:brush>
  </inkml:definitions>
  <inkml:trace contextRef="#ctx0" brushRef="#br0">219 1 10442,'0'0'6742,"-10"1"-1830,-5 1-4112,1 0 1,0 1-1,-1 1 1,1 1 0,1 0-1,-1 0 1,-23 15-1,32-18-636,0 1 1,0 0-1,1 0 0,-1 1 0,1 0 0,0 0 0,0 0 0,0 0 0,0 0 0,1 1 0,-1-1 1,1 1-1,0 0 0,1 0 0,-1 1 0,1-1 0,0 0 0,1 1 0,-1-1 0,1 1 1,0-1-1,0 1 0,1 0 0,0-1 0,0 7 0,1-9-164,0 0 0,0 0 0,0 0 0,1 0 0,-1 0 0,1-1 0,-1 1 0,1-1 0,0 1 0,0-1 0,1 1 0,-1-1 0,0 0 0,1 0 0,-1 0 0,1 0 0,0-1 0,-1 1 0,1-1 0,0 1 0,0-1 0,0 0 0,0 0 0,0 0 0,0-1 0,0 1 0,0-1 0,1 0 0,2 0 0,6 2 0,-1-2 0,0 1 0,1-2 0,-1 1 0,1-2 0,-1 1 0,12-4 0,-14 1 0,0 0 0,1-1 0,-1 0 0,-1 0 0,1 0 0,-1-1 0,0-1 0,0 0 0,8-10 0,-12 14 0,-1 0 0,0 0 0,0-1 0,-1 1 0,1-1 0,-1 0 0,0 1 0,1-1 0,-2 0 0,1-1 0,0 1 0,-1 0 0,0 0 0,0-1 0,0 1 0,-1-1 0,1 1 0,-1-1 0,0 1 0,0 0 0,-1-1 0,1 1 0,-3-8 0,1 9 0,0 0 0,-1 0 0,1 0 0,0 1 0,-1-1 0,0 1 0,0 0 0,0 0 0,0 0 0,0 0 0,0 0 0,0 1 0,0-1 0,-1 1 0,1 0 0,-1 0 0,1 0 0,-1 0 0,-3 0 0,-73-7 0,78 8 0,-54-1-2723,39 1-4612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187"/>
    </inkml:context>
    <inkml:brush xml:id="br0">
      <inkml:brushProperty name="width" value="0.025" units="cm"/>
      <inkml:brushProperty name="height" value="0.025" units="cm"/>
    </inkml:brush>
  </inkml:definitions>
  <inkml:trace contextRef="#ctx0" brushRef="#br0">1 0 18770,'0'0'10762,"93"22"-9385,-31-22-672,7 0-545,6 0-96,-4 0-384,-12-4-1218,-13-3-2113,-21 5-2467,-18 0-2594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4.681"/>
    </inkml:context>
    <inkml:brush xml:id="br0">
      <inkml:brushProperty name="width" value="0.025" units="cm"/>
      <inkml:brushProperty name="height" value="0.025" units="cm"/>
      <inkml:brushProperty name="color" value="#E71224"/>
    </inkml:brush>
  </inkml:definitions>
  <inkml:trace contextRef="#ctx0" brushRef="#br0">145 1 3651,'0'0'21386,"11"3"-19469,-3-2-1721,-1 2 0,1-1 0,-1 1 0,0 0 0,0 0 0,0 1 0,0 0 0,-1 0 1,0 1-1,0 0 0,0 0 0,0 0 0,-1 1 0,0 0 0,0 0 0,0 0 0,-1 1 1,7 12-1,-7-7-131,0 0 0,0 1 0,-1 0 1,-1 0-1,0 0 0,-1 0 0,0 0 0,-1 0 1,-1 0-1,0 0 0,0 0 0,-1 0 1,-1 0-1,-1 0 0,1-1 0,-2 1 0,-11 23 1,-10 12-350,-1-1 1,-65 84 0,79-113 44,-32 37-2568,14-22-3531,2-8-6794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514"/>
    </inkml:context>
    <inkml:brush xml:id="br0">
      <inkml:brushProperty name="width" value="0.025" units="cm"/>
      <inkml:brushProperty name="height" value="0.025" units="cm"/>
    </inkml:brush>
  </inkml:definitions>
  <inkml:trace contextRef="#ctx0" brushRef="#br0">0 1 17264,'0'0'11723,"94"24"-10794,-37-24-288,6 0-449,3 0-160,-5 0-737,-7-4-4323,-6 1-8970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4.935"/>
    </inkml:context>
    <inkml:brush xml:id="br0">
      <inkml:brushProperty name="width" value="0.025" units="cm"/>
      <inkml:brushProperty name="height" value="0.025" units="cm"/>
    </inkml:brush>
  </inkml:definitions>
  <inkml:trace contextRef="#ctx0" brushRef="#br0">0 48 9929,'0'0'6075,"10"-5"-2802,6-2-2376,-1 0 0,2 1-1,-1 1 1,0 0 0,1 1 0,21-2 0,-16 5-108,74-1 1556,-90 2-2266,0 1 1,0 0 0,0 0-1,-1 0 1,1 0 0,0 1-1,-1 0 1,1 0 0,-1 1-1,0-1 1,0 1 0,0 1 0,6 4-1,-10-7-66,0 0 0,0 0 0,0 0 0,0 1 0,0-1 0,0 0 0,0 1 0,0-1 0,-1 1 0,1-1 0,-1 1 0,1-1 0,-1 1 0,0-1 0,1 1 0,-1-1 0,0 1 0,0 0 0,0-1 0,0 1 0,0-1 0,-1 1-1,1-1 1,0 1 0,-1 0 0,1-1 0,-1 1 0,0-1 0,1 0 0,-1 1 0,0-1 0,0 0 0,0 1 0,0-1 0,0 0 0,0 0 0,0 0 0,0 0 0,0 0 0,-2 2 0,-7 5 115,0 0 1,-1-1-1,-20 11 0,24-14-94,-44 21 432,37-19-292,-1 1 0,1 0 0,1 0 0,0 2 0,0 0 0,0 0-1,-12 13 1,24-21-173,0-1-1,1 1 1,-1-1-1,0 1 1,1-1-1,-1 1 1,0 0-1,1 0 1,-1-1-1,1 1 1,-1 0-1,1 0 1,-1 0-1,1-1 1,-1 1-1,1 0 1,0 0-1,0 0 1,-1 0-1,1 0 1,0 0-1,0 0 1,0 0-1,0 0 1,0-1-1,0 1 1,0 0-1,1 0 1,-1 0-1,0 0 1,0 0-1,1 0 1,-1 0-1,0 0 1,1-1-1,-1 1 1,1 0-1,-1 0 1,1 0-1,0-1 1,-1 1-1,1 0 1,0-1-1,-1 1 1,1-1-1,0 1 1,0-1-1,0 1 1,-1-1-1,1 1 1,0-1-1,0 0 1,0 1-1,0-1 1,0 0-1,0 0 1,1 0-1,9 3-183,0-2 0,0 1 0,20-1 0,-25-1-27,23 0-2450,1 0 0,31-7 0,8-7-5812</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5.261"/>
    </inkml:context>
    <inkml:brush xml:id="br0">
      <inkml:brushProperty name="width" value="0.025" units="cm"/>
      <inkml:brushProperty name="height" value="0.025" units="cm"/>
    </inkml:brush>
  </inkml:definitions>
  <inkml:trace contextRef="#ctx0" brushRef="#br0">179 22 15471,'-10'0'6630,"-2"-2"-5552,0 2 1,1 0-1,-1 0 1,0 1-1,-13 3 1,20-3-911,1 0-1,0 0 1,-1 1-1,1 0 1,0 0-1,0 0 1,0 0 0,0 1-1,1 0 1,-1-1-1,1 1 1,-1 1-1,1-1 1,0 0 0,0 1-1,0-1 1,1 1-1,-1 0 1,-1 6 0,2-8-137,0 1 1,1 0-1,0 0 1,0 0-1,0 0 1,0 0 0,0 0-1,1 0 1,-1 0-1,1 0 1,0 0 0,0 0-1,0 0 1,0 0-1,0 0 1,1 0-1,0 0 1,-1 0 0,1 0-1,0 0 1,0 0-1,1 0 1,1 3 0,0-2-21,0-1 1,1 1-1,-1-1 1,1 0 0,0 0-1,0 0 1,0-1 0,0 1-1,0-1 1,1 0 0,-1 0-1,1-1 1,7 3-1,1-1-40,0-1 0,1 0-1,-1-1 1,1 0 0,-1-1-1,0 0 1,1-1 0,-1-1-1,1 0 1,13-4-1,-19 2 37,0 0 0,0 0 0,-1-1 0,0 0 0,0-1 0,0 1 0,-1-1 0,1 0 0,-1-1 0,-1 1 0,0-1 0,7-10 0,-11 15-3,1-1-1,-1 1 1,1 0 0,-1-1-1,0 1 1,0 0-1,0-1 1,0 0 0,-1 1-1,1-1 1,-1 1-1,1-1 1,-1 0 0,0 1-1,0-1 1,0 0-1,0 0 1,0 1 0,-1-1-1,0 1 1,1-1-1,-1 0 1,0 1 0,0-1-1,0 1 1,0-1-1,-1 1 1,1 0 0,-1 0-1,1 0 1,-1-1-1,0 1 1,0 1 0,0-1-1,0 0 1,0 0-1,0 1 1,0-1 0,-1 1-1,1 0 1,-1 0-1,-4-2 1,-4-1-265,1 1 1,-1 1-1,0 0 1,0 0-1,0 1 1,-1 0-1,-19 2 0,27-1 78,0 1 0,-1-1 0,1 1 0,0 0 0,0 1 0,0-1 0,0 0-1,0 1 1,1 0 0,-7 4 0,8-5 94,1 1 0,-1-1 0,1 1 0,0-1 0,-1 1 0,1-1 0,0 1 0,0 0 0,0-1 0,1 1 0,-1 0 0,0 0 0,0 0 0,1 0 0,0-1 0,-1 1 0,1 0 0,0 0 0,0 0 0,0 0 0,0 0 0,0 0 0,1 4 0,7 10-4945,13-5-1666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5.637"/>
    </inkml:context>
    <inkml:brush xml:id="br0">
      <inkml:brushProperty name="width" value="0.025" units="cm"/>
      <inkml:brushProperty name="height" value="0.025" units="cm"/>
    </inkml:brush>
  </inkml:definitions>
  <inkml:trace contextRef="#ctx0" brushRef="#br0">182 12 8200,'0'0'10570,"-9"-1"-5648,-1 0-4288,1 1 1,-1 1-1,1 0 0,-1 0 1,1 1-1,0 0 0,-1 0 1,-15 8-1,21-9-500,-1 1 0,1 1 0,0-1 0,-1 0 1,1 1-1,0 0 0,1 0 0,-1 1 0,1-1 0,-1 0 0,1 1 0,0 0 0,0 0 0,0 0 0,1 0 0,0 1 0,-1-1 0,2 0 0,-1 1 0,0 0 1,-1 8-1,3-11-128,0 0 1,0 0 0,0 0 0,0 0-1,0 0 1,1 0 0,-1 0-1,1-1 1,-1 1 0,1 0 0,0 0-1,-1 0 1,1-1 0,0 1 0,0 0-1,0-1 1,1 1 0,-1-1 0,0 1-1,0-1 1,1 0 0,-1 1-1,1-1 1,-1 0 0,1 0 0,0 0-1,-1 0 1,1 0 0,0-1 0,0 1-1,0 0 1,0-1 0,-1 1 0,1-1-1,3 0 1,9 3 35,1-1 0,-1-1 0,24-1 1,-27 0-38,-3 0-5,0-1 0,0 0 0,0 0 0,0-1 0,0 0 0,-1 0 0,1-1 0,-1 0 0,1 0 0,11-9 0,-15 11 0,-1-1 0,0-1 0,0 1 0,0 0 0,0-1 0,-1 0 0,1 0 0,-1 1 0,0-1 0,0-1 0,0 1 0,0 0 0,0 0 0,0-1 0,-1 1 0,0-1 0,0 0 0,0 1 0,0-1 0,0 0 0,-1 1 0,0-1 0,1 0 0,-1 0 0,-1-3 0,0 4-2,0 1 1,0-1-1,-1 1 1,1 0-1,-1-1 1,1 1-1,-1 0 0,0 0 1,0 0-1,0 0 1,0 0-1,0 1 1,0-1-1,0 1 1,-1-1-1,1 1 0,0 0 1,-1-1-1,1 2 1,-1-1-1,0 0 1,-4-1-1,-61-10-843,28 11-5098,30 1 1524,-7 0-9354</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119"/>
    </inkml:context>
    <inkml:brush xml:id="br0">
      <inkml:brushProperty name="width" value="0.025" units="cm"/>
      <inkml:brushProperty name="height" value="0.025" units="cm"/>
    </inkml:brush>
  </inkml:definitions>
  <inkml:trace contextRef="#ctx0" brushRef="#br0">174 33 20019,'0'0'3977,"-11"-3"-662,8 3-3215,-7-2 376,0 0 1,0 0 0,-1 1-1,1 1 1,-14 1-1,20-1-421,0 1 0,1-1 0,-1 1 0,0 0 0,1 1-1,-1-1 1,1 1 0,-1-1 0,1 1 0,0 0-1,-1 0 1,1 1 0,0-1 0,1 1 0,-1-1 0,0 1-1,1 0 1,-1 0 0,1 0 0,-4 7 0,4-7-48,0 0 0,1 1 1,-1-1-1,0 1 0,1-1 0,0 1 1,0 0-1,0-1 0,0 1 0,1 0 1,0 0-1,-1-1 0,1 1 0,1 0 1,-1 0-1,0 0 0,1-1 0,0 1 1,0 0-1,0-1 0,3 7 1,-2-7 2,0 0 1,1 0 0,-1 0-1,1 0 1,0-1 0,0 1-1,0-1 1,0 0 0,0 1-1,1-1 1,-1-1 0,1 1 0,-1 0-1,1-1 1,0 0 0,-1 0-1,1 0 1,0 0 0,0-1-1,7 1 1,0 0 9,-1-1 1,1 0-1,0-1 0,0 0 0,-1 0 1,1-2-1,-1 1 0,1-1 0,-1 0 0,0-1 1,11-6-1,-16 7-11,0 0 1,0 0-1,0-1 0,0 0 1,-1 0-1,1 0 0,-1 0 1,0-1-1,-1 0 0,1 1 1,-1-2-1,0 1 0,0 0 1,0 0-1,-1-1 0,0 0 1,0 1-1,0-1 0,-1 0 1,0 0-1,1-9 1,-2 13-13,0 0 1,0 0-1,0-1 0,0 1 1,0 0-1,0 0 1,-1 0-1,1 0 1,-1 0-1,1 0 1,-1 0-1,0 0 1,0 0-1,0 0 1,0 0-1,0 0 1,0 1-1,-1-1 1,1 0-1,-1 1 1,1-1-1,-1 1 1,1 0-1,-1-1 1,0 1-1,0 0 1,0 0-1,0 0 1,1 0-1,-1 0 1,-1 1-1,1-1 1,0 0-1,0 1 1,0 0-1,0-1 1,0 1-1,0 0 1,0 0-1,-1 0 1,1 1-1,-3-1 1,0 1-392,-1 0 0,0 0 1,1 0-1,0 0 0,-1 1 0,1 0 1,-7 3-1,9-3-478,-1 0 1,1-1-1,0 1 1,0 1-1,0-1 1,1 0-1,-1 1 1,0 0-1,1-1 1,-4 7-1,-2 10-7904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463"/>
    </inkml:context>
    <inkml:brush xml:id="br0">
      <inkml:brushProperty name="width" value="0.025" units="cm"/>
      <inkml:brushProperty name="height" value="0.025" units="cm"/>
    </inkml:brush>
  </inkml:definitions>
  <inkml:trace contextRef="#ctx0" brushRef="#br0">60 1 15054,'0'0'16133,"-7"11"-14788,2-4-1253,-2 4-59,0 0 1,0 1-1,1-1 1,0 1-1,-5 18 1,10-28-36,0 1 1,1-1 0,-1 0-1,1 0 1,0 1 0,-1-1-1,1 0 1,0 0 0,0 1-1,1-1 1,-1 0 0,0 1-1,1-1 1,-1 0 0,1 0-1,0 0 1,0 1 0,0-1-1,0 0 1,0 0 0,0 0-1,1 0 1,-1-1 0,0 1-1,1 0 1,0-1 0,-1 1-1,1-1 1,0 1 0,0-1-1,0 0 1,0 1-1,0-1 1,0 0 0,0-1-1,0 1 1,0 0 0,1 0-1,-1-1 1,0 0 0,0 1-1,5-1 1,1 2-613,-1-1-1,1 0 1,0-1-1,14 0 1,-20 0 289,0-1 1,-1 1-1,1 0 1,0-1-1,0 1 1,0-1-1,-1 0 1,1 0-1,0 1 1,-1-1-1,1 0 1,-1 0-1,1 0 1,-1-1-1,1 1 1,-1 0-1,0-1 1,1 1-1,-1 0 1,0-1-1,0 0 1,0 1-1,0-1 0,-1 0 1,2-2-1,4-21-12988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06.835"/>
    </inkml:context>
    <inkml:brush xml:id="br0">
      <inkml:brushProperty name="width" value="0.025" units="cm"/>
      <inkml:brushProperty name="height" value="0.025" units="cm"/>
    </inkml:brush>
  </inkml:definitions>
  <inkml:trace contextRef="#ctx0" brushRef="#br0">0 0 20724,'0'0'11787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1.121"/>
    </inkml:context>
    <inkml:brush xml:id="br0">
      <inkml:brushProperty name="width" value="0.025" units="cm"/>
      <inkml:brushProperty name="height" value="0.025" units="cm"/>
    </inkml:brush>
  </inkml:definitions>
  <inkml:trace contextRef="#ctx0" brushRef="#br0">101 1 7239,'0'0'17435,"-3"10"-15380,-34 86 991,26-71-2672,1 0 0,0 0 0,2 1 0,1 1 0,-7 50 1,14-76-351,0 0 1,0 1 0,0-1 0,0 0 0,0 0-1,0 1 1,0-1 0,0 0 0,1 0-1,-1 0 1,0 0 0,1 1 0,-1-1 0,1 0-1,0 0 1,-1 0 0,1 0 0,0 0-1,-1 0 1,1 0 0,0 0 0,0 0 0,0-1-1,0 1 1,2 1 0,-1-1-6,0-1 1,0 1-1,1-1 0,-1 1 1,0-1-1,0 0 0,1 0 1,-1 0-1,0 0 0,1 0 1,-1 0-1,5-2 0,0 0-316,1 0-1,-1-1 1,1 0-1,-1 0 1,0-1 0,0 0-1,9-7 1,-10 5-1207,1 0 1,-1 0 0,-1-1 0,1 0 0,-1 0 0,8-15 0,5-17-9382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1.445"/>
    </inkml:context>
    <inkml:brush xml:id="br0">
      <inkml:brushProperty name="width" value="0.025" units="cm"/>
      <inkml:brushProperty name="height" value="0.025" units="cm"/>
    </inkml:brush>
  </inkml:definitions>
  <inkml:trace contextRef="#ctx0" brushRef="#br0">0 1 20435,'0'0'11211,"9"41"-21205,6-41-415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2.381"/>
    </inkml:context>
    <inkml:brush xml:id="br0">
      <inkml:brushProperty name="width" value="0.025" units="cm"/>
      <inkml:brushProperty name="height" value="0.025" units="cm"/>
    </inkml:brush>
  </inkml:definitions>
  <inkml:trace contextRef="#ctx0" brushRef="#br0">208 1 5349,'0'0'24781,"-4"14"-24488,-2 4-206,-2 1 0,0-1 0,0-1 0,-2 1 0,0-1 0,-21 25 0,21-30 7,-6 8 430,-1 0 0,-35 32 0,46-49-455,5-6-52,4-5-34,50-66-2025,-31 45 704,-1 0 1,17-35 0,-64 114 1718,14-31 78,1 1 0,1 0 0,1 0 0,1 1 0,1 0-1,0 1 1,-3 27 0,10-49-445,0 1 0,0-1 0,0 1 0,0-1 0,0 1 0,0-1 1,0 1-1,0-1 0,0 1 0,1-1 0,-1 0 0,0 1 0,0-1 0,0 1 0,1-1 0,-1 1 0,0-1 0,1 0 0,-1 1 0,0-1 0,1 1 0,-1-1 0,0 0 1,1 1-1,-1-1 0,1 0 0,-1 0 0,1 1 0,-1-1 0,0 0 0,1 0 0,-1 0 0,1 0 0,-1 0 0,1 0 0,-1 1 0,1-1 0,-1 0 0,1 0 1,-1 0-1,1-1 0,-1 1 0,1 0 0,-1 0 0,1 0 0,-1 0 0,1 0 0,-1-1 0,1 1 0,-1 0 0,1 0 0,-1-1 0,0 1 0,1-1 0,26-14 131,-23 11-170,-1-1 0,1 1 0,-1-1 0,0 0 0,-1 0 0,1 0 0,-1 0 0,0 0 0,0 0 0,-1-1 0,1 1 0,-1 0 0,-1-1 0,1 0 0,-1 1 0,0-1-1,0 1 1,0-1 0,-1 1 0,0-1 0,0 1 0,0-1 0,-1 1 0,1 0 0,-1-1 0,-1 1 0,1 0 0,-1 1 0,0-1 0,0 0 0,0 1 0,-1-1 0,1 1 0,-1 0 0,0 0 0,0 1-1,-1-1 1,1 1 0,-1 0 0,0 0 0,0 0 0,0 1 0,0 0 0,0 0 0,0 0 0,-1 0 0,1 1 0,0 0 0,-1 0 0,0 0 0,-7 1 0,13 0 37,-1 0-1,1 0 1,0 0 0,-1 1 0,1-1 0,0 0-1,-1 0 1,1 0 0,0 1 0,0-1 0,-1 0-1,1 0 1,0 1 0,0-1 0,-1 0-1,1 1 1,0-1 0,0 0 0,0 0 0,-1 1-1,1-1 1,0 1 0,0-1 0,0 0 0,0 1-1,0-1 1,0 0 0,0 1 0,0-1 0,0 0-1,0 1 1,0-1 0,0 0 0,0 1 0,0-1-1,0 1 1,0-1 0,0 0 0,0 1 0,1-1-1,-1 0 1,0 1 0,0-1 0,0 0 0,1 1-1,10 17 328,-3-13-274,0 0 1,1-1-1,-1 0 1,1 0-1,0-1 1,0 0 0,0-1-1,14 2 1,83 8-600,-73-10-382,45 5-6590,-50-5-80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5.800"/>
    </inkml:context>
    <inkml:brush xml:id="br0">
      <inkml:brushProperty name="width" value="0.025" units="cm"/>
      <inkml:brushProperty name="height" value="0.025" units="cm"/>
      <inkml:brushProperty name="color" value="#E71224"/>
    </inkml:brush>
  </inkml:definitions>
  <inkml:trace contextRef="#ctx0" brushRef="#br0">361 16 11627,'10'-2'4639,"54"-11"1890,-64 13-6441,0 0 0,0 0 0,1 0-1,-1 0 1,0 0 0,0-1 0,0 1 0,1 0 0,-1 0 0,0 0 0,0 0 0,1 0-1,-1 0 1,0 1 0,0-1 0,0 0 0,1 0 0,-1 0 0,0 0 0,0 0 0,0 0-1,1 0 1,-1 0 0,0 0 0,0 1 0,0-1 0,1 0 0,-1 0 0,0 0-1,0 0 1,0 1 0,0-1 0,0 0 0,0 0 0,1 0 0,-1 1 0,0-1 0,0 0-1,0 0 1,0 0 0,0 1 0,0-1 0,0 0 0,0 0 0,0 1 0,-6 12 1161,-13 9-680,-26 11 0,-1-2 0,-2-2 0,-1-2 0,-89 35 0,79-36 361,56-24-905,1-1 0,-1 0 0,0 1 0,0-1 0,1 1 0,-1 0 0,1 0 1,0 0-1,-1 0 0,-1 4 0,3-6-24,1 0 1,0 0-1,0 1 1,0-1-1,0 0 1,0 1-1,-1-1 1,1 0-1,0 1 0,0-1 1,0 0-1,0 1 1,0-1-1,0 0 1,0 1-1,0-1 1,0 0-1,0 1 1,0-1-1,0 0 0,1 1 1,-1-1-1,0 0 1,0 1-1,0-1 1,0 0-1,0 0 1,1 1-1,-1-1 1,0 0-1,0 0 1,1 1-1,19 6 11,230 13-6883,-147-13 1901,-67-5-5578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2.706"/>
    </inkml:context>
    <inkml:brush xml:id="br0">
      <inkml:brushProperty name="width" value="0.025" units="cm"/>
      <inkml:brushProperty name="height" value="0.025" units="cm"/>
    </inkml:brush>
  </inkml:definitions>
  <inkml:trace contextRef="#ctx0" brushRef="#br0">0 0 15727,'0'0'15887,"70"28"-15535,-30-25-288,2 1-32,2-1-256,-4-1-1057,-7-2-1474,-10 0-1793,-9 0-929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3.067"/>
    </inkml:context>
    <inkml:brush xml:id="br0">
      <inkml:brushProperty name="width" value="0.025" units="cm"/>
      <inkml:brushProperty name="height" value="0.025" units="cm"/>
    </inkml:brush>
  </inkml:definitions>
  <inkml:trace contextRef="#ctx0" brushRef="#br0">0 15 15439,'0'0'10858,"72"12"-8456,-25-12-1249,6 0-608,1-3-417,-3-1-128,-7 1-609,-6 0-1377,-9-3-4131,-3-1-11308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3.753"/>
    </inkml:context>
    <inkml:brush xml:id="br0">
      <inkml:brushProperty name="width" value="0.025" units="cm"/>
      <inkml:brushProperty name="height" value="0.025" units="cm"/>
    </inkml:brush>
  </inkml:definitions>
  <inkml:trace contextRef="#ctx0" brushRef="#br0">1 233 8872,'0'0'16747,"10"-4"-14751,17-10-1503,-1-1-1,-1 0 1,0-2-1,22-21 1,94-91-404,-138 129-352,-4 8 194,-5 10 65,-3 0-1,1 0 0,1 0 0,0 0 1,1 1-1,2 0 0,0 0 0,0 0 0,2 1 1,0 19-1,2-38-78,0 0 0,0 0-1,1 1 1,-1-1 0,0 0 0,1 0 0,-1 0 0,1 0 0,-1 0 0,1 0-1,-1 0 1,1 0 0,0-1 0,0 1 0,-1 0 0,1 0 0,0 0 0,0-1 0,0 1-1,0 0 1,0-1 0,0 1 0,0-1 0,0 1 0,0-1 0,0 0 0,0 1-1,0-1 1,0 0 0,0 0 0,0 0 0,1 0 0,-1 0 0,0 0 0,0 0-1,0 0 1,0 0 0,0 0 0,2-1 0,2 0-562,0 0-1,1 0 1,-1-1-1,0 1 1,0-1 0,1 0-1,5-4 1,25-22-5654,4-7-4533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095"/>
    </inkml:context>
    <inkml:brush xml:id="br0">
      <inkml:brushProperty name="width" value="0.025" units="cm"/>
      <inkml:brushProperty name="height" value="0.025" units="cm"/>
    </inkml:brush>
  </inkml:definitions>
  <inkml:trace contextRef="#ctx0" brushRef="#br0">124 0 17392,'-8'9'2718,"5"-5"-2347,-19 22 2503,-32 52 0,49-70-2605,0-1-1,1 1 0,0 1 1,1-1-1,-1 1 0,2-1 1,-1 1-1,1 0 0,1 0 0,-1 0 1,1 0-1,1 0 0,0 12 1,1-18-247,0-1-1,0 0 1,0 0 0,0 0 0,1 0 0,-1 0 0,0 0-1,1 0 1,-1-1 0,1 1 0,0 0 0,0-1 0,0 1 0,0-1-1,0 0 1,0 1 0,0-1 0,0 0 0,0 0 0,0-1-1,0 1 1,1 0 0,-1-1 0,0 1 0,1-1 0,-1 0 0,0 0-1,1 0 1,-1 0 0,1 0 0,3-1 0,2 1 8,0-1 1,1 0 0,-1 0 0,0-1-1,0 0 1,0 0 0,16-8 0,-18 7-18,0-1-1,0 0 1,0 0 0,-1 0 0,1-1 0,-1 0 0,0 0 0,0-1 0,-1 1 0,0-1 0,0 0 0,0 0 0,0-1 0,-1 1 0,0-1 0,-1 1-1,1-1 1,-1 0 0,-1 0 0,1 0 0,-1 0 0,0 0 0,-1 0 0,0-1 0,-1-9 0,1 15-8,-1 0 0,0 0 0,0-1 0,0 1 0,0 0 0,-1 0 0,1 0 0,0 1 0,-1-1 0,0 0 0,1 0 0,-1 1 0,0-1 0,0 1 0,1 0 0,-1-1 0,0 1 0,-1 0 0,1 0 0,0 0 0,0 0 0,0 1 0,-1-1 0,1 1 0,0-1 0,0 1 0,-1 0 0,1 0 0,0 0 0,-1 0 0,1 0 0,0 0 0,-1 1 0,-3 0-1,2 0-14,-1 0 0,1-1 0,0 2 0,-1-1 1,1 0-1,0 1 0,0 0 0,0 0 0,0 0 0,0 1 0,0-1 0,1 1 0,-1 0 0,1 0 0,0 0 0,0 0 0,-4 6 0,6-8-141,0 0 0,0 1 1,0-1-1,0 1 1,1-1-1,-1 1 1,0-1-1,1 1 1,-1-1-1,1 1 1,0-1-1,0 1 0,-1-1 1,1 1-1,0 0 1,0-1-1,0 1 1,1-1-1,-1 1 1,0 0-1,1-1 0,-1 1 1,1-1-1,-1 1 1,1-1-1,-1 1 1,1-1-1,0 0 1,0 1-1,0-1 0,0 0 1,0 0-1,0 1 1,0-1-1,1 0 1,-1 0-1,0 0 1,0 0-1,1-1 0,-1 1 1,1 0-1,-1-1 1,1 1-1,-1 0 1,3-1-1,6 3-1825,1-1 1,0 0-1,0-1 0,0 0 0,13-1 0,-23 0 1784,44 0-8029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439"/>
    </inkml:context>
    <inkml:brush xml:id="br0">
      <inkml:brushProperty name="width" value="0.025" units="cm"/>
      <inkml:brushProperty name="height" value="0.025" units="cm"/>
    </inkml:brush>
  </inkml:definitions>
  <inkml:trace contextRef="#ctx0" brushRef="#br0">192 13 16271,'0'0'7730,"-13"3"-5504,6-2-2056,0 1-1,0 0 0,0 0 0,0 1 1,1 0-1,-1 0 0,1 0 0,0 1 0,-1 0 1,2 0-1,-1 1 0,0 0 0,1 0 0,0 0 1,0 0-1,1 1 0,-1 0 0,1 0 0,0 0 1,1 1-1,0-1 0,-4 9 0,6-11-65,0 0-1,0 0 0,0 1 1,0-1-1,0 0 1,1 0-1,0 1 0,0-1 1,0 0-1,1 0 0,-1 1 1,1-1-1,0 0 1,0 0-1,2 5 0,-1-6-70,0-1-1,-1 0 0,1 1 0,0-1 0,0 0 0,0 0 0,1-1 0,-1 1 0,0 0 0,1-1 0,-1 1 0,1-1 0,0 0 0,-1 0 0,1 0 0,0 0 0,0 0 0,-1 0 1,1-1-1,0 0 0,0 1 0,5-1 0,3 0-20,0-1 0,0 0 0,0 0 0,-1-1 0,1 0 0,-1-1 0,1 0 0,-1-1 0,0 0 0,0-1 0,0 0 0,-1 0 0,10-7 0,-13 8-8,0-1 1,0 0-1,-1 0 1,1 0-1,-1 0 0,0-1 1,-1 0-1,0 0 1,1 0-1,-2-1 0,1 0 1,-1 1-1,0-1 1,0 0-1,-1 0 0,0-1 1,0 1-1,-1 0 1,1-15-1,-2 20-4,-1 0 0,1 0 0,-1 0 0,1 0 0,-1 0 0,0 1 0,0-1 0,0 0 0,0 0 0,0 1 0,0-1 0,-1 1 0,1-1 0,0 1 0,-1-1 0,1 1 0,-1 0 0,0 0 0,1 0 0,-1 0 0,0 0 0,0 0 0,1 0 0,-1 1 0,0-1 0,0 0 0,0 1 0,0 0 0,0-1 0,0 1 0,-4 0 0,-10-2 0,-1 1 0,-29 3 0,35-2 0,-62 11-2449,57-7 403,0 1 0,0 1 0,1 1 0,-24 13 0,10-1-10803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4.780"/>
    </inkml:context>
    <inkml:brush xml:id="br0">
      <inkml:brushProperty name="width" value="0.025" units="cm"/>
      <inkml:brushProperty name="height" value="0.025" units="cm"/>
    </inkml:brush>
  </inkml:definitions>
  <inkml:trace contextRef="#ctx0" brushRef="#br0">1 127 13581,'0'0'3876,"12"1"-230,140-3 2488,89-21-3695,-28 2-1761,484-61-651,-734 87-12583,11-3-336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167"/>
    </inkml:context>
    <inkml:brush xml:id="br0">
      <inkml:brushProperty name="width" value="0.025" units="cm"/>
      <inkml:brushProperty name="height" value="0.025" units="cm"/>
    </inkml:brush>
  </inkml:definitions>
  <inkml:trace contextRef="#ctx0" brushRef="#br0">1 49 12300,'0'0'5253,"9"-5"-1746,12-4-1635,0 0 0,29-6 0,-41 12-1541,-1 1-1,1 0 1,0 1-1,0 0 1,0 0-1,0 1 1,0 0-1,0 0 0,0 1 1,12 3-1,-20-3-317,0-1 0,0 1 0,0-1 0,0 1-1,0 0 1,0-1 0,0 1 0,0 0 0,0 0 0,-1 0-1,1 0 1,0 0 0,-1 0 0,1 0 0,0 0 0,-1 0-1,1 0 1,-1 0 0,0 0 0,1 0 0,-1 0 0,0 0-1,0 1 1,1-1 0,-1 0 0,0 0 0,0 0 0,0 0-1,-1 1 1,1-1 0,0 0 0,0 0 0,-1 0-1,1 0 1,-1 2 0,0 1 23,-1 1 0,1-1-1,-1 0 1,0 1 0,-1-1-1,1 0 1,-5 6 0,-49 43 412,42-42-152,1 1 1,1 1-1,-20 23 0,32-35-294,-1-1-1,0 1 1,0 0-1,1 0 1,-1 0-1,0 0 0,1-1 1,-1 1-1,1 0 1,-1 0-1,1 0 1,0 0-1,-1 0 1,1 1-1,0-1 1,0 0-1,-1 0 1,1 0-1,0 0 1,0 0-1,0 0 0,1 0 1,-1 0-1,0 0 1,0 0-1,0 0 1,1 1-1,-1-1 1,1 0-1,-1 0 1,1-1-1,0 3 1,1-2 2,1 1 1,-1-1 0,0 0-1,1 0 1,-1 0 0,0 0-1,1-1 1,-1 1 0,1-1 0,0 1-1,-1-1 1,1 0 0,3 0-1,11-1-107,0 0 0,0-1 0,21-6-1,28-14-4113,-4-10-6107,-21 7-2211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495"/>
    </inkml:context>
    <inkml:brush xml:id="br0">
      <inkml:brushProperty name="width" value="0.025" units="cm"/>
      <inkml:brushProperty name="height" value="0.025" units="cm"/>
    </inkml:brush>
  </inkml:definitions>
  <inkml:trace contextRef="#ctx0" brushRef="#br0">112 12 10858,'0'0'7431,"-11"3"-3133,3-1-3773,0 0 1,1 0 0,-1 1 0,1 1 0,0-1-1,0 1 1,-11 8 0,15-10-407,1 0-1,-1 0 1,1 1-1,0-1 1,0 0 0,0 1-1,0-1 1,0 1-1,1 0 1,-1-1 0,1 1-1,-1 0 1,1 0-1,0 0 1,0 0 0,1 0-1,-1 0 1,1 0-1,-1 0 1,1 0 0,0 1-1,0-1 1,0 0-1,1 0 1,-1 0 0,1 0-1,1 6 1,-1-8-95,1 1 0,-1 0-1,1 0 1,-1 0 0,1-1 0,0 1 0,-1-1 0,1 1 0,0-1-1,0 0 1,0 0 0,0 0 0,0 0 0,0 0 0,1 0 0,-1-1 0,0 1-1,0 0 1,1-1 0,-1 0 0,0 0 0,1 0 0,-1 0 0,4 0-1,2 0 5,1 0 0,-1-1 0,0 0 0,1 0-1,13-5 1,-14 3-65,-1-1-1,1 0 0,-1-1 1,0 0-1,0 0 0,-1 0 1,1-1-1,6-8 1,-10 12 18,-1-1 1,1 1 0,-1-1 0,0 0-1,0 1 1,0-1 0,0 0 0,-1 0-1,1-1 1,-1 1 0,0 0 0,0 0 0,0-1-1,0 1 1,-1-1 0,1 1 0,-1 0-1,0-1 1,0 1 0,0-1 0,0 1-1,-2-7 1,1 8 21,-1 1 0,1 0-1,0 0 1,-1-1 0,1 1-1,-1 0 1,1 0 0,-1 0-1,1 0 1,-1 1 0,0-1-1,1 0 1,-1 1 0,0-1-1,0 1 1,1-1 0,-1 1-1,0 0 1,0 0 0,0 0-1,-2 0 1,-42 4 56,41-3-75,0 1 0,1-1 0,-1 1 0,1 0 0,-1 0 0,1 0 0,0 1 0,0 0-1,0-1 1,0 1 0,0 1 0,1-1 0,0 0 0,-1 1 0,1 0 0,0 0 0,1 0 0,-1 0 0,1 0 0,0 1 0,0-1 0,0 1 0,0-1 0,-1 10 0,3-13-127,1 0 0,-1 0 0,0 0 0,0 0 0,1 0 0,-1 0-1,1 0 1,-1 0 0,1 0 0,-1 0 0,1 0 0,0 0 0,-1-1 0,1 1 0,0 0-1,0 0 1,-1-1 0,1 1 0,0 0 0,0-1 0,0 1 0,0-1 0,0 1 0,0-1-1,0 1 1,0-1 0,0 0 0,0 1 0,0-1 0,1 0 0,-1 0 0,2 0 0,44 0-5468,-37-1 3762,32-2-6676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5.853"/>
    </inkml:context>
    <inkml:brush xml:id="br0">
      <inkml:brushProperty name="width" value="0.025" units="cm"/>
      <inkml:brushProperty name="height" value="0.025" units="cm"/>
    </inkml:brush>
  </inkml:definitions>
  <inkml:trace contextRef="#ctx0" brushRef="#br0">149 7 15887,'0'0'3838,"-11"4"-512,-2 0-2534,0 1 1,1 0-1,0 1 0,-20 12 0,28-15-589,0 0 0,0 0 0,0 0 0,0 0 0,1 1-1,-1 0 1,1-1 0,0 1 0,0 0 0,0 1 0,0-1 0,1 0-1,0 1 1,0-1 0,0 1 0,0 0 0,1 0 0,-2 9 0,3-13-187,1 0 0,-1 0 1,0 0-1,0 0 0,1 0 1,-1 0-1,1 0 0,-1 0 1,1 0-1,-1 0 0,1 0 1,-1 0-1,1-1 0,0 1 1,-1 0-1,1 0 0,0-1 1,0 1-1,0 0 0,0-1 1,-1 1-1,1-1 0,0 1 1,0-1-1,0 1 0,0-1 1,0 0-1,0 1 0,0-1 1,0 0-1,1 0 1,-1 0-1,0 0 0,0 0 1,1 0-1,43-1 113,-43 1-115,8-2-77,-1 0 0,1 0 0,0-1 0,-1 0 0,1-1 1,-1 0-1,0 0 0,0-1 0,11-8 0,-16 10 34,1 0 0,-1 0 0,0-1-1,0 1 1,-1-1 0,1 0 0,-1 0 0,0 0 0,0 0 0,0-1-1,0 1 1,-1-1 0,0 0 0,0 0 0,0 0 0,0 0 0,-1 0-1,0 0 1,1-8 0,-2 12 41,-1 0 0,1 0 0,-1-1 0,1 1 0,-1 1 0,1-1 0,-1 0 0,0 0 0,1 0-1,-1 0 1,0 0 0,1 0 0,-1 1 0,0-1 0,0 0 0,0 1 0,0-1 0,0 1 0,0-1 0,0 1 0,0-1 0,0 1 0,0-1 0,0 1 0,0 0 0,0 0-1,0 0 1,-1 0 0,1 0 0,0 0 0,-1 0 0,-46-1 141,36 2-79,5-1-59,-1 1 0,0 0 0,1 0 0,-1 0 0,1 1 1,-14 6-1,19-8-14,-1 1 1,1 0 0,0 0-1,0 0 1,1 0 0,-1 0 0,0 0-1,0 0 1,1 1 0,-1-1-1,0 1 1,1-1 0,-1 1-1,1 0 1,0 0 0,0-1-1,0 1 1,-1 0 0,2 0-1,-1 0 1,0 0 0,0 0-1,1 0 1,-1 1 0,1-1-1,-1 0 1,1 0 0,0 3-1,1-3-91,-1-1-1,1 0 0,0 0 0,0 1 0,0-1 0,0 0 0,0 0 0,0 0 1,0 0-1,0 0 0,0 0 0,0 0 0,0-1 0,1 1 0,-1 0 0,0-1 1,1 1-1,-1-1 0,0 1 0,1-1 0,-1 0 0,1 1 0,-1-1 0,1 0 1,-1 0-1,3 0 0,50 1-5366,-43-1 3321,37 0-5803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6.195"/>
    </inkml:context>
    <inkml:brush xml:id="br0">
      <inkml:brushProperty name="width" value="0.025" units="cm"/>
      <inkml:brushProperty name="height" value="0.025" units="cm"/>
    </inkml:brush>
  </inkml:definitions>
  <inkml:trace contextRef="#ctx0" brushRef="#br0">142 43 12236,'0'0'5669,"-10"3"-2178,-3 1-2538,1 1-1,0 0 1,0 1-1,-14 8 1,23-12-791,0-1 0,0 1 1,1 0-1,-1 0 0,0 0 1,1 0-1,-1 0 0,1 1 1,0-1-1,0 1 0,0 0 0,0 0 1,0 0-1,1-1 0,-1 1 1,1 1-1,0-1 0,-1 0 0,2 0 1,-1 0-1,0 1 0,1-1 1,-1 0-1,1 1 0,0-1 1,0 5-1,2-7-100,-1 1-1,0 0 1,0-1 0,1 1 0,-1-1-1,0 0 1,1 1 0,0-1 0,-1 0-1,1 0 1,0 0 0,-1 0 0,1 0-1,0-1 1,0 1 0,0 0 0,0-1-1,0 0 1,0 1 0,0-1-1,-1 0 1,1 0 0,0 0 0,0 0-1,3 0 1,53-5 105,-52 3-152,-1 0 0,0 0 1,0 0-1,0-1 0,0 1 0,0-1 0,0-1 0,0 1 0,-1-1 0,0 1 1,0-1-1,0 0 0,0-1 0,0 1 0,-1-1 0,0 0 0,0 0 1,0 0-1,-1 0 0,0 0 0,0 0 0,0-1 0,0 1 0,-1-1 0,0 1 1,0-1-1,0 1 0,-1-1 0,-1-10 0,1 15-27,0-1 1,0 1-1,-1-1 1,1 1-1,-1 0 1,1-1-1,-1 1 1,0 0-1,1 0 1,-1-1-1,0 1 1,0 0-1,0 0 0,0 0 1,0 0-1,0 0 1,0 0-1,0 0 1,0 0-1,-1 1 1,-1-2-1,-2 0-96,1 0 0,-1 1 0,0-1 0,1 1 0,-1 0 0,-9 0 0,0 0-639,0 2 0,0-1 0,-26 6 0,5 5-4741,0 4-3251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6.359"/>
    </inkml:context>
    <inkml:brush xml:id="br0">
      <inkml:brushProperty name="width" value="0.025" units="cm"/>
      <inkml:brushProperty name="height" value="0.025" units="cm"/>
      <inkml:brushProperty name="color" value="#E71224"/>
    </inkml:brush>
  </inkml:definitions>
  <inkml:trace contextRef="#ctx0" brushRef="#br0">57 0 11275,'0'0'13516,"31"70"-12234,-31-27-418,0 9-671,-8 0-129,-4 2-32,1-3-32,0-4-609,2-7-448,0-6-1473,0-7-737,1-7-1698,-3-9-7174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6.663"/>
    </inkml:context>
    <inkml:brush xml:id="br0">
      <inkml:brushProperty name="width" value="0.025" units="cm"/>
      <inkml:brushProperty name="height" value="0.025" units="cm"/>
    </inkml:brush>
  </inkml:definitions>
  <inkml:trace contextRef="#ctx0" brushRef="#br0">0 277 12396,'0'0'17483,"14"2"-16458,7 0-795,1-1 0,0-2 1,-1 0-1,1-1 0,0-1 0,-1-1 0,24-7 1,36-14-218,100-44 0,-143 51-14,-1-1 0,-1-1 0,0-2 0,53-45 0,-89 67-167,1 0 0,0-1 1,0 1-1,0-1 0,-1 1 0,1-1 0,0 0 0,-1 1 1,1-1-1,-1 1 0,1-1 0,0 0 0,-1 0 0,1 1 1,-1-1-1,0 0 0,1 0 0,-1 0 0,0 1 0,1-1 1,-1 0-1,0-2 0,-19 1-7867,17 2 7534,-20 0-9748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7.160"/>
    </inkml:context>
    <inkml:brush xml:id="br0">
      <inkml:brushProperty name="width" value="0.025" units="cm"/>
      <inkml:brushProperty name="height" value="0.025" units="cm"/>
    </inkml:brush>
  </inkml:definitions>
  <inkml:trace contextRef="#ctx0" brushRef="#br0">44 459 6118,'0'0'15225,"-9"4"-13170,-25 14-192,171-102 3648,-52 30-3516,-47 31-2104,61-35-3348,-3-6 0,115-96 1,-172 122-5603</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8.253"/>
    </inkml:context>
    <inkml:brush xml:id="br0">
      <inkml:brushProperty name="width" value="0.025" units="cm"/>
      <inkml:brushProperty name="height" value="0.025" units="cm"/>
    </inkml:brush>
  </inkml:definitions>
  <inkml:trace contextRef="#ctx0" brushRef="#br0">1 380 7655,'0'0'15177,"10"-2"-12817,15-3-1742,-1-2-1,0-1 1,0 0 0,-1-2-1,0-1 1,-1 0 0,0-2-1,20-15 1,171-141-1704,-153 118-462,-23 14-7212,-23 18 133</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18.907"/>
    </inkml:context>
    <inkml:brush xml:id="br0">
      <inkml:brushProperty name="width" value="0.025" units="cm"/>
      <inkml:brushProperty name="height" value="0.025" units="cm"/>
    </inkml:brush>
  </inkml:definitions>
  <inkml:trace contextRef="#ctx0" brushRef="#br0">0 250 5093,'0'0'22368,"13"-5"-21520,276-123 213,-167 61-5421,-98 49-179,-12 4-1876,-3-3-6904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6.435"/>
    </inkml:context>
    <inkml:brush xml:id="br0">
      <inkml:brushProperty name="width" value="0.025" units="cm"/>
      <inkml:brushProperty name="height" value="0.025" units="cm"/>
    </inkml:brush>
  </inkml:definitions>
  <inkml:trace contextRef="#ctx0" brushRef="#br0">1 13 10666,'0'0'12876,"49"-4"-10505,-20-1-418,4 2-639,7 3-353,3 0-417,1 0-416,0 0-96,-6 6-64,-2 1-608,-10 2-738,-12 1-1312,-7-2-1090,-7 1-416,-5-3-833,-13-3-1985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6.762"/>
    </inkml:context>
    <inkml:brush xml:id="br0">
      <inkml:brushProperty name="width" value="0.025" units="cm"/>
      <inkml:brushProperty name="height" value="0.025" units="cm"/>
    </inkml:brush>
  </inkml:definitions>
  <inkml:trace contextRef="#ctx0" brushRef="#br0">0 13 14414,'0'0'10954,"81"27"-9385,-36-27-704,5 0-608,2-5-193,-6-3-385,1 0-2658,-6-1-3459,-3 0-9577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291"/>
    </inkml:context>
    <inkml:brush xml:id="br0">
      <inkml:brushProperty name="width" value="0.025" units="cm"/>
      <inkml:brushProperty name="height" value="0.025" units="cm"/>
    </inkml:brush>
  </inkml:definitions>
  <inkml:trace contextRef="#ctx0" brushRef="#br0">63 39 8040,'0'0'11034,"10"-7"-7783,33-19-416,-42 26-2644,0-1 0,-1 1 0,1-1 1,0 1-1,0-1 0,0 1 0,-1-1 0,1 1 1,0 0-1,0 0 0,0-1 0,0 1 0,0 0 1,0 0-1,0 0 0,0 0 0,-1 0 1,1 0-1,0 0 0,0 0 0,0 1 0,0-1 1,0 0-1,1 1 0,-1 0-116,0 0 0,-1 0 0,1-1 0,-1 1 0,1 0 0,-1 0 0,0 0 0,1 0 0,-1 0 0,0 0 0,1 0 0,-1 0 0,0 0 0,0 0 0,0 0 0,0 0 0,0 2 0,-9 41 273,9-43-303,-7 17 107,3-9-116,1-1 0,0 1 0,1 0-1,-2 12 1,3-20-37,1 1 0,0-1-1,0 1 1,0-1 0,0 1 0,0-1-1,0 0 1,0 1 0,1-1 0,-1 1-1,0-1 1,1 0 0,-1 1 0,1-1-1,0 0 1,-1 0 0,1 1 0,0-1-1,0 0 1,0 0 0,0 0 0,0 0-1,0 0 1,0 0 0,0 0 0,0 0-1,0-1 1,0 1 0,1 0 0,-1-1-1,0 1 1,1-1 0,1 2 0,55 4-1005,-50-6 765,0 0 0,-1 0-1,1 1 1,0 0 0,-1 0-1,1 1 1,-1 0 0,0 0-1,0 1 1,0 0 0,0 0-1,11 7 1,-17-9 235,0 0 0,0 0 1,-1 0-1,1-1 0,0 2 0,-1-1 1,1 0-1,0 0 0,-1 0 0,1 0 1,-1 0-1,0 0 0,1 1 0,-1-1 1,0 0-1,0 0 0,0 0 0,1 1 1,-2-1-1,1 0 0,0 0 0,0 1 1,0-1-1,0 0 0,-1 0 0,1 0 0,0 1 1,-1-1-1,1 0 0,-1 0 0,0 0 1,1 0-1,-1 0 0,0 0 0,0 0 1,1 0-1,-1 0 0,0 0 0,0-1 1,0 1-1,-2 1 0,-47 29 918,47-29-824,-24 11 546,-47 17 1,63-26-528,0-1 0,1-1 0,-1 0 0,0 0 0,-1-1 0,1-1 0,-20 0 0,29-1-185,1 1 0,-1-1 0,0 1 0,1-1 0,-1 1 0,1-1 0,-1 0 0,1 1 0,0-1 1,-1 0-1,1 0 0,0 0 0,-1 0 0,1-1 0,0 1 0,0 0 0,0 0 0,0-1 0,0 1 0,0-1 0,1 1 1,-1-1-1,0 1 0,1-1 0,-1 1 0,1-1 0,-1 1 0,1-3 0,-3-49-6682,4 46 5519,1-36-6846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631"/>
    </inkml:context>
    <inkml:brush xml:id="br0">
      <inkml:brushProperty name="width" value="0.025" units="cm"/>
      <inkml:brushProperty name="height" value="0.025" units="cm"/>
    </inkml:brush>
  </inkml:definitions>
  <inkml:trace contextRef="#ctx0" brushRef="#br0">1 59 8104,'0'0'15951,"60"-10"-14126,-31 4-95,7 1-993,4-2-513,2 0-160,2-2-544,-5 4-2019,-1-1-2145,1 2-3492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7.973"/>
    </inkml:context>
    <inkml:brush xml:id="br0">
      <inkml:brushProperty name="width" value="0.025" units="cm"/>
      <inkml:brushProperty name="height" value="0.025" units="cm"/>
    </inkml:brush>
  </inkml:definitions>
  <inkml:trace contextRef="#ctx0" brushRef="#br0">251 1 16656,'0'0'15342,"-58"63"-14797,31-32-321,-3 3-224,1 6 0,1 1 0,4-1 0,5-2-224,4-8-865,2-7-897,5-13-1345</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28.331"/>
    </inkml:context>
    <inkml:brush xml:id="br0">
      <inkml:brushProperty name="width" value="0.025" units="cm"/>
      <inkml:brushProperty name="height" value="0.025" units="cm"/>
    </inkml:brush>
  </inkml:definitions>
  <inkml:trace contextRef="#ctx0" brushRef="#br0">134 3 9545,'0'0'7025,"-11"-1"-3336,4 1-3349,-1-1 260,0 0-1,0 1 0,0 0 0,-1 1 0,-14 2 0,21-2-441,-1 0 0,0 0 0,1 0 0,-1 0 0,1 0 0,-1 1 0,1-1 0,0 1 0,-1-1 0,1 1 0,0 0 0,0 0 0,0 0 0,1 0 0,-1 0 0,0 1 0,1-1 0,-1 0 0,1 1 0,0-1 0,0 1 0,0 0 0,0-1 0,-1 5 0,1-5-90,1 0 1,-1 0-1,1 1 0,-1-1 1,1 0-1,0 0 0,-1 0 1,1 0-1,0 0 0,0 1 1,1-1-1,-1 0 0,0 0 1,1 0-1,0 0 1,-1 0-1,1 0 0,0 0 1,0 0-1,0 0 0,0 0 1,0 0-1,0-1 0,1 1 1,-1 0-1,1-1 0,-1 1 1,1-1-1,0 1 0,-1-1 1,4 2-1,2-1 58,-1 0 0,0 0 1,1 0-1,-1-1 0,1 0 0,-1-1 0,1 0 0,0 0 0,9-1 1,-13 1-107,0 0 1,0-1-1,-1 0 1,1 1-1,0-1 0,-1 0 1,1 0-1,-1 0 1,1-1-1,-1 1 1,1-1-1,-1 1 1,0-1-1,0 0 1,0 0-1,0 0 1,0 0-1,0 0 1,0 0-1,-1-1 1,1 1-1,-1-1 1,1 1-1,-1-1 1,0 1-1,0-1 1,0 0-1,-1 1 1,1-1-1,-1 0 1,1 0-1,-1 0 1,0 1-1,0-1 1,0 0-1,-1-5 1,0 7-24,0 0 1,1 0 0,-1 0-1,0-1 1,1 1 0,-1 0 0,0 0-1,0 1 1,0-1 0,0 0 0,0 0-1,0 0 1,0 1 0,-1-1-1,1 0 1,0 1 0,0-1 0,0 1-1,-1 0 1,1-1 0,0 1 0,-1 0-1,1 0 1,0-1 0,0 1-1,-1 0 1,1 0 0,0 1 0,-1-1-1,1 0 1,-2 1 0,-1-1-124,0 1-1,0 0 1,0-1 0,0 1 0,0 1 0,0-1 0,1 1-1,-1-1 1,-5 5 0,5-3-268,0 1 0,1 0 1,-1 0-1,1 0 0,0 1 0,0-1 1,0 1-1,1 0 0,0 0 0,0 0 1,-2 6-1,-4 36-6177,8-16-465</inkml:trace>
  <inkml:trace contextRef="#ctx0" brushRef="#br0" timeOffset="1">471 407 18802,'0'0'7815,"-9"0"-5242,-1 1-2299,0-1 0,0 1-1,1 1 1,-1 0 0,1 0-1,-1 1 1,-10 4 0,16-5-228,1-1 0,-1 1 0,1 0 1,0 0-1,0 0 0,0 0 0,0 1 0,0-1 0,0 1 1,0 0-1,1 0 0,-1 0 0,1 0 0,0 0 0,0 0 1,0 0-1,1 1 0,-1-1 0,1 1 0,0 0 0,-1-1 1,2 1-1,-1 0 0,0 0 0,1 4 0,0-7-41,0 1 0,0-1 0,0 0-1,0 1 1,0-1 0,1 1 0,-1-1-1,0 0 1,1 1 0,-1-1 0,1 0 0,0 1-1,0-1 1,-1 0 0,1 0 0,0 0-1,0 1 1,0-1 0,0 0 0,0 0 0,0-1-1,0 1 1,2 1 0,0 0 1,1 0 0,-1-1 0,1 0 0,0 1 0,-1-1 0,1 0 0,0-1 1,7 1-1,-1 0-4,1-1 1,-1-1-1,1 0 1,-1 0-1,1-1 1,12-4-1,-12 2-2,0 0 0,-1-1 0,1-1 0,16-11 0,-24 15 0,1 0 0,-1-1 0,0 1 0,0-1 0,0 0 0,-1 0 0,1 0 0,-1 0 0,1-1 0,-1 1 0,0-1 0,0 1 0,0-1 0,-1 1 0,0-1 0,1 0 0,0-6 0,-2 9 0,-1-1 0,1 1 0,-1 0 0,1 0 0,-1 0 0,1 0 0,-1 0 0,0 0 0,0 0 0,1 0 0,-1 0 0,0 0 0,0 1 0,0-1 0,0 0 0,0 0 0,0 1 0,0-1 0,0 1 0,0-1 0,0 1 0,-1-1 0,1 1 0,0 0 0,0-1 0,0 1 0,0 0 0,-1 0 0,1 0 0,0 0 0,0 0 0,-1 0 0,-1 1 0,-47 2 0,-13 19-2707,40-14-3522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6.684"/>
    </inkml:context>
    <inkml:brush xml:id="br0">
      <inkml:brushProperty name="width" value="0.025" units="cm"/>
      <inkml:brushProperty name="height" value="0.025" units="cm"/>
      <inkml:brushProperty name="color" value="#E71224"/>
    </inkml:brush>
  </inkml:definitions>
  <inkml:trace contextRef="#ctx0" brushRef="#br0">1 85 6150,'0'0'13741,"69"1"-11787,-23-6-545,8-4-224,3-2-320,0 2-545,-4 1-256,-8 0-288,-11-2-1794,-10-1-2082,-7-4-2626</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4.674"/>
    </inkml:context>
    <inkml:brush xml:id="br0">
      <inkml:brushProperty name="width" value="0.025" units="cm"/>
      <inkml:brushProperty name="height" value="0.025" units="cm"/>
    </inkml:brush>
  </inkml:definitions>
  <inkml:trace contextRef="#ctx0" brushRef="#br0">112 1 4260,'0'0'20734,"-3"10"-19714,-10 41-356,2 1 1,-8 105 0,13 119 2466,0-2-1503,0-190-1628,-27 518 0,31-407 0,-6 129 0,4 242 0,49 68 0,-4-99 0,-17 892 0,-24-1427 1,0 1 1,0-1-1,0 0 0,0 0 0,0 0 1,0 1-1,0-1 0,0 0 0,0 0 1,0 1-1,0-1 0,0 0 1,0 0-1,0 0 0,0 1 0,0-1 1,0 0-1,0 0 0,0 0 0,0 1 1,0-1-1,-1 0 0,1 0 1,0 0-1,0 1 0,0-1 0,0 0 1,0 0-1,0 0 0,-1 0 0,1 1 1,0-1-1,0 0 0,0 0 1,-1 0-1,1 0 0,0 0 0,0 0 1,0 0-1,-1 0 0,1 0 0,0 0 1,0 1-1,0-1 0,-1 0 1,1 0-1,0 0 0,0 0 0,-1-1 1,1 1-1,0 0 0,0 0 0,0 0 1,-1 0-1,1 0 0,0 0 1,0 0-1,0 0 0,-1 0 0,1 0 1,0-1-1,0 1 0,0 0 0,0 0 1,-1 0-1,-11-14-421,-2-18-2947,0-4-5582,-4-15-11166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6.001"/>
    </inkml:context>
    <inkml:brush xml:id="br0">
      <inkml:brushProperty name="width" value="0.025" units="cm"/>
      <inkml:brushProperty name="height" value="0.025" units="cm"/>
    </inkml:brush>
  </inkml:definitions>
  <inkml:trace contextRef="#ctx0" brushRef="#br0">1 100 6406,'0'0'10597,"11"-1"-9204,122-5 1534,102-7-681,421-14-1463,-417 24-701,173-21-101,74-2 1965,38 37-144,-192-2-1736,1805 7 3319,-1961-16-3263,1024 28 653,-1133-24-747,179 19 116,-197-16-116,0 2 0,90 30 0,-123-31-2332,-8-4-2789,-9-15-845,-2 0-4590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6.377"/>
    </inkml:context>
    <inkml:brush xml:id="br0">
      <inkml:brushProperty name="width" value="0.025" units="cm"/>
      <inkml:brushProperty name="height" value="0.025" units="cm"/>
    </inkml:brush>
  </inkml:definitions>
  <inkml:trace contextRef="#ctx0" brushRef="#br0">41 17 15855,'0'0'5253,"9"-3"-3427,5-1-1358,0 1 0,0 1 1,0 0-1,1 1 0,-1 0 1,1 1-1,-1 1 0,1 0 1,-1 1-1,25 6 0,-18-1 65,66 23 564,-79-27-1032,0 1 0,-1 0 0,1 0 1,-1 0-1,0 1 0,0 0 0,12 12 1,-18-16-33,0 0 1,0 1 0,-1-1 0,1 1 0,-1-1 0,1 1 0,-1-1-1,1 1 1,-1-1 0,0 1 0,0-1 0,1 1 0,-1-1-1,0 1 1,-1 0 0,1-1 0,0 1 0,0-1 0,-1 1-1,1-1 1,-1 1 0,1-1 0,-1 1 0,0-1 0,1 0 0,-1 1-1,0-1 1,0 0 0,0 0 0,0 1 0,0-1 0,0 0-1,0 0 1,-1 0 0,1 0 0,-2 1 0,-53 36 1234,53-37-1258,-120 64 81,-46 27-572,143-79-2615,4-6-4981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7.250"/>
    </inkml:context>
    <inkml:brush xml:id="br0">
      <inkml:brushProperty name="width" value="0.025" units="cm"/>
      <inkml:brushProperty name="height" value="0.025" units="cm"/>
    </inkml:brush>
  </inkml:definitions>
  <inkml:trace contextRef="#ctx0" brushRef="#br0">1 274 10890,'0'0'6022,"3"8"-4436,-2-5-1435,0-1 0,0 1 1,0-1-1,0 0 0,0 1 1,1-1-1,-1 0 0,1 0 1,0 0-1,0 0 0,0 0 1,0 0-1,0-1 0,0 1 1,0-1-1,0 1 0,5 1 1,-4-2 30,1 0 1,-1-1 0,0 0 0,1 1 0,-1-1 0,1 0-1,-1-1 1,0 1 0,1-1 0,-1 1 0,0-1 0,1 0-1,-1 0 1,0 0 0,0-1 0,0 1 0,0-1 0,3-2-1,10-6 224,0-1 1,0 0-1,-1-1 0,-1-1 0,0-1 0,14-17 0,65-97 1070,-40 51 387,-51 114-1409,-3-3-490,0-17 73,1 0 0,0-1 0,1 1 0,6 29 0,-5-42-78,-1 0 0,1 1 0,-1-1 0,1 0 0,0 0 0,1 0 0,-1 0-1,1 0 1,-1 0 0,1-1 0,0 1 0,1-1 0,-1 0 0,1 0 0,-1 0 0,1-1 0,0 1 0,0-1 0,0 0 0,0 0 0,0 0 0,5 1 0,0 0-669,-1-1 1,0-1 0,0 1-1,15-1 1,14-1-8882,-16-3-7295</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8.137"/>
    </inkml:context>
    <inkml:brush xml:id="br0">
      <inkml:brushProperty name="width" value="0.025" units="cm"/>
      <inkml:brushProperty name="height" value="0.025" units="cm"/>
    </inkml:brush>
  </inkml:definitions>
  <inkml:trace contextRef="#ctx0" brushRef="#br0">0 1 12236,'0'0'19688,"6"8"-19427,0 2-182,0 0 1,-1 0-1,0 1 0,-1 0 1,0 0-1,4 21 0,-7-27-74,1 1-1,0-1 1,0 0-1,0 1 1,1-1-1,0 0 1,0 0-1,0-1 1,0 1-1,1 0 0,-1-1 1,6 5-1,-7-8-16,0 1-1,0 0 1,1-1-1,-1 1 1,0-1-1,1 0 1,-1 0-1,1 0 1,-1 0-1,1 0 1,-1 0-1,1-1 1,0 1-1,-1-1 1,1 0-1,0 0 1,-1 0-1,1 0 1,0 0-1,-1-1 1,1 1-1,0-1 1,-1 1-1,1-1 1,-1 0-1,1 0 1,-1 0-1,3-2 1,-3 2-267,-1 0 1,1-1-1,0 1 1,-1 0-1,0-1 0,1 1 1,-1-1-1,0 1 0,1-1 1,-1 0-1,0 0 1,0 1-1,-1-1 0,2-2 1,4-30-10069,-6 4-4168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8.493"/>
    </inkml:context>
    <inkml:brush xml:id="br0">
      <inkml:brushProperty name="width" value="0.025" units="cm"/>
      <inkml:brushProperty name="height" value="0.025" units="cm"/>
    </inkml:brush>
  </inkml:definitions>
  <inkml:trace contextRef="#ctx0" brushRef="#br0">76 22 19506,'0'0'13261,"-56"-22"-13261,46 26 0,5 10 0,0 2 0,5-1 0,0-2 0,9-13-2691,5-2-5829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9.287"/>
    </inkml:context>
    <inkml:brush xml:id="br0">
      <inkml:brushProperty name="width" value="0.025" units="cm"/>
      <inkml:brushProperty name="height" value="0.025" units="cm"/>
    </inkml:brush>
  </inkml:definitions>
  <inkml:trace contextRef="#ctx0" brushRef="#br0">1 1 12940,'0'0'16784,"55"39"-15535,-37-9-352,3 3-577,2 1-255,2-2-1,-3-5-64,3-5-673,-3-7-993,-2-7-928,-4-8-1506,0-4-1826,-1-14-8519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19.629"/>
    </inkml:context>
    <inkml:brush xml:id="br0">
      <inkml:brushProperty name="width" value="0.025" units="cm"/>
      <inkml:brushProperty name="height" value="0.025" units="cm"/>
    </inkml:brush>
  </inkml:definitions>
  <inkml:trace contextRef="#ctx0" brushRef="#br0">283 1 18225,'0'0'5574,"-45"63"-3012,15-19 417,-3 7-705,-1 4-1121,1 5-1153,1 3 0,9 0 0,0-4-1025,8-8-3363,1-9-6919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4.511"/>
    </inkml:context>
    <inkml:brush xml:id="br0">
      <inkml:brushProperty name="width" value="0.025" units="cm"/>
      <inkml:brushProperty name="height" value="0.025" units="cm"/>
    </inkml:brush>
  </inkml:definitions>
  <inkml:trace contextRef="#ctx0" brushRef="#br0">85 37 5093,'-1'-7'-2231,"0"-2"5872,-4-3 14193,4 23-16173,-8 149 1051,-6 82 1345,21-469-4057,3 32 0,-11 213 0,-1-1 0,-1 1 0,-9 25 0,-4 15 0,8-16 0,1 0 0,-4 79 0,34-164 0,-13 10-542,-1 0 0,-1-1 0,1-39 1,-7 71-660,-2-4-457,-15 14-21951</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5.332"/>
    </inkml:context>
    <inkml:brush xml:id="br0">
      <inkml:brushProperty name="width" value="0.025" units="cm"/>
      <inkml:brushProperty name="height" value="0.025" units="cm"/>
    </inkml:brush>
  </inkml:definitions>
  <inkml:trace contextRef="#ctx0" brushRef="#br0">204 0 5061,'0'0'26948,"-7"14"-26313,-2 5-533,-2 0-99,1 1 1,1 0-1,1 1 1,1-1-1,-4 24 1,11-44-4,1 1 0,-1-1 0,1 0 0,-1 1 0,1-1 0,0 0 0,-1 0 0,1 0 0,-1 1 0,1-1 0,0 0 0,-1 0 0,1 0 0,0 0 0,-1 0 0,1 0 0,-1 0 0,1 0 0,0 0 0,-1 0 0,1-1 0,0 1 0,-1 0 0,1 0 0,-1-1 0,1 1 0,-1 0 0,1-1 0,-1 1 0,1 0 0,-1-1 0,1 1 0,-1-1 0,1 0 0,26-13 0,-27 14 0,6-5 1,1 1-1,0 1 1,1-1-1,-1 1 1,1 0-1,11-2 1,-17 4-1,-1 1 0,0 0-1,1 0 1,-1 0 0,0 0 0,0 0 0,1 0-1,-1 1 1,0-1 0,1 0 0,-1 1-1,0-1 1,0 1 0,1-1 0,-1 1 0,0 0-1,0-1 1,2 2 0,-2 0-1,0 0 0,0-1 0,1 1 0,-1 0 0,0 0 0,-1 0 0,1 0 0,0 0 0,0 0 0,-1 0 0,1 0 0,-1 0 0,0 0 0,0 0 0,0 3 0,0 7 1,0 0-1,-1-1 1,-1 1 0,0-1 0,0 1-1,-2-1 1,1 0 0,-1 0-1,-1 0 1,0 0 0,0-1 0,-1 0-1,-14 18 1,15-21 1,-1 0 0,0 0 0,0-1 0,0 0 0,-1-1 0,0 1 0,0-1 0,0-1 0,-1 1 0,1-1 0,-1 0 0,0-1 0,0 0 0,-1 0 0,1-1 0,-1 0 0,1-1 0,-1 1 0,-10-1 0,16-1-101,1 0 0,-1-1 0,1 1 0,0-1 0,-1 1 0,1-1 0,0 0 0,-1 0 0,1 0 0,0 0 0,0-1 0,0 1 0,0 0 0,0-1 0,0 1 0,0-1 0,1 0 0,-1 0 0,1 0 0,-1 0 0,1 0 0,-1 0 0,1 0 0,0 0 0,0 0 0,0 0-1,0-1 1,1 1 0,-2-5 0,0-6-1142,0-1-1,0 1 0,1-1 0,1-15 0,0 21 465,0-14-6718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7:04.102"/>
    </inkml:context>
    <inkml:brush xml:id="br0">
      <inkml:brushProperty name="width" value="0.025" units="cm"/>
      <inkml:brushProperty name="height" value="0.025" units="cm"/>
    </inkml:brush>
  </inkml:definitions>
  <inkml:trace contextRef="#ctx0" brushRef="#br0">0 45 10346,'0'0'10367,"11"0"-9395,316-18 4050,-61 0-3601,557 14-225,-662 8-590,182 27 0,-439-30 347,7 1-2568,59-8-2422,15-7-3441,6-11-10369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8.219"/>
    </inkml:context>
    <inkml:brush xml:id="br0">
      <inkml:brushProperty name="width" value="0.025" units="cm"/>
      <inkml:brushProperty name="height" value="0.025" units="cm"/>
    </inkml:brush>
  </inkml:definitions>
  <inkml:trace contextRef="#ctx0" brushRef="#br0">10 50 10250,'0'0'18225,"0"4"-17734,-9 79 235,9-83-755,1 1 0,-1 0 1,1-1-1,-1 1 0,1-1 0,-1 1 0,1-1 1,0 1-1,-1-1 0,1 0 0,-1 1 0,1-1 1,0 1-1,-1-1 0,1 0 0,0 0 0,0 0 0,-1 1 1,1-1-1,0 0 0,0 0 0,-1 0 0,1 0 1,0 0-1,0 0 0,-1 0 0,1 0 0,0-1 1,0 1-1,-1 0 0,1 0 0,0-1 0,-1 1 0,1 0 1,0-1-1,-1 1 0,1 0 0,0-2 0,30-12-2594,-23 8 1674,-2 0 0,1 0 0,-1-1 1,0 0-1,0-1 0,-1 1 0,0-1 1,0 0-1,5-12 0,-9 15 1018,1 0 0,-1 0-1,1 0 1,-1 0 0,-1 0 0,1-8 0,-5 27 3953,-12 10-2384,4-5-417,9-14-911,0 1 119,0 0 0,0 0 0,0 0 0,1 1 0,0-1 0,0 1 0,-1 9 0,3-15-424,1-1-1,-1 1 0,0-1 1,1 0-1,-1 1 1,1-1-1,-1 1 1,0-1-1,1 0 1,-1 1-1,1-1 0,-1 0 1,1 1-1,-1-1 1,1 0-1,-1 0 1,1 0-1,-1 0 1,1 1-1,0-1 1,-1 0-1,1 0 0,-1 0 1,1 0-1,-1 0 1,1 0-1,-1 0 1,1 0-1,0-1 1,-1 1-1,1 0 0,-1 0 1,1 0-1,-1-1 1,1 1-1,0-1 1,22-7-1873,-7-5-1682,-4-4-1655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7.073"/>
    </inkml:context>
    <inkml:brush xml:id="br0">
      <inkml:brushProperty name="width" value="0.025" units="cm"/>
      <inkml:brushProperty name="height" value="0.025" units="cm"/>
      <inkml:brushProperty name="color" value="#E71224"/>
    </inkml:brush>
  </inkml:definitions>
  <inkml:trace contextRef="#ctx0" brushRef="#br0">0 20 12268,'0'0'9352,"69"-1"-6853,-25-3-577,12 1-609,7 1-737,8-1-447,-4 3-354,0-4-2465,-10 1-3748</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5.689"/>
    </inkml:context>
    <inkml:brush xml:id="br0">
      <inkml:brushProperty name="width" value="0.025" units="cm"/>
      <inkml:brushProperty name="height" value="0.025" units="cm"/>
    </inkml:brush>
  </inkml:definitions>
  <inkml:trace contextRef="#ctx0" brushRef="#br0">1 6 23158,'0'0'7687,"70"25"-7655,-34-24-416,2-1-769,1 0-1442,-3-9-1601,-5-1-1825,-8-2-7560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6.031"/>
    </inkml:context>
    <inkml:brush xml:id="br0">
      <inkml:brushProperty name="width" value="0.025" units="cm"/>
      <inkml:brushProperty name="height" value="0.025" units="cm"/>
    </inkml:brush>
  </inkml:definitions>
  <inkml:trace contextRef="#ctx0" brushRef="#br0">66 58 9801,'0'0'9156,"-8"9"-5911,2-1-2970,-1 1-1,1 0 0,1 0 1,0 1-1,0-1 0,1 1 1,0 0-1,0 0 0,1 1 0,1-1 1,0 1-1,-2 17 0,4-23-218,0 5-49,0 0 0,0 0 0,1 0 0,0 0 0,3 12 0,-4-21 20,0 0 0,1 1 1,-1-1-1,1 0 0,-1 1 0,1-1 1,0 0-1,0 0 0,-1 0 0,1 1 0,0-1 1,0 0-1,0 0 0,0 0 0,0 0 0,0-1 1,0 1-1,1 0 0,-1 0 0,0-1 1,0 1-1,1-1 0,-1 1 0,0-1 0,1 1 1,-1-1-1,0 0 0,1 0 0,-1 1 1,0-1-1,1 0 0,-1 0 0,1-1 0,-1 1 1,0 0-1,1 0 0,-1-1 0,0 1 0,1-1 1,-1 1-1,0-1 0,1 1 0,-1-1 1,0 0-1,0 0 0,0 1 0,2-3 0,4-2 296,0 0-1,0-1 0,-1 0 0,0 0 0,0-1 1,0 0-1,-1 0 0,0 0 0,0-1 1,-1 1-1,0-1 0,4-9 0,-1-2-50,0 1-1,0-1 1,-2-1-1,4-26 1,-8 40-265,0-1 1,-1 0-1,0 0 1,0 0-1,0 0 1,-1 0 0,-3-12-1,4 18-7,0 0-1,-1 0 1,1 0 0,-1 0 0,1 0-1,-1 0 1,0 0 0,1 0-1,-1 0 1,0 0 0,0 0 0,0 1-1,1-1 1,-1 0 0,0 0-1,0 1 1,0-1 0,0 1 0,0-1-1,-2 0 1,0 1 0,1 0-1,0 0 1,0 0 0,0 0-1,-1 0 1,1 0-1,0 1 1,0-1 0,0 1-1,0 0 1,0 0 0,0-1-1,0 1 1,0 1-1,-3 0 1,-4 5-339,0-1 1,1 1-1,-1 1 1,1 0-1,1 0 0,-7 9 1,9-12-15,1 1 1,0-1 0,0 1-1,1 0 1,0 0 0,0 0-1,1 1 1,-1-1 0,1 0-1,0 1 1,0 8 0,1-15 107,1 1 0,0-1 0,0 1 0,0-1-1,0 0 1,0 1 0,0-1 0,0 1 0,0-1 0,0 1 0,0-1 0,0 1 0,0-1 0,0 1 0,0-1 0,1 1 0,-1-1 0,0 0 0,0 1 0,0-1 0,1 1 0,-1-1-1,0 0 1,1 1 0,-1-1 0,0 0 0,1 1 0,-1-1 0,0 0 0,1 1 0,-1-1 0,0 0 0,1 0 0,-1 1 0,1-1 0,-1 0 0,1 0 0,-1 0 0,1 0-1,-1 0 1,1 1 0,16-1-8680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6.368"/>
    </inkml:context>
    <inkml:brush xml:id="br0">
      <inkml:brushProperty name="width" value="0.025" units="cm"/>
      <inkml:brushProperty name="height" value="0.025" units="cm"/>
    </inkml:brush>
  </inkml:definitions>
  <inkml:trace contextRef="#ctx0" brushRef="#br0">156 24 21620,'-8'5'2146,"-3"2"-1682,0 1-1,1 0 0,0 0 1,0 2-1,1-1 0,0 1 1,1 0-1,0 1 0,0 0 1,-10 22-1,12-22-451,1 0 1,0 1-1,0-1 1,2 1-1,-1 0 1,2 0-1,-1 1 0,2-1 1,0 0-1,0 1 1,1-1-1,2 20 1,-1-30 6,-1-1 1,1 0-1,-1 1 1,1-1-1,-1 0 0,1 0 1,0 0-1,0 1 1,-1-1-1,1 0 1,0 0-1,0 0 1,0 0-1,0 0 1,0-1-1,1 1 0,-1 0 1,0 0-1,0-1 1,0 1-1,1-1 1,-1 1-1,0-1 1,1 1-1,-1-1 1,0 0-1,1 0 0,-1 0 1,1 0-1,-1 0 1,0 0-1,1 0 1,-1 0-1,3-1 1,2 0 221,0 0 0,0 0 1,0 0-1,0-1 0,0 0 1,10-6-1,-1-2-116,0 0 1,-1-1-1,0-1 0,-1 0 0,0-1 1,-1 0-1,19-27 0,-22 28-91,-1 0 0,-1-1-1,0 0 1,-1 0-1,0 0 1,-1-1 0,0 1-1,-1-1 1,-1-1-1,2-15 1,-5 28-39,1 0 1,-1 0-1,0 0 1,0 0-1,0-1 0,0 1 1,0 0-1,-1 0 0,1 0 1,-1 0-1,1 0 1,-1 0-1,0 0 0,0 0 1,0 0-1,0 1 1,0-1-1,0 0 0,0 0 1,0 1-1,-1-1 1,-2-2-1,2 3-22,0 0 0,-1 0 1,1 1-1,0-1 0,-1 0 1,1 1-1,-1 0 0,1 0 0,0-1 1,-1 1-1,1 1 0,-1-1 0,1 0 1,0 1-1,-1-1 0,-2 2 0,-8 2-434,1 1-1,1 0 0,-1 1 0,1 0 1,-21 15-1,8-3-5859,3-4-3790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5.715"/>
    </inkml:context>
    <inkml:brush xml:id="br0">
      <inkml:brushProperty name="width" value="0.025" units="cm"/>
      <inkml:brushProperty name="height" value="0.025" units="cm"/>
    </inkml:brush>
  </inkml:definitions>
  <inkml:trace contextRef="#ctx0" brushRef="#br0">162 69 10154,'0'0'14435,"8"-3"-13133,25-9-560,1 3-1,66-11 1,81-2-470,-181 22-270,24-2 345,-34 3-20,-40 5-41,-114 29 255,88-16 300,0-4 0,-89 6 1,327-45-624,63-9-212,-184 30 33,-29 3 20,-43 0-29,-1 2-30,0 2 0,-43 10 0,-21 3 0,95-17-60,1 0 1,0 0-1,0 0 0,-1 0 0,1-1 1,0 1-1,0 0 0,-1 0 0,1 0 1,0 0-1,0-1 0,-1 1 1,1 0-1,0 0 0,0-1 0,0 1 1,0 0-1,0 0 0,-1-1 0,1 1 1,0 0-1,0-1 0,0 1 1,0 0-1,0 0 0,0-1 0,0 1 1,0 0-1,0-1 0,0 1 0,0 0 1,0-1-1,0 1 0,0 0 0,0 0 1,0-1-1,0 1 0,1 0 1,-1 0-1,0-1 0,0 1 0,0 0 1,0 0-1,1-1 0,-1 1 0,0 0 1,0 0-1,0-1 0,1 1 1,-1 0-1,0 0 0,1 0 0,15-27-8209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7.040"/>
    </inkml:context>
    <inkml:brush xml:id="br0">
      <inkml:brushProperty name="width" value="0.025" units="cm"/>
      <inkml:brushProperty name="height" value="0.025" units="cm"/>
    </inkml:brush>
  </inkml:definitions>
  <inkml:trace contextRef="#ctx0" brushRef="#br0">65 19 8872,'0'0'21738,"8"-1"-21033,17-4-362,-12 1-204,0 2-1,1-1 1,-1 1 0,1 1-1,0 1 1,0 0-1,18 2 1,-31-1-139,0-1 0,0 1 0,0-1 0,0 1 0,0 0 0,0-1 0,0 1 0,0 0 0,0 0 0,-1 0 0,1-1 0,0 1 0,0 0 0,-1 0 0,1 0 0,-1 0 0,1 0 0,-1 0 0,1 1 0,-1-1 0,0 0 0,1 0 0,-1 0 0,0 0 0,0 0 0,0 1 0,0-1 0,0 0 0,0 0 0,0 0 0,0 0 0,0 1 0,-1-1 0,1 0 0,0 0 0,-1 0 0,1 0 0,-1 0 0,0 0 0,1 0 0,-2 1 0,0 4 0,-1 0 0,-1 0 0,1-1 0,-1 0 0,0 0 0,-5 5 0,-18 14 0,-58 37 0,91-62 0,1 0 0,0 1 0,-1 0 0,1 0 0,10 2 0,2-1 0,-14 0 0,0-1 0,0 1 0,0 0 0,0 1 0,0-1 0,0 1 0,-1 0 0,1 0 0,-1 1 0,1-1 0,-1 1 0,0 0 0,0 0 0,0 1 0,0-1 0,-1 1 0,1 0 0,-1 0 0,0 0 0,3 5 0,-4-7 0,-1 1 0,0-1 0,0 1 0,0-1 0,0 0 0,0 1 0,0 0 0,-1-1 0,1 1 0,-1-1 0,0 1 0,0 0 0,0-1 0,0 1 0,0 0 0,0-1 0,-1 1 0,1 0 0,-1-1 0,0 1 0,0-1 0,0 1 0,0-1 0,0 0 0,0 1 0,-1-1 0,1 0 0,-1 0 0,0 0 0,1 0 0,-1 0 0,0 0 0,0 0 0,0-1 0,-1 1 0,1-1 0,0 0 0,0 1 0,-1-1 0,-2 1 0,-11 4 0,0 0 0,-1-1 0,0-1 0,0-1 0,0 0 0,0-1 0,-1-1 0,1 0 0,0-2 0,-28-3 0,45 4-52,0 0-1,-1 0 1,1 0-1,-1 0 1,1 0-1,0 0 1,-1 0 0,1 0-1,0 0 1,-1 0-1,1 0 1,-1 0-1,1 0 1,0 0 0,-1-1-1,1 1 1,0 0-1,0 0 1,-1 0-1,1-1 1,0 1-1,-1 0 1,1 0 0,0-1-1,0 1 1,-1 0-1,1-1 1,0 1-1,0 0 1,0-1 0,0 1-1,-1 0 1,1-1-1,0 1 1,0 0-1,0-1 1,0 1 0,0 0-1,0-1 1,0 1-1,0-1 1,0 1-1,0 0 1,0-1 0,0 1-1,0 0 1,0-1-1,1 1 1,-1 0-1,0-1 1,0 1 0,0 0-1,0-1 1,1 1-1,-1 0 1,0-1-1,0 1 1,1 0 0,-1-1-1,21-19-8081,-15 15 4472,15-17-11889</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7.502"/>
    </inkml:context>
    <inkml:brush xml:id="br0">
      <inkml:brushProperty name="width" value="0.025" units="cm"/>
      <inkml:brushProperty name="height" value="0.025" units="cm"/>
    </inkml:brush>
  </inkml:definitions>
  <inkml:trace contextRef="#ctx0" brushRef="#br0">7 16 17489,'0'0'12022,"10"-3"-10698,2 0-1081,-1 0 1,1 1 0,0 0 0,13 0 0,-22 2-225,1 0 0,-1 0 0,0 0 1,0 0-1,0 0 0,0 1 0,0-1 0,0 1 1,0 0-1,0 0 0,0 0 0,0 0 1,-1 1-1,1-1 0,0 1 0,-1 0 0,1-1 1,-1 1-1,0 0 0,1 1 0,-1-1 1,0 0-1,0 1 0,0-1 0,2 6 0,-3-6-15,-1 0-1,1 0 0,-1 0 0,0 0 1,0 0-1,0 0 0,0 0 1,0 0-1,0 0 0,-1 0 0,1 1 1,-1-1-1,1 0 0,-1 0 0,0-1 1,0 1-1,0 0 0,0 0 0,0 0 1,0 0-1,0-1 0,-1 1 0,-1 2 1,-45 40 103,24-22-79,23-22-28,0 1 0,0 0 0,0 0 0,0 0 0,0 0 0,1 0 0,-1 0 0,0 0 0,1 0 0,-1 0 0,1 0 0,-1 0 0,1 1 0,-1-1 0,1 0 0,0 0 0,0 1 0,-1-1 0,1 0 0,0 3 0,1-4 0,-1 1 0,1 0 0,-1 0 0,1 0 0,0 0 0,-1 0 0,1-1 0,0 1 0,-1 0 0,1 0 0,0-1 0,0 1 0,0-1 0,0 1 0,0-1 0,0 1 0,0-1 0,0 1 0,1-1 0,10 3 0,-1-1 0,1 0 0,20 0 0,-9 0 0,-18-1-5,0-1 1,0 1-1,-1 0 0,1 1 0,-1-1 1,1 1-1,-1 0 0,0 0 0,1 1 1,5 4-1,-9-6 4,0 0 1,0 0-1,0 0 0,0 0 0,0 1 1,-1-1-1,1 0 0,-1 1 1,1-1-1,-1 0 0,1 1 1,-1-1-1,0 1 0,1-1 0,-1 0 1,0 1-1,0-1 0,0 1 1,0-1-1,0 1 0,-1-1 1,1 1-1,0-1 0,-1 0 0,1 1 1,-1-1-1,1 0 0,-1 1 1,0-1-1,1 0 0,-1 0 1,0 1-1,0-1 0,0 0 0,0 0 1,0 0-1,0 0 0,0 0 1,-2 1-1,-7 8 10,-1 0-1,0 0 1,-1-1 0,0 0-1,-26 13 1,31-18-7,0-1 0,0 0 0,0-1 0,0 1 0,0-1 0,-1 0 0,1-1 0,-1 0 0,1 0 0,-1-1 0,1 0 0,-1 0 0,-12-2 0,20 2-53,-1 0 0,1 0 0,0 0 0,-1 0 0,1 0 1,-1 0-1,1 0 0,-1 0 0,1 0 0,0 0 0,-1 0 0,1-1 0,-1 1 0,1 0 0,0 0 0,-1 0 0,1-1 1,0 1-1,-1 0 0,1 0 0,0-1 0,-1 1 0,1 0 0,0 0 0,0-1 0,-1 1 0,1 0 0,0-1 0,0 1 1,0 0-1,-1-1 0,1 1 0,0-1 0,0 1 0,0 0 0,0-1 0,0 1 0,0-1 0,0 1 0,0 0 0,0-1 1,0 1-1,0-1 0,0 1 0,0-1 0,0 1 0,0 0 0,0-1 0,0 1 0,1-1 0,-1 1 0,0 0 1,0-1-1,0 1 0,1 0 0,-1-1 0,0 1 0,0 0 0,1-1 0,21-14-8281,-5 9-4047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8.277"/>
    </inkml:context>
    <inkml:brush xml:id="br0">
      <inkml:brushProperty name="width" value="0.025" units="cm"/>
      <inkml:brushProperty name="height" value="0.025" units="cm"/>
    </inkml:brush>
  </inkml:definitions>
  <inkml:trace contextRef="#ctx0" brushRef="#br0">1 0 16624,'4'0'5061,"0"0"127,-3 10-3586,2 7 64,-3 3-225,0 4-704,0 2-449,0 6-128,-3-4-160,-2 1 0,2-3-641,3-5-1280,0-7-1282,0-11-545,8-3 97,5-12-2115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18.913"/>
    </inkml:context>
    <inkml:brush xml:id="br0">
      <inkml:brushProperty name="width" value="0.025" units="cm"/>
      <inkml:brushProperty name="height" value="0.025" units="cm"/>
    </inkml:brush>
  </inkml:definitions>
  <inkml:trace contextRef="#ctx0" brushRef="#br0">5 1 18321,'0'0'14094,"4"1"-13779,-1-1-313,0 1 0,0-1 0,-1 1 1,1 0-1,0 0 0,-1 0 0,1 1 0,0-1 1,-1 1-1,0-1 0,1 1 0,-1 0 1,0 0-1,0 0 0,0 0 0,0 0 0,0 0 1,0 0-1,-1 1 0,2 2 0,-2-2-2,0 0-1,0 0 1,-1 1-1,1-1 1,-1 0 0,0 0-1,0 0 1,0 0-1,0 1 1,-1-1-1,0 0 1,1 0-1,-1 0 1,0 0-1,0 0 1,0 0-1,-1 0 1,1 0-1,-4 4 1,4-6 0,0 0-1,0 0 1,1 0 0,-1 0 0,0 0-1,0 1 1,1-1 0,-1 0 0,1 1-1,-1-1 1,1 0 0,0 1 0,0-1-1,-1 1 1,1-1 0,0 1 0,0-1-1,0 0 1,0 1 0,1-1 0,-1 1-1,0-1 1,1 0 0,-1 1 0,1-1-1,-1 0 1,1 1 0,0 1 0,2-1-5,0 1 0,1-1 0,-1 0 0,0 0 0,0-1 1,1 1-1,-1 0 0,8 1 0,21 10-67,-29-10 75,-1 0 0,1 0-1,-1-1 1,1 1 0,-1 1-1,0-1 1,0 0 0,0 0-1,-1 1 1,1-1 0,-1 1-1,0 0 1,0-1 0,0 1-1,0 0 1,-1 0 0,1-1-1,-1 1 1,0 0 0,0 0-1,-1 0 1,1-1 0,-1 1-1,0 0 1,-2 6 0,2-9 0,0 1 0,0-1 0,-1 1 0,1-1 0,-1 0 0,1 1 0,-1-1 1,0 0-1,1 0 0,-1 0 0,0 0 0,0-1 0,1 1 0,-1 0 0,0-1 1,0 1-1,0-1 0,0 1 0,0-1 0,-3 0 0,-46 0-12,36 0 6,14 0-50,-1 0 1,1 0-1,-1 0 1,1 0-1,0 0 1,-1 0-1,1 0 1,0 0-1,-1-1 1,1 1-1,0-1 0,-1 1 1,1-1-1,0 1 1,0-1-1,0 0 1,-1 1-1,1-1 1,0 0-1,0 0 1,0 0-1,0 0 0,0 0 1,1 0-1,-1 0 1,-1-2-1,2 2-158,0-1 0,0 1-1,0-1 1,0 1 0,0-1-1,0 1 1,0 0 0,0-1-1,1 1 1,-1-1 0,1 1-1,-1 0 1,1-1 0,-1 1-1,1 0 1,0 0 0,0-1-1,0 1 1,-1 0 0,1 0-1,0 0 1,0 0 0,1 0-1,-1 0 1,1-1 0,15-11-9340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0.524"/>
    </inkml:context>
    <inkml:brush xml:id="br0">
      <inkml:brushProperty name="width" value="0.025" units="cm"/>
      <inkml:brushProperty name="height" value="0.025" units="cm"/>
    </inkml:brush>
  </inkml:definitions>
  <inkml:trace contextRef="#ctx0" brushRef="#br0">194 49 5573,'0'0'1100,"9"-6"5162,18-13-3416,6-4 4018,-37 27-1948,-4 11-3274,-5 7-1585,-224 243 3434,245-281-11817,17-25 108,-11 10-1102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0.884"/>
    </inkml:context>
    <inkml:brush xml:id="br0">
      <inkml:brushProperty name="width" value="0.025" units="cm"/>
      <inkml:brushProperty name="height" value="0.025" units="cm"/>
    </inkml:brush>
  </inkml:definitions>
  <inkml:trace contextRef="#ctx0" brushRef="#br0">179 54 12556,'0'0'6609,"-6"-8"-3785,-22-25-870,27 31-1868,0 1 0,-1 0 0,1 0 1,-1 0-1,1 0 0,-1 0 1,0 0-1,1 1 0,-1-1 0,0 1 1,0-1-1,1 1 0,-1-1 0,0 1 1,0 0-1,0 0 0,1 0 1,-1 0-1,0 0 0,0 0 0,0 0 1,1 1-1,-1-1 0,0 1 0,0-1 1,1 1-1,-1 0 0,0 0 1,1 0-1,-1 0 0,1 0 0,-1 0 1,1 0-1,-3 2 0,-2 3-38,0 0-1,0 0 1,1 1-1,-1-1 1,-4 10-1,5-9 127,1 1 0,0-1 0,0 1-1,1 0 1,0 1 0,0-1 0,-1 10 0,3-16-124,1-1 1,0 1 0,0 0-1,-1 0 1,1-1 0,1 1 0,-1 0-1,0 0 1,0-1 0,1 1-1,-1 0 1,0 0 0,1-1 0,0 1-1,-1 0 1,1-1 0,0 1-1,0-1 1,0 1 0,0-1 0,0 1-1,0-1 1,1 0 0,-1 0 0,0 1-1,1-1 1,-1 0 0,1 0-1,-1 0 1,1-1 0,-1 1 0,1 0-1,0 0 1,-1-1 0,1 1-1,0-1 1,0 0 0,-1 1 0,1-1-1,2 0 1,3 1 35,1-1 0,-1 0-1,1 0 1,0 0 0,-1-1 0,0-1 0,1 1-1,-1-1 1,0 0 0,1-1 0,-1 1 0,-1-1-1,14-8 1,-16 8-49,0 0 0,0 0 0,0 0 0,-1 0 0,1-1 0,-1 0 0,0 1-1,0-1 1,0 0 0,0 0 0,-1-1 0,0 1 0,1-1 0,-2 1 0,1-1 0,-1 0 0,1 1-1,-1-1 1,0 0 0,-1 0 0,1 0 0,-1-6 0,0 9-37,0 0 0,-1 1 0,1-1 0,0 1 0,-1-1 0,1 1 0,-1-1 0,1 1 0,-1-1 0,0 1 0,1-1 0,-1 1 0,0 0 0,0 0 0,0-1 0,0 1 0,0 0 0,-1 0 0,1 0 0,0 0 0,0 0 0,-3-1 0,0 0 0,1 1 0,-1-1 0,0 1 0,0 0 0,0 0 0,0 0 0,0 1 0,-8-1 0,3 1 0,1 0 0,-1 1 0,1 0 0,-1 1 0,1 0 0,0 0 0,-1 0 0,-8 6 0,8-4-124,1 1-1,0 1 1,0-1 0,1 2-1,-7 6 1,12-11 18,0 0 1,0 0-1,0 0 1,0 0-1,1 1 0,-1-1 1,1 1-1,-1-1 0,1 1 1,0-1-1,0 1 1,0 0-1,1-1 0,-1 1 1,1 0-1,-1 0 1,1 0-1,0 0 0,0-1 1,0 1-1,1 3 0,-1-5-189,1 1-1,-1-1 1,1 0-1,0 0 1,-1 0-1,1 0 0,0 0 1,0 0-1,0 0 1,0-1-1,0 1 1,0 0-1,0 0 0,0-1 1,0 1-1,0 0 1,0-1-1,0 1 1,1-1-1,-1 0 0,0 1 1,0-1-1,0 0 1,1 0-1,-1 1 1,0-1-1,1 0 1,-1 0-1,2-1 0,28 2-6216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7.416"/>
    </inkml:context>
    <inkml:brush xml:id="br0">
      <inkml:brushProperty name="width" value="0.025" units="cm"/>
      <inkml:brushProperty name="height" value="0.025" units="cm"/>
      <inkml:brushProperty name="color" value="#E71224"/>
    </inkml:brush>
  </inkml:definitions>
  <inkml:trace contextRef="#ctx0" brushRef="#br0">142 0 19827,'0'0'5568,"-6"11"-4421,-19 41-81,-51 121-169,68-152-837,1 1 1,1 0-1,2 1 1,0-1 0,1 1-1,0 32 1,3-52-107,0 1 1,1-1-1,-1 0 0,1 0 1,-1 0-1,1 0 1,0-1-1,0 1 1,1 0-1,-1 0 1,0 0-1,1-1 0,0 1 1,-1-1-1,1 1 1,0-1-1,0 0 1,1 0-1,-1 0 1,0 0-1,1 0 0,-1 0 1,1 0-1,0-1 1,-1 0-1,1 1 1,0-1-1,0 0 1,0 0-1,3 0 0,1 1-659,0-1-1,-1 0 0,1-1 1,0 1-1,11-2 1,32-10-7641,-9-9-4893</inkml:trace>
  <inkml:trace contextRef="#ctx0" brushRef="#br0" timeOffset="1">442 119 16047,'0'0'3929,"-4"9"-582,-2 6-2065,-36 94 4422,38-95-5495,0 0 1,1 1-1,0-1 0,1 1 0,1 0 1,0 18-1,2-31-198,-1 0 0,1-1 0,0 1 0,0-1 0,0 1 0,0-1 0,0 1 0,0-1 0,0 0 0,0 0 0,0 1 0,1-1 0,-1 0 0,0 0-1,1 0 1,-1 0 0,1 0 0,-1-1 0,1 1 0,-1 0 0,1-1 0,0 1 0,-1-1 0,1 0 0,0 1 0,0-1 0,-1 0 0,1 0 0,0 0 0,-1 0 0,4-1 0,5 1-91,0 0 0,0-1 1,0-1-1,13-2 0,-17 2-362,1-1-1,-1 1 1,0-1-1,0 0 1,0-1-1,5-3 1,-5 3-818,-1-1 1,1 0-1,-1 0 0,0 0 0,6-9 1,6-13-7256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1.222"/>
    </inkml:context>
    <inkml:brush xml:id="br0">
      <inkml:brushProperty name="width" value="0.025" units="cm"/>
      <inkml:brushProperty name="height" value="0.025" units="cm"/>
    </inkml:brush>
  </inkml:definitions>
  <inkml:trace contextRef="#ctx0" brushRef="#br0">100 40 13229,'0'0'8237,"-9"10"-6225,-25 32-731,33-41-1220,0 0 0,-1 1 0,1-1 0,0 0 0,1 0 0,-1 1 0,0-1 0,0 1 0,0-1 0,1 1 0,-1-1 0,1 1-1,-1-1 1,1 1 0,0 0 0,-1-1 0,1 1 0,0 0 0,0-1 0,0 1 0,0-1 0,1 1 0,-1 0 0,0-1 0,1 1 0,-1-1-1,1 1 1,-1-1 0,1 1 0,0-1 0,0 1 0,0-1 0,-1 1 0,1-1 0,1 0 0,-1 0 0,0 0 0,0 1 0,0-1 0,1 0-1,-1 0 1,0-1 0,1 1 0,-1 0 0,1 0 0,-1-1 0,1 1 0,2 0 0,4 1 389,0 1 1,1-2-1,-1 1 1,1-1 0,-1 0-1,16-1 1,-20-1-397,1 0 1,-1 0-1,1 0 1,-1 0-1,0-1 1,1 0-1,-1 0 1,0 0-1,0 0 1,0 0 0,-1-1-1,1 0 1,0 0-1,-1 0 1,0 0-1,0 0 1,0-1-1,0 1 1,0-1-1,-1 0 1,0 0 0,3-5-1,-4 7-38,0-1 0,0 1-1,0-1 1,-1 1 0,1-1 0,-1 0-1,1 1 1,-1-1 0,0 0-1,0 1 1,0-1 0,-1 0 0,1 1-1,0-1 1,-1 1 0,0-1 0,1 1-1,-1-1 1,0 1 0,-1-1 0,1 1-1,0 0 1,-1-1 0,1 1 0,-1 0-1,1 0 1,-1 0 0,0 0 0,0 1-1,0-1 1,0 0 0,0 1 0,-1-1-1,1 1 1,0 0 0,-1 0 0,1 0-1,-5-1 1,-4-2-393,-2 0-1,1 1 1,0 0-1,-1 1 1,1 1 0,-1 0-1,1 1 1,-1 0 0,0 1-1,1 0 1,-1 1-1,-19 6 1,21-4-7497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1.580"/>
    </inkml:context>
    <inkml:brush xml:id="br0">
      <inkml:brushProperty name="width" value="0.025" units="cm"/>
      <inkml:brushProperty name="height" value="0.025" units="cm"/>
    </inkml:brush>
  </inkml:definitions>
  <inkml:trace contextRef="#ctx0" brushRef="#br0">1 64 11435,'0'0'17456,"69"-31"-16879,-33 26-257,9 0-192,2 1-128,6 0-576,-1-1-2819,-3-5-3940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153"/>
    </inkml:context>
    <inkml:brush xml:id="br0">
      <inkml:brushProperty name="width" value="0.025" units="cm"/>
      <inkml:brushProperty name="height" value="0.025" units="cm"/>
    </inkml:brush>
  </inkml:definitions>
  <inkml:trace contextRef="#ctx0" brushRef="#br0">0 1 16624,'0'0'10474,"74"23"-9738,-32-23-576,1 0-95,-2-4-546,-5-2-1056,-11 2-545,-13 4-1730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525"/>
    </inkml:context>
    <inkml:brush xml:id="br0">
      <inkml:brushProperty name="width" value="0.025" units="cm"/>
      <inkml:brushProperty name="height" value="0.025" units="cm"/>
    </inkml:brush>
  </inkml:definitions>
  <inkml:trace contextRef="#ctx0" brushRef="#br0">1 31 17232,'0'0'7880,"81"0"-7624,-34-6-96,4-1-256,-3-2-3235,-5 0-5029</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7.915"/>
    </inkml:context>
    <inkml:brush xml:id="br0">
      <inkml:brushProperty name="width" value="0.025" units="cm"/>
      <inkml:brushProperty name="height" value="0.025" units="cm"/>
    </inkml:brush>
  </inkml:definitions>
  <inkml:trace contextRef="#ctx0" brushRef="#br0">1 1 7527,'0'0'20596,"4"50"-19507,-4-21-609,0 3-352,0 0-96,0 0 32,0-1-160,0-4-929,4-4-1313,0-4-993,2-3-609,-4-5-993,-2-1-3458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8.245"/>
    </inkml:context>
    <inkml:brush xml:id="br0">
      <inkml:brushProperty name="width" value="0.025" units="cm"/>
      <inkml:brushProperty name="height" value="0.025" units="cm"/>
    </inkml:brush>
  </inkml:definitions>
  <inkml:trace contextRef="#ctx0" brushRef="#br0">1 43 1858,'0'0'26745,"73"-2"-25752,-26-7-352,2-1-481,0 2-160,-5 2-673,-8 1-1057,-7 2-1793,-19 3-1570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28.583"/>
    </inkml:context>
    <inkml:brush xml:id="br0">
      <inkml:brushProperty name="width" value="0.025" units="cm"/>
      <inkml:brushProperty name="height" value="0.025" units="cm"/>
    </inkml:brush>
  </inkml:definitions>
  <inkml:trace contextRef="#ctx0" brushRef="#br0">50 23 15599,'0'0'12951,"12"-2"-11740,11-2-756,22-3 318,59-3 1,-103 10-782,0 0-1,-1 0 1,1 0 0,0 1-1,0-1 1,-1 0-1,1 0 1,0 0-1,-1 1 1,1-1 0,0 0-1,-1 1 1,1-1-1,-1 0 1,1 1-1,0-1 1,-1 1-1,1-1 1,-1 1 0,1-1-1,-1 1 1,0 0-1,1-1 1,-1 1-1,0-1 1,1 1-1,-1 0 1,0-1 0,1 1-1,-1 0 1,0-1-1,0 1 1,0 0-1,0 0 1,0-1-1,0 1 1,0 0 0,0-1-1,0 1 1,0 0-1,0 0 1,0-1-1,-1 1 1,1 0-1,0-1 1,0 1 0,-1 0-1,0 0 1,0 3 6,-1 1 0,1-1 1,-1 0-1,-1 1 0,1-1 1,0 0-1,-4 3 0,-13 13 99,-1-1 0,-35 25 0,0 0 974,82-50-1002,55-23-136,-75 27 45,0 0 0,0 1 0,-1 0 0,1 0 0,0 1 0,0-1 0,0 2 0,0-1 0,0 1-1,11 3 1,-16-3 4,0 0 0,0 1-1,0-1 1,0 1-1,-1-1 1,1 1 0,-1 0-1,1 0 1,-1-1-1,1 1 1,-1 0 0,0 0-1,0 1 1,0-1-1,0 0 1,0 0 0,-1 0-1,1 1 1,-1-1-1,1 0 1,-1 1 0,0-1-1,0 0 1,0 1 0,0-1-1,0 0 1,-1 1-1,1-1 1,-2 4 0,0 5 150,0 0 1,-1-1 0,0 1 0,-1-1 0,-5 11 0,5-13-131,-1-1 1,0 0-1,-1 0 0,0-1 0,0 0 1,0 0-1,-1 0 0,1 0 1,-2-1-1,1 0 0,0-1 0,-1 0 1,0 0-1,0-1 0,0 1 1,0-2-1,-1 1 0,1-1 0,-1-1 1,0 1-1,1-1 0,-1-1 1,0 0-1,1 0 0,-1-1 0,0 0 1,-11-2-1,18 2-23,-1 0-1,1 0 1,0-1-1,-1 1 1,1 0-1,0-1 1,0 1-1,-1-1 1,1 0-1,1 0 1,-1 0-1,0 0 1,0 0-1,1 0 1,-1 0-1,1 0 1,0-1-1,-2-2 1,-9-30-4856,5-6-10786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1.980"/>
    </inkml:context>
    <inkml:brush xml:id="br0">
      <inkml:brushProperty name="width" value="0.025" units="cm"/>
      <inkml:brushProperty name="height" value="0.025" units="cm"/>
    </inkml:brush>
  </inkml:definitions>
  <inkml:trace contextRef="#ctx0" brushRef="#br0">31 90 5541,'0'0'-768,"-11"-53"351,9 39 129,-1 5 480,1 0 64,1 5 1,-2 4 4387,0 0-4196,2 8-1184,-4 5-1827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3.665"/>
    </inkml:context>
    <inkml:brush xml:id="br0">
      <inkml:brushProperty name="width" value="0.025" units="cm"/>
      <inkml:brushProperty name="height" value="0.025" units="cm"/>
    </inkml:brush>
  </inkml:definitions>
  <inkml:trace contextRef="#ctx0" brushRef="#br0">11 1 9577,'0'0'9497,"-2"8"-8109,-1 2-798,-1 7-45,2 3 3488,54 10-1060,-15-6-2639,-1 1-1,43 40 1,-44-35 62,77 51 1,113 77-236,-71-45-66,62 55 635,-42-30-403,103 98-9,-52-39 106,70 63-277,41 30 21,132 92-168,-184-142 0,-218-187 0,258 220 0,-256-210-7,157 135-66,-16-9-1373,1 1 1137,-176-163 141,2-2 0,1-1 0,0-1 0,60 25 0,-66-35-22,0 2 0,-2 1-1,0 1 1,-1 1-1,43 37 1,-61-47 372,0 1-1,-1 0 1,0 0-1,0 1 1,-1 0-1,10 16 1,-17-25-655,0 1-151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5.870"/>
    </inkml:context>
    <inkml:brush xml:id="br0">
      <inkml:brushProperty name="width" value="0.025" units="cm"/>
      <inkml:brushProperty name="height" value="0.025" units="cm"/>
    </inkml:brush>
  </inkml:definitions>
  <inkml:trace contextRef="#ctx0" brushRef="#br0">42 0 12364,'0'0'15791,"10"63"-14830,-12-24-481,-9 1-192,-1 0-128,1-4-96,1-3-31,7-4-354,1-8-1408,2-4-1635,0-9-1248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7.771"/>
    </inkml:context>
    <inkml:brush xml:id="br0">
      <inkml:brushProperty name="width" value="0.025" units="cm"/>
      <inkml:brushProperty name="height" value="0.025" units="cm"/>
      <inkml:brushProperty name="color" value="#E71224"/>
    </inkml:brush>
  </inkml:definitions>
  <inkml:trace contextRef="#ctx0" brushRef="#br0">16 1 14286,'0'0'18321,"-16"7"-33023</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36.256"/>
    </inkml:context>
    <inkml:brush xml:id="br0">
      <inkml:brushProperty name="width" value="0.025" units="cm"/>
      <inkml:brushProperty name="height" value="0.025" units="cm"/>
    </inkml:brush>
  </inkml:definitions>
  <inkml:trace contextRef="#ctx0" brushRef="#br0">115 1 15631,'0'0'14296,"-10"12"-14211,-6 6-57,1-1 9,0 0 0,2 1 0,-16 24 1,29-41-32,-1-1 0,1 1 0,0 0 0,0 0 0,-1-1 1,1 1-1,0 0 0,0-1 0,0 1 0,0 0 0,0-1 1,0 1-1,0 0 0,0 0 0,0-1 0,0 1 0,1 0 1,-1-1-1,0 1 0,0 0 0,1-1 0,-1 1 0,0 0 1,1-1-1,-1 1 0,1-1 0,-1 1 0,1-1 0,-1 1 1,1-1-1,-1 1 0,1-1 0,-1 1 0,1-1 0,0 0 1,-1 1-1,1-1 0,0 0 0,-1 1 0,1-1 0,0 0 1,-1 0-1,1 0 0,0 0 0,0 0 0,-1 0 0,1 0 1,0 0-1,1 0 0,49 2 131,-38-2-102,12 0-28,-12-1-3,1 1 0,-1 1 0,1 0 0,-1 0 0,0 2 1,1-1-1,-1 2 0,0-1 0,14 8 0,-26-10 20,1 0 1,-1-1-1,1 2 1,-1-1-1,0 0 0,1 0 1,-1 0-1,0 1 1,0-1-1,0 1 1,0-1-1,0 1 0,0-1 1,0 1-1,0-1 1,-1 1-1,1 0 0,-1-1 1,1 1-1,-1 0 1,1 0-1,-1 0 0,0-1 1,0 1-1,0 0 1,0 0-1,0 0 0,-1-1 1,1 1-1,0 0 1,-1 0-1,0-1 0,1 1 1,-1 0-1,0-1 1,0 1-1,1-1 0,-1 1 1,-1-1-1,1 1 1,-1 0-1,-4 6 147,-1 0 0,0 0 0,0-1-1,0 0 1,-16 11 0,10-9-171,-1 0 0,0-1 0,-1 0 0,0-1 0,0-1 0,-1 0 0,1-1 0,-1-1 0,0-1 0,-1 0 0,-30 1 0,46-3 4,1-1 0,0 0 1,-1 0-1,1 0 0,0 0 0,-1 0 0,1 0 1,-1-1-1,1 1 0,0 0 0,-1 0 0,1 0 1,0 0-1,-1 0 0,1 0 0,0-1 1,-1 1-1,1 0 0,0 0 0,-1-1 0,1 1 1,0 0-1,0 0 0,-1-1 0,1 1 0,0 0 1,0-1-1,-1 1 0,1 0 0,0-1 0,0 1 1,0 0-1,0-1 0,0 1 0,-1-1 0,6-16 148,15-14-1667,4 0-4544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6.608"/>
    </inkml:context>
    <inkml:brush xml:id="br0">
      <inkml:brushProperty name="width" value="0.025" units="cm"/>
      <inkml:brushProperty name="height" value="0.025" units="cm"/>
    </inkml:brush>
  </inkml:definitions>
  <inkml:trace contextRef="#ctx0" brushRef="#br0">0 0 8232,'0'0'22528,"5"14"-21776,0 0-617,-1 0-1,0 0 0,-2 0 0,1 1 0,-2-1 0,0 1 0,0-1 0,-3 18 0,-6 232-1511,8-228-588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292"/>
    </inkml:context>
    <inkml:brush xml:id="br0">
      <inkml:brushProperty name="width" value="0.025" units="cm"/>
      <inkml:brushProperty name="height" value="0.025" units="cm"/>
    </inkml:brush>
  </inkml:definitions>
  <inkml:trace contextRef="#ctx0" brushRef="#br0">34 1 12588,'0'0'16875,"2"8"-15776,0 1-937,0-1-1,0 0 1,-1 1 0,0-1-1,0 1 1,-1 0 0,-1-1-1,1 1 1,-1-1-1,-4 15 1,-4 6-48,3-10-69,0-1 0,1 1-1,1 0 1,1 1 0,1-1-1,0 27 1,2-44-65,0-1 0,1 0 1,-1 0-1,1 0 0,-1 0 0,1 0 0,-1 0 1,1 0-1,0 0 0,0 0 0,-1 0 0,1 0 0,0 0 1,0 0-1,0-1 0,0 1 0,0 0 0,0-1 1,0 1-1,0-1 0,0 1 0,0-1 0,1 1 1,-1-1-1,0 0 0,0 1 0,0-1 0,0 0 1,1 0-1,-1 0 0,0 0 0,0 0 0,1 0 1,-1-1-1,0 1 0,0 0 0,2-1 0,1 1-211,0-1-1,0 0 1,0 0-1,0 0 1,0 0-1,0-1 1,0 1-1,0-1 1,-1 0-1,5-3 1,-4 1-1251,-1 0 0,1 0 0,0 0 0,-1-1 0,0 0-1,0 1 1,3-8 0,3-13-9883</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617"/>
    </inkml:context>
    <inkml:brush xml:id="br0">
      <inkml:brushProperty name="width" value="0.025" units="cm"/>
      <inkml:brushProperty name="height" value="0.025" units="cm"/>
    </inkml:brush>
  </inkml:definitions>
  <inkml:trace contextRef="#ctx0" brushRef="#br0">51 0 10378,'0'0'12107,"-24"49"-9352,16-19-193,3 2-1088,-2 4-257,3-1-224,1-2-481,3-2-384,0-3-96,0-5-96,0-2-1153,6-5-1441,2-7-1859,2-4-671,0-5-1603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7.974"/>
    </inkml:context>
    <inkml:brush xml:id="br0">
      <inkml:brushProperty name="width" value="0.025" units="cm"/>
      <inkml:brushProperty name="height" value="0.025" units="cm"/>
    </inkml:brush>
  </inkml:definitions>
  <inkml:trace contextRef="#ctx0" brushRef="#br0">123 0 16944,'0'0'9017,"-8"10"-7864,-4 5-886,1 0 1,1 1 0,0 1-1,1-1 1,1 2 0,-10 28-1,11-25-76,1-4-1,1-1 0,0 1 0,1 0 0,0 0 0,2 0 0,0 0 0,1 0 0,2 28 0,-1-45-189,0 1 0,0 0 0,0-1 0,1 1 0,-1 0 0,0-1 0,1 1 0,-1 0 0,0-1 0,1 1 0,-1-1 0,1 1 0,-1 0 0,1-1 0,-1 1 0,1-1 0,0 0 0,-1 1 0,1-1 0,-1 1 0,1-1 0,0 0 0,-1 1 0,1-1 0,0 0 0,-1 0 0,1 0 0,0 0 0,0 1 0,-1-1 0,1 0 0,0 0 0,0 0 0,-1-1 0,1 1 0,0 0 0,-1 0 0,1 0 0,0 0 0,0-1 0,30-14 145,-17 2-65,0 0 1,-1-2 0,-1 0 0,0 0-1,-1-1 1,0 0 0,-2-1 0,0 0-1,-1-1 1,0 0 0,-2 0 0,0-1-1,-1 1 1,-1-1 0,3-30 0,-6 46-56,-1 0-1,0 0 1,0 1 0,0-1 0,0 0 0,-1 1 0,1-1 0,-1 0 0,1 1 0,-1-1 0,0 0 0,-2-3 0,2 5-30,0 0 0,0 1 1,0-1-1,0 0 0,0 1 1,0-1-1,0 1 1,0-1-1,0 1 0,0 0 1,0-1-1,0 1 0,0 0 1,-1 0-1,1 0 0,0 0 1,0 0-1,0 0 1,0 0-1,-1 0 0,1 0 1,0 0-1,0 1 0,0-1 1,0 0-1,0 1 1,0-1-1,0 1 0,0-1 1,0 1-1,0 0 0,0-1 1,-1 2-1,-6 4-285,-1 0 0,1 0 0,1 1 0,-1 0 0,1 1-1,0-1 1,1 1 0,-7 11 0,2-3-1806,1 1 1,1 0-1,-11 28 0,12-18-4370,7-11-3784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6:48.301"/>
    </inkml:context>
    <inkml:brush xml:id="br0">
      <inkml:brushProperty name="width" value="0.025" units="cm"/>
      <inkml:brushProperty name="height" value="0.025" units="cm"/>
    </inkml:brush>
  </inkml:definitions>
  <inkml:trace contextRef="#ctx0" brushRef="#br0">169 1 18866,'-7'10'2456,"-19"28"-1239,2 2 1,-23 49-1,34-62-634,2 1 0,0 0-1,2 1 1,-10 54 0,19-82-537,-1 1 1,1-1 0,0 0 0,0 1-1,0-1 1,0 1 0,0-1 0,0 0-1,0 1 1,0-1 0,0 1-1,1-1 1,-1 0 0,0 1 0,1-1-1,-1 0 1,1 1 0,0-1 0,-1 0-1,1 0 1,1 2 0,-1-3 12,0 0 0,0 1 0,0-1 0,0 0 0,0 0 0,0 0 1,0 1-1,0-1 0,-1 0 0,1 0 0,0-1 0,0 1 0,0 0 0,0 0 1,0 0-1,0-1 0,0 1 0,0 0 0,0-1 0,0 1 0,0-1 0,0 0 0,6-3 217,0-1 0,0 0-1,0 0 1,-1-1-1,8-8 1,0-2-212,-2-1 1,0 0-1,-1-1 1,0 0-1,-2 0 1,0-1-1,-1-1 1,-1 1-1,-1-1 1,0 0-1,-2-1 1,4-34-1,-8 52-98,0 1 0,0-1 0,0 1-1,0 0 1,0-1 0,0 1 0,0-1 0,-1 1 0,0 0-1,1 0 1,-1-1 0,0 1 0,0 0 0,0 0 0,0 0 0,0 0-1,-1 0 1,-1-3 0,1 4-52,1 0 1,-1 1-1,1-1 0,0 0 0,-1 1 1,1-1-1,-1 1 0,1 0 1,-1-1-1,1 1 0,-1 0 0,1 0 1,-1 0-1,0 0 0,1 0 1,-1 0-1,1 1 0,-1-1 0,1 0 1,-4 2-1,-3 1-600,0 1 0,1 0 1,-1 1-1,1 0 0,-1 0 0,1 0 0,1 1 0,-9 8 1,-13 18-8183</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5.773"/>
    </inkml:context>
    <inkml:brush xml:id="br0">
      <inkml:brushProperty name="width" value="0.025" units="cm"/>
      <inkml:brushProperty name="height" value="0.025" units="cm"/>
    </inkml:brush>
  </inkml:definitions>
  <inkml:trace contextRef="#ctx0" brushRef="#br0">0 1312 5573,'0'0'19480,"6"-2"-18759,1 0-491,-1 0 1,1-1-1,-1 1 0,0-2 1,8-4-1,-12 8-198,33-18 2504,46-7-2470,-1-4 0,127-63 0,169-77-8,-14 3 85,-237 105-125,160-83-339,73-35-127,-80 50 346,185-81-117,-426 194 207,1 1 0,0 3 0,50-11 0,-87 23 199,-1 2-364,0 4-1038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7.793"/>
    </inkml:context>
    <inkml:brush xml:id="br0">
      <inkml:brushProperty name="width" value="0.025" units="cm"/>
      <inkml:brushProperty name="height" value="0.025" units="cm"/>
    </inkml:brush>
  </inkml:definitions>
  <inkml:trace contextRef="#ctx0" brushRef="#br0">95 1 12908,'0'0'16122,"7"11"-15588,-2-4-446,-2-4-51,-1 0 1,1 1-1,-1-1 1,0 1-1,0 0 1,0 0-1,0 0 1,-1 0-1,1 0 1,-1 0-1,0 0 1,0 0-1,-1 0 1,1 1 0,-1-1-1,0 0 1,0 1-1,0-1 1,-2 8-1,-7 10 234,0-1 0,-1 0 0,-1 0 0,-15 21 0,13-22-18,0 1-1,2 1 1,-15 35-1,26-56-252,0 0 0,-1 0 0,1 0 0,0 0 0,0-1 0,0 1 0,-1 0 0,1 0 0,0 0 0,0 0 0,0 0 0,0-1 0,1 1 0,-1 0 0,0 0 0,0 0 0,0 0 0,1 0 0,-1-1 0,0 1 0,1 0 0,-1 0 0,1 0 0,-1-1 0,1 1 0,-1 0 0,1-1 0,-1 1 0,1-1 0,0 1 0,-1 0 0,1-1 0,0 1 0,1 0 0,1 0 0,0 0 0,1 0 0,-1 0 0,1 0 0,0-1 0,-1 1 0,1-1 0,0 0 0,3 0 0,13-2 0,0-1 0,24-5 0,15-8 0,-31 7 0,0 2 0,0 1 0,57-4 0,-89 9-3130,-3-2-4636,-10-6-3055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48.348"/>
    </inkml:context>
    <inkml:brush xml:id="br0">
      <inkml:brushProperty name="width" value="0.025" units="cm"/>
      <inkml:brushProperty name="height" value="0.025" units="cm"/>
    </inkml:brush>
  </inkml:definitions>
  <inkml:trace contextRef="#ctx0" brushRef="#br0">77 10 19218,'0'0'11841,"-1"10"-11404,-5 16-215,0 0 0,-16 38 0,13-39-101,0 1 0,1 0 0,2 0 0,-3 28 0,42-108-121,-19 21 0,-1 0 0,-2 0 0,-1-1 0,9-60 0,-22 90 0,-4 14 0,-7 14 0,10-14 0,1 1 0,-1-1 0,2 1 0,0 0 0,0 0 0,1 0 0,0 0 0,1 13 0,0-22 0,1-1 0,-1 0 0,0 1 0,0-1 0,1 0 0,-1 0 0,1 1 0,-1-1 0,1 0 0,0 0 0,-1 0 0,1 0 0,0 0 0,0 0 0,0 0 0,0 0 0,0 0 0,0 0 0,0-1 0,0 1 0,0 0 0,0-1 0,0 1 0,0 0 0,1-1 0,-1 1 0,0-1 0,0 0 0,1 0 0,-1 1 0,0-1 0,0 0 0,1 0 0,-1 0 0,0 0 0,1 0 0,-1 0 0,0-1 0,1 1 0,-1 0 0,0-1 0,2 0 0,4-1 0,0 0 0,1 0 0,-1-1 0,-1 0 0,1 0 0,7-5 0,9-9 0,-1 0 0,-1-1 0,-1-1 0,0-1 0,30-42 0,-70 91 0,2 1 0,-24 50 0,36-67 0,0 1 0,1 0 0,0 1 0,1-1 0,1 1 0,0-1 0,1 1 0,1 0 0,1 24 0,0-36-136,1 1 1,-1-1-1,1 0 0,0 1 1,0-1-1,1 0 0,-1 0 1,1 1-1,-1-1 0,1 0 0,3 3 1,7 8-8006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1.472"/>
    </inkml:context>
    <inkml:brush xml:id="br0">
      <inkml:brushProperty name="width" value="0.025" units="cm"/>
      <inkml:brushProperty name="height" value="0.025" units="cm"/>
    </inkml:brush>
  </inkml:definitions>
  <inkml:trace contextRef="#ctx0" brushRef="#br0">0 10 11979,'0'0'5926,"49"2"-5350,-29-2-223,-1-3-129,1 0-160,2 1 96,-2-1 0,3 3-64,-1 0-63,3 0-66,4 0-671,2 0-1218,5 0-801,2 0-640,1 0-1986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8.404"/>
    </inkml:context>
    <inkml:brush xml:id="br0">
      <inkml:brushProperty name="width" value="0.025" units="cm"/>
      <inkml:brushProperty name="height" value="0.025" units="cm"/>
      <inkml:brushProperty name="color" value="#E71224"/>
    </inkml:brush>
  </inkml:definitions>
  <inkml:trace contextRef="#ctx0" brushRef="#br0">0 302 14830,'0'0'13442,"8"-5"-11798,24-15-1359,0-2 0,-2-2 1,-1 0-1,0-2 0,-2-1 0,-1-1 0,-2-2 0,0 0 0,19-35 0,-51 112-285,-12 6 26,8-23-86,1 0 0,1 1 0,-8 48 0,18-79-37,0 0 0,0 0-1,0 0 1,-1 0-1,1 1 1,0-1-1,0 0 1,0 0 0,0 0-1,0 1 1,0-1-1,0 0 1,0 0-1,0 1 1,0-1-1,0 0 1,0 0 0,0 0-1,0 1 1,0-1-1,0 0 1,1 0-1,-1 0 1,0 1-1,0-1 1,0 0 0,0 0-1,0 0 1,0 0-1,0 1 1,1-1-1,-1 0 1,0 0-1,0 0 1,0 0 0,0 0-1,1 0 1,-1 1-1,0-1 1,0 0-1,0 0 1,1 0 0,-1 0-1,0 0 1,0 0-1,0 0 1,1 0-1,10-7-3208,11-16-3338,-1-8-3851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1.847"/>
    </inkml:context>
    <inkml:brush xml:id="br0">
      <inkml:brushProperty name="width" value="0.025" units="cm"/>
      <inkml:brushProperty name="height" value="0.025" units="cm"/>
    </inkml:brush>
  </inkml:definitions>
  <inkml:trace contextRef="#ctx0" brushRef="#br0">0 17 6566,'0'0'12615,"11"0"-11766,491-3-4598,123-3 1225,-497 2-6126,62 5 8646,112-3 5119,-251 0-7774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2.202"/>
    </inkml:context>
    <inkml:brush xml:id="br0">
      <inkml:brushProperty name="width" value="0.025" units="cm"/>
      <inkml:brushProperty name="height" value="0.025" units="cm"/>
    </inkml:brush>
  </inkml:definitions>
  <inkml:trace contextRef="#ctx0" brushRef="#br0">0 5 5990,'0'0'7014,"58"-5"-5540,-35 5-513,3 0-545,8 0-64,2 0-192,4 0-127,2 0-66,3 7-447,-1 0-481,0 0-736,2 0-1122,-1-3-6758</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2.544"/>
    </inkml:context>
    <inkml:brush xml:id="br0">
      <inkml:brushProperty name="width" value="0.025" units="cm"/>
      <inkml:brushProperty name="height" value="0.025" units="cm"/>
    </inkml:brush>
  </inkml:definitions>
  <inkml:trace contextRef="#ctx0" brushRef="#br0">1 4 7207,'0'0'4062,"9"0"-2108,118-3-220,-87 5-3191,-1 1 0,1 2 0,44 12 0,-21-5 3565,-20-9 3887,-41-2-5424</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3.591"/>
    </inkml:context>
    <inkml:brush xml:id="br0">
      <inkml:brushProperty name="width" value="0.025" units="cm"/>
      <inkml:brushProperty name="height" value="0.025" units="cm"/>
    </inkml:brush>
  </inkml:definitions>
  <inkml:trace contextRef="#ctx0" brushRef="#br0">0 8 8488,'0'0'15278,"10"-2"-13516,30-3 53,-39 5-1709,0 0 0,0 1-1,0-1 1,0 1 0,0-1 0,0 1-1,0 0 1,0-1 0,0 1-1,0 0 1,-1 0 0,1-1 0,0 1-1,0 0 1,-1 0 0,1 0-1,0 0 1,-1 0 0,1 0 0,-1 0-1,1 0 1,-1 0 0,0 0-1,0 0 1,1 1 0,-1-1 0,0 0-1,0 0 1,0 0 0,0 0-1,0 0 1,0 1 0,0-1 0,-1 2-1,-4 39 1251,-21 26-1082,22-59-265,-1-1-1,2 1 1,-1 0-1,1 0 1,0 0-1,1 1 1,0-1-1,0 1 1,1-1-1,0 16 1,2-25-9,-1 1 0,1-1 0,-1 1 0,1-1 0,-1 1 0,1-1 0,0 1 0,-1-1 0,1 1 0,0-1 0,0 0 0,-1 1 0,1-1 0,0 0 0,0 0 0,-1 1 0,1-1 0,0 0 0,0 0 0,-1 0 0,1 0 0,0 0 0,0 0 0,1 0 0,24-2 0,-23 2 0,10-2-67,0-1 1,0-1-1,-1 0 0,1 0 0,-1-1 1,0-1-1,0 0 0,0-1 0,11-8 1,-22 14-175,1 0 0,-1 0 0,0 0 0,0 0 0,0 0 0,0-1 0,0 1 0,0 0 0,0-1 1,0 1-1,-1 0 0,1-1 0,0-2 0,1-21-7123,-2 24 7114,0-20-7827</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3.947"/>
    </inkml:context>
    <inkml:brush xml:id="br0">
      <inkml:brushProperty name="width" value="0.025" units="cm"/>
      <inkml:brushProperty name="height" value="0.025" units="cm"/>
    </inkml:brush>
  </inkml:definitions>
  <inkml:trace contextRef="#ctx0" brushRef="#br0">1 1 14029,'0'0'15567,"45"4"-18866,-35 3-1826,0-3-4676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4.494"/>
    </inkml:context>
    <inkml:brush xml:id="br0">
      <inkml:brushProperty name="width" value="0.025" units="cm"/>
      <inkml:brushProperty name="height" value="0.025" units="cm"/>
    </inkml:brush>
  </inkml:definitions>
  <inkml:trace contextRef="#ctx0" brushRef="#br0">214 1 15022,'0'0'13624,"-3"10"-13256,-2 5-247,-2 1 0,0-1 1,-1 0-1,-1 0 0,0-1 0,-1-1 0,0 1 1,-1-1-1,-18 16 0,28-28-93,-35 33 1304,25-25-612,24-26-515,6-4-750,0-1 1,-2-1-1,0-1 1,-2-1-1,15-31 1,-50 91-349,15-27 948,0 1 1,0-1 0,0 1-1,1 0 1,0 0 0,1 0-1,0 0 1,1 0 0,-4 20-1,7-21-14,-1 0-1,1 0 1,1 0-1,-1 0 1,1 0-1,4 8 1,5 28 22,-12-44-51,1-1 0,0 1-1,-1 0 1,1-1-1,0 1 1,-1 0 0,1-1-1,-1 1 1,1 0-1,-1-1 1,1 1 0,0 0-1,-1 0 1,1 0-1,-1 0 1,1-1 0,-1 1-1,1 0 1,-1 0-1,1 0 1,-1 0 0,1 0-1,-1 0 1,1 0-1,-1 0 1,1 0 0,-1 1-1,1-1 1,-1 0-1,1 0 1,-1 0 0,1 0-1,-1 1 1,1-1-1,0 0 1,-1 1 0,1-1-1,-1 0 1,1 1-1,0-1 1,-1 0 0,1 1-1,0-1 1,0 0-1,-1 1 1,1-1 0,0 1-1,0-1 1,-1 1 0,1-1-1,0 1 1,0-1-1,0 1 1,0-1 0,0 1-1,0-1 1,0 1-1,0-1 1,0 1 0,0-1-1,0 1 1,0-1-1,0 1 1,0-1 0,0 1-1,1-1 1,-1 1-1,-4-4 122,1 0 0,-1 0 0,1 0 0,-1 0 0,1-1-1,-5-7 1,-17-50 76,22 49-208,-1 1 1,0-1 0,-1 1 0,-1 1-1,1-1 1,-2 1 0,1 0 0,-12-14 0,6 16 163,7 11-111,5-2-57,0 1-1,1-1 1,-1 0 0,0 0 0,1 1 0,-1-1 0,1 0 0,0 0 0,-1 0 0,1 0 0,0 0-1,0 0 1,0 0 0,-1 0 0,1 0 0,0 0 0,0 0 0,2 0 0,10 8 40,0-1 0,1 0 1,1-1-1,-1-1 0,1 0 1,0-1-1,0-1 0,0 0 1,24 2-1,21 1-946,64-1 0,-117-6 683,33 0-3901,-4-1-3560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9.145"/>
    </inkml:context>
    <inkml:brush xml:id="br0">
      <inkml:brushProperty name="width" value="0.025" units="cm"/>
      <inkml:brushProperty name="height" value="0.025" units="cm"/>
    </inkml:brush>
  </inkml:definitions>
  <inkml:trace contextRef="#ctx0" brushRef="#br0">1 0 11435,'0'0'17318,"0"8"-16790,5 54 845,1-7-1840,-4-22-5014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59.515"/>
    </inkml:context>
    <inkml:brush xml:id="br0">
      <inkml:brushProperty name="width" value="0.025" units="cm"/>
      <inkml:brushProperty name="height" value="0.025" units="cm"/>
    </inkml:brush>
  </inkml:definitions>
  <inkml:trace contextRef="#ctx0" brushRef="#br0">20 0 14414,'0'0'10185,"-2"10"-9624,-2 1-529,2-7-161,0 1 1,1-1-1,0 1 0,0-1 0,0 1 1,0-1-1,1 1 0,0 6 0,8-8-9833,-8-4 9975,0 1 1,1 0-1,-1 0 0,0 0 0,0 0 1,1 0-1,-1 0 0,0 0 1,0-1-1,1 1 0,-1 0 0,0 0 1,0 0-1,1 0 0,-1 0 1,0 0-1,0 0 0,1 0 0,-1 0 1,0 1-1,0-1 0,1 0 0,-1 0 1,0 0-1,0 0 0,1 0 1,-1 0-1,0 0 0,0 1 0,0-1 1,1 0-1,-1 0 0,0 0 1,0 1-1,0-1 0,0 0 0,1 0 1,-1 0-1,0 1 0,0-1 0,0 0 1,0 0-1,0 1 0,0-1 1,0 0-1,0 0 0,0 1 0,1-1 1,-1 0-1,0 0 0,0 1 1,-1-1-1,1 0 0,0 0 0,0 1 1,0-1-1,0 0 0,0 0 1,0 1-1,0-1 0,0 0 0,0 0 1,0 1-1,-1-1 0,1 0 0,-15 23-3317,9-13-4335</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0.705"/>
    </inkml:context>
    <inkml:brush xml:id="br0">
      <inkml:brushProperty name="width" value="0.025" units="cm"/>
      <inkml:brushProperty name="height" value="0.025" units="cm"/>
    </inkml:brush>
  </inkml:definitions>
  <inkml:trace contextRef="#ctx0" brushRef="#br0">104 0 17745,'-6'115'7928,"-17"57"-4296,-5 87-757,22-115-2576,2-132-1917,-2-19-1559,-2-20-1541,-7-56-5783,8 30 1111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8:01.077"/>
    </inkml:context>
    <inkml:brush xml:id="br0">
      <inkml:brushProperty name="width" value="0.025" units="cm"/>
      <inkml:brushProperty name="height" value="0.025" units="cm"/>
    </inkml:brush>
  </inkml:definitions>
  <inkml:trace contextRef="#ctx0" brushRef="#br0">0 220 8040,'0'0'22036,"4"-3"-21085,12-10-760,-1 0 0,0-1 1,-1 0-1,-1-2 0,0 1 1,-1-1-1,18-33 0,11-14 19,-41 63-210,0 0 0,0 0 0,0 0 0,0-1 0,0 1 0,0 0 0,1 0 0,-1 0 0,0 0 0,0-1 0,0 1 0,0 0 0,0 0 0,0 0 0,1 0 0,-1 0 0,0 0 0,0-1 0,0 1 0,0 0 0,1 0 0,-1 0 0,0 0 0,0 0 0,0 0 0,0 0 0,1 0 0,-1 0 0,0 0 0,0 0 0,0 0 0,1 0 0,-1 0 0,0 0 0,0 0 0,0 0 0,1 0 0,-1 0 0,0 0 0,0 0 0,0 0 0,0 0 0,1 0 0,-1 0 0,0 1 0,0-1 0,0 0 0,0 0 0,1 0 0,-1 0 0,0 1 0,5 14 0,0 31 0,-5-38 0,1 5-14,6 41-603,-6-52 481,0 1 0,-1-1 0,1 1 0,0-1 0,0 0 0,1 1 0,-1-1-1,0 0 1,1 0 0,-1 0 0,1 0 0,0 0 0,0 0 0,0 0 0,0-1 0,0 1 0,3 2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18.774"/>
    </inkml:context>
    <inkml:brush xml:id="br0">
      <inkml:brushProperty name="width" value="0.025" units="cm"/>
      <inkml:brushProperty name="height" value="0.025" units="cm"/>
      <inkml:brushProperty name="color" value="#E71224"/>
    </inkml:brush>
  </inkml:definitions>
  <inkml:trace contextRef="#ctx0" brushRef="#br0">150 1 19442,'0'0'9257,"60"27"-7655,-35-5-545,-1 4-321,-7 7-287,-10 4-225,-7 9-224,-4 7 0,-17 7 0,-11 6 0,-5 5 0,-7 6 0,-5-6 0,2-7-1185,-2-13-5862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1.755"/>
    </inkml:context>
    <inkml:brush xml:id="br0">
      <inkml:brushProperty name="width" value="0.025" units="cm"/>
      <inkml:brushProperty name="height" value="0.025" units="cm"/>
    </inkml:brush>
  </inkml:definitions>
  <inkml:trace contextRef="#ctx0" brushRef="#br0">1 0 10122,'0'0'19026,"92"22"-18386,-37-23-544,2-4-64,-1 2-32,-10 3-800,-11 0-1282,-13 0-929,-18 0-801,-4 5-1793,-19 0-3652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2.098"/>
    </inkml:context>
    <inkml:brush xml:id="br0">
      <inkml:brushProperty name="width" value="0.025" units="cm"/>
      <inkml:brushProperty name="height" value="0.025" units="cm"/>
    </inkml:brush>
  </inkml:definitions>
  <inkml:trace contextRef="#ctx0" brushRef="#br0">0 1 16784,'0'0'9833,"88"21"-8968,-42-20-353,7-1-415,2 0-450,-4 0-3779,-2-7-5989</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2.751"/>
    </inkml:context>
    <inkml:brush xml:id="br0">
      <inkml:brushProperty name="width" value="0.025" units="cm"/>
      <inkml:brushProperty name="height" value="0.025" units="cm"/>
    </inkml:brush>
  </inkml:definitions>
  <inkml:trace contextRef="#ctx0" brushRef="#br0">166 1 4420,'0'0'24509,"1"9"-23463,-2 86 524,1-94-1559,1 1 0,-1-1 1,1 1-1,0-1 0,-1 0 1,1 1-1,0-1 0,0 0 1,0 0-1,0 0 0,0 0 1,0 0-1,0 0 0,1 0 1,-1 0-1,0 0 0,0 0 1,1-1-1,2 2 0,36 15 56,-22-10-152,-15-6 41,-1 0 0,1 0 0,-1 0 0,0 0 0,1 0 0,-1 1 0,0-1 0,1 1 1,-1 0-1,0-1 0,0 1 0,-1 0 0,1 0 0,0 1 0,-1-1 0,1 0 0,-1 0 0,1 1 1,-1-1-1,0 1 0,0-1 0,0 1 0,-1 0 0,1-1 0,-1 1 0,1 0 0,-1 4 0,-1-3 41,0 0 0,0-1 0,-1 1 0,1-1 0,-1 0 0,0 1 0,0-1-1,0 0 1,0 0 0,-1 0 0,1 0 0,-1 0 0,0-1 0,0 1-1,0-1 1,0 0 0,0 0 0,0 0 0,-5 2 0,-6 3 181,-1 0 1,0-2 0,0 0-1,0 0 1,0-2-1,-1 0 1,0 0 0,1-2-1,-1 0 1,-19-1-1,32 0-218,1 0 1,0 0-1,0-1 0,0 1 0,0-1 0,0 1 0,0-1 0,0 0 1,0 0-1,0 0 0,0 0 0,0 0 0,0 0 0,0-1 0,1 1 0,-1-1 1,1 1-1,-1-1 0,1 1 0,-1-1 0,1 0 0,0 0 0,0 0 1,0 0-1,0 0 0,0 0 0,0 0 0,1 0 0,-1 0 0,0-3 1,-1-5-1796,1 0 0,0-1 0,0 1 0,3-22 0,3-13-7592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110"/>
    </inkml:context>
    <inkml:brush xml:id="br0">
      <inkml:brushProperty name="width" value="0.025" units="cm"/>
      <inkml:brushProperty name="height" value="0.025" units="cm"/>
    </inkml:brush>
  </inkml:definitions>
  <inkml:trace contextRef="#ctx0" brushRef="#br0">1 50 14670,'0'0'8872,"71"0"-5605,-34-1-1249,7-2-576,0-2-546,5-1-671,-2 2-193,-4-4-897,-3 1-2082,-5 0-3299,-3-2-3459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484"/>
    </inkml:context>
    <inkml:brush xml:id="br0">
      <inkml:brushProperty name="width" value="0.025" units="cm"/>
      <inkml:brushProperty name="height" value="0.025" units="cm"/>
    </inkml:brush>
  </inkml:definitions>
  <inkml:trace contextRef="#ctx0" brushRef="#br0">371 149 9865,'0'0'14254,"-43"64"-12140,14-36-288,-7 8-673,-3 4-289,-3 1-415,3-1-193,6-4-192,3-5 0,12-7-32,8-9-160,5-5-705,11-24-12908</inkml:trace>
  <inkml:trace contextRef="#ctx0" brushRef="#br0" timeOffset="1">136 63 9097,'0'0'8674,"-11"-2"-4339,5 2-4006,-6-2 445,1 0 0,-1 1 0,0 1 0,-18 1 0,29-1-731,-1 0 1,0 0-1,0 0 1,1 0-1,-1 0 1,0 1-1,1-1 1,-1 1-1,0-1 1,1 1-1,-1 0 1,1 0-1,-1-1 0,1 1 1,-1 0-1,1 0 1,0 0-1,-1 1 1,1-1-1,0 0 1,0 0-1,0 1 1,0-1-1,0 1 1,0-1-1,0 1 1,1-1-1,-1 1 1,0-1-1,1 1 1,-1 0-1,1-1 1,0 1-1,-1 0 1,1-1-1,0 1 1,0 0-1,0 0 1,0-1-1,1 1 1,-1 0-1,0-1 0,1 1 1,0 2-1,0-3-26,0 0-1,0 1 1,-1-1-1,1 0 1,0 0-1,0 0 1,1 0-1,-1 0 1,0 0-1,0 0 1,0 0-1,1 0 1,-1-1-1,0 1 1,1 0-1,-1-1 1,1 1-1,-1-1 1,1 0-1,-1 1 1,1-1-1,-1 0 1,2 0-1,43 2 366,-39-2-321,6 0-22,0-1 0,0 0 0,0-1 0,0-1 0,-1 0 0,17-6 0,-26 8-35,1 0 0,0-1 0,-1 1-1,1-1 1,-1 0 0,0 0 0,0 0 0,0 0 0,0-1 0,0 1-1,0-1 1,0 0 0,-1 0 0,0 0 0,1 0 0,-1 0 0,0 0-1,0-1 1,-1 1 0,1-1 0,-1 1 0,0-1 0,0 0 0,0 1-1,1-8 1,-2 9 2,-1 0 0,1 1 0,-1-1-1,0 0 1,1 1 0,-1-1 0,0 1-1,0-1 1,0 0 0,0 1 0,0 0-1,0-1 1,-1 1 0,1 0 0,0 0-1,-1-1 1,1 1 0,-1 0 0,1 0-1,-1 1 1,1-1 0,-1 0 0,0 0 0,1 1-1,-1-1 1,0 1 0,0 0 0,1-1-1,-1 1 1,0 0 0,0 0 0,1 0-1,-4 0 1,-5 0 15,0 0 0,0 0-1,0 1 1,0 0 0,-11 3 0,14-1 13,-1-1 1,1 2 0,0-1 0,0 1 0,0 0-1,1 1 1,0-1 0,0 1 0,0 1 0,0-1-1,1 1 1,0 0 0,0 0 0,0 0 0,1 1-1,-4 8 1,5-10-237,1 0-1,0-1 1,0 1-1,1 1 0,-1-1 1,1 0-1,0 0 1,1 1-1,-1-1 1,1 11-1,1-12-415,0 0 0,-1-1 0,1 1 0,1 0 0,-1 0 0,1-1 0,-1 1 0,1 0-1,0-1 1,0 0 0,0 1 0,1-1 0,-1 0 0,1 0 0,6 5 0,20 14-10219</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3.827"/>
    </inkml:context>
    <inkml:brush xml:id="br0">
      <inkml:brushProperty name="width" value="0.025" units="cm"/>
      <inkml:brushProperty name="height" value="0.025" units="cm"/>
    </inkml:brush>
  </inkml:definitions>
  <inkml:trace contextRef="#ctx0" brushRef="#br0">83 101 20179,'0'0'4853,"-9"2"-1218,5-1-2986,-37 10 1726,39-11-2334,0 1 0,1-1 1,-1 1-1,1 0 1,-1-1-1,1 1 0,0 0 1,-1 0-1,1 0 1,0 0-1,-1 0 0,1 1 1,0-1-1,0 0 1,0 0-1,0 1 0,0-1 1,0 1-1,1-1 1,-1 1-1,0-1 0,1 1 1,-1-1-1,1 1 1,-1 2-1,2-3-41,1-1 0,-1 1 0,0 0 0,1-1 0,-1 1 0,1-1 0,-1 1 0,0-1 0,1 0 0,-1 0 0,1 0 0,-1 1 0,1-1 0,-1 0 0,1-1 0,-1 1 0,1 0 0,2-1 0,-2 1 0,4-1 0,0-1 0,0 1 0,0-1 0,0 0 0,-1 0 0,1 0 0,-1-1 0,1 0 0,-1 0 0,0-1 0,0 1 0,-1-1 0,1 0 0,-1 0 0,0-1 0,0 1 0,0-1 0,0 0 0,-1 0 0,0 0 0,0-1 0,-1 1 0,1-1 0,-1 1 0,0-1 0,0 0 0,-1 0 0,1-9 0,-2 14 0,0-1 0,0 1 0,0 0 0,0 0 0,-1 0 0,1 0 0,0 0 0,-1 0 0,1-1 0,-1 1 0,1 0 0,-1 0 0,1 0 0,-1 1 0,0-1 0,0 0 0,1 0 0,-1 0 0,0 0 0,0 1 0,0-1 0,0 0 0,0 1 0,0-1 0,0 1 0,0-1 0,0 1 0,0-1 0,0 1 0,0 0 0,-1 0 0,1-1 0,0 1 0,0 0 0,0 0 0,0 0 0,-1 0 0,1 0 0,0 1 0,0-1 0,0 0 0,0 0 0,0 1 0,-2 0 0,-3 0 0,0 1 0,0-1 0,0 2 0,0-1 0,1 0 0,-1 1 0,-6 4 0,8-4-227,-1 1 0,0-1 0,1 1 0,0 0 0,0 0 0,0 0 0,0 1 0,1-1 0,0 1 0,0 0 0,0 0 0,0 0 0,1 0-1,0 1 1,0-1 0,-2 10 0,7-3-8410,15-6-9487</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003"/>
    </inkml:context>
    <inkml:brush xml:id="br0">
      <inkml:brushProperty name="width" value="0.025" units="cm"/>
      <inkml:brushProperty name="height" value="0.025" units="cm"/>
    </inkml:brush>
  </inkml:definitions>
  <inkml:trace contextRef="#ctx0" brushRef="#br0">0 0 15086,'0'0'6727,"6"59"-4613,-1-35 64,2 0-449,6-1-896,6-3-641,6-10-32,9-4-128,5-6-320,6-7-481,4-14-928,-2-5-1730,-2-3-1250,-3-3-3074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347"/>
    </inkml:context>
    <inkml:brush xml:id="br0">
      <inkml:brushProperty name="width" value="0.025" units="cm"/>
      <inkml:brushProperty name="height" value="0.025" units="cm"/>
    </inkml:brush>
  </inkml:definitions>
  <inkml:trace contextRef="#ctx0" brushRef="#br0">372 1 5894,'0'0'12555,"-71"65"-9512,36-23-576,-1 8-289,-4 6-385,-3 4-383,4 5-674,1-1-511,7-2-161,10-8-64,8-11-1153,8-12-2275,5-16-1216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6.843"/>
    </inkml:context>
    <inkml:brush xml:id="br0">
      <inkml:brushProperty name="width" value="0.025" units="cm"/>
      <inkml:brushProperty name="height" value="0.025" units="cm"/>
    </inkml:brush>
  </inkml:definitions>
  <inkml:trace contextRef="#ctx0" brushRef="#br0">390 0 18449,'0'0'10117,"-8"12"-8724,-24 30-826,-1 0 0,-76 70-1,-99 68 542,281-273-5021,-46 61 2854,-2 0 0,-2-2 0,-1 0-1,25-56 1,-59 120 1837,2 0 0,0 0 0,2 1 0,1 0 0,2 1 0,-2 35-1,6-49-447,0-13-255,0-1-1,1 0 1,0 1-1,-1-1 1,2 1-1,-1-1 1,0 1-1,1-1 1,0 0-1,0 1 0,0-1 1,1 0-1,-1 0 1,1 1-1,2 3 1,-3-8-66,-1 1 1,1-1 0,-1 0-1,1 0 1,0 1-1,-1-1 1,1 0 0,-1 0-1,1 0 1,-1 0-1,1 0 1,0 0 0,-1 0-1,1 0 1,0 0 0,-1 0-1,1 0 1,-1 0-1,1 0 1,-1 0 0,1 0-1,0-1 1,-1 1-1,1 0 1,-1 0 0,1-1-1,-1 1 1,1 0-1,-1-1 1,1 1 0,-1-1-1,0 1 1,1-1-1,-1 1 1,1-1 0,-1 1-1,0-1 1,1 1-1,-1-1 1,0 1 0,0-1-1,0 1 1,1-1-1,-1 0 1,0 1 0,0-1-1,0 1 1,0-1-1,0 0 1,0 0 0,6-33 76,-5 29-89,-1-1 0,0 0 0,-1 1 0,1-1 0,-1 0 0,0 1 0,-1-1 0,1 1 0,-1-1 0,0 1-1,0 0 1,-1 0 0,0 0 0,-5-8 0,0 4-11,0 0 1,-1 0-1,0 1 1,-1 0-1,-19-12 0,-3 2 16,-10-7 4,42 25-6,1 0 0,-1 0 0,0 0 0,0 0 0,0 0 0,0 0 0,0 0 0,0 0 0,0 0 0,0 0 0,0 0 0,0 0 0,1 0 0,-1-1 0,0 1 1,0 0-1,0 0 0,0 0 0,0 0 0,0 0 0,0 0 0,0 0 0,0 0 0,0 0 0,0 0 0,0 0 0,0-1 0,0 1 0,0 0 0,0 0 0,0 0 0,0 0 0,0 0 0,0 0 0,0 0 0,0 0 0,0 0 1,0-1-1,0 1 0,0 0 0,0 0 0,0 0 0,0 0 0,0 0 0,0 0 0,0 0 0,0 0 0,0 0 0,0-1 0,29 9 1,167 38-3423,4-18-4965,-146-22-4382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7.231"/>
    </inkml:context>
    <inkml:brush xml:id="br0">
      <inkml:brushProperty name="width" value="0.025" units="cm"/>
      <inkml:brushProperty name="height" value="0.025" units="cm"/>
    </inkml:brush>
  </inkml:definitions>
  <inkml:trace contextRef="#ctx0" brushRef="#br0">0 0 12011,'0'0'16272,"75"19"-15600,-21-19-511,11 0-97,0 0-321,-1-2-1312,-6-2-1538,-10-1-2274,-15 1-3556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35.207"/>
    </inkml:context>
    <inkml:brush xml:id="br0">
      <inkml:brushProperty name="width" value="0.025" units="cm"/>
      <inkml:brushProperty name="height" value="0.025" units="cm"/>
      <inkml:brushProperty name="color" value="#E71224"/>
    </inkml:brush>
  </inkml:definitions>
  <inkml:trace contextRef="#ctx0" brushRef="#br0">805 29 3267,'-16'1'1372,"-32"5"-108,0 1 0,1 2 0,-74 25 0,92-22-893,0 1 0,1 1 0,0 1 1,1 2-1,1 1 0,1 0 1,0 2-1,2 1 0,0 1 1,1 1-1,2 1 0,0 1 1,1 0-1,2 2 0,1 0 1,1 1-1,-20 49 0,14-20-305,2 2 1,3 0-1,3 1 0,2 0 0,3 1 0,2 0 1,3 0-1,3 1 0,9 72 0,-4-99-279,1-1-1,2 1 1,2-1-1,1 0 1,24 48 0,-28-67 176,1 0 0,1 0 1,0-1-1,1 0 0,0 0 1,1-1-1,1-1 0,0 0 1,1 0-1,0-1 0,0-1 1,1 0-1,22 11 0,-27-17 20,1-1-1,0 1 1,0-1-1,0-1 0,0 0 1,0 0-1,0-1 1,1 0-1,-1-1 0,0 0 1,1-1-1,13-2 1,-8-1 117,-1 0 0,0-1 0,0-1 0,0 0 0,0-1 0,-1-1 0,16-11 0,9-10 388,-2-2 0,-1-2 0,-2-1 0,38-49-1,-30 32-380,-3-3 1,-2-1-1,-3-2 0,-2-1 0,-3-1 0,39-116 0,-44 96-82,-4-2-1,-3 0 1,-4-1-1,-4 0 1,-1-89-1,-7 148-10,-2-1 0,0 1 1,-2-1-1,-9-40 0,10 57 2,0 0 1,-1 0-1,1 0 1,-2 1-1,1-1 1,0 1-1,-1 0 1,0 0-1,-1 0 1,0 1-1,1-1 1,-2 1-1,1 0 1,0 1-1,-1-1 1,0 1-1,0 0 1,0 1-1,-13-6 0,5 4 1,0 2-1,-1-1 0,0 2 0,1 0 0,-1 0 0,0 2 0,0 0 0,0 0 0,0 1 0,1 1 1,-1 1-1,0 0 0,-27 10 0,-9 7-718,1 2 1,-67 41 0,97-52 273,-90 51-2919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37.571"/>
    </inkml:context>
    <inkml:brush xml:id="br0">
      <inkml:brushProperty name="width" value="0.025" units="cm"/>
      <inkml:brushProperty name="height" value="0.025" units="cm"/>
    </inkml:brush>
  </inkml:definitions>
  <inkml:trace contextRef="#ctx0" brushRef="#br0">1 28 13100,'0'0'10763,"49"4"-9386,4-4-672,10-1-513,8-3-128,4-1-32,-6-3-128,-4 2-1730,-8-1-4420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2.334"/>
    </inkml:context>
    <inkml:brush xml:id="br0">
      <inkml:brushProperty name="width" value="0.025" units="cm"/>
      <inkml:brushProperty name="height" value="0.025" units="cm"/>
    </inkml:brush>
  </inkml:definitions>
  <inkml:trace contextRef="#ctx0" brushRef="#br0">99 1 6662,'0'0'25027,"-2"10"-24109,-2 7-765,0-5-152,1 0 0,0 0 1,1 0-1,1 1 0,-1 23 0,3-35-1,-1 0 0,1-1 0,-1 1 0,1 0 0,0-1 0,-1 1 0,1-1 0,0 1 0,0-1 0,-1 1 0,1-1 0,0 0 0,0 1 0,-1-1 0,1 0 0,0 0 0,0 1 0,0-1 0,0 0 0,0 0 0,-1 0 0,1 0 0,0 0 0,1 0 0,29-1 0,-22 1 0,-3 0 0,0 0 0,0 0 0,0 0 0,0 1 0,0 0 0,-1 1 0,1-1 0,0 1 0,-1 0 0,1 0 0,9 6 0,-12-6 0,0 1 0,-1-1 0,1 1 0,-1 0 0,1 0 0,-1 0 0,0 0 0,0 0 0,-1 0 0,1 0 0,-1 1 0,1-1 0,-1 0 0,0 1 0,0-1 0,-1 1 0,1 0 0,-1-1 0,0 1 0,0 7 0,-1-1 0,0 1 0,-1 0 0,-1 0 0,1-1 0,-2 0 0,1 1 0,-1-1 0,-1 0 0,0-1 0,0 1 0,-1-1 0,0 0 0,-15 15 0,17-18 0,-1-1 0,0 0 0,-1 0 0,1 0 0,-1 0 0,0-1 0,0 0 0,0 0 0,0-1 0,-1 0 0,0 0 0,1 0 0,-1-1 0,0 0 0,0 0 0,0-1 0,-1 0 0,1 0 0,0-1 0,0 0 0,-15-1 0,20 0-59,1 0 0,-1 0 0,0 0 0,1 0 0,-1 0 0,1-1 0,-1 1 0,1 0 0,0-1 0,-1 1 0,1-1 0,0 0 1,0 1-1,0-1 0,0 0 0,1 1 0,-1-1 0,0 0 0,1 0 0,-1 0 0,1 0 0,-1 0 0,1 0 0,0 0 0,0 1 0,0-1 0,0-3 0,4-55-4787,6 19-3733,5-4-5877</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2.680"/>
    </inkml:context>
    <inkml:brush xml:id="br0">
      <inkml:brushProperty name="width" value="0.025" units="cm"/>
      <inkml:brushProperty name="height" value="0.025" units="cm"/>
    </inkml:brush>
  </inkml:definitions>
  <inkml:trace contextRef="#ctx0" brushRef="#br0">1 4 9417,'0'0'23350,"61"-4"-23350,-27 4-673,2 0-4227,8 0-3620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037"/>
    </inkml:context>
    <inkml:brush xml:id="br0">
      <inkml:brushProperty name="width" value="0.025" units="cm"/>
      <inkml:brushProperty name="height" value="0.025" units="cm"/>
    </inkml:brush>
  </inkml:definitions>
  <inkml:trace contextRef="#ctx0" brushRef="#br0">213 1 6150,'0'0'13565,"-12"4"-8131,-1 1-4848,-1 1 0,1 1 0,0 0 0,0 0 0,1 2 0,0-1 0,0 1 0,1 1 0,1 0 0,-1 1 0,2 0 0,-14 19 0,18-21-586,0 1 0,0 1 0,1-1 0,0 1 0,1-1 0,0 1 0,1 0 0,0 0 0,1 0 0,0 1 0,2 20 0,-1-28 0,0 1 0,1-1 0,0 0 0,0 0 0,0 0 0,1 0 0,-1 0 0,1 0 0,0 0 0,0 0 0,1 0 0,-1-1 0,1 1 0,-1-1 0,1 0 0,0 0 0,1 0 0,-1 0 0,0-1 0,1 1 0,-1-1 0,1 0 0,0 0 0,0 0 0,0 0 0,0-1 0,0 1 0,0-1 0,0 0 0,0 0 0,1-1 0,7 1 0,-5-1 0,-1 0 0,1-1 0,-1 0 0,1 0 0,-1 0 0,1-1 0,-1 0 0,0 0 0,0-1 0,0 0 0,0 0 0,0 0 0,-1 0 0,0-1 0,1 0 0,-1 0 0,0-1 0,-1 0 0,1 1 0,-1-1 0,0-1 0,0 1 0,-1-1 0,4-6 0,-2 4 0,-1-2 0,0 1 0,0 0 0,0-1 0,-1 1 0,-1-1 0,0 0 0,0 0 0,-1 0 0,0 0 0,-1-1 0,0 1 0,0 0 0,-1 0 0,-3-13 0,2 19 0,-1-1 0,1 1 0,-1 0 0,0 0 0,0 0 0,-1 0 0,1 0 0,-1 0 0,0 1 0,1 0 0,-2 0 0,1 0 0,0 0 0,-1 1 0,1 0 0,-1 0 0,1 0 0,-1 0 0,-7-1 0,9 2 0,-1 0 0,0 0 0,1 1 0,-1-1 0,1 1 0,-1 0 0,0 0 0,1 0 0,-1 1 0,0-1 0,1 1 0,-5 1 0,6-1 0,0 0 0,0 0 0,1 0 0,-1 0 0,0 0 0,1 1 0,-1-1 0,1 0 0,-1 1 0,1-1 0,0 1 0,-1 0 0,1-1 0,0 1 0,0 0 0,0 0 0,1-1 0,-1 1 0,0 0 0,1 0 0,-1 0 0,0 4 0,1-5-132,-1 1 1,1-1-1,0 0 0,0 1 1,0-1-1,0 1 1,0-1-1,0 0 0,0 1 1,0-1-1,1 0 0,-1 1 1,0-1-1,1 0 0,-1 1 1,1-1-1,0 0 1,-1 0-1,1 0 0,0 1 1,0-1-1,-1 0 0,1 0 1,0 0-1,0 0 0,0 0 1,0-1-1,1 1 1,1 1-1,1 0-887,0-1 0,1 0 0,-1 1-1,1-1 1,-1-1 0,1 1 0,8-1 0,25 0-9044</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379"/>
    </inkml:context>
    <inkml:brush xml:id="br0">
      <inkml:brushProperty name="width" value="0.025" units="cm"/>
      <inkml:brushProperty name="height" value="0.025" units="cm"/>
    </inkml:brush>
  </inkml:definitions>
  <inkml:trace contextRef="#ctx0" brushRef="#br0">190 0 9225,'0'0'10244,"-13"7"-4366,0 0-5384,0 1 1,0 0 0,0 1-1,1 0 1,1 1 0,-1 0-1,2 1 1,-1 1 0,1-1 0,1 2-1,0-1 1,1 1 0,1 1-1,-11 22 1,17-31-495,-1 0 0,1 0 0,0 1 0,0-1 0,0 0 0,1 0 0,0 1 0,0-1 0,0 0 0,1 0 0,-1 1 0,1-1 0,2 5 0,-2-7 0,1-1 0,-1 1 0,1-1 0,-1 1 0,1-1 0,0 0 0,0 0 0,0 0 0,0 0 0,1 0 0,-1 0 0,0-1 0,1 1 0,-1-1 0,1 1 0,-1-1 0,1 0 0,0 0 0,0 0 0,-1-1 0,1 1 0,0 0 0,0-1 0,0 0 0,3 0 0,3 0 0,0 0 0,0-1 0,0 0 0,1 0 0,-1-1 0,-1 0 0,1-1 0,0 0 0,0 0 0,-1-1 0,0 0 0,0-1 0,0 0 0,0 0 0,-1 0 0,0-1 0,0 0 0,0-1 0,-1 1 0,0-1 0,0-1 0,-1 1 0,0-1 0,0 0 0,-1 0 0,0 0 0,0 0 0,-1-1 0,0 0 0,-1 0 0,1 0 0,-2 0 0,1 0 0,-1-12 0,-1 18 0,0 1 0,0-1 0,-1 0 0,1 0 0,-1 1 0,1-1 0,-1 0 0,0 0 0,0 1 0,-1-1 0,1 1 0,0-1 0,-1 1 0,1 0 0,-1-1 0,0 1 0,0 0 0,0 0 0,0 0 0,0 1 0,0-1 0,-1 0 0,1 1 0,0-1 0,-1 1 0,1 0 0,-1 0 0,0 0 0,1 0 0,-4-1 0,-8-1 0,-1 1 0,1 0 0,0 1 0,-23 0 0,30 1 0,2 1-71,0-1 0,0 1-1,0 0 1,1 0 0,-1 0 0,0 0-1,1 1 1,-1 0 0,1 0 0,-7 5 0,9-7-30,1 1 1,-1 0-1,1 0 1,-1 1 0,1-1-1,0 0 1,0 0-1,0 0 1,0 1 0,0-1-1,0 1 1,0-1-1,0 1 1,0-1 0,1 1-1,-1-1 1,0 1-1,1 0 1,0-1 0,-1 1-1,1 0 1,0 0-1,0-1 1,0 1 0,0 0-1,0-1 1,0 1-1,0 0 1,1 0 0,-1-1-1,1 1 1,-1 0-1,1-1 1,1 2 0,13 11-7395,14-4-4063</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3.737"/>
    </inkml:context>
    <inkml:brush xml:id="br0">
      <inkml:brushProperty name="width" value="0.025" units="cm"/>
      <inkml:brushProperty name="height" value="0.025" units="cm"/>
    </inkml:brush>
  </inkml:definitions>
  <inkml:trace contextRef="#ctx0" brushRef="#br0">0 27 5477,'0'0'25592,"70"10"-24310,-31-10-866,3 0-416,0 0 0,-3-4 0,-2-2-160,-6-6-2787,-6-3-4612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082"/>
    </inkml:context>
    <inkml:brush xml:id="br0">
      <inkml:brushProperty name="width" value="0.025" units="cm"/>
      <inkml:brushProperty name="height" value="0.025" units="cm"/>
    </inkml:brush>
  </inkml:definitions>
  <inkml:trace contextRef="#ctx0" brushRef="#br0">26 0 8456,'0'0'18257,"-6"67"-15919,-2-30-960,3 5-321,0 3-577,3 0-352,2-5-96,0-5-128,3-8-865,8-9-1377,2-13-2594,1-5-2403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616"/>
    </inkml:context>
    <inkml:brush xml:id="br0">
      <inkml:brushProperty name="width" value="0.025" units="cm"/>
      <inkml:brushProperty name="height" value="0.025" units="cm"/>
    </inkml:brush>
  </inkml:definitions>
  <inkml:trace contextRef="#ctx0" brushRef="#br0">113 0 7175,'0'0'20323,"-4"9"-17857,-4 6-1633,2-4-587,0-1 0,1 1 0,1-1 1,0 1-1,0 1 0,1-1 1,-3 15-1,7-25-246,-1 0 0,1 0 0,-1 0 0,1 0 0,-1 0 0,1 0 0,0 0 0,-1-1 0,1 1 0,0 0 0,0 0 0,0-1 0,-1 1 0,1 0 0,0-1 0,0 1 0,0-1 0,0 1 0,0-1 0,0 0 0,0 1 0,0-1 0,0 0 0,0 0 0,0 0 0,0 0 0,0 0 0,0 0 0,0 0 0,2 0 0,45 0 0,-33-1 0,-3 1-37,0 0 0,0 1 1,0 0-1,0 1 0,0 0 0,14 5 0,-24-6 35,1 0 0,-1 0-1,0 0 1,0 0 0,1 0-1,-1 1 1,0-1 0,0 1-1,0-1 1,-1 1 0,1 0-1,0 0 1,-1 0-1,1 0 1,-1 0 0,1 0-1,-1 0 1,0 0 0,0 0-1,0 1 1,0-1 0,0 1-1,-1-1 1,1 0 0,-1 1-1,1-1 1,-1 1 0,0-1-1,0 1 1,0-1-1,0 1 1,-1-1 0,1 1-1,-1-1 1,1 1 0,-1-1-1,-1 3 1,-1 1 20,0 0 1,0-1-1,-1 0 1,1 0-1,-1 0 0,0 0 1,-1 0-1,1-1 1,-1 0-1,0 0 0,0 0 1,0 0-1,-8 3 1,-6 4 10,0-1 1,-31 11 0,40-17-30,-1-1 0,1 0 0,0 0 0,-1-1 0,1 0 0,-1-1 0,1-1 0,-16 0 0,25 0-21,0 0 0,0-1 0,0 1 0,-1 0 0,1-1 1,0 1-1,0-1 0,0 0 0,0 1 0,0-1 0,0 0 0,0 0 0,0 1 0,1-1 0,-1 0 1,0 0-1,0 0 0,1 0 0,-1 0 0,0 0 0,1 0 0,-1 0 0,1 0 0,0-1 0,-1 1 0,1 0 1,0 0-1,0 0 0,-1-2 0,-1-42-2662,3 32 1130,0-32-6983,5-7-5163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4.960"/>
    </inkml:context>
    <inkml:brush xml:id="br0">
      <inkml:brushProperty name="width" value="0.025" units="cm"/>
      <inkml:brushProperty name="height" value="0.025" units="cm"/>
    </inkml:brush>
  </inkml:definitions>
  <inkml:trace contextRef="#ctx0" brushRef="#br0">1 1 15439,'0'0'16623,"61"44"-16527,-24-38-256,4-4-1633,2-2-2403,5 0-2723,0 0-6982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5.315"/>
    </inkml:context>
    <inkml:brush xml:id="br0">
      <inkml:brushProperty name="width" value="0.025" units="cm"/>
      <inkml:brushProperty name="height" value="0.025" units="cm"/>
    </inkml:brush>
  </inkml:definitions>
  <inkml:trace contextRef="#ctx0" brushRef="#br0">189 1 19571,'-11'6'4430,"-8"4"-3519,0 1 0,1 1-1,1 1 1,0 0 0,-16 17-1,28-24-736,-1 0 0,1 0 0,0 0-1,1 1 1,0 0 0,0 0 0,0 0-1,1 0 1,0 0 0,0 1 0,1-1 0,0 1-1,0 0 1,1 0 0,0 0 0,1 0-1,-1 0 1,3 15 0,-2-20-174,1 0 0,0 0 0,0 0 0,0 0 0,0 0 0,0 0 0,1 0 0,-1 0 0,1 0 0,0-1 0,0 1 0,0-1 0,0 1 0,0-1 0,1 0 0,-1 0 0,1 0 0,-1 0 0,1 0 0,0 0 0,0-1 0,0 0 0,0 1 0,0-1 0,0 0 0,0 0 0,0-1 0,0 1 0,0-1 0,1 1 0,-1-1 0,0 0 0,4-1 0,1 1 0,0 0 0,0-1 0,0 0 0,0 0 0,0-1 0,-1 0 0,1 0 0,0-1 0,-1 0 0,0 0 0,0-1 0,12-8 0,-10 5 0,0-2 0,-1 1 0,0-1 0,-1 0 0,1-1 0,-2 0 0,10-18 0,-13 21 0,1 1 0,-2-1 0,1-1 0,-1 1 0,0 0 0,-1 0 0,1-1 0,-1 1 0,-1-1 0,0 0 0,0 1 0,0-1 0,-2-8 0,1 13 0,-1 1 0,1-1 0,0 0 0,-1 1 0,1-1 0,-1 1 0,0 0 0,0-1 0,0 1 0,0 0 0,-1 0 0,1 0 0,0 1 0,-1-1 0,1 0 0,-1 1 0,0 0 0,1-1 0,-1 1 0,0 0 0,0 1 0,0-1 0,0 0 0,0 1 0,0-1 0,0 1 0,-5 0 0,2 0 0,-1 0 0,1 0 0,-1 0 0,1 1 0,0 0 0,-1 0 0,1 0 0,0 1 0,0 0 0,0 0 0,-11 6 0,14-5-258,0-1 0,0 1 0,0 0 0,0-1 0,0 1 0,1 1 0,-1-1 0,1 0 0,0 1 0,0-1 0,0 1 0,1-1 1,-3 6-1,4-8 94,0 0 1,0 0-1,0 0 1,-1 1-1,1-1 1,0 0-1,1 0 1,-1 0-1,0 0 1,0 0-1,0 0 1,1 0-1,-1 0 1,0 0-1,1 0 1,-1 0-1,1 0 1,-1 0-1,1 0 1,0 1-1,1-1-58,-1 0 0,1 0-1,-1 1 1,1-1 0,0-1-1,-1 1 1,1 0 0,0 0-1,0-1 1,0 1 0,-1-1-1,1 1 1,0-1 0,0 0-1,3 0 1,24 1-7433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3:55.446"/>
    </inkml:context>
    <inkml:brush xml:id="br0">
      <inkml:brushProperty name="width" value="0.025" units="cm"/>
      <inkml:brushProperty name="height" value="0.025" units="cm"/>
      <inkml:brushProperty name="color" value="#E71224"/>
    </inkml:brush>
  </inkml:definitions>
  <inkml:trace contextRef="#ctx0" brushRef="#br0">536 185 5541,'0'0'5547,"-11"-4"-4501,-4-2-934,-3-1 1118,0 1 0,-35-7 0,46 12-1045,1 0 1,-1 0 0,0 1-1,1 0 1,-1 0 0,0 1-1,1-1 1,-1 2 0,0-1-1,1 1 1,-1 0 0,1 0-1,-9 5 1,-7 6-5,1 1 0,1 1-1,1 1 1,0 0 0,1 1 0,1 2 0,0-1 0,2 2-1,0 0 1,1 1 0,1 0 0,1 1 0,1 1 0,1 0 0,-11 35-1,5 2-179,3 0 0,2 1 0,3 1 0,3-1 0,2 72 0,4-108 38,2-1 1,0 0 0,1 0-1,2 0 1,0 0 0,2-1-1,1 0 1,0-1 0,2 1 0,0-2-1,1 0 1,2 0 0,25 30-1,-13-21-28,1-1 0,1-2-1,2 0 1,0-2-1,2-2 1,1-1 0,61 32-1,-33-24 53,1-2 0,2-3-1,73 19 1,-126-42-60,-1-1 0,1 0 0,0 0 0,-1-1 0,1-1 0,0 0 0,0 0 0,-1-1 0,1 0-1,-1-1 1,0 0 0,0-1 0,0 0 0,0 0 0,0-1 0,11-9 0,13-9 72,-1-3 1,58-57-1,-35 30-95,-30 28 123,-1 0-1,-1-1 1,-2-2-1,0 0 1,-2-1-1,-1-1 0,-1-1 1,-2-1-1,-1 0 1,-2-1-1,-1-1 1,-1 0-1,-2 0 0,-2-1 1,6-65-1,-11 62-12,1-216-62,-4 227 100,-2 0 0,-1 0 0,-1 1 0,-2 0 0,0 0 1,-2 0-1,-15-31 0,16 43-40,0 1 1,-2 0-1,1 1 1,-2 0-1,0 0 1,0 1-1,-1 1 1,0-1-1,-1 2 1,0 0-1,0 1 1,-20-9 0,-21-8-50,-111-33 0,100 37 82,23 7-295,-18-7 214,-72-14 0,114 31-827,-1 2 1,1-1-1,-1 2 0,0 1 0,0 0 1,1 1-1,-1 1 0,-28 7 0,-1 7-6003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5.658"/>
    </inkml:context>
    <inkml:brush xml:id="br0">
      <inkml:brushProperty name="width" value="0.025" units="cm"/>
      <inkml:brushProperty name="height" value="0.025" units="cm"/>
    </inkml:brush>
  </inkml:definitions>
  <inkml:trace contextRef="#ctx0" brushRef="#br0">170 27 96,'0'0'24380,"-11"3"-20552,-3 2-3397,1 0 0,1 1 0,-1 0 0,1 1 0,0 1-1,-19 15 1,27-20-375,0 1 0,0-1-1,0 0 1,0 1 0,1 0-1,0 0 1,0 0-1,0 0 1,0 1 0,1-1-1,-1 1 1,1-1 0,0 1-1,1 0 1,-1 0 0,1 0-1,0 0 1,0 0 0,0 0-1,1 0 1,0 0-1,0 0 1,0 0 0,1 0-1,1 8 1,-1-11-56,0 0 0,1 0 0,-1 0 0,1 0 0,-1 0 0,1 0 0,0 0 0,0 0 0,0 0 0,0-1 0,0 1 0,1-1 0,-1 0 0,0 0 0,0 1 0,1-1 0,-1-1 0,1 1 0,-1 0 0,1-1 0,0 1 0,-1-1 0,1 0 0,-1 0 0,5 0 0,1 0 0,0 0 0,0 0 0,0-1 0,0 0 0,0 0 0,0-1 0,9-3 0,-10 2 0,-1 0 0,1-1 0,-1 0 0,0 0 0,0 0 0,0-1 0,-1 1 0,1-1 0,-1-1 0,0 1 0,-1-1 0,1 0 0,-1 0 0,-1 0 0,1 0 0,-1-1 0,0 0 0,0 1 0,-1-1 0,0 0 0,0 0 0,-1 0 0,1-1 0,-2 1 0,1 0 0,-1-1 0,0 1 0,-1-8 0,0 13 0,0-1-1,0 0 1,0 0-1,0 1 1,0-1-1,-1 1 1,1-1-1,-1 1 1,0-1-1,0 1 1,0 0-1,0 0 1,0 0-1,0 0 1,0 0-1,-1 0 1,1 1-1,-1-1 1,1 1-1,-1 0 1,0-1-1,1 1 1,-1 0-1,-5 0 1,-4-2-436,-1 1-1,0 0 1,1 1-1,-17 0 1,7 1-6050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016"/>
    </inkml:context>
    <inkml:brush xml:id="br0">
      <inkml:brushProperty name="width" value="0.025" units="cm"/>
      <inkml:brushProperty name="height" value="0.025" units="cm"/>
    </inkml:brush>
  </inkml:definitions>
  <inkml:trace contextRef="#ctx0" brushRef="#br0">0 1 18770,'0'0'13997,"23"56"-13997,-10-48 0,2-4 0,-2-4 0,1 0-3812,-2-4-3747,-2-8-4324</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358"/>
    </inkml:context>
    <inkml:brush xml:id="br0">
      <inkml:brushProperty name="width" value="0.025" units="cm"/>
      <inkml:brushProperty name="height" value="0.025" units="cm"/>
    </inkml:brush>
  </inkml:definitions>
  <inkml:trace contextRef="#ctx0" brushRef="#br0">130 0 20083,'0'0'11600,"-8"9"-10649,3-3-862,0-3-86,1 1 0,-1 0 0,1 1 0,1-1 0,-1 1-1,0-1 1,1 1 0,0 0 0,0 1 0,1-1 0,0 0 0,-1 1 0,2-1 0,-2 7 0,5-10-3,1-1 0,-1 0 0,1 0 0,0-1 0,0 1 0,-1-1 0,1 1 0,0-1 0,0 0 0,0 0 0,0 0 0,-1 0 0,6-2 0,-4 2 0,63-9-796,-55 7 545,0-1 0,1 2 1,-1-1-1,0 2 0,1 0 0,-1 0 0,22 4 0,-33-4 253,0 0-1,0 1 1,0-1-1,-1 0 1,1 1-1,0-1 1,0 1-1,0-1 0,0 1 1,0-1-1,-1 1 1,1 0-1,0-1 1,-1 1-1,1 0 1,0 0-1,-1-1 0,1 1 1,-1 0-1,1 0 1,-1 0-1,1 0 1,-1 0-1,0 0 1,0 0-1,1 0 0,-1 0 1,0 0-1,0 0 1,0 0-1,0 0 1,0 0-1,0 0 1,0 0-1,0 0 1,0 0-1,-1 0 0,1-1 1,0 1-1,-1 0 1,1 0-1,-1 0 1,1 0-1,-1 0 1,0 1-1,-26 36 1609,15-26-1535,-1-1 0,0-1 0,0 1 0,-1-2 0,-1 0 0,1-1 0,-1 0 0,-1-1 0,1-1 1,-1-1-1,0 0 0,0-1 0,-1 0 0,-25 1 0,40-5-217,1 0 0,-1 0 1,0 0-1,1-1 0,-1 1 0,1 0 0,-1-1 1,0 0-1,1 1 0,-1-1 0,1 0 1,0 1-1,-1-1 0,1 0 0,0 0 0,-1 0 1,1-1-1,0 1 0,0 0 0,0 0 0,0-1 1,0 1-1,0 0 0,0-1 0,0 1 1,1-1-1,-1 1 0,1-1 0,-1 1 0,1-1 1,-1 0-1,1 1 0,0-3 0,-1-7-1959,0 1 0,1-1 0,0 1-1,2-13 1,-1 15 372,4-25-13245</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6.700"/>
    </inkml:context>
    <inkml:brush xml:id="br0">
      <inkml:brushProperty name="width" value="0.025" units="cm"/>
      <inkml:brushProperty name="height" value="0.025" units="cm"/>
    </inkml:brush>
  </inkml:definitions>
  <inkml:trace contextRef="#ctx0" brushRef="#br0">1 2 8968,'0'0'23799,"71"-1"-23799,-39 1 0,2 1 0,5 0 0,0-1 0,-3 0-577,4 0-4035,0 0-4613,1-2-9128</inkml:trace>
  <inkml:trace contextRef="#ctx0" brushRef="#br0" timeOffset="1">757 11 8584,'0'0'21396,"-8"61"-19314,-10-39-1377,-9 8-705,-3 0 0,-4 7 0,-4 1 0,3-2 0,4-3 0,8-6 0,6-9 0,6-11-1217,8-7-1794,3-23-10634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7.058"/>
    </inkml:context>
    <inkml:brush xml:id="br0">
      <inkml:brushProperty name="width" value="0.025" units="cm"/>
      <inkml:brushProperty name="height" value="0.025" units="cm"/>
    </inkml:brush>
  </inkml:definitions>
  <inkml:trace contextRef="#ctx0" brushRef="#br0">175 12 17040,'0'0'4079,"-9"-3"-33,-2 1-3371,-1 0-1,1 0 1,0 1-1,-1 0 1,1 1-1,-18 2 1,25-2-593,1 0 1,0 0-1,0 1 0,0 0 0,1-1 1,-1 1-1,0 0 0,0 1 1,0-1-1,1 0 0,-1 1 0,0-1 1,1 1-1,-1 0 0,1 0 1,0 0-1,0 0 0,0 1 0,0-1 1,0 0-1,0 1 0,1-1 1,-1 1-1,1 0 0,-1 0 0,1-1 1,0 1-1,0 0 0,1 0 1,-1 0-1,0 0 0,1 0 0,0 0 1,0 4-1,0-5-82,0-1 0,0 1 0,0-1 0,0 1 0,1-1 0,-1 1 0,1-1 0,-1 1 0,1-1 0,0 0 0,-1 1 0,1-1 0,0 0 0,0 0 0,0 1 0,0-1 0,0 0 0,0 0 0,0 0 0,0 0 0,3 1 0,0 1 0,0-1 0,0 0 0,1-1 0,-1 1 0,0-1 0,1 0 0,6 1 0,5 0 0,1-1 0,0-1 0,18-2 0,-29 2 0,1-1 0,-1-1 0,1 1 0,-1-1 0,0 0 0,0 0 0,1-1 0,8-5 0,-12 6 0,0 0 0,0 0 0,-1 0 0,1 0 0,-1-1 0,1 1 0,-1-1 0,0 1 0,0-1 0,0 0 0,0 0 0,0 0 0,0 0 0,-1 0 0,0 0 0,0 0 0,0-1 0,1-2 0,-2 5 0,0 0 0,0 0 0,1 0 0,-1 0 0,0 0 0,-1 0 0,1 0 0,0 1 0,0-1 0,0 0 0,0 0 0,-1 0 0,1 0 0,0 0 0,-1 1 0,1-1 0,-1 0 0,1 0 0,-1 1 0,1-1 0,-1 0 0,1 1 0,-1-1 0,0 0 0,0 1 0,0-2 0,-28-5 0,21 7 0,0 1 0,0-1 0,0 1 0,0 1 0,-12 3 0,12-1-407,1 0 0,0 1 0,0-1-1,0 2 1,1-1 0,-1 1 0,2 0 0,-1 0 0,0 0 0,1 1-1,0 0 1,1 0 0,0 0 0,-6 14 0,8-16-74,0 0 0,0 0 1,0 1-1,1 0 0,0-1 0,0 1 0,0-1 1,1 1-1,0 0 0,0 7 0,1-10 234,-1 0 0,1 0 0,0 0 0,0 0 0,0 0 0,0 0 0,1 0 0,-1 0 0,1 0 0,0-1 0,-1 1 0,1 0-1,1-1 1,-1 0 0,0 1 0,0-1 0,1 0 0,5 3 0,21 10-8358</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9:57.432"/>
    </inkml:context>
    <inkml:brush xml:id="br0">
      <inkml:brushProperty name="width" value="0.025" units="cm"/>
      <inkml:brushProperty name="height" value="0.025" units="cm"/>
    </inkml:brush>
  </inkml:definitions>
  <inkml:trace contextRef="#ctx0" brushRef="#br0">116 18 11787,'0'0'15508,"-9"10"-12283,2-3-2554,2-2-566,-1-1 0,2 1 0,-1 0 0,1 1 0,-1-1 0,1 1 0,1-1 0,-1 1 0,1 0 1,0 1-1,1-1 0,-1 1 0,1-1 0,-2 11 0,5-17-105,-1 1 0,0 0 0,1 0 0,-1 0 0,1 0 0,-1-1 0,1 1 0,-1 0 0,1 0 0,-1-1 0,1 1 0,0-1 0,-1 1 0,1 0 0,0-1 0,0 1 0,-1-1 0,1 0 0,0 1 0,0-1 0,0 0 0,0 1 0,-1-1 0,1 0 0,0 0 0,0 0 0,0 0 0,0 1 0,0-1 0,0-1 0,0 1 0,0 0 0,-1 0 0,1 0 0,0 0 0,1-1 0,2 1 0,0-1 0,0 0 0,0 1 0,0-1 0,0-1 0,0 1 0,6-4 0,-6 2 0,1-1 0,-1 0 0,0 0 0,0 0 0,0-1 0,-1 1 0,1-1 0,-1 0 0,0 0 0,-1 0 0,1 0 0,-1-1 0,0 1 0,0-1 0,-1 1 0,1-1 0,-1 0 0,-1 0 0,1-9 0,-2 13 0,1 1 0,-1-1 0,0 1 0,0-1 0,1 1 0,-1 0 0,0-1 0,0 1 0,-1 0 0,1 0 0,0 0 0,0 0 0,-1 0 0,1 0 0,0 0 0,-1 0 0,1 1 0,-1-1 0,1 0 0,-1 1 0,1-1 0,-1 1 0,1 0 0,-1 0 0,0-1 0,1 1 0,-1 0 0,1 0 0,-1 0 0,-2 1 0,-4-1 0,-1 0 0,1 0 0,0 1 0,-16 3 0,18-2-287,1 0 0,0 1 1,0-1-1,0 1 0,0 1 0,0-1 0,1 0 0,-1 1 1,1 0-1,-6 7 0,6-1-6519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09.720"/>
    </inkml:context>
    <inkml:brush xml:id="br0">
      <inkml:brushProperty name="width" value="0.025" units="cm"/>
      <inkml:brushProperty name="height" value="0.025" units="cm"/>
    </inkml:brush>
  </inkml:definitions>
  <inkml:trace contextRef="#ctx0" brushRef="#br0">46 0 9513,'0'0'13890,"-8"7"-11450,-25 23-417,33-30-1981,0 0 0,-1 0-1,1 1 1,0-1 0,-1 0-1,1 0 1,0 1 0,-1-1-1,1 0 1,0 1 0,0-1 0,-1 0-1,1 0 1,0 1 0,0-1-1,0 1 1,0-1 0,-1 0-1,1 1 1,0-1 0,0 0-1,0 1 1,0-1 0,0 1-1,0-1 1,0 0 0,0 1-1,0-1 1,0 1 0,0-1-1,0 0 1,0 1 0,1-1 0,-1 0-1,0 1 1,0-1 0,0 0-1,0 1 1,1-1 0,-1 0-1,0 1 1,0-1 0,1 0-1,-1 1 1,0-1 0,1 0-1,-1 0 1,0 1 0,1-1-1,-1 0 1,0 0 0,1 0-1,-1 0 1,0 1 0,1-1-1,-1 0 1,0 0 0,1 0 0,-1 0-1,1 0 1,0 0 0,27 3 638,-25-3-469,138 3 1337,-8 0-2392,-45 7-4601,-84-9 4235,9 1-2127,-8 4-3113,-4-1-2492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062"/>
    </inkml:context>
    <inkml:brush xml:id="br0">
      <inkml:brushProperty name="width" value="0.025" units="cm"/>
      <inkml:brushProperty name="height" value="0.025" units="cm"/>
    </inkml:brush>
  </inkml:definitions>
  <inkml:trace contextRef="#ctx0" brushRef="#br0">0 1 15407,'0'0'13164,"63"36"-12619,-20-36-289,5 0-192,1 2-32,0 1-1441,-6 1-3300,-7-2-1985</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434"/>
    </inkml:context>
    <inkml:brush xml:id="br0">
      <inkml:brushProperty name="width" value="0.025" units="cm"/>
      <inkml:brushProperty name="height" value="0.025" units="cm"/>
    </inkml:brush>
  </inkml:definitions>
  <inkml:trace contextRef="#ctx0" brushRef="#br0">213 1 19923,'0'0'10938,"-4"10"-9726,-5 11-1127,-2 0 0,0-1 0,-1 0 1,-1 0-1,-1-2 0,-18 19 0,12-14-60,2 1-1,0 0 1,-25 49-1,42-71-24,0 0 0,0 0 0,0 0 0,0 0 0,0 0 0,1 0 0,-1 1 0,1-1 0,0 0 0,-1 0 0,1 0 0,0 1 0,0-1 0,1 0 0,-1 0 0,0 0 0,1 3 0,0-4 0,0 1 0,0-1 0,0 0 0,0 0 0,0 0 0,0 0 0,0 0 0,0 0 0,0 0 0,0 0 0,0 0 0,1 0 0,-1 0 0,0-1 0,1 1 0,-1-1 0,1 1 0,-1-1 0,2 1 0,7 0 0,-1 0 0,0-1 0,0 0 0,0 0 0,0-1 0,0 0 0,10-3 0,-6 1-748,1-1 1,-1 0-1,20-10 0,-19 7-921,-1 0 0,1-1 0,-1-1 1,-1 0-1,18-17 0,-8 2-7684</inkml:trace>
  <inkml:trace contextRef="#ctx0" brushRef="#br0" timeOffset="1">330 171 12396,'0'0'13100,"-27"56"-10313,15-23-1026,-2 1-543,2 6-386,2 2-351,4 0-289,6-3-192,0-5-96,6-8-1345,10-14-1795,4-12-2209,1-6-1505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0.762"/>
    </inkml:context>
    <inkml:brush xml:id="br0">
      <inkml:brushProperty name="width" value="0.025" units="cm"/>
      <inkml:brushProperty name="height" value="0.025" units="cm"/>
    </inkml:brush>
  </inkml:definitions>
  <inkml:trace contextRef="#ctx0" brushRef="#br0">8 43 13645,'0'0'11424,"11"-7"-9209,-1 2-1774,1 0-1,0 0 0,0 1 0,0 0 0,0 1 0,22-4 0,-30 6-373,1 1 0,-1-1 1,1 1-1,-1 0 0,1 0 0,-1 0 0,1 0 0,0 1 0,-1-1 0,1 1 1,-1 0-1,0 0 0,1 0 0,-1 0 0,0 1 0,0 0 0,0-1 0,0 1 0,0 0 1,0 0-1,0 1 0,0-1 0,-1 1 0,1-1 0,-1 1 0,0 0 0,0 0 1,0 0-1,0 0 0,-1 0 0,1 0 0,1 5 0,-2-3-59,0 1-1,0 0 1,0 0 0,-1 0-1,0 0 1,0-1-1,0 1 1,-1 0 0,0 0-1,0 0 1,0 0-1,-1-1 1,0 1 0,0-1-1,0 1 1,-1-1-1,0 0 1,0 0-1,-4 6 1,-11 12 4,0 0-1,-39 35 1,10-10-12,40-40 0,2-4 0,1 0 0,1 1 0,-1-1 0,0 0 0,1 1 0,0 0 0,0 0 0,1 0 0,-1 0 0,1 0 0,0 1 0,0-1 0,-1 9 0,3-14 0,0 1 0,0-1 0,1 0 0,-1 1 0,0-1 0,0 1 0,1-1 0,-1 1 0,0-1 0,0 0 0,1 1 0,-1-1 0,0 0 0,1 1 0,-1-1 0,1 0 0,-1 1 0,0-1 0,1 0 0,-1 0 0,1 0 0,-1 1 0,1-1 0,-1 0 0,1 0 0,-1 0 0,1 0 0,-1 0 0,1 0 0,-1 0 0,1 0 0,0 0 0,22-1 0,-18 1 0,10-2-584,0 0-1,1-1 1,-2-1 0,17-5-1,4-5-4130,61-33-1,-64 28-3526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4:35.586"/>
    </inkml:context>
    <inkml:brush xml:id="br0">
      <inkml:brushProperty name="width" value="0.025" units="cm"/>
      <inkml:brushProperty name="height" value="0.025" units="cm"/>
      <inkml:brushProperty name="color" value="#E71224"/>
    </inkml:brush>
  </inkml:definitions>
  <inkml:trace contextRef="#ctx0" brushRef="#br0">482 51 1121,'1'-17'12063,"-2"-2"-2111,-1 18-9804,1 0 0,0 1 1,0-1-1,-1 0 0,1 1 1,0-1-1,-1 1 0,1-1 1,0 1-1,-1-1 0,1 1 1,-1 0-1,1 0 0,-1 0 1,1 0-1,0 0 0,-3 0 1,3 0-119,-15-1 500,0 1 0,0 0-1,0 1 1,0 1 0,0 0 0,1 2-1,-1-1 1,1 2 0,-29 12-1,23-7-306,-1 2-1,1 1 1,1 1-1,-24 19 0,33-22-181,0 0-1,1 1 1,0 0-1,0 0 1,2 1-1,-1 1 1,-10 24-1,10-19-18,1 0 0,0 0 0,2 0 0,0 1 0,2 0 0,0 0 0,1 0 0,-1 33 0,4-15-22,1 0 0,10 55 0,-8-78 0,1 1 0,1-1 0,0 0 0,1 0 0,0-1 0,1 0 0,1 0 0,17 23 0,-5-10 0,2-1 0,46 43 0,-56-59 0,1 0 0,1 0 0,-1-2 0,1 0 0,1 0 0,0-1 0,0-1 0,17 5 0,-25-9 0,18 5 0,0 0 0,47 5 0,-63-12 0,-1 0 0,1 0 0,-1 0 0,1-1 0,-1-1 0,1 1 0,-1-1 0,0-1 0,0 0 0,0 0 0,0 0 0,11-7 0,4-5 0,0 0 0,0-1 0,-1-2 0,-1 0 0,-1-1 0,-1-2 0,-1 1 0,28-43 0,-32 32 0,-2-1 0,-1 0 0,-1-1 0,-2-1 0,7-59 0,-10 61 0,3-14 0,-3 0 0,-1 0 0,-6-93 0,1 129 0,0 0 0,-1 1 0,0-1 0,0 1 0,-1 0 0,-1-1 0,1 1 0,-1 1 0,-1-1 0,0 0 0,0 1 0,0 0 0,-1 0 0,-1 1 0,1 0 0,-1 0 0,0 0 0,-1 1 0,1 0 0,-1 0 0,0 1 0,-1 0 0,1 0 0,-1 1 0,0 0 0,0 1 0,-1 0 0,1 1 0,-1-1 0,-17 0 0,-126 4-3456,54 3-1405,87-4-3061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1.090"/>
    </inkml:context>
    <inkml:brush xml:id="br0">
      <inkml:brushProperty name="width" value="0.025" units="cm"/>
      <inkml:brushProperty name="height" value="0.025" units="cm"/>
    </inkml:brush>
  </inkml:definitions>
  <inkml:trace contextRef="#ctx0" brushRef="#br0">120 0 14478,'0'0'12422,"-3"11"-10260,-12 20-974,8-18-828,1 1-1,0 0 1,0 0-1,2 1 1,0-1-1,-4 24 1,9-38-360,-1 1 0,0-1 0,1 1 0,-1-1 0,1 1 0,-1-1 0,1 1 0,-1-1 0,1 1 0,-1-1 0,1 0 0,-1 1 0,1-1 0,0 0 0,-1 1 0,1-1 0,0 0 0,-1 0 0,1 0 0,0 1 0,-1-1 0,1 0 0,0 0 0,-1 0 0,1 0 0,0 0 0,0-1 0,28 1 0,-22 0 0,9 0-13,-3-1-29,0 1 0,0 1 1,0 0-1,1 0 0,12 4 1,-25-4 37,1-1 1,0 0-1,0 1 0,-1 0 1,1-1-1,0 1 1,-1 0-1,1 0 1,-1 0-1,1 0 1,-1 0-1,0 0 0,1 1 1,-1-1-1,0 0 1,0 1-1,0-1 1,0 1-1,0-1 0,0 1 1,0 0-1,0-1 1,-1 1-1,1 0 1,-1-1-1,1 1 1,-1 0-1,0 0 0,1-1 1,-1 1-1,0 0 1,0 0-1,0 0 1,-1-1-1,1 1 0,0 0 1,-1 0-1,1-1 1,-1 1-1,1 0 1,-1-1-1,0 1 1,0 0-1,0-1 0,-1 2 1,-3 7 28,-1-1 1,0 0-1,-1 0 1,0 0-1,-1-1 1,1 0-1,-1-1 1,-12 9-1,-3 1 74,-50 28 0,70-43-117,-1 0 1,1 0-1,-1 0 0,1-1 1,-1 0-1,0 1 0,0-1 1,0-1-1,0 1 0,1 0 0,-9-1 1,11-1-42,-1 1 0,1-1 0,0 1-1,-1-1 1,1 0 0,0 1 0,0-1 0,-1 0 0,1 0 0,0 0 0,0 0 0,0 0 0,0 0 0,0 0 0,0-1-1,1 1 1,-1 0 0,0 0 0,1-1 0,-1 1 0,1-1 0,-1 1 0,1 0 0,-1-1 0,1 1 0,0-1-1,0 1 1,0-1 0,0 1 0,0-1 0,0 1 0,1-3 0,-2-36-5253,1-8-2749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1.415"/>
    </inkml:context>
    <inkml:brush xml:id="br0">
      <inkml:brushProperty name="width" value="0.025" units="cm"/>
      <inkml:brushProperty name="height" value="0.025" units="cm"/>
    </inkml:brush>
  </inkml:definitions>
  <inkml:trace contextRef="#ctx0" brushRef="#br0">1 19 20083,'0'0'7335,"74"-12"-4773,-40 11-640,7 0-1057,-1 1-865,1 0 0,2 0 0,-1 0-416,-1 0-4581,0-4-7431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4.051"/>
    </inkml:context>
    <inkml:brush xml:id="br0">
      <inkml:brushProperty name="width" value="0.025" units="cm"/>
      <inkml:brushProperty name="height" value="0.025" units="cm"/>
    </inkml:brush>
  </inkml:definitions>
  <inkml:trace contextRef="#ctx0" brushRef="#br0">0 0 7847,'0'0'18487,"9"6"-15882,6 0-2222,0 0 0,0 0 0,1-2-1,0 0 1,0 0 0,0-2 0,0 0-1,0 0 1,21-2 0,37 1-719,-27 1-761,68-7 0,-105 3-1977,-19 1-5052,-13-1 1132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14.396"/>
    </inkml:context>
    <inkml:brush xml:id="br0">
      <inkml:brushProperty name="width" value="0.025" units="cm"/>
      <inkml:brushProperty name="height" value="0.025" units="cm"/>
    </inkml:brush>
  </inkml:definitions>
  <inkml:trace contextRef="#ctx0" brushRef="#br0">1 1 15983,'0'0'9577,"54"25"-6598,-13-25-865,13 0-993,5 0-640,-1-5-257,-2-1-192,-8 4-32,-12 0-1570,-13 1-3266,-7-1-5510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1.558"/>
    </inkml:context>
    <inkml:brush xml:id="br0">
      <inkml:brushProperty name="width" value="0.025" units="cm"/>
      <inkml:brushProperty name="height" value="0.025" units="cm"/>
    </inkml:brush>
  </inkml:definitions>
  <inkml:trace contextRef="#ctx0" brushRef="#br0">15 0 11499,'0'0'19512,"2"12"-18162,0 11-1269,-1 0 1,-1 1-1,0-1 0,-7 35 0,6-52-81,-3 7 0,2 1 0,0-1 0,0 1 0,1-1 0,1 1 0,0-1 0,1 1 0,3 15 0,-3-27-3,0 0-1,0 0 1,0 0-1,0 0 1,1 0-1,-1-1 1,1 1 0,-1 0-1,1-1 1,0 1-1,0-1 1,0 1-1,0-1 1,0 0 0,0 0-1,0 0 1,0 0-1,0 0 1,0 0-1,0-1 1,1 1 0,-1-1-1,0 1 1,0-1-1,1 0 1,-1 0 0,0 0-1,1 0 1,3-1-1,-1 0-129,1 1 0,0-1-1,-1-1 1,1 1-1,-1-1 1,0 0 0,1 0-1,-1 0 1,0-1 0,0 1-1,5-5 1,-4 1-1645,0 1 1,-1-1-1,1-1 0,-1 1 1,-1-1-1,7-11 0,1-12-8898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1.916"/>
    </inkml:context>
    <inkml:brush xml:id="br0">
      <inkml:brushProperty name="width" value="0.025" units="cm"/>
      <inkml:brushProperty name="height" value="0.025" units="cm"/>
    </inkml:brush>
  </inkml:definitions>
  <inkml:trace contextRef="#ctx0" brushRef="#br0">85 0 14638,'0'0'5221,"-33"57"-1826,18-26-672,2 1-385,-1 3-801,7-3-896,5-1-481,2-7-160,6-9-1313,15-9-3204,8-6-4099</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271"/>
    </inkml:context>
    <inkml:brush xml:id="br0">
      <inkml:brushProperty name="width" value="0.025" units="cm"/>
      <inkml:brushProperty name="height" value="0.025" units="cm"/>
    </inkml:brush>
  </inkml:definitions>
  <inkml:trace contextRef="#ctx0" brushRef="#br0">132 0 9897,'-9'9'8312,"-10"10"-6385,1 1 0,1 0-1,-17 28 1,30-42-1813,0 0 0,0 0 0,1 0 0,0 0 0,0 1 0,0 0 0,1 0 0,0 0 1,0 0-1,0 0 0,1 0 0,0 0 0,1 0 0,0 0 0,0 1 0,0-1 0,1 0 0,0 0 0,3 11 0,-2-15-138,0 0-1,0 0 0,0 0 0,1 0 0,-1-1 1,1 1-1,-1-1 0,1 0 0,0 0 0,0 0 1,0 0-1,0 0 0,0-1 0,0 1 0,1-1 1,-1 0-1,0 0 0,1 0 0,-1 0 0,1-1 1,-1 1-1,1-1 0,-1 0 0,7 0 0,-2 0 42,0-1-1,1 0 0,-1 0 0,0 0 0,0-1 0,-1 0 0,1-1 0,0 0 0,13-7 0,-12 4 160,0 0 1,-1 0-1,0-1 0,-1 0 0,1-1 0,-1 1 0,-1-2 1,1 1-1,-1-1 0,-1 1 0,0-2 0,0 1 0,-1 0 1,0-1-1,0 0 0,-1 0 0,-1 0 0,0-1 0,0 1 1,-1 0-1,0-1 0,-1-10 0,0 18-156,0 1-1,0 0 1,0-1-1,-1 1 1,0-1-1,1 1 1,-1 0-1,0 0 1,0-1-1,0 1 0,0 0 1,-1 0-1,1 0 1,0 0-1,-1 0 1,0 0-1,1 0 1,-1 1-1,0-1 1,0 1-1,0-1 1,0 1-1,0 0 1,0 0-1,0-1 1,0 1-1,-1 1 1,1-1-1,0 0 1,-1 1-1,1-1 1,-1 1-1,1 0 1,0-1-1,-1 1 1,1 0-1,-5 1 1,2-1-6,0 1 0,-1-1-1,1 1 1,0 0 0,0 1 0,-1-1 0,1 1 0,0 0 0,1 0 0,-1 1 0,0-1 0,1 1-1,-1 0 1,1 0 0,0 1 0,-7 6 0,9-7-365,0 0 0,0 0 0,0 0 0,0 0 0,0 1 0,1-1 0,0 1 0,-1-1 0,1 1 0,0-1 0,0 8 0,1-10 152,0 0 0,0 0 0,0 0 0,1 0 0,-1 0 0,0 1 0,1-1 0,-1 0 0,1 0 0,-1 0 0,1 0 0,-1 0 0,1 0 0,0 0 0,0 0 0,-1-1 0,1 1 0,0 0 0,0 0 0,0-1 0,0 1 0,0 0 0,0-1 0,0 1 0,0-1 0,0 1 0,0-1 0,0 1 0,0-1 0,0 0 0,1 0 0,-1 0 0,0 1 0,0-1 0,0 0 0,0 0 0,1-1 0,-1 1 0,1 0 0,27 0-8385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616"/>
    </inkml:context>
    <inkml:brush xml:id="br0">
      <inkml:brushProperty name="width" value="0.025" units="cm"/>
      <inkml:brushProperty name="height" value="0.025" units="cm"/>
    </inkml:brush>
  </inkml:definitions>
  <inkml:trace contextRef="#ctx0" brushRef="#br0">130 0 2947,'0'0'19202,"-12"13"-16218,11-13-2953,-18 21 1498,0 1-1,-23 35 0,38-51-1376,-1 1 1,1 0-1,0 0 0,1 0 1,0 0-1,0 1 1,0-1-1,1 1 1,0 0-1,1 0 0,0 0 1,0-1-1,0 1 1,1 0-1,1 0 0,1 13 1,-1-18-146,0 0-1,1 0 1,0-1 0,-1 1-1,1-1 1,0 1 0,0-1-1,1 0 1,-1 1 0,0-1-1,1 0 1,-1-1 0,1 1-1,0 0 1,-1-1 0,1 1-1,0-1 1,0 0 0,0 0-1,0 0 1,0 0 0,0-1-1,0 1 1,0-1 0,1 0-1,-1 0 1,3 0 0,1 0 3,0 0-1,0 0 1,1-1 0,-1 0 0,0 0-1,0-1 1,-1 0 0,1 0 0,0 0 0,-1-1-1,8-4 1,-5 1-3,-1-1-1,0-1 1,0 1-1,-1-1 1,0 0-1,-1-1 1,1 0 0,-2 0-1,7-11 1,-9 13-4,0 1 1,0 0 0,-1-1 0,0 0 0,0 0 0,0 1-1,-1-1 1,0 0 0,0 0 0,-1 0 0,1-1 0,-2 1-1,1 0 1,-4-14 0,3 19-180,-1-1 1,1 0-1,-1 1 1,0-1 0,0 1-1,0 0 1,0-1-1,-1 1 1,1 0-1,-1 0 1,1 1-1,-1-1 1,0 0-1,1 1 1,-1 0-1,0 0 1,0-1-1,0 2 1,0-1-1,0 0 1,0 1-1,0-1 1,0 1-1,-1 0 1,1 0-1,0 0 1,0 0-1,0 1 1,0-1-1,0 1 1,-4 1-1,5-2-125,-1 1 0,0-1 0,1 1 1,-1-1-1,1 1 0,-1 0 0,1 0 0,-1 0 0,1 1 0,0-1 0,-1 0 1,1 1-1,0 0 0,0-1 0,0 1 0,0 0 0,0 0 0,1 0 1,-1 0-1,1 0 0,-1 1 0,1-1 0,0 0 0,0 1 0,0-1 1,0 1-1,0-1 0,0 1 0,1 0 0,-1-1 0,1 1 0,0 0 0,0-1 1,0 1-1,0 0 0,0-1 0,0 1 0,2 3 0,5 7-15116</inkml:trace>
  <inkml:trace contextRef="#ctx0" brushRef="#br0" timeOffset="1">615 50 13677,'0'0'8840,"-7"52"-6341,2-27-129,-1 2-705,3 4-896,0-3-448,2 0-257,1 0-32,0-4-353,1-1-832,4-8-1762,-1-6-1633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2.962"/>
    </inkml:context>
    <inkml:brush xml:id="br0">
      <inkml:brushProperty name="width" value="0.025" units="cm"/>
      <inkml:brushProperty name="height" value="0.025" units="cm"/>
    </inkml:brush>
  </inkml:definitions>
  <inkml:trace contextRef="#ctx0" brushRef="#br0">0 35 7976,'0'0'22517,"75"-25"-22165,-30 25-288,6 0-160,0 0-1121,0 0-1858,-3 0-3619,-4-9-5702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4.599"/>
    </inkml:context>
    <inkml:brush xml:id="br0">
      <inkml:brushProperty name="width" value="0.025" units="cm"/>
      <inkml:brushProperty name="height" value="0.025" units="cm"/>
    </inkml:brush>
  </inkml:definitions>
  <inkml:trace contextRef="#ctx0" brushRef="#br0">133 0 9033,'-2'17'13073,"0"-1"-6249,-1 1-4513,2-14-2510,1 0 0,0-1 0,0 1 1,0 0-1,0 0 0,0 0 0,0 0 0,1 0 0,-1 0 0,1-1 1,0 1-1,0 0 0,2 4 0,12 10 1813,-9-12-1612,1 0 0,-1 0 0,0 1 0,-1-1-1,1 1 1,-1 1 0,0-1 0,-1 1 0,1 0 0,-2 0 0,1 0-1,-1 1 1,0-1 0,0 1 0,-1 0 0,0 0 0,0 0 0,-1 0-1,0 0 1,0 0 0,-1 0 0,-1 14 0,0-18 57,-1 0 0,1 0 1,-1-1-1,0 1 0,0-1 0,0 1 1,0-1-1,0 0 0,-1 0 0,0 0 1,1 0-1,-1 0 0,0-1 0,-1 1 0,1-1 1,0 0-1,-1 0 0,1 0 0,-1 0 1,1 0-1,-1-1 0,-7 2 0,1 0 126,-1 0-1,0-1 1,0 0-1,0 0 0,-1-1 1,-20-2-1,29 1-329,1 0 0,-1 0 0,1-1 0,-1 1 0,1-1 0,-1 0 0,1 0 0,0 0 0,-1 0 0,1 0 0,0 0 0,0-1 0,0 1 0,0-1 0,0 1 0,0-1 0,0 0 0,0 0 0,1 0 0,-1 0 0,1 0 0,0 0 0,-1 0 0,1-1 0,0 1 0,0 0 0,0-1 0,1 1 0,-1-1 0,0-3 0,0-2-804,0 1 0,1-1 0,0 0-1,0 0 1,1 1 0,0-1 0,1 0 0,-1 1 0,4-9-1,9-21-11008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4:50.682"/>
    </inkml:context>
    <inkml:brush xml:id="br0">
      <inkml:brushProperty name="width" value="0.025" units="cm"/>
      <inkml:brushProperty name="height" value="0.025" units="cm"/>
      <inkml:brushProperty name="color" value="#E71224"/>
    </inkml:brush>
  </inkml:definitions>
  <inkml:trace contextRef="#ctx0" brushRef="#br0">827 163 3908,'0'0'3240,"-5"-9"-3069,-9-23 120,-30-57 4484,42 86-4604,0 1 0,-1-1 0,1 1 0,-1-1 0,1 1 0,-1 0 0,0 0 0,0 0-1,0 0 1,0 1 0,0-1 0,0 1 0,0 0 0,0 0 0,-1 0 0,1 0 0,-1 1 0,1-1 0,0 1 0,-1 0 0,1 0 0,-5 0 0,-11 2-5,0 0 0,1 2 0,-19 4 0,-2 1 624,-33 0 506,55-8-1144,0 0 0,-1 1 0,1 1 0,0 1 0,1 0 0,-1 1 0,1 1 0,0 1 0,0 0 1,-19 12-1,-1 9-74,1 2 0,2 1-1,1 2 1,-53 69 0,77-90-42,1 0 0,0 1 0,1-1 0,0 2 0,1-1 0,0 0 0,1 1 0,0 0-1,-2 25 1,2 10 104,3 73 0,1-66-37,2-34-82,0 0-1,1 0 0,2 0 1,0-1-1,1 0 0,1 0 1,1 0-1,1-1 0,0 0 1,13 19-1,1-4-6,0 0 0,3-2 0,0-1 0,44 41 0,-47-53-126,0-2-1,1 0 1,1-1 0,0-1-1,2-2 1,0-1 0,0 0-1,38 10 1,-23-11-52,1-2 0,0-2-1,0-2 1,1-1 0,44-2-1,-53-3 148,-1-1-1,1-2 0,47-10 0,-65 8 29,-1 1 0,0-2 0,0 0 0,0-1-1,-1-1 1,0 0 0,-1-1 0,0-1 0,13-11 0,19-20 510,-2-2 0,-2-2-1,-1-2 1,-3-2 0,-2-1 0,53-97 0,-76 116-268,0 0 0,-2-1-1,-2 0 1,-1-1 0,-1 0 0,-2 0 0,-1 0 0,-2-1 0,-1 1-1,-6-60 1,4 80-243,-1 1 0,0 0 0,-1 0 0,0 1 1,-1-1-1,0 1 0,-1 0 0,0 0 0,-1 0 0,0 0 0,-1 1 0,0 0 0,-1 1 0,0 0 0,0 0 0,-1 0 0,-13-10 0,9 10-146,-1 1-1,0 0 0,-1 1 1,1 0-1,-1 1 0,-1 1 0,1 0 1,-1 1-1,0 1 0,0 0 0,0 1 1,-25 1-1,14 1-949,0 1 0,-43 9 0,-10 11-3973,15 1-3717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4.954"/>
    </inkml:context>
    <inkml:brush xml:id="br0">
      <inkml:brushProperty name="width" value="0.025" units="cm"/>
      <inkml:brushProperty name="height" value="0.025" units="cm"/>
    </inkml:brush>
  </inkml:definitions>
  <inkml:trace contextRef="#ctx0" brushRef="#br0">0 13 13613,'0'0'16880,"56"-12"-16368,-27 12-416,6 0-128,2 0-1249,4 0-1954,1 0-3107,-1 0-6182</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5.297"/>
    </inkml:context>
    <inkml:brush xml:id="br0">
      <inkml:brushProperty name="width" value="0.025" units="cm"/>
      <inkml:brushProperty name="height" value="0.025" units="cm"/>
    </inkml:brush>
  </inkml:definitions>
  <inkml:trace contextRef="#ctx0" brushRef="#br0">121 0 3940,'0'0'15364,"-10"11"-12380,-2 2-2130,0 0 1,1 1 0,1 0-1,0 1 1,1 1 0,0-1-1,1 1 1,1 1 0,-8 28 0,13-33-740,0 1 0,0-1 0,1 1 0,1 0 0,0 0 0,1-1 0,4 23 0,-4-32-105,-1 0-1,1-1 1,0 1 0,1 0-1,-1 0 1,0-1 0,1 1-1,-1 0 1,1-1-1,0 0 1,0 1 0,0-1-1,0 0 1,0 0 0,1 0-1,-1 0 1,1-1-1,-1 1 1,1 0 0,-1-1-1,1 0 1,0 0 0,0 0-1,0 0 1,0 0-1,0 0 1,-1-1 0,1 0-1,0 1 1,0-1 0,0 0-1,0 0 1,0-1 0,0 1-1,0-1 1,0 1-1,5-3 1,-2 1 0,0 0 1,0 0-1,0-1 1,-1 0-1,1 0 0,-1-1 1,0 1-1,0-1 0,0 0 1,0-1-1,-1 1 0,1-1 1,-1 0-1,0 0 1,-1 0-1,1 0 0,-1-1 1,0 1-1,4-12 0,-2 4 27,-1 1 0,0-1 0,0-1 0,-2 1 0,1 0 0,-2-1 0,0 1-1,0-17 1,-2 26-17,1 0-1,-1 1 1,0-1-1,0 1 1,0-1-1,-1 1 1,1 0-1,-1 0 1,0-1-1,0 1 1,0 0-1,0 1 1,0-1-1,-1 0 1,1 1-1,-1-1 1,0 1 0,0 0-1,0-1 1,0 2-1,0-1 1,0 0-1,0 0 1,-1 1-1,1 0 1,-1 0-1,1 0 1,-1 0-1,1 0 1,-1 1-1,0 0 1,-4 0-1,4-1-95,0 1-1,0 1 1,1-1 0,-1 1-1,0-1 1,1 1 0,-1 0-1,0 0 1,1 1 0,-1-1-1,1 1 1,0 0-1,-7 4 1,8-4-232,0 0 0,0 0 1,0 0-1,0 0 0,0 1 0,0-1 0,1 1 0,-1-1 0,1 1 1,0 0-1,0-1 0,0 1 0,0 0 0,0 0 0,0 0 0,1 0 1,-1 0-1,1 0 0,0 4 0,3 10-4753,12-2-1478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5.628"/>
    </inkml:context>
    <inkml:brush xml:id="br0">
      <inkml:brushProperty name="width" value="0.025" units="cm"/>
      <inkml:brushProperty name="height" value="0.025" units="cm"/>
    </inkml:brush>
  </inkml:definitions>
  <inkml:trace contextRef="#ctx0" brushRef="#br0">173 61 11563,'-8'0'8846,"0"0"-8131,0 1 0,0 0 0,0 0 0,0 1-1,1 0 1,-1 0 0,1 0 0,-1 1 0,1 1 0,0-1 0,-10 8 0,12-8-550,0 1-1,0 0 1,1 0-1,-1 0 1,1 1 0,0 0-1,0 0 1,1-1-1,0 2 1,0-1-1,0 0 1,0 1-1,1 0 1,0-1 0,0 1-1,0 0 1,0 8-1,1-12-145,1 1 1,-1-1-1,1 0 0,0 1 0,0-1 1,0 1-1,0-1 0,0 1 0,1-1 1,-1 1-1,1-1 0,-1 0 0,1 1 1,0-1-1,0 0 0,0 1 0,0-1 1,1 0-1,-1 0 0,0 0 0,1 0 1,0 0-1,-1 0 0,1-1 0,2 3 1,0-2-3,-1-1 1,1 0-1,-1 1 1,1-1 0,0-1-1,-1 1 1,1 0-1,0-1 1,0 0-1,-1 0 1,1 0 0,0 0-1,0-1 1,-1 1-1,1-1 1,0 0-1,3-1 1,2-2-18,0 0 0,-1 0 0,1-1 0,-1 0 0,0-1 0,0 0 0,0 0 0,-1 0 0,0-1 0,-1 0 0,1-1 0,7-11 0,-7 9 0,0 0 0,-1 0 0,0 0 0,-1-1 0,0 0 0,-1 0 0,0 0 0,-1 0 0,0-1 0,1-11 0,-4 21 2,0 1 0,0-1 0,0 1 0,0-1 0,0 1 0,-1 0 0,1-1 0,0 1 0,-1-1 0,1 1 0,-1 0 0,0-1 0,1 1 0,-1 0 0,0 0 0,0-1 0,0 1 0,0 0 0,0 0 0,0 0 0,0 0 0,0 0 0,0 1 0,0-1 0,-1 0 0,1 0 0,0 1 0,0-1 0,-1 1 0,1-1 0,-1 1 0,1-1 0,0 1 0,-1 0 0,1 0 0,-1 0 0,1 0 0,-1 0 0,1 0 0,0 0 0,-1 0 0,1 0 0,-3 2 0,-2-2-42,0 1 0,1 0 0,-1 1 0,0-1 0,1 1 0,0 0 0,-1 1 0,1-1 0,0 1 0,-6 4 0,8-4-484,0 0 0,0 0 0,0 1 1,1-1-1,-1 1 0,1-1 0,-4 8 0,-1 16-8103,7-12-1585</inkml:trace>
  <inkml:trace contextRef="#ctx0" brushRef="#br0" timeOffset="1">439 145 7175,'0'0'25592,"28"-8"-49807</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281"/>
    </inkml:context>
    <inkml:brush xml:id="br0">
      <inkml:brushProperty name="width" value="0.025" units="cm"/>
      <inkml:brushProperty name="height" value="0.025" units="cm"/>
    </inkml:brush>
  </inkml:definitions>
  <inkml:trace contextRef="#ctx0" brushRef="#br0">123 0 16624,'0'0'10068,"-7"8"-7308,-10 12-1636,7-11-850,1 0-1,0 1 1,1 0 0,1 1 0,-1 0 0,1 0 0,-9 22 0,16-32-275,0 0 0,0 0 0,0 0-1,1 0 1,-1 0 0,0 0 0,1 0 0,-1 0 0,0-1-1,1 1 1,-1 0 0,1 0 0,-1 0 0,1-1 0,0 1-1,-1 0 1,1-1 0,0 1 0,-1-1 0,1 1 0,0 0-1,0-1 1,0 0 0,-1 1 0,1-1 0,0 1 0,0-1 0,0 0-1,0 0 1,0 0 0,0 1 0,0-1 0,0 0 0,0 0-1,0 0 1,0 0 0,1-1 0,51 1-242,-39-1 50,34-1-1052,-35 0 825,-1 1 0,1 0 0,-1 1 0,1 1-1,-1 0 1,23 5 0,-34-6 439,0 0-1,1 1 0,-1-1 1,0 1-1,0 0 1,0-1-1,0 1 0,-1 0 1,1-1-1,0 1 1,0 0-1,0 0 0,0 0 1,-1 0-1,1 0 0,0 0 1,-1 0-1,1 0 1,-1 0-1,1 0 0,-1 0 1,0 0-1,1 0 1,-1 0-1,0 1 0,0-1 1,0 0-1,0 0 1,0 0-1,0 1 0,0-1 1,0 0-1,0 0 1,0 0-1,-1 0 0,1 0 1,0 1-1,-1-1 0,1 0 1,-1 0-1,0 0 1,1 0-1,-2 1 0,-1 4 340,-1 0-1,0 1 0,-1-2 0,0 1 0,-6 7 0,-3-1-130,1 0 0,-2-1-1,1-1 1,-25 14-1,31-20-173,0 0 0,-1 0 0,0-1 0,0 0-1,0-1 1,0 0 0,0 0 0,-1-1-1,1 0 1,-13-1 0,20 0-111,0 0 1,0 0-1,0-1 0,0 1 0,0-1 1,0 1-1,0-1 0,0 0 1,0 1-1,1-1 0,-1 0 0,0 0 1,1-1-1,-1 1 0,0 0 0,1 0 1,0-1-1,-1 1 0,1-1 1,0 1-1,-1-1 0,1 0 0,0 1 1,0-1-1,1 0 0,-1 0 1,0 0-1,0-2 0,-1-4-882,0-1 0,1 0 0,0 0 1,1-17-1,0 19 186,0-33-6725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654"/>
    </inkml:context>
    <inkml:brush xml:id="br0">
      <inkml:brushProperty name="width" value="0.025" units="cm"/>
      <inkml:brushProperty name="height" value="0.025" units="cm"/>
    </inkml:brush>
  </inkml:definitions>
  <inkml:trace contextRef="#ctx0" brushRef="#br0">1 24 5285,'0'0'21140,"60"-8"-18578,-36 6-704,6 1-737,4-1-544,1 2-449,-1 0-160,0 0-1377,2-5-2723,0 0-4485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6.981"/>
    </inkml:context>
    <inkml:brush xml:id="br0">
      <inkml:brushProperty name="width" value="0.025" units="cm"/>
      <inkml:brushProperty name="height" value="0.025" units="cm"/>
    </inkml:brush>
  </inkml:definitions>
  <inkml:trace contextRef="#ctx0" brushRef="#br0">260 1 9801,'0'0'22384,"-10"10"-22085,-39 39-151,-60 65 20,92-94-259,0 1 0,1 0 0,-23 43 0,37-53-942,9-12-1595,14-16-2178,1-10-3062,4-5-6343</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7.324"/>
    </inkml:context>
    <inkml:brush xml:id="br0">
      <inkml:brushProperty name="width" value="0.025" units="cm"/>
      <inkml:brushProperty name="height" value="0.025" units="cm"/>
    </inkml:brush>
  </inkml:definitions>
  <inkml:trace contextRef="#ctx0" brushRef="#br0">203 3 2755,'0'0'13009,"-10"-1"-7879,-3 0-4286,0 0-1,0 1 1,1 1-1,-1 0 0,-24 6 1,33-7-743,0 1-1,1 0 1,-1 0 0,1 0 0,0 1-1,-1-1 1,1 1 0,0-1 0,0 1-1,0 0 1,0 1 0,0-1 0,0 0-1,1 1 1,-1 0 0,1-1 0,-1 1-1,1 0 1,0 0 0,1 0 0,-1 1-1,0-1 1,1 0 0,0 1 0,-1-1-1,1 1 1,1-1 0,-1 1 0,0-1-1,1 6 1,0-8-57,1 1 1,-1-1-1,1 1 0,0-1 1,0 1-1,-1-1 0,1 1 1,0-1-1,0 0 0,0 0 1,0 1-1,1-1 0,-1 0 1,0 0-1,1 0 0,-1 0 1,0 0-1,1-1 0,-1 1 0,1 0 1,-1-1-1,1 1 0,-1-1 1,1 1-1,0-1 0,-1 0 1,1 1-1,-1-1 0,4 0 1,57 3 167,-55-3-168,1 0-74,0-1-1,0 1 1,0-2 0,0 1 0,0-1 0,0 0 0,12-6 0,-17 7 30,-1 0 1,1 0-1,-1-1 1,1 1-1,-1-1 0,1 1 1,-1-1-1,0 0 1,0 0-1,0 0 1,0-1-1,0 1 1,-1 0-1,1-1 1,-1 1-1,1-1 0,-1 1 1,0-1-1,0 0 1,0 1-1,0-1 1,0 0-1,-1 0 1,1-4-1,-1 6 11,-1-1 1,1 1-1,-1-1 0,0 1 0,1 0 0,-1-1 1,0 1-1,0 0 0,0-1 0,0 1 0,0 0 1,0 0-1,0 0 0,-1 0 0,1 0 1,0 0-1,-1 0 0,1 0 0,0 0 0,-1 1 1,1-1-1,-1 0 0,1 1 0,-1 0 0,1-1 1,-1 1-1,1 0 0,-1 0 0,0-1 1,1 1-1,-1 1 0,1-1 0,-3 0 0,-59 4 318,55-2-296,-1 1-1,1 0 1,-1 0-1,1 1 1,0 0 0,0 0-1,1 1 1,-1 0-1,1 0 1,-11 11-1,13-11-182,0 0-1,1 0 0,0 1 1,0-1-1,1 1 0,-5 9 1,6-11-351,0 0 0,1 1 0,0-1 0,-1 1 0,2 0-1,-1-1 1,0 1 0,1 0 0,0 8 0,6 6-4324,13-4-1662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30:27.665"/>
    </inkml:context>
    <inkml:brush xml:id="br0">
      <inkml:brushProperty name="width" value="0.025" units="cm"/>
      <inkml:brushProperty name="height" value="0.025" units="cm"/>
    </inkml:brush>
  </inkml:definitions>
  <inkml:trace contextRef="#ctx0" brushRef="#br0">154 45 8296,'-8'4'10506,"-4"2"-8640,-64 35 6186,71-38-7763,1 0 0,-1 1 0,1-1 0,-1 1 0,1-1 0,0 1 1,0 1-1,1-1 0,-1 0 0,1 1 0,0 0 0,1 0 0,-4 7 0,5-11-289,1 0 0,0 0 0,0-1 0,0 1 0,-1 0 0,1 0 0,0-1 0,0 1 0,0 0 0,0 0 0,0-1 0,1 1 0,-1 0 0,0 0 0,0-1 0,0 1 0,1 0 0,-1-1 0,0 1 0,1 0 0,-1-1 0,1 1 0,-1 0 0,1-1 0,-1 1 0,1-1 0,-1 1 0,1 0 0,24 6 0,-17-7 0,1-1 0,-1 1 0,0-1 0,14-4 0,-11 1 0,-1 0 0,1-1 0,-1-1 0,0 0 0,0 0 0,-1-1 0,17-15 0,-22 19 0,0 0 0,0-1 0,-1 0 0,1 0 0,-1 0 0,0 0 0,0 0 0,0-1 0,-1 1 0,1-1 0,-1 0 0,0 0 0,-1 0 0,1 0 0,-1 0 0,0 0 0,0 0 0,0-1 0,-1-6 0,-1 10 0,1 1 0,-1-1 0,0 1 0,0-1 0,0 1 0,0 0 0,-1 0 0,1-1 0,0 1 0,0 0 0,-1 0 0,1 0 0,-1 0 0,1 0 0,-1 1 0,1-1 0,-1 0 0,0 1 0,1-1 0,-1 1 0,0-1 0,1 1 0,-1 0 0,0 0 0,1 0 0,-1 0 0,-3 0 0,-51 4 0,46-1-494,0 0 0,0 0 1,1 1-1,-1 0 0,1 1 0,0 0 0,-15 12 1,6-3-7600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20.906"/>
    </inkml:context>
    <inkml:brush xml:id="br0">
      <inkml:brushProperty name="width" value="0.025" units="cm"/>
      <inkml:brushProperty name="height" value="0.025" units="cm"/>
      <inkml:brushProperty name="color" value="#008C3A"/>
    </inkml:brush>
  </inkml:definitions>
  <inkml:trace contextRef="#ctx0" brushRef="#br0">16 1 4132,'0'0'20179,"2"21"-21108,-20-18-4228</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1.734"/>
    </inkml:context>
    <inkml:brush xml:id="br0">
      <inkml:brushProperty name="width" value="0.025" units="cm"/>
      <inkml:brushProperty name="height" value="0.025" units="cm"/>
      <inkml:brushProperty name="color" value="#008C3A"/>
    </inkml:brush>
  </inkml:definitions>
  <inkml:trace contextRef="#ctx0" brushRef="#br0">0 160 15855,'0'0'5253,"10"-1"-4292,164-32 3253,22-3-3127,172 19-323,-80 7-167,-176 5-652,-89 4 524,-19 1 82,-6 0 278,-589 13 687,539-11-1512,0 2-1,-1 2 1,2 2-1,-1 3 1,-95 33-1,138-39-31,10-2-5,21 1-32,35-6 42,46-13 96,138-39 0,-89 17-54,-99 25-48,136-25-16,-214 42-4,0 1 1,-33 13-1,-17 4-1586,1-9-3487,24-13-2394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4:58.620"/>
    </inkml:context>
    <inkml:brush xml:id="br0">
      <inkml:brushProperty name="width" value="0.025" units="cm"/>
      <inkml:brushProperty name="height" value="0.025" units="cm"/>
      <inkml:brushProperty name="color" value="#E71224"/>
    </inkml:brush>
  </inkml:definitions>
  <inkml:trace contextRef="#ctx0" brushRef="#br0">0 33 5862,'3'0'11995,"6"0"-5464,12-1-3613,32-4-2037,34-13-393,-51 11-41,-30 6 426,-11 3 660,-191 63-294,266-71-1239,-51 1 0,0 1 0,1 1 0,0 1 0,20 1 0,-40 1 0,0 0 0,-1 0 0,1 0 0,0 1 0,0-1 0,0 0 0,0 0 0,0 0 0,0 0 0,0 0 0,0 1 0,0-1 0,0 0 0,0 0 0,0 0 0,0 0 0,-1 1 0,1-1 0,0 0 0,0 0 0,0 0 0,1 0 0,-1 0 0,0 1 0,0-1 0,0 0 0,0 0 0,0 0 0,0 0 0,0 1 0,0-1 0,0 0 0,0 0 0,0 0 0,0 0 0,0 0 0,1 0 0,-1 1 0,0-1 0,0 0 0,0 0 0,0 0 0,0 0 0,0 0 0,1 0 0,-1 0 0,0 0 0,0 0 0,0 0 0,0 0 0,1 1 0,-1-1 0,0 0 0,0 0 0,0 0 0,0 0 0,1 0 0,-1 0 0,0-1 0,-10 8 0,-14 0 0,0-2 0,0-1 0,-1-1 0,1-1 0,-34-1 0,130-23 0,83 7 0,-393 22 0,279-7 0,0-2 0,0-1 0,0-2 0,-1-2 0,58-18 0,-152 22 0,33 4-29,1 2 0,-1 0 1,1 1-1,-1 1 0,1 1 0,1 1 0,-1 0 0,1 2 1,-27 16-1,37-21-2801</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2.650"/>
    </inkml:context>
    <inkml:brush xml:id="br0">
      <inkml:brushProperty name="width" value="0.025" units="cm"/>
      <inkml:brushProperty name="height" value="0.025" units="cm"/>
      <inkml:brushProperty name="color" value="#008C3A"/>
    </inkml:brush>
  </inkml:definitions>
  <inkml:trace contextRef="#ctx0" brushRef="#br0">0 571 6438,'0'0'19693,"11"-9"-18032,56-53-512,111-135-1,48-98-1091,-226 295-61,0 0 1,1-1-1,-1 1 1,0 0-1,0-1 0,0 1 1,0 0-1,0-1 1,0 1-1,1 0 0,-1-1 1,0 1-1,0 0 1,0 0-1,1-1 1,-1 1-1,0 0 0,0 0 1,1-1-1,-1 1 1,0 0-1,1 0 0,-1 0 1,0 0-1,0-1 1,1 1-1,-1 0 0,0 0 1,1 0-1,-1 0 1,1 0-1,-1 0 1,0 0-1,1 0 0,-1 0 1,0 0-1,1 0 1,-1 0-1,0 0 0,1 0 1,-1 0-1,0 0 1,1 0-1,-1 1 1,1-1-1,1 21 13,-8 30 382,-2-6-248,-9 38 604,4 0 1,-5 121 0,18-195-1020,0 19-1710,0-27 1888,0 0 0,0-1 0,0 1 0,0 0 0,0-1-1,0 1 1,0-1 0,0 1 0,0 0 0,0-1 0,0 1 0,0-1-1,1 1 1,-1 0 0,0-1 0,0 1 0,1-1 0,-1 1-1,0-1 1,1 1 0,-1-1 0,1 1 0,-1-1 0,1 0 0,-1 1-1,1-1 1,0 1 0,-2-8-8042,-2-5 1816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2.979"/>
    </inkml:context>
    <inkml:brush xml:id="br0">
      <inkml:brushProperty name="width" value="0.025" units="cm"/>
      <inkml:brushProperty name="height" value="0.025" units="cm"/>
      <inkml:brushProperty name="color" value="#008C3A"/>
    </inkml:brush>
  </inkml:definitions>
  <inkml:trace contextRef="#ctx0" brushRef="#br0">0 64 15407,'0'0'11563,"52"18"-10154,-11-27-448,6-4-545,3-2-160,-2 1-192,-3 1-64,-7 5-288,-5 4-1249,-8 3-1250,-5 0-1153,-2-3-2498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3.323"/>
    </inkml:context>
    <inkml:brush xml:id="br0">
      <inkml:brushProperty name="width" value="0.025" units="cm"/>
      <inkml:brushProperty name="height" value="0.025" units="cm"/>
      <inkml:brushProperty name="color" value="#008C3A"/>
    </inkml:brush>
  </inkml:definitions>
  <inkml:trace contextRef="#ctx0" brushRef="#br0">0 31 14286,'0'0'12427,"80"0"-12203,-45-12-127,-5 3-33,-6 3-128,-6 3-833,-8 3-1153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4.010"/>
    </inkml:context>
    <inkml:brush xml:id="br0">
      <inkml:brushProperty name="width" value="0.025" units="cm"/>
      <inkml:brushProperty name="height" value="0.025" units="cm"/>
      <inkml:brushProperty name="color" value="#008C3A"/>
    </inkml:brush>
  </inkml:definitions>
  <inkml:trace contextRef="#ctx0" brushRef="#br0">99 107 16271,'0'0'12241,"-2"12"-11493,-28 159 535,18-88-171,-43 155 0,69-324-1112,59-342 0,-74 443 0,-1 1 0,2-1 0,0 1 0,1-1 0,0 1 0,1-1 0,1 1 0,6 17 0,-9-32 0,1 1 0,0-1 0,-1 1 0,1-1 0,0 1 0,0-1 0,0 0 0,0 1 0,1-1 0,-1 0 0,0 0 0,0 0 0,1 0 0,-1 0 0,1 0 0,-1 0 0,1-1 0,-1 1 0,1 0 0,-1-1 0,1 1 0,0-1 0,-1 0 0,1 1 0,0-1 0,-1 0 0,1 0 0,0 0 0,-1 0 0,1 0 0,0-1 0,-1 1 0,1 0 0,0-1 0,-1 0 0,1 1 0,-1-1 0,1 0 0,-1 1 0,3-3 0,4-2 0,-1 1 0,1-1 0,-1-1 0,-1 1 0,1-1 0,7-9 0,5-10 0,-1-1 0,-2-1 0,20-42 0,1-1 0,-37 69 0,0 1 0,0 0 0,0 0 0,0-1 0,0 1 0,0 0 0,0 0 0,0 0 0,0-1 0,0 1 0,0 0 0,0 0 0,0-1 0,0 1 0,0 0 0,0 0 0,0 0 0,1-1 0,-1 1 0,0 0 0,0 0 0,0 0 0,0-1 0,0 1 0,1 0 0,-1 0 0,0 0 0,0 0 0,0 0 0,1 0 0,-1-1 0,0 1 0,0 0 0,0 0 0,1 0 0,-1 0 0,0 0 0,0 0 0,0 0 0,1 0 0,-1 0 0,0 0 0,0 0 0,1 0 0,-1 0 0,0 0 0,0 0 0,1 0 0,-1 0 0,0 0 0,0 0 0,0 0 0,1 1 0,-1-1 0,0 0 0,0 0 0,0 0 0,1 1 0,1 19 0,-6 31 0,-31 103 0,23-112 0,1 1 0,3 0 0,1 1 0,-1 81 0,8-125-87,1 1 0,-1 0 1,1 0-1,0 0 0,-1 0 0,1-1 0,0 1 0,-1 0 1,1 0-1,0-1 0,0 1 0,-1-1 0,1 1 0,0-1 1,0 1-1,0-1 0,0 1 0,0-1 0,0 0 0,0 1 1,0-1-1,0 0 0,0 0 0,0 0 0,0 0 0,0 0 1,0 0-1,0 0 0,0 0 0,0 0 0,0-1 0,1 1 1,36-10-6439,-23-3-1894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4.355"/>
    </inkml:context>
    <inkml:brush xml:id="br0">
      <inkml:brushProperty name="width" value="0.025" units="cm"/>
      <inkml:brushProperty name="height" value="0.025" units="cm"/>
      <inkml:brushProperty name="color" value="#008C3A"/>
    </inkml:brush>
  </inkml:definitions>
  <inkml:trace contextRef="#ctx0" brushRef="#br0">1 1 17969,'0'0'13773,"56"25"-13677,-24-23-32,-1-2-32,0 0-256,-5 0-545,-6 0-576,-7 0-1153,-6 0-1058,-7 5-1120,0 1-1890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34.712"/>
    </inkml:context>
    <inkml:brush xml:id="br0">
      <inkml:brushProperty name="width" value="0.025" units="cm"/>
      <inkml:brushProperty name="height" value="0.025" units="cm"/>
      <inkml:brushProperty name="color" value="#008C3A"/>
    </inkml:brush>
  </inkml:definitions>
  <inkml:trace contextRef="#ctx0" brushRef="#br0">0 78 15310,'0'0'13005,"63"-4"-11980,-25-7-609,2 0-320,-1 1-96,2 2 32,-8 2-897,-7-2-1569,-3-1-3940,-5-2-12364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48.150"/>
    </inkml:context>
    <inkml:brush xml:id="br0">
      <inkml:brushProperty name="width" value="0.025" units="cm"/>
      <inkml:brushProperty name="height" value="0.025" units="cm"/>
      <inkml:brushProperty name="color" value="#008C3A"/>
    </inkml:brush>
  </inkml:definitions>
  <inkml:trace contextRef="#ctx0" brushRef="#br0">1 474 5733,'0'0'20991,"12"-15"-19192,173-251 732,-58 77-1624,-120 185-426,-5 14-436,-4 14-117,-7 15 228,-1 0 0,-17 39 0,16-51-668,1 1 0,2-1-1,1 1 1,1 1 0,-4 52 0,10-81 361,0 0 0,0 1 1,0-1-1,0 1 1,0-1-1,1 1 1,-1-1-1,0 0 1,0 1-1,1-1 1,-1 0-1,0 1 1,1-1-1,-1 0 1,0 1-1,1-1 1,-1 0-1,0 0 0,1 1 1,-1-1-1,1 0 1,-1 0-1,0 0 1,1 1-1,-1-1 1,1 0-1,-1 0 1,1 0-1,-1 0 1,0 0-1,1 0 1,-1 0-1,1 0 1,-1 0-1,1 0 0,-1 0 1,1 0-1,-1-1 1,0 1-1,1 0 1,-1 0-1,1 0 1,-1-1-1,0 1 1,1 0-1,-1 0 1,1-1-1,-1 1 1,0 0-1,1-1 1,-1 1-1,1-1 0,22-15-5515,-4-8 215,4-5-1547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48.507"/>
    </inkml:context>
    <inkml:brush xml:id="br0">
      <inkml:brushProperty name="width" value="0.025" units="cm"/>
      <inkml:brushProperty name="height" value="0.025" units="cm"/>
      <inkml:brushProperty name="color" value="#008C3A"/>
    </inkml:brush>
  </inkml:definitions>
  <inkml:trace contextRef="#ctx0" brushRef="#br0">69 1 9961,'0'0'15450,"-4"8"-14660,-10 26-283,2-1-1,-12 56 1,19-67-227,1-1 1,1 1-1,1 0 1,1 0-1,4 41 1,-3-62-260,0 0 1,0 0-1,0 0 0,0 0 1,1 0-1,-1 0 1,0 0-1,1 0 0,-1 0 1,0 0-1,1 0 1,-1 0-1,1 0 0,0 0 1,-1 0-1,1 0 1,0-1-1,-1 1 0,1 0 1,0 0-1,0-1 1,0 1-1,-1-1 0,1 1 1,0-1-1,2 2 1,-1-2 26,0 0 1,-1 0-1,1 0 1,0 0-1,0-1 1,-1 1-1,1 0 1,0-1-1,0 1 1,-1-1 0,1 0-1,0 1 1,-1-1-1,3-1 1,2-2 135,0-1 0,1 1 0,-2-1 0,1 0 0,0 0 0,5-8 0,-3 0-132,0 0-1,0-1 0,-2 0 0,1 0 1,-2-1-1,0 0 0,-1 0 0,0 0 1,-1 0-1,-1 0 0,-1-1 0,0 1 1,-1-1-1,-1-16 0,1 30-51,0-1 0,0 1 0,-1-1 0,1 1 0,0-1 0,-1 1 0,1 0 0,-1-1 0,0 1 0,0 0 0,0-1 0,0 1 0,0 0 0,-1 0 0,1 0 0,-1 0 0,1 0 0,-1 0 0,0 1 0,0-1 0,1 0 0,-1 1 0,0-1 0,-1 1 0,1 0 0,0 0 0,0 0 0,-3-1 0,3 2 0,-1-1 0,0 1 0,0 0 0,1 1 0,-1-1 0,0 0 0,1 1 0,-1 0 0,1-1 0,-1 1 0,1 0 0,-1 0 0,1 0 0,-1 1 0,1-1 0,0 1 0,0-1 0,0 1 0,0 0 0,0 0 0,0 0 0,0 0 0,0 0 0,1 0 0,-3 4 0,-1 1-389,1 1-1,-1-1 1,1 1 0,1 0 0,0 0-1,0 0 1,0 0 0,1 1 0,0-1-1,1 1 1,-1 11 0,2-20 159,0 1-1,0 0 1,0-1 0,1 1-1,-1-1 1,0 1 0,0 0 0,1-1-1,-1 1 1,0-1 0,1 1-1,-1-1 1,1 1 0,-1-1 0,0 1-1,1-1 1,-1 0 0,1 1-1,-1-1 1,1 1 0,0-1 0,-1 0-1,1 0 1,-1 1 0,1-1-1,0 0 1,-1 0 0,1 0 0,-1 0-1,1 0 1,0 1 0,-1-1-1,1 0 1,0 0 0,-1-1-1,2 1 1,25-4-5625,2-13-1331</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1:48.850"/>
    </inkml:context>
    <inkml:brush xml:id="br0">
      <inkml:brushProperty name="width" value="0.025" units="cm"/>
      <inkml:brushProperty name="height" value="0.025" units="cm"/>
      <inkml:brushProperty name="color" value="#008C3A"/>
    </inkml:brush>
  </inkml:definitions>
  <inkml:trace contextRef="#ctx0" brushRef="#br0">120 1 12588,'0'0'12017,"-7"11"-10645,-14 24-297,1 2 1,-21 55-1,35-77-912,0 0-1,2 1 1,-1 0-1,2 0 0,0 0 1,1 0-1,1 0 0,0 0 1,2 1-1,1 16 0,-2-31-159,1 0 0,-1-1 0,0 1-1,1-1 1,-1 1 0,1-1-1,0 1 1,-1-1 0,1 1 0,0-1-1,0 0 1,0 1 0,0-1 0,0 0-1,0 0 1,1 0 0,-1 0 0,0 0-1,0 0 1,1 0 0,-1 0 0,1 0-1,2 0 1,-1 0 15,0 0 0,1-1 0,-1 1 1,1-1-1,-1 0 0,0 0 0,1 0 0,-1-1 0,1 1 0,5-3 1,2 0 84,-1-1 1,0 0-1,0-1 1,0 0-1,18-12 0,-12 4-28,-1 0 0,-1 0-1,0-1 1,-1-1-1,-1-1 1,15-22-1,-22 30-49,0-1 0,0 0-1,-1 0 1,0-1 0,-1 1-1,0-1 1,0 1-1,-1-1 1,0 0 0,-1 0-1,0 0 1,-1 0 0,0-1-1,-1-12 1,0 21-25,1 0 0,-1 0 0,1 0 0,-1 0 0,0 1 0,1-1 0,-1 0 0,0 0 0,0 0 0,0 1 0,-1-1 0,1 1 0,0-1 0,-1 1 0,1-1 0,-1 1 0,1 0 0,-1-1 0,0 1 0,1 0 0,-1 0 0,0 0 0,0 1 0,0-1 0,0 0 0,0 1 0,0-1 0,0 1 0,0-1 0,0 1 0,0 0 0,0 0 0,0 0 0,0 0 0,0 1 0,0-1 0,0 0 0,-4 2 0,-1 0 0,0-1 0,-1 2 0,1-1 0,0 1 0,0 0 0,0 1 0,0 0 0,-11 8 0,15-9-45,-21 15-3116,-2-10-5789,15-8-7369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04.668"/>
    </inkml:context>
    <inkml:brush xml:id="br0">
      <inkml:brushProperty name="width" value="0.025" units="cm"/>
      <inkml:brushProperty name="height" value="0.025" units="cm"/>
      <inkml:brushProperty name="color" value="#008C3A"/>
    </inkml:brush>
  </inkml:definitions>
  <inkml:trace contextRef="#ctx0" brushRef="#br0">1 117 8808,'2'2'8776,"6"-1"-4390,44-5-3070,125-32 1245,-44 7-1586,240-21 0,-234 49-463,-155 14 1079,-17-2-1261,-1-2 0,0-2 0,-1-1-1,-56 2 1,-141-11 55,111-14-301,50 5-45,133 16-8085,-33-8 2244,9-10-5809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8.892"/>
    </inkml:context>
    <inkml:brush xml:id="br0">
      <inkml:brushProperty name="width" value="0.025" units="cm"/>
      <inkml:brushProperty name="height" value="0.025" units="cm"/>
    </inkml:brush>
  </inkml:definitions>
  <inkml:trace contextRef="#ctx0" brushRef="#br0">0 1 12139,'0'0'10101,"2"9"-9370,-1 7-448,9 49 1548,-10-64-1821,0-1 0,0 0 0,1 1 0,-1-1 0,0 0 0,0 1 0,1-1 0,-1 0 0,0 0 0,0 1 0,1-1 0,-1 0 0,0 0 0,1 0 1,-1 0-1,0 1 0,1-1 0,-1 0 0,0 0 0,1 0 0,-1 0 0,0 0 0,1 0 0,-1 0 0,0 0 0,1 0 0,-1 0 0,1 0 0,-1 0 0,0 0 0,1 0 0,-1 0 0,0 0 0,1 0 0,-1-1 0,0 1 0,1 0 0,-1 0 0,0 0 0,1-1 0,-1 1 0,0 0 0,0 0 0,1-1 0,-1 1 0,0 0 0,0 0 0,0-1 0,1 1 1,-1-1-1,13-13 140,-1-6-67,-6 10-261,0 0 0,1 1-1,11-14 1,-31 60-521,0-18 982,10-16-288,0 1 1,0 0-1,0 0 0,0 1 0,1-1 0,-1 1 0,1-1 0,0 1 0,1 0 0,-3 8 0,14-22-7415,1-7-1191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2.469"/>
    </inkml:context>
    <inkml:brush xml:id="br0">
      <inkml:brushProperty name="width" value="0.025" units="cm"/>
      <inkml:brushProperty name="height" value="0.025" units="cm"/>
      <inkml:brushProperty name="color" value="#E71224"/>
    </inkml:brush>
  </inkml:definitions>
  <inkml:trace contextRef="#ctx0" brushRef="#br0">387 1 12684,'0'0'12043,"-9"0"-11188,-2 0-780,0 0 500,1 0 0,-1 0 0,1 1 0,-1 0-1,1 0 1,0 1 0,0 1 0,0 0 0,-14 6 0,2 4-459,1 0 0,1 2 0,0 1 0,1 0 0,0 1 0,-30 38 0,39-43-76,2 0-1,-1 1 0,2-1 0,-1 1 0,2 1 1,0-1-1,1 1 0,0 0 0,1 1 0,0-1 0,1 1 1,1 0-1,0 16 0,2-28-46,0-1 1,1 1-1,-1-1 1,1 1-1,-1-1 1,1 1-1,0-1 1,0 1-1,0-1 1,1 0-1,-1 1 0,1-1 1,-1 0-1,1 0 1,0 0-1,-1 0 1,1 0-1,0-1 1,0 1-1,0 0 1,1-1-1,-1 0 0,0 1 1,5 1-1,7 2-72,1 1 0,-1-1-1,21 3 1,8 4-86,-40-12 169,-1 1 0,1 0 0,-1 0 0,0 0 0,1 0 1,-1 1-1,0-1 0,0 0 0,0 1 0,0 0 0,0-1 0,0 1 0,0 0 0,0 0 0,-1 0 0,1 0 1,-1 1-1,1-1 0,-1 0 0,0 1 0,0-1 0,0 0 0,0 1 0,-1 0 0,1-1 0,-1 1 0,1-1 0,-1 1 1,0-1-1,0 1 0,0 0 0,0-1 0,-1 1 0,1 0 0,-1-1 0,1 1 0,-1-1 0,0 1 0,0-1 0,-2 4 1,-6 12 76,-1-1 1,-1 0 0,0 0 0,-21 23 0,3-3-13,28-37-69,1 0 0,-1 1 0,0 0 0,1-1 0,-1 1 0,1-1 0,-1 1 0,1 0 0,-1-1 0,1 1 0,-1 0 0,1 0 0,0-1 0,0 1 0,-1 0 0,1 0 0,0-1 0,0 1 0,0 0 0,0 0 0,0 0 0,0-1 0,0 1 0,0 0 0,0 0 0,0 0 0,0-1 0,0 1 0,1 0 0,-1 0 0,0 0 0,0-1 0,1 1 0,-1 0 0,1-1 0,-1 1 0,1 0 0,-1-1 0,2 2 0,33 5 0,-13-4 0,-10-2-71,0 2 1,-1 0-1,0 0 0,20 9 0,-30-11 69,1-1-1,-1 1 0,1 0 1,0 0-1,-1 0 0,0 0 0,1 0 1,-1 0-1,0 0 0,1 0 1,-1 0-1,0 0 0,0 1 1,0-1-1,0 1 0,0-1 0,0 1 1,-1-1-1,1 1 0,0-1 1,-1 1-1,1 0 0,-1-1 1,0 1-1,1 0 0,-1-1 0,0 1 1,0 0-1,0-1 0,0 1 1,0 0-1,-1-1 0,1 1 1,0 0-1,-1-1 0,1 1 0,-1 0 1,0-1-1,1 1 0,-1-1 1,0 1-1,0-1 0,0 0 1,-2 3-1,-16 20 103,-1-1 0,-33 28 1,38-38-80,0 1 1,0 1 0,2 0 0,0 0 0,0 2-1,2-1 1,-19 37 0,28-47-22,0 0 0,1 0 0,0 0 0,0 0 0,0 0 0,1 0 0,0 0 0,0 1 0,1-1 0,-1 0 0,1 0 0,1 0 0,-1 0 0,4 7 0,1 2 0,1 1 0,0-1 0,19 27 0,-22-38-94,-1 0-1,1 0 1,0 0 0,0-1-1,0 0 1,1 0 0,-1 0 0,1 0-1,0-1 1,0 0 0,0 0-1,0 0 1,0 0 0,0-1-1,0 0 1,0 0 0,7 0-1,2 0-647,0 0 0,1-1 0,-1 0 0,1-2 0,17-2 0,-3-6-5984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19.329"/>
    </inkml:context>
    <inkml:brush xml:id="br0">
      <inkml:brushProperty name="width" value="0.025" units="cm"/>
      <inkml:brushProperty name="height" value="0.025" units="cm"/>
      <inkml:brushProperty name="color" value="#008C3A"/>
    </inkml:brush>
  </inkml:definitions>
  <inkml:trace contextRef="#ctx0" brushRef="#br0">611 103 4740,'0'0'10709,"-11"-8"-8189,4 2-2071,-1 0 0,0 0 0,0 1-1,0 1 1,-1-1 0,0 1 0,0 0 0,0 1 0,0 0 0,-1 1 0,-17-3-1,5 3-37,-1 2-1,0 0 0,0 1 0,1 1 1,-1 1-1,1 1 0,0 1 0,-22 8 0,30-7-335,1 0 0,0 1 0,0 0 0,1 1 0,0 0 0,0 1 0,1 1 0,0 0-1,1 0 1,0 1 0,1 0 0,0 0 0,-12 21 0,8-7 1,0 0-1,2 1 1,1 0 0,1 0 0,2 1 0,0 1-1,2-1 1,1 1 0,1-1 0,1 1 0,3 37-1,0-50-59,1 0-1,0 0 0,1 0 0,1-1 0,0 1 1,1-1-1,1 0 0,0 0 0,1-1 1,8 13-1,-8-17-8,-1-1 0,2 0 0,-1 0 0,1 0 0,0-1 0,1 0 0,0-1 1,0 0-1,0 0 0,1-1 0,-1 0 0,1 0 0,1-1 0,-1-1 0,11 3 0,-2-3 97,0-1-1,0 0 0,0-1 1,0-2-1,0 0 0,0 0 1,-1-2-1,1 0 0,-1-2 1,1 0-1,-1-1 0,0 0 0,-1-2 1,0 0-1,0-1 0,15-11 1,5-4 183,-2-1 0,-1-2 1,-1-1-1,-1-2 1,54-66-1,-63 67-287,-2-1 0,-2 0 0,0-2 0,17-42 0,-28 57 0,-2 0 0,0-1 0,-1 0 0,-1 0 0,-1 0 0,0-1 0,-2 1 0,0-1 0,-1 1 0,-2-24 0,1 36 0,0 0 0,0 0 0,-1 0 0,0 0 0,0 1 0,0-1 0,-1 1 0,1-1 0,-1 1 0,-1 0 0,1 0 0,-1 0 0,0 0 0,0 1 0,0-1 0,0 1 0,-1 0 0,0 0 0,0 1 0,0 0 0,0-1 0,-1 2 0,1-1 0,-1 1 0,1 0 0,-1 0 0,0 0 0,0 1 0,-11-2 0,2 2 0,-1 0 0,1 1 0,-1 0 0,0 2 0,1-1 0,-1 2 0,1 0 0,0 1 0,0 1 0,-24 10 0,-12 11 61,-60 41-1,65-37-363,-76 37-1,68-51-2958,0-13-3816</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21.931"/>
    </inkml:context>
    <inkml:brush xml:id="br0">
      <inkml:brushProperty name="width" value="0.025" units="cm"/>
      <inkml:brushProperty name="height" value="0.025" units="cm"/>
      <inkml:brushProperty name="color" value="#008C3A"/>
    </inkml:brush>
  </inkml:definitions>
  <inkml:trace contextRef="#ctx0" brushRef="#br0">120 0 5509,'0'0'22624,"-4"13"-21529,-6 21-561,2-11-215,0 0 1,2 0-1,1 1 0,-3 34 0,8-57-316,1-1 1,-1 1-1,0 0 0,1-1 1,-1 1-1,1 0 1,-1-1-1,1 1 0,-1 0 1,1-1-1,-1 1 1,1-1-1,0 1 0,-1-1 1,1 1-1,0-1 1,-1 0-1,1 1 1,0-1-1,-1 0 0,1 0 1,0 1-1,0-1 1,0 0-1,-1 0 0,1 0 1,0 0-1,0 0 1,0 0-1,0 0 1,35 0 95,-27-1-112,13 0-99,-13 1 51,-1-1 1,1 1-1,-1 0 0,1 1 0,-1 0 0,12 3 0,-18-3 60,-1 0-1,1-1 0,-1 1 1,1 0-1,-1 0 0,0 0 1,1 0-1,-1 0 0,0 0 1,0 0-1,0 1 0,0-1 1,0 0-1,0 1 1,0-1-1,0 0 0,-1 1 1,1-1-1,0 1 0,-1 0 1,1-1-1,-1 1 0,0-1 1,1 1-1,-1 0 1,0-1-1,0 1 0,0 0 1,0-1-1,0 1 0,-1-1 1,1 1-1,0 0 0,-1-1 1,1 1-1,-1-1 1,0 1-1,1-1 0,-2 2 1,-1 4 59,-1-1 0,1 0 0,-1 0 0,0 0 0,0 0 0,-1-1 1,0 1-1,0-1 0,0-1 0,0 1 0,-1-1 0,0 1 0,0-2 1,0 1-1,-13 5 0,7-4 53,0 0 0,0-1 1,0 0-1,-1-1 0,0 0 0,1-1 1,-26 1-1,36-3-254,0-1 0,1 1-1,-1-1 1,0 1 0,1-1 0,-1 0-1,1 1 1,-1-1 0,1 0 0,-1 0-1,1 0 1,0 0 0,-1 0 0,1-1-1,0 1 1,0 0 0,0-1 0,0 1-1,0 0 1,0-1 0,0 1 0,0-1-1,1 0 1,-1 1 0,1-1 0,-1 0-1,1 1 1,0-1 0,-1 0 0,1 1-1,0-1 1,0-2 0,1-67-10108,0 60 7847,5-35-12981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22.307"/>
    </inkml:context>
    <inkml:brush xml:id="br0">
      <inkml:brushProperty name="width" value="0.025" units="cm"/>
      <inkml:brushProperty name="height" value="0.025" units="cm"/>
      <inkml:brushProperty name="color" value="#008C3A"/>
    </inkml:brush>
  </inkml:definitions>
  <inkml:trace contextRef="#ctx0" brushRef="#br0">0 29 15599,'0'0'13549,"61"-13"-13485,-34 9-32,6 0-1346,2 1-2241,-2 0-2146,0 1-4869</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22.694"/>
    </inkml:context>
    <inkml:brush xml:id="br0">
      <inkml:brushProperty name="width" value="0.025" units="cm"/>
      <inkml:brushProperty name="height" value="0.025" units="cm"/>
      <inkml:brushProperty name="color" value="#008C3A"/>
    </inkml:brush>
  </inkml:definitions>
  <inkml:trace contextRef="#ctx0" brushRef="#br0">126 41 15150,'0'0'5387,"-9"7"-3460,-2 3-1374,0 1-1,1 0 1,0 0 0,1 1 0,0 0 0,1 1-1,0 0 1,1 0 0,1 0 0,-9 26-1,12-31-417,0 1-1,1 0 1,1 0-1,-1 0 0,1 0 1,1 0-1,0 0 1,0 0-1,0 0 1,3 11-1,-2-18-121,0-1-1,0 0 1,0 0-1,-1 0 1,1 0-1,0 0 1,1 0 0,-1 0-1,0 0 1,0-1-1,0 1 1,0 0-1,1-1 1,-1 1 0,0-1-1,1 1 1,-1-1-1,0 1 1,1-1-1,-1 0 1,0 0-1,1 0 1,-1 0 0,1 0-1,-1 0 1,0 0-1,1 0 1,-1-1-1,3 0 1,1 0 55,-1 0 1,1 0-1,0 0 0,-1-1 1,1 0-1,-1 0 0,7-5 1,-1-1 2,0-1 1,-1 0-1,0 0 1,-1-1 0,0 0-1,0-1 1,-1 0-1,-1 0 1,0 0-1,0-1 1,-1 0 0,0 0-1,-1 0 1,-1-1-1,0 1 1,-1-1 0,0 0-1,-1 0 1,0 0-1,-1 0 1,-1-14-1,0 24-64,1 1 0,-1 0 0,1-1 0,-1 1 0,0 0 0,0 0 0,0 0 0,0 0 0,0 0 0,-1 0 0,1 0 0,-1 0-1,1 0 1,-1 0 0,0 1 0,1-1 0,-1 1 0,0-1 0,0 1 0,0 0 0,0-1 0,0 1 0,0 0 0,-1 1 0,1-1-1,0 0 1,0 1 0,-1-1 0,1 1 0,0-1 0,-1 1 0,1 0 0,-1 0 0,1 0 0,0 1 0,-1-1 0,1 0 0,0 1-1,-4 1 1,0-1-16,0 1-1,0 0 1,1 0-1,-1 1 1,1-1-1,-1 1 0,1 0 1,0 1-1,0-1 1,1 1-1,-1 0 1,1 0-1,0 1 0,-6 7 1,8-10-238,0 1-1,1 0 1,-1 0 0,1 0-1,0 0 1,0 1 0,0-1 0,1 0-1,-1 0 1,1 0 0,0 1-1,0-1 1,0 0 0,0 1 0,0-1-1,2 5 1,-2-6-180,1 0-1,0 0 0,0 0 1,0-1-1,0 1 1,0 0-1,0-1 1,1 1-1,-1 0 1,0-1-1,1 0 0,-1 1 1,1-1-1,0 0 1,-1 0-1,1 0 1,0 0-1,0 0 1,0 0-1,0 0 0,0-1 1,0 1-1,0-1 1,0 1-1,0-1 1,0 0-1,2 0 1,23 1-6892</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23.036"/>
    </inkml:context>
    <inkml:brush xml:id="br0">
      <inkml:brushProperty name="width" value="0.025" units="cm"/>
      <inkml:brushProperty name="height" value="0.025" units="cm"/>
      <inkml:brushProperty name="color" value="#008C3A"/>
    </inkml:brush>
  </inkml:definitions>
  <inkml:trace contextRef="#ctx0" brushRef="#br0">126 22 14029,'0'0'7330,"-10"5"-4949,2 0-1955,-1 1 1,1 0-1,0 0 0,0 1 1,1 0-1,0 0 1,0 1-1,1 0 0,0 0 1,0 1-1,1-1 1,0 1-1,1 0 0,0 1 1,-4 11-1,6-13-320,0 0 0,0 1 0,1-1 1,0 0-1,0 0 0,1 1 0,0-1 0,2 11 0,-2-16-90,1 0 0,-1-1-1,1 1 1,0-1 0,0 1 0,0-1 0,0 1 0,0-1 0,1 1-1,-1-1 1,1 0 0,-1 0 0,1 0 0,0 0 0,0 0 0,0 0 0,0 0-1,0-1 1,1 1 0,-1-1 0,0 0 0,1 1 0,-1-1 0,1 0-1,-1 0 1,1-1 0,-1 1 0,5 0 0,3 0 5,0-2 0,-1 1 0,1-1 0,-1 0 0,1-1 0,-1 0 0,1-1 0,-1 0 0,0-1-1,0 1 1,-1-2 0,1 1 0,-1-1 0,0 0 0,0-1 0,0 0 0,-1 0 0,0-1 0,8-9 0,-8 9-3,-1 0-1,0 0 1,0 0 0,-1-1-1,0 1 1,0-1 0,-1-1-1,0 1 1,0 0 0,-1-1-1,0 0 1,0 0 0,-1 0-1,-1 0 1,1 0 0,-1 0-1,-1-1 1,0 1 0,0 0-1,-3-14 1,2 20-18,-1 1 0,1 0 0,-1 0 0,1 0 0,-1 0 0,0 0 0,0 1 0,0-1 0,0 0 0,0 1 0,0-1 0,-1 1 0,1 0 0,0 0 0,-1 0 0,1 0 0,-1 0 0,1 1 0,-1-1 0,0 1 0,1-1 0,-1 1 0,1 0 0,-1 0 0,0 0 0,1 1 0,-4 0 0,-7-1 0,0 1 0,0 1 0,1 0 0,-16 5 0,16-3-185,-1 2 0,1 0 0,-1 0 0,2 1 1,-15 10-1,-24 25-3649,30-24-5765</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1.592"/>
    </inkml:context>
    <inkml:brush xml:id="br0">
      <inkml:brushProperty name="width" value="0.025" units="cm"/>
      <inkml:brushProperty name="height" value="0.025" units="cm"/>
      <inkml:brushProperty name="color" value="#008C3A"/>
    </inkml:brush>
  </inkml:definitions>
  <inkml:trace contextRef="#ctx0" brushRef="#br0">0 66 5637,'0'0'17596,"12"-5"-15872,9-4-1222,74-28 2153,-86 34-2434,1 0 0,0 0 0,0 1 0,0 1 0,0-1 0,0 2 0,0-1 0,12 2 0,-21 0-206,0-1 1,0 0-1,-1 0 0,1 0 1,0 1-1,0-1 0,-1 0 1,1 1-1,0-1 0,-1 1 0,1-1 1,0 1-1,-1-1 0,1 1 1,-1-1-1,1 1 0,0-1 0,-1 1 1,0 0-1,1-1 0,-1 1 1,1 0-1,-1 0 0,0-1 1,0 1-1,1 0 0,-1 1 0,-2 28 272,-1-22-198,0 1-1,0 0 1,-1-1 0,-6 11 0,-4 0 153,-1-1 0,-20 18 0,22-22-47,-1 0 0,2 1-1,-21 30 1,33-44-194,-1-1 0,1 1-1,0-1 1,-1 0 0,1 1 0,0-1 0,0 1 0,-1-1-1,1 1 1,0-1 0,0 1 0,0-1 0,0 1 0,-1-1-1,1 1 1,0-1 0,0 1 0,0-1 0,0 1 0,0-1-1,0 1 1,1-1 0,-1 1 0,0-1 0,0 1 0,0-1-1,0 1 1,1-1 0,-1 0 0,0 1 0,0-1 0,1 1-1,-1-1 1,0 1 0,1-1 0,-1 0 0,0 1 0,1-1-1,-1 0 1,1 1 0,-1-1 0,0 0 0,1 0 0,0 1-1,32 1 38,37-17-412,-9-10-3422,-2-7-7233,-24 6-2898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1.951"/>
    </inkml:context>
    <inkml:brush xml:id="br0">
      <inkml:brushProperty name="width" value="0.025" units="cm"/>
      <inkml:brushProperty name="height" value="0.025" units="cm"/>
      <inkml:brushProperty name="color" value="#008C3A"/>
    </inkml:brush>
  </inkml:definitions>
  <inkml:trace contextRef="#ctx0" brushRef="#br0">70 0 4004,'0'0'20574,"-10"8"-18412,-28 26-491,36-33-1593,0 1 0,1-1 0,0 0 0,-1 0 0,1 0 1,0 1-1,-1-1 0,1 1 0,0-1 0,0 1 0,0-1 0,0 1 0,0-1 1,1 1-1,-1 0 0,0 0 0,1-1 0,-1 1 0,1 0 0,0 0 0,0 0 1,0 0-1,-1 0 0,2-1 0,-1 1 0,0 0 0,0 0 0,1 0 0,-1 0 1,1 1-1,1-1-68,-1-1 1,1 1-1,-1-1 1,1 1-1,0-1 1,0 0-1,0 0 1,0 0-1,0 0 1,0 0-1,0 0 1,0 0-1,0-1 1,0 1-1,0-1 1,1 0-1,-1 1 1,0-1-1,4 0 1,26-2 111,-20 1-276,0 1 1,1 0-1,-1 0 1,0 1-1,18 4 1,-27-4 138,-1 0 1,1 0-1,-1 0 1,1 0-1,-1 0 1,1 1-1,-1-1 1,0 1 0,0 0-1,0-1 1,0 1-1,0 0 1,0 0-1,0 0 1,-1 0-1,1 1 1,-1-1-1,1 0 1,-1 1-1,0-1 1,0 1-1,0-1 1,0 1-1,-1 0 1,1-1-1,-1 1 1,1 0-1,-1-1 1,0 6 0,-1 1 132,1-1 0,-2 1 0,1-1 1,-1 1-1,0-1 0,-1 0 1,0 1-1,0-2 0,-1 1 1,0 0-1,0-1 0,0 1 0,-1-1 1,-1 0-1,1-1 0,-1 1 1,0-1-1,0-1 0,-1 1 0,0-1 1,0 0-1,0 0 0,-1-1 1,-12 6-1,17-9-364,0 0 0,1 0 0,-1 0 0,0-1 0,0 1 0,1-1 0,-1 0 0,0 0 0,0 0 1,-5 0-1,6-1-127,1 1 1,-1-1-1,0 0 1,0 0 0,1 0-1,-1 0 1,1 0-1,-1 0 1,1 0 0,-1-1-1,1 1 1,0 0-1,-1-1 1,1 1 0,0-1-1,0 0 1,0 1-1,0-1 1,1 0 0,-1 1-1,0-1 1,1 0-1,-2-3 1,-3-22-7876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2.310"/>
    </inkml:context>
    <inkml:brush xml:id="br0">
      <inkml:brushProperty name="width" value="0.025" units="cm"/>
      <inkml:brushProperty name="height" value="0.025" units="cm"/>
      <inkml:brushProperty name="color" value="#008C3A"/>
    </inkml:brush>
  </inkml:definitions>
  <inkml:trace contextRef="#ctx0" brushRef="#br0">1 51 14510,'0'0'12331,"53"-28"-11274,-32 23-672,0-1-321,2 5-224,-1 0-1890,-1-2-1666,0-1-2658,-3 1-6374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2.665"/>
    </inkml:context>
    <inkml:brush xml:id="br0">
      <inkml:brushProperty name="width" value="0.025" units="cm"/>
      <inkml:brushProperty name="height" value="0.025" units="cm"/>
      <inkml:brushProperty name="color" value="#008C3A"/>
    </inkml:brush>
  </inkml:definitions>
  <inkml:trace contextRef="#ctx0" brushRef="#br0">143 0 2915,'0'0'19287,"-6"11"-17466,-9 12-1070,2 2 0,1 0 0,1 0 0,1 1 1,2 0-1,-6 29 0,12-46-603,1 1 0,0-1-1,1 1 1,0 0 0,1-1 0,0 1-1,4 14 1,-4-22-115,0 1 0,0 0 0,0-1 0,0 1 0,1-1 1,0 0-1,-1 1 0,1-1 0,0 0 0,0 0 0,0 0 0,0 0 0,1 0 0,-1-1 0,0 1 0,1-1 0,-1 1 0,1-1 0,0 0 0,-1 0 0,1 0 0,0 0 0,-1 0 0,1-1 1,0 0-1,0 1 0,0-1 0,5 0 0,-2-1-2,1 0 0,0 0 0,0 0 0,0-1 0,-1 0 0,1 0 0,-1 0 0,0-1 0,1 0 0,-1-1 0,-1 1 0,1-1 0,0 0 0,-1-1 0,0 1 0,0-1 0,0 0 0,-1 0 0,1-1 0,-1 1 0,-1-1 0,1 0 0,4-9 0,-3 5 9,0 0 1,-1 0-1,0 0 0,-1 0 0,0-1 0,0 1 0,-1-1 0,0 0 0,-1 0 0,-1 0 0,1 0 0,-2 0 0,1 0 0,-4-15 0,2 22-37,0 0 1,1 0-1,-2 0 1,1 0-1,0 0 1,-1 0-1,0 0 1,0 1-1,0-1 1,0 1-1,-1 0 1,1 0-1,-1 0 1,1 1-1,-1-1 1,0 1-1,0 0 0,-1 0 1,1 0-1,0 0 1,-1 1-1,1 0 1,0 0-1,-8-1 1,3 1-38,1 0 1,0 0 0,-1 1-1,1 0 1,-1 0 0,1 1-1,-1 1 1,1-1-1,0 1 1,0 0 0,0 1-1,-12 5 1,-11 10-2878,8-5-3867,-2 1-6728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5.606"/>
    </inkml:context>
    <inkml:brush xml:id="br0">
      <inkml:brushProperty name="width" value="0.025" units="cm"/>
      <inkml:brushProperty name="height" value="0.025" units="cm"/>
      <inkml:brushProperty name="color" value="#008C3A"/>
    </inkml:brush>
  </inkml:definitions>
  <inkml:trace contextRef="#ctx0" brushRef="#br0">0 110 7399,'0'0'9214,"2"-8"-6817,-1 3-2121,1 0 0,-1 0 0,1 1 1,0-1-1,0 1 0,1-1 0,-1 1 0,1 0 0,0 0 0,0 0 1,0 0-1,1 1 0,-1-1 0,1 1 0,0 0 0,0 0 0,0 0 1,0 1-1,0-1 0,1 1 0,9-3 0,-4 1-39,0 1 1,0 0-1,0 0 0,1 1 1,-1 1-1,1 0 0,-1 0 1,1 1-1,0 1 0,17 2 1,-27-2-210,1-1 1,-1 1-1,0 0 1,0 0 0,0 0-1,1 0 1,-1 0-1,0 0 1,0 0 0,0 0-1,0 0 1,-1 1 0,1-1-1,0 0 1,0 0-1,-1 1 1,1-1 0,-1 1-1,1-1 1,-1 1-1,0-1 1,1 0 0,-1 1-1,0-1 1,0 1 0,0-1-1,0 1 1,0-1-1,0 1 1,-1-1 0,1 1-1,0-1 1,-2 2-1,1 3 116,0-1 0,-1 1 0,0-1 0,0 0 0,0 0 0,-1 0 0,-5 8 0,-8 5 255,-1 0 0,-19 15 1,22-22-219,1 0 0,1 2 0,0-1 1,1 1-1,0 1 0,-9 15 1,19-28-173,1-1-1,-1 1 1,1 0 0,-1 0 0,1 0 0,-1 0 0,1 0 0,-1 0 0,1 0 0,0 0 0,0 0 0,-1 0 0,1 0 0,0 0 0,0 1 0,0-1 0,0 0 0,0 0 0,1 0 0,-1 0 0,0 0 0,0 0 0,1 0 0,-1 0-1,0 0 1,1 0 0,-1 0 0,1 0 0,1 1 0,-1-1 3,1 1-1,0-1 1,0 0-1,0 0 1,0 0 0,1-1-1,-1 1 1,0 0-1,0-1 1,0 1-1,1-1 1,-1 0-1,3 0 1,12 0-22,0-1 1,32-5-1,-44 5-23,90-19-3071,-33-1-5077,-32 7-249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3.491"/>
    </inkml:context>
    <inkml:brush xml:id="br0">
      <inkml:brushProperty name="width" value="0.025" units="cm"/>
      <inkml:brushProperty name="height" value="0.025" units="cm"/>
      <inkml:brushProperty name="color" value="#E71224"/>
    </inkml:brush>
  </inkml:definitions>
  <inkml:trace contextRef="#ctx0" brushRef="#br0">186 1 5637,'0'0'20292,"-10"0"-19203,5 1-950,0-1 1,1 1 0,-1 0 0,0 0 0,0 1 0,1-1 0,-1 1 0,1 0 0,-1 0 0,1 0 0,0 1 0,0 0 0,0 0-1,0 0 1,1 0 0,-1 0 0,1 1 0,-4 4 0,-7 9 307,0 1 1,1 1-1,-16 31 1,25-43-355,1 0 0,0 0 0,0 1 0,1-1-1,0 1 1,0 0 0,1 0 0,0 0 0,0 0 0,1 0 0,0 0 0,1 0 0,1 13 0,-1-18-291,0-1 1,1 1-1,-1-1 0,0 1 0,1-1 1,-1 1-1,1-1 0,0 0 0,0 0 1,0 0-1,0 0 0,0 0 0,0 0 1,0 0-1,1-1 0,-1 1 0,1-1 1,-1 0-1,1 0 0,0 0 0,-1 0 1,1 0-1,4 1 0,5 0-1989,0 0-1,1 0 1,22-1 0,-10-1-7252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6.058"/>
    </inkml:context>
    <inkml:brush xml:id="br0">
      <inkml:brushProperty name="width" value="0.025" units="cm"/>
      <inkml:brushProperty name="height" value="0.025" units="cm"/>
      <inkml:brushProperty name="color" value="#008C3A"/>
    </inkml:brush>
  </inkml:definitions>
  <inkml:trace contextRef="#ctx0" brushRef="#br0">135 0 15310,'0'0'10944,"-5"11"-9316,-1 2-1196,0-2-109,0 0 0,1 1 0,1-1 0,0 1 0,0 0 0,1 0 1,-1 15-1,4-27-322,1 1 1,0 0 0,-1 0-1,1 0 1,0-1 0,-1 1-1,1 0 1,0-1 0,0 1-1,0-1 1,0 1 0,0-1-1,0 0 1,0 1 0,-1-1 0,1 0-1,0 1 1,0-1 0,0 0-1,0 0 1,0 0 0,0 0-1,0 0 1,0 0 0,2 0-1,39-1-566,-32 1 168,-7 0 320,0-1 0,0 1 0,0 0-1,0 1 1,0-1 0,0 1 0,0-1-1,0 1 1,0 0 0,0 0 0,0 0-1,0 0 1,-1 1 0,1-1 0,0 1 0,3 3-1,-5-3 76,0 0-1,0 0 0,0 0 1,0 0-1,0 0 0,0 0 1,-1 0-1,1 1 0,-1-1 1,0 0-1,0 1 0,1-1 1,-1 0-1,-1 0 0,1 1 0,0-1 1,-1 0-1,1 0 0,-1 1 1,1-1-1,-1 0 0,0 0 1,-2 4-1,-1 2 195,-1 0 0,1 0 1,-1-1-1,0 1 0,-1-1 0,0 0 0,0-1 1,-1 1-1,1-1 0,-12 7 0,14-10-84,0 1 0,-1-1 0,1-1 0,-1 1 0,0-1-1,0 0 1,0 0 0,0 0 0,0-1 0,0 1 0,-1-1 0,1-1 0,0 1 0,-1-1-1,1 0 1,-1 0 0,1 0 0,-10-3 0,13 2-231,0 0-1,-1 0 1,1 0-1,0-1 1,0 1-1,0-1 1,0 1-1,0-1 1,1 0 0,-1 0-1,0 0 1,1 0-1,-1 0 1,1 0-1,0 0 1,0-1-1,-1 1 1,2 0-1,-1-1 1,0 1 0,0 0-1,0-6 1,-3-60-5822,4 56 4559,0-29-5965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6.397"/>
    </inkml:context>
    <inkml:brush xml:id="br0">
      <inkml:brushProperty name="width" value="0.025" units="cm"/>
      <inkml:brushProperty name="height" value="0.025" units="cm"/>
      <inkml:brushProperty name="color" value="#008C3A"/>
    </inkml:brush>
  </inkml:definitions>
  <inkml:trace contextRef="#ctx0" brushRef="#br0">0 2 7431,'0'0'11531,"61"0"-10026,-40 0-480,2 0-800,5 0-161,1 0-1890,-1 0-2402,3-2-4228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36.739"/>
    </inkml:context>
    <inkml:brush xml:id="br0">
      <inkml:brushProperty name="width" value="0.025" units="cm"/>
      <inkml:brushProperty name="height" value="0.025" units="cm"/>
      <inkml:brushProperty name="color" value="#008C3A"/>
    </inkml:brush>
  </inkml:definitions>
  <inkml:trace contextRef="#ctx0" brushRef="#br0">183 21 13421,'0'0'6587,"-10"10"-4270,-10 13-859,0 1-1,-20 34 0,32-46-1111,1 1 0,0 0 0,1 0 0,1 0-1,0 1 1,1-1 0,0 1 0,-2 22 0,5-33-311,1 0 0,-1 0 0,1 0 0,0 0 1,1 0-1,-1 0 0,0 0 0,1 0 1,-1 0-1,1-1 0,0 1 0,0 0 1,0 0-1,1-1 0,-1 1 0,1 0 0,-1-1 1,1 0-1,3 5 0,-2-6-15,-1 1-1,1-1 0,-1 0 1,1 0-1,0 0 1,-1 0-1,1 0 0,0 0 1,0-1-1,0 0 1,0 1-1,-1-1 1,1 0-1,0 0 0,0-1 1,0 1-1,0 0 1,-1-1-1,1 0 0,0 0 1,3-1-1,4-2 15,0-1 0,0 0-1,0-1 1,0 1-1,-1-2 1,0 0 0,-1 0-1,1 0 1,11-14 0,-8 7-10,0-1 0,-1 0 0,-1 0 0,0-1 0,7-17 0,-14 27-9,-1 1 1,0-1-1,0 0 0,0 1 1,-1-1-1,0 0 0,0 0 1,0 0-1,-1 0 1,0 0-1,0 0 0,0 0 1,-1 0-1,0 0 1,-3-9-1,3 11-10,-1 1 0,0-1 0,0 1 0,0 0 0,0 0 1,0 0-1,-1 0 0,0 0 0,1 0 0,-1 1 0,0 0 0,0-1 0,-1 1 0,1 0 0,0 0 1,-1 1-1,1-1 0,-1 1 0,1-1 0,-1 1 0,0 0 0,0 1 0,1-1 0,-8 0 0,0 0-329,-1 1-1,1 0 0,0 0 0,-1 1 0,1 1 1,0 0-1,-18 5 0,-39 22-7951,17-3-4894</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45.654"/>
    </inkml:context>
    <inkml:brush xml:id="br0">
      <inkml:brushProperty name="width" value="0.025" units="cm"/>
      <inkml:brushProperty name="height" value="0.025" units="cm"/>
      <inkml:brushProperty name="color" value="#008C3A"/>
    </inkml:brush>
  </inkml:definitions>
  <inkml:trace contextRef="#ctx0" brushRef="#br0">136 1 10410,'0'0'15924,"-6"10"-14552,1-3-1162,1-1-3,0 0 0,0 0 0,0 1 0,1-1 0,0 1 1,0 0-1,1 0 0,0 0 0,0 0 0,-1 13 0,3-19-201,1 0 1,-1 0-1,1-1 1,0 1 0,-1 0-1,1-1 1,0 1-1,-1 0 1,1-1-1,0 1 1,0-1-1,0 1 1,0-1-1,-1 1 1,1-1-1,0 0 1,0 0-1,0 1 1,0-1 0,0 0-1,0 0 1,0 0-1,0 0 1,0 0-1,1 0 1,34 2 74,-30-2-65,1 0-43,0 1 0,0 0 0,0 0 1,0 0-1,-1 1 0,1 0 0,-1 0 0,1 0 1,9 7-1,-14-8 22,0 0 0,0 0 0,-1 1 0,1-1 0,-1 1 0,1 0 0,-1-1 0,0 1 0,1 0 0,-1 0 0,0 0 0,0 0 0,0 0 0,-1 0 0,1 0 0,0 0 0,-1 0 0,1 0 0,-1 0 0,0 0 0,0 1 0,0-1 0,0 0 0,0 0 0,0 0-1,0 0 1,-1 1 0,1-1 0,-1 0 0,0 0 0,0 0 0,1 0 0,-1 0 0,0 0 0,-2 2 0,-2 4 132,-1 0 0,0-1-1,0 1 1,0-1 0,-1-1-1,0 1 1,0-1 0,-1 0-1,1-1 1,-13 7 0,6-4 100,1-1-1,-1-1 1,0 0 0,0 0 0,-28 5 0,39-11-295,1 1 0,0-1-1,-1 0 1,1 0 0,-1 0 0,1 0 0,-1 0-1,1 0 1,-1-1 0,1 1 0,-1-1 0,-2-1-1,4 2-42,0-1-1,0 1 0,0-1 0,0 0 0,0 0 0,0 1 0,1-1 0,-1 0 0,0 0 1,0 0-1,1 0 0,-1 0 0,1 0 0,-1 0 0,1 0 0,-1 0 0,1 0 0,-1 0 1,1-2-1,-1-3-488,1 1 0,0-1 0,1 0 0,-1 1 0,1-1 0,0 0 0,1 1 1,-1-1-1,4-8 0,10-24-6810,0-1-4436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46.024"/>
    </inkml:context>
    <inkml:brush xml:id="br0">
      <inkml:brushProperty name="width" value="0.025" units="cm"/>
      <inkml:brushProperty name="height" value="0.025" units="cm"/>
      <inkml:brushProperty name="color" value="#008C3A"/>
    </inkml:brush>
  </inkml:definitions>
  <inkml:trace contextRef="#ctx0" brushRef="#br0">1 1 14478,'0'0'14125,"70"37"-13997,-40-37-64,2 0-256,3-2-1954,0-6-1377,1 2-2179,-3-2-3747</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46.354"/>
    </inkml:context>
    <inkml:brush xml:id="br0">
      <inkml:brushProperty name="width" value="0.025" units="cm"/>
      <inkml:brushProperty name="height" value="0.025" units="cm"/>
      <inkml:brushProperty name="color" value="#008C3A"/>
    </inkml:brush>
  </inkml:definitions>
  <inkml:trace contextRef="#ctx0" brushRef="#br0">102 0 12908,'0'0'5387,"-10"9"-3722,2-2-1303,0 0 0,0 0 0,1 1 0,0-1 0,1 2 0,-1-1 0,2 1 0,-1 0 0,1 0 0,1 0 0,0 1 0,0 0-1,1-1 1,-5 20 0,8-24-248,-1 0-1,1 1 0,-1-1 1,1 0-1,1 0 0,-1 0 1,1 0-1,0 0 0,0 0 0,0 0 1,1 0-1,0-1 0,3 9 1,-3-11-85,0 0 0,0 0 0,0-1 0,0 1 0,0 0 1,0-1-1,1 1 0,-1-1 0,0 0 0,1 0 0,-1 0 0,1 0 1,-1 0-1,1 0 0,0-1 0,-1 0 0,1 1 0,-1-1 0,1 0 0,0 0 1,0 0-1,-1 0 0,1-1 0,-1 1 0,1-1 0,0 0 0,4-1 1,0-1-13,0 0 0,0-1 0,0 1 0,0-1 0,0-1 0,-1 1 0,0-1 0,0 0 0,0-1 0,-1 1 0,0-1 0,0 0 0,8-13 0,-9 13 90,0 0-1,0 0 1,-1-1-1,0 1 1,0 0 0,-1-1-1,0 0 1,0 1-1,0-1 1,-1 0-1,0 0 1,-1 0-1,1 0 1,-1 0-1,-2-14 1,1 19-58,0-1 1,-1 1-1,1 0 1,-1 0-1,1 0 1,-1 0-1,0 0 1,1 1-1,-1-1 1,0 0-1,0 1 1,0-1-1,-1 1 1,1 0-1,0 0 1,0 0-1,-1 0 1,1 0-1,-1 0 1,1 0-1,-1 1 1,1 0-1,-1-1 1,1 1-1,-1 0 1,1 0-1,-1 0 1,1 0-1,-4 2 1,0-2-45,1 0 0,-1 1 0,1 0 1,-1 0-1,1 0 0,-1 1 1,1 0-1,0 0 0,0 0 0,0 0 1,0 1-1,-7 5 0,11-7-107,-1 0 0,1 0-1,0 0 1,0 1 0,0-1 0,0 0-1,0 0 1,0 1 0,0-1 0,1 1-1,-1-1 1,0 1 0,1-1 0,-1 1-1,1-1 1,0 1 0,-1-1 0,1 1-1,0-1 1,0 1 0,0 2 0,1-3-289,0 0 1,-1 0-1,1 0 1,0 0-1,0 0 1,0 0 0,0 0-1,0 0 1,0 0-1,0-1 1,0 1 0,0-1-1,0 1 1,1-1-1,-1 1 1,0-1 0,0 1-1,0-1 1,1 0-1,-1 0 1,0 0 0,0 0-1,1 0 1,-1 0-1,0 0 1,2 0-1,21 0-6223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46.697"/>
    </inkml:context>
    <inkml:brush xml:id="br0">
      <inkml:brushProperty name="width" value="0.025" units="cm"/>
      <inkml:brushProperty name="height" value="0.025" units="cm"/>
      <inkml:brushProperty name="color" value="#008C3A"/>
    </inkml:brush>
  </inkml:definitions>
  <inkml:trace contextRef="#ctx0" brushRef="#br0">97 1 6182,'0'0'14814,"-9"7"-12348,2-2-2123,0 1-1,0-1 1,1 2 0,-1-1-1,1 1 1,1 0-1,-1 0 1,1 0 0,1 1-1,-1 0 1,1 0-1,0 0 1,1 0 0,0 1-1,1 0 1,-3 13-1,4-19-303,1 1 0,0 0 0,0 0 0,0-1 0,0 1 0,1 0 0,-1 0 0,1-1 0,0 1 0,0 0 0,0-1 0,1 1 0,2 4 0,-2-6-30,0 0 1,0 0 0,0 0 0,0 0 0,0 0 0,1-1 0,-1 0-1,0 1 1,1-1 0,0 0 0,-1 0 0,1 0 0,0 0-1,-1-1 1,1 1 0,0-1 0,0 1 0,-1-1 0,4 0-1,8-1 106,1 0 1,-1 0-1,0-1 0,0-1 0,-1 0 0,1-1 0,-1-1 0,1 0 0,-1-1 0,-1 0 0,1-1 0,-1 0 0,0-1 0,-1 0 1,0-1-1,0 0 0,15-18 0,-24 25-86,0-1 0,0 1 1,0-1-1,0 0 0,0 0 0,-1 0 1,1 1-1,-1-1 0,0-1 1,0 1-1,0 0 0,0 0 0,0 0 1,-1 0-1,0-1 0,1-5 1,-2 7-24,1 0 0,-1 0 0,0 0 0,1 1 0,-1-1 0,0 0 0,0 0 0,0 0 0,-1 1 0,1-1 0,0 1 0,0-1 0,-1 1 0,1-1 0,-1 1 0,1 0 0,-1 0 0,0 0 1,0 0-1,1 0 0,-1 0 0,0 0 0,0 1 0,0-1 0,0 0 0,0 1 0,-3-1 0,-13-1-268,0 0 0,-1 1 0,1 1 0,0 1 0,-1 0 0,1 2 0,0 0 0,0 1 0,0 0 0,1 2 0,-18 7 0,1 0-6491</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2.672"/>
    </inkml:context>
    <inkml:brush xml:id="br0">
      <inkml:brushProperty name="width" value="0.025" units="cm"/>
      <inkml:brushProperty name="height" value="0.025" units="cm"/>
      <inkml:brushProperty name="color" value="#008C3A"/>
    </inkml:brush>
  </inkml:definitions>
  <inkml:trace contextRef="#ctx0" brushRef="#br0">964 27 4420,'-15'-4'7335,"-27"-4"-5484,1 2 1,-1 1-1,-65 2 0,70 4-1301,0 2 0,1 2-1,0 1 1,0 2 0,0 1 0,1 2 0,0 1-1,-35 19 1,40-16-399,2 1-1,0 1 1,1 2 0,0 1-1,2 0 1,-44 49-1,55-53-90,1 0 0,1 2 0,1-1 0,0 2 0,1-1-1,1 1 1,1 1 0,1 0 0,0 0 0,2 0 0,-6 40-1,8-33-48,1 0-1,1 0 0,1 0 0,2 0 0,1 0 0,0 0 0,3-1 1,0 1-1,1-1 0,2-1 0,0 0 0,2 0 0,1 0 0,0-2 1,2 1-1,1-2 0,1 0 0,1-1 0,33 34 0,-32-39-1,1 0 0,0-2 0,1 0 0,1-1 0,0-1-1,1-1 1,0-1 0,1-1 0,42 12 0,-34-14 269,-1-1 0,2-2-1,-1-1 1,0-1 0,1-2 0,-1-1 0,37-7 0,-48 5-187,0-1 0,-1-1 0,0-1 1,0-1-1,0-1 0,-1 0 0,0-1 0,-1-1 0,0-1 1,27-22-1,-24 15 92,-1-1 1,-1 0-1,0-2 1,-2 0-1,0-1 0,-1-1 1,15-33-1,-13 19-10,-1-1 0,-3-1 0,-1 0 0,-1 0 0,-3-1 0,-1-1-1,-2 1 1,-2-1 0,-1 0 0,-7-62 0,3 83-173,-1 1 0,-1-1 0,0 1 0,-2-1 0,0 1 0,-2 1 0,0-1 0,-1 1 0,0 1 0,-1 0 0,-22-27 0,24 35 0,0 0 0,0 1 0,-1 1 0,0-1 0,-1 1 0,1 1 0,-1 0 0,-1 0 0,1 1 0,-1 0 0,1 1 0,-1 0 0,-1 1 0,1 0 0,0 1 0,-1 0 0,0 1 0,1 0 0,-1 1 0,1 0 0,-17 3 0,6 1-327,1 0 0,0 2 0,0 0 0,1 2-1,0 0 1,0 1 0,1 1 0,0 1 0,-28 21 0,25-15-677,0 1 0,2 1 0,0 1 1,1 1-1,1 1 0,-30 47 0,27-29-8204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3.200"/>
    </inkml:context>
    <inkml:brush xml:id="br0">
      <inkml:brushProperty name="width" value="0.025" units="cm"/>
      <inkml:brushProperty name="height" value="0.025" units="cm"/>
      <inkml:brushProperty name="color" value="#008C3A"/>
    </inkml:brush>
  </inkml:definitions>
  <inkml:trace contextRef="#ctx0" brushRef="#br0">1 101 13581,'0'0'11162,"12"0"-9806,88-6-210,0-5 0,107-25 0,17-2-3906,-224 38 2587,18-3-1310,-13 1-1388,-13 0-4928,-22 0 907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3.576"/>
    </inkml:context>
    <inkml:brush xml:id="br0">
      <inkml:brushProperty name="width" value="0.025" units="cm"/>
      <inkml:brushProperty name="height" value="0.025" units="cm"/>
      <inkml:brushProperty name="color" value="#008C3A"/>
    </inkml:brush>
  </inkml:definitions>
  <inkml:trace contextRef="#ctx0" brushRef="#br0">344 136 12364,'0'0'4292,"0"-11"-2611,0 8-1508,0-1-1,0 0 0,0 0 0,1 1 0,-1-1 1,1 0-1,0 0 0,0 1 0,0-1 0,0 1 1,1-1-1,-1 1 0,1 0 0,0-1 1,0 1-1,0 0 0,0 0 0,1 0 0,-1 1 1,1-1-1,0 0 0,0 1 0,0 0 0,0 0 1,0 0-1,5-2 0,1-2 320,0 1 1,1 0-1,-1 0 0,1 1 1,0 1-1,0 0 0,1 0 1,19-2-1,-30 6-454,0-1 0,0 0 1,1 1-1,-1-1 0,0 1 0,0-1 1,0 0-1,0 1 0,0-1 0,0 1 0,0-1 1,0 1-1,0-1 0,0 0 0,0 1 1,0-1-1,0 1 0,0-1 0,0 1 1,0-1-1,-1 0 0,1 1 0,0-1 0,0 1 1,0-1-1,-1 0 0,1 1 0,0-1 1,-1 0-1,1 1 0,-15 15 328,0-1 0,-1-1 1,0 0-1,-24 15 0,-11 9-19,-9 12 76,2 1 0,2 3 0,-93 118 0,148-170-420,-19 33 29,20-35-34,-1 1 0,1-1 0,0 1 0,0 0 1,-1-1-1,1 1 0,0 0 0,0-1 0,0 1 0,0 0 0,0-1 1,0 1-1,0 0 0,0 0 0,0-1 0,0 1 0,1 0 0,-1-1 0,0 1 1,0-1-1,1 1 0,-1 0 0,0-1 0,1 1 0,-1-1 0,0 1 1,1-1-1,-1 1 0,1-1 0,-1 1 0,1-1 0,-1 1 0,1-1 0,0 1 1,-1-1-1,1 0 0,-1 1 0,1-1 0,0 0 0,-1 0 0,1 0 1,0 1-1,-1-1 0,1 0 0,0 0 0,-1 0 0,1 0 0,0 0 1,0 0-1,29 0-217,-1-2 0,0 0 0,0-2 1,44-11-1,21-4-881,42 5-1905,-46 9-2398,-26 2-2221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3.834"/>
    </inkml:context>
    <inkml:brush xml:id="br0">
      <inkml:brushProperty name="width" value="0.025" units="cm"/>
      <inkml:brushProperty name="height" value="0.025" units="cm"/>
      <inkml:brushProperty name="color" value="#E71224"/>
    </inkml:brush>
  </inkml:definitions>
  <inkml:trace contextRef="#ctx0" brushRef="#br0">45 1 12748,'0'0'11622,"-7"9"-9813,2-1-1557,0 0 0,0 0 0,1 1 0,0-1 0,1 1 0,0 0 0,-3 12-1,5-19-237,1 0 0,-1 1 0,1-1 0,0 0 0,0 1 0,0-1 0,0 1 0,0-1 0,0 0 0,1 1 0,-1-1 0,1 0-1,-1 0 1,1 1 0,0-1 0,0 0 0,0 0 0,0 0 0,1 0 0,-1 0 0,0 0 0,1 0 0,-1 0 0,1-1 0,0 1 0,0-1-1,0 1 1,-1-1 0,1 1 0,0-1 0,1 0 0,-1 0 0,0 0 0,0 0 0,0-1 0,1 1 0,-1-1 0,0 1 0,1-1-1,-1 0 1,3 1 0,-1-1 71,-1 0 0,0 0 0,0 0 0,0-1-1,0 1 1,0-1 0,0 1 0,1-1 0,-1 0 0,-1 0 0,1 0-1,0-1 1,0 1 0,0-1 0,-1 0 0,1 1 0,-1-1-1,1 0 1,-1-1 0,0 1 0,1 0 0,-1-1 0,-1 1 0,1-1-1,0 1 1,-1-1 0,1 0 0,-1 0 0,0 0 0,0 0-1,0 0 1,0 0 0,0 0 0,-1 0 0,1 0 0,-1 0 0,0 0-1,0-1 1,0 1 0,0 0 0,-1 0 0,1 0 0,-1 0-1,0 0 1,0 0 0,-1-3 0,0 3-159,0 1 1,0 0-1,0-1 0,0 1 1,0 0-1,0 0 0,-1 0 1,1 1-1,-1-1 0,0 0 1,1 1-1,-1 0 0,0-1 1,0 1-1,-4-1 1,6 2 7,0-1 1,0 1-1,0-1 1,1 1-1,-1 0 1,0-1-1,0 1 1,0 0-1,0 0 1,0-1 0,0 1-1,0 0 1,0 0-1,0 0 1,0 0-1,0 0 1,0 1-1,0-1 1,0 0 0,0 0-1,0 1 1,0-1-1,0 1 1,0-1-1,0 0 1,0 1-1,0 0 1,1-1-1,-1 1 1,0 0 0,0-1-1,1 1 1,-1 0-1,0 0 1,1-1-1,-1 1 1,1 0-1,-1 0 1,1 0 0,-1 0-1,1 0 1,0 0-1,-1 0 1,1 0-1,0 0 1,0 1-1,0-2-173,0 0 0,0 0 0,0 0-1,0 1 1,0-1 0,0 0 0,0 0-1,0 0 1,0 0 0,0 1-1,0-1 1,0 0 0,0 0 0,0 0-1,0 0 1,0 0 0,0 1 0,0-1-1,2 1-3109,-1-1 3110,-1 0-1,0 0 1,0 0 0,0 0-1,0 0 1,1 0 0,-1 0 0,0 0-1,0 0 1,0 0 0,0 0 0,1 0-1,-1 0 1,0 0 0,0 0 0,0 0-1,1 0-918,11 0-10998</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4.074"/>
    </inkml:context>
    <inkml:brush xml:id="br0">
      <inkml:brushProperty name="width" value="0.025" units="cm"/>
      <inkml:brushProperty name="height" value="0.025" units="cm"/>
      <inkml:brushProperty name="color" value="#008C3A"/>
    </inkml:brush>
  </inkml:definitions>
  <inkml:trace contextRef="#ctx0" brushRef="#br0">173 1 9993,'0'0'18754,"1"12"-17723,0-2-920,0 0 0,-1-1 0,-1 1 0,0 0 0,0-1 0,-1 1 0,0-1 1,0 0-1,-1 1 0,-6 13 0,-42 80 277,-45 102 217,89-173-317,7-31-277,0 0 0,0 0 0,0 0 0,0-1 1,0 1-1,1 0 0,-1 0 0,0 0 0,0-1 0,1 1 0,-1 0 1,1 0-1,-1-1 0,0 1 0,1 0 0,0-1 0,-1 1 0,1 0 1,-1-1-1,1 1 0,1 0 0,1 0 4,0 0 0,1 0 0,-1-1 0,1 1 0,-1-1 0,0 0 0,1 0 0,-1 0 0,1 0 0,-1 0 0,1-1 0,-1 0 0,0 0 0,4-1 0,47-14-192,66-27 0,-9-6-6179,-76 30 387,-5-3-3053</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4.603"/>
    </inkml:context>
    <inkml:brush xml:id="br0">
      <inkml:brushProperty name="width" value="0.025" units="cm"/>
      <inkml:brushProperty name="height" value="0.025" units="cm"/>
      <inkml:brushProperty name="color" value="#008C3A"/>
    </inkml:brush>
  </inkml:definitions>
  <inkml:trace contextRef="#ctx0" brushRef="#br0">141 50 14798,'0'0'14024,"-9"6"-13661,0 3-316,1 1 1,0-1-1,0 2 1,1-1 0,0 1-1,1 0 1,0 0-1,1 0 1,-5 18-1,-4 6 193,6-16 167,0 2-1,1-1 1,1 1 0,1 0-1,-5 43 1,11-64-394,-1 0 1,0 1-1,1-1 1,-1 0 0,1 0-1,-1 0 1,0 0-1,1 0 1,-1 0-1,1 0 1,-1 1-1,1-1 1,-1 0-1,1 0 1,-1-1-1,0 1 1,1 0-1,-1 0 1,1 0-1,-1 0 1,1 0-1,-1 0 1,0-1 0,1 1-1,-1 0 1,0 0-1,1 0 1,-1-1-1,1 0 1,8-9-12,0-1 0,-1 0 1,0-1-1,0 0 1,-2-1-1,1 1 1,-2-1-1,7-22 0,-8 25-2,5-14 0,0 0 0,-2 0 0,-1-1 0,-2 0 0,0 0 0,-1 0 0,-1-37 0,-5 59 0,-2 8 0,-4 11 0,5-6 0,2 1 0,-1 0 0,2-1 0,-1 1 0,1 0 0,1 0 0,1 20 0,0-28 0,-1 0 0,1-1 0,-1 1 0,1 0 0,0-1 0,0 1 0,0 0 0,0-1 0,1 1 0,-1-1 0,1 1 0,-1-1 0,1 0 0,0 0 0,0 0 0,0 0 0,0 0 0,0 0 0,0-1 0,1 1 0,-1 0 0,1-1 0,-1 0 0,1 0 0,-1 0 0,1 0 0,0 0 0,-1 0 0,1-1 0,0 1 0,0-1 0,0 0 0,-1 0 0,5 0 0,1 0 0,0-1 0,1 0 0,-1-1 0,0 0 0,0 0 0,0 0 0,0-1 0,0 0 0,0-1 0,-1 0 0,0 0 0,0-1 0,0 0 0,8-7 0,7-8 0,-1-1 0,30-41 0,-40 48 0,-11 14 0,1 0 0,-1 0 0,0 0 0,1 1 0,-1-1 0,0 0 0,1 0 0,-1 1 0,0-1 0,1 0 0,-1 0 0,0 1 0,0-1 0,1 0 0,-1 1 0,0-1 0,0 0 0,0 1 0,0-1 0,1 0 0,-1 1 0,0-1 0,0 0 0,0 1 0,0-1 0,0 1 0,0-1 0,0 0 0,0 1 0,0-1 0,0 1 0,0-1 0,0 0 0,0 1 0,0-1 0,-1 0 0,1 1 0,0-1 0,0 1 0,0 23 0,-18 92 0,11-80 0,1-1 0,2 1 0,1 0 0,4 50 0,5-56-1844,-6-29 1660,1 0 0,-1 0 0,0 0 0,1 0 0,-1-1 0,1 1 0,-1 0 0,1 0 0,-1-1 0,1 1 0,-1 0 0,1-1 0,0 1 0,-1-1 0,1 1 0,0 0 0,0-1 0,0 0 0,-1 1 0,1-1 0,0 1 0,0-1 0,0 0 0,0 0 0,-1 1 0,1-1 0,0 0 0,0 0 0,0 0 0,1 0 0,7-2-9180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5.085"/>
    </inkml:context>
    <inkml:brush xml:id="br0">
      <inkml:brushProperty name="width" value="0.025" units="cm"/>
      <inkml:brushProperty name="height" value="0.025" units="cm"/>
      <inkml:brushProperty name="color" value="#008C3A"/>
    </inkml:brush>
  </inkml:definitions>
  <inkml:trace contextRef="#ctx0" brushRef="#br0">185 0 17809,'0'0'3299,"-7"9"-641,-15 22-1907,1 1-1,1 0 0,2 2 0,1 0 0,2 1 0,1 0 0,2 2 0,2-1 0,1 1 0,2 0 0,-5 73 0,12-105-750,-1-1 0,2 1 0,-1 0 0,1 0 0,-1-1 0,1 1 0,1-1 0,-1 1 0,1-1 0,-1 1 0,1-1 0,1 0 0,-1 0 0,1 0 0,-1 0 0,1 0 0,0 0 0,6 5 0,-3-5 0,0 0 0,0 0 0,1-1 0,-1 0 0,1 0 0,-1-1 0,1 0 0,0 0 0,0 0 0,0-1 0,0 0 0,8 0 0,4 0-686,-1 0 0,30-4 0,-38 1-466,1 0 1,0 0-1,-1-1 0,0 0 0,19-10 1,25-18-10925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6.984"/>
    </inkml:context>
    <inkml:brush xml:id="br0">
      <inkml:brushProperty name="width" value="0.025" units="cm"/>
      <inkml:brushProperty name="height" value="0.025" units="cm"/>
      <inkml:brushProperty name="color" value="#008C3A"/>
    </inkml:brush>
  </inkml:definitions>
  <inkml:trace contextRef="#ctx0" brushRef="#br0">15 334 7175,'-6'14'7419,"-3"22"1551,11-36-8728,-1 1 1,0-1 0,1 0 0,-1 1-1,1-1 1,0 0 0,-1 0 0,1 0-1,-1 0 1,1 0 0,-1 0 0,1 0-1,-1-1 1,1 1 0,-1-1 0,1 1-1,-1-1 1,3-1 0,19-13 207,0-2 0,-1-1-1,-1 0 1,-1-2 0,33-40 0,-37 42-320,96-122 56,-55 65-73,-57 76-111,0-1-1,0 0 1,0 0-1,0 0 1,0 0-1,0 0 1,0 1-1,0-1 1,0 0-1,0 0 1,0 0-1,1 0 1,-1 0-1,0 0 1,0 1-1,0-1 1,0 0-1,0 0 1,0 0-1,0 0 1,1 0-1,-1 0 1,0 0-1,0 0 1,0 0-1,0 0 1,0 0-1,0 1 1,1-1-1,-1 0 1,0 0-1,0 0 1,0 0-1,0 0 1,0 0-1,1 0 1,-1 0-1,0 0 1,0 0-1,0 0 1,0-1-1,1 1 1,-1 0-1,0 0 1,0 0-1,0 0 1,0 0-1,0 0 1,0 0-1,1 0 1,-1 0-1,0 0 1,0 0-1,0-1 1,0 1-1,0 0 1,0 0-1,0 0 1,0 0-1,0 0 1,0 0-1,1-1 1,-1 1-1,0 0 1,0 0-1,-1 21 143,-9 29 142,-26 95 225,33-124-441,0 0 1,2 0-1,0 0 1,1 0-1,3 24 1,-2-43-74,-1 0 0,0-1 0,1 1 0,-1 0 0,0-1 0,1 1 0,0 0 0,-1-1 0,1 1 0,0-1 0,0 1 0,0-1 0,0 1 0,0-1 0,0 0 0,1 0 0,-1 1 0,0-1 0,1 0-1,-1 0 1,1 0 0,-1 0 0,1-1 0,-1 1 0,1 0 0,-1-1 0,1 1 0,0-1 0,2 1 0,-6-19-7599,-10 5 865,-6 1-2824</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7.329"/>
    </inkml:context>
    <inkml:brush xml:id="br0">
      <inkml:brushProperty name="width" value="0.025" units="cm"/>
      <inkml:brushProperty name="height" value="0.025" units="cm"/>
      <inkml:brushProperty name="color" value="#008C3A"/>
    </inkml:brush>
  </inkml:definitions>
  <inkml:trace contextRef="#ctx0" brushRef="#br0">1 35 5061,'0'0'22549,"72"33"-21268,-25-33-576,1-11-417,2-2-192,-1 3-64,-7 0-256,-4 2-1441,-12 3-1987,-8 1-1505,-8-2-2114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7.765"/>
    </inkml:context>
    <inkml:brush xml:id="br0">
      <inkml:brushProperty name="width" value="0.025" units="cm"/>
      <inkml:brushProperty name="height" value="0.025" units="cm"/>
      <inkml:brushProperty name="color" value="#008C3A"/>
    </inkml:brush>
  </inkml:definitions>
  <inkml:trace contextRef="#ctx0" brushRef="#br0">57 6 19154,'0'0'2958,"0"8"-989,-2 22-608,-1-1-1,-2 0 0,-12 42 1,9-40-959,1-1 1,1 2 0,-2 50-1,28-135 52,-12 17-810,-2-1 1,-2 1-1,-1-1 0,-4-50 0,1 54 299,-3 16 25,-3 25-14,-5 27 108,10-27-28,-1 0 34,1 1-1,1 0 1,-1-1-1,2 1 1,1 16 0,-1-23-57,-1 0 1,1 0-1,-1 0 1,1 0-1,0 0 0,0-1 1,0 1-1,0 0 1,1 0-1,-1-1 1,0 1-1,1-1 1,-1 1-1,1-1 1,-1 0-1,1 0 1,-1 0-1,1 1 1,0-1-1,0-1 1,0 1-1,0 0 0,-1 0 1,1-1-1,0 1 1,0-1-1,0 0 1,0 1-1,0-1 1,4 0-1,1 0 6,-1-1 0,1 1-1,0-1 1,0 0 0,-1-1 0,1 1 0,-1-1-1,1-1 1,-1 1 0,0-1 0,0 0-1,0-1 1,0 1 0,-1-1 0,1 0-1,-1-1 1,7-6 0,4-6 26,-2-1 1,0 0-1,21-38 0,-28 48 16,-3 10 14,-3 26 111,-11 40 285,5-47-415,-9 27 176,3 0 1,2 1 0,-4 82 0,13-131-293,-1 1 0,1-1 0,0 1 0,0-1 0,0 1 0,0-1 0,0 1 0,0 0 0,0-1 0,0 1 0,0-1 0,0 1 0,0-1 0,0 1 0,0 0 0,0-1 0,1 1 0,-1-1 0,0 1 0,0-1 0,1 1 0,-1-1 0,0 1 0,1-1 0,-1 1-1,0-1 1,1 0 0,-1 1 0,1-1 0,-1 0 0,1 1 0,-1-1 0,1 0 0,-1 1 0,1-1 0,-1 0 0,1 0 0,-1 0 0,1 1 0,-1-1 0,1 0 0,0 0 0,-1 0 0,1 0 0,-1 0 0,1 0 0,-1 0 0,1 0 0,0 0 0,-1 0 0,1-1 0,-1 1 0,1 0 0,-1 0 0,1 0 0,-1-1 0,1 1 0,-1 0 0,1-1 0,-1 1 0,1 0 0,-1-1 0,0 1 0,1-1 0,-1 1 0,1-1 0,-1 0 0,31-31-9024,-14 2-2723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8.111"/>
    </inkml:context>
    <inkml:brush xml:id="br0">
      <inkml:brushProperty name="width" value="0.025" units="cm"/>
      <inkml:brushProperty name="height" value="0.025" units="cm"/>
      <inkml:brushProperty name="color" value="#008C3A"/>
    </inkml:brush>
  </inkml:definitions>
  <inkml:trace contextRef="#ctx0" brushRef="#br0">0 1 19987,'0'0'11146,"64"36"-10953,-27-36-161,3 0-192,1 0-769,-2 0-32,-6 0-1986,-8 0-801,-14 0 225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8.437"/>
    </inkml:context>
    <inkml:brush xml:id="br0">
      <inkml:brushProperty name="width" value="0.025" units="cm"/>
      <inkml:brushProperty name="height" value="0.025" units="cm"/>
      <inkml:brushProperty name="color" value="#008C3A"/>
    </inkml:brush>
  </inkml:definitions>
  <inkml:trace contextRef="#ctx0" brushRef="#br0">0 23 15919,'0'0'9994,"77"16"-9738,-38-23-192,0-2-256,2 2-1538,-4-2-1857,-1 3-3076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8.781"/>
    </inkml:context>
    <inkml:brush xml:id="br0">
      <inkml:brushProperty name="width" value="0.025" units="cm"/>
      <inkml:brushProperty name="height" value="0.025" units="cm"/>
      <inkml:brushProperty name="color" value="#008C3A"/>
    </inkml:brush>
  </inkml:definitions>
  <inkml:trace contextRef="#ctx0" brushRef="#br0">1 252 14574,'0'0'15791,"11"-3"-14916,2-3-820,-1 0 0,1-1 0,-1 0 0,0 0-1,-1-2 1,0 1 0,0-1 0,-1-1 0,0 0 0,15-20-1,4-10-19,25-29-11,-60 111-291,-16 21 305,-8 30 24,28-85-100,0 0 0,1 0-1,0 1 1,0-1-1,1 0 1,0 1 0,0-1-1,3 16 1,-2-23-73,-1-1 1,1 1-1,-1 0 1,1 0-1,0 0 1,-1 0-1,1-1 1,0 1 0,-1 0-1,1-1 1,0 1-1,0 0 1,0-1-1,0 1 1,-1-1-1,1 1 1,0-1-1,0 0 1,0 1-1,0-1 1,0 0 0,0 0-1,0 1 1,0-1-1,0 0 1,0 0-1,0 0 1,0 0-1,0-1 1,0 1-1,0 0 1,0 0-1,0-1 1,0 1-1,0 0 1,0-1 0,0 1-1,0-1 1,0 1-1,0-1 1,0 1-1,0-2 1,40-24-7413,-5-6-1665</inkml:trace>
  <inkml:trace contextRef="#ctx0" brushRef="#br0" timeOffset="1">475 0 12908,'-12'14'6785,"6"-8"-6276,-95 121 5971,91-113-5910,0 0 1,2 1-1,-1 0 1,2 0-1,0 1 1,1 0 0,1 0-1,-5 24 1,9-38-560,1-1 0,0 1 1,0 0-1,-1-1 0,1 1 0,0-1 1,1 1-1,-1 0 0,0-1 1,0 1-1,1-1 0,-1 1 0,1-1 1,-1 1-1,1-1 0,0 1 1,-1-1-1,1 1 0,0-1 0,0 0 1,0 0-1,0 1 0,0-1 1,0 0-1,2 2 0,0-2 0,0 0-1,-1 0 1,1 0 0,0-1-1,0 1 1,-1 0 0,1-1-1,0 0 1,0 0 0,0 0-1,0 0 1,-1 0 0,5-1-1,3-1-29,1 0 0,-1-1 0,0-1 0,0 1 0,0-1 0,17-11 0,-16 8-56,-1-1 0,-1 0 0,1 0-1,-1-1 1,-1-1 0,0 1 0,14-22-1,-19 26 93,0-1-1,0 0 0,0 0 0,-1 0 1,0 0-1,0-1 0,0 1 0,-1-1 1,0 1-1,0-1 0,-1 1 0,1-1 1,-1 1-1,-1-1 0,0 1 0,0-1 1,-1-6-1,1 11-2,0 0 0,0 0 0,0 0 0,0 0 0,-1 0 0,1 0 1,0 0-1,-1 1 0,1-1 0,-1 0 0,0 1 0,1-1 0,-1 1 0,0 0 0,0 0 1,0-1-1,0 1 0,0 0 0,0 1 0,0-1 0,-1 0 0,1 1 0,0-1 1,0 1-1,-1-1 0,1 1 0,0 0 0,0 0 0,-1 0 0,1 1 0,0-1 0,-1 0 1,1 1-1,-3 1 0,-2-1-20,1 1 0,0-1 0,-1 2-1,1-1 1,0 1 0,0 0 0,1 0 0,-1 0 0,1 1 0,-10 8 0,-12 33-594,22-18-1872,5-27 2255,0 1 1,0 0-1,0-1 1,0 1-1,1-1 1,-1 1-1,0 0 0,0-1 1,1 1-1,-1-1 1,0 1-1,1 0 1,-1-1-1,1 1 1,-1-1-1,1 1 0,-1-1 1,1 0-1,-1 1 1,1-1-1,-1 1 1,1-1-1,0 0 0,-1 0 1,1 1-1,-1-1 1,1 0-1,0 0 1,-1 0-1,2 1 1,21 0-4963,7-1-1819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9.111"/>
    </inkml:context>
    <inkml:brush xml:id="br0">
      <inkml:brushProperty name="width" value="0.025" units="cm"/>
      <inkml:brushProperty name="height" value="0.025" units="cm"/>
      <inkml:brushProperty name="color" value="#008C3A"/>
    </inkml:brush>
  </inkml:definitions>
  <inkml:trace contextRef="#ctx0" brushRef="#br0">202 0 18385,'-9'4'3972,"-5"4"-2830,1 1 0,0 0 0,1 0 0,-21 21 0,19-17-585,2 1 1,0 1-1,0-1 1,1 2-1,1 0 1,1 0-1,-11 26 1,18-38-547,1-1 0,0 0 0,0 0 1,0 1-1,1-1 0,-1 1 0,1-1 0,-1 1 1,1-1-1,1 1 0,-1-1 0,0 0 1,1 1-1,0 3 0,0-5-7,0 0-1,0 0 1,0 0-1,0-1 1,0 1-1,1 0 1,-1-1 0,1 1-1,-1-1 1,1 1-1,-1-1 1,1 0 0,-1 0-1,1 1 1,0-1-1,0 0 1,0-1-1,2 2 1,3 0-4,-1-1 1,1 0-1,0 0 0,0-1 0,0 1 1,-1-2-1,1 1 0,0-1 1,0 0-1,0 0 0,-1-1 0,1 1 1,7-5-1,0 1 0,0-2 0,-1 0 0,0-1 0,0 0 0,-1-1 0,0 0 0,0-1 0,10-11 0,-17 16 0,0-1 0,0 0 0,0 0 0,0 0 0,-1 0 0,0-1 0,-1 0 0,1 0 0,-1 0 0,0 0 0,-1 0 0,0-1 0,0 1 0,-1-1 0,0 1 0,0-1 0,0-11 0,-2 17 0,0-1 0,1 1 0,-1 0 0,0-1 0,0 1 0,0 0 0,-1 0 0,1 0 0,-1 0 0,1 0 0,-1 0 0,1 0 0,-1 1 0,0-1 0,0 0 0,0 1 0,0 0 0,0-1 0,0 1 0,0 0 0,-1 0 0,1 0 0,0 0 0,-1 1 0,1-1 0,0 0 0,-4 1 0,-9-3 0,0 1 0,0 1 0,-17 0 0,29 1 0,-37 6-2513,37-5 1975,1 0-1,-1 0 1,0 0-1,1 1 1,-1-1 0,1 1-1,-1 0 1,1 0-1,0 0 1,-1 0 0,-1 3-1,-5 11-8648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4.205"/>
    </inkml:context>
    <inkml:brush xml:id="br0">
      <inkml:brushProperty name="width" value="0.025" units="cm"/>
      <inkml:brushProperty name="height" value="0.025" units="cm"/>
      <inkml:brushProperty name="color" value="#E71224"/>
    </inkml:brush>
  </inkml:definitions>
  <inkml:trace contextRef="#ctx0" brushRef="#br0">59 0 9097,'0'0'20339,"-5"9"-19784,-4 8-609,1 0 0,1 0 0,1 0 0,0 1 0,1 0 0,1 0 0,1 1 0,-2 35 0,5-51-620,1 11-1749,5-10-6918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2:59.481"/>
    </inkml:context>
    <inkml:brush xml:id="br0">
      <inkml:brushProperty name="width" value="0.025" units="cm"/>
      <inkml:brushProperty name="height" value="0.025" units="cm"/>
      <inkml:brushProperty name="color" value="#008C3A"/>
    </inkml:brush>
  </inkml:definitions>
  <inkml:trace contextRef="#ctx0" brushRef="#br0">346 0 17072,'0'0'10431,"4"12"-8183,43 93-1068,-31-73-751,-2 0 0,16 47 0,-27-66-379,0-1 0,-1 1-1,0-1 1,-1 1 0,0-1 0,-1 1 0,-1 0 0,0-1 0,0 1 0,-7 22 0,-1-7-37,-2-1 1,-1-1-1,-1 0 0,-2 0 1,0-2-1,-28 35 0,1-8-246,-87 81-1,45-63-3583,-1-11-8167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01.363"/>
    </inkml:context>
    <inkml:brush xml:id="br0">
      <inkml:brushProperty name="width" value="0.025" units="cm"/>
      <inkml:brushProperty name="height" value="0.025" units="cm"/>
      <inkml:brushProperty name="color" value="#008C3A"/>
    </inkml:brush>
  </inkml:definitions>
  <inkml:trace contextRef="#ctx0" brushRef="#br0">90 1 6086,'0'0'20926,"1"8"-20691,-2-1-177,1-4-42,-1-1-1,1 1 1,0 0 0,0-1-1,0 1 1,0 0 0,0-1-1,1 1 1,-1-1 0,1 1-1,0 0 1,1 2 0,1-2 1,1 0 0,0 0 0,0 0 0,0-1 0,0 0 0,0 0 0,0 0 0,0 0 0,1 0 0,-1-1 1,1 0-1,4 1 0,12 5 17,-11-3-37,1 1 0,-1 0 0,0 1 0,0 0 0,0 1 0,-1 0 0,10 10 0,-17-15 13,0 0 1,0 0-1,0 0 0,-1 0 1,1 1-1,-1-1 0,0 1 0,1-1 1,-1 1-1,0-1 0,-1 1 1,1 0-1,0-1 0,-1 1 1,1 0-1,-1 0 0,0-1 0,0 1 1,0 0-1,0 0 0,-1-1 1,1 1-1,-1 0 0,0 0 1,0-1-1,0 1 0,0-1 1,0 1-1,0-1 0,0 1 0,-1-1 1,0 0-1,1 1 0,-1-1 1,-4 3-1,0 2 235,-1 0 1,0-1-1,0 0 0,0 0 1,-1-1-1,0 0 0,0 0 1,0-1-1,-1 0 0,1 0 1,-13 2-1,3-1 37,1-2 1,0 0-1,-1-1 1,0-1-1,-17-1 1,33 0-387,1 0 0,0 0 1,-1 0-1,1 0 0,0-1 0,-1 1 1,1 0-1,0-1 0,0 1 0,-1-1 0,1 1 1,0-1-1,0 0 0,0 0 0,0 1 1,0-1-1,0 0 0,0 0 0,0 0 0,0 0 1,0 0-1,0 0 0,1 0 0,-1 0 0,0-1 1,1 1-1,-1 0 0,1 0 0,-1-1 1,1 1-1,0 0 0,-1 0 0,1-3 0,0-1-1435,-1-1 0,1 0 0,0 1 0,1-1 0,0 0 0,2-10 0,8-15-7877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01.707"/>
    </inkml:context>
    <inkml:brush xml:id="br0">
      <inkml:brushProperty name="width" value="0.025" units="cm"/>
      <inkml:brushProperty name="height" value="0.025" units="cm"/>
      <inkml:brushProperty name="color" value="#008C3A"/>
    </inkml:brush>
  </inkml:definitions>
  <inkml:trace contextRef="#ctx0" brushRef="#br0">0 34 15567,'0'0'13100,"48"-28"-12972,-18 28-96,3-1-32,4 1-1057,5 0-1697,-1-2-962,0 2-2402,2-2-5348</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02.052"/>
    </inkml:context>
    <inkml:brush xml:id="br0">
      <inkml:brushProperty name="width" value="0.025" units="cm"/>
      <inkml:brushProperty name="height" value="0.025" units="cm"/>
      <inkml:brushProperty name="color" value="#008C3A"/>
    </inkml:brush>
  </inkml:definitions>
  <inkml:trace contextRef="#ctx0" brushRef="#br0">202 0 11691,'0'0'4404,"-10"4"-918,-3 2-2816,-1 1 0,1 0 0,0 1 0,1 0 0,0 1 0,0 0 0,1 1 0,0 0 0,0 1 0,2 0 0,-16 22 0,20-24-530,0 0 1,1 0 0,-1 1-1,2-1 1,0 1 0,0 0-1,1-1 1,0 2-1,-1 17 1,3-25-123,-1 0 1,2 0-1,-1 0 0,0 0 0,1 0 1,-1 0-1,1 0 0,0 0 0,0 0 1,0 0-1,0 0 0,1-1 0,-1 1 1,1-1-1,0 1 0,-1-1 0,1 1 1,0-1-1,0 0 0,1 0 1,-1 0-1,0 0 0,1 0 0,-1-1 1,1 1-1,0-1 0,-1 1 0,1-1 1,0 0-1,0 0 0,0 0 0,0-1 1,0 1-1,0-1 0,0 0 1,5 1-1,4-1 9,0-1 0,0 0 1,0 0-1,0-1 0,0-1 0,0 0 1,-1 0-1,1-1 0,-1-1 0,0 0 1,0 0-1,0-1 0,15-12 0,-20 14 12,0 0-1,0-1 0,-1 0 1,1 0-1,-1-1 1,0 1-1,-1-1 0,0 0 1,1 0-1,-2 0 0,1-1 1,-1 0-1,0 1 1,0-1-1,-1 0 0,0 0 1,0-1-1,-1 1 0,0 0 1,0 0-1,0-1 1,-1 1-1,-2-13 0,2 17-27,-1 0 0,0 0-1,0 0 1,0 0-1,0 1 1,-1-1 0,1 0-1,-1 1 1,0-1-1,0 1 1,1 0 0,-2-1-1,1 1 1,0 0-1,0 0 1,-1 0 0,1 1-1,-4-3 1,1 1 28,0 1 0,-1-1 0,1 1-1,-1 1 1,0-1 0,1 1 0,-1-1 0,0 2 0,-9-1 0,10 1-129,-1 0 0,1 0 0,-1 1 0,1-1 1,0 1-1,-1 1 0,1-1 0,0 1 0,0 0 0,-7 3 0,10-3-106,-1-1-1,1 1 1,0 0-1,0 0 0,-1 0 1,1 0-1,0 0 1,1 0-1,-1 0 1,0 0-1,1 1 0,-1-1 1,1 1-1,-1 0 1,1-1-1,0 1 1,0 0-1,1-1 0,-2 6 1,1 19-5104,4-11-1540,11-1-7408</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02.406"/>
    </inkml:context>
    <inkml:brush xml:id="br0">
      <inkml:brushProperty name="width" value="0.025" units="cm"/>
      <inkml:brushProperty name="height" value="0.025" units="cm"/>
      <inkml:brushProperty name="color" value="#008C3A"/>
    </inkml:brush>
  </inkml:definitions>
  <inkml:trace contextRef="#ctx0" brushRef="#br0">187 9 19154,'-11'3'3790,"-2"1"-3055,0 0-1,0 1 1,1 1-1,0 0 0,0 1 1,1 0-1,-19 15 0,25-18-642,0 0 0,0 1-1,0-1 1,1 1 0,0 0-1,0 0 1,0 0-1,1 1 1,0-1 0,0 1-1,0 0 1,1 0 0,0 0-1,0 0 1,0 1 0,1-1-1,0 0 1,0 1-1,0-1 1,1 13 0,1-17-89,0 1-1,-1-1 1,1 0 0,0 1 0,0-1 0,0 0-1,0 1 1,1-1 0,-1 0 0,0 0 0,1 0 0,0 0-1,-1 0 1,1-1 0,0 1 0,0 0 0,0-1-1,0 0 1,0 1 0,1-1 0,-1 0 0,0 0 0,1 0-1,-1 0 1,0 0 0,1-1 0,-1 1 0,4-1-1,9 3 27,-1-2 0,1 0 0,23-1 0,-30 0-2,6-1-3,0-1-1,0 0 1,-1-1 0,1 0 0,-1-1-1,0-1 1,0 0 0,0 0 0,-1-2-1,0 1 1,18-14 0,-23 15 50,0 0-1,0-1 1,-1 0-1,0 0 1,0 0-1,0-1 1,-1 0 0,0 0-1,0 0 1,-1 0-1,1-1 1,-2 0-1,1 0 1,-1 0-1,-1 0 1,1-1 0,-1 1-1,-1-1 1,1-11-1,-2 18-72,0 0-1,0 1 0,0-1 1,-1 1-1,1-1 0,-1 1 1,1-1-1,-1 1 0,1-1 1,-1 1-1,0 0 0,0-1 1,0 1-1,0 0 0,0 0 1,0 0-1,0 0 0,0 0 1,0 0-1,-1 0 0,1 0 1,0 0-1,0 0 0,-1 0 1,1 1-1,-1-1 0,1 1 1,-1-1-1,1 1 0,-1 0 1,1-1-1,-1 1 0,1 0 1,-1 0-1,0 0 0,-1 0 1,-8 0-258,0 1 1,1-1-1,-1 2 0,-16 3 1,-4 5-3334,-50 20 0,65-23 1470,-56 23-10521</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12.791"/>
    </inkml:context>
    <inkml:brush xml:id="br0">
      <inkml:brushProperty name="width" value="0.025" units="cm"/>
      <inkml:brushProperty name="height" value="0.025" units="cm"/>
      <inkml:brushProperty name="color" value="#008C3A"/>
    </inkml:brush>
  </inkml:definitions>
  <inkml:trace contextRef="#ctx0" brushRef="#br0">0 441 4805,'0'0'16378,"14"3"-15535,-3-1-708,0 0-1,1-1 1,-1 0-1,1-1 1,-1 0-1,1-1 1,-1 0-1,1-1 1,15-4-1,141-53 1940,254-127 0,-15 4-1364,-384 171 330,-22 9 189,-14 5-834,3 1-855,-17 3-446,19-7-3806,0-2-4189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13.776"/>
    </inkml:context>
    <inkml:brush xml:id="br0">
      <inkml:brushProperty name="width" value="0.025" units="cm"/>
      <inkml:brushProperty name="height" value="0.025" units="cm"/>
      <inkml:brushProperty name="color" value="#008C3A"/>
    </inkml:brush>
  </inkml:definitions>
  <inkml:trace contextRef="#ctx0" brushRef="#br0">258 51 9993,'0'0'11110,"-10"-4"-9877,3 0-962,0 1 0,0 1 1,0 0-1,0 0 0,0 0 0,-1 1 0,1 0 1,0 0-1,-1 0 0,1 1 0,-1 1 1,1-1-1,0 1 0,-1 0 0,1 1 1,0 0-1,0 0 0,0 0 0,0 1 1,-12 7-1,12-4-151,0 0 0,0 0 1,0 1-1,1 0 0,0 1 0,1 0 0,-1-1 1,1 2-1,1-1 0,0 0 0,0 1 1,1 0-1,0 0 0,0 0 0,1 0 1,0 1-1,1-1 0,0 1 0,0-1 0,1 0 1,0 1-1,2 9 0,-2-16-100,1-1-1,-1 0 1,1 0 0,0 0-1,-1 1 1,1-1 0,0 0-1,0 0 1,1 0 0,-1-1-1,0 1 1,1 0 0,-1 0-1,1-1 1,-1 1 0,1-1-1,0 1 1,0-1 0,0 0-1,3 3 1,0-3 7,-1 1 1,1-1-1,0 1 1,-1-1-1,1-1 1,0 1-1,0-1 1,0 0-1,7 0 1,0-2 18,1 1 0,-1-2 0,0 0-1,0 0 1,0-1 0,22-11 0,-15 4-14,0-1-1,0-1 0,-1 0 1,28-29-1,-39 35 11,0 0 0,-1 0 0,0-1-1,-1 0 1,1 0 0,-2 0 0,1 0 0,-1-1-1,0 0 1,-1 0 0,0 0 0,-1 0-1,3-18 1,-4 25-37,-1 1-1,0-1 0,0 1 1,0-1-1,-1 0 1,1 1-1,0-1 1,0 1-1,-1-1 0,1 1 1,-1-1-1,0 1 1,1-1-1,-1 1 1,0-1-1,0 1 0,0 0 1,0 0-1,0-1 1,0 1-1,0 0 1,0 0-1,0 0 0,-3-1 1,1 0 1,0 1 0,-1-1 0,1 1 0,-1 0 0,0 0 0,1 0 0,-1 1 0,0-1 1,0 1-1,-4 0 0,-4 0 1,0 1-1,-1 0 1,1 1 0,0 1 0,-20 7 0,17-4-395,0 1-1,1 1 1,0 0 0,1 1-1,-1 0 1,2 1-1,-1 1 1,1 0 0,1 1-1,0 0 1,-17 26 0,16-22-6520,3-10-4105</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21.933"/>
    </inkml:context>
    <inkml:brush xml:id="br0">
      <inkml:brushProperty name="width" value="0.025" units="cm"/>
      <inkml:brushProperty name="height" value="0.025" units="cm"/>
      <inkml:brushProperty name="color" value="#008C3A"/>
    </inkml:brush>
  </inkml:definitions>
  <inkml:trace contextRef="#ctx0" brushRef="#br0">251 49 5349,'0'0'17606,"-10"-5"-16229,6 3-1290,0 0-5,0-1 0,0 1 0,0 0 0,0 0 1,0 1-1,0-1 0,-1 1 0,1 0 0,0 0 0,-1 1 0,1-1 0,-1 1 0,1 0 1,-1 0-1,1 1 0,0-1 0,-1 1 0,1 0 0,0 0 0,-1 0 0,1 1 0,-6 2 1,0 3 102,0 0 0,1 1 1,0 0-1,1 0 0,-1 1 1,2 0-1,-1 1 0,1 0 1,1 0-1,0 0 0,0 1 1,-8 22-1,9-20-43,1 1 0,0 0 0,1 0 0,0 0 0,1 0 0,1 0 0,0 0 0,1 1 0,0-1 0,4 24 0,-3-35-124,0 0-1,1 1 0,-1-1 1,0 0-1,1 0 1,0 0-1,0 0 0,0 0 1,0 0-1,0-1 1,0 1-1,1-1 0,-1 1 1,1-1-1,0 0 0,0 0 1,0 0-1,0 0 1,0-1-1,0 1 0,0-1 1,0 0-1,1 0 0,-1 0 1,1 0-1,-1-1 1,0 1-1,1-1 0,-1 0 1,1 0-1,-1 0 1,7-1-1,1 0 55,0 0 1,0-1-1,0 0 0,0-1 1,-1 0-1,1-1 0,-1 0 1,0-1-1,13-8 1,-13 7-24,0 0 1,-1-2-1,0 1 1,0-1 0,-1 0-1,0-1 1,-1 1-1,0-2 1,0 1 0,-1-1-1,0 0 1,-1 0-1,0-1 1,0 1 0,-1-1-1,-1 0 1,0-1-1,0 1 1,-1 0 0,0-1-1,-1 0 1,-1 1-1,-1-24 1,0 30-49,-1 0-1,1 0 1,-1 0 0,0 0 0,0 0-1,-1 0 1,1 0 0,-1 0 0,0 1-1,0 0 1,-1-1 0,1 1-1,-1 1 1,0-1 0,0 0 0,0 1-1,-1 0 1,1 0 0,-1 0 0,0 1-1,-9-5 1,3 3-9,0 0 0,0 0 0,0 1 0,-1 0 0,1 1 0,-1 0 0,0 1 0,1 1 0,-13 0 0,22 0-95,0 0 0,1 0 0,-1 1 0,0-1 0,1 0 0,-1 1 0,1-1 0,-1 1 0,0 0 0,1 0 0,-1-1 0,1 1 0,0 0 0,-1 0 0,1 0 0,0 0 0,-1 1 0,1-1 1,-2 3-1,2-3-379,0 1 0,1 0 0,-1 0 0,0 0 1,1 0-1,-1 0 0,1 0 0,0 0 1,-1 0-1,1 0 0,0 0 0,0 0 0,1 0 1,-1 0-1,0 0 0,1 3 0,6 13-5956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22.310"/>
    </inkml:context>
    <inkml:brush xml:id="br0">
      <inkml:brushProperty name="width" value="0.025" units="cm"/>
      <inkml:brushProperty name="height" value="0.025" units="cm"/>
      <inkml:brushProperty name="color" value="#008C3A"/>
    </inkml:brush>
  </inkml:definitions>
  <inkml:trace contextRef="#ctx0" brushRef="#br0">368 0 12396,'0'0'14504,"-9"7"-12673,-31 26-1022,1 1 0,-61 72-1,-61 99 802,149-188-2869,6-9-3341,11-23-1083,-2 7 4386,8-23-7196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22.669"/>
    </inkml:context>
    <inkml:brush xml:id="br0">
      <inkml:brushProperty name="width" value="0.025" units="cm"/>
      <inkml:brushProperty name="height" value="0.025" units="cm"/>
      <inkml:brushProperty name="color" value="#008C3A"/>
    </inkml:brush>
  </inkml:definitions>
  <inkml:trace contextRef="#ctx0" brushRef="#br0">180 23 15695,'0'0'3480,"-10"-2"-677,6 1-2674,-7-1 682,1 0-1,-1 0 0,0 1 0,1 1 0,-13 0 0,19 0-646,1 1-1,-1-1 1,0 1-1,1 0 0,-1 0 1,1 1-1,-1-1 0,1 1 1,-1-1-1,1 1 0,0 0 1,0 0-1,0 1 0,0-1 1,0 1-1,1-1 0,-1 1 1,1 0-1,-1 0 1,1 0-1,-2 5 0,1-3-70,0 1 0,0 0 1,1 0-1,0 0 0,0 0 0,1 0 0,0 0 0,0 0 0,0 0 0,1 1 0,0-1 1,1 7-1,-1-10-60,0 0 0,1-1 0,0 1 0,-1 0 0,1-1 1,0 1-1,1-1 0,-1 1 0,0-1 0,1 0 0,-1 0 0,1 1 1,0-1-1,-1 0 0,1 0 0,0-1 0,0 1 0,1 0 0,-1-1 1,0 1-1,1-1 0,-1 1 0,0-1 0,1 0 0,0 0 0,-1-1 1,1 1-1,-1 0 0,6 0 0,1 0-33,0 0 0,0-1 0,0 0 0,0 0 0,0-1 0,0 0 0,0 0 0,0-1 0,0-1 0,0 1 0,0-1 0,11-6 0,-16 6 0,1 0 0,0 0 0,-1 0 0,0 0 0,1-1 0,-1 1 0,-1-1 0,1 0 0,0-1 0,-1 1 0,0 0 0,0-1 0,-1 0 0,1 0 0,-1 0 0,0 0 0,0 0 0,0 0 0,-1 0 0,0-1 0,0 1 0,0-6 0,0 8 0,-1 0 0,0-1 0,0 1 0,0 0 0,0 0 0,0 0 0,-1-1 0,1 1 0,-1 0 0,0 0 0,0 0 0,0 0 0,0 0 0,-1 0 0,1 0 0,-4-4 0,3 5 0,-1 0 0,0 0 0,1 1 0,-1-1 0,0 0 0,0 1 0,0 0 0,0 0 0,0 0 0,0 0 0,0 0 0,-1 1 0,1 0 0,0-1 0,0 1 0,-6 1 0,2-1-190,0 1 1,0 0-1,0 1 1,0-1-1,0 1 1,1 1-1,-1-1 1,1 1-1,0 0 1,0 1-1,0-1 1,0 1-1,0 0 1,1 1-1,0-1 1,0 1-1,0 0 1,0 1-1,1-1 1,0 1-1,-5 9 1,4-7-282,0 0 0,1 1 0,0 0 1,0 0-1,1 0 0,1 1 0,-1-1 0,1 1 1,1-1-1,0 1 0,0-1 0,1 1 1,0 0-1,1 0 0,1 10 0,9 8-6917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4.551"/>
    </inkml:context>
    <inkml:brush xml:id="br0">
      <inkml:brushProperty name="width" value="0.025" units="cm"/>
      <inkml:brushProperty name="height" value="0.025" units="cm"/>
      <inkml:brushProperty name="color" value="#E71224"/>
    </inkml:brush>
  </inkml:definitions>
  <inkml:trace contextRef="#ctx0" brushRef="#br0">0 236 8072,'0'0'20659,"57"-19"-20595,-24 14-256,0-3-2082,-4-2-2819,-3-3-4836</inkml:trace>
  <inkml:trace contextRef="#ctx0" brushRef="#br0" timeOffset="1">289 0 7687,'0'0'20372,"-5"67"-19508,4-41-511,1 1-257,0 3-96,0 2-801,0 0-993,0-3-960,0-1-994,0-5-95,0-3-65,0-6-3235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3:23.042"/>
    </inkml:context>
    <inkml:brush xml:id="br0">
      <inkml:brushProperty name="width" value="0.025" units="cm"/>
      <inkml:brushProperty name="height" value="0.025" units="cm"/>
      <inkml:brushProperty name="color" value="#008C3A"/>
    </inkml:brush>
  </inkml:definitions>
  <inkml:trace contextRef="#ctx0" brushRef="#br0">82 75 6150,'0'0'6454,"-5"10"-2621,-12 18-1926,9-17-463,0 1-1,1 0 1,1 0-1,-1 0 1,2 1 0,0 0-1,0 0 1,-4 25-1,10-37-1414,-1 0-1,0 0 1,1 0 0,-1 0-1,1 0 1,-1 0-1,1 0 1,-1 0-1,1 0 1,0 0 0,-1 0-1,1-1 1,0 1-1,0 0 1,0 0 0,0-1-1,0 1 1,-1 0-1,1-1 1,0 1-1,0-1 1,1 0 0,-1 1-1,0-1 1,0 0-1,0 0 1,0 1-1,0-1 1,0 0 0,0 0-1,0 0 1,0 0-1,2-1 1,43-3 430,-25-4-459,-1-1 0,-1 0 0,0-1 0,0-2 0,-1 0 0,0 0 0,-1-2 0,-1 0 0,0-1 0,-1 0 0,15-21 0,-23 28 0,-1 0 0,-1-1 0,0 0 0,5-9 0,-9 16 0,-1 0 0,1 0 0,0 0 0,-1 0 0,1 0 0,-1 0 0,0 0 0,0 0 0,0-1 0,0 1 0,0-3 0,0 4 0,-1 0 0,1 0 0,-1 0 0,1 0 0,0 1 0,-1-1 0,0 0 0,1 0 0,-1 1 0,1-1 0,-1 0 0,0 1 0,1-1 0,-1 1 0,0-1 0,0 1 0,0-1 0,1 1 0,-1-1 0,0 1 0,0 0 0,0-1 0,0 1 0,0 0 0,0 0 0,-1 0 0,-10-2 0,1 1 0,-1 1 0,0 0 0,1 1 0,-1 0 0,0 1 0,1 0 0,0 1 0,-1 1 0,1-1 0,0 1 0,1 1 0,-1 0 0,1 1 0,0 0 0,0 0 0,1 1 0,0 1 0,0-1 0,-14 17 0,22-22 12,0-1-200,0 0 0,0 0 1,0 0-1,1 1 1,-1-1-1,0 0 0,1 1 1,-1-1-1,0 0 0,1 1 1,0-1-1,-1 1 1,1-1-1,0 2 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06.840"/>
    </inkml:context>
    <inkml:brush xml:id="br0">
      <inkml:brushProperty name="width" value="0.025" units="cm"/>
      <inkml:brushProperty name="height" value="0.025" units="cm"/>
      <inkml:brushProperty name="color" value="#008C3A"/>
    </inkml:brush>
  </inkml:definitions>
  <inkml:trace contextRef="#ctx0" brushRef="#br0">229 19 8904,'0'0'14377,"-9"-4"-12317,5 2-1927,0 1 0,0-1 0,1 1 0,-1 0 0,0 0 0,0 1 0,0-1-1,0 1 1,0 0 0,0 0 0,0 0 0,0 0 0,0 1 0,0-1 0,0 1-1,0 0 1,1 0 0,-1 1 0,0-1 0,1 1 0,-1 0 0,1 0 0,-1 0 0,1 0-1,0 1 1,0-1 0,-5 6 0,-2 2 37,-1 1 0,1 0-1,1 1 1,0 0 0,1 1 0,0-1-1,1 2 1,0-1 0,1 1 0,1 0 0,0 0-1,1 0 1,1 1 0,0 0 0,0-1-1,2 1 1,0 0 0,1 0 0,2 24-1,-2-35-162,1 0 0,0-1 0,-1 1 0,2 0 0,-1-1 0,0 0 0,1 1 0,-1-1 0,1 0 0,0 1 0,0-1 0,0 0 0,0-1 0,1 1-1,-1 0 1,1-1 0,0 1 0,0-1 0,0 0 0,0 0 0,0 0 0,0 0 0,0 0 0,1-1 0,-1 1 0,1-1 0,-1 0 0,1 0 0,-1-1 0,1 1-1,0-1 1,-1 1 0,1-1 0,5-1 0,1 1-1,0-1-1,0-1 1,0 1 0,0-2-1,0 1 1,-1-1-1,1-1 1,-1 0-1,0 0 1,0-1-1,13-8 1,-11 4-6,-1 0 0,0 0 0,0-1 0,-1 0 0,0-1 0,0 1 0,-1-2 0,-1 1 0,0-1 0,7-18 0,-12 25 0,1-1 0,-2 0 0,1 1 0,-1-1 0,1 0 0,-2 0 0,1 0 0,-1 0 0,1 0 0,-2 0 0,1 0 0,-1 0 0,0 0 0,0 1 0,0-1 0,-1 0 0,0 0 0,0 1 0,-1-1 0,1 1 0,-1 0 0,0 0 0,-1 0 0,1 0 0,-1 0 0,-5-4 0,2 2 0,-1-1 0,-1 2 0,1-1 0,-1 1 0,0 0 0,-1 1 0,1 0 0,-1 1 0,0 0 0,0 0 0,-1 1 0,1 0 0,-1 1 0,1 0 0,-1 1 0,-17-1 0,26 3-162,-1-1 1,0 1-1,1 0 0,-1 0 0,0 0 1,1 0-1,-1 0 0,1 0 1,0 1-1,-1-1 0,1 1 1,0 0-1,0 0 0,0-1 0,0 1 1,0 0-1,0 1 0,1-1 1,-1 0-1,1 1 0,-1-1 0,1 0 1,0 1-1,0 0 0,0-1 1,0 1-1,1-1 0,-1 1 0,0 5 1,0-2-379,1-1 1,-1 1-1,1 0 0,0-1 1,0 1-1,1 0 0,0-1 1,0 1-1,0 0 1,0-1-1,1 0 0,0 1 1,0-1-1,4 7 0,16 13-6597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07.245"/>
    </inkml:context>
    <inkml:brush xml:id="br0">
      <inkml:brushProperty name="width" value="0.025" units="cm"/>
      <inkml:brushProperty name="height" value="0.025" units="cm"/>
      <inkml:brushProperty name="color" value="#008C3A"/>
    </inkml:brush>
  </inkml:definitions>
  <inkml:trace contextRef="#ctx0" brushRef="#br0">274 0 12684,'0'0'17291,"-2"10"-16052,-1 1-1089,0-1 1,0 1-1,-1-1 1,0-1-1,-1 1 1,0 0-1,-1-1 1,0 0 0,-9 11-1,-15 13-95,-34 31 0,41-42-86,0 0 1,1 1 0,-34 50 0,65-88-7944,8-24-2352,-7 4-1456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07.603"/>
    </inkml:context>
    <inkml:brush xml:id="br0">
      <inkml:brushProperty name="width" value="0.025" units="cm"/>
      <inkml:brushProperty name="height" value="0.025" units="cm"/>
      <inkml:brushProperty name="color" value="#008C3A"/>
    </inkml:brush>
  </inkml:definitions>
  <inkml:trace contextRef="#ctx0" brushRef="#br0">182 18 8712,'0'0'6150,"-9"-4"-2429,3 2-3010,0-1 1,0 1-1,-1 1 0,1-1 1,-1 1-1,1 0 0,-11 0 1,14 1-430,-1 1 0,1-1 0,-1 1 0,0 0 0,1 0 0,0 1 0,-1-1 0,1 1 0,0-1 1,0 1-1,0 0 0,0 0 0,0 0 0,0 1 0,0-1 0,1 1 0,-1-1 0,-2 5 0,0 0-97,1-1-1,0 1 0,0 0 1,0 0-1,1 0 0,0 0 1,0 1-1,1-1 0,0 1 1,0 0-1,1 0 0,0-1 1,0 1-1,1 0 0,0 0 1,2 14-1,-2-20-184,1 0 0,-1 0 0,1 0 0,-1-1 0,1 1 0,0 0 0,0 0 0,0-1 0,0 1 0,0 0 0,0-1 0,0 1 0,0-1 0,1 1 0,-1-1 0,1 0 0,-1 0 0,1 0 0,-1 1 0,4 0 0,-1 0 0,0-1 0,0 1 0,0-1 0,0 0 0,1 0 0,-1-1 0,0 1 0,1-1 0,4 0 0,-2 0 0,0-1 0,0 0 0,-1 0 0,1 0 0,0-1 0,-1 0 0,1 0 0,-1 0 0,0-1 0,0 0 0,0 0 0,6-5 0,-8 4 0,0 0 0,0 0 0,-1 0 0,1-1 0,-1 0 0,0 1 0,0-1 0,-1 0 0,0 0 0,0-1 0,0 1 0,0 0 0,-1-1 0,0 1 0,0-1 0,0-9 0,-1 12 0,0 0 0,0 0 0,0 1 0,-1-1 0,0 0 0,1 0 0,-1 0 0,0 1 0,-1-1 0,1 0 0,0 1 0,-1-1 0,1 1 0,-1 0 0,0-1 0,0 1 0,0 0 0,0 0 0,0 0 0,0 0 0,0 1 0,-1-1 0,1 0 0,-1 1 0,1 0 0,-1 0 0,0 0 0,1 0 0,-1 0 0,0 0 0,0 0 0,1 1 0,-6-1 0,3 0-1,0 1 0,-1-1 1,1 1-1,-1 0 0,1 0 0,-1 1 0,1 0 0,0 0 1,-1 0-1,1 0 0,0 1 0,0 0 0,0 0 1,0 0-1,0 1 0,0 0 0,-6 5 0,6-4-32,1 1-1,-1 0 1,1 0-1,0 0 1,1 0-1,-1 1 1,1 0-1,0-1 0,1 1 1,-1 0-1,1 1 1,0-1-1,0 0 1,0 10-1,0-6-699,1 1 0,0 0 0,1-1 0,0 1-1,0-1 1,1 1 0,5 20 0,-4-25-162,0-1-1,0 1 1,0 0 0,1-1 0,0 0-1,0 0 1,0 1 0,1-2-1,-1 1 1,1 0 0,0-1 0,1 0-1,-1 0 1,1 0 0,7 4-1,24 10-9722</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07.962"/>
    </inkml:context>
    <inkml:brush xml:id="br0">
      <inkml:brushProperty name="width" value="0.025" units="cm"/>
      <inkml:brushProperty name="height" value="0.025" units="cm"/>
      <inkml:brushProperty name="color" value="#008C3A"/>
    </inkml:brush>
  </inkml:definitions>
  <inkml:trace contextRef="#ctx0" brushRef="#br0">186 0 18417,'0'0'7367,"-10"2"-4436,-3 1-2550,0 1-1,1 0 0,-1 1 1,1 0-1,1 1 0,-19 11 1,25-14-308,0 1 0,-1-1 0,2 1 0,-1 0 0,0 0 0,1 1 1,0-1-1,0 1 0,0 0 0,0 0 0,1 1 0,0-1 0,0 1 0,0-1 1,1 1-1,0 0 0,0 0 0,-2 8 0,4-13-73,0 0 0,0 0 0,0 0 0,0 0 0,1 0 0,-1-1 0,0 1 0,0 0 0,0 0 0,1 0 0,-1 0 0,1 0 0,-1 0 0,0 0 0,1-1 0,0 1 0,-1 0 0,1 0 0,-1-1 0,1 1 0,0 0 0,-1-1 0,1 1 0,0-1 0,1 2 0,29 6 0,-21-8 0,0 0 0,-1-1 0,1 0 0,16-3 0,-17 1 0,0-1 0,0 1 0,0-1 0,-1-1 0,1 1 0,-1-1 0,10-8 0,-13 9 0,-1 0 0,1 0 0,-1 0 0,0-1 0,0 1 0,-1-1 0,1 0 0,-1 0 0,0 0 0,0-1 0,-1 1 0,4-12 0,-6 16-17,1 0-1,-1 1 1,0-1 0,1 0 0,-1 0-1,0 0 1,0 0 0,0 1-1,0-1 1,0 0 0,0 0 0,0 0-1,0 0 1,0 0 0,-1 1 0,1-1-1,0 0 1,-1 0 0,1 0-1,0 1 1,-1-1 0,1 0 0,-1 0-1,1 1 1,-1-1 0,1 0-1,-1 1 1,1-1 0,-1 1 0,0-1-1,1 1 1,-2-2 0,-1 2-116,1-1 1,-1 1 0,1-1-1,-1 1 1,1 0-1,-1 0 1,1 0-1,-1 0 1,1 0-1,0 1 1,-4 0 0,-7 2-1245,1 1 0,-1 1 1,-14 7-1,-7 5-6428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4.418"/>
    </inkml:context>
    <inkml:brush xml:id="br0">
      <inkml:brushProperty name="width" value="0.025" units="cm"/>
      <inkml:brushProperty name="height" value="0.025" units="cm"/>
      <inkml:brushProperty name="color" value="#008C3A"/>
    </inkml:brush>
  </inkml:definitions>
  <inkml:trace contextRef="#ctx0" brushRef="#br0">148 1 10890,'0'0'16613,"1"8"-15331,-1 7-864,-1 0 0,0 0 1,-1-1-1,-5 17 1,3-10-197,0-1 1,0 37 0,4-55-218,0 0 1,1-1-1,-1 1 1,1 0 0,0-1-1,0 1 1,-1-1 0,1 1-1,0-1 1,0 0-1,0 1 1,0-1 0,1 0-1,-1 0 1,0 1 0,1-1-1,-1 0 1,0-1-1,1 1 1,-1 0 0,1 0-1,0 0 1,-1-1 0,1 1-1,2 0 1,50 11-19,-42-11-56,0 2 1,1-1 1,0 2-1,-1 0 1,1 0-1,17 9 1,-28-12 61,1 0 0,-1 1 0,0-1 0,0 0 1,0 1-1,0-1 0,0 1 0,-1-1 1,1 1-1,0 0 0,-1 0 0,1 0 1,-1 0-1,0 0 0,1 0 0,-1 0 1,0 0-1,0 0 0,0 1 0,-1-1 0,1 0 1,-1 1-1,1-1 0,-1 0 0,0 1 1,0-1-1,0 1 0,0-1 0,0 1 1,0-1-1,-1 0 0,1 1 0,-1-1 0,0 0 1,1 1-1,-1-1 0,0 0 0,-2 3 1,-2 2 61,1-1 0,-2 1 0,1-1 0,-1 0 0,0 0 0,0-1 1,0 0-1,-1 0 0,0 0 0,0-1 0,0 0 0,0 0 0,-1-1 1,1 0-1,-10 2 0,-2 1 92,0-1 1,0-1-1,-1-1 0,0 0 1,-23-1-1,40-2-264,0 0 0,-1 0-1,1 0 1,0 0 0,-1-1 0,1 1-1,0-1 1,-1 0 0,1 0 0,0 0 0,0 0-1,0-1 1,0 1 0,0-1 0,0 0 0,0 0-1,0 0 1,1 0 0,-1 0 0,1 0-1,0-1 1,-1 0 0,1 1 0,-3-6 0,2 0-598,0 0 1,1-1-1,0 1 1,0 0 0,0-1-1,1 0 1,1 1-1,0-16 1,0-20-7289</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4.792"/>
    </inkml:context>
    <inkml:brush xml:id="br0">
      <inkml:brushProperty name="width" value="0.025" units="cm"/>
      <inkml:brushProperty name="height" value="0.025" units="cm"/>
      <inkml:brushProperty name="color" value="#008C3A"/>
    </inkml:brush>
  </inkml:definitions>
  <inkml:trace contextRef="#ctx0" brushRef="#br0">0 1 17232,'0'0'10314,"62"0"-8873,-32 0-832,4 0-481,4 0-96,4 0-416,-1 0-1826,1 0-2403,1 0-4035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5.119"/>
    </inkml:context>
    <inkml:brush xml:id="br0">
      <inkml:brushProperty name="width" value="0.025" units="cm"/>
      <inkml:brushProperty name="height" value="0.025" units="cm"/>
      <inkml:brushProperty name="color" value="#008C3A"/>
    </inkml:brush>
  </inkml:definitions>
  <inkml:trace contextRef="#ctx0" brushRef="#br0">234 1 7399,'0'0'7805,"-11"5"-4207,-6 4-2693,0 1 0,0 1-1,1 0 1,1 1 0,0 0 0,1 1 0,0 1 0,1 1-1,-19 26 1,24-28-648,1 0-1,0 1 0,1-1 0,0 2 1,2-1-1,-7 29 0,10-40-232,0 1-1,1-1 0,-1 1 1,1-1-1,0 1 1,0 0-1,0-1 0,1 1 1,-1 0-1,1-1 1,0 1-1,0-1 0,0 1 1,0-1-1,0 0 0,1 1 1,0-1-1,-1 0 1,1 0-1,1 0 0,-1 0 1,0 0-1,1-1 1,-1 1-1,1-1 0,0 0 1,0 1-1,0-1 1,0 0-1,0-1 0,0 1 1,0 0-1,6 1 0,3 0 50,0-1-1,1 0 0,0 0 0,-1-1 1,1-1-1,0 0 0,-1-1 0,1 0 0,-1-1 1,1-1-1,-1 0 0,0 0 0,0-1 1,0-1-1,0 0 0,21-12 0,-26 12-31,1 1 0,-1-1-1,-1 0 1,1 0 0,-1-1 0,0 0-1,0 0 1,-1 0 0,1-1 0,-2 0-1,1 0 1,-1 0 0,0 0 0,0-1-1,-1 0 1,0 1 0,0-1-1,-1 0 1,0-1 0,0 1 0,-1 0-1,0-1 1,-1 1 0,0 0 0,0-1-1,-2-10 1,0 14-41,1 0 0,-1 0 0,0 0 0,-1 1 0,1-1 0,-1 1 0,0 0 0,0-1 0,0 1 0,-1 1 0,1-1 0,-1 0 0,0 1 0,0 0 0,0 0 0,0 0 0,-1 0 0,1 1 0,-1 0 0,0 0 0,1 0 0,-1 0 0,0 1 0,-10-2 0,-9-2 0,-1 1 0,0 1 0,-41 1 0,15 7-1117,49-5 1031,1 1-1,-1-1 1,1 1-1,0-1 1,-1 1 0,1 0-1,0-1 1,-1 1-1,1 0 1,0 0 0,0 0-1,0 0 1,0 0-1,0 0 1,0 0-1,0 0 1,0 0 0,0 1-1,1-1 1,-1 0-1,0 0 1,1 1 0,-1-1-1,1 1 1,-1-1-1,1 0 1,0 1 0,0-1-1,-1 1 1,1 2-1,1-3-243,-1 1 0,0-1 0,0 0-1,1 1 1,-1-1 0,1 0-1,-1 0 1,1 1 0,0-1 0,-1 0-1,1 0 1,0 0 0,0 0-1,0 0 1,0 0 0,0 0-1,0 0 1,0 0 0,0 0 0,0-1-1,0 1 1,1 0 0,-1-1-1,0 1 1,0-1 0,3 1 0,-3 0 156,28 10-6766</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5.479"/>
    </inkml:context>
    <inkml:brush xml:id="br0">
      <inkml:brushProperty name="width" value="0.025" units="cm"/>
      <inkml:brushProperty name="height" value="0.025" units="cm"/>
      <inkml:brushProperty name="color" value="#008C3A"/>
    </inkml:brush>
  </inkml:definitions>
  <inkml:trace contextRef="#ctx0" brushRef="#br0">241 16 17553,'0'0'6603,"-12"-3"-3966,1 0-2029,5 1-385,1 0 0,0 1 0,-1 0 0,1-1 0,0 2-1,-1-1 1,1 1 0,-1 0 0,0 0 0,1 0-1,-1 1 1,1 0 0,0 0 0,-6 2 0,2 1-141,0 1 0,0 0-1,1 1 1,0 0 0,0 0 0,0 1 0,1 0 0,0 0 0,0 1 0,1 0-1,0 0 1,0 0 0,1 1 0,0 0 0,1 0 0,-4 10 0,6-15-66,0 0 1,1 0 0,-1 1-1,1-1 1,0 0-1,1 1 1,-1-1 0,1 1-1,0-1 1,0 1-1,0-1 1,0 1 0,1-1-1,0 0 1,0 1 0,0-1-1,0 0 1,1 0-1,0 1 1,0-1 0,0 0-1,0-1 1,1 1-1,-1 0 1,1-1 0,0 1-1,0-1 1,0 0 0,1 0-1,-1 0 1,1 0-1,-1-1 1,1 1 0,0-1-1,0 0 1,0 0-1,7 2 1,7 1-17,1-1 0,-1 0 0,1-1 0,-1-1 0,1 0 0,0-2 0,0 0 0,0-1 0,-1-1 0,1-1 0,0-1 0,-1 0 0,0-1 0,0-1 0,20-10 0,-31 12 0,0-1 0,0 1 0,-1-2 0,0 1 0,0 0 0,0-1 0,0 0 0,-1-1 0,0 1 0,-1-1 0,1 0 0,6-13 0,-10 17 0,0 0 0,0 0 0,0 0 0,0 0 0,-1 0 0,1 0 0,-1 0 0,0-1 0,1 1 0,-2 0 0,1 0 0,0 0 0,0 0 0,-1 0 0,0 0 0,0 0 0,0 0 0,0 0 0,0 0 0,0 0 0,-1 0 0,1 1 0,-1-1 0,0 1 0,0-1 0,0 1 0,0 0 0,0-1 0,0 1 0,-1 0 0,1 0 0,-1 1 0,0-1 0,1 1 0,-6-3 0,-5-2-246,0 1 1,0 0-1,-1 1 1,0 0-1,0 1 1,-20-2-1,-88 1-5541,48 4-4164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8.890"/>
    </inkml:context>
    <inkml:brush xml:id="br0">
      <inkml:brushProperty name="width" value="0.025" units="cm"/>
      <inkml:brushProperty name="height" value="0.025" units="cm"/>
      <inkml:brushProperty name="color" value="#008C3A"/>
    </inkml:brush>
  </inkml:definitions>
  <inkml:trace contextRef="#ctx0" brushRef="#br0">184 80 4356,'39'-32'11197,"-37"30"-10573,0 0 1,0 0-1,0-1 0,0 1 1,0-1-1,-1 1 1,1-1-1,-1 1 1,0-1-1,0 0 1,0 0-1,0 0 1,0 1-1,0-6 1,-5 7-347,-1 0 0,1 0 0,-1 0 0,1 1 0,-1-1 0,1 1 0,-1 0 0,1 1 0,-1-1 0,-4 2 0,0 0-157,0 1-1,0 1 0,0-1 0,1 1 0,0 1 0,0 0 0,0 0 0,0 0 0,1 1 0,0 0 0,0 1 0,0-1 0,-7 11 0,5-6 102,0 1 1,1 0-1,1 1 0,-1-1 1,2 1-1,0 1 0,-8 26 1,13-37-185,-1 1 0,2-1 0,-1 1 1,0 0-1,1-1 0,-1 1 0,1 0 1,0-1-1,1 1 0,-1 0 0,0-1 1,1 1-1,0 0 0,0-1 0,0 1 1,0-1-1,1 1 0,-1-1 0,3 4 0,-1-4-6,0-1-1,0 1 1,1-1-1,-1 1 0,0-1 1,1 0-1,-1-1 0,1 1 1,0-1-1,0 1 0,0-1 1,-1 0-1,1-1 1,0 1-1,0 0 0,0-1 1,7 0-1,0 0-31,1 0 0,-1-1 0,1 0 0,0 0 0,-1-1 0,0-1 0,0 0 0,0-1 0,0 0 0,13-6 0,-17 5 0,1 1 0,-1-1 0,0 0 0,-1 0 0,0-1 0,1 0 0,-2 0 0,1-1 0,-1 0 0,0 0 0,0 0 0,-1 0 0,0-1 0,6-14 0,-8 16 0,1-1 0,-1 0 0,-1 0 0,1 0 0,-1 0 0,0-1 0,-1 1 0,0 0 0,0 0 0,0 0 0,-1 0 0,0-1 0,-4-11 0,4 16 0,-1-1 0,1 0 0,-1 1 0,0 0 0,-1-1 0,1 1 0,-1 0 0,1 0 0,-1 0 0,0 0 0,0 1 0,0-1 0,0 1 0,0 0 0,-1 0 0,1 0 0,-1 0 0,0 1 0,1-1 0,-1 1 0,0 0 0,0 0 0,0 0 0,1 1 0,-8-1 0,6 0-427,0 1 0,1 0 1,-1 0-1,0 1 0,1 0 0,-1-1 0,1 1 1,-1 1-1,-5 1 0,8-2 118,0 0 0,0 0 0,1 0 0,-1 0 0,1 0 1,-1 0-1,1 0 0,-1 0 0,1 1 0,0-1 0,0 1 0,0-1 0,0 1 0,0-1 0,0 1 0,0 0 1,0-1-1,0 1 0,1 0 0,-1 0 0,1-1 0,-1 1 0,1 0 0,0 0 0,0 3 0,0 7-8435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4.941"/>
    </inkml:context>
    <inkml:brush xml:id="br0">
      <inkml:brushProperty name="width" value="0.025" units="cm"/>
      <inkml:brushProperty name="height" value="0.025" units="cm"/>
      <inkml:brushProperty name="color" value="#E71224"/>
    </inkml:brush>
  </inkml:definitions>
  <inkml:trace contextRef="#ctx0" brushRef="#br0">35 361 6951,'0'0'19730,"57"-20"-19153,-29 12-321,0 2-128,1-2-64,-3 0-64,1-2-1409,-7 2-2179,-8-3-2689,-3-2-3973</inkml:trace>
  <inkml:trace contextRef="#ctx0" brushRef="#br0" timeOffset="1">0 1 5990,'0'0'22773,"76"13"-21748,-44-12-544,-1-1-353,0 0-96,0 0-1313,-5 0-2947,-6-9-4196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9.249"/>
    </inkml:context>
    <inkml:brush xml:id="br0">
      <inkml:brushProperty name="width" value="0.025" units="cm"/>
      <inkml:brushProperty name="height" value="0.025" units="cm"/>
      <inkml:brushProperty name="color" value="#008C3A"/>
    </inkml:brush>
  </inkml:definitions>
  <inkml:trace contextRef="#ctx0" brushRef="#br0">275 0 17969,'0'0'11985,"-13"10"-11142,-22 19-561,2 1-1,1 1 0,1 2 1,1 1-1,2 1 1,-37 63-1,58-78-1520,9-13-1861,0-7 2651,0-1-1,-1 0 0,0 0 0,1 0 1,-1 0-1,0 0 0,1 0 1,-1 0-1,0-1 0,0 1 1,0 0-1,0-1 0,0 1 1,0 0-1,0-1 0,-1 0 1,2-2-1,9-22-8353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9.591"/>
    </inkml:context>
    <inkml:brush xml:id="br0">
      <inkml:brushProperty name="width" value="0.025" units="cm"/>
      <inkml:brushProperty name="height" value="0.025" units="cm"/>
      <inkml:brushProperty name="color" value="#008C3A"/>
    </inkml:brush>
  </inkml:definitions>
  <inkml:trace contextRef="#ctx0" brushRef="#br0">113 14 9577,'0'0'6096,"-12"1"-2850,5-1-2699,0 0 0,1 1 0,-1-1 0,0 2-1,0-1 1,-12 5 0,17-5-332,-1 0 1,0 1-1,1-1 0,0 1 0,-1 0 0,1 0 1,0 0-1,0 0 0,0 0 0,0 0 1,0 0-1,1 0 0,-1 1 0,1-1 1,-1 1-1,1 0 0,0-1 0,0 1 1,0 0-1,0-1 0,1 1 0,-1 0 0,1 0 1,-1 3-1,1-3-153,0-1 0,0 1-1,0-1 1,0 1 0,0-1 0,1 1 0,-1-1 0,1 1-1,-1-1 1,1 1 0,0-1 0,0 0 0,0 1 0,1-1-1,-1 0 1,0 0 0,1 0 0,-1 0 0,1 0 0,0 0 0,2 2-1,0-1-4,1 0 0,-1-1 0,0 1 0,1-1 0,0 0-1,-1 0 1,1-1 0,0 1 0,0-1 0,7 1 0,-3-1 46,0 0 0,0-1 0,-1 0 0,1-1 0,0 1 0,0-1 0,-1-1 0,1 0 0,-1 0 0,1-1 1,-1 0-1,13-7 0,-16 6-28,1 0 0,-1-1 1,0 0-1,0 0 0,0 0 0,-1-1 1,0 0-1,0 0 0,4-8 0,-7 12-61,0 1 0,0-1 1,0 0-1,-1 1 0,1-1 0,-1 0 0,1 0 0,-1 1 0,1-1 0,-1 0 0,0 0 0,0 0 0,0 1 0,0-1 0,0 0 0,0 0 0,-1 0 0,1 0 0,-1 1 0,1-1 0,-1 0 0,1 1 0,-1-1 0,0 0 0,0 1 0,0-1 0,0 1 0,0-1 0,0 1 0,0-1 0,-1 1 0,1 0 0,-1 0 0,1 0 0,0 0 0,-1 0 0,0 0 0,1 0 0,-4-1 0,-4-1-14,1 0-1,-1 1 1,0 0 0,-1 0 0,1 1-1,0 0 1,0 0 0,-18 3-1,22-2-26,0 0-1,0 1 0,0 0 0,0 0 1,0 1-1,0-1 0,0 1 0,0 0 1,0 0-1,1 1 0,-1-1 1,1 1-1,0 0 0,0 0 0,0 1 1,0-1-1,-4 5 0,7-5-366,0-1-1,0 0 1,-1 1-1,2-1 1,-1 1-1,0-1 1,0 1 0,1 0-1,-1-1 1,1 1-1,0 0 1,0 3-1,0-5-118,0 0 0,0 0-1,0 0 1,1 0-1,-1 0 1,0 0 0,1 0-1,-1 0 1,0 0 0,1 0-1,-1 0 1,1 0 0,0 0-1,-1 0 1,1 0 0,0-1-1,-1 1 1,1 0 0,0 0-1,1 0 1,19 8-9374</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20.558"/>
    </inkml:context>
    <inkml:brush xml:id="br0">
      <inkml:brushProperty name="width" value="0.025" units="cm"/>
      <inkml:brushProperty name="height" value="0.025" units="cm"/>
      <inkml:brushProperty name="color" value="#008C3A"/>
    </inkml:brush>
  </inkml:definitions>
  <inkml:trace contextRef="#ctx0" brushRef="#br0">193 32 9801,'0'0'20414,"-11"-1"-19629,5 1-703,1 0 0,0 0 0,0 0 0,0 0 1,0 1-1,0 0 0,0 0 0,0 0 0,0 1 0,0 0 0,0 0 0,1 0 0,-1 0 1,1 1-1,-1 0 0,1 0 0,0 0 0,0 0 0,0 1 0,-6 7 0,2-2-68,1 1-1,-1 0 0,-9 18 1,16-25-15,-1 1 0,0-1 1,1 1-1,0-1 1,0 1-1,0-1 0,0 1 1,0 0-1,1 0 0,0-1 1,0 1-1,0 0 1,0 0-1,0-1 0,1 1 1,1 5-1,-1-7 1,0-1 0,0 1 0,0-1 0,0 0 0,0 1 0,0-1 0,0 0 0,1 0 0,-1 0 0,1 0 0,-1 0 0,0 0 0,1 0 0,0 0 0,-1-1 0,1 1 0,-1 0 0,1-1 0,0 1 0,-1-1 0,1 0 0,3 0 0,46 1 0,-37-1 0,-7-1 0,0 0 0,0-1 0,0 1 0,0-1 0,-1-1 0,1 1 0,0-1 0,-1 0 0,0-1 0,0 1 0,0-1 0,0 0 0,0-1 0,-1 0 0,0 0 0,0 0 0,6-7 0,-9 9 0,0 1 0,0-1 0,0 0 0,0 0 0,-1 0 0,1 0 0,-1 0 0,0 0 0,0 0 0,0 0 0,0 0 0,0-1 0,-1 1 0,1 0 0,-1-1 0,0 1 0,0 0 0,0-1 0,0 1 0,-1 0 0,1-1 0,-1 1 0,0 0 0,0 0 0,0 0 0,-1 0 0,1 0 0,-1 0 0,1 0 0,-1 0 0,0 0 0,0 1 0,-1-1 0,1 1 0,0-1 0,-1 1 0,1 0 0,-5-3 0,0 1-214,0-1-1,-1 1 1,0 0-1,1 0 1,-2 1 0,1 0-1,0 0 1,0 1 0,-1 0-1,-9-1 1,11 3-535,0-1 0,-1 1 1,1 0-1,0 1 0,0 0 1,0 0-1,0 0 0,0 1 0,0 0 1,0 0-1,0 1 0,-10 5 1,-13 13-18326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0.323"/>
    </inkml:context>
    <inkml:brush xml:id="br0">
      <inkml:brushProperty name="width" value="0.025" units="cm"/>
      <inkml:brushProperty name="height" value="0.025" units="cm"/>
      <inkml:brushProperty name="color" value="#008C3A"/>
    </inkml:brush>
  </inkml:definitions>
  <inkml:trace contextRef="#ctx0" brushRef="#br0">229 0 9577,'0'0'12577,"0"9"-10233,-2 4-1672,0-1 1,0 1-1,-1-1 1,-1 1-1,0-1 0,-1 0 1,0 0-1,-1-1 1,-12 19-1,-12 27 174,28-54-822,1-1 1,0 0-1,1 0 1,-1 1-1,0-1 1,0 0-1,1 1 1,0-1-1,-1 1 1,1-1-1,0 1 0,1 2 1,-1-4-13,0 0-1,0 0 1,1 0 0,-1 0-1,1 0 1,-1 0-1,1 0 1,-1-1 0,1 1-1,-1 0 1,1 0 0,0-1-1,-1 1 1,1 0 0,0-1-1,0 1 1,0 0-1,-1-1 1,1 1 0,0-1-1,1 1 1,5 0 1,0 1 1,0-1-1,0 0 0,0-1 1,0 0-1,13-1 1,10 0-266,-26 1 201,-1 0 0,1 0 0,-1 1 0,1-1 0,0 1 0,-1 0 0,1 0-1,-1 0 1,0 1 0,1-1 0,-1 1 0,0-1 0,0 1 0,0 0 0,0 1 0,0-1 0,0 0 0,2 4 0,-4-4 48,0 0 0,0 0 0,0 0 0,0 0 1,-1 0-1,1 0 0,-1 0 0,1 0 0,-1 1 1,0-1-1,0 0 0,0 0 0,0 0 1,0 1-1,0-1 0,-1 0 0,1 0 0,-1 0 1,0 0-1,1 1 0,-1-1 0,0 0 0,0 0 1,0 0-1,0-1 0,-1 1 0,1 0 0,0 0 1,-1-1-1,-2 3 0,-7 8 87,-1-1 0,0 0-1,-1-1 1,0 0 0,0-1 0,-1-1-1,-1 0 1,1-1 0,-1-1 0,0 0-1,0-1 1,-1 0 0,0-1 0,1-1-1,-32 2 1,45-5-142,0 0 0,0 0 0,0-1 1,0 1-1,0-1 0,0 0 0,1 1 0,-1-1 0,0 0 0,0 0 0,1 0 1,-1 0-1,1 0 0,-1-1 0,1 1 0,-1 0 0,1-1 0,0 1 0,0-1 1,-1 1-1,1-1 0,0 0 0,1 1 0,-1-1 0,0 0 0,0 0 0,1 1 1,-1-1-1,1 0 0,-1 0 0,1 0 0,0 0 0,0-2 0,-2-11-992,2 1 0,-1-1 0,4-20 0,-2 21 97,5-40-4466,7-3-1483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0.698"/>
    </inkml:context>
    <inkml:brush xml:id="br0">
      <inkml:brushProperty name="width" value="0.025" units="cm"/>
      <inkml:brushProperty name="height" value="0.025" units="cm"/>
      <inkml:brushProperty name="color" value="#008C3A"/>
    </inkml:brush>
  </inkml:definitions>
  <inkml:trace contextRef="#ctx0" brushRef="#br0">0 18 8488,'0'0'11755,"65"-18"-8808,-44 18-385,3 0-384,0 0-832,6 3-706,2 2-448,1 1-127,6-2-386,0-2-2113,3-2-2595,0 0-2210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1.027"/>
    </inkml:context>
    <inkml:brush xml:id="br0">
      <inkml:brushProperty name="width" value="0.025" units="cm"/>
      <inkml:brushProperty name="height" value="0.025" units="cm"/>
      <inkml:brushProperty name="color" value="#008C3A"/>
    </inkml:brush>
  </inkml:definitions>
  <inkml:trace contextRef="#ctx0" brushRef="#br0">238 0 17681,'-10'6'2829,"-10"6"-1476,1 2 1,0 0-1,0 1 1,2 1-1,0 0 1,-27 35-1,35-39-1217,1 0 1,0 1-1,1 0 1,0 0-1,1 1 1,0 0-1,2 0 1,-1 0-1,2 0 1,0 1-1,0 0 1,0 26-1,3-38-129,0 1 1,0-1-1,1 0 1,-1 1-1,1-1 1,0 0-1,-1 0 1,1 0-1,1 1 0,-1-1 1,0 0-1,1 0 1,0-1-1,0 1 1,0 0-1,0 0 1,0-1-1,0 1 1,5 3-1,-2-3 17,0 0-1,0 0 1,0-1 0,0 0 0,0 0-1,1 0 1,-1 0 0,1-1 0,-1 0-1,1 0 1,6 0 0,-1 0 6,1-1-1,-1-1 1,0 0 0,1 0-1,-1-1 1,0-1 0,0 0-1,0 0 1,0-1 0,-1 0-1,18-10 1,-19 7-22,-1-1-1,0 1 1,0-1 0,0-1-1,-1 1 1,-1-1-1,1 0 1,-2-1 0,1 0-1,-1 0 1,-1 0 0,1 0-1,-2-1 1,0 1-1,0-1 1,2-20 0,-4 26-6,0-1 1,-1 1-1,1-1 1,-1 0-1,-1 1 1,1-1-1,-1 1 1,0-1 0,0 1-1,0-1 1,-1 1-1,0 0 1,0 0-1,0 0 1,-1 0-1,0 0 1,0 0 0,0 0-1,0 1 1,-1 0-1,0 0 1,0 0-1,0 0 1,0 0-1,-1 1 1,1 0 0,-1 0-1,0 0 1,0 0-1,0 1 1,0 0-1,0 0 1,-1 0-1,-7-1 1,5 1-264,0 1 0,-1 0 0,1 0 0,-1 0 0,1 1-1,-1 1 1,1-1 0,-1 1 0,1 1 0,-16 4 0,21-5 101,0 0 0,1 1 0,-1-1 1,0 1-1,1-1 0,-1 1 0,1 0 0,0 0 0,-1 0 1,1 0-1,0 1 0,0-1 0,0 0 0,1 1 0,-1-1 1,1 1-1,-1 0 0,1 0 0,0-1 0,0 1 0,0 0 1,0 0-1,1 0 0,-1 0 0,1 0 0,0 0 0,0 0 1,0 0-1,0 0 0,0 0 0,0 1 0,1-2 0,1 5 0,7 14-6101,11-5-2681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11.379"/>
    </inkml:context>
    <inkml:brush xml:id="br0">
      <inkml:brushProperty name="width" value="0.025" units="cm"/>
      <inkml:brushProperty name="height" value="0.025" units="cm"/>
      <inkml:brushProperty name="color" value="#008C3A"/>
    </inkml:brush>
  </inkml:definitions>
  <inkml:trace contextRef="#ctx0" brushRef="#br0">266 9 21556,'0'0'3412,"-12"-2"-183,9 1-3071,-5 0 109,1-1 0,0 1 0,-1 0 0,1 1 0,-1 0 0,1 0 0,-1 0 0,1 1 1,0 1-1,-1-1 0,1 1 0,0 0 0,0 0 0,0 1 0,-10 5 0,7 0-260,0-1-1,1 1 0,-1 1 0,2 0 1,-1 0-1,2 1 0,-1 0 1,1 0-1,1 1 0,-1-1 1,2 2-1,0-1 0,0 0 1,1 1-1,0 0 0,1 0 0,1 0 1,0 1-1,0-1 0,1 0 1,1 18-1,1-25-6,0-1 0,1 1 0,-1 0 0,1-1 0,0 1 0,0-1 0,0 0 0,1 0 0,0 0 0,0 0 0,0 0 0,0 0 0,0-1 0,1 1 0,-1-1 0,1 0 0,0 0 0,0-1 0,0 1 0,0-1 0,1 0 0,-1 0 0,1 0 0,-1 0 0,1-1 0,0 0 0,-1 0 0,7 0 0,10 3 0,0-2 0,1-1 0,0 0 0,-1-2 0,23-3 0,-29 2 0,1-1 0,-1-1 0,-1-1 0,1 0 0,0-1 0,-1 0 0,0-1 0,-1-1 0,0 0 0,19-15 0,-27 19 0,1-1 0,-1 1 0,0-1 0,0 0 0,0 0 0,-1 0 0,0-1 0,0 0 0,0 0 0,-1 0 0,1 0 0,-2 0 0,1-1 0,-1 1 0,0-1 0,0 0 0,-1 1 0,1-1 0,-2 0 0,1 0 0,-1 0 0,0 0 0,0 0 0,-1 0 0,-2-11 0,1 14-110,0 0 0,0 0 0,0 0-1,-1 0 1,1 1 0,-1-1 0,0 1 0,0 0 0,0 0 0,0 0 0,-1 0-1,1 0 1,-1 1 0,0 0 0,1 0 0,-1 0 0,0 0 0,0 0-1,-1 1 1,-7-2 0,-7-2-1435,-1 1 0,0 1 0,-25-1 0,-30 3-7354</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25.860"/>
    </inkml:context>
    <inkml:brush xml:id="br0">
      <inkml:brushProperty name="width" value="0.025" units="cm"/>
      <inkml:brushProperty name="height" value="0.025" units="cm"/>
      <inkml:brushProperty name="color" value="#008C3A"/>
    </inkml:brush>
  </inkml:definitions>
  <inkml:trace contextRef="#ctx0" brushRef="#br0">260 253 7783,'-193'19'7770,"126"-14"-2808,75-4-1497,56 5-2547,57-9 61,186-28-1,119-47-603,-274 48-139,-135 26-220,466-83 190,0 37-17,-451 51-126,-27 0-16,0 0 1,0-1-1,0 0 1,0 0-1,0 0 1,8-2-1,-43 13-84,0 0 0,0-2 1,-1-1-1,-36 4 0,-62 0-3484,37-10-1796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31.961"/>
    </inkml:context>
    <inkml:brush xml:id="br0">
      <inkml:brushProperty name="width" value="0.025" units="cm"/>
      <inkml:brushProperty name="height" value="0.025" units="cm"/>
      <inkml:brushProperty name="color" value="#008C3A"/>
    </inkml:brush>
  </inkml:definitions>
  <inkml:trace contextRef="#ctx0" brushRef="#br0">0 1011 3876,'4'-4'15072,"6"-2"-6367,7-3-4476,14-7-5003,-5 2-588,-14 7 3566,25-15-2000,1 2 1,0 1-1,44-14 0,-39 17-204,-1-2 0,62-34 0,-77 37 0,225-114 0,-196 99 0,158-80 0,-5 33 0,216-99 0,-210 93 0,-147 54 0,-53 21 0,0 1 0,1 1 0,22-7 0,129-40 0,-94 28 0,-65 24-2364,6-2-8372,-10-7-475</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36.161"/>
    </inkml:context>
    <inkml:brush xml:id="br0">
      <inkml:brushProperty name="width" value="0.025" units="cm"/>
      <inkml:brushProperty name="height" value="0.025" units="cm"/>
      <inkml:brushProperty name="color" value="#008C3A"/>
    </inkml:brush>
  </inkml:definitions>
  <inkml:trace contextRef="#ctx0" brushRef="#br0">125 61 4869,'0'0'13986,"6"-4"-13431,12-8 301,-35 26 494,-43 31-257,-7-11 1070,67-34-2083,34-21 235,64-47 112,-97 67-70,-37 19 599,-65 52 266,100-70-971,13-9 144,92-62-268,-49 36-104,-54 35 3,-28 15 167,-40 31 159,153-98 228,-41 27-712,-37 21 79,-17 8 7,0 0 1,0 1-1,1 0 0,0 0 1,-1 1-1,-7 7 0,-32 22-1578,11-22-2459,13-12-3161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5.284"/>
    </inkml:context>
    <inkml:brush xml:id="br0">
      <inkml:brushProperty name="width" value="0.025" units="cm"/>
      <inkml:brushProperty name="height" value="0.025" units="cm"/>
      <inkml:brushProperty name="color" value="#E71224"/>
    </inkml:brush>
  </inkml:definitions>
  <inkml:trace contextRef="#ctx0" brushRef="#br0">35 1 8808,'0'0'22080,"3"11"-21295,1-2-650,-2-5-104,0 0 0,0 0 1,-1 0-1,1 0 0,-1 0 0,0 1 1,-1-1-1,1 0 0,-1 1 0,0-1 1,0 0-1,0 1 0,0-1 0,-1 0 1,-1 7-1,-13 33 124,8-25-135,1 0-1,0 0 1,1 0-1,1 1 1,1-1-1,0 1 1,2 0-1,1 32 1,1-49-100,0-1 0,0 1 0,1-1 1,-1 0-1,0 0 0,1 1 0,0-1 0,-1 0 0,1 0 0,0 0 1,0-1-1,0 1 0,0 0 0,1-1 0,-1 1 0,0-1 1,1 0-1,-1 0 0,0 0 0,1 0 0,-1 0 0,1-1 1,0 1-1,-1-1 0,1 1 0,0-1 0,4 0 0,39 1-4759,-9-8-5334,-12-3-2688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5.333"/>
    </inkml:context>
    <inkml:brush xml:id="br0">
      <inkml:brushProperty name="width" value="0.025" units="cm"/>
      <inkml:brushProperty name="height" value="0.025" units="cm"/>
      <inkml:brushProperty name="color" value="#008C3A"/>
    </inkml:brush>
  </inkml:definitions>
  <inkml:trace contextRef="#ctx0" brushRef="#br0">98 1 4100,'0'0'27727,"2"5"-27118,-1-1-594,-1 0-1,1 0 1,-1 0 0,0 0-1,0 0 1,-1 0 0,1 1-1,-1-1 1,1 0 0,-1-1-1,-1 1 1,1 0 0,0 0-1,-4 5 1,-37 59 77,32-55-88,1 0 1,1 1 0,-11 23 0,18-37-5,1 1 0,0-1 0,0 0 0,0 1 0,0-1 0,0 1 0,-1-1 0,1 0 0,0 1 0,0-1 0,0 0 0,0 1 0,0-1 0,0 1 0,0-1 0,0 0 0,1 1 0,-1-1 0,0 1 0,0-1 0,0 0 0,0 1 0,0-1 0,1 0 0,-1 1 0,0-1 0,0 0 0,1 1 0,-1-1 0,0 0 0,0 0 0,1 1 0,-1-1 0,0 0 0,1 0 0,-1 0 0,0 1 0,1-1 0,-1 0 0,0 0 0,1 0 0,-1 0 0,1 1 0,25-2 0,28-13 0,-30 4 0,-8 3 0,1 0 0,-1 2 0,1 0 0,0 0 0,0 2 0,0 0 0,1 1 0,23 0 0,-40 2-26,-1 0-1,1 0 1,-1 1-1,1-1 1,-1 0-1,1 1 1,-1-1-1,1 1 1,-1-1 0,1 0-1,-1 1 1,1-1-1,-1 1 1,0-1-1,1 1 1,-1 0-1,0-1 1,0 1 0,1-1-1,-1 1 1,0 0-1,0-1 1,0 1-1,0-1 1,0 1-1,0 0 1,0-1 0,0 1-1,0 0 1,0-1-1,0 1 1,0-1-1,0 1 1,0 0-1,-1-1 1,1 1-1,0 0 1,-1 0-176,1 1-1,0-1 1,-1 0-1,1 1 1,-1-1-1,1 0 1,-1 1 0,1-1-1,-1 0 1,0 0-1,0 1 1,0-1-1,0 0 1,0 0-1,-1 1 1,-24 0-12776,13-5 316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5.939"/>
    </inkml:context>
    <inkml:brush xml:id="br0">
      <inkml:brushProperty name="width" value="0.025" units="cm"/>
      <inkml:brushProperty name="height" value="0.025" units="cm"/>
      <inkml:brushProperty name="color" value="#008C3A"/>
    </inkml:brush>
  </inkml:definitions>
  <inkml:trace contextRef="#ctx0" brushRef="#br0">94 46 20531,'0'0'9599,"-2"12"-8991,-11 47 62,-4-1 0,-38 92-1,48-133-649,36-83-20,-14 34 0,19-63 0,-28 74 0,-2 1 0,0-1 0,2-32 0,-25 89 0,17-31 0,0-1 0,1 1 0,0 0 0,0 0 0,0-1 0,1 1 0,0 0 0,0 0 0,0 0 0,1 9 0,0-13 0,-1 0 0,0-1 0,1 1 0,-1 0 0,0 0 0,1-1 0,-1 1 0,1 0 0,0-1 0,-1 1 0,1 0 0,-1-1 0,1 1 0,0-1 0,-1 1 0,1-1 0,0 1 0,0-1 0,-1 0 0,1 1 0,0-1 0,0 0 0,0 1 0,1-1 0,0 0 0,1 0 0,0 0 0,0 0 0,0-1 0,-1 1 0,1-1 0,0 0 0,-1 0 0,1 0 0,0 0 0,3-2 0,6-4 0,1-1 0,-1-1 0,0 0 0,-1 0 0,0-1 0,-1-1 0,0 0 0,0 0 0,-1-1 0,-1 0 0,9-16 0,-42 79 0,-33 76 0,50-108 0,2-1 0,0 2 0,1-1 0,-4 37 0,9-55-60,0 0-1,0-1 1,0 1-1,0 0 1,1 0-1,-1 0 1,0 0-1,0 0 1,1 0 0,-1-1-1,1 1 1,-1 0-1,0 0 1,1 0-1,0-1 1,-1 1-1,1 0 1,-1-1 0,1 1-1,0 0 1,-1-1-1,1 1 1,0-1-1,0 1 1,-1-1-1,1 1 1,0-1 0,0 0-1,0 1 1,1-1-1,-1 0-142,0 1 0,-1-1 0,1 0 0,0 0 0,0 0 0,0 0 0,0 0 0,0 0 0,0 0 0,0 0 0,0 0 0,0 0 0,0 0 0,0-1-1,0 1 1,0 0 0,0-1 0,0 1 0,0-1 0,0 1 0,-1-1 0,1 1 0,0-1 0,0 0 0,-1 1 0,1-1 0,0-1 0,4-10-8702</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6.486"/>
    </inkml:context>
    <inkml:brush xml:id="br0">
      <inkml:brushProperty name="width" value="0.025" units="cm"/>
      <inkml:brushProperty name="height" value="0.025" units="cm"/>
      <inkml:brushProperty name="color" value="#008C3A"/>
    </inkml:brush>
  </inkml:definitions>
  <inkml:trace contextRef="#ctx0" brushRef="#br0">0 0 3940,'0'0'8232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7.248"/>
    </inkml:context>
    <inkml:brush xml:id="br0">
      <inkml:brushProperty name="width" value="0.025" units="cm"/>
      <inkml:brushProperty name="height" value="0.025" units="cm"/>
      <inkml:brushProperty name="color" value="#008C3A"/>
    </inkml:brush>
  </inkml:definitions>
  <inkml:trace contextRef="#ctx0" brushRef="#br0">104 77 4933,'0'0'7212,"9"-9"-4986,5-4-1162,12-14 338,-3 0 4497,-53 68-3157,-40 69 0,57-85-1833,0 0 1,2 1-1,0 1 1,-11 47-1,20-68-909,1 0 0,0-1 0,0 1 0,1 0 0,0 0 0,0 0 0,0 0 0,1 0 0,-1 0 0,1 0 0,1-1 0,-1 1 0,4 8 0,-2-10 0,-1 0 0,1-1 0,0 1 0,0-1 0,0 0 0,1 0 0,-1 0 0,0 0 0,1-1 0,0 0 0,0 1 0,0-1 0,0 0 0,0-1 0,0 1 0,0-1 0,1 0 0,5 1 0,5 1-1819,-1-1-1,1-1 1,22 0-1,-25-2-116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8.758"/>
    </inkml:context>
    <inkml:brush xml:id="br0">
      <inkml:brushProperty name="width" value="0.025" units="cm"/>
      <inkml:brushProperty name="height" value="0.025" units="cm"/>
      <inkml:brushProperty name="color" value="#008C3A"/>
    </inkml:brush>
  </inkml:definitions>
  <inkml:trace contextRef="#ctx0" brushRef="#br0">99 28 10154,'0'0'19559,"-6"13"-18971,-14 26-95,3 1 0,0 1 0,3 1 1,-10 50-1,25-98-493,1 0 0,0 0 0,0 1 0,1-1 0,0 1 0,4-7 0,8-15 0,-4 3 0,-1 0 0,-2-1 0,0-1 0,-1 1 0,-2-1 0,4-43 0,-32 110 0,20-33 0,0 1 0,1-1 0,0 1 0,1 0 0,0 0 0,0-1 0,1 18 0,1-25 0,-1 0 0,0-1 0,0 1 0,1 0 0,-1-1 0,0 1 0,1-1 0,-1 1 0,1-1 0,-1 1 0,1-1 0,-1 1 0,1-1 0,-1 0 0,1 1 0,0-1 0,-1 0 0,1 1 0,-1-1 0,1 0 0,0 0 0,-1 1 0,1-1 0,0 0 0,-1 0 0,1 0 0,0 0 0,-1 0 0,1 0 0,0 0 0,-1 0 0,1 0 0,0 0 0,-1 0 0,1-1 0,0 1 0,-1 0 0,1 0 0,0-1 0,-1 1 0,1 0 0,0-2 0,28-13 0,-17 1 0,0 1 0,-1-2 0,0 1 0,-1-1 0,9-19 0,-9 17 0,-7 42 0,-8-1 0,0 0 0,-16 39 0,14-45 0,1 0 0,1 0 0,0 1 0,1 0 0,-2 33 0,6-51-66,0-1 0,0 0-1,0 1 1,1-1 0,-1 1 0,0-1 0,0 0 0,0 1-1,1-1 1,-1 1 0,0-1 0,0 0 0,1 1 0,-1-1-1,0 0 1,1 1 0,-1-1 0,0 0 0,1 0 0,-1 1-1,0-1 1,1 0 0,-1 0 0,1 0 0,-1 1 0,0-1-1,1 0 1,-1 0 0,1 0 0,-1 0 0,1 0 0,-1 0-1,1 0 1,-1 0 0,0 0 0,1 0 0,-1 0 0,1 0-1,-1 0 1,1-1 0,-1 1 0,0 0 0,1 0 0,-1 0-1,1-1 1,-1 1 0,0 0 0,1 0 0,-1-1 0,0 1-1,1 0 1,-1-1 0,0 1 0,0 0 0,1-1 0,-1 1-1,22-20-8493,-13 2-2746</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9.099"/>
    </inkml:context>
    <inkml:brush xml:id="br0">
      <inkml:brushProperty name="width" value="0.025" units="cm"/>
      <inkml:brushProperty name="height" value="0.025" units="cm"/>
      <inkml:brushProperty name="color" value="#008C3A"/>
    </inkml:brush>
  </inkml:definitions>
  <inkml:trace contextRef="#ctx0" brushRef="#br0">0 0 20179,'0'0'11851,"61"0"-11466,-45 0-257,-1 0-64,2 0-32,-1 0-320,-4 1-737,-3 1-833,-1-1-1730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9.455"/>
    </inkml:context>
    <inkml:brush xml:id="br0">
      <inkml:brushProperty name="width" value="0.025" units="cm"/>
      <inkml:brushProperty name="height" value="0.025" units="cm"/>
      <inkml:brushProperty name="color" value="#008C3A"/>
    </inkml:brush>
  </inkml:definitions>
  <inkml:trace contextRef="#ctx0" brushRef="#br0">0 55 19827,'0'0'9769,"70"-12"-9289,-43 1-319,0 2-129,-5 0-128,-4 5-929,-4 1-1698,-7 0-1633,-5-1-1410</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49.782"/>
    </inkml:context>
    <inkml:brush xml:id="br0">
      <inkml:brushProperty name="width" value="0.025" units="cm"/>
      <inkml:brushProperty name="height" value="0.025" units="cm"/>
      <inkml:brushProperty name="color" value="#008C3A"/>
    </inkml:brush>
  </inkml:definitions>
  <inkml:trace contextRef="#ctx0" brushRef="#br0">155 16 22677,'0'0'8569,"-8"11"-7945,3-5-528,-2 0-39,1 1 0,1 0 1,0 0-1,0 0 0,0 0 1,1 1-1,0 0 0,0 0 1,1 0-1,-4 14 0,14-20-144,-1-1-1,1 0 1,0-1 0,0 0-1,12-1 1,-13 1-115,1 0 8,-1 0 0,0 0 0,0 1 0,0 0-1,1 0 1,-1 0 0,11 5 0,-16-6 164,0 1 0,0-1 1,0 1-1,0 0 0,0 0 0,0-1 0,0 1 1,0 0-1,0 0 0,0 0 0,-1 0 1,1 0-1,0 0 0,-1 0 0,1 0 0,-1 0 1,1 0-1,-1 0 0,1 2 0,-1-1 22,0 1 0,0-1 0,0 0 0,0 1-1,-1-1 1,1 0 0,0 1 0,-1-1 0,0 0-1,0 0 1,0 1 0,0-1 0,-2 3 0,0 1 123,-1 0 1,-1-1 0,1 1 0,-1-1-1,0 0 1,0 0 0,0-1 0,-1 1-1,0-1 1,1 0 0,-2-1-1,1 1 1,-7 2 0,2-2 76,0 0 1,0-1-1,0 0 1,0 0-1,0-1 1,-1-1-1,-13 1 1,24-2-352,-1 0-1,1-1 1,0 1 0,-1 0-1,1-1 1,0 1 0,0-1 0,-1 1-1,1-1 1,0 1 0,0-1-1,0 0 1,0 0 0,0 0-1,0 1 1,0-1 0,0 0-1,0 0 1,0 0 0,1-1-1,-1 1 1,0 0 0,1 0 0,-1 0-1,1 0 1,-1-1 0,1 1-1,-1 0 1,1 0 0,0-1-1,-1 0 1,-2-47-9405,3 41 7923,0-22-8577</inkml:trace>
  <inkml:trace contextRef="#ctx0" brushRef="#br0" timeOffset="1">108 8 8040,'0'0'13132,"49"-8"-11915,-35 8-544,1 0-481,-1 0-192,-2 0-1249,-2 1-2275,-2 0-3746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0.141"/>
    </inkml:context>
    <inkml:brush xml:id="br0">
      <inkml:brushProperty name="width" value="0.025" units="cm"/>
      <inkml:brushProperty name="height" value="0.025" units="cm"/>
      <inkml:brushProperty name="color" value="#008C3A"/>
    </inkml:brush>
  </inkml:definitions>
  <inkml:trace contextRef="#ctx0" brushRef="#br0">103 1 11115,'0'0'12748,"-10"11"-10469,6-6-2120,-12 13 750,1 1 0,-13 22 0,24-34-800,0-1 1,0 1 0,1 0 0,0 0 0,1 0 0,-1 1-1,1-1 1,1 1 0,-1-1 0,1 1 0,1-1 0,-1 13-1,1-20-96,1 1 0,-1 0 0,0 0 0,0 0 0,0-1 0,1 1 0,-1 0-1,0-1 1,1 1 0,-1 0 0,1 0 0,-1-1 0,0 1 0,1-1 0,0 1-1,-1 0 1,1-1 0,-1 1 0,1-1 0,0 1 0,-1-1 0,1 0 0,0 1-1,-1-1 1,1 0 0,0 1 0,0-1 0,0 0 0,29-1 525,-23 0-436,-1-1 0,0 0 1,0 0-1,-1 0 0,1-1 0,0 0 1,7-5-1,-7 2-70,0 0 1,0 0-1,0-1 0,-1 0 1,0 0-1,0 0 0,-1 0 1,0-1-1,0 0 0,-1 0 1,0 0-1,0 0 0,-1-1 1,0 1-1,0 0 0,-1-1 1,0-13-1,-1 20-32,-1 1 0,0-1 0,1 1 0,-1-1 0,0 1 0,0-1 0,0 1 0,0-1 0,0 1 0,-1 0 0,1 0 0,0-1 0,-1 1 0,1 0 0,0 0 0,-1 1 0,1-1 0,-1 0 0,0 0 0,1 1 0,-1-1 0,1 1 0,-1-1 0,0 1 0,0 0 0,1-1 0,-1 1 0,0 0 0,0 0 0,1 0 0,-1 1 0,-2-1 0,-3 0 0,0 1 0,0-1 0,0 1 0,0 1 0,0-1 0,-14 6 0,18-6-187,0 0-1,0 1 1,0 0 0,0 0 0,0 0-1,1 0 1,-1 0 0,0 0-1,1 1 1,0-1 0,-1 1 0,1 0-1,0 0 1,0 0 0,1 0-1,-1 0 1,1 0 0,-1 0 0,1 0-1,0 0 1,0 1 0,1-1-1,-2 6 1,3-9-111,-1 1-1,0 0 1,0 0 0,1 0 0,-1 0-1,1-1 1,-1 1 0,0 0-1,1 0 1,0-1 0,-1 1 0,1 0-1,-1-1 1,1 1 0,0-1-1,-1 1 1,1 0 0,0-1 0,0 0-1,-1 1 1,1-1 0,0 1-1,0-1 1,0 0 0,0 0-1,-1 1 1,1-1 0,0 0 0,0 0-1,2 0 1,32 1-6401,-28-1 4479,21 0-7886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0.483"/>
    </inkml:context>
    <inkml:brush xml:id="br0">
      <inkml:brushProperty name="width" value="0.025" units="cm"/>
      <inkml:brushProperty name="height" value="0.025" units="cm"/>
      <inkml:brushProperty name="color" value="#008C3A"/>
    </inkml:brush>
  </inkml:definitions>
  <inkml:trace contextRef="#ctx0" brushRef="#br0">149 15 14862,'0'0'15316,"-10"0"-14457,6 1-800,-1-1 0,1 0 0,0 1 0,-1 0 0,1 0 0,-1 0 0,1 1 0,0-1-1,0 1 1,0 0 0,0 0 0,0 0 0,-5 5 0,3-1 50,-1-1 0,1 2 0,1-1 0,-1 1 1,1 0-1,0 0 0,-6 14 0,7-14-102,0 1-1,1 0 1,0 0 0,1 1-1,-2 8 1,4-15-7,-1-1 0,1 1-1,-1-1 1,1 1 0,0 0 0,0-1-1,0 1 1,0-1 0,0 1 0,0-1-1,0 1 1,1 0 0,-1-1 0,0 1-1,1-1 1,-1 1 0,1-1 0,0 1 0,-1-1-1,1 0 1,0 1 0,0-1 0,0 0-1,0 1 1,0-1 0,0 0 0,0 0-1,1 0 1,-1 0 0,0 0 0,1 0 0,-1-1-1,3 2 1,4 0 0,0-1 0,0-1 0,0 0 0,0 0 0,0 0 0,-1-1 0,1 0 0,0-1 0,0 1 0,0-2 0,-1 1 0,1-1 0,-1 0 0,0-1 0,0 1 0,7-6 0,-9 6 0,1-1 0,-1 1 0,-1-1 0,1 0 0,-1 0 0,1 0 0,-1-1 0,0 1 0,-1-1 0,1 0 0,-1 0 0,0-1 0,0 1 0,-1 0 0,0-1 0,0 0 0,0 0 0,0 1 0,-1-1 0,0 0 0,0-11 0,-1 14 7,-1 0-1,0 1 1,1-1 0,-2 0-1,1 1 1,0-1-1,0 1 1,-1 0 0,1-1-1,-1 1 1,0 0 0,0 0-1,0 0 1,0 0-1,0 0 1,0 0 0,0 1-1,-1-1 1,1 1 0,0-1-1,-1 1 1,1 0-1,-1 0 1,0 0 0,1 0-1,-1 1 1,0-1 0,-4 1-1,-10-4-246,0 2 0,-1 0 0,-20 1-1,-3 1-5086,-2 0-6706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5.627"/>
    </inkml:context>
    <inkml:brush xml:id="br0">
      <inkml:brushProperty name="width" value="0.025" units="cm"/>
      <inkml:brushProperty name="height" value="0.025" units="cm"/>
      <inkml:brushProperty name="color" value="#E71224"/>
    </inkml:brush>
  </inkml:definitions>
  <inkml:trace contextRef="#ctx0" brushRef="#br0">58 0 8840,'0'0'22293,"-6"5"-20910,1 0-1344,0 0 1,0 0-1,1 1 0,-1 0 0,1 0 0,1 0 1,-5 9-1,6-11-43,0 0 0,0 0 1,1 0-1,0 0 0,-1 0 1,1 0-1,1 0 0,-1 0 1,1 0-1,-1 0 0,1 1 0,0-1 1,1 0-1,-1 0 0,1 0 1,1 7-1,-1-10-22,1 0-1,-1 0 1,0 0 0,0 0-1,0 0 1,0-1 0,1 1-1,-1 0 1,0-1 0,1 1-1,-1-1 1,0 0 0,1 1-1,-1-1 1,1 0 0,-1 0-1,0 0 1,1 0 0,-1 0-1,1 0 1,-1 0 0,1 0-1,-1-1 1,0 1 0,2-1-1,35-12-2699,-35 10 1512,-1 0 0,1 0 1,0 0-1,-1-1 0,0 1 0,1-1 0,-2 1 1,1-1-1,0 0 0,1-4 0,6-18-12676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2.952"/>
    </inkml:context>
    <inkml:brush xml:id="br0">
      <inkml:brushProperty name="width" value="0.025" units="cm"/>
      <inkml:brushProperty name="height" value="0.025" units="cm"/>
      <inkml:brushProperty name="color" value="#008C3A"/>
    </inkml:brush>
  </inkml:definitions>
  <inkml:trace contextRef="#ctx0" brushRef="#br0">48 0 18129,'0'0'12385,"2"11"-11755,-2-11-603,5 47 295,-5-45-311,0 0 0,0 0-1,1 0 1,-1 0 0,0 0 0,1 0 0,0 0 0,-1 0-1,1 0 1,0 0 0,0 0 0,0 0 0,0-1 0,0 1-1,1 0 1,-1-1 0,0 1 0,1-1 0,-1 1 0,1-1-1,0 0 1,2 2 0,27-2 128,-25-1-135,1 0-1,-1 1 0,0-1 1,0 1-1,1 0 1,-1 0-1,10 5 0,-14-5 2,0 0 0,0 1 0,0-1 0,0 1 0,0-1 0,-1 1 0,1 0-1,-1 0 1,1 0 0,-1 0 0,0 0 0,0 0 0,0 0 0,0 0 0,0 1 0,0-1 0,0 0-1,-1 1 1,1-1 0,-1 0 0,0 1 0,0-1 0,0 0 0,0 1 0,0 2 0,0-1 11,0 0 0,-1 0 1,1 0-1,-1 0 1,0 0-1,0 0 0,0 0 1,0 0-1,-1 0 1,0-1-1,0 1 1,0-1-1,0 1 0,0-1 1,0 0-1,-1 1 1,0-1-1,0-1 0,0 1 1,0 0-1,0-1 1,0 1-1,-6 2 0,2-2 10,0 0 0,0 0 0,0-1 0,0 0 0,-1 0 0,1 0 0,-1-1 0,1-1 0,-1 1 0,1-1 0,-1 0 0,-8-2 0,14 2-239,0-1 1,-1 0-1,1 0 0,0 0 0,0 0 1,0 0-1,0 0 0,0 0 0,0-1 1,0 1-1,0-1 0,0 1 0,1-1 1,-1 0-1,1 0 0,-1 0 0,1 0 1,0 0-1,0 0 0,0 0 0,0 0 1,0 0-1,0 0 0,0-1 0,1 1 1,-1 0-1,1-1 0,0 1 0,-1 0 1,1-1-1,1-4 0,-1-1-989,0-1 0,0 1-1,1-1 1,1 1 0,-1 0-1,1-1 1,6-14 0,6-7-4409</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3.326"/>
    </inkml:context>
    <inkml:brush xml:id="br0">
      <inkml:brushProperty name="width" value="0.025" units="cm"/>
      <inkml:brushProperty name="height" value="0.025" units="cm"/>
      <inkml:brushProperty name="color" value="#008C3A"/>
    </inkml:brush>
  </inkml:definitions>
  <inkml:trace contextRef="#ctx0" brushRef="#br0">1 40 10890,'53'-21'4260,"-48"11"-736,2 6-193,-2 0-609,2 4-640,3 0-608,1 0-770,3 5-543,2 2-97,5 2-321,2-4-1568,5-2-1731,0-3-1344,0 0-898,0 0-4740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3.653"/>
    </inkml:context>
    <inkml:brush xml:id="br0">
      <inkml:brushProperty name="width" value="0.025" units="cm"/>
      <inkml:brushProperty name="height" value="0.025" units="cm"/>
      <inkml:brushProperty name="color" value="#008C3A"/>
    </inkml:brush>
  </inkml:definitions>
  <inkml:trace contextRef="#ctx0" brushRef="#br0">136 0 13100,'0'0'6684,"-9"9"-4063,-7 8-1577,2 1 0,0 0 0,1 1 0,-13 23 0,19-29-759,1 0 0,0 0-1,1 1 1,1-1-1,0 1 1,0 0 0,1 0-1,1 0 1,0 15 0,2-27-278,0 0 0,0-1 0,0 1 0,0 0 1,0 0-1,1-1 0,-1 1 0,1 0 1,-1-1-1,1 1 0,0-1 0,-1 1 1,1-1-1,0 1 0,0-1 0,0 1 1,0-1-1,0 0 0,1 0 0,-1 1 1,0-1-1,1 0 0,-1 0 0,0 0 1,1 0-1,-1-1 0,1 1 0,-1 0 1,1-1-1,0 1 0,-1-1 0,1 1 1,0-1-1,-1 0 0,1 1 0,0-1 1,0 0-1,-1 0 0,1-1 0,0 1 1,-1 0-1,1 0 0,0-1 0,2 0 0,3-1 51,0 1 0,0-1-1,0-1 1,0 0 0,0 0-1,0 0 1,-1 0-1,1-1 1,8-7 0,-7 4 11,-1-1 1,1 0 0,-1 0-1,0-1 1,-1 1 0,0-2-1,-1 1 1,1-1 0,-2 1-1,0-1 1,0-1 0,0 1-1,-1 0 1,-1-1 0,0 0-1,0 1 1,-1-1 0,-1 0-1,0-15 1,-1 24-70,1 1 0,-1 0 0,0-1 0,1 1 0,-1 0 0,0 0 0,0 0 0,0 0 0,0 0 0,0 0 0,0 0 0,0 0 0,0 0 0,0 0 0,-1 0 0,1 1 0,0-1 0,0 0 0,-1 1 0,1-1 0,0 1 0,-1-1 0,1 1 0,-1 0 0,1 0 0,-1 0 0,1 0 0,0 0 0,-1 0 0,1 0 0,-1 0 0,1 0 0,0 1 0,-1-1 0,1 0 0,-3 2 0,-3-1 0,-1 1 0,0 1 0,1-1 0,-1 1 0,-8 5 0,8-3 0,4-3 0,-1 0 0,1 1 0,0 0 0,0 0 0,0 0 0,0 0 0,0 1 0,-6 7 0,50-10-7799,-14-10 2327,3-3-2301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4.010"/>
    </inkml:context>
    <inkml:brush xml:id="br0">
      <inkml:brushProperty name="width" value="0.025" units="cm"/>
      <inkml:brushProperty name="height" value="0.025" units="cm"/>
      <inkml:brushProperty name="color" value="#008C3A"/>
    </inkml:brush>
  </inkml:definitions>
  <inkml:trace contextRef="#ctx0" brushRef="#br0">86 30 21012,'0'0'2317,"-8"10"-187,-4 3-1385,2 2 0,0-1 1,-11 22-1,17-29-667,0 0-1,1 1 1,0-1 0,1 1-1,-1 0 1,2 0 0,-1 0-1,1 0 1,0 0 0,1 0-1,0 13 1,1-19-53,-1-1 0,1 1 0,0-1 0,0 1 1,0-1-1,0 1 0,0-1 0,0 0 0,0 1 0,0-1 0,1 0 1,-1 0-1,0 0 0,1 0 0,-1 0 0,1 0 0,-1 0 1,1-1-1,-1 1 0,1-1 0,-1 1 0,1-1 0,0 1 1,-1-1-1,1 0 0,0 0 0,0 1 0,-1-1 0,1-1 0,0 1 1,-1 0-1,3-1 0,5 1 272,-1-1-1,0 0 1,1-1 0,-1 0 0,13-5-1,-7 1-211,-1 0 1,0-1-1,-1-1 0,0-1 0,0 1 1,21-21-1,-28 24-74,0-1 0,-1 1 0,1-1 0,-1 0 0,0 0 0,0 0 0,-1 0 0,0-1 0,0 1 1,-1-1-1,1 0 0,-1 0 0,-1 0 0,1 0 0,-1 0 0,0-8 0,-1 13-11,0 0 0,-1 0 0,1 1 0,0-1 0,-1 0 0,1 1 0,-1-1 0,1 0 0,-1 1 0,0-1 0,1 0 0,-1 1 0,0-1 0,0 1 0,0 0 0,0-1 0,-1 1 0,1 0 0,0 0 0,-1-1 0,1 1 0,0 0 0,-3-1 0,0 0 0,0 1 0,-1-1 0,1 1 0,0 0 0,0 0 0,-1 0 0,1 1 0,0-1 0,-7 1 0,1 1 0,1-1 0,0 2 0,0-1 0,-1 1 0,1 0 0,1 1 0,-1 0 0,-15 8 0,-8 11-1403,12-7-2484,-1 2-4884</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4.852"/>
    </inkml:context>
    <inkml:brush xml:id="br0">
      <inkml:brushProperty name="width" value="0.025" units="cm"/>
      <inkml:brushProperty name="height" value="0.025" units="cm"/>
      <inkml:brushProperty name="color" value="#008C3A"/>
    </inkml:brush>
  </inkml:definitions>
  <inkml:trace contextRef="#ctx0" brushRef="#br0">1 60 6342,'11'-1'17128,"5"0"-8869,2-2-5911,39-5-5806,-36 4 5553,60-13-1979,-25 6 1516,-23 4-4393,-10 3-3847,-6 1-5337,-39 8 4338</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5.225"/>
    </inkml:context>
    <inkml:brush xml:id="br0">
      <inkml:brushProperty name="width" value="0.025" units="cm"/>
      <inkml:brushProperty name="height" value="0.025" units="cm"/>
      <inkml:brushProperty name="color" value="#008C3A"/>
    </inkml:brush>
  </inkml:definitions>
  <inkml:trace contextRef="#ctx0" brushRef="#br0">1 10 13933,'0'0'14606,"73"21"-13549,-36-22-96,6-6-385,1-2-447,1 4-129,-4 0-1282,-10 2-2978,-8 2-4260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5.822"/>
    </inkml:context>
    <inkml:brush xml:id="br0">
      <inkml:brushProperty name="width" value="0.025" units="cm"/>
      <inkml:brushProperty name="height" value="0.025" units="cm"/>
      <inkml:brushProperty name="color" value="#008C3A"/>
    </inkml:brush>
  </inkml:definitions>
  <inkml:trace contextRef="#ctx0" brushRef="#br0">0 1 6374,'0'0'20430,"7"10"-18209,24 41-650,-12-17-485,40 52-1,-58-84-1240,0-1 1,0 1-1,0-1 0,0 0 1,0 1-1,0-1 0,0 0 1,1 0-1,-1 0 0,1 0 1,-1 0-1,1 0 0,-1 0 1,1-1-1,-1 1 0,1 0 1,0-1-1,-1 1 0,1-1 1,0 0-1,-1 0 0,1 1 1,0-1-1,0 0 0,-1 0 1,1-1-1,0 1 0,-1 0 1,1-1-1,0 1 0,-1-1 1,1 1-1,0-1 0,-1 0 1,3 0-1,-1-3-728,1 1 0,-1 0 0,1-1 0,-1 1 0,0-1 0,0 0 0,-1 0 0,1 0 0,-1 0-1,0-1 1,2-5 0,8-20-11331</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6.169"/>
    </inkml:context>
    <inkml:brush xml:id="br0">
      <inkml:brushProperty name="width" value="0.025" units="cm"/>
      <inkml:brushProperty name="height" value="0.025" units="cm"/>
      <inkml:brushProperty name="color" value="#008C3A"/>
    </inkml:brush>
  </inkml:definitions>
  <inkml:trace contextRef="#ctx0" brushRef="#br0">135 0 17424,'0'0'3652,"-19"53"-193,8-18-448,-3 5-1313,2 1-513,-2 2-160,0 0-353,0 4-383,-1-3-225,6-4-96,0-2-801,5-11-961,4-10-1249,0-14-1441</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6.576"/>
    </inkml:context>
    <inkml:brush xml:id="br0">
      <inkml:brushProperty name="width" value="0.025" units="cm"/>
      <inkml:brushProperty name="height" value="0.025" units="cm"/>
      <inkml:brushProperty name="color" value="#008C3A"/>
    </inkml:brush>
  </inkml:definitions>
  <inkml:trace contextRef="#ctx0" brushRef="#br0">181 1 18546,'0'0'12406,"2"10"-11696,-1-5-664,-1-1 0,1 1 0,-1 0 0,1-1 0,-2 1 0,1 0 1,0-1-1,-1 1 0,0-1 0,0 1 0,0 0 0,0-1 0,-1 0 0,0 1 0,0-1 0,0 0 0,0 0 0,-4 4 0,-11 15 24,-5 9-30,-2-1 0,-1-1 0,-33 30 0,100-125-40,52-69 0,-91 133 0,-3 11 0,-5 10 0,-19 35 0,15-40 0,2 2 0,0-1 0,0 1 0,2 0 0,0 0 0,1 0 0,-3 30 0,7-47 0,0 0 0,0 0 0,0-1 0,0 1 0,0 0 0,0 0 0,0 0 0,0 0 0,0 0 0,0 0 0,0 0 0,1-1 0,-1 1 0,0 0 0,0 0 0,0 0 0,0 0 0,0 0 0,0 0 0,0 0 0,0 0 0,0 0 0,0 0 0,1-1 0,-1 1 0,0 0 0,0 0 0,0 0 0,0 0 0,0 0 0,0 0 0,0 0 0,1 0 0,-1 0 0,0 0 0,0 0 0,0 0 0,0 0 0,0 0 0,0 0 0,0 0 0,1 0 0,-1 0 0,0 0 0,0 0 0,0 0 0,0 0 0,0 1 0,0-1 0,0 0 0,1 0 0,-1 0 0,0 0 0,0 0 0,0 0 0,0 0 0,0 0 0,0 0 0,0 0 0,0 1 0,6-11 0,-5 1 0,0 1 0,0-1 0,-1 0 0,0 0 0,-1 0 0,0 1 0,0-1 0,-1 0 0,0 1 0,0-1 0,-1 1 0,0 0 0,-1 0 0,0 0 0,0 0 0,0 0 0,-1 1 0,-1 0 0,1 0 0,-1 0 0,0 1 0,0 0 0,-1 0 0,-12-8 0,62 13 0,57 4-2967,-79-2 961,-1 1-1,1 1 1,0 1-1,-1 1 0,24 9 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6.903"/>
    </inkml:context>
    <inkml:brush xml:id="br0">
      <inkml:brushProperty name="width" value="0.025" units="cm"/>
      <inkml:brushProperty name="height" value="0.025" units="cm"/>
      <inkml:brushProperty name="color" value="#008C3A"/>
    </inkml:brush>
  </inkml:definitions>
  <inkml:trace contextRef="#ctx0" brushRef="#br0">237 0 20275,'0'0'12327,"-10"10"-12178,-26 26-142,1 2-1,-34 50 1,58-73-7,1 1-1,0 0 1,1 0 0,0 1-1,2 0 1,0 0-1,1 1 1,1 0 0,0 0-1,-2 22 1,7-37-57,-1 0 0,1 1 0,0-1 0,0 0 0,1 0 0,-1 0 0,1 0 1,0 1-1,-1-1 0,1 0 0,1 0 0,-1 0 0,0 0 0,1-1 0,-1 1 0,1 0 0,0-1 0,0 1 0,0-1 0,0 1 1,0-1-1,1 0 0,-1 0 0,1 0 0,0 0 0,-1-1 0,1 1 0,4 1 0,3 1-637,0-1 0,1-1 1,-1 0-1,1 0 0,0-1 0,0 0 0,13-1 1,18 0-8826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5.953"/>
    </inkml:context>
    <inkml:brush xml:id="br0">
      <inkml:brushProperty name="width" value="0.025" units="cm"/>
      <inkml:brushProperty name="height" value="0.025" units="cm"/>
      <inkml:brushProperty name="color" value="#E71224"/>
    </inkml:brush>
  </inkml:definitions>
  <inkml:trace contextRef="#ctx0" brushRef="#br0">9 1 17969,'0'0'14798,"-9"4"-16912,16 6-2498,1-2-3332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7.734"/>
    </inkml:context>
    <inkml:brush xml:id="br0">
      <inkml:brushProperty name="width" value="0.025" units="cm"/>
      <inkml:brushProperty name="height" value="0.025" units="cm"/>
      <inkml:brushProperty name="color" value="#008C3A"/>
    </inkml:brush>
  </inkml:definitions>
  <inkml:trace contextRef="#ctx0" brushRef="#br0">49 115 11627,'0'0'16421,"-2"11"-15594,-44 209 1079,98-405 80,-46 149-1986,-1-1 0,0-45 0,-5 81 0,0 1 0,0 0 0,0 0 0,0 0 0,0 0 0,0 0 0,0 0 0,0 0 0,0-1 0,1 1 0,-1 0 0,0 0 0,0 0 0,0 0 0,0 0 0,0 0 0,0-1 0,0 1 0,0 0 0,0 0 0,0 0 0,0 0 0,0 0 0,0 0 0,0-1 0,0 1 0,0 0 0,0 0 0,0 0 0,-1 0 0,1 0 0,0 0 0,0-1 0,0 1 0,0 0 0,0 0 0,0 0 0,0 0 0,0 0 0,0 0 0,0 0 0,-1 0 0,1-1 0,0 1 0,0 0 0,0 0 0,0 0 0,0 0 0,0 0 0,-1 0 0,1 0 0,0 0 0,0 0 0,0 0 0,0 0 0,0 0 0,0 0 0,-1 0 0,1 0 0,0 0 0,0 0 0,0 0 0,0 0 0,0 0 0,0 0 0,-1 0 0,1 0 0,-8 13 0,-6 19 0,9-16 0,0 0 0,1 1 0,1-1 0,1 1 0,0 0 0,1 0 0,1 0 0,3 33 0,-2-49 0,-1 1 0,1-1 0,0 0 0,-1 1 0,1-1 0,0 0 0,0 0 0,0 1 0,0-1 0,0 0 0,0 0 0,0 0 0,0 0 0,0 0 0,0-1 0,1 1 0,-1 0 0,0 0 0,1-1 0,-1 1 0,0-1 0,1 1 0,-1-1 0,1 0 0,-1 1 0,1-1 0,-1 0 0,0 0 0,1 0 0,-1 0 0,1 0 0,-1 0 0,1-1 0,-1 1 0,1 0 0,-1-1 0,0 1 0,1-1 0,-1 0 0,0 1 0,1-1 0,1-2 0,6-1 0,0-1 0,-1 0 0,0 0 0,0-1 0,8-7 0,8-13 0,-1-1 0,0-1 0,24-41 0,-32 46 0,-19 61 0,-10 4 0,3-13 0,1 1 0,2 0 0,1 1 0,1 0 0,-2 47 0,7-77-76,1 0 1,0 0-1,0 0 1,0 0-1,0 0 1,0 0-1,0 0 1,0 0-1,0 0 1,0 0-1,0 0 1,1 0-1,-1-1 1,0 1-1,1 0 0,-1 0 1,1 0-1,-1 0 1,1 0-1,-1 0 1,1-1-1,0 1 1,-1 0-1,1 0 1,0-1-1,-1 1 1,1 0-1,0-1 1,0 1-1,0-1 0,0 1 1,0-1-1,0 1 1,-1-1-1,1 0 1,0 0-1,0 1 1,0-1-1,0 0 1,0 0-1,0 0 1,0 0-1,0 0 1,0 0-1,0 0 0,0 0 1,0-1-1,0 1 1,0 0-1,0-1 1,0 1-1,0 0 1,0-1-1,0 1 1,0-1-1,1-1 1,4-1-866,0 0 0,0-1 1,-1 0-1,1 0 1,-1 0-1,0-1 1,6-7-1,9-16-6159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8.077"/>
    </inkml:context>
    <inkml:brush xml:id="br0">
      <inkml:brushProperty name="width" value="0.025" units="cm"/>
      <inkml:brushProperty name="height" value="0.025" units="cm"/>
      <inkml:brushProperty name="color" value="#008C3A"/>
    </inkml:brush>
  </inkml:definitions>
  <inkml:trace contextRef="#ctx0" brushRef="#br0">1 1 14958,'0'0'15887,"57"17"-14926,-27-16-384,1-1-321,-2 0-128,-3 0-128,-4 0-480,-7 0-1090,-7 0-1056,-25 4-17874</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8.423"/>
    </inkml:context>
    <inkml:brush xml:id="br0">
      <inkml:brushProperty name="width" value="0.025" units="cm"/>
      <inkml:brushProperty name="height" value="0.025" units="cm"/>
      <inkml:brushProperty name="color" value="#008C3A"/>
    </inkml:brush>
  </inkml:definitions>
  <inkml:trace contextRef="#ctx0" brushRef="#br0">0 60 19603,'0'0'7495,"63"4"-6054,-25-4-608,3-9-513,0-1-256,3-3-192,-11 2-1858,-5 0-2818,-6 2-1795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8.794"/>
    </inkml:context>
    <inkml:brush xml:id="br0">
      <inkml:brushProperty name="width" value="0.025" units="cm"/>
      <inkml:brushProperty name="height" value="0.025" units="cm"/>
      <inkml:brushProperty name="color" value="#008C3A"/>
    </inkml:brush>
  </inkml:definitions>
  <inkml:trace contextRef="#ctx0" brushRef="#br0">195 16 23286,'0'0'3379,"-8"8"-1772,7-8-1589,-48 51 957,44-46-938,0 1 1,0 0-1,1 0 1,0 1-1,1-1 0,-1 1 1,1 0-1,0 0 0,-2 7 1,7-13-29,-1 0 0,0 0 0,0-1 0,1 1 1,-1 0-1,0-1 0,1 1 0,-1-1 0,0 0 1,1 1-1,-1-1 0,1 0 0,-1 0 0,1 0 1,-1 0-1,0 0 0,3-1 0,33 0 157,-18-2-208,-11 1-55,0 1 0,0 0 1,0 1-1,0-1 0,9 2 0,-16-1 86,1 0 0,-1 1 0,1-1 0,-1 0 0,1 1 0,-1-1 0,0 1 0,1-1 0,-1 1 0,0 0 0,0 0 0,1 0 0,-1-1 0,0 1 0,0 0 0,0 0-1,0 1 1,0-1 0,0 0 0,0 0 0,-1 0 0,1 1 0,0-1 0,-1 0 0,1 1 0,0-1 0,-1 0 0,0 1 0,1-1 0,-1 1 0,0-1 0,0 1-1,0 1 1,0 4 135,0 0 0,-1 0 0,0 0 0,0 0 0,-1-1-1,0 1 1,0 0 0,-1-1 0,1 0 0,-1 1 0,-1-1 0,1 0-1,-1 0 1,0-1 0,0 1 0,-1-1 0,0 0 0,0 0-1,-10 8 1,8-8-50,0 0 0,-1 0 1,1-1-1,-1 0 0,0 0 0,0 0 0,0-1 0,0-1 0,-1 1 0,1-1 0,-1-1 0,0 0 0,1 0 0,-1 0 0,-13-2 1,20 1-304,0-1 0,-1 1 0,1-1 0,0 0 0,0 1 0,-1-1 0,1 0 0,0-1 0,0 1 0,0 0 0,0-1 0,0 1 0,1-1 0,-1 1 0,0-1 0,1 0 0,-1 0 0,1 0 0,-1 0 0,1 0 0,-1-3 0,-1 0-1484,1-1 0,0 0-1,0 0 1,0 0 0,1 0 0,-1-12 0,1-19-10944</inkml:trace>
  <inkml:trace contextRef="#ctx0" brushRef="#br0" timeOffset="1">176 3 17553,'0'0'7110,"51"-3"-6405,-37 8-577,-1 2-96,1 1-1537,-2-2-2531,1-2-3587</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9.138"/>
    </inkml:context>
    <inkml:brush xml:id="br0">
      <inkml:brushProperty name="width" value="0.025" units="cm"/>
      <inkml:brushProperty name="height" value="0.025" units="cm"/>
      <inkml:brushProperty name="color" value="#008C3A"/>
    </inkml:brush>
  </inkml:definitions>
  <inkml:trace contextRef="#ctx0" brushRef="#br0">130 2 12684,'0'0'5675,"-9"11"-2654,-9 9-1882,1 2 1,2 0-1,-16 29 0,25-40-955,0-1 1,1 1-1,1 1 0,-1-1 1,2 1-1,0-1 0,0 1 1,1 0-1,1 0 1,0 0-1,0 16 0,1-27-174,0 0-1,0 1 1,1-1-1,-1 0 1,0 1-1,0-1 1,1 0-1,-1 0 1,1 1-1,-1-1 1,1 0-1,-1 0 1,1 0-1,0 0 1,0 0-1,-1 0 1,1 0-1,0 0 1,0 0-1,0 0 1,0 0-1,0 0 1,0-1-1,0 1 1,0 0-1,1-1 1,-1 1-1,0-1 1,0 1-1,1-1 1,-1 0-1,0 1 1,0-1-1,1 0 1,-1 0-1,0 0 1,1 0-1,-1 0 1,0 0-1,1 0 1,-1-1-1,0 1 1,0 0-1,1-1 1,-1 1-1,0-1 1,0 1-1,0-1 1,2-1-1,3-1 163,1 0-1,-1 0 1,-1-1-1,1 1 0,-1-2 1,1 1-1,-1 0 1,5-7-1,0-2 75,-2 0-1,1-1 0,-2 0 1,0 0-1,9-26 0,-13 31-151,0 0 0,-1 0 0,0 0 0,-1 0 0,0 0 0,0 0 0,-1-1 0,0 1 0,-1 0 0,0 0 0,-2-12 0,2 19-109,1 1 0,-1-1 0,1 0-1,-1 0 1,0 0 0,0 0 0,1 0 0,-1 1 0,-1-1 0,1 0 0,0 1-1,0-1 1,-1 1 0,1 0 0,-1-1 0,1 1 0,-1 0 0,1 0-1,-1 0 1,0 0 0,1 0 0,-1 0 0,0 0 0,0 0 0,0 1-1,0-1 1,0 1 0,0 0 0,0-1 0,0 1 0,0 0 0,0 0 0,0 0-1,0 1 1,0-1 0,0 0 0,0 1 0,1-1 0,-1 1 0,-3 1-1,0 0-75,0 0-1,0 0 0,0 1 0,0 0 0,0 0 1,0 0-1,1 0 0,0 1 0,-1 0 0,1 0 1,1 0-1,-1 1 0,-3 4 0,-6 25-3021,13-10-3522,7-15 64</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9.479"/>
    </inkml:context>
    <inkml:brush xml:id="br0">
      <inkml:brushProperty name="width" value="0.025" units="cm"/>
      <inkml:brushProperty name="height" value="0.025" units="cm"/>
      <inkml:brushProperty name="color" value="#008C3A"/>
    </inkml:brush>
  </inkml:definitions>
  <inkml:trace contextRef="#ctx0" brushRef="#br0">190 41 10666,'0'0'8002,"-10"2"-3720,-2 3-3606,0 0 1,0 0-1,1 2 0,0-1 1,0 1-1,0 1 1,1 0-1,-17 16 0,21-19-581,0 1 1,1-1-1,0 1 0,0 0 0,1 0 0,-1 1 0,1 0 0,1-1 0,-1 1 0,1 0 0,0 1 0,1-1 1,0 1-1,0-1 0,1 1 0,-1-1 0,1 13 0,1-19-86,1 0 0,-1 0-1,1 0 1,0 0 0,-1 0 0,1 0-1,0 0 1,-1 0 0,1 0 0,0 0-1,0 0 1,0-1 0,0 1 0,0 0-1,0-1 1,0 1 0,0-1 0,0 1-1,0-1 1,0 1 0,0-1 0,0 1-1,0-1 1,0 0 0,1 0 0,-1 0-1,0 0 1,0 0 0,0 0 0,1 0 0,-1 0-1,1-1 1,43-6 588,-33 2-521,0 0-1,-1-1 0,1-1 1,-1 0-1,0-1 0,-1 0 1,0 0-1,16-18 0,-20 19-42,0 0-1,0 0 0,-1 0 1,0-1-1,0 1 1,-1-1-1,0-1 1,0 1-1,-1 0 0,0-1 1,0 0-1,-1 0 1,2-13-1,-4 20-44,-1 0 1,1-1-1,0 1 0,-1-1 0,1 1 1,-1 0-1,0-1 0,0 1 0,0 0 1,0 0-1,0 0 0,-1 0 0,1 0 1,0 0-1,-1 0 0,0 0 0,1 0 1,-1 1-1,0-1 0,0 1 1,0-1-1,0 1 0,0 0 0,0 0 1,0 0-1,-1 0 0,1 0 0,0 0 1,-1 0-1,1 1 0,0-1 0,-1 1 1,-4 0-1,2-1-74,0 1 1,0-1-1,0 1 1,-1 0-1,1 1 1,0-1-1,0 1 1,0 0-1,0 0 1,0 1-1,0-1 1,0 1-1,0 0 1,1 1-1,-6 2 1,6-1-983,0 0-1,0 0 1,0 0-1,1 0 1,-1 0-1,-2 6 1,-1 5-5957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4:59.838"/>
    </inkml:context>
    <inkml:brush xml:id="br0">
      <inkml:brushProperty name="width" value="0.025" units="cm"/>
      <inkml:brushProperty name="height" value="0.025" units="cm"/>
      <inkml:brushProperty name="color" value="#008C3A"/>
    </inkml:brush>
  </inkml:definitions>
  <inkml:trace contextRef="#ctx0" brushRef="#br0">365 1 21268,'0'0'1377,"57"6"1698,-27 10 256,-2 8-1697,-6 7-673,-8 6-224,-12 6-353,-2 7-384,-18 2 0,-15 6 0,-7 1 0,-12 1 0,-7-1 0,-5-4 0,0-4 0,-1-10 0,3-10-2114,2-13-6150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1.546"/>
    </inkml:context>
    <inkml:brush xml:id="br0">
      <inkml:brushProperty name="width" value="0.025" units="cm"/>
      <inkml:brushProperty name="height" value="0.025" units="cm"/>
      <inkml:brushProperty name="color" value="#008C3A"/>
    </inkml:brush>
  </inkml:definitions>
  <inkml:trace contextRef="#ctx0" brushRef="#br0">362 1 4644,'-4'6'8040,"-12"0"-6406,-7-2 287,-3 1-447,-6 0-417,-3 4 192,-3-5 32,2 1-256,0 0-352,3-2-257,6-2-288,5 2-96,5-3-448,6 0-1794,5 0-1730,6-9-3619</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1.874"/>
    </inkml:context>
    <inkml:brush xml:id="br0">
      <inkml:brushProperty name="width" value="0.025" units="cm"/>
      <inkml:brushProperty name="height" value="0.025" units="cm"/>
      <inkml:brushProperty name="color" value="#008C3A"/>
    </inkml:brush>
  </inkml:definitions>
  <inkml:trace contextRef="#ctx0" brushRef="#br0">513 1 14221,'-13'0'1639,"-143"11"3476,54-4-5804,65-4-11256,1 0 7223,-4 2 5247,-53 9 7386,60-7-8574,31-7-1691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3.168"/>
    </inkml:context>
    <inkml:brush xml:id="br0">
      <inkml:brushProperty name="width" value="0.025" units="cm"/>
      <inkml:brushProperty name="height" value="0.025" units="cm"/>
      <inkml:brushProperty name="color" value="#008C3A"/>
    </inkml:brush>
  </inkml:definitions>
  <inkml:trace contextRef="#ctx0" brushRef="#br0">0 254 6887,'0'0'14979,"6"-1"-13538,177-35 4053,219-48-3877,-323 65-1478,275-81 277,-339 92-45,-27 8 235,-26 8 211,29-4-2173,-7 2-6460,16-6 7576,-1 0 1,1 0-1,-1 0 0,1 0 0,-1-1 0,1 1 0,0 0 0,-1 0 0,1 0 0,-1 0 0,1-1 0,0 1 0,-1 0 1,1 0-1,0-1 0,-1 1 0,1 0 0,0-1 0,-1 1 0,1 0 0,0-1 0,0 1 0,0 0 0,-1-1 1,1 1-1,0-1 0,0 1 0,0 0 0,0-1 0,0 1 0,0-1 0,-1 1 0,1-1 0,0 0 0,-2-11-9032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6.321"/>
    </inkml:context>
    <inkml:brush xml:id="br0">
      <inkml:brushProperty name="width" value="0.025" units="cm"/>
      <inkml:brushProperty name="height" value="0.025" units="cm"/>
      <inkml:brushProperty name="color" value="#E71224"/>
    </inkml:brush>
  </inkml:definitions>
  <inkml:trace contextRef="#ctx0" brushRef="#br0">1 39 6342,'0'0'24834,"10"-6"-23900,-8 5-831,45-22 332,-44 22-429,-1-1 0,1 1 0,0 0 0,-1 0 0,1 1-1,0-1 1,0 1 0,0-1 0,0 1 0,0 0 0,-1 0 0,1 0 0,0 0 0,0 1 0,0-1 0,0 1 0,0 0 0,-1-1 0,4 3 0,-5-2-6,0 0 0,0 1 0,0-1 0,-1 1 0,1 0 0,0-1 0,-1 1 0,1 0 0,-1-1 0,1 1 0,-1 0 0,0-1 0,0 1 0,0 0 0,0 0 0,0-1 0,0 1 0,0 0 0,0 0 0,-1 2 0,-12 35 0,-19 6 0,24-36 0,1 1 0,0 1 0,0-1 0,1 1 0,-8 19 0,14-30 0,0 1 0,0-1 0,0 0 0,0 1 0,0-1 0,0 0 0,0 1 0,0-1 0,0 0 0,0 1 0,0-1 0,0 0 0,0 1 0,0-1 0,0 1 0,0-1 0,1 0 0,-1 0 0,0 1 0,0-1 0,0 0 0,1 1 0,-1-1 0,0 0 0,0 0 0,1 1 0,-1-1 0,0 0 0,1 0 0,-1 1 0,0-1 0,0 0 0,1 0 0,-1 0 0,0 0 0,1 0 0,-1 0 0,1 1 0,-1-1 0,0 0 0,1 0 0,-1 0 0,0 0 0,1 0 0,-1 0 0,0 0 0,1-1 0,-1 1 0,0 0 0,1 0 0,-1 0 0,0 0 0,1 0 0,-1 0 0,0-1 0,1 1 0,20-7 0,4-4-1860,31-18-9930,-40 18 1994</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3.508"/>
    </inkml:context>
    <inkml:brush xml:id="br0">
      <inkml:brushProperty name="width" value="0.025" units="cm"/>
      <inkml:brushProperty name="height" value="0.025" units="cm"/>
      <inkml:brushProperty name="color" value="#008C3A"/>
    </inkml:brush>
  </inkml:definitions>
  <inkml:trace contextRef="#ctx0" brushRef="#br0">39 12 9897,'0'0'8440,"-9"-2"-6646,0 0-1841,-12-3 2803,41 3-474,288 2 393,-307 0-2649,0-1 0,-1 1 0,1 0 0,0 0 0,0 0 0,-1 0 0,1 0 0,0 1 0,-1-1 0,1 0 0,0 0 1,0 0-1,-1 1 0,1-1 0,0 0 0,-1 0 0,1 1 0,-1-1 0,1 1 0,0-1 0,-1 1 0,1-1 0,-1 1 0,1-1 0,-1 1 0,1-1 0,-1 1 0,0 0 0,1 0 0,-6 21 658,-24 17 563,-44 23 337,-3 1-818,70-57-999,0 0 0,0 1 1,1 0-1,0 0 1,0 0-1,1 0 0,0 1 1,-6 14-1,8-12-4555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4.412"/>
    </inkml:context>
    <inkml:brush xml:id="br0">
      <inkml:brushProperty name="width" value="0.025" units="cm"/>
      <inkml:brushProperty name="height" value="0.025" units="cm"/>
      <inkml:brushProperty name="color" value="#008C3A"/>
    </inkml:brush>
  </inkml:definitions>
  <inkml:trace contextRef="#ctx0" brushRef="#br0">117 1 4740,'0'0'18487,"-7"12"-17029,-15 24-506,3 1 1,-18 45 0,30-65-782,1 0 0,1 1 0,1-1 0,0 1 1,1 1-1,1-1 0,1 0 0,1 25 1,0-41-159,1 1 0,-1-1 0,1 1 0,-1-1 1,1 1-1,0-1 0,0 0 0,0 1 0,0-1 1,0 0-1,0 0 0,1 0 0,-1 0 0,1 0 1,0 0-1,-1 0 0,1 0 0,0-1 0,0 1 1,0-1-1,4 3 0,-1-2 17,0 0 1,0 0-1,1-1 1,-1 0-1,0 1 0,1-2 1,-1 1-1,0-1 0,11 0 1,-3-1-21,0-1 1,0 0-1,0-1 1,-1 0-1,1-1 1,-1 0-1,23-12 0,-28 12-343,0 0 0,-1-1 0,0 0 0,0 0 0,-1-1-1,0 1 1,1-1 0,-2 0 0,6-9 0,-6 8-547,0 0-1,-1-1 1,0 1 0,0-1 0,-1 0 0,0 0 0,0 0-1,1-13 1,-2-32-5905</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4.753"/>
    </inkml:context>
    <inkml:brush xml:id="br0">
      <inkml:brushProperty name="width" value="0.025" units="cm"/>
      <inkml:brushProperty name="height" value="0.025" units="cm"/>
      <inkml:brushProperty name="color" value="#008C3A"/>
    </inkml:brush>
  </inkml:definitions>
  <inkml:trace contextRef="#ctx0" brushRef="#br0">24 1 14478,'0'0'10986,"-24"60"-10602,42-40-287,4-2 31,2-2-705,3-5-2177,-4-8-1410,1-3-3556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5.205"/>
    </inkml:context>
    <inkml:brush xml:id="br0">
      <inkml:brushProperty name="width" value="0.025" units="cm"/>
      <inkml:brushProperty name="height" value="0.025" units="cm"/>
      <inkml:brushProperty name="color" value="#008C3A"/>
    </inkml:brush>
  </inkml:definitions>
  <inkml:trace contextRef="#ctx0" brushRef="#br0">267 1 17713,'0'0'4473,"-7"9"-2567,-198 309 1970,204-317-3871,24-46-1638,-12 27 1010,0-1 0,-2 0 0,0 0 0,-2-1 0,0 0 0,-1-1 0,-1 1 0,-1-1 0,3-29 0,-8 59 820,-1-1 1,0 1-1,0-1 1,0 0-1,-7 15 1,-5 15 138,10-22-5,1 1-1,1-1 0,0 1 1,1 0-1,1 22 1,0-33-253,1-1 0,-1 1 0,1-1 0,0 1 0,1-1 0,-1 0 0,1 1 0,0-1 1,1 0-1,-1 0 0,1-1 0,0 1 0,0 0 0,1-1 0,-1 0 0,1 0 0,0 0 1,0 0-1,8 5 0,-12-8-40,1-1 0,-1 1 0,1-1 0,-1 1 0,1-1 0,0 0 0,-1 1-1,1-1 1,-1 0 0,1 1 0,0-1 0,-1 0 0,1 0 0,0 0 0,0 1 0,-1-1 0,1 0 0,0 0 0,0 0 0,-1 0 0,1 0 0,0 0 0,-1 0 0,1-1 0,0 1 0,0 0 0,-1 0 0,1-1 0,0 1 0,-1 0 0,1-1 0,-1 1-1,1 0 1,0-1 0,0 0 0,0-1 24,0 0-1,-1 0 0,1 0 0,0 0 0,-1 0 0,1 0 0,-1 0 0,0 0 0,1 0 1,-1 0-1,0 0 0,-1-3 0,1-3 26,-1 0 0,-1 0 0,1 0 0,-1 0 0,0 1 0,-5-11 0,-3 2-74,0 1-1,-1 1 1,0 0-1,-1 1 1,-1 0-1,0 0 1,-1 1-1,0 1 1,0 1-1,-2 0 0,-23-12 1,184 81 14,-15-16 314,-45-15-5353,-68-24-690,-7-3-4489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5.534"/>
    </inkml:context>
    <inkml:brush xml:id="br0">
      <inkml:brushProperty name="width" value="0.025" units="cm"/>
      <inkml:brushProperty name="height" value="0.025" units="cm"/>
      <inkml:brushProperty name="color" value="#008C3A"/>
    </inkml:brush>
  </inkml:definitions>
  <inkml:trace contextRef="#ctx0" brushRef="#br0">1 60 12011,'0'0'18097,"82"-23"-17712,-39 14-225,3 1-96,0 0-32,-3 3-352,-4 2-1314,-7 0-1569,-13 2-1089,-13 1-705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5.890"/>
    </inkml:context>
    <inkml:brush xml:id="br0">
      <inkml:brushProperty name="width" value="0.025" units="cm"/>
      <inkml:brushProperty name="height" value="0.025" units="cm"/>
      <inkml:brushProperty name="color" value="#008C3A"/>
    </inkml:brush>
  </inkml:definitions>
  <inkml:trace contextRef="#ctx0" brushRef="#br0">0 45 13645,'0'0'8936,"71"21"-7622,-20-25-642,5-7-512,0 1-96,-1 0-448,-8-2-2082,-8 2-2083,-4 1-4323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6.221"/>
    </inkml:context>
    <inkml:brush xml:id="br0">
      <inkml:brushProperty name="width" value="0.025" units="cm"/>
      <inkml:brushProperty name="height" value="0.025" units="cm"/>
      <inkml:brushProperty name="color" value="#008C3A"/>
    </inkml:brush>
  </inkml:definitions>
  <inkml:trace contextRef="#ctx0" brushRef="#br0">228 70 12556,'0'0'3844,"1"-8"-497,0-3-2264,0-28 2798,-2 38-3758,1 0-1,-1 1 0,1-1 0,-1 0 0,1 0 0,-1 1 1,0-1-1,1 1 0,-1-1 0,0 0 0,0 1 0,1-1 1,-1 1-1,0 0 0,0-1 0,0 1 0,0 0 0,1-1 1,-1 1-1,0 0 0,0 0 0,0 0 0,0 0 0,0 0 0,0 0 1,0 0-1,0 0 0,1 0 0,-1 0 0,0 1 0,0-1 1,0 0-1,-1 1 0,-33 10 235,23-5-274,0 2 1,1-1-1,0 2 0,0-1 0,1 2 0,0-1 0,0 1 0,1 1 0,0 0 1,1 0-1,1 0 0,0 1 0,0 0 0,1 1 0,1 0 0,0 0 0,0 0 1,1 0-1,1 0 0,-2 23 0,5-33-71,0 0 0,0 0 0,0 0 0,0 0 0,1 0 1,-1 0-1,1 0 0,0 0 0,0 0 0,0 0 0,1 0 0,-1 0 0,1-1 0,-1 1 0,1-1 1,0 1-1,0-1 0,4 4 0,-2-3 19,0 0 0,0 0 1,0-1-1,1 1 0,-1-1 1,1 0-1,-1 0 0,1-1 0,0 0 1,9 2-1,-2-2 15,0 0 0,0-1 1,0 0-1,0 0 0,0-2 0,-1 1 0,1-2 0,0 0 0,14-5 1,-14 2-11,0 0 1,0-1-1,0 0 1,-1-1-1,-1-1 1,1 1-1,-1-2 1,-1 1-1,0-1 1,14-20-1,-19 25-15,-1-1 0,0 1 0,0-1 0,-1 1-1,0-1 1,0 0 0,0 0 0,0 0 0,-1 0 0,0-1-1,0-7 1,-1 10-15,-1 0 0,1-1 0,-1 1 0,0 0 0,0 0 0,0 0-1,-1 0 1,0 0 0,1 0 0,-1 0 0,0 0 0,-1 1 0,1-1 0,-1 1-1,0 0 1,0 0 0,0 0 0,-3-3 0,0 1-222,0 0-1,0 1 1,0 0 0,0 0-1,-1 0 1,0 1 0,0 0-1,0 1 1,0-1 0,0 1-1,0 1 1,-1-1 0,1 1-1,0 0 1,-1 1-1,1 0 1,-1 0 0,-12 2-1,18-1-397,0 0-1,0 0 0,-1 1 0,1-1 0,0 0 0,0 1 1,0 0-1,0-1 0,1 1 0,-1 0 0,0 0 0,1 0 0,-1 0 1,1 0-1,0 0 0,0 0 0,0 1 0,0-1 0,0 0 1,0 1-1,0-1 0,0 3 0,0 13-8743</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6.577"/>
    </inkml:context>
    <inkml:brush xml:id="br0">
      <inkml:brushProperty name="width" value="0.025" units="cm"/>
      <inkml:brushProperty name="height" value="0.025" units="cm"/>
      <inkml:brushProperty name="color" value="#008C3A"/>
    </inkml:brush>
  </inkml:definitions>
  <inkml:trace contextRef="#ctx0" brushRef="#br0">226 1 5605,'0'0'19080,"-5"12"-17468,-19 29-719,-1-1 0,-2-1-1,-37 43 1,52-67-915,3-6-53,0 2 0,1-1 1,0 1-1,1 0 1,0 1-1,0-1 1,-6 20-1,13-36-8093,0-11 2558</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6.904"/>
    </inkml:context>
    <inkml:brush xml:id="br0">
      <inkml:brushProperty name="width" value="0.025" units="cm"/>
      <inkml:brushProperty name="height" value="0.025" units="cm"/>
      <inkml:brushProperty name="color" value="#008C3A"/>
    </inkml:brush>
  </inkml:definitions>
  <inkml:trace contextRef="#ctx0" brushRef="#br0">115 10 15663,'0'0'11734,"-9"8"-11393,7-5-306,-30 33 145,31-34-166,0 0-1,-1 0 0,1 0 1,0 1-1,0-1 1,0 0-1,1 1 0,-1-1 1,0 0-1,1 1 1,0-1-1,-1 1 0,1-1 1,0 0-1,0 1 1,1-1-1,-1 1 0,0-1 1,1 0-1,-1 1 1,1-1-1,1 3 0,-1-4 17,0 0 0,0 1 1,0-1-1,0 0 0,0 0 0,1 0 0,-1 0 0,0-1 0,1 1 0,-1 0 0,1 0 0,-1-1 0,1 1 0,-1-1 0,1 1 0,-1-1 0,1 0 0,-1 0 0,1 1 0,0-1 0,-1 0 0,1 0 0,-1-1 0,1 1 0,0 0 1,-1 0-1,1-1 0,-1 1 0,3-2 0,1 1 59,0-1 0,0 0 0,0 0 0,-1 0 0,1-1 0,-1 1 0,1-1 0,3-4 0,-5 5-71,0-1-1,0 1 0,0-1 0,0 0 0,-1 0 0,0-1 1,1 1-1,-1 0 0,0-1 0,-1 1 0,1-1 0,-1 0 1,1 1-1,-1-1 0,0 0 0,-1 0 0,1 0 1,-1 0-1,1 0 0,-1 0 0,0 0 0,-1-4 0,0 7-18,0 0 1,1 0-1,-1-1 0,0 1 0,0 0 0,0 0 0,0 1 0,0-1 0,0 0 0,-1 0 0,1 0 1,0 1-1,0-1 0,-1 0 0,1 1 0,0 0 0,-1-1 0,1 1 0,0 0 0,-1-1 0,1 1 0,0 0 1,-1 0-1,1 0 0,-1 0 0,1 0 0,-2 1 0,-40 7-96,35-4 30,0 1 0,0 0 1,0 0-1,1 0 0,0 1 1,0 0-1,1 1 0,-1 0 1,1 0-1,-8 13 1,10-15-443,1 1 1,0-1 0,0 1-1,0 0 1,1-1 0,0 1-1,0 0 1,0 0 0,1 1 0,0-1-1,0 0 1,1 0 0,-1 1-1,1-1 1,1 0 0,1 11-1,10 4-3489,11-4-1015</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5:07.261"/>
    </inkml:context>
    <inkml:brush xml:id="br0">
      <inkml:brushProperty name="width" value="0.025" units="cm"/>
      <inkml:brushProperty name="height" value="0.025" units="cm"/>
      <inkml:brushProperty name="color" value="#008C3A"/>
    </inkml:brush>
  </inkml:definitions>
  <inkml:trace contextRef="#ctx0" brushRef="#br0">250 1 15855,'-15'4'2936,"11"-3"-2715,-28 10 2485,-60 27 0,84-34-2384,0-1 0,1 1-1,0 1 1,0-1 0,0 1 0,0 1 0,1-1 0,0 1 0,0 0 0,0 1 0,1-1 0,0 1 0,0 0 0,1 0 0,-6 11 0,10-16-294,-1-1 1,1 1 0,0-1-1,-1 1 1,1-1 0,0 1-1,0-1 1,0 1 0,0-1-1,0 1 1,0-1 0,0 1-1,0-1 1,1 1 0,-1 0-1,1-1 1,-1 0 0,1 1-1,-1-1 1,1 1 0,0-1-1,0 0 1,0 1 0,0-1-1,0 0 1,0 0 0,0 0-1,0 0 1,0 0 0,0 0-1,1 0 1,-1 0 0,0 0-1,1-1 1,-1 1 0,1 0-1,-1-1 1,1 0 0,-1 1-1,4 0 1,6 1 165,0-1 0,1 1 0,0-2 0,16 0 0,-13-1 20,3 1-142,-1-1-1,1-1 1,-1-1-1,1 0 1,19-7-1,-28 7-52,-1 0 0,0 0-1,0-1 1,0 0 0,0 0 0,0-1-1,-1 0 1,0-1 0,0 0 0,0 0-1,-1 0 1,6-8 0,-10 13-12,-1-1-1,0 1 1,0-1 0,0 1 0,0-1 0,0 0-1,0 1 1,0-1 0,-1 0 0,1 1-1,-1-1 1,1 0 0,-1 0 0,0 0-1,1 1 1,-1-1 0,0 0 0,0 0 0,0 0-1,-1 0 1,1-2 0,-1 2-9,0 0 0,-1 1 0,1 0 0,0-1-1,0 1 1,0-1 0,-1 1 0,1 0 0,-1 0 0,1 0 0,-1 0 0,1 0 0,-1 0 0,0 0 0,1 1 0,-1-1-1,-3 0 1,-10-2-500,1 0 0,-1 1 1,0 1-1,-18 1 0,17 0-997,-17-4-4053,6-4-5082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09.391"/>
    </inkml:context>
    <inkml:brush xml:id="br0">
      <inkml:brushProperty name="width" value="0.025" units="cm"/>
      <inkml:brushProperty name="height" value="0.025" units="cm"/>
    </inkml:brush>
  </inkml:definitions>
  <inkml:trace contextRef="#ctx0" brushRef="#br0">193 1 16367,'0'0'5990,"47"59"-4452,-37-27-481,-5 4-289,-5 5 33,0 5 160,-7 6-160,-11 3-289,-9 5-320,-3 0-95,-6 0-65,-1-5-161,3-10-1600,-1-12-3140,5-16-3875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6.665"/>
    </inkml:context>
    <inkml:brush xml:id="br0">
      <inkml:brushProperty name="width" value="0.025" units="cm"/>
      <inkml:brushProperty name="height" value="0.025" units="cm"/>
      <inkml:brushProperty name="color" value="#E71224"/>
    </inkml:brush>
  </inkml:definitions>
  <inkml:trace contextRef="#ctx0" brushRef="#br0">6 17 12139,'0'0'18300,"9"-3"-17718,30-10-261,-37 12-307,1 1 1,-1 0 0,1 0 0,-1 1 0,1-1 0,-1 1 0,1-1-1,-1 1 1,0 0 0,1-1 0,-1 1 0,0 0 0,1 1-1,-1-1 1,0 0 0,0 1 0,0-1 0,0 1 0,0 0-1,0-1 1,-1 1 0,3 3 0,1 1 10,0 1-1,0-1 1,-1 1-1,7 14 1,-8-11 30,0 0 0,0 0 0,-1 0 0,-1 0 0,1 1 0,-2-1 0,1 0 0,-2 0 0,1 1 0,-1-1 0,-1 0 0,0 0 0,0 0 0,-1 0 0,-6 15 1,-4 4-95,-1 1 0,-2-2 1,-30 43-1,28-47-2090,5-10-3991,12-12 5144,-10 10-12754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6:11.610"/>
    </inkml:context>
    <inkml:brush xml:id="br0">
      <inkml:brushProperty name="width" value="0.025" units="cm"/>
      <inkml:brushProperty name="height" value="0.025" units="cm"/>
      <inkml:brushProperty name="color" value="#008C3A"/>
    </inkml:brush>
  </inkml:definitions>
  <inkml:trace contextRef="#ctx0" brushRef="#br0">188 73 13196,'-11'6'1864,"-1"0"-1571,0 0 1,0 2-1,0-1 1,1 1 0,0 1-1,1 0 1,0 1-1,1 0 1,-1 0 0,2 1-1,0 0 1,0 1 0,1-1-1,0 2 1,-8 19-1,11-10-213,0 0-1,1 0 0,1 0 1,1 0-1,1 0 0,1 0 1,1 0-1,1 0 0,0 0 1,2 0-1,1-1 0,1 0 0,0 0 1,2-1-1,0 1 0,1-2 1,1 0-1,1 0 0,1-1 1,25 28-1,-32-39-86,0-2 0,0 1 0,1-1 0,0 0 0,0 0 0,0-1-1,1 0 1,-1 0 0,1 0 0,0-1 0,0-1 0,0 1 0,1-1 0,-1-1 0,0 1 0,11-1 0,-7-1 0,0-1 1,0-1-1,-1 0 1,1 0-1,0-1 0,-1-1 1,1 0-1,-1-1 1,0 0-1,13-8 1,6-7 251,-1-1 1,-1-1-1,-1-2 1,-1-1 0,-1-1-1,36-48 1,-42 48 499,0-1 1,-2-1 0,24-54 0,-34 65-321,0-1 1,-2 0-1,0-1 0,-1 1 1,-1-1-1,-1 0 1,0 1-1,-1-21 0,-2 33-302,1-1-1,-1 0 1,0 0-1,-1 1 1,1-1-1,-2 0 0,1 1 1,0 0-1,-1-1 1,0 1-1,-1 0 1,1 1-1,-1-1 0,0 1 1,-1-1-1,-6-5 1,3 4-55,0 1 1,-1-1 0,0 2-1,-1-1 1,1 1 0,-1 1-1,0-1 1,0 2 0,-17-5-1,2 3-418,1 1 0,-1 2 0,0 0-1,-1 1 1,1 2 0,0 0 0,0 2-1,-32 7 1,15 2-3283,-49 21 1,32-9-3842</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0:08.589"/>
    </inkml:context>
    <inkml:brush xml:id="br0">
      <inkml:brushProperty name="width" value="0.025" units="cm"/>
      <inkml:brushProperty name="height" value="0.025" units="cm"/>
    </inkml:brush>
  </inkml:definitions>
  <inkml:trace contextRef="#ctx0" brushRef="#br0">535 155 2915,'-11'0'5520,"-29"-4"-4195,-1 2 1,0 2-1,0 2 1,-51 9 0,79-9-1184,1 1 0,-1 1 0,1-1 0,0 2 0,0 0 0,0 1 0,0 0 0,1 0 0,0 1 0,0 1 0,1 0 0,0 0 0,1 1 0,0 0 0,0 1 0,1 0 0,0 0 0,-10 17 0,8-6-113,1-1 1,1 1 0,1 0-1,1 1 1,1 0-1,1 0 1,0 0-1,2 0 1,1 1 0,0-1-1,2 1 1,1-1-1,6 34 1,-1-21-8,2 1-1,1-1 1,2-1 0,2 0-1,0-1 1,3 0-1,31 47 1,-39-67-19,0 0 0,1 0-1,1-1 1,0-1 0,0 0 0,2 0 0,-1-1 0,1-1-1,0 0 1,1-1 0,23 11 0,-27-15 7,0-1 0,1 0 0,-1-1 0,1 0 0,0 0 0,-1-1 0,1-1 0,0 0 0,0 0 0,0-1 0,0 0 0,-1-1 0,1 0 0,-1-1 0,1 0 0,-1-1 0,0 0 0,10-5 0,6-7 84,0 0 0,-1-1 0,-1-2 0,-1 0 0,0-2 0,-2-1 0,32-40 0,-7 1 243,70-126 0,-73 106 308,39-96 0,-72 150-450,0 0-1,-2 0 0,-1-1 1,-1 0-1,-2 0 0,0-1 1,-2-54-1,-2 78-148,0 0 0,-1 0 0,1 0 1,-1 0-1,0 0 0,-1 1 0,1-1 0,-1 0 0,0 1 1,0-1-1,-1 1 0,1 0 0,-1-1 0,0 1 0,0 0 1,0 1-1,-1-1 0,1 1 0,-1-1 0,0 1 0,-5-3 0,1 2 3,0 0 0,-1 1 0,1 1 0,-1-1 0,1 1-1,-1 1 1,0-1 0,0 2 0,0-1 0,0 1 0,-10 1-1,-1 1-35,0 1 0,0 1-1,1 1 1,-1 1 0,1 0-1,0 1 1,-31 18 0,-122 84 3,127-78-59,-120 80-3373,164-111 3158,-14 8-659,15-8 767,-1 0 1,1 0-1,0 1 1,0-1-1,-1 0 1,1 0-1,0 0 1,-1 0-1,1 0 1,0 0 0,-1 0-1,1 1 1,0-1-1,-1 0 1,1 0-1,0 0 1,-1 0-1,1 0 1,0 0-1,-1-1 1,1 1-1,0 0 1,-1 0 0,1 0-1,0 0 1,0 0-1,-1 0 1,1-1-1,0 1 1,-1 0-1,1 0 1,0 0-1,0-1 1,-1 1-1,1 0 1,0 0 0,0-1-1,0 1 1,-1 0-1,1-1 1,-1-24-8878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9:23.506"/>
    </inkml:context>
    <inkml:brush xml:id="br0">
      <inkml:brushProperty name="width" value="0.025" units="cm"/>
      <inkml:brushProperty name="height" value="0.025" units="cm"/>
      <inkml:brushProperty name="color" value="#E71224"/>
    </inkml:brush>
  </inkml:definitions>
  <inkml:trace contextRef="#ctx0" brushRef="#br0">932 197 5221,'0'0'5381,"-9"-6"-2311,-9-5-2140,0 1 1,-1 0 0,0 2-1,-1 0 1,0 1 0,0 1-1,0 1 1,-41-5 0,39 10-597,1 0 1,0 1-1,0 1 1,0 0-1,1 2 1,-1 1 0,1 0-1,-38 17 1,34-11-94,1 2 0,0 0 0,1 2 0,1 0-1,1 2 1,-35 34 0,25-17-8,3 0 0,0 2-1,2 0 1,2 2 0,2 1-1,1 1 1,2 0 0,-25 85 0,25-59-160,4 1 1,2 0-1,3 1 1,4 0-1,2 77 1,4-124-67,0 1-1,1-1 1,2 0-1,0 1 1,1-2 0,13 35-1,-15-48-3,0 0-1,0-1 0,1 1 1,0-1-1,0 0 1,0 0-1,1 0 0,0 0 1,0-1-1,1 0 1,-1 0-1,1-1 0,0 1 1,0-1-1,1 0 1,-1-1-1,1 0 0,0 0 1,0 0-1,0-1 1,0 0-1,14 2 0,-6-3 62,-1-1 0,1 0 0,0-1 0,-1-1 0,1 0 0,-1-1 0,0-1 0,1 0 0,-2-1 1,1-1-1,24-13 0,10-9 539,80-62 1,-39 19-369,-4-5-1,-2-3 1,-4-3 0,-4-4 0,104-155 0,-150 196-235,-1-2 0,40-94 0,-61 122 0,0 0 0,-1 0 0,-1-1 0,-1 0 0,0 0 0,-2 0 0,0 0 0,-2-1 0,0 1 0,-5-38 0,3 49 0,-1 0 0,1 0 0,-1 0 0,-1 1 0,1-1 0,-2 1 0,1 0 0,-1 0 0,0 1 0,-1-1 0,0 1 0,0 0 0,0 1 0,-11-9 0,6 7 0,-1 0 0,0 1 0,-1 0 0,1 1 0,-1 0 0,-1 1 0,1 1 0,-25-5 0,9 4 0,-1 2 0,-1 1 0,1 1 0,0 1 0,0 2 0,0 2 0,0 0 0,-38 11 0,12 5-1382,0 3 0,2 1 1,-79 49-1,69-37-1040,8-6-6061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9:36.090"/>
    </inkml:context>
    <inkml:brush xml:id="br0">
      <inkml:brushProperty name="width" value="0.025" units="cm"/>
      <inkml:brushProperty name="height" value="0.025" units="cm"/>
      <inkml:brushProperty name="color" value="#E71224"/>
    </inkml:brush>
  </inkml:definitions>
  <inkml:trace contextRef="#ctx0" brushRef="#br0">0 185 5894,'77'-20'7335,"102"-14"0,109 6-2327,321 15-6140,-368 11 2952,640-31-342,-657 29-875,-225 3-945,-1 1-1,0-1 0,1 1 0,-1-1 0,1 0 0,-1 1 0,1-1 0,-1 0 0,1 0 1,-1 0-1,1 0 0,0 0 0,-1-1 0,1 1 0,0 0 0,-2-3 0,-1-1-992,-20-22-6742</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9:37.318"/>
    </inkml:context>
    <inkml:brush xml:id="br0">
      <inkml:brushProperty name="width" value="0.025" units="cm"/>
      <inkml:brushProperty name="height" value="0.025" units="cm"/>
      <inkml:brushProperty name="color" value="#E71224"/>
    </inkml:brush>
  </inkml:definitions>
  <inkml:trace contextRef="#ctx0" brushRef="#br0">34 202 4228,'-27'-6'8016,"21"3"-4297,19 1-2364,386 17 2456,261-55-1713,424-43-1206,-128 13 266,-903 64-1123,-1 1 0,1 4 0,91 7-1,-113-1-1230,0 1 1,32 11-1,-13-6-4960,-31-10 476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0:04.140"/>
    </inkml:context>
    <inkml:brush xml:id="br0">
      <inkml:brushProperty name="width" value="0.025" units="cm"/>
      <inkml:brushProperty name="height" value="0.025" units="cm"/>
      <inkml:brushProperty name="color" value="#E71224"/>
    </inkml:brush>
  </inkml:definitions>
  <inkml:trace contextRef="#ctx0" brushRef="#br0">112 166 2498,'0'0'871,"-11"0"-466,-4 0-715,-27-2 2840,-2 5 4608,112-7-1431,9 0-4698,495-46 2370,7 46-2383,-339 6-412,91-2 52,887-16 293,-1135 13-871,0-4 1,0-4 0,133-35 0,-215 45-62,-1 1 0,0 0 0,0 0 1,1-1-1,-1 1 0,0 0 0,1 0 1,-1 0-1,0 0 0,1-1 1,-1 1-1,1 0 0,-1 0 0,0 0 1,1 0-1,-1 0 0,0 0 1,1 0-1,-1 0 0,1 0 0,-1 0 1,0 0-1,1 0 0,-1 0 0,0 1 1,1-1-1,-1 0 0,0 0 1,1 0-1,-1 0 0,0 1 0,1-1 1,-1 0-1,0 0 0,1 1 1,-1-1-1,0 0 0,0 0 0,1 1 1,-1-1-1,0 0 0,0 1 1,0-1-1,0 0 0,1 1 0,-1-1 1,0 1-1,0-1 0,0 0 0,0 1 1,0 0-20,-1 0 1,1-1 0,0 1-1,-1 0 1,1-1 0,-1 1-1,1-1 1,-1 1 0,1-1-1,-1 1 1,1-1-1,-1 1 1,1-1 0,-1 1-1,0-1 1,1 0 0,-1 1-1,0-1 1,1 0 0,-1 1-1,0-1 1,0 0 0,1 0-1,-1 0 1,0 0 0,0 0-1,1 0 1,-2 0-1,0 0-332,1 0 0,0 1-1,-1-1 1,1 0 0,0 0-1,-1-1 1,1 1 0,0 0-1,-1 0 1,1-1 0,0 1-1,-1-1 1,1 1-1,0-1 1,0 1 0,-1-1-1,1 0 1,0 0 0,0 1-1,0-1 1,0 0 0,0 0-1,0 0 1,0 0-1,1 0 1,-1-1 0,0 1-1,-1-2 1,-10-18-12431</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2:12.598"/>
    </inkml:context>
    <inkml:brush xml:id="br0">
      <inkml:brushProperty name="width" value="0.025" units="cm"/>
      <inkml:brushProperty name="height" value="0.025" units="cm"/>
      <inkml:brushProperty name="color" value="#E71224"/>
    </inkml:brush>
  </inkml:definitions>
  <inkml:trace contextRef="#ctx0" brushRef="#br0">1 60 3876,'0'1'322,"0"-1"1,0 1-1,0-1 1,0 1-1,0-1 1,0 1-1,0-1 0,1 1 1,-1-1-1,0 1 1,0-1-1,1 1 1,-1-1-1,0 1 1,1-1-1,-1 0 1,0 1-1,1-1 1,-1 1-1,1-1 1,-1 0-1,1 0 1,-1 1-1,1-1 1,19 5 2814,28-5-2558,-34-1 551,390-14 2799,-152 2-2744,1767 13 3160,-1548 7-4008,304 8-33,431 4 716,-520-23-488,-4-47-29,-582 39 31,-145 9-1375,16-5-7585,21-2-153</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2:22.446"/>
    </inkml:context>
    <inkml:brush xml:id="br0">
      <inkml:brushProperty name="width" value="0.025" units="cm"/>
      <inkml:brushProperty name="height" value="0.025" units="cm"/>
      <inkml:brushProperty name="color" value="#E71224"/>
    </inkml:brush>
  </inkml:definitions>
  <inkml:trace contextRef="#ctx0" brushRef="#br0">2359 233 480,'0'0'4501,"6"-9"-2921,-3 4-1715,1 1 523,-1-1-1,0 0 1,0-1 0,0 1-1,0-1 1,2-7 0,-5 11-254,1 1 1,-1-1-1,0 1 1,0-1 0,1 1-1,-1-1 1,0 1-1,0-1 1,-1 1 0,1-1-1,0 0 1,0 1 0,-1-1-1,1 1 1,-1-1-1,0 1 1,1 0 0,-1-1-1,0 1 1,0 0-1,0-1 1,0 1 0,0 0-1,0 0 1,0 0-1,0 0 1,0 0 0,0 0-1,-1 0 1,1 0-1,0 0 1,-1 1 0,1-1-1,-1 0 1,1 1-1,-3-1 1,-42-12 1545,0 1 0,-74-7 0,33 6-490,-110-19-51,-1 9 0,-387 6-1,509 22-1033,0 3-1,0 3 0,1 4 1,-112 36-1,145-37-67,1 3 0,0 1 0,1 2 0,1 2 0,1 1 0,1 2 0,1 2 0,1 1 0,-35 38 0,52-46-47,1 1 1,1 1-1,1 1 0,1 0 0,1 1 1,1 1-1,2-1 0,-16 53 0,15-31 13,2 1 0,2 0-1,2 0 1,1 60-1,4-94-10,1-1 0,0 1 1,1-1-1,0 0 0,1 1 0,0-1 0,1 0 0,1-1 0,0 1 0,0-1 0,12 19 0,-7-17 0,1 0 0,0 0 0,0-1 0,1 0 0,1-1 0,0-1-1,0 0 1,15 8 0,6 0 26,0-2 0,0-1-1,1-2 1,1-1 0,0-2-1,1-2 1,47 5 0,33-2 42,1-5 0,-1-6 0,158-19 0,345-91 36,-116-31-19,-424 112 259,-2-3 0,-1-4 0,-2-3-1,80-56 1,-138 83-168,-1-1-1,0 0 1,-1-2 0,0 0-1,-2 0 1,1-1 0,-2-1-1,0 0 1,-1-1-1,14-30 1,-22 40-148,0 1 0,0-1 0,-1 1 0,0-1 0,-1 0 0,1 0-1,-2 0 1,1 0 0,-1 0 0,0 0 0,0 0 0,-1 0 0,0 0 0,-1 1 0,0-1 0,0 0-1,0 0 1,-1 1 0,0 0 0,-1-1 0,0 1 0,0 1 0,0-1 0,-1 0 0,0 1 0,0 0 0,-1 0-1,1 1 1,-1-1 0,-9-4 0,-2-2-33,-1 0 0,-1 2 0,0 0 1,0 2-1,-1 0 0,0 1 0,0 0 0,-1 2 0,-36-5 0,-19 3-377,-105 2 0,177 5 370,-171 9-1619,-285 52 0,-100 8-7847,422-67 4735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03.755"/>
    </inkml:context>
    <inkml:brush xml:id="br0">
      <inkml:brushProperty name="width" value="0.025" units="cm"/>
      <inkml:brushProperty name="height" value="0.025" units="cm"/>
      <inkml:brushProperty name="color" value="#E71224"/>
    </inkml:brush>
  </inkml:definitions>
  <inkml:trace contextRef="#ctx0" brushRef="#br0">8145 225 4869,'0'0'5189,"2"-8"-4362,1-2-465,-2 6-134,0 0 1,0 0-1,0 0 1,0 0-1,-1 0 1,1 0-1,-1 0 1,-1-5-1,1 8-87,-1-1 0,1 1-1,-1-1 1,0 1 0,0-1-1,0 1 1,0-1 0,0 1-1,0 0 1,0 0 0,0 0-1,0-1 1,-1 1 0,1 0-1,0 0 1,-1 1 0,1-1-1,-1 0 1,1 0 0,-1 1 0,1-1-1,-1 1 1,0-1 0,1 1-1,-4-1 1,-48-7 942,45 8-907,-312-20 1028,65 6 197,-540-18-296,283 17-918,-835-5 851,1220 20-1072,-892 18 615,-123-5 88,-115 6-467,972-2 166,-373 71 0,614-79-350,1 1-1,-58 22 1,91-28-40,0 0 1,0 0-1,1 1 0,-1 1 1,1-1-1,0 1 0,1 1 1,-1 0-1,1 0 0,1 0 1,-1 1-1,1 0 1,1 1-1,-1 0 0,-7 15 1,11-18 8,1 0 0,0 1 0,0-1 0,0 0 1,1 1-1,0-1 0,1 0 0,-1 1 0,1-1 1,0 1-1,1-1 0,0 1 0,0-1 0,0 1 1,3 7-1,0-5 10,0 1-1,0-1 1,1 0 0,1 0 0,0-1-1,0 0 1,0 0 0,14 13 0,6 1 16,0-1 1,2-2 0,0 0-1,56 26 1,16 0 31,2-4 0,2-5 1,152 33-1,334 31 25,430 11 2,-725-83-59,2246 80 190,-1705-152-172,-3-52 10,-589 66-38,14 0 4,253-34 32,-10-35 1,-417 77-18,143-58 0,-197 67 1,0-2 0,-2 0 0,0-2 0,-1-1 1,-1-1-1,0-2 0,44-46 0,-63 60-14,-1 0 0,0-1-1,0 0 1,-1 0 0,0 0 0,0-1 0,-1 0-1,0 0 1,0 0 0,-1 0 0,-1-1 0,1 1-1,-1-1 1,-1 1 0,0-1 0,0 0 0,-1 0-1,0 1 1,-1-1 0,0 0 0,-1 0 0,0 1-1,0-1 1,-1 1 0,0 0 0,-1 0 0,0 0-1,0 0 1,-1 0 0,0 1 0,0 0 0,-1 0-1,0 0 1,-1 1 0,0 0 0,-13-11 0,-8-4-21,0 2 0,-1 1 0,-1 1 0,-1 1 0,-1 2 0,0 1 0,-1 2 0,0 1 0,-57-11 0,-18 3-377,-194-7 1,-100 13-6990,186 6-2701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07.273"/>
    </inkml:context>
    <inkml:brush xml:id="br0">
      <inkml:brushProperty name="width" value="0.025" units="cm"/>
      <inkml:brushProperty name="height" value="0.025" units="cm"/>
      <inkml:brushProperty name="color" value="#E71224"/>
    </inkml:brush>
  </inkml:definitions>
  <inkml:trace contextRef="#ctx0" brushRef="#br0">7698 183 3683,'0'0'3780,"-11"-6"-2589,-4-2-895,-1 0 0,0 1 0,0 0 1,-1 2-1,-25-6 0,-934-89 4210,-640 69-4344,-1 49 396,1304-13-544,-741 35 344,847-20-316,1 8 0,2 10 0,-213 69 0,9 38-82,336-115 230,2 4 0,1 3 0,-95 68 0,144-90-54,1 1-1,0 1 0,1 0 0,1 1 1,-20 28-1,32-39-136,1 0 0,-1 0 0,1 0 1,0 0-1,1 0 0,0 1 0,0 0 0,0 0 1,1 0-1,0 0 0,1 0 0,0 0 0,0 0 1,1 1-1,0-1 0,0 0 0,1 0 0,0 0 1,4 16-1,-1-16 7,0 0 0,0-1 0,1 1 0,1-1 0,-1 0 0,1 0 0,0 0 0,0-1 0,1 0 0,0 0 0,0-1-1,0 0 1,11 6 0,10 4 54,0-1-1,44 16 0,10-3 60,1-4-1,100 15 0,177 8 29,736 25 542,4-63 21,-364-42-622,0-32 3,-446 39-51,721-79 22,-7-52 837,-923 142-774,-1-4 1,-1-3 0,-1-4 0,-1-3-1,-1-4 1,-3-3 0,0-3 0,69-52-1,-137 89-120,-1 0-1,1-1 0,-1 0 1,0 0-1,0 0 0,-1 0 1,1-1-1,-1 0 0,0 1 1,0-1-1,-1 0 0,1 0 1,-1-1-1,0 1 0,-1 0 1,2-7-1,-3 8-56,1 0 0,-1 0 0,0 1 0,-1-1 1,1 0-1,-1 0 0,0 1 0,1-1 0,-2 1 0,1-1 1,0 1-1,-1-1 0,1 1 0,-1 0 0,0-1 0,0 1 1,0 0-1,-1 0 0,1 1 0,-1-1 0,0 0 0,0 1 1,1 0-1,-8-5 0,-102-58-7838,65 33-1468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7.288"/>
    </inkml:context>
    <inkml:brush xml:id="br0">
      <inkml:brushProperty name="width" value="0.025" units="cm"/>
      <inkml:brushProperty name="height" value="0.025" units="cm"/>
      <inkml:brushProperty name="color" value="#E71224"/>
    </inkml:brush>
  </inkml:definitions>
  <inkml:trace contextRef="#ctx0" brushRef="#br0">9 0 4004,'0'0'27247,"0"12"-26719,-3 25-661,-2 89 1168,13-63-3154,-7-58 1431,1 1 0,0-1 0,0 0 0,0 0 0,0 0 0,1-1 0,0 1 0,3 4 0,1-2-2226,-1-5-2142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29.134"/>
    </inkml:context>
    <inkml:brush xml:id="br0">
      <inkml:brushProperty name="width" value="0.025" units="cm"/>
      <inkml:brushProperty name="height" value="0.025" units="cm"/>
      <inkml:brushProperty name="color" value="#E71224"/>
    </inkml:brush>
  </inkml:definitions>
  <inkml:trace contextRef="#ctx0" brushRef="#br0">1 5 5093,'0'0'12374,"12"-1"-11440,633-2 3501,-465 8-4044,650 20 812,835 14-313,1158 17 2980,-2797-56-3490,-55-3-12,-12-2-534,-24-6-1640,-27-6-3009,32-4-3319,23 3-4417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51.060"/>
    </inkml:context>
    <inkml:brush xml:id="br0">
      <inkml:brushProperty name="width" value="0.025" units="cm"/>
      <inkml:brushProperty name="height" value="0.025" units="cm"/>
      <inkml:brushProperty name="color" value="#E71224"/>
    </inkml:brush>
  </inkml:definitions>
  <inkml:trace contextRef="#ctx0" brushRef="#br0">1 466 3716,'16'0'608,"521"-22"4859,318-4-1890,-331 19-3530,94-17 433,435-12 669,4774-156 2425,-5433 176-3348,370-10 781,1100-63-519,-1844 88-615,1-1-840,1 0 1,29-7-1,-13-4-3821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54.853"/>
    </inkml:context>
    <inkml:brush xml:id="br0">
      <inkml:brushProperty name="width" value="0.025" units="cm"/>
      <inkml:brushProperty name="height" value="0.025" units="cm"/>
      <inkml:brushProperty name="color" value="#E71224"/>
    </inkml:brush>
  </inkml:definitions>
  <inkml:trace contextRef="#ctx0" brushRef="#br0">4342 485 5765,'-5'-10'2061,"-1"-4"-1708,-1 0 0,-1 1 0,0 0 0,-1 1-1,-1-1 1,1 2 0,-2-1 0,0 1 0,-17-13 0,-10 1-116,-1 1 1,0 2-1,-2 2 0,0 2 1,-62-16-1,-226-36-314,241 53 203,-198-35 1094,-546-24 0,639 75-1192,1 7 1,-374 68-1,447-50-19,0 6 0,2 5 0,2 5 0,2 5 0,-190 110 0,212-103 298,2 4 1,-158 136 0,235-181-224,-1 0-1,2 1 1,0 0-1,0 1 1,2 0 0,-1 0-1,2 1 1,0 0-1,1 1 1,1 0 0,1 0-1,-7 34 1,9-27-84,1 0 0,1-1 0,1 1 1,1 0-1,2 0 0,0-1 0,1 1 1,1-1-1,11 29 0,2-2 22,1-2-1,3 0 0,2-1 1,2-2-1,1 0 0,3-2 1,1-1-1,3-2 0,1-1 1,1-1-1,3-3 0,1-1 1,1-1-1,85 50 0,-37-38 85,1-3 0,3-5 0,0-4 0,2-3 0,120 20 0,502 47 377,-618-87-507,1134 71 88,1-119-85,-986 13-28,336-78 0,-479 77 117,-2-5 0,0-4 0,-3-4 0,-1-5-1,162-99 1,-236 127 59,0-2 0,-1-1 0,-1 0 0,-1-2 0,-1-1 0,-1 0 0,-1-1-1,0-2 1,14-26 0,-26 38-57,0 1 0,-2-1-1,1-1 1,-2 1 0,0-1 0,0 0-1,-1 1 1,-1-2 0,0 1-1,-1 0 1,-1 0 0,0 0-1,-1 0 1,0-1 0,-1 1 0,-1 0-1,0 1 1,-1-1 0,-1 0-1,0 1 1,-8-15 0,0 6-22,-1 0 1,0 1 0,-2 1-1,0 1 1,-1 0-1,-2 1 1,1 1 0,-2 1-1,0 0 1,-33-18 0,1 5-30,0 2 1,-2 3 0,-85-27 0,38 22-109,-2 5-1,0 4 1,-136-7 0,-322 11-3659,220 16-721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02.193"/>
    </inkml:context>
    <inkml:brush xml:id="br0">
      <inkml:brushProperty name="width" value="0.025" units="cm"/>
      <inkml:brushProperty name="height" value="0.025" units="cm"/>
      <inkml:brushProperty name="color" value="#E71224"/>
    </inkml:brush>
  </inkml:definitions>
  <inkml:trace contextRef="#ctx0" brushRef="#br0">4688 605 4292,'-8'-4'3433,"-131"-58"-548,-3 6-1,-213-55 1,-320-30-1396,347 82-1402,-581-80 445,-98 107-409,932 35 88,-1 3 1,1 4 0,1 3 0,-121 37-1,144-32-187,0 1-1,2 3 0,0 2 0,1 3 0,2 1 0,1 2 0,-51 44 0,79-57-14,0 0-1,1 1 0,1 0 0,0 1 1,2 1-1,0 0 0,1 1 0,1 0 1,1 1-1,-13 44 0,13-30 71,3 0 1,0 0-1,3 1 0,1 0 1,2 0-1,4 52 0,1-58 6,2-1-1,0 0 1,2-1-1,1 1 1,2-2-1,1 1 1,1-2-1,1 1 1,1-2-1,2 0 1,0-1 0,2-1-1,1 0 1,28 25-1,2-2-33,3-3 0,1-2 1,2-2-1,2-3 0,81 39 0,6-9 16,3-7-1,2-6 0,195 42 1,482 52 164,-350-92-149,885-12 1,-1108-56-18,315-56 0,-399 36 310,-2-8 0,288-107 0,-366 109-58,131-75-1,-178 88-276,-2-3 0,0-2 0,-2-1 0,64-67-1,-89 84-27,-2-2 0,0 0 0,-1 0 0,0-1 0,-1-1 0,12-29 0,-19 37-9,1-1 0,-1 1-1,-1-1 1,0 1-1,-1-1 1,1 1 0,-2-1-1,0 0 1,0 0-1,-1 1 1,0-1-1,-1 0 1,0 1 0,-5-12-1,0 5-3,-1 1-1,0 0 1,-2 1 0,0 0-1,0 0 1,-2 1-1,1 1 1,-2 0 0,0 0-1,-26-19 1,-5 1-21,0 2 1,-70-34-1,29 23-601,-1 5-1,-146-40 0,-191-17-8069,233 61-2534</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15.573"/>
    </inkml:context>
    <inkml:brush xml:id="br0">
      <inkml:brushProperty name="width" value="0.025" units="cm"/>
      <inkml:brushProperty name="height" value="0.025" units="cm"/>
      <inkml:brushProperty name="color" value="#E71224"/>
    </inkml:brush>
  </inkml:definitions>
  <inkml:trace contextRef="#ctx0" brushRef="#br0">0 1 6566,'90'19'2360,"0"-4"-1,168 6 0,186-27-855,-361 4-680,1431 20 1258,138 14-837,-840-22-707,1791-10 833,-1089-9-985,1254-30 1434,-2602 33-1756,597-9-1030,-735 18-1045,-13-2-415,0 0-3424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39.487"/>
    </inkml:context>
    <inkml:brush xml:id="br0">
      <inkml:brushProperty name="width" value="0.025" units="cm"/>
      <inkml:brushProperty name="height" value="0.025" units="cm"/>
      <inkml:brushProperty name="color" value="#E71224"/>
    </inkml:brush>
  </inkml:definitions>
  <inkml:trace contextRef="#ctx0" brushRef="#br0">1 138 4644,'0'0'14014,"13"-1"-13021,36 3-294,-1 2 0,73 15 0,33 4-442,443-7 135,1-50 274,-327 16-331,1137-30 1044,3 47-302,-655 3-832,-272 0 203,621-7 498,-529-40-124,-551 39-682,-25 6-159,0 0 1,0 0-1,0 0 0,1 0 0,-1 0 0,0 0 1,0 0-1,0 0 0,0 0 0,1 0 0,-1 0 1,0 0-1,0-1 0,0 1 0,0 0 0,0 0 1,1 0-1,-1 0 0,0 0 0,0 0 0,0-1 1,0 1-1,0 0 0,0 0 0,0 0 0,0 0 1,0 0-1,0-1 0,0 1 0,1 0 0,-1 0 1,0 0-1,0-1 0,0 1 0,0 0 0,0 0 1,0 0-1,0 0 0,-1-1 0,1 1 0,0 0 1,0 0-1,0 0 0,0 0 0,0-1 0,0 1 1,0 0-1,-31-14-3683,11 6 1530,-22-12-4517</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54.810"/>
    </inkml:context>
    <inkml:brush xml:id="br0">
      <inkml:brushProperty name="width" value="0.025" units="cm"/>
      <inkml:brushProperty name="height" value="0.025" units="cm"/>
    </inkml:brush>
  </inkml:definitions>
  <inkml:trace contextRef="#ctx0" brushRef="#br0">64 1 6790,'0'0'4757,"-9"2"-4245,-3 3-401,9-3 17,-1-1 0,0 1-1,0-1 1,0 0 0,1 0-1,-1 0 1,0-1 0,-9 1 1008,20-1 268,113 9 1080,55 2-1957,524-26 516,377 7 348,272 75-916,-682-28 209,146 4-529,-224-26-91,508 10 32,-593-16 300,146 1-125,-89-29-190,-3 1-34,-550 16-48,4-1-2,0 0 1,0 1 0,0 1 0,0 0-1,0 1 1,-1 0 0,1 0-1,0 1 1,-1 0 0,17 9-1,-26-12 15,-1 0 0,0 0 0,0 0-1,0 0 1,0 0 0,0 0-1,0 0 1,0 0 0,0 0-1,1 0 1,-1 0 0,0 0-1,0 1 1,0-1 0,0 0-1,0 0 1,0 0 0,0 0-1,0 0 1,0 0 0,0 0 0,0 0-1,0 1 1,0-1 0,0 0-1,1 0 1,-1 0 0,0 0-1,0 0 1,0 0 0,0 1-1,0-1 1,0 0 0,0 0-1,-1 0 1,1 0 0,0 0-1,0 0 1,0 0 0,0 1 0,0-1-1,0 0 1,0 0 0,0 0-1,0 0 1,0 0 0,0 0-1,0 0 1,0 0 0,0 1-1,-1-1 1,1 0 0,0 0-1,0 0 1,0 0 0,0 0-1,0 0 1,0 0 0,0 0-1,-1 0 1,1 0 0,0 0 0,0 0-1,0 0 1,0 0 0,0 0-1,-16 3 346,-16-2-130,17-1-306,-31 0-2548,45-1-320,-1-8-1708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9.084"/>
    </inkml:context>
    <inkml:brush xml:id="br0">
      <inkml:brushProperty name="width" value="0.025" units="cm"/>
      <inkml:brushProperty name="height" value="0.025" units="cm"/>
    </inkml:brush>
  </inkml:definitions>
  <inkml:trace contextRef="#ctx0" brushRef="#br0">582 70 2434,'2'-1'495,"-1"-1"0,1 1-1,-1-1 1,1 1 0,-1-1 0,0 1-1,0-1 1,0 0 0,0 0-1,0 0 1,0 0 0,0 0-1,0 0 1,-1 0 0,1 0 0,-1 0-1,1-4 1,-1 5-143,-1 0 0,1 0 1,0 0-1,-1 0 0,1-1 1,-1 1-1,0 0 0,1 0 1,-1 0-1,0 0 0,1 0 0,-1 0 1,0 1-1,0-1 0,0 0 1,0 0-1,0 0 0,0 1 0,0-1 1,0 1-1,-3-2 0,-33-8 4471,-1 8-4702,20 3 14,0 0 0,0 2-1,1 0 1,-1 1 0,1 1-1,0 1 1,0 0-1,1 1 1,-1 1 0,1 0-1,1 2 1,0-1 0,0 2-1,1 0 1,1 1-1,-1 0 1,-12 16 0,-1 4 1,1 2-1,1 0 1,2 2 0,2 0 0,1 2-1,-18 47 1,32-69-121,1 1-1,1-1 1,0 1-1,1 0 0,1 0 1,1 0-1,0 0 1,1 0-1,1 0 1,4 20-1,-4-29-7,1 1-1,0-1 0,1 0 1,0-1-1,0 1 1,0 0-1,1-1 0,1 0 1,-1 0-1,7 8 1,-7-11 10,0 0 0,0 0 0,1-1 0,-1 1-1,1-1 1,0 0 0,0 0 0,0 0 0,0-1 0,0 0 0,1 0 0,-1 0 0,1-1 0,0 0 0,-1 0 0,7 1 0,7-2 158,0 0-1,0-1 1,0-1 0,0-1-1,0-1 1,0 0 0,-1-1-1,0-1 1,0-1 0,0-1-1,-1 0 1,0-1-1,0-1 1,-1-1 0,-1 0-1,0-1 1,0 0 0,22-26-1,-19 18-66,-1 0-1,-1-2 0,-1 1 1,-1-2-1,0 0 0,-2-1 0,-1 0 1,-1-1-1,-1 0 0,-1 0 1,-1-1-1,-1 0 0,2-28 1,-6 35-103,-1 0 0,0 0 1,-2-1-1,-5-36 0,5 51-5,0 0 0,0 1 0,-1-1-1,0 0 1,0 1 0,0 0 0,0-1 0,-1 1-1,1 0 1,-1 0 0,0 0 0,-1 1 0,1-1-1,-1 1 1,1 0 0,-1 0 0,0 0 0,0 0-1,0 1 1,-1-1 0,1 1 0,-1 0-1,1 0 1,-10-2 0,-3 1-451,0 0 1,0 1-1,0 1 0,0 0 1,-32 4-1,-88 20-6734,92-14 3862,-20 3-11940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07.046"/>
    </inkml:context>
    <inkml:brush xml:id="br0">
      <inkml:brushProperty name="width" value="0.025" units="cm"/>
      <inkml:brushProperty name="height" value="0.025" units="cm"/>
    </inkml:brush>
  </inkml:definitions>
  <inkml:trace contextRef="#ctx0" brushRef="#br0">97 77 2915,'-39'4'2444,"31"-4"-295,0 0-1,1-1 1,-1 1 0,1-1 0,-13-4 0,21 7 1105,11 8-2873,23-5 249,0-1-1,0-3 0,56-3 0,-16 0-434,454-15 1485,-243 5-984,-115 7-585,279-15 34,-583 7-214,-772 10-220,889 3 289,-87 1-43,1 3 1,-177 33-1,259-29-59,29-4-102,36-1 190,1061-36 334,-676-8-186,-577 37 309,-635 55-443,732-46-1,7-3-11,0 3 0,0 2 0,-77 21 1,120-28 5,0 0 1,0 0-1,0 0 1,-1 0-1,1 0 1,0 0-1,0 0 1,0 0-1,0 0 1,0 0-1,0 0 1,-1 0-1,1 0 1,0 0-1,0 0 1,0 0 0,0 0-1,0 0 1,0 0-1,-1 0 1,1 0-1,0 0 1,0 0-1,0 0 1,0 0-1,0 0 1,0 0-1,0 0 1,0 0-1,-1 0 1,1 1-1,0-1 1,0 0-1,0 0 1,0 0-1,0 0 1,0 0-1,0 0 1,0 0-1,0 0 1,0 1-1,0-1 1,0 0-1,0 0 1,0 0-1,0 0 1,0 0-1,0 0 1,0 1-1,0-1 1,0 0-1,0 0 1,0 0-1,0 0 1,0 0-1,0 0 1,0 1 0,0-1-1,0 0 1,0 0-1,0 0 1,0 0-1,0 0 1,0 0-1,0 0 1,1 1-1,12 1-289,24 0-158,1-2 247,851-20-8770,-867 19 9071,-16 1 67,1 0-1,-1 0 0,0 0 1,1-1-1,-1 0 0,0-1 0,0 1 1,0-1-1,10-4 0,-17 5 41,0 0-1,0 0 0,0 1 1,0-1-1,-1 0 0,1 1 0,0-1 1,0 1-1,0 0 0,-1-1 1,1 1-1,0 0 0,-1 0 0,1-1 1,0 1-1,-2 0 0,-152-4 970,0 5 0,-180 27 0,228-15-1330,-55 6-4962,113-18-420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23.872"/>
    </inkml:context>
    <inkml:brush xml:id="br0">
      <inkml:brushProperty name="width" value="0.025" units="cm"/>
      <inkml:brushProperty name="height" value="0.025" units="cm"/>
    </inkml:brush>
  </inkml:definitions>
  <inkml:trace contextRef="#ctx0" brushRef="#br0">2015 223 3395,'0'0'6273,"-9"-4"-4271,-36-16 870,-72-20 0,56 24-64,-108-45 0,134 48-2413,0 1 0,-1 2 1,0 1-1,-50-6 0,-151-2 189,183 14-213,14 1-264,0 1 1,-1 3-1,1 1 1,0 2-1,0 1 1,-54 17-1,23-2-87,2 3-1,1 4 1,1 2 0,-105 65-1,148-79-4,0 1 0,2 1 0,-1 2-1,2 0 1,1 1 0,1 1 0,0 0 0,2 2 0,1 0-1,0 1 1,2 0 0,1 2 0,1-1 0,-14 50 0,18-47-3,2 1 0,1-1 0,1 1 1,2 0-1,1 0 0,1 1 1,1-1-1,2 0 0,1 0 1,12 43-1,-10-53-2,1-1 1,0 0 0,2-1-1,0 0 1,1 0-1,0-1 1,2 0-1,0-1 1,1 0 0,0-1-1,1 0 1,1-2-1,1 1 1,-1-2-1,2 0 1,26 14 0,-9-9 26,0-2 0,1-1 0,1-2 0,0-2 0,74 12 1,-44-15 58,1-2 1,100-7-1,-106-3 7,-1-4 1,1-2-1,-2-2 0,70-26 1,-22 0 201,135-72-1,-209 94-170,-1-2 0,-1 0 0,0-3 1,-2 0-1,0-2 0,39-42 0,-54 50-18,-1-1 1,0 0 0,-2-1-1,0 0 1,0-1 0,-2 0 0,-1-1-1,0 0 1,-1 0 0,-1-1 0,-1 0-1,4-38 1,-7 34-86,-1 0 0,-1 0 0,-2 0-1,0 0 1,-1 0 0,-2 1 0,0-1 0,-2 1-1,-16-39 1,15 45-50,-1 1 0,-1 1-1,0 0 1,-1 0 0,-1 1-1,0 0 1,-2 1 0,1 1-1,-1 0 1,-1 1 0,0 0-1,-1 1 1,-22-11-1,18 12-327,0 1 0,0 2 0,-1 0 0,0 1-1,-24-4 1,-110-8-6121,142 17 5608,-62-4-6155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7.644"/>
    </inkml:context>
    <inkml:brush xml:id="br0">
      <inkml:brushProperty name="width" value="0.025" units="cm"/>
      <inkml:brushProperty name="height" value="0.025" units="cm"/>
      <inkml:brushProperty name="color" value="#E71224"/>
    </inkml:brush>
  </inkml:definitions>
  <inkml:trace contextRef="#ctx0" brushRef="#br0">10 57 6758,'0'0'22582,"-9"-38"-22582,28 38-32,7 0-289,4 0-1696,4-2-2147,1-14-3011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43.625"/>
    </inkml:context>
    <inkml:brush xml:id="br0">
      <inkml:brushProperty name="width" value="0.025" units="cm"/>
      <inkml:brushProperty name="height" value="0.025" units="cm"/>
    </inkml:brush>
  </inkml:definitions>
  <inkml:trace contextRef="#ctx0" brushRef="#br0">90 3 2146,'0'0'6556,"-9"0"-4368,3 0-1798,-1-1 198,1 0-1,-1 1 0,0 0 0,1 0 0,-1 0 0,0 1 1,1 0-1,-13 3 0,19-4-509,0 0-1,0 1 1,-1-1-1,1 0 1,0 0-1,0 0 1,0 0-1,0 1 1,-1-1-1,1 0 1,0 0-1,0 0 1,0 0-1,0 1 1,0-1-1,0 0 1,-1 0 0,1 1-1,0-1 1,0 0-1,0 0 1,0 0-1,0 1 1,0-1-1,0 0 1,0 0-1,0 1 1,0-1-1,0 0 1,0 0-1,0 1 1,0-1-1,0 0 1,0 0 0,0 1-1,1-1 1,-1 0-1,0 0 1,0 0-1,0 1 1,0-1-1,12 10 1339,13 4-531,-5-10-550,1 0 1,0-1-1,-1-1 0,1-1 0,0-1 0,21-3 0,16 1 37,1927-2 3861,-1664 15-4069,-21 0-83,-126-10 99,867-3 548,-247-27 165,-234 8-142,-638 26-684,12-1-4543,41-5-462,1-6-2018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15.697"/>
    </inkml:context>
    <inkml:brush xml:id="br0">
      <inkml:brushProperty name="width" value="0.025" units="cm"/>
      <inkml:brushProperty name="height" value="0.025" units="cm"/>
    </inkml:brush>
  </inkml:definitions>
  <inkml:trace contextRef="#ctx0" brushRef="#br0">4881 1 11851,'0'0'5659,"1"8"-5152,0-6-454,-1 1-1,0-1 1,1 1-1,-1-1 1,0 1 0,0-1-1,0 1 1,-1-1-1,1 1 1,0-1 0,-1 1-1,0-1 1,1 1-1,-1-1 1,-3 4 0,2-2 55,-2 0 1,1-1 0,0 0 0,-1 0 0,0 0 0,1 0 0,-1-1 0,0 1 0,-1-1-1,-4 2 1,-42 20 770,0-3 0,-2-2-1,0-3 1,-105 19 0,155-34-861,-678 93 775,169-40-764,-22 2-15,-213-54 55,332-13-47,-602 11-49,978 1-8,0 1-1,0 2 1,1 2-1,-1 2 1,1 1-1,-63 24 1,83-25 10,1 0 0,0 1 0,0 1 0,1 1 0,1 0 0,-25 24 0,31-26 17,0 1-1,1 0 1,0 0 0,1 1 0,0 0 0,1 1 0,0-1 0,1 1 0,0 0 0,-6 24 0,11-34-178,-1 0 0,1 0 0,-1 0 0,1 0 1,0 0-1,0 0 0,0 0 0,0 0 0,0-1 1,1 1-1,-1 0 0,1 0 0,-1 0 0,1 2 1,0-4-22,0 1-1,-1-1 1,1 1 0,-1-1 0,1 0 0,0 1 0,-1-1 0,1 0 0,0 0 0,-1 0 0,1 1 0,0-1 0,-1 0 0,1 0 0,0 0-1,-1 0 1,1 0 0,0 0 0,-1 0 0,1-1 0,0 1 0,0 0 0,-1 0 0,1 0 0,-1-1 0,1 1 0,0 0 0,-1-1-1,1 1 1,-1 0 0,1-1 0,0 1 0,-1-1 0,1 1 0,-1-1 0,0 1 0,1-1 0,-1 1 0,1-1 0,-1 0 0,0 1 0,1-2-1,16-20-7094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16.100"/>
    </inkml:context>
    <inkml:brush xml:id="br0">
      <inkml:brushProperty name="width" value="0.025" units="cm"/>
      <inkml:brushProperty name="height" value="0.025" units="cm"/>
    </inkml:brush>
  </inkml:definitions>
  <inkml:trace contextRef="#ctx0" brushRef="#br0">353 34 12780,'0'0'1639,"-8"-6"-796,-25-18-143,32 23-683,1 1 0,-1 0 0,0-1 0,0 1 0,1-1 0,-1 1 0,0 0 0,0 0 0,0-1 0,0 1 0,0 0 0,0 0-1,1 0 1,-1 0 0,0 0 0,0 0 0,0 0 0,0 1 0,0-1 0,0 0 0,1 0 0,-1 1 0,0-1 0,0 0 0,0 1 0,1-1 0,-1 1 0,0-1 0,0 1 0,1-1 0,-1 1 0,1 0 0,-1-1 0,0 1 0,1 0 0,-1-1 0,1 1 0,-1 0 0,1 0 0,0-1 0,-1 1 0,1 1 0,-3 2 96,-50 66 1341,3 3-1,4 1 0,-56 120 1,98-188-1391,1 1-6,0-1 1,0 0 0,0 1 0,1 0-1,0-1 1,0 1 0,1 0 0,-1 0 0,1 7-1,1-13-45,0-1-1,0 0 0,0 1 0,0-1 0,0 1 1,0-1-1,1 0 0,-1 1 0,0-1 1,0 1-1,0-1 0,1 0 0,-1 1 0,0-1 1,0 0-1,1 0 0,-1 1 0,0-1 0,0 0 1,1 1-1,-1-1 0,0 0 0,1 0 1,-1 0-1,1 0 0,-1 1 0,0-1 0,1 0 1,-1 0-1,0 0 0,1 0 0,-1 0 1,1 0-1,0 0 0,21-3 398,19-13 471,194-122 887,33-17-2931,-112 87-4879,-100 45-101</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59.529"/>
    </inkml:context>
    <inkml:brush xml:id="br0">
      <inkml:brushProperty name="width" value="0.025" units="cm"/>
      <inkml:brushProperty name="height" value="0.025" units="cm"/>
    </inkml:brush>
  </inkml:definitions>
  <inkml:trace contextRef="#ctx0" brushRef="#br0">66 0 18898,'0'0'6406,"1"13"-6134,-3 28 299,-2-1 1,-2 0-1,-19 69 0,19-85-628,-2 4-315,-7 52 0,15-80 279,0 0 0,0-1 0,0 1-1,0 0 1,0 0 0,0 0 0,0 0-1,0-1 1,0 1 0,0 0 0,0 0-1,0 0 1,0 0 0,1 0 0,-1-1-1,0 1 1,0 0 0,0 0 0,0 0-1,0 0 1,1 0 0,-1 0 0,0 0-1,0 0 1,0 0 0,0-1-1,0 1 1,1 0 0,-1 0 0,0 0-1,0 0 1,0 0 0,0 0 0,1 0-1,-1 0 1,0 0 0,0 0 0,0 0-1,1 0 1,-1 0 0,0 0 0,0 1-1,0-1 1,0 0 0,0 0 0,1 0-1,-1 0 1,0 0 0,0 0 0,0 0-1,0 0 1,0 0 0,1 1 0,-1-1-1,0 0 1,0 0 0,0 0 0,0 0-1,0 0 1,0 1 0,0-1 0,0 0-1,0 0 1,0 0 0,0 0 0,0 1-1,1-1 1,-1 0 0,0 0 0,12-12-2268,8-17-3639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59.870"/>
    </inkml:context>
    <inkml:brush xml:id="br0">
      <inkml:brushProperty name="width" value="0.025" units="cm"/>
      <inkml:brushProperty name="height" value="0.025" units="cm"/>
    </inkml:brush>
  </inkml:definitions>
  <inkml:trace contextRef="#ctx0" brushRef="#br0">162 1 11979,'0'0'5093,"-13"59"-2370,-5-17 448,-5 4-1089,-1 3-321,5 0-543,1-4-578,4-7-352,5-6-192,5-5-63,4-7-1,0-9-449,0-10-1152,0-7-3172,-4-12 609,-12-8-1825</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0.231"/>
    </inkml:context>
    <inkml:brush xml:id="br0">
      <inkml:brushProperty name="width" value="0.025" units="cm"/>
      <inkml:brushProperty name="height" value="0.025" units="cm"/>
    </inkml:brush>
  </inkml:definitions>
  <inkml:trace contextRef="#ctx0" brushRef="#br0">1 4 15535,'0'0'11274,"88"14"-9800,-30-9-449,13-5-449,16 0-352,7-5-95,-1 0-418,-6 2-2017,-9-2-1954,-12 0-3491</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0.571"/>
    </inkml:context>
    <inkml:brush xml:id="br0">
      <inkml:brushProperty name="width" value="0.025" units="cm"/>
      <inkml:brushProperty name="height" value="0.025" units="cm"/>
    </inkml:brush>
  </inkml:definitions>
  <inkml:trace contextRef="#ctx0" brushRef="#br0">1 42 9897,'0'0'13069,"82"13"-10987,-26-13-417,22-5-672,11-7-448,3-2-353,-4 1-96,-9 5-192,-15 5-1121,-20 3-1442,-23 2-896,-17 9-609,-4 2-1794</inkml:trace>
  <inkml:trace contextRef="#ctx0" brushRef="#br0" timeOffset="1">178 172 16688,'0'0'6726,"77"11"-4964,-20-11-801,14-1-673,4-8-160,0-2-1153,-4 0-3875,-10 5-8329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1.658"/>
    </inkml:context>
    <inkml:brush xml:id="br0">
      <inkml:brushProperty name="width" value="0.025" units="cm"/>
      <inkml:brushProperty name="height" value="0.025" units="cm"/>
    </inkml:brush>
  </inkml:definitions>
  <inkml:trace contextRef="#ctx0" brushRef="#br0">68 1 7239,'0'0'21898,"3"13"-21274,1 10-421,-2 0 0,0-1 0,-2 1 0,0 0 0,-1 0 0,-6 27 0,0-7-128,7-31-193,-2-1 1,1-1-1,-1 1 1,-1 0-1,0 0 1,-1-1-1,0 1 1,-9 16-1,2-19-4280,-2-11-5153,5-10-2631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1.998"/>
    </inkml:context>
    <inkml:brush xml:id="br0">
      <inkml:brushProperty name="width" value="0.025" units="cm"/>
      <inkml:brushProperty name="height" value="0.025" units="cm"/>
    </inkml:brush>
  </inkml:definitions>
  <inkml:trace contextRef="#ctx0" brushRef="#br0">0 50 19827,'0'0'4372,"11"-6"-3075,7-1-999,0 0-1,0 2 1,1 0 0,-1 1-1,1 1 1,0 0-1,30 1 1,21-1 126,-22 0-327,0 2 0,0 2 0,80 12-1,-123-12-101,0 0 0,0 0 0,-1 1 0,1-1 0,0 1 0,-1 0 0,1 1-1,-1-1 1,0 1 0,0-1 0,0 2 0,0-1 0,3 4 0,-6-5 21,1 0-1,-1 0 1,0 0 0,0 0 0,0 0 0,0 1 0,-1-1 0,1 0 0,-1 1 0,1-1 0,-1 0 0,0 1 0,0-1-1,0 1 1,0-1 0,0 0 0,-1 1 0,1-1 0,-1 0 0,1 1 0,-1-1 0,0 0 0,0 0 0,0 0 0,0 1-1,0-1 1,-1 0 0,-2 3 0,-15 19 388,0-1 0,-2 0 1,-1-2-1,0 0 0,-33 22 0,21-17 228,-52 53 0,85-77-630,-1-1-1,1 0 1,-1 1-1,1-1 1,0 1-1,0 0 1,0-1-1,0 1 1,0 0-1,0 0 1,0 0 0,0-1-1,1 1 1,-1 0-1,1 0 1,-1 0-1,1 0 1,0 0-1,0 3 1,0-4 0,1 0 0,-1 0 0,1 0-1,0 0 1,-1 0 0,1 0 0,0 0 0,0 0 0,0 0 0,0 0 0,0 0 0,0 0-1,0-1 1,0 1 0,0 0 0,0-1 0,0 1 0,1-1 0,-1 1 0,0-1 0,0 0-1,2 1 1,12 1-36,-1 0 0,1 0-1,0-2 1,17-1 0,-10 1-184,71 2-4072,-32-2-2534,-17 0-293</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2.387"/>
    </inkml:context>
    <inkml:brush xml:id="br0">
      <inkml:brushProperty name="width" value="0.025" units="cm"/>
      <inkml:brushProperty name="height" value="0.025" units="cm"/>
    </inkml:brush>
  </inkml:definitions>
  <inkml:trace contextRef="#ctx0" brushRef="#br0">0 151 12172,'0'0'16629,"11"-4"-16202,53-15-200,37-11-13,-92 27-180,0-1 1,-1 0-1,1 0 1,-1 0 0,0-1-1,-1-1 1,1 1 0,10-11-1,-17 15-20,0 0-1,0 0 0,0 0 1,0 0-1,0 0 0,-1 0 1,1 0-1,0-1 0,0 1 1,-1 0-1,1-1 0,-1 1 1,1 0-1,-1-1 0,0 1 1,1-1-1,-1 1 0,0-1 0,0 1 1,0-3-1,-1 3-3,1 0 0,-1 0 0,1 0 0,-1 1 0,1-1 0,-1 0 1,0 0-1,0 0 0,1 1 0,-1-1 0,0 0 0,0 1 0,0-1 0,0 0 0,0 1 0,0-1 0,0 1 0,0 0 0,0-1 0,-2 1 0,-3-2 12,0 1 0,0 1 0,-1-1 0,1 1 0,0 0 0,0 0 0,-1 1 0,-6 1 0,3 2 51,0-1 0,1 1-1,-1 1 1,1 0 0,0 0 0,1 1-1,-1 0 1,1 1 0,0-1 0,1 2-1,-1-1 1,-9 14 0,9-11 30,1 0 0,1 0 1,-1 0-1,2 1 0,-1-1 1,2 1-1,-1 1 0,1-1 0,1 1 1,-3 20-1,5-30-104,1 0 0,0 0-1,0 0 1,0 0 0,0 0 0,1 0-1,-1 0 1,1 0 0,-1 0 0,1 0-1,-1 0 1,1 0 0,0 0 0,0 0-1,0 0 1,0 0 0,1-1 0,-1 1-1,0 0 1,3 1 0,-1 0 8,0-1 1,1 0-1,-1 0 1,1 0-1,-1 0 1,1-1-1,0 1 1,0-1-1,-1 0 0,7 0 1,10 2-124,0-2 0,1-1 0,31-3 0,-32 2-287,37-6-2278,-2-7-3340,-7-4-3732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08.004"/>
    </inkml:context>
    <inkml:brush xml:id="br0">
      <inkml:brushProperty name="width" value="0.025" units="cm"/>
      <inkml:brushProperty name="height" value="0.025" units="cm"/>
      <inkml:brushProperty name="color" value="#E71224"/>
    </inkml:brush>
  </inkml:definitions>
  <inkml:trace contextRef="#ctx0" brushRef="#br0">163 0 17521,'0'0'4003,"-11"4"-1067,3-1-2703,1 0 0,0 1 0,-1-1 0,1 1 0,0 1 0,1 0 0,-1 0 0,1 0 0,0 0 0,0 1 0,1 0 0,0 0 0,-7 10 0,3 1 8,1 0 0,1 1-1,0-1 1,1 1 0,1 1-1,1-1 1,0 1 0,2-1 0,0 1-1,1 36 1,1-51-218,0-1 0,1 0-1,-1 1 1,1-1 0,0 1-1,0-1 1,0 0 0,0 0 0,1 1-1,-1-1 1,1 0 0,0 0 0,0 0-1,0-1 1,0 1 0,0 0 0,1-1-1,-1 1 1,1-1 0,-1 0 0,1 0-1,0 0 1,0 0 0,0-1 0,0 1-1,0-1 1,1 0 0,2 2-1,-1-2 14,-1 0 0,1 0 0,-1 0-1,1-1 1,0 1 0,-1-1-1,1 0 1,-1 0 0,1-1 0,0 1-1,-1-1 1,1 0 0,-1 0-1,1-1 1,-1 0 0,0 1 0,1-1-1,-1 0 1,0-1 0,6-4-1,9-17 160,-19 23-180,0 0-1,0 0 1,1 1 0,-1-1-1,0 0 1,0 0-1,0 1 1,0-1-1,0 0 1,0 0-1,0 1 1,-1-1 0,1 0-1,0 0 1,0 1-1,-1-1 1,1 0-1,0 0 1,-1 1 0,1-1-1,0 0 1,-1 0-1,-1 0 13,-1-1 0,1 0 0,0 1 0,0 0 0,-1 0 0,1 0 0,0 0 0,-1 0 0,1 0 0,-1 0-1,1 1 1,-1-1 0,0 1 0,1 0 0,-1 0 0,-3 0 0,-46 5-27,50-4 0,0-1 0,0 1 0,-1 0 0,1 0 0,0 0 0,0 0 0,0 0 0,0 0 0,0 0 0,0 1 0,0-1 0,1 1 0,-1-1 0,0 1 0,1 0 0,-1 0 0,1 0 0,0 0 0,-3 4 0,29-6 0,-13-5 0,-1 0 0,0 0 0,0-1 0,-1-1 0,0 0 0,0 0 0,11-11 0,13-9 0,-34 27 0,0-1 0,1 1 0,-1 0 0,1-1 0,-1 1 0,1 0 0,-1-1 0,1 1 0,-1 0 0,1 0 0,-1-1 0,1 1 0,-1 0 0,1 0 0,-1 0 0,1 0 0,-1 0 0,1 0 0,-1 0 0,1 0 0,0 0 0,-1 0 0,1 0 0,-1 0 0,1 0 0,-1 0 0,1 0 0,-1 1 0,1-1 0,-1 0 0,1 0 0,-1 1 0,1-1 0,-1 0 0,1 1 0,-1-1 0,0 0 0,1 1 0,-1-1 0,1 0 0,-1 1 0,0-1 0,1 1 0,-1-1 0,0 1 0,0-1 0,0 1 0,1-1 0,-1 1 0,0-1 0,0 1 0,0 0 0,0-1 0,0 1 0,0-1 0,0 1 0,0-1 0,0 1 0,0-1 0,0 1 0,0 0 0,-2 46 0,1-38 0,-5 49 0,2-33 0,1 0 0,2-1 0,2 36 0,7-34-2023,2-13-6065,4-5-13255</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3.385"/>
    </inkml:context>
    <inkml:brush xml:id="br0">
      <inkml:brushProperty name="width" value="0.025" units="cm"/>
      <inkml:brushProperty name="height" value="0.025" units="cm"/>
    </inkml:brush>
  </inkml:definitions>
  <inkml:trace contextRef="#ctx0" brushRef="#br0">1 49 14798,'0'0'11963,"7"13"-10329,-7-12-1599,5 6 131,-1 0 0,0 1 0,-1-1 0,0 1 0,0 0 0,-1 0 0,0 0 0,0 0 0,-1 0 0,0 0 0,0 1 0,-1-1 0,-1 15 0,-4-1 84,-2 32 232,7-54-475,0 1-1,0-1 1,0 0 0,0 0 0,0 1 0,0-1 0,0 0-1,1 0 1,-1 0 0,0 1 0,0-1 0,0 0 0,0 0-1,0 0 1,0 1 0,0-1 0,0 0 0,1 0 0,-1 0-1,0 0 1,0 1 0,0-1 0,0 0 0,1 0 0,-1 0 0,0 0-1,0 0 1,0 0 0,1 1 0,-1-1 0,0 0 0,0 0-1,0 0 1,1 0 0,-1 0 0,0 0 0,0 0 0,1 0-1,-1 0 1,0 0 0,0 0 0,0 0 0,1 0 0,12-7 283,9-10 85,-14 3-351,0-1 1,-1 1-1,-1-1 0,0 0 0,-1-1 0,0 0 1,-1 1-1,-1-1 0,-1 0 0,0-1 1,-1 1-1,-2-21 0,-5 79-48,4-34 15,0-1 0,1 1 0,0 0 0,0-1 0,1 1 0,1 9 0,-1-15 9,0 0 0,1 0 0,0 1 0,0-1 0,-1 0 0,1 0-1,0 0 1,1 0 0,-1 0 0,0 0 0,1-1 0,-1 1-1,1 0 1,-1-1 0,1 1 0,0-1 0,-1 1 0,1-1 0,0 0-1,0 0 1,0 0 0,0 0 0,0 0 0,1 0 0,-1 0-1,2 0 1,6 1 4,1 0 0,-1-1 1,1 0-1,-1-1 0,0 0 0,1 0 0,-1-1 0,1-1 0,-1 0 0,0 0 0,0-1 0,0 0 0,0-1 0,0 0 1,9-5-1,-11 5-3,1-1 1,-1 0-1,0 0 1,0-1-1,-1 0 1,0-1-1,0 1 1,0-1-1,-1 0 1,0-1-1,0 0 1,-1 0-1,0 0 1,0 0-1,-1-1 1,5-14-1,-9 23-1,1-1 0,-1 1 0,0-1 0,0 0 0,1 1 0,-1-1 1,0 0-1,0 1 0,0-1 0,0 0 0,0 1 0,0-1 0,0 0 0,0 1 0,0-1 0,0 0 0,0 1 0,0-1 0,0 0 1,0 1-1,-1-1 0,1 1 0,0-1 0,0 0 0,-1 0 0,-12 8 2,-15 24-22,15-14 12,-38 58 15,48-70-6,0 0 1,1 1-1,-1-1 1,1 1-1,0 0 1,0 0-1,1 0 0,-1 0 1,1 0-1,1 0 1,-1 10-1,1-15-1,1 0 0,-1-1 0,1 1 0,-1 0 0,1 0 0,-1 0 0,1-1 0,0 1 0,-1 0 0,1-1 0,0 1 0,0-1 0,-1 1 0,1-1 0,0 1 0,0-1 0,0 1 0,0-1 0,0 0 0,-1 1 0,1-1 0,0 0 0,0 0 0,0 0 0,0 0 0,0 0 0,0 0 0,0 0 0,2 0 0,31-2 0,-34 2 0,20-5 0,-1 0 0,0-1 0,-1-1 0,1 0 0,30-19 0,-30 15 0,2 1 0,0 1 0,0 1 0,22-6 0,-42 14 0,1-1 0,-1 1 0,0-1 0,0 1 0,0 0 0,0 0 0,1-1 0,-1 1 0,0 0 0,0 0 0,1 0 0,-1 0 0,0 1 0,0-1 0,0 0 0,1 0 0,-1 1 0,0-1 0,0 1 0,0-1 0,0 1 0,0-1 0,0 1 0,0 0 0,0-1 0,0 1 0,1 1 0,-1 0 0,0 1 0,0-1 0,-1 0 0,1 0 0,-1 1 0,0-1 0,0 0 0,0 1 0,0-1 0,-1 4 0,4 24 0,-3-29 0,1 0 0,-1 0 0,1 0 0,-1-1 0,1 1 0,0 0 0,0 0 0,-1 0 0,1-1 0,0 1 0,0 0 0,0-1 0,0 1 0,0 0 0,0-1 0,0 0 0,0 1 0,0-1 0,0 1 0,0-1 0,0 0 0,0 0 0,0 0 0,0 0 0,0 0 0,0 0 0,2 0 0,8 0 0,0-1 0,1-1 0,-1 0 0,0 0 0,21-9 0,-21 7 0,0 1 0,1 0 0,-1 0 0,0 1 0,16 0 0,-27 2-136,1 1 0,-1-1 1,1 1-1,-1-1 0,1 1 0,-1-1 0,1 1 0,-1 0 1,0-1-1,1 1 0,-1 0 0,0-1 0,1 1 1,-1 0-1,0-1 0,0 1 0,0 0 0,0 0 1,0-1-1,0 1 0,0 0 0,0 0 0,0-1 0,0 1 1,0 0-1,0-1 0,-1 2 0,1 6-3140,2-2-4699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3.801"/>
    </inkml:context>
    <inkml:brush xml:id="br0">
      <inkml:brushProperty name="width" value="0.025" units="cm"/>
      <inkml:brushProperty name="height" value="0.025" units="cm"/>
    </inkml:brush>
  </inkml:definitions>
  <inkml:trace contextRef="#ctx0" brushRef="#br0">66 1 14414,'0'0'14323,"-8"13"-12914,5-8-1235,-5 7 71,1 0-1,1 1 1,-1-1 0,2 1-1,0 1 1,1-1 0,0 1 0,1 0-1,-2 20 1,4-32-245,1-1 0,0 0 0,1 0 0,-1 1 0,0-1 0,0 0 0,0 0 0,1 1 0,-1-1 0,1 0 0,-1 0 0,1 0 0,-1 0 0,1 1 0,0-1 0,-1 0 0,1 0 0,0 0 0,0-1 0,0 1 0,0 0 0,0 0 0,0 0 0,0-1 0,0 1 0,1 0 0,1 0 0,0 0 0,0 0 0,0 0 0,0-1 0,0 0 0,0 1 0,0-1 0,0 0 0,1 0 0,4-2 0,1 1 0,-1-1 0,1 0 0,0-1 0,0 0 0,-1-1 0,15-8 0,-9 2 0,-2-2 0,1 0 0,-2 0 0,1-1 0,-2 0 0,0-1 0,0 0 0,-2-1 0,9-18 0,-49 137 0,31-100 0,0 0 0,0 0 0,1 0 0,-1 0 0,1 0 0,0 1 0,0-1 0,0 0 0,0 0 0,2 5 0,-2-8 0,1 1 0,0-1 0,0 1 0,0-1 0,0 1 0,0-1 0,0 0 0,0 0 0,0 1 0,0-1 0,1 0 0,-1 0 0,0 0 0,1 0 0,-1 0 0,1-1 0,-1 1 0,1 0 0,-1-1 0,1 1 0,0-1 0,-1 1 0,1-1 0,0 0 0,-1 0 0,4 0 0,13 2-518,-1-1 1,29-3-1,-39 2-173,-1-1 0,0-1 0,0 1 0,0-1 0,0 0 0,9-4 0,17-15-10888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4.362"/>
    </inkml:context>
    <inkml:brush xml:id="br0">
      <inkml:brushProperty name="width" value="0.025" units="cm"/>
      <inkml:brushProperty name="height" value="0.025" units="cm"/>
    </inkml:brush>
  </inkml:definitions>
  <inkml:trace contextRef="#ctx0" brushRef="#br0">0 180 16784,'0'0'7933,"13"3"-5584,-12-3-2334,10 4 352,0-2 0,0 0 0,1 0 0,-1-1 0,0 0 0,1-1 0,-1 0 0,1-1 1,-1 0-1,0-1 0,14-3 0,-10-1-228,-1-1-1,1 0 1,-1-1 0,-1 0 0,17-13 0,-26 18-117,0 0 0,0-1 1,0 1-1,-1-1 1,1 0-1,-1 0 1,0-1-1,0 1 0,0 0 1,0-1-1,-1 0 1,0 0-1,0 1 0,0-1 1,-1-1-1,0 1 1,1 0-1,-2 0 1,1-9-1,-1 13-22,0-1 0,-1 0 0,0 1 0,1-1 0,-1 0 0,0 1 0,0-1 0,0 1 0,0-1 0,0 1 0,0 0 0,0-1 0,0 1 0,-1 0 0,1 0 0,0 0 0,-1 0 0,1 0 0,-1 0 0,1 0 0,-1 0 0,0 1 0,1-1 0,-1 1 0,0-1 0,1 1 0,-1-1 0,0 1 0,0 0 0,1 0 0,-1 0 0,0 0 0,-3 1 0,-2-1 0,0 0 0,0 1 0,1-1 0,-1 2 0,0-1 0,0 1 0,-11 4 0,5 2 0,0 0 0,1 0 0,0 1 0,0 1 0,1 0 0,-17 19 0,21-21 0,1 0 0,-1 0 0,1 1 0,0 0 0,1 1 0,0-1 0,1 1 0,0 0 0,0 0 0,-2 12 0,6-20 2,-1 0 0,1 0-1,0 0 1,0 0 0,0 0 0,0 0-1,0-1 1,1 1 0,-1 0 0,1 0 0,-1 0-1,1 0 1,-1-1 0,1 1 0,0 0-1,0-1 1,0 1 0,0 0 0,0-1 0,0 1-1,0-1 1,3 2 0,-1-1-9,0 1-1,1-1 1,-1 0-1,1 0 1,0-1 0,0 1-1,0-1 1,0 0 0,8 2-1,8-1-409,1 0 0,0-1 0,27-3 0,-34 1-247,37-5-7787,-1-7-9048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4.908"/>
    </inkml:context>
    <inkml:brush xml:id="br0">
      <inkml:brushProperty name="width" value="0.025" units="cm"/>
      <inkml:brushProperty name="height" value="0.025" units="cm"/>
    </inkml:brush>
  </inkml:definitions>
  <inkml:trace contextRef="#ctx0" brushRef="#br0">0 78 14798,'0'0'17649,"81"11"-17329,-32-11-320,7 0 0,5 0 0,-2-7 0,0-5 0,-2-4 0,-7-7-5669,-6-8-7944</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5.326"/>
    </inkml:context>
    <inkml:brush xml:id="br0">
      <inkml:brushProperty name="width" value="0.025" units="cm"/>
      <inkml:brushProperty name="height" value="0.025" units="cm"/>
    </inkml:brush>
  </inkml:definitions>
  <inkml:trace contextRef="#ctx0" brushRef="#br0">276 30 17168,'0'0'8750,"-10"-5"-5787,4 1-2769,0 1 0,0 0 1,-1 0-1,1 1 0,-1 0 1,1 0-1,-1 0 0,0 1 1,0 0-1,0 0 0,0 1 0,0 0 1,0 0-1,0 0 0,0 1 1,0 0-1,0 1 0,1 0 1,-12 4-1,10-2-194,0 0 0,0 0 0,1 1 0,-1 0 0,1 1 0,0-1 0,1 1 0,0 1 0,0-1 0,0 1 0,1 0 0,-1 1 0,2-1 0,-1 1 0,1 0 0,0 0 0,1 0 0,0 0 0,0 1 0,1-1 0,0 1 0,-1 12 0,3-18 1,1-1 1,-1 0-1,1 1 1,-1-1-1,1 0 0,0 1 1,0-1-1,0 0 1,0 0-1,0 0 0,0 1 1,1-1-1,-1-1 0,1 1 1,-1 0-1,1 0 1,0 0-1,0-1 0,0 1 1,0-1-1,0 0 1,0 1-1,0-1 0,0 0 1,0 0-1,1 0 1,-1-1-1,0 1 0,1-1 1,-1 1-1,4 0 1,11 1-89,0 0 1,0-1-1,25-1 1,-23 0-147,6-1-1206,0 0 0,0-2 1,29-7-1,31-16-7219,-15-2-3877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5.668"/>
    </inkml:context>
    <inkml:brush xml:id="br0">
      <inkml:brushProperty name="width" value="0.025" units="cm"/>
      <inkml:brushProperty name="height" value="0.025" units="cm"/>
    </inkml:brush>
  </inkml:definitions>
  <inkml:trace contextRef="#ctx0" brushRef="#br0">246 4 14606,'-12'1'7287,"0"1"-6592,-1 1 1,0 0-1,0 0 1,1 1-1,0 1 1,0 0-1,0 1 1,0 0-1,1 1 1,0 0-1,0 1 1,1 0-1,-10 11 1,-23 30 165,41-46-843,0 0 1,0 1-1,1-1 0,-1 0 1,0 1-1,1 0 1,0-1-1,0 1 0,0 0 1,0 0-1,1-1 1,0 1-1,-1 0 1,2 6-1,0-9-18,-1 1 0,1-1 0,0 1 0,0-1 0,0 0 0,1 1 0,-1-1 0,0 0 0,0 0 0,1 0 0,-1 0 0,1 0 0,-1 0 0,1 0 0,-1 0 0,1 0 0,0-1 0,-1 1 0,1-1 0,0 1 0,-1-1 0,1 0 0,0 0 0,0 1 0,-1-1 0,1 0 0,3-1 0,53-3 0,-44 1 0,0-1 0,0 0 0,0-1 0,-1-1 0,0 0 0,0-1 0,21-14 0,-27 16 0,0 0 0,0-1 0,0 1 0,-1-1 0,0-1 0,0 1 0,0-1 0,-1 0 0,0-1 0,-1 1 0,0-1 0,0 0 0,0 0 0,2-9 0,-5 16 0,-1-1 0,0 1 0,1 0 0,-1-1 0,0 0 0,0 1 0,0-1 0,0 1 0,0-1 0,-1 1 0,1-1 0,0 1 0,-1 0 0,1-1 0,-1 1 0,1-1 0,-1 1 0,0 0 0,0-1 0,1 1 0,-1 0 0,0 0 0,0 0 0,0-1 0,0 1 0,-3-1 0,1 0 0,0 0 0,0 1 0,0-1 0,-1 1 0,1 0 0,-1 0 0,1 0 0,-1 0 0,1 1 0,-1-1 0,-4 1 0,3-1 0,0 1 0,1 0 0,-1 0 0,0 1 0,1-1 0,-1 1 0,1 0 0,-1 0 0,1 1 0,-1-1 0,1 1 0,0 0 0,-1 0 0,1 1 0,0-1 0,0 1 0,1 0 0,-6 4 0,9-6-78,-1 0 0,1 0 1,-1 0-1,1-1 0,-1 1 0,1 0 1,0 0-1,0 0 0,-1 0 0,1 0 0,0 0 1,0 0-1,0 0 0,0 0 0,0 0 1,0 0-1,0 0 0,0 0 0,0 0 0,1 0 1,-1-1-1,0 1 0,1 0 0,-1 0 1,1 0-1,-1 0 0,1 0 0,-1-1 0,1 1 1,-1 0-1,1 0 0,0-1 0,-1 1 1,1 0-1,0-1 0,0 1 0,-1-1 0,1 1 1,0-1-1,0 1 0,0-1 0,0 0 1,0 1-1,0-1 0,-1 0 0,1 0 0,0 0 1,0 1-1,2-1 0,56 4-6679,-52-4 5803,40 1-4598,4-1-550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6.024"/>
    </inkml:context>
    <inkml:brush xml:id="br0">
      <inkml:brushProperty name="width" value="0.025" units="cm"/>
      <inkml:brushProperty name="height" value="0.025" units="cm"/>
    </inkml:brush>
  </inkml:definitions>
  <inkml:trace contextRef="#ctx0" brushRef="#br0">171 4 13293,'0'0'17098,"-10"-2"-15912,2 1-1095,0 1 1,0 0-1,0 0 1,0 1-1,0 0 0,1 0 1,-1 1-1,-12 4 1,14-5-70,1 1-1,0 0 1,0 0-1,0 1 1,0-1 0,1 1-1,-1 0 1,1 1-1,0-1 1,0 1-1,0-1 1,0 1 0,0 1-1,1-1 1,0 0-1,-4 7 1,7-11-22,0 1 0,0 0 0,0 0 0,-1-1 0,1 1 0,0 0 0,0-1 0,1 1 0,-1 0 0,0-1 0,0 1 0,0 0 0,0 0 0,1-1 0,-1 1 0,0-1 0,0 1 0,1 0 0,-1-1 0,1 1 0,-1-1 0,0 1 0,1 0 0,-1-1 0,1 0 0,-1 1 0,1-1 0,0 1 0,-1-1 0,1 1 0,-1-1 0,1 0 0,0 0 0,-1 1 0,1-1 0,0 0 0,-1 0 0,1 0 0,0 0 0,0 0 0,-1 1 0,1-1 0,0-1 0,0 1 0,43 4 0,-36-4 0,27 1-187,9 0-847,0 2 0,73 15 1,-117-18 1047,1 0 1,0 0-1,0 0 1,-1 0-1,1 0 1,0 0 0,-1 0-1,1 1 1,0-1-1,0 0 1,-1 0-1,1 1 1,-1-1 0,1 0-1,0 1 1,-1-1-1,1 1 1,-1-1-1,1 1 1,-1-1 0,1 1-1,-1-1 1,1 1-1,-1 0 1,1-1-1,-1 1 1,0-1 0,1 1-1,-1 0 1,0 0-1,0-1 1,1 2-1,-2 0 57,0-1 0,1 0-1,-1 1 1,0-1-1,0 0 1,0 1 0,0-1-1,0 0 1,0 0-1,0 0 1,-1 0-1,1 0 1,0 0 0,-2 1-1,-55 27 1659,56-28-1709,-33 14-20,0-1 0,0-2 0,-60 12 0,101-32-2765,19-10-6754,1 3 663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7.984"/>
    </inkml:context>
    <inkml:brush xml:id="br0">
      <inkml:brushProperty name="width" value="0.025" units="cm"/>
      <inkml:brushProperty name="height" value="0.025" units="cm"/>
    </inkml:brush>
  </inkml:definitions>
  <inkml:trace contextRef="#ctx0" brushRef="#br0">1 111 7399,'9'-30'9052,"-7"20"-7131,0 0-1,1 1 1,1-1-1,0 1 1,0 0-1,8-13 1,-6 20-602,-3 12-1065,-1 14-366,-2-24 151,-4 73 281,-14 89 0,8-99-76,4 0 0,1 84 0,14-118-4971,-4-26 770,-5-17 672,-6-7-2854,-5-6-2498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8.312"/>
    </inkml:context>
    <inkml:brush xml:id="br0">
      <inkml:brushProperty name="width" value="0.025" units="cm"/>
      <inkml:brushProperty name="height" value="0.025" units="cm"/>
    </inkml:brush>
  </inkml:definitions>
  <inkml:trace contextRef="#ctx0" brushRef="#br0">0 16 15919,'0'0'13004,"49"-16"-12299,-5 19-417,6-1-192,4 2-96,1-3-961,-1 1-1825,-8-2-1891,-8 0-3170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8.656"/>
    </inkml:context>
    <inkml:brush xml:id="br0">
      <inkml:brushProperty name="width" value="0.025" units="cm"/>
      <inkml:brushProperty name="height" value="0.025" units="cm"/>
    </inkml:brush>
  </inkml:definitions>
  <inkml:trace contextRef="#ctx0" brushRef="#br0">286 12 20563,'0'0'7464,"-8"-2"-4939,1 0-2402,1 0 0,0 0 0,-1 1 0,1 0 0,-1 0 0,0 1 0,1 0 0,-1 0 0,1 1 0,-1-1 0,1 1 1,-1 1-1,1-1 0,-1 1 0,1 0 0,0 1 0,-7 3 0,2 0-123,1 1 0,0 0 0,-17 15 0,25-20 0,0 0 0,0 0 0,0 0 0,0 0 0,1 0 0,-1 1 0,0-1 0,1 1 0,0-1 0,0 1 0,-1-1 0,2 1 0,-1 0 0,0-1 0,0 1 0,1 0 0,-1 0 0,1 0 0,0 0 0,0-1 0,0 1 0,1 6 0,0-8-10,0 1 0,0-1 0,0 1-1,1-1 1,-1 1 0,0-1 0,1 1 0,-1-1 0,0 0 0,1 0-1,0 0 1,-1 0 0,1 0 0,0 0 0,-1 0 0,1 0-1,0-1 1,0 1 0,2 0 0,45 9-516,-34-8 267,46 7-1206,40 9 432,-100-18 1052,0 0 1,0 1-1,0-1 0,0 0 0,0 0 0,0 0 1,0 1-1,0-1 0,0 0 0,-1 1 1,1-1-1,0 1 0,0-1 0,0 1 1,0 0-1,-1-1 0,1 1 0,0 0 1,0-1-1,-1 1 0,1 0 0,-1 0 0,1 0 1,-1-1-1,1 1 0,-1 0 0,1 2 1,-1-2 46,-1 0 1,1 1-1,-1-1 1,1 0-1,-1 0 0,1 0 1,-1 1-1,0-1 1,0 0-1,0 0 1,0 0-1,0 0 1,0-1-1,0 1 1,0 0-1,0 0 0,-1 0 1,-55 28 1684,57-29-1751,-31 14-72,-1-2-1,-1-1 1,0-2-1,0-1 1,-1-1-1,-40 2 1,64-11-4418,9-8-8322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1.664"/>
    </inkml:context>
    <inkml:brush xml:id="br0">
      <inkml:brushProperty name="width" value="0.025" units="cm"/>
      <inkml:brushProperty name="height" value="0.025" units="cm"/>
      <inkml:brushProperty name="color" value="#E71224"/>
    </inkml:brush>
  </inkml:definitions>
  <inkml:trace contextRef="#ctx0" brushRef="#br0">6 1755 5958,'-1'0'160,"1"0"1,0 0-1,0 0 1,0 0-1,0 0 1,0 0-1,0 0 1,-1 0-1,1 1 1,0-1-1,0 0 1,0 0-1,0 0 1,0 0-1,0 0 1,-1 0-1,1 0 1,0 0-1,0 0 1,0 0-1,0 0 1,0 0-1,-1-1 1,1 1-1,0 0 1,0 0-1,0 0 1,0 0-1,0 0 1,0 0-1,-1 0 1,1 0-1,0 0 1,0 0-1,0 0 1,0-1-1,0 1 1,0 0-1,0 0 1,0 0-1,0 0 1,-1 0-1,1 0 1,0 0-1,0-1 1,0 1-1,0 0 1,0 0-1,0 0 1,0 0-1,0 0 1,0-1-1,0 1 1,0 0-1,0 0 1,0 0-1,0 0 1,0 0-1,0-1 1,0 1-1,11-8 2530,17-6-1397,139-26 1888,85-27-3170,-123 32 192,476-158 929,-279 83-828,33 7 1060,58-20 454,-28-6-1144,267-94 333,-334 119-564,-76 26-331,425-132 34,-378 121 29,383-100-74,-603 178 75,-2 0-3021,-54 6-2056,-4-4-3293</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1.259"/>
    </inkml:context>
    <inkml:brush xml:id="br0">
      <inkml:brushProperty name="width" value="0.025" units="cm"/>
      <inkml:brushProperty name="height" value="0.025" units="cm"/>
    </inkml:brush>
  </inkml:definitions>
  <inkml:trace contextRef="#ctx0" brushRef="#br0">61 60 8488,'0'0'17750,"-2"12"-16869,-16 75 297,4 0 0,-4 154 0,14-340 846,0-57-1897,5 138-135,0-1-1,1 0 1,1 1 0,1 0-1,1 0 1,7-19 0,-9 31-7,0 1 0,0-1-1,1 1 1,0 0 0,0 0 0,0 0 0,0 0 0,1 1 0,0 0 0,0 0 0,0 0 0,0 0 0,1 1 0,-1 0 0,1 0 0,0 1-1,0-1 1,0 1 0,0 0 0,0 1 0,0 0 0,1 0 0,-1 0 0,0 0 0,1 1 0,-1 0 0,0 1 0,1 0 0,-1-1 0,12 5-1,-13-4 1,1 0 0,-1 1 0,1-1 0,-1 1 0,0 0 0,0 1 0,0-1 0,0 1 0,0 0 0,0 1 0,-1-1 0,1 1 0,-1 0 0,0 0 0,-1 0 0,1 0 0,0 1 0,-1-1 0,0 1 0,0 0 0,-1 0 0,1 0 0,-1 0 0,0 1 0,-1-1 0,1 1 0,-1-1 0,0 1 0,0-1 0,-1 1 0,0 0 0,0-1 0,0 1 0,-2 8 0,1-9 36,-1 0 1,0 0-1,0-1 1,0 1-1,-1-1 0,0 1 1,0-1-1,0 0 1,0 0-1,0-1 1,-1 1-1,0 0 1,0-1-1,0 0 1,0 0-1,0 0 1,-1-1-1,1 1 1,-1-1-1,1 0 0,-1-1 1,0 1-1,-10 1 1,-1 1 61,-1-1 0,1 0 0,-1-1 1,0-1-1,-32-3 0,45 2-94,1-1-1,-1 1 1,1-1 0,0 0-1,-1 0 1,1 0 0,0-1-1,0 1 1,0-1 0,0 0-1,0 0 1,0 0 0,1 0-1,-1 0 1,-4-5-1,6 6-11,1 0-1,-1 0 0,1 0 0,-1 0 0,1 1 0,-1-1 0,1 0 0,0 0 0,-1 0 0,1 0 0,0 0 0,0 0 0,0 0 0,0 0 0,0-1 0,0 1 0,0 0 0,0 0 0,0 0 0,1-2 0,-1 2-36,1-1 0,0 1 0,0-1 0,0 1-1,1-1 1,-1 1 0,0 0 0,0 0-1,1-1 1,-1 1 0,1 0 0,-1 0 0,1 0-1,-1 1 1,1-1 0,2-1 0,60-23-12347,-22 9-3458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2.200"/>
    </inkml:context>
    <inkml:brush xml:id="br0">
      <inkml:brushProperty name="width" value="0.025" units="cm"/>
      <inkml:brushProperty name="height" value="0.025" units="cm"/>
    </inkml:brush>
  </inkml:definitions>
  <inkml:trace contextRef="#ctx0" brushRef="#br0">52 74 5285,'-2'-6'27381,"9"-59"-27280,-10 63-101,-5 9 0,-4 8 0,8-9 0,-1 1 0,2-1 0,-1 1 0,1 0 0,0 0 0,0 0 0,1 0 0,0 0 0,0 0 0,0 11 0,2-18 1,0 1 0,1-1 0,-1 1 0,1-1 0,-1 1 0,1-1 0,-1 1 0,1-1 0,0 1 0,-1-1 0,1 0 0,-1 1 0,1-1 0,0 0 0,-1 0 0,1 0 0,0 1 0,0-1 0,-1 0 0,1 0 0,0 0 0,-1 0 0,1 0 0,0 0 0,-1 0 0,1 0 0,0 0 0,0-1 0,-1 1 0,1 0 0,-1 0 0,1-1 0,0 1 0,-1 0 0,1-1 0,0 0 0,27-9-187,6-12-3549,-15 3-4654,-10 5-1631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2.604"/>
    </inkml:context>
    <inkml:brush xml:id="br0">
      <inkml:brushProperty name="width" value="0.025" units="cm"/>
      <inkml:brushProperty name="height" value="0.025" units="cm"/>
    </inkml:brush>
  </inkml:definitions>
  <inkml:trace contextRef="#ctx0" brushRef="#br0">20 0 9993,'0'0'19315,"-3"4"-18990,1-1-260,0-1 0,1 1 0,-1 1-1,0-1 1,1 0 0,0 0-1,0 0 1,0 1 0,0-1 0,0 0-1,0 1 1,1-1 0,0 1 0,0-1-1,0 1 1,0-1 0,0 1-1,1-1 1,0 1 0,-1-1 0,1 0-1,1 1 1,-1-1 0,0 0 0,1 0-1,-1 0 1,1 0 0,0 0-1,0 0 1,0 0 0,1-1 0,-1 1-1,1-1 1,-1 1 0,1-1 0,0 0-1,0 0 1,-1 0 0,2-1 0,-1 1-1,0-1 1,0 1 0,0-1-1,1 0 1,-1-1 0,1 1 0,4 0-1,-1-1-408,0 0-1,0 0 0,1-1 1,-1 0-1,0-1 0,0 0 1,0 0-1,0 0 0,0-1 1,-1 0-1,11-6 0,-9 4-2251,-1-1-1,1 0 0,-1 0 0,13-15 0,-2-2-8122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2.934"/>
    </inkml:context>
    <inkml:brush xml:id="br0">
      <inkml:brushProperty name="width" value="0.025" units="cm"/>
      <inkml:brushProperty name="height" value="0.025" units="cm"/>
    </inkml:brush>
  </inkml:definitions>
  <inkml:trace contextRef="#ctx0" brushRef="#br0">241 0 11787,'0'0'7623,"-53"60"-4324,30-32-192,2 2-512,-1 6-673,-2-1-673,3 3-384,1 1-545,3-2-320,2-3 0,2-5 0,5-2 0,4-9 0,4-6-801,10-11-9705,8-21-1569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49.981"/>
    </inkml:context>
    <inkml:brush xml:id="br0">
      <inkml:brushProperty name="width" value="0.025" units="cm"/>
      <inkml:brushProperty name="height" value="0.025" units="cm"/>
    </inkml:brush>
  </inkml:definitions>
  <inkml:trace contextRef="#ctx0" brushRef="#br0">1001 175 4773,'0'0'4249,"-8"-11"-1842,-1-1-1898,-2-1-1,1 2 0,-1-1 0,-1 2 1,0 0-1,-1 0 0,0 1 0,0 0 0,-21-9 1,12 9-363,1 0 1,-1 2 0,-1 0 0,1 2 0,-1 0-1,0 2 1,0 1 0,0 0 0,0 2 0,0 0-1,0 2 1,0 0 0,0 2 0,0 0 0,0 2 0,1 1-1,0 0 1,1 1 0,-1 2 0,2 0 0,-1 1-1,2 1 1,-37 29 0,32-20-68,1 0 0,1 1 0,1 2 0,1 0 1,2 1-1,0 0 0,1 2 0,2 0 0,1 1 0,1 0 0,-11 35 0,9-10-29,1 0 0,3 1 0,3 0 0,2 0 0,1 84 0,4-120-59,2 0 1,1 0-1,0 1 0,1-1 0,1 0 1,0-1-1,13 31 0,-12-38 31,0 0 0,0-1-1,1 0 1,0 0 0,1-1 0,0 1-1,0-2 1,1 1 0,0-1 0,1 0-1,-1 0 1,1-1 0,0 0 0,16 6-1,-3-3 57,0-1-1,1 0 1,0-2 0,0-1-1,0-1 1,42 1-1,-7-3 311,94-11 0,-59-6 17,-1-4 0,-1-4-1,-1-4 1,-1-3 0,158-80 0,-206 90-238,0-2 0,-2-2 0,-1-2 0,0-1 0,39-39 0,-65 55-41,-1 0-1,0-1 1,-1-1 0,-1 1-1,0-2 1,0 1 0,-1-1-1,-1-1 1,-1 1 0,0-1-1,0 0 1,-2 0 0,0-1-1,-1 0 1,0 1 0,-1-1-1,-1 0 1,-1-22 0,-1 30-73,0-1 1,-1 1-1,0-1 1,-1 1-1,0 0 0,0 0 1,0 0-1,-1 1 1,-1-1-1,1 1 1,-1 0-1,0 0 0,-1 0 1,1 1-1,-1 0 1,-1 0-1,1 0 1,-1 1-1,0 0 0,0 0 1,0 1-1,-1 0 1,0 0-1,-11-3 1,-12-4-54,-1 1 1,0 2 0,0 0 0,-66-4 0,-180 4 57,161 10-3706,71-1 538,33-2-2244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51.122"/>
    </inkml:context>
    <inkml:brush xml:id="br0">
      <inkml:brushProperty name="width" value="0.025" units="cm"/>
      <inkml:brushProperty name="height" value="0.025" units="cm"/>
    </inkml:brush>
  </inkml:definitions>
  <inkml:trace contextRef="#ctx0" brushRef="#br0">1375 146 6086,'-100'-9'2497,"1"-4"0,1-4 0,-117-37 0,170 40-1581,0 2 0,-1 2 1,-66-5-1,97 14-836,-1 0 0,1 1-1,0 1 1,0 1 0,0 0 0,0 1 0,0 1 0,0 0 0,1 1 0,0 0 0,0 1-1,0 1 1,1 0 0,-20 14 0,5 3 2,2 1-1,0 0 0,2 2 1,1 2-1,1 0 1,1 0-1,2 2 1,-21 46-1,11-15 47,4 2 0,2 0-1,-22 104 1,36-130-137,2 0 0,2 1 0,2 0 0,1-1 1,2 1-1,8 60 0,-7-86 6,2 1 0,0-1 0,0 0-1,1-1 1,1 1 0,0-1 0,1 1 0,0-2 0,1 1 0,0-1 0,1 0 0,0 0 0,1-1-1,0 0 1,0-1 0,1 1 0,1-2 0,-1 0 0,1 0 0,1-1 0,-1 0 0,19 7 0,-2-4 51,1-2 1,1-1 0,-1-1 0,1-1 0,1-2 0,-1-1-1,0-1 1,32-4 0,8-4 239,1-2-1,89-25 1,29-21-141,-3-7 0,-2-9 0,303-164-1,-472 226-135,219-132 82,-208 123-49,-2-1-1,0-1 0,-1-1 0,-2-1 0,0-1 0,31-43 0,-47 57-14,0 0 0,0 0 1,-1 0-1,0 0 0,0-1 0,-1 0 1,0 0-1,-1 1 0,2-20 0,-4 25-22,0 0-1,0 0 1,0 1-1,-1-1 1,1 0-1,-1 0 1,0 1-1,0-1 1,-1 0-1,1 1 1,-1-1-1,1 1 1,-1-1-1,0 1 1,0 0-1,-1 0 1,1 0-1,-1 0 1,1 0-1,-1 1 1,0-1-1,0 1 1,0-1-1,0 1 1,-1 0-1,1 1 1,0-1-1,-7-2 0,-5-1-119,-1 1-1,1 0 0,-1 2 0,0-1 0,-31 1 1,-85 10-2007,7 12-987,-14 8-1778</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54.686"/>
    </inkml:context>
    <inkml:brush xml:id="br0">
      <inkml:brushProperty name="width" value="0.025" units="cm"/>
      <inkml:brushProperty name="height" value="0.025" units="cm"/>
    </inkml:brush>
  </inkml:definitions>
  <inkml:trace contextRef="#ctx0" brushRef="#br0">30 111 8072,'0'0'5514,"9"-3"-5968,-7 2 480,0 1-1,1-1 1,-1 0-1,0 0 1,0 0-1,1 0 0,-1 0 1,0 0-1,0-1 1,0 1-1,0-1 1,0 1-1,-1-1 1,1 0-1,0 1 0,-1-1 1,1 0-1,-1 0 1,0 0-1,0-1 1,0 1-1,0 0 0,0 0 1,0-1-1,0 1 1,-1 0-1,1-1 1,-1 1-1,0-1 0,1 1 1,-1 0-1,0-1 1,-1-4-1,2-25 1607,0 22-444,2 24 749,1 35-1039,-2 0 0,-6 74 0,-23 101 2658,7-75-2519,16-102-1002,1-14-77,-1-1 0,-12 51 0,11-99-6125,2 6 3269,-5-22-8542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55.027"/>
    </inkml:context>
    <inkml:brush xml:id="br0">
      <inkml:brushProperty name="width" value="0.025" units="cm"/>
      <inkml:brushProperty name="height" value="0.025" units="cm"/>
    </inkml:brush>
  </inkml:definitions>
  <inkml:trace contextRef="#ctx0" brushRef="#br0">0 556 1249,'0'0'24119,"4"-10"-23655,9-13-211,0 1-1,1 0 0,2 1 0,0 1 1,23-22-1,16-21-175,171-247 1199,-204 288-989,-22 22-278,0-1-1,1 1 0,-1 0 0,0 0 0,1 0 0,-1 0 0,0 0 0,0 0 0,1 0 0,-1 0 0,0 1 0,1-1 1,-1 0-1,0 0 0,1 0 0,-1 0 0,0 0 0,1 0 0,-1 1 0,0-1 0,0 0 0,1 0 0,-1 0 0,0 1 1,0-1-1,0 0 0,1 0 0,-1 1 0,0-1 0,0 0 0,0 0 0,0 1 0,1-1 0,-1 0 0,0 1 0,0-1 1,0 0-1,0 0 0,0 1 0,0-1 0,0 0 0,0 1 0,-1 57 379,0-47-421,-6 65 270,-5 58 24,12-116-421,0 1-1,1-1 1,1 1 0,8 34 0,-8-48-354,0 1-1,0-1 1,0 1-1,1-1 0,0 0 1,0 0-1,0 0 1,0-1-1,1 1 1,0-1-1,0 1 1,0-1-1,10 6 1,19 4-7520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1.944"/>
    </inkml:context>
    <inkml:brush xml:id="br0">
      <inkml:brushProperty name="width" value="0.025" units="cm"/>
      <inkml:brushProperty name="height" value="0.025" units="cm"/>
    </inkml:brush>
  </inkml:definitions>
  <inkml:trace contextRef="#ctx0" brushRef="#br0">0 1 13164,'0'0'10832,"0"8"-9262,0 3-1065,1-1 0,-1 1 0,2 0 0,-1 0 0,2-1 0,-1 1 0,1-1 0,1 0 0,7 15 0,5 2-92,1 0 1,1-1 0,2-1-1,33 33 1,-44-49-446,0 0-1,1 0 0,0-1 1,1 0-1,0-1 1,0-1-1,0 0 0,1 0 1,0-1-1,0 0 1,0-1-1,1 0 0,23 3 1,-31-7-541,0 0 1,0 0 0,0 0-1,0-1 1,0 1-1,0-1 1,7-3 0,-8 3-334,0-1 1,0 0 0,-1 0 0,1-1-1,0 1 1,-1-1 0,1 0-1,5-6 1,19-25-8442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2.298"/>
    </inkml:context>
    <inkml:brush xml:id="br0">
      <inkml:brushProperty name="width" value="0.025" units="cm"/>
      <inkml:brushProperty name="height" value="0.025" units="cm"/>
    </inkml:brush>
  </inkml:definitions>
  <inkml:trace contextRef="#ctx0" brushRef="#br0">641 0 15727,'0'0'4858,"-6"11"-1420,-485 860 5306,460-821-9004,-35 63-2940,56-93 1037,0 0-1,2 0 1,-10 40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3.063"/>
    </inkml:context>
    <inkml:brush xml:id="br0">
      <inkml:brushProperty name="width" value="0.025" units="cm"/>
      <inkml:brushProperty name="height" value="0.025" units="cm"/>
      <inkml:brushProperty name="color" value="#E71224"/>
    </inkml:brush>
  </inkml:definitions>
  <inkml:trace contextRef="#ctx0" brushRef="#br0">1 1000 4100,'1'-3'8372,"11"-9"-5181,64-9 2002,3-2-4119,667-207 221,-702 218-1207,183-54 20,149-41-110,-2-12-257,-160 46 150,38 2 220,110-39 259,-306 88 140,175-60 864,-187 70-817,0 1-1,1 2 1,60-4-1,-89 11-575,-19 1-366,-26 0-3268,9 1-1547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4.483"/>
    </inkml:context>
    <inkml:brush xml:id="br0">
      <inkml:brushProperty name="width" value="0.025" units="cm"/>
      <inkml:brushProperty name="height" value="0.025" units="cm"/>
    </inkml:brush>
  </inkml:definitions>
  <inkml:trace contextRef="#ctx0" brushRef="#br0">237 84 9001,'9'-6'5060,"-1"2"-3868,48-35 2705,-53 37-3265,-1 0 0,1-1 0,0 0 0,-1 1 0,1-1 0,-1 0 0,0 0 0,0 0-1,2-5 1,-9 6 2548,-22 3-2393,9 3-475,0 2 0,0 0 0,1 1 1,0 0-1,-29 19 0,14-6 377,-55 46 0,46-21-589,39-43-101,1-1 0,0 1 1,0 0-1,0 0 0,1-1 0,-1 1 1,0 0-1,1 0 0,-1 0 0,1 0 1,0 0-1,-1 3 0,1-4 1,1 0-1,-1 0 1,0-1 0,1 1-1,-1 0 1,0 0 0,1 0-1,-1 0 1,1-1 0,-1 1-1,1 0 1,0 0 0,-1-1-1,1 1 1,0-1-1,-1 1 1,1 0 0,0-1-1,0 1 1,-1-1 0,1 0-1,0 1 1,0-1 0,0 0-1,0 1 1,0-1 0,0 0-1,1 0 1,24 4 0,0-1 0,0-1 0,1-1 0,32-3 0,4 0 0,-36 1 0,-19 0 0,-1 0 0,0 1 0,0 0 0,1 0 0,-1 1 0,0 0 0,0 0 0,14 5 0,-20-6 0,-1 0 0,1 0 0,0 1 0,0-1 0,-1 0 0,1 1 0,0-1 0,-1 1 0,1-1 0,-1 1 0,1-1 0,-1 1 0,1 0 0,-1-1 0,1 1 0,-1 0 0,1-1 0,-1 1 0,0 0 0,1 0 0,-1-1 0,0 1 0,0 0 0,1 0 0,-1-1 0,0 1 0,0 0 0,0 0 0,0 0 0,0-1 0,0 1 0,0 0 0,0 0 0,-1 0 0,1-1 0,0 1 0,0 0 0,-1 0 0,1-1 0,0 1 0,-1 0 0,1-1 0,-1 1 0,1 0 0,-1-1 0,1 1 0,-1-1 0,0 2 0,-33 24 0,-8-7 0,0-3 0,-1-1 0,-70 15 0,29-8 0,89-20-814,2-2-2547,15 0-5596</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8.760"/>
    </inkml:context>
    <inkml:brush xml:id="br0">
      <inkml:brushProperty name="width" value="0.025" units="cm"/>
      <inkml:brushProperty name="height" value="0.025" units="cm"/>
    </inkml:brush>
  </inkml:definitions>
  <inkml:trace contextRef="#ctx0" brushRef="#br0">356 1 12556,'0'0'11307,"-8"0"-10149,0 2-951,0 0 0,0 1-1,0-1 1,0 2 0,0-1 0,0 1-1,1 0 1,0 1 0,0-1 0,0 1 0,0 1-1,1-1 1,0 1 0,-10 13 0,-12 14 295,1 0 1,3 2 0,0 1 0,-36 77 0,48-85-266,1-1-1,1 2 1,2-1 0,0 1-1,2 0 1,2 1 0,0 0-1,2 30 1,2-53-384,0 0 0,1 0 1,0-1-1,1 1 0,-1 0 0,1-1 0,0 1 1,1-1-1,0 0 0,0 0 0,0 0 0,1 0 1,0 0-1,0-1 0,0 1 0,1-1 0,0 0 0,0-1 1,0 1-1,0-1 0,1 0 0,8 5 0,-2-3-452,1 0-1,-1-1 1,1 0-1,0-1 0,0-1 1,1 0-1,-1 0 1,1-2-1,-1 0 1,20 0-1,16-4-6756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9.368"/>
    </inkml:context>
    <inkml:brush xml:id="br0">
      <inkml:brushProperty name="width" value="0.025" units="cm"/>
      <inkml:brushProperty name="height" value="0.025" units="cm"/>
    </inkml:brush>
  </inkml:definitions>
  <inkml:trace contextRef="#ctx0" brushRef="#br0">175 0 18642,'0'0'2188,"-2"13"-74,-62 610 5050,62-602-7185,1 1-163,-1 0 1,-1-1-1,-1 0 1,-8 24-1,4-35-1146,1-15-150,-1-21-210,-42-247-4590,43 214 6642,2-1 0,5-98-1,1 149-164,0 0-1,0 0 1,1 0-1,0 1 1,1-1-1,-1 1 1,2 0-1,-1 0 0,1 0 1,1 0-1,-1 0 1,1 1-1,0 0 1,1 0-1,0 0 1,0 1-1,0 0 1,11-8-1,-5 7-34,-1 0 0,1 0 0,0 1-1,0 1 1,1 0 0,-1 1 0,1 1 0,0-1 0,0 2-1,0 0 1,22 0 0,-16 1-103,0 1 0,0 1 1,0 0-1,-1 2 0,1 0 0,0 1 0,19 7 0,-34-10 51,0 1-1,0 0 0,0 0 1,0 0-1,0 0 0,0 0 1,0 1-1,-1 0 0,1 0 1,-1 0-1,0 0 0,0 0 1,0 1-1,0-1 0,-1 1 1,1 0-1,-1 0 0,0 0 1,0 0-1,0 0 0,-1 0 1,0 1-1,1-1 1,-1 0-1,-1 1 0,1-1 1,-1 1-1,0-1 0,0 1 1,0-1-1,0 1 0,-1-1 1,0 1-1,0-1 0,-2 8 1,-1-4 34,1 1 0,-1-1 0,0 0 0,-1 0 0,0 0 0,0-1 0,-1 0 0,0 0 0,0 0 0,-1-1 0,0 1 0,-13 8 0,4-4 123,-1 0 0,0-1 1,0-1-1,-36 14 0,44-20-267,0 0 0,0-1 0,0 0 0,0 0 0,-1-1 0,1 0 0,-11 0 0,18-1 0,0-1 0,0 1 0,0 0 0,0-1 0,0 1 0,0-1 0,0 0 0,0 1 0,0-1 0,1 0 0,-1 0 0,0 0 0,0-1 0,1 1 0,-1 0 0,1-1 0,-1 1 0,1-1 0,0 1 0,-1-1 0,1 1 0,0-1 0,0 0 0,0 0 0,0 0 0,1 1 0,-1-1 0,0 0 0,1 0 0,-1 0 0,1 0 0,0 0 0,0 0 0,0 0 0,0 0 0,0-4 0,0 1-386,0 0 0,1 0 1,-1 0-1,1 0 0,0 1 0,1-1 0,-1 0 1,1 1-1,0-1 0,0 1 0,4-7 0,-2 5-1016,1 1-1,-1-1 1,1 1-1,0 0 1,1 1-1,-1-1 1,11-6-1,22-10-15162</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9.775"/>
    </inkml:context>
    <inkml:brush xml:id="br0">
      <inkml:brushProperty name="width" value="0.025" units="cm"/>
      <inkml:brushProperty name="height" value="0.025" units="cm"/>
    </inkml:brush>
  </inkml:definitions>
  <inkml:trace contextRef="#ctx0" brushRef="#br0">183 0 8872,'7'9'3855,"37"43"341,-12-14-684,53 81 1,-76-103-3188,0 0 0,-1 0 0,-1 1 0,-1 0 1,0 0-1,-2 1 0,0-1 0,0 1 0,0 24 0,-3-16 223,-2 0 0,0 1 0,-2-1 0,-1 0 1,-1 0-1,-15 46 0,11-47-455,-2-1 1,0 0-1,-2-1 1,0 0 0,-2-1-1,0-1 1,-2 0-1,0-1 1,-1 0-1,-1-2 1,-25 19-1,30-27-714,0 0-1,-1 0 0,-25 11 1,32-17-1450,-1-1 1,0 0-1,-1-1 1,-14 3 0,-9-3-14880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50.506"/>
    </inkml:context>
    <inkml:brush xml:id="br0">
      <inkml:brushProperty name="width" value="0.025" units="cm"/>
      <inkml:brushProperty name="height" value="0.025" units="cm"/>
    </inkml:brush>
  </inkml:definitions>
  <inkml:trace contextRef="#ctx0" brushRef="#br0">19 1 11403,'0'0'7815,"-2"62"-5573,-3-33-640,-1 4-1,1 3-672,4 2-480,1-3-353,0-2-32,0-6-64,9-7 64,0-7-673,-2-7-864,1-6-1154,-4 0-1505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50.835"/>
    </inkml:context>
    <inkml:brush xml:id="br0">
      <inkml:brushProperty name="width" value="0.025" units="cm"/>
      <inkml:brushProperty name="height" value="0.025" units="cm"/>
    </inkml:brush>
  </inkml:definitions>
  <inkml:trace contextRef="#ctx0" brushRef="#br0">0 84 7303,'0'0'14478,"53"-8"-12717,-6 3-287,11 0-545,10 0-353,3-3-352,-1 3-96,-3-5-224,-10 0-2242,-7-2-4228,-9-3-11275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8:11.871"/>
    </inkml:context>
    <inkml:brush xml:id="br0">
      <inkml:brushProperty name="width" value="0.025" units="cm"/>
      <inkml:brushProperty name="height" value="0.025" units="cm"/>
    </inkml:brush>
  </inkml:definitions>
  <inkml:trace contextRef="#ctx0" brushRef="#br0">0 24 3555,'0'0'1207,"1"-8"7931,4-6-5427,23 12-2998,1 2 0,0 1-1,-1 2 1,35 6 0,52 5-268,167-15 482,-172-3-268,1 5 0,163 23 1,-200-10-643,-23-4 28,80 7-1,224 27 8,-176-16-40,-70-17 20,171-4 0,111-29 81,-62 2-65,477 22 21,-375 6-42,299 15 1254,-534-16-1352,1-9 0,244-35-1,-374 33-749,14-3-2054,-31-5-3929,-23-1-3110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8:16.399"/>
    </inkml:context>
    <inkml:brush xml:id="br0">
      <inkml:brushProperty name="width" value="0.025" units="cm"/>
      <inkml:brushProperty name="height" value="0.025" units="cm"/>
    </inkml:brush>
  </inkml:definitions>
  <inkml:trace contextRef="#ctx0" brushRef="#br0">0 78 3683,'0'0'14681,"2"-5"-13998,-1 3-635,-1 1 0,1 0 0,-1-1 0,1 1-1,0 0 1,0-1 0,-1 1 0,1 0 0,0 0 0,0 0-1,0 0 1,0 0 0,1 0 0,-1 0 0,0 0 0,0 0-1,0 0 1,1 1 0,-1-1 0,0 1 0,3-2 0,38-1 1164,-31 3-1085,627-22 2729,-164 1-1687,459 18-62,-726 5-1055,435 25 772,33 0 263,-603-34-467,-45 3-1017,-25 2-686,-12 2-860,-34-2-6828,18-9-758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9:09.531"/>
    </inkml:context>
    <inkml:brush xml:id="br0">
      <inkml:brushProperty name="width" value="0.025" units="cm"/>
      <inkml:brushProperty name="height" value="0.025" units="cm"/>
    </inkml:brush>
  </inkml:definitions>
  <inkml:trace contextRef="#ctx0" brushRef="#br0">0 145 4388,'0'0'12871,"11"-2"-12449,39-3 43,0 1 0,93 8 0,-24-1-125,-15-3 142,683-21 1966,-315-30-1641,380-17-642,43 95 272,-137 0 151,1200-3 533,-1834-23-1081,510-17 272,-482 7-183,-128 9-104,-1 1 1,0 1-1,1 1 1,33 9 0,-49-10-181,-5-1-305,0 1-1,0-1 1,1 0 0,-1 0 0,1-1 0,-1 1 0,1-1 0,-1 0 0,1 0 0,0 0 0,-1 0 0,1-1 0,-1 1 0,1-1 0,-1 0 0,5-1 0,17-14-6555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9:33.327"/>
    </inkml:context>
    <inkml:brush xml:id="br0">
      <inkml:brushProperty name="width" value="0.025" units="cm"/>
      <inkml:brushProperty name="height" value="0.025" units="cm"/>
    </inkml:brush>
  </inkml:definitions>
  <inkml:trace contextRef="#ctx0" brushRef="#br0">1 104 3427,'40'-2'7496,"0"0"-5232,45-2-306,203-10 1122,-89-1-1870,-57 2-914,570 3 1253,-558 12-1241,778 23 290,-786-24-609,3045-8 2147,-329-8-1344,-2024 16-687,-130 7-71,400-5 23,-515-56 621,-570 48-159,-23 2-424,-13 3-725,13 0 515,-1 0 1,0 0 0,1 0-1,-1 0 1,0 0 0,1 1 0,-1-1-1,1 0 1,-1 0 0,1 1 0,-1-1-1,0 0 1,1 1 0,-1-1 0,1 1-1,0-1 1,-1 1 0,1-1 0,-1 1-1,1-1 1,0 1 0,-1-1-1,1 1 1,0-1 0,-1 1 0,1 0-1,0-1 1,0 1 0,0 0 0,0 0-1,19-9-13431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40.250"/>
    </inkml:context>
    <inkml:brush xml:id="br0">
      <inkml:brushProperty name="width" value="0.025" units="cm"/>
      <inkml:brushProperty name="height" value="0.025" units="cm"/>
      <inkml:brushProperty name="color" value="#E71224"/>
    </inkml:brush>
  </inkml:definitions>
  <inkml:trace contextRef="#ctx0" brushRef="#br0">0 1 17873,'0'0'4420,"18"50"-4324,-15-29-32,-2 3 0,-1 5 96,0 4 481,0 1 64,0 0-385,-3-1-256,3-6-672,0-3-2211,0-7-2530,0-4-6438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2.524"/>
    </inkml:context>
    <inkml:brush xml:id="br0">
      <inkml:brushProperty name="width" value="0.025" units="cm"/>
      <inkml:brushProperty name="height" value="0.025" units="cm"/>
    </inkml:brush>
  </inkml:definitions>
  <inkml:trace contextRef="#ctx0" brushRef="#br0">1 22 7655,'0'0'10581,"14"0"-9636,362-10 4176,-41-1-5454,-325 10-15,29 3-706,-37-2 854,0 0 0,-1 0 0,1 1 1,0-1-1,-1 1 0,1-1 0,-1 1 0,1-1 0,0 1 0,-1 0 1,0 0-1,1 0 0,-1 0 0,1 0 0,-1 0 0,0 0 0,0 1 1,2 1-1,-3-3-23,0 1 0,0 0 0,0 0 0,-1 0 0,1 0 0,0 0 0,0 0 0,0 0 0,-1 0 0,1 0 0,-1-1 0,1 1 0,0 0 0,-1 0 0,0 0 0,1-1 0,-1 1 0,1 0 0,-1-1 0,0 1 0,1 0 0,-1-1 0,0 1 0,0-1 0,0 1 0,1-1 0,-1 0 0,0 1 0,0-1 0,0 0 0,0 1 0,0-1 0,0 0 0,-1 0 0,-36 14-5553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2.879"/>
    </inkml:context>
    <inkml:brush xml:id="br0">
      <inkml:brushProperty name="width" value="0.025" units="cm"/>
      <inkml:brushProperty name="height" value="0.025" units="cm"/>
    </inkml:brush>
  </inkml:definitions>
  <inkml:trace contextRef="#ctx0" brushRef="#br0">164 0 6150,'-55'18'5509,"10"-2"-2754,12-3 127,12-5-800,11-1-32,10-1-448,11-4-417,21-1-352,19-1-257,15 0-127,16 0-257,13-1-32,4-6-128,1 2-673,-5 1-1473,-10-3-640,-14-3-962,-13-2-2498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3.220"/>
    </inkml:context>
    <inkml:brush xml:id="br0">
      <inkml:brushProperty name="width" value="0.025" units="cm"/>
      <inkml:brushProperty name="height" value="0.025" units="cm"/>
    </inkml:brush>
  </inkml:definitions>
  <inkml:trace contextRef="#ctx0" brushRef="#br0">23 1 14862,'0'0'1922,"14"0"-1020,23 0-434,0 3 0,0 1 0,0 2 0,0 1 0,-1 2 0,0 2 0,-1 1 0,47 23 0,-78-33-385,0 0 0,0 0 0,0 0 0,-1 1 0,1-1 0,-1 1 0,0 0 0,1 0 0,-1 1-1,-1-1 1,1 1 0,0-1 0,-1 1 0,0 0 0,0 0 0,0 0 0,0 0 0,-1 0 0,1 0 0,-1 1 0,0-1 0,-1 0 0,1 1 0,-1-1 0,1 0 0,-1 1-1,-1-1 1,1 1 0,-1-1 0,1 0 0,-1 1 0,-1-1 0,1 0 0,0 0 0,-1 1 0,0-1 0,0-1 0,0 1 0,-1 0 0,-3 4 0,-27 32 453,-3-2 0,-1-1 0,-68 52 0,27-24-732,74-62 150,-63 55-2028,22-22-2073,3-3-4149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3.549"/>
    </inkml:context>
    <inkml:brush xml:id="br0">
      <inkml:brushProperty name="width" value="0.025" units="cm"/>
      <inkml:brushProperty name="height" value="0.025" units="cm"/>
    </inkml:brush>
  </inkml:definitions>
  <inkml:trace contextRef="#ctx0" brushRef="#br0">9 1 15150,'0'0'4837,"-8"63"-2819,8-33 288,0 3-160,2 2-512,16-2-641,6-3-609,7-4-192,7-5-96,5-6 0,4-5-32,3-6-576,-3-4-930,-1-5-1536,-5-16-1827,-5-3-3138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3.907"/>
    </inkml:context>
    <inkml:brush xml:id="br0">
      <inkml:brushProperty name="width" value="0.025" units="cm"/>
      <inkml:brushProperty name="height" value="0.025" units="cm"/>
    </inkml:brush>
  </inkml:definitions>
  <inkml:trace contextRef="#ctx0" brushRef="#br0">282 0 9801,'0'0'10058,"-40"67"-6567,14-27-896,-8 7-225,3 7-352,-2 4-289,0 8-1024,5 4-705,4 2 0,7-1 0,6-6 0,7-9 0,4-10-256,2-13-1730,11-14-1025,0-13-2370,-1-6-3940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4.700"/>
    </inkml:context>
    <inkml:brush xml:id="br0">
      <inkml:brushProperty name="width" value="0.025" units="cm"/>
      <inkml:brushProperty name="height" value="0.025" units="cm"/>
    </inkml:brush>
  </inkml:definitions>
  <inkml:trace contextRef="#ctx0" brushRef="#br0">458 8 11851,'0'0'5285,"-10"-1"-1906,-12-2-2287,-1 1 0,0 1 0,1 1 0,-1 0 0,0 2 0,-29 7 0,37-6-904,0 1 1,0 0-1,0 1 0,0 1 1,1 1-1,0 0 1,0 0-1,1 1 0,0 1 1,-20 18-1,32-26-184,-1 0-1,1 0 0,0 0 1,-1 1-1,1-1 1,0 0-1,0 1 0,0-1 1,0 1-1,0-1 0,0 1 1,0 0-1,0-1 1,1 1-1,-1 0 0,1 0 1,-1-1-1,1 1 1,0 0-1,0 0 0,0 0 1,0-1-1,0 4 0,1-3 0,0 0-1,0 0 1,0-1-1,0 1 1,1 0-1,-1-1 0,1 1 1,-1-1-1,1 0 1,-1 1-1,1-1 0,0 0 1,-1 0-1,1 0 1,0 0-1,0 0 0,3 0 1,12 4-4,0 0 1,0-1-1,32 2 0,-38-5-9,44 5-157,-30-5 60,0 2 0,0 0-1,0 2 1,-1 1-1,31 11 1,-53-17 115,-1 1-1,1-1 1,-1 0 0,1 1 0,-1-1-1,0 1 1,1 0 0,-1 0 0,0-1-1,1 1 1,-1 0 0,0 0-1,0 0 1,0 0 0,0 0 0,0 1-1,0-1 1,0 0 0,0 0 0,0 1-1,-1-1 1,1 0 0,0 1 0,-1-1-1,1 1 1,-1-1 0,0 1 0,1-1-1,-1 1 1,0-1 0,0 1-1,0-1 1,0 1 0,0-1 0,0 1-1,-1-1 1,1 1 0,0-1 0,-1 1-1,1-1 1,-1 1 0,0-1 0,1 0-1,-1 1 1,0-1 0,0 0-1,0 0 1,0 1 0,0-1 0,0 0-1,-1 1 1,-6 6 237,0-1 1,0 0-1,-1 0 0,0-1 0,-14 8 1,-14 5 59,-2-1 1,-75 24 0,89-35-232,0-1 0,0-1 0,-1-1 0,1-2 0,-51 0 0,117-26-3496,-4 5-3326,8-2-3774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5.386"/>
    </inkml:context>
    <inkml:brush xml:id="br0">
      <inkml:brushProperty name="width" value="0.025" units="cm"/>
      <inkml:brushProperty name="height" value="0.025" units="cm"/>
    </inkml:brush>
  </inkml:definitions>
  <inkml:trace contextRef="#ctx0" brushRef="#br0">298 1 7815,'0'0'9236,"-4"11"-7176,-10 21-971,-2-1 0,-1-1 1,-2 0-1,-23 28 0,8-9 111,2 1-1,-28 58 1,50-86-1058,0-1 0,2 2-1,0-1 1,2 1-1,0 1 1,2-1-1,1 1 1,-1 25 0,4-45-130,0 0 0,0-1 1,1 1-1,0 0 0,-1-1 1,1 1-1,1-1 0,-1 1 1,0-1-1,1 0 0,0 1 1,0-1-1,0 0 0,0 0 1,0 0-1,0 0 0,1-1 1,0 1-1,-1-1 0,1 1 1,0-1-1,0 0 0,0 0 1,1 0-1,-1-1 0,0 1 1,1-1-1,-1 0 0,1 0 1,5 1-1,11 2-221,0 0 0,0-2 0,1-1 1,26-1-1,-31 0-309,7 0-1012,0-1 0,0-1 0,-1-1 0,25-6 0,20-12-5298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6.148"/>
    </inkml:context>
    <inkml:brush xml:id="br0">
      <inkml:brushProperty name="width" value="0.025" units="cm"/>
      <inkml:brushProperty name="height" value="0.025" units="cm"/>
    </inkml:brush>
  </inkml:definitions>
  <inkml:trace contextRef="#ctx0" brushRef="#br0">97 0 8072,'0'0'12134,"2"14"-10527,0 45 784,-10 118 1,-1-88-1233,-11 78-148,16-143-482,-1-1 0,-1 0 0,-1-1 0,-19 41 0,15-51-203,6-22 71,5-34 202,0 37-565,3-27-94,0-1 0,2 1-1,2 0 1,1 0 0,2 1 0,1 0 0,2 1 0,1 0-1,1 1 1,35-53 0,-44 76 5,0 0 1,1 1-1,0 0 1,0 0-1,1 0 1,0 1-1,0 0 1,0 0-1,1 1 1,0 0-1,0 1 1,0 0-1,0 0 0,1 1 1,0 0-1,0 1 1,-1 0-1,1 1 1,0 0-1,1 0 1,-1 1-1,13 1 1,-20-1 54,-1 0 0,1 0 0,-1 1 0,1-1 0,-1 0 0,1 1 0,-1 0 0,0-1 0,1 1 0,-1 0 1,0 0-1,0 0 0,0 1 0,0-1 0,0 0 0,0 1 0,0 0 0,0-1 0,0 1 0,-1 0 0,1 0 0,-1 0 1,1 0-1,-1 0 0,0 0 0,0 0 0,0 0 0,0 1 0,0-1 0,0 0 0,-1 1 0,1-1 0,-1 1 1,1-1-1,-1 0 0,0 1 0,0-1 0,0 1 0,-1-1 0,1 1 0,0-1 0,-1 0 0,0 1 0,1-1 1,-1 0-1,0 1 0,0-1 0,0 0 0,-1 0 0,1 0 0,0 0 0,-1 0 0,1 0 0,-1 0 0,0 0 1,0-1-1,0 1 0,-2 1 0,-6 4 112,0 0 1,0 0-1,0-1 1,-1-1-1,0 0 0,0 0 1,0-1-1,-1 0 1,0-1-1,1-1 0,-1 0 1,0 0-1,0-1 1,0-1-1,0 0 1,-21-2-1,30 1-196,0 0 0,0 0 0,1 0 0,-1 0 0,0 0 0,1-1 0,-1 1 0,1-1 0,0 0 0,-1 1 0,1-1 0,0 0 0,0 0 0,0-1 0,0 1 0,1 0 0,-1-1 0,0 1 0,-1-6 0,2 6-37,0 1 0,1-1 0,-1 0 0,1 1 0,-1-1-1,1 0 1,0 0 0,0 1 0,0-1 0,0 0 0,0 0 0,0 1 0,0-1 0,1 0 0,-1 0 0,1 1 0,-1-1 0,1 0 0,-1 1 0,1-1 0,0 0 0,0 1 0,0-1 0,0 1 0,0 0 0,0-1 0,0 1 0,1 0-1,-1 0 1,0-1 0,1 1 0,1-1 0,22-11-5452,6 0-1725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6.648"/>
    </inkml:context>
    <inkml:brush xml:id="br0">
      <inkml:brushProperty name="width" value="0.025" units="cm"/>
      <inkml:brushProperty name="height" value="0.025" units="cm"/>
    </inkml:brush>
  </inkml:definitions>
  <inkml:trace contextRef="#ctx0" brushRef="#br0">103 3 4612,'0'0'12647,"11"-1"-10373,-4 1-1932,0-1-1,0 1 1,0 0 0,1 1-1,-1-1 1,0 1 0,0 1-1,0-1 1,0 1 0,-1 1-1,1-1 1,0 1 0,-1 0-1,12 8 1,-9-4-76,0 1-1,0-1 1,-1 2 0,0-1-1,0 1 1,-1 0 0,0 0-1,-1 1 1,0 0 0,-1 1-1,1-1 1,-2 1 0,7 21-1,-8-17-40,-1 1-1,0-1 1,-1 1-1,-1-1 1,0 1-1,-1-1 0,0 1 1,-2-1-1,-5 23 1,-2-8-33,-1 1 0,-2-1 0,0-1 0,-2 0 0,-1-1 0,-2 0 0,-1-2 1,0 0-1,-34 33 0,43-49-352,-41 37 548,48-44-651,-1 0-1,0-1 1,1 1-1,-1-1 1,0 0-1,0 0 0,-1 0 1,1-1-1,0 0 1,0 1-1,-1-1 1,-4 0-1,-5-5-5000,6-15-3314</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7.273"/>
    </inkml:context>
    <inkml:brush xml:id="br0">
      <inkml:brushProperty name="width" value="0.025" units="cm"/>
      <inkml:brushProperty name="height" value="0.025" units="cm"/>
    </inkml:brush>
  </inkml:definitions>
  <inkml:trace contextRef="#ctx0" brushRef="#br0">0 0 5701,'0'0'16715,"1"12"-15274,-1 274 1752,10-247-3128,-4-21-2477,-3 0-7584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40.581"/>
    </inkml:context>
    <inkml:brush xml:id="br0">
      <inkml:brushProperty name="width" value="0.025" units="cm"/>
      <inkml:brushProperty name="height" value="0.025" units="cm"/>
      <inkml:brushProperty name="color" value="#E71224"/>
    </inkml:brush>
  </inkml:definitions>
  <inkml:trace contextRef="#ctx0" brushRef="#br0">16 0 13261,'0'0'2882,"-13"68"-1216,10-36-801,3 2-673,0-3-128,0-1-1121,0-4-5477</inkml:trace>
  <inkml:trace contextRef="#ctx0" brushRef="#br0" timeOffset="1">28 555 9513,'0'0'7655,"-16"76"-7046,10-40-161,3-2-288,3-3-288,0-3-1762,0-5-1889,9-5-4965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7.629"/>
    </inkml:context>
    <inkml:brush xml:id="br0">
      <inkml:brushProperty name="width" value="0.025" units="cm"/>
      <inkml:brushProperty name="height" value="0.025" units="cm"/>
    </inkml:brush>
  </inkml:definitions>
  <inkml:trace contextRef="#ctx0" brushRef="#br0">0 35 1890,'0'0'19250,"69"-17"-17937,-18 15-192,8 0-480,5 1-449,3 1-128,0 0-160,-6 0-2210,-7-3-2915,-5-7-10442</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1:48.876"/>
    </inkml:context>
    <inkml:brush xml:id="br0">
      <inkml:brushProperty name="width" value="0.025" units="cm"/>
      <inkml:brushProperty name="height" value="0.025" units="cm"/>
    </inkml:brush>
  </inkml:definitions>
  <inkml:trace contextRef="#ctx0" brushRef="#br0">0 198 5317,'0'0'8766,"9"-3"-8259,15-4 147,1 0 0,0 3 0,0 0 0,36-1 0,118 5 1648,-85 1-1901,2466-3 5342,1-1-5309,-23-85-226,-2416 80-90,-23 2 47,158-28 1,-253 33-142,-2 1-10,-1-1-1,1 1 1,0 0 0,-1 0 0,1-1-1,-1 1 1,1-1 0,-1 1-1,1-1 1,-1 1 0,1-1-1,-1 0 1,1 0 0,-1 0-1,0 0 1,0 0 0,1 0-1,-1 0 1,0 0 0,0-1 0,1-2-1,-6 3-38,0-1 0,-1 1 0,1 0 0,-1 0 0,1 1 0,-1-1 0,0 1 0,1 0-1,-10 1 1,11-1-119,-6 0-1056,-1 1 0,1 0-1,0 0 1,0 1 0,-9 3 0,3-1-4032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01.007"/>
    </inkml:context>
    <inkml:brush xml:id="br0">
      <inkml:brushProperty name="width" value="0.025" units="cm"/>
      <inkml:brushProperty name="height" value="0.025" units="cm"/>
    </inkml:brush>
  </inkml:definitions>
  <inkml:trace contextRef="#ctx0" brushRef="#br0">1 244 6726,'0'0'6978,"9"1"-6354,274 15 4267,-89-9-4182,840 7 671,-995-15-1377,552-23 463,-38 1-169,-266 17-227,891-4 746,-102 4-483,-317-3-239,321 30 58,163 0-58,-228-96 11,-704 43-44,784-98 483,-1012 123-1761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12.854"/>
    </inkml:context>
    <inkml:brush xml:id="br0">
      <inkml:brushProperty name="width" value="0.025" units="cm"/>
      <inkml:brushProperty name="height" value="0.025" units="cm"/>
    </inkml:brush>
  </inkml:definitions>
  <inkml:trace contextRef="#ctx0" brushRef="#br0">0 103 4036,'0'0'7570,"9"4"-6641,0 0-552,-1 0 0,1-1 0,0 0 1,0-1-1,0 0 0,0 0 0,0-1 0,17 1 1,505 10 4305,-327-6-3873,860-1 2308,-786-7-2868,799-17 653,1070-43 20,-923 29-442,-801 36-408,340-3 532,-761-1-596,28 1 276,-1-1-1,1-2 1,41-9-1,-77 13-821,0-1 0,-1 0 0,1 0 0,0 0 0,-11-2 0,-33-10-9133,28 3-19</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3.710"/>
    </inkml:context>
    <inkml:brush xml:id="br0">
      <inkml:brushProperty name="width" value="0.025" units="cm"/>
      <inkml:brushProperty name="height" value="0.025" units="cm"/>
    </inkml:brush>
  </inkml:definitions>
  <inkml:trace contextRef="#ctx0" brushRef="#br0">8 46 5701,'-1'-1'236,"1"1"0,-1 0 0,1 0-1,0-1 1,-1 1 0,1 0-1,-1-1 1,1 1 0,0-1 0,-1 1-1,1 0 1,0-1 0,-1 1 0,1-1-1,0 1 1,0-1 0,-1 1-1,1-1 1,0 1 0,0-1 0,0 1-1,0-1 1,-1 1 0,1-1 0,0 1-1,0-1 1,0 1 0,0-1 0,1 0-1,11-9 2057,24 0-1134,39 3-177,1 3 0,-1 3-1,130 16 1,-130-9-499,898 42 1204,-72-6 493,-15-6-1696,0-39-251,-770 3 150,0-6 1,132-23 0,-298 27-574,47 2-579,0 0-1,0-1 0,-1 0 0,1 1 1,0-1-1,0 0 0,0-1 1,-6-2-1,-6-14-6927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7.041"/>
    </inkml:context>
    <inkml:brush xml:id="br0">
      <inkml:brushProperty name="width" value="0.025" units="cm"/>
      <inkml:brushProperty name="height" value="0.025" units="cm"/>
    </inkml:brush>
  </inkml:definitions>
  <inkml:trace contextRef="#ctx0" brushRef="#br0">80 127 2146,'-27'8'1033,"-6"2"-94,14-8 4696,18-2-4439,2-1-1043,0-1-1,-1 1 1,1 0-1,0 0 1,0 0-1,0-1 1,0 1-1,0 0 1,0 0 0,1 0-1,-1 0 1,0 1-1,0-1 1,1 0-1,-1 1 1,1-1-1,-1 0 1,0 1 0,3-1-1,30-9 763,10 2-421,1 3-1,0 1 0,-1 2 0,54 6 0,0-2-156,355-32 945,-4-37 933,-385 59-1799,-64 8-304,-32 2-2023,5 1-3982,12-3 218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47.909"/>
    </inkml:context>
    <inkml:brush xml:id="br0">
      <inkml:brushProperty name="width" value="0.025" units="cm"/>
      <inkml:brushProperty name="height" value="0.025" units="cm"/>
    </inkml:brush>
  </inkml:definitions>
  <inkml:trace contextRef="#ctx0" brushRef="#br0">1 53 3043,'0'0'11696,"10"-3"-10639,32-9 316,0 2-1,1 2 0,70-3 1,148 6-568,-119 4-288,1574 11 2495,-508 5-2458,454-35 1427,-1562 16-1884,-27 1 81,96 7 0,-169-4-201,1 0 0,-1 1 0,0-1 0,1 0 0,-1 1 0,0-1 0,1 0 0,-1 1 0,0-1 0,0 1-1,0-1 1,1 1 0,-1-1 0,0 1 0,0-1 0,0 0 0,0 1 0,0-1 0,0 1 0,0-1 0,0 1-1,0-1 1,0 1 0,0-1 0,0 1 0,0-1 0,-1 1 0,1-1 0,0 1 0,0-1 0,0 0 0,-1 1-1,1-1 1,0 1 0,0-1 0,-1 0 0,1 1 0,0-1 0,-1 0 0,0 1 0,-11 17-1422,8-13 815,-18 22-3301,5-12-2580,7-7-2772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15.790"/>
    </inkml:context>
    <inkml:brush xml:id="br0">
      <inkml:brushProperty name="width" value="0.025" units="cm"/>
      <inkml:brushProperty name="height" value="0.025" units="cm"/>
    </inkml:brush>
  </inkml:definitions>
  <inkml:trace contextRef="#ctx0" brushRef="#br0">0 135 3972,'0'0'12326,"12"0"-11968,408-13 5818,436 35-4285,-225 6-1363,2645-68 838,-1833 34-1085,-858 7-204,-234-19 123,-291 10-27,-1-3-1,0-2 1,103-37 0,-141 45-586,9-3-2522,-21 3-5728,-7-4 3154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42.253"/>
    </inkml:context>
    <inkml:brush xml:id="br0">
      <inkml:brushProperty name="width" value="0.025" units="cm"/>
      <inkml:brushProperty name="height" value="0.025" units="cm"/>
    </inkml:brush>
  </inkml:definitions>
  <inkml:trace contextRef="#ctx0" brushRef="#br0">8602 723 4708,'-408'-117'7293,"-219"-43"-4031,-324-36-2505,-108 36-652,-9 71 25,-476 125 869,1359-21-1125,-842 95 878,817-75-510,3 9-1,-376 131 0,262-38-252,267-110 47,2 2 0,1 3 1,-84 68-1,123-89 19,0 0 0,1 1 1,0 0-1,1 1 0,1 1 1,0-1-1,0 1 0,1 1 1,-6 16-1,11-24-44,1 0 1,-1 1-1,2-1 1,-1 1-1,1-1 1,0 1-1,0 0 1,1-1-1,0 1 1,0 0-1,1 0 1,0-1-1,1 1 1,-1-1-1,2 1 1,-1-1-1,1 0 1,0 0-1,0 0 1,1 0-1,5 7 1,4 3 111,1-1 0,1-1 0,0 0 0,1-1 0,0-1 0,2 0 0,-1-2 1,35 18-1,17 3 245,79 25 0,-121-47-365,191 62 101,236 45 0,236 2-40,566-22 343,6-86 308,-934-11-705,1280-36 91,1-66-21,-977 26-31,-473 45 1,294-100 1,-452 131-50,30-11 18,0-1 0,-1-1 0,0-2 0,40-26 0,-64 37 5,0 0 0,0-1 0,0 0 0,-1 0-1,0 0 1,0 0 0,0-1 0,-1 0 0,0 0 0,0 0 0,0 0 0,-1-1 0,0 0 0,0 0 0,0 1 0,-1-1 0,0-1 0,-1 1-1,0 0 1,0 0 0,0-1 0,-1 1 0,0 0 0,0-1 0,-1 1 0,-2-11 0,-1 7 57,0 0 0,0 0 0,-2 0 0,1 0 0,-1 1 0,-1 0 0,0 0 0,0 1 0,-1 0 0,0 0 0,0 1 0,-1 0 0,-13-10 0,-13-7 162,0 2 0,-54-26 0,-17-2-150,-3 4-1,-148-41 1,-238-30 19,-36 44-469,-4 32-3830,329 27 627,-70-6-3727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49.364"/>
    </inkml:context>
    <inkml:brush xml:id="br0">
      <inkml:brushProperty name="width" value="0.025" units="cm"/>
      <inkml:brushProperty name="height" value="0.025" units="cm"/>
    </inkml:brush>
  </inkml:definitions>
  <inkml:trace contextRef="#ctx0" brushRef="#br0">1 0 15759,'0'0'10202,"11"8"-8932,38 38 900,82 97 0,11 1-951,-76-80-1440,-66-64 93,0 0-1,1 0 0,-1 0 1,0 0-1,0 1 0,1-1 1,-1 0-1,0 0 0,0 0 0,1 0 1,-1 0-1,0 0 0,0 0 1,1 0-1,-1 0 0,0 0 1,0-1-1,1 1 0,-1 0 1,0 0-1,0 0 0,1 0 0,-1 0 1,0 0-1,0 0 0,0-1 1,1 1-1,-1 0 0,0 0 1,0 0-1,0 0 0,0-1 0,1 1 1,-1 0-1,0 0 0,0 0 1,0-1-1,0 1 0,0 0 1,0 0-1,0-1 0,0 1 0,0 0 1,1 0-1,-1-1 0,0 1 1,0 0-1,0 0 0,0-1 1,0 1-1,-1 0 0,1 0 1,0-1-1,3-20-3617,-2 18 2569,3-29-6452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40.923"/>
    </inkml:context>
    <inkml:brush xml:id="br0">
      <inkml:brushProperty name="width" value="0.025" units="cm"/>
      <inkml:brushProperty name="height" value="0.025" units="cm"/>
      <inkml:brushProperty name="color" value="#E71224"/>
    </inkml:brush>
  </inkml:definitions>
  <inkml:trace contextRef="#ctx0" brushRef="#br0">0 1 5605,'0'9'2056,"3"47"-1280,11 73 1,-7-64 6510,-6 33-3609,-2-61-2187,2 1 0,8 54 1,1-48-1448,-8-38-3148,-2-22-12756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49.707"/>
    </inkml:context>
    <inkml:brush xml:id="br0">
      <inkml:brushProperty name="width" value="0.025" units="cm"/>
      <inkml:brushProperty name="height" value="0.025" units="cm"/>
    </inkml:brush>
  </inkml:definitions>
  <inkml:trace contextRef="#ctx0" brushRef="#br0">208 0 17104,'0'0'4949,"-3"8"-2846,-70 184 5209,3-14-6029,55-128-1255,1 0 0,3 1-1,-5 57 1,11 6-5616,5-109-1325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0.379"/>
    </inkml:context>
    <inkml:brush xml:id="br0">
      <inkml:brushProperty name="width" value="0.025" units="cm"/>
      <inkml:brushProperty name="height" value="0.025" units="cm"/>
    </inkml:brush>
  </inkml:definitions>
  <inkml:trace contextRef="#ctx0" brushRef="#br0">238 101 5605,'0'0'7906,"4"-9"-4409,-1 6-3030,21-37 1905,-22 37-1766,-1 0 1,1 0 0,-1 0-1,1 0 1,-1 0 0,0 0-1,0-1 1,-1 1-1,1 0 1,-1 0 0,1-1-1,-1-4 1,-1 7-525,0 1-1,1-1 1,-1 1 0,0 0-1,1 0 1,-1 0-1,0-1 1,1 1 0,-1 0-1,0 0 1,0 0 0,1 0-1,-1 0 1,0 0 0,0 0-1,1 0 1,-1 0 0,0 1-1,1-1 1,-1 0 0,0 0-1,1 1 1,-1-1 0,0 0-1,1 1 1,-1-1 0,0 1-1,-20 11 238,7-4-171,1 1-1,0 0 1,1 1-1,0 0 1,1 1-1,0 1 1,1 0-1,0 0 1,1 1-1,-11 18 1,19-29-146,1-1 1,0 0-1,-1 1 1,1-1-1,0 1 1,-1-1-1,1 1 1,0-1-1,0 1 1,0-1-1,1 1 1,-1-1-1,0 1 1,0-1-1,1 0 1,-1 1-1,1-1 1,-1 1-1,1-1 1,0 0-1,-1 0 1,1 1-1,0-1 1,0 0-1,0 0 1,0 0-1,0 0 1,0 0-1,0 0 1,1 0-1,-1 0 1,0 0-1,0-1 1,1 1-1,-1 0 1,0-1-1,1 1 1,-1-1-1,1 1 1,1-1-1,10 4-16,1-1 0,-1 0 0,22 1 0,-14-2-96,-9 0 63,3 0-38,0 0 0,-1 1 0,16 6 0,-28-9 78,0 1 0,0-1 0,0 1 0,0 0 0,0-1 0,-1 1 0,1 0 0,0 1 0,0-1 0,-1 0 0,1 0 0,0 1 0,-1-1 0,0 1 0,1-1 0,-1 1 0,0-1 0,0 1 0,1 0 0,-1 0 0,-1 0 0,1 0 0,0-1 0,0 1 0,-1 0 0,1 0 1,-1 0-1,0 0 0,1 1 0,-1 1 0,-1-2 31,0 1 1,0-1-1,-1 1 1,1-1-1,-1 1 1,1-1-1,-1 0 1,0 0-1,1 0 1,-1 0-1,0 0 1,-1 0-1,1-1 1,0 1-1,0 0 1,-1-1-1,1 0 1,-4 2-1,-53 22 695,52-23-649,-24 9-33,0-1-1,0-2 1,-1-2-1,0 0 1,-61 2-1,118-14-2274,25-11-6877,-49 17 8932,41-16-10830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0.891"/>
    </inkml:context>
    <inkml:brush xml:id="br0">
      <inkml:brushProperty name="width" value="0.025" units="cm"/>
      <inkml:brushProperty name="height" value="0.025" units="cm"/>
    </inkml:brush>
  </inkml:definitions>
  <inkml:trace contextRef="#ctx0" brushRef="#br0">322 1 9097,'0'0'15235,"-8"9"-13265,-49 58-977,-93 119 2488,135-165-3196,0 2-1,2 0 0,1 1 1,1 0-1,0 1 1,-12 48-1,21-66-284,1 0 0,-1 0 0,1 1 0,1-1 0,0 1 0,0-1 0,0 1 0,1-1 0,0 0 0,0 1 0,3 9 0,-1-12 0,-1-1 0,1 1 0,0 0 0,0-1 0,0 0 0,1 0 0,-1 0 0,1 0 0,0 0 0,0-1 0,0 0 0,1 0 0,-1 0 0,1 0 0,0-1 0,5 3 0,86 33-2957,-81-34 1007,0 0 0,0-1 1,1-1-1,25 1 1,-13-3-15775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2.333"/>
    </inkml:context>
    <inkml:brush xml:id="br0">
      <inkml:brushProperty name="width" value="0.025" units="cm"/>
      <inkml:brushProperty name="height" value="0.025" units="cm"/>
    </inkml:brush>
  </inkml:definitions>
  <inkml:trace contextRef="#ctx0" brushRef="#br0">82 44 2915,'0'0'21620,"3"10"-20269,1 2-1067,-2 1 1,1-1-1,-2 0 1,0 1-1,0-1 1,-1 1 0,-1 0-1,0-1 1,-5 22-1,-27 113 1312,-20 112 123,52-258-1636,0-9 23,0-27 134,6-50 52,47-133-292,-40 182 0,1 1 0,2 0 0,37-64 0,-50 95 0,1 0 0,-1 1 0,1-1 0,0 0 0,0 1 0,0 0 0,1 0 0,-1 0 0,1 0 0,-1 0 0,1 1 0,0-1 0,0 1 0,1 0 0,-1 0 0,0 1 0,0-1 0,1 1 0,-1 0 0,1 0 0,-1 1 0,1-1 0,0 1 0,-1 0 0,1 0 0,-1 0 0,1 1 0,0 0 0,-1 0 0,0 0 0,1 0 0,-1 1 0,0-1 0,1 1 0,-1 0 0,0 1 0,0-1 0,-1 1 0,1 0 0,0 0 0,-1 0 0,0 0 0,0 0 0,0 1 0,0-1 0,0 1 0,-1 0 0,1 0 0,-1 0 0,0 0 0,0 0 0,-1 1 0,1-1 0,-1 0 0,0 1 0,0-1 0,-1 1 0,1 0 0,-1-1 0,0 1 0,0-1 0,-2 10 0,1-8 0,-1 0 0,0 0 0,0 0 0,0 0 0,-1-1 0,0 1 0,0-1 0,-1 0 0,1 1 0,-1-1 0,0-1 0,-1 1 0,1-1 0,-1 0 0,0 0 0,0 0 0,0 0 0,0-1 0,-1 0 0,1 0 0,-1 0 0,-12 3 0,0 0 0,-1-1 0,0 0 0,0-2 0,-1 0 0,1-1 0,-21 0 0,11-10-79,21 1-310,19 0-494,43-6-9297,-19 4 859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2.704"/>
    </inkml:context>
    <inkml:brush xml:id="br0">
      <inkml:brushProperty name="width" value="0.025" units="cm"/>
      <inkml:brushProperty name="height" value="0.025" units="cm"/>
    </inkml:brush>
  </inkml:definitions>
  <inkml:trace contextRef="#ctx0" brushRef="#br0">333 1 13549,'0'0'5957,"8"5"-3608,0 0-1864,18 12 974,0 1-1,-2 1 1,30 28 0,-47-40-1211,0 1 0,0 1 0,-1-1 0,0 1 0,0 0 1,-1 0-1,0 1 0,-1 0 0,0 0 0,-1 0 0,0 0 0,0 0 1,-1 1-1,1 13 0,-2-6-158,-1 0 0,-1-1 0,-1 1 0,0 0 0,-1-1 0,-1 1-1,-1-1 1,-7 18 0,1-9-60,-2 1 0,0-2 0,-2 0 0,-24 32 0,-6-4-89,-2-2-1,-2-1 0,-71 54 1,50-50-2099,22-23-3180,-4-4-4954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8.610"/>
    </inkml:context>
    <inkml:brush xml:id="br0">
      <inkml:brushProperty name="width" value="0.025" units="cm"/>
      <inkml:brushProperty name="height" value="0.025" units="cm"/>
    </inkml:brush>
  </inkml:definitions>
  <inkml:trace contextRef="#ctx0" brushRef="#br0">1 18 7111,'0'0'17488,"50"-17"-16783,-8 17-64,8 0-257,7 0-256,3 0-64,0 0-32,-3 0-160,-8 0-1345,-10 0-1282,-20 0-896</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8.950"/>
    </inkml:context>
    <inkml:brush xml:id="br0">
      <inkml:brushProperty name="width" value="0.025" units="cm"/>
      <inkml:brushProperty name="height" value="0.025" units="cm"/>
    </inkml:brush>
  </inkml:definitions>
  <inkml:trace contextRef="#ctx0" brushRef="#br0">0 0 11531,'0'0'8776,"103"39"-7623,-29-39-512,13 0-321,5 0-192,1 0-96,-10 0-1057,-8-2-2338,-13-6-2050,-19-6-2146</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9.324"/>
    </inkml:context>
    <inkml:brush xml:id="br0">
      <inkml:brushProperty name="width" value="0.025" units="cm"/>
      <inkml:brushProperty name="height" value="0.025" units="cm"/>
    </inkml:brush>
  </inkml:definitions>
  <inkml:trace contextRef="#ctx0" brushRef="#br0">190 40 12908,'10'-4'1602,"13"-4"-832,1 1 1,0 1-1,0 1 1,1 1-1,-1 1 0,40 1 1,-33 2-392,1 2-1,-1 1 1,0 2 0,0 0 0,31 12 0,-55-16-358,-1 2-1,0-1 1,0 1 0,0 0 0,-1 0 0,1 1 0,-1-1 0,0 1 0,0 1-1,0-1 1,7 9 0,-10-10 12,0 0 0,0 0 0,0 0 0,0 1 0,-1-1 0,0 1 0,1-1 0,-1 1 0,-1-1 0,1 1 0,0 0 0,-1-1 0,0 1 0,0 0 0,0-1 0,0 1 0,-1 0 0,1 0 0,-1-1 0,0 1 0,0-1 0,-2 5 0,-2 3 133,0 0 1,-1 0-1,0-1 1,-1 0 0,0 0-1,-13 13 1,-59 52 800,61-59-719,-414 324 1156,364-294-4212,12-15-3193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7:53.630"/>
    </inkml:context>
    <inkml:brush xml:id="br0">
      <inkml:brushProperty name="width" value="0.025" units="cm"/>
      <inkml:brushProperty name="height" value="0.025" units="cm"/>
    </inkml:brush>
  </inkml:definitions>
  <inkml:trace contextRef="#ctx0" brushRef="#br0">4238 486 10090,'-7'-11'1948,"-9"-12"-1939,-1 2 0,-1 0 0,-1 1 0,-1 1 0,-42-32-1,6 17 80,-2 3-1,-1 3 0,-1 2 0,-2 3 0,0 2 0,-1 4 0,-108-17 0,1 14 606,-294 2-1,307 23-32,0 7-1,2 6 1,-208 53-1,158-16 241,-387 161-1,438-146-572,-219 135 0,294-154 0,2 4 0,2 4 1,3 2-1,-81 91 0,125-121-271,2 3 0,1 0 1,1 1-1,2 1 0,2 2 1,2 0-1,1 0 0,-17 59 0,26-69-30,2 0 0,1 1 0,1 0 0,1 0 0,1 1 0,2-1 0,1 0 0,2 0 0,0 0 0,2 0 0,1 0 0,2-1 0,10 28 0,2-12-1,2 0 1,2-1-1,1-1 1,3-2-1,1 0 1,2-2-1,60 58 1,-37-48-8,1-1 0,3-3 0,1-3 0,104 55 0,-87-60 12,1-3 1,1-3 0,2-4 0,1-3 0,133 20 0,-107-31 42,0-4-1,1-5 1,200-20-1,-154-4 182,-2-8-1,168-53 0,273-140 1341,-395 133-1249,275-169-1,-399 210-319,-2-3-1,-2-3 0,-3-3 0,-2-3 1,-3-3-1,82-107 0,-113 126 8,-3-1 0,-1 0 1,-3-3-1,-1 0 0,-3-1 0,-2 0 0,17-76 0,-28 95 19,-2 0 0,-1 0 0,-1 0 1,-2 0-1,0-1 0,-3 1 0,0 0 1,-2 0-1,-1 0 0,-2 0 0,-1 1 1,-1 0-1,-1 1 0,-20-39 0,9 32-37,-3 1 0,0 1 1,-2 2-1,-2 0 0,0 2 0,-2 1 0,-1 1 0,-1 2 0,-2 1 0,0 1 0,-44-20 0,-1 4-154,-2 4-1,0 4 1,-3 3-1,-105-21 0,47 22-927,-203-13-1,-153 25-3023,117 14-676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2.102"/>
    </inkml:context>
    <inkml:brush xml:id="br0">
      <inkml:brushProperty name="width" value="0.025" units="cm"/>
      <inkml:brushProperty name="height" value="0.025" units="cm"/>
    </inkml:brush>
  </inkml:definitions>
  <inkml:trace contextRef="#ctx0" brushRef="#br0">486 17 15727,'0'0'5856,"-9"-3"-4463,-7-1-983,-1 1 0,1 0 0,-1 1-1,0 1 1,0 1 0,1 0-1,-1 1 1,0 1 0,1 0-1,-1 2 1,1-1 0,-31 13 0,30-10-259,0 1 0,1 1 0,-1 1 1,2 0-1,-1 1 0,1 0 0,1 2 0,0-1 1,1 2-1,0 0 0,1 0 0,-15 21 1,24-30-128,0 1 0,0 0 1,1 0-1,0 0 1,-1 0-1,2 0 0,-1 0 1,0 1-1,1-1 1,0 1-1,1-1 0,-1 11 1,1-13-8,1 0 1,-1 0-1,1-1 1,0 1 0,0 0-1,0 0 1,1-1-1,-1 1 1,1-1-1,-1 1 1,1-1 0,0 1-1,0-1 1,0 0-1,0 0 1,0 0 0,0 0-1,1 0 1,-1-1-1,1 1 1,-1-1-1,1 1 1,0-1 0,-1 0-1,4 1 1,18 6 82,0-1 0,0-2-1,1 0 1,48 3 0,104-7-3724,-142-2 1731,60-2-4882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47.832"/>
    </inkml:context>
    <inkml:brush xml:id="br0">
      <inkml:brushProperty name="width" value="0.025" units="cm"/>
      <inkml:brushProperty name="height" value="0.025" units="cm"/>
      <inkml:brushProperty name="color" value="#E71224"/>
    </inkml:brush>
  </inkml:definitions>
  <inkml:trace contextRef="#ctx0" brushRef="#br0">1967 141 4933,'0'0'971,"9"-6"1586,8-3-1941,0 0-484,-1 0 1,-1 0-1,0-2 0,0 0 0,18-18 1,-33 29-70,1-1 1,0 1 0,0-1 0,0 0 0,-1 0-1,1 1 1,0-1 0,-1 0 0,1 0 0,-1 0-1,1 0 1,-1 1 0,1-1 0,-1 0 0,1 0-1,-1 0 1,0 0 0,0 0 0,1 0 0,-1 0-1,0 0 1,0 0 0,0 0 0,0 0 0,0 0-1,-1 0 1,1 0 0,0 0 0,0 0 0,-1 0-1,1 0 1,0 0 0,-1 0 0,1 0 0,-1 0-1,1 0 1,-1 0 0,0 0 0,1 1 0,-1-1-1,0 0 1,1 1 0,-1-1 0,0 0 0,0 1-1,0-1 1,0 1 0,0-1 0,1 1 0,-1-1-1,0 1 1,0 0 0,0-1 0,0 1 0,0 0-1,0 0 1,-2 0 0,-9-2 343,-1 0 0,1 1 0,-23 2 1,24-1-895,-578 0 5725,1 1-4930,557-1-274,0 2-1,0 1 1,0 2-1,1 0 1,0 3-1,0 0 1,1 2-1,0 1 1,0 1-1,-28 17 1,25-9 158,1 1 0,1 2 0,1 0 0,1 2 0,1 2 1,1 0-1,-42 60 0,35-40-124,2 1 0,2 2 1,-35 84-1,55-112-55,1 1-1,1 0 1,1 0 0,1 0 0,1 0 0,1 1 0,1 0 0,1 0-1,1 0 1,1-1 0,7 35 0,-4-43-11,1-1 0,1 1 0,0-1 0,1-1 1,0 1-1,1-1 0,0 0 0,1-1 0,1 0 0,0-1 0,1 1 0,21 16 0,-3-5 10,2-1 0,0-1-1,1-2 1,38 16-1,-24-15-85,0-2-1,2-2 0,0-2 1,92 13-1,-66-19 38,0-3 0,125-8-1,-23-16-5,330-82 0,-459 89 10,210-56 22,-209 52 31,-1-1 1,0-3-1,53-32 1,-86 44 117,0-2 0,0 0 0,-1-1 0,0 0 0,-1-1 1,-1-1-1,0 0 0,0 0 0,-1-1 0,-1 0 0,-1 0 0,0-1 1,0-1-1,-2 1 0,0-1 0,-1 0 0,4-19 0,-5 16 196,-2 0-1,0 0 1,-1 0-1,-1 0 1,0 0 0,-2 0-1,0 0 1,-2 0-1,0 0 1,0 1-1,-2-1 1,0 1-1,-2 1 1,-16-32-1,6 21-224,-1 1-1,-1 0 0,-1 2 0,-2 0 0,0 2 1,-1 0-1,-2 2 0,0 0 0,-1 2 1,-1 1-1,0 1 0,-2 2 0,0 1 0,-39-13 1,33 15-442,0 2 0,-1 2 0,-1 1 0,1 2 0,-42 0 0,42 4-1075,0 3-1,0 1 1,0 2 0,0 1-1,-44 14 1,16 1-6717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3.102"/>
    </inkml:context>
    <inkml:brush xml:id="br0">
      <inkml:brushProperty name="width" value="0.025" units="cm"/>
      <inkml:brushProperty name="height" value="0.025" units="cm"/>
    </inkml:brush>
  </inkml:definitions>
  <inkml:trace contextRef="#ctx0" brushRef="#br0">5 0 7239,'0'0'16143,"1"9"-15059,2 41 370,-7 101 1,-1-26-4562,5-111-364,0-5-2384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3.475"/>
    </inkml:context>
    <inkml:brush xml:id="br0">
      <inkml:brushProperty name="width" value="0.025" units="cm"/>
      <inkml:brushProperty name="height" value="0.025" units="cm"/>
    </inkml:brush>
  </inkml:definitions>
  <inkml:trace contextRef="#ctx0" brushRef="#br0">1 77 12844,'0'0'11467,"66"0"-9865,-26 0-610,7 0-383,1 0-257,3-6-191,-2-2-97,-3 0-32,-9-1-929,-7 3-1281,-4-3-673,-11 1-929,-9-3-1761,-6-1-5541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3.817"/>
    </inkml:context>
    <inkml:brush xml:id="br0">
      <inkml:brushProperty name="width" value="0.025" units="cm"/>
      <inkml:brushProperty name="height" value="0.025" units="cm"/>
    </inkml:brush>
  </inkml:definitions>
  <inkml:trace contextRef="#ctx0" brushRef="#br0">1 56 3235,'0'0'20724,"83"-31"-19475,-29 31-416,7-1-513,12 0-256,6-1-833,3-7-3971,7-2-9482</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4.534"/>
    </inkml:context>
    <inkml:brush xml:id="br0">
      <inkml:brushProperty name="width" value="0.025" units="cm"/>
      <inkml:brushProperty name="height" value="0.025" units="cm"/>
    </inkml:brush>
  </inkml:definitions>
  <inkml:trace contextRef="#ctx0" brushRef="#br0">586 101 5189,'0'0'8322,"2"-9"-4574,1 3-3521,-1 1 189,-1 0-1,1 0 0,-1 0 1,0 0-1,0 0 1,1-7-1,-2 11-325,0-1 0,-1 1 1,1-1-1,0 1 0,0-1 0,-1 1 0,1 0 1,-1-1-1,1 1 0,-1-1 0,1 1 0,-1 0 1,0-1-1,0 1 0,0 0 0,0 0 1,0 0-1,0-1 0,0 1 0,0 0 0,0 0 1,0 1-1,0-1 0,-1 0 0,1 0 0,0 1 1,-1-1-1,1 0 0,-1 1 0,1-1 0,-2 1 1,-12-3-7,1 1 1,-1 0-1,1 1 0,-1 1 1,0 0-1,1 1 1,-1 1-1,1 0 1,-1 1-1,1 0 1,0 1-1,0 1 1,0 0-1,-14 9 0,-14 7 351,2 3 0,1 1 0,-40 33-1,63-45-330,0 0 0,1 0 0,0 2 0,1 0 0,1 0 0,-19 31 0,29-42-82,0 0 0,1 0 0,0 1 0,0-1-1,0 1 1,1-1 0,-1 1 0,1 0 0,0-1 0,1 1 0,-1 0 0,1 0 0,0 0 0,0 0 0,0-1 0,1 1 0,0 0 0,0 0 0,0 0 0,0-1-1,1 1 1,-1-1 0,1 1 0,1-1 0,-1 0 0,1 1 0,-1-1 0,1-1 0,0 1 0,0 0 0,1-1 0,-1 1 0,8 4 0,-6-4 26,1-1 1,0 1 0,0-1-1,0 0 1,1-1 0,-1 1-1,0-1 1,1-1 0,0 1-1,-1-1 1,1 0-1,0-1 1,0 1 0,0-1-1,-1-1 1,1 1 0,0-1-1,0-1 1,-1 1 0,1-1-1,10-4 1,-5 1 76,0 1 0,-1-2 1,0 0-1,0 0 0,0-1 0,-1 0 1,0-1-1,0 0 0,-1-1 0,0 0 0,7-10 1,0-15 795,-13 30-364,-3 19-436,0-9-178,0-5 57,0 0-1,0 0 1,0-1-1,0 1 1,0 0-1,1-1 1,-1 1-1,0 0 0,1 0 1,-1-1-1,0 1 1,1-1-1,-1 1 1,0 0-1,1-1 0,-1 1 1,1-1-1,0 1 1,-1-1-1,1 1 1,-1-1-1,1 1 0,0-1 1,-1 0-1,1 1 1,0-1-1,0 1 1,28 2 72,-24-3-67,0-1-1,0 1 1,0-1-1,0 0 1,-1-1-1,1 1 0,0-1 1,0 0-1,4-3 1,-6 4 4,-1-1 0,1 0-1,-1 0 1,0 0 0,0 0 0,0 0-1,0-1 1,0 1 0,0 0 0,-1-1 0,1 0-1,-1 1 1,0-1 0,0 0 0,0 0 0,1-3-1,-5 7 32,1 1-1,-1-1 1,1 1-1,-1 0 1,1 0-1,0 0 1,-1 0-1,1 0 1,-2 3-1,-6 10 7,-36 59 100,43-69-141,1 1-1,-1-1 1,1 1-1,0-1 1,1 1-1,-1 0 1,1 0-1,1 0 1,-1 0-1,1 0 1,0 11-1,0-15-91,1-1 0,-1 0 0,0 0 0,1 0-1,-1 1 1,0-1 0,1 0 0,0 0 0,-1 0 0,1 0 0,0 0 0,-1 0 0,1 0-1,0 0 1,0 0 0,0-1 0,0 1 0,0 0 0,0 0 0,0-1 0,1 2 0,27 3-6346,-3-5-4692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9.113"/>
    </inkml:context>
    <inkml:brush xml:id="br0">
      <inkml:brushProperty name="width" value="0.025" units="cm"/>
      <inkml:brushProperty name="height" value="0.025" units="cm"/>
    </inkml:brush>
  </inkml:definitions>
  <inkml:trace contextRef="#ctx0" brushRef="#br0">59 61 3235,'0'0'11857,"-8"-5"-10170,-6-5-1061,-3-2 289,-3-1 4542,62 24-3524,-10-4-1571,0 0 0,1-3 1,-1 0-1,38-2 1,132-12-26,-197 9-324,8 1-388,37-5 1064,-29-3-2342,-21 7 1399,1 1 0,0-1-1,-1 1 1,1-1-1,0 1 1,-1-1-1,1 0 1,-1 1-1,1-1 1,-1 0-1,1 0 1,-1 1-1,0-1 1,1 0 0,-1 0-1,0 1 1,0-1-1,1 0 1,-1-1-1,0-15-6167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23.994"/>
    </inkml:context>
    <inkml:brush xml:id="br0">
      <inkml:brushProperty name="width" value="0.025" units="cm"/>
      <inkml:brushProperty name="height" value="0.025" units="cm"/>
    </inkml:brush>
  </inkml:definitions>
  <inkml:trace contextRef="#ctx0" brushRef="#br0">500 43 3972,'0'0'10271,"-8"-4"-7928,-13-4-1193,-1 1-1,0 0 0,0 2 0,0 1 1,0 1-1,-33-1 0,40 3-861,0 2 0,-1-1 0,1 2 0,0 0 0,0 1 0,0 1 0,-16 5 0,22-5-203,1 0 0,-1 1 0,1 0-1,-1 0 1,1 1 0,1 0 0,-1 1-1,1-1 1,0 1 0,1 1 0,0-1-1,-7 11 1,3-1-50,1 1 0,1 0 0,1 1 0,0 0-1,1 0 1,1 0 0,1 0 0,1 1 0,1 0 0,0 0-1,2 0 1,0 0 0,1-1 0,1 1 0,1 0 0,0 0-1,2-1 1,10 29 0,-10-38 9,0-1 0,0 1 1,1-2-1,0 1 0,0-1 0,1 1 0,1-2 0,-1 1 1,1-1-1,0 0 0,1-1 0,-1 0 0,1 0 0,1-1 1,-1 0-1,1-1 0,-1 0 0,1 0 0,1-1 0,-1 0 0,18 2 1,-12-4 113,0 0-1,0-1 1,0 0 0,-1-2 0,1 0 0,0 0 0,-1-2 0,1 0-1,-1 0 1,0-2 0,0 0 0,-1 0 0,25-16 0,-22 11-104,-1-1 0,0 0 0,-1-1-1,0 0 1,-1-2 0,-1 0 0,0 0 0,-1-1 0,12-21 0,-17 24-29,0 0 0,-2 0-1,1-1 1,-2 1 0,0-1 0,0 0 0,-2 0-1,1 0 1,-2-1 0,0 1 0,-1-1-1,0 1 1,-4-23 0,3 30-52,0 1 1,-1-1-1,0 1 1,0-1-1,0 1 0,-1 0 1,0 0-1,0 0 1,-1 0-1,0 0 0,0 1 1,0-1-1,0 1 1,-1 0-1,0 1 0,0-1 1,0 1-1,-1 0 1,1 0-1,-1 1 0,0-1 1,0 1-1,0 1 1,-1-1-1,1 1 0,-1 0 1,-11-2-1,3 2-167,1 1 0,0 0 0,-1 1 0,1 0 0,-1 1 0,1 1 0,0 0 0,0 1 0,0 1 0,0 0 0,0 0 0,-15 9 0,-31 16-4669,-3 5-2542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42.255"/>
    </inkml:context>
    <inkml:brush xml:id="br0">
      <inkml:brushProperty name="width" value="0.025" units="cm"/>
      <inkml:brushProperty name="height" value="0.025" units="cm"/>
    </inkml:brush>
  </inkml:definitions>
  <inkml:trace contextRef="#ctx0" brushRef="#br0">382 3 5189,'0'0'11136,"-9"-1"-9065,-3 0-1415,0 1 0,0 0 0,0 1 0,0 0 0,0 1 0,0 0 0,0 1 0,-15 5 0,8-1-194,1 1-1,0 1 1,0 1-1,0 0 1,-24 21-1,32-23-381,1 1-1,0 1 0,0 0 0,1 0 0,1 1 0,-1 0 1,2 0-1,0 0 0,-9 23 0,8-16-38,2 1 0,0 0 0,0 1 0,2-1 0,0 1 0,2-1 0,0 1 0,1 0 0,5 34 0,-4-42-33,2 0-1,0 0 1,0 0-1,1-1 1,0 1 0,1-1-1,0 0 1,1 0-1,0-1 1,1 0 0,0 0-1,1 0 1,0-1-1,0 0 1,1-1 0,19 15-1,-22-19 2,0 0-1,0-1 1,0 0-1,0 0 1,0-1-1,1 1 1,0-1 0,-1-1-1,1 1 1,0-1-1,0-1 1,0 1-1,10-1 1,-6-2 105,0 1 0,-1-2 0,1 1 0,-1-1 0,0-1 0,0 0 0,19-10 0,-3-2 189,-1-2 0,0 0 0,-2-2 1,0-1-1,23-26 0,-26 25-159,-1-1-1,-1-1 1,-1 0 0,-1-1-1,15-33 1,-24 41-79,0-1 1,0 0-1,-2 0 1,0 0-1,-2-1 0,0 1 1,-1-1-1,0 0 1,-2-24-1,0 39-65,-1 0 0,1 1 0,0-1 0,-1 0 0,0 0 0,0 0 0,0 0 0,-1 1 0,1-1 0,-1 1 0,0-1 0,0 1 0,0-1 0,0 1 0,-1 0 0,1 0 0,-1 0 0,-5-4 0,3 4 0,0 0 0,0 0 0,0 1 0,0 0 0,0 0 0,0 1 0,0-1 0,-1 1 0,1 0 0,-1 0 0,1 1 0,-7 0 0,-4 0 0,0 2 0,-1 0 0,1 1 0,1 0 0,-1 2 0,0 0 0,1 0 0,-18 10 0,11-2-1055,0 1 1,0 1-1,2 1 0,-22 21 1,8-6-1574,21-21-4557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18.728"/>
    </inkml:context>
    <inkml:brush xml:id="br0">
      <inkml:brushProperty name="width" value="0.025" units="cm"/>
      <inkml:brushProperty name="height" value="0.025" units="cm"/>
    </inkml:brush>
  </inkml:definitions>
  <inkml:trace contextRef="#ctx0" brushRef="#br0">0 432 15919,'0'0'3796,"10"0"-2916,45-2 464,85-13-1,15-2-293,385 24 235,-186 4-1144,3300-51 1604,-1177-105-1221,-2439 141-470,731-81 871,-8-37 556,-752 121-1370,-6 1-53,1 0 0,-1-1 0,0 1 0,0-1 0,1 0 0,-1 1 0,0-1 0,0-1 0,0 1 0,0 0 0,0-1 0,3-2 0,-11 3-188,-1 0-1,1 0 1,-1 0-1,1 1 1,-1 0-1,-7 1 1,7-1-414,-63 0-7869,36 0 544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24.830"/>
    </inkml:context>
    <inkml:brush xml:id="br0">
      <inkml:brushProperty name="width" value="0.025" units="cm"/>
      <inkml:brushProperty name="height" value="0.025" units="cm"/>
    </inkml:brush>
  </inkml:definitions>
  <inkml:trace contextRef="#ctx0" brushRef="#br0">0 194 3716,'0'0'13997,"7"-5"-13730,-5 2-227,1 1 1,0-1 0,1 1 0,-1 0 0,0 0-1,0 0 1,1 1 0,-1-1 0,1 1-1,0 0 1,-1 0 0,1 0 0,0 0-1,0 1 1,0 0 0,-1-1 0,1 1-1,0 1 1,0-1 0,0 0 0,4 2 0,52 7 598,1-2 0,68-1 0,127-14 131,-22 0-217,-206 8-515,115 0 856,157-20 0,-149-1-57,252-28 1070,-54 40-1127,-110 6-477,63-1 365,-301 4-963,0-1 1,0 1 0,1-1 0,-1 1-1,0-1 1,0 0 0,0 1 0,-1-1 0,1 0-1,0 0 1,0 0 0,0 0 0,0 0-1,-1 1 1,1-1 0,0 0 0,-1-1-1,1 1 1,-1 0 0,1 0 0,-1 0 0,0 0-1,1 0 1,-1 0 0,0-1 0,0 1-1,0 0 1,0-2 0,1-3-1573,7-27-10406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0.087"/>
    </inkml:context>
    <inkml:brush xml:id="br0">
      <inkml:brushProperty name="width" value="0.025" units="cm"/>
      <inkml:brushProperty name="height" value="0.025" units="cm"/>
    </inkml:brush>
  </inkml:definitions>
  <inkml:trace contextRef="#ctx0" brushRef="#br0">522 9 10570,'0'0'3144,"-13"-2"-998,6 1-1839,-2-1-119,1 0 0,0 1 0,-1 1 0,1-1-1,0 1 1,-1 1 0,1-1 0,0 1-1,-1 1 1,1 0 0,0 0 0,0 0 0,-15 8-1,1 5-34,1 2-1,1 0 0,1 1 1,0 1-1,1 1 0,1 1 1,1 0-1,1 1 0,1 1 1,0 0-1,2 1 0,-14 41 1,-2 13 153,5 1 0,-25 144 0,31-110-225,5 1 0,5 1 1,5-1-1,15 149 0,-5-196-62,3 0 1,24 83-1,-29-128 12,2 0-1,0 0 1,1-1 0,1 0-1,1-1 1,1 0 0,1-1-1,0 0 1,2-1-1,22 22 1,-29-33 7,0 0-1,1-1 1,0 0 0,0 0 0,0-1-1,1 0 1,-1-1 0,1 0-1,1 0 1,-1-1 0,0-1 0,1 1-1,-1-2 1,1 1 0,-1-2-1,1 1 1,0-2 0,-1 1 0,1-1-1,0-1 1,-1 0 0,1 0-1,-1-1 1,0-1 0,0 1 0,0-2-1,10-5 1,8-6 289,0-2-1,-1-1 0,-1 0 1,-1-2-1,-1-1 1,-1-1-1,35-44 0,-14 8-80,-1-2 0,-4-2-1,-2-1 1,-3-2-1,-3-1 1,-3-2-1,-3-1 1,-3-1 0,-4 0-1,-2-2 1,-3 0-1,-4 0 1,-3-1-1,-4-93 1,-4 141-184,-1 0 0,-1 0 0,-1 1 0,-2-1 0,0 1 0,-2 1 0,0 0 1,-2 0-1,-25-42 0,29 55-49,-1 0 0,0 0-1,-1 1 1,0 0 0,0 1 0,-1 0 0,0 0 0,-1 1 0,0 0 0,0 1 0,-1 0-1,0 1 1,0 1 0,0-1 0,-1 2 0,1 0 0,-1 0 0,0 1 0,-1 1 0,-22-1-1,26 2-262,1 1-1,-1 1 1,1 0-1,-1 0 1,1 1-1,0 0 1,0 1-1,0 0 1,0 0-1,-15 9 1,11-4-2179,0 1 0,1 0 1,-17 17-1,1 2-7799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2.037"/>
    </inkml:context>
    <inkml:brush xml:id="br0">
      <inkml:brushProperty name="width" value="0.025" units="cm"/>
      <inkml:brushProperty name="height" value="0.025" units="cm"/>
    </inkml:brush>
  </inkml:definitions>
  <inkml:trace contextRef="#ctx0" brushRef="#br0">105 1176 5285,'0'0'689,"-9"-1"2492,1 0-2525,-38-4 1586,11 3 2040,34 2-3614,30 12 1435,-4-7-1725,0 0 1,0-2-1,0-1 1,1 0-1,38-5 0,-8 2 165,436-25 896,-238 8-881,1115-10 475,-742 25-619,-571 3-87,0-2 1,0-3-1,-1-3 0,1-1 1,103-34-1,-153 39-292,1 0-1,-1-1 0,-1 1 1,1-1-1,0-1 0,-1 1 1,0-1-1,4-6 1,11-12-25,50-40 0,-41 39 14,49-57-1,-70 73-2,-1-1-1,0 0 1,-1-1-1,0 1 1,0-1-1,-2 0 1,1-1 0,-1 1-1,-1-1 1,3-17-1,-3 12 1,-1 1 0,-1-1-1,-1 0 1,0-1-1,-5-26 1,3 35-25,0 1 0,0 0-1,-1-1 1,0 1 0,-1 0 0,0 1 0,0-1 0,-1 1-1,0-1 1,0 1 0,-1 1 0,-11-12 0,-3 1 10,0 0 1,-1 2 0,-1 0-1,0 2 1,-1 0-1,0 1 1,-1 2-1,-1 0 1,1 2 0,-1 1-1,-1 0 1,-28-2-1,-648-54-35,110 18 0,259-16 6,192 31-14,-201-17 0,-212 19-91,532 28 115,-1 0-1,1 2 0,0 0 0,0 2 1,0 0-1,0 2 0,1 0 0,0 1 1,0 1-1,1 1 0,0 1 1,0 1-1,-30 22 0,20-10-3,1 1 0,1 2 0,1 0 1,1 2-1,-42 60 0,34-36-28,1 1 1,-44 103-1,69-135 15,1-1 0,0 1 0,2 0 1,0 0-1,2 1 0,0-1 0,2 1 0,0 0 0,3 27 0,-1-32 37,2 0 0,0-1 0,1 1 0,1-1 0,0 0 0,1 0 0,1 0 0,0-1 0,1 0 0,1 0 0,0-1 0,14 16 0,0 1 60,4 4-1052,-8-18-2747,-5-14-2151,3-7-5530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6.256"/>
    </inkml:context>
    <inkml:brush xml:id="br0">
      <inkml:brushProperty name="width" value="0.025" units="cm"/>
      <inkml:brushProperty name="height" value="0.025" units="cm"/>
      <inkml:brushProperty name="color" value="#E71224"/>
    </inkml:brush>
  </inkml:definitions>
  <inkml:trace contextRef="#ctx0" brushRef="#br0">2 6 13132,'0'0'11227,"-1"9"-9732,0-2-1189,1 1 0,0-1 0,1 0 0,-1 1 0,1-1 0,1 0 0,3 13 0,-4-17-265,0 0 0,0-1 0,1 1 0,-1-1 0,1 0 0,0 1-1,-1-1 1,1 0 0,0 0 0,0 0 0,0 0 0,1 0 0,-1 0-1,0-1 1,1 1 0,-1-1 0,1 0 0,0 1 0,-1-1 0,1 0-1,0-1 1,-1 1 0,1 0 0,0-1 0,0 0 0,0 1 0,5-1 0,-1-1-157,-1 1 0,1-1 0,-1 0 0,1-1 0,-1 1 1,1-1-1,11-6 0,-8 3-811,-1 0 0,0-1 1,0 0-1,-1 0 0,0-1 0,0 0 1,0-1-1,-1 1 0,0-1 0,-1-1 1,0 0-1,0 0 0,6-12 0,-50 104 11201,0 11-6584,26-63-3670,2 0-1,1 1 1,2 0-1,-4 36 1,11-65-673,-1 19-450,3-13-2319,4-7-5211,4-7 1453</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1.135"/>
    </inkml:context>
    <inkml:brush xml:id="br0">
      <inkml:brushProperty name="width" value="0.025" units="cm"/>
      <inkml:brushProperty name="height" value="0.025" units="cm"/>
    </inkml:brush>
  </inkml:definitions>
  <inkml:trace contextRef="#ctx0" brushRef="#br0">96 0 5029,'0'0'15449,"1"12"-14275,1 54-499,-3 0 0,-3 1 0,-12 66-1,4-33-324,-20 235-607,23-354-6760,-2-7 3101,-2-8-2708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1.491"/>
    </inkml:context>
    <inkml:brush xml:id="br0">
      <inkml:brushProperty name="width" value="0.025" units="cm"/>
      <inkml:brushProperty name="height" value="0.025" units="cm"/>
    </inkml:brush>
  </inkml:definitions>
  <inkml:trace contextRef="#ctx0" brushRef="#br0">3 123 11915,'-1'11'1175,"0"24"-17,1 0 1,2 0-1,1 0 0,8 36 1,-4-44-391,27 90 1740,-30-104-2307,1-1 0,1 0-1,0 0 1,0-1 0,1 1 0,16 18 0,-21-28-128,0 0 0,0 0 0,0-1 0,0 1 1,1-1-1,-1 1 0,0-1 0,1 0 0,-1 0 0,1 0 1,0 0-1,-1 0 0,1-1 0,0 1 0,0-1 0,-1 0 1,1 0-1,0 0 0,0 0 0,-1 0 0,1 0 0,0-1 1,0 0-1,-1 1 0,1-1 0,-1 0 0,1 0 0,-1 0 1,1-1-1,-1 1 0,1 0 0,-1-1 0,0 0 1,4-3-1,8-7 298,0-1 0,0 0 1,21-29-1,-28 34-328,168-234 338,-147 196-2448,36-83 0,-33 43-3960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6.005"/>
    </inkml:context>
    <inkml:brush xml:id="br0">
      <inkml:brushProperty name="width" value="0.025" units="cm"/>
      <inkml:brushProperty name="height" value="0.025" units="cm"/>
    </inkml:brush>
  </inkml:definitions>
  <inkml:trace contextRef="#ctx0" brushRef="#br0">250 346 2434,'0'0'625,"11"-12"-59,31-29-432,54-55 1695,-84 82 656,0-1-1,15-24 1,-24 32-1606,1 0 0,-1 1 1,0-1-1,-1 0 1,0-1-1,0 1 0,-1 0 1,2-15-1,-3 20-751,0 0-1,0 1 0,0-1 0,0 0 1,0 0-1,0 0 0,-1 0 1,1 0-1,-1 0 0,1 0 1,-1 0-1,0 0 0,0 1 1,0-1-1,0 0 0,0 1 1,0-1-1,0 0 0,0 1 1,-1-1-1,1 1 0,0 0 1,-1 0-1,0-1 0,1 1 0,-1 0 1,0 0-1,1 0 0,-1 1 1,0-1-1,0 0 0,0 1 1,0-1-1,0 1 0,1-1 1,-4 1-1,-6 0-26,0 1-1,0-1 1,0 2 0,0 0 0,1 0-1,-1 1 1,0 0 0,1 1 0,0 0 0,0 1-1,0 0 1,1 1 0,0-1 0,0 2-1,0-1 1,0 1 0,1 1 0,-10 11-1,-7 9-15,0 2 0,2 0-1,-38 67 1,46-71-80,2 1 0,0 1-1,1 0 1,2 1 0,1 1 0,2-1 0,0 1 0,2 0 0,2 0 0,0 1 0,3 37-1,0-60 18,1 0 0,0 0-1,0 0 1,1 0-1,0-1 1,0 1 0,1-1-1,0 1 1,0-1-1,1 0 1,0 0 0,0 0-1,1-1 1,0 1-1,0-1 1,0 0 0,1 0-1,0-1 1,0 0-1,0 0 1,1 0-1,0-1 1,0 0 0,0 0-1,0-1 1,0 0-1,1 0 1,0-1 0,-1 0-1,1 0 1,0-1-1,0 1 1,0-2 0,0 1-1,0-1 1,0-1-1,0 1 1,0-1 0,0-1-1,-1 0 1,1 0-1,0 0 1,-1-1-1,9-3 1,8-8 159,0 0-1,-1-2 1,0-1-1,-2 0 1,0-2 0,31-34-1,-14 7 13,-1 0-1,33-58 1,-53 74-40,0 0-1,-2-1 1,18-56 0,-27 71-32,-2-1 1,0 1-1,-1-1 1,-1 0-1,0 0 1,-1 0-1,-1 0 1,-1 0-1,-4-25 1,4 38-117,0 0 0,0 0 0,0 0 1,-1 0-1,1 1 0,-1-1 1,0 1-1,0-1 0,-1 1 1,1-1-1,-1 1 0,1 0 0,-1 0 1,0 1-1,0-1 0,0 0 1,-4-1-1,1 0-1,0 1 1,0 1-1,-1-1 0,1 1 1,0 0-1,-1 1 0,0-1 1,1 1-1,-12 0 0,3 1-2,-1 1-1,1 0 0,0 1 0,-1 1 0,1 0 0,0 1 1,1 1-1,-20 8 0,10-1-1,0 2 0,0 0 0,2 2 0,0 0 0,0 2 0,2 0 0,0 1 0,-26 34 0,22-9-577,23-43 532,1-1-1,-1 1 0,1 0 0,-1 0 0,1 0 0,0 0 0,-1 0 1,1 0-1,0 0 0,0 0 0,-1 0 0,1 0 0,0 0 0,0 0 1,0 0-1,1 0 0,-1 0 0,0 0 0,0 0 0,0 0 0,1 0 0,-1 0 1,0 0-1,1 0 0,-1 0 0,1 0 0,-1 0 0,1-1 0,0 1 1,-1 0-1,1 0 0,0-1 0,-1 1 0,1 0 0,0-1 0,0 1 1,0-1-1,0 1 0,0-1 0,-1 1 0,1-1 0,0 1 0,2-1 1,3 1-980,0 0 0,0-1 0,0 0 0,0 0 0,0-1 0,0 0 0,0 0 0,12-3 0,22-17-7751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48.363"/>
    </inkml:context>
    <inkml:brush xml:id="br0">
      <inkml:brushProperty name="width" value="0.025" units="cm"/>
      <inkml:brushProperty name="height" value="0.025" units="cm"/>
    </inkml:brush>
  </inkml:definitions>
  <inkml:trace contextRef="#ctx0" brushRef="#br0">1 100 7687,'0'0'3358,"11"0"-2055,336-25 4910,-127 4-5113,1112-32 3635,-1060 74-3758,-200-11-430,1-3 0,1-4 1,114-9-1,-163 3-357,15-2 841,-33 2-4206,-11-2-845,-1-14-2450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0:59.962"/>
    </inkml:context>
    <inkml:brush xml:id="br0">
      <inkml:brushProperty name="width" value="0.025" units="cm"/>
      <inkml:brushProperty name="height" value="0.025" units="cm"/>
    </inkml:brush>
  </inkml:definitions>
  <inkml:trace contextRef="#ctx0" brushRef="#br0">108 28 2883,'0'0'1404,"-10"1"411,-49 3 699,57-6-2153,-1 1 1,1 0-1,-1-1 0,1 1 1,0-1-1,0 0 0,-1 0 1,1 0-1,-2-4 0,-9-5 2714,14 24-1077,1-9-1962,0 0 1,0 0 0,1-1-1,0 1 1,-1-1 0,1 1-1,0-1 1,1 0-1,-1-1 1,0 1 0,1 0-1,0-1 1,-1 0 0,1 0-1,0 0 1,0 0 0,0-1-1,6 2 1,7 2 289,1 0 1,-1-2-1,20 2 1,292 12 1362,-92-8-1254,-168-5-315,629 27 924,25-55 4,-534 15-724,158 2-102,369 42-1,344 25-31,0-41 111,-546-12 150,325 1-269,-3-45-51,-449 7 1453,433-52-136,-814 81-1438,-32 17-3782,4-2-2663,13-12-1140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20.320"/>
    </inkml:context>
    <inkml:brush xml:id="br0">
      <inkml:brushProperty name="width" value="0.025" units="cm"/>
      <inkml:brushProperty name="height" value="0.025" units="cm"/>
    </inkml:brush>
  </inkml:definitions>
  <inkml:trace contextRef="#ctx0" brushRef="#br0">0 158 6534,'0'0'1826,"13"0"-716,348-1 3561,197-23-2928,-68 1-608,2760-41 2062,-2860 66-2958,634-13 1999,-671-23-711,-349 34-1577,-7-1-5532,-15 0-130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21.390"/>
    </inkml:context>
    <inkml:brush xml:id="br0">
      <inkml:brushProperty name="width" value="0.025" units="cm"/>
      <inkml:brushProperty name="height" value="0.025" units="cm"/>
    </inkml:brush>
  </inkml:definitions>
  <inkml:trace contextRef="#ctx0" brushRef="#br0">1 98 10218,'0'0'3827,"12"-2"-3544,53-5 509,1 4 0,-1 2 0,105 12 0,38 1 97,675-52 830,211-25 374,-1082 64-2136,-9 1 16,0-1-1,1 1 1,-1 0-1,0 0 1,1 0-1,-1 0 1,0 1-1,1-1 1,-1 1-1,0 0 1,0 0-1,1 0 1,-1 0-1,0 0 1,0 1-1,0-1 1,-1 1-1,1 0 1,3 2-1,-5 3-2320</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28.472"/>
    </inkml:context>
    <inkml:brush xml:id="br0">
      <inkml:brushProperty name="width" value="0.025" units="cm"/>
      <inkml:brushProperty name="height" value="0.025" units="cm"/>
    </inkml:brush>
  </inkml:definitions>
  <inkml:trace contextRef="#ctx0" brushRef="#br0">2751 315 4901,'-8'-7'-102,"-19"-16"2223,0 2-1,-1 2 1,-57-31-1,34 25-720,-96-30-1,36 24-561,-198-29-1,214 48-441,0 4 0,-1 5 0,0 4-1,1 3 1,-1 5 0,2 4-1,-104 28 1,122-20-71,1 2 0,1 4 0,-131 68 0,159-69-261,1 3 1,2 1-1,1 3 1,1 1-1,2 1 1,-59 70-1,61-59-31,3 2-1,1 2 0,3 1 1,1 1-1,3 1 1,3 2-1,2 0 1,2 2-1,-15 75 1,26-83-22,1-1 0,2 2 0,3-1 0,2 0 1,2 0-1,2 1 0,2-1 0,2-1 1,3 0-1,1 0 0,30 72 0,-7-41-29,2-1 0,4-2 0,3-2 1,4-2-1,2-2 0,92 97 0,-103-128 12,2 0 1,2-3-1,1-2 1,1-1-1,2-3 0,1-2 1,2-2-1,0-2 1,2-2-1,0-2 1,62 13-1,-44-19 252,0-3 1,1-4-1,0-2 1,1-4-1,-1-3 0,0-3 1,0-3-1,-1-3 1,0-3-1,0-3 0,-2-3 1,130-58-1,-94 30 473,-3-4-1,-3-5 1,169-127-1,-212 138-574,-1-2 0,-3-3 0,-1-1 0,-4-3 0,-1-2-1,-3-2 1,42-77 0,-51 72-126,-3-2 0,39-121 0,-57 143-31,-2 0-1,-1 0 1,-3-1 0,-2 0-1,-2-72 1,-3 97 12,-2 1 0,0-1 0,-1 0 0,-1 1 0,0 0 0,-2 0 0,0 1 0,-1-1 0,-14-20 0,6 14 5,-1 0 1,-1 2 0,-1 0-1,-1 1 1,-37-30 0,3 10-31,-2 3 0,-2 2 0,-1 3-1,-106-44 1,90 48-909,0 4-1,-1 3 1,-93-15-1,-104 3-6457,157 26 736</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34.246"/>
    </inkml:context>
    <inkml:brush xml:id="br0">
      <inkml:brushProperty name="width" value="0.025" units="cm"/>
      <inkml:brushProperty name="height" value="0.025" units="cm"/>
    </inkml:brush>
  </inkml:definitions>
  <inkml:trace contextRef="#ctx0" brushRef="#br0">2911 251 4356,'0'0'5403,"-10"-6"-3391,-61-29 1051,17 7-637,-2 2 0,-84-26 0,13 24-2089,-1 6 0,-207-8 0,213 21 269,-100-3-357,-1 9 0,-415 50 0,572-37-237,1 2-1,0 4 0,1 2 1,-89 38-1,124-43-7,1 0 0,0 2-1,1 2 1,1 0 0,1 1 0,0 2-1,2 1 1,0 0 0,1 2-1,1 1 1,-27 39 0,41-52 30,1 0 1,0 0-1,1 1 1,0 0-1,1-1 1,0 2-1,1-1 1,1 0-1,-2 15 1,3-20-3,1-1 1,0 1 0,1 0 0,0 0-1,0 0 1,0 0 0,1 0 0,0-1-1,0 1 1,0-1 0,1 1 0,0-1-1,1 0 1,-1 0 0,1 0 0,0-1-1,9 10 1,5 2 33,1-1-1,0-1 1,1-1 0,0-1-1,1-1 1,43 18-1,147 44 171,-136-51-200,39 9 69,1-5 0,1-4-1,1-6 1,145 2 0,-124-12 45,966 19 1771,-1031-30-1630,-1-2 1,0-3 0,93-25-1,-122 22-212,0-1 0,0-3 0,-2-1 0,0-3 0,-1-1 0,56-39 0,-86 53-19,0-1 1,0 0 0,-1 0-1,0-1 1,-1-1-1,0 0 1,0 0-1,-1 0 1,11-22 0,-16 26-34,0 0 0,0 0 1,0 0-1,-1 0 0,1 0 0,-2-1 1,1 1-1,-1 0 0,0 0 1,0-1-1,0 1 0,-1 0 1,0 0-1,-1-1 0,1 1 1,-1 0-1,0 1 0,-1-1 0,1 0 1,-1 0-1,-7-9 0,-7-8-24,-1 1 0,-1 0-1,-1 2 1,-1 0-1,-1 1 1,0 1 0,-30-17-1,4 6-35,-2 1-1,-88-34 0,95 46-234,-1 2-1,0 2 1,-1 2-1,-47-4 1,60 11-527,-1 1 0,0 2 0,0 1 0,1 2 0,-1 1-1,-43 11 1,-7 9-2824,3-1-1554</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43.172"/>
    </inkml:context>
    <inkml:brush xml:id="br0">
      <inkml:brushProperty name="width" value="0.025" units="cm"/>
      <inkml:brushProperty name="height" value="0.025" units="cm"/>
    </inkml:brush>
  </inkml:definitions>
  <inkml:trace contextRef="#ctx0" brushRef="#br0">7223 695 9129,'-11'-7'1553,"-40"-19"-1475,-2 2 0,0 2 0,-74-19 0,-188-36-364,210 54 244,-201-49 383,-566-111 1357,-635-6-534,1173 166-610,0 15-1,-447 46 0,529-7-175,2 10 0,2 12-1,-411 143 1,425-109-239,-263 136 0,471-209-28,0 1 0,0 2 0,2 0 0,0 1 0,-21 22-1,39-34-80,0 0 0,0 0 0,1 0 0,0 1 0,1 0 0,-1 0 0,1 0-1,1 0 1,-1 1 0,1-1 0,1 1 0,-1 0 0,1 0 0,1 0 0,-1 0-1,1 0 1,1 0 0,0 1 0,0-1 0,0 0 0,1 0 0,0 0-1,3 10 1,1-4 1,1 0-1,1-1 0,0 0 1,0 0-1,1-1 0,1 0 0,0 0 1,1-1-1,0 0 0,18 15 1,18 12 73,64 39 0,-95-67-96,770 467 184,-634-398-179,3-7-1,3-6 1,3-8-1,2-6 1,313 56-1,449-7 440,7-63-66,-56-30-234,8-62-246,-654 24 137,402-108 1,-475 90 129,-1-7 1,-3-6-1,193-110 0,-259 122 469,-1-5 0,92-76 0,-147 105-457,-2-1-1,0-1 1,-2-1 0,-1-1-1,-1-2 1,-2 0 0,-1-2-1,30-61 1,-44 78-163,-1 0 0,0 0 0,-2-1 0,1 0 1,-2 0-1,-1 0 0,0 0 0,-1 0 0,-1 0 1,0 0-1,-1-1 0,-1 1 0,-1 0 0,0 0 0,-1 1 1,-1-1-1,-1 1 0,0 0 0,-1 0 0,-1 1 0,0 0 1,-1 0-1,-1 1 0,0 0 0,-13-14 0,-9-2-43,-1 1 0,-1 1 0,-1 2 0,-2 1 0,0 2 0,-1 1 0,-47-17 0,-23-5-114,-170-44 1,58 35-672,-3 10 1,-260-16 0,-456 16-8753,642 35 2666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6.598"/>
    </inkml:context>
    <inkml:brush xml:id="br0">
      <inkml:brushProperty name="width" value="0.025" units="cm"/>
      <inkml:brushProperty name="height" value="0.025" units="cm"/>
      <inkml:brushProperty name="color" value="#E71224"/>
    </inkml:brush>
  </inkml:definitions>
  <inkml:trace contextRef="#ctx0" brushRef="#br0">67 1 11082,'0'0'17393,"0"55"-16400,-6-26-449,-7 3-319,-1 2-129,0-5-64,4-2 0,4-8-321,3-6-768,3-7-1121</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5.623"/>
    </inkml:context>
    <inkml:brush xml:id="br0">
      <inkml:brushProperty name="width" value="0.025" units="cm"/>
      <inkml:brushProperty name="height" value="0.025" units="cm"/>
    </inkml:brush>
  </inkml:definitions>
  <inkml:trace contextRef="#ctx0" brushRef="#br0">43 0 7431,'-7'56'5544,"-2"-1"-3887,-3 31-2665,25-52-3493,-9-10 4764,-1-1 1,0 26-1,-8 98 5656,0-12-2223,12-46-5623,1-18 2442,-3 117 0,-5-175-430,0-10-22,-1 0-1,0 1 0,0-1 0,0 0 0,-1 0 1,1 0-1,-1 0 0,1-1 0,-1 1 0,0 0 1,-4 4-1,-10 16-1054,8-3-2174,4-15-64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9.834"/>
    </inkml:context>
    <inkml:brush xml:id="br0">
      <inkml:brushProperty name="width" value="0.025" units="cm"/>
      <inkml:brushProperty name="height" value="0.025" units="cm"/>
    </inkml:brush>
  </inkml:definitions>
  <inkml:trace contextRef="#ctx0" brushRef="#br0">1 57 7303,'0'0'13495,"11"1"-11888,111 5 772,135-10-1,-50-1-1369,-176 5-798,13 1 140,85-11 0,-128 10-419,-1 0 0,1 0 1,0 0-1,-1 0 0,1-1 1,0 1-1,-1 0 1,1 0-1,0-1 0,-1 1 1,1 0-1,-1-1 0,1 1 1,-1-1-1,1 1 1,-1 0-1,1-1 0,-1 1 1,1-1-1,-1 0 0,0 1 1,1-1-1,-1 1 1,1-2-1,-2-15-6057,-4-1-4829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00.845"/>
    </inkml:context>
    <inkml:brush xml:id="br0">
      <inkml:brushProperty name="width" value="0.025" units="cm"/>
      <inkml:brushProperty name="height" value="0.025" units="cm"/>
    </inkml:brush>
  </inkml:definitions>
  <inkml:trace contextRef="#ctx0" brushRef="#br0">64 46 5862,'0'0'2866,"-9"3"892,-45 14 1704,67-19-495,13 3-2653,6 0-1097,181-18 1672,290-5-2350,-425 22-590,100 1-827,-60 1-2464,-109-2 2667,28-1-2724,-16-7-2051,-2-13-6465</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06.102"/>
    </inkml:context>
    <inkml:brush xml:id="br0">
      <inkml:brushProperty name="width" value="0.025" units="cm"/>
      <inkml:brushProperty name="height" value="0.025" units="cm"/>
    </inkml:brush>
  </inkml:definitions>
  <inkml:trace contextRef="#ctx0" brushRef="#br0">129 58 6182,'0'0'20825,"-8"0"-20345,6 0-436,-1-1 0,1 1 0,-1 1-1,1-1 1,0 0 0,0 0 0,-1 1-1,1-1 1,0 1 0,0 0 0,-1 0-1,1 0 1,0 0 0,0 0-1,0 0 1,0 1 0,0-1 0,0 1-1,1-1 1,-3 3 0,2 0 72,-1 0-1,1 0 1,-1 0-1,1 0 1,0 1 0,1-1-1,-1 1 1,1 0 0,0-1-1,0 1 1,0 7 0,0-10-83,1-1 1,0 1-1,-1-1 1,1 1 0,0-1-1,0 1 1,0-1-1,0 1 1,0-1 0,0 1-1,0-1 1,0 1-1,1-1 1,-1 0 0,1 1-1,-1-1 1,1 1 0,-1-1-1,1 0 1,0 1-1,1 0 1,-1-2-14,0 0 0,0 0 0,0 0 0,0 0 0,0 0 0,0 0 0,0-1 0,-1 1 0,1 0 0,0-1 0,0 1 0,0 0 0,0-1 0,0 1 0,0-1 0,-1 1 0,1-1 0,0 0 0,0 1 0,-1-1 0,1 0 0,0-1 0,7-7 82,0 0 0,-1 0-1,-1 0 1,7-13 0,-10 15-21,1 0 1,-2-1 0,1 0 0,-1 1-1,0-1 1,0 0 0,-1 0-1,-1 0 1,1-14 0,-1 21-74,0 1 1,-1-1-1,1 1 1,0-1 0,0 1-1,-1-1 1,1 1 0,0 0-1,0-1 1,-1 1-1,1-1 1,-1 1 0,1 0-1,0-1 1,-1 1 0,1 0-1,-1 0 1,1-1-1,0 1 1,-1 0 0,1 0-1,-1 0 1,1-1 0,-1 1-1,1 0 1,-1 0-1,1 0 1,-1 0 0,1 0-1,-1 0 1,1 0 0,-1 0-1,1 0 1,-1 0-1,1 0 1,-1 1 0,1-1-1,-1 0 1,-21 8 103,13 0-112,0 1 0,0 1 0,1 0 0,0 0 0,0 0 0,1 1 0,1 0 0,0 0 0,1 1 0,0 0 0,0 0 0,1 0 0,1 0 0,0 1 0,1-1 0,-1 18 0,2-30 0,1 1 0,0 0 0,0-1 0,0 1 0,0 0 0,0-1 0,0 1 0,0 0 0,0-1 0,0 1 0,0 0 0,0-1 0,0 1 0,0 0 0,1-1 0,-1 1 0,0 0 0,0-1 0,1 1 0,-1-1 0,0 1 0,1-1 0,-1 1 0,1-1 0,-1 1 0,1-1 0,-1 1 0,1-1 0,-1 1 0,1-1 0,-1 0 0,1 1 0,0-1 0,-1 0 0,1 1 0,0-1 0,-1 0 0,1 0 0,0 0 0,-1 0 0,1 1 0,0-1 0,-1 0 0,1 0 0,0 0 0,-1-1 0,1 1 0,0 0 0,-1 0 0,1 0 0,0 0 0,-1-1 0,1 1 0,-1 0 0,1 0 0,0-1 0,-1 1 0,1-1 0,-1 1 0,1 0 0,-1-1 0,1 1 0,0-2 0,37-31 0,-28 22 0,3-1 0,-1-1 0,-1 0 0,0 0 0,-1-1 0,-1 0 0,0-1 0,0 0 0,5-17 0,-15 29 0,-5 7 0,-4 6 0,-3 8 0,1 0 0,1 1 0,0 0 0,2 1 0,0 0 0,1 1 0,-7 30 0,15-51 0,0 0 0,0 1 0,0-1 0,0 0 0,0 0 0,0 0 0,0 0 0,0 0 0,0 0 0,0 1 0,0-1 0,0 0 0,0 0 0,0 0 0,0 0 0,0 0 0,0 0 0,0 0 0,0 1 0,0-1 0,0 0 0,0 0 0,0 0 0,0 0 0,0 0 0,0 0 0,0 0 0,0 1 0,0-1 0,0 0 0,0 0 0,1 0 0,-1 0 0,0 0 0,0 0 0,0 0 0,0 0 0,0 0 0,0 0 0,0 0 0,0 0 0,1 0 0,-1 1 0,0-1 0,0 0 0,0 0 0,0 0 0,0 0 0,0 0 0,0 0 0,1 0 0,-1 0 0,0 0 0,0 0 0,0 0 0,0-1 0,0 1 0,0 0 0,1 0 0,-1 0 0,0 0 0,0 0 0,0 0 0,0 0 0,0 0 0,0 0 0,13-9 0,10-15 0,-18 18 0,46-59 0,-47 59 0,0-1 0,0 1 0,-1-1 0,0 1 0,0-1 0,0 0 0,-1 0 0,2-15 0,-3 22 0,-1 0 0,0 0 0,0-1 0,0 1 0,0 0 0,0-1 0,0 1 0,0 0 0,0-1 0,0 1 0,0 0 0,0-1 0,0 1 0,0 0 0,0 0 0,0-1 0,0 1 0,0 0 0,-1-1 0,1 1 0,0 0 0,0 0 0,0-1 0,0 1 0,0 0 0,-1 0 0,1-1 0,0 1 0,0 0 0,-1 0 0,1 0 0,0-1 0,0 1 0,-1 0 0,1 0 0,0 0 0,0 0 0,-1 0 0,1-1 0,0 1 0,-1 0 0,1 0 0,-1 0 0,-16 8 0,-13 19 0,16-9 0,1 1 0,1 1 0,0 0 0,2 1 0,0 0 0,1 0 0,2 1 0,-6 23 0,13-45 0,0 0 0,0 0 0,0 0 0,0 1 0,-1-1 0,1 0 0,0 0 0,0 1 0,0-1 0,0 0 0,0 0 0,0 1 0,0-1 0,0 0 0,0 0 0,0 0 0,0 1 0,0-1 0,0 0 0,0 0 0,0 1 0,0-1 0,0 0 0,1 0 0,-1 1 0,0-1 0,0 0 0,0 0 0,0 0 0,0 1 0,1-1 0,-1 0 0,0 0 0,0 0 0,0 0 0,0 0 0,1 1 0,-1-1 0,0 0 0,0 0 0,0 0 0,1 0 0,-1 0 0,0 0 0,0 0 0,1 0 0,-1 0 0,0 0 0,0 0 0,1 0 0,-1 0 0,17-8 0,13-19 0,-13 10 0,-1 0 0,-1-1 0,0 0 0,-1-1 0,-1-1 0,-1 0 0,18-41 0,-30 60 0,1 0 0,-1 0 0,0 0 0,1 0 0,-1 0 0,0 1 0,1-1 0,-1 0 0,0 0 0,0 0 0,0 0 0,0 0 0,0 0 0,0 0 0,0 0 0,0 0 0,0 0 0,0 0 0,-1 0 0,0-1 0,-11 9 0,-15 25 0,-13 45-1884,33-59 113,1 1 0,-6 27 1</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11.336"/>
    </inkml:context>
    <inkml:brush xml:id="br0">
      <inkml:brushProperty name="width" value="0.025" units="cm"/>
      <inkml:brushProperty name="height" value="0.025" units="cm"/>
    </inkml:brush>
  </inkml:definitions>
  <inkml:trace contextRef="#ctx0" brushRef="#br0">0 19 10090,'0'0'11461,"9"3"-9934,21 4-824,0-2 1,1-1-1,-1-2 0,1-1 1,44-4-1,-4 2-193,590-5 883,-1004 24-832,-42 1-562,343-19 41,-61-2 924,103 2-953,0 0 1,0 0-1,0 0 1,0 0-1,0 0 0,0-1 1,0 1-1,0 0 0,0 0 1,0 0-1,0 0 1,0 0-1,0 0 0,0 0 1,0 0-1,0 0 0,0 0 1,0-1-1,0 1 1,0 0-1,0 0 0,0 0 1,0 0-1,0 0 0,0 0 1,0 0-1,0 0 0,0 0 1,0 0-1,0 0 1,0 0-1,0 0 0,0-1 1,0 1-1,18-3 46,28-3-133,565-5 127,-467 11 112,-285 5-85,0 6 0,-186 38 1,439-55-432,-61-1 7,71-9-2967,200-53 0,-314 65 2743,-9 2 239,-20-1 163,-37 2 250,-140 23-312,7 0-3864,64-17-3845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54.728"/>
    </inkml:context>
    <inkml:brush xml:id="br0">
      <inkml:brushProperty name="width" value="0.025" units="cm"/>
      <inkml:brushProperty name="height" value="0.025" units="cm"/>
    </inkml:brush>
  </inkml:definitions>
  <inkml:trace contextRef="#ctx0" brushRef="#br0">0 132 5285,'0'0'7175,"10"-3"-4074,129-37 3129,-75 25-4949,99-10 1,-71 20-781,-49 3 148,1-1 1,57-12 0,-94 12-442,-9 1 81,-17-1 398,-32 1 184,-291 25-657,200-9-91,114-11 369,39-3 70,46-4-287,147-11-238,180-19 54,-549 44 763,-340 58-197,508-69-1035,9 0-1177,-1-1 0,1-1 1,-1 0-1,19-7 0,32-18-7595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58.576"/>
    </inkml:context>
    <inkml:brush xml:id="br0">
      <inkml:brushProperty name="width" value="0.025" units="cm"/>
      <inkml:brushProperty name="height" value="0.025" units="cm"/>
    </inkml:brush>
  </inkml:definitions>
  <inkml:trace contextRef="#ctx0" brushRef="#br0">1 0 4356,'0'0'12140</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0.412"/>
    </inkml:context>
    <inkml:brush xml:id="br0">
      <inkml:brushProperty name="width" value="0.025" units="cm"/>
      <inkml:brushProperty name="height" value="0.025" units="cm"/>
    </inkml:brush>
  </inkml:definitions>
  <inkml:trace contextRef="#ctx0" brushRef="#br0">53 93 4228,'0'0'4810,"-9"0"-1682,0 0-3838,-23-1 7437,29-1-2693,24-3-2255,57-9 203,300-56-206,-558 117 453,119-28-1622,0-3 1,-97 12 0,192-44-63,32-7-129,5 3-475,0 4 1,2 2-1,-1 4 0,89-2 0,-187 26 38,-71 10 178,-149 17 1,243-41-158,-56 5 0,59-5-8,0-1 1,1 1-1,-1 0 0,0 0 1,1 0-1,-1 0 0,0-1 0,1 1 1,-1 0-1,0 0 0,0-1 1,1 1-1,-1 0 0,0 0 1,0-1-1,1 1 0,-1 0 1,0-1-1,0 1 0,0 0 0,0-1 1,0 1-1,0-1 0,1 1 1,-1 0-1,0-1 0,0 1 1,0 0-1,0-1 0,0 1 1,0 0-1,0-1 0,0 1 1,-1-1-1,1 1 0,0 0 0,0-1 1,0 1-1,0 0 0,0-1 1,-1 1-1,1 0 0,0-1 1,0 1-1,0 0 0,-1 0 1,1-1-1,0 1 0,-1 0 0,1 0 1,0-1-1,-1 1 0,1 0 1,0 0-1,0 0 0,-1 0 1,1-1-1,-1 1 0,1 0 1,0 0-1,-1 0 0,1 0 0,0 0 1,-1 0-1,0 0 0,2 0-253,28-24-3897,11-9-4432</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2.014"/>
    </inkml:context>
    <inkml:brush xml:id="br0">
      <inkml:brushProperty name="width" value="0.025" units="cm"/>
      <inkml:brushProperty name="height" value="0.025" units="cm"/>
    </inkml:brush>
  </inkml:definitions>
  <inkml:trace contextRef="#ctx0" brushRef="#br0">79 73 4933,'0'0'17520,"2"11"-16078,3 51-323,-2 1 0,-4-1 1,-15 117-1,0 23-733,16-171 27,1-22-8,-1 0-1,0 0 1,-1 0-1,0-1 0,-2 11 1,-4-75 764,5 11-1169,-3-26 0,4-1 0,13-112 0,-10 166 0,1 0 0,0 0 0,2 0 0,0 1 0,1 0 0,0 0 0,2 0 0,0 1 0,1 0 0,0 0 0,2 1 0,-1 1 0,2-1 0,0 2 0,22-19 0,-28 27 0,1 0 0,0 1 0,0 0 0,0 0 0,1 1 0,-1 0 0,1 0 0,0 0 0,0 1 0,0 1 0,0-1 0,0 1 0,0 1 0,12 0 0,-17 0 0,0 0 0,0 1 0,-1-1 0,1 1 0,0 0 0,-1 0 0,1 0 0,0 0 0,-1 1 0,1-1 0,-1 0 0,0 1 0,1 0 0,-1 0 0,0-1 0,0 1 0,3 5 0,-3-4 0,0 0 0,-1 1 0,1 0 0,-1-1 0,0 1 0,0 0 0,0 0 0,-1 0 0,1 0 0,-1 0 0,0 0 0,0-1 0,0 1 0,-1 0 0,1 0 0,-2 5 0,-2 2 0,1 0 0,-1 0 0,-1-1 0,0 0 0,0 1 0,-1-2 0,0 1 0,-1-1 0,0 0 0,-1 0 0,1-1 0,-10 8 0,0-1 0,-1-1 0,0 0 0,-1-1 0,-1-1 0,-22 10 0,31-17 0,0 0 0,1-1 0,-2 0 0,1-1 0,0 0 0,-1-1 0,1 0 0,-1-1 0,-22 0 0,34-1-63,-1 0 1,0 0-1,0 0 0,1 0 0,-1 0 1,0 0-1,0 0 0,0-1 1,1 1-1,-1 0 0,0 0 1,0-1-1,1 1 0,-1 0 0,0-1 1,1 1-1,-1 0 0,0-1 1,1 1-1,-1-1 0,0 1 1,1-1-1,-1 0 0,1 1 0,-1-1 1,1 0-1,0 1 0,-1-1 1,1 0-1,0 1 0,-1-1 0,1 0 1,0 0-1,0 1 0,-1-1 1,1 0-1,0 0 0,0 1 1,0-1-1,0 0 0,0 0 0,0 0 1,0 1-1,1-1 0,-1 0 1,0 0-1,0 1 0,1-1 1,-1 0-1,0 0 0,1 1 0,-1-1 1,0 0-1,1 1 0,-1-1 1,1 1-1,-1-1 0,1 0 1,1 0-1,2-4-1066,0 0 0,0 0 0,0 1 0,1-1 0,0 1 1,6-4-1,22-11-8315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2.373"/>
    </inkml:context>
    <inkml:brush xml:id="br0">
      <inkml:brushProperty name="width" value="0.025" units="cm"/>
      <inkml:brushProperty name="height" value="0.025" units="cm"/>
    </inkml:brush>
  </inkml:definitions>
  <inkml:trace contextRef="#ctx0" brushRef="#br0">156 38 16367,'0'0'7058,"-9"2"-4640,1-1-2106,0 1 0,1-1 0,-1 2 0,1-1 0,-1 1 0,1 0 0,0 1 0,0 0 0,0 0 0,1 1 0,-1-1 0,1 1 0,0 1 1,0-1-1,1 1 0,0 0 0,0 0 0,0 0 0,-6 13 0,9-16-288,1 0-1,-1 0 1,1 0 0,0 0 0,0 0 0,0 1 0,1-1 0,-1 0 0,1 0-1,0 1 1,-1-1 0,2 0 0,-1 0 0,0 1 0,1-1 0,-1 0 0,3 6-1,-2-7-12,0 0 0,1 0-1,-1 0 1,1 0-1,-1 0 1,1-1-1,0 1 1,0 0 0,0-1-1,0 1 1,0-1-1,0 0 1,0 1-1,1-1 1,-1 0-1,0-1 1,1 1 0,-1 0-1,1-1 1,-1 1-1,1-1 1,-1 0-1,3 0 1,8 1-11,0-1 0,0 0 0,0-1 0,-1-1 0,1 0 0,-1-1 0,1 0 0,-1-1 0,0 0 0,0-1 0,0-1 0,-1 1 0,0-2 0,0 0 0,0 0 0,-1-1 0,0 0 0,-1 0 0,0-1 0,0-1 0,-1 0 0,14-19 0,-21 27 1,1-1-1,-1 1 1,0 0 0,1 0 0,-1-1-1,0 1 1,0 0 0,0-1-1,-1 1 1,1-1 0,-1 1 0,1-1-1,-1 1 1,0-1 0,0 0 0,0 1-1,0-1 1,0 1 0,-1-1-1,1 0 1,-1 1 0,0-1 0,1 1-1,-3-4 1,1 4 0,0 0 0,0 0 0,-1 0 0,1 0 0,-1 0 0,0 1 0,1-1 0,-1 1 0,0-1 0,0 1 0,0 0 0,0 0 0,0 0 0,0 1 0,0-1 0,0 1 0,-3 0 0,-5-1-17,0 1-1,0 0 1,0 0 0,0 2-1,0-1 1,0 1-1,0 1 1,1 0 0,-1 0-1,-14 8 1,-1 9-3413,18-15-1449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6.954"/>
    </inkml:context>
    <inkml:brush xml:id="br0">
      <inkml:brushProperty name="width" value="0.025" units="cm"/>
      <inkml:brushProperty name="height" value="0.025" units="cm"/>
      <inkml:brushProperty name="color" value="#E71224"/>
    </inkml:brush>
  </inkml:definitions>
  <inkml:trace contextRef="#ctx0" brushRef="#br0">1 42 4164,'0'0'21861,"12"-7"-20836,-1 2-887,0-1 0,0 2 0,1 0 1,-1 0-1,1 1 0,0 0 0,0 1 1,0 0-1,16 1 0,-21 0-128,1 2 0,-1-1 1,0 1-1,1 0 0,-1 1 0,0 0 0,0 0 0,0 1 0,0-1 0,0 1 0,0 1 0,-1 0 0,0-1 1,11 10-1,-14-10 41,0 0 1,0 0-1,-1 1 1,1-1 0,-1 1-1,0-1 1,0 1-1,0 0 1,-1 0 0,1 0-1,-1 0 1,0 0-1,0 0 1,0 0 0,-1 0-1,1 0 1,-1 1-1,0-1 1,0 0 0,0 0-1,-1 0 1,0 1-1,0-1 1,0 0 0,0 0-1,0 0 1,-4 6-1,2-1 44,-2 0-1,1 0 1,-1-1-1,0 0 1,-1 1-1,1-2 0,-2 1 1,1-1-1,-1 0 1,0 0-1,-1 0 1,1-1-1,-1-1 0,-1 1 1,1-1-1,-1-1 1,0 1-1,0-1 1,0-1-1,0 0 1,-1 0-1,1-1 0,-1 0 1,0-1-1,0 0 1,1 0-1,-1-1 1,-16-2-1,25 2-138,0 1 0,0-1 0,1 0 0,-1 0 0,0 0 0,0 0 0,0 0 0,0-1 0,0 1 0,0 0 0,0 0 0,0 0-1,0-1 1,0 1 0,1-1 0,-1 1 0,0-1 0,0 1 0,0-1 0,1 1 0,-1-1 0,0 1 0,1-1 0,-1 0 0,0 0 0,1 1 0,-1-1 0,1 0 0,-1 0 0,1 0 0,0 1 0,-1-1 0,1 0 0,0 0 0,-1 0 0,1 0-1,0 0 1,0 0 0,0 0 0,0 0 0,0 0 0,0 0 0,0 1 0,0-1 0,0 0 0,1 0 0,-1-2 0,2 1-353,-1-1 1,1 0-1,-1 0 0,1 1 1,0 0-1,0-1 0,0 1 1,1 0-1,-1 0 0,0 0 0,1 0 1,5-3-1,17-7-7562,4-1-4805</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7.664"/>
    </inkml:context>
    <inkml:brush xml:id="br0">
      <inkml:brushProperty name="width" value="0.025" units="cm"/>
      <inkml:brushProperty name="height" value="0.025" units="cm"/>
    </inkml:brush>
  </inkml:definitions>
  <inkml:trace contextRef="#ctx0" brushRef="#br0">0 0 9929,'0'0'13389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24.278"/>
    </inkml:context>
    <inkml:brush xml:id="br0">
      <inkml:brushProperty name="width" value="0.025" units="cm"/>
      <inkml:brushProperty name="height" value="0.025" units="cm"/>
    </inkml:brush>
  </inkml:definitions>
  <inkml:trace contextRef="#ctx0" brushRef="#br0">1 37 3683,'0'0'320,"-1"0"-1,1 1 0,0-1 1,0 0-1,0 0 0,0 1 0,0-1 1,0 0-1,0 0 0,0 1 0,0-1 1,0 0-1,0 0 0,1 1 1,-1-1-1,0 0 0,0 0 0,0 1 1,0-1-1,0 0 0,0 0 0,1 0 1,-1 1-1,0-1 0,0 0 1,0 0-1,0 0 0,1 1 0,-1-1 1,0 0-1,0 0 0,1 0 0,-1 0 1,0 0-1,0 0 0,1 1 1,-1-1-1,0 0 0,18 3 4287,30-3-4763,-35 0 1556,425-22 1671,-848 41-550,501-15-2431,91-1 7,-154-5-94,-1 0 1,0-2-1,1-1 1,38-12-1,-64 17 11,0-1 1,0 1-1,0-1 0,0 1 0,0-1 0,-1 0 0,1 0 0,0 0 0,0 0 1,-1 0-1,1 0 0,-1 0 0,1-1 0,1-1 0,-4 3 3,1-1-1,-1 1 0,1-1 1,-1 1-1,0-1 1,1 1-1,-1-1 1,1 1-1,-1 0 0,0-1 1,1 1-1,-1 0 1,0 0-1,0-1 1,1 1-1,-1 0 1,0 0-1,0 0 0,1 0 1,-1 0-1,0 0 1,0 0-1,0 0 1,-69 0 269,67 0-332,-78 7 45,0 4 0,-98 27 0,169-35-40,-15 2-1221,19-4-5369,9-12-164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6.110"/>
    </inkml:context>
    <inkml:brush xml:id="br0">
      <inkml:brushProperty name="width" value="0.025" units="cm"/>
      <inkml:brushProperty name="height" value="0.025" units="cm"/>
    </inkml:brush>
  </inkml:definitions>
  <inkml:trace contextRef="#ctx0" brushRef="#br0">20 5184 3491,'0'0'13811,"-3"7"-12941,-10 20-165,10-20-230,29-26 1174,136-116 230,14-11-619,25-7-939,7-4 68,421-356-31,-121 88-326,142-114-6,-112 89 7,146-115 16,-253 207-29,-421 350-20,942-751 0,-803 647 48,286-209 418,21 31-99,-392 255-210,116-69-137,-151 85 282,-2 0 0,-1-2 0,0-1 0,23-27 0,-47 44 889,-11 8-973,-21 12-2353,21-10-257,-5-2-2268,-1-2-2782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6.978"/>
    </inkml:context>
    <inkml:brush xml:id="br0">
      <inkml:brushProperty name="width" value="0.025" units="cm"/>
      <inkml:brushProperty name="height" value="0.025" units="cm"/>
    </inkml:brush>
  </inkml:definitions>
  <inkml:trace contextRef="#ctx0" brushRef="#br0">60 0 13068,'0'0'12834,"3"10"-11030,0 6-1571,-1 0 1,0 0-1,-1 0 0,0 0 0,-1 1 0,-5 27 1,-26 104 1813,20-102-1587,1 0 1,-4 51-1,14-96-460,0 0 0,0 0 0,0 0 0,0 0 0,0 0 0,0 0 0,0 0 0,0 0 0,0 0 0,0 0 0,1 0 0,-1 0 0,0-1 0,1 1 0,-1 0 0,0 0 0,1 0 0,0 0 0,-1 0 0,1-1 0,-1 1 0,1 0 0,0 0 0,-1-1 0,1 1 0,0-1 0,1 2 0,0-2 0,0 1 0,0-1 0,-1 0 0,1 1 0,0-1 0,0 0 0,0 0 0,0 0 0,0 0 0,0-1 0,0 1 0,0 0 0,2-2 0,7-1 0,0-2 0,0 0 0,16-9 0,118-80 33,41-22-205,-173 105-2085,-9-6-6670,-4 3 487</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7.521"/>
    </inkml:context>
    <inkml:brush xml:id="br0">
      <inkml:brushProperty name="width" value="0.025" units="cm"/>
      <inkml:brushProperty name="height" value="0.025" units="cm"/>
    </inkml:brush>
  </inkml:definitions>
  <inkml:trace contextRef="#ctx0" brushRef="#br0">31 118 19987,'0'0'12305,"0"9"-11985,-12 162-192,0 15-101,29-231-27,-10 15 0,-1-2 0,-1 1 0,-2-1 0,-1 1 0,-2-1 0,0 0 0,-3 0 0,0 1 0,-11-42 0,14 72 0,0-1 0,-1 0 0,1 0 0,-1 0 0,1 0 0,-1 1 0,0-1 0,0 0 0,1 1 0,-1-1 0,0 0 0,-1 1 0,1-1 0,0 1 0,-2-2 0,2 3 0,0 1 0,1-1 0,-1 1 0,1-1 0,-1 1 0,1 0 0,-1-1 0,1 1 0,-1 0 0,1-1 0,-1 1 0,1 0 0,0 0 0,0-1 0,-1 1 0,1 0 0,0 0 0,0 0 0,0-1 0,0 1 0,0 0 0,0 1 0,-5 64 0,5-57 0,0 0 0,1 0 0,0 0 0,0 0 0,0 0 0,1 0 0,1-1 0,3 9 0,-5-14 0,0-1 0,1 0 0,-1 0 0,1 1 0,0-1 0,-1-1 0,1 1 0,0 0 0,0 0 0,0-1 0,0 1 0,1-1 0,-1 1 0,0-1 0,1 0 0,-1 0 0,1 0 0,-1 0 0,1-1 0,-1 1 0,1-1 0,-1 1 0,1-1 0,0 0 0,-1 0 0,1 0 0,0 0 0,-1-1 0,1 1 0,-1-1 0,1 1 0,3-2 0,1-1 0,1 0 0,0-1 0,-1 0 0,1 0 0,-1 0 0,0-1 0,-1 0 0,1-1 0,-1 1 0,0-1 0,-1 0 0,1-1 0,-1 1 0,0-1 0,5-10 0,7-13 0,0-1 0,14-40 0,-16 42 0,-15 29 0,0-1 0,1 1 0,-1 0 0,0 0 0,0 0 0,0 0 0,0 0 0,0-1 0,1 1 0,-1 0 0,0 0 0,0 0 0,0 0 0,0 0 0,1 0 0,-1 0 0,0 0 0,0 0 0,0 0 0,1 0 0,-1 0 0,0 0 0,0 0 0,0 0 0,1 0 0,-1 0 0,0 0 0,0 0 0,0 0 0,1 0 0,-1 0 0,0 0 0,0 0 0,0 0 0,0 0 0,1 0 0,-1 1 0,0-1 0,0 0 0,0 0 0,0 0 0,0 0 0,1 0 0,-1 1 0,0-1 0,0 0 0,0 0 0,0 0 0,0 0 0,0 1 0,0-1 0,0 0 0,0 0 0,0 0 0,0 1 0,0-1 0,0 0 0,5 56 0,-8 58 0,2 75 0,1-186-77,0 0 1,1 0-1,-1 0 0,1 0 1,0 0-1,0 0 0,0 0 0,0 0 1,0 0-1,1 0 0,-1-1 1,1 1-1,0-1 0,0 1 1,0-1-1,0 0 0,0 1 1,1-1-1,-1 0 0,0-1 0,1 1 1,0 0-1,-1-1 0,1 1 1,0-1-1,0 0 0,0 0 1,0 0-1,0 0 0,0 0 1,0-1-1,0 0 0,0 1 1,0-1-1,0 0 0,0 0 0,1-1 1,-1 1-1,0-1 0,4-1 1,15-7-8727</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8.894"/>
    </inkml:context>
    <inkml:brush xml:id="br0">
      <inkml:brushProperty name="width" value="0.025" units="cm"/>
      <inkml:brushProperty name="height" value="0.025" units="cm"/>
    </inkml:brush>
  </inkml:definitions>
  <inkml:trace contextRef="#ctx0" brushRef="#br0">113 1 13741,'0'0'11734,"-4"14"-11083,-73 351 1702,63-275-1808,4 1 0,2 114 0,8-197-521,0 0 0,1 1 1,0-1-1,1 0 0,-1 0 0,2 0 1,-1 0-1,1 0 0,0-1 0,1 1 1,-1-1-1,10 13 0,-10-17-164,0 0 0,0 0 1,0 0-1,1 0 0,-1-1 0,1 1 0,0-1 0,0 0 1,0 0-1,0 0 0,0-1 0,0 1 0,0-1 0,1 0 1,-1 0-1,0 0 0,1-1 0,-1 0 0,1 0 0,-1 0 1,1 0-1,-1-1 0,0 1 0,1-1 0,5-2 0,35-17-5017,0-12-4948</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1.687"/>
    </inkml:context>
    <inkml:brush xml:id="br0">
      <inkml:brushProperty name="width" value="0.025" units="cm"/>
      <inkml:brushProperty name="height" value="0.025" units="cm"/>
    </inkml:brush>
  </inkml:definitions>
  <inkml:trace contextRef="#ctx0" brushRef="#br0">13 0 17296,'0'0'6716,"0"9"-6091,33 414 5743,-32-415-6124,-1-4-126,0-1 1,1 1-1,-1-1 1,1 0-1,-1 1 1,1-1-1,0 0 1,1 0-1,-1 1 1,0-1-1,4 5 1,-5-8-117,1 0 1,-1 0-1,0 0 1,0 0-1,1 0 0,-1 0 1,0 0-1,1 0 1,-1 0-1,0 0 0,0 0 1,1 0-1,-1 0 1,0 0-1,0-1 0,1 1 1,-1 0-1,0 0 1,0 0-1,1 0 0,-1 0 1,0-1-1,0 1 1,1 0-1,-1 0 0,0 0 1,0-1-1,0 1 1,0 0-1,1 0 0,-1-1 1,0 1-1,0 0 1,0 0-1,0-1 0,0 1 1,0 0-1,0 0 1,0-1-1,0 1 0,0 0 1,0 0-1,0-1 1,0 1-1,0 0 0,0-1 1,0 1-1,0 0 1,0-1-1,3-16-26,0-149 24,-5 119 0,2 0 0,12-82 0,-12 127 0,1-1 0,-1 1 0,1 0 0,-1 0 0,1-1 0,0 1 0,-1 0 0,1 0 0,0 0 0,1 0 0,-1 0 0,0 0 0,1 0 0,-1 0 0,1 0 0,-1 1 0,1-1 0,0 1 0,-1-1 0,1 1 0,0 0 0,0-1 0,0 1 0,0 0 0,1 0 0,-1 1 0,0-1 0,0 0 0,0 1 0,1-1 0,-1 1 0,0 0 0,4 0 0,-2 0 0,0 1 0,-1-1 0,1 1 0,-1 0 0,0 1 0,1-1 0,-1 1 0,0-1 0,1 1 0,-1 0 0,0 0 0,-1 0 0,1 1 0,0-1 0,0 1 0,-1-1 0,0 1 0,1 0 0,-1 0 0,0 0 0,1 3 0,-1-1 0,1-1 0,-2 1 0,1-1 0,0 1 0,-1 0 0,0-1 0,0 1 0,-1 0 0,1 0 0,-1 0 0,0 0 0,0 0 0,-1-1 0,1 1 0,-1 0 0,0 0 0,0 0 0,-1-1 0,1 1 0,-1-1 0,0 1 0,-1-1 0,1 0 0,-1 1 0,1-1 0,-1 0 0,-1-1 0,1 1 0,-7 5 0,3-3 0,0 0 0,-1 0 0,1-1 0,-1 0 0,-1-1 0,1 1 0,0-2 0,-1 1 0,0-1 0,0 0 0,0-1 0,0 0 0,0-1 0,-18 1 0,26-2-8,-1 0 0,1 0 0,0 0 0,-1 0-1,1 0 1,0 0 0,0 0 0,-1 0 0,1-1 0,0 1 0,0 0 0,-1-1 0,1 0 0,0 1-1,0-1 1,0 1 0,0-1 0,0 0 0,0 0 0,0 0 0,0 0 0,0 0 0,0 0 0,0 0-1,0 0 1,1 0 0,-1 0 0,0 0 0,1 0 0,-1 0 0,1-1 0,-1 1 0,1 0 0,0 0-1,-1-1 1,1 1 0,0 0 0,0-1 0,0 1 0,0 0 0,0-1 0,1-1 0,-1 1-75,1-1 0,0 0 1,0 0-1,0 1 0,0-1 1,0 1-1,0-1 0,1 1 1,-1-1-1,1 1 0,0 0 1,-1 0-1,1 0 0,0 0 1,1 0-1,-1 0 0,0 0 0,0 1 1,5-3-1,13-3-3720,1 0 0,33-6 0,-39 10 1412,27-6-6374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2.017"/>
    </inkml:context>
    <inkml:brush xml:id="br0">
      <inkml:brushProperty name="width" value="0.025" units="cm"/>
      <inkml:brushProperty name="height" value="0.025" units="cm"/>
    </inkml:brush>
  </inkml:definitions>
  <inkml:trace contextRef="#ctx0" brushRef="#br0">32 197 19538,'0'0'3198,"-5"9"107,-1 0-2344,3-6-663,1 0 0,0 0 0,0 0 0,0 0 0,0 1 0,1-1 0,-1 1-1,1-1 1,0 1 0,-1 7 0,5-9 451,7-9 66,8-11 109,1-12-924,-2 0 0,20-44 0,14-27 0,-51 101 0,0 0 0,0 0 0,0 0 0,0 0 0,0 0 0,0 0 0,1 0 0,-1 0 0,0 0 0,0 0 0,0 0 0,0 0 0,0 0 0,1 0 0,-1 0 0,0 0 0,0 0 0,0 0 0,0 0 0,0 0 0,1 0 0,-1 0 0,0 0 0,0 0 0,0 0 0,0 0 0,0 1 0,0-1 0,1 0 0,-1 0 0,0 0 0,0 0 0,0 0 0,0 0 0,0 0 0,0 0 0,0 1 0,0-1 0,0 0 0,0 0 0,0 0 0,1 0 0,-1 0 0,0 1 0,0-1 0,0 0 0,0 0 0,0 0 0,0 0 0,0 0 0,0 1 0,0-1 0,0 0 0,0 0 0,0 0 0,-1 0 0,1 0 0,0 0 0,0 1 0,0-1 0,0 0 0,0 0 0,0 0 0,0 0 0,3 23 0,0 26 0,-4 33 0,0-39 0,5 58 0,-3-96-169,-1-1 0,1 0 0,1 0-1,-1 0 1,0 0 0,1 0 0,0 0 0,0 0 0,0-1-1,0 1 1,5 5 0,-6-8-44,0 0 0,0-1 0,0 1 0,0 0 1,0-1-1,0 1 0,0 0 0,0-1 0,0 1 0,0-1 0,1 0 0,-1 1 0,0-1 0,0 0 0,0 0 0,1 1 1,-1-1-1,0 0 0,0 0 0,1-1 0,-1 1 0,0 0 0,0 0 0,0 0 0,0-1 0,1 1 0,-1-1 1,0 1-1,0-1 0,0 1 0,0-1 0,0 0 0,0 1 0,0-1 0,0 0 0,0 0 0,0 0 0,-1 0 1,1 0-1,0 0 0,0 0 0,-1 0 0,1 0 0,0-2 0,17-25-19598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4.078"/>
    </inkml:context>
    <inkml:brush xml:id="br0">
      <inkml:brushProperty name="width" value="0.025" units="cm"/>
      <inkml:brushProperty name="height" value="0.025" units="cm"/>
    </inkml:brush>
  </inkml:definitions>
  <inkml:trace contextRef="#ctx0" brushRef="#br0">0 1 9929,'0'0'10907,"9"6"-10058,9 9-438,-1 0 0,0 1 0,-1 1 0,-1 1 0,0 0 0,-2 0 0,0 2 0,-1 0 0,-1 0 0,-1 1 0,0 0 0,-2 1 0,-1 0 0,0 0 0,-2 0 0,5 43 0,-7-28-288,-2 0-1,-2 1 1,-1-1 0,-2 0-1,-2 0 1,-1 0-1,-2-1 1,-16 44-1,-9-6-3791,-8-5-3576,12-31-7548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5.840"/>
    </inkml:context>
    <inkml:brush xml:id="br0">
      <inkml:brushProperty name="width" value="0.025" units="cm"/>
      <inkml:brushProperty name="height" value="0.025" units="cm"/>
    </inkml:brush>
  </inkml:definitions>
  <inkml:trace contextRef="#ctx0" brushRef="#br0">140 49 4260,'0'0'8381,"-8"-1"-6245,0 0-1260,-19-2-17,7-9 5306,56 29-4622,-14-13-1251,-1 0 0,1-1 0,-1-2 0,1 0 0,0-1 0,28-4 0,131-28-24,-167 29-226,111-20 321,-199 39 70,-105 35 0,30-6-364,128-40-58,-10 4 76,0-1-1,-1-2 1,-63 4-1,104-19 53,23-3-166,1 1 0,0 2 0,0 2 0,68-7 0,-57 8 39,-9 1-8,31-4 10,109-2 0,-190 13 48,0-1-1,0 2 0,-25 7 1,-8 2-41,-35 3 24,-199 29 87,267-45-1178,13-12-3274,8-12-4045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7.529"/>
    </inkml:context>
    <inkml:brush xml:id="br0">
      <inkml:brushProperty name="width" value="0.025" units="cm"/>
      <inkml:brushProperty name="height" value="0.025" units="cm"/>
      <inkml:brushProperty name="color" value="#E71224"/>
    </inkml:brush>
  </inkml:definitions>
  <inkml:trace contextRef="#ctx0" brushRef="#br0">1 0 7207,'0'0'23158,"64"26"-22774,-25-26-288,5 0 0,-4 0-64,-2 0-704,-5 0-1250,-12 0-1089,-11 2-961,-9 6-608,-1 0-385</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8.479"/>
    </inkml:context>
    <inkml:brush xml:id="br0">
      <inkml:brushProperty name="width" value="0.025" units="cm"/>
      <inkml:brushProperty name="height" value="0.025" units="cm"/>
    </inkml:brush>
  </inkml:definitions>
  <inkml:trace contextRef="#ctx0" brushRef="#br0">1 77 7687,'0'0'12871,"9"0"-11013,42 0 12,0-3 0,63-12 0,-50 6-1619,80-2 0,-115 12-223,-21 0 41,0 0 0,1-1 0,-1 0 0,0 0 0,0-1 0,0 0 0,0 0 0,0-1 0,0 0-1,0 0 1,0-1 0,-1 0 0,13-7 0,-27 8-8,0 1-1,1 0 0,-1 0 0,-1 0 1,1 1-1,-10 1 0,-89 11 81,-123 30-1,144-25-85,243-51 514,81-14-1052,-283 50 488,1 3 0,0 1 1,-45 13-1,23-5-2802,48-12-1832,6-1-2668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9.380"/>
    </inkml:context>
    <inkml:brush xml:id="br0">
      <inkml:brushProperty name="width" value="0.025" units="cm"/>
      <inkml:brushProperty name="height" value="0.025" units="cm"/>
    </inkml:brush>
  </inkml:definitions>
  <inkml:trace contextRef="#ctx0" brushRef="#br0">42 4 6182,'0'0'12652,"2"8"-10666,2 26-676,0-1 0,-3 1-1,-2 40 1,-17 113 700,7-72-926,8-94-904,-1 10 1687,5-28-929,5-18-421,38-150-382,-25 90-146,40-108-1,-58 182 12,5-14 0,1 1 0,16-27 0,-22 39 0,0 0 0,1-1 0,0 1 0,-1 0 0,1 0 0,0 0 0,0 0 0,0 0 0,0 0 0,0 0 0,1 1 0,-1-1 0,1 1 0,-1 0 0,1 0 0,-1 0 0,1 0 0,0 0 0,-1 0 0,1 1 0,0-1 0,0 1 0,-1 0 0,6 0 0,-6 0 0,-1 1 0,1 0 0,0 0 0,-1 0 0,1 1 0,0-1 0,-1 0 0,1 1 0,-1-1 0,0 0 0,1 1 0,-1 0 0,0-1 0,0 1 0,0 0 0,0-1 0,0 1 0,-1 0 0,1 0 0,-1 0 0,1 0 0,-1 0 0,1 0 0,-1 3 0,4 53 0,-4-55 0,1 5 0,-1-1 0,0 1 0,-1-1 0,1 1 0,-1-1 0,-1 0 0,1 1 0,-1-1 0,-1 0 0,1 0 0,-1 0 0,0 0 0,-1-1 0,0 1 0,0-1 0,0 0 0,-1 0 0,0 0 0,0-1 0,0 1 0,-1-1 0,1 0 0,-1-1 0,-9 5 0,5-3 0,0-1 0,0-1 0,-1 0 0,1-1 0,-1 0 0,-15 3 0,21-5 0,1-1 0,-1 1 0,1-1 0,-1 1 0,1-1 0,-1 0 0,0-1 0,1 1 0,-1-1 0,1 0 0,-1 0 0,1 0 0,0-1 0,-1 0 0,1 0 0,0 0 0,0 0 0,-3-3 0,5 4-140,1 0 0,0 0-1,0 1 1,0-1 0,0 0 0,0-1-1,0 1 1,1 0 0,-1 0 0,0 0-1,1 0 1,-1-1 0,0 1 0,1 0-1,-1 0 1,1-1 0,0 1 0,0-1-1,-1 1 1,1 0 0,0-1 0,0 1 0,0 0-1,0-1 1,0 1 0,1-1 0,-1 1-1,0 0 1,1-1 0,-1 1 0,1 0-1,-1 0 1,1-1 0,0 1 0,-1 0-1,1 0 1,1-2 0,2 0-882,-1-1 0,1 1-1,0 0 1,0 1 0,0-1 0,0 1 0,1 0 0,-1 0-1,8-3 1,25-6-11037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9.709"/>
    </inkml:context>
    <inkml:brush xml:id="br0">
      <inkml:brushProperty name="width" value="0.025" units="cm"/>
      <inkml:brushProperty name="height" value="0.025" units="cm"/>
    </inkml:brush>
  </inkml:definitions>
  <inkml:trace contextRef="#ctx0" brushRef="#br0">0 182 10826,'0'0'21290,"12"-12"-20724,22-25-538,-1-2 1,35-54-1,-65 92-74,-2 9-60,-2 11-94,-14 48 154,8-41-68,1 2 0,1-1-1,1 0 1,1 1 0,2 40-1,9-43-3145,5-16-2416,4-7-4675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8.839"/>
    </inkml:context>
    <inkml:brush xml:id="br0">
      <inkml:brushProperty name="width" value="0.025" units="cm"/>
      <inkml:brushProperty name="height" value="0.025" units="cm"/>
    </inkml:brush>
  </inkml:definitions>
  <inkml:trace contextRef="#ctx0" brushRef="#br0">0 1 8808,'0'0'19694,"9"1"-18878,-6-1-734,-1 1 0,1-1 0,0 1 0,0 0 0,-1 0 0,1 0 0,-1 0 0,1 0 0,-1 1 0,1-1 0,-1 1 0,5 3 0,-5-2 29,1 1-1,-1-1 0,1 1 1,-1 0-1,0 0 0,0 0 1,-1 0-1,1 0 0,-1 1 1,1 5-1,9 57 361,-10-53-384,1 0 0,0 1 1,1-1-1,0 0 0,1-1 0,1 1 1,13 25-1,-18-38-172,1 1 0,0-1 0,0 0-1,0 1 1,0-1 0,0 0 0,0 0 0,0 0 0,1 0 0,-1 0 0,0 0-1,1 0 1,-1 0 0,0-1 0,1 1 0,-1 0 0,1-1 0,-1 1 0,1-1-1,-1 0 1,1 1 0,0-1 0,-1 0 0,1 0 0,-1 0 0,1 0-1,0 0 1,-1-1 0,1 1 0,-1 0 0,1-1 0,-1 1 0,1-1 0,-1 1-1,1-1 1,-1 0 0,0 0 0,1 1 0,-1-1 0,0 0 0,0 0 0,1-1-1,-1 1 1,0 0 0,0 0 0,1-2 0,5-5-953,0-1 0,0 0 0,-1 0 0,0-1 1,5-10-1,6-18-4028,-1-3-1709</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9.186"/>
    </inkml:context>
    <inkml:brush xml:id="br0">
      <inkml:brushProperty name="width" value="0.025" units="cm"/>
      <inkml:brushProperty name="height" value="0.025" units="cm"/>
    </inkml:brush>
  </inkml:definitions>
  <inkml:trace contextRef="#ctx0" brushRef="#br0">236 1 9417,'0'0'15086,"-7"13"-13084,-50 99 85,5 3 1,-56 183-1,105-289-2136,1 0 0,0 0 0,0 1 0,-1 17-1,3-28-43,0 1 0,1 0 0,-1 0 0,0 0-1,0 0 1,0-1 0,0 1 0,0 0-1,0 0 1,0 0 0,0 0 0,1 0 0,-1-1-1,0 1 1,0 0 0,0 0 0,0 0-1,0 0 1,1 0 0,-1 0 0,0 0-1,0 0 1,0 0 0,0 0 0,1 0 0,-1-1-1,0 1 1,0 0 0,0 0 0,1 0-1,-1 0 1,0 1 0,0-1 0,0 0 0,0 0-1,1 0 1,-1 0 0,0 0 0,0 0-1,0 0 1,0 0 0,1 0 0,-1 0 0,0 0-1,0 0 1,0 1 0,0-1 0,0 0-1,1 0 1,-1 0 0,0 0 0,0 0-1,0 1 1,0-1 0,0 0 0,0 0 0,0 0-1,0 0 1,0 1 0,0-1 0,1 0-1,-1 0 1,0 1 0,10-16-4916,5-14-4622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5.157"/>
    </inkml:context>
    <inkml:brush xml:id="br0">
      <inkml:brushProperty name="width" value="0.025" units="cm"/>
      <inkml:brushProperty name="height" value="0.025" units="cm"/>
    </inkml:brush>
  </inkml:definitions>
  <inkml:trace contextRef="#ctx0" brushRef="#br0">5 2 9417,'0'0'17809,"0"8"-17670,-5 236 880,24-278-464,-14 14-499,-1-1-1,-2 0 0,0 0 0,-1 0 0,-3-40 0,2 61-50,0-1 0,0 0-1,1 0 1,-1 0-1,-1 0 1,1 0 0,0 1-1,0-1 1,0 0-1,0 0 1,0 0 0,-1 1-1,1-1 1,0 0-1,-1 0 1,1 0 0,-1 1-1,1-1 1,-1 0 0,1 1-1,-1-1 1,1 0-1,-1 1 1,0-1 0,1 1-1,-1-1 1,0 1-1,1-1 1,-1 1 0,-1-1-1,1 1 0,0 1 0,0-1 0,0 1 1,1-1-1,-1 1 0,0-1 0,1 1 0,-1-1 0,0 1 0,1 0 0,-1-1 0,0 1 0,1 0 1,-1 0-1,1-1 0,0 1 0,-1 0 0,1 0 0,0 0 0,-1-1 0,1 1 0,0 0 0,0 0 0,0 0 1,-1 0-1,1 0 0,0 0 0,1 1 0,-4 18-13,2 1 0,3 35 0,-2-55 18,0-1-1,0 1 1,0-1-1,0 1 1,0-1-1,1 1 1,-1-1-1,0 1 1,0-1-1,1 1 1,-1-1 0,0 0-1,0 1 1,1-1-1,-1 1 1,1-1-1,-1 0 1,0 0-1,1 1 1,-1-1-1,1 0 1,-1 1-1,1-1 1,-1 0-1,1 0 1,-1 0-1,0 0 1,1 0-1,-1 1 1,1-1-1,-1 0 1,1 0-1,-1 0 1,1 0-1,0 0 1,-1-1 0,1 1-1,-1 0 1,0 0-1,1 0 1,-1 0-1,1 0 1,-1-1-1,1 1 1,-1 0-1,1 0 1,-1-1-1,0 1 1,1 0-1,-1-1 1,1 1-1,-1 0 1,0-1-1,1 1 1,-1-1-1,24-21 562,-20 12-429,0 1 0,0-1 0,-1-1 0,-1 1 1,1 0-1,-2-1 0,1 1 0,-1-1 1,-1 1-1,-1-15 0,-2 18 65,-4 15-194,-4 16-54,-22 89 353,30-100-928,1 0 0,0 0 0,1 0 0,0 0-1,1 1 1,3 23 0,3-27-5527,5-9-4805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7.165"/>
    </inkml:context>
    <inkml:brush xml:id="br0">
      <inkml:brushProperty name="width" value="0.025" units="cm"/>
      <inkml:brushProperty name="height" value="0.025" units="cm"/>
    </inkml:brush>
  </inkml:definitions>
  <inkml:trace contextRef="#ctx0" brushRef="#br0">189 1 6086,'6'-1'11842,"-4"5"-5169,-6 15-3017,-11 13-5771,10-23 3973,-117 138 1879,155-207-2990,41-55-1532,-86 164 321,2-25 533,1 1-1,1 0 1,2 1-1,0 0 1,2 0 0,-2 29-1,20-73 557,-12 10-615,-1 1-1,0 0 1,0-1-1,-1 1 1,0-1 0,0 1-1,0-1 1,-1 1-1,0 0 1,-1-1 0,0 1-1,0 0 1,0 0-1,-6-11 1,6 14-28,0 0 0,0 0 0,-1 0 0,1 0 0,-1 0 0,0 1 0,0-1 0,-1 1 1,1 0-1,-1 0 0,1 0 0,-1 0 0,0 0 0,0 1 0,0 0 0,0 0 0,-1 0 0,1 0 0,-1 1 0,1 0 0,-1 0 0,1 0 0,-1 0 1,-5 0-1,11 1 15,-1 0 0,0 1 0,0-1 0,0 0 0,0 0 0,0 0 0,0 0 0,1 0 0,-1 1 0,0-1 0,0 0 0,0 0 0,0 0 0,0 0 0,0 1 0,0-1 0,0 0 0,0 0 0,0 0 1,0 1-1,0-1 0,0 0 0,0 0 0,0 0 0,0 1 0,0-1 0,0 0 0,0 0 0,0 0 0,0 0 0,0 1 0,0-1 0,0 0 0,0 0 0,0 0 0,-1 0 0,1 1 0,0-1 0,0 0 0,0 0 0,0 0 1,0 0-1,-1 0 0,1 0 0,0 1 0,0-1 0,0 0 0,0 0 0,0 0 0,-1 0 0,1 0 0,21 8 29,32-6 62,57-5 1,-5-1-320,-104 3 161,-1 1 1,0 0-1,1 0 0,-1 0 1,0 0-1,1 0 0,-1 0 0,0 0 1,1 0-1,-1 1 0,0-1 1,1 0-1,-1 0 0,0 0 0,1 0 1,-1 0-1,0 0 0,0 1 1,1-1-1,-1 0 0,0 0 0,0 0 1,1 1-1,-1-1 0,0 0 1,0 0-1,1 1 0,-1-1 0,0 0 1,0 1-1,0-1 0,0 0 1,0 0-1,1 1 0,-1-1 0,0 0 1,0 1-1,0-1 0,0 0 1,0 1-1,0-1 0,0 0 0,0 1 1,0-1-1,0 0 0,0 1 1,0-1-1,-1 0 0,1 1 0,0-1 1,0 1-1,-12 13-6571,-4-9-373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7.537"/>
    </inkml:context>
    <inkml:brush xml:id="br0">
      <inkml:brushProperty name="width" value="0.025" units="cm"/>
      <inkml:brushProperty name="height" value="0.025" units="cm"/>
    </inkml:brush>
  </inkml:definitions>
  <inkml:trace contextRef="#ctx0" brushRef="#br0">329 0 6278,'0'0'23697,"-13"5"-22987,-18 12-363,0 1 0,1 1 0,1 1 0,1 2 0,-27 27 0,40-34-347,0 0 0,2 1 0,0 1 0,-14 22 0,23-31 0,0-1 0,0 1 0,1 0 0,0 1 0,0-1 0,1 0 0,0 1 0,1-1 0,0 1 0,0 0 0,1-1 0,1 18 0,0-22-181,0 1 1,1-1-1,0 1 0,0-1 1,0 0-1,0 1 0,1-1 1,0 0-1,-1-1 0,1 1 0,1-1 1,-1 1-1,1-1 0,-1 0 1,1 0-1,0 0 0,0-1 1,0 1-1,0-1 0,0 0 1,1 0-1,-1 0 0,1-1 1,-1 0-1,9 2 0,-2-1-677,-1 0 0,1 0 0,0-1 0,0 0 0,0-1 0,1 0 0,-1-1 0,0 0 0,0-1 0,12-3 0,8-9-10694</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8.270"/>
    </inkml:context>
    <inkml:brush xml:id="br0">
      <inkml:brushProperty name="width" value="0.025" units="cm"/>
      <inkml:brushProperty name="height" value="0.025" units="cm"/>
    </inkml:brush>
  </inkml:definitions>
  <inkml:trace contextRef="#ctx0" brushRef="#br0">68 0 5701,'0'0'21888,"1"10"-20970,-2 28-400,-2 0 1,-1-1-1,-2 1 1,-16 57-1,-5 29 291,21-101-436,6-50 15,1 4-290,0-13-98,1 0 0,2 1 0,2 0 0,1 0 0,20-57 0,-26 87 0,1 0 0,0 1 0,0-1 0,0 1 0,1-1 0,0 1 0,0 0 0,0 0 0,0 0 0,0 0 0,1 1 0,0-1 0,-1 1 0,1 0 0,1 0 0,-1 0 0,0 1 0,1-1 0,-1 1 0,1 0 0,0 1 0,-1-1 0,1 1 0,0 0 0,0 0 0,0 0 0,0 1 0,0-1 0,0 1 0,0 1 0,0-1 0,0 1 0,0 0 0,0 0 0,9 3 0,-12-4 0,-1 1 0,1 0 0,0-1 0,-1 1 0,1 0 0,-1 0 0,1 0 0,-1 0 0,1 0 0,-1 1 0,0-1 0,1 0 0,-1 0 0,0 1 0,0-1 0,0 1 0,0-1 0,0 1 0,0 0 0,-1-1 0,1 1 0,-1 0 0,1-1 0,-1 1 0,1 0 0,-1 0 0,0 0 0,0-1 0,0 1 0,0 0 0,0 2 0,-1-1 0,0 0 0,0 0 0,-1 0 0,1-1 0,0 1 0,-1-1 0,0 1 0,0-1 0,0 0 0,0 1 0,0-1 0,0 0 0,0 0 0,-1 0 0,1-1 0,-1 1 0,-5 2 0,-23 8-4134,-51 13 1,71-22 874,27-3-3664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8.628"/>
    </inkml:context>
    <inkml:brush xml:id="br0">
      <inkml:brushProperty name="width" value="0.025" units="cm"/>
      <inkml:brushProperty name="height" value="0.025" units="cm"/>
    </inkml:brush>
  </inkml:definitions>
  <inkml:trace contextRef="#ctx0" brushRef="#br0">236 1 10346,'0'0'16405,"-12"3"-14137,-4 1-1952,0 1 0,0 1 0,0 1 0,1 0 0,0 1 0,0 1 0,1 0 0,0 1 0,0 1 0,-12 12 0,21-18-299,1-1 0,0 1 0,0 0 0,0 0 0,0 1 0,1-1 0,0 1 0,0 0 0,1 0 0,-1 0 0,1 0 0,1 0 0,-1 0 0,1 1 0,-1 7 0,2-13-17,0 0 0,0 0 0,0 0 0,1 0 0,-1 0 0,0 0 0,0 0 0,1 0 0,-1-1 0,1 1 0,-1 0 0,0 0 0,1 0 0,0 0 0,-1-1 0,1 1 0,-1 0 0,1-1 0,0 1 0,0 0 0,-1-1 0,1 1 0,0-1 0,0 1 0,1-1 0,30 7 0,-22-7 0,-1-1 0,1 1 0,0-2 0,15-3 0,-16 1 0,0 1 0,0-1 0,-1-1 0,0 0 0,0 0 0,0-1 0,0 1 0,-1-2 0,0 1 0,11-15 0,-13 16 0,-1-1 0,1 0 0,-2 0 0,1 0 0,-1 0 0,1 0 0,-2-1 0,1 0 0,-1 1 0,0-1 0,0 0 0,-1 0 0,0 0 0,0 0 0,-1-9 0,0 15 1,0 0 0,-1 0 1,1 0-1,0 0 0,-1 0 0,1 0 1,-1 0-1,1 0 0,-1 0 0,1 0 0,-1 0 1,0 0-1,0 0 0,1 0 0,-1 0 1,0 1-1,0-1 0,0 0 0,0 1 0,0-1 1,0 1-1,-2-2 0,-34-6 27,28 7-75,0 1 1,0 0-1,0 0 0,0 1 1,-16 4-1,7 8-2619,14 1-5708,4-8 900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7.873"/>
    </inkml:context>
    <inkml:brush xml:id="br0">
      <inkml:brushProperty name="width" value="0.025" units="cm"/>
      <inkml:brushProperty name="height" value="0.025" units="cm"/>
      <inkml:brushProperty name="color" value="#E71224"/>
    </inkml:brush>
  </inkml:definitions>
  <inkml:trace contextRef="#ctx0" brushRef="#br0">13 1 9769,'0'0'16912,"-12"57"-15599,37-48-416,11-2-320,5-1-321,5-3-160,0-3-640,-3 0-3236,-2-12-4484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8.987"/>
    </inkml:context>
    <inkml:brush xml:id="br0">
      <inkml:brushProperty name="width" value="0.025" units="cm"/>
      <inkml:brushProperty name="height" value="0.025" units="cm"/>
    </inkml:brush>
  </inkml:definitions>
  <inkml:trace contextRef="#ctx0" brushRef="#br0">262 1 8584,'0'0'19042,"3"7"-18300,6 11-261,-2 0 0,0 0 0,-1 0 0,5 34 0,-9-43-391,-1 0 0,0-1 0,-1 1 0,0 0-1,0 0 1,-1 0 0,0 0 0,-1 0-1,0-1 1,0 1 0,-1-1 0,0 1 0,-7 12-1,-5 2-6,0 0 0,-2-2-1,0 0 1,-1-1 0,-2-1-1,-35 29 1,41-38-1155,-1 0-1,0-1 1,-26 11 0,-1-7-6620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4.117"/>
    </inkml:context>
    <inkml:brush xml:id="br0">
      <inkml:brushProperty name="width" value="0.025" units="cm"/>
      <inkml:brushProperty name="height" value="0.025" units="cm"/>
    </inkml:brush>
  </inkml:definitions>
  <inkml:trace contextRef="#ctx0" brushRef="#br0">2 0 6118,'-1'9'2808,"1"34"-2321,1 0 1,8 44-1,2-9 2333,0 83-1,-9-55 4419,-2-103-7710,1 0-1,-1 0 1,1 0 0,0 1 0,0-1 0,1 0 0,-1 0-1,0 0 1,1-1 0,3 5 0,3 8-4253,-4-7-229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5.238"/>
    </inkml:context>
    <inkml:brush xml:id="br0">
      <inkml:brushProperty name="width" value="0.025" units="cm"/>
      <inkml:brushProperty name="height" value="0.025" units="cm"/>
    </inkml:brush>
  </inkml:definitions>
  <inkml:trace contextRef="#ctx0" brushRef="#br0">5 34 16528,'0'0'3043,"-1"10"-497,0 0-2152,0-2 296,0 0 0,1 0 0,0 0 0,0 0 1,1 0-1,2 11 0,-3-17-609,1 0 0,0 1-1,0-1 1,0 0 0,0 0 0,0 1 0,0-1 0,1 0 0,-1 0-1,1 0 1,0-1 0,-1 1 0,1 0 0,0-1 0,0 1 0,0-1-1,0 1 1,0-1 0,1 0 0,-1 0 0,0 0 0,0 0 0,1 0-1,-1-1 1,1 1 0,-1-1 0,1 1 0,3-1 0,2 0-148,0 0 1,0 0 0,0 0-1,1-1 1,-1-1 0,0 1-1,10-5 1,-6 2-712,0-1 0,0 0 0,-1-1 0,15-10-1,-13 7-1376,-1-1-1,0 0 1,14-15-1,-17 15-1526,-1 0 1,0-1-1,13-21 0,-37 60 17164,-3 6-6624,-68 130-2577,-76 215-1003,162-373-4294,3-8-101,9-17-1534,14-30-5132,-9 9-2546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5.961"/>
    </inkml:context>
    <inkml:brush xml:id="br0">
      <inkml:brushProperty name="width" value="0.025" units="cm"/>
      <inkml:brushProperty name="height" value="0.025" units="cm"/>
    </inkml:brush>
  </inkml:definitions>
  <inkml:trace contextRef="#ctx0" brushRef="#br0">234 1 10314,'0'0'19293,"-7"11"-18711,-92 128 743,-19 27-72,109-150-1253,9-16 0,0 0 0,0 0 0,0 0 0,1 0 0,-1 0 0,0 0 0,0 0 0,0 0 0,0 0 0,1 0 0,-1 0 0,0 0 0,0 0 0,0 0 0,0 0 0,0 0 0,1 0 0,-1 0 0,0 0 0,0 0 0,0 0 0,0 0 0,0 0 0,1 1 0,-1-1 0,0 0 0,0 0 0,0 0 0,0 0 0,0 0 0,0 0 0,0 1 0,0-1 0,0 0 0,0 0 0,1 0 0,-1 0 0,0 0 0,0 1 0,0-1 0,0 0 0,0 0 0,0 0 0,0 0 0,0 1 0,0-1 0,0 0 0,0 0 0,0 0 0,0 0 0,-1 0 0,1 1 0,0-1 0,0 0 0,0 0 0,0 0 0,0 0 0,0 0 0,0 1 0,0-1 0,0 0 0,-1 0 0,1 0 0,0 0 0,0 0 0,0 0 0,0 1 0,8-5 0,11-15-400,-1-1 1,-1-1-1,0 0 1,-2-1-1,0-1 0,11-26 1,-18 36 355,0-2-40,-11 20 31,-29 60 122,24-49 207,1 1 0,1-1 0,1 2 0,0-1 0,1 1 0,-3 35 0,7-53-267,1 0 0,-1 1 0,0-1 0,0 0 0,0 0 0,0 1 0,0-1 0,0 0 0,1 0-1,-1 1 1,0-1 0,0 0 0,1 0 0,-1 1 0,0-1 0,0 0 0,0 0 0,1 0 0,-1 0 0,0 1 0,1-1 0,-1 0 0,0 0 0,0 0 0,1 0-1,-1 0 1,0 0 0,1 0 0,-1 0 0,0 0 0,1 0 0,-1 0 0,0 0 0,1 0 0,-1 0 0,0 0 0,0 0 0,1 0 0,-1 0 0,0 0 0,1-1-1,-1 1 1,0 0 0,0 0 0,1 0 0,-1 0 0,0-1 0,0 1 0,1 0 0,-1 0 0,0-1 0,0 1 0,16-12 104,-11 5-100,0-1-1,-1 0 1,0 0 0,-1 0-1,0-1 1,0 1-1,-1-1 1,0 1-1,0-1 1,-1 0-1,0 0 1,0 0 0,-1 0-1,-2-12 1,2 18-16,0-1 1,0 0-1,-1 1 1,0-1 0,1 0-1,-2 1 1,1-1-1,0 1 1,-1-1 0,1 1-1,-1 0 1,0 0-1,0 0 1,0 0-1,-1 0 1,1 0 0,-1 0-1,1 1 1,-1-1-1,0 1 1,0 0 0,0 0-1,0 0 1,-1 0-1,1 0 1,0 1-1,-1-1 1,1 1 0,-1 0-1,0 0 1,1 1-1,-1-1 1,0 1 0,1-1-1,-7 2 1,9-1 0,0 0 0,1 0 1,-1 0-1,0 0 0,0 0 1,1 0-1,-1 1 0,0-1 1,1 0-1,-1 1 1,0-1-1,1 0 0,-1 1 1,0-1-1,1 1 0,-1-1 1,1 1-1,-1-1 0,1 1 1,-1-1-1,1 1 0,-1 0 1,1-1-1,0 1 0,-1 0 1,1-1-1,0 1 0,-1 0 1,1 0-1,0-1 0,0 1 1,0 0-1,0 0 0,0-1 1,0 1-1,0 0 0,0 0 1,0-1-1,0 1 0,0 0 1,0 0-1,0-1 1,1 1-1,-1 0 0,0-1 1,1 1-1,-1 0 0,1 1 7,0 0-1,-1 0 0,1 0 1,0 0-1,0 0 1,0 0-1,1 0 1,-1-1-1,0 1 0,1-1 1,-1 1-1,1-1 1,-1 1-1,1-1 0,0 0 1,0 0-1,2 2 1,12 0-143,1 0 0,-1-1-1,0-1 1,1-1 0,-1 0 0,0-1 0,25-4 0,23-7-9738,-50 9 2055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6.304"/>
    </inkml:context>
    <inkml:brush xml:id="br0">
      <inkml:brushProperty name="width" value="0.025" units="cm"/>
      <inkml:brushProperty name="height" value="0.025" units="cm"/>
    </inkml:brush>
  </inkml:definitions>
  <inkml:trace contextRef="#ctx0" brushRef="#br0">270 1 13741,'0'0'10901,"-12"11"-8899,-29 33-600,2 2 0,-56 85 1,83-113-1279,2 1 1,0 0 0,1 0-1,1 1 1,0 1 0,2-1 0,0 1-1,2 0 1,0 1 0,-1 42-1,5-62-214,0 0-1,0 1 0,0-1 0,1 0 0,-1 0 0,1 1 0,-1-1 1,1 0-1,0 0 0,0 0 0,0 0 0,0 0 0,0 0 0,1 0 0,-1 0 1,0 0-1,1 0 0,-1-1 0,1 1 0,0-1 0,0 1 0,0-1 0,0 0 1,-1 1-1,2-1 0,-1 0 0,0 0 0,0-1 0,0 1 0,0 0 1,4 0-1,-2-1-630,0 1 1,1-1 0,-1 0 0,0 0 0,0 0 0,1-1 0,-1 0-1,0 1 1,0-2 0,0 1 0,0 0 0,0-1 0,0 0 0,0 0-1,0 0 1,5-4 0,17-17-9690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6.659"/>
    </inkml:context>
    <inkml:brush xml:id="br0">
      <inkml:brushProperty name="width" value="0.025" units="cm"/>
      <inkml:brushProperty name="height" value="0.025" units="cm"/>
    </inkml:brush>
  </inkml:definitions>
  <inkml:trace contextRef="#ctx0" brushRef="#br0">78 0 15663,'0'0'10250,"-2"13"-9140,-74 421 4041,89-516-4953,3 0-1,44-134 1,-59 213-203,0 0-1,0 1 1,0-1 0,1 1 0,-1-1-1,1 1 1,-1 0 0,1 0 0,0-1-1,0 1 1,0 0 0,0 1 0,0-1-1,0 0 1,0 0 0,4-1 0,-6 3 2,1 0 0,-1 0 1,1 0-1,0 0 1,-1 0-1,1-1 0,-1 1 1,1 1-1,-1-1 1,1 0-1,-1 0 0,1 0 1,0 0-1,-1 0 1,1 0-1,-1 1 0,1-1 1,-1 0-1,1 0 1,-1 1-1,1-1 0,-1 0 1,0 1-1,1-1 1,-1 0-1,1 1 0,0 0 1,6 27-55,-7-20 65,0 0-1,-1-1 0,1 1 1,-2-1-1,1 1 1,-1-1-1,-1 1 1,1-1-1,-1 0 1,0 0-1,-7 11 1,8-15-3,-1 1 1,1 0 0,-1 0 0,0-1 0,0 0 0,0 0 0,0 1 0,-1-2 0,1 1-1,-1 0 1,1-1 0,-1 1 0,0-1 0,0 0 0,0-1 0,-1 1 0,1-1-1,0 0 1,0 1 0,-1-2 0,-5 1 0,10-1-184,-1-1 0,0 1 0,1-1 0,-1 1 0,1-1 0,-1 0 0,1 1-1,-1-1 1,1 0 0,-1 1 0,1-1 0,0 0 0,0 0 0,-1 1 0,1-1 0,0 0 0,0 0 0,0 0 0,0 1 0,0-1 0,0 0 0,0 0 0,0 0-1,0 0 1,0-1 0,3-24-10113,5 9-3711</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7"/>
    </inkml:context>
    <inkml:brush xml:id="br0">
      <inkml:brushProperty name="width" value="0.025" units="cm"/>
      <inkml:brushProperty name="height" value="0.025" units="cm"/>
    </inkml:brush>
  </inkml:definitions>
  <inkml:trace contextRef="#ctx0" brushRef="#br0">1 114 12940,'0'0'19090,"10"-3"-18748,-4 2-330,-1-1 0,1 0 0,-1 0 0,1 0 0,-1-1 0,0 0-1,0 0 1,0 0 0,0-1 0,0 0 0,-1 0 0,0 0 0,1 0 0,-2-1 0,1 1 0,4-8 0,0-3 12,-7 12-19,0 0 1,1 0-1,-1 0 1,1 1 0,-1-1-1,1 1 1,0-1-1,0 1 1,0 0-1,0 0 1,5-4 0,-7 29-145,-2 2 231,-2 0 0,-11 40 0,9-43-161,1 0 0,1 1 0,-3 38 0,12-63-5841,0-7 2675,0-13-4196</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7.402"/>
    </inkml:context>
    <inkml:brush xml:id="br0">
      <inkml:brushProperty name="width" value="0.025" units="cm"/>
      <inkml:brushProperty name="height" value="0.025" units="cm"/>
    </inkml:brush>
  </inkml:definitions>
  <inkml:trace contextRef="#ctx0" brushRef="#br0">80 0 13677,'0'0'10415,"10"10"-8653,-6-6-1660,56 64 1987,-54-60-1898,-1 0 1,1 0-1,-2 1 0,1 0 1,-1 0-1,0 0 0,-1 1 1,4 15-1,-4-6 20,-2 1 1,0 0 0,-2 0-1,0 0 1,-1-1-1,-1 1 1,0 0 0,-12 32-1,1-13-182,-2 0-1,-1-2 0,-25 41 1,36-68-846,-1 0 0,0 0 0,0-1 1,0 1-1,-18 14 0,-5-3-6625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26.362"/>
    </inkml:context>
    <inkml:brush xml:id="br0">
      <inkml:brushProperty name="width" value="0.025" units="cm"/>
      <inkml:brushProperty name="height" value="0.025" units="cm"/>
    </inkml:brush>
  </inkml:definitions>
  <inkml:trace contextRef="#ctx0" brushRef="#br0">67 97 8968,'0'0'18840,"-5"6"-18771,-4 12-60,6-11 162,4-8 642,2-6-612,-1 1-1,0 0 1,-1-1 0,1 1 0,-1-1-1,0 0 1,-1 1 0,0-1-1,0 0 1,0 1 0,-1-1 0,0 0-1,0 1 1,-3-8 0,4 13-193,0 1 0,-1-1 0,1 0 0,-1 0-1,1 1 1,-1-1 0,1 1 0,-1-1 0,1 0 0,-1 1 0,0-1 0,1 1 0,-1-1 0,0 1 0,1 0 0,-1-1-1,0 1 1,0 0 0,1-1 0,-1 1 0,0 0 0,0 0 0,0 0 0,1 0 0,-1 0 0,0 0 0,0 0 0,0 0 0,-1 0-1,1 1 14,-1 0 0,1 0 0,0 0 0,-1 0 0,1 0 0,0 0 0,0 0 0,0 0 0,0 1 0,0-1 0,0 0 0,0 1 0,-1 2 0,-1 3 50,0 1 0,0-1 0,1 1 0,-3 15 0,5-19-71,-1 49 0,1-53 0,-1 1 0,1 0 0,0 0 0,0 0 0,0-1 0,0 1 0,0 0 0,0 0 0,0 0 0,1-1 0,-1 1 0,0 0 0,0 0 0,0-1 0,1 1 0,-1 0 0,0-1 0,1 1 0,-1 0 0,1-1 0,-1 1 0,1 0 0,-1-1 0,1 1 0,-1-1 0,1 1 0,0-1 0,-1 1 0,1-1 0,0 0 0,-1 1 0,1-1 0,0 0 0,0 1 0,-1-1 0,1 0 0,0 0 0,0 0 0,-1 0 0,1 0 0,0 1 0,0-1 0,0-1 0,-1 1 0,1 0 0,0 0 0,0 0 0,-1 0 0,1-1 0,0 1 0,0 0 0,-1 0 0,1-1 0,0 1 0,0-1 0,2-2 0,0 0 0,0 0 0,0 0 0,0 0 0,-1 0 0,0 0 0,1-1 0,-1 0 0,0 1 0,-1-1 0,1 0 0,-1 0 0,1 0 0,-1 0 0,0 0 0,0-7 0,5-68 0,-7 80 0,1 0 0,0 0 0,-1 1 0,1-1 0,-1 0 0,0 0 0,1 0 0,-1 0 0,0-1 0,1 1 0,-1 0 0,0 0 0,0 0 0,0 0 0,0-1 0,0 1 0,0 0 0,0-1 0,0 1 0,0-1 0,0 1 0,0-1 0,0 0 0,-1 1 0,1-1 0,0 0 0,0 0 0,0 0 0,0 0 0,-1 0 0,1 0 0,0 0 0,0 0 0,0 0 0,0-1 0,-1 1 0,1 0 0,0-1 0,0 1 0,0-1 0,0 1 0,0-1 0,0 0 0,0 1 0,0-1 0,0 0 0,0 0 0,1 0 0,-1 1 0,0-1 0,0 0 0,1 0 0,-1 0 0,1 0 0,-1 0 0,1-1 0,-1 1 0,1 0 0,-1 0 0,1 0 0,0 0 0,0 0 0,0-1 0,0 1 0,0 0 0,0 0 0,0 0 0,0-2 0,-3 11-61,1-1 0,0 1-1,1-1 1,-1 1 0,2-1 0,-1 1-1,1 8 1,0-15 3,-1 0 0,1 1 1,0-1-1,0 0 0,0 0 0,0 0 0,0 1 0,1-1 0,-1 0 1,0 0-1,1 0 0,-1 0 0,0 1 0,1-1 0,-1 0 0,1 0 1,0 0-1,-1 0 0,1 0 0,0 0 0,0 0 0,-1 0 0,1-1 1,0 1-1,0 0 0,0 0 0,0-1 0,0 1 0,0-1 0,0 1 1,0 0-1,0-1 0,1 0 0,-1 1 0,0-1 0,0 0 0,0 0 1,1 1-1,-1-1 0,0 0 0,0 0 0,0 0 0,1-1 0,-1 1 1,0 0-1,0 0 0,0-1 0,0 1 0,1 0 0,-1-1 0,0 0 1,0 1-1,1-1 0,17-13-6866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31.337"/>
    </inkml:context>
    <inkml:brush xml:id="br0">
      <inkml:brushProperty name="width" value="0.025" units="cm"/>
      <inkml:brushProperty name="height" value="0.025" units="cm"/>
    </inkml:brush>
  </inkml:definitions>
  <inkml:trace contextRef="#ctx0" brushRef="#br0">166 93 4773,'0'0'22266,"-8"-5"-20691,-27-13-529,34 18-1017,1 0 0,-1-1 1,1 1-1,-1 0 0,1 0 0,-1 0 1,1 0-1,-1 0 0,1-1 0,-1 1 0,1 0 1,-1 0-1,1 0 0,-1 0 0,1 1 0,0-1 1,-1 0-1,1 0 0,-1 0 0,1 0 0,-1 0 1,1 1-1,-1-1 0,1 0 0,0 0 0,-1 1 1,1-1-1,-1 0 0,1 1 0,0-1 0,-1 0 1,1 1-1,0-1 0,-1 0 0,1 1 0,0-1 1,-1 2-1,-4 20 1371,1-4-803,-9-44-597,-13-23 0,24 47 0,1-1 0,-1 1 0,1 0 0,-1 1 0,1-1 0,-1 0 0,0 0 0,0 1 0,0-1 0,0 1 0,0-1 0,0 1 0,-1 0 0,1 0 0,0 0 0,-1 0 0,1 1 0,0-1 0,-5 0 0,6 1 0,0 1 0,0 0 0,0 0 0,0 0 0,0 0 0,1-1 0,-1 1 0,0 0 0,0 0 0,1 1 0,-1-1 0,0 0 0,1 0 0,0 0 0,-1 0 0,1 0 0,-1 1 0,1-1 0,0 0 0,0 0 0,0 1 0,0-1 0,0 0 0,0 0 0,0 1 0,0 1 0,2 39 0,-2-41 0,0 0 0,0 0 0,1 0 0,-1 0 0,0 0 0,0 0 0,1-1 0,-1 1 0,0 0 0,1 0 0,-1 0 0,1 0 0,-1 0 0,1-1 0,-1 1 0,1 0 0,0-1 0,-1 1 0,1 0 0,0-1 0,0 1 0,0-1 0,-1 1 0,1-1 0,0 1 0,0-1 0,0 1 0,0-1 0,0 0 0,0 0 0,0 0 0,0 1 0,-1-1 0,1 0 0,0 0 0,0 0 0,0 0 0,0 0 0,0-1 0,0 1 0,0 0 0,0 0 0,0-1 0,0 1 0,0 0 0,0-1 0,-1 1 0,1-1 0,0 1 0,0-1 0,0 0 0,-1 1 0,1-1 0,0 0 0,-1 1 0,1-1 0,-1 0 0,1 0 0,-1 1 0,1-1 0,-1 0 0,1 0 0,-1 0 0,1-1 0,12-40-898,-12 40 498,0 0 0,-1-1 0,1 1 0,-1-1 0,0 1 0,0-1 0,0 1 0,0-1 0,0 1 0,0-1 0,-1 1 0,1-1 0,-1 1 0,0-1 0,-1-2 0,-6 0-14307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8.510"/>
    </inkml:context>
    <inkml:brush xml:id="br0">
      <inkml:brushProperty name="width" value="0.025" units="cm"/>
      <inkml:brushProperty name="height" value="0.025" units="cm"/>
      <inkml:brushProperty name="color" value="#E71224"/>
    </inkml:brush>
  </inkml:definitions>
  <inkml:trace contextRef="#ctx0" brushRef="#br0">213 2 4484,'0'0'26153,"-12"-1"-25817,6 1-258,-1 0 0,0 0-1,1 1 1,-1-1 0,0 2 0,1-1-1,-1 1 1,1 0 0,0 0-1,0 0 1,-1 1 0,2 0-1,-1 1 1,0-1 0,1 1 0,-1 0-1,-4 5 1,0 1-28,0 0 1,0 1-1,1 0 0,1 0 0,-8 14 1,12-19-45,1 0 1,1 0 0,-1 0-1,1 0 1,0 0 0,1 1-1,-1-1 1,1 0 0,0 1-1,1 0 1,0-1 0,0 1-1,1 8 1,0-13-46,0 0 0,0 0 0,0 0 0,0 0 0,0 0 0,0 0 0,0 0 0,1 0 0,-1 0 0,1-1 0,0 1 0,-1-1 0,1 1 0,0-1 0,0 0 0,0 1 1,0-1-1,0 0 0,0 0 0,0-1 0,0 1 0,0 0 0,1-1 0,-1 1 0,4-1 0,62 6-2756,-64-6 2482,31-2-4988,-1-8-2766</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5.202"/>
    </inkml:context>
    <inkml:brush xml:id="br0">
      <inkml:brushProperty name="width" value="0.025" units="cm"/>
      <inkml:brushProperty name="height" value="0.025" units="cm"/>
    </inkml:brush>
  </inkml:definitions>
  <inkml:trace contextRef="#ctx0" brushRef="#br0">47 0 11050,'-3'81'641,"-5"-3"-609,-2-6-32,2-7-192,1-13-449,0-13-1345,3-13-2946</inkml:trace>
  <inkml:trace contextRef="#ctx0" brushRef="#br0" timeOffset="1">39 1062 7495,'0'77'2530,"0"-7"-1889,-6-9-513,-1-12-2466</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3.522"/>
    </inkml:context>
    <inkml:brush xml:id="br0">
      <inkml:brushProperty name="width" value="0.025" units="cm"/>
      <inkml:brushProperty name="height" value="0.025" units="cm"/>
    </inkml:brush>
  </inkml:definitions>
  <inkml:trace contextRef="#ctx0" brushRef="#br0">1 1 4484,'0'0'14062,"4"56"-12685,-4-36-416,0 0-289,3 1-351,-2 1-257,3 0-64,-1-3-160,-1-1-385,1-3-768,-3-3-2082,0 0-5830</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3.849"/>
    </inkml:context>
    <inkml:brush xml:id="br0">
      <inkml:brushProperty name="width" value="0.025" units="cm"/>
      <inkml:brushProperty name="height" value="0.025" units="cm"/>
    </inkml:brush>
  </inkml:definitions>
  <inkml:trace contextRef="#ctx0" brushRef="#br0">10 0 9961,'0'0'4933,"-8"69"-5029,7-48-1954,1-7-3459</inkml:trace>
  <inkml:trace contextRef="#ctx0" brushRef="#br0" timeOffset="1">36 367 3107,'0'0'-288</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4.190"/>
    </inkml:context>
    <inkml:brush xml:id="br0">
      <inkml:brushProperty name="width" value="0.025" units="cm"/>
      <inkml:brushProperty name="height" value="0.025" units="cm"/>
    </inkml:brush>
  </inkml:definitions>
  <inkml:trace contextRef="#ctx0" brushRef="#br0">8 0 6662,'0'0'737,"-7"81"-2531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4.536"/>
    </inkml:context>
    <inkml:brush xml:id="br0">
      <inkml:brushProperty name="width" value="0.025" units="cm"/>
      <inkml:brushProperty name="height" value="0.025" units="cm"/>
    </inkml:brush>
  </inkml:definitions>
  <inkml:trace contextRef="#ctx0" brushRef="#br0">95 0 12716,'-26'194'4462,"11"-93"-5801,16-84-4688,5 9 3679,1 1 2326,6 292 7295,-20-106-5972,5-172-1590,2 0-3528,7 51 0,1 13 3603,-15 225 6423,-11-111-6972,15-180-4384,3-28 1613</inkml:trace>
  <inkml:trace contextRef="#ctx0" brushRef="#br0" timeOffset="1">79 2129 7303,'0'78'2690,"-7"-1"-1536,-4-3-129,0-4-513,0-7 0,0-9-287,-2-9-193,7-12-673,2-4-896,-1-2-1698,5 0-545</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4.872"/>
    </inkml:context>
    <inkml:brush xml:id="br0">
      <inkml:brushProperty name="width" value="0.025" units="cm"/>
      <inkml:brushProperty name="height" value="0.025" units="cm"/>
    </inkml:brush>
  </inkml:definitions>
  <inkml:trace contextRef="#ctx0" brushRef="#br0">72 0 2466,'6'51'1025,"-2"3"993,1 4-224,-2 4-289,-2-2-31,-1-1-898,0-6-512,0-8-320,0-8-449,0-12-800,0-6-3492</inkml:trace>
  <inkml:trace contextRef="#ctx0" brushRef="#br0" timeOffset="1">100 856 4676,'-1'77'4741,"-10"1"-1410,1 0-2434,-4-6 256,2-6 64,-1-7-672,1-10-481,1-10-1313,2-11-2467,2-5-4356</inkml:trace>
  <inkml:trace contextRef="#ctx0" brushRef="#br0" timeOffset="2">6 2137 4068,'0'0'-96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4.252"/>
    </inkml:context>
    <inkml:brush xml:id="br0">
      <inkml:brushProperty name="width" value="0.025" units="cm"/>
      <inkml:brushProperty name="height" value="0.025" units="cm"/>
    </inkml:brush>
  </inkml:definitions>
  <inkml:trace contextRef="#ctx0" brushRef="#br0">18 1 9385,'0'0'12171,"-6"54"-11178,3-27-704,0 5-225,2 3-32,-1 3 0,2 1-32,-2 1 32,2-2-32,0 2-128,0 0-865,0-3-1538,0 3-2497,2-1-4678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4.593"/>
    </inkml:context>
    <inkml:brush xml:id="br0">
      <inkml:brushProperty name="width" value="0.025" units="cm"/>
      <inkml:brushProperty name="height" value="0.025" units="cm"/>
    </inkml:brush>
  </inkml:definitions>
  <inkml:trace contextRef="#ctx0" brushRef="#br0">103 0 12684,'-12'58'2370,"3"1"-288,0 2-961,5 2-864,1 1-386,1 1-2401,1 5-4292</inkml:trace>
  <inkml:trace contextRef="#ctx0" brushRef="#br0" timeOffset="1">61 998 10762,'-8'48'2338,"0"2"-224,-2 1 129,2 0-866,-2-1-576,3 2-513,2-2-256,2-1 0,2 1-96,1-3-224,0 0-225,0-5-544,0-4-1858,0-1-1761,0-4-3492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4.952"/>
    </inkml:context>
    <inkml:brush xml:id="br0">
      <inkml:brushProperty name="width" value="0.025" units="cm"/>
      <inkml:brushProperty name="height" value="0.025" units="cm"/>
    </inkml:brush>
  </inkml:definitions>
  <inkml:trace contextRef="#ctx0" brushRef="#br0">58 0 13933,'-9'60'3621,"-2"77"-1,8-5-4777,2-58-4302,-12 72 3977,0-20 3749,9-93 1457,1-12-1476,2-7-5252</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8.639"/>
    </inkml:context>
    <inkml:brush xml:id="br0">
      <inkml:brushProperty name="width" value="0.025" units="cm"/>
      <inkml:brushProperty name="height" value="0.025" units="cm"/>
    </inkml:brush>
  </inkml:definitions>
  <inkml:trace contextRef="#ctx0" brushRef="#br0">0 61 12492,'0'0'11301,"2"-9"-8626,5-29-348,-7 37-2268,0 1 0,0 0 0,0-1 0,0 1 0,0-1 0,0 1 0,0-1 0,0 1 0,0-1 0,0 1 0,1-1 0,-1 1 0,0-1-1,0 1 1,0-1 0,1 1 0,-1 0 0,0-1 0,1 1 0,-1-1 0,0 1 0,1 0 0,-1-1 0,0 1 0,1 0 0,-1 0 0,1-1 0,-1 1 0,0 0 0,1 0-1,-1 0 1,1-1 0,-1 1 0,1 0 0,-1 0 0,1 0 0,-1 0 0,1 0 0,-1 0 0,1 0 0,-1 0 0,1 0 0,-1 0 0,1 0 0,-1 0 0,1 0 0,-1 1 0,1-1-1,-1 0 1,0 0 0,1 0 0,-1 1 0,1-1 0,-1 0 0,0 1 0,1-1 0,-1 0 0,0 1 0,1 0 0,14 19 333,-9 2-381,0 0 0,-2 0-1,0 1 1,1 33 0,-4-34-13,0 0-1,2 0 1,1 0 0,12 36 0,-16-57-54,0 0-1,0 0 1,1 0 0,-1 0-1,0 0 1,1 0 0,-1 0-1,1 0 1,-1 0 0,1 0-1,0 0 1,-1-1 0,1 1-1,0 0 1,-1 0 0,1 0-1,0-1 1,0 1 0,0-1-1,0 1 1,0 0 0,0-1 0,0 1-1,0-1 1,0 0 0,0 1-1,2-1 1,-1 0-176,-1-1 0,1 1 0,-1-1 0,1 0-1,-1 0 1,1 1 0,-1-1 0,0 0 0,1 0 0,-1 0 0,0 0 0,0-1 0,0 1 0,0 0 0,2-3 0,4-6-1699,-1 0-1,-1-1 1,9-19 0,-1-9-3263,0-1-780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8.882"/>
    </inkml:context>
    <inkml:brush xml:id="br0">
      <inkml:brushProperty name="width" value="0.025" units="cm"/>
      <inkml:brushProperty name="height" value="0.025" units="cm"/>
      <inkml:brushProperty name="color" value="#E71224"/>
    </inkml:brush>
  </inkml:definitions>
  <inkml:trace contextRef="#ctx0" brushRef="#br0">45 0 11147,'0'0'19266,"3"9"-18140,-2 0-1038,1 1 0,-1-1-1,-1 0 1,0 1 0,0-1-1,-1 0 1,0 0 0,0 1-1,-1-1 1,0 0 0,-1 0 0,0 0-1,-5 9 1,-23 80-9644,31-117 2664,0-4-4558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8.983"/>
    </inkml:context>
    <inkml:brush xml:id="br0">
      <inkml:brushProperty name="width" value="0.025" units="cm"/>
      <inkml:brushProperty name="height" value="0.025" units="cm"/>
    </inkml:brush>
  </inkml:definitions>
  <inkml:trace contextRef="#ctx0" brushRef="#br0">152 0 3331,'0'0'19085,"-4"14"-16523,-74 192 2538,17-50-4109,53-128-1117,8-28 69,0 0 1,0 0-1,0 0 0,0 0 0,0 0 1,0 0-1,0 0 0,0 0 1,1 0-1,-1 0 0,0 0 0,0 0 1,0 0-1,0 0 0,0 0 1,0 0-1,0 0 0,0 0 0,0 0 1,0 0-1,0 1 0,0-1 1,0 0-1,0 0 0,1 0 0,-1 0 1,0 0-1,0 0 0,0 0 1,0 0-1,0 0 0,0 0 1,0 1-1,0-1 0,0 0 0,0 0 1,0 0-1,0 0 0,0 0 1,0 0-1,0 0 0,20-43-7081,-5-1 193</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9.356"/>
    </inkml:context>
    <inkml:brush xml:id="br0">
      <inkml:brushProperty name="width" value="0.025" units="cm"/>
      <inkml:brushProperty name="height" value="0.025" units="cm"/>
    </inkml:brush>
  </inkml:definitions>
  <inkml:trace contextRef="#ctx0" brushRef="#br0">206 0 17585,'0'0'2124,"-6"10"556,-120 228 5812,82-147-6649,137-241-1885,-79 123-285,-11 19 235,1 0 1,1 0-1,-1 1 1,1-1 0,7-6-1,-10 38-132,-29 90 768,17-78-223,-9 56-1,15-68-320,5-59 0,-1 8 0,0 16 0,-1 0 0,0 0 0,-1 0 0,0 0 0,-1 0 0,0 1 0,-1-1 0,-4-9 0,6 15 0,-1 0 0,0 0 0,1 1 0,-1-1 0,-1 1 0,1-1 0,-1 1 0,0 0 0,0 0 0,0 1 0,0-1 0,0 1 0,-1 0 0,0 0 0,1 1 0,-1-1 0,0 1 0,-7-2 0,12 4 0,0 0 0,0 0 0,0-1 0,0 1 0,-1 0 0,1 0 0,0 0 0,0 0 0,-1 0 0,1 0 0,0 0 0,0 0 0,0 0 0,-1 0 0,1 0 0,0 0 0,0 0 0,-1 0 0,1 0 0,0 0 0,0 0 0,-1 0 0,1 0 0,0 0 0,0 0 0,-1 0 0,1 0 0,0 0 0,0 1 0,0-1 0,-1 0 0,1 0 0,0 0 0,0 0 0,0 0 0,0 1 0,-1-1 0,1 0 0,0 0 0,0 0 0,0 1 0,0-1 0,0 0 0,0 0 0,0 0 0,0 1 0,0-1 0,-1 0 0,1 0 0,0 1 0,0-1 0,0 0 0,0 1 0,9 10 0,-3-8-87,1 0 0,-1-1 0,1 1 0,-1-2 0,1 1 0,0-1 0,-1 0 0,13 1 0,64-4-2223,-37 0 113,-9 1-4871,-3-6-3828</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9.725"/>
    </inkml:context>
    <inkml:brush xml:id="br0">
      <inkml:brushProperty name="width" value="0.025" units="cm"/>
      <inkml:brushProperty name="height" value="0.025" units="cm"/>
    </inkml:brush>
  </inkml:definitions>
  <inkml:trace contextRef="#ctx0" brushRef="#br0">210 1 17649,'0'0'9817,"-8"6"-8258,-8 8-1337,0 1 0,1 1 0,0 0 0,1 1 0,2 1-1,-1 0 1,2 1 0,0 0 0,-8 24 0,7-18-31,2 1-1,2 0 0,0 0 1,1 1-1,2 0 0,1 1 1,-1 33-1,5-59-254,0 0 0,0 0-1,0 0 1,0-1 0,0 1 0,0 0 0,1 0 0,-1 0-1,1-1 1,-1 1 0,1 0 0,0 0 0,0-1-1,0 1 1,0-1 0,0 1 0,0-1 0,0 1 0,0-1-1,1 0 1,-1 1 0,0-1 0,1 0 0,1 1-1,1 0-242,-1-1-1,0 0 0,0 0 0,1-1 1,-1 1-1,0-1 0,1 1 0,-1-1 1,0 0-1,1-1 0,-1 1 0,6-1 1,2-2-983,-1 0 1,1 0 0,0-1 0,-1 0 0,0-1-1,0 0 1,14-10 0,2-6-9986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0.132"/>
    </inkml:context>
    <inkml:brush xml:id="br0">
      <inkml:brushProperty name="width" value="0.025" units="cm"/>
      <inkml:brushProperty name="height" value="0.025" units="cm"/>
    </inkml:brush>
  </inkml:definitions>
  <inkml:trace contextRef="#ctx0" brushRef="#br0">115 0 19603,'0'0'9529,"-7"11"-8238,-1 3-985,1 1 0,0 0 0,1 0 0,1 0 0,0 1-1,-4 26 1,-13 264-1016,17-429 180,1 75 715,3-1 1,8-87 0,-6 132-162,0-1 1,0 1-1,0 0 1,1 0-1,0-1 1,-1 1 0,1 0-1,1 0 1,-1 1-1,1-1 1,-1 0-1,1 1 1,0-1-1,0 1 1,1 0-1,-1 0 1,1 1-1,-1-1 1,1 1-1,4-3 1,-6 4-14,1 0-1,0 0 1,-1 1-1,1-1 1,-1 0 0,1 1-1,0 0 1,-1 0-1,1 0 1,0 0 0,-1 0-1,1 0 1,0 1-1,-1-1 1,1 1 0,0 0-1,-1-1 1,1 1-1,-1 1 1,0-1 0,1 0-1,-1 0 1,0 1-1,0 0 1,1-1 0,-1 1-1,-1 0 1,1 0-1,0 0 1,0 0 0,-1 0-1,1 0 1,-1 1-1,2 2 1,-1 0-11,1 1 0,-1-1 0,0 1 0,0 0 0,0 0 0,-1 0 0,0 0 0,0 0 0,-1 0 0,0 0 0,0 0 0,0 0 0,0 0 0,-1 0 0,0 0 0,-1 0 0,1 0 0,-1-1 0,0 1 0,-1 0 0,1-1 0,-1 1 0,0-1 0,-4 5 0,4-5 0,0 0 0,-1-1 0,0 0 0,1 1 0,-1-1 0,-1-1 0,1 1 0,0-1 0,-1 1 0,0-1 0,0 0 0,0-1 0,0 1 0,0-1 0,0 0 0,-1-1 0,1 1 0,-1-1 0,1 0 0,-1 0 0,0-1 0,1 1 0,-1-1 0,0-1 0,-10-1 0,15 2-39,0 0 1,-1 0-1,1-1 1,0 1-1,0-1 1,0 1-1,-1-1 0,1 1 1,0-1-1,0 0 1,0 0-1,0 1 1,0-1-1,0 0 0,0 0 1,0 0-1,0 0 1,0 0-1,1 0 0,-1 0 1,0 0-1,1-1 1,-1 1-1,1 0 1,-1 0-1,1-1 0,0 1 1,-1 0-1,1 0 1,0-1-1,0 1 1,0 0-1,0-1 0,0 1 1,0 0-1,0-1 1,0 1-1,1 0 1,-1 0-1,0-1 0,2-1 1,-1-1-317,1 1 0,-1-1 0,1 1 1,0-1-1,0 1 0,0 0 0,1 0 0,-1 0 0,1 0 1,0 0-1,-1 1 0,1-1 0,4-2 0,19-7-8464,1 0-5434</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0.504"/>
    </inkml:context>
    <inkml:brush xml:id="br0">
      <inkml:brushProperty name="width" value="0.025" units="cm"/>
      <inkml:brushProperty name="height" value="0.025" units="cm"/>
    </inkml:brush>
  </inkml:definitions>
  <inkml:trace contextRef="#ctx0" brushRef="#br0">1 173 12588,'0'0'19752,"8"-9"-19373,10-12-369,-2-1-1,-1 0 1,0-1-1,21-46 1,-33 62-10,-1 9 0,-3 18 0,-7 31 0,-1-15 0,2 0 0,1 1 0,-2 65 0,8-102-9,0 1-1,0 0 1,0-1 0,0 1-1,0-1 1,0 1-1,0-1 1,0 1 0,0 0-1,0-1 1,1 1 0,-1-1-1,0 1 1,0-1-1,1 1 1,-1-1 0,0 1-1,0-1 1,1 1 0,-1-1-1,1 1 1,-1-1 0,0 1-1,1-1 1,-1 0-1,1 1 1,-1-1 0,1 0-1,-1 0 1,1 1 0,-1-1-1,1 0 1,-1 0-1,1 1 1,0-1 0,-1 0-1,1 0 1,-1 0 0,1 0-1,-1 0 1,1 0 0,0 0-1,-1 0 1,1 0-1,-1 0 1,1-1 0,-1 1-1,1 0 1,0 0 0,0-1-1,1 0-215,1 0-1,0 0 1,-1 0 0,0-1-1,1 1 1,-1-1-1,0 1 1,0-1-1,0 0 1,3-3 0,13-24-5482,0-9-3150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0.863"/>
    </inkml:context>
    <inkml:brush xml:id="br0">
      <inkml:brushProperty name="width" value="0.025" units="cm"/>
      <inkml:brushProperty name="height" value="0.025" units="cm"/>
    </inkml:brush>
  </inkml:definitions>
  <inkml:trace contextRef="#ctx0" brushRef="#br0">203 1 13421,'0'0'11573,"-4"11"-8679,-12 36-898,16-42-1852,0 1 0,0 0 0,0 0 0,0-1 0,1 1 0,0 0-1,0 0 1,0-1 0,1 1 0,0-1 0,0 0 0,1 1 0,-1-1 0,1 0 0,0 0-1,6 6 1,10 27 293,-14-21-679,-1 0 1,0 1-1,-2-1 0,0 1 0,-1 0 1,-1 0-1,0 0 0,-1 0 0,-1-1 1,-1 1-1,-1-1 0,0 1 0,-1-1 1,-13 28-1,7-19-587,-2 0 0,-1-1 0,-1-1 0,0 0-1,-2-1 1,-1-1 0,-1 0 0,-31 27 0,10-17-8262</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3.044"/>
    </inkml:context>
    <inkml:brush xml:id="br0">
      <inkml:brushProperty name="width" value="0.025" units="cm"/>
      <inkml:brushProperty name="height" value="0.025" units="cm"/>
    </inkml:brush>
  </inkml:definitions>
  <inkml:trace contextRef="#ctx0" brushRef="#br0">26 0 14157,'0'0'481,"-13"64"-385,5-27-32,4 5-64,4 0-448,0-3-225,0-2-1089,0 0-704,0-6-2210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3.402"/>
    </inkml:context>
    <inkml:brush xml:id="br0">
      <inkml:brushProperty name="width" value="0.025" units="cm"/>
      <inkml:brushProperty name="height" value="0.025" units="cm"/>
    </inkml:brush>
  </inkml:definitions>
  <inkml:trace contextRef="#ctx0" brushRef="#br0">23 0 11082,'-11'73'1826,"4"-5"-481,4-3-320,1-8-640,2-5-321,0-10-961,0-3-3363</inkml:trace>
  <inkml:trace contextRef="#ctx0" brushRef="#br0" timeOffset="1">72 1296 1409,'5'63'3011,"-2"-11"-2755,1-10-1056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3.743"/>
    </inkml:context>
    <inkml:brush xml:id="br0">
      <inkml:brushProperty name="width" value="0.025" units="cm"/>
      <inkml:brushProperty name="height" value="0.025" units="cm"/>
    </inkml:brush>
  </inkml:definitions>
  <inkml:trace contextRef="#ctx0" brushRef="#br0">46 0 5189,'0'90'320,"-2"-5"-1953,-5-6-2243</inkml:trace>
  <inkml:trace contextRef="#ctx0" brushRef="#br0" timeOffset="1">63 1025 5637,'0'96'1282,"-3"-1"-962,-6-4-224,0-6-96,-2-11-577,6-13 321,0-12 192,-1-12-224,4-1-769,2-4-353</inkml:trace>
  <inkml:trace contextRef="#ctx0" brushRef="#br0" timeOffset="2">22 2413 5157,'-4'65'1633,"-4"-6"-576,4-14-288,2-6-673,1-8-1089,-1-2-2274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9.354"/>
    </inkml:context>
    <inkml:brush xml:id="br0">
      <inkml:brushProperty name="width" value="0.025" units="cm"/>
      <inkml:brushProperty name="height" value="0.025" units="cm"/>
    </inkml:brush>
  </inkml:definitions>
  <inkml:trace contextRef="#ctx0" brushRef="#br0">41 89 4773,'0'0'21001,"3"-5"-20329,-2 5-679,16-37 1067,-17 36-1024,1 0-1,-1 1 1,0-1-1,0 0 0,0 0 1,1 0-1,-1 1 1,0-1-1,0 0 0,0 0 1,0 0-1,0 0 0,-1 1 1,1-1-1,0 0 1,0 0-1,0 0 0,-1 1 1,1-1-1,-1 0 1,1 0-1,0 1 0,-1-1 1,1 0-1,-1 1 1,1-1-1,-1 1 0,0-1 1,1 0-1,-1 1 1,0-1-1,1 1 0,-1 0 1,0-1-1,1 1 0,-1 0 1,0-1-1,0 1 1,1 0-1,-1 0 0,0-1 1,0 1-1,0 0 1,0 0-1,1 0 0,-1 0 1,0 0-1,0 0 1,0 1-1,1-1 0,-2 0 1,0 1-34,0-1 0,0 1 0,0 0 1,1 0-1,-1 0 0,0 0 0,1 0 0,-1 0 1,0 0-1,1 1 0,0-1 0,-1 1 0,1-1 0,0 1 1,-1-1-1,1 1 0,0 0 0,0-1 0,1 1 1,-1 0-1,0 0 0,0 0 0,1 0 0,-1 0 1,1 0-1,0 2 0,-2 3 4,0 0 0,1 0 0,0 1 1,1-1-1,0 14 0,1-20-1,-1-1 0,0 1 1,1 0-1,-1 0 0,1-1 0,-1 1 1,1 0-1,-1-1 0,1 1 0,-1-1 1,1 1-1,0 0 0,-1-1 0,1 1 0,0-1 1,0 0-1,-1 1 0,1-1 0,0 0 1,0 1-1,-1-1 0,1 0 0,0 0 1,0 0-1,0 0 0,0 0 0,-1 0 1,1 0-1,0 0 0,0 0 0,0 0 1,0 0-1,-1 0 0,1 0 0,0-1 1,0 1-1,-1 0 0,2-1 0,1 0 27,0 0-1,0 0 0,0 0 0,0 0 1,0 0-1,0-1 0,0 0 0,4-3 1,-3 1 59,-1-1 1,1 0-1,-1 0 0,0 0 1,-1 0-1,1 0 1,-1 0-1,0-1 1,-1 1-1,1-1 1,-1 1-1,0-1 1,0 0-1,-1-8 1,-1 14-60,0 0 0,0 0 0,0 0 0,0 0 0,0 0 0,0 1 0,0-1 0,-1 0 0,1 0 0,0 1 0,0-1 0,0 1 0,0-1 0,0 1 0,1 0 0,-1-1 0,0 1 0,0 0 0,-1 1 0,-3 3 9,0 1 1,0 0-1,0 0 0,1 1 0,0-1 0,0 1 0,0 0 1,1 0-1,0 0 0,1 0 0,-1 1 0,2-1 1,-3 16-1,4-23-37,1 1 0,-1 0 0,0-1 0,1 1 0,-1-1 0,1 1 0,-1-1 0,1 1 0,0-1 0,-1 1 0,1-1 0,-1 1 0,1-1 0,0 0 0,-1 1 0,1-1 0,0 0 0,0 0 0,-1 1 0,1-1 0,0 0 0,0 0 0,-1 0 0,1 0 0,0 0 0,0 0 0,-1 0 0,1 0 0,0 0 0,0 0 0,-1-1 0,1 1 0,0 0 0,-1 0 0,1-1 0,0 1 0,-1 0 0,1-1 0,0 0 0,32-13 92,-24 7-96,-1 0 0,-1 0 0,1-1 0,-1 0 0,7-11 0,-12 16 0,1-1 0,-1 0 0,0 1 0,0-1 0,-1 0 0,1 0 0,-1 0 0,0 0 0,0 0 0,0 0 0,0-1 0,-1 1 0,0 0 0,0 0 0,0 0 0,-1-5 0,1 8 0,0 1 0,0-1 0,-1 1 0,1 0 0,0-1 0,-1 1 0,1-1 0,-1 1 0,1 0 0,-1-1 0,1 1 0,0 0 0,-1-1 0,1 1 0,-1 0 0,1 0 0,-1-1 0,1 1 0,-1 0 0,0 0 0,1 0 0,-1 0 0,1 0 0,-1 0 0,1 0 0,-1 0 0,1 0 0,-1 0 0,1 0 0,-1 0 0,0 0 0,1 0 0,-1 1 0,1-1 0,-1 0 0,1 0 0,-1 1 0,1-1 0,-1 0 0,1 1 0,0-1 0,-1 0 0,0 1 0,-20 15 0,18-12-315,0 1 0,0 1 1,1-1-1,-1 0 0,1 1 0,1-1 0,-3 10 1,4 13-2699,0-27 2873,0 0 0,1-1 0,-1 1 0,0 0-1,1-1 1,-1 1 0,0 0 0,1-1 0,-1 1 0,1-1 0,-1 1 0,1-1 0,-1 1 0,1-1 0,0 1 0,-1-1 0,1 1 0,0-1 0,-1 1-1,1-1 1,0 0 0,-1 0 0,1 1 0,0-1 0,-1 0 0,1 0 0,0 0 0,1 0 0,14 1-11119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9.257"/>
    </inkml:context>
    <inkml:brush xml:id="br0">
      <inkml:brushProperty name="width" value="0.025" units="cm"/>
      <inkml:brushProperty name="height" value="0.025" units="cm"/>
      <inkml:brushProperty name="color" value="#E71224"/>
    </inkml:brush>
  </inkml:definitions>
  <inkml:trace contextRef="#ctx0" brushRef="#br0">1 20 8456,'0'0'20499,"62"5"-20146,-28-5-257,0 0-1089,-2-4-2819,-3-5-2113,-1-2-3716</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10.913"/>
    </inkml:context>
    <inkml:brush xml:id="br0">
      <inkml:brushProperty name="width" value="0.025" units="cm"/>
      <inkml:brushProperty name="height" value="0.025" units="cm"/>
    </inkml:brush>
  </inkml:definitions>
  <inkml:trace contextRef="#ctx0" brushRef="#br0">80 103 5637,'0'0'17521,"-8"1"-16181,6-1-1185,-1 0 0,0 1 1,1-1-1,-1 0 0,0 1 1,1 0-1,-1 0 0,0-1 1,1 1-1,-1 1 0,1-1 0,0 0 1,-1 1-1,1-1 0,0 1 1,0 0-1,0 0 0,0-1 1,0 1-1,0 1 0,1-1 0,-1 0 1,1 0-1,-1 1 0,1-1 1,0 0-1,0 1 0,0 0 0,0-1 1,0 1-1,1-1 0,-1 6 1,1-7 159,10-7 277,-5 0-495,1-1 1,-1 1-1,0-1 0,-1 0 1,0 0-1,0 0 0,0 0 0,-1-1 1,0 0-1,0 1 0,-1-1 1,0 0-1,-1 0 0,1-1 0,-2 1 1,1 0-1,-1-9 0,-13 24 352,5 4-447,1 0 1,0 0 0,1 1-1,1-1 1,0 1 0,0 0-1,1 1 1,1-1 0,0 1-1,0 0 1,2 0 0,-1 0-1,2 25 1,0-37-3,1 0 0,-1-1 0,0 1 0,1 0 0,-1-1 0,0 1 0,1 0 0,-1-1 0,1 1 0,-1-1 0,1 1 0,-1-1 0,1 1 0,0-1 0,-1 1 0,1-1 0,0 0 0,-1 1 0,1-1 0,0 0 0,0 1 0,-1-1 0,1 0 0,0 0 0,0 0 0,-1 0 0,1 0 0,0 0 0,0 0 0,-1 0 0,1 0 0,0 0 0,0 0 0,-1 0 0,1 0 0,0-1 0,0 1 0,-1 0 0,1-1 0,0 1 0,-1 0 0,1-1 0,0 1 0,-1-1 0,2 0 0,30-20 0,-24 14 0,-1 0 0,0-1 0,-1 0 0,0-1 0,0 1 0,-1-1 0,0 0 0,0-1 0,-1 1 0,0-1 0,-1 0 0,0 0 0,0 0 0,-1 0 0,1-20 0,-3 30 0,0-1 0,0 1 0,0 0 0,0 0 0,0-1 0,0 1 0,0 0 0,0 0 0,0-1 0,0 1 0,0 0 0,0 0 0,0-1 0,-1 1 0,1 0 0,0 0 0,0-1 0,0 1 0,0 0 0,0 0 0,0-1 0,-1 1 0,1 0 0,0 0 0,0 0 0,0 0 0,-1-1 0,1 1 0,0 0 0,0 0 0,-1 0 0,1 0 0,0 0 0,0 0 0,-1 0 0,1-1 0,0 1 0,0 0 0,-1 0 0,1 0 0,0 0 0,-1 0 0,-14 7 0,-11 14 0,18-11 0,1 1 0,0-1 0,1 1 0,0 1 0,1-1 0,0 1 0,1 0 0,0 0 0,1 0 0,0 0 0,-1 18 0,3-30 0,1 0 0,0 1 0,0-1 0,0 0 0,0 0 0,0 1 0,0-1 0,0 0 0,0 1 0,0-1 0,1 0 0,-1 0 0,0 1 0,0-1 0,0 0 0,0 0 0,0 1 0,0-1 0,0 0 0,1 0 0,-1 0 0,0 1 0,0-1 0,0 0 0,1 0 0,-1 0 0,0 1 0,0-1 0,0 0 0,1 0 0,-1 0 0,0 0 0,0 0 0,1 0 0,-1 0 0,0 1 0,0-1 0,1 0 0,-1 0 0,1 0 0,12-6 0,11-13 0,22-40 0,-43 54 0,0 0 0,0-1 0,-1 1 0,1 0 0,-1-1 0,0 0 0,-1 1 0,1-1 0,-1 0 0,1-9 0,-2 15 0,0-1 0,0 1 0,0-1 0,0 1 0,0-1 0,0 1 0,0-1 0,0 1 0,0-1 0,0 1 0,0 0 0,-1-1 0,1 1 0,0-1 0,0 1 0,0-1 0,-1 1 0,1-1 0,0 1 0,0 0 0,-1-1 0,1 1 0,0-1 0,-1 1 0,1 0 0,-1-1 0,1 1 0,0 0 0,-1 0 0,1-1 0,-1 1 0,1 0 0,-1 0 0,1 0 0,-1-1 0,-20 8 0,-16 22 0,29-19 0,1-1 0,-1 1 0,2 1 0,0-1 0,0 1 0,1 0 0,0 1 0,1-1 0,0 1 0,-4 21 0,8-33 0,0 1 0,0-1 0,0 0 0,0 1 0,0-1 0,0 1 0,0-1 0,0 0 0,0 1 0,0-1 0,0 1 0,0-1 0,0 0 0,0 1 0,0-1 0,1 1 0,-1-1 0,0 0 0,0 1 0,0-1 0,1 0 0,-1 1 0,0-1 0,0 0 0,1 1 0,-1-1 0,0 0 0,1 0 0,-1 1 0,0-1 0,1 0 0,-1 0 0,0 0 0,1 0 0,-1 1 0,0-1 0,2 0 0,17-5 0,19-17 0,-14 2 0,44-46 0,-61 58 0,0 0 0,-1 0 0,0 0 0,-1 0 0,0-1 0,0 0 0,-1 0 0,0 0 0,0-1 0,3-14 0,-7 23 0,0 1 0,0-1 0,0 0 0,0 1 0,0-1 0,0 1 0,0-1 0,0 1 0,0-1 0,0 0 0,0 1 0,0-1 0,0 1 0,0-1 0,-1 0 0,1 1 0,0-1 0,0 1 0,-1-1 0,1 1 0,0-1 0,-1 1 0,1-1 0,-1 1 0,1 0 0,0-1 0,-1 1 0,1 0 0,-1-1 0,1 1 0,-1 0 0,1-1 0,-2 1 0,-23 0 0,-25 18 0,34-8 0,0 1 0,-25 24 0,36-31 0,1 1 0,0-1 0,0 1 0,0 0 0,0 0 0,1 0 0,0 0 0,0 0 0,0 1 0,1 0 0,-1-1 0,-2 12 0,6-16-5,-1 0 0,0-1 0,0 1 0,0-1 0,1 1 0,-1-1 0,0 1 0,0-1 0,1 1 0,-1-1 0,0 1 0,1-1-1,-1 1 1,1-1 0,-1 0 0,1 1 0,-1-1 0,1 0 0,-1 1 0,1-1 0,-1 0 0,1 1 0,-1-1 0,1 0 0,-1 0 0,1 0 0,-1 0 0,1 0 0,0 0 0,-1 1 0,1-1 0,-1-1 0,1 1 0,0 0 0,-1 0 0,1 0 0,-1 0 0,1 0-1,0-1 1,28-5-2254,3-18-5519,4-13-8856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35.662"/>
    </inkml:context>
    <inkml:brush xml:id="br0">
      <inkml:brushProperty name="width" value="0.025" units="cm"/>
      <inkml:brushProperty name="height" value="0.025" units="cm"/>
    </inkml:brush>
  </inkml:definitions>
  <inkml:trace contextRef="#ctx0" brushRef="#br0">1 1 6502,'0'0'8942,"9"8"-7303,355 313 4541,-147-134-4844,128 140 266,-109-116-202,-147-137-819,123 133 0,38 52 436,-62-69-117,99 69 711,-51-52-1162,-190-162-439,575 547 7,-501-485-17,142 132 0,-190-167 0,494 471 0,-324-331 0,367 347 0,-479-435 0,187 134 0,13 12 0,-326-267 0,1 1 0,-1-1 0,-1 1 0,1 0 0,0 1 0,-1-1 0,0 0 0,0 1 0,0 0 0,0 0 0,-1 0 0,3 8 0,-4-11-580,-8-1-9394,-10-1-2566</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1.233"/>
    </inkml:context>
    <inkml:brush xml:id="br0">
      <inkml:brushProperty name="width" value="0.025" units="cm"/>
      <inkml:brushProperty name="height" value="0.025" units="cm"/>
    </inkml:brush>
  </inkml:definitions>
  <inkml:trace contextRef="#ctx0" brushRef="#br0">1 0 10250,'0'0'19442,"6"9"-17750,17 30-1244,-2-3-261,2-1 0,1 0 0,2-2 0,42 42 0,-66-72-382,1-1 1,0 1-1,0-1 1,0 0-1,1 0 1,-1 0-1,0 0 1,1-1-1,-1 1 1,1-1 0,0 0-1,-1 0 1,1 0-1,0-1 1,0 1-1,0-1 1,-1 0-1,8-1 1,-8 0-154,0 0 0,0 0 0,0 0 0,1-1 0,-1 1 0,-1-1 0,1 0 0,0 0 0,0 0 0,-1 0 0,1 0 0,-1-1 0,1 1 0,-1-1 0,0 1 0,0-1 0,-1 0 0,1 0 0,0 0 1,1-5-1,11-27-7484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1.608"/>
    </inkml:context>
    <inkml:brush xml:id="br0">
      <inkml:brushProperty name="width" value="0.025" units="cm"/>
      <inkml:brushProperty name="height" value="0.025" units="cm"/>
    </inkml:brush>
  </inkml:definitions>
  <inkml:trace contextRef="#ctx0" brushRef="#br0">134 0 18321,'-3'8'3438,"-50"159"5585,11 13-5792,16 0-5321,16-11-4855,10-191-246,0-8-4446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1.936"/>
    </inkml:context>
    <inkml:brush xml:id="br0">
      <inkml:brushProperty name="width" value="0.025" units="cm"/>
      <inkml:brushProperty name="height" value="0.025" units="cm"/>
    </inkml:brush>
  </inkml:definitions>
  <inkml:trace contextRef="#ctx0" brushRef="#br0">70 0 11307,'0'0'19730,"1"15"-18566,0 17-1022,-2 0-1,-1 1 1,-8 42-1,-5 17-1071,-6 31-2405,21-122 3059,0-1 1,-1 1 0,1-1-1,0 1 1,0-1 0,0 1 0,0-1-1,0 0 1,-1 1 0,1-1-1,0 1 1,0-1 0,-1 1 0,1-1-1,0 0 1,-1 1 0,1-1-1,0 0 1,-1 1 0,1-1 0,0 0-1,-1 1 1,1-1 0,-1 0-1,1 0 1,-1 0 0,1 1 0,-1-1-1,1 0 1,-1 0 0,1 0-1,-1 0 1,1 0 0,0 0 0,-1 0-1,0 0 1,-9 0-8272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2.291"/>
    </inkml:context>
    <inkml:brush xml:id="br0">
      <inkml:brushProperty name="width" value="0.025" units="cm"/>
      <inkml:brushProperty name="height" value="0.025" units="cm"/>
    </inkml:brush>
  </inkml:definitions>
  <inkml:trace contextRef="#ctx0" brushRef="#br0">1 44 16912,'0'0'5851,"8"-4"-3801,6-3-1549,0 2 0,0-1 0,1 2 0,-1 0-1,1 0 1,0 2 0,19-2 0,120 0 493,-112 4-1047,-34 0 89,0 0 0,0 1 0,-1 0-1,1 0 1,0 0 0,-1 1 0,1 0-1,-1 1 1,0-1 0,0 2 0,0-1-1,0 1 1,0 0 0,9 7 0,-13-7 66,1 0 1,0 0-1,-1 0 1,0 0-1,0 1 1,0-1-1,0 1 1,-1 0-1,0 0 1,0 0 0,0 0-1,-1 0 1,0 1-1,0-1 1,0 0-1,0 1 1,-1-1-1,0 1 1,0-1-1,-1 0 1,0 8-1,-2-4-87,1 0 0,-1 0-1,0-1 1,-1 0-1,0 1 1,0-1 0,-1-1-1,0 1 1,0-1-1,-1 1 1,0-2 0,0 1-1,0-1 1,-15 11-1,-2 1-15,-1-2 0,-1 0-1,-35 16 1,45-24 1,0-1 0,-1 0 0,0-1 0,0-1 0,-1 0 0,1-1 0,-1-1 0,0-1 0,0 0 0,0-1 0,-23-2 0,39 1-50,0 0 0,-1-1 0,1 1 1,0 0-1,-1-1 0,1 1 0,0 0 0,0-1 0,-1 0 1,1 1-1,0-1 0,0 0 0,0 0 0,0 1 0,0-1 1,0 0-1,0 0 0,0 0 0,0 0 0,0 0 0,1-1 1,-1 1-1,0 0 0,1 0 0,-1 0 0,1-1 0,-1 1 1,1 0-1,0 0 0,-1-1 0,1 1 0,0 0 0,0-1 1,0 1-1,0 0 0,0-1 0,1-1 0,-1 0-288,1 0 0,0-1 0,0 1-1,0 0 1,0 0 0,0 0 0,1 0 0,0 0 0,-1 1-1,1-1 1,0 0 0,0 1 0,1-1 0,2-2-1,21-13-8074,4 1-5419</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2.646"/>
    </inkml:context>
    <inkml:brush xml:id="br0">
      <inkml:brushProperty name="width" value="0.025" units="cm"/>
      <inkml:brushProperty name="height" value="0.025" units="cm"/>
    </inkml:brush>
  </inkml:definitions>
  <inkml:trace contextRef="#ctx0" brushRef="#br0">0 27 6342,'0'0'25453,"16"3"-24625,10 1-804,1-1 0,1-2 0,-1 0 0,0-2 0,33-5 0,-27 1-272,40-7-4286,112-3 1,-188 16-357,-16 4-1533</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2.991"/>
    </inkml:context>
    <inkml:brush xml:id="br0">
      <inkml:brushProperty name="width" value="0.025" units="cm"/>
      <inkml:brushProperty name="height" value="0.025" units="cm"/>
    </inkml:brush>
  </inkml:definitions>
  <inkml:trace contextRef="#ctx0" brushRef="#br0">1 59 8392,'0'0'20980,"74"33"-19154,-12-46-737,7-6-609,3 2-480,-3 2 0,-8 0 0,-10 5 0,-15 7-641,-15 3-896,-8 0-1154,-9 0-2273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3.333"/>
    </inkml:context>
    <inkml:brush xml:id="br0">
      <inkml:brushProperty name="width" value="0.025" units="cm"/>
      <inkml:brushProperty name="height" value="0.025" units="cm"/>
    </inkml:brush>
  </inkml:definitions>
  <inkml:trace contextRef="#ctx0" brushRef="#br0">1 0 23254,'0'0'9513,"49"18"-9513,-25-15 0,-2-2-2082,-2-1-4580,-7 0-5350</inkml:trace>
  <inkml:trace contextRef="#ctx0" brushRef="#br0" timeOffset="1">70 214 12684,'0'0'20083,"8"24"-20083,6-29-1025,-2-7-5797,-3-4-11820</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4.001"/>
    </inkml:context>
    <inkml:brush xml:id="br0">
      <inkml:brushProperty name="width" value="0.025" units="cm"/>
      <inkml:brushProperty name="height" value="0.025" units="cm"/>
    </inkml:brush>
  </inkml:definitions>
  <inkml:trace contextRef="#ctx0" brushRef="#br0">24 707 5990,'0'0'10420,"-4"9"-5994,0-2-3503,2-4-593,0 0 1,0-1-1,1 1 0,-1 0 0,1 0 0,0 0 0,0-1 1,0 1-1,0 1 0,1-1 0,-1 0 0,1 3 0,8-8 3364,12-18-2994,0 0-1,-1-1 1,28-42-1,-21 28-475,41-57-224,-4-4 0,-4-2 0,-5-3 0,43-109 0,-93 204 0,-2 11 0,-3 26 0,-8 47 0,-4-11 0,3 1 0,3 0 0,2 1 0,8 102 0,8-126 0,-10-43 0,-1 0 0,0-1 0,1 1 0,0 0 0,-1 0 0,1-1 0,0 1 0,0-1 0,0 1 0,0-1 0,0 1 0,0-1 0,1 0 0,-1 1 0,0-1 0,1 0 0,-1 0 0,1 0 0,-1 0 0,1 0 0,-1 0 0,3 0 0,-4-3 0,1 1 0,-1-1 0,0 0 0,0 0 0,0 0 0,0 0 0,0 1 0,0-1 0,0 0 0,-1 0 0,1 0 0,-1 1 0,1-1 0,-1 0 0,0 0 0,-1-2 0,-26-29-3334,-28-6-8290,23 21-227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9.598"/>
    </inkml:context>
    <inkml:brush xml:id="br0">
      <inkml:brushProperty name="width" value="0.025" units="cm"/>
      <inkml:brushProperty name="height" value="0.025" units="cm"/>
      <inkml:brushProperty name="color" value="#E71224"/>
    </inkml:brush>
  </inkml:definitions>
  <inkml:trace contextRef="#ctx0" brushRef="#br0">176 0 10794,'0'0'12860,"-4"8"-11157,-5 10-617,0 0 0,2 1-1,0 0 1,1 0 0,-4 27-1,0 21-1415,6-18-4525,3-1-5586</inkml:trace>
  <inkml:trace contextRef="#ctx0" brushRef="#br0" timeOffset="1">0 272 6502,'0'0'19571,"53"8"-18514,-26-8-513,5 0-352,-7 0-96,4 0-31,-5-3-33,-4 0-289,-1 0-1120,-7-4-1249,-4-2-2147,-5-3-3843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4.375"/>
    </inkml:context>
    <inkml:brush xml:id="br0">
      <inkml:brushProperty name="width" value="0.025" units="cm"/>
      <inkml:brushProperty name="height" value="0.025" units="cm"/>
    </inkml:brush>
  </inkml:definitions>
  <inkml:trace contextRef="#ctx0" brushRef="#br0">1 141 4869,'0'0'24311,"74"-33"-22486,-36 21-511,5-2-866,4 0-448,-1 0 0,0 2-737,-7-1-2402,-8-1-3459,-6-1-6406</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4.716"/>
    </inkml:context>
    <inkml:brush xml:id="br0">
      <inkml:brushProperty name="width" value="0.025" units="cm"/>
      <inkml:brushProperty name="height" value="0.025" units="cm"/>
    </inkml:brush>
  </inkml:definitions>
  <inkml:trace contextRef="#ctx0" brushRef="#br0">10 0 10474,'0'0'18898,"-10"50"-17265,10-18-255,0 6-994,0 4-384,3 4 0,7 2 0,1-1 0,-3-2 0,-1-5-480,-7-5-1570,0-9-801,-3-10-480,-12-12-1858,-6-4-4452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5.093"/>
    </inkml:context>
    <inkml:brush xml:id="br0">
      <inkml:brushProperty name="width" value="0.025" units="cm"/>
      <inkml:brushProperty name="height" value="0.025" units="cm"/>
    </inkml:brush>
  </inkml:definitions>
  <inkml:trace contextRef="#ctx0" brushRef="#br0">0 57 15695,'0'0'6817,"7"-9"-3737,-5 7-2863,-1-2-58,1 1-1,0 0 0,1 0 1,-1 1-1,1-1 0,-1 0 1,1 1-1,0-1 1,-1 1-1,1 0 0,1 0 1,-1 0-1,0 0 0,0 1 1,1-1-1,-1 1 1,1 0-1,-1 0 0,1 0 1,-1 1-1,1-1 1,3 1-1,52-2 588,1 3 0,66 10 0,-104-7-746,-1-1 1,0 2 0,0 1 0,-1 1 0,1 0 0,-2 2 0,1 0 0,-1 1 0,23 17 0,-37-24 16,-2 0-1,1 0 1,0 0-1,0 1 0,-1 0 1,0-1-1,0 1 1,0 0-1,0 1 1,-1-1-1,1 0 0,-1 1 1,0 0-1,0-1 1,-1 1-1,0 0 0,1 0 1,-2 0-1,1 0 1,0 0-1,-1 0 1,0 0-1,0 0 0,-1 0 1,1 0-1,-1 0 1,0-1-1,-1 1 0,1 0 1,-1 0-1,0-1 1,-3 8-1,-4 2 43,1 1-1,-2-2 0,0 1 1,0-1-1,-1-1 1,-1 0-1,0 0 1,-21 15-1,6-8-58,0-2 0,-1 0 0,0-2 0,-42 16 0,50-24 0,1 0 0,-2-2 0,1 0 0,-1-1 0,1-1 0,-1-1 0,-38-2 0,56 0-130,1 0-1,0 0 1,0-1 0,0 1 0,-1 0-1,1-1 1,0 0 0,0 0-1,0 1 1,0-1 0,0-1-1,-2 0 1,-8-15-4598,3-11-5986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5.546"/>
    </inkml:context>
    <inkml:brush xml:id="br0">
      <inkml:brushProperty name="width" value="0.025" units="cm"/>
      <inkml:brushProperty name="height" value="0.025" units="cm"/>
    </inkml:brush>
  </inkml:definitions>
  <inkml:trace contextRef="#ctx0" brushRef="#br0">100 67 5701,'0'0'24258,"4"8"-23014,-2-4-1159,0 0-1,-1 0 1,1 0 0,-1 0-1,0 0 1,0 0 0,-1 0-1,1 0 1,-1 1 0,0-1-1,0 0 1,0 0 0,-2 8-1,-1 3 4,-2 1 0,0-1 0,-7 15 0,-72 152-606,144-358-17823,-28 79 14862,2 3 6396,-18 66 1766,-9 26-1915,-4 18-1330,-16 188 4110,6-141-3998,2 119 0,6-179-1523,-1 0 1,1 0-1,0 0 1,0 0-1,0 0 1,0 0-1,1 0 0,-1 0 1,4 4-1,-5-6-18,1 0-1,-1 0 1,1-1-1,-1 1 0,1 0 1,-1-1-1,1 1 1,0 0-1,-1-1 1,1 1-1,0-1 0,0 1 1,-1-1-1,1 1 1,0-1-1,0 0 1,0 1-1,-1-1 0,1 0 1,0 0-1,0 0 1,0 1-1,0-1 1,0 0-1,0 0 0,0 0 1,-1 0-1,1-1 1,0 1-1,0 0 1,0 0-1,0 0 0,0-1 1,0 1-1,-1-1 1,1 1-1,0 0 1,1-2-1,-2 2-40,1-1 1,0 0-1,-1 0 1,1 0-1,0 0 0,-1 0 1,1 0-1,-1-1 1,0 1-1,1 0 0,-1 0 1,0 0-1,0 0 1,0 0-1,1-1 0,-1 1 1,-1 0-1,1 0 1,0 0-1,0 0 0,0 0 1,0-1-1,-1 1 1,0-2-1,-14-27-625,-1 14 599,0 0-1,-1 2 0,-1 0 0,-1 0 0,-34-17 0,33 19 332,20 12-245,0 0-1,0 0 0,-1 0 0,1 0 0,0 0 0,0-1 1,-1 1-1,1 0 0,0 0 0,0 0 0,0 0 1,-1 0-1,1 0 0,0 0 0,0-1 0,0 1 0,-1 0 1,1 0-1,0 0 0,0-1 0,0 1 0,0 0 1,0 0-1,0 0 0,-1-1 0,1 1 0,0 0 0,0 0 1,0 0-1,0-1 0,0 1 0,0 0 0,0 0 1,0-1-1,0 1 0,0 0 0,0 0 0,0-1 0,0 1 1,0 0-1,0 0 0,0-1 0,0 1 0,0 0 1,1 0-1,-1 0 0,0-1 0,0 1 0,0 0 0,0 0 1,0 0-1,1-1 0,-1 1 0,0 0 0,20-7 370,35 1-576,-51 5 255,74-9-2116,-26-3-5449,-8-1-6535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9.560"/>
    </inkml:context>
    <inkml:brush xml:id="br0">
      <inkml:brushProperty name="width" value="0.025" units="cm"/>
      <inkml:brushProperty name="height" value="0.025" units="cm"/>
    </inkml:brush>
  </inkml:definitions>
  <inkml:trace contextRef="#ctx0" brushRef="#br0">128 61 7111,'0'0'16453,"1"-9"-13389,-2-27-641,1 35-2381,0 1-1,1 0 0,-1-1 0,0 1 0,0-1 0,0 1 0,0-1 1,0 1-1,0-1 0,0 1 0,0-1 0,0 1 0,-1-1 0,1 1 1,0-1-1,0 1 0,0-1 0,0 1 0,-1-1 0,1 1 0,0 0 1,0-1-1,-1 1 0,1 0 0,0-1 0,-1 1 0,1-1 0,-1 1 1,1 0-1,0 0 0,-1-1 0,1 1 0,-1 0 0,1 0 1,-1 0-1,1-1 0,0 1 0,-1 0 0,1 0 0,-1 0 0,1 0 1,-1 0-1,1 0 0,-1 0 0,1 0 0,-1 0 0,1 0 0,-1 0 1,1 0-1,-1 0 0,1 1 0,-1-1 0,1 0 0,-1 0 0,1 0 1,0 1-1,-2-1 0,-15 17 1288,11-8-1329,1 1 0,1-1 0,0 1 0,0 0 0,1-1 0,0 2 0,1-1 0,0 0 0,1 0 0,0 1 0,0-1 0,1 1 0,1-1 0,1 13 0,-1-22-3,-1 0-1,0 0 1,1 0-1,0-1 1,-1 1 0,1 0-1,-1 0 1,1 0-1,0 0 1,0-1 0,-1 1-1,1 0 1,0-1-1,0 1 1,0 0 0,0-1-1,0 1 1,0-1-1,0 0 1,0 1 0,0-1-1,0 0 1,0 1-1,0-1 1,0 0 0,0 0-1,0 0 1,0 0-1,0 0 1,1 0 0,-1 0-1,0-1 1,0 1-1,0 0 1,0 0 0,0-1-1,0 1 1,0-1-1,0 1 1,0-1 0,1-1-1,3 0-15,-1 0 0,1-1 1,-1 1-1,1-1 0,-1 0 0,0-1 0,4-4 0,11-20-25,11-11 3,-30 38 34,0 1 1,0 0-1,0 0 1,0 0-1,1 0 0,-1 0 1,0 0-1,0 0 1,1-1-1,-1 1 0,0 0 1,0 0-1,0 0 1,1 0-1,-1 0 0,0 0 1,0 0-1,1 0 1,-1 0-1,0 0 0,0 0 1,1 0-1,-1 0 1,0 0-1,0 0 0,0 1 1,1-1-1,-1 0 1,0 0-1,0 0 1,0 0-1,1 0 0,-1 0 1,0 1-1,0-1 1,0 0-1,0 0 0,1 0 1,-1 0-1,0 1 1,0-1-1,0 0 0,0 0 1,0 0-1,0 1 1,1-1-1,4 19-132,0 21 79,-5-39 56,5 62 23,-7 118 0,0-164 50,0 1 1,-1 0-1,0-1 1,-2 1-1,0-1 0,-1 0 1,0-1-1,-2 1 0,0-1 1,0-1-1,-17 22 1,23-34-69,0 0 1,0-1-1,-1 0 1,1 1-1,0-1 1,-1 0-1,0 0 1,1-1-1,-1 1 1,0 0-1,0-1 1,0 0-1,-3 2 1,4-3-2,0 0 1,0 0-1,1 0 0,-1 1 0,0-2 1,0 1-1,1 0 0,-1 0 1,0-1-1,0 1 0,1 0 0,-1-1 1,0 0-1,1 1 0,-1-1 1,1 0-1,-1 0 0,-1-1 0,-1-2 0,0 0 0,0-1-1,1 1 1,-1-1-1,1 1 1,0-1-1,0 0 1,1-1 0,-1 1-1,1 0 1,0-1-1,-2-10 1,0 2-158,1 0-1,1-1 1,0 1 0,0-1-1,2 1 1,0-1-1,0 1 1,2-1 0,-1 1-1,2-1 1,0 1 0,1 0-1,0 0 1,1 1-1,1-1 1,0 1 0,1 0-1,0 0 1,1 1 0,0 0-1,1 0 1,0 1-1,20-17 1,37-26-8143,-32 25 1313</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9.965"/>
    </inkml:context>
    <inkml:brush xml:id="br0">
      <inkml:brushProperty name="width" value="0.025" units="cm"/>
      <inkml:brushProperty name="height" value="0.025" units="cm"/>
    </inkml:brush>
  </inkml:definitions>
  <inkml:trace contextRef="#ctx0" brushRef="#br0">106 1 19122,'0'0'4986,"-8"10"-2909,-1 2-1645,2 0 1,-1 1-1,2-1 0,-1 1 1,2 1-1,0-1 1,0 1-1,-2 15 0,1 20 29,2-1 0,2 51 0,5-88-225,3-17 210,4-20 180,-7 6-626,0-1 0,-2 0 0,0 0 0,-2 1 0,0-1 0,-1 0 0,-1 0 0,-12-39 0,15 59 0,0 0 0,-1 0 0,1 0 0,-1 0 0,1 1 0,-1-1 0,1 0 0,-1 0 0,1 0 0,-1 0 0,1 1 0,-1-1 0,0 0 0,0 1 0,1-1 0,-1 0 0,0 1 0,0-1 0,-1 0 0,1 1 0,1 0 0,-1 0 0,1 0 0,-1 0 0,1 0 0,-1 0 0,1 1 0,-1-1 0,1 0 0,-1 0 0,1 0 0,-1 1 0,1-1 0,-1 0 0,1 0 0,0 1 0,-1-1 0,1 0 0,-1 1 0,1-1 0,0 1 0,-1-1 0,1 0 0,0 1 0,-1 0 0,0 1 0,0-1 0,0 1 0,1 0 0,-1 0 0,0-1 0,1 1 0,-1 0 0,1 0 0,0 0 0,-1 0 0,1 0 0,0-1 0,0 1 0,0 0 0,1 0 0,-1 0 0,0 0 0,1 0 0,0 2 0,2-6-4482</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0.903"/>
    </inkml:context>
    <inkml:brush xml:id="br0">
      <inkml:brushProperty name="width" value="0.025" units="cm"/>
      <inkml:brushProperty name="height" value="0.025" units="cm"/>
    </inkml:brush>
  </inkml:definitions>
  <inkml:trace contextRef="#ctx0" brushRef="#br0">203 84 8232,'0'0'17851,"-8"-5"-16068,5 3-1685,1 0-49,1 0 0,-1 1 0,0-1 0,0 1 0,0-1 0,0 1 0,0 0 1,-1 0-1,1 0 0,0 0 0,0 1 0,-1-1 0,1 0 0,0 1 0,-1 0 0,1-1 0,-1 1 0,1 0 0,0 0 0,-1 0 0,1 1 0,-1-1 0,1 1 0,0-1 0,-1 1 0,1 0 0,0 0 0,0 0 0,0 0 0,-1 0 0,1 0 0,0 0 0,1 1 0,-1-1 0,-2 3 0,-9 10-23,1 0 0,1 1-1,0 0 1,1 1 0,-12 25-1,16-30 65,1 1 0,1-1 0,0 1-1,0 0 1,1 0 0,1 0 0,0 0 0,1 0-1,-1 17 1,3-28-81,-1 0 0,0 0 0,0 0 0,0 1 0,1-1 0,-1 0 0,0 0 0,1 0 0,-1 0 0,1 0 0,0 0 0,-1 0 0,1-1 0,0 1 0,-1 0 0,1 0 0,0 0 0,0-1 0,0 1 0,0 0 0,0-1 0,-1 1-1,1-1 1,0 1 0,0-1 0,1 1 0,-1-1 0,0 0 0,0 1 0,0-1 0,0 0 0,0 0 0,0 0 0,0 0 0,0 0 0,0 0 0,1 0 0,-1 0 0,0-1 0,0 1 0,0 0 0,0-1 0,0 1 0,0-1 0,0 1 0,0-1 0,1 0 0,4-1 47,1-1 0,-1 0 0,0 0-1,-1 0 1,1-1 0,9-8 0,-2-3 20,-1 1 0,18-29 0,4-7 11,-33 50-88,-1-1-1,0 1 1,0 0-1,0-1 1,1 1-1,-1 0 1,0-1-1,0 1 1,1 0-1,-1-1 1,0 1 0,1 0-1,-1 0 1,1-1-1,-1 1 1,0 0-1,1 0 1,-1 0-1,0-1 1,1 1-1,-1 0 1,1 0-1,-1 0 1,1 0-1,-1 0 1,0 0-1,1 0 1,-1 0-1,1 0 1,-1 0-1,1 0 1,0 0 0,6 14-21,0 29 59,-7-37-9,12 97 399,-4 190 0,-16-248-427,8-44 0,0 0 0,-1 0 0,1 0 0,0 0 0,-1 0 0,1 0 0,-1 0 0,1 0 0,-1 0 0,1 0 0,-1 0 0,0 0 0,0 0 0,1 0 0,-1-1 0,0 1 0,0 0 0,0-1 0,0 1 0,0 0 0,0-1 0,0 1 0,0-1 0,0 0 0,0 1 0,0-1 0,0 0 0,0 0 0,0 1 0,0-1 0,-1 0 0,1 0 0,0 0 0,0 0 0,0-1 0,-2 1 0,1-1 0,1 0 0,0 0 0,-1 1 0,1-1 0,0 0 0,0-1 0,0 1 0,0 0 0,-1 0 0,2 0 0,-1-1 0,0 1 0,0 0 0,0-1 0,1 1 0,-1-1 0,0 1 0,0-3 0,-6-33 0,6 30 0,-2-9 0,1 0 0,1 0 0,1-1 0,0 1 0,1 0 0,1 0 0,0-1 0,1 1 0,1 1 0,0-1 0,2 1 0,-1-1 0,2 1 0,0 1 0,1-1 0,0 1 0,1 1 0,1 0 0,0 0 0,1 1 0,0 0 0,0 1 0,16-12 0,-20 17 0,1-2 0,1 0 0,-1 1 0,1 0 0,0 1 0,0 0 0,1 0 0,0 1 0,0 1 0,19-7 0,-28 10 0,0 1 0,0 0 0,-1 0 0,1 0 0,0 0 0,0 0 0,-1 0 0,1 0 0,0 1 0,-1-1 0,1 0 0,0 0 0,0 0 0,-1 1 0,1-1 0,0 0 0,-1 1 0,1-1 0,0 1 0,-1-1 0,1 1 0,-1-1 0,1 1 0,-1-1 0,1 1 0,-1-1 0,1 1 0,0 1 0,4 25 0,-12 29 0,4-44 0,0 0 0,-1 0 0,-1-1 0,0 0 0,0 0 0,-8 11 0,9-31 0,3-7 0,11-163 0,-5 109 0,-1 54 0,3 15 0,14 24 0,-2-2 0,-13-18 0,0 0 0,1 0 0,0-1 0,0 1 0,-1-1 0,1-1 0,0 1 0,1-1 0,-1 0 0,0-1 0,0 0 0,0 0 0,0-1 0,0 1 0,0-2 0,0 1 0,0-1 0,0 0 0,0 0 0,0-1 0,6-3 0,-7 3 0,0 0 0,0 0 0,-1 0 0,0-1 0,0 1 0,0-1 0,0 0 0,0-1 0,-1 1 0,0-1 0,0 0 0,0 0 0,0-1 0,-1 1 0,0-1 0,0 1 0,0-1 0,-1 0 0,0 0 0,0 0 0,-1 0 0,1 0 0,0-11 0,-3 16 0,1 0 0,0 0 0,0 0 0,-1 0 0,1 1 0,0-1 0,-1 0 0,1 0 0,-1 0 0,1 1 0,-1-1 0,1 0 0,-1 1 0,0-1 0,1 0 0,-1 1 0,0-1 0,0 1 0,1-1 0,-1 1 0,0-1 0,0 1 0,0 0 0,0-1 0,1 1 0,-1 0 0,0 0 0,0 0 0,0-1 0,0 1 0,0 0 0,0 0 0,0 0 0,0 0 0,-1 1 0,-2-1 0,0 0 0,0 1 0,0-1 0,0 1 0,0 0 0,0 0 0,-6 3 0,1 1 0,1 1 0,0 0 0,1 0 0,0 1 0,0 0 0,0 0 0,1 0 0,0 1 0,0 0 0,-6 13 0,8-14 0,0-1 0,0 2 0,1-1 0,0 0 0,1 1 0,0-1 0,0 1 0,0-1 0,1 1 0,0 0 0,1 0 0,0 0 0,1 12 0,0-18 7,0 1 0,0-1-1,0 0 1,1 0 0,-1 0 0,1 0-1,-1 0 1,1 0 0,0-1 0,0 1 0,0-1-1,0 1 1,0-1 0,0 1 0,0-1-1,0 0 1,1 0 0,-1 0 0,0 0-1,1-1 1,-1 1 0,0-1 0,1 1 0,-1-1-1,1 0 1,4 0 0,6 1-236,0-1 1,0 0-1,23-4 1,3-8-4849,-1-7-6411</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1.634"/>
    </inkml:context>
    <inkml:brush xml:id="br0">
      <inkml:brushProperty name="width" value="0.025" units="cm"/>
      <inkml:brushProperty name="height" value="0.025" units="cm"/>
    </inkml:brush>
  </inkml:definitions>
  <inkml:trace contextRef="#ctx0" brushRef="#br0">163 22 12204,'-2'-2'791,"0"0"0,0 0 0,0 1 0,0-1 0,0 0 0,0 1 0,0 0 0,0-1 0,-1 1 0,1 0 1,-1 0-1,1 0 0,-1 1 0,1-1 0,-1 0 0,1 1 0,-1 0 0,-4-1 0,4 2-489,1 0 0,-1-1 0,1 1 1,-1 0-1,1 0 0,-1 0 0,1 0 0,0 1 0,0-1 0,-1 1 0,1-1 0,0 1 0,0 0 0,0 0 0,-2 3 0,-1 1-282,1 1-1,0-1 1,0 1-1,0 0 1,1 1-1,0-1 0,0 1 1,1-1-1,0 1 1,-2 16-1,4-24-20,-1 1-1,1 0 0,0 0 1,-1 0-1,1 0 1,0 0-1,0-1 0,0 1 1,0 0-1,0 0 0,0 0 1,0 0-1,0 0 1,0 0-1,0 0 0,1-1 1,-1 1-1,0 0 1,1 0-1,-1 0 0,0 0 1,1-1-1,-1 1 0,1 0 1,-1 0-1,1-1 1,0 1-1,-1 0 0,1-1 1,0 1-1,-1-1 1,2 1-1,0-1 0,-1 0 1,1-1-1,0 0 0,-1 1 0,1-1 1,0 0-1,-1 0 0,1 0 1,-1 0-1,0 0 0,1 0 1,-1 0-1,0 0 0,2-3 0,42-53-234,-41 51 124,-3 4 42,0 0 0,0-1 0,1 1 0,-1 0 0,1 0 0,-1-1 0,1 1 0,0 0 0,0 1 0,-1-1 0,1 0-1,1 1 1,-1-1 0,0 1 0,4-2 0,-5 5 15,0 1-1,0 0 1,0 1-1,0-1 1,-1 0-1,1 0 1,-1 0-1,0 0 1,0 0 0,0 1-1,-1 5 1,1 0 10,11 170 480,-3-89 690,-5 99 0,-3-186-1121,0 0-1,0-1 1,0 1-1,0 0 1,-1 0-1,0 0 0,1 0 1,-1-1-1,0 1 1,0 0-1,-1-1 1,1 1-1,-1-1 1,1 1-1,-1-1 1,-3 5-1,3-6-2,1 0-1,-1 0 1,0 0 0,0 0 0,1-1-1,-1 1 1,0 0 0,0-1 0,0 0-1,1 1 1,-1-1 0,0 0 0,0 0-1,0 0 1,0 0 0,0 0 0,0 0-1,0 0 1,-2-2 0,-2 0-2,-1 0 0,1-1 0,0 1 0,0-2-1,1 1 1,-1-1 0,1 1 0,-1-1 0,1-1 0,0 1 0,1-1 0,-1 0 0,-3-6 0,3 5 0,0-1 0,1 1 0,0-1 0,1 0 0,0 0 1,0-1-1,0 1 0,1-1 0,0 1 0,0-1 0,1 0 0,0 0 0,0 1 0,1-1 0,1-16 0,1 16-58,0 1-1,0-1 1,1 0-1,0 0 1,1 1-1,0 0 1,0 0 0,0 0-1,1 0 1,0 1-1,0-1 1,1 1-1,0 1 1,0-1-1,8-5 1,66-46-9070,-37 30 1095</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2.409"/>
    </inkml:context>
    <inkml:brush xml:id="br0">
      <inkml:brushProperty name="width" value="0.025" units="cm"/>
      <inkml:brushProperty name="height" value="0.025" units="cm"/>
    </inkml:brush>
  </inkml:definitions>
  <inkml:trace contextRef="#ctx0" brushRef="#br0">142 394 10090,'0'0'14728,"-12"-4"-11279,-40-10-1666,50 14-1726,-1 0 0,1 0 0,-1 0 0,1 0 0,-1 1 0,1-1 0,-1 1 1,1-1-1,0 1 0,-1 0 0,1 0 0,0 0 0,0 0 0,0 0 0,-1 1 0,1-1 0,1 1 0,-1-1 1,0 1-1,0 0 0,0-1 0,1 1 0,-1 0 0,1 0 0,0 0 0,-1 1 0,0 2 0,-2 2 9,1 0 0,1 0 0,-1 0-1,1 0 1,0 0 0,1 0 0,-1 9-1,1-15-62,1 0 0,0 0 0,0 0 0,0 1 0,0-1 0,0 0 0,0 0 0,0 0 0,1 0 0,-1 0 0,0 0 0,1 0 0,-1 1 0,0-1-1,1 0 1,-1 0 0,1 0 0,0-1 0,-1 1 0,1 0 0,0 0 0,0 0 0,-1 0 0,1-1 0,0 1 0,0 0 0,0-1 0,0 1 0,0 0-1,0-1 1,0 1 0,0-1 0,0 0 0,0 1 0,0-1 0,0 0 0,0 0 0,1 0 0,-1 1 0,0-1 0,0 0 0,0-1 0,0 1 0,0 0-1,0 0 1,2-1 0,3 0 13,0 0 1,-1-1-1,1 0 0,-1 0 0,1 0 0,-1-1 0,0 1 0,6-5 0,3-5-186,-1-1-1,-1 0 0,0-1 0,0 0 0,-1-1 0,-1 0 1,-1-1-1,0 0 0,-1 0 0,11-32 0,-18 72-4948,6 35 4612,-7-57 498,1-1 1,-1 0 0,0 0 0,1 1-1,-1-1 1,1 0 0,-1 0 0,1 0-1,-1 0 1,1 1 0,0-1 0,0 0-1,-1 0 1,1 0 0,0-1 0,0 1-1,0 0 1,0 0 0,0 0 0,0-1-1,0 1 1,0 0 0,1-1 0,-1 1-1,0-1 1,0 1 0,0-1 0,1 0-1,-1 0 1,0 1 0,1-1 0,-1 0-1,0 0 1,0 0 0,1 0 0,-1-1-1,0 1 1,3-1 0,-1 0 6,1 0 0,-1-1 0,1 1-1,-1-1 1,1 0 0,-1 0 0,0 0 0,0-1 0,0 1 0,0-1 0,4-5 0,4-6 129,-1-1 1,0 0 0,-1 0-1,-1-1 1,-1-1 0,0 1-1,-1-1 1,5-21 0,-5 5 752,0 1 1,-3-1-1,0-50 1,-6 62-507,-5 16 235,7 6-582,-1-1 1,1 1-1,0 0 1,-1 1-1,1-1 1,0 0-1,0 0 1,0 0-1,0 1 1,0-1-1,0 1 1,0-1-1,0 1 1,1-1-1,-1 1 1,0-1-1,1 1 1,-1 2-1,-15 43 257,2 2 0,2-1-1,2 1 1,3 1 0,1 0-1,2 57 1,4-104-284,0-1 0,0 1 0,1-1 0,-1 1 0,1 0 0,-1-1 0,1 0 0,0 1 0,0-1 0,0 1 0,0-1 0,0 0 0,1 0 0,-1 0 0,1 0 0,0 0 0,-1 0 0,1 0 0,0 0 0,4 2 0,-4-3 0,-1 0 0,1-1 0,-1 1 0,1-1 0,-1 0 0,1 1 0,0-1 0,-1 0 0,1 0 0,-1 0 0,1 0 0,0 0 0,-1-1 0,1 1 0,0 0 0,-1-1 0,1 1 0,-1-1 0,1 0 0,-1 1 0,0-1 0,1 0 0,-1 0 0,1 0 0,-1 0 0,0 0 0,0 0 0,0 0 0,0-1 0,0 1 0,0 0 0,0 0 0,1-3 0,4-5 0,-1-1 0,-1 1 0,1-1 0,-2 0 0,1 0 0,-1 0 0,-1 0 0,0 0 0,1-20 0,-1 0 0,-1 0 0,-5-36 0,2 55 0,0 24 0,8 30 0,-3-39 0,0 0 0,0 0 0,0 0 0,1 0 0,-1-1 0,1 1 0,0-1 0,0 0 0,0 0 0,0 0 0,0-1 0,1 1 0,-1-1 0,1 0 0,0-1 0,0 1 0,-1-1 0,1 0 0,0 0 0,0 0 0,0 0 0,0-1 0,0 0 0,0 0 0,0-1 0,0 1 0,0-1 0,0 0 0,6-2 0,-3 1 0,0 0 0,0-1 0,-1 1 0,1-1 0,-1-1 0,0 0 0,0 0 0,0 0 0,0-1 0,0 0 0,-1 0 0,0 0 0,0-1 0,-1 0 0,0 0 0,0-1 0,7-10 0,-11 14 0,1-1 0,0 0 0,-1 0 0,0 0 0,0 0 0,0 0 0,0 0 0,-1 0 0,0 0 0,0-1 0,0 1 0,0 0 0,0 0 0,-2-4 0,2 7 0,-1 0 0,1-1 0,-1 1 0,1 0 0,-1 1 0,1-1 0,-1 0 0,0 0 0,1 0 0,-1 0 0,0 0 0,0 1 0,0-1 0,1 0 0,-1 0 0,0 1 0,0-1 0,0 1 0,0-1 0,-2 0 0,0 1 0,0-1 0,1 1 0,-1 0 0,1 0 0,-1 0 0,1 1 0,-1-1 0,1 0 0,-1 1 0,1 0 0,-1 0 0,1-1 0,-3 3 0,-5 2 0,1 1 0,0 1 0,0 0 0,0 0 0,1 1 0,0 0 0,0 0 0,1 1 0,0 0 0,1 0 0,-1 1 0,2-1 0,0 1 0,0 1 0,1-1 0,0 1 0,0 0 0,-3 20 0,7-29 2,0 1 0,0 0 0,0-1 0,0 1 0,0 0 0,1-1 0,-1 1 1,1-1-1,0 1 0,-1 0 0,1-1 0,0 0 0,1 1 0,-1-1 0,0 1 0,1-1 0,-1 0 0,1 0 0,0 0 0,-1 0 0,1 0 1,0 0-1,0-1 0,0 1 0,1-1 0,-1 1 0,0-1 0,1 0 0,-1 0 0,1 0 0,-1 0 0,1 0 0,-1 0 0,5 0 0,9 2-53,0-1-1,0-1 0,1 0 0,22-2 1,-27 1-57,38-5-2358,-3-10-4287</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3.045"/>
    </inkml:context>
    <inkml:brush xml:id="br0">
      <inkml:brushProperty name="width" value="0.025" units="cm"/>
      <inkml:brushProperty name="height" value="0.025" units="cm"/>
    </inkml:brush>
  </inkml:definitions>
  <inkml:trace contextRef="#ctx0" brushRef="#br0">167 349 9897,'-30'-19'10323,"-2"13"-4086,28 6-5926,0 1 0,0-1 0,0 1 0,-1 0 0,1 0 0,0 0 0,0 1 0,0-1 0,1 1 0,-1 0 0,0 0 0,-5 4 0,5-2-264,0-1 1,0 0-1,1 1 1,-1 0-1,1 0 1,0 0 0,0 0-1,0 0 1,1 1-1,-1-1 1,1 1-1,0 0 1,1-1-1,-1 1 1,1 0-1,0 0 1,0 0-1,0 0 1,1 1-1,0-1 1,0 0 0,0 0-1,2 9 1,-2-13-37,0 0 1,0-1 0,1 1-1,-1 0 1,0 0 0,1 0-1,-1 0 1,1-1 0,-1 1-1,1 0 1,-1 0 0,1-1 0,-1 1-1,1 0 1,0-1 0,-1 1-1,1-1 1,0 1 0,0-1-1,-1 1 1,1-1 0,0 0-1,0 1 1,0-1 0,0 0 0,1 1-1,28-3 361,-22-1-284,1 0 0,-1-1-1,1 1 1,12-9 0,8-9-88,-1-2 0,-1 0 0,-1-2 0,-2-1 0,25-32 0,-33 36 0,0 0 0,-1-1 0,-1-1 0,-2-1 0,0 0 0,-2 0 0,9-33 0,-13 24 0,-8 19 0,1 15 0,1 0 0,0 0 0,0 0 0,-1-1 0,1 1 0,0 0 0,0 0 0,-1 0 0,1 0 0,0 0 0,-1 0 0,1 0 0,0 0 0,0 0 0,-1 0 0,1 0 0,0 0 0,-1 0 0,1 0 0,0 0 0,0 0 0,-1 0 0,1 0 0,0 0 0,0 0 0,-1 0 0,1 1 0,0-1 0,0 0 0,-1 0 0,1 0 0,0 0 0,0 1 0,-1-1 0,1 0 0,0 0 0,0 1 0,0-1 0,0 0 0,-1 0 0,1 1 0,-6 7 0,1 0 0,0 0 0,1 1 0,0 0 0,0-1 0,0 2 0,1-1 0,-3 19 0,0-5 0,-4 8 0,3-1 0,0 1 0,2 0 0,1 1 0,2-1 0,1 1 0,1-1 0,5 33 0,-4-60-146,0 1 0,1-1 0,-1 1 0,1-1 0,0 0-1,0 0 1,0 0 0,1 0 0,-1 0 0,1 0 0,0 0 0,0-1 0,0 0 0,8 6 0,-7-6-485,1 0 1,-1 0-1,1-1 0,0 1 1,0-1-1,0-1 1,0 1-1,0-1 1,0 1-1,1-1 1,-1-1-1,10 1 1,3-1-14542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29.954"/>
    </inkml:context>
    <inkml:brush xml:id="br0">
      <inkml:brushProperty name="width" value="0.025" units="cm"/>
      <inkml:brushProperty name="height" value="0.025" units="cm"/>
      <inkml:brushProperty name="color" value="#E71224"/>
    </inkml:brush>
  </inkml:definitions>
  <inkml:trace contextRef="#ctx0" brushRef="#br0">0 0 16976,'0'0'11851,"71"7"-10666,-31-3-608,4-2-417,-1 1-96,-1-3-320,-2 2-1282,-5-2-2337,-3 0-1923,-7 0-3074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4.309"/>
    </inkml:context>
    <inkml:brush xml:id="br0">
      <inkml:brushProperty name="width" value="0.025" units="cm"/>
      <inkml:brushProperty name="height" value="0.025" units="cm"/>
    </inkml:brush>
  </inkml:definitions>
  <inkml:trace contextRef="#ctx0" brushRef="#br0">148 423 7431,'1'-1'658,"-1"-1"0,0 1 1,1 0-1,-1-1 0,0 1 0,0-1 0,0 1 1,0-1-1,0 1 0,-1 0 0,1-1 0,0 1 1,-1-1-1,1 1 0,-2-2 0,2 2-433,-1 0 1,1 0-1,-1 1 0,0-1 0,1 0 0,-1 1 0,0-1 0,0 1 0,1-1 1,-1 1-1,0-1 0,0 1 0,0 0 0,0-1 0,1 1 0,-1 0 0,0-1 0,-2 1 1,1 0-97,-1 0 0,0 0 0,0 0 0,1 1 0,-1-1 0,0 1 1,0 0-1,1 0 0,-1 0 0,1 0 0,-1 0 0,1 0 0,-1 1 0,1-1 1,-4 4-1,-4 4 33,0 1 1,1 0 0,0 1 0,-11 17 0,17-24-23,0 1 0,0 0 0,0 0 0,1 0 0,-1 1 0,1-1 1,1 0-1,-1 1 0,1 0 0,0-1 0,0 1 0,0 0 0,1 7 1,21-26 259,-5-6-313,-1 0 0,-1-1 0,-1-1 0,-1 0 0,0-1 0,8-23 0,0-8 623,21-84 0,-30 85 918,5-81 0,-20 214-1628,-1-18 0,3 1 0,2 0 0,12 81 0,-9-133-46,-1-1 0,1 0-1,1 0 1,0-1 0,1 1 0,0-1 0,8 13-1,-12-21 6,1 0 0,-1 0-1,1 0 1,-1 0 0,1 0-1,0 0 1,0 0 0,-1 0 0,1-1-1,1 1 1,-1-1 0,0 1-1,0-1 1,0 0 0,1 0-1,-1 0 1,1 0 0,-1-1 0,1 1-1,-1 0 1,1-1 0,-1 0-1,1 0 1,-1 0 0,1 0-1,-1 0 1,1 0 0,0 0 0,-1-1-1,1 0 1,-1 1 0,0-1-1,1 0 1,-1 0 0,0 0-1,1-1 1,-1 1 0,3-2-1,-1 0-598,-1-1-1,1 1 0,-1 0 1,1-1-1,-1 0 0,0 0 0,-1 0 1,1 0-1,-1 0 0,0 0 0,3-8 1,8-31-8151,-5 1-3850</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4.979"/>
    </inkml:context>
    <inkml:brush xml:id="br0">
      <inkml:brushProperty name="width" value="0.025" units="cm"/>
      <inkml:brushProperty name="height" value="0.025" units="cm"/>
    </inkml:brush>
  </inkml:definitions>
  <inkml:trace contextRef="#ctx0" brushRef="#br0">1 100 6887,'0'0'12619,"0"10"-9763,-1-4-2321,2 1 0,-1-1 0,1 1 0,0-1 0,0 1 0,1-1 0,4 11 0,-5-15-439,-1 0 0,2-1 0,-1 1 0,0 0 0,0-1 0,0 1 0,1-1 0,-1 0 0,1 1 0,-1-1 0,1 0 0,-1 0 0,1 0 0,0 0 0,0 0 0,-1 0 0,1 0 0,0-1 0,0 1 0,0-1 0,0 1 0,0-1 0,0 0 0,0 0 0,0 0 0,0 0 0,0 0 0,0 0 0,0 0 0,0-1 0,-1 1 0,1-1 0,0 1 0,0-1 0,0 0 0,3-2 0,-1 1-36,0 0 1,0 0 0,-1-1-1,1 1 1,0-1-1,-1 0 1,0 0-1,0 0 1,0-1 0,0 1-1,0-1 1,-1 1-1,0-1 1,0 0-1,0 0 1,0 0-1,2-8 1,-1 4 81,-1 1 0,0-1 0,-1 0 0,0 0-1,0-1 1,-1 1 0,1 0 0,-2 0 0,-1-9 0,2 15-140,0 1 1,0-1-1,0 0 1,-1 1-1,1-1 1,-1 1-1,0-1 0,1 1 1,-1-1-1,0 1 1,0-1-1,0 1 0,0-1 1,0 1-1,0 0 1,0 0-1,0 0 1,-1 0-1,1 0 0,0 0 1,-1 0-1,1 0 1,-1 0-1,1 0 1,-1 1-1,1-1 0,-1 1 1,0-1-1,1 1 1,-1-1-1,0 1 1,-2 0-1,2 0-3,-1 0 1,1 1-1,-1-1 0,1 1 0,-1-1 1,1 1-1,0 0 0,-1 0 0,1 0 1,0 0-1,0 1 0,0-1 1,0 0-1,0 1 0,0 0 0,0-1 1,1 1-1,-1 0 0,0 0 0,1 0 1,-2 2-1,-5 12 1,2 1 0,0 0 0,0 0 0,2 0 0,0 0 0,1 1 0,1 0 0,0-1 0,2 28 0,-1-43 0,1 0 0,0 0 0,0 0 0,0-1 0,0 1 0,0 0 0,0 0 0,0 0 0,0 0 0,1-1 0,-1 1 0,1 0 0,0-1 0,-1 1 0,1 0 0,0-1 0,0 1 0,0 0 0,0-1 0,0 0 0,0 1 0,0-1 0,1 0 0,-1 1 0,0-1 0,1 0 0,-1 0 0,1 0 0,0 0 0,-1 0 0,1-1 0,0 1 0,-1 0 0,1-1 0,0 1 0,0-1 0,-1 0 0,1 1 0,0-1 0,0 0 0,0 0 0,-1 0 0,4-1 0,2 0 0,-1-1 0,1 0 0,-1 0 0,1 0 0,-1-1 0,0 0 0,0 0 0,-1 0 0,1-1 0,9-8 0,1-4 0,0-2 0,0 0 0,19-32 0,-20 28 0,1 1 0,23-25 0,-39 45 0,0 1 0,1-1 0,-1 1 0,0-1 0,1 1 0,-1 0 0,1-1 0,-1 1 0,0-1 0,1 1 0,-1 0 0,1 0 0,-1-1 0,1 1 0,-1 0 0,1 0 0,-1-1 0,1 1 0,-1 0 0,1 0 0,-1 0 0,1 0 0,0 0 0,-1 0 0,1 0 0,-1 0 0,1 0 0,-1 0 0,1 0 0,-1 0 0,1 0 0,-1 0 0,1 1 0,-1-1 0,2 0 0,6 22 0,-7 46 0,-2-55 0,1-6 0,0 5 0,0-1 0,0 1 0,1-1 0,1 1 0,4 15 0,-6-25 0,1-1 0,-1 0 0,1 0 0,-1 1 0,1-1 0,0 0 0,-1 0 0,1 0 0,0 0 0,0 0 0,0 0 0,0 0 0,0 0 0,0 0 0,0 0 0,0-1 0,0 1 0,0 0 0,0-1 0,1 1 0,-1-1 0,2 1 0,-1-1 0,1 0 0,-1 0 0,1 0 0,-1-1 0,1 1 0,-1-1 0,1 0 0,-1 0 0,1 0 0,-1 0 0,0 0 0,0 0 0,0-1 0,1 1 0,-1-1 0,2-2 0,19-16 0,-1-1 0,32-40 0,13-13 0,-66 72 0,0 1 0,1-1 0,-1 1 0,0 0 0,1 0 0,-1 0 0,1 0 0,-1 0 0,1 0 0,-1 0 0,1 0 0,0 1 0,0-1 0,-1 0 0,1 1 0,0 0 0,2-1 0,-3 1 0,0 1 0,0-1 0,0 0 0,0 1 0,-1-1 0,1 1 0,0-1 0,-1 1 0,1-1 0,0 1 0,-1 0 0,1-1 0,0 1 0,-1 0 0,1-1 0,-1 1 0,1 0 0,-1 0 0,0 0 0,1-1 0,-1 1 0,0 0 0,0 0 0,1 1 0,1 10 0,-1 0 0,0 0 0,-1 0 0,-1 14 0,1-6 0,-1-18 0,1 0 0,0 0 0,0 0 0,0 0 0,0 0 0,0 0 0,1 0 0,-1-1 0,1 1 0,-1 0 0,1 0 0,-1 0 0,1-1 0,0 1 0,0 0 0,0 0 0,0-1 0,0 1 0,0-1 0,1 1 0,1 1 0,-1-2 0,0-1 0,0 0 0,-1 0 0,1 0 0,0-1 0,-1 1 0,1 0 0,0-1 0,-1 1 0,1-1 0,0 1 0,-1-1 0,1 0 0,-1 0 0,1 1 0,-1-1 0,0 0 0,1 0 0,-1-1 0,0 1 0,1 0 0,-1 0 0,0-1 0,1-1 0,44-50 0,-33 36 0,1 1 0,1 0 0,16-14 0,-30 30-6,-1 0-1,0-1 1,0 1-1,0 0 1,1 0-1,-1 0 1,0 0-1,0-1 1,0 1 0,1 0-1,-1 0 1,0 0-1,1 0 1,-1 0-1,0 0 1,0 0-1,1 0 1,-1 0 0,0 0-1,0 0 1,1 0-1,-1 0 1,0 0-1,1 0 1,-1 0-1,0 0 1,0 0 0,1 0-1,-1 0 1,0 0-1,0 0 1,1 1-1,-1-1 1,0 0-1,0 0 1,1 0 0,-1 0-1,0 1 1,0-1-1,0 0 1,1 0-1,-1 0 1,0 1-1,0-1 1,5 20-812,-5 36-2085,0-44 1570,0-11 1119,0-1-1,0 0 1,0 0-1,0 0 1,0 1-1,0-1 1,0 0-1,0 0 1,0 1-1,0-1 1,0 0-1,0 0 1,0 1-1,0-1 1,0 0-1,0 0 1,0 0 0,0 1-1,0-1 1,0 0-1,0 0 1,1 0-1,-1 1 1,0-1-1,0 0 1,0 0-1,0 0 1,0 0-1,1 1 1,-1-1-1,0 0 1,0 0-1,0 0 1,1 0-1,-1 0 1,0 0-1,0 0 1,0 1-1,1-1 1,-1 0-1,0 0 1,0 0-1,1 0 1,-1 0-1,0 0 1,0 0-1,0 0 1,1 0-1,-1 0 1,0 0-1,1-1 1,0 1-980,9 0-9494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5.413"/>
    </inkml:context>
    <inkml:brush xml:id="br0">
      <inkml:brushProperty name="width" value="0.025" units="cm"/>
      <inkml:brushProperty name="height" value="0.025" units="cm"/>
    </inkml:brush>
  </inkml:definitions>
  <inkml:trace contextRef="#ctx0" brushRef="#br0">138 54 6118,'0'0'22293,"-12"5"-20617,5-2-1541,-1 1 0,1 0 1,0 0-1,0 0 0,1 1 0,-1 0 0,1 1 0,0-1 0,1 1 0,-1 0 1,1 1-1,1-1 0,-1 1 0,1 0 0,-6 13 0,9-19-119,-18 50 363,17-48-369,1 1-1,0 0 0,1-1 1,-1 1-1,1 0 1,-1-1-1,1 1 1,0 0-1,1-1 1,-1 1-1,1 0 1,0 4-1,0-7-9,0 0 0,-1-1 0,1 1 0,0 0 0,0 0 0,0 0 0,0-1 0,-1 1 0,1 0 0,0-1 0,0 1 0,0-1 0,1 1 0,-1-1 0,0 1 0,0-1 0,0 0 0,0 0 0,0 1 0,0-1 0,1 0 0,-1 0 0,0 0 0,0 0 0,0 0 0,0 0 0,0-1 0,1 1 0,-1 0 0,0-1 0,0 1 0,0-1 0,0 1 0,1-1 0,36-20 0,-21 4 0,0-1 0,-1-1 0,-2 0 0,0-1 0,0 0 0,10-25 0,-12 24 0,4 3 0,-8 17 0,-5 13 0,-14 135 0,12-147 0,-1 1 0,0-1 0,0 0 0,1 0 0,-1 1 0,0-1 0,1 0 0,-1 0 0,0 0 0,1 0 0,-1 1 0,0-1 0,1 0 0,-1 0 0,1 0 0,-1 0 0,0 0 0,1 0 0,-1 0 0,0 0 0,1 0 0,-1 0 0,0 0 0,1 0 0,-1 0 0,1 0 0,-1 0 0,0-1 0,1 1 0,-1 0 0,0 0 0,1 0 0,-1 0 0,0-1 0,1 1 0,-1 0 0,0 0 0,0-1 0,1 1 0,-1 0 0,0 0 0,0-1 0,1 0 0,16-11 0,40-49 0,21-18 0,-70 71 0,1 1 0,0 1 0,0-1 0,0 2 0,1-1 0,0 1 0,14-5 0,-22 9-102,-1 1 0,0 0-1,1-1 1,-1 1 0,0 0 0,0 0 0,1 0-1,-1 0 1,0 0 0,1 0 0,-1 0 0,0 1-1,0-1 1,1 0 0,-1 1 0,0-1 0,0 1-1,0-1 1,1 1 0,-1 0 0,0-1 0,0 1-1,0 0 1,0 0 0,0 0 0,0 0 0,0 0-1,-1 0 1,1 0 0,0 0 0,0 0 0,-1 0-1,1 0 1,-1 0 0,1 1 0,-1-1 0,1 0-1,-1 0 1,0 1 0,0-1 0,0 0 0,1 1-1,-1-1 1,-1 3 0,3 11-1901,-2 0-1,0 0 1,-3 19-1,2-7-400,16-26-9068</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5.772"/>
    </inkml:context>
    <inkml:brush xml:id="br0">
      <inkml:brushProperty name="width" value="0.025" units="cm"/>
      <inkml:brushProperty name="height" value="0.025" units="cm"/>
    </inkml:brush>
  </inkml:definitions>
  <inkml:trace contextRef="#ctx0" brushRef="#br0">176 364 5157,'0'0'17675,"-13"5"-14381,3 1-2889,-1 0 0,1 0 0,0 1 0,0 0 0,1 0-1,0 1 1,0 1 0,1-1 0,0 1 0,1 1 0,0 0 0,-6 11 0,-20 49 644,31-65-1027,1-1-1,-1 1 1,1-1 0,0 1 0,0-1 0,1 1 0,-1 0 0,1 0 0,0-1 0,1 1-1,-1 0 1,1-1 0,-1 1 0,3 4 0,-2-7-22,0-1 0,0 0 0,0 0 0,0 1 0,0-1 0,0 0 0,1 0 0,-1 0 0,0 0 0,1 0 0,-1-1 0,0 1 0,1 0 0,-1-1 0,1 1 0,0-1 0,-1 1 0,1-1 0,-1 0 0,1 1 0,0-1 0,-1 0 0,1 0 0,-1 0 0,1-1 0,0 1 0,-1 0 0,1-1 0,-1 1 0,1-1 0,0 1 0,1-2 0,2 1 0,1-1 0,0-1 0,-1 1 0,0-1 0,1 0 0,-1 0 0,8-7 0,9-13 0,0-1 0,-2-2 0,-1 0 0,-2-1 0,27-51 0,52-154 0,-83 198 0,-2-1 0,11-58 0,-23 78 0,-6 19 0,-11 21 0,-2 9 0,1 1 0,1 1 0,-18 56 0,30-73 0,0 0 0,2 0 0,0 1 0,1 0 0,1-1 0,1 1 0,1 0 0,1 0 0,3 21 0,-3-35-56,1 0 1,0-1-1,1 1 1,-1-1-1,1 0 1,0 0-1,1 0 1,-1 0-1,1 0 0,0-1 1,0 0-1,0 1 1,1-1-1,-1-1 1,1 1-1,0-1 0,0 0 1,6 3-1,-7-4-151,-1 0 0,1 0-1,0-1 1,-1 1 0,1-1 0,0 0-1,0 0 1,0 0 0,0-1-1,0 1 1,0-1 0,0 0 0,0 0-1,0 0 1,0-1 0,0 0-1,0 1 1,0-1 0,0-1 0,0 1-1,0-1 1,-1 1 0,1-1-1,0 0 1,-1 0 0,0 0-1,4-4 1,14-20-11927</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07.108"/>
    </inkml:context>
    <inkml:brush xml:id="br0">
      <inkml:brushProperty name="width" value="0.025" units="cm"/>
      <inkml:brushProperty name="height" value="0.025" units="cm"/>
    </inkml:brush>
  </inkml:definitions>
  <inkml:trace contextRef="#ctx0" brushRef="#br0">72 0 4965,'0'0'5423,"0"9"-4739,0 16-497,1 4 3588,-1 3 6303,-1-28-9654,0-1 1,0 1 0,0-1 0,0 1-1,-1-1 1,1 1 0,-1-1 0,-3 4-1,-10 25 489,16 9-454,-1-40-450,0-1 1,0 1 0,0-1 0,0 1 0,0 0 0,0-1-1,0 1 1,0-1 0,0 1 0,0 0 0,1-1 0,-1 1-1,0-1 1,0 1 0,1-1 0,-1 1 0,0 0 0,1-1 0,-1 1-1,0-1 1,1 0 0,-1 1 0,1-1 0,-1 1 0,1-1-1,-1 0 1,1 1 0,-1-1 0,1 0 0,-1 1 0,1-1-1,-1 0 1,1 0 0,0 0 0,-1 1 0,1-1 0,-1 0-1,1 0 1,0 0 0,-1 0 0,1 0 0,0 0 0,-1 0-1,1 0 1,-1-1 0,1 1 0,0 0 0,-1 0 0,1 0-1,-1-1 1,1 1 0,-1 0 0,1-1 0,-1 1 0,1 0-1,-1-1 1,1 1 0,-1-1 0,1 1 0,-1 0 0,0-1-1,1 0 1,3-3 88,-1-1-1,1 1 1,-1-1 0,-1 0-1,1 0 1,-1 0 0,1 0-1,-1 0 1,-1 0-1,1-1 1,-1 1 0,1-10-1,1-2 1,-2 1 0,-1-1 0,-1-17-1,1 32-93,0 1-1,0-1 0,-1 0 0,1 1 0,-1-1 0,1 1 0,-1-1 0,1 1 0,-1-1 0,0 1 0,0-1 0,0 1 0,0 0 1,0 0-1,0-1 0,0 1 0,0 0 0,0 0 0,-1 0 0,1 0 0,0 0 0,-1 0 0,1 1 0,-1-1 0,1 0 0,-1 1 1,1-1-1,-1 1 0,0-1 0,1 1 0,-1 0 0,1 0 0,-1 0 0,0 0 0,1 0 0,-1 0 0,0 0 0,1 0 0,-1 1 1,1-1-1,-1 1 0,1-1 0,-1 1 0,1-1 0,-1 1 0,1 0 0,-1 0 0,1 0 0,0 0 0,-1 0 0,1 0 0,0 0 1,0 0-1,0 1 0,0-1 0,0 0 0,0 1 0,-1 1 0,-3 6-3,0 0 0,1 0 0,0 0 0,1 1 0,0-1 0,0 1 0,1 0 0,0 0 0,1 0 0,0 0 0,0 0 0,1 0 0,1 0 0,1 11 0,-1-19 0,-1 0 0,1 0 0,0-1 0,0 1 0,0 0 0,0-1 0,0 1 0,0-1 0,1 1 0,-1-1 0,0 1 0,1-1 0,-1 0 0,1 0 0,0 0 0,-1 0 0,1 0 0,0 0 0,-1 0 0,1 0 0,0-1 0,0 1 0,0-1 0,0 1 0,0-1 0,0 0 0,0 1 0,-1-1 0,1 0 0,0-1 0,0 1 0,0 0 0,0 0 0,0-1 0,0 1 0,0-1 0,2-1 0,6 0 0,-1-1 0,1-1 0,-1 0 0,1 0 0,14-10 0,-12 6 0,0-1 0,0-1 0,-1 0 0,17-19 0,-24 24 0,0 0 0,0-1 0,-1 1 0,0 0 0,0-1 0,0 0 0,-1 0 0,1 0 0,-1 0 0,-1 0 0,1 0 0,-1 0 0,0-11 0,-1 16 0,0 0 0,0 0 0,0 0 0,0 0 0,-1 0 0,1 0 0,0 0 0,-1 0 0,1 0 0,0 0 0,-1 0 0,1 1 0,-1-1 0,0 0 0,1 0 0,-1 0 0,0 1 0,1-1 0,-1 0 0,0 1 0,0-1 0,1 1 0,-1-1 0,0 1 0,0-1 0,0 1 0,0 0 0,0-1 0,0 1 0,0 0 0,0 0 0,0-1 0,0 1 0,0 0 0,0 0 0,0 0 0,0 0 0,0 0 0,0 1 0,0-1 0,1 0 0,-1 0 0,0 1 0,0-1 0,0 0 0,0 1 0,-1 0 0,-4 1 0,0 0 0,0 0 0,1 1 0,-1 0 0,1 0 0,-8 6 0,-4 6 0,1 2 0,1 0 0,1 0 0,0 1 0,1 1 0,1 1 0,-17 38 0,63-104 0,-23 23-359,-2 0-1,12-46 1,-21 79-954,1 28-8163,3-17-470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3.799"/>
    </inkml:context>
    <inkml:brush xml:id="br0">
      <inkml:brushProperty name="width" value="0.025" units="cm"/>
      <inkml:brushProperty name="height" value="0.025" units="cm"/>
    </inkml:brush>
  </inkml:definitions>
  <inkml:trace contextRef="#ctx0" brushRef="#br0">20 1 7751,'0'0'14889,"-1"15"-14029,-18 1006 1270,42-749-2018,-11-164-529,-12-108-213,0 8 1009,-14-16-18342</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4.157"/>
    </inkml:context>
    <inkml:brush xml:id="br0">
      <inkml:brushProperty name="width" value="0.025" units="cm"/>
      <inkml:brushProperty name="height" value="0.025" units="cm"/>
    </inkml:brush>
  </inkml:definitions>
  <inkml:trace contextRef="#ctx0" brushRef="#br0">1 96 11851,'0'0'7992,"-1"11"-6006,3 15-1047,0 0 1,2 0-1,1 0 1,1 0-1,14 37 1,20 62-368,59 165 463,-95-278-664,2 0-1,-1-1 1,1 1 0,14 18 0,-18-28-324,-1 0-1,0-1 1,1 1 0,-1 0 0,1-1 0,-1 1 0,1-1 0,0 1 0,-1-1-1,1 0 1,0 0 0,0 0 0,0 0 0,0 0 0,0 0 0,0 0 0,1-1 0,-1 1-1,0-1 1,0 1 0,0-1 0,1 0 0,-1 0 0,0 0 0,0 0 0,0-1 0,1 1-1,-1 0 1,0-1 0,0 0 0,0 1 0,0-1 0,0 0 0,0 0 0,0 0-1,0 0 1,2-2 0,5-5-39,0-1 1,0 0-1,-1 0 0,0 0 0,-1-1 0,0 0 0,0-1 0,7-16 0,40-102-21,-46 107 12,28-76-698,23-105 0,-45 140-1559,6-81-1,-17 100-8738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7.803"/>
    </inkml:context>
    <inkml:brush xml:id="br0">
      <inkml:brushProperty name="width" value="0.025" units="cm"/>
      <inkml:brushProperty name="height" value="0.025" units="cm"/>
    </inkml:brush>
  </inkml:definitions>
  <inkml:trace contextRef="#ctx0" brushRef="#br0">238 35 11723,'0'-2'516,"-1"0"0,1 1-1,-1-1 1,1 1 0,-1-1-1,0 1 1,1-1 0,-1 1-1,0 0 1,0-1 0,0 1 0,0 0-1,0 0 1,-1-1 0,1 1-1,0 0 1,-1 0 0,1 0-1,0 1 1,-1-1 0,-2-1 0,0 1-93,0 0 1,0 0 0,0 0 0,0 0 0,0 1 0,0 0 0,0 0 0,-8 1 0,5 0-306,0 0 0,0 0 0,0 1-1,0 0 1,1 0 0,-1 1 0,0 0 0,1 0 0,0 0 0,-7 6 0,4 0-61,0 0 0,1 1 0,1 0 0,0 0 0,0 0 0,1 1 0,0 0 0,1 1 0,-5 16 0,6-18-34,1 0-1,1 0 0,0 0 1,0 0-1,1 0 0,0 1 1,1-1-1,0 1 0,1-1 1,0 0-1,4 18 0,-4-26-9,0 1-1,0 0 1,1-1-1,0 1 1,-1-1-1,1 0 1,0 1-1,0-1 1,0 0-1,0 0 1,0 0-1,1 0 1,-1-1-1,1 1 1,-1-1-1,1 1 1,0-1-1,-1 0 0,1 0 1,0 0-1,0 0 1,0-1-1,-1 1 1,1-1-1,0 0 1,0 1-1,5-2 1,-2 1 78,1 0 0,0 0 0,-1-1 0,1 0 0,-1 0 0,0-1 0,1 0 0,-1 0 0,0-1 0,0 1 0,8-6 0,-4 0 9,-1 0 0,-1 0 1,0 0-1,0-1 0,0 0 0,-1-1 1,-1 0-1,0 0 0,0 0 1,-1-1-1,0 0 0,-1 0 0,0 0 1,0 0-1,-2-1 0,1 1 0,-2-1 1,1 0-1,-1 0 0,-1 1 0,0-1 1,-3-18-1,2 27-99,1 1 0,0 0 0,-1-1 1,1 1-1,-1 0 0,0 0 0,1 0 0,-1-1 0,0 1 0,0 0 1,-1 0-1,1 0 0,0 1 0,-1-1 0,1 0 0,-1 0 0,0 1 1,1-1-1,-1 1 0,0-1 0,0 1 0,0 0 0,0 0 0,0 0 1,0 0-1,0 0 0,-1 0 0,1 1 0,0-1 0,0 1 0,-1-1 1,1 1-1,0 0 0,-4 0 0,3 0-8,0 1 0,0 0 0,0 0-1,1 0 1,-1 0 0,0 0 0,1 0 0,-1 1 0,1-1 0,0 1-1,-1-1 1,1 1 0,0 0 0,0 0 0,0 0 0,0 0-1,0 1 1,1-1 0,-1 0 0,1 1 0,-1-1 0,1 1 0,0 0-1,0-1 1,0 1 0,0 0 0,0 3 0,0-3-340,1-1 0,-1 1 0,1 0 1,0 0-1,-1-1 0,1 1 0,1 0 0,-1-1 0,0 1 1,1 0-1,-1-1 0,2 5 0,-1-6-178,0 0 0,-1-1 0,1 1-1,0 0 1,0 0 0,0 0 0,0-1 0,0 1-1,0-1 1,0 1 0,0-1 0,0 1 0,0-1-1,0 1 1,1-1 0,-1 0 0,0 0 0,0 1-1,0-1 1,0 0 0,1 0 0,-1 0 0,0 0-1,0 0 1,0-1 0,1 1 0,-1 0 0,0-1 0,2 0-1,19-7-11816</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8.657"/>
    </inkml:context>
    <inkml:brush xml:id="br0">
      <inkml:brushProperty name="width" value="0.025" units="cm"/>
      <inkml:brushProperty name="height" value="0.025" units="cm"/>
    </inkml:brush>
  </inkml:definitions>
  <inkml:trace contextRef="#ctx0" brushRef="#br0">0 14 15567,'0'0'11264,"8"-3"-10202,26-8-256,-34 11-770,1 0 0,0 0 1,0 1-1,-1-1 0,1 0 0,0 0 0,-1 0 0,1 0 1,0 1-1,-1-1 0,1 0 0,0 0 0,-1 1 0,1-1 0,-1 1 1,1-1-1,0 0 0,-1 1 0,1-1 0,-1 1 0,0 0 1,1-1-1,-1 1 0,1-1 0,-1 1 0,0 0 0,1-1 0,-1 1 1,0-1-1,0 1 0,1 0 0,-1 0 0,0-1 0,0 1 1,0 0-1,0-1 0,0 1 0,0 1 0,1 30 745,-1-27-543,-1 2-94,0 0-1,0 0 1,-1 0 0,0 0-1,0 0 1,-6 12-1,-9 34 491,15-38-634,1 1 0,1-1 0,0 1 0,1-1 0,5 29 0,-5-39 0,0 1 0,1-1 0,-1 0 0,1 0 0,0 1 0,1-1 0,-1 0 0,1-1 0,0 1 0,0 0 0,0-1 0,1 0 0,-1 0 0,1 0 0,0 0 0,1 0 0,-1-1 0,0 0 0,9 5 0,-11-8 0,-1 1 0,1-1 0,-1 1 0,1-1 0,-1 1 0,1-1 0,0 0 0,-1 0 0,1 0 0,-1 0 0,1 0 0,0 0 0,-1-1 0,1 1 0,-1 0 0,1-1 0,0 1 0,-1-1 0,1 0 0,-1 1 0,0-1 0,1 0 0,-1 0 0,0 0 0,1 0 0,-1 0 0,0 0 0,0 0 0,0-1 0,0 1 0,0 0 0,0-1 0,0 1 0,0 0 0,-1-1 0,1 1 0,0-1 0,0-2 0,3-7 0,0 0 0,-1-1 0,-1 0 0,2-11 0,-3 19 0,3-20 0,-1 0 0,0 0 0,-2 0 0,-1 0 0,-1 0 0,-1 0 0,-10-43 0,12 67 0,1 0 0,-1 0 0,0 0 0,0 0 0,0-1 0,0 1 0,0 0 0,0 0 0,0 0 0,0 0 0,0 0 0,0 0 0,0-1 0,0 1 0,0 0 0,0 0 0,0 0 0,0 0 0,0 0 0,0-1 0,0 1 0,0 0 0,0 0 0,0 0 0,0 0 0,0 0 0,0-1 0,0 1 0,0 0 0,0 0 0,-1 0 0,1 0 0,0 0 0,0 0 0,0 0 0,0 0 0,0-1 0,0 1 0,0 0 0,-1 0 0,1 0 0,0 0 0,0 0 0,0 0 0,0 0 0,0 0 0,0 0 0,-1 0 0,1 0 0,0 0 0,0 0 0,0 0 0,0 0 0,0 0 0,-1 0 0,1 0 0,0 0 0,0 0 0,0 0 0,0 0 0,0 0 0,0 0 0,-1 0 0,1 0 0,0 0 0,0 0 0,0 1 0,0-1 0,0 0 0,-3 15 0,1 21 0,2-34 0,0 1 0,0-1 0,0 1 0,1-1 0,-1 1 0,1-1 0,-1 1 0,1-1 0,0 1 0,0-1 0,0 0 0,1 1 0,-1-1 0,0 0 0,1 0 0,-1 0 0,1 0 0,0 0 0,0-1 0,3 4 0,-1-3 0,0 1 0,0-1 0,0 0 0,1-1 0,-1 1 0,1-1 0,-1 0 0,1 0 0,0 0 0,7 0 0,-2 0 0,0-1 0,-1-1 0,1 0 0,0 0 0,-1-1 0,1 0 0,-1-1 0,0 0 0,0 0 0,15-8 0,-20 9 0,1-1 0,-1 0 0,0 0 0,-1 0 0,1-1 0,-1 1 0,1-1 0,-1 0 0,0 0 0,0 0 0,-1 0 0,1 0 0,-1 0 0,0-1 0,0 0 0,0 1 0,-1-1 0,1 0 0,-1 0 0,0-6 0,-1 11 0,0-1 0,0 0 0,0 1 0,0-1 0,0 0 0,-1 1 0,1-1 0,0 1 0,0-1 0,-1 1 0,1-1 0,0 0 0,-1 1 0,1-1 0,0 1 0,-1 0 0,1-1 0,-1 1 0,1-1 0,-1 1 0,1-1 0,-1 1 0,1 0 0,-1-1 0,1 1 0,-1 0 0,0 0 0,1 0 0,-1-1 0,1 1 0,-1 0 0,0 0 0,1 0 0,-1 0 0,0 0 0,1 0 0,-1 0 0,1 0 0,-1 0 0,0 0 0,1 1 0,-1-1 0,1 0 0,-1 0 0,0 0 0,1 1 0,-1-1 0,1 0 0,-1 1 0,1-1 0,-2 1 0,-29 19 0,22-10 0,0 1 0,1 0 0,-11 19 0,16-26 0,1-1 0,0 1 0,1 0 0,-1 0 0,1-1 0,-1 1 0,1 0 0,0 0 0,1 1 0,-1-1 0,1 0 0,0 0 0,0 0 0,0 0 0,0 0 0,2 6 0,-1-9 0,0 0 0,0 1 0,0-1 0,0 0 0,0 0 0,0 0 0,0-1 0,1 1 0,-1 0 0,0 0 0,1-1 0,-1 1 0,0-1 0,1 1 0,-1-1 0,1 1 0,-1-1 0,1 0 0,-1 0 0,1 0 0,-1 0 0,3 0 0,40-1 0,-36 0 0,78-13 0,-65 10 0,-1 0 0,41-2 0,-61 6 0,1 0 0,-1 0 0,0 0 0,0 0 0,1 0 0,-1 0 0,0 0 0,1 0 0,-1 0 0,0-1 0,0 1 0,1 0 0,-1 0 0,0 0 0,0 0 0,1 0 0,-1-1 0,0 1 0,0 0 0,1 0 0,-1 0 0,0-1 0,0 1 0,0 0 0,0 0 0,0-1 0,1 1 0,-1 0 0,0 0 0,0-1 0,0 1 0,0 0 0,0 0 0,0-1 0,0 1 0,0 0 0,0-1 0,0 1 0,-3-17 0,-13-16 0,15 31 0,-55-98 0,56 99 0,0 1 0,0-1 0,0 1 0,0 0 0,1 0 0,-1-1 0,0 1 0,0 0 0,0-1 0,1 1 0,-1 0 0,0 0 0,0-1 0,1 1 0,-1 0 0,0 0 0,0-1 0,1 1 0,-1 0 0,0 0 0,1 0 0,-1 0 0,0 0 0,1-1 0,-1 1 0,0 0 0,1 0 0,-1 0 0,0 0 0,1 0 0,-1 0 0,0 0 0,1 0 0,-1 0 0,1 0 0,-1 0 0,0 1 0,1-1 0,-1 0 0,1 0 0,-1 0 0,97 3-5915,1 1-3208,-51-4 2092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9.061"/>
    </inkml:context>
    <inkml:brush xml:id="br0">
      <inkml:brushProperty name="width" value="0.025" units="cm"/>
      <inkml:brushProperty name="height" value="0.025" units="cm"/>
    </inkml:brush>
  </inkml:definitions>
  <inkml:trace contextRef="#ctx0" brushRef="#br0">150 61 3331,'0'0'24850,"-10"-5"-22816,4 2-1744,4 1-231,0 1 0,0-1 0,0 1 0,0 0 0,0 0 0,0 0 0,0 0 0,0 0 0,-1 1 0,1-1 1,0 1-1,-1-1 0,1 1 0,0 0 0,-1 0 0,1 0 0,0 0 0,-1 0 0,1 1 0,0-1 0,-1 1 0,1-1 0,0 1 0,0 0 0,0 0 0,-1 0 0,1 0 0,0 0 0,-3 3 0,-1 2-30,0 0 0,0 1 0,1 0-1,-1 0 1,1 0 0,1 1 0,0 0 0,0 0 0,0 0 0,1 0 0,0 1 0,1-1-1,0 1 1,0-1 0,1 1 0,-1 9 0,2-16-29,0-1 0,1 0 0,-1 0 0,0 1 0,0-1 0,1 0 0,-1 1 0,1-1 0,-1 0 0,1 0 0,0 0 0,-1 0 0,1 1 0,0-1 0,0 0 0,0 0 0,0 0 0,0-1 0,0 1 0,0 0 0,0 0 0,0 0 0,0-1 0,0 1 0,1-1 0,-1 1 0,0-1 0,0 1 0,1-1 0,-1 0 0,0 1 0,1-1 0,-1 0 0,0 0 0,1 0 0,-1 0 0,0 0 0,1 0 0,-1-1 0,3 0 0,1 1 0,1-1 0,0 0 0,0-1 0,-1 1 0,1-1 0,-1 0 0,0-1 0,8-4 0,-2-2 0,0 0 0,-1-1 0,-1 0 0,0 0 0,0-1 0,-1 0 0,0-1 0,-1 0 0,0 0 0,-1-1 0,0 0 0,-1 0 0,-1 0 0,0-1 0,2-15 0,-14 75 0,-5 96 0,13-140-96,0-1 0,-1 1-1,1 0 1,0 0 0,0 0 0,0 0 0,1 0 0,-1-1-1,0 1 1,1 0 0,-1 0 0,1-1 0,0 1 0,-1 0-1,1 0 1,0-1 0,0 1 0,0-1 0,0 1-1,1-1 1,-1 1 0,0-1 0,0 0 0,1 0 0,-1 0-1,1 1 1,-1-1 0,1-1 0,0 1 0,-1 0 0,1 0-1,0 0 1,-1-1 0,1 1 0,0-1 0,0 0-1,0 1 1,-1-1 0,1 0 0,0 0 0,0 0 0,0 0-1,0-1 1,0 1 0,-1 0 0,4-2 0,2 1-410,-1-1 0,0-1 0,0 1 0,1-1 0,-2 0 0,1 0 0,0-1 0,-1 1 0,0-1 0,1-1 0,-2 1 0,7-7 0,12-23-4320,-1-4-1383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2.691"/>
    </inkml:context>
    <inkml:brush xml:id="br0">
      <inkml:brushProperty name="width" value="0.025" units="cm"/>
      <inkml:brushProperty name="height" value="0.025" units="cm"/>
    </inkml:brush>
  </inkml:definitions>
  <inkml:trace contextRef="#ctx0" brushRef="#br0">20 1118 11339,'-1'0'248,"0"0"1,1 1-1,-1-1 1,0 0-1,0 0 1,1 0-1,-1 0 1,0 0-1,1 0 1,-1-1-1,0 1 1,0 0-1,1 0 1,-1 0-1,0-1 1,1 1-1,-1 0 1,0-1-1,1 1 1,-1 0-1,1-1 1,-1 1-1,1-1 1,-1 1-1,1-1 1,-1 1-1,0-2 1,10-16 2517,44-27-2397,-34 31 487,788-591 2163,-319 250-2931,-390 284-56,-95 68-191,-6 3 9,-12 6-145,-25 14-425,-138 92-4349,-25 15-4404,117-77 104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0.282"/>
    </inkml:context>
    <inkml:brush xml:id="br0">
      <inkml:brushProperty name="width" value="0.025" units="cm"/>
      <inkml:brushProperty name="height" value="0.025" units="cm"/>
      <inkml:brushProperty name="color" value="#E71224"/>
    </inkml:brush>
  </inkml:definitions>
  <inkml:trace contextRef="#ctx0" brushRef="#br0">196 0 6887,'0'0'24369,"-9"14"-23862,-30 38-194,11-18-141,2 1 1,2 1 0,-36 71 0,58-102-170,0-1 1,1 1-1,0 0 0,0-1 0,0 1 1,0 0-1,1 0 0,-1 0 0,1-1 1,1 10-1,0-12-9,-1 0-1,1-1 1,0 1-1,0 0 1,-1 0-1,1 0 1,0-1 0,1 1-1,-1 0 1,0-1-1,0 1 1,1-1-1,-1 0 1,1 1 0,-1-1-1,1 0 1,0 0-1,-1 0 1,1 0-1,0 0 1,0 0-1,-1-1 1,1 1 0,0 0-1,0-1 1,0 0-1,3 1 1,56 3-4059,-54-5 2306,1 0 0,-1 0 0,0 0 0,1-1 0,-1 0 0,8-3 0,13-9-11827</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9.402"/>
    </inkml:context>
    <inkml:brush xml:id="br0">
      <inkml:brushProperty name="width" value="0.025" units="cm"/>
      <inkml:brushProperty name="height" value="0.025" units="cm"/>
    </inkml:brush>
  </inkml:definitions>
  <inkml:trace contextRef="#ctx0" brushRef="#br0">60 11 6694,'0'0'9225,"-1"8"-5985,-23 79 1652,16-64-3987,1 1-1,1-1 1,1 1 0,1 0-1,1 0 1,1 0 0,2 33-1,0-55-889,0 0-1,0-1 0,0 1 0,1 0 1,-1 0-1,0 0 0,1-1 0,-1 1 1,1 0-1,0-1 0,-1 1 0,1 0 1,0-1-1,0 1 0,0-1 0,0 1 1,0-1-1,0 1 0,1-1 0,-1 0 1,0 0-1,1 0 0,-1 0 0,1 0 1,-1 0-1,1 0 0,0 0 0,-1 0 0,1-1 1,0 1-1,-1-1 0,1 1 0,0-1 1,0 0-1,-1 1 0,1-1 0,0 0 1,0 0-1,0 0 0,0-1 0,3 0 1,0 0 49,0-1 0,0 0 0,0 0 0,0 0 0,0-1 0,0 1 0,-1-1 0,1-1 0,-1 1 0,0 0 0,0-1 0,7-7 0,-1-5-55,0 0-1,0 0 1,-2-1 0,0-1-1,-1 1 1,-1-1 0,6-23 0,-1-9-122,6-70 1,-39 228 129,15-83 7,1-1-1,1 1 0,1 0 0,1 0 0,2 0 1,0 0-1,4 34 0,-3-55-192,1-1-1,0 1 1,1 0-1,-1 0 1,0-1-1,1 1 1,0-1-1,0 1 1,0-1-1,0 0 1,1 0-1,-1 0 1,5 4-1,-4-4-230,0-1-1,0 0 0,0 0 1,0-1-1,0 1 1,0 0-1,1-1 1,-1 0-1,1 0 1,-1 0-1,0 0 0,1-1 1,0 1-1,5-1 1,18 0-9156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0.151"/>
    </inkml:context>
    <inkml:brush xml:id="br0">
      <inkml:brushProperty name="width" value="0.025" units="cm"/>
      <inkml:brushProperty name="height" value="0.025" units="cm"/>
    </inkml:brush>
  </inkml:definitions>
  <inkml:trace contextRef="#ctx0" brushRef="#br0">59 139 14574,'0'0'3091,"-8"4"-524,3-2-2109,0 1-1,0-1 0,1 1 0,-1 1 0,1-1 1,-7 7-1,10-9-365,0 0 0,0 0 0,0 0-1,0 0 1,0 0 0,0 1 0,1-1 0,-1 0 0,0 1 0,1-1 0,-1 0 0,1 1 0,0-1 0,-1 1 0,1-1-1,0 1 1,0-1 0,0 0 0,0 1 0,0-1 0,0 1 0,0-1 0,0 1 0,1-1 0,-1 1 0,0-1 0,1 0 0,0 1-1,-1-1 1,1 0 0,0 1 0,-1-1 0,1 0 0,0 0 0,0 0 0,0 0 0,0 1 0,2 0 0,1 1 44,0-1 0,0 1 0,0-1 0,0 0 0,0-1 0,1 1 0,-1-1 0,0 1 0,1-1 0,-1-1 0,1 1 0,0-1 0,-1 1 0,1-1 0,-1 0 0,8-2 0,-2 1 104,0 0-1,0-1 0,-1-1 1,1 1-1,0-2 0,14-6 0,-11 2-63,1 0 1,-1-1-1,-1-1 0,1 0 0,19-22 0,-28 29-145,-1-1 0,1 0-1,-1 0 1,0 0 0,-1 0-1,1-1 1,-1 1-1,0-1 1,0 1 0,0-1-1,0 0 1,-1 0 0,0 0-1,0 0 1,0 0 0,-1 0-1,0 0 1,0 0-1,0 0 1,0 0 0,-1 0-1,-1-7 1,1 10-31,0 0 0,0 0 0,0 1 0,0-1 0,-1 0 0,1 1 0,0-1 0,-1 1 0,1 0 0,-1-1 0,0 1 0,1 0 0,-1 0 0,0 0 0,0 0 0,1 0 0,-1 0 0,0 1 0,0-1 0,0 1 0,0-1 0,0 1 0,0 0 0,0 0 0,0-1 0,0 1 0,0 1 0,0-1 0,0 0 0,0 0 0,0 1 0,0-1 0,0 1 0,0 0 0,-2 1 0,-3 0 0,0 0 0,0 1 0,0 0 0,0 1 0,0 0 0,1 0 0,0 0 0,-8 6 0,1 4 0,0 0 0,1 1 0,1 0 0,0 1 0,1 0 0,1 1 0,0 0 0,1 0 0,1 1 0,1 0 0,0 0 0,-4 29 0,10-45-2,-1 0 0,1-1 0,0 1 0,0 0 0,0-1 0,0 1 0,0-1 0,1 1 0,-1 0-1,0-1 1,1 1 0,-1-1 0,1 1 0,-1-1 0,1 1 0,0-1 0,0 0 0,0 1 0,0-1 0,0 0 0,0 0 0,0 1 0,0-1 0,0 0 0,1 0 0,1 1 0,0-1-21,0 1 0,1-1 0,-1 0 0,1 0 0,-1-1 0,1 1 0,-1-1 0,1 1 0,0-1 0,-1 0 0,6-1 0,6-1-351,0-1 1,0-1-1,-1 0 0,26-10 1,10-12-4121,-2-4-3739,-1-2-5284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1.038"/>
    </inkml:context>
    <inkml:brush xml:id="br0">
      <inkml:brushProperty name="width" value="0.025" units="cm"/>
      <inkml:brushProperty name="height" value="0.025" units="cm"/>
    </inkml:brush>
  </inkml:definitions>
  <inkml:trace contextRef="#ctx0" brushRef="#br0">182 0 18962,'0'0'8226,"-11"8"-5882,-5 4-1936,0 1 1,0 0-1,2 1 0,-20 24 1,29-32-343,0 0 0,0 0 1,1 0-1,0 1 0,0-1 1,0 1-1,1 0 0,0 0 0,0 0 1,1 1-1,0-1 0,1 1 1,-1-1-1,1 1 0,1-1 0,-1 1 1,2 12-1,-1-19-66,1 1 0,-1-1 0,0 0 0,1 0 0,-1 0 0,1 0 0,-1 0 0,1 0 0,-1 0 0,1 0 0,0-1 0,-1 1 0,1 0 0,0 0 0,0 0 0,0-1 0,0 1 0,0 0 0,0-1 0,0 1 0,0-1 0,0 1 0,0-1 0,2 1 0,0 0 0,0-1 0,1 1 0,-1-1 0,0 0 0,1 0 0,-1-1 0,0 1 0,6-2 0,-1 0 0,0 0 0,0-1 0,-1 0 0,1 0 0,-1-1 0,11-7 0,-5 0-48,-1 0 0,-1-1 0,0-1 0,0 0 0,-1 0 0,-1-1 0,0-1 0,-1 1 0,-1-1 0,0-1 0,-1 1-1,6-26 1,-25 89 17,-2-1 0,-2-1 0,-26 51 0,-8 21 508,29-62-409,-53 155 91,65-179-150,2 1 0,2 1 0,1-1 0,-2 53 0,44-157-9,95-266 0,-3 7 0,-129 330 0,0 0 0,0 0 0,0 0 0,0 0 0,0 0 0,0 0 0,1 0 0,-1 0 0,0 0 0,0 0 0,0 0 0,0 0 0,0 0 0,0 0 0,0 0 0,1 0 0,-1 0 0,0 0 0,0 0 0,0 0 0,0 0 0,0 0 0,0 0 0,1 0 0,-1 0 0,0 0 0,0 0 0,0 0 0,0 0 0,0 0 0,0 0 0,0 0 0,0 0 0,1 0 0,-1-1 0,0 1 0,0 0 0,0 0 0,0 0 0,0 0 0,0 0 0,0 0 0,0 0 0,0-1 0,-1 23 0,-8 32 0,7-47 0,-3 9 0,1 0 0,1 1 0,0-1 0,2 1 0,-1 18 0,2-34 0,1 0 0,-1 0 0,0 0 0,1 0 0,-1 0 0,1 0 0,-1 0 0,1 0 0,-1 0 0,1 0 0,-1 0 0,1 0 0,0-1 0,0 1 0,0 0 0,-1 0 0,1-1 0,0 1 0,0-1 0,0 1 0,0 0 0,0-1 0,0 0 0,0 1 0,0-1 0,0 0 0,0 1 0,0-1 0,0 0 0,0 0 0,1 0 0,-1 0 0,0 0 0,0 0 0,0 0 0,0 0 0,0-1 0,0 1 0,1-1 0,4 0 0,0 0 0,0-1 0,0 1 0,0-1 0,-1-1 0,8-3 0,5-5 0,-1-1 0,-1-1 0,0 0 0,-1-1 0,0-1 0,-2 0 0,1-1 0,-2-1 0,0 0 0,-1 0 0,-1-1 0,0 0 0,8-25 0,-39 92 0,14-35 0,0 0 0,1 1 0,1 0 0,0 0 0,1 0 0,-4 31 0,8-45 0,0-1 0,0 1 0,0-1 0,0 0 0,1 1 0,-1-1 0,0 0 0,0 1 0,1-1 0,-1 0 0,0 1 0,0-1 0,1 0 0,-1 0 0,0 1 0,1-1 0,-1 0 0,0 0 0,1 0 0,-1 1 0,1-1 0,-1 0 0,0 0 0,1 0 0,-1 0 0,1 0 0,-1 0 0,0 0 0,1 0 0,-1 0 0,1 0 0,-1 0 0,0 0 0,1 0 0,-1 0 0,1 0 0,-1 0 0,0-1 0,1 1 0,-1 0 0,1 0 0,-1 0 0,0-1 0,1 1 0,-1 0 0,1-1 0,19-9 0,-7 0 0,-1-1 0,0 0 0,-1-1 0,0 0 0,16-22 0,40-75 0,-48 76 0,-19 33 0,0 0 0,0 0 0,1 0 0,-1 0 0,0 1 0,0-1 0,0 0 0,0 0 0,0 0 0,0 0 0,0 0 0,0 0 0,1 0 0,-1 0 0,0 1 0,0-1 0,0 0 0,0 0 0,0 0 0,0 0 0,1 0 0,-1 0 0,0 0 0,0 0 0,0 0 0,0 0 0,1 0 0,-1 0 0,0 0 0,0 0 0,0 0 0,0 0 0,0 0 0,0 0 0,1 0 0,-1 0 0,0-1 0,0 1 0,0 0 0,0 0 0,0 0 0,0 0 0,1 0 0,-1 0 0,0 0 0,0 0 0,0 0 0,0-1 0,0 1 0,0 0 0,0 0 0,0 0 0,0 0 0,0 0 0,1 0 0,-1-1 0,0 1 0,0 0 0,0 0 0,0 0 0,0 0 0,0 0 0,0-1 0,0 1 0,0 0 0,0 0 0,0 0 0,0 18 0,-6 25 0,-1-14 0,3-15 0,0 0 0,1 1 0,0-1 0,1 1 0,1 0 0,1 24 0,0-37-52,1-1 0,-1 0 1,0 0-1,1 0 0,-1 1 0,1-1 1,0 0-1,-1 0 0,1 0 0,0 0 1,0 0-1,0 0 0,0 0 0,-1 0 1,1-1-1,0 1 0,1 0 0,-1 0 1,0-1-1,0 1 0,0-1 0,0 1 0,0-1 1,1 1-1,-1-1 0,0 0 0,2 1 1,0-1-537,0 1 1,1-1-1,-1 0 1,0 0-1,0 0 1,0 0-1,0-1 1,0 1-1,0-1 1,5-1 0,16-14-11937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1.822"/>
    </inkml:context>
    <inkml:brush xml:id="br0">
      <inkml:brushProperty name="width" value="0.025" units="cm"/>
      <inkml:brushProperty name="height" value="0.025" units="cm"/>
    </inkml:brush>
  </inkml:definitions>
  <inkml:trace contextRef="#ctx0" brushRef="#br0">98 1 4612,'2'4'22403,"-6"11"-17599,-7 21-7677,10-32 4553,-19 58-1356,-26 93 829,40-131-1021,2 0 1,0 0 0,2 1 0,1 36 0,1-57-133,1 0 0,-1 0 0,1 0 0,0 0 0,1 0 0,-1-1 0,0 1 0,1-1 0,0 1 0,0-1 0,0 1 0,0-1 0,1 0 0,-1 0 0,1 0 0,0 0 0,0-1 0,0 1 0,0-1 0,0 1 0,1-1 0,-1 0 0,1-1 0,-1 1 0,1 0 0,0-1 0,-1 0 0,1 0 0,0 0 0,0 0 0,0-1 0,0 0 0,0 0 0,0 0 0,0 0 0,0 0 0,0-1 0,-1 1 0,1-1 0,0 0 0,0-1 0,0 1 0,-1 0 0,1-1 0,-1 0 0,1 0 0,-1 0 0,0 0 0,0-1 0,4-3 0,9-13 0,0-2 0,-1 0 0,-1-1 0,-2 0 0,0-1 0,-1 0 0,-1-1 0,10-37 0,-18 57 0,-2 12 0,-3 29 0,-7 51 0,10-87 0,-3 15 0,1 0 0,1 0 0,0 0 0,2 0 0,1 17 0,-2-32 0,1 0 0,-1 0 0,1 0 0,-1 0 0,0-1 0,1 1 0,-1 0 0,1 0 0,0 0 0,-1-1 0,1 1 0,0 0 0,-1-1 0,1 1 0,0-1 0,0 1 0,0-1 0,-1 1 0,1-1 0,0 1 0,0-1 0,0 0 0,0 1 0,0-1 0,0 0 0,0 0 0,0 0 0,0 0 0,0 0 0,0 0 0,0 0 0,0 0 0,-1 0 0,1 0 0,0 0 0,0-1 0,0 1 0,0 0 0,0-1 0,0 1 0,0-1 0,-1 1 0,1-1 0,0 1 0,1-2 0,3-1 0,-1 1 0,1-1 0,-1 0 0,0 0 0,0 0 0,0-1 0,5-5 0,-6 3-550,1 1-1,-1-1 1,0 0 0,-1 0 0,4-12-1,2-35-8020,-7 3-4187</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2.178"/>
    </inkml:context>
    <inkml:brush xml:id="br0">
      <inkml:brushProperty name="width" value="0.025" units="cm"/>
      <inkml:brushProperty name="height" value="0.025" units="cm"/>
    </inkml:brush>
  </inkml:definitions>
  <inkml:trace contextRef="#ctx0" brushRef="#br0">0 1 16976,'0'0'15791,"12"10"-32287,0-10 3812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2.503"/>
    </inkml:context>
    <inkml:brush xml:id="br0">
      <inkml:brushProperty name="width" value="0.025" units="cm"/>
      <inkml:brushProperty name="height" value="0.025" units="cm"/>
    </inkml:brush>
  </inkml:definitions>
  <inkml:trace contextRef="#ctx0" brushRef="#br0">99 0 13549,'0'0'11627,"-7"12"-9139,-8 17-1978,1 0 0,2 1 1,1 0-1,1 0 0,2 2 1,1-1-1,1 1 0,2-1 1,-1 53-1,5-82-510,0 0 0,1 1 0,-1-1 0,0 0 0,0 0 0,1 0 0,0 1 0,-1-1 0,1 0 0,0 0 0,0 0 0,0 0 0,0 0 0,0 0 0,1 0 0,-1-1 0,0 1 0,1 0 0,-1-1 0,1 1 0,0-1 0,2 2 0,-1-2 0,0 0 0,0 1 0,0-2 0,0 1 0,0 0 0,1-1 0,-1 1 0,0-1 0,0 0 0,1 0 0,-1 0 0,0-1 0,5 0 0,9-4 0,0 0 0,0-1 0,-1 0 0,20-12 0,-35 18 0,9-5-6,-3 1-13,0 0-1,0 0 0,0 1 1,0 1-1,1-1 0,-1 1 0,1 0 1,-1 1-1,12-2 0,-18 4 21,0-1-1,-1 0 1,1 0-1,0 0 0,-1 0 1,1 0-1,0 1 1,-1-1-1,1 0 1,-1 0-1,1 1 1,0-1-1,-1 0 1,1 1-1,-1-1 0,1 1 1,-1-1-1,1 1 1,-1-1-1,0 1 1,1-1-1,-1 1 1,1 0-1,-1-1 1,0 1-1,0-1 0,1 1 1,-1 0-1,0 0 1,1 27 71,-16 23 45,8-40-117,0-1 0,0 0 0,-1 0 0,-1-1 0,1 0 0,-1 0 0,-1-1 0,-17 12 0,21-16 0,-1 0 0,0 0 0,0 0 0,0-1 0,-1 0 0,1 0 0,-1-1 0,0 0 0,0 0 0,0-1 0,1 0 0,-1 0 0,0-1 0,-13-1 0,19 0-2,0 1 1,0-1-1,0 0 0,0 0 0,0 0 1,0 0-1,0 0 0,0-1 0,0 1 1,1-1-1,-1 1 0,0-1 1,1 0-1,-1 1 0,1-1 0,0 0 1,0 0-1,0 0 0,0 0 1,0 0-1,0 0 0,0 0 0,0 0 1,1-1-1,-1 1 0,1 0 0,0 0 1,0-1-1,0 1 0,0-3 1,0 1-76,-1-1 1,1 1 0,1-1 0,-1 1 0,1-1 0,0 1-1,0 0 1,0-1 0,1 1 0,-1 0 0,1 0 0,0 0 0,0 0-1,5-6 1,0 3-1436,0 1-1,0 0 1,1 0-1,0 1 0,11-6 1,17-8-5770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3.142"/>
    </inkml:context>
    <inkml:brush xml:id="br0">
      <inkml:brushProperty name="width" value="0.025" units="cm"/>
      <inkml:brushProperty name="height" value="0.025" units="cm"/>
    </inkml:brush>
  </inkml:definitions>
  <inkml:trace contextRef="#ctx0" brushRef="#br0">80 19 22421,'0'0'8531,"-5"13"-6956,-12 28-1527,2 2 0,1 0 0,3 0 0,-7 50 0,18-93-48,1 0 0,-1 0 0,0 0 0,0-1 0,1 1 0,-1 0 0,0 0 0,0 0 0,1 0 0,-1 0 0,0 0 0,0 0 0,1 0 0,-1 0 0,0 0 0,1 0 0,-1 0 0,0 0 0,0 0 0,1 0 0,-1 0 0,0 0 0,1 0 0,-1 0 0,0 0 0,0 0 0,1 0 0,-1 0 0,0 1 0,0-1 0,1 0 0,-1 0 0,0 0 0,0 0 0,0 1 0,1-1 0,-1 0 0,0 0 0,0 1 0,0-1 0,0 0 0,1 0 0,-1 1 0,0-1 0,0 0 0,0 0 0,0 1 0,0-1 0,0 0 0,0 1 0,0-1 0,0 0 0,0 0 0,0 1 0,0-1 0,0 0 0,0 1 0,0-1 0,0 0 0,0 0 0,0 1 0,0-1 0,-1 0 0,1 0 0,0 1 0,0-1 0,0 0 0,-1 1 0,13-13 0,-12 12 0,7-12 0,-1-1 0,0 0 0,-1 0 0,0-1 0,-1 1 0,-1-1 0,3-18 0,-2 0 0,0-50 0,-5 108 0,0-17 0,1 1 0,0-1 0,0 1 0,1-1 0,1 10 0,-1-17 0,-1 0 0,1 0 0,0 0 0,-1 0 0,1 0 0,0 0 0,0 0 0,0 0 0,1-1 0,-1 1 0,0 0 0,1-1 0,-1 1 0,1-1 0,-1 0 0,1 1 0,0-1 0,-1 0 0,1 0 0,0 0 0,0 0 0,0 0 0,0-1 0,0 1 0,0 0 0,0-1 0,0 0 0,3 1 0,2-1 0,1 0 0,-1-1 0,0 0 0,1 0 0,-1 0 0,0-1 0,1 0 0,-1-1 0,0 1 0,-1-1 0,1-1 0,0 1 0,-1-1 0,0-1 0,0 1 0,0-1 0,0 0 0,5-6 0,-1 1 0,-1-1 0,1 0 0,-2 0 0,0-1 0,0 0 0,-1 0 0,-1-1 0,9-23 0,-24 64 0,2-9 0,1 0 0,0 1 0,2 0 0,0 0 0,-1 28 0,5-47 0,0 1 0,0-1 0,0 0 0,0 1 0,0-1 0,0 0 0,1 1 0,-1-1 0,0 0 0,1 1 0,-1-1 0,1 0 0,-1 0 0,1 0 0,0 1 0,-1-1 0,1 0 0,0 0 0,0 0 0,0 0 0,0 0 0,0 0 0,0 0 0,0-1 0,0 1 0,3 1 0,-2-1 0,1 0 0,0-1 0,0 1 0,0-1 0,0 0 0,0 0 0,0 0 0,0 0 0,0 0 0,0-1 0,5 0 0,4-3 0,0 0 0,0 0 0,-1-1 0,0 0 0,12-8 0,34-29 0,-44 31 0,1 0 0,0 1 0,0 0 0,1 1 0,1 1 0,29-12 0,-44 20 0,-1 0 0,1 0 0,0-1 0,0 1 0,0 0 0,0 0 0,-1 0 0,1 0 0,0 0 0,0 0 0,0 0 0,0 0 0,-1 0 0,1 0 0,0 1 0,0-1 0,0 0 0,-1 0 0,1 1 0,0-1 0,0 1 0,-1-1 0,1 0 0,0 1 0,-1-1 0,1 1 0,0 0 0,-1-1 0,1 1 0,-1 0 0,1-1 0,-1 1 0,1 0 0,-1-1 0,0 1 0,1 0 0,-1 0 0,0 0 0,0-1 0,1 3 0,0 44 0,-1-43 0,-1 0 0,1 0 0,0 1 0,0-1 0,0 0 0,0 0 0,1 0 0,0 0 0,0 1 0,2 6 0,-1-9 0,-1-1 0,1 0 0,-1 0 0,1 0 0,0 0 0,-1-1 0,1 1 0,0 0 0,0-1 0,-1 1 0,1-1 0,0 0 0,0 1 0,0-1 0,-1 0 0,1 0 0,0 0 0,0 0 0,0-1 0,0 1 0,-1 0 0,1-1 0,2 0 0,42-16 0,3-7 0,89-38 0,-125 58 0,0-1 0,0 2 0,1 0 0,0 0 0,-1 2 0,1-1 0,0 2 0,20 1 0,-32-1 0,0 1 0,0 0 0,0 0 0,0-1 0,-1 1 0,1 0 0,0 0 0,-1 1 0,1-1 0,-1 0 0,1 1 0,-1-1 0,1 1 0,-1-1 0,0 1 0,0-1 0,0 1 0,0 0 0,0 0 0,0-1 0,-1 1 0,1 0 0,0 0 0,-1 0 0,1 0 0,-1 0 0,0 0 0,0 0 0,0 3 0,0-3 0,0 1 0,0-1 0,0 0 0,0 0 0,1 0 0,-1 0 0,1 0 0,-1 0 0,1 0 0,0-1 0,0 1 0,-1 0 0,1 0 0,1 0 0,-1-1 0,0 1 0,0 0 0,1-1 0,-1 1 0,0-1 0,1 0 0,0 1 0,-1-1 0,1 0 0,0 0 0,0 0 0,-1 0 0,1 0 0,0-1 0,3 2 0,2-2-174,0 0 0,0 0 0,0 0 0,-1-1 0,1 0 0,0 0 0,0 0 0,-1-1 0,13-5 0,-14 4-555,1 1-1,-1-1 1,0 0-1,-1-1 1,1 1 0,0-1-1,4-5 1,5-8-13701</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4.135"/>
    </inkml:context>
    <inkml:brush xml:id="br0">
      <inkml:brushProperty name="width" value="0.025" units="cm"/>
      <inkml:brushProperty name="height" value="0.025" units="cm"/>
    </inkml:brush>
  </inkml:definitions>
  <inkml:trace contextRef="#ctx0" brushRef="#br0">158 312 18225,'-1'-2'306,"1"0"0,-1 0-1,0 0 1,0 0 0,0 0 0,0 0-1,0 0 1,0 0 0,0 0-1,-1 0 1,1 1 0,-1-1 0,0 0-1,1 1 1,-1 0 0,0-1-1,0 1 1,1 0 0,-1 0 0,0 0-1,0 0 1,-1 0 0,1 0-1,0 1 1,0-1 0,0 1 0,-4-1-1,2 0 69,0 0 0,0 0 0,1 1 0,-1-1 0,0 1-1,0 0 1,0 0 0,0 1 0,0-1 0,0 1 0,1 0 0,-1-1-1,0 2 1,0-1 0,-6 3 0,6 1-374,0-1 0,0 1 0,1 0 0,-1 0 0,1 0 0,0 1 0,1-1 0,-1 1 0,1-1 0,0 1 0,-2 12 0,3-16 0,0 0 0,1 1 0,-1-1 0,0 1 0,1-1 0,0 1 0,0-1 0,0 0 0,0 1 0,0-1 0,0 1 0,0-1 0,1 1 0,0-1 0,-1 1 0,1-1 0,0 0 0,0 0 0,0 1 0,0-1 0,1 0 0,-1 0 0,0 0 0,1 0 0,0 0 0,-1 0 0,1-1 0,0 1 0,0 0 0,0-1 0,2 2 0,3-1 0,-1-1 0,1 0 0,-1 0 0,1 0 0,0-1 0,-1 0 0,1 0 0,-1-1 0,1 0 0,0 0 0,-1 0 0,0-1 0,1 0 0,-1 0 0,0-1 0,0 1 0,0-1 0,0-1 0,0 1 0,-1-1 0,0 0 0,10-9 0,-8 6 0,1 0 0,-1-1 0,0 1 0,-1-2 0,0 1 0,0-1 0,0 0 0,-1 0 0,-1 0 0,0-1 0,0 1 0,-1-1 0,0 0 0,2-12 0,-13 47 0,-8 26 0,16-49 0,-1 1 0,1 0 0,-1 0 0,1 0 0,0-1 0,0 1 0,0 0 0,0 0 0,0 0 0,1 0 0,-1-1 0,1 1 0,0 0 0,2 4 0,-2-6 0,0 0 0,-1 0 0,1-1 0,0 1 0,0-1 0,0 1 0,0 0 0,0-1 0,0 0 0,0 1 0,0-1 0,0 1 0,0-1 0,0 0 0,0 0 0,1 0 0,-1 0 0,0 0 0,0 0 0,0 0 0,0 0 0,0 0 0,0 0 0,0-1 0,0 1 0,0 0 0,0-1 0,1 1 0,0-2 0,31-16 0,-10-1 0,-2-1 0,0-1 0,-1-1 0,-1-1 0,-1-1 0,-2 0 0,0-1 0,-1-1 0,-2 0 0,0-1 0,13-45 0,-20 53 0,-5 22 0,-11 33 0,-6 16 0,-53 207 0,63-226 0,1 0 0,2 0 0,1 1 0,1-1 0,8 65 0,17-7 0,-19-78 0,0 0 0,-1 1 0,0 0 0,-1 0 0,-1 0 0,0 0 0,-1 0 0,0 1 0,-2-1 0,1 0 0,-4 17 0,4-30 0,-1 1 0,1 0 0,-1-1 0,1 1 0,-1 0 0,0-1 0,0 1 0,0-1 0,0 1 0,0-1 0,0 0 0,0 1 0,0-1 0,0 0 0,-1 0 0,1 0 0,0 0 0,-1 0 0,1 0 0,-1 0 0,1 0 0,-1-1 0,0 1 0,1 0 0,-1-1 0,0 1 0,1-1 0,-1 0 0,0 0 0,-1 0 0,0 0 0,0 0 0,1 0 0,-1-1 0,1 0 0,-1 1 0,1-1 0,0 0 0,-1 0 0,1-1 0,0 1 0,0 0 0,-1-1 0,1 1 0,0-1 0,1 0 0,-1 1 0,0-1 0,0 0 0,-1-3 0,-7-12 0,1 1 0,1-1 0,1-1 0,0 1 0,1-1 0,1 0 0,-3-23 0,3 8 0,1-1 0,2 0 0,2-38 0,0 65-34,1 0 1,0-1-1,0 1 0,1 0 0,-1 0 1,2 0-1,-1 0 0,1 0 1,0 0-1,0 0 0,1 1 1,0 0-1,0 0 0,1 0 0,-1 0 1,1 1-1,7-7 0,6-1-807,0 0 0,1 1 0,1 1-1,28-12 1,-23 11-608,32-16-11027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5.176"/>
    </inkml:context>
    <inkml:brush xml:id="br0">
      <inkml:brushProperty name="width" value="0.025" units="cm"/>
      <inkml:brushProperty name="height" value="0.025" units="cm"/>
    </inkml:brush>
  </inkml:definitions>
  <inkml:trace contextRef="#ctx0" brushRef="#br0">69 69 14221,'2'-9'4447,"-1"5"-4844,4-30 6468,-2 28-2366,-2 25-2305,-3 31-797,-3 1 1,-21 88-1,14-84-99,3 0-1,-5 106 0,25-265-503,-9 66 0,-1 19 0,0 0 0,-1 0 0,0 0 0,-2 0 0,0 1 0,-2-1 0,-5-21 0,9 39 0,0 1 0,0 0 0,0 0 0,0 0 0,0-1 0,0 1 0,0 0 0,0 0 0,0-1 0,0 1 0,0 0 0,0 0 0,0 0 0,0-1 0,0 1 0,0 0 0,0 0 0,0 0 0,-1-1 0,1 1 0,0 0 0,0 0 0,0 0 0,0 0 0,0-1 0,0 1 0,-1 0 0,1 0 0,0 0 0,0 0 0,0-1 0,0 1 0,-1 0 0,1 0 0,0 0 0,0 0 0,0 0 0,-1 0 0,1 0 0,0 0 0,0 0 0,0 0 0,-1 0 0,1 0 0,0 0 0,0 0 0,-1 0 0,1 0 0,0 0 0,0 0 0,0 0 0,-1 0 0,1 0 0,0 0 0,-3 16 0,4 27 0,0-39 0,1 1 0,-1-1 0,1 1 0,0-1 0,0 0 0,0 0 0,0 0 0,1 0 0,0 0 0,0 0 0,0-1 0,0 1 0,1-1 0,-1 0 0,1 0 0,0 0 0,-1-1 0,1 1 0,1-1 0,-1 0 0,0 0 0,0 0 0,1-1 0,-1 0 0,1 0 0,0 0 0,8 1 0,-3-1 0,-1 0 0,1-1 0,0 0 0,0-1 0,0 0 0,0 0 0,0-1 0,-1 0 0,1-1 0,-1 0 0,0 0 0,13-7 0,-11 3 0,1-1 0,-1 0 0,0 0 0,0-1 0,-1-1 0,-1 0 0,0 0 0,0-1 0,-1 0 0,0 0 0,12-24 0,-13 19 0,0-2 0,-2 1 0,1-1 0,-2 1 0,-1-1 0,0 0 0,-1-1 0,-1-24 0,-5 22 0,3 21 0,1 0 0,0 0 0,-1 0 0,1 0 0,-1 0 0,1-1 0,0 1 0,-1 0 0,1 0 0,0 0 0,-1 0 0,1 0 0,-1 0 0,1 0 0,0 1 0,-1-1 0,1 0 0,0 0 0,-1 0 0,1 0 0,-1 0 0,1 0 0,0 1 0,0-1 0,-1 0 0,1 0 0,0 1 0,-1-1 0,1 0 0,-1 1 0,-2 2 0,0 1 0,0 0 0,0 0 0,1 0 0,-1 0 0,-3 8 0,-1 5 0,-56 152 0,57-150 0,1 1 0,1-1 0,1 1 0,1 0 0,1 0 0,2 39 0,-1-57 0,0 0 0,0 0 0,1 0 0,-1 0 0,1 0 0,-1 0 0,1 0 0,0-1 0,0 1 0,0 0 0,0 0 0,0-1 0,0 1 0,1 0 0,-1-1 0,0 1 0,1-1 0,-1 0 0,1 1 0,-1-1 0,1 0 0,0 0 0,3 1 0,-1 0 0,1-1 0,-1 0 0,1 0 0,0 0 0,-1-1 0,1 1 0,0-1 0,-1-1 0,1 1 0,5-1 0,3-2 0,0 0 0,0 0 0,0-1 0,-1-1 0,1 0 0,18-11 0,-13 4 0,0-1 0,-1-1 0,17-18 0,-29 28 0,0-1 0,-1 0 0,0 0 0,0 0 0,0-1 0,0 1 0,-1-1 0,0 0 0,0 0 0,-1 0 0,0 0 0,0 0 0,0 0 0,1-13 0,-3 19 0,0-1 0,0 1 0,-1 0 0,1-1 0,0 1 0,0 0 0,0 0 0,-1 0 0,1-1 0,0 1 0,0 0 0,-1 0 0,1 0 0,0-1 0,0 1 0,-1 0 0,1 0 0,0 0 0,-1 0 0,1 0 0,0 0 0,-1 0 0,1 0 0,0 0 0,-1 0 0,1 0 0,0 0 0,-1 0 0,1 0 0,0 0 0,-1 0 0,1 0 0,0 0 0,0 0 0,-1 0 0,1 0 0,0 1 0,-1-1 0,1 0 0,0 0 0,-16 8 0,8-2 0,1 1 0,-1 1 0,1 0 0,1 0 0,0 0 0,0 0 0,0 1 0,1 0 0,1 0 0,-1 1 0,2-1 0,-1 1 0,1 0 0,1 0 0,0 0 0,-2 18 0,4-25 4,1 0 0,-1-1 0,1 1 0,-1 0 0,1-1 0,0 1 0,0-1 0,0 0 0,0 1 0,1-1-1,-1 0 1,1 1 0,-1-1 0,1 0 0,0 0 0,0 0 0,0-1 0,0 1 0,0 0 0,0-1 0,0 1 0,1-1 0,-1 0 0,0 0 0,1 0 0,-1 0 0,1 0 0,-1 0 0,1-1 0,0 1 0,3 0 0,12 1-118,-1 0 0,1 0 0,27-3 0,-35 1-69,31-5-4344,1-12-8371</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6.267"/>
    </inkml:context>
    <inkml:brush xml:id="br0">
      <inkml:brushProperty name="width" value="0.025" units="cm"/>
      <inkml:brushProperty name="height" value="0.025" units="cm"/>
    </inkml:brush>
  </inkml:definitions>
  <inkml:trace contextRef="#ctx0" brushRef="#br0">28 141 8488,'-1'1'470,"1"0"0,0 0 0,0 0 0,0 0 0,-1-1 0,1 1 1,0 0-1,0 0 0,0 0 0,0 0 0,0 0 0,1 0 0,-1-1 0,0 1 0,0 0 0,0 0 0,1 0 0,-1 0 0,1-1 1,-1 1-1,0 0 0,1 0 0,-1-1 0,2 2 0,21 7 3917,39-10-3203,-50 0 188,4-1-1097,0 0 0,0-2 0,0 0 0,0-1 0,0 0 0,-1-2 0,0 1-1,0-2 1,-1 0 0,0-1 0,-1 0 0,1-1 0,22-23 0,-35 32-260,1 0-1,-1 0 1,1-1 0,-1 1 0,1 0-1,-1-1 1,0 0 0,0 1 0,0-1-1,0 0 1,0 1 0,0-1-1,0 0 1,-1 0 0,1 0 0,-1 0-1,1 0 1,-1 0 0,0 0 0,1 0-1,-1 0 1,-1-3 0,0 4 11,0 0 1,0-1 0,0 1 0,0 0 0,0 0-1,0 0 1,-1 0 0,1 0 0,0 0-1,-1 1 1,1-1 0,-1 0 0,1 1-1,-1-1 1,1 1 0,-1-1 0,1 1-1,-1 0 1,1 0 0,-1 0 0,-2 0 0,-7-1 88,-1 1 0,1 1 1,-1 0-1,0 1 0,1 0 1,-17 5-1,2 3-115,0 2 0,0 0 0,-31 22 0,45-26 0,0 1 0,1 0 0,0 0 0,0 1 0,1 1 0,0 0 0,1 0 0,-11 17 0,19-26 0,0 0 0,0 0 0,0 0 0,0 0 0,0 0 0,0 0 0,0 0 0,1 0 0,-1 0 0,1 1 0,-1-1 0,1 0 0,0 0 0,0 0 0,0 0 0,0 1 0,1-1 0,-1 0 0,1 2 0,0-2 0,0 0 0,0-1 0,0 1 0,0-1 0,0 1 0,1-1 0,-1 0 0,0 0 0,1 1 0,-1-1 0,1 0 0,0 0 0,-1 0 0,1-1 0,0 1 0,-1 0 0,5 0 0,7 2 0,1-1 0,0 0 0,-1-1 0,27-2 0,-23 1 0,-16 0 0,143-4-1673,-49-11-2681,-49 2-5762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0.639"/>
    </inkml:context>
    <inkml:brush xml:id="br0">
      <inkml:brushProperty name="width" value="0.025" units="cm"/>
      <inkml:brushProperty name="height" value="0.025" units="cm"/>
      <inkml:brushProperty name="color" value="#E71224"/>
    </inkml:brush>
  </inkml:definitions>
  <inkml:trace contextRef="#ctx0" brushRef="#br0">44 202 19603,'0'0'12321,"-4"9"-11729,-3 3-561,1 1 1,1-1-1,0 1 1,0 0-1,2 1 0,0-1 1,-3 24-1,6-36-46,0-1-1,0 1 1,0 0-1,0 0 1,0 0 0,1 0-1,-1-1 1,0 1-1,0 0 1,1 0 0,-1 0-1,0-1 1,1 1-1,-1 0 1,1-1-1,-1 1 1,1 0 0,-1-1-1,1 1 1,0 0-1,-1-1 1,1 1 0,0-1-1,-1 1 1,1-1-1,0 0 1,1 1 0,26 1-1164,-23-3 790,0 0-1,0 0 0,1-1 0,-1 0 0,-1 0 0,1 0 0,0 0 0,0-1 0,4-3 0,10-16-5392,-3-6-2337</inkml:trace>
  <inkml:trace contextRef="#ctx0" brushRef="#br0" timeOffset="1">78 1 14958,'0'0'15919,"28"40"-17905,-15-36-2914,-2-2-4421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7"/>
    </inkml:context>
    <inkml:brush xml:id="br0">
      <inkml:brushProperty name="width" value="0.025" units="cm"/>
      <inkml:brushProperty name="height" value="0.025" units="cm"/>
    </inkml:brush>
  </inkml:definitions>
  <inkml:trace contextRef="#ctx0" brushRef="#br0">123 177 4548,'9'-5'-149,"4"-1"-149,4-2 850,0 0 0,0-2 0,21-15 0,-33 21 303,0 0 0,-1 0 0,1-1 0,-1 0 0,0 0 0,5-8 0,-8 10-49,1 0 0,-1 0 0,1 0 1,-1-1-1,0 1 0,0 0 0,0-1 0,-1 1 0,1-1 0,-1 1 0,0 0 0,0-1 1,-1-3-1,1 5-615,-1 1 1,1-1-1,-1 1 1,0 0-1,0-1 1,0 1-1,0 0 1,0 0-1,0-1 1,0 1 0,0 0-1,0 0 1,-1 0-1,1 0 1,0 1-1,-1-1 1,1 0-1,-1 0 1,1 1-1,-1-1 1,1 1 0,-1-1-1,1 1 1,-1 0-1,1 0 1,-1 0-1,0-1 1,-1 2-1,-50-2 1322,48 1-1245,-4 2-187,-1 0 1,1 0 0,-1 0 0,1 1 0,0 1 0,0-1 0,0 2 0,1-1 0,-1 1-1,1 0 1,0 1 0,1 0 0,-8 7 0,10-9-47,0 1 1,1-1-1,-1 1 0,1 0 0,0 1 1,0-1-1,1 1 0,-1-1 1,1 1-1,1 0 0,-1 0 1,1 1-1,0-1 0,0 0 0,1 1 1,0-1-1,0 1 0,0 0 1,1 12-1,1-16-35,0-1 0,0 1 0,1 0 0,-1-1 0,1 1 0,-1-1 0,1 0 0,0 1 0,0-1 0,0 0 0,0 0 0,0 0 0,0 0 0,0 0 0,1-1 0,-1 1 0,1-1 0,-1 1 0,1-1 0,0 0 0,0 0 0,-1 0 0,1-1 0,0 1 0,0 0 0,0-1 0,5 0 0,14 3 0,1-2 0,35-2 0,-33 1 0,64-7-2488,-68 4-220,-1-2 0,24-7-1,0-6-11918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8.447"/>
    </inkml:context>
    <inkml:brush xml:id="br0">
      <inkml:brushProperty name="width" value="0.025" units="cm"/>
      <inkml:brushProperty name="height" value="0.025" units="cm"/>
    </inkml:brush>
  </inkml:definitions>
  <inkml:trace contextRef="#ctx0" brushRef="#br0">210 42 13805,'0'-2'428,"0"0"-1,0 1 1,0-1-1,0 0 1,-1 1 0,1-1-1,0 1 1,-1-1-1,1 0 1,-1 1-1,0-1 1,1 1 0,-1-1-1,0 1 1,0 0-1,0-1 1,0 1 0,0 0-1,0-1 1,0 1-1,-2-1 1,1 1-174,-1 0 0,1 0 1,0 0-1,0 0 0,-1 0 0,1 1 1,0-1-1,-1 1 0,1-1 0,-1 1 1,1 0-1,0 0 0,-4 1 0,0 0-171,0 0-1,0 0 0,0 0 1,0 1-1,1 0 0,-1 0 1,0 1-1,1 0 1,0 0-1,0 0 0,-7 6 1,4-2-47,0 1 1,0 1 0,1 0-1,0 0 1,1 0 0,0 1 0,1 0-1,0 0 1,0 0 0,1 1-1,0 0 1,1 0 0,0 0-1,1 0 1,-2 22 0,4-33-29,0 1 0,0 0 1,0-1-1,0 1 0,1 0 0,-1-1 1,0 1-1,0-1 0,0 1 0,1-1 1,-1 1-1,0 0 0,1-1 0,-1 1 0,1-1 1,-1 1-1,0-1 0,1 0 0,-1 1 1,1-1-1,-1 1 0,1-1 0,-1 0 1,1 1-1,0-1 0,-1 0 0,1 0 1,-1 1-1,1-1 0,0 0 0,26-1 550,24-19 711,-24 1-840,-1 0 0,27-27 0,26-20 595,-79 66-1023,0 0-1,1 0 1,-1-1 0,1 1-1,-1 0 1,1 0-1,-1 0 1,0-1-1,1 1 1,-1 0-1,1 0 1,-1 0 0,1 0-1,-1 0 1,1 0-1,-1 0 1,1 0-1,-1 0 1,1 0-1,-1 0 1,1 0 0,-1 0-1,0 1 1,1-1-1,-1 0 1,1 0-1,-1 0 1,1 1-1,-1-1 1,0 0 0,1 0-1,-1 1 1,0-1-1,1 0 1,-1 1-1,0-1 1,1 1-1,-1-1 1,0 0 0,0 1-1,1-1 1,-1 1-1,0-1 1,0 1-1,0-1 1,0 0-1,0 1 1,1-1 0,-1 1-1,0-1 1,0 1-1,0-1 1,0 1-1,0-1 1,-1 1-1,1-1 1,0 1 0,0 0-1,0 40-4,0-31 2,0 105 2,1-114 0,-1 0 0,0 0 0,0 0 0,1 0 0,-1 0 0,0-1 0,1 1 0,-1 0 0,1 0 0,-1-1 0,1 1 0,-1 0 0,1 0 0,0-1 0,-1 1 0,1-1 0,0 1 0,0 0 0,-1-1 0,1 0 0,0 1 0,0-1 0,0 1 0,0-1 0,-1 0 0,1 0 0,0 1 0,0-1 0,0 0 0,0 0 0,0 0 0,0 0 0,0 0 0,0 0 0,-1 0 0,1 0 0,0-1 0,0 1 0,0 0 0,0 0 0,1-1 0,39-17 0,38-48 0,-61 49 0,1 1 0,1 0 0,24-14 0,-42 29 0,-1 0 0,1 0 0,-1 0 0,1 1 0,-1-1 0,1 0 0,-1 1 0,1-1 0,-1 1 0,1 0 0,0 0 0,-1-1 0,1 1 0,0 0 0,-1 0 0,4 1 0,-4-1 0,0 1 0,0-1 0,-1 1 0,1-1 0,0 1 0,0-1 0,-1 1 0,1 0 0,0 0 0,-1-1 0,1 1 0,0 0 0,-1 0 0,1-1 0,-1 1 0,0 0 0,1 0 0,-1 0 0,0 0 0,1 0 0,-1 1 0,1 6 0,0 1 0,-1-1 0,1 1 0,-2-1 0,-1 12 0,1-8 0,-4 16 0,4-23 0,-1 0 0,2 0 0,-1 1 0,0-1 0,1 0 0,0 1 0,1 4 0,1-9 0,0-1 0,0 0 0,0 0 0,0 0 0,0 0 0,0 0 0,0 0 0,0-1 0,0 1 0,0 0 0,0-1 0,0 0 0,0 1 0,3-3 0,27-19-1749,-25 15 305,-1 0 0,1 0 0,-1 0 0,7-13 1,0-4-7174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9.647"/>
    </inkml:context>
    <inkml:brush xml:id="br0">
      <inkml:brushProperty name="width" value="0.025" units="cm"/>
      <inkml:brushProperty name="height" value="0.025" units="cm"/>
    </inkml:brush>
  </inkml:definitions>
  <inkml:trace contextRef="#ctx0" brushRef="#br0">209 74 18225,'0'0'11472,"-8"-9"-9480,4 5-1781,2 1-179,0 0 0,-1 0 0,1 1 0,-1-1 1,0 1-1,1-1 0,-1 1 0,0 0 0,-1 0 0,1 0 0,0 0 0,0 1 0,-1 0 1,1-1-1,-1 1 0,1 0 0,-1 1 0,0-1 0,1 0 0,-1 1 0,0 0 0,1 0 1,-1 0-1,0 1 0,1-1 0,-8 2 0,4 2-32,0 0 0,1 0 0,-1 0 0,1 1 0,0 0 0,0 0 0,0 1 0,1-1 0,0 1 0,0 0 0,0 1 0,1-1 0,0 1 0,0 0 0,0 0 0,1 0 0,0 1 0,1-1 0,0 1 0,0-1 0,-1 11 0,3-17 0,0 0 0,0 0 0,0-1 0,0 1 0,0 0 0,1 0 0,-1 0 0,0-1 0,0 1 0,1 0 0,-1 0 0,1-1 0,-1 1 0,0 0 0,1-1 0,-1 1 0,1 0 0,0-1 0,-1 1 0,1-1 0,-1 1 0,1-1 0,0 1 0,0-1 0,-1 1 0,1-1 0,1 1 0,28 2 0,-22-4 0,0 0 0,0-1 0,-1 0 0,1 0 0,11-5 0,-3-3 0,1 0 0,-2-1 0,1-1 0,20-21 0,17-14 0,-53 47 0,0 0 0,0 0 0,0-1 0,1 1 0,-1 0 0,0 0 0,0-1 0,0 1 0,1 0 0,-1 0 0,0 0 0,1 0 0,-1-1 0,0 1 0,0 0 0,1 0 0,-1 0 0,0 0 0,1 0 0,-1 0 0,0 0 0,1 0 0,-1 0 0,0 0 0,1 0 0,-1 0 0,0 0 0,0 0 0,1 0 0,-1 0 0,0 0 0,1 0 0,-1 0 0,0 0 0,1 1 0,-1-1 0,0 0 0,0 0 0,1 0 0,-1 0 0,0 1 0,0-1 0,1 0 0,-1 0 0,0 1 0,0-1 0,2 21 0,-11 26 0,8-43 0,-1 1 0,1 0 0,0 0 0,0 0 0,0 0 0,0 0 0,1 0 0,0 0 0,0 0 0,2 7 0,-2-11 0,0 0 0,1 0 0,-1 0 0,0-1 0,1 1 0,-1 0 0,1 0 0,-1-1 0,1 1 0,0 0 0,-1-1 0,1 1 0,0-1 0,-1 1 0,1-1 0,0 1 0,0-1 0,-1 1 0,1-1 0,0 0 0,0 1 0,0-1 0,1 1 0,1-1 0,0 0 0,0 0 0,0 0 0,-1-1 0,1 1 0,0-1 0,0 1 0,0-1 0,0 0 0,4-2 0,9-5 0,-1 0 0,24-18 0,-31 20 0,1-1 0,-1 1 0,1 1 0,0 0 0,0 0 0,1 1 0,0 0 0,0 0 0,-1 1 0,2 1 0,14-3 0,-24 5 0,0 1 0,0-1 0,0 0 0,1 1 0,-1-1 0,0 1 0,0-1 0,0 1 0,0-1 0,0 1 0,0-1 0,0 1 0,-1 0 0,1 0 0,0 0 0,0-1 0,0 1 0,-1 0 0,1 0 0,0 0 0,-1 0 0,1 0 0,-1 0 0,1 0 0,-1 0 0,0 1 0,1-1 0,-1 0 0,0 0 0,0 0 0,0 0 0,0 0 0,0 1 0,0-1 0,0 0 0,0 2 0,-1-2 0,1 0 0,0 1 0,0-1 0,0 0 0,0 1 0,0-1 0,0 0 0,0 0 0,1 1 0,-1-1 0,0 0 0,1 0 0,-1 1 0,1-1 0,-1 0 0,1 0 0,0 0 0,0 0 0,-1 0 0,1 0 0,0 0 0,0 0 0,0 0 0,0 0 0,0 0 0,0-1 0,0 1 0,0 0 0,0-1 0,0 1 0,1 0 0,-1-1 0,0 0 0,0 1 0,1-1 0,-1 0 0,2 1 0,8-2 0,1-1 0,-1 0 0,0-1 0,0 0 0,0 0 0,-1-1 0,1-1 0,10-6 0,-10 6 0,-1 0 0,1 0 0,0 1 0,0 0 0,0 1 0,0 0 0,1 1 0,12-1 0,-23 3-4,-1 1 0,1-1 0,-1 0 0,0 0 0,1 0 0,-1 1 0,0-1 1,1 0-1,-1 1 0,0-1 0,0 0 0,1 0 0,-1 1 0,0-1 0,0 0 0,1 1 0,-1-1 0,0 1 0,0-1 0,0 0 0,0 1 1,0-1-1,0 1 0,0-1 0,0 0 0,1 1 0,-1-1 0,-1 1 0,1-1 0,0 0 0,0 1 0,0-1 0,0 1 0,0-1 0,0 0 1,0 1-1,-1 0 0,-5 23-250,4-14 171,20-13-280,7-12-1138,0-1 0,30-25 0,29-20-5196,-83 60 6689,-1 1 0,1-1-1,-1 1 1,0 0-1,1-1 1,-1 1 0,1 0-1,-1-1 1,1 1-1,-1 0 1,1 0 0,-1-1-1,1 1 1,-1 0 0,1 0-1,0 0 1,-1 0-1,1 0 1,-1 0 0,1 0-1,-1 0 1,1 0-1,-1 0 1,1 0 0,0 0-1,-1 0 1,1 0 0,-1 1-1,1-1 1,0 0-1,-3 16 602,-14 17 596,13-30-986,1 1 0,0-1 1,0 1-1,0 0 0,0 0 1,1 0-1,0 0 0,0 0 1,0 0-1,-1 5 0,5-9-108,0 0 0,1 0 0,-1 0 0,0 0 0,0-1 0,0 0 0,0 1 0,5-3 0,39-27 165,-41 25-241,1 0 1,0 0-1,0 1 1,0 0-1,0 0 1,1 1 0,-1 0-1,1 0 1,0 0-1,9-1 1,-16 5 14,0 0 1,0 0-1,-1 0 1,1-1-1,0 1 1,-1 0-1,1 0 0,0 0 1,-1 0-1,1 0 1,-1 0-1,1 0 1,-1 1-1,0-1 1,0 0-1,1 0 1,-1 0-1,0 0 1,0 0-1,0 0 1,0 1-1,0-1 1,0 0-1,0 0 0,-1 0 1,1 0-1,0 0 1,-1 0-1,0 2 1,-6 38 628,-4 13 442,2 0-1,3 0 0,1 62 1,-6 52-734,8-148-309,0 1 1,-2-1-1,-9 28 0,13-44-52,0 0 0,0 1 0,-1-1 0,0 0-1,0 0 1,0 0 0,-1-1 0,1 1 0,-1-1 0,0 1-1,0-1 1,0 0 0,0 0 0,0 0 0,-1 0-1,1 0 1,-1-1 0,0 0 0,0 0 0,0 0-1,0 0 1,-7 2 0,9-4-10,1 0 0,-1 0 0,0 0 0,0-1 0,0 1 0,0 0 0,0-1 0,1 1 0,-1-1 0,0 1 0,0-1 0,1 0 0,-1 0 0,0 0 0,1 0 0,-1 0 0,1 0 0,-1 0 0,1-1 0,0 1 0,-1 0 0,1-1 0,0 1 0,0-1 0,0 1 0,0-1 0,0 0 0,0 1 0,1-1 0,-1 0 0,0 0 0,1 0 0,0 1 0,-1-4 0,-2-8 0,1 0 0,1 0 0,0-23 0,1 29 0,0-10-2,1 0 1,0 0-1,2 1 0,0-1 0,0 1 1,2 0-1,0 0 0,1 0 0,0 0 1,1 1-1,1 0 0,12-18 0,-8 18-121,0-1-1,1 2 0,1 0 1,0 1-1,1 0 1,1 1-1,0 0 0,0 2 1,1 0-1,25-11 0,10-2-4691,-1 0-4041</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0.579"/>
    </inkml:context>
    <inkml:brush xml:id="br0">
      <inkml:brushProperty name="width" value="0.025" units="cm"/>
      <inkml:brushProperty name="height" value="0.025" units="cm"/>
    </inkml:brush>
  </inkml:definitions>
  <inkml:trace contextRef="#ctx0" brushRef="#br0">52 57 12876,'0'-1'10440,"-9"5"-8110,5 0-2036,0 1 0,0 0 0,1 0 0,0 0 0,0 0 0,0 1 0,0 0 0,1-1 0,0 1 0,0 0 0,0 0 0,1 0 0,-1 8 0,0 3-241,1-1 0,0 1 1,2 29-1,0-43-53,-1 0 0,1 0 0,0 0-1,0 0 1,0 0 0,0 0 0,0 0 0,0 0 0,1 0-1,0-1 1,-1 1 0,1 0 0,0-1 0,0 0 0,0 1 0,1-1-1,-1 0 1,1 0 0,-1 0 0,1-1 0,-1 1 0,1 0-1,0-1 1,0 0 0,0 0 0,0 0 0,0 0 0,0 0-1,0-1 1,0 1 0,0-1 0,4 1 0,1-1 31,1 0-1,-1 0 1,0-1 0,1 0-1,-1 0 1,0-1 0,0 0-1,0 0 1,0-1 0,-1 0-1,11-6 1,-2-1 131,0-1 0,0-1 0,-2 0 0,1-1 0,-2 0 0,0-2 0,0 1-1,-1-2 1,-1 1 0,-1-1 0,0-1 0,-1 0 0,-1-1 0,9-26 0,-53 107-162,22-31 0,-13 42 0,23-62 0,1 0 0,1 0 0,0 0 0,0 1 0,2-1 0,-1 1 0,2 12 0,0-23 0,-1 0 0,0 0 0,1-1 0,0 1 0,-1 0 0,1 0 0,0-1 0,0 1 0,0 0 0,0-1 0,0 1 0,1-1 0,-1 1 0,0-1 0,1 0 0,-1 1 0,1-1 0,-1 0 0,1 0 0,0 0 0,-1 0 0,1 0 0,0-1 0,0 1 0,-1 0 0,1-1 0,0 1 0,0-1 0,0 0 0,0 0 0,0 0 0,0 0 0,0 0 0,0 0 0,0 0 0,-1 0 0,4-2 0,2 2 0,0-2 0,1 1 0,-1-1 0,0 0 0,0-1 0,-1 1 0,1-2 0,10-5 0,-5 0 0,-1-1 0,0-1 0,0 1 0,-1-1 0,-1-1 0,0 0 0,0 0 0,-2-1 0,1 0 0,-1-1 0,-1 1 0,-1-1 0,0 0 0,-1-1 0,0 1 0,-1-1 0,0 0 0,0-23 0,-3 38 0,0 0 0,0 0 0,0 1 0,0-1 0,-1 0 0,1 0 0,0 1 0,0-1 0,0 0 0,0 0 0,0 0 0,0 1 0,0-1 0,0 0 0,-1 0 0,1 0 0,0 0 0,0 1 0,0-1 0,0 0 0,-1 0 0,1 0 0,0 0 0,0 0 0,0 0 0,-1 0 0,1 1 0,0-1 0,0 0 0,-1 0 0,1 0 0,0 0 0,0 0 0,0 0 0,-1 0 0,1 0 0,0 0 0,0 0 0,-1 0 0,1 0 0,0 0 0,0 0 0,0-1 0,-1 1 0,1 0 0,0 0 0,0 0 0,0 0 0,-1 0 0,1 0 0,0 0 0,0-1 0,0 1 0,0 0 0,-1 0 0,1 0 0,0 0 0,0-1 0,0 1 0,0 0 0,0 0 0,0 0 0,0-1 0,-1 1 0,1 0 0,0 0 0,0-1 0,0 1 0,-12 16 0,6-4 0,0 0 0,1 1 0,0 0 0,1 0 0,0 1 0,1-1 0,-3 26 0,6-38 0,0 0 0,0-1 0,0 1 0,0 0 0,0-1 0,0 1 0,1 0 0,-1 0 0,0-1 0,0 1 0,0 0 0,1-1 0,-1 1 0,0 0 0,1-1 0,-1 1 0,0-1 0,1 1 0,-1 0 0,1-1 0,-1 1 0,1-1 0,-1 1 0,1-1 0,0 0 0,-1 1 0,1-1 0,-1 1 0,1-1 0,0 0 0,25-2 0,21-23 0,-31 13 0,-1-1 0,0-1 0,-1 0 0,-1-1 0,-1-1 0,0 0 0,-1-1 0,0 0 0,-2 0 0,13-32 0,-29 68 0,-2 5 0,0 1 0,2 0 0,1 0 0,-5 34 0,11-58 3,0 0 0,0 0 0,0 0 0,0 0-1,1 0 1,-1 0 0,0 0 0,0 0 0,1 0 0,-1 0 0,0 0 0,1 0 0,-1 0 0,1-1-1,-1 1 1,1 0 0,-1 0 0,1 0 0,0-1 0,0 1 0,-1 0 0,1-1 0,0 1 0,0 0-1,1 0 1,29 5 73,-25-6-152,0 0 1,0-1 0,0 0-1,-1 0 1,1 0-1,0-1 1,-1 0 0,1 0-1,5-3 1,8-12-3958,-4-4-4351,0-8-6206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1.188"/>
    </inkml:context>
    <inkml:brush xml:id="br0">
      <inkml:brushProperty name="width" value="0.025" units="cm"/>
      <inkml:brushProperty name="height" value="0.025" units="cm"/>
    </inkml:brush>
  </inkml:definitions>
  <inkml:trace contextRef="#ctx0" brushRef="#br0">115 2 15535,'0'0'8354,"-4"9"-4782,-14 31-2936,1 0 0,3 2 1,1 0-1,-9 52 0,12-29 73,2 0-1,0 84 0,8-148-708,0-1 0,0 0 0,0 0 0,0 0 0,0 0 0,0 1 0,0-1 0,-1 0 0,1 0 0,0 0 0,0 0 0,0 1 0,0-1 0,0 0 0,0 0 0,0 0 0,0 0 0,0 1 0,0-1 0,0 0 0,0 0 0,1 0 0,-1 0 0,0 1 0,0-1 0,0 0 0,0 0 0,0 0 0,0 0 0,0 0 0,0 1 0,0-1 0,1 0 0,-1 0 0,0 0 0,0 0 0,0 0 0,0 0 0,0 0 0,1 0 0,-1 1 0,0-1 0,0 0 0,0 0 0,0 0 0,1 0 0,-1 0 0,0 0 0,0 0 0,0 0 0,0 0 0,1 0 0,-1 0 0,9-10 0,5-18 0,48-208-1891,-61 229 1882,-1 6 5,0 1 0,0-1 0,0 1 0,0-1 0,0 1 0,0-1 0,0 1 0,0-1 0,0 1 1,0-1-1,0 1 0,0-1 0,0 1 0,1-1 0,-1 1 0,0-1 0,0 1 0,1-1 0,-1 1 1,0-1-1,0 1 0,1 0 0,-1-1 0,1 1 0,-1-1 0,0 1 0,1 0 0,-1-1 0,1 1 1,-1 0-1,0 0 0,1-1 0,-1 1 0,1 0 0,0 0 0,9 15 89,3 5 168,-10-17-219,1 0 0,0-1-1,0 1 1,0-1 0,0 0 0,0 0-1,0-1 1,0 1 0,1-1 0,-1 0-1,1 0 1,-1 0 0,1-1 0,-1 1-1,1-1 1,-1 0 0,1 0 0,-1-1 0,1 0-1,-1 1 1,1-1 0,-1-1 0,1 1-1,-1-1 1,0 0 0,5-2 0,7-4 97,-1-1 1,0 0 0,-1-1 0,1 0 0,18-19 0,-18 14-132,-1 0 0,0 0 0,22-35 0,-30 41 0,-1 0 0,0-1 0,-1 1 0,0-1 0,0 0 0,-1-1 0,-1 1 0,1 0 0,0-16 0,-3 25 0,0 1 0,1-1 0,-1 0 0,0 0 0,0 1 0,0-1 0,0 0 0,-1 1 0,1-1 0,0 0 0,0 0 0,0 1 0,0-1 0,-1 0 0,1 1 0,0-1 0,-1 0 0,1 1 0,-1-1 0,1 1 0,0-1 0,-1 1 0,1-1 0,-1 1 0,0-1 0,1 1 0,-1-1 0,1 1 0,-1-1 0,0 1 0,1 0 0,-1-1 0,0 1 0,1 0 0,-1 0 0,0 0 0,1 0 0,-1-1 0,0 1 0,0 0 0,1 0 0,-1 0 0,0 0 0,0 1 0,1-1 0,-1 0 0,0 0 0,1 0 0,-1 0 0,0 1 0,1-1 0,-1 0 0,0 1 0,1-1 0,-1 1 0,0 0 0,-39 23 0,8 4 0,1 1 0,2 2 0,0 0 0,3 2 0,-25 38 0,48-66 0,0 0 0,1 0 0,0 0 0,0 0 0,0 0 0,0 0 0,1 0 0,-2 9 0,3-13 0,1 0 0,-1 1 0,0-1 0,0 0 0,0 0 0,1 1 0,-1-1 0,0 0 0,1 0 0,-1 0 0,1 0 0,0 0 0,-1 0 0,1 0 0,0 0 0,0 0 0,-1 0 0,1 0 0,0 0 0,0 0 0,0 0 0,0-1 0,0 1 0,0 0 0,1-1 0,-1 1 0,0-1 0,0 1 0,0-1 0,0 0 0,1 1 0,-1-1 0,0 0 0,0 0 0,1 0 0,-1 0 0,0 0 0,2 0 0,25 0 0,0-2 0,-1 0 0,1-2 0,28-7 0,-25 5 0,0 0 0,50-1 0,-80 7 0,0 0 0,0 0 0,0 0 0,0 1 0,1-1 0,-1 0 0,0 1 0,0-1 0,0 0 0,0 1 0,0-1 0,0 1 0,0 0 0,-1-1 0,1 1 0,0 0 0,0-1 0,0 1 0,-1 0 0,1 0 0,0 0 0,-1 0 0,1 0 0,0 0 0,-1 0 0,1 0 0,-1 0 0,0 0 0,1 0 0,-1 0 0,0 0 0,0 0 0,0 0 0,1 0 0,-1 0 0,0 1 0,-1-1 0,1 0 0,0 0 0,0 0 0,0 0 0,-1 0 0,1 2 0,-2 2 0,1 1 0,0 0 0,-1-1 0,0 1 0,0-1 0,-1 0 0,-3 6 0,1-3-270,-1 0 0,0-1 0,-1 1 0,0-2 1,0 1-1,0-1 0,-1 0 0,-16 10 0,17-12-271,-1-1 0,0 1 0,0-2 0,0 1-1,0-1 1,-1 0 0,1-1 0,-1 0 0,1 0 0,-13-1 0,-18-2-7702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1.562"/>
    </inkml:context>
    <inkml:brush xml:id="br0">
      <inkml:brushProperty name="width" value="0.025" units="cm"/>
      <inkml:brushProperty name="height" value="0.025" units="cm"/>
    </inkml:brush>
  </inkml:definitions>
  <inkml:trace contextRef="#ctx0" brushRef="#br0">0 0 23190,'0'0'5509,"24"50"-7046,-15-31-4261,-3-1-10697</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2.060"/>
    </inkml:context>
    <inkml:brush xml:id="br0">
      <inkml:brushProperty name="width" value="0.025" units="cm"/>
      <inkml:brushProperty name="height" value="0.025" units="cm"/>
    </inkml:brush>
  </inkml:definitions>
  <inkml:trace contextRef="#ctx0" brushRef="#br0">0 1 11307,'0'0'12806,"3"9"-11898,14 67 946,-3 0 0,4 85-1,-13-52-1130,-4-1 0,-21 165 0,21-269-707,4-9-12,4-9-8,9-28 4,-1-1 0,19-79 0,8-95 0,16-62 0,-59 275-22,1-1 0,0 0 0,0 1 0,1-1 0,-1 1 0,1-1 0,0 1 0,0 0 0,1 0 0,-1 1 0,1-1 0,0 1 0,6-5 0,-8 6 9,0 1 1,0 0-1,0 0 1,0 0-1,0 0 1,0 1-1,0-1 1,1 0-1,-1 1 1,0 0-1,0-1 1,1 1-1,-1 0 1,0 0-1,0 0 1,1 1-1,-1-1 1,0 0-1,0 1 1,0-1-1,0 1 1,1 0-1,-1 0 1,0 0-1,0 0 1,0 0-1,-1 0 1,1 1-1,0-1 1,0 0-1,-1 1 1,3 2-1,-2-2 0,0 0 0,0 1 0,0-1-1,0 1 1,0-1 0,-1 1-1,1 0 1,-1 0 0,0 0 0,0 0-1,0 0 1,0 0 0,0 0 0,-1 0-1,1 0 1,-1 0 0,0 0 0,0 0-1,0 1 1,-1 3 0,-1-1 21,1 1 0,-1-1-1,-1 0 1,1-1 0,-1 1 0,0 0 0,-1-1 0,1 1 0,-7 6 0,-8 8 203,-1-2 1,0 0-1,-37 25 0,40-31-162,-3 2-42,0 0-1,-1-1 1,-28 13-1,88-45-4711,22-9-5495,-14 10 3517</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2.960"/>
    </inkml:context>
    <inkml:brush xml:id="br0">
      <inkml:brushProperty name="width" value="0.025" units="cm"/>
      <inkml:brushProperty name="height" value="0.025" units="cm"/>
    </inkml:brush>
  </inkml:definitions>
  <inkml:trace contextRef="#ctx0" brushRef="#br0">202 418 13421,'0'0'9598,"-12"-3"-6320,8 1-3070,0 0-71,0 1-1,0-1 1,-1 1-1,1 0 1,-1 0 0,1 0-1,-1 1 1,1-1-1,-1 1 1,0 0-1,1 0 1,-1 1 0,1 0-1,-1-1 1,1 1-1,-1 1 1,1-1-1,0 1 1,-1 0 0,1 0-1,0 0 1,0 0-1,-7 6 1,4-1-6,0 0 1,0 0-1,1 0 0,-1 1 1,2 0-1,-1 1 1,1-1-1,0 1 1,1 0-1,0 0 0,1 1 1,-5 16-1,8-25-123,0-1-1,0 0 0,0 1 1,0-1-1,0 0 1,0 1-1,0-1 1,0 0-1,0 0 1,0 1-1,0-1 0,0 0 1,1 1-1,-1-1 1,0 0-1,0 0 1,0 1-1,0-1 0,0 0 1,1 1-1,-1-1 1,0 0-1,0 0 1,0 0-1,1 1 1,-1-1-1,0 0 0,0 0 1,1 0-1,-1 0 1,0 1-1,1-1 1,-1 0-1,0 0 0,0 0 1,1 0-1,-1 0 1,0 0-1,1 0 1,-1 0-1,1 0 1,18-3 341,16-14 174,3-5-449,-11 5-55,44-19 0,-64 32-21,0 2 0,1-1 1,-1 1-1,0 0 0,1 0 0,-1 1 1,1 0-1,-1 1 0,1 0 0,-1 0 1,15 2-1,-20-2 2,-1 1 0,1 0 0,-1 0 0,1-1 0,-1 1 0,1 0 0,-1 1 0,0-1 0,1 0 0,-1 0 0,0 0 0,0 1 0,0-1 0,0 1 0,0-1 0,0 1 0,0-1 0,0 1 0,-1-1 0,1 1 0,-1 0 0,1-1 0,-1 1 0,0 0 0,1 0 0,-1 2 0,0 54 0,0-40 0,17-74 0,9-121-635,-26 175 285,1 1 1,-1 0 0,1 0-1,0-1 1,-1 1-1,1 0 1,0 0-1,0 0 1,0 0 0,0 0-1,0 0 1,0 0-1,0 0 1,0 1 0,0-1-1,0 0 1,0 1-1,1-1 1,-1 0 0,3 0-1,34-8-5106,-4 1 2048,-24 4 2393,0-2 0,0 0 1,0 0-1,-1-1 1,15-13-1,-14 10 1270,0-1 0,0 0 0,-1-1-1,9-15 1,-10 13 1473,-1 0 0,0-1 0,8-27 1,-11 29 436,-1 0 0,-1-1 0,0 1 0,0-22 0,-4 63-1759,-1-1 1,-12 50-1,2-15-104,6-23-146,-5 23 589,3-1 1,-3 118-1,12-178-745,0 0 0,0 0 0,0 0 0,0 0 0,0 0 0,0 0 0,0 0 0,1-1 0,-1 1 0,0 0 0,1 0 0,-1 0 0,0 0 0,1-1 0,-1 1 0,1 0 0,-1 0 0,2 1 0,10-4 0,-9 0 0,0 0 0,-1-1 0,1 1 0,-1-1 0,0 1 0,0-1 0,0 0 0,3-5 0,2-8 0,-1 0 0,-1 0 0,-1-1 0,0 1 0,-1-1 0,1-20 0,-2-103 0,-5 133 0,-1 17 0,-3 19 0,6-21 0,-1 6 0,1 0 0,0 0 0,1 0 0,1 0 0,4 28 0,-5-39 0,1 0 0,0 0 0,0-1 0,1 1 0,-1-1 0,0 1 0,1-1 0,0 1 0,-1-1 0,1 0 0,0 0 0,0 0 0,0 0 0,0 0 0,1 0 0,-1 0 0,0-1 0,1 1 0,0-1 0,-1 0 0,1 0 0,-1 0 0,1 0 0,0 0 0,0 0 0,0-1 0,0 0 0,-1 1 0,1-1 0,0 0 0,0 0 0,0-1 0,0 1 0,0 0 0,4-2 0,2 0 0,0-1 0,0 0 0,0-1 0,0 0 0,-1 0 0,1 0 0,-1-1 0,0-1 0,0 1 0,-1-1 0,0-1 0,9-9 0,4-6 0,-1 0 0,28-44 0,-42 58 0,8-13 0,-9 18 0,-4 12 0,-8 31 0,-14 41 0,13-54 0,1 0 0,2 0 0,1 1 0,-3 47 0,8-74 0,0-1 0,0 1 0,0 0 0,0-1 0,0 1 0,0 0 0,0 0 0,0-1 0,0 1 0,0 0 0,0-1 0,1 1 0,-1-1 0,0 1 0,0 0 0,1-1 0,-1 1 0,1-1 0,-1 1 0,0-1 0,1 1 0,-1-1 0,1 1 0,-1-1 0,1 1 0,-1-1 0,1 1 0,-1-1 0,1 0 0,0 1 0,-1-1 0,1 0 0,0 0 0,-1 0 0,1 1 0,0-1 0,-1 0 0,1 0 0,0 0 0,0 0 0,1 0 0,0-1 0,-1 1 0,1 0 0,-1-1 0,1 1 0,-1-1 0,1 0 0,-1 1 0,1-1 0,-1 0 0,0 0 0,1 0 0,-1 0 0,0 0 0,0 0 0,2-3 0,14-32-2084,-8-26-6271,-9 62 8208,4-52-9350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3.286"/>
    </inkml:context>
    <inkml:brush xml:id="br0">
      <inkml:brushProperty name="width" value="0.025" units="cm"/>
      <inkml:brushProperty name="height" value="0.025" units="cm"/>
    </inkml:brush>
  </inkml:definitions>
  <inkml:trace contextRef="#ctx0" brushRef="#br0">2 1 8488,'0'0'10122,"-2"57"-9033,2-33-897,7 1-224,6 3-1410,5 0-2177,0 0-3588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3.644"/>
    </inkml:context>
    <inkml:brush xml:id="br0">
      <inkml:brushProperty name="width" value="0.025" units="cm"/>
      <inkml:brushProperty name="height" value="0.025" units="cm"/>
    </inkml:brush>
  </inkml:definitions>
  <inkml:trace contextRef="#ctx0" brushRef="#br0">146 33 11050,'0'0'15637,"-11"-1"-14410,4 1-1093,5-1-93,-1 0 0,0 1 0,0 0 0,0-1 0,0 1 0,0 0 1,0 0-1,0 1 0,0-1 0,0 1 0,0-1 0,1 1 0,-1 0 0,0 0 0,0 0 0,1 1 0,-1-1 0,0 1 0,1-1 0,0 1 0,-1 0 0,1 0 0,0 0 0,0 0 1,-4 5-1,-3 7 230,0 1 0,1 0 0,-8 22 0,13-31-195,1 0 1,0 0 0,1 0 0,-1 0-1,1 1 1,0-1 0,1 0 0,0 1-1,0-1 1,0 0 0,1 1 0,1 7 0,-1-13-68,-1 1 0,1-1 0,0 0 1,0 1-1,0-1 0,-1 0 0,1 0 1,1 0-1,-1 0 0,0 0 1,0 0-1,0 0 0,1 0 0,-1 0 1,0 0-1,1-1 0,-1 1 1,0-1-1,1 1 0,-1-1 0,1 1 1,-1-1-1,1 0 0,-1 0 1,1 0-1,0 1 0,-1-2 0,1 1 1,-1 0-1,1 0 0,1-1 1,2 1 38,1-1 0,-1-1 0,0 1 1,0 0-1,0-1 0,0 0 1,9-5-1,-1-3 16,-1 0 1,0 0-1,-1-1 0,0-1 1,0 0-1,-1 0 1,8-15-1,0-1 60,-2-1-1,18-42 1,-42 88-124,-43 105 0,46-108 0,0 1 0,0 0 0,2 0 0,0 0 0,1 0 0,0 0 0,1 25 0,1-39-20,1 1 1,-1-1-1,1 0 0,0 1 1,-1-1-1,1 1 0,0-1 1,0 0-1,0 0 0,-1 1 1,1-1-1,1 0 0,-1 0 1,0 0-1,0 0 0,0 0 0,1 0 1,-1-1-1,0 1 0,1 0 1,-1-1-1,0 1 0,1-1 1,-1 1-1,1-1 0,-1 1 1,1-1-1,-1 0 0,1 0 1,-1 0-1,1 0 0,-1 0 1,1 0-1,-1 0 0,1-1 1,-1 1-1,1-1 0,1 0 1,3 0-261,0 0 1,-1 0 0,1-1-1,-1 0 1,1 0 0,-1-1-1,0 0 1,0 0 0,6-4-1,13-20-5533,-2-5-4095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0.983"/>
    </inkml:context>
    <inkml:brush xml:id="br0">
      <inkml:brushProperty name="width" value="0.025" units="cm"/>
      <inkml:brushProperty name="height" value="0.025" units="cm"/>
      <inkml:brushProperty name="color" value="#E71224"/>
    </inkml:brush>
  </inkml:definitions>
  <inkml:trace contextRef="#ctx0" brushRef="#br0">1 5 18866,'0'0'11952,"9"-1"-11471,1-1-338,0 1 0,0 1 0,0 0 0,0 0 0,17 3 0,-26-3-131,1 0 0,0 1 1,-1-1-1,1 0 0,0 1 0,0-1 0,-1 1 1,1 0-1,-1-1 0,1 1 0,-1 0 0,1 0 1,-1 0-1,1 0 0,-1 0 0,0 0 0,0 1 1,1-1-1,-1 0 0,0 1 0,0-1 0,0 1 1,0-1-1,-1 1 0,1-1 0,0 1 0,-1 0 1,1-1-1,-1 1 0,1 0 0,-1-1 0,0 1 1,0 0-1,0 0 0,0-1 0,0 1 0,0 0 1,0-1-1,-1 1 0,1 0 0,0 0 0,-1-1 1,0 1-1,1-1 0,-1 1 0,0 0 0,0-1 1,0 1-1,-1 0 0,-12 25-12,10-21 0,0 0 0,1 0 0,0 0 0,0 1 0,0-1 0,1 1 0,0 0 0,0 0 0,1 0 0,-1 7 0,3-13-8,-1 0 0,1-1 1,-1 1-1,1 0 0,0-1 0,-1 1 1,1-1-1,0 1 0,-1-1 0,1 1 1,0-1-1,-1 0 0,1 1 0,0-1 1,0 0-1,0 1 0,0-1 0,-1 0 0,1 0 1,0 0-1,0 0 0,0 0 0,0 0 1,-1 0-1,1 0 0,0 0 0,0 0 1,0-1-1,0 1 0,-1 0 0,1 0 1,1-1-1,31-10-2042,-14-6-3289,1-5-2519</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4.582"/>
    </inkml:context>
    <inkml:brush xml:id="br0">
      <inkml:brushProperty name="width" value="0.025" units="cm"/>
      <inkml:brushProperty name="height" value="0.025" units="cm"/>
    </inkml:brush>
  </inkml:definitions>
  <inkml:trace contextRef="#ctx0" brushRef="#br0">45 52 9289,'0'0'19020,"-1"12"-17963,-14 134 1267,-13 285-1263,28-429-1065,0 0 1,0 0-1,0 1 1,0-1-1,0 0 0,1 0 1,-1 0-1,1 0 0,-1 0 1,1 0-1,0 0 1,0 0-1,0 0 0,0 0 1,0 0-1,2 2 1,-2-3-11,0-1 0,0 1 1,0-1-1,-1 0 1,1 1-1,0-1 1,0 0-1,0 1 1,0-1-1,0 0 1,0 0-1,0 0 1,0 0-1,0 0 0,0 0 1,0 0-1,0 0 1,0 0-1,0 0 1,0-1-1,0 1 1,0 0-1,0-1 1,1 0-1,3-2-124,0 0 0,0-1 1,0 1-1,0-1 0,-1 0 0,1-1 1,-1 1-1,0-1 0,5-8 0,11-20-1486,-2-1-1,-1-1 1,-2 0-1,-2-1 1,-1-1-1,9-45 1,6-74-1839,-9 0 6251,-15 129-1434,-32 225 6729,14-118-6726,4 2 1,0 101-1,11-178-1345,0-1 1,0 1-1,1-1 1,-1 1-1,1-1 0,0 0 1,1 1-1,-1-1 1,1 0-1,0 0 0,0 0 1,4 7-1,-4-9-7,-1-1 1,1 1-1,0-1 0,-1 0 0,1 0 0,0 0 0,-1 0 0,1 0 0,0 0 1,0 0-1,0 0 0,0-1 0,0 1 0,0-1 0,0 0 0,0 1 0,0-1 1,0 0-1,0 0 0,0 0 0,1 0 0,-1-1 0,0 1 0,0-1 0,0 1 0,0-1 1,0 0-1,-1 1 0,5-3 0,2-2-3,1-1-1,-1 1 1,0-2-1,0 1 1,0-1 0,-1 0-1,0 0 1,-1-1-1,1 0 1,-1-1 0,7-13-1,1-3-9,-1-1 0,17-51 0,-23 58-108,-2 0 0,0 0 1,-1-1-1,-1 0 0,0-23 1,-4 51-14,0 0 1,-1 0 0,0 0-1,0 0 1,-5 10 0,-4 14 108,1 1 7,5-16 129,-1 0-1,2 0 1,0 0 0,2 1-1,-1 0 1,2-1 0,2 34-1,-1-50-109,0 1-1,0-1 0,1 0 1,-1 0-1,0 0 0,1 1 0,-1-1 1,1 0-1,-1 0 0,1 0 0,0 0 1,-1 0-1,1 0 0,0 0 0,0 0 1,0 0-1,0-1 0,0 1 0,0 0 1,0 0-1,0-1 0,0 1 1,0-1-1,0 1 0,0-1 0,1 1 1,1 0 12,0-1 0,0 0 0,0 0 0,0 0 0,0 0 0,0 0 0,0-1 0,-1 1 0,1-1 0,5-2 0,1 0 18,-1-1 0,1 0 0,-1-1 0,0 0 0,-1 0 0,9-7 0,-1-4-36,0-1 0,-2-1 0,0 0 0,-1-1 0,0 0 0,-2-1 0,12-29 0,-25 129-411,-47 521 822,49-588-411,2-2 0,-1 0 0,-1-1 0,0 1 0,0 0 0,-1 0 0,-1-1 0,1 1 0,-2-1 0,1 0 0,-7 11 0,10-21 0,0 1 0,-1 0 0,1-1 0,0 1 0,-1-1 0,1 1 0,-1-1 0,1 1 0,-1-1 0,1 1 0,-1-1 0,1 0 0,-1 1 0,1-1 0,-1 0 0,0 1 0,1-1 0,-1 0 0,1 0 0,-1 1 0,0-1 0,1 0 0,-1 0 0,0 0 0,1 0 0,-1 0 0,0 0 0,1 0 0,-1 0 0,0 0 0,1 0 0,-1 0 0,0-1 0,1 1 0,-1 0 0,0 0 0,1-1 0,-1 1 0,1 0 0,-1-1 0,1 1 0,-1 0 0,1-1 0,-1 1 0,1-1 0,-1 1 0,1-1 0,-1 1 0,1-1 0,0 0 0,-1 1 0,1-1 0,0 1 0,0-1 0,-1 0 0,1 1 0,0-1 0,0 0 0,0-1 0,-11-42 0,7 15-114,1 0 0,2 0 0,1 0 0,1-1 0,2 1 0,12-55 0,-9 62-256,1 0 1,1 0-1,1 1 0,1 0 1,1 1-1,1 0 0,1 0 0,0 1 1,22-22-1,3 2-6730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5.540"/>
    </inkml:context>
    <inkml:brush xml:id="br0">
      <inkml:brushProperty name="width" value="0.025" units="cm"/>
      <inkml:brushProperty name="height" value="0.025" units="cm"/>
    </inkml:brush>
  </inkml:definitions>
  <inkml:trace contextRef="#ctx0" brushRef="#br0">84 64 4644,'6'-61'12215,"-7"61"-12106,1 0 0,0 1-1,0-1 1,0 0 0,0 0 0,0 1 0,-1-1 0,1 0 0,0 0 0,0 1 0,-1-1 0,1 0 0,0 0 0,0 0 0,0 1 0,-1-1 0,1 0 0,0 0 0,-1 0 0,1 0 0,0 0 0,0 0 0,-1 0 0,1 0 0,0 0 0,-1 0 0,1 0-1,0 0 1,-1 0 0,1 0 0,0 0 0,0 0 0,-1 0 0,1 0 0,0 0 0,-1 0 0,1 0 0,0 0 0,0-1 0,-1 1 0,1 0 0,0 0 0,0 0 0,-1 0 0,1-1 0,0 1 0,0 0 0,0 0 0,-1-1 0,1 1 0,0 0 0,0 0-1,0-1 1,0 1 0,0 0 0,-1 0 0,1-1 0,0 1 0,0 0 0,0-1 0,0 1 0,0-1 0,-15 26 1007,7 1-690,1 0-1,1 0 0,-5 52 0,5 86 571,5-107-634,-20 543 4443,32-692-4726,6-58-94,-20-78 19,-1 57-24,5 176-44,1-1-1,0 0 1,-1 1-1,2-1 1,-1 0-1,0-1 1,4 5-1,0 1 26,-2-2 15,0 0 0,1 0 0,1-1 1,-1 1-1,1-1 0,0 0 0,0-1 0,0 0 1,1 0-1,0 0 0,0-1 0,0 0 0,8 4 1,-10-7 39,-1 1 1,1-1 0,0 0 0,-1 0-1,1-1 1,0 1 0,-1-1 0,1 0-1,0-1 1,0 1 0,-1-1 0,1 0-1,0 0 1,-1 0 0,1 0 0,-1-1-1,1 0 1,-1 0 0,0 0-1,0-1 1,0 1 0,0-1 0,0 0-1,4-4 1,7-8 12,0 0-1,-1 0 1,-1-2 0,0 0-1,-1 0 1,-1-1-1,0-1 1,-2 1-1,0-2 1,-1 1 0,-1-1-1,-1-1 1,-1 1-1,0-1 1,-2 0-1,2-32 1,-5 53-29,-1 1 0,1-1 0,0 0 0,-1 1 0,1-1 0,0 0 0,-1 1 0,1-1 0,0 0 0,-1 1 0,1-1 0,-1 0 0,1 0 0,0 1 0,-1-1 0,1 0 0,-1 0 0,1 0 0,-1 0 0,1 0 0,-1 0 0,1 0 0,-1 0 0,1 0 0,0 0 0,-1 0 0,1 0 0,-1 0 0,1 0 0,-1 0 0,1 0 0,-1 0 0,1 0 0,-1-1 0,1 1 0,0 0 0,-1 0 0,1-1 0,-1 1 0,1 0 0,0-1 0,-1 1 0,1 0 0,0-1 0,-1 1 0,1 0 0,0-1 0,0 1 0,-1-1 0,1 1 0,0 0 0,0-1 0,0 1 0,0-1 0,-1 1 0,1-1 0,0 1 0,0-1 0,0 1 0,0-1 0,0 1 0,0-1 0,0 1 0,0-1 0,1 1 0,-1-1 0,0 1 0,0 0 0,0-1 0,-25 31 0,8 6 0,1-1 0,2 2 0,1 0 0,2 1 0,2 0 0,1 0 0,2 1 0,-1 46 0,7-82 0,0 0 0,0 0 0,0 0 0,1 0 0,-1 0 0,1 0 0,0-1 0,0 1 0,0 0 0,0 0 0,1 0 0,-1-1 0,1 1 0,0-1 0,-1 1 0,1-1 0,0 0 0,1 1 0,-1-1 0,0 0 0,0-1 0,1 1 0,-1 0 0,1-1 0,0 1 0,-1-1 0,1 0 0,0 0 0,0 0 0,0 0 0,0 0 0,0-1 0,0 1 0,0-1 0,0 0 0,0 0 0,6 0 0,2-1 0,0 1 0,1-1 0,-1-1 0,0 0 0,0-1 0,0 0 0,0-1 0,-1 0 0,14-7 0,-8 1 0,-1 0 0,0-1 0,0 0 0,-2-1 0,1-1 0,12-16 0,-20 23 0,-1 0 0,-1 0 0,1-1 0,-1 0 0,0 0 0,-1 0 0,1 0 0,-1 0 0,-1-1 0,0 1 0,0-1 0,0 0 0,-1 0 0,0 0 0,0 1 0,-1-15 0,0 22 0,0-1 0,-1 0 0,1 0 0,0 0 0,0 0 0,0 0 0,0 0 0,-1 1 0,1-1 0,0 0 0,-1 0 0,1 0 0,-1 1 0,1-1 0,-1 0 0,1 1 0,-1-1 0,0 0 0,1 1 0,-1-1 0,0 1 0,1-1 0,-1 1 0,0-1 0,0 1 0,0-1 0,-1 0 0,0 1 0,0 0 0,0 0 0,0 0 0,0 0 0,1 1 0,-1-1 0,0 0 0,0 1 0,0-1 0,0 1 0,0 0 0,-2 1 0,-2 1 0,0 1 0,0-1 0,0 1 0,0 1 0,1-1 0,-6 7 0,-2 4 0,1 0 0,1 0 0,0 1 0,1 1 0,1-1 0,1 2 0,0-1 0,1 1 0,1 0 0,-6 28 0,12-45-2,0 1 0,0-1 0,0 0-1,0 0 1,0 1 0,0-1 0,0 0 0,0 0 0,0 0 0,1 1 0,-1-1-1,0 0 1,1 0 0,-1 0 0,1 0 0,0 0 0,-1 0 0,1 0 0,0 0-1,0 0 1,-1 0 0,1 0 0,0 0 0,0 0 0,2 0 0,-1 1-23,0-1 1,1 0 0,0-1-1,-1 1 1,1 0 0,-1-1 0,1 1-1,0-1 1,-1 0 0,1 0-1,3 0 1,3-1-232,-1 0 1,0 0-1,0-1 1,0 0-1,0-1 1,0 0-1,9-4 0,-5-1-2876,-1 0 0,0-1 0,17-15-1,0-7-10357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5.912"/>
    </inkml:context>
    <inkml:brush xml:id="br0">
      <inkml:brushProperty name="width" value="0.025" units="cm"/>
      <inkml:brushProperty name="height" value="0.025" units="cm"/>
    </inkml:brush>
  </inkml:definitions>
  <inkml:trace contextRef="#ctx0" brushRef="#br0">183 0 5733,'0'0'-993</inkml:trace>
  <inkml:trace contextRef="#ctx0" brushRef="#br0" timeOffset="1">183 0 7719,'0'0'18717,"3"1"-15705,-3-1-2977,0 1-1,1-1 1,-1 1-1,1-1 0,-1 0 1,1 1-1,-1-1 1,0 1-1,1-1 1,-1 1-1,0-1 1,1 1-1,-1-1 1,0 1-1,0-1 0,0 1 1,0-1-1,1 1 1,-1-1-1,0 1 1,0-1-1,0 1 1,0 0-1,0-1 0,0 1 1,0-1-1,-1 2 1,-1 5 212,-2 0 0,1 0 0,-1 0 0,0 0 0,-1-1 0,1 0 0,-12 12 0,-2 4 46,-11 20-223,20-27-98,-1 0 1,0 0-1,-1-1 1,-1-1-1,0 0 0,-20 16 1,28-33-7005,2-11 3352,3-14-1431,4 0-233,6-2-1660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6.254"/>
    </inkml:context>
    <inkml:brush xml:id="br0">
      <inkml:brushProperty name="width" value="0.025" units="cm"/>
      <inkml:brushProperty name="height" value="0.025" units="cm"/>
    </inkml:brush>
  </inkml:definitions>
  <inkml:trace contextRef="#ctx0" brushRef="#br0">1 131 7719,'0'0'15759,"51"19"-14446,-40 3-608,2 2-385,5 1-256,3-2-31,-1-5-450,1-4-2081,2-7-2531,-3-7-6822</inkml:trace>
  <inkml:trace contextRef="#ctx0" brushRef="#br0" timeOffset="1">335 0 18898,'0'0'7431,"-5"78"-4805,0-43-992,-3 2-513,5-1-576,3-4-321,0-5-192,0-6-288,6-8-1186,4-7-800,0-6-897,-1-9-1665,-2-12-2692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6.691"/>
    </inkml:context>
    <inkml:brush xml:id="br0">
      <inkml:brushProperty name="width" value="0.025" units="cm"/>
      <inkml:brushProperty name="height" value="0.025" units="cm"/>
    </inkml:brush>
  </inkml:definitions>
  <inkml:trace contextRef="#ctx0" brushRef="#br0">66 0 21845,'0'0'2151,"0"8"-32,-17 118-546,-18 264 3506,34-390-5079,1 1 0,0 0 0,0-1 0,0 1 0,0 0 0,0-1 0,0 1 0,0 0 0,0 0 0,0-1 0,0 1 0,0 0 0,1-1 0,-1 1 0,0 0 0,0-1 0,1 1 0,-1-1 0,0 1 0,1 0 0,-1-1 0,1 1 0,-1-1 0,1 1 0,-1-1 0,1 1 0,-1-1 0,1 0 0,-1 1 0,1-1 0,-1 1 0,1-1 0,0 0 0,-1 0 0,1 1 0,0-1 0,-1 0 0,1 0 0,0 0 0,-1 0 0,1 0 0,0 0 0,-1 0 0,1 0 0,0 0 0,-1 0 0,1 0 0,0 0 0,-1 0 0,1-1 0,0 1 0,-1 0 0,1 0 0,0-1 0,-1 1 0,1 0 0,-1-1 0,1 1 0,-1-1 0,1 0 0,39-28 0,-38 27 0,21-20-24,34-27-130,-53 46 143,0 0-1,0 0 0,1 1 0,-1-1 0,1 1 0,-1 1 0,1-1 0,0 0 0,0 1 1,0 0-1,9-1 0,-13 3 3,1-1-1,-1 0 1,0 1 0,1-1 0,-1 1 0,0-1-1,0 1 1,1 0 0,-1-1 0,0 1 0,0 0-1,0 0 1,0 0 0,0 0 0,0 0 0,0 0 0,0 0-1,-1 0 1,1 0 0,0 0 0,-1 0 0,1 1-1,-1-1 1,1 0 0,-1 1 0,1-1 0,-1 0 0,0 1-1,0-1 1,1 0 0,-1 2 0,2 52 61,-2-44-2,0-3-26,0 1 0,-1-1 0,0 1 0,0-1 0,-1 1 0,0-1 0,-1 0 0,1 0 0,-2 0 0,1 0 0,-6 8 0,6-11-10,-1 0 0,-1 0 0,1 0 0,-1 0 0,1-1 0,-1 0 0,-1 0 0,1 0 0,-1 0 0,1-1 0,-1 0 0,0 0 0,0 0 0,0-1 0,-8 2 0,9-2-194,-1-1 0,1 0 0,0 0 0,0 0 0,0-1 0,-1 1 0,1-1 0,0-1 0,-1 1 0,1-1 0,0 0 0,0 0 1,0 0-1,-1-1 0,1 1 0,1-1 0,-1-1 0,-6-3 0,8 4-73,0-1 0,0 0 0,1 0 0,-1 0 0,1 0 1,0 0-1,0-1 0,0 1 0,0-1 0,0 1 0,1-1 1,0 0-1,0 0 0,0 0 0,0 1 0,0-1 0,1 0 0,0 0 1,-1 0-1,2 0 0,-1 0 0,0 0 0,1 0 0,0 0 0,2-6 1,10-22-7938,11-4-5946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7.062"/>
    </inkml:context>
    <inkml:brush xml:id="br0">
      <inkml:brushProperty name="width" value="0.025" units="cm"/>
      <inkml:brushProperty name="height" value="0.025" units="cm"/>
    </inkml:brush>
  </inkml:definitions>
  <inkml:trace contextRef="#ctx0" brushRef="#br0">83 1 11499,'0'0'16976,"-35"70"-14221,19-30-1218,3 6-1537,3 3 0,2-2 0,7 1 0,1-4 0,0-3 0,0-7 0,7-5 0,-1-9-1569,-3-11-1731,6-13-11113</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7.403"/>
    </inkml:context>
    <inkml:brush xml:id="br0">
      <inkml:brushProperty name="width" value="0.025" units="cm"/>
      <inkml:brushProperty name="height" value="0.025" units="cm"/>
    </inkml:brush>
  </inkml:definitions>
  <inkml:trace contextRef="#ctx0" brushRef="#br0">52 84 21044,'0'0'5984,"11"4"-3539,-1-1-2173,-1 0-1,1 0 0,0-1 1,0 0-1,0-1 1,0 0-1,14-1 1,-20 0-237,-1 0 0,0 0 0,1-1 0,-1 1 0,0-1 0,0 0 0,1 0 0,-1 0 0,0 0 0,0-1 0,0 1 1,0-1-1,0 0 0,-1 1 0,1-1 0,0-1 0,-1 1 0,0 0 0,1-1 0,-1 1 0,0-1 0,0 1 0,0-1 0,-1 0 0,1 0 1,-1 0-1,1 0 0,-1 0 0,0 0 0,0-1 0,0-3 0,-1 6-35,1-1 0,-1 1 0,0 0 0,0-1 0,-1 1 0,1-1 0,0 1 0,0 0 0,-1-1 0,1 1 0,-1-1 0,1 1 0,-1 0 0,1 0 0,-1-1 0,0 1 0,0 0 0,0 0 0,1 0 0,-1 0 0,0 0 0,0 0 0,-1 0 0,1 0 0,0 0 0,0 0 0,0 1 0,-1-1 0,1 0 0,0 1 0,0-1 0,-1 1 0,1 0 0,-1-1 0,1 1 0,0 0 0,-1 0 0,1 0 0,-1 0 0,1 0 0,-1 0 0,0 0 0,-5 0 0,1 0 0,0 0 0,0 1 0,0 0 0,0 0 0,0 1 0,0-1 0,0 1 0,-6 3 0,2 1 0,0 1 0,1 0 0,0 1 0,0 0 0,1 0 0,0 1 0,0 0 0,1 0 0,0 1 0,1 0 0,0 0 0,1 0 0,0 1 0,0 0 0,1 0 0,1 0 0,-1 0 0,-1 18 0,5-26-49,0-1 0,0 1 0,0 0 0,1 0 0,-1 0 0,1 0-1,-1-1 1,1 1 0,0 0 0,0-1 0,0 1 0,1-1 0,-1 1 0,1-1 0,-1 1 0,1-1 0,0 0 0,0 0 0,0 0-1,0 0 1,0 0 0,0 0 0,1-1 0,-1 1 0,0-1 0,1 1 0,0-1 0,-1 0 0,1 0 0,3 1 0,5 1-1043,1-1 0,-1 1 0,1-2 1,0 0-1,24-1 0,19-2-11720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7.834"/>
    </inkml:context>
    <inkml:brush xml:id="br0">
      <inkml:brushProperty name="width" value="0.025" units="cm"/>
      <inkml:brushProperty name="height" value="0.025" units="cm"/>
    </inkml:brush>
  </inkml:definitions>
  <inkml:trace contextRef="#ctx0" brushRef="#br0">18 1 11659,'0'0'17563,"1"16"-16725,18 318 768,-19-266-1331,-4 0 0,-3-1 1,-17 77-1,24-144-275,-1 0 0,1 0 0,0 0 0,0 0 0,0 0 0,0 0 0,0 0 0,0 0 0,0 0 0,0 0 0,0 0 0,0 0 0,-1 0 0,1 0 0,0 0 0,0 1 0,0-1 0,0 0 0,0 0 0,0 0 0,0 0 0,0 0 0,0 0 0,0 0 0,0 0 0,-1 0 0,1 0 0,0-21 0,6-35 0,20-78 0,84-246 0,-106 371 0,0-1 0,1 1 0,11-17 0,-16 25 0,0 0 0,1 0 0,0-1 0,-1 1 0,1 0 0,0 0 0,0 1 0,-1-1 0,1 0 0,0 0 0,0 0 0,0 0 0,0 1 0,0-1 0,0 0 0,0 1 0,0-1 0,0 1 0,0-1 0,1 1 0,-1 0 0,0-1 0,0 1 0,0 0 0,1 0 0,-1 0 0,0 0 0,0 0 0,0 0 0,1 0 0,-1 0 0,0 1 0,0-1 0,0 0 0,1 1 0,-1-1 0,0 1 0,0-1 0,0 1 0,0-1 0,0 1 0,0 0 0,0 0 0,0-1 0,1 3 0,0-1 0,-1 0 0,1 0 0,-1 0 0,1 1 0,-1-1 0,0 1 0,0-1 0,0 1 0,0-1 0,0 1 0,-1 0 0,1-1 0,-1 1 0,1 0 0,-1 0 0,0-1 0,0 1 0,-1 0 0,1 0 0,0-1 0,-1 1 0,0 0 0,0-1 0,1 1 0,-2-1 0,1 1 0,0-1 0,0 1 0,-2 1 0,-3 5 0,1-1 0,-1-1 0,-1 1 0,1-1 0,-1 0 0,-14 10 0,-49 31 0,63-44 0,1 0 0,-1-1 0,0 0 0,1 0 0,-2-1 0,1 0 0,0 0 0,0 0 0,-10 0 0,17-2-36,-1-1 0,1 1 0,0 0 0,-1 0 0,1 0 0,0-1 0,0 1 0,-1 0 0,1 0 0,0-1 0,0 1 0,-1 0 0,1-1 0,0 1 0,0 0 0,0-1 0,0 1 0,0 0 0,-1-1 0,1 1 0,0 0 0,0-1 0,0 1 0,0 0 0,0-1 0,0 1 1,0 0-1,0-1 0,0 1 0,0-1 0,0 1 0,0 0 0,0-1 0,1 1 0,-1 0 0,0-1 0,0 1 0,0 0 0,0-1 0,1 1 0,-1 0 0,0 0 0,0-1 0,1 1 0,-1 0 0,0 0 0,0-1 0,1 1 0,0 0 0,11-19-4261,14-5-1602,5-6-1516</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8.332"/>
    </inkml:context>
    <inkml:brush xml:id="br0">
      <inkml:brushProperty name="width" value="0.025" units="cm"/>
      <inkml:brushProperty name="height" value="0.025" units="cm"/>
    </inkml:brush>
  </inkml:definitions>
  <inkml:trace contextRef="#ctx0" brushRef="#br0">74 1 19346,'0'0'6593,"-3"10"-4820,-21 70-44,13-49-1064,1 0 0,2 0 1,1 0-1,-2 36 0,8-66-665,1-1 0,0 1 0,0-1 0,0 1 0,0-1 0,0 1 0,0 0 0,0-1 0,0 1 0,0-1 0,0 1 0,0-1 0,0 1 0,0-1 0,1 1 0,-1-1 0,0 1 0,0-1 0,1 1 0,-1-1 0,0 1 0,1-1 0,-1 1 0,0-1 0,1 1 0,-1-1 0,1 0 0,-1 1 0,0-1 0,1 0 0,-1 1 0,2-1 0,16-7 0,14-25 0,-22 16 0,0-1 0,-2 0 0,0-1 0,-1 0 0,-1 0 0,0 0 0,-1-1 0,-2 0 0,0 0 0,1-24 0,-21 90 0,14-38 0,2 0 0,-1 0 0,1 0 0,1 0 0,0 1 0,1 8 0,-1-16 0,0 0 0,1 1 0,-1-1 0,1 0 0,0 0 0,0 0 0,0 0 0,0 0 0,0 0 0,0-1 0,1 1 0,-1 0 0,0 0 0,1-1 0,-1 1 0,1-1 0,0 0 0,0 1 0,-1-1 0,1 0 0,0 0 0,0 0 0,0 0 0,0 0 0,0-1 0,0 1 0,1 0 0,-1-1 0,0 0 0,4 1 0,4-1 0,0 0 0,0 0 0,-1-1 0,1 0 0,-1-1 0,1 0 0,-1-1 0,0 1 0,1-2 0,-1 1 0,-1-2 0,1 1 0,-1-1 0,1 0 0,12-11 0,-12 8 0,0 1 0,-1-1 0,0-1 0,0 1 0,-1-1 0,0-1 0,-1 1 0,0-1 0,-1 0 0,0 0 0,0-1 0,-1 0 0,3-12 0,-7 23 0,0 0 0,0 0 0,0 0 0,0 0 0,0 0 0,0 1 0,-1-1 0,1 0 0,0 0 0,0 0 0,0 0 0,0 0 0,0 0 0,-1 0 0,1 0 0,0 0 0,0 0 0,0 0 0,0 0 0,0-1 0,0 1 0,-1 0 0,1 0 0,0 0 0,0 0 0,0 0 0,0 0 0,0 0 0,0 0 0,0 0 0,-1 0 0,1 0 0,0-1 0,0 1 0,0 0 0,0 0 0,0 0 0,0 0 0,0 0 0,0 0 0,0 0 0,0-1 0,0 1 0,0 0 0,0 0 0,0 0 0,0 0 0,0 0 0,0-1 0,0 1 0,0 0 0,0 0 0,0 0 0,0 0 0,0 0 0,0 0 0,0-1 0,0 1 0,0 0 0,0 0 0,0 0 0,-7 6 0,-4 11 0,1 0 0,0 1 0,2 0 0,0 0 0,1 1 0,0 0 0,2 0 0,1 0 0,0 1 0,-2 37 0,6-55-47,0 0 1,0 0-1,0-1 0,0 1 0,0 0 1,0 0-1,0 0 0,1 0 0,-1 0 1,1-1-1,-1 1 0,1 0 1,0 0-1,0-1 0,0 1 0,0 0 1,0-1-1,0 1 0,0-1 0,2 2 1,-2-2-75,1-1-1,-1 1 1,0-1 0,1 1 0,-1-1 0,0 0-1,1 0 1,-1 1 0,1-1 0,-1 0 0,1 0 0,-1 0-1,0-1 1,1 1 0,-1 0 0,1 0 0,-1-1 0,0 1-1,1-1 1,1 0 0,2-2-550,1 0-1,0 0 1,-1-1-1,0 0 1,0 0-1,0 0 1,0 0 0,-1-1-1,0 0 1,6-7-1,8-21-8051</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8.690"/>
    </inkml:context>
    <inkml:brush xml:id="br0">
      <inkml:brushProperty name="width" value="0.025" units="cm"/>
      <inkml:brushProperty name="height" value="0.025" units="cm"/>
    </inkml:brush>
  </inkml:definitions>
  <inkml:trace contextRef="#ctx0" brushRef="#br0">16 1 11691,'0'0'12460,"-15"53"-12716,15-26-1506,5 0-1633,7 0-1986,3-2-4260</inkml:trace>
  <inkml:trace contextRef="#ctx0" brushRef="#br0" timeOffset="1">259 234 20275,'0'0'7954,"-8"-3"-6005,5 2-1901,-1-1 1,1 1-1,0 0 0,0 1 1,-1-1-1,1 1 1,-1-1-1,1 1 0,-1 0 1,1 0-1,0 1 1,-1-1-1,1 1 0,-1-1 1,1 1-1,0 0 1,0 0-1,-1 1 1,1-1-1,0 1 0,0 0 1,0-1-1,1 1 1,-1 0-1,0 1 0,1-1 1,-1 0-1,1 1 1,-3 2-1,-9 10 169,0 1 1,-15 23 0,26-34-181,0 0 0,0 1 0,0-1 1,1 1-1,-1 0 0,1-1 0,1 1 1,-1 0-1,1 0 0,0 0 0,0 0 1,1 10-1,1-14-44,-1-1 1,1 1-1,0 0 0,0 0 0,0 0 1,0 0-1,0-1 0,0 1 1,0-1-1,1 1 0,-1-1 0,1 1 1,-1-1-1,1 0 0,-1 1 1,1-1-1,0 0 0,-1 0 0,1 0 1,0-1-1,0 1 0,0 0 1,0-1-1,0 1 0,0-1 0,0 0 1,0 1-1,0-1 0,0 0 1,0 0-1,3-1 0,5 2-198,0-1 0,1-1-1,-1 0 1,0 0 0,12-4-1,-11 2-1262,0-2 0,-1 0 0,1 0 0,-1-1 0,10-7 0,14-13-6406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1.340"/>
    </inkml:context>
    <inkml:brush xml:id="br0">
      <inkml:brushProperty name="width" value="0.025" units="cm"/>
      <inkml:brushProperty name="height" value="0.025" units="cm"/>
      <inkml:brushProperty name="color" value="#E71224"/>
    </inkml:brush>
  </inkml:definitions>
  <inkml:trace contextRef="#ctx0" brushRef="#br0">51 0 17745,'0'0'13666,"5"11"-13271,0-1-329,5 13 118,0-1 0,10 36 1,-18-52-166,0 0 0,-1-1 0,0 1 0,0 0 0,0 0 0,-1 0 0,0 0 0,0 0 0,-1 1 0,1-1 0,-1 0 0,0-1 0,-1 1 0,0 0 0,0 0 0,0-1 0,-4 9 0,-2-3-362,1 0 0,-2 0 0,1 0 0,-1-1 0,-1-1 0,0 1 0,-17 11 0,24-20-4552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9.061"/>
    </inkml:context>
    <inkml:brush xml:id="br0">
      <inkml:brushProperty name="width" value="0.025" units="cm"/>
      <inkml:brushProperty name="height" value="0.025" units="cm"/>
    </inkml:brush>
  </inkml:definitions>
  <inkml:trace contextRef="#ctx0" brushRef="#br0">17 72 15439,'0'0'7516,"-4"9"-4388,-9 29-875,13-38-2192,0 1 1,0 0-1,0 0 1,0 0-1,0-1 0,1 1 1,-1 0-1,0 0 0,0-1 1,1 1-1,-1 0 0,0 0 1,1-1-1,-1 1 0,0 0 1,1-1-1,-1 1 0,1 0 1,0-1-1,-1 1 0,1-1 1,-1 1-1,1-1 0,0 1 1,-1-1-1,1 0 0,0 1 1,0-1-1,-1 0 1,1 1-1,0-1 0,0 0 1,-1 0-1,1 0 0,1 0 1,32 3 782,-29-3-688,7 0-68,0 0 1,0-1 0,0 0 0,0-1 0,0 0 0,0-1 0,20-8 0,-29 10-73,1-1 1,-1 1-1,0-1 1,0 0-1,0 0 1,0 0-1,0-1 1,0 1-1,-1-1 1,1 1-1,-1-1 1,1 0-1,-1 0 1,0 0-1,-1 0 1,1-1-1,0 1 1,-1 0-1,0-1 1,1 1-1,-2-1 1,1 0-1,0 1 1,-1-1-1,1 1 1,-1-1-1,0 0 1,0 1-1,-1-1 0,0-4 1,1 7-17,-1-1 0,1 1 0,-1 0 0,1-1 0,-1 1 0,0 0 0,0-1 0,1 1 0,-1 0 0,0 0 0,0 0 0,-1 0 0,1 0 0,0 0 0,0 0 0,0 0 0,-1 0 0,1 0 0,0 1 0,-1-1 0,1 1 0,0-1 0,-1 1 0,1-1 0,-1 1 0,1 0 0,-1 0 0,1-1 0,-1 1 0,1 0 0,-1 0 0,-1 1 0,-2-1 0,-1 0 0,1 1 0,-1 0 0,1 0 0,-1 0 0,1 0 0,-10 5 0,3 0 0,1 1 0,1 0 0,-1 1 0,1 0 0,0 1 0,-8 9 0,13-12 0,0-1 0,1 0 0,0 1 0,0 0 0,0 0 0,1 0 0,0 0 0,0 1 0,0-1 0,1 1 0,0-1 0,-2 15 0,4-20-48,0 1 0,0-1 0,0 1 0,0-1-1,0 1 1,1-1 0,-1 1 0,1-1 0,-1 1 0,1-1 0,-1 1 0,1-1-1,0 0 1,-1 1 0,1-1 0,0 0 0,0 1 0,0-1 0,0 0 0,0 0 0,1 0-1,-1 0 1,2 1 0,1 0-265,0 0 0,0 0 0,1 0 0,-1 0 0,0-1-1,1 0 1,-1 0 0,7 0 0,1 0-652,-1 0 1,1-1-1,0-1 1,0 0-1,0 0 1,11-4-1,16-12-5948,2-4-3668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9.403"/>
    </inkml:context>
    <inkml:brush xml:id="br0">
      <inkml:brushProperty name="width" value="0.025" units="cm"/>
      <inkml:brushProperty name="height" value="0.025" units="cm"/>
    </inkml:brush>
  </inkml:definitions>
  <inkml:trace contextRef="#ctx0" brushRef="#br0">163 89 7815,'3'-9'9391,"-1"2"-8590,1 1 623,-1 0-1,0 0 0,-1-1 1,0 1-1,2-11 1,-3 16-1296,0 0 0,0 0 1,-1 0-1,1 0 1,0 0-1,0 0 1,0 0-1,-1 0 1,1 0-1,0 0 1,-1 0-1,1 0 0,-1 0 1,1 1-1,-1-1 1,0 0-1,1 0 1,-1 0-1,0 1 1,1-1-1,-1 0 1,0 1-1,0-1 1,0 1-1,0-1 0,1 1 1,-1-1-1,0 1 1,0 0-1,0-1 1,0 1-1,0 0 1,0 0-1,0 0 1,0-1-1,0 1 1,0 0-1,0 0 0,0 1 1,0-1-1,0 0 1,0 0-1,0 0 1,0 1-1,0-1 1,0 0-1,-2 2 1,-5 1-123,1 0 0,-1 0 0,1 1 0,-1 0 0,1 0 0,0 1 0,1 0 0,-1 1 0,1-1 0,-6 7 0,7-7-7,0 0 0,1 0 0,-1 0 0,1 1 0,1 0 0,-1-1 0,1 1 0,0 0 0,0 1 0,0-1 0,1 1 0,-2 10 0,4-15-3,0-1 0,0 0 0,0 1 0,1-1 0,-1 0 0,0 1 0,1-1 0,-1 0 0,1 0-1,0 0 1,-1 1 0,1-1 0,0 0 0,0 0 0,-1 0 0,1 0 0,0 0 0,0 0 0,0 0 0,0-1 0,1 1 0,-1 0 0,0-1 0,0 1 0,0 0 0,1-1-1,-1 1 1,2-1 0,44 11-355,-34-9 158,30 6-711,-23-5 693,0 0 0,0 2 0,-1 0 0,0 1 0,0 1 0,20 10 0,-38-16 236,1 0-1,-1 0 1,1-1 0,-1 1-1,0 0 1,1 0-1,-1 0 1,0 0 0,0 1-1,0-1 1,0 0 0,0 0-1,0 1 1,0-1-1,0 1 1,0-1 0,0 0-1,-1 1 1,1 0-1,-1-1 1,1 1 0,-1-1-1,0 1 1,0 0 0,1-1-1,-1 1 1,-1 1-1,1 0 61,-2 0 0,1 0 0,0 0 0,-1 0 0,1 0 0,-1 0-1,0-1 1,0 1 0,0-1 0,0 0 0,0 1 0,0-1 0,-4 2 0,-9 7 318,-1 0 0,0-1 1,-25 12-1,-49 14-395,82-33 0,1-1 0,-1 0 0,1-1 0,-1 1 0,0-2 0,0 1 0,0-1 0,0 0 0,1 0 0,-11-3 0,16 3-101,1-1 0,0 1 0,0-1 0,0 0 1,0 1-1,0-1 0,0 0 0,0 1 0,0-1 0,0 0 0,1 0 0,-1 0 1,0 0-1,0 0 0,1 0 0,-1 0 0,1 0 0,-1 0 0,1 0 0,-1-1 1,1 1-1,0 0 0,0 0 0,-1 0 0,1-3 0,0-34-5582,1 31 4316,4-37-5872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9.775"/>
    </inkml:context>
    <inkml:brush xml:id="br0">
      <inkml:brushProperty name="width" value="0.025" units="cm"/>
      <inkml:brushProperty name="height" value="0.025" units="cm"/>
    </inkml:brush>
  </inkml:definitions>
  <inkml:trace contextRef="#ctx0" brushRef="#br0">107 0 19859,'0'0'8039,"21"74"-6117,-21-29-480,-6 6-674,-5 2-255,2 0-289,0 1-224,2 1 0,-4 3-1313,2-3-2819,-2-2-3555,4-4-8297</inkml:trace>
  <inkml:trace contextRef="#ctx0" brushRef="#br0" timeOffset="1">29 868 1441,'0'0'24728,"-21"63"-19924,16-47-3010,5-2-1794,-2-1 0,2-7 0,0-3-1345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6:52.388"/>
    </inkml:context>
    <inkml:brush xml:id="br0">
      <inkml:brushProperty name="width" value="0.025" units="cm"/>
      <inkml:brushProperty name="height" value="0.025" units="cm"/>
    </inkml:brush>
  </inkml:definitions>
  <inkml:trace contextRef="#ctx0" brushRef="#br0">157 1 6118,'-52'4'1706,"34"-3"802,-1 0 1,0 2-1,-29 6 0,53-9-2140,1 1 0,0-1 0,-1 1 0,1 0 0,0 0 0,-1 0 0,10 5 0,6 0 222,129 29 642,1-7 0,2-5-1,155 1 1,-188-23-540,816 25 1883,-436-17-2029,-65-3-19,-121 19-493,97 2 55,210-24-457,-622-13-5312,-9-11-1266,1-7-7958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7:14.027"/>
    </inkml:context>
    <inkml:brush xml:id="br0">
      <inkml:brushProperty name="width" value="0.025" units="cm"/>
      <inkml:brushProperty name="height" value="0.025" units="cm"/>
    </inkml:brush>
  </inkml:definitions>
  <inkml:trace contextRef="#ctx0" brushRef="#br0">89 83 3235,'0'0'5338,"-8"1"-3859,-25 0-123,32-1-1155,0-1 0,0 0 0,0 1 0,0-1 0,1 0 0,-1 0 0,0 0 0,1 1 0,-1-1 1,0 0-1,1 0 0,-1 0 0,1 0 0,0 0 0,-1 0 0,1-1 0,-1 0 0,-5-11 3092,6 13-3265,-1 0 0,1 0 0,-1 0 0,1 0-1,0 1 1,-1-1 0,1 0 0,0 0 0,-1 0 0,1 1 0,0-1 0,-1 0 0,1 0-1,0 1 1,-1-1 0,1 0 0,0 0 0,0 1 0,-1-1 0,1 0 0,0 1-1,0-1 1,0 0 0,0 1 0,-1-1 0,1 1 0,0-1 0,0 0 0,0 1-1,0-1 1,0 1 0,0-1 0,0 0 0,0 1 0,0-1 0,0 1 0,-5 14 286,1 0 0,0 0 0,1 1 0,1-1 0,-1 17 0,4-32-265,-1 1 0,1 0 0,0-1 1,0 1-1,-1-1 0,1 1 0,0-1 0,0 1 0,0-1 0,0 0 0,0 0 0,0 1 0,0-1 1,0 0-1,0 0 0,0 0 0,0 0 0,0 0 0,-1 0 0,1 0 0,0 0 0,0 0 0,0 0 1,0-1-1,2 0 0,28-5 665,16-7-185,0 2 1,0 1-1,88-4 0,149 10 861,-247 4-1544,381 13 992,41-22-582,-385 6-256,503-3 851,67-3-517,-202-7-189,383-20 159,-734 33-292,-40 3 14,76-12 0,-151 2 147,-20-1-175,-58 0-35,0 4 1,-116 8 0,102 0 16,-524 17-169,32 0 101,74-28-412,-281 9-52,273 60 503,186-16 8,180-24-45,584-36-576,67 37 561,-144-1 111,1622-5-10,-1724-19 19,343-51 0,-537 46 16,-26 3-62,-23 0-227,-65-4-627,0 3 0,-1 4-1,-79 7 1,48-2-19,-418 37-6772,311-12 3711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7:19.160"/>
    </inkml:context>
    <inkml:brush xml:id="br0">
      <inkml:brushProperty name="width" value="0.025" units="cm"/>
      <inkml:brushProperty name="height" value="0.025" units="cm"/>
    </inkml:brush>
  </inkml:definitions>
  <inkml:trace contextRef="#ctx0" brushRef="#br0">0 45 5445,'0'0'12300,"9"-2"-11852,40-5 286,1 3 0,0 2 0,81 6-1,-4 0 587,159-23-148,1 1-641,1065 35 2117,-1074-15-2241,-136-4-266,279 31-1,-284-10-21,152 1-1,141-20 266,-184-3-220,356-16-36,-423 13-512,-190-4-9236,-8-11 961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03.402"/>
    </inkml:context>
    <inkml:brush xml:id="br0">
      <inkml:brushProperty name="width" value="0.025" units="cm"/>
      <inkml:brushProperty name="height" value="0.025" units="cm"/>
    </inkml:brush>
  </inkml:definitions>
  <inkml:trace contextRef="#ctx0" brushRef="#br0">616 131 4356,'0'0'0,"-57"-24"417,23 9 1504,-1-1-1408,-1-1 63,-2-1 353,1 5 128,-1 0-192,-1 5-96,-2 2-449,-4 6-192,-5 0-64,-3 0-64,-4 8-704,1 2-3108</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04.997"/>
    </inkml:context>
    <inkml:brush xml:id="br0">
      <inkml:brushProperty name="width" value="0.025" units="cm"/>
      <inkml:brushProperty name="height" value="0.025" units="cm"/>
    </inkml:brush>
  </inkml:definitions>
  <inkml:trace contextRef="#ctx0" brushRef="#br0">30 103 4805,'0'0'7543,"-5"1"-6700,3 0-543,2-1-226,-1 1 0,1-1 0,-1 1 0,1-1 0,-1 0 0,1 1 1,-1-1-1,0 0 0,1 0 0,-1 1 0,0-1 0,1 0 0,-1 0 1,0 0-1,1 0 0,-1 0 0,0 0 0,1 0 0,-1 0 0,0 0 1,1 0-1,-1 0 0,0 0 0,1-1 0,-1 1 0,0 0 1,1 0-1,-1-1 0,1 1 0,-1 0 0,1-1 0,-1 1 0,1-1 1,-1 1-1,1-1 0,-1 0 0,1 1 278,72 13 519,180-26 1432,-17 0-1815,344 2 559,-286 23-494,-217-7-492,-22-1-45,58 2 11,132 27-1,-145-17 117,195 8 0,104-28 171,-363 3-311,210-8 1,143-3 3,726 14 100,-778 17-91,6 1 0,524-42 21,-52 6 31,0 0 8,-67-14-73,258-18 10,-380-5 665,-540 44-539,-94 26-1869,8-16 1281,0 0 0,0 0 0,0 0-1,0-1 1,0 1 0,0 0-1,-1-1 1,1 1 0,0-1-1,-1 1 1,1-1 0,0 1-1,-1-1 1,1 0 0,0 0-1,-1 0 1,-2 0 0,-7 0-9731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49.817"/>
    </inkml:context>
    <inkml:brush xml:id="br0">
      <inkml:brushProperty name="width" value="0.025" units="cm"/>
      <inkml:brushProperty name="height" value="0.025" units="cm"/>
    </inkml:brush>
  </inkml:definitions>
  <inkml:trace contextRef="#ctx0" brushRef="#br0">319 954 5285,'0'0'15994,"3"-4"-15807,-3 2-167,1 1 0,0 0 1,0-1-1,0 1 0,0 0 1,0 0-1,0 0 0,0-1 1,1 1-1,-1 0 0,0 1 1,1-1-1,-1 0 0,0 0 1,1 1-1,-1-1 0,1 0 1,-1 1-1,1 0 0,2-1 1,40 3 551,-32 0-482,31 1 743,1-2 0,0-1 1,51-9-1,-54 4-356,0 2 0,1 2 1,81 8-1,337 49 1383,-135-19-1414,263 22-20,-404-52-270,221-18-1,286-5 23,-31 3-20,263-45 298,-53 4-31,-857 53-424,82-6 1,102 5 0,-200 2 6,0-2 0,1 1 1,-1 0-1,1 0 0,-1-1 0,1 1 0,0-1 0,0 0 0,-1 0 0,1 0 0,0 0 0,0 0 0,1 0 0,-1 0 0,-2-5 1,-36-57 226,6 9-119,-5 5-122,-1 2 1,-3 1 0,-2 3-1,-2 1 1,-53-36 0,76 63 2,0 2 0,-1 1 0,-1 1 0,0 2 0,-1 0-1,0 2 1,-52-10 0,-206-10-32,179 22 31,-571-35 26,-707-70-279,924 57 65,-224-30 165,555 66-109,-1 6 1,0 6 0,-1 5-1,1 6 1,0 5-1,0 7 1,-145 37-1,222-41 140,-265 78-259,273-74 222,0 1 0,2 2 0,1 2 0,-76 52 0,105-63 18,0 0-1,1 1 1,0 1 0,1 0-1,0 0 1,1 1 0,1 0 0,0 1-1,1 0 1,0 0 0,-9 30 0,10-22-6,1 0 1,1 0-1,1 1 1,1 0-1,1 0 1,1 0-1,5 44 1,-3-61 17,1-1 0,0 1 0,0 0 1,0-1-1,1 0 0,0 0 0,0 0 0,0 0 1,1 0-1,0-1 0,0 1 0,1-1 0,-1 0 0,1 0 1,0-1-1,1 1 0,-1-1 0,1 0 0,-1-1 1,12 6-1,11 4-8,0-1 1,1-1 0,38 8-1,-51-15 10,0 1-9,223 55-2525,-199-53 1203,1-1 1,0-3-1,-1-1 1,42-3-1,2-9-9964</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59.338"/>
    </inkml:context>
    <inkml:brush xml:id="br0">
      <inkml:brushProperty name="width" value="0.025" units="cm"/>
      <inkml:brushProperty name="height" value="0.025" units="cm"/>
    </inkml:brush>
  </inkml:definitions>
  <inkml:trace contextRef="#ctx0" brushRef="#br0">0 563 5221,'0'0'3096,"8"-11"-1388,5-1-1276,1 1 0,0 0 0,1 1 0,0 1 0,0 0 0,1 1 0,0 1 0,1 0 0,22-6 0,22-2 189,84-10 1,-3 1-72,184-54 208,215-45-347,-206 48 489,238-38 1099,-551 111-1951,-27 6 62,-22 9-386,6 2-1073,-15 9-1932,11-15-4415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1.682"/>
    </inkml:context>
    <inkml:brush xml:id="br0">
      <inkml:brushProperty name="width" value="0.025" units="cm"/>
      <inkml:brushProperty name="height" value="0.025" units="cm"/>
      <inkml:brushProperty name="color" value="#E71224"/>
    </inkml:brush>
  </inkml:definitions>
  <inkml:trace contextRef="#ctx0" brushRef="#br0">43 1 6438,'0'0'25961,"-1"12"-25614,-16 79-320,9-56-63,1 1 0,-3 52 1,11-80-1367,-1-8 1265,0 0 1,0 1-1,0-1 1,0 0 0,1 0-1,-1 0 1,0 0-1,0 0 1,0 0-1,0 0 1,0 1 0,0-1-1,0 0 1,0 0-1,0 0 1,0 0-1,0 0 1,1 0 0,-1 0-1,0 0 1,0 0-1,0 0 1,0 0-1,0 0 1,0 0 0,0 0-1,1 0 1,-1 0-1,0 0 1,0 0-1,0 0 1,0 0-1,0 0 1,0 0 0,0 0-1,1 0 1,-1 0-1,0 0 1,0 0-1,0 0 1,0 0 0,0 0-1,0 0 1,0 0-1,1 0 1,-1 0-1,0 0 1,0 0 0,0 0-1,0-1 1,0 1-1,0 0 1,0 0-1,0 0 1,0 0 0,0 0-1,0 0 1,0 0-1,1-1 1,2-6-6607</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59.788"/>
    </inkml:context>
    <inkml:brush xml:id="br0">
      <inkml:brushProperty name="width" value="0.025" units="cm"/>
      <inkml:brushProperty name="height" value="0.025" units="cm"/>
    </inkml:brush>
  </inkml:definitions>
  <inkml:trace contextRef="#ctx0" brushRef="#br0">0 97 5125,'0'0'9273,"15"-3"-8627,486-89 459,-470 90-1111,-30 2 10,-1 1 1,0-1 0,0 0-1,0 0 1,0 0 0,0 0-1,1 0 1,-1 0-1,0 1 1,0-1 0,0 0-1,0 0 1,0 0 0,0 0-1,0 1 1,0-1 0,0 0-1,0 0 1,0 0-1,0 1 1,0-1 0,0 0-1,0 0 1,0 0 0,0 0-1,0 1 1,0-1 0,0 0-1,0 0 1,0 0 0,0 1-1,0-1 1,0 0-1,0 0 1,0 0 0,0 0-1,0 1 1,-1-1 0,1 0-1,0 0 1,0 0 0,0 0-1,0 0 1,0 0-1,0 1 1,-1-1 0,1 0-1,0 0 1,0 0 0,0 0-1,-1 0 1,1 0 0,0 0-1,0 0 1,0 0 0,0 0-1,-1 0 1,1 0-1,0 0 1,0 0 0,-53 27 747,32-17-623,-12 9 112,1 2 0,1 2 0,-29 26 0,-5 4-367,50-41-933,0-2-1,-1 0 0,0-1 0,-1-1 1,-26 9-1,-7 0-5602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9:00.255"/>
    </inkml:context>
    <inkml:brush xml:id="br0">
      <inkml:brushProperty name="width" value="0.025" units="cm"/>
      <inkml:brushProperty name="height" value="0.025" units="cm"/>
    </inkml:brush>
  </inkml:definitions>
  <inkml:trace contextRef="#ctx0" brushRef="#br0">645 1 7079,'0'0'1270,"-3"8"-618,-4 6-421,-1-1 1,-1 0-1,0-1 1,0 0-1,-1 0 1,-1-1 0,0 0-1,0 0 1,-1-2-1,-14 10 1,-142 85 536,152-95-700,-137 71-57,129-70 264,0 0 1,-1-1 0,0-1-1,-37 6 1,41-14 882,21-1-1106,0 0 0,1 0 0,-1 0 0,1 1 0,-1-1 0,1 0 0,-1 0 0,1 0 0,-1 1 0,1-1 0,0 0 0,0 1 0,-1-1 0,1 1 0,0-1 0,0 1 0,-1-1 0,1 1 0,0-1 0,0 1 0,0 0 0,1-1 0,62-30 68,0 3-1,2 2 1,90-22-1,-140 44-100,265-65 79,-242 62-183,1 3 0,-1 1 0,1 1 1,0 3-1,50 6 0,-24 11-2286,-14 4-2374</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0:40.006"/>
    </inkml:context>
    <inkml:brush xml:id="br0">
      <inkml:brushProperty name="width" value="0.025" units="cm"/>
      <inkml:brushProperty name="height" value="0.025" units="cm"/>
    </inkml:brush>
  </inkml:definitions>
  <inkml:trace contextRef="#ctx0" brushRef="#br0">2240 292 705,'0'0'5712,"-4"-9"-3614,1 0-1579,-1 0 0,0 0 0,0 0 1,-1 1-1,0 0 0,-1 0 0,0 0 1,0 0-1,0 1 0,-1 0 0,0 0 1,-1 1-1,1 0 0,-11-6 0,-26-7 270,-1 2-1,0 2 0,-1 1 0,-82-12 0,99 21-623,-116-20 883,-168-6 1,-149 21 462,411 12-1468,-1 2 0,1 3 0,0 1-1,-73 23 1,45-5 58,0 3 1,-73 39-1,132-58-27,1 0-1,1 1 1,0 1-1,0 1 1,1 1-1,1 0 1,-28 31 0,35-33-29,1-1 0,0 1 0,1 0 0,0 1 0,1 0 0,1 0 0,0 1 0,1-1 0,0 1 0,1 0 0,0 0 1,-1 27-1,3-14-14,2 0-1,0-1 1,1 1 0,2-1 0,1 0 0,1 0 0,1 0 0,1-1 0,1 0 0,2 0 0,0-1 0,2-1 0,0 0 0,2 0-1,0-2 1,1 0 0,2 0 0,0-2 0,1 0 0,0-1 0,2-1 0,0-1 0,44 25 0,2-10 146,0-4 0,2-2 0,126 28 0,222 18 116,-388-67-280,92 13 300,1-6-1,213-7 1,-279-7-176,0-4-1,-1-1 1,0-3-1,0-2 1,-2-3 0,0-2-1,0-2 1,63-35-1,-96 43-103,0-1 1,-1 0-1,0-2 0,-1 0 0,-1-1 0,0 0 0,-1-2 0,-1 0 0,-1 0 0,0-2 0,14-28 0,-20 33-9,-1 0-1,-1-1 0,-1 0 0,0-1 0,-1 1 0,0-1 0,-2 1 0,0-1 1,-1 0-1,0 0 0,-2 0 0,0 0 0,-1 0 0,0 0 0,-2 0 0,-7-23 0,5 21-37,-2 1-1,0-1 0,-1 1 0,-1 0 0,-1 1 0,0 0 0,-1 1 0,-1 1 0,-1-1 0,-18-16 0,10 15 87,-1 0-1,0 1 0,-1 1 0,-1 1 0,0 1 0,-43-14 1,16 10-490,0 2 0,-89-12 1,-100 4-5001,170 18 490,6 0-2604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33.210"/>
    </inkml:context>
    <inkml:brush xml:id="br0">
      <inkml:brushProperty name="width" value="0.025" units="cm"/>
      <inkml:brushProperty name="height" value="0.025" units="cm"/>
    </inkml:brush>
  </inkml:definitions>
  <inkml:trace contextRef="#ctx0" brushRef="#br0">282 34 5125,'-79'2'1465,"43"0"922,1-1 0,-1-2 0,-59-9 0,95 10-2286,0 0-1,0 0 1,0 0 0,0 0 0,0-1-1,0 1 1,0 0 0,0 0 0,0 0-1,1 0 1,-1 0 0,0 0 0,0 0-1,0 0 1,0 0 0,0 0 0,0 0-1,0 0 1,0 0 0,0 0 0,0 0-1,0 0 1,0-1 0,0 1 0,0 0-1,0 0 1,0 0 0,0 0 0,0 0-1,0 0 1,0 0 0,0 0 0,0 0-1,0 0 1,0-1 0,19-1 717,28 1-624,220 15 1002,217 4-497,-371-17-493,474-3 682,-2-41 2396,-558 38-2903,-60 7-2119,0-1-1907,5-2-1955,-1-6-5147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22.116"/>
    </inkml:context>
    <inkml:brush xml:id="br0">
      <inkml:brushProperty name="width" value="0.025" units="cm"/>
      <inkml:brushProperty name="height" value="0.025" units="cm"/>
    </inkml:brush>
  </inkml:definitions>
  <inkml:trace contextRef="#ctx0" brushRef="#br0">1261 546 5381,'0'0'8109,"9"0"-6353,0 1-1227,28 1 1397,-11-4 3830,-25-2-5274,-1 1 1,1 0-1,-1-1 1,0 1-1,0-1 1,0 1-1,0 0 1,-1-1-1,1 1 1,-1 0-1,0-1 1,-2-4-1,-7-8-327,-2 0 0,0 0 0,-1 1 0,0 1 0,-1 0-1,-1 1 1,0 1 0,-18-11 0,-141-78 1412,137 81-1490,-36-19-77,-2 3 0,-1 4 0,-2 3 0,-1 3 0,-118-22 0,142 43 0,-1 1 0,-105 9 0,21 0 0,159-8-2701,20-10-6917,-22 8 5121,8-3-6169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22.647"/>
    </inkml:context>
    <inkml:brush xml:id="br0">
      <inkml:brushProperty name="width" value="0.025" units="cm"/>
      <inkml:brushProperty name="height" value="0.025" units="cm"/>
    </inkml:brush>
  </inkml:definitions>
  <inkml:trace contextRef="#ctx0" brushRef="#br0">534 3 7303,'0'0'17974,"-9"-2"-16826,0 2-876,-1 0 1,1 0-1,0 1 1,-1 1-1,1 0 0,0 0 1,0 0-1,0 1 0,0 1 1,-13 6-1,12-6-209,-22 6 298,1-1 1,-2-2-1,1-1 0,-1-2 1,0-1-1,0-1 1,-35-4-1,-19 3 31,86-1-392,1 0 0,-1-1 0,1 1 0,-1 0 0,1 0 0,-1 0 0,0 0 0,1 0 0,-1 0 0,1 0 0,-1 0 0,1 0 0,-1 0 0,1 0 0,-1 0 0,0 1 0,1-1 0,-1 0 0,1 0 0,-1 0 0,1 1 0,-1-1 0,1 0 0,0 1 0,-1-1 0,1 0 0,-1 1 0,1-1 0,0 1 0,-1-1 0,1 1 0,0-1 0,-1 1 0,1-1 0,0 1 0,0-1 0,-1 1 0,1-1 0,0 1 0,0-1 0,0 1 0,0-1 0,0 1 0,0-1 0,0 1 0,0 0 0,0-1 0,0 1 0,0-1 0,0 1 0,0-1 0,0 1 0,1-1 0,-1 1 0,0-1 0,0 1 0,1-1 0,-1 1 0,0-1 0,1 1 0,24 25 0,365 196 0,-382-218-48,2 2-839,1-1-1,-1 1 0,1-2 1,0 1-1,0-2 0,1 1 1,-1-2-1,1 1 0,0-2 1,19 2-1,-6-7-8166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46.638"/>
    </inkml:context>
    <inkml:brush xml:id="br0">
      <inkml:brushProperty name="width" value="0.025" units="cm"/>
      <inkml:brushProperty name="height" value="0.025" units="cm"/>
    </inkml:brush>
  </inkml:definitions>
  <inkml:trace contextRef="#ctx0" brushRef="#br0">443 89 833,'30'-13'1431,"0"1"0,39-9 0,-21 7 2347,-47 14-3422,0 0-1,0 0 0,-1-1 0,1 1 0,0 0 0,-1-1 0,1 1 0,0-1 0,-1 1 1,1 0-1,-1-1 0,1 1 0,-1-1 0,1 0 0,-1 1 0,1-1 0,-1 1 0,0-1 1,1 0-1,-1 1 0,0-1 0,1 0 0,-1 1 0,0-1 0,0 0 0,0 0 1,1 1-1,-1-1 0,0 0 0,0 0 0,0 1 0,0-1 0,0 0 0,-1 0 0,1 1 1,0-2-1,0-3 289,-47 4 1999,-16 5-1754,1 3 0,0 3 0,-82 24 0,128-30-810,-25 7 85,-40 15 0,68-21-141,0 1-1,1 0 0,0 1 1,0 0-1,0 0 0,1 2 1,-11 9-1,21-18-21,1 1 0,-1-1 0,0 0 0,1 1 0,-1-1 0,1 0 0,-1 1 0,1-1 0,-1 1 0,1-1 0,0 1 0,-1-1 0,1 1 0,0-1 0,-1 1 0,1 0 0,0-1 0,-1 1-1,1-1 1,0 1 0,0 0 0,0-1 0,0 1 0,0 0 0,-1-1 0,1 1 0,0 0 0,1-1 0,-1 1 0,0-1 0,0 1 0,0 0 0,0-1 0,0 1 0,1 0 0,-1-1 0,0 1 0,0-1 0,1 1 0,-1 0 0,1-1 0,-1 1 0,0-1 0,1 1-1,-1-1 1,1 0 0,-1 1 0,1-1 0,-1 1 0,1-1 0,-1 0 0,1 1 0,0-1 0,-1 0 0,1 0 0,0 0 0,0 1 0,46 7 185,-37-7-145,116 11 326,60 9-232,-162-16-129,0 0 0,-1 1 1,0 1-1,0 2 0,33 16 0,-51-21 70,0-1-1,0 1 0,0 0 0,0 0 1,-1 0-1,1 1 0,-1-1 0,0 1 1,-1 0-1,1 1 0,-1-1 1,0 0-1,0 1 0,-1 0 0,0 0 1,0 0-1,0 0 0,0 0 0,-1 0 1,0 0-1,-1 0 0,1 0 1,-1 1-1,0-1 0,-1 0 0,1 0 1,-1 1-1,-1-1 0,-2 9 0,15-18 176,-11-2-2792,-10-4-4206,2-8-5366</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50.723"/>
    </inkml:context>
    <inkml:brush xml:id="br0">
      <inkml:brushProperty name="width" value="0.025" units="cm"/>
      <inkml:brushProperty name="height" value="0.025" units="cm"/>
    </inkml:brush>
  </inkml:definitions>
  <inkml:trace contextRef="#ctx0" brushRef="#br0">27 113 5669,'0'0'17163,"2"11"-16981,7 403 5749,3-631-4856,1-77 781,-17 361-1794,-17 99 0,7-71-37,9-57-20,-5 51-15,19-124 104,-1 14 4,6-47 19,-2 0 1,-4 0-1,1-121 1,-16 160-60,1 25-38,-1 19-13,-5 39-7,2 0 0,-4 84 0,6-48 0,4-17-1180,4-74 1085,0 1 0,0 0 0,0 0-1,0 0 1,0 0 0,1 0 0,-1 0 0,0 0 0,0 0-1,0 0 1,0 0 0,0 0 0,1 0 0,-1 0-1,0 0 1,0 0 0,0 0 0,0 0 0,0 0 0,1 0-1,-1 0 1,0 0 0,0 0 0,0 0 0,0 0-1,0 0 1,0 0 0,1 0 0,-1 0 0,0 1-1,0-1 1,0 0 0,0 0 0,0 0 0,0 0 0,0 0-1,0 0 1,1 0 0,-1 1 0,0-1 0,0 0-1,0 0 1,0 0 0,0 0 0,0 0 0,0 0 0,0 1-1,0-1 1,0 0 0,0 0 0,0 0 0,0 0-1,0 0 1,0 1 0,0-1 0,0 0 0,0 0 0,0 0-1,0 0 1,0 0 0,0 1 0,0-1 0,-1 0-1,8-11-8135,-4-12-8809</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6.158"/>
    </inkml:context>
    <inkml:brush xml:id="br0">
      <inkml:brushProperty name="width" value="0.025" units="cm"/>
      <inkml:brushProperty name="height" value="0.025" units="cm"/>
    </inkml:brush>
  </inkml:definitions>
  <inkml:trace contextRef="#ctx0" brushRef="#br0">0 432 0,'0'0'14915,"14"0"-14818,238-17 857,-7-1 408,703 77 2938,-314-7-2530,819-1-398,87-77-432,-544-5-803,615-37 25,896-107 243,-1440 99-328,794-35 359,116 118-347,-1482 1-71,1236 10 74,-874-10-67,-415-4 46,1595 20 750,-1974-23-804,834 2 112,-9-74 504,-869 68-677,-14 3-36,-1 0-1,1 0 1,-1-1 0,1 1-1,-1-1 1,0 0 0,1-1-1,-1 1 1,0-1-1,0 0 1,1 0 0,-2 0-1,1 0 1,6-5 0,-10 6-25,0 1 1,1-1-1,-1 1 1,0-1-1,1 0 1,-1 1-1,0-1 1,0 0-1,0 1 0,0-1 1,0 0-1,1 1 1,-1-1-1,0 0 1,0 0-1,-1 1 1,1-1-1,0 0 1,0 1-1,0-1 1,0 0-1,-1 1 1,1-1-1,0 0 1,-1 1-1,1-1 0,0 1 1,-1-1-1,1 1 1,-1-2-1,-29-24-6194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7.125"/>
    </inkml:context>
    <inkml:brush xml:id="br0">
      <inkml:brushProperty name="width" value="0.025" units="cm"/>
      <inkml:brushProperty name="height" value="0.025" units="cm"/>
    </inkml:brush>
  </inkml:definitions>
  <inkml:trace contextRef="#ctx0" brushRef="#br0">0 49 8168,'0'0'9433,"13"2"-7971,29 3-163,0-2-1,0-2 0,49-4 0,136-23 343,-124 12-1991,116-2 0,-240 18-4482,-12 6 2130,-6 2-611,-26 0-3766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2.040"/>
    </inkml:context>
    <inkml:brush xml:id="br0">
      <inkml:brushProperty name="width" value="0.025" units="cm"/>
      <inkml:brushProperty name="height" value="0.025" units="cm"/>
      <inkml:brushProperty name="color" value="#E71224"/>
    </inkml:brush>
  </inkml:definitions>
  <inkml:trace contextRef="#ctx0" brushRef="#br0">1 0 17360,'0'0'13037,"50"15"-13326,-22-13-1889,-2-2-2210,0 0-2082,3-7-7175</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7.453"/>
    </inkml:context>
    <inkml:brush xml:id="br0">
      <inkml:brushProperty name="width" value="0.025" units="cm"/>
      <inkml:brushProperty name="height" value="0.025" units="cm"/>
    </inkml:brush>
  </inkml:definitions>
  <inkml:trace contextRef="#ctx0" brushRef="#br0">0 1 12075,'0'0'10891,"104"25"-9866,-37-22-577,7 2-320,6 1-32,-4 1-96,-3 1-480,-7-3-1346,-5-5-1633,-7 0-1025,-11-18-2147</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7.792"/>
    </inkml:context>
    <inkml:brush xml:id="br0">
      <inkml:brushProperty name="width" value="0.025" units="cm"/>
      <inkml:brushProperty name="height" value="0.025" units="cm"/>
    </inkml:brush>
  </inkml:definitions>
  <inkml:trace contextRef="#ctx0" brushRef="#br0">62 29 14862,'12'-3'2034,"26"-5"-1313,1 1-1,0 2 1,0 1 0,1 3-1,-1 1 1,0 2 0,57 9-1,-88-9-644,-1 0-1,1 0 0,-1 1 0,0 0 0,0 0 0,0 1 0,0 0 0,0 0 0,-1 1 0,0 0 0,10 9 0,-13-11 28,0 1 0,-1-1 0,0 1 0,1 0 0,-1 0 0,0 0-1,0 0 1,-1 0 0,0 0 0,1 0 0,-1 0 0,0 0 0,-1 1 0,1-1-1,-1 1 1,0-1 0,0 0 0,0 1 0,-1-1 0,0 0 0,1 1 0,-4 7 0,0-1 108,-1 0 1,-1-1 0,0 0-1,0 0 1,-1 0 0,0-1 0,0 0-1,-1 0 1,-9 8 0,-91 72 1253,76-65-1172,-251 208-634,244-200-3332,18-17-3507</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0.058"/>
    </inkml:context>
    <inkml:brush xml:id="br0">
      <inkml:brushProperty name="width" value="0.025" units="cm"/>
      <inkml:brushProperty name="height" value="0.025" units="cm"/>
    </inkml:brush>
  </inkml:definitions>
  <inkml:trace contextRef="#ctx0" brushRef="#br0">24 155 10730,'0'0'4965,"3"-10"-2264,13-42-137,-7 22 5191,-29 113-7375,11-49-258,2-1 1,1 1 0,-2 36-1,8-59-106,-1-3 19,1 0 0,0 0 0,0 0 0,1 0 0,0 0-1,3 10 1,-4-16-9,1-1 0,0 1 0,0-1 0,0 1 0,-1-1 0,2 1 0,-1-1 0,0 1 0,0-1 0,0 0 0,1 1 0,-1-1 0,0 0 0,1 0 0,-1 0 0,1 0 0,-1 0 0,1-1 0,0 1 0,-1 0 0,1-1 0,0 1 0,0-1 0,-1 0 0,1 1 0,0-1 0,0 0 0,0 0 0,-1 0 0,1 0 0,0-1 0,0 1 0,-1 0-1,3-1 1,2-1 46,1 0-1,-1-1 1,1 1-1,-1-1 1,0 0-1,0-1 0,-1 0 1,1 1-1,-1-2 1,0 1-1,0-1 1,0 0-1,0 0 1,-1 0-1,6-9 0,6-11 219,0 0-1,12-30 1,-26 53-289,10-28-1,0-1 0,-2 1 0,8-41 0,-26 114 0,3 1 0,2-1 0,2 52 0,1-92 0,0 1 0,0-1 0,0 1 0,1-1 0,0 0 0,-1 1 0,1-1 0,0 0 0,1 0 0,-1 0 0,1 1 0,-1-1 0,1-1 0,0 1 0,0 0 0,0 0 0,0-1 0,1 1 0,-1-1 0,1 0 0,-1 0 0,1 0 0,0 0 0,0 0 0,0 0 0,0-1 0,0 1 0,0-1 0,0 0 0,0 0 0,1 0 0,-1-1 0,1 1 0,-1-1 0,6 1 0,-3-2 0,0 1 0,-1-1 0,1 0 0,0 0 0,0-1 0,-1 0 0,1 0 0,0 0 0,-1-1 0,0 1 0,0-1 0,0-1 0,0 1 0,0-1 0,-1 0 0,1 0 0,-1 0 0,0 0 0,6-10 0,-3 4 0,-1-2 0,-1 1 0,0-1 0,-1 0 0,0 0 0,0 0 0,-1 0 0,1-18 0,-1-9 0,-2-54 0,-7 71 0,6 22 0,-1 0 0,1 0 0,0-1 0,-1 1 0,1 0 0,-1 0 0,1-1 0,-1 1 0,1 0 0,0 0 0,-1 0 0,1 0 0,-1-1 0,1 1 0,-1 0 0,1 0 0,-1 0 0,1 0 0,-1 0 0,1 0 0,-1 1 0,1-1 0,-1 0 0,1 0 0,0 0 0,-1 0 0,0 1 0,-1 0 0,1 0 0,-1 0 0,1 0 0,-1 0 0,1 1 0,-1-1 0,1 1 0,0-1 0,0 1 0,0-1 0,0 1 0,0 0 0,0-1 0,0 1 0,0 0 0,1 0 0,-1 0 0,0 2 0,1-4 0,0 0 0,1 1 0,-1-1 0,0 0 0,0 0 0,0 0 0,0 1 0,1-1 0,-1 0 0,0 0 0,0 0 0,1 0 0,-1 0 0,0 1 0,0-1 0,1 0 0,-1 0 0,0 0 0,0 0 0,1 0 0,-1 0 0,0 0 0,0 0 0,1 0 0,-1 0 0,0 0 0,1 0 0,-1 0 0,0 0 0,0 0 0,1 0 0,-1 0 0,0 0 0,0 0 0,1-1 0,-1 1 0,0 0 0,0 0 0,0 0 0,1 0 0,-1-1 0,0 1 0,0 0 0,0 0 0,1 0 0,-1-1 0,0 1 0,0 0 0,0 0 0,0 0 0,0-1 0,1 1 0,12-10 0,28-60 0,-40 110 0,-8 38 0,3-47 0,2 1 0,1 47 0,1-76-4,0-1 1,0 0-1,1 0 1,-1 0-1,0 0 0,1 0 1,0 0-1,-1 0 1,1 0-1,0 0 0,0 0 1,0 0-1,0 0 1,0-1-1,1 1 0,-1 0 1,0-1-1,1 1 1,-1-1-1,1 1 0,0-1 1,-1 0-1,1 0 1,0 0-1,0 0 0,0 0 1,0 0-1,0 0 1,0-1-1,0 1 0,0-1 1,0 1-1,0-1 0,0 0 1,0 0-1,0 1 1,1-2-1,-1 1 0,2 0 1,-3-1-230,0 0 0,0 0 0,0 1 0,0-1 1,0 0-1,0 0 0,-1 0 0,1 0 0,0 0 0,-1 0 0,1 0 0,-1 0 1,1 0-1,-1 0 0,0 0 0,1 0 0,-1 0 0,0-1 0,0 1 0,0 0 1,0 0-1,0-1 0,1-2-769,2-23-6942</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0.601"/>
    </inkml:context>
    <inkml:brush xml:id="br0">
      <inkml:brushProperty name="width" value="0.025" units="cm"/>
      <inkml:brushProperty name="height" value="0.025" units="cm"/>
    </inkml:brush>
  </inkml:definitions>
  <inkml:trace contextRef="#ctx0" brushRef="#br0">0 1 7335,'0'0'15076,"1"8"-12268,6 89 3001,-8 62-3970,0-61-1976,11-146-17886,-5 19 5174</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1.276"/>
    </inkml:context>
    <inkml:brush xml:id="br0">
      <inkml:brushProperty name="width" value="0.025" units="cm"/>
      <inkml:brushProperty name="height" value="0.025" units="cm"/>
    </inkml:brush>
  </inkml:definitions>
  <inkml:trace contextRef="#ctx0" brushRef="#br0">0 78 13164,'0'0'15839,"2"-13"-15769,1 61 1142,-6 102-409,7 164 876,-4-309-1679,4 30 0,-4-34 0,0 0 0,0 0 0,0 0 0,0 0 0,0 0 0,1 0 0,-1 0 0,0 0 0,1 0 0,-1 0 0,1 0 0,-1 0 0,0 0 0,1 0 0,0 0 0,-1-1 0,1 1 0,0 0 0,-1 0 0,1-1 0,0 1 0,0 0 0,0-1 0,1 1 0,-2-1 0,1 0 0,0-1 0,0 1 0,0-1 0,-1 1 0,1-1 0,0 0 0,-1 1 0,1-1 0,0 0 0,-1 1 0,1-1 0,-1 0 0,1 0 0,-1 1 0,1-1 0,-1 0 0,0 0 0,1 0 0,-1 0 0,0 1 0,1-3 0,5-27 0,-5 25 0,19-169 0,-16 116 0,12-63 0,-16 118 0,1 0 0,-1 0 0,1 0 0,0 0 0,0 1 0,0-1 0,0 0 0,0 0 0,1 1 0,-1-1 0,1 1 0,0-1 0,0 1 0,0 0 0,0 0 0,0 0 0,0 0 0,0 0 0,1 0 0,-1 0 0,1 1 0,-1-1 0,1 1 0,0 0 0,0 0 0,-1 0 0,1 0 0,0 0 0,0 1 0,0-1 0,5 1 0,14-6 0,-16 4 0,1-1 0,-1 1 0,-1-1 0,1 0 0,0-1 0,-1 1 0,0-1 0,0-1 0,0 1 0,0 0 0,0-1 0,-1 0 0,4-7 0,-5 8 0,0 0 0,0 0 0,-1-1 0,1 1 0,-1-1 0,-1 1 0,1-1 0,-1 0 0,1 0 0,-1 0 0,-1 0 0,1 0 0,-1 0 0,0 0 0,0 0 0,0 0 0,-2-8 0,2 12 0,0 1 0,-1-1 0,1 0 0,0 0 0,-1 1 0,1-1 0,-1 0 0,1 0 0,-1 1 0,1-1 0,-1 1 0,1-1 0,-1 0 0,0 1 0,1-1 0,-1 1 0,0 0 0,1-1 0,-1 1 0,0-1 0,0 1 0,0 0 0,1 0 0,-1 0 0,0-1 0,0 1 0,0 0 0,1 0 0,-1 0 0,0 0 0,0 0 0,0 0 0,0 0 0,1 1 0,-1-1 0,0 0 0,0 0 0,1 1 0,-1-1 0,-1 1 0,-1 0 0,0 1 0,0-1 0,0 1 0,0-1 0,0 1 0,1 0 0,-1 0 0,0 0 0,-3 4 0,-5 10 0,-1 1 0,2 0 0,0 0 0,1 1 0,1 0 0,1 1 0,1-1 0,0 2 0,1-1 0,1 0 0,1 1 0,1 0 0,0 27 0,2-45 0,0 0 0,0 0 0,1 0 0,-1 0 0,0 0 0,1 0 0,0 0 0,-1 0 0,1 0 0,0-1 0,0 1 0,0 0 0,0 0 0,1-1 0,-1 1 0,0-1 0,1 1 0,-1-1 0,1 0 0,-1 1 0,1-1 0,0 0 0,-1 0 0,1 0 0,3 1 0,3 0 0,1 1 0,-1-2 0,1 1 0,-1-1 0,10 0 0,40 8 0,-56-9 0,1 1 0,-1 0 0,1 0 0,-1 0 0,0 1 0,0-1 0,0 0 0,0 1 0,0-1 0,0 1 0,0 0 0,0 0 0,-1-1 0,1 1 0,0 1 0,-1-1 0,0 0 0,0 0 0,2 3 0,0 5-29,-1 0 0,0 0 0,-1 0 0,0 0 1,0 0-1,-1 0 0,0 0 0,-1 1 0,0-1 0,-1 0 0,0 0 0,0 0 0,-1-1 1,-1 1-1,0-1 0,-5 11 0,8-18-228,-1 0 0,1 0 1,-1 0-1,0 0 0,1-1 0,-1 1 0,0 0 1,0-1-1,0 1 0,0-1 0,-4 2 1,4-2-294,0-1 1,-1 1 0,1 0-1,-1-1 1,1 1 0,-1-1-1,1 0 1,-1 0 0,1 0-1,-1 0 1,-2-1 0,-20-5-6199</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1.633"/>
    </inkml:context>
    <inkml:brush xml:id="br0">
      <inkml:brushProperty name="width" value="0.025" units="cm"/>
      <inkml:brushProperty name="height" value="0.025" units="cm"/>
    </inkml:brush>
  </inkml:definitions>
  <inkml:trace contextRef="#ctx0" brushRef="#br0">1 0 17713,'0'0'6822,"49"19"-6758,-26-19-5605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2.115"/>
    </inkml:context>
    <inkml:brush xml:id="br0">
      <inkml:brushProperty name="width" value="0.025" units="cm"/>
      <inkml:brushProperty name="height" value="0.025" units="cm"/>
    </inkml:brush>
  </inkml:definitions>
  <inkml:trace contextRef="#ctx0" brushRef="#br0">192 66 5125,'0'0'14120,"0"-10"-10794,0 7-3139,0 1-27,0 1-1,1-1 0,-1 1 0,0-1 0,0 0 0,0 1 0,0-1 0,0 1 0,0-1 0,-1 1 1,1-1-1,0 1 0,-1-1 0,1 1 0,-1-1 0,1 1 0,-1 0 0,0-1 0,0 1 1,0 0-1,0 0 0,0-1 0,0 1 0,0 0 0,0 0 0,0 0 0,0 0 0,0 0 1,-1 0-1,1 1 0,0-1 0,-1 0 0,1 1 0,-1-1 0,1 1 0,-1-1 0,1 1 1,-1 0-1,1-1 0,-1 1 0,1 0 0,-1 0 0,1 0 0,-1 0 0,1 1 0,-3-1 1,-2 2-79,-1-1 1,1 1 0,0 0-1,0 1 1,1-1 0,-1 1-1,0 0 1,1 1 0,0-1-1,0 1 1,0 0 0,0 1-1,1-1 1,-1 1 0,1 0-1,0 0 1,0 0 0,1 0-1,-4 9 1,0-1 30,0-1 0,1 1 0,1 1 1,0-1-1,1 1 0,1 0 0,-4 24 0,7-35-112,0 0 0,-1 0 0,1 0 0,0 0 0,0-1 0,0 1 0,1 0 0,-1 0 0,1 0 0,0 0 0,-1-1 0,1 1 0,0 0 0,1-1 0,-1 1 0,0-1 0,1 1 0,0-1 0,-1 1 0,1-1 0,0 0 0,0 0 0,3 3 0,-1-4 0,-1 1 0,1-1 0,0 0 0,-1 0 0,1 0 0,0 0 0,0-1 0,-1 0 0,1 1 0,0-1 0,0-1 0,0 1 0,0 0 0,-1-1 0,1 0 0,0 0 0,7-3 0,5-2 0,-1-1 0,1-1 0,-1-1 0,-1 0 0,1-1 0,-2 0 0,20-19 0,-9 6 0,-2-1 0,0-1 0,18-27 0,-35 45 0,0 0 0,-1 0 0,0 0 0,0 0 0,-1 0 0,1-1 0,2-11 0,-6 19 0,0 0 0,0 0 0,0 0 0,0-1 0,0 1 0,0 0 0,0 0 0,0 0 0,0-1 0,0 1 0,0 0 0,0 0 0,0 0 0,0-1 0,0 1 0,0 0 0,0 0 0,0 0 0,0-1 0,-1 1 0,1 0 0,0 0 0,0 0 0,0 0 0,0 0 0,0-1 0,0 1 0,-1 0 0,1 0 0,0 0 0,0 0 0,0 0 0,0 0 0,-1 0 0,1-1 0,0 1 0,0 0 0,0 0 0,0 0 0,-1 0 0,1 0 0,0 0 0,0 0 0,0 0 0,-1 0 0,1 0 0,0 0 0,0 0 0,0 0 0,-1 0 0,1 0 0,0 0 0,0 0 0,0 0 0,0 1 0,-1-1 0,1 0 0,0 0 0,0 0 0,0 0 0,0 0 0,-1 0 0,1 0 0,0 1 0,0-1 0,0 0 0,0 0 0,0 1 0,-14 8 0,0 7 0,0 1 0,1 0 0,1 0 0,1 2 0,0-1 0,1 1 0,1 1 0,1 0 0,1 0 0,1 1 0,-4 21 0,9-41 0,1 1 0,0-1 0,-1 0 0,1 1 0,0-1 0,0 0 0,0 1 0,0-1 0,0 1 0,0-1 0,0 0 0,1 1 0,-1-1 0,0 1 0,1-1 0,-1 0 0,1 1 0,-1-1 0,1 0 0,0 0 0,-1 0 0,1 1 0,0-1 0,0 0 0,1 1 0,1-1 0,0 0 0,0 0 0,-1-1 0,1 1 0,0-1 0,0 0 0,0 1 0,0-1 0,6-1 0,4 1 0,6 0-60,38-2-3547,-37-5-3841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3.202"/>
    </inkml:context>
    <inkml:brush xml:id="br0">
      <inkml:brushProperty name="width" value="0.025" units="cm"/>
      <inkml:brushProperty name="height" value="0.025" units="cm"/>
    </inkml:brush>
  </inkml:definitions>
  <inkml:trace contextRef="#ctx0" brushRef="#br0">5 17 9577,'0'0'20195,"0"12"-19773,-1 47 41,-1-35-233,1-1 0,1 0-1,0 1 1,2-1 0,1 1-1,8 28 1,-11-50-221,1 1 0,0-1-1,0 1 1,0-1 0,1 0 0,-1 1-1,1-1 1,-1 0 0,1 0-1,-1 0 1,1 0 0,0 0 0,0 0-1,0-1 1,0 1 0,1-1 0,-1 1-1,0-1 1,1 0 0,-1 0-1,0 0 1,1 0 0,-1 0 0,1 0-1,0-1 1,-1 1 0,1-1 0,0 0-1,-1 0 1,1 0 0,0 0 0,-1 0-1,1-1 1,-1 1 0,1-1-1,2 0 1,3-2 6,-1 0 0,0 0 0,0-1 0,-1 0 0,1 0 0,-1-1-1,0 1 1,0-2 0,0 1 0,-1 0 0,6-8 0,-2 0-15,0-1 0,-2 1 0,1-2 0,-2 1 0,1-1 0,-2 0 0,0 0 0,-1-1 0,-1 1 0,0-1 0,-1 0 0,-1 0 0,-1-29 0,0 44 0,0 0 0,1 0 0,-1 0 0,0 0 0,0 0 0,0 0 0,0 0 0,-1 0 0,1 0 0,0 0 0,0 1 0,0-1 0,-1 0 0,1 0 0,-1 0 0,1 0 0,0 1 0,-1-1 0,0 0 0,1 0 0,-1 1 0,1-1 0,-1 0 0,0 1 0,1-1 0,-1 0 0,0 1 0,0-1 0,1 1 0,-1 0 0,0-1 0,-1 1 0,1 0 0,0 0 0,0 0 0,0 0 0,0 1 0,0-1 0,0 0 0,0 1 0,0-1 0,0 1 0,0 0 0,0-1 0,0 1 0,0 0 0,1-1 0,-1 1 0,0 0 0,0 0 0,1 0 0,-1-1 0,1 1 0,-1 0 0,1 0 0,-1 0 0,1 0 0,-1 0 0,1 0 0,-1 2 0,-3 10 0,1-1 0,0 1 0,0-1 0,2 1 0,-1 0 0,2 0 0,-1 0 0,3 14 0,-2-23 0,0 0 0,1 0 0,0 0 0,0 0 0,0 0 0,0 0 0,0 0 0,1 0 0,0 0 0,-1 0 0,1-1 0,1 1 0,-1-1 0,0 0 0,1 0 0,0 0 0,0 0 0,0 0 0,0 0 0,0-1 0,1 1 0,-1-1 0,1 0 0,-1 0 0,1 0 0,0-1 0,0 1 0,0-1 0,4 1 0,3-1 0,1 0 0,-1 0 0,1-2 0,-1 1 0,1-1 0,-1-1 0,0 0 0,1-1 0,-1 0 0,0-1 0,-1 0 0,1 0 0,-1-1 0,14-9 0,-18 10 0,1 0 0,0-1 0,-1 1 0,0-2 0,0 1 0,0-1 0,-1 0 0,0 0 0,0 0 0,0-1 0,-1 0 0,0 0 0,-1 0 0,1 0 0,-1 0 0,0-1 0,-1 0 0,0 1 0,0-1 0,-1 0 0,1-11 0,-2 19 0,0 0 0,0-1 0,0 1 0,0 0 0,-1-1 0,1 1 0,0 0 0,0-1 0,0 1 0,0 0 0,-1 0 0,1-1 0,0 1 0,0 0 0,0-1 0,-1 1 0,1 0 0,0 0 0,0 0 0,-1-1 0,1 1 0,0 0 0,-1 0 0,1 0 0,0 0 0,0 0 0,-1-1 0,1 1 0,0 0 0,-1 0 0,1 0 0,0 0 0,-1 0 0,1 0 0,0 0 0,-1 0 0,1 0 0,0 0 0,-1 0 0,1 1 0,0-1 0,-1 0 0,1 0 0,0 0 0,-1 0 0,1 0 0,0 1 0,0-1 0,-1 0 0,1 0 0,-1 1 0,-17 11 0,4 1 0,1 2 0,1-1 0,0 2 0,1 0 0,0 0 0,1 1 0,1 0 0,1 0 0,-7 21 0,15-37 0,0-1 0,0 1 0,0 0 0,-1 0 0,1 0 0,0 0 0,0-1 0,0 1 0,0 0 0,0 0 0,1 0 0,-1 0 0,0 0 0,0-1 0,0 1 0,1 0 0,-1 0 0,0 0 0,1-1 0,-1 1 0,1 0 0,-1 0 0,1-1 0,-1 1 0,1 0 0,0-1 0,-1 1 0,1-1 0,0 1 0,2 0 0,-1 0 0,0 0 0,1 0 0,-1 0 0,1-1 0,-1 1 0,1-1 0,-1 0 0,1 0 0,3 0 0,67-12 0,-66 10 0,3 0 0,4-3 0,1 2 0,0 0 0,0 0 0,0 1 0,0 1 0,0 1 0,0 0 0,0 1 0,17 3 0,-9 7 0,-12-7 0,-7-30 0,-6-156 0,3 181-130,1 0-1,0-1 1,-1 1-1,1 0 1,0 0-1,0 0 1,0 0-1,0 0 1,0 0-1,0 1 1,0-1 0,0 1-1,1-1 1,-1 1-1,0 0 1,0 0-1,4 0 1,6-2-2524,22-5-6341</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4.009"/>
    </inkml:context>
    <inkml:brush xml:id="br0">
      <inkml:brushProperty name="width" value="0.025" units="cm"/>
      <inkml:brushProperty name="height" value="0.025" units="cm"/>
    </inkml:brush>
  </inkml:definitions>
  <inkml:trace contextRef="#ctx0" brushRef="#br0">39 1 7207,'0'0'21188,"0"13"-19966,-13 133-100,-7 200 906,23-429-2028,-1 51 0,-1 0 0,-1 1 0,-8-57 0,5 81 0,3 20 0,8 26 0,-6-34 0,1 0 0,1-1 0,-1 0 0,0 0 0,1 0 0,0 0 0,0 0 0,0-1 0,0 1 0,1-1 0,-1 0 0,1-1 0,0 1 0,0-1 0,0 0 0,0 0 0,0-1 0,0 1 0,1-1 0,-1 0 0,0 0 0,1-1 0,-1 0 0,1 0 0,-1 0 0,0-1 0,1 1 0,-1-1 0,0 0 0,1-1 0,5-2 0,1 0 0,0 0 0,0-1 0,0 0 0,0-1 0,-1-1 0,0 0 0,0 0 0,-1-1 0,0 0 0,-1-1 0,1 0 0,7-11 0,-9 9 0,-1 0 0,-1 0 0,9-19 0,-14 71 0,-4-18 0,0-6 0,0 0 0,1 0 0,1 0 0,1 0 0,1 0 0,0 0 0,5 24 0,-5-39-128,0 1-1,0-1 1,0 0 0,0 1 0,1-1-1,-1 0 1,1 0 0,-1 0-1,1 0 1,0 0 0,0 0 0,0-1-1,0 1 1,0-1 0,0 1-1,0-1 1,1 0 0,-1 0 0,0 1-1,1-2 1,-1 1 0,1 0-1,3 0 1,-4-1-139,0 1 1,0-1-1,0 0 1,0 0-1,0-1 0,0 1 1,-1 0-1,1-1 0,0 1 1,0-1-1,0 1 1,0-1-1,-1 0 0,1 0 1,0 0-1,-1 0 0,1 0 1,0 0-1,-1 0 1,1-1-1,-1 1 0,0 0 1,0-1-1,1 1 0,-1-1 1,0 0-1,0 1 1,0-1-1,-1 0 0,1 0 1,1-2-1,5-27-13298</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4.381"/>
    </inkml:context>
    <inkml:brush xml:id="br0">
      <inkml:brushProperty name="width" value="0.025" units="cm"/>
      <inkml:brushProperty name="height" value="0.025" units="cm"/>
    </inkml:brush>
  </inkml:definitions>
  <inkml:trace contextRef="#ctx0" brushRef="#br0">8 1 15855,'0'0'13741,"-7"61"-13677,24-46-705,2-3-2914,1-1-2947,3-3-6118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32.382"/>
    </inkml:context>
    <inkml:brush xml:id="br0">
      <inkml:brushProperty name="width" value="0.025" units="cm"/>
      <inkml:brushProperty name="height" value="0.025" units="cm"/>
      <inkml:brushProperty name="color" value="#E71224"/>
    </inkml:brush>
  </inkml:definitions>
  <inkml:trace contextRef="#ctx0" brushRef="#br0">214 1 14382,'0'0'12673,"-11"2"-11050,0 0-1357,0 1 0,1 0 0,-1 0 1,1 1-1,0 1 0,0 0 0,1 0 0,-1 1 1,1 0-1,0 1 0,1 0 0,-1 0 0,1 1 1,-8 10-1,9-8-246,1 0 0,-1 0 0,2 1 0,-1 0 0,-5 18 0,9-23-22,0 0 0,0 0 0,1 0 1,0 0-1,0 0 0,1 0 0,-1 1 0,1-1 0,1 0 1,-1 0-1,1 0 0,3 11 0,-3-15 2,0 0 0,0-1 0,0 1 0,0-1 0,0 1 0,1-1 0,-1 0 0,1 1 0,-1-1 0,1 0 0,-1 0 0,1 0 0,-1 0 0,1 0 0,0-1 0,0 1 0,-1 0 0,1-1 0,0 1 0,0-1 0,0 0 0,0 1 0,0-1 0,0 0 0,0 0 0,-1 0 0,1-1 0,0 1 0,3-1 0,-1 1 0,-1-1 0,1 0 0,-1 0 0,0 0 0,1 0 0,-1 0 0,0-1 0,0 1 0,1-1 0,-1 0 0,0 0 0,-1 0 0,1 0 0,0 0 0,2-4 0,-3 4 0,0-1 0,0 0 0,-1 0 0,0 1 0,1-1 0,-1 0 0,0 0 0,0 0 0,-1 0 0,1-1 0,-1 1 0,1 0 0,-1 0 0,0 0 0,0 0 0,-1-6 0,1 8 0,-1-1 0,0 1 0,1-1 0,-1 0 0,0 1 0,0 0 0,0-1 0,0 1 0,0-1 0,0 1 0,-1 0 0,1 0 0,0 0 0,-1 0 0,1 0 0,0 0 0,-1 0 0,0 0 0,1 1 0,-1-1 0,1 0 0,-1 1 0,0-1 0,1 1 0,-1 0 0,0 0 0,1-1 0,-1 1 0,0 0 0,-2 1 0,3-1 0,1 0 0,0-1 0,-1 1 0,1 0 0,0 0 0,-1 0 0,1 0 0,0 0 0,-1 0 0,1 0 0,0 0 0,-1 1 0,1-1 0,0 0 0,-1 0 0,1 0 0,0 0 0,0 0 0,-1 0 0,1 1 0,0-1 0,-1 0 0,1 0 0,0 0 0,0 1 0,-1-1 0,1 0 0,0 0 0,0 1 0,0-1 0,0 0 0,-1 1 0,1-1 0,0 0 0,0 1 0,0-1 0,0 0 0,0 1 0,0-1 0,0 0 0,0 1 0,0-1 0,0 0 0,0 1 0,0-1 0,0 0 0,0 0 0,0 1 0,0-1 0,0 0 0,0 1 0,1 0 0,-1 0 0,1-1 0,-1 1 0,0 0 0,1-1 0,0 1 0,-1-1 0,1 1 0,-1-1 0,1 1 0,0-1 0,-1 1 0,1-1 0,0 1 0,-1-1 0,1 0 0,0 1 0,0-1 0,-1 0 0,1 0 0,0 0 0,0 0 0,0 0 0,0 1 0,7-2 0,0 1 0,-1-1 0,1 0 0,-1-1 0,0 0 0,1 0 0,-1-1 0,0 0 0,0 0 0,7-4 0,25-11 0,-39 19 0,0 1 0,1-1 0,-1 1 0,0-1 0,0 1 0,0-1 0,0 1 0,0-1 0,0 1 0,0-1 0,-1 1 0,1-1 0,-1 3 0,-21 54 178,13-38-420,1 0-1,1 1 0,1 0 0,0 0 0,2 1 0,-3 40 1</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4.710"/>
    </inkml:context>
    <inkml:brush xml:id="br0">
      <inkml:brushProperty name="width" value="0.025" units="cm"/>
      <inkml:brushProperty name="height" value="0.025" units="cm"/>
    </inkml:brush>
  </inkml:definitions>
  <inkml:trace contextRef="#ctx0" brushRef="#br0">137 2 12332,'0'0'19415,"-9"-1"-18518,6 1-892,-1 0-1,1 0 1,-1 0-1,1 0 1,-1 0-1,1 1 1,-1 0 0,1 0-1,-1 0 1,1 0-1,0 0 1,-1 0-1,1 1 1,0 0-1,0 0 1,0 0 0,0 0-1,0 0 1,1 0-1,-1 1 1,1-1-1,-1 1 1,1 0-1,0 0 1,0-1-1,-2 6 1,-3 4-5,0 0 0,1 0 0,0 1 0,-4 14 0,8-22 0,0 0 0,1 0 0,0 0 0,0 1 0,0-1 0,1 0 0,0 1 0,0-1 0,0 0 0,1 1 0,-1-1 0,1 0 0,3 8 0,-3-11 0,0 0 0,1 0 0,-1 0 0,1 0 0,-1 0 0,1 0 0,0-1 0,0 1 0,0-1 0,0 1 0,0-1 0,0 0 0,0 0 0,0 0 0,0 0 0,1 0 0,-1 0 0,0-1 0,1 1 0,-1-1 0,5 1 0,57-1 0,-53 0 0,43-8-2282,24-19-5883,-77 27 8015,40-16-7350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5.053"/>
    </inkml:context>
    <inkml:brush xml:id="br0">
      <inkml:brushProperty name="width" value="0.025" units="cm"/>
      <inkml:brushProperty name="height" value="0.025" units="cm"/>
    </inkml:brush>
  </inkml:definitions>
  <inkml:trace contextRef="#ctx0" brushRef="#br0">125 313 10218,'0'0'15230,"-8"-1"-11648,3 0-3232,2-1-237,1 1 0,-1 0 0,0 1 0,0-1 0,0 0 0,0 1 0,0 0-1,0 0 1,0-1 0,0 2 0,0-1 0,0 0 0,0 1 0,0-1 0,1 1 0,-1 0-1,0 0 1,0 0 0,0 0 0,1 1 0,-1-1 0,1 1 0,-1-1 0,1 1 0,0 0-1,-1 0 1,1 0 0,0 0 0,-3 5 0,1-1-113,0 1 0,1 1 0,0-1 0,0 0 0,1 1 0,-3 12 0,4-19 0,1 1 0,-1 0 0,1-1 0,0 1 0,-1 0 0,1-1 0,0 1 0,0 0 0,0 0 0,0-1 0,0 1 0,0 0 0,1-1 0,-1 1 0,1 0 0,-1-1 0,1 1 0,-1-1 0,1 1 0,0-1 0,0 1 0,0-1 0,0 1 0,0-1 0,0 0 0,0 1 0,0-1 0,1 0 0,-1 0 0,0 0 0,1 0 0,-1 0 0,1 0 0,-1-1 0,3 2 0,2-1 0,0 0 0,0-1 0,0 0 0,0 0 0,-1 0 0,1 0 0,0-1 0,0 0 0,0-1 0,0 1 0,-1-1 0,1 0 0,-1 0 0,1-1 0,-1 0 0,0 0 0,0 0 0,0 0 0,0-1 0,-1 0 0,7-6 0,6-9 0,-1 0 0,0-1 0,21-38 0,-28 44 0,-6 31 0,-3 11 0,-2-18 0,0-1 0,1 0 0,0 0 0,0 0 0,1 0 0,0 1 0,2 9 0,-1-16 0,-1-1 0,1 0 0,0 0 0,0 0 0,-1 0 0,2 0 0,-1 0 0,0-1 0,0 1 0,1 0 0,-1 0 0,0-1 0,1 1 0,0-1 0,-1 1 0,1-1 0,0 0 0,0 0 0,0 0 0,0 0 0,0 0 0,0 0 0,0 0 0,0-1 0,0 1 0,0-1 0,0 1 0,1-1 0,-1 0 0,4 0 0,6-1 0,-1 1 0,0-2 0,1 1 0,-1-2 0,0 1 0,0-2 0,0 1 0,-1-2 0,1 1 0,-1-1 0,0-1 0,0 0 0,-1 0 0,1-1 0,-2 0 0,1-1 0,-1 0 0,9-10 0,1-3 0,-1-1 0,-1 0 0,0-1 0,-2 0 0,-1-2 0,15-37 0,-23 48 0,0 0 0,-1 0 0,-1-1 0,0 1 0,-1-1 0,0-26 0,-2 40 0,0 0 0,1 1 0,-1-1 0,0 0 0,0 0 0,0 1 0,0-1 0,0 0 0,0 0 0,0 1 0,0-1 0,0 0 0,0 0 0,0 1 0,0-1 0,-1 0 0,1 1 0,0-1 0,-1 0 0,1 0 0,0 1 0,-1-1 0,1 1 0,-1-1 0,1 0 0,-1 1 0,1-1 0,-1 1 0,1-1 0,-1 1 0,1-1 0,-1 1 0,0 0 0,1-1 0,-1 1 0,0 0 0,1-1 0,-1 1 0,0 0 0,0 0 0,1 0 0,-1 0 0,0 0 0,0 0 0,1 0 0,-1 0 0,0 0 0,0 0 0,1 0 0,-1 0 0,0 0 0,1 0 0,-1 1 0,0-1 0,0 0 0,0 1 0,-4 2 0,0 0 0,1 0 0,-1 0 0,1 0 0,0 1 0,-7 7 0,-2 4 0,0 1 0,1 0 0,1 0 0,0 1 0,1 1 0,1 0 0,1 0 0,0 1 0,2-1 0,0 2 0,1-1 0,-4 37 0,9-52-58,0 0-1,0 0 1,0 0-1,1 0 1,0 0-1,0 0 1,0 0 0,0 0-1,1 0 1,0 0-1,-1-1 1,1 1-1,1-1 1,-1 1-1,0-1 1,1 0 0,0 0-1,-1 0 1,1 0-1,1 0 1,-1-1-1,0 1 1,0-1 0,1 0-1,0 0 1,-1 0-1,7 1 1,3 2-663,1-1 0,-1 0 0,1-1 0,0-1-1,-1 0 1,28 0 0,5-2-7105</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5.647"/>
    </inkml:context>
    <inkml:brush xml:id="br0">
      <inkml:brushProperty name="width" value="0.025" units="cm"/>
      <inkml:brushProperty name="height" value="0.025" units="cm"/>
    </inkml:brush>
  </inkml:definitions>
  <inkml:trace contextRef="#ctx0" brushRef="#br0">285 29 6342,'0'0'16688,"-9"-5"-13197,0 1-3162,0 0 0,0 1-1,0 0 1,-1 0 0,1 1-1,-1 0 1,1 1 0,-1 0 0,0 1-1,1-1 1,-1 2 0,0 0 0,1 0-1,-1 0 1,1 1 0,-1 1 0,1 0-1,-12 5 1,12-2-329,-1 0 0,2 0 0,-1 1 0,-9 10 0,15-14 0,0 0 0,0 0 0,1 0 0,-1 0 0,1 0 0,0 1 0,0-1 0,0 1 0,1 0 0,-1-1 0,1 1 0,0 0 0,0 0 0,-1 7 0,2-11 0,0 1 0,0-1 0,1 1 0,-1-1 0,0 1 0,1-1 0,-1 1 0,1-1 0,-1 0 0,0 1 0,1-1 0,-1 0 0,1 1 0,-1-1 0,1 0 0,-1 1 0,1-1 0,0 0 0,-1 0 0,1 0 0,-1 1 0,1-1 0,-1 0 0,1 0 0,0 0 0,-1 0 0,1 0 0,-1 0 0,2 0 0,24 0 0,-20 0 0,93-4-433,-54 1-34,75 5 0,-120-2 480,1 0-1,0 0 0,0 0 0,0 0 0,-1 0 1,1 0-1,0 1 0,0-1 0,0 0 0,-1 1 1,1-1-1,0 0 0,-1 1 0,1-1 0,0 1 1,-1-1-1,1 1 0,0-1 0,-1 1 0,1-1 1,-1 1-1,1 0 0,-1-1 0,0 1 0,1 0 1,-1 0-1,1-1 0,-1 1 0,0 0 0,0 0 1,0-1-1,1 1 0,-1 0 0,0 0 0,0 0 1,0-1-1,0 1 0,0 0 0,0 0 0,0 0 1,-1-1-1,1 1 0,0 0 0,0 0 0,-1-1 1,1 1-1,0 0 0,-1 0 0,1-1 1,0 1-1,-1 0 0,1-1 0,-1 1 0,0-1 1,0 2-1,-3 4 102,0-1-1,0 0 1,0 0 0,-1 0 0,-6 6 0,-1-1-114,0-1 0,-1 0 0,0-1 0,0 0 0,0-1 0,-1-1 0,0 0 0,-1-1 0,1-1 0,-1 0 0,0-1 0,-21 3 0,35-6-6,1 0-1,-1 0 1,1 0 0,0 0-1,-1 0 1,1 0 0,-1 0-1,1 0 1,0 0 0,-1 0-1,1 0 1,-1 0 0,1 0-1,0 0 1,-1-1 0,1 1-1,0 0 1,-1 0 0,1 0-1,0-1 1,-1 1 0,1 0-1,0 0 1,-1 0 0,1-1-1,0 1 1,0 0-1,-1-1 1,1 1 0,0 0-1,0-1 1,-1 1 0,1 0-1,0-1 1,0 1 0,0-1-1,0 1 1,0 0 0,0-1-1,8-17-815,22-14-2896,-1 13-2917,3-2-2564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6.564"/>
    </inkml:context>
    <inkml:brush xml:id="br0">
      <inkml:brushProperty name="width" value="0.025" units="cm"/>
      <inkml:brushProperty name="height" value="0.025" units="cm"/>
    </inkml:brush>
  </inkml:definitions>
  <inkml:trace contextRef="#ctx0" brushRef="#br0">7 59 9897,'0'0'21268,"-1"13"-20840,-1-2-379,0-1 32,1 1 1,0-1 0,1 0-1,0 0 1,2 12 0,-2-19-63,1-1 0,-1 1 1,1-1-1,0 0 1,-1 1-1,1-1 1,0 0-1,0 0 1,1 0-1,-1 0 1,0 0-1,1 0 1,-1 0-1,1 0 1,0 0-1,-1 0 0,1-1 1,0 1-1,0-1 1,0 1-1,0-1 1,0 0-1,1 0 1,-1 0-1,0 0 1,0 0-1,1-1 1,-1 1-1,1-1 0,2 1 1,2-1-18,1-1 0,-1 1 0,1-1 0,-1-1 0,1 1 0,-1-1 0,0-1 0,0 1 0,0-1 0,0-1 0,-1 1 0,1-1 0,-1 0 0,0 0 0,0-1 0,0 0 0,-1 0 0,0 0 0,5-7 0,0 1-3,-1 1 0,-1-2 1,0 1-1,-1-1 0,0 0 0,0-1 0,-2 0 1,1 0-1,4-21 0,-16 73 1,2 1 0,0 51 0,4-89-70,0 0 0,0 0 0,0 0 0,0 0 0,1 0 0,-1 0 0,1 1 0,-1-1 0,1 0 0,0 0 1,0 0-1,0-1 0,0 1 0,0 0 0,0 0 0,0 0 0,1-1 0,-1 1 0,1-1 0,-1 1 0,1-1 0,0 1 0,-1-1 0,1 0 0,0 0 0,0 0 0,0 0 0,0 0 0,0 0 0,0-1 0,0 1 1,0-1-1,0 1 0,0-1 0,1 0 0,-1 0 0,0 0 0,0 0 0,0 0 0,4-1 0,0 0-384,0 1 1,0-2-1,0 1 0,0-1 1,0 1-1,0-2 0,0 1 1,-1-1-1,1 0 0,-1 0 1,0 0-1,0-1 0,8-6 1,8-17-7400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7.015"/>
    </inkml:context>
    <inkml:brush xml:id="br0">
      <inkml:brushProperty name="width" value="0.025" units="cm"/>
      <inkml:brushProperty name="height" value="0.025" units="cm"/>
    </inkml:brush>
  </inkml:definitions>
  <inkml:trace contextRef="#ctx0" brushRef="#br0">41 1 18001,'-2'9'4057,"-9"43"-2272,1 1 0,3 0 0,2-1-1,3 2 1,8 97 0,-5-141-1785,16 182 0,-17-192 0,0 0 0,0-1 0,0 1 0,0 0 0,0 0 0,0 0 0,0 0 0,0 0 0,-1 0 0,1 0 0,0-1 0,0 1 0,0 0 0,0 0 0,0 0 0,0 0 0,0 0 0,-1 0 0,1 0 0,0 0 0,0 0 0,0 0 0,0 0 0,0 0 0,0 0 0,-1 0 0,1 0 0,0 0 0,0 0 0,0 0 0,0 0 0,0 0 0,-1 0 0,1 0 0,0 0 0,0 0 0,0 0 0,0 0 0,0 0 0,0 0 0,-1 0 0,1 0 0,0 0 0,0 0 0,0 0 0,0 1 0,0-1 0,0 0 0,0 0 0,-1 0 0,1 0 0,-7-16 0,1-27 0,1-1 0,3 1 0,1-1 0,2 0 0,2 1 0,12-61 0,-12 90-102,1 0-1,0 1 1,0-1-1,1 1 1,1 0-1,1 0 1,-1 0 0,2 1-1,0 0 1,0 1-1,11-12 1,-12 16 15,1 1 0,0 0 0,-1 0 0,2 0 0,-1 1 0,1 0 0,0 1 1,0 0-1,0 0 0,0 1 0,1 0 0,-1 1 0,1 0 0,0 1 0,-1 0 0,18 0 0,-26 1 72,0-1 0,0 1 0,0 0-1,-1 0 1,1 0 0,0 0-1,0 0 1,0 0 0,0 1-1,0-1 1,0 0 0,-1 0 0,1 1-1,0-1 1,0 0 0,0 1-1,0-1 1,-1 1 0,1-1-1,0 1 1,-1-1 0,1 1 0,0 0-1,-1-1 1,1 1 0,-1 0-1,1 0 1,0 0 0,-1 1 38,0-1 0,0 1 0,0-1 0,0 0 0,0 1 0,0-1 0,-1 1 0,1-1 0,0 1 0,-1-1 0,1 0 1,-1 1-1,1-1 0,-1 0 0,-1 2 0,-3 5 245,0-1 0,-1 0 0,0 0 0,-10 9 0,-7 5-62,-1-1-1,-1-2 1,-1 0 0,-1-2 0,0 0 0,-44 16 0,56-31-312,22-12-275,22-15-1598,-28 25 1717,91-74-16105,-60 47 7115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7.401"/>
    </inkml:context>
    <inkml:brush xml:id="br0">
      <inkml:brushProperty name="width" value="0.025" units="cm"/>
      <inkml:brushProperty name="height" value="0.025" units="cm"/>
    </inkml:brush>
  </inkml:definitions>
  <inkml:trace contextRef="#ctx0" brushRef="#br0">72 22 12716,'0'0'10981,"-1"12"-8178,-6 45-956,-17 66 1,10-57-562,-7 72 0,17 55-1286,32-366 0,-9 77 0,-13 60 0,23-110 0,-26 132 0,1 1 0,1-1 0,1 1 0,0 1 0,0-1 0,1 1 0,1 0 0,10-13 0,-16 23 0,0-1 0,0 1 0,0-1 0,1 1 0,-1 0 0,1 0 0,-1 0 0,1 0 0,0 0 0,0 1 0,0-1 0,0 1 0,0 0 0,0 0 0,0 0 0,0 0 0,0 1 0,1-1 0,-1 1 0,0-1 0,1 1 0,-1 0 0,0 1 0,0-1 0,1 1 0,-1-1 0,0 1 0,0 0 0,0 0 0,0 0 0,0 0 0,0 1 0,0 0 0,5 3 0,-4-2 0,-1 0 0,0 0 0,0 0 0,0 1 0,-1-1 0,1 1 0,-1-1 0,0 1 0,0 0 0,0 0 0,0 0 0,-1 0 0,0 1 0,1-1 0,-1 0 0,-1 1 0,1-1 0,-1 0 0,0 1 0,0-1 0,0 1 0,0-1 0,-1 0 0,0 1 0,0-1 0,-2 5 0,-1-1 0,0 1 0,-1-1 0,0 0 0,-1 0 0,0-1 0,0 1 0,0-1 0,-1-1 0,0 1 0,-1-1 0,1-1 0,-1 1 0,0-1 0,-1 0 0,1-1 0,-1 0 0,0-1 0,0 1 0,0-2 0,0 1 0,-14 1 0,22-4-120,-1 0 0,1 0-1,0 0 1,0 0 0,0 0 0,0 0 0,-1-1 0,1 1-1,0 0 1,0-1 0,0 1 0,0 0 0,0-1 0,0 1-1,0-1 1,0 0 0,0 1 0,0-1 0,0 0 0,0 0-1,1 1 1,-2-3 0,-4-16-7254,5-4-9714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8.338"/>
    </inkml:context>
    <inkml:brush xml:id="br0">
      <inkml:brushProperty name="width" value="0.025" units="cm"/>
      <inkml:brushProperty name="height" value="0.025" units="cm"/>
    </inkml:brush>
  </inkml:definitions>
  <inkml:trace contextRef="#ctx0" brushRef="#br0">75 0 5894,'0'0'24572,"-7"9"-23686,-2 4-768,1-1 0,1 1 0,-1 1 0,2-1 0,0 1 0,1 0 0,0 1-1,1-1 1,1 1 0,0 0 0,0 22 0,3-36-118,0 0 0,0 1 0,0-1 0,0 0 0,0 0 0,0 1 0,1-1 0,-1 0 0,1 0 0,-1 1 0,1-1 0,-1 0 0,1 0 0,0 0 0,-1 0 0,1 0 0,0 0 0,0 0 0,0 0 0,0 0 0,0 0 0,0 0 0,0-1 0,0 1 0,0 0 0,0-1 0,2 1 0,1 1 0,0-1 0,0 0 0,0-1 0,0 1 0,1-1 0,-1 1 0,0-1 0,8-1 0,1-1 0,0 0 0,0-1 0,0-1 0,21-8 0,5-8 0,54-38 0,-86 53 0,-6 7 0,-1-1 0,1 0 0,-1 0 0,0 0 0,1 1 0,-1-1 0,0 0 0,0 1 0,0-1 0,0 0 0,0 1 0,0-1 0,0 0 0,-1 0 0,1 1 0,0-1 0,-1 2 0,-21 53 0,17-48 0,0 2 0,1-1 0,0 0 0,1 1 0,0-1 0,1 1 0,0 0 0,0 0 0,1 0 0,0 0 0,1 0 0,1 11 0,-1-19 0,1-1 0,-1 0 0,1 0 0,0 1 0,0-1 0,0 0 0,0 0 0,0 0 0,0 0 0,0 0 0,0 0 0,0 0 0,0 0 0,1 0 0,-1 0 0,0-1 0,0 1 0,1-1 0,-1 1 0,1-1 0,-1 1 0,0-1 0,1 0 0,-1 0 0,1 1 0,-1-1 0,1 0 0,-1 0 0,1-1 0,-1 1 0,1 0 0,1-1 0,4 0 0,-1 0 0,1 0 0,-1-1 0,1 0 0,-1 0 0,7-3 0,1-4 0,-1 1 0,1-2 0,-1 0 0,-1 0 0,0-1 0,0-1 0,-1 0 0,-1 0 0,0-1 0,15-27 0,-19 33 0,-3 9 0,-2 21 0,-8 34 0,-13 50 0,4 0 0,-1 139 0,16-241 0,1 7 0,-1 1 0,0-1 0,-4 17 0,4-27 0,0 0 0,1 0 0,-1 0 0,0-1 0,0 1 0,0 0 0,0 0 0,0 0 0,0-1 0,0 1 0,-1-1 0,-1 3 0,2-4 0,0 1 0,0-1 0,1 1 0,-1-1 0,0 0 0,0 1 0,0-1 0,0 0 0,0 0 0,0 0 0,0 0 0,0 0 0,0 0 0,0 0 0,0 0 0,0 0 0,0 0 0,0 0 0,0-1 0,0 1 0,0 0 0,0-1 0,0 1 0,0-1 0,1 1 0,-3-2 0,-1-1 0,0-1 0,0 0 0,0 0 0,1 0 0,-1 0 0,1-1 0,0 1 0,0-1 0,0 0 0,1 0 0,-3-7 0,-19-61 0,18 54 0,2 0 0,1 0 0,0 0 0,1-1 0,1-31 0,2 44 0,-1 0 0,1 0 0,1 0 0,-1 0 0,1 0 0,0 0 0,1 0 0,-1 1 0,1-1 0,1 1 0,-1 0 0,1 0 0,0 0 0,1 0 0,-1 1 0,1-1 0,0 1 0,8-6 0,11-5-3023,50-24 1,-55 31 627,21-12-8127</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9.220"/>
    </inkml:context>
    <inkml:brush xml:id="br0">
      <inkml:brushProperty name="width" value="0.025" units="cm"/>
      <inkml:brushProperty name="height" value="0.025" units="cm"/>
    </inkml:brush>
  </inkml:definitions>
  <inkml:trace contextRef="#ctx0" brushRef="#br0">240 17 5926,'1'-9'13121,"-5"4"-6075,-15 3-2867,-13 7-6114,22-2 3653,-2 3-1595,0 1 1,0 1-1,1-1 0,0 2 0,1 0 1,0 0-1,0 0 0,1 2 1,0-1-1,0 1 0,1 0 0,1 1 1,0 0-1,1 0 0,0 0 0,1 1 1,0 0-1,1 0 0,0 0 0,1 0 1,-2 23-1,5-34-123,0 0 0,0-1 1,0 1-1,1 0 0,-1 0 0,0-1 0,1 1 1,0 0-1,-1-1 0,1 1 0,0-1 0,0 1 1,0-1-1,0 1 0,0-1 0,0 1 0,0-1 1,0 0-1,1 0 0,-1 0 0,0 1 0,1-1 0,1 0 1,1 2-1,1-1 1,0 0-1,0-1 1,-1 1-1,1-1 1,0 0-1,0 0 1,6 0-1,9 0-11,0-2-1,0 0 0,23-4 1,-25 1-960,-1 0 1,0-1-1,0-1 1,30-15-1,2-7-6727</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0.421"/>
    </inkml:context>
    <inkml:brush xml:id="br0">
      <inkml:brushProperty name="width" value="0.025" units="cm"/>
      <inkml:brushProperty name="height" value="0.025" units="cm"/>
    </inkml:brush>
  </inkml:definitions>
  <inkml:trace contextRef="#ctx0" brushRef="#br0">49 40 8968,'0'0'14094,"-6"9"-12471,-1 9-1121,-1 1 1,2-1-1,1 1 1,0 0-1,1 1 1,1-1-1,0 26 0,2-36-311,1-2-28,0 0 0,0 1 0,0-1 0,1 0 0,0 1 0,0-1 0,4 9 0,-4-14-145,-1-1 0,2 1 0,-1 0 0,0-1 0,0 0 0,0 1 0,1-1 0,-1 0 1,1 1-1,-1-1 0,1 0 0,0 0 0,-1 0 0,1 0 0,0-1 0,-1 1 0,1 0 0,0-1 0,0 1 0,0-1 0,0 0 0,0 1 0,0-1 1,-1 0-1,1 0 0,0 0 0,0-1 0,0 1 0,0 0 0,0-1 0,0 1 0,-1-1 0,3-1 0,2 0 7,-1 0-1,1 0 0,-1-1 1,0 0-1,1 0 1,-2 0-1,1-1 0,0 0 1,-1 0-1,1 0 0,-1 0 1,-1-1-1,7-7 1,0-4-5,0 0 0,0 0 0,6-18 0,-10 21-4,-1 0 0,0 0 0,-1-1 0,-1 0 0,0 0 0,0 1 0,-1-18 0,-10 37 80,-2 12 33,1 0 0,0 0 1,2 0-1,0 1 0,2 0 0,0 1 0,0-1 1,2 1-1,-1 31 0,4-49-129,-1-1 0,1 0 0,0 0 0,0 0 0,0 0 0,0 1 0,1-1 0,-1 0 0,0 0 0,0 0 0,1 0 0,-1 0 0,1 0 0,-1 0 0,1 0 0,-1 0 0,1 0 0,0 0 0,-1 0 0,1 0 0,0 0 0,0 0 0,-1 0 0,1-1 0,0 1 0,0 0 0,0-1 0,0 1 0,2 0 0,0 0 3,-1-1 0,1 0 0,-1 0 0,1 0 0,0 0 0,-1 0 0,1-1 1,0 1-1,-1-1 0,1 0 0,-1 0 0,5-1 0,5-4-102,0-1 1,0 0-1,-1 0 0,14-11 0,24-29-325,-36 33 516,0 1 1,1 1-1,0 0 0,30-18 1,-42 29-89,0 0 1,-1 0-1,1 0 1,0 0-1,0 1 1,0-1-1,0 0 1,0 1-1,0 0 1,-1-1-1,1 1 1,0 0-1,0 0 1,0 0-1,0 0 1,0 0-1,0 1 1,0-1-1,0 1 1,0-1-1,0 1 1,0-1-1,3 3 1,-3-1 5,1 0 0,-1 1 1,0-1-1,0 1 0,0-1 0,0 1 1,0 0-1,0 0 0,-1 0 1,1 0-1,-1 0 0,0 0 1,1 3-1,2 10 26,-1 1 0,0-1 0,-2 1 0,1 23 0,-2-40-36,0 0 0,0 0 0,0-1 0,1 1 0,-1 0 0,0 0 0,0 0 0,0 0 0,1 0 0,-1 0 0,0 0 0,0 0 0,1 0 0,-1 0 0,0 0 0,0 0 0,1 0 0,-1 0 0,0 0 0,0 0 0,1 0 0,-1 0 0,0 0 0,0 0 0,0 0 0,1 0 0,-1 0 0,0 0 0,0 0 0,0 0 0,1 1 0,-1-1 0,0 0 0,0 0 0,0 0 0,1 0 0,-1 1 0,0-1 0,0 0 0,0 0 0,0 0 0,0 1 0,0-1 0,0 0 0,1 0 0,-1 1 0,0-1 0,0 0 0,0 0 0,0 0 0,0 1 0,0-1 0,0 0 0,0 0 0,0 1 0,0-1 0,0 0 0,0 0 0,0 1 0,0-1 0,-1 0 0,1 0 0,0 0 0,0 1 0,10-18 0,-6-1 0,0-1 0,-2 1 0,0 0 0,-1-1 0,-1 1 0,-1-1 0,0 1 0,-5-21 0,69 37 0,-43 3 0,213-16-21,-233 17 23,1 0 0,-1 0-1,1 0 1,-1 0 0,0 0 0,0 0 0,0 0 0,0 1 0,-1-1 0,0 4 0,-18 46-2,15-45 0,1 1 0,0 0 0,0 0 0,0 0 0,1 0 0,0 0 0,0 0 0,1 1 0,1-1 0,-1 1 0,1-1 0,0 1 0,3 13 0,-2-20 0,0 0 0,0 0 0,0 0 0,0-1 0,1 1 0,-1-1 0,0 1 0,1-1 0,-1 1 0,1-1 0,0 0 0,-1 0 0,1 0 0,0 0 0,0 0 0,0 0 0,0 0 0,-1-1 0,1 1 0,0-1 0,0 1 0,0-1 0,0 0 0,0 0 0,1 1 0,-1-2 0,0 1 0,0 0 0,0 0 0,0-1 0,3 0 0,3 0 0,0-1 0,-1 0 0,0 0 0,1-1 0,-1 0 0,0 0 0,8-5 0,-1-3 0,0 0 0,0-1 0,-1-1 0,-1 0 0,15-20 0,-20 24 0,-1 0 0,0-1 0,0 1 0,-1-1 0,0 0 0,-1-1 0,0 1 0,-1-1 0,4-20 0,-8 20 0,-4 15 0,-3 17 0,8-20 0,0 1 0,0-1 0,0 0 0,0 1 0,0-1 0,1 0 0,-1 0 0,1 1 0,-1-1 0,1 0 0,-1 0 0,1 0 0,-1 0 0,1 0 0,0 0 0,0 0 0,0 0 0,-1 0 0,1 0 0,0 0 0,0 0 0,0 0 0,1-1 0,-1 1 0,0 0 0,1 0 0,3 1 0,0-1 0,0 1 0,0-1 0,0 0 0,0 0 0,0 0 0,6-1 0,6 1 0,0-2 0,0 0 0,25-6 0,-28 4 0,-2-1 0,1-1 0,23-11 0,-31 14 0,0-1 0,0 0 0,-1 0 0,1 0 0,-1 0 0,1-1 0,-1 0 0,0 0 0,0 0 0,-1-1 0,6-8 0,-8 12 0,-1 0 0,1 1 0,-1-1 0,0 0 0,1 1 0,-1-1 0,0 0 0,0 1 0,0-1 0,0 0 0,1 0 0,-1 1 0,0-1 0,0 0 0,0 1 0,0-1 0,-1 0 0,1 0 0,0 1 0,0-1 0,0 0 0,-1 1 0,1-1 0,0 0 0,-1 1 0,1-1 0,0 0 0,-1 1 0,1-1 0,-2 0 0,-23-7 0,17 8 0,0 0 0,0 1 0,0 0 0,0 0 0,-8 3 0,8-1 0,1 1 0,0-1 0,0 2 0,0-1 0,1 1 0,-1 0 0,1 0 0,0 1 0,1-1 0,-1 2 0,1-1 0,0 0 0,1 1 0,-7 12 0,9-15 0,0-1 0,0 0 0,1 1 0,-1-1 0,1 1 0,0-1 0,0 1 0,0 0 0,1-1 0,-1 1 0,1 0 0,0 0 0,0-1 0,0 1 0,0 0 0,1 0 0,-1-1 0,1 1 0,0 0 0,0-1 0,1 1 0,-1-1 0,1 1 0,0-1 0,0 0 0,0 0 0,0 0 0,0 0 0,0 0 0,1 0 0,0 0 0,0-1 0,3 3 0,4 1-308,0 0-1,0-1 1,0-1-1,0 0 1,1 0-1,0-1 1,0 0-1,0-1 1,12 2-1,60 0-7523,-22-4-9726</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4.024"/>
    </inkml:context>
    <inkml:brush xml:id="br0">
      <inkml:brushProperty name="width" value="0.025" units="cm"/>
      <inkml:brushProperty name="height" value="0.025" units="cm"/>
    </inkml:brush>
  </inkml:definitions>
  <inkml:trace contextRef="#ctx0" brushRef="#br0">121 0 4965,'0'0'16405,"-11"11"-15514,0 0-635,0 1 1,0 1-1,2 0 0,-1 0 0,2 1 1,0 0-1,-11 25 0,0 27 1247,18-61-1334,0 1 0,0-1-1,0 0 1,1 1-1,0-1 1,0 1-1,1-1 1,-1 0 0,1 1-1,2 7 1,-2-11-109,1-1 0,-1 1 0,0 0 0,0-1 1,1 0-1,-1 1 0,1-1 0,0 0 0,-1 0 0,1 1 1,0-1-1,-1-1 0,1 1 0,0 0 0,0 0 0,0-1 1,0 1-1,0-1 0,0 1 0,0-1 0,0 0 0,0 0 1,0 0-1,0 0 0,0 0 0,0 0 0,0-1 0,3 0 1,4-1 106,-1 0 0,1 0 1,-1 0-1,0-1 1,12-6-1,2-4 3,0-1-1,-1-1 1,-1-1 0,33-34-1,-40 37-6,-1 0-1,-1-1 0,0-1 0,-1 0 0,-1 0 1,0-1-1,11-28 0,-19 36-49,-4 9-52,-5 7-32,-4 11-29,1-1 0,1 2 0,1-1 0,0 1 0,2 0 0,0 1 0,2 0 0,0 0 0,1 0 0,-2 36 0,6-54 0,0-1 0,0 1 0,0 0 0,0-1 0,1 1 0,-1-1 0,1 1 0,0-1 0,-1 1 0,1-1 0,0 1 0,0-1 0,1 0 0,-1 1 0,0-1 0,1 0 0,0 0 0,-1 0 0,1 0 0,0 0 0,0-1 0,0 1 0,0 0 0,0-1 0,3 2 0,-1-2 0,0 1 0,1-1 0,-1 0 0,1 0 0,-1-1 0,1 1 0,-1-1 0,1 0 0,-1 0 0,1 0 0,-1-1 0,1 0 0,-1 0 0,7-2 0,-2-1 0,0 0 0,0 0 0,0-1 0,0-1 0,-1 1 0,0-1 0,0-1 0,-1 0 0,0 0 0,0 0 0,0-1 0,-1 0 0,8-12 0,-6 8 0,0-1 0,-1 0 0,-1-1 0,0 0 0,-1 0 0,0 0 0,-1 0 0,3-21 0,-6 33 0,-1 1 0,0 0 0,0 0 0,1-1 0,-1 1 0,0 0 0,0-1 0,-1 1 0,1 0 0,0-1 0,0 1 0,-1 0 0,1-1 0,0 1 0,-1 0 0,0 0 0,0-2 0,1 3 0,-1-1 0,1 1 0,-1 0 0,1 0 0,-1 0 0,1 0 0,-1 0 0,1 0 0,-1 0 0,1 0 0,-1 0 0,1 0 0,-1 0 0,1 0 0,-1 0 0,1 0 0,-1 0 0,1 1 0,-1-1 0,1 0 0,-1 0 0,1 1 0,-1-1 0,1 0 0,0 1 0,-1-1 0,1 0 0,-1 1 0,-3 2 0,1 1 0,0-1 0,-1 1 0,2 0 0,-1-1 0,0 1 0,-3 8 0,4-10 0,1 0 0,0 1 0,0-1 0,0 0 0,0 1 0,1-1 0,-1 1 0,1-1 0,-1 1 0,1-1 0,0 1 0,0-1 0,0 1 0,0-1 0,0 1 0,1-1 0,-1 1 0,1-1 0,-1 1 0,1-1 0,0 1 0,0-1 0,0 0 0,0 0 0,1 1 0,1 2 0,1-3 0,0 1 0,0-1 0,1 0 0,-1 0 0,0 0 0,1 0 0,-1-1 0,1 0 0,0 0 0,-1 0 0,1 0 0,0-1 0,7 0 0,16 1 0,0-1 0,0-2 0,0 0 0,0-2 0,32-9 0,-47 10 0,-1-1 0,0 0 0,0-1 0,0-1 0,0 0 0,-1 0 0,0-1 0,0-1 0,-1 0 0,0 0 0,0-1 0,-1 0 0,13-16 0,-21 24 0,0 0 0,0-1 0,1 1 0,-1-1 0,0 1 0,0-1 0,0 1 0,-1-1 0,1 0 0,0 1 0,-1-1 0,1 0 0,-1 1 0,1-1 0,-1 0 0,0 0 0,0 0 0,0 0 0,0 1 0,0-1 0,0-3 0,-1 4 0,0 0 0,0 0 0,0 1 0,0-1 0,0 0 0,0 0 0,0 1 0,0-1 0,-1 1 0,1-1 0,0 1 0,0 0 0,0-1 0,-1 1 0,1 0 0,0 0 0,0 0 0,-1 0 0,1 0 0,0 0 0,0 0 0,-3 0 0,-5 2 0,1-1 0,-1 1 0,0 0 0,0 1 0,1 0 0,0 1 0,-11 5 0,12-4 0,-1 1 0,1-1 0,0 2 0,1-1 0,-1 1 0,1 0 0,1 0 0,-1 0 0,1 1 0,1 0 0,-1 0 0,-3 11 0,7-15 0,-1-1 0,1 1 0,0 0 0,1 0 0,-1 0 0,1-1 0,-1 1 0,1 0 0,0 0 0,1 0 0,-1 0 0,1 0 0,-1-1 0,1 1 0,0 0 0,1 0 0,-1-1 0,1 1 0,-1-1 0,1 1 0,0-1 0,0 0 0,1 0 0,-1 0 0,1 0 0,-1 0 0,1 0 0,0-1 0,0 1 0,0-1 0,4 2 0,2 2-470,1 0 0,0-1 0,0-1-1,0 1 1,1-1 0,21 4 0,-22-6-1197,0-1 0,1 0-1,-1-1 1,17-1 0,17-6-17359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50.890"/>
    </inkml:context>
    <inkml:brush xml:id="br0">
      <inkml:brushProperty name="width" value="0.025" units="cm"/>
      <inkml:brushProperty name="height" value="0.025" units="cm"/>
      <inkml:brushProperty name="color" value="#E71224"/>
    </inkml:brush>
  </inkml:definitions>
  <inkml:trace contextRef="#ctx0" brushRef="#br0">2057 144 7175,'0'0'6363,"-9"-4"-6320,-5-3-261,0-1 631,-1 0 0,-1 1 0,1 1 0,-1 1 0,0 0-1,0 1 1,-18-2 0,-142 3-202,-176-12 1858,288 8-1828,0 2 0,0 4 0,-1 3 0,1 2 0,0 3 0,-85 21 0,-368 120 26,447-131 145,52-14-261,1 1 0,0 1 0,0 0 0,0 2 0,-22 10 0,34-13-131,0 0 0,0 0 0,1 0 0,0 1 0,0-1 0,0 1 0,0 0 0,1 0 0,-1 1 0,1-1 0,1 0 0,-1 1-1,-3 12 1,-1 8-11,-8 53 0,6-28 20,2-21-17,-1 3 0,2 0 1,-3 41 0,8-64-16,1 0 0,1 0 0,-1 0 0,2 0 0,-1 0 0,1-1 0,1 1 0,0 0 0,0-1 0,1 0 0,0 0 0,5 10 0,9 9 0,2 0 0,0-2 0,1 0 0,2-1 0,1-1 0,0-1 0,2-2 0,0 0 0,2-2 0,0 0 0,1-2 0,1-2 1,0 0-1,1-2 0,1-2 0,0-1 0,0-1 0,1-1 0,64 5 0,390-2 141,-259-9-73,394 35-44,-433-15-106,334-2-1,-475-25 116,1-1-1,-1-3 0,56-17 0,78-14 52,-96 30 16,-48 7-52,0-1-1,-1-2 1,1-2 0,69-24-1,-103 29 59,1 0 0,-1 0 0,0 0 0,-1-1 0,1 1 1,0-1-1,-1 0 0,0 0 0,0 0 0,0-1 0,-1 1 0,1-1 0,-1 0 0,0 1 0,0-1 0,-1 0 0,0 0 0,2-6 0,14-35 454,10-2-415,-13 24 571,-1 0-1,-2-1 1,16-42-1,-25 58-591,0 0-1,0 1 1,-1-1-1,0 0 1,-1 0 0,0 1-1,0-1 1,-1 0-1,0 0 1,0 0 0,-1 1-1,-1-1 1,1 1-1,-1-1 1,-7-12 0,-4-4-61,-2 1 0,-1 1 0,-1 0 0,0 1 1,-2 1-1,0 1 0,-2 1 0,0 1 0,-1 1 1,-36-21-1,-11-2-18,-3 4 1,-111-40 0,174 72-42,-736-238 67,686 228-136,-76-6 0,111 18-1015,1 2 0,-1 0 0,-32 5 0,33 3-3107,10 0-3333,4-1-7307</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4.708"/>
    </inkml:context>
    <inkml:brush xml:id="br0">
      <inkml:brushProperty name="width" value="0.025" units="cm"/>
      <inkml:brushProperty name="height" value="0.025" units="cm"/>
    </inkml:brush>
  </inkml:definitions>
  <inkml:trace contextRef="#ctx0" brushRef="#br0">56 1 13164,'0'0'13854,"-5"13"-12306,-7 24-1027,1 0 0,2 0 0,2 1 0,1 0 0,2 0 1,2 1-1,3 38 0,-1-74-520,0 0 0,1 0 0,-1 0 0,1 0 0,-1 0 0,1 0 0,0-1 0,1 1 0,-1 0 0,0-1 0,1 1 0,-1 0 0,1-1 0,0 0 0,0 1 0,0-1 0,0 0 0,0 0 0,0 0 1,1 0-1,-1-1 0,1 1 0,-1-1 0,1 1 0,0-1 0,-1 0 0,1 0 0,0 0 0,0 0 0,0-1 0,0 1 0,0-1 0,0 0 0,0 1 0,0-1 0,-1-1 0,1 1 0,5-1 0,4-1-2,1-1 0,-1 0 0,0 0 0,0-1 0,-1-1 0,1 0 0,19-12 0,31-31 1,-48 36 0,0 0 0,0 2 0,1 0 0,20-10 0,-35 20 0,0-1 0,1 1 0,-1 0 0,0 0 0,0 0 0,1 0 0,-1 0 0,0 0 0,1 0 0,-1 0 0,0 0 0,1 0 0,-1 0 0,0 0 0,0 0 0,1 0 0,-1 0 0,0 0 0,1 0 0,-1 0 0,0 0 0,1 0 0,-1 0 0,0 1 0,0-1 0,1 0 0,-1 0 0,0 0 0,0 0 0,1 1 0,-1-1 0,0 0 0,0 0 0,0 1 0,0-1 0,1 0 0,-1 1 0,3 15 0,-7 17 0,-1-17 0,0-1 0,-1 0 0,-9 15 0,9-17 0,0 0 0,0 0 0,2 0 0,-7 25 0,11-38-15,0 0 0,0 1 1,0-1-1,0 0 0,0 0 0,0 1 0,0-1 0,0 0 1,0 1-1,0-1 0,0 0 0,0 1 0,0-1 0,0 0 1,0 1-1,0-1 0,0 0 0,1 0 0,-1 1 0,0-1 1,0 0-1,0 1 0,0-1 0,1 0 0,-1 0 0,0 0 1,0 1-1,1-1 0,-1 0 0,0 0 0,0 0 1,1 1-1,-1-1 0,0 0 0,1 0 0,-1 0 0,0 0 1,0 0-1,1 0 0,-1 0 0,18-3-1574,15-13-3122,-1-12-1764,1-7-3396</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5.500"/>
    </inkml:context>
    <inkml:brush xml:id="br0">
      <inkml:brushProperty name="width" value="0.025" units="cm"/>
      <inkml:brushProperty name="height" value="0.025" units="cm"/>
    </inkml:brush>
  </inkml:definitions>
  <inkml:trace contextRef="#ctx0" brushRef="#br0">162 37 17008,'-9'11'3454,"2"-4"-2862,-24 26 2746,-26 38 1,50-62-2900,0 1 0,1 0 0,0 0 0,0 1 0,1 0-1,1 0 1,-1 0 0,2 1 0,0-1 0,-2 14 0,5-24-435,0 0 1,0 0-1,0 0 1,0 0-1,0 1 1,1-1-1,-1 0 1,0 0-1,1 0 1,-1 0-1,1 0 1,-1 0-1,1 0 1,0 0-1,-1 0 1,1-1-1,0 1 1,-1 0-1,1 0 1,0-1-1,0 1 1,0 0-1,0-1 1,0 1-1,0 0 1,0-1-1,0 0 1,0 1-1,0-1 1,0 1-1,0-1 1,0 0-1,0 0 1,0 0-1,0 0 1,1 0-1,-1 0 1,0 0-1,1 0 1,5 0 0,-1-1-1,1 1 1,-1-1 0,1-1-1,11-3 1,-8 1-5,0-1 0,0-1 0,0 0 0,-1 0 0,0-1 0,0 0 0,0-1 0,-1 0 0,0 0 0,-1 0 0,11-16 0,-11 13 0,1 0 0,-2-1 0,1 1 0,-2-1 0,0 0 0,0-1 0,-1 0 0,0 1 0,2-23 0,-6 36 0,0-1 0,-1 0 0,1 0 0,0 0 0,0 1 0,-1-1 0,1 0 0,0 0 0,-1 0 0,1 0 0,0 1 0,0-1 0,-1 0 0,1 0 0,0 0 0,-1 0 0,1 0 0,0 0 0,-1 0 0,1 0 0,0 0 0,-1 0 0,1 0 0,0 0 0,-1 0 0,1 0 0,0-1 0,-1 1 0,1 0 0,0 0 0,-1 0 0,1 0 0,0-1 0,0 1 0,-1 0 0,1 0 0,0 0 0,0-1 0,-1 1 0,1 0 0,0 0 0,0-1 0,0 1 0,0 0 0,-1-1 0,1 1 0,0 0 0,0-1 0,0 1 0,0 0 0,0-1 0,0 1 0,0 0 0,0-1 0,0 1 0,0 0 0,0-1 0,0 1 0,-19 24 0,5-3 0,1 1 0,2 0 0,0 1 0,1 0 0,1 1 0,1 0 0,-8 44 0,16-67 0,-1 0 0,1 0 0,0 0 0,0 0 0,0 0 0,0 1 0,0-1 0,0 0 0,0 0 0,0 0 0,1 0 0,-1 0 0,0 0 0,1 0 0,-1 0 0,1 0 0,-1 0 0,1 0 0,-1 0 0,1 0 0,0 0 0,-1 0 0,1 0 0,0 0 0,0-1 0,-1 1 0,3 1 0,-1-2 0,0 1 0,0-1 0,0 0 0,0 1 0,0-1 0,0 0 0,0 0 0,-1-1 0,1 1 0,0 0 0,0-1 0,0 1 0,0-1 0,2-1 0,7-2 0,-1-1 0,0 0 0,-1-1 0,15-11 0,48-47 0,-55 46 0,2 0 0,1 1 0,0 1 0,0 1 0,2 1 0,0 1 0,37-17 0,-57 30 0,-1-1 0,1 0 0,0 0 0,-1 1 0,1-1 0,0 1 0,0 0 0,-1-1 0,1 1 0,0 0 0,0 0 0,0 0 0,0 0 0,-1 0 0,1 0 0,0 1 0,0-1 0,-1 1 0,1-1 0,0 1 0,0 0 0,-1 0 0,1-1 0,2 3 0,-3-1 0,0 0 0,0 0 0,0-1 0,-1 1 0,1 0 0,0 0 0,-1 0 0,1 0 0,-1 0 0,0 1 0,0-1 0,0 0 0,0 0 0,0 0 0,0 0 0,0 0 0,-2 3 0,-2 11 0,0 0 0,-2 0 0,-13 28 0,12-31 0,4-9 0,0 0 0,1 1 0,-1 0 0,1-1 0,0 1 0,0 0 0,1 0 0,-1 0 0,1 0 0,0 0 0,1 0 0,-1 1 0,1 4 0,1-9 0,-1-1 0,1 1 0,0 0 0,-1-1 0,1 1 0,0-1 0,0 0 0,-1 1 0,1-1 0,0 0 0,0 1 0,0-1 0,0 0 0,0 0 0,0 0 0,-1 1 0,1-1 0,0 0 0,0 0 0,0-1 0,0 1 0,0 0 0,0 0 0,1-1 0,23-5 0,-13 0 0,0 0 0,-1-1 0,0 0 0,0-1 0,0-1 0,-1 1 0,0-2 0,16-19 0,-12 12 0,-1-1 0,0-1 0,-1 0 0,14-32 0,-24 48 0,-1 2 0,-1 1 0,1-1 0,-1 0 0,1 0 0,-1 0 0,1 0 0,-1 0 0,0 0 0,1 0 0,-1 0 0,0 0 0,0 0 0,1 0 0,-1 0 0,0 0 0,0 0 0,0 0 0,0 0 0,-1 0 0,1 0 0,-1-2 0,-16 38 0,16-32 0,0 0 0,0 0 0,1-1 0,-1 1 0,1 0 0,0 0 0,0 0 0,0-1 0,0 1 0,0 0 0,1 0 0,-1 0 0,1-1 0,0 1 0,-1 0 0,1-1 0,1 1 0,-1 0 0,0-1 0,1 0 0,-1 1 0,1-1 0,0 0 0,-1 0 0,4 3 0,0-2 0,0-1 0,0 1 0,0-1 0,0 0 0,1 0 0,-1-1 0,1 0 0,-1 1 0,1-2 0,-1 1 0,12-1 0,-4 0 0,0 0 0,0-1 0,-1-1 0,1 0 0,0-1 0,-1 0 0,1-1 0,-1 0 0,0-1 0,-1 0 0,1-1 0,-1 0 0,0-1 0,0 0 0,-1-1 0,0 0 0,0-1 0,-1 0 0,0-1 0,-1 1 0,0-2 0,0 1 0,6-13 0,-13 21 0,0 1 0,0-1 0,0 0 0,0 0 0,0 0 0,0 0 0,-1 0 0,1 0 0,-1 0 0,1 0 0,-1 0 0,0 0 0,0 0 0,0-1 0,0 1 0,0 0 0,-1-2 0,1 3 0,-1 0 0,1 0 0,-1 1 0,1-1 0,-1 0 0,0 1 0,1-1 0,-1 0 0,0 1 0,0-1 0,0 1 0,1-1 0,-1 1 0,0 0 0,0-1 0,0 1 0,0 0 0,0 0 0,0-1 0,1 1 0,-1 0 0,0 0 0,0 0 0,0 0 0,0 0 0,-1 1 0,-5-1 0,1 1 0,0 1 0,-1 0 0,1-1 0,0 2 0,0-1 0,0 1 0,0 0 0,-8 5 0,5-1 0,-1 1 0,1 0 0,1 0 0,0 1 0,0 0 0,0 0 0,1 1 0,-10 20 0,14-27 0,1 1 0,1 0 0,-1 0 0,1 0 0,-1 0 0,1 0 0,0 0 0,0 0 0,1 0 0,-1 1 0,1-1 0,0 0 0,0 0 0,1 0 0,-1 1 0,1-1 0,0 0 0,0 0 0,0 0 0,1 0 0,-1 0 0,1 0 0,0 0 0,0-1 0,0 1 0,1-1 0,-1 1 0,4 3 0,0-2-87,0 0-1,0-1 1,0 1-1,0-1 1,0 0 0,1-1-1,0 0 1,0 0-1,7 3 1,42 4-3278,-1-8-5400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6.359"/>
    </inkml:context>
    <inkml:brush xml:id="br0">
      <inkml:brushProperty name="width" value="0.025" units="cm"/>
      <inkml:brushProperty name="height" value="0.025" units="cm"/>
    </inkml:brush>
  </inkml:definitions>
  <inkml:trace contextRef="#ctx0" brushRef="#br0">272 54 10858,'2'-1'463,"0"1"0,0-1 0,0 1-1,0-1 1,0 0 0,0 0 0,0 1 0,-1-2-1,1 1 1,0 0 0,0 0 0,-1 0-1,1-1 1,-1 1 0,1-1 0,-1 0 0,0 1-1,1-1 1,-1 0 0,0 1 0,0-1-1,0 0 1,0 0 0,-1 0 0,1 0 0,-1 0-1,1 0 1,0-4 0,-2 6-362,1-1 1,-1 0 0,1 1-1,-1-1 1,1 0-1,-1 1 1,1-1-1,-1 1 1,1-1-1,-1 1 1,0-1-1,1 1 1,-1 0-1,0-1 1,0 1-1,1 0 1,-1 0-1,0-1 1,0 1-1,1 0 1,-1 0 0,0 0-1,0 0 1,1 0-1,-1 0 1,0 0-1,0 0 1,-1 0-1,-26 3 243,15 1-303,1 0 0,0 0-1,-1 1 1,2 1 0,-1 0-1,1 1 1,0 0-1,0 0 1,1 1 0,0 1-1,-13 14 1,10-10 134,0 1-1,2 1 1,-1 0-1,2 1 1,0 0 0,1 1-1,-9 24 1,14-31-28,0 1 0,2 0 0,-1-1 0,1 1 0,1 0 0,0 0 0,0 14 0,1-22-132,0 0 1,0 0 0,1 0 0,-1 0 0,1 0-1,0-1 1,0 1 0,0 0 0,0 0 0,0-1 0,0 1-1,1 0 1,0-1 0,-1 0 0,1 1 0,0-1-1,0 0 1,0 0 0,0 0 0,1 0 0,-1 0-1,0 0 1,1-1 0,-1 1 0,1-1 0,0 0-1,-1 0 1,1 0 0,0 0 0,0 0 0,4 0-1,5 1-90,1-1 0,-1 0 0,1-1 0,0-1 0,-1 0 0,1-1 0,-1 0 0,0-1 0,1 0-1,-1-1 1,0 0 0,-1-1 0,14-7 0,-6 1-1348,-1-1 0,0 0 0,0-1 0,-2-1 0,0 0-1,28-33 1,1-15-5949</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6.701"/>
    </inkml:context>
    <inkml:brush xml:id="br0">
      <inkml:brushProperty name="width" value="0.025" units="cm"/>
      <inkml:brushProperty name="height" value="0.025" units="cm"/>
    </inkml:brush>
  </inkml:definitions>
  <inkml:trace contextRef="#ctx0" brushRef="#br0">138 1 9705,'0'0'7784,"-9"6"-4640,0 2-2651,0 0 0,1 1 0,0 0 1,0 0-1,1 1 0,1 0 0,-1 0 0,1 1 1,1 0-1,0 0 0,1 0 0,-4 15 0,-2 7 169,1 2 0,2-1 0,1 1 0,2 0 0,1 68 0,3-98-643,0 0 1,1 0-1,-1 0 0,1-1 1,0 1-1,0 0 0,0 0 0,1 0 1,0-1-1,0 1 0,0-1 1,0 1-1,1-1 0,-1 0 1,1 0-1,0 0 0,1 0 1,-1 0-1,1-1 0,-1 0 1,1 0-1,0 0 0,0 0 0,1 0 1,-1-1-1,0 1 0,1-1 1,0-1-1,-1 1 0,1-1 1,0 1-1,0-1 0,0-1 1,0 1-1,0-1 0,0 1 0,0-2 1,0 1-1,0 0 0,0-1 1,-1 0-1,1 0 0,0-1 1,0 1-1,-1-1 0,7-3 1,-2 1-61,-1 0 1,1-1 0,-1 0 0,0-1 0,0 0-1,-1 0 1,0 0 0,8-9 0,45-63-425,-54 70 459,-6 8 9,0-1 1,0 1 0,0 0-1,0-1 1,0 1-1,0 0 1,0 0-1,0-1 1,0 1 0,0 0-1,1 0 1,-1-1-1,0 1 1,0 0 0,0 0-1,0 0 1,1-1-1,-1 1 1,0 0 0,0 0-1,0 0 1,1-1-1,-1 1 1,0 0-1,0 0 1,1 0 0,-1 0-1,0 0 1,0 0-1,1 0 1,-1 0 0,0 0-1,0-1 1,1 1-1,-1 0 1,0 0 0,0 0-1,1 0 1,-1 1-1,0-1 1,0 0-1,1 0 1,-1 0 0,0 0-1,0 0 1,1 0-1,-1 0 1,0 0 0,0 0-1,1 1 1,-1-1-1,0 0 1,0 0 0,0 0-1,1 1 1,-1-1-1,3 23 460,-6 32 332,-1-34-699,2-14-84,0 0 0,1 1 0,0-1-1,0 0 1,0 0 0,1 0 0,1 1-1,-1-1 1,3 13 0,-2-19-36,0 0 0,1 0 0,-1 1 0,0-1 0,0 0 0,1 0 0,-1 0 0,1-1 0,-1 1 0,1 0 0,-1 0 0,1-1 0,-1 1 0,1-1 0,0 0 0,-1 1 0,1-1 0,0 0 0,-1 0 0,1 0 1,0 0-1,-1 0 0,1 0 0,0-1 0,-1 1 0,1 0 0,-1-1 0,4-1 0,3 1-460,-1-2 1,1 1 0,0-1-1,13-8 1,0-4-4621,38-33 1,-16 7-2718</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7.495"/>
    </inkml:context>
    <inkml:brush xml:id="br0">
      <inkml:brushProperty name="width" value="0.025" units="cm"/>
      <inkml:brushProperty name="height" value="0.025" units="cm"/>
    </inkml:brush>
  </inkml:definitions>
  <inkml:trace contextRef="#ctx0" brushRef="#br0">188 75 15086,'-9'8'3860,"-15"11"-1854,-62 56 4248,77-67-5769,2 0 0,-1 0 0,1 1 0,0 0 0,1 0 0,0 1-1,-9 19 1,14-28-482,1 0 0,0-1 0,-1 1-1,1 0 1,0 0 0,-1 0 0,1-1-1,0 1 1,0 0 0,0 0 0,0 0-1,0 0 1,0-1 0,0 1 0,0 0-1,0 0 1,0 0 0,0 0 0,1-1 0,-1 1-1,0 0 1,1 0 0,-1 0 0,0-1-1,1 1 1,-1 0 0,1-1 0,-1 1-1,1 0 1,0-1 0,-1 1 0,1-1-1,0 1 1,-1 0 0,2 0 0,1-1-12,0 1 0,0 0 1,0-1-1,0 1 1,0-1-1,0 0 0,0 0 1,0 0-1,0 0 1,5-1-1,4-2-225,1 0 1,-1 0-1,0-1 0,17-8 1,19-21-1539,-40 26 1588,0 1 0,0 0 0,1 0-1,-1 1 1,1 0 0,1 1 0,-1 0-1,0 0 1,1 1 0,0 0-1,10-2 1,-19 5 234,0 0 0,0 1-1,-1-1 1,1 0 0,0 0 0,0 0-1,-1 1 1,1-1 0,-1 0 0,1 1-1,0-1 1,-1 1 0,1-1 0,-1 1-1,1-1 1,0 1 0,-1-1 0,0 1-1,1-1 1,-1 1 0,1 0 0,-1-1-1,0 1 1,1 0 0,-1-1 0,0 1-1,0 0 1,1-1 0,-1 2 0,4 32 1053,-4-31-1000,0 0 1,0 1-1,0-1 0,1 0 1,-1 1-1,1-1 1,0 0-1,0 0 0,0 0 1,0 1-1,1-1 1,1 3-1,-1-5-88,1 1 1,-1-1 0,0 0-1,1 0 1,-1 0-1,1 0 1,-1 0-1,1-1 1,0 1 0,-1-1-1,1 1 1,0-1-1,0 0 1,-1 0-1,1 0 1,0 0-1,-1-1 1,1 1 0,0-1-1,-1 0 1,1 0-1,-1 0 1,1 0-1,2-1 1,6-3-37,0-1 0,0 0-1,18-14 1,14-15-1268,42-44 0,-85 79 1288,0-1 0,0 1 0,0 0 0,0 0 0,0 0 0,0 0 0,0 0 0,0 0-1,0 0 1,0 0 0,0-1 0,0 1 0,0 0 0,0 0 0,0 0 0,1 0 0,-1 0 0,0 0 0,0 0 0,0 0 0,0 0 0,0 0 0,0 0 0,0 0 0,0 0 0,1 0 0,-1 0 0,0 0 0,0 0 0,0 0 0,0 0 0,0 0 0,0 0 0,0 0 0,1 0 0,-1 0 0,0 0 0,0 0-1,0 0 1,0 0 0,0 0 0,0 0 0,0 0 0,0 0 0,1 0 0,-1 0 0,0 0 0,0 0 0,0 0 0,0 1 0,0-1 0,0 0 0,0 0 0,0 0 0,0 0 0,0 0 0,0 0 0,0 0 0,0 0 0,0 0 0,0 1 0,1-1 0,-1 0 0,-1 12 166,-3 12 248,-2-4-218,1 0 0,1 0-1,1 0 1,1 1 0,1-1-1,0 1 1,2-1 0,0 1-1,2-1 1,0 0 0,1 1-1,1-1 1,1-1 0,16 38-1,-16-46-167,-1 1-1,0 0 0,-1 0 0,-1 1 0,0-1 1,0 1-1,-1-1 0,-1 1 0,0 0 0,-1 14 1,0-25-4,0 1 1,-1-1-1,1 0 1,-1 0-1,0 0 1,0 0-1,0 0 1,0 0-1,0 0 1,0 0 0,-1 0-1,1 0 1,0 0-1,-1-1 1,0 1-1,1-1 1,-1 1-1,0-1 1,0 0-1,0 1 1,0-1-1,0 0 1,0 0 0,0 0-1,0-1 1,0 1-1,0 0 1,0-1-1,-1 0 1,1 1-1,0-1 1,-3 0-1,2 0 4,0 0 0,0 0-1,1 0 1,-1 0-1,0 0 1,0-1-1,0 0 1,0 1 0,0-1-1,1 0 1,-1 0-1,0-1 1,1 1 0,-1 0-1,1-1 1,-1 0-1,1 1 1,0-1-1,0 0 1,-1 0 0,1 0-1,1-1 1,-1 1-1,-3-5 1,1-2-27,1 0 0,0 0 0,0 0 0,1-1 0,0 1 0,0-1 0,1 1 0,1-1 0,-1 0 0,2 1 0,-1-1 0,3-13 0,1 9 0,0-1 0,1 1 0,0 0 0,1 1 0,0-1 0,1 1 0,11-15 0,13-12 0,1 2 0,2 2 0,65-55 0,-86 79 0,1 0 0,6-5 0,34-37 0,-51 51 0,0-1 0,0 0 0,0 1 0,0-1 0,0-1 0,-1 1 0,0 0 0,0-1 0,0 1 0,0-1 0,-1 1 0,0-1 0,0 0 0,0 0 0,0 0 0,-1 1 0,0-7 0,-1 10 0,1 0 0,-1-1 0,0 1 0,1 0 0,-1 0 0,0 0 0,0 0 0,0 0 0,0 0 0,0 0 0,0 0 0,0 0 0,0 1 0,0-1 0,-1 0 0,1 1 0,0-1 0,0 1 0,-1-1 0,1 1 0,0 0 0,-1-1 0,1 1 0,0 0 0,-1 0 0,1 0 0,0 0 0,-1 0 0,1 0 0,-1 0 0,-1 1 0,-2-1 0,0 1 0,0 0 0,1 0 0,-1 0 0,0 0 0,0 1 0,-7 3 0,7-2 0,1 0 0,-1 1 0,1-1 0,0 1 0,0 0 0,1 0 0,-1 1 0,1-1 0,0 1 0,0-1 0,1 1 0,-1 0 0,1 0 0,0 0 0,0 0 0,1 1 0,-1-1 0,1 0 0,0 1 0,1-1 0,-1 1 0,1-1 0,1 9 0,0-12 0,-1-1 0,1 1 0,0-1 0,0 1 0,0-1 0,0 0 0,1 1 0,-1-1 0,0 0 0,1 0 0,-1 1 0,0-1 0,1 0 0,-1-1 0,1 1 0,0 0 0,-1 0 0,1-1 0,0 1 0,-1-1 0,1 1 0,0-1 0,0 0 0,2 1 0,50 1 0,-43-2 0,1 0-130,-1 0-1125,1 0 0,0 0 0,0-1 0,0-1 0,-1 0 0,1 0 0,11-5 0,6-6-6544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7.837"/>
    </inkml:context>
    <inkml:brush xml:id="br0">
      <inkml:brushProperty name="width" value="0.025" units="cm"/>
      <inkml:brushProperty name="height" value="0.025" units="cm"/>
    </inkml:brush>
  </inkml:definitions>
  <inkml:trace contextRef="#ctx0" brushRef="#br0">142 254 19250,'0'0'4575,"-9"-2"-422,7 2-4060,-6-2 368,1 0 1,-1 1-1,0 0 0,0 0 1,0 1-1,-8 0 0,13 0-394,0 1 0,0 0-1,0 0 1,0 0 0,0 0-1,0 0 1,0 0 0,0 1-1,0-1 1,1 1 0,-1 0-1,1 0 1,-1 0 0,1 0-1,0 0 1,0 1 0,0-1-1,0 1 1,0-1 0,1 1-1,-3 4 1,2-4-67,1-1 0,0 1 0,0-1 0,0 1 0,0 0 0,0-1 0,0 1 0,1 0 0,-1 0 0,1 0 0,0 0 0,0-1 0,0 1 0,0 0 0,1 3 0,0-4 0,-1-1 0,1 0 0,0 1 0,0-1 0,0 0 0,0 1 0,0-1 0,0 0 0,0 0 0,0 0 0,0 0 0,1 0 0,-1 0 0,0-1 0,1 1 0,-1 0 0,0 0 0,1-1 0,-1 1 0,1-1 0,-1 0 0,1 1 0,-1-1 0,1 0 0,-1 0 0,1 0 0,-1 0 0,3 0 0,7-1 0,1 0 0,-1-1 0,1 0 0,-1-1 0,0 0 0,0-1 0,0 0 0,-1-1 0,1 0 0,-1 0 0,0-1 0,0-1 0,-1 0 0,17-15 0,8-11 0,0-2 0,33-45 0,-47 55 0,-9 13 0,0 0 0,-1-1 0,-1-1 0,0 0 0,12-26 0,-63 94 0,22-22 0,1 0 0,-16 42 0,29-61 0,1 2 0,0-1 0,1 1 0,0-1 0,2 1 0,0 0 0,0 0 0,1 21 0,1-33-79,1-1 0,-1 1 0,0-1 1,1 1-1,-1-1 0,1 1 0,0-1 0,-1 1 0,1-1 0,0 0 0,1 1 1,-1-1-1,0 0 0,1 0 0,-1 0 0,1 0 0,0 0 0,0 0 0,-1-1 1,1 1-1,0 0 0,0-1 0,1 0 0,-1 1 0,0-1 0,0 0 0,1 0 1,-1 0-1,1-1 0,-1 1 0,1 0 0,-1-1 0,1 0 0,-1 1 0,1-1 1,-1 0-1,1 0 0,-1-1 0,5 0 0,15-3-7240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8.584"/>
    </inkml:context>
    <inkml:brush xml:id="br0">
      <inkml:brushProperty name="width" value="0.025" units="cm"/>
      <inkml:brushProperty name="height" value="0.025" units="cm"/>
    </inkml:brush>
  </inkml:definitions>
  <inkml:trace contextRef="#ctx0" brushRef="#br0">110 1 7847,'0'0'21914,"2"12"-20798,2 28-757,-3 0 1,-1 0-1,-10 70 0,-2 51 94,12-107-581,-16-73-3865,-36-90-963,33 49 5669,11 2 3599,9 57-4196,0 1 0,0-1 0,0 0 0,0 1 0,0-1 0,1 1 0,-1-1 0,0 1 0,0-1-1,0 1 1,1 0 0,-1 0 0,0-1 0,0 1 0,1 0 0,-1 0 0,0 0 0,0 0 0,3 1 0,30 1-145,66 9-667,-19-2-2907,0-3-3597,-23-5 923</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8.943"/>
    </inkml:context>
    <inkml:brush xml:id="br0">
      <inkml:brushProperty name="width" value="0.025" units="cm"/>
      <inkml:brushProperty name="height" value="0.025" units="cm"/>
    </inkml:brush>
  </inkml:definitions>
  <inkml:trace contextRef="#ctx0" brushRef="#br0">195 116 5157,'0'0'21151,"-10"0"-18242,-4 1-2571,1 1-1,0 0 1,0 1 0,0 1-1,0 0 1,-15 7 0,23-9-285,0 0 1,1 0 0,-1 1 0,0 0 0,1 0 0,0 0 0,-1 0 0,1 1 0,0-1 0,1 1 0,-1 0 0,1 0 0,0 1 0,0-1-1,0 1 1,0-1 0,1 1 0,0 0 0,0 0 0,0 0 0,-1 6 0,3-10-54,0 1 0,0-1 0,1 0 0,-1 1 0,0-1 0,0 1 0,1-1 0,-1 0 0,1 1 0,-1-1 0,1 0 0,0 1 0,-1-1 0,1 0 0,0 0 0,0 0 0,0 0 0,0 0 0,0 0 0,0 0 0,0 0 0,0 0 0,0 0 0,0 0 0,0-1 0,1 1 0,-1 0 0,0-1 0,1 1 0,-1-1 0,0 0 0,1 1 0,-1-1 0,1 0 0,-1 0 0,0 0 0,1 0 0,-1 0 0,3 0 0,5 0 0,0 0 0,0-1 0,-1 1 0,1-2 0,11-2 0,-9 0 0,0 0 0,0-1 0,-1 0 0,0-1 0,0 0 0,0-1 0,0 0 0,-1 0 0,0-1 0,12-15 0,-14 16 0,-1-1 0,0 1 0,0-1 0,-1-1 0,0 1 0,0-1 0,-1 0 0,-1 0 0,1 0 0,-1 0 0,-1-1 0,0 1 0,2-13 0,-4 20-106,0 1-1,-1-1 1,1 0 0,0 0 0,-1 0-1,1 0 1,-1 1 0,1-1 0,-1 0-1,0 0 1,0 1 0,0-1 0,0 1-1,0-1 1,0 1 0,0-1 0,0 1-1,-1-1 1,1 1 0,-1 0-1,1 0 1,-1 0 0,1 0 0,-1 0-1,1 0 1,-1 0 0,0 0 0,0 1-1,1-1 1,-1 1 0,0-1 0,0 1-1,0 0 1,0 0 0,0 0 0,-3 0-1,-3-1-851,1 1 0,-1 1 1,0 0-1,0 0 0,1 0 0,-1 1 0,-14 4 0,-5 8-7338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9.413"/>
    </inkml:context>
    <inkml:brush xml:id="br0">
      <inkml:brushProperty name="width" value="0.025" units="cm"/>
      <inkml:brushProperty name="height" value="0.025" units="cm"/>
    </inkml:brush>
  </inkml:definitions>
  <inkml:trace contextRef="#ctx0" brushRef="#br0">200 48 13421,'0'0'15737,"-12"0"-13884,5 0-1770,-1 0 1,0 0 0,1 1-1,-1 0 1,1 1-1,-1-1 1,1 1 0,0 1-1,-1 0 1,1 0 0,0 0-1,1 1 1,-1 0 0,1 0-1,0 0 1,0 1-1,0 0 1,0 0 0,1 1-1,-7 8 1,8-9-84,0 0 0,0 0 0,1 0 0,-1 1 0,1-1 0,0 1 0,1 0 0,-1 0 0,1 0 0,1 0 0,-1 0 0,1 0 0,0 1 0,0-1 0,1 0 0,0 1 0,0-1 0,1 10 0,0-14 0,1 0 0,-1 0 0,0-1 0,1 1 0,-1 0 0,1-1 0,-1 1 0,1-1 0,0 0 0,0 0 0,-1 1 0,1-1 0,0 0 0,0 0 0,0-1 0,0 1 0,1 0 0,-1-1 0,0 1 0,0-1 0,0 0 0,0 0 0,0 0 0,1 0 0,-1 0 0,4-1 0,4 1 0,0-1 0,0-1 0,0 1 0,17-6 0,-9-2 0,0 0 0,0-1 0,0-1 0,-2-1 0,1 0 0,-2-1 0,1-1 0,-2 0 0,0-1 0,-1-1 0,0 0 0,-1-1 0,-1 0 0,10-22 0,-13 19 0,-8 20 0,0 0 0,0 0 0,-1 0 0,1 1 0,0-1 0,0 0 0,-1 0 0,1 0 0,0 0 0,0 0 0,-1 0 0,1 0 0,0 0 0,-1 0 0,1 0 0,0 0 0,0 0 0,-1 0 0,1 0 0,0 0 0,-1 0 0,1 0 0,0 0 0,0 0 0,-1 0 0,1 0 0,0-1 0,0 1 0,-1 0 0,1 0 0,0 0 0,0 0 0,-1-1 0,1 1 0,0 0 0,0 0 0,0-1 0,0 1 0,-1 0 0,1 0 0,0-1 0,0 1 0,0 0 0,0 0 0,0-1 0,0 1 0,0 0 0,0-1 0,0 1 0,0 0 0,0 0 0,0-1 0,0 1 0,0 0 0,0-1 0,0 1 0,0-1 0,-8 9 0,0 0 0,1 1 0,0 0 0,1 0 0,-1 0 0,2 1 0,-1 0 0,-6 18 0,9-21 0,1-1 0,-1 1 0,1 0 0,1 0 0,-1 0 0,1 0 0,0 0 0,1 0 0,0 0 0,0 0 0,0 0 0,1 1 0,0-1 0,1 0 0,2 8 0,-3-13-71,1 1-1,-1-1 1,1 1 0,-1-1 0,1 0-1,0 0 1,0 0 0,0 0-1,0 0 1,1 0 0,-1 0-1,0-1 1,1 1 0,0-1 0,-1 0-1,1 1 1,2 0 0,32 4-3723,-5-5-5062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0.392"/>
    </inkml:context>
    <inkml:brush xml:id="br0">
      <inkml:brushProperty name="width" value="0.025" units="cm"/>
      <inkml:brushProperty name="height" value="0.025" units="cm"/>
    </inkml:brush>
  </inkml:definitions>
  <inkml:trace contextRef="#ctx0" brushRef="#br0">286 72 10282,'0'0'5920,"2"-9"-2530,5-29-369,-7 37-2851,0 0 0,0 0 0,-1-1 0,1 1 0,0 0-1,-1 0 1,1 0 0,-1 0 0,0 0 0,1 0 0,-1 0-1,0 0 1,1 0 0,-1 0 0,0 0 0,0 1 0,0-1-1,0 0 1,0 0 0,0 1 0,0-1 0,0 1 0,0-1-1,0 1 1,0-1 0,0 1 0,-1 0 0,1-1 0,0 1-1,0 0 1,0 0 0,0 0 0,-1 0 0,1 0 0,0 0 0,-2 1-1,-42 5 1219,34 0-1354,0 0 1,1 1-1,-1 1 1,2 0-1,-1 0 1,1 1-1,0 0 1,1 1 0,0 0-1,1 0 1,0 0-1,0 1 1,1 0-1,0 1 1,1-1-1,-6 22 1,11-32-34,0 1 1,0-1 0,0 1-1,1-1 1,-1 1 0,0-1-1,1 1 1,-1-1-1,0 1 1,1-1 0,0 0-1,-1 1 1,1-1-1,0 0 1,0 0 0,0 1-1,0-1 1,0 0-1,0 0 1,0 0 0,0 0-1,0 0 1,1 0 0,-1 0-1,0-1 1,0 1-1,1 0 1,-1-1 0,1 1-1,-1-1 1,1 0-1,-1 1 1,3-1 0,63 9 67,-46-7-60,-6 0-7,-5-2 1,-1 1 0,0 0 0,0 0 0,1 1 0,-1 1 0,0-1 0,-1 1 0,1 1 0,16 8 0,-24-11 9,0 0-1,0 0 0,0 0 0,0 0 1,0 0-1,0 0 0,0 1 0,0-1 1,0 0-1,-1 0 0,1 1 0,-1-1 1,1 0-1,-1 1 0,1-1 1,-1 0-1,1 1 0,-1-1 0,0 1 1,0-1-1,0 1 0,0-1 0,0 2 1,-1 0 42,0 0 0,0 0 0,0 0 0,0-1 0,0 1 0,-1 0 0,1-1 0,-1 1 0,0-1 0,-4 4 0,-3 3 162,-1 0 1,0-1-1,-22 14 0,16-11-216,-1-2 0,0 0 0,-1-1 0,0 0 0,0-2 0,-1 0 0,0-1 0,0-1 0,0 0 0,-25 0 0,43-4 2,0 1 1,0-1-1,0 0 1,0 0-1,0 0 0,0 0 1,0 0-1,0-1 1,0 1-1,-1 0 1,2 0-1,-1-1 0,0 1 1,0 0-1,0-1 1,0 1-1,0-1 0,0 1 1,0-1-1,0 0 1,1 1-1,-2-2 0,1 1 1,1 0-1,0 0 1,0 0-1,0 1 1,0-1-1,1 0 1,-1 0 0,0 0-1,0 1 1,0-1-1,1 0 1,-1 0-1,0 1 1,1-1-1,-1 0 1,1 0-1,-1 1 1,1-1-1,-1 1 1,1-1-1,0 0 1,39-31-557,95-46-12082,-79 44 4927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11.234"/>
    </inkml:context>
    <inkml:brush xml:id="br0">
      <inkml:brushProperty name="width" value="0.025" units="cm"/>
      <inkml:brushProperty name="height" value="0.025" units="cm"/>
      <inkml:brushProperty name="color" value="#E71224"/>
    </inkml:brush>
  </inkml:definitions>
  <inkml:trace contextRef="#ctx0" brushRef="#br0">71 0 13164,'-4'14'278,"4"-12"-357,-9 27 46,2 1 1,-5 47-1,11-66-1403,1 1 1,0 0-1,3 19 0,4 30 1920,-2 1 1,-4-1-1,-6 66 1,-1-69 2070,-9 28-6486,-2 10 93,11-32 8331,2 162 3601,4-150-9659,0 0-3870,0-51-650</inkml:trace>
  <inkml:trace contextRef="#ctx0" brushRef="#br0" timeOffset="1">6 1388 224,'0'0'9097,"0"73"-6983,0-36-160,3-2-481,0-4-960,1-2-257,4-2-160,-3-3-128,0-2-1313,-2 0-769,2 1 800,-2 0 866,-1 5 352,-1 1-609,1 4-3683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0.766"/>
    </inkml:context>
    <inkml:brush xml:id="br0">
      <inkml:brushProperty name="width" value="0.025" units="cm"/>
      <inkml:brushProperty name="height" value="0.025" units="cm"/>
    </inkml:brush>
  </inkml:definitions>
  <inkml:trace contextRef="#ctx0" brushRef="#br0">99 0 21012,'0'0'6123,"-10"9"-4303,-1 4-1371,0 0-1,0 0 1,1 1-1,-11 20 1,18-29-362,0 1 0,0 0 0,0 0 0,1-1 0,-1 2 1,2-1-1,-1 0 0,1 0 0,-1 1 0,2-1 1,-1 1-1,1-1 0,0 1 0,0-1 0,1 0 1,0 1-1,2 7 0,-2-12-87,0-1 0,0 1 0,0-1 0,0 0 0,1 0 0,-1 0 0,0 0 0,1 0 0,-1 0 0,1 0 0,-1 0 0,1 0 0,0-1 0,-1 1 0,1-1 0,0 1 0,-1-1 0,1 1 0,0-1 0,-1 0 0,1 0 0,0 0 0,0 0 0,-1 0 0,1 0 0,0-1 0,-1 1 0,1-1 0,2 0 0,4-1 0,-1 1 0,1-2 0,0 1 0,-1-1 0,8-4 0,2-4 0,-2 0 0,1-1 0,-1-1 0,-1 0 0,-1-1 0,1 0 0,-2-1 0,0 0 0,-1-1 0,-1-1 0,10-20 0,-39 108 0,11-48 0,0 2 0,1-1 0,2 1 0,1 0 0,0 0 0,1 29 0,3-52-7,0 0-1,0 0 1,1 0-1,-1-1 1,1 1 0,-1 0-1,1 0 1,0-1-1,-1 1 1,1-1 0,0 1-1,0 0 1,0-1-1,0 0 1,1 1-1,-1-1 1,0 0 0,0 1-1,1-1 1,-1 0-1,1 0 1,-1 0 0,1 0-1,0 0 1,-1-1-1,1 1 1,0 0 0,-1-1-1,1 1 1,0-1-1,0 0 1,0 1 0,-1-1-1,1 0 1,0 0-1,0 0 1,0 0-1,0-1 1,2 0 0,3 0-185,0 0 1,0 0 0,0-1-1,-1 0 1,1 0-1,-1 0 1,1-1 0,-1 0-1,10-7 1,-8 4-1796,-1-1 0,0 0 1,0 0-1,-1-1 0,11-14 0,5-18-7488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1.200"/>
    </inkml:context>
    <inkml:brush xml:id="br0">
      <inkml:brushProperty name="width" value="0.025" units="cm"/>
      <inkml:brushProperty name="height" value="0.025" units="cm"/>
    </inkml:brush>
  </inkml:definitions>
  <inkml:trace contextRef="#ctx0" brushRef="#br0">126 8 18834,'-5'9'2941,"-4"7"-1278,0 1 0,2 0 0,0 1 0,-9 32 0,11-24-1131,1-1 0,0 1-1,1 38 1,4-8-476,-5 115 246,2-152-274,-1 0-1,0 0 0,-2 0 1,0-1-1,-1 1 1,-13 28-1,11-40-27,5-20 0,5-22 0,3-8 0,2 1 0,24-78 0,39-78 0,-59 168 0,2 1 0,27-48 0,-36 71 0,-1 0 0,1 1 0,0-1 0,0 1 0,0 0 0,1 0 0,0 0 0,0 1 0,0-1 0,1 1 0,-1 1 0,1-1 0,0 1 0,0 0 0,0 0 0,0 1 0,1 0 0,-1 0 0,12-2 0,-17 4 0,0 0 0,0 0 0,0 0 0,0 0 0,1 0 0,-1 1 0,0-1 0,0 0 0,0 1 0,0-1 0,0 1 0,0-1 0,0 1 0,0-1 0,0 1 0,0 0 0,0-1 0,0 1 0,-1 0 0,1 0 0,0 0 0,0 0 0,-1 0 0,1 0 0,0 0 0,-1 0 0,1 0 0,-1 0 0,0 0 0,1 0 0,-1 0 0,0 0 0,0 0 0,1 0 0,-1 1 0,0-1 0,0 0 0,0 0 0,0 0 0,-1 0 0,1 0 0,0 1 0,-1 1 0,0 3 0,0 0 0,-1 1 0,1-1 0,-1 0 0,-1 0 0,-5 11 0,-13 12 0,-1-2 0,-1 0 0,-2-2 0,0-1 0,-2 0 0,-45 29 0,51-41 0,22-12 2,-1 0-1,0 0 1,0 0 0,0 0-1,0 0 1,0 0 0,0 0 0,0 0-1,0 0 1,0-1 0,0 1-1,1 0 1,-1 0 0,0 0-1,0 0 1,0 0 0,0 0-1,0 0 1,0-1 0,0 1-1,0 0 1,0 0 0,0 0 0,0 0-1,0 0 1,0 0 0,0-1-1,0 1 1,0 0 0,0 0-1,0 0 1,0 0 0,0 0-1,0 0 1,0 0 0,0-1-1,-1 1 1,1 0 0,0 0-1,0 0 1,0 0 0,0 0 0,0 0-1,0 0 1,0 0 0,0-1-1,0 1 1,-1 0 0,1 0-1,0 0 1,0 0 0,0 0-1,0 0 1,0 0 0,0 0-1,-1 0 1,9-11-482,105-97-11103,-79 77 7097,12-13-3180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1.608"/>
    </inkml:context>
    <inkml:brush xml:id="br0">
      <inkml:brushProperty name="width" value="0.025" units="cm"/>
      <inkml:brushProperty name="height" value="0.025" units="cm"/>
    </inkml:brush>
  </inkml:definitions>
  <inkml:trace contextRef="#ctx0" brushRef="#br0">188 0 15150,'0'0'4266,"-3"11"26,-14 40-1749,-42 90 1,36-92-1220,2 2 0,-24 83 0,39-107-1324,1 0 0,1 0 0,1 1 0,2-1 0,2 37 0,-1-64 0,-1 0 0,1 1 0,0-1 0,0 0 0,0 0 0,0 1 0,0-1 0,0 0 0,0 1 0,0-1 0,0 0 0,0 1 0,0-1 0,0 0 0,0 1 0,0-1 0,0 0 0,0 1 0,0-1 0,1 0 0,-1 1 0,0-1 0,0 0 0,0 0 0,0 1 0,1-1 0,-1 0 0,0 0 0,0 1 0,1-1 0,-1 0 0,0 0 0,0 0 0,1 1 0,-1-1 0,0 0 0,0 0 0,1 0 0,-1 0 0,0 0 0,1 0 0,-1 1 0,0-1 0,1 0 0,-1 0 0,0 0 0,1 0 0,-1 0 0,0 0 0,1 0 0,-1-1 0,0 1 0,1 0 0,-1 0 0,0 0 0,1 0 0,-1 0 0,0 0 0,0-1 0,1 1 0,-1 0 0,0 0 0,1-1 0,12-17 0,32-137 0,2-7 0,-45 157 0,14-38 0,32-61 0,-43 94 0,1 0 0,0 0 0,1 1 0,0-1 0,0 2 0,1-1 0,0 1 0,1 0 0,0 1 0,0 0 0,16-9 0,-24 15 0,0 0 0,1 0 0,-1 0 0,1 0 0,0 1 0,-1-1 0,1 0 0,0 1 0,-1 0 0,1-1 0,0 1 0,0 0 0,-1 0 0,1 0 0,0 0 0,-1 0 0,1 0 0,0 1 0,0-1 0,-1 0 0,1 1 0,1 0 0,-2 0 0,1 0 0,-1 1 0,0-1 0,-1 0 0,1 0 0,0 1 0,0-1 0,0 0 0,-1 1 0,1-1 0,-1 1 0,1-1 0,-1 1 0,1-1 0,-1 1 0,0-1 0,0 1 0,0-1 0,0 3 0,0 3 0,-1 1 0,0-1 0,0 0 0,-1 0 0,0 0 0,0 0 0,0-1 0,-1 1 0,-5 9 0,-6 5 0,-1-2 0,-1 1 0,-25 23 0,34-37 0,1 0 0,-1 0 0,0-1 0,0 0 0,0 0 0,-1 0 0,0-1 0,0-1 0,0 1 0,0-1 0,0-1 0,-1 1 0,-9 0 0,17-3-11,0 1 0,0-1 1,1 0-1,-1 0 0,0 0 0,1-1 0,-1 1 1,0 0-1,0 0 0,1 0 0,-1 0 1,0-1-1,1 1 0,-1 0 0,0-1 0,1 1 1,-1 0-1,1-1 0,-1 1 0,0-1 0,1 1 1,-1-1-1,1 1 0,-1-1 0,1 1 0,0-1 1,-1 0-1,1 1 0,-1-2 0,1-25-1001,2 19 144,0 0 1,1-1-1,0 1 0,6-11 0,15-17-6323,5-3-2012</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2.225"/>
    </inkml:context>
    <inkml:brush xml:id="br0">
      <inkml:brushProperty name="width" value="0.025" units="cm"/>
      <inkml:brushProperty name="height" value="0.025" units="cm"/>
    </inkml:brush>
  </inkml:definitions>
  <inkml:trace contextRef="#ctx0" brushRef="#br0">148 0 22806,'0'0'3224,"-9"13"-64,-18 28-1905,-34 70-1,52-93-1120,1 1-1,1 0 1,1 0-1,1 0 1,0 1-1,1 0 1,-2 34-1,6-52-133,0 0 0,0 0 0,-1 1 0,1-1 0,0 0 0,1 0 0,-1 1 0,0-1 0,1 0 0,-1 0 0,1 0 0,0 1 0,0-1 0,-1 0 0,1 0 0,1 0 0,-1 0 0,0-1 0,0 1 0,1 0 0,-1 0 0,1-1 0,-1 1 0,1-1 0,0 1 0,0-1 0,0 0 0,0 0 0,0 0 0,0 0 0,0 0 0,0 0 0,0 0 0,0-1 0,0 1 0,0-1 0,1 1 0,-1-1 0,0 0 0,0 0 0,1 0 0,2-1 0,2 0 0,0 0 0,0-1 0,0 0 0,0-1 0,0 1 0,0-1 0,-1-1 0,1 1 0,-1-1 0,0 0 0,0 0 0,6-7 0,6-6 0,-1-1 0,-1 0 0,-1-1 0,-1-1 0,0 0 0,13-26 0,-47 86 0,13-29 0,1 1 0,0 0 0,1 1 0,0-1 0,1 1 0,0 0 0,1 0 0,1 1 0,0-1 0,-1 16 0,3-28 0,0 0 0,1 0 0,-1 1 0,0-1 0,0 0 0,0 0 0,1 0 0,-1 1 0,1-1 0,-1 0 0,1 0 0,-1 0 0,1 0 0,0 0 0,-1 0 0,1 0 0,0 0 0,0 0 0,0 0 0,0 0 0,-1 0 0,1-1 0,1 1 0,-1 0 0,0-1 0,2 2 0,0-2 0,0 1 0,0-1 0,-1 1 0,1-1 0,0 0 0,0 0 0,0 0 0,0 0 0,0-1 0,0 1 0,3-2 0,4-1 0,0 0 0,0-1 0,-1 0 0,0-1 0,15-9 0,2-10 0,-21 19 0,-1 0 0,1 0 0,0 1 0,0-1 0,0 2 0,1-1 0,-1 0 0,1 1 0,0 0 0,9-3 0,-14 11 0,-1 0 0,0 0 0,0 0 0,0 1 0,-1-1 0,-1 9 0,-57 187 0,5-21 0,43-131 0,8-30 0,-1-1 0,0 1 0,-1-1 0,-1 0 0,-1 0 0,-13 23 0,20-40 0,-1 0 0,1 0 0,0-1 0,0 1 0,-1 0 0,1-1 0,-1 1 0,1 0 0,-1-1 0,1 1 0,-1 0 0,1-1 0,-1 1 0,1-1 0,-1 1 0,0-1 0,1 1 0,-1-1 0,0 1 0,1-1 0,-1 0 0,0 1 0,0-1 0,0 0 0,1 0 0,-1 0 0,0 1 0,0-1 0,0 0 0,1 0 0,-1 0 0,0 0 0,0-1 0,0 1 0,1 0 0,-1 0 0,0 0 0,0-1 0,1 1 0,-1 0 0,0 0 0,0-1 0,1 1 0,-1-1 0,0 1 0,1-1 0,-1 1 0,1-1 0,-1 1 0,0-1 0,1 0 0,-1 1 0,1-1 0,0 0 0,-1 1 0,1-1 0,-1-1 0,-17-46 0,7 3 0,-7-59 0,17 90 0,0 0 0,0 0 0,1 0 0,1 1 0,0-1 0,1 0 0,0 0 0,9-26 0,-8 34-173,0 0 0,1 0-1,0 1 1,-1-1 0,2 1 0,-1 0 0,1 0-1,-1 0 1,1 0 0,1 1 0,-1 0 0,0 0-1,1 0 1,10-4 0,6-2-1721,1 2-1,40-11 1,-50 15 1164,45-11-6691</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2.568"/>
    </inkml:context>
    <inkml:brush xml:id="br0">
      <inkml:brushProperty name="width" value="0.025" units="cm"/>
      <inkml:brushProperty name="height" value="0.025" units="cm"/>
    </inkml:brush>
  </inkml:definitions>
  <inkml:trace contextRef="#ctx0" brushRef="#br0">0 65 6662,'0'0'24536,"54"1"-22967,-29 5-1569,14-5 0,10-1 0,7 0 0,6-12 0,6-13-3331,-3-10-9097</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3.206"/>
    </inkml:context>
    <inkml:brush xml:id="br0">
      <inkml:brushProperty name="width" value="0.025" units="cm"/>
      <inkml:brushProperty name="height" value="0.025" units="cm"/>
    </inkml:brush>
  </inkml:definitions>
  <inkml:trace contextRef="#ctx0" brushRef="#br0">169 346 9289,'0'0'12299,"1"-8"-9496,-1 5-2613,1 1 0,-1 0 1,0-1-1,0 1 0,0-1 0,0 1 1,-1 0-1,1-1 0,-1 1 0,1 0 0,-1-1 1,0 1-1,0 0 0,0 0 0,0 0 0,0 0 1,0 0-1,-1 0 0,-1-2 0,1 2-95,-1 0 0,1 1 0,-1-1 0,0 1 0,1 0 0,-1 0 0,0 0 0,0 0-1,1 0 1,-1 1 0,0-1 0,0 1 0,0 0 0,0 0 0,0 0 0,0 0 0,0 0 0,0 1 0,1-1 0,-4 2 0,1-1-87,1 1 0,0-1 0,0 1 1,-1 0-1,1 1 0,0-1 0,1 1 1,-1 0-1,0-1 0,1 2 1,0-1-1,-1 0 0,1 1 0,1-1 1,-1 1-1,0 0 0,1 0 0,-3 7 1,0-1 13,1 0 1,0 0-1,1 0 0,0 0 1,0 1-1,1-1 0,0 12 1,1-20-16,1-1 1,0 0-1,0 1 0,0-1 1,0 0-1,0 1 0,1-1 1,-1 0-1,0 1 0,1-1 1,-1 0-1,0 0 0,1 1 1,0-1-1,-1 0 0,1 0 1,0 0-1,-1 1 1,1-1-1,0 0 0,0 0 1,0 0-1,0-1 0,0 1 1,0 0-1,0 0 0,2 0 1,0 0 11,0 0 0,0 0 0,0 0 1,0-1-1,0 0 0,0 1 0,0-1 1,0 0-1,0 0 0,0-1 0,5 0 0,4-2 45,0 0-1,-1-1 1,1 0-1,-1-1 0,16-9 1,14-12-9,-2-2 1,0-2-1,57-59 1,-79 72-31,0-1 0,-2-1 1,0-1-1,-2 0 0,0 0 1,-1-2-1,-1 1 0,-1-2 0,9-28 1,-16 25 158,-3 26-175,0 0 0,0-1-1,0 1 1,0 0 0,0-1 0,0 1-1,-1 0 1,1-1 0,0 1-1,0 0 1,0 0 0,0-1 0,-1 1-1,1 0 1,0 0 0,0 0 0,0-1-1,-1 1 1,1 0 0,0 0-1,-1 0 1,1-1 0,0 1 0,0 0-1,-1 0 1,1 0 0,0 0-1,-1 0 1,1 0 0,0 0 0,0 0-1,-1 0 1,1 0 0,0 0-1,-1 0 1,0 0 0,-1 1 25,-1 0 0,0 1 0,1-1 0,-1 1 0,1 0 0,0-1 0,-1 1 1,1 0-1,0 0 0,0 1 0,0-1 0,-2 4 0,-22 30-34,2 1 0,1 1 0,-18 44 0,30-57 0,1 1 0,1-1 0,2 1 0,0 1 0,2-1 0,-3 36 0,8-58 0,-1-1 0,1 1 0,0 0 0,1-1 0,-1 1 0,0 0 0,1-1 0,0 1 0,0-1 0,0 1 0,0-1 0,1 0 0,-1 1 0,1-1 0,0 0 0,0 0 0,0 0 0,0 0 0,3 2 0,-2-2 0,0-1 0,0-1 0,1 1 0,-1 0 0,1-1 0,-1 0 0,1 1 0,-1-1 0,1-1 0,0 1 0,-1-1 0,1 1 0,0-1 0,-1 0 0,1 0 0,0-1 0,0 1 0,5-2 0,-6 1-285,1 0 1,-1 0-1,0 0 1,1 0-1,-1-1 0,0 0 1,0 1-1,0-1 1,0 0-1,-1-1 0,1 1 1,0 0-1,-1-1 1,0 1-1,4-6 0,13-23-7749</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4.637"/>
    </inkml:context>
    <inkml:brush xml:id="br0">
      <inkml:brushProperty name="width" value="0.025" units="cm"/>
      <inkml:brushProperty name="height" value="0.025" units="cm"/>
    </inkml:brush>
  </inkml:definitions>
  <inkml:trace contextRef="#ctx0" brushRef="#br0">76 31 11851,'0'0'20313,"-2"11"-19795,-28 93-414,17-66-110,2 0-1,-8 50 1,53-162 6,33-108 0,-69 195 0,1 0 0,0 1 0,1-1 0,0 1 0,3 14 0,-2-26 0,-1 1 0,1-1 0,0 0 0,-1 0 0,1 0 0,0-1 0,0 1 0,1 0 0,-1 0 0,0 0 0,0-1 0,1 1 0,-1-1 0,1 1 0,0-1 0,-1 0 0,1 1 0,0-1 0,0 0 0,0 0 0,0 0 0,0 0 0,0-1 0,0 1 0,0-1 0,0 1 0,0-1 0,0 1 0,0-1 0,0 0 0,1 0 0,-1 0 0,0-1 0,4 0 0,0 1 0,0-1 0,-1 0 0,1 0 0,0-1 0,-1 1 0,1-1 0,-1-1 0,1 1 0,-1-1 0,0 0 0,9-6 0,-2-4 0,-1 0 0,0 0 0,13-23 0,17-20 0,-46 102 0,0-28 0,1-7 0,0 1 0,1-1 0,1 1 0,-2 22 0,5-33 0,-1 0 0,0 0 0,1 0 0,-1-1 0,1 1 0,-1 0 0,1 0 0,-1-1 0,1 1 0,-1 0 0,1-1 0,0 1 0,0-1 0,-1 1 0,1-1 0,0 1 0,0-1 0,-1 0 0,1 1 0,0-1 0,0 0 0,0 1 0,0-1 0,0 0 0,-1 0 0,1 0 0,0 0 0,0 0 0,0 0 0,0 0 0,0 0 0,0 0 0,0 0 0,-1-1 0,2 1 0,36-8 0,-1-8 0,-31 12 0,1 0 0,0 1 0,0 0 0,1 0 0,-1 1 0,1 0 0,14-2 0,-21 5 0,0-1 0,-1 1 0,1 0 0,0 0 0,-1 0 0,1 0 0,-1 0 0,1 0 0,-1 0 0,1 0 0,-1 0 0,1 0 0,-1 0 0,0 0 0,0 0 0,0 0 0,0 0 0,0 0 0,0 0 0,0 0 0,0 0 0,0 0 0,0 0 0,0 0 0,-1 0 0,1 0 0,-1 1 0,-6 34 0,2-21 0,1-5 0,1 0 0,0 0 0,1 0 0,0 0 0,-1 17 0,3-27 0,0 1 0,1-1 0,-1 1 0,0-1 0,1 1 0,-1-1 0,0 1 0,1-1 0,-1 1 0,1-1 0,-1 1 0,0-1 0,1 0 0,-1 1 0,1-1 0,-1 0 0,1 1 0,0-1 0,-1 0 0,1 0 0,-1 1 0,1-1 0,-1 0 0,1 0 0,0 0 0,-1 0 0,1 0 0,0 0 0,-1 0 0,1 0 0,-1 0 0,1 0 0,0 0 0,-1 0 0,1-1 0,-1 1 0,1 0 0,-1 0 0,1 0 0,0-1 0,-1 1 0,1 0 0,-1-1 0,1 0 0,29-14 0,-15 2 0,-1-1 0,0 0 0,-1-1 0,-1-1 0,-1 0 0,0-1 0,-1 0 0,0 0 0,-2-1 0,0 0 0,7-23 0,-15 40 0,1 0 0,-1 0 0,0 0 0,1 0 0,-1 1 0,0-1 0,1 0 0,-1 0 0,0 0 0,0 0 0,0 0 0,0 0 0,0 0 0,0 0 0,0 1 0,0-1 0,0 0 0,-1 0 0,1 0 0,0 0 0,-1 0 0,1 0 0,0 1 0,-1-1 0,1 0 0,-1 0 0,1 0 0,-1 1 0,1-1 0,-1 0 0,0 1 0,1-1 0,-1 1 0,0-1 0,0 0 0,0 1 0,-1-1 0,1 1 0,0 1 0,-1-1 0,1 0 0,0 1 0,0-1 0,-1 1 0,1 0 0,0-1 0,0 1 0,0 0 0,0 0 0,0 0 0,0 0 0,0 0 0,0 0 0,0 0 0,0 0 0,0 0 0,1 0 0,-1 0 0,0 1 0,1-1 0,-1 0 0,0 3 0,0-2 0,-1 1 0,1 0 0,0 0 0,0 0 0,0 0 0,0 0 0,1 0 0,-1 0 0,1 0 0,0 0 0,-1 0 0,1 0 0,1 0 0,-1 0 0,0 0 0,1 0 0,0 0 0,0 0 0,-1 0 0,2 0 0,-1 0 0,0 0 0,1-1 0,-1 1 0,1-1 0,0 1 0,0-1 0,0 1 0,0-1 0,0 0 0,0 0 0,1 0 0,-1 0 0,1 0 0,-1-1 0,1 1 0,0-1 0,-1 0 0,1 1 0,0-1 0,0-1 0,0 1 0,0 0 0,3 0 0,4 1 0,0-1 0,-1 0 0,1 0 0,0-1 0,0-1 0,0 1 0,0-1 0,-1-1 0,1 0 0,-1 0 0,1-1 0,-1 0 0,10-5 0,-6 0 0,-2 1 0,1-2 0,-1 1 0,17-18 0,-24 22 0,0 0 0,0-1 0,0 0 0,0 0 0,-1 0 0,1 0 0,-1-1 0,-1 1 0,1-1 0,-1 0 0,0 0 0,2-11 0,-4 17 0,0-1 0,0 1 0,0-1 0,0 1 0,0-1 0,0 1 0,0-1 0,-1 1 0,1 0 0,0-1 0,0 1 0,-1-1 0,1 1 0,0-1 0,0 1 0,-1 0 0,1-1 0,-1 1 0,1 0 0,0-1 0,-1 1 0,1 0 0,-1 0 0,1-1 0,0 1 0,-1 0 0,1 0 0,-1 0 0,1 0 0,-1 0 0,1-1 0,-1 1 0,1 0 0,-1 0 0,1 0 0,-1 0 0,1 0 0,-1 0 0,1 1 0,-1-1 0,1 0 0,-1 0 0,1 0 0,-1 0 0,1 1 0,-1-1 0,1 0 0,0 0 0,-2 1 0,-25 11 0,16-4 0,0-1 0,1 1 0,0 1 0,0 0 0,-15 20 0,21-25 0,0 1 0,1 0 0,-1 1 0,1-1 0,0 0 0,1 1 0,-1 0 0,1 0 0,0-1 0,1 1 0,0 1 0,0-1 0,0 0 0,0 11 0,2-15 0,-1 0 0,1-1 0,0 1 0,0-1 0,0 1 0,0-1 0,0 1 0,1-1 0,-1 0 0,0 0 0,0 1 0,1-1 0,-1 0 0,1 0 0,-1 0 0,1-1 0,0 1 0,-1 0 0,1 0 0,0-1 0,-1 1 0,1-1 0,0 0 0,0 1 0,-1-1 0,1 0 0,0 0 0,0 0 0,3-1 0,61-2 0,-62 3 0,85-20 0,-71 15 0,0 0 0,1 1 0,0 1 0,21-1 0,-39 4 0,-1 0 0,1 0 0,-1 0 0,0 0 0,1 0 0,-1 1 0,1-1 0,-1 0 0,0 0 0,1 0 0,-1 0 0,1 1 0,-1-1 0,0 0 0,1 0 0,-1 1 0,0-1 0,0 0 0,1 0 0,-1 1 0,0-1 0,0 0 0,1 1 0,-1-1 0,0 0 0,0 1 0,0-1 0,1 1 0,-1-1 0,0 0 0,0 1 0,0-1 0,0 1 0,0-1 0,0 0 0,0 1 0,0-1 0,0 1 0,0 0 0,-4 23 0,1-1 0,7-24 0,-1 1 0,1-1 0,-1 0 0,1 1 0,-1-2 0,0 1 0,1 0 0,-1-1 0,5-2 0,-6 3 0,9-4-47,0 0-1,1 1 1,-1 0-1,0 1 1,1 0 0,0 1-1,21-1 1,-33-6-14020</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4.997"/>
    </inkml:context>
    <inkml:brush xml:id="br0">
      <inkml:brushProperty name="width" value="0.025" units="cm"/>
      <inkml:brushProperty name="height" value="0.025" units="cm"/>
    </inkml:brush>
  </inkml:definitions>
  <inkml:trace contextRef="#ctx0" brushRef="#br0">14 31 22197,'-10'-14'3203,"7"3"-128,3 6 769,8 5-3652,-1 1-416,2 5-2723,1-1-6278</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5.526"/>
    </inkml:context>
    <inkml:brush xml:id="br0">
      <inkml:brushProperty name="width" value="0.025" units="cm"/>
      <inkml:brushProperty name="height" value="0.025" units="cm"/>
    </inkml:brush>
  </inkml:definitions>
  <inkml:trace contextRef="#ctx0" brushRef="#br0">31 194 9257,'0'0'8552,"-6"8"-4890,-15 29-993,21-36-2572,-1 0 0,1 0 0,-1-1 0,1 1 0,0 0 0,-1 0 0,1 0 0,0 0 0,0 0 0,0 0 0,0 0 0,0 0 0,0-1 0,0 1 0,0 0 0,0 0 0,0 0 0,0 0 0,1 0 0,-1 0 0,0 0 0,1 0 0,-1-1 0,0 1 0,1 0 0,-1 0 0,2 1 0,0-1 27,-1 1-1,1-1 1,0 0-1,0 0 1,0 0-1,0 0 0,0 0 1,0 0-1,1-1 1,-1 1-1,3 0 1,61 2 1209,-61-4-1168,16-1 31,0-1-1,0-1 0,0-1 1,-1-1-1,0-1 1,0-1-1,0-1 0,-1 0 1,-1-1-1,1-1 0,-2-1 1,1-1-1,-2 0 1,26-27-1,-38 36-195,-1 0 0,1-1 0,-1 1 0,0-1 0,0 0 0,-1 0 0,0 0 0,1-1 0,-2 1 0,1-1 0,1-8 0,-3 12 0,1 0 0,-1 0 0,0 0 0,0 0 0,-1 0 0,1 0 0,0 0 0,-1 0 0,1 0 0,-1 0 0,0 0 0,1 0 0,-1 0 0,0 1 0,0-1 0,0 0 0,-1 1 0,1-1 0,0 0 0,-1 1 0,1 0 0,-1-1 0,1 1 0,-1 0 0,1 0 0,-1-1 0,0 1 0,0 1 0,0-1 0,1 0 0,-1 0 0,0 1 0,0-1 0,-3 0 0,-7-1 0,0 0 0,0 1 0,0 0 0,0 1 0,1 1 0,-1-1 0,0 2 0,0 0 0,0 0 0,1 1 0,-1 0 0,1 1 0,0 1 0,0 0 0,0 0 0,-19 14 0,14-8 0,1 0 0,1 1 0,0 1 0,0 0 0,1 1 0,1 1 0,0 0 0,1 0 0,1 1 0,-9 19 0,16-29 0,0 0 0,0 1 0,1-1 0,0 1 0,1 0 0,-3 13 0,4-19 0,0 1 0,0 0 0,0 0 0,0 0 0,0-1 0,1 1 0,-1 0 0,0 0 0,1-1 0,-1 1 0,1 0 0,0-1 0,0 1 0,-1 0 0,1-1 0,0 1 0,0-1 0,0 1 0,1-1 0,-1 0 0,0 0 0,0 1 0,1-1 0,-1 0 0,1 0 0,-1 0 0,1 0 0,-1-1 0,1 1 0,2 1 0,22 2-82,0 0 0,-1-1 0,1-2 0,0-1 0,0 0 0,0-2-1,31-7 1,17-6-3724,-3-5-4484,-7 0-6055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5.870"/>
    </inkml:context>
    <inkml:brush xml:id="br0">
      <inkml:brushProperty name="width" value="0.025" units="cm"/>
      <inkml:brushProperty name="height" value="0.025" units="cm"/>
    </inkml:brush>
  </inkml:definitions>
  <inkml:trace contextRef="#ctx0" brushRef="#br0">271 14 17168,'0'0'6502,"-10"-3"-2508,1 0-3676,0 1 1,0 0 0,0 1 0,0 0 0,0 0 0,-1 1 0,1 0 0,0 1 0,0-1 0,0 2 0,0 0 0,0 0 0,0 0 0,1 1 0,-11 5 0,6-1-319,1 1 0,1 1 0,-1 0 0,-18 20 0,27-27 0,0 1 0,1 0 0,0 0 0,-1 0 0,1 0 0,0 0 0,0 0 0,1 1 0,-1-1 0,1 1 0,-1-1 0,1 1 0,0 0 0,1-1 0,-1 1 0,1 0 0,-1 0 0,1 0 0,0-1 0,0 1 0,1 0 0,-1 0 0,1-1 0,1 5 0,0-5 0,0 0 0,0 0 0,0-1 0,0 1 0,1-1 0,-1 0 0,1 0 0,-1 0 0,1 0 0,0 0 0,0 0 0,0-1 0,0 1 0,0-1 0,0 0 0,0 0 0,1 0 0,-1 0 0,5 0 0,71 7 0,-72-8 0,82 1-2632,-72-2 365,-1-1-1,1 0 1,21-7-1,19-11-14153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12.003"/>
    </inkml:context>
    <inkml:brush xml:id="br0">
      <inkml:brushProperty name="width" value="0.025" units="cm"/>
      <inkml:brushProperty name="height" value="0.025" units="cm"/>
      <inkml:brushProperty name="color" value="#E71224"/>
    </inkml:brush>
  </inkml:definitions>
  <inkml:trace contextRef="#ctx0" brushRef="#br0">58 0 14414,'0'0'4260,"-15"54"-2851,10-27-608,1 7-385,0 6-96,-1 5-191,0 2-65,1-1-32,0-4 0,2-2 0,2-5-64,-3-6-545,3-3-1024,-3-2-1442,0-4-2659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6.599"/>
    </inkml:context>
    <inkml:brush xml:id="br0">
      <inkml:brushProperty name="width" value="0.025" units="cm"/>
      <inkml:brushProperty name="height" value="0.025" units="cm"/>
    </inkml:brush>
  </inkml:definitions>
  <inkml:trace contextRef="#ctx0" brushRef="#br0">151 81 8136,'0'0'10345,"8"-9"-7403,24-30-492,-31 38-2275,0 0 0,0 0-1,0 0 1,-1 0 0,1 0 0,0 0-1,-1 0 1,1 0 0,-1 0 0,0 0-1,1 0 1,-1-1 0,0 1 0,1 0-1,-1 0 1,0 0 0,0-1 0,0 1-1,0-2 1,-1 3-87,1-1 0,-1 0 0,1 1 0,-1-1 0,1 1-1,-1-1 1,1 1 0,-1-1 0,1 1 0,-1-1 0,1 1 0,-1 0 0,0-1 0,1 1-1,-1 0 1,0-1 0,1 1 0,-1 0 0,0 0 0,0 0 0,1 0 0,-2-1 0,-38 5 1453,30 1-1433,-1 1 0,1 0 0,0 1 0,1 0 0,0 1 0,0-1 0,0 2 0,1-1 0,0 1 0,1 1 0,0-1 0,0 1 0,1 0 0,1 1 0,-1-1 0,-6 24 0,11-34-108,1 1 0,0 0 0,0 0 0,-1-1 0,1 1 0,0 0 0,0 0 0,0 0 0,0 0 0,0-1 0,0 1 0,0 0 0,0 0 0,0 0 0,1 0 0,-1-1 0,0 1 0,1 0 0,-1 0 0,0-1 0,1 1 0,-1 0 0,1 0 0,-1-1 0,1 1 0,-1-1 0,1 1 0,-1 0 0,1-1 0,0 1 0,-1-1 0,1 1 0,1 0 0,1-1 0,-1 1 0,1-1 0,-1 0 0,1 0 0,-1 0 0,1 0 0,-1 0 0,1-1 0,-1 1 0,1-1 0,3 0 0,7-4 0,0 0 0,0-1 0,16-10 0,172-122 0,-200 137 0,0 1 0,-1-1 0,1 0 0,0 1 0,0-1 0,0 1 0,0-1 0,-1 1 0,1 0 0,0-1 0,0 1 0,0 0 0,0-1 0,0 1 0,0 0 0,0 0 0,0 0 0,0 0 0,0 0 0,0 0 0,0 0 0,0 0 0,0 1 0,2 0 0,-3-1 0,1 1 0,-1 0 0,1 0 0,-1 0 0,0 0 0,1 0 0,-1 0 0,0 0 0,0 0 0,1 0 0,-1 0 0,0 0 0,0 0 0,0 0 0,0 0 0,0 0 0,-1 0 0,1 0 0,-1 1 0,-17 49 0,2-21 0,10-21 0,0 0 0,1 1 0,1-1 0,-1 1 0,2 0 0,-6 20 0,10-30 0,-1 0 0,0 1 0,0-1 0,0 1 0,1-1 0,-1 0 0,0 1 0,0-1 0,1 0 0,-1 0 0,0 1 0,1-1 0,-1 0 0,1 0 0,-1 1 0,0-1 0,1 0 0,-1 0 0,0 0 0,1 0 0,-1 0 0,1 0 0,-1 0 0,0 1 0,1-1 0,-1 0 0,1 0 0,-1-1 0,1 1 0,-1 0 0,0 0 0,1 0 0,-1 0 0,1 0 0,-1 0 0,0 0 0,1-1 0,-1 1 0,0 0 0,1-1 0,20-6 0,23-13 0,50-31 0,29-14 0,-121 63 0,0 1 0,0 0 0,0 0 0,0 0 0,0 1 0,1-1 0,-1 0 0,0 1 0,0-1 0,0 1 0,1 0 0,-1 0 0,0 0 0,1 0 0,-1 0 0,0 0 0,3 1 0,-5 0 0,1 0 0,0-1 0,-1 1 0,1 0 0,-1 0 0,0-1 0,1 1 0,-1 0 0,0 0 0,1 0 0,-1-1 0,0 1 0,0 0 0,0 0 0,1 0 0,-1 0 0,0 0 0,0 0 0,-1 0 0,1-1 0,0 1 0,0 0 0,0 0 0,0 0 0,-1 0 0,1 0 0,-1 1 0,-5 11 0,0-1 0,0 0 0,-15 21 0,16-26 0,-8 15 0,13-22 0,0 1 0,0-1 0,0 1 0,0-1 0,0 0 0,0 1 0,0-1 0,0 1 0,0-1 0,0 0 0,0 1 0,0-1 0,1 0 0,-1 1 0,0-1 0,0 0 0,1 1 0,-1-1 0,0 0 0,0 1 0,1-1 0,-1 0 0,0 0 0,1 1 0,-1-1 0,0 0 0,1 0 0,-1 0 0,0 1 0,1-1 0,-1 0 0,1 0 0,-1 0 0,0 0 0,1 0 0,-1 0 0,0 0 0,1 0 0,-1 0 0,1 0 0,-1 0 0,0 0 0,1 0 0,-1 0 0,1 0 0,-1 0 0,0-1 0,1 1 0,-1 0 0,0 0 0,1 0 0,-1-1 0,0 1 0,1 0 0,2-1-338,0 0 0,0 0 1,0 0-1,0 0 0,0-1 0,0 1 1,-1-1-1,1 0 0,0 0 0,2-2 0,14-12-7221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7.539"/>
    </inkml:context>
    <inkml:brush xml:id="br0">
      <inkml:brushProperty name="width" value="0.025" units="cm"/>
      <inkml:brushProperty name="height" value="0.025" units="cm"/>
    </inkml:brush>
  </inkml:definitions>
  <inkml:trace contextRef="#ctx0" brushRef="#br0">166 93 6342,'0'0'10196,"9"-8"-7468,28-28-165,-36 35-2272,0 0 0,1 0 0,-1-1 0,0 1-1,0-1 1,0 1 0,0-1 0,0 1 0,0-1 0,0 0 0,-1 1 0,1-1 0,-1 0 0,1 0 0,-1 1 0,1-5 0,-1 5-152,-1 1-1,1-1 0,0 0 1,-1 0-1,1 0 1,0 1-1,-1-1 1,1 0-1,-1 1 1,0-1-1,1 0 1,-1 1-1,1-1 1,-1 1-1,0-1 1,1 1-1,-1-1 1,0 1-1,0-1 0,1 1 1,-1 0-1,0-1 1,-1 1-1,-4-2 143,1 1 0,0 1 0,-1-1 0,1 1 0,0 0 0,-1 0-1,-9 1 1,6 2-250,0 0-1,0 0 1,1 1-1,-1 0 1,1 0-1,0 1 0,0 0 1,1 1-1,0 0 1,-14 13-1,16-14-24,0 0 1,0 1-1,0 0 0,0 0 0,1 0 0,0 1 1,0-1-1,1 1 0,0 0 0,0 0 0,0 0 1,1 1-1,-2 13 0,4-20-6,0 0 0,0 0 0,1 0 0,-1 1 0,0-1 0,1 0 0,-1 0 0,1 0 0,-1 0 0,1 0 0,0 0 0,-1 0 0,1 0 0,0 0 0,0 0 0,0 0 0,0 0 0,0 0 0,0 0 0,0-1 0,0 1 0,0 0 0,0-1 0,0 1 0,0-1 0,0 0 0,1 1 0,-1-1 0,0 0 0,0 1 0,0-1 0,1 0 0,-1 0 0,0 0 0,3-1 0,48-2 0,-33-1 0,-1-2 0,1-1 0,-1 0 0,-1-1 0,1-1 0,-1 0 0,-1-1 0,19-16 0,-7 7 0,42-21 0,-70 39 0,0 1 0,0 0 0,0 0 0,1 0 0,-1-1 0,0 1 0,0 0 0,0 0 0,1 0 0,-1 0 0,0 0 0,0-1 0,1 1 0,-1 0 0,0 0 0,0 0 0,1 0 0,-1 0 0,0 0 0,1 0 0,-1 0 0,0 0 0,0 0 0,1 0 0,-1 0 0,0 0 0,0 0 0,1 0 0,-1 0 0,0 0 0,0 1 0,1-1 0,-1 0 0,0 0 0,0 0 0,1 0 0,-1 0 0,0 1 0,0-1 0,0 0 0,1 0 0,-1 0 0,0 1 0,0-1 0,0 0 0,0 1 0,-4 15 0,-14 17 0,15-28 0,0-2 0,1 0 0,0 1 0,0-1 0,0 1 0,0 0 0,0-1 0,1 1 0,-1 0 0,1 0 0,0 0 0,0 4 0,4-7 0,1 0 0,0 0 0,-1-1 0,1 0 0,0 1 0,-1-1 0,1-1 0,0 1 0,4-1 0,13-4 0,0 0 0,37-16 0,-43 15 0,0 0 0,1 1 0,0 0 0,-1 1 0,1 1 0,26-1 0,-42 4 0,1 0 0,-1 1 0,1-1 0,-1 0 0,1 1 0,-1-1 0,1 0 0,-1 1 0,1-1 0,-1 1 0,1-1 0,-1 1 0,0-1 0,1 1 0,-1 0 0,0-1 0,0 1 0,1-1 0,-1 1 0,0-1 0,0 1 0,0 0 0,0-1 0,0 1 0,0 0 0,0-1 0,0 1 0,0 0 0,0-1 0,0 1 0,0-1 0,0 1 0,0 0 0,0-1 0,-1 1 0,1 0 0,-9 36 0,5-22 0,5-14 0,-1-1 0,1 1 0,0-1 0,-1 1 0,1-1 0,0 0 0,0 1 0,-1-1 0,1 0 0,0 1 0,0-1 0,-1 0 0,1 0 0,0 1 0,0-1 0,0 0 0,-1 0 0,1 0 0,0 0 0,0 0 0,0 0 0,0-1 0,-1 1 0,1 0 0,0 0 0,1-1 0,26-4 0,38-20 0,-48 17 0,-1 1 0,1 1 0,0 1 0,1 0 0,-1 1 0,33-2 0,-50 7 0,-1-1 0,1 0 0,0 1 0,0-1 0,0 0 0,0 1 0,0-1 0,-1 1 0,1-1 0,0 1 0,-1 0 0,1-1 0,0 1 0,-1 0 0,1 0 0,-1-1 0,1 1 0,-1 0 0,1 0 0,-1 0 0,1-1 0,-1 1 0,0 0 0,0 0 0,1 0 0,-1 0 0,0 0 0,0 0 0,0 0 0,0 0 0,0 0 0,0 1 0,-2 44 0,1-30 0,1-16 0,0 0 0,0 0 0,0 1 0,0-1 0,1 0 0,-1 0 0,0 1 0,0-1 0,1 0 0,-1 0 0,0 0 0,0 0 0,1 0 0,-1 1 0,0-1 0,0 0 0,1 0 0,-1 0 0,0 0 0,1 0 0,-1 0 0,0 0 0,0 0 0,1 0 0,-1 0 0,0 0 0,1 0 0,-1 0 0,0 0 0,0 0 0,1 0 0,-1-1 0,0 1 0,1 0 0,-1 0 0,0 0 0,0 0 0,1 0 0,-1-1 0,0 1 0,0 0 0,0 0 0,1-1 0,12-6 0,4-10-571,-6 3-2963,3-6-6871</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8.327"/>
    </inkml:context>
    <inkml:brush xml:id="br0">
      <inkml:brushProperty name="width" value="0.025" units="cm"/>
      <inkml:brushProperty name="height" value="0.025" units="cm"/>
    </inkml:brush>
  </inkml:definitions>
  <inkml:trace contextRef="#ctx0" brushRef="#br0">48 51 11435,'0'0'19181,"-3"11"-18535,1-7-528,-10 34 155,11-36-220,0 1-1,1-1 1,-1 1-1,1 0 1,-1-1-1,1 1 1,0-1-1,0 1 1,0 0 0,1-1-1,-1 1 1,1-1-1,-1 1 1,2 3-1,-1-5-39,1-1 0,-1 1 0,0 0 0,0 0 0,1 0 0,-1-1 0,1 1 0,-1-1 0,0 1 0,1-1 0,-1 1 0,1-1 0,-1 0 0,1 0 0,-1 0 0,1 0 0,-1 0 0,3 0 0,29-3 66,-14-3-79,0 0 0,0 0 0,-1-2 0,0 0 0,-1-2 0,0 0 0,0 0 0,18-16 0,55-32 0,-89 58 0,-1 0 0,0 0 0,0-1 0,0 1 0,1 0 0,-1 0 0,0 0 0,0 0 0,0 0 0,1-1 0,-1 1 0,0 0 0,0 0 0,1 0 0,-1 0 0,0 0 0,0 0 0,1 0 0,-1 0 0,0 0 0,0 0 0,1 0 0,-1 0 0,0 0 0,0 0 0,1 0 0,-1 0 0,0 0 0,0 0 0,1 0 0,-1 0 0,0 0 0,0 1 0,1-1 0,-1 0 0,0 0 0,0 0 0,0 0 0,1 1 0,-1-1 0,0 0 0,0 0 0,0 0 0,0 1 0,0-1 0,1 0 0,-1 0 0,0 0 0,0 1 0,0-1 0,0 0 0,0 0 0,0 1 0,-4 20 0,-15 22 0,-11 14 0,2 1 0,-23 74 0,40-96 0,1 2 0,2-1 0,2 1 0,1 0 0,0 40 0,6-13 0,-4 75 0,2-127 0,-1 1 0,0-1 0,-1 0 0,-1 0 0,0 0 0,-1 0 0,-12 23 0,16-34 0,0 0 0,0 0 0,0 0 0,0 0 0,0-1 0,0 1 0,-1 0 0,1-1 0,-1 1 0,1-1 0,-1 0 0,1 1 0,-1-1 0,0 0 0,0 0 0,1 0 0,-1 0 0,0 0 0,0 0 0,0-1 0,0 1 0,0-1 0,0 1 0,0-1 0,0 0 0,-1 0 0,1 0 0,0 0 0,0 0 0,0 0 0,0 0 0,0-1 0,0 1 0,0-1 0,0 0 0,0 1 0,0-1 0,0 0 0,0 0 0,1 0 0,-1 0 0,-2-3 0,-2-1 0,0 0 0,0-1 0,1 0 0,0 0 0,0 0 0,0-1 0,1 1 0,0-1 0,0 0 0,-3-10 0,2 3 0,1 0 0,0 0 0,1-1 0,1 1 0,0-1 0,1 1 0,0-1 0,1 0 0,1 1 0,1-1 0,5-27 0,-1 23 0,0 0 0,2 0 0,0 1 0,0 0 0,2 1 0,0 0 0,1 1 0,14-16 0,2 2 0,1 1 0,2 2 0,1 0 0,0 3 0,2 0 0,1 2 0,1 2 0,43-19 0,170-51-511,-50 21-3702,-92 24-7495</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1:05.334"/>
    </inkml:context>
    <inkml:brush xml:id="br0">
      <inkml:brushProperty name="width" value="0.025" units="cm"/>
      <inkml:brushProperty name="height" value="0.025" units="cm"/>
    </inkml:brush>
  </inkml:definitions>
  <inkml:trace contextRef="#ctx0" brushRef="#br0">195 152 10730,'-8'0'1153,"-99"-4"2983,30-2 2522,75 5-6172,6 2-456,0 0 0,0 0 0,1-1 0,-1 0 0,0 1 1,0-2-1,1 1 0,5-1 0,8-1 228,663-45 1270,-277 10-964,1929-11 114,-1648 72-522,154 0-61,379-38 156,-1198 14-243,-11 0 12,0 0-1,0 0 0,1-1 1,-1 0-1,0 0 1,14-5-1,-23 6-40,0 0 0,1 0 1,-1 0-1,0 0 0,1 0 0,-1-1 0,0 1 0,1 0 0,-1 0 0,0 0 0,0 0 0,1-1 0,-1 1 0,0 0 0,1 0 1,-1-1-1,0 1 0,0 0 0,0-1 0,1 1 0,-1 0 0,0-1 0,0 1 0,0 0 0,0-1 0,0 1 0,0 0 0,0-1 1,1 1-1,-1 0 0,0-1 0,0 1 0,0 0 0,0-1 0,0 1 0,-1 0 0,1-1 0,0 1 0,0 0 0,0-1 0,0 1 1,0 0-1,0-1 0,-1 1 0,1 0 0,0-1 0,0 1 0,0 0 0,-1 0 0,1-1 0,0 1 0,0 0 0,-1 0 0,1-1 1,0 1-1,-1 0 0,1 0 0,0 0 0,-1 0 0,1-1 0,0 1 0,-1 0 0,1 0 0,-1 0 0,-20-10-3722,0 3-1414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1:18.105"/>
    </inkml:context>
    <inkml:brush xml:id="br0">
      <inkml:brushProperty name="width" value="0.025" units="cm"/>
      <inkml:brushProperty name="height" value="0.025" units="cm"/>
    </inkml:brush>
  </inkml:definitions>
  <inkml:trace contextRef="#ctx0" brushRef="#br0">1861 116 4036,'0'0'14333,"3"-9"-13377,0 3-874,-2 4-35,0 1 0,-1 0 0,1-1-1,0 1 1,-1-1 0,1 1 0,-1-1 0,0 1-1,1-1 1,-1 0 0,0 1 0,0-1-1,0 1 1,0-3 0,-1 3 15,0 0 1,0 0 0,0 0-1,-1 0 1,1 0-1,0 1 1,0-1-1,0 0 1,-1 1-1,1-1 1,0 1-1,-1-1 1,1 1-1,-1 0 1,1-1 0,0 1-1,-1 0 1,1 0-1,-1 0 1,1 0-1,-1 0 1,1 1-1,-2-1 1,-230-15 2839,0-1-898,107 17-1693,0 5 0,1 6 0,-239 54 0,96 17 613,236-71-891,1 2 1,1 1-1,0 1 1,1 2-1,1 1 1,-30 26-1,45-32-15,1-1-1,1 2 1,0 0-1,1 0 1,1 1 0,0 0-1,1 0 1,0 1-1,2 0 1,0 1 0,0 0-1,-3 22 1,6-25-1,1 0 1,0 0 0,1 0 0,0 0-1,2 0 1,-1 0 0,2 0 0,0 0-1,0 0 1,2-1 0,-1 1 0,2-1-1,0 1 1,0-2 0,13 23 0,0-12-10,0-1 1,1-1 0,1 0 0,1-2 0,0 0 0,2-1-1,0-2 1,40 22 0,7-1 18,138 50 0,-149-67-84,0-3 0,2-3 0,-1-2 0,2-3 0,121 3 0,-89-15 77,-1-3 0,-1-5 0,118-29 0,206-80 139,-332 88 392,-1-4-1,136-82 0,-182 95-405,-8 6 161,0-1 0,42-36 0,-64 49-269,-1-1 0,0 0 0,-1-1 0,1 1 0,-1-1 0,-1 0 0,1 0 0,-1 0 0,0-1 0,-1 0 0,1 1 0,-2-1 0,1 0 0,-1-1 0,2-13 0,-3 12-37,-1 0 0,-1-1 0,1 1 0,-1 0 0,-1 0 0,0 0 0,0 0 0,-1 0 0,-1 1 0,1-1 0,-2 1 0,-9-17 0,5 14 0,0-1 0,-1 2 0,0-1 0,-1 2 0,0-1 0,-1 1 0,-23-15 0,0 6 0,0 1 0,-1 1 0,-1 2 0,0 2 0,-72-16 0,-330-36 0,51 10 0,362 50-636,0-1 1,-26-11-1,43 14 148,1-1 0,0 0 0,0 0 1,0-1-1,0 0 0,1 0 0,0-1 1,0 1-1,-10-13 0,-4-13-6660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1:52.958"/>
    </inkml:context>
    <inkml:brush xml:id="br0">
      <inkml:brushProperty name="width" value="0.025" units="cm"/>
      <inkml:brushProperty name="height" value="0.025" units="cm"/>
    </inkml:brush>
  </inkml:definitions>
  <inkml:trace contextRef="#ctx0" brushRef="#br0">7160 562 4644,'0'0'8195,"-5"-9"-7288,2 4-872,1 0-1,-1 0 0,0 0 0,-1 1 0,1-1 0,-1 1 1,0 0-1,0 0 0,-1 0 0,1 1 0,-1-1 0,1 1 0,-1 0 1,0 0-1,0 1 0,-1 0 0,1-1 0,0 2 0,-6-2 1,-219-60 3368,-287-39 0,-244 7-3339,281 40 288,-1838-110 834,1487 187-876,9 73-177,708-73 45,2 4 0,-199 75 1,262-81-124,2 2 0,0 2 0,2 2 0,1 2 0,1 1 0,1 3 0,2 2 0,-58 61 0,85-80-82,0 2 0,1 0 0,1 0 0,1 1 0,0 1 0,2-1 0,0 1 0,-11 39 0,16-45 13,1 0 0,0 0 0,0 0-1,1 0 1,1 0 0,1 1 0,-1-1 0,2 0-1,0 0 1,1 0 0,0 0 0,0-1 0,2 1 0,0-1-1,6 13 1,8 4 68,0 0 0,2-2 0,1 0 0,1-1 0,1-2 0,1 0 0,1-2 0,2-1 0,31 20 0,6-2-11,1-3-1,2-3 1,80 27-1,15-5 14,3-8-1,171 25 0,348 25-61,669 11-47,4-82-1516,485-128 1318,-1141 0 630,-540 67-210,-1-7 0,193-77 0,-299 97-84,-2-1 0,0-4-1,-2-1 1,-1-3 0,48-38 0,-82 56-37,-1-2 0,0 1 0,-1-2 0,-1 1 0,-1-2 0,0 0 0,16-31 0,-22 35 9,-1 0-1,0-1 1,-1 1-1,0-1 1,-1 0-1,-1 0 1,-1 0-1,1 0 1,-2 0-1,0 0 1,-1 0-1,-4-20 1,1 17-41,-1 1-1,0 0 1,-2 1-1,0 0 1,-1 0 0,0 0-1,-1 1 1,0 0 0,-2 1-1,1 0 1,-2 0-1,1 1 1,-2 1 0,-19-15-1,-10-4-9,-1 1-1,-1 3 1,-68-31-1,3 10-75,-3 6 0,-175-41 1,-244-19-1766,-294 5-3888,540 73 822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3.185"/>
    </inkml:context>
    <inkml:brush xml:id="br0">
      <inkml:brushProperty name="width" value="0.025" units="cm"/>
      <inkml:brushProperty name="height" value="0.025" units="cm"/>
    </inkml:brush>
  </inkml:definitions>
  <inkml:trace contextRef="#ctx0" brushRef="#br0">10 11 5285,'0'0'13592,"-2"8"-13053,-1 2-382,-2 28 454,5-39-588,1 1-1,-1 0 1,0 0-1,0 0 1,0 0-1,1 0 1,-1-1-1,0 1 1,0 0-1,0 0 0,1 0 1,-1 0-1,0 0 1,0 0-1,1 0 1,-1 0-1,0 0 1,0 0-1,1 0 1,-1 0-1,0 0 0,0 0 1,1 0-1,-1 0 1,0 0-1,0 0 1,1 0-1,-1 0 1,0 1-1,0-1 1,1 0-1,-1 0 0,0 0 1,0 0-1,0 0 1,1 1-1,-1-1 1,0 0-1,0 0 1,0 0-1,0 1 1,0-1-1,1 0 0,-1 0 1,0 0-1,0 1 1,0-1-1,0 0 1,0 0-1,0 1 1,0-1-1,0 0 1,0 0-1,0 1 0,0-1 1,0 0-1,0 0 1,0 1-1,0-1 1,0 0-1,0 0 1,0 1-1,10-20 832,-7-34 1498,-3 53-2313,0 0 0,0 0 0,-1 0-1,1 1 1,0-1 0,0 0 0,0 0-1,0 0 1,0 0 0,0 0 0,0 0-1,0 0 1,0 0 0,0 0-1,0 0 1,-1 0 0,1 0 0,0 0-1,0 0 1,0 0 0,0 0 0,0 0-1,0 0 1,0 0 0,0 0 0,0 0-1,-1 0 1,1 0 0,0 0-1,0 0 1,0 0 0,0 0 0,0 0-1,0-1 1,0 1 0,0 0 0,0 0-1,0 0 1,0 0 0,-1 0 0,1 0-1,0 0 1,-5 31 177,4 53-200,15-135 288,-19 110-2492,-3-12-4400,6-35 80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6.858"/>
    </inkml:context>
    <inkml:brush xml:id="br0">
      <inkml:brushProperty name="width" value="0.025" units="cm"/>
      <inkml:brushProperty name="height" value="0.025" units="cm"/>
    </inkml:brush>
  </inkml:definitions>
  <inkml:trace contextRef="#ctx0" brushRef="#br0">44 1 16367,'0'0'7303,"12"7"-5578,3 1-1297,0 0-1,1 0 1,0-1 0,0-1 0,1-1 0,22 4 0,71 3-108,-64-9-280,65 14 0,-110-17-34,0 0 0,0 0 0,0 0 0,0 1 0,0-1 0,0 0 0,0 0 0,0 1 0,-1-1 0,1 0 1,0 1-1,0-1 0,0 1 0,-1-1 0,1 1 0,0 0 0,0-1 0,-1 1 0,1 0 0,-1-1 0,1 1 0,-1 0 0,1 0 0,-1-1 0,1 3 0,-1-2 23,0 0 0,0 0-1,0 0 1,-1 0-1,1 0 1,-1 0-1,1 0 1,-1 0 0,1 0-1,-1-1 1,1 1-1,-1 0 1,0 0-1,0 0 1,1-1-1,-1 1 1,0 0 0,-1 0-1,-51 31 1012,47-29-1002,-163 72 959,108-50-396,-105 58 0,165-83-603,1 0-1,-1 0 1,1 1-1,-1-1 1,1 0-1,-1 0 1,1 0-1,0 1 1,-1-1-1,1 0 1,-1 0-1,1 1 1,0-1-1,-1 0 1,1 1-1,0-1 1,-1 1-1,1-1 1,0 0-1,-1 1 1,1-1-1,0 1 1,0-1-1,0 1 1,-1-1-1,1 1 1,0-1-1,0 1 1,0-1-1,0 1 1,0-1-1,0 1 1,0 0-1,17 3-288,38-5-1144,-49 0 1031,92-14-9483,-46 1 593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7.200"/>
    </inkml:context>
    <inkml:brush xml:id="br0">
      <inkml:brushProperty name="width" value="0.025" units="cm"/>
      <inkml:brushProperty name="height" value="0.025" units="cm"/>
    </inkml:brush>
  </inkml:definitions>
  <inkml:trace contextRef="#ctx0" brushRef="#br0">189 4 14286,'0'0'9860,"-10"-2"-8248,4 1-1487,1 1 1,0-1-1,-1 1 1,1 1 0,0-1-1,-1 1 1,1-1-1,0 1 1,0 1-1,-1-1 1,1 1 0,0 0-1,1 0 1,-1 1-1,0-1 1,1 1-1,-1 0 1,1 0 0,0 0-1,0 1 1,0 0-1,-3 4 1,-1 0 75,1 0 0,1 1 1,0 0-1,0 0 0,1 1 1,0-1-1,1 1 0,0 1 1,-5 15-1,8-22-150,0-1 0,1 1 0,-1 0-1,1 0 1,0 0 0,0 0 0,0 0 0,0 0 0,1 0 0,-1-1 0,1 1-1,0 0 1,0 0 0,0-1 0,1 1 0,-1 0 0,1-1 0,0 0 0,0 1-1,0-1 1,1 0 0,-1 0 0,1 0 0,0 0 0,-1-1 0,1 1-1,0-1 1,1 1 0,3 1 0,8 3-7,-1-1 1,1 0-1,0-2 0,1 0 1,-1 0-1,1-1 0,0-1 1,19 0-1,4-1 17,-1-2 0,48-7 0,-74 6-61,1 0 0,-1-2 0,1 1 0,-1-2 0,0 1 0,0-2 0,16-9 0,-26 14 0,1 0 0,0-1 0,-1 0 0,1 0 0,-1 0 0,1 0 0,-1 0 0,0 0 0,0 0 0,0-1 0,0 1 0,0-1 0,-1 1 0,1-1 0,-1 0 0,1 0 0,-1 0 0,0 0 0,0 0 0,-1 0 0,1 0 0,-1 0 0,1 0 0,-1 0 0,0 0 0,0 0 0,0 0 0,-1 0 0,1 0 0,-1-1 0,1 1 0,-1 0 0,0 1 0,0-1 0,-1 0 0,-1-4 0,-1 1 0,-1 0 0,0 1 0,0-1 0,0 1 0,0 0 0,-1 0 0,0 1 0,0 0 0,0 0 0,-1 0 0,1 1 0,-10-4 0,-7-2 0,-1 1 0,-32-7 0,-97-8-3148,118 20 477,-15-2-8486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4:07.893"/>
    </inkml:context>
    <inkml:brush xml:id="br0">
      <inkml:brushProperty name="width" value="0.025" units="cm"/>
      <inkml:brushProperty name="height" value="0.025" units="cm"/>
    </inkml:brush>
  </inkml:definitions>
  <inkml:trace contextRef="#ctx0" brushRef="#br0">1 28 11339,'0'0'5904,"13"0"-4735,123 9 1838,139 5-894,35-15-333,366-48 0,-657 48-1550,-17 5-288,-29 4-6285,15-7-260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3.047"/>
    </inkml:context>
    <inkml:brush xml:id="br0">
      <inkml:brushProperty name="width" value="0.025" units="cm"/>
      <inkml:brushProperty name="height" value="0.025" units="cm"/>
    </inkml:brush>
  </inkml:definitions>
  <inkml:trace contextRef="#ctx0" brushRef="#br0">532 1 8808,'0'0'6369,"-8"3"-4853,4-2-1384,-1 1 0,1 1-1,-1-1 1,1 1 0,0 0 0,0 0 0,0 0-1,1 0 1,-1 1 0,1-1 0,-1 1 0,1 0-1,0 0 1,1 0 0,-5 8 0,-38 52 562,-3-1 0,-2-3 0,-78 72 0,-45 54 555,157-160-961,16-26-283,0 0 0,0 1 0,0-1 1,0 0-1,0 1 0,0-1 0,0 0 0,0 1 0,0-1 1,0 0-1,0 1 0,0-1 0,0 0 0,0 0 0,0 1 1,0-1-1,0 0 0,1 0 0,-1 1 0,0-1 1,0 0-1,0 0 0,1 1 0,-1-1 0,0 0 0,0 0 1,0 1-1,1-1 0,-1 0 0,0 0 0,0 0 0,1 0 1,-1 0-1,0 1 0,1-1 0,-1 0 0,0 0 0,0 0 1,1 0-1,-1 0 0,1 0 0,5-1 18,0 1-1,0-1 0,0 0 1,0-1-1,-1 1 0,11-6 1,201-93 329,-31 13-272,309-75-1137,-435 145 27,61-18-4212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12.377"/>
    </inkml:context>
    <inkml:brush xml:id="br0">
      <inkml:brushProperty name="width" value="0.025" units="cm"/>
      <inkml:brushProperty name="height" value="0.025" units="cm"/>
      <inkml:brushProperty name="color" value="#E71224"/>
    </inkml:brush>
  </inkml:definitions>
  <inkml:trace contextRef="#ctx0" brushRef="#br0">38 1 7399,'0'0'5733,"-14"64"-5412,8-33-225,0-6-769,0-7-2530,0-3-5285</inkml:trace>
  <inkml:trace contextRef="#ctx0" brushRef="#br0" timeOffset="1">36 422 13645,'0'0'1089,"0"75"-929,-5-46-160,2-11-1025,3-13-2370</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4:45.988"/>
    </inkml:context>
    <inkml:brush xml:id="br0">
      <inkml:brushProperty name="width" value="0.025" units="cm"/>
      <inkml:brushProperty name="height" value="0.025" units="cm"/>
    </inkml:brush>
  </inkml:definitions>
  <inkml:trace contextRef="#ctx0" brushRef="#br0">1231 146 5381,'0'0'3224,"-1"-9"-1697,-5-30 342,5 37-1644,0-1 1,-1 1-1,1 0 1,0-1-1,-1 1 0,1 0 1,-1 0-1,0 0 1,1 0-1,-1 0 1,0 1-1,0-1 1,0 1-1,-1-1 1,1 1-1,-5-3 1,-38-12 1110,38 13-1135,-29-5-83,-1 0-1,-1 3 1,-54-2 0,6 0 185,35 2 229,0 2 0,-92 6 0,119 0-452,0 1 1,0 0-1,1 2 0,-1 1 0,1 1 0,1 1 0,-1 1 0,-21 14 0,16-7 7,1 2 0,1 0-1,1 2 1,0 1 0,2 1 0,1 1-1,0 1 1,2 1 0,1 0 0,1 2-1,2 0 1,0 1 0,2 0 0,1 1-1,2 1 1,1 0 0,1 1 0,2-1-1,-7 62 1,9-41-79,2 1 0,3-1 1,2 1-1,2-1 0,3 0 0,1 0 1,3 0-1,19 51 0,-20-76-12,1-1 1,1 0-1,2-1 1,0-1-1,2 0 0,0-1 1,22 23-1,-23-30-10,2-1 0,0 0 0,0-1 0,1-1-1,1 0 1,1-1 0,-1-2 0,2 0 0,38 13 0,-24-13 46,1-1 0,-1-3 0,2 0 0,-1-3 0,1-1-1,-1-1 1,51-6 0,-39-1 168,-1-2-1,1-2 1,-1-2-1,-1-2 1,48-22-1,-55 18-20,-1-1 1,0-3-1,-2 0 1,-1-3-1,0 0 1,-2-3-1,-2 0 1,0-2-1,-2-2 0,-1 0 1,-2-2-1,-1-1 1,-2-1-1,-1-1 1,-2 0-1,-1-2 1,-3 0-1,-1-2 1,-1 1-1,-3-2 0,-1 1 1,-3-1-1,-1-1 1,-2 1-1,-2-86 1,-3 108-244,-1-1 0,-1 1 0,0 0-1,-1 0 1,-2 0 0,0 0 0,-1 1 0,-1 0 0,0 0 0,-2 1 0,0 0 0,-1 1 0,-1 0 0,0 1 0,-1 0 0,-1 1 0,0 0 0,-2 2 0,1-1-1,-1 2 1,-1 0 0,0 1 0,-1 1 0,0 0 0,-28-9 0,13 8-230,-1 1 1,0 2-1,-1 2 0,0 1 0,0 2 0,0 1 1,-49 4-1,22 4-1473,0 2 0,1 3 1,-79 25-1,9 7-5279</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4:55.476"/>
    </inkml:context>
    <inkml:brush xml:id="br0">
      <inkml:brushProperty name="width" value="0.025" units="cm"/>
      <inkml:brushProperty name="height" value="0.025" units="cm"/>
    </inkml:brush>
  </inkml:definitions>
  <inkml:trace contextRef="#ctx0" brushRef="#br0">506 220 2723,'0'0'576,"8"-4"-213,17-8 1631,-1-1 0,0-1 0,42-33 0,-59 41-1569,32-31 949,-37 34-1138,0 1 0,0 0 0,0-1 0,-1 0 0,1 1 0,-1-1 0,1 0 0,-1 0 0,0 0 0,0 0 0,0 0 0,0 0 0,0-5 0,-1 7-160,-1-1-1,0 1 1,1 0 0,-1 0-1,0 0 1,0 0 0,0 0-1,0 0 1,0 0 0,0 0-1,0 0 1,0 1-1,0-1 1,0 0 0,0 1-1,0-1 1,0 0 0,-1 1-1,1 0 1,0-1 0,-1 1-1,1 0 1,-3-1-1,-41-7 396,34 6-66,-18-3 142,-1 1 0,0 1 1,0 2-1,0 1 1,-35 4-1,47-1-383,-1 0 1,1 2-1,1 0 0,-1 1 1,1 1-1,0 0 0,0 2 0,1 0 1,-24 16-1,22-10-155,1 1 1,0 0-1,1 1 0,1 1 0,0 0 1,1 1-1,1 1 0,1 0 1,1 0-1,1 1 0,1 1 0,1 0 1,-8 31-1,5-10-12,3 0 1,2 0-1,1 0 1,2 1-1,3 0 1,5 55-1,-3-80 3,1 0 0,1 0 1,1-1-1,0 1 0,1-1 0,1-1 0,1 1 0,1-1 1,0 0-1,1-1 0,14 18 0,-15-23 21,1 0-1,0-1 1,0 0-1,1-1 1,0 0-1,1-1 1,0 0 0,0-1-1,0 0 1,1-1-1,0 0 1,0-1-1,1-1 1,0 0 0,21 3-1,-13-4 155,-1-2 0,0 0 1,0-2-1,0 0 0,0-1 0,0-1 0,0-1 0,-1-1 0,1-1 0,-1-1 1,0-1-1,34-18 0,-30 12-70,-1-1 1,-1-2-1,0 0 1,-1-1-1,-1-1 0,0-1 1,-2-1-1,0-1 1,19-31-1,-22 27-20,0-1-1,-2-1 1,-1 0 0,-2-1-1,0 0 1,-2 0-1,-1-1 1,-1 0 0,-2-1-1,-1 1 1,-2-1-1,-2-37 1,1 56-85,-1-1 1,-1 1-1,0 0 0,-1 0 1,0 0-1,-9-23 0,10 31-58,-1-1 0,1 0 0,-1 1 0,0 0 0,0-1 0,0 1 0,-1 0 0,0 1 0,1-1 0,-1 1 0,0 0 0,-1-1 0,1 2 0,-1-1 0,1 0 0,-1 1 0,0 0 0,-8-2 0,-4 1-917,0 1-1,0 0 1,0 1-1,0 1 0,0 1 1,0 1-1,0 0 1,0 1-1,1 1 0,-1 0 1,-25 12-1,-24 11-5745</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58.944"/>
    </inkml:context>
    <inkml:brush xml:id="br0">
      <inkml:brushProperty name="width" value="0.025" units="cm"/>
      <inkml:brushProperty name="height" value="0.025" units="cm"/>
    </inkml:brush>
  </inkml:definitions>
  <inkml:trace contextRef="#ctx0" brushRef="#br0">120 131 5029,'0'0'427,"9"5"2082,-1 0-2147,0-1-1,1 0 1,-1-1 0,1 0 0,0 0-1,0-1 1,0 0 0,0-1 0,0 0-1,1 0 1,-1-1 0,0 0 0,0-1-1,1 0 1,-1 0 0,16-5 0,-6-3-229,0 0 0,-1-2 1,21-13-1,30-18 973,-69 42-749,-6 1-139,0 0-1,1 1 0,-1-1 0,0 1 1,1 0-1,-1 1 0,-9 5 1,-13 6 195,-18 2 108,-1-2 0,-1-3 1,0-1-1,-1-2 1,-90 2-1,156-12-505,0-1 0,0-1 0,0 0 0,-1-1 0,25-11 0,-1 1 16,270-97 11,-299 110-255,-13 7 48,-11 4-5631,5-12 1102</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24.170"/>
    </inkml:context>
    <inkml:brush xml:id="br0">
      <inkml:brushProperty name="width" value="0.025" units="cm"/>
      <inkml:brushProperty name="height" value="0.025" units="cm"/>
    </inkml:brush>
  </inkml:definitions>
  <inkml:trace contextRef="#ctx0" brushRef="#br0">103 2 4965,'0'0'20494,"0"2"-17771,4 14-263,-5-16-2450,0-1 0,1 1-1,-1 0 1,0 0 0,0 0-1,1 0 1,-1 0 0,0 0-1,0 0 1,0 0 0,1 0-1,-1 1 1,0-1 0,0 0-1,1 0 1,-1 1 0,0-1-1,1 0 1,-1 1 0,0-1-1,1 1 1,-1-1 0,1 1 0,-1-1-1,1 1 1,-1-1 0,1 1-1,-1 0 1,1-1 0,-1 1-1,1 0 1,0-1 0,-1 1-1,1 0 1,0-1 0,0 1-1,-1 0 1,1 0 0,0 0-1,0-1 1,0 1 0,0 0-1,0 0 1,0-1 0,0 1-1,0 0 1,1 1 0,29-3 481,-28 0-479,0 0-1,0 0 1,0 0 0,-1 0-1,1-1 1,0 1 0,-1-1-1,1 1 1,-1-1 0,0 1 0,1-1-1,-1 1 1,0-1 0,0 0-1,0 0 1,0 0 0,-1 0-1,1 0 1,0 0 0,0-3-1,-2 4-5,1 0-1,-1 1 1,0 0-1,1-1 0,-1 1 1,0-1-1,0 1 0,1 0 1,-1 0-1,0-1 0,0 1 1,0 0-1,0 0 1,1 0-1,-1 0 0,0 0 1,0 0-1,0 0 0,0 0 1,1 1-1,-1-1 0,0 0 1,0 0-1,0 1 1,-1-1-1,-23 8 42,23-7-40,0 0 3,-1 1 0,1-1 0,0 0 0,-1 1 0,1 0 0,0-1 0,0 1 0,0 0 0,0 0-1,1 0 1,-1 0 0,0 1 0,1-1 0,0 0 0,-3 5 0,7-6 21,1-1 1,-1 1 0,0-1-1,0 0 1,1-1-1,-1 1 1,0 0-1,0-1 1,0 0 0,0 0-1,6-2 1,17-16 72,-28 11-43,-18 5-34,14 4-27,-1 0 0,0 1 0,1-1 0,-1 1 0,1 1 0,0-1 0,-1 1 0,1 0 0,0 0 0,1 1 0,-1 0 0,1 0 0,-1 0 0,1 1 0,1-1 0,-9 11 0,13-15 0,0 0 0,0 1 0,0-1 0,0 0 0,0 0 0,0 1 0,0-1 0,0 0 0,0 0 0,0 1 0,0-1 0,0 0 0,0 0 0,0 1 0,0-1 0,0 0 0,0 0 0,1 0 0,-1 1 0,0-1 0,0 0 0,0 0 0,0 0 0,1 1 0,-1-1 0,0 0 0,0 0 0,0 0 0,1 0 0,-1 0 0,0 1 0,0-1 0,0 0 0,1 0 0,-1 0 0,0 0 0,0 0 0,1 0 0,-1 0 0,0 0 0,0 0 0,1 0 0,-1 0 0,0 0 0,0 0 0,1 0 0,-1 0 0,0 0 0,0 0 0,1 0 0,-1 0 0,0 0 0,1-1 0,15-1 0,-8 0 0,0 0 0,-1-1 0,1 0 0,-1 0 0,1 0 0,-1-1 0,0-1 0,-1 1 0,1-1 0,-1 0 0,0-1 0,10-10 0,-18 15 0,1 1 0,-1-1 0,0 1 0,0-1 0,0 1 0,0 0 0,0 0 0,1 0 0,-1 0 0,0 0 0,-3 1 0,-3 2 0,0 1 0,1 0 0,-1 1 0,1-1 0,0 2 0,0-1 0,0 1 0,1 0 0,0 0 0,-9 11 0,17-16 0,0 0 0,0-1 0,-1 1 0,1-1 0,0 0 0,0 1 0,0-1 0,0 0 0,0 0 0,0 0 0,0 0 0,2-1 0,9-2 0,1-2 0,-1 1 0,0-2 0,0 1 0,21-15 0,-77 29 0,7 10 0,10-5 0,44-27 0,-9 7 0,-2 3 0,-1-1 0,1-1 0,-1 1 0,0-1 0,0 0 0,-1-1 0,0 1 0,6-9 0,-13 14 0,0-1 0,0 1 0,0 0 0,0 0 0,0 0 0,0 1 0,-1-1 0,1 0 0,0 1 0,0-1 0,0 1 0,0 0 0,-3 1 0,-34 26 124,38-27-160,-1 1-1,0 0 1,0 0-1,1-1 1,-1 1-1,1 1 1,0-1-1,-1 0 1,1 0-1,0 0 1,0 1-1,1-1 1,-1 0-1,0 1 1,1-1-1,-1 5 1,1-7-91,2 7-3733,4-6-2451,10-1-6629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39.597"/>
    </inkml:context>
    <inkml:brush xml:id="br0">
      <inkml:brushProperty name="width" value="0.025" units="cm"/>
      <inkml:brushProperty name="height" value="0.025" units="cm"/>
    </inkml:brush>
  </inkml:definitions>
  <inkml:trace contextRef="#ctx0" brushRef="#br0">1 1 3651,'0'0'7949,"32"19"561,-25-14-8162,0 0 0,0 0 0,0-1 1,0 0-1,13 5 0,22 13 979,53 46 260,-25-16-659,122 67 1,-73-60-851,174 96 1151,-32 15 436,7 3-831,-97-76-532,206 127 239,-34-12-103,-131-90-441,23 15 139,-140-70-66,233 150 282,-27-22-197,-139-105-155,78 47 0,124 71 0,-53-40 0,-78-47 0,101 50 0,-147-79 0,404 219 0,-456-247-30,-87-44 11,-1 2-1,-2 2 0,0 3 1,53 40-1,-85-57 4,1-1 0,0 0 0,0-1 1,18 8-1,15 6-12,-3 6-39,-28-18 25,-1-1 0,2 0 0,19 7 0,-13-6-465,-17-7 66,-1 0 0,1-1 0,0 1 0,0-2 0,1 1 0,-1 0-1,8 0 1,-27-5-19364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29.937"/>
    </inkml:context>
    <inkml:brush xml:id="br0">
      <inkml:brushProperty name="width" value="0.025" units="cm"/>
      <inkml:brushProperty name="height" value="0.025" units="cm"/>
    </inkml:brush>
  </inkml:definitions>
  <inkml:trace contextRef="#ctx0" brushRef="#br0">0 306 2883,'0'0'16212,"14"3"-14514,-10-2-1573,6 1 76,-1-1 0,0 0 0,1 0 0,-1-1 0,1 0 0,-1 0 0,1-1 0,-1 0 0,17-5 0,335-88 1781,24-7-1449,-282 64-62,-59 19-365,2 2 1,0 2-1,67-11 1,-111 25-91,-1-1 0,1 1 0,-1 0 0,0 0 0,1-1 1,-1 1-1,0 0 0,1 1 0,-1-1 0,1 0 0,-1 0 1,0 1-1,1-1 0,-1 0 0,0 1 0,2 0 0,-3-1-2,0 1-1,0-1 0,0 1 0,0-1 0,0 1 0,0-1 0,0 0 0,0 1 1,0-1-1,0 1 0,0-1 0,0 0 0,0 1 0,-1-1 0,1 1 1,0-1-1,0 0 0,0 1 0,-1-1 0,1 0 0,0 1 0,0-1 0,-1 0 1,1 0-1,0 1 0,-1-1 0,1 0 0,0 0 0,-1 1 0,1-1 1,-1 0-1,-22 12-1930,-1-11-4821,8-9-3731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11.732"/>
    </inkml:context>
    <inkml:brush xml:id="br0">
      <inkml:brushProperty name="width" value="0.025" units="cm"/>
      <inkml:brushProperty name="height" value="0.025" units="cm"/>
    </inkml:brush>
  </inkml:definitions>
  <inkml:trace contextRef="#ctx0" brushRef="#br0">23 89 7655,'0'0'18092,"9"-9"-15540,-8 10-2506,-1-1 1,1 1-1,0-1 1,-1 1-1,1-1 1,0 0-1,0 1 0,-1-1 1,1 0-1,0 0 1,0 0-1,-1 1 1,1-1-1,0 0 1,0 0-1,0 0 1,-1 0-1,1 0 0,0-1 1,0 1-1,0 0 1,-1 0-1,1 0 1,0-1-1,0 1 1,-1 0-1,1-1 1,0 1-1,-1-1 0,1 1 1,0-1-1,-1 1 1,1-1-1,-1 1 1,1-1-1,-1 1 1,1-1-1,-1 0 1,1 1-1,-1-1 0,1 0 1,-1 0-1,0 1 1,1-2-1,3-37 1893,-4 37-1756,-2 3-164,1 0 1,-1 0 0,0 0 0,1 0-1,-1 0 1,1 0 0,0 0-1,-1 1 1,1-1 0,0 0 0,0 1-1,-2 2 1,2-2-20,-2 2 0,0 1 0,0 0 0,1 0 0,0 0 0,0 0 0,0 0 0,0 1 0,1-1 0,0 1 0,0-1 0,0 0 0,1 1 0,0 9 0,1-14 0,1-1 0,-1 0 0,0 1 0,0-1 0,1 0 0,-1 0 0,0 0 0,0 0 0,0 0 0,1 0 0,-1 0 0,0 0 0,0-1 0,1 1 0,-1 0 0,0-1 0,0 1 0,0-1 0,0 1 0,0-1 0,0 0 0,0 1 0,0-1 0,2-1 0,1-2 0,0-1 0,0 0 0,-1 1 0,1-1 0,-1 0 0,0-1 0,-1 1 0,1-1 0,-1 1 0,0-1 0,0 0 0,-1 0 0,0 1 0,0-1 0,0 0 0,0 0 0,-1 0 0,0 0 0,-1-8 0,0 14 0,1-1 0,0 1 0,-1-1 0,1 1 0,0-1 0,-1 1 0,1-1 0,0 1 0,-1-1 0,1 1 0,-1-1 0,1 1 0,-1 0 0,1-1 0,-1 1 0,0 0 0,1-1 0,-1 1 0,1 0 0,-1 0 0,1 0 0,-1-1 0,0 1 0,1 0 0,-1 0 0,0 0 0,1 0 0,-1 0 0,1 0 0,-1 0 0,0 0 0,1 1 0,-1-1 0,0 0 0,1 0 0,-1 0 0,1 1 0,-1-1 0,1 0 0,-1 1 0,1-1 0,-1 0 0,1 1 0,-1-1 0,1 1 0,-1-1 0,0 1 0,-23 20 0,19-14 0,0 1 0,0-1 0,1 1 0,0 1 0,0-1 0,1 0 0,0 1 0,0 0 0,1 0 0,1 0 0,-2 17 0,3-25 0,0-1 0,0 0 0,0 0 0,-1 1 0,1-1 0,0 0 0,0 0 0,0 1 0,0-1 0,0 0 0,0 1 0,0-1 0,0 0 0,0 1 0,0-1 0,1 0 0,-1 0 0,0 1 0,0-1 0,0 0 0,0 0 0,0 1 0,0-1 0,1 0 0,-1 0 0,0 1 0,0-1 0,0 0 0,1 0 0,-1 0 0,0 1 0,0-1 0,1 0 0,-1 0 0,0 0 0,0 0 0,1 0 0,-1 1 0,0-1 0,0 0 0,1 0 0,-1 0 0,0 0 0,1 0 0,-1 0 0,0 0 0,1 0 0,-1 0 0,16-12 0,12-21 0,-26 29 0,5-6 0,-2 0 0,1 0 0,-1 0 0,-1 0 0,6-18 0,-10 28 0,0 0 0,-1 1 0,1-1 0,0 0 0,0 0 0,0 0 0,0 0 0,0 0 0,-1 0 0,1 0 0,0 1 0,0-1 0,0 0 0,0 0 0,-1 0 0,1 0 0,0 0 0,0 0 0,0 0 0,0 0 0,-1 0 0,1 0 0,0 0 0,0 0 0,0 0 0,0 0 0,-1 0 0,1 0 0,0 0 0,0 0 0,0-1 0,0 1 0,-1 0 0,1 0 0,0 0 0,0 0 0,0 0 0,0 0 0,0 0 0,0 0 0,-1-1 0,1 1 0,0 0 0,0 0 0,0 0 0,0 0 0,0 0 0,0-1 0,0 1 0,0 0 0,0 0 0,0 0 0,0-1 0,0 1 0,0 0 0,-1 0 0,1 0 0,1 0 0,-1-1 0,0 1 0,0 0 0,-5 5-212,0 0 0,1 1 0,0-1 0,0 1 0,0 0 0,1 0 0,0 0 0,0 1 0,0-1 0,1 1 0,0-1 0,1 1 0,-1 0 1,1 0-1,0 0 0,1 11 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6.156"/>
    </inkml:context>
    <inkml:brush xml:id="br0">
      <inkml:brushProperty name="width" value="0.025" units="cm"/>
      <inkml:brushProperty name="height" value="0.025" units="cm"/>
    </inkml:brush>
  </inkml:definitions>
  <inkml:trace contextRef="#ctx0" brushRef="#br0">1 359 16111,'0'0'7255,"10"-8"-4511,38-36-935,-2-2-1,69-89 1,-19 20-578,-81 105-1231,-12 20 0,-11 29 0,-40 91 0,33-96 0,1 0 0,2 2 0,1-1 0,-11 71 0,22-104-58,0-1 0,0 1 0,0-1 0,0 1 1,0-1-1,0 1 0,0-1 0,0 1 0,1-1 0,-1 1 0,0-1 0,1 1 0,0-1 0,-1 1 1,1-1-1,1 3 0,-1-4-53,-1 1 0,1-1 0,0 1 0,0-1 0,-1 1 0,1-1 0,0 0-1,0 1 1,-1-1 0,1 0 0,0 0 0,0 0 0,0 1 0,-1-1 0,1 0 0,0 0 0,0 0 0,0 0 0,0 0 0,-1-1 0,1 1 0,1 0 0,2-2-564,0 1 1,0-1-1,-1 0 0,1 0 0,0 0 1,-1 0-1,0-1 0,1 0 1,-1 1-1,5-7 0,14-23-8448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6.500"/>
    </inkml:context>
    <inkml:brush xml:id="br0">
      <inkml:brushProperty name="width" value="0.025" units="cm"/>
      <inkml:brushProperty name="height" value="0.025" units="cm"/>
    </inkml:brush>
  </inkml:definitions>
  <inkml:trace contextRef="#ctx0" brushRef="#br0">180 1 12556,'0'0'11958,"9"1"-10490,-2 0-1246,-1 0 0,0 0 0,0 1 0,0 0 1,0 1-1,-1-1 0,1 1 0,0 0 0,-1 0 0,0 1 0,0-1 1,0 1-1,0 0 0,-1 1 0,1-1 0,-1 1 0,5 7 0,0 0-107,-1 0 0,-1 0 0,0 1-1,0 0 1,-1 0 0,-1 0 0,0 1-1,-1 0 1,-1 0 0,0 0-1,-1 1 1,1 14 0,-3-10 33,-1 0-1,0 0 1,-2 0 0,0 0 0,-1 0-1,-1-1 1,0 0 0,-11 23 0,2-12-300,-1 1 1,-1-2-1,-2 0 1,-26 32-1,17-29-1438,0 0 0,-58 46 0,44-46-4688,8-13-5621</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8.297"/>
    </inkml:context>
    <inkml:brush xml:id="br0">
      <inkml:brushProperty name="width" value="0.025" units="cm"/>
      <inkml:brushProperty name="height" value="0.025" units="cm"/>
    </inkml:brush>
  </inkml:definitions>
  <inkml:trace contextRef="#ctx0" brushRef="#br0">5 1 19571,'0'0'6630,"6"48"-6150,-6-12-159,0 8-161,0 3-32,-5-1-96,2-2-1313,0-4-417,3-8 609,0-10 192,0-5-672,0-9-770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12.721"/>
    </inkml:context>
    <inkml:brush xml:id="br0">
      <inkml:brushProperty name="width" value="0.025" units="cm"/>
      <inkml:brushProperty name="height" value="0.025" units="cm"/>
      <inkml:brushProperty name="color" value="#E71224"/>
    </inkml:brush>
  </inkml:definitions>
  <inkml:trace contextRef="#ctx0" brushRef="#br0">5 0 11691,'0'0'4036,"0"65"-3011,-1-33 352,-2-6-256,3-7-352,0-6-513,0-10-672,0-22-16016</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8.640"/>
    </inkml:context>
    <inkml:brush xml:id="br0">
      <inkml:brushProperty name="width" value="0.025" units="cm"/>
      <inkml:brushProperty name="height" value="0.025" units="cm"/>
    </inkml:brush>
  </inkml:definitions>
  <inkml:trace contextRef="#ctx0" brushRef="#br0">0 156 15695,'0'0'7463,"54"24"-5669,-2-24 63,9 0-704,7-7-768,3-11-257,-3-1-64,-10-2-737,-13-2-672,-12 0-1249,-12 1-1314,-14-1-1633,-7 0-7624</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9.013"/>
    </inkml:context>
    <inkml:brush xml:id="br0">
      <inkml:brushProperty name="width" value="0.025" units="cm"/>
      <inkml:brushProperty name="height" value="0.025" units="cm"/>
    </inkml:brush>
  </inkml:definitions>
  <inkml:trace contextRef="#ctx0" brushRef="#br0">1 80 16752,'0'0'10602,"91"0"-8456,-25 0-416,10 0-930,4-7-511,2-4-225,-7-2-1378,-12-1-2529,-12-4-3588,-13 2-10154</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9.825"/>
    </inkml:context>
    <inkml:brush xml:id="br0">
      <inkml:brushProperty name="width" value="0.025" units="cm"/>
      <inkml:brushProperty name="height" value="0.025" units="cm"/>
    </inkml:brush>
  </inkml:definitions>
  <inkml:trace contextRef="#ctx0" brushRef="#br0">290 12 7559,'0'0'21220,"-11"-3"-20040,8 2-1135,-1-1 6,-1 1 0,0 0 0,1 0 0,-1 0 0,0 0 0,0 1 0,1 0 0,-1 0 0,0 0 0,0 0 0,1 1 0,-1 0 0,0 0 0,1 0 0,-1 1 0,0-1 0,1 1 0,-6 3 0,-14 10 111,1 1 0,-23 20 0,41-32-149,-1 1 0,1 0 0,0 1 0,0-1 0,0 1 0,1 0 0,0 0 0,0 1 0,1-1 0,-1 1 0,1-1 0,1 1 0,-3 10 0,5-16-14,0 1 0,0-1 0,1 1 0,-1-1 0,0 0 0,1 0 0,-1 1 0,1-1 0,0 0 0,-1 0 0,1 1 0,0-1 0,0 0 0,0 0 0,0 0 0,-1 0 1,1 0-1,1 0 0,-1-1 0,0 1 0,0 0 0,0 0 0,0-1 0,1 1 0,-1-1 0,0 1 0,0-1 0,1 1 0,-1-1 0,0 0 0,1 0 0,2 0 0,57 8 2,-44-7-72,6 1-134,58 9-290,-76-10 471,0 0 0,0 0 0,0 1 1,0 0-1,0 0 0,-1 0 1,1 0-1,0 1 0,-1 0 0,0 0 1,0 0-1,4 4 0,-6-6 20,-1 1 0,0-1 0,0 1 0,0-1 0,0 1 0,0 0 1,-1-1-1,1 1 0,0 0 0,-1 0 0,1-1 0,-1 1 0,0 0 0,1 0 0,-1 0 0,0 0 0,0 0 0,0-1 0,0 1 0,-1 0 0,0 2 0,0 0 65,0 0 0,-1 0-1,0-1 1,0 1 0,0 0-1,0-1 1,-1 1 0,1-1-1,-4 3 1,-5 5 306,-1-1-1,0 0 1,-25 16-1,23-17-358,0-2 1,0 1-1,0-2 0,-1 0 0,0 0 1,0-1-1,0-1 0,-1-1 0,1 0 1,-31 1-1,45-4-187,1 0 0,-1 0 1,0 0-1,0 0 0,0 0 0,0 0 1,0 0-1,0 0 0,0 0 0,1 0 1,-1-1-1,0 1 0,0 0 0,0-1 1,1 1-1,-1 0 0,0-1 0,0 1 1,1-1-1,-1 1 0,0-1 0,1 0 1,-1 1-1,0-1 0,1 0 0,-1 1 0,1-1 1,-1 0-1,1 1 0,-1-1 0,1 0 1,-1-1-1,-3-16-8784</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0.527"/>
    </inkml:context>
    <inkml:brush xml:id="br0">
      <inkml:brushProperty name="width" value="0.025" units="cm"/>
      <inkml:brushProperty name="height" value="0.025" units="cm"/>
    </inkml:brush>
  </inkml:definitions>
  <inkml:trace contextRef="#ctx0" brushRef="#br0">237 46 2498,'0'0'26265,"-11"-7"-25427,-2 0-655,0 1 0,0 0 0,-27-8 1,36 13-165,0 0 0,0 0 0,0 0 0,0 0 0,0 1 0,0-1 0,0 1 0,0 0-1,0 0 1,-1 1 0,1-1 0,0 1 0,0 0 0,0 0 0,0 0 0,0 1 0,0-1 0,1 1 0,-1 0 0,0 0 0,1 0 0,-5 4 0,7-5-24,0 0-1,1 0 0,-1 0 0,1 0 0,-1 0 0,1-1 1,-1 1-1,1 0 0,-1 0 0,1 0 0,0 0 0,0 0 0,-1 1 1,1-1-1,0 0 0,0 0 0,0 0 0,0 0 0,0 0 1,1 0-1,-1 0 0,0 0 0,0 0 0,1 0 0,-1 0 1,0 0-1,1 0 0,-1 0 0,1 0 0,-1 0 0,1 0 0,0-1 1,-1 1-1,1 0 0,0 0 0,0-1 0,-1 1 0,1 0 1,0-1-1,0 1 0,1 0 0,46 27-194,-35-21 96,-7-4 45,0 1 1,0 1-1,0-1 1,-1 1-1,1 0 1,-1 0 0,-1 0-1,1 1 1,-1 0-1,4 7 1,-6-11 75,-1 0 1,0 1-1,0-1 1,0 0-1,0 1 0,-1-1 1,1 1-1,-1-1 1,1 1-1,-1-1 0,0 1 1,0-1-1,0 1 1,0 0-1,0-1 1,-1 1-1,1-1 0,-1 1 1,0-1-1,0 0 1,1 1-1,-2-1 0,1 0 1,0 1-1,0-1 1,-1 0-1,1 0 0,-1 0 1,0 0-1,1 0 1,-4 2-1,-5 3 186,1 0-1,-1-1 1,0 0-1,-1 0 0,1-2 1,-1 1-1,0-1 1,0-1-1,0 1 1,-1-2-1,1 0 1,-22 1-1,33-3-219,0 0 0,0 0 0,-1 0 0,1 0 0,0 0 0,0 0 0,-1 0 0,1 0 0,0 0 0,0 0 0,-1 0 0,1 0 0,0 0 0,0 0 0,-1 0 0,1 0 0,0 0 0,0-1 0,-1 1 0,1 0 0,0 0 0,0 0 0,0 0 0,-1-1 0,1 1 0,0 0 0,0 0 0,0 0 0,0-1-1,0 1 1,-1 0 0,1 0 0,0-1 0,0 1 0,0 0 0,0 0 0,0-1 0,0 1 0,0 0 0,5-13-1724,13-11-3124,10-6-1114,6-6-2247</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1.009"/>
    </inkml:context>
    <inkml:brush xml:id="br0">
      <inkml:brushProperty name="width" value="0.025" units="cm"/>
      <inkml:brushProperty name="height" value="0.025" units="cm"/>
    </inkml:brush>
  </inkml:definitions>
  <inkml:trace contextRef="#ctx0" brushRef="#br0">63 0 6054,'0'0'21508,"-5"10"-20798,-8 21 374,-15 51 0,24-66-975,0-1 1,1 0 0,1 1 0,0-1 0,1 1-1,2 25 1,-1-40-102,0 0 0,0 1 0,1-1-1,-1 0 1,1 0 0,-1 1 0,1-1-1,-1 0 1,1 0 0,0 0 0,0 0 0,-1 0-1,1 0 1,0 0 0,0 0 0,0 0-1,0 0 1,0-1 0,0 1 0,0 0 0,1-1-1,-1 1 1,0-1 0,0 1 0,0-1-1,1 1 1,-1-1 0,0 0 0,0 0 0,1 1-1,-1-1 1,0 0 0,1 0 0,-1-1-1,0 1 1,1 0 0,-1 0 0,0 0 0,0-1-1,1 1 1,-1-1 0,0 1 0,1-2-1,5 0 47,0 0-1,-1-1 0,1 0 1,-1 0-1,0-1 0,9-6 1,4-9 21,-14 14-58,-1 1 1,1-1 0,0 1 0,0 0-1,11-7 1,-16 12-26,0-1 1,1 0-1,-1 0 1,0 0-1,0 0 0,1 0 1,-1 0-1,0 1 1,1-1-1,-1 0 1,0 0-1,0 0 0,1 1 1,-1-1-1,0 0 1,0 0-1,0 1 0,1-1 1,-1 0-1,0 0 1,0 1-1,0-1 0,0 0 1,0 1-1,1-1 1,-1 0-1,0 1 1,0-1-1,0 0 0,0 1 1,0-1-1,0 0 1,0 1-1,0-1 0,0 0 1,0 1-1,0-1 1,-1 0-1,1 0 0,0 1 1,0-1-1,-1 19-89,-16 55 215,11-56-85,2 0 0,0 1 0,1-1 0,0 20 0,3-37-24,0 0 0,1 0 1,-1 0-1,0-1 0,0 1 0,1 0 1,-1 0-1,0-1 0,1 1 1,-1 0-1,1-1 0,-1 1 1,1-1-1,-1 1 0,1 0 1,-1-1-1,1 1 0,0-1 1,-1 1-1,1-1 0,0 0 0,-1 1 1,1-1-1,0 0 0,0 1 1,-1-1-1,1 0 0,0 0 1,0 0-1,0 0 0,-1 1 1,1-1-1,0 0 0,0-1 1,0 1-1,-1 0 0,1 0 0,0 0 1,0 0-1,-1-1 0,1 1 1,0 0-1,1-1 0,37-15 377,-26 6-386,0-1 0,-1 0 0,0-1 0,-1 0 0,0-1 0,-1 0 0,0-1 0,-1 0 0,-1 0 0,13-30 0,-39 83 0,12-26 0,-1 1 0,1-1 0,1 1 0,1 0 0,0 1 0,0-1 0,0 16 0,4-29-12,0 0 1,1-1-1,-1 1 0,1 0 1,-1 0-1,1-1 0,0 1 1,-1 0-1,1-1 0,0 1 1,-1-1-1,1 1 0,0-1 1,0 1-1,-1-1 0,1 1 1,0-1-1,0 0 0,0 1 1,0-1-1,0 0 0,-1 0 1,1 0-1,0 0 0,0 0 1,0 0-1,0 0 0,0 0 1,0 0-1,1 0 0,33-4-2023,-7-11-2818,-1-7-2695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1.692"/>
    </inkml:context>
    <inkml:brush xml:id="br0">
      <inkml:brushProperty name="width" value="0.025" units="cm"/>
      <inkml:brushProperty name="height" value="0.025" units="cm"/>
    </inkml:brush>
  </inkml:definitions>
  <inkml:trace contextRef="#ctx0" brushRef="#br0">68 34 11819,'0'0'13004,"-7"14"-11888,-1 6-631,0 0 0,1 1 0,1 0 0,1 0 0,-3 31 0,6 258 353,-2-287-793,4-22-58,0 0 0,0-1 0,0 1 0,0 0 0,0 0 0,-1-1 0,1 1 0,0 0 0,-1 0 0,1-1 0,0 1-1,-1 0 1,1-1 0,-1 1 0,1 0 0,-1-1 0,1 1 0,-1-1 0,1 1 0,-1-1 0,0 1 0,1-1 0,-1 1 0,0-1 0,-1 1 0,2-47-1065,0-109 587,1 153 535,-1-1 1,0 1-1,1 0 1,0-1-1,0 1 1,-1 0-1,1-1 1,1 1-1,-1 0 1,0 0-1,0 0 1,1 0-1,-1 0 1,1 0-1,0 0 1,-1 1-1,5-4 1,42-23 223,-13 8-206,-18 7 115,-1-1-1,0 0 0,-1-1 1,0-1-1,18-25 0,-25 30 98,0-1-1,-1 0 0,-1 0 0,0 0 1,0-1-1,-2 0 0,1 0 0,-2 0 0,4-22 1,-7 35-275,0 0 0,0 0 0,0 0 0,0 0 0,0 0 0,0 0 0,0 0 0,-1 0 0,1 0 0,0 0 0,0 0 1,0 0-1,0 0 0,0 0 0,0 0 0,0 0 0,-1 0 0,1 0 0,0 0 0,0 0 0,0 0 0,0 0 0,0 0 0,0 0 1,0 0-1,0 0 0,-1 0 0,1 0 0,0 0 0,0 0 0,0 0 0,0 0 0,0 0 0,0 0 0,0-1 0,0 1 0,0 0 0,0 0 1,0 0-1,0 0 0,-1 0 0,1 0 0,0 0 0,0 0 0,0-1 0,0 1 0,0 0 0,0 0 0,0 0 0,0 0 0,0 0 1,0 0-1,0 0 0,0-1 0,0 1 0,0 0 0,0 0 0,1 0 0,-1 0 0,0 0 0,0 0 0,0 0 0,0-1 0,0 1 0,0 0 1,0 0-1,0 0 0,-9 11-89,-9 19-14,3 1 132,2 1 0,1 0 0,1 1-1,2 0 1,1 1 0,2 0 0,1 0-1,2 0 1,1 43 0,2-75-28,0 1 0,-1-1 0,2 0 0,-1 0 0,0 0 0,0 0 0,1 1 0,-1-1 0,1 0 0,0 0 0,-1 0 0,1 0 0,0 0 0,0 0 0,0-1 0,1 1 0,-1 0 0,0 0 0,1-1 0,-1 1 0,1-1 0,0 1 0,-1-1 0,1 0 0,0 1 0,0-1 0,0 0 0,0 0 0,0 0 0,0-1 0,0 1 0,0 0 0,0-1 0,0 1 0,0-1 0,0 0 0,0 0 0,1 0 0,1 0 0,-3 0 0,0 0 0,0-1 0,0 1 0,0 0 0,0 0 0,0-1 0,0 1 0,-1-1 0,1 1 0,0-1 0,0 1 0,0-1 0,0 0 0,-1 1 0,1-1 0,0 0 0,-1 1 0,1-1 0,-1 0 0,1 0 0,-1 0 0,1 0 0,-1 0 0,1-1 0,6-32 0,-10-33 0,1 57-42,0-1 1,-1 0-1,0 1 1,-1 0-1,0 0 1,-1 0-1,0 0 1,0 1-1,-1 0 1,0 0-1,-1 0 1,0 1-1,0 0 1,-1 0-1,0 1 1,0 0-1,-12-8 1,19 15 26,1-1 0,-1 1 0,0 0-1,1-1 1,-1 1 0,0 0 0,0-1 0,1 1 0,-1 0 0,0 0 0,1-1 0,-1 1 0,0 0 0,0 0 0,0 0 0,1 0 0,-1 0 0,0 0 0,0 0 0,1 1 0,-1-1 0,0 0 0,0 0 0,0 1 0,1-1 11,0 1 0,0 0 1,1-1-1,-1 1 0,0-1 1,1 1-1,-1-1 0,0 1 1,1-1-1,-1 1 0,1-1 1,-1 1-1,0-1 0,1 0 1,-1 1-1,1-1 0,-1 0 1,1 1-1,0-1 0,-1 0 1,1 0-1,-1 1 0,1-1 1,0 0-1,-1 0 0,1 0 1,-1 0-1,1 0 0,1 0 1,20 5 106,1-1 1,0-2-1,-1 0 1,30-2-1,6-4-2238,-57 4 1876,0 0-1,0 0 1,0 0 0,0-1-1,0 1 1,0 0-1,0 0 1,0-1 0,0 1-1,-1 0 1,1-1-1,0 1 1,0-1 0,0 1-1,-1-1 1,1 1-1,0-1 1,0 0-1,-1 1 1,1-1 0,-1 0-1,1 1 1,-1-1-1,1 0 1,-1 0 0,1 0-1,-1 0 1,1 1-1,-1-1 1,0 0 0,1-2-1,-1-13-7198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2.019"/>
    </inkml:context>
    <inkml:brush xml:id="br0">
      <inkml:brushProperty name="width" value="0.025" units="cm"/>
      <inkml:brushProperty name="height" value="0.025" units="cm"/>
    </inkml:brush>
  </inkml:definitions>
  <inkml:trace contextRef="#ctx0" brushRef="#br0">0 0 20115,'0'0'7047,"73"29"-9802,-39-18-6726</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2.392"/>
    </inkml:context>
    <inkml:brush xml:id="br0">
      <inkml:brushProperty name="width" value="0.025" units="cm"/>
      <inkml:brushProperty name="height" value="0.025" units="cm"/>
    </inkml:brush>
  </inkml:definitions>
  <inkml:trace contextRef="#ctx0" brushRef="#br0">92 1 9833,'0'0'9070,"1"8"-5808,2 67-38,-8 88 0,-1-11-1947,6-116-1175,-2-24-80,2 0 0,-1 0 0,2 0 0,0-1-1,0 1 1,1 0 0,0 0 0,8 21 0,-12-46-4533,-9-37 608,0 19 2167,-37-105-1463,21 45 8711,55 111-1879,40 16-5008,-53-31 165,0 0 1,0-1-1,0-1 0,16 2 1,23 0-5021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2.738"/>
    </inkml:context>
    <inkml:brush xml:id="br0">
      <inkml:brushProperty name="width" value="0.025" units="cm"/>
      <inkml:brushProperty name="height" value="0.025" units="cm"/>
    </inkml:brush>
  </inkml:definitions>
  <inkml:trace contextRef="#ctx0" brushRef="#br0">176 23 18161,'-11'2'2349,"2"0"-2039,1 1-1,-1-1 1,0 1 0,0 1-1,1 0 1,0 0-1,0 0 1,0 1 0,0 1-1,1-1 1,0 1 0,0 0-1,0 1 1,1-1-1,0 1 1,0 1 0,1-1-1,0 1 1,0 0 0,1 0-1,-5 12 1,8-18-261,0 1 0,0-1 0,0 0 0,0 1 1,1-1-1,-1 1 0,1-1 0,-1 1 0,1-1 0,0 1 0,0 0 1,0-1-1,1 1 0,-1-1 0,0 1 0,1-1 0,0 1 0,-1-1 1,1 0-1,0 1 0,0-1 0,0 0 0,1 1 0,-1-1 0,1 0 1,-1 0-1,1 0 0,-1 0 0,1 0 0,3 1 0,0 0 86,0-1-1,0-1 1,0 1-1,1-1 1,-1 0-1,0 0 1,1 0-1,-1-1 0,0 0 1,1 0-1,-1 0 1,1-1-1,9-2 1,-9 2-68,1 0 1,-1-1-1,0 0 1,0-1 0,0 0-1,0 0 1,0 0-1,0 0 1,-1-1-1,0 0 1,1 0 0,-2 0-1,1-1 1,0 0-1,-1 0 1,0 0-1,0 0 1,4-8 0,-3 4 0,0-1 1,-1 0 0,0 0-1,0-1 1,-1 1 0,-1-1-1,0 0 1,0 0 0,-1 0-1,0-11 1,-1 20-184,0 1 1,0-1-1,0 0 1,0 1-1,0 0 1,-1-1-1,1 1 0,0-1 1,-1 1-1,1-1 1,-1 1-1,0 0 1,1-1-1,-1 1 1,0 0-1,0-1 0,0 1 1,0 0-1,0 0 1,0 0-1,0 0 1,0 0-1,0 0 0,-1 0 1,1 0-1,0 1 1,0-1-1,-1 0 1,1 1-1,-1-1 0,1 1 1,-1 0-1,1-1 1,-1 1-1,1 0 1,-1 0-1,-2 0 1,-1 0-810,-1 0 0,1 1 0,0 0 0,0 0 1,0 0-1,-1 0 0,1 1 0,1 0 0,-10 5 0,-5 4-11364</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3.611"/>
    </inkml:context>
    <inkml:brush xml:id="br0">
      <inkml:brushProperty name="width" value="0.025" units="cm"/>
      <inkml:brushProperty name="height" value="0.025" units="cm"/>
    </inkml:brush>
  </inkml:definitions>
  <inkml:trace contextRef="#ctx0" brushRef="#br0">1 52 7911,'0'0'17969,"6"16"-16826,-4-11-1030,4 10 224,-1 1 0,0 0 0,-1 0 0,-1 0 0,0 0 0,0 20 0,-4 67 660,4 66-89,1-156-667,2-26 226,3-26 192,-5-113-659,-5 100 0,1 67-70,-1-6-111,1 0 0,0 0-1,1 1 1,0-1 0,3 13-1,-3-19 147,0-1 0,0 1 0,0-1 1,1 1-1,-1-1 0,0 1 0,1-1 0,0 0 0,0 0 0,-1 0 0,1 0 0,0 0 0,1 0 0,-1 0 0,0-1 0,0 1 0,1-1 0,-1 1 0,1-1 0,-1 0 0,1 0 0,0 0 0,5 1 0,-1-1 59,1 0-1,0 0 0,0-1 1,0 0-1,0 0 0,0 0 1,-1-1-1,1-1 0,0 1 0,0-1 1,-1 0-1,14-7 0,-10 3 63,0 0 0,0 0 0,-1-1 0,0-1 0,-1 1 0,0-2 0,15-16 0,-13 12-2,-1-1-1,0 0 1,-1-1 0,0 1 0,-1-2 0,-1 1 0,-1-1 0,0 0-1,-1-1 1,-1 1 0,5-35 0,-8 45-84,-1 0 0,0 0 0,0 0 0,-1 0 0,-2-11 0,3 17 0,0-1 0,0 1 0,0-1 0,0 1 0,-1-1 0,1 1 0,0-1 0,0 1 0,-1 0 0,1-1 0,0 1 0,-1-1 0,1 1 0,0-1 0,-1 1 0,1 0 0,-1-1 0,1 1 0,-1 0 0,1 0 0,-1-1 0,1 1 0,-1 0 0,1 0 0,-1 0 0,1 0 0,-1-1 0,-1 2 0,1-1 0,-1 0 0,1 1 0,-1-1 0,1 1 0,-1 0 0,1 0 0,0-1 0,0 1 0,-1 0 0,1 0 0,0 0 0,0 0 0,0 0 0,-1 2 0,-6 6 0,0 1 0,1 1 0,0-1 0,1 1 0,1 0 0,-6 13 0,-25 76 0,33-91 0,-2 7 0,0 1 0,1 0 0,0 0 0,2 0 0,0 0 0,1 30 0,1-45 0,0 1 0,1-1 0,-1 1 0,1-1 0,-1 1 0,1-1 0,0 1 0,0-1 0,0 0 0,0 1 0,0-1 0,1 0 0,-1 0 0,1 0 0,-1 0 0,1 0 0,0 0 0,0 0 0,0-1 0,3 3 0,-1-2 0,1 1 0,0-1 0,-1-1 0,1 1 0,0 0 0,0-1 0,0 0 0,0 0 0,10 0 0,-3-1 0,1-1 0,-1 0 0,1 0 0,-1-2 0,0 1 0,0-1 0,23-10 0,-20 6 0,1-2 0,-2 0 0,1-1 0,21-19 0,-31 25 0,0 0 0,-1-1 0,0 1 0,0-1 0,0 0 0,0 0 0,-1 0 0,0 0 0,0-1 0,0 1 0,-1-1 0,0 0 0,0 0 0,0 0 0,-1 0 0,1-9 0,-2 15 0,0 0 0,0-1 0,0 1 0,0 0 0,0-1 0,-1 1 0,1 0 0,0-1 0,0 1 0,0 0 0,-1-1 0,1 1 0,0 0 0,0 0 0,-1-1 0,1 1 0,0 0 0,-1 0 0,1 0 0,0-1 0,-1 1 0,1 0 0,0 0 0,-1 0 0,1 0 0,0 0 0,-1 0 0,1 0 0,-1 0 0,1 0 0,0 0 0,-1 0 0,1 0 0,0 0 0,-1 0 0,1 0 0,-1 0 0,1 0 0,0 0 0,-1 0 0,1 0 0,0 1 0,-1-1 0,-17 7 0,9-1 0,1 0 0,1 1 0,-1 0 0,1 0 0,0 1 0,0-1 0,1 2 0,0-1 0,1 0 0,0 1 0,0 0 0,1 1 0,0-1 0,0 1 0,1-1 0,1 1 0,-2 10 0,4-18 0,0-1 0,0 1 0,0 0 0,0-1 0,1 1 0,-1-1 0,1 1 0,-1-1 0,1 1 0,0-1 0,-1 0 0,1 1 0,0-1 0,0 0 0,0 1 0,0-1 0,0 0 0,0 0 0,0 0 0,0 0 0,1 0 0,-1 0 0,0 0 0,1-1 0,-1 1 0,0 0 0,1-1 0,-1 1 0,1-1 0,-1 1 0,1-1 0,-1 0 0,3 1 0,8 1 0,0-1 0,-1-1 0,20 0 0,-14-1 0,34-2-1769,-17-6-3220,7-8-6382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3.134"/>
    </inkml:context>
    <inkml:brush xml:id="br0">
      <inkml:brushProperty name="width" value="0.025" units="cm"/>
      <inkml:brushProperty name="height" value="0.025" units="cm"/>
      <inkml:brushProperty name="color" value="#E71224"/>
    </inkml:brush>
  </inkml:definitions>
  <inkml:trace contextRef="#ctx0" brushRef="#br0">12 0 8808,'0'0'21461,"-3"11"-20202,3-8-1207,-3 8 93,1 0 0,0 0 0,1 0 0,0 0 0,2 22 0,-1-30-135,0 0 0,1 0 0,0-1 0,-1 1 0,1 0 0,0 0 0,0 0-1,1 0 1,-1-1 0,1 1 0,-1-1 0,1 1 0,0-1 0,0 0 0,0 1 0,0-1 0,0 0-1,0 0 1,1 0 0,-1-1 0,1 1 0,-1-1 0,1 1 0,0-1 0,-1 0 0,1 0-1,0 0 1,0 0 0,0-1 0,0 1 0,5 0 0,1 0-755,0 0-1,0-1 1,0 0 0,0 0 0,0-1-1,0 0 1,0 0 0,14-5-1,-18 4 164,0-1 0,0 1 0,-1-1 0,0 1 0,1-1 0,-1 0 0,0-1 0,0 1 0,-1-1 0,1 0 0,-1 0 0,1 0 0,-1 0 0,-1 0 0,1-1 0,3-8 0,5-14-6198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4.343"/>
    </inkml:context>
    <inkml:brush xml:id="br0">
      <inkml:brushProperty name="width" value="0.025" units="cm"/>
      <inkml:brushProperty name="height" value="0.025" units="cm"/>
    </inkml:brush>
  </inkml:definitions>
  <inkml:trace contextRef="#ctx0" brushRef="#br0">9 77 12684,'0'0'14120,"0"9"-12497,-4 69 889,0-39-1942,3 72-1,3-113-515,0 1 0,-1 0 0,1-1 0,-1 1-1,1-1 1,-1 0 0,0 1 0,1-1 0,-1 0 0,0 0-1,1-3 1,7-29-47,-1-1 1,-2 1-1,-2-1 0,0-1 0,-4-62 0,0 91-7,-10 117 0,10-105 0,0 0 0,0 0 0,0 0 0,1 0 0,0 0 0,0 0 0,0 0 0,0 0 0,1-1 0,0 1 0,0 0 0,0-1 0,0 0 0,1 1 0,0-1 0,0 0 0,5 5 0,-4-6 0,0 0 0,0-1 0,0 1 0,1-1 0,-1 0 0,1 0 0,-1-1 0,1 0 0,0 1 0,0-1 0,-1-1 0,1 1 0,0-1 0,0 0 0,0 0 0,0 0 0,0-1 0,6-1 0,0 0 0,0-2 0,-1 1 0,1-1 0,0 0 0,-1-1 0,0-1 0,0 1 0,-1-2 0,1 1 0,-1-1 0,-1-1 0,15-14 0,-14 12 0,0 1 0,-1-1 0,-1-1 0,0 0 0,0 0 0,-1 0 0,0 0 0,-1-1 0,-1 0 0,1 0 0,2-15 0,-32 104 0,-1-1 0,21-59 0,1 0 0,1 0 0,1 1 0,0-1 0,1 0 0,1 1 0,3 20 0,-2-36 0,-1 0 0,1 0 0,0 0 0,0 0 0,0 0 0,0-1 0,0 1 0,0 0 0,0-1 0,1 1 0,-1-1 0,1 1 0,-1-1 0,1 0 0,-1 1 0,1-1 0,0 0 0,0 0 0,-1 0 0,1 0 0,0-1 0,0 1 0,0 0 0,0-1 0,0 0 0,0 1 0,0-1 0,0 0 0,0 0 0,0 0 0,0 0 0,0 0 0,0-1 0,0 1 0,0 0 0,0-1 0,2 0 0,1-1 0,1 1 0,-1 0 0,0-1 0,0 0 0,-1 0 0,1-1 0,0 1 0,-1-1 0,1 0 0,-1 0 0,0 0 0,0-1 0,5-6 0,-5 5-511,-2 0-1,1 0 1,0-1 0,-1 1-1,0-1 1,1-6 0,4-37-9203,-7 5-5628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4.688"/>
    </inkml:context>
    <inkml:brush xml:id="br0">
      <inkml:brushProperty name="width" value="0.025" units="cm"/>
      <inkml:brushProperty name="height" value="0.025" units="cm"/>
    </inkml:brush>
  </inkml:definitions>
  <inkml:trace contextRef="#ctx0" brushRef="#br0">10 1 10090,'0'0'12267,"-9"54"-11498,19-31-609,11 2-128,8-3-608,3-2-2531,2-7-2979</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5.029"/>
    </inkml:context>
    <inkml:brush xml:id="br0">
      <inkml:brushProperty name="width" value="0.025" units="cm"/>
      <inkml:brushProperty name="height" value="0.025" units="cm"/>
    </inkml:brush>
  </inkml:definitions>
  <inkml:trace contextRef="#ctx0" brushRef="#br0">268 0 6534,'0'0'13074,"-12"9"-10661,2 0-1993,-1 0 0,1 0 0,1 1 0,0 0 0,0 1 0,1 0 0,0 0 1,1 1-1,1 0 0,0 0 0,0 0 0,-4 16 0,6-13-126,1 1 1,1-1-1,0 0 1,1 1-1,1-1 1,0 1-1,5 29 1,2-12-269,1 0 0,19 47 0,-21-65-23,-1 1 1,-1-1-1,0 1 0,-1 0 0,-1 0 0,0 18 0,-2-31 56,1 1 0,-1-1 0,0 0 0,-1 1 0,1-1 0,-1 1 0,1-1 0,-1 1 0,0-1 0,0 0 0,0 0 0,-1 1 0,1-1 0,-1 0 0,0 0 1,0 0-1,0-1 0,0 1 0,0 0 0,-1-1 0,1 1 0,-1-1 0,1 0 0,-1 0 0,0 0 0,0 0 0,0-1 0,0 1 0,0-1 0,-1 1 0,1-1 0,0 0 0,-1 0 0,-3 0 0,3-1-40,0 1 0,-1-1 1,1 0-1,0 0 0,0 0 1,0-1-1,0 0 0,-1 0 0,1 0 1,0 0-1,0 0 0,1-1 1,-1 0-1,0 0 0,0 0 1,1 0-1,-1 0 0,-4-5 1,3 2 1,0 0 0,1-1 1,-1 0-1,1 1 0,0-2 1,1 1-1,0 0 0,0-1 1,0 0-1,-2-8 1,1 2-9,1-1 0,0 0 1,1 0-1,1 0 1,0 0-1,1 0 1,0 0-1,1 0 1,1 0-1,0 1 1,5-17-1,3 8-998,1 1 1,1 0-1,1 0 1,1 1-1,1 1 1,1 0-1,25-23 1,26-35-3237,-30 28-1950,-2-4-3203</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5.469"/>
    </inkml:context>
    <inkml:brush xml:id="br0">
      <inkml:brushProperty name="width" value="0.025" units="cm"/>
      <inkml:brushProperty name="height" value="0.025" units="cm"/>
    </inkml:brush>
  </inkml:definitions>
  <inkml:trace contextRef="#ctx0" brushRef="#br0">58 49 5830,'0'0'15246,"-1"9"-14013,-4 27 838,-16 62 1,12-66-802,2 1 1,1 1-1,-2 48 1,8-81-1256,0 1 1,-1 0-1,1-1 1,0 1-1,0-1 0,0 1 1,1 0-1,-1-1 1,0 1-1,1-1 1,-1 1-1,1-1 0,-1 1 1,1-1-1,0 1 1,-1-1-1,1 1 1,0-1-1,0 0 0,0 1 1,0-1-1,0 0 1,0 0-1,1 0 1,-1 0-1,0 0 0,1 0 1,-1 0-1,0-1 1,1 1-1,-1 0 1,1-1-1,-1 1 0,1-1 1,-1 1-1,1-1 1,0 0-1,-1 0 1,1 0-1,-1 0 1,1 0-1,0 0 0,-1 0 1,1 0-1,-1-1 1,1 1-1,2-1 1,4-1 45,1-1 1,-1 0-1,0-1 1,0 0-1,0 0 1,0 0-1,9-9 1,79-74-665,-96 86 566,0 1 1,0 0-1,0 0 1,0-1-1,1 1 1,-1 0 0,0 0-1,0-1 1,0 1-1,1 0 1,-1 0-1,0-1 1,0 1-1,1 0 1,-1 0-1,0 0 1,0 0-1,1-1 1,-1 1 0,0 0-1,1 0 1,-1 0-1,0 0 1,0 0-1,1 0 1,-1 0-1,0 0 1,1 0-1,-1 0 1,0 0-1,1 0 1,-1 0 0,0 0-1,1 0 1,-1 0-1,0 0 1,1 0-1,-1 1 1,0-1-1,0 0 1,1 0-1,-1 0 1,0 1-1,0 16-512,-11 22 429,6-26 120,0 0 0,1 0 0,1 0 0,1 1 0,-1-1 0,1 17 0,2-29 3,0 0 0,0-1 0,0 1 0,0 0 0,0-1 0,0 1 0,0 0 0,0 0 0,0-1 0,0 1 0,0 0 0,1-1 0,-1 1 0,0 0 0,1-1 0,-1 1 0,0-1 0,1 1 0,-1 0 1,0-1-1,1 1 0,-1-1 0,1 1 0,-1-1 0,1 1 0,0-1 0,-1 0 0,1 1 0,-1-1 0,1 0 0,0 1 0,23-6 425,-16 1-214,-1 0 0,0-1 0,-1 0 1,11-10-1,4-8-108,-1-1 0,-2-1 1,-1-1-1,0-1 0,22-51 0,47-151-251,-86 228 144,-11 34-20,1 2-1,1-1 1,2 1 0,1 1-1,2-1 1,2 1-1,1 0 1,5 48 0,-2-76 44,1 1 0,0-1 1,0 1-1,0-1 0,1 0 1,0 0-1,10 12 0,14 33 95,-78-112-1287,26 27 1339,2-2 0,1 0 0,2-1 0,1-1 0,-22-66 0,40 101-158,0 1 0,0-1 0,0 0 1,0 1-1,0-1 0,0 0 0,1 1 0,-1-1 1,0 1-1,0-1 0,1 0 0,-1 1 1,0-1-1,0 1 0,1-1 0,-1 1 1,1-1-1,-1 1 0,1-1 0,-1 1 1,1-1-1,-1 1 0,1 0 0,-1-1 1,1 1-1,-1 0 0,1-1 0,0 1 1,-1 0-1,1 0 0,-1 0 0,1-1 1,0 1-1,-1 0 0,1 0 0,0 0 0,-1 0 1,1 0-1,0 0 0,-1 0 0,2 1 1,35 0 284,-31-1-281,74 8-1399,46 1-6352,-65-9-3871</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9.194"/>
    </inkml:context>
    <inkml:brush xml:id="br0">
      <inkml:brushProperty name="width" value="0.025" units="cm"/>
      <inkml:brushProperty name="height" value="0.025" units="cm"/>
    </inkml:brush>
  </inkml:definitions>
  <inkml:trace contextRef="#ctx0" brushRef="#br0">25 117 4516,'-1'-1'607,"-1"0"0,0 0 0,1 0-1,-1 0 1,1-1 0,-1 1 0,1 0-1,-1-1 1,1 1 0,0-1 0,0 1-1,0-1 1,0 0 0,0 1 0,0-1-1,0 0 1,1 0 0,-1 0 0,1 0-1,-1 0 1,1 0 0,0 1 0,-1-1-1,1-3 1,1 2-341,0 1 1,0 0-1,0 0 0,1 0 0,-1-1 1,0 1-1,1 0 0,-1 0 0,1 1 0,0-1 1,0 0-1,0 0 0,0 1 0,0 0 1,0-1-1,3-1 0,7-3 35,1 0-1,-1 1 1,1 0-1,1 1 0,22-4 1,-20 5 33,-1 1 0,1 1 0,0 0 0,0 2 1,0-1-1,22 5 0,-35-4-315,0-1 0,0 1 1,0 0-1,0 0 0,0 0 1,0 0-1,0 0 0,-1 1 1,1-1-1,0 1 1,-1 0-1,1 0 0,-1 0 1,0 0-1,1 0 0,-1 0 1,0 1-1,0-1 0,0 1 1,-1-1-1,1 1 0,-1 0 1,1 0-1,-1 0 0,0-1 1,0 1-1,0 0 0,-1 0 1,1 1-1,-1-1 0,0 0 1,1 0-1,-1 0 0,-1 0 1,1 0-1,0 0 0,-1 0 1,1 0-1,-3 5 0,1-1 58,0-1 0,-1 1 0,0 0 0,-1-1 0,1 0 0,-1 0 0,0 0 0,-1 0 0,0-1 0,1 1 0,-8 4 0,-68 54 684,50-43-439,9-6 18,-30 24 350,49-37-660,0 0-1,0 0 0,0 1 0,0-1 0,0 0 1,0 1-1,0 0 0,1-1 0,-1 1 1,1 0-1,0 0 0,0 0 0,0 0 1,0 0-1,1 0 0,-1 4 0,2-6-28,-1 1 0,1 0 0,0-1 0,0 1 0,0-1 0,0 1 0,0-1-1,0 0 1,0 0 0,0 1 0,1-1 0,-1 0 0,1 0 0,-1 0 0,0 0 0,1 0 0,0-1-1,-1 1 1,1 0 0,-1-1 0,1 1 0,0-1 0,0 1 0,-1-1 0,1 0 0,0 0 0,0 0-1,1 0 1,62 4-40,-59-3 4,1-1-38,93-3-2613,-36-11-2498,-14-7-2701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9.520"/>
    </inkml:context>
    <inkml:brush xml:id="br0">
      <inkml:brushProperty name="width" value="0.025" units="cm"/>
      <inkml:brushProperty name="height" value="0.025" units="cm"/>
    </inkml:brush>
  </inkml:definitions>
  <inkml:trace contextRef="#ctx0" brushRef="#br0">268 1 15118,'0'0'3812,"56"9"-1858,-20 14-449,5 7-31,-2 12-161,-5 4-64,-13 7-448,-11 10-321,-10 7 353,-25 8-160,-20 7-289,-13 6-320,-14 3 0,-7-3-640,-1-5-2499,4-19-1538,6-19-5188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1.287"/>
    </inkml:context>
    <inkml:brush xml:id="br0">
      <inkml:brushProperty name="width" value="0.025" units="cm"/>
      <inkml:brushProperty name="height" value="0.025" units="cm"/>
    </inkml:brush>
  </inkml:definitions>
  <inkml:trace contextRef="#ctx0" brushRef="#br0">304 1 9577,'0'0'19560,"-1"9"-18637,-1 1-785,-1 0 0,0 0-1,-1 0 1,0 0 0,0 0-1,-1-1 1,0 0 0,-12 16-1,-67 77 98,50-63-150,0 0-105,13-17-350,2 1 0,1 0 0,-28 46 0,61-82-10520,8-18 3480</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1.630"/>
    </inkml:context>
    <inkml:brush xml:id="br0">
      <inkml:brushProperty name="width" value="0.025" units="cm"/>
      <inkml:brushProperty name="height" value="0.025" units="cm"/>
    </inkml:brush>
  </inkml:definitions>
  <inkml:trace contextRef="#ctx0" brushRef="#br0">1 1 8136,'0'0'18257,"4"8"-16645,1 7-1296,-1 0-1,0 1 1,-1-1-1,-1 1 1,0 0-1,-1 0 1,-1-1-1,-1 1 1,-2 18-1,-1 19-196,4 92 1,13-64-7363</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1.972"/>
    </inkml:context>
    <inkml:brush xml:id="br0">
      <inkml:brushProperty name="width" value="0.025" units="cm"/>
      <inkml:brushProperty name="height" value="0.025" units="cm"/>
    </inkml:brush>
  </inkml:definitions>
  <inkml:trace contextRef="#ctx0" brushRef="#br0">0 50 6534,'0'0'23158,"81"-25"-22261,-35 23-417,-1-1-384,-3-1-256,-6 0-2466,-9-1-4101,-9-2-6757</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2.549"/>
    </inkml:context>
    <inkml:brush xml:id="br0">
      <inkml:brushProperty name="width" value="0.025" units="cm"/>
      <inkml:brushProperty name="height" value="0.025" units="cm"/>
    </inkml:brush>
  </inkml:definitions>
  <inkml:trace contextRef="#ctx0" brushRef="#br0">1 1 9001,'0'0'17520,"25"73"-16463,-21-38-705,-2 1-191,-2 0-97,0-3 0,0-1-545,0-2-992,-3-7-1314,-3-9-1185,-1-9-2113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3.508"/>
    </inkml:context>
    <inkml:brush xml:id="br0">
      <inkml:brushProperty name="width" value="0.025" units="cm"/>
      <inkml:brushProperty name="height" value="0.025" units="cm"/>
      <inkml:brushProperty name="color" value="#E71224"/>
    </inkml:brush>
  </inkml:definitions>
  <inkml:trace contextRef="#ctx0" brushRef="#br0">174 0 7271,'0'0'15321,"-5"11"-12807,-66 158 4001,-22 110-5433,88-261-3163,9-26-3678,10-30-3713,-3 3-1883</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2.894"/>
    </inkml:context>
    <inkml:brush xml:id="br0">
      <inkml:brushProperty name="width" value="0.025" units="cm"/>
      <inkml:brushProperty name="height" value="0.025" units="cm"/>
    </inkml:brush>
  </inkml:definitions>
  <inkml:trace contextRef="#ctx0" brushRef="#br0">22 128 16239,'0'0'2739,"-4"-9"544,-12-30-160,16 37-3013,-1 1 1,1-1-1,0 1 1,-1-1-1,1 1 1,0-1-1,0 1 1,0-1-1,0 1 1,1-1-1,-1 1 0,0-1 1,0 1-1,1-1 1,-1 1-1,1 0 1,0-1-1,-1 1 1,1-1-1,0 1 1,0 0-1,-1 0 0,1 0 1,0-1-1,1 1 1,-1 0-1,0 0 1,0 0-1,0 1 1,0-1-1,1 0 1,-1 0-1,0 1 0,2-2 1,6-1-75,-1-1 0,1 2 1,0-1-1,12-1 0,-11 2 177,16-4-167,0 2 0,0 0 0,0 2 0,0 1 0,0 2 0,1 0 0,38 7 0,-55-6-46,-1 1 0,1 0-1,-1 0 1,0 1 0,0 0 0,0 0 0,-1 1 0,1 0 0,-1 1 0,9 7 0,-12-8 0,-1 0-1,1 1 1,-1-1 0,0 1 0,0 0-1,-1 0 1,0 0 0,0 0 0,0 0 0,-1 1-1,0-1 1,0 1 0,-1 0 0,1 0-1,-2 0 1,1 7 0,-1-1 74,-1-1-1,0 1 1,-1 0 0,-1-1-1,0 1 1,-1-1 0,0 0 0,-1 0-1,0 0 1,-1-1 0,0 0-1,-1 0 1,0 0 0,-1-1-1,0 0 1,0 0 0,-1-1-1,-13 11 1,11-10 11,-1-1 0,0 0 0,0-1 0,0 0 0,-1-1 0,0 0 0,-1-1 0,0 0 0,0-2 0,0 1 0,0-2 0,-1 0 0,1 0 0,-1-1 0,-25-1 0,39-1-110,-1 0 1,0 0-1,1 0 0,-1-1 0,1 1 1,-1 0-1,0-1 0,1 1 0,-1-1 0,1 0 1,-1 0-1,1 1 0,0-1 0,-1 0 1,1 0-1,0 0 0,0 0 0,-1-1 1,1 1-1,0 0 0,0 0 0,0-1 1,1 1-1,-1-1 0,0 1 0,0 0 1,1-1-1,-1 0 0,1 1 0,-1-1 1,1 1-1,-1-3 0,1 0-269,0 0 0,0 1 0,0-1 0,1 0 0,-1 1 0,1-1 0,0 0 0,0 1 0,0-1 0,1 1 0,-1-1 0,1 1 0,3-6 0,15-18-7969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3.968"/>
    </inkml:context>
    <inkml:brush xml:id="br0">
      <inkml:brushProperty name="width" value="0.025" units="cm"/>
      <inkml:brushProperty name="height" value="0.025" units="cm"/>
    </inkml:brush>
  </inkml:definitions>
  <inkml:trace contextRef="#ctx0" brushRef="#br0">190 84 4708,'8'-6'6086,"10"-5"-3363,37-26 2887,-25 9 2126,-37 27-2940,-32 2-4051,19 3-712,0 2 0,0 0 0,1 1 0,0 1 0,1 1 0,0 1 0,0 0 0,1 1 0,0 1 0,-22 21 0,38-33-33,1 1 0,-1-1 0,0 1 0,1-1 0,-1 1 0,0-1 0,1 1 1,-1 0-1,1 0 0,-1-1 0,1 1 0,-1 0 0,1 0 0,0-1 0,-1 1 0,1 0 0,0 0 0,-1 0 0,1 0 0,0 0 0,0-1 0,0 1 1,0 0-1,0 0 0,0 0 0,0 0 0,0 0 0,0 0 0,1-1 0,-1 1 0,0 0 0,0 0 0,1 0 0,-1 0 0,1-1 0,-1 1 0,1 0 1,-1 0-1,1-1 0,-1 1 0,1 0 0,0-1 0,-1 1 0,1-1 0,0 1 0,-1-1 0,1 1 0,0-1 0,0 1 0,-1-1 0,1 0 0,0 1 1,0-1-1,0 0 0,0 0 0,0 0 0,1 0 0,11 4-2,-1-2-1,1 0 1,16 1 0,-13-2-9,-16-1 11,13 1-81,-1 1 0,0 1 0,0-1 0,0 2 0,14 6 0,-24-10 64,0 1-1,-1 0 0,1 0 1,0 0-1,-1 0 0,1 1 1,-1-1-1,0 0 1,1 1-1,-1-1 0,0 1 1,0-1-1,0 1 0,0-1 1,0 1-1,0 0 0,1 2 1,-2-1 12,0-1 0,0 0 1,0 1-1,0-1 0,0 0 1,-1 1-1,1-1 0,-1 0 1,1 0-1,-1 1 1,0-1-1,0 0 0,0 0 1,0 0-1,0 0 0,0 0 1,-1 0-1,-2 2 0,-18 22 135,-1-2 0,-1 0-1,-1-2 1,-2-1 0,0 0-1,-45 24 1,86-70-3306,49-47-5969,-20 22 1960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4.464"/>
    </inkml:context>
    <inkml:brush xml:id="br0">
      <inkml:brushProperty name="width" value="0.025" units="cm"/>
      <inkml:brushProperty name="height" value="0.025" units="cm"/>
    </inkml:brush>
  </inkml:definitions>
  <inkml:trace contextRef="#ctx0" brushRef="#br0">64 1 15150,'0'0'13224,"-5"11"-12210,-6 11-788,2 1 0,0-1 0,2 2 1,0-1-1,2 1 0,0 0 0,0 26 1,5-47-217,-1 9 12,2 1 0,-1-1 1,2 1-1,3 16 1,-4-27-18,-1 0 0,1 1 1,0-1-1,0 0 1,-1 1-1,2-1 0,-1 0 1,0 0-1,0 0 0,1 0 1,-1 0-1,1 0 0,-1-1 1,1 1-1,0 0 0,0-1 1,0 1-1,0-1 0,0 0 1,0 0-1,0 0 1,0 0-1,1 0 0,-1 0 1,0 0-1,1-1 0,-1 1 1,0-1-1,4 1 0,-1-2 4,0 1 1,0-1-1,0 0 0,0 0 0,0-1 0,0 1 0,0-1 0,-1 0 0,1 0 0,-1-1 0,0 1 0,1-1 0,-1 0 0,0 0 0,-1-1 0,1 1 0,0-1 0,-1 1 0,0-1 0,3-5 0,-1 2 22,-1 0 0,1 0 0,-1 0 0,-1-1 0,0 1 0,0-1 0,0 0-1,-1 0 1,0 0 0,0 0 0,0-17 0,-3 30-14,0 0 1,0 0-1,-1 0 1,1 0-1,-1 0 1,0 0-1,-5 7 1,-5 14 18,5-5 56,1 0-1,1 1 1,1-1 0,1 1-1,-1 29 1,4-50-92,0-1 0,0 1 0,0 0 0,0 0 0,0 0 0,0 0 0,0-1 0,0 1 0,1 0 0,-1 0 0,0 0 0,0 0 0,1-1 0,-1 1 0,1 0 0,-1 0 0,0-1 0,1 1 0,-1 0 0,1-1 0,0 1 0,-1 0 0,1-1 0,-1 1 0,1-1 0,0 1 0,0-1 0,-1 0 0,1 1 0,0-1 0,0 1 0,-1-1 0,2 0 0,1 0 0,0 1 0,-1-2 0,1 1 0,0 0 0,-1 0 0,1-1 0,0 0 0,-1 1 0,1-1 0,3-2 0,4-2 0,-1 0 0,1 0 0,-1-1 0,13-11 0,-16 12 0,0-1 0,0 0 0,0-1 0,-1 1 0,0-1 0,-1 0 0,1 0 0,-1-1 0,-1 0 0,1 1 0,4-17 0,-8 24-8,0 0-1,0-1 1,0 1-1,0 0 1,0 0-1,0-1 1,0 1 0,0 0-1,-1 0 1,1-1-1,0 1 1,0 0-1,0 0 1,0-1 0,0 1-1,0 0 1,0 0-1,-1-1 1,1 1-1,0 0 1,0 0 0,0 0-1,0-1 1,-1 1-1,1 0 1,0 0-1,0 0 1,-1 0-1,1 0 1,0-1 0,0 1-1,-1 0 1,1 0-1,0 0 1,0 0-1,-1 0 1,1 0 0,0 0-1,0 0 1,-1 0-1,1 0 1,0 0-1,0 0 1,-1 0 0,1 0-1,0 0 1,0 0-1,-1 0 1,1 1-1,0-1 1,0 0 0,-1 0-1,1 0 1,0 0-1,0 0 1,-1 1-1,1-1 1,0 0 0,0 0-1,0 0 1,0 1-1,-1-1 1,1 0-1,0 0 1,0 1-1,-14 9-1180,-36 49-6437,38-43 2889,3-4-2678</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5.216"/>
    </inkml:context>
    <inkml:brush xml:id="br0">
      <inkml:brushProperty name="width" value="0.025" units="cm"/>
      <inkml:brushProperty name="height" value="0.025" units="cm"/>
    </inkml:brush>
  </inkml:definitions>
  <inkml:trace contextRef="#ctx0" brushRef="#br0">132 12 16688,'0'0'9838,"-3"11"-9394,-17 64-5,-42 169 2757,51-190-2476,3 1 1,-3 91 0,12-116-717,-2-9-3,-3-53-33,-9-253-2023,13 284 2042,1 0 0,-1 0 0,0 0 1,1 0-1,-1 0 0,0 0 0,1 0 0,-1 0 0,1 1 0,-1-1 0,1 0 0,0 0 1,-1 0-1,1 1 0,0-1 0,0 0 0,-1 1 0,1-1 0,0 0 0,0 1 1,0 0-1,0-1 0,0 1 0,0-1 0,0 1 0,0 0 0,0-1 0,0 1 1,0 0-1,0 0 0,0 0 0,0 0 0,1 0 0,50 1-100,-19 0 104,-25-3 55,0 0 0,0-1 1,1 0-1,-2 0 1,1-1-1,0 0 1,-1-1-1,0 0 1,0 0-1,0 0 1,0-1-1,-1 0 1,0 0-1,0 0 1,6-11-1,4-4 412,-2-1-1,-1 0 0,20-45 1,-28 56-447,0-1 1,-1 1-1,-1-1 1,0 0-1,3-21 1,-7 33-12,1 0 0,0 0 0,0 0 0,0 0 0,-1 0 0,1 0 0,0 0 0,0 0 0,0 0 0,0 0 0,-1 0 0,1 1 0,0-1 0,0-1 0,0 1 0,-1 0 0,1 0 0,0 0 0,0 0 0,0 0 0,0 0 0,-1 0 0,1 0 0,0 0 0,0 0 0,0 0 0,0 0 0,-1 0 0,1-1 0,0 1 0,0 0 0,0 0 0,0 0 0,0 0 0,0 0 0,-1-1 0,1 1 0,0 0 0,0 0 0,0 0 0,0 0 0,0-1 0,0 1 0,0 0 0,0 0 0,0 0 0,0-1 0,0 1 0,0 0 0,0 0 0,0 0 0,0 0 0,0-1 0,0 1 0,0 0 0,0 0 0,0 0 0,0-1 0,0 1 0,0 0 0,0 0 0,1 0 0,-1 0 0,0-1 0,0 1 0,0 0 0,0 0 0,0 0 0,1 0 0,-8 7 0,-6 20 0,0 1 0,2 0 0,1 1 0,1 0 0,-9 57 0,13-56 0,0 1 0,3-1 0,0 1 0,4 34 0,-2-63 0,0 0 0,0 0 0,1 0 0,-1 1 0,1-1 0,0 0 0,-1 0 0,1-1 0,0 1 0,0 0 0,0 0 0,0 0 0,1 0 0,-1-1 0,0 1 0,1-1 0,-1 1 0,1-1 0,0 1 0,-1-1 0,1 0 0,0 0 0,0 0 0,0 0 0,0 0 0,2 1 0,-3-2 0,1 0 0,-1 0 0,0 0 0,1 0 0,-1-1 0,0 1 0,0 0 0,1 0 0,-1-1 0,0 1 0,1-1 0,-1 1 0,0-1 0,0 1 0,0-1 0,0 0 0,0 0 0,0 0 0,0 1 0,0-1 0,0 0 0,0 0 0,0 0 0,0 0 0,-1-1 0,1 1 0,0 0 0,-1 0 0,1 0 0,-1-1 0,1 1 0,-1 0 0,0 0 0,1-1 0,-1 1 0,0 0 0,0-1 0,0 1 0,0 0 0,0-1 0,-1-1 0,2-9 0,-1 1 0,0-1 0,0 0 0,-1 1 0,-1-1 0,0 1 0,-1 0 0,0-1 0,-1 1 0,0 1 0,0-1 0,-1 0 0,-1 1 0,0 0 0,0 0 0,-1 1 0,0 0 0,0 0 0,-14-12 0,9 14 0,10 9 0,20 14 0,57 15-2118,-59-27 746,-1 0-1,1-2 1,17 2 0,3-3-6620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5.897"/>
    </inkml:context>
    <inkml:brush xml:id="br0">
      <inkml:brushProperty name="width" value="0.025" units="cm"/>
      <inkml:brushProperty name="height" value="0.025" units="cm"/>
    </inkml:brush>
  </inkml:definitions>
  <inkml:trace contextRef="#ctx0" brushRef="#br0">187 59 9417,'0'0'8894,"1"-10"-4175,3-29-817,-4 39-3841,0 0 0,0-1 1,0 1-1,1 0 0,-1 0 0,0-1 0,0 1 0,0 0 1,0 0-1,0-1 0,0 1 0,0 0 0,0 0 0,0-1 0,0 1 1,0 0-1,0 0 0,0-1 0,0 1 0,-1 0 0,1-1 0,0 1 1,0 0-1,0 0 0,0 0 0,0-1 0,-1 1 0,1 0 1,0 0-1,0 0 0,0-1 0,-1 1 0,1 0 0,0 0 0,0 0 1,0 0-1,-1-1 0,1 1 0,0 0 0,0 0 0,-1 0 0,1 0 1,0 0-1,0 0 0,-1 0 0,1 0 0,0 0 0,-1 0 1,1 0-1,0 0 0,0 0 0,-1 0 0,1 0 0,0 0 0,0 0 1,-1 0-1,-10 9 670,5 2-612,-1-1 0,2 1 0,-1 0 0,1 1 0,1-1 0,0 1 0,-4 21-1,-11 91 547,18-119-663,-9 123-2,9-110 0,2 0 0,0 0 0,0-1 0,2 1 0,5 19 0,-8-37 0,0 3-7,1 0 0,0 0 0,0-1 0,0 1-1,0 0 1,0-1 0,0 1 0,1-1 0,-1 0 0,1 1 0,0-1 0,-1 0-1,1 0 1,4 4 0,-7-31-4237,-6 4 960,-1 1-1,-1 0 0,-14-23 1,-18-25-131,7 12 9051,30 50-4823,-2-10 5138,24 14-3156,-13 2-3134,36 2-156,73 14 1,10 0-6215,-74-14 57,-6-1-4660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6.223"/>
    </inkml:context>
    <inkml:brush xml:id="br0">
      <inkml:brushProperty name="width" value="0.025" units="cm"/>
      <inkml:brushProperty name="height" value="0.025" units="cm"/>
    </inkml:brush>
  </inkml:definitions>
  <inkml:trace contextRef="#ctx0" brushRef="#br0">186 34 13613,'0'0'12748,"-12"1"-11232,5 1-1414,0 0 1,0 0-1,0 0 0,0 1 0,0 0 1,0 0-1,1 0 0,-1 1 0,1 0 1,0 1-1,0-1 0,1 1 1,-1 0-1,1 0 0,0 1 0,0 0 1,1 0-1,-5 7 0,0 1 81,0 0 0,1 1 1,-7 17-1,12-26-107,1 1 0,0 0 0,0-1 0,0 1 0,1 0 0,0 0 0,1-1 0,-1 1 0,1 0 1,1 8-1,0-13-63,-1-1-1,0 1 1,1-1 0,-1 1 0,1-1 0,0 1 0,-1-1 0,1 0 0,0 1 0,0-1-1,0 0 1,0 0 0,0 0 0,0 1 0,0-1 0,0 0 0,0-1 0,0 1-1,1 0 1,-1 0 0,0 0 0,4 0 0,-1 1 39,0-1-1,0 0 1,0 0-1,1-1 1,-1 1 0,0-1-1,1 0 1,5-1-1,-1 0 37,1 0 1,-1-1-1,1-1 0,-1 1 0,0-1 0,17-9 0,-17 6-88,0 0 0,0 0 0,-1-1 0,1-1 0,-2 1 0,1-2 0,-1 1 0,0-1 0,-1 1 0,0-2 0,-1 1 0,1-1 0,-2 0 0,0 0 0,0 0 0,0-1 0,-2 1 0,1-1 0,-1 0 0,-1 0 0,0 1 0,0-1 0,-1 0 0,-2-20 0,1 29-51,1 1-1,-1-1 1,1 0-1,-1 1 1,1-1-1,-1 0 1,0 1-1,0-1 1,0 1-1,0-1 1,0 1 0,0 0-1,0-1 1,0 1-1,-1 0 1,1 0-1,0 0 1,-1 0-1,1 0 1,-1 0-1,1 0 1,-1 1-1,1-1 1,-1 0 0,0 1-1,1-1 1,-1 1-1,0 0 1,1-1-1,-1 1 1,0 0-1,0 0 1,1 0-1,-1 0 1,0 1 0,0-1-1,1 0 1,-1 1-1,0-1 1,1 1-1,-1 0 1,-1 0-1,-9 3-1136,0 1 0,1 1-1,-1-1 1,-11 9-1,23-13 1128,-19 9-8763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7.157"/>
    </inkml:context>
    <inkml:brush xml:id="br0">
      <inkml:brushProperty name="width" value="0.025" units="cm"/>
      <inkml:brushProperty name="height" value="0.025" units="cm"/>
    </inkml:brush>
  </inkml:definitions>
  <inkml:trace contextRef="#ctx0" brushRef="#br0">47 50 17681,'0'0'10842,"2"12"-10239,0 34-136,-2 1 0,-2-1 0,-2 0 0,-14 66-1,-2 21-312,18-117-194,-3 22 328,6-33 43,5-21 126,6-38-434,-3-1 1,-3 1-1,-1-1 1,-4-70-1,-3 107-23,-1 14 0,-3 29 0,5-13 0,1 0 0,1 0 0,0 0 0,1 0 0,0-1 0,1 1 0,4 11 0,-6-19 0,1 0 0,0 0 0,0 0 0,0-1 0,1 1 0,-1-1 0,1 0 0,0 1 0,0-1 0,0-1 0,0 1 0,0 0 0,1-1 0,-1 1 0,1-1 0,0 0 0,-1-1 0,1 1 0,0 0 0,0-1 0,0 0 0,0 0 0,8 1 0,-2-2 0,1 0 0,0 0 0,-1-1 0,1-1 0,0 0 0,-1 0 0,0-1 0,1 0 0,-1-1 0,-1 0 0,1 0 0,0-1 0,-1-1 0,0 1 0,0-2 0,-1 1 0,0-1 0,0 0 0,0-1 0,12-16 0,-9 11 0,-1 0 0,-1-1 0,0 0 0,-1 0 0,0-1 0,-1 0 0,-1 0 0,0-1 0,-1 0 0,-1 0 0,0 0 0,2-33 0,-6 47 0,0 0 0,0 0 0,0 0 0,0 0 0,0 0 0,-1 0 0,1 0 0,0 0 0,-1 0 0,0 0 0,0 0 0,1 0 0,-1 0 0,-2-2 0,3 3 0,-1 1 0,0-1 0,1 1 0,-1-1 0,1 1 0,-1 0 0,0-1 0,1 1 0,-1 0 0,0 0 0,0-1 0,1 1 0,-1 0 0,0 0 0,0 0 0,1 0 0,-1 0 0,0 0 0,1 0 0,-1 0 0,0 0 0,0 0 0,1 0 0,-1 1 0,0-1 0,0 0 0,-4 3 0,1-1 0,0 0 0,0 1 0,0 0 0,1 0 0,-1 0 0,1 1 0,-1-1 0,1 1 0,-4 6 0,-7 9 0,-56 90 0,63-96 0,0 1 0,0-1 0,2 1 0,0 1 0,0-1 0,-3 20 0,8-33 0,0 0 0,-1 0 0,1 0 0,0 0 0,0 0 0,0 0 0,0 0 0,0 0 0,0 0 0,0 0 0,0 0 0,0-1 0,1 1 0,-1 0 0,0 0 0,0 0 0,1 0 0,-1 0 0,1 0 0,-1 0 0,1 0 0,-1-1 0,1 1 0,0 0 0,-1 0 0,1-1 0,0 1 0,-1 0 0,1-1 0,0 1 0,0-1 0,0 1 0,0-1 0,0 1 0,-1-1 0,1 0 0,0 1 0,0-1 0,0 0 0,0 0 0,0 0 0,0 0 0,0 0 0,0 0 0,0 0 0,0 0 0,0 0 0,0 0 0,0 0 0,0-1 0,0 1 0,0 0 0,0-1 0,1 0 0,8-2 0,-1 0 0,0-1 0,0 0 0,10-7 0,22-17 0,-33 21 0,1 0 0,1 0 0,-1 1 0,1 0 0,0 1 0,1 0 0,-1 1 0,21-6 0,-30 10 0,-1 0 0,1 0 0,0 0 0,0 0 0,-1 0 0,1 1 0,0-1 0,0 0 0,-1 0 0,1 1 0,0-1 0,0 0 0,-1 1 0,1-1 0,0 1 0,-1-1 0,1 1 0,-1-1 0,1 1 0,-1-1 0,1 1 0,-1-1 0,1 1 0,-1 0 0,1-1 0,-1 1 0,0 0 0,1 0 0,-1-1 0,0 1 0,0 0 0,0 0 0,1-1 0,-1 1 0,0 0 0,0 1 0,0 38 0,-1-27 0,0 4 0,0 0 0,-2-1 0,0 1 0,-6 17 0,-6 34 0,15-68-7,0 0 0,0 1-1,0-1 1,0 0 0,0 1 0,0-1 0,0 0 0,0 0-1,0 1 1,0-1 0,0 0 0,0 1 0,0-1 0,0 0-1,0 0 1,0 1 0,0-1 0,0 0 0,0 0 0,1 1-1,-1-1 1,0 0 0,0 0 0,0 0 0,1 1-1,-1-1 1,0 0 0,0 0 0,0 0 0,1 1 0,-1-1-1,0 0 1,0 0 0,1 0 0,-1 0 0,0 0 0,0 0-1,1 0 1,-1 0 0,0 0 0,1 0 0,-1 0 0,0 1-1,0-2 1,1 1 0,-1 0 0,0 0 0,0 0-1,1 0 1,-1 0 0,0 0 0,1 0 0,-1 0 0,0 0-1,0 0 1,1-1 0,-1 1 0,0 0 0,0 0 0,0 0-1,1 0 1,-1-1 0,0 1 0,32-36-8166,-13 9 181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7.484"/>
    </inkml:context>
    <inkml:brush xml:id="br0">
      <inkml:brushProperty name="width" value="0.025" units="cm"/>
      <inkml:brushProperty name="height" value="0.025" units="cm"/>
    </inkml:brush>
  </inkml:definitions>
  <inkml:trace contextRef="#ctx0" brushRef="#br0">0 132 17360,'0'0'12300,"10"4"-10880,-7-3-1370,0 1-1,0-1 1,0 1 0,1-1-1,-1 0 1,0 0-1,1-1 1,-1 1 0,1-1-1,-1 1 1,1-1-1,-1 0 1,1-1 0,-1 1-1,1 0 1,-1-1 0,1 0-1,-1 0 1,0 0-1,1 0 1,-1-1 0,0 1-1,0-1 1,0 0-1,0 0 1,0 0 0,0 0-1,-1 0 1,1-1 0,-1 1-1,0-1 1,1 1-1,2-6 1,-2 4-50,0 0 0,0 0 0,0 0 0,0-1 0,-1 1 0,0-1 0,0 0 0,0 1 0,-1-1 0,1 0 0,-1 0 0,0 0 0,-1 0 0,1 0 0,-1 0 0,0 0 0,0-1 0,-1-6 0,0 12 0,1-1 0,-1 0 0,1 1 0,0-1 0,-1 0 0,1 1 0,-1-1 0,0 1 0,1-1 0,-1 1 0,1-1 0,-1 1 0,0-1 0,1 1 0,-1-1 0,0 1 0,0 0 0,1 0 0,-1-1 0,0 1 0,0 0 0,1 0 0,-1 0 0,0 0 0,0 0 0,0 0 0,1 0 0,-1 0 0,0 0 0,0 0 0,0 0 0,1 0 0,-1 1 0,0-1 0,0 0 0,1 0 0,-1 1 0,0 0 0,-27 18 0,21-8 2,-1 0 0,1 1 0,1 0 0,0 0 0,1 0 1,-6 19-1,9-22-9,0 0 0,0-1 1,0 1-1,1 0 0,0 0 1,1 0-1,0 0 0,1 0 1,0 0-1,3 15 0,-3-22-208,0 1 0,0-1 0,0 0 1,0 0-1,1 1 0,-1-1 0,1 0 0,0 0 0,-1 0 0,1-1 0,0 1 0,0 0 0,0-1 0,0 1 0,0-1 0,1 0 0,-1 1 1,0-1-1,1 0 0,-1 0 0,0-1 0,4 2 0,29 1-7147</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8.136"/>
    </inkml:context>
    <inkml:brush xml:id="br0">
      <inkml:brushProperty name="width" value="0.025" units="cm"/>
      <inkml:brushProperty name="height" value="0.025" units="cm"/>
    </inkml:brush>
  </inkml:definitions>
  <inkml:trace contextRef="#ctx0" brushRef="#br0">48 23 20339,'0'0'10762,"-5"13"-10500,-6 21-67,2 1 1,2-1-1,1 1 1,-3 64-1,9-98-191,-1-1 0,1 1-1,0-1 1,0 1 0,0-1 0,0 1 0,0-1 0,0 1-1,0-1 1,0 1 0,0-1 0,0 1 0,0-1 0,1 1-1,-1-1 1,0 0 0,0 1 0,0-1 0,1 1 0,-1-1-1,0 1 1,0-1 0,1 0 0,-1 1 0,0-1 0,1 0-1,-1 1 1,0-1 0,1 0 0,-1 1 0,1-1 0,-1 0-1,0 0 1,1 0 0,-1 1 0,1-1 0,-1 0 0,1 0-1,-1 0 1,1 0 0,-1 0 0,1 0 0,-1 0 0,1 0-1,-1 0 1,1 0 0,-1 0 0,1 0 0,-1 0 0,0 0-1,1 0 1,-1-1 0,1 1 0,-1 0 0,1 0 0,-1 0-1,0-1 1,1 1 0,-1 0 0,1-1 0,0 0 0,24-22 185,-12 6-189,-2-1 0,0-1 0,-1 0 0,-1 0 0,0-1 0,-2 0 0,0 0 0,-2-1 0,0 0 0,-1 0 0,1-22 0,-7 41 0,-4 11 0,-3 11 0,4-8 0,2-1 0,-1 1 0,2 0 0,-1-1 0,2 1 0,-1 0 0,2 1 0,1 20 0,-1-31 0,1 0 0,0 0 0,0 0 0,0 0 0,0 0 0,0 0 0,0 0 0,1 0 0,-1 0 0,1-1 0,-1 1 0,1-1 0,-1 1 0,1-1 0,0 0 0,0 1 0,0-1 0,0 0 0,0 0 0,0 0 0,0-1 0,0 1 0,0 0 0,0-1 0,0 1 0,1-1 0,-1 0 0,0 0 0,0 0 0,0 0 0,1 0 0,-1 0 0,3-1 0,4 0 0,1 0 0,-1 0 0,0-1 0,1 0 0,-1-1 0,14-5 0,-5-3 0,0-1 0,0 0 0,-1-1 0,-1-1 0,0 0 0,-1-1 0,0-1 0,-1-1 0,22-34 0,-47 110 0,5-40 0,-4 9 0,0 1 0,2 0 0,2 1 0,0-1 0,-1 42 0,6-71 0,1 1 0,0-1 0,0 1 0,0-1 0,0 1 0,0-1 0,0 1 0,0 0 0,0-1 0,0 1 0,0-1 0,0 1 0,0-1 0,1 1 0,-1-1 0,0 1 0,0-1 0,1 1 0,-1-1 0,0 1 0,0-1 0,1 1 0,-1-1 0,1 1 0,-1-1 0,0 0 0,1 1 0,-1-1 0,1 0 0,-1 1 0,1-1 0,-1 0 0,1 0 0,-1 1 0,1-1 0,-1 0 0,1 0 0,-1 0 0,1 0 0,-1 0 0,1 0 0,0 0 0,-1 0 0,1 0 0,-1 0 0,1 0 0,-1 0 0,1 0 0,-1 0 0,1 0 0,-1-1 0,1 1 0,0-1 0,2 0 0,0 0 0,-1-1 0,1 1 0,-1-1 0,1 0 0,-1 0 0,0 0 0,1 0 0,1-3 0,19-34-2221,-18 28-16,-1-1 0,0 0 1,3-19-1,1-19-8119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8.474"/>
    </inkml:context>
    <inkml:brush xml:id="br0">
      <inkml:brushProperty name="width" value="0.025" units="cm"/>
      <inkml:brushProperty name="height" value="0.025" units="cm"/>
    </inkml:brush>
  </inkml:definitions>
  <inkml:trace contextRef="#ctx0" brushRef="#br0">15 1 14638,'0'0'5381,"-14"61"-3619,14-37-1218,1-1-352,16 3-96,4-3-384,5-4-2242,5-2-2947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4.709"/>
    </inkml:context>
    <inkml:brush xml:id="br0">
      <inkml:brushProperty name="width" value="0.025" units="cm"/>
      <inkml:brushProperty name="height" value="0.025" units="cm"/>
      <inkml:brushProperty name="color" value="#E71224"/>
    </inkml:brush>
  </inkml:definitions>
  <inkml:trace contextRef="#ctx0" brushRef="#br0">127 1 8584,'1'2'12430,"-1"5"-6369,-8 39-5553,-49 79 3015,47-104-3079,31-60-784,-10 21-783,-1-1 1,-1-1-1,13-35 0,-22 54 1075,-1 5 86,0 0 1,-1 0 0,1 0 0,-1 0 0,0 0 0,0-1 0,0 1 0,-4 3 0,-5 13 454,6-10-185,1 1-1,0 0 1,1 1 0,0-1-1,1 1 1,1-1-1,-1 23 1,2-34-317,-1-1 0,1 1 0,0-1-1,0 1 1,0-1 0,0 0 0,0 1 0,0-1 0,1 1 0,-1-1-1,0 1 1,0-1 0,0 0 0,0 1 0,1-1 0,-1 1 0,0-1-1,0 1 1,1-1 0,-1 1 0,0-1 0,1 1 0,-1 0 0,1-1 0,-1 1-1,1-1 1,-1 1 0,1 0 0,-1-1 0,1 1 0,-1 0 0,1 0-1,-1-1 1,1 1 0,-1 0 0,1 0 0,-1 0 0,1 0 0,0 0-1,-1 0 1,1 0 0,-1 0 0,1 0 0,-1 0 0,1 0 0,0 0-1,-1 0 1,1 0 0,-1 0 0,1 1 0,-1-1 0,1 0 0,-1 0-1,1 1 1,-1-1 0,1 0 0,-1 1 0,1-1 0,-1 1 0,1-1-1,-1 0 1,0 1 0,1-1 0,-1 1 0,1 0 0,-4-10 5,0 1 1,-1-1 0,0 1-1,0 0 1,-1 0 0,-6-8-1,-13-23 252,-14-34 1423,59 80-1532,77 47 279,-57-28-2711,-13-7-3030,-1 0-4461,-18-13-3583</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8.848"/>
    </inkml:context>
    <inkml:brush xml:id="br0">
      <inkml:brushProperty name="width" value="0.025" units="cm"/>
      <inkml:brushProperty name="height" value="0.025" units="cm"/>
    </inkml:brush>
  </inkml:definitions>
  <inkml:trace contextRef="#ctx0" brushRef="#br0">241 1 9225,'0'0'8205,"-12"3"-4618,4-1-3257,0 1 0,-1 0 0,1 1 0,1-1 0,-1 2 0,0-1 0,1 1 1,0 0-1,0 0 0,0 1 0,1 0 0,0 0 0,0 1 0,1 0 0,-1 0 0,-5 11 0,7-12-107,1 1-1,0-1 1,0 1 0,0 0 0,1 0 0,0 0 0,0 0-1,1 0 1,-1 12 0,2-15-209,1 0 1,-1 0-1,1 0 1,-1 0-1,1 0 0,1 1 1,-1-1-1,0-1 1,1 1-1,0 0 1,0 0-1,0-1 0,0 1 1,1-1-1,0 1 1,-1-1-1,6 4 1,6 6-149,-1 0 1,-1 1 0,0 0 0,-1 1 0,-1 1 0,0-1 0,-1 1 0,14 34 0,-21-43 172,1 1 1,-1-1 0,-1 1 0,1 0 0,-1 0 0,-1-1 0,1 1 0,-1 0 0,-1 0 0,1 0 0,-2 0-1,1 0 1,-1-1 0,0 1 0,0-1 0,-1 1 0,0-1 0,0 0 0,-1 0 0,0 0 0,0 0 0,-1-1-1,-7 9 1,6-8 204,-1 0-1,1 0 0,-1 0 0,0-1 0,-1-1 1,0 1-1,0-1 0,0 0 0,0-1 1,-1 0-1,1 0 0,-1-1 0,0 0 1,0-1-1,-19 3 0,26-5-243,-1 0 0,1-1 0,0 1 0,0-1 0,0 0 0,0 0 0,0 0 0,0 0 0,1 0 0,-1 0 0,0 0 0,0 0 0,1-1 0,-1 1 0,1-1 0,-1 1 0,1-1 0,-1 1 0,1-1 0,0 0 0,0 0 0,0 0 0,0 0 0,0 0 0,1 0 0,-1 0 0,0 0 0,1 0 0,-1 0 0,1 0 0,0 0 0,0 0 0,0-4 0,-1-7 0,1-1 0,0 1 0,0-1 0,4-16 0,0 13-365,0 0 0,2-1 0,0 1-1,0 1 1,2-1 0,0 2 0,19-28 0,87-100-6138,-43 57 2063,-40 46-5655</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9.345"/>
    </inkml:context>
    <inkml:brush xml:id="br0">
      <inkml:brushProperty name="width" value="0.025" units="cm"/>
      <inkml:brushProperty name="height" value="0.025" units="cm"/>
    </inkml:brush>
  </inkml:definitions>
  <inkml:trace contextRef="#ctx0" brushRef="#br0">130 67 16271,'0'0'4597,"-7"11"-1864,-14 24-905,1 0 0,-16 38 1,27-52-1283,1 0-1,1 1 1,1-1 0,1 1 0,-5 42 0,10-62-540,-1-1 0,1 1 0,0 0-1,0-1 1,0 1 0,0-1 0,1 1 0,-1 0-1,0-1 1,1 1 0,-1-1 0,1 1-1,-1-1 1,1 1 0,0-1 0,-1 1 0,1-1-1,0 0 1,0 1 0,0-1 0,0 0-1,0 0 1,1 0 0,1 2 0,-1-2 2,0 0 1,1-1 0,-1 1 0,0-1-1,1 1 1,-1-1 0,0 0-1,1 0 1,-1 0 0,1 0-1,-1 0 1,0 0 0,1-1 0,3 0-1,4-3 14,1 0 0,-1 0 0,1 0-1,-1-2 1,17-11 0,100-90-22,-127 107 0,0 1 0,1-1 0,-1 1 0,0-1 0,1 1 0,-1 0 0,0-1 0,0 1 0,1-1 0,-1 1 0,0 0 0,0-1 0,0 1 0,0 0 0,0-1 0,0 1 0,0 0 0,0-1 0,0 1 0,0 0 0,-1-1 0,1 1 0,0-1 0,0 1 0,-1 0 0,1 0 0,-27 66 0,19-52 0,2 1 0,-1 0 0,2 0 0,0 1 0,1-1 0,1 1 0,-2 23 0,5-39 0,0 0 0,0 0 0,0-1 0,1 1 0,-1 0 0,0-1 0,0 1 0,1 0 0,-1-1 0,1 1 0,-1 0 0,0-1 0,1 1 0,-1-1 0,1 1 0,-1-1 0,1 1 0,0-1 0,-1 1 0,1-1 0,-1 0 0,1 1 0,0-1 0,0 0 0,-1 1 0,1-1 0,0 0 0,-1 0 0,1 0 0,0 0 0,0 0 0,-1 0 0,1 0 0,0 0 0,0 0 0,-1 0 0,1 0 0,0 0 0,-1 0 0,1-1 0,0 1 0,0 0 0,-1 0 0,1-1 0,-1 1 0,2-1 0,35-18 0,-24 7-486,-1-1-1,0-1 1,-1 0-1,0 0 1,-1-1-1,-1-1 1,-1 1-1,0-1 1,9-25-1,2-18-3330,16-85 0,-13 47 2223,-9 55 2134,-10 39 1248,-7 25-251,-25 84 1832,17-65-1901,-8 45-1,13-49-1144,3-1 0,1 1 0,3 71 0,8-83-283,-8-25-36,0 1 0,0 0 0,0-1-1,0 1 1,0-1 0,1 1 0,-1-1 0,0 1-1,0-1 1,1 1 0,-1-1 0,0 1-1,1-1 1,-1 1 0,1-1 0,-1 1-1,0-1 1,1 0 0,-1 1 0,1-1-1,-1 0 1,1 0 0,-1 1 0,1-1-1,0 0 1,-1 0 0,1 0 0,-1 1-1,1-1 1,-1 0 0,1 0 0,0 0 0,-1 0-1,1 0 1,-1 0 0,1 0 0,-1 0-1,2-1 1,-1-1-124,0-1 0,-1 0 0,1 0 0,0 1 0,-1-1-1,0 0 1,0 0 0,0 0 0,0 0 0,0 1 0,-2-5 0,2 1-217,-2-8 34,-1-1-1,-1 1 0,0 1 0,-1-1 1,-1 1-1,0-1 0,-15-23 1,11 19 1064,1 0-1,0 0 1,-6-21 0,15 38-685,-1 0-1,1 0 1,0 0-1,-1 0 1,1 0-1,0 0 1,0-1-1,0 1 1,-1 0-1,1 0 0,1 0 1,-1 0-1,0 0 1,0 0-1,0 0 1,0 0-1,1 0 1,-1 0-1,1 0 1,-1 0-1,0 0 1,1 0-1,0 0 1,-1 0-1,1 0 1,0 0-1,-1 1 1,1-1-1,0 0 1,0 0-1,-1 1 0,1-1 1,0 1-1,0-1 1,0 0-1,0 1 1,0 0-1,0-1 1,0 1-1,0 0 1,0-1-1,2 1 1,6-1-106,0 0 0,0 1 0,0 0 1,14 2-1,4 0 120,12-2-602,16 1-2602,0-4-5709,5-7-10753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0.826"/>
    </inkml:context>
    <inkml:brush xml:id="br0">
      <inkml:brushProperty name="width" value="0.025" units="cm"/>
      <inkml:brushProperty name="height" value="0.025" units="cm"/>
    </inkml:brush>
  </inkml:definitions>
  <inkml:trace contextRef="#ctx0" brushRef="#br0">0 6 18802,'0'0'3016,"13"0"-1158,209-2 2158,-154-1-3927,-61 3-218,0 0 1,1 0 0,-1 0-1,0 1 1,1 0-1,12 4 1,-19-5 97,1 1 0,-1 0 0,0-1 0,0 1 0,1 0 0,-1 0 0,0 0 0,0 0 0,0 0 0,0 0 0,0 1 0,0-1 0,-1 0 0,1 0 0,0 1 0,0-1 0,-1 1 0,1-1 0,-1 0 0,0 1 0,1-1 0,-1 1-1,0-1 1,0 1 0,0-1 0,0 1 0,0-1 0,0 1 0,0-1 0,0 1 0,0-1 0,-1 1 0,1-1 0,-1 1 0,1-1 0,-1 0 0,0 1 0,-1 1 0,-3 8 179,0-2-1,-1 1 1,0 0 0,0-1-1,-1 0 1,-16 15 0,-56 47 1446,66-60-1291,-88 71 2521,112-89-2817,1 1 1,-1 0-1,2 1 0,-1 0 1,0 1-1,1 0 0,0 1 1,0 1-1,0 0 0,0 0 1,0 2-1,1 0 0,-1 0 1,0 1-1,22 4 1,-32-4-19,0 0 0,0 1 1,0-1-1,0 1 1,0-1-1,0 1 0,0 0 1,0 0-1,-1 0 1,1 0-1,-1 0 1,0 1-1,1-1 0,-1 1 1,0 0-1,-1 0 1,1-1-1,0 1 0,-1 0 1,0 0-1,1 1 1,-1-1-1,0 0 1,-1 0-1,1 0 0,0 1 1,-1-1-1,0 0 1,0 1-1,0-1 1,0 0-1,-1 1 0,1-1 1,-1 0-1,0 1 1,-1 3-1,-1 1 116,0 1 1,0-1-1,-1 0 0,0 0 0,-1 0 1,1 0-1,-2-1 0,1 0 0,-1 0 1,0 0-1,0-1 0,-10 8 0,-1-3-87,0-1 0,0 0-1,-1-2 1,0 0-1,-1-1 1,1-1-1,-1-1 1,-1 0-1,1-1 1,0-1-1,-1-1 1,0-1-1,-33-3 1,52 2-103,0 0 0,1 0 0,-1 0 0,0-1 0,0 1 0,0 0 0,1-1 0,-1 1 0,0-1 0,1 1 0,-1-1 0,0 1 0,1-1 0,-1 0 0,1 1 0,-1-1 0,1 1 0,-1-1 0,1 0 0,-1 0 0,1 1 0,-1-1 0,1 0 0,0 0 0,0 0 0,-1 1 0,1-1 0,0 0 0,0 0 0,0-1 1,2-27-7211,8-3-3884</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1.172"/>
    </inkml:context>
    <inkml:brush xml:id="br0">
      <inkml:brushProperty name="width" value="0.025" units="cm"/>
      <inkml:brushProperty name="height" value="0.025" units="cm"/>
    </inkml:brush>
  </inkml:definitions>
  <inkml:trace contextRef="#ctx0" brushRef="#br0">267 1 9385,'0'0'16752,"31"51"-15119,-16-15-287,1 9-193,-3 9-417,-6 5-319,-7 11-97,0 3-96,-12 8 32,-14 1-31,-10 5-161,-10-3 0,-7 0-256,-5-10-2050,-3-13-3268,5-16-5316</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3.024"/>
    </inkml:context>
    <inkml:brush xml:id="br0">
      <inkml:brushProperty name="width" value="0.025" units="cm"/>
      <inkml:brushProperty name="height" value="0.025" units="cm"/>
    </inkml:brush>
  </inkml:definitions>
  <inkml:trace contextRef="#ctx0" brushRef="#br0">6 1 5669,'0'0'19347,"5"8"-17703,-1 4-1299,1 1 0,-1-1 0,-1 1 0,0 0-1,-1 0 1,-1 0 0,0 0 0,-1 22 0,-17 120 478,10-106-4463,-2 62 0,10-106-257,4-4-1452</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3.368"/>
    </inkml:context>
    <inkml:brush xml:id="br0">
      <inkml:brushProperty name="width" value="0.025" units="cm"/>
      <inkml:brushProperty name="height" value="0.025" units="cm"/>
    </inkml:brush>
  </inkml:definitions>
  <inkml:trace contextRef="#ctx0" brushRef="#br0">6 158 16400,'0'0'3427,"-1"-11"-1180,0 5-2079,0 3 18,1-1 1,-1 1-1,0-1 1,1 0-1,0 1 0,0-1 1,0 1-1,0-1 1,0 0-1,1 1 0,0-1 1,0 1-1,0-1 1,0 1-1,0-1 0,1 1 1,-1 0-1,1 0 1,0 0-1,0 0 0,0 0 1,0 0-1,1 0 1,-1 1-1,1-1 0,0 1 1,0 0-1,4-4 0,11-2 150,-1 1 0,1 1-1,0 0 1,0 2 0,0 0-1,1 0 1,36 0 0,-41 3-261,1 1 0,0 1 0,-1 0 1,1 1-1,0 0 0,-1 1 0,0 1 1,0 0-1,0 1 0,22 11 0,-31-13-62,0 0 1,0 1-1,-1-1 0,1 1 0,-1 0 0,1 0 1,-1 0-1,0 0 0,-1 1 0,1 0 1,-1 0-1,0 0 0,0 0 0,-1 0 0,1 1 1,-1-1-1,0 1 0,-1-1 0,1 1 1,-1 0-1,0 0 0,-1 0 0,1-1 0,-1 1 1,0 0-1,-1 0 0,0 0 0,1 0 0,-2-1 1,1 1-1,-1 0 0,0-1 0,0 1 1,0-1-1,-1 1 0,0-1 0,0 0 0,0 0 1,-1-1-1,1 1 0,-8 6 0,0 1 60,-1-1-1,0 0 1,-1-1-1,0-1 1,0 0-1,-1 0 0,0-2 1,-1 0-1,0 0 1,0-1-1,0-1 1,-1-1-1,-29 5 1,36-12-2783,15-5-137,15-8-2567,9 0-2823,5 0-4740</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3.836"/>
    </inkml:context>
    <inkml:brush xml:id="br0">
      <inkml:brushProperty name="width" value="0.025" units="cm"/>
      <inkml:brushProperty name="height" value="0.025" units="cm"/>
    </inkml:brush>
  </inkml:definitions>
  <inkml:trace contextRef="#ctx0" brushRef="#br0">85 0 15727,'0'0'11381,"-4"11"-9405,-19 46-732,11-34-838,2 1 1,1 0-1,1 1 1,1 0-1,-5 32 1,12-57-407,0 0 0,1-1 0,-1 1 0,0 0 0,0 0 0,1 0 0,-1 0 0,0-1 0,0 1 0,1 0 0,-1 0 0,0 0 0,0 0 0,1 0 0,-1 0 0,0 0 0,0 0 0,1 0 0,-1 0 0,0 0 0,1 0 0,-1 0 0,0 0 0,0 0 0,1 0 0,-1 0 0,0 0 0,0 0 0,1 0 0,-1 0 0,0 1 0,0-1 0,1 0 0,-1 0 0,0 0 0,0 0 0,1 1 0,-1-1 0,0 0 0,0 0 0,0 1 0,0-1 0,1 0 0,-1 0 0,0 1 0,0-1 0,0 0 0,0 0 0,0 1 0,0-1 0,0 0 0,0 0 0,0 1 0,0-1 0,0 0 0,0 1 0,0-1 0,0 0 0,0 0 0,0 1 0,0-1 0,0 0 0,0 1 0,0-1 0,6-6 0,0-1 0,0 1 0,-1-1 0,0 0 0,0-1 0,-1 1 0,0-1 0,0 0 0,5-16 0,19-80 0,-27 97 0,7-38 0,-9 43 0,0 5 0,-7 24 0,7-21 0,-4 7 0,2 1 0,0-1 0,0 1 0,1 0 0,1 1 0,0-1 0,1 0 0,3 24 0,-2-37 0,-1 0 0,1 0 0,-1 1 0,1-1 0,0 0 0,-1 0 0,1 0 0,0 0 0,0 0 0,0-1 0,0 1 0,0 0 0,0 0 0,0 0 0,0-1 0,0 1 0,0-1 0,0 1 0,0-1 0,1 1 0,-1-1 0,0 1 0,0-1 0,1 0 0,-1 0 0,0 0 0,0 0 0,1 0 0,-1 0 0,0 0 0,0 0 0,1 0 0,-1-1 0,2 0 0,2 0 0,-1 0 0,1 0 0,0-1 0,-1 0 0,1 0 0,-1 0 0,0-1 0,4-2 0,11-14 0,-1-1 0,-1-1 0,-1 0 0,-1-1 0,22-44 0,-59 121 0,13-36 0,0 1 0,2 1 0,0 0 0,1 0 0,1 0 0,2 0 0,-3 26 0,6-46 0,0 0 0,0 0 0,0-1 0,1 1 0,-1 0 0,0 0 0,0-1 0,0 1 0,1 0 0,-1 0 0,0-1 0,1 1 0,-1 0 0,1-1 0,-1 1 0,0 0 0,1-1 0,0 1 0,-1-1 0,1 1 0,-1-1 0,1 1 0,0-1 0,-1 0 0,1 1 0,0-1 0,-1 0 0,1 1 0,0-1 0,0 0 0,-1 0 0,1 1 0,0-1 0,0 0 0,-1 0 0,1 0 0,0 0 0,0 0 0,0 0 0,-1 0 0,1-1 0,0 1 0,0 0 0,-1 0 0,2-1 0,2 0 0,0 0 0,0 0 0,0-1 0,0 1 0,0-1 0,-1 0 0,8-5 0,-5 1-600,1 0-1,-1 0 1,1-1 0,-2 0 0,8-10-1,-6 4-1271,0 1 0,0-2 0,-2 1-1,1 0 1,2-15 0,4-26-7668</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4.194"/>
    </inkml:context>
    <inkml:brush xml:id="br0">
      <inkml:brushProperty name="width" value="0.025" units="cm"/>
      <inkml:brushProperty name="height" value="0.025" units="cm"/>
    </inkml:brush>
  </inkml:definitions>
  <inkml:trace contextRef="#ctx0" brushRef="#br0">4 0 6694,'0'0'12012,"-4"50"-10891,4-27-865,2 0-256,10-1-1986,6-3-4324</inkml:trace>
  <inkml:trace contextRef="#ctx0" brushRef="#br0" timeOffset="1">257 167 18610,'0'0'8968,"-55"41"-6534,28-6-1248,2 5-162,2 3-479,3 0-545,6-6 0,10-5 0,4-11 0,4-8 0,20-8 0,5-5 0,4 0-1025,5-15-1986,1-5-2242,-3-5-1153,-3-5-6310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4.519"/>
    </inkml:context>
    <inkml:brush xml:id="br0">
      <inkml:brushProperty name="width" value="0.025" units="cm"/>
      <inkml:brushProperty name="height" value="0.025" units="cm"/>
    </inkml:brush>
  </inkml:definitions>
  <inkml:trace contextRef="#ctx0" brushRef="#br0">64 80 15759,'-8'9'5034,"3"-3"-4275,-24 31 2905,27-34-3363,0 0 0,1-1 0,-1 1 1,1 0-1,0 0 0,0 0 1,0 0-1,0 1 0,0-1 0,1 0 1,-1 0-1,1 0 0,0 1 1,0 3-1,1-5-253,0 0 0,0-1-1,0 1 1,0-1 0,0 0 0,0 1 0,0-1 0,1 0 0,-1 0 0,0 0 0,1 0-1,-1 0 1,1 0 0,-1 0 0,1 0 0,-1 0 0,1-1 0,0 1 0,-1 0 0,1-1-1,0 0 1,-1 1 0,1-1 0,0 0 0,0 0 0,0 0 0,-1 0 0,1 0-1,0-1 1,2 0 0,6 1-14,-1-1 0,1-1 1,-1 0-1,14-4 0,-12 1-9,1 0 0,-1-1 1,0-1-1,-1 0 0,0 0 0,0-1 1,16-16-1,-21 19 27,0 0 1,0 0-1,-1-1 1,1 1-1,-2-1 0,1 0 1,0 0-1,-1-1 1,-1 1-1,1-1 1,-1 0-1,0 1 0,0-1 1,-1 0-1,1-8 1,-2 14-50,0 0 0,-1 0 0,1 0 0,-1 0 0,1 0 0,-1 0 0,1 1 0,-1-1 0,0 0 0,1 0 0,-1 0 0,0 1 0,0-1 1,1 1-1,-1-1 0,0 0 0,0 1 0,0-1 0,0 1 0,0 0 0,0-1 0,0 1 0,0 0 0,0-1 0,0 1 0,0 0 0,0 0 0,0 0 0,0 0 0,0 0 1,0 0-1,0 0 0,0 0 0,0 1 0,0-1 0,-1 1 0,-42 9-31,29-1 44,0 0-1,1 0 1,0 2 0,1 0 0,0 0-1,1 1 1,0 1 0,1 0-1,0 1 1,1 0 0,1 0-1,0 1 1,1 0 0,0 1-1,-9 28 1,16-40-11,1 0-1,-1-1 1,0 1 0,1-1-1,0 1 1,0 0 0,0 0-1,0-1 1,1 1 0,-1-1-1,1 1 1,2 7 0,-2-9-1,0 0-1,1 0 1,-1 0 0,0 0 0,1 0-1,-1-1 1,1 1 0,0 0 0,0-1 0,-1 1-1,1-1 1,0 0 0,0 1 0,1-1 0,2 1-1,6 1-89,1 0-1,-1-1 0,1 0 0,0-1 1,-1 0-1,20-2 0,31-3-3265,3-14-4181</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5.202"/>
    </inkml:context>
    <inkml:brush xml:id="br0">
      <inkml:brushProperty name="width" value="0.025" units="cm"/>
      <inkml:brushProperty name="height" value="0.025" units="cm"/>
    </inkml:brush>
  </inkml:definitions>
  <inkml:trace contextRef="#ctx0" brushRef="#br0">28 49 7175,'0'0'14616,"-4"9"-12310,0 1-1699,0 1 0,0 1-1,1-1 1,0 0 0,-1 13-1,4-22-567,-1-1 0,1 1 0,0 0 0,0 0 0,0-1 0,0 1 0,0 0 0,0 0-1,0-1 1,0 1 0,1 0 0,-1 0 0,1-1 0,-1 1 0,1 0 0,0-1-1,0 1 1,0-1 0,0 1 0,0-1 0,0 1 0,0-1 0,0 0 0,0 1-1,1-1 1,-1 0 0,0 0 0,1 0 0,-1 0 0,1 0 0,-1 0 0,1-1-1,0 1 1,-1 0 0,1-1 0,0 1 0,-1-1 0,1 0 0,0 0 0,0 1-1,-1-1 1,1 0 0,0 0 0,0-1 0,-1 1 0,1 0 0,0-1 0,0 1 0,3-2-1,5 0 90,0-1-1,0-1 1,0 1-1,-1-2 0,1 1 1,-1-1-1,14-11 1,60-52 499,-59 46-375,36-25 1,-59 47-250,-1-1 0,1 0 1,0 1-1,-1-1 0,1 1 1,0 0-1,0-1 0,-1 1 0,1-1 1,0 1-1,0 0 0,0 0 1,0-1-1,0 1 0,-1 0 0,1 0 1,0 0-1,0 0 0,0 0 1,0 0-1,0 0 0,0 0 0,-1 1 1,1-1-1,0 0 0,0 0 1,0 1-1,0-1 0,1 1 0,-1 1 12,0-1 0,0 1 0,0-1 0,0 1 0,0 0 0,-1-1-1,1 1 1,0 0 0,-1 0 0,0-1 0,1 1 0,-1 0 0,0 3-1,1 12 152,-1 0 0,-4 26 0,2-33-89,-6 43-13,-2 32-75,10-85 11,0 1 0,0-1 0,0 1 0,0-1 0,0 1 0,0-1 0,0 1 0,0-1 0,0 1 0,0-1 0,0 1 0,1-1 0,-1 1 0,0-1 0,0 0 0,1 1 0,-1-1 0,0 1 0,1-1 0,-1 1 0,0-1 0,1 0 0,-1 1 0,0-1 0,1 0 0,-1 1 0,1-1 0,-1 0 0,1 0 0,-1 0 0,1 1 0,-1-1 0,1 0 0,0 0 0,21-4 0,21-20 0,52-58 0,19-15 0,-114 97 0,1-1 0,-1 1 0,1-1 0,-1 1 0,1-1 0,-1 1 0,1-1 0,0 1 0,-1-1 0,1 1 0,-1 0 0,1-1 0,0 1 0,-1 0 0,1 0 0,0-1 0,-1 1 0,1 0 0,0 0 0,0 0 0,-1 0 0,1 0 0,0 0 0,-1 0 0,1 0 0,0 0 0,0 0 0,-1 1 0,1-1 0,0 0 0,-1 0 0,1 1 0,0-1 0,-1 0 0,2 1 0,-2 1 0,1 0 0,0 0 0,-1 0 0,1 0 0,-1-1 0,0 1 0,1 0 0,-1 0 0,0 0 0,0 0 0,0 0 0,-1 3 0,-16 63 0,-42 72 0,65-158-4592,1-7-3719,4-15-951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5.050"/>
    </inkml:context>
    <inkml:brush xml:id="br0">
      <inkml:brushProperty name="width" value="0.025" units="cm"/>
      <inkml:brushProperty name="height" value="0.025" units="cm"/>
      <inkml:brushProperty name="color" value="#E71224"/>
    </inkml:brush>
  </inkml:definitions>
  <inkml:trace contextRef="#ctx0" brushRef="#br0">158 0 10602,'0'0'18428,"-4"9"-17456,-11 22-499,-29 42-1,22-39 138,-21 45-1,38-67-534,0 1 0,0-1 0,1 1 0,1 0 1,0 1-1,1-1 0,-1 25 0,4-36-242,-1 0-1,0 0 1,1-1-1,-1 1 1,1 0-1,0-1 1,0 1-1,0 0 1,0-1-1,0 1 1,0-1-1,0 1 1,0-1-1,0 0 1,1 0-1,-1 1 1,0-1-1,1 0 1,-1 0-1,1 0 1,0 0-1,-1-1 1,1 1-1,0 0 1,-1-1-1,1 1 1,0-1-1,0 1 1,3-1-1,-1 1-508,0 0-1,0-1 0,0 1 1,0-1-1,0 0 0,0 0 1,1-1-1,-1 1 0,0-1 1,0 0-1,0 0 1,7-3-1,6-9-8179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5.544"/>
    </inkml:context>
    <inkml:brush xml:id="br0">
      <inkml:brushProperty name="width" value="0.025" units="cm"/>
      <inkml:brushProperty name="height" value="0.025" units="cm"/>
    </inkml:brush>
  </inkml:definitions>
  <inkml:trace contextRef="#ctx0" brushRef="#br0">0 1 5157,'0'0'19570,"23"55"-19441,-5-31-97,1 2-193,6-2-1632,1-2-2275,4 0-3619</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5.887"/>
    </inkml:context>
    <inkml:brush xml:id="br0">
      <inkml:brushProperty name="width" value="0.025" units="cm"/>
      <inkml:brushProperty name="height" value="0.025" units="cm"/>
    </inkml:brush>
  </inkml:definitions>
  <inkml:trace contextRef="#ctx0" brushRef="#br0">259 23 14734,'0'0'11344,"-11"-5"-8440,4 2-2526,4 1-295,-1 0 0,1 0-1,-1 0 1,0 1 0,1-1 0,-1 1 0,0 0-1,0 1 1,0-1 0,0 0 0,0 1 0,0 0-1,0 0 1,0 0 0,0 1 0,0-1 0,0 1-1,1 0 1,-6 2 0,-4 5-7,1 0-1,0 1 1,1 1 0,0 0-1,0 1 1,1 0-1,1 0 1,-1 1 0,2 1-1,0-1 1,0 1 0,1 1-1,1-1 1,0 1-1,1 0 1,1 1 0,-4 18-1,8-31-68,0 1-1,0-1 1,0 0-1,0 1 1,0-1 0,0 0-1,1 1 1,-1-1-1,1 0 1,0 0-1,0 1 1,0-1-1,0 0 1,0 0-1,0 0 1,0 0 0,1 0-1,-1-1 1,1 1-1,-1 0 1,1 0-1,0-1 1,-1 1-1,1-1 1,0 0-1,0 0 1,0 1-1,0-1 1,1 0 0,-1-1-1,0 1 1,0 0-1,0-1 1,1 1-1,-1-1 1,0 0-1,1 1 1,-1-1-1,0 0 1,3-1 0,7 1-5,0 0 1,-1-1-1,1-1 1,-1 0-1,1-1 1,-1 0-1,11-4 1,-5 0-735,-1-1 1,0 0-1,-1-1 1,27-19-1,-32 19-1007,-1 0 0,1 0 0,-1-1 0,9-12 0,8-18-7876</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6.248"/>
    </inkml:context>
    <inkml:brush xml:id="br0">
      <inkml:brushProperty name="width" value="0.025" units="cm"/>
      <inkml:brushProperty name="height" value="0.025" units="cm"/>
    </inkml:brush>
  </inkml:definitions>
  <inkml:trace contextRef="#ctx0" brushRef="#br0">6 39 9545,'0'0'19859,"5"9"-18690,0 1-1034,-1-1 0,0 1 0,-1 0-1,0 0 1,-1 1 0,0-1 0,-1 0 0,0 1 0,0-1 0,-1 1 0,-1-1 0,1 1-1,-2-1 1,-3 15 0,-3 9-46,2-10-69,1 1 1,1 0-1,-2 30 1,22-85-21,-10 9 0,0-2 0,-1 1 0,-1 0 0,-1-1 0,-1 0 0,-1 0 0,-4-36 0,3 58 0,0 0 0,0 0 0,0 0 0,0 0 0,0 0 0,0 1 0,-1-1 0,1 0 0,0 0 0,-1 0 0,1 1 0,0-1 0,-1 0 0,1 0 0,-1 1 0,1-1 0,-1 0 0,1 1 0,-1-1 0,0 0 0,1 1 0,-1-1 0,0 1 0,0-1 0,1 1 0,-1 0 0,-1-1 0,1 1 0,0 0 0,1 0 0,-1 0 0,0 0 0,1 0 0,-1 1 0,1-1 0,-1 0 0,0 0 0,1 1 0,-1-1 0,1 0 0,-1 1 0,1-1 0,-1 0 0,1 1 0,-1-1 0,1 1 0,0-1 0,-1 1 0,1-1 0,-1 1 0,1-1 0,0 1 0,0 0 0,-1-1 0,1 1 0,0-1 0,0 1 0,0 0 0,0-1 0,0 1 0,-1-1 0,1 1 0,0 0 0,1-1 0,-1 2 0,0 0 0,-1-1 0,1 1 0,0-1 0,1 1 0,-1 0 0,0-1 0,0 1 0,1-1 0,-1 1 0,0-1 0,1 1 0,0-1 0,-1 1 0,1-1 0,0 0 0,0 1 0,0-1 0,0 0 0,0 1 0,0-1 0,0 0 0,0 0 0,0 0 0,1 0 0,1 1 0,1 0 0,1 0 0,-1-1 0,0 1 0,1-1 0,-1 0 0,0 0 0,1-1 0,-1 1 0,7-1 0,2 0 0,1-1 0,-1-1 0,0 0 0,0 0 0,0-2 0,14-4 0,-12 1 0,-1 0 0,0-1 0,0-1 0,0 0 0,-1 0 0,0-2 0,-1 0 0,0 0 0,16-21 0,-27 31 0,0 0 0,0-1 0,0 1 0,0 0 0,-1-1 0,1 1 0,0 0 0,-1-1 0,1 1 0,-1-1 0,1 1 0,-1-1 0,0 1 0,1-1 0,-1 1 0,0-1 0,0 1 0,0-3 0,-1 4 0,1-1 0,-1 0 0,1 0 0,0 0 0,-1 1 0,0-1 0,1 0 0,-1 0 0,1 1 0,-1-1 0,0 0 0,1 1 0,-1-1 0,0 1 0,0-1 0,1 1 0,-1 0 0,0-1 0,0 1 0,0 0 0,0-1 0,-1 1 0,-2-1 0,0 1 0,0-1 0,0 1 0,0 0 0,0 0 0,0 0 0,0 1 0,0-1 0,0 1 0,0 0 0,0 0 0,-5 3 0,-1 2 0,2-1 0,-1 1 0,1 1 0,0 0 0,0 0 0,1 0 0,0 1 0,0 0 0,1 1 0,-8 13 0,9-15 0,1 0 0,0 0 0,1 0 0,-1 1 0,2 0 0,-1-1 0,1 1 0,0 0 0,0 0 0,1 1 0,1-1 0,-1 0 0,2 16 0,0-21 0,0 0 0,0 0 0,0 0 0,1 0 0,-1-1 0,1 1 0,0 0 0,0-1 0,0 1 0,0-1 0,0 0 0,0 1 0,1-1 0,-1 0 0,1-1 0,-1 1 0,1 0 0,0-1 0,0 1 0,0-1 0,-1 0 0,1 0 0,1 0 0,-1 0 0,0-1 0,6 1 0,8 1 0,1 0 0,0-1 0,25-3 0,-36 2 0,39-8-3155,-40 7 2179,0-1 0,-1 0 0,1 0 0,-1-1 0,0 0 0,0 0 0,0 0 0,0 0 0,0-1 0,4-4 1,6-10-9446</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6.620"/>
    </inkml:context>
    <inkml:brush xml:id="br0">
      <inkml:brushProperty name="width" value="0.025" units="cm"/>
      <inkml:brushProperty name="height" value="0.025" units="cm"/>
    </inkml:brush>
  </inkml:definitions>
  <inkml:trace contextRef="#ctx0" brushRef="#br0">218 32 12780,'0'0'10709,"-10"0"-6273,4 0-4042,-1-1-194,1 0 0,-1 1 0,0 0 0,0 1 0,1-1 0,-1 1 0,0 0 0,1 1 1,-1 0-1,1 0 0,-1 0 0,-10 7 0,6-1-149,0 0 0,1 1 1,1 1-1,0 0 0,-11 14 0,16-19-3,0 1 0,0 0 0,0 0 0,1 0-1,0 1 1,1-1 0,-1 1 0,1-1 0,0 1-1,1 0 1,0 0 0,-1 7 0,2-13-41,0 0 1,0 0-1,0 0 0,1 0 1,-1 0-1,0 0 0,0 0 1,1 0-1,-1-1 1,0 1-1,1 0 0,-1 0 1,1 0-1,-1 0 0,1-1 1,-1 1-1,1 0 1,0 0-1,-1-1 0,1 1 1,0 0-1,0-1 0,-1 1 1,1-1-1,0 1 1,0-1-1,1 1 0,31 2 302,-24-4-242,0 0 0,0-1 0,0-1 1,0 1-1,12-6 0,-6-1-67,0 0 0,-1 0 0,1-2 0,-2 0 0,0 0 0,0-1 0,-1-1 0,0 0 0,-1-1 0,-1 0 0,0 0 0,-1-1 0,0 0 0,9-27 0,-18 42 0,0 0 0,0 0 0,0 0 0,0 0 0,0 0 0,0 0 0,-1 0 0,1 0 0,0 0 0,0 0 0,0 0 0,0 0 0,0 0 0,0 0 0,-1 0 0,1 0 0,0 0 0,0 0 0,0 0 0,0 0 0,0 0 0,0 0 0,0-1 0,-1 1 0,1 0 0,0 0 0,0 0 0,0 0 0,0 0 0,0 0 0,0 0 0,0 0 0,0-1 0,0 1 0,0 0 0,-1 0 0,1 0 0,0 0 0,0 0 0,0 0 0,0-1 0,0 1 0,0 0 0,0 0 0,0 0 0,0 0 0,0 0 0,0 0 0,0-1 0,0 1 0,0 0 0,0 0 0,1 0 0,-9 8 0,-16 23 0,-30 55 0,47-75 0,2 0 0,-1 1 0,1-1 0,1 1 0,0 1 0,1-1 0,0 0 0,-1 25 0,4-36-41,0 0-1,0 0 1,0 0 0,0 0-1,1 0 1,-1 0 0,0 0-1,1 0 1,-1 0 0,1 0-1,-1 0 1,1 0 0,-1-1-1,1 1 1,-1 0 0,1 0-1,0-1 1,-1 1 0,1 0-1,0-1 1,0 1 0,0-1-1,0 1 1,-1-1-1,1 1 1,0-1 0,0 0-1,0 1 1,0-1 0,0 0-1,0 0 1,0 0 0,0 1-1,0-1 1,0 0 0,0 0-1,0-1 1,0 1 0,0 0-1,0 0 1,0 0 0,1-1-1,3 0-454,1 0-1,-1 0 1,1-1-1,-1 0 1,0 0 0,9-5-1,2-4-2728,1-2-1,-2 0 1,0-1-1,25-30 1,-5 4-3325</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6.962"/>
    </inkml:context>
    <inkml:brush xml:id="br0">
      <inkml:brushProperty name="width" value="0.025" units="cm"/>
      <inkml:brushProperty name="height" value="0.025" units="cm"/>
    </inkml:brush>
  </inkml:definitions>
  <inkml:trace contextRef="#ctx0" brushRef="#br0">197 49 10602,'0'0'4794,"2"-8"-395,6-25-753,-8 32-3594,0 1-1,0 0 1,0 0 0,0-1 0,0 1-1,0 0 1,-1-1 0,1 1 0,0 0-1,0 0 1,0-1 0,0 1 0,0 0-1,0 0 1,-1-1 0,1 1 0,0 0-1,0 0 1,0-1 0,-1 1 0,1 0-1,0 0 1,0 0 0,0-1 0,-1 1-1,1 0 1,0 0 0,-1 0-1,1 0 1,0 0 0,0 0 0,-1 0-1,1 0 1,0-1 0,-1 1 0,1 0-1,0 0 1,0 0 0,-1 0 0,1 0-1,0 1 1,-1-1 0,1 0 0,0 0-1,0 0 1,-1 0 0,1 0 0,0 0-1,-1 0 1,1 1 0,0-1 0,0 0-1,0 0 1,-1 0 0,-14 8 492,1 1-239,1 1 1,0 0-1,1 1 1,0 0-1,1 1 1,0 0-1,1 1 1,-12 19-1,21-31-273,0 0 1,1 0-1,-1 1 1,0-1-1,1 0 1,-1 1-1,1-1 0,0 0 1,-1 1-1,1-1 1,0 1-1,0-1 1,0 0-1,0 1 0,0 2 1,0-3-18,1 0 0,-1-1 0,0 1-1,1 0 1,-1-1 0,1 1 0,-1-1 0,1 1 0,-1 0 0,1-1 0,-1 1 0,1-1 0,0 1 0,-1-1-1,1 0 1,0 1 0,-1-1 0,1 0 0,0 1 0,-1-1 0,2 0 0,5 2 8,0-1 0,0-1 0,-1 0 0,1 0 0,10-1 0,1 0-143,2 1-394,62 3-3858,-78-2 4204,1-1-1,-1 1 1,1 0 0,-1 1 0,1-1-1,-1 1 1,0 0 0,0 0 0,0 0-1,0 0 1,0 1 0,0 0 0,0 0-1,4 4 1,-7-5 309,0-1 1,0 1-1,0 0 0,0 0 0,0-1 1,0 1-1,-1 0 0,1 0 1,-1 0-1,1 0 0,-1 0 0,0 0 1,1 0-1,-1 0 0,0 0 0,-1 0 1,1 0-1,0 0 0,0-1 0,-1 1 1,1 0-1,-1 0 0,0 0 0,1 0 1,-1 0-1,0-1 0,0 1 1,0 0-1,0-1 0,-1 1 0,1-1 1,0 1-1,-1-1 0,-1 2 0,-7 7 864,0-2 0,-1 1 0,-20 12 1,22-15-912,-14 9 295,-62 38-64,76-49-341,0 1-1,0-1 1,0-1-1,-1 0 1,1 0-1,-1-1 1,-16 2-1,9-6-1558,9-7-3122,4-10-4795</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7.426"/>
    </inkml:context>
    <inkml:brush xml:id="br0">
      <inkml:brushProperty name="width" value="0.025" units="cm"/>
      <inkml:brushProperty name="height" value="0.025" units="cm"/>
    </inkml:brush>
  </inkml:definitions>
  <inkml:trace contextRef="#ctx0" brushRef="#br0">96 86 17905,'0'0'10394,"-4"9"-9236,-10 33-298,13-41-825,1-1 0,0 1 0,0 0 0,0 0 0,0 0 0,0 0 1,1 0-1,-1 0 0,0 0 0,0 0 0,1 0 0,-1-1 0,0 1 0,1 0 1,-1 0-1,1 0 0,-1 0 0,1-1 0,-1 1 0,1 0 0,0-1 0,-1 1 1,1 0-1,0-1 0,-1 1 0,1-1 0,0 1 0,0-1 0,0 1 1,0-1-1,-1 0 0,1 1 0,0-1 0,2 0 0,31 5 714,-31-5-651,6 0-70,1-1 0,-1 0 0,0-1 0,1 0 0,-1 0 0,0 0 0,0-1 0,-1-1-1,1 0 1,14-8 0,-19 9-25,1 1 1,-1-1-1,0 0 0,0-1 0,0 1 0,0-1 1,0 0-1,-1 0 0,0 0 0,1 0 0,-2 0 0,1-1 1,0 1-1,-1-1 0,0 0 0,0 0 0,0 0 0,-1 0 1,0 0-1,2-10 0,-3 14-3,0 0 0,0-1 0,0 1 0,0-1 0,-1 1 0,1 0 0,0 0 0,-1-1 0,1 1 0,0 0 0,-1-1 0,0 1 0,1 0 0,-1 0 0,0 0 0,1 0 0,-1 0 0,0 0 0,0 0 0,0 0 0,0 0 0,0 0 0,0 0 0,-2-1 0,0 1 0,0 0 0,0 0 0,0 0 0,0 0 0,0 0 0,-1 1 0,1-1 0,0 1 0,0 0 0,-5 0 0,-1 1 0,0 0 0,0 1 0,0 0 0,0 0 0,0 1 0,-16 7 0,8 0 0,0 1 0,1 0 0,0 1 0,0 1 0,-14 16 0,23-22 0,1 0 0,0 1 0,0-1 0,0 1 0,1 0 0,1 1 0,-1-1 0,1 1 0,1 0 0,-1 0 0,2 0 0,-4 17 0,6-24 1,-1 0 0,1 0 0,0 0 0,1 0-1,-1 0 1,0 0 0,0 0 0,1 0 0,-1 0 0,1 0 0,0 0 0,0 0-1,-1 0 1,1 0 0,1 0 0,-1 0 0,0-1 0,0 1 0,1 0 0,-1-1-1,3 3 1,0-1 1,0-1 0,0 1 0,1-1 0,-1 0 0,1 0 0,-1 0 0,1-1 0,-1 0 0,7 1 0,9 1-51,0-2 1,1 0 0,30-4-1,11-7-1979,-1-11-5174</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0.495"/>
    </inkml:context>
    <inkml:brush xml:id="br0">
      <inkml:brushProperty name="width" value="0.025" units="cm"/>
      <inkml:brushProperty name="height" value="0.025" units="cm"/>
    </inkml:brush>
  </inkml:definitions>
  <inkml:trace contextRef="#ctx0" brushRef="#br0">254 25 8648,'0'-1'563,"0"1"1,-1-1-1,1 0 0,-1 0 0,1 0 1,-1 0-1,1 0 0,-1 1 1,0-1-1,1 0 0,-1 0 0,0 1 1,1-1-1,-1 0 0,0 1 0,0-1 1,0 1-1,-1-1 0,-23-7 3267,-25 5-1453,50 3-2326,-8 1 77,0 0 0,0 1 1,1 0-1,-1 0 0,1 0 0,-1 1 0,1 1 0,0-1 0,0 1 0,0 0 1,1 0-1,-1 1 0,1 0 0,0 0 0,1 1 0,-1 0 0,1-1 0,0 2 1,0-1-1,1 1 0,0-1 0,0 1 0,1 0 0,-1 1 0,2-1 0,-1 1 0,1-1 1,0 1-1,0 0 0,1-1 0,0 12 0,1-18-122,0 0-1,1 0 0,-1 0 1,1 0-1,-1 0 1,1 0-1,-1 0 1,1 0-1,0 0 1,0 0-1,-1 0 1,1-1-1,0 1 0,0 0 1,0 0-1,0-1 1,0 1-1,0-1 1,0 1-1,0-1 1,0 1-1,0-1 1,0 1-1,0-1 0,0 0 1,0 0-1,0 1 1,0-1-1,1 0 1,-1 0-1,0 0 1,0 0-1,0-1 1,0 1-1,0 0 0,2-1 1,3 1 31,0-1-1,0 0 1,0 0 0,0 0 0,0-1-1,6-2 1,2-4 3,0 1 0,-1-2-1,-1 0 1,1 0 0,11-13-1,-18 16 13,0 1 0,0-2 0,-1 1-1,0 0 1,0-1 0,-1 0 0,1 0 0,-2 0-1,1-1 1,-1 1 0,3-11 0,-31 75 1655,-3 3-1759,23-47 61,0 0 1,1 0-1,1 0 1,0 0-1,1 1 1,0-1-1,1 1 1,1 22-1,1-35-25,-1 1 0,1 0-1,-1-1 1,1 1 0,0-1 0,0 0 0,0 1 0,0-1-1,0 0 1,0 0 0,0 1 0,1-1 0,-1 0-1,0 0 1,1 0 0,-1 0 0,0 0 0,1-1-1,-1 1 1,1 0 0,0-1 0,-1 1 0,1-1 0,-1 0-1,1 1 1,0-1 0,-1 0 0,1 0 0,0 0-1,2 0 1,4 0-206,-1-1-1,0 0 0,0 0 0,0 0 1,0-1-1,8-2 0,-5-1-1160,1 0 0,-1-1-1,-1 0 1,1 0-1,-1-1 1,10-9 0,17-21-9647</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0.883"/>
    </inkml:context>
    <inkml:brush xml:id="br0">
      <inkml:brushProperty name="width" value="0.025" units="cm"/>
      <inkml:brushProperty name="height" value="0.025" units="cm"/>
    </inkml:brush>
  </inkml:definitions>
  <inkml:trace contextRef="#ctx0" brushRef="#br0">141 0 12364,'0'0'16848,"0"11"-16106,-6 22-377,-2 1 0,-1-1 1,-1-1-1,-27 57 0,18-45-36,2 1 0,-12 51 0,27-90-332,1-1 1,0 0-1,0 1 1,1-1-1,-1 1 1,1-1-1,1 1 1,0 8-1,0-12-14,-1-1 0,1 1 0,0-1 0,0 1 0,0-1 0,0 1 0,0-1 0,0 0 0,0 0 0,0 1 0,1-1 0,-1 0 0,0 0 0,1 0 0,-1 0 0,1-1 0,-1 1 0,1 0 0,-1-1 0,1 1 0,0-1 0,-1 1 0,1-1 0,0 0 0,-1 1 0,1-1 0,0 0 0,-1 0 0,1 0 0,2-1 0,2 1-509,0 0-1,-1-1 0,1 0 1,-1 0-1,1 0 0,9-4 1,-9 3-947,0-1 0,0 0 0,-1-1 0,1 1 0,8-10 0,17-16-10469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1.665"/>
    </inkml:context>
    <inkml:brush xml:id="br0">
      <inkml:brushProperty name="width" value="0.025" units="cm"/>
      <inkml:brushProperty name="height" value="0.025" units="cm"/>
    </inkml:brush>
  </inkml:definitions>
  <inkml:trace contextRef="#ctx0" brushRef="#br0">129 1 18802,'0'0'3747,"-12"13"-1275,4-5-2113,-12 13 1069,-30 43 0,45-57-1308,0-1-1,1 1 0,0 0 0,1 0 1,0 0-1,0 1 0,0-1 0,1 1 0,0 0 1,1-1-1,-1 1 0,2 0 0,-1 10 1,1-17-118,1 0 0,-1 0 1,0-1-1,1 1 1,-1 0-1,1 0 0,0-1 1,-1 1-1,1 0 0,-1-1 1,1 1-1,0-1 1,0 1-1,-1-1 0,1 1 1,0-1-1,0 1 1,0-1-1,-1 0 0,1 1 1,0-1-1,0 0 0,0 0 1,0 1-1,0-1 1,0 0-1,0 0 0,-1 0 1,1 0-1,0 0 0,0-1 1,0 1-1,0 0 1,0 0-1,0-1 0,-1 1 1,1 0-1,0-1 1,0 1-1,0-1 0,1 0 1,36-18 169,28-48 84,-51 49-209,1 2-1,33-29 0,-49 45-46,1 0 1,-1-1-1,0 1 1,0 0 0,1 0-1,-1-1 1,0 1-1,0 0 1,1-1-1,-1 1 1,0 0-1,1 0 1,-1 0-1,0-1 1,1 1-1,-1 0 1,1 0-1,-1 0 1,0 0-1,1 0 1,-1 0-1,1 0 1,-1 0-1,0 0 1,1 0-1,-1 0 1,1 0-1,-1 0 1,0 0-1,1 0 1,-1 0-1,0 0 1,1 0 0,-1 0-1,1 1 1,-1-1-1,0 0 1,1 0-1,-1 0 1,0 1-1,1-1 1,-1 0-1,0 0 1,0 1-1,1-1 1,-1 0-1,0 1 1,1 0-1,-2 26 172,-15 33 213,13-51-335,-1 2 19,0 1 1,0 0 0,1 0 0,1 0 0,0 0 0,0 14 0,2-25-62,0-1 0,0 1-1,1-1 1,-1 1 0,0-1 0,1 1-1,-1-1 1,0 1 0,1-1 0,-1 1 0,1-1-1,-1 0 1,1 1 0,-1-1 0,1 0-1,-1 1 1,1-1 0,-1 0 0,1 0-1,-1 0 1,1 1 0,-1-1 0,1 0 0,-1 0-1,1 0 1,0 0 0,-1 0 0,1 0-1,-1 0 1,1 0 0,-1 0 0,1 0 0,0-1-1,-1 1 1,1 0 0,-1 0 0,1 0-1,-1-1 1,1 1 0,0-1 0,25-9 266,7-9-102,53-43 0,-59 41-719,0 1 0,54-28-1,-81 48 520,1-1 0,-1 1 0,0 0 0,1-1 0,-1 1 0,0 0 0,1 0 0,-1-1 0,0 1 0,1 0 0,-1 0 0,0 0 0,1 0 0,-1-1 0,1 1 0,-1 0 0,0 0 0,1 0 0,-1 0 0,1 0-1,-1 0 1,0 0 0,1 0 0,-1 0 0,1 0 0,-1 0 0,0 1 0,1-1 0,-1 0 0,0 0 0,1 0 0,-1 0 0,1 1 0,-1-1 0,0 0 0,1 0 0,-1 1 0,0-1 0,0 0 0,1 0 0,-1 1 0,-5 19-311,-25 31 506,27-46-222,-3 4 64,1-3-18,1 0 0,0 1 0,1 0 0,0-1 1,0 1-1,-3 9 0,6-16-19,0 0 0,0 1 0,1-1-1,-1 0 1,0 1 0,0-1 0,0 0 0,0 1 0,0-1 0,0 0-1,0 1 1,1-1 0,-1 0 0,0 0 0,0 1 0,0-1 0,1 0-1,-1 1 1,0-1 0,0 0 0,1 0 0,-1 0 0,0 1 0,0-1 0,1 0-1,-1 0 1,0 0 0,1 0 0,-1 0 0,0 1 0,1-1 0,-1 0-1,0 0 1,1 0 0,-1 0 0,0 0 0,1 0 0,-1 0 0,0 0 0,1 0-1,-1 0 1,0 0 0,1-1 0,-1 1 0,0 0 0,1 0 0,-1 0-1,0 0 1,1 0 0,-1-1 0,0 1 0,1 0 0,20-8-574,5-9 199,0 0 1,-1-2-1,31-29 0,-29 23-332,59-39 1,-82 66-70,-6 10 597,-8 12 278,-14 24 772,2 1 0,-21 67-1,37-95-556,0 1 0,2-1-1,1 1 1,0 0-1,1 0 1,2 0-1,0 0 1,5 35 0,14 11-240,-13-53-33,-2 0 0,0 1 0,-1-1 1,3 23-1,-6-27-3,0 0 0,-1-1 0,0 1 0,0-1 0,-1 1 0,-1-1 0,0 0 0,0 0 0,-1 0 0,-5 11 0,7-17 106,-1 0-1,0 0 0,1 0 0,-1 0 0,0 0 0,-1-1 0,1 1 1,-1-1-1,1 0 0,-1 0 0,0 0 0,0-1 0,0 0 1,0 1-1,-1-1 0,1-1 0,-1 1 0,1-1 0,-1 1 0,0-1 1,1 0-1,-1-1 0,0 1 0,-9-2 0,13 1-94,-1 0-1,0 0 0,1 0 1,-1-1-1,0 1 0,1-1 1,-1 1-1,1-1 0,-1 0 1,1 0-1,-1 0 0,1 0 1,0 0-1,-1 0 0,1 0 1,0 0-1,0 0 0,0 0 1,0-1-1,-2-1 0,1-2 26,0 1 0,0 0 0,0-1 0,0 1 0,1-1 0,0 0-1,-1-5 1,0-7 43,0 1-1,2-1 1,2-22-1,0 23-161,1 1 0,1-1 1,0 0-1,2 1 0,-1 0 0,2 0 1,0 1-1,1 0 0,0 0 0,1 0 0,1 1 1,18-19-1,13-11-1215,3 2 0,49-36 0,-89 74 1128,55-44-7682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2.603"/>
    </inkml:context>
    <inkml:brush xml:id="br0">
      <inkml:brushProperty name="width" value="0.025" units="cm"/>
      <inkml:brushProperty name="height" value="0.025" units="cm"/>
    </inkml:brush>
  </inkml:definitions>
  <inkml:trace contextRef="#ctx0" brushRef="#br0">350 13 6598,'3'-12'18571,"-17"23"-15335,-13 16-5965,20-19 4337,-79 86 221,-122 101-1,197-185-5325,25-21 1228,29-27-1990,-3-6-1144,3-7-2102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5.422"/>
    </inkml:context>
    <inkml:brush xml:id="br0">
      <inkml:brushProperty name="width" value="0.025" units="cm"/>
      <inkml:brushProperty name="height" value="0.025" units="cm"/>
      <inkml:brushProperty name="color" value="#E71224"/>
    </inkml:brush>
  </inkml:definitions>
  <inkml:trace contextRef="#ctx0" brushRef="#br0">13 172 10442,'0'0'15214,"-3"64"-14861,-3-42 63,3-4 32,2 0-223,1-2-129,0-6-32,0-3-64,10-7-929,2 0-1025,1-14-2018,-1-9-3395</inkml:trace>
  <inkml:trace contextRef="#ctx0" brushRef="#br0" timeOffset="1">55 1 14798,'0'0'16752,"1"9"-20404,7-5-1985,-1-3-4292</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2.958"/>
    </inkml:context>
    <inkml:brush xml:id="br0">
      <inkml:brushProperty name="width" value="0.025" units="cm"/>
      <inkml:brushProperty name="height" value="0.025" units="cm"/>
    </inkml:brush>
  </inkml:definitions>
  <inkml:trace contextRef="#ctx0" brushRef="#br0">104 23 6951,'0'0'13837,"8"-6"-12172,-2 2-1464,16-8 192,-22 12-378,1 0 0,0 0-1,-1 0 1,1 0-1,-1 0 1,1 0 0,-1 1-1,1-1 1,0 0-1,-1 0 1,1 0-1,-1 1 1,1-1 0,-1 0-1,1 1 1,-1-1-1,0 0 1,1 1 0,-1-1-1,1 1 1,-1-1-1,0 1 1,1-1 0,-1 1-1,0-1 1,0 1-1,1-1 1,-1 1-1,0-1 1,0 1 0,0-1-1,0 1 1,1 0-1,-1-1 1,0 1 0,0-1-1,0 1 1,0-1-1,0 1 1,-1 0-1,1-1 1,0 1 0,0-1-1,0 1 1,-1 0-1,-1 41 909,-2-1 0,-12 53 0,9-62-597,1 0 0,2 1 0,1-1 0,1 1 0,4 35 0,-2-67-381,0 0 0,0 0-1,0 0 1,1-1 0,-1 1 0,0 0 0,0 0 0,1 0-1,-1 0 1,1 0 0,-1-1 0,1 1 0,-1 0 0,1 0-1,0-1 1,-1 1 0,1-1 0,0 1 0,-1 0 0,1-1-1,0 1 1,0-1 0,1 1 0,-2-1-116,1 0 0,-1 0 0,1 0 1,-1 0-1,1 0 0,-1 0 0,0 0 0,1 0 0,-1 0 1,1 0-1,-1 0 0,0-1 0,1 1 0,-1 0 0,0 0 1,1 0-1,-1-1 0,1 1 0,-1 0 0,0 0 1,0-1-1,1 1 0,-1 0 0,0-1 0,1 1 0,-1 0 1,0-1-1,0 1 0,0 0 0,1-1 0,-1 1 0,0-1 1,0 1-1,0 0 0,0-1 0,0 1 0,0-1 0,0 1 1,0-1-1,0 1 0,0 0 0,0-1 0,0 1 1,0-1-1,0 1 0,0 0 0,0-1 0,-1 1 0,1-1 1,-2-17-6204</inkml:trace>
  <inkml:trace contextRef="#ctx0" brushRef="#br0" timeOffset="1">1 241 14734,'0'0'9513,"67"-5"-9289,-34 11-160,2-3-865,-1-3-2690,2 0-3171</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3.487"/>
    </inkml:context>
    <inkml:brush xml:id="br0">
      <inkml:brushProperty name="width" value="0.025" units="cm"/>
      <inkml:brushProperty name="height" value="0.025" units="cm"/>
    </inkml:brush>
  </inkml:definitions>
  <inkml:trace contextRef="#ctx0" brushRef="#br0">364 61 8872,'0'0'10410,"1"-9"-5205,0-27-1799,-1 36-3311,0-1 0,-1 0-1,1 0 1,0 0 0,-1 1 0,1-1 0,0 0 0,-1 0-1,1 1 1,-1-1 0,0 0 0,1 1 0,-1-1-1,1 1 1,-1-1 0,0 0 0,0 1 0,1 0-1,-1-1 1,0 1 0,0-1 0,1 1 0,-1 0 0,0 0-1,0-1 1,0 1 0,0 0 0,1 0 0,-1 0-1,0 0 1,0 0 0,0 0 0,0 0 0,0 0-1,-1 1 1,-29 5 368,12 2-416,0 0 1,1 1-1,0 1 0,1 1 1,-17 13-1,-79 71 5,97-81-31,-1 6-5,17-20-16,0 0 0,0 0-1,0 1 1,-1-1 0,1 0 0,0 0-1,0 1 1,0-1 0,0 0 0,0 1-1,0-1 1,0 0 0,0 0 0,0 1-1,0-1 1,0 0 0,0 1 0,0-1-1,0 0 1,0 0 0,1 1 0,-1-1 0,0 0-1,0 0 1,0 1 0,0-1 0,0 0-1,1 0 1,-1 1 0,0-1 0,0 0-1,0 0 1,1 0 0,-1 0 0,0 1-1,0-1 1,1 0 0,39 3 23,-21-4 38,28-1-23,-19 0-54,51 4 0,-74-2-1,1 1 0,0 0 0,-1 0-1,1 0 1,-1 0 0,1 1 0,-1 0 0,0 0 0,0 1 0,0 0 0,0-1 0,0 1-1,-1 1 1,9 7 0,-11-9 28,0 1 1,-1-1-1,1 1 0,-1 0 0,1-1 0,-1 1 0,0 0 1,0 0-1,0 0 0,0 0 0,-1 0 0,1 0 0,-1 0 1,0 1-1,0-1 0,0 0 0,0 0 0,-1 0 0,1 0 0,-1 0 1,0 0-1,1 0 0,-1 0 0,-1 0 0,1 0 0,0 0 1,-1-1-1,1 1 0,-1 0 0,0-1 0,0 0 0,-3 4 1,-5 5 60,-1 1 0,0-2 0,-1 1 0,0-2 0,-14 9 0,4-3-72,-1-1 0,-42 17 0,57-27 0,-1-1 0,1 0 0,0 0 0,-1-1 0,1-1 0,-1 1 0,0-1 0,0-1 0,1 1 0,-1-2 0,0 1 0,-10-3 0,17 3-77,1-1-1,0 0 1,0 0 0,-1 1 0,1-1-1,0 0 1,0 0 0,0 0 0,0-1-1,0 1 1,0 0 0,0 0 0,1 0-1,-1-1 1,0 1 0,1 0 0,-1-1-1,1 1 1,-1-1 0,1 1 0,-1 0-1,1-1 1,0 1 0,0-1 0,0-2-1,3-40-5894,8 15-3375</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3.986"/>
    </inkml:context>
    <inkml:brush xml:id="br0">
      <inkml:brushProperty name="width" value="0.025" units="cm"/>
      <inkml:brushProperty name="height" value="0.025" units="cm"/>
    </inkml:brush>
  </inkml:definitions>
  <inkml:trace contextRef="#ctx0" brushRef="#br0">1 47 18001,'0'0'12748,"88"11"-11787,-37-11-609,5 0-256,-2-8-352,-1-3-2018,-8-7-3043,-12-2-3908</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4.358"/>
    </inkml:context>
    <inkml:brush xml:id="br0">
      <inkml:brushProperty name="width" value="0.025" units="cm"/>
      <inkml:brushProperty name="height" value="0.025" units="cm"/>
    </inkml:brush>
  </inkml:definitions>
  <inkml:trace contextRef="#ctx0" brushRef="#br0">241 1 15695,'0'0'12486,"-9"2"-12053,-3 2-411,0 1-1,0 1 1,1 0 0,-1 0 0,1 1 0,1 1-1,0 0 1,0 0 0,0 1 0,-13 15 0,10-9 10,0 1 0,1 0 0,1 0 0,0 1 0,2 1 0,-14 32 0,21-47-25,1-1 0,1 1-1,-1 0 1,0 0 0,1 0-1,-1 0 1,1 0 0,0 0-1,0 0 1,0 0 0,1 5-1,-1-6-19,1-1-1,-1 0 0,1 1 0,0-1 1,-1 0-1,1 0 0,0 0 1,-1 0-1,1 0 0,0 0 0,0 0 1,0 0-1,0 0 0,0 0 1,0 0-1,0 0 0,1-1 0,-1 1 1,1 0-1,4 1-163,-1-1-1,0 0 1,1 0 0,-1-1-1,1 0 1,-1 0 0,1 0-1,-1 0 1,1-1 0,-1 0-1,9-2 1,1-2-980,0 0 1,0-1-1,0-1 0,-1-1 1,19-12-1,21-19-5591</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4.903"/>
    </inkml:context>
    <inkml:brush xml:id="br0">
      <inkml:brushProperty name="width" value="0.025" units="cm"/>
      <inkml:brushProperty name="height" value="0.025" units="cm"/>
    </inkml:brush>
  </inkml:definitions>
  <inkml:trace contextRef="#ctx0" brushRef="#br0">152 1 3716,'0'0'10660,"-8"8"-6138,-16 18-2519,-41 55 0,58-71-1735,1 0 1,0 0 0,0 0-1,1 1 1,0 0 0,1 0-1,0 0 1,1 0 0,0 1-1,-2 22 1,5-33-250,0 0 0,0 1 0,0-1-1,1 0 1,-1 0 0,0 0 0,1 1 0,-1-1 0,1 0-1,0 0 1,-1 0 0,1 0 0,0 0 0,-1 0 0,1 0-1,0 0 1,0 0 0,0 0 0,0-1 0,0 1 0,0 0 0,0-1-1,0 1 1,0 0 0,1-1 0,-1 1 0,0-1 0,0 0-1,0 1 1,1-1 0,-1 0 0,0 0 0,0 0 0,1 0-1,-1 0 1,0 0 0,0 0 0,1 0 0,-1-1 0,0 1-1,0 0 1,0-1 0,2 0 0,5-1 98,0 1 0,-1-2 1,0 1-1,1-1 0,-1 0 0,7-5 1,4-4-31,-2 0 0,1-1 0,-2-1 0,1 0 1,-2-2-1,0 1 0,-1-1 0,-1-1 0,0-1 1,-1 0-1,9-19 0,-20 29 470,-9 14-400,-10 14-92,-3 6 15,-43 57 330,58-73-135,1-1-1,0 1 1,1 1 0,0-1 0,0 1 0,-4 18-1,9-28-262,-1-1-1,1 1 0,0 0 0,0-1 1,0 1-1,0 0 0,0-1 0,0 1 0,0-1 1,0 1-1,0 0 0,0-1 0,0 1 1,0 0-1,1-1 0,-1 1 0,0-1 1,0 1-1,1-1 0,-1 1 0,0-1 1,1 1-1,-1 0 0,0-1 0,1 0 0,-1 1 1,1-1-1,-1 1 0,1-1 0,-1 0 1,1 1-1,-1-1 0,1 0 0,0 1 1,-1-1-1,1 0 0,-1 0 0,1 0 1,0 1-1,-1-1 0,1 0 0,-1 0 0,1 0 1,0 0-1,-1 0 0,1 0 0,0 0 1,-1 0-1,1-1 0,-1 1 0,1 0 1,0 0-1,-1 0 0,2-1 0,34-12 391,-8-2-402,42-31 0,-48 30 0,0 1 0,1 2 0,29-14 0,-51 27-1,0-1 0,-1 1 0,1 0 0,0-1 0,0 1 0,0 0 0,0-1 0,-1 1 0,1 0 0,0 0 0,0 0 0,0 0 1,0 0-1,0 0 0,0 0 0,0 0 0,0 0 0,-1 0 0,1 0 0,0 1 0,0-1 0,0 0 0,0 1 0,0-1 0,-1 0 0,1 1 0,0-1 0,0 1 0,-1 0 0,1-1 0,1 2 0,-1 0-4,0 1 0,0-1-1,-1 0 1,1 1-1,-1-1 1,1 0 0,-1 1-1,0-1 1,1 1 0,-1-1-1,-1 0 1,1 4 0,-3 12-36,0 1 1,-9 26 0,10-38 37,0-1 19,-4 15 108,7-16-65,8-11-34,2-7-25,0 0 0,-1-1 0,0 0 0,-1 0 0,-1-1 0,0-1 0,-1 1 0,0-1 0,-2 0 0,0-1 0,0 1 0,-2-1 0,0 0 0,1-29 0,-4 46 0,0 0 0,0-1 0,0 1 0,0 0 0,0 0 0,0 0 0,0-1 0,-1 1 0,1 0 0,0 0 0,0 0 0,0 0 0,0-1 0,0 1 0,0 0 0,-1 0 0,1 0 0,0 0 0,0 0 0,0-1 0,0 1 0,-1 0 0,1 0 0,0 0 0,0 0 0,0 0 0,-1 0 0,1 0 0,0 0 0,0 0 0,0 0 0,-1 0 0,1 0 0,0 0 0,0 0 0,-1 0 0,1 0 0,0 0 0,0 0 0,0 0 0,-1 0 0,1 0 0,0 0 0,0 0 0,0 0 0,0 0 0,-1 1 0,1-1 0,0 0 0,0 0 0,0 0 0,0 0 0,-1 0 0,1 1 0,0-1 0,0 0 0,0 0 0,0 0 0,0 1 0,0-1 0,0 0 0,-1 0 0,1 0 0,0 1 0,0-1 0,0 0 0,0 0 0,-10 12 0,9-10-233,0 0 1,0 0-1,0 0 1,0 0-1,0 0 1,1 0-1,-1 0 0,1 0 1,-1 0-1,1 1 1,0-1-1,0 0 1,0 0-1,0 0 0,0 0 1,0 0-1,1 1 1,-1-1-1,1 0 1,0 0-1,-1 0 0,1 0 1,0 0-1,0 0 1,0 0-1,0-1 0,1 1 1,-1 0-1,2 2 1,1-3-382,-1 1 0,0 0 0,1-1 0,-1 0 0,1 0 0,0 0 0,-1 0 0,1 0 1,0-1-1,-1 0 0,1 0 0,0 0 0,0 0 0,-1 0 0,1-1 0,5-1 0,12-5-7116</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5.476"/>
    </inkml:context>
    <inkml:brush xml:id="br0">
      <inkml:brushProperty name="width" value="0.025" units="cm"/>
      <inkml:brushProperty name="height" value="0.025" units="cm"/>
    </inkml:brush>
  </inkml:definitions>
  <inkml:trace contextRef="#ctx0" brushRef="#br0">0 70 7239,'0'0'13794,"9"-3"-11247,-7 2-2414,49-13 3009,-46 13-2916,-1 0 0,0 0 0,0 1 0,1 0 0,-1-1 0,0 2 0,0-1 0,1 0 0,-1 1 0,0 0 0,0 0 0,5 1 1,-8-1-187,1 1 0,-1-1 1,0 1-1,0-1 0,0 1 1,0-1-1,0 1 0,0 0 1,0-1-1,0 1 0,0 0 1,-1 0-1,1-1 0,-1 1 1,1 0-1,-1 0 0,0 0 1,0 0-1,0 0 0,0 0 1,0-1-1,0 1 0,0 0 1,-1 0-1,0 3 0,-16 47 1186,4-28-996,7-15-172,0 0 1,1 1 0,1 0-1,-1 0 1,2 0 0,-1 1-1,-2 14 1,6-25-59,0 0 0,0 1 0,0-1 0,0 0 0,0 1 0,0-1 0,0 0 0,0 1 0,0-1 0,0 0 0,0 1 0,0-1 0,0 0 0,1 0 0,-1 1 0,0-1 0,0 0 0,0 1 0,0-1 0,1 0 0,-1 0 0,0 1 0,0-1 0,1 0 0,-1 0 0,0 1 0,0-1 0,1 0 0,-1 0 0,0 0 0,0 0 0,1 1 0,-1-1 0,0 0 0,1 0 0,-1 0 0,0 0 0,1 0 0,-1 0 0,1 0 0,19-4 0,17-17 0,-17 6 0,0-1 0,-1-2 0,0 0 0,-2-1 0,0 0 0,28-44 0,-40 52 0,-9 13 0,-11 17 0,13-14 0,0-1 0,0 1 0,0 0 0,0 0 0,1-1 0,0 1 0,0 0 0,0 1 0,0-1 0,1 0 0,0 0 0,0 0 0,0 0 0,2 7 0,-1-9 0,0-1 0,0 1 0,0-1 0,1 0 0,-1 1 0,1-1 0,-1 0 0,1 0 0,0 0 0,0 0 0,0 0 0,0-1 0,0 1 0,0-1 0,0 1 0,1-1 0,-1 0 0,1 1 0,-1-1 0,1-1 0,-1 1 0,1 0 0,-1 0 0,1-1 0,0 0 0,-1 1 0,1-1 0,4-1 0,11 1 0,0-2 0,0 0 0,1-1 0,-2-1 0,1-1 0,0 0 0,-1-2 0,0 0 0,0 0 0,-1-2 0,0 0 0,-1-1 0,0 0 0,0-1 0,-1-1 0,0 0 0,-1-1 0,21-27 0,-33 39 0,0-1 0,0 1 0,0 0 0,0-1 0,0 1 0,0-1 0,0 0 0,-1 1 0,1-1 0,0 0 0,-1 1 0,0-1 0,1 0 0,-1 0 0,0 1 0,0-1 0,0 0 0,0 0 0,0 0 0,0 1 0,0-1 0,-2-3 0,1 4 0,0 0 0,0 0 0,0 0 0,0 0 0,0 0 0,-1 1 0,1-1 0,0 0 0,-1 1 0,1-1 0,-1 1 0,1 0 0,-1-1 0,1 1 0,0 0 0,-1 0 0,1 0 0,-1 0 0,1 0 0,-4 0 0,-4 2 0,0-1 0,0 1 0,0 0 0,0 1 0,0 0 0,0 0 0,-12 8 0,9-4 0,2 1 0,-1 1 0,1 0 0,0 0 0,1 1 0,-11 14 0,18-22 0,0 0 0,1 0 0,-1 1 0,0-1 0,1 0 0,0 1 0,-1-1 0,1 1 0,0-1 0,0 1 0,1 0 0,-1-1 0,0 1 0,1 0 0,0 0 0,-1 0 0,1-1 0,0 1 0,1 0 0,-1 0 0,0-1 0,1 1 0,0 0 0,-1 0 0,1-1 0,0 1 0,0-1 0,1 1 0,-1-1 0,1 1 0,-1-1 0,1 0 0,0 0 0,-1 1 0,1-1 0,4 3 0,1 0-82,1 0 1,0-1-1,0 1 0,1-1 1,-1-1-1,1 0 0,0 0 1,0-1-1,12 3 0,5-2-1311,0-1 0,29-1-1,-5-2-7062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7.071"/>
    </inkml:context>
    <inkml:brush xml:id="br0">
      <inkml:brushProperty name="width" value="0.025" units="cm"/>
      <inkml:brushProperty name="height" value="0.025" units="cm"/>
    </inkml:brush>
  </inkml:definitions>
  <inkml:trace contextRef="#ctx0" brushRef="#br0">45 11 16400,'0'0'6384,"9"-3"-3827,-5 1-2417,-1 1 22,-1 0 1,0 0-1,0 1 0,1-1 1,-1 0-1,0 1 1,1 0-1,-1-1 0,0 1 1,1 0-1,3 1 1,-4-1-73,-1 1 1,0 0-1,0 0 1,0 0-1,0 0 1,0 0-1,0 0 1,0 0-1,0 1 1,0-1-1,0 0 1,-1 1-1,1-1 1,0 0-1,-1 1 1,0-1 0,1 0-1,-1 1 1,0-1-1,1 1 1,-1-1-1,0 1 1,0-1-1,0 1 1,0-1-1,-1 1 1,1 1-1,-2 17 128,-1 0 0,0 0-1,-2-1 1,0 1-1,-1-1 1,-1 0 0,-15 27-1,13-26-65,0-1 0,1 1-1,2 0 1,0 1 0,1-1-1,-5 36 1,10-54-152,0 0 0,0-1 0,0 1 0,0 0 0,1-1 0,-1 1 0,0-1 0,1 1 0,-1 0 0,1-1 0,-1 1 0,1-1 0,0 1 0,0-1 0,0 0 0,-1 1 0,1-1 0,1 0 0,-1 1 0,0-1 0,0 0 0,0 0 0,1 0 0,-1 0 0,0 0 0,1 0 0,-1-1 0,1 1 0,-1 0 0,1-1 0,-1 1 0,1-1 0,3 1 0,5 1 0,0-2 0,0 1 0,0-1 0,17-2 0,-2 0 0,15 0-902,0-1 0,61-14-1,-84 10-4334,-8-5-2194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7.427"/>
    </inkml:context>
    <inkml:brush xml:id="br0">
      <inkml:brushProperty name="width" value="0.025" units="cm"/>
      <inkml:brushProperty name="height" value="0.025" units="cm"/>
    </inkml:brush>
  </inkml:definitions>
  <inkml:trace contextRef="#ctx0" brushRef="#br0">18 0 5509,'0'0'18802,"-10"65"-16848,10-26 32,-1 8-385,-2 6-704,2 2-192,-1 4-449,2 0-224,0-5 0,0-6-641,3-11-1697,7-12-2242,5-16-2787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7.769"/>
    </inkml:context>
    <inkml:brush xml:id="br0">
      <inkml:brushProperty name="width" value="0.025" units="cm"/>
      <inkml:brushProperty name="height" value="0.025" units="cm"/>
    </inkml:brush>
  </inkml:definitions>
  <inkml:trace contextRef="#ctx0" brushRef="#br0">223 0 16015,'0'0'2114,"28"49"320,-8-17 353,6 6-1185,-1 7-385,-2 5-32,-5 2-288,-7 7-385,-10 3-159,-1 4-33,-21 5-128,-13 5-128,-15 0-32,-7 1-160,-13-3-1890,-3-9-2018,-2-11-4228</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1.703"/>
    </inkml:context>
    <inkml:brush xml:id="br0">
      <inkml:brushProperty name="width" value="0.025" units="cm"/>
      <inkml:brushProperty name="height" value="0.025" units="cm"/>
    </inkml:brush>
  </inkml:definitions>
  <inkml:trace contextRef="#ctx0" brushRef="#br0">176 1 6822,'3'1'15102,"-2"9"-12246,-2 10-3053,-5 7 1046,-2 0 0,-1-1 0,-1 0 0,-25 45 0,7-14 68,5-10-341,7-15-179,-14 40 0,27-64-240,1 1 1,-1 0 0,1-1 0,1 1-1,0 0 1,0 0 0,1 0 0,0 1 0,2 15-1,-1-23-153,-1 1-1,1-1 1,0 0-1,1 0 0,-1 1 1,0-1-1,1 0 1,-1 0-1,1 0 1,-1 0-1,1-1 1,0 1-1,0 0 0,0-1 1,0 1-1,0-1 1,0 0-1,0 1 1,1-1-1,-1 0 0,0 0 1,1-1-1,-1 1 1,1 0-1,-1-1 1,4 1-1,9 1-7,-1-1 0,1 0 0,19-2 0,-21 1 2,0-1-746,-1 0 1,1-1-1,19-4 0,-19 2-1172,0-1-1,-1 0 0,1 0 0,-1-1 1,20-14-1,-1-3-11687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5.854"/>
    </inkml:context>
    <inkml:brush xml:id="br0">
      <inkml:brushProperty name="width" value="0.025" units="cm"/>
      <inkml:brushProperty name="height" value="0.025" units="cm"/>
      <inkml:brushProperty name="color" value="#E71224"/>
    </inkml:brush>
  </inkml:definitions>
  <inkml:trace contextRef="#ctx0" brushRef="#br0">17 57 6694,'0'0'17510,"3"-5"-16810,-1 1-505,1 0-1,-1 1 1,1-1 0,0 1 0,0 0 0,1 0 0,-1 0 0,1 0 0,-1 0 0,1 1 0,0-1 0,0 1 0,0 0 0,0 0 0,0 1 0,1-1 0,-1 1 0,0 0 0,1 0 0,-1 0 0,1 1 0,8-1 0,-13 2-194,1-1 0,0 1 0,-1-1-1,1 1 1,0 0 0,-1-1 0,1 1 0,-1 0 0,1-1 0,-1 1 0,1 0 0,-1 0 0,1-1 0,-1 1 0,0 0 0,1 0-1,-1 0 1,0-1 0,0 1 0,0 0 0,1 0 0,-1 0 0,0 0 0,0 0 0,0 0 0,-1-1 0,1 1 0,0 0 0,0 0-1,0 0 1,-1 0 0,1-1 0,0 1 0,-1 2 0,-11 32 218,3-21 273,-1-1-1,0-1 1,-22 23 0,-16 16 669,82-50-1161,-3-5-1863,-26 3 977,0 0 0,0-1 0,0 1-1,-1-1 1,1-1 0,0 1 0,4-4 0,7-7-7074</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2.076"/>
    </inkml:context>
    <inkml:brush xml:id="br0">
      <inkml:brushProperty name="width" value="0.025" units="cm"/>
      <inkml:brushProperty name="height" value="0.025" units="cm"/>
    </inkml:brush>
  </inkml:definitions>
  <inkml:trace contextRef="#ctx0" brushRef="#br0">1 135 17553,'0'0'7180,"1"9"-5653,0-7-1399,-1 1 1,1-1-1,-1 0 1,1 0 0,0 1-1,0-1 1,0 0 0,0 0-1,0 0 1,1 0-1,-1 0 1,1 0 0,-1 0-1,1-1 1,-1 1 0,1 0-1,4 2 1,-3-3-2,0 0 0,0 0 0,0 0 0,0 0 0,1-1 0,-1 1-1,0-1 1,1 0 0,-1 0 0,0 0 0,1 0 0,-1-1 0,0 1 0,1-1 0,-1 0 0,6-2 0,-1 0-18,0-1 0,1 0 0,-2-1-1,1 1 1,0-2 0,-1 1 0,0-1 0,0 0 0,-1 0-1,10-12 1,-13 14-65,1-1 0,-1 1 0,0 0 0,0-1 0,0 0 0,0 0 0,-1 0 1,0 0-1,0 0 0,0-1 0,-1 1 0,0 0 0,0-1 0,0 1 0,0-1 0,-1 1 0,0-1 0,-1-8 0,1 13-44,0 1 0,-1-1 0,1 1 0,0-1 0,0 1 0,-1-1 0,1 1 0,0-1 0,-1 1 0,1-1 0,0 1 0,-1-1 0,1 1 0,-1-1 0,1 1 0,0 0 0,-1-1 0,1 1 0,-1 0 0,1 0 0,-1-1 0,0 1 0,1 0 0,-1 0 0,1-1 0,-1 1 0,1 0 0,-1 0 0,0 0 0,0 0 0,-22 6 0,-16 19 0,26-12 0,0 1 0,2 1 0,0 0 0,-16 30 0,21-36 0,2 0 0,0 1 0,0 0 0,0 0 0,2 0 0,-1 0 0,1 1 0,0-1 0,1 21 0,1-29 2,0-1 0,0 1 0,0 0 0,0-1 0,1 1-1,-1-1 1,1 0 0,-1 1 0,1-1 0,0 1 0,-1-1 0,1 0 0,0 1 0,0-1 0,0 0 0,0 0 0,0 0-1,0 0 1,0 0 0,1 0 0,-1 0 0,2 1 0,0 0 2,0-1 1,1 0-1,-1 0 1,0 0-1,1 0 0,-1 0 1,1-1-1,-1 0 1,7 0-1,0 0-67,-1-1 0,1 0 0,0-1 0,0 0 1,-1-1-1,15-5 0,-10 1-845,-1-1 0,0 1 0,0-2-1,12-10 1,-6 2-1927,0-1 0,-1-1-1,22-30 1,-1-8-4601</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2.761"/>
    </inkml:context>
    <inkml:brush xml:id="br0">
      <inkml:brushProperty name="width" value="0.025" units="cm"/>
      <inkml:brushProperty name="height" value="0.025" units="cm"/>
    </inkml:brush>
  </inkml:definitions>
  <inkml:trace contextRef="#ctx0" brushRef="#br0">166 0 9897,'0'0'12727,"-10"15"-10255,-13 19-996,1 0 1,2 2 0,1 0-1,-23 67 1,32-55-1426,2 1 0,2 0 0,2 0 0,2 0 0,7 66 0,-2 5-69,-6-222-472,1 38-253,7-94 1,-5 157 753,0 0 1,1-1-1,-1 1 1,1 0 0,-1 0-1,1-1 1,-1 1-1,1 0 1,-1 0-1,1 0 1,0 0-1,0 0 1,0 0 0,0 0-1,0 0 1,0 0-1,0 0 1,0 1-1,0-1 1,0 0-1,0 1 1,0-1 0,0 1-1,1-1 1,-1 1-1,0-1 1,3 1-1,43-4 155,-18 3-121,-15-2-51,0-1-1,0 0 1,0-1 0,-1-1 0,0 0 0,0-1 0,0-1 0,-1 0 0,0 0 0,0-1 0,-1-1-1,0 0 1,11-13 0,-7 4 185,0 0 0,-1 0 0,-1-2 0,-1 1-1,-1-2 1,0 1 0,8-29 0,-13 25-83,-5 12-96,-4 10 0,-3 9 0,-8 16 0,0 0 0,1 2 0,2-1 0,0 2 0,2-1 0,-11 45 0,12-44 0,1 0 0,2 1 0,1 0 0,1 0 0,1 0 0,1 0 0,4 43 0,-2-65 0,0-1 0,0 0 0,1-1 0,-1 1 0,1 0 0,0 0 0,-1-1 0,1 1 0,1-1 0,-1 1 0,0-1 0,0 0 0,1 0 0,0 0 0,-1 0 0,4 2 0,-5-3 0,0-1 0,0 1 0,0 0 0,0-1 0,0 1 0,0-1 0,1 1 0,-1-1 0,0 0 0,0 1 0,0-1 0,0 0 0,1 0 0,-1 0 0,0 0 0,0 0 0,0 0 0,1 0 0,-1 0 0,0-1 0,0 1 0,0 0 0,0-1 0,1 1 0,-1-1 0,0 1 0,0-1 0,0 1 0,0-1 0,0 0 0,0 1 0,0-1 0,-1 0 0,1 0 0,0 0 0,0 0 0,0 0 0,-1 0 0,1 0 0,-1 0 0,1 0 0,-1 0 0,2-2 0,0-7-8,-1 1 0,1-1 0,-1 0 1,-1 1-1,0-1 0,0 0 0,-1 1 0,0-1 0,-1 0 0,0 1 1,0 0-1,-1-1 0,0 1 0,-1 0 0,0 0 0,-7-11 1,1 2 10,-1 0 1,-1 1 0,0 0 0,-1 1 0,-1 1-1,-27-24 1,25 27 130,44 24-161,-3-5-776,2-1-1,-1-1 1,1-2-1,-1-1 1,42-1-1,-29-3-7283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4.832"/>
    </inkml:context>
    <inkml:brush xml:id="br0">
      <inkml:brushProperty name="width" value="0.025" units="cm"/>
      <inkml:brushProperty name="height" value="0.025" units="cm"/>
    </inkml:brush>
  </inkml:definitions>
  <inkml:trace contextRef="#ctx0" brushRef="#br0">201 58 8552,'-8'-25'9435,"-11"7"-3566,14 16-5432,0-1 1,-1 1-1,1 1 1,0-1-1,-1 1 1,1-1 0,-1 2-1,1-1 1,-9 0-1,8 1-501,-1 1-1,0-1 1,1 1-1,-1 0 1,0 1-1,1-1 1,-13 6 0,17-6 92,-1 0 0,1 1-1,-1-1 1,1 0 0,0 1 0,-1 0 0,1 0 0,0-1 0,0 1 0,0 0 0,0 1 0,1-1 0,-1 0 0,0 1 0,1-1 0,0 0 0,-3 6 0,4-7-28,1 0 0,-1 0 1,0 0-1,0 0 0,0 0 0,1 0 1,-1 0-1,0 0 0,1 0 0,-1-1 1,1 1-1,-1 0 0,1 0 0,-1 0 1,1-1-1,0 1 0,-1 0 1,1-1-1,0 1 0,0 0 0,0-1 1,-1 1-1,1-1 0,0 1 0,0-1 1,0 0-1,1 1 0,35 14 12,-23-10-10,8 4-106,-1 2 0,0 0 0,33 23 0,-49-30 81,0 0 1,0 0-1,0 0 1,-1 0 0,0 1-1,0 0 1,0 0-1,-1 0 1,1 0-1,-1 0 1,0 1 0,-1-1-1,1 1 1,-1 0-1,0 0 1,-1 0 0,1 0-1,-1 0 1,0 8-1,-1-9 103,-1-1-1,0 0 0,-1 1 1,1-1-1,-1 0 0,0 0 1,0 0-1,0 0 1,0 0-1,-1-1 0,1 1 1,-1-1-1,0 1 0,0-1 1,-1 0-1,1 0 1,-1 0-1,1-1 0,-1 1 1,0-1-1,0 0 0,0 0 1,-5 2-1,-7 3 310,0-1 0,-1 0 0,1-1-1,-29 5 1,39-8-332,0-1 0,0-1 0,-1 1 0,1-1 0,0 0 0,0-1 0,0 1 0,-8-3 1,13 3-70,0 0 1,1-1 0,-1 1 0,0-1 0,0 1 0,0-1 0,0 1 0,0-1 0,0 1 0,1-1 0,-1 0 0,0 0 0,0 1-1,1-1 1,-1 0 0,1 0 0,-1 0 0,1 0 0,-1 0 0,1 0 0,-1-1 0,1 0-98,0-1 1,-1 1-1,1-1 1,1 1-1,-1 0 1,0-1-1,1 1 1,-1 0-1,1-1 1,0 1-1,-1 0 1,1-1 0,2-2-1,4-7-1514,1-1-1,1 1 1,0 1-1,20-21 1,-6 7-2373,17-21-4962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5.333"/>
    </inkml:context>
    <inkml:brush xml:id="br0">
      <inkml:brushProperty name="width" value="0.025" units="cm"/>
      <inkml:brushProperty name="height" value="0.025" units="cm"/>
    </inkml:brush>
  </inkml:definitions>
  <inkml:trace contextRef="#ctx0" brushRef="#br0">95 0 18898,'0'0'6443,"-3"9"-4548,-32 101 1569,23-80-3151,2 1 1,1 0-1,1 1 0,1 0 1,-3 46-1,10-77-312,0 0 1,0-1-1,0 1 0,0 0 1,0 0-1,0 0 0,0 0 1,0 0-1,1 0 1,-1-1-1,0 1 0,0 0 1,1 0-1,-1 0 0,0-1 1,1 1-1,-1 0 0,1 0 1,-1-1-1,1 1 0,0 0 1,-1-1-1,1 1 0,-1-1 1,1 1-1,0-1 0,0 1 1,-1-1-1,1 1 0,0-1 1,1 1-1,0-1 4,0 0 0,1 0 1,-1 0-1,0 0 0,0 0 0,1-1 0,-1 1 1,0-1-1,0 1 0,1-1 0,3-2 1,3-1 10,0-1 0,-1 0 0,1-1 1,12-10-1,69-87-16,-90 102-1,0 1 1,1 0-1,-1-1 1,0 1-1,0-1 1,0 1-1,0 0 1,1-1-1,-1 1 1,0-1-1,0 1 1,1 0-1,-1-1 1,0 1-1,1 0 0,-1 0 1,0-1-1,1 1 1,-1 0-1,1 0 1,-1-1-1,0 1 1,1 0-1,-1 0 1,1 0-1,-1 0 1,1 0-1,-1 0 1,0 0-1,1 0 0,-1 0 1,1 0-1,-1 0 1,1 0-1,-1 0 1,1 0-1,-1 0 1,0 0-1,1 0 1,-1 0-1,1 1 1,-1-1-1,0 0 1,1 0-1,-1 0 0,1 1 1,2 26-55,-13 39-25,4-41 91,1-10 8,1 0-1,0 0 1,2 0-1,0 0 1,0 0 0,1 1-1,2 21 1,-1-37-19,1 1 0,-1-1 0,0 1 0,0-1 0,0 1 0,0-1 0,0 1 0,1-1 0,-1 1 0,0-1 0,0 1 0,1-1 0,-1 1 0,0-1 0,1 1 0,-1-1 0,0 0 0,1 1 0,-1-1 0,1 0 0,-1 1 0,0-1 0,1 0 0,-1 0 0,1 1 0,-1-1 0,1 0 0,-1 0 0,1 0 0,-1 0 0,1 0 0,0 0 0,0 1 0,21-8 0,16-21 0,-12 0 0,-1 0 0,-2-2 0,-1-1 0,-2-1 0,-1-1 0,25-58 0,-66 141 0,-28 74 0,45-110 0,1 0 0,0 0 0,1 0 0,1 0 0,0 0 0,1 29 0,2-42-7,-1 1-1,1-1 1,-1 0 0,1 0-1,-1 0 1,1 0-1,0 0 1,0 0 0,-1 0-1,1 0 1,0 0 0,0-1-1,0 1 1,0 0-1,0 0 1,0-1 0,0 1-1,0-1 1,0 1 0,0-1-1,1 1 1,-1-1-1,0 0 1,0 1 0,0-1-1,1 0 1,-1 0 0,0 0-1,0 0 1,0 0-1,1 0 1,-1 0 0,0-1-1,0 1 1,0 0 0,1-1-1,0 0 1,5 0-315,-1 0 0,0-1 1,0 0-1,0 0 1,12-6-1,-12 4-1341,-1 0 1,0 0-1,0-1 1,0 0-1,0 0 1,6-9-1,8-13-9088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5.926"/>
    </inkml:context>
    <inkml:brush xml:id="br0">
      <inkml:brushProperty name="width" value="0.025" units="cm"/>
      <inkml:brushProperty name="height" value="0.025" units="cm"/>
    </inkml:brush>
  </inkml:definitions>
  <inkml:trace contextRef="#ctx0" brushRef="#br0">144 88 8840,'2'-9'5520,"8"-31"-1629,0 1 5060,-20 75-6103,-31 109-1767,-29 193 0,64-247-526,2-154-555,-17-97 0,8 78 0,13 82 0,0 0 0,0-1 0,0 1 0,0 0 0,1 0 0,-1 0 0,0-1 0,0 1 0,0 0 0,0 0 0,1-1 0,-1 1 0,0 0 0,0 0 0,1 0 0,-1 0 0,0 0 0,0-1 0,1 1 0,-1 0 0,0 0 0,0 0 0,1 0 0,-1 0 0,0 0 0,0 0 0,1 0 0,-1 0 0,0 0 0,1 0 0,-1 0 0,0 0 0,0 0 0,1 0 0,-1 0 0,0 0 0,0 0 0,1 1 0,-1-1 0,0 0 0,0 0 0,1 0 0,-1 0 0,0 1 0,0-1 0,0 0 0,1 0 0,-1 1 0,16 6 0,-16-7 0,9 4-554,0 0-1,1-1 1,-1 0 0,1 0-1,-1-1 1,1 0-1,13 0 1,-19-2 268,-1 1-1,1-1 0,-1 0 1,0-1-1,1 1 0,-1-1 1,0 1-1,1-1 1,-1 0-1,0 0 0,0 0 1,1-1-1,-1 1 0,0-1 1,-1 1-1,1-1 1,0 0-1,0 0 0,-1-1 1,1 1-1,-1 0 1,0-1-1,1 0 0,1-3 1,5-15-5635</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6.689"/>
    </inkml:context>
    <inkml:brush xml:id="br0">
      <inkml:brushProperty name="width" value="0.025" units="cm"/>
      <inkml:brushProperty name="height" value="0.025" units="cm"/>
    </inkml:brush>
  </inkml:definitions>
  <inkml:trace contextRef="#ctx0" brushRef="#br0">162 1 17649,'0'0'10287,"3"14"-9033,-1 10-837,-1 1-1,-1-1 0,0 1 1,-2-1-1,-9 41 1,-8 18-257,4 1 0,-9 143 0,22-248-899,-1 0 0,-1-1 0,0 2 0,-2-1 0,-1 1 0,0 0 0,-12-22 0,7 13 1092,0 0 0,-9-40 1,21 68-282,0 1 0,1-1 0,-1 0 1,0 1-1,0-1 0,1 0 1,-1 0-1,0 1 0,0-1 1,1 1-1,-1-1 0,1 0 1,-1 1-1,1-1 0,-1 1 0,1-1 1,-1 1-1,1-1 0,-1 1 1,1-1-1,0 1 0,-1 0 1,1-1-1,0 1 0,-1 0 1,1 0-1,0-1 0,0 1 1,-1 0-1,1 0 0,0 0 0,-1 0 1,1 0-1,0 0 0,0 0 1,-1 0-1,1 0 0,1 0 1,41 1 423,-33 0-172,91 12 942,-31-2-3015,-23-8-5247</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7.078"/>
    </inkml:context>
    <inkml:brush xml:id="br0">
      <inkml:brushProperty name="width" value="0.025" units="cm"/>
      <inkml:brushProperty name="height" value="0.025" units="cm"/>
    </inkml:brush>
  </inkml:definitions>
  <inkml:trace contextRef="#ctx0" brushRef="#br0">1 0 21428,'0'0'10891</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8.919"/>
    </inkml:context>
    <inkml:brush xml:id="br0">
      <inkml:brushProperty name="width" value="0.025" units="cm"/>
      <inkml:brushProperty name="height" value="0.025" units="cm"/>
    </inkml:brush>
  </inkml:definitions>
  <inkml:trace contextRef="#ctx0" brushRef="#br0">134 432 10090,'0'0'14621,"-9"-6"-12443,5 2-1892,-22-12 271,25 15-534,-1 1-1,1-1 0,0 1 1,0-1-1,0 1 0,-1 0 1,1 0-1,0 0 1,0 0-1,-1 0 0,1 0 1,0 0-1,0 0 0,-1 0 1,1 0-1,0 1 0,0-1 1,-1 1-1,1-1 1,0 1-1,0-1 0,0 1 1,0 0-1,0-1 0,0 1 1,-2 1-1,-3 5 27,0 0-1,0 0 1,1 0 0,0 1-1,0 0 1,1 0 0,0 0-1,0 0 1,1 1 0,0 0-1,0 0 1,1-1-1,0 1 1,1 1 0,0-1-1,0 0 1,1 14 0,1-23-37,-1 1 0,0 0 0,1-1 0,-1 1 0,0 0 1,1-1-1,-1 1 0,1-1 0,-1 1 0,1 0 0,-1-1 1,1 1-1,-1-1 0,1 1 0,0-1 0,-1 0 0,1 1 1,0-1-1,-1 0 0,1 1 0,0-1 0,0 0 0,-1 0 0,1 0 1,0 0-1,-1 0 0,1 1 0,0-1 0,0 0 0,-1-1 1,1 1-1,0 0 0,0 0 0,-1 0 0,1 0 0,1-1 1,27-9 572,-17 0-427,0-1-1,0 0 1,-1 0-1,-1-1 1,0 0-1,0-1 1,-1 0-1,-1-1 1,0 0-1,-1 0 1,-1 0-1,0-1 1,-1 0-1,0 0 1,4-27-1,-11 21-157,-8 29 0,-10 29 0,15-27 0,1 0 0,1 0 0,0 1 0,0 0 0,1-1 0,0 1 0,1 0 0,1 0 0,-1 0 0,3 14 0,-2-24 0,0 0 0,0 0 0,1 0 0,-1 0 0,1 0 0,-1 0 0,0-1 0,1 1 0,-1 0 0,1 0 0,0 0 0,-1-1 0,1 1 0,0 0 0,-1-1 0,1 1 0,0 0 0,0-1 0,0 1 0,0-1 0,-1 1 0,1-1 0,0 0 0,0 1 0,0-1 0,1 0 0,30-4 0,-24 1 0,1-1 0,-1-1 0,1 1 0,12-11 0,18-20 0,-2-1 0,-2-2 0,-1-1 0,-2-1 0,-2-2 0,-2-2 0,-1 0 0,-3-2 0,25-65 0,-105 243 0,23-60 0,-41 135 0,67-183 0,2 1 0,0 0 0,2 0 0,0 0 0,2 0 0,1 0 0,1 0 0,1 1 0,1-1 0,7 27 0,-4-30 0,-1 1 0,4 43 0,-9-61 0,1 0 0,-1 0 0,0 0 0,0 0 0,0 0 0,-1 0 0,0 0 0,0-1 0,0 1 0,0 0 0,-1 0 0,0-1 0,0 1 0,0-1 0,0 0 0,-1 1 0,0-1 0,1 0 0,-8 6 0,8-8 0,1-1 0,-1 0 0,1 0 0,-1 0 0,0 0 0,0 0 0,0 0 0,0-1 0,1 1 0,-1 0 0,0-1 0,0 0 0,0 1 0,0-1 0,0 0 0,0 0 0,0 0 0,0 0 0,0 0 0,0-1 0,0 1 0,-3-2 0,2 1 0,0-1 0,0 0 0,1 1 0,-1-1 0,1-1 0,-1 1 0,1 0 0,0-1 0,0 1 0,0-1 0,0 1 0,-2-5 0,-3-6 0,2 1 0,0-1 0,0 0 0,1 0 0,-3-18 0,4 19 0,1 0 0,1 0 0,0-1 0,1 1 0,0 0 0,0 0 0,2-1 0,-1 1 0,7-21 0,-5 25 0,0 1 0,1 0 0,0 0 0,0 0 0,0 1 0,1-1 0,0 1 0,1 0 0,-1 0 0,1 1 0,0-1 0,0 1 0,1 1 0,-1-1 0,1 1 0,8-3 0,77-32-1211,1-1-5345,-45 14-6913</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0.505"/>
    </inkml:context>
    <inkml:brush xml:id="br0">
      <inkml:brushProperty name="width" value="0.025" units="cm"/>
      <inkml:brushProperty name="height" value="0.025" units="cm"/>
    </inkml:brush>
  </inkml:definitions>
  <inkml:trace contextRef="#ctx0" brushRef="#br0">76 1 5701,'0'0'22678,"4"13"-21066,-1-4-1433,0 0 0,0 0 0,-1 0-1,-1 0 1,0 0 0,0 0 0,-1 1 0,0-1 0,0 0-1,-1 1 1,-3 12 0,-31 89 173,23-77-297,1 0 1,1 1 0,2 0-1,-4 45 1,12-79-56,0 0 0,0 0 0,0 0 0,0 0 0,0 0 0,0 0 0,0 0 0,0 0 0,1 0 0,-1-1 0,0 1 0,1 0 0,-1 0 0,1 0 0,-1 0 0,1-1 0,-1 1 0,1 0 0,0 0 0,-1-1 0,1 1 0,0 0 0,-1-1 0,1 1 0,0-1 0,0 1 0,0-1 0,1 1 0,1 0 0,0 0 0,1 0 0,-1-1 0,0 1 0,1-1 0,-1 0 0,1 0 0,4-1 0,71-17 0,-72 16 0,27-7-460,-22 7-389,-1 0 1,0-1-1,1-1 0,-2 0 0,1 0 1,0-1-1,-1 0 0,0-1 0,0 0 1,0-1-1,-1 0 0,9-8 0,-2-8-11584</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1.019"/>
    </inkml:context>
    <inkml:brush xml:id="br0">
      <inkml:brushProperty name="width" value="0.025" units="cm"/>
      <inkml:brushProperty name="height" value="0.025" units="cm"/>
    </inkml:brush>
  </inkml:definitions>
  <inkml:trace contextRef="#ctx0" brushRef="#br0">137 46 9929,'0'0'11889,"-7"11"-7346,-11 22-2126,-27 68 1,25-43-1870,-26 118 0,46-167-518,4-10 28,11-19 103,15-35 65,-20 29-226,0 0 0,-2-1 0,-1 0 0,-1-1 0,-1 1 0,-2-1 0,0 0 0,-2 0 0,-4-39 0,3 67 0,0-1 0,-1 1 0,1 0 0,0-1 0,0 1 0,-1 0 0,1 0 0,0-1 0,-1 1 0,1 0 0,-1 0 0,1 0 0,0 0 0,-1 0 0,1-1 0,0 1 0,-1 0 0,1 0 0,-1 0 0,1 0 0,-1 0 0,1 0 0,0 0 0,-1 0 0,1 0 0,-1 0 0,1 1 0,0-1 0,-1 0 0,1 0 0,0 0 0,-1 0 0,1 1 0,0-1 0,-1 0 0,1 0 0,0 0 0,-1 1 0,1-1 0,0 0 0,-1 1 0,1-1 0,0 0 0,0 1 0,-1-1 0,-3 7 0,0 0 0,0 0 0,0 0 0,1 1 0,0-1 0,1 1 0,0 0 0,-3 14 0,-3 67 0,8-87 0,0 0 0,0 0 0,0 0 0,0 1 0,0-1 0,0 0 0,1 0 0,-1 0 0,1 0 0,0 0 0,-1 0 0,1 0 0,0 0 0,0 0 0,0-1 0,0 1 0,0 0 0,1 0 0,-1-1 0,1 1 0,-1-1 0,1 1 0,-1-1 0,1 0 0,3 2 0,-2-2 0,0 0 0,-1-1 0,1 1 0,0-1 0,-1 0 0,1 0 0,0 0 0,0-1 0,-1 1 0,1 0 0,0-1 0,-1 0 0,1 0 0,0 1 0,-1-2 0,1 1 0,-1 0 0,0 0 0,1-1 0,1-1 0,9-7 0,0-1 0,-1 0 0,0 0 0,-1-1 0,0-1 0,-1 0 0,10-17 0,53-103 0,-67 122 0,-18 76 0,-10 2 8,6-26-28,2 2 0,2 0 0,2 1 0,2 0 0,-3 58 0,10-97-254,4 10-1490,6-10-6085,10-4-8673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26.210"/>
    </inkml:context>
    <inkml:brush xml:id="br0">
      <inkml:brushProperty name="width" value="0.025" units="cm"/>
      <inkml:brushProperty name="height" value="0.025" units="cm"/>
      <inkml:brushProperty name="color" value="#E71224"/>
    </inkml:brush>
  </inkml:definitions>
  <inkml:trace contextRef="#ctx0" brushRef="#br0">132 1 10154,'0'0'17734,"7"11"-16149,0-1-1364,-1 1 0,0 0 0,0 1-1,-1-1 1,-1 1 0,0 0 0,-1 0 0,0 0 0,0 0-1,0 21 1,-4-9-138,-1 0 0,-1-1 0,-1 1 1,-2-1-1,0 0 0,-10 25 0,-1-8-873,-1 0 0,-34 53 0,21-49-3742,-1-9-3177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2.122"/>
    </inkml:context>
    <inkml:brush xml:id="br0">
      <inkml:brushProperty name="width" value="0.025" units="cm"/>
      <inkml:brushProperty name="height" value="0.025" units="cm"/>
    </inkml:brush>
  </inkml:definitions>
  <inkml:trace contextRef="#ctx0" brushRef="#br0">143 39 6470,'7'-39'14371,"-14"60"-7926,-14 67-4445,9-24-1572,3-17 156,1-1-1,-1 62 0,9-107-572,0 0-1,0-1 1,0 1 0,0 0-1,0 0 1,1 0-1,-1-1 1,0 1-1,1 0 1,-1 0-1,1-1 1,-1 1-1,0 0 1,1-1-1,-1 1 1,1 0-1,0-1 1,-1 1-1,1-1 1,0 1-1,-1-1 1,1 1-1,0-1 1,-1 1 0,1-1-1,0 0 1,0 1-1,0-1 1,-1 0-1,1 0 1,0 0-1,0 0 1,0 0-1,0 0 1,-1 0-1,1 0 1,0 0-1,0 0 1,0 0-1,-1 0 1,1 0-1,0-1 1,0 1 0,0 0-1,-1-1 1,2 1-1,40-18 269,-6-7-160,-28 18-143,1 0 0,-1 1-1,1 1 1,0-1 0,0 1 0,1 1 0,-1 0 0,1 0 0,16-3 0,-25 7 12,0 1 1,0-1-1,0 1 1,1-1-1,-1 1 1,0 0-1,0-1 1,0 1 0,0 0-1,0 0 1,0-1-1,0 1 1,-1 0-1,1 0 1,0 0-1,0 0 1,-1 0-1,1 1 1,0-1-1,-1 0 1,1 0 0,-1 0-1,0 0 1,1 1-1,-1-1 1,0 0-1,0 0 1,1 1-1,-1-1 1,0 0-1,0 1 1,-1-1-1,1 0 1,-1 2 0,-4 50 22,3-46 17,-1 0 0,0-1 0,0 1 0,-1-1 0,1 0 0,-1 0 0,-1 0 0,1 0 0,-1-1 0,0 0 0,-1 0 0,1 0 0,-1 0 0,0-1 0,0 0 0,0-1 0,0 1 0,-14 4 1,11-4 7,0-1 0,0 0 0,0-1 1,-1 0-1,1 0 0,-1-1 1,0 0-1,1-1 0,-1 0 1,0 0-1,1-1 0,-1 0 1,-17-6-1,22 5-28,0 0 1,1-1-1,-1 0 1,1 0-1,-1 0 1,1-1-1,0 1 1,-6-8-1,8 10-20,1 0 0,0 0 0,0-1 1,0 1-1,0 0 0,0-1 0,0 1 0,0-1 0,0 1 0,0-1 0,1 1 0,-1-1 1,1 0-1,-1 1 0,1-1 0,0 0 0,-1 0 0,1 1 0,0-1 0,0 0 0,0 1 1,0-1-1,1 0 0,-1 0 0,0 1 0,1-1 0,-1 0 0,1 1 0,0-1 0,-1 1 1,3-3-1,-1 2-306,1 0 1,-1 1-1,1-1 0,0 1 1,0 0-1,-1 0 0,1 0 1,0 1-1,0-1 1,0 1-1,0-1 0,0 1 1,0 0-1,5 0 1,52 3-5342,-49-2 4241,33 5-4870,2-1-4202</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2.491"/>
    </inkml:context>
    <inkml:brush xml:id="br0">
      <inkml:brushProperty name="width" value="0.025" units="cm"/>
      <inkml:brushProperty name="height" value="0.025" units="cm"/>
    </inkml:brush>
  </inkml:definitions>
  <inkml:trace contextRef="#ctx0" brushRef="#br0">149 98 15727,'0'0'15481,"-7"6"-15209,-23 19-21,30-25-233,0 0 0,0 0 0,0 0 0,0 0 0,0 0 0,0 0 0,0 0 0,0 0 0,1 0 0,-1 0 0,0 0 0,0 0-1,0 0 1,0 0 0,0 0 0,0 0 0,0 0 0,0 0 0,0 1 0,0-1 0,1 0 0,-1 0 0,0 0 0,0 0 0,0 0 0,0 0 0,0 0-1,0 0 1,0 0 0,0 1 0,0-1 0,13-10 444,-9 3-462,0 1 0,0 0 0,-1-1 0,0 0 0,0 0 0,-1 0 0,0 0 0,0 0 0,-1 0 0,0 0 0,0-1 0,0 1 0,-2-13 0,1 19 0,0 1 0,0-1 0,-1 1 0,1-1 0,0 0 0,-1 1 0,1-1 0,-1 1 0,1-1 0,0 1 0,-1-1 0,1 1 0,-1-1 0,0 1 0,1 0 0,-1-1 0,1 1 0,-1 0 0,1-1 0,-1 1 0,0 0 0,1 0 0,-1 0 0,0 0 0,1-1 0,-1 1 0,0 0 0,1 0 0,-1 0 0,0 0 0,1 0 0,-1 1 0,0-1 0,1 0 0,-1 0 0,0 0 0,1 0 0,-1 1 0,0 0 0,-27 13 0,16-1 0,0 0 0,1 1 0,1 0 0,1 1 0,0 0 0,0 0 0,2 1 0,0 0 0,1 1 0,-8 30 0,14-46-39,0 0 1,0 0-1,-1 0 1,1 0-1,0 0 1,0-1-1,0 1 1,0 0-1,0 0 0,0 0 1,1 0-1,-1-1 1,0 1-1,0 0 1,0 0-1,1 0 1,-1-1-1,1 1 1,-1 0-1,0 0 0,1-1 1,-1 1-1,1 0 1,0-1-1,-1 1 1,1 0-1,-1-1 1,1 1-1,0-1 0,0 1 1,-1-1-1,1 0 1,0 1-1,1-1 1,1 1-285,0-1-1,-1 0 1,1 1 0,0-2 0,0 1-1,0 0 1,0 0 0,0-1 0,0 0 0,4-1-1,6-2-2369,-1-1-1,0-1 1,22-13-1,-9 0-11768</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2.974"/>
    </inkml:context>
    <inkml:brush xml:id="br0">
      <inkml:brushProperty name="width" value="0.025" units="cm"/>
      <inkml:brushProperty name="height" value="0.025" units="cm"/>
    </inkml:brush>
  </inkml:definitions>
  <inkml:trace contextRef="#ctx0" brushRef="#br0">225 44 5637,'0'0'23943,"-10"-8"-22133,-35-22-652,43 29-1147,0 0 0,0 0 0,0 0 0,-1 1-1,1-1 1,0 1 0,0-1 0,-1 1 0,1 0 0,0 0 0,-1 0-1,1 0 1,0 1 0,0-1 0,-1 0 0,1 1 0,0 0 0,0-1-1,0 1 1,-1 0 0,1 0 0,0 0 0,0 1 0,-1 1 0,-5 2-21,0 2 1,1-1 0,0 1 0,-7 8 0,7-7 2,-37 48 7,42-53 0,0 1 0,-1-1 0,1 1 0,1 0 0,-1 0 0,1 0 0,-1 0 0,1 0 0,0 0 0,1 0 0,-1 0 0,1 1 0,-1-1 0,2 6 0,-1-9-19,1 0 0,-1 0-1,1 0 1,-1-1 0,1 1 0,-1 0-1,1-1 1,0 1 0,-1 0 0,1-1 0,0 1-1,0-1 1,-1 1 0,1-1 0,0 1-1,0-1 1,0 1 0,0-1 0,0 0 0,0 0-1,-1 1 1,1-1 0,0 0 0,0 0-1,0 0 1,0 0 0,0 0 0,1 0 0,31-2-1599,-31 1 1375,7 0-788,-1-1 0,0 0 0,0-1-1,0 0 1,0 0 0,14-8 0,21-17-7355,-7 1-4405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3.562"/>
    </inkml:context>
    <inkml:brush xml:id="br0">
      <inkml:brushProperty name="width" value="0.025" units="cm"/>
      <inkml:brushProperty name="height" value="0.025" units="cm"/>
    </inkml:brush>
  </inkml:definitions>
  <inkml:trace contextRef="#ctx0" brushRef="#br0">107 15 4965,'0'0'14248,"-10"8"-11451,2-2-2368,-48 45 2283,53-47-2634,0 0 1,-1 0-1,1 0 0,1 0 0,-1 1 0,1-1 0,-1 1 1,1 0-1,1 0 0,-1-1 0,1 1 0,0 0 0,0 0 0,-1 6 1,3-10-76,-1 1 1,1-1 0,-1 0 0,1 0-1,-1 0 1,1 0 0,0 0 0,0 0-1,-1 0 1,1 0 0,0 0 0,0 0-1,0 0 1,0 0 0,0-1 0,0 1-1,0 0 1,0-1 0,0 1 0,1-1-1,-1 1 1,0-1 0,0 1 0,0-1-1,1 0 1,-1 0 0,0 0 0,1 1 0,-1-1-1,0-1 1,0 1 0,3 0 0,45-6 128,-35-1-2,0 0-1,-1-1 1,0 0 0,0-1 0,-1-1-1,0 0 1,-1 0 0,0-2 0,0 1-1,-2-1 1,1 0 0,12-23 0,-17 17 1262,-15 21-502,-18 22-658,17-13-39,1 0 1,0 0-1,1 0 0,0 1 0,1 1 1,1 0-1,0 0 0,0 0 0,-7 27 1,14-40-193,0 0 1,-1 0 0,1 0 0,0 0 0,0-1-1,0 1 1,0 0 0,0 0 0,0 0-1,0 0 1,0 0 0,1-1 0,-1 1 0,0 0-1,0 0 1,1 0 0,-1-1 0,0 1-1,1 0 1,-1 0 0,1-1 0,-1 1 0,1 0-1,-1-1 1,1 1 0,0-1 0,-1 1-1,1 0 1,1 0 0,0-1-1,0 1 0,0-1 0,0 1 0,0-1 0,0 0 0,0 0 0,0 0 0,0 0 0,0 0 0,0 0 0,0 0 0,2-1 0,5-2-3,0 1-1,-1-1 0,1-1 1,13-7-1,10-14 3,-1 0 0,-1-2 0,-2-1 0,35-45 0,-82 97 0,-26 39 0,41-58 0,1 0 0,0 0 0,1 0 0,0 1 0,0-1 0,0 1 0,0 0 0,1-1 0,0 1 0,-1 6 0,2-11 0,0-1 0,0 0 0,0 1 0,0-1 0,0 1 0,1-1 0,-1 0 0,0 1 0,0-1 0,0 0 0,0 1 0,0-1 0,1 0 0,-1 1 0,0-1 0,0 0 0,0 0 0,1 1 0,-1-1 0,0 0 0,1 0 0,-1 1 0,0-1 0,1 0 0,-1 0 0,0 0 0,1 1 0,-1-1 0,0 0 0,1 0 0,-1 0 0,0 0 0,1 0 0,-1 0 0,1 0 0,19-3 0,16-12 0,-19 3-9,-2-1 0,0 0 0,0-1 0,-1 0 1,16-23-1,-88 125-9275,39-49 332,17-24-2451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3.923"/>
    </inkml:context>
    <inkml:brush xml:id="br0">
      <inkml:brushProperty name="width" value="0.025" units="cm"/>
      <inkml:brushProperty name="height" value="0.025" units="cm"/>
    </inkml:brush>
  </inkml:definitions>
  <inkml:trace contextRef="#ctx0" brushRef="#br0">203 1 6054,'0'0'13298,"-9"0"-8232,-8 2-4311,1 1 1,-1 1-1,1 1 0,0 0 1,0 1-1,0 1 0,-28 16 1,9-4-318,78-20-289,-17-3-351,1 1 0,30 1 0,-50 2 146,0 0 0,0 0 1,0 1-1,0 0 0,0 1 0,-1-1 0,1 1 0,0 0 0,-1 1 1,1 0-1,-1 0 0,0 0 0,8 7 0,-12-9 50,-1 0 1,0 0-1,1 0 0,-1 0 0,0 0 0,0 1 1,0-1-1,0 0 0,0 1 0,0-1 1,0 1-1,-1-1 0,1 1 0,0-1 1,-1 1-1,1 0 0,-1-1 0,0 1 0,0 0 1,1-1-1,-1 1 0,0 0 0,0-1 1,0 1-1,-1 0 0,0 2 0,0-1 92,0 0 0,-1 0 0,0 0 0,0 0 0,0 0 0,0-1 0,-1 1 0,1 0 0,-1-1 0,1 0 0,-1 0 0,-3 3 0,-6 2 267,0 1 0,-1-2 0,0 0 0,0 0 0,-17 4 0,26-9-372,0 0 0,1 0 0,-1 0-1,0-1 1,0 1 0,0-1 0,0 0-1,0 0 1,0 0 0,1-1 0,-1 0-1,-6-1 1,9 2-162,0-1 0,0 1 0,0-1 1,0 0-1,1 1 0,-1-1 0,0 0 0,0 1 0,1-1 0,-1 0 0,0 0 0,1 0 0,-1 0 1,1 1-1,-1-1 0,1 0 0,-1 0 0,1 0 0,-1-1 0,1-1-683,0 0 0,-1 1 0,1-1 0,0 1 0,1-1 0,-1 1 0,0-1 0,1 0 0,-1 1 0,3-5 0,10-17-13699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4.251"/>
    </inkml:context>
    <inkml:brush xml:id="br0">
      <inkml:brushProperty name="width" value="0.025" units="cm"/>
      <inkml:brushProperty name="height" value="0.025" units="cm"/>
    </inkml:brush>
  </inkml:definitions>
  <inkml:trace contextRef="#ctx0" brushRef="#br0">121 87 8392,'0'0'22806,"3"-10"-21424,9-32-1195,-11 41-187,-1 0 0,1 0 0,-1 0 0,0 0 0,1 1 0,-1-1 0,0 0 0,0 0 0,1 0 0,-1 0 0,0 0 0,0 0 0,0 0 0,0 0 0,0 0 0,0 0 0,-1 0 0,1 0 0,0 1 0,0-1 0,-1 0 0,1 0 0,0 0 0,-1 0 0,1 0 0,-1 1 0,1-1 0,-1 0 0,1 0 0,-1 1 0,0-1 0,1 0 0,-1 1 0,0-1 0,0 1 0,1-1 0,-1 1 0,0-1 0,0 1 0,0-1 0,0 1 0,0 0 0,1-1 0,-1 1 0,0 0 0,0 0 0,0 0 0,0 0 0,0 0 0,0 0 0,0 0 0,0 0 0,0 0 0,0 0 0,-1 1 0,-2 0 0,-1 0 0,1 0 0,-1 1 0,1-1 0,0 1 0,-1 0 0,1 0 0,-6 5 0,3 0 0,1 0 0,0 1 0,0 0 0,0 0 0,1 1 0,0 0 0,1 0 0,0 0 0,-5 17 0,7-23 0,1 1 0,0-1 0,0 1 0,0-1 0,1 1 0,-1 0 0,1-1 0,0 1 0,0 0 0,0-1 0,0 1 0,1 0 0,-1-1 0,1 1 0,0-1 0,0 1 0,1-1 0,-1 1 0,1-1 0,-1 0 0,1 1 0,0-1 0,0 0 0,1 0 0,-1-1 0,1 1 0,-1 0 0,6 4 0,3-2-141,-1-1 0,1 1-1,0-1 1,0-1 0,0 0 0,1-1-1,-1 0 1,0-1 0,1 0 0,17-1 0,-13-1-442,0 0 0,0-1 1,0 0-1,0-1 1,-1-1-1,0-1 1,16-6-1,13-13-7168</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4.746"/>
    </inkml:context>
    <inkml:brush xml:id="br0">
      <inkml:brushProperty name="width" value="0.025" units="cm"/>
      <inkml:brushProperty name="height" value="0.025" units="cm"/>
    </inkml:brush>
  </inkml:definitions>
  <inkml:trace contextRef="#ctx0" brushRef="#br0">0 1 3299,'0'0'769</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5.461"/>
    </inkml:context>
    <inkml:brush xml:id="br0">
      <inkml:brushProperty name="width" value="0.025" units="cm"/>
      <inkml:brushProperty name="height" value="0.025" units="cm"/>
    </inkml:brush>
  </inkml:definitions>
  <inkml:trace contextRef="#ctx0" brushRef="#br0">200 425 4004,'-8'-2'918,"-2"0"294,-8-2 499,-4 3 3608,12-9 4171,9 8-9103,1 1 1,-1 0 0,0-1-1,0 1 1,0 0 0,0-1 0,0 1-1,0 0 1,0 0 0,0 0-1,-1 0 1,1 0 0,0 0-1,-1 0 1,1 1 0,0-1-1,-1 0 1,1 1 0,-4-2-1,1 3-305,0-1-1,0 0 1,0 1-1,1 0 1,-1 0-1,0 0 1,0 0 0,1 1-1,-1-1 1,1 1-1,-1 0 1,1 0-1,-1 0 1,1 1-1,0-1 1,0 1-1,1 0 1,-1-1-1,-4 6 1,3-2-96,1-1 0,-1 1 0,1-1 0,0 1 0,0 0 0,0 0 0,1 1 0,0-1 0,0 0 0,1 1 0,-1 7 0,2-13 11,0 0 0,0 0 0,-1 0 1,1-1-1,0 1 0,1 0 0,-1 0 0,0 0 0,0 0 0,0-1 0,0 1 0,1 0 1,-1 0-1,0-1 0,1 1 0,-1 0 0,1 0 0,-1-1 0,1 1 0,-1 0 0,1-1 1,-1 1-1,1-1 0,-1 1 0,1 0 0,0-1 0,-1 0 0,1 1 0,0-1 0,1 1 1,1 0 7,-1-1 0,1 1-1,0-1 1,0 0 0,-1 0 0,1 0 0,0 0 0,-1 0 0,6-2 0,2 0 44,0-1-1,-1 0 1,1-1-1,14-8 1,0-3 30,-2-1 0,0-2 0,-1 0 0,23-25 0,-35 34-52,-1-1 0,1-1 1,-2 1-1,1-1 0,-1-1 0,-1 1 0,0-1 0,-1 0 1,0-1-1,5-24 0,-12 33-27,-5 9 0,-6 8 0,4 0 0,0 0 0,1 1 0,1 0 0,0 0 0,1 1 0,1 0 0,0 0 0,-5 28 0,10-43 0,-1 1 0,1 0 0,0 0 0,0 0 0,0-1 0,0 1 0,0 0 0,0 0 0,0 0 0,0-1 0,0 1 0,0 0 0,0 0 0,1-1 0,-1 1 0,0 0 0,1 0 0,-1-1 0,0 1 0,1 0 0,-1 0 0,1-1 0,-1 1 0,1-1 0,-1 1 0,1 0 0,0-1 0,-1 1 0,1-1 0,-1 0 0,1 1 0,0-1 0,0 1 0,1-1 0,0 1 0,1-1 0,-1-1 0,1 1 0,-1 0 0,1-1 0,-1 1 0,1-1 0,-1 0 0,1 1 0,-1-1 0,3-2 0,8-4 0,-1 0 0,0-1 0,13-12 0,12-12 0,-2-3 0,50-63 0,-69 76 0,0 0 0,-2-2 0,0 0 0,-2 0 0,0-1 0,9-33 0,-18 41 0,-5 13 0,-16 21 0,-20 41 0,17-24 0,0-2 0,2 0 0,1 2 0,-19 50 0,33-74 0,1 1 0,0 0 0,1 0 0,0 0 0,1 0 0,0 0 0,1 0 0,0 0 0,1 0 0,0 0 0,1 0 0,0 0 0,0 0 0,1 0 0,1-1 0,5 13 0,-4-10 0,0-1 0,-1 1 0,-1-1 0,0 1 0,0 0 0,-2 1 0,1-1 0,-2 0 0,0 0 0,0 1 0,-1-1 0,-1 0 0,0 0 0,-1 0 0,-1 0 0,0-1 0,0 1 0,-1-1 0,-1 0 0,0 0 0,0-1 0,-12 15 0,17-24 0,0-1 0,0 1 0,0 0 0,0-1 0,-1 0 0,1 1 0,0-1 0,-1 0 0,1 0 0,-1 1 0,0-1 0,1 0 0,-1-1 0,0 1 0,0 0 0,1 0 0,-5 0 0,5-1 0,1 0 0,-1-1 0,0 1 0,0 0 0,0-1 0,0 1 0,0-1 0,0 1 0,1-1 0,-1 1 0,0-1 0,0 1 0,1-1 0,-1 0 0,0 1 0,1-1 0,-1 0 0,1 0 0,-1 1 0,1-1 0,-1 0 0,1 0 0,-1 0 0,1-1 0,-3-7 0,1 1 0,0-1 0,0 0 0,1 0 0,0-17 0,0 5 4,0-7 18,2 0 0,0 0-1,9-48 1,-8 69-45,0-1 0,0 1 0,0 0 0,1 0 0,0 0 0,1 0 0,0 1 0,0 0 0,0-1 0,0 1 0,1 1 0,0-1 0,0 1 0,1-1 0,0 2 0,0-1 1,0 1-1,0-1 0,8-3 0,72-21-8273,-37 14-1554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6.118"/>
    </inkml:context>
    <inkml:brush xml:id="br0">
      <inkml:brushProperty name="width" value="0.025" units="cm"/>
      <inkml:brushProperty name="height" value="0.025" units="cm"/>
    </inkml:brush>
  </inkml:definitions>
  <inkml:trace contextRef="#ctx0" brushRef="#br0">26 4 4965,'0'0'24364,"-2"9"-23638,-1 6-412,-4 23 407,-6 75 0,12-112-715,1 0 0,0 0 0,0 0 0,0 0-1,0 0 1,0 0 0,1 0 0,-1 0 0,0 0 0,0 0-1,1 0 1,-1 0 0,0 0 0,1-1 0,-1 1-1,1 0 1,-1 0 0,1 0 0,0 0 0,-1-1 0,1 1-1,0 0 1,-1-1 0,1 1 0,0 0 0,0-1-1,1 2 1,0-2 18,0 0-1,0 1 0,0-1 1,0 0-1,0 0 0,0 0 1,0 0-1,0-1 0,0 1 1,0-1-1,0 1 0,0-1 1,2 0-1,5-3 70,0 0 1,-1-1-1,1 0 0,13-11 0,141-135-93,-139 136 0,-23 15 0,-1 0 0,1 0 0,-1 0 0,1 0 0,-1 0 0,1 0 0,-1 0 0,1 0 0,-1 0 0,1 0 0,-1 0 0,1 1 0,-1-1 0,1 0 0,-1 0 0,0 0 0,1 1 0,-1-1 0,1 0 0,-1 0 0,0 1 0,1-1 0,-1 0 0,0 1 0,1-1 0,-1 1 0,0-1 0,1 0 0,-1 1 0,0-1 0,0 1 0,0-1 0,1 1 0,-1-1 0,0 1 0,0-1 0,0 1 0,0-1 0,0 1 0,0-1 0,0 1 0,0-1 0,0 1 0,0-1 0,0 0 0,0 1 0,0-1 0,0 1 0,-1 0 0,0 21 0,-1 0 0,-1 0 0,-8 26 0,4-17 0,7-30 0,-1 1 0,1-1 0,0 0 0,0 0 0,-1 0 0,1 0 0,0 0 0,0 0 0,0 0 0,0 1 0,0-1 0,0 0 0,0 0 0,1 0 0,-1 0 0,0 0 0,1 0 0,-1 0 0,0 0 0,1 0 0,-1 0 0,2 2 0,-1-3 0,0 0 0,0 1 0,0-1 0,0 0 0,0 0 0,-1 0 0,1 0 0,0 0 0,0 0 0,0 0 0,0 0 0,0 0 0,0 0 0,0-1 0,0 1 0,0 0 0,0-1 0,-1 1 0,1-1 0,0 1 0,1-1 0,52-40 0,-45 33 0,22-18 0,-9 6 0,2 1 0,0 1 0,46-25 0,-70 42 0,1 1 0,-1 0 0,1-1 0,-1 1 0,1 0 0,-1-1 0,1 1 0,0 0 0,-1 0 0,1-1 0,-1 1 0,1 0 0,0 0 0,-1 0 0,1 0 0,0 0 0,-1 0 0,1 0 0,-1 0 0,1 0 0,0 0 0,-1 0 0,1 0 0,-1 0 0,1 1 0,0-1 0,-1 0 0,1 0 0,-1 1 0,1-1 0,-1 0 0,1 1 0,-1-1 0,1 1 0,-1-1 0,1 1 0,-1 25 0,-22 31 0,20-54-42,-20 33-3828,21-34 3477,0 0 0,0 0 0,0 0-1,-1-1 1,1 1 0,-1-1 0,1 1-1,-1-1 1,0 0 0,1 1 0,-1-1-1,0 0 1,0 0 0,0 0 0,0-1 0,-2 2-1,-1-2-7330</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6.458"/>
    </inkml:context>
    <inkml:brush xml:id="br0">
      <inkml:brushProperty name="width" value="0.025" units="cm"/>
      <inkml:brushProperty name="height" value="0.025" units="cm"/>
    </inkml:brush>
  </inkml:definitions>
  <inkml:trace contextRef="#ctx0" brushRef="#br0">1 0 6758,'0'0'11884,"52"25"-12845,-34-7-4484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30.919"/>
    </inkml:context>
    <inkml:brush xml:id="br0">
      <inkml:brushProperty name="width" value="0.025" units="cm"/>
      <inkml:brushProperty name="height" value="0.025" units="cm"/>
      <inkml:brushProperty name="color" value="#E71224"/>
    </inkml:brush>
  </inkml:definitions>
  <inkml:trace contextRef="#ctx0" brushRef="#br0">2195 336 3876,'0'-12'197,"0"-4"-270,0 4 324,0 0 0,0 1 0,-1-1 0,-4-16 0,-11-8 3192,13 33-2692,1-1 0,-1 1-1,0 0 1,0 1 0,0-1-1,0 0 1,-1 1 0,-5-4 0,-12-3 894,0 0 1,0 1-1,-30-6 1,-39-15 425,43 10-2104,-1 1-1,0 3 1,-1 2 0,0 2-1,-1 2 1,0 2 0,-54 1-1,31 6 164,0 4 0,1 4 0,-91 20-1,-207 80 415,318-88-499,1 2 0,1 3 0,1 2 0,2 1 0,1 3 0,1 2 0,2 2 0,-42 43 0,57-51 133,1 2 1,2 1-1,1 2 0,2 0 0,1 1 1,1 1-1,2 1 0,1 0 0,2 2 0,2 0 1,1 0-1,-8 48 0,16-56-176,1 2 0,1-1 1,2 0-1,1 0 0,1 0 0,2 0 0,1 0 1,1 0-1,2-1 0,1 0 0,1-1 0,23 47 0,-23-57-21,1 1 1,1-2-1,0 1 0,1-2 0,1 0 0,1 0 0,0-2 0,1 1 0,0-2 0,1 0 0,1-1 1,0-1-1,1-1 0,0 0 0,0-2 0,1 0 0,0-1 0,36 8 0,3-6-25,1-2-1,94-2 1,124-19-153,-23 0 223,-141 15-7,-1 5 1,163 30 0,-182-20-72,138 7 0,-198-22 22,0-2-1,0-1 1,-1-2 0,1-1-1,-1-1 1,0-2-1,51-20 1,-46 11 15,-1-1 1,-1-2-1,-1-2 1,-1-2 0,-1 0-1,-1-3 1,-1 0 0,-1-2-1,-2-1 1,-1-2-1,-1 0 1,34-59 0,-36 49 88,-1-2 0,-2-1 0,-3 0 1,-1-1-1,-3-1 0,-1-1 0,-3 0 1,-1 0-1,-3-1 0,0-66 1,-7 103 126,0-1 1,-1 1 0,0 0-1,-1 0 1,0 0 0,-1 0 0,-1 0-1,0 1 1,0 0 0,-1 0 0,0 0-1,-1 1 1,-1-1 0,1 2 0,-1-1-1,-1 1 1,-14-11 0,-9-7 82,-1 2 0,-2 1 0,-70-35 0,-2 7-295,-3 6 0,-1 4 1,-2 5-1,-1 5 0,-2 5 1,-198-20-1,290 45-247,-8-1-351,-58 1-1,79 3-173,0 0 0,0 1-1,1 0 1,-1 1 0,-12 4-1,-22 18-6294</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6.789"/>
    </inkml:context>
    <inkml:brush xml:id="br0">
      <inkml:brushProperty name="width" value="0.025" units="cm"/>
      <inkml:brushProperty name="height" value="0.025" units="cm"/>
    </inkml:brush>
  </inkml:definitions>
  <inkml:trace contextRef="#ctx0" brushRef="#br0">270 41 10410,'0'0'17083,"-8"-7"-14003,5 3-3007,-1 1 0,1 0 0,-1 0 0,1 1 1,-1-1-1,0 1 0,0 0 0,0 0 0,-1 0 0,1 0 0,0 1 1,-1-1-1,1 1 0,-1 1 0,1-1 0,-1 0 0,1 1 0,-1 0 1,0 0-1,1 1 0,-1-1 0,1 1 0,-1 0 0,1 0 0,-1 0 0,1 1 1,0 0-1,0-1 0,-6 5 0,-5 4-73,0 0 0,1 1 0,0 1 0,-14 16 0,24-24 0,0 1 0,0 0 0,0 0 0,0 0 0,1 0 0,0 1 0,0-1 0,0 1 0,1 0 0,0 0 0,0 0 0,0 0 0,1 0 0,0 1 0,-1 7 0,2-13-5,1 0 0,-1 1-1,0-1 1,0 0 0,1 0 0,-1 0 0,1 0 0,-1 1-1,1-1 1,0 0 0,-1 0 0,1 0 0,0 0-1,-1 0 1,1 0 0,0-1 0,0 1 0,0 0-1,0 0 1,0 0 0,0-1 0,0 1 0,3 0 0,36 8-386,-26-8-30,0-1 0,1-1 0,22-4 0,-28 2-651,0 1 0,0-1 0,0-1 0,14-8 1,30-26-8518,-22 7-906</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7.145"/>
    </inkml:context>
    <inkml:brush xml:id="br0">
      <inkml:brushProperty name="width" value="0.025" units="cm"/>
      <inkml:brushProperty name="height" value="0.025" units="cm"/>
    </inkml:brush>
  </inkml:definitions>
  <inkml:trace contextRef="#ctx0" brushRef="#br0">81 29 18161,'0'0'10287,"-6"13"-8947,-11 20-541,-16 43 0,28-63-697,0 1 1,1 0-1,1 0 1,0 0 0,1 0-1,1 0 1,0 24-1,1-38-94,0 0 0,0 0-1,1 1 1,-1-1-1,0 0 1,1 0-1,-1 0 1,0 1-1,1-1 1,-1 0 0,1 0-1,-1 0 1,0 0-1,1 0 1,-1 0-1,0 0 1,1 0-1,-1 0 1,1 0 0,-1 0-1,0 0 1,1 0-1,-1 0 1,0 0-1,1-1 1,-1 1-1,0 0 1,1 0 0,-1 0-1,0-1 1,1 1-1,-1 0 1,0 0-1,1 0 1,-1-1-1,0 1 1,0 0-1,1-1 1,-1 1 0,0 0-1,0-1 1,0 1-1,1-1 1,13-12 220,-4 0-228,0 0 0,-1-2 0,-1 1 0,0-1 0,7-19 0,-11 24 0,-1 0 0,0 0 0,-1 0 0,0 0 0,0-1 0,-1 1 0,0-1 0,-1 1 0,-2-17 0,3 27 0,-1 0 0,0 0 0,0-1 0,0 1 0,0 0 0,0 0 0,0-1 0,0 1 0,-1 0 0,1 0 0,0-1 0,0 1 0,0 0 0,0 0 0,0-1 0,0 1 0,0 0 0,0 0 0,-1 0 0,1-1 0,0 1 0,0 0 0,0 0 0,0 0 0,-1 0 0,1-1 0,0 1 0,0 0 0,0 0 0,-1 0 0,1 0 0,0 0 0,0 0 0,0 0 0,-1 0 0,1 0 0,0 0 0,0-1 0,-1 1 0,1 0 0,-1 1 0,-8 6 0,-6 16 0,13-18 0,0 1 0,0 0 0,1 0 0,-1 0 0,1 0 0,0 0 0,1 0 0,0 0 0,0 6 0,0-10 0,1 0 0,-1 0 0,0 0 0,1-1 0,0 1 0,-1 0 0,1 0 0,0-1 0,0 1 0,0 0 0,0-1 0,0 1 0,0-1 0,0 1 0,1-1 0,-1 0 0,0 1 0,1-1 0,-1 0 0,1 0 0,0 0 0,-1 0 0,1 0 0,0 0 0,-1-1 0,1 1 0,0-1 0,0 1 0,0-1 0,0 1 0,3-1 0,9 1 0,0-1 0,0-1 0,0 0 0,0-1 0,0 0 0,0-1 0,-1-1 0,1 0 0,-1-1 0,0 0 0,0-1 0,-1-1 0,0 0 0,0 0 0,0-2 0,-1 1 0,0-1 0,-1-1 0,0 0 0,-1 0 0,15-20 0,-23 29 0,0 0 0,0-1 0,0 1 0,-1 0 0,1-1 0,0 1 0,0-1 0,-1 1 0,1-1 0,-1 0 0,0 1 0,1-1 0,-1 1 0,0-1 0,0 0 0,0 1 0,0-3 0,0 3 0,-1 1 0,1-1 0,-1 1 0,1-1 0,-1 1 0,1-1 0,-1 1 0,1 0 0,-1-1 0,1 1 0,-1 0 0,1-1 0,-1 1 0,0 0 0,1 0 0,-1 0 0,0-1 0,1 1 0,-1 0 0,0 0 0,1 0 0,-1 0 0,0 0 0,1 0 0,-1 0 0,0 0 0,0 1 0,-5 0 0,0 0 0,0 1 0,0 0 0,0 0 0,1 1 0,-1-1 0,-8 7 0,14-9 0,-25 17 0,2 1 0,-24 22 0,42-35 0,1-1 0,-1 1 0,1-1 0,0 1 0,0 1 0,1-1 0,-1 0 0,1 1 0,0 0 0,1 0 0,-1 0 0,1 0 0,0 0 0,1 0 0,0 0 0,-1 11 0,2-15 0,0-1 1,1 1-1,0-1 0,-1 1 0,1-1 1,0 0-1,0 1 0,-1-1 0,1 0 1,0 0-1,0 0 0,1 0 0,-1 0 1,0 0-1,0 0 0,0 0 0,1 0 1,-1 0-1,0 0 0,1-1 0,-1 1 1,1-1-1,-1 1 0,1-1 0,-1 0 1,1 1-1,-1-1 0,1 0 0,2 0 1,57 2-19,-46-3-4,29-4-1847,-2-13-7339,-18 3-1816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7.641"/>
    </inkml:context>
    <inkml:brush xml:id="br0">
      <inkml:brushProperty name="width" value="0.025" units="cm"/>
      <inkml:brushProperty name="height" value="0.025" units="cm"/>
    </inkml:brush>
  </inkml:definitions>
  <inkml:trace contextRef="#ctx0" brushRef="#br0">193 114 14606,'0'0'8605,"-12"1"-4270,5-1-4019,-1 1 0,0 0-1,1 0 1,-1 1 0,1 0-1,-1 0 1,1 1 0,0 0 0,0 0-1,0 0 1,0 1 0,1 0 0,-11 9-1,-32 40 206,47-50-503,-1 1 1,1 0 0,0-1-1,0 1 1,0 0 0,0 0 0,1 0-1,0 1 1,0-1 0,0 0-1,0 0 1,0 1 0,1-1-1,0 7 1,1-10-19,-1 0 0,1 0 0,0 0 0,-1 0 0,1 0 0,0 0 0,0-1 0,0 1 0,0 0 0,0 0 0,0-1 0,0 1 0,0 0 0,0-1 0,0 1 0,0-1 0,0 1 0,0-1 0,0 0 0,1 0 0,-1 1 0,0-1 0,0 0 0,0 0 0,1 0 0,-1 0 0,0 0 0,0 0 0,0-1 0,1 1 0,-1 0 0,2-1 0,43-11 0,-26 1 0,0-1 0,0-1 0,-2 0 0,1-2 0,-2 0 0,0-1 0,-1-1 0,0 0 0,-2-1 0,23-36 0,-82 91 0,31-23 8,-40 48 6,49-56-68,1 0 1,0 0 0,1 0-1,-1 1 1,1-1-1,0 1 1,1 0-1,-4 13 1,6-19-87,0 0 1,0 0-1,1 0 0,-1 0 1,0 0-1,0 0 0,0 0 1,1 0-1,-1 0 1,0-1-1,1 1 0,-1 0 1,1 0-1,-1 0 0,1-1 1,-1 1-1,1 0 0,-1-1 1,1 1-1,0 0 1,0-1-1,-1 1 0,1-1 1,0 1-1,0-1 0,-1 1 1,1-1-1,0 0 0,0 1 1,0-1-1,0 0 1,0 0-1,0 1 0,0-1 1,-1 0-1,1 0 0,0 0 1,0 0-1,0 0 1,0-1-1,0 1 0,1 0 1,44-8-4587,-33 3 2854,-1 0 1,-1 0 0,1-1 0,14-11-1,-10 6 1446,0-1 0,21-22 0,-23 19 1471,-1-1 0,0 0 0,-1-1 0,0 0 0,-2-1-1,12-26 1,-21 43-847,0-1-1,0 0 0,0 0 0,0 0 1,0 0-1,-1 0 0,1 0 0,-1 0 1,1 0-1,-1 0 0,0 0 1,0 0-1,0 0 0,0 0 0,-1-3 1,1 4-126,-1 1 0,0 0 0,1 0 0,-1 0 0,0-1 0,1 1 0,-1 0 0,0 0 0,1 0 0,-1 0 0,0 0 0,1 0 1,-1 0-1,0 0 0,1 0 0,-1 0 0,0 1 0,1-1 0,-1 0 0,1 0 0,-1 1 0,0-1 0,1 0 0,-1 1 0,1-1 1,-1 1-1,1-1 0,-1 0 0,0 1 0,-52 46 850,49-43-691,-1 0 0,1 0 0,1 1 0,-1 0 0,0 0 0,1 0 0,0 0 0,0 0 1,1 0-1,-1 1 0,1-1 0,0 1 0,-2 10 0,5-15-213,-1 0 1,1 1 0,0-1-1,-1 0 1,1 0-1,0 0 1,0 0-1,0 0 1,0 0-1,0 0 1,0-1-1,0 1 1,0 0-1,0 0 1,0-1 0,0 1-1,0-1 1,1 1-1,-1-1 1,0 1-1,0-1 1,1 0-1,-1 1 1,0-1-1,0 0 1,2 0 0,45 4 183,-36-4-216,-6 1 6,-1-1 0,1 1 0,-1 0 0,0 0 0,1 1 0,-1 0 0,0 0 1,8 4-1,-12-5 104,0-1 0,0 1 0,0 0 0,0 0 0,0 0 0,-1 0 0,1 0 0,0 0 0,0 0 0,-1 0 0,1 0 0,-1 0 0,1 0 0,-1 0 0,1 1 0,-1-1 0,0 0 0,1 0 0,-1 1 0,0-1 0,0 0 0,0 0 0,0 1 0,0-1 0,0 0 0,0 0 0,-1 1 0,1-1 0,0 0 0,-1 0 0,1 0 0,-1 1 0,1-1 0,-1 0 0,1 0 0,-1 0 0,0 0 0,0 0 0,1 0 0,-1 0 0,0 0 0,0 0 0,-2 0 0,-4 8-76,-1-1 1,0-1-1,-1 0 1,1 0-1,-2-1 1,1 0-1,0 0 1,-1-1-1,0 0 0,-1-1 1,-11 4-1,13-6-710,0 0-1,0 0 0,0-1 0,-15 1 0,13-4-6563,4-9-6210</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8.184"/>
    </inkml:context>
    <inkml:brush xml:id="br0">
      <inkml:brushProperty name="width" value="0.025" units="cm"/>
      <inkml:brushProperty name="height" value="0.025" units="cm"/>
    </inkml:brush>
  </inkml:definitions>
  <inkml:trace contextRef="#ctx0" brushRef="#br0">0 203 6342,'0'0'16779,"11"1"-14350,1-1-2005,0 0 1,-1-1-1,1-1 1,0 1 0,0-2-1,-1 0 1,0 0-1,1-1 1,-1 0 0,0-1-1,-1 0 1,12-8-1,-8 4-155,0-1-1,0-1 0,17-17 0,-28 25-242,-1 1 0,1 0 0,-1-1 1,1 0-1,-1 0 0,0 0 0,0 0 0,0 0 0,-1 0 0,1 0 0,-1 0 0,0-1 0,0 1 0,0-1 0,0 1 0,0-1 0,-1 1 0,1-1 0,-1 1 0,0-1 0,0 1 0,-1-1 0,0-6 0,0 9-26,-1-1 0,1 1 0,0-1 0,-1 1 0,1 0 0,-1 0 0,1-1 0,-1 1 0,1 0 0,-1 0 0,0 1 0,0-1 0,1 0 0,-1 0 0,0 1 0,0-1 0,0 1 0,0 0 0,0 0 0,0-1 0,0 1 0,0 0 0,1 0 0,-5 1 0,-1 0 0,0-1 0,1 1 0,-1 0 0,0 1 0,1 0 0,-9 3 0,5 1 0,-1 0 0,0 1 0,1 1 0,1-1 0,-1 2 0,1-1 0,1 1 0,-1 1 0,-7 12 0,10-15 0,0 1 0,1 1 0,1-1 0,-1 1 0,1-1 0,1 1 0,0 0 0,0 1 0,1-1 0,0 0 0,0 1 0,0 15 0,3-23 1,-1 0 1,1 0-1,-1 0 0,1 0 1,0 0-1,0 0 0,0 0 1,0 0-1,0-1 0,1 1 1,-1 0-1,0-1 0,1 1 1,-1-1-1,1 1 0,-1-1 1,1 1-1,0-1 0,0 0 1,0 0-1,0 0 0,0 0 1,0 0-1,0-1 0,0 1 1,0-1-1,0 1 0,0-1 1,0 0-1,0 1 0,4-1 0,11 1-40,1 0 0,32-3 0,-34 1-62,2 0-1142,-1-1 0,0-1 1,0 0-1,19-8 0,13-7-6204</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8.587"/>
    </inkml:context>
    <inkml:brush xml:id="br0">
      <inkml:brushProperty name="width" value="0.025" units="cm"/>
      <inkml:brushProperty name="height" value="0.025" units="cm"/>
    </inkml:brush>
  </inkml:definitions>
  <inkml:trace contextRef="#ctx0" brushRef="#br0">209 214 5061,'0'0'18636,"0"-8"-14952,0 5-3425,-4-26 2127,4 29-2332,-1-1 0,0 0 1,1 0-1,-1 1 0,0-1 1,1 0-1,-1 1 0,0-1 1,0 0-1,0 1 0,1-1 1,-1 1-1,0 0 0,0-1 1,0 1-1,0 0 1,0-1-1,0 1 0,0 0 1,0 0-1,0 0 0,0 0 1,0 0-1,0 0 0,0 0 1,0 0-1,0 0 0,0 1 1,0-1-1,0 0 1,0 1-1,0-1 0,1 0 1,-1 1-1,-1 0 0,-8 4 11,0 0-1,1 0 1,0 1 0,0 0-1,0 1 1,1 0-1,-12 13 1,3-3 24,2 1 1,-20 31-1,33-46-89,-1 1 0,1 0 0,-1 0 0,1 0 0,1 0 0,-1 0 0,0 0 0,1 1 0,0-1 0,0 1 0,0 6 0,1-10 0,0 0 0,0 0 0,0 0 0,1-1 0,-1 1 0,0 0 0,1 0 0,-1 0 0,0 0 0,1-1 0,-1 1 0,1 0 0,-1-1 0,1 1 0,-1 0 0,1-1 0,0 1 0,-1 0 0,1-1 0,0 1 0,0-1 0,1 1 0,0 0 0,1 0 0,0 0 0,-1-1 0,1 1 0,0-1 0,0 0 0,0 1 0,0-1 0,0-1 0,3 1 0,7-3 0,-1 1 0,1-2 0,-1 0 0,1 0 0,-1-1 0,-1-1 0,1 0 0,-1 0 0,0-1 0,0-1 0,-1 0 0,18-17 0,-2-2 0,0-1 0,-1-2 0,22-35 0,-21 25 0,33-72 0,-83 165 0,3 0 0,2 1 0,-17 81 0,35-128-19,-5 55-1543,5-59 1296,1-1 0,0 1 0,0-1 0,0 1 1,0-1-1,1 1 0,-1-1 0,1 1 1,-1-1-1,1 1 0,0-1 0,0 0 0,0 1 1,0-1-1,1 0 0,-1 0 0,0 0 0,1 0 1,2 3-1,12 1-10326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9.857"/>
    </inkml:context>
    <inkml:brush xml:id="br0">
      <inkml:brushProperty name="width" value="0.025" units="cm"/>
      <inkml:brushProperty name="height" value="0.025" units="cm"/>
    </inkml:brush>
  </inkml:definitions>
  <inkml:trace contextRef="#ctx0" brushRef="#br0">14 1 13965,'0'0'3817,"1"10"-2424,19 148 2820,-10-98-2783,2 66 1,-12 68 204,-3-163-1091,0 0 0,-2-1 1,-1 1-1,-11 34 0,9-52 372,4-23-396,2-24-296,13-258-284,-7 248-91,3 1 0,1 0-1,3 0 1,25-68-1,-33 103 143,1 2 0,0-1 0,0 0 0,0 1 0,1 0 0,0 0 0,0 0 0,1 0 0,-1 1 0,1 0 0,8-5 0,-12 9 4,0-1 1,0 1-1,0 0 1,0 0-1,0 0 1,1 0-1,-1 0 1,0 0-1,1 1 1,-1-1-1,1 1 1,-1 0 0,0 0-1,1 0 1,-1 0-1,1 0 1,-1 0-1,1 0 1,-1 1-1,0-1 1,1 1-1,-1 0 1,0 0-1,1 0 1,-1 0 0,0 0-1,0 0 1,0 1-1,0-1 1,0 1-1,0-1 1,0 1-1,-1 0 1,1 0-1,-1 0 1,1 0-1,-1 0 1,2 2-1,0 0-2,-1 0 0,1 1 0,-1-1 0,0 0 0,-1 1 0,1-1-1,-1 1 1,0-1 0,0 1 0,0 0 0,0-1 0,-1 1 0,0 0-1,0 0 1,0-1 0,-1 1 0,-1 7 0,0-5 16,0 0 0,-1-1-1,0 1 1,0 0 0,-1-1 0,0 0 0,0 0 0,-1 0 0,1 0-1,-8 6 1,-2 1 42,-1-1 1,0 0-1,-1-1 0,0-1 1,0-1-1,-1 0 0,-33 12 1,25-15 747,8-6-3371,17 0 2441,0 0-1,-1-1 1,1 1 0,0 0 0,0 0 0,-1 0-1,1-1 1,0 1 0,0 0 0,0 0-1,-1-1 1,1 1 0,0 0 0,0 0-1,0-1 1,0 1 0,-1 0 0,1-1-1,0 1 1,0 0 0,0-1 0,0 1-1,0 0 1,0-1 0,0 1 0,0 0-1,0-1 1,0 1 0,0 0 0,0-1-1,0 1 1,0 0 0,0 0 0,1-1-1,13-21-5134,10-5-1514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0.372"/>
    </inkml:context>
    <inkml:brush xml:id="br0">
      <inkml:brushProperty name="width" value="0.025" units="cm"/>
      <inkml:brushProperty name="height" value="0.025" units="cm"/>
    </inkml:brush>
  </inkml:definitions>
  <inkml:trace contextRef="#ctx0" brushRef="#br0">0 119 12139,'0'0'12466,"2"9"-10571,1 36 337,-3 64-1,-1-46-1495,1-63-731,0 1-1,0-1 0,0 0 1,0 0-1,0 0 0,0 0 1,0 0-1,0 0 0,0 1 0,0-1 1,0 0-1,0 0 0,0 0 1,0 0-1,0 0 0,0 0 1,0 0-1,0 1 0,0-1 1,0 0-1,0 0 0,0 0 1,0 0-1,0 0 0,0 0 0,0 0 1,0 0-1,0 1 0,1-1 1,-1 0-1,0 0 0,0 0 1,0 0-1,0 0 0,0 0 1,0 0-1,0 0 0,0 0 1,1 0-1,-1 0 0,0 0 0,0 0 1,0 0-1,0 0 0,0 0 1,0 0-1,0 0 0,1 0 1,-1 0-1,0 0 0,0 0 1,0 0-1,0 0 0,0 0 1,0 0-1,0 0 0,1 0 0,-1 0 1,0 0-1,0 0 0,0 0 1,0 0-1,0 0 0,0 0 1,0 0-1,0 0 0,1-1 1,9-10 190,7-15 58,-6-1-206,-1 0-1,-1 0 1,-1-1-1,-2 0 1,0 0-1,2-52 1,-18 161-47,6-67 0,2 1 0,0 0 0,1-1 0,0 1 0,1 0 0,3 20 0,-3-35 0,0 1 0,0 0 0,1 0 0,-1-1 0,1 1 0,-1 0 0,1 0 0,-1-1 0,1 1 0,-1 0 0,1-1 0,-1 1 0,1-1 0,0 1 0,-1-1 0,1 1 0,0-1 0,0 1 0,-1-1 0,1 0 0,0 1 0,0-1 0,-1 0 0,1 0 0,0 1 0,0-1 0,0 0 0,0 0 0,-1 0 0,1 0 0,0 0 0,0 0 0,0-1 0,0 1 0,0 0 0,-1 0 0,1 0 0,0-1 0,0 1 0,-1 0 0,1-1 0,0 1 0,0-1 0,0 0 0,34-21 0,-3-14 0,-1-2 0,-2-1 0,30-53 0,-34 52 0,-25 39 0,1 1 0,-1-1 0,0 1 0,0-1 0,0 1 0,0-1 0,1 1 0,-1-1 0,0 1 0,0-1 0,1 1 0,-1-1 0,0 1 0,1 0 0,-1-1 0,0 1 0,1-1 0,-1 1 0,1 0 0,-1 0 0,0-1 0,1 1 0,-1 0 0,1 0 0,-1-1 0,1 1 0,-1 0 0,1 0 0,-1 0 0,1 0 0,-1 0 0,1 0 0,0 0 0,0 18 0,-10 33 0,-10 18 0,9-41 0,2 2 0,1-1 0,1 1 0,1 0 0,2 0 0,1 31 0,2-61 1,0 1 1,0-1-1,0 1 1,0-1-1,0 0 1,0 1-1,0-1 1,0 1-1,0-1 1,0 0-1,1 1 1,-1-1-1,0 0 1,0 1-1,1-1 1,-1 1-1,0-1 1,0 0-1,1 0 1,-1 1-1,0-1 1,1 0-1,-1 0 1,0 1-1,1-1 1,-1 0-1,0 0 1,1 0-1,-1 1 1,1-1-1,-1 0 1,0 0-1,1 0 0,-1 0 1,1 0-1,-1 0 1,1 0-1,-1 0 1,0 0-1,1 0 1,-1 0-1,1 0 1,-1 0-1,0-1 1,1 1-1,-1 0 1,1 0-1,-1 0 1,0 0-1,1-1 1,-1 1-1,1-1 1,18-13-396,6-25-2887,-20 26 853,-1 1 0,0 0 0,4-21-1,0-21-7804</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0.712"/>
    </inkml:context>
    <inkml:brush xml:id="br0">
      <inkml:brushProperty name="width" value="0.025" units="cm"/>
      <inkml:brushProperty name="height" value="0.025" units="cm"/>
    </inkml:brush>
  </inkml:definitions>
  <inkml:trace contextRef="#ctx0" brushRef="#br0">11 0 15278,'0'0'13966,"-11"51"-13902,20-42-288,1 0-1890,0 0-1602,1 0-1313,0 1-3331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1.057"/>
    </inkml:context>
    <inkml:brush xml:id="br0">
      <inkml:brushProperty name="width" value="0.025" units="cm"/>
      <inkml:brushProperty name="height" value="0.025" units="cm"/>
    </inkml:brush>
  </inkml:definitions>
  <inkml:trace contextRef="#ctx0" brushRef="#br0">240 0 4132,'0'0'11248,"-8"6"-4447,-73 36-1948,54-30-3420,1 1 1,1 1-1,-45 33 0,70-47-1434,0 0-1,0 0 1,0 0-1,0 1 1,-1-1 0,1 0-1,0 0 1,0 0-1,0 0 1,0 0-1,-1 0 1,1 0 0,0 1-1,0-1 1,0 0-1,0 0 1,0 0 0,0 0-1,0 0 1,0 1-1,-1-1 1,1 0 0,0 0-1,0 0 1,0 0-1,0 1 1,0-1-1,0 0 1,0 0 0,0 0-1,0 1 1,0-1-1,0 0 1,0 0 0,0 0-1,0 0 1,0 1-1,0-1 1,1 0 0,-1 0-1,0 0 1,0 0-1,0 1 1,0-1-1,0 0 1,0 0 0,0 0-1,0 0 1,1 0-1,-1 1 1,0-1 0,0 0-1,0 0 1,16 3-184,35-6-240,-33 2 316,-7 0-30,1 2 0,-1-1 0,0 1 1,1 1-1,-1 0 0,0 1 0,0 0 1,0 1-1,15 7 0,-22-9 113,-1 0-1,1 0 0,-1 1 0,1-1 1,-1 1-1,0 0 0,0 0 1,-1 0-1,1 0 0,0 0 0,-1 0 1,0 1-1,0 0 0,0-1 1,0 1-1,-1 0 0,1 0 0,-1 0 1,0 0-1,0 0 0,0 0 1,-1 0-1,1 0 0,-1 0 0,0 0 1,0 1-1,-1-1 0,1 0 1,-2 5-1,-1-2 127,1 0 0,-1 1 0,-1-1 0,1 0 0,-1 0 0,-1-1 0,1 1 0,-1-1 0,0 0 0,0 0 0,-1-1 0,0 0 0,0 0 0,0 0 0,-8 4 0,5-2 38,-1-1 1,-1 0-1,1-1 1,-1 0-1,0 0 0,0-1 1,-1-1-1,1 0 1,-17 2-1,27-4-195,-1-1 0,1 0 0,-1 0 0,1 0-1,-1 0 1,1 0 0,-1 0 0,1-1 0,-1 1 0,1 0 0,-1-1 0,1 1 0,-1-1-1,1 0 1,0 1 0,-1-1 0,1 0 0,0 0 0,0 0 0,0 0 0,0 0 0,-1 0 0,1 0-1,-1-2 1,1 1-200,0 0-1,0-1 0,1 1 1,-1-1-1,0 1 0,1-1 0,-1 1 1,1-1-1,0 1 0,0-1 1,0 1-1,0-1 0,1-2 1,0-4-956,1 0 0,1 1 0,-1-1 0,1 1 0,1-1 0,-1 1 0,8-11 0,7-7-10121</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2.192"/>
    </inkml:context>
    <inkml:brush xml:id="br0">
      <inkml:brushProperty name="width" value="0.025" units="cm"/>
      <inkml:brushProperty name="height" value="0.025" units="cm"/>
    </inkml:brush>
  </inkml:definitions>
  <inkml:trace contextRef="#ctx0" brushRef="#br0">15 184 4837,'-13'15'11728,"12"-1"-4768,1-12-6784,1-1 0,-1-1 0,1 1 0,-1 0 0,1 0 0,0 0 0,0 0 0,-1 0 0,1 0 0,0-1 0,0 1 0,0 0 0,0-1 0,0 1 0,0-1 0,0 1 0,0-1 0,0 1 0,0-1 0,0 0 0,0 0 0,0 1 0,1-1 1,-1 0-1,0 0 0,0 0 0,2 0 0,7-1 0,0 0 0,0-1 1,0 0-1,0-1 0,0 0 1,0 0-1,-1-1 0,1 0 1,-1-1-1,0 0 1,-1 0-1,1-1 0,14-13 1,-16 14-75,0-1 1,-1 0-1,0 0 0,-1-1 1,1 0-1,-1 0 1,0 0-1,-1 0 1,0-1-1,0 0 1,0 0-1,-1 0 1,0 0-1,-1 0 1,0-1-1,0 1 1,0-10-1,-2 17-102,0 0 0,0 1 0,0-1 0,0 0 0,0 0 0,0 0 0,-1 0 0,1 0 0,0 0 0,-1 0 0,1 0 0,0 1 0,-1-1 0,1 0 0,-1 0 0,1 0 0,-1 1 0,0-1 0,1 0 0,-1 1 0,0-1 0,1 0 0,-1 1 0,0-1 0,0 1 0,-1-1 0,0 0 0,-1 0 0,1 1 0,-1-1 0,1 1 0,-1 0 0,1 0 0,-1 0 0,1 0 0,-1 0 0,-2 1 0,-2 0 0,0 0 0,0 1 0,1 0 0,-1 1 0,1-1 0,0 1 0,-8 5 0,2 1 0,0 1 0,1 1 0,0 0 0,1 0 0,0 1 0,1 1 0,0-1 0,1 2 0,0-1 0,1 1 0,1 0 0,0 0 0,1 1 0,0 0 0,1 0 0,-3 22 0,7-35-2,0 0-1,0 0 1,0-1 0,0 1-1,0 0 1,1-1 0,-1 1 0,0 0-1,1-1 1,-1 1 0,1 0-1,0-1 1,-1 1 0,1-1-1,0 1 1,0-1 0,0 1-1,0-1 1,0 0 0,0 0-1,1 1 1,-1-1 0,0 0 0,1 0-1,2 1 1,0 0-32,0 0 0,0-1 0,0 0 0,1 0 0,-1 0 0,1 0 0,-1-1 0,1 1 0,8-2 0,4 0-463,0-1 1,0-1-1,0-1 1,25-8-1,5-8-5375,0-4-2349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3.924"/>
    </inkml:context>
    <inkml:brush xml:id="br0">
      <inkml:brushProperty name="width" value="0.025" units="cm"/>
      <inkml:brushProperty name="height" value="0.025" units="cm"/>
    </inkml:brush>
  </inkml:definitions>
  <inkml:trace contextRef="#ctx0" brushRef="#br0">13 0 10730,'0'0'13373,"5"9"-11868,-1-1-1320,0-1 1,-1 1-1,-1 0 0,1 0 0,-1 0 0,0 0 0,-1 0 1,0 0-1,0 0 0,-1 0 0,0 1 0,-1-1 1,0 0-1,0 0 0,-3 13 0,-9 32 314,8-37-360,0 1 0,2 1 0,0-1 1,0 0-1,2 1 0,1 33 0,1-50-124,-1-1 0,1 1 0,0-1-1,-1 0 1,1 1 0,0-1 0,-1 0-1,1 1 1,0-1 0,0 0-1,-1 0 1,1 0 0,0 0 0,0 0-1,-1 0 1,1 0 0,0 0-1,0 0 1,-1 0 0,1 0 0,0 0-1,0 0 1,-1-1 0,1 1 0,0 0-1,0 0 1,-1-1 0,2 0-1,13-8 122,-1 0-1,0-2 1,0 1-1,-1-2 1,-1 1-1,17-22 1,10-7-102,-13 15-16,-1-1-14,2 2 1,49-35 0,-76 58-7,1 0 0,0 1 0,0-1 1,0 0-1,0 0 0,0 1 0,0-1 0,1 1 0,-1-1 1,0 1-1,0-1 0,0 1 0,0 0 0,1-1 0,-1 1 1,0 0-1,0 0 0,1 0 0,-1 0 0,0 0 1,0 0-1,0 1 0,1-1 0,1 1 0,-3 0 1,1 0 0,-1 0-1,1 0 1,-1 0 0,1 0-1,-1 0 1,0 0 0,0 0-1,1 1 1,-1-1 0,0 0-1,0 0 1,0 0 0,0 1-1,0-1 1,-1 0 0,1 0 0,0 0-1,-1 2 1,-24 63 185,24-63-152,-18 36 212,9-20-128,1 0 0,1 0 0,0 0 0,2 1 0,-5 22-1,11-41-115,-1-1 0,1 1 0,0-1-1,0 1 1,0 0 0,0-1 0,0 1-1,0-1 1,0 1 0,0 0-1,0-1 1,0 1 0,0-1 0,0 1-1,0 0 1,1-1 0,-1 1-1,0-1 1,0 1 0,1-1 0,-1 1-1,0-1 1,0 1 0,1-1 0,-1 1-1,1-1 1,-1 1 0,1-1-1,-1 1 1,0-1 0,1 0 0,0 1-1,-1-1 1,1 0 0,-1 0-1,1 1 1,-1-1 0,1 0 0,-1 0-1,1 0 1,0 0 0,-1 1-1,1-1 1,-1 0 0,1 0 0,0 0-1,-1-1 1,1 1 0,-1 0 0,1 0-1,0 0 1,-1 0 0,1 0-1,-1-1 1,1 1 0,-1 0 0,1 0-1,-1-1 1,1 1 0,-1-1-1,1 1 1,-1 0 0,1-1 0,35-24-1888,-29 17 527,-1 0 0,0 0 0,-1-1 0,9-16 0,4-19-6312,-2 4-4541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41.119"/>
    </inkml:context>
    <inkml:brush xml:id="br0">
      <inkml:brushProperty name="width" value="0.025" units="cm"/>
      <inkml:brushProperty name="height" value="0.025" units="cm"/>
      <inkml:brushProperty name="color" value="#E71224"/>
    </inkml:brush>
  </inkml:definitions>
  <inkml:trace contextRef="#ctx0" brushRef="#br0">45 26 7944,'0'0'17056,"9"0"-16645,367-19 3123,-474 18-916,32-1-1414,-127 15-1204,121-6 0,114-7 0,0 2 0,0 1 0,0 2 0,-1 2 0,50 16 0,72 10 0,-293-49 0,-132-24 0,283 42 0,1-1 0,24-2 0,29 1 0,225 10 0,-346-23 0,9 1 0,-8 2 0,-2 3 0,-83-3 0,181 26 0,-8-10-1595,-1-2 0,87-3 0,24 2-3629,-115 2-238</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2.581"/>
    </inkml:context>
    <inkml:brush xml:id="br0">
      <inkml:brushProperty name="width" value="0.025" units="cm"/>
      <inkml:brushProperty name="height" value="0.025" units="cm"/>
    </inkml:brush>
  </inkml:definitions>
  <inkml:trace contextRef="#ctx0" brushRef="#br0">317 10 6118,'0'0'26153,"-11"-2"-25716,3 0-399,5 1-37,0 0 0,0 0 0,0 0 0,-1 1 0,1-1 0,0 1 0,0 0 0,-1 0 0,1 0 0,0 0 0,-1 1 0,1-1 0,0 1 0,0 0 0,-1 0 0,1 0 0,0 0 0,0 1 0,0-1 0,-5 5 0,-43 34-1,3 2 0,-53 57 0,99-96 0,-1 0 0,1 0 0,-1-1 0,1 1 0,0 1 0,0-1 0,1 0 0,-1 0 0,1 1 0,-1-1 0,1 1 0,0-1 0,0 5 0,1-7 0,0 1 0,1-1 0,-1 0 0,1 1 0,-1-1 0,1 0 0,-1 1 0,1-1 0,0 0 0,0 0 0,0 0 0,0 0 0,0 0 0,0 0 0,0 0 0,0 0 0,0 0 0,0 0 0,0 0 0,0 0 0,1-1 0,-1 1 0,0-1 0,1 1 0,-1-1 0,0 1 0,1-1 0,-1 0 0,1 0 0,-1 0 0,1 1 0,-1-1 0,0-1 0,2 1 0,34 4 0,-1-2 0,0-2 0,1-1 0,-1-1 0,0-2 0,66-17 0,-91 15 0,-23 6 0,-27 9 0,36-8 0,2 0 0,-1 0 0,1-1 0,0 1 0,-1 0 0,1 0 0,-1 0 0,1 0 0,0 0 0,0 1 0,0-1 0,0 0 0,0 0 0,0 1 0,0-1 0,0 1 0,0-1 0,0 3 0,11-1-2657,2-6-6959,4-10-9052</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02.663"/>
    </inkml:context>
    <inkml:brush xml:id="br0">
      <inkml:brushProperty name="width" value="0.025" units="cm"/>
      <inkml:brushProperty name="height" value="0.025" units="cm"/>
    </inkml:brush>
  </inkml:definitions>
  <inkml:trace contextRef="#ctx0" brushRef="#br0">666 130 6054,'-9'-1'-443,"-9"-4"1655,-1-1-1,1 0 1,0-2 0,-24-13 0,-28-11 1446,61 29-2458,0 0 0,0 0 0,-1 1 0,1 0-1,-1 1 1,0 0 0,1 0 0,-1 1 0,0 0 0,1 1-1,-1 0 1,1 0 0,-1 1 0,1 1 0,0 0 0,-1 0-1,1 0 1,1 1 0,-1 1 0,1-1 0,-1 1 0,1 1-1,1 0 1,-1 0 0,-12 13 0,-4 7 16,2 0 0,0 2 0,2 0 0,1 2 0,-29 59 0,36-63-198,0 0-1,2 1 1,1 0 0,1 1 0,-8 50 0,15-63-12,0-1 1,0 1-1,1 0 1,1-1-1,0 1 0,1-1 1,1 1-1,0-1 1,1 0-1,1 0 1,0 0-1,1-1 1,8 15-1,3 0 127,1-1 0,1-1 0,2-1 0,0 0 1,2-2-1,0 0 0,2-2 0,0-1 0,53 32 0,-64-43 17,1-2 1,-1 0 0,1-1-1,1-1 1,-1 0 0,1-1-1,0 0 1,0-2-1,0 0 1,0 0 0,0-2-1,0 0 1,0-1 0,0 0-1,0-1 1,0-1-1,0-1 1,0 0 0,-1-1-1,0-1 1,23-11 0,-9 0-11,-1-2 0,-1 0 0,-1-2 0,0-1 1,-2-1-1,-1 0 0,-1-2 0,-1-1 0,-1-1 1,-1-1-1,-1 0 0,-2-1 0,-1-1 0,-2-1 0,0 0 1,-2 0-1,-2-1 0,-1 0 0,-1-1 0,-2 0 1,-1 0-1,0-44 0,-6 60-131,0 0 0,0 0 1,-2 1-1,0-1 0,-1 1 0,-1 0 0,0 0 0,-1 0 1,-1 1-1,0 0 0,-1 1 0,-1 0 0,0 0 0,-1 1 1,-1 0-1,0 1 0,0 0 0,-1 1 0,0 1 1,-1 0-1,-1 0 0,1 2 0,-1 0 0,-1 0 0,0 2 1,0 0-1,0 0 0,0 2 0,-1 0 0,0 1 0,-29-2 1,13 4-1341,-1 2 0,1 1 0,0 1 0,0 2 1,0 2-1,-52 16 0,-11 9-5785</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6.719"/>
    </inkml:context>
    <inkml:brush xml:id="br0">
      <inkml:brushProperty name="width" value="0.025" units="cm"/>
      <inkml:brushProperty name="height" value="0.025" units="cm"/>
    </inkml:brush>
  </inkml:definitions>
  <inkml:trace contextRef="#ctx0" brushRef="#br0">1 141 13196,'0'0'4688,"10"1"-4096,15 0 97,-1 0-1,1-2 1,44-7 0,87-24 689,-68 13-1059,73-13-158,1 8-1,1 6 0,325 9 0,-340 25-80,200 50 0,-16-2 363,-125-43 579,314-6 1,-304-33 1576,3 1-1141,-216 16-1465,1 1 0,-1 1 0,0-1 0,0 1 0,1-1 0,-1 1 0,0 1 0,0-1 1,0 0-1,0 1 0,0 0 0,0 0 0,0 0 0,-1 0 0,1 1 0,-1 0 0,0-1 0,0 1 0,4 5 0,-5-5-522,-6-1-4125,-12-3-663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9.339"/>
    </inkml:context>
    <inkml:brush xml:id="br0">
      <inkml:brushProperty name="width" value="0.025" units="cm"/>
      <inkml:brushProperty name="height" value="0.025" units="cm"/>
    </inkml:brush>
  </inkml:definitions>
  <inkml:trace contextRef="#ctx0" brushRef="#br0">410 31 7399,'4'-2'4019,"20"-16"5918,-20 7-1098,-17 27-7061,-129 148-1387,-116 141 13,230-263-404,74-96-2493,57-103-10330,-67 96 6006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9.697"/>
    </inkml:context>
    <inkml:brush xml:id="br0">
      <inkml:brushProperty name="width" value="0.025" units="cm"/>
      <inkml:brushProperty name="height" value="0.025" units="cm"/>
    </inkml:brush>
  </inkml:definitions>
  <inkml:trace contextRef="#ctx0" brushRef="#br0">37 0 5669,'0'0'19534,"1"9"-17282,0 7-1562,-1 1 0,-1-1-1,-1 1 1,-1-1-1,-8 32 1,4-20-236,-4 45-1,9-48-381,1 0-1,1 0 1,1 0 0,6 31-1,-4-44-152,0-1 0,1 1 0,0-1 0,0 0 0,1 0 0,1 0 0,0-1 0,0 1-1,1-2 1,16 19 0,-22-27-720,10 11 361,-10-8-2983,-18-3-11547</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0.041"/>
    </inkml:context>
    <inkml:brush xml:id="br0">
      <inkml:brushProperty name="width" value="0.025" units="cm"/>
      <inkml:brushProperty name="height" value="0.025" units="cm"/>
    </inkml:brush>
  </inkml:definitions>
  <inkml:trace contextRef="#ctx0" brushRef="#br0">1 96 17296,'0'0'11563,"82"17"-10249,-31-17-386,10-4-511,6-4-289,0-2-64,-1 1-128,-4 0-897,-4-4-1281,-1-1-2499,2-6-2145,0-6-4613</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0.383"/>
    </inkml:context>
    <inkml:brush xml:id="br0">
      <inkml:brushProperty name="width" value="0.025" units="cm"/>
      <inkml:brushProperty name="height" value="0.025" units="cm"/>
    </inkml:brush>
  </inkml:definitions>
  <inkml:trace contextRef="#ctx0" brushRef="#br0">448 20 17809,'0'0'4810,"-10"-4"-1351,3 1-3165,-1 0 1,0 1-1,0-1 0,0 2 1,0-1-1,0 1 0,0 0 1,0 1-1,0 0 0,0 0 1,0 1-1,0 0 0,0 0 1,-15 5-1,3 4-178,-1 0-1,2 1 1,0 1 0,0 0 0,1 2-1,1 0 1,0 1 0,1 0 0,0 2-1,-20 28 1,26-31-49,0 0 0,1 1-1,0 0 1,1 1 0,1 0-1,0 0 1,2 0 0,-1 1 0,2 0-1,1 0 1,0 0 0,1 0 0,0 1-1,2 18 1,0-31-67,1-1 0,0 0 0,-1 0 0,2 0 0,-1 0 0,0 0 0,1 0 0,0 0 0,0 0 0,0 0 0,0-1 0,1 1 0,-1-1 0,1 0 0,0 0 0,0 0 0,4 3 0,-1-1 0,1-1 0,0 0 0,0 0 0,0 0 0,1-1 0,-1 0 0,1-1 0,13 3 0,-5-2 0,0-1 0,0-1 0,0 0 0,1-1 0,-1-1 0,0 0 0,0-2 0,28-6 0,-35 6 0,0-1 0,0 0 0,-1 0 0,1-1 0,-1 0 0,0 0 0,0-1 0,0 0 0,6-8 0,-10 11 0,-1-1 0,0 0 0,0 0 0,0 0 0,0 0 0,-1-1 0,1 1 0,-1-1 0,0 1 0,0-1 0,-1 0 0,0 0 0,0 0 0,0 0 0,0 0 0,-1 0 0,1 0 0,-2-10 0,1 13 0,-1 0 0,1 0 0,-1-1 0,0 1 0,1 0 0,-1 0 0,0 0 0,0 0 0,0 0 0,-1 0 0,1 0 0,0 0 0,-1 0 0,1 0 0,-1 1 0,0-1 0,0 1 0,1-1 0,-1 1 0,0 0 0,-3-2 0,0 1 0,0 0 0,-1 0 0,1 1 0,0 0 0,-1 0 0,1 0 0,-1 0 0,-10 1 0,5 1 0,1-1 0,-1 2 0,0-1 0,1 2 0,0-1 0,-1 1 0,1 1 0,0 0 0,-9 5 0,-10 19 0,21-10 0,8-18 0,0 1 0,0-1 0,0 1 0,0-1 0,0 1 0,1-1 0,-1 1 0,0-1 0,0 1 0,0-1 0,1 1 0,-1-1 0,0 0 0,1 1 0,-1-1 0,0 1 0,1-1 0,-1 0 0,0 1 0,1-1 0,-1 0 0,1 0 0,-1 1 0,1-1 0,-1 0 0,0 0 0,1 0 0,-1 1 0,1-1 0,-1 0 0,1 0 0,0 0 0,11 2 0,0-1 0,-1 0 0,1-1 0,0 0 0,0-1 0,0 0 0,-1-1 0,1-1 0,17-5 0,106-44 0,-108 40 0,3-3 0,-23 10 0,1 1 0,0 0 0,-1 1 0,1 0 0,1 0 0,-1 1 0,0 0 0,9-1 0,-16 3 0,-1 1 0,0-1 0,1 1 0,-1 0 0,0-1 0,1 1 0,-1 0 0,0-1 0,0 1 0,0 0 0,0 0 0,1-1 0,-1 1 0,0 0 0,0-1 0,0 1 0,0 0 0,-1 0 0,1-1 0,0 1 0,0 0 0,0-1 0,-1 1 0,1 0 0,0-1 0,-1 1 0,0 1 0,-8 22 0,-34 54 78,-39 80 24,75-141-230,0 1 0,1 0 0,1 1 0,1-1 0,0 1 0,2 0 1,-1 21-1,3-27-4090</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1.378"/>
    </inkml:context>
    <inkml:brush xml:id="br0">
      <inkml:brushProperty name="width" value="0.025" units="cm"/>
      <inkml:brushProperty name="height" value="0.025" units="cm"/>
    </inkml:brush>
  </inkml:definitions>
  <inkml:trace contextRef="#ctx0" brushRef="#br0">339 48 3267,'0'0'14643,"9"-8"-12123,27-26-374,-27 29 656,-7 10-2100,-4 9-511,2-14-69,-7 18 351,-1 0 0,-1 0 0,-1-1 0,0-1 0,-23 29 0,8-9-39,-72 98 823,-77 119-218,171-248-1073,0-1 1,0 1-1,1 0 1,0-1-1,0 1 1,-2 9-1,4-14-31,1 0 0,-1 1 0,0-1 0,1 0 0,-1 1-1,0-1 1,1 0 0,-1 0 0,0 0 0,1 1 0,-1-1 0,1 0 0,-1 0 0,1 0-1,-1 0 1,0 0 0,1 0 0,-1 0 0,1 0 0,-1 0 0,1 0 0,-1 0 0,1 0 0,-1 0-1,0 0 1,1 0 0,-1 0 0,1-1 0,-1 1 0,1 0 0,-1 0 0,0 0 0,1-1 0,-1 1-1,0 0 1,1-1 0,-1 1 0,0 0 0,1 0 0,-1-1 0,9-7-727,0 0 1,-1 0 0,0-1-1,-1 0 1,0 0-1,0 0 1,6-13 0,39-80-5779,-48 92 5895,30-63-4332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1.739"/>
    </inkml:context>
    <inkml:brush xml:id="br0">
      <inkml:brushProperty name="width" value="0.025" units="cm"/>
      <inkml:brushProperty name="height" value="0.025" units="cm"/>
    </inkml:brush>
  </inkml:definitions>
  <inkml:trace contextRef="#ctx0" brushRef="#br0">195 46 3043,'3'-8'7687,"-1"0"-7124,3-13 4652,-3 12-404,-8 26-3009,-4 15-1232,2 0 1,2 0-1,1 1 1,1 0 0,2 0-1,1 0 1,2 0-1,6 48 1,-4-70-535,-1 0 0,1-1 0,1 1 0,0-1 0,1 0 0,0 0 0,0 0 0,1-1 0,0 1 0,1-2-1,8 11 1,33 21-3323,-56-41-3813,-12-6 715</inkml:trace>
  <inkml:trace contextRef="#ctx0" brushRef="#br0" timeOffset="1">5 294 12139,'0'0'6567,"-5"-61"-4806,24 46-736,10 4-192,8 3-384,8 0-353,7 3-96,3-1-1570,4-5-2370,-1-1-3298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2.068"/>
    </inkml:context>
    <inkml:brush xml:id="br0">
      <inkml:brushProperty name="width" value="0.025" units="cm"/>
      <inkml:brushProperty name="height" value="0.025" units="cm"/>
    </inkml:brush>
  </inkml:definitions>
  <inkml:trace contextRef="#ctx0" brushRef="#br0">232 0 11851,'0'0'9668,"-10"1"-6652,0 1-2709,1 1 0,0 0-1,-1 0 1,1 1 0,0 0 0,1 0-1,-1 1 1,1 0 0,0 0 0,0 1-1,1 1 1,-12 11 0,14-13-189,-5 3 38,0 0 0,1 1 0,1 1-1,-1-1 1,2 1 0,-1 1 0,1 0 0,1 0-1,-10 22 1,16-32-153,-1 0-1,1 1 1,0-1-1,0 0 1,0 0-1,0 1 1,0-1-1,0 0 1,0 0-1,0 1 1,1-1-1,-1 0 1,1 0-1,-1 0 1,0 0-1,1 1 1,0-1-1,-1 0 1,1 0-1,0 0 1,0 0-1,-1 0 1,1 0-1,0-1 1,0 1-1,0 0 0,0 0 1,0 0-1,0-1 1,0 1-1,0-1 1,0 1-1,1-1 1,-1 1-1,0-1 1,0 0-1,3 1 1,55 4 100,-44-5-93,10 1-23,78 8-219,-93-8 208,0 1 0,0 1 0,-1 0 0,1 0 0,0 1 0,-1 0 0,17 10 0,-24-13 21,0 1 1,0-1 0,0 1 0,-1-1-1,1 1 1,0-1 0,0 1 0,-1 0-1,1 0 1,-1 0 0,0 0 0,0 0-1,1 0 1,-1 0 0,0 0 0,-1 0-1,1 1 1,0-1 0,-1 0 0,1 1-1,-1-1 1,0 5 0,0-3 57,-1 0 0,0 0 1,0 0-1,-1 0 0,1-1 1,-1 1-1,1 0 0,-1-1 1,-1 0-1,1 1 0,0-1 0,-5 4 1,-6 7 261,-2 0 0,0-2 0,0 0 0,-22 13 0,3-3-557,-1-1 0,-2-1 0,0-2 0,-52 17-1,89-54-11503,10-7-2696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54.285"/>
    </inkml:context>
    <inkml:brush xml:id="br0">
      <inkml:brushProperty name="width" value="0.025" units="cm"/>
      <inkml:brushProperty name="height" value="0.025" units="cm"/>
      <inkml:brushProperty name="color" value="#E71224"/>
    </inkml:brush>
  </inkml:definitions>
  <inkml:trace contextRef="#ctx0" brushRef="#br0">90 1 9001,'0'0'18646,"-8"10"-17936,-2 3-384,1 0-1,0 0 0,1 1 0,1 0 0,0 0 0,1 1 1,0 0-1,2 0 0,-1 0 0,-3 30 0,8-37-272,-1 0 12,0 0 0,1 0 0,0 0 0,0 0 0,1 0 0,2 12 0,-2-18-77,0 0-1,0 0 1,0 0-1,1 0 1,-1 0-1,0 0 0,1 0 1,0 0-1,-1 0 1,1 0-1,0-1 1,0 1-1,0-1 0,0 1 1,0-1-1,0 0 1,0 0-1,0 0 1,0 0-1,1 0 1,-1 0-1,0-1 0,1 1 1,-1-1-1,4 0 1,51 5-4410,-19-9-4769,-17-5-504</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2.628"/>
    </inkml:context>
    <inkml:brush xml:id="br0">
      <inkml:brushProperty name="width" value="0.025" units="cm"/>
      <inkml:brushProperty name="height" value="0.025" units="cm"/>
    </inkml:brush>
  </inkml:definitions>
  <inkml:trace contextRef="#ctx0" brushRef="#br0">1 95 3651,'0'0'23543,"76"-8"-22390,-36-1-545,6-3-479,-1 0-97,2 0-673,-6 2-2146,-8-4-1409,-10-3-2274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2.956"/>
    </inkml:context>
    <inkml:brush xml:id="br0">
      <inkml:brushProperty name="width" value="0.025" units="cm"/>
      <inkml:brushProperty name="height" value="0.025" units="cm"/>
    </inkml:brush>
  </inkml:definitions>
  <inkml:trace contextRef="#ctx0" brushRef="#br0">39 1 17745,'0'0'5434,"1"12"-4286,0 55 119,-3 0-1,-3 0 1,-17 90-1,20-149-1175,-1 4 14,1 0 1,0 0-1,1 0 1,0 0-1,1 0 1,0 0-1,2 15 0,-1-26-147,0 0 0,0 0 0,0 1 0,0-1 0,0 0 0,0 0 0,1 0 0,-1 0 0,0 0 0,0 0 0,1-1 0,-1 1 0,1 0 0,-1-1 0,0 1 0,1-1 0,-1 1 0,1-1 0,0 1-1,-1-1 1,1 0 0,-1 0 0,1 0 0,-1 0 0,1 0 0,-1 0 0,1-1 0,2 0 0,45-10-3725,-38 5 1678,-1 0-1,0-1 1,0 0 0,15-15-1,7-9-6878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3.288"/>
    </inkml:context>
    <inkml:brush xml:id="br0">
      <inkml:brushProperty name="width" value="0.025" units="cm"/>
      <inkml:brushProperty name="height" value="0.025" units="cm"/>
    </inkml:brush>
  </inkml:definitions>
  <inkml:trace contextRef="#ctx0" brushRef="#br0">189 1 13933,'0'0'4185,"-11"1"-827,4 1-3062,0-1 0,-1 2-1,1-1 1,0 1-1,0 0 1,0 0 0,0 1-1,1 0 1,-1 0-1,1 0 1,0 1 0,1 0-1,-1 1 1,1-1 0,-9 12-1,5-5 145,0 0 0,1 1 0,1 0 0,-11 26-1,15-32-314,0 1 0,1-1 0,0 1 0,1-1 0,-1 1 0,1 0 1,1-1-1,0 1 0,0 0 0,0 0 0,3 9 0,-2-14-101,0 0 1,0 0-1,1 0 1,-1 0-1,1 0 1,0-1-1,-1 1 1,1-1-1,1 1 1,-1-1-1,0 0 1,0 0 0,1 0-1,0 0 1,-1 0-1,1-1 1,0 1-1,0-1 1,-1 0-1,1 1 1,0-1-1,1-1 1,-1 1-1,0 0 1,0-1-1,0 1 1,0-1 0,0 0-1,1 0 1,-1-1-1,3 0 1,3 1 31,0-1 1,0 0-1,0 0 1,0-1-1,0-1 1,-1 1 0,1-1-1,-1-1 1,15-8-1,-13 5-14,-1 0-1,-1-1 1,1-1-1,-1 1 0,0-1 1,-1-1-1,0 1 1,-1-1-1,9-17 1,-12 20-7,0 0 1,0 0 0,0-1 0,-1 1 0,0-1 0,-1 0-1,1 0 1,-1 1 0,-1-1 0,0 0 0,0 0 0,0 0-1,-1 0 1,0 0 0,-3-9 0,3 14-40,0 1 0,0-1 0,0 1 0,0 0 0,-1 0 0,1 0-1,0 0 1,-1 0 0,0 0 0,1 0 0,-1 0 0,0 0 0,0 1 0,0-1 0,0 1 0,0 0 0,-1-1 0,1 1 0,0 0 0,-1 0 0,1 0 0,0 1 0,-1-1 0,1 1-1,-1-1 1,1 1 0,-1 0 0,1 0 0,-4 0 0,3 0-95,-1 0 1,1 1-1,0 0 0,0-1 0,-1 1 0,1 0 1,0 1-1,0-1 0,0 0 0,0 1 0,0 0 0,0 0 1,1 0-1,-1 0 0,1 0 0,-1 0 0,1 1 1,0-1-1,0 1 0,0-1 0,-3 7 0,1-2-558,2 0-1,-1 0 1,1 1-1,0-1 1,-1 15-1,6 9-4622,-3-30 4761,1 1 0,-1-1 0,1 0 0,0 0 0,0 0 0,-1 1 0,1-1 1,0 0-1,0 0 0,0 0 0,0 0 0,0-1 0,0 1 0,0 0 0,0 0 0,1-1 0,-1 1 1,2 0-1,19 3-9993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3.644"/>
    </inkml:context>
    <inkml:brush xml:id="br0">
      <inkml:brushProperty name="width" value="0.025" units="cm"/>
      <inkml:brushProperty name="height" value="0.025" units="cm"/>
    </inkml:brush>
  </inkml:definitions>
  <inkml:trace contextRef="#ctx0" brushRef="#br0">70 1 13805,'0'0'9540,"-8"8"-7624,2-2-1582,0 0 0,1 1-1,0 0 1,0 0-1,0 1 1,1-1 0,0 1-1,0 0 1,1 0 0,0 1-1,0-1 1,1 1 0,0-1-1,1 1 1,-1 11 0,2-18-290,-1 0 0,1 0 1,0 0-1,0 0 1,0 0-1,0 0 0,0 0 1,1 0-1,-1 0 1,0 0-1,1 0 0,0 0 1,-1-1-1,1 1 1,0 0-1,0 0 1,0 0-1,0-1 0,0 1 1,0 0-1,1-1 1,-1 1-1,0-1 0,3 2 1,-1-2 9,1 0 0,-1 0 0,1 0 0,-1-1 1,1 1-1,-1-1 0,1 0 0,-1 0 0,1 0 0,-1 0 1,1-1-1,0 1 0,4-2 0,0 0-37,1-1 1,0 0-1,-1 0 1,0 0-1,0-1 0,0-1 1,0 1-1,-1-1 1,8-6-1,58-59 79,-6 4-67,-66 66-29,-1 0 0,0 0 0,0 0 0,0 0 0,0 0 0,1-1 0,-1 1 0,0 0 0,0 0 0,0 0 0,0 0 0,1 0 0,-1 0 0,0 0 0,0 0 0,0 0 0,1 0 0,-1 0 0,0 0 0,0 0 0,0 0 0,0 0 0,1 0 0,-1 0 0,0 1 0,0-1 0,0 0 0,1 0 0,-1 0 0,0 0 0,0 0 0,0 0 0,0 0 0,0 0 0,1 1 0,-1-1 0,0 0 0,0 0 0,0 0 0,0 0 0,0 1 0,0-1 0,0 0 0,0 0 0,0 0 0,0 0 0,0 1 0,0-1 0,1 0 0,-1 0 0,0 0 0,0 1 0,0-1 0,0 0 0,-1 0 0,1 0 0,0 1 0,0-1 0,0 0 0,0 0 0,0 10 0,-2 2 0,0 0 0,-1-1 0,-7 21 0,6-23 0,0 1 0,1 0 0,1 1 0,0-1 0,-2 21 0,4-30 0,1-1 0,-1 1 0,1 0 0,-1 0 0,0-1 0,1 1 0,-1 0 0,1-1 0,0 1 0,-1 0 0,1-1 0,0 1 0,-1-1 0,1 1 0,0-1 0,-1 1 0,1-1 0,0 0 0,0 1 0,0-1 0,-1 0 0,1 0 0,0 0 0,0 1 0,0-1 0,0 0 0,-1 0 0,1 0 0,0 0 0,0 0 0,0-1 0,0 1 0,0 0 0,-1 0 0,1-1 0,1 1 0,36-10 0,21-23-1884,-37 17-641,-1-1-1,-1-1 1,32-37 0,-46 49-4308</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4.019"/>
    </inkml:context>
    <inkml:brush xml:id="br0">
      <inkml:brushProperty name="width" value="0.025" units="cm"/>
      <inkml:brushProperty name="height" value="0.025" units="cm"/>
    </inkml:brush>
  </inkml:definitions>
  <inkml:trace contextRef="#ctx0" brushRef="#br0">169 1 14510,'0'0'13105,"-11"11"-11893,-6 9-689,1 0-1,-26 42 1,35-52-408,1 1 0,1 1 0,0-1 0,0 1 0,1 0 0,1 0 0,0 0 0,1 0 0,-2 22-1,4-32-105,0 0-1,0 0 0,0-1 0,1 1 0,-1 0 0,0 0 0,1 0 0,0 0 1,-1 0-1,1 0 0,0-1 0,0 1 0,0 0 0,0-1 0,1 1 0,-1 0 1,0-1-1,1 0 0,-1 1 0,0-1 0,1 0 0,0 0 0,-1 1 0,1-1 0,2 0 1,5 3-14,0-1 1,0 0 0,0 0-1,13 1 1,-13-2-161,0-1 0,-1 1 0,0 1 0,13 5 0,-17-5 157,1 0 1,-1 1-1,0-1 0,0 1 0,-1 0 1,1 0-1,-1 0 0,0 1 0,0-1 0,0 1 1,0 0-1,-1-1 0,0 1 0,0 1 1,0-1-1,-1 0 0,0 0 0,0 0 0,0 1 1,-1-1-1,1 1 0,-1-1 0,0 0 1,-2 9-1,0 6 177,-1 0 1,-1 0-1,0 0 0,-2 0 1,-9 23-1,0-5 146,-25 43 0,34-70-270,-1-1 0,1 1 1,-2-1-1,1-1 0,-2 1 0,1-1 0,-1-1 0,-15 12 0,22-19-45,1 0 0,-1 0 0,1 0 0,-1 0 0,1 0 0,-1 0 0,0-1 0,0 1 0,1 0 0,-1-1 0,0 0 0,0 1 0,0-1 0,1 0 0,-1 0 0,0 0 0,0 0 0,-2-1 0,3 1 0,0-1 0,0 1 0,0-1 0,-1 0 0,1 1 0,0-1 0,0 0 0,0 0 0,1 0 0,-1 0 0,0 0 0,0 0 0,0 0 0,1 0 0,-1-1 0,0 1 0,1 0 0,-1 0 0,1-2 0,-3-7 0,1 0 0,1 1 0,0-1 0,0 0 0,1-12 0,0 19 0,1-18-77,1 1 1,1 0-1,1-1 0,1 1 0,0 1 1,1-1-1,2 1 0,0 0 0,1 1 1,0 0-1,22-30 0,-10 19-485,1 2 0,2 0 1,1 1-1,1 1 0,57-42 0,-37 35-6463,-2-1-4912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54.677"/>
    </inkml:context>
    <inkml:brush xml:id="br0">
      <inkml:brushProperty name="width" value="0.025" units="cm"/>
      <inkml:brushProperty name="height" value="0.025" units="cm"/>
    </inkml:brush>
  </inkml:definitions>
  <inkml:trace contextRef="#ctx0" brushRef="#br0">1 118 9993,'0'0'14478,"48"-55"-13485,-22 47-288,5 2-417,4 1-224,1 1-32,3 0-224,-1-2-1313,-2-6-2083,-6-5-3394</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55.800"/>
    </inkml:context>
    <inkml:brush xml:id="br0">
      <inkml:brushProperty name="width" value="0.025" units="cm"/>
      <inkml:brushProperty name="height" value="0.025" units="cm"/>
    </inkml:brush>
  </inkml:definitions>
  <inkml:trace contextRef="#ctx0" brushRef="#br0">1 300 4228,'0'0'16816,"69"5"-15759,-25-28-192,7-2-289,5-5-255,4-2-193,1-2-32,-2 0-96,-5-1-993,-6 3-865,-8 0-1409,-12 5-2114</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2.121"/>
    </inkml:context>
    <inkml:brush xml:id="br0">
      <inkml:brushProperty name="width" value="0.025" units="cm"/>
      <inkml:brushProperty name="height" value="0.025" units="cm"/>
    </inkml:brush>
  </inkml:definitions>
  <inkml:trace contextRef="#ctx0" brushRef="#br0">62 0 2851,'0'0'1857,"-46"9"-2113,41-9 1505,1 0-928,1 0-193,0 0-192,2 0-1474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4.310"/>
    </inkml:context>
    <inkml:brush xml:id="br0">
      <inkml:brushProperty name="width" value="0.025" units="cm"/>
      <inkml:brushProperty name="height" value="0.025" units="cm"/>
    </inkml:brush>
  </inkml:definitions>
  <inkml:trace contextRef="#ctx0" brushRef="#br0">33 3 5349,'0'0'11995,"-7"0"-11471,-19-2-49,34 3 414,0 1-1,-1 1 1,1-1 0,-1 1 0,0 0 0,14 9 0,59 38-825,-25-14 264,17 5-91,1-3-1,124 45 1,129 42 644,-164-60 304,-13-1-581,63 24 164,40 15 234,-174-67-998,1-4 0,115 31 0,-133-45 14,-1 2-1,59 29 0,24 9 17,276 110 35,-403-162-69,193 82 10,225 97 39,396 191-23,-14 7-20,-516-248-6,10 5 0,260 131-64,-31-37-390,75 42-85,-603-271 499,-5-4-98,0 1-1,0 0 0,-1 1 1,1-1-1,-1 1 1,1 0-1,-1 1 0,0-1 1,0 1-1,-1 0 0,5 5 1,-8-3-4242,-2-3-1271</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7.734"/>
    </inkml:context>
    <inkml:brush xml:id="br0">
      <inkml:brushProperty name="width" value="0.025" units="cm"/>
      <inkml:brushProperty name="height" value="0.025" units="cm"/>
    </inkml:brush>
  </inkml:definitions>
  <inkml:trace contextRef="#ctx0" brushRef="#br0">23 0 13773,'0'0'13458,"-1"10"-12529,-9 55-89,3 0 0,2 123 0,11-158-473,-5-29-472,-1 0 1,0 0 0,0 0 0,1 0-1,-1 0 1,1 0 0,-1 0 0,1 0-1,-1 0 1,1 0 0,-1-1 0,1 1-1,0 0 1,0 0 0,-1-1 0,1 1-1,0 0 1,0-1 0,0 1 0,0-1-1,0 1 1,0-1 0,0 1 0,0-1-1,1 1 1,-2-2-146,0 1 0,1 0 0,-1 0 1,0 0-1,0-1 0,1 1 0,-1 0 0,0 0 0,0-1 0,0 1 0,1 0 1,-1 0-1,0-1 0,0 1 0,0 0 0,0-1 0,0 1 0,0 0 0,1-1 0,-1 1 1,0 0-1,0-1 0,0 1 0,0 0 0,0-1 0,0 1 0,0 0 0,0 0 0,-1-1 1,1 1-1,0 0 0,0-1 0,0-2-2063,0-17-9923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54.719"/>
    </inkml:context>
    <inkml:brush xml:id="br0">
      <inkml:brushProperty name="width" value="0.025" units="cm"/>
      <inkml:brushProperty name="height" value="0.025" units="cm"/>
      <inkml:brushProperty name="color" value="#E71224"/>
    </inkml:brush>
  </inkml:definitions>
  <inkml:trace contextRef="#ctx0" brushRef="#br0">41 59 11819,'0'0'11451,"6"-8"-10175,21-27-208,-27 34-1003,1 0 1,0-1 0,0 1 0,0 0-1,0 0 1,0 0 0,1 0-1,-1 1 1,0-1 0,0 0 0,0 0-1,1 1 1,-1-1 0,1 0 0,-1 1-1,0 0 1,1-1 0,-1 1 0,2-1-1,-2 2-19,0-1 0,0 0-1,-1 1 1,1-1-1,0 1 1,-1-1 0,1 0-1,0 1 1,-1-1-1,1 1 1,-1 0 0,1-1-1,0 1 1,-1-1 0,0 1-1,1 0 1,-1 0-1,1-1 1,-1 1 0,0 0-1,1 0 1,-1-1 0,0 2-1,1 3 201,0 0 0,0 0 0,0 0 0,-1 1 0,0-1 0,0 0 0,-2 9 0,-2 0 30,-1-1-1,-1 1 0,-1-1 1,0-1-1,0 1 1,-18 20-1,13-16 8,1-1-1,-15 29 1,26-44-285,-1 0 1,1 0-1,-1 0 1,1 0-1,0-1 1,-1 1-1,1 0 1,0 0-1,0 0 1,0 0-1,0 0 1,-1 0-1,1 0 1,0 0-1,1 0 1,-1 0-1,0 0 1,0 0-1,0 0 1,1 0-1,-1 0 1,0 0-1,1 0 1,-1-1-1,1 1 1,-1 0-1,1 0 1,-1 0-1,1 0 1,0 0-1,2 1-15,-1-1-1,0 0 1,0 0-1,1 0 0,-1 0 1,1 0-1,-1-1 1,1 1-1,-1-1 1,1 1-1,3-1 0,10 0-428,-1 0 0,31-6 0,-6-5-3803,-13 0-1549,3-5-5941</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8.403"/>
    </inkml:context>
    <inkml:brush xml:id="br0">
      <inkml:brushProperty name="width" value="0.025" units="cm"/>
      <inkml:brushProperty name="height" value="0.025" units="cm"/>
    </inkml:brush>
  </inkml:definitions>
  <inkml:trace contextRef="#ctx0" brushRef="#br0">231 58 5765,'0'0'13656,"7"-9"-10816,22-27-181,-29 36-2534,0 0 1,1-1 0,-1 1-1,0 0 1,0 0 0,0 0 0,1-1-1,-1 1 1,0 0 0,0 0-1,0-1 1,0 1 0,0 0-1,1 0 1,-1-1 0,0 1 0,0 0-1,0-1 1,0 1 0,0 0-1,0 0 1,0-1 0,0 1 0,0 0-1,0-1 1,0 1 0,0 0-1,0 0 1,0-1 0,0 1-1,0 0 1,0-1 0,-1 1 0,1 0-1,0 0 1,0-1 0,0 1-1,0 0 1,-1 0 0,1-1-1,0 1 1,-16-2 1180,-16 9-1016,11 3-168,0 1-1,1 1 1,0 0-1,1 1 1,0 2-1,1-1 1,-22 25-1,39-37-121,-1-1 0,1 1 0,-1-1 0,1 1 0,0-1 0,0 1 0,0 0 0,0 0 0,0 0 0,0-1 0,0 1 0,1 0 0,-1 0 0,1 0 0,-1 0 0,1 0 0,-1 3 0,2-4 0,-1 0 0,1 0 0,-1 0 0,0 0 0,1 0 0,0 0 0,-1 0 0,1 0 0,-1 0 0,1-1 0,0 1 0,0 0 0,0 0 0,-1-1 0,1 1 0,0 0 0,0-1 0,0 1 0,0-1 0,0 1 0,0-1 0,2 1 0,8 1 0,-1 0 0,1 0 0,0-1 0,21 0 0,-23-1 0,17 0 0,-16-2 0,0 2 0,0 0 0,1 0 0,-1 1 0,0 0 0,1 1 0,-1 0 0,0 0 0,0 1 0,-1 1 0,15 6 0,-22-9 0,-1 1 0,1-1 0,-1 1 0,1 0 0,-1-1 0,1 1 0,-1 0 0,0 0 0,0 0 0,0 0 0,0 0 0,0 0 0,0 0 0,-1 1 0,1-1 0,-1 0 0,1 0 0,-1 1 0,0-1 0,0 0 0,0 0 0,0 1 0,0-1 0,-1 0 0,1 0 0,-1 0 0,1 1 0,-1-1 0,0 0 0,0 0 0,0 0 0,-2 3 0,-1 3 0,-1 0 0,0-1 0,0 0 0,-1 0 0,0 0 0,0-1 0,-7 6 0,0-3 0,1 0 0,-1 0 0,-1-2 0,0 0 0,0 0 0,0-1 0,-1-1 0,0 0 0,0-1 0,0-1 0,0-1 0,-1 0 0,1 0 0,-22-2 0,37 0-25,-1 0 0,1 0 1,-1 0-1,1 0 0,-1 0 0,1 0 0,-1 0 0,1 0 1,-1 0-1,1 0 0,0 0 0,-1 0 0,1 0 1,-1-1-1,1 1 0,-1 0 0,1 0 0,0-1 1,-1 1-1,1 0 0,0 0 0,-1-1 0,1 1 0,0 0 1,-1-1-1,1 1 0,0 0 0,-1-1 0,1 1 1,0-1-1,0 1 0,0-1 0,0 1 0,-1 0 0,1-1 1,0 0-1,8-16-5121,5 6-5702</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1.175"/>
    </inkml:context>
    <inkml:brush xml:id="br0">
      <inkml:brushProperty name="width" value="0.025" units="cm"/>
      <inkml:brushProperty name="height" value="0.025" units="cm"/>
    </inkml:brush>
  </inkml:definitions>
  <inkml:trace contextRef="#ctx0" brushRef="#br0">216 0 9289,'0'0'18444,"-10"13"-17777,-21 29-12,2 2-1,1 1 1,3 1-1,-20 51 1,35-70-601,1 0 0,1 0 0,1 1 0,2 0 0,1 0-1,1 0 1,1 1 0,3 31 0,-1-55-69,1-1-1,-1 0 0,1 1 0,0-1 0,1 0 1,-1 1-1,1-1 0,0 0 0,0 0 1,0 0-1,0-1 0,1 1 0,-1 0 0,1-1 1,0 0-1,0 0 0,1 0 0,-1 0 0,1 0 1,-1 0-1,1-1 0,7 4 0,-4-3-573,1 0-1,0 0 1,0-1 0,0 0-1,0-1 1,0 0-1,0 0 1,0 0-1,1-1 1,-1 0-1,13-3 1,21-7-5780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2.047"/>
    </inkml:context>
    <inkml:brush xml:id="br0">
      <inkml:brushProperty name="width" value="0.025" units="cm"/>
      <inkml:brushProperty name="height" value="0.025" units="cm"/>
    </inkml:brush>
  </inkml:definitions>
  <inkml:trace contextRef="#ctx0" brushRef="#br0">256 0 13485,'0'0'16373,"-8"11"-15295,-77 97-258,58-78-618,1 2 0,2 0 0,1 2 1,-36 71-1,55-89-435,13-20-399,14-21-1418,35-63-6941,-23 26-232,-14 20 660</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2.374"/>
    </inkml:context>
    <inkml:brush xml:id="br0">
      <inkml:brushProperty name="width" value="0.025" units="cm"/>
      <inkml:brushProperty name="height" value="0.025" units="cm"/>
    </inkml:brush>
  </inkml:definitions>
  <inkml:trace contextRef="#ctx0" brushRef="#br0">1 0 10570,'0'0'17804,"3"13"-16940,1 24-224,1 61 0,-1-2-420,4-51-176,-1-10-1976,-5-13-3328,-2-21 4992,0-1 0,0 0-1,0 1 1,0-1 0,0 0-1,-1 1 1,1-1 0,0 0-1,0 1 1,0-1-1,0 0 1,0 0 0,-1 1-1,1-1 1,0 0 0,0 1-1,0-1 1,-1 0 0,1 0-1,0 0 1,0 1 0,-1-1-1,1 0 1,0 0 0,-1 0-1,1 1 1,0-1-1,-1 0 1,1 0 0,0 0-1,-1 0 1,1 0 0,0 0-1,-1 0 1,1 0 0,0 0-1,-1 0 1,1 0 0,-1 0-1,1 0 134,-14 1-10184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2.719"/>
    </inkml:context>
    <inkml:brush xml:id="br0">
      <inkml:brushProperty name="width" value="0.025" units="cm"/>
      <inkml:brushProperty name="height" value="0.025" units="cm"/>
    </inkml:brush>
  </inkml:definitions>
  <inkml:trace contextRef="#ctx0" brushRef="#br0">0 100 12876,'0'0'15343,"68"7"-14126,-30-15-609,2-5-479,2 1-65,-3-3-417,-4 0-1408,-3 0-1955,-4 0-1537,-2 1-4388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3.060"/>
    </inkml:context>
    <inkml:brush xml:id="br0">
      <inkml:brushProperty name="width" value="0.025" units="cm"/>
      <inkml:brushProperty name="height" value="0.025" units="cm"/>
    </inkml:brush>
  </inkml:definitions>
  <inkml:trace contextRef="#ctx0" brushRef="#br0">218 0 17072,'0'0'2541,"-12"3"176,4-2-2427,-1 1 0,1 0 0,0 1 0,0 0-1,0 1 1,0-1 0,1 1 0,-1 1 0,1-1-1,0 1 1,0 1 0,1-1 0,-9 10 0,5-4-92,1 1 1,0 0 0,0 1-1,1-1 1,1 2-1,0-1 1,1 1 0,1 0-1,0 0 1,1 0 0,0 1-1,1 0 1,1 0 0,0 0-1,1 0 1,0 0 0,2 0-1,1 16 1,-1-27-177,0 0 0,1 0 0,-1 0 0,1 0 0,0 0 0,0 0 0,1 0 0,-1-1 0,1 1 0,-1-1 0,1 0-1,0 0 1,0 0 0,1 0 0,-1 0 0,0-1 0,1 1 0,0-1 0,0 0 0,-1 0 0,1 0 0,0-1 0,1 1 0,-1-1 0,0 0 0,0 0 0,1-1 0,5 1 0,-7 0 31,1-1 1,-1 0-1,1 0 0,-1 0 1,1-1-1,-1 1 0,1-1 1,-1 0-1,1 0 0,-1 0 1,0 0-1,0 0 0,0-1 1,1 0-1,-1 0 0,0 1 1,-1-1-1,1-1 0,0 1 1,-1 0-1,1-1 0,-1 0 1,0 1-1,0-1 0,0 0 1,0 0-1,0 0 0,-1 0 1,1 0-1,-1-1 0,0 1 1,0 0-1,0-1 0,0 1 1,0-5-1,-1 4-50,1 1 1,-1-1-1,0 0 0,0 1 1,0-1-1,0 1 0,-1-1 1,0 0-1,0 1 0,0-1 1,0 1-1,0-1 0,0 1 1,-1 0-1,0 0 0,0-1 1,-2-2-1,2 4-3,0 0-1,0 1 1,-1 0-1,1-1 1,0 1-1,0 0 1,-1 0-1,1 0 1,0 0 0,-1 0-1,1 1 1,-1-1-1,1 1 1,-1 0-1,1 0 1,-1 0-1,1 0 1,-1 0 0,1 0-1,-1 1 1,1-1-1,-1 1 1,1-1-1,-1 1 1,1 0-1,-4 2 1,4-2 0,1-1 0,-1 1 0,1 0 0,-1-1 0,1 1 0,-1 0 0,1 0 0,0 0 0,0 0 0,-1 0 0,1 1 0,0-1 0,0 0 0,0 0 0,0 1 0,0-1 0,-1 3 0,6 5 0,15-7 0,-9-5 0,0 1 0,0-2 0,-1 1 0,1-1 0,-1-1 0,0 0 0,0 0 0,0-1 0,0 0 0,-1 0 0,0-1 0,-1 0 0,13-15 0,23-18 0,-43 78 0,-20 44 0,13-57 0,1 1 0,0-1 0,2 1 0,0 29 0,4-54-112,0-1-1,0 1 1,0 0 0,0-1-1,0 1 1,0 0 0,1-1-1,-1 1 1,0-1 0,0 1-1,1 0 1,-1-1 0,1 1-1,-1-1 1,0 1 0,1-1 0,-1 1-1,1-1 1,-1 1 0,1-1-1,-1 0 1,1 1 0,-1-1-1,1 0 1,0 1 0,-1-1-1,1 0 1,-1 0 0,1 1-1,0-1 1,-1 0 0,1 0-1,0 0 1,-1 0 0,1 0-1,1 0 1,-1 0-404,0 0 0,1 0-1,-1 0 1,0-1 0,1 1-1,-1 0 1,0-1 0,1 1 0,-1 0-1,0-1 1,0 0 0,0 1-1,1-1 1,-1 0 0,0 0 0,0 1-1,0-1 1,1-2 0,8-12-13353</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3.479"/>
    </inkml:context>
    <inkml:brush xml:id="br0">
      <inkml:brushProperty name="width" value="0.025" units="cm"/>
      <inkml:brushProperty name="height" value="0.025" units="cm"/>
    </inkml:brush>
  </inkml:definitions>
  <inkml:trace contextRef="#ctx0" brushRef="#br0">197 1 6022,'0'0'14974,"11"7"-12241,10 8-1053,0 0 0,32 32 0,-46-41-1444,-1 1 1,0 0 0,-1 1 0,1-1 0,-1 1-1,-1 0 1,1 0 0,-1 1 0,-1-1 0,0 1-1,0 0 1,-1 0 0,2 11 0,-3 3-167,-1-1-1,-1 0 1,-1 1 0,0-1 0,-2 0 0,-1 0-1,-1-1 1,-1 0 0,0 0 0,-12 23 0,-8 8-193,-2 0 1,-57 76-1,19-46-2397,17-33-2364,-4-5-4693</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7.773"/>
    </inkml:context>
    <inkml:brush xml:id="br0">
      <inkml:brushProperty name="width" value="0.025" units="cm"/>
      <inkml:brushProperty name="height" value="0.025" units="cm"/>
    </inkml:brush>
  </inkml:definitions>
  <inkml:trace contextRef="#ctx0" brushRef="#br0">1 1 4676,'0'0'8617,"2"49"-7464,0-40-481,1-3-191,-1-3-225,4-3-160,-2 0 192,0 0 385,-1-3-128,-1-2-385,-1 0-128,-1 4-545</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8.131"/>
    </inkml:context>
    <inkml:brush xml:id="br0">
      <inkml:brushProperty name="width" value="0.025" units="cm"/>
      <inkml:brushProperty name="height" value="0.025" units="cm"/>
    </inkml:brush>
  </inkml:definitions>
  <inkml:trace contextRef="#ctx0" brushRef="#br0">4 1 8968,'0'0'4287,"0"12"-6155,-2 96-2614,1-27 4584,1-9 5474,1-61-5569,0 0 0,1-1 0,0 0 1,1 1-1,5 11 0,8 41-296,-9 37 1489,-1-20 760,0-27-4293,-3-35-3985,1 18 2045,-2-13 2373</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8.474"/>
    </inkml:context>
    <inkml:brush xml:id="br0">
      <inkml:brushProperty name="width" value="0.025" units="cm"/>
      <inkml:brushProperty name="height" value="0.025" units="cm"/>
    </inkml:brush>
  </inkml:definitions>
  <inkml:trace contextRef="#ctx0" brushRef="#br0">1 1 2626,'0'8'1730,"4"158"5883,-3-33-3435,4-48-9328,-3-75-1811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59.844"/>
    </inkml:context>
    <inkml:brush xml:id="br0">
      <inkml:brushProperty name="width" value="0.025" units="cm"/>
      <inkml:brushProperty name="height" value="0.025" units="cm"/>
      <inkml:brushProperty name="color" value="#E71224"/>
    </inkml:brush>
  </inkml:definitions>
  <inkml:trace contextRef="#ctx0" brushRef="#br0">1 40 7911,'0'0'10122,"53"28"-9545,-28-28-97,4 0-160,2-1-224,6-9-64,2 0-64,3-6-1057,4 4-1569,0 1-962,4 3-3650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9.267"/>
    </inkml:context>
    <inkml:brush xml:id="br0">
      <inkml:brushProperty name="width" value="0.025" units="cm"/>
      <inkml:brushProperty name="height" value="0.025" units="cm"/>
    </inkml:brush>
  </inkml:definitions>
  <inkml:trace contextRef="#ctx0" brushRef="#br0">0 0 5862,'0'0'3139,"6"72"-3043,-6-45-64,0 1 0,0 2-32,0-6 0,1-1 0,1-3 0,1-4 0,1-3-96,2-1-833,-2 1-2787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9.608"/>
    </inkml:context>
    <inkml:brush xml:id="br0">
      <inkml:brushProperty name="width" value="0.025" units="cm"/>
      <inkml:brushProperty name="height" value="0.025" units="cm"/>
    </inkml:brush>
  </inkml:definitions>
  <inkml:trace contextRef="#ctx0" brushRef="#br0">0 1 6726,'0'0'3556,"0"54"-2595,0-41-481,3-2-224,0-2-160,-1 0-64,3 4-64,-2 2-416,2 2-1154,-2 5-1024,-2 1-449,0 0-1249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9.953"/>
    </inkml:context>
    <inkml:brush xml:id="br0">
      <inkml:brushProperty name="width" value="0.025" units="cm"/>
      <inkml:brushProperty name="height" value="0.025" units="cm"/>
    </inkml:brush>
  </inkml:definitions>
  <inkml:trace contextRef="#ctx0" brushRef="#br0">1 1 6342,'0'0'1153,"0"50"-672,0-25-385,0-2-64,2-2 0,-2-4-96,3 0-1025,-1-5-769,-2-2-3267</inkml:trace>
  <inkml:trace contextRef="#ctx0" brushRef="#br0" timeOffset="1">11 375 7976,'0'0'3875,"1"53"-2818,1-40-704,1-3-257,-2 2-128,0-2-353,0 0-480,0-1-800,2 3-1410,-1 1 0</inkml:trace>
  <inkml:trace contextRef="#ctx0" brushRef="#br0" timeOffset="2">32 612 256,'0'0'5061,"0"52"-2018,0-26-801,0-3-833,0-2-544,0-6-480,0-4-321,0-8-1250</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0.885"/>
    </inkml:context>
    <inkml:brush xml:id="br0">
      <inkml:brushProperty name="width" value="0.025" units="cm"/>
      <inkml:brushProperty name="height" value="0.025" units="cm"/>
    </inkml:brush>
  </inkml:definitions>
  <inkml:trace contextRef="#ctx0" brushRef="#br0">0 0 5765,'0'0'5317,"3"53"-4035,-3-32-257,0 2 128,0 0-224,0-2-289,2-2-448,-1 1-160,1-5-128,-1-5-768,0-1-258,1-3-863,-2-3-1603</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1.232"/>
    </inkml:context>
    <inkml:brush xml:id="br0">
      <inkml:brushProperty name="width" value="0.025" units="cm"/>
      <inkml:brushProperty name="height" value="0.025" units="cm"/>
    </inkml:brush>
  </inkml:definitions>
  <inkml:trace contextRef="#ctx0" brushRef="#br0">25 0 4612,'0'0'4901,"-4"58"-4453,4-50-704,0-6-1794</inkml:trace>
  <inkml:trace contextRef="#ctx0" brushRef="#br0" timeOffset="1">1 374 6246,'0'0'4324</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6.297"/>
    </inkml:context>
    <inkml:brush xml:id="br0">
      <inkml:brushProperty name="width" value="0.025" units="cm"/>
      <inkml:brushProperty name="height" value="0.025" units="cm"/>
    </inkml:brush>
  </inkml:definitions>
  <inkml:trace contextRef="#ctx0" brushRef="#br0">0 1 4773,'0'0'768,"0"49"-2177</inkml:trace>
  <inkml:trace contextRef="#ctx0" brushRef="#br0" timeOffset="1">8 558 5221,'0'0'3363,"2"63"-2658,0-50-545,1-4-673,0-4-1953,-2-1-2851</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6.639"/>
    </inkml:context>
    <inkml:brush xml:id="br0">
      <inkml:brushProperty name="width" value="0.025" units="cm"/>
      <inkml:brushProperty name="height" value="0.025" units="cm"/>
    </inkml:brush>
  </inkml:definitions>
  <inkml:trace contextRef="#ctx0" brushRef="#br0">1 1 4324,'0'0'731,"1"9"417,6 99 2664,12 93 1489,-19-201-5440,0 0 1,1 1-1,-1-1 1,0 0-1,0 0 1,1 1-1,-1-1 1,0 0-1,0 0 1,1 0-1,-1 1 0,0-1 1,0 0-1,1 0 1,-1 0-1,0 0 1,1 0-1,-1 0 1,0 0-1,0 0 1,1 0-1,-1 0 1,0 0-1,1 0 1,-1 0-1,0 0 0,1 0 1,-1 0-1,0 0 1,1 0-1,-1 0 1,0 0-1,0 0 1,1-1-1,-1 1 1,0 0-1,0 0 1,1 0-1,-1-1 1,2-3-5793</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40.380"/>
    </inkml:context>
    <inkml:brush xml:id="br0">
      <inkml:brushProperty name="width" value="0.025" units="cm"/>
      <inkml:brushProperty name="height" value="0.025" units="cm"/>
    </inkml:brush>
  </inkml:definitions>
  <inkml:trace contextRef="#ctx0" brushRef="#br0">1 1 7431,'0'0'20345,"9"5"-19048,-1 0-1029,0 0 0,-1 0 0,1 1 0,-1 0 0,-1 1 0,1 0 0,-1 0 0,0 0 0,6 11 0,16 34 194,-19-34-352,0-1 1,1 0-1,0-1 1,24 27-1,-34-42-213,1-1 0,-1 1 0,0-1 0,1 1 1,-1-1-1,1 0 0,-1 1 0,1-1 0,0 0 0,-1 0 0,1 1 0,-1-1 1,1 0-1,-1 0 0,1 0 0,0 0 0,-1 0 0,1 0 0,-1 0 0,1 0 1,0 0-1,-1 0 0,1 0 0,-1 0 0,1 0 0,0 0 0,-1 0 0,1-1 1,-1 1-1,1 0 0,-1 0 0,1-1 0,0 1 0,-1 0 0,0-1 0,1 1 1,-1-1-1,1 1 0,-1 0 0,1-1 0,-1 1 0,0-1 0,1 1 0,-1-1 1,0 0-1,0 1 0,1-2 0,11-28-8369,-11 28 7901,7-21-7100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40.722"/>
    </inkml:context>
    <inkml:brush xml:id="br0">
      <inkml:brushProperty name="width" value="0.025" units="cm"/>
      <inkml:brushProperty name="height" value="0.025" units="cm"/>
    </inkml:brush>
  </inkml:definitions>
  <inkml:trace contextRef="#ctx0" brushRef="#br0">158 0 8168,'0'0'20579,"0"6"-19570,-5 20-581,-1 0-1,-2-1 0,0 0 1,-1 0-1,-15 26 1,-5 15 18,5-11-446,13-31 0,0 1 0,-11 45 0,21-66-43,1-4-325,5-29-11366,-5 17 3988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41.565"/>
    </inkml:context>
    <inkml:brush xml:id="br0">
      <inkml:brushProperty name="width" value="0.025" units="cm"/>
      <inkml:brushProperty name="height" value="0.025" units="cm"/>
    </inkml:brush>
  </inkml:definitions>
  <inkml:trace contextRef="#ctx0" brushRef="#br0">0 84 6278,'0'0'22848,"11"-6"-22239,5-4-502,0-1-1,-1-1 1,0 0 0,14-16 0,-29 27-100,0 1 0,0 0 0,0 0 1,0-1-1,1 1 0,-1 0 0,0 0 0,0-1 1,0 1-1,1 0 0,-1 0 0,0 0 1,0-1-1,1 1 0,-1 0 0,0 0 0,0 0 1,1 0-1,-1 0 0,0-1 0,1 1 1,-1 0-1,0 0 0,0 0 0,1 0 0,-1 0 1,0 0-1,1 0 0,-1 0 0,0 0 1,1 0-1,-1 0 0,0 0 0,1 1 0,-1-1 1,0 0-1,0 0 0,1 0 0,-1 0 1,0 0-1,0 1 0,1-1 0,-1 0 0,0 0 1,0 0-1,1 1 0,-1-1 0,0 0 1,0 0-1,0 1 0,0-1 0,1 0 0,-1 0 1,0 1-1,0-1 0,0 0 0,0 0 1,0 1-1,0-1 0,0 0 0,0 1 0,3 34 247,-9 42-64,3-34-391,3-24-5901,0-16 4462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57.046"/>
    </inkml:context>
    <inkml:brush xml:id="br0">
      <inkml:brushProperty name="width" value="0.025" units="cm"/>
      <inkml:brushProperty name="height" value="0.025" units="cm"/>
      <inkml:brushProperty name="color" value="#E71224"/>
    </inkml:brush>
  </inkml:definitions>
  <inkml:trace contextRef="#ctx0" brushRef="#br0">0 1 13549,'0'0'13036,"3"10"-11151,0 0-1518,0 1 0,1-1 0,0 0 0,1 0 0,0 0 0,12 15 0,-13-19-252,0 0 0,1-1 0,0 0 1,0 0-1,0 0 0,0 0 0,1-1 0,-1 0 1,1 0-1,0-1 0,1 0 0,-1 0 1,0 0-1,9 2 0,13-1-2433,-26-4 1870,0 0 0,0 0 0,0-1 1,1 1-1,-1 0 0,0-1 0,0 1 1,0-1-1,0 0 0,0 0 0,0 0 1,0 0-1,0 0 0,0 0 0,-1 0 1,1-1-1,2-1 0,12-18-7271</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08.448"/>
    </inkml:context>
    <inkml:brush xml:id="br0">
      <inkml:brushProperty name="width" value="0.025" units="cm"/>
      <inkml:brushProperty name="height" value="0.025" units="cm"/>
    </inkml:brush>
  </inkml:definitions>
  <inkml:trace contextRef="#ctx0" brushRef="#br0">39 0 5573,'0'0'15823,"15"12"-9828,-4-2-2952,-11-10-3029,0 0-1,1 0 1,-1 1 0,0-1-1,0 0 1,0 0 0,1 0 0,-1 0-1,0 0 1,0 1 0,0-1-1,1 0 1,-1 0 0,0 0-1,0 0 1,1 0 0,-1 0 0,0 0-1,0 0 1,1 0 0,-1 0-1,0 0 1,0 0 0,1 0 0,-1 0-1,0 0 1,0 0 0,1 0-1,-1 0 1,0-1 0,0 1-1,1 0 1,-1 0 0,0 0 0,0 0-1,0 0 1,1-1 0,-1 1-1,0 0 1,0 0 0,0 0 0,0 0-1,0-1 1,1 1 0,-1 0-1,0 0 1,0-1 0,0 1 0,0 0-1,0 0 1,0-1 0,0 1-1,0 0 1,0 0 0,0-1-1,0 1 1,0 0 0,0 0 0,0-1-1,0 1-39,0 0-332,-3 0 363,1 0-5,0 0-5,2 0-11,-1 0 32,1 0-11,-2 0 1,2 0 10,-3 0-72,1-1 44,0 1 0,0-1 0,0 1 0,1 0 0,-1 0 0,0 0 1,0 0-1,0 0 0,0 1 0,1-1 0,-1 0 0,0 1 1,0-1-1,0 1 0,-1 1 0,-1 29 383,-1-20-2059,-4-7-7197,-3-5 1374</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0.191"/>
    </inkml:context>
    <inkml:brush xml:id="br0">
      <inkml:brushProperty name="width" value="0.025" units="cm"/>
      <inkml:brushProperty name="height" value="0.025" units="cm"/>
    </inkml:brush>
  </inkml:definitions>
  <inkml:trace contextRef="#ctx0" brushRef="#br0">1 0 5541,'0'0'9070,"9"10"-8403,-3-4-504,1 0 0,-1 0 0,1-1 0,1 0 0,-1 0-1,1 0 1,-1-1 0,1 0 0,0-1 0,1 0-1,-1 0 1,1 0 0,14 1 0,28-2 739,1-1 0,0-4 1,0-1-1,57-13 0,-49 8-374,-55 8-494,64-4 464,-66 5-432,0 0 0,0 1 0,0-1-1,0 1 1,0-1 0,0 1 0,0 0-1,0 0 1,0 0 0,0 1 0,0-1-1,-1 1 1,1-1 0,-1 1 0,1 0-1,-1 0 1,0 0 0,1 0 0,1 4-1,-4-6-59,0 0-1,0 0 0,0 1 0,0-1 0,0 0 1,0 0-1,0 0 0,0 0 0,0 1 0,0-1 1,0 0-1,0 0 0,0 0 0,0 0 0,-1 0 1,1 1-1,0-1 0,0 0 0,0 0 0,0 0 1,0 0-1,0 0 0,-1 0 0,1 1 0,0-1 1,0 0-1,0 0 0,0 0 0,-1 0 1,1 0-1,0 0 0,0 0 0,0 0 0,0 0 1,-1 0-1,1 0 0,0 0 0,0 0 0,0 0 1,0 0-1,-1 0 0,1 0 0,0 0 0,0 0 1,0 0-1,0 0 0,-1 0 0,1 0 0,0 0 1,0-1-1,0 1 0,0 0 0,0 0 0,-1 0 1,1 0-1,0 0 0,0 0 0,0-1 0,0 1 1,0 0-1,0 0 0,-22-6-3937,8 2-1358,-7 0-6988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1.562"/>
    </inkml:context>
    <inkml:brush xml:id="br0">
      <inkml:brushProperty name="width" value="0.025" units="cm"/>
      <inkml:brushProperty name="height" value="0.025" units="cm"/>
    </inkml:brush>
  </inkml:definitions>
  <inkml:trace contextRef="#ctx0" brushRef="#br0">53 159 4805,'0'0'6229,"-9"4"-4301,-26 9-247,26-9-69,32-17 930,-18 11-2131,15-6 243,1 0 1,0 2-1,0 0 1,1 2 0,35-4-1,112 5 594,0-1-1236,-147 2 23,0-1 0,0-1 0,0-1 0,-1-1 0,33-14 0,8-14 37,-47 24 293,2 0 0,-1 2 0,20-8 0,-36 16 227,-16 11 706,13-8-1280,-52 39-2277,50-39 1257,1-1 1,-1 0-1,0 0 1,0 0-1,0-1 1,-10 2-1,-19-2-8516</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1.574"/>
    </inkml:context>
    <inkml:brush xml:id="br0">
      <inkml:brushProperty name="width" value="0.025" units="cm"/>
      <inkml:brushProperty name="height" value="0.025" units="cm"/>
    </inkml:brush>
  </inkml:definitions>
  <inkml:trace contextRef="#ctx0" brushRef="#br0">1 0 1057</inkml:trace>
  <inkml:trace contextRef="#ctx0" brushRef="#br0" timeOffset="1">9 224 5605,'0'0'4485,"0"68"-2275,-3-37-897,3-4-705,-1-5-415,1-8-161,0-5-64,0-8-769</inkml:trace>
  <inkml:trace contextRef="#ctx0" brushRef="#br0" timeOffset="2">6 599 6182,'0'0'2883</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2.806"/>
    </inkml:context>
    <inkml:brush xml:id="br0">
      <inkml:brushProperty name="width" value="0.025" units="cm"/>
      <inkml:brushProperty name="height" value="0.025" units="cm"/>
    </inkml:brush>
  </inkml:definitions>
  <inkml:trace contextRef="#ctx0" brushRef="#br0">0 0 5029,'0'0'7687,"0"64"-6854,3-46-641,-2-3-192,2 1-288,0-6-289,-1-3-192,1-2 1,1-3-97,0-2-544,1 0 544,0 0-609,1 1-736,-1 3-1441</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3.149"/>
    </inkml:context>
    <inkml:brush xml:id="br0">
      <inkml:brushProperty name="width" value="0.025" units="cm"/>
      <inkml:brushProperty name="height" value="0.025" units="cm"/>
    </inkml:brush>
  </inkml:definitions>
  <inkml:trace contextRef="#ctx0" brushRef="#br0">21 0 3235,'0'0'3203,"0"59"128,-5-24-1057,0-2-576,1 0-577,1-2-192,0-2-256,2-8-65,1-7-384,0-6-128,0-5-96,1-3-1377,4-3-1281,-2 3-2211</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3.524"/>
    </inkml:context>
    <inkml:brush xml:id="br0">
      <inkml:brushProperty name="width" value="0.025" units="cm"/>
      <inkml:brushProperty name="height" value="0.025" units="cm"/>
    </inkml:brush>
  </inkml:definitions>
  <inkml:trace contextRef="#ctx0" brushRef="#br0">64 1 3235,'0'14'3358,"-12"208"5867,8-144-15276,-3 13 6299,-5-14 587,1-14 421,-6 122 0,16-185-1348,1 0 1,0 0-1,0-1 0,0 1 0,0 0 1,0 0-1,0 0 0,0 0 0,0 0 1,0-1-1,0 1 0,0 0 1,0 0-1,0 0 0,0 0 0,0 0 1,0-1-1,1 1 0,-1 0 0,0 0 1,0 0-1,0 0 0,0 0 1,0 0-1,0-1 0,0 1 0,0 0 1,0 0-1,1 0 0,-1 0 1,0 0-1,0 0 0,0 0 0,0 0 1,0 0-1,0 0 0,1-1 0,-1 1 1,0 0-1,0 0 0,0 0 1,0 0-1,0 0 0,1 0 0,-1 0 1,0 0-1,0 0 0,0 0 1,0 0-1,0 0 0,1 0 0,-1 1 1,0-1-1,0 0 0,5 11 594,-5 21 976,1 99 757,1-82-1824,-2-49-397,0 0 1,0 1 0,-1-1-1,1 1 1,0-1-1,0 1 1,0-1 0,0 1-1,0-1 1,0 1-1,0-1 1,0 0 0,0 1-1,0-1 1,0 1 0,0-1-1,1 1 1,-1-1-1,0 1 1,0-1 0,0 0-1,0 1 1,1-1-1,-1 1 1,0-1 0,1 0-1,-1 1 1,0-1-1,1 0 1,-1 1 0,0-1-1,1 0 1,-1 1 0,0-1-1,1 0 1,0 0-103,-1 1 1,1-1-1,-1 0 1,0 0 0,1 1-1,-1-1 1,0 0-1,1 0 1,-1 1-1,0-1 1,1 1-1,-1-1 1,0 0-1,0 1 1,1-1 0,-1 0-1,0 1 1,0-1-1,0 1 1,1-1-1,-1 1 1,0-1-1,0 1 1,0-1 0,0 0-1,0 1 1,0-1-1,0 1 1,0-1-1,0 1 1,0-1-1,0 1 1,-1 0 0,3 21 472,-2-22-402,3 213 6700,-3-212-6394,1-15-1664,2 7-437,0 11-457,3 55-1255,-4-32 401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4.534"/>
    </inkml:context>
    <inkml:brush xml:id="br0">
      <inkml:brushProperty name="width" value="0.025" units="cm"/>
      <inkml:brushProperty name="height" value="0.025" units="cm"/>
    </inkml:brush>
  </inkml:definitions>
  <inkml:trace contextRef="#ctx0" brushRef="#br0">0 0 5093,'0'0'8136,"24"62"-7240,-24-30-351,0 6-225,0 1-160,0-2-64,0 0 161,-3-7-193,0-7-64,3-7 0,0-7-1057,0-4-1442</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4.894"/>
    </inkml:context>
    <inkml:brush xml:id="br0">
      <inkml:brushProperty name="width" value="0.025" units="cm"/>
      <inkml:brushProperty name="height" value="0.025" units="cm"/>
    </inkml:brush>
  </inkml:definitions>
  <inkml:trace contextRef="#ctx0" brushRef="#br0">45 0 10025,'0'0'1890,"-12"56"-480,6-29-353,3-5-769,2 1-128,1-4-96,0-5-288,0-5-1858,0-3-2915</inkml:trace>
  <inkml:trace contextRef="#ctx0" brushRef="#br0" timeOffset="1">33 445 6342,'0'0'5061,"-17"69"-3620,10-39 1,2-4-578,2-6-383,3-6-193,0-5-256,0-8-512,7-1-8553</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5.239"/>
    </inkml:context>
    <inkml:brush xml:id="br0">
      <inkml:brushProperty name="width" value="0.025" units="cm"/>
      <inkml:brushProperty name="height" value="0.025" units="cm"/>
    </inkml:brush>
  </inkml:definitions>
  <inkml:trace contextRef="#ctx0" brushRef="#br0">10 1 5958,'0'0'2818,"-5"61"-1569,3-36 225,-1-3-513,3-4-289,0-4-383,0-3-161,0-5-577,1-3-1344,5 0-1923,-1 1-3875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57.389"/>
    </inkml:context>
    <inkml:brush xml:id="br0">
      <inkml:brushProperty name="width" value="0.025" units="cm"/>
      <inkml:brushProperty name="height" value="0.025" units="cm"/>
      <inkml:brushProperty name="color" value="#E71224"/>
    </inkml:brush>
  </inkml:definitions>
  <inkml:trace contextRef="#ctx0" brushRef="#br0">147 1 12364,'0'0'9160,"-31"54"-6501,18-30-545,0 7-288,-2 4-449,1 3-608,2-1-481,1 2-192,-2-3-64,5-7 0,3-3-64,-1-4-128,3-6-577,0-3-800,3-5-1570,0-2-2178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5.598"/>
    </inkml:context>
    <inkml:brush xml:id="br0">
      <inkml:brushProperty name="width" value="0.025" units="cm"/>
      <inkml:brushProperty name="height" value="0.025" units="cm"/>
    </inkml:brush>
  </inkml:definitions>
  <inkml:trace contextRef="#ctx0" brushRef="#br0">1 0 6919,'0'8'1489,"0"0"-1191,2 95 2906,8-32-4010,1 2-4443,-9 104 10176,-4-131-5930,1-1-3293,-2 63 11130,1-53-7616,1 0-4224,1-50 111</inkml:trace>
  <inkml:trace contextRef="#ctx0" brushRef="#br0" timeOffset="1">17 883 673,'0'0'6918,"-1"63"-4804,-1-34-737,2-3-640,0-3-449,0-6-159,0-7-97,0-3-737</inkml:trace>
  <inkml:trace contextRef="#ctx0" brushRef="#br0" timeOffset="2">29 1303 5317,'0'0'256,"0"53"-1665</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5.922"/>
    </inkml:context>
    <inkml:brush xml:id="br0">
      <inkml:brushProperty name="width" value="0.025" units="cm"/>
      <inkml:brushProperty name="height" value="0.025" units="cm"/>
    </inkml:brush>
  </inkml:definitions>
  <inkml:trace contextRef="#ctx0" brushRef="#br0">24 0 3812,'0'0'544,"0"52"-480,-3-28-96,1-1-544,1 0-3140</inkml:trace>
  <inkml:trace contextRef="#ctx0" brushRef="#br0" timeOffset="1">0 407 1890,'0'0'-1345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2.235"/>
    </inkml:context>
    <inkml:brush xml:id="br0">
      <inkml:brushProperty name="width" value="0.025" units="cm"/>
      <inkml:brushProperty name="height" value="0.025" units="cm"/>
    </inkml:brush>
  </inkml:definitions>
  <inkml:trace contextRef="#ctx0" brushRef="#br0">0 2 4676,'0'0'15503,"57"2"-14958,-25-4-257,6 0-160,2 2-96,3 0 0,-1 0-96,-3 0-609,-3 7-864,-6-2-641,-4-4-1730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2.594"/>
    </inkml:context>
    <inkml:brush xml:id="br0">
      <inkml:brushProperty name="width" value="0.025" units="cm"/>
      <inkml:brushProperty name="height" value="0.025" units="cm"/>
    </inkml:brush>
  </inkml:definitions>
  <inkml:trace contextRef="#ctx0" brushRef="#br0">0 10 10602,'0'0'2066,"9"-1"-774,20-3-873,0 1 0,0 1 0,47 4-1,-56 0-673,0 0 0,-1 1-1,1 1 1,-1 1 0,0 1-1,30 13 1,-48-19 301,0 1 1,0-1-1,0 0 1,0 1-1,0-1 1,0 1-1,-1 0 0,1-1 1,0 1-1,0-1 1,-1 1-1,1 0 1,0 0-1,-1-1 1,1 1-1,-1 0 1,1 0-1,-1 0 1,1 0-1,-1 0 0,0 0 1,1 0-1,-1 0 1,0 0-1,0-1 1,0 1-1,1 0 1,-1 0-1,0 0 1,0 0-1,-1 0 1,1 0-1,0 0 1,0 0-1,0 0 0,-1 0 1,1 0-1,0 0 1,-1 0-1,1 0 1,-1 0-1,1 0 1,-1-1-1,1 1 1,-1 0-1,0 0 1,1-1-1,-1 1 0,0 0 1,0-1-1,0 1 1,1-1-1,-1 1 1,-2 0-1,-7 7 879,-1-1 0,1 0 0,-17 8-1,18-11-703,-17 11 609,-2 0 545,-48 34 0,69-44-1511,1 0 1,0 1 0,0-1-1,0 1 1,1 0 0,0 1-1,0-1 1,0 1 0,1 0 0,0 0-1,1 0 1,-5 12 0,7-4-4841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7.205"/>
    </inkml:context>
    <inkml:brush xml:id="br0">
      <inkml:brushProperty name="width" value="0.025" units="cm"/>
      <inkml:brushProperty name="height" value="0.025" units="cm"/>
    </inkml:brush>
  </inkml:definitions>
  <inkml:trace contextRef="#ctx0" brushRef="#br0">1 570 7911,'0'0'18792,"12"-9"-17549,15-14-781,-1-1 0,-1-1 0,41-55 0,-22 20-244,222-288 2489,-266 348-2706,0 0-1,0 0 1,0 0 0,0 0-1,0 1 1,0-1 0,0 0 0,0 0-1,0 0 1,0 0 0,0 0-1,0 0 1,0 1 0,0-1-1,0 0 1,0 0 0,0 0 0,0 0-1,0 0 1,1 0 0,-1 0-1,0 0 1,0 1 0,0-1-1,0 0 1,0 0 0,0 0-1,0 0 1,0 0 0,0 0 0,0 0-1,1 0 1,-1 0 0,0 0-1,0 0 1,0 0 0,0 0-1,0 0 1,0 0 0,0 0 0,1 0-1,-1 0 1,0 0 0,0 0-1,0 0 1,0 0 0,0 0-1,0 0 1,0 0 0,1 0 0,-1 0-1,0 0 1,0 0 0,0 0-1,0 0 1,0 0 0,0 0-1,0 0 1,0 0 0,0 0-1,1 0 1,-1 0 0,0 0 0,0-1-1,0 1 1,0 0 0,0 0-1,0 0 1,0 17 11,-4 19-24,-8 5 12,3 1 0,1 1 0,2 0 0,2 0 0,1 0 0,3 0 0,2 0 0,1 0 0,2 0 0,17 63 0,-19-102-601,-2-16-1051,-4-22-3900,-7 11-1921</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7.580"/>
    </inkml:context>
    <inkml:brush xml:id="br0">
      <inkml:brushProperty name="width" value="0.025" units="cm"/>
      <inkml:brushProperty name="height" value="0.025" units="cm"/>
    </inkml:brush>
  </inkml:definitions>
  <inkml:trace contextRef="#ctx0" brushRef="#br0">0 37 15022,'0'0'14734,"62"-29"-14638,-33 24-64,3 2-32,-1 3-768,0 0-2307,-1 0-1922,1 0-3267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7.907"/>
    </inkml:context>
    <inkml:brush xml:id="br0">
      <inkml:brushProperty name="width" value="0.025" units="cm"/>
      <inkml:brushProperty name="height" value="0.025" units="cm"/>
    </inkml:brush>
  </inkml:definitions>
  <inkml:trace contextRef="#ctx0" brushRef="#br0">72 0 10154,'0'0'17493,"-3"9"-16708,-3 28-505,0 0 1,3 1-1,1 52 0,2-44-1102,-2 0 0,-9 54 0,11-99 775,-10 28-2953,9-28 2647,0 0 1,1 0 0,-1 0-1,0-1 1,1 1-1,-1 0 1,0-1 0,0 1-1,0 0 1,0-1-1,0 1 1,0-1 0,0 1-1,0-1 1,0 1-1,-2-1 1,-9 1-5397</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8.294"/>
    </inkml:context>
    <inkml:brush xml:id="br0">
      <inkml:brushProperty name="width" value="0.025" units="cm"/>
      <inkml:brushProperty name="height" value="0.025" units="cm"/>
    </inkml:brush>
  </inkml:definitions>
  <inkml:trace contextRef="#ctx0" brushRef="#br0">22 174 6278,'0'0'8451,"-4"-12"-4512,-12-37-1328,16 47-2476,0 0-1,-1 0 1,1 0 0,0 0 0,0 0 0,0 0 0,0-1 0,0 1-1,0 0 1,1 0 0,-1 0 0,1 0 0,-1 0 0,1 0 0,0 0-1,0 0 1,0 0 0,0 1 0,0-1 0,0 0 0,1 0-1,-1 1 1,0-1 0,1 1 0,-1-1 0,1 1 0,0 0 0,-1 0-1,3-2 1,4-1 132,1-1 0,-1 1 0,1 1 0,16-5 0,-18 6-101,22-6-36,0 1-1,1 1 0,0 2 0,0 1 0,0 1 1,0 2-1,0 1 0,0 1 0,53 11 0,-75-11-55,0 1-1,0 0 0,-1 0 1,1 0-1,0 1 1,-1 0-1,0 0 0,0 1 1,0 0-1,-1 0 1,0 1-1,0 0 0,0 0 1,0 0-1,-1 1 1,0 0-1,-1 0 1,0 0-1,0 0 0,0 1 1,-1-1-1,0 1 1,0 0-1,-1 0 0,0 0 1,0 0-1,-1 1 1,0-1-1,-1 0 0,0 1 1,0-1-1,-1 1 1,0-1-1,0 0 0,-1 0 1,0 0-1,0 0 1,-1 0-1,-5 10 0,-1-2 14,-1 0-1,-1-1 1,0-1-1,-1 1 0,0-2 1,-2 0-1,1-1 1,-2 0-1,1-1 1,-1 0-1,-18 8 0,19-10-34,-1-2 0,0 0 1,-1 0-1,0-2 0,0 0 0,0 0 0,0-2 0,-1 0 0,0-1 0,1 0 0,-1-2 0,-21-1 0,33 1-52,0-1 0,-1 0 0,1-1 0,1 1 0,-1-1 0,0 0 0,0 0 0,1 0 0,-1 0 0,1-1 0,-1 0 0,1 0 0,0 0 0,0-1 0,1 1 0,-1-1 0,1 0 0,-1 0 0,1 0 0,1 0 0,-1-1 0,0 1 0,1-1 0,0 0 0,0 0 0,1 1 0,-1-1 0,1 0 0,0 0 0,-1-9 0,2 13-136,0 0-1,0 0 1,0 0 0,1 0 0,-1 0-1,0 0 1,0 0 0,0-1 0,1 1-1,-1 0 1,1 0 0,-1 0 0,1 0-1,-1 0 1,1 0 0,0 1 0,-1-1-1,1 0 1,1-1 0,21-7-7154,-1 6-3611</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2.843"/>
    </inkml:context>
    <inkml:brush xml:id="br0">
      <inkml:brushProperty name="width" value="0.025" units="cm"/>
      <inkml:brushProperty name="height" value="0.025" units="cm"/>
    </inkml:brush>
  </inkml:definitions>
  <inkml:trace contextRef="#ctx0" brushRef="#br0">183 113 8968,'0'0'6834,"6"-10"-4197,-1 0-2269,26-45 2981,-1 18 3856,-36 55-6281,-141 260 1467,129-239-2379,1 0-1,3 1 0,1 1 1,2 0-1,1 0 0,3 1 1,-4 62-1,11-98-79,0-1 0,0 1 1,0 0-1,1 0 0,-1-1 0,1 1 0,1-1 1,-1 1-1,1-1 0,0 1 0,0-1 0,0 0 0,1 0 1,0 0-1,0 0 0,0 0 0,1-1 0,-1 1 1,1-1-1,0 0 0,1 0 0,-1-1 0,1 1 1,-1-1-1,1 0 0,0 0 0,0 0 0,0-1 0,1 0 1,-1 0-1,0 0 0,1-1 0,0 1 0,-1-1 1,1-1-1,7 1 0,31-2-4555,0-10-3043</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3.511"/>
    </inkml:context>
    <inkml:brush xml:id="br0">
      <inkml:brushProperty name="width" value="0.025" units="cm"/>
      <inkml:brushProperty name="height" value="0.025" units="cm"/>
    </inkml:brush>
  </inkml:definitions>
  <inkml:trace contextRef="#ctx0" brushRef="#br0">199 26 12011,'0'0'9246,"8"-5"-6005,24-15-535,-32 20-2652,0 0 0,1 0 0,-1 0-1,0 0 1,1 0 0,-1 0 0,0 0-1,0 0 1,1 0 0,-1 0-1,0 0 1,0 0 0,1 0 0,-1 0-1,0 0 1,0 0 0,1 1 0,-1-1-1,0 0 1,0 0 0,1 0-1,-1 0 1,0 1 0,0-1 0,0 0-1,1 0 1,-1 0 0,0 1 0,0-1-1,0 0 1,0 0 0,1 1-1,-1-1 1,0 0 0,0 0 0,0 1-1,0-1 1,0 0 0,0 0 0,0 1-1,0-1 1,0 0 0,0 0-1,0 1 1,0-1 0,0 0 0,0 1-1,0-1 1,0 0 0,0 0 0,0 1-1,0-1 1,-1 0 0,1 0-1,0 1 1,0-1 0,0 0 0,0 0-1,-1 0 1,1 1 0,0-1 0,-5 19 421,-18 32-177,-3-1 1,-2-1-1,-46 60 1,39-58-196,-9 17-840,34-52-2515,32-47-2272,2-8 324,4-8-1761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58.259"/>
    </inkml:context>
    <inkml:brush xml:id="br0">
      <inkml:brushProperty name="width" value="0.025" units="cm"/>
      <inkml:brushProperty name="height" value="0.025" units="cm"/>
      <inkml:brushProperty name="color" value="#E71224"/>
    </inkml:brush>
  </inkml:definitions>
  <inkml:trace contextRef="#ctx0" brushRef="#br0">150 0 1505,'0'0'30013,"-8"10"-29196,-12 14-756,2 1 1,1 1 0,1 1 0,2 0-1,0 0 1,-13 42 0,23-55-234,0 1 1,1-1-1,1 1 0,1-1 1,0 1-1,0 0 0,3 20 1,-1-31 69,-1-1 1,1 1 0,0-1 0,0 1 0,1-1-1,-1 1 1,1-1 0,-1 0 0,1 0-1,0 1 1,0-2 0,1 1 0,-1 0-1,1 0 1,-1-1 0,1 1 0,0-1-1,0 0 1,0 0 0,0 0 0,0 0-1,0 0 1,1-1 0,-1 1 0,1-1-1,-1 0 1,1 0 0,-1 0 0,1-1 0,0 1-1,-1-1 1,1 0 0,0 0 0,4-1-1,19 0-5727,2-6-3380</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3.854"/>
    </inkml:context>
    <inkml:brush xml:id="br0">
      <inkml:brushProperty name="width" value="0.025" units="cm"/>
      <inkml:brushProperty name="height" value="0.025" units="cm"/>
    </inkml:brush>
  </inkml:definitions>
  <inkml:trace contextRef="#ctx0" brushRef="#br0">6 0 8808,'0'0'14184,"0"11"-12726,-3 50-82,1-32-489,1-1-1,6 57 1,-4-77-811,0 1 1,1 0-1,1-1 1,-1 0-1,2 1 1,-1-1-1,1 0 1,0 0-1,0-1 1,1 0-1,0 1 1,0-1-1,1-1 1,9 10-1,5-2-202,14 13-587,-22-6-6706</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4.226"/>
    </inkml:context>
    <inkml:brush xml:id="br0">
      <inkml:brushProperty name="width" value="0.025" units="cm"/>
      <inkml:brushProperty name="height" value="0.025" units="cm"/>
    </inkml:brush>
  </inkml:definitions>
  <inkml:trace contextRef="#ctx0" brushRef="#br0">1 80 13805,'0'0'13741,"50"3"-11467,-23-6-384,6-6-833,5 0-1057,2-2 0,0 2 0,2 1 0,-1 0 0,-5 3-192,-6 1-3075,-7-5-3043,-7 2-4100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4.883"/>
    </inkml:context>
    <inkml:brush xml:id="br0">
      <inkml:brushProperty name="width" value="0.025" units="cm"/>
      <inkml:brushProperty name="height" value="0.025" units="cm"/>
    </inkml:brush>
  </inkml:definitions>
  <inkml:trace contextRef="#ctx0" brushRef="#br0">251 55 5830,'0'0'12619,"6"-9"-9165,15-27-587,-21 36-2815,1 0 0,-1 0 0,0-1 1,0 1-1,0 0 0,0 0 0,0-1 0,0 1 0,0 0 0,1 0 0,-1-1 0,0 1 0,0 0 1,0 0-1,0-1 0,0 1 0,0 0 0,0 0 0,0-1 0,0 1 0,-1 0 0,1-1 0,0 1 1,0 0-1,0 0 0,0 0 0,0-1 0,0 1 0,0 0 0,-1 0 0,1-1 0,0 1 0,0 0 1,0 0-1,-1 0 0,1-1 0,0 1 0,0 0 0,0 0 0,-1 0 0,1 0 0,0 0 0,0 0 1,-1-1-1,1 1 0,0 0 0,0 0 0,-1 0 0,1 0 0,0 0 0,-1 0 0,1 0 1,0 0-1,0 0 0,-1 0 0,1 0 0,0 0 0,-1 1 0,-14 0 590,15 0-578,-9 2 65,0 0-1,1 1 1,-1 0 0,1 1 0,0 0 0,0 0 0,0 1 0,1-1-1,0 2 1,0-1 0,-6 9 0,-8 10 174,-33 48-1,41-52-9,1 0 1,0 1-1,-13 37 0,21-48-204,1 1 1,0-1-1,0 1 0,1 0 1,1 0-1,0 0 0,0 0 0,1 0 1,2 16-1,-1-25-89,0 1 0,0-1 0,0 1 0,0-1 0,1 0 0,-1 0 0,1 0 0,0 0 0,0 0 0,0 0 0,0 0 0,1-1 0,-1 1 0,1-1 0,-1 1 0,1-1 0,0 0 0,0 0 0,0 0 0,0-1 0,0 1 0,1-1 0,-1 1 0,0-1 0,1 0 0,-1 0 0,1-1 0,-1 1 0,1-1 0,-1 0 0,1 0 0,-1 0 0,1 0 0,6-2 0,-3 2 0,0-1 0,1 0 0,-1-1 0,0 0 0,0 0 0,0 0 0,-1-1 0,1 0 0,0 0 0,-1-1 0,0 0 0,0 0 0,0-1 0,0 1 0,-1-1 0,6-6 0,-9 8 0,0 0 0,0 0 0,0-1 0,0 1 0,0 0 0,-1-1 0,1 1 0,-1-1 0,0 1 0,0-1 0,-1 0 0,1 0 0,-1 1 0,1-1 0,-1 0 0,0 0 0,-1 1 0,1-1 0,-2-7 0,1 9 0,-1-1 0,1 1 0,0 0 0,-1-1 0,1 1 0,-1 0 0,0 0 0,0 0 0,0 0 0,0 1 0,0-1 0,0 0 0,0 1 0,-1 0 0,1-1 0,0 1 0,-1 0 0,1 0 0,-1 0 0,1 1 0,-1-1 0,0 0 0,1 1 0,-1 0 0,0 0 0,1 0 0,-5 0 0,1 0 0,-1 0 0,1 1 0,-1 0 0,1 0 0,-12 4 0,16-5 0,0 1 0,0 0 0,0-1 0,1 1 0,-1 0 0,0 0 0,1 1 0,-1-1 0,0 0 0,1 0 0,0 1 0,-1-1 0,1 1 0,0-1 0,0 1 0,-1 0 0,1-1 0,1 1 0,-1 0 0,0 0 0,0 0 0,0 4 0,1-6 0,0 1 0,0 0 0,1 0 0,-1-1 0,1 1 0,-1 0 0,0 0 0,1-1 0,-1 1 0,1-1 0,0 1 0,-1 0 0,1-1 0,-1 1 0,1-1 0,0 1 0,0-1 0,-1 0 0,1 1 0,0-1 0,0 0 0,-1 1 0,1-1 0,0 0 0,0 0 0,0 0 0,-1 0 0,1 0 0,0 0 0,0 0 0,0 0 0,-1 0 0,1 0 0,0 0 0,0 0 0,1-1 0,36-3 0,-16-3 0,-2-1 0,1-1 0,-1-1 0,20-13 0,28-13 0,-68 36 0,1 0 0,-1 0 0,0 0 0,0-1 0,1 1 0,-1 0 0,0 0 0,1 0 0,-1 0 0,0 0 0,1 0 0,-1 0 0,0 0 0,1 0 0,-1 0 0,0 0 0,1 0 0,-1 0 0,0 0 0,1 0 0,-1 0 0,0 0 0,0 1 0,1-1 0,-1 0 0,0 0 0,1 0 0,-1 0 0,0 1 0,0-1 0,1 0 0,-1 0 0,0 0 0,0 1 0,1-1 0,-1 0 0,0 1 0,0-1 0,0 0 0,0 0 0,0 1 0,1-1 0,-1 1 0,1 21 0,-10 27 0,-7 4 0,6-21 0,1 0 0,2 1 0,-6 55 0,13-87 6,-1 0 0,1-1 0,0 1 1,0 0-1,0 0 0,0 0 0,0 0 0,0 0 0,0 0 1,1 0-1,-1 0 0,0 0 0,0-1 0,1 1 0,-1 0 1,1 0-1,-1 0 0,0 0 0,1-1 0,0 1 0,-1 0 1,1-1-1,-1 1 0,1 0 0,0-1 0,-1 1 0,1-1 0,0 1 1,0-1-1,0 1 0,-1-1 0,1 1 0,0-1 0,0 0 1,0 1-1,0-1 0,0 0 0,1 0 0,-1 0-63,1 0 0,0 0 0,0-1-1,-1 1 1,1-1 0,0 1 0,-1-1 0,1 0-1,-1 1 1,1-1 0,-1 0 0,1 0 0,-1 0-1,1 0 1,-1 0 0,0 0 0,0-1 0,1 1-1,-1 0 1,1-2 0,12-26-5489,0-8-3930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5.224"/>
    </inkml:context>
    <inkml:brush xml:id="br0">
      <inkml:brushProperty name="width" value="0.025" units="cm"/>
      <inkml:brushProperty name="height" value="0.025" units="cm"/>
    </inkml:brush>
  </inkml:definitions>
  <inkml:trace contextRef="#ctx0" brushRef="#br0">126 4 7175,'0'0'14808,"9"-2"-11871,-4 2-2666,0-1 1,0 1 0,0 0-1,0 0 1,-1 0-1,1 1 1,0 0 0,0 0-1,0 0 1,-1 0 0,1 1-1,0 0 1,-1 0 0,0 0-1,1 0 1,-1 1-1,0-1 1,0 1 0,0 0-1,-1 1 1,1-1 0,-1 1-1,0-1 1,0 1 0,5 8-1,0 2-221,0 0-1,-1 1 1,-1 0 0,-1 0-1,0 0 1,0 1-1,-2-1 1,0 1 0,-1 0-1,0 0 1,-1 0-1,-3 28 1,-1-3-15,-3 0 0,-1 0 0,-22 70 0,14-62-300,-2-1 1,-2-1-1,-3-1 0,-1-1 1,-2 0-1,-59 76 1,31-62-6692</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5.225"/>
    </inkml:context>
    <inkml:brush xml:id="br0">
      <inkml:brushProperty name="width" value="0.025" units="cm"/>
      <inkml:brushProperty name="height" value="0.025" units="cm"/>
    </inkml:brush>
  </inkml:definitions>
  <inkml:trace contextRef="#ctx0" brushRef="#br0">11 0 4805,'0'0'18796,"-1"8"-18518,-5 45 568,2 1 0,5 76 0,0-69-742,4 21 236,-5-74-703,2-1-1,-1 1 1,1-1-1,0 0 1,0 0 0,1 0-1,0 0 1,7 11-1,-1-10-6047</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5.785"/>
    </inkml:context>
    <inkml:brush xml:id="br0">
      <inkml:brushProperty name="width" value="0.025" units="cm"/>
      <inkml:brushProperty name="height" value="0.025" units="cm"/>
    </inkml:brush>
  </inkml:definitions>
  <inkml:trace contextRef="#ctx0" brushRef="#br0">1 1 9737,'0'0'15861,"1"13"-15045,7 262 2036,-13-155-7615,3-98-3116</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6.685"/>
    </inkml:context>
    <inkml:brush xml:id="br0">
      <inkml:brushProperty name="width" value="0.025" units="cm"/>
      <inkml:brushProperty name="height" value="0.025" units="cm"/>
    </inkml:brush>
  </inkml:definitions>
  <inkml:trace contextRef="#ctx0" brushRef="#br0">30 220 1826,'0'0'1713,"-3"-8"-2049,1 1 506,0 0-1,0 0 1,1 0-1,0-1 0,0 1 1,1-1-1,0 1 1,1 0-1,-1-1 1,1 1-1,4-14 1,-1 6 2793,10-52 3273,-12 38 5636,-2 67-9758,-3 17-971,-16 90 0,10-90-1184,-4 96 0,17-142-2384,7-11-3616,-2-11-328</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7.288"/>
    </inkml:context>
    <inkml:brush xml:id="br0">
      <inkml:brushProperty name="width" value="0.025" units="cm"/>
      <inkml:brushProperty name="height" value="0.025" units="cm"/>
    </inkml:brush>
  </inkml:definitions>
  <inkml:trace contextRef="#ctx0" brushRef="#br0">1 1 4965,'0'0'20328,"1"9"-18966,7 92 1234,-6 141 0,-4-116-2199,2-121-505,0-3 15,-1 0 0,1-1 0,0 1 0,0 0 0,0 0 0,0 0 0,0 0 0,0-1 0,0 1 0,1 0 0,-1 0 0,1 0 0,-1-1 1,1 1-1,0 0 0,0 0 0,0-1 0,0 1 0,0-1 0,0 1 0,0-1 0,0 1 0,0-1 0,1 0 0,1 2 0,5-6-4306,-3-16-2888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2.620"/>
    </inkml:context>
    <inkml:brush xml:id="br0">
      <inkml:brushProperty name="width" value="0.025" units="cm"/>
      <inkml:brushProperty name="height" value="0.025" units="cm"/>
    </inkml:brush>
  </inkml:definitions>
  <inkml:trace contextRef="#ctx0" brushRef="#br0">11 0 6374,'0'0'2146,"-8"77"-1217,7-37-513,-1 1-320,2-1-96,0-4-160,0 0-1537,2-4-2691</inkml:trace>
  <inkml:trace contextRef="#ctx0" brushRef="#br0" timeOffset="1">32 962 6758,'0'0'1794,"-5"64"96,3-37-481,2-3-928,-1-2-353,1 1-64,0-2-513,0 1-2401,0-1-3716</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3.394"/>
    </inkml:context>
    <inkml:brush xml:id="br0">
      <inkml:brushProperty name="width" value="0.025" units="cm"/>
      <inkml:brushProperty name="height" value="0.025" units="cm"/>
    </inkml:brush>
  </inkml:definitions>
  <inkml:trace contextRef="#ctx0" brushRef="#br0">85 1 4965,'0'0'587,"0"9"-197,1 124 1215,-4 193 3532,-13-205-4183,9-81-441,-3 76 1,-1 52-1683,0 0 229,0 27 1443,0 2 2704,11-69-282,-2-138-2176,-1 0-3003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5:59.657"/>
    </inkml:context>
    <inkml:brush xml:id="br0">
      <inkml:brushProperty name="width" value="0.025" units="cm"/>
      <inkml:brushProperty name="height" value="0.025" units="cm"/>
      <inkml:brushProperty name="color" value="#E71224"/>
    </inkml:brush>
  </inkml:definitions>
  <inkml:trace contextRef="#ctx0" brushRef="#br0">1 4 6566,'0'0'620,"1"0"-1,-1-1 1,1 1 0,-1 0-1,1-1 1,0 1-1,-1 0 1,1 0-1,0-1 1,-1 1 0,1 0-1,0 0 1,-1 0-1,1 0 1,0 0-1,0 0 1,-1 0 0,1 0-1,0 0 1,-1 0-1,1 1 1,0-1 0,-1 0-1,1 0 1,0 1-1,13 15 4440,4 35-6891,-13-35 3497,11 25-1375,3 0-1,25 41 0,-27-50-254,-16-32-112,-1 0 1,0 0 0,0 0-1,0 0 1,0 0-1,0 1 1,0-1 0,0 0-1,0 0 1,0 0 0,1 0-1,-1 0 1,0 0-1,0 0 1,0 0 0,0 0-1,0 1 1,0-1 0,0 0-1,0 0 1,0 0-1,0 0 1,0 0 0,0 0-1,0 0 1,0 1 0,0-1-1,0 0 1,0 0 0,0 0-1,0 0 1,0 0-1,0 0 1,0 0 0,0 1-1,0-1 1,0 0 0,0 0-1,0 0 1,0 0-1,-1 0 1,1 0 0,0 0-1,0 0 1,0 1 0,0-1-1,0 0 1,0 0 0,0 0-1,0 0 1,0 0-1,0 0 1,-1 0 0,1 0-1,0 0 1,0 0 0,0 0-1,0 0 1,0 0-1,0 0 1,-1 0 0,1 0-1,0 0 1,0 0 0,0 0-1,0 0 1,-13-5-2313,-13-11 163,-9-24 676,8 8 1782,-2 7 3643,35 28-3342,1 0-1,-1-1 1,1 0 0,-1 1-1,1-2 1,0 1 0,0-1 0,0 0-1,7-1 1,67-2-287,-78 2-240,0-1 0,0 1 0,0-1 0,0 0 0,-1 0 0,1-1 0,0 1 0,-1 0 0,4-3 0,-5 4-51,-1-1 0,1 1 0,0-1 0,0 1 0,-1-1 0,1 0 0,0 0 1,-1 1-1,1-1 0,-1 0 0,1 0 0,-1 1 0,1-1 0,-1 0 0,1 0 0,-1 0 0,0 0 0,0 0 0,1 0 0,-1 0 0,0 1 0,0-1 0,0 0 0,0 0 1,0 0-1,0 0 0,0 0 0,0 0 0,-1 0 0,1 0 0,0 0 0,-1 0 0,1 0 0,-2 0-39,1 0 0,-1 0 0,1 0 0,-1 1 0,1-1 0,-1 0 0,1 1 0,-1-1 0,1 1 1,-1 0-1,0 0 0,1 0 0,-1-1 0,0 1 0,1 1 0,-1-1 0,0 0 0,1 0 0,-4 1 0,-31 9-218,29-6 285,1 0-1,1 1 0,-1 0 0,1 0 0,-6 7 1,9-8 28,0-1 0,-1 0 0,0 0 0,0 0 0,1 0 0,-2 0-1,1-1 1,0 1 0,-1-1 0,1 0 0,-1 0 0,1 0 0,-1 0 0,0-1 0,0 1 0,0-1 0,-8 1 0,10-2 7,1-1 0,0 1 0,0-1 0,-1 1 0,1-1 0,0 0 0,0 0 0,0 1 0,0-1 0,0 0 0,0 0 0,0 0 0,0 0 0,0 0 0,0-1-1,0 1 1,0 0 0,1 0 0,-1 0 0,1-1 0,-1 1 0,1 0 0,-1-1 0,1 1 0,0 0 0,0-1 0,-1 1 0,1-1 0,0 1 0,0 0 0,1-2 0,-2 1 35,1 0-1,0 0 1,0 0 0,0 0 0,1 0 0,-1 0-1,0 0 1,1 0 0,-1 0 0,1 0 0,0 1-1,-1-1 1,1 0 0,0 0 0,0 1 0,0-1-1,0 0 1,1 1 0,-1-1 0,0 1 0,1 0-1,-1-1 1,3-1 0,2 1 29,1 0-1,-1 0 1,1 1 0,0 0-1,0 0 1,0 0 0,6 1-1,34-5-1717,-17-9-4593,-3-5-9188</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05.014"/>
    </inkml:context>
    <inkml:brush xml:id="br0">
      <inkml:brushProperty name="width" value="0.025" units="cm"/>
      <inkml:brushProperty name="height" value="0.025" units="cm"/>
    </inkml:brush>
  </inkml:definitions>
  <inkml:trace contextRef="#ctx0" brushRef="#br0">61 180 13004,'0'0'2392,"9"0"-1143,30-5-133,0 0 0,0-3 0,-1-1 0,44-17 0,1 2-258,-61 18-705,60-21 538,-142 31 782,-42 12-389,0-5-1,-128-2 1,284-11-1106,-1-2 0,1-3 0,-1-1 0,-1-4 0,0-1-1,96-40 1,-135 46 81,-15 3 95,-22 5 7,-15 10-108,0 2-1,1 2 1,-53 28 0,24-12 120,45-21-149,2-1-14,0 0 0,-25 17 0,45-24-3271,8-1 1699,13-5-1222,17-17-3158</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06.338"/>
    </inkml:context>
    <inkml:brush xml:id="br0">
      <inkml:brushProperty name="width" value="0.025" units="cm"/>
      <inkml:brushProperty name="height" value="0.025" units="cm"/>
    </inkml:brush>
  </inkml:definitions>
  <inkml:trace contextRef="#ctx0" brushRef="#br0">346 83 2883,'-8'0'704,"-56"4"-462,7 0 1657,22-3 4747,33 0-6313,0-1 0,1 0 0,-1 0 0,1 0 0,-1-1 0,0 1 0,1 0 0,-1-1 0,1 1-1,-1-1 1,0 1 0,1-1 0,-1 0 0,1 0 0,0 1 0,-1-1 0,1 0 0,0 0 0,-1-1 0,1 1 0,0 0-1,-2-3 1,3 3-229,0 0 0,0 0 1,0 1-1,0-1 0,0 0 0,0 0 0,0 0 0,0 0 0,1 0 0,-1 0 0,0 0 0,0 0 0,1 0 0,-1 1 0,1-1 0,-1 0 0,1 0 0,-1 1 0,1-1 0,-1 0 1,1 0-1,0 1 0,-1-1 0,1 1 0,0-1 0,0 0 0,-1 1 0,1 0 0,0-1 0,0 1 0,0-1 0,0 1 0,0 0 0,-1 0 0,1-1 0,0 1 0,0 0 0,0 0 1,1 0-1,54-12 296,-1 3 0,1 1 1,101 2-1,-53 2-229,64-7 833,-213 19-690,1 2 0,-63 24 0,16-6 30,42-14-167,1 2 130,-1-3 1,-1-2-1,1-2 0,-75 4 1,119-16-232,14-4-77,16-6-69,44-7-272,2 3 0,82-10 0,148-1-1125,-560 61 1937,2 0-2395,87-30-9459,125-7-3131</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11.069"/>
    </inkml:context>
    <inkml:brush xml:id="br0">
      <inkml:brushProperty name="width" value="0.025" units="cm"/>
      <inkml:brushProperty name="height" value="0.025" units="cm"/>
    </inkml:brush>
  </inkml:definitions>
  <inkml:trace contextRef="#ctx0" brushRef="#br0">6 226 4676,'0'0'9791,"0"9"-7682,-1-1-2468,-3 22 4035,4-16 563,4-34-1535,28-238 1118,-31 256-3838,-1 1-16,1-5-610,-1 10-1059,0 12-3530,0-14 3986,0 8-6132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11.489"/>
    </inkml:context>
    <inkml:brush xml:id="br0">
      <inkml:brushProperty name="width" value="0.025" units="cm"/>
      <inkml:brushProperty name="height" value="0.025" units="cm"/>
    </inkml:brush>
  </inkml:definitions>
  <inkml:trace contextRef="#ctx0" brushRef="#br0">1 204 13869,'0'0'12241,"10"-5"-11125,9-6-860,-1-1 0,0 0 0,-1-1 1,-1-1-1,0-1 0,22-26 0,-18 11-152,15-15 17,-34 45-124,-1-1 0,1 1 1,-1-1-1,1 1 0,-1-1 0,1 1 1,-1 0-1,1-1 0,-1 1 1,1 0-1,0 0 0,-1-1 1,1 1-1,0 0 0,-1 0 0,1 0 1,-1 0-1,1 0 0,0 0 1,-1 0-1,1 0 0,0 0 0,-1 0 1,1 0-1,0 0 0,-1 0 1,1 1-1,-1-1 0,1 0 1,0 0-1,-1 1 0,1-1 0,-1 0 1,1 1-1,-1-1 0,1 1 1,-1-1-1,1 1 0,-1-1 0,0 1 1,1-1-1,-1 1 0,1-1 1,-1 1-1,0 0 0,13 31 165,-10-25-77,18 65 712,-12-40-571,1 0-1,23 49 1,-32-80-455,6 11 204,0-8-4953</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32.982"/>
    </inkml:context>
    <inkml:brush xml:id="br0">
      <inkml:brushProperty name="width" value="0.025" units="cm"/>
      <inkml:brushProperty name="height" value="0.025" units="cm"/>
    </inkml:brush>
  </inkml:definitions>
  <inkml:trace contextRef="#ctx0" brushRef="#br0">191 251 4324,'-2'0'28443,"-45"-81"-28443,9 35 0,-55-50 0,92 94 0,-5-7-2264,6 8 1985,-1 1 0,1 0 1,-1-1-1,1 1 0,0-1 1,0 1-1,-1-1 0,1 0 1,0 1-1,0-1 0,0 1 1,0-1-1,-1 1 0,1-1 1,0 0-1,0 1 0,0-1 1,0 1-1,0-1 0,1 1 1,-1-1-1,0 0 0,0 1 1,0-1-1,0 1 0,1-1 1,-1 1-1,0-1 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33.458"/>
    </inkml:context>
    <inkml:brush xml:id="br0">
      <inkml:brushProperty name="width" value="0.025" units="cm"/>
      <inkml:brushProperty name="height" value="0.025" units="cm"/>
    </inkml:brush>
  </inkml:definitions>
  <inkml:trace contextRef="#ctx0" brushRef="#br0">0 442 8072,'0'0'19549,"7"-9"-18508,0-3-790,-1 0 0,0-1-1,-1 0 1,0 0 0,-1-1 0,0 1 0,-1-1 0,0 0 0,-2 0 0,1-21 0,-2-5 18,-3 0 0,-1 0 0,-2 0 0,-18-66 0,98 132-269,-6 1-1557,-42-16-764,1-1 0,36 9 0,-21-12-5142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4.990"/>
    </inkml:context>
    <inkml:brush xml:id="br0">
      <inkml:brushProperty name="width" value="0.025" units="cm"/>
      <inkml:brushProperty name="height" value="0.025" units="cm"/>
    </inkml:brush>
  </inkml:definitions>
  <inkml:trace contextRef="#ctx0" brushRef="#br0">1 204 3171,'0'0'15182,"18"-51"-15086,-18 28-31,0-6-98,0-2-959,0-3-2179,0-1-2595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5.395"/>
    </inkml:context>
    <inkml:brush xml:id="br0">
      <inkml:brushProperty name="width" value="0.025" units="cm"/>
      <inkml:brushProperty name="height" value="0.025" units="cm"/>
    </inkml:brush>
  </inkml:definitions>
  <inkml:trace contextRef="#ctx0" brushRef="#br0">6 571 14670,'0'0'3582,"0"-12"-5216,2-73-196,0-135-10099,-4 145 13481,-3 1 6518,3-24-5977,2 97-1324,0 9-866,0-21-3266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7.352"/>
    </inkml:context>
    <inkml:brush xml:id="br0">
      <inkml:brushProperty name="width" value="0.025" units="cm"/>
      <inkml:brushProperty name="height" value="0.025" units="cm"/>
    </inkml:brush>
  </inkml:definitions>
  <inkml:trace contextRef="#ctx0" brushRef="#br0">1 1 3427,'6'3'4411,"0"12"9065,-4-6-8286,-1-1-3885,-1-3-3649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6.263"/>
    </inkml:context>
    <inkml:brush xml:id="br0">
      <inkml:brushProperty name="width" value="0.025" units="cm"/>
      <inkml:brushProperty name="height" value="0.025" units="cm"/>
    </inkml:brush>
  </inkml:definitions>
  <inkml:trace contextRef="#ctx0" brushRef="#br0">0 384 4612,'0'-8'128,"0"1"5702,0 2-3043,0 0-1346,0 1 0,0-2-480,0-6-704,0-2-225,0-6 0,0-5-32,0-6 32,0-6-32,3-1-96,-3-4-897,0-3-993,0 3-737,0 0-2017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0.516"/>
    </inkml:context>
    <inkml:brush xml:id="br0">
      <inkml:brushProperty name="width" value="0.025" units="cm"/>
      <inkml:brushProperty name="height" value="0.025" units="cm"/>
      <inkml:brushProperty name="color" value="#E71224"/>
    </inkml:brush>
  </inkml:definitions>
  <inkml:trace contextRef="#ctx0" brushRef="#br0">1 0 7207,'0'0'21359,"0"9"-20687,3 85 481,-3-93-1145,0-1-1,0 1 1,0-1-1,0 1 1,1-1-1,-1 1 1,0-1-1,0 1 1,1-1-1,-1 0 1,0 1 0,1-1-1,-1 1 1,0-1-1,1 0 1,-1 1-1,1-1 1,-1 0-1,1 0 1,-1 1-1,1-1 1,-1 0-1,1 0 1,-1 0-1,1 1 1,-1-1-1,1 0 1,-1 0-1,1 0 1,-1 0-1,1 0 1,-1 0-1,1 0 1,-1 0-1,1 0 1,-1 0-1,1-1 1,-1 1-1,1 0 1,-1 0-1,1 0 1,-1-1-1,1 1 1,23-11-1860,-3-21-8825,-15 13-181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6.590"/>
    </inkml:context>
    <inkml:brush xml:id="br0">
      <inkml:brushProperty name="width" value="0.025" units="cm"/>
      <inkml:brushProperty name="height" value="0.025" units="cm"/>
    </inkml:brush>
  </inkml:definitions>
  <inkml:trace contextRef="#ctx0" brushRef="#br0">0 213 6278,'0'0'6662,"0"-68"-7847,0 37-128,0-5-161,0-3-575,0 1-226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6.961"/>
    </inkml:context>
    <inkml:brush xml:id="br0">
      <inkml:brushProperty name="width" value="0.025" units="cm"/>
      <inkml:brushProperty name="height" value="0.025" units="cm"/>
    </inkml:brush>
  </inkml:definitions>
  <inkml:trace contextRef="#ctx0" brushRef="#br0">17 103 8520,'0'0'6983,"-15"-48"-5542,14 38-608,1-1-353,0 1-448,0 1-64,0 1-1089,0 1-2786</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8.458"/>
    </inkml:context>
    <inkml:brush xml:id="br0">
      <inkml:brushProperty name="width" value="0.025" units="cm"/>
      <inkml:brushProperty name="height" value="0.025" units="cm"/>
    </inkml:brush>
  </inkml:definitions>
  <inkml:trace contextRef="#ctx0" brushRef="#br0">1 154 4805,'0'0'544,"0"-59"-544,0 30 0,0-3-512,0-1-3076</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8.787"/>
    </inkml:context>
    <inkml:brush xml:id="br0">
      <inkml:brushProperty name="width" value="0.025" units="cm"/>
      <inkml:brushProperty name="height" value="0.025" units="cm"/>
    </inkml:brush>
  </inkml:definitions>
  <inkml:trace contextRef="#ctx0" brushRef="#br0">35 153 5830,'0'0'5188,"-28"-48"-5188,28 26-320,-2-1-1025,1-5-1025,-2-3-4101</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9.158"/>
    </inkml:context>
    <inkml:brush xml:id="br0">
      <inkml:brushProperty name="width" value="0.025" units="cm"/>
      <inkml:brushProperty name="height" value="0.025" units="cm"/>
    </inkml:brush>
  </inkml:definitions>
  <inkml:trace contextRef="#ctx0" brushRef="#br0">51 690 12556,'0'0'4580,"-24"-53"-4548,21 26-480,1-9-1474,1-2-1345,1-5-7015</inkml:trace>
  <inkml:trace contextRef="#ctx0" brushRef="#br0" timeOffset="1">20 186 10090,'0'0'7719,"-19"-63"-7719,19 40-385,0-2-832,1-1-833,1 1-1153,-1 1-4932</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9.674"/>
    </inkml:context>
    <inkml:brush xml:id="br0">
      <inkml:brushProperty name="width" value="0.025" units="cm"/>
      <inkml:brushProperty name="height" value="0.025" units="cm"/>
    </inkml:brush>
  </inkml:definitions>
  <inkml:trace contextRef="#ctx0" brushRef="#br0">12 387 5637,'0'0'11884,"-12"-48"-11724,12 6-96,0-11 0,0-5 0,2-5-1025,-1 2-1986,-1 0-1665</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0.001"/>
    </inkml:context>
    <inkml:brush xml:id="br0">
      <inkml:brushProperty name="width" value="0.025" units="cm"/>
      <inkml:brushProperty name="height" value="0.025" units="cm"/>
    </inkml:brush>
  </inkml:definitions>
  <inkml:trace contextRef="#ctx0" brushRef="#br0">1 185 7655,'0'0'2627,"0"-58"-2819,0 31-193,0-5-480,0 1-1249,0-5-2306</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0.376"/>
    </inkml:context>
    <inkml:brush xml:id="br0">
      <inkml:brushProperty name="width" value="0.025" units="cm"/>
      <inkml:brushProperty name="height" value="0.025" units="cm"/>
    </inkml:brush>
  </inkml:definitions>
  <inkml:trace contextRef="#ctx0" brushRef="#br0">9 1572 7271,'0'0'2562,"-5"-56"-1280,2 27-386,3 1-415,0-3-353,0 0-192,0 3-1153,0 0-2435,3-2-3555</inkml:trace>
  <inkml:trace contextRef="#ctx0" brushRef="#br0" timeOffset="1">60 818 7111,'0'0'9929,"-13"-50"-9801,13 34-224,0-1-1249,0-8-641,0-6-640,3-5-3396</inkml:trace>
  <inkml:trace contextRef="#ctx0" brushRef="#br0" timeOffset="2">83 158 11179,'0'0'3779,"-11"-49"-3811,11 27-1089,0-4-673,0-4-95,0 0-1667</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0.704"/>
    </inkml:context>
    <inkml:brush xml:id="br0">
      <inkml:brushProperty name="width" value="0.025" units="cm"/>
      <inkml:brushProperty name="height" value="0.025" units="cm"/>
    </inkml:brush>
  </inkml:definitions>
  <inkml:trace contextRef="#ctx0" brushRef="#br0">19 154 6342,'0'0'7591,"-19"-54"-7783,19 48 96,0-6 64,0 2-160,4-5-353,1-3-576,0-2-609,-2 2-2369</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1.065"/>
    </inkml:context>
    <inkml:brush xml:id="br0">
      <inkml:brushProperty name="width" value="0.025" units="cm"/>
      <inkml:brushProperty name="height" value="0.025" units="cm"/>
    </inkml:brush>
  </inkml:definitions>
  <inkml:trace contextRef="#ctx0" brushRef="#br0">19 25 6342,'0'0'9865,"-18"-21"-9512,18 19-129,0 1-192,5 1-5477,-2 0 1313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0.871"/>
    </inkml:context>
    <inkml:brush xml:id="br0">
      <inkml:brushProperty name="width" value="0.025" units="cm"/>
      <inkml:brushProperty name="height" value="0.025" units="cm"/>
      <inkml:brushProperty name="color" value="#E71224"/>
    </inkml:brush>
  </inkml:definitions>
  <inkml:trace contextRef="#ctx0" brushRef="#br0">1 19 15919,'0'0'15791,"6"-18"-17168,4 27-1954,1 2-2883,1 4-5798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1.734"/>
    </inkml:context>
    <inkml:brush xml:id="br0">
      <inkml:brushProperty name="width" value="0.025" units="cm"/>
      <inkml:brushProperty name="height" value="0.025" units="cm"/>
    </inkml:brush>
  </inkml:definitions>
  <inkml:trace contextRef="#ctx0" brushRef="#br0">102 194 10762,'-1'-14'1032,"-4"-3"796,-8 13 3288,11-18-3283,1-3-296,-3 24-997,-4 15-260,5-8-273,0 1-1,1 0 1,0-1-1,0 1 1,0 0 0,1 0-1,0 0 1,0 8-1,18-38-139,-12 13 197,0-1 1,-1 0 0,0 0 0,-1-1-1,0 1 1,-1-1 0,1-17-1,-24 70 897,-11 54-630,31-93-32,3-44 769,22-77-241,-43 178-476,10-36-301,2 1-1,0 0 1,-6 45 0,16-82 50,0-1 0,0 1 0,2 1 0,-1-1 0,1 1-1,8-14 1,-5 11-53,-1 0 0,-1-1 0,7-23-1,-19 58 91,-1 0-1,-18 36 1,0 0-114,7-12-1,16-38-14,9-28 10,26-60 98,-18 50-64,11-41-1,-48 130 472,7-21-403,-15 53 0,51-205 168,-15 97-57,14-51-1435,-17 65 132,-2 9-423,-6 41-2988,-6 6-3124</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4.923"/>
    </inkml:context>
    <inkml:brush xml:id="br0">
      <inkml:brushProperty name="width" value="0.025" units="cm"/>
      <inkml:brushProperty name="height" value="0.025" units="cm"/>
    </inkml:brush>
  </inkml:definitions>
  <inkml:trace contextRef="#ctx0" brushRef="#br0">1 5844 4837,'3'1'540,"0"-1"0,0 0 0,0 0 0,0 0 1,0 0-1,1-1 0,-1 1 0,0-1 0,0 0 1,0 0-1,0 0 0,0 0 0,-1-1 0,1 1 1,0-1-1,0 0 0,3-3 0,48-43 1387,-29 23-813,68-53 882,105-97-816,-148 123-1143,3 2 1,2 3-1,100-65 0,-111 80 166,73-67 0,-78 63 408,87-62 1,121-85 1066,-4 1-1162,32-29 176,-74 52-135,255-200-397,-213 120-79,-160 153-81,163-134-1,137-106 60,-66 67-37,-128 112-12,-12 4 18,137-113 40,-138 97-68,-58 51 0,205-146 0,-218 177-1,136-129 1,-38 29 6,-16 8-3,-113 99-7,108-81 0,429-304 73,-311 213 194,-199 156 478,-36 36 102,-78 50-4152,-8 0-3562</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6.485"/>
    </inkml:context>
    <inkml:brush xml:id="br0">
      <inkml:brushProperty name="width" value="0.025" units="cm"/>
      <inkml:brushProperty name="height" value="0.025" units="cm"/>
    </inkml:brush>
  </inkml:definitions>
  <inkml:trace contextRef="#ctx0" brushRef="#br0">1 114 6822,'0'0'15711,"28"-5"-10362,-21-27-2945,-9 15-1475,2 17-909,0 0 1,0-1-1,0 1 0,0 0 1,0 0-1,0 0 0,-1-1 1,1 1-1,0 0 0,0 0 0,0 0 1,0-1-1,-1 1 0,1 0 1,0 0-1,0 0 0,0 0 1,-1-1-1,1 1 0,0 0 0,0 0 1,0 0-1,-1 0 0,1 0 1,0 0-1,0 0 0,-1 0 0,1 0 1,0 0-1,0 0 0,-1 0 1,1 0-1,0 0 0,0 0 1,-1 0-1,1 0 0,0 0 0,0 0 1,-1 0-1,1 0 0,0 0 1,-2 1-30,1 1 0,0-1 0,0 0 0,0 0 0,0 0 0,1 1 0,-1-1 0,0 0 0,0 1 0,1-1 0,-1 1 0,1-1 0,-1 1 0,1-1 0,0 1 0,-1-1 0,1 1 0,0 2 0,-1 34-92,1-31 84,0 1-6,0 0-1,1 0 0,0 0 1,3 14-1,-3-20 26,-1-1 0,0 0 0,0 0 0,1 0-1,-1 0 1,1 0 0,-1 0 0,1 0 0,-1 0 0,1 0 0,-1-1 0,1 1 0,0 0 0,0 0 0,-1 0-1,1-1 1,0 1 0,0 0 0,0-1 0,0 1 0,0-1 0,0 1 0,0-1 0,0 1 0,0-1 0,0 0 0,0 1-1,0-1 1,0 0 0,0 0 0,0 0 0,0 0 0,1 0 0,-1 0 0,0 0 0,0 0 0,0-1 0,0 1 0,0 0-1,0 0 1,0-1 0,0 1 0,0-1 0,0 1 0,0-1 0,0 0 0,1 0 0,2-3 46,0 0 0,-1 0 1,0 0-1,0-1 0,0 1 1,0-1-1,-1 0 0,1 0 0,-1 1 1,0-2-1,-1 1 0,1 0 1,-1 0-1,0 0 0,-1-1 1,1 1-1,-1 0 0,0-1 0,0 1 1,-2-11-1,1 16-48,1-1 0,0 1 0,-1-1 0,1 0 0,-1 1 0,1-1 0,0 1 0,-1-1 0,0 1 0,1-1 0,-1 1 0,1 0 0,-1-1 0,0 1 0,1 0 0,-1-1 0,1 1 0,-1 0 0,0 0 0,0-1 0,1 1 0,-1 0 0,0 0 0,1 0 0,-1 0 0,0 0 0,0 0 0,1 0 0,-1 0 0,0 0 0,1 1 0,-1-1 0,0 0 0,1 0 0,-1 1 0,0-1 0,1 0 0,-1 1 0,0-1 0,0 1 0,-23 18 0,20-10 0,-1-1 0,2 1 0,-1 0 0,1 0 0,0 1 0,1-1 0,0 0 0,1 1 0,0-1 0,0 1 0,1 0 0,1 10 0,-1-20 0,0 0 0,0 0 0,0 0 0,0 0 0,1-1 0,-1 1 0,0 0 0,0 0 0,0 0 0,0 0 0,1 0 0,-1 0 0,0 0 0,0 0 0,0-1 0,0 1 0,1 0 0,-1 0 0,0 0 0,0 0 0,0 0 0,1 0 0,-1 0 0,0 0 0,0 0 0,0 0 0,0 0 0,1 0 0,-1 0 0,0 1 0,0-1 0,0 0 0,1 0 0,-1 0 0,0 0 0,0 0 0,0 0 0,0 0 0,0 0 0,1 1 0,-1-1 0,0 0 0,0 0 0,0 0 0,0 0 0,0 0 0,0 1 0,0-1 0,1 0 0,-1 0 0,0 0 0,0 0 0,0 1 0,0-1 0,0 0 0,0 0 0,0 0 0,0 1 0,0-1 0,8-13 0,-1 0 0,0 0 0,0 0 0,-2-1 0,1 0 0,-2 0 0,0 0 0,-1-1 0,0 0 0,1-26 0,-4 40 0,-1 1 0,1 0 0,0 0 0,0 0 0,-1-1 0,1 1 0,0 0 0,-1 0 0,1 0 0,0 0 0,0 0 0,-1 0 0,1 0 0,0 0 0,-1 0 0,1 0 0,0 0 0,-1 0 0,1 0 0,0 0 0,0 0 0,-1 0 0,1 0 0,0 0 0,-1 0 0,1 0 0,0 1 0,0-1 0,-1 0 0,1 0 0,0 0 0,0 0 0,-1 1 0,1-1 0,0 0 0,0 0 0,-1 1 0,1-1 0,0 0 0,0 0 0,0 1 0,0-1 0,0 0 0,-1 0 0,1 1 0,0-1 0,0 0 0,0 1 0,0-1 0,-13 15 0,8-4 0,-1 1 0,2 0 0,0 0 0,0 0 0,-3 21 0,37-65 0,-22 21 0,-2 3 0,0 0 0,0-1 0,-1 1 0,0-1 0,0 0 0,-1-1 0,-1 1 0,1-1 0,3-17 0,-7 26 0,-1 1 0,1 0 0,0-1 0,0 1 0,0 0 0,0-1 0,0 1 0,0 0 0,-1 0 0,1-1 0,0 1 0,0 0 0,0 0 0,-1-1 0,1 1 0,0 0 0,0 0 0,-1 0 0,1-1 0,0 1 0,-1 0 0,1 0 0,0 0 0,0 0 0,-1 0 0,1 0 0,0 0 0,-1-1 0,1 1 0,0 0 0,-1 0 0,1 0 0,0 0 0,-1 1 0,1-1 0,0 0 0,-1 0 0,1 0 0,0 0 0,-1 0 0,1 0 0,0 0 0,0 0 0,-1 1 0,1-1 0,0 0 0,0 0 0,-1 0 0,1 1 0,-1-1 0,-3 4 0,-1 0 0,1 1 0,0-1 0,0 1 0,1-1 0,-1 1 0,1 0 0,-4 9 0,-22 51 0,24-53 0,-14 42 0,45-135 0,-24 75 0,3-3 0,-1-1 0,0 1 0,-1-1 0,0 1 0,-1-1 0,0 0 0,1-11 0,-19 40 0,11-10 0,1 0 0,0 1 0,0 0 0,1-1 0,0 1 0,1 0 0,-2 17 0,4-26 0,0-1 0,0 0 0,0 1 0,0-1 0,0 0 0,0 0 0,0 1 0,0-1 0,0 0 0,0 0 0,0 1 0,0-1 0,0 0 0,0 0 0,1 1 0,-1-1 0,0 0 0,0 0 0,0 1 0,0-1 0,1 0 0,-1 0 0,0 0 0,0 0 0,0 1 0,1-1 0,-1 0 0,0 0 0,0 0 0,1 0 0,-1 0 0,0 0 0,0 1 0,1-1 0,-1 0 0,0 0 0,0 0 0,1 0 0,-1 0 0,0 0 0,1 0 0,-1 0 0,0 0 0,0 0 0,1 0 0,-1-1 0,0 1 0,0 0 0,1 0 0,-1 0 0,0 0 0,0 0 0,1 0 0,-1-1 0,0 1 0,0 0 0,0 0 0,1 0 0,-1 0 0,0-1 0,0 1 0,0 0 0,0 0 0,1-1 0,-1 1 0,0 0 0,0-1 0,12-11 0,0-1 0,-1 0 0,0-1 0,-1 0 0,0-1 0,-2 0 0,11-23 0,-31 69-205,1 1 0,2 0 0,1 1 0,-4 40 0,12-66-431,-3 15-2402,-2-11-4082</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19.758"/>
    </inkml:context>
    <inkml:brush xml:id="br0">
      <inkml:brushProperty name="width" value="0.025" units="cm"/>
      <inkml:brushProperty name="height" value="0.025" units="cm"/>
    </inkml:brush>
  </inkml:definitions>
  <inkml:trace contextRef="#ctx0" brushRef="#br0">139 0 5093,'0'0'26548,"3"10"-25748,-1-2-776,-1-1-1,0 1 0,-1 0 0,1 0 1,-2-1-1,1 1 0,-1 0 0,0 0 1,0-1-1,-1 1 0,0-1 0,-1 1 1,-5 11-1,-44 78-23,37-72 0,0 1 0,2 1 0,-18 51 0,31-77 0,-1-1 0,1 1 0,0 0 0,0 0 0,0-1 0,-1 1 0,1 0 0,0-1 0,0 1 0,0 0 0,0 0 0,1-1 0,-1 1 0,0 0 0,0-1 0,0 1 0,0 0 0,1 0 0,-1-1 0,0 1 0,1 0 0,-1-1 0,0 1 0,1-1 0,-1 1 0,1-1 0,-1 1 0,1 0 0,-1-1 0,2 1 0,25 3 0,31-15 0,-16-2-467,0 3 0,0 1 0,81-6 0,-122 15 121,-1 0 1,1 0 0,0 0-1,-1 0 1,1 0 0,-1 0-1,1-1 1,0 1 0,-1 0-1,1 0 1,-1-1 0,1 1-1,-1 0 1,1-1 0,-1 1-1,1 0 1,-1-1 0,1 1 0,-1-1-1,1 1 1,-1-1 0,0 1-1,1-1 1,-1 1 0,0-1-1,1 1 1,-1-1 0,0 0-1,0 1 1,0-1 0,1 1-1,-1-1 1,0 0 0,0-1-1,3-15-11195</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0.428"/>
    </inkml:context>
    <inkml:brush xml:id="br0">
      <inkml:brushProperty name="width" value="0.025" units="cm"/>
      <inkml:brushProperty name="height" value="0.025" units="cm"/>
    </inkml:brush>
  </inkml:definitions>
  <inkml:trace contextRef="#ctx0" brushRef="#br0">47 63 18481,'0'0'13330,"0"13"-12502,-4 62-764,-27 140 0,28-201-64,-5 27 0,8-42 0,0 1 0,0 0 0,0 0 0,0 0 0,0 0 0,0 0 0,0 0 0,0 0 0,1 0 0,-1 0 0,0 0 0,0 0 0,0 0 0,0 0 0,0 0 0,0 0 0,0 0 0,0 0 0,0 0 0,0 0 0,0 0 0,0 0 0,1 0 0,-1 0 0,0 0 0,0 0 0,0 0 0,0 0 0,0 0 0,0 0 0,0 0 0,0 0 0,0 0 0,0 0 0,0 0 0,0 0 0,0 0 0,0 0 0,1 1 0,9-25 0,7-30 0,-2-1 0,13-105 0,-20 109 0,-14 77 0,4-20 0,0 1 0,0 0 0,1 0 0,-1 0 0,2 0 0,-1 1 0,1-1 0,0 0 0,0 0 0,1 0 0,2 11 0,-2-17 0,0-1 0,-1 1 0,1 0 0,0 0 0,0 0 0,0-1 0,0 1 0,0 0 0,0-1 0,-1 1 0,1-1 0,1 1 0,-1-1 0,0 0 0,0 1 0,0-1 0,0 0 0,0 0 0,0 0 0,0 0 0,0 0 0,0 0 0,1 0 0,-1 0 0,0 0 0,0 0 0,0 0 0,0-1 0,0 1 0,0-1 0,0 1 0,0 0 0,1-2 0,35-19 0,-18 3 0,0-2 0,-1 0 0,24-35 0,6-8 0,-48 62 0,1 1 0,-1 0 0,0-1 0,0 1 0,0 0 0,1-1 0,-1 1 0,0 0 0,0-1 0,1 1 0,-1 0 0,0 0 0,1-1 0,-1 1 0,0 0 0,1 0 0,-1 0 0,0-1 0,1 1 0,-1 0 0,0 0 0,1 0 0,-1 0 0,1 0 0,-1 0 0,0 0 0,1 0 0,-1 0 0,1 0 0,-1 0 0,0 0 0,1 0 0,-1 0 0,1 0 0,-1 0 0,6 16 0,-5 34 0,-2-39 0,-9 120 0,5-98 0,1 1 0,3 1 0,3 52 0,-2-86-32,0-1 0,0 1 1,0 0-1,0-1 0,1 1 0,-1-1 1,0 1-1,0-1 0,1 1 0,-1-1 1,0 1-1,1-1 0,-1 1 0,0-1 1,1 1-1,-1-1 0,1 1 0,-1-1 1,1 0-1,-1 1 0,1-1 0,-1 0 1,1 1-1,-1-1 0,1 0 0,-1 0 1,1 0-1,-1 1 0,1-1 0,0 0 1,-1 0-1,1 0 0,-1 0 0,1 0 1,0 0-1,-1 0 0,1 0 0,-1 0 0,1 0 1,0-1-1,-1 1 0,1 0 0,0-1 1,0 1-295,0 0 0,1-1 0,-1 1 0,0-1 0,0 0 0,0 1 0,0-1 0,0 0 0,0 0 0,0 1 0,0-1 0,0 0 0,0 0 0,0 0 0,-1 0 1,1 0-1,0-1 0,-1 1 0,1 0 0,0 0 0,0-2 0,1-15-14200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1.439"/>
    </inkml:context>
    <inkml:brush xml:id="br0">
      <inkml:brushProperty name="width" value="0.025" units="cm"/>
      <inkml:brushProperty name="height" value="0.025" units="cm"/>
    </inkml:brush>
  </inkml:definitions>
  <inkml:trace contextRef="#ctx0" brushRef="#br0">146 6 4708,'0'0'24098,"3"-6"-22705,-24 38-1159,2 1-1,1 1 1,2 1-1,1 0 0,2 1 1,2 0-1,1 1 1,2 1-1,1-1 1,-3 75-1,10-106-233,0 0 0,0 0 0,0-1 0,0 1 0,1 0 0,0 0 0,1-1 0,-1 1 0,1 0 0,0-1 0,0 1 0,1-1 0,0 0 0,0 0 0,0 0 0,0 0 0,1-1 0,0 1 0,0-1 0,0 0 0,0 0 0,1 0 0,0-1 0,-1 1 0,1-1 0,0 0 0,1-1 0,-1 1 0,0-1 0,1 0 0,0 0 0,-1-1 0,1 0 0,0 0 0,9 1 0,-1-2-295,1 1 1,-1-2-1,0 0 0,23-4 0,-30 3-280,-1 0 0,0 0 0,0 0 0,0-1-1,0 0 1,0 0 0,8-8 0,12-13-10454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2.996"/>
    </inkml:context>
    <inkml:brush xml:id="br0">
      <inkml:brushProperty name="width" value="0.025" units="cm"/>
      <inkml:brushProperty name="height" value="0.025" units="cm"/>
    </inkml:brush>
  </inkml:definitions>
  <inkml:trace contextRef="#ctx0" brushRef="#br0">1 1 4132,'0'0'21081,"3"12"-19549,6 38-750,-2-1 1,-3 1-1,-1 0 0,-5 61 0,6 110-80,-4-213-529,4 26 603,-2-27-450,1-21-192,52-411-134,-52 413 0,0-1 0,0 2 0,1-1 0,1 0 0,0 1 0,7-12 0,-11 20 0,1 1 0,-1-1 0,1 1 0,-1 0 0,1 0 0,0 0 0,0 0 0,0 0 0,0 0 0,0 0 0,0 1 0,0-1 0,1 1 0,-1 0 0,0-1 0,1 1 0,0 0 0,-1 0 0,1 1 0,-1-1 0,1 0 0,0 1 0,0 0 0,-1-1 0,1 1 0,0 0 0,-1 1 0,1-1 0,0 0 0,0 1 0,-1-1 0,1 1 0,-1 0 0,4 1 0,-3 0 0,-1 0 0,1-1 0,-1 1 0,0 0 0,0 0 0,1 0 0,-1 0 0,-1 1 0,1-1 0,0 1 0,0-1 0,-1 1 0,0-1 0,1 1 0,-1 0 0,0 0 0,0-1 0,0 1 0,-1 0 0,1 0 0,-1 0 0,0 5 0,1-4 0,-1 0 0,0 0 0,0 0 0,-1 0 0,1 0 0,-1 0 0,0 0 0,0 0 0,0 0 0,0 0 0,-1 0 0,0 0 0,0-1 0,0 1 0,-4 5 0,-1-1 0,-1-1 0,0 0 0,0 0 0,0 0 0,-1-1 0,0-1 0,0 1 0,-1-1 0,1-1 0,-1 0 0,0 0 0,0-1 0,-1-1 0,1 1 0,-21 1 0,24-9 50,13-4-92,13-7-1471,12-4-3554,8-1-2711</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3.744"/>
    </inkml:context>
    <inkml:brush xml:id="br0">
      <inkml:brushProperty name="width" value="0.025" units="cm"/>
      <inkml:brushProperty name="height" value="0.025" units="cm"/>
    </inkml:brush>
  </inkml:definitions>
  <inkml:trace contextRef="#ctx0" brushRef="#br0">33 212 11819,'0'0'7431,"-5"9"-4436,-2 0-2080,5-6-552,-1 0 0,1 0 1,0 1-1,0-1 0,0 1 1,1-1-1,-1 1 0,1 0 1,0 0-1,-1 3 0,5-5 3268,13-8-2697,-3-5-822,1 0 1,-1 0 0,-1-1-1,0-1 1,-1 0 0,14-21 0,50-93 144,-73 124-257,4-9 0,6-8 0,-10 21 0,-3 15 0,-15 61 0,10-54 0,0 0 0,2 0 0,-1 35 0,5-58-8,0 0 0,-1 1 0,1-1 0,0 0 0,0 0 0,0 1 0,0-1 0,0 0 0,0 1 0,0-1 0,0 0 1,0 1-1,0-1 0,0 0 0,0 1 0,0-1 0,0 0 0,0 0 0,1 1 0,-1-1 0,0 0 0,0 0 0,0 1 0,0-1 0,0 0 0,1 0 0,-1 1 0,0-1 0,0 0 0,1 0 0,-1 1 0,0-1 0,0 0 0,1 0 1,-1 0-1,0 0 0,0 0 0,1 1 0,-1-1 0,0 0 0,1 0 0,-1 0 0,0 0 0,0 0 0,1 0 0,-1 0 0,0 0 0,1 0 0,-1 0 0,0 0 0,1 0 0,-1 0 0,0 0 0,0-1 0,1 1 0,-1 0 0,0 0 1,1 0-1,9-8-1935,-5 3 331,-1-1 39,0 1 0,-1-1-1,1 0 1,-1 0 0,3-8 0,8-22-9531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4.087"/>
    </inkml:context>
    <inkml:brush xml:id="br0">
      <inkml:brushProperty name="width" value="0.025" units="cm"/>
      <inkml:brushProperty name="height" value="0.025" units="cm"/>
    </inkml:brush>
  </inkml:definitions>
  <inkml:trace contextRef="#ctx0" brushRef="#br0">14 1 20179,'0'0'6502,"10"5"-4761,6 5-1286,1 0 0,-1 2 1,-1-1-1,20 20 1,-30-25-429,1 0 0,0 1 0,-1-1 1,-1 1-1,1 0 0,-1 0 0,0 1 0,0-1 1,-1 1-1,0 0 0,-1 0 0,0 0 0,0 0 1,1 13-1,-3 2-139,-1 0 0,-2 1-1,0-1 1,-1-1 0,-2 1 0,0-1 0,-1 1 0,-1-2 0,-2 1 0,0-1 0,-1-1-1,-1 0 1,0 0 0,-29 32 0,16-27-5077,3-16-5050</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4.613"/>
    </inkml:context>
    <inkml:brush xml:id="br0">
      <inkml:brushProperty name="width" value="0.025" units="cm"/>
      <inkml:brushProperty name="height" value="0.025" units="cm"/>
    </inkml:brush>
  </inkml:definitions>
  <inkml:trace contextRef="#ctx0" brushRef="#br0">156 0 4452,'0'0'23041,"-8"11"-22075,-12 19-609,2 1-1,1 0 1,1 1 0,1 1 0,2 1 0,2 0-1,1 0 1,1 1 0,2 0 0,2 1 0,-2 40-1,7-71-372,1-1-1,-1 1 0,1-1 1,-1 1-1,1-1 1,1 1-1,-1-1 0,0 0 1,1 1-1,0-1 1,0 0-1,1 0 0,-1 0 1,1-1-1,-1 1 1,1 0-1,0-1 0,1 0 1,-1 0-1,0 0 0,1 0 1,0 0-1,0-1 1,0 0-1,0 0 0,6 3 1,0-1-706,0-1-1,0 0 1,0 0 0,15 1 0,41-1-8864,-22-5-3359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4.629"/>
    </inkml:context>
    <inkml:brush xml:id="br0">
      <inkml:brushProperty name="width" value="0.025" units="cm"/>
      <inkml:brushProperty name="height" value="0.025" units="cm"/>
    </inkml:brush>
  </inkml:definitions>
  <inkml:trace contextRef="#ctx0" brushRef="#br0">1 196 11691,'0'0'7121,"0"10"-4750,0 28-102,0-37-2151,0 0 0,0 0 0,0 0 0,0 0 0,1 0 1,-1 0-1,0 0 0,0 0 0,1 0 0,-1 0 0,1 0 1,-1 0-1,1-1 0,-1 1 0,1 0 0,-1 0 0,1 0 1,0-1-1,0 1 0,-1 0 0,1-1 0,0 1 1,0-1-1,0 1 0,-1-1 0,1 1 0,0-1 0,0 0 1,0 1-1,0-1 0,0 0 0,0 0 0,0 0 0,0 0 1,0 0-1,1 0 0,36-3 985,-36 2-1043,13-3-2,0-1-1,-1-1 0,1 0 0,-1-1 0,-1-1 1,1 0-1,-1-1 0,-1 0 0,1-1 0,-2 0 1,1-1-1,-1 0 0,10-15 0,-20 25-52,0 0 0,0-1-1,0 1 1,0-1 0,0 1 0,0-1-1,0 1 1,-1-1 0,1 0-1,-1 1 1,1-1 0,-1 0 0,1 1-1,-1-1 1,0 0 0,0 0-1,0 1 1,0-1 0,0-2 0,-1 3-3,0 0 0,1 0 0,-1 1 0,1-1 0,-1 1 1,0-1-1,0 0 0,1 1 0,-1-1 0,0 1 0,0-1 1,0 1-1,0 0 0,0-1 0,1 1 0,-1 0 0,0 0 0,0 0 1,0-1-1,0 1 0,0 0 0,0 0 0,0 0 0,-2 1 1,-3 0 1,0 0 0,-1 0 1,1 0-1,0 1 0,0 0 1,0 0-1,0 1 1,0 0-1,-6 4 0,-3 4 97,0 1-1,1 1 0,0 1 0,-23 29 1,31-36 2,1 1-1,0 0 1,0 0 0,1 1 0,0-1 0,0 1-1,1 0 1,0 0 0,1 0 0,0 0 0,-2 19-1,4-26-92,0-1-1,0 0 1,0 1-1,0-1 0,1 1 1,-1-1-1,0 1 1,1-1-1,-1 0 1,1 1-1,-1-1 0,1 0 1,0 1-1,-1-1 1,1 0-1,0 0 1,0 0-1,0 0 0,0 0 1,0 0-1,0 0 1,0 0-1,0 0 1,1 0-1,1 1 1,1-1 3,0 1 0,0-1 0,0 0 0,0 0 0,0-1 0,0 1 0,0-1 0,0 0 0,5 0 0,5-2 12,0 0 0,-1 0 1,1-1-1,23-9 0,-10 0-97,0-1 0,-2-1 0,46-33 0,-59 38 0,-1 0-1,0-1 0,0 0 1,-1-1-1,-1 0 0,0 0 1,0-1-1,-1 0 1,11-23-1,-16 18-2,-16 26 13,-17 24 49,20-18 152,0 1 0,-16 32 0,24-42-70,-1 0 0,1 0 0,0 0 0,1 0 0,-1 1 0,1-1 0,1 0 0,-1 1 0,1-1 0,0 1 0,1-1 0,0 8 0,0-12-60,0 0 0,1 0 1,-1 0-1,0 0 0,0 0 0,1-1 1,-1 1-1,1-1 0,-1 1 1,1-1-1,0 1 0,0-1 0,-1 0 1,1 0-1,0 0 0,0 0 1,0 0-1,0 0 0,0-1 1,1 1-1,-1-1 0,0 1 0,0-1 1,0 0-1,0 0 0,1 0 1,1 0-1,7 0 19,-1 0 0,1-1 0,-1 0 0,16-3 0,-11-2-28,-1 0 0,0 0 0,0-1 0,0-1 0,-1 0 0,0-1 0,-1-1 0,1 0 0,-2 0 0,0-1 0,0-1 0,-1 1 0,0-2 0,-1 0 0,-1 0 0,12-24 0,-18 33-7,-4 6-10,-8 16-38,-11 29-31,19-43 89,1 0 0,0 0 1,0 0-1,0 1 1,0-1-1,1 0 0,0 0 1,0 1-1,0-1 1,0 0-1,1 0 1,-1 0-1,1 1 0,0-1 1,0 0-1,1 0 1,-1 0-1,1 0 1,0-1-1,0 1 0,0 0 1,5 4-1,-3-4 2,1-1 0,-1 1 1,1-1-1,0-1 0,0 1 0,1-1 0,-1 1 0,1-2 0,-1 1 0,1 0 0,-1-1 0,1 0 1,0-1-1,0 1 0,-1-1 0,8 0 0,-5 0-5,0-1 0,-1 1 0,1-1 0,0-1 0,-1 1 0,1-1 0,-1-1 0,1 1 0,-1-1 0,0-1 0,0 1 0,-1-1 0,1 0 0,-1-1 0,1 1 0,10-12 0,-11 9 0,0 0 0,-1-1 0,0 0 0,0 0 0,0 0 0,-1-1 0,-1 1 0,1-1 0,-1 0 0,-1 0 0,0 0 0,0 0 0,-1 0 0,1-10 0,-1 2 0,-1 0 0,0 1 0,-3-22 0,2 34 0,1 0 0,-1 1 0,0 0 0,1-1 0,-2 1 0,1-1 0,0 1 0,-1 0 0,1 0 0,-1 0 0,0 0 0,0 0 0,0 0 0,0 0 0,-1 0 0,1 1 0,-1-1 0,1 1 0,-1 0 0,0 0 0,0 0 0,-4-2 0,7 4-52,-1 0-1,1 0 1,0-1-1,-1 1 1,1 0-1,0 0 1,-1 0-1,1 0 1,0-1-1,-1 1 1,1 0-1,0 0 1,-1 0-1,1 0 1,0 0-1,-1 0 1,1 0-1,0 0 1,-1 0-1,1 0 1,0 0-1,-1 0 1,1 0-1,-1 0 1,1 1-1,0-1 1,-1 0-1,1 0 1,0 0-1,0 0 1,-1 1-1,1-1 1,0 0-1,-1 0 1,1 1-1,0-1 1,0 0-1,-1 0 1,1 1-1,0-1 1,0 0-1,0 1 1,0-1-1,-1 0 1,1 1-1,0-1 1,0 0-1,0 1 1,0-1-1,0 1 1,0-1-1,0 0 1,0 1-1,0-1 1,0 0-1,0 1 1,0-1-1,0 0 1,0 1-1,0-1 1,0 0-1,1 1 1,-1-1-1,0 0 1,0 1-1,0-1 1,1 0-1,-1 1 1,1 1-607,0 0-1,0 0 1,-1 0 0,1 0-1,1-1 1,-1 1 0,0 0 0,0-1-1,1 1 1,-1-1 0,1 1-1,2 1 1,16 5-11331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1.227"/>
    </inkml:context>
    <inkml:brush xml:id="br0">
      <inkml:brushProperty name="width" value="0.025" units="cm"/>
      <inkml:brushProperty name="height" value="0.025" units="cm"/>
      <inkml:brushProperty name="color" value="#E71224"/>
    </inkml:brush>
  </inkml:definitions>
  <inkml:trace contextRef="#ctx0" brushRef="#br0">43 0 18353,'0'0'12807,"8"1"-12780,26 2-49,-33-3 13,0 0-1,0 1 1,0-1-1,0 0 1,0 1-1,0-1 1,0 0-1,0 1 1,0-1-1,-1 1 1,1 0-1,0-1 1,0 1-1,0 0 1,0-1-1,-1 1 1,1 0-1,0 0 1,-1 0-1,1 0 0,-1-1 1,1 1-1,-1 0 1,1 0-1,-1 0 1,0 0-1,1 0 1,-1 0-1,0 0 1,0 1-1,0-1 1,0 0-1,0 0 1,0 0-1,0 0 1,0 0-1,0 0 1,0 0-1,-1 0 1,1 1-1,-16 37-16,-72 67 1985,88-105-1958,0-1 0,0 0 0,0 0 0,0 0 0,0 1 0,0-1-1,0 0 1,0 0 0,0 0 0,0 1 0,0-1 0,0 0 0,0 0 0,0 0-1,0 1 1,0-1 0,0 0 0,0 0 0,0 0 0,0 0 0,0 1 0,0-1-1,0 0 1,0 0 0,0 0 0,0 0 0,1 1 0,-1-1 0,0 0 0,0 0-1,0 0 1,0 0 0,0 0 0,1 0 0,-1 1 0,0-1 0,0 0 0,0 0-1,1 0 1,-1 0 0,0 0 0,0 0 0,0 0 0,0 0 0,1 0 0,-1 0-1,0 0 1,0 0 0,0 0 0,1 0 0,19 1 34,18-5-259,5-15-2974,-6-9-4681,-13 4-1116</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5.239"/>
    </inkml:context>
    <inkml:brush xml:id="br0">
      <inkml:brushProperty name="width" value="0.025" units="cm"/>
      <inkml:brushProperty name="height" value="0.025" units="cm"/>
    </inkml:brush>
  </inkml:definitions>
  <inkml:trace contextRef="#ctx0" brushRef="#br0">1 27 18514,'0'0'7003,"0"8"-6389,5 85 35,15 393 5338,-23-626-5987,0 51 0,13-134 0,-9 210 0,1 0 0,1 1 0,0-1 0,0 1 0,1 0 0,1 0 0,9-17 0,-13 26 0,1 0 0,1 0 0,-1 0 0,0 0 0,1 0 0,0 0 0,-1 1 0,1-1 0,0 1 0,0 0 0,1-1 0,-1 2 0,0-1 0,1 0 0,-1 1 0,1-1 0,-1 1 0,1 0 0,0 0 0,-1 1 0,1-1 0,0 1 0,0 0 0,0-1 0,-1 2 0,1-1 0,0 0 0,0 1 0,4 1 0,-5-1 0,0 0 0,0 0 0,-1 0 0,1 1 0,0-1 0,-1 1 0,1-1 0,-1 1 0,0 0 0,0 0 0,1 0 0,-1 0 0,0 0 0,-1 1 0,1-1 0,0 1 0,-1-1 0,1 1 0,-1-1 0,0 1 0,0 0 0,0 0 0,0 0 0,0 0 0,-1-1 0,1 1 0,-1 0 0,0 0 0,0 0 0,0 4 0,0 0 0,-1 0 0,1-1 0,-1 1 0,-1 0 0,1-1 0,-1 1 0,0-1 0,0 0 0,-1 0 0,0 0 0,0 0 0,-7 9 0,5-8 0,-2 0 0,1 0 0,-1-1 0,0 1 0,-1-2 0,1 1 0,-1-1 0,0 0 0,0-1 0,-1 0 0,1 0 0,-1-1 0,0 0 0,0 0 0,0-1 0,0-1 0,-1 1 0,-17-1 0,27 0-26,0-1 1,0 0-1,0 0 0,-1 0 1,1 0-1,0 0 0,0 0 1,0 0-1,-1 0 1,1 0-1,0 0 0,0 0 1,0 0-1,0 0 0,-1 0 1,1 0-1,0 0 0,0 0 1,0 0-1,-1 0 0,1 0 1,0 0-1,0 0 0,0 0 1,0 0-1,-1 0 1,1 0-1,0-1 0,0 1 1,0 0-1,0 0 0,-1 0 1,1 0-1,0 0 0,0-1 1,0 1-1,0 0 0,0 0 1,0 0-1,0 0 0,0-1 1,-1 1-1,1 0 1,0 0-1,0 0 0,0 0 1,0-1-1,0 1 0,0 0 1,0 0-1,0 0 0,0-1 1,11-9-3413,19-6-5826,-2 7-826</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5.613"/>
    </inkml:context>
    <inkml:brush xml:id="br0">
      <inkml:brushProperty name="width" value="0.025" units="cm"/>
      <inkml:brushProperty name="height" value="0.025" units="cm"/>
    </inkml:brush>
  </inkml:definitions>
  <inkml:trace contextRef="#ctx0" brushRef="#br0">110 18 22037,'0'0'7047,"-10"4"-5062,0 1-1783,0 0-1,1 0 1,0 1-1,0 0 1,-12 11 0,18-15-184,1 0 0,-1 1 0,1-1 0,0 1 0,-1-1 0,1 1 0,0 0 0,1 0 0,-1 0 0,0 0 1,1 0-1,0 0 0,0 0 0,0 0 0,0 1 0,0-1 0,0 0 0,1 1 0,0-1 0,0 1 0,0-1 1,0 0-1,0 1 0,1-1 0,-1 1 0,2 3 0,-1-6-18,0 0 0,0 0 0,0 0 0,0 0 0,1 0 0,-1 0 0,0 0 0,0 0 0,1 0 0,-1-1 0,1 1 0,-1 0 0,1-1 0,-1 1 0,1-1 0,-1 0 0,1 1 0,-1-1 0,1 0 0,-1 0 0,1 0 0,-1 0 0,1 0 0,0-1 0,-1 1 0,1 0 0,-1-1 0,1 1 0,-1-1 0,2 0 0,3-1 0,1 0 0,-1 0 0,0 0 0,0-1 0,11-7 0,-8 4 0,-1-2 0,0 1 0,-1-1 0,0 0 0,8-10 0,-13 15 0,0 0 0,0-1 0,0 1 0,0-1 0,-1 1 0,1-1 0,-1 1 0,0-1 0,0 0 0,0 0 0,-1 0 0,1 1 0,-1-1 0,0 0 0,0 0 0,0 0 0,-2-7 0,1 10 0,0 0 0,0 0 0,0 0 0,0 0 0,0 0 0,-1 0 0,1 0 0,0 1 0,-1-1 0,1 0 0,-1 1 0,1-1 0,-1 1 0,1-1 0,-1 1 0,1 0 0,-1-1 0,1 1 0,-1 0 0,1 0 0,-1 0 0,0 0 0,1 1 0,-3-1 0,-40 7 0,26 3-2067,17-9 1772,0-1-1,0 1 1,0-1 0,0 1 0,0 0 0,0 0-1,1-1 1,-1 1 0,0 0 0,0 0 0,1 0-1,-1 0 1,0 0 0,1 0 0,-1 0 0,1 0-1,-1 0 1,1 0 0,0 0 0,-1 0-1,1 0 1,0 1 0,0-1 0,0 0 0,0 1-1</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5.943"/>
    </inkml:context>
    <inkml:brush xml:id="br0">
      <inkml:brushProperty name="width" value="0.025" units="cm"/>
      <inkml:brushProperty name="height" value="0.025" units="cm"/>
    </inkml:brush>
  </inkml:definitions>
  <inkml:trace contextRef="#ctx0" brushRef="#br0">79 0 12876,'0'0'12460,"7"9"-10202,39 35 158,-32-33-2037,0 1-1,-1 1 1,0 0-1,-1 0 1,-1 1 0,17 27-1,-25-31-367,0 0-1,-1 0 0,0 1 0,-1-1 1,0 1-1,0-1 0,-1 1 1,-1-1-1,1 1 0,-2-1 0,0 1 1,0-1-1,0 0 0,-2 1 1,1-1-1,-1-1 0,-6 12 1,-6 10-267,-1-1 0,-2-1 0,-42 52 0,8-23-3278,0-10-4351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7.236"/>
    </inkml:context>
    <inkml:brush xml:id="br0">
      <inkml:brushProperty name="width" value="0.025" units="cm"/>
      <inkml:brushProperty name="height" value="0.025" units="cm"/>
    </inkml:brush>
  </inkml:definitions>
  <inkml:trace contextRef="#ctx0" brushRef="#br0">1 0 4164,'0'0'27482,"3"10"-26970,-1-10-480,0 8 0,1 1-384,-3-7-2146,0-17-14510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9.336"/>
    </inkml:context>
    <inkml:brush xml:id="br0">
      <inkml:brushProperty name="width" value="0.025" units="cm"/>
      <inkml:brushProperty name="height" value="0.025" units="cm"/>
    </inkml:brush>
  </inkml:definitions>
  <inkml:trace contextRef="#ctx0" brushRef="#br0">3 795 3716,'0'0'217,"0"0"0,-1 0 0,1 0 0,0 1 0,0-1 1,0 0-1,-1 1 0,1-1 0,0 0 0,0 0 0,0 1 1,0-1-1,0 0 0,0 1 0,0-1 0,-1 0 1,1 1-1,0-1 0,0 0 0,0 1 0,0-1 0,1 0 1,-1 1-1,0-1 0,0 0 0,0 0 0,0 1 1,0-1-1,0 0 0,0 1 0,0-1 0,1 0 0,-1 1 1,0-1-1,0 0 0,0 0 0,1 0 0,-1 1 1,0-1-1,0 0 0,1 0 0,-1 1 0,0-1 0,0 0 1,1 0-1,-1 0 0,0 0 0,1 0 0,-1 0 1,0 0-1,1 1 0,-1-1 0,0 0 0,1 0 0,30-2 3250,34-13-2538,598-140 2398,-431 106-2703,522-94 651,-329 67 188,473-73-1020,195-39 1469,-1084 186-1889,-5 2-15,-1 0 0,0-1 0,0 1 0,0-1 0,1 0 0,-1 0 0,0 0 0,0 0 0,0 0 1,0-1-1,0 1 0,4-4 0,-9 4-99,0 0 0,0 1 1,1-1-1,-1 1 0,0-1 1,0 1-1,0 0 1,0-1-1,0 1 0,-1 0 1,-2 1-1,4-1-44,-92-4-7467,30-1-117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9.964"/>
    </inkml:context>
    <inkml:brush xml:id="br0">
      <inkml:brushProperty name="width" value="0.025" units="cm"/>
      <inkml:brushProperty name="height" value="0.025" units="cm"/>
    </inkml:brush>
  </inkml:definitions>
  <inkml:trace contextRef="#ctx0" brushRef="#br0">404 53 7239,'0'0'5979,"8"-8"-3710,1-3-1580,-5 6-311,0 1 0,0-1 0,1 1 0,-1 0 1,1 0-1,8-4 0,-24 23 3970,-12 15-3571,-171 174 2062,-25 27-959,218-230-1867,0 0-1,0 0 1,0 0 0,0 1-1,0-1 1,0 0-1,0 1 1,0-1 0,1 0-1,-1 1 1,0-1-1,1 1 1,-1-1 0,1 1-1,0-1 1,-1 1-1,1-1 1,0 3 0,0-4-7,1 1 0,-1 0 1,1-1-1,-1 1 1,0 0-1,1-1 1,0 1-1,-1-1 0,1 1 1,-1 0-1,1-1 1,0 0-1,-1 1 1,1-1-1,0 1 1,-1-1-1,1 0 0,0 1 1,-1-1-1,1 0 1,0 0-1,0 0 1,0 0-1,1 1 0,9-1 76,-1 0-1,1 0 0,0-1 0,11-2 0,233-55 802,-107 20-805,239-29-207,-127 35-6865,-225 28 5005,36-6-6008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0.773"/>
    </inkml:context>
    <inkml:brush xml:id="br0">
      <inkml:brushProperty name="width" value="0.025" units="cm"/>
      <inkml:brushProperty name="height" value="0.025" units="cm"/>
    </inkml:brush>
  </inkml:definitions>
  <inkml:trace contextRef="#ctx0" brushRef="#br0">105 1099 9993,'0'0'1751,"-12"3"-1025,3 0-580,-3 1 63,1-1 0,-1 0 0,1-1 0,-22 2 0,29-9 2476,9-5-1440,13-7-104,14 4-487,1 2 0,-1 2 0,2 0 1,65-6-1,-10 1-343,382-107 293,-8-33-752,25-8-153,480-98 3698,10 39-1313,-769 175-1837,-184 41-152,226-43 1262,-246 47-2883,-11 2 286,-34 2-3136,6-3-771</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9.888"/>
    </inkml:context>
    <inkml:brush xml:id="br0">
      <inkml:brushProperty name="width" value="0.025" units="cm"/>
      <inkml:brushProperty name="height" value="0.025" units="cm"/>
    </inkml:brush>
  </inkml:definitions>
  <inkml:trace contextRef="#ctx0" brushRef="#br0">0 1 5605,'0'0'13464,"11"5"-12898,-1 0-523,-1-1 1,1 0 0,0 0 0,0-1 0,0-1 0,1 0 0,-1 0 0,19 0 0,7-2-384,65 0 486,-34 0-7266,-60 0 1002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0.366"/>
    </inkml:context>
    <inkml:brush xml:id="br0">
      <inkml:brushProperty name="width" value="0.025" units="cm"/>
      <inkml:brushProperty name="height" value="0.025" units="cm"/>
    </inkml:brush>
  </inkml:definitions>
  <inkml:trace contextRef="#ctx0" brushRef="#br0">1 0 9001,'0'0'3848,"10"2"-3399,25 3 221,0 2 1,0 1-1,-1 2 1,39 17-1,-72-27-623,0 0 0,0 1-1,0-1 1,0 1 0,0-1-1,0 1 1,0 0 0,0-1-1,0 1 1,0 0-1,0 0 1,-1 0 0,1-1-1,0 1 1,0 0 0,-1 0-1,1 0 1,-1 0 0,1 0-1,-1 1 1,1-1 0,-1 0-1,1 0 1,-1 0-1,0 0 1,0 2 0,0-1 25,-1-1-1,1 1 1,-1-1 0,0 1 0,0-1-1,0 1 1,0-1 0,0 1-1,0-1 1,0 0 0,0 0 0,-1 1-1,1-1 1,0 0 0,-1 0 0,-1 0-1,-10 7 337,-1 0-1,0-2 1,-18 7-1,22-10-298,-68 38 362,46-22-5501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1.206"/>
    </inkml:context>
    <inkml:brush xml:id="br0">
      <inkml:brushProperty name="width" value="0.025" units="cm"/>
      <inkml:brushProperty name="height" value="0.025" units="cm"/>
    </inkml:brush>
  </inkml:definitions>
  <inkml:trace contextRef="#ctx0" brushRef="#br0">1 1 6342,'0'0'14051,"9"5"-13320,-2-1-664,1 0-1,0-1 1,0 0 0,0 0 0,0-1-1,1 0 1,-1 0 0,1-1 0,-1 0-1,1-1 1,-1 1 0,1-2-1,9 0 1,141-12-466,-53 7-4946,-81 4 1453,-3-3-2188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1.566"/>
    </inkml:context>
    <inkml:brush xml:id="br0">
      <inkml:brushProperty name="width" value="0.025" units="cm"/>
      <inkml:brushProperty name="height" value="0.025" units="cm"/>
      <inkml:brushProperty name="color" value="#E71224"/>
    </inkml:brush>
  </inkml:definitions>
  <inkml:trace contextRef="#ctx0" brushRef="#br0">84 1 7207,'0'0'17649,"13"63"-15856,-6-41-255,2 1-449,-2 3-257,-5 3-287,-2 7-129,0 3-191,-4 5-129,-8 8-64,-3 4 0,-5 4-961,-4-1-1441,1-5-1538,-1-4-3491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1.537"/>
    </inkml:context>
    <inkml:brush xml:id="br0">
      <inkml:brushProperty name="width" value="0.025" units="cm"/>
      <inkml:brushProperty name="height" value="0.025" units="cm"/>
    </inkml:brush>
  </inkml:definitions>
  <inkml:trace contextRef="#ctx0" brushRef="#br0">13 1 6246,'0'0'4500,"12"6"-2968,190 96 1976,-201-102-3475,0 1 1,0-1-1,0 1 1,0-1-1,0 1 1,0-1 0,0 1-1,0 0 1,-1-1-1,1 1 1,0 0-1,0 0 1,0 0 0,-1-1-1,1 1 1,0 0-1,-1 0 1,1 0-1,-1 0 1,1 0 0,-1 0-1,0 0 1,1 2-1,-1-2 23,0 0 1,-1 1-1,1-1 0,-1 0 0,1 0 0,-1 0 0,1 0 0,-1 0 1,0 0-1,1 0 0,-1-1 0,0 1 0,0 0 0,0 0 1,0 0-1,1-1 0,-1 1 0,-2 1 0,-9 4 328,1-1 0,-1 0 0,-16 5 0,15-5-397,-16 6 139,-64 21-658,61-26-2836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8.004"/>
    </inkml:context>
    <inkml:brush xml:id="br0">
      <inkml:brushProperty name="width" value="0.025" units="cm"/>
      <inkml:brushProperty name="height" value="0.025" units="cm"/>
    </inkml:brush>
  </inkml:definitions>
  <inkml:trace contextRef="#ctx0" brushRef="#br0">716 30 16944,'0'0'1473,"-84"-3"-1409,44 3-64,3 0 0,-2 0-320,0 0 192,-2-5 0,-1-1-224,0-1 384,-5 2-32,-3 1-353,1 4-832,-4 0-993,2 0 64,-2 0-1153,4 2-705</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8.332"/>
    </inkml:context>
    <inkml:brush xml:id="br0">
      <inkml:brushProperty name="width" value="0.025" units="cm"/>
      <inkml:brushProperty name="height" value="0.025" units="cm"/>
    </inkml:brush>
  </inkml:definitions>
  <inkml:trace contextRef="#ctx0" brushRef="#br0">1304 2 5701,'-13'0'2744,"-23"0"-1421,-11-2-65,0 3-1,0 1 1,-68 14-1,60-3-332,0-2 0,0-3 0,-100 2 0,100-6-650,1 3 0,0 2 1,-57 17-1,33-7-15,46-12-49,13-1 289,0-1-1,-1-1 0,0-1 0,1-1 0,-1-1 0,0 0 0,0-1 0,-21-4 0,37 3-437,0-1-1,0 0 1,0-1 0,0 1-1,0-1 1,1 0 0,-1 0 0,1 0-1,0 0 1,-4-4 0,5 4-4,0 0 1,0 1 0,0-1-1,-1 1 1,0 0 0,1 0-1,-1 0 1,0 0 0,0 0-1,0 0 1,0 1 0,0-1-1,0 1 1,-7-2 0,9 4-115,0 0-1,1 0 1,-1 0 0,1 0 0,-1 0 0,1 0 0,-1 0-1,1 0 1,0 0 0,0 0 0,-1 0 0,1 0 0,0 0-1,0 0 1,0 1 0,0-1 0,0 0 0,0 0 0,1 0-1,-1 0 1,1 2 0,6 13-6529,-1-16-88</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9.649"/>
    </inkml:context>
    <inkml:brush xml:id="br0">
      <inkml:brushProperty name="width" value="0.025" units="cm"/>
      <inkml:brushProperty name="height" value="0.025" units="cm"/>
    </inkml:brush>
  </inkml:definitions>
  <inkml:trace contextRef="#ctx0" brushRef="#br0">3 0 993,'0'0'21727,"2"3"-20563,1 5-850,-1 0 0,1 0 0,-2 0 0,1 0-1,-1 0 1,0 1 0,-1-1 0,0 0 0,0 1 0,-2 11 0,0 12 55,-7 189 3256,7-282-3098,0 22-449,5-69 0,-2 99-135,0 1 1,0-1 0,1 0-1,0 0 1,1 1-1,0-1 1,0 1 0,1 0-1,0 0 1,0 0-1,1 1 1,0-1 0,8-8-1,-11 15 22,-1-1 0,1 0 0,0 0-1,0 1 1,0-1 0,0 1 0,0-1 0,1 1 0,-1 0-1,0 0 1,1 0 0,-1 0 0,0 0 0,1 0-1,-1 1 1,5-1 0,-5 1 11,-1 0 0,1 1 0,0-1 0,-1 1 0,1-1 1,-1 1-1,1-1 0,-1 1 0,1 0 0,-1 0 0,0 0 0,1 0 0,-1 0 0,0 0 0,0 0 0,1 0 0,-1 0 0,0 1 1,1 1-1,1 3 23,1 0 1,-2 1 0,1-1 0,-1 0 0,0 1 0,0 0-1,-1-1 1,1 1 0,-2 0 0,1 11 0,0-11 124,-2 0 0,1-1-1,-1 1 1,0 0 0,0-1 0,0 1 0,-1-1 0,0 1 0,-1-1 0,-3 9-1,4-12-68,0 0 0,-1-1 0,1 1-1,0-1 1,-1 1 0,1-1 0,-1 0-1,0 0 1,0 0 0,1-1-1,-1 1 1,-1-1 0,1 1 0,0-1-1,0 0 1,0 0 0,-1 0-1,1-1 1,0 1 0,-1-1 0,1 0-1,-6 0 1,4 0-57,-23 0-189,27 0 160,1 0 1,-1 0-1,0 0 0,1 0 1,-1 0-1,0 0 0,1 0 0,-1 0 1,0 0-1,1 0 0,-1-1 1,0 1-1,1 0 0,-1 0 0,0-1 1,1 1-1,-1-1 0,1 1 1,-1 0-1,1-1 0,-1 1 0,1-1 1,-1 1-1,1-1 0,-1 1 0,1-1 1,0 0-1,-1 0 0,8-3-5834,10 1 2398,-14 2 2229,18-2-4949</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0.009"/>
    </inkml:context>
    <inkml:brush xml:id="br0">
      <inkml:brushProperty name="width" value="0.025" units="cm"/>
      <inkml:brushProperty name="height" value="0.025" units="cm"/>
    </inkml:brush>
  </inkml:definitions>
  <inkml:trace contextRef="#ctx0" brushRef="#br0">1 174 18353,'0'0'12551,"6"-10"-12359,-2 3-176,15-23-66,0 0 1,2 2 0,33-36 0,-53 64 43,-1 0 0,0-1 0,0 1 0,1 0 1,-1-1-1,0 1 0,0 0 0,1-1 1,-1 1-1,0 0 0,1 0 0,-1 0 0,1-1 1,-1 1-1,0 0 0,1 0 0,-1 0 1,1 0-1,-1 0 0,0-1 0,1 1 0,-1 0 1,1 0-1,-1 0 0,1 0 0,-1 0 1,0 0-1,1 1 0,-1-1 0,1 0 0,-1 0 1,0 0-1,1 0 0,-1 0 0,1 1 1,-1-1-1,0 0 0,1 0 0,-1 1 1,0-1-1,1 0 0,-1 0 0,0 1 0,1-1 1,-1 0-1,0 1 0,0-1 0,1 0 1,-1 1-1,0-1 0,0 1 0,0-1 0,0 0 1,0 1-1,1-1 0,-1 1 0,0-1 1,0 1-1,0-1 0,0 0 0,0 1 0,0-1 1,0 1-1,0-1 0,-1 1 0,2 39-39,-2-30 71,-6 158-1659,10-151-2259,5-9-2712</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7.437"/>
    </inkml:context>
    <inkml:brush xml:id="br0">
      <inkml:brushProperty name="width" value="0.025" units="cm"/>
      <inkml:brushProperty name="height" value="0.025" units="cm"/>
    </inkml:brush>
  </inkml:definitions>
  <inkml:trace contextRef="#ctx0" brushRef="#br0">26 46 3908,'0'0'18887,"-5"-3"-18273,-12-9-214,13 9-256,37 25 246,-32-21-357,1 0 1,0-1-1,-1 1 1,1-1-1,0 1 0,0-1 1,0 0-1,-1 0 0,1 0 1,0 0-1,0 0 0,0 0 1,-1 0-1,1-1 1,3 0-1,-4 1 5,-1-1-1,1 1 1,-1 0 0,1-1-1,-1 1 1,1-1 0,-1 1 0,1-1-1,-1 1 1,1-1 0,-1 1-1,0-1 1,1 1 0,-1-1-1,0 1 1,0-1 0,1 0 0,-1 1-1,0-1 1,0 1 0,0-1-1,0 0 1,0 1 0,0-1-1,0 0 1,0 1 0,0-1 0,0 0-1,0 1 1,0-1 0,0 1-1,0-1 1,-1 0 0,1 1-1,0-1 1,0 1 0,-1-1 0,1 1-1,0-1 1,-1 0 0,1 1-1,-1 0 1,1-1 0,0 1-1,-1-1 1,1 1 0,-2-1 0,2 0 5,-1 0-1,0 0 1,0 0 0,1 1 0,-1-1 0,0 0 0,0 0 0,0 1 0,0-1 0,0 1 0,0-1 0,0 1 0,0-1 0,0 1 0,0-1 0,0 1 0,0 0 0,0 0 0,0 0 0,0-1 0,-1 1 0,1 0-1,0 0 1,0 0 0,0 1 0,0-1 0,0 0 0,0 0 0,0 1 0,0-1 0,0 0 0,-1 1 0,1-1 0,-1 2 0,1-1-5,-1 0-1,1 0 1,-1 1 0,1-1 0,0 0-1,-1 1 1,1-1 0,0 1-1,0-1 1,0 1 0,0 0 0,0-1-1,1 1 1,-1 0 0,0-1-1,1 1 1,-1 0 0,1 0 0,0 0-1,-1 2 1,2-3-26,-1-1 0,1 1 0,-1-1-1,1 1 1,-1-1 0,1 1 0,-1-1 0,1 1 0,0-1 0,-1 1-1,1-1 1,0 0 0,-1 1 0,1-1 0,0 0 0,-1 0 0,1 0-1,0 1 1,-1-1 0,1 0 0,0 0 0,0 0 0,-1 0-1,1 0 1,0 0 0,0 0 0,-1-1 0,1 1 0,0 0 0,-1 0-1,1 0 1,0-1 0,-1 1 0,1 0 0,0-1 0,0 0 0,28-11 211,-27 11-199,-1-1 0,1 0 1,0 0-1,0 0 0,-1 0 0,1 0 0,-1 0 0,0 0 1,0-1-1,0 1 0,0 0 0,0-1 0,0 1 1,0-1-1,-1 1 0,1-5 0,-2 7-12,1-1-1,-1 1 1,1-1-1,-1 1 1,1 0-1,-1-1 1,1 1-1,-1 0 1,1 0-1,-1-1 1,0 1 0,1 0-1,-1 0 1,0 0-1,1 0 1,-1 0-1,0 0 1,1 0-1,-1 0 1,0 0-1,1 0 1,-1 0-1,1 0 1,-1 0 0,0 0-1,1 1 1,-1-1-1,0 0 1,1 0-1,-1 1 1,0 0-1,-22 9 159,23-10-155,-1 0-1,1 1 0,0-1 0,-1 0 0,1 1 1,0-1-1,-1 0 0,1 1 0,0-1 1,-1 1-1,1-1 0,0 1 0,0-1 1,0 0-1,-1 1 0,1-1 0,0 1 1,0-1-1,0 1 0,0-1 0,0 1 0,0-1 1,0 1-1,0-1 0,0 1 0,0-1 1,0 1-1,0-1 0,0 1 0,0-1 1,1 1-1,-1-1 0,0 1 0,17 0 266,23-13-440,-40 12-273,-1 5-314,0 0 0,-1-1 0,0 1 0,0 0-1,0-1 1,-1 1 0,1-1 0,-7 8 0,6-7-1316,-1 1-2843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9.923"/>
    </inkml:context>
    <inkml:brush xml:id="br0">
      <inkml:brushProperty name="width" value="0.025" units="cm"/>
      <inkml:brushProperty name="height" value="0.025" units="cm"/>
    </inkml:brush>
  </inkml:definitions>
  <inkml:trace contextRef="#ctx0" brushRef="#br0">0 24 5189,'0'0'17200,"27"-23"-16976,-22 23-160,-1 0-96,-2 0 0,-2 10-32,0-6-1665,-8-4-3781</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3.843"/>
    </inkml:context>
    <inkml:brush xml:id="br0">
      <inkml:brushProperty name="width" value="0.025" units="cm"/>
      <inkml:brushProperty name="height" value="0.025" units="cm"/>
    </inkml:brush>
  </inkml:definitions>
  <inkml:trace contextRef="#ctx0" brushRef="#br0">1 18 5221,'0'0'11627,"51"-7"-16336,-35 1 1122,-4 1-160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4.513"/>
    </inkml:context>
    <inkml:brush xml:id="br0">
      <inkml:brushProperty name="width" value="0.025" units="cm"/>
      <inkml:brushProperty name="height" value="0.025" units="cm"/>
    </inkml:brush>
  </inkml:definitions>
  <inkml:trace contextRef="#ctx0" brushRef="#br0">0 1 2691,'0'0'7959,"3"4"-2412,17 17-4624,-14-18-952,0 0 0,0-1 0,0 0 0,1 1-1,-1-2 1,1 1 0,-1-1 0,1 0 0,9 0 0,69-3-2938,-37 0 561,76 1 1078,101 1-3835,-210 1 3994,0 4-769</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4.964"/>
    </inkml:context>
    <inkml:brush xml:id="br0">
      <inkml:brushProperty name="width" value="0.025" units="cm"/>
      <inkml:brushProperty name="height" value="0.025" units="cm"/>
    </inkml:brush>
  </inkml:definitions>
  <inkml:trace contextRef="#ctx0" brushRef="#br0">1 4 8488,'0'0'9588,"10"-1"-8868,238-1 604,-247 2-1302,-1 0 0,0-1 0,1 1 0,-1 0 0,0 0 0,1 0 0,-1 0-1,1 0 1,-1 0 0,0 0 0,1 0 0,-1 0 0,1 0 0,-1 0 0,0 0 0,1 1-1,-1-1 1,1 0 0,-1 0 0,0 0 0,1 0 0,-1 1 0,0-1 0,1 0 0,-1 0-1,0 1 1,0-1 0,1 0 0,-1 1 0,0-1 0,0 0 0,1 1 0,-1-1 0,0 0-1,0 1 1,0-1 0,0 0 0,1 1 0,-1-1 0,0 1 0,0 0 0,-11 16 1035,-22 12 490,16-17-1019,-58 37 2490,23-26-4322,46-23-3901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8.866"/>
    </inkml:context>
    <inkml:brush xml:id="br0">
      <inkml:brushProperty name="width" value="0.025" units="cm"/>
      <inkml:brushProperty name="height" value="0.025" units="cm"/>
      <inkml:brushProperty name="color" value="#E71224"/>
    </inkml:brush>
  </inkml:definitions>
  <inkml:trace contextRef="#ctx0" brushRef="#br0">1 0 1185,'0'0'16784,"7"60"-15791,-7-34-352,0 1-449,0 2-160,0 4-288,0-4-1218,0-5-2049,0-4-2467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0.002"/>
    </inkml:context>
    <inkml:brush xml:id="br0">
      <inkml:brushProperty name="width" value="0.025" units="cm"/>
      <inkml:brushProperty name="height" value="0.025" units="cm"/>
    </inkml:brush>
  </inkml:definitions>
  <inkml:trace contextRef="#ctx0" brushRef="#br0">9 290 2819,'-9'8'22020,"9"-10"-20667,3-2-3688,1 1 2381,-1 0 1,0 0-1,1 0 0,0 0 0,-1 1 0,1 0 1,0 0-1,0 0 0,6-2 0,-5 2 43,0 0 0,0-1 0,0 0-1,0 1 1,0-2 0,4-3 0,34-12 12,-40 16-45,0 0-1,0 1 1,0-1-1,0 1 1,1-1-1,-1 1 1,1 0-1,-1 1 0,1-1 1,0 0-1,0 1 1,-1 0-1,1 0 1,0 0-1,0 0 1,0 1-1,8-1 1,-8 1-30,0-1 1,-1 0-1,1 0 1,0-1-1,0 1 1,-1-1 0,1 0-1,-1 0 1,4-3-1,24-10-8,42-20 163,39-6 502,1-10-608,-80 32 43,-32 17-1310,-1-5-10322,0 3 4911</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0.496"/>
    </inkml:context>
    <inkml:brush xml:id="br0">
      <inkml:brushProperty name="width" value="0.025" units="cm"/>
      <inkml:brushProperty name="height" value="0.025" units="cm"/>
    </inkml:brush>
  </inkml:definitions>
  <inkml:trace contextRef="#ctx0" brushRef="#br0">0 11 7207,'9'0'8649,"9"0"-728,6 0-4470,69-5-5609,-56 1 3871,-37 3-1691,1 1-1,-1 0 1,0 0 0,1 0 0,-1 0 0,1 0 0,-1 0 0,1 0 0,-1 0 0,1 0-1,-1 0 1,1 0 0,-1 0 0,1 0 0,-1 0 0,0 1 0,1-1 0,-1 0 0,1 0-1,-1 0 1,1 1 0,-1-1 0,0 0 0,1 0 0,-1 1 0,0-1 0,1 0 0,-1 1 0,0-1-1,1 1 1,-1-1 0,0 0 0,0 1 0,0-1 0,1 1 0,-1-1 0,0 1 0,0-1-1,0 0 1,0 2 0,-4 26 503,1-19-391,0 0 0,-1-1 0,-1 1 0,-6 10 0,8-15-270,-25 25-884,17-24-2407,-2-3-3286,2-2-5901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5.611"/>
    </inkml:context>
    <inkml:brush xml:id="br0">
      <inkml:brushProperty name="width" value="0.025" units="cm"/>
      <inkml:brushProperty name="height" value="0.025" units="cm"/>
    </inkml:brush>
  </inkml:definitions>
  <inkml:trace contextRef="#ctx0" brushRef="#br0">38 79 4869,'0'0'20152,"8"5"-18346,-5-6 1892,-3 0-3648,0 0 1,0-1-1,1 1 1,-1 0 0,0 0-1,0 0 1,-1-1-1,1 1 1,0 0-1,0 0 1,-1 0-1,1 0 1,0-1-1,-1 1 1,1 0-1,-1 0 1,1 0-1,-1 0 1,0 0 0,0 0-1,1 0 1,-1 1-1,0-1 1,0 0-1,0 0 1,0 0-1,0 1 1,0-1-1,0 1 1,0-1-1,0 0 1,0 1-1,0 0 1,0-1 0,-2 1-1,2 0-45,-1 0 1,1 1-1,0-1 1,-1 1-1,1 0 0,0-1 1,-1 1-1,1 0 1,0 0-1,0 0 0,0-1 1,0 1-1,0 0 0,0 1 1,0-1-1,0 0 1,0 0-1,1 0 0,-1 0 1,0 1-1,1-1 0,-1 0 1,1 1-1,-1-1 1,1 1-1,0-1 0,-1 0 1,1 1-1,0-1 0,0 3 1,-1 65 90,5-63-71,5-13 30,5-11 25,-10 7-80,0 0 0,-1 0 0,0-1 0,-1 1 0,-1-1 0,0 1 0,0-1 0,-1 0 0,-1-13 0,1 25 0,0 0 0,0 0 0,0 0 0,0 0 0,0 0 0,0 0 0,0 0 0,0 0 0,0-1 0,0 1 0,0 0 0,0 0 0,0 0 0,0 0 0,0 0 0,0 0 0,0 0 0,0 0 0,0-1 0,0 1 0,0 0 0,0 0 0,0 0 0,0 0 0,-1 0 0,1 0 0,0 0 0,0 0 0,0 0 0,0 0 0,0-1 0,0 1 0,0 0 0,0 0 0,0 0 0,0 0 0,-1 0 0,1 0 0,0 0 0,0 0 0,0 0 0,0 0 0,0 0 0,0 0 0,0 0 0,0 0 0,-1 0 0,1 0 0,0 0 0,0 0 0,0 0 0,0 0 0,0 0 0,0 0 0,0 0 0,0 0 0,-1 0 0,1 0 0,0 0 0,0 0 0,0 1 0,0-1 0,0 0 0,0 0 0,-7 10 0,-2 11 0,0 57 0,8-38 0,4-60 0,7-79 0,-19 140 0,6-33 0,0 0 0,1 0 0,1 0 0,-1 0 0,0 9 0,18-148 0,-24 185 0,5-40 0,1 1 0,0-1 0,1 1 0,0 0 0,3 18 0,6-47-2642,-1-8-3909</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7.320"/>
    </inkml:context>
    <inkml:brush xml:id="br0">
      <inkml:brushProperty name="width" value="0.025" units="cm"/>
      <inkml:brushProperty name="height" value="0.025" units="cm"/>
    </inkml:brush>
  </inkml:definitions>
  <inkml:trace contextRef="#ctx0" brushRef="#br0">82 0 4388,'0'0'15311,"-7"10"-14382,2-10-481,2 0-384,-5 0-352,-2 0-1282,-2 1-768,-6 1-1025,0-2-2146</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7.663"/>
    </inkml:context>
    <inkml:brush xml:id="br0">
      <inkml:brushProperty name="width" value="0.025" units="cm"/>
      <inkml:brushProperty name="height" value="0.025" units="cm"/>
    </inkml:brush>
  </inkml:definitions>
  <inkml:trace contextRef="#ctx0" brushRef="#br0">1216 1 12812,'0'0'2114,"-57"19"-1409,29-10 192,-2-5-97,1 0-351,1-1 31,2 0-448,-4 1-672,1 5 255,-1 3-223,-1-2 191,-5 3-1024,-2-3-1858,-1-3-3011</inkml:trace>
  <inkml:trace contextRef="#ctx0" brushRef="#br0" timeOffset="1">436 85 8520,'0'0'2883,"-73"0"-2659,36 9-224,-1 2 128,0-3-32,1-3 64,-1-4-32,-3-1-95,-2 0-322,-1 0-1216,-3-6-5029</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1.934"/>
    </inkml:context>
    <inkml:brush xml:id="br0">
      <inkml:brushProperty name="width" value="0.025" units="cm"/>
      <inkml:brushProperty name="height" value="0.025" units="cm"/>
    </inkml:brush>
  </inkml:definitions>
  <inkml:trace contextRef="#ctx0" brushRef="#br0">0 0 5029,'0'0'14958,"19"52"-13933,-19-30-545,2 6-287,-2 1-129,0 0-64,3 1 0,-3-1-769,1-3-1121,-1-3-800,2-5-898,-2-2-1216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2.293"/>
    </inkml:context>
    <inkml:brush xml:id="br0">
      <inkml:brushProperty name="width" value="0.025" units="cm"/>
      <inkml:brushProperty name="height" value="0.025" units="cm"/>
    </inkml:brush>
  </inkml:definitions>
  <inkml:trace contextRef="#ctx0" brushRef="#br0">25 0 9417,'0'0'2082,"-12"72"-481,8-37-383,2-2-642,-1-6-480,1-5-96,2 0-1441,-1-5-2083</inkml:trace>
  <inkml:trace contextRef="#ctx0" brushRef="#br0" timeOffset="1">9 635 5894,'0'0'2626,"0"64"-512,0-33-993,0 3-416,0 0-545,0-2-160,0 2-993,3-3-2402</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3.076"/>
    </inkml:context>
    <inkml:brush xml:id="br0">
      <inkml:brushProperty name="width" value="0.025" units="cm"/>
      <inkml:brushProperty name="height" value="0.025" units="cm"/>
    </inkml:brush>
  </inkml:definitions>
  <inkml:trace contextRef="#ctx0" brushRef="#br0">1 1 1473,'0'0'91,"1"1"0,-1-1 0,0 1 0,0-1 0,1 1 0,-1-1 0,0 1 0,0 0 0,0-1 0,1 1 0,-1 0 0,0-1 0,0 1 0,0-1 0,0 1 0,0 0 0,0-1 0,-1 1 0,1-1 0,0 1 0,0 0 0,0-1 0,-1 2 0</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3.421"/>
    </inkml:context>
    <inkml:brush xml:id="br0">
      <inkml:brushProperty name="width" value="0.025" units="cm"/>
      <inkml:brushProperty name="height" value="0.025" units="cm"/>
    </inkml:brush>
  </inkml:definitions>
  <inkml:trace contextRef="#ctx0" brushRef="#br0">1 125 4164,'5'-37'6557,"-6"-4"-7563,0 11-3424,1 13 1195</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3.809"/>
    </inkml:context>
    <inkml:brush xml:id="br0">
      <inkml:brushProperty name="width" value="0.025" units="cm"/>
      <inkml:brushProperty name="height" value="0.025" units="cm"/>
    </inkml:brush>
  </inkml:definitions>
  <inkml:trace contextRef="#ctx0" brushRef="#br0">21 703 2370,'0'0'8232,"0"-34"-8168,0 25-32,0-2-32,0-1-224,1-1-417,1-1-127,-1-2-706,-1-2-512,0 2-1473</inkml:trace>
  <inkml:trace contextRef="#ctx0" brushRef="#br0" timeOffset="1">28 451 192,'0'0'7623,"0"-55"-6982,0 44-225,0 4-352,0-1-384,0-1-2050,0 0-1762</inkml:trace>
  <inkml:trace contextRef="#ctx0" brushRef="#br0" timeOffset="2">9 136 4356,'0'0'3235,"-9"-59"-3011,9 44-63,0 1-129,0-1-321,0-2-1408,0 2-481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9.223"/>
    </inkml:context>
    <inkml:brush xml:id="br0">
      <inkml:brushProperty name="width" value="0.025" units="cm"/>
      <inkml:brushProperty name="height" value="0.025" units="cm"/>
      <inkml:brushProperty name="color" value="#E71224"/>
    </inkml:brush>
  </inkml:definitions>
  <inkml:trace contextRef="#ctx0" brushRef="#br0">20 1 4420,'0'0'3267,"-1"53"-2466,1-27-641,0-1-192,0 2-1057,0-2-2626</inkml:trace>
  <inkml:trace contextRef="#ctx0" brushRef="#br0" timeOffset="1">11 274 3812,'0'0'5189,"-10"58"-4485,10-40-480,0 0-352,0-2-1217,0 0-1153,0 3-1154</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4.155"/>
    </inkml:context>
    <inkml:brush xml:id="br0">
      <inkml:brushProperty name="width" value="0.025" units="cm"/>
      <inkml:brushProperty name="height" value="0.025" units="cm"/>
    </inkml:brush>
  </inkml:definitions>
  <inkml:trace contextRef="#ctx0" brushRef="#br0">8 354 6086,'0'0'4548,"-7"-53"-4228,7 38-256,0 0-64,0-2-320,0 3-545,0-1-608,0 2-1154,2 1-1376</inkml:trace>
  <inkml:trace contextRef="#ctx0" brushRef="#br0" timeOffset="1">18 97 4548,'0'0'9001,"-4"-57"-8969,1 39-897,-2-3-4644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7.305"/>
    </inkml:context>
    <inkml:brush xml:id="br0">
      <inkml:brushProperty name="width" value="0.025" units="cm"/>
      <inkml:brushProperty name="height" value="0.025" units="cm"/>
    </inkml:brush>
  </inkml:definitions>
  <inkml:trace contextRef="#ctx0" brushRef="#br0">61 87 5349,'0'0'-128,"27"-63"-3620</inkml:trace>
  <inkml:trace contextRef="#ctx0" brushRef="#br0" timeOffset="1">90 2 1922,'0'-1'4068,"-6"1"-3620,-3 16-736,0 3-1346,0 7-31,-3-1 864,-2 5-32,-1-6-384,-1-1 1217</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8.333"/>
    </inkml:context>
    <inkml:brush xml:id="br0">
      <inkml:brushProperty name="width" value="0.025" units="cm"/>
      <inkml:brushProperty name="height" value="0.025" units="cm"/>
    </inkml:brush>
  </inkml:definitions>
  <inkml:trace contextRef="#ctx0" brushRef="#br0">81 80 6342,'0'0'6796,"-7"0"-6086,4-1-736,1 1 191,0 0 0,0 0 0,0 0 0,0 0 0,0 0 0,0 0 0,0 0 0,0 1 0,0-1 0,0 1-1,0 0 1,0-1 0,-3 3 0,4-2 117,0-1 0,0 1 0,1 0 0,-1 0 0,0 0 0,0 1 0,1-1 0,-1 0 0,0 0 0,1 0 0,-1 0 0,1 1 0,0-1 0,-1 0 0,1 0 0,0 1 0,0-1 0,0 0 0,0 1 0,0 1 747,-6-34 888,-10-3-537,16 34-1370,0 0 0,0 0 0,0 0 0,0 0 0,0 0 0,-1 0 0,1 0 0,0 0 1,0 0-1,0 0 0,0 0 0,0 0 0,0 0 0,-1-1 0,1 1 0,0 0 0,0 0 0,0 0 0,0 0 1,0 0-1,0 0 0,-1 0 0,1 1 0,0-1 0,0 0 0,0 0 0,0 0 0,0 0 0,-1 0 0,1 0 1,0 0-1,0 0 0,0 0 0,0 0 0,0 0 0,0 0 0,0 0 0,0 1 0,-1-1 0,1 0 0,0 0 0,0 0 1,0 0-1,0 0 0,0 0 0,0 0 0,0 1 0,0-1 0,0 0 0,0 0 0,0 0 0,0 0 0,0 0 1,0 1-1,0-1 0,0 0 0,-2 23 63,2-20-60,0-1 0,0 1 1,0-1-1,0 1 0,1-1 0,-1 1 0,1-1 0,0 0 0,0 1 0,0-1 0,0 0 0,0 0 0,3 5 0,-4-7-9,0 0 0,1 1-1,-1-1 1,1 0 0,-1 0 0,0 1-1,1-1 1,-1 0 0,0 0 0,1 0-1,-1 1 1,1-1 0,-1 0 0,1 0-1,-1 0 1,1 0 0,-1 0 0,0 0-1,1 0 1,-1 0 0,1 0 0,-1 0-1,1 0 1,-1 0 0,1 0-1,-1 0 1,0-1 0,1 1 0,15-18 126,9-41 208,-13 30 702,-18 68-411,-10 64 7,22-131-562,0 1 1,2 0 0,15-39-1,-25 143-191,0-69 143,-5 33 214,-4 75 1,12-123-194,0 1-1,1 0 0,-1 0 1,1 0-1,1 0 0,4-10 1,4-9 7,21-106 202,-39 150-285,-10 23 46,-21 86 1,75-264 188,-17 74-252,-33 102-9,-1 0 1,-2 0-1,-32 58 0,48-98 57,0 0 1,0 0-1,0 1 0,-1-1 1,1 0-1,0 1 0,0-1 0,0 0 1,0 0-1,0 1 0,0-1 1,-1 0-1,1 0 0,0 0 0,0 1 1,0-1-1,-1 0 0,1 0 1,0 0-1,0 1 0,-1-1 1,1 0-1,0 0 0,0 0 0,-1 0 1,1 0-1,0 0 0,0 0 1,-1 0-1,1 1 0,0-1 0,-1 0 1,1 0-1,0 0 0,0 0 1,-1 0-1,1-1 0,0 1 0,-1 0 1,1 0-1,0 0 0,-1 0 1,-2-15 143,3-32 90,1 41-226,16-145-373,-24 155 289,-1 10-7,2 1 46,1 0 0,1 0-1,0 0 1,1 1 0,0 0-1,1-1 1,1 27-1,1-41-8,0-1-1,0 1 0,0 0 0,0-1 0,0 1 0,0-1 0,0 1 0,0-1 0,0 1 0,0 0 0,0-1 0,0 1 0,0-1 0,1 1 1,-1-1-1,0 1 0,0-1 0,1 1 0,-1-1 0,0 1 0,1-1 0,-1 1 0,0-1 0,1 0 0,-1 1 0,1-1 0,-1 1 0,1-1 1,-1 0-1,1 0 0,-1 1 0,1-1 0,-1 0 0,1 0 0,-1 0 0,1 1 0,-1-1 0,1 0 0,-1 0 0,1 0 0,0 0 0,-1 0 1,1 0-1,-1 0 0,1 0 0,-1 0 0,1 0 0,-1-1 0,1 1 0,0 0 0,-1 0 0,1-1 0,-1 1 0,1 0 0,-1 0 0,1-1 1,0 0-1,1 0-396,0-1-1,1 1 1,-1-1 0,0 0 0,0 0 0,0 0 0,0 0 0,0 0 0,0-1 0,2-3 0,7-25-5512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09.455"/>
    </inkml:context>
    <inkml:brush xml:id="br0">
      <inkml:brushProperty name="width" value="0.025" units="cm"/>
      <inkml:brushProperty name="height" value="0.025" units="cm"/>
    </inkml:brush>
  </inkml:definitions>
  <inkml:trace contextRef="#ctx0" brushRef="#br0">647 428 4676,'4'6'21557,"-1"-11"-19870,3-7-1309,-6 8 4032,-5 4-4402,0-2-1,0 1 0,0-1 1,0 1-1,1-1 0,-1-1 1,0 1-1,1-1 0,-7-4 1,-39-32-23,16 5 15,-2 1 0,-1 3 0,-1 0 0,-2 3 0,-76-40 0,113 65 0,-25-11 0,-1 1 0,0 2 0,-35-9 0,7-1 0,74 30 0,-1 1 0,0 1 0,0 0 0,-1 1 0,-1 1 0,16 19 0,-13-14 0,1-1 0,1-1 0,23 17 0,-16-21 0,-18-13 0,-14-11 0,-33-32 0,-2 2 0,-2 2 0,-2 2 0,-79-52 0,131 105 0,12 9 0,7-3 0,1-2 0,52 32 0,0-1 0,-99-63-3331,11 7 641,0 1-1,0 0 0,-1 0 1,1 1-1,-17-3 1,17 5-5222</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09.937"/>
    </inkml:context>
    <inkml:brush xml:id="br0">
      <inkml:brushProperty name="width" value="0.025" units="cm"/>
      <inkml:brushProperty name="height" value="0.025" units="cm"/>
    </inkml:brush>
  </inkml:definitions>
  <inkml:trace contextRef="#ctx0" brushRef="#br0">160 353 8296,'-1'27'13645,"1"-26"-13313,0-1 1,0 1-1,0-1 0,0 1 1,0-1-1,0 1 0,1-1 1,-1 1-1,0-1 1,0 1-1,0-1 0,1 1 1,-1-1-1,0 0 1,1 1-1,-1-1 0,0 1 1,1-1-1,-1 0 0,1 1 1,-1-1-1,1 0 1,-1 1-1,0-1 0,2 0 1,10-4 1851,-11 1-2184,0-1 0,-1 0 0,1 1 0,-1-1 0,0 0 0,1 1 0,-2-1 0,1 0 0,-1-4 0,0 0 0,0-2 0,0 1 0,-1 0 0,0 0 0,-1 0 0,0 0 0,0 0 0,-9-14 0,-37-59 0,44 75 0,-6-10 0,-5-9 0,-1 1 0,-37-41 0,59 65 0,0 0 0,0 0 0,1 1 0,-1-1 0,0 1 0,1 0 0,8 2 0,55 12 0,-32-6 0,1-1 0,73 4 0,-110-11-108,1 0 0,-1 0 0,0 0 0,0 0-1,0 0 1,1 0 0,-1-1 0,0 1 0,0 0 0,0-1 0,0 1 0,0-1 0,0 1 0,0-1-1,0 1 1,0-1 0,0 0 0,0 1 0,0-1 0,1-1 0,6-25-8272,-6-3-7011</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4.642"/>
    </inkml:context>
    <inkml:brush xml:id="br0">
      <inkml:brushProperty name="width" value="0.025" units="cm"/>
      <inkml:brushProperty name="height" value="0.025" units="cm"/>
    </inkml:brush>
  </inkml:definitions>
  <inkml:trace contextRef="#ctx0" brushRef="#br0">0 0 8008,'0'0'11851,"51"18"-10826,-23-13-385,9 0-415,4 0-161,5 0-32,2-1-289,3 1-736,0-1-1217,-1-3-736,-1-1-354,-3 0-63,0 0-1730</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4.989"/>
    </inkml:context>
    <inkml:brush xml:id="br0">
      <inkml:brushProperty name="width" value="0.025" units="cm"/>
      <inkml:brushProperty name="height" value="0.025" units="cm"/>
    </inkml:brush>
  </inkml:definitions>
  <inkml:trace contextRef="#ctx0" brushRef="#br0">1 8 6822,'0'0'3268,"68"0"-226,-37 0-447,1 0-353,1 0-64,2 3-640,5-2-706,4-1-640,8 0-159,6 0-98,5 0-1056,3 0-1249,-1-4-1666,1-3-2242</inkml:trace>
  <inkml:trace contextRef="#ctx0" brushRef="#br0" timeOffset="1">1146 0 5541,'0'0'3139,"87"8"32,-40-8-1793,3 2-1058,2 0-256,6 1-416,0-1-1282,3 2-1409,0-2-1729</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5.325"/>
    </inkml:context>
    <inkml:brush xml:id="br0">
      <inkml:brushProperty name="width" value="0.025" units="cm"/>
      <inkml:brushProperty name="height" value="0.025" units="cm"/>
    </inkml:brush>
  </inkml:definitions>
  <inkml:trace contextRef="#ctx0" brushRef="#br0">1 52 2146,'15'0'2466,"290"-14"4949,-209 3-4872,-8 0-1944,-1 3 0,1 4-1,116 9 1,-146 7 1878,16 3 2648,-68-15-5051,-1 1 0,0-1 0,1-1 0,-1 1 0,1-1 0,7-2 0,2-7-2401,3-11-2846</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6.460"/>
    </inkml:context>
    <inkml:brush xml:id="br0">
      <inkml:brushProperty name="width" value="0.025" units="cm"/>
      <inkml:brushProperty name="height" value="0.025" units="cm"/>
    </inkml:brush>
  </inkml:definitions>
  <inkml:trace contextRef="#ctx0" brushRef="#br0">54 21 2787,'0'0'13292,"0"9"-11167,-5 112 5503,2-14-4334,-21 128 0,9-366-2947,15 123-347,-2-26 0,2 1 0,1 0 0,1 0 0,14-64 0,-15 90 0,1 1 0,0 0 0,0-1 0,0 1 0,1 0 0,0 0 0,0 0 0,1 1 0,0-1 0,0 1 0,0 0 0,0 0 0,1 0 0,0 1 0,0-1 0,0 1 0,1 0 0,-1 1 0,1 0 0,0-1 0,0 2 0,0-1 0,0 1 0,0 0 0,1 0 0,-1 0 0,1 1 0,-1 0 0,1 0 0,-1 1 0,13 1 0,-15-1 0,1 1 0,-1 0 0,1 0 0,-1 1 0,0 0 0,1-1 0,-1 1 0,0 1 0,0-1 0,-1 0 0,1 1 0,0 0 0,-1 0 0,0 0 0,1 0 0,-1 1 0,0-1 0,-1 1 0,1 0 0,-1 0 0,0 0 0,3 6 0,-3-7 0,-1 0 0,1 0 0,-1 0 0,0 0 0,0 0 0,-1 1 0,1-1 0,-1 0 0,1 0 0,-1 0 0,0 1 0,0-1 0,-1 0 0,1 1 0,-1-1 0,1 0 0,-1 0 0,0 0 0,0 0 0,0 0 0,-1 0 0,1 0 0,-1 0 0,1 0 0,-1 0 0,0-1 0,0 1 0,-1-1 0,1 0 0,0 1 0,-1-1 0,-2 2 0,-5 2 0,0-1 0,0 0 0,-1-1 0,1 0 0,-1 0 0,0-1 0,-20 3 0,-2-2 0,-46-2 0,77-2 4,0 0 0,0 0 0,0 0 0,0-1 0,0 1 1,0-1-1,1 1 0,-1-1 0,0 0 0,0 0 0,0 1 0,1-1 0,-1 0 0,-2-3 0,2-5-65,17 0-185,53-4-6742,-39 8 2056,15-2-4362</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6.976"/>
    </inkml:context>
    <inkml:brush xml:id="br0">
      <inkml:brushProperty name="width" value="0.025" units="cm"/>
      <inkml:brushProperty name="height" value="0.025" units="cm"/>
    </inkml:brush>
  </inkml:definitions>
  <inkml:trace contextRef="#ctx0" brushRef="#br0">28 11 5477,'0'0'23612,"12"-1"-22459,-8 0-878,44-6 1153,-45 6-1384,-1 1-1,1 0 0,-1 0 0,1 0 1,-1 0-1,1 0 0,-1 1 0,1-1 1,-1 1-1,1-1 0,-1 1 0,1 0 1,-1 0-1,0 0 0,1 0 0,-1 1 1,0-1-1,3 3 0,-4-2-43,0 1 0,1 0 0,-1-1 0,0 1 0,0 0 0,0 0 0,0 0 0,-1 0 0,1 0 0,-1 0 0,0 0 0,0 0 0,0 0 0,0 0 0,-1 0 0,1 0 0,-1 0 0,1 0 0,-1 0 0,0-1 0,0 1 0,0 0 0,-1 0 0,1-1 0,-3 4 0,-4 8 0,-1-1 0,-1 0 0,-14 15 0,20-24 0,-11 12 0,0-2 0,-27 19 0,31-24 0,64-4 0,197-10-1831,-228 2-7015,-6-4-8279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9.565"/>
    </inkml:context>
    <inkml:brush xml:id="br0">
      <inkml:brushProperty name="width" value="0.025" units="cm"/>
      <inkml:brushProperty name="height" value="0.025" units="cm"/>
      <inkml:brushProperty name="color" value="#E71224"/>
    </inkml:brush>
  </inkml:definitions>
  <inkml:trace contextRef="#ctx0" brushRef="#br0">38 1 1858,'0'11'3187,"-15"288"2777,5-222-2202,1 35-3712,10-64-3036,1-34-585</inkml:trace>
  <inkml:trace contextRef="#ctx0" brushRef="#br0" timeOffset="1">22 812 6854,'0'0'4164,"-15"62"-2082,9-38-640,6-7-834,0-4-512,0-8-672,0 0-1762,0 0-2499</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36.554"/>
    </inkml:context>
    <inkml:brush xml:id="br0">
      <inkml:brushProperty name="width" value="0.025" units="cm"/>
      <inkml:brushProperty name="height" value="0.025" units="cm"/>
    </inkml:brush>
  </inkml:definitions>
  <inkml:trace contextRef="#ctx0" brushRef="#br0">1 84 4965,'0'0'8392,"1"-9"-5718,0 3-1967,5-29 961,-4 4 5726,1 28-3744,2 9-2796,5 10-735,42 108 710,-33-73-324,3-1 0,44 75 0,-64-121-505,1 0 0,0 0 0,-1 0 0,1 0 0,1-1 0,-1 1 0,0-1 0,1 0 0,0 0 0,-1 0 0,1-1 0,0 1 0,1-1 0,-1 0 0,0 0 0,1-1 0,-1 1 0,1-1 0,6 1 0,-10-2-38,-1 0 1,0 0-1,1 0 1,-1 0-1,0-1 0,1 1 1,-1 0-1,0 0 1,0-1-1,1 1 1,-1 0-1,0 0 0,0-1 1,0 1-1,1 0 1,-1-1-1,0 1 0,0 0 1,0-1-1,0 1 1,0 0-1,0-1 1,0 1-1,0 0 0,1-1 1,-1 1-1,0-1 1,-1 1-1,1 0 0,0-1 1,0 1-1,0 0 1,0-1-1,0 1 0,0 0 1,0-1-1,0 1 1,-1 0-1,1-1 1,0 1-1,0 0 0,0 0 1,-1-1-1,1 1 1,0 0-1,0-1 0,-1 1 1,0 0-1,-10-18-3853,-40-22-8180,17 17 1112</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36.925"/>
    </inkml:context>
    <inkml:brush xml:id="br0">
      <inkml:brushProperty name="width" value="0.025" units="cm"/>
      <inkml:brushProperty name="height" value="0.025" units="cm"/>
    </inkml:brush>
  </inkml:definitions>
  <inkml:trace contextRef="#ctx0" brushRef="#br0">0 405 7399,'0'0'20558,"10"6"-19031,-4-3-1340,1 1 130,0 0-1,0-1 1,1 1 0,-1-1 0,15 3 0,-20-6-274,1 1-1,-1-1 1,1 0 0,-1 1-1,1-2 1,-1 1 0,1 0 0,-1 0-1,1-1 1,-1 1 0,1-1-1,-1 0 1,0 0 0,1 0-1,-1 0 1,0 0 0,0 0-1,1 0 1,-1-1 0,0 0-1,0 1 1,-1-1 0,1 0-1,0 0 1,-1 1 0,1-1-1,1-3 1,3-6-43,-1 0 0,0 0 0,0 0 0,-1 0 0,-1-1 0,0 1 0,-1-1 0,3-23 0,-4-9 0,-3-47 0,2 76 0,-2-4 0,0 0 0,0 0 0,-2 1 0,0-1 0,-9-22 0,22 90 0,-2-32-274,2-1-1,0 0 1,1 0 0,0-1-1,1 0 1,1-1 0,0 0-1,16 13 1,-21-21-224,1 0-1,-1-1 1,1 0 0,-1 0 0,2-1-1,-1 0 1,0 0 0,1-1-1,-1 0 1,1-1 0,0 0-1,0 0 1,0-1 0,0 0 0,0 0-1,1-1 1,-1-1 0,14-1-1,0-5-17640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39.338"/>
    </inkml:context>
    <inkml:brush xml:id="br0">
      <inkml:brushProperty name="width" value="0.025" units="cm"/>
      <inkml:brushProperty name="height" value="0.025" units="cm"/>
    </inkml:brush>
  </inkml:definitions>
  <inkml:trace contextRef="#ctx0" brushRef="#br0">0 3422 6246,'0'0'12310,"11"-3"-11488,57-23 1146,-1-3-1,112-67 1,-147 78-1897,212-127 977,162-85-596,-227 145 368,44-19-304,230-147 0,-301 155 224,237-112-1,-361 196-577,657-311 883,-313 147-113,-145 71-717,467-232 15,-275 156-230,33-16 0,-83 20 0,84-44 0,167-91 0,-574 285-1718,-44 25 1392,0 1-1,0-1 0,-1 0 0,1 0 0,0 1 0,-1-1 1,0-1-1,1 1 0,-1 0 0,0 0 0,0 0 0,0-1 1,0 1-1,-1 0 0,1-1 0,-1 1 0,1-1 0,-1-3 1,0-13-11189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0.057"/>
    </inkml:context>
    <inkml:brush xml:id="br0">
      <inkml:brushProperty name="width" value="0.025" units="cm"/>
      <inkml:brushProperty name="height" value="0.025" units="cm"/>
    </inkml:brush>
  </inkml:definitions>
  <inkml:trace contextRef="#ctx0" brushRef="#br0">194 16 8776,'27'-16'9907,"-27"16"-9787,0 0-1,0 0 0,0 0 1,1 0-1,-1 0 0,0 0 0,0 0 1,0 0-1,0 0 0,1 0 0,-1 0 1,0 0-1,0 0 0,0 0 1,1 0-1,-1 1 0,0-1 0,0 0 1,0 0-1,0 0 0,1 0 1,-1 0-1,0 0 0,0 0 0,0 1 1,0-1-1,0 0 0,0 0 1,1 0-1,-1 0 0,0 0 0,0 1 1,0-1-1,0 0 0,0 0 1,0 0-1,0 1 0,0-1 0,0 0 1,0 0-1,0 0 0,0 0 0,0 1 1,0-1-1,0 0 0,0 0 1,0 0-1,0 1 0,0-1 0,0 0 1,0 0-1,0 0 0,0 0 1,0 1-1,0-1 0,-1 0 0,1 0 1,0 0-1,-26 49 5876,12-26-6652,-60 100 1903,-36 71-971,155-295-19872,-27 49 7895</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0.416"/>
    </inkml:context>
    <inkml:brush xml:id="br0">
      <inkml:brushProperty name="width" value="0.025" units="cm"/>
      <inkml:brushProperty name="height" value="0.025" units="cm"/>
    </inkml:brush>
  </inkml:definitions>
  <inkml:trace contextRef="#ctx0" brushRef="#br0">130 1 16367,'0'0'5627,"1"8"-3000,1 33-655,2-1 1,10 44 0,-10-67-2146,1 1 1,1-1-1,1 0 1,0 0-1,1 0 0,1-1 1,17 23-1,-41-42-7242,-5-12 2210,-5-4-1820</inkml:trace>
  <inkml:trace contextRef="#ctx0" brushRef="#br0" timeOffset="1">0 195 12524,'0'0'11691,"48"-24"-10794,-12 14-513,7-1-288,-3-2-544,-3-2-3396,-3-3-3138</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0.759"/>
    </inkml:context>
    <inkml:brush xml:id="br0">
      <inkml:brushProperty name="width" value="0.025" units="cm"/>
      <inkml:brushProperty name="height" value="0.025" units="cm"/>
    </inkml:brush>
  </inkml:definitions>
  <inkml:trace contextRef="#ctx0" brushRef="#br0">156 1 18834,'0'0'7538,"-9"1"-5136,4 0-2309,0-1 0,0 1-1,0 1 1,0-1 0,1 1 0,-1 0 0,0 0-1,1 0 1,-1 1 0,1-1 0,0 1 0,0 0 0,0 1-1,0-1 1,1 0 0,-1 1 0,1 0 0,0 0-1,0 0 1,0 0 0,1 1 0,-1-1 0,1 1 0,0-1-1,0 1 1,1 0 0,-1 0 0,1 0 0,0 0-1,0 6 1,1-9-100,1-1 0,-1 1 0,1-1 0,-1 1 0,1-1 0,0 1 0,0-1 0,0 0 0,-1 1 0,1-1 0,0 0-1,0 0 1,1 0 0,-1 1 0,0-1 0,0-1 0,1 1 0,-1 0 0,0 0 0,1 0 0,-1-1 0,1 1 0,-1 0 0,0-1 0,1 0 0,0 1-1,-1-1 1,3 0 0,55 8-35,-45-7-31,18 1 17,-20-2 38,0 1 0,1 0 1,-1 1-1,0 0 0,-1 0 1,1 2-1,16 6 0,-27-10 25,0 1-1,0-1 0,0 1 0,0-1 1,0 1-1,0 0 0,0-1 0,-1 1 0,1 0 1,0 0-1,0 0 0,-1-1 0,1 1 1,0 0-1,-1 0 0,1 0 0,-1 0 0,1 0 1,-1 0-1,0 0 0,1 1 0,-1-1 1,0 0-1,0 0 0,0 0 0,0 0 0,0 2 1,-1 0 26,1 0 1,-1-1 0,0 1 0,0-1 0,-1 1 0,1-1 0,0 0 0,-1 0-1,0 1 1,1-1 0,-3 2 0,-6 6 169,-1-1 0,1-1 1,-17 11-1,5-4-173,0-1 0,-1 0 0,-1-2 0,0-1 0,0-1 0,-1-1 0,-31 7 0,55-16-44,1 0 1,0 0-1,-1 0 1,1 0-1,-1 1 1,1-1-1,-1 0 1,1 0-1,0 0 1,-1 0-1,1 0 1,-1 0-1,1 0 1,-1 0-1,1 0 1,-1-1-1,1 1 1,0 0-1,-1 0 1,1 0-1,-1 0 1,1-1-1,0 1 1,-1 0-1,1 0 1,0-1-1,-1 1 1,1 0-1,0 0 1,-1-1-1,1 1 1,0 0-1,-1-1 1,1 1-1,0-1 1,6-15-1340,22-15-3321,0 8-2517,2-1-3768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1.211"/>
    </inkml:context>
    <inkml:brush xml:id="br0">
      <inkml:brushProperty name="width" value="0.025" units="cm"/>
      <inkml:brushProperty name="height" value="0.025" units="cm"/>
    </inkml:brush>
  </inkml:definitions>
  <inkml:trace contextRef="#ctx0" brushRef="#br0">0 0 15599,'0'0'16047,"35"50"-15695,-27-16-224,0 1-96,0-1-64,-6-9-2210,0-9-3491</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2.272"/>
    </inkml:context>
    <inkml:brush xml:id="br0">
      <inkml:brushProperty name="width" value="0.025" units="cm"/>
      <inkml:brushProperty name="height" value="0.025" units="cm"/>
    </inkml:brush>
  </inkml:definitions>
  <inkml:trace contextRef="#ctx0" brushRef="#br0">133 0 19795,'0'0'2589,"-4"9"-673,-8 13-909,5-10-689,1-1 1,0 1-1,1 0 0,0 0 1,0 1-1,-4 25 0,9-37-318,1 0 0,-1 0 0,0-1 0,1 1-1,-1 0 1,1 0 0,-1 0 0,1-1 0,0 1-1,-1 0 1,1-1 0,0 1 0,-1 0 0,1-1-1,0 1 1,0-1 0,0 1 0,-1-1 0,1 1-1,0-1 1,0 0 0,0 1 0,0-1 0,0 0-1,0 0 1,0 0 0,0 0 0,0 0 0,-1 0-1,1 0 1,2 0 0,40 0 99,-30-1-74,5 1-41,-5 0-40,0 0 1,0 0-1,0 1 0,0 1 0,-1 0 0,14 4 0,-22-5 55,-1 1 1,0-1 0,0 1-1,0 0 1,0 0 0,0 0-1,0 0 1,0 0 0,-1 1-1,1-1 1,-1 1 0,0 0-1,1 0 1,-1-1 0,-1 1-1,1 1 1,0-1 0,-1 0-1,1 0 1,-1 1 0,0-1-1,0 1 1,-1-1 0,1 1-1,-1-1 1,1 1 0,-1 5-1,-1-1 136,1-1-1,-1 1 0,-1 0 1,0 0-1,0 0 1,0-1-1,-1 1 0,0-1 1,0 1-1,-1-1 0,0 0 1,0-1-1,-1 1 0,0-1 1,0 0-1,0 0 0,-1 0 1,0-1-1,0 0 0,-10 7 1,4-3 111,0-2 0,-1 1 1,1-2-1,-1 0 0,0 0 1,-1-1-1,1-1 0,-1 0 0,0-1 1,-27 3-1,38-6-347,1 0-1,0 1 1,-1-1 0,1-1-1,0 1 1,-1 0 0,1-1-1,0 1 1,-1-1 0,1 0-1,0 1 1,0-1 0,0 0-1,0-1 1,0 1 0,0 0-1,0 0 1,0-1 0,0 1-1,0-1 1,1 0 0,-1 1-1,1-1 1,-1 0 0,-1-3 0,0-2-943,1 0 0,-1 0 0,1 0 0,0 0 0,1-1 0,-1 1 0,1-8 0,-3-41-13210</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2.630"/>
    </inkml:context>
    <inkml:brush xml:id="br0">
      <inkml:brushProperty name="width" value="0.025" units="cm"/>
      <inkml:brushProperty name="height" value="0.025" units="cm"/>
    </inkml:brush>
  </inkml:definitions>
  <inkml:trace contextRef="#ctx0" brushRef="#br0">1 40 21652,'0'0'6791,"58"-12"-4229,-22 7-1441,1 1-480,2 0-641,4-1 0,-5 4-929,0-2-3139,-4-2-4516</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2.989"/>
    </inkml:context>
    <inkml:brush xml:id="br0">
      <inkml:brushProperty name="width" value="0.025" units="cm"/>
      <inkml:brushProperty name="height" value="0.025" units="cm"/>
    </inkml:brush>
  </inkml:definitions>
  <inkml:trace contextRef="#ctx0" brushRef="#br0">215 1 20724,'0'0'4516,"17"72"-2114,1-41-1057,0 6-63,0 3-418,-3 8-447,-6 5-225,-6 10-32,-3 9 32,-4 6 193,-18 1-97,-11-1-288,-6-4 0,-9-6 0,-4-13-1249,-6-13-2467,1-18-5124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09.921"/>
    </inkml:context>
    <inkml:brush xml:id="br0">
      <inkml:brushProperty name="width" value="0.025" units="cm"/>
      <inkml:brushProperty name="height" value="0.025" units="cm"/>
      <inkml:brushProperty name="color" value="#E71224"/>
    </inkml:brush>
  </inkml:definitions>
  <inkml:trace contextRef="#ctx0" brushRef="#br0">19 0 7944,'0'0'3939,"-15"78"-1312,12-38-1154,3-7-320,0-6-544,0-6-193,4-8-320,4-6-64,2 1-672,-2-2-1314,-1 4-256,-2 2-193,-5 8-2625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0.219"/>
    </inkml:context>
    <inkml:brush xml:id="br0">
      <inkml:brushProperty name="width" value="0.025" units="cm"/>
      <inkml:brushProperty name="height" value="0.025" units="cm"/>
    </inkml:brush>
  </inkml:definitions>
  <inkml:trace contextRef="#ctx0" brushRef="#br0">2 211 8040,'0'0'15753,"-1"-8"-13954,0 3-1658,1 0-1,1 0 1,-1 0 0,1 0-1,0 0 1,0 0-1,0 0 1,1 1-1,-1-1 1,1 0 0,0 1-1,1-1 1,-1 1-1,1 0 1,0 0-1,0 0 1,0 0 0,1 0-1,-1 1 1,7-6-1,-5 4-111,0-1 0,0 1 0,1 0 0,-1 0-1,1 1 1,0 0 0,1 0 0,-1 0 0,1 1 0,0 0-1,-1 0 1,1 1 0,0-1 0,9 0 0,-15 3-26,-1 0 0,1 0 1,-1 0-1,1 0 0,-1 0 1,1 1-1,-1-1 0,1 0 1,-1 0-1,1 1 1,-1-1-1,0 0 0,1 1 1,-1-1-1,1 0 0,-1 1 1,0-1-1,1 0 0,-1 1 1,0-1-1,0 1 0,1-1 1,-1 1-1,0-1 0,0 1 1,0-1-1,1 1 0,-1-1 1,0 1-1,0-1 0,0 2 1,0 25 314,-11 24 447,-14 3-52,18-40-542,1 0-1,-1 0 0,2 1 1,0 0-1,-3 19 0,8-34-165,0 1 0,0-1 1,0 0-1,0 0 0,0 1 0,0-1 0,0 0 0,0 0 1,0 1-1,0-1 0,0 0 0,0 0 0,1 1 0,-1-1 0,0 0 1,0 0-1,0 0 0,0 1 0,0-1 0,1 0 0,-1 0 0,0 0 1,0 1-1,0-1 0,1 0 0,-1 0 0,0 0 0,0 0 0,1 0 1,-1 0-1,0 0 0,0 1 0,1-1 0,-1 0 0,0 0 1,0 0-1,1 0 0,-1 0 0,0 0 0,0 0 0,1 0 0,16-3 284,14-9 71,16-12-360,94-52 0,-139 74 0,1 0 0,0 0 0,-1-1 0,1 1 0,-1-1 0,0 0 0,0 1 0,0-1 0,0 0 0,-1 0 0,1 0 0,-1 0 0,0-1 0,0 1 0,0 0 0,0-1 0,0 1 0,-1 0 0,1-5 0,-1 3 0,1 0 0,-2 0 0,1-1 0,0 1 0,-1 0 0,0 0 0,0 0 0,-1 1 0,1-1 0,-1 0 0,0 0 0,-3-5 0,5 11 0,0-1 0,0 0 0,0 1 0,0-1 0,0 1 0,0-1 0,0 1 0,0-1 0,-1 1 0,1-1 0,0 1 0,0-1 0,0 0 0,0 1 0,-1-1 0,1 1 0,0-1 0,0 0 0,-1 1 0,1-1 0,0 0 0,-1 1 0,1-1 0,0 0 0,-1 1 0,1-1 0,-1 0 0,1 0 0,0 1 0,-1-1 0,1 0 0,-1 0 0,1 0 0,-1 0 0,1 0 0,0 1 0,-1-1 0,1 0 0,-1 0 0,1 0 0,-1 0 0,1 0 0,-1-1 0,1 1 0,-1 0 0,1 0 0,0 0 0,-1 0 0,1 0 0,-1-1 0,1 1 0,-1 0 0,1 0 0,0-1 0,-1 1 0,1 0 0,0 0 0,-1-1 0,1 1 0,0-1 0,-1 1 0,1 0 0,0-1 0,0 1 0,0 0 0,-1-1 0,1 1 0,0-1 0,0 0 0,-8 41 0,8-37 0,-3 14 0,1 1 0,1 0 0,0 0 0,1 0 0,4 25 0,-3-40 0,-1 1 0,1-1 0,0 1 0,0-1 0,0 0 0,1 1 0,-1-1 0,1 0 0,0 0 0,0 0 0,0 0 0,0 0 0,0-1 0,0 1 0,1-1 0,-1 1 0,1-1 0,0 0 0,0 0 0,0 0 0,0 0 0,0-1 0,0 1 0,0-1 0,1 0 0,-1 0 0,0 0 0,1 0 0,-1 0 0,1-1 0,-1 0 0,1 0 0,-1 0 0,7 0 0,-5-1 0,1-1 0,-1 1 0,0-1 0,0 1 0,0-1 0,0-1 0,0 1 0,-1-1 0,1 0 0,-1 0 0,1 0 0,-1 0 0,0-1 0,-1 0 0,1 0 0,0 0 0,-1 0 0,0-1 0,0 1 0,-1-1 0,1 0 0,-1 1 0,3-8 0,1-2 0,-1-1 0,-1 1 0,0-1 0,0 0 0,-2 0 0,0 0 0,0-16 0,-2 30 0,0 1 0,0-1 0,0 1 0,0 0 0,0-1 0,0 1 0,0 0 0,0-1 0,0 1 0,0-1 0,0 1 0,0 0 0,0-1 0,0 1 0,0 0 0,0-1 0,-1 1 0,1 0 0,0-1 0,0 1 0,-1 0 0,1-1 0,0 1 0,0 0 0,-1 0 0,1-1 0,0 1 0,0 0 0,-1 0 0,1 0 0,0-1 0,-1 1 0,1 0 0,0 0 0,-1 0 0,1 0 0,-1 0 0,1 0 0,0 0 0,-1 0 0,1-1 0,0 1 0,-1 1 0,1-1 0,-1 0 0,1 0 0,0 0 0,-1 0 0,1 0 0,0 0 0,-1 0 0,1 0 0,0 1 0,-1-1 0,1 0 0,0 0 0,-1 0 0,1 1 0,0-1 0,-1 0 0,1 0 0,0 1 0,0-1 0,-1 1 0,-18 19 0,1 39 0,17-55 0,0 1 0,0-1 0,1 0 0,0 0 0,0 1 0,0-1 0,0 0 0,1 1 0,-1-1 0,1 0 0,0 0 0,2 5 0,-2-7 0,1-1 0,-1 1 0,1-1 0,-1 0 0,1 1 0,-1-1 0,1 0 0,0 0 0,-1 0 0,1 0 0,0 0 0,0-1 0,0 1 0,0-1 0,0 1 0,0-1 0,0 1 0,0-1 0,0 0 0,0 0 0,0 0 0,0 0 0,0-1 0,0 1 0,0 0 0,-1-1 0,3 0 0,3-1 0,-1 1 0,1-1 0,-1-1 0,0 1 0,0-1 0,10-6 0,-7 3 0,-2-1 0,1 0 0,-1 0 0,0 0 0,0-1 0,-1 0 0,0-1 0,0 1 0,-1-1 0,0 0 0,-1 0 0,0-1 0,0 1 0,-1-1 0,-1 0 0,1 0 0,-1 0 0,-1 0 0,1-18 0,-2 27 0,0 1 0,0-1 0,0 0 0,0 0 0,0 0 0,0 1 0,-1-1 0,1 0 0,0 0 0,0 1 0,-1-1 0,1 0 0,0 0 0,-1 1 0,1-1 0,0 0 0,-1 1 0,1-1 0,-1 0 0,0 1 0,1-1 0,-1 1 0,1-1 0,-1 1 0,0-1 0,1 1 0,-1-1 0,0 1 0,1 0 0,-1-1 0,0 1 0,0 0 0,0 0 0,1 0 0,-1-1 0,0 1 0,0 0 0,1 0 0,-1 0 0,0 0 0,0 0 0,0 1 0,1-1 0,-1 0 0,0 0 0,0 0 0,0 1 0,1-1 0,-1 0 0,0 1 0,1-1 0,-1 1 0,0-1 0,1 1 0,-2 0 0,-2 1 0,-1 1 0,0-1 0,1 1 0,-1 0 0,1 1 0,0-1 0,-5 6 0,4-2 0,-1 0 0,1 1 0,1 0 0,0 0 0,0 0 0,0 1 0,1-1 0,0 1 0,1 0 0,0 0 0,0 0 0,1 0 0,0 0 0,0 0 0,1 0 0,1 9 0,0-15 0,-1-1 0,1 0 0,-1 0 0,1 0 0,0 0 0,0 0 0,0 0 0,0 0 0,0 0 0,1 0 0,-1 0 0,1-1 0,-1 1 0,1-1 0,-1 1 0,1-1 0,0 1 0,2 0 0,1 1 0,0 0 0,0-1 0,1 0 0,-1 0 0,0-1 0,1 1 0,6 0 0,10 0 0,0-1 0,40-2 0,-53 0 0,6 0-372,-1-1 0,0 0 0,15-4-1,16-11-4656,9-10-7447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0.639"/>
    </inkml:context>
    <inkml:brush xml:id="br0">
      <inkml:brushProperty name="width" value="0.025" units="cm"/>
      <inkml:brushProperty name="height" value="0.025" units="cm"/>
    </inkml:brush>
  </inkml:definitions>
  <inkml:trace contextRef="#ctx0" brushRef="#br0">192 12 7623,'3'-9'19575,"-15"6"-14432,-19 8-4813,21-1-327,0 1 1,1 0 0,0 1-1,0 0 1,0 0-1,1 1 1,0 0-1,0 0 1,1 1 0,0 0-1,0 0 1,1 1-1,0 0 1,0 0-1,1 0 1,0 1-1,1 0 1,0 0 0,1 0-1,0 0 1,0 0-1,1 1 1,0-1-1,1 1 1,1 0-1,0 13 1,0-21-117,0 0 1,1 0-1,0 0 1,0 0-1,0 0 1,0 0-1,0 0 0,0-1 1,1 1-1,-1 0 1,1-1-1,0 1 1,0-1-1,0 1 0,0-1 1,0 0-1,0 0 1,1 0-1,-1 0 1,1 0-1,-1-1 1,1 1-1,0-1 0,0 0 1,0 0-1,0 0 1,0 0-1,3 1 1,4 0-707,0 0 1,1 0-1,-1-1 1,1-1-1,-1 0 1,1 0-1,11-2 1,29-10-6730</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1.151"/>
    </inkml:context>
    <inkml:brush xml:id="br0">
      <inkml:brushProperty name="width" value="0.025" units="cm"/>
      <inkml:brushProperty name="height" value="0.025" units="cm"/>
    </inkml:brush>
  </inkml:definitions>
  <inkml:trace contextRef="#ctx0" brushRef="#br0">186 0 21556,'-11'5'3342,"-1"0"-2906,1 0 1,-1 2-1,1-1 0,1 1 0,-1 1 1,1 0-1,1 0 0,-1 1 0,1 0 0,1 1 1,0 0-1,0 0 0,-9 16 0,-6 34-31,22-56-416,0 0 1,0-1-1,0 1 0,0 0 1,1 0-1,0-1 1,0 1-1,0 0 0,0 0 1,0 0-1,1-1 1,0 1-1,0 0 0,1 5 1,-1-8-6,0 0 1,1 0-1,-1 0 0,0 0 1,0 0-1,1 0 0,-1 0 1,0-1-1,1 1 0,-1 0 1,1-1-1,-1 1 0,1-1 0,-1 1 1,1-1-1,-1 0 0,1 1 1,0-1-1,-1 0 0,1 0 1,-1 0-1,1-1 0,0 1 1,-1 0-1,1-1 0,-1 1 1,1-1-1,-1 1 0,1-1 1,2-1-1,2-1 35,1 1-1,-1-2 1,0 1 0,0-1 0,10-7-1,64-74 66,-58 60-51,48-44 0,-70 68-34,1 1 1,-1-1 0,0 1-1,0 0 1,1-1 0,-1 1-1,0 0 1,1-1 0,-1 1-1,0 0 1,1-1 0,-1 1-1,1 0 1,-1 0 0,0 0-1,1-1 1,-1 1 0,1 0-1,-1 0 1,1 0 0,-1 0-1,1 0 1,-1 0-1,0 0 1,1 0 0,-1 0-1,1 0 1,-1 0 0,1 0-1,-1 0 1,1 0 0,-1 0-1,1 0 1,-1 1 0,0-1-1,1 0 1,-1 0 0,1 0-1,-1 1 1,0-1 0,1 0-1,-1 1 1,2 23-27,-15 31 42,-4-13 98,9-27 150,2 1 0,0 0-1,-6 27 1,12-43-257,-1 1 1,1-1-1,0 0 1,0 1-1,0-1 1,0 0-1,0 1 1,0-1-1,0 0 1,0 1 0,0-1-1,0 0 1,0 1-1,0-1 1,0 0-1,0 1 1,0-1-1,0 1 1,1-1-1,-1 0 1,0 0-1,0 1 1,0-1-1,0 0 1,1 1-1,-1-1 1,0 0-1,0 0 1,1 1-1,-1-1 1,0 0 0,1 0-1,-1 1 1,0-1-1,0 0 1,1 0-1,-1 0 1,0 0-1,1 1 1,17-6 182,16-17-36,25-30-153,-42 34 0,1 2 0,1 0 0,1 1 0,0 1 0,1 0 0,24-10 0,-44 23 0,0 1 0,-1-1 0,1 1 0,0 0 0,-1-1 0,1 1 0,0 0 0,0 0 0,-1-1 0,1 1 0,0 0 0,0 0 0,0 0 0,-1 0 0,1 0 0,0 0 0,0 0 0,0 0 0,-1 1 0,1-1 0,0 0 0,0 0 0,-1 1 0,1-1 0,0 0 0,-1 1 0,1-1 0,0 0 0,-1 1 0,1-1 0,-1 1 0,1 0 0,0-1 0,-1 1 0,1 0 0,0 2 0,0-1 0,-1 1 0,1-1 0,-1 1 0,0 0 0,0-1 0,0 1 0,0-1 0,0 1 0,-1-1 0,0 4 0,-24 74 0,23-74 0,-1-1 0,2-4 0,0 0 0,0 0 0,1 0 0,-1 1 0,1-1 0,-1 0 0,1 0 0,0 0 0,-1 1 0,1-1 0,0 0 0,0 1 0,0-1 0,0 0 0,0 0 0,0 1 0,0 1 0,34-38 0,-25 25 0,-5 5 0,-1 1 0,0 0 0,1 0 0,0 0 0,0 0 0,0 1 0,1 0 0,-1-1 0,1 2 0,9-6 0,-14 8-70,1 0 0,-1 0 0,0 0-1,1 0 1,-1 0 0,0 1 0,1-1 0,-1 0 0,0 0-1,1 0 1,-1 0 0,0 1 0,1-1 0,-1 0 0,0 0-1,0 0 1,1 1 0,-1-1 0,0 0 0,0 0 0,0 1-1,1-1 1,-1 0 0,0 1 0,0-1 0,0 0 0,0 1 0,0-1-1,0 0 1,0 1 0,1-1 0,-1 0 0,0 1 0,0-1-1,0 0 1,0 1 0,0-1 0,-1 1 0,1 18-6096,0-16 3927,-1 13-7087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1.513"/>
    </inkml:context>
    <inkml:brush xml:id="br0">
      <inkml:brushProperty name="width" value="0.025" units="cm"/>
      <inkml:brushProperty name="height" value="0.025" units="cm"/>
    </inkml:brush>
  </inkml:definitions>
  <inkml:trace contextRef="#ctx0" brushRef="#br0">34 9 7783,'0'0'23409,"0"14"-22998,-31 161 294,30-174-702,1 0 1,0 0-1,-1-1 0,1 1 1,0 0-1,0 0 0,0-1 0,0 1 1,0 0-1,0 0 0,0 0 1,0-1-1,0 1 0,0 0 1,0 0-1,0-1 0,1 1 1,-1 0-1,0 0 0,1-1 1,-1 1-1,0 0 0,1-1 1,-1 1-1,1 0 0,-1-1 1,1 1-1,-1-1 0,2 1 1,-1-1 3,0 0 1,0 0 0,1 0 0,-1 0 0,0-1 0,0 1-1,0 0 1,1-1 0,-1 1 0,0-1 0,0 0-1,0 1 1,0-1 0,0 0 0,0 1 0,1-2-1,48-49 206,-42 42-199,17-18-14,-11 10 0,1 0 0,1 1 0,1 1 0,0 1 0,1 0 0,20-11 0,-38 24 0,1 0 0,0 1 0,0-1 0,0 1 0,0-1 0,0 1 0,0-1 0,0 1 0,0 0 0,0 0 0,0-1 0,0 1 0,0 0 0,0 0 0,0 0 0,0 0 0,0 0 0,0 0 0,0 0 0,0 1 0,0-1 0,0 0 0,0 0 0,0 1 0,0-1 0,0 1 0,1 0 0,-1 0 0,0 1 0,-1-1 0,1 0 0,-1 1 0,1-1 0,-1 1 0,1-1 0,-1 0 0,0 1 0,1-1 0,-1 1 0,0-1 0,0 1 0,0-1 0,0 1 0,-1 1 0,0 7 0,-1 0 0,-1 0 0,0 0 0,-5 13 0,-7 5 6,11-23-11,0 1 1,1 0 0,0 0 0,0 0 0,0 1 0,1-1-1,0 0 1,-2 12 0,12-29-5431,4-11-3640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2.339"/>
    </inkml:context>
    <inkml:brush xml:id="br0">
      <inkml:brushProperty name="width" value="0.025" units="cm"/>
      <inkml:brushProperty name="height" value="0.025" units="cm"/>
    </inkml:brush>
  </inkml:definitions>
  <inkml:trace contextRef="#ctx0" brushRef="#br0">115 461 6887,'0'0'9870,"5"-8"-5193,10-25-615,-15 32-3944,0 0 1,0 0-1,0 1 0,0-1 1,0 0-1,0 0 0,0 1 0,0-1 1,0 0-1,-1 0 0,1 1 0,0-1 1,-1 0-1,1 1 0,0-1 1,-1 0-1,1 1 0,-1-1 0,1 1 1,-1-1-1,1 1 0,-1-1 1,1 1-1,-1-1 0,0 1 0,1-1 1,-1 1-1,0 0 0,1-1 1,-1 1-1,0 0 0,0 0 0,1 0 1,-1-1-1,0 1 0,0 0 0,1 0 1,-1 0-1,0 0 0,0 0 1,1 0-1,-1 0 0,0 1 0,0-1 1,1 0-1,-2 1 0,-35 5 799,31-2-907,0 1 0,1-1 1,0 1-1,0 0 0,0 0 0,0 1 1,1-1-1,0 1 0,0 0 1,-4 11-1,5-13-11,1 1-1,0 0 1,0-1-1,0 1 1,1 0 0,0 0-1,0 0 1,0 0-1,0 0 1,1 0-1,0 0 1,0 0 0,0 0-1,1 0 1,1 9-1,-1-12 4,0-1 0,0 0-1,0 0 1,0 0 0,0 0-1,0 0 1,0 0-1,0 0 1,1-1 0,-1 1-1,0 0 1,1-1 0,-1 1-1,0 0 1,1-1 0,-1 0-1,0 1 1,1-1 0,-1 0-1,1 0 1,-1 0-1,0 0 1,1 0 0,-1 0-1,3 0 1,37-8 105,-28 2-86,-1 0 0,0-1 0,-1 0 0,1-1 0,-1 0 0,-1-1 0,0 0 1,12-13-1,-3 0 13,0-1 1,27-46-1,-36 54-74,-2-1 0,0 1 0,-1-2 0,0 1 0,8-33 0,-29 86-651,-4 9 687,17-44 14,0 0-1,1 1 1,-1-1 0,1 1 0,0-1-1,0 1 1,0 0 0,0-1 0,0 1-1,1-1 1,-1 1 0,1-1 0,-1 1-1,1-1 1,1 3 0,-1-4 8,0 0 1,0 0-1,-1-1 0,1 1 1,0 0-1,0-1 1,0 1-1,0 0 0,0-1 1,0 0-1,1 1 0,-1-1 1,0 1-1,0-1 0,0 0 1,0 0-1,0 0 1,0 0-1,1 0 0,-1 0 1,0 0-1,0 0 0,0 0 1,0 0-1,1-1 0,-1 1 1,0 0-1,2-2 1,32-14 409,-21 6-419,-1-1 0,0-1 0,0 0 0,-2 0 0,1-2 1,-1 1-1,-1-1 0,-1-1 0,0 1 0,8-19 0,-5 6-12,-1-1-1,-1 0 1,-1-1 0,-1 0-1,3-30 1,-52 192 3,38-120 0,-43 181 0,40-166 0,3 1 0,0-1 0,2 1 0,4 53 0,-2-79 0,-1 1 0,1-1 0,0 0 0,1 0 0,-1 0 0,0 0 0,1 0 0,0 0 0,0 0 0,-1 0 0,2-1 0,-1 1 0,0-1 0,1 1 0,3 2 0,-5-4 0,0-1 0,0 1 0,0-1 0,0 1 0,0-1 0,0 1 0,0-1 0,0 1 0,0-1 0,0 0 0,0 0 0,0 1 0,0-1 0,0 0 0,0 0 0,0 0 0,0 0 0,0 0 0,1-1 0,-1 1 0,0 0 0,0 0 0,0-1 0,0 1 0,0-1 0,0 1 0,0-1 0,0 1 0,0-1 0,-1 1 0,1-1 0,0 0 0,0 0 0,0 1 0,-1-1 0,1 0 0,0 0 0,-1 0 0,1 0 0,-1 0 0,1 0 0,-1 0 0,1 0 0,-1 0 0,0 0 0,1 0 0,-1-2 0,3-6 0,-1 0 0,-1 1 0,0-1 0,0 0 0,0-1 0,-1 1 0,-1 0 0,1 0 0,-1 0 0,-1 0 0,0 1 0,0-1 0,-1 0 0,0 1 0,0-1 0,-1 1 0,0 0 0,-1 0 0,0 0 0,-6-7 0,-3-4 0,-1 1 0,0 0 0,-2 1 0,0 1 0,0 1 0,-34-22 0,52 36 0,-1 1 0,1 0 0,-1-1 0,1 1 0,-1-1 0,1 1 0,0 0 0,-1-1 0,1 1 0,-1 0 0,1 0 0,0-1 0,-1 1 0,1 0 0,0 0 0,-1 0 0,1 0 0,0 0 0,-1 0 0,1 0 0,0 0 0,-1 0 0,1 0 0,0 0 0,-1 1 0,1-1 0,0 0 0,0 1 0,32 1 0,69 7-1973,0-11-4467,-46-5-4910</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2.989"/>
    </inkml:context>
    <inkml:brush xml:id="br0">
      <inkml:brushProperty name="width" value="0.025" units="cm"/>
      <inkml:brushProperty name="height" value="0.025" units="cm"/>
    </inkml:brush>
  </inkml:definitions>
  <inkml:trace contextRef="#ctx0" brushRef="#br0">91 24 12236,'0'0'12283,"-3"14"-10948,-65 403 1580,51-286-1885,14-104-502,5-25-150,0-6 37,14-42 1034,-11 28-1251,51-191-198,9-25 0,-62 225-41,0 1 0,1 0 0,0 0 0,0 1 0,1-1 0,-1 1 0,2 0 0,-1 0 0,9-8 0,-12 13 15,1 0-1,-1 0 0,1 0 0,-1 1 1,1-1-1,0 1 0,0-1 0,-1 1 1,1 0-1,0 0 0,0 0 0,0 1 1,0-1-1,0 1 0,0-1 0,1 1 1,-1 0-1,0 0 0,0 1 1,0-1-1,0 1 0,0-1 0,0 1 1,0 0-1,0 0 0,0 0 0,0 1 1,-1-1-1,5 3 0,-4-3-34,-1 1 0,0-1 0,0 0 0,0 1 0,0-1 0,0 1 0,0 0-1,0 0 1,-1 0 0,1 0 0,-1 0 0,1 0 0,-1 0 0,0 0 0,0 0 0,0 1 0,0-1-1,0 0 1,0 1 0,0-1 0,-1 1 0,0-1 0,1 4 0,-2-1 43,1-1 0,-1 0 1,0 0-1,-1 1 0,1-1 0,-1 0 1,0 0-1,0 0 0,0 0 0,0-1 1,-1 1-1,-3 4 0,-8 8 151,-1-1-1,-1-1 0,0 0 0,-25 16 1,40-29-122,-22 15 121,0 0 0,-1-2 1,-1 0-1,-49 18 0,74-31-166,0-1 0,-1 0 0,1 0 0,0 0-1,0 0 1,-1 1 0,1-1 0,0 0 0,-1 0 0,1 0 0,0 0-1,-1 0 1,1 0 0,0 0 0,-1 0 0,1 0 0,0 0 0,-1 0 0,1 0-1,0 0 1,-1 0 0,1 0 0,0 0 0,-1 0 0,1-1 0,0 1-1,0 0 1,-1 0 0,1 0 0,0 0 0,-1-1 0,1 1 0,0 0-1,0 0 1,0-1 0,-1 1 0,7-12-1456,16-12-1175,59-50-5514,-34 35 2563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3.335"/>
    </inkml:context>
    <inkml:brush xml:id="br0">
      <inkml:brushProperty name="width" value="0.025" units="cm"/>
      <inkml:brushProperty name="height" value="0.025" units="cm"/>
    </inkml:brush>
  </inkml:definitions>
  <inkml:trace contextRef="#ctx0" brushRef="#br0">84 55 11659,'0'0'14179,"-7"13"-12439,-6 7-1161,3-5-220,1 0 1,0 0 0,2 1-1,-1 0 1,2 1 0,-8 26-1,14-43-356,0 1-1,0-1 0,0 1 1,0-1-1,0 1 0,0-1 1,0 1-1,0-1 0,0 1 0,0-1 1,0 1-1,0-1 0,0 1 1,0-1-1,1 1 0,-1-1 1,0 1-1,0-1 0,0 0 0,1 1 1,-1-1-1,0 1 0,1-1 1,-1 0-1,0 1 0,1-1 1,-1 0-1,0 1 0,1-1 1,-1 0-1,1 0 0,0 1 1,18-3 107,18-19 61,-28 13-144,0 0 0,-1 0 0,0-1 0,0-1 0,-1 1 0,0-1 0,-1 0 0,0-1 0,0 0 0,-1 0 0,-1 0 0,0 0 0,0-1 0,-1 1 0,-1-1 0,3-23 0,-5 34-23,0 1-1,0-1 1,0 1-1,0-1 1,0 0 0,0 1-1,0-1 1,0 0-1,0 1 1,0-1-1,0 1 1,0-1 0,-1 0-1,1 1 1,0-1-1,0 1 1,-1-1-1,1 1 1,0-1-1,-1 1 1,1-1 0,0 1-1,-1-1 1,1 1-1,-1-1 1,1 1-1,-1 0 1,1-1 0,-1 1-1,1 0 1,-1-1-1,1 1 1,-1 0-1,0 0 1,1-1 0,-1 1-1,1 0 1,-1 0-1,0 0 1,1 0-1,-1 0 1,1 0 0,-1 0-1,0 0 1,1 0-1,-1 0 1,0 0-1,1 1 1,-1-1 0,1 0-1,-1 0 1,1 1-1,-1-1 1,0 0-1,1 0 1,-1 1 0,0 0-1,-2 0-13,1 1 0,-1 0 0,1-1 0,-1 1-1,1 0 1,-1 1 0,1-1 0,0 0 0,0 0 0,0 1 0,-1 2 0,1-2-78,1 0 0,-1 0 1,1 0-1,0-1 0,0 1 1,0 0-1,1 1 0,-1-1 1,1 0-1,-1 0 0,1 0 1,0 0-1,0 0 1,0 0-1,1 0 0,-1 0 1,1 0-1,0 0 0,0 0 1,0 0-1,0 0 0,0 0 1,3 4-1,-1-4-362,0 0 0,0 0 0,1 0-1,-1-1 1,0 0 0,1 0 0,0 0 0,-1 0-1,1 0 1,0-1 0,0 1 0,0-1 0,0 0-1,0-1 1,0 1 0,0-1 0,7 1 0,34-1-6053,8 0-3239</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3.709"/>
    </inkml:context>
    <inkml:brush xml:id="br0">
      <inkml:brushProperty name="width" value="0.025" units="cm"/>
      <inkml:brushProperty name="height" value="0.025" units="cm"/>
    </inkml:brush>
  </inkml:definitions>
  <inkml:trace contextRef="#ctx0" brushRef="#br0">279 52 13421,'0'0'4655,"-12"0"-641,3 0-3599,0 1 0,-1 0 0,2 0 0,-1 1 1,0 0-1,0 1 0,1 0 0,-1 0 0,1 0 0,0 1 0,0 1 0,0-1 0,0 1 0,1 1 0,-9 7 0,-3 5 96,0 0 0,-20 27 0,33-38-414,1 0-1,0 0 1,1 1-1,-1-1 1,1 1-1,1 0 1,0 0-1,0 0 1,0 0-1,-2 16 1,5-23-93,0 0 1,0 0 0,0 0 0,0 0 0,0 0-1,0-1 1,0 1 0,0 0 0,0 0 0,0 0-1,0 0 1,1 0 0,-1 0 0,0-1 0,1 1-1,-1 0 1,0 0 0,1 0 0,-1-1 0,1 1-1,0 0 1,-1-1 0,1 1 0,-1 0 0,1-1-1,0 1 1,0-1 0,-1 1 0,2 0 0,0-1 15,0 1 1,0-1-1,1 0 1,-1 1-1,0-1 1,0 0-1,0-1 1,0 1-1,0 0 1,0 0-1,0-1 1,3-1-1,3 0 84,-1-1 0,0 0-1,1-1 1,-1 0 0,0 0 0,7-6 0,-2 0-86,0-2 0,-1 1-1,0-1 1,-1-1 0,0 0 0,-1 0 0,-1-1 0,0 0 0,-1-1 0,0 0 0,-1 0 0,-1 0-1,0-1 1,-1 1 0,-1-1 0,2-24 0,-4 40-79,-1-1-1,0 0 1,0 1-1,0-1 1,0 0-1,0 0 1,0 1 0,0-1-1,0 0 1,0 0-1,0 1 1,0-1-1,0 0 1,-1 1-1,1-1 1,0 0 0,-1 1-1,1-1 1,0 0-1,-1 1 1,1-1-1,-1 1 1,1-1 0,-1 0-1,1 1 1,-1-1-1,1 1 1,-1 0-1,1-1 1,-1 1 0,0-1-1,1 1 1,-1 0-1,0 0 1,1-1-1,-1 1 1,0 0 0,1 0-1,-1 0 1,0 0-1,0 0 1,1-1-1,-1 2 1,0-1-1,0 0 1,1 0 0,-1 0-1,0 0 1,1 0-1,-1 0 1,0 1-1,1-1 1,-1 0 0,0 1-1,1-1 1,-1 0-1,0 1 1,1-1-1,-1 1 1,1-1 0,-1 2-1,-38 29-7030,23-12-713</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4.390"/>
    </inkml:context>
    <inkml:brush xml:id="br0">
      <inkml:brushProperty name="width" value="0.025" units="cm"/>
      <inkml:brushProperty name="height" value="0.025" units="cm"/>
    </inkml:brush>
  </inkml:definitions>
  <inkml:trace contextRef="#ctx0" brushRef="#br0">194 420 3619,'6'-9'7522,"0"0"-6304,-1 1 1,0-2-1,-1 1 0,1 0 0,-2-1 0,0 0 0,3-12 1,-5 20-985,-1-1 0,1 1 0,-1-1 0,1 0 0,-1 1 0,0-1 0,0 0 0,0 1 1,-1-1-1,1 1 0,0-1 0,-1 0 0,0 1 0,0-1 0,0 1 0,0-1 0,0 1 1,0 0-1,-1-1 0,1 1 0,-1 0 0,1 0 0,-1 0 0,0 0 0,0 0 1,0 0-1,0 1 0,0-1 0,0 1 0,0-1 0,-1 1 0,1 0 0,-1 0 0,1 0 1,-1 0-1,1 0 0,-5 0 0,1-1-150,1 2 1,-1-1-1,1 1 0,-1 0 1,0 0-1,1 0 1,-1 1-1,1 0 0,-1 0 1,1 0-1,-1 1 1,1-1-1,0 2 0,0-1 1,0 0-1,0 1 1,0 0-1,0 0 0,1 0 1,0 1-1,-1 0 0,1-1 1,1 2-1,-1-1 1,-4 6-1,1 0-86,1 0 0,0 0 1,0 1-1,1-1 0,1 1 0,0 0 1,0 1-1,1-1 0,0 0 0,1 1 0,-1 14 1,3-25-5,0 0 0,0 0 0,0 1 0,0-1 0,-1 0 0,2 0 0,-1 0 0,0 0 0,0 0 0,0 1 0,0-1 0,1 0 0,-1 0 0,1 0 0,-1 0 0,1 0 0,-1 0 0,1 0 0,-1 0 1,1 0-1,0 0 0,0 0 0,-1-1 0,1 1 0,0 0 0,0 0 0,0-1 0,2 2 0,-1-2 7,0 1 0,0-1 1,1 0-1,-1 0 0,0 0 0,1 0 1,-1 0-1,0 0 0,0-1 0,1 1 0,-1-1 1,0 1-1,3-2 0,6-3 36,0 0-1,0-1 0,-1 0 1,16-12-1,9-13 19,-2-2 1,-1-1-1,-2-1 0,-1-2 0,-1-1 0,-3-1 0,-1-2 1,27-60-1,-42 71 30,-8 18-75,-6 14-137,-10 21 113,0 1 1,2 1 0,1 0-1,-16 50 1,15-41 16,3-10 1,1 0 1,2 1 0,0 0-1,1 0 1,2 0 0,0 1-1,1 39 1,3-64-2,0 1-1,0 0 1,0-1 0,0 1 0,0 0-1,1-1 1,-1 1 0,1-1-1,0 1 1,-1 0 0,1-1 0,0 1-1,0-1 1,0 0 0,0 1-1,0-1 1,0 0 0,0 1-1,0-1 1,0 0 0,1 0 0,-1 0-1,1 0 1,2 1 0,-1-1 7,0 0-1,0 0 1,1-1 0,-1 1 0,0-1 0,1 0-1,-1 0 1,0 0 0,1 0 0,-1 0 0,7-2 0,1-2 13,0 1 0,0-1 0,0-1 0,0 0 0,-1 0 0,14-10 0,-5 0-23,-1 0 0,-1-2 0,0 0 0,-2-1 0,17-23 0,-22 27 0,-1-1 0,0 0 0,-1 0 0,-1 0 0,0-1 0,-1 0 0,7-32 0,-13 48 0,0 0 0,0 0 0,0 0 0,0 0 0,0-1 0,0 1 0,0 0 0,0 0 0,0 0 0,0 0 0,0 0 0,0 0 0,0 0 0,0-1 0,0 1 0,0 0 0,0 0 0,0 0 0,0 0 0,-1 0 0,1 0 0,0 0 0,0 0 0,0 0 0,0 0 0,0-1 0,0 1 0,0 0 0,0 0 0,0 0 0,-1 0 0,1 0 0,0 0 0,0 0 0,0 0 0,0 0 0,0 0 0,0 0 0,0 0 0,-1 0 0,1 0 0,0 0 0,0 0 0,0 0 0,0 0 0,0 0 0,0 0 0,0 0 0,0 0 0,-1 0 0,1 0 0,0 0 0,0 0 0,0 0 0,0 1 0,0-1 0,0 0 0,0 0 0,0 0 0,0 0 0,-1 0 0,1 0 0,0 0 0,0 0 0,0 0 0,0 0 0,0 1 0,0-1 0,0 0 0,-9 8 0,-8 17 0,1 0 0,1 1 0,1 1 0,1 1 0,2 0 0,-15 52 0,24-73 0,1-1 0,-1 0 0,1 1 0,0-1 0,1 0 0,-1 1 0,1-1 0,1 1 0,1 10 0,-2-15 0,1-1 0,-1 0 0,1 0 0,-1 1 0,1-1 0,0 0 0,-1 0 0,1 0 0,0 0 0,0 0 0,0 0 0,0 0 0,0 0 0,0 0 0,0 0 0,0-1 0,0 1 0,1 0 0,0 0 0,1 0 0,0 0 0,0-1 0,0 0 0,0 1 0,0-1 0,-1 0 0,1 0 0,0-1 0,0 1 0,0 0 0,0-1 0,4-1 0,3-2 0,1-1 0,-1 1 0,0-2 0,0 0 0,-1 0 0,1 0 0,-1-1 0,-1-1 0,11-10 0,-1-1 0,-2 0 0,0-2 0,15-23 0,-20 25 0,0 0 0,-1 0 0,0-2 0,9-31 0,-58 121 0,25-42-22,3-8-280,0 1 0,2-1 0,1 2 0,0-1 1,1 1-1,-5 31 0,12-52 100,0 1 0,-1 0 0,1 0 0,0-1 0,0 1 0,0 0 0,0 0 0,0-1 0,1 1 0,-1 0 0,0-1 0,0 1 1,0 0-1,0 0 0,1-1 0,-1 1 0,0 0 0,1-1 0,-1 1 0,1-1 0,-1 1 0,1 0 0,-1-1 0,1 1 0,-1-1 0,1 1 1,-1-1-1,1 0 0,0 1 0,-1-1 0,1 1 0,0-1 0,-1 0 0,1 0 0,0 1 0,29-3-6371,1-9-927</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4.736"/>
    </inkml:context>
    <inkml:brush xml:id="br0">
      <inkml:brushProperty name="width" value="0.025" units="cm"/>
      <inkml:brushProperty name="height" value="0.025" units="cm"/>
    </inkml:brush>
  </inkml:definitions>
  <inkml:trace contextRef="#ctx0" brushRef="#br0">344 8 18578,'0'0'8322,"-9"-3"-5375,5 2-2778,0 0 1,-1 0-1,1 1 0,0-1 1,0 1-1,-1 0 1,1 0-1,0 0 0,-1 1 1,1-1-1,-8 3 1,3 0-23,0 1 1,0 0 0,0 1 0,0 0 0,-11 8 0,16-10-148,-104 79 0,96-72 0,0 1 0,0 1 0,1 0 0,1 0 0,0 1 0,-10 18 0,19-29 2,-1 0-1,1 1 1,0-1-1,0 0 1,0 0-1,0 1 1,0-1-1,0 1 1,1-1-1,-1 1 1,1-1 0,0 1-1,0-1 1,0 1-1,0-1 1,0 1-1,0 0 1,1-1-1,-1 1 1,1-1-1,1 3 1,-1-3-1,1 0 0,-1 0 1,1 0-1,0-1 0,0 1 0,0-1 1,0 1-1,0-1 0,0 1 0,0-1 0,0 0 1,0 0-1,1 0 0,-1 0 0,1-1 1,-1 1-1,4 0 0,10 1-80,1-1 1,-1-1-1,1 0 0,-1-1 0,19-4 1,-17 2-1588,0-2 0,0 0 1,29-13-1,2-4-5861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10.548"/>
    </inkml:context>
    <inkml:brush xml:id="br0">
      <inkml:brushProperty name="width" value="0.025" units="cm"/>
      <inkml:brushProperty name="height" value="0.025" units="cm"/>
      <inkml:brushProperty name="color" value="#E71224"/>
    </inkml:brush>
  </inkml:definitions>
  <inkml:trace contextRef="#ctx0" brushRef="#br0">9 1 7079,'0'0'6892,"0"10"-5670,0-9-1203,10 167 1404,-6-130-2817,11 42 1,-7-45 212,-2 1 0,-2 0 0,0 54-1,-14 110 3338,0-8-1803,12-145-1732,-1 21 335,-8-23 4017,-4-5 317,-9 70 0,17-86-4711,2 1 0,2 27 0,0-40-3277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5.075"/>
    </inkml:context>
    <inkml:brush xml:id="br0">
      <inkml:brushProperty name="width" value="0.025" units="cm"/>
      <inkml:brushProperty name="height" value="0.025" units="cm"/>
    </inkml:brush>
  </inkml:definitions>
  <inkml:trace contextRef="#ctx0" brushRef="#br0">120 133 20083,'0'0'3555,"-9"-1"188,-31 1-1368,39-1-2332,1 1 0,-1 0-1,1 0 1,-1 0 0,0 0 0,1 0-1,-1 0 1,0 0 0,1 0-1,-1 1 1,1-1 0,-1 0 0,1 0-1,-1 0 1,0 1 0,1-1 0,-1 0-1,1 1 1,-1-1 0,1 0-1,-1 1 1,1-1 0,-1 1 0,1-1-1,0 1 1,-1-1 0,1 1 0,0-1-1,-1 1 1,1-1 0,0 1-1,0-1 1,-1 1 0,1-1 0,0 1-1,0 0 1,0-1 0,0 1 0,0-1-1,0 1 1,0 0 0,0-1 0,0 1-1,0 0 1,0 0 0,1 0-10,-1 1 0,0-1 1,1 0-1,0 1 0,-1-1 0,1 0 1,0 0-1,0 1 0,-1-1 1,1 0-1,0 0 0,0 0 1,0 0-1,0 0 0,2 1 1,5 1-16,0-1 0,0 0 0,0 0 0,0 0 1,0-1-1,1-1 0,-1 1 0,0-1 1,0-1-1,1 1 0,-1-1 0,0-1 1,0 1-1,0-2 0,0 1 0,0-1 1,12-6-1,-10 4-5,-1 0 0,0 0 0,0-1 0,-1 0 1,0 0-1,0-1 0,0 0 0,-1 0 0,0-1 0,-1 0 1,1 0-1,-1-1 0,8-16 0,-13 24-13,0 0 0,-1 0 0,1 0 0,0 0 0,-1 0 0,1-1 0,-1 1 0,1 0 0,-1 0 0,0 0 0,0-1 0,1 1 0,-1 0 0,0 0 0,0-1 0,0 1 0,0 0 0,0 0 0,-1-1 0,1 1 0,0 0 0,0 0 0,-1-1 0,1 1 0,-1 0 0,1 0 0,-1 0 0,0 0 0,1 0 0,-1 0 0,0 0 0,0 0 0,1 0 0,-1 0 0,0 0 0,0 0 0,0 1 0,0-1 0,0 0 0,-1 1 0,1-1 0,0 0 0,0 1 0,0 0 0,0-1 0,-1 1 0,1 0 0,0-1 0,0 1 0,-1 0 0,1 0 0,0 0 0,0 0 0,-1 0 0,1 1 0,-2-1 0,-8 1 0,0 0 0,1 1 0,-1 0 0,1 0 0,-17 7 0,9-2 0,0 2 0,1-1 0,0 2 0,1 0 0,0 2 0,1-1 0,0 2 0,0 0 0,2 0 0,0 2 0,0-1 0,-20 33 0,31-44 0,1 0 0,-1 0 0,1 0 0,-1 0 0,1 0 0,0 0 0,1 0 0,-1 0 0,0 0 0,1 0 0,0 1 0,0-1 0,0 0 0,0 0 0,0 1 0,0-1 0,1 0 0,1 5 0,-1-6 0,1 0 0,0 1 0,-1-1 0,1 0 0,0 0 0,0 0 0,0 0 0,0 0 0,1-1 0,-1 1 0,0-1 0,1 1 0,-1-1 0,1 0 0,-1 0 0,1 0 0,0 0 0,-1 0 0,1-1 0,5 1 0,98 10-2359,55-17-7400,-83-4-1986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4.568"/>
    </inkml:context>
    <inkml:brush xml:id="br0">
      <inkml:brushProperty name="width" value="0.025" units="cm"/>
      <inkml:brushProperty name="height" value="0.025" units="cm"/>
    </inkml:brush>
  </inkml:definitions>
  <inkml:trace contextRef="#ctx0" brushRef="#br0">12 1 14862,'0'0'15150,"2"10"-14931,3 10-98,-1 0-1,-1 1 0,-1-1 0,-1 42 1,-15 92 973,7-95-674,0 83 0,7-141-420,0 0 0,0 1 0,0-1 0,0 0 0,0 1 0,0-1 0,0 0 0,0 1 0,0-1 0,1 0 0,-1 1 0,0-1 0,1 0 0,-1 0 0,1 1 0,0-1 0,-1 0 0,1 0 0,0 0 0,0 0 0,0 0 0,-1 0 0,1 0 0,0 0 0,0 0 0,1 0 0,-1 0 0,0-1 0,0 1 0,0-1 0,0 1 0,1 0 0,-1-1 0,0 0 0,0 1 0,1-1 0,-1 0 0,0 0 0,1 0 0,-1 1 0,0-2 0,1 1 0,-1 0 0,3 0 0,1-2 0,-1 1 0,1-1 0,0 0 0,-1 0 0,1 0 0,-1-1 0,0 1 0,0-1 0,0 0 0,0 0 0,4-5 0,34-42 0,-3-2 0,39-64 0,-69 102 0,-6 9 0,0 1 0,0-1 0,0 1 0,0-1 0,1 1 0,0 1 0,6-7 0,-9 11 0,-1-1 0,1 1 0,-1-1 0,1 0 0,-1 1 0,1-1 0,-1 1 0,1-1 0,-1 1 0,0-1 0,1 1 0,-1 0 0,0-1 0,1 1 0,-1-1 0,0 1 0,0 0 0,0-1 0,1 1 0,-1 0 0,0-1 0,0 1 0,0 0 0,0-1 0,0 1 0,0 0 0,-1-1 0,1 1 0,0 1 0,1 28 0,-1-28 0,-2 29 0,-8 49 0,5-51 0,-2 49 0,7-78 0,0 1 0,1-1 0,-1 0 0,0 0 0,0 1 0,0-1 0,0 0 0,1 0 0,-1 1 0,0-1 0,0 0 0,1 0 0,-1 0 0,0 1 0,1-1 0,-1 0 0,0 0 0,0 0 0,1 0 0,-1 0 0,0 0 0,1 0 0,-1 0 0,0 0 0,1 0 0,-1 0 0,0 0 0,1 0 0,-1 0 0,0 0 0,1 0 0,-1 0 0,0 0 0,0 0 0,1 0 0,-1 0 0,0-1 0,1 1 0,-1 0 0,0 0 0,0 0 0,1 0 0,-1-1 0,0 1 0,0 0 0,0 0 0,1-1 0,-1 1 0,0 0 0,0 0 0,0-1 0,1 1 0,19-19 0,-1 0 0,0-1 0,21-30 0,22-22 0,-58 68 0,0-1 0,0 0 0,0 0 0,1 1 0,0 0 0,0-1 0,0 2 0,0-1 0,1 1 0,-1 0 0,1 0 0,12-4 0,-17 7 0,0 0 0,-1 0 0,1 0 0,0 0 0,0 0 0,0 0 0,-1 1 0,1-1 0,0 0 0,0 0 0,-1 1 0,1-1 0,0 0 0,0 1 0,-1-1 0,1 1 0,0-1 0,-1 1 0,1-1 0,-1 1 0,1 0 0,-1-1 0,1 1 0,-1 0 0,1-1 0,-1 1 0,0 0 0,1 0 0,-1-1 0,0 1 0,1 0 0,-1 0 0,0-1 0,0 1 0,0 0 0,0 0 0,0 0 0,0 0 0,1 41 0,-1-32 0,-2 12 0,0 1 0,-1-1 0,-13 42 0,10-39 0,6-23 28,4-7-384,5-12-4153,8-22-7374</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5.386"/>
    </inkml:context>
    <inkml:brush xml:id="br0">
      <inkml:brushProperty name="width" value="0.025" units="cm"/>
      <inkml:brushProperty name="height" value="0.025" units="cm"/>
    </inkml:brush>
  </inkml:definitions>
  <inkml:trace contextRef="#ctx0" brushRef="#br0">16 49 6118,'0'0'22229,"2"14"-21023,4 31-804,-2 0-1,-2 0 0,-2 1 0,-3-1 1,-8 55-1,-5 105 405,20-197-806,4-14 0,6-16 0,-3-2 0,-1 1 0,-1-2 0,-1 1 0,-1-1 0,5-41 0,-5 9 0,-1-81 0,-10 120 0,-3 30 0,-5 31 0,12-42 0,-2 15 0,1-1 0,0 0 0,1 0 0,2 17 0,-2-29 0,1 0 0,-1 0 0,1 0 0,0 0 0,-1 0 0,2 0 0,-1 0 0,0 0 0,0 0 0,1-1 0,0 1 0,-1 0 0,1-1 0,0 0 0,0 1 0,0-1 0,1 0 0,-1 0 0,0 0 0,1 0 0,-1-1 0,1 1 0,0-1 0,0 1 0,-1-1 0,7 2 0,-3-2 0,0 0 0,0 0 0,0 0 0,1-1 0,-1 0 0,0 0 0,0 0 0,0-1 0,0 0 0,0 0 0,0-1 0,0 1 0,0-1 0,0-1 0,7-3 0,-5 1 0,-1 0 0,0 0 0,0-1 0,0 0 0,0 0 0,-1-1 0,0 0 0,-1 0 0,9-13 0,-5 4 0,-1-1 0,0 0 0,-1 0 0,-1-1 0,0 1 0,-2-1 0,0-1 0,-1 1 0,1-32 0,-4 40 0,-3-49 0,3 58 0,0 0 0,0 0 0,0 0 0,0 0 0,0 0 0,-1 0 0,1 0 0,0 0 0,-1 0 0,1 0 0,-1 0 0,1 0 0,-1 0 0,1 0 0,-1 1 0,0-1 0,1 0 0,-1 0 0,0 1 0,0-1 0,0 0 0,1 1 0,-1-1 0,0 1 0,0-1 0,0 1 0,0-1 0,0 1 0,0 0 0,0-1 0,0 1 0,0 0 0,0 0 0,0 0 0,0 0 0,0 0 0,-1 0 0,1 0 0,0 0 0,0 0 0,0 0 0,0 1 0,0-1 0,-2 1 0,1 1 0,-1-1 0,0 1 0,0 0 0,1 0 0,-1 0 0,1 0 0,0 0 0,0 1 0,0-1 0,0 1 0,0 0 0,0-1 0,-2 6 0,-18 46 0,14-33 0,-4 9 0,1 1 0,1-1 0,1 2 0,2-1 0,1 1 0,-2 60 0,8-91 0,-1 1 0,1-1 0,1 1 0,-1-1 0,0 0 0,0 1 0,0-1 0,1 0 0,-1 1 0,1-1 0,-1 0 0,1 0 0,-1 1 0,1-1 0,0 0 0,-1 0 0,1 0 0,0 0 0,0 0 0,0 0 0,0 0 0,0 0 0,0 0 0,0 0 0,0-1 0,1 1 0,1 1 0,1-2 0,-1 1 0,1 0 0,-1-1 0,0 0 0,1 0 0,-1 0 0,1 0 0,-1 0 0,1-1 0,6-1 0,5-3 0,-1 0 0,1 0 0,27-16 0,-5-3 0,-27 16 0,1 1 0,0 0 0,0 1 0,0 0 0,1 1 0,18-6 0,-30 11 0,1 0 0,0 0 0,0 0 0,0 1 0,0-1 0,-1 0 0,1 0 0,0 1 0,0-1 0,-1 0 0,1 1 0,0-1 0,-1 1 0,1-1 0,0 1 0,-1-1 0,1 1 0,0-1 0,-1 1 0,1-1 0,-1 1 0,1 0 0,-1 0 0,0-1 0,1 1 0,-1 0 0,0 0 0,1-1 0,-1 1 0,0 0 0,0 0 0,0-1 0,0 1 0,1 0 0,-1 0 0,0 0 0,-1 0 0,1-1 0,0 1 0,0 0 0,0 0 0,-1 1 0,-4 40 0,-22 28-526,21-58 27,1-1-1,1 1 0,0-1 1,0 1-1,-3 20 1,7-26-4882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5.743"/>
    </inkml:context>
    <inkml:brush xml:id="br0">
      <inkml:brushProperty name="width" value="0.025" units="cm"/>
      <inkml:brushProperty name="height" value="0.025" units="cm"/>
    </inkml:brush>
  </inkml:definitions>
  <inkml:trace contextRef="#ctx0" brushRef="#br0">50 94 18578,'0'0'13687,"11"4"-13249,-8-3-425,-1 1-11,1-1-1,0 0 1,0 0 0,-1 0-1,1 0 1,0 0-1,0-1 1,0 1-1,0-1 1,0 0 0,0 1-1,0-2 1,0 1-1,0 0 1,0 0 0,0-1-1,0 0 1,0 0-1,-1 0 1,1 0 0,0 0-1,0 0 1,-1-1-1,1 1 1,-1-1-1,1 1 1,-1-1 0,0 0-1,0 0 1,0-1-1,3-2 1,-3 2-2,1 0 0,-1-1 0,0 1 0,0-1 0,0 0 0,-1 0 0,1 1 0,-1-1 0,0 0 0,0 0 0,0 0 0,-1 0 0,1 0 0,-1-6 0,0 9 0,0 1 0,0-1 0,0 0 0,-1 0 0,1 0 0,0 0 0,0 1 0,-1-1 0,1 0 0,0 0 0,-1 1 0,1-1 0,-1 0 0,1 1 0,-1-1 0,1 0 0,-1 1 0,1-1 0,-1 1 0,0-1 0,1 0 0,-1 1 0,0 0 0,0-1 0,1 1 0,-2-1 0,0 1 0,0 0 0,-1 0 0,1 0 0,0 0 0,0 0 0,0 1 0,0-1 0,0 1 0,-1-1 0,1 1 0,0 0 0,0 0 0,0 0 0,1 0 0,-4 1 0,-3 4 0,0 0 0,0 1 0,0 0 0,1 0 0,-1 0 0,2 1 0,-1 0 0,1 0 0,1 1 0,-8 15 0,6-10 0,0 0 0,2 0 0,-1 1 0,2-1 0,0 1 0,-2 23 0,5-35-2,1 0-1,0 0 1,0 1-1,0-1 1,0 0 0,0 0-1,1 0 1,0 0-1,-1 0 1,1 0-1,0 0 1,1 0 0,-1 0-1,0-1 1,1 1-1,0 0 1,-1-1 0,1 1-1,0-1 1,0 0-1,0 1 1,1-1-1,-1 0 1,1 0 0,-1 0-1,1-1 1,-1 1-1,1-1 1,0 1 0,0-1-1,0 0 1,0 0-1,0 0 1,0-1-1,0 1 1,6 0 0,3 0-340,1 0 0,-1-1 0,1 0 0,-1-1 1,1 0-1,-1-1 0,0-1 0,15-4 0,28-16-8439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7.061"/>
    </inkml:context>
    <inkml:brush xml:id="br0">
      <inkml:brushProperty name="width" value="0.025" units="cm"/>
      <inkml:brushProperty name="height" value="0.025" units="cm"/>
    </inkml:brush>
  </inkml:definitions>
  <inkml:trace contextRef="#ctx0" brushRef="#br0">68 1 11082,'5'1'9067,"-5"-1"-8846,0 0 0,0 0 0,0 0 0,0 0 0,0 0 1,0 0-1,0 1 0,0-1 0,0 0 0,0 0 0,0 0 0,2 15 2338,-3 20-1943,-5 9 1309,-24 85 1,20-94-1428,1 1 1,2 0-1,-5 72 1,12-106-494,1 0 0,-1 0 0,1 0 0,-1 0 0,1 0 0,0 0-1,0 0 1,0 0 0,0 0 0,0 0 0,0 0 0,0-1 0,1 1 0,-1 0 0,0-1 0,1 0 0,0 1-1,-1-1 1,1 0 0,0 0 0,0 1 0,-1-1 0,1-1 0,0 1 0,0 0 0,0 0 0,0-1 0,0 1-1,1-1 1,-1 0 0,0 1 0,0-1 0,0 0 0,3-1 0,9 2-476,0-1-1,0 0 1,27-6-1,-24 2-1366,-1 0-1,0-2 1,0 0-1,18-10 1,14-8-7035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7.416"/>
    </inkml:context>
    <inkml:brush xml:id="br0">
      <inkml:brushProperty name="width" value="0.025" units="cm"/>
      <inkml:brushProperty name="height" value="0.025" units="cm"/>
    </inkml:brush>
  </inkml:definitions>
  <inkml:trace contextRef="#ctx0" brushRef="#br0">197 0 12556,'-15'10'7970,"-9"7"-5888,-1 1 1,-32 32-1,50-43-1805,-1 1 0,2 0 0,-1 0 0,1 0 1,0 1-1,0 0 0,1 0 0,1 1 0,-1-1 0,1 1 0,1 0 0,-5 19 0,8-26-258,0-1-1,-1 0 0,1 0 0,0 1 1,0-1-1,0 0 0,0 1 1,1-1-1,-1 0 0,1 0 0,-1 1 1,1-1-1,0 0 0,0 0 0,0 0 1,0 0-1,0 0 0,0 0 1,0 0-1,1 0 0,-1-1 0,1 1 1,2 2-1,-1-3-6,0 1-1,0 0 1,0-1-1,0 0 1,1 0 0,-1 0-1,1 0 1,-1 0 0,0-1-1,1 1 1,-1-1 0,1 0-1,5-1 1,3 0 13,-1-1-1,0 0 1,0-1-1,0 0 1,0-1-1,-1 0 1,1 0-1,14-10 1,-13 5 90,0 0 1,0 0-1,-1-2 1,0 1-1,-1-1 1,10-14-1,-15 18-56,0 0-1,-1 0 1,0-1-1,-1 0 1,1 1-1,-1-1 1,-1 0-1,0-1 1,0 1-1,0 0 1,-1-1-1,0-10 1,-1 18-59,0 0 0,0 0 0,0 0 0,0-1 0,0 1 0,0 0 0,0 0 0,0 0 0,-1 0 0,1-1 0,0 1 0,-1 0 0,1 0 0,-1 0 0,0 0 0,1 0 0,-1 0 0,0 0 0,1 0 0,-1 0 0,0 0 0,0 1 0,0-1 0,0 0 0,0 0 0,0 1 0,-1-1 0,0 0 0,-1 0 0,1 1 0,0 0 0,-1-1 0,1 1 0,0 0 0,-1 0 0,1 1 0,0-1 0,-1 0 0,1 1 0,-5 1 0,-1 1 0,-1 1 0,1-1 0,-1 2 0,1-1 0,0 1 0,-8 7 0,13-10 0,-2 2 0,0 1 0,1-1 0,-1 1 0,1 0 0,0 0 0,-5 8 0,9-13-30,0 1 1,0-1-1,0 0 0,0 1 0,0-1 1,0 0-1,0 1 0,0-1 0,0 0 1,0 1-1,1-1 0,-1 0 0,0 1 1,0-1-1,0 0 0,1 0 1,-1 1-1,0-1 0,0 0 0,1 0 1,-1 1-1,0-1 0,1 0 0,-1 0 1,0 0-1,1 1 0,-1-1 1,0 0-1,1 0 0,-1 0 0,0 0 1,1 0-1,-1 0 0,0 0 0,1 0 1,-1 0-1,0 0 0,1 0 0,-1 0 1,0 0-1,1 0 0,-1 0 1,0 0-1,1 0 0,-1 0 0,0-1 1,1 1-1,-1 0 0,0 0 0,1 0 1,-1-1-1,1 1 0,-1 0-193,5-2-1118,1 0 1,-1 0-1,1-1 1,-1 1-1,0-1 1,0-1-1,0 1 1,6-6-1,21-19-11060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7.932"/>
    </inkml:context>
    <inkml:brush xml:id="br0">
      <inkml:brushProperty name="width" value="0.025" units="cm"/>
      <inkml:brushProperty name="height" value="0.025" units="cm"/>
    </inkml:brush>
  </inkml:definitions>
  <inkml:trace contextRef="#ctx0" brushRef="#br0">0 0 5605,'0'0'25251,"3"14"-24093,1 21-781,-1 66-1,-3-100-376,0 1 0,-1-1 0,1 1 0,0-1 0,0 1 0,0 0 0,0-1 0,1 1 0,-1-1 0,0 1 0,1-1 0,-1 1 0,1-1 0,-1 1 0,1-1 0,0 0 0,0 1 0,-1-1 0,1 0 0,0 1 0,0-1 0,0 0 0,1 0 0,-1 0 0,0 0 0,0 0 0,2 1 0,-1-1 0,1-1 0,0 0 0,-1 1 0,1-1 0,-1 0 0,1 0 0,0 0 0,-1-1 0,1 1 0,-1-1 0,1 1 0,-1-1 0,1 0 0,3-2 0,10-4 0,-1-1 0,0-1 0,26-20 0,-18 8 0,-18 15 0,0 1 0,1 0 0,-1 1 0,1-1 0,0 1 0,0 0 0,1 1 0,10-5 0,-16 8 0,-1 0 0,1 0 0,0 0 0,-1 0 0,1 0 0,-1 0 0,1 1 0,-1-1 0,1 0 0,-1 0 0,1 1 0,-1-1 0,1 0 0,-1 1 0,1-1 0,-1 1 0,0-1 0,1 0 0,-1 1 0,0-1 0,1 1 0,-1-1 0,0 1 0,1-1 0,-1 1 0,0-1 0,0 1 0,0 0 0,0-1 0,0 1 0,1-1 0,-1 1 0,0-1 0,0 1 0,0 0 0,0-1 0,-1 1 0,1 0 0,0 32 0,0-25 0,-2 25 0,1-24 0,0 1 0,1 0 0,0-1 0,0 1 0,4 19 0,-3-29 0,-1 0 0,0 1 0,1-1 0,-1 0 0,0 0 0,0 0 0,1 1 0,-1-1 0,0 0 0,1 0 0,-1 0 0,1 0 0,-1 0 0,0 0 0,1 1 0,-1-1 0,0 0 0,1 0 0,-1 0 0,0 0 0,1 0 0,-1-1 0,1 1 0,-1 0 0,0 0 0,1 0 0,-1 0 0,0 0 0,1 0 0,-1-1 0,0 1 0,1 0 0,-1 0 0,0 0 0,1-1 0,-1 1 0,0 0 0,1-1 0,12-9 0,-5-1 121,-6 8-190,-1 1 0,1-1 0,0 1 0,-1 0 0,1 0 1,0 0-1,0 0 0,0 0 0,1 0 0,-1 0 0,0 1 0,1-1 0,-1 1 0,5-2 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8.661"/>
    </inkml:context>
    <inkml:brush xml:id="br0">
      <inkml:brushProperty name="width" value="0.025" units="cm"/>
      <inkml:brushProperty name="height" value="0.025" units="cm"/>
    </inkml:brush>
  </inkml:definitions>
  <inkml:trace contextRef="#ctx0" brushRef="#br0">136 27 9385,'0'0'19827,"-11"-2"-18402,7 2-1370,-1-1 0,1 1 0,0 0 0,-1 0 0,1 0 0,0 1 0,-1-1-1,1 1 1,0 0 0,0 1 0,-1-1 0,1 1 0,0-1 0,0 1 0,1 0 0,-1 1 0,0-1 0,1 1 0,-1-1 0,1 1 0,0 0 0,0 1-1,0-1 1,0 0 0,1 1 0,-1-1 0,1 1 0,0 0 0,0 0 0,-2 6 0,2-7-57,0 1 0,0 0 0,1-1 0,0 1 0,-1 0 0,1 0 0,1 0-1,-1 0 1,1 0 0,-1 0 0,1 0 0,0 0 0,0 0 0,2 7 0,-2-10 3,1 0-1,-1 0 1,1 0-1,-1 0 1,1 0 0,-1-1-1,1 1 1,0 0 0,-1 0-1,1-1 1,0 1-1,-1 0 1,1-1 0,0 1-1,0-1 1,0 1-1,0-1 1,0 1 0,0-1-1,-1 1 1,1-1 0,2 0-1,0 1 10,0-1-1,0 0 0,0 0 1,0-1-1,0 1 1,0-1-1,0 1 0,0-1 1,0 0-1,0 0 1,3-2-1,12-7 18,-1 0 0,0-2 0,0 0 0,-1 0 0,0-2 0,15-17 0,35-28-253,-66 58 215,0 1 1,0 0-1,1-1 0,-1 1 1,0 0-1,1-1 1,-1 1-1,0 0 1,1 0-1,-1 0 1,1-1-1,-1 1 0,0 0 1,1 0-1,-1 0 1,1 0-1,-1 0 1,0-1-1,1 1 1,-1 0-1,1 0 0,-1 0 1,1 0-1,-1 0 1,1 0-1,-1 1 1,0-1-1,1 0 1,-1 0-1,1 0 0,-1 0 1,0 0-1,1 1 1,-1-1-1,1 1 1,4 17-161,-9 36 137,3-47 31,-53 711 959,55-717-956,-1 1 0,0 0 0,0-1 0,0 1 0,0 0 0,0-1 0,0 1 0,-1 0 0,1-1 0,0 1 0,-1-1 0,0 1 0,1-1 0,-1 1 0,0-1 0,1 1 0,-1-1 0,0 0 0,0 1 0,-3 1 0,3-2 0,0-1 0,0 0 0,0 0 0,0 1 0,0-1 0,0 0 0,-1 0 0,1 0 0,0 0 0,0-1 0,0 1 0,0 0 0,0 0 0,-1-1 0,1 1 0,0 0 0,0-1 0,0 1 0,0-1 0,0 0 0,-1-1 0,-5-3 0,0 0 0,1 0 0,0-1 0,0 0 0,0-1 0,-7-10 0,5 2 0,-1 0 0,2-1 0,0 1 0,1-2 0,1 1 0,0 0 0,1-1 0,1 0 0,-2-29 0,5 33 0,0 1 0,0-1 0,1 0 0,1 1 0,0-1 0,1 1 0,0 0 0,0 0 0,2 0 0,0 0 0,0 1 0,1 0 0,13-20 0,27-25-1959,-12 21-3241,10-6-6251</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6.024"/>
    </inkml:context>
    <inkml:brush xml:id="br0">
      <inkml:brushProperty name="width" value="0.025" units="cm"/>
      <inkml:brushProperty name="height" value="0.025" units="cm"/>
    </inkml:brush>
  </inkml:definitions>
  <inkml:trace contextRef="#ctx0" brushRef="#br0">3 1 12107,'0'0'8793,"0"14"-5676,-2 76-576,3 165 1506,0-247-4008,0-1 1,1 0-1,0-1 1,0 1-1,0 0 1,1-1 0,6 13-1,-8-18-12,0 1 1,-1-1-1,1 0 1,0 0-1,0 1 1,0-1-1,0 0 1,0 0-1,0 0 1,0 0-1,1 0 1,-1-1-1,0 1 1,0 0-1,1 0 1,-1-1-1,1 1 1,-1-1-1,0 1 1,1-1-1,-1 0 1,1 0-1,-1 1 1,1-1-1,-1 0 0,1 0 1,-1 0-1,1-1 1,-1 1-1,1 0 1,-1 0-1,0-1 1,1 1-1,-1-1 1,1 1-1,-1-1 1,0 0-1,0 0 1,1 1-1,-1-1 1,0 0-1,0 0 1,0 0-1,0 0 1,1-2-1,7-5 16,-1-1 0,-1 0-1,0 0 1,0-1 0,0 0 0,-2 0-1,7-13 1,29-85 153,-14 33-152,-27 75-44,0 0 0,0 1 0,0-1 0,1 0 0,-1 0 0,0 0 0,0 0 0,0 0 0,0 0 0,0 0 0,0 0 0,1 1 0,-1-1 0,0 0 0,0 0 0,0 0 0,0 0 0,1 0 0,-1 0 0,0 0 0,0 0 0,0 0 0,0 0 0,1 0 0,-1 0 0,0 0 0,0 0 0,0 0 0,0 0 0,0 0 0,1 0 0,-1-1 0,0 1 0,0 0 0,0 0 0,0 0 0,0 0 0,1 0 0,-1 0 0,0 0 0,0 0 0,0-1 0,0 1 0,0 0 0,0 0 0,0 0 0,1 0 0,-1 0 0,0-1 0,0 1 0,0 0 0,0 0 0,0 0 0,0 0 0,0-1 0,0 1 0,0 0 0,0 0 0,0 0 0,0 0 0,0-1 0,0 1 0,0 0 0,3 23 0,-2 43 0,-1-58 0,-2 85 0,2-93 0,0 0 0,0 0 0,0 0 0,0 1 0,0-1 0,0 0 0,0 0 0,0 0 0,0 1 0,0-1 0,0 0 0,0 0 0,0 1 0,0-1 0,0 0 0,0 0 0,0 0 0,0 1 0,0-1 0,0 0 0,0 0 0,0 0 0,0 1 0,0-1 0,0 0 0,1 0 0,-1 0 0,0 0 0,0 1 0,0-1 0,0 0 0,0 0 0,1 0 0,-1 0 0,0 0 0,0 0 0,0 1 0,1-1 0,-1 0 0,0 0 0,0 0 0,0 0 0,1 0 0,-1 0 0,0 0 0,0 0 0,0 0 0,1 0 0,-1 0 0,0 0 0,0 0 0,0 0 0,1 0 0,12-11 0,9-20 0,3-10 0,-13 17 0,2 1 0,1 1 0,1 0 0,29-30 0,-44 51 0,-1 0 0,1 1 0,0-1 0,0 0 0,0 0 0,-1 1 0,1-1 0,0 0 0,0 1 0,0-1 0,0 1 0,0-1 0,0 1 0,0 0 0,0-1 0,0 1 0,0 0 0,0 0 0,0 0 0,0 0 0,0 0 0,0 0 0,2 0 0,-2 1 0,0-1 0,0 1 0,0 0 0,0 0 0,-1-1 0,1 1 0,0 0 0,-1 0 0,1 0 0,-1 0 0,1 0 0,-1 0 0,1 0 0,-1 0 0,1 0 0,-1 0 0,0 0 0,1 2 0,0 11 0,0-1 0,-1 0 0,-1 16 0,1-13 0,0 179 0,0-193-60,-1 0 1,1-1-1,0 1 1,0 0-1,1 0 1,-1 0-1,0-1 1,1 1-1,-1 0 0,1 0 1,-1-1-1,1 1 1,0 0-1,0-1 1,1 3-1,-1-3-25,-1-1 0,1 0 0,-1 1-1,1-1 1,0 0 0,-1 0 0,1 0 0,-1 1-1,1-1 1,0 0 0,-1 0 0,1 0 0,0 0 0,-1 0-1,1 0 1,-1 0 0,1 0 0,0 0 0,-1 0-1,1-1 1,-1 1 0,1 0 0,0 0 0,-1 0-1,1-1 1,-1 1 0,1 0 0,0-1 0,3-3-711,0 1 0,0 0 0,0-1 0,0 0 0,-1 0 1,1 0-1,-1 0 0,5-10 0,12-24-8253</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6.614"/>
    </inkml:context>
    <inkml:brush xml:id="br0">
      <inkml:brushProperty name="width" value="0.025" units="cm"/>
      <inkml:brushProperty name="height" value="0.025" units="cm"/>
    </inkml:brush>
  </inkml:definitions>
  <inkml:trace contextRef="#ctx0" brushRef="#br0">154 136 15855,'-10'6'9225,"-17"6"-5786,10-5-2589,0 1-1,0 1 1,0 0-1,-16 13 1,32-21-850,0-1 0,0 1 0,0 0 0,0 0 0,0-1 0,0 1 0,0 0 0,0 0 0,0 0 0,1 0 0,-1 0 0,0 0 0,1 0 0,-1 0 0,1 0 0,-1 1 0,1-1 0,-1 0 0,1 0 0,0 0 0,0 1 0,-1-1 0,1 0 0,0 0 0,0 1 0,0 1 0,1-2 0,1 0 0,-1 0 0,0 0 0,0 0 0,0 0 0,1 0 0,-1-1 0,0 1 0,1 0 0,-1-1 0,0 1 0,1-1 0,-1 1 0,1-1 0,-1 0 0,1 1 0,2-1 0,13 1 0,0-1 0,28-2 0,-42 2 0,8-2-10,-1 1-1,0 1 1,1 0-1,-1 1 1,0-1-1,18 5 1,-25-4 10,-1 0 1,1 0-1,-1 0 1,0 1-1,1-1 1,-1 1-1,0-1 1,0 1-1,0 0 1,0 0-1,0 0 0,0 0 1,0 0-1,-1 0 1,1 0-1,-1 1 1,1-1-1,-1 1 1,0-1-1,0 1 1,0-1-1,0 1 1,-1 0-1,1-1 1,-1 1-1,0 0 1,1-1-1,-1 1 1,-1 5-1,1 17 59,1-46-59,1 0 0,9-35 0,-6 33 0,-1 0 0,1-28 0,-3 35 0,3 15 0,8 24 0,-2-3 0,-7-15 0,0 0 0,0-1 0,0 0 0,1 0 0,-1 0 0,1 0 0,0 0 0,0-1 0,1 0 0,-1 0 0,1-1 0,-1 1 0,1-1 0,0 0 0,0-1 0,0 0 0,0 0 0,0 0 0,0 0 0,0-1 0,0 0 0,0 0 0,0-1 0,0 0 0,0 0 0,9-2 0,-6 0 0,0-1 0,1 1 0,-1-1 0,-1-1 0,1 0 0,-1 0 0,1-1 0,-2 0 0,1 0 0,-1 0 0,0-1 0,0-1 0,0 1 0,-1-1 0,8-13 0,-10 13 0,0 0 0,0 0 0,0 0 0,-1 0 0,0-1 0,-1 1 0,0-1 0,0 1 0,-1-1 0,0-16 0,-1 24 0,0 1 0,0-1 0,0 0 0,-1 0 0,1 1 0,0-1 0,-1 0 0,1 1 0,0-1 0,-1 0 0,1 1 0,-1-1 0,1 0 0,-1 1 0,1-1 0,-1 1 0,0-1 0,1 1 0,-1 0 0,0-1 0,1 1 0,-1-1 0,0 1 0,1 0 0,-1 0 0,0-1 0,0 1 0,1 0 0,-1 0 0,0 0 0,0 0 0,1 0 0,-1 0 0,0 0 0,0 0 0,0 0 0,1 0 0,-1 1 0,0-1 0,0 0 0,1 0 0,-1 1 0,0-1 0,1 0 0,-1 1 0,0 0 0,-3 0 0,0 1 0,0 0 0,1 0 0,-1 0 0,1 0 0,0 0 0,-1 1 0,-2 3 0,-3 6 0,0 1 0,1-1 0,1 2 0,0-1 0,0 1 0,-5 20 0,9-26 0,0 1 0,1-1 0,0 1 0,1 0 0,0 0 0,0 0 0,1 0 0,0 0 0,0 0 0,1 0 0,0 0 0,3 10 0,-2-16 0,0 0 0,0 1 1,0-1-1,1 0 0,-1 0 0,1-1 0,0 1 0,-1 0 1,1-1-1,0 0 0,1 1 0,-1-1 0,0-1 0,0 1 1,1 0-1,-1-1 0,1 1 0,0-1 0,-1 0 0,1-1 1,0 1-1,0 0 0,5-1 0,0 1-280,1-1 0,-1 1 1,1-2-1,-1 1 0,0-2 0,1 1 0,-1-1 0,16-5 1,18-17-7297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10.888"/>
    </inkml:context>
    <inkml:brush xml:id="br0">
      <inkml:brushProperty name="width" value="0.025" units="cm"/>
      <inkml:brushProperty name="height" value="0.025" units="cm"/>
      <inkml:brushProperty name="color" value="#E71224"/>
    </inkml:brush>
  </inkml:definitions>
  <inkml:trace contextRef="#ctx0" brushRef="#br0">22 0 8840,'0'0'1794,"-12"86"-737,6-45-480,3-4-225,2-3 321,1-6 416,0-4-545,0-6-448,2-5-544,0-3-2467,-1-1-4676</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7.436"/>
    </inkml:context>
    <inkml:brush xml:id="br0">
      <inkml:brushProperty name="width" value="0.025" units="cm"/>
      <inkml:brushProperty name="height" value="0.025" units="cm"/>
    </inkml:brush>
  </inkml:definitions>
  <inkml:trace contextRef="#ctx0" brushRef="#br0">53 9 17136,'-2'9'4805,"-9"46"-1132,-2 3-1466,-9 97 0,21-124-1825,-2-8-202,2 0-1,1 0 0,1 0 0,1 0 1,6 29-1,-8-50-174,1 0 1,0 0-1,-1 0 1,1 0 0,0 0-1,0 0 1,0 0-1,0 0 1,0-1-1,1 1 1,-1 0-1,3 2 1,-3-3 6,-1-1 0,1 0 0,0 1 0,-1-1 1,1 0-1,-1 0 0,1 1 0,0-1 0,-1 0 0,1 0 1,0 0-1,-1 0 0,1 0 0,0 0 0,-1 0 0,1 0 1,0 0-1,-1 0 0,1-1 0,0 1 0,-1 0 0,1 0 0,0-1 1,-1 1-1,1 0 0,0-1 0,2-2 45,0 1 1,-1-1-1,1 0 1,-1 0-1,1 0 0,-1 0 1,0 0-1,0 0 1,0-1-1,-1 1 0,3-8 1,4-31-61,-1 0 0,-3 0 0,-1-57 0,-3 98-7,0 14-6,0-1 0,1 1 0,0-1 0,1 1 0,0-1 0,4 13 0,-4-22 15,-1 0 0,1 0 0,-1 1 0,1-1 0,0 0 0,0-1 0,0 1 0,0 0 0,1-1 0,-1 1 0,1-1 0,0 0 0,-1 1 0,1-1 0,0-1 0,0 1 0,1 0 0,-1-1 0,0 0 0,0 1 0,1-1 1,-1 0-1,0-1 0,1 1 0,-1-1 0,7 1 0,-2-1 8,0-1 1,0 0 0,0 0-1,0 0 1,0-1 0,0 0-1,-1-1 1,1 0 0,0 0-1,-1 0 1,0-1 0,0 0-1,0-1 1,-1 1 0,1-1-1,-1-1 1,0 1 0,0-1-1,-1 0 1,0 0 0,0-1-1,6-9 1,-2 2 8,-1 0 0,-1-1 0,0 0 0,-1 0 0,0 0 0,-1-1 0,-1 0 0,-1 1 0,0-2 0,1-19 0,-4 26-16,0 0 0,0 0 0,-1 1 0,-1-1 0,-2-10 0,4 18 0,-1-1 0,0 1 0,0 0 0,1-1 0,-2 1 0,1 0 0,0 0 0,0 0 0,-1 0 0,1 0 0,-1 0 0,1 1 0,-1-1 0,0 0 0,1 1 0,-1-1 0,0 1 0,0 0 0,0 0 0,-1-1 0,1 1 0,0 0 0,0 1 0,-1-1 0,-3 0 0,4 1 0,-1 0 0,1 0 0,-1 1 0,1-1 0,0 1 0,-1-1 0,1 1 0,0 0 0,0 0 0,0 0 0,-1 1 0,1-1 0,0 0 0,0 1 0,1-1 0,-1 1 0,0 0 0,0 0 0,1-1 0,-1 1 0,1 0 0,0 0 0,0 1 0,-1-1 0,0 4 0,-27 68 0,25-62 0,-5 15 0,2 0 0,0 0 0,2 1 0,-3 54 0,7-80 0,1 0 0,0-1 0,0 1 0,0 0 0,0-1 0,1 1 0,-1 0 0,0-1 0,1 1 0,-1-1 0,1 1 0,0 0 0,-1-1 0,1 1 0,0-1 0,0 0 0,0 1 0,0-1 0,0 0 0,0 1 0,0-1 0,0 0 0,1 0 0,-1 0 0,2 1 0,0-1 0,-1 0 0,1-1 0,0 1 0,0-1 0,-1 1 0,1-1 0,0 0 0,0 0 0,0 0 0,-1-1 0,1 1 0,0-1 0,4-1 0,10-4 0,-1 0 0,0-1 0,25-16 0,-38 21 0,20-11 0,-16 7 0,2 1 0,-1 0 0,0 0 0,1 1 0,0 0 0,0 0 0,0 1 0,0 1 0,12-3 0,-20 6 0,0-1 0,0 1 0,0 0 0,0-1 0,0 1 0,0 0 0,0 0 0,0-1 0,0 1 0,-1 0 0,1 0 0,0 0 0,-1 0 0,1 0 0,0 0 0,-1 0 0,0 1 0,1-1 0,-1 0 0,1 0 0,-1 0 0,0 0 0,0 1 0,0-1 0,0 0 0,0 0 0,0 0 0,0 1 0,0-1 0,-1 2 0,-1 46 0,2-47 0,-14 69 81,9-54-187,2 1 1,0-1-1,-1 25 0,4-42 1,0 0 0,0-1-1,0 1 1,1 0 0,-1 0-1,0 0 1,0 0-1,0 0 1,1 0 0,-1-1-1,0 1 1,0 0 0,0 0-1,1 0 1,-1 0 0,0 0-1,0 0 1,1 0 0,-1 0-1,0 0 1,0 0-1,1 0 1,-1 0 0,0 0-1,0 0 1,0 0 0,1 0-1,-1 0 1,0 0 0,0 1-1,1-1 1,-1 0 0,0 0-1,0 0 1,0 0-1,0 0 1,1 0 0,-1 1-1,0-1 1,0 0 0,0 0-1,0 0 1,1 1 0,-1-1-1,0 0 1,0 0 0,0 0-1,0 1 1,0-1-1,0 0 1,0 0 0,0 1-1,0-1 1,0 0 0,0 0-1,0 0 1,0 1 0,0-1-1,0 0 1,0 0-1,0 1 1,0-1 0,0 0-1,0 0 1,0 0 0,0 1-1,12-17-7387,3-11-6536</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7.804"/>
    </inkml:context>
    <inkml:brush xml:id="br0">
      <inkml:brushProperty name="width" value="0.025" units="cm"/>
      <inkml:brushProperty name="height" value="0.025" units="cm"/>
    </inkml:brush>
  </inkml:definitions>
  <inkml:trace contextRef="#ctx0" brushRef="#br0">0 135 19090,'0'0'12748,"9"8"-11958,-5-5-784,0 1 0,0-1 0,1 0 0,-1 0 0,1 0 0,-1-1 0,1 0 0,0 0 1,0 0-1,0 0 0,0-1 0,0 1 0,0-1 0,1-1 0,-1 1 0,0-1 0,1 0 0,-1 0 0,0-1 0,0 1 0,1-1 0,5-2 0,-2 0-6,1 0 0,-1-1 0,0 0 0,-1-1 0,1 1 0,-1-2 0,0 1 0,11-11 0,-15 12 0,-1 1 0,1-1 0,-1 0 0,0 0 0,0 0 0,-1-1 0,1 1 0,-1 0 0,0-1 0,0 0 0,0 0 0,-1 1 0,0-1 0,0 0 0,0 0 0,0 0 0,-1 0 0,0-6 0,0 10 0,0-1 0,0 1 0,0 0 0,0 0 0,0-1 0,0 1 0,-1 0 0,1 0 0,0 0 0,-1-1 0,1 1 0,-1 0 0,0 0 0,1 0 0,-1 0 0,0 0 0,1 0 0,-1 0 0,0 0 0,0 0 0,0 0 0,0 0 0,0 1 0,0-1 0,-2-1 0,1 2 0,-1-1 0,1 1 0,0-1 0,0 1 0,-1 0 0,1 0 0,0 0 0,0 1 0,-1-1 0,1 0 0,0 1 0,0 0 0,-3 0 0,-3 2 0,0 1 0,0 0 0,1 0 0,0 0 0,0 1 0,-12 10 0,-5 9 0,2 1 0,-22 32 0,38-48 0,0 0 0,1 0 0,0 0 0,0 0 0,1 1 0,0-1 0,1 1 0,0 0 0,1 0 0,0 1 0,-1 11 0,3-21 0,0 0 0,0 0 0,0 0 0,0 0 0,1 0 0,-1 0 0,0 0 0,1 0 0,-1-1 0,1 1 0,-1 0 0,1 0 0,-1 0 0,1-1 0,-1 1 0,1 0 0,0 0 0,-1-1 0,1 1 0,0-1 0,0 1 0,-1-1 0,1 1 0,0-1 0,0 1 0,1 0 0,33 5 0,35-13 0,-17-8-1112,-5-9-3771,-25 8-4465</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8.562"/>
    </inkml:context>
    <inkml:brush xml:id="br0">
      <inkml:brushProperty name="width" value="0.025" units="cm"/>
      <inkml:brushProperty name="height" value="0.025" units="cm"/>
    </inkml:brush>
  </inkml:definitions>
  <inkml:trace contextRef="#ctx0" brushRef="#br0">206 73 19731,'0'0'5439,"-9"-3"-2081,1 0-2811,0 1-1,0 0 0,0 0 1,0 0-1,-15 0 0,20 2-512,-1 0 0,0 1 0,1-1 0,-1 1 0,1 0 0,-1 0 0,1 0 0,-1 0 0,1 0 0,-1 1 0,1 0 0,0 0 0,0 0 0,0 0 0,0 0 0,0 0 0,1 1 0,-5 5 0,-2 3-42,1 1-1,0 0 1,1 0-1,0 0 1,-7 19-1,11-23 38,1 0 1,-1 0-1,1 0 1,0 1-1,1-1 0,0 0 1,0 1-1,1-1 1,0 1-1,2 10 0,-1-17-27,-1-1 0,1 1-1,0-1 1,0 1-1,0-1 1,0 1 0,0-1-1,0 0 1,0 0-1,0 0 1,1 0 0,-1 1-1,0-2 1,1 1 0,-1 0-1,1 0 1,-1 0-1,1-1 1,-1 1 0,1 0-1,0-1 1,-1 0-1,1 1 1,-1-1 0,1 0-1,0 0 1,-1 0 0,1 0-1,0 0 1,-1 0-1,1 0 1,2-1 0,4 0-4,0 0 0,0-1 0,0 0 1,0 0-1,12-5 0,-2-3 2,-1-1 0,0 0 0,0-1 0,-1-1 0,-1 0 0,0-2 0,-1 1 0,0-2 0,-1 0 0,-1 0 0,-1-1 0,0-1 0,-1 0 0,-1 0 0,-1-1 0,11-34 0,-55 105 0,27-32 0,-37 80 0,43-92 0,0 1 0,1-1 0,0 1 0,0-1 0,0 1 0,1 0 0,1-1 0,0 1 0,1 15 0,-1-23 0,1 0 0,-1-1 0,0 1 0,1 0 0,-1-1 0,0 1 0,1-1 0,-1 1 0,1 0 0,-1-1 0,1 1 0,0-1 0,-1 0 0,1 1 0,-1-1 0,1 1 0,0-1 0,-1 0 0,1 0 0,0 1 0,-1-1 0,1 0 0,0 0 0,0 0 0,-1 0 0,1 1 0,0-1 0,-1 0 0,1-1 0,0 1 0,0 0 0,-1 0 0,1 0 0,0 0 0,0 0 0,-1-1 0,1 1 0,1-1 0,26-11 0,-5-3 0,-2-1 0,0-1 0,20-22 0,-17 16 0,37-28 0,-60 50 0,0 0 0,0 1 0,0-1 0,0 0 0,0 0 0,0 0 0,0 1 0,0-1 0,1 1 0,-1-1 0,0 1 0,0-1 0,1 1 0,-1 0 0,0 0 0,1-1 0,-1 1 0,0 0 0,1 0 0,-1 0 0,1 1 0,1-1 0,-2 1 0,0 0 0,-1 0 0,1 0 0,0-1 0,-1 1 0,1 0 0,-1 0 0,1 0 0,-1 0 0,1 1 0,-1-1 0,0 0 0,0 0 0,1 0 0,-1 0 0,0 0 0,0 0 0,0 0 0,0 1 0,-1 1 0,0 12 0,-2 0 0,0 0 0,-5 15 0,5-19 0,2-5 0,-1 1 0,0 0 0,0 0 0,1 0 0,0 0 0,1 0 0,0 10 0,0-16 0,0-1 0,1 0 0,-1 1 0,0-1 0,1 1 0,-1-1 0,0 0 0,1 1 0,-1-1 0,0 0 0,1 1 0,-1-1 0,1 0 0,-1 0 0,1 1 0,-1-1 0,1 0 0,-1 0 0,1 0 0,-1 0 0,1 0 0,-1 0 0,1 1 0,-1-1 0,1 0 0,-1 0 0,1-1 0,-1 1 0,1 0 0,-1 0 0,1 0 0,-1 0 0,1 0 0,-1 0 0,1-1 0,-1 1 0,0 0 0,1 0 0,0-1 0,21-10 0,22-23 0,-35 26 0,0 0 0,1 1 0,0-1 0,0 2 0,0 0 0,1 0 0,0 1 0,0 0 0,22-6 0,-32 11-38,-1 0 1,1 0-1,0 0 1,0 0-1,-1 0 1,1 0-1,0 0 0,-1 0 1,1 0-1,0 0 1,0 0-1,-1 0 1,1 0-1,0 1 0,-1-1 1,1 0-1,0 1 1,-1-1-1,1 0 1,-1 1-1,1-1 0,0 1 1,-1-1-1,1 1 1,-1-1-1,0 1 1,1-1-1,-1 1 0,1 0 1,-1-1-1,0 1 1,1 0-1,-1-1 1,0 1-1,0 0 1,1-1-1,-1 1 0,0 0 1,0-1-1,0 1 1,0 0-1,0 0 1,0-1-1,0 1 0,0 0 1,0-1-1,-1 1 1,1 0-1,0 0 1,0-1-1,0 1 0,-2 1 1,2 2-583,-2-1 0,1 1 0,0 0 0,-1-1 1,0 1-1,0-1 0,0 0 0,-4 5 0,-11 7-8242</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3.471"/>
    </inkml:context>
    <inkml:brush xml:id="br0">
      <inkml:brushProperty name="width" value="0.025" units="cm"/>
      <inkml:brushProperty name="height" value="0.025" units="cm"/>
    </inkml:brush>
  </inkml:definitions>
  <inkml:trace contextRef="#ctx0" brushRef="#br0">0 60 10922,'0'0'7367,"51"-4"-5285,-12-7-512,8 2 223,10 2-960,3-2-96,5 3-225,-5 1-383,-3 2-129,-7 1-801,-10 1-833,-13 0-832,-16 0-865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3.828"/>
    </inkml:context>
    <inkml:brush xml:id="br0">
      <inkml:brushProperty name="width" value="0.025" units="cm"/>
      <inkml:brushProperty name="height" value="0.025" units="cm"/>
    </inkml:brush>
  </inkml:definitions>
  <inkml:trace contextRef="#ctx0" brushRef="#br0">0 10 17264,'0'0'6470,"76"37"-5028,-19-37-1,9 0-384,9 0-769,2-5-320,-5-5-2210,-9-3-2851,-11-5-3234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4.171"/>
    </inkml:context>
    <inkml:brush xml:id="br0">
      <inkml:brushProperty name="width" value="0.025" units="cm"/>
      <inkml:brushProperty name="height" value="0.025" units="cm"/>
    </inkml:brush>
  </inkml:definitions>
  <inkml:trace contextRef="#ctx0" brushRef="#br0">178 1 18001,'0'0'6369,"12"1"-5152,-3 0-900,1 0 0,0 1-1,0 1 1,-1-1 0,1 2 0,14 6 0,-19-7-250,0-1 1,0 1 0,-1 0-1,1 0 1,-1 1 0,0-1-1,0 1 1,0 0 0,0 0 0,-1 1-1,0-1 1,0 0 0,0 1-1,0 0 1,-1 0 0,4 9-1,-5-8-59,1 1 0,-1-1-1,-1 1 1,1 0-1,-1 0 1,-1-1 0,1 1-1,-1 0 1,0-1 0,0 1-1,-1-1 1,0 1-1,0-1 1,-1 0 0,1 1-1,-1-1 1,-8 10-1,-5 7 46,-1-1 0,-1-1 0,-21 20 0,13-14 20,-2 3-330,-59 60 502,26-36-6516,38-39-3402</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5.638"/>
    </inkml:context>
    <inkml:brush xml:id="br0">
      <inkml:brushProperty name="width" value="0.025" units="cm"/>
      <inkml:brushProperty name="height" value="0.025" units="cm"/>
    </inkml:brush>
  </inkml:definitions>
  <inkml:trace contextRef="#ctx0" brushRef="#br0">196 89 19218,'0'0'3353,"-10"-9"-871,4 4-2078,-51-41 2303,52 42-2573,0 1 0,0 0 0,-1 0 1,0 0-1,1 1 0,-1-1 0,0 2 0,0-1 0,-1 0 0,-11 0 0,16 3-139,0-1 0,0 1 0,0 0 0,0 0 0,0 0 0,0 0 0,0 1 0,0-1 0,1 1 0,-1-1 0,0 1 0,1-1 0,-1 1 1,1 0-1,0 0 0,0-1 0,0 1 0,0 0 0,0 0 0,0 0 0,0 1 0,0-1 0,1 0 0,-1 0 0,1 0 0,-1 4 0,-8 62-128,8-60 138,1 0 0,-1 1 0,2-1 0,-1 0 0,1 0 0,0 1 0,4 10 0,-5-18-3,1 1 1,0-1 0,-1 0-1,1 0 1,0 1 0,0-1-1,0 0 1,0 0 0,0 0-1,0 0 1,0 0-1,0 0 1,0 0 0,0 0-1,1 0 1,-1 0 0,0-1-1,3 2 1,-1-1 2,0-1-1,-1 0 1,1 0 0,0 0-1,-1 0 1,1 0 0,0 0-1,-1-1 1,1 1 0,0-1-1,-1 0 1,1 0 0,-1 0-1,4-2 1,3-2 21,-1-1 0,0-1 0,0 0 0,0 0-1,-1 0 1,0-1 0,-1 0 0,0 0 0,0-1 0,0 1 0,-1-1 0,-1-1 0,1 1-1,-2-1 1,1 1 0,-1-1 0,-1 0 0,0 0 0,1-12 0,-20 43-42,9-4 44,1 0 0,1 0 0,1 0 0,1 0 0,0 1 0,1 0 0,1 0 0,1 0 0,0 0 0,1 0 0,4 25 0,-4-41-14,1-1 0,0 1-1,-1-1 1,1 0 0,0 1 0,0-1-1,0 0 1,0 1 0,0-1-1,0 0 1,0 0 0,0 0 0,1 0-1,-1 0 1,0 0 0,1 0 0,-1-1-1,0 1 1,1 0 0,-1-1 0,1 1-1,-1-1 1,1 1 0,-1-1 0,1 0-1,-1 0 1,1 0 0,0 0 0,-1 0-1,1 0 1,-1 0 0,1 0 0,-1-1-1,1 1 1,0 0 0,-1-1 0,0 0-1,3 0 1,5-2 115,-1 0-1,1-1 1,-1 0 0,0 0-1,11-8 1,20-18 62,-2-3 0,-1-1 0,64-77-1,-100 110-189,0 1 0,0 0 1,0-1-1,0 1 0,0 0 0,0-1 0,0 1 0,0 0 0,0-1 0,1 1 0,-1 0 0,0-1 0,0 1 0,0 0 0,1 0 0,-1-1 0,0 1 1,0 0-1,1 0 0,-1-1 0,0 1 0,1 0 0,-1 0 0,0 0 0,1-1 0,-1 1 0,0 0 0,1 0 0,-1 0 0,0 0 0,1 0 0,-1 0 0,0 0 1,1 0-1,-1 0 0,0 0 0,1 0 0,-1 0 0,0 0 0,1 0 0,-1 0 0,1 0 0,-1 0 0,0 0 0,1 1 0,-1-1 0,0 0 0,0 0 1,1 0-1,-1 1 0,1-1 0,-1 26 110,-11 36 48,6-43-159,0-1 0,1-1 0,1 1 0,-2 25 0,5-42 0,0-1 0,0 0 0,0 1 0,0-1 0,0 0 0,1 1 0,-1-1 0,0 0 0,0 1 0,0-1 0,0 0 0,1 1 0,-1-1 0,0 0 0,0 1 0,1-1 0,-1 0 0,0 0 0,1 1 0,-1-1 0,0 0 0,0 0 0,1 1 0,-1-1 0,0 0 0,1 0 0,-1 0 0,1 0 0,-1 0 0,0 0 0,1 0 0,-1 0 0,0 0 0,1 0 0,-1 0 0,1 0 0,-1 0 0,0 0 0,1 0 0,-1 0 0,0 0 0,1 0 0,-1 0 0,1 0 0,-1-1 0,0 1 0,1 0 0,-1 0 0,0 0 0,0-1 0,1 1 0,-1 0 0,1-1 0,19-12 0,3-7 0,36-43 0,-46 47 0,2 0 0,-1 1 0,2 0 0,0 2 0,32-23 0,-47 36 0,-1 0 0,1-1 0,-1 1 0,1 0 0,-1 0 0,1 0 0,-1-1 0,1 1 0,-1 0 0,1 0 0,-1 0 0,1 0 0,-1 0 0,1 0 0,-1 0 0,1 0 0,-1 0 0,1 0 0,-1 0 0,1 0 0,-1 0 0,1 0 0,-1 0 0,1 1 0,-1-1 0,1 0 0,-1 0 0,1 1 0,-1-1 0,1 0 0,-1 0 0,0 1 0,1-1 0,-1 1 0,0-1 0,1 0 0,-1 1 0,0-1 0,1 1 0,-1-1 0,0 1 0,5 32 0,-13 36 0,-4-12 0,14-49-716,1-12-2859,7-14-8181</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6.979"/>
    </inkml:context>
    <inkml:brush xml:id="br0">
      <inkml:brushProperty name="width" value="0.025" units="cm"/>
      <inkml:brushProperty name="height" value="0.025" units="cm"/>
    </inkml:brush>
  </inkml:definitions>
  <inkml:trace contextRef="#ctx0" brushRef="#br0">110 152 6534,'3'-4'1768,"0"-1"1,0 1-1,0-1 0,0 1 0,-1-1 0,0 0 1,0 0-1,2-8 0,-3 12-1586,-1 0 0,1 0 0,-1-1 0,0 1 1,0 0-1,1 0 0,-1 0 0,0 0 0,0 0 0,0 0 0,0 0 0,0-1 0,-1 1 0,1 0 0,0 0 1,0 0-1,-1 0 0,1 0 0,0 0 0,-1 0 0,1 0 0,-1 0 0,0 0 0,1 0 0,-1 0 1,0 0-1,0 1 0,1-1 0,-1 0 0,0 0 0,0 1 0,0-1 0,0 0 0,0 1 0,0-1 0,0 1 1,0-1-1,0 1 0,0 0 0,0 0 0,0-1 0,0 1 0,0 0 0,-3 0 0,0 0-139,0-1 0,0 2-1,0-1 1,1 0-1,-1 1 1,0 0 0,0-1-1,0 2 1,0-1 0,1 0-1,-1 1 1,0 0 0,1-1-1,-1 1 1,1 1-1,0-1 1,0 0 0,0 1-1,0 0 1,0 0 0,0 0-1,1 0 1,0 0-1,-4 6 1,2-1-53,1-1-1,0 1 1,0 0-1,0 0 1,1 1-1,1-1 1,-1 0-1,1 1 1,1-1-1,0 16 1,0-21 11,0-1 0,1 1 1,-1-1-1,1 0 1,-1 1-1,1-1 1,0 0-1,0 0 1,0 0-1,0 0 1,0 0-1,1 0 1,-1 0-1,0 0 0,1 0 1,0 0-1,-1 0 1,1-1-1,0 1 1,0-1-1,0 0 1,0 1-1,0-1 1,0 0-1,0 0 0,0 0 1,1 0-1,-1-1 1,0 1-1,1-1 1,-1 1-1,0-1 1,4 0-1,0 1 17,0-1 1,0 0-1,0-1 0,-1 0 0,1 1 0,0-2 1,0 1-1,-1-1 0,1 0 0,-1 0 0,0 0 0,1-1 1,5-3-1,1-4 50,0 0 1,-1 0-1,-1-1 1,0 0-1,0-1 1,15-24-1,-21 29-45,0 1 0,-1 0 0,1-1 0,-2 0 0,1 0 0,0 1 0,-1-2 0,-1 1 0,1 0 0,-1 0 0,0-1 0,-1 1 0,0 0 0,0-1 0,0 1 0,-3-10 0,3 16-23,0 0 0,-1 0 0,1 0 0,-1 0 0,1 1 0,-1-1 0,1 0 0,-1 0 0,1 1 0,-1-1 0,0 0 0,1 1 0,-1-1 0,0 0 0,0 1 0,0-1 0,1 1 0,-1-1 0,0 1 0,0 0 0,0-1 0,0 1 0,0 0 0,0 0 0,0-1 0,0 1 0,1 0 0,-1 0 0,0 0 0,0 0 0,0 0 0,0 1 0,0-1 0,0 0 0,0 0 0,0 0 0,0 1 0,0-1 0,0 1 0,1-1 0,-2 1 0,-1 1 0,0-1 0,0 1 0,0-1 0,0 1 0,0 0 0,0 0 0,1 0 0,-1 1 0,1-1 0,-4 5 0,5-5-101,-1 1-1,0 0 1,1-1 0,0 1-1,-1 0 1,1 0 0,0 0-1,1 0 1,-1 0 0,0 0-1,1 0 1,0 0 0,0 0-1,0 4 1,0-6 25,1 0 1,-1 0-1,1 0 0,0 1 0,0-1 1,-1 0-1,1 0 0,0 0 1,0-1-1,0 1 0,0 0 1,0 0-1,0 0 0,0-1 1,0 1-1,0-1 0,0 1 0,1 0 1,-1-1-1,0 0 0,0 1 1,1-1-1,-1 0 0,0 0 1,0 0-1,1 0 0,-1 0 1,0 0-1,1 0 0,-1 0 0,0 0 1,0 0-1,1-1 0,0 0 1,4 0-645,0-1 1,0 1 0,-1-2-1,1 1 1,0 0 0,-1-1-1,0 0 1,1-1 0,-1 1-1,-1-1 1,1 0 0,0 0-1,-1 0 1,0-1 0,7-9-1,19-23-9417</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7.605"/>
    </inkml:context>
    <inkml:brush xml:id="br0">
      <inkml:brushProperty name="width" value="0.025" units="cm"/>
      <inkml:brushProperty name="height" value="0.025" units="cm"/>
    </inkml:brush>
  </inkml:definitions>
  <inkml:trace contextRef="#ctx0" brushRef="#br0">98 0 15471,'-3'12'4089,"-1"4"-3814,-56 234 7264,51-197-5741,1 1-1,0 102 1,15-121-1798,-7-35 0,0 1 0,0 0 0,0-1 0,0 1 0,0-1 0,0 1 0,0-1 0,1 1 0,-1 0 0,0-1 0,0 1 0,0-1 0,1 1 0,-1-1 0,0 1 0,1-1 0,-1 1 0,0-1 0,1 0 0,-1 1 0,0-1 0,1 1 0,-1-1 0,1 0 0,-1 1 0,1-1 0,-1 0 0,1 0 0,-1 1 0,1-1 0,-1 0 0,1 0 0,0 0 0,-1 0 0,1 0 0,-1 1 0,1-1 0,-1 0 0,1 0 0,0-1 0,-1 1 0,1 0 0,-1 0 0,1 0 0,-1 0 0,1 0 0,-1-1 0,1 1 0,-1 0 0,1 0 0,-1-1 0,1 1 0,-1 0 0,1-1 0,0 0 0,0-1 0,1-1 0,-1 1 0,0-1 0,0 0 0,0 1 0,0-1 0,-1 0 0,1 0 0,-1 0 0,1 1 0,-1-1 0,0-5 0,-2-44 0,1 33 0,-1-8-82,0 1 0,-2-1 0,-1 1 1,-1 0-1,-17-45 0,25 74 64,0 1 0,0-1 0,0 0 0,0 0 1,1 0-1,0 0 0,-1 0 0,1-1 0,0 1 0,0-1 0,0 0 0,1 0 1,-1 0-1,0 0 0,1-1 0,-1 1 0,1-1 0,0 0 0,-1 0 0,1 0 1,0-1-1,0 1 0,0-1 0,-1 0 0,1 0 0,0 0 0,0 0 0,0-1 1,-1 1-1,1-1 0,6-2 0,-1 0 33,1 0 0,-1 0 1,0 0-1,0-1 0,-1-1 0,1 0 1,-1 0-1,0 0 0,0-1 0,0 0 1,-1-1-1,10-10 0,-9 4 52,-1 1-1,0-1 1,-1 0-1,0-1 1,-1 0-1,0 0 1,-2 0-1,1 0 1,-2 0-1,0-1 1,0 1-1,-2-29 1,0 43-67,0 1 0,0-1 0,0 0 0,0 0 0,-1 1 0,1-1 0,0 0 0,0 0 0,0 0 0,-1 1 0,1-1 0,0 0 0,0 0 0,-1 0 0,1 0 0,0 0 0,-1 1 0,1-1 0,0 0 0,0 0 0,-1 0 0,1 0 0,0 0 0,-1 0 0,1 0 0,0 0 0,0 0 0,-1 0 0,1 0 0,0 0 0,-1 0 0,1 0 0,0 0 0,0-1 0,-1 1 0,1 0 0,0 0 0,0 0 0,-1 0 0,1 0 0,0-1 0,0 1 0,-1 0 0,1 0 0,0 0 0,0-1 0,0 1 0,0 0 0,-1 0 0,1-1 0,0 1 0,0 0 0,0 0 0,0-1 0,0 1 0,0 0 0,0-1 0,0 1 0,0 0 0,0 0 0,0-1 0,0 1 0,0 0 0,0-1 0,0 1 0,0-1 0,-16 21 0,-12 34 0,3 1 0,2 0 0,-29 110 0,49-152 0,0 1 0,1 0 0,0 22 0,2-35 0,0 0 0,0-1 0,-1 1 0,2 0 0,-1 0 0,0 0 0,0 0 0,0 0 0,0 0 0,0 0 0,1 0 0,-1 0 0,1-1 0,-1 1 0,0 0 0,1 0 0,-1 0 0,1-1 0,0 1 0,-1 0 0,1 0 0,-1-1 0,1 1 0,0-1 0,0 1 0,-1-1 0,1 1 0,0-1 0,0 1 0,0-1 0,0 1 0,1-1 0,1 0 0,0 1 0,0-1 0,0 0 0,-1-1 0,1 1 0,0-1 0,0 1 0,0-1 0,0 0 0,4-2 0,5-2 0,-1 0 0,1-1 0,20-15 0,11-25 0,-37 38 0,1 0 0,0 0 0,0 1 0,0 0 0,1 0 0,11-6 0,-20 44 0,-16 24 0,10-35 0,2 0 0,-8 41 0,13-60-12,0-1 0,0 0 0,0 1 0,0-1 0,0 1 0,0-1 0,0 0 0,0 1-1,0-1 1,0 1 0,0-1 0,0 0 0,0 1 0,0-1 0,1 0 0,-1 1 0,0-1 0,0 0 0,0 1 0,1-1 0,-1 0 0,0 1 0,1-1 0,-1 0 0,0 0-1,0 1 1,1-1 0,-1 0 0,0 0 0,1 1 0,-1-1 0,1 0 0,-1 0 0,0 0 0,1 0 0,-1 0 0,0 0 0,1 0 0,-1 0 0,1 0 0,-1 0 0,0 0-1,1 0 1,-1 0 0,1 0 0,-1 0 0,0 0 0,1 0 0,-1 0 0,0 0 0,1-1 0,-1 1 0,1 0 0,-1 0 0,0 0 0,0-1 0,1 1 0,17-10-1841,-1-5-1676,0 0-1,-1-1 0,-1 0 0,17-26 1,-9 12-3721</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8.179"/>
    </inkml:context>
    <inkml:brush xml:id="br0">
      <inkml:brushProperty name="width" value="0.025" units="cm"/>
      <inkml:brushProperty name="height" value="0.025" units="cm"/>
    </inkml:brush>
  </inkml:definitions>
  <inkml:trace contextRef="#ctx0" brushRef="#br0">32 63 929,'0'0'27925,"2"9"-26836,8 28-299,-9-36-763,-1 0 0,1 0 0,-1 0-1,1 0 1,-1 0 0,1 0 0,0 0 0,-1 0 0,1-1 0,0 1-1,0 0 1,0 0 0,-1-1 0,1 1 0,0-1 0,0 1-1,0-1 1,0 1 0,0-1 0,0 1 0,0-1 0,0 0-1,0 0 1,0 0 0,0 1 0,0-1 0,0 0 0,1 0 0,-1 0-1,0-1 1,0 1 0,0 0 0,0 0 0,0 0 0,0-1-1,0 1 1,0-1 0,0 1 0,0-1 0,0 1 0,0-1-1,-1 1 1,2-2 0,3-1 95,-1 1 0,0-2 0,0 1 0,-1 0-1,1-1 1,5-7 0,-6 7-122,-1-1 0,0 0 0,0 0 0,0 0 0,0 0 0,-1 0 0,0-1 0,0 1 0,0-10 0,-1 14 0,0 0 0,0 0 0,0 0 0,0 0 0,0 0 0,0 0 0,0 0 0,0 0 0,-1 0 0,1 0 0,0 0 0,-1 0 0,1 0 0,-1 0 0,1 0 0,-1 0 0,1 0 0,-1 0 0,0 0 0,1 0 0,-1 1 0,0-1 0,0 0 0,1 1 0,-1-1 0,0 0 0,0 1 0,0-1 0,0 1 0,0 0 0,0-1 0,0 1 0,0 0 0,0-1 0,0 1 0,0 0 0,0 0 0,0 0 0,0 0 0,0 0 0,-1 0 0,1 0 0,0 0 0,0 0 0,0 1 0,0-1 0,0 0 0,0 1 0,0-1 0,0 1 0,0-1 0,1 1 0,-1-1 0,0 1 0,-1 1 0,-3 1 0,0 0 0,1 0 0,-1 1 0,1 0 0,0 0 0,0 0 0,0 0 0,1 1 0,0 0 0,-1-1 0,2 1 0,-5 8 0,-1 4 0,1 0 0,-9 30 0,14-41 0,1 1 0,-1 0 0,1 0 0,0 0 0,1-1 0,-1 1 0,1 0 0,1 0 0,1 13 0,-1-19 0,-1 0 0,0 0 0,1 1 0,0-1 0,-1 0 0,1 0 0,0 0 0,-1 0 0,1 0 0,0 0 0,0 0 0,0 0 0,0 0 0,0 0 0,0 0 0,0-1 0,0 1 0,1 0 0,-1-1 0,0 1 0,2 0 0,0-1 0,0 1 0,0-1 0,1 0 0,-1 0 0,0 0 0,0 0 0,0-1 0,1 0 0,-1 1 0,0-1 0,0 0 0,5-3 0,4-2 0,1-1 0,-1 0 0,0-1 0,20-18 0,-21 17 0,0 0 0,1 1 0,0 0 0,23-11 0,-35 18 0,1 1 0,-1 0 0,1-1 0,0 1 0,-1-1 0,1 1 0,0 0 0,-1 0 0,1-1 0,0 1 0,0 0 0,-1 0 0,1 0 0,0 0 0,-1 0 0,1 0 0,0 0 0,0 0 0,-1 0 0,1 0 0,0 0 0,0 1 0,-1-1 0,1 0 0,0 0 0,-1 1 0,1-1 0,0 0 0,-1 1 0,1-1 0,-1 1 0,1-1 0,-1 1 0,1-1 0,-1 1 0,1-1 0,-1 1 0,1 0 0,-1-1 0,1 1 0,-1-1 0,0 1 0,0 0 0,1 0 0,-1-1 0,0 1 0,0 0 0,0-1 0,0 1 0,0 0 0,0 0 0,0-1 0,0 1 0,0 0 0,0 0 0,0-1 0,0 2 0,-13 57 0,6-32 0,28-59 0,-15 16 0,-1 0 0,0-1 0,-1 0 0,-1 0 0,-1 0 0,0 0 0,-1-1 0,-1 1 0,-4-33 0,4 50 0,1-1 0,-1 1 0,1 0 0,-1-1 0,1 1 0,0 0 0,-1-1 0,1 1 0,-1 0 0,1 0 0,-1-1 0,1 1 0,0 0 0,-1 0 0,1 0 0,-1 0 0,1 0 0,0 0 0,-1 0 0,1 0 0,0 0 0,-1 0 0,1 0 0,-1 1 0,1-1 0,0 0 0,0 1 0,33 4 0,-14-1 0,24-1-1900,-13-5-3631,12-5-7281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6:58.931"/>
    </inkml:context>
    <inkml:brush xml:id="br0">
      <inkml:brushProperty name="width" value="0.025" units="cm"/>
      <inkml:brushProperty name="height" value="0.025" units="cm"/>
      <inkml:brushProperty name="color" value="#E71224"/>
    </inkml:brush>
  </inkml:definitions>
  <inkml:trace contextRef="#ctx0" brushRef="#br0">38 67 8040,'0'0'21908,"-3"8"-21689,2-6-202,0 1 1,0-1-1,0 1 0,1-1 0,-1 1 0,1 0 0,-1-1 1,1 1-1,0 0 0,0-1 0,0 1 0,0 0 0,1-1 0,-1 1 1,2 3-1,-1-4 14,0 0 1,0-1-1,1 1 1,-1 0-1,1-1 1,-1 1 0,1-1-1,-1 0 1,1 1-1,0-1 1,0 0-1,0 0 1,0 0-1,0 0 1,0-1-1,0 1 1,0 0-1,0-1 1,0 0-1,0 1 1,0-1-1,0 0 1,0 0 0,0 0-1,5-1 1,-6 1-21,0 0 0,1 0 0,-1 0 0,0 0 1,1-1-1,-1 1 0,0 0 0,1-1 0,-1 1 1,0-1-1,0 0 0,0 1 0,1-1 1,-1 0-1,0 0 0,0 0 0,0 1 0,0-1 1,0 0-1,0-1 0,0 1 0,-1 0 0,1 0 1,1-2-1,-1 0 35,0 0 1,0-1 0,0 1-1,0 0 1,-1 0-1,1 0 1,-1-1 0,0 1-1,0 0 1,-1-7-1,1 7-19,0 0-1,0 0 1,-1 0-1,1 0 0,-1 0 1,0 0-1,0 0 0,0 1 1,0-1-1,-1 0 1,1 0-1,-1 1 0,1-1 1,-1 1-1,0-1 1,0 1-1,0 0 0,0 0 1,-1 0-1,1 0 1,-1 0-1,1 1 0,-1-1 1,1 1-1,-1-1 1,-4-1-1,5 3-26,0 0 0,1 0 0,-1 0 0,0 0 0,1 0 0,-1 0 0,0 0 0,1 1 0,-1-1 0,1 1 0,-1-1 0,0 1 0,1 0 0,-1-1 0,1 1 0,0 0 0,-1 0 0,1 0 0,-1 0 0,1 0 0,0 0 0,0 0 0,-2 3 0,1-1 0,0 0 0,0 1 0,1-1 0,-1 0 0,1 1 0,0 0 0,-1-1 0,2 1 0,-1 0 0,0 5 0,0-5 0,1 0 0,-1 1 0,1-1 0,0 0 0,0 0 0,1 0 0,-1 0 0,1 0 0,0 0 0,0 0 0,1 0 0,-1-1 0,1 1 0,-1 0 0,1-1 0,0 1 0,1-1 0,-1 1 0,1-1 0,-1 0 0,5 4 0,-7-7 0,1 0 0,-1 0 0,1 1 0,-1-1 0,0 0 0,1 0 0,-1 1 0,1-1 0,-1 0 0,1 0 0,-1 0 0,1 0 0,-1 0 0,1 0 0,-1 0 0,1 0 0,-1 0 0,1 0 0,-1 0 0,1 0 0,-1 0 0,1 0 0,-1 0 0,1-1 0,-1 1 0,0 0 0,1 0 0,-1-1 0,1 1 0,-1 0 0,1 0 0,0-1 0,6-19 0,-6-30 0,-1 43 0,0 2 0,-1 0 0,0 0 0,1 0 0,-2 0 0,1 0 0,0 0 0,-1 0 0,0 1 0,-3-7 0,4 9 0,-1 0 0,1 0 0,0 0 0,0 0 0,-1 0 0,1 1 0,-1-1 0,0 0 0,1 1 0,-1-1 0,0 1 0,0 0 0,0 0 0,0-1 0,0 1 0,0 0 0,0 1 0,0-1 0,0 0 0,-1 1 0,1-1 0,-3 1 0,4 0 0,0 1 0,0 0 0,0 0 0,1 0 0,-1 0 0,0 0 0,0 0 0,1 0 0,-1 0 0,1 0 0,-1 0 0,1 0 0,0 0 0,-1 1 0,1-1 0,0 0 0,0 0 0,0 0 0,0 1 0,0-1 0,0 0 0,0 0 0,0 0 0,1 2 0,1 34 0,-1-30 0,1 0 0,-1 0 0,2 0 0,-1 0 0,1-1 0,4 8 0,-6-12 0,0 0 0,0 0 0,0 0 0,0 0 0,1-1 0,-1 1 0,1 0 0,-1 0 0,1-1 0,-1 1 0,1-1 0,0 0 0,0 1 0,0-1 0,0 0 0,0 0 0,0 0 0,0 0 0,0-1 0,0 1 0,1-1 0,-1 1 0,3 0 0,-4-2 0,0 0 0,0 1 0,0-1 0,0 1 0,0-1 0,0 0 0,0 0 0,0 0 0,-1 0 0,1 1 0,0-1 0,-1 0 0,1 0 0,0 0 0,-1 0 0,1-1 0,-1 1 0,1 0 0,-1 0 0,0 0 0,1 0 0,-1 0 0,0-1 0,0 1 0,0 0 0,0 0 0,0-2 0,0-43 0,0 40 0,0 3 0,0 1 0,0 0 0,0-1 0,0 1 0,0 0 0,-1 0 0,1-1 0,-1 1 0,0 0 0,1 0 0,-1 0 0,0-1 0,0 1 0,-1 0 0,1 1 0,0-1 0,-1 0 0,1 0 0,-1 0 0,1 1 0,-1-1 0,0 1 0,0-1 0,0 1 0,1 0 0,-1 0 0,-1 0 0,1 0 0,0 0 0,0 0 0,-3 0 0,4 2 0,0 0 0,0 0 0,0 0 0,0 0 0,0 1 0,1-1 0,-1 0 0,0 1 0,1-1 0,-1 0 0,1 1 0,-1-1 0,1 1 0,0-1 0,-1 1 0,1-1 0,0 1 0,0-1 0,0 1 0,0-1 0,0 1 0,1 1 0,-1 1 0,0 3 0,1 67 0,-1-69 0,1 0 0,-1-1 0,1 1 0,1-1 0,-1 1 0,0 0 0,1-1 0,0 0 0,0 1 0,0-1 0,1 0 0,5 7 0,-8-11 0,1 1 0,-1-1 0,0 1 0,1-1 0,-1 0 0,0 1 0,1-1 0,-1 0 0,0 0 0,1 1 0,-1-1 0,0 0 0,1 0 0,-1 1 0,1-1 0,-1 0 0,1 0 0,-1 0 0,1 0 0,-1 0 0,0 0 0,1 0 0,-1 0 0,1 0 0,-1 0 0,1 0 0,-1 0 0,1 0 0,-1 0 0,1 0 0,-1 0 0,1-1 0,-1 1 0,0 0 0,1 0 0,-1 0 0,1-1 0,-1 1 0,0 0 0,1-1 0,-1 1 0,0 0 0,1-1 0,-1 1 0,0 0 0,0-1 0,1 1 0,-1-1 0,0 1 0,0 0 0,0-1 0,1 1 0,-1-1 0,0 1 0,0-1 0,0 1 0,0-1 0,0 1 0,0-1 0,0 1 0,0-1 0,4-33 0,-4 33 0,0-7 0,1-7 0,-1 1 0,0-1 0,-3-16 0,2 28 0,1 1 0,0 0 0,-1-1 0,1 1 0,-1 0 0,0-1 0,0 1 0,1 0 0,-2 0 0,1 0 0,0 0 0,0 0 0,-1 0 0,1 0 0,-1 0 0,1 0 0,-1 1 0,0-1 0,0 0 0,0 1 0,0 0 0,0-1 0,0 1 0,0 0 0,0 0 0,-5-1 0,7 2 0,-1 0 0,0 0 0,0 1 0,1-1 0,-1 0 0,0 1 0,0-1 0,1 0 0,-1 1 0,0-1 0,1 1 0,-1-1 0,1 1 0,-1-1 0,0 1 0,1 0 0,-1-1 0,1 1 0,0-1 0,-1 1 0,1 0 0,-1 0 0,1-1 0,0 1 0,0 0 0,-1 0 0,1-1 0,0 1 0,0 0 0,0 0 0,0-1 0,0 1 0,0 0 0,0 1 0,-1 37 0,1-33 0,0-2 0,5 63 0,-5-65 0,0 0 0,0 0 0,0 0 0,1 0 0,-1 0 0,0 0 0,1-1 0,0 1 0,-1 0 0,1 0 0,0 0 0,0-1 0,0 1 0,0-1 0,0 1 0,0-1 0,1 1 0,-1-1 0,0 1 0,1-1 0,-1 0 0,1 0 0,-1 0 0,1 0 0,0 0 0,-1 0 0,1 0 0,0-1 0,3 2 0,-4-3 0,0 1 0,0 0 0,0-1 0,0 1 0,0-1 0,0 1 0,0-1 0,0 0 0,-1 1 0,1-1 0,0 0 0,0 0 0,0 1 0,-1-1 0,1 0 0,-1 0 0,1 0 0,0 0 0,-1 0 0,0 0 0,1 0 0,-1 0 0,0 0 0,1 0 0,-1 0 0,0 0 0,0-2 0,4-35 0,-3 35 0,-1-6 0,-1-63 0,1 69 0,0 1 0,0 0 0,0 0 0,-1-1 0,1 1 0,-1 0 0,1 0 0,-1 0 0,0 0 0,0 0 0,0 0 0,0 0 0,0 0 0,0 0 0,-1 0 0,1 1 0,-1-1 0,1 1 0,-1-1 0,0 1 0,1-1 0,-1 1 0,0 0 0,0 0 0,0 0 0,0 0 0,-3-1 0,4 2 0,0 0 0,0 0 0,1 0 0,-1 0 0,0 0 0,0 1 0,1-1 0,-1 0 0,0 1 0,0-1 0,1 0 0,-1 1 0,0-1 0,1 1 0,-1-1 0,0 1 0,1 0 0,-1-1 0,1 1 0,-1-1 0,1 1 0,-1 0 0,1 0 0,0-1 0,-1 1 0,1 0 0,0 0 0,0-1 0,-1 1 0,1 0 0,0 0 0,0 0 0,0-1 0,0 1 0,0 0 0,0 1 0,-1 40 0,2-32 0,-1-2-144,0-1 0,0 1 0,1 0 1,4 14-1,-5-20 43,0-1 0,1 1 1,-1-1-1,1 0 0,0 1 1,-1-1-1,1 0 0,0 1 1,0-1-1,0 0 0,0 0 1,0 1-1,0-1 0,0 0 1,0 0-1,1 0 0,-1-1 1,0 1-1,0 0 0,1 0 1,-1-1-1,1 1 0,-1-1 1,1 1-1,-1-1 0,1 1 1,-1-1-1,1 0 0,-1 0 1,1 0-1,-1 0 1,3 0-1,5-4-8024,-3-10-7607</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9.058"/>
    </inkml:context>
    <inkml:brush xml:id="br0">
      <inkml:brushProperty name="width" value="0.025" units="cm"/>
      <inkml:brushProperty name="height" value="0.025" units="cm"/>
    </inkml:brush>
  </inkml:definitions>
  <inkml:trace contextRef="#ctx0" brushRef="#br0">6 1 8200,'0'0'14830,"-1"8"-11318,-1 12-2727,0 1-1,2 0 0,0 0 0,5 29 0,-5-46-704,1 1-1,0-1 1,0 1-1,0-1 1,0 1-1,1-1 0,0 0 1,0 0-1,0 0 1,0 0-1,0 0 1,1 0-1,0-1 1,0 1-1,0-1 0,0 0 1,1 1-1,-1-2 1,1 1-1,-1 0 1,1-1-1,0 1 0,0-1 1,1 0-1,-1-1 1,0 1-1,0-1 1,7 2-1,-1-2-396,-1-1-1,0 0 1,1 0 0,-1 0-1,0-1 1,0-1 0,0 0-1,1 0 1,-1 0 0,-1-1-1,1-1 1,0 0 0,-1 0-1,0 0 1,0-1 0,0 0-1,9-9 1,-4 3-656,-1 0 0,0-2 1,-1 1-1,-1-2 0,0 1 0,0-1 1,-1-1-1,12-27 0,-6 5-5604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9.387"/>
    </inkml:context>
    <inkml:brush xml:id="br0">
      <inkml:brushProperty name="width" value="0.025" units="cm"/>
      <inkml:brushProperty name="height" value="0.025" units="cm"/>
    </inkml:brush>
  </inkml:definitions>
  <inkml:trace contextRef="#ctx0" brushRef="#br0">290 0 11018,'0'0'5958,"-24"56"-1954,0-14-353,-3 13-800,-8 6-641,0 6-512,-2 6-417,3 6-1185,2-5-96,9-7 0,9-6 0,10-13 0,4-17-256,3-17-2339,13-14-1793,2-14-3748</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0.039"/>
    </inkml:context>
    <inkml:brush xml:id="br0">
      <inkml:brushProperty name="width" value="0.025" units="cm"/>
      <inkml:brushProperty name="height" value="0.025" units="cm"/>
    </inkml:brush>
  </inkml:definitions>
  <inkml:trace contextRef="#ctx0" brushRef="#br0">28 0 20275,'0'0'6945,"-2"11"-4927,1-8-1912,-7 36 348,1 0 0,2 1 0,2 0 0,2 53 0,1-92-445,0-1 0,1 0 0,-1 1 1,0-1-1,1 1 0,-1-1 0,0 0 0,1 1 0,-1-1 1,1 0-1,-1 1 0,1-1 0,-1 0 0,0 1 0,1-1 1,-1 0-1,1 0 0,0 0 0,-1 0 0,1 0 0,-1 1 1,1-1-1,-1 0 0,1 0 0,-1 0 0,1 0 1,-1 0-1,1-1 0,-1 1 0,1 0 0,-1 0 0,1 0 1,-1 0-1,1 0 0,-1-1 0,1 1 0,-1 0 0,1-1 1,-1 1-1,1 0 0,-1-1 0,0 1 0,1 0 0,-1-1 1,0 1-1,1-1 0,22-17 382,62-78-134,-56 61-220,45-43 0,-74 78-37,0-1 0,1 1 0,-1-1 0,0 1 0,1-1 0,-1 0 0,1 1 0,-1-1 0,1 1 0,-1 0 0,1-1 0,-1 1 0,1-1 0,0 1 0,-1 0 0,1-1 0,-1 1 0,1 0 0,0 0 0,-1 0 0,1-1 0,0 1 0,-1 0 0,1 0 0,0 0 0,-1 0 0,1 0 0,0 0 0,-1 0 0,1 0 0,0 1 0,-1-1 0,1 0 0,0 0 0,-1 1 0,1-1 0,0 1 0,0 1 0,0-1 0,-1 1 0,1 0 0,-1 0 0,1 0 0,-1 0 0,0 0 0,0 0 0,0 0 0,0 0 0,0 0 0,-1 3 0,-15 63 0,-3-18 3,13-37-6,1 1 0,0 0 1,0 0-1,2 0 0,0 0 1,-2 22-1,18-55-8229,2-10-6646</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8.863"/>
    </inkml:context>
    <inkml:brush xml:id="br0">
      <inkml:brushProperty name="width" value="0.025" units="cm"/>
      <inkml:brushProperty name="height" value="0.025" units="cm"/>
    </inkml:brush>
  </inkml:definitions>
  <inkml:trace contextRef="#ctx0" brushRef="#br0">236 127 4740,'0'0'9076,"2"-10"-4341,2-30-1174,-5 38-3362,1 1 0,0-1 0,0 1 0,-1 0 0,1-1 0,-1 1 1,1 0-1,-1 0 0,1-1 0,-1 1 0,0 0 0,0 0 0,1 0 0,-1 0 1,0 0-1,0 0 0,0 0 0,0 0 0,0 0 0,-1 0 0,1 0 0,0 1 1,0-1-1,0 0 0,-1 1 0,1-1 0,0 1 0,-1 0 0,1-1 1,0 1-1,-1 0 0,1 0 0,-3 0 0,-43 3 2031,39 0-2159,0 0 1,0 1-1,0 0 1,0 0-1,1 1 0,0 0 1,0 0-1,0 0 0,1 1 1,-1 0-1,2 1 0,-1-1 1,-9 15-1,8-11-78,0 0-1,1 1 1,0 0-1,1 0 0,0 0 1,1 1-1,0-1 1,1 1-1,-3 16 1,6-27 5,0 0 1,0 0 0,0 0 0,0-1 0,0 1-1,0 0 1,0 0 0,0 0 0,1 0 0,-1 0-1,0 0 1,0 0 0,1-1 0,-1 1 0,1 0 0,-1 0-1,1 0 1,-1-1 0,1 1 0,-1 0 0,1 0-1,0-1 1,-1 1 0,1-1 0,0 1 0,-1 0-1,1-1 1,0 0 0,0 1 0,0-1 0,0 1-1,-1-1 1,1 0 0,0 0 0,0 1 0,0-1-1,0 0 1,0 0 0,0 0 0,0 0 0,0 0-1,0 0 1,-1 0 0,1 0 0,0-1 0,1 1-1,5-1 15,-1-1 0,0 1 0,0-1 0,0 0 0,10-5 0,5-6 38,-1 0-1,-1-2 1,0 0 0,0-1 0,-2-1-1,0 0 1,-1-2 0,-1 0-1,-1 0 1,-1-1 0,0-1 0,-1 0-1,8-24 1,-23 103-51,-8-6-102,4-24-384,2 1-1,0-1 0,2 1 0,1 51 0,3-79 246,-1 0 0,0 0 1,0 0-1,0 0 0,0 0 0,1 0 0,-1 0 0,0 0 0,1-1 0,-1 1 0,1 0 0,-1 0 0,1 0 0,-1 0 1,1-1-1,-1 1 0,1 0 0,0-1 0,0 1 0,-1 0 0,1-1 0,0 1 0,1 0 0,0 0-355,-1-1 0,1 0 0,-1 1 0,1-1 0,-1 0 0,1 0 0,-1 0 0,1 0 0,-1 0 0,1 0 0,-1-1 0,1 1 1,-1 0-1,0-1 0,1 1 0,1-1 0,19-14-13466</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1.280"/>
    </inkml:context>
    <inkml:brush xml:id="br0">
      <inkml:brushProperty name="width" value="0.025" units="cm"/>
      <inkml:brushProperty name="height" value="0.025" units="cm"/>
    </inkml:brush>
  </inkml:definitions>
  <inkml:trace contextRef="#ctx0" brushRef="#br0">135 251 3011,'0'-1'590,"0"-1"-1,0 0 1,0 1 0,0-1-1,0 0 1,-1 1 0,1-1-1,0 0 1,-1 1 0,1-1-1,-1 1 1,0-1 0,1 1-1,-1-1 1,0 1 0,0-1-1,0 1 1,0 0 0,0 0-1,0-1 1,0 1 0,-1 0-1,1 0 1,0 0 0,-1 0-1,1 0 1,0 1 0,-1-1-1,-2-1 1,2 2-430,0 0 0,0 0 1,1 0-1,-1 0 0,0 0 0,0 1 0,0-1 1,0 0-1,0 1 0,0 0 0,1-1 1,-1 1-1,0 0 0,1 0 0,-1 0 0,0 0 1,1 0-1,-3 3 0,-3 3-4,0 1-1,0-1 0,1 2 1,0-1-1,0 1 1,1 0-1,0 0 1,1 0-1,0 1 1,0 0-1,1 0 0,1 0 1,-1 0-1,2 0 1,-1 0-1,1 12 1,1-22-149,0 1 1,0-1 0,1 1 0,-1-1 0,0 1-1,0-1 1,1 0 0,-1 1 0,0-1-1,0 1 1,1-1 0,-1 0 0,0 1 0,1-1-1,-1 0 1,1 0 0,-1 1 0,0-1 0,1 0-1,-1 0 1,1 1 0,-1-1 0,1 0-1,-1 0 1,1 0 0,-1 0 0,0 0 0,1 0-1,-1 0 1,1 0 0,-1 0 0,1 0-1,-1 0 1,1 0 0,-1 0 0,1 0 0,-1 0-1,1 0 1,-1-1 0,1 1 0,-1 0 0,0 0-1,1 0 1,-1-1 0,1 1 0,-1-1-1,24-12 322,-8-1-77,-1 0 1,-1-2-1,0 1 1,-2-2 0,21-32-1,-9 7-14,25-63 0,-17-4 851,-50 159-1066,-72 234 61,89-280-117,0 0 0,0-1 0,1 1 0,-1 0 0,1 0 0,0-1 0,0 1 0,0 0 0,1 0 0,0 4 0,-1-8-43,0 1-1,1-1 1,-1 1-1,0-1 1,1 1-1,-1-1 1,0 1-1,1-1 1,-1 0-1,1 1 1,-1-1 0,0 1-1,1-1 1,-1 0-1,1 0 1,-1 1-1,1-1 1,-1 0-1,1 0 1,-1 1-1,1-1 1,0 0 0,-1 0-1,1 0 1,0 0-1,25-8-3808,-1-11-2681,0-4-5392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2.167"/>
    </inkml:context>
    <inkml:brush xml:id="br0">
      <inkml:brushProperty name="width" value="0.025" units="cm"/>
      <inkml:brushProperty name="height" value="0.025" units="cm"/>
    </inkml:brush>
  </inkml:definitions>
  <inkml:trace contextRef="#ctx0" brushRef="#br0">230 53 13004,'0'0'13223,"-1"10"-12459,-10 65 39,0-3-11,-3 98-1,14-159-716,-1 1 1,0-1-1,-1 0 0,0 0 1,-1 0-1,0-1 0,-1 1 1,0 0-1,0-1 0,-1 0 0,-7 10 1,8-15-62,1 1 0,-1-1 1,0-1-1,0 1 0,-1 0 0,1-1 1,-1 0-1,0 0 0,0-1 0,-1 1 1,1-1-1,-1 0 0,1 0 0,-1-1 1,0 0-1,0 0 0,0 0 0,0-1 1,-1 0-1,1 0 0,-7 0 0,12-1-6,-1 0-1,1 0 0,0 0 1,0 0-1,-1-1 0,1 1 1,0 0-1,0-1 0,0 1 0,-1-1 1,1 1-1,0-1 0,0 1 1,0-1-1,0 0 0,0 1 1,0-1-1,0 0 0,0 0 1,0 0-1,0 0 0,1 0 1,-1 0-1,0 0 0,1 0 1,-1 0-1,1 0 0,-1 0 1,1-1-1,-1 1 0,1 0 0,0 0 1,-1-1-1,1 1 0,0 0 1,0 0-1,0-1 0,0 1 1,0 0-1,0 0 0,1-3 1,0-2-3,0 0 0,1 0 0,-1-1-1,1 1 1,0 0 0,1 1 0,4-10 0,19-23 6,2 0 0,2 2-1,34-33 1,-25 28 99,50-68-1,-87 106-96,11-15 162,0 0 0,-1-1 0,-1-1 0,-1 0 0,0-1 0,6-24 0,-42 112 90,3-13-204,16-35-61,1 0 0,1 1 0,0-1 0,2 1 0,-3 36 0,6-55 0,0-1 0,0 1 0,0-1 0,0 1 0,0-1 0,0 1 0,0-1 0,0 1 0,0-1 0,0 1 0,1-1 0,-1 1 0,0-1 0,0 1 0,0-1 0,1 1 0,-1-1 0,0 1 0,1-1 0,-1 0 0,0 1 0,1-1 0,-1 0 0,0 1 0,1-1 0,-1 0 0,1 0 0,-1 1 0,1-1 0,-1 0 0,1 0 0,-1 1 0,0-1 0,1 0 0,-1 0 0,2 0 0,20-8 0,17-22 0,-17 2 0,0-1 0,-2-1 0,-1 0 0,-1-2 0,22-55 0,-51 138 0,-6-8-126,7-19-279,0-1 0,2 2-1,0-1 1,2 1 0,1 0-1,-2 28 1,7-52 282,0-1-1,0 1 1,0-1 0,0 1-1,0-1 1,0 1-1,0-1 1,0 0 0,0 1-1,0-1 1,1 1-1,-1-1 1,0 0-1,0 1 1,0-1 0,1 1-1,-1-1 1,0 0-1,1 1 1,-1-1 0,0 0-1,1 1 1,-1-1-1,0 0 1,1 0 0,-1 1-1,1-1 1,-1 0-1,0 0 1,1 0 0,-1 0-1,1 1 1,-1-1-1,1 0 1,-1 0-1,0 0 1,1 0 0,-1 0-1,1 0 1,-1 0-1,1 0 1,-1 0 0,1 0-1,-1-1 1,0 1-1,1 0 1,-1 0 0,1 0-1,0-1 1,22-11-3279,-14 5 1782,-1 0 0,0-1 0,-1 0 0,0-1-1,9-13 1,10-20-6393</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2.507"/>
    </inkml:context>
    <inkml:brush xml:id="br0">
      <inkml:brushProperty name="width" value="0.025" units="cm"/>
      <inkml:brushProperty name="height" value="0.025" units="cm"/>
    </inkml:brush>
  </inkml:definitions>
  <inkml:trace contextRef="#ctx0" brushRef="#br0">99 106 4740,'3'-11'6391,"1"0"-4817,8-35 2285,-8 10 2612,-8 34-2366,-5 10-3053,-6 10-961,11-12-57,0 0 1,0 1-1,1-1 1,0 1-1,0 0 1,1 0-1,0 0 0,0 0 1,1 1-1,-2 14 1,3-21-26,1 0-1,-1-1 1,1 1 0,-1 0 0,1 0-1,-1 0 1,1 0 0,-1-1 0,1 1-1,0 0 1,0 0 0,-1-1 0,1 1 0,0-1-1,0 1 1,0 0 0,0-1 0,-1 0-1,1 1 1,0-1 0,0 0 0,0 1 0,2-1-1,34 10 19,-11-3-147,-21-5 74,-1 0 0,1 0-1,-1 1 1,1 0 0,-1 0 0,0 0-1,0 0 1,0 1 0,-1 0-1,1-1 1,-1 1 0,0 1 0,0-1-1,0 0 1,-1 1 0,3 5-1,-4-6 138,0-1-1,0 0 0,0 1 0,0-1 0,-1 1 1,0-1-1,0 1 0,0-1 0,0 1 0,0-1 1,-1 1-1,1-1 0,-1 0 0,0 1 0,0-1 1,0 0-1,-1 1 0,1-1 0,-1 0 0,0 0 0,0 0 1,0 0-1,0-1 0,-4 5 0,-3 2 78,0-1 0,0-1 0,0 1 0,-1-2 0,0 1 0,-1-1 0,0-1 0,0 0 0,0 0 0,0-1 0,0-1 0,-1 0 0,0 0 0,-21 1 0,32-4-198,1 0 0,-1 0 0,1 0 0,-1 0 0,1-1 0,-1 1 0,1 0 0,-1 0 0,1 0 0,-1-1 0,1 1 0,0 0 0,-1 0 0,1-1 0,-1 1 0,1 0 0,0-1 0,-1 1 0,1 0 0,-1-1 0,1 1 0,0-1 0,0 1 0,-1-1 0,1 1 0,0-1 0,0 1 0,0 0 0,-1-1 0,1 0 0,0 1 0,0-1 0,0 1 0,0-1 0,0 1 0,0-1 0,0 1 0,0-1 0,0 1 0,0-1 0,0 1 0,1-1 0,-1 1 0,0-1 0,0 1 0,0-1 0,1 1 0,-1 0 0,0-1 0,0 1 0,1-1 0,-1 1 0,0-1 0,1 1 0,-1 0 0,1-1 0,21-31-3449,-21 31 3239,63-79-10314,-26 27 2354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3.356"/>
    </inkml:context>
    <inkml:brush xml:id="br0">
      <inkml:brushProperty name="width" value="0.025" units="cm"/>
      <inkml:brushProperty name="height" value="0.025" units="cm"/>
    </inkml:brush>
  </inkml:definitions>
  <inkml:trace contextRef="#ctx0" brushRef="#br0">129 1 12684,'0'0'16335,"4"10"-14872,-3-5-1334,1 1 0,-1 0 0,0 0 0,0 0 0,0-1-1,-1 1 1,0 0 0,0 0 0,-1 0 0,-1 6 0,-19 69 723,17-69-837,2-4-15,-16 44 0,3 1 0,2 1 0,2 0 0,-6 97 0,19-149 0,4-9 0,3-13 0,-4 1 0,-2 1 0,0-2 0,-1 1 0,0-29 0,-2 40 0,0 1 0,0 0 0,-1 0 0,0 0 0,0-1 0,-1 1 0,1 0 0,-2 0 0,1 1 0,-1-1 0,0 0 0,0 1 0,-1 0 0,-8-12 0,11 18 0,1-1 0,-1 1 0,1-1 0,-1 1 0,1-1 0,-1 1 0,1-1 0,-1 1 0,1-1 0,-1 1 0,1 0 0,-1 0 0,0-1 0,1 1 0,-1 0 0,0 0 0,1-1 0,-1 1 0,0 0 0,1 0 0,-1 0 0,0 0 0,1 0 0,-1 0 0,0 0 0,1 0 0,-1 0 0,0 1 0,1-1 0,-1 0 0,0 1 0,0 0 0,0 0 0,0 0 0,0 0 0,0 0 0,1 0 0,-1 0 0,1 0 0,-1 0 0,0 0 0,1 0 0,0 1 0,-1-1 0,1 0 0,0 1 0,-1 1 0,1-1 0,-1 0 0,1 0 0,0 0 0,0 0 0,0 0 0,0 1 0,0-1 0,0 0 0,1 0 0,-1 0 0,1 0 0,-1 0 0,1 0 0,0 0 0,0 0 0,0 0 0,0 0 0,0 0 0,0 0 0,0-1 0,2 3 0,3-2 0,-1 0 0,0-1 0,1 0 0,-1 1 0,0-2 0,1 1 0,0-1 0,-1 1 0,1-2 0,-1 1 0,1-1 0,-1 1 0,1-1 0,-1-1 0,0 1 0,1-1 0,-1 0 0,0 0 0,0-1 0,5-3 0,13-7 0,-1-2 0,40-34 0,-38 29 0,-7 5 0,-13 11 0,0 0 0,-1 0 0,1 1 0,1-1 0,-1 1 0,0 0 0,1 0 0,0 1 0,-1 0 0,1-1 0,9-1 0,-13 5 0,0 0 0,-1-1 0,1 1 0,0 0 0,0 0 0,-1 0 0,1 1 0,0-1 0,-1 0 0,1 0 0,-1 0 0,0 0 0,1 1 0,-1-1 0,0 0 0,0 0 0,1 0 0,-1 1 0,0-1 0,0 0 0,-1 0 0,1 1 0,0-1 0,0 0 0,-1 2 0,-4 39 0,-17 40 0,14-58 0,-8 46 0,15-69 0,1 0 0,0-1 0,0 1 0,0 0 0,-1-1 0,1 1 0,0 0 0,0 0 0,0-1 0,0 1 0,0 0 0,0-1 0,0 1 0,1 0 0,-1-1 0,0 1 0,0 0 0,1-1 0,-1 1 0,0 0 0,0-1 0,1 1 0,-1-1 0,1 1 0,-1-1 0,1 1 0,-1-1 0,1 1 0,-1-1 0,1 1 0,-1-1 0,1 1 0,-1-1 0,2 1 0,-1-1 0,1 0 0,0 0 0,0 0 0,0-1 0,0 1 0,-1 0 0,1-1 0,0 1 0,0-1 0,-1 0 0,1 1 0,2-3 0,45-31 0,17-27 0,-41 36 0,1 2 0,39-29 0,-65 52 0,0 0 0,0-1 0,1 1 0,-1 0 0,0 0 0,0-1 0,1 1 0,-1 0 0,0 0 0,1 0 0,-1-1 0,0 1 0,1 0 0,-1 0 0,0 0 0,1 0 0,-1 0 0,0 0 0,1-1 0,-1 1 0,0 0 0,1 0 0,-1 0 0,0 0 0,1 0 0,-1 0 0,0 1 0,1-1 0,-1 0 0,0 0 0,1 0 0,-1 0 0,0 0 0,1 0 0,-1 1 0,0-1 0,1 0 0,-1 0 0,0 0 0,0 1 0,1-1 0,-1 0 0,0 0 0,0 1 0,1-1 0,-1 0 0,0 1 0,0-1 0,0 0 0,1 1 0,-3 27 0,-16 30 0,6-29 0,6-15 0,0 0 0,1 0 0,1 0 0,-4 20 0,8-33 0,0-1 0,0 0 0,0 1 0,0-1 0,0 1 0,0-1 0,0 1 0,0-1 0,0 0 0,0 1 0,0-1 0,0 1 0,1-1 0,-1 1 0,0-1 0,0 0 0,0 1 0,1-1 0,-1 0 0,0 1 0,0-1 0,1 0 0,-1 1 0,0-1 0,1 0 0,-1 0 0,0 1 0,1-1 0,-1 0 0,1 0 0,-1 1 0,0-1 0,1 0 0,-1 0 0,1 0 0,-1 0 0,0 0 0,1 0 0,-1 0 0,1 0 0,-1 0 0,1 0 0,-1 0 0,1 0 0,-1 0 0,0 0 0,1 0 0,-1 0 0,1 0 0,-1-1 0,0 1 0,1 0 0,-1 0 0,1-1 0,-1 1 0,0 0 0,1 0 0,-1-1 0,0 1 0,0 0 0,1-1 0,17-11 0,-1-1 0,0 0 0,29-31 0,13-11 0,-50 48 0,-2 0 0,1 0 0,0 1 0,0 0 0,1 0 0,0 1 0,0 0 0,0 1 0,1 0 0,11-3 0,-21 7 0,1 0 0,0 0 0,-1 0 0,1 1 0,0-1 0,-1 0 0,1 1 0,-1-1 0,1 0 0,-1 1 0,1-1 0,-1 1 0,1-1 0,-1 1 0,0-1 0,1 1 0,-1-1 0,1 1 0,-1-1 0,0 1 0,0 0 0,1-1 0,-1 1 0,0 0 0,0-1 0,0 1 0,0-1 0,0 1 0,0 0 0,1-1 0,-2 1 0,1 0 0,0-1 0,0 1 0,0 0 0,0-1 0,0 1 0,0 0 0,-1 0 0,-5 31 0,-13 30 0,19-62 0,0 0 0,-1 1 0,1-1 0,0 0 0,0 1 0,0-1 0,0 0 0,0 0 0,0 1 0,0-1 0,0 0 0,0 1 0,0-1 0,0 0 0,0 0 0,0 1 0,0-1 0,0 0 0,0 1 0,0-1 0,0 0 0,1 0 0,-1 1 0,0-1 0,0 0 0,0 0 0,0 1 0,1-1 0,-1 0 0,0 0 0,0 0 0,0 1 0,1-1 0,-1 0 0,0 0 0,0 0 0,1 0 0,-1 1 0,0-1 0,0 0 0,1 0 0,-1 0 0,0 0 0,1 0 0,-1 0 0,0 0 0,1 0 0,-1 0 0,0 0 0,0 0 0,1 0 0,-1 0 0,0 0 0,1 0 0,-1 0 0,0 0 0,0-1 0,1 1 0,-1 0 0,0 0 0,1 0 0,11-7 0,8-7 0,-16 10 0,1 1 0,-1-1 0,1 1 0,0 0 0,0 0 0,0 1 0,0-1 0,0 1 0,1 0 0,-1 1 0,1-1 0,10-1 0,-15 4-70,0-1 0,0 0-1,0 0 1,0 1 0,0-1 0,0 1 0,0-1-1,0 1 1,0 0 0,0-1 0,-1 1 0,1 0-1,0-1 1,0 1 0,-1 0 0,1 0 0,0 0-1,-1 0 1,1 0 0,-1 0 0,1-1 0,-1 1-1,1 0 1,-1 1 0,0-1 0,0 0 0,1 0-1,-1 0 1,0 0 0,0 0 0,0 0 0,0 0-1,0 0 1,0 0 0,-1 0 0,1 0 0,0 0-1,0 0 1,-1 1 0,0 3-1034,0 0 1,0 0-1,0 0 0,0-1 0,-1 1 1,0 0-1,-3 6 0,-6 3-14484</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4.426"/>
    </inkml:context>
    <inkml:brush xml:id="br0">
      <inkml:brushProperty name="width" value="0.025" units="cm"/>
      <inkml:brushProperty name="height" value="0.025" units="cm"/>
    </inkml:brush>
  </inkml:definitions>
  <inkml:trace contextRef="#ctx0" brushRef="#br0">2 472 10346,'0'1'678,"-1"1"0,1 0 0,0 0 0,0 0 0,0 0 0,0 0 0,0 0 0,0 0 0,1-1 0,-1 1 0,0 0 0,1 0 0,0 0 0,-1-1 0,1 1 0,0 0 0,0 0 0,0-1 0,2 3 0,-2-3-428,1 1 0,-1-1 0,1 0 0,0 0 0,-1 0 0,1-1 0,0 1 0,0 0 0,0 0 0,0-1 0,-1 1 0,1-1 0,0 0 0,0 0 0,0 0 0,2 0 0,2 0-115,0 0 0,-1-1 0,1 0 0,0-1 0,-1 1 0,1-1 0,-1 0 0,1 0 0,-1-1 0,0 1 0,0-1 0,6-5 0,-2 1 66,0-2 0,-1 1 0,1-1 0,-2-1 0,1 1 0,8-17 1,-12 19-163,-1 1 1,0 0-1,0-1 1,0 0-1,-1 0 1,0 0-1,-1 0 1,0 0 0,0 0-1,0 0 1,-1 0-1,0-10 1,0 17-38,-1-1 0,1 1-1,0-1 1,0 1 0,0-1 0,0 0 0,-1 1 0,1-1 0,0 1 0,0-1 0,-1 1 0,1-1-1,0 1 1,-1 0 0,1-1 0,-1 1 0,1-1 0,0 1 0,-1 0 0,1-1 0,-1 1-1,1 0 1,-1-1 0,1 1 0,-1 0 0,0 0 0,1 0 0,-1 0 0,1-1 0,-1 1-1,1 0 1,-1 0 0,0 0 0,1 0 0,-1 0 0,1 0 0,-1 0 0,1 0 0,-1 1-1,0-1 1,1 0 0,-1 0 0,-23 13-73,18-7 65,0 1 0,1 0 0,0 0 0,0 1 0,0-1 0,1 1 0,1 0 0,-4 9 0,-18 71-9,22-79 18,1 0-1,1 0 1,0 0-1,0 0 1,1 1-1,0-1 1,0 0-1,1 0 1,3 12-1,-4-19 0,1 0-1,0 0 1,0 0-1,0 0 1,0-1-1,0 1 1,0 0 0,0-1-1,1 1 1,-1-1-1,0 1 1,1-1-1,0 1 1,-1-1-1,1 0 1,0 0-1,-1 0 1,4 1-1,-1-1 2,0 0 0,0 0 0,0-1-1,0 1 1,0-1 0,0 0 0,0 0 0,0-1 0,0 1-1,0-1 1,-1 0 0,8-2 0,0-1 8,0 0 1,-1-1-1,0 0 1,0 0-1,0-1 0,-1-1 1,0 1-1,0-2 1,-1 1-1,9-10 1,9-13-25,34-51 1,-17 22-175,-42 91-432,-12 34 596,8-54 31,0-1 0,1 1 0,1 0 0,0 0-1,0 0 1,1 0 0,0 0 0,3 14 0,-2-26 1,-1 1 0,0-1-1,1 0 1,-1 1-1,1-1 1,-1 1 0,1-1-1,-1 0 1,1 1 0,-1-1-1,1 0 1,0 1 0,-1-1-1,1 0 1,-1 0 0,1 0-1,0 1 1,-1-1 0,1 0-1,-1 0 1,1 0 0,0 0-1,-1 0 1,1 0 0,0 0-1,-1 0 1,1-1-1,0 1 1,-1 0 0,1 0-1,-1 0 1,1-1 0,-1 1-1,1 0 1,0-1 0,-1 1-1,1 0 1,-1-1 0,0 1-1,1-1 1,-1 1 0,1-1-1,-1 1 1,1-1 0,23-20 226,12-18-128,-2-2 0,-1-1 0,-3-2 0,29-54 0,-17 15 92,48-131 1,-87 210-200,-4 14 0,-5 21 0,-26 59 0,16-49 0,1-1 0,2 2 0,3-1 0,1 2 0,-7 84 0,15-123 0,1-1 0,0 1 0,0 0 0,0 0 0,1-1 0,0 1 0,-1 0 0,1-1 0,0 1 0,1-1 0,-1 1 0,0-1 0,1 1 0,0-1 0,0 0 0,0 0 0,0 0 0,1 0 0,-1 0 0,1 0 0,0-1 0,-1 1 0,1-1 0,0 0 0,1 0 0,-1 0 0,0 0 0,1-1 0,-1 1 0,0-1 0,1 0 0,0 0 0,-1 0 0,1 0 0,0-1 0,-1 1 0,1-1 0,0 0 0,5-1 0,-8 2 0,-1-1 0,1 0 0,-1 0 0,1 0 0,-1 0 0,1 0 0,-1 0 0,1 0 0,-1 0 0,1 0 0,-1 0 0,1 0 0,-1-1 0,0 1 0,1 0 0,-1 0 0,1 0 0,-1-1 0,1 1 0,-1 0 0,0 0 0,1-1 0,-1 1 0,0 0 0,1-1 0,-1 1 0,0 0 0,1-1 0,-1 1 0,0-1 0,0 1 0,1 0 0,-1-1 0,0 1 0,0-1 0,0 1 0,0-1 0,0 1 0,0-1 0,1 1 0,-1-1 0,0 1 0,0 0 0,0-1 0,-1 1 0,1-1 0,0 1 0,0-1 0,0 1 0,0-1 0,0 1 0,0-1 0,-1 1 0,1 0 0,0-1 0,0 1 0,-1-1 0,1 1 0,0 0 0,-1-1 0,1 1 0,0 0 0,-1-1 0,1 1 0,-1 0 0,1-1 0,-25-24 0,1 6 0,1-1 0,0-1 0,1 0 0,2-2 0,0-1 0,-30-48 0,49 72 0,1-1 0,-1 0 0,1 1 0,0-1 0,-1 0 0,1 0 0,0 1 0,-1-1 0,1 0 0,0 0 0,0 1 0,0-1 0,0 0 0,0 0 0,0 0 0,0 1 0,0-1 0,0 0 0,0 0 0,0 1 0,0-1 0,1 0 0,-1 0 0,0 1 0,0-1 0,1 0 0,-1 0 0,1 1 0,0-2 0,1 1 0,-1 0 0,1 0 0,0 0 0,-1 0 0,1 0 0,0 1 0,0-1 0,0 0 0,0 1 0,-1 0 0,1-1 0,3 1 0,71 4 0,-57-2 0,-17-2-1,98 4-2800,-32-8-4882,-8-8-11140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5.217"/>
    </inkml:context>
    <inkml:brush xml:id="br0">
      <inkml:brushProperty name="width" value="0.025" units="cm"/>
      <inkml:brushProperty name="height" value="0.025" units="cm"/>
    </inkml:brush>
  </inkml:definitions>
  <inkml:trace contextRef="#ctx0" brushRef="#br0">133 317 5733,'0'0'1047,"6"-10"5647,19-30-1307,-25 39-5192,1 0 1,0 0 0,-1 0-1,1 0 1,-1-1 0,0 1-1,1 0 1,-1 0 0,0 0-1,0 0 1,0 0 0,0 0-1,1-1 1,-2 1 0,1 0-1,0 0 1,0 0 0,0 0-1,0 0 1,-1-1 0,1 1-1,-1 0 1,1 0 0,-1 0-1,1 0 1,-1 0 0,1 0-1,-1 0 1,0 0 0,1 0-1,-1 1 1,0-1 0,0 0-1,0 0 1,0 1 0,0-1-1,0 0 1,0 1 0,0-1-1,0 1 1,0 0 0,0-1-1,0 1 1,0 0 0,0-1-1,-1 1 1,1 0 0,0 0-1,0 0 1,-2 0 0,-2-1 54,0 1 0,0-1 0,-1 1 0,1 1 1,0-1-1,-1 1 0,1-1 0,0 2 0,-6 0 1,5 3-228,0 0 0,0 0 0,0 0 0,0 1 0,1-1 0,0 1 1,0 1-1,0-1 0,1 1 0,0-1 0,0 1 0,1 1 0,0-1 1,0 0-1,1 1 0,0-1 0,0 1 0,1 0 0,-1-1 0,2 1 0,-1 0 1,1 0-1,2 10 0,-2-17-21,0 0-1,0 0 1,0-1 0,1 1-1,-1 0 1,0-1 0,1 1-1,-1 0 1,0-1 0,1 1-1,-1 0 1,1-1 0,-1 1-1,1-1 1,-1 1 0,1 0-1,0-1 1,-1 0 0,1 1-1,0-1 1,-1 1-1,1-1 1,0 0 0,0 0-1,-1 1 1,1-1 0,0 0-1,1 0 1,26-4 94,-20 0-62,0 1 0,-1-1 0,0 0 1,13-9-1,-1-5 9,-1 0-1,-1-2 1,0 1 0,-1-2-1,-1 0 1,-1-1 0,-1-1-1,-2 0 1,0-1 0,-1 0 0,-1 0-1,11-49 1,-31 109-43,7-26 0,0 1 0,1-1 0,1 1 0,-1 0 0,2 0 0,-1 0 0,2 0 0,0 20 0,0-30 0,0 0 0,0 0 0,1 0 0,-1 0 0,0 0 0,1 0 0,-1 0 0,0 0 0,1 0 0,-1 0 0,1 0 0,0 0 0,-1 0 0,1-1 0,0 1 0,0 0 0,-1 0 0,1-1 0,0 1 0,0 0 0,0-1 0,0 1 0,0-1 0,0 1 0,0-1 0,0 1 0,1-1 0,1 1 0,-1-1 0,1 0 0,0 0 0,-1 0 0,1-1 0,0 1 0,-1-1 0,1 1 0,-1-1 0,1 0 0,2-1 0,4-2 0,-1-1 0,1 0 0,-1 0 0,0 0 0,8-8 0,1-6 0,-1-1 0,-1-1 0,0 0 0,-2-1 0,-1 0 0,16-39 0,-79 220 0,-23 84 0,63-195 0,1 1 0,3 0 0,-2 55 0,10-47 0,-3 29 0,-7-91 0,-2-13 0,1 0 0,0 0 0,2-1 0,0 0 0,1 0 0,2-1 0,-1 0 0,2 0 0,1 0 0,0 0 0,2-1 0,0-21 0,1 37-28,1-1 1,-1 1-1,1 0 0,0 0 0,0-1 1,1 1-1,-1 0 0,1 0 1,0 1-1,1-1 0,-1 0 0,1 1 1,0-1-1,0 1 0,0 0 0,1 0 1,4-4-1,5-3-430,0 2-1,0-1 1,1 2 0,19-9 0,-2 1-905,9-8-5310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7:00.186"/>
    </inkml:context>
    <inkml:brush xml:id="br0">
      <inkml:brushProperty name="width" value="0.025" units="cm"/>
      <inkml:brushProperty name="height" value="0.025" units="cm"/>
      <inkml:brushProperty name="color" value="#E71224"/>
    </inkml:brush>
  </inkml:definitions>
  <inkml:trace contextRef="#ctx0" brushRef="#br0">0 48 10698,'0'0'2947,"53"5"-609,-29-5-672,5 0-1154,0-3-384,2-6-32,-1-1-416,5 1-1954,0 0-385,1 1-1344,-2 3-738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6.739"/>
    </inkml:context>
    <inkml:brush xml:id="br0">
      <inkml:brushProperty name="width" value="0.025" units="cm"/>
      <inkml:brushProperty name="height" value="0.025" units="cm"/>
    </inkml:brush>
  </inkml:definitions>
  <inkml:trace contextRef="#ctx0" brushRef="#br0">31 50 8584,'5'6'8783,"-3"6"-5434,-2 18-3197,0-22 1028,1 125 1981,2-18-2019,-15 126 0,6-207 40,3-27 23,2-23-469,5-55-487,3-1 1,3 1 0,3 0 0,43-130 0,-52 189-263,1-3 32,0 0-1,1 0 1,0 1 0,11-18-1,-16 30-18,0 0 0,0 0 0,0 0-1,0 0 1,1 0 0,-1 1-1,1-1 1,-1 0 0,1 1 0,0 0-1,-1-1 1,1 1 0,0 0-1,0 0 1,0 0 0,0 0 0,0 0-1,0 0 1,0 1 0,0-1-1,1 0 1,-1 1 0,0 0 0,0 0-1,0 0 1,1 0 0,-1 0-1,0 0 1,0 0 0,0 1-1,1-1 1,-1 1 0,0-1 0,0 1-1,0 0 1,0 0 0,0 0-1,3 2 1,-3-2-4,1 1 1,0 0-1,-1 0 0,0 0 0,1 0 1,-1 0-1,0 1 0,0-1 1,0 1-1,0-1 0,0 1 0,-1 0 1,1-1-1,-1 1 0,0 0 0,0 0 1,0 0-1,0 0 0,0 0 0,-1 1 1,1-1-1,-1 0 0,0 0 0,0 0 1,0 0-1,0 0 0,-1 1 0,1-1 1,-2 3-1,0 0 7,0 0 1,-1 0-1,1 0 1,-1 0-1,0-1 1,-1 0-1,1 1 0,-1-1 1,0-1-1,-1 1 1,1 0-1,-1-1 1,-8 6-1,2-2 69,-1 0 0,0 0 0,-1-1 0,0-1 0,0 0 1,0-1-1,-1-1 0,1 0 0,-1 0 0,0-2 0,-22 3 0,35-5-70,0 0 0,0 0 0,-1 0 0,1 0 0,0 0 0,0 0 0,0-1 1,-1 1-1,1 0 0,0 0 0,0-1 0,0 1 0,0-1 0,0 1 0,0-1 0,-1 0 0,1 1 0,0-1 0,1 0 0,-3-1 0,3 1-96,-1 0-1,1 0 0,0 0 0,-1 0 0,1 0 1,0 0-1,0 0 0,0 0 0,0 0 0,0 0 1,0 0-1,0 0 0,0 0 0,0 0 0,1 1 1,-1-1-1,0 0 0,1 0 0,-1 0 0,1-1 1,1-2-639,0 1 0,1-1 0,-1 0 0,1 1 0,-1 0 0,1 0 0,0 0 0,1 0 0,-1 0 0,5-3 0,15-6-4754,3 2-2334</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7.332"/>
    </inkml:context>
    <inkml:brush xml:id="br0">
      <inkml:brushProperty name="width" value="0.025" units="cm"/>
      <inkml:brushProperty name="height" value="0.025" units="cm"/>
    </inkml:brush>
  </inkml:definitions>
  <inkml:trace contextRef="#ctx0" brushRef="#br0">46 159 11531,'0'0'20932,"-3"14"-20655,-39 149-250,41-144-27,11-22 0,14-26 0,-10 0 0,-2 0 0,-1-1 0,-1 0 0,-1-1 0,-2 0 0,5-40 0,-16 130 0,2-38 0,1 1 0,0-1 0,5 34 0,-4-53 0,0 0 0,0 0 0,1-1 0,-1 1 0,0 0 0,1-1 0,-1 1 0,1 0 0,0-1 0,-1 1 0,1-1 0,0 1 0,0-1 0,0 1 0,0-1 0,0 1 0,0-1 0,1 0 0,-1 0 0,0 0 0,1 0 0,-1 0 0,1 0 0,-1 0 0,1 0 0,-1 0 0,1-1 0,0 1 0,-1-1 0,1 1 0,0-1 0,-1 1 0,1-1 0,0 0 0,0 0 0,-1 0 0,1 0 0,3-1 0,0 0 0,-1 0 0,1-1 0,-1 0 0,1 1 0,-1-2 0,1 1 0,-1 0 0,0-1 0,0 0 0,-1 0 0,1 0 0,6-7 0,8-15 0,-1-2 0,-2 1 0,0-2 0,-2 0 0,-1-1 0,-2 0 0,8-32 0,-39 167 0,12-70 0,2-12 0,0-1 0,2 2 0,0-1 0,2 1 0,1-1 0,1 1 0,2 26 0,-1-50-41,0-1-1,0 1 1,0-1-1,0 1 1,0-1-1,0 0 1,1 1 0,-1-1-1,0 1 1,0-1-1,0 0 1,1 1-1,-1-1 1,0 1 0,0-1-1,1 0 1,-1 1-1,0-1 1,1 0-1,-1 0 1,0 1 0,1-1-1,-1 0 1,1 0-1,-1 0 1,0 1-1,1-1 1,-1 0 0,1 0-1,-1 0 1,0 0-1,1 0 1,-1 0 0,1 0-1,-1 0 1,1 0-1,-1 0 1,1 0-1,-1 0 1,0 0 0,1 0-1,-1 0 1,1 0-1,-1-1 1,0 1-1,1 0 1,-1 0 0,1 0-1,-1-1 1,18-13-4657,-4-13-1863,-2-8-3139</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7.674"/>
    </inkml:context>
    <inkml:brush xml:id="br0">
      <inkml:brushProperty name="width" value="0.025" units="cm"/>
      <inkml:brushProperty name="height" value="0.025" units="cm"/>
    </inkml:brush>
  </inkml:definitions>
  <inkml:trace contextRef="#ctx0" brushRef="#br0">1 0 7944,'0'0'16527,"10"72"-16495,-1-38-1281,2-2-2723,3-2-3747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8.032"/>
    </inkml:context>
    <inkml:brush xml:id="br0">
      <inkml:brushProperty name="width" value="0.025" units="cm"/>
      <inkml:brushProperty name="height" value="0.025" units="cm"/>
    </inkml:brush>
  </inkml:definitions>
  <inkml:trace contextRef="#ctx0" brushRef="#br0">245 1 18674,'0'0'11418,"-13"4"-9875,9-2-1406,-3 0-54,-1 1 0,0 0 0,1 1 0,-1-1 0,1 1 0,0 1 0,0 0-1,1 0 1,-1 0 0,1 0 0,-8 10 0,-13 20-83,-27 43 0,45-65 0,2 1 0,0 0 0,0 0 0,1 1 0,1 0 0,-6 27 0,11-40 1,-1 1 0,1-1 0,-1 0-1,1 1 1,0-1 0,0 0 0,0 1 0,0-1 0,0 0 0,1 1-1,-1-1 1,1 0 0,-1 1 0,1-1 0,0 0 0,0 0 0,0 0 0,0 0-1,0 0 1,1 0 0,-1 0 0,0 0 0,3 2 0,-1-2-2,0-1 0,-1 0 1,1 1-1,0-1 0,0-1 0,0 1 1,0 0-1,0 0 0,0-1 1,0 0-1,0 0 0,0 0 0,0 0 1,0 0-1,5-1 0,5-2-69,0 0 1,0-1-1,-1 0 0,1-1 0,-1 0 0,0-1 0,14-9 0,-14 5-1264,1 1-1,20-23 1,1-9-4518,-10 7-1456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8.411"/>
    </inkml:context>
    <inkml:brush xml:id="br0">
      <inkml:brushProperty name="width" value="0.025" units="cm"/>
      <inkml:brushProperty name="height" value="0.025" units="cm"/>
    </inkml:brush>
  </inkml:definitions>
  <inkml:trace contextRef="#ctx0" brushRef="#br0">118 156 19891,'0'0'11194,"10"-3"-9758,10-2-1300,0 1-94,0-2 1,-1 0-1,33-15 0,-48 19-44,1 0-1,-1 0 1,-1 0-1,1-1 1,0 0 0,-1 1-1,1-1 1,-1-1-1,0 1 1,0 0-1,0-1 1,0 1-1,-1-1 1,1 0-1,-1 0 1,0 0-1,0 0 1,-1 0-1,1-1 1,-1 1-1,0 0 1,0-1-1,1-8 1,-3 12 2,1 0 0,0 0 0,-1 0 0,1 0 0,0 0 0,-1 0 0,0 0 0,1 0 0,-1 0 0,1 0 0,-1 0 0,0 0 0,0 1 0,0-1 0,1 0 0,-1 1 0,0-1 0,0 0 0,0 1 0,0-1 0,0 1 0,0 0 0,0-1 0,0 1 0,0 0 0,0-1 0,0 1 0,0 0 0,0 0 0,-1 0 0,1 0 0,0 0 0,0 0 0,0 0 0,-2 1 0,-45 8 0,35-3 0,1 0 0,-1 1 0,1 0 0,1 1 0,-1 0 0,1 1 0,-17 18 0,6-3 0,1 0 0,-24 38 0,40-55 0,-1 0 0,2 1 0,-1 0 0,1 0 0,1 0 0,-1 0 0,1 1 0,1-1 0,0 1 0,0 0 0,0-1 0,0 12 0,2-19-1,1 1-1,-1-1 1,0 1 0,0-1-1,1 0 1,-1 1 0,1-1 0,-1 0-1,1 1 1,-1-1 0,1 0-1,0 0 1,0 0 0,-1 1-1,1-1 1,0 0 0,0 0-1,0 0 1,0 0 0,1-1 0,-1 1-1,0 0 1,2 1 0,1 0-26,0-1 1,1 1-1,-1-1 1,1 1-1,-1-1 1,1-1 0,6 2-1,2-2-307,1 0 1,-1 0-1,0-1 0,20-4 1,7-11-4087,-1-2-2990</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8.739"/>
    </inkml:context>
    <inkml:brush xml:id="br0">
      <inkml:brushProperty name="width" value="0.025" units="cm"/>
      <inkml:brushProperty name="height" value="0.025" units="cm"/>
    </inkml:brush>
  </inkml:definitions>
  <inkml:trace contextRef="#ctx0" brushRef="#br0">242 3 21941,'0'0'8173,"-9"-2"-5910,5 2-2251,0 0-1,0 0 1,0 0-1,0 1 1,0 0-1,0 0 1,0 0-1,0 0 0,0 0 1,1 1-1,-1-1 1,0 1-1,1 0 1,-1 0-1,1 1 1,0-1-1,-1 1 1,1 0-1,1-1 1,-1 1-1,0 1 0,1-1 1,-1 0-1,1 1 1,0-1-1,0 1 1,0-1-1,1 1 1,-1 0-1,1 0 1,0 0-1,0 0 1,0 4-1,1-5-11,-1-1 1,1 0-1,0 1 1,0-1-1,1 0 1,-1 0-1,0 1 1,1-1-1,-1 0 1,1 0-1,0 0 1,0 0-1,0 1 1,0-1-1,0 0 1,0-1-1,1 1 1,-1 0-1,0 0 1,1 0-1,0-1 1,-1 1-1,1-1 1,0 1-1,0-1 1,0 0-1,0 0 1,0 0-1,0 0 1,2 1-1,11 4-5,0-1 0,-1-1 0,27 5-1,-2 0-57,-33-7-68,0 0 1,0 0 0,-1 1-1,1 0 1,-1 0 0,0 0-1,0 1 1,7 5 0,-11-8 148,0 0 0,0 0-1,0 1 1,0-1 0,0 0 0,-1 0 0,1 1 0,0-1-1,0 0 1,-1 1 0,1-1 0,-1 1 0,1-1 0,-1 0-1,0 1 1,0-1 0,1 1 0,-1 0 0,0-1 0,0 1 0,-1-1-1,1 1 1,0-1 0,0 1 0,-1-1 0,1 0 0,-1 1-1,1-1 1,-1 1 0,0-1 0,1 0 0,-1 1 0,0-1-1,0 0 1,0 0 0,0 0 0,0 1 0,0-1 0,-2 1 0,-8 7 25,-1-1 1,1 0-1,-1 0 1,-1-2 0,1 1-1,-1-2 1,0 1 0,0-2-1,-16 4 1,-9 1-13,-1-2-1,-39 2 1,52-7-902,12-2-2513,3 0-5461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9.263"/>
    </inkml:context>
    <inkml:brush xml:id="br0">
      <inkml:brushProperty name="width" value="0.025" units="cm"/>
      <inkml:brushProperty name="height" value="0.025" units="cm"/>
    </inkml:brush>
  </inkml:definitions>
  <inkml:trace contextRef="#ctx0" brushRef="#br0">1 0 11275,'0'0'10127,"2"12"-8713,31 176 2638,31 109-3219,-63-297-941,-1 0 0,0 1 1,1-1-1,-1 1 0,0-1 1,0 1-1,1-1 0,-1 1 1,0-1-1,0 1 0,0-1 1,0 1-1,0-1 0,0 1 0,0-1 1,0 1-1,0-1 0,0 1 1,0-1-1,0 1 0,0-1 1,0 1-1,0-1 0,0 1 1,0-1-1,-1 1 0,1-1 0,0 0 1,0 1-1,-1-1 0,1 1 1,0-1-1,-1 1 0,1-1 1,0 0-1,-1 1 0,1-1 1,-1 0-1,1 1 0,-21-12-6469,-2-8-85</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9.591"/>
    </inkml:context>
    <inkml:brush xml:id="br0">
      <inkml:brushProperty name="width" value="0.025" units="cm"/>
      <inkml:brushProperty name="height" value="0.025" units="cm"/>
    </inkml:brush>
  </inkml:definitions>
  <inkml:trace contextRef="#ctx0" brushRef="#br0">1 56 7847,'0'0'16848,"68"-45"-16239,-17 47-353,5-2-192,5 0-96,-2 0-2146,-3-6-3011,-7-1-5637</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9.961"/>
    </inkml:context>
    <inkml:brush xml:id="br0">
      <inkml:brushProperty name="width" value="0.025" units="cm"/>
      <inkml:brushProperty name="height" value="0.025" units="cm"/>
    </inkml:brush>
  </inkml:definitions>
  <inkml:trace contextRef="#ctx0" brushRef="#br0">169 25 14157,'-9'0'5686,"4"0"-5209,0 0 1,-1 0 0,1 0-1,-1 1 1,1 0 0,0 0-1,-1 0 1,1 1 0,0-1-1,0 1 1,0 1 0,0-1-1,0 1 1,1-1-1,-1 2 1,1-1 0,0 0-1,-5 6 1,1 0-242,1 1-1,1 0 1,-1 0-1,2 1 1,0 0-1,-6 14 1,9-18-190,0 0 1,0 0 0,0 0 0,1 1 0,0-1-1,0 0 1,1 0 0,0 1 0,0-1 0,1 0-1,2 11 1,-2-15-41,0-1 1,0 0-1,1 1 0,-1-1 1,1 0-1,-1 0 0,1 0 1,0 0-1,-1 0 0,1-1 1,0 1-1,0-1 0,1 1 1,-1-1-1,0 1 0,0-1 1,1 0-1,-1 0 0,1 0 1,-1-1-1,0 1 0,1-1 1,0 1-1,-1-1 0,1 0 1,-1 0-1,1 0 0,-1 0 1,6-1-1,-1 1 17,0-1-1,0 0 1,1 0 0,-1-1-1,0 0 1,0 0 0,0-1-1,-1 0 1,10-5 0,-8 2-4,-2 1 0,1-1 0,0-1 1,-1 1-1,0-1 0,-1-1 1,0 1-1,0-1 0,0 0 1,-1 0-1,6-16 0,-7 18 4,-1-1-1,0 0 1,0-1 0,-1 1-1,0 0 1,0 0-1,0-1 1,-1 1-1,-1 0 1,1-1-1,-1 1 1,0 0-1,-1-1 1,1 1 0,-4-7-1,4 12-50,0 0 0,0-1 0,-1 1 0,1 0 0,-1 0 0,1 0 0,-1 0 0,0 0 0,1 0 0,-1 1 0,0-1 0,0 1 0,0-1 0,-1 1 0,1 0 0,0 0 0,0-1 0,-1 2 1,1-1-1,-1 0 0,1 0 0,0 1 0,-1-1 0,1 1 0,-4 0 0,4 0-304,0 0 1,1 1-1,-1-1 0,0 0 1,0 1-1,1-1 1,-1 1-1,0 0 0,1 0 1,-1-1-1,1 1 1,-1 0-1,1 0 0,-1 1 1,1-1-1,0 0 1,0 0-1,-1 1 0,1-1 1,0 1-1,0-1 1,0 1-1,0 1 1,-6 12-6561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0.475"/>
    </inkml:context>
    <inkml:brush xml:id="br0">
      <inkml:brushProperty name="width" value="0.025" units="cm"/>
      <inkml:brushProperty name="height" value="0.025" units="cm"/>
    </inkml:brush>
  </inkml:definitions>
  <inkml:trace contextRef="#ctx0" brushRef="#br0">0 45 10570,'0'0'7618,"1"8"-4223,6 136 2611,21 269-2531,-27-376-3429,-1-28 245,0 1 0,1-1 0,0 0-1,4 16 1,2-58-88,-2-7-203,15-111 0,63-245 0,-80 387 0,0 0 0,0 1 0,1 0 0,0 0 0,0 0 0,8-10 0,-11 17 0,0-1 0,0 0 0,0 1 0,1 0 0,-1-1 0,0 1 0,1 0 0,-1 0 0,1 0 0,-1 0 0,1 0 0,0 0 0,-1 0 0,1 0 0,0 1 0,0-1 0,0 1 0,-1-1 0,1 1 0,0 0 0,0 0 0,0-1 0,0 1 0,0 1 0,0-1 0,-1 0 0,1 0 0,0 1 0,0-1 0,0 1 0,0-1 0,-1 1 0,1 0 0,0 0 0,-1 0 0,3 1 0,-2 0 0,0-1 0,0 1 0,-1-1 0,1 1 0,0 0 0,-1-1 0,1 1 0,-1 0 0,0 0 0,1 0 0,-1 1 0,0-1 0,0 0 0,0 0 0,-1 0 0,1 1 0,-1-1 0,1 0 0,-1 1 0,0-1 0,0 1 0,1-1 0,-2 0 0,1 1 0,0-1 0,0 0 0,-1 1 0,0-1 0,1 0 0,-1 1 0,0-1 0,0 0 0,0 0 0,0 0 0,-1 0 0,1 0 0,-2 2 0,-4 7 0,-1-1 0,1 0 0,-2-1 0,0 0 0,-15 13 0,-53 33 0,70-50 0,-1-1 0,0 0 0,0-1 0,0 1 0,0-1 0,0-1 0,-1 0 0,-14 2 0,23-4-15,0 0 0,-1 0 0,1 1 0,-1-1 0,1 0 0,0 0 0,-1 0 0,1 0 0,0 0 0,-1 0 0,1 0 0,0 0 0,-1 0 0,1 0 0,0 0 0,-1 0 0,1 0 0,-1 0 0,1-1 0,0 1 0,-1 0 0,1 0 0,0 0 0,-1 0 0,1-1 0,0 1 0,0 0 0,-1 0 0,1-1 0,0 1 0,0 0 0,-1 0 0,1-1 0,0 1 0,0 0 0,0-1 0,0 1 0,-1 0 0,1-1 0,0 1 0,0-1 0,10-15-1644,24-12-3360,-5 14-2076,2 2-4479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5.284"/>
    </inkml:context>
    <inkml:brush xml:id="br0">
      <inkml:brushProperty name="width" value="0.025" units="cm"/>
      <inkml:brushProperty name="height" value="0.025" units="cm"/>
    </inkml:brush>
  </inkml:definitions>
  <inkml:trace contextRef="#ctx0" brushRef="#br0">64 0 12043,'0'0'15263,"-5"8"-14153,-4 6-798,1 1-1,1 0 1,0 0 0,1 0-1,1 1 1,0 0-1,1 0 1,-2 22-1,5-32-252,1 0-1,-1 1 1,2-1-1,-1 1 1,1-1-1,0 0 1,0 0-1,0 1 1,1-1-1,0 0 1,4 8-1,-4-11-26,0 1-1,1-1 0,0 1 0,-1-1 1,1 0-1,0 0 0,1 0 0,-1-1 1,0 1-1,1-1 0,-1 0 0,1 0 1,0 0-1,0 0 0,0 0 0,0-1 1,0 0-1,8 2 0,0-1-17,0-1 1,1 0-1,-1-1 0,0 0 0,0-1 1,1 0-1,-1-1 0,0 0 1,0-1-1,0 0 0,-1-1 0,19-9 1,-24 11-13,0-1 1,-1 0-1,1-1 1,-1 1-1,0-1 1,0 0-1,0-1 1,-1 1-1,0-1 1,1 0-1,-1 0 1,-1 0-1,1 0 1,-1-1-1,0 0 1,0 1-1,-1-1 1,0 0-1,0 0 1,0-1-1,-1 1 1,1 0-1,-2 0 1,1-1-1,-1-10 1,-1 12-3,0 1 0,0 0 0,0 0 0,-1 0 0,1 0 0,-1 0 0,0 0 0,0 1 0,-1-1 0,1 0 0,-1 1 0,0 0 0,0 0 0,0 0 0,0 0 0,0 0 0,-1 0 0,1 1 0,-1 0 0,0-1 0,0 1 0,0 1 0,0-1 0,0 1 0,0-1 0,0 1 0,0 0 0,0 1 0,-1-1 0,1 1 0,0 0 0,-7 0 0,10 0 0,1 0 0,0 0 0,-1 0 0,1 0 0,-1 0 0,1 0 0,-1 0 0,1 0 0,-1 0 0,1 0 0,-1 0 0,1 0 0,0 0 0,-1 0 0,1 0 0,-1 0 0,1 0 0,-1 1 0,1-1 0,0 0 0,-1 0 0,1 1 0,-1-1 0,1 0 0,0 1 0,-1-1 0,1 0 0,0 1 0,-1-1 0,1 0 0,0 1 0,0-1 0,0 1 0,-1-1 0,1 0 0,0 1 0,0-1 0,0 1 0,0-1 0,0 1 0,0-1 0,0 1 0,0-1 0,0 1 0,0-1 0,0 1 0,0-1 0,0 0 0,0 1 0,0-1 0,0 1 0,0-1 0,0 1 0,1-1 0,-1 1 0,0-1 0,0 0 0,1 1 0,0 1 0,0 0 0,1 0 0,-1-1 0,0 1 0,1-1 0,-1 1 0,1-1 0,-1 1 0,1-1 0,0 0 0,-1 0 0,1 0 0,2 1 0,54 12-2333,-18-10-3858,60-1 0,-93-3 5734,37 0-6440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7:00.558"/>
    </inkml:context>
    <inkml:brush xml:id="br0">
      <inkml:brushProperty name="width" value="0.025" units="cm"/>
      <inkml:brushProperty name="height" value="0.025" units="cm"/>
      <inkml:brushProperty name="color" value="#E71224"/>
    </inkml:brush>
  </inkml:definitions>
  <inkml:trace contextRef="#ctx0" brushRef="#br0">0 30 4100,'12'3'1986,"97"21"2441,-25-16-4301,-57-10-611,0 0-1,-1-2 0,33-9 0,-33 7 1571,1 0 0,0 2 0,33-1 0,9 5-158,-22 0-5361,-27 0-4038</inkml:trace>
  <inkml:trace contextRef="#ctx0" brushRef="#br0" timeOffset="1">800 28 8040,'0'0'4996,"54"0"-3811,-35-3 161,-1-1 95,-2 2-192,-1 1-384,0 0 0,1-1 160,-2 2 192,0 0 0,-3 0-224,2 0-384,-3 0-449,-4 0-128,-6-3-2178,0-8-7335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1.112"/>
    </inkml:context>
    <inkml:brush xml:id="br0">
      <inkml:brushProperty name="width" value="0.025" units="cm"/>
      <inkml:brushProperty name="height" value="0.025" units="cm"/>
    </inkml:brush>
  </inkml:definitions>
  <inkml:trace contextRef="#ctx0" brushRef="#br0">1 36 11499,'0'0'15844,"11"-5"-14023,8-2-1421,-1 1 0,2 1 1,-1 1-1,0 1 0,1 0 1,0 2-1,0 0 1,29 3-1,-47-2-400,0 0 0,1 1 0,-1-1 0,0 1 0,0-1 0,0 1 0,0 0 0,-1 0 0,1 0 0,0 0 0,0 0 0,-1 0 0,1 1 0,0-1 0,-1 1 0,1-1 0,-1 1 0,0-1 0,1 1 0,-1 0 0,2 3 0,-2-2 0,0 1 0,-1-1 0,1 0 0,-1 1 0,1-1 0,-1 0 0,0 1 0,0-1 0,-1 0 0,1 1 0,-1-1 0,-1 5 0,-1 3 0,-1 0 0,0-1 0,-1 0 0,-1 0 0,1 0 0,-14 17 0,-5-1 0,-1-2 0,-44 35 0,61-48 0,16-12 0,-6 1 0,44-10-331,-1-1 0,0-3 0,63-27 0,-54 15-5648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2.675"/>
    </inkml:context>
    <inkml:brush xml:id="br0">
      <inkml:brushProperty name="width" value="0.025" units="cm"/>
      <inkml:brushProperty name="height" value="0.025" units="cm"/>
    </inkml:brush>
  </inkml:definitions>
  <inkml:trace contextRef="#ctx0" brushRef="#br0">802 0 12620,'0'0'7757,"-15"13"-6780,-103 98 1078,4 5 0,-133 175 0,99-75-1497,98-138-544,50-78-14,-36 47-1317,33-45 812,1 0 0,0 0-1,-1 0 1,0 0-1,1-1 1,-1 1 0,0-1-1,0 1 1,0-1-1,0 0 1,0 0 0,0 0-1,0-1 1,0 1-1,0-1 1,-3 1 0,-17-1-6051</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3.003"/>
    </inkml:context>
    <inkml:brush xml:id="br0">
      <inkml:brushProperty name="width" value="0.025" units="cm"/>
      <inkml:brushProperty name="height" value="0.025" units="cm"/>
    </inkml:brush>
  </inkml:definitions>
  <inkml:trace contextRef="#ctx0" brushRef="#br0">299 0 13901,'0'0'4548,"9"7"-2823,-4-2-1500,0 1-1,0-1 1,0 1 0,0 0 0,-1 1 0,0-1-1,0 1 1,-1-1 0,0 1 0,0 0 0,-1 0-1,1 1 1,-1-1 0,-1 0 0,0 1 0,0-1-1,0 16 1,-1 3 37,-1 0 0,-1-1-1,-2 1 1,0 0 0,-2-1-1,0 0 1,-19 45 0,-10 9 114,-47 75-1,40-79-102,16-26 31,-11 18 1127,-39 97 0,72-153-1241,1 0 0,0 0 0,0 0 0,-1 14 0,4-23-176,0 0 0,-1-1 0,1 1 0,0 0 0,0 0 1,0-1-1,0 1 0,0 0 0,0-1 0,1 1 0,-1 0 0,1-1 1,-1 1-1,1 0 0,0-1 0,-1 1 0,1-1 0,0 1 0,0-1 1,0 0-1,0 1 0,0-1 0,0 0 0,1 1 0,-1-1 0,0 0 1,1 0-1,-1 0 0,0 0 0,1-1 0,-1 1 0,1 0 0,0 0 0,-1-1 1,1 1-1,2-1 0,9 1 16,1-1 1,-1 0-1,1-1 1,-1-1-1,1 0 1,-1-1-1,0-1 1,0 0-1,17-8 1,117-61-1427,-137 67 1142,101-62-3884,0-10-3234</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4.040"/>
    </inkml:context>
    <inkml:brush xml:id="br0">
      <inkml:brushProperty name="width" value="0.025" units="cm"/>
      <inkml:brushProperty name="height" value="0.025" units="cm"/>
    </inkml:brush>
  </inkml:definitions>
  <inkml:trace contextRef="#ctx0" brushRef="#br0">314 128 9225,'1'-10'6358,"-1"6"-5946,1-1 1,-1 0 0,0 1-1,-1-1 1,1 1-1,-1-1 1,0 1 0,0 0-1,-1-1 1,1 1-1,-3-5 1,3 7-265,-1 0-1,1 0 1,-1 0-1,0 0 1,0 1 0,0-1-1,0 0 1,0 1-1,0-1 1,-1 1 0,1 0-1,0 0 1,-1 0-1,1 0 1,0 0 0,-1 0-1,0 1 1,1-1-1,-1 1 1,1 0 0,-1 0-1,1 0 1,-1 0-1,0 0 1,1 0 0,-4 2-1,-2 0-43,0 0-1,0 1 1,0 0-1,0 0 1,0 1-1,1 0 1,0 0-1,0 1 1,0 0-1,0 0 1,1 1 0,0-1-1,0 2 1,0-1-1,-8 13 1,-2 3-26,1 1 0,1 0 1,-18 42-1,24-45 156,0 1-1,2 0 1,0 0-1,1 0 1,1 0-1,1 1 1,1 26-1,1-45-208,1 1 0,0-1 0,1 1 0,-1-1 0,0 1-1,1-1 1,0 0 0,0 1 0,0-1 0,0 0-1,1 0 1,-1 0 0,1 0 0,0 0 0,-1 0-1,1 0 1,1 0 0,-1-1 0,0 1 0,1-1-1,-1 0 1,1 1 0,5 2 0,-2-2 7,0-1 1,-1 0 0,1-1-1,0 1 1,0-1 0,0 0-1,1 0 1,-1-1 0,0 0-1,0 0 1,0 0 0,12-3-1,2-2 37,-1 0 0,0-1-1,0-1 1,0-1 0,-1-1 0,0-1-1,-1 0 1,0-1 0,28-24 0,-25 18-25,0-2 0,-2 0 1,0-1-1,-1 0 1,-1-1-1,26-46 0,-33 48 54,-1 1 0,0-1 0,5-27-1,-10 38-35,-2 0 0,1 0-1,-1 0 1,-1 0 0,1-1 0,-1 1-1,-1 0 1,1 0 0,-1 0 0,-1 0-1,-2-8 1,3 14-50,1 0 0,-1 0 0,0 0 0,-1 0 0,1 0 0,0 0 0,0 1 0,-1-1 0,1 0 0,-1 1-1,0-1 1,1 1 0,-1 0 0,0-1 0,0 1 0,0 0 0,0 0 0,0 0 0,-3 0 0,1-1-8,-1 1-1,0 0 1,0 1 0,0 0 0,1-1-1,-1 1 1,0 1 0,-8 0 0,3 1-16,1 0 1,-1 1 0,1 0-1,-1 1 1,1-1 0,0 2 0,1-1-1,-11 8 1,12-6-219,-1 0 1,1 1-1,1 0 1,-1 0-1,1 1 0,-8 13 1,2 3-3136,6 2-3706,6-14-5165</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4.994"/>
    </inkml:context>
    <inkml:brush xml:id="br0">
      <inkml:brushProperty name="width" value="0.025" units="cm"/>
      <inkml:brushProperty name="height" value="0.025" units="cm"/>
    </inkml:brush>
  </inkml:definitions>
  <inkml:trace contextRef="#ctx0" brushRef="#br0">1 6 9897,'0'0'8296,"0"10"-5792,0 113 2965,0 13-3310,0-132-2114,0-1 0,0 0-1,1 1 1,-1-1 0,1 0 0,0 1-1,0-1 1,0 0 0,0 0-1,1 0 1,-1 0 0,1 0-1,0 0 1,-1 0 0,1-1-1,1 1 1,-1-1 0,0 1-1,1-1 1,-1 0 0,4 2-1,-4-3 17,0 0 1,1 0-1,-1 0 0,0-1 0,1 1 0,-1-1 0,1 1 0,-1-1 0,1 0 0,-1 0 0,1 0 0,-1 0 1,0-1-1,1 1 0,-1-1 0,1 1 0,-1-1 0,0 0 0,1 0 0,-1 0 0,0 0 0,0-1 0,0 1 1,0 0-1,0-1 0,0 1 0,0-1 0,2-3 0,5-4 6,-2 0-1,1-1 1,-1 0 0,0 0-1,-1-1 1,0 0 0,-1 0-1,0 0 1,-1 0 0,0-1-1,3-17 1,-1-2 100,-2 0 0,-1-1 0,-1-35 0,-13 138-55,11-67-109,0-1-1,0 1 1,1 0-1,-1-1 1,1 1-1,0-1 1,-1 1 0,2-1-1,-1 1 1,0-1-1,1 0 1,-1 0-1,1 1 1,0-1-1,0 0 1,0-1-1,1 1 1,-1 0 0,0-1-1,5 4 1,-4-4 0,1 0 0,0 0 0,0 0 0,0 0 0,1-1 0,-1 0 1,0 0-1,1 0 0,-1 0 0,0-1 0,1 1 0,-1-1 0,1 0 1,-1 0-1,1-1 0,5-1 0,-6 0-3,0 1 0,0-1 0,0 0 0,-1-1 0,1 1 0,-1-1 0,1 0 0,-1 1 0,0-2 0,0 1 0,0 0 0,-1 0 0,1-1 0,-1 0 0,0 1 0,0-1 0,0 0 0,0 0 0,-1 0 0,1 0 0,-1 0 0,0-1 0,0 1 0,-1 0 0,1 0 0,-1-1 0,0 1 0,0 0 0,-1-1 0,-1-7 0,2 12 0,0-1 0,0 1 0,-1 0 0,1-1 0,0 1 0,-1 0 0,1 0 0,0-1 0,-1 1 0,1 0 0,0 0 0,-1 0 0,1-1 0,-1 1 0,1 0 0,0 0 0,-1 0 0,1 0 0,-1 0 0,1 0 0,0 0 0,-1 0 0,1 0 0,-1 0 0,1 0 0,-1 0 0,1 0 0,0 0 0,-1 0 0,1 0 0,-1 1 0,1-1 0,0 0 0,-1 0 0,1 0 0,0 1 0,-1-1 0,1 0 0,0 0 0,-1 1 0,1-1 0,0 0 0,-1 1 0,1-1 0,0 0 0,0 1 0,-1 0 0,-14 15 0,10-7 0,0-1 0,0 1 0,1 1 0,1-1 0,-1 0 0,1 1 0,1 0 0,0 0 0,0-1 0,1 1 0,0 0 0,1 0 0,2 20 0,-2-28-4,1 0 0,0 0 1,0 0-1,0 0 0,0 0 0,0 0 1,1 0-1,-1 0 0,0-1 0,1 1 1,0 0-1,-1-1 0,1 1 0,0-1 0,0 0 1,0 1-1,0-1 0,0 0 0,0 0 1,0 0-1,0 0 0,0-1 0,0 1 1,0-1-1,1 1 0,-1-1 0,3 0 1,9 2-47,0-1 1,-1-1 0,19-2 0,-21 1 15,72-7-369,35-1 784,-118 7-348,0-1-1,0 1 1,0-1-1,-1 1 1,1-1-1,-1 1 1,1 0-1,-1-1 1,0 1-1,-2-4 1,-11-21-33,-29-67 0,40 85 0,-1-1 0,1 1 0,1-1 0,0 0 0,0 0 0,1 0 0,0-16 0,3 25-156,0 0 0,1 0-1,-1 1 1,1-1 0,-1 0 0,0 1-1,1-1 1,-1 1 0,1 0 0,-1 0-1,1 0 1,-1 0 0,1 1 0,3 0-1,-2-1-622,28 4-5349,3 1-3135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5.581"/>
    </inkml:context>
    <inkml:brush xml:id="br0">
      <inkml:brushProperty name="width" value="0.025" units="cm"/>
      <inkml:brushProperty name="height" value="0.025" units="cm"/>
    </inkml:brush>
  </inkml:definitions>
  <inkml:trace contextRef="#ctx0" brushRef="#br0">227 226 7111,'3'-8'7532,"21"-68"190,-22 69-7099,-1-1 1,1 0 0,-2 0 0,1 1 0,-1-1 0,0 0 0,0 0-1,-1 0 1,-3-11 0,3 17-558,0 0 1,1 0-1,-1 0 0,-1 0 1,1 1-1,0-1 0,0 0 1,-1 1-1,1-1 0,-1 1 1,1 0-1,-1-1 0,1 1 1,-1 0-1,0 0 1,0 0-1,0 0 0,0 0 1,1 0-1,-1 1 0,0-1 1,0 1-1,-1-1 0,1 1 1,0 0-1,0 0 0,0 0 1,0 0-1,0 0 0,0 0 1,0 0-1,0 1 0,0-1 1,0 1-1,0-1 0,-2 2 1,-4 1-28,0-1 1,0 1-1,1 1 1,-1 0-1,1 0 1,0 0-1,-12 10 1,5 0 106,0 0 1,1 1-1,0 0 1,-16 27-1,25-34-95,-1 0 0,1 0 0,0 0 0,0 0-1,1 1 1,1 0 0,-1 0 0,1-1 0,1 1 0,-1 0-1,2 1 1,-1 9 0,2-18-51,-1 1 0,1-1 0,-1 0 0,1 0 0,-1 1 0,1-1 0,0 0 0,0 0 0,0 0 0,0 0 0,0 0 0,0 0 0,0 0 0,0 0 0,0 0 0,0 0 0,0-1 0,1 1 0,-1 0 0,0-1 0,0 1 0,1-1 0,-1 1 0,1-1 0,-1 0 0,0 0 0,1 0 0,-1 1 0,0-1 0,1 0 0,-1-1 0,1 1 0,-1 0 0,0 0 0,1-1 0,-1 1 0,3-1 0,4-1 0,0 0 0,1 0 0,-1 0 0,0-1 0,10-5 0,2-4 0,-1 0 0,-1-2 0,0 0 0,0-1 0,-2-1 0,20-23 0,-24 26 0,-2-1 0,1-1 0,-2 0 0,0 0 0,-1 0 0,0-1 0,-1-1 0,8-29 0,-37 125 0,13-52 0,1 0 0,2 0 0,-6 46 0,11-60-436,1 0 0,0-1 0,0 1 0,2 0 0,-1 0 0,7 22 0,-7-31 287,1-1 0,-1 0 1,0-1-1,1 1 0,0 0 1,-1 0-1,1-1 0,0 1 1,0-1-1,1 0 0,-1 1 1,0-1-1,1 0 0,0 0 1,-1 0-1,1-1 0,0 1 0,0-1 1,0 0-1,0 1 0,0-1 1,0-1-1,0 1 0,0 0 1,0-1-1,1 1 0,-1-1 1,0 0-1,0 0 0,1 0 1,5-2-1,-6 2-418,0-1 0,1 0 1,-1 1-1,0-1 0,0 0 0,0-1 1,0 1-1,0-1 0,0 1 0,-1-1 1,1 0-1,0 0 0,-1 0 0,1 0 1,-1 0-1,0-1 0,4-4 0,17-24-10505</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5.938"/>
    </inkml:context>
    <inkml:brush xml:id="br0">
      <inkml:brushProperty name="width" value="0.025" units="cm"/>
      <inkml:brushProperty name="height" value="0.025" units="cm"/>
    </inkml:brush>
  </inkml:definitions>
  <inkml:trace contextRef="#ctx0" brushRef="#br0">70 0 9385,'0'0'6774,"-6"13"-3656,-7 23-1903,1 0 1,1 1-1,2 0 0,2 1 1,1 0-1,2 0 1,2 0-1,4 57 0,-2-92-1201,0 0 0,1 1 0,0-1 0,0 0 0,-1 0 0,2 0 1,-1 1-1,0-1 0,1 0 0,-1-1 0,1 1 0,0 0 0,0 0 0,0-1 0,0 1 0,1-1 0,-1 0 0,1 1 0,-1-1 0,1 0 0,0-1 0,0 1 0,0 0 0,0-1 0,0 0 0,0 1 0,0-1 0,0 0 0,1-1 0,-1 1 0,0-1 0,1 1 1,-1-1-1,0 0 0,1 0 0,-1-1 0,0 1 0,1-1 0,-1 1 0,0-1 0,0 0 0,0 0 0,1 0 0,-1-1 0,0 1 0,0-1 0,-1 0 0,1 0 0,0 0 0,-1 0 0,1 0 0,-1 0 0,4-6 0,8-7-29,-2-1-1,0 0 0,-1-1 0,0-1 1,13-32-1,34-103-178,-31 76 226,-3 16-64,-21 132-160,-13 13 412,1-9 356,0 122 0,9-190-588,1 1 0,-1-1 0,2 1 0,-1-1 0,1 1 0,5 13 0,12 4-2186,-17-24 1605,0 0-1,0 1 0,0-1 0,0 0 1,0 0-1,1 0 0,-1 0 1,0 0-1,1-1 0,-1 1 0,4 0 1,18-1-10944</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7.121"/>
    </inkml:context>
    <inkml:brush xml:id="br0">
      <inkml:brushProperty name="width" value="0.025" units="cm"/>
      <inkml:brushProperty name="height" value="0.025" units="cm"/>
    </inkml:brush>
  </inkml:definitions>
  <inkml:trace contextRef="#ctx0" brushRef="#br0">164 148 4420,'13'-33'-259,"-11"26"1377,0-1 0,-1 0 0,0 1-1,-1-1 1,0 0 0,-1-9 0,1 15-779,0 0 0,0 0 0,0 0 0,0 0 1,0 0-1,-1 0 0,1 0 0,-1 0 0,1 0 0,-1 0 0,0 0 1,0 0-1,0 0 0,0 0 0,0 1 0,0-1 0,-1 0 1,1 1-1,-1-1 0,1 1 0,-1 0 0,1-1 0,-1 1 0,0 0 1,1 0-1,-1 0 0,0 0 0,0 0 0,0 0 0,0 1 0,0-1 1,0 0-1,0 1 0,0 0 0,0 0 0,0-1 0,0 1 0,0 0 1,0 1-1,-1-1 0,1 0 0,-4 2 0,2-1-214,0 1 1,0 0-1,-1 0 0,1 1 0,0 0 0,1-1 1,-1 1-1,0 0 0,1 1 0,0-1 0,0 1 1,0-1-1,-5 8 0,-33 61 395,30-50-252,4-12-103,9-19 140,4 0-157,-6 9-153,0 0 0,0-1 0,1 1 0,-1 0 0,0 0 0,0 0 0,0 0 0,0 1 0,1-1 0,-1 0-1,0 0 1,0 0 0,0 0 0,0 0 0,1 0 0,-1 0 0,0 0 0,0 0 0,0 0 0,0 0 0,0 0 0,1 0 0,-1 1 0,0-1 0,0 0 0,0 0 0,0 0 0,0 0 0,0 0-1,0 1 1,0-1 0,0 0 0,1 0 0,-1 0 0,0 0 0,0 0 0,0 1 0,0-1 0,0 0 0,0 0 0,0 0 0,0 0 0,0 1 0,0-1 0,0 0 0,0 0 0,0 0 0,0 0-1,0 1 1,-1-1 0,1 0 0,0 0 0,0 0 0,0 0 0,0 0 0,0 1 0,0-1 0,0 0 0,0 0 0,-1 0 0,1 6-541,-1 13-2690,-6-10-4903,-1-8-3370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8.131"/>
    </inkml:context>
    <inkml:brush xml:id="br0">
      <inkml:brushProperty name="width" value="0.025" units="cm"/>
      <inkml:brushProperty name="height" value="0.025" units="cm"/>
    </inkml:brush>
  </inkml:definitions>
  <inkml:trace contextRef="#ctx0" brushRef="#br0">262 79 16015,'0'0'2851,"0"-9"160,0 3-2613,1-32 2560,-1 37-2828,0 0 1,0 0 0,-1-1 0,1 1 0,0 0 0,-1 0 0,1 0-1,-1 0 1,1 0 0,-1 0 0,0 0 0,1 0 0,-1 0 0,0 0-1,0 0 1,1 0 0,-1 0 0,0 0 0,0 1 0,0-1-1,0 0 1,0 1 0,0-1 0,-1 1 0,1-1 0,0 1 0,0-1-1,0 1 1,0 0 0,-1 0 0,0-1 0,-7 2-62,0 0 0,0 0 0,0 1 0,1 0 0,-1 0 0,1 1 0,-1 0 0,1 1 0,0 0 0,0 0 0,1 0 0,-1 1 0,1 1 0,0-1 0,0 1 0,1 0 0,0 1 0,0-1 0,-8 12 0,6-7 5,-1 1 0,1-1 0,1 2 0,0-1 0,1 1 0,0 0 0,1 0 0,0 0 1,1 1-1,1 0 0,-3 23 0,6-35-65,0 1 0,0-1 0,1 0 0,-1 0 0,1 0 0,-1 1 0,1-1 0,0 0 0,-1 0 0,1 0 0,0 0 0,1 0 0,-1 0 0,0-1 0,1 1 0,-1 0 0,0 0 0,1-1 0,0 1 0,-1-1 0,1 0 0,0 1 0,0-1 0,0 0 0,0 0 0,0 0 0,0 0 0,0-1 0,0 1 0,0 0 0,1-1 0,-1 0 0,0 1 0,0-1 0,0 0 0,4 0 0,2 0 20,0 0 0,0 0 0,0-1 1,0 0-1,-1 0 0,1-1 0,0 0 0,-1-1 0,12-4 0,-8 0-6,0 0-1,0 0 1,-1-1-1,0-1 0,-1 0 1,0 0-1,0 0 1,-1-1-1,0-1 1,11-20-1,-3 1 47,-1-1 0,19-61 0,-34 91-69,0 0 0,0 0 0,0 0 0,1 0 0,-1 0 0,0 1 0,0-1 0,1 0 0,-1 0 0,1 0 0,-1 0 0,1 1 0,-1-1 0,1 0 0,0 1 0,-1-1 0,1 0 0,0 1 0,-1-1 0,1 1 0,0-1 0,0 1 0,0-1 0,1 0 0,-1 2 0,-1-1 0,1 0 0,0 0 0,0 1 0,0-1 0,0 1 0,-1-1 0,1 1 0,0-1 0,0 1 0,-1-1 0,1 1 0,-1 0 0,1-1 0,0 1 0,-1 0 0,1-1 0,-1 1 0,1 1 0,19 44 0,-15-25 0,0 1 0,-2 1 0,0-1 0,-1 43 0,-2-65 0,1 0 0,-1 0 0,1 0 0,-1 0 0,1 0 0,-1 0 0,1 0 0,-1 0 0,0 0 0,1 0 0,-1 0 0,1 0 0,-1 0 0,1 0 0,-1 0 0,1-1 0,-1 1 0,1 0 0,-1 0 0,1 0 0,-1-1 0,0 1 0,1 0 0,-1-1 0,0 1 0,1 0 0,-1-1 0,0 1 0,1 0 0,-1-1 0,0 1 0,1-1 0,-1 1 0,0-1 0,0 1 0,0-1 0,21-21 0,-19 20 0,10-11 0,58-58 0,-64 66 0,0 0 0,1 0 0,-1 0 0,1 1 0,0 0 0,1 0 0,-1 0 0,1 1 0,13-3 0,-21 6 0,1-1 0,0 1 0,0 0 0,0 0 0,0 0 0,0 0 0,-1 0 0,1 0 0,0 1 0,0-1 0,0 0 0,0 0 0,-1 1 0,1-1 0,0 0 0,0 1 0,0-1 0,-1 1 0,1-1 0,0 1 0,-1-1 0,1 1 0,0-1 0,-1 1 0,1 0 0,-1-1 0,1 1 0,-1 0 0,1-1 0,-1 1 0,1 2 0,5 35 0,-7-22 0,-1 0 0,-6 28 0,0-18 0,5-15 0,0 1 0,0-1 0,1 1 0,-1 17 0,3-29 0,-1 0 0,1 1 0,0-1 0,0 0 0,0 1 0,0-1 0,0 0 0,1 1 0,-1-1 0,0 0 0,0 0 0,0 1 0,0-1 0,0 0 0,0 1 0,0-1 0,1 0 0,-1 0 0,0 1 0,0-1 0,0 0 0,1 0 0,-1 1 0,0-1 0,0 0 0,1 0 0,-1 0 0,0 1 0,0-1 0,1 0 0,-1 0 0,0 0 0,1 0 0,-1 0 0,0 0 0,1 0 0,-1 0 0,0 0 0,1 0 0,16-5 0,12-15 0,-6-10-2773,-19 24 1061,-1-1 1,0 0-1,-1 0 1,1 0 0,1-10-1,-1 4-9365</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8.771"/>
    </inkml:context>
    <inkml:brush xml:id="br0">
      <inkml:brushProperty name="width" value="0.025" units="cm"/>
      <inkml:brushProperty name="height" value="0.025" units="cm"/>
    </inkml:brush>
  </inkml:definitions>
  <inkml:trace contextRef="#ctx0" brushRef="#br0">23 1 17232,'0'0'12081,"0"12"-10805,-10 88-265,5-70-778,1 1 1,2 0-1,1 1 1,4 45-1,-3-76-233,0 0 0,1 0 0,-1 0 0,1 1 0,-1-1 0,1 0 0,-1 0 0,1-1 0,-1 1 0,1 0 0,0 0 0,0 0 0,-1 0 0,1 0 0,0-1 0,0 1 0,0 0 0,0-1 0,0 1 0,0-1 0,0 1 0,0-1 0,0 1 0,0-1 0,0 0 0,0 0 0,0 1 0,0-1 0,1 0 0,-1 0 0,0 0 0,0 0 0,0 0 0,0 0 0,0-1 0,0 1 0,0 0 0,0 0 0,1-1 0,-1 1 0,1-1 0,3-1 0,1 0 0,-1 0 0,0-1 0,0 1 0,0-1 0,9-6 0,9-14-33,0 0 0,-2-2 0,0 0 0,-2-2 0,21-36 0,-38 77 101,-5 13 30,-5 4-78,-2 3-17,2 1 0,2 1 0,-5 64 0,11-98-3,0 0 0,0 1 0,0-1 0,0 0 0,0 0 0,0 0 0,0 0 0,1 0 0,-1 1 0,1-1 0,0 0 0,0 0 0,-1 0 0,1 0 0,0-1 0,1 1 0,-1 0 0,0 0 0,1-1 0,-1 1 0,0 0 0,1-1 0,0 0 0,-1 1 0,1-1 0,0 0 0,0 0 0,0 0 0,0 0 0,0 0 0,0 0 0,0 0 0,0-1 0,0 1 0,0-1 0,0 0 0,0 1 0,1-1 0,-1 0 0,0 0 0,0-1 0,4 0 0,4 0 0,0-1 0,0-1 0,0 0 0,0 0 0,-1-1 0,0 0 0,1-1 0,7-5 0,1-3 0,-1 0 0,19-20 0,-21 18 0,1 1 0,23-15 0,-39 28 0,1 1 0,-1 0 0,0 0 0,1 0 0,-1 0 0,0-1 0,1 1 0,-1 0 0,0 0 0,1 0 0,-1 0 0,1 0 0,-1 0 0,0 0 0,1 0 0,-1 0 0,1 0 0,-1 0 0,0 1 0,1-1 0,-1 0 0,0 0 0,1 0 0,-1 0 0,0 1 0,1-1 0,-1 0 0,0 0 0,1 0 0,-1 1 0,0-1 0,0 0 0,1 1 0,-1-1 0,0 0 0,0 1 0,0-1 0,1 0 0,-1 1 0,0-1 0,0 0 0,0 1 0,0-1 0,0 0 0,0 1 0,0-1 0,0 1 0,0-1 0,0 0 0,0 1 0,0-1 0,0 0 0,0 1 0,0-1 0,0 1 0,0-1 0,0 0 0,0 1 0,-1-1 0,1 0 0,0 1 0,0-1 0,-5 30 0,5-30 0,-14 53 0,-23 54 0,-4 14 0,24-54 0,7-23 0,-25 66 0,32-100 0,-2-1 0,1 1 0,-1-1 0,0 0 0,-1 0 0,0-1 0,0 1 0,-1-1 0,0-1 0,-1 1 0,1-1 0,-11 7 0,16-13 0,-1 1 0,1-1 0,0 1 0,-1-1 0,1 1 0,-1-1 0,0 0 0,1 0 0,-1-1 0,0 1 0,1 0 0,-1-1 0,0 0 0,0 1 0,1-1 0,-1 0 0,0-1 0,0 1 0,0 0 0,-3-2 0,4 1 0,0-1 0,-1 1 0,1-1 0,1 1 0,-1-1 0,0 0 0,0 0 0,1 0 0,-1 0 0,1 0 0,-1 0 0,1 0 0,0 0 0,0-1 0,0 1 0,0-1 0,-1-3 0,-1-9 0,1 0 0,0 0 0,1 0 0,1 0 0,0 0 0,2-16 0,1 11 6,1 1 0,0 0 0,1 0 0,1 1 0,1-1-1,0 2 1,2-1 0,0 1 0,1 0 0,0 0 0,2 2 0,0-1 0,24-23 0,-11 16-65,1 0 0,1 2-1,1 2 1,1 0 0,1 2 0,62-27 0,-47 24-2487,-4-2-3898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7:37.669"/>
    </inkml:context>
    <inkml:brush xml:id="br0">
      <inkml:brushProperty name="width" value="0.025" units="cm"/>
      <inkml:brushProperty name="height" value="0.025" units="cm"/>
      <inkml:brushProperty name="color" value="#008C3A"/>
    </inkml:brush>
  </inkml:definitions>
  <inkml:trace contextRef="#ctx0" brushRef="#br0">153 45 4004,'0'0'17691,"-8"-1"-17232,4 1-433,1 0-4,1-1-1,-1 1 0,1 0 1,-1 0-1,0 0 1,1 0-1,-1 0 0,1 0 1,-1 1-1,1-1 0,-1 1 1,1 0-1,-1 0 1,1 0-1,-1 0 0,1 0 1,0 0-1,0 1 0,0-1 1,-1 1-1,2 0 1,-1-1-1,0 1 0,0 0 1,0 0-1,1 0 0,-3 4 1,-8 19 308,0 1 0,2 0 0,0 1 0,2 0 0,1 0 0,2 1 0,0 0 0,2 0 0,1 0 0,3 53 0,1-71-271,0 0 1,1 0-1,0 0 0,0 0 1,2 0-1,-1 0 0,1-1 1,0 0-1,1 0 0,0 0 0,0-1 1,1 0-1,0 0 0,1-1 1,-1 1-1,1-2 0,12 9 1,-11-12-29,-1 0-1,1-1 1,-1 0 0,1 0 0,0-1 0,0 0 0,17 0 0,63-7 106,-84 4-112,0 1 0,0-1 1,0 0-1,0 0 0,0-1 0,0 1 0,-1-1 0,1 0 1,-1 0-1,0-1 0,0 1 0,0-1 0,0 0 0,-1 0 1,1 0-1,-1-1 0,0 1 0,-1-1 0,1 0 0,2-5 1,7-16 277,-1-1 0,11-42 1,-16 48-206,2-6 154,-1 0-1,-1-1 1,-1 0-1,-2 0 1,-1 0-1,-1-1 1,-1 1-1,-5-35 1,4 59-225,0-1 0,0 1 1,0-1-1,0 1 0,-1-1 0,0 1 0,0 0 0,0 0 1,0 0-1,-1 0 0,1 0 0,-1 0 0,0 1 1,0-1-1,-1 1 0,1 0 0,-1 0 0,0 0 1,1 0-1,-1 1 0,0-1 0,0 1 0,-6-2 1,3 2 4,-1 1 0,1-1 1,-1 1-1,1 1 0,-1-1 0,1 1 1,-1 1-1,1-1 0,0 1 1,-1 0-1,1 1 0,0 0 1,-14 5-1,-35 13-2145,45-17 876,1-1 0,0 0 0,-1 0-1,1-1 1,-1 0 0,-14-2 0,2-2-9642</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9.732"/>
    </inkml:context>
    <inkml:brush xml:id="br0">
      <inkml:brushProperty name="width" value="0.025" units="cm"/>
      <inkml:brushProperty name="height" value="0.025" units="cm"/>
    </inkml:brush>
  </inkml:definitions>
  <inkml:trace contextRef="#ctx0" brushRef="#br0">18 37 4644,'14'-19'3402,"2"1"7188,-11 22-6367,-4 13-2894,-6 177 2961,-43 268-1,61-544-4289,3 0 0,4 1 0,4 1 0,58-132 0,-76 200 0,0-1 0,1 1 0,1 0 0,12-15 0,-17 23 0,0 1 0,0 0 0,1 0 0,-1 0 0,1 1 0,-1-1 0,1 1 0,0-1 0,0 1 0,0 1 0,0-1 0,0 0 0,0 1 0,0 0 0,1 0 0,-1 0 0,8 0 0,-11 1 0,0 1 0,-1-1 0,1 0 0,-1 0 0,1 0 0,0 1 0,-1-1 0,1 0 0,-1 0 0,1 1 0,-1-1 0,1 1 0,-1-1 0,1 0 0,-1 1 0,1-1 0,-1 1 0,1-1 0,-1 1 0,0-1 0,1 1 0,-1 0 0,0-1 0,0 1 0,1-1 0,-1 1 0,0 0 0,0-1 0,0 1 0,0-1 0,0 1 0,0 0 0,0-1 0,0 1 0,0 0 0,0-1 0,0 1 0,0 0 0,0-1 0,0 1 0,-1-1 0,1 1 0,-1 0 0,-12 31 0,-9-8 0,-2-1 0,-1-1 0,0-1 0,-2-1 0,-43 25 0,24-14 0,37-25-61,-18 12-933,27-16 83,17-10-246,51-34-7411,-23 15 1617</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0.260"/>
    </inkml:context>
    <inkml:brush xml:id="br0">
      <inkml:brushProperty name="width" value="0.025" units="cm"/>
      <inkml:brushProperty name="height" value="0.025" units="cm"/>
    </inkml:brush>
  </inkml:definitions>
  <inkml:trace contextRef="#ctx0" brushRef="#br0">60 94 13325,'0'0'13079,"-5"10"-11184,-5 10-1337,1 0 1,2 1-1,0 0 1,1 0-1,1 1 1,1-1-1,-2 32 1,5-52-559,1 0 0,0-1 0,0 1 0,0 0 0,0-1 0,0 1 0,0-1 0,1 1 0,-1 0 0,0-1 0,0 1 0,0 0 0,0-1 0,1 1 0,-1-1 0,0 1 0,1-1 0,-1 1 0,0-1 0,1 1 0,-1-1 0,1 1 0,-1-1 0,1 1 0,-1-1 0,1 0 0,-1 1 0,1-1 0,-1 0 0,1 1 0,0-1 0,22-5 0,-17 3 0,-1-1 0,0 0 0,0-1 0,0 0 0,0 1 0,5-7 0,1-7 0,0-2 0,0 1 0,-2-1 0,-1-1 0,0 1 0,-1-1 0,-1-1 0,-1 1 0,4-40 0,-10 69 0,-20 212 0,21-220 0,0 0 0,-1 1 0,1-1 0,0 1 0,0-1 0,0 0 0,0 1 0,0-1 0,0 1 0,1-1 0,-1 0 0,0 1 0,1-1 0,-1 0 0,1 1 0,-1-1 0,1 0 0,0 0 0,-1 0 0,1 1 0,0-1 0,0 0 0,0 0 0,0 0 0,0 0 0,0 0 0,0-1 0,0 1 0,1 0 0,-1 0 0,0-1 0,0 1 0,1-1 0,-1 1 0,0-1 0,1 1 0,-1-1 0,0 0 0,1 0 0,-1 0 0,0 0 0,1 0 0,-1 0 0,1 0 0,-1 0 0,0 0 0,1 0 0,-1-1 0,0 1 0,1-1 0,-1 1 0,0-1 0,3-1 0,4-2 0,1 0 0,-1-1 0,0 1 0,0-2 0,0 1 0,11-12 0,-2-3 0,-1 0 0,-1 0 0,-1-2 0,-1 0 0,0 0 0,-2-1 0,-1 0 0,-1-1 0,0-1 0,4-27 0,-37 142 0,11-51 0,3 0 0,1 1 0,2 0 0,-3 49 0,10-88-39,0 1 0,0 0 0,0-1 0,0 1 0,0-1 0,0 1 1,1-1-1,-1 1 0,1-1 0,-1 1 0,1-1 0,-1 1 0,1-1 0,0 0 0,0 1 0,1 1 0,-1-3-35,-1 1-1,1-1 1,0 0 0,-1 1-1,1-1 1,0 1-1,-1-1 1,1 0-1,0 0 1,0 1-1,-1-1 1,1 0-1,0 0 1,0 0-1,0 0 1,-1 0 0,1 0-1,0 0 1,0 0-1,0 0 1,-1 0-1,2-1 1,1 0-173,-1 0-1,0 0 1,0 0 0,0-1 0,0 1-1,0 0 1,0-1 0,0 1 0,-1-1-1,1 0 1,0 0 0,-1 0 0,1 0-1,-1 0 1,0 0 0,0 0 0,0 0 0,0 0-1,1-4 1,4-19-6084,-2-5-2632</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0.604"/>
    </inkml:context>
    <inkml:brush xml:id="br0">
      <inkml:brushProperty name="width" value="0.025" units="cm"/>
      <inkml:brushProperty name="height" value="0.025" units="cm"/>
    </inkml:brush>
  </inkml:definitions>
  <inkml:trace contextRef="#ctx0" brushRef="#br0">1 3 11627,'0'0'21140,"29"-3"-28123,-24 19 705,2 6-3971</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0.948"/>
    </inkml:context>
    <inkml:brush xml:id="br0">
      <inkml:brushProperty name="width" value="0.025" units="cm"/>
      <inkml:brushProperty name="height" value="0.025" units="cm"/>
    </inkml:brush>
  </inkml:definitions>
  <inkml:trace contextRef="#ctx0" brushRef="#br0">208 1 11787,'0'0'16912,"-9"2"-14355,-2 2-2431,1 0 0,-1 1 0,1 0 0,-1 0 0,1 1 0,1 1 0,-1 0-1,1 0 1,1 1 0,-1 0 0,-12 16 0,11-10-126,0 0 0,1 0 0,-14 30 0,20-36 0,0-1 0,0 1 0,1 0 0,0 0 0,0 0 0,1 1 0,0-1 0,0 0 0,1 0 0,1 9 0,0-14 3,-1-1 0,1 1 0,0-1-1,0 0 1,0 1 0,0-1 0,1 0 0,-1 0 0,1 0 0,-1 0 0,1 0-1,0 0 1,0 0 0,0-1 0,0 1 0,0 0 0,0-1 0,0 0 0,0 0-1,1 1 1,-1-1 0,0 0 0,1-1 0,-1 1 0,1 0 0,-1-1 0,1 0-1,-1 1 1,1-1 0,-1 0 0,1 0 0,3-1 0,4 1-62,-1 0-1,0-1 1,0 0 0,0-1 0,0 0-1,0 0 1,16-8 0,31-23-4790,-4-7-5340,-16 10-435</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1.290"/>
    </inkml:context>
    <inkml:brush xml:id="br0">
      <inkml:brushProperty name="width" value="0.025" units="cm"/>
      <inkml:brushProperty name="height" value="0.025" units="cm"/>
    </inkml:brush>
  </inkml:definitions>
  <inkml:trace contextRef="#ctx0" brushRef="#br0">65 122 17809,'0'0'4207,"-8"5"-396,4-3-3515,1 0-26,-1 0 1,1 0-1,0 0 1,0 0 0,-1 1-1,1-1 1,1 1 0,-1 0-1,0 0 1,1 0-1,-1 0 1,1 0 0,0 1-1,0-1 1,0 1 0,1-1-1,-1 1 1,1 0-1,0-1 1,0 1 0,0 0-1,0 0 1,0 4 0,2-6-265,0-1 0,0 1 0,0-1 0,0 1 0,0-1 0,0 0 0,0 1 0,0-1 0,1 0 0,-1 0 0,0 0 0,1 0 0,-1 0 0,1 0 0,-1 0 0,1 0 0,-1-1 0,1 1 0,0-1 0,-1 1 0,1-1 0,0 1 0,-1-1 0,1 0 0,0 0 0,0 0 0,-1 0 0,1 0 0,0 0 0,2-1 0,6 0-13,-1 1-1,1-1 1,-1-1-1,14-3 1,-12-1 7,0 1 0,0-2 0,-1 1 0,0-2 0,0 1 0,0-1 0,-1-1 0,-1 1 0,1-2 0,-1 1 0,-1-1 0,0 0 0,0-1 0,-1 1 0,-1-1 0,1-1 0,-2 1 0,0-1 0,5-19 0,-9 31 0,0-1 0,0 1 0,1-1 0,-1 0 0,0 1 0,0-1 0,0 1 0,0-1 0,0 0 0,0 1 0,0-1 0,0 1 0,0-1 0,0 0 0,0 1 0,0-1 0,-1 1 0,1-1 0,0 0 0,0 1 0,-1-1 0,1 1 0,0-1 0,0 1 0,-1-1 0,1 1 0,-1-1 0,1 1 0,-1 0 0,1-1 0,-1 1 0,1-1 0,-1 1 0,1 0 0,-1-1 0,1 1 0,-2 0 0,0 0 0,0 0 0,1 1 0,-1-1 0,0 1 0,0-1 0,0 1 0,0 0 0,1 0 0,-1 0 0,0 0 0,-2 2 0,-43 39 0,21-9 0,2 1 0,-30 55 0,47-75 0,0 0 0,1 1 0,0-1 0,1 1 0,1 1 0,0-1 0,1 1 0,1-1 0,-1 29 0,3-42-60,0-1-1,1 1 1,-1 0 0,0 0-1,1 0 1,-1-1 0,1 1-1,0 0 1,0 0 0,-1-1 0,1 1-1,0-1 1,0 1 0,1-1-1,-1 1 1,0-1 0,0 0-1,1 1 1,-1-1 0,1 0-1,-1 0 1,1 0 0,-1 0-1,1 0 1,0 0 0,-1-1-1,1 1 1,0-1 0,0 1 0,-1-1-1,1 1 1,0-1 0,0 0-1,0 0 1,0 0 0,0 0-1,-1 0 1,1 0 0,0-1-1,3 0 1,3 0-580,0-1-1,0 0 1,1 0-1,-2-1 1,1 0-1,0 0 1,0-1-1,6-4 1,32-26-6978</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1.646"/>
    </inkml:context>
    <inkml:brush xml:id="br0">
      <inkml:brushProperty name="width" value="0.025" units="cm"/>
      <inkml:brushProperty name="height" value="0.025" units="cm"/>
    </inkml:brush>
  </inkml:definitions>
  <inkml:trace contextRef="#ctx0" brushRef="#br0">237 0 14029,'0'0'6049,"-12"11"-2184,-18 15-1269,-40 48 1,62-65-2267,0 1 0,0 0 0,1 1 0,0 0 0,1 0 0,0 1 0,1-1 1,0 1-1,1 0 0,-4 19 0,8-29-342,-1-1 1,1 0-1,0 0 0,0 1 0,0-1 1,0 0-1,1 0 0,-1 1 1,0-1-1,0 0 0,1 0 0,-1 0 1,1 0-1,-1 1 0,1-1 1,-1 0-1,1 0 0,0 0 0,-1 0 1,1 0-1,0 0 0,0 0 1,0-1-1,1 2 0,0 0-54,1-1-1,0 0 0,-1 0 1,1 0-1,0 0 0,-1 0 1,1-1-1,0 1 1,0-1-1,4 1 0,10-2-410,0 0-1,0-1 0,18-4 0,-17 3-7,-6 0-203,1 2 1,0-1-1,0 2 0,0 0 0,20 2 1,-32-2 736,-1 0 0,1 0 1,0 0-1,0 0 1,-1 1-1,1-1 0,0 0 1,-1 0-1,1 1 1,0-1-1,-1 0 0,1 1 1,-1-1-1,1 1 1,0-1-1,-1 1 0,1-1 1,-1 1-1,1-1 1,-1 1-1,0 0 0,1-1 1,-1 1-1,1-1 1,-1 1-1,0 0 1,0 0-1,1-1 0,-1 1 1,0 0-1,0-1 1,0 1-1,0 0 0,0 0 1,0-1-1,0 1 1,0 0-1,0 0 0,0-1 1,0 1-1,-1 0 1,1-1-1,0 1 0,0 0 1,-1-1-1,1 1 1,0 0-1,-1-1 0,1 1 1,-1 0-1,1-1 1,-1 1-1,1-1 0,-2 1 1,-29 31 2784,9-17-2579,-92 55 2007,53-43-3518,1-13-3971,41-13-3544</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3.829"/>
    </inkml:context>
    <inkml:brush xml:id="br0">
      <inkml:brushProperty name="width" value="0.025" units="cm"/>
      <inkml:brushProperty name="height" value="0.025" units="cm"/>
    </inkml:brush>
  </inkml:definitions>
  <inkml:trace contextRef="#ctx0" brushRef="#br0">12 1 11883,'9'6'6931,"-5"10"-4338,-3 22-2170,-1-29 558,-13 182 3516,1-16-2332,12-171-2148,0-1 0,0 1 0,0-1 0,0 1 0,1-1 0,-1 0 1,1 1-1,0-1 0,0 1 0,3 5 0,-3-8-9,0 0 0,0-1 1,0 1-1,0 0 0,0-1 1,0 1-1,0-1 0,0 1 0,1-1 1,-1 1-1,0-1 0,0 0 1,1 0-1,-1 0 0,0 1 1,0-1-1,1-1 0,-1 1 0,0 0 1,0 0-1,1 0 0,-1-1 1,0 1-1,0 0 0,0-1 1,0 1-1,1-1 0,-1 1 1,0-1-1,0 0 0,0 0 0,0 1 1,1-3-1,16-10 1,-2-1 0,0-1 0,0 0 0,-1-1 1,-1-1-1,-1 0 0,11-19 0,9-8-183,-21 26 137,-9 13 37,-1 1 0,1 0 0,1 0 0,-1 0 0,0 0 0,1 0 0,0 1 0,0-1-1,0 1 1,5-3 0,-9 6 4,1 0 0,-1 0 0,0 0 0,1 0 0,-1 0 0,0 0 0,1 0 0,-1 0 1,0 0-1,1 0 0,-1 0 0,0 0 0,1 0 0,-1 0 0,0 0 0,1 0 0,-1 1 0,0-1 0,1 0 0,-1 0 0,0 0 0,1 1 0,-1-1 0,0 0 0,0 0 0,1 1 0,-1-1 0,0 0 0,0 1 0,0-1 0,0 0 0,1 0 0,-1 1 0,0-1 0,0 0 0,0 1 0,0-1 0,0 0 0,0 1 0,0-1 0,0 1 1,0-1-1,0 0 0,0 1 0,0-1 0,0 1 0,0 23 283,0-18-171,-2 20 171,0 0 1,-2 0 0,-14 47-1,-1 8-263,18-72-925,4-8-2523,6-13-1620,4-12-1271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4.324"/>
    </inkml:context>
    <inkml:brush xml:id="br0">
      <inkml:brushProperty name="width" value="0.025" units="cm"/>
      <inkml:brushProperty name="height" value="0.025" units="cm"/>
    </inkml:brush>
  </inkml:definitions>
  <inkml:trace contextRef="#ctx0" brushRef="#br0">124 7 256,'0'0'18850,"-9"9"-15802,2-2-2791,1-2 234,0 1 1,0 0-1,0 0 1,1 0-1,0 1 1,1 0-1,0 0 1,0 0-1,0 0 1,1 1 0,0-1-1,-3 9 1,4-7-186,0 0 0,-1 0 0,0 0 0,-8 16 0,7-18-172,0 0 1,1 0-1,0 1 0,1-1 1,0 1-1,0 0 0,-1 12 1,3-17-110,-1 8 4,0 0-1,2 0 1,-1 0-1,1 0 1,4 16-1,-4-26-27,-1 1 0,1 0 0,-1-1 0,1 1 0,0 0 0,0-1 0,0 1 0,0-1 0,0 1 0,0-1 0,0 0 0,0 0 0,1 1 0,-1-1 0,0 0 0,1 0 0,2 1 0,-2-1 7,0-1 1,0 1 0,1-1 0,-1 0 0,0 0 0,0 0 0,0 0 0,1 0-1,-1 0 1,0 0 0,0-1 0,1 1 0,-1-1 0,0 0 0,0 1 0,0-1 0,3-2-1,3-2 18,-1 0 0,0 0-1,-1 0 1,1-1-1,-1 0 1,-1-1-1,1 1 1,-1-1-1,0 0 1,0 0-1,-1 0 1,4-10 0,4-6 11,-2-1 0,12-45-1,-16 45 101,-1 1-1,-1-1 0,2-44 0,-8 56-136,-4 15 0,-2 10 0,1 4 0,1 1 0,1-1 0,0 1 0,2 0 0,0 0 0,0 0 0,2 1 0,1 29 0,1-46-195,-1 0 0,1 1 0,-1-1 1,1 0-1,0 0 0,0 0 0,0 1 0,0-1 0,0 0 0,1 0 1,-1 0-1,1-1 0,-1 1 0,1 0 0,0-1 0,-1 1 1,1-1-1,0 1 0,0-1 0,0 0 0,0 0 0,0 0 0,0 0 1,1 0-1,-1 0 0,4 1 0,-3-1-390,1 0 0,-1 0 0,1-1 0,0 1 0,-1-1 0,1 1 0,-1-1 0,1 0 0,0 0 0,-1-1 0,1 1 0,-1-1 0,1 0 0,0 0 0,-1 0 0,0 0 0,5-3 0,6-9-12323</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5.129"/>
    </inkml:context>
    <inkml:brush xml:id="br0">
      <inkml:brushProperty name="width" value="0.025" units="cm"/>
      <inkml:brushProperty name="height" value="0.025" units="cm"/>
    </inkml:brush>
  </inkml:definitions>
  <inkml:trace contextRef="#ctx0" brushRef="#br0">21 50 14542,'0'0'11616,"-2"11"-10783,-6 40 710,2 1-1,2 84 1,4-134-1524,0 1 0,0 0 0,0-1 0,1 1 0,-1-1-1,1 1 1,-1-1 0,1 1 0,0-1 0,0 1 0,1-1 0,-1 0-1,0 0 1,3 3 0,-4-4-1,1 0 1,1 0-1,-1-1 0,0 1 0,0 0 1,0 0-1,0-1 0,0 1 0,1-1 1,-1 1-1,0-1 0,0 0 0,1 1 1,-1-1-1,0 0 0,1 0 0,-1 0 0,0 0 1,1 0-1,1 0 0,1-1 12,0-1 0,0 1 1,0-1-1,-1 1 0,1-1 0,0 0 0,-1 0 0,1-1 0,-1 1 0,0-1 0,1 0 1,-1 0-1,-1 0 0,1 0 0,4-6 0,1-5-30,-1 0 0,0 0 0,-1 0 0,0-1 0,-1 0 0,-1 0 0,0 0 0,-1 0 0,-1-1 0,-1 1 0,0-1 0,-1-23 0,0 40 0,-1-1 0,1 0 0,0 0 0,0 1 0,0-1 0,0 0 0,0 0 0,-1 1 0,1-1 0,0 0 0,0 0 0,0 1 0,-1-1 0,1 0 0,0 0 0,0 0 0,-1 0 0,1 1 0,0-1 0,0 0 0,-1 0 0,1 0 0,0 0 0,-1 0 0,1 0 0,0 0 0,0 0 0,-1 0 0,1 0 0,0 0 0,-1 0 0,1 0 0,0 0 0,-1 0 0,1 0 0,0 0 0,0 0 0,-1 0 0,1 0 0,0 0 0,0-1 0,-1 1 0,1 0 0,0 0 0,0 0 0,-1 0 0,1-1 0,0 1 0,0 0 0,-1 0 0,1-1 0,0 1 0,0 0 0,0 0 0,0-1 0,0 1 0,-1 0 0,1 0 0,0-1 0,0 1 0,0 0 0,0-1 0,0 1 0,0-1 0,-14 22 0,12-17 0,1-1 0,0 1 0,0-1 0,1 1 0,-1-1 0,1 1 0,-1-1 0,1 1 0,0 0 0,1-1 0,0 7 0,-1-10 0,0 1 0,1 0 0,-1-1 0,0 1 0,0 0 0,1-1 0,-1 1 0,1 0 0,-1-1 0,0 1 0,1-1 0,-1 1 0,1-1 0,0 1 0,-1-1 0,1 1 0,-1-1 0,1 1 0,0-1 0,-1 0 0,1 1 0,0-1 0,0 0 0,1 0 0,-1 0 0,1 0 0,-1 0 0,1 0 0,-1 0 0,1 0 0,0-1 0,-1 1 0,1-1 0,-1 1 0,0-1 0,1 0 0,-1 1 0,1-1 0,0-1 0,50-46 0,-52 53 0,1 0 0,-1 0 0,1 1 0,1-1 0,-1 0 0,0 0 0,1 0 0,4 7 0,-5-10 0,1-1 0,0 1 0,0 0 0,0-1 0,-1 0 0,1 0 0,0 1 0,1-1 0,-1 0 0,0-1 0,0 1 0,0 0 0,1-1 0,-1 1 0,0-1 0,0 1 0,1-1 0,-1 0 0,0 0 0,1 0 0,-1-1 0,0 1 0,1 0 0,-1-1 0,0 0 0,0 1 0,1-1 0,-1 0 0,0 0 0,0 0 0,0 0 0,0-1 0,2-1 0,5-3 0,0 0 0,0 0 0,-1-1 0,0 0 0,13-16 0,-15 15 0,1 0 0,-1 0 0,-1-1 0,1 0 0,-2 0 0,1 0 0,-1-1 0,0 1 0,-1-1 0,2-12 0,-5 22 0,0 0 0,0 0 0,0 0 0,0 0 0,1-1 0,-1 1 0,0 0 0,0 0 0,-1 0 0,1-1 0,0 1 0,0 0 0,0 0 0,0 0 0,0 0 0,0-1 0,0 1 0,0 0 0,0 0 0,0 0 0,0 0 0,0-1 0,-1 1 0,1 0 0,0 0 0,0 0 0,0 0 0,0 0 0,0 0 0,-1-1 0,1 1 0,0 0 0,0 0 0,0 0 0,0 0 0,-1 0 0,1 0 0,0 0 0,0 0 0,0 0 0,0 0 0,-1 0 0,1 0 0,0 0 0,0 0 0,0 0 0,-1 0 0,1 0 0,0 0 0,0 0 0,0 0 0,0 0 0,-1 0 0,1 0 0,0 0 0,0 1 0,0-1 0,0 0 0,-1 0 0,1 0 0,0 0 0,0 0 0,0 0 0,0 1 0,0-1 0,0 0 0,-10 7 0,-2 6 0,0 1 0,0 1 0,-16 28 0,23-35 0,0 1 0,1-1 0,0 1 0,1 0 0,0 0 0,0 0 0,1 0 0,0 0 0,0 13 0,26-5 0,-22 14-8405,-3-19 3816</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7.031"/>
    </inkml:context>
    <inkml:brush xml:id="br0">
      <inkml:brushProperty name="width" value="0.025" units="cm"/>
      <inkml:brushProperty name="height" value="0.025" units="cm"/>
    </inkml:brush>
  </inkml:definitions>
  <inkml:trace contextRef="#ctx0" brushRef="#br0">20 16 9161,'13'-15'11349,"-20"44"-4968,2-10-6938,-2 15 1390,2 1 0,1 0 0,1 43-1,2-77-805,1 0 0,0 0 0,0 1 0,0-1 0,0 0 0,0 0 0,0 0 0,0 0 0,0 1 0,1-1 0,-1 0 0,0 0-1,1 0 1,-1 0 0,1 0 0,-1 0 0,1 0 0,0 0 0,-1 0 0,1 0 0,0 0 0,-1 0 0,1 0 0,0-1 0,0 1 0,0 0-1,0 0 1,0-1 0,0 1 0,0-1 0,0 1 0,0-1 0,0 1 0,0-1 0,1 0 0,-1 1 0,0-1 0,0 0 0,0 0 0,0 0-1,1 0 1,-1 0 0,0 0 0,0 0 0,2-1 0,3 0 49,-1-1 0,0 0 0,0 0 0,1 0 0,-1 0 0,-1-1-1,1 0 1,7-6 0,54-55 143,-52 49-178,0 0-1,0 1 1,2 1-1,22-15 1,-38 27-37,1 1 1,-1 0-1,0 0 0,1-1 0,-1 1 1,1 0-1,-1 0 0,0-1 0,1 1 1,-1 0-1,1 0 0,-1 0 1,1 0-1,-1 0 0,1 0 0,-1 0 1,1 0-1,-1 0 0,1 0 1,-1 0-1,1 0 0,-1 0 0,1 0 1,-1 0-1,0 0 0,1 1 1,-1-1-1,1 0 0,-1 0 0,1 1 1,-1-1-1,0 0 0,1 1 1,-1-1-1,0 0 0,1 1 0,5 22 233,-8 33 119,2-52-349,-3 13-7,-2 26 0,5-42 0,0-1 0,0 1 0,0-1 0,1 1 0,-1-1 0,0 1 0,0-1 0,0 1 0,1-1 0,-1 1 0,0-1 0,0 1 0,1-1 0,-1 0 0,0 1 0,1-1 0,-1 1 0,0-1 0,1 0 0,-1 1 0,1-1 0,-1 0 0,1 0 0,-1 1 0,1-1 0,21-6 0,0-9 0,-1-1 0,-1-1 0,34-36 0,-29 28 0,40-32 0,-65 56 0,1 1 0,-1-1 0,1 0 0,-1 1 0,1-1 0,0 1 0,-1-1 0,1 1 0,-1-1 0,1 1 0,0 0 0,-1-1 0,1 1 0,0 0 0,0-1 0,-1 1 0,1 0 0,0 0 0,0 0 0,-1 0 0,1-1 0,0 1 0,0 0 0,-1 0 0,1 1 0,0-1 0,0 0 0,0 0 0,-1 0 0,1 0 0,0 1 0,-1-1 0,1 0 0,0 1 0,0-1 0,-1 1 0,2 0 0,-1 1 0,0 0 0,-1 1 0,1-1 0,-1 1 0,1-1 0,-1 0 0,0 1 0,0-1 0,0 1 0,0-1 0,-1 6 0,-1 8 0,-2 0 0,-8 28 0,6-29 7,2-3-26,0 0 0,0-1 0,-2 0 0,1 0 0,-1-1 1,-1 1-1,-12 15 0,6-21-2866,-4-16-7032,3-8-3017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02.525"/>
    </inkml:context>
    <inkml:brush xml:id="br0">
      <inkml:brushProperty name="width" value="0.025" units="cm"/>
      <inkml:brushProperty name="height" value="0.025" units="cm"/>
      <inkml:brushProperty name="color" value="#008C3A"/>
    </inkml:brush>
  </inkml:definitions>
  <inkml:trace contextRef="#ctx0" brushRef="#br0">51 7 8936,'0'0'9524,"-8"1"-7351,-25 1-283,24 1 700,14 2-1874,12 2-440,11-4-7,1-2 0,-1 0 1,0-2-1,0-1 0,48-10 0,-46 7-103,0 0 0,0 2 0,0 2 0,51 3 0,-80-2-130,-1 0 1,1 0 0,0 0 0,0 0-1,0 0 1,0 0 0,-1 1 0,1-1-1,0 0 1,0 0 0,0 1-1,-1-1 1,1 1 0,0-1 0,0 1-1,-1-1 1,1 1 0,0-1 0,-1 1-1,1-1 1,-1 1 0,1 0 0,-1-1-1,1 1 1,0 1 0,-1-2 45,-1 1 1,1 0 0,0-1 0,0 1 0,-1-1-1,1 1 1,0 0 0,-1-1 0,1 1-1,-1-1 1,1 1 0,-1-1 0,1 1-1,-1-1 1,1 1 0,-1-1 0,1 0-1,-1 1 1,0-1 0,1 0 0,-1 0 0,1 1-1,-1-1 1,0 0 0,1 0 0,-1 0-1,0 0 1,1 0 0,-2 0 0,-38 8 14,1-2 0,-1-2 1,0-1-1,0-3 1,0-1-1,0-2 1,-47-9-1,136 21-97,0-3 0,0-2 0,1-2 0,-1-2 0,63-9 0,-104 8 0,-4 0 0,0 1 0,0-1 0,1 0 0,-1 0 0,0 0 0,0-1 0,7-3 0,-51 1 0,24 5-769,1 1-1,0 0 1,0 1-1,-14 5 1,13-4-1231,1 0 1,-1-1-1,-26 2 0,14-5-8479</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7.392"/>
    </inkml:context>
    <inkml:brush xml:id="br0">
      <inkml:brushProperty name="width" value="0.025" units="cm"/>
      <inkml:brushProperty name="height" value="0.025" units="cm"/>
    </inkml:brush>
  </inkml:definitions>
  <inkml:trace contextRef="#ctx0" brushRef="#br0">1 0 17457,'0'0'7943,"54"61"-9769,-33-48-3331,7-4-7495</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7.734"/>
    </inkml:context>
    <inkml:brush xml:id="br0">
      <inkml:brushProperty name="width" value="0.025" units="cm"/>
      <inkml:brushProperty name="height" value="0.025" units="cm"/>
    </inkml:brush>
  </inkml:definitions>
  <inkml:trace contextRef="#ctx0" brushRef="#br0">242 1 13132,'0'0'11702,"-8"1"-8771,-4 1-2674,0 1 0,0 1-1,0 0 1,1 0 0,-1 1 0,1 1 0,0 0-1,1 1 1,0-1 0,0 2 0,-16 14 0,18-15-129,0 1 0,1 0 0,0 0 0,0 0 0,1 1 0,0 0 0,1 0 0,0 1 0,0-1 0,1 1 0,0 0 0,1 0 0,0 1 0,-3 18 0,6-28-128,0 1 0,0-1 0,0 0 0,0 1 0,0-1 0,1 0 0,-1 1 0,0-1 0,1 0 0,-1 1 0,1-1 0,-1 0 0,1 0 0,-1 0 0,1 0 0,0 1 0,0-1 0,0 0 0,-1 0 0,1 0 0,0 0 0,0-1 0,1 1 0,1 1 0,0 0 0,1 0 0,0-1 0,-1 0 0,1 0 0,0 0 0,0 0 0,-1 0 0,9-1 0,-1 1 0,0-2 0,0 1 0,0-2 0,0 0 0,18-5 0,18-15-1997,-41 17 1152,1 0 0,-1 0 0,0 0 0,0 0 0,0-1-1,-1 0 1,1-1 0,-2 1 0,1-1 0,-1 0 0,0 0 0,6-14 0,0-11-6479</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8.089"/>
    </inkml:context>
    <inkml:brush xml:id="br0">
      <inkml:brushProperty name="width" value="0.025" units="cm"/>
      <inkml:brushProperty name="height" value="0.025" units="cm"/>
    </inkml:brush>
  </inkml:definitions>
  <inkml:trace contextRef="#ctx0" brushRef="#br0">8 43 10090,'0'0'17397,"4"11"-15774,1 8-1223,-1 0 0,-1 1 0,-1-1-1,0 1 1,-2-1 0,0 1 0,-1-1-1,-6 31 1,0-19-333,3-19-69,1-1 0,1 1 0,-1 18 0,5-32 2,1 1 0,-1-1 0,1 0 0,-1 0 0,1 0 0,-1-1 0,0 1 0,0 0 0,2-4 0,3-9 0,-1 0 0,0-1 0,-1 1 0,-1-1 0,-1 0 0,0 0 0,-1-1 0,0 1 0,-2-1 0,-1-29 0,1 45 0,0 1 0,0-1 0,0 1 0,0-1 0,0 0 0,0 1 0,0-1 0,0 1 0,0-1 0,0 0 0,0 1 0,-1-1 0,1 1 0,0-1 0,0 0 0,-1 1 0,1-1 0,0 1 0,-1-1 0,1 1 0,0-1 0,-1 1 0,1 0 0,-1-1 0,1 1 0,0-1 0,-1 1 0,1 0 0,-1-1 0,0 1 0,1 0 0,-1-1 0,0 1 0,0 1 0,1-1 0,-1 0 0,1 1 0,-1-1 0,1 0 0,-1 1 0,1-1 0,-1 0 0,1 1 0,-1-1 0,1 1 0,0-1 0,-1 1 0,1-1 0,0 1 0,-1-1 0,1 1 0,0 0 0,0-1 0,0 1 0,-1-1 0,1 1 0,0 0 0,0-1 0,0 1 0,0-1 0,0 1 0,0 0 0,0 0 0,0 2 0,-1 0 0,1-1 0,0 1 0,0 0 0,0 0 0,0-1 0,1 1 0,-1 0 0,1 0 0,-1-1 0,1 1 0,0 0 0,0-1 0,0 1 0,1-1 0,-1 1 0,0-1 0,1 0 0,0 0 0,-1 1 0,1-1 0,0 0 0,3 2 0,0-2 0,0 0 0,0 0 0,0 0 0,1 0 0,-1-1 0,0 0 0,1 0 0,-1-1 0,1 1 0,11-2 0,-4 0 0,1 0 0,-1-2 0,1 1 0,-1-2 0,0 0 0,0 0 0,0-1 0,0-1 0,15-9 0,-12 6 0,-2-1 0,1 0 0,-2 0 0,1-2 0,-1 1 0,21-27 0,-32 35 0,0 1 0,0 0 0,0-1 0,0 1 0,-1-1 0,0 0 0,1 1 0,-1-1 0,0 0 0,0 0 0,-1 0 0,1 0 0,-1 0 0,1 0 0,-1-5 0,0 7 0,-1 1 0,1-1 0,-1 1 0,1-1 0,-1 1 0,1-1 0,-1 1 0,1 0 0,-1-1 0,0 1 0,1 0 0,-1-1 0,0 1 0,1 0 0,-1 0 0,0 0 0,1 0 0,-1-1 0,0 1 0,1 0 0,-1 0 0,0 0 0,0 1 0,1-1 0,-1 0 0,0 0 0,1 0 0,-1 0 0,-1 1 0,-22 7 0,4 5 0,0 2 0,1 1 0,1 0 0,1 1 0,0 1 0,1 1 0,1 0 0,-25 42 0,36-54 0,0 0 0,1 0 0,0 0 0,0 0 0,-3 14 0,6-20 0,0 0 0,-1 1 0,1-1 0,0 0 0,0 0 0,0 1 0,0-1 0,0 0 0,0 1 0,0-1 0,0 0 0,1 0 0,-1 1 0,0-1 0,1 0 0,-1 0 0,1 0 0,-1 0 0,1 1 0,0-1 0,-1 0 0,1 0 0,0 0 0,0 0 0,0 0 0,0-1 0,0 1 0,0 0 0,0 0 0,0-1 0,0 1 0,0 0 0,0-1 0,0 1 0,0-1 0,1 1 0,-1-1 0,0 0 0,0 0 0,1 1 0,-1-1 0,2 0 0,6 1-306,0-1 0,0 0 0,1-1 1,-1 0-1,10-2 0,-10 1-496,0-1 1,1 0-1,-1 0 1,0-1-1,-1-1 1,1 1-1,-1-1 1,8-7-1,14-12-6901</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8.463"/>
    </inkml:context>
    <inkml:brush xml:id="br0">
      <inkml:brushProperty name="width" value="0.025" units="cm"/>
      <inkml:brushProperty name="height" value="0.025" units="cm"/>
    </inkml:brush>
  </inkml:definitions>
  <inkml:trace contextRef="#ctx0" brushRef="#br0">145 6 19635,'0'0'4527,"-11"4"-828,-1 2-3161,0 0-1,0 1 1,0 0 0,1 0-1,-12 12 1,18-15-445,1 0 0,0 0 1,0 0-1,0 0 0,0 1 1,1 0-1,0 0 1,0 0-1,0 0 0,1 0 1,-1 1-1,1-1 0,0 1 1,1-1-1,0 1 0,-1 0 1,1 8-1,1-13-93,0-1 0,0 1 0,0 0 0,0 0 0,0 0 0,0 0 0,1-1 0,-1 1 0,0 0 0,1 0 0,-1 0 0,0-1 0,1 1 0,-1 0 0,1 0 0,-1-1 0,1 1 0,-1 0 0,1-1 0,0 1 0,-1-1 0,1 1 0,0-1 0,-1 1 0,1-1 0,0 1 0,0-1 0,1 1 0,30 0 0,-25-2 0,0-1 0,0 0 0,0 0 0,-1 0 0,1-1 0,11-7 0,-5 0 0,0-2 0,-1 0 0,0 0 0,-1-1 0,-1-1 0,0 0 0,0 0 0,-2-1 0,12-27 0,-54 115 0,26-60 0,1 1 0,0 0 0,1 0 0,0 1 0,1-1 0,1 1 0,0 1 0,-2 27 0,5-43-32,1 1-1,0 0 1,0-1-1,0 1 1,0-1-1,0 1 1,0-1-1,0 1 1,0-1 0,1 1-1,-1-1 1,0 1-1,0-1 1,0 1-1,0-1 1,1 1-1,-1-1 1,0 1 0,1-1-1,-1 0 1,0 1-1,1-1 1,-1 1-1,0-1 1,1 0-1,-1 1 1,1-1 0,-1 0-1,1 0 1,-1 1-1,1-1 1,-1 0-1,1 0 1,-1 0-1,1 1 1,0-1 0,22-7-2931,18-25-4410,-17 2-790,0-6-4905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8.792"/>
    </inkml:context>
    <inkml:brush xml:id="br0">
      <inkml:brushProperty name="width" value="0.025" units="cm"/>
      <inkml:brushProperty name="height" value="0.025" units="cm"/>
    </inkml:brush>
  </inkml:definitions>
  <inkml:trace contextRef="#ctx0" brushRef="#br0">177 0 6758,'0'0'17980,"-11"11"-16053,-6 6-1279,-64 65 4032,81-81-4664,0-1 0,-1 1-1,1-1 1,0 1 0,0-1 0,0 0 0,0 1-1,0-1 1,0 1 0,0-1 0,0 1 0,0-1 0,0 1-1,0-1 1,0 1 0,0-1 0,0 0 0,0 1-1,0-1 1,0 1 0,1-1 0,-1 1 0,0-1 0,0 0-1,1 1 1,-1-1 0,0 0 0,0 1 0,1-1-1,-1 0 1,0 1 0,1-1 0,-1 0 0,1 0 0,-1 1-1,0-1 1,1 0 0,-1 0 0,1 0 0,-1 1-1,1-1 1,-1 0 0,0 0 0,1 0 0,-1 0 0,1 0-1,-1 0 1,1 0 0,-1 0 0,1 0 0,-1 0-1,1 0 1,41 5-447,-25-4-45,-11 0 307,0 1 1,0-1-1,0 1 1,0 0-1,0 1 1,0-1-1,0 1 1,-1 0-1,1 0 1,-1 1-1,8 6 1,-12-8 200,1 0 1,-1-1-1,0 1 1,1 0 0,-1 0-1,0 0 1,0 0-1,-1 0 1,1 0-1,0 0 1,-1 0-1,1 0 1,-1 0 0,1 0-1,-1 1 1,0-1-1,0 0 1,0 0-1,0 0 1,-1 0-1,1 1 1,-1-1 0,1 0-1,-1 0 1,1 0-1,-1 0 1,0 0-1,0 0 1,0 0-1,0-1 1,-1 1-1,1 0 1,0 0 0,-1-1-1,1 1 1,-1-1-1,-2 3 1,-9 9 182,-1 0 0,-1-1-1,0 0 1,-18 10 0,24-17-159,1 0-1,0 0 0,-1-1 1,0-1-1,0 0 0,0 0 1,0 0-1,-1-1 1,-17 1-1,26-3-79,1 0 0,-1 0 0,1 0 0,0 0 0,-1 0 0,1 0 0,-1 0 0,1 0-1,0 0 1,-1 0 0,1 0 0,-1-1 0,1 1 0,0 0 0,-1 0 0,1 0 0,0-1 0,-1 1 0,1 0 0,0 0 0,-1-1 0,1 1 0,0 0 0,0-1 0,-1 1-1,1 0 1,0-1 0,0 1 0,0 0 0,0-1 0,-1 1 0,1-1 0,0 1 0,0 0 0,0-1 0,0 0 0,4-19-2228,17-17-3820,3 14-761,4-1-3289</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9.134"/>
    </inkml:context>
    <inkml:brush xml:id="br0">
      <inkml:brushProperty name="width" value="0.025" units="cm"/>
      <inkml:brushProperty name="height" value="0.025" units="cm"/>
    </inkml:brush>
  </inkml:definitions>
  <inkml:trace contextRef="#ctx0" brushRef="#br0">101 124 17617,'0'0'13773,"4"-6"-12599,0 1-1084,24-41 73,-27 43-166,0 0-1,1 0 1,-1 0 0,0 0 0,-1-1 0,1 1 0,0 0 0,-1 0 0,0-1 0,0 1 0,0 0-1,0-1 1,0 1 0,-1 0 0,-1-5 0,2 7 3,-1 0 0,1 0 0,-1 1 0,0-1 0,1 0 0,-1 1 0,0-1 0,1 0 0,-1 1 0,0-1 0,0 1 0,0-1 0,0 1 0,1 0 0,-1-1 0,0 1 0,0 0 0,0 0 0,0-1 0,0 1 0,0 0 0,0 0 0,0 0 0,0 0 0,0 0 0,0 0 0,0 0 0,0 1 0,0-1 0,-1 1 0,-29 12 0,22-3 0,1-1 0,0 2 0,1-1 0,0 1 0,0 0 0,1 0 0,1 1 0,0 0 0,0 0 0,1 0 0,1 1 0,0-1 0,1 1 0,0 0 0,0 21 0,2-32-78,0 0 0,1 0 0,-1 0 0,1 0 0,0 0 0,-1-1 0,1 1 0,0 0 0,0-1 0,0 1 0,0 0 0,1-1-1,-1 1 1,0-1 0,1 0 0,-1 1 0,0-1 0,1 0 0,0 0 0,-1 0 0,1 0 0,0 0 0,-1 0 0,1 0 0,0-1 0,0 1 0,0-1 0,0 1 0,-1-1 0,1 0 0,0 0 0,0 0 0,0 0 0,0 0 0,0 0 0,0 0 0,3-1 0,3 0-624,0 0 1,0-1-1,-1 1 1,1-1 0,-1-1-1,1 0 1,-1 0-1,9-5 1,17-15-6869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9.472"/>
    </inkml:context>
    <inkml:brush xml:id="br0">
      <inkml:brushProperty name="width" value="0.025" units="cm"/>
      <inkml:brushProperty name="height" value="0.025" units="cm"/>
    </inkml:brush>
  </inkml:definitions>
  <inkml:trace contextRef="#ctx0" brushRef="#br0">223 225 14318,'0'0'5802,"-9"2"-1552,-5 2-3725,0 0-1,0 2 1,0 0 0,1 0 0,0 2 0,0-1 0,0 2-1,1-1 1,1 2 0,-1 0 0,1 0 0,1 1 0,0 0-1,1 1 1,-15 23 0,23-33-525,0-1 0,0 0 0,1 0 0,-1 0 0,0 1 0,1-1 0,0 0 0,-1 1 0,1-1 0,0 0 0,-1 1 0,1-1 0,0 1 0,0-1 0,0 0 0,0 1 0,0-1 0,1 1 0,-1-1 0,0 0 0,1 1 0,-1-1 0,0 0 0,1 0 0,0 1 0,-1-1 0,2 2 0,0-2 0,0 0 0,0 0 0,0 0 0,0 0 0,0 0 0,0-1 0,0 1 0,0-1 0,0 1 0,0-1 0,0 0 0,0 0 0,0 0 0,0 0 0,5-1 0,2 0 0,1-1 0,0 0 0,0 0 0,-1-1 0,0-1 0,17-8 0,0-7 0,-1-1 0,-1-1 0,-1-2 0,-1 0 0,-2-2 0,0 0 0,-1-1 0,-1-1 0,-2 0 0,-1-1 0,-1-1 0,17-53 0,-26 56 0,-5 26 0,0-1 0,0 1 0,-1 0 0,1 0 0,0 0 0,0 0 0,0 0 0,0-1 0,0 1 0,0 0 0,0 0 0,-1 0 0,1 0 0,0 0 0,0 0 0,0 0 0,0-1 0,-1 1 0,1 0 0,0 0 0,0 0 0,0 0 0,0 0 0,-1 0 0,1 0 0,0 0 0,0 0 0,0 0 0,0 0 0,-1 0 0,1 0 0,0 0 0,0 0 0,0 0 0,0 0 0,-1 0 0,1 0 0,0 1 0,0-1 0,0 0 0,0 0 0,-1 0 0,1 0 0,0 0 0,0 0 0,0 0 0,0 1 0,0-1 0,0 0 0,-1 0 0,1 0 0,0 0 0,0 0 0,0 1 0,0-1 0,-27 39 0,10-2 0,1 0 0,-17 64 0,27-80 0,2 0 0,0 1 0,1 0 0,2 0 0,0 0 0,3 33 0,-1-50-128,0-1 0,0 0 0,0 1 0,0-1 0,1 0 0,0 0 0,-1 0 1,2 0-1,-1 0 0,0-1 0,1 1 0,-1-1 0,1 1 0,0-1 0,0 0 0,1 0 0,-1 0 0,1-1 0,-1 1 0,1-1 0,0 0 1,0 0-1,0 0 0,0 0 0,0-1 0,0 1 0,6 0 0,-1-2-7533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9.829"/>
    </inkml:context>
    <inkml:brush xml:id="br0">
      <inkml:brushProperty name="width" value="0.025" units="cm"/>
      <inkml:brushProperty name="height" value="0.025" units="cm"/>
    </inkml:brush>
  </inkml:definitions>
  <inkml:trace contextRef="#ctx0" brushRef="#br0">23 0 15791,'0'0'16367,"7"59"-15758,-7-10-609,0 6 0,0 3 0,-3 1 0,-3 0 0,-1 2 0,0-6-2883,3-5-2562,1-10-3459</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40.170"/>
    </inkml:context>
    <inkml:brush xml:id="br0">
      <inkml:brushProperty name="width" value="0.025" units="cm"/>
      <inkml:brushProperty name="height" value="0.025" units="cm"/>
    </inkml:brush>
  </inkml:definitions>
  <inkml:trace contextRef="#ctx0" brushRef="#br0">9 1 11787,'0'0'20980,"-9"51"-20980</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38.526"/>
    </inkml:context>
    <inkml:brush xml:id="br0">
      <inkml:brushProperty name="width" value="0.025" units="cm"/>
      <inkml:brushProperty name="height" value="0.025" units="cm"/>
    </inkml:brush>
  </inkml:definitions>
  <inkml:trace contextRef="#ctx0" brushRef="#br0">1 674 6342,'0'0'15593,"0"-8"-15059,0 1-353,1 0 0,0 0 0,0 0 0,1 1 0,0-1 0,0 0 0,0 1 0,1 0 0,0-1 0,5-7 0,49-69 1840,-23 36-1404,125-226 900,-60 95-1342,-94 175-3210,-2 12 1160,-2 17-7096,-1-24 6185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07.636"/>
    </inkml:context>
    <inkml:brush xml:id="br0">
      <inkml:brushProperty name="width" value="0.025" units="cm"/>
      <inkml:brushProperty name="height" value="0.025" units="cm"/>
      <inkml:brushProperty name="color" value="#008C3A"/>
    </inkml:brush>
  </inkml:definitions>
  <inkml:trace contextRef="#ctx0" brushRef="#br0">57 36 7687,'0'0'13784,"0"4"-13549,3 11 129,-3-31 322,1 14-520,-1 0 1,0 0 0,0 0 0,0 0 0,0 0-1,-1 0 1,1-1 0,-1 1 0,1 0-1,-1 0 1,0 0 0,1 0 0,-1 0 0,0 1-1,0-1 1,-1 0 0,-1-2 0,1 4-136,0 0 1,1 0-1,-1 0 1,0 1-1,0-1 1,1 1-1,-1-1 1,0 1-1,1 0 1,-1 0-1,0 0 1,1 0-1,-1 0 1,1 0-1,0 0 1,-1 0-1,1 1 1,0-1-1,0 0 1,0 1-1,0-1 1,0 1-1,0-1 1,0 1-1,0 0 1,1-1-1,-1 1 1,0 0-1,0 2 0,-1 5-18,0-1-1,0 1 1,1 0-1,0 0 1,1 8-1,18-34 1296,-16 11-1154,-1 1 0,0-1 0,0 0 0,0 1 0,-1-1 1,1-6-1,-1 12-128,-5 33-374,5-20 515,0-31 57,0 12-173,0-23 108,0 28-147,0 1-1,0-1 1,0 1 0,0-1-1,0 1 1,0-1 0,0 0 0,0 1-1,0-1 1,0 1 0,0-1-1,0 1 1,-1-1 0,1 0-1,0 1 1,0-1 0,-1 1-1,1-1 1,0 1 0,-1 0 0,1-1-1,-1 1 1,1-1 0,0 1-1,-1 0 1,1-1 0,-1 1-1,1 0 1,-1-1 0,1 1-1,-1 0 1,1 0 0,-1-1 0,0 1-1,-1 3-27,1 1 0,0 0-1,0-1 1,0 1 0,0-1-1,0 1 1,1 0 0,0 0 0,0-1-1,0 1 1,0 0 0,2 4-1,-2-1 26,0-7-16,-1 0 1,1 1-1,0-1 0,0 0 0,0 1 0,0-1 0,0 1 0,0-1 0,-1 0 0,1 1 0,0-1 0,0 1 0,0-1 0,1 0 0,-1 1 0,0-1 0,0 1 0,0-1 0,0 0 0,0 1 1,0-1-1,0 0 0,1 1 0,-1-1 0,0 0 0,0 1 0,1-1 0,-1 0 0,0 1 0,0-1 0,1 0 0,-1 0 0,0 1 0,1-1 0,-1 0 0,0 0 0,1 1 0,-1-1 1,0 0-1,1 0 0,-1 0 0,1 0 0,-1 0 0,0 0 0,1 0 0,-1 0 0,1 0 0,-1 0 0,0 0 0,1 0 0,-1 0 0,0 0 0,1 0 0,-1 0 0,1 0 0,-1 0 1,0 0-1,1-1 0,-1 1 0,0 0 0,1 0 0,-1 0 0,1-1 0,17-18-1097,-2-16-2895,-14 20-6234</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38.898"/>
    </inkml:context>
    <inkml:brush xml:id="br0">
      <inkml:brushProperty name="width" value="0.025" units="cm"/>
      <inkml:brushProperty name="height" value="0.025" units="cm"/>
    </inkml:brush>
  </inkml:definitions>
  <inkml:trace contextRef="#ctx0" brushRef="#br0">1 145 7527,'0'0'14526,"4"-5"-14110,12-11-225,2 1-1,-1 0 1,1 2 0,1 0-1,1 1 1,0 1-1,0 1 1,1 0-1,38-11 1,-57 21-184,-1-1-1,0 1 0,1-1 1,-1 1-1,1 0 1,-1-1-1,1 1 1,0 0-1,-1 0 0,1 0 1,-1 0-1,1 0 1,-1 0-1,1 1 1,-1-1-1,1 0 1,-1 1-1,1-1 0,-1 1 1,1 0-1,-1-1 1,0 1-1,1 0 1,-1 0-1,0 0 1,0 0-1,0 0 0,0 0 1,0 0-1,0 0 1,0 0-1,0 1 1,0-1-1,0 0 1,0 1-1,-1-1 0,1 2 1,0 4 22,0-1 0,-1 1 0,1-1 0,-2 0 1,1 1-1,-1-1 0,0 1 0,-2 6 0,-16 50 47,-5 18-258,23-75-717,0 0 1,1 0-1,0 1 1,0-1 0,0 0-1,2 8 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43.176"/>
    </inkml:context>
    <inkml:brush xml:id="br0">
      <inkml:brushProperty name="width" value="0.025" units="cm"/>
      <inkml:brushProperty name="height" value="0.025" units="cm"/>
    </inkml:brush>
  </inkml:definitions>
  <inkml:trace contextRef="#ctx0" brushRef="#br0">20 4 4676,'0'0'11697,"-9"-4"-10411,8 30-4545,0 6 4036,-5-32 3486,3 1-5017</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43.532"/>
    </inkml:context>
    <inkml:brush xml:id="br0">
      <inkml:brushProperty name="width" value="0.025" units="cm"/>
      <inkml:brushProperty name="height" value="0.025" units="cm"/>
    </inkml:brush>
  </inkml:definitions>
  <inkml:trace contextRef="#ctx0" brushRef="#br0">6 15 5157,'0'0'6118,"0"-3"-5915,-4-9 846,2 24 136,3 41-384,0-29-2529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45.060"/>
    </inkml:context>
    <inkml:brush xml:id="br0">
      <inkml:brushProperty name="width" value="0.025" units="cm"/>
      <inkml:brushProperty name="height" value="0.025" units="cm"/>
    </inkml:brush>
  </inkml:definitions>
  <inkml:trace contextRef="#ctx0" brushRef="#br0">27 130 9865,'-2'-10'860,"1"-3"-466,1 0 624,-1 1 0,0 0 1,-1 0-1,-1 1 0,1-1 0,-10-22 1,9 81 523,3-5-1189,14 344 1168,-14-379-1426,0-4-38,0 0 0,0-1-1,0 1 1,1 0 0,-1 0-1,1-1 1,-1 1 0,1 0-1,0-1 1,0 1-1,0-1 1,0 1 0,1-1-1,1 4 1,-2-7-43,0 0 0,0 0 0,0 1 0,-1-1-1,1 0 1,0 0 0,-1 0 0,1 0 0,-1 0 0,1 0 0,-1-1 0,1 1-1,-1 0 1,0 0 0,0 0 0,0 0 0,1 0 0,-1-1 0,0 0-1,0 1-2,12-122 1196,-3-162-1,-9 639-779,12-577-252,0 4 350,-12 577 302,8-476-1160,-4 93-1105,-2 83-1435,-2 85-3854,0-58 572</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54.430"/>
    </inkml:context>
    <inkml:brush xml:id="br0">
      <inkml:brushProperty name="width" value="0.025" units="cm"/>
      <inkml:brushProperty name="height" value="0.025" units="cm"/>
    </inkml:brush>
  </inkml:definitions>
  <inkml:trace contextRef="#ctx0" brushRef="#br0">36 70 5285,'0'0'6662,"-3"-9"-5210,0-3-861,2 8-303,0 0 0,0 0 0,0 1 0,0-1 0,-1 0 0,1 1 0,-1-1 0,0 1 0,0 0 0,0-1 0,-5-4 0,3 16 3284,2 41-2260,4 37-187,13 177 788,-8-234-1492,-3-49 21,0-47 30,4-256-45,-8 322-369,0 4-36,1 343 474,14-494 169,2-71-486,-18 473-142,4-286 59,12-49 0,-8 52-69,-2 0 0,3-51-1,-11 136-169,-11 58 0,6-53 27,-1 64 0,9-106-1008,0-16-1558,0-13-2293,0-23-3695</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8.152"/>
    </inkml:context>
    <inkml:brush xml:id="br0">
      <inkml:brushProperty name="width" value="0.025" units="cm"/>
      <inkml:brushProperty name="height" value="0.025" units="cm"/>
    </inkml:brush>
  </inkml:definitions>
  <inkml:trace contextRef="#ctx0" brushRef="#br0">17 305 5189,'0'0'16752,"-2"4"-16000,-10 9-318,10-20 267,11-40 746,-2 17-1066,-2-1-47,3-24 946,2-73 0,-10 127-1211,7-13-6561,-2 6-2519</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8.494"/>
    </inkml:context>
    <inkml:brush xml:id="br0">
      <inkml:brushProperty name="width" value="0.025" units="cm"/>
      <inkml:brushProperty name="height" value="0.025" units="cm"/>
    </inkml:brush>
  </inkml:definitions>
  <inkml:trace contextRef="#ctx0" brushRef="#br0">1 141 8584,'0'0'13549,"0"-10"-13223,1 3-298,-1 0 1,1 0-1,1 1 0,-1-1 1,1 0-1,0 1 1,1 0-1,-1-1 1,1 1-1,1 0 1,-1 0-1,1 1 1,0-1-1,0 1 1,1 0-1,-1 0 1,1 0-1,0 0 1,0 1-1,8-5 0,-10 8-23,-1 0-1,1 1 1,-1-1-1,1 1 1,-1 0-1,1-1 1,-1 1-1,1 0 0,-1 0 1,1 1-1,-1-1 1,1 0-1,-1 1 1,1 0-1,-1-1 1,0 1-1,1 0 0,-1 0 1,0 0-1,1 1 1,-1-1-1,0 1 1,0-1-1,0 1 0,0 0 1,-1-1-1,1 1 1,0 0-1,2 4 1,6 8 431,-1 0 0,0 0 0,10 22 0,-9-16 356,-6-14-688,-3-1-116,1-1 0,1 0 0,-1 0 1,0 0-1,1 0 0,0 0 1,0-1-1,0 1 0,1-1 1,-1 0-1,1 0 0,6 5 1,-4-10-2728,-4-9-2295</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9.720"/>
    </inkml:context>
    <inkml:brush xml:id="br0">
      <inkml:brushProperty name="width" value="0.025" units="cm"/>
      <inkml:brushProperty name="height" value="0.025" units="cm"/>
    </inkml:brush>
  </inkml:definitions>
  <inkml:trace contextRef="#ctx0" brushRef="#br0">147 64 4548,'0'0'10517,"-2"-9"-8408,-4-26-753,6 34-1251,-1 0 0,1 0 0,-1 0 0,1 0 0,-1 0 0,1 0 0,-1 0 0,0 0 1,0 0-1,0 0 0,0 0 0,1 0 0,-1 1 0,0-1 0,0 0 0,0 1 1,-1-1-1,1 0 0,0 1 0,0 0 0,0-1 0,0 1 0,0 0 0,-1-1 0,1 1 1,0 0-1,0 0 0,0 0 0,-1 0 0,1 0 0,0 0 0,-2 1 0,0-1 2,0 0-1,0 1 0,0-1 1,0 1-1,0 0 0,0 0 1,0 0-1,1 1 0,-6 2 1,1 3 29,0 1 0,0 0 1,1 0-1,0 0 0,1 1 0,-1 0 1,2 0-1,-1 1 0,2-1 1,-1 1-1,1 0 0,0 0 0,1 0 1,1 0-1,-1 0 0,1 1 0,1-1 1,1 19-1,1-13-150,0 1 0,1 0 0,1-1 0,0 1 0,2-1-1,-1 0 1,2-1 0,0 1 0,1-1 0,17 24 0,-17-29 14,0-1-1,0 0 1,1 0-1,0-1 1,0 0-1,1-1 1,0 0-1,0 0 1,1-1 0,0-1-1,20 8 1,-25-11 10,0 0 1,1 0-1,-1-1 0,1 0 1,-1 0-1,1 0 1,-1-1-1,1 0 1,-1 0-1,1-1 1,-1 0-1,1 0 1,-1-1-1,0 1 1,0-1-1,1-1 0,-1 1 1,-1-1-1,1 0 1,0 0-1,-1-1 1,1 0-1,4-4 1,4-6 175,1-1 1,-2-1-1,0 0 1,-1-1-1,-1 0 1,-1 0 0,0-2-1,-1 1 1,-1-1-1,-1 0 1,0-1-1,-2 1 1,0-1 0,-1-1-1,-1 1 1,-1 0-1,-1-1 1,-2-25-1,1 42-113,-1 1 0,1-1 0,-1 1-1,0-1 1,0 1 0,-1-1 0,1 1-1,-1 0 1,1 0 0,-1 0 0,0 0 0,0 0-1,-1 0 1,1 0 0,-1 1 0,1-1-1,-1 1 1,0 0 0,0-1 0,0 1-1,0 1 1,0-1 0,0 0 0,0 1-1,-1-1 1,1 1 0,0 0 0,-1 0 0,1 1-1,-5-1 1,-15-3 103,1 1 1,-1 1-1,-35 1 0,41 2 29,16-1-244,-15-1 298,0 2-1,-1 0 1,-18 4-1,-3 9-1580,6 15-6134,25-20 1012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28.418"/>
    </inkml:context>
    <inkml:brush xml:id="br0">
      <inkml:brushProperty name="width" value="0.025" units="cm"/>
      <inkml:brushProperty name="height" value="0.025" units="cm"/>
    </inkml:brush>
  </inkml:definitions>
  <inkml:trace contextRef="#ctx0" brushRef="#br0">2437 101 3876,'-8'-1'726,"-7"-1"259,-349-60 9625,288 48-9948,0 4 0,0 3 0,-105 3 0,92 3-102,-296 18 780,257-9-679,-126 12-94,199-12-556,1 2-1,-88 28 1,93-21 6,1 1-1,0 3 1,1 2 0,-80 54-1,110-65-5,0 1 1,1 1-1,1 0 0,1 1 0,0 0 0,0 1 0,2 1 1,0 0-1,1 1 0,1 0 0,0 0 0,1 1 0,2 1 1,-11 37-1,12-27-9,1-1-1,1 1 1,1 0 0,2 0 0,2 1 0,0-1-1,2 0 1,1-1 0,2 1 0,17 55 0,-14-62 0,1-1 0,0 0 0,2 0 0,1-1 0,0-1 0,2 0 0,0-1 0,1-1 0,1 0 0,0-1 0,2-1 0,0-1 0,39 25 0,-28-24 6,1-2 0,0-1 1,0-1-1,1-2 0,1-1 0,0-1 1,0-2-1,0-1 0,59 0 1,-10-6 23,0-4 1,150-27 0,-156 17-1,119-22 21,273-18 1,-379 52-215,141-11-1313,-189 9 1380,1-2-1,-1-1 1,60-22-1,-10-5 691,-1-4-1,-2-4 0,-2-4 0,-2-4 1,111-87-1,-176 123-391,-1-1-1,-1-1 1,-1-1 0,0 0-1,-1-1 1,14-24 0,-23 34-80,-1-1-1,0 0 1,-1 0 0,0 0 0,-1-1-1,0 1 1,0-1 0,-1 0 0,-1 0-1,1 0 1,-2 1 0,0-1 0,0 0-1,-1 0 1,-4-19 0,3 22-54,-1 1 1,0 0-1,0 0 1,-1 0-1,0 1 1,0-1-1,-1 1 1,0 0-1,0 0 1,0 0-1,-1 1 1,0-1-1,0 1 1,0 1-1,0-1 1,-1 1-1,0 1 1,0-1-1,-9-3 1,-9-3-47,-2 1 0,1 1 1,-1 2-1,-30-5 1,-137-3-715,138 12-1345,0-2 0,-89-17-1,76-1-2288</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48.779"/>
    </inkml:context>
    <inkml:brush xml:id="br0">
      <inkml:brushProperty name="width" value="0.025" units="cm"/>
      <inkml:brushProperty name="height" value="0.025" units="cm"/>
    </inkml:brush>
  </inkml:definitions>
  <inkml:trace contextRef="#ctx0" brushRef="#br0">7 0 7399,'0'0'21802,"-7"6"-20777,12-2-753,-1 1 0,1-1 0,0 0 0,0 0 0,0-1 0,7 4 0,13 10 216,-1 6-442,-2 1 0,29 37 0,-31-35-42,1-2-1,35 33 1,-152-181-4,94 122 0,0-1 0,0 1 0,0 0 0,0-1 0,-1 1 0,1 0 0,-1 0 0,1 0 0,-1 1 0,0-1 0,1 1 0,-1-1 0,0 1 0,0 0 0,0 0 0,0 0 0,0 1 0,0-1 0,0 1 0,-1 0 0,-3-1 0,7 4 0,0 0 0,-1 0 0,1 0 0,0 0 0,0 0 0,1 0 0,-1-1 0,1 1 0,-1 0 0,3 4 0,27 49-2935,-22-45 1866,-2 0-1,0 0 1,7 18 0,-20-45-12255,5 14 11316,-6-10-7062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13.079"/>
    </inkml:context>
    <inkml:brush xml:id="br0">
      <inkml:brushProperty name="width" value="0.025" units="cm"/>
      <inkml:brushProperty name="height" value="0.025" units="cm"/>
      <inkml:brushProperty name="color" value="#008C3A"/>
    </inkml:brush>
  </inkml:definitions>
  <inkml:trace contextRef="#ctx0" brushRef="#br0">32 59 4901,'0'0'4361,"-1"12"-2850,-5 113 2038,3-62 3306,3-322-2210,-2 589-4373,11-645 0,-8 388-72,1-18-108,-7 64 1,5-273 170,-2 58 723,2 95-484,0 19-113,-11 147-273,-1 94-13,11-258-121,1 0 1,0 0-1,0 0 0,0 0 0,0 0 0,0 0 1,0 1-1,0-1 0,0 0 0,1 0 0,-1 0 1,0 0-1,1-1 0,-1 1 0,0 0 0,1 0 1,-1 0-1,1 0 0,0 0 0,-1 0 0,1-1 1,0 1-1,-1 0 0,1 0 0,0-1 0,0 1 1,0-1-1,1 2 0,-1-3-189,-1 1 0,1 0 0,0 0 0,0-1 1,0 1-1,0 0 0,0-1 0,-1 1 0,1-1 0,0 1 0,0-1 1,-1 0-1,1 1 0,0-1 0,-1 0 0,1 1 0,-1-1 0,1 0 0,-1 0 1,1 1-1,-1-1 0,1 0 0,-1 0 0,0 0 0,1 0 0,-1 0 0,0 1 1,0-1-1,0 0 0,0-2 0,4-18-8041</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49.343"/>
    </inkml:context>
    <inkml:brush xml:id="br0">
      <inkml:brushProperty name="width" value="0.025" units="cm"/>
      <inkml:brushProperty name="height" value="0.025" units="cm"/>
    </inkml:brush>
  </inkml:definitions>
  <inkml:trace contextRef="#ctx0" brushRef="#br0">7 309 4420,'0'0'24535,"1"-5"-22720,4-26-1565,-1 0 0,-1 0-1,-2 0 1,-1 0-1,-2 0 1,-1 0-1,-12-56 1,136 127-250,-69-29 0,95 9 0,-50-8 0,-94-12-71,-3 0-134,1 0 0,0 0-1,0 0 1,-1 0 0,1 0 0,0 0 0,0 0 0,-1 0 0,1 0 0,0 1 0,0-1 0,-1 0 0,1 0 0,0 1-1,-1-1 1,1 1 0,0-1 0,-1 0 0,1 1 0,-1-1 0,1 1 0,-1-1 0,1 1 0,-1 0 0,1-1 0,-1 1 0,1 1 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5.495"/>
    </inkml:context>
    <inkml:brush xml:id="br0">
      <inkml:brushProperty name="width" value="0.025" units="cm"/>
      <inkml:brushProperty name="height" value="0.025" units="cm"/>
    </inkml:brush>
  </inkml:definitions>
  <inkml:trace contextRef="#ctx0" brushRef="#br0">19 1 6726,'0'0'8777,"-3"0"-9962,-5 9-1826,1 0-5349</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9.358"/>
    </inkml:context>
    <inkml:brush xml:id="br0">
      <inkml:brushProperty name="width" value="0.025" units="cm"/>
      <inkml:brushProperty name="height" value="0.025" units="cm"/>
    </inkml:brush>
  </inkml:definitions>
  <inkml:trace contextRef="#ctx0" brushRef="#br0">1 53 5637,'0'0'12172,"58"14"-11660,-35-14-223,3 0-161,0-2-32,3-6-64,-2 1 0,4-4-545,-5 3-1088,0-1-865,-2-1-930,-4-2-2337</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9.700"/>
    </inkml:context>
    <inkml:brush xml:id="br0">
      <inkml:brushProperty name="width" value="0.025" units="cm"/>
      <inkml:brushProperty name="height" value="0.025" units="cm"/>
    </inkml:brush>
  </inkml:definitions>
  <inkml:trace contextRef="#ctx0" brushRef="#br0">14 0 6342,'0'0'9657,"3"9"-8514,4 9-780,-1 2 0,-1-1 0,-1 0 0,-1 1 0,1 21 0,-4-27-229,-1-1 1,0 0 0,-1 1-1,-1-1 1,0 0-1,-1 0 1,0 0 0,-8 14-1,12-25-189,0-2 8,0 0 0,0 0 0,0 1 1,0-1-1,0 0 0,0 0 0,-1 1 0,1-1 0,0 0 0,0 0 1,0 1-1,0-1 0,0 0 0,0 0 0,0 1 0,-1-1 1,1 0-1,0 0 0,0 0 0,0 0 0,-1 1 0,1-1 1,0 0-1,0 0 0,0 0 0,-1 0 0,1 0 0,0 1 1,0-1-1,-1 0 0,1 0 0,0 0 0,0 0 0,-1 0 1,1 0-1,0 0 0,0 0 0,-1 0 0,1 0 0,0 0 1,-1 0-1,1 0 0,0 0 0,0 0 0,-1-1 0,-5-6-3956</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00.887"/>
    </inkml:context>
    <inkml:brush xml:id="br0">
      <inkml:brushProperty name="width" value="0.025" units="cm"/>
      <inkml:brushProperty name="height" value="0.025" units="cm"/>
    </inkml:brush>
  </inkml:definitions>
  <inkml:trace contextRef="#ctx0" brushRef="#br0">1 110 4869,'0'0'7393,"0"8"-6384,4 43 860,-4-51-1836,0 0 1,0-1 0,0 1-1,0 0 1,0 0-1,0-1 1,0 1 0,1 0-1,-1 0 1,0 0 0,0-1-1,0 1 1,0 0 0,1 0-1,-1 0 1,0 0 0,0-1-1,0 1 1,1 0-1,-1 0 1,0 0 0,0 0-1,1 0 1,-1 0 0,0 0-1,0 0 1,1 0 0,-1 0-1,0 0 1,0 0-1,1 0 1,-1 0 0,0 0-1,0 0 1,1 0 0,-1 0-1,0 0 1,0 0 0,1 0-1,-1 0 1,0 0-1,0 0 1,0 1 0,1-1-1,-1 0 1,0 0 0,0 0-1,0 0 1,1 1 0,-1-1-1,0 0 1,0 0-1,0 0 1,0 1 0,1-1-1,-1 0 1,0 0 0,0 0-1,0 1 1,0-1 0,0 0-1,0 1 1,10-20 633,-4-2-100,-1-1 0,-1 0 0,-1 1 0,1-42 0,-7 61 898,-3 12-1094,-5 13-328,8-13-37,-1 1 1,2 0-1,0-1 1,0 1-1,1 0 1,0 0-1,1 1 0,0-1 1,2 12-1,12-58 122,-3-35 224,-8 43 314,-3 23 96,-1 10 405,-3 21-1112,2 1 1,0 39-1,2-52-61,11-71 172,-4 111-5387,-7-35 320</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18.078"/>
    </inkml:context>
    <inkml:brush xml:id="br0">
      <inkml:brushProperty name="width" value="0.025" units="cm"/>
      <inkml:brushProperty name="height" value="0.025" units="cm"/>
    </inkml:brush>
  </inkml:definitions>
  <inkml:trace contextRef="#ctx0" brushRef="#br0">466 99 5573,'0'0'4783,"-8"-9"-2460,8 9-2316,-5-6 367,-1 0 1,1 0 0,-1 1 0,-1 0-1,1 0 1,0 1 0,-1 0-1,0 0 1,0 0 0,0 1 0,-1 0-1,1 0 1,-14-2 0,9 3-77,1 1 1,-1 0-1,0 0 1,1 1-1,-1 1 1,0 0-1,-15 4 1,20-3-210,-1 1 0,1 0 0,0 0 1,0 1-1,0 0 0,1 0 1,-1 1-1,1 0 0,0 0 0,0 0 1,-9 12-1,-2 5 81,1 0 0,1 1 0,1 1 0,2 0 1,0 1-1,1 0 0,1 1 0,2 0 0,-7 37 0,6-15 86,2 1-1,2 0 1,2 1-1,5 65 1,1-86-230,1-1 1,2 1 0,1-1-1,1 0 1,1-1 0,2 0 0,0-1-1,2 0 1,1 0 0,1-1-1,1-1 1,1-1 0,1 0-1,1-2 1,1 0 0,31 25-1,-40-37-14,1-2-1,0 1 1,0-2-1,0 1 1,0-2-1,1 0 1,0 0-1,0-1 0,1-1 1,-1 0-1,1-1 1,-1 0-1,1-1 1,0-1-1,0 0 1,-1-1-1,1 0 0,0-1 1,-1-1-1,1 0 1,-1 0-1,0-2 1,0 0-1,0 0 0,-1-1 1,0-1-1,17-11 1,7-13 322,-1-2 0,-1-1-1,-2-2 1,-2-1 0,-1-2 0,-2 0 0,-2-2 0,-1-1 0,-3-1 0,21-56 0,-30 64-60,-2 0-1,-2 0 1,-1-1 0,-1 0 0,-2 0 0,-2-53 0,-2 69-134,-1 0 0,-1 0 1,-1 0-1,0 0 0,-2 1 1,0 0-1,-2 0 0,0 0 0,-1 0 1,0 1-1,-2 1 0,0-1 0,-15-18 1,17 28-137,0 0 0,0 1 0,-1 0 1,1 0-1,-2 1 0,1 0 1,-1 1-1,0 0 0,0 0 1,0 1-1,-1 0 0,1 1 0,-1 0 1,0 1-1,0 0 0,0 1 1,0 0-1,0 1 0,-14 1 0,-21 3-7,0 2 0,0 1-1,-58 19 1,41-10 0,35-10 3,-163 45 0,188-50-249,0 0-1,0 1 1,0-1-1,0 0 1,0 1-1,0 0 1,1-1 0,-1 1-1,1 0 1,-1 0-1,1 1 1,0-1-1,0 0 1,0 1 0,0 0-1,0-1 1,0 1-1,-1 4 1,1-1-930,0 0 0,1 0 1,0 0-1,0 0 0,0 1 0,1-1 1,0 0-1,1 10 0,2 10-14094</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09.964"/>
    </inkml:context>
    <inkml:brush xml:id="br0">
      <inkml:brushProperty name="width" value="0.025" units="cm"/>
      <inkml:brushProperty name="height" value="0.025" units="cm"/>
    </inkml:brush>
  </inkml:definitions>
  <inkml:trace contextRef="#ctx0" brushRef="#br0">220 1 769,'0'0'4836,"-58"15"-4772,41-11 129,2-3 2081,3 1-481,0 0-864,-2-1-256,4 2-545,-2 0-96,-1 2-32,1 2-32,-1 1-352,-2 0-161,-2 2-2370</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0.948"/>
    </inkml:context>
    <inkml:brush xml:id="br0">
      <inkml:brushProperty name="width" value="0.025" units="cm"/>
      <inkml:brushProperty name="height" value="0.025" units="cm"/>
    </inkml:brush>
  </inkml:definitions>
  <inkml:trace contextRef="#ctx0" brushRef="#br0">0 287 6182,'0'0'13495,"8"-6"-9690,27-19-771,81-21-797,10-14-1785,-80 40-418,0-2-1,-2-2 1,45-33 0,-66 35 65,-22 17-42,-15 13-32,-33 20 137,-97 42-1,98-50-35,1 2-1,-72 47 1,93-51-45,21-15 74,16-11-92,32-21-136,2 3 0,1 2 1,1 2-1,87-26 1,-198 74-392,41-15 515,-1-1 0,-39 11 1,47-19 1204,4-2-5059,10 0 3446,0 0-1,-1-1 1,1 1-1,-1-1 1,1 1-1,0 0 0,-1-1 1,1 1-1,0-1 1,0 1-1,-1-1 1,1 1-1,0-1 1,0 1-1,0-1 1,0 1-1,0-1 1,-1 1-1,1-1 1,0 1-1,0-1 1,0 0-1,0 1 1,1-1-1,-1 1 0,0-1 1,0 1-1,0-1 1,0 1-1,0-1 1,1 1-1,-1-1 1,0 1-1,0-1 1,1 1-1,-1 0 1,0-1-1,2 0 1,8-18-9989</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1.391"/>
    </inkml:context>
    <inkml:brush xml:id="br0">
      <inkml:brushProperty name="width" value="0.025" units="cm"/>
      <inkml:brushProperty name="height" value="0.025" units="cm"/>
    </inkml:brush>
  </inkml:definitions>
  <inkml:trace contextRef="#ctx0" brushRef="#br0">1 42 13293,'0'0'13073,"9"-4"-12587,8-3-396,1 0 0,-1 1 0,1 1 0,0 1 0,1 1 0,34-3 0,-44 6-60,0 1 0,1 0 0,-1 0 0,0 1 0,16 5-1,-22-6-9,1 0 0,-1 0 0,0 1 0,1 0 0,-1 0 0,0 0 0,0 0 0,0 0 0,0 0 0,-1 1 0,1-1 0,-1 1 0,1 0 0,-1 0 0,0 0 0,0 0 0,2 5 0,-3-5 45,0 1 0,0-1 0,-1 1-1,0 0 1,0-1 0,0 1 0,0-1 0,0 1 0,-1-1-1,1 1 1,-1-1 0,0 1 0,0-1 0,0 1-1,-1-1 1,1 0 0,-1 0 0,0 0 0,0 0 0,-4 5-1,-6 8 484,-1-1-1,-22 20 1,23-24-221,-4 5 145,0-2-1,-30 22 1,71-51-7903,-6-4 320</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4.670"/>
    </inkml:context>
    <inkml:brush xml:id="br0">
      <inkml:brushProperty name="width" value="0.025" units="cm"/>
      <inkml:brushProperty name="height" value="0.025" units="cm"/>
    </inkml:brush>
  </inkml:definitions>
  <inkml:trace contextRef="#ctx0" brushRef="#br0">1 145 4228,'0'0'9091,"0"-8"-8605,8-60 648,-1 14-3165,-7 39-1524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15.659"/>
    </inkml:context>
    <inkml:brush xml:id="br0">
      <inkml:brushProperty name="width" value="0.025" units="cm"/>
      <inkml:brushProperty name="height" value="0.025" units="cm"/>
      <inkml:brushProperty name="color" value="#008C3A"/>
    </inkml:brush>
  </inkml:definitions>
  <inkml:trace contextRef="#ctx0" brushRef="#br0">49 24 4965,'0'0'8413,"9"6"-7858,10 3-251,0 1-1,0-2 0,0-1 1,1 0-1,33 6 1,-79-20 4752,-3-1-4066,0 1 0,0 1 0,-40-3 0,47 12-841,22-3-147,0 0 0,0 0 1,-1 1-1,1-1 0,0 0 1,0 0-1,0 0 0,0 0 0,0 0 1,-1 0-1,1 0 0,0 0 1,0 0-1,0 1 0,0-1 1,0 0-1,0 0 0,0 0 1,0 0-1,0 0 0,-1 1 1,1-1-1,0 0 0,0 0 1,0 0-1,0 0 0,0 1 1,0-1-1,0 0 0,0 0 1,0 0-1,0 0 0,0 1 1,0-1-1,0 0 0,0 0 0,0 0 1,1 0-1,-1 0 0,0 1 1,0-1-1,0 0 0,0 0 1,0 0-1,0 0 0,0 0 1,0 0-1,0 1 0,1-1 1,-1 0-1,2 1 6,0 1 0,1-1 1,-1 0-1,0 0 0,1 0 0,-1 0 1,1 0-1,-1-1 0,1 1 0,-1-1 0,1 1 1,2-1-1,4 0-32,1 0 0,-1-1 0,0 0 0,0-1 0,0 0 1,0 0-1,0 0 0,-1-1 0,1-1 0,-1 0 0,1 0 0,-1 0 1,-1-1-1,1 0 0,-1-1 0,12-10 0,-19 16 29,0 0 0,0 0 0,0 0 0,0 0 0,0-1 0,0 1 0,0 0 0,0 0 0,1 0 0,-1 0 0,0 0 0,0 0 0,0 0 0,0 0 0,0-1 0,0 1-1,0 0 1,0 0 0,0 0 0,0 0 0,0 0 0,0 0 0,0-1 0,0 1 0,0 0 0,0 0 0,0 0 0,0 0 0,0 0 0,0 0 0,0 0 0,-1-1 0,1 1 0,0 0 0,0 0 0,0 0 0,0 0 0,0 0 0,0 0 0,0 0 0,0 0 0,0 0 0,0 0 0,-1-1-1,1 1 1,0 0 0,0 0 0,0 0 0,0 0 0,0 0 0,0 0 0,0 0 0,-1 0 0,1 0 0,0 0 0,0 0 0,0 0 0,0 0 0,0 0 0,-15-2 307,-16 4 429,8 1-115,2-1-129,0 2 1,-35 10 0,56-14-502,0 0 0,0 0 1,1 0-1,-1 0 0,0 0 0,0 0 0,0 0 1,1 1-1,-1-1 0,0 0 0,0 0 0,0 0 1,1 0-1,-1 0 0,0 1 0,0-1 0,0 0 1,0 0-1,0 0 0,0 0 0,1 1 0,-1-1 1,0 0-1,0 0 0,0 0 0,0 1 0,0-1 0,0 0 1,0 0-1,0 0 0,0 1 0,0-1 0,0 0 1,0 0-1,0 1 0,0-1 0,0 0 0,0 0 1,0 0-1,0 1 0,0-1 0,0 0 0,0 0 1,-1 0-1,1 1 0,0-1 0,0 0 0,0 0 1,0 0-1,0 0 0,0 1 0,-1-1 0,1 0 1,0 0-1,0 0 0,0 0 0,-1 0 0,1 0 1,0 1-1,0-1 0,0 0 0,-1 0 0,1 0 1,0 0-1,-1 0 0,18 5-674,32-2-4916,-24-3-652</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7.128"/>
    </inkml:context>
    <inkml:brush xml:id="br0">
      <inkml:brushProperty name="width" value="0.025" units="cm"/>
      <inkml:brushProperty name="height" value="0.025" units="cm"/>
    </inkml:brush>
  </inkml:definitions>
  <inkml:trace contextRef="#ctx0" brushRef="#br0">54 170 3331,'0'-9'1004,"-8"-81"1813,3 45-43,3 35-858,2 13 426,7 263 1625,-5-348-3749,-4-102 81,2 210-79,0 0 0,-9 50 0,5-44-47,-3 3 292,1-25 209,0-24-355,1-9-300,1 0 1,-1-41-1,23 84 51,-14-11-48,-2 0 1,1 1 0,-1-1 0,0 1-1,-1 0 1,0 15 0,-1-16-2,1 0-1,0 1 1,0-1 0,1 0-1,0 1 1,4 10 0,2-45-112,-8-145 315,0 415-192,-2-352 10,4-113-30,-2 264-34,10 76-1,-3-37 14,-1 38-1501,-7-107-700,-8-11-1084</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27.538"/>
    </inkml:context>
    <inkml:brush xml:id="br0">
      <inkml:brushProperty name="width" value="0.025" units="cm"/>
      <inkml:brushProperty name="height" value="0.025" units="cm"/>
    </inkml:brush>
  </inkml:definitions>
  <inkml:trace contextRef="#ctx0" brushRef="#br0">28 77 3748,'0'0'3123,"-3"-8"1217,-7-22-1528,-4-8 4679,25 48-2742,25 24-2975,7 15-1336,2-3 0,2-1-1,2-3 1,2-1 0,1-3 0,77 42-1,-10-15 845,-140-94-898,-20-18-384,14 14 0,-1 2 0,-1 0 0,-2 2 0,-56-41 0,78 66 0,0-1 0,0 1 0,0 1 0,-17-5 0,17 6 0,1 0 0,0-1 0,0 0 0,0 0 0,1-1 0,-14-8 0,114 87 0,50 39 0,-111-90 0,-21-14 0,0-2 0,0 1 0,1-2 0,0 1 0,0-2 0,25 10 0,-37-16 0,1 0 0,-1 0 0,0 0 0,1 0 0,-1-1 0,0 1 0,0 0 0,1 0 0,-1-1 0,0 1 0,0 0 0,1 0 0,-1-1 0,0 1 0,0 0 0,0-1 0,0 1 0,1 0 0,-1-1 0,0 1 0,0 0 0,0-1 0,0 1 0,0 0 0,0-1 0,0 1 0,0 0 0,0-1 0,0 1 0,0-1 0,0 1 0,0 0 0,0-1 0,0 1 0,0 0 0,-1-1 0,1 1 0,0 0 0,0-1 0,0 1 0,0 0 0,-1 0 0,1-1 0,0 1 0,-1-1 0,1 1 0,-9-10-863,0-1 0,-1 1 0,-1 1 0,0 0 0,0 0 0,-1 1 0,0 0 0,-23-10 0,5 4-4449,-1 3-1276</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28.132"/>
    </inkml:context>
    <inkml:brush xml:id="br0">
      <inkml:brushProperty name="width" value="0.025" units="cm"/>
      <inkml:brushProperty name="height" value="0.025" units="cm"/>
    </inkml:brush>
  </inkml:definitions>
  <inkml:trace contextRef="#ctx0" brushRef="#br0">17 317 4676,'0'0'9583,"2"9"-5574,-2-8-3839,9 42 2225,-8-42-2275,-1 1 1,0-1-1,0 0 1,1 1-1,-1-1 1,1 0-1,-1 0 0,1 0 1,-1 1-1,1-1 1,0 0-1,0 0 0,-1 0 1,1 0-1,0 0 1,0 0-1,0-1 1,0 1-1,0 0 0,0 0 1,1-1-1,-1 1 1,0 0-1,0-1 1,0 1-1,1-1 0,-1 0 1,0 1-1,0-1 1,1 0-1,-1 0 0,0 0 1,1 0-1,1 0 1,-2-1-27,0 0 1,0 0-1,0 0 1,0 0-1,0 0 1,0 0-1,0 0 0,0 0 1,0-1-1,0 1 1,-1 0-1,1-1 1,0 1-1,-1-1 1,0 1-1,1-1 1,-1 1-1,0-1 1,1 1-1,-1-1 1,0 1-1,0-2 1,0-44 1311,0 35-1030,-1-18-30,-2-1 0,0 1 0,-2 0 0,-2 1-1,0 0 1,-2 0 0,-1 0 0,-21-41 0,42 80-368,0-1 0,1-1 0,0 0 0,16 7 0,-20-10 14,23 10 135,1-2 0,0-1 0,1-1 0,1-2 0,55 8 0,-74-14-120,6-5-4822,-21 2 4610,0 0 0,0-1 0,0 1-1,0-1 1,0 1 0,0-1 0,0 1 0,0-1 0,0 1 0,0-1 0,0 1 0,0 0 0,0-1-1,0 1 1,0-1 0,0 1 0,0-1 0,-1 1 0,1-1 0,0 1 0,0 0 0,-1-1 0,1 1 0,0 0-1,0-1 1,-1 1 0,1 0 0,0-1 0,-1 1 0,1 0 0,-1-1 0,1 1 0,0 0 0,-1 0 0,1 0-1,-1-1 1,1 1 0,-1 0 0,1 0 0,0 0 0,-1 0 0,0 0 0,-16-10-9191</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28.785"/>
    </inkml:context>
    <inkml:brush xml:id="br0">
      <inkml:brushProperty name="width" value="0.025" units="cm"/>
      <inkml:brushProperty name="height" value="0.025" units="cm"/>
    </inkml:brush>
  </inkml:definitions>
  <inkml:trace contextRef="#ctx0" brushRef="#br0">46 22 4004,'0'0'23361,"-6"6"-23143,2-2-182,1-3-8,1 1-1,0 0 0,0-1 0,0 1 0,0 0 1,1 0-1,-1 1 0,0-1 0,1 0 1,-1 0-1,1 1 0,0-1 0,0 1 0,0-1 1,0 1-1,0 0 0,1-1 0,-1 1 1,1 0-1,-1-1 0,1 1 0,1 5 0,14 362 2888,-18-486-5278,-7-60-10649,5 92 9123,0 1 5259,9 91 5475,4 6-3346,-3-8-3398,0 1 1,1-1-1,0-1 1,0 1 0,0-1-1,0 0 1,1 0-1,0-1 1,0 0 0,0 0-1,15 5 1,86 15 242,-62-20-8386,-38-4-2491</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16.297"/>
    </inkml:context>
    <inkml:brush xml:id="br0">
      <inkml:brushProperty name="width" value="0.025" units="cm"/>
      <inkml:brushProperty name="height" value="0.025" units="cm"/>
    </inkml:brush>
  </inkml:definitions>
  <inkml:trace contextRef="#ctx0" brushRef="#br0">0 95 5381,'0'0'19304,"11"1"-18295,95 4 538,190-15-1,116-39 16,-346 46-863,-53 2-397,-21 1 5,7 0-697,0 0 1,0 0-1,0 0 1,-1 0-1,1-1 1,0 1-1,0 0 1,0-1-1,0 1 1,0-1-1,0 1 1,0-1-1,0 0 1,0 1-1,0-1 1,0 0-1,0 0 1,0 0-1,1 1 1,-1-1 0,0 0-1,1 0 1,-2-2-1,-10-19-13751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31.750"/>
    </inkml:context>
    <inkml:brush xml:id="br0">
      <inkml:brushProperty name="width" value="0.025" units="cm"/>
      <inkml:brushProperty name="height" value="0.025" units="cm"/>
    </inkml:brush>
  </inkml:definitions>
  <inkml:trace contextRef="#ctx0" brushRef="#br0">0 60 7015,'0'0'13906,"9"1"-12491,101 7 1169,189-10-1,91-22-1304,97-2-300,20 32-151,-477-5-475,6 1 113,0-1 0,40-6 0,-132-6-7860,17 1-288</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18.022"/>
    </inkml:context>
    <inkml:brush xml:id="br0">
      <inkml:brushProperty name="width" value="0.025" units="cm"/>
      <inkml:brushProperty name="height" value="0.025" units="cm"/>
    </inkml:brush>
  </inkml:definitions>
  <inkml:trace contextRef="#ctx0" brushRef="#br0">10 372 9641,'0'0'12321,"-2"9"-10484,-6 28-209,8-36-1560,0 0 0,0-1 0,0 1 0,0 0 0,0 0 0,0-1 0,0 1 0,1 0 0,-1 0 1,0-1-1,0 1 0,1 0 0,-1-1 0,0 1 0,1 0 0,-1-1 0,0 1 0,1-1 0,-1 1 0,1 0 0,-1-1 0,1 1 1,0-1-1,-1 1 0,1-1 0,-1 0 0,1 1 0,0-1 0,-1 0 0,1 1 0,0-1 0,-1 0 0,1 0 0,0 0 1,0 1-1,-1-1 0,1 0 0,0 0 0,0 0 0,-1 0 0,1 0 0,0-1 0,0 1 0,-1 0 0,1 0 0,0 0 0,-1 0 1,1-1-1,1 0 0,36-12 1028,-10-5-692,-1-1-1,-1 0 1,0-2-1,24-27 1,86-104-167,-99 108-111,40-57 312,-76 101-438,-1 1 1,0-1 0,1 1 0,-1-1-1,0 0 1,0 1 0,1-1 0,-1 1-1,0-1 1,0 1 0,0-1-1,0 1 1,0-1 0,1 1 0,-1-1-1,0 1 1,0-1 0,0 1 0,0-1-1,-1 1 1,1-1 0,0 1 0,0-1-1,0 1 1,0-1 0,0 1 0,-1-1-1,1 2 1,-52 169-1,38-135 0,1 0 0,2 1 0,2 1 0,1 0 0,-4 69 0,12-105-130,0 0 1,0 1-1,0-1 1,1 1-1,-1-1 1,1 0-1,-1 1 1,1-1-1,0 0 0,0 0 1,0 1-1,3 3 1,-4-6-37,1 1 0,0-1 0,-1 1 0,1-1 1,0 1-1,0-1 0,-1 1 0,1-1 0,0 0 1,0 1-1,0-1 0,0 0 0,-1 0 0,1 1 0,0-1 1,0 0-1,0 0 0,0 0 0,0 0 0,-1 0 0,1-1 1,0 1-1,0 0 0,0 0 0,0 0 0,0-1 1,-1 1-1,1 0 0,0-1 0,0 1 0,-1-1 0,1 1 1,0-1-1,-1 1 0,1-1 0,0 0 0,-1 1 0,1-1 1,0 0-1,14-20-12080</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43.324"/>
    </inkml:context>
    <inkml:brush xml:id="br0">
      <inkml:brushProperty name="width" value="0.025" units="cm"/>
      <inkml:brushProperty name="height" value="0.025" units="cm"/>
    </inkml:brush>
  </inkml:definitions>
  <inkml:trace contextRef="#ctx0" brushRef="#br0">1 6539 5125,'4'0'10666,"7"-9"-4950,23-26-3481,11-10-1426,170-147 1085,-101 84-1257,304-318-247,-338 339-353,198-178-12,-53 57-13,145-142 9,-127 125-10,773-693-8,-919 832-1,242-224 9,32-28-54,672-670 70,182-175 69,-896 876-85,-25 22 16,-279 263-18,-8 8-32,-1-1 1,0 0 0,25-32-1,-40 46-237,0-1 0,-1 1-1,1-1 1,0 0-1,-1 1 1,1-1-1,-1 0 1,1 1 0,-1-1-1,0 0 1,0 0-1,1 1 1,-2-4-1,1-9-5435</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9.873"/>
    </inkml:context>
    <inkml:brush xml:id="br0">
      <inkml:brushProperty name="width" value="0.025" units="cm"/>
      <inkml:brushProperty name="height" value="0.025" units="cm"/>
    </inkml:brush>
  </inkml:definitions>
  <inkml:trace contextRef="#ctx0" brushRef="#br0">1 17 5958,'0'0'15689,"5"7"-14472,1-1-995,1 0 0,1 0 0,-1-1 0,1 1 0,0-2 0,0 1 0,0-1 0,1 0 0,0-1 0,-1 0-1,1 0 1,0-1 0,11 1 0,53 10 224,1-3 0,0-4 0,130-5 0,-103-2-41,-101 1-26,-30 4 715,-12 3-744,0-1 0,0-2 1,0-1-1,-1-3 0,1-2 0,-43-6 0,56 4-356,0-1 1,1-1 0,0-1-1,-30-13 1,137 28-630,-45-3 517,0-1 0,1-3-1,-1 0 1,0-2 0,0-2 0,0-1 0,51-13 0,-92 18 238,0 0 0,-1 0 0,1-1 0,-1 0 0,1 0 0,-10-2 0,-11 1 33,-14 1 71,17 2-223,0-2 1,0-1-1,-1 0 0,1-2 1,0-1-1,1-1 0,-32-11 1,55 16-176,1 0 0,-1-1 0,0 1 0,0 0 0,1-1 0,-1 1 0,0-1 0,1 1 0,-1-1 0,1 0 0,-1 1 0,1-1 0,-1 1 0,1-1 0,-1 0 0,1 1 0,0-1 0,-1 0 1,1 0-1,0 1 0,-1-2 0,2-18-10990,3 3-3212</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30.174"/>
    </inkml:context>
    <inkml:brush xml:id="br0">
      <inkml:brushProperty name="width" value="0.025" units="cm"/>
      <inkml:brushProperty name="height" value="0.025" units="cm"/>
    </inkml:brush>
  </inkml:definitions>
  <inkml:trace contextRef="#ctx0" brushRef="#br0">56 56 6694,'0'0'18802,"-1"8"-17681,-3 25-309,4-33-791,0 0 1,0 0 0,0 0 0,-1 1-1,1-1 1,0 0 0,0 0-1,0 1 1,0-1 0,0 0 0,0 0-1,0 1 1,0-1 0,0 0 0,0 1-1,0-1 1,0 0 0,0 0 0,0 1-1,0-1 1,0 0 0,0 0-1,0 1 1,0-1 0,0 0 0,0 0-1,0 1 1,1-1 0,-1 0 0,0 0-1,0 1 1,0-1 0,0 0 0,1 0-1,-1 0 1,0 1 0,0-1 0,0 0-1,1 0 1,-1 0 0,0 0-1,0 0 1,1 1 0,-1-1 0,0 0-1,0 0 1,1 0 0,-1 0 0,0 0-1,1 0 1,-1 0 0,0 0 0,0 0-1,1 0 1,-1 0 0,0 0-1,0 0 1,1 0 0,-1 0 0,0 0-1,1-1 1,-1 1 0,0 0 0,1 0-1,9-10 1097,-7 4-884,-1 0 0,0-1 0,-1 1 0,0-1 0,0 1 0,0-1 0,0 1 0,-1-1 0,0 1 0,-1-1 0,-1-9 0,2 15-234,0 1 0,0-1 0,-1 1 0,1 0 0,0-1 0,0 1 0,0-1 0,-1 1 0,1 0 0,0-1 0,0 1 0,-1 0 0,1-1 0,0 1 0,0 0 0,-1 0 0,1-1 0,-1 1 0,1 0 0,0 0 0,-1-1 0,1 1 0,0 0 0,-1 0 0,1 0 0,-1 0 0,1 0 0,0 0 0,-1 0 0,1 0 0,-1 0 0,1 0 0,-1 0 0,1 0 0,0 0 0,-1 0 0,1 0 0,-1 0 0,1 0 0,0 0 0,-1 0 0,1 1 0,-1-1 0,1 0 0,0 0 0,-1 1 0,1-1 0,0 0 0,-1 0 0,1 1 0,0-1 0,0 0 0,-1 1 0,1-1 0,0 0 0,0 1 0,-1-1 0,1 1 0,0-1 0,0 0 0,0 1 0,-13 26 0,11-16 0,0-1 0,0 0 0,1 1 0,0-1 0,1 1 0,0 0 0,1-1 0,2 12 0,-3-21 0,0-1 0,0 1 0,1 0 0,-1-1 0,1 1 0,-1 0 0,0-1 0,1 1 0,-1-1 0,1 1 0,-1-1 0,1 1 0,-1-1 0,1 1 0,0-1 0,-1 1 0,1-1 0,0 0 0,-1 1 0,1-1 0,0 0 0,-1 1 0,1-1 0,0 0 0,0 0 0,-1 0 0,1 0 0,0 0 0,-1 0 0,1 0 0,0 0 0,0 0 0,-1 0 0,1 0 0,0 0 0,0-1 0,-1 1 0,1 0 0,0-1 0,-1 1 0,2-1 0,0 0 0,0 0 0,0 0 0,0-1 0,0 1 0,0-1 0,-1 1 0,1-1 0,0 0 0,-1 0 0,1 1 0,-1-1 0,2-3 0,-1-1 0,0 0 0,0 0 0,0 0 0,0-1 0,-1 1 0,1-13 0,-2 18 0,0-1 0,0 1 0,0 0 0,0 0 0,0 0 0,0 0 0,0 0 0,-1 0 0,1 0 0,0 0 0,-1 0 0,1 0 0,-1 0 0,1 0 0,-1 0 0,1 0 0,-1 0 0,1 0 0,-1 0 0,0 0 0,0 0 0,0 1 0,1-1 0,-1 0 0,0 1 0,0-1 0,0 0 0,0 1 0,0-1 0,0 1 0,0 0 0,0-1 0,0 1 0,0 0 0,0 0 0,0-1 0,-1 1 0,1 0 0,0 0 0,0 0 0,0 0 0,0 1 0,0-1 0,0 0 0,0 0 0,0 1 0,-2-1 0,0 2 0,1 0 0,-1 0 0,0 0 0,1 0 0,0 0 0,-1 0 0,1 0 0,0 1 0,0-1 0,0 1 0,0 0 0,1 0 0,-1-1 0,1 1 0,0 0 0,0 0 0,0 0 0,0 1 0,-1 2 0,-4 22 0,6-22 0,1-9 0,2-6 0,-1-1 0,0 1 0,-1-1 0,0-17 0,-11 50 0,8-10 0,0-1 0,1 1 0,1 0 0,0-1 0,1 1 0,4 24 0,-5-36 0,0-1 0,0 1 0,0-1 0,0 1 0,0-1 0,0 1 0,0-1 0,0 1 0,0-1 0,1 1 0,-1-1 0,0 1 0,0-1 0,0 0 0,1 1 0,-1-1 0,0 1 0,1-1 0,-1 0 0,0 1 0,1-1 0,-1 0 0,1 1 0,-1-1 0,0 0 0,1 0 0,-1 1 0,1-1 0,-1 0 0,1 0 0,-1 0 0,1 0 0,-1 0 0,1 1 0,-1-1 0,1 0 0,-1 0 0,1 0 0,-1 0 0,1 0 0,-1-1 0,1 1 0,-1 0 0,1 0 0,-1 0 0,1 0 0,-1 0 0,0-1 0,1 1 0,-1 0 0,1 0 0,-1-1 0,1 1 0,-1 0 0,0-1 0,1 1 0,-1 0 0,0-1 0,1 1 0,-1-1 0,0 1 0,0-1 0,1 1 0,-1-1 0,15-30 0,-12 20 0,0 0 0,-1 1 0,-1-1 0,0 0 0,-1-1 0,0 1 0,0 0 0,-3-14 0,3 24 0,0 1 0,0-1 0,0 0 0,0 1 0,0-1 0,0 0 0,0 1 0,0-1 0,-1 0 0,1 1 0,0-1 0,0 0 0,-1 1 0,1-1 0,0 0 0,-1 1 0,1-1 0,-1 1 0,1-1 0,-1 1 0,1-1 0,-1 1 0,1-1 0,-1 1 0,0-1 0,1 1 0,-1 0 0,1-1 0,-1 1 0,0 0 0,1 0 0,-1-1 0,0 1 0,1 0 0,-1 0 0,0 0 0,0 0 0,1 0 0,-1 0 0,0 0 0,1 0 0,-1 0 0,0 0 0,1 1 0,-1-1 0,0 0 0,1 0 0,-1 1 0,0-1 0,0 1 0,-1 0 0,0 1 0,0-1 0,0 1 0,1 0 0,-1 0 0,1 0 0,-1 0 0,1 0 0,-1 0 0,1 0 0,0 1 0,-1 3 0,-1 9 0,1 0 0,0 0 0,1 0 0,2 27 0,-1-41 0,0 0 0,0-1 0,0 1 0,0 0 0,0-1 0,0 1 0,0 0 0,0-1 0,1 1 0,-1-1 0,0 1 0,0 0 0,1-1 0,-1 1 0,0-1 0,1 1 0,-1-1 0,1 1 0,-1-1 0,1 1 0,-1-1 0,1 1 0,-1-1 0,1 1 0,-1-1 0,1 0 0,0 1 0,-1-1 0,1 0 0,-1 0 0,1 0 0,0 1 0,-1-1 0,1 0 0,0 0 0,-1 0 0,1 0 0,0 0 0,0 0 0,1 0 0,-1-1 0,0 1 0,1 0 0,-1 0 0,0-1 0,1 1 0,-1-1 0,0 1 0,0-1 0,1 0 0,-1 0 0,0 1 0,0-1 0,0 0 0,0 0 0,0 0 0,0 0 0,1-2 0,1-3 0,1 0 0,-2 0 0,1 0 0,-1-1 0,0 1 0,0-1 0,-1 1 0,1-1 0,-1 0 0,-1 1 0,0-1 0,0 0 0,0 0 0,-1 1 0,-1-8 0,2 13 0,0 0 0,-1 1 0,1-1 0,-1 0 0,0 0 0,1 0 0,-1 0 0,1 1 0,-1-1 0,0 0 0,0 0 0,1 1 0,-1-1 0,0 1 0,0-1 0,0 1 0,0-1 0,0 1 0,0-1 0,0 1 0,0 0 0,0 0 0,0-1 0,0 1 0,0 0 0,0 0 0,0 0 0,0 0 0,0 0 0,0 0 0,0 1 0,0-1 0,0 0 0,0 0 0,0 1 0,0-1 0,0 0 0,0 1 0,-1 0 0,-1 1 0,1-1 0,-1 1 0,1-1 0,0 1 0,0 0 0,-1 0 0,1 0 0,0 0 0,0 0 0,1 0 0,-1 0 0,0 1 0,0 2 0,-1 2 0,1 1 0,-1 0 0,2 0 0,-1-1 0,1 1 0,1 0 0,0 0 0,0 0 0,0 0 0,2 12 0,-1-19 0,-1-1 0,0 1 0,0-1 0,0 1 0,0-1 0,1 1 0,-1 0 0,0-1 0,1 1 0,-1-1 0,0 1 0,1-1 0,-1 1 0,0-1 0,1 0 0,-1 1 0,1-1 0,-1 1 0,1-1 0,-1 0 0,1 0 0,-1 1 0,1-1 0,-1 0 0,1 0 0,0 1 0,-1-1 0,1 0 0,-1 0 0,1 0 0,0 0 0,-1 0 0,1 0 0,-1 0 0,1 0 0,0 0 0,-1 0 0,1 0 0,-1-1 0,1 1 0,-1 0 0,1 0 0,0-1 0,-1 1 0,1 0 0,-1 0 0,1-1 0,-1 1 0,1-1 0,-1 1 0,0 0 0,1-1 0,-1 1 0,1-1 0,-1 1 0,0-1 0,0 1 0,1-2 0,23-29 0,-20 25 0,0-1 0,-1 0 0,0-1 0,0 1 0,-1-1 0,1 1 0,-2-1 0,1 0 0,-1 0 0,0 1 0,-1-1 0,0 0 0,-1-9 0,1 16 0,0 1 0,-1-1 0,1 1 0,0 0 0,0-1 0,-1 1 0,1 0 0,0-1 0,0 1 0,-1 0 0,1 0 0,0-1 0,-1 1 0,1 0 0,-1 0 0,1 0 0,0-1 0,-1 1 0,1 0 0,-1 0 0,1 0 0,0 0 0,-1 0 0,1 0 0,-1 0 0,1 0 0,-1 0 0,1 0 0,0 0 0,-1 0 0,1 0 0,-1 0 0,1 0 0,0 1 0,-1-1 0,1 0 0,-1 0 0,1 0 0,0 1 0,-1-1 0,1 0 0,0 0 0,-1 1 0,1-1 0,0 0 0,0 1 0,-1-1 0,1 0 0,0 1 0,0-1 0,-1 1 0,-14 17 0,9-7 0,2 0 0,-1 1 0,1-1 0,1 1 0,0 0 0,1 0 0,0 0 0,0 22 0,24-71 0,-17 22 0,-1 1 0,-1-1 0,0 0 0,-1 0 0,-1 1 0,0-18 0,-1 31 0,0 1 0,0 0 0,0 0 0,0-1 0,0 1 0,0 0 0,0 0 0,0-1 0,0 1 0,0 0 0,0 0 0,0 0 0,0-1 0,0 1 0,0 0 0,0 0 0,0-1 0,0 1 0,-1 0 0,1 0 0,0 0 0,0-1 0,0 1 0,0 0 0,0 0 0,-1 0 0,1 0 0,0-1 0,0 1 0,0 0 0,-1 0 0,1 0 0,0 0 0,0 0 0,-1 0 0,1 0 0,0-1 0,0 1 0,-1 0 0,1 0 0,0 0 0,0 0 0,-1 0 0,1 0 0,0 0 0,0 0 0,-1 1 0,1-1 0,0 0 0,0 0 0,-1 0 0,1 0 0,0 0 0,0 0 0,0 0 0,-1 0 0,1 1 0,0-1 0,0 0 0,0 0 0,-1 0 0,1 0 0,0 1 0,0-1 0,0 0 0,-12 15 0,9-6-35,1 1 1,0-1-1,1 0 0,0 1 1,0-1-1,1 1 0,2 12 0,1-14-2415,2-7-4527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18.319"/>
    </inkml:context>
    <inkml:brush xml:id="br0">
      <inkml:brushProperty name="width" value="0.025" units="cm"/>
      <inkml:brushProperty name="height" value="0.025" units="cm"/>
      <inkml:brushProperty name="color" value="#008C3A"/>
    </inkml:brush>
  </inkml:definitions>
  <inkml:trace contextRef="#ctx0" brushRef="#br0">104 1 5509,'0'0'12887,"0"10"-11163,-1-3-1440,0 0 213,0 1 0,0-1 0,1 1 0,0 0 0,1-1 0,0 1-1,0-1 1,0 1 0,1-1 0,5 13 0,-11-29 2522,-13-27-2339,-17-3-361,32 37-310,0 0 1,0 0-1,0 0 0,0 0 0,0 1 1,0-1-1,-1 1 0,1 0 1,-1-1-1,1 1 0,-1 0 0,1 1 1,-1-1-1,1 0 0,-1 1 1,0-1-1,-3 1 0,5 1 8,0 0 0,0 0 0,0 0 0,0 1 0,0-1 0,0 0 1,1 0-1,-1 1 0,0-1 0,1 1 0,-1-1 0,1 0 0,-1 1 0,1-1 0,0 1 0,0-1 0,0 1 0,-1-1 0,1 1 0,1-1 0,-1 1 0,0 0 0,1 1 0,3 41 161,-1-36-136,-1 0-1,1 0 1,1-1-1,-1 1 1,1-1-1,9 12 1,-12-16-25,1-1 0,-1 0 0,1 0 0,0 1 0,0-1 0,0 0 0,0-1 0,0 1 0,0 0 0,1-1 0,-1 1 0,1-1 0,-1 0 0,1 0 0,-1 0 0,1 0 0,0 0 0,-1 0 0,1-1 0,0 1 1,0-1-1,-1 0 0,5 0 0,-5-1 11,-1 0 1,1 0-1,-1 0 1,1-1-1,-1 1 1,1 0-1,-1-1 1,0 1-1,0-1 1,0 1-1,0-1 1,0 0-1,0 0 0,0 1 1,-1-1-1,1 0 1,0 0-1,-1 0 1,0 0-1,1 0 1,-1 0-1,0 0 1,0 1-1,0-1 1,-1-4-1,-1-51 657,-13 16-685,15 39 0,-1 1 0,1 0 0,-1-1 0,0 1 0,1 0 0,-1 0 0,0 0 0,0 0 0,0 0 0,0 0 0,0 0 0,0 0 0,0 0 0,0 0 0,0 0 0,0 1 0,-1-1 0,1 0 0,0 1 0,-1-1 0,1 1 0,0-1 0,-1 1 0,1 0 0,0 0 0,-1 0 0,1-1 0,-2 2 0,2-1 0,0 1 0,0 0 0,1 0 0,-1 0 0,0 0 0,1 0 0,-1 0 0,1 1 0,-1-1 0,1 0 0,-1 0 0,1 0 0,0 0 0,0 1 0,-1-1 0,1 0 0,0 0 0,0 1 0,0-1 0,1 1 0,-1 37 0,1-30 0,6 35 0,-7-42 0,0 0 0,1-1 0,-1 1 0,1 0 0,-1-1 0,1 1 0,0-1 0,0 1 0,-1-1 0,1 1 0,0-1 0,1 1 0,-1-1 0,0 0 0,0 1 0,0-1 0,1 0 0,-1 0 0,1 0 0,-1 0 0,1 0 0,-1-1 0,3 2 0,-4-2 0,1-1 0,0 1 0,-1 0 0,1-1 0,-1 1 0,1 0 0,-1-1 0,1 1 0,-1-1 0,1 1 0,-1-1 0,1 1 0,-1-1 0,0 1 0,1-1 0,-1 0 0,0 1 0,1-1 0,-1 1 0,0-1 0,0 0 0,0 1 0,1-1 0,-1 0 0,0 1 0,0-1 0,0 0 0,0 1 0,0-1 0,0 0 0,-1 0 0,2-30 0,-1 25 0,0-13 0,1 14 0,-1 0 0,1 0 0,-1 0 0,0-1 0,0 1 0,-1 0 0,0 0 0,0 0 0,0 0 0,0 0 0,-1 0 0,0 0 0,0 0 0,-3-5 0,3 16 0,1 0 0,0 0 0,0 0 0,0 0 0,0 0 0,1 0 0,1 9 0,6 31 0,-6-44 0,-1 0 0,0 0 0,1 0 0,0-1 0,-1 1 0,1 0 0,0 0 0,0-1 0,0 1 0,0 0 0,0-1 0,1 1 0,-1-1 0,0 1 0,1-1 0,-1 0 0,1 1 0,-1-1 0,1 0 0,0 0 0,1 1 0,-2-3 0,0 1 0,-1-1 0,1 1 0,0-1 0,-1 1 0,1-1 0,0 1 0,-1-1 0,1 0 0,-1 1 0,1-1 0,-1 0 0,1 1 0,-1-1 0,0 0 0,1 0 0,-1 1 0,0-1 0,1 0 0,-1 0 0,0 0 0,0 0 0,0 1 0,0-1 0,0 0 0,0 0 0,0 0 0,0 0 0,0-1 0,0-33 0,0 32 0,-2-11-975,-3 13-1693,-9 20-6213,5 0-4219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39.737"/>
    </inkml:context>
    <inkml:brush xml:id="br0">
      <inkml:brushProperty name="width" value="0.025" units="cm"/>
      <inkml:brushProperty name="height" value="0.025" units="cm"/>
    </inkml:brush>
  </inkml:definitions>
  <inkml:trace contextRef="#ctx0" brushRef="#br0">1 187 6502,'0'0'10533,"10"-9"-8884,-9 8-1598,6-5 155,-1 1 0,1-1 0,0 1 1,1 1-1,-1 0 0,1 0 0,-1 0 1,1 1-1,0 0 0,1 1 0,12-3 0,464-24 1345,-332 27-1123,231-33 1,-305 20-42,-35 5-247,0 3-1,69-4 1,-108 10-1949,-4-4-2654,-1-6-6673</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0:19.032"/>
    </inkml:context>
    <inkml:brush xml:id="br0">
      <inkml:brushProperty name="width" value="0.025" units="cm"/>
      <inkml:brushProperty name="height" value="0.025" units="cm"/>
    </inkml:brush>
  </inkml:definitions>
  <inkml:trace contextRef="#ctx0" brushRef="#br0">1 65 9353,'0'0'6897,"15"-3"-5541,98-16 1098,217-6-1,133 27 555,-436-1-2867,177 4 471,566 7 516,-171-12-439,-601-3-5948,-5-7 3030,5 6 102,-11-17-8213</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5.827"/>
    </inkml:context>
    <inkml:brush xml:id="br0">
      <inkml:brushProperty name="width" value="0.025" units="cm"/>
      <inkml:brushProperty name="height" value="0.025" units="cm"/>
    </inkml:brush>
  </inkml:definitions>
  <inkml:trace contextRef="#ctx0" brushRef="#br0">1 0 3619,'0'0'21754,"1"10"-20734,4 107 1688,-5-78-2467,2 1 0,2-1 0,1 1 0,15 57 0,-19-96 388,1 6-3044,-2-7 2277,0 0-1,0 0 1,0 1 0,0-1-1,0 0 1,0 0-1,0 0 1,0 0-1,0 0 1,0 1-1,0-1 1,-1 0-1,1 0 1,0 0 0,0 0-1,0 0 1,0 1-1,0-1 1,0 0-1,0 0 1,0 0-1,0 0 1,0 0-1,0 0 1,-1 0 0,1 1-1,0-1 1,0 0-1,0 0 1,0 0-1,0 0 1,0 0-1,-1 0 1,1 0-1,0 0 1,0 0-1,0 0 1,0 0 0,0 0-1,-1 0 1,1 0-1,0 0 1,0 0-1,0 0 1,0 0-1,0 0 1,-1 0-1,1 0 1,0 0 0,0 0-1,0 0 1,0 0-1,0 0 1,-1 0-1,1 0 1,0-1-1,0 1 1,0 0-1,0 0 1,0 0 0,0 0-1,0 0 1,-1 0-1,1 0 1,0-1-1,0 1 1,0 0-1,0 0 1,0 0-1,-13-10-7254</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6.184"/>
    </inkml:context>
    <inkml:brush xml:id="br0">
      <inkml:brushProperty name="width" value="0.025" units="cm"/>
      <inkml:brushProperty name="height" value="0.025" units="cm"/>
    </inkml:brush>
  </inkml:definitions>
  <inkml:trace contextRef="#ctx0" brushRef="#br0">0 60 12844,'0'0'15855,"85"-5"-14093,-40-5-897,6-2-577,0 2-256,2 3-192,-7 1-1282,-7 4-2145,-6-1-3364,-7-2-6181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6.871"/>
    </inkml:context>
    <inkml:brush xml:id="br0">
      <inkml:brushProperty name="width" value="0.025" units="cm"/>
      <inkml:brushProperty name="height" value="0.025" units="cm"/>
    </inkml:brush>
  </inkml:definitions>
  <inkml:trace contextRef="#ctx0" brushRef="#br0">323 1 13837,'0'0'17355,"-7"11"-16757,-35 45-242,-73 72-1,-19 24-89,109-110-266,57-78-5904,12-38-5723,-19 29 811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7.230"/>
    </inkml:context>
    <inkml:brush xml:id="br0">
      <inkml:brushProperty name="width" value="0.025" units="cm"/>
      <inkml:brushProperty name="height" value="0.025" units="cm"/>
    </inkml:brush>
  </inkml:definitions>
  <inkml:trace contextRef="#ctx0" brushRef="#br0">1 1 9001,'0'0'19709,"4"10"-18631,20 52 1,15 71 0,-5 7-2399,-33-139 553,0 6-847,-14-5-14331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7.559"/>
    </inkml:context>
    <inkml:brush xml:id="br0">
      <inkml:brushProperty name="width" value="0.025" units="cm"/>
      <inkml:brushProperty name="height" value="0.025" units="cm"/>
    </inkml:brush>
  </inkml:definitions>
  <inkml:trace contextRef="#ctx0" brushRef="#br0">1 68 6374,'0'0'22229,"62"40"-21044,-17-46-512,6-6-353,5-1-224,-5-2-224,2-1-1313,-8 2-2723,-6-1-2274,-6-2-4260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7.900"/>
    </inkml:context>
    <inkml:brush xml:id="br0">
      <inkml:brushProperty name="width" value="0.025" units="cm"/>
      <inkml:brushProperty name="height" value="0.025" units="cm"/>
    </inkml:brush>
  </inkml:definitions>
  <inkml:trace contextRef="#ctx0" brushRef="#br0">61 65 384,'0'0'23068,"-4"9"-21366,-4 12-800,0 0-1,2 1 0,1 0 0,-5 38 1,2 102 1617,25-301-1932,-16 106-587,1 16 0,-1 1 0,-1 0 0,-1 0 0,0 0 0,-1 0 0,-1 0 0,-5-18 0,0 23 0,3 19 0,1 18 0,4-21 0,0 0 0,0 0 0,1-1 0,-1 1 0,1 0 0,0 0 0,0-1 0,1 1 0,-1-1 0,1 1 0,0-1 0,5 8 0,-4-9 0,-1 0 0,1-1 0,0 1 0,0-1 0,0 0 0,0 0 0,0 0 0,0 0 0,0-1 0,1 1 0,-1-1 0,1 0 0,-1 0 0,1 0 0,0 0 0,-1 0 0,7-1 0,-4 1 0,0-1 0,0 0 0,0 0 0,0-1 0,0 0 0,-1 0 0,1 0 0,0-1 0,-1 0 0,1 0 0,-1 0 0,1-1 0,-1 1 0,0-1 0,0 0 0,0-1 0,5-5 0,4-4 0,-2-1 0,0-1 0,0 0 0,9-17 0,20-26 0,-41 58 0,1-1 0,-1 1 0,0 0 0,0 0 0,0 0 0,0 0 0,0 0 0,0 0 0,1 0 0,-1 0 0,0 0 0,0 0 0,0-1 0,0 1 0,0 0 0,1 0 0,-1 0 0,0 0 0,0 0 0,0 0 0,0 0 0,0 0 0,1 0 0,-1 0 0,0 0 0,0 0 0,0 0 0,0 0 0,1 1 0,-1-1 0,0 0 0,0 0 0,0 0 0,0 0 0,0 0 0,1 0 0,-1 0 0,0 0 0,0 0 0,0 1 0,0-1 0,0 0 0,0 0 0,0 0 0,0 0 0,0 0 0,1 0 0,-1 1 0,0-1 0,0 0 0,0 0 0,0 0 0,0 0 0,0 1 0,0-1 0,0 0 0,0 0 0,0 0 0,0 0 0,0 0 0,0 1 0,0-1 0,0 0 0,0 0 0,0 0 0,2 23 0,-3 27 0,-8 13 0,5-43 0,0 0 0,2 0 0,0 0 0,2 1 0,0-1 0,1 1 0,6 28 0,-6-45-157,0 0 0,0-1 1,1 1-1,-1 0 0,1-1 0,0 0 1,0 1-1,1-1 0,-1 0 0,1 0 1,-1 0-1,1 0 0,0-1 0,0 1 1,0-1-1,1 0 0,-1 0 0,0 0 1,1 0-1,-1 0 0,8 2 0,15-2-8245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1.420"/>
    </inkml:context>
    <inkml:brush xml:id="br0">
      <inkml:brushProperty name="width" value="0.025" units="cm"/>
      <inkml:brushProperty name="height" value="0.025" units="cm"/>
    </inkml:brush>
  </inkml:definitions>
  <inkml:trace contextRef="#ctx0" brushRef="#br0">104 0 19122,'0'0'2968,"8"3"-2178,-4-1-692,1 0 0,-1 0 0,0 1-1,1 0 1,-1-1 0,-1 1 0,1 1 0,0-1-1,-1 0 1,0 1 0,1 0 0,-1 0 0,-1 0-1,1 0 1,-1 0 0,1 1 0,-1-1 0,-1 1-1,1-1 1,0 1 0,0 6 0,4 19 11,-1 0 1,-1 0 0,-2 1 0,-1-1-1,-1 1 1,-2 0 0,-1-1 0,-2 0-1,0 0 1,-2 0 0,-2-1-1,0 0 1,-2 0 0,-1-1 0,-2 0-1,0-1 1,-29 39 0,40-61-627,-1 1-1,-1-1 1,1 0 0,-1 0 0,0 0 0,0-1-1,0 0 1,-8 5 0,-3-6-5596</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1.839"/>
    </inkml:context>
    <inkml:brush xml:id="br0">
      <inkml:brushProperty name="width" value="0.025" units="cm"/>
      <inkml:brushProperty name="height" value="0.025" units="cm"/>
    </inkml:brush>
  </inkml:definitions>
  <inkml:trace contextRef="#ctx0" brushRef="#br0">42 0 4484,'0'0'23276,"3"8"-22572,0 6-432,0-1-1,-1 1 0,-1 0 0,0-1 0,-1 1 1,0 0-1,-2 14 0,-22 106 754,4-26-787,12-11-951,8-55-6133,0-39 792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5.863"/>
    </inkml:context>
    <inkml:brush xml:id="br0">
      <inkml:brushProperty name="width" value="0.025" units="cm"/>
      <inkml:brushProperty name="height" value="0.025" units="cm"/>
    </inkml:brush>
  </inkml:definitions>
  <inkml:trace contextRef="#ctx0" brushRef="#br0">1 1 5477,'0'0'13731,"2"9"-12781,6 35 188,5 81 1,-11-48-9833,-2-72 4722</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2.179"/>
    </inkml:context>
    <inkml:brush xml:id="br0">
      <inkml:brushProperty name="width" value="0.025" units="cm"/>
      <inkml:brushProperty name="height" value="0.025" units="cm"/>
    </inkml:brush>
  </inkml:definitions>
  <inkml:trace contextRef="#ctx0" brushRef="#br0">1 91 13389,'0'0'12011,"59"36"-10762,-10-36 64,3 0-576,4-6-513,-3-5-96,-6-1-95,-9-1-1,-9 1-513,-9-2-1825,-12-3-961,-8-1-1634,0-6-2818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2.535"/>
    </inkml:context>
    <inkml:brush xml:id="br0">
      <inkml:brushProperty name="width" value="0.025" units="cm"/>
      <inkml:brushProperty name="height" value="0.025" units="cm"/>
    </inkml:brush>
  </inkml:definitions>
  <inkml:trace contextRef="#ctx0" brushRef="#br0">0 44 16432,'0'0'11498,"90"-38"-10633,-36 36-416,4-2-289,1 4-128,-4 0-160,-7 0-2307,-10 0-2753,-11 0-3717</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2.942"/>
    </inkml:context>
    <inkml:brush xml:id="br0">
      <inkml:brushProperty name="width" value="0.025" units="cm"/>
      <inkml:brushProperty name="height" value="0.025" units="cm"/>
    </inkml:brush>
  </inkml:definitions>
  <inkml:trace contextRef="#ctx0" brushRef="#br0">21 0 16752,'-3'14'2888,"0"-5"-2248,-1 9 237,0 0 1,1 1-1,1-1 0,1 1 1,0 19-1,1-35-830,0 0 0,0 0 0,1 0 0,-1 0 0,1 0 0,-1 0 0,1 0 0,0 0 0,0 0 0,1 0 0,-1 0 0,0-1 0,1 1 0,0 0 0,-1-1 0,1 1 0,0-1 1,1 0-1,-1 0 0,0 1 0,0-1 0,1-1 0,-1 1 0,1 0 0,0-1 0,0 1 0,-1-1 0,1 0 0,0 0 0,0 0 0,0 0 0,0 0 0,0-1 0,0 0 0,1 1 0,-1-1 0,0 0 0,0 0 0,0-1 0,0 1 0,4-2 0,2 0 66,-1 0-1,0-1 1,0 0-1,-1-1 1,1 0-1,-1 0 1,1 0-1,-1-1 1,-1 0-1,1-1 1,-1 1-1,6-8 1,-5 7-6,-1 0-1,0 0 1,1 0 0,0 1 0,1 0 0,-1 1-1,1-1 1,0 1 0,16-5 0,-23 9-96,0 0 0,0 0 0,0 0-1,0 0 1,0 0 0,0 0 0,0 0 0,0 0 0,0 1 0,0-1 0,0 0 0,0 1 0,0-1 0,0 1 0,-1-1 0,1 1-1,0 0 1,0-1 0,0 1 0,-1 0 0,1-1 0,0 1 0,-1 0 0,1 0 0,0 0 0,-1-1 0,1 1 0,-1 0 0,1 0 0,-1 0-1,0 0 1,1 0 0,-1 0 0,0 0 0,0 0 0,0 0 0,0 0 0,0 0 0,0 2 0,2 49 543,-3-39-291,0 15 116,-1-21-273,2 1 0,-1-1-1,1 1 1,0 0 0,0-1 0,1 1-1,0 0 1,1-1 0,3 13-1,-4-20-153,-1 1-1,1 0 0,-1-1 0,0 1 0,1-1 1,-1 1-1,1-1 0,-1 1 0,1-1 1,0 0-1,-1 1 0,1-1 0,-1 0 1,1 1-1,0-1 0,-1 0 0,1 0 0,0 1 1,-1-1-1,1 0 0,0 0 0,-1 0 1,1 0-1,0 0 0,-1 0 0,1 0 1,0 0-1,0 0 0,-1 0 0,1-1 0,0 1 1,-1 0-1,1 0 0,-1-1 0,1 1 1,0-1-1,19-16-9688,-8 1-1597</inkml:trace>
  <inkml:trace contextRef="#ctx0" brushRef="#br0" timeOffset="1">679 59 21268,'0'0'6652,"-10"1"-5174,4 0-1444,0-1 0,0 1 0,0 1 0,1-1 0,-1 1-1,1 0 1,-1 0 0,1 0 0,-1 1 0,1 0-1,0 0 1,1 1 0,-1-1 0,0 1 0,1 0-1,0 0 1,-7 8 0,2 0-11,-52 70 8,58-77-13,-1 1 1,1 0-1,0-1 1,1 1-1,-1 0 0,1 0 1,1 1-1,-1-1 1,1 0-1,0 1 1,0-1-1,1 13 1,0-18-15,1 1 1,0-1-1,0 0 1,0 0-1,0 0 1,1 0-1,-1 0 1,0 0-1,0 0 1,1 0-1,-1 0 1,0 0-1,1-1 1,-1 1-1,1-1 1,-1 1-1,1-1 1,-1 1-1,1-1 1,-1 0-1,1 0 1,-1 0-1,1 0 1,-1 0 0,1 0-1,0 0 1,1-1-1,48-3-579,-38 1-341,-1-1 0,0 0 0,19-10-1,33-21-6345,-21 10-997</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3.346"/>
    </inkml:context>
    <inkml:brush xml:id="br0">
      <inkml:brushProperty name="width" value="0.025" units="cm"/>
      <inkml:brushProperty name="height" value="0.025" units="cm"/>
    </inkml:brush>
  </inkml:definitions>
  <inkml:trace contextRef="#ctx0" brushRef="#br0">55 1 16752,'0'0'6406,"-6"10"-4596,-3 7-1090,2 1 1,0 0 0,1 0-1,1 1 1,0-1 0,2 1-1,0 0 1,0 30 0,3-44-598,2 33 633,-2-38-749,0 1 0,1-1 0,-1 1-1,0-1 1,0 1 0,0-1 0,0 1 0,1-1 0,-1 1 0,0-1 0,0 1 0,1-1-1,-1 1 1,0-1 0,1 0 0,-1 1 0,1-1 0,-1 0 0,0 1 0,1-1 0,-1 0-1,1 1 1,-1-1 0,1 0 0,-1 0 0,1 0 0,-1 1 0,1-1 0,-1 0 0,1 0-1,-1 0 1,1 0 0,-1 0 0,1 0 0,-1 0 0,1 0 0,0 0 0,-1 0 0,1 0-1,-1-1 1,1 1 0,-1 0 0,1 0 0,-1 0 0,1-1 0,-1 1 0,0 0 0,1-1-1,-1 1 1,1 0 0,-1-1 0,0 1 0,1 0 0,-1-1 0,0 1 0,1-1 0,-1 1-1,0-1 1,1 1 0,-1-1 0,0 1 0,0-1 0,4-4-7,-1 0 0,0 0 0,0 0 0,-1-1 0,1 1 0,-1-1 0,0 0 0,-1 1 0,1-1 0,-1 0 0,-1 0 0,1-11 0,0 0 0,-1 1 0,0-1 0,-5-24 0,5 39 0,-1 0 0,1 0 0,-1 0 0,1 0 0,-1 0 0,0 0 0,0 0 0,0 0 0,0 1 0,0-1 0,0 0 0,-1 1 0,1-1 0,-1 1 0,1-1 0,-1 1 0,-2-2 0,3 3 0,1-1 0,-1 1 0,1 0 0,0 0 0,-1 0 0,1 0 0,-1 0 0,1 0 0,-1-1 0,1 1 0,-1 0 0,1 0 0,0 0 0,-1 1 0,1-1 0,-1 0 0,1 0 0,-1 0 0,1 0 0,0 0 0,-1 0 0,1 1 0,-1-1 0,1 0 0,0 0 0,-1 1 0,1-1 0,-1 1 0,-5 20 0,5-19 0,1 0 0,0 0 0,0 0 0,1 0 0,-1 0 0,0 0 0,1 0 0,-1 0 0,1 0 0,-1 0 0,1 0 0,0 0 0,0-1 0,0 1 0,0 0 0,0-1 0,0 1 0,1 0 0,-1-1 0,0 0 0,1 1 0,-1-1 0,3 2 0,0-1 0,0 0 0,0 0 0,0-1 0,0 1 0,1-1 0,-1 0 0,1 0 0,-1 0 0,1-1 0,4 1 0,5-1 0,0-1 0,0 0 0,-1-1 0,1-1 0,-1 0 0,18-6 0,-11 1 0,0-1 0,-1 0 0,0-2 0,-1 0 0,0-1 0,23-20 0,-76 62 0,18-18 0,2 1 0,-1 1 0,2 1 0,-17 20 0,30-33-18,0 0 1,1 1-1,-1-1 0,0 0 1,1 0-1,-1 1 0,1-1 1,-1 0-1,1 0 0,0 1 1,0-1-1,0 0 0,1 1 1,-1-1-1,0 0 1,1 1-1,0-1 0,-1 0 1,1 0-1,0 0 0,0 1 1,0-1-1,0 0 0,1 0 1,-1 0-1,1-1 0,-1 1 1,1 0-1,-1-1 0,1 1 1,0-1-1,0 1 0,0-1 1,3 2-1,2 2-182,-1-1-1,1 1 1,0-2 0,0 1-1,0-1 1,0 0 0,1 0 0,-1-1-1,10 2 1,-9-4-1071,-1 0 1,0 0-1,0-1 1,0 0-1,0 0 1,0-1-1,-1 0 1,1 0-1,0 0 1,-1-1-1,1 0 0,-1 0 1,0-1-1,8-5 1,16-11-4117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3.860"/>
    </inkml:context>
    <inkml:brush xml:id="br0">
      <inkml:brushProperty name="width" value="0.025" units="cm"/>
      <inkml:brushProperty name="height" value="0.025" units="cm"/>
    </inkml:brush>
  </inkml:definitions>
  <inkml:trace contextRef="#ctx0" brushRef="#br0">90 70 4805,'0'0'7020,"3"-9"-5963,2-2-485,2-10-32,-5-3 3547,-2 24-3973,0-1-1,-1 1 1,1-1-1,0 1 1,0 0-1,-1-1 1,1 1-1,-1 0 1,1 0-1,0-1 1,-1 1-1,1 0 1,-1 0 0,1 0-1,0 0 1,-1-1-1,1 1 1,-1 0-1,1 0 1,-1 0-1,1 0 1,-1 0-1,1 0 1,0 0-1,-1 0 1,1 0-1,-1 0 1,1 0-1,-1 1 1,1-1 0,-1 0-1,1 0 1,0 0-1,-1 0 1,1 1-1,0-1 1,-1 0-1,0 1 1,-17 7 919,10 2-456,1-1-1,-1 1 1,2 0-1,-1 1 1,2 0 0,-1 0-1,1 0 1,1 0-1,0 1 1,1 0-1,0 0 1,1 0-1,0 0 1,1 0-1,0 17 1,1-28-577,0-1 0,0 1 0,1 0 0,-1 0 0,0 0 0,1-1 0,-1 1 0,1 0 0,-1-1 0,1 1 0,-1 0 0,1-1 0,-1 1 0,1 0 0,0-1 0,-1 1 0,1-1 0,0 1 0,-1-1 0,1 0 0,0 1 0,0-1 0,-1 0 0,1 1 0,0-1 0,0 0 0,0 0 0,0 0 0,-1 0 0,1 0 0,0 0 0,0 0 0,0 0 0,0 0 0,-1 0 0,1 0 0,0 0 0,0-1 0,0 1 0,1-1 0,35-13 0,-22 0 0,-1 0 0,0-1 0,-2 0 0,1-1 0,-2-1 0,15-27 0,-5 9 0,-36 85 0,7-34 0,1 0 0,0 1 0,1-1 0,1 1 0,1 0 0,0 1 0,-2 28 0,6-45-20,0 0 1,0 0-1,0 0 1,0-1-1,0 1 1,0 0-1,0 0 1,0 0-1,0 0 1,1 0-1,-1-1 1,0 1-1,1 0 1,-1 0-1,1 0 1,-1-1-1,1 1 1,-1 0-1,1 0 1,-1-1-1,1 1 0,0-1 1,-1 1-1,1 0 1,0-1-1,-1 1 1,1-1-1,1 1 1,0-1-101,0 1 0,1-1 0,-1 0-1,0 0 1,0 0 0,0 0 0,0 0 0,0 0 0,0-1 0,0 1 0,0-1 0,2 0 0,3-2-635,-1 1 0,1-1 1,-1-1-1,1 1 1,-1-1-1,9-8 0,14-19-7412,1-7-3994</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4.198"/>
    </inkml:context>
    <inkml:brush xml:id="br0">
      <inkml:brushProperty name="width" value="0.025" units="cm"/>
      <inkml:brushProperty name="height" value="0.025" units="cm"/>
    </inkml:brush>
  </inkml:definitions>
  <inkml:trace contextRef="#ctx0" brushRef="#br0">104 1 18257,'-10'7'4340,"-4"3"-2920,2-3-192,0 1 0,0 1 0,1 0 0,0 1 0,-11 12-1,50-19-1066,-21-3-280,21 0-357,54 6 1,-74-4 475,1 0 0,0 0 0,-1 0 0,1 1 1,-1 1-1,0-1 0,0 1 0,0 1 0,-1 0 1,10 7-1,-16-11 16,1 0 0,-1 0 1,0 0-1,0-1 0,0 1 1,0 1-1,0-1 0,-1 0 0,1 0 1,0 0-1,0 0 0,-1 1 1,1-1-1,-1 0 0,1 0 1,-1 1-1,1-1 0,-1 0 0,0 1 1,0-1-1,1 1 0,-1-1 1,0 0-1,-1 4 0,0-3 40,0 0 0,0 0 0,0 0 0,0 0-1,0 0 1,0-1 0,-1 1 0,1 0 0,-1-1 0,0 1-1,1-1 1,-1 1 0,-4 2 0,-3 1 127,-1 0 1,1 0-1,-1-1 1,-1 0-1,-12 3 1,11-4-868,0-1 0,0 0 0,-20 0 0,30-2 452,0 0-1,0 0 1,0 0 0,0 0-1,0-1 1,0 1 0,0-1-1,0 0 1,0 1 0,0-1-1,0 0 1,-3-2 0,4 2 92,0 0 0,1 0 1,-1 0-1,1 1 1,-1-1-1,0 0 1,1 0-1,0 0 1,-1 0-1,1 0 1,0 0-1,-1 0 1,1 0-1,0 0 1,0 0-1,0-1 1,0 1-1,0 0 1,0 0-1,0 0 0,0 0 1,0 0-1,1 0 1,-1 0-1,0 0 1,1-2-1,9-14-9330</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4.543"/>
    </inkml:context>
    <inkml:brush xml:id="br0">
      <inkml:brushProperty name="width" value="0.025" units="cm"/>
      <inkml:brushProperty name="height" value="0.025" units="cm"/>
    </inkml:brush>
  </inkml:definitions>
  <inkml:trace contextRef="#ctx0" brushRef="#br0">56 93 23895,'0'0'8685,"9"4"-8530,-6-2-154,0-1 0,-1 0 0,1 1 0,0-1 0,0 0 0,0 0 0,0-1 0,0 1 0,0-1 0,0 1 0,0-1 0,0 0 0,0 0 0,0 0 0,0-1 1,0 1-1,0-1 0,-1 0 0,1 1 0,0-1 0,0 0 0,0-1 0,0 1 0,-1 0 0,1-1 0,-1 0 0,1 0 0,-1 1 0,0-1 0,3-4 0,-2 4-1,0 0 0,0-1 0,-1 1 0,1-1 0,-1 0 0,0 0 0,1 0 0,-2 0 0,1 0 0,0 0 0,0-1 0,-1 1 0,0 0 0,0-1 0,0 1 0,0-1 0,0 0 0,-1 1 0,1-7 0,-2 9 0,1 0 0,-1 0 0,0 0 0,1 0 0,-1 0 0,0 0 0,0 0 0,0 1 0,1-1 0,-1 0 0,0 0 0,0 1 0,0-1 0,0 0 0,0 1 0,0-1 0,-1 1 0,1 0 0,0-1 0,0 1 0,0 0 0,0 0 0,0-1 0,-1 1 0,1 0 0,0 0 0,0 0 0,0 0 0,-1 1 0,0-1 0,-40 8 0,34-5 0,1 0 0,0 1 0,0 1 0,0-1 0,0 1 0,1 0 0,0 1 0,0-1 0,0 1 0,1 0 0,0 1 0,0-1 0,1 1 0,-1 0 0,2 0 0,-1 1 0,1-1 0,0 1 0,0 0 0,1-1 0,0 1 0,-1 14 0,3-20 5,0 1-1,1-1 1,0 0 0,-1 0-1,1 1 1,0-1 0,0 0-1,0 0 1,0 0 0,1 0-1,-1 0 1,1 0 0,-1-1-1,1 1 1,-1 0 0,1-1-1,0 1 1,0-1 0,0 0-1,0 1 1,0-1 0,0 0-1,0 0 1,0 0 0,0-1-1,1 1 1,-1 0 0,0-1-1,1 0 1,-1 1 0,4-1 0,11 2-507,-1-1 0,1 0 0,18-2 0,-34 1 428,50-4-6898</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5.318"/>
    </inkml:context>
    <inkml:brush xml:id="br0">
      <inkml:brushProperty name="width" value="0.025" units="cm"/>
      <inkml:brushProperty name="height" value="0.025" units="cm"/>
    </inkml:brush>
  </inkml:definitions>
  <inkml:trace contextRef="#ctx0" brushRef="#br0">4 390 4773,'0'0'-65,"11"-9"114,1 1 15,35-27 2524,-17 3 7411,-29 32-9826,0-1-1,0 0 0,-1 1 0,1-1 1,0 0-1,-1 0 0,1 1 0,-1-1 1,1 0-1,-1 0 0,1 0 0,-1 0 1,1 0-1,-1 0 0,0 1 0,1-1 1,-1 0-1,0 0 0,0 0 0,0 0 1,0 0-1,0 0 0,0 0 0,0 0 0,0 0 1,0 0-1,-1 0 0,1 0 0,0 0 1,0 0-1,-1 0 0,1 0 0,-1 0 1,1 0-1,-1 0 0,1 1 0,-1-1 1,0 0-1,1 0 0,-1 1 0,0-1 1,0 0-1,1 1 0,-1-1 0,0 1 1,0-1-1,0 1 0,0-1 0,0 1 1,0 0-1,-1-1 0,-2 0 228,1 1 0,0-1 0,0 1 0,0 0 1,-1 0-1,1 0 0,0 0 0,0 0 0,0 1 0,0-1 0,-1 1 0,1 0 1,0 0-1,0 0 0,-5 4 0,4-2-400,1 0 0,0 0 0,0 0 0,0 1 0,0-1 0,1 1 0,-1 0 0,1 0 0,0 0 0,0 0 0,0 0 0,1 1 0,-2 6 0,2-10 0,1 1 0,-1 0 0,1-1 0,-1 1 0,1-1 0,0 1 0,0-1 0,0 1 0,0 0 0,0-1 0,0 1 0,0-1 0,1 1 0,-1-1 0,1 1 0,-1-1 0,1 1 0,-1-1 0,1 1 0,0-1 0,0 1 0,0-1 0,-1 0 0,1 0 0,1 1 0,-1-1 0,0 0 0,0 0 0,0 0 0,1 0 0,-1 0 0,0 0 0,1-1 0,-1 1 0,0 0 0,1-1 0,-1 1 0,1-1 0,0 1 0,2-1 0,7 1 0,-1-2 0,1 1 0,0-1 0,-1-1 0,0 0 0,1 0 0,-1-1 0,0-1 0,0 0 0,0 0 0,-1 0 0,1-1 0,-1-1 0,0 0 0,-1 0 0,1-1 0,-1 0 0,0 0 0,-1-1 0,0 0 0,0 0 0,-1 0 0,0-1 0,0 0 0,-1-1 0,0 1 0,-1-1 0,6-17 0,-11 24 0,-2 9 0,-4 22 0,7 4 0,0-31 0,1 0 0,-1 0 0,0 0 0,1 0 0,-1 0 0,1 0 0,-1 0 0,1-1 0,-1 1 0,1 0 0,0 0 0,-1 0 0,1-1 0,0 1 0,0-1 0,-1 1 0,1 0 0,0-1 0,0 1 0,0-1 0,0 0 0,0 1 0,0-1 0,0 0 0,0 1 0,2-1 0,6 0 0,0-1 0,1 1 0,-1-2 0,0 0 0,1 0 0,-1 0 0,0-1 0,0 0 0,-1-1 0,1 0 0,-1-1 0,0 1 0,0-2 0,0 1 0,-1-1 0,0 0 0,0 0 0,6-8 0,7-7 0,0-2 0,-2 1 0,-1-2 0,23-40 0,-11 7 0,-116 245 0,71-147 0,2 0 0,2 1 0,-13 83 0,23-106 0,1 1 0,0-1 0,2 1 0,0-1 0,1 1 0,1-1 0,1 0 0,1 0 0,0 0 0,1-1 0,10 21 0,-8-24 0,-5-10 0,0 0 0,0 0 0,-1 0 0,1 1 0,-1-1 0,-1 1 0,1-1 0,-1 1 0,1 8 0,-3-13 0,-1-1 0,1 1 0,0 0 0,-1 0 0,1-1 0,-1 1 0,1-1 0,-1 0 0,0 1 0,1-1 0,-1 0 0,1 0 0,-1 0 0,1 0 0,-1 0 0,0 0 0,1-1 0,-1 1 0,1 0 0,-1-1 0,1 1 0,-2-2 0,-6-2 0,0-1 0,1 0 0,0 0 0,0-1 0,0 0 0,1-1 0,0 0 0,0 0 0,-6-8 0,0-2 0,0-2 0,-21-37 0,29 47 0,1 1 0,0-1 0,1 0 0,0 0 0,1-1 0,-1 1 0,0-14 0,3 20 0,0-1 0,0 1 0,0-1 0,0 1 0,1 0 0,-1-1 0,1 1 0,0 0 0,0-1 0,0 1 0,1 0 0,-1 0 0,1 0 0,0 0 0,0 0 0,0 0 0,0 1 0,0-1 0,0 0 0,1 1 0,-1 0 0,1 0 0,0 0 0,2-2 0,17-7-53,0 1 1,0 1-1,1 1 0,0 1 1,37-6-1,33-10-2076,-30 2-5227</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6.438"/>
    </inkml:context>
    <inkml:brush xml:id="br0">
      <inkml:brushProperty name="width" value="0.025" units="cm"/>
      <inkml:brushProperty name="height" value="0.025" units="cm"/>
    </inkml:brush>
  </inkml:definitions>
  <inkml:trace contextRef="#ctx0" brushRef="#br0">13 161 5830,'3'-13'-161,"-1"1"1414,15-64 4626,-16 71-5020,1 0-1,0 0 1,1 0 0,-1 0 0,1 0 0,0 0 0,4-5 0,-7 9-762,0 1 0,1-1 1,-1 1-1,0 0 0,0-1 0,1 1 0,-1-1 1,0 1-1,1 0 0,-1-1 0,0 1 0,1 0 1,-1 0-1,0-1 0,1 1 0,-1 0 0,0 0 1,1-1-1,-1 1 0,1 0 0,-1 0 0,1 0 1,-1 0-1,1 0 0,-1 0 0,0-1 0,1 1 1,-1 0-1,1 0 0,-1 1 0,1-1 0,-1 0 1,1 0-1,-1 0 0,1 0 0,-1 0 0,0 0 1,1 1-1,-1-1 0,1 0 0,-1 0 0,0 0 1,1 1-1,-1-1 0,0 0 0,1 1 0,-1-1 1,0 0-1,1 1 0,-1-1 0,0 0 0,0 1 1,1-1-1,-1 1 0,0-1 0,0 1 0,0-1 1,0 0-1,1 1 0,-1-1 0,0 1 0,0-1 1,0 1-1,0-1 0,0 1 0,0 0 0,2 37 1213,-2-35-932,-3 41 68,-1 0 0,-3-1 0,-1 0 0,-18 54 0,-7 32-338,61-250 1546,25-144-922,-58 305-816,2-24 77,1 1 0,1-1 0,1 26 0,0-42 7,0 1 0,0-1-1,0 1 1,0-1 0,1 1 0,-1 0-1,0-1 1,0 1 0,0-1-1,0 1 1,1-1 0,-1 1 0,0-1-1,0 1 1,1-1 0,-1 1 0,0-1-1,1 1 1,-1-1 0,1 0 0,-1 1-1,0-1 1,1 0 0,-1 1 0,1-1-1,-1 0 1,1 1 0,-1-1 0,1 0-1,-1 0 1,1 0 0,1 1 0,18-8 88,17-23 88,69-114-147,-86 116-31,-20 27 2,0 1 0,0-1 0,0 1 0,0-1 0,1 1 0,-1-1 0,0 1 0,0-1 0,1 1 0,-1 0 0,0-1 0,0 1 0,1-1 0,-1 1 0,1 0 0,-1-1 0,0 1 0,1 0 0,-1-1 0,1 1 0,-1 0 0,1 0 0,-1 0 0,1-1 0,-1 1 0,1 0 0,-1 0 0,1 0 0,-1 0 0,1 0 0,-1 0 0,1 0 0,-1 0 0,1 0 0,-1 0 0,2 0 0,2 21 0,-9 44 0,4-59 0,-16 109 49,8-67-130,2 0 1,2 0 0,2 53 0,3-100 25,5 25-1585,6-16-2511,2-9-1870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8.115"/>
    </inkml:context>
    <inkml:brush xml:id="br0">
      <inkml:brushProperty name="width" value="0.025" units="cm"/>
      <inkml:brushProperty name="height" value="0.025" units="cm"/>
    </inkml:brush>
  </inkml:definitions>
  <inkml:trace contextRef="#ctx0" brushRef="#br0">148 14 5093,'0'0'21973,"-12"-9"-20206,8 8-1691,1 0 1,-1 0 0,1 0-1,-1 1 1,1 0 0,-1-1 0,0 1-1,1 1 1,-1-1 0,-5 2-1,8-2-88,1 0-1,-1 0 0,1 0 0,-1 0 0,1 0 0,-1 0 0,1 1 0,0-1 0,-1 0 1,1 0-1,-1 0 0,1 1 0,-1-1 0,1 0 0,0 1 0,-1-1 0,1 0 0,0 1 1,-1-1-1,1 1 0,0-1 0,0 0 0,-1 1 0,1-1 0,0 1 0,0-1 1,0 1-1,-1 0 0,2 0-17,-1 0 0,1 1 1,-1-1-1,1 0 0,0 0 1,-1 0-1,1 0 0,0 0 1,0 0-1,0 0 0,0 0 1,-1 0-1,1-1 0,1 1 1,-1 0-1,0 0 0,1 0 1,27 17 6,-10-7 11,0 2 1,27 23 0,-42-33 7,0 0 0,-1 1 1,1 0-1,-1 0 0,0 0 1,0 0-1,-1 0 0,1 1 1,-1-1-1,0 1 0,0 0 1,0-1-1,-1 1 0,1 0 1,-1 0-1,0 0 0,0 6 1,-2-9 59,0 0 0,1 0 0,-1 0 0,0 1 0,0-1 0,0 0 0,0 0 0,-1 0 0,1 0 0,0-1 0,-1 1 0,1 0 0,-1-1 0,0 1 0,0 0 0,1-1 0,-1 0 0,0 0 0,0 1 0,0-1 0,0 0 0,-1-1-1,1 1 1,0 0 0,0 0 0,-1-1 0,-2 1 0,-70 11 1557,71-12-1521,-14 2 101,5-1-83,-1 1-1,1-2 0,0 0 0,-1 0 1,-16-4-1,29 4-172,1 0 0,-1 0 0,1 0 0,-1-1 0,1 1 0,-1 0 0,1 0 0,-1-1 0,1 1 0,0 0 0,-1-1 0,1 1 0,-1 0 0,1-1 0,0 1 0,-1-1 0,1 1 0,0-1 0,0 1 0,-1-1 0,1 1 0,0 0 0,0-1 0,0 1 0,0-1 0,0 0 0,0 1 0,-1-1 1,1 1-1,0-1 0,0 1 0,1-1 0,-1 1 0,0-1 0,0 1 0,0-1 0,0 1 0,0-1 0,0 1 0,1-1 0,-1 1 0,0-1 0,0 1 0,1 0 0,-1-1 0,0 1 0,1-1 0,-1 1 0,1 0 0,-1-1 0,0 1 0,1 0 0,-1-1 0,1 1 0,-1 0 0,1-1 0,28-24-6654,-26 23 5600,28-24-5748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6.222"/>
    </inkml:context>
    <inkml:brush xml:id="br0">
      <inkml:brushProperty name="width" value="0.025" units="cm"/>
      <inkml:brushProperty name="height" value="0.025" units="cm"/>
    </inkml:brush>
  </inkml:definitions>
  <inkml:trace contextRef="#ctx0" brushRef="#br0">5 0 5573,'0'0'4997,"0"50"-3780,0-25-128,0-1-32,0-1-256,-2-5-449,2-3-288,0-3-288,0-2-1057,-1-3-1153,0 2-3908</inkml:trace>
  <inkml:trace contextRef="#ctx0" brushRef="#br0" timeOffset="1">10 391 11082,'0'0'1858,"0"61"-192,0-39-769,0-3-705,0-7-1377,0-8-3748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8.559"/>
    </inkml:context>
    <inkml:brush xml:id="br0">
      <inkml:brushProperty name="width" value="0.025" units="cm"/>
      <inkml:brushProperty name="height" value="0.025" units="cm"/>
    </inkml:brush>
  </inkml:definitions>
  <inkml:trace contextRef="#ctx0" brushRef="#br0">110 1 19859,'0'0'5824,"-6"10"-4084,-16 28-250,-25 59 0,41-82-1385,0 0-1,1 0 0,0 1 0,1 0 1,1 0-1,1 0 0,0 0 0,0 16 1,2-31-106,0-1 0,0 1 1,0 0-1,1-1 0,-1 1 1,0-1-1,0 1 0,0-1 1,0 1-1,1-1 0,-1 1 1,0 0-1,0-1 0,1 1 0,-1-1 1,0 0-1,1 1 0,-1-1 1,1 1-1,-1-1 0,0 1 1,1-1-1,-1 0 0,1 1 1,-1-1-1,1 0 0,-1 0 1,1 1-1,0-1 0,-1 0 1,1 0-1,0 0 0,24-5 52,18-19 118,-3-13-47,-31 27-134,0 1 1,1 1-1,0-1 1,15-8-1,-25 16 8,1 1-1,-1 0 0,0 0 0,0 0 1,1 0-1,-1-1 0,0 1 1,1 0-1,-1 0 0,0 0 1,1 0-1,-1 0 0,0 0 1,0 0-1,1 0 0,-1 0 1,0 0-1,1 0 0,-1 0 0,0 0 1,1 0-1,-1 0 0,0 1 1,1-1-1,-1 0 0,0 0 1,0 0-1,1 0 0,-1 0 1,0 1-1,0-1 0,1 0 0,-1 0 1,0 1-1,0-1 0,1 0 1,-1 0-1,0 1 0,0-1 1,0 0-1,0 0 0,1 1 1,2 20-112,-7 20 49,-10 30 173,7-45-61,2 1-1,-3 53 1,8-79-39,0 0 1,0-1-1,0 1 0,0 0 1,0 0-1,0 0 0,0-1 1,0 1-1,0 0 0,0 0 1,0-1-1,1 1 0,-1 0 1,0 0-1,1-1 0,-1 1 1,0 0-1,1 0 0,-1-1 1,1 1-1,-1-1 0,1 1 1,-1 0-1,1-1 0,0 1 1,-1-1-1,1 0 0,0 1 1,-1-1-1,1 1 0,0-1 1,1 1-1,0-1 31,0 0 1,0 0-1,1-1 1,-1 1-1,0 0 1,0-1-1,0 1 0,0-1 1,0 0-1,0 0 1,4-2-1,4-2 93,-1-1 0,0 0 0,0-1 0,8-8 0,40-57-130,-1 1 0,-54 93 0,-6-7 0,-1 0 0,-1 0 0,-10 21 0,10-25 0,1-1 0,0 1 0,1 0 0,0 0 0,1 0 0,0 1 0,-2 22 0,5-34-68,0 1-1,0 0 1,0-1 0,0 1-1,1 0 1,-1-1 0,0 1-1,0-1 1,0 1 0,1 0-1,-1-1 1,0 1-1,1-1 1,-1 1 0,0 0-1,1-1 1,-1 1 0,1-1-1,-1 0 1,1 1 0,-1-1-1,1 1 1,-1-1 0,1 0-1,-1 1 1,1-1 0,0 0-1,-1 1 1,1-1 0,-1 0-1,1 0 1,0 0 0,-1 0-1,1 0 1,0 0-1,-1 0 1,1 0 0,0 0-1,-1 0 1,1 0 0,0 0-1,-1 0 1,1 0 0,0 0-1,-1-1 1,1 1 0,-1 0-1,1-1 1,0 1 0,-1 0-1,1-1 1,34-20-8811,-11-1-4472</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9.661"/>
    </inkml:context>
    <inkml:brush xml:id="br0">
      <inkml:brushProperty name="width" value="0.025" units="cm"/>
      <inkml:brushProperty name="height" value="0.025" units="cm"/>
    </inkml:brush>
  </inkml:definitions>
  <inkml:trace contextRef="#ctx0" brushRef="#br0">113 29 7976,'0'0'19901,"0"12"-19009,-4 56 454,-15 74 0,8-70-1174,-4 106 1,16-158-132,0 5-82,-1-22 207,-3-11 250,-27-71-933,22 61 402,1 0 0,0 0 0,-3-20 0,50 33-248,-25 1 391,0 0 0,0-1 0,0-1 0,-1 0 0,0-1 0,0 0 0,0-1 0,-1-1 0,0 0 0,-1-1 0,16-16 0,-4 2 75,0-2 1,-2-1 0,0 0 0,18-33-1,-33 47-7,0 1 0,-1-1 0,0 0 1,7-26-1,-13 39-94,0 0 0,0 0 1,1 0-1,-1-1 1,0 1-1,0 0 0,0 0 1,0-1-1,0 1 1,0 0-1,0 0 0,0-1 1,0 1-1,0 0 0,0 0 1,0-1-1,0 1 1,0 0-1,0 0 0,0-1 1,0 1-1,0 0 1,0-1-1,0 1 0,0 0 1,0 0-1,0-1 1,0 1-1,0 0 0,-1 0 1,1 0-1,0-1 0,0 1 1,0 0-1,0 0 1,-1 0-1,1-1 0,0 1 1,0 0-1,-1 0 1,1 0-1,0 0 0,-1 0 1,-11 6 124,-13 17 25,12-4-152,2 0 0,0 1 0,1 1 0,1-1 0,0 2 0,2-1 0,-8 44 0,8-27 0,3 1 0,1-1 0,5 73 0,2-89 0,-2-13 0,-1-17 0,-4-26 0,-1 0 0,-1 0 0,-2 0 0,-2 1 0,-1 0 0,-16-36 0,36 75-47,0 0 0,1-1 0,0 0 0,13 3 0,37 6-2959,-43-11 412,0-2 0,0 0 0,28-3 1,-32 1 1385,-1-1 0,1-1 1,-1 0-1,0-1 0,15-6 1,-19 6 1718,-1 0 0,0-1 1,0 0-1,12-10 1,-5-2 6318,-26 16-1160,-11 10-2345,3 2-3530,0 1 652,2 2 1,0 0-1,1 1 1,0 0-1,-27 35 1,43-49-448,0-1 0,0 0 0,0 0 0,-1 1 0,1-1 0,0 0 0,0 1 0,0-1 0,0 0 0,0 1 0,0-1 0,0 0 0,-1 0 0,1 1 0,0-1 0,0 0 0,0 1 0,0-1 0,0 0 0,1 1 0,-1-1 0,0 0 0,0 1 0,0-1 0,0 0 0,0 1 0,0-1 0,0 0 0,1 0 0,-1 1 0,0-1 0,0 0 0,0 0 0,1 1 0,-1-1 0,0 0 0,0 0 0,1 1 0,-1-1 0,0 0 0,0 0 0,1 0 0,-1 0 0,1 1 0,21 2 0,29-5 0,-49 2 0,15-3-18,-6 2-37,1-1 0,0 1 0,-1 1 1,1 0-1,16 3 0,-26-3 50,0 0 1,0 1 0,0 0-1,0-1 1,0 1-1,0 0 1,0 0-1,0 0 1,0 0-1,0 0 1,-1 0-1,1 1 1,0-1-1,-1 1 1,1-1-1,-1 1 1,0-1-1,0 1 1,1 0 0,-1 0-1,0-1 1,0 1-1,0 0 1,-1 0-1,1 0 1,0 0-1,-1 0 1,0 0-1,1 0 1,-1 1-1,0-1 1,0 0-1,0 0 1,0 0-1,0 0 1,-1 4 0,-1-1 19,1 0 0,-1 1 0,0-1 0,-1 0 1,1 0-1,-1 0 0,0 0 0,0 0 0,-1-1 1,0 1-1,1-1 0,-1 0 0,-1 0 1,1 0-1,0-1 0,-1 1 0,0-1 0,0-1 1,-5 4-1,-3 0 15,0 1-1,0-2 1,0 1 0,-1-2 0,1 0-1,-22 3 1,28-6-264,-1 0-1,1 0 1,0-1-1,0 0 1,0 0 0,-1-1-1,1 0 1,0 0 0,0-1-1,0 0 1,0 0-1,1 0 1,-1-1 0,0 0-1,1 0 1,0-1 0,0 0-1,0 0 1,0 0-1,-8-9 1,-24-29-7592</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0.007"/>
    </inkml:context>
    <inkml:brush xml:id="br0">
      <inkml:brushProperty name="width" value="0.025" units="cm"/>
      <inkml:brushProperty name="height" value="0.025" units="cm"/>
    </inkml:brush>
  </inkml:definitions>
  <inkml:trace contextRef="#ctx0" brushRef="#br0">0 0 20179,'0'0'8040</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0.364"/>
    </inkml:context>
    <inkml:brush xml:id="br0">
      <inkml:brushProperty name="width" value="0.025" units="cm"/>
      <inkml:brushProperty name="height" value="0.025" units="cm"/>
    </inkml:brush>
  </inkml:definitions>
  <inkml:trace contextRef="#ctx0" brushRef="#br0">107 0 12172,'0'0'13479,"1"8"-12395,-3 21-421,0-1 0,-2 1 0,-1-1 0,-1 0 0,-2 0 0,-18 45 0,12-37-434,2 2 0,1-1 0,-6 52 0,17-88-222,0 1 1,0 0-1,0 0 0,0 0 1,0-1-1,0 1 0,1 0 1,-1-1-1,1 1 0,-1 0 1,1-1-1,0 1 0,-1 0 1,1-1-1,0 1 0,0-1 1,0 1-1,0-1 0,1 0 1,-1 1-1,0-1 0,1 0 1,-1 0-1,0 0 0,1 0 1,-1 0-1,1 0 0,0 0 1,-1-1-1,1 1 0,0-1 1,-1 1-1,1-1 0,0 1 1,-1-1-1,1 0 0,0 0 1,0 0-1,3 0 0,10 0 38,0-1-1,-1 0 1,27-5-1,-31 4-40,43-7-81,-8 2-839,-1-1 1,46-16-1,-60 9-4390,-3-4-3124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0.800"/>
    </inkml:context>
    <inkml:brush xml:id="br0">
      <inkml:brushProperty name="width" value="0.025" units="cm"/>
      <inkml:brushProperty name="height" value="0.025" units="cm"/>
    </inkml:brush>
  </inkml:definitions>
  <inkml:trace contextRef="#ctx0" brushRef="#br0">109 34 14542,'0'0'10255,"-5"13"-8979,-63 164 2495,59-147-3186,1 0-1,2 1 1,0 0-1,-1 49 1,7-80-585,0 0 0,0 0 0,0 1 0,0-1 0,1 0 0,-1 1 0,0-1 0,0 0 0,0 0 0,0 1 0,0-1 0,1 0 0,-1 0 0,0 1 0,0-1 0,0 0 0,1 0 0,-1 1 0,0-1 0,0 0 0,1 0 0,-1 0 0,0 0 0,0 0 0,1 1 0,-1-1 0,0 0 0,1 0 0,-1 0 0,0 0 0,1 0 0,-1 0 0,0 0 0,0 0 0,1 0 0,-1 0 0,0 0 0,1 0 0,-1 0 0,0 0 0,1 0 0,-1-1 0,0 1 0,0 0 0,1 0 0,-1 0 0,0 0 0,0 0 0,1-1 0,-1 1 0,0 0 0,0 0 0,1-1 0,-1 1 0,0 0 0,0 0 0,0-1 0,0 1 0,1 0 0,-1 0 0,0-1 0,0 1 0,0 0 0,0-1 0,0 1 0,0 0 0,8-10 0,-1 0 0,-1 0 0,0 0 0,0-1 0,-1 1 0,0-1 0,4-15 0,19-84 0,-24 95 0,3-21 0,0 0 0,2-65 0,-9 101 0,-1 0 0,1 0 0,0 0 0,0 0 0,0 0 0,-1 1 0,1-1 0,0 0 0,0 0 0,-1 0 0,1 0 0,0 0 0,0 0 0,-1 0 0,1 0 0,0 0 0,0 0 0,-1 0 0,1 0 0,0 0 0,0 0 0,-1 0 0,1 0 0,0 0 0,0 0 0,-1 0 0,1 0 0,0 0 0,0-1 0,-1 1 0,1 0 0,0 0 0,0 0 0,0 0 0,-1-1 0,1 1 0,0 0 0,0 0 0,0 0 0,0-1 0,-1 1 0,1 0 0,0 0 0,0 0 0,0-1 0,0 1 0,0 0 0,0 0 0,0-1 0,0 1 0,0 0 0,0-1 0,0 1 0,0 0 0,0 0 0,0-1 0,0 1 0,0 0 0,0 0 0,0-1 0,-12 19 0,6-7 0,1 0 0,0 0 0,1 0 0,1 1 0,0 0 0,0-1 0,1 1 0,0 0 0,1 0 0,1 0 0,0 0 0,3 21 0,-3-32 0,0 1 0,1-1 0,-1 1 0,1-1 0,0 0 0,-1 1 0,1-1 0,0 0 0,0 0 0,0 1 0,0-1 0,0 0 0,0 0 0,0 0 0,0 0 0,1 0 0,-1-1 0,0 1 0,1 0 0,-1 0 0,0-1 0,1 1 0,1 0 0,0-1 0,1 1 0,0-1 0,-1 0 0,1 0 0,-1 0 0,1 0 0,0 0 0,-1-1 0,6-1 0,1-1 0,0-1 0,0 0 0,-1 0 0,1-1 0,16-11 0,4-11 0,0-1 0,-2-1 0,-2-1 0,25-35 0,-42 53 0,-9 11 0,1 1 0,-1-1 0,0 1 0,0-1 0,0 1 0,0 0 0,1-1 0,-1 1 0,0-1 0,0 1 0,1 0 0,-1-1 0,0 1 0,1 0 0,-1-1 0,0 1 0,1 0 0,-1-1 0,0 1 0,1 0 0,-1 0 0,1 0 0,-1-1 0,0 1 0,1 0 0,-1 0 0,1 0 0,-1 0 0,1 0 0,-1 0 0,1 0 0,-1 0 0,1 0 0,-1 0 0,0 0 0,2 0 0,-1 19 0,-13 33 0,-14 22 0,15-47 0,1 1 0,1 0 0,2 1 0,0 0 0,2 0 0,-2 49 0,7-77-43,0 1 0,0 0 1,0 0-1,0 0 0,0-1 0,1 1 0,-1 0 1,1 0-1,-1-1 0,1 1 0,0 0 0,-1-1 0,1 1 1,0-1-1,0 1 0,0-1 0,0 1 0,0-1 1,1 0-1,-1 1 0,0-1 0,1 0 0,1 1 1,-1-1-279,0 0 1,0-1-1,0 1 1,0-1-1,0 0 1,0 1-1,0-1 1,0 0-1,0 0 1,0-1-1,0 1 1,0 0-1,0-1 1,2 0-1,26-11-12966</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3.867"/>
    </inkml:context>
    <inkml:brush xml:id="br0">
      <inkml:brushProperty name="width" value="0.025" units="cm"/>
      <inkml:brushProperty name="height" value="0.025" units="cm"/>
    </inkml:brush>
  </inkml:definitions>
  <inkml:trace contextRef="#ctx0" brushRef="#br0">178 261 7783,'2'-2'729,"-1"0"0,1 1-1,-1-1 1,1 0-1,-1 0 1,0 0 0,0 0-1,0 0 1,0-1 0,0 1-1,0 0 1,-1 0-1,1-1 1,-1 1 0,1 0-1,-1-1 1,0-3 0,0 5-465,-1 0 0,1-1 1,-1 1-1,1 0 1,-1 0-1,1-1 1,-1 1-1,0 0 1,0 0-1,1 0 1,-1 0-1,0 0 1,0 0-1,0 0 1,0 0-1,0 1 0,-1-1 1,1 0-1,0 0 1,0 1-1,0-1 1,-2 0-1,-1 0-174,0 0 1,0 0-1,0 1 0,-1-1 0,1 1 0,0 0 0,0 0 1,0 0-1,0 1 0,0-1 0,0 1 0,0 0 0,0 0 1,0 0-1,0 1 0,1-1 0,-1 1 0,0 0 0,-3 3 1,-1 1-33,0 0 1,1 1 0,0 0-1,0 0 1,1 1 0,0 0 0,0 0-1,1 0 1,0 1 0,0 0 0,1 0-1,0 0 1,1 0 0,0 1-1,-2 11 1,4-20-52,1 0-1,0 0 1,0 0-1,-1 0 1,1 0-1,0 0 1,0 0-1,0 0 1,0 0-1,0 0 1,0 0-1,1 0 1,-1 0-1,0 0 1,0 0-1,1 0 1,-1 0-1,0 0 1,1 0-1,-1 0 1,1 0-1,0 0 1,-1-1-1,1 1 1,-1 0-1,1 0 1,0-1-1,0 1 1,0 0-1,-1-1 1,1 1-1,0-1 1,1 1-1,1 0 10,0-1 1,0 0-1,-1 0 0,1 0 1,0-1-1,0 1 0,-1-1 0,1 1 1,0-1-1,-1 0 0,1 0 1,2-2-1,10-4 88,-1-1 0,0-1 0,17-13 0,-3-3 78,-1-1 0,-1-2 0,-1 0 0,-1-2 0,-2 0 1,-1-2-1,-1-1 0,26-62 0,-68 154-72,8-27-93,2-1 0,2 2 1,0-1-1,3 2 0,-8 60 0,15-92-57,0 0 1,0-1-1,-1 1 0,1-1 0,0 1 0,1-1 0,-1 1 1,0 0-1,0-1 0,1 1 0,-1-1 0,1 1 0,-1-1 0,1 1 1,0-1-1,-1 0 0,1 1 0,0-1 0,0 0 0,0 1 0,0-1 1,0 0-1,0 0 0,2 1 0,-1-1-78,-1-1 0,1 1 1,0-1-1,0 0 0,-1 0 0,1 0 0,0 1 1,0-2-1,0 1 0,0 0 0,-1 0 0,1-1 1,0 1-1,0-1 0,-1 1 0,1-1 0,2-1 1,5-2-1057,0-1 0,0-1 0,-1 0 0,1 0 1,-1 0-1,7-9 0,13-17-6145</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4.833"/>
    </inkml:context>
    <inkml:brush xml:id="br0">
      <inkml:brushProperty name="width" value="0.025" units="cm"/>
      <inkml:brushProperty name="height" value="0.025" units="cm"/>
    </inkml:brush>
  </inkml:definitions>
  <inkml:trace contextRef="#ctx0" brushRef="#br0">165 1 16656,'-8'6'2365,"6"-5"-2264,-20 15 2104,0 0-1,-34 35 1,51-46-2053,0 0 0,0 1 0,0 0 0,1 0 1,0 0-1,0 0 0,1 1 0,-1-1 0,2 1 0,-1 0 1,1 0-1,0 0 0,0 0 0,0 0 0,1 1 1,1-1-1,-1 8 0,1-14-154,0 1 1,0-1-1,0 0 0,1 0 1,-1 0-1,0 0 1,1 0-1,-1 0 0,0 0 1,1 0-1,-1 0 0,1 0 1,0 0-1,-1 0 0,1 0 1,0 0-1,0 0 1,-1 0-1,1-1 0,0 1 1,0 0-1,0-1 0,0 1 1,0-1-1,2 2 1,-1-2-14,0 1 0,1-1 0,0 1 0,-1-1 1,1 0-1,-1 0 0,1 0 0,-1 0 1,1 0-1,-1-1 0,4 0 0,-1 0 9,0-1 0,0 0 0,0 1 0,-1-1-1,1-1 1,-1 1 0,1-1 0,-1 0 0,0 0 0,0 0-1,6-6 1,-5 1 43,-1 0-1,1 0 1,-2 0-1,1-1 1,-1 0-1,-1 1 1,1-1 0,-1 0-1,-1 0 1,0 0-1,0-12 1,1 5 186,2 15-233,1 0-1,0 0 0,0 0 1,0 0-1,0 1 0,-1 0 1,1 0-1,0 0 0,7 2 1,-7-1 17,0 0 1,0 0 0,1 0 0,-1 1-1,0 0 1,0 0 0,0 0 0,-1 0 0,1 1-1,-1 0 1,1 0 0,-1 0 0,0 1-1,0-1 1,0 1 0,0 0 0,-1 0 0,0 0-1,0 1 1,0-1 0,0 1 0,0 0-1,-1 0 1,0 0 0,0 0 0,-1 0 0,1 0-1,-1 0 1,0 0 0,-1 1 0,1-1-1,-1 0 1,0 1 0,0 5 0,-1-11-2,1 1 1,0 0-1,0 0 1,0 0-1,0 0 1,0 0-1,0 0 0,0 0 1,0-1-1,1 1 1,-1 0-1,0 0 1,0 0-1,1 0 1,-1 0-1,0-1 1,1 1-1,-1 0 0,1 0 1,-1-1-1,1 1 1,0 0-1,-1-1 1,1 1-1,0-1 1,-1 1-1,1 0 1,1 0-1,0-1 7,0 0 0,-1 0 0,1 0 0,-1 0 0,1 0 0,0-1 0,-1 1 0,1 0 0,-1-1 0,1 0 0,-1 1 0,1-1 1,-1 0-1,3-1 0,53-43 222,-50 38-239,6-5-25,-8 6-40,0 1-1,0 0 1,1 0 0,-1 0 0,1 1 0,0-1-1,1 2 1,-1-1 0,1 1 0,10-4 0,-18 44-513,-7-9 638,6-21 10,0 0-1,0 1 1,0 0-1,1-1 1,0 1-1,1 0 1,0-1-1,1 16 1,-1-23-36,1 1 0,-1 0 0,0 0 1,1 0-1,-1 0 0,1-1 0,0 1 1,-1 0-1,1-1 0,-1 1 0,1 0 1,0-1-1,0 1 0,-1-1 0,1 1 1,0-1-1,0 1 0,0-1 0,0 1 0,-1-1 1,1 0-1,0 0 0,0 1 0,0-1 1,0 0-1,0 0 0,0 0 0,0 0 1,0 0-1,0 0 0,0 0 0,-1-1 1,1 1-1,0 0 0,0 0 0,0-1 1,0 1-1,0 0 0,1-2 0,2 1 129,0-1-1,0 1 1,0-1-1,0 0 0,-1 0 1,1-1-1,5-3 1,-3-2-40,0 0 1,0 0-1,0 0 1,-1-1-1,0 1 1,4-12-1,-7 15-100,0 0 0,0 0 1,-1 0-1,1 0 0,-1 0 0,0 0 0,-1 0 1,1 0-1,-1-1 0,0 1 0,-1 0 0,1 0 1,-3-9-1,3 14-23,0-1 1,0 1 0,-1 0 0,1-1 0,0 1-1,-1 0 1,1-1 0,0 1 0,-1 0-1,1 0 1,0 0 0,-1-1 0,1 1-1,0 0 1,-1 0 0,1 0 0,-1 0-1,1-1 1,0 1 0,-1 0 0,1 0-1,-1 0 1,1 0 0,0 0 0,-1 0-1,1 0 1,-1 0 0,1 0 0,0 1 0,-1-1-1,1 0 1,-1 0 0,1 0 0,0 0-1,-1 1 1,1-1 0,0 0 0,-1 0-1,1 0 1,0 1 0,-1-1 0,1 0-1,0 1 1,-1-1 0,1 0 0,0 1-1,0-1 1,0 0 0,-1 1 0,1 0 0,0-1 4,0 0 0,1 0 0,-1 0 1,0 0-1,0 0 0,1 0 1,-1 0-1,0 0 0,0 0 1,1 0-1,-1 0 0,0 0 1,0 0-1,1 0 0,-1 0 1,0 0-1,0 1 0,0-1 1,1 0-1,-1 0 0,0 0 1,0 0-1,0 1 0,1-1 1,-1 0-1,0 0 0,0 0 1,0 1-1,0-1 0,0 0 1,0 0-1,0 1 0,1-1 1,-1 0-1,0 0 0,0 1 1,0-1-1,0 0 0,0 0 1,0 1-1,0-1 0,0 0 1,0 0-1,0 0 0,0 1 1,-1-1-1,1 0 0,0 0 1,0 1-1,0-1 0,0 0 1,0 0-1,0 1 0,0-1 1,-1 0-1,12-4 24,-1-1 0,0 0 0,0-1-1,9-7 1,41-22-187,-56 34 121,-1-1-1,1 1 1,-1 0 0,1 0-1,-1 0 1,1 1 0,0-1-1,-1 1 1,1 0 0,0 0-1,-1 0 1,1 1 0,0-1-1,-1 1 1,6 1 0,-8 0 15,0-1 1,0 0 0,0 1-1,0-1 1,0 0-1,-1 1 1,1-1 0,0 1-1,-1 0 1,1-1 0,-1 1-1,0-1 1,1 1 0,-1 0-1,0-1 1,0 1 0,0 0-1,0-1 1,0 1-1,-1 1 1,-2 36-115,2-39 143,1 1-1,-1 0 1,1-1 0,0 1 0,0 0-1,-1 0 1,1 0 0,0-1-1,0 1 1,0 0 0,0 0-1,0 0 1,0 0 0,0-1 0,0 1-1,0 0 1,0 0 0,0 0-1,1-1 1,-1 1 0,0 0 0,0 0-1,1-1 1,-1 1 0,2 1-1,14-11 189,5-4-212,-15 10 6,1 0 0,-1 0 0,1 1 0,0 0 0,0 0-1,-1 0 1,1 1 0,0 0 0,0 1 0,1-1 0,12 3 0,-19-2 8,0 1 0,0 0 1,0-1-1,0 1 0,0 0 0,0 0 1,-1 0-1,1 0 0,0 0 0,0 0 1,-1 0-1,1 0 0,-1 0 0,1 0 1,-1 0-1,1 0 0,-1 0 0,0 1 1,1-1-1,-1 0 0,0 0 1,0 0-1,0 1 0,0-1 0,0 1 1,0 42 151,-1-31-57,4-12-597,2-12-14805</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5.794"/>
    </inkml:context>
    <inkml:brush xml:id="br0">
      <inkml:brushProperty name="width" value="0.025" units="cm"/>
      <inkml:brushProperty name="height" value="0.025" units="cm"/>
    </inkml:brush>
  </inkml:definitions>
  <inkml:trace contextRef="#ctx0" brushRef="#br0">54 7 4516,'0'-7'17808,"-9"14"-14106,-6 9-5830,11-10 3769,-1 4-1411,1 0 0,1 0 0,0 1 0,0-1 0,1 1 1,-2 20-1,3-29-212,1 1 0,0-1 0,-1 0 0,1 1 0,1-1 1,-1 0-1,0 1 0,0-1 0,1 0 0,0 0 0,-1 1 1,1-1-1,0 0 0,0 0 0,0 0 0,0 0 0,0 0 0,1 0 1,-1 0-1,0-1 0,1 1 0,0 0 0,-1-1 0,1 1 1,0-1-1,0 1 0,0-1 0,0 0 0,0 0 0,0 0 1,0 0-1,0 0 0,0 0 0,1-1 0,-1 1 0,0-1 1,3 1-1,3-1 20,0 0 0,0 0 0,0-1 0,0 0 0,-1 0 0,1-1 0,0 0 0,-1 0 0,1-1 0,-1 0 0,0 0 0,0-1 0,0 1 0,13-11 0,-7 3 34,0-1 0,0 0 1,-2-1-1,1 0 0,15-26 0,-25 89-611,-3-27 618,0-12-102,0 0 1,1 0-1,1 0 1,2 19-1,-2-28 50,-1 1 0,1-1 0,0 0 0,-1 0 0,1 0 0,0 1 0,0-1 0,1 0 0,-1 0 0,0-1 0,1 1-1,-1 0 1,1 0 0,0-1 0,-1 1 0,1-1 0,0 1 0,0-1 0,0 0 0,0 1 0,0-1 0,0 0 0,0-1 0,1 1 0,-1 0 0,0 0 0,0-1 0,3 1-1,1-1 69,0 0-1,-1 0 0,1-1 1,0 1-1,0-1 0,0-1 0,-1 1 1,1-1-1,-1 0 0,1 0 0,-1 0 1,0-1-1,0 0 0,0 0 1,0 0-1,0-1 0,-1 1 0,1-1 1,-1 0-1,0-1 0,6-8 0,-5 7 3,-1 0 0,1-1-1,-2 0 1,1 1-1,-1-1 1,0-1-1,0 1 1,-1 0 0,0-1-1,0 1 1,-1-1-1,0 1 1,0-1-1,0 0 1,-1 1-1,-2-13 1,2 19-104,0 0 0,0 0 0,0 0 0,0 0 1,-1 0-1,1 0 0,0 0 0,-1 0 0,1 0 0,0 0 0,-1 0 0,1 0 0,-1 1 0,0-1 1,1 0-1,-1 0 0,0 0 0,1 1 0,-1-1 0,0 0 0,0 1 0,1-1 0,-1 1 0,0-1 1,0 1-1,0-1 0,0 1 0,0 0 0,0-1 0,0 1 0,0 0 0,0 0 0,0 0 1,0 0-1,0 0 0,0 0 0,0 0 0,0 0 0,0 0 0,0 0 0,0 0 0,0 1 0,0-1 1,0 0-1,0 1 0,0-1 0,0 1 0,-2 0-61,1 0 0,0 1 0,0-1 0,-1 1 0,1-1 0,0 1 0,0 0 0,1-1 0,-1 1 0,0 0 0,1 0 0,-1 0 0,1 1 0,-1-1 0,1 0 0,0 0 0,0 1 0,-1 2 0,1 16-4145,8-10-3772,9-8 154</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6.185"/>
    </inkml:context>
    <inkml:brush xml:id="br0">
      <inkml:brushProperty name="width" value="0.025" units="cm"/>
      <inkml:brushProperty name="height" value="0.025" units="cm"/>
    </inkml:brush>
  </inkml:definitions>
  <inkml:trace contextRef="#ctx0" brushRef="#br0">164 1 11787,'0'0'7602,"-12"3"-3956,-1 3-2990,-1 0-1,0 1 0,1 0 1,-16 12-1,23-15-421,0 0 0,0 1 0,1 0 0,-1 0-1,1 0 1,0 0 0,1 1 0,0 0-1,-1 0 1,2 0 0,-1 0 0,1 1 0,-3 7-1,6-13-228,0-1-1,0 1 0,0 0 1,1-1-1,-1 1 0,0-1 0,0 1 1,1-1-1,-1 1 0,0 0 1,1-1-1,-1 1 0,0-1 0,1 0 1,-1 1-1,1-1 0,-1 1 1,1-1-1,-1 0 0,1 1 1,-1-1-1,1 0 0,-1 1 0,1-1 1,-1 0-1,1 0 0,0 0 1,-1 1-1,1-1 0,-1 0 1,1 0-1,0 0 0,-1 0 0,1 0 1,-1 0-1,1 0 0,0 0 1,-1 0-1,1-1 0,0 1 1,31-2 112,4-5 96,-15 3-418,-1 0 0,1 2 0,29 0 1,-45 2 195,-1 0 0,0 0 0,1 1 0,-1-1 0,0 1 0,0 0 0,0 1 0,1-1 0,-1 1 0,0-1 0,-1 1 1,1 0-1,0 1 0,0-1 0,-1 1 0,0-1 0,1 1 0,-1 0 0,0 1 0,0-1 0,-1 0 0,3 5 1,-1-8 249,0-8 217,3-27 800,2-39 484,-10 56-2478,2 6-1944,10 23 96,-9-8 1733,0-1 0,1 0 0,-1 1 0,1-1 1,0 0-1,0-1 0,-1 1 0,1 0 0,0-1 1,0 1-1,1-1 0,-1 0 0,0 0 0,0-1 1,5 2-1,16-1-8331</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6.605"/>
    </inkml:context>
    <inkml:brush xml:id="br0">
      <inkml:brushProperty name="width" value="0.025" units="cm"/>
      <inkml:brushProperty name="height" value="0.025" units="cm"/>
    </inkml:brush>
  </inkml:definitions>
  <inkml:trace contextRef="#ctx0" brushRef="#br0">186 138 15375,'0'0'12331,"-9"-2"-10452,4 1-1802,-1 0-1,1 0 1,-1 0-1,1 0 1,-1 1-1,1 0 0,-1 0 1,1 1-1,-1-1 1,1 1-1,-1 1 1,1-1-1,0 1 0,-1 0 1,1 0-1,0 0 1,0 1-1,1-1 1,-1 1-1,0 0 0,-6 7 1,6-6-81,0 1 1,0 1-1,1-1 1,-1 1-1,1-1 1,0 1-1,1 0 0,0 1 1,0-1-1,0 1 1,0-1-1,1 1 1,0 0-1,-1 11 1,3-17 1,0 0 0,1 0 0,-1 0 0,0 0 0,0 0 1,1 0-1,-1 0 0,1 0 0,-1 0 0,1 0 0,-1 0 1,1-1-1,0 1 0,0 0 0,-1 0 0,1-1 0,0 1 1,0 0-1,0-1 0,-1 1 0,1 0 0,0-1 0,0 1 1,0-1-1,0 0 0,0 1 0,0-1 0,0 0 0,0 0 1,1 1-1,-1-1 0,0 0 0,0 0 0,0 0 0,0 0 1,0-1-1,0 1 0,0 0 0,2-1 0,4 0-5,0 0-1,0 0 1,-1 0 0,1-1-1,9-4 1,-3-1-35,0 0 1,-1-1-1,0 0 0,0-1 0,-1-1 0,0 0 1,0 0-1,-1-1 0,15-22 0,-5 3 55,-1 0 0,28-64 0,-46 93-36,1-5-262,-3 10 111,-42 106 469,39-96-73,1-1 0,0 0 0,1 1 0,1 0 0,0-1-1,2 27 1,-1-37-267,0 0 1,1-1-1,-1 1 0,1 0 0,0 0 0,0-1 0,0 1 0,0-1 0,0 1 0,1-1 1,-1 1-1,1-1 0,-1 0 0,1 1 0,0-1 0,0 0 0,0 0 0,0-1 0,0 1 1,1 0-1,-1-1 0,1 1 0,-1-1 0,1 0 0,-1 0 0,1 0 0,-1 0 0,1 0 1,0 0-1,0-1 0,0 1 0,-1-1 0,1 0 0,0 0 0,0 0 0,0 0 0,-1-1 1,7 0-1,28-10-5550,2-13-6299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6.548"/>
    </inkml:context>
    <inkml:brush xml:id="br0">
      <inkml:brushProperty name="width" value="0.025" units="cm"/>
      <inkml:brushProperty name="height" value="0.025" units="cm"/>
    </inkml:brush>
  </inkml:definitions>
  <inkml:trace contextRef="#ctx0" brushRef="#br0">38 1 9769,'0'0'8008,"-2"70"-6823,-4-37 64,3-8-640,2-5-545,1-7-96,0-6-1858</inkml:trace>
  <inkml:trace contextRef="#ctx0" brushRef="#br0" timeOffset="1">26 359 5381,'0'0'8584,"0"52"-6214,0-32-672,0-4-449,0-7-864,0-4-353</inkml:trace>
  <inkml:trace contextRef="#ctx0" brushRef="#br0" timeOffset="2">11 608 8456,'0'0'8264,"0"68"-6887,-3-39 161,-3-3-417,4-5-609,2-5-384,0-5-352,0-3-2563,0-4-3683</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7.400"/>
    </inkml:context>
    <inkml:brush xml:id="br0">
      <inkml:brushProperty name="width" value="0.025" units="cm"/>
      <inkml:brushProperty name="height" value="0.025" units="cm"/>
    </inkml:brush>
  </inkml:definitions>
  <inkml:trace contextRef="#ctx0" brushRef="#br0">180 0 7783,'0'0'19192,"-5"9"-17697,-11 21-1084,2 1 0,1 0 0,1 1 0,1 0 0,3 1 0,0 0 0,2 0 0,1 1 0,0 49 0,5-81-414,0-1-1,0 0 0,1 1 1,-1-1-1,0 0 0,1 1 1,-1-1-1,0 0 0,1 1 1,-1-1-1,1 0 0,0 0 1,-1 0-1,1 1 0,0-1 1,0 0-1,0 0 0,0 0 1,0 0-1,0-1 1,2 3-1,-3-3-34,1 0-1,0 0 1,-1 0 0,1 0 0,-1 0 0,1 0-1,-1 0 1,1 0 0,-1 0 0,1 0-1,-1 0 1,1-1 0,-1 1 0,1 0 0,-1 0-1,1 0 1,-1-1 0,1 1 0,-1 0 0,1-1-1,-1 1 1,1 0 0,-1-1 0,0 1-1,1 0 1,-1-1 0,0 1 0,1-1 0,-1 1-1,0-1 1,1 1 0,-1-1 0,0 1-1,0-1 1,0 1 0,0-1 0,1 1 0,-1-1-1,0 1 1,0-1 0,0 1 0,0-1-1,0 0 1,0 1 0,0-1 0,0 1 0,-1-1-1,1 1 1,0-1 0,0-13-1076,-1 0-1,0 0 1,-1 1 0,0-1-1,-1 1 1,-1 0 0,0 0-1,0 0 1,-2 0 0,-8-17 0,-16-18 261,-5 3 3692,46 50 529,22 3-2465,-12-2-295,9 2-543,0-1 0,0-1-1,47 2 1,-19-8-3489,-5-8-4264,-7-10-606,-26 3 7658,-12-4 6897,-15 17 63,-10 8-4955,8 2-888,1 0 0,0 0 1,0 1-1,1 0 0,0 0 0,0 0 1,1 1-1,1 0 0,0 1 1,0-1-1,1 1 0,0 0 1,0 0-1,2 0 0,-1 0 0,1 1 1,1-1-1,0 16 0,1-26-455,0 0-1,0 0 1,0 0-1,1 1 1,-1-1-1,0 0 1,1 0-1,-1 0 1,1 0-1,-1 0 0,1 0 1,0 0-1,-1 0 1,1 0-1,0 0 1,0 0-1,0 0 1,0 0-1,-1 0 1,1-1-1,0 1 1,0 0-1,1-1 1,0 1-1,1 1 45,0-1-1,1-1 1,-1 1-1,0 0 1,0-1 0,1 1-1,-1-1 1,7-1-1,-1 1 52,-1-2 0,1 1 0,0-1 0,-1 0-1,1-1 1,10-5 0,-5 0 106,1-1 1,-2 0-1,1 0 1,19-20-1,-30 26-181,1 0 0,-1-1 0,0 1-1,0-1 1,0 1 0,-1-1 0,1 0 0,-1 0 0,0 0 0,0 0 0,0 0-1,-1-1 1,1 1 0,-1 0 0,0-1 0,-1 1 0,1-1 0,-1 1-1,1-1 1,-1 0 0,-1-6 0,0 9-151,0 0 0,0 0-1,0 0 1,-1 0 0,1 0 0,0 1 0,-1-1 0,1 0-1,-1 1 1,1 0 0,-1-1 0,0 1 0,1 0 0,-1 0-1,0 0 1,0 0 0,0 0 0,0 0 0,0 0 0,0 1-1,0-1 1,0 1 0,0-1 0,-3 1 0,-58-4-7444,54 4 5539</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8.243"/>
    </inkml:context>
    <inkml:brush xml:id="br0">
      <inkml:brushProperty name="width" value="0.025" units="cm"/>
      <inkml:brushProperty name="height" value="0.025" units="cm"/>
    </inkml:brush>
  </inkml:definitions>
  <inkml:trace contextRef="#ctx0" brushRef="#br0">95 0 11243,'0'0'13292,"0"15"-12299,-9 46 218,-2 0 0,-30 95 0,33-129-984,4-15-68,-1 6 140,0 0 0,1 0 0,1 1 0,-1 18 1,22-56 735,-9-5-997,0 0-1,-2-1 0,-1 0 1,-1 0-1,0 0 1,-2-1-1,-2 1 0,-1-46 1,-1 56-237,-2 19-176,1 24 89,3-24 287,0 0 0,0 0-1,0 1 1,1-1 0,0 0-1,0 0 1,0-1 0,0 1 0,0 0-1,1-1 1,-1 1 0,1-1-1,0 0 1,0 0 0,1 0-1,-1 0 1,1 0 0,-1-1 0,1 0-1,0 1 1,0-1 0,0-1-1,0 1 1,0-1 0,0 1-1,0-1 1,8 1 0,-3 0 35,0-1 0,0 0 1,0 0-1,0-1 0,0 0 0,0-1 1,0 0-1,0 0 0,0-1 1,0 0-1,0-1 0,14-6 0,-15 6-4,0-2-1,0 1 0,0-1 1,-1 0-1,0-1 0,0 0 1,-1 0-1,1 0 0,-1-1 1,0 0-1,-1 0 0,0 0 1,0-1-1,-1 0 0,0 0 1,0 0-1,-1 0 0,0-1 1,0 1-1,-1-1 0,0 0 1,1-15-1,-3 23-31,1 1 0,-1-1 0,0 1 0,0 0 0,0-1 0,0 1 0,0-1 0,0 1 0,0 0 0,0-1 0,-1 1 0,1 0 0,0-1 0,0 1 0,0 0 0,0-1 0,0 1 0,-1 0 0,1-1 0,0 1 0,0 0 0,0-1 0,-1 1 0,1 0 0,0-1 0,-1 1 0,1 0 0,0 0 0,-1 0 0,1-1 0,0 1 0,-1 0 0,1 0 0,-1 0 0,-13 5 0,-11 19 0,16-7 0,0 1 0,1-1 0,-10 36 0,15-44 0,1 0 0,0 0 0,0 1 0,1-1 0,0 1 0,1-1 0,0 1 0,1-1 0,0 1 0,2 8 0,-2-15 0,1 0 0,-1 0 0,1 0 0,0-1 0,0 1 0,0-1 0,0 0 0,0 1 0,0-1 0,1 0 0,-1 0 0,1 0 0,-1-1 0,1 1 0,0-1 0,0 1 0,-1-1 0,1 0 0,0 0 0,0 0 0,0 0 0,1-1 0,-1 1 0,0-1 0,0 0 0,0 0 0,0 0 0,0 0 0,4-1 0,2 0 0,1 1 0,0-2 0,-1 1 0,1-1 0,-1-1 0,1 0 0,-1 0 0,12-6 0,-11 3 0,1-1 0,-1 0 0,15-14 0,-23 18 0,1 1 0,0-1 0,-1 0 0,0 0 0,1 0 0,-1 0 0,-1 0 0,1-1 0,0 1 0,-1 0 0,1-1 0,-1 0 0,0 1 0,0-1 0,-1 1 0,1-5 0,-1 7 0,0 1 0,0-1 0,-1 1 0,1-1 0,0 1 0,0-1 0,-1 1 0,1 0 0,0-1 0,0 1 0,-1-1 0,1 1 0,-1 0 0,1-1 0,0 1 0,-1 0 0,1 0 0,-1-1 0,1 1 0,-1 0 0,1 0 0,-1 0 0,1 0 0,0-1 0,-1 1 0,1 0 0,-1 0 0,1 0 0,-1 0 0,1 0 0,-1 0 0,1 0 0,-1 0 0,1 0 0,-1 1 0,1-1 0,-1 0 0,1 0 0,-1 0 0,1 1 0,-1-1 0,1 0 0,0 0 0,-1 1 0,1-1 0,-1 0 0,1 1 0,-1 0 0,-23 14 0,19-10 0,1 0 0,-1 0 0,1 0 0,0 1 0,1 0 0,-1 0 0,1 0 0,1 0 0,-1 1 0,1-1 0,0 0 0,0 1 0,1 0 0,0 0 0,0-1 0,0 13 0,2-17-40,0 0 1,0-1-1,0 1 1,1 0-1,-1-1 1,0 1-1,1 0 1,-1-1-1,1 0 1,0 1-1,-1-1 0,1 0 1,0 0-1,0 0 1,0 0-1,0 0 1,0 0-1,0-1 1,0 1-1,0 0 1,0-1-1,0 0 0,0 1 1,0-1-1,0 0 1,4-1-1,58-1-3910,-15-8-2883</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8.924"/>
    </inkml:context>
    <inkml:brush xml:id="br0">
      <inkml:brushProperty name="width" value="0.025" units="cm"/>
      <inkml:brushProperty name="height" value="0.025" units="cm"/>
    </inkml:brush>
  </inkml:definitions>
  <inkml:trace contextRef="#ctx0" brushRef="#br0">71 1 4901,'0'0'24722,"-1"11"-23276,-6 16-849,-18 48-1,12-40-343,-12 52-1,47-120-252,-12 0 0,-1-1 0,6-66 0,-15 102 0,0 6 0,0 0 0,0 0 0,1 0 0,0-1 0,0 1 0,4 11 0,-4-17 0,0 0 0,0 1 0,1-1 0,-1 0 0,1 0 0,-1 0 0,1-1 0,-1 1 0,1 0 0,0 0 0,0-1 0,0 1 0,0-1 0,0 0 0,0 0 0,1 0 0,-1 0 0,0 0 0,0 0 0,1 0 0,-1-1 0,1 1 0,-1-1 0,1 0 0,3 0 0,2 1 0,0-1 0,0-1 0,0 1 0,1-1 0,-1-1 0,0 0 0,0 0 0,0 0 0,-1-1 0,1 0 0,-1-1 0,1 0 0,-1 0 0,0 0 0,0-1 0,-1 0 0,0 0 0,0-1 0,0 0 0,0 0 0,-1 0 0,0-1 0,0 0 0,-1 0 0,0 0 0,0 0 0,0 0 0,-1-1 0,2-9 0,-20 66 0,10-36 0,1-1 0,0 1 0,0 0 0,1 0 0,1 0 0,0 1 0,1-1 0,1 0 0,0 1 0,2 14 0,-1-25 1,-1-1 0,1 0 0,0 0 0,0 0 0,0 0 0,0-1 0,0 1 0,0 0 0,1 0 0,-1-1 0,1 1 0,-1-1 0,1 1 0,-1-1 0,1 1 0,0-1 0,0 0 0,0 0 0,0 0 0,0 0 0,0 0 0,0-1 0,0 1 0,0 0 0,0-1 0,0 0 0,0 1 0,0-1 0,0 0 0,1 0 0,-1 0 0,0-1 0,0 1 0,0 0 0,0-1 0,4 0 0,-2 0-12,1 0 0,-1-1 0,0 1 0,1-1 0,-1 0 0,0 0 0,0 0 0,0 0 0,0-1 0,0 1 0,-1-1 0,1 0 0,-1-1 1,0 1-1,0 0 0,5-8 0,-6 5-794,0 0 0,0-1 0,0 1 0,-1-1 0,0 0 0,0 0 0,-1 1 0,0-1 0,-1-7 0,1 0-1897,0-27-6000</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9.284"/>
    </inkml:context>
    <inkml:brush xml:id="br0">
      <inkml:brushProperty name="width" value="0.025" units="cm"/>
      <inkml:brushProperty name="height" value="0.025" units="cm"/>
    </inkml:brush>
  </inkml:definitions>
  <inkml:trace contextRef="#ctx0" brushRef="#br0">10 1 10154,'0'0'10986,"-10"62"-9705,26-43-672,10-1-385,6-4-192,5-3-1249,1-5-2403,3-6-2145,-4 0-2050</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9.993"/>
    </inkml:context>
    <inkml:brush xml:id="br0">
      <inkml:brushProperty name="width" value="0.025" units="cm"/>
      <inkml:brushProperty name="height" value="0.025" units="cm"/>
    </inkml:brush>
  </inkml:definitions>
  <inkml:trace contextRef="#ctx0" brushRef="#br0">202 215 7783,'0'0'8942,"-10"1"-6417,3 0-2235,-1 1 0,1 1 0,-1-1 0,1 1 0,0 0 0,0 1 0,0-1 0,1 1 0,-1 1 0,1-1 0,0 1 0,0 1 0,1-1 0,-1 1 0,1-1 0,1 2-1,-1-1 1,-6 12 0,4-7 99,1 1 0,-1-1-1,2 1 1,-8 23 0,12-31-323,0-1 1,0 1-1,0 0 1,1 0 0,-1 0-1,1 0 1,0-1-1,0 1 1,0 0 0,0 0-1,1 0 1,0 0-1,-1-1 1,2 1 0,-1 0-1,0-1 1,1 1-1,-1-1 1,1 1 0,4 5-1,27 27-323,-10-11-910,38 53 1,-55-68 982,0 0 1,-1 0-1,0 0 1,0 1-1,-2 0 1,1 0-1,-1 0 1,-1 0-1,3 20 1,-5-23 209,1 1 0,-1 0 0,0 0 1,-1 0-1,0 0 0,0 0 0,-1 0 1,0-1-1,-1 1 0,0-1 0,0 0 1,-8 15-1,7-19 226,1 0 0,-1 1-1,1-1 1,-1-1 0,-1 1 0,1 0 0,0-1 0,-1 0 0,0 0 0,1 0 0,-1-1 0,0 0 0,0 0-1,-1 0 1,1 0 0,0-1 0,-1 0 0,1 0 0,-1 0 0,1-1 0,-10 0 0,12 0-199,0 0 0,0-1 0,1 1 0,-1-1 0,0 0 0,0 0 1,1 0-1,-1 0 0,1 0 0,-1 0 0,1 0 0,0-1 0,-1 0 0,1 1 1,0-1-1,0 0 0,0 0 0,0 0 0,0 0 0,1 0 0,-1-1 1,1 1-1,-1 0 0,1-1 0,0 1 0,0-1 0,0 0 0,0 1 0,0-1 1,1 0-1,-1 1 0,1-1 0,0 0 0,-1 0 0,2-4 0,-2-3-342,1 0 0,1 0 0,0-1 0,0 1 0,1 0 0,0 0 0,1 0 0,6-17 0,17-20-1487,2 2 0,2 2 1,55-64-1,-15 20 572,-28 33 1274,-2-1-1,-2-3 1,59-120-1,-87 138 1257,-15 30 344,-14 17-732,3 7-562,0 1-1,1 1 0,1 1 0,1 0 0,1 0 0,0 1 0,1 1 1,1 0-1,0 1 0,-11 35 0,20-50-329,-1-1 0,1 1 0,0-1 0,0 1 1,0 0-1,1-1 0,-1 1 0,1 0 0,0-1 0,2 10 0,-1-12-37,0 0-1,-1-1 1,1 1-1,1-1 1,-1 1-1,0-1 1,0 0-1,0 1 1,1-1 0,-1 0-1,1 0 1,-1 0-1,1 0 1,-1 0-1,1 0 1,0 0-1,-1 0 1,1-1-1,0 1 1,-1-1 0,1 1-1,0-1 1,0 0-1,0 0 1,0 0-1,-1 0 1,1 0-1,0 0 1,2 0-1,8-2-376,-1 1-1,0-2 0,1 1 1,-1-2-1,0 1 1,-1-1-1,1-1 0,-1 0 1,1-1-1,11-8 0,-20 13 271,-2 0 80,1 1-1,-1-1 0,0 1 1,1 0-1,-1 0 1,0-1-1,1 1 1,-1 0-1,1 0 0,-1-1 1,0 1-1,1 0 1,-1 0-1,1 0 0,-1 0 1,1 0-1,-1-1 1,1 1-1,-1 0 1,1 0-1,-1 0 0,0 0 1,1 0-1,-1 1 1,1-1-1,-1 0 1,1 0-1,-1 0 0,1 0 1,-1 0-1,0 1 1,1-1-1,-1 0 0,1 0 1,-1 1-1,0-1 1,1 0-1,-1 0 1,0 1-1,1-1 0,-1 0 1,0 1-1,1-1 1,-1 1-1,0-1 1,0 0-1,0 1 0,1-1 1,-1 1-1,0-1 1,0 1-1,1 35 169,-2-33-87,1-1 0,-1 1 0,1 0 1,0-1-1,-1 1 0,1-1 0,1 1 0,-1 0 1,0-1-1,1 1 0,-1-1 0,1 1 0,0-1 1,0 1-1,0-1 0,0 1 0,0-1 0,2 4 1,2-5 56,-1 0 1,1-1 0,-1 1 0,1-1 0,-1 0-1,1 0 1,0 0 0,-1 0 0,1-1 0,-1 0 0,1 0-1,-1 0 1,0-1 0,1 1 0,-1-1 0,0 0-1,0 0 1,0-1 0,0 1 0,5-5 0,12-9 11,0-1-1,21-21 1,-37 33-48,14-15-12,0 0 1,-2-1 0,29-45 0,-39 55-104,0-1 1,-1 1 0,-1-2-1,0 1 1,0 0 0,-1-1-1,-1 0 1,0 0 0,-1 0-1,1-14 1,-6 25-41,-5 9 98,-4 9 86,0 5 36,2 0-1,0 1 0,1 0 1,1 1-1,2 0 0,0 0 1,1 0-1,1 0 0,2 1 1,0 0-1,1 0 0,2-1 1,3 25-1,-2-40-126,0-1 0,0 1-1,1-1 1,0 0 0,1 0-1,-1 0 1,6 7 0,-7-11-24,0 0-1,0-1 1,0 1 0,0 0 0,0-1-1,0 0 1,1 1 0,-1-1-1,1 0 1,0 0 0,0-1-1,-1 1 1,1-1 0,0 1 0,0-1-1,1 0 1,-1 0 0,0 0-1,4 0 1,-7-4-38,0 1-1,0-1 1,-1 0-1,1 0 1,-1 0-1,0 0 1,0 1-1,0-1 1,0 0-1,0 1 1,-4-6-1,-33-52-478,21 38 612,2-1 1,1 0-1,1-2 0,1 1 0,1-1 1,-14-50-1,25 74-95,0 1 0,0-1 1,-1 1-1,1-1 0,0 1 0,0-1 1,0 1-1,0-1 0,0 1 1,0-1-1,0 1 0,1-1 0,-1 1 1,0-1-1,0 1 0,0-1 0,0 1 1,1-1-1,-1 1 0,0 0 1,0-1-1,1 1 0,-1-1 0,0 1 1,1 0-1,-1-1 0,0 1 0,1 0 1,-1-1-1,1 1 0,-1 0 1,0 0-1,1-1 0,-1 1 0,1 0 1,0 0-1,20-1-134,-13 1 117,38 2-551,62 11 1,-3 1-3369,-11-9-2116</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4.973"/>
    </inkml:context>
    <inkml:brush xml:id="br0">
      <inkml:brushProperty name="width" value="0.025" units="cm"/>
      <inkml:brushProperty name="height" value="0.025" units="cm"/>
    </inkml:brush>
  </inkml:definitions>
  <inkml:trace contextRef="#ctx0" brushRef="#br0">1 18 12748,'0'0'10629,"13"-2"-9268,10-1-834,96-8 2147,-103 10-2397,0 1 0,0 0 0,0 1 0,0 1 0,24 6 0,-36-7-242,0 0 0,0 1 0,0-1 0,0 1 0,0 0 0,-1 0 1,1 0-1,-1 1 0,0-1 0,0 1 0,1 0 0,-2 0 0,1 0 0,0 0 0,-1 0 0,1 1 0,-1-1 0,0 1 0,0-1 0,0 1 0,-1 0 0,1 0 0,-1 0 0,0 0 0,0 0 0,0 0 0,-1 0 0,0 0 0,1 1 0,-1-1 0,-1 0 0,1 0 0,-1 0 0,1 0 0,-1 0 0,-2 6 0,-2 6 63,0-1-1,-1 0 1,-1 0-1,0-1 0,-1 1 1,0-2-1,-1 1 1,-12 13-1,-158 162 896,177-187-993,1 0 0,-1 0 0,1 0 0,-1 0 0,1 0 0,0 0 0,-1 0 0,1 1 0,0-1 0,1 0 0,-1 1 0,0-1 0,1 1 0,-1-1 0,1 4 0,0-4 0,1-1 0,-1 0 0,1 0 0,-1 0 0,1 0 0,-1 0 0,1 0 0,0 0 0,0 0 0,-1-1 0,1 1 0,0 0 0,0 0 0,0-1 0,0 1 0,0 0 0,0-1 0,0 1 0,0-1 0,0 1 0,0-1 0,0 0 0,0 1 0,0-1 0,1 0 0,-1 0 0,0 0 0,0 1 0,0-2 0,0 1 0,1 0 0,1 0 0,17 0-492,0-1 1,0-1-1,30-7 1,-27 3-871,-1-1 0,0 0 0,0-2 0,0-1 0,22-14 0,-3-2-8487</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5.332"/>
    </inkml:context>
    <inkml:brush xml:id="br0">
      <inkml:brushProperty name="width" value="0.025" units="cm"/>
      <inkml:brushProperty name="height" value="0.025" units="cm"/>
    </inkml:brush>
  </inkml:definitions>
  <inkml:trace contextRef="#ctx0" brushRef="#br0">197 0 6278,'0'0'19304,"13"8"-17932,3 2-934,0 1 0,0 0 0,15 16 0,-25-21-297,1 1 0,-1 0 0,-1 0 0,1 0 0,-1 1 0,0 0 1,-1 0-1,0 0 0,0 0 0,5 18 0,-6-6 15,0 0 0,-2 0 1,0 1-1,-1-1 0,-1 1 0,-1-1 0,-1 0 1,-1 0-1,0 0 0,-2 0 0,0-1 0,-1 0 1,-10 19-1,-17 30-280,-3-2-1,-50 66 1,82-123 50,0-3-16,-24 37-2844,-40 46 1,28-49-3954</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8.563"/>
    </inkml:context>
    <inkml:brush xml:id="br0">
      <inkml:brushProperty name="width" value="0.025" units="cm"/>
      <inkml:brushProperty name="height" value="0.025" units="cm"/>
    </inkml:brush>
  </inkml:definitions>
  <inkml:trace contextRef="#ctx0" brushRef="#br0">90 1 7911,'7'-1'8900,"-3"8"-3550,-7 20-1753,-12 29-2252,-2-6-426,-25 83 479,39-116-2368,-1 1 0,2 0-1,0 20 1,-3-57-5831,-2-5 619</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8.964"/>
    </inkml:context>
    <inkml:brush xml:id="br0">
      <inkml:brushProperty name="width" value="0.025" units="cm"/>
      <inkml:brushProperty name="height" value="0.025" units="cm"/>
    </inkml:brush>
  </inkml:definitions>
  <inkml:trace contextRef="#ctx0" brushRef="#br0">0 44 18289,'0'0'6182,"66"-2"-4484,-21-1-33,6-2-960,7-1-513,-3-1-160,0 2-480,-8-1-2243,-9 1-1985,-9 1-3204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9.293"/>
    </inkml:context>
    <inkml:brush xml:id="br0">
      <inkml:brushProperty name="width" value="0.025" units="cm"/>
      <inkml:brushProperty name="height" value="0.025" units="cm"/>
    </inkml:brush>
  </inkml:definitions>
  <inkml:trace contextRef="#ctx0" brushRef="#br0">105 0 7335,'0'0'19079,"-4"12"-18203,-28 83 904,16-56-1249,3 0 0,1 1 1,2 1-1,-6 47 0,15-87-518,1 0-1,0 0 1,0 0-1,0 0 1,0 1-1,0-1 1,0 0-1,0 0 1,0 0-1,0 0 1,1 0-1,-1 0 1,0 0 0,1 0-1,-1 0 1,0 0-1,1 0 1,0 0-1,-1 0 1,1 0-1,-1 0 1,1 0-1,0-1 1,0 1-1,-1 0 1,1 0 0,0-1-1,0 1 1,1 0-1,0 0 16,0-1-1,0 0 1,1 0-1,-1 0 1,0 0 0,0 0-1,0 0 1,0-1-1,0 1 1,0-1-1,0 1 1,0-1-1,4-1 1,6-4 24,-1 0-1,0 0 1,-1-1-1,12-10 1,-8 4-123,-10 9 51,0 1 1,0-1-1,1 0 0,-1 1 1,1 0-1,6-3 0,-10 50-385,-1-26 432,-1-12 12,1 0 0,0 0 0,0 0-1,1 0 1,-1 0 0,1 0 0,1 0 0,1 7 0,-2-12-31,-1 0 1,1 0 0,0 0-1,-1 0 1,1-1-1,0 1 1,-1 0-1,1 0 1,0-1 0,0 1-1,0 0 1,0-1-1,0 1 1,0-1 0,0 1-1,0-1 1,0 1-1,0-1 1,0 0 0,1 1-1,1-1-1,1 0 0,-1 0 0,0-1 0,0 1 1,0 0-1,0-1 0,0 0 0,1 0 0,-1 0 0,3-2 0,7-5-7,-1 0 0,0-1 0,0-1 0,-1 0 0,0 0 0,0-1 0,-2-1 0,1 1 0,9-18 0,-43 86 0,18-38 0,3-12-5,1 1-1,0-1 1,0 1 0,1-1-1,0 1 1,1 9 0,3-13-2597,4-5-3882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5.829"/>
    </inkml:context>
    <inkml:brush xml:id="br0">
      <inkml:brushProperty name="width" value="0.025" units="cm"/>
      <inkml:brushProperty name="height" value="0.025" units="cm"/>
    </inkml:brush>
  </inkml:definitions>
  <inkml:trace contextRef="#ctx0" brushRef="#br0">201 114 7175,'0'0'7463,"-9"1"-2760,-6 2-3551,0 1-1,0 0 1,1 1 0,0 1-1,-15 7 1,21-9-759,0 0 0,0 1 0,1 0 0,0 0 0,0 0 0,0 1 0,0 0 1,1 1-1,0 0 0,0 0 0,-5 8 0,11-14-381,-1-1 0,1 1 0,0-1-1,0 1 1,0-1 0,0 1 0,-1 0 0,1-1 0,0 1 0,0 0 0,0-1-1,0 1 1,0 0 0,1-1 0,-1 1 0,0-1 0,0 1 0,0 0 0,0-1-1,1 1 1,-1-1 0,0 1 0,1-1 0,-1 1 0,0-1 0,1 1 0,-1-1-1,1 1 1,-1-1 0,0 1 0,1-1 0,-1 1 0,1-1 0,0 0 0,-1 0-1,1 1 1,-1-1 0,1 0 0,-1 0 0,1 1 0,0-1 0,-1 0-1,1 0 1,-1 0 0,1 0 0,0 0 0,-1 0 0,1 0 0,0 0 0,-1 0-1,1 0 1,-1 0 0,2-1 0,43-1 57,-40 2-16,131-26 63,-101 17-214,1 1-1,0 3 1,47-3 0,-82 8 97,0 0 0,0 0 0,0 0 0,0 0 0,0 0 0,0 0 0,0 0 0,0 0 0,0 0 0,0 0 0,0 0 0,0 0 0,0 1 0,0-1 0,0 0 0,0 1 0,0-1 0,0 1 0,0-1 0,0 1 0,-1 0 0,1-1 0,0 1 0,0 0 0,-1 0 0,1-1 0,0 1 0,-1 0 0,1 0 0,-1 0 0,1 0 0,-1 0 0,1 0 0,-1 0 0,0 0 0,1 1 0,-1 2 93,-1 0 0,1 0 0,-1 0 0,0 0 0,0 0 0,-1 0-1,-2 6 1,1-2 256,24-26-81,-7-3-267,-2-1 0,19-40 0,-28 55 0,1-1 0,-1 1 0,0-1 0,-1 1 0,0-1 0,0 0 0,-1 0 0,1-14 0,0 25 0,-1-1 0,1 1 0,0 0 0,0-1 0,1 1 0,-1-1 0,0 0 0,1 0 0,-1 0 0,1 0 0,0 0 0,0-1 0,0 1 0,-1-1 0,2 1 0,-1-1 0,0 0 0,0 0 0,0-1 0,0 1 0,1-1 0,5 1 0,12 0 0,0 0 0,26-3 0,-37 2 0,3-2 0,0 1 0,0-2 0,0 0 0,0 0 0,19-9 0,-26 10 0,0 0 0,0-1 0,0 0 0,-1 0 0,0-1 0,1 0 0,-1 0 0,-1 0 0,1 0 0,-1-1 0,1 0 0,-1 1 0,5-10 0,-14 25 3,-3 2 6,1 1 0,1 0 0,1 1 0,-5 17 0,9-29-17,0-1 1,1 1-1,-1 0 0,1 0 0,0-1 0,0 1 0,-1 0 0,2 0 0,-1 0 0,0-1 0,1 1 0,-1 0 0,1 0 0,0-1 0,0 1 0,0 0 1,0-1-1,0 1 0,1-1 0,-1 1 0,1-1 0,0 0 0,-1 0 0,1 0 0,0 0 0,0 0 0,0 0 0,1 0 0,-1-1 0,4 3 1,17 3-2247,-8-11-5043,-9-7-604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6.922"/>
    </inkml:context>
    <inkml:brush xml:id="br0">
      <inkml:brushProperty name="width" value="0.025" units="cm"/>
      <inkml:brushProperty name="height" value="0.025" units="cm"/>
    </inkml:brush>
  </inkml:definitions>
  <inkml:trace contextRef="#ctx0" brushRef="#br0">48 1 8456,'0'0'4644,"0"60"-3458,0-30-226,0-3-543,-2-6 127,-2 0 97,-1-8-321,2-5-352,-1-3-1409,-1-3-2947</inkml:trace>
  <inkml:trace contextRef="#ctx0" brushRef="#br0" timeOffset="1">21 344 14061,'0'0'3011,"0"62"-2114,-3-34-160,0-8-513,1-7-128,-1-6-64,0-3-1473</inkml:trace>
  <inkml:trace contextRef="#ctx0" brushRef="#br0" timeOffset="2">0 607 7751,'0'0'2595,"3"63"-2339,-2-39 224,1-6 321,-2-5-96,0-12-577</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9.663"/>
    </inkml:context>
    <inkml:brush xml:id="br0">
      <inkml:brushProperty name="width" value="0.025" units="cm"/>
      <inkml:brushProperty name="height" value="0.025" units="cm"/>
    </inkml:brush>
  </inkml:definitions>
  <inkml:trace contextRef="#ctx0" brushRef="#br0">0 0 17809,'0'0'13036,"29"48"-22004,-16-44 2369,-3 0-3618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0.006"/>
    </inkml:context>
    <inkml:brush xml:id="br0">
      <inkml:brushProperty name="width" value="0.025" units="cm"/>
      <inkml:brushProperty name="height" value="0.025" units="cm"/>
    </inkml:brush>
  </inkml:definitions>
  <inkml:trace contextRef="#ctx0" brushRef="#br0">143 0 12268,'0'0'5552,"-11"8"-1549,-121 68 6455,216-70-11584,-74-5 849,0 0 0,1 1-1,-1 0 1,0 1 0,0 0 0,0 1 0,-1 0 0,18 10-1,-24-13 314,-1 0-1,1 1 1,0 0 0,-1-1-1,1 1 1,-1 0-1,1 0 1,-1 0-1,0 1 1,0-1-1,0 0 1,0 1-1,0 0 1,-1-1-1,1 1 1,-1 0-1,0 0 1,0 0-1,0 0 1,0 0-1,0 0 1,-1 0 0,1 0-1,-1 0 1,0 0-1,0 0 1,0 0-1,0 0 1,0 0-1,-1 0 1,1 1-1,-1-1 1,-1 4-1,-1-3 58,0 0-1,0 0 0,0 0 0,0 0 1,-1-1-1,1 1 0,-1-1 1,0 0-1,0 0 0,0 0 1,0-1-1,-1 1 0,1-1 1,-1 0-1,0 0 0,1-1 1,-11 3-1,-1 0 217,-1-1 0,0-1 1,-32 1-1,48-3-378,0 0 1,0 0-1,0 0 0,1 0 1,-1 0-1,0 0 1,0-1-1,0 1 0,1 0 1,-1-1-1,0 1 0,1 0 1,-1-1-1,0 1 0,1-1 1,-1 1-1,0-1 1,1 1-1,-1-1 0,1 1 1,-1-1-1,1 0 0,-1 1 1,1-1-1,-1 0 0,1 0 1,0 1-1,0-1 1,-1 0-1,1 0 0,0 1 1,0-1-1,0 0 0,-1-1 1,1 0-809,0-1 1,0 1-1,0-1 1,1 1-1,-1-1 1,0 1-1,1 0 1,-1-1 0,1 1-1,2-4 1,8-10-17382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0.738"/>
    </inkml:context>
    <inkml:brush xml:id="br0">
      <inkml:brushProperty name="width" value="0.025" units="cm"/>
      <inkml:brushProperty name="height" value="0.025" units="cm"/>
    </inkml:brush>
  </inkml:definitions>
  <inkml:trace contextRef="#ctx0" brushRef="#br0">234 53 5830,'0'0'11039,"5"-8"-7702,14-25 85,-19 33-3314,0-1-1,0 1 1,0-1 0,0 1 0,0-1 0,0 1-1,0 0 1,0-1 0,0 1 0,-1-1 0,1 1-1,0 0 1,0-1 0,0 1 0,0-1 0,-1 1-1,1 0 1,0-1 0,0 1 0,-1 0 0,1-1 0,0 1-1,-1 0 1,1-1 0,0 1 0,-1 0 0,1 0-1,0-1 1,-1 1 0,1 0 0,-1 0 0,1 0-1,-1 0 1,1 0 0,0 0 0,-1-1 0,1 1 0,-1 0-1,1 0 1,-1 0 0,1 0 0,0 0 0,-1 1-1,1-1 1,-2 0 0,-25 0 818,23 0-587,-13 2-208,0 0 0,0 1 0,0 1 0,0 1 0,1 0 0,0 1 0,0 1 1,1 0-1,-1 1 0,-24 19 0,39-27-133,1 0 0,-1 0 0,1 0 1,-1 0-1,1 1 0,0-1 0,-1 0 0,1 0 1,-1 1-1,1-1 0,0 0 0,-1 1 1,1-1-1,0 0 0,-1 1 0,1-1 1,0 1-1,0-1 0,-1 0 0,1 1 0,0-1 1,0 1-1,0-1 0,0 1 0,0-1 1,-1 1-1,1-1 0,0 1 0,0-1 1,0 1-1,0-1 0,0 0 0,0 1 1,1-1-1,-1 1 0,0-1 0,0 1 0,0-1 1,0 1-1,0-1 0,1 1 0,-1-1 1,0 0-1,1 1 0,-1-1 0,0 0 1,0 1-1,1-1 0,-1 0 0,1 1 0,-1-1 1,0 0-1,1 1 0,-1-1 0,1 0 1,-1 0-1,0 0 0,1 1 0,-1-1 1,1 0-1,-1 0 0,1 0 0,-1 0 0,1 0 1,-1 0-1,1 0 0,47 10-222,-31-8 134,1 3-83,0 0-1,1 1 1,-2 1-1,25 13 0,-39-19 155,0 1-1,0 0 1,1 1 0,-2-1-1,1 1 1,0-1-1,0 1 1,-1 0-1,0 0 1,1 0-1,-1 0 1,0 0-1,1 4 1,-2-5 26,-1 1-1,1-1 1,-1 0 0,0 1-1,1-1 1,-1 1-1,-1-1 1,1 1 0,0-1-1,0 0 1,-1 1 0,0-1-1,1 1 1,-1-1 0,0 0-1,0 0 1,0 0-1,0 1 1,-1-1 0,1 0-1,-1 0 1,-2 2 0,-3 5 121,-1-1 1,0-1 0,0 1 0,0-1-1,-1-1 1,-1 0 0,1 0 0,-1 0-1,0-1 1,0-1 0,0 0 0,-1 0-1,1-1 1,-1 0 0,0-1 0,-12 1-1,22-3-141,1 0 0,-1 0 0,1 0 0,-1 0 0,1 0 0,-1 0 0,1 0 0,-1 0 0,1 0 0,-1 0 0,1 0 0,-1 0 0,1 0-1,-1 0 1,1-1 0,-1 1 0,1 0 0,-1 0 0,1-1 0,-1 1 0,1 0 0,0-1 0,-1 1 0,1 0 0,0-1 0,-1 1 0,1-1 0,0 1 0,-1 0-1,1-1 1,0 1 0,0-1 0,0 1 0,-1-1 0,1 1 0,0-1 0,0 0 0,8-21-1650,24-20-3054,4 3-947,6-6-2135</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1.189"/>
    </inkml:context>
    <inkml:brush xml:id="br0">
      <inkml:brushProperty name="width" value="0.025" units="cm"/>
      <inkml:brushProperty name="height" value="0.025" units="cm"/>
    </inkml:brush>
  </inkml:definitions>
  <inkml:trace contextRef="#ctx0" brushRef="#br0">147 1 16303,'0'0'6631,"-5"12"-4747,-40 68 1098,22-40-1641,1 0-1,-24 64 1,45-103-1338,0 1 0,0-1-1,1 1 1,-1-1 0,1 1-1,-1-1 1,1 1 0,0 0 0,0-1-1,0 1 1,-1-1 0,2 1 0,-1 0-1,0-1 1,0 1 0,0-1-1,1 1 1,-1 0 0,1-1 0,-1 1-1,1-1 1,0 1 0,-1-1 0,2 2-1,0-2 2,-1 0-1,1-1 0,-1 1 1,1-1-1,0 1 0,-1-1 0,1 0 1,-1 0-1,1 0 0,0 0 1,-1 0-1,1 0 0,0 0 1,-1 0-1,1-1 0,-1 1 1,1 0-1,-1-1 0,3 0 1,9-5-206,1 0 0,-1-1 0,23-15 0,-28 16 23,-4 3 126,0-1 1,0 1-1,1 0 1,0 0-1,-1 1 0,1 0 1,0 0-1,0 0 1,0 0-1,10-2 0,-14 7 72,0 0-1,0 0 0,0 0 0,-1 0 1,0 0-1,1 0 0,-1 0 0,0 0 0,-1 6 1,1-5 65,-15 109 856,15-112-921,0-1-1,0 1 1,0-1 0,0 1-1,0-1 1,1 1 0,-1-1-1,0 1 1,0-1 0,1 1-1,-1-1 1,0 1 0,1-1-1,-1 1 1,1-1 0,-1 0-1,0 1 1,1-1 0,-1 0-1,1 1 1,-1-1 0,1 0-1,-1 1 1,1-1 0,0 0-1,-1 0 1,1 0 0,-1 0-1,1 0 1,-1 1 0,1-1-1,-1 0 1,1 0 0,0 0-1,-1 0 1,1-1 0,-1 1-1,1 0 1,-1 0 0,1 0-1,0 0 1,-1-1 0,1 1-1,-1 0 1,1 0 0,-1-1-1,1 0 1,29-14 238,-8-3-252,-1-1 0,-1-2 0,20-24 0,25-27-9,-65 72 4,1 0 0,-1-1 0,0 1 0,0-1 0,1 1 0,-1 0 0,0-1 0,0 1 0,1 0 0,-1-1 0,0 1 0,1 0 0,-1 0 0,1-1 0,-1 1 0,0 0 0,1 0 0,-1 0 0,1 0 0,-1-1 0,0 1 0,1 0 0,-1 0 0,1 0 0,-1 0 0,1 0 0,-1 0 0,1 0 0,-1 0 0,0 0 0,1 0 0,-1 0 0,2 1 0,-2 14 0,-11 24 0,-7 0 0,12-28 0,0-1 0,1 1 0,1 0 0,-1 0 0,2 0 0,0 0 0,0 1 0,1-1 0,-1 14 0,3-24-15,0-1 1,1 1-1,-1-1 1,0 1-1,1-1 1,-1 1-1,0-1 1,1 0-1,-1 1 1,1-1-1,-1 0 0,1 1 1,-1-1-1,1 0 1,-1 1-1,1-1 1,-1 0-1,1 0 1,-1 0-1,1 1 1,0-1-1,-1 0 0,1 0 1,-1 0-1,1 0 1,-1 0-1,1 0 1,0 0-1,-1 0 1,1 0-1,-1-1 1,1 1-1,-1 0 0,1 0 1,-1 0-1,1-1 1,0 1-1,0-1 1,23-9-3492,3-11-4176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2.313"/>
    </inkml:context>
    <inkml:brush xml:id="br0">
      <inkml:brushProperty name="width" value="0.025" units="cm"/>
      <inkml:brushProperty name="height" value="0.025" units="cm"/>
    </inkml:brush>
  </inkml:definitions>
  <inkml:trace contextRef="#ctx0" brushRef="#br0">191 22 8904,'0'0'18375,"-3"11"-17403,-73 200 815,51-151-1105,2 0 1,3 2-1,-21 117 0,40-207-811,0 6-100,0 0-1,5-35 0,-4 52 204,1 0 0,0-1 0,0 1 0,0 0 0,1 0 0,0 0 0,0 0 0,0 0 0,0 1 0,1-1 0,0 1 0,0-1 0,0 1 0,0 0 0,1 0-1,0 0 1,6-5 0,55-30 76,-30 19 99,-2-1 0,0-2 0,53-47 0,-66 51-69,-2 0 1,0 0-1,-1-2 0,-1 0 0,-1-1 0,-1-1 0,21-47 0,-63 104-80,-13 31 0,3 1 0,2 3 0,-36 98 0,65-128 0,11-29 0,9-23 0,-7 3 0,0-1 0,-1 0 0,0 0 0,-1 0 0,0-1 0,-1 1 0,4-23 0,-3 2 0,-1-54 0,-3 86 0,0 0 0,-1 1 0,1-1 0,0 0 0,-1 1 0,1-1 0,0 0 0,-1 0 0,1 1 0,-1-1 0,1 0 0,0 0 0,-1 0 0,1 1 0,-1-1 0,1 0 0,0 0 0,-1 0 0,1 0 0,-1 0 0,1 0 0,-1 0 0,1 0 0,-1 0 0,1 0 0,0 0 0,-1 0 0,1 0 0,-1 0 0,1-1 0,-1 1 0,1 0 0,0 0 0,-1 0 0,1-1 0,-1 1 0,1 0 0,0 0 0,-1-1 0,1 1 0,0 0 0,0-1 0,-1 1 0,1 0 0,0-1 0,0 1 0,-1-1 0,1 1 0,0 0 0,0-1 0,0 1 0,0-1 0,-1 1 0,1-1 0,0 1 0,0-1 0,0 1 0,0 0 0,0-1 0,0 1 0,0-1 0,0 1 0,1-1 0,-1 1 0,0 0 0,0-1 0,0 0 0,-22 30 0,21-27-17,-1 0 0,1 0 0,0 0 0,0 0 0,0 1 0,1-1 0,-1 0 0,0 0 0,1 1 0,0-1 0,-1 0 0,1 1 0,0-1 0,0 0 0,0 1-1,1-1 1,-1 0 0,0 1 0,1-1 0,1 3 0,-1-3-50,1-1 0,0 1-1,-1-1 1,1 1 0,0-1-1,0 0 1,0 0-1,0 0 1,1 0 0,-1 0-1,0-1 1,0 1 0,0 0-1,1-1 1,-1 0-1,0 1 1,1-1 0,-1 0-1,0 0 1,3-1 0,53-2-5036,-39 0 728,-1-1 0,0 0-1,24-10 1,-3-3-69,-2-6 5495,-5-4 8253,-24 17 3415,-20 17-9199,-21 17-2703,28-19-700,0 1 0,0-1 0,1 1 0,0 0 0,0 0 0,0 0 0,-4 9 1,8-14-108,-1 1 1,1-1 0,-1 0-1,1 1 1,0-1 0,0 1 0,0-1-1,-1 0 1,1 1 0,0-1 0,1 1-1,-1-1 1,0 0 0,0 1 0,1-1-1,-1 0 1,1 1 0,-1-1 0,1 0-1,-1 0 1,1 1 0,0-1 0,0 0-1,-1 0 1,1 0 0,0 0-1,0 0 1,0 0 0,0 0 0,0 0-1,0 0 1,1 0 0,-1-1 0,0 1-1,0-1 1,1 1 0,-1-1 0,0 1-1,1-1 1,-1 1 0,0-1 0,1 0-1,1 0 1,-3 0-11,17 5-377,-1 0 0,0 0 1,24 13-1,-38-17 306,1 0 0,-1 1 0,1 0 1,-1-1-1,0 1 0,1 0 0,-1 0 1,0 0-1,0 0 0,-1 1 0,1-1 1,0 0-1,1 4 0,-3-4 57,1-1 0,-1 1 1,0-1-1,0 1 0,0-1 0,0 1 0,0 0 0,0-1 0,0 1 1,-1-1-1,1 1 0,-1-1 0,1 1 0,-1-1 0,1 1 0,-1-1 1,0 0-1,0 1 0,1-1 0,-1 0 0,0 1 0,0-1 0,0 0 1,-1 0-1,1 0 0,-2 1 0,-6 6 108,0-2 1,-1 1-1,0-1 0,0-1 1,0 0-1,-1 0 1,1-1-1,-1-1 0,0 0 1,0 0-1,-1-1 0,-12 1 1,12-2-437,0 0 0,-1-1 0,1-1 1,-23-3-1,28 3-596,0-1 1,-1 0-1,1-1 0,0 1 1,0-1-1,1-1 1,-1 1-1,-7-6 1,-26-26-10909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2.656"/>
    </inkml:context>
    <inkml:brush xml:id="br0">
      <inkml:brushProperty name="width" value="0.025" units="cm"/>
      <inkml:brushProperty name="height" value="0.025" units="cm"/>
    </inkml:brush>
  </inkml:definitions>
  <inkml:trace contextRef="#ctx0" brushRef="#br0">0 1 21236,'0'0'1121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3.263"/>
    </inkml:context>
    <inkml:brush xml:id="br0">
      <inkml:brushProperty name="width" value="0.025" units="cm"/>
      <inkml:brushProperty name="height" value="0.025" units="cm"/>
    </inkml:brush>
  </inkml:definitions>
  <inkml:trace contextRef="#ctx0" brushRef="#br0">155 356 4644,'0'0'16619,"4"-8"-13112,-2 4-3212,8-26 2250,-10 30-2498,0-1-1,0 1 1,0-1-1,0 1 1,0-1-1,0 1 0,0 0 1,0-1-1,-1 1 1,1-1-1,0 1 1,0-1-1,0 1 0,-1 0 1,1-1-1,0 1 1,0 0-1,-1-1 1,1 1-1,0 0 1,-1-1-1,1 1 0,-1 0 1,1 0-1,0-1 1,-2 1-1,-22 1 819,17 1-845,0 1 0,0 0-1,1 1 1,-1 0-1,1 0 1,0 0-1,0 0 1,1 1-1,-1 0 1,1 1-1,0-1 1,0 1-1,-4 6 1,1-1-9,0 1-1,1 0 1,1 0-1,0 1 0,0 0 1,-3 14-1,6 3 19,4-29-26,-1-1 0,0 1 0,0 0 1,0 0-1,1-1 0,-1 1 0,1 0 0,-1-1 1,0 1-1,1 0 0,-1-1 0,1 1 0,-1 0 1,1-1-1,0 1 0,-1-1 0,1 1 0,0-1 1,-1 0-1,1 1 0,1 0 0,1-1 8,-1 0-1,1 0 1,0 0-1,0 0 1,0 0-1,-1 0 1,1-1-1,0 1 1,0-1-1,-1 0 1,1 0-1,-1 0 1,1 0-1,-1-1 1,1 1 0,3-3-1,18-13 136,-1-1 0,0-1 0,-1 0 0,-1-2 0,-1-1 0,-1 0-1,-1-2 1,16-27 0,-58 154-365,20-92 224,1 1 0,1 0-1,0 0 1,1 0-1,0 1 1,1 11-1,1-23 6,-1 1-1,1-1 0,-1 0 0,1 1 0,-1-1 0,1 0 0,0 0 1,0 0-1,-1 0 0,1 0 0,0 0 0,0 0 0,0 0 0,0 0 1,0 0-1,1 0 0,-1 0 0,0-1 0,0 1 0,0 0 0,1-1 1,-1 1-1,0-1 0,1 0 0,-1 1 0,0-1 0,1 0 0,-1 0 1,0 0-1,1 0 0,-1 0 0,1 0 0,-1 0 0,0 0 0,1-1 1,-1 1-1,2-1 0,6 0 109,-1-1 1,1 0-1,0-1 1,13-6-1,2-4-88,0 0 1,-1-2-1,0-1 1,-1-1-1,-1-1 0,-1-1 1,-1-1-1,25-31 1,-23 24-21,0-2 1,-2-1-1,-2 0 1,-1-1-1,-1-1 1,13-41-1,-25 66-10,-1-1 0,0 1 0,-1-1 0,2-14 0,-3 21 0,0 1 0,0 0 0,-1-1 0,1 1 0,0 0 0,0-1 0,0 1 0,0 0 0,0-1 0,-1 1 0,1 0 0,0-1 0,0 1 0,-1 0 0,1 0 0,0-1 0,-1 1 0,1 0 0,0 0 0,0-1 0,-1 1 0,1 0 0,0 0 0,-1 0 0,1 0 0,-1 0 0,1 0 0,0-1 0,-1 1 0,1 0 0,0 0 0,-1 0 0,1 0 0,-1 0 0,1 0 0,0 0 0,-1 1 0,1-1 0,0 0 0,-1 0 0,1 0 0,0 0 0,-1 0 0,1 1 0,0-1 0,-1 0 0,1 0 0,0 0 0,-1 1 0,1-1 0,0 0 0,0 1 0,-1-1 0,1 0 0,0 0 0,0 1 0,-21 15 0,-11 12 0,2 1 0,1 2 0,2 0 0,1 2 0,1 1 0,-38 72 0,60-100 0,0-1 0,1 1 0,0 0 0,1 0 0,-1 0 0,1 0 0,0 0 0,0 0 0,1 11 0,0-15 0,1 1 0,-1-1 0,1 1 0,0-1 0,0 1 0,0-1 0,0 1 0,0-1 0,0 0 0,1 1 0,-1-1 0,1 0 0,-1 0 0,1 0 0,0 0 0,0-1 0,0 1 0,0 0 0,0-1 0,0 0 0,1 1 0,-1-1 0,0 0 0,4 1 0,5 2-541,1 0-1,-1-1 1,1 0 0,21 1-1,-17-3-820,-1 0 0,1-2 0,0 0 0,-1 0 0,1-1 0,15-5 0,9-8-8017</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3.619"/>
    </inkml:context>
    <inkml:brush xml:id="br0">
      <inkml:brushProperty name="width" value="0.025" units="cm"/>
      <inkml:brushProperty name="height" value="0.025" units="cm"/>
    </inkml:brush>
  </inkml:definitions>
  <inkml:trace contextRef="#ctx0" brushRef="#br0">144 12 12268,'0'0'19325,"-11"-4"-19117,6 3-199,0-1 0,0 1 1,0 0-1,0 0 0,-1 0 1,1 1-1,0 0 1,-7 0-1,10 1-15,0-1 0,-1 1 0,1-1 1,0 1-1,0 0 0,0 0 0,0 0 0,0 0 1,1 0-1,-1 0 0,0 0 0,0 1 0,1-1 0,-1 1 1,1-1-1,-1 1 0,1 0 0,0-1 0,-1 1 1,1 0-1,0 0 0,0 0 0,0 0 0,1 0 1,-1 0-1,0 0 0,1 0 0,-1 0 0,1 0 0,0 4 1,0-5-49,0 0 0,0 0 0,0 1 0,1-1 0,-1 0 0,0 0 0,1 0 0,-1 0 0,1 0-1,-1 0 1,1 0 0,0 0 0,-1 0 0,1 0 0,0 0 0,0-1 0,0 1 0,-1 0 0,1 0 0,0-1 0,0 1 0,0 0 0,0-1 0,0 1 0,0-1 0,1 0 0,-1 1 0,0-1 0,2 1 0,44 9-521,-29-6-64,-8-2 288,1 1 0,-1 1-1,0 0 1,0 0 0,-1 1 0,18 12 0,-25-16 383,-1 0 1,1 1 0,-1-1-1,0 0 1,1 0-1,-1 1 1,0-1 0,0 1-1,0-1 1,0 1-1,0 0 1,-1-1 0,1 1-1,0 0 1,-1 0-1,1-1 1,-1 1 0,0 0-1,1 2 1,-2-1 118,1-1 0,-1 0 0,0 1 0,0-1 0,0 0 0,0 0 0,0 0 0,0 1 0,-1-1 0,1 0 0,-1-1-1,1 1 1,-1 0 0,0 0 0,0-1 0,0 1 0,0-1 0,-4 3 0,-6 5 86,-1-1-1,0 0 0,-1-1 0,0 0 0,0-1 1,0-1-1,-1 0 0,1-1 0,-1 0 1,0-1-1,-17 0 0,32-3-290,-1 0 0,0 0 0,1 0 0,-1 0 0,1 0 0,-1 0 0,1 0 0,-1 0 0,0 0-1,1 0 1,-1 0 0,1-1 0,-1 1 0,1 0 0,-1 0 0,1-1 0,-1 1 0,1 0 0,-1-1 0,1 1 0,-1-1 0,1 1 0,0 0 0,-1-1 0,1 1 0,0-1 0,-1 1 0,1-1 0,0 1-1,0-1 1,-1 0 0,1 1 0,0-1 0,0 1 0,0-1 0,0 1 0,0-1 0,0 0 0,0 1 0,0-1 0,0 1 0,0-1 0,0 1 0,0-1 0,0 0 0,0 1 0,1-1 0,-1 1-1,0-2 1,1-1-465,1 1 0,-1-1 0,0 0-1,1 1 1,-1-1 0,1 1-1,0-1 1,-1 1 0,4-4 0,23-14-5364,6-1-1479</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3.962"/>
    </inkml:context>
    <inkml:brush xml:id="br0">
      <inkml:brushProperty name="width" value="0.025" units="cm"/>
      <inkml:brushProperty name="height" value="0.025" units="cm"/>
    </inkml:brush>
  </inkml:definitions>
  <inkml:trace contextRef="#ctx0" brushRef="#br0">209 24 18674,'0'0'4238,"-9"0"-666,0 0-3248,-1 1 0,0 0 1,1 1-1,0 0 0,-1 0 1,1 1-1,0 0 0,0 1 1,0 0-1,1 0 0,-9 6 1,10-6-263,1 0 1,0 0-1,1 0 1,-1 1-1,1 0 1,0 0-1,0 0 1,0 1-1,1 0 0,0 0 1,0 0-1,0 0 1,1 1-1,0-1 1,0 1-1,-3 12 1,6-17-54,-1-1 0,1 1 0,0 0 0,0-1-1,1 1 1,-1-1 0,0 1 0,0-1 0,1 1 0,-1-1 0,1 1 0,-1-1 0,1 1 0,0-1 0,0 0 0,-1 1 0,1-1 0,0 0 0,0 0 0,0 1 0,0-1 0,0 0-1,1 0 1,-1 0 0,0 0 0,1-1 0,-1 1 0,0 0 0,1 0 0,-1-1 0,1 1 0,-1-1 0,1 1 0,-1-1 0,1 0 0,-1 1 0,1-1 0,-1 0 0,4 0 0,8 1 97,0-1 1,1 0 0,19-3 0,-29 2-75,6 0-6,-1-1 1,0-1 0,1 1-1,-1-2 1,0 1 0,-1-1-1,1-1 1,-1 1 0,1-2-1,-1 1 1,9-9 0,-13 11-18,0-1-1,0 0 1,0 0 0,0 0-1,-1 0 1,1 0 0,-1-1 0,-1 0-1,1 1 1,0-1 0,-1 0 0,0 0-1,0-1 1,-1 1 0,1 0 0,-1-1-1,-1 1 1,1 0 0,-1-1 0,1 1-1,-2-7 1,0 10-81,0 0 0,0-1 0,0 1 1,0 0-1,-1 0 0,1 0 0,-1 0 0,0 0 0,1 0 1,-1 0-1,0 0 0,0 1 0,0-1 0,0 1 0,-1-1 1,1 1-1,0 0 0,0 0 0,-1 0 0,1 0 0,-1 1 1,1-1-1,-1 0 0,1 1 0,-1 0 0,1 0 0,-1-1 1,-3 2-1,-11-2-2264,-1 0 0,-27 4 0,27 0-10322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4.462"/>
    </inkml:context>
    <inkml:brush xml:id="br0">
      <inkml:brushProperty name="width" value="0.025" units="cm"/>
      <inkml:brushProperty name="height" value="0.025" units="cm"/>
    </inkml:brush>
  </inkml:definitions>
  <inkml:trace contextRef="#ctx0" brushRef="#br0">0 462 4420,'0'0'21348,"8"1"-18791,-2-1-2403,-1-1 0,1 1-1,-1-1 1,1 0-1,-1 0 1,0-1 0,1 0-1,-1 0 1,0 0-1,0 0 1,0-1 0,-1 0-1,1 0 1,4-4-1,70-62 1703,-44 36-1574,229-222-282,-196 187 0,-58 60 0,-7 11 0,-5 6 0,-13 29 0,-2-1 0,-23 41 0,10-23 0,21-38 6,-1 0-44,1 1-1,0 0 1,1 0-1,1 1 1,1 0-1,0 0 1,2 1-1,0 0 1,-1 21-1,-6-53-10323,6 8 7458,-9-12-5648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7.251"/>
    </inkml:context>
    <inkml:brush xml:id="br0">
      <inkml:brushProperty name="width" value="0.025" units="cm"/>
      <inkml:brushProperty name="height" value="0.025" units="cm"/>
    </inkml:brush>
  </inkml:definitions>
  <inkml:trace contextRef="#ctx0" brushRef="#br0">9 0 10570,'0'0'9641,"0"68"-8071,-6-54-545,4-6-225,1-4 225</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4.804"/>
    </inkml:context>
    <inkml:brush xml:id="br0">
      <inkml:brushProperty name="width" value="0.025" units="cm"/>
      <inkml:brushProperty name="height" value="0.025" units="cm"/>
    </inkml:brush>
  </inkml:definitions>
  <inkml:trace contextRef="#ctx0" brushRef="#br0">0 229 7527,'0'0'18193,"53"-8"-16527,-16 3-641,8 0-737,8 1-224,3-3-448,-1-1-3011,1-5-4197</inkml:trace>
  <inkml:trace contextRef="#ctx0" brushRef="#br0" timeOffset="1">668 1 10730,'0'0'16752,"-49"62"-15631,32-31-576,1 4-385,3-1-96,1 1 0,3-3-449,0-1-1184,3-9-1218,1-7-1120,-2-8-1987</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5.163"/>
    </inkml:context>
    <inkml:brush xml:id="br0">
      <inkml:brushProperty name="width" value="0.025" units="cm"/>
      <inkml:brushProperty name="height" value="0.025" units="cm"/>
    </inkml:brush>
  </inkml:definitions>
  <inkml:trace contextRef="#ctx0" brushRef="#br0">0 36 14894,'0'0'6374,"11"-6"-4383,9-1-1756,0 1 0,1 1 0,-1 1 0,1 1 0,0 0 0,0 2 0,39 1-1,-38 2-227,0 0 0,1 2-1,39 11 1,-53-12-3,-1 0 0,1 0 0,-1 1 1,1 0-1,-1 0 0,-1 1 0,1 0 0,-1 1 0,1 0 0,-2 0 0,1 0 0,7 9 1,-12-11 148,0 0 0,0 0 0,0 0 0,-1 1 1,1-1-1,-1 0 0,0 1 0,0-1 0,-1 1 1,1 0-1,-1-1 0,0 1 0,0-1 0,-1 1 1,1-1-1,-1 1 0,0-1 0,0 1 1,-1-1-1,1 0 0,-1 1 0,0-1 0,0 0 1,-4 6-1,-3 5 590,-1-1 1,-1 1 0,0-2-1,-26 25 1,23-25-744,-1 0 0,-1-1 0,0-1 0,-1 0 0,-27 12 0,36-20 0,1 1 0,0-2 0,-1 1 0,0-1 0,0 0 0,1 0 0,-1-1 0,0 0 0,0-1 0,0 1 0,0-2 0,-1 1 0,1-1 0,1 0 0,-1-1 0,-12-3 0,18 3-74,-1 1 1,0 0-1,1-1 0,0 0 1,-1 1-1,1-1 0,0 0 0,0 0 1,0-1-1,0 1 0,0 0 1,0-1-1,1 1 0,-1-1 1,1 1-1,0-1 0,-2-3 0,1-2-790,0 1 0,0-1-1,1 1 1,0-1 0,0-10-1,1-13-8413</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5.504"/>
    </inkml:context>
    <inkml:brush xml:id="br0">
      <inkml:brushProperty name="width" value="0.025" units="cm"/>
      <inkml:brushProperty name="height" value="0.025" units="cm"/>
    </inkml:brush>
  </inkml:definitions>
  <inkml:trace contextRef="#ctx0" brushRef="#br0">151 0 11659,'0'9'7773,"-2"14"-5688,-1 1 0,-2 0 0,0-1 0,-12 34 0,7-27-1382,1 1 0,-7 51 0,14 47-1845,2-129 1026,0 0-1,0 1 1,0-1 0,0 0 0,0 1 0,0-1 0,0 0-1,0 0 1,0 1 0,0-1 0,0 0 0,0 0 0,0 1-1,0-1 1,-1 0 0,1 0 0,0 1 0,0-1 0,0 0-1,0 0 1,-1 1 0,1-1 0,0 0 0,0 0 0,0 0-1,-1 0 1,1 0 0,0 1 0,0-1 0,-1 0 0,1 0-1,0 0 1,-1 0 0,1 0 0,0 0 0,0 0 0,-1 0-1,1 0 1,0 0 0,-1 0 0,1 0 0,0 0 0,-1 0-1,-18-7-3502,-13-15-3281,9 0 291</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5.847"/>
    </inkml:context>
    <inkml:brush xml:id="br0">
      <inkml:brushProperty name="width" value="0.025" units="cm"/>
      <inkml:brushProperty name="height" value="0.025" units="cm"/>
    </inkml:brush>
  </inkml:definitions>
  <inkml:trace contextRef="#ctx0" brushRef="#br0">1 16 9545,'0'0'15759,"83"-15"-15503,-38 15-160,10 0-352,2 0-1442,1 0-1569,1 0-1793,-3 0-4357</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6.188"/>
    </inkml:context>
    <inkml:brush xml:id="br0">
      <inkml:brushProperty name="width" value="0.025" units="cm"/>
      <inkml:brushProperty name="height" value="0.025" units="cm"/>
    </inkml:brush>
  </inkml:definitions>
  <inkml:trace contextRef="#ctx0" brushRef="#br0">163 18 6342,'0'0'22208,"-11"-3"-21098,4 1-1005,0 1-1,0 0 0,0 0 1,0 1-1,0 0 1,0 0-1,-1 1 1,1 0-1,0 0 1,-10 3-1,13-3-44,1 1-1,-1-1 1,1 0 0,0 1-1,-1 0 1,1 0 0,0 0-1,0 0 1,0 0 0,0 0-1,1 1 1,-1 0 0,1-1-1,-1 1 1,1 0 0,0 0-1,0 1 1,0-1 0,0 0-1,1 0 1,0 1 0,-1-1-1,1 1 1,0 0 0,1-1-1,-2 6 1,3-7-54,-1 0 0,0 0 1,0 0-1,1-1 0,-1 1 0,1 0 1,0 0-1,-1-1 0,1 1 0,0 0 1,0-1-1,0 1 0,0-1 0,0 1 1,0-1-1,1 1 0,-1-1 0,0 0 0,1 0 1,-1 0-1,1 0 0,-1 0 0,1 0 1,0 0-1,-1 0 0,1-1 0,0 1 1,0 0-1,-1-1 0,1 0 0,0 1 1,0-1-1,0 0 0,2 0 0,12 2 36,0-1 0,30-1 0,-37-1-39,2 0-3,0 0 0,1-1 0,-1 0 0,0-1 0,0-1 0,17-7 0,-26 10 0,1 0 0,0 0 0,-1 0 0,1 0 0,0-1 0,-1 1 0,0-1 0,1 0 0,-1 1 0,0-1 0,0 0 0,0 0 0,0-1 0,0 1 0,0 0 0,-1-1 0,1 1 0,-1-1 0,0 1 0,0-1 0,0 0 0,0 1 0,0-1 0,0 0 0,-1 0 0,1 0 0,-1 0 0,0 1 0,0-1 0,0 0 0,0-4 0,-1 5-16,-1 0-1,1 0 1,0 0 0,-1 0 0,1 0-1,-1 0 1,1 0 0,-1 0 0,0 0-1,0 1 1,0-1 0,0 1 0,0-1-1,0 1 1,0 0 0,0 0 0,-1 0-1,1 0 1,0 0 0,-1 1 0,1-1-1,-1 1 1,-3-1 0,-65-3-2348,61 4 1467,-1 0-7640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7.170"/>
    </inkml:context>
    <inkml:brush xml:id="br0">
      <inkml:brushProperty name="width" value="0.025" units="cm"/>
      <inkml:brushProperty name="height" value="0.025" units="cm"/>
    </inkml:brush>
  </inkml:definitions>
  <inkml:trace contextRef="#ctx0" brushRef="#br0">12 26 8680,'0'0'15818,"6"11"-15167,2 7-270,-1 1 0,-1 0 0,0 1 0,-2-1 0,0 1 0,-1 0 0,0 20 0,-2-27-273,4 48 440,-3 0 0,-10 106-1,7-190 893,0-33-1330,-12-65 1,11 112-113,-11-40 27,12 46-28,1 0 1,-1 1-1,0-1 0,0 1 1,-1 0-1,1-1 1,-1 1-1,1 0 0,-1 0 1,1 0-1,-1 0 0,0 0 1,0 0-1,-4-3 1,5 9-46,0 0 1,1-1-1,-1 1 1,1 0-1,0-1 0,0 1 1,0 0-1,0-1 1,2 6-1,-1-4 46,1 1 0,0-1 0,0 0 0,0 1 0,1-1 0,0-1 0,0 1 0,0 0 0,1-1 0,-1 1 0,1-1 0,0 0 0,0 0 0,1-1 0,-1 1 0,1-1 0,0 0 0,-1 0 0,1 0 0,1-1 0,-1 0 0,0 0 0,1 0-1,-1-1 1,11 2 0,-7-2 47,0 0 0,0 0 0,0-2 0,0 1 0,0-1 1,0 0-1,0-1 0,0 0 0,0 0 0,0-1 0,-1 0 0,1-1 0,-1 0 0,0 0 0,12-9 0,-6 3 4,-2-1 0,1-1 0,-1 0 0,-1-1 0,-1 0 0,1 0 1,-2-1-1,0-1 0,-1 0 0,0 0 0,-1 0 0,-1-1 0,0 0 0,-2 0 0,1 0 1,-2-1-1,0 0 0,-1 0 0,0-22 0,-2 39-50,0 0 1,0 0-1,0-1 1,0 1-1,0 0 1,0 0-1,0-1 1,0 1-1,1 0 1,-1 0-1,0-1 1,0 1-1,0 0 1,0 0-1,0-1 1,0 1-1,0 0 1,-1 0-1,1-1 1,0 1-1,0 0 1,0 0-1,0-1 1,0 1-1,0 0 1,0 0-1,0-1 1,-1 1-1,1 0 1,0 0-1,0 0 1,0-1-1,-1 1 1,1 0-1,0 0 1,0 0-1,0 0 1,-1 0-1,1-1 1,0 1-1,0 0 1,-1 0-1,1 0 1,0 0-1,0 0 1,-1 0-1,1 0 1,0 0-1,0 0 1,-1 0-1,1 0 1,0 0-1,0 0 1,-1 0-1,1 0 1,0 0-1,0 0 1,-1 0-1,1 0 1,0 1-1,0-1 1,-1 0-1,1 0 1,0 0-1,0 0 1,0 0-1,-1 1 1,1-1-1,-13 17-81,-1 18 94,1 1 0,2 1 0,1 0 0,3 0 1,0 1-1,-1 55 0,7-84-8,1 0 1,0 0-1,0 0 1,1 0-1,0 0 1,0 0-1,1 0 1,4 11-1,-5-17-4,1 0-1,0 0 1,0 0 0,0 0-1,0-1 1,0 1 0,1-1-1,-1 1 1,1-1 0,0 0-1,0 0 1,0 0 0,0 0 0,0 0-1,0-1 1,0 1 0,0-1-1,1 0 1,-1 0 0,1 0-1,-1-1 1,0 1 0,1-1-1,4 0 1,3 1 0,-1-1 0,0-1 0,0 0 0,1 0 0,-1-1 0,0 0 0,0-1 0,0 0 0,-1-1 0,1 0 0,-1 0 0,0-1 0,0 0 0,0 0 0,12-11 0,-15 11 0,0-1 0,0 0 0,0 0 0,0 0 0,-1-1 0,0 1 0,-1-1 0,1-1 0,-1 1 0,-1-1 0,1 1 0,-1-1 0,-1 0 0,1 0 0,-1-1 0,-1 1 0,1 0 0,-2 0 0,1-15 0,-1 22 0,0 0 0,0 0 0,0 0 0,0 0 0,0 0 0,-1 0 0,1 0 0,0 0 0,-1 0 0,1 0 0,0 0 0,-1 0 0,1 0 0,-1 1 0,1-1 0,-1 0 0,0 0 0,1 0 0,-1 1 0,0-1 0,0 0 0,1 1 0,-1-1 0,0 1 0,0-1 0,0 1 0,0-1 0,0 1 0,0 0 0,0-1 0,0 1 0,0 0 0,0 0 0,0-1 0,0 1 0,0 0 0,0 0 0,0 0 0,0 0 0,0 1 0,0-1 0,0 0 0,1 0 0,-3 1 0,0 0 0,-1 0 0,1 0 0,-1 0 0,1 1 0,0-1 0,0 1 0,0 0 0,0 0 0,0 0 0,0 1 0,-3 2 0,-2 5 0,0 1 0,1-1 0,0 1 0,1 0 0,0 1 0,1 0 0,1-1 0,-6 21 0,9-29 0,0 1 0,0-1 0,0 1 0,1-1 0,0 1 0,-1 0 0,1-1 0,0 1 0,1-1 0,-1 1 0,1-1 0,-1 1 0,1-1 0,0 1 0,0-1 0,1 0 0,-1 1 0,1-1 0,-1 0 0,1 0 0,0 0 0,0 0 0,1 0 0,-1-1 0,1 1 0,-1-1 0,1 1 0,0-1 0,0 0 0,0 0 0,0 0 0,0-1 0,0 1 0,5 1 0,2 0-327,1 0 0,-1-1 0,1 0 0,19 1 0,-16-3-810,1-1-1,0 0 0,-1 0 0,0-2 0,25-6 1,14-12-6641</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3.900"/>
    </inkml:context>
    <inkml:brush xml:id="br0">
      <inkml:brushProperty name="width" value="0.025" units="cm"/>
      <inkml:brushProperty name="height" value="0.025" units="cm"/>
    </inkml:brush>
  </inkml:definitions>
  <inkml:trace contextRef="#ctx0" brushRef="#br0">80 0 14350,'0'0'13970,"-9"8"-13062,2-1-788,1 0 1,-1 1 0,1 0 0,1 0 0,-1 0-1,1 1 1,1 0 0,0 0 0,0 0-1,1 0 1,0 0 0,0 1 0,1 0 0,0-1-1,0 15 1,1-17-49,1-1 1,0 0-1,0 1 0,0-1 0,1 0 1,0 1-1,0-1 0,1 0 0,2 9 0,-3-14-57,-1 0 0,1 0-1,0 0 1,0 0 0,0 0 0,-1 0-1,1 0 1,0 0 0,0 0-1,0 0 1,1 0 0,-1 0-1,0-1 1,0 1 0,0 0-1,0-1 1,1 1 0,-1-1-1,2 1 1,0-1 9,0 0 1,0 0 0,0 0-1,-1 0 1,1-1-1,0 1 1,0-1-1,0 0 1,0 1-1,-1-1 1,1-1-1,4-1 1,2-2-7,0-1-1,-1-1 1,1 0 0,-1 0 0,0 0 0,-1-1 0,0 0-1,0-1 1,-1 1 0,7-13 0,4-7 7,-2-1 1,13-33-1,-38 98-25,2 0 0,-5 56 0,13-91 0,-1 1 0,1-1 0,0 0 0,0 0 0,0 0 0,0 0 0,1 0 0,-1 0 0,0 0 0,0 0 0,1 0 0,-1 0 0,0 0 0,1 0 0,-1 0 0,1 0 0,0 0 0,-1 0 0,1 0 0,0 0 0,-1 0 0,1 0 0,0-1 0,0 1 0,0 0 0,0-1 0,-1 1 0,1 0 0,0-1 0,0 0 0,0 1 0,0-1 0,1 1 0,-1-1 0,0 0 0,0 0 0,0 1 0,0-1 0,0 0 0,0 0 0,0 0 0,0 0 0,0-1 0,1 1 0,-1 0 0,0 0 0,0-1 0,0 1 0,0 0 0,0-1 0,1 0 0,5-2 0,-1 0 0,1 0 0,-1 0 0,0-1 0,0 0 0,10-9 0,-10 8-650,0 0 1,-1-1-1,1 1 0,-1-1 1,-1-1-1,1 1 0,-1-1 1,0 1-1,3-10 0,-5 6-7106</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4.384"/>
    </inkml:context>
    <inkml:brush xml:id="br0">
      <inkml:brushProperty name="width" value="0.025" units="cm"/>
      <inkml:brushProperty name="height" value="0.025" units="cm"/>
    </inkml:brush>
  </inkml:definitions>
  <inkml:trace contextRef="#ctx0" brushRef="#br0">130 1 10154,'0'0'16404,"-1"9"-15170,-13 76 449,-42 145 1,1-11-76,51-194-1608,30-97 0,1 3 0,-5-3 0,-7 18 0,2 0 0,3 2 0,50-96 0,-69 145 0,1 0 0,0 0 0,0 0 0,0 0 0,0 0 0,0 1 0,0-1 0,1 1 0,0-1 0,-1 1 0,1 0 0,0 0 0,0 0 0,0 1 0,0-1 0,0 1 0,0-1 0,1 1 0,-1 0 0,0 0 0,1 1 0,-1-1 0,1 1 0,-1 0 0,6 0 0,-6 1 0,0 0 0,0 0 0,-1 0 0,1 1 0,0-1 0,0 1 0,-1 0 0,1 0 0,-1 0 0,1 0 0,-1 0 0,0 1 0,0-1 0,0 1 0,0-1 0,-1 1 0,1 0 0,0 0 0,-1 0 0,0 0 0,0 0 0,0 0 0,0 0 0,0 0 0,-1 0 0,1 0 0,-1 4 0,0-1 0,1-1 0,-1 0 0,-1 1 0,1-1 0,-1 0 0,0 0 0,0 1 0,0-1 0,-1 0 0,0 0 0,0 0 0,0 0 0,0-1 0,-1 1 0,0 0 0,0-1 0,0 0 0,-1 0 0,1 0 0,-9 7 0,7-7 0,0 0 0,0 0 0,0 0 0,-1-1 0,0 0 0,0 0 0,0-1 0,0 1 0,0-1 0,0-1 0,0 1 0,-1-1 0,1 0 0,-1 0 0,1-1 0,-1 0 0,-6-1 0,12 1-53,0 0-1,1 0 1,-1 0-1,0-1 1,1 1-1,-1 0 1,0 0-1,1-1 1,-1 1-1,1-1 1,-1 1-1,0 0 1,1-1-1,-1 1 1,1-1-1,-1 0 1,1 1-1,0-1 1,-1 1-1,1-1 1,0 1-1,-1-1 1,1 0-1,0 1 1,0-1-1,-1 0 1,1 1-1,0-1 1,0 0-1,0 0 1,0 1-1,0-1 1,0 0-1,0 1 1,0-1-1,0 0 1,0 1-1,1-1 1,-1 0-1,0 1 1,0-1-1,1 0 1,-1 1-1,0-1 1,1 0-1,0 0 1,17-30-5665,3 11-1393</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4.896"/>
    </inkml:context>
    <inkml:brush xml:id="br0">
      <inkml:brushProperty name="width" value="0.025" units="cm"/>
      <inkml:brushProperty name="height" value="0.025" units="cm"/>
    </inkml:brush>
  </inkml:definitions>
  <inkml:trace contextRef="#ctx0" brushRef="#br0">123 1 13421,'0'0'13127,"-10"0"-11606,6 1-1445,0-1 1,0 1-1,0 0 0,0 0 0,0 0 0,1 0 0,-1 1 0,0 0 1,0 0-1,1 0 0,-1 0 0,1 0 0,-4 3 0,2 1 31,-1 0-1,1 0 0,0 0 1,1 1-1,-1 0 0,1-1 0,-4 12 1,6-13 18,-1 0 1,1 1-1,0-1 1,1 1 0,-1-1-1,1 1 1,1 0-1,-1-1 1,1 1-1,0 0 1,0 9-1,1-14-84,-1 0-1,0 0 0,1 1 0,-1-1 0,1 0 0,-1 0 1,1 0-1,-1 0 0,1 0 0,0 0 0,-1 0 0,1 0 1,0 0-1,0 0 0,0 0 0,0 0 0,0 0 0,0-1 0,0 1 1,0 0-1,2 0 0,0 0-14,-1-1 0,1 1 0,-1-1 0,1 0 0,0 0 0,-1 0 0,1 0 1,-1-1-1,1 1 0,0-1 0,-1 0 0,1 1 0,-1-1 0,5-2 0,5-5-26,0 0 0,-1 0 0,0-1 0,0-1 0,-1 0 0,0 0 0,-1-1 0,0 0 0,-1-1 0,0 0 0,-1 0 0,0-1 0,9-23 0,-40 88 0,17-40 0,1 1 0,0-1 0,1 2 0,1-1 0,-1 1 0,-2 22 0,6-31 0,1 0 0,-1 0 0,1 0 0,1 0 0,-1 0 0,1 0 0,1 8 0,-1-12 0,-1 0 0,1 0 0,0 0 0,0 0 0,-1 0 0,1 0 0,0 0 0,0-1 0,0 1 0,0 0 0,0 0 0,0-1 0,0 1 0,0-1 0,0 1 0,0-1 0,0 1 0,0-1 0,0 1 0,1-1 0,-1 0 0,0 0 0,0 0 0,0 0 0,1 0 0,-1 0 0,0 0 0,0 0 0,0 0 0,1 0 0,-1-1 0,0 1 0,0 0 0,0-1 0,0 1 0,1-2 0,4 0 0,0-1 0,0 0 0,0 0 0,0-1 0,-1 0 0,0 0 0,0 0 0,0 0 0,0-1 0,-1 0 0,0 0 0,5-7 0,42-71 0,-46 74 0,25-52 0,-36 74 0,1 1 0,0 0 0,1 1 0,1-1 0,-3 20 0,7-34 1,-1 0 0,0 0 0,0 1 0,0-1 0,1 0-1,-1 0 1,0 0 0,1 1 0,-1-1 0,0 0 0,0 0 0,1 0 0,-1 0 0,0 0 0,1 1 0,-1-1-1,0 0 1,1 0 0,-1 0 0,0 0 0,1 0 0,-1 0 0,0 0 0,1 0 0,-1 0 0,0 0 0,1-1-1,-1 1 1,0 0 0,1 0 0,-1 0 0,0 0 0,1 0 0,-1-1 0,0 1 0,1 0 0,-1 0 0,0 0-1,0-1 1,0 1 0,1 0 0,-1 0 0,0-1 0,0 1 0,0 0 0,1-1 0,13-11-215,5-23-3340,-12 9-2640,-4 3-2272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5.708"/>
    </inkml:context>
    <inkml:brush xml:id="br0">
      <inkml:brushProperty name="width" value="0.025" units="cm"/>
      <inkml:brushProperty name="height" value="0.025" units="cm"/>
    </inkml:brush>
  </inkml:definitions>
  <inkml:trace contextRef="#ctx0" brushRef="#br0">167 218 14734,'0'0'15663,"-10"-5"-14836,7 3-788,1 1 0,-1-1 0,1 1 0,-1-1 0,0 1 0,0 0 1,0 0-1,1 0 0,-1 1 0,0-1 0,0 1 0,0-1 0,0 1 0,0 0 0,0 0 0,0 0 0,0 1 0,0-1 0,0 1 0,0 0 0,0 0 0,0 0 0,1 0 0,-1 0 0,0 0 0,1 1 0,-1-1 0,0 1 1,1 0-1,0 0 0,0 0 0,-1 0 0,1 0 0,-3 4 0,-34 41 117,37-44-155,-1 0 1,1 0-1,0 0 1,1 0-1,-1 1 1,0-1-1,1 1 0,0-1 1,0 1-1,0 0 1,0-1-1,1 1 1,-1 7-1,4-10-1,-1 1 0,1-2 0,0 1 0,0 0 0,0 0 0,0-1 0,-1 0 0,1 0 0,0 1 0,0-2 0,0 1 0,0 0 0,5-1 0,-6 0 0,61-9 0,-50 7 0,0 1 0,0-1 0,0 2 0,1 0 0,-1 1 0,1 0 0,17 3 0,-29-3 0,-1 1 0,1-1 0,-1 1 0,1-1 0,-1 1 0,1 0 0,-1-1 0,1 1 0,-1 0 0,0 0 0,1 0 0,-1 0 0,0 0 0,0 0 0,0 1 0,0-1 0,0 0 0,0 0 0,0 1 0,0-1 0,-1 1 0,1-1 0,0 3 0,3 37 0,-4-40 0,17-47 0,-13 20 0,-1-1 0,-2-48 0,-1 50 0,0 25-36,1-1 1,-1 1-1,0-1 0,1 1 0,-1-1 1,1 1-1,-1-1 0,1 1 0,-1 0 1,1-1-1,-1 1 0,1 0 0,-1-1 1,1 1-1,-1 0 0,1 0 0,0-1 1,-1 1-1,1 0 0,-1 0 0,1 0 1,0 0-1,-1 0 0,1 0 0,-1 0 1,1 0-1,0 0 0,-1 0 0,1 0 1,0 0-1,-1 1 0,1-1 0,-1 0 1,1 0-1,-1 1 0,2-1 0,25 9-2383,-7-2-147,1-1-1,-1-1 1,1 0 0,0-2 0,0 0 0,0-2 0,1 0 0,-1-1-1,26-4 1,-43 3 3062,0 0-1,-1 0 1,1 0 0,-1-1-1,0 1 1,1-1-1,-1 0 1,0 0-1,0 0 1,4-4 0,-5 5 27,-1 0 1,0 0-1,0 0 1,0 0-1,0-1 1,0 1-1,0-1 1,0 1 0,0-1-1,0 1 1,-1-1-1,1 1 1,0-1-1,-1 0 1,0 1-1,1-1 1,-1 0 0,0 1-1,0-1 1,0 0-1,0 1 1,0-1-1,0 0 1,-1-2-1,1 3-329,-1 0 0,0 0-1,0 1 1,0-1-1,1 0 1,-1 0 0,0 1-1,0-1 1,0 0-1,0 1 1,0-1-1,0 1 1,0-1 0,0 1-1,0 0 1,-1-1-1,1 1 1,0 0 0,0 0-1,0 0 1,0 0-1,0 0 1,-1 0 0,1 0-1,0 0 1,0 0-1,0 0 1,0 1-1,0-1 1,0 1 0,-2 0-1,-37 15 915,33-11-930,-1 1 0,1 0 0,-1 1-1,2-1 1,-1 2 0,1-1-1,0 0 1,1 1 0,0 0 0,0 1-1,0-1 1,1 1 0,1 0 0,-1 0-1,1 0 1,-2 13 0,5-21-171,0 0 0,0 0 0,0 0 1,0 0-1,0 0 0,0 0 0,0 1 1,0-1-1,0 0 0,1 0 0,-1 0 1,0 0-1,1 0 0,-1 0 0,1 0 0,-1 0 1,1 0-1,0 0 0,-1 0 0,1 0 1,0 0-1,0 0 0,-1-1 0,1 1 0,1 1 1,1-1 6,-1 0 1,0 0-1,0-1 1,1 1-1,-1 0 1,0-1-1,1 0 1,-1 1-1,0-1 1,1 0-1,3-1 1,2 1 10,0-2 0,0 1 1,0-1-1,0-1 0,-1 1 1,13-7-1,6-8-25,0-2 0,-2 0 0,0-2 0,-2-1 0,0 0 0,-1-2 0,-2 0 0,0-1 0,-2-1 0,27-55 0,-37 62 0,-21 31 0,-20 31 0,23-24 0,0 0 0,2 1 0,-10 25 0,15-35 0,2 0 0,-1 0 0,1 0 0,0 0 0,1 1 0,0-1 0,1 0 0,2 21 0,-2-29-168,1 1-1,-1-1 1,1 1 0,-1-1-1,1 1 1,0-1 0,0 0-1,0 1 1,1-1 0,-1 0-1,1 0 1,-1 0 0,1 0-1,3 3 1,-3-3-381,0-1 1,1 1-1,-1-1 0,1 0 0,-1 1 1,1-1-1,0 0 0,-1-1 1,1 1-1,0 0 0,0-1 0,-1 0 1,4 1-1,25-1-12050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3.666"/>
    </inkml:context>
    <inkml:brush xml:id="br0">
      <inkml:brushProperty name="width" value="0.025" units="cm"/>
      <inkml:brushProperty name="height" value="0.025" units="cm"/>
    </inkml:brush>
  </inkml:definitions>
  <inkml:trace contextRef="#ctx0" brushRef="#br0">1 1 5733,'0'0'25662,"0"3"-24995,22 110-162,-18-100-477,0 0 1,1 0 0,0 0-1,1 0 1,0-1-1,13 18 1,-12-24-1928,-7-6 1711,1 1 0,-1-1 0,0 0 0,0 0 0,1 1 0,-1-1-1,0 0 1,1 0 0,-1 0 0,0 0 0,1 1 0,-1-1 0,0 0-1,1 0 1,-1 0 0,0 0 0,1 0 0,-1 0 0,0 0 0,1 0-1,-1 0 1,1 0 0,-1 0 0,0 0 0,1 0 0,-1 0 0,0-1 0,1 1-1,-1 0 1,0 0 0,1 0 0,-1 0 0,0-1 0,0 1 0,1 0-1,-1 0 1,0-1 0,0 1 0,1 0 0,-1 0 0,0-1 0,0 1-1,0 0 1,1-1 0,-1 1 0,0 0 0,0-1 0,0 1 0,0 0-1,0-1 1,0 1 0,0 0 0,0-1 0,0 0 0,1-13-6656</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6.458"/>
    </inkml:context>
    <inkml:brush xml:id="br0">
      <inkml:brushProperty name="width" value="0.025" units="cm"/>
      <inkml:brushProperty name="height" value="0.025" units="cm"/>
    </inkml:brush>
  </inkml:definitions>
  <inkml:trace contextRef="#ctx0" brushRef="#br0">43 1 16528,'0'0'7201,"-3"13"-4788,-6 28-996,-1 6 214,1 1 0,-3 58 0,23-118-1381,4-13-185,-4 0-65,-1-1 0,-1-1 0,-1 1 0,7-55 0,-15 88 0,-1 0 0,1 0 0,0 0 0,0 0 0,1 0 0,0 0 0,0-1 0,1 1 0,0 0 0,0 0 0,0-1 0,1 0 0,0 1 0,1-1 0,-1 0 0,9 10 0,-9-12 0,0-1 0,1 0 0,-1 0 0,1-1 0,0 1 0,0-1 0,0 1 0,0-1 0,0 0 0,0-1 0,1 1 0,-1-1 0,1 0 0,-1 0 0,1 0 0,-1-1 0,1 1 0,-1-1 0,1 0 0,0-1 0,-1 1 0,1-1 0,-1 0 0,1 0 0,-1 0 0,0-1 0,1 1 0,4-4 0,5-2 0,0-2 0,-1 0 0,0-1 0,-1 0 0,0-1 0,0 0 0,-1-1 0,-1 0 0,0-1 0,-1 0 0,0 0 0,11-22 0,-26 81 0,-5-6 0,5-21 0,1-1 0,1 1 0,0 0 0,2 0 0,0 0 0,1 1 0,2 24 0,-1-43 0,0 0 0,0 0 0,0-1 0,1 1 0,-1 0 0,0 0 0,1 0 0,-1 0 0,0-1 0,1 1 0,-1 0 0,1 0 0,-1-1 0,1 1 0,-1 0 0,1-1 0,0 1 0,-1-1 0,1 1 0,0 0 0,-1-1 0,1 0 0,0 1 0,0-1 0,0 1 0,-1-1 0,1 0 0,0 0 0,0 1 0,0-1 0,0 0 0,0 0 0,-1 0 0,1 0 0,0 0 0,0 0 0,0 0 0,0 0 0,0 0 0,0-1 0,-1 1 0,1 0 0,0-1 0,0 1 0,0 0 0,-1-1 0,2 0 0,2 0 0,-1-1 0,1 0 0,-1 0 0,0 0 0,1 0 0,-1 0 0,0-1 0,-1 0 0,5-3 0,12-32-1834,-16 27 43,0 0-1,-1 0 0,3-19 0,-2-18-5991</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6.830"/>
    </inkml:context>
    <inkml:brush xml:id="br0">
      <inkml:brushProperty name="width" value="0.025" units="cm"/>
      <inkml:brushProperty name="height" value="0.025" units="cm"/>
    </inkml:brush>
  </inkml:definitions>
  <inkml:trace contextRef="#ctx0" brushRef="#br0">0 0 12236,'0'0'11723,"3"53"-11339,15-37-320,4 0-1217,6-3-3940,2-3-5221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7.428"/>
    </inkml:context>
    <inkml:brush xml:id="br0">
      <inkml:brushProperty name="width" value="0.025" units="cm"/>
      <inkml:brushProperty name="height" value="0.025" units="cm"/>
    </inkml:brush>
  </inkml:definitions>
  <inkml:trace contextRef="#ctx0" brushRef="#br0">161 254 12300,'0'0'11397,"-9"12"-9181,1-2-1776,-8 11 858,0 0 0,-13 27 1,25-43-1151,1 1 0,0 0 0,0 0 0,1 0 1,0 0-1,0 0 0,0 0 0,1 0 0,0 1 1,0-1-1,1 1 0,-1-1 0,1 1 0,1-1 1,-1 0-1,2 7 0,2-6-233,-1 0 1,1 0-1,0 0 0,1-1 0,-1 0 1,8 8-1,22 34-454,-27-32 517,-1 0 0,0 1 0,-2 0 1,0 0-1,-1 0 0,-1 0 0,0 1 0,-1 21 0,-1-29 82,0-1 0,-1 0 0,0 1 0,-1-1 0,0 0 0,0 0 0,-1 0 0,0 0 0,-1-1 0,0 1 0,0-1 0,-1 0-1,0 0 1,0 0 0,-1-1 0,-12 14 0,16-19-51,0-1 0,1 1 0,-1 0 0,0-1 0,0 1 0,0-1 0,0 1 0,-1-1 0,1 0 0,0 0 0,0 0 0,-1 0-1,1 0 1,-1-1 0,1 1 0,-1-1 0,1 0 0,-1 1 0,1-1 0,-1 0 0,1 0 0,-1-1 0,1 1 0,-1-1 0,1 1-1,0-1 1,-1 0 0,-3-1 0,4 0-6,-1-1-1,0 1 1,1-1-1,0 0 1,0 0 0,0 0-1,0 0 1,0 0-1,0 0 1,1 0-1,-1-1 1,1 1-1,0 0 1,0-1-1,0 1 1,1-1-1,-1 0 1,1 1-1,0-4 1,0-12-383,1 0 1,1 0-1,0 0 1,2 1-1,0-1 0,1 1 1,0 0-1,2 0 0,0 1 1,1 0-1,13-20 1,17-24-2860,76-90 1,-73 100 2558,16-20 123,-7 10 1225,56-90 0,-105 149-546,1-2 108,1 1-1,-1 0 1,0 0 0,0-1 0,-1 0 0,1 1 0,-1-1 0,1 0 0,-1 1 0,0-1 0,-1 0 0,1 0 0,-1 0 0,0 0 0,0 0 0,0-5-1,-1 8-155,0 0 0,1 1-1,-1-1 1,0 0 0,0 1-1,1-1 1,-1 1-1,0-1 1,0 1 0,0 0-1,0-1 1,0 1 0,0 0-1,0 0 1,0-1-1,0 1 1,0 0 0,1 0-1,-1 0 1,0 0 0,0 0-1,0 1 1,0-1-1,0 0 1,0 0 0,0 0-1,0 1 1,0-1 0,0 1-1,0-1 1,1 1-1,-1-1 1,0 1 0,0-1-1,0 1 1,0 0 0,-30 21 410,24-14-331,-1 1 0,1 0 1,1 0-1,0 1 0,0-1 1,1 1-1,0 1 0,-5 15 0,-21 96 1298,12-43-630,-25 54-778,55-162-43,0 0 0,2 1 0,1 0 0,28-41 0,-49 110 0,3-32 0,1 0 0,0 0 0,1 0 0,0 1 0,-1 16 0,3-23 0,0 1 0,0 0 0,0 0 0,0 0 0,1-1 0,0 1 0,-1 0 0,1-1 0,1 1 0,-1 0 0,1-1 0,-1 0 0,1 1 0,0-1 0,0 0 0,0 0 0,3 4 0,17-31-4992,-19 21 4021,38-45-7629,38-59 0,-53 67 3160</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7.799"/>
    </inkml:context>
    <inkml:brush xml:id="br0">
      <inkml:brushProperty name="width" value="0.025" units="cm"/>
      <inkml:brushProperty name="height" value="0.025" units="cm"/>
    </inkml:brush>
  </inkml:definitions>
  <inkml:trace contextRef="#ctx0" brushRef="#br0">129 77 3940,'5'-9'4649,"2"0"-3199,12-21 317,-11 2 7337,-25 55-5711,6-12-3033,-8 20 451,1 2-1,2 0 0,1 1 1,2 0-1,2 1 1,2 1-1,1-1 0,2 1 1,-1 47-1,9-73-796,4-12 0,-5-3-22,0 0 0,0 0 1,-1 0-1,1 0 0,0 0 0,-1 0 1,1 0-1,0 0 0,-1 0 0,1 0 0,-1 0 1,0 0-1,1 0 0,-1-1 0,0 1 0,0 0 1,1-2-1,-1-27-746,0 1 0,-2-1-1,-1 1 1,-14-58 0,8 43 1242,7 40-309,1-1 1,1 1-1,-1-1 0,1 0 1,0 1-1,0-1 0,1-5 1,-1 9-131,0 0 0,1 0 0,-1 0 0,1 0 0,-1 0 0,1 0 0,0 0 0,-1 0 0,1 0 0,0 0 0,0 0 0,-1 0 0,1 1 0,0-1 0,0 0 1,0 1-1,0-1 0,0 0 0,0 1 0,0-1 0,0 1 0,0 0 0,0-1 0,1 1 0,-1 0 0,0 0 0,0 0 0,0 0 0,0-1 0,1 2 0,-1-1 0,1 0 0,98 2 125,24 0-2735,-40-6-4666,21-13-9979</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3.117"/>
    </inkml:context>
    <inkml:brush xml:id="br0">
      <inkml:brushProperty name="width" value="0.025" units="cm"/>
      <inkml:brushProperty name="height" value="0.025" units="cm"/>
    </inkml:brush>
  </inkml:definitions>
  <inkml:trace contextRef="#ctx0" brushRef="#br0">58 1 10442,'0'0'16250,"14"1"-15182,13 0-565,82 7 888,-96-7-1289,1 1-1,0 1 1,-1 0-1,0 1 1,24 10-1,-35-13-94,0 0 0,0 0 1,0 0-1,0 0 0,0 0 0,-1 1 0,1-1 0,-1 1 0,1-1 0,-1 1 0,1-1 0,-1 1 0,0 0 0,0-1 0,1 1 0,-1 0 0,-1 0 0,1 0 1,0 0-1,0 0 0,-1 0 0,1 4 0,-1-4 31,0 1 0,-1 0 0,1 0 0,-1 0 0,0-1 0,0 1 0,0 0 0,0-1 0,0 1 0,-1-1 1,1 1-1,-1-1 0,0 1 0,-3 2 0,-8 8 226,0 0-1,-2-2 1,1 1 0,-19 9 0,24-15-149,-8 4 36,14-9-140,0 0 0,0 1 0,0-1 0,-1 1 0,2 0-1,-1 0 1,0 0 0,0 0 0,1 1 0,-1-1 0,1 1 0,-1-1 0,1 1-1,0 0 1,0 0 0,-2 4 0,6-6-11,0 1 0,0-1 0,1 0 0,-1 0 0,0-1 0,0 1 0,0 0 0,1-1 0,-1 1 0,0-1 0,1 0 0,-1 1 0,0-1 0,4-1 0,0 2 0,-2-1 0,21 3 0,0 1 0,0 1 0,-1 1 0,45 17 0,-65-22 0,0 1 0,0 0 0,0 0 0,0 0 0,0 0 0,0 1 0,-1 0 0,1 0 0,-1 0 0,0 0 0,0 0 0,0 0 0,0 1 0,-1-1 0,1 1 0,-1 0 0,0 0 0,0 0 0,0 0 0,-1 0 0,1 1 0,-1-1 0,0 0 0,0 1 0,-1-1 0,1 0 0,-1 1 0,0-1 0,0 1 0,0-1 0,-1 1 0,0-1 0,0 0 0,0 1 0,-3 6 0,0-1 0,-1-1 0,0 0 0,0 0 0,-1-1 0,0 0 0,-1 0 0,0 0 0,0-1 0,0 0 0,-1 0 0,-15 10 0,7-6 0,0-1 0,-1-1 0,0 0 0,0-1 0,-28 8 0,31-12 0,-1-1 0,1 0 0,-1-1 0,0-1 0,0 0 0,-21-2 0,31 1 0,1-1 0,-1 1 0,1-1 0,0 0 0,-1 0 0,1 0 0,0 0 0,0-1 0,0 0 0,0 0 0,0 0 0,0 0 0,0-1 0,1 1 0,-1-1 0,1 0 0,0 0 0,0 0 0,0-1 0,0 1 0,0-1 0,1 1 0,-1-1 0,1 0 0,-2-6 0,3 8-257,1 0 0,-1-1 0,1 1-1,0-1 1,-1 1 0,1-1 0,0 1 0,1 0 0,-1-1-1,1-4 1,20-36-10532,-4 18-929</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3.457"/>
    </inkml:context>
    <inkml:brush xml:id="br0">
      <inkml:brushProperty name="width" value="0.025" units="cm"/>
      <inkml:brushProperty name="height" value="0.025" units="cm"/>
    </inkml:brush>
  </inkml:definitions>
  <inkml:trace contextRef="#ctx0" brushRef="#br0">203 0 18353,'0'0'7816,"59"57"-6119,-35-24-415,-5 7-257,-3 11-321,-8 12-159,-8 10-257,-5 7 224,-21 10 33,-14 8-545,-7-1 0,-4-4 0,1-16-288,7-15-2115,4-24-3650,11-24-6439</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4.393"/>
    </inkml:context>
    <inkml:brush xml:id="br0">
      <inkml:brushProperty name="width" value="0.025" units="cm"/>
      <inkml:brushProperty name="height" value="0.025" units="cm"/>
    </inkml:brush>
  </inkml:definitions>
  <inkml:trace contextRef="#ctx0" brushRef="#br0">0 691 10218,'0'0'11082,"12"-10"-9203,148-152 1203,-78 66-2746,-4-2 0,99-166-1,-164 241-26,11-15 1455,-24 38-1752,0 0 1,0 0 0,0 0-1,0 0 1,1 0 0,-1 0 0,0 0-1,0 0 1,0 0 0,0 0-1,0 0 1,1 0 0,-1 0-1,0 0 1,0 0 0,0 0-1,0 0 1,0 0 0,1 0-1,-1 0 1,0 1 0,0-1-1,0 0 1,0 0 0,0 0-1,0 0 1,1 0 0,-1 0-1,0 0 1,0 0 0,0 0-1,0 1 1,0-1 0,0 0-1,0 0 1,0 0 0,0 0-1,0 0 1,0 1 0,0-1-1,0 0 1,1 0 0,-1 0-1,0 0 1,0 0 0,0 1 0,0-1-1,0 0 1,-1 0 0,1 0-1,0 0 1,0 0 0,0 1-1,0-1 1,0 0 0,0 0-1,0 0 1,0 0 0,0 0-1,0 0 1,0 1 0,0-1-1,-1 0 1,-3 32 328,-26 100-140,14-67 37,2 1 0,3 1 0,-3 92 0,14-144-321,0 14 80,0-11-2746,-5-18-4869,5 0 7037,-14-7-5297</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4.735"/>
    </inkml:context>
    <inkml:brush xml:id="br0">
      <inkml:brushProperty name="width" value="0.025" units="cm"/>
      <inkml:brushProperty name="height" value="0.025" units="cm"/>
    </inkml:brush>
  </inkml:definitions>
  <inkml:trace contextRef="#ctx0" brushRef="#br0">0 35 3683,'0'0'22902,"82"-5"-22357,-39 5-417,2 0-577,-2-11-3554,-7-7-4934</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5.126"/>
    </inkml:context>
    <inkml:brush xml:id="br0">
      <inkml:brushProperty name="width" value="0.025" units="cm"/>
      <inkml:brushProperty name="height" value="0.025" units="cm"/>
    </inkml:brush>
  </inkml:definitions>
  <inkml:trace contextRef="#ctx0" brushRef="#br0">199 51 9513,'0'0'7618,"0"-8"-3411,1-26-695,-1 34-3449,0-1-1,0 1 0,0-1 1,0 1-1,0 0 0,-1-1 1,1 1-1,0 0 1,0-1-1,0 1 0,0 0 1,-1-1-1,1 1 1,0 0-1,0 0 0,-1-1 1,1 1-1,0 0 0,0 0 1,-1-1-1,1 1 1,0 0-1,-1 0 0,1 0 1,0 0-1,-1-1 1,1 1-1,0 0 0,-1 0 1,1 0-1,0 0 0,-1 0 1,1 0-1,-1 0 1,1 0-1,0 0 0,-1 0 1,1 0-1,0 0 0,-1 0 1,1 0-1,0 1 1,-1-1-1,1 0 0,0 0 1,-1 0-1,1 0 1,0 1-1,-1-1 0,1 0 1,0 0-1,0 1 0,-1-1 1,1 0-1,0 0 1,0 1-1,-1-1 0,1 0 1,0 1-1,0-1 1,0 0-1,0 1 0,0-1 1,-1 0-1,1 1 0,0-1 1,0 0-1,0 1 1,0 0-1,-20 35 586,1 1 0,1 1 0,-22 72 0,23-60-384,2-13-148,2 2-1,2-1 1,1 2 0,3-1-1,-6 70 1,13-108-231,0 1 1,0-1-1,0 0 1,1 0-1,-1 1 0,0-1 1,0 0-1,1 0 1,-1 0-1,1 0 1,-1 1-1,1-1 0,0 0 1,-1 0-1,1 0 1,0 0-1,0 0 0,0 0 1,0-1-1,-1 1 1,1 0-1,0 0 0,1-1 1,-1 1-1,0 0 1,0-1-1,0 1 1,0-1-1,0 0 0,1 1 1,-1-1-1,0 0 1,0 1-1,0-1 0,1 0 1,-1 0-1,0 0 1,0 0-1,1-1 0,-1 1 1,0 0-1,2-1 1,2 0-876,0 1 1,0-2 0,0 1 0,0-1 0,-1 1-1,1-1 1,0-1 0,-1 1 0,6-4 0,12-13-10777</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5.498"/>
    </inkml:context>
    <inkml:brush xml:id="br0">
      <inkml:brushProperty name="width" value="0.025" units="cm"/>
      <inkml:brushProperty name="height" value="0.025" units="cm"/>
    </inkml:brush>
  </inkml:definitions>
  <inkml:trace contextRef="#ctx0" brushRef="#br0">84 4 19314,'0'0'7938,"-8"8"-6982,0-1-843,2 0 0,-1 0 0,1 1 0,0 0 0,0 0 0,1 0 0,0 1 0,1 0 0,-1 0 0,2 0 1,-1 0-1,2 1 0,-1-1 0,1 1 0,0 0 0,0 10 0,2-18-95,0 0-1,0 0 1,0 1 0,0-1-1,1 0 1,-1 0 0,0 0-1,1 0 1,0 0 0,-1 0-1,1 1 1,0-2 0,0 1-1,0 0 1,0 0 0,2 2-1,-2-3 9,1 0-1,-1 0 1,0-1-1,1 1 1,-1-1-1,0 1 0,1-1 1,-1 1-1,1-1 1,-1 0-1,1 0 1,-1 1-1,1-1 1,-1 0-1,1-1 0,-1 1 1,1 0-1,-1 0 1,1-1-1,-1 1 1,0 0-1,1-1 1,-1 0-1,1 1 1,-1-1-1,2-1 0,4-2 41,-1 0-1,1-1 0,-1 0 1,1 0-1,-1-1 1,-1 0-1,1 0 0,-1 0 1,0-1-1,-1 1 0,1-1 1,5-14-1,-4 10 5,-2 0 0,1-1 0,-1 1 0,-1-1 0,0 0 0,-1 0 0,2-24 0,-5 36-56,0 0 0,1 1 0,-1-1 0,0 1 0,0-1 1,0 1-1,0-1 0,0 1 0,0-1 0,1 1 0,-1 0 0,0-1 0,1 1 1,-1 0-1,0 0 0,0 1 0,-13 24-14,13-25 0,1 0 0,-1 0 0,1 1 0,-1-1 0,1 0 0,-1 0 0,1 1 0,0-1 0,-1 0 0,1 0 0,0 1 0,0-1 0,0 0 0,0 1 0,0-1 0,0 0 0,1 0 0,-1 1 0,1 1 0,1-3-159,0 0-1,1 0 1,-1-1 0,0 1 0,1 0-1,-1-1 1,0 0 0,0 1 0,0-1-1,0 0 1,1 0 0,-1 0-1,0-1 1,-1 1 0,4-3 0,-1 2-651,28-16-5202,1 0-3633,-10 7 505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4.040"/>
    </inkml:context>
    <inkml:brush xml:id="br0">
      <inkml:brushProperty name="width" value="0.025" units="cm"/>
      <inkml:brushProperty name="height" value="0.025" units="cm"/>
    </inkml:brush>
  </inkml:definitions>
  <inkml:trace contextRef="#ctx0" brushRef="#br0">230 1 7847,'0'0'19977,"-3"10"-18685,-17 38-324,-2 0 0,-53 81 0,-19 40-803,90-160-568,-5 13 953,6-19-2878,4-13-3776,11-39-4557,-1 18 16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6.137"/>
    </inkml:context>
    <inkml:brush xml:id="br0">
      <inkml:brushProperty name="width" value="0.025" units="cm"/>
      <inkml:brushProperty name="height" value="0.025" units="cm"/>
    </inkml:brush>
  </inkml:definitions>
  <inkml:trace contextRef="#ctx0" brushRef="#br0">48 7 8168,'0'0'22047,"4"9"-21935,-2-5-103,0 0 0,0 0-1,0-1 1,0 2-1,-1-1 1,0 0-1,0 0 1,0 0 0,0 1-1,-1-1 1,0 0-1,0 1 1,0-1 0,0 0-1,0 0 1,-1 1-1,0-1 1,0 0 0,0 0-1,-1 0 1,1 1-1,-4 5 1,-49 72 973,58-81-922,-1-1 0,1 0 0,0 0 0,0 0 0,0-1 0,0 1-1,0-1 1,7-2 0,19-9 30,54-31-1,-57 28-606,0 1 0,49-17 0,-75 30 382,1 1 0,-1-1 0,0 1 0,1-1 0,-1 1 0,0 0 0,1 0 0,-1 0 0,0 0 0,1 0 0,-1 0 0,1 0 0,-1 0 0,0 1 0,3 0 0,-4-1 95,1 0 0,-1 1 1,1-1-1,-1 1 0,0-1 0,1 1 0,-1-1 1,0 1-1,1-1 0,-1 1 0,0-1 0,1 1 1,-1-1-1,0 1 0,0 0 0,0-1 1,0 1-1,1-1 0,-1 1 0,0 0 0,0-1 1,0 1-1,0-1 0,-1 2 0,-15 47-932,5-19-1280,11-29 2154,1-1 0,-1 1 0,0-1 0,1 0 0,-1 1 0,0-1-1,1 0 1,-1 1 0,0-1 0,1 0 0,-1 1 0,1-1 0,-1 0 0,1 0 0,-1 1 0,1-1 0,-1 0 0,0 0 0,1 0-1,-1 0 1,1 0 0,-1 0 0,1 0 0,-1 0 0,1 0 0,-1 0 0,1 0 0,-1 0 0,1 0 0,-1 0 0,1 0 0,-1 0-1,1-1 1,-1 1 0,1 0 0,21-6-1122,-5-2-322,-1-1 0,0 0 0,0-2 0,-1 0 1,22-20-1,27-35 100,-53 52 2126,-7 1 5972,-14 16 46,-4 8-5935,-1 4-144,1 0 0,1 1 0,0 0 1,1 1-1,-12 21 0,21-33-506,1 1-1,-1-1 1,1 0-1,0 0 0,0 1 1,1 0-1,-1-1 1,1 1-1,1 0 1,-1-1-1,1 1 1,0 0-1,0 0 0,0-1 1,1 1-1,0 0 1,0-1-1,1 1 1,-1-1-1,1 1 1,0-1-1,1 0 0,4 9 1,0-4-121,-1 1 0,0 0-1,-1 0 1,0 0 0,-1 1 0,0 0 0,-1 0-1,0 0 1,-1 0 0,0 0 0,-1 1 0,-1-1-1,0 15 1,-1-18 1,0 1 0,0-1 0,-1 0 0,-1 0 0,1 0 0,-1 0 0,-1-1-1,1 1 1,-2-1 0,1 0 0,-1 0 0,0 0 0,-1-1 0,1 1 0,-2-1 0,1-1 0,-1 1 0,-9 6-1,13-11 58,1 0 0,0 0 0,-1 0 0,1-1 0,-1 1-1,1-1 1,-1 0 0,0 0 0,1 0 0,-1 0-1,0 0 1,0 0 0,0-1 0,1 1 0,-1-1-1,0 0 1,0 0 0,0 0 0,0 0 0,0-1-1,0 1 1,0-1 0,0 0 0,-5-1 0,6-1 13,-1 1 0,0 0 1,1-1-1,-1 0 0,1 1 0,0-1 1,0 0-1,0 0 0,0 0 0,0-1 1,1 1-1,-1 0 0,1-1 0,0 1 1,0-1-1,0 1 0,1-1 0,-1 1 1,1-7-1,-2-5-217,2 0 0,0 0 0,0 0 0,2 0 0,0 0 0,0 0 0,2 0 0,-1 1 0,2-1 0,0 1 0,1 0 0,0 0 1,1 1-1,1 0 0,0 0 0,0 1 0,2 0 0,-1 0 0,2 1 0,-1 1 0,16-13 0,14-11-4222,2 0-3107</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6.693"/>
    </inkml:context>
    <inkml:brush xml:id="br0">
      <inkml:brushProperty name="width" value="0.025" units="cm"/>
      <inkml:brushProperty name="height" value="0.025" units="cm"/>
    </inkml:brush>
  </inkml:definitions>
  <inkml:trace contextRef="#ctx0" brushRef="#br0">1 569 3683,'0'0'26778,"9"-13"-25759,168-206-126,-16 24-499,-149 180-394,16-24 0,29-48 0,-59 104 0,-7 18 0,-14 33-53,2 2-1,3 0 1,3 1-1,4 0 1,-4 114 0,15-184-229,0 0-1,0 0 1,0 0 0,0 0 0,0 0 0,0 0-1,0 0 1,-1 0 0,1 0 0,0 0 0,-1 0-1,1 0 1,-1 0 0,1 0 0,-1 0 0,1 0-1,-1 0 1,1 0 0,-2 1 0,-21 2-12150,6-4-946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7.066"/>
    </inkml:context>
    <inkml:brush xml:id="br0">
      <inkml:brushProperty name="width" value="0.025" units="cm"/>
      <inkml:brushProperty name="height" value="0.025" units="cm"/>
    </inkml:brush>
  </inkml:definitions>
  <inkml:trace contextRef="#ctx0" brushRef="#br0">4 127 7239,'0'0'11883,"-3"-55"-8936,20 47-609,4 2-608,9 2-481,3 3-865,7-2-288,5-2-160,7-4-1761,-2-6-2564,1-6-4035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7.394"/>
    </inkml:context>
    <inkml:brush xml:id="br0">
      <inkml:brushProperty name="width" value="0.025" units="cm"/>
      <inkml:brushProperty name="height" value="0.025" units="cm"/>
    </inkml:brush>
  </inkml:definitions>
  <inkml:trace contextRef="#ctx0" brushRef="#br0">249 0 8360,'-10'3'11056,"-12"5"-8919,0 0 0,1 1 0,-30 19 0,39-21-1759,1 0 0,0 1 1,0 1-1,0 0 0,1 0 0,1 1 1,0 0-1,-9 13 0,16-21-367,1 0 0,0 0-1,-1 0 1,1 0 0,0 1-1,0-1 1,0 0 0,1 0-1,-1 1 1,1-1-1,-1 0 1,1 1 0,0-1-1,-1 1 1,2 2 0,-1-4-9,0 0 1,1 1-1,-1-1 0,1 0 1,-1 0-1,1 0 1,0 0-1,0 0 0,-1 0 1,1 0-1,0 0 1,0 0-1,0-1 0,0 1 1,0 0-1,0-1 1,0 1-1,0 0 0,0-1 1,0 1-1,2 0 1,7 1 2,0 0 1,0 0 0,1-1-1,-1-1 1,18 0 0,-3 0 67,-18 0-71,81 9-59,-83-9 53,0 1-1,1 1 1,-1-1 0,0 1-1,0 0 1,0 0-1,0 0 1,0 1-1,0 0 1,-1 0-1,1 0 1,-1 0-1,6 7 1,-8-8 12,-1 0 1,1 0-1,-1 0 0,0 0 1,0 0-1,0 0 1,0 0-1,0 0 0,0 1 1,0-1-1,-1 0 0,1 1 1,-1-1-1,0 0 1,1 1-1,-1-1 0,-1 1 1,1-1-1,0 0 1,-1 5-1,-1-2 28,0-1-1,0 0 1,0 0-1,0-1 1,0 1 0,-1 0-1,0-1 1,0 1 0,0-1-1,-5 5 1,-8 4 117,-1 0 1,0-1 0,-34 16-1,47-25-150,-76 32-3,73-31 0,0-1 0,0 0 0,0-1 0,0 1 0,0-2 0,0 1 0,-1-1 0,1 0 0,-14-2 0,20 2-99,0 0-1,1 0 1,-1-1 0,0 1 0,1-1-1,-1 1 1,1-1 0,-1 1-1,1-1 1,-1 1 0,1-1 0,-1 1-1,1-1 1,-1 1 0,1-1 0,-1 0-1,1 1 1,0-1 0,0 0-1,-1 1 1,1-1 0,0 0 0,0 0-1,0 1 1,0-1 0,0 0-1,0 1 1,0-1 0,0 0 0,0 0-1,0 1 1,0-2 0,0-1-1227,0-21-8486</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8.937"/>
    </inkml:context>
    <inkml:brush xml:id="br0">
      <inkml:brushProperty name="width" value="0.025" units="cm"/>
      <inkml:brushProperty name="height" value="0.025" units="cm"/>
    </inkml:brush>
  </inkml:definitions>
  <inkml:trace contextRef="#ctx0" brushRef="#br0">0 234 6150,'0'0'14307,"1"-12"-12706,-1 11-1567,1-5 52,-1 1 0,1-1 0,0 1 0,0 0 0,0-1 0,1 1 0,0 0-1,0 0 1,0 0 0,1 0 0,-1 0 0,1 1 0,1-1 0,-1 1 0,0 0 0,6-6 0,-4 6-23,70-54 788,-70 55-804,-1-1 0,1 1 1,0 1-1,0-1 0,0 1 0,1 0 0,-1 0 1,1 0-1,-1 1 0,1 0 0,-1 0 0,1 0 1,10 1-1,-15 1-46,0-1 0,0 1 0,0 0 1,0-1-1,-1 1 0,1 0 0,0 0 1,-1 0-1,1 0 0,0 0 0,-1 0 0,1 0 1,-1 0-1,0 0 0,1 0 0,-1 0 0,0 0 1,1 0-1,-1 1 0,0-1 0,0 0 1,0 0-1,0 0 0,0 0 0,-1 2 0,-2 34 222,3-34-189,-4 17 135,-1 1 1,0-1-1,-15 32 0,13-35 175,0 1 0,1 0 0,1 0 0,-5 38 0,10-55-327,-1 0 0,1-1-1,0 1 1,0 0 0,0-1 0,0 1 0,0 0-1,0-1 1,0 1 0,0 0 0,0-1-1,0 1 1,0 0 0,1-1 0,-1 1 0,0 0-1,0-1 1,1 1 0,-1-1 0,0 1 0,1 0-1,-1-1 1,1 1 0,-1-1 0,1 1-1,-1-1 1,1 0 0,-1 1 0,1-1 0,-1 1-1,1-1 1,-1 0 0,1 1 0,0-1 0,-1 0-1,1 0 1,0 1 0,2-1 21,0-1 0,-1 1 0,1 0 1,-1-1-1,1 1 0,-1-1 0,1 0 0,-1 0 1,0 0-1,4-2 0,52-36 489,-31 19-436,-1-2-1,-1-1 0,-1-1 0,-2-1 0,0-1 0,-1 0 0,22-40 0,-54 88-1,1 1 0,1 0-1,2 0 1,0 1 0,1 0 0,1 0-1,-2 39 1,7-61-78,0-1 0,-1 0 0,1 1 0,0-1 0,0 0 0,0 1 0,1-1-1,-1 1 1,0-1 0,0 0 0,1 1 0,-1-1 0,1 0 0,-1 0 0,1 1 0,0-1 0,-1 0 0,1 0-1,0 0 1,0 0 0,0 0 0,0 0 0,0 0 0,0 0 0,0 0 0,0 0 0,0 0 0,1 0-1,1-1 35,-1 1-1,0-1 0,1 0 1,-1 0-1,0 0 0,0-1 1,1 1-1,-1-1 0,0 1 1,0-1-1,1 0 0,-1 1 0,0-1 1,4-3-1,5-2 147,0-1 1,-1-1-1,0 0 1,19-18-1,-20 15-191,0 0 0,-1-1 0,0 1 0,-1-2 0,-1 1 0,1-1 0,-2 0 0,0-1 0,0 1 0,-2-1 0,1 0 0,-2 0 0,0 0 0,0-21 0,-2 36 0,0-1 0,0 0 0,0 0 0,0 1 0,0-1 0,0 0 0,-1 0 0,1 1 0,0-1 0,0 0 0,0 0 0,0 0 0,-1 1 0,1-1 0,0 0 0,0 0 0,0 0 0,-1 0 0,1 0 0,0 1 0,0-1 0,-1 0 0,1 0 0,0 0 0,0 0 0,-1 0 0,1 0 0,0 0 0,0 0 0,-1 0 0,1 0 0,0 0 0,0 0 0,-1 0 0,1 0 0,0 0 0,0 0 0,-1 0 0,1 0 0,0-1 0,0 1 0,-1 0 0,1 0 0,0 0 0,0 0 0,0 0 0,-1-1 0,1 1 0,0 0 0,0 0 0,0 0 0,0-1 0,-1 1 0,1 0 0,0 0 0,0-1 0,0 1 0,0 0 0,0 0 0,0-1 0,0 1 0,0 0 0,0 0 0,0-1 0,-14 19 0,12-13 0,-1 0 0,1 0 0,0 0 0,1 1 0,-1-1 0,1 0 0,0 1 0,1-1 0,-1 1 0,1-1 0,1 7 0,0-11 0,0 0 0,0 0 0,0 0 0,0 0 0,0 0 0,0 0 0,1-1 0,-1 1 0,0 0 0,0-1 0,1 1 0,-1-1 0,1 1 0,-1-1 0,1 0 0,-1 1 0,0-1 0,1 0 0,-1 0 0,1 0 0,-1 0 0,1 0 0,-1-1 0,1 1 0,1-1 0,41-7 0,-18-1 0,0-1 0,-1-1 0,0-2 0,-1 0 0,-1-2 0,31-24 0,-53 38 0,0 0 0,-1-1 0,1 1 0,0 0 0,-1-1 0,1 1 0,-1 0 0,1-1 0,-1 1 0,1-1 0,-1 1 0,0-1 0,0 1 0,0-1 0,0 1 0,0-1 0,0 1 0,0-1 0,-1 1 0,1 0 0,0-1 0,-1 1 0,0-3 0,1 3 0,-1 1 0,1-1 0,0 0 0,0 0 0,-1 0 0,1 0 0,-1 1 0,1-1 0,-1 0 0,1 0 0,-1 1 0,1-1 0,-1 0 0,0 1 0,1-1 0,-1 1 0,0-1 0,1 1 0,-1-1 0,0 1 0,0-1 0,0 1 0,0 0 0,1-1 0,-1 1 0,0 0 0,0 0 0,0 0 0,0 0 0,0 0 0,0 0 0,1 0 0,-1 0 0,0 0 0,0 0 0,0 0 0,0 0 0,0 1 0,0-1 0,1 0 0,-1 1 0,-1 0 0,-6 6 0,0 0 0,1 1 0,0 0 0,0 1 0,1 0 0,0 0 0,1 0 0,0 0 0,-4 12 0,0-4 0,1-4 0,0 1 0,2-1 0,-1 1 0,2 1 0,0-1 0,1 1 0,0 0 0,-3 28 0,7-42 0,0 0 0,1-1 0,-1 1 0,0 0 0,0-1 0,1 1 0,-1 0 0,0-1 0,1 1 0,-1-1 0,1 1 0,-1-1 0,1 1 0,-1-1 0,1 1 0,-1-1 0,1 1 0,0-1 0,-1 0 0,1 1 0,-1-1 0,1 0 0,0 1 0,-1-1 0,1 0 0,0 0 0,-1 0 0,2 0 0,30 6 0,5 1 0,-23 4-124,-13-10-76,0 1 0,0-1-1,1 0 1,-1 0-1,1 0 1,-1 0 0,1 0-1,-1 0 1,1 0-1,0-1 1,-1 1 0,1 0-1,0-1 1,0 1-1,-1-1 1,1 0 0,0 0-1,0 0 1,0 0-1,-1 0 1,3 0 0,13-4-8625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9.683"/>
    </inkml:context>
    <inkml:brush xml:id="br0">
      <inkml:brushProperty name="width" value="0.025" units="cm"/>
      <inkml:brushProperty name="height" value="0.025" units="cm"/>
    </inkml:brush>
  </inkml:definitions>
  <inkml:trace contextRef="#ctx0" brushRef="#br0">195 33 6983,'0'0'20547,"-3"-4"-19212,2 3-1308,0 0 0,0 0 0,0 1 0,0-1 0,0 0 1,0 1-1,0-1 0,0 1 0,0-1 0,0 1 0,0-1 1,0 1-1,0 0 0,0-1 0,0 1 0,-1 0 0,1 0 1,0 0-1,0 0 0,0 0 0,0 0 0,0 0 0,-1 1 1,1-1-1,0 0 0,-1 1 0,-3 1 19,0 0-1,0 0 1,0 1-1,1 0 1,-1 0-1,-5 5 1,-5 5 76,1 0 1,-24 30 0,31-35-73,1 1 1,0 0 0,0 0 0,1 1-1,0 0 1,0 0 0,1 0-1,1 0 1,-5 18 0,8-27-46,0 0 0,0 0 0,-1 0 0,1 0 0,0 1 0,0-1 0,0 0 0,0 0 0,1 0 0,-1 0 0,0 0 0,0 0 0,1 0 0,-1 0 0,0 0 0,1 0 0,-1 0 0,1 0 0,-1 0 0,1 0 0,0 0 0,-1 0 0,1 0 0,0 0 0,0-1 0,0 1 0,0 0 0,-1 0 0,1-1 0,0 1 0,0-1 0,0 1 0,0-1 0,0 1 0,0-1 0,1 0 0,-1 0 0,0 1 0,0-1 0,0 0 0,0 0 0,0 0 0,0 0 0,0 0 0,1 0 0,-1 0 0,0-1 0,0 1 0,2-1 0,5 0 145,-1-1 1,1 0-1,0-1 1,-1 1-1,14-8 1,-3 0-76,-1-1-1,-1 0 1,0-2 0,0 0 0,-2 0-1,1-1 1,-2-1 0,0 0 0,-1-1-1,17-28 1,-28 40-72,1 0 1,-1 0-1,0 0 0,0-1 1,0 1-1,0 0 0,-1 0 1,0-1-1,0-4 0,0 8-4,0 0-1,0 0 1,0 1 0,0-1-1,0 0 1,0 0-1,-1 1 1,1-1-1,0 0 1,-1 1-1,1-1 1,0 0 0,-1 1-1,1-1 1,-1 1-1,1-1 1,0 0-1,-1 1 1,0-1-1,1 1 1,-1-1-1,0 0 1,0 1-5,-1 0-1,1 0 1,0 0 0,0 0-1,0 0 1,0 0 0,0 1-1,0-1 1,0 0-1,-1 0 1,1 1 0,0-1-1,0 1 1,0-1 0,0 1-1,0-1 1,0 1 0,1 0-1,-1 0 1,-1 0 0,-2 3-300,0 0 0,0 0 1,1 1-1,0-1 1,-1 1-1,2-1 0,-1 1 1,0 0-1,1 0 1,-3 11-1,4-13-186,0 0 1,0 0-1,1 0 0,-1 0 1,1 0-1,0 0 0,0 0 1,0 0-1,0 0 0,0 0 1,1 0-1,1 5 0,-2-7 260,1 0 0,0 0 1,0-1-1,-1 1 0,1 0 0,0-1 0,0 1 0,0 0 0,0-1 0,0 1 0,0-1 0,0 0 1,0 1-1,0-1 0,0 0 0,0 0 0,0 1 0,0-1 0,0 0 0,0 0 0,0 0 0,0 0 0,1 0 1,-1-1-1,0 1 0,0 0 0,0 0 0,1-1 0,32-11-4547,-2-9-2849</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0.042"/>
    </inkml:context>
    <inkml:brush xml:id="br0">
      <inkml:brushProperty name="width" value="0.025" units="cm"/>
      <inkml:brushProperty name="height" value="0.025" units="cm"/>
    </inkml:brush>
  </inkml:definitions>
  <inkml:trace contextRef="#ctx0" brushRef="#br0">217 0 13261,'0'0'11861,"-7"14"-11167,-7 12-482,-59 124 2101,62-123-1853,1-1 0,1 1 1,1 1-1,-5 28 0,13-54-448,-1-1-1,1 0 1,0 1-1,-1-1 0,1 0 1,0 1-1,0-1 1,0 1-1,0-1 1,0 0-1,1 1 0,-1-1 1,0 0-1,1 1 1,-1-1-1,0 0 1,1 0-1,0 1 0,-1-1 1,1 0-1,0 0 1,-1 0-1,1 0 0,0 0 1,0 0-1,2 2 1,-1-3 6,0 1 1,1-1-1,-1 0 0,0 1 1,0-1-1,1 0 1,-1-1-1,0 1 1,0 0-1,1-1 0,-1 1 1,0-1-1,0 0 1,0 1-1,4-3 1,60-31 94,-57 27-177,1 1 0,0 0-1,1 1 1,-1 1 0,1-1 0,0 2 0,0-1 0,0 1-1,0 1 1,18-2 0,-29 5 64,1-1-1,0 0 1,0 0-1,-1 1 1,1-1-1,-1 0 1,1 1-1,0-1 1,-1 1-1,1-1 1,-1 1-1,1-1 1,-1 1-1,1-1 1,-1 1 0,1-1-1,-1 1 1,0-1-1,1 1 1,-1 0-1,0-1 1,1 1-1,-1 0 1,0-1-1,0 1 1,0 0-1,1 0 1,-1-1 0,0 1-1,0 0 1,0 0-1,0-1 1,-1 1-1,1 0 1,0-1-1,0 1 1,0 0-1,0-1 1,-1 2-1,-10 31 266,3-24-189,0 0 1,0-1 0,0 1 0,-1-2 0,0 1-1,-1-1 1,0-1 0,0 0 0,0 0-1,-1-1 1,0 0 0,-20 5 0,8-3 68,-2-1 0,1-1 0,0-1 0,-1-1 0,-25-1 0,44-3-996,14-3-1210,14-3-2725,47-9-3157,-27 1 2956</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0.416"/>
    </inkml:context>
    <inkml:brush xml:id="br0">
      <inkml:brushProperty name="width" value="0.025" units="cm"/>
      <inkml:brushProperty name="height" value="0.025" units="cm"/>
    </inkml:brush>
  </inkml:definitions>
  <inkml:trace contextRef="#ctx0" brushRef="#br0">181 1 16271,'0'0'13133,"-8"15"-12316,-20 36-487,-62 123 1059,79-151-1251,1 0 0,2 1 0,1 1-1,0-1 1,-5 44 0,12-68-138,1 0 0,-1-1 0,0 1 0,0 0 0,0 0 0,0 0 0,0-1 0,0 1 0,1 0 0,-1 0 0,0 0 0,0 0 0,0-1 0,1 1 0,-1 0 0,0 0 0,0 0 0,0 0 0,1 0 0,-1 0 0,0 0 0,0 0 0,1 0 0,-1 0 0,0 0 0,0 0 0,0 0 0,1 0 0,-1 0 0,0 0 0,0 0 0,1 0 0,-1 0 0,0 0 0,0 0 0,0 0 0,1 0 0,-1 0 0,0 0 0,0 0 0,0 1 0,1-1 0,-1 0 0,0 0 0,0 0 0,0 0 0,1 1 0,-1-1 0,0 0 0,0 0 0,0 0 0,0 1 0,0-1 0,0 0 0,0 0 0,0 0 0,1 1 0,-1-1 0,0 0 0,0 1 0,0-1 0,7-11 0,0 0 0,-1 1 0,0-2 0,-1 1 0,0-1 0,-1 0 0,0 0 0,-1 0 0,0 0 0,-1-1 0,0 1 0,-1-1 0,-1 0 0,0-13 0,-7 9 0,7 17 0,0-1 0,0 1 0,-1-1 0,1 1 0,0-1 0,0 1 0,-1-1 0,1 1 0,0-1 0,-1 1 0,1-1 0,0 1 0,-1-1 0,1 1 0,-1 0 0,1-1 0,-1 1 0,1 0 0,-1-1 0,1 1 0,-1 0 0,1 0 0,-1-1 0,1 1 0,-1 0 0,1 0 0,-1 0 0,1 0 0,-1 0 0,0 0 0,1 0 0,-1 0 0,1 0 0,-1 0 0,0 0 0,0 0 0,2 2-85,-1-1 0,1 1 1,0-1-1,0 1 0,0-1 0,0 0 0,0 1 0,0-1 1,0 0-1,0 0 0,0 1 0,1-1 0,-1 0 0,0 0 1,1-1-1,-1 1 0,3 1 0,4 2-718,0-1 0,0-1 1,0 1-1,1-1 0,-1 0 0,1-1 0,14 1 0,66-4-7475,-73 1 6756,28-3-4046</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1.040"/>
    </inkml:context>
    <inkml:brush xml:id="br0">
      <inkml:brushProperty name="width" value="0.025" units="cm"/>
      <inkml:brushProperty name="height" value="0.025" units="cm"/>
    </inkml:brush>
  </inkml:definitions>
  <inkml:trace contextRef="#ctx0" brushRef="#br0">190 7 6502,'0'0'19955,"-12"-2"-18375,7 1-1465,1 0-52,-1 0-1,1 1 1,0-1 0,-1 1 0,1 0 0,0 0 0,-1 0 0,1 1 0,-1-1-1,1 1 1,0 0 0,0 0 0,-1 1 0,1-1 0,0 1 0,0 0 0,0 0-1,1 0 1,-8 6 0,3-2 88,1 1 0,-1 0-1,1 0 1,1 0 0,-1 1-1,2 0 1,-1 1 0,1-1 0,0 1-1,0 0 1,1 0 0,-4 14-1,8-22-147,0 0 0,0 0 0,0 1 0,0-1 0,0 0 0,0 0 0,0 0-1,1 0 1,-1 0 0,0 1 0,1-1 0,-1 0 0,0 0 0,1 0 0,0 0 0,-1 0 0,1 0-1,0 0 1,-1 0 0,1 0 0,0 0 0,0-1 0,0 1 0,0 0 0,0 0 0,0-1-1,0 1 1,0-1 0,0 1 0,0-1 0,0 1 0,0-1 0,0 0 0,0 1 0,1-1-1,-1 0 1,0 0 0,0 0 0,0 0 0,0 0 0,1 0 0,-1 0 0,0 0 0,2-1 0,4 0 18,1 1 1,-1-1 0,0-1 0,0 1 0,0-1-1,9-4 1,-3 0-24,-1-2-1,-1 1 0,1-1 1,-1-1-1,-1 0 0,1-1 1,-2 0-1,1 0 0,-1-1 1,-1 0-1,0-1 0,-1 0 1,9-17-1,-67 95-221,43-56 311,2 1 0,-1 0 0,2 0 0,-1 0 1,2 1-1,-1-1 0,1 1 0,-3 21 0,7-33-81,0 1 0,0 0 0,0 0 0,0-1 0,0 1-1,0 0 1,0 0 0,0-1 0,0 1 0,0 0 0,1 0-1,-1-1 1,0 1 0,1 0 0,-1-1 0,0 1-1,1 0 1,-1-1 0,1 1 0,-1-1 0,1 1 0,-1 0-1,1-1 1,-1 1 0,1-1 0,0 0 0,-1 1 0,1-1-1,0 0 1,0 1 0,29 1 147,-21-4-106,0 0-1,0 0 0,0-1 1,13-6-1,-4-2-20,0 0-1,29-27 1,-32 26-216,0 0 0,0 1 0,27-15 0,-36 29-234,-6 10 325,-7 12 126,-4-3 23,7-14 59,0-1 1,1 1-1,0-1 0,1 1 0,-1 0 0,1 0 0,-1 11 0,3-18-103,1 0-1,-1 0 1,0-1-1,1 1 1,-1 0-1,1-1 1,-1 1-1,1 0 1,-1-1-1,1 1 1,-1-1-1,1 1 1,0-1-1,-1 1 1,1-1-1,0 1 1,-1-1-1,1 0 1,0 1-1,0-1 1,-1 0-1,1 1 1,0-1-1,0 0 1,-1 0-1,1 0 1,0 0-1,0 0 1,0 0-1,0 0 1,-1 0-1,1 0 1,0 0-1,0-1 1,-1 1-1,1 0 1,0 0-1,0-1 1,-1 1-1,2-1 1,36-12 51,29-24-57,-51 26 0,1 1 0,-1 1 0,1 1 0,1 1 0,0 0 0,0 1 0,22-4 0,-40 10 0,1 0 0,-1 0 0,0 0 0,1 1 0,-1-1 0,0 0 0,0 0 0,1 0 0,-1 1 0,0-1 0,1 0 0,-1 1 0,0-1 0,0 0 0,0 0 0,1 1 0,-1-1 0,0 0 0,0 1 0,0-1 0,0 0 0,0 1 0,0-1 0,0 0 0,1 1 0,-1-1 0,0 1 0,0-1 0,0 0 0,0 1 0,-1-1 0,1 0 0,0 1 0,0-1 0,0 0 0,0 1 0,0-1 0,0 0 0,-1 1 0,-3 16 0,-29 37 0,33-54 0,0 0 0,0 1 0,0-1 0,-1 0 0,1 0 0,0 0 0,0 0 0,-1 1 0,1-1 0,0 0 0,0 0 0,0 0 0,0 1 0,0-1 0,-1 0 0,1 0 0,0 1 0,0-1 0,0 0 0,0 1 0,0-1 0,0 0 0,0 0 0,0 1 0,0-1 0,0 0 0,0 0 0,0 1 0,0-1 0,0 0 0,0 1 0,0-1 0,0 0 0,0 0 0,0 1 0,1-1 0,-1 0 0,0 0 0,0 0 0,0 1 0,0-1 0,0 0 0,1 0 0,-1 1 0,0-1 0,0 0 0,1 0 0,5-1 0,14-5-138,-1-1 0,25-12 0,-31 12-36,-1 1 1,1 1-1,1 0 0,-1 1 0,1 0 0,0 1 0,22-2 1,-36 5 127,1 0 1,0 0-1,-1 0 1,1-1-1,-1 1 1,1 0-1,-1 0 1,1 0-1,-1 0 1,1 1-1,0-1 1,-1 0-1,1 0 1,-1 0 0,1 0-1,-1 0 1,1 1-1,-1-1 1,1 0-1,-1 0 1,1 1-1,-1-1 1,1 0-1,-1 1 1,0-1-1,1 1 1,-1-1-1,0 0 1,1 1-1,-1-1 1,0 1 0,1-1-1,-1 1 1,0-1-1,0 1 1,1 0-1,-11 21-132,6-17-148,0 1 0,-1-1 0,0 0 0,0-1 0,-10 8 0,0-7-3401,3-4-2492</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1.429"/>
    </inkml:context>
    <inkml:brush xml:id="br0">
      <inkml:brushProperty name="width" value="0.025" units="cm"/>
      <inkml:brushProperty name="height" value="0.025" units="cm"/>
    </inkml:brush>
  </inkml:definitions>
  <inkml:trace contextRef="#ctx0" brushRef="#br0">0 0 22581,'0'0'1250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4.744"/>
    </inkml:context>
    <inkml:brush xml:id="br0">
      <inkml:brushProperty name="width" value="0.025" units="cm"/>
      <inkml:brushProperty name="height" value="0.025" units="cm"/>
    </inkml:brush>
  </inkml:definitions>
  <inkml:trace contextRef="#ctx0" brushRef="#br0">236 0 5701,'0'0'21119,"0"8"-20441,-3 6-307,-1-1 0,0 0-1,-1 0 1,0 0 0,-1-1 0,-1 0-1,0 0 1,0 0 0,-1-1 0,-12 14 0,-55 72 371,82-134-977,18-23-1322,-18 48 1233,-2 1 0,1-1 0,-2-1 1,0 1-1,0-1 0,-1 1 0,2-20 0,-5 32 436,-6 8 0,-1 4 19,0 1-1,1 0 1,0 0-1,0 1 1,2 0 0,0 0-1,0 0 1,2 0-1,-1 1 1,2-1 0,0 1-1,1-1 1,0 1 0,3 15-1,-3-29-106,0-1-1,0 0 1,0 1 0,0-1-1,0 0 1,0 0-1,0 1 1,0-1-1,0 0 1,0 1 0,0-1-1,0 0 1,0 1-1,0-1 1,0 0 0,1 0-1,-1 1 1,0-1-1,0 0 1,0 0 0,1 1-1,-1-1 1,0 0-1,0 0 1,1 1-1,-1-1 1,0 0 0,0 0-1,1 0 1,-1 0-1,0 0 1,0 1 0,1-1-1,-1 0 1,0 0-1,1 0 1,-1 0 0,0 0-1,1 0 1,-1 0-1,0 0 1,1 0 0,-1 0-1,0 0 1,1 0-1,-1 0 1,0-1-1,1 1 1,6-14 993,-7 11-1004,0 0-1,-1-1 1,1 1 0,-1-1-1,0 1 1,0 0 0,0 0-1,0 0 1,-1 0 0,1-1 0,-1 2-1,0-1 1,0 0 0,-3-4-1,-38-32 34,36 34-41,0 0 0,1 0 0,0 0 0,1-1 1,-1 0-1,1 0 0,-7-11 0,45 16-223,57 20 287,-68-13-57,0-1 0,0-1 0,41 2 0,-62-13-8388</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1.967"/>
    </inkml:context>
    <inkml:brush xml:id="br0">
      <inkml:brushProperty name="width" value="0.025" units="cm"/>
      <inkml:brushProperty name="height" value="0.025" units="cm"/>
    </inkml:brush>
  </inkml:definitions>
  <inkml:trace contextRef="#ctx0" brushRef="#br0">144 129 3427,'0'0'10832,"6"-11"-6230,-5 9-4391,23-51 3625,-23 52-3623,0-1 0,0 0 0,0 1 0,-1-1 0,1 0 0,-1 0 0,0 0 0,1 0 0,-1 1 0,0-1 0,0 0 0,0 0 0,0 0 0,0 0 0,-1 0 0,1 1 0,0-1 0,-1 0 0,1 0 0,-1 0 0,0 1 0,0-1 0,0 0 0,0 1 0,0-1 0,0 1 0,0-1 0,0 1 0,-1-1 0,1 1 0,-2-2 0,-1 2-160,0 0 0,1-1 0,-1 1 0,0 1 0,0-1 0,1 1 0,-1-1 0,0 1 0,0 0 0,0 0 0,0 1 0,1-1 0,-1 1 0,0 0-1,0 0 1,1 0 0,-1 0 0,1 1 0,-1 0 0,1-1 0,-1 1 0,1 0 0,0 1 0,0-1 0,0 1 0,0-1 0,0 1 0,1 0 0,-1 0 0,-2 5 0,-2 0-62,1 1 1,0-1 0,1 2 0,0-1-1,0 0 1,1 1 0,0 0 0,1 0-1,-5 21 1,8-30-13,0 0 0,0 0 0,0-1-1,0 1 1,0 0 0,0 0 0,0 0 0,0-1 0,0 1 0,0 0 0,1 0-1,-1 0 1,0-1 0,0 1 0,1 0 0,-1 0 0,1-1 0,-1 1 0,0 0 0,1-1-1,0 1 1,-1 0 0,1-1 0,-1 1 0,1-1 0,0 1 0,0 0 0,26 2-371,-20-4 317,0 0 0,0-1 1,0 0-1,0 0 1,11-6-1,-1-2-96,-1-1 0,25-22 0,21-15-26,-62 48 191,0 0-1,0-1 1,0 1-1,1 0 1,-1 0-1,0 0 1,0-1-1,1 1 1,-1 0-1,0 0 1,0 0-1,1 0 1,-1-1-1,0 1 1,0 0-1,1 0 1,-1 0-1,0 0 1,1 0-1,-1 0 1,0 0-1,0 0 1,1 0-1,-1 0 1,0 0-1,1 0 1,-1 0-1,0 0 1,1 0-1,-1 0 1,0 0-1,0 0 1,1 0-1,-1 1 1,0-1-1,0 0 1,1 0-1,-1 0 1,0 0-1,0 1 1,1-1-1,-1 0 1,0 0-1,0 1 1,0-1-1,1 0 1,-1 0-1,0 1 1,0-1-1,-2 22-45,-16 25 250,18-47-195,-6 14 28,2-7 46,0 1 0,1 0 0,0 0-1,0 0 1,1 0 0,0 1 0,0-1-1,1 0 1,0 1 0,0 11 0,2-19-61,-1 0 1,1 0 0,0 0 0,-1 0 0,1-1 0,0 1 0,-1 0 0,1-1 0,0 1 0,0 0 0,0-1 0,0 1 0,0-1 0,0 1-1,0-1 1,0 0 0,-1 1 0,1-1 0,1 0 0,-1 0 0,0 1 0,0-1 0,0 0 0,0 0 0,0 0 0,0-1 0,2 1 0,30-4 379,-9-3-342,-1-2 1,0 0-1,-1-2 1,0 0-1,-1-2 1,38-28-1,27-16-14,-108 92 777,20-32-788,0-1-1,1 1 0,-1 0 1,0 0-1,1 0 0,0 0 1,-1 0-1,1 0 0,0 0 0,1 1 1,-2 5-1,2-8-17,0-1-1,1 1 1,-1-1-1,0 1 0,0 0 1,0-1-1,1 1 1,-1-1-1,0 1 1,0-1-1,1 1 1,-1-1-1,1 1 1,-1-1-1,0 1 0,1-1 1,-1 1-1,1-1 1,-1 0-1,1 1 1,-1-1-1,1 0 1,0 1-1,25 2 184,-10-6-186,0 0 0,0-1 0,-1-1 0,30-13 0,-32 12-9,0 1 0,1 0 0,0 0 0,0 2 0,0 0 0,0 0 0,16 0 0,-29 3 1,-1 0 0,1 0 0,-1 1 0,1-1 0,-1 0 0,1 0 0,-1 1 0,1-1 0,0 0 0,-1 1 0,0-1 0,1 1 0,-1-1 0,1 1 0,-1-1 0,1 1 0,-1-1 0,0 1 0,1-1 0,-1 1 0,0-1 0,0 1 0,0-1 0,1 1 0,-1 0 0,0-1 0,0 1 0,0-1 0,0 1 0,0 0 0,0-1 0,0 1 0,0 0 0,0-1 0,0 1 0,0-1 0,-1 1 0,1 0 0,0-1 0,0 1 0,0-1 0,-1 2 0,-11 27 0,5-18-203,6-7-278,-1-1-1,0 1 0,0-1 0,0 1 0,0-1 0,-1 0 0,0 0 0,1 0 0,-1 0 0,0 0 1,0-1-1,-1 1 0,1-1 0,-5 3 0,-4-5-9415</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2.929"/>
    </inkml:context>
    <inkml:brush xml:id="br0">
      <inkml:brushProperty name="width" value="0.025" units="cm"/>
      <inkml:brushProperty name="height" value="0.025" units="cm"/>
    </inkml:brush>
  </inkml:definitions>
  <inkml:trace contextRef="#ctx0" brushRef="#br0">51 0 15535,'-2'8'9138,"1"14"-6662,0 2-1817,-16 52 1665,7-35-1431,-9 77 0,19-116-882,0 1-1,0-1 0,0 0 1,0 0-1,0 1 0,0-1 1,0 0-1,1 0 0,-1 1 1,1-1-1,-1 0 0,1 0 1,0 0-1,0 0 0,0 0 0,0 0 1,1 0-1,-1 0 0,0 0 1,1 0-1,1 1 0,0-1 0,-1-1-1,1 0 0,-1 0 0,1 0 0,-1 0 0,1-1 0,0 1 0,0-1 0,-1 0 1,1 1-1,0-1 0,-1 0 0,1-1 0,0 1 0,0 0 0,-1-1 0,1 0 0,3 0 1,10-6 13,1 0 1,-1-1 0,0-1 0,-1 0 0,0-1 0,-1-1 0,0 0-1,18-19 1,32-24-164,-63 54 142,-1-1-1,0 1 1,1-1 0,-1 1-1,1-1 1,-1 1-1,1-1 1,0 1-1,-1 0 1,1-1 0,-1 1-1,1 0 1,0-1-1,-1 1 1,1 0-1,0 0 1,-1-1 0,1 1-1,0 0 1,-1 0-1,1 0 1,0 0-1,0 0 1,-1 0 0,1 0-1,0 0 1,-1 0-1,1 1 1,0-1-1,-1 0 1,1 0 0,0 1-1,-1-1 1,2 1-1,-2 0 8,1 1 0,-1 0 0,1-1-1,-1 1 1,0 0 0,1-1 0,-1 1-1,0 0 1,0 0 0,0-1 0,-1 1 0,1 0-1,-1 2 1,-17 60 186,17-62-194,-4 12-1,1-5 0,1 1 0,0 0 0,0 0 0,-2 16 0,5-25 0,0-1 0,0 1 0,0-1 0,0 0 0,0 1 0,0-1 0,0 1 0,0-1 0,0 0 0,0 1 0,0-1 0,1 1 0,-1-1 0,0 0 0,0 1 0,0-1 0,0 0 0,1 1 0,-1-1 0,0 0 0,0 1 0,1-1 0,-1 0 0,0 1 0,1-1 0,-1 0 0,0 0 0,1 1 0,-1-1 0,0 0 0,1 0 0,-1 0 0,0 1 0,1-1 0,-1 0 0,1 0 0,-1 0 0,21-4 0,16-16 0,113-119 0,-148 136 0,1 1 0,0 0 0,-1 1 0,1-1 0,0 0 0,0 1 0,0 0 0,0-1 0,0 1 0,4-1 0,-6 2 0,-1 0 0,1 1 0,0-1 0,0 0 0,0 0 0,-1 0 0,1 0 0,0 1 0,0-1 0,-1 0 0,1 1 0,0-1 0,-1 1 0,1-1 0,0 1 0,-1-1 0,1 1 0,0-1 0,-1 1 0,1-1 0,-1 1 0,1 0 0,-1-1 0,0 1 0,1 0 0,-1 0 0,0-1 0,1 1 0,-1 0 0,0 0 0,0-1 0,0 1 0,1 0 0,-1 0 0,0 0 0,0-1 0,0 1 0,0 0 0,-1 0 0,1 0 0,0-1 0,0 2 0,0 9 0,0-1 0,0 1 0,-1-1 0,0 1 0,-1-1 0,0 0 0,-1 1 0,0-1 0,-1 0 0,-5 10 0,8-30-2506,-1-21-6754,2-1-562</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3.301"/>
    </inkml:context>
    <inkml:brush xml:id="br0">
      <inkml:brushProperty name="width" value="0.025" units="cm"/>
      <inkml:brushProperty name="height" value="0.025" units="cm"/>
    </inkml:brush>
  </inkml:definitions>
  <inkml:trace contextRef="#ctx0" brushRef="#br0">1 1 20019,'0'0'5829,"43"49"-15982</inkml:trace>
  <inkml:trace contextRef="#ctx0" brushRef="#br0" timeOffset="1">416 144 10378,'0'0'14654,"-10"5"-11686,-10 3-2608,-16 8 576,1 0-1,-51 34 1,78-45-847,0 0 0,1 1 0,0 0 0,0 0 0,0 0-1,1 1 1,0 0 0,0 0 0,1 1 0,-1-1 0,2 1 0,-1 0 0,1 0-1,1 1 1,-1 0 0,1-1 0,-2 13 0,5-19-89,0-1 0,-1 1 0,1 0 0,0-1 0,0 1 0,1 0 0,-1-1 0,0 1 0,0 0 0,1-1 0,-1 1 0,1 0 0,0-1 0,-1 1 0,1-1 0,0 1 0,0-1 0,0 0 0,0 1 0,0-1 0,0 0 0,0 0 0,1 1 0,0 0 0,2 0 0,-1 0 0,0-1 0,1 1 0,0-1 0,-1 0 0,1 0 0,0 0 0,-1 0 0,1-1 0,6 1 0,3-1 0,1-1 0,-1 0 0,1-1 0,-1 0 0,19-6 0,26-15-3022,-48 18 1718,-1 0 1,1 0 0,-1-1-1,-1 0 1,1-1-1,-1 0 1,0 0 0,-1-1-1,1 0 1,-2 0-1,12-18 1,-7 3-7772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3.787"/>
    </inkml:context>
    <inkml:brush xml:id="br0">
      <inkml:brushProperty name="width" value="0.025" units="cm"/>
      <inkml:brushProperty name="height" value="0.025" units="cm"/>
    </inkml:brush>
  </inkml:definitions>
  <inkml:trace contextRef="#ctx0" brushRef="#br0">102 20 16047,'0'0'3785,"-5"10"-635,-16 33-811,2 1 1,2 1-1,-22 89 1,49-158-2198,-1 0 1,7-33-1,-11-10-184,-3 44 10,-2 19 17,1 8 3,-1-3 12,0 1 0,0-1 0,1 1 0,-1-1 0,1 1 0,-1-1 0,1 0 0,-1 1 0,1-1 1,0 0-1,0 1 0,0-1 0,0 0 0,0 0 0,0 0 0,0 1 0,0-1 0,0 0 0,0-1 1,1 1-1,0 1 0,2 0 4,0 0 1,1 0-1,-1-1 1,0 0-1,0 1 1,1-1-1,5 0 0,8 0 18,-1 0-1,31-4 0,-48 3-21,18-2 0,-1-1 0,0-1 0,-1-1 0,1 0 0,-1-1 0,0-1 0,-1-1 0,1 0 0,-1-1 0,-1 0 0,0-1 0,23-22 0,-35 31 0,-1 0 0,0 1 0,0-1 0,0 0 0,0 0 0,0 0 0,0 0 0,0 0 0,-1-1 0,1 1 0,0 0 0,0 0 0,-1-1 0,1 1 0,-1 0 0,0 0 0,1-1 0,-1 1 0,0-1 0,1 1 0,-1 0 0,0-2 0,-1 2 0,0 1 0,0-1 0,0 1 0,0 0 0,0 0 0,0-1 0,0 1 0,0 0 0,0 0 0,0 0 0,0 0 0,0 0 0,-1 0 0,1 0 0,0 0 0,0 1 0,0-1 0,0 0 0,0 0 0,0 1 0,0-1 0,1 1 0,-1-1 0,0 1 0,0-1 0,0 1 0,0 0 0,-1 1 0,-11 6 0,0 1 0,0 1 0,1 0 0,0 1 0,1 0 0,1 1 0,-12 15 0,16-19 0,0 0 0,0 1 0,1 0 0,0 0 0,1 1 0,0-1 0,0 1 0,1 0 0,1 0 0,-1 0 0,2 0 0,-2 11 0,3-20 1,0 0 0,1 0 0,-1 0 0,0 0 1,0 0-1,0 0 0,1 0 0,-1 0 0,1 0 0,-1 0 0,0 0 0,1 0 0,0 0 1,-1 0-1,1 0 0,0-1 0,-1 1 0,1 0 0,0 0 0,0-1 0,0 1 0,-1 0 1,1-1-1,0 1 0,0-1 0,2 1 0,0 0-4,1 1 0,0-1-1,0-1 1,-1 1 0,1 0 0,0-1-1,7 0 1,-1-1-150,0 1 0,0-2 1,-1 0-1,1 0 0,16-6 0,19-15-8452,-25 7 1211</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4.127"/>
    </inkml:context>
    <inkml:brush xml:id="br0">
      <inkml:brushProperty name="width" value="0.025" units="cm"/>
      <inkml:brushProperty name="height" value="0.025" units="cm"/>
    </inkml:brush>
  </inkml:definitions>
  <inkml:trace contextRef="#ctx0" brushRef="#br0">144 12 15535,'0'0'11904,"-10"3"-10356,2 0-1423,0 0 0,0 1 0,1 0 0,-1 0 0,1 1 0,0 0 0,0 1 0,0-1 0,1 1 0,0 0 0,0 1 0,1-1 0,-1 1 0,2 0 0,-1 1 0,-6 12 0,8-14 2,1 0 0,-1 0 1,1 0-1,0 0 0,0 1 0,1-1 0,0 0 0,0 1 0,0-1 1,1 14-1,1-19-122,-1 0 0,1 1 0,0-1 0,-1 0 0,1 0 0,0 0 1,0 0-1,0 0 0,0-1 0,0 1 0,0 0 0,0 0 0,0-1 0,0 1 0,0 0 1,0-1-1,1 1 0,-1-1 0,0 0 0,0 1 0,1-1 0,-1 0 0,0 0 1,0 0-1,1 1 0,-1-1 0,0-1 0,1 1 0,-1 0 0,0 0 0,0 0 0,1-1 1,-1 1-1,0-1 0,2 0 0,47-16 67,-20-1-368,-1-1 0,-1-1 0,-1-1 0,0-1 1,-2-2-1,44-51 0,-105 116 41,20-24 257,1 0 1,0 1-1,-12 22 0,26-39-3,-2 3-22,0 1 1,1 0-1,-1-1 1,1 1-1,0 0 1,0 0-1,1 0 1,-1 1-1,1-1 1,0 0-1,1 0 1,-1 9 0,2-14-90,-1 1 1,0 0 0,1-1 0,0 1 0,-1-1 0,1 1 0,-1-1 0,1 1 0,0-1-1,-1 1 1,1-1 0,0 1 0,-1-1 0,1 0 0,0 1 0,0-1 0,-1 0 0,1 0 0,0 0-1,0 1 1,-1-1 0,1 0 0,0 0 0,0 0 0,0 0 0,0 0 0,-1-1 0,1 1-1,0 0 1,0 0 0,-1 0 0,1-1 0,0 1 0,0 0 0,0-2 0,30-10-3737,3-12-2777,2-8-4415</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4.500"/>
    </inkml:context>
    <inkml:brush xml:id="br0">
      <inkml:brushProperty name="width" value="0.025" units="cm"/>
      <inkml:brushProperty name="height" value="0.025" units="cm"/>
    </inkml:brush>
  </inkml:definitions>
  <inkml:trace contextRef="#ctx0" brushRef="#br0">76 1 15919,'0'0'6246,"-10"8"-5120,7-6-1038,-39 35 1057,40-35-1031,0 0-1,1-1 1,-1 1-1,0 0 0,1 0 1,0 0-1,-1 0 1,1 1-1,0-1 1,0 0-1,0 1 1,0-1-1,0 0 1,1 1-1,-1-1 0,1 1 1,0-1-1,0 1 1,0-1-1,0 1 1,0-1-1,0 1 1,1 2-1,1-3-231,1-1 1,-1 0-1,0 0 1,1 0-1,-1 0 0,1 0 1,0 0-1,-1-1 0,1 1 1,0-1-1,-1 0 0,1 1 1,0-1-1,-1-1 0,5 1 1,6 0-590,2 1 82,0 2 0,-1-1 0,25 9 0,-35-10 753,-1 1-1,0-1 1,0 1-1,0 0 1,0 0-1,0 0 1,0 0-1,0 0 1,4 5-1,-6-6 76,0 1-1,0-1 1,0 0-1,-1 1 1,1-1-1,0 1 1,-1-1-1,1 1 1,-1-1-1,0 1 1,1-1-1,-1 1 1,0-1-1,0 1 1,0 0-1,0-1 1,0 1-1,0-1 1,-1 1-1,1 0 1,0-1-1,-2 3 1,0-1-21,1 1 0,-2-1 0,1 0 0,0 0 0,-1 0 1,1 0-1,-1-1 0,0 1 0,0-1 0,0 1 0,0-1 1,0 0-1,-6 2 0,-51 24 1861,50-24-1960,10-4-83,-7 3-224,1-1 1,0 0-1,-1 0 1,0 0-1,-8 1 1,14-3 143,0 0 1,1 0 0,-1 0-1,0 0 1,0 0-1,0 0 1,0-1 0,1 1-1,-1 0 1,0 0-1,0 0 1,1-1 0,-1 1-1,0-1 1,0 1-1,1 0 1,-1-1 0,0 1-1,1-1 1,-1 0-1,0 0 1,0 0-62,1 0 0,-1-1 0,1 1 0,0 0 0,-1-1 0,1 1 0,0 0 0,0-1 0,0 1 0,0-1 0,0 1 0,0 0-1,0-1 1,0 1 0,1 0 0,-1-1 0,1-1 0,9-20-7829,5-3-4217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4.827"/>
    </inkml:context>
    <inkml:brush xml:id="br0">
      <inkml:brushProperty name="width" value="0.025" units="cm"/>
      <inkml:brushProperty name="height" value="0.025" units="cm"/>
    </inkml:brush>
  </inkml:definitions>
  <inkml:trace contextRef="#ctx0" brushRef="#br0">0 125 13004,'0'0'6129,"11"-2"-1976,11-6-2008,0 0 0,41-23 0,-50 24-1939,-1 0 1,0-1-1,20-19 0,-31 26-200,0 1-1,0-1 0,0 0 0,0 1 1,0-1-1,-1 0 0,1 0 0,0 1 1,-1-1-1,1 0 0,-1 0 0,1 0 1,-1 0-1,1 0 0,-1 0 1,1 0-1,-1 0 0,0 0 0,0 0 1,1 0-1,-1 0 0,0 0 0,0-1 1,-1 1-3,0 1 1,1-1 0,-1 1 0,0-1-1,0 1 1,0 0 0,1 0 0,-1-1-1,0 1 1,0 0 0,0 0 0,0 0-1,0 0 1,1 0 0,-1 0-1,0 0 1,0 0 0,0 0 0,0 0-1,-1 1 1,-5 0 66,-1 1 0,1 0 0,0 0 0,0 0 0,-10 6 0,6 0 63,0 0 0,0 1-1,1 0 1,1 0 0,0 1 0,-8 11 0,12-16-85,2 1-1,-1 0 1,1-1-1,-1 2 1,2-1-1,-1 0 1,1 0 0,0 1-1,0 0 1,1-1-1,0 1 1,0 0-1,0 11 1,1-16-45,0 0 0,1 0 0,-1 0 1,1-1-1,-1 1 0,1 0 0,-1 0 0,1-1 0,0 1 1,0-1-1,0 1 0,0 0 0,0-1 0,0 0 0,0 1 0,1-1 1,-1 0-1,0 1 0,1-1 0,-1 0 0,3 1 0,0 0 6,1 0 0,0 0-1,-1 0 1,1-1 0,0 1-1,0-1 1,9 1 0,-3-1-96,0-1 0,0 0 1,0 0-1,0-1 0,-1-1 0,1 0 1,12-4-1,18-16-4109,-1-12-6235</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6.367"/>
    </inkml:context>
    <inkml:brush xml:id="br0">
      <inkml:brushProperty name="width" value="0.025" units="cm"/>
      <inkml:brushProperty name="height" value="0.025" units="cm"/>
    </inkml:brush>
  </inkml:definitions>
  <inkml:trace contextRef="#ctx0" brushRef="#br0">169 272 9961,'0'0'8083,"-12"4"-4528,3 0-3167,-1 0-1,0 1 1,1 0-1,0 1 1,0-1 0,1 2-1,0-1 1,0 1-1,0 1 1,1-1-1,0 1 1,0 1-1,1-1 1,-6 10 0,12-17-371,-24 45 245,23-43-244,0 0 1,0 0-1,0-1 0,1 1 1,-1 0-1,1 0 1,-1 0-1,1 0 0,0 0 1,0 0-1,0 0 1,1 0-1,-1 0 0,2 4 1,-1-6-9,-1 0 1,1-1 0,-1 1-1,1 0 1,0-1 0,-1 1-1,1-1 1,0 1 0,-1-1-1,1 0 1,0 1 0,0-1-1,-1 0 1,1 1-1,0-1 1,0 0 0,0 0-1,0 0 1,-1 0 0,1 0-1,0 0 1,0 0 0,0 0-1,0 0 1,-1 0 0,1 0-1,0 0 1,0 0 0,0-1-1,-1 1 1,1 0-1,0-1 1,1 0 0,26-14 251,-8 0-172,-2-2-1,0 0 0,-1-1 0,0-1 0,-2 0 0,0-1 0,-1-1 1,-2 0-1,19-41 0,-31 63-49,-29 84 709,26-74-749,0 1 0,1-1 0,0 1 1,1 0-1,0 0 0,2 20 0,-1-31 1,1 0 1,-1 0-1,0 0 1,1 0-1,-1 0 0,1 0 1,-1-1-1,1 1 1,-1 0-1,1 0 1,0 0-1,-1 0 0,1-1 1,0 1-1,0 0 1,0-1-1,-1 1 0,1 0 1,0-1-1,0 1 1,0-1-1,0 0 0,0 1 1,0-1-1,0 0 1,0 0-1,0 1 1,0-1-1,0 0 0,0 0 1,0 0-1,0 0 1,2 0-1,36-9 186,-28 3-102,-1-1 1,1 0 0,-1 0-1,-1-1 1,1 0-1,-1-1 1,14-18 0,51-76 67,-57 79-111,-1-1 0,-2-1 0,0 0 0,-2-1 0,-1 0 0,-1-1 0,9-44 0,-33 103-193,2-10 174,-41 114 562,-50 197-1,98-307-578,1 0-1,1 0 0,2 0 1,0 1-1,2-1 0,1 0 1,9 46-1,-9-24-5,-2-46 0,0 0 0,0-1 0,0 1 0,0 0 0,1 0 0,-2-1 0,1 1 0,0 0 0,0-1 0,0 1 0,0 0 0,0 0 0,0-1 0,-1 1 0,1 0 0,0-1 0,-1 1 0,1-1 0,0 1 0,-1 0 0,1-1 0,-1 1 0,1-1 0,-1 1 0,1-1 0,-1 1 0,1-1 0,-1 0 0,0 1 0,1-1 0,-1 1 0,1-1 0,-1 0 0,0 0 0,0 1 0,1-1 0,-1 0 0,0 0 0,1 0 0,-1 0 0,0 0 0,1 0 0,-1 0 0,0 0 0,0 0 0,1 0 0,-1 0 0,0-1 0,1 1 0,-1 0 0,0 0 0,1-1 0,-1 1 0,0 0 0,1-1 0,-1 1 0,1-1 0,-2 0 0,-1-2 0,-1-1 0,0 0 0,1 0 0,0 0 0,0 0 0,0 0 0,1-1 0,-1 1 0,1-1 0,0 0 0,0 0 0,1 0 0,-1 0 0,0-6 0,-2-9 0,1 0 0,-1-26 0,3 29-74,1-1 0,1 0 1,0 1-1,1-1 0,1 0 0,10-30 1,-10 40-24,1-1 0,0 1 0,0 0 0,1 0 0,0 0 0,0 0 0,1 1 0,0 0 0,0 0 1,1 0-1,0 1 0,0 0 0,0 1 0,16-9 0,24-10-5972,-36 19 3223,19-9-7025</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7.222"/>
    </inkml:context>
    <inkml:brush xml:id="br0">
      <inkml:brushProperty name="width" value="0.025" units="cm"/>
      <inkml:brushProperty name="height" value="0.025" units="cm"/>
    </inkml:brush>
  </inkml:definitions>
  <inkml:trace contextRef="#ctx0" brushRef="#br0">87 58 5221,'5'-7'10951,"-1"7"-4561,0 17-1387,-5 39-5848,0-47 2386,-3 67-796,-17 89-1,14-127-306,-2-1 0,-1 0 0,-2-1 0,-22 47 0,34-97 163,6-17-375,23-66-226,45-126 0,-61 191 0,1 1 0,1 1 0,2 0 0,34-47 0,-49 74 0,0 0 0,0 0 0,1 0 0,-1 1 0,1-1 0,0 0 0,0 1 0,-1 0 0,1 0 0,1 0 0,-1 0 0,0 0 0,0 0 0,1 1 0,-1 0 0,1 0 0,6-2 0,-9 4 0,1-1 0,-1 1 0,0 0 0,0 0 0,0-1 0,0 1 0,0 0 0,0 0 0,0 0 0,0 0 0,0 0 0,0 0 0,-1 0 0,1 1 0,0-1 0,-1 0 0,1 0 0,-1 0 0,1 1 0,-1-1 0,0 0 0,1 1 0,-1-1 0,0 0 0,0 1 0,0-1 0,0 0 0,0 1 0,0-1 0,-1 2 0,-1 49 0,0-40 0,-2 0 0,0 0 0,0 0 0,-1 0 0,0 0 0,-1-1 0,0 0 0,-1 0 0,0-1 0,-1 0 0,-9 10 0,3-5 0,-1 0 0,0-1 0,-1-1 0,-1-1 0,-35 21 0,48-30 0,0-1 0,-1 1 0,1-1 0,0 0 0,-1-1 0,1 1 0,-1-1 0,0 0 0,1 0 0,-1-1 0,0 1 0,-7-1 0,11 0-27,1-1-1,-1 1 1,1 0 0,0-1-1,-1 1 1,1 0 0,0-1 0,-1 1-1,1-1 1,0 1 0,0-1-1,-1 1 1,1-1 0,0 1-1,0-1 1,0 1 0,0-1-1,0 1 1,-1-1 0,1 1-1,0-1 1,0 1 0,0-1 0,0 1-1,1-1 1,-1 1 0,0-1-1,0 1 1,0-1 0,0 1-1,0-1 1,1 1 0,-1-1-1,0 1 1,1-1 0,-1 1 0,0-1-1,0 1 1,1 0 0,0-1-1,12-19-2253,1 7 339,1 1-1,0 1 0,1 0 0,26-13 0,-8 4-1950,5-4-1008</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7.580"/>
    </inkml:context>
    <inkml:brush xml:id="br0">
      <inkml:brushProperty name="width" value="0.025" units="cm"/>
      <inkml:brushProperty name="height" value="0.025" units="cm"/>
    </inkml:brush>
  </inkml:definitions>
  <inkml:trace contextRef="#ctx0" brushRef="#br0">68 1 11659,'0'0'18898,"1"8"-17996,-2 6-796,0 0 1,-1 0-1,-1-1 0,0 1 0,-1-1 1,-1 0-1,-9 21 0,-21 40 352,45-104-458,-1 0 0,-1-1 0,6-54 0,-14 86-4,0 0-1,0 0 1,0 0-1,0 0 1,1 1-1,-1-1 1,0 0 0,1 0-1,-1 0 1,1 0-1,-1 0 1,1 0 0,0 0-1,-1 0 1,1 0-1,0 0 1,0 0-1,0 0 1,-1-1 0,1 1-1,0 0 1,0 0-1,2 0 1,32 9-406,-20-10-162,0 0 0,0-1 1,17-2-1,-30 2-118,-1 1 1,1 0-1,-1-1 0,1 1 0,-1-1 0,0 1 0,1-1 0,-1 0 0,0 0 0,1 0 0,-1 1 0,0-1 1,0 0-1,0 0 0,0-1 0,1 0 0,4-11-9923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5.333"/>
    </inkml:context>
    <inkml:brush xml:id="br0">
      <inkml:brushProperty name="width" value="0.025" units="cm"/>
      <inkml:brushProperty name="height" value="0.025" units="cm"/>
    </inkml:brush>
  </inkml:definitions>
  <inkml:trace contextRef="#ctx0" brushRef="#br0">129 12 6182,'25'-11'22899,"-33"21"-18479,-8 8-5293,-4 3 917,2 1-1,0 0 0,-15 27 1,27-39-47,0 1-1,1-1 1,0 1 0,1 0 0,1 0 0,-1 1 0,2-1-1,0 1 1,0 0 0,0 14 0,3-24-106,-1 0-1,1 0 1,-1 0-1,1 0 1,0 0 0,0 0-1,0 0 1,0 0-1,1-1 1,-1 1 0,0 0-1,1-1 1,-1 1-1,1-1 1,-1 1 0,1-1-1,0 0 1,0 0 0,0 0-1,-1 0 1,1 0-1,0 0 1,0 0 0,0-1-1,0 1 1,0-1-1,1 1 1,-1-1 0,0 0-1,3 0 1,5 1-1267,0 0 1,-1 0 0,1-1 0,0 0-1,15-3 1,1-6-10236</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7.923"/>
    </inkml:context>
    <inkml:brush xml:id="br0">
      <inkml:brushProperty name="width" value="0.025" units="cm"/>
      <inkml:brushProperty name="height" value="0.025" units="cm"/>
    </inkml:brush>
  </inkml:definitions>
  <inkml:trace contextRef="#ctx0" brushRef="#br0">54 1 8584,'0'0'19715,"0"9"-18103,-6 21-536,-17 57 1,0-3-374,21-61-986,2-22 265,1-1 0,-1 0 1,0 0-1,0 0 0,0 1 0,0-1 1,0 0-1,0 0 0,0 0 0,0 0 1,1 1-1,-1-1 0,0 0 1,0 0-1,0 0 0,0 0 0,1 0 1,-1 1-1,0-1 0,0 0 0,0 0 1,1 0-1,-1 0 0,0 0 1,0 0-1,0 0 0,1 0 0,-1 0 1,0 0-1,0 0 0,0 0 0,1 0 1,-1 0-1,0 0 0,0 0 1,0 0-1,1 0 0,-1 0 0,0 0 1,0 0-1,0 0 0,1 0 0,-1-1 1,0 1-1,3-2-239,-1 0 0,0 0 0,1 0 0,-1 0 0,0-1 0,0 1 0,-1 0 0,1-1 0,0 0 0,1-4 0,2-5-2353,0-1-1,-1 1 1,3-19-1,0-12-4724</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8.277"/>
    </inkml:context>
    <inkml:brush xml:id="br0">
      <inkml:brushProperty name="width" value="0.025" units="cm"/>
      <inkml:brushProperty name="height" value="0.025" units="cm"/>
    </inkml:brush>
  </inkml:definitions>
  <inkml:trace contextRef="#ctx0" brushRef="#br0">9 1 13965,'0'0'14574,"-8"4"-18418,19 6-544,0-1-1473,2 1-6119</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8.633"/>
    </inkml:context>
    <inkml:brush xml:id="br0">
      <inkml:brushProperty name="width" value="0.025" units="cm"/>
      <inkml:brushProperty name="height" value="0.025" units="cm"/>
    </inkml:brush>
  </inkml:definitions>
  <inkml:trace contextRef="#ctx0" brushRef="#br0">185 1 8168,'0'0'20334,"-10"0"-19293,3 1-948,-1 1 1,1-1 0,0 1 0,-1 1 0,1-1 0,0 1 0,0 1-1,1-1 1,-1 1 0,1 0 0,0 0 0,0 1 0,0 0-1,0 0 1,1 0 0,0 1 0,0 0 0,-5 9 0,4-8 2,0 1 0,1 0 0,0 1 0,1-1 0,0 1 0,0 0 0,1 0 0,0 0 0,1 0 1,0 0-1,0 1 0,1-1 0,0 1 0,1 10 0,0-18-153,1 0 0,0 0-1,0-1 1,-1 1 0,1 0 0,0-1 0,1 1-1,-1-1 1,0 1 0,0-1 0,1 0 0,-1 1-1,0-1 1,1 0 0,0 0 0,-1 0 0,1 0-1,-1 0 1,1 0 0,0-1 0,0 1 0,0 0-1,-1-1 1,1 0 0,0 1 0,0-1 0,0 0-1,0 0 1,3 0 0,64-2-3563,-62 2 3052,22-5-4954,-11-1-1277,-2-1-5341</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8.975"/>
    </inkml:context>
    <inkml:brush xml:id="br0">
      <inkml:brushProperty name="width" value="0.025" units="cm"/>
      <inkml:brushProperty name="height" value="0.025" units="cm"/>
    </inkml:brush>
  </inkml:definitions>
  <inkml:trace contextRef="#ctx0" brushRef="#br0">0 134 13901,'0'0'8542,"11"4"-8105,-4-1-322,-1 0 0,1-1-1,0 0 1,-1 0-1,1-1 1,0 0 0,0 0-1,0 0 1,0-1-1,0 0 1,0-1 0,0 1-1,0-2 1,0 1 0,0-1-1,8-2 1,-1-2 390,0 0 0,0-1 0,-1-1 0,0 0 0,-1-1 0,0 0 0,0-1 0,-1 0 0,20-23 0,-31 32-461,1 0 0,0 0 0,0 0 1,-1 0-1,1 0 0,-1-1 0,1 1 0,-1 0 1,1 0-1,-1 0 0,1 0 0,-1-1 0,0 1 1,0 0-1,0 0 0,0-1 0,0 1 0,0 0 0,0 0 1,0-2-1,-1 2-9,1 0-1,-1 1 1,0-1 0,1 0-1,-1 0 1,0 1 0,1-1-1,-1 1 1,0-1 0,0 1-1,1-1 1,-1 1-1,0-1 1,0 1 0,0 0-1,0-1 1,1 1 0,-1 0-1,0 0 1,-2-1 0,-2 1 31,-1 0 0,1 0 0,-1 0 0,1 1 0,-1-1-1,1 1 1,-10 3 0,0 3-15,0 0-1,1 2 0,0-1 1,1 1-1,0 1 0,0 1 1,1-1-1,0 2 0,1 0 1,1 0-1,0 1 0,0 0 1,-8 16-1,17-26-48,-1-1 0,1 0 0,0 1 0,0-1 1,0 1-1,0-1 0,1 1 0,-1-1 0,1 1 0,-1 0 0,1-1 0,0 1 0,0 0 0,0-1 1,0 1-1,1 4 0,0-6 0,0 1 0,0-1 0,0 1 0,0-1 0,0 0 0,0 1 0,0-1 0,0 0 0,0 0 0,1 0 0,-1 0 0,0 0 0,1 0 1,-1 0-1,1 0 0,-1 0 0,1-1 0,0 1 0,1 0 0,10 1-52,-1 0 0,0 0-1,1-2 1,-1 1 0,20-3 0,-23 1-36,1 0-886,-1 0 0,0 0 0,1-1-1,-1 0 1,0-1 0,0 0 0,16-8-1,20-16-8652</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9.349"/>
    </inkml:context>
    <inkml:brush xml:id="br0">
      <inkml:brushProperty name="width" value="0.025" units="cm"/>
      <inkml:brushProperty name="height" value="0.025" units="cm"/>
    </inkml:brush>
  </inkml:definitions>
  <inkml:trace contextRef="#ctx0" brushRef="#br0">116 0 11211,'0'0'12064,"-5"13"-9047,-8 22-1502,-52 146 2068,56-151-3479,2 0-1,1 0 1,1 1-1,-1 46 1,6-75-116,0 1 1,0-1 0,1 0 0,-1 1 0,1-1 0,-1 1 0,1-1 0,0 0 0,-1 0 0,1 1 0,0-1 0,1 0 0,-1 0-1,0 0 1,1 0 0,-1 0 0,1-1 0,-1 1 0,1 0 0,0-1 0,0 1 0,0-1 0,0 1 0,0-1 0,0 0 0,0 0 0,0 0-1,0 0 1,1 0 0,-1-1 0,0 1 0,1 0 0,2-1 0,-1 1-425,0-1 0,0 0-1,0 0 1,-1 0 0,1-1 0,0 1 0,0-1-1,0 0 1,4-2 0,-5 2-488,0 0 0,0-1 0,0 0-1,0 1 1,0-1 0,-1 0 0,1 0 0,0-1 0,-1 1 0,0 0-1,3-4 1,12-19-11472</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9.676"/>
    </inkml:context>
    <inkml:brush xml:id="br0">
      <inkml:brushProperty name="width" value="0.025" units="cm"/>
      <inkml:brushProperty name="height" value="0.025" units="cm"/>
    </inkml:brush>
  </inkml:definitions>
  <inkml:trace contextRef="#ctx0" brushRef="#br0">6 116 18289,'0'0'1879,"-1"8"518,-4 28-763,5-35-1570,1 1 1,-1-1-1,1 0 1,-1 1 0,1-1-1,-1 0 1,1 0-1,0 1 1,0-1-1,-1 0 1,1 0-1,0 0 1,0 0-1,0 0 1,0 0-1,0 0 1,1-1-1,-1 1 1,0 0-1,0 0 1,0-1 0,1 1-1,-1-1 1,0 1-1,1-1 1,-1 0-1,0 1 1,1-1-1,-1 0 1,0 0-1,1 0 1,-1 0-1,3 0 1,46-4 1115,-41 1-1020,1 0 1,-1 0 0,-1-1-1,1-1 1,0 1-1,-1-1 1,0-1 0,0 1-1,13-14 1,-16 14-19,0 1 0,0-1 0,-1-1 0,1 1 0,-1-1 0,0 0 0,-1 0 0,1 0 0,-1 0 0,0 0 0,-1-1 0,0 1 1,0-1-1,2-10 0,-4 16-117,0 0 1,0 0 0,0 0-1,0 0 1,0 0 0,0 0 0,0 0-1,0 0 1,0 0 0,0 0-1,0 0 1,-1 0 0,1 0 0,0 0-1,-1 1 1,1-1 0,-1 0-1,1 0 1,-1 0 0,1 0-1,-1 1 1,0-1 0,1 0 0,-1 1-1,0-1 1,1 0 0,-1 1-1,-1-1 1,0 0-3,0 1 0,1 0 1,-1-1-1,0 1 0,0 0 0,0 0 0,1 1 0,-1-1 1,0 0-1,0 0 0,1 1 0,-1-1 0,0 1 0,-1 0 1,-4 2-8,0 0 0,1 1 0,0 0 0,0 0 1,0 0-1,-10 9 0,7-3 1,0 1 0,0 0-1,1 0 1,0 1 0,1 0-1,1 0 1,0 1 0,0 0 0,1 0-1,1 0 1,0 0 0,1 1 0,0 0-1,0 21 1,3-33-169,1 0-1,-1 1 1,1-1-1,0 0 1,0 0 0,0-1-1,0 1 1,0 0-1,0 0 1,1 0 0,-1-1-1,0 1 1,1-1-1,0 1 1,-1-1 0,1 1-1,0-1 1,-1 0-1,1 0 1,0 0 0,0 0-1,0 0 1,0-1-1,0 1 1,0 0 0,1-1-1,-1 1 1,0-1-1,0 0 1,4 0 0,8 1-2215,-1 0 1,1-1 0,22-2 0,-12-2-8397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0.360"/>
    </inkml:context>
    <inkml:brush xml:id="br0">
      <inkml:brushProperty name="width" value="0.025" units="cm"/>
      <inkml:brushProperty name="height" value="0.025" units="cm"/>
    </inkml:brush>
  </inkml:definitions>
  <inkml:trace contextRef="#ctx0" brushRef="#br0">1 273 15054,'0'0'13731,"6"9"-13534,-1-4-138,-3-3-27,0 0 0,0 0 0,-1 0 0,1 0 0,0 1 0,-1-1 0,0 0 0,1 1 0,-1-1 0,0 1 0,0-1 0,0 1 0,-1-1 0,1 1 0,-1 0 0,1-1 0,-1 1 0,0 0 0,0-1 0,0 1 0,0 0 0,-1-1 1,1 1-1,-2 5 0,-3 3 377,0 1 1,1 0-1,1 0 1,0 0-1,0 1 1,0 22-1,2-34-407,1 0 0,0-1 0,0 1 0,1 0-1,-1 0 1,0 0 0,0-1 0,0 1 0,0 0 0,1 0-1,-1-1 1,0 1 0,1 0 0,-1 0 0,1-1 0,-1 1-1,0 0 1,1-1 0,0 1 0,-1-1 0,1 1 0,-1 0 0,1-1-1,0 1 1,-1-1 0,1 0 0,0 1 0,0-1 0,-1 0-1,1 1 1,1-1 0,1 1-1,0-1 1,-1 0-1,1 0 1,0 0-1,0 0 1,0 0-1,0-1 1,0 1-1,3-2 1,4-1-5,-1 0 0,0-1 0,0 0 0,15-9 0,-10 3 3,-1-1 0,1 0 0,-2-1 0,0 0 0,13-17 0,-20 23 0,0-1 0,-1 0 0,0-1 0,0 1 0,-1-1 0,0 0 0,0 0 0,-1 0 0,0 0 0,0 0 0,-1 0 0,1-15 0,-2 22 0,0 1 0,0-1 0,0 0 0,1 1 0,-1-1 0,0 0 0,-1 1 0,1-1 0,0 1 0,0-1 0,0 0 0,0 1 0,0-1 0,-1 1 0,1-1 0,0 0 0,0 1 0,-1-1 0,1 1 0,0-1 0,-1 1 0,1-1 0,-1 1 0,1-1 0,-1 1 0,1 0 0,-1-1 0,1 1 0,-1 0 0,1-1 0,-1 1 0,1 0 0,-1 0 0,1-1 0,-1 1 0,0 0 0,1 0 0,-1 0 0,0 0 0,1 0 0,-1 0 0,1 0 0,-1 0 0,0 0 0,1 0 0,-1 0 0,1 0 0,-1 0 0,0 0 0,1 1 0,-2-1 0,1 1 0,-1 0 0,1-1 0,-1 1 0,0 0 0,1 0 0,0 0 0,-1 0 0,1 1 0,-1-1 0,1 0 0,0 0 0,0 1 0,0-1 0,0 1 0,0-1 0,0 1 0,-1 3 0,1-4 0,0 1 0,1-1 0,-1 1 0,1 0 0,-1-1 0,1 1 0,0 0 0,-1-1 0,1 1 0,0 0 0,0 0 0,0-1 0,0 1 0,1 0 0,-1 0 0,0-1 0,1 1 0,-1 0 0,1-1 0,0 1 0,-1 0 0,1-1 0,0 1 0,0-1 0,0 0 0,0 1 0,0-1 0,1 0 0,-1 1 0,0-1 0,0 0 0,1 0 0,-1 0 0,1 0 0,-1 0 0,1 0 0,-1-1 0,1 1 0,0 0 0,-1-1 0,1 0 0,0 1 0,0-1 0,-1 0 0,1 0 0,0 1 0,-1-1 0,4-1 0,4 1 0,0-1 0,-1 0 0,1-1 0,-1 0 0,0 0 0,0-1 0,0 0 0,0-1 0,9-4 0,47-38 0,-59 43 0,-2-1 0,1 0 0,0 1 0,-1-2 0,0 1 0,1 0 0,-2-1 0,1 1 0,0-1 0,-1 0 0,0 1 0,2-10 0,-3 13 0,-1 1 0,0 0 0,0 0 0,0-1 0,0 1 0,0 0 0,0 0 0,0-1 0,0 1 0,0 0 0,0 0 0,0-1 0,0 1 0,0 0 0,0 0 0,0-1 0,0 1 0,0 0 0,0-1 0,0 1 0,0 0 0,0 0 0,-1 0 0,1-1 0,0 1 0,0 0 0,0 0 0,0 0 0,-1-1 0,1 1 0,0 0 0,0 0 0,0 0 0,-1 0 0,1-1 0,0 1 0,0 0 0,0 0 0,-1 0 0,1 0 0,0 0 0,0 0 0,-1 0 0,1 0 0,0 0 0,0 0 0,-1 0 0,1 0 0,0 0 0,-1 0 0,1 0 0,0 0 0,0 0 0,-1 0 0,1 0 0,0 0 0,0 0 0,0 0 0,-1 0 0,1 1 0,0-1 0,0 0 0,-1 0 0,1 0 0,0 0 0,0 1 0,0-1 0,-1 0 0,1 0 0,-6 5 0,-1-1 0,1 1 0,1 1 0,-1-1 0,1 1 0,-1 0 0,2 0 0,-1 1 0,-3 6 0,-35 66 0,39-68 0,0-1 0,0 1 0,-4 22 0,9 2 0,-1-34 0,0 0 0,1 0 0,-1 0 0,1 0 0,-1 0 0,1 0 0,-1 0 0,1 0 0,0-1 0,-1 1 0,1 0 0,0 0 0,0 0 0,-1-1 0,1 1 0,0 0 0,0-1 0,0 1 0,0-1 0,0 1 0,0-1 0,0 1 0,0-1 0,1 0 0,6 1 0,-1-1 0,0 0 0,1 0 0,-1-1 0,0 0 0,0 0 0,0 0 0,0-1 0,0-1 0,0 1 0,0-1 0,0 0 0,-1 0 0,0-1 0,1 0 0,-1 0 0,-1-1 0,1 1 0,8-10 0,12-12 0,-2-1 0,34-47 0,-52 65 0,17-22 0,27-50 0,-43 69 0,-1-1 0,-1 0 0,0 0 0,0 0 0,-2 0 0,1-1 0,1-20 0,-5 34 0,0 0 0,0 0 0,0-1 0,0 1 0,1 0 0,-1 0 0,0-1 0,0 1 0,0 0 0,0 0 0,0-1 0,0 1 0,0 0 0,0 0 0,0-1 0,-1 1 0,1 0 0,0 0 0,0-1 0,0 1 0,0 0 0,0 0 0,0-1 0,0 1 0,-1 0 0,1 0 0,0-1 0,0 1 0,0 0 0,0 0 0,-1 0 0,1 0 0,0-1 0,0 1 0,-1 0 0,1 0 0,0 0 0,0 0 0,-1 0 0,1 0 0,0 0 0,0 0 0,-1 0 0,1-1 0,-1 1 0,-13 9 0,-12 18 0,10-5 0,0 1 0,2 0 0,-13 28 0,22-42 0,1 1 0,0 0 0,1 1 0,0-1 0,1 0 0,0 1 0,0-1 0,1 1 0,0 0 0,1 0 0,2 11 0,-2-19-24,0-1 0,1 1-1,0-1 1,0 0 0,0 1 0,0-1 0,0 0-1,0 0 1,0 1 0,1-1 0,-1 0 0,1 0-1,-1 0 1,1-1 0,0 1 0,0 0 0,0-1-1,0 1 1,0-1 0,0 0 0,4 2-1,-1 0-434,2-1-1,-1 0 0,0-1 0,0 0 0,1 0 0,-1 0 0,9 0 0,20-1-7916</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0.938"/>
    </inkml:context>
    <inkml:brush xml:id="br0">
      <inkml:brushProperty name="width" value="0.025" units="cm"/>
      <inkml:brushProperty name="height" value="0.025" units="cm"/>
    </inkml:brush>
  </inkml:definitions>
  <inkml:trace contextRef="#ctx0" brushRef="#br0">142 1 7271,'0'0'22405,"0"13"-21113,-17 168-132,-3 34-521,21-215-656,-1 0 0,0 1 0,0-1 0,0 0 0,0 0 0,0 1 0,0-1 0,0 0 0,0 1 0,0-1 0,0 0-1,0 0 1,0 1 0,0-1 0,0 0 0,0 1 0,0-1 0,0 0 0,0 0 0,0 1 0,0-1 0,0 0 0,0 1 0,0-1 0,-1 0 0,1 0 0,0 1 0,0-1 0,0 0 0,-1 0 0,1 0 0,0 1 0,0-1-1,0 0 1,-1 0 0,1 0 0,0 0 0,0 1 0,-1-1 0,1 0 0,0 0 0,-1 0 0,1 0 0,0 0 0,0 0 0,-1 0 0,1 0 0,-13-12-1894,-10-24-1932,4 5 1660,13 22 2094,0 0-1,0 0 1,1-1 0,0 1-1,1-1 1,0-1-1,-4-18 1,12 28 341,1 0 1,-1 0 0,0 0 0,1 1 0,-1-1-1,1 1 1,-1 0 0,8 1 0,-6-1-51,58 1-113,49-1-3192,-38-5-6146,-32 1-707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1.296"/>
    </inkml:context>
    <inkml:brush xml:id="br0">
      <inkml:brushProperty name="width" value="0.025" units="cm"/>
      <inkml:brushProperty name="height" value="0.025" units="cm"/>
    </inkml:brush>
  </inkml:definitions>
  <inkml:trace contextRef="#ctx0" brushRef="#br0">142 79 12812,'0'0'12871,"-8"0"-10976,2 0-1779,0 0 1,0 1-1,1 0 0,-1 1 0,0-1 0,1 1 1,0 0-1,-1 0 0,1 1 0,0 0 1,0 0-1,0 0 0,0 0 0,1 1 1,-1 0-1,1 0 0,0 0 0,0 0 0,1 1 1,-1-1-1,-2 6 0,3-5-5,0-1-1,0 0 0,1 1 0,-1 0 1,1 0-1,1-1 0,-1 1 1,1 0-1,-1 0 0,1 1 1,0 6-1,1-11-98,0 0 0,1 0 0,-1-1 0,0 1 0,1 0 0,-1-1 0,1 1 0,-1 0 0,1-1-1,-1 1 1,1 0 0,-1-1 0,1 1 0,-1-1 0,1 1 0,0-1 0,-1 1 0,1-1 0,0 0 0,0 1 0,-1-1 0,1 0 0,0 0 0,0 1 0,-1-1-1,1 0 1,0 0 0,0 0 0,-1 0 0,1 0 0,0 0 0,0 0 0,0 0 0,-1 0 0,1 0 0,0-1 0,0 1 0,-1 0 0,2-1 0,34-10 343,-27 6-324,0-1 0,-1 0 1,1 0-1,-1-1 0,-1 0 1,0 0-1,0-1 0,9-12 0,-13 15-18,1 0-1,-1 0 0,0-1 0,-1 1 0,1-1 0,-1 0 0,0 0 0,0 0 0,-1 0 0,0 0 1,0 0-1,-1-1 0,1 1 0,-1 0 0,-1-8 0,0 12-175,1 0-1,-1 0 1,0 0 0,0 1 0,1-1-1,-1 0 1,0 1 0,0-1 0,-1 0-1,1 1 1,0 0 0,-1-1 0,1 1-1,0 0 1,-1-1 0,0 1 0,1 0-1,-1 0 1,0 0 0,1 0 0,-1 1-1,0-1 1,0 0 0,0 1 0,1-1-1,-1 1 1,-3-1 0,1 1-427,1-1-1,-1 1 1,1 0 0,-1 0-1,1 0 1,0 0 0,-1 1-1,1 0 1,-1-1 0,1 1-1,0 0 1,-1 0 0,1 1-1,-6 2 1,2 2-9975</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1.845"/>
    </inkml:context>
    <inkml:brush xml:id="br0">
      <inkml:brushProperty name="width" value="0.025" units="cm"/>
      <inkml:brushProperty name="height" value="0.025" units="cm"/>
    </inkml:brush>
  </inkml:definitions>
  <inkml:trace contextRef="#ctx0" brushRef="#br0">97 63 5669,'0'0'20073,"0"9"-19112,-5 58 327,-3 1 0,-3-1 0,-34 114 0,18-77-392,26-87-880,13-35-12,15-39-8,17-77-19,11-28-36,-47 141 51,2 0 0,1 0 1,0 1-1,2 1 1,17-22-1,-24 35-5,1 0 1,-1 0 0,1 0-1,1 1 1,-1 0-1,1 1 1,0 0 0,0 0-1,0 0 1,13-3-1,-19 6 16,0 1 0,0-1 0,0 0 0,0 1 0,1-1 0,-1 1 0,0 0 0,0 0 0,0 0 0,0 0 0,0 0 0,0 0 0,0 0 0,0 1 0,0-1 0,1 1 0,-1-1 0,0 1 0,-1 0 0,1 0 0,0 0-1,0 0 1,0 0 0,0 0 0,-1 1 0,1-1 0,-1 0 0,1 1 0,-1-1 0,1 1 0,-1 0 0,0 0 0,0-1 0,0 1 0,0 0 0,0 0 0,0 0 0,0 0 0,-1 0 0,1 0 0,-1 0 0,0 0-1,1 0 1,-1 0 0,0 1 0,0-1 0,-1 3 0,1 1 1,-2 1 1,1-1-1,-1 0 0,1 0 1,-2 0-1,1 0 0,-1 0 0,0-1 1,0 1-1,0-1 0,-1 0 0,0 1 1,0-2-1,0 1 0,-1 0 0,1-1 1,-1 0-1,0 0 0,0 0 0,-6 2 1,-2 3-1,-1-1 0,0-1 0,0 0 0,0-1 0,-1 0 1,0-1-1,-17 4 0,14-9-557,13-5-1008,6 3 1189,-1 1 1,1-1-1,0 1 1,0-1-1,0 1 1,0 0-1,0-1 1,0 1-1,1 0 0,-1 0 1,0 0-1,1 0 1,-1 0-1,2-1 1,15-8-7445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5.805"/>
    </inkml:context>
    <inkml:brush xml:id="br0">
      <inkml:brushProperty name="width" value="0.025" units="cm"/>
      <inkml:brushProperty name="height" value="0.025" units="cm"/>
    </inkml:brush>
  </inkml:definitions>
  <inkml:trace contextRef="#ctx0" brushRef="#br0">0 0 5926,'0'0'416</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2.203"/>
    </inkml:context>
    <inkml:brush xml:id="br0">
      <inkml:brushProperty name="width" value="0.025" units="cm"/>
      <inkml:brushProperty name="height" value="0.025" units="cm"/>
    </inkml:brush>
  </inkml:definitions>
  <inkml:trace contextRef="#ctx0" brushRef="#br0">0 178 17072,'0'0'14222,"12"-1"-12941,-1 0-1266,1-1-1,-1-1 1,0 0 0,0 0 0,0-1 0,0-1-1,0 0 1,-1 0 0,0-1 0,0 0-1,-1-1 1,14-12 0,-1 1-15,-1-2 0,0 0 0,22-29 0,-62 107 0,2-7-1421,-17 93 1,25-100-1141,6-28-8949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5.470"/>
    </inkml:context>
    <inkml:brush xml:id="br0">
      <inkml:brushProperty name="width" value="0.025" units="cm"/>
      <inkml:brushProperty name="height" value="0.025" units="cm"/>
    </inkml:brush>
  </inkml:definitions>
  <inkml:trace contextRef="#ctx0" brushRef="#br0">44 0 7335,'0'0'22971,"3"10"-21546,-1-4-1349,-1 0 0,0 1 0,0-1 0,-1 1 0,0 0 0,0-1 0,0 1 0,-1-1 0,-1 8-1,-20 68 189,14-55-251,8-26-13,-4 10 0,0 0 0,1 1 0,1-1 0,0 1 0,0 0 0,1 0 0,1-1 0,1 20 0,0-29 0,0 0 0,0 1 0,0-1 0,0 0 0,0 0 0,1 0 0,-1 0 0,1 0 0,-1-1 0,1 1 0,0 0 0,0-1 0,-1 1 0,1-1 0,0 0 0,1 0 0,-1 0 0,0 0 0,0 0 0,0 0 0,1 0 0,-1 0 0,0-1 0,1 0 0,1 1 0,64 4 0,-67-5 0,14 0-952,1 0 1,-1-1-1,0-1 1,28-6-1,-39 7 571,0-1 1,0 1-1,0-1 0,0 1 0,0-1 1,-1-1-1,1 1 0,-1 0 0,1-1 1,-1 1-1,0-1 0,0 0 0,0 0 1,0-1-1,-1 1 0,1 0 0,-1-1 1,0 1-1,0-1 0,0 0 0,-1 0 1,1 0-1,0-5 0,2-21-9522</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5.829"/>
    </inkml:context>
    <inkml:brush xml:id="br0">
      <inkml:brushProperty name="width" value="0.025" units="cm"/>
      <inkml:brushProperty name="height" value="0.025" units="cm"/>
    </inkml:brush>
  </inkml:definitions>
  <inkml:trace contextRef="#ctx0" brushRef="#br0">28 0 13901,'0'0'8552,"-8"70"-5221,3-25-576,1 7-801,1 5-513,-3-2-608,4-1-833,2-4 0,0-5 0,0-9-737,10-13-2370,6-16-3171,1-7-2466</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6.199"/>
    </inkml:context>
    <inkml:brush xml:id="br0">
      <inkml:brushProperty name="width" value="0.025" units="cm"/>
      <inkml:brushProperty name="height" value="0.025" units="cm"/>
    </inkml:brush>
  </inkml:definitions>
  <inkml:trace contextRef="#ctx0" brushRef="#br0">180 60 15182,'9'-7'4549,"-7"5"-4407,7-5 958,0 0 0,0 1 0,0 0 0,1 0 1,19-8-1,-27 13-978,0 1 1,1-1 0,-1 0 0,0 1-1,1-1 1,-1 1 0,1 0 0,-1 0-1,1 0 1,-1 0 0,1 0 0,-1 0 0,0 1-1,1-1 1,-1 1 0,1 0 0,-1-1-1,0 1 1,0 0 0,1 0 0,-1 1 0,0-1-1,0 0 1,0 1 0,0-1 0,-1 1-1,1 0 1,0 0 0,-1 0 0,1 0-1,-1 0 1,1 0 0,-1 0 0,0 0 0,0 0-1,0 0 1,0 1 0,0 2 0,4 11-20,0-1 0,-2 2 0,0-1 0,0 0 1,-2 0-1,0 1 0,-1-1 0,-2 19 0,-2 0 90,-1 0-1,-18 60 0,2-30-279,-3-1 0,-3-1 0,-3-1 0,-2-2 0,-3-1 0,-54 68 0,52-84-3970,3-10-4666</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9.470"/>
    </inkml:context>
    <inkml:brush xml:id="br0">
      <inkml:brushProperty name="width" value="0.025" units="cm"/>
      <inkml:brushProperty name="height" value="0.025" units="cm"/>
    </inkml:brush>
  </inkml:definitions>
  <inkml:trace contextRef="#ctx0" brushRef="#br0">15 50 4420,'13'-17'6645,"7"-8"2503,-2 18 272,-15 39-6403,-6 0-2981,0 1 1,-2-1 0,-18 61-1,13-58-46,2 1 1,-8 68-1,16-44 10,0-60 0,0 0 0,0-1 0,0 1 0,0 0 0,0 0 0,1 0 0,-1 0 0,0 0 0,0 0 0,0 0 0,0 0 0,0-1 0,1 1 0,-1 0 0,0 0 0,0 0 0,0 0 0,0 0 0,1 0 0,-1 0 0,0 0 0,0 0 0,0 0 0,1 0 0,-1 0 0,0 0 0,0 0 0,0 0 0,0 0 0,1 0 0,-1 0 0,0 1 0,0-1 0,0 0 0,0 0 0,0 0 0,1 0 0,-1 0 0,0 0 0,0 0 0,0 0 0,0 1 0,0-1 0,0 0 0,1 0 0,-1 0 0,0 0 0,0 1 0,0-1 0,0 0 0,0 0 0,0 0 0,0 0 0,0 1 0,0-1 0,0 0 0,0 0 0,0 0 0,0 0 0,0 1 0,0-1 0,0 0 0,8-13 0,-5-37-4974,-3 32 1722,0-10-4601</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9.812"/>
    </inkml:context>
    <inkml:brush xml:id="br0">
      <inkml:brushProperty name="width" value="0.025" units="cm"/>
      <inkml:brushProperty name="height" value="0.025" units="cm"/>
    </inkml:brush>
  </inkml:definitions>
  <inkml:trace contextRef="#ctx0" brushRef="#br0">0 27 18193,'0'0'7015,"57"0"-5061,-16 3-97,7-2-639,11-1-578,-2 0-384,5 0-191,-11-6-33,-5-1-385,-11 3-1408,-8 2-1186,-5-1-961,-8-2-2562,-2 2-5221</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0.246"/>
    </inkml:context>
    <inkml:brush xml:id="br0">
      <inkml:brushProperty name="width" value="0.025" units="cm"/>
      <inkml:brushProperty name="height" value="0.025" units="cm"/>
    </inkml:brush>
  </inkml:definitions>
  <inkml:trace contextRef="#ctx0" brushRef="#br0">98 1 19122,'0'0'3144,"-1"9"-485,-42 195 3628,24-130-5659,-14 116 0,32-189-626,1 0 0,0 0 0,0-1 0,0 1 0,-1 0 0,1 0 0,0 0 1,0 0-1,0-1 0,0 1 0,0 0 0,1 0 0,-1 0 0,0 0 0,0-1 0,0 1 0,1 0 0,-1 0 0,0-1 0,1 1 0,-1 0 0,1 0 0,-1-1 1,1 1-1,-1 0 0,1-1 0,0 1 0,-1-1 0,2 2 0,0-2 3,-1 0 1,0-1-1,1 1 0,-1 0 1,1 0-1,-1-1 0,0 1 1,1-1-1,-1 0 0,0 1 1,1-1-1,-1 0 0,0 1 1,0-1-1,2-2 0,53-52 136,-45 44-130,13-16-11,-16 17 0,1-1 0,1 2 0,-1-1 0,2 1 0,-1 0 0,1 1 0,17-9 0,-27 17 0,-1-1 0,1 1 0,-1 0 0,1 0 0,0 0 0,-1-1 0,1 1 0,0 0 0,-1 0 0,1 0 0,0 0 0,-1 0 0,1 0 0,0 0 0,-1 0 0,1 1 0,-1-1 0,1 0 0,0 0 0,-1 0 0,1 1 0,-1-1 0,1 0 0,0 1 0,-1-1 0,1 1 0,-1-1 0,1 0 0,-1 1 0,0-1 0,1 1 0,-1-1 0,1 1 0,-1 0 0,0-1 0,1 1 0,-1-1 0,0 1 0,0-1 0,1 1 0,-1 0 0,0-1 0,0 1 0,0 0 0,0-1 0,0 1 0,0 0 0,0-1 0,0 1 0,0 0 0,0-1 0,-1 2 0,-3 38 0,3-37 0,-18 61 0,14-50 0,1-1 0,0 1 0,1 0 0,0 0 0,-1 22 0,4-35 0,0 0 0,1 0 0,-1 0 0,0 0 0,0-1 0,1 1 0,-1 0 0,0 0 0,1 0 0,-1-1 0,1 1 0,-1 0 0,1 0 0,-1-1 0,1 1 0,0 0 0,-1-1 0,1 1 0,0-1 0,-1 1 0,1-1 0,0 1 0,0-1 0,0 0 0,-1 1 0,1-1 0,0 0 0,0 0 0,0 1 0,0-1 0,0 0 0,-1 0 0,1 0 0,0 0 0,0 0 0,0 0 0,0 0 0,0 0 0,0-1 0,-1 1 0,1 0 0,0 0 0,0-1 0,0 1 0,0-1 0,0 0 0,44-19 0,-26 5 0,-1-1 0,0-1 0,-2-1 0,0 0 0,-1-1 0,0 0 0,-2-1 0,0-1 0,-2 0 0,18-45 0,-63 132 0,-7 17 0,38-77 0,1 1 0,0 0 0,0 0 0,0 0 0,1 0 0,0 1 0,1-1 0,-1 0 0,1 0 0,2 8 0,-2-13-165,1 0 0,-1-1 0,1 1 0,0 0 0,0 0 1,0-1-1,0 1 0,1 0 0,-1-1 0,0 1 0,1-1 0,-1 0 0,0 1 0,3 0 0,-1 1-695,1-1 0,0 1 0,-1-1-1,1 0 1,0 0 0,0-1-1,0 1 1,0-1 0,1 0 0,3 1-1,-1-2-9399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0.590"/>
    </inkml:context>
    <inkml:brush xml:id="br0">
      <inkml:brushProperty name="width" value="0.025" units="cm"/>
      <inkml:brushProperty name="height" value="0.025" units="cm"/>
    </inkml:brush>
  </inkml:definitions>
  <inkml:trace contextRef="#ctx0" brushRef="#br0">0 0 23702,'0'0'8488,"15"51"-11979,7-43-1313,5 1-1378,3-1-1954,1 2-640</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0.965"/>
    </inkml:context>
    <inkml:brush xml:id="br0">
      <inkml:brushProperty name="width" value="0.025" units="cm"/>
      <inkml:brushProperty name="height" value="0.025" units="cm"/>
    </inkml:brush>
  </inkml:definitions>
  <inkml:trace contextRef="#ctx0" brushRef="#br0">140 0 11691,'0'0'11958,"-9"11"-9166,-71 68 1751,78-78-4541,1 0-1,-1 1 1,1-1 0,0 0 0,-1 1-1,1-1 1,0 1 0,0-1-1,0 1 1,0 0 0,0-1 0,0 1-1,0 0 1,0 0 0,1 0-1,-1-1 1,1 1 0,-1 4 0,1-4-98,1-1 1,-1 1 0,1-1-1,-1 0 1,1 1 0,-1-1 0,1 0-1,0 1 1,0-1 0,0 0-1,0 0 1,0 0 0,0 1 0,0-1-1,0 0 1,0 0 0,0-1-1,1 1 1,1 1 0,9 4-712,0 0 0,1-1 1,0-1-1,21 5 0,-3 0 1381,-30-9-504,1 0 0,0 1 0,-1-1 1,1 1-1,-1-1 0,1 1 0,-1 0 0,1-1 0,-1 1 1,1 0-1,-1 0 0,0 0 0,1 0 0,-1 1 0,0-1 0,0 0 1,0 0-1,0 1 0,0-1 0,0 1 0,0-1 0,0 1 1,-1-1-1,1 1 0,0-1 0,-1 1 0,0 0 0,1-1 1,-1 1-1,0 0 0,0-1 0,0 1 0,0 0 0,0-1 0,0 1 1,0 0-1,0-1 0,-1 1 0,1 0 0,-1-1 0,0 1 1,1-1-1,-1 1 0,0-1 0,0 1 0,0-1 0,0 1 1,0-1-1,0 0 0,-2 2 0,-3 4 372,-1 0 0,1 0 1,-2-1-1,1 1 0,-1-2 0,0 1 1,-14 6-1,-38 9-1000,27-20-974,32-1 1417,0-1 0,0 1 0,0 0-1,0 0 1,0-1 0,0 1 0,1-1 0,-1 1-1,0-1 1,0 1 0,0-1 0,1 1 0,-1-1 0,0 0-1,1 1 1,-1-1 0,1 0 0,-1 0 0,1 1 0,-1-1-1,1 0 1,-1 0 0,1 0 0,0 0 0,-1 0 0,1 0-1,-2-25-11019</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1.448"/>
    </inkml:context>
    <inkml:brush xml:id="br0">
      <inkml:brushProperty name="width" value="0.025" units="cm"/>
      <inkml:brushProperty name="height" value="0.025" units="cm"/>
    </inkml:brush>
  </inkml:definitions>
  <inkml:trace contextRef="#ctx0" brushRef="#br0">0 9 8200,'0'0'20980,"6"13"-19486,0 2-1203,-1 0-1,-1 0 1,0 0 0,-1 0-1,-1 1 1,1 26-1,-3-40-286,0 0 0,0 1-1,0-1 1,0 1 0,0-1-1,0 0 1,0 1 0,1-1-1,-1 0 1,1 1 0,0-1-1,0 0 1,0 0 0,0 1-1,0-1 1,0 0 0,0 0-1,1 0 1,2 2 0,-2-3-5,0 0 0,1-1 1,-1 0-1,0 1 0,1-1 0,-1 0 1,1 0-1,-1 0 0,1-1 1,-1 1-1,1 0 0,-1-1 1,0 0-1,1 1 0,-1-1 0,0 0 1,0 0-1,0 0 0,1-1 1,1-1-1,30-17 1,60-45 0,-68 45 0,0 1 0,1 1 0,55-26 0,-81 43 0,0 0 0,0 1 0,0-1 0,0 0 0,0 1 0,0-1 0,0 1 0,1-1 0,-1 1 0,0 0 0,0-1 0,0 1 0,1 0 0,-1 0 0,0 0 0,1 0 0,-1 0 0,0 0 0,0 0 0,0 1 0,1-1 0,-1 0 0,0 1 0,0-1 0,0 1 0,1-1 0,-1 1 0,0 0 0,1 0 0,-1 2 0,0 0 0,0 0 0,0 0 0,-1 1 0,1-1 0,-1 0 0,0 0 0,0 0 0,0 0 0,-1 4 0,1 0 0,-1 3 0,-1 0 0,1 1 0,-2-1 0,0 0 0,-7 17 0,-8 33 0,18-59 0,0-1 0,1 0 0,-1 1 0,0-1 0,0 0 0,1 0 0,-1 1 0,0-1 0,1 0 0,-1 1 0,0-1 0,1 0 0,-1 0 0,0 0 0,1 1 0,-1-1 0,0 0 0,1 0 0,-1 0 0,1 0 0,-1 0 0,0 0 0,1 0 0,-1 0 0,1 0 0,-1 0 0,0 0 0,1 0 0,-1 0 0,1 0 0,-1 0 0,0 0 0,1 0 0,-1-1 0,1 1 0,-1 0 0,0 0 0,1 0 0,-1-1 0,0 1 0,1 0 0,-1 0 0,0-1 0,0 1 0,1 0 0,-1-1 0,21-11 0,28-28 0,-38 30 0,-1 0 0,1 1 0,1 0 0,0 1 0,0 1 0,1-1 0,-1 2 0,19-7 0,-30 12 0,0 1 0,-1 0 0,1 0 0,0-1 0,0 1 0,0 0 0,-1 0 0,1 0 0,0 0 0,0 0 0,0 0 0,0 0 0,-1 0 0,1 0 0,0 0 0,0 1 0,0-1 0,-1 0 0,1 0 0,0 1 0,0-1 0,-1 1 0,1-1 0,0 0 0,-1 1 0,1-1 0,0 1 0,-1 0 0,1-1 0,-1 1 0,1-1 0,-1 1 0,1 1 0,0 0 0,-1 0 0,1 1 0,-1-1 0,1 1 0,-1-1 0,0 1 0,0-1 0,-1 1 0,1-1 0,0 0 0,-2 4 0,-1 7 0,-1 0 0,-1 0 0,-7 15 0,4-13-647,-10 19-3290,15-26 749,8-13-736,9-13-9748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6.160"/>
    </inkml:context>
    <inkml:brush xml:id="br0">
      <inkml:brushProperty name="width" value="0.025" units="cm"/>
      <inkml:brushProperty name="height" value="0.025" units="cm"/>
    </inkml:brush>
  </inkml:definitions>
  <inkml:trace contextRef="#ctx0" brushRef="#br0">0 106 0</inkml:trace>
  <inkml:trace contextRef="#ctx0" brushRef="#br0" timeOffset="1">111 1 6438,'0'0'23879,"1"0"-23838,0 0 1,-1 0-1,1 0 1,-1 0-1,1 0 1,0 0-1,-1 0 1,1 0-1,-1 0 1,1 0-1,0 0 1,-1 0-1,1 0 1,-1 0-1,1 1 1,-1-1-1,1 0 1,-1 0-1,1 1 1,0-1-1,0 1 1,-3 4 13,1 0 1,-1-1-1,0 1 1,0-1-1,-1 1 1,1-1-1,-1 0 1,0 0-1,-5 5 1,1 1 18,0-1-24,-24 40 148,29-46-182,0-1 1,1 1-1,0-1 0,-1 1 0,1 0 1,0 0-1,1 0 0,-1 0 0,0 0 0,1 0 1,-1 0-1,1 0 0,0 0 0,1 4 1,37-6 137,-35-1-451,1-1-1,-1 0 1,0 0-1,1 0 1,-1 0-1,0 0 1,0-1-1,0 0 1,0 1-1,0-1 1,0 0-1,0 0 1,0-1-1,2-2 1,18-26-8902,-10 5-132</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1.793"/>
    </inkml:context>
    <inkml:brush xml:id="br0">
      <inkml:brushProperty name="width" value="0.025" units="cm"/>
      <inkml:brushProperty name="height" value="0.025" units="cm"/>
    </inkml:brush>
  </inkml:definitions>
  <inkml:trace contextRef="#ctx0" brushRef="#br0">54 161 13485,'0'0'17979,"8"0"-16820,3 0-1139,0-2 0,1 0 0,-1 0 0,0-1 0,0 0 0,0-1 0,-1 0 0,19-10 0,-24 11-22,0 1 1,-1-1-1,1 0 1,-1 0-1,0 0 1,1-1-1,-2 1 0,1-1 1,0 0-1,-1 0 1,1-1-1,-1 1 1,-1-1-1,1 0 1,0 1-1,-1-1 0,0 0 1,0 0-1,-1-1 1,1 1-1,-1 0 1,0-7-1,-1 10 2,0 1 0,0 0 0,0 0 0,-1 0 0,1 0 0,0 0 0,-1 0 0,1 0 0,-1 0 0,1 0 0,-1 0 0,0 0 0,1 0 0,-1 0 0,0 0 0,0 0 0,0 1 0,1-1 0,-1 0 0,0 0 0,0 1 0,0-1 0,0 1 0,0-1 0,0 1 0,0-1 0,-1 1 0,1 0 0,0 0 0,0-1 0,0 1 0,0 0 0,0 0 0,0 0 0,-1 0 0,1 0 0,0 0 0,0 1 0,0-1 0,0 0 0,-2 1 0,-3 0 0,1 0 0,-1 1 0,1-1 0,0 1 0,0 0 0,-1 0 0,-8 6 0,-1 4 0,-1 1 0,2 0 0,0 1 0,0 0 0,1 2 0,1-1 0,1 1 0,0 1 0,1 0 0,1 1 0,-11 28 0,19-44-4,1-1 1,-1 1-1,1-1 1,-1 1-1,1-1 1,0 1-1,0 0 1,0-1-1,0 1 1,0-1-1,0 1 1,0-1-1,0 1 1,1 0-1,-1-1 1,1 1-1,-1-1 1,1 1-1,-1-1 1,1 0-1,0 1 1,0-1-1,0 0 1,0 1-1,0-1 1,1 2-1,1-2-30,0 1 0,-1-1 0,1 0 1,0 0-1,0 0 0,0 0 0,0 0 0,0-1 0,0 1 0,0-1 0,0 0 0,0 0 0,3 0 0,8-1-505,0-1-1,0 0 1,0-1 0,0-1-1,13-5 1,25-13-7186,0-3-4222</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2.242"/>
    </inkml:context>
    <inkml:brush xml:id="br0">
      <inkml:brushProperty name="width" value="0.025" units="cm"/>
      <inkml:brushProperty name="height" value="0.025" units="cm"/>
    </inkml:brush>
  </inkml:definitions>
  <inkml:trace contextRef="#ctx0" brushRef="#br0">146 0 17905,'0'0'2915,"-12"6"-49,-4 1-1916,0 2 0,1-1 0,-27 21 0,38-26-723,-1 1-1,1 0 1,0 1-1,0-1 1,0 1 0,1 0-1,-1 0 1,-2 7-1,5-10-178,0 1-1,0 0 0,0-1 1,0 1-1,1 0 0,-1 0 0,1-1 1,0 1-1,0 0 0,0 0 0,0 0 1,0-1-1,0 1 0,1 0 0,0 0 1,-1-1-1,1 1 0,3 5 0,-3-7-42,0 0 0,0 1 0,1-1 0,-1 0 0,1 0-1,-1 0 1,1 0 0,-1 0 0,1 0 0,0-1 0,-1 1-1,1 0 1,0-1 0,0 1 0,0-1 0,-1 0 0,1 0-1,0 1 1,0-1 0,0 0 0,3-1 0,43-7 118,-35 2-145,0-1 0,-1 0 1,1-1-1,-1-1 0,-1 0 0,0 0 0,0-1 0,13-16 1,40-34-2,-65 77 247,-26 26 231,21-35-256,0 0 0,1 1-1,0-1 1,0 1 0,1 0-1,0 0 1,-3 13 0,7-22-197,0 1-1,0-1 1,0 1 0,0-1 0,0 0 0,0 1-1,0-1 1,0 1 0,0-1 0,0 1 0,0-1-1,1 0 1,-1 1 0,0-1 0,0 0-1,0 1 1,1-1 0,-1 0 0,0 1 0,0-1-1,1 0 1,-1 1 0,0-1 0,1 0-1,-1 1 1,0-1 0,1 0 0,-1 0 0,0 0-1,1 1 1,-1-1 0,1 0 0,-1 0-1,0 0 1,1 0 0,-1 0 0,1 0 0,-1 0-1,1 0 1,-1 0 0,0 0 0,1 0-1,-1 0 1,1 0 0,21-3-18,-5-3 16,0 0 0,-1 0 0,0-2 0,27-17 0,-29 17 0,0 0 0,0 0 0,1 1 0,-1 1 0,2 1 0,21-6 0,-37 11 0,1 0 0,-1 0 0,1 0 0,-1-1 0,0 1 0,1 0 0,-1 0 0,1 0 0,-1 0 0,1 0 0,-1 1 0,1-1 0,-1 0 0,0 0 0,1 0 0,-1 0 0,1 0 0,-1 1 0,0-1 0,1 0 0,-1 0 0,1 0 0,-1 1 0,0-1 0,1 0 0,-1 1 0,0-1 0,1 0 0,-1 1 0,0-1 0,0 1 0,0-1 0,1 0 0,-1 1 0,0-1 0,0 1 0,0 0 0,-2 21 0,-17 24 0,18-45 0,-16 34 0,29-38-1917,19-8-5428,-2 0-625</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2.614"/>
    </inkml:context>
    <inkml:brush xml:id="br0">
      <inkml:brushProperty name="width" value="0.025" units="cm"/>
      <inkml:brushProperty name="height" value="0.025" units="cm"/>
    </inkml:brush>
  </inkml:definitions>
  <inkml:trace contextRef="#ctx0" brushRef="#br0">126 12 16367,'0'0'15695,"-8"-4"-15065,5 3-625,1 0 0,0 0-1,0 0 1,0 0 0,-1 0-1,1 1 1,0-1 0,-1 1-1,1-1 1,0 1 0,-1 0-1,1 0 1,0 0 0,-1 0-1,1 1 1,-1-1 0,1 1-1,0-1 1,-3 2 0,1 0-7,1 1 1,0-1 0,-1 1-1,1-1 1,1 1 0,-1 0-1,0 1 1,1-1 0,-1 0-1,1 1 1,0-1 0,0 1-1,-2 7 1,2-8 1,0 1 0,1-1 0,0 1 0,0-1 0,0 1 0,0 0 0,0 0 0,1 3 0,0-6 0,0 0 0,0 0 0,0-1 0,0 1 0,1 0 0,-1 0 0,0 0 0,1-1 0,-1 1 0,0 0 0,1-1 0,-1 1 0,1 0 0,-1-1 0,1 1 0,-1 0 0,1-1 0,0 1 0,-1-1 0,1 1 0,0-1 0,-1 1 0,1-1 0,0 0 0,0 1 0,0-1 0,-1 0 0,1 0 0,0 1 0,0-1 0,0 0 0,-1 0 0,1 0 0,0 0 0,0 0 0,0 0 0,0 0 0,0-1 0,14 0-468,1 0 0,-1-2-1,28-7 1,-33 6 190,1 1 0,-1 1-1,1-1 1,0 2 0,-1 0 0,1 0 0,0 1-1,0 0 1,11 2 0,-21-2 321,-1 0 1,1 1-1,-1-1 1,1 0-1,-1 0 1,0 1-1,1-1 1,-1 0-1,1 1 1,-1-1-1,0 0 0,1 1 1,-1-1-1,0 0 1,1 1-1,-1-1 1,0 1-1,0-1 1,1 1-1,-1-1 1,0 1-1,0-1 1,0 0-1,0 1 1,0-1-1,1 1 0,-1-1 1,0 1-1,0-1 1,0 1-1,0 0 1,-1-1-1,1 1 1,0-1-1,0 0 1,0 1-1,0-1 1,0 1-1,-1-1 0,1 1 1,0 0-1,-12 20 1714,1-10-1680,-1 1-1,0-1 1,-1-1 0,0 0-1,-1-1 1,0 0-1,0-1 1,-1 0 0,0-2-1,0 0 1,-1 0 0,0-1-1,-16 2 1,14-9-1125,10-8-3472,2-9-7689</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3.132"/>
    </inkml:context>
    <inkml:brush xml:id="br0">
      <inkml:brushProperty name="width" value="0.025" units="cm"/>
      <inkml:brushProperty name="height" value="0.025" units="cm"/>
    </inkml:brush>
  </inkml:definitions>
  <inkml:trace contextRef="#ctx0" brushRef="#br0">125 84 4292,'0'0'11296,"8"-10"-5877,26-34-1362,-33 43-3953,0 1 1,-1 0-1,1-1 1,-1 1-1,1-1 1,-1 1-1,0-1 1,1 0-1,-1 1 1,1-1-1,-1 1 1,0-1-1,0 0 1,1 1-1,-1-1 1,0 0-1,0 1 1,0-1-1,0 0 1,1 1-1,-1-1 1,0 0-1,0 0 1,0 1-1,-1-1 1,1 0-1,0 1 1,0-1-1,0 0 1,0 1-1,-1-1 1,1 0-1,0 1 1,-1-1-1,1 1 1,0-1-1,-1 0 1,1 1-1,-1-1 1,1 1-1,-1-1 1,1 1-1,-1 0 1,1-1-1,-1 1 1,0-1-1,1 1 1,-1 0-1,1 0 1,-1-1-1,0 1 1,1 0-1,-1 0 1,0 0-1,0 0 1,1-1-1,-1 1 1,0 0-1,1 0 1,-1 0-1,0 1 1,0-1-1,-40 5 888,33-1-987,0 0 1,1 1 0,0 0-1,0 0 1,0 1-1,0 0 1,1 0-1,0 1 1,0 0 0,1 0-1,0 0 1,0 0-1,0 1 1,1 0-1,1 0 1,-1 0 0,1 0-1,0 1 1,1-1-1,0 1 1,1 0-1,-2 12 1,3-20-6,1 0 0,-1 0 0,0 0 0,0 0 0,1 0 0,-1 0 0,0 0 0,1-1 0,-1 1 0,1 0 0,-1 0 0,1 0 0,-1-1 0,1 1 0,-1 0 0,1-1 0,0 1 0,0-1 0,-1 1 0,1-1 0,0 1 0,0-1 0,0 1 0,-1-1 0,1 0 0,2 1 0,31 1 0,-23-3 0,1-1 0,-1-1 0,0 0 0,12-5 0,-6 0 0,0-1 0,0 0 0,-1-1 0,0-1 0,-1-1 0,0 0 0,-1-1 0,0-1 0,-1 0 0,0-1 0,16-26 0,-43 104 0,7-42 0,3-13 0,1 0 0,0 1 0,1 0 0,0-1 0,0 1 0,1 0 0,0 0 0,0 0 0,1 0 0,2 13 0,-2-20-37,1-1 0,-1 0-1,1 1 1,0-1 0,0 0 0,0 0-1,0 0 1,0 1 0,0-1 0,0 0-1,0 0 1,0-1 0,0 1 0,0 0-1,1 0 1,-1 0 0,0-1 0,0 1-1,1-1 1,-1 1 0,1-1 0,-1 1-1,1-1 1,-1 0 0,0 0 0,3 0 0,25-3-3442,6-16-5233</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3.705"/>
    </inkml:context>
    <inkml:brush xml:id="br0">
      <inkml:brushProperty name="width" value="0.025" units="cm"/>
      <inkml:brushProperty name="height" value="0.025" units="cm"/>
    </inkml:brush>
  </inkml:definitions>
  <inkml:trace contextRef="#ctx0" brushRef="#br0">185 216 3587,'0'0'18290,"-2"-8"-15327,2 6-2858,0 1 1,0-1-1,0 0 1,0 1 0,0-1-1,-1 0 1,1 1 0,-1-1-1,1 0 1,-1 1-1,0-1 1,1 1 0,-1-1-1,0 1 1,0-1 0,0 1-1,0 0 1,0 0 0,0-1-1,-1 1 1,1 0-1,0 0 1,-1 0 0,1 0-1,-1 0 1,1 0 0,-1 1-1,1-1 1,-1 1-1,1-1 1,-1 1 0,0-1-1,1 1 1,-1 0 0,0 0-1,1-1 1,-1 1 0,0 0-1,0 1 1,1-1-1,-1 0 1,0 0 0,1 1-1,-1-1 1,1 1 0,-3 0-1,-4 4-40,-1-1-1,1 1 1,0 0-1,1 1 1,-1 0-1,1 0 1,0 1-1,0-1 1,1 2-1,0-1 1,0 1-1,1 0 1,0 0-1,0 0 1,1 1-1,0-1 1,1 1-1,0 0 1,0 0-1,1 1 1,0-1-1,0 0 1,0 12-1,2-20-63,1 0 0,-1 0 0,0 1 0,0-1 0,1 0 0,-1 0 1,0 0-1,1 1 0,0-1 0,-1 0 0,1 0 0,-1 0 0,1 0 0,0 0 0,0 0 0,0 0 0,0-1 0,-1 1 0,1 0 0,0 0 0,0-1 0,1 1 0,-1 0 0,0-1 0,0 1 0,0-1 0,0 0 0,0 1 0,1-1 0,-1 0 0,0 0 0,0 1 0,0-1 0,1 0 0,-1 0 0,0 0 0,0-1 0,1 1 0,-1 0 0,2-1 0,5 0 16,0 0-1,0-1 0,0 0 0,0-1 0,10-4 0,15-11-1,-1-1-1,-1-2 1,-1-1-1,0-1 1,-2-2-1,-1 0 1,-1-2 0,-2-1-1,0-1 1,27-45-1,-21 16 88,-54 84 37,-5 23-63,1 0 0,3 2 0,-25 69 0,47-112-70,0 1 0,1-1 0,0 1 0,0-1 0,1 1 0,0 13 0,1-21-74,0 0 1,0 1-1,0-1 0,1 0 0,-1 1 0,0-1 1,1 0-1,-1 1 0,1-1 0,-1 0 0,1 0 1,0 1-1,-1-1 0,1 0 0,0 0 0,0 0 1,0 0-1,0 0 0,0 0 0,0 0 0,0 0 1,0 0-1,0-1 0,1 1 0,-1 0 0,0-1 1,0 1-1,1-1 0,-1 0 0,0 1 0,1-1 1,-1 0-1,0 1 0,1-1 0,-1 0 0,1 0 1,-1 0-1,0-1 0,1 1 0,-1 0 0,0 0 1,1-1-1,-1 1 0,0-1 0,1 1 0,1-2 0,28-13-4229,-1-11-2808</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4.048"/>
    </inkml:context>
    <inkml:brush xml:id="br0">
      <inkml:brushProperty name="width" value="0.025" units="cm"/>
      <inkml:brushProperty name="height" value="0.025" units="cm"/>
    </inkml:brush>
  </inkml:definitions>
  <inkml:trace contextRef="#ctx0" brushRef="#br0">1 189 19506,'0'0'10816,"14"-2"-9946,-13 2-853,10-1 51,-2-1 0,1 0-1,0 0 1,0-1 0,0 0-1,-1 0 1,0-1 0,0-1-1,17-10 1,-12 5-6,52-44-5,-62 50-18,-1 1 0,1-1 1,-1 0-1,0 0 1,0 0-1,-1 0 1,1-1-1,-1 1 1,0-1-1,0 1 0,0-1 1,-1 0-1,1 0 1,0-5-1,-2 10-36,0-1 0,0 1 0,0-1 0,0 1 0,-1-1 0,1 1-1,0-1 1,0 1 0,0-1 0,0 1 0,0 0 0,-1-1 0,1 1 0,0-1 0,0 1 0,-1-1 0,1 1-1,0 0 1,-1-1 0,1 1 0,0 0 0,-1-1 0,1 1 0,-1 0 0,1-1 0,0 1 0,-1 0-1,1 0 1,-1 0 0,1-1 0,-1 1 0,1 0 0,-2 0 0,-23 0 48,-22 16-30,35-8-21,0 1 0,0 0 0,1 1 0,0 0 0,1 1 0,0 1 0,1-1 0,0 1 0,1 1 0,0 0 0,1 0 0,1 0 0,0 1 0,0 0 0,2 0 0,-6 26 0,10-39-22,0 0 0,-1 0 0,2 0 0,-1 0 0,0 0 0,0 0 0,0 0 1,0 0-1,0 0 0,1 0 0,-1 0 0,1 0 0,-1-1 0,0 1 0,1 0 0,-1 0 0,1 0 0,0-1 0,-1 1 0,1 0 0,0 0 1,-1-1-1,1 1 0,0-1 0,0 1 0,-1-1 0,1 1 0,2 0 0,0 0-168,1 0-1,-1 0 1,0-1 0,1 1-1,-1-1 1,1 0 0,-1 0-1,6 0 1,4-2-1182,0 0 0,0 0 0,20-8 0,13-8-5909</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4.391"/>
    </inkml:context>
    <inkml:brush xml:id="br0">
      <inkml:brushProperty name="width" value="0.025" units="cm"/>
      <inkml:brushProperty name="height" value="0.025" units="cm"/>
    </inkml:brush>
  </inkml:definitions>
  <inkml:trace contextRef="#ctx0" brushRef="#br0">282 37 18481,'0'0'13800,"-13"-7"-13357,5 1-412,5 4-30,0-1-1,0 1 1,-1 0-1,1 0 1,0 0-1,-1 0 1,1 0-1,-1 1 1,0 0-1,0 0 1,1 0-1,-1 0 1,0 0-1,0 1 1,0 0 0,0-1-1,0 2 1,0-1-1,0 0 1,0 1-1,1-1 1,-7 3-1,-7 5 0,1 1 0,0 1 0,1 0 0,-26 23 0,35-27 0,0-1 0,0 1 0,0 0 0,1 1 0,0-1 0,0 1 0,1 0 0,0 0 0,0 0 0,0 1 0,1 0 0,0-1 0,-2 11 0,5-17 1,1 1 0,-1-1-1,0 0 1,0 1 0,1-1 0,-1 0 0,1 0 0,-1 1-1,1-1 1,0 0 0,-1 0 0,1 0 0,0 0-1,0 0 1,0 0 0,0 0 0,0 0 0,0 0-1,0 0 1,0 0 0,0-1 0,0 1 0,0 0 0,1-1-1,-1 1 1,0-1 0,0 1 0,1-1 0,-1 0-1,0 0 1,1 1 0,-1-1 0,0 0 0,1 0-1,1-1 1,62 3-73,-51-3-8,4 1-957,1-2-1,26-5 1,35-14-10921,-27 6-5296</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4.799"/>
    </inkml:context>
    <inkml:brush xml:id="br0">
      <inkml:brushProperty name="width" value="0.025" units="cm"/>
      <inkml:brushProperty name="height" value="0.025" units="cm"/>
    </inkml:brush>
  </inkml:definitions>
  <inkml:trace contextRef="#ctx0" brushRef="#br0">93 0 12075,'0'0'18477,"0"11"-16849,0 2-1563,-1-1 0,0 0 1,-1 1-1,-1-1 0,0 0 0,0 0 1,-2 0-1,-8 19 0,-49 85-65,66-124 0,12-21 0,-2 0 0,-2-1 0,0 0 0,10-48 0,-22 80 0,-1 1 0,1 0 0,0 0 0,0 0 0,0 0 0,1 0 0,-1 0 0,1-1 0,-1 1 0,1 0 0,0 0 0,0-1 0,0 1 0,0 0 0,1-1 0,-1 1 0,1-1 0,-1 1 0,1-1 0,0 0 0,0 0 0,3 2 0,-1-1 0,0 0 0,1 0 0,0 0 0,0-1 0,-1 0 0,1 0 0,0 0 0,1-1 0,-1 0 0,0 0 0,0 0 0,9 0 0,-1-1 0,-1 0 0,1-1 0,0 0 0,-1-1 0,0 0 0,1-1 0,17-7 0,-24 8 0,-1 0 0,0-1 0,1 0 0,-1 1 0,0-2 0,0 1 0,-1 0 0,1-1 0,-1 0 0,1 0 0,-1-1 0,0 1 0,-1-1 0,1 0 0,-1 0 0,0 0 0,0 0 0,2-7 0,-5 12 0,1-1 0,-1 1 0,0-1 0,0 1 0,0 0 0,1-1 0,-1 1 0,0-1 0,0 1 0,0 0 0,0-1 0,0 1 0,0-1 0,0 1 0,0-1 0,0 1 0,0-1 0,0 1 0,0 0 0,0-1 0,0 1 0,0-1 0,0 1 0,-1-1 0,1 1 0,0 0 0,0-1 0,-1 1 0,1 0 0,0-1 0,0 1 0,-1 0 0,0-1 0,-14 4 0,-17 18 0,31-20 0,-58 60 0,53-54 0,1-1 0,-1 1 0,2 1 0,-1-1 0,1 1 0,0 0 0,-5 14 0,9-22-3,0 1 0,0-1 0,0 1-1,0 0 1,0-1 0,0 1 0,0-1 0,0 1 0,0-1 0,0 1 0,0-1-1,0 1 1,0-1 0,0 1 0,0-1 0,1 1 0,-1-1 0,0 1-1,0-1 1,1 1 0,-1-1 0,0 1 0,1-1 0,-1 0 0,0 1-1,1-1 1,-1 0 0,1 1 0,-1-1 0,1 0 0,-1 1 0,1-1 0,24 5-481,28-11-2666,-21-5-3945,3-6-3021</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5.126"/>
    </inkml:context>
    <inkml:brush xml:id="br0">
      <inkml:brushProperty name="width" value="0.025" units="cm"/>
      <inkml:brushProperty name="height" value="0.025" units="cm"/>
    </inkml:brush>
  </inkml:definitions>
  <inkml:trace contextRef="#ctx0" brushRef="#br0">139 19 17969,'0'0'12529,"-9"0"-11082,3 1-1408,0 0 0,0 0 0,0 1 0,0 0 1,1 0-1,-1 0 0,1 1 0,-1 0 0,1 0 0,0 0 1,0 1-1,0-1 0,0 1 0,1 0 0,-1 1 0,1-1 0,0 1 1,1 0-1,-1 0 0,-3 7 0,4-7-39,0 0 0,0 1 0,1-1 0,0 1 0,0 0 0,0 0 0,0 0 0,1 0 0,0 0 0,0 7 0,1-12 0,0 0 0,1 0 0,-1 0 0,0 0 0,1 0 0,-1 0 0,1-1 0,-1 1 0,1 0 0,-1 0 0,1-1 0,0 1 0,-1 0 0,1-1 0,0 1 0,-1 0 0,1-1 0,0 1 0,0-1 0,0 1 0,-1-1 0,1 0 0,0 1 0,0-1 0,0 0 0,0 0 0,0 1 0,0-1 0,0 0 0,0 0 0,0 0 0,0 0 0,-1 0 0,1 0 0,0 0 0,0-1 0,0 1 0,1-1 0,41-10 0,-30 4-36,-1-1 0,-1 0-1,0 0 1,0-1 0,0-1 0,-1 0-1,-1 0 1,0-1 0,0 0 0,-1-1 0,0 1-1,-1-2 1,6-13 0,-12 12 105,-11 16 27,-11 15 81,13-9-237,0 1 0,0 0 1,0 0-1,2 1 1,-1-1-1,1 2 1,0-1-1,1 1 1,1 0-1,0 0 1,0 0-1,-3 15 0,7-25-146,0 0-1,0 0 1,0-1-1,0 1 1,0 0-1,0-1 1,0 1-1,0 0 1,0 0-1,0-1 0,0 1 1,0 0-1,1-1 1,-1 1-1,0 0 1,0-1-1,1 1 1,-1 0-1,1-1 1,-1 1-1,0-1 0,1 1 1,-1-1-1,1 1 1,0-1-1,-1 1 1,1-1-1,-1 1 1,1-1-1,-1 0 1,2 1-1,23-1-9007,7-10-3715</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5.534"/>
    </inkml:context>
    <inkml:brush xml:id="br0">
      <inkml:brushProperty name="width" value="0.025" units="cm"/>
      <inkml:brushProperty name="height" value="0.025" units="cm"/>
    </inkml:brush>
  </inkml:definitions>
  <inkml:trace contextRef="#ctx0" brushRef="#br0">157 1 9353,'0'0'9689,"-12"5"-5669,6-3-3767,-45 24 2261,49-24-2420,0 0 1,-1-1 0,1 1-1,0 0 1,0 0-1,0 0 1,0 1-1,0-1 1,0 0-1,1 1 1,-1-1 0,1 1-1,0-1 1,0 1-1,0 0 1,0-1-1,0 1 1,0 0-1,1 0 1,-1 0 0,1 3-1,0-5-152,1 0 0,0 0 0,0 0 0,-1 0 0,1 0 0,0 0 0,0 0 0,0 0 0,0 0 0,0 0 0,0-1 0,0 1 0,0 0 0,0-1 0,0 1 0,0-1 0,1 1 0,-1-1 0,0 1 0,0-1 0,1 0 0,1 0 0,40 9-1013,-30-7 892,-6-1 266,0 1 0,0 0 0,0 0 0,0 1 0,7 4 0,-13-7 19,-1 0-1,1 1 1,0-1-1,0 1 0,-1-1 1,1 1-1,0-1 1,-1 1-1,1 0 1,-1-1-1,1 1 1,-1 0-1,1 0 1,-1-1-1,1 1 1,-1 0-1,0 0 1,1 0-1,-1-1 1,0 1-1,0 1 0,0 0 77,0-1-1,-1 0 1,1 0-1,-1 0 0,1 1 1,-1-1-1,1 0 1,-1 0-1,0 0 0,0 0 1,0 0-1,1 0 1,-1 0-1,0 0 0,0-1 1,0 1-1,0 0 1,-1 0-1,-1 0 0,-11 7 90,0 0 0,0-1 0,0-1 0,-28 8 0,34-12-868,0 0-1,0 0 0,-1-1 0,1-1 1,0 1-1,-13-2 0,9-2-6491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6.500"/>
    </inkml:context>
    <inkml:brush xml:id="br0">
      <inkml:brushProperty name="width" value="0.025" units="cm"/>
      <inkml:brushProperty name="height" value="0.025" units="cm"/>
    </inkml:brush>
  </inkml:definitions>
  <inkml:trace contextRef="#ctx0" brushRef="#br0">19 19 7303,'0'0'24151,"-18"-19"-25368,26 19-1666,0 0-2658,1 0-5670</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5.914"/>
    </inkml:context>
    <inkml:brush xml:id="br0">
      <inkml:brushProperty name="width" value="0.025" units="cm"/>
      <inkml:brushProperty name="height" value="0.025" units="cm"/>
    </inkml:brush>
  </inkml:definitions>
  <inkml:trace contextRef="#ctx0" brushRef="#br0">14 139 4132,'0'0'14307,"1"10"-9674,2 29-976,-2-37-3505,-1-1 0,1 0 0,-1 0-1,1-1 1,-1 1 0,1 0 0,0 0-1,-1 0 1,1 0 0,0 0 0,0-1 0,0 1-1,0 0 1,0-1 0,-1 1 0,1 0-1,0-1 1,0 0 0,1 1 0,-1-1-1,0 1 1,0-1 0,0 0 0,0 0 0,0 0-1,0 0 1,1 0 0,31-1 1233,-29 1-1190,8-2-166,0-1 0,-1 0 0,0-1-1,0 0 1,0-1 0,0 0 0,0-1 0,17-12 0,-12 6-39,0 0-1,0-1 1,-1-1-1,17-21 1,-30 33 10,0 0 0,-1 0 0,1 0 0,-1 0 0,1 0 0,-1 0 0,0 0 0,0 0 0,0-1 0,0 1 0,0 0 0,-1-1 0,1 1 0,-1-1 0,1 1 0,-1-1 0,0 1 0,0-1 0,0-2 0,-1 3 0,0 1 0,0 0 0,0 0 0,0-1 0,0 1 0,0 0 0,0 0 0,0 0 0,0 0 0,-1 0 0,1 0 0,0 0 0,-1 1 0,1-1 0,0 0 0,-1 1 0,1-1 0,-1 1 0,1 0 0,-1-1 0,1 1 0,-1 0 0,1 0 0,-1 0 0,0 0 0,1 0 0,-1 0 0,1 0 0,-1 1 0,-1 0 0,-9 1 0,1 1 0,-1 0 0,1 1 0,0 0 0,0 1 0,1 0 0,-1 1 0,1 0 0,0 0 0,1 1 0,-1 0 0,-10 12 0,6-5 0,0 0 0,2 1 0,-1 0 0,2 0 0,0 2 0,-16 30 0,24-39 0,0-1 0,1 1 0,-1-1 0,1 1 0,1 0 0,0 0 0,0 0 0,0 8 0,1-13 0,0 0 0,0-1 0,0 1 0,1-1 0,-1 1 0,1-1 0,0 0 0,0 1 0,-1-1 0,1 0 0,1 1 0,-1-1 0,0 0 0,1 0 0,-1 0 0,1 0 0,-1 0 0,1 0 0,0 0 0,0-1 0,0 1 0,0-1 0,0 1 0,0-1 0,0 0 0,1 0 0,-1 0 0,4 1 0,3 0-512,-1 0 0,1 0 0,0-1 0,0-1 1,0 0-1,0 0 0,0 0 0,11-3 0,28-12-7789</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8.158"/>
    </inkml:context>
    <inkml:brush xml:id="br0">
      <inkml:brushProperty name="width" value="0.025" units="cm"/>
      <inkml:brushProperty name="height" value="0.025" units="cm"/>
    </inkml:brush>
  </inkml:definitions>
  <inkml:trace contextRef="#ctx0" brushRef="#br0">84 420 5605,'0'0'6155,"8"-11"-2898,1-1-2576,38-59 3689,-44 66-3794,0 0 0,0 0 0,-1-1 0,0 1 0,0 0 0,0-1 0,0 0 0,-1 1 1,0-1-1,0 0 0,-1 0 0,1-8 0,-2 14-508,0-1 1,1 1 0,-1 0-1,0-1 1,0 1 0,1-1 0,-1 1-1,0 0 1,0 0 0,1-1-1,-1 1 1,0 0 0,0 0-1,0 0 1,1 0 0,-1 0-1,0 0 1,0 0 0,0 0-1,1 0 1,-1 0 0,0 1 0,0-1-1,1 0 1,-1 1 0,0-1-1,0 0 1,1 1 0,-2 0-1,-4 3 35,0 0 0,0 1 0,0-1-1,1 1 1,-1 1 0,1-1 0,1 1-1,-1 0 1,-5 8 0,-33 64 431,38-68-478,-1 0 34,0 1 0,1 0 0,0 0 1,1 0-1,1 1 0,-1 0 0,2 0 0,-3 21 0,5-32-83,0 0 1,1 0-1,-1 0 0,0 0 0,0 0 0,1 0 0,-1-1 1,0 1-1,1 0 0,-1 0 0,1 0 0,-1-1 0,1 1 1,-1 0-1,1 0 0,0-1 0,-1 1 0,1-1 0,0 1 1,0-1-1,-1 1 0,1-1 0,0 1 0,0-1 0,0 1 1,0-1-1,-1 0 0,1 0 0,0 0 0,0 1 0,0-1 1,0 0-1,0 0 0,0 0 0,0 0 0,0 0 0,-1 0 0,1-1 1,0 1-1,0 0 0,1-1 0,41-11 274,-29 5-267,0-1 0,0 0 0,0-2 0,-1 1 0,-1-2 0,1 0 0,-2 0 0,11-14 0,-16 19-14,0 0 1,-1-1 0,0 0 0,-1 0-1,0 0 1,0 0 0,0-1 0,-1 0-1,0 1 1,0-1 0,-1 0 0,0-1-1,0 1 1,-1 0 0,-1-1 0,1 1-1,-2-12 1,1 20-1,0-1 0,0 1 0,0 0 0,0 0 0,0-1 0,0 1 0,0 0 0,0 0 0,0-1 0,0 1 0,-1 0 0,1 0 0,0 0 0,0-1 0,0 1 0,0 0 0,-1 0 0,1 0 0,0 0 0,0-1 0,-1 1 0,1 0 0,0 0 0,0 0 0,0 0 0,-1 0 0,1 0 0,0 0 0,0 0 0,-1 0 0,1 0 0,0 0 0,0 0 0,-1 0 0,1 0 0,0 0 0,0 0 0,-1 0 0,1 0 0,0 0 0,0 0 0,-1 0 0,1 0 0,0 0 0,0 0 0,-1 0 0,1 1 0,0-1 0,0 0 0,0 0 0,-1 0 0,1 0 0,0 1 0,0-1 0,0 0 0,0 0 0,0 1 0,-1-1 0,1 0 0,0 0 0,0 0 0,0 1 0,0-1 0,0 1 0,-11 14 0,8-7 0,0 0 0,1 0 0,0 1 0,0-1 0,1 1 0,0-1 0,0 1 0,1 0 0,0-1 0,3 16 0,-2-23-6,-1 0 0,1 0 0,0 0 0,-1 0 0,1 0 1,0 0-1,0 0 0,0 0 0,0-1 0,0 1 0,0 0 0,0 0 0,0-1 0,1 1 0,-1-1 0,0 1 1,0-1-1,0 1 0,1-1 0,-1 0 0,0 0 0,0 0 0,1 0 0,-1 1 0,0-2 0,0 1 0,2 0 1,38-7-225,-27 0 189,-1 0 0,0 0 0,0-2-1,0 1 1,21-21 0,53-59-577,7-29 389,-84 102 239,0 0 1,-1-1 0,-1 1-1,0-2 1,-1 1 0,5-22-1,-35 65 220,18-20-225,-124 214 628,113-189-542,2 0 0,1 1 1,1 0-1,2 0 0,-8 46 0,15-50-91,2 1 0,3 45 0,0 19 0,-3-91 0,1 0 0,-1 0 0,1 0 0,-1 0 0,0 0 0,0 0 0,-1 0 0,1-1 0,0 1 0,-1 0 0,0-1 0,1 1 0,-1-1 0,0 0 0,0 0 0,-1 0 0,1 0 0,0 0 0,-1 0 0,1 0 0,-1-1 0,1 1 0,-1-1 0,0 0 0,-3 1 0,4-1 0,0 0 0,0-1 0,0 1 0,0-1 0,0 0 0,0 0 0,0 1 0,0-1 0,0-1 0,0 1 0,0 0 0,0 0 0,0-1 0,0 1 0,0-1 0,0 0 0,0 0 0,0 1 0,0-1 0,0 0 0,1-1 0,-1 1 0,0 0 0,1 0 0,-1-1 0,1 1 0,-1-1 0,1 1 0,0-1 0,0 0 0,-1 0 0,1 1 0,0-1 0,1 0 0,-1 0 0,-1-4 0,-2-10 0,1 0 0,1-1 0,1 1 0,0-1 0,1 1 0,0-1 0,2 1 0,0-1 0,1 1 0,0 0 0,1-1 0,1 2 0,1-1 0,0 1 0,1 0 0,1 0 0,0 0 0,1 1 0,11-14 0,-15 24-181,-1 0 1,1 0-1,-1 1 0,1 0 0,0 0 1,0 0-1,1 0 0,-1 1 0,0 0 1,1 0-1,0 0 0,-1 1 1,1-1-1,0 2 0,0-1 0,0 1 1,-1-1-1,1 2 0,6 0 0,-6-2-256,26 0-7138</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9.294"/>
    </inkml:context>
    <inkml:brush xml:id="br0">
      <inkml:brushProperty name="width" value="0.025" units="cm"/>
      <inkml:brushProperty name="height" value="0.025" units="cm"/>
    </inkml:brush>
  </inkml:definitions>
  <inkml:trace contextRef="#ctx0" brushRef="#br0">1 92 7623,'0'-10'8365,"0"6"-7224,-1-43 1557,1 45-2288,0 0-1,1 0 0,-1 0 1,0 0-1,1 0 0,-1-1 1,1 2-1,0-1 1,0 0-1,0 0 0,0 0 1,1-2-1,-2 4-315,1-1-1,-1 1 0,0 0 1,1 0-1,-1 0 0,0-1 1,1 1-1,-1 0 1,0 0-1,1 0 0,-1 0 1,1-1-1,-1 1 0,0 0 1,1 0-1,-1 0 1,1 0-1,-1 0 0,0 0 1,1 0-1,-1 0 1,1 0-1,-1 0 0,0 1 1,1-1-1,-1 0 0,0 0 1,1 0-1,-1 0 1,0 0-1,1 1 0,-1-1 1,0 0-1,1 0 1,-1 1-1,0-1 0,1 0 1,-1 1-1,0-1 0,0 0 1,0 1-1,1-1 1,-1 0-1,0 1 0,0-1 1,0 0-1,0 1 1,1-1-1,-1 0 0,0 1 1,0-1-1,0 1 0,0-1 1,0 1-1,5 23 1215,5 166-316,-5-37-810,-5-151-182,0-1 0,0 0 0,0 1 0,0-1 0,0 0 0,0 1 0,0-1 0,0 1 0,1-1 0,-1 0 0,0 0 0,1 1 0,-1-1 0,1 0 0,0 0 0,-1 1 0,1-1 0,0 0 0,0 0 0,2 2 0,-2-3 0,0-1 0,-1 1 0,1-1 0,0 1 0,0-1 0,0 1 0,0-1 0,-1 1 0,1-1 0,0 0 0,0 1 0,-1-1 0,1 0 0,-1 0 0,1 1 0,-1-1 0,1 0 0,-1 0 0,1 0 0,0-1 0,22-60 0,-17 40 0,-2 0 0,0 0 0,-2 0 0,0 0 0,-1 0 0,-2-1 0,-3-28 0,4 50 0,0 0 0,0 0 0,0 0 0,0 0 0,0 0 0,0 1 0,0-1 0,-1 0 0,1 0 0,0 0 0,-1 0 0,1 1 0,0-1 0,-1 0 0,1 0 0,-1 1 0,1-1 0,-1 0 0,1 1 0,-1-1 0,0 0 0,1 1 0,-1-1 0,0 1 0,1-1 0,-1 1 0,0 0 0,0-1 0,1 1 0,-1 0 0,0-1 0,0 1 0,0 0 0,1 0 0,-1 0 0,0-1 0,0 1 0,0 0 0,0 0 0,0 0 0,0 1 0,1-1 0,-1 0 0,0 0 0,0 0 0,-1 1 0,0 0 0,1 0 0,-1 1 0,0-1 0,0 0 0,0 1 0,1-1 0,-1 1 0,1 0 0,-1-1 0,1 1 0,0 0 0,0 0 0,0 0 0,0 0 0,0 0 0,-1 4 0,1-2 0,0-1 0,0 0 0,0 1 0,1-1 0,-1 1 0,1-1 0,0 1 0,0 0 0,0-1 0,1 1 0,-1-1 0,3 6 0,-3-7 0,1-1 0,1 1 0,-1-1 0,0 0 0,0 1 0,1-1 0,-1 0 0,0 0 0,1 0 0,-1 0 0,1 0 0,0 0 0,-1 0 0,1 0 0,0-1 0,-1 1 0,1-1 0,0 1 0,0-1 0,0 0 0,-1 1 0,1-1 0,0 0 0,0 0 0,2-1 0,9 1 0,-1-1 0,1-1 0,-1 0 0,0-1 0,1 0 0,-1-1 0,0 0 0,-1-1 0,1 0 0,15-11 0,-4 1 0,1-1 0,-2-1 0,33-33 0,-56 50 0,1 0 0,-1 0 0,0 0 0,0 0 0,0 0 0,0 0 0,1 0 0,-1 0 0,0 0 0,0 0 0,0 0 0,1 0 0,-1-1 0,0 1 0,0 0 0,0-1 0,1 1 0,-1 0 0,0-1 0,1 1 0,-1-1 0,0 1 0,1-1 0,-1 0 0,0 0 0,0 0 0,1 0 0,-1 1 0,0-1 0,1 0 0,-1 0 0,0 1 0,0-1 0,0 0 0,0 1 0,0-1 0,0 1 0,0 0 0,0-1 0,0 1 0,0 0 0,0-1 0,0 1 0,0 0 0,0 0 0,0 0 0,0 0 0,0 0 0,0 0 0,0 0 0,0 0 0,0 0 0,0 1 0,0-1 0,0 0 0,0 1 0,0-1 0,0 1 0,0-1 0,0 1 0,-2 0 0,-3 13 0,0-1 0,1 1 0,1 0 0,0 0 0,1 1 0,0-1 0,1 1 0,0 18 0,2-28 0,-1 2 0,0 0 0,1 1 0,0-1 0,0 0 0,1 1 0,1 7 0,-1-13 0,0 0 0,-1-1 0,1 1 0,0 0 0,0-1 0,0 1 0,0-1 0,0 1 0,0-1 0,0 1 0,1-1 0,-1 0 0,0 1 0,1-1 0,-1 0 0,1 0 0,0 0 0,-1 0 0,1-1 0,0 1 0,-1 0 0,1-1 0,0 1 0,0-1 0,0 1 0,0-1 0,-1 0 0,1 0 0,2 0 0,6 0-460,0 0 0,0 0-1,0-1 1,17-4 0,-19 3-274,1 0 0,-1-1 1,-1 0-1,1-1 0,0 0 0,-1 0 1,0-1-1,0 0 0,0 0 0,6-6 1,5-7-6928</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9.665"/>
    </inkml:context>
    <inkml:brush xml:id="br0">
      <inkml:brushProperty name="width" value="0.025" units="cm"/>
      <inkml:brushProperty name="height" value="0.025" units="cm"/>
    </inkml:brush>
  </inkml:definitions>
  <inkml:trace contextRef="#ctx0" brushRef="#br0">143 41 14286,'0'0'13014,"-9"1"-10953,4 0-1919,1 0 0,-1 0 0,1 1 0,-1 0 0,1 0 0,-1 0 0,1 0 0,0 0 1,0 1-1,0 0 0,0 0 0,1 0 0,-1 0 0,1 0 0,0 1 0,0 0 0,0-1 0,0 1 0,1 0 0,-1 1 0,1-1 0,-2 6 0,-4 5-124,1 1-1,0 1 0,1-1 1,1 1-1,0 0 0,2 1 1,-3 24-1,6-41-17,-1 0 0,1 0 0,0 0 0,0 0 0,0 0 0,0 0 0,0 0 0,0 0 0,0 0 0,0 0 0,1 0 0,-1 0 0,0 0 0,0 0 0,1 0 0,-1 0 0,1 0 0,-1 0 0,1 0 0,-1 0 0,1 0 0,0 0 0,-1 0 0,1-1 0,0 1 0,0 0 0,0-1 0,0 1 0,-1 0 0,1-1 0,2 1 0,-1-1 0,0 1 0,1-1 0,-1 0 0,1-1 0,-1 1 0,1 0 0,-1-1 0,0 1 0,1-1 0,-1 0 0,0 0 0,0 0 0,3-1 0,7-5 0,0-1 0,0 0 0,19-16 0,-8 1 0,0 0 0,-2-2 0,-1 0 0,-1-1 0,-1-1 0,-1-1 0,18-40 0,-46 93 0,2-4 0,0-1 0,1 2 0,1-1 0,1 1 0,1 0 0,-4 37 0,9-58-39,0 1 1,0-1-1,0 1 0,1-1 0,-1 1 1,0-1-1,0 1 0,1-1 0,-1 1 1,1-1-1,0 1 0,-1-1 0,1 0 1,0 1-1,0-1 0,-1 0 0,1 0 1,0 0-1,0 1 0,1-1 0,-1 0 1,0 0-1,0 0 0,2 1 0,0-1-169,0 0 0,0 0 0,0 0 0,0-1 0,1 1 0,-1-1 0,0 0 0,0 1 0,0-1 0,0-1 0,5 1 0,0-2-503,-1 1-1,1-1 1,-1 0-1,1 0 0,-1-1 1,0 0-1,0-1 1,0 1-1,10-9 0,4-9-7317</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9.993"/>
    </inkml:context>
    <inkml:brush xml:id="br0">
      <inkml:brushProperty name="width" value="0.025" units="cm"/>
      <inkml:brushProperty name="height" value="0.025" units="cm"/>
    </inkml:brush>
  </inkml:definitions>
  <inkml:trace contextRef="#ctx0" brushRef="#br0">42 1 21460,'0'0'7720,"-1"72"-5030,-7-32-1793,-1 6-897,0 4 0,0-3 0,5-5 0,2-6 0,2-9 0,0-4 0,14-11 0,-1-10 0,-2-2-5477,0-14-7656</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0.647"/>
    </inkml:context>
    <inkml:brush xml:id="br0">
      <inkml:brushProperty name="width" value="0.025" units="cm"/>
      <inkml:brushProperty name="height" value="0.025" units="cm"/>
    </inkml:brush>
  </inkml:definitions>
  <inkml:trace contextRef="#ctx0" brushRef="#br0">0 1 3107,'0'0'16677,"1"8"-13741,1 152 5595,-2-158-8513,0-1-1,0 1 1,0-1 0,0 1-1,0-1 1,0 1 0,1-1-1,-1 1 1,1-1 0,-1 1-1,1-1 1,-1 1 0,1-1 0,0 1-1,0-1 1,0 0 0,0 0-1,0 1 1,0-1 0,0 0-1,0 0 1,0 0 0,0 0-1,1 0 1,-1 0 0,0-1 0,1 1-1,-1 0 1,1-1 0,-1 1-1,1-1 1,-1 1 0,1-1-1,-1 0 1,1 1 0,-1-1-1,1 0 1,-1 0 0,1 0-1,-1 0 1,1 0 0,0-1 0,-1 1-1,1 0 1,-1-1 0,1 1-1,-1-1 1,0 0 0,1 1-1,1-2 1,7-3 84,0 0 1,0-1-1,-1 0 0,1-1 1,11-10-1,32-38-102,-41 41 0,1 0 0,1 0 0,0 1 0,22-15 0,-35 28 0,0 0 0,-1-1 0,1 1 0,-1 0 0,1-1 0,-1 1 0,1 0 0,0 0 0,-1 0 0,1 0 0,-1 0 0,1-1 0,0 1 0,-1 0 0,1 0 0,0 1 0,-1-1 0,1 0 0,-1 0 0,1 0 0,0 0 0,-1 0 0,1 1 0,-1-1 0,1 0 0,0 1 0,-1-1 0,1 0 0,-1 1 0,1-1 0,-1 0 0,0 1 0,1-1 0,-1 1 0,1-1 0,-1 1 0,0-1 0,1 1 0,-1 0 0,0-1 0,0 1 0,1-1 0,-1 1 0,0-1 0,0 1 0,0 0 0,0-1 0,0 1 0,0 0 0,0-1 0,0 1 0,0-1 0,0 1 0,0 1 0,0 49 0,-1-37 0,0 15 0,0-21 0,0 1 0,0-1 0,1 0 0,0 0 0,1 0 0,0 1 0,0-1 0,1 0 0,3 9 0,-4-16 0,-1 0 0,1 0 0,0 0 0,1 0 0,-1 0 0,0 0 0,0 0 0,0 0 0,0-1 0,1 1 0,-1-1 0,0 1 0,1 0 0,-1-1 0,0 0 0,1 1 0,-1-1 0,1 0 0,-1 0 0,1 0 0,-1 0 0,0 0 0,1 0 0,-1 0 0,1 0 0,-1-1 0,1 1 0,-1-1 0,0 1 0,1-1 0,1-1 0,41-23 0,107-108 0,-150 132 0,0-1 0,1 1 0,-1 1 0,0-1 0,0 0 0,1 0 0,-1 0 0,0 1 0,1-1 0,-1 0 0,1 1 0,-1-1 0,0 1 0,1 0 0,-1 0 0,1-1 0,-1 1 0,1 0 0,0 0 0,1 1 0,-2-1 0,0 1 0,0 0 0,0-1 0,0 1 0,0 0 0,0 0 0,-1-1 0,1 1 0,0 0 0,-1 0 0,1 0 0,-1 0 0,1 0 0,-1 0 0,1 0 0,-1 0 0,0 0 0,1 0 0,-1 1 0,0 1 0,1 9 0,0 0 0,-1 0 0,-1 0 0,-2 12 0,3-19 0,-14 71-272,15-76-488,0 0 0,1 0 0,-1 0 0,0 0-1,0-1 1,1 1 0,-1-1 0,0 1 0,0-1 0,0 1 0,1-1 0,-1 0 0,0 1 0,0-1 0,1-1 0,13-13-8972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1.304"/>
    </inkml:context>
    <inkml:brush xml:id="br0">
      <inkml:brushProperty name="width" value="0.025" units="cm"/>
      <inkml:brushProperty name="height" value="0.025" units="cm"/>
    </inkml:brush>
  </inkml:definitions>
  <inkml:trace contextRef="#ctx0" brushRef="#br0">73 91 7751,'0'0'21311,"-9"-3"-19528,-26-11-555,34 14-1216,0 0 1,1-1-1,-1 1 1,0 0-1,0 0 1,0 0-1,1 0 0,-1 0 1,0-1-1,0 2 1,0-1-1,0 0 1,1 0-1,-1 0 1,0 0-1,0 0 0,0 1 1,1-1-1,-1 0 1,0 1-1,1-1 1,-1 0-1,0 1 0,0-1 1,1 1-1,-1-1 1,1 1-1,-1-1 1,1 1-1,-1 0 0,0-1 1,1 1-1,0 0 1,-1-1-1,1 1 1,-1 0-1,1 0 0,0-1 1,0 1-1,-1 0 1,1 0-1,0 0 1,0 1-1,-2 35 132,2-32-141,0-5-3,0 1 0,0-1 0,1 1 0,-1-1 0,0 1 0,0-1 0,0 1 0,1 0 0,-1-1 0,0 1 0,1-1 0,-1 0 0,0 1 0,1-1 0,-1 1 0,1-1 0,-1 1 0,0-1 0,1 0 0,-1 1 0,1-1 0,-1 0 0,1 0 0,-1 1 0,1-1 0,0 0 0,-1 0 0,1 0 0,-1 0 0,1 0 0,-1 1 0,1-1 0,0 0 0,-1 0 0,1 0 0,-1-1 0,1 1 0,-1 0 0,1 0 0,0 0 0,-1 0 0,1 0 0,-1-1 0,1 1 0,-1 0 0,1-1 0,-1 1 0,1-1 0,27-15 0,-24 10 0,0 0 0,0 0 0,0 0 0,-1-1 0,0 1 0,0-1 0,-1 0 0,1 0 0,-2 1 0,1-2 0,-1 1 0,0 0 0,0 0 0,-1-8 0,0 15 0,0-1 0,0 0 0,0 0 0,0 1 0,-1-1 0,1 0 0,0 1 0,0-1 0,0 0 0,-1 1 0,1-1 0,0 0 0,-1 1 0,1-1 0,-1 1 0,1-1 0,-1 1 0,1-1 0,-1 1 0,1-1 0,-1 1 0,1-1 0,-1 1 0,0-1 0,1 1 0,-1 0 0,0 0 0,1-1 0,-1 1 0,0 0 0,1 0 0,-1 0 0,0 0 0,0-1 0,1 1 0,-1 0 0,0 0 0,1 1 0,-1-1 0,0 0 0,0 0 0,1 0 0,-1 0 0,0 1 0,1-1 0,-1 0 0,0 1 0,1-1 0,-1 0 0,0 1 0,-34 20 0,33-19 0,0 1 0,0-1 0,0 1 0,0-1 0,1 1 0,-1 0 0,1-1 0,-1 1 0,1 0 0,0 0 0,0 0 0,1 0 0,-2 6 0,5-8 0,-1 0 0,1 0 0,0-1 0,-1 1 0,1-1 0,0 0 0,-1 0 0,1 0 0,0 0 0,0 0 0,-1 0 0,4-1 0,8-3 0,-1 0 0,1 0 0,22-12 0,-26 11 0,0 1 0,0 0 0,0 0 0,1 1 0,0 0 0,-1 1 0,1 0 0,12 0 0,-19 1 0,0 1 0,1 1 0,-1-1 0,0 0 0,1 1 0,-1 0 0,0 0 0,1 0 0,-1 1 0,0-1 0,0 1 0,0 0 0,5 4 0,-7-4 0,0 0 0,0 1 0,0-1 0,0 1 0,0-1 0,0 1 0,-1 0 0,1 0 0,-1 0 0,0 0 0,0 0 0,0 0 0,0 0 0,-1 0 0,1 0 0,-1 1 0,0-1 0,1 0 0,-2 4 0,1 28 0,2-39 0,0 0 0,1-1 0,0 1 0,0 0 0,0 0 0,1 1 0,-1-1 0,1 1 0,0 0 0,0-1 0,0 2 0,5-4 0,58-31 0,-19 22 0,-47 15 0,0-1 0,0 1 0,0 0 0,0-1 0,0 1 0,0 0 0,0 0 0,0 0 0,0 0 0,0 0 0,0 0 0,0 0 0,0 0 0,0 1 0,0-1 0,0 0 0,0 0 0,0 1 0,0-1 0,0 1 0,0-1 0,0 1 0,0-1 0,0 1 0,0 0 0,-1 0 0,1-1 0,0 1 0,0 0 0,-1 0 0,1 0 0,-1-1 0,1 1 0,-1 0 0,1 0 0,-1 0 0,1 0 0,-1 0 0,1 2 0,-1 5 0,-1-1 0,1 0 0,-1 0 0,0 1 0,-1-1 0,0 0 0,-4 10 0,3-10 0,1 1 0,0 0 0,0-1 0,1 1 0,-1 11 0,2-19-46,1 1 1,-1-1-1,1 0 1,-1 0-1,1 0 0,-1 0 1,1 0-1,-1 0 0,1 1 1,-1-1-1,1 0 1,-1-1-1,1 1 0,-1 0 1,1 0-1,-1 0 1,1 0-1,-1 0 0,1 0 1,-1-1-1,1 1 1,-1 0-1,0 0 0,1-1 1,-1 1-1,1 0 0,-1-1 1,0 1-1,1 0 1,-1-1-1,0 1 0,1 0 1,-1-2-1,18-11-4467,4-7-2614,2-4-1815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1.989"/>
    </inkml:context>
    <inkml:brush xml:id="br0">
      <inkml:brushProperty name="width" value="0.025" units="cm"/>
      <inkml:brushProperty name="height" value="0.025" units="cm"/>
    </inkml:brush>
  </inkml:definitions>
  <inkml:trace contextRef="#ctx0" brushRef="#br0">23 75 17296,'0'0'6946,"-4"9"-4080,-13 28-773,16-37-2047,1 1 1,0-1-1,0 1 0,0-1 0,0 1 1,-1-1-1,1 1 0,0-1 1,0 0-1,0 1 0,0-1 0,0 1 1,0-1-1,0 1 0,0-1 1,0 1-1,1-1 0,-1 1 1,0-1-1,0 0 0,0 1 0,0-1 1,1 1-1,-1-1 0,0 0 1,0 1-1,1-1 0,-1 1 0,0-1 1,1 0-1,-1 0 0,0 1 1,1-1-1,-1 0 0,1 1 1,-1-1-1,0 0 0,1 0 0,-1 0 1,1 0-1,-1 1 0,1-1 1,-1 0-1,1 0 0,-1 0 0,1 0 1,0 0-1,25-1 274,-22 1-166,4-1-126,1-1 0,-1 0 0,0 0 0,0-1 0,0 0 0,-1 0 0,1-1 0,-1 0 0,1 0 0,6-6 0,-9 6 6,0 0 0,0 1 0,0-2 0,-1 1 0,1 0 0,-1-1 0,0 0-1,0 0 1,-1 0 0,0-1 0,1 1 0,-2-1 0,1 0 0,2-7 0,-5 13-33,0-1 1,0 1 0,1-1-1,-1 1 1,0-1 0,0 0-1,0 1 1,0-1 0,0 1-1,0-1 1,0 0 0,0 1-1,0-1 1,0 1 0,0-1-1,-1 0 1,1 1 0,0-1-1,0 1 1,0-1 0,-1 1-1,1-1 1,0 1 0,-1-1-1,1 1 1,0-1 0,-1 1-1,1-1 1,-1 1 0,1 0-1,-1-1 1,-19 3 11,-17 22-26,31-20 13,1 2 0,1-1 0,-1 0 0,1 1 0,0 0 0,0 0 0,0 0 0,1 1 0,0-1 0,0 1 0,1 0 0,0-1 0,0 1 0,1 0 0,0 0 0,0 0 0,0 13 0,1-19 0,1 1 0,0-1 0,-1 0 0,1 1 0,0-1 0,0 0 0,0 0 0,0 0 0,0 1 0,0-1 0,0 0 0,0 0 0,0-1 0,0 1 0,0 0 0,1 0 0,-1 0 0,0-1 0,1 1 0,-1-1 0,1 1 0,-1-1 0,1 0 0,-1 1 0,1-1 0,-1 0 0,0 0 0,3 0 0,46-4 0,-33-2-3,-1-1-1,1-1 1,-1-1-1,0 0 1,-1-1-1,0 0 1,22-22-1,27-17-192,-57 49-1051,-9 9 982,-6 11 357,1-9-86,2-4 151,1 1 0,0-1-1,0 1 1,1-1 0,0 1 0,1 0 0,-1 0 0,1 1 0,-1 10 0,3-18-155,0 0 0,0 0 1,0 0-1,0 0 0,0-1 0,0 1 1,1 0-1,-1 0 0,0-1 1,0 1-1,1 0 0,-1 0 1,0-1-1,1 1 0,-1 0 1,1-1-1,-1 1 0,1 0 1,-1-1-1,1 1 0,-1-1 0,1 1 1,0-1-1,-1 1 0,1-1 1,0 1-1,-1-1 0,1 0 1,1 1-1,28-1 15,-21-3-20,1 0-1,-1 0 1,0-1-1,11-6 1,31-26-174,-42 27 78,1 1 1,0 1 0,1 0 0,0 0 0,0 1-1,24-9 1,-36 27-393,-25 54 537,17-48 94,2 0 0,0 1 0,1-1 0,1 1 0,-4 33 0,8-19-20,1-1 0,6 42 0,2 29-10,-9-97-110,1 0 0,-1 0 0,0-1 0,0 1 0,-1 0 0,0 0 0,0-1 0,0 1 0,-1-1 0,0 1 0,0-1 0,-4 6 0,5-9 0,1 0 0,-1 0 0,0 0 0,1 0 0,-1 0 0,0-1 0,0 1 0,0-1 0,0 0 0,0 1 0,-1-1 0,1 0 0,0 0 0,-1 0 0,1 0 0,0-1 0,-1 1 0,1-1 0,-1 0 0,1 1 0,-1-1 0,1 0 0,-1 0 0,1-1 0,-1 1 0,1 0 0,-1-1 0,1 1 0,-1-1 0,1 0 0,0 0 0,-4-2 0,3 1 0,0 0 0,1-1 0,-1 1 0,1-1 0,-1 1 0,1-1 0,0 0 0,0 0 0,0 0 0,0 0 0,1-1 0,-1 1 0,1 0 0,0-1 0,0 1 0,0-1 0,0-3 0,-8-65 0,7 55 12,2 1-1,0 0 1,1-1 0,1 1-1,1 0 1,0 0 0,7-21-1,-6 28-47,0-1 1,0 1-1,1 0 0,1 0 0,-1 1 0,1 0 0,1 0 0,0 0 0,0 0 0,0 1 0,1 1 0,16-12 0,55-29-7422,-70 41 5697,37-20-9498</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3.916"/>
    </inkml:context>
    <inkml:brush xml:id="br0">
      <inkml:brushProperty name="width" value="0.025" units="cm"/>
      <inkml:brushProperty name="height" value="0.025" units="cm"/>
    </inkml:brush>
  </inkml:definitions>
  <inkml:trace contextRef="#ctx0" brushRef="#br0">37 10 17745,'-4'12'1265,"2"-3"-1094,-7 20 664,2 0 1,2 1-1,-4 40 1,9-68-810,0-1 1,-1 0 0,1 0-1,0 0 1,0 0-1,1 0 1,-1 0 0,0 0-1,0 0 1,1 0-1,-1 1 1,0-1 0,1 0-1,-1 0 1,1 0 0,-1-1-1,1 1 1,0 0-1,-1 0 1,1 0 0,0 0-1,0 0 1,-1-1-1,1 1 1,0 0 0,0-1-1,0 1 1,0-1 0,0 1-1,0-1 1,2 1-1,0 0 22,0-1 0,0 0 0,0 0 0,0 0 0,1-1 0,-1 1 0,0-1 0,0 0 0,0 1 0,0-1 0,3-2 0,8-3 185,-1-1-1,0 0 0,-1 0 1,12-10-1,7-11 666,-1-1-1,37-47 1,-38 41 1560,-25 94-98,-8-32-2272,2-22-82,1 0-1,0 0 1,1 0-1,-1 1 1,1-1 0,0 0-1,0 0 1,1 0-1,0 7 1,0-12-6,-1 1 0,1-1 0,-1 1 0,1 0 0,0-1 0,-1 1 0,1-1 0,0 0 0,-1 1 0,1-1 0,0 1 0,-1-1 0,1 0 0,0 0 0,0 1 0,-1-1 0,1 0 0,0 0 0,0 0 0,0 0 0,-1 0 0,1 0 0,0 0 0,0 0 0,0 0 0,-1 0 0,1 0 0,0-1 0,0 1 0,-1 0 0,2-1 0,25-10 0,-6-4 0,-1 0 0,-1-1 0,24-25 0,-25 24 0,-18 17 0,0-1 0,1 1 0,-1-1 0,0 1 0,0 0 0,1-1 0,-1 1 0,0 0 0,1-1 0,-1 1 0,0 0 0,1-1 0,-1 1 0,0 0 0,1 0 0,-1-1 0,1 1 0,-1 0 0,1 0 0,-1 0 0,1 0 0,-1-1 0,0 1 0,1 0 0,-1 0 0,1 0 0,-1 0 0,1 0 0,-1 0 0,1 0 0,-1 1 0,1-1 0,-1 0 0,1 0 0,-1 0 0,0 0 0,1 0 0,-1 1 0,1-1 0,-1 0 0,0 0 0,1 1 0,-1-1 0,1 0 0,-1 1 0,0-1 0,1 1 0,4 30 0,-11 39 0,2-47 0,-5 38 0,9-61-2,0 0-1,1-1 1,-1 1 0,0 0-1,0 0 1,0 0-1,0-1 1,0 1 0,1 0-1,-1 0 1,0-1 0,0 1-1,0 0 1,1 0-1,-1 0 1,0 0 0,0 0-1,0-1 1,1 1 0,-1 0-1,0 0 1,0 0-1,1 0 1,-1 0 0,0 0-1,1 0 1,-1 0 0,0 0-1,0 0 1,1 0-1,-1 0 1,0 0 0,0 0-1,1 0 1,-1 0 0,0 0-1,0 0 1,1 0-1,-1 0 1,0 0 0,0 1-1,1-1 1,-1 0 0,0 0-1,0 0 1,0 0-1,1 1 1,-1-1 0,0 0-1,0 0 1,0 0 0,1 1-1,-1-1 1,0 0-1,0 0 1,0 1 0,0-1-1,0 0 1,0 0 0,0 1-1,0-1 1,0 0-1,0 0 1,0 1 0,0-1-1,0 0 1,0 1 0,13-16-2010,-5 0-4089,-1 1-4267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4.261"/>
    </inkml:context>
    <inkml:brush xml:id="br0">
      <inkml:brushProperty name="width" value="0.025" units="cm"/>
      <inkml:brushProperty name="height" value="0.025" units="cm"/>
    </inkml:brush>
  </inkml:definitions>
  <inkml:trace contextRef="#ctx0" brushRef="#br0">1 0 13997,'0'0'17713,"59"33"-16656,-11-33-1057,4 0 0,9-5 0,0-4 0,-4-1 0,-11 4 0,-10 3-160,-15 3-2339,-18 0-1344,-8 0-1090,-22 1-3010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6.875"/>
    </inkml:context>
    <inkml:brush xml:id="br0">
      <inkml:brushProperty name="width" value="0.025" units="cm"/>
      <inkml:brushProperty name="height" value="0.025" units="cm"/>
    </inkml:brush>
  </inkml:definitions>
  <inkml:trace contextRef="#ctx0" brushRef="#br0">0 120 7559,'0'0'24263,"9"-1"-23590,0-2-643,1 0 0,-1 0 0,0-1 0,0 0 0,0 0 0,0-1 0,13-10 0,62-53 2,-78 63-32,-6 4-1,0 1 0,0 0 1,0 0-1,0 0 0,0 0 0,0-1 1,1 1-1,-1 0 0,0 0 0,0 0 1,0 0-1,0-1 0,0 1 0,0 0 0,0 0 1,0 0-1,0 0 0,1 0 0,-1 0 1,0 0-1,0-1 0,0 1 0,0 0 1,0 0-1,1 0 0,-1 0 0,0 0 0,0 0 1,0 0-1,0 0 0,1 0 0,-1 0 1,0 0-1,0 0 0,0 0 0,0 0 1,1 0-1,-1 0 0,0 0 0,0 0 0,0 0 1,0 0-1,1 0 0,-1 0 0,0 0 1,0 0-1,0 1 0,0-1 0,0 0 1,1 0-1,-1 0 0,0 0 0,0 0 0,0 0 1,0 0-1,0 1 0,0-1 0,0 0 1,0 0-1,0 0 0,1 0 0,-1 0 1,0 1-1,0-1 0,0 0 0,0 0 0,0 1 1,-4 17-115,-12 21-44,9-24-27,1-5-40,0 2-1,1-1 0,0 0 1,1 1-1,0 0 0,1 0 1,1 0-1,-2 17 0,8-34-8069,4-12 598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4.619"/>
    </inkml:context>
    <inkml:brush xml:id="br0">
      <inkml:brushProperty name="width" value="0.025" units="cm"/>
      <inkml:brushProperty name="height" value="0.025" units="cm"/>
    </inkml:brush>
  </inkml:definitions>
  <inkml:trace contextRef="#ctx0" brushRef="#br0">0 50 14318,'0'0'12523,"68"14"-10152,-20-14-514,7-11-736,1 0-544,-5 2-577,-3 2-96,-6-1-1922,-8 0-3267,-1-2-6406</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6.500"/>
    </inkml:context>
    <inkml:brush xml:id="br0">
      <inkml:brushProperty name="width" value="0.025" units="cm"/>
      <inkml:brushProperty name="height" value="0.025" units="cm"/>
    </inkml:brush>
  </inkml:definitions>
  <inkml:trace contextRef="#ctx0" brushRef="#br0">196 2 5830,'13'-1'10603,"-6"6"-4647,-9 17-2000,-25 29-4426,26-50 801,0 2-339,-19 32 366,-2-2 0,0-1 0,-2 0 1,-2-2-1,-33 32 0,53-57 144,0-4-3952,10-15-3334,8-9 1398</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6.843"/>
    </inkml:context>
    <inkml:brush xml:id="br0">
      <inkml:brushProperty name="width" value="0.025" units="cm"/>
      <inkml:brushProperty name="height" value="0.025" units="cm"/>
    </inkml:brush>
  </inkml:definitions>
  <inkml:trace contextRef="#ctx0" brushRef="#br0">1 1 13229,'0'0'10949,"4"12"-10074,2 11-140,-1-1-1,-1 1 1,0 0-1,-1 41 1,-4-43-890,0-13 421,1-1 0,0 1 0,0-1 0,1 0 0,1 9 0,9 2-1891,-10-17 1250,1 0 0,-1 0 0,0 0 0,1-1 0,-1 1 0,1 0 0,-1-1 0,1 1 0,-1-1 0,1 0 0,-1 0 0,1 1 1,-1-1-1,3 0 0,1-2-5887,-4-6-3924</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7.190"/>
    </inkml:context>
    <inkml:brush xml:id="br0">
      <inkml:brushProperty name="width" value="0.025" units="cm"/>
      <inkml:brushProperty name="height" value="0.025" units="cm"/>
    </inkml:brush>
  </inkml:definitions>
  <inkml:trace contextRef="#ctx0" brushRef="#br0">0 12 11915,'0'0'12812,"57"9"-11082,-29-9-481,5 0-416,1-7-545,2 1-192,-1-1-128,0 6-897,-6 1-1601,-6 0-1217,-2 0-2083,-4 0-6213</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7.564"/>
    </inkml:context>
    <inkml:brush xml:id="br0">
      <inkml:brushProperty name="width" value="0.025" units="cm"/>
      <inkml:brushProperty name="height" value="0.025" units="cm"/>
    </inkml:brush>
  </inkml:definitions>
  <inkml:trace contextRef="#ctx0" brushRef="#br0">48 40 17553,'0'0'11007,"0"14"-10585,-1 12-15,-2 0 1,-1 0-1,-1 0 0,-2 0 0,0-1 1,-13 30-1,26-67-180,4-7-50,-1 0-1,0 0 1,6-25 0,-11 29-177,-2 0 0,0 0 0,0-1 0,-1 1 0,-1 0 0,-3-24 0,-1 36 0,-1 13 0,-2 11 0,6-16 0,0 1 0,1-1 0,0 0 0,0 1 0,0-1 0,0 0 0,1 1 0,0-1 0,3 8 0,-3-11 0,0 0 0,1-1 0,-1 1 0,1 0 0,-1-1 0,1 0 0,0 1 0,0-1 0,-1 0 0,1 0 0,0 0 0,0 0 0,0 0 0,0-1 0,0 1 0,0-1 0,1 1 0,-1-1 0,0 0 0,0 1 0,0-1 0,0 0 0,0 0 0,1-1 0,-1 1 0,4-1 0,0 0 0,0 0 0,1-1 0,-1 1 0,0-1 0,0-1 0,0 1 0,0-1 0,-1 0 0,1 0 0,9-8 0,47-47 0,-22 18 0,-39 66 0,-4-1 0,-2 0 0,-11 38 0,10-43 0,1 1 0,0 1 0,1-1 0,0 28 0,4-48-38,0-1 1,0 1-1,0-1 1,0 0-1,0 1 1,0-1-1,0 1 1,0-1-1,0 0 1,0 1-1,0-1 1,0 1-1,0-1 1,1 0-1,-1 1 1,0-1-1,0 0 1,0 1-1,1-1 1,-1 0-1,0 1 1,0-1-1,1 0 1,-1 0-1,0 1 1,1-1-1,-1 0 0,0 0 1,1 1-1,-1-1 1,1 0-1,-1 0 1,0 0-1,1 0 1,-1 0-1,1 0 1,0 1-1,18-7-3555,17-18-5999,-14 0-973</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7.888"/>
    </inkml:context>
    <inkml:brush xml:id="br0">
      <inkml:brushProperty name="width" value="0.025" units="cm"/>
      <inkml:brushProperty name="height" value="0.025" units="cm"/>
    </inkml:brush>
  </inkml:definitions>
  <inkml:trace contextRef="#ctx0" brushRef="#br0">53 1 16848,'0'0'7303,"-15"61"-4581,4-34-640,2 2-512,1-4-513,1 1-481,4-7-383,3-3-129,0-2-160,0-6-993,6-2-1506,-2-5-2466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8.249"/>
    </inkml:context>
    <inkml:brush xml:id="br0">
      <inkml:brushProperty name="width" value="0.025" units="cm"/>
      <inkml:brushProperty name="height" value="0.025" units="cm"/>
    </inkml:brush>
  </inkml:definitions>
  <inkml:trace contextRef="#ctx0" brushRef="#br0">0 37 11883,'0'0'15759,"50"-24"-15631,-28 24-64,1 0-672,-1 0-1218,-1-2-1505,-1-2-1410,1-3-3619</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8.574"/>
    </inkml:context>
    <inkml:brush xml:id="br0">
      <inkml:brushProperty name="width" value="0.025" units="cm"/>
      <inkml:brushProperty name="height" value="0.025" units="cm"/>
    </inkml:brush>
  </inkml:definitions>
  <inkml:trace contextRef="#ctx0" brushRef="#br0">105 17 11211,'0'0'11248,"-8"10"-9305,-4 8-1155,0 1 0,1 0 0,1 1 0,0 0-1,2 1 1,0 0 0,2 0 0,0 1 0,-4 29 0,7 1-477,2-33-186,2-16-88,1-8-24,1-5-13,10-34 0,-2 1 0,-1-2 0,-3 1 0,2-46 0,-9 83 0,1-22 0,5 54 0,-6-22 0,0-1 0,0 1 0,0-1 0,1 0 0,-1 1 0,1-1 0,0 0 0,0 1 0,-1-1 0,1 0 0,1 0 0,-1 1 0,0-1 0,1 0 0,-1 0 0,1 0 0,-1-1 0,1 1 0,0 0 0,0-1 0,0 1 0,0-1 0,0 1 0,0-1 0,0 0 0,0 0 0,0 0 0,1 0 0,-1 0 0,0-1 0,1 1 0,-1-1 0,3 1 0,1-2 0,-1 1 0,0-1 0,0 0 0,1 0 0,-1-1 0,0 0 0,0 0 0,-1 0 0,1 0 0,0-1 0,-1 0 0,1 0 0,-1 0 0,6-6 0,54-54 0,-63 65 0,0 1 0,-1 0 0,1 0 0,-1-1 0,0 1 0,0 0 0,0 0 0,0 0 0,0 0 0,-2 4 0,-21 78-1155,16-62-247,0 0-1,2 1 1,0 0-1,-2 44 0</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8.933"/>
    </inkml:context>
    <inkml:brush xml:id="br0">
      <inkml:brushProperty name="width" value="0.025" units="cm"/>
      <inkml:brushProperty name="height" value="0.025" units="cm"/>
    </inkml:brush>
  </inkml:definitions>
  <inkml:trace contextRef="#ctx0" brushRef="#br0">1 145 8808,'0'0'12626,"8"-1"-10160,247-25 3653,7 15-3423,154-13-3116,-333 14-544,-1-3 0,157-46 1,-268 59-8139,15-1 5354,-16 1-7041</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9.384"/>
    </inkml:context>
    <inkml:brush xml:id="br0">
      <inkml:brushProperty name="width" value="0.025" units="cm"/>
      <inkml:brushProperty name="height" value="0.025" units="cm"/>
    </inkml:brush>
  </inkml:definitions>
  <inkml:trace contextRef="#ctx0" brushRef="#br0">83 0 9513,'0'0'14996,"1"13"-11879,0 8-2306,-1-1-1,-1 1 0,0 0 1,-9 37-1,-15 57-254,-22 80-23,49-223-533,10-26 0,-8 45 0,58-156 0,-52 144 0,1-1 0,0 2 0,2-1 0,0 2 0,22-25 0,-31 41 0,-1-1 0,1 1 0,-1 1 0,1-1 0,0 0 0,0 1 0,0 0 0,0 0 0,1 0 0,-1 0 0,7-1 0,-9 2 0,-1 1 0,1 0 0,-1 0 0,1 0 0,-1 0 0,1 0 0,-1 0 0,0 0 0,1 0 0,-1 1 0,1-1 0,-1 0 0,0 1 0,1-1 0,-1 1 0,0 0 0,1-1 0,-1 1 0,0 0 0,0 0 0,0 0 0,0 0 0,0 0 0,0 0 0,0 0 0,0 0 0,0 0 0,0 0 0,0 0 0,-1 1 0,1-1 0,-1 0 0,1 1 0,-1-1 0,1 0 0,-1 1 0,0-1 0,1 1 0,-1 2 0,1 1 0,0 1 0,0 0 0,-1-1 0,0 1 0,0 0 0,0-1 0,-1 1 0,1 0 0,-2-1 0,1 1 0,0-1 0,-1 1 0,0-1 0,0 0 0,-1 0 0,0 1 0,0-2 0,-5 8 0,4-7 0,-1-1 0,1 0 0,-1-1 0,0 1 0,0-1 0,-1 0 0,1 0 0,-1 0 0,1-1 0,-1 0 0,0 0 0,0-1 0,0 1 0,0-1 0,0 0 0,0-1 0,-9 0 0,6 1 13,-32-1-33,40 0 2,0 0-1,0 0 1,0 0-1,0 0 1,0 0-1,1 0 1,-1 0 0,0 0-1,0 0 1,0-1-1,0 1 1,0 0-1,0-1 1,1 1-1,-1-1 1,0 1-1,0-1 1,0 1-1,1-1 1,-1 0-1,0 1 1,1-1-1,-1 0 1,1 1-1,-1-1 1,1 0-1,-1 0 1,1 0 0,-1 1-1,1-1 1,-1-2-1,2 2-264,-1 0 1,1 0-1,-1 0 0,1 0 0,0 0 0,0 0 1,0 0-1,-1 0 0,1 0 0,0 0 0,0 0 1,0 1-1,0-1 0,0 0 0,1 1 0,-1-1 1,0 1-1,0-1 0,0 1 0,0 0 0,1-1 1,0 1-1,39-11-4714,-29 9 2624,18-5-3959,1 1-3485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7:08.776"/>
    </inkml:context>
    <inkml:brush xml:id="br0">
      <inkml:brushProperty name="width" value="0.025" units="cm"/>
      <inkml:brushProperty name="height" value="0.025" units="cm"/>
    </inkml:brush>
  </inkml:definitions>
  <inkml:trace contextRef="#ctx0" brushRef="#br0">141 92 2146,'13'-1'117,"92"-9"649,-82 7 6044,-97 1-3928,35 0-1255,0 2 0,1 1 0,-53 9 0,104-11-1010,1 0 0,0 1 1,16 2-1,14-1-171,588 2 545,450-3-835,-1028 0-135,29-1 11,93-11 1,-167 8 180,-25-1 205,-27-2 173,-1011-44-915,837 47 296,-236-1 17,1335 33-207,-167-2 127,-486-26 27,-1297-37 496,1044 39-391,44 1-77,139 8-2003,6-7-4340,-60-4-663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6.172"/>
    </inkml:context>
    <inkml:brush xml:id="br0">
      <inkml:brushProperty name="width" value="0.025" units="cm"/>
      <inkml:brushProperty name="height" value="0.025" units="cm"/>
    </inkml:brush>
  </inkml:definitions>
  <inkml:trace contextRef="#ctx0" brushRef="#br0">0 1 18353,'0'0'4965,"73"34"-4901,-37-17-1057,3-4-2947,2-2-4163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47.202"/>
    </inkml:context>
    <inkml:brush xml:id="br0">
      <inkml:brushProperty name="width" value="0.025" units="cm"/>
      <inkml:brushProperty name="height" value="0.025" units="cm"/>
    </inkml:brush>
  </inkml:definitions>
  <inkml:trace contextRef="#ctx0" brushRef="#br0">138 1 7944,'0'0'19725,"8"5"-18807,-3-3-813,-1 1 1,0-1-1,1 1 1,-1 0-1,-1 0 1,1 1-1,0-1 1,-1 1-1,0 0 0,1 0 1,-2 0-1,1 0 1,0 0-1,-1 1 1,0-1-1,0 1 0,0 0 1,-1-1-1,3 10 1,-3 3 125,-1-1 0,0 0 0,-1 1 0,0-1 0,-2 0 0,0 0 0,-1 0 0,0 0 0,-1 0 0,-12 24 0,5-15-1023,-1-1 0,-1 0 0,-1-1 0,-1 0 0,-30 32 1,18-30-7740,-1-8-8157</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9.711"/>
    </inkml:context>
    <inkml:brush xml:id="br0">
      <inkml:brushProperty name="width" value="0.025" units="cm"/>
      <inkml:brushProperty name="height" value="0.025" units="cm"/>
    </inkml:brush>
  </inkml:definitions>
  <inkml:trace contextRef="#ctx0" brushRef="#br0">2 37 12172,'0'0'4345,"0"10"-331,0 3-2726,-1-3 22,1 0 1,0 0-1,1 0 1,0 0-1,3 14 0,-3-23-1251,-1 0-1,1 1 0,0-1 0,0 0 1,0 0-1,0 0 0,0 0 1,0 0-1,1 0 0,-1 0 0,0 0 1,0 0-1,1 0 0,-1-1 0,0 1 1,1-1-1,-1 1 0,1-1 0,-1 1 1,1-1-1,-1 0 0,1 0 0,-1 0 1,1 0-1,-1 0 0,1 0 1,-1 0-1,1 0 0,-1 0 0,1-1 1,-1 1-1,0-1 0,1 1 0,2-2 1,3-1 115,1 0 0,-1 0 1,0 0-1,0-1 1,9-6-1,10-13-174,-2-2 0,23-29 0,-28 34 0,-29 40-853,1 0 1,1 0-1,0 1 1,2 0-1,0 0 0,-4 41 1,10-47-6761</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1.826"/>
    </inkml:context>
    <inkml:brush xml:id="br0">
      <inkml:brushProperty name="width" value="0.025" units="cm"/>
      <inkml:brushProperty name="height" value="0.025" units="cm"/>
    </inkml:brush>
  </inkml:definitions>
  <inkml:trace contextRef="#ctx0" brushRef="#br0">0 0 3876,'0'0'17680,"69"18"-15181,-23-18-866,14 0-768,5 0-448,1 0-257,-4 0-160,-9 2-32,-11 1-1025,-10-1-1153,-13-2-1442,-11 0-1569,-8-11-3555</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2.200"/>
    </inkml:context>
    <inkml:brush xml:id="br0">
      <inkml:brushProperty name="width" value="0.025" units="cm"/>
      <inkml:brushProperty name="height" value="0.025" units="cm"/>
    </inkml:brush>
  </inkml:definitions>
  <inkml:trace contextRef="#ctx0" brushRef="#br0">46 1 16528,'0'0'5055,"12"9"-3598,-1 0-1089,-3-2-107,0-1 0,1 1 0,0-1 0,0-1 0,0 0 0,0 0 0,16 5 0,-7-5 37,-4-1-200,-1 0 0,0 1 0,0 1 0,23 13 0,-34-18-97,1 1 0,-1 0-1,0 0 1,1 0 0,-1 0 0,0 0 0,0 0 0,0 1-1,-1-1 1,1 1 0,0-1 0,-1 1 0,0 0-1,0 0 1,0-1 0,0 1 0,0 0 0,0 0-1,-1 0 1,1 0 0,-1 0 0,0 0 0,0 0-1,0 0 1,0 0 0,0 0 0,-1 0 0,-1 5 0,-1 0 28,0 1 0,-1 0 1,0-1-1,-1 0 0,0 0 1,0 0-1,-12 13 0,-53 51 205,39-43-206,7-5-220,-34 34-349,15-25-4475,23-22-4892</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3.099"/>
    </inkml:context>
    <inkml:brush xml:id="br0">
      <inkml:brushProperty name="width" value="0.025" units="cm"/>
      <inkml:brushProperty name="height" value="0.025" units="cm"/>
    </inkml:brush>
  </inkml:definitions>
  <inkml:trace contextRef="#ctx0" brushRef="#br0">42 19 2050,'0'0'2386,"-7"10"-2295,-20 28-171,26-37 128,0 0 0,1 0 0,-1 1 0,0-1 0,1 0 0,-1 0 0,0 1 0,1-1 0,-1 1 0,1-1 0,0 0 0,0 1 0,-1-1 0,1 1 0,0-1 0,0 0 0,0 1 0,0-1 0,1 1 0,0 2 0,4-3-1855,-1-13 487,-3-3 2611,0 1 1,-1-1 0,-3-17 0,0 22-2381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4.780"/>
    </inkml:context>
    <inkml:brush xml:id="br0">
      <inkml:brushProperty name="width" value="0.025" units="cm"/>
      <inkml:brushProperty name="height" value="0.025" units="cm"/>
    </inkml:brush>
  </inkml:definitions>
  <inkml:trace contextRef="#ctx0" brushRef="#br0">91 1 10378,'-1'0'8480,"-10"4"-6604,6 0-1413,0 1-1,1 0 0,-1 0 1,1 0-1,0 1 0,0-1 1,1 1-1,-1 0 0,1 0 1,1 1-1,-4 9 0,-17 77 1790,21-85-2060,0 0 1,1 0-1,0 1 0,1-1 1,0 1-1,0-1 1,1 0-1,3 17 1,-3-23-143,0 1 0,0-1-1,0 0 1,1 0 0,-1 0 0,1 0 0,-1 0 0,1 0 0,0 0 0,0 0 0,-1 0 0,1-1 0,1 1-1,-1-1 1,0 1 0,0-1 0,0 0 0,1 0 0,-1 0 0,1 0 0,-1-1 0,1 1 0,-1 0 0,1-1 0,-1 0-1,1 0 1,-1 0 0,1 0 0,0 0 0,-1 0 0,1 0 0,4-2 0,1 0-14,0 0 0,0-1 0,0 1 0,0-2 0,0 1 0,-1-1-1,1 0 1,-1-1 0,0 0 0,-1 0 0,1 0 0,-1-1 0,0 0 0,8-9 0,-5 3 3,1 0 1,-1-1-1,-1 0 1,0 0-1,-1-1 0,-1 0 1,6-16-1,-48 95-39,35-60 0,-3 4 0,2-1 0,-1 1 0,1 0 0,0-1 0,0 11 0,2-18 0,0 1 0,0-1 0,0 1 0,0-1 0,0 1 0,0-1 0,1 1 0,-1-1 0,0 0 0,1 1 0,-1-1 0,1 1 0,0-1 0,-1 0 0,1 0 0,0 1 0,0-1 0,0 0 0,0 0 0,0 0 0,0 0 0,0 0 0,0 0 0,0 0 0,1 0 0,-1-1 0,0 1 0,1 0 0,-1-1 0,0 1 0,1-1 0,-1 1 0,1-1 0,-1 0 0,1 1 0,-1-1 0,3 0 0,161 1-9091,-151-3 2402,-4-8-3123</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5.249"/>
    </inkml:context>
    <inkml:brush xml:id="br0">
      <inkml:brushProperty name="width" value="0.025" units="cm"/>
      <inkml:brushProperty name="height" value="0.025" units="cm"/>
    </inkml:brush>
  </inkml:definitions>
  <inkml:trace contextRef="#ctx0" brushRef="#br0">133 0 18770,'0'0'3128,"-8"13"-48,-10 21-1967,1 0 0,2 1-1,2 0 1,0 1 0,3 0-1,-8 50 1,15-47-1113,5 71 0,1-10 0,-3-99 0,0 1 0,0-1 0,0 0 0,0 1 0,0-1 0,0 0 0,0 1 0,0-1 0,-1 1 0,1-1 0,-1 0 0,1 1 0,-1-1 0,1 0 0,-1 0 0,0 0 0,0 1 0,1-1 0,-1 0 0,0 0 0,0 0 0,0 0 0,0 0 0,0 0 0,0-1 0,-2 2 0,2-3 0,0-1 0,0 1 0,0-1 0,1 0 0,-1 1 0,1-1 0,-1 0 0,1 0 0,-1 1 0,1-1 0,0 0 0,0 0 0,0 1 0,0-1 0,0 0 0,1-3 0,-1 1 0,2-28 0,1-1 0,1 1 0,2 0 0,14-44 0,53-121 0,-70 189 0,5-10 0,0 1 0,19-31 0,-25 45 0,0 0 0,0-1 0,1 1 0,-1 0 0,1 1 0,0-1 0,0 0 0,0 1 0,0-1 0,0 1 0,1 0 0,-1 0 0,1 0 0,-1 1 0,1-1 0,0 1 0,0 0 0,0 0 0,-1 0 0,6 0 0,-7 1 0,-1 0 0,0 0 0,0 0 0,0 0 0,0 1 0,0-1 0,0 0 0,1 1 0,-1-1 0,0 0 0,0 1 0,0 0 0,0-1 0,0 1 0,0-1 0,-1 1 0,1 0 0,0 0 0,0-1 0,0 1 0,-1 0 0,1 0 0,0 0 0,-1 0 0,1 0 0,-1 0 0,1 0 0,-1 0 0,1 0 0,-1 0 0,0 1 0,1-1 0,-1 0 0,0 0 0,0 0 0,0 0 0,0 0 0,0 1 0,0-1 0,0 0 0,-1 0 0,1 1 0,-1 2 0,1-1 0,-1 0 0,0 1 0,0-1 0,0 0 0,0 0 0,-1 0 0,1 0 0,-1 0 0,0 0 0,0 0 0,0 0 0,-4 4 0,-12 5 0,-1 0 0,0-1 0,-36 16 0,-26 14 0,81-41-27,0 0 0,0 0 1,-1 0-1,1 0 0,0 0 0,0 0 1,-1 0-1,1 0 0,0 0 0,0 0 0,-1 0 1,1 0-1,0 0 0,0 0 0,0 1 1,-1-1-1,1 0 0,0 0 0,0 0 0,0 0 1,-1 1-1,1-1 0,0 0 0,0 0 0,0 0 1,0 1-1,-1-1 0,1 0 0,0 0 1,0 1-1,0-1 0,0 0 0,0 0 0,0 1 1,0-1-1,0 0 0,0 0 0,0 1 1,0-1-1,0 0 0,0 0 0,0 1 0,0-1 1,0 0-1,0 0 0,0 1 0,0-1 1,0 0-1,1 0 0,-1 1 0,0-1 0,0 0 1,19 3-3440,27-7-4845,-15-8 559</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5.840"/>
    </inkml:context>
    <inkml:brush xml:id="br0">
      <inkml:brushProperty name="width" value="0.025" units="cm"/>
      <inkml:brushProperty name="height" value="0.025" units="cm"/>
    </inkml:brush>
  </inkml:definitions>
  <inkml:trace contextRef="#ctx0" brushRef="#br0">122 52 13389,'0'0'15315,"-1"12"-13804,-8 56-846,-3 0-1,-37 115 1,-2 8-107,73-272-558,3 0 0,4 2 0,56-112 0,-80 181 0,5-11 0,1 0 0,19-25 0,-28 43 0,0 0 0,0 0 0,0 0 0,0 0 0,1 0 0,-1 1 0,1-1 0,0 1 0,0 0 0,0 0 0,0 0 0,0 0 0,0 0 0,0 1 0,0-1 0,1 1 0,-1 0 0,1 0 0,-1 0 0,1 0 0,-1 1 0,1 0 0,6-1 0,-9 2 0,0 0 0,1 0 0,-1-1 0,0 1 0,0 0 0,1 0 0,-1 0 0,0 0 0,0 0 0,0 1 0,0-1 0,-1 0 0,1 0 0,0 1 0,0-1 0,-1 0 0,1 1 0,-1-1 0,1 1 0,-1-1 0,0 1 0,1-1 0,-1 1 0,0-1 0,0 1 0,0 2 0,-4 44 0,1-39 0,0 1 0,-1-1 0,-1 0 0,1 0 0,-1-1 0,-1 1 0,0-1 0,0 0 0,-1-1 0,0 1 0,0-1 0,-11 8 0,4-3 0,-1-1 0,0 0 0,-1-2 0,0 1 0,-32 12 0,47-21-37,-1-1 0,1 1 0,0 0-1,0-1 1,-1 1 0,1-1 0,0 0 0,-1 1 0,1-1 0,0 0 0,-1 0-1,1 0 1,0 0 0,-1 0 0,1 0 0,0 0 0,-1 0 0,1 0-1,-3-1 1,4 0-56,0 0-1,0 0 1,0 0-1,0 0 1,1 0-1,-1 0 1,0 0-1,0 1 1,0-1-1,1 0 1,-1 0-1,1 0 1,-1 1-1,0-1 1,1 0-1,0 0 1,-1 1-1,1-1 0,-1 0 1,2 0-1,42-42-5911,-15 21-1490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6.337"/>
    </inkml:context>
    <inkml:brush xml:id="br0">
      <inkml:brushProperty name="width" value="0.025" units="cm"/>
      <inkml:brushProperty name="height" value="0.025" units="cm"/>
    </inkml:brush>
  </inkml:definitions>
  <inkml:trace contextRef="#ctx0" brushRef="#br0">1 130 17264,'0'0'15044,"10"-2"-14638,-2 1-404,-1 0 0,0-1 0,-1 0 0,1-1 0,0 1 0,-1-1 1,1-1-1,-1 1 0,0-1 0,0 0 0,0-1 0,-1 1 0,0-1 1,1 0-1,-2 0 0,1-1 0,-1 0 0,1 1 0,-2-1 0,1-1 0,-1 1 1,0-1-1,0 1 0,2-9 0,-5 15-2,1 0 0,-1 0 0,0-1 0,0 1 0,0 0 0,0 0 0,0 0 0,1-1 0,-1 1 0,0 0 0,0 0 0,0-1 0,0 1 0,0 0 0,0-1 0,0 1 0,0 0 0,0 0 0,0-1 0,0 1 0,0 0 0,0-1 0,0 1 0,0 0 0,0 0 0,0-1 0,0 1 0,0 0 0,0 0 0,-1-1 0,1 1 0,0 0 0,0 0 0,0-1 0,0 1 0,-1 0 0,1 0 0,0 0 0,0 0 0,0-1 0,-1 1 0,1 0 0,0 0 0,0 0 0,-1 0 0,1 0 0,-1-1 0,-4 4 0,-5 7 0,0 1 0,1 0 0,0 0 0,1 1 0,0 0 0,1 0 0,0 1 0,1 0 0,0 0 0,-6 24 0,11-35 0,1-1 0,0 0 0,-1 1 0,1-1 0,0 0 0,0 0 0,0 1 0,0-1 0,0 0 0,0 1 0,0-1 0,1 0 0,-1 1 0,0-1 0,1 0 0,-1 0 0,1 1 0,-1-1 0,1 0 0,0 0 0,-1 0 0,1 0 0,0 0 0,0 0 0,1 1 0,0-1 0,-1 0 0,1 0 0,0 0 0,0-1 0,0 1 0,0-1 0,0 0 0,0 1 0,0-1 0,0 0 0,0 0 0,0 0 0,0 0 0,3-1 0,6-2 0,-1 1 0,1-2 0,-1 1 0,0-1 0,12-7 0,-7 3 0,38-24 0,-51 31 0,1-1 0,-1 1 0,0-1 0,0 0 0,0 1 0,-1-1 0,1 0 0,0 0 0,-1 0 0,1-1 0,-1 1 0,0 0 0,0-1 0,0 1 0,0 0 0,0-1 0,0 1 0,0-5 0,-1 5 0,-1 0 0,0 1 0,0-1 0,0 0 0,0 0 0,-1 1 0,1-1 0,0 0 0,-1 1 0,1 0 0,-1-1 0,1 1 0,-1 0 0,0-1 0,1 1 0,-1 0 0,0 0 0,0 1 0,0-1 0,0 0 0,-3 0 0,1-2 0,24 5 0,-15-2 0,36 5-487,49 2-4989,-66-7-2526</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7.473"/>
    </inkml:context>
    <inkml:brush xml:id="br0">
      <inkml:brushProperty name="width" value="0.025" units="cm"/>
      <inkml:brushProperty name="height" value="0.025" units="cm"/>
    </inkml:brush>
  </inkml:definitions>
  <inkml:trace contextRef="#ctx0" brushRef="#br0">86 20 16143,'0'0'8926,"-2"9"-6193,-28 85-869,19-63-1347,0 0 0,2 1-1,2 0 1,0 0 0,-1 40 0,8-70-515,0 0-1,0-1 1,0 1-1,0 0 1,0-1-1,0 1 1,1 0-1,-1-1 1,1 1-1,-1-1 1,1 1-1,0-1 1,-1 1-1,1-1 1,0 1-1,0-1 1,0 0-1,0 1 1,0-1-1,0 0 1,1 0-1,-1 0 1,0 0-1,1 0 1,-1 0-1,1 0 1,-1 0-1,0-1 1,1 1-1,0 0 1,-1-1-1,1 1 1,-1-1-1,1 0 1,0 0-1,-1 1 1,1-1-1,0 0 1,-1-1-1,1 1 1,0 0-1,-1 0 1,1-1-1,0 1 1,-1-1-1,3 0 1,6-2-53,-1 0 1,1 0-1,-1-1 1,1 0-1,-1 0 1,13-10-1,-12 7-795,1-1 0,-1-1 1,0 1-1,-1-2 0,12-14 0,-17 18 938,0 1 1,-1-1-1,0 1 0,0-1 0,0 0 1,-1 0-1,0-1 0,0 1 0,-1 0 1,0-1-1,0 1 0,0-13 0,-1 18-33,0 0-1,0 0 1,0 0-1,0 0 1,0 0-1,-1 0 1,1 0-1,0 0 1,-1 0-1,1 0 1,-1 0-1,1 0 1,-1 0-1,1 1 1,-1-1-1,0 0 1,1 0-1,-1 1 1,0-1-1,0 0 1,0 1-1,1-1 1,-1 0-1,0 1 1,0 0-1,0-1 1,0 1-1,0-1 1,0 1-1,0 0 1,0 0-1,0-1 1,0 1-1,0 0 1,0 0-1,0 0 0,0 0 1,0 0-1,-2 1 1,0-1 81,0 0 0,0 1 0,0 0 0,-1-1 0,1 1 0,0 0-1,1 0 1,-1 1 0,0-1 0,0 0 0,0 1 0,-2 2 0,0 2-140,-1 0 0,2 0 0,-1 0 0,1 1 0,0 0 0,0 0 0,1 0 0,-1 0 0,2 1 0,-1-1 0,1 1 0,0-1 0,1 1 0,0 0 0,0 0 0,1 0 0,0 0 0,0 0 0,0 0 0,4 12 0,-3-18 0,0 1 0,1-1 0,0 0 0,-1 0 0,1 0 0,0 0 0,0 0 0,0 0 0,0 0 0,1-1 0,-1 1 0,0-1 0,1 1 0,-1-1 0,1 0 0,-1 0 0,1 0 0,-1-1 0,1 1 0,0 0 0,-1-1 0,1 0 0,0 0 0,0 0 0,-1 0 0,1 0 0,5-1 0,1 0 0,1 0 0,0 0 0,0-1 0,-1-1 0,1 1 0,14-8 0,-12 4-290,-1-1-1,0-1 1,0 0-1,-1 0 1,0-1 0,0 0-1,11-15 1,53-80-3375,-44 60 2911,-22 31 527,0 0 1,0 0 0,-1 0-1,5-15 1,-9 20 835,-1 1 1,0-1-1,-1 1 1,0-1-1,1-13 1,-3 20-551,1 1 0,0 0 0,-1 0 0,1-1 0,-1 1 0,1 0 0,0 0 0,-1 0 0,1 0 0,-1 0 0,1-1 0,-1 1 0,1 0 0,0 0 0,-1 0 0,1 0 0,-1 0 0,1 0 0,-1 1 0,1-1 0,0 0 0,-1 0 0,1 0 0,-1 0 0,1 0 0,-1 1 0,1-1 0,0 0 0,-1 0 0,1 1 0,0-1 0,-1 0 0,1 0 0,0 1 0,-1-1 0,-15 10 214,4 7-48,0 0 0,1 1-1,1 1 1,0-1 0,1 2 0,-9 31 0,-3 2 21,0 0-246,-19 68 0,33-96 0,2 0 0,1 0 0,1 1 0,1-1 0,2 32 0,4-53 0,2-14 0,6-14 0,19-43 0,2 0 0,4 3 0,46-63 0,4-7 0,-57 85 0,-63 121 0,-42 131 0,67-181 0,-11 46 0,25-117 0,-3 1 0,-3-65 0,0 112 0,0 1 0,0-1 0,0 1 0,0 0 0,1-1 0,-1 1 0,0 0 0,0-1 0,0 1 0,0 0 0,1-1 0,-1 1 0,0 0 0,0 0 0,1-1 0,-1 1 0,0 0 0,0 0 0,1-1 0,-1 1 0,0 0 0,1 0 0,-1 0 0,0 0 0,1-1 0,-1 1 0,0 0 0,1 0 0,-1 0 0,1 0 0,-1 0 0,0 0 0,1 0 0,-1 0 0,0 0 0,1 0 0,-1 0 0,1 0 0,-1 0 0,0 0 0,1 1 0,-1-1 0,0 0 0,1 0 0,-1 0 0,0 0 0,1 1 0,-1-1 0,18 8 0,-17-7 0,6 3-422,1-1-1,0 0 1,0 0-1,0 0 1,0-1 0,1 0-1,14 1 1,11-2-6737</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8.516"/>
    </inkml:context>
    <inkml:brush xml:id="br0">
      <inkml:brushProperty name="width" value="0.025" units="cm"/>
      <inkml:brushProperty name="height" value="0.025" units="cm"/>
    </inkml:brush>
  </inkml:definitions>
  <inkml:trace contextRef="#ctx0" brushRef="#br0">258 115 10730,'1'-1'626,"0"0"-1,0 0 1,0 0 0,0 0-1,0 0 1,-1-1-1,1 1 1,0 0 0,-1 0-1,1 0 1,-1-1 0,1 1-1,-1 0 1,1-1-1,-1 1 1,0-3 0,0 3-357,0 1 0,0-1 0,0 1 0,-1-1 0,1 0 0,0 1 0,-1-1 0,1 1 0,0-1 0,-1 0 0,1 1 0,-1-1 0,1 1 0,-1-1 0,1 1 0,-1 0 0,1-1 0,-1 1 0,1 0 0,-1-1 0,0 1 0,1 0 0,-2-1 0,-2 0 19,1 0 1,-1 1-1,1-1 1,-1 1-1,0 0 0,1 0 1,-1 0-1,0 0 1,1 1-1,-1-1 1,-5 2-1,-4 4-164,0 0-1,0 1 1,1 0 0,-1 1-1,2 0 1,-1 1 0,1 0-1,0 1 1,1 0 0,0 1-1,-10 15 1,20-25-124,-1-1 0,1 0 0,0 1 0,-1 0 0,1-1 0,0 1 0,0-1 0,0 1 0,0-1 0,-1 1 0,1-1 0,0 1 0,0 0 0,0-1 0,0 1 0,0-1 0,0 1 0,1-1 0,-1 1 0,0-1 0,0 1 0,0 0 0,0-1 0,1 1 0,-1-1 0,0 1 0,0-1 0,1 1 0,-1-1 0,1 0 0,-1 1 0,0-1 0,1 1 0,-1-1 0,1 0 0,-1 1 0,1-1 0,-1 0 0,1 1 0,-1-1 0,1 0 0,-1 0 0,1 0 0,-1 1 0,1-1 0,-1 0 0,1 0 0,0 0 0,0 0 0,41 7 0,-22-5 0,-11 0-36,-1 1 1,0 0-1,1 0 1,-1 1-1,0 0 1,-1 0-1,12 9 1,-17-12 28,0 0 0,-1 1 0,1-1 0,-1 0 0,1 1 0,-1-1 0,0 1 0,1 0 1,-1-1-1,0 1 0,0 0 0,0 0 0,0 0 0,-1-1 0,1 1 0,0 0 0,-1 0 0,0 0 1,1 0-1,-1 0 0,0 0 0,0 0 0,0 1 0,0-1 0,0 0 0,0 0 0,-1 0 0,1 0 0,-1 0 1,0-1-1,1 1 0,-1 0 0,0 0 0,0 0 0,0 0 0,0-1 0,0 1 0,-1 0 0,-1 1 0,-4 4 36,0-1-1,0 0 1,0 0-1,-1 0 1,0-1-1,0-1 0,0 1 1,-1-1-1,-16 5 1,11-4 17,-1-1 0,0 0 0,0-2 0,0 1 0,-20-1 0,34-2-55,1 1 0,0-1 0,-1 0-1,1 0 1,-1 0 0,1 0 0,0 0 0,-1 0 0,1 0-1,-1 0 1,1 0 0,-1 0 0,1 0 0,0 0 0,-1 0-1,1 0 1,-1-1 0,1 1 0,0 0 0,-1 0 0,1 0-1,0-1 1,-1 1 0,1 0 0,0 0 0,-1-1 0,1 1-1,0 0 1,0 0 0,-1-1 0,1 1 0,0 0 0,0-1-1,-1 1 1,1-1 0,0 1 0,0 0 0,0-1 0,0 1-1,0-1 1,0 1 0,0 0 0,0-1 0,0 1 0,0-1-1,0 1 1,0 0 0,0-1 0,0 1 0,0-1 0,0 1-1,0 0 1,0-1 0,0 1 0,0-1 0,1 1 0,-1 0 0,0-1-1,0 1 1,1 0 0,-1-1 0,0 1 0,0 0 0,1 0-1,-1-1 1,1 1 0,21-22-1726,-21 21 1674,164-126-16649,-75 40 7726,-37 21 8346,-14 9 8816,-15 19 4245,-38 67-7086,-2 22-4482,8-23-80,2-10-608,0 0 1,1 1 0,1 0 0,1 0-1,1 0 1,0 23 0,2-40-168,0 1 0,1-1 0,-1 0 0,1 0 0,0 0 0,-1 0 0,1 0 0,0 0 0,0 0 0,1 0 0,-1-1 0,0 1 0,0 0 0,1-1 0,-1 1 0,1-1 0,0 1 0,-1-1 0,1 0 0,0 1 0,0-1 0,0 0 0,0 0 0,0 0 0,0-1 0,0 1 0,0 0 0,0-1 0,0 0 0,0 1 0,0-1 0,0 0 0,1 0 0,-1 0 0,0 0 0,0 0 0,4-1 0,2 0 0,1 0 0,0-1 0,-1 1 0,1-2 0,-1 1 0,1-1 0,-1 0 0,10-6 0,45-37 0,-58 42 0,0 0 0,0-1 0,-1 0 0,0 0 0,0 0 0,0 0 0,-1 0 0,0-1 0,6-11 0,-19 25 0,-4 11 0,11-14 0,1 1 0,-1-1 0,1 1 0,0-1 0,0 1 0,1 0 0,-1-1 0,1 1 0,1 0 0,-1 0 0,1 0 0,0 9 0,1-14 0,0 0 0,0 0 0,1 0 0,-1 0 0,0-1 0,0 1 0,0 0 0,1 0 0,-1-1 0,0 1 0,1-1 0,-1 1 0,1-1 0,-1 1 0,1-1 0,-1 0 0,0 0 0,1 0 0,-1 0 0,1 0 0,-1 0 0,1 0 0,-1 0 0,3-1 0,37-7 0,-30 2 0,-1 0 0,1-1 0,-1 0 0,0-1 0,-1 0 0,0-1 0,0 0 0,11-16 0,-6 10 0,-14 15 0,0 0 0,0 0 0,0 0 0,1 0 0,-1 0 0,0 0 0,0 0 0,0 0 0,0 0 0,1 0 0,-1 0 0,0 0 0,0 0 0,0 0 0,0 0 0,1 0 0,-1 0 0,0 1 0,0-1 0,0 0 0,0 0 0,0 0 0,0 0 0,1 0 0,-1 0 0,0 0 0,0 1 0,0-1 0,0 0 0,0 0 0,0 0 0,0 0 0,0 1 0,0-1 0,0 0 0,0 0 0,0 0 0,1 0 0,-1 1 0,0-1 0,0 0 0,0 0 0,-1 0 0,1 0 0,0 1 0,0-1 0,0 0 0,0 0 0,0 0 0,0 0 0,0 0 0,0 1 0,0-1 0,0 0 0,0 0 0,0 0 0,0 0 0,-1 0 0,1 1 0,0-1 0,0 0 0,-2 14 0,-14 29 0,13-36 0,-1 1 0,1 0 0,1 0 0,0 0 0,0 0 0,0 0 0,0 12 0,2-19-54,0 0 0,0 0 0,1 0 0,-1 0 0,0 0 0,1 0 0,-1 0 0,1-1 0,-1 1 0,1 0 0,-1 0 0,1 0 0,0-1 0,-1 1 0,1 0 0,0-1 0,-1 1 0,1-1 1,0 1-1,0 0 0,0-1 0,0 0 0,0 1 0,-1-1 0,1 0 0,0 1 0,0-1 0,0 0 0,0 0 0,0 0 0,0 0 0,0 0 0,0 0 0,0 0 0,0 0 0,0 0 0,0 0 0,0 0 0,0-1 0,0 1 0,0 0 0,1-1 0,3 0-645,1-1 1,-1 1-1,1-1 0,-1 0 0,1-1 1,5-3-1,15-14-5584,-1-4-2291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45.777"/>
    </inkml:context>
    <inkml:brush xml:id="br0">
      <inkml:brushProperty name="width" value="0.025" units="cm"/>
      <inkml:brushProperty name="height" value="0.025" units="cm"/>
    </inkml:brush>
  </inkml:definitions>
  <inkml:trace contextRef="#ctx0" brushRef="#br0">0 1 9353,'0'0'11146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9.235"/>
    </inkml:context>
    <inkml:brush xml:id="br0">
      <inkml:brushProperty name="width" value="0.025" units="cm"/>
      <inkml:brushProperty name="height" value="0.025" units="cm"/>
    </inkml:brush>
  </inkml:definitions>
  <inkml:trace contextRef="#ctx0" brushRef="#br0">163 29 17873,'0'0'10191,"-10"9"-8285,0 1-1627,1-1 1,1 1 0,0 0 0,0 1-1,1 0 1,0 0 0,1 1 0,0-1-1,-5 19 1,1 12-280,1 0 0,3 1 0,-2 78 0,6-68 0,-17 96 0,10-123 0,3-19 0,4-16 0,2 3 0,-1-41 0,2 1 0,13-76 0,-11 108 0,0 0 0,1 1 0,1-1 0,0 1 0,0 0 0,1 0 0,1 1 0,0 0 0,1 0 0,1 1 0,-1-1 0,2 2 0,13-13 0,-7 8 0,9-5 0,-2-1 0,27-32 0,-45 46 0,0 0 0,0 1 0,0-2 0,-1 1 0,0 0 0,-1-1 0,0 0 0,0 0 0,0 0 0,-1 0 0,0 0 0,-1-1 0,1-13 0,-23 50 0,3 8 0,0 1 0,3 0 0,1 1 0,2 1 0,1 0 0,2 0 0,2 1 0,-3 63 0,14-84 0,6-18 0,-8-2 0,0 0 0,-1 0 0,1-1 0,-1 1 0,1-1 0,-1 1 0,1-1 0,-1 1 0,0-1 0,0 0 0,1 0 0,-1 0 0,0-2 0,5-17 0,-1 0 0,-1-1 0,-1 1 0,-1-1 0,-1 0 0,-1 0 0,-1 0 0,-1 1 0,-8-42 0,10 63 0,0-1 0,0 1 0,0 0 0,1-1 0,-1 1 0,0 0 0,0 0 0,1-1 0,-1 1 0,0 0 0,1-1 0,-1 1 0,0 0 0,1 0 0,-1 0 0,0-1 0,1 1 0,-1 0 0,1 0 0,-1 0 0,0 0 0,1 0 0,-1 0 0,1 0 0,-1 0 0,0 0 0,1 0 0,-1 0 0,1 0 0,-1 0 0,0 0 0,1 0 0,-1 0 0,0 0 0,1 0 0,-1 1 0,1-1 0,-1 0 0,0 0 0,1 0 0,-1 1 0,1-1 0,16 6 0,37 13-1376,-15-16-2837,-12-3-5797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0.175"/>
    </inkml:context>
    <inkml:brush xml:id="br0">
      <inkml:brushProperty name="width" value="0.025" units="cm"/>
      <inkml:brushProperty name="height" value="0.025" units="cm"/>
    </inkml:brush>
  </inkml:definitions>
  <inkml:trace contextRef="#ctx0" brushRef="#br0">150 319 7143,'0'0'10810,"8"-12"-8002,24-39 326,-30 49-2874,-1 0 0,0 0 1,0 0-1,0-1 0,0 1 0,0 0 1,0-1-1,-1 1 0,1 0 1,-1-1-1,1 1 0,-1-1 1,0 1-1,0-1 0,0 1 0,-1-4 1,1 6-151,-1-1 0,0 0 0,1 0 0,-1 0 0,1 0 0,-1 0 0,0 0-1,0 1 1,1-1 0,-1 0 0,0 1 0,0-1 0,0 0 0,0 1 0,0-1 0,0 1 0,0 0 0,0-1 0,0 1 0,0 0 0,0-1 0,0 1 0,0 0 0,-2 0 0,-2 0 8,0 0 1,-1 0-1,1 1 0,-1 0 1,1 0-1,0 0 1,0 1-1,0-1 0,0 1 1,0 1-1,-5 2 0,1 0-98,0 1 0,0 1 0,1-1 0,0 2 0,0-1-1,0 1 1,1 0 0,0 0 0,1 1 0,0 0 0,0 0-1,1 1 1,-7 17 0,12-27-20,0 1 0,0-1 0,-1 1 0,1-1 0,0 1 0,0-1 0,0 1 0,0-1 0,0 0 0,0 1 0,0-1 0,0 1 0,0-1 0,0 1 0,0-1 0,0 1 0,0-1 0,1 1 0,-1-1 0,0 0 0,0 1 0,0-1 0,1 1 0,-1-1 0,0 0 0,0 1 0,1-1 0,-1 0 0,0 1 0,1-1 0,-1 0 0,1 1 0,-1-1 0,0 0 0,1 1 0,19-2 0,19-16 0,-21 5 0,-1-1 0,-1-1 0,0-1 0,-1 0 0,17-21 0,57-91 0,-89 126 0,0 1 0,0-1 0,1 1 0,-1 0 0,0-1 0,0 1 0,0-1 0,1 1 0,-1 0 0,0-1 0,0 1 0,1 0 0,-1-1 0,0 1 0,1 0 0,-1-1 0,0 1 0,1 0 0,-1 0 0,1-1 0,-1 1 0,0 0 0,1 0 0,-1 0 0,1 0 0,-1-1 0,1 1 0,-1 0 0,0 0 0,1 0 0,-1 0 0,1 0 0,0 0 0,4 16 0,-4 40 0,-2-42 0,1-8 0,0 0 0,0-1 0,0 1 0,0 0 0,1 0 0,0 0 0,0 0 0,0-1 0,3 9 0,-3-13 0,1 1 0,-1 0 0,0-1 0,1 0 0,-1 1 0,1-1 0,0 0 0,-1 0 0,1 0 0,0 0 0,0 0 0,-1 0 0,1 0 0,0-1 0,0 1 0,0-1 0,0 1 0,0-1 0,0 0 0,0 0 0,0 0 0,0 0 0,0 0 0,0 0 0,0 0 0,0-1 0,0 1 0,0-1 0,3 0 0,5-2 0,0-1 0,-1 0 0,1 0 0,-1-1 0,1 0 0,-1-1 0,-1 1 0,1-2 0,-1 1 0,0-1 0,-1-1 0,13-14 0,-10 9 0,0 0 0,0-1 0,-1 0 0,-1 0 0,-1-1 0,0 0 0,8-24 0,-14 36 0,-1 0 0,1 0 0,-1 0 0,1 0 0,-1 0 0,0 0 0,0 0 0,0 0 0,0 0 0,-1 0 0,0-3 0,1 5 0,0 1 0,0 0 0,0 0 0,-1-1 0,1 1 0,0 0 0,0 0 0,0 0 0,0-1 0,0 1 0,-1 0 0,1 0 0,0 0 0,0 0 0,0-1 0,0 1 0,-1 0 0,1 0 0,0 0 0,0 0 0,-1 0 0,1 0 0,0 0 0,0 0 0,-1-1 0,1 1 0,0 0 0,0 0 0,-1 0 0,1 0 0,0 0 0,0 0 0,0 0 0,-1 1 0,1-1 0,0 0 0,0 0 0,-1 0 0,1 0 0,0 0 0,-1 0 0,-14 18 0,-9 31 0,1 0 0,3 2 0,2 0 0,2 1 0,-13 76 0,24-106 0,1 1 0,1-1 0,0 1 0,2-1 0,1 1 0,0 0 0,2 0 0,1-1 0,7 32 0,-32-102 0,15 37 0,1-1 0,1 1 0,0-1 0,1 0 0,-3-13 0,5 14 0,0 0 0,1 1 0,0-1 0,1 0 0,0 0 0,3-18 0,-2 26 0,0-1 0,0 1 0,0-1 0,0 1 0,1 0 0,-1-1 0,1 1 0,0 0 0,0 0 0,0 0 0,0 1 0,1-1 0,-1 0 0,1 1 0,-1 0 0,1-1 0,0 1 0,0 0 0,0 0 0,0 1 0,0-1 0,1 1 0,5-3 0,11-1-1782,1 1 1,27-3-1,21-3-6763,-16-3-5303</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0.933"/>
    </inkml:context>
    <inkml:brush xml:id="br0">
      <inkml:brushProperty name="width" value="0.025" units="cm"/>
      <inkml:brushProperty name="height" value="0.025" units="cm"/>
    </inkml:brush>
  </inkml:definitions>
  <inkml:trace contextRef="#ctx0" brushRef="#br0">94 1 14670,'0'0'12134,"-2"8"-11066,-17 54 465,-24 88 1829,40-89-3362,5-60 0,3-6 0,3-8 0,-3-15 0,-10 28 0,-6 14 0,4-3 0,4-9 0,1 1 0,0 0 0,0 0 0,0 0 0,0 0 0,0 0 0,1 0 0,-1 0 0,1 0 0,0 1 0,0-1 0,0 1 0,0-1 0,1 1 0,-1-1 0,1 1 0,0 4 0,3-7 0,0 0 0,0 0 0,0 0 0,0-1 0,1 1 0,-1-1 0,0 1 0,0-1 0,0 0 0,1 0 0,-1-1 0,4 0 0,3 1 0,60-3 0,0-3 0,94-19 0,-153 23 28,34-8 69,-43 10-132,-1-1 0,1 1 0,0-1 0,0 1 0,-1-1 0,1 0 1,-1 0-1,1 0 0,0 0 0,-1 0 0,0 0 0,1 0 0,-1 0 0,0 0 0,1-1 0,-1 1 0,0-1 0,2-2 0,-4 4-208,1-1 0,0 1-1,0 0 1,0-1 0,0 1 0,0 0 0,0-1 0,0 1-1,0 0 1,-1-1 0,1 1 0,0 0 0,0-1 0,0 1-1,-1 0 1,1 0 0,0-1 0,-1 1 0,1 0 0,0 0-1,0-1 1,-1 1 0,1 0 0,0 0 0,-1 0 0,1 0-1,0-1 1,-1 1 0,1 0 0,-1 0 0,1 0 0,0 0-1,-1 0 1,1 0 0,0 0 0,-1 0 0,-2-1-1506,-15-3-9419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1.558"/>
    </inkml:context>
    <inkml:brush xml:id="br0">
      <inkml:brushProperty name="width" value="0.025" units="cm"/>
      <inkml:brushProperty name="height" value="0.025" units="cm"/>
    </inkml:brush>
  </inkml:definitions>
  <inkml:trace contextRef="#ctx0" brushRef="#br0">49 91 17072,'0'0'15118,"2"12"-14626,-1 15-480,-2 0 0,-1 0 0,-1 0 0,-1-1 1,-2 1-1,-10 32 0,14-53-12,-15 55 0,16-48 0,14-38 0,-2-6 0,-1-1 0,-2 0 0,-1-1 0,-2 1 0,-1-2 0,-1 1 0,-2-41 0,-1 74 0,0-1 0,0 1 0,0-1 0,1 0 0,-1 1 0,0-1 0,0 1 0,0-1 0,0 1 0,0-1 0,0 0 0,0 1 0,0-1 0,0 1 0,-1-1 0,1 1 0,0-1 0,0 1 0,0-1 0,-1 1 0,1-1 0,0 1 0,-1-1 0,1 1 0,0-1 0,-1 1 0,1-1 0,-1 1 0,1 0 0,0-1 0,-1 1 0,1 0 0,-1-1 0,1 1 0,-1 0 0,1-1 0,-1 1 0,1 0 0,-2 0 0,1 0 0,0 1 0,0-1 0,1 1 0,-1 0 0,0-1 0,0 1 0,0 0 0,0 0 0,1 0 0,-1 0 0,0-1 0,1 1 0,-1 0 0,1 0 0,-1 0 0,1 0 0,-1 0 0,1 1 0,-1 0 0,-1 7 0,-1 0 0,1 0 0,1-1 0,-1 1 0,2 0 0,-1 0 0,1 0 0,1 0 0,-1 0 0,4 13 0,-3-19 0,0 0 0,0-1 0,0 1 0,0 0 0,0-1 0,1 1 0,-1-1 0,1 0 0,0 1 0,0-1 0,0 0 0,0 0 0,0 0 0,0 0 0,0-1 0,1 1 0,-1-1 0,1 1 0,-1-1 0,1 0 0,0 0 0,-1 0 0,1 0 0,0 0 0,0-1 0,-1 1 0,1-1 0,0 0 0,0 0 0,0 0 0,0 0 0,0 0 0,-1-1 0,1 1 0,0-1 0,4-1 0,4-1 0,1-1 0,-1 0 0,-1-1 0,1 0 0,-1-1 0,1 0 0,-2-1 0,1 0 0,14-14 0,7-8 0,34-43 0,-11 8 0,-64 125 0,-2-24 0,-11 62 0,21-89 0,0-1 0,1 1 0,0 0 0,1 0 0,0 0 0,1 0 0,0 0 0,0 0 0,1 0 0,1-1 0,0 1 0,4 9 0,16 10-779,-3-17-3802,5-6-8765</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7.647"/>
    </inkml:context>
    <inkml:brush xml:id="br0">
      <inkml:brushProperty name="width" value="0.025" units="cm"/>
      <inkml:brushProperty name="height" value="0.025" units="cm"/>
    </inkml:brush>
  </inkml:definitions>
  <inkml:trace contextRef="#ctx0" brushRef="#br0">0 77 4965,'2'0'6457,"14"0"-4693,69-2 2565,89-14 0,81-31-7323,-176 37-5046,-40 8-528</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24.944"/>
    </inkml:context>
    <inkml:brush xml:id="br0">
      <inkml:brushProperty name="width" value="0.025" units="cm"/>
      <inkml:brushProperty name="height" value="0.025" units="cm"/>
    </inkml:brush>
  </inkml:definitions>
  <inkml:trace contextRef="#ctx0" brushRef="#br0">1 0 15983,'0'0'7047,"66"21"-6150,-37-17-609,8 0-192,4-4-96,2 0-1569,-3-1-2499,-3-13-7111</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25.813"/>
    </inkml:context>
    <inkml:brush xml:id="br0">
      <inkml:brushProperty name="width" value="0.025" units="cm"/>
      <inkml:brushProperty name="height" value="0.025" units="cm"/>
    </inkml:brush>
  </inkml:definitions>
  <inkml:trace contextRef="#ctx0" brushRef="#br0">0 236 9577,'0'0'12684,"55"-37"-12171,-14 15-289,12-4-160,6-5-64,5-3-1313,-4-6-3140,-2-5-9992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1.358"/>
    </inkml:context>
    <inkml:brush xml:id="br0">
      <inkml:brushProperty name="width" value="0.025" units="cm"/>
      <inkml:brushProperty name="height" value="0.025" units="cm"/>
    </inkml:brush>
  </inkml:definitions>
  <inkml:trace contextRef="#ctx0" brushRef="#br0">9 49 6182,'0'0'18108,"0"9"-16977,2 107 480,1-23 1257,-16 157-1,23-381-2867,-9 120 0,31-151 0,-27 142 0,2-1 0,0 0 0,1 1 0,1 1 0,17-29 0,-22 43 0,0 0 0,1-1 0,0 2 0,0-1 0,0 0 0,1 1 0,-1 0 0,1 1 0,0-1 0,0 1 0,0 0 0,1 0 0,-1 1 0,10-3 0,-14 5 0,0-1 0,1 1 0,-1-1 0,0 1 0,1 0 0,-1 0 0,1 0 0,-1 0 0,0 0 0,1 1 0,-1-1 0,0 1 0,0-1 0,1 1 0,-1 0 0,0 0 0,0 0 0,0 0 0,0 1 0,0-1 0,0 0 0,0 1 0,0-1 0,-1 1 0,1 0 0,0 0 0,-1-1 0,0 1 0,1 0 0,-1 0 0,0 0 0,0 1 0,0-1 0,0 0 0,0 0 0,-1 0 0,1 1 0,-1-1 0,0 0 0,1 1 0,-1-1 0,0 0 0,-1 4 0,1 3 0,0 0 0,-1-1 0,0 1 0,0 0 0,-1-1 0,-1 1 0,1-1 0,-1 0 0,-1 0 0,1 0 0,-2 0 0,1-1 0,-1 1 0,0-1 0,0 0 0,-1-1 0,-6 7 0,5-6 0,1-1 0,-2 0 0,1 0 0,0 0 0,-1-1 0,0 0 0,-1-1 0,1 0 0,-1 0 0,1 0 0,-1-1 0,0-1 0,-1 0 0,1 0 0,-17 1 0,57-24-7246,-15 9 1183,10-5-3402</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1.702"/>
    </inkml:context>
    <inkml:brush xml:id="br0">
      <inkml:brushProperty name="width" value="0.025" units="cm"/>
      <inkml:brushProperty name="height" value="0.025" units="cm"/>
    </inkml:brush>
  </inkml:definitions>
  <inkml:trace contextRef="#ctx0" brushRef="#br0">0 144 9449,'0'0'16538,"0"9"-13340,0 25-833,3-25-1397,2-12-725,-4 2-237,14-11-6,0-2 0,-1 0 0,-1 0 0,0-2 0,15-22 0,33-39 0,-61 77 0,0-1 0,1 1 0,-1 0 0,0-1 0,0 1 0,0 0 0,0-1 0,1 1 0,-1 0 0,0-1 0,0 1 0,1 0 0,-1 0 0,0-1 0,1 1 0,-1 0 0,0 0 0,1-1 0,-1 1 0,0 0 0,1 0 0,-1 0 0,0 0 0,1 0 0,-1-1 0,1 1 0,-1 0 0,0 0 0,1 0 0,-1 0 0,1 0 0,-1 0 0,0 0 0,1 0 0,-1 1 0,1-1 0,-1 0 0,0 0 0,1 0 0,-1 0 0,0 0 0,1 1 0,-1-1 0,0 0 0,1 0 0,-1 1 0,0-1 0,1 0 0,-1 0 0,0 1 0,0-1 0,1 0 0,-1 1 0,0-1 0,0 0 0,0 1 0,0-1 0,1 0 0,-1 1 0,0-1 0,0 1 0,0-1 0,0 0 0,0 1 0,0-1 0,0 1 0,0-1 0,0 0 0,0 1 0,0 39 0,-1-28 0,1 23-4,-1 1-824,1 1-1,2-1 0,2 0 0,10 45 0,-7-62-7867</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0:32.419"/>
    </inkml:context>
    <inkml:brush xml:id="br0">
      <inkml:brushProperty name="width" value="0.025" units="cm"/>
      <inkml:brushProperty name="height" value="0.025" units="cm"/>
    </inkml:brush>
  </inkml:definitions>
  <inkml:trace contextRef="#ctx0" brushRef="#br0">54 0 5541,'0'0'24130,"-1"10"-23436,-17 186 193,-1 16-916,13-106-6141,5-136 1408,-7-6-2268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46.118"/>
    </inkml:context>
    <inkml:brush xml:id="br0">
      <inkml:brushProperty name="width" value="0.025" units="cm"/>
      <inkml:brushProperty name="height" value="0.025" units="cm"/>
    </inkml:brush>
  </inkml:definitions>
  <inkml:trace contextRef="#ctx0" brushRef="#br0">1 0 10378,'0'0'6214,"49"2"-22678</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0:32.760"/>
    </inkml:context>
    <inkml:brush xml:id="br0">
      <inkml:brushProperty name="width" value="0.025" units="cm"/>
      <inkml:brushProperty name="height" value="0.025" units="cm"/>
    </inkml:brush>
  </inkml:definitions>
  <inkml:trace contextRef="#ctx0" brushRef="#br0">1 422 17809,'0'0'2226,"3"-10"-737,17-36 663,26-46-1,-22 49-1465,35-94 0,-35 48 1529,-24 89-2188,0 0 0,0 0 0,0 0-1,0 0 1,0-1 0,0 1 0,0 0-1,0 0 1,0 0 0,0-1 0,1 1-1,-1 0 1,0 0 0,0 0 0,0 0-1,0-1 1,0 1 0,0 0 0,0 0-1,1 0 1,-1 0 0,0 0 0,0-1-1,0 1 1,0 0 0,0 0 0,1 0-1,-1 0 1,0 0 0,0 0 0,0 0-1,1 0 1,-1 0 0,0 0 0,0 0-1,0 0 1,0 0 0,1 0-1,-1 0 1,0 0 0,0 0 0,0 0-1,1 0 1,-1 0 0,0 0 0,0 0-1,0 0 1,1 0 0,-1 0 0,0 0-1,0 1 1,8 11 489,4 23-213,-11-32-174,13 46 120,2-1 1,2 0-1,32 58 1,-27-73-1161,-13-24-2385,1-3-4119,-1-5-7436</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9.357"/>
    </inkml:context>
    <inkml:brush xml:id="br0">
      <inkml:brushProperty name="width" value="0.025" units="cm"/>
      <inkml:brushProperty name="height" value="0.025" units="cm"/>
    </inkml:brush>
  </inkml:definitions>
  <inkml:trace contextRef="#ctx0" brushRef="#br0">98 0 5349,'0'0'-705,"-7"84"5478,4-39-3524,-6 2-1153,2-2-1153,-3-1-2050</inkml:trace>
  <inkml:trace contextRef="#ctx0" brushRef="#br0" timeOffset="1">31 849 6182,'0'0'8616,"-12"84"-8360,4-51-224,4-8-32,3-11-448,-1-8-385,2-5 128,-3-1-1633</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9.715"/>
    </inkml:context>
    <inkml:brush xml:id="br0">
      <inkml:brushProperty name="width" value="0.025" units="cm"/>
      <inkml:brushProperty name="height" value="0.025" units="cm"/>
    </inkml:brush>
  </inkml:definitions>
  <inkml:trace contextRef="#ctx0" brushRef="#br0">12 1 3011,'0'0'7383,"-1"9"-5178,-3 32-1430,2-1 1,4 50 0,0-15-616,-4-69 37,-1-13-85,0-12-538,3 9-1704,0 2-3214</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0.445"/>
    </inkml:context>
    <inkml:brush xml:id="br0">
      <inkml:brushProperty name="width" value="0.025" units="cm"/>
      <inkml:brushProperty name="height" value="0.025" units="cm"/>
    </inkml:brush>
  </inkml:definitions>
  <inkml:trace contextRef="#ctx0" brushRef="#br0">9 0 8008,'0'0'13159,"-3"10"-10901,2-2-1673,-1 1 1,1 0 0,0-1-1,0 1 1,1 0-1,1-1 1,-1 1-1,1-1 1,1 1 0,0 0-1,0-1 1,4 11-1,-3-11-372,1-1-1,0 0 1,0 0-1,0 0 1,1 0-1,0-1 0,0 1 1,8 6-1,-11-11-278,0-1 0,0 1 1,0-1-1,0 0 0,0 1 0,0-1 0,1 0 0,-1-1 0,0 1 0,1 0 0,-1-1 0,1 1 0,-1-1 0,1 0 0,-1 0 1,1 0-1,-1 0 0,0 0 0,1 0 0,-1-1 0,1 1 0,-1-1 0,1 1 0,-1-1 0,0 0 0,0 0 0,1 0 1,-1-1-1,0 1 0,0 0 0,3-3 0,3-3-2002,0 0 0,0-1 0,-1 0-1,11-14 1,4-11-7861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0.789"/>
    </inkml:context>
    <inkml:brush xml:id="br0">
      <inkml:brushProperty name="width" value="0.025" units="cm"/>
      <inkml:brushProperty name="height" value="0.025" units="cm"/>
    </inkml:brush>
  </inkml:definitions>
  <inkml:trace contextRef="#ctx0" brushRef="#br0">240 1 8872,'0'0'8766,"-7"13"-4581,-52 98 1287,-83 224 0,140-328-5757,1-4-172,0 1 0,1-1 0,-2 0-1,1 1 1,0-1 0,0 0 0,-1 0 0,0 0-1,0 0 1,0 0 0,0 0 0,0 0 0,0-1-1,-4 3 1,4-16-6830,2-7 1410</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1.128"/>
    </inkml:context>
    <inkml:brush xml:id="br0">
      <inkml:brushProperty name="width" value="0.025" units="cm"/>
      <inkml:brushProperty name="height" value="0.025" units="cm"/>
    </inkml:brush>
  </inkml:definitions>
  <inkml:trace contextRef="#ctx0" brushRef="#br0">24 113 8136,'0'0'7521,"-3"9"-2962,-1 1-3113,-8 21 738,8-5 5050,28-54-5547,85-132-1687,-109 160 0,0 0 0,0 1 0,0-1 0,0 0 0,0 1 0,0-1 0,0 0 0,0 1 0,0-1 0,0 0 0,0 1 0,0-1 0,1 0 0,-1 0 0,0 1 0,0-1 0,0 0 0,0 1 0,1-1 0,-1 0 0,0 0 0,0 0 0,1 1 0,-1-1 0,0 0 0,0 0 0,1 0 0,-1 1 0,0-1 0,1 0 0,-1 0 0,0 0 0,1 0 0,-1 0 0,0 0 0,1 0 0,-1 0 0,0 0 0,1 0 0,-1 0 0,0 0 0,1 0 0,-1 0 0,0 0 0,1 0 0,-1 0 0,0 0 0,1 0 0,-1-1 0,0 1 0,0 0 0,1 0 0,-1 0 0,0-1 0,0 1 0,1 0 0,-1 0 0,0 0 0,0-1 0,1 1 0,-2 30 0,1-30 0,-13 72-862,9-51-639,0 0 0,-2 38 0</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25.811"/>
    </inkml:context>
    <inkml:brush xml:id="br0">
      <inkml:brushProperty name="width" value="0.025" units="cm"/>
      <inkml:brushProperty name="height" value="0.025" units="cm"/>
    </inkml:brush>
  </inkml:definitions>
  <inkml:trace contextRef="#ctx0" brushRef="#br0">7 110 6887,'0'0'11199,"-1"-8"-10366,-5-24-96,6 31-658,0 0 0,0 1 0,0-1 0,0 0 0,0 1 0,0-1 0,0 0 0,1 1 0,-1-1 0,0 0 0,0 1 0,1-1 0,-1 0-1,0 1 1,0-1 0,1 1 0,-1-1 0,1 1 0,-1-1 0,1 1 0,-1-1 0,1 1 0,-1-1 0,1 1 0,-1-1 0,1 1 0,-1 0 0,1-1 0,0 1 0,-1 0 0,1 0 0,-1-1 0,1 1 0,0 0 0,-1 0 0,2 0 0,25 0 1376,-21 0-1161,57 0 737,238-9 201,110-1-312,-180 11-617,-2-1 641,182-10-244,-403 9-335,-4-1-6971,-18-7-5335,10-2 2780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26.182"/>
    </inkml:context>
    <inkml:brush xml:id="br0">
      <inkml:brushProperty name="width" value="0.025" units="cm"/>
      <inkml:brushProperty name="height" value="0.025" units="cm"/>
    </inkml:brush>
  </inkml:definitions>
  <inkml:trace contextRef="#ctx0" brushRef="#br0">108 1 8456,'0'0'15983,"11"4"-15166,4 2-529,0-1 0,0-1 1,0-1-1,1 0 0,0-1 1,25 1-1,-37-4-183,1 1 0,0 1-1,0-1 1,0 0 0,0 1 0,0 0 0,-1 0 0,1 1-1,0-1 1,-1 1 0,8 4 0,-10-5-39,-1 1 0,1 0 0,-1-1 0,0 1 0,0 0 0,1 0 1,-1 0-1,0 0 0,0 0 0,-1 0 0,1 0 0,0 0 0,-1 0 0,1 0 0,-1 0 0,0 0 0,0 0 0,0 1 0,0-1 1,0 0-1,0 0 0,0 0 0,-1 0 0,1 0 0,-1 1 0,1-1 0,-1 0 0,0 0 0,-1 2 0,-2 5 29,-1 0-1,1 0 0,-1 0 1,-1-1-1,0 0 0,0 0 1,-13 13-1,-59 48 119,56-51-183,17-14-74,-67 50-1390,65-49 52,-1-1 1,0 0-1,0-1 0,-15 5 1,-16-2-10214</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0.732"/>
    </inkml:context>
    <inkml:brush xml:id="br0">
      <inkml:brushProperty name="width" value="0.025" units="cm"/>
      <inkml:brushProperty name="height" value="0.025" units="cm"/>
    </inkml:brush>
  </inkml:definitions>
  <inkml:trace contextRef="#ctx0" brushRef="#br0">7 1 8264,'0'0'3427,"-1"10"-1879,-4 55-961,6-54 20,0 0 0,1 1 0,6 18 0,3 21 1183,-6 136 4132,-5-130-6127,-7-62-10648</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3.641"/>
    </inkml:context>
    <inkml:brush xml:id="br0">
      <inkml:brushProperty name="width" value="0.025" units="cm"/>
      <inkml:brushProperty name="height" value="0.025" units="cm"/>
    </inkml:brush>
  </inkml:definitions>
  <inkml:trace contextRef="#ctx0" brushRef="#br0">1 1 5509,'0'0'18135,"-1"9"-16235,1 1-1508,1 1 0,0-1-1,0 1 1,1-1 0,1 1 0,0-1-1,0 0 1,1 0 0,0-1 0,1 1-1,0-1 1,9 13 0,-9-12-303,1-1 0,1 0 0,-1 0 0,2-1 0,12 13 0,-17-19-201,-1 0 0,1 0 1,-1-1-1,1 1 0,0-1 1,0 1-1,-1-1 0,1 0 1,0 0-1,0 0 0,4 0 0,-5-1-155,0 0-1,0 0 1,0 0 0,0 0-1,0-1 1,1 1-1,-1-1 1,0 1-1,0-1 1,0 0-1,0 0 1,0 0-1,0 0 1,0 0-1,-1 0 1,1 0-1,3-3 1,14-19-4645,0-4-2572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46.489"/>
    </inkml:context>
    <inkml:brush xml:id="br0">
      <inkml:brushProperty name="width" value="0.025" units="cm"/>
      <inkml:brushProperty name="height" value="0.025" units="cm"/>
    </inkml:brush>
  </inkml:definitions>
  <inkml:trace contextRef="#ctx0" brushRef="#br0">1 2 5125,'0'0'19442,"41"21"-19538,-39-29-1281,-2 0-897,0 1-1858</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3.998"/>
    </inkml:context>
    <inkml:brush xml:id="br0">
      <inkml:brushProperty name="width" value="0.025" units="cm"/>
      <inkml:brushProperty name="height" value="0.025" units="cm"/>
    </inkml:brush>
  </inkml:definitions>
  <inkml:trace contextRef="#ctx0" brushRef="#br0">200 0 10602,'0'0'10026,"-29"73"-7720,12-40-192,4 4-225,-2 0-255,1 3-737,-1 2-513,1-3-320,3-3-32,-1-4 32,-1-1-64,2-7-224,0-5-545,2-5-1505,-1-4-1858,5-6-2338</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4.326"/>
    </inkml:context>
    <inkml:brush xml:id="br0">
      <inkml:brushProperty name="width" value="0.025" units="cm"/>
      <inkml:brushProperty name="height" value="0.025" units="cm"/>
    </inkml:brush>
  </inkml:definitions>
  <inkml:trace contextRef="#ctx0" brushRef="#br0">1 141 6951,'0'0'25149,"6"-1"-24583,-2 0-558,-1 0 1,1 0 0,0 0-1,-1-1 1,1 1 0,-1-1-1,0 0 1,0 0 0,0 0-1,0 0 1,0-1-1,5-4 1,30-43 2,-31 38-15,0 2-1,1-1 1,0 1-1,12-9 1,-16 22-43,-3 13-69,-3 16-159,-12 32-1033,5-27-1718,2 0-4534,6-15-4739</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6.966"/>
    </inkml:context>
    <inkml:brush xml:id="br0">
      <inkml:brushProperty name="width" value="0.025" units="cm"/>
      <inkml:brushProperty name="height" value="0.025" units="cm"/>
    </inkml:brush>
  </inkml:definitions>
  <inkml:trace contextRef="#ctx0" brushRef="#br0">1 1 6118,'0'0'10986,"1"56"-9448,-1-31 31,0 3-224,0-1-352,0 2-480,0-4-321,0-6-192,1-1-480,3-5-1250,-1-3-1313,-1-2-2242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7.307"/>
    </inkml:context>
    <inkml:brush xml:id="br0">
      <inkml:brushProperty name="width" value="0.025" units="cm"/>
      <inkml:brushProperty name="height" value="0.025" units="cm"/>
    </inkml:brush>
  </inkml:definitions>
  <inkml:trace contextRef="#ctx0" brushRef="#br0">20 0 11979,'0'0'1153,"-14"52"-480,12-31-160,-1-2-417,3-1-513,0-2-1697,0-1-2114</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7.666"/>
    </inkml:context>
    <inkml:brush xml:id="br0">
      <inkml:brushProperty name="width" value="0.025" units="cm"/>
      <inkml:brushProperty name="height" value="0.025" units="cm"/>
    </inkml:brush>
  </inkml:definitions>
  <inkml:trace contextRef="#ctx0" brushRef="#br0">12 1 3844,'-1'15'240,"-1"10"-293,-2 8 236,1 0-1,2 0 0,1 0 0,2 1 1,6 35-1,-3-47 2414,0 1 1,1 38-1,-5 48 713,-1-63-4833,8 73 0,-6-107-2330</inkml:trace>
  <inkml:trace contextRef="#ctx0" brushRef="#br0" timeOffset="1">41 867 11179,'-6'50'2786,"-4"1"-736,2 1 96,-1-3-769,6-5-672,0-6-320,3-7-289,0-6-1410,0-9-1889,0-2-3203</inkml:trace>
  <inkml:trace contextRef="#ctx0" brushRef="#br0" timeOffset="2">23 1498 9705,'0'59'3203,"0"-3"-1377,-8-4-193,4-8-704,0-10 160,4-9 0,0-9-864,0-6-770,0-7-1569,0 0-1858,0 4-1281,0 4-1761</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9.015"/>
    </inkml:context>
    <inkml:brush xml:id="br0">
      <inkml:brushProperty name="width" value="0.025" units="cm"/>
      <inkml:brushProperty name="height" value="0.025" units="cm"/>
    </inkml:brush>
  </inkml:definitions>
  <inkml:trace contextRef="#ctx0" brushRef="#br0">32 0 13645,'0'0'1281,"0"82"-576,0-42 576,-1 0-736,-1-3-97,1-5-128,1-1-256,-1-7-352,1-3-1217,-3-3-1698,1 0-2531</inkml:trace>
  <inkml:trace contextRef="#ctx0" brushRef="#br0" timeOffset="1">9 798 3427,'0'0'897,"-3"88"-769,1-47 4581,1-3-3748,-1-6-2371,2 1-2017</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8.321"/>
    </inkml:context>
    <inkml:brush xml:id="br0">
      <inkml:brushProperty name="width" value="0.025" units="cm"/>
      <inkml:brushProperty name="height" value="0.025" units="cm"/>
    </inkml:brush>
  </inkml:definitions>
  <inkml:trace contextRef="#ctx0" brushRef="#br0">7 1 10346,'0'0'7078,"0"64"-5892,-3-23 415,1 5-480,1 3-480,1 4-193,0-2-224,0 2-192,0-4 0,0-7-480,0-6-1410,0-13-1889,0-6-5702</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8.661"/>
    </inkml:context>
    <inkml:brush xml:id="br0">
      <inkml:brushProperty name="width" value="0.025" units="cm"/>
      <inkml:brushProperty name="height" value="0.025" units="cm"/>
    </inkml:brush>
  </inkml:definitions>
  <inkml:trace contextRef="#ctx0" brushRef="#br0">23 1 13613,'0'0'2626,"-17"86"-2017,12-54 64,5-10-545,0-9-481,0-5-1536,1-5-1282,3 0-1666</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4.459"/>
    </inkml:context>
    <inkml:brush xml:id="br0">
      <inkml:brushProperty name="width" value="0.025" units="cm"/>
      <inkml:brushProperty name="height" value="0.025" units="cm"/>
    </inkml:brush>
  </inkml:definitions>
  <inkml:trace contextRef="#ctx0" brushRef="#br0">1 74 10570,'0'0'8296,"66"4"-7271,-38-8-288,5-4-417,1-2-256,4 3 0,0-4-384,1 2-1090,3 0-864,-2 0-1185,1-2-1442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4.831"/>
    </inkml:context>
    <inkml:brush xml:id="br0">
      <inkml:brushProperty name="width" value="0.025" units="cm"/>
      <inkml:brushProperty name="height" value="0.025" units="cm"/>
    </inkml:brush>
  </inkml:definitions>
  <inkml:trace contextRef="#ctx0" brushRef="#br0">0 84 13196,'0'0'6695,"62"20"-6119,-42-20-191,5 0-225,4-5-160,4-6-993,0-2-1281,1-1-737,0 2-2210</inkml:trace>
  <inkml:trace contextRef="#ctx0" brushRef="#br0" timeOffset="1">474 20 13741,'0'0'7431,"54"-3"-7015,-40-1-416,-3-1-1281,-2-3-3331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59.364"/>
    </inkml:context>
    <inkml:brush xml:id="br0">
      <inkml:brushProperty name="width" value="0.025" units="cm"/>
      <inkml:brushProperty name="height" value="0.025" units="cm"/>
    </inkml:brush>
  </inkml:definitions>
  <inkml:trace contextRef="#ctx0" brushRef="#br0">19 20 3716,'0'0'15283,"-5"-4"-14898,-8-12 113,27 28 1176,178 176 3861,29 32-4514,-176-175-457,1-1-1,71 51 1,-91-75-520,113 79 285,-77-58-29,70 63 0,-90-70-132,1-2-1,62 34 1,-72-47-30,-1 0 0,0 3 0,-2 0-1,0 2 1,-2 1 0,37 42 0,-16-6 46,80 76 0,32 2-113,33 32 13,-51-29-84,-30-32 0,107 135 0,-154-168 0,4-3 0,82 67 0,-74-71 0,49 67 0,-13-14 0,-86-96 0,418 422 0,-324-328 0,161 123 0,-162-144 0,422 340 0,-233-199 0,-58-49 0,289 218 0,-190-136 0,-120-88 0,-199-161 0,285 212 0,19-25 0,-236-158 0,-3 4 0,99 77 0,-187-129-286,13 12-2063,-20-14 427,-16-8-402,-9-6-4472</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6.639"/>
    </inkml:context>
    <inkml:brush xml:id="br0">
      <inkml:brushProperty name="width" value="0.025" units="cm"/>
      <inkml:brushProperty name="height" value="0.025" units="cm"/>
    </inkml:brush>
  </inkml:definitions>
  <inkml:trace contextRef="#ctx0" brushRef="#br0">1 0 3940,'0'0'14974,"4"1"-14301,7 2-369,-1 1 0,1 1 0,-1 0 0,-1 0 0,1 1 0,-1 0 0,0 0 0,16 16 1,11 6-261,329 230 3634,-187-136-3435,-73-54-171,395 239 1794,-219-142-1079,20-6 195,-56-34-95,-116-55-847,98 59 37,335 201-15,-455-270-49,4 2 31,210 123 72,-103-65-70,50 31 36,536 323 169,-343-218-155,-361-200-87,225 118-18,-49-24 9,-44-21 0,-59-46 13,45 23-21,-105-33 956,-86-54-844,-21-17-3329,-24-1-25068</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8.093"/>
    </inkml:context>
    <inkml:brush xml:id="br0">
      <inkml:brushProperty name="width" value="0.025" units="cm"/>
      <inkml:brushProperty name="height" value="0.025" units="cm"/>
    </inkml:brush>
  </inkml:definitions>
  <inkml:trace contextRef="#ctx0" brushRef="#br0">13 512 5573,'0'0'14531,"-2"9"-12369,-7 29-261,8-11 310,1-27-2096,0 1-1,0-1 1,0 1 0,0-1-1,0 1 1,0-1 0,0 1-1,1-1 1,-1 1 0,0-1-1,0 1 1,0-1 0,1 1-1,-1-1 1,0 0 0,1 1-1,-1-1 1,0 1 0,1-1-1,-1 0 1,0 1 0,1-1-1,-1 0 1,1 1 0,-1-1-1,1 0 1,-1 0 0,1 1-1,-1-1 1,1 0 0,-1 0-1,1 0 1,2 0-43,-1-1 1,1 1-1,0-1 0,-1 1 1,1-1-1,-1 0 0,0 0 1,1-1-1,-1 1 1,0 0-1,0-1 0,0 1 1,1-1-1,-2 0 0,1 0 1,0 0-1,2-3 0,32-45 1087,-25 33-1015,152-260-144,-38 57 0,-125 219 0,0 1 0,0 0 0,0-1 0,0 1 0,0 0 0,1-1 0,-1 1 0,0 0 0,0-1 0,0 1 0,0 0 0,0 0 0,0-1 0,0 1 0,1 0 0,-1-1 0,0 1 0,0 0 0,0 0 0,1 0 0,-1-1 0,0 1 0,0 0 0,1 0 0,-1 0 0,0-1 0,0 1 0,1 0 0,-1 0 0,0 0 0,1 0 0,-1 0 0,0 0 0,0 0 0,1-1 0,-1 1 0,0 0 0,1 0 0,-1 0 0,0 0 0,1 0 0,-1 1 0,0-1 0,1 0 0,-1 0 0,0 0 0,1 0 0,-1 0 0,0 0 0,0 0 0,1 1 0,-1-1 0,0 0 0,0 0 0,1 0 0,-1 1 0,0-1 0,0 0 0,0 0 0,1 1 0,-1-1 0,0 0 0,5 32 0,-6 44 0,-7 22 0,2-42 0,3 0 0,2 0 0,9 90 0,7-101 0,-7-23 0,-8-22 0,0 0 0,0 0 0,0 0 0,0 0 0,0 0 0,0 0 0,0 0 0,-1 0 0,1 0 0,0 0 0,0 0 0,0 0 0,0 0 0,0 0 0,0 0 0,0 0 0,-1 0 0,1 0 0,0 0 0,0 0 0,0 0 0,0 0 0,0 0 0,0 0 0,-1 0 0,1 0 0,0 0 0,0 0 0,0 0 0,0 0 0,0 0 0,0 0 0,0 1 0,0-1 0,0 0 0,0 0 0,-1 0 0,1 0 0,0 0 0,0 0 0,0 0 0,0 0 0,0 1 0,0-1 0,0 0 0,0 0 0,0 0 0,0 0 0,0 1 0,-8-11-1686,1 0-3979,3 1-3608</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8.543"/>
    </inkml:context>
    <inkml:brush xml:id="br0">
      <inkml:brushProperty name="width" value="0.025" units="cm"/>
      <inkml:brushProperty name="height" value="0.025" units="cm"/>
    </inkml:brush>
  </inkml:definitions>
  <inkml:trace contextRef="#ctx0" brushRef="#br0">0 51 5830,'0'0'20766,"5"1"-18572,0 1-2055,1-1 0,-1 1 0,1-2 0,-1 1 0,1-1 0,0 1 0,-1-1 0,1-1 0,0 1 0,-1-1 0,7-2 0,58-24 1500,-3 1-969,-62 25-1001,-20 3-10041,-3 1-5286</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9.366"/>
    </inkml:context>
    <inkml:brush xml:id="br0">
      <inkml:brushProperty name="width" value="0.025" units="cm"/>
      <inkml:brushProperty name="height" value="0.025" units="cm"/>
    </inkml:brush>
  </inkml:definitions>
  <inkml:trace contextRef="#ctx0" brushRef="#br0">1 1 5605,'0'0'21984,"2"10"-20046,4 23-1206,-3 1 0,0 0 1,-2 0-1,-6 57 1,2-37-4132,2-1-4151,1-61 1037</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9.753"/>
    </inkml:context>
    <inkml:brush xml:id="br0">
      <inkml:brushProperty name="width" value="0.025" units="cm"/>
      <inkml:brushProperty name="height" value="0.025" units="cm"/>
    </inkml:brush>
  </inkml:definitions>
  <inkml:trace contextRef="#ctx0" brushRef="#br0">0 105 7527,'0'0'13677,"3"-10"-11072,-2 6-2405,0 0-1,0 0 1,0 0-1,0 0 1,1 0-1,0 0 1,0 1-1,0-1 1,0 0-1,1 1 1,-1 0-1,1 0 1,0 0-1,0 0 1,0 0-1,0 0 1,0 1-1,1-1 1,-1 1-1,1 0 1,0 0-1,-1 0 1,1 1-1,0-1 1,0 1-1,5-1 1,24-4 195,0 1 0,0 2 0,0 2 0,1 0 0,52 7 0,-73-4-343,-1 0 1,1 1-1,-1 0 0,1 1 1,-1 1-1,0 0 1,0 0-1,-1 1 0,0 0 1,0 1-1,17 14 0,-22-15-18,1 1 0,-1 0-1,0 0 1,0 0 0,-1 1 0,0-1-1,-1 1 1,1 1 0,-1-1-1,-1 1 1,0-1 0,0 1-1,-1 0 1,0 0 0,0 0-1,0 18 1,-2-14-34,-1 0 0,-1 0 0,0 0 0,0-1 0,-1 1 0,-1-1 0,0 0 0,-1 0 0,0 0 0,-1 0 0,-1-1 0,1 0 0,-2 0 0,1-1 0,-2 0 0,1 0 0,-1-1 0,-19 15 0,7-7 0,-1-1 0,0-1 0,-1-1 0,-1-1 0,0-1 0,-1-1 0,0-1 0,-31 7 0,39-13 0,0 0 0,0-2 0,-31 2 0,45-4 0,-1 0 0,0 0 0,0 0 0,0 0 0,1 0 0,-1-1 0,0 0 0,0 0 0,1 0 0,-1 0 0,0 0 0,1-1 0,-1 0 0,1 1 0,0-1 0,0-1 0,0 1 0,0 0 0,0-1 0,0 1 0,0-1 0,1 0 0,-3-4 0,4 6-42,1 0 0,-1 0 0,1 0 1,-1 0-1,1 0 0,0 0 0,0 0 0,-1 0 0,1 0 1,0 0-1,0 0 0,0 0 0,0 0 0,0 0 0,0 0 1,1 0-1,-1 0 0,0 0 0,1 0 0,-1 0 0,0 0 1,1 0-1,-1 0 0,1 0 0,-1 0 0,1 0 0,1-1 0,14-10-3868,2 1-5742</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1.175"/>
    </inkml:context>
    <inkml:brush xml:id="br0">
      <inkml:brushProperty name="width" value="0.025" units="cm"/>
      <inkml:brushProperty name="height" value="0.025" units="cm"/>
    </inkml:brush>
  </inkml:definitions>
  <inkml:trace contextRef="#ctx0" brushRef="#br0">192 0 12684,'0'0'5098,"-9"13"-3406,-19 24-789,2 1-1,1 1 0,3 1 0,-29 69 0,43-81 49,1-1 0,-5 38 0,11-52-568,0 1-1,0-1 0,1 0 0,1 0 0,0 0 0,0 1 0,5 14 0,-4-22-309,1-1 1,-1 1-1,1-1 1,0 0-1,1 0 1,-1 0-1,1 0 1,0 0-1,0-1 1,0 0 0,1 0-1,-1 0 1,1 0-1,0-1 1,0 0-1,1 0 1,-1 0-1,1-1 1,8 4-1,52 9-2357,-3-13-6741,-35-4 372</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1.538"/>
    </inkml:context>
    <inkml:brush xml:id="br0">
      <inkml:brushProperty name="width" value="0.025" units="cm"/>
      <inkml:brushProperty name="height" value="0.025" units="cm"/>
    </inkml:brush>
  </inkml:definitions>
  <inkml:trace contextRef="#ctx0" brushRef="#br0">269 1 17809,'0'0'9299,"-3"10"-7137,-8 18-1470,-2 0-1,-1-1 1,-1-1-1,-34 45 0,15-27-703,-76 76 0,93-109-1645,14-22-4602,17-29-4579,4-1 188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1.894"/>
    </inkml:context>
    <inkml:brush xml:id="br0">
      <inkml:brushProperty name="width" value="0.025" units="cm"/>
      <inkml:brushProperty name="height" value="0.025" units="cm"/>
    </inkml:brush>
  </inkml:definitions>
  <inkml:trace contextRef="#ctx0" brushRef="#br0">192 0 5926,'0'0'23691,"6"9"-22452,-2-2-1095,0 0-1,0 0 1,-1 0 0,0 0-1,0 1 1,0 0 0,-1-1 0,-1 1-1,1 0 1,-1 0 0,-1 0 0,1 12-1,-2 9-148,1 0 47,5 46 1,-4-65-86,1 0 0,1 0-1,0 0 1,0 0 0,1-1-1,0 1 1,0-1 0,7 10 0,-10-17-609,1 1 159</inkml:trace>
  <inkml:trace contextRef="#ctx0" brushRef="#br0" timeOffset="1">1 363 10602,'0'0'19218,"56"16"-17392,-20-20-705,4-5-1121,4 0 0,-3 2 0,-1 0-352,-1 0-1955,-3 2-1568,-2-1-1,-6-3-736,3-3-2563</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2.410"/>
    </inkml:context>
    <inkml:brush xml:id="br0">
      <inkml:brushProperty name="width" value="0.025" units="cm"/>
      <inkml:brushProperty name="height" value="0.025" units="cm"/>
    </inkml:brush>
  </inkml:definitions>
  <inkml:trace contextRef="#ctx0" brushRef="#br0">90 35 17008,'0'0'10906,"-9"12"-9037,-1 1-1506,1 1 0,1 0 0,0 0 0,1 1 0,0 0 0,1 0 0,-4 18 0,4 1-343,1 0 0,2 0 0,1 35 0,5-64-20,4-13 0,4-13 0,0-26 0,-2-1 0,-3-1 0,-1 1 0,-3-57 0,-2 108 0,0 1 0,0 0 0,0-1 0,0 1 0,1 0 0,0-1 0,-1 1 0,1-1 0,1 1 0,-1-1 0,0 0 0,1 1 0,0-1 0,-1 0 0,1 0 0,1 0 0,-1 0 0,0 0 0,4 3 0,-1-4 0,-1 1 0,0-1 0,1 0 0,-1 0 0,1 0 0,0-1 0,0 1 0,0-1 0,0 0 0,0-1 0,-1 1 0,1-1 0,10-1 0,-8 1 0,0-1 0,-1 0 0,1-1 0,0 1 0,-1-1 0,1 0 0,-1-1 0,0 0 0,0 0 0,10-6 0,51-47 0,-29 22 0,-36 56 0,-10 6 0,-18 50 0,18-60 0,1 0 0,1 1 0,1-1 0,1 2 0,0-1 0,-1 30 0,5-47-1,0 5-189,0 0 0,0 0 1,1 0-1,0-1 1,3 12-1,-4-17 100,0 0 0,1 0-1,-1 0 1,1 0 0,-1 0-1,1 0 1,0 1 0,0-1-1,-1-1 1,1 1 0,0 0 0,0 0-1,0 0 1,0 0 0,0-1-1,0 1 1,0 0 0,0-1-1,0 1 1,0-1 0,0 1-1,0-1 1,1 1 0,-1-1-1,0 0 1,0 0 0,0 0 0,1 0-1,-1 0 1,0 0 0,0 0-1,1 0 1,-1 0 0,0 0-1,0-1 1,0 1 0,1 0-1,-1-1 1,1 0 0,14-10-6797,-1-12-3384</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2.769"/>
    </inkml:context>
    <inkml:brush xml:id="br0">
      <inkml:brushProperty name="width" value="0.025" units="cm"/>
      <inkml:brushProperty name="height" value="0.025" units="cm"/>
    </inkml:brush>
  </inkml:definitions>
  <inkml:trace contextRef="#ctx0" brushRef="#br0">114 0 12107,'0'0'14510,"7"13"-11985,15 24-1596,39 71 915,-54-93-1702,0 1 0,0-1 0,-2 2 0,0-1 0,4 22 0,-7-12-170,-2 1-1,-1-1 1,0 1 0,-2-1 0,-1 0-1,-1 0 1,-2 0 0,0-1 0,-2 0-1,0 0 1,-2-1 0,-1 0 0,0-1-1,-2 0 1,-1-1 0,-33 37 0,4-19-3656,1-16-5605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07.762"/>
    </inkml:context>
    <inkml:brush xml:id="br0">
      <inkml:brushProperty name="width" value="0.025" units="cm"/>
      <inkml:brushProperty name="height" value="0.025" units="cm"/>
    </inkml:brush>
  </inkml:definitions>
  <inkml:trace contextRef="#ctx0" brushRef="#br0">1 483 6278,'0'0'13954,"11"0"-13297,4 0-319,-1-1 0,1-1 0,-1 0-1,0-1 1,0 0 0,27-11 0,506-189 3678,-374 151-3074,221-36-1,395-3 1200,65 70-668,-319 19-1473,-532 2 0,-36 0-7848,17 1 2953,8-1-1100</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9.313"/>
    </inkml:context>
    <inkml:brush xml:id="br0">
      <inkml:brushProperty name="width" value="0.025" units="cm"/>
      <inkml:brushProperty name="height" value="0.025" units="cm"/>
    </inkml:brush>
  </inkml:definitions>
  <inkml:trace contextRef="#ctx0" brushRef="#br0">0 12 4004,'0'0'9545,"9"-12"-10858</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9.659"/>
    </inkml:context>
    <inkml:brush xml:id="br0">
      <inkml:brushProperty name="width" value="0.025" units="cm"/>
      <inkml:brushProperty name="height" value="0.025" units="cm"/>
    </inkml:brush>
  </inkml:definitions>
  <inkml:trace contextRef="#ctx0" brushRef="#br0">17 0 8168,'-3'19'3971,"3"-12"-2433,0 2 544,-1 1-384,1 4-513,-3 3 96,1 5-352,0 1-513,1 0-224,-1 1-96,-1-3-64,3-4 32,0-2-31,0-5-578,0-4-1473,0-3-1986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0.001"/>
    </inkml:context>
    <inkml:brush xml:id="br0">
      <inkml:brushProperty name="width" value="0.025" units="cm"/>
      <inkml:brushProperty name="height" value="0.025" units="cm"/>
    </inkml:brush>
  </inkml:definitions>
  <inkml:trace contextRef="#ctx0" brushRef="#br0">8 0 13773,'0'0'1185,"-5"50"641,2-21-577,3-2-993,0 1-160,0-1-64,7-3-96,2-2-1345,1-4-1282,-3-1-1537,-4-3-3811</inkml:trace>
  <inkml:trace contextRef="#ctx0" brushRef="#br0" timeOffset="1">31 654 10474,'0'0'1153,"-13"93"256,8-45-384,3-1-768,2-3-193,0-2-96,0-2-1250,0-7-351,0-4 544,2-7 865,0-6 127,-1-3-1792,-1-1-3653</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0.329"/>
    </inkml:context>
    <inkml:brush xml:id="br0">
      <inkml:brushProperty name="width" value="0.025" units="cm"/>
      <inkml:brushProperty name="height" value="0.025" units="cm"/>
    </inkml:brush>
  </inkml:definitions>
  <inkml:trace contextRef="#ctx0" brushRef="#br0">0 0 4228,'3'49'609,"-2"-5"7174,4-7-6438,-1-6-288,4-6-640,1-1-321,3-4-641,-3-2-1633,0 5-2082</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47.069"/>
    </inkml:context>
    <inkml:brush xml:id="br0">
      <inkml:brushProperty name="width" value="0.025" units="cm"/>
      <inkml:brushProperty name="height" value="0.025" units="cm"/>
    </inkml:brush>
  </inkml:definitions>
  <inkml:trace contextRef="#ctx0" brushRef="#br0">12 5472 4837,'0'0'13858,"-3"6"-13196,2-5-663,-6 19 881,7-20-845,1 1 0,-1-1 1,1 1-1,-1 0 0,1-1 0,-1 1 0,1-1 0,-1 0 0,1 1 0,0-1 0,-1 1 0,1-1 1,0 0-1,-1 1 0,1-1 0,0 0 0,0 0 0,-1 0 0,1 0 0,0 1 0,0-1 0,-1 0 1,1 0-1,0 0 0,-1-1 0,1 1 0,0 0 0,0 0 0,-1 0 0,1 0 0,0-1 1,-1 1-1,1 0 0,0-1 0,-1 1 0,2-1 0,6-1 90,-1-1 0,1 0-1,-1 0 1,1-1 0,-1 1 0,0-2 0,0 1-1,6-7 1,52-48 795,-41 36-806,331-292 649,-181 167-735,-79 64-2,138-95 0,-153 122 9,102-97 0,-54 43 2,414-317 267,-513 404-297,399-313 18,-190 145 8,7-5 228,102-94-84,-103 79-167,29-39 7,-103 89-24,186-174 43,-159 147-45,16-17 24,89-82-25,-39 38 50,51-46-39,22 26-10,-262 215 55,85-81-1,-61 50 46,28-26 10,-125 112-158,2-5-433,-4 0-4232,-3-2-2340</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48.779"/>
    </inkml:context>
    <inkml:brush xml:id="br0">
      <inkml:brushProperty name="width" value="0.025" units="cm"/>
      <inkml:brushProperty name="height" value="0.025" units="cm"/>
    </inkml:brush>
  </inkml:definitions>
  <inkml:trace contextRef="#ctx0" brushRef="#br0">58 29 10314,'0'0'3213,"-9"-4"-1878,-1 1-871,7 2-216,0 0 1,0 0-1,-1 0 0,1 0 0,0-1 1,0 0-1,0 1 0,0-1 1,1 0-1,-1 0 0,-3-4 1036,9 7-1093,-1 0-1,1 0 1,-1 0 0,1 0-1,-1 0 1,0 1 0,0-1-1,1 1 1,-1-1 0,0 1-1,2 3 1,-1-3 105,104 87 2388,173 128-1765,164 48-712,-176-109 366,-152-90 871,3-5 1,199 71 0,-300-126-1457,142 59 656,-145-57-500,-1 0 0,0 0 0,0 1 0,-1 1 0,0 1 0,-1-1 0,0 2 0,13 16-1,-20-18-123,-11-8-1521,-15-8-4176,18 5 4422,-13-5-5733</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49.137"/>
    </inkml:context>
    <inkml:brush xml:id="br0">
      <inkml:brushProperty name="width" value="0.025" units="cm"/>
      <inkml:brushProperty name="height" value="0.025" units="cm"/>
    </inkml:brush>
  </inkml:definitions>
  <inkml:trace contextRef="#ctx0" brushRef="#br0">1 342 7847,'0'0'12823,"10"7"-10703,-3-2-1734,1-1 1,-1 0 0,1 0-1,0 0 1,0-1-1,0 0 1,0-1 0,1 0-1,-1 0 1,1-1 0,0 0-1,-1 0 1,1-1 0,0 0-1,-1-1 1,1 0 0,-1 0-1,1 0 1,-1-2 0,14-3-1,-14 2-317,-1 1 0,1-1 0,-1 0-1,0 0 1,0-1 0,0 0 0,0 0 0,-1-1 0,0 1-1,0-1 1,0-1 0,-1 1 0,0-1 0,0 0-1,-1 0 1,0-1 0,0 1 0,-1-1 0,0 0-1,0 0 1,-1 0 0,0 0 0,0 0 0,-1-1-1,0 1 1,0-9 0,-1 4-69,-1-1 0,0 1 0,-1 0 0,0 0 0,-1 0 0,-1 0 0,0 1 0,0 0 0,-2-1 0,-12-22 0,3 27-1327,3 1-5861,7-3-9377</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0.106"/>
    </inkml:context>
    <inkml:brush xml:id="br0">
      <inkml:brushProperty name="width" value="0.025" units="cm"/>
      <inkml:brushProperty name="height" value="0.025" units="cm"/>
    </inkml:brush>
  </inkml:definitions>
  <inkml:trace contextRef="#ctx0" brushRef="#br0">0 1 6983,'0'0'16223,"10"4"-14077,28 18-678,0 1-1,-1 1 1,55 50 0,-53-41-1224,2-2 0,81 48 1,-101-73-317,-21-6 36,1 0 0,-1 0 0,0 0 1,0-1-1,1 1 0,-1 0 0,0 0 0,0 0 0,0-1 0,0 1 0,1 0 1,-1 0-1,0 0 0,0-1 0,0 1 0,0 0 0,0 0 0,0-1 1,0 1-1,0 0 0,1-1 0,-1 1 0,0 0 0,0 0 0,0-1 1,0 1-1,-1 0 0,1-1 0,0 1 0,0 0 0,0 0 0,0-1 1,0 1-1,0 0 0,0 0 0,0-1 0,-1 1 0,-1-4-445,0 0 0,0 0-1,0 0 1,-1 1 0,0-1-1,1 1 1,-5-4 0,-7-4-2975,0 0 0,-24-14 0,-3 1-5768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0.466"/>
    </inkml:context>
    <inkml:brush xml:id="br0">
      <inkml:brushProperty name="width" value="0.025" units="cm"/>
      <inkml:brushProperty name="height" value="0.025" units="cm"/>
    </inkml:brush>
  </inkml:definitions>
  <inkml:trace contextRef="#ctx0" brushRef="#br0">14 462 4356,'0'0'13736,"-2"10"-11788,-9 31-106,11-39-1700,0-1-1,0 0 1,0 1-1,0-1 1,0 1-1,0-1 1,0 0-1,0 1 1,1-1-1,-1 0 1,1 1-1,-1-1 1,1 0-1,-1 1 1,1-1-1,0 0 1,-1 0-1,1 0 1,0 0-1,0 1 1,0-1-1,0 0 1,0-1-1,0 1 1,0 0-1,0 0 1,0 0 0,1-1-1,-1 1 1,0 0-1,0-1 1,1 1-1,-1-1 1,0 0-1,1 1 1,-1-1-1,2 0 1,2 1 242,1 0 0,-1 0 0,0-1 0,1 0 0,-1 0 0,0 0 1,10-3-1,-11 2-305,-1-1-1,1 0 1,-1 0 0,0 0 0,0 0 0,0 0-1,0-1 1,0 1 0,0-1 0,-1 0 0,1 0-1,-1 0 1,0 0 0,0-1 0,0 1 0,0 0-1,0-1 1,1-6 0,3-7 233,-1 0 1,6-32-1,-6 15-312,-1 0 0,-2-1 0,-1 0 0,-5-43 0,3 64 0,-1 0 0,0 1 0,-1-1 0,0 0 0,-2 1 0,1-1 0,-2 1 0,1 1 0,-2-1 0,0 1 0,0 0 0,-1 0 0,-13-13 0,31 34-131,1-1 0,-1 0 0,1-1 0,1 0 0,-1-1 0,1 0 1,0-1-1,1 0 0,-1-1 0,15 3 0,-9-3-708,0-1 1,0 0 0,1-2-1,20 0 1,10-3-8873</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1.364"/>
    </inkml:context>
    <inkml:brush xml:id="br0">
      <inkml:brushProperty name="width" value="0.025" units="cm"/>
      <inkml:brushProperty name="height" value="0.025" units="cm"/>
    </inkml:brush>
  </inkml:definitions>
  <inkml:trace contextRef="#ctx0" brushRef="#br0">152 0 9513,'0'0'15273,"3"10"-13239,0 1-1724,-1 0 0,0-1 0,0 1 0,-2 0 1,1 0-1,-1 1 0,-1-1 0,0 0 0,0 0 0,-5 15 0,-51 166 911,28-103-930,3 3-1,-13 99 1,38-185-280,0 1 10,0 0-1,0 0 1,1 0 0,0 0-1,1 12 1,0-17-17,-1-1 1,0 0 0,1 0 0,-1 0-1,1 0 1,-1 0 0,1 0 0,0 0-1,-1 0 1,1 0 0,0 0 0,0 0-1,0 0 1,0 0 0,-1 0 0,1-1 0,0 1-1,0 0 1,1-1 0,-1 1 0,0-1-1,0 1 1,0-1 0,0 0 0,0 1-1,0-1 1,1 0 0,-1 0 0,0 0-1,0 0 1,1 0 0,-1 0 0,0 0-1,0 0 1,0 0 0,1 0 0,-1-1-1,2 0 1,12-4 0,1-2 0,-1 1 0,-1-2 0,1 0 0,-1-1 0,-1 0 0,24-22 0,2 2-365,44-30-3499,-30 22-3381,-20 13-1301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08.244"/>
    </inkml:context>
    <inkml:brush xml:id="br0">
      <inkml:brushProperty name="width" value="0.025" units="cm"/>
      <inkml:brushProperty name="height" value="0.025" units="cm"/>
    </inkml:brush>
  </inkml:definitions>
  <inkml:trace contextRef="#ctx0" brushRef="#br0">188 0 5701,'0'0'24760,"11"6"-24440,52 23-137,-33-17-146,-1 1 0,31 19 0,-59-31-26,1 0 1,0 0-1,-1 0 1,0 1-1,1-1 1,-1 0-1,1 1 1,-1-1-1,0 1 1,0-1-1,0 1 1,0-1-1,0 1 1,0 0-1,-1 0 1,1-1-1,0 1 1,-1 0-1,1 0 1,-1 0-1,0 0 1,0 2-1,0-1 33,-1 1 1,1-1-1,-1 0 0,0 0 0,0 0 0,0 0 0,-1 0 0,1 0 1,-1-1-1,0 1 0,0 0 0,-2 2 0,-7 7 170,-1 0-1,0-1 0,-28 19 1,39-29-214,-34 23-897,-64 34 0,89-52 441,-1-1-1,0-1 1,0 1 0,0-2-1,0 0 1,-1 0-1,0-1 1,1 0-1,-1-1 1,0 0 0,-13-2-1,-1-5-8575</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2.003"/>
    </inkml:context>
    <inkml:brush xml:id="br0">
      <inkml:brushProperty name="width" value="0.025" units="cm"/>
      <inkml:brushProperty name="height" value="0.025" units="cm"/>
    </inkml:brush>
  </inkml:definitions>
  <inkml:trace contextRef="#ctx0" brushRef="#br0">103 0 8360,'0'0'16592,"0"14"-15060,-2 29-701,-2 0 1,-3 0 0,-1-1 0,-23 73-1,12-51 232,-12 88-1,77-324-1062,-36 117 0,-3-1 0,-3 1 0,-2-86 0,-4 137 0,-2 16 0,0 19 0,3-18 0,2 0 0,-1 0 0,2 0 0,-1 0 0,2 0 0,5 19 0,-7-29 0,0-1 0,0 1 0,0-1 0,0 1 0,0-1 0,1 0 0,-1 1 0,1-1 0,0 0 0,-1 0 0,1 0 0,0 0 0,0 0 0,0 0 0,1-1 0,-1 1 0,0-1 0,1 1 0,-1-1 0,0 0 0,1 0 0,0 0 0,-1 0 0,1-1 0,-1 1 0,1-1 0,0 1 0,0-1 0,-1 0 0,1 0 0,0 0 0,-1-1 0,1 1 0,0 0 0,0-1 0,-1 0 0,1 0 0,-1 0 0,3-1 0,3-1 0,-1-1 0,0 1 0,-1-1 0,1-1 0,-1 1 0,0-1 0,0 0 0,0-1 0,9-11 0,43-65 0,-13 15 0,-45 68 0,0-1 0,0 0 0,0 1 0,0-1 0,0 0 0,0 1 0,0-1 0,0 0 0,0 1 0,0-1 0,0 0 0,1 1 0,-1-1 0,0 0 0,0 0 0,0 1 0,0-1 0,0 0 0,1 0 0,-1 1 0,0-1 0,0 0 0,1 0 0,-1 1 0,0-1 0,0 0 0,1 0 0,-1 0 0,0 0 0,0 1 0,1-1 0,-1 0 0,0 0 0,1 0 0,-1 0 0,0 0 0,1 0 0,-1 0 0,0 0 0,0 0 0,1 0 0,-1 0 0,0 0 0,1 0 0,-1 0 0,0 0 0,1 0 0,-1 0 0,0 0 0,1-1 0,-1 1 0,0 0 0,0 0 0,1 0 0,-1 0 0,0-1 0,0 1 0,1 0 0,-1 0 0,0-1 0,0 1 0,0 0 0,1 0 0,-1-1 0,0 1 0,0 0 0,1 33 0,-2-26 0,-11 159 0,6-123 0,2 1 0,2-1 0,6 77 0,5-94-1831,-9-25 1461,1 0-1,0 0 1,-1 0-1,1 0 1,0 0-1,0 0 1,0-1 0,0 1-1,0 0 1,0 0-1,0-1 1,0 1-1,0 0 1,1-1 0,-1 1-1,0-1 1,3 1-1,5 0-11693</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3.106"/>
    </inkml:context>
    <inkml:brush xml:id="br0">
      <inkml:brushProperty name="width" value="0.025" units="cm"/>
      <inkml:brushProperty name="height" value="0.025" units="cm"/>
    </inkml:brush>
  </inkml:definitions>
  <inkml:trace contextRef="#ctx0" brushRef="#br0">167 0 9449,'0'0'13485,"-3"13"-12306,-49 147 1374,-22 76 393,62-185-2417,3-1-1,1 2 1,3-1-1,1 69 1,4-116-523,1 0 1,-1 0-1,1 0 1,-1 1 0,1-1-1,0 0 1,1 0 0,-1 0-1,1 0 1,0-1 0,0 1-1,0 0 1,0-1 0,1 1-1,-1-1 1,1 0 0,0 0-1,0 0 1,0 0 0,0 0-1,1-1 1,-1 1 0,1-1-1,0 0 1,-1 0 0,6 1-1,-1 0-434,1-1 0,0 0-1,-1 0 1,1-1 0,0 0 0,0 0-1,0-1 1,0-1 0,0 1 0,0-1-1,13-4 1,12-9-4371,-3-4-2547</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4.008"/>
    </inkml:context>
    <inkml:brush xml:id="br0">
      <inkml:brushProperty name="width" value="0.025" units="cm"/>
      <inkml:brushProperty name="height" value="0.025" units="cm"/>
    </inkml:brush>
  </inkml:definitions>
  <inkml:trace contextRef="#ctx0" brushRef="#br0">98 0 7015,'0'0'18908,"0"11"-17867,-5 24-288,-1 0 0,-1 0 0,-2-1 0,-15 37 0,6-19 266,-11 60 0,36-135-1019,0 1 0,13-27 0,11-27 0,12-92 0,-37 144 0,-5 35 0,0 0 0,1 0 0,0 0 0,1 0 0,0-1 0,1 1 0,0-1 0,1 0 0,0 0 0,8 11 0,-11-18 0,1-1 0,-1 0 0,1 0 0,0 0 0,0 0 0,0-1 0,0 1 0,0-1 0,0 0 0,1 0 0,-1 0 0,0 0 0,1 0 0,-1-1 0,0 1 0,1-1 0,-1 0 0,1 0 0,-1 0 0,0-1 0,1 1 0,-1-1 0,0 0 0,1 0 0,-1 0 0,0 0 0,0-1 0,0 1 0,0-1 0,0 0 0,4-3 0,6-3 0,-1 0 0,0-2 0,-1 1 0,0-2 0,17-19 0,-1-8 0,-11 17 0,-27 59 0,8-28 0,-10 23 0,1 0 0,2 1 0,1 0 0,2 1 0,-5 57 0,12-91-132,1 0 0,-1-1 0,1 1 0,-1 0 1,1-1-1,-1 1 0,1 0 0,-1-1 0,1 1 0,0-1 0,-1 1 0,1-1 1,0 1-1,-1-1 0,1 1 0,0-1 0,0 0 0,-1 1 0,1-1 0,0 0 0,0 0 1,0 0-1,0 0 0,-1 0 0,1 1 0,0-1 0,0-1 0,0 1 0,0 0 1,-1 0-1,1 0 0,0 0 0,0 0 0,0-1 0,-1 1 0,1 0 0,0-1 0,0 1 1,-1-1-1,1 1 0,0-1 0,-1 1 0,2-2 0,7-10-6845</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4.796"/>
    </inkml:context>
    <inkml:brush xml:id="br0">
      <inkml:brushProperty name="width" value="0.025" units="cm"/>
      <inkml:brushProperty name="height" value="0.025" units="cm"/>
    </inkml:brush>
  </inkml:definitions>
  <inkml:trace contextRef="#ctx0" brushRef="#br0">60 2 5605,'8'-1'19969,"-8"26"-15001,-8 21-5990,5-33 3148,-10 31-1256,5-19-833,0 0 1,2 1-1,1 0 1,-4 53-1,8-106-13725,-5 9 5435</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5.137"/>
    </inkml:context>
    <inkml:brush xml:id="br0">
      <inkml:brushProperty name="width" value="0.025" units="cm"/>
      <inkml:brushProperty name="height" value="0.025" units="cm"/>
    </inkml:brush>
  </inkml:definitions>
  <inkml:trace contextRef="#ctx0" brushRef="#br0">1 70 13036,'0'0'14798,"55"0"-13164,-26-3-641,4-3-513,2-2-384,1 0-192,-1-2-1409,4 1-2211,-5-3-2241,-1-1-3332</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5.495"/>
    </inkml:context>
    <inkml:brush xml:id="br0">
      <inkml:brushProperty name="width" value="0.025" units="cm"/>
      <inkml:brushProperty name="height" value="0.025" units="cm"/>
    </inkml:brush>
  </inkml:definitions>
  <inkml:trace contextRef="#ctx0" brushRef="#br0">252 0 19410,'0'0'2328,"-4"12"-235,-15 31 823,-36 65 0,10-35-2272,-62 77 1,92-137-1740,9-19-4475,8-31-5675,7 6 1630</inkml:trace>
  <inkml:trace contextRef="#ctx0" brushRef="#br0" timeOffset="1">187 44 15150,'0'0'14281,"5"13"-13144,1-1-925,-2 1-1,0 1 1,0-1 0,-1 0 0,-1 1 0,0 0 0,-1-1 0,-1 1 0,-1 26 0,-6 4-136,3-18-75,1 0 0,1 1 0,2 44 0,7-59-7373</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5.840"/>
    </inkml:context>
    <inkml:brush xml:id="br0">
      <inkml:brushProperty name="width" value="0.025" units="cm"/>
      <inkml:brushProperty name="height" value="0.025" units="cm"/>
    </inkml:brush>
  </inkml:definitions>
  <inkml:trace contextRef="#ctx0" brushRef="#br0">1 56 9097,'0'0'19762,"69"27"-19249,-35-28-353,0-9-96,0-3-256,-3-1-1506,1 0-2049,-7-1-1634,1 0-1762</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6.179"/>
    </inkml:context>
    <inkml:brush xml:id="br0">
      <inkml:brushProperty name="width" value="0.025" units="cm"/>
      <inkml:brushProperty name="height" value="0.025" units="cm"/>
    </inkml:brush>
  </inkml:definitions>
  <inkml:trace contextRef="#ctx0" brushRef="#br0">59 77 17392,'0'0'8104,"0"11"-6502,1 16-763,-2-1 0,-1 0 0,-1 0 0,-11 44 1,2-36-595,5-16 52,1-1-1,1 1 0,-4 28 0,9-45-295,0-1 0,0 0-1,0 0 1,0 0-1,0 1 1,0-1 0,0 0-1,0 0 1,0 0 0,0 1-1,0-1 1,1 0-1,-1 0 1,0 0 0,0 1-1,0-1 1,0 0 0,0 0-1,1 0 1,-1 0-1,0 1 1,0-1 0,0 0-1,0 0 1,1 0 0,-1 0-1,0 0 1,0 0 0,0 0-1,1 0 1,-1 1-1,0-1 1,0 0 0,1 0-1,-1 0 1,0 0 0,0 0-1,0 0 1,1 0-1,-1 0 1,0 0 0,0-1-1,0 1 1,1 0 0,-1 0-1,0 0 1,0 0-1,0 0 1,1 0 0,-1 0-1,0 0 1,0-1 0,0 1-1,1 0 1,-1 0 0,0 0-1,0 0 1,0 0-1,0-1 1,0 1 0,0 0-1,1 0 1,-1 0 0,0-1-1,0 1 1,0 0-1,0-1 1,12-11-37,-1-1 0,-1-1 0,0 0 1,-1 0-1,-1-1 0,0 0 0,7-20 0,-2 2-84,-2-1 1,10-52-1,-17 55 15,-12 49 39,6-7 228,0-1-1,1 1 1,-1 21-1,2-32-157,1 1 0,-1-1 0,0 1 0,1-1 0,-1 1 0,1 0 0,-1-1 0,1 0 0,0 1-1,-1-1 1,1 1 0,-1-1 0,1 0 0,0 1 0,-1-1 0,1 0 0,0 0 0,-1 1 0,1-1 0,0 0 0,-1 0 0,1 0-1,0 0 1,0 0 0,-1 0 0,1 0 0,0 0 0,-1 0 0,1 0 0,0-1 0,0 1 0,-1 0 0,2-1 0,27-7 33,-13-1-37,0-1 0,-1 0 0,-1-1 0,0-1 0,17-18 0,-17 16 0,0 1 0,1 0 0,0 1 0,22-13 0,-37 25 0,0 0 0,1 0 0,-1-1 0,1 1 0,-1 0 0,0 0 0,1 0 0,-1-1 0,1 1 0,-1 0 0,1 0 0,-1 0 0,1 0 0,-1 0 0,1 0 0,-1 0 0,1 0 0,-1 0 0,1 0 0,-1 0 0,1 0 0,-1 1 0,0-1 0,1 0 0,-1 0 0,1 0 0,-1 1 0,1-1 0,-1 0 0,0 0 0,1 1 0,-1-1 0,0 0 0,1 1 0,5 20 0,-7 36 0,0-48 0,-11 118 0,-2 93 0,14-218 0,2 21-1229,-2-23 1011,0 1 1,0-1-1,0 1 1,0 0 0,0-1-1,1 1 1,-1-1-1,0 1 1,0-1-1,1 1 1,-1-1 0,0 1-1,0-1 1,1 0-1,-1 1 1,1-1 0,-1 1-1,0-1 1,1 0-1,-1 1 1,1-1-1,-1 0 1,1 1 0,-1-1-1,1 0 1,-1 0-1,1 0 1,-1 1 0,1-1-1,-1 0 1,1 0-1,-1 0 1,1 0 0</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19.375"/>
    </inkml:context>
    <inkml:brush xml:id="br0">
      <inkml:brushProperty name="width" value="0.025" units="cm"/>
      <inkml:brushProperty name="height" value="0.025" units="cm"/>
    </inkml:brush>
  </inkml:definitions>
  <inkml:trace contextRef="#ctx0" brushRef="#br0">204 55 5477,'0'0'12172,"8"-9"-9898,1-2-1523,5-6 89,2-1 3057,-17 21-3629,0 1 0,0-1 1,-1 0-1,1 0 0,-1 0 1,0 0-1,0 0 0,0-1 1,-3 4-1,3-3 65,-34 49 403,3 2 0,1 1-1,-27 68 1,46-89-664,0 1 1,2 0-1,2 0 0,1 1 0,2 0 0,-3 69 0,8-97-46,2 0-1,-1 0 0,1 0 0,0 0 0,0 0 0,1 0 1,0 0-1,1 0 0,0 0 0,0-1 0,1 0 0,-1 1 1,10 11-1,-9-14-19,1-1 0,0 1 0,0-1 0,0 0-1,1 0 1,-1-1 0,1 1 0,0-1 0,0 0 0,0-1 0,1 0 0,-1 0 0,0 0 0,1-1 0,-1 1 0,1-2 0,9 1 0,-4 0-640,0-1 1,0 0 0,0-1 0,22-4-1,-27 3-662,0 0 0,1-1 0,-1 0-1,-1 0 1,10-5 0,23-19-12184</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20.840"/>
    </inkml:context>
    <inkml:brush xml:id="br0">
      <inkml:brushProperty name="width" value="0.025" units="cm"/>
      <inkml:brushProperty name="height" value="0.025" units="cm"/>
    </inkml:brush>
  </inkml:definitions>
  <inkml:trace contextRef="#ctx0" brushRef="#br0">56 37 14221,'0'0'14190,"2"10"-13288,0 8-636,-1 0-1,-1 0 1,0 0-1,-2 0 1,0 0 0,-1 0-1,-9 31 1,-29 109 1063,50-208-1329,30-229 0,-39 280 0,-1 9 0,1 1 0,0-1 0,1 0 0,0 0 0,4 15 0,-4-22 0,-1-1 0,1 1 0,0 0 0,0-1 0,0 1 0,0-1 0,1 1 0,-1-1 0,0 1 0,1-1 0,0 0 0,0 0 0,-1 0 0,1 0 0,1 0 0,-1 0 0,0-1 0,0 1 0,1-1 0,-1 1 0,0-1 0,1 0 0,0 0 0,-1 0 0,1 0 0,-1 0 0,1-1 0,0 1 0,0-1 0,-1 0 0,1 0 0,0 0 0,0 0 0,-1 0 0,4-1 0,2-1 0,-1 0 0,0 0 0,0-1 0,0 0 0,0 0 0,-1 0 0,1-1 0,-1 0 0,0 0 0,6-6 0,58-59 0,-4 5 0,-66 63 0,0 1 0,1-1 0,-1 1 0,0 0 0,1-1 0,-1 1 0,1-1 0,-1 1 0,1 0 0,-1-1 0,1 1 0,-1 0 0,1 0 0,-1-1 0,1 1 0,-1 0 0,1 0 0,0 0 0,-1 0 0,1 0 0,-1 0 0,1 0 0,0 0 0,-1 0 0,1 0 0,-1 0 0,1 0 0,-1 0 0,1 0 0,0 0 0,-1 1 0,1-1 0,-1 0 0,1 0 0,-1 1 0,1-1 0,-1 0 0,1 1 0,-1-1 0,1 0 0,-1 1 0,0-1 0,1 1 0,-1-1 0,0 1 0,1-1 0,-1 1 0,0-1 0,1 1 0,-1-1 0,0 1 0,0-1 0,0 1 0,0 0 0,0-1 0,1 1 0,-1-1 0,0 1 0,0 0 0,-1 0 0,2 49 0,-2-34 0,-1 17 0,-11 63 0,7-63 0,-4 66 0,11-97-2536,0-8-3715,-1-4-2547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08.976"/>
    </inkml:context>
    <inkml:brush xml:id="br0">
      <inkml:brushProperty name="width" value="0.025" units="cm"/>
      <inkml:brushProperty name="height" value="0.025" units="cm"/>
    </inkml:brush>
  </inkml:definitions>
  <inkml:trace contextRef="#ctx0" brushRef="#br0">272 1 7175,'0'0'15385,"-11"7"-14499,-17 16-283,1 1 0,0 2-1,2 1 1,1 0 0,2 2-1,0 1 1,2 1 0,2 0 0,-17 38-1,33-66-589,0 1 0,0 0 0,1 0-1,0 0 1,-1 0 0,2 0 0,-1 0 0,0 0-1,1 0 1,-1 0 0,1 0 0,0 0 0,1 0-1,-1 1 1,1-1 0,0 0 0,0 0 0,0 0-1,2 5 1,0-5-5,-1-1 0,1 0 0,0 1 0,0-1 0,0 0 1,1-1-1,-1 1 0,0-1 0,1 1 0,0-1 0,-1 0 0,1 0 0,0-1 0,0 1 0,7 1 0,14 2-36,-1-1 0,1-2 1,1 0-1,48-3 0,-73 1 22,25-2-820,-1-1 0,1-2 0,-1 0 0,0-2 0,-1 0 0,1-2 0,31-16 0,30-18-5207</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2.853"/>
    </inkml:context>
    <inkml:brush xml:id="br0">
      <inkml:brushProperty name="width" value="0.025" units="cm"/>
      <inkml:brushProperty name="height" value="0.025" units="cm"/>
    </inkml:brush>
  </inkml:definitions>
  <inkml:trace contextRef="#ctx0" brushRef="#br0">1 1 19923,'0'0'7970,"5"12"-6491,1 10-887,0 1 1,-2-1-1,0 1 1,1 37 0,-6 1-449,-3 0 0,-19 105 0,23-165-144,-1 0 0,1 0 0,0 0 0,-1 0 0,1 0 0,0 0 0,0 0 0,0 0 0,0 0 0,0 0 0,0 0 0,0 0 0,0 0 0,0 0 0,1 0 0,-1 0 0,0 0 0,1 0 0,-1 0 0,1-1 0,-1 1 0,1 0 0,-1 0 0,1 0 0,-1 0 0,1-1 0,0 1 0,1 1 0,-1-2 0,1 1 0,0-1 0,0 1 0,0-1 0,-1 0 0,1 0 0,0 0 0,0 0 0,0 0 0,0 0 0,0 0 0,-1-1 0,1 1 0,3-2 0,12-4 0,0-1 0,28-15 0,-28 12 0,4 0-271,0 1-1,0 1 1,0 1 0,1 1-1,35-5 1,-48 9-6274</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3.819"/>
    </inkml:context>
    <inkml:brush xml:id="br0">
      <inkml:brushProperty name="width" value="0.025" units="cm"/>
      <inkml:brushProperty name="height" value="0.025" units="cm"/>
    </inkml:brush>
  </inkml:definitions>
  <inkml:trace contextRef="#ctx0" brushRef="#br0">1 157 4452,'0'0'1762,"5"-9"2017,16-34 11,-13 23 762,0 1 4200,-7 21-5573,2 36-1420,-4 54-1370,2 100-36,3-176-353,2-24 0,2-27 0,-8 29 0,7-136 0,-7 127 0,-1 1 0,-1-1 0,0 1 0,-1-1 0,0 1 0,-1 0 0,-8-20 0,12 33 0,0 1 0,0-1 0,-1 0 0,1 1 0,0-1 0,0 1 0,-1-1 0,1 1 0,0-1 0,0 1 0,-1-1 0,1 1 0,-1-1 0,1 1 0,0 0 0,-1-1 0,1 1 0,-1-1 0,1 1 0,-1 0 0,1 0 0,-1-1 0,1 1 0,-1 0 0,0 0 0,1-1 0,-1 1 0,1 0 0,-2 0 0,-5 13 0,7-11 0,-1 0 0,1 0 0,0-1 0,0 1 0,0 0 0,0 0 0,0-1 0,0 1 0,0 0 0,1 0 0,-1-1 0,1 1 0,-1 0 0,1-1 0,0 1 0,0 0 0,-1-1 0,1 1 0,0-1 0,0 0 0,0 1 0,1-1 0,0 2 0,2-1 0,-1-1 0,1 1 0,0-1 0,-1 1 0,1-1 0,0 0 0,0-1 0,0 1 0,0-1 0,0 1 0,-1-1 0,1 0 0,0-1 0,0 1 0,0-1 0,0 0 0,0 0 0,-1 0 0,1 0 0,0 0 0,-1-1 0,1 0 0,-1 0 0,1 0 0,-1 0 0,0 0 0,0-1 0,0 1 0,2-4 0,8-7 0,-2-1 0,0 0 0,-1 0 0,16-30 0,-23 40 0,3 95 0,-6-72 0,0 0 0,1 0 0,1 0 0,1 0 0,0 0 0,2 0 0,0-1 0,1 1 0,1-1 0,17 33 0,-24-51-1,6 10-1609,-3-4-2352</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4.407"/>
    </inkml:context>
    <inkml:brush xml:id="br0">
      <inkml:brushProperty name="width" value="0.025" units="cm"/>
      <inkml:brushProperty name="height" value="0.025" units="cm"/>
    </inkml:brush>
  </inkml:definitions>
  <inkml:trace contextRef="#ctx0" brushRef="#br0">24 92 5029,'0'0'1244,"1"-9"4783,0-4-6041,5-28 6621,-2 13 1843,-9 61-5717,-7 42-2263,6-47-193,1-1 1,1 1 0,2-1-1,0 1 1,2 0 0,2 0-1,5 37 1,-5-59-374,0 0 0,0 0 1,0 0-1,1 0 0,0 0 0,0-1 0,0 0 1,1 1-1,0-1 0,0-1 0,0 1 0,0 0 1,1-1-1,0 0 0,0 0 0,0 0 0,7 3 1,-3-3-590,1 1 0,-1-2 0,1 1 0,0-1 0,0-1 0,0 0 0,0 0 0,1-1 0,17 0 1,14-2-12620</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6.473"/>
    </inkml:context>
    <inkml:brush xml:id="br0">
      <inkml:brushProperty name="width" value="0.025" units="cm"/>
      <inkml:brushProperty name="height" value="0.025" units="cm"/>
    </inkml:brush>
  </inkml:definitions>
  <inkml:trace contextRef="#ctx0" brushRef="#br0">77 31 7399,'0'0'18167,"-5"12"-17436,-8 17-315,-1 1 493,2 0 0,1 0 0,-10 45 0,21-75-983,0 0 0,0 0 1,0 0-1,0 0 0,0 0 1,0 0-1,0 0 0,0 0 0,0 0 1,0 0-1,0 0 0,1 0 1,-1 0-1,0 0 0,0 0 1,0 0-1,0 0 0,0 0 1,0 0-1,0 0 0,0 0 1,0 0-1,0 0 0,0 0 0,0 0 1,1 0-1,-1 0 0,0 0 1,0 0-1,0 0 0,0 0 1,0 0-1,0 0 0,0 0 1,0 0-1,0 0 0,0 0 0,0 0 1,0 0-1,0 0 0,0 1 1,0-1-1,0 0 0,1 0 1,7-14-2100,8-23-1275,-10 3-1967,4-69-1,-7 53 9137,0 64 3196,9 22-5212,-2-8-1092,-6-17-560,0 1 1,1 0-1,0-1 0,0 0 1,2-1-1,-1 1 1,1-1-1,1 0 0,0-1 1,0 1-1,1-2 1,0 1-1,0-1 0,1-1 1,18 11-1,-17-9-1343</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6.832"/>
    </inkml:context>
    <inkml:brush xml:id="br0">
      <inkml:brushProperty name="width" value="0.025" units="cm"/>
      <inkml:brushProperty name="height" value="0.025" units="cm"/>
    </inkml:brush>
  </inkml:definitions>
  <inkml:trace contextRef="#ctx0" brushRef="#br0">0 104 11691,'0'0'15951,"60"-27"-15118,-30 14-545,4-1-256,-1 4-576,-5 1-2627,-5-4-3460,-2-4-8711</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7.330"/>
    </inkml:context>
    <inkml:brush xml:id="br0">
      <inkml:brushProperty name="width" value="0.025" units="cm"/>
      <inkml:brushProperty name="height" value="0.025" units="cm"/>
    </inkml:brush>
  </inkml:definitions>
  <inkml:trace contextRef="#ctx0" brushRef="#br0">1 0 4292,'0'0'-64</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7.797"/>
    </inkml:context>
    <inkml:brush xml:id="br0">
      <inkml:brushProperty name="width" value="0.025" units="cm"/>
      <inkml:brushProperty name="height" value="0.025" units="cm"/>
    </inkml:brush>
  </inkml:definitions>
  <inkml:trace contextRef="#ctx0" brushRef="#br0">13 179 3395,'0'0'6908,"-2"-8"-3321,-6-25-795,6 25-266,2 21 287,4 11-1718,1 1 1,13 38-1,1 8-36,-17-63-802,-2-4-99,0 0 0,1 0-1,0 0 1,0-1 0,0 1-1,0 0 1,0 0 0,1 0-1,0-1 1,3 6-1,-3-45 2876,-3 5-2516,-6-49 0,6 69-490,-1 0 0,-1 0 0,0 0-1,-1 1 1,0-1 0,0 1 0,-12-18 0,16 27-30,0 1 1,0 0-1,0 0 1,0 0-1,0 0 1,0 0-1,0-1 1,0 1-1,0 0 1,-1 0-1,1 0 1,0 0-1,0 0 1,0 0-1,0 0 1,0-1-1,-1 1 1,1 0-1,0 0 0,0 0 1,0 0-1,0 0 1,0 0-1,-1 0 1,1 0-1,0 0 1,0 0-1,0 0 1,0 0-1,-1 0 1,1 0-1,0 0 1,0 0-1,0 0 1,0 0-1,-1 0 1,1 0-1,0 0 1,0 0-1,0 0 1,0 0-1,0 1 0,-1-1 1,1 0-1,0 0 1,0 0-1,0 0 1,0 0-1,0 0 1,0 0-1,-1 1 1,1-1-1,0 0 1,0 0-1,0 0 1,0 0-1,0 1 1,0-1-1,-4 17-60,3-14 63,1-1-1,0 0 1,0 1 0,0-1-1,0 0 1,0 0-1,1 1 1,-1-1-1,1 0 1,-1 0 0,1 0-1,0 0 1,0 0-1,0 1 1,0-1-1,3 3 1,-3-4 3,0 0-1,1 0 1,-1 0-1,0 0 1,1 0-1,-1 0 1,1-1-1,0 1 1,-1-1 0,1 1-1,-1-1 1,1 1-1,0-1 1,-1 0-1,1 0 1,0 0-1,0 0 1,-1 0 0,1 0-1,0 0 1,-1-1-1,4 0 1,-2-1 8,1 1-1,-1-1 1,0 0 0,0 0 0,0 0 0,0-1-1,0 1 1,-1-1 0,1 0 0,2-3 0,3-5 22,0-1 1,0-1 0,-1 0 0,6-16 0,-6 8-34,0 1 0,4-30 0,1 100 0,-9-13 0,-3-24 0,1 1 0,0 0 0,1 0 0,1 0 0,0-1 0,9 23 0,3-22-2209,-13-13 1602,0 0-1,0-1 1,0 1 0,1 0-1,-1-1 1,0 0-1,0 1 1,0-1 0,1 0-1,-1 0 1,0 0 0,0 0-1,1-1 1,-1 1 0,0-1-1,0 1 1,0-1 0,0 0-1,0 0 1,4-2 0,5-8-9061</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8.138"/>
    </inkml:context>
    <inkml:brush xml:id="br0">
      <inkml:brushProperty name="width" value="0.025" units="cm"/>
      <inkml:brushProperty name="height" value="0.025" units="cm"/>
    </inkml:brush>
  </inkml:definitions>
  <inkml:trace contextRef="#ctx0" brushRef="#br0">65 1 18770,'0'0'5797,"0"51"-5316,1-24 63,7 2-191,6-1-225,-1-4-64,0-2-288,-1-5-833,-1-4-513,-6-6-416,-5-3-672</inkml:trace>
  <inkml:trace contextRef="#ctx0" brushRef="#br0" timeOffset="1">1 97 9993,'0'0'15920,"40"-17"-15856,-13 11-225,1-2-1632,-1-2-2115,-6 1-2050,-1-4-4291</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8.667"/>
    </inkml:context>
    <inkml:brush xml:id="br0">
      <inkml:brushProperty name="width" value="0.025" units="cm"/>
      <inkml:brushProperty name="height" value="0.025" units="cm"/>
    </inkml:brush>
  </inkml:definitions>
  <inkml:trace contextRef="#ctx0" brushRef="#br0">19 69 12620,'0'0'6486,"0"9"-5381,0 92 1075,-1-47-175,2 0 0,14 98 0,-9-140-746,0-22 74,2-23-167,-6 6-1099,-1 0 0,-1 0 0,-1 0 0,-1 0 0,-2 0 0,-1 0 0,0 1 0,-13-34 0,18 60-68,0-1 0,-1 0-1,1 0 1,0 0 0,0 0 0,0 0 0,-1 1-1,1-1 1,0 0 0,-1 0 0,1 1-1,-1-1 1,1 0 0,-1 0 0,1 1 0,-1-1-1,0 1 1,1-1 0,-1 0 0,0 1 0,1-1-1,-1 1 1,0-1 0,0 1 0,1 0 0,-3-1-1,-3 21-70,7 38-42,-1-57 117,0 1-1,0-1 0,0 0 1,1 0-1,-1 1 1,1-1-1,-1 0 0,0 0 1,1 0-1,0 0 1,-1 1-1,1-1 0,0 0 1,0 0-1,-1 0 0,1-1 1,0 1-1,0 0 1,0 0-1,0 0 0,0-1 1,0 1-1,0 0 1,0-1-1,1 1 0,-1-1 1,0 1-1,0-1 1,0 0-1,1 1 0,-1-1 1,0 0-1,0 0 1,1 0-1,-1 0 0,0 0 1,0 0-1,1 0 1,-1-1-1,0 1 0,0 0 1,1-1-1,0 0 1,2-1 6,0 0 0,0 0 1,-1 0-1,1 0 1,-1-1-1,1 1 1,-1-1-1,0 0 1,0 0-1,-1 0 1,6-7-1,-1-5-9,0 0 0,0-1 0,-2 0 0,5-19 0,13-34 0,-12 54 0,-6 24 0,-1 33 0,-4-37 0,0 51 5,3 48 0,-3-95-12,2 0 1,-1 0 0,1 0-1,1 0 1,-1 0-1,2-1 1,-1 1-1,9 13 1,-11-20-234,1 0 0,-1 0 0,1 0 0,0 0-1,0-1 1,0 1 0,0-1 0,0 1 0,1-1 0,-1 0 0,3 2 0,-4-3-246,0 0 0,0 1 0,0-1 0,0 0 0,0 0 1,0 0-1,0 1 0,-1-1 0,1 0 0,0 0 0,0-1 0,0 1 1,0 0-1,0 0 0,0 0 0,0-1 0,-1 1 0,1 0 0,0-1 1,0 1-1,0 0 0,1-2 0,6-10-10522</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9.275"/>
    </inkml:context>
    <inkml:brush xml:id="br0">
      <inkml:brushProperty name="width" value="0.025" units="cm"/>
      <inkml:brushProperty name="height" value="0.025" units="cm"/>
    </inkml:brush>
  </inkml:definitions>
  <inkml:trace contextRef="#ctx0" brushRef="#br0">0 0 14286,'0'0'15855,"57"77"-15631,-37-47-160,-1-2-32,1-5-737,-2-5-1761,-3-9-1570,-5-9-1249,-1 0-3331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26.953"/>
    </inkml:context>
    <inkml:brush xml:id="br0">
      <inkml:brushProperty name="width" value="0.025" units="cm"/>
      <inkml:brushProperty name="height" value="0.025" units="cm"/>
    </inkml:brush>
  </inkml:definitions>
  <inkml:trace contextRef="#ctx0" brushRef="#br0">105 118 16143,'0'0'1212,"12"0"-497,518-37 6156,-368 20-6455,-91 13-98,37-5 544,-106 9-568,-6 0 143,-288 5 617,-225-5-645,498-1-285,15 1-11,7 0-5,32 0-31,447-12 67,-280 4-101,-197 8-34,44 0 3,-49 0-12,1 0 0,-1 0 0,0 0 0,0 0 0,0 0 0,0-1 0,0 1-1,0 0 1,1 0 0,-1 0 0,0 0 0,0 0 0,0 0 0,0 0 0,1 0 0,-1 0 0,0 0 0,0 0 0,0 0 0,0 0 0,0 0 0,1 0 0,-1 0 0,0 0 0,0 1 0,0-1 0,0 0 0,0 0 0,1 0 0,-1 0 0,0 0 0,0 0 0,0 0 0,0 0 0,0 0 0,0 1 0,0-1 0,1 0 0,-1 0 0,0 0 0,0 0 0,0 0 0,0 1 0,0-1 0,0 0 0,0 0-1,0 0 1,0 0 0,0 0 0,0 1 0,0-1 0,0 0 0,0 0 0,0 0 0,0 0 0,0 0 0,0 1 0,0-1 0,0 0 0,0 0 0,0 0 0,-25 10 34,-116 24 370,-236 25 1,326-53-248,-272 23 1050,304-31-1046,22-4-53,29-9-78,54-12-148,1 4 0,104-13 1,186-8-727,-293 35 770,47-3-59,-128 11 115,-6 1 11,-18-1 18,-34 1 67,-333 38 948,62-4-515,279-28 90,32-4-2049,29-3-6332,24-6-1594</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9.838"/>
    </inkml:context>
    <inkml:brush xml:id="br0">
      <inkml:brushProperty name="width" value="0.025" units="cm"/>
      <inkml:brushProperty name="height" value="0.025" units="cm"/>
    </inkml:brush>
  </inkml:definitions>
  <inkml:trace contextRef="#ctx0" brushRef="#br0">7 107 13677,'0'0'4804,"-1"-9"-2508,0 6-2589,-4-29 3581,6 27-1209,5 22-1484,34 131 1364,-28-91-1284,4 0 0,2-1 0,2-1 0,30 58-1,-50-113-671,0 1 0,0-1-1,0 0 1,0 0 0,0 1-1,0-1 1,0 0 0,0 0-1,0 0 1,0 1-1,0-1 1,0 0 0,0 0-1,0 0 1,0 1 0,1-1-1,-1 0 1,0 0 0,0 0-1,0 1 1,0-1-1,0 0 1,0 0 0,1 0-1,-1 0 1,0 1 0,0-1-1,0 0 1,1 0 0,-1 0-1,0 0 1,0 0-1,0 0 1,1 0 0,-1 0-1,0 0 1,0 0 0,0 0-1,1 1 1,-1-1 0,0 0-1,0 0 1,0 0-1,1-1 1,-1 1 0,0 0-1,0 0 1,1 0 0,-1 0-1,0 0 1,0 0 0,0 0-1,0 0 1,1 0 0,-1 0-1,0-1 1,0 1-1,0 0 1,1 0 0,-1 0-1,0 0 1,0 0 0,0-1-1,0 1 1,0 0 0,1 0-1,2-25 335,-5-35 137,-27-107-474,17 114 0,2-1 0,-4-97 0,14 149 0,0 0 0,0 0 0,1-1 0,-1 1 0,1 0 0,-1 0 0,1 0 0,0 0 0,0-1 0,0 1 0,0 1 0,0-1 0,0 0 0,1 0 0,-1 0 0,1 0 0,-1 1 0,1-1 0,0 1 0,-1-1 0,1 1 0,0 0 0,0 0 0,0 0 0,0 0 0,0 0 0,0 0 0,0 0 0,0 1 0,1-1 0,3 0 0,3 0 0,0-1 0,0 2 0,1 0 0,-1 0 0,0 0 0,14 3 0,-21-3 0,0 0 0,-1 1 0,1-1 0,-1 0 0,1 0 0,-1 1 0,1-1 0,-1 1 0,0-1 0,1 1 0,-1 0 0,0 0 0,1-1 0,-1 1 0,0 0 0,0 0 0,0 0 0,1 0 0,-1 1 0,0-1 0,0 0 0,-1 0 0,1 1 0,0-1 0,0 0 0,-1 1 0,1-1 0,-1 0 0,1 1 0,-1-1 0,1 1 0,-1-1 0,0 1 0,0-1 0,0 1 0,0 0 0,0-1 0,0 1 0,0-1 0,-1 1 0,1-1 0,0 1 0,-1-1 0,1 1 0,-1-1 0,-1 2 0,-1 5 0,0-2 0,-1 1 0,0 0 0,-1-1 0,1 0 0,-1 0 0,-10 10 0,6-8 0,2-1 0,0 0 0,-1-1 0,0 1 0,0-1 0,0-1 0,-1 0 0,1 0 0,-1 0 0,-1-1 0,-13 4 0,23-8-12,-1 0 0,1 0 1,0 0-1,0 1 0,-1-1 0,1 0 0,0 0 1,-1 0-1,1 0 0,0 0 0,0 0 1,-1 0-1,1 0 0,0 0 0,-1 0 0,1 0 1,0 0-1,0 0 0,-1 0 0,1 0 0,0 0 1,-1 0-1,1 0 0,0-1 0,0 1 0,-1 0 1,1 0-1,0 0 0,0 0 0,-1-1 0,1 1 1,0 0-1,0 0 0,0 0 0,-1-1 1,1 1-1,0 0 0,0 0 0,0-1 0,0 1 1,0 0-1,-1-1 0,1 1 0,0 0 0,0 0 1,0-1-1,0 1 0,0 0 0,0-1 0,0 1 1,0 0-1,0-1 0,0 1 0,0 0 1,0 0-1,0-1 0,0 1 0,1 0 0,-1-1 1,0 1-1,0 0 0,0 0 0,0-1 0,1 1 1,8-15-2587,30-15-11025,-10 14-716</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0.197"/>
    </inkml:context>
    <inkml:brush xml:id="br0">
      <inkml:brushProperty name="width" value="0.025" units="cm"/>
      <inkml:brushProperty name="height" value="0.025" units="cm"/>
    </inkml:brush>
  </inkml:definitions>
  <inkml:trace contextRef="#ctx0" brushRef="#br0">0 264 12556,'0'0'16869,"6"-9"-14835,7-18-1870,-2 0-1,0-1 1,-2 0-1,-1 0 1,-1-1-1,-1 0 1,1-29-1,-7 58-163,7 101-458,-6-93 298,0-1 0,1 0 0,-1 0-1,2 0 1,-1 0 0,0-1 0,1 1-1,1-1 1,-1 1 0,1-1-1,0 0 1,5 5 0,1-4-4313,-2-8-1693,-1-7-1570</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0.541"/>
    </inkml:context>
    <inkml:brush xml:id="br0">
      <inkml:brushProperty name="width" value="0.025" units="cm"/>
      <inkml:brushProperty name="height" value="0.025" units="cm"/>
    </inkml:brush>
  </inkml:definitions>
  <inkml:trace contextRef="#ctx0" brushRef="#br0">0 0 15663,'0'0'10954,"70"23"-9000,-39-5-545,1 8-512,-3 6-609,-4 9-191,-10 8 31,-8 12-32,-7 9 0,-3 11 32,-15 5-128,-4-3-1698,-2-10-3042,0-18-6471</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8.826"/>
    </inkml:context>
    <inkml:brush xml:id="br0">
      <inkml:brushProperty name="width" value="0.025" units="cm"/>
      <inkml:brushProperty name="height" value="0.025" units="cm"/>
    </inkml:brush>
  </inkml:definitions>
  <inkml:trace contextRef="#ctx0" brushRef="#br0">0 0 5765,'0'0'23575,"7"54"-23383,-2-27-128,3-1-32,-1-6-32,1-4 32,0-8-480,-1-6-673,-1-2-1602,-2-4-1761,-1-9-4228</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9.463"/>
    </inkml:context>
    <inkml:brush xml:id="br0">
      <inkml:brushProperty name="width" value="0.025" units="cm"/>
      <inkml:brushProperty name="height" value="0.025" units="cm"/>
    </inkml:brush>
  </inkml:definitions>
  <inkml:trace contextRef="#ctx0" brushRef="#br0">0 16 8680,'0'0'13149,"3"12"-11345,88 322 4047,-76-285-4735,-8-26 325,-14-60-715,-17-58-726,12 57 0,3 0 0,1-1 0,1 0 0,-1-67 0,8 105 0,0-1 0,1 0 0,-1 0 0,1 0 0,-1 1 0,1-1 0,0 0 0,-1 1 0,1-1 0,0 1 0,0-1 0,0 1 0,1-1 0,-1 1 0,0-1 0,0 1 0,1 0 0,-1 0 0,1 0 0,-1 0 0,1 0 0,-1 0 0,1 0 0,0 0 0,-1 1 0,1-1 0,0 1 0,0-1 0,2 0 0,2 0 0,1 0 0,-1 0 0,0 1 0,1 0 0,-1 0 0,0 0 0,10 2 0,-14-1 0,0 0 0,0 0 0,-1 1 0,1-1 0,0 0 0,-1 1 0,1-1 0,-1 1 0,1-1 0,-1 1 0,0 0 0,0 0 0,0 0 0,0-1 0,0 1 0,0 0 0,0 0 0,-1 0 0,1 0 0,-1 0 0,1 1 0,-1-1 0,0 0 0,0 0 0,0 0 0,0 0 0,0 3 0,0 2 0,0 0 0,0 0 0,-1-1 0,0 1 0,0 0 0,-1 0 0,-3 9 0,3-11 0,0-1 0,0 0 0,-1 0 0,1 0 0,-1 0 0,0-1 0,0 1 0,0-1 0,-1 0 0,1 0 0,-1 0 0,0 0 0,0 0 0,0-1 0,0 0 0,0 0 0,0 0 0,-8 2 0,11-4-33,1 0 0,0 0 0,0 0 0,0 0 0,-1 0 0,1 0 0,0-1 0,0 1 0,0 0 0,0 0 0,0 0 0,-1 0 0,1-1 0,0 1 0,0 0 0,0 0 0,0 0 0,0-1 0,0 1 0,0 0 0,0 0 0,0 0 0,0-1 0,0 1 0,0 0 0,-1 0 0,2 0-1,-1-1 1,0 1 0,0 0 0,0 0 0,0 0 0,0-1 0,0 1 0,0 0 0,0 0 0,0 0 0,0-1 0,0 1 0,0 0 0,0 0 0,1 0 0,-1 0 0,0-1 0,0 1 0,0 0 0,0 0 0,1 0 0,-1 0 0,0 0 0,0-1 0,0 1 0,1 0 0,7-10-4152,22-10-9311,-11 12 1090</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9.807"/>
    </inkml:context>
    <inkml:brush xml:id="br0">
      <inkml:brushProperty name="width" value="0.025" units="cm"/>
      <inkml:brushProperty name="height" value="0.025" units="cm"/>
    </inkml:brush>
  </inkml:definitions>
  <inkml:trace contextRef="#ctx0" brushRef="#br0">64 60 7719,'0'0'22624,"-9"5"-22298,8-4-300,-36 28 163,35-28-156,1 1 0,0-1-1,-1 0 1,1 1 0,0-1 0,0 1-1,0-1 1,0 1 0,0 0-1,0-1 1,1 1 0,-1 0-1,0 0 1,1-1 0,0 1-1,-1 0 1,1 0 0,0 0-1,0 0 1,0 0 0,0 0-1,0-1 1,0 1 0,1 0-1,-1 0 1,1 0 0,-1 0-1,1-1 1,1 4 0,-1-4-18,0 0 0,1 0 0,-1 0 0,0 0 0,0 0 0,1 0 0,-1 0 0,0-1 0,1 1 0,-1-1 0,1 1 0,-1-1 0,0 1 0,1-1 0,-1 0 0,1 0 0,-1 0 0,1 0 0,0 0 0,-1 0 0,1 0 0,-1 0 0,1-1 0,-1 1 0,0 0 0,1-1 0,-1 1 0,1-1 0,1-1 0,2 0 25,0 0 1,0-1-1,-1 1 1,1-1-1,-1 0 1,0 0-1,6-6 1,-6 4-33,1-1 1,-1 0 0,0 0-1,0 0 1,-1 0-1,0 0 1,0-1-1,-1 1 1,0-1-1,0 0 1,0 0-1,-1 0 1,0 0-1,0-13 1,0 19-9,-1 0 0,0 1 0,0-1 0,-1 0 0,1 0 0,0 1 0,0-1 0,0 0 0,0 1 0,-1-1 0,1 0 0,0 1 0,0-1 0,-1 0 0,1 1 0,-1-1 0,1 1 0,-1-1 0,1 1 0,-1-1 0,1 1 0,-1-1 0,1 1 0,-1-1 0,1 1 0,-1 0 0,0-1 0,1 1 0,-1 0 0,0-1 0,1 1 0,-1 0 0,0 0 0,1 0 0,-1 0 0,0 0 0,1 0 0,-1 0 0,0 0 0,0 0 0,1 0 0,-1 0 0,0 0 0,1 0 0,-1 0 0,0 1 0,-1 0 0,-1 0 0,0 0 0,-1 0 0,1 0 0,0 1 0,0-1 0,0 1 0,0 0 0,-4 3 0,4-2-21,0 0 1,1 0-1,-1 0 0,1 0 1,-1 0-1,1 0 1,0 1-1,0-1 0,0 1 1,1-1-1,-1 1 0,1 0 1,0-1-1,-1 6 0,11-12-7169,5-13-524</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0.180"/>
    </inkml:context>
    <inkml:brush xml:id="br0">
      <inkml:brushProperty name="width" value="0.025" units="cm"/>
      <inkml:brushProperty name="height" value="0.025" units="cm"/>
    </inkml:brush>
  </inkml:definitions>
  <inkml:trace contextRef="#ctx0" brushRef="#br0">1 0 6534,'0'0'21573,"10"5"-20169,-1-1-1289,0 0 1,0 0 0,-1 1-1,0 0 1,0 1 0,0-1-1,-1 1 1,0 1 0,0 0-1,-1 0 1,1 0 0,-1 0-1,-1 1 1,0 0 0,0 1-1,0-1 1,4 12 0,-6-3-118,0 0 1,0 0 0,-2 0 0,0 0-1,-1 1 1,-1-1 0,0 0 0,-2 0 0,-8 33-1,7-35-1216,-1 0 0,-1 0 0,-9 18 0,-4-3-5952</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0.882"/>
    </inkml:context>
    <inkml:brush xml:id="br0">
      <inkml:brushProperty name="width" value="0.025" units="cm"/>
      <inkml:brushProperty name="height" value="0.025" units="cm"/>
    </inkml:brush>
  </inkml:definitions>
  <inkml:trace contextRef="#ctx0" brushRef="#br0">9 0 9129,'0'0'19506,"2"66"-18449,-4-35-320,-1 2-513,0 3-160,1-5-192,2-5-993,0-8-1762,0-12-1441,6-6-1954</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1.380"/>
    </inkml:context>
    <inkml:brush xml:id="br0">
      <inkml:brushProperty name="width" value="0.025" units="cm"/>
      <inkml:brushProperty name="height" value="0.025" units="cm"/>
    </inkml:brush>
  </inkml:definitions>
  <inkml:trace contextRef="#ctx0" brushRef="#br0">27 9 9865,'0'9'8729,"-5"130"-1570,-4 9-4235,-4 125 323,19-358-2995,3 2 1,36-150-1,-40 209-219,-1 4-131,13-49-145,-15 64 230,-1 1 0,1-1 0,0 1 0,0-1 0,0 1 0,1 0 0,-1 0 0,1 0 0,0 0 0,0 0 0,5-3 0,-7 6 1,0 0 1,1 0-1,-1 0 0,1 0 0,-1 0 0,1 1 1,-1-1-1,1 0 0,0 1 0,-1-1 0,1 1 1,0 0-1,-1-1 0,1 1 0,0 0 1,0 0-1,-1 0 0,1 0 0,0 1 0,-1-1 1,1 0-1,0 1 0,-1-1 0,1 1 0,0 0 1,-1-1-1,1 1 0,-1 0 0,1 0 0,-1 0 1,1 0-1,-1 0 0,0 0 0,0 0 1,0 1-1,1-1 0,-1 0 0,0 1 0,0-1 1,-1 1-1,1-1 0,0 1 0,0-1 0,0 4 1,3 2 1,-1 1 0,0 0 0,0 0 1,-1 0-1,0 1 0,-1-1 0,2 15 1,-4-17 56,0 0 1,0 0-1,0 0 1,0 0 0,-1 0-1,0 0 1,-1 0-1,1-1 1,-1 1-1,0-1 1,0 0 0,-1 0-1,0 0 1,0 0-1,0 0 1,0-1 0,-9 7-1,6-5-36,1-1 0,-1-1 0,0 0 0,0 0 0,0 0-1,0-1 1,-1 1 0,0-2 0,1 1 0,-1-1 0,0-1 0,0 1 0,-11-1 0,19 0-107,-1-1 0,1 0 1,0 0-1,0 0 1,0 0-1,0 0 1,0 0-1,-1 0 1,1 0-1,0 0 0,0 0 1,0 0-1,0 0 1,-1 0-1,1 0 1,0 0-1,0-1 1,0 1-1,0 0 0,0 0 1,-1 0-1,1 0 1,0 0-1,0 0 1,0 0-1,0 0 1,0 0-1,0-1 0,-1 1 1,1 0-1,0 0 1,0 0-1,0 0 1,0 0-1,0-1 1,0 1-1,0 0 1,0 0-1,0 0 0,0 0 1,0 0-1,0-1 1,0 1-1,0 0 1,0 0-1,0 0 1,0 0-1,0-1 0,0 1 1,0 0-1,0 0 1,0 0-1,8-11-3964,13-8-4635,4 4-4758</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1.707"/>
    </inkml:context>
    <inkml:brush xml:id="br0">
      <inkml:brushProperty name="width" value="0.025" units="cm"/>
      <inkml:brushProperty name="height" value="0.025" units="cm"/>
    </inkml:brush>
  </inkml:definitions>
  <inkml:trace contextRef="#ctx0" brushRef="#br0">104 1 6022,'0'0'19832,"-5"9"-18209,-22 30-135,-20 29 1019,43-63-2377,1 1-1,0 0 1,1-1-1,-1 1 1,1 0-1,0 1 1,0-1-1,1 0 1,-2 10-1,4-15-129,-1 0 0,1 0 0,-1-1 0,1 1 0,0 0 0,-1 0 0,1-1 0,0 1 0,-1-1 0,1 1 0,0 0 0,0-1 0,0 0 0,-1 1 0,1-1 0,0 1 0,0-1 0,0 0 0,0 0 0,0 1 0,0-1 0,0 0 0,-1 0 0,1 0 0,0 0 0,0 0 0,0 0 0,0 0 0,0 0 0,0-1 0,0 1 0,0 0 0,0-1 0,-1 1 0,1 0 0,2-2 0,35-12 0,-33 10 0,0-1 0,0 1 0,0-1 0,-1 0 0,1 0 0,-1 0 0,-1-1 0,1 0 0,-1 1 0,0-1 0,0 0 0,0-1 0,-1 1 0,0 0 0,-1-1 0,1 1 0,-1-1 0,0 0 0,-1-6 0,0 12-3,0 1-1,0-1 1,0 1 0,-1-1 0,1 1-1,0 0 1,0-1 0,-1 1-1,1-1 1,0 1 0,-1 0-1,1-1 1,0 1 0,-1 0 0,1 0-1,-1-1 1,1 1 0,-1 0-1,1 0 1,-1-1 0,1 1 0,-1 0-1,1 0 1,0 0 0,-1 0-1,1 0 1,-1 0 0,1 0 0,-1 0-1,0 0 1,1 0 0,-1 0-1,1 0 1,0 0 0,-1 0-1,1 0 1,-1 1 0,1-1 0,-1 0-1,1 0 1,-1 0 0,1 1-1,-1-1 1,1 0 0,0 1 0,-1-1-1,-22 16-1208,20-9-1565,2-3-3553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3.442"/>
    </inkml:context>
    <inkml:brush xml:id="br0">
      <inkml:brushProperty name="width" value="0.025" units="cm"/>
      <inkml:brushProperty name="height" value="0.025" units="cm"/>
    </inkml:brush>
  </inkml:definitions>
  <inkml:trace contextRef="#ctx0" brushRef="#br0">1 13 4548,'7'-10'13249,"1"7"-5297,13 16-1495,18 39-8411,-31-41 4021,-1-1-1997,1 0 1,0-1-1,1 0 1,0-1-1,0 0 1,13 8-1,-19-13-75,1-1 0,-1 0 0,1 0 0,0 0-1,-1 0 1,1-1 0,0 1 0,0-1-1,0 0 1,0 0 0,0-1 0,0 1 0,1-1-1,-1 0 1,0 0 0,0 0 0,0-1-1,0 1 1,0-1 0,0 0 0,0 0 0,5-2-1,8-14-1646,-7-19-6385,-7 19 3286,4-5-1810</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2.062"/>
    </inkml:context>
    <inkml:brush xml:id="br0">
      <inkml:brushProperty name="width" value="0.025" units="cm"/>
      <inkml:brushProperty name="height" value="0.025" units="cm"/>
    </inkml:brush>
  </inkml:definitions>
  <inkml:trace contextRef="#ctx0" brushRef="#br0">180 0 11371,'0'0'18006,"11"9"-17109,-6-5-822,2 1 53,-1 0 0,0 0 0,0 1 0,0 0 0,0 0 0,-1 0 1,0 1-1,0 0 0,-1-1 0,0 2 0,0-1 0,-1 0 0,0 1 0,3 8 1,-4 3-61,-1 0 1,0 1-1,-1-1 1,-1 0-1,-1 0 1,-1 0-1,-1 0 1,0 0-1,-1-1 1,-1 0-1,-1 0 1,-18 34 0,6-17-657,-40 57 1,-29 16-4692,35-51-3140</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5.877"/>
    </inkml:context>
    <inkml:brush xml:id="br0">
      <inkml:brushProperty name="width" value="0.025" units="cm"/>
      <inkml:brushProperty name="height" value="0.025" units="cm"/>
    </inkml:brush>
  </inkml:definitions>
  <inkml:trace contextRef="#ctx0" brushRef="#br0">0 1 5221,'0'0'6059,"0"10"-4447,2 19-1121,0 1 0,2-1 1,1-1-1,1 1 0,12 32 0,-11-38-619,0 1 0,-2 0-1,-1 0 1,-1 0 0,-1 1 0,-1-1 0,-3 31-1,4 47-473,1-27-2681,-3-41-1271</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6.235"/>
    </inkml:context>
    <inkml:brush xml:id="br0">
      <inkml:brushProperty name="width" value="0.025" units="cm"/>
      <inkml:brushProperty name="height" value="0.025" units="cm"/>
    </inkml:brush>
  </inkml:definitions>
  <inkml:trace contextRef="#ctx0" brushRef="#br0">22 0 4933,'0'0'1537,"-12"94"-480,6-40-480,3 1-417,2 3-128,1 0-64,0-2-288,0-3-481,0-3-160,5-5 64,-2-1-1762</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6.577"/>
    </inkml:context>
    <inkml:brush xml:id="br0">
      <inkml:brushProperty name="width" value="0.025" units="cm"/>
      <inkml:brushProperty name="height" value="0.025" units="cm"/>
    </inkml:brush>
  </inkml:definitions>
  <inkml:trace contextRef="#ctx0" brushRef="#br0">28 1 12748,'-2'14'2413,"-5"28"-1078,-10 76 2066,16-107-4053,1 1 1,0 0-1,0 0 1,4 14 0,7 60-8306,-12 49 9335,-1-51-207,-3 91 5092,1 30-2083,11-69-7582,-2-54-2928,-3-39 3636</inkml:trace>
  <inkml:trace contextRef="#ctx0" brushRef="#br0" timeOffset="1">28 1546 1313,'-1'75'2953,"0"52"2094,25 207 0,0-153-4005,-15-61-4566,-9-97-1083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7.279"/>
    </inkml:context>
    <inkml:brush xml:id="br0">
      <inkml:brushProperty name="width" value="0.025" units="cm"/>
      <inkml:brushProperty name="height" value="0.025" units="cm"/>
    </inkml:brush>
  </inkml:definitions>
  <inkml:trace contextRef="#ctx0" brushRef="#br0">21 104 5285,'-1'-9'59,"2"5"243,-3-43-404,-2 21 2379,-6 9 3825,8 21-1579,-1 20-3057,3 280 2785,0-165-6167,0 1-6643,0-107-4456</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2.281"/>
    </inkml:context>
    <inkml:brush xml:id="br0">
      <inkml:brushProperty name="width" value="0.025" units="cm"/>
      <inkml:brushProperty name="height" value="0.025" units="cm"/>
    </inkml:brush>
  </inkml:definitions>
  <inkml:trace contextRef="#ctx0" brushRef="#br0">0 0 5125,'0'0'14760,"5"7"-14098,-2-3-611,0 0 0,0 0-1,0-1 1,1 1 0,-1-1-1,1 0 1,0 0 0,0 0 0,0-1-1,0 1 1,0-1 0,9 3-1,14-2-2636,2-12-3905,-12 1-705</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2.624"/>
    </inkml:context>
    <inkml:brush xml:id="br0">
      <inkml:brushProperty name="width" value="0.025" units="cm"/>
      <inkml:brushProperty name="height" value="0.025" units="cm"/>
    </inkml:brush>
  </inkml:definitions>
  <inkml:trace contextRef="#ctx0" brushRef="#br0">0 126 1121</inkml:trace>
  <inkml:trace contextRef="#ctx0" brushRef="#br0" timeOffset="1">503 107 8072,'0'0'2050,"56"-24"-257,-21 6-287,2-1-1026,6 1-512,2 3-737,1 4-960,0 10-1506,-1 1 672,-6 4-1120</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2.979"/>
    </inkml:context>
    <inkml:brush xml:id="br0">
      <inkml:brushProperty name="width" value="0.025" units="cm"/>
      <inkml:brushProperty name="height" value="0.025" units="cm"/>
    </inkml:brush>
  </inkml:definitions>
  <inkml:trace contextRef="#ctx0" brushRef="#br0">1 17 2466,'17'14'1829,"31"18"3223,-47-31-4910,0 0-1,1 0 1,-1-1-1,1 1 0,-1-1 1,1 1-1,-1-1 1,1 0-1,0 1 1,-1-1-1,1 0 1,-1 0-1,1 0 1,0 0-1,-1-1 1,1 1-1,-1 0 1,1-1-1,-1 1 1,1-1-1,-1 1 1,1-1-1,-1 0 1,1 1-1,-1-1 1,0 0-1,0 0 1,1 0-1,1-2 1,3-4-76,1 0 0,0 1 1,0-1-1,0 1 1,15-8-1,-20 13-46,0-1 0,0 1 0,1 0 0,-1 0 0,0 1 0,0-1 0,1 0 0,-1 1 0,0-1 0,1 1 0,-1 0-1,0 0 1,1 0 0,-1 0 0,0 0 0,1 0 0,-1 1 0,1-1 0,-1 1 0,0 0 0,0-1 0,0 1 0,1 0 0,-1 0 0,0 1 0,0-1 0,0 0 0,2 3-1,12 11 1322,-13-12-909,-1 1 0,1-1 0,1 0-1,-1 0 1,0 0 0,1 0 0,0-1 0,-1 1 0,1-1 0,0 0 0,0 0 0,1 0 0,-1-1-1,0 0 1,0 1 0,1-1 0,-1-1 0,1 1 0,-1-1 0,0 0 0,9 0 0,-7-1-248,28 1 794,-33 1-1002,0-1-1,0 0 1,0 0-1,0 1 0,0-1 1,0 0-1,0 1 1,0-1-1,0 1 0,0 0 1,0-1-1,0 1 1,0 0-1,0-1 0,-1 1 1,1 0-1,0 0 1,-1 0-1,1 0 0,0 0 1,-1 0-1,1 0 1,-1 0-1,1 0 0,0 2 1,-1-1-2864</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4.855"/>
    </inkml:context>
    <inkml:brush xml:id="br0">
      <inkml:brushProperty name="width" value="0.025" units="cm"/>
      <inkml:brushProperty name="height" value="0.025" units="cm"/>
    </inkml:brush>
  </inkml:definitions>
  <inkml:trace contextRef="#ctx0" brushRef="#br0">1 0 5317,'0'0'-1025</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5.194"/>
    </inkml:context>
    <inkml:brush xml:id="br0">
      <inkml:brushProperty name="width" value="0.025" units="cm"/>
      <inkml:brushProperty name="height" value="0.025" units="cm"/>
    </inkml:brush>
  </inkml:definitions>
  <inkml:trace contextRef="#ctx0" brushRef="#br0">52 0 993,'-44'2'2082,"41"-2"-1345,1 0-673,-1-1-321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6.515"/>
    </inkml:context>
    <inkml:brush xml:id="br0">
      <inkml:brushProperty name="width" value="0.025" units="cm"/>
      <inkml:brushProperty name="height" value="0.025" units="cm"/>
    </inkml:brush>
  </inkml:definitions>
  <inkml:trace contextRef="#ctx0" brushRef="#br0">194 0 16303,'-10'3'4325,"6"-2"-3757,-22 7 1454,0 0 0,-24 13 0,45-20-1770,0 1 1,0 1-1,0-1 0,0 1 1,1 0-1,0 0 0,-1 0 0,1 0 1,0 1-1,0-1 0,1 1 1,-1 0-1,1 1 0,0-1 0,0 0 1,0 1-1,1 0 0,0 0 1,-3 6-1,5-10-245,0 0 1,1-1-1,-1 1 0,0 0 1,0 0-1,1 0 0,-1 0 1,0 0-1,1 0 1,-1-1-1,1 1 0,-1 0 1,1 0-1,-1 0 0,1-1 1,0 1-1,-1 0 1,1-1-1,0 1 0,0-1 1,-1 1-1,1-1 0,0 1 1,0-1-1,0 1 1,0-1-1,-1 0 0,1 0 1,0 1-1,0-1 0,0 0 1,0 0-1,0 0 1,0 0-1,1 0 0,43 1 174,-36-1-168,2 0-193,0-1-1,0-1 1,-1 0-1,1-1 1,-1 0-1,1 0 1,-1-1-1,0 0 1,13-8 0,-16 8 48,0 0 1,-1 0 0,0-1 0,1 1 0,-1-2 0,-1 1-1,1-1 1,-1 1 0,0-2 0,0 1 0,-1 0 0,0-1-1,6-13 1,-20 34 27,5-7 195,0 1 0,0-1 1,0 1-1,-4 12 1,8-18-79,0 0 0,0 1 0,0-1 0,0 0 0,1 0 0,-1 1 1,1-1-1,-1 0 0,1 1 0,0-1 0,0 0 0,0 1 1,1-1-1,-1 0 0,0 1 0,1-1 0,0 0 0,-1 1 1,1-1-1,0 0 0,0 0 0,0 0 0,0 0 0,1 0 0,-1 0 1,0 0-1,1 0 0,0 0 0,-1-1 0,1 1 0,0-1 1,0 1-1,0-1 0,3 2 0,1-1-470,1 0-1,0 0 1,0 0 0,0-1 0,0 0-1,0-1 1,0 0 0,0 0-1,0 0 1,13-3 0,-13 1-518,0 0-1,0 0 1,0-1-1,0 1 1,-1-2 0,1 1-1,-1-1 1,0 0-1,0 0 1,0-1 0,0 0-1,-1 0 1,9-10-1,12-19-5440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3.785"/>
    </inkml:context>
    <inkml:brush xml:id="br0">
      <inkml:brushProperty name="width" value="0.025" units="cm"/>
      <inkml:brushProperty name="height" value="0.025" units="cm"/>
    </inkml:brush>
  </inkml:definitions>
  <inkml:trace contextRef="#ctx0" brushRef="#br0">177 0 10762,'0'0'18973,"-7"12"-17377,-22 37-1233,2 1 1,-29 80-1,43-95-305,2 1 0,1 0-1,2 1 1,1 0-1,-2 44 1,14-51-2483,-5-29 2283,0-1 0,1 1 0,-1 0 0,1-1 0,-1 1-1,1-1 1,-1 1 0,1-1 0,-1 0 0,1 1 0,-1-1 0,1 1 0,0-1 0,-1 0 0,1 0-1,0 1 1,-1-1 0,1 0 0,0 0 0,-1 0 0,1 0 0,0 0 0,0 0 0,-1 0 0,1 0-1,0 0 1,-1 0 0,1 0 0,0 0 0,-1 0 0,1-1 0,0 1 0,-1 0 0,1 0 0,0-1-1,-1 1 1,1 0 0,-1-1 0,2 0 0,15-13-7540</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6.054"/>
    </inkml:context>
    <inkml:brush xml:id="br0">
      <inkml:brushProperty name="width" value="0.025" units="cm"/>
      <inkml:brushProperty name="height" value="0.025" units="cm"/>
    </inkml:brush>
  </inkml:definitions>
  <inkml:trace contextRef="#ctx0" brushRef="#br0">39 46 5894,'0'0'12726,"0"8"-11498,0 6-2004,0-1 4252,0-43 2926,0 30-6156,0 11-92,-2 70 268,16-108 229,-10 11-379,-1-1-1,-1 1 0,-1-1 0,0-19 0,-3 33-79,-3 10-11,-4 10 7,0 16 25,-6 51 1,23-154-214,-3 42 0,-3 25 0,-2 9 0,-10 98 0,7-77 0,4-107 0,-2 44 0,0 31 0,1 12 0,-3 77 0,0-62 0,2-59 0,4-70 0,-4 134 0,1 17 0,0-32 0,1-14 0,20-115 0,-27 272 0,6-278 0,-16 237-208,16-110-124,-2 8-802,-4-8-3886,-3-3-4397</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4.830"/>
    </inkml:context>
    <inkml:brush xml:id="br0">
      <inkml:brushProperty name="width" value="0.025" units="cm"/>
      <inkml:brushProperty name="height" value="0.025" units="cm"/>
    </inkml:brush>
  </inkml:definitions>
  <inkml:trace contextRef="#ctx0" brushRef="#br0">1 544 1666,'0'0'8829,"21"16"-4713,80-67 2103,-86 44-5947,1 0 0,-1-2-1,19-13 1,-20 12-250,0 1 0,1 1 0,19-9 0,19 2 52,-43 13-12,1-1 0,0 0 0,-1 0-1,0-1 1,0-1 0,11-6 0,15-10 417,73-31-1,-59 31-245,131-65 24,2 25 104,-77 28-333,-62 10 103,-17 7 48,-11 9-1360,22-12-4051,-36 18 4606,-1 0 0,1 0-1,0 0 1,-1 0-1,1-1 1,-1 1 0,1-1-1,-1 1 1,0-1-1,1 1 1,-1-1 0,0 0-1,0 0 1,0 1-1,-1-1 1,2-3 0,-1-2-4088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5.224"/>
    </inkml:context>
    <inkml:brush xml:id="br0">
      <inkml:brushProperty name="width" value="0.025" units="cm"/>
      <inkml:brushProperty name="height" value="0.025" units="cm"/>
    </inkml:brush>
  </inkml:definitions>
  <inkml:trace contextRef="#ctx0" brushRef="#br0">80 24 4324,'0'0'4063,"-8"-2"-2302,-1-1-1008,-26-8 910,7 7 6966,69 5-7219,161-5 549,-201 4-1943,0 0-1,-1-1 1,1 1 0,0 1-1,-1-1 1,1 0 0,0 0-1,-1 0 1,1 0 0,0 0-1,-1 1 1,1-1 0,-1 0-1,1 0 1,0 1 0,-1-1-1,1 1 1,-1-1 0,1 0-1,-1 1 1,1-1 0,-1 1 0,0-1-1,1 1 1,-1-1 0,1 1-1,-1 0 1,0-1 0,0 1-1,1 0 1,-3 24 875,0-19-607,-1 1 1,0-1 0,0 0 0,0-1 0,-8 11-1,-24 26 1047,-36 56 0,51-67-4891,0 1-3928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8.036"/>
    </inkml:context>
    <inkml:brush xml:id="br0">
      <inkml:brushProperty name="width" value="0.025" units="cm"/>
      <inkml:brushProperty name="height" value="0.025" units="cm"/>
    </inkml:brush>
  </inkml:definitions>
  <inkml:trace contextRef="#ctx0" brushRef="#br0">0 60 4260,'135'13'9940,"-84"-10"-9808,-1-3 1,0-2-1,0-1 1,62-14-1,26-9 379,-52 14-7650,150-3-1,-73 17 11130,-90 2 254,1 3-1,-1 2 1,77 22-1,-127-24-4149,1-2 0,0-1 0,27 2 0,-41-6-765,-1 0-1,1 0 1,-1-1-1,0-1 1,1 0 0,14-4-1,-9 1-2289,0 1 1,0 1-1,0 1 0,25-2 1,1 3 862</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8.582"/>
    </inkml:context>
    <inkml:brush xml:id="br0">
      <inkml:brushProperty name="width" value="0.025" units="cm"/>
      <inkml:brushProperty name="height" value="0.025" units="cm"/>
    </inkml:brush>
  </inkml:definitions>
  <inkml:trace contextRef="#ctx0" brushRef="#br0">0 1 2659,'150'14'6280,"74"-9"-9198,-39-1 1024,-61 3 7639,69 2-3494,102 13 7290,-102-3-8675,-135-16-3448,78-6 0,-41-8 174,65-2-9632,-107 14 12761,0 6 5372,5 4-5463,110 25 8146,-154-33-10808,-9-3-1194,-2 0-1301</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7.719"/>
    </inkml:context>
    <inkml:brush xml:id="br0">
      <inkml:brushProperty name="width" value="0.025" units="cm"/>
      <inkml:brushProperty name="height" value="0.025" units="cm"/>
    </inkml:brush>
  </inkml:definitions>
  <inkml:trace contextRef="#ctx0" brushRef="#br0">35 0 14189,'-1'15'2077,"3"278"-6884,2-86 2824,-19-18 2202,8-98 3767,-6-31 1850,11-51-5955,1 0 0,0 1 0,1-1 0,0 1 0,2 16-1,-1 5 707,0-18-400,1 1 1,0 0-1,7 23 1,-6-24-1239,1 0 0,-2 0 0,2 23 0</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8.341"/>
    </inkml:context>
    <inkml:brush xml:id="br0">
      <inkml:brushProperty name="width" value="0.025" units="cm"/>
      <inkml:brushProperty name="height" value="0.025" units="cm"/>
    </inkml:brush>
  </inkml:definitions>
  <inkml:trace contextRef="#ctx0" brushRef="#br0">1 1 10634,'0'0'9129,"6"84"-8489,-4-30 161,-1 12-64,1 9-1,-2 5 1,0 2-64,0 0-353,0-5-224,3-9-32,1-9-768,2-11-1282,0-17-1345,-2-12-2531</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8.714"/>
    </inkml:context>
    <inkml:brush xml:id="br0">
      <inkml:brushProperty name="width" value="0.025" units="cm"/>
      <inkml:brushProperty name="height" value="0.025" units="cm"/>
    </inkml:brush>
  </inkml:definitions>
  <inkml:trace contextRef="#ctx0" brushRef="#br0">43 0 5605,'0'0'7079,"-4"87"-5990,-4-40 256,1 0 705,0-1-1057,0-2-512,3-3-321,3-5-160,1-5-513,0-7-1729,0-3-1633,0-4-5286</inkml:trace>
  <inkml:trace contextRef="#ctx0" brushRef="#br0" timeOffset="1">10 704 13100,'0'50'1730,"-1"3"-1089,-2 0 95,2 1-576,-1-3-127,1-2-33,1-6 32,-2-8-609,2-5-736,0-6-481,0-3-288,0 0-608,0 0 1056,0 4-608</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9.070"/>
    </inkml:context>
    <inkml:brush xml:id="br0">
      <inkml:brushProperty name="width" value="0.025" units="cm"/>
      <inkml:brushProperty name="height" value="0.025" units="cm"/>
    </inkml:brush>
  </inkml:definitions>
  <inkml:trace contextRef="#ctx0" brushRef="#br0">8 1 5669,'0'50'3299,"2"0"-2466,-1-2 32,4-2-288,1-5-481,-2-5-64,-4-4 0,0-2 0,0-2-32,-4-1 224,-3 2 673,0 1-545,3 1-352,3 4-833,-2-2-2562,3 6-3139</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9.431"/>
    </inkml:context>
    <inkml:brush xml:id="br0">
      <inkml:brushProperty name="width" value="0.025" units="cm"/>
      <inkml:brushProperty name="height" value="0.025" units="cm"/>
    </inkml:brush>
  </inkml:definitions>
  <inkml:trace contextRef="#ctx0" brushRef="#br0">106 1 3908,'-8'72'4907,"1"36"-3798,-3 31-2707,-5-47 3757,9-65-789,2 0 1,-2 53 0,7-46-3206,9 66 1,-5-30-1733,-11 37 5472,-1 1-1861,7-8-3391,-21 164 0,4-150 14266,9-43-9196,1 124 0,13-175-1116,-4-18-3445,-2-8-1694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4.156"/>
    </inkml:context>
    <inkml:brush xml:id="br0">
      <inkml:brushProperty name="width" value="0.025" units="cm"/>
      <inkml:brushProperty name="height" value="0.025" units="cm"/>
    </inkml:brush>
  </inkml:definitions>
  <inkml:trace contextRef="#ctx0" brushRef="#br0">0 13 17008,'0'0'9641,"10"1"-7415,20 4-1030,1-3-1,31 0 1,135-15-999,-84 4-121,-93 8-3122,-32 4-5285,-2 0 5801,-19 5-5408</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1.549"/>
    </inkml:context>
    <inkml:brush xml:id="br0">
      <inkml:brushProperty name="width" value="0.025" units="cm"/>
      <inkml:brushProperty name="height" value="0.025" units="cm"/>
    </inkml:brush>
  </inkml:definitions>
  <inkml:trace contextRef="#ctx0" brushRef="#br0">1 1 8392,'0'0'15700,"0"8"-13052,0 2-2271,1 0-1,0 0 1,0 0 0,1 0-1,0-1 1,1 1 0,0-1-1,0 0 1,1 0 0,1 0 0,-1 0-1,1-1 1,1 1 0,0-1-1,13 14 1,-14-17-407,1-1 1,0 0-1,0 0 1,0 0-1,1-1 0,-1 0 1,1 0-1,0 0 1,-1-1-1,11 2 0,1-1-363,-1-2-1,1 0 0,19-1 1,-34-1-343,0 1 1,0-1 0,0 1-1,0-1 1,-1 0 0,1 0-1,0-1 1,0 1 0,-1-1 0,1 1-1,0-1 1,-1 0 0,0 0-1,1 0 1,-1 0 0,0 0 0,0 0-1,3-5 1,10-13-8217</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1.872"/>
    </inkml:context>
    <inkml:brush xml:id="br0">
      <inkml:brushProperty name="width" value="0.025" units="cm"/>
      <inkml:brushProperty name="height" value="0.025" units="cm"/>
    </inkml:brush>
  </inkml:definitions>
  <inkml:trace contextRef="#ctx0" brushRef="#br0">214 0 10570,'0'0'18551,"-8"12"-17217,-24 45-554,-32 79-1,-21 42-26,81-171-878,1-1 0,0 1 0,0 0 0,0 0 0,1 0 0,0 1 1,1-1-1,-1 0 0,1 15 0,1-22 18,0 0-1,-1 0 1,1 1 0,0-1-1,0 0 1,0 0 0,0 1 0,1-1-1,-1 0 1,0 0 0,0 1 0,0-1-1,0 0 1,0 0 0,0 1-1,0-1 1,0 0 0,0 0 0,1 1-1,-1-1 1,0 0 0,0 0 0,0 0-1,1 1 1,-1-1 0,0 0 0,0 0-1,0 0 1,1 0 0,-1 0-1,0 0 1,0 1 0,1-1 0,-1 0-1,0 0 1,0 0 0,1 0 0,-1 0-1,0 0 1,0 0 0,1 0-1,-1 0 1,0 0 0,0 0 0,1 0-1,-1 0 1,0 0 0,0 0 0,1 0-1,-1-1 1,0 1 0,0 0 0,1 0-1,-1 0 1,0 0 0,0 0-1,1-1 1,-1 1 0,0 0 0,0 0-1,0 0 1,1-1 0,14-12-5611,5-9-4067</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2.964"/>
    </inkml:context>
    <inkml:brush xml:id="br0">
      <inkml:brushProperty name="width" value="0.025" units="cm"/>
      <inkml:brushProperty name="height" value="0.025" units="cm"/>
    </inkml:brush>
  </inkml:definitions>
  <inkml:trace contextRef="#ctx0" brushRef="#br0">0 64 13357,'0'0'14371,"8"-9"-12791,-4 5-1407,0-1 0,0 1 0,1-1 0,-1 1 0,1 0 0,0 1-1,0-1 1,0 1 0,1 0 0,-1 0 0,1 1 0,0 0 0,0 0 0,0 0 0,0 1 0,0-1 0,0 1 0,0 1 0,12-1 0,-17 1-173,0 0 0,-1 0 0,1 0 0,0 1 0,0-1 0,0 0 0,0 0 0,0 0 0,0 1 0,0-1 0,-1 0 0,1 1 0,0-1 0,0 1 0,0-1 0,-1 1 0,1 0 0,0-1 0,-1 1 0,1-1 0,0 1 0,-1 0 0,1 0 0,-1-1 0,1 1 0,-1 0 0,1 1 0,0 1 0,-1-1 0,1 1 0,-1-1 0,0 1 0,0-1 0,0 1 0,0-1 0,0 1 0,-1-1 0,0 4 0,-1 1 0,0 0 0,0 0 0,-1 0 0,0-1 0,0 1 0,-6 8 0,-35 27 0,36-36 0,0 0 0,1 1 0,0 0 0,0 0 0,-7 11 0,14-17 0,0-1 0,0 1 0,0-1 0,0 1 0,0-1 0,0 1 0,0-1 0,0 1 0,1-1 0,-1 0 0,0 1 0,0-1 0,0 1 0,1-1 0,-1 0 0,0 1 0,1-1 0,-1 0 0,0 1 0,1-1 0,-1 0 0,0 0 0,1 1 0,-1-1 0,1 0 0,-1 0 0,0 0 0,1 1 0,-1-1 0,1 0 0,-1 0 0,1 0 0,-1 0 0,1 0 0,-1 0 0,1 0 0,-1 0 0,0 0 0,1 0 0,-1 0 0,1 0 0,-1 0 0,1 0 0,0-1 0,32 1 0,-27 0 0,92-5-1126,-31-2-3396,-41 5 1164,-15-1-15534</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5.137"/>
    </inkml:context>
    <inkml:brush xml:id="br0">
      <inkml:brushProperty name="width" value="0.025" units="cm"/>
      <inkml:brushProperty name="height" value="0.025" units="cm"/>
    </inkml:brush>
  </inkml:definitions>
  <inkml:trace contextRef="#ctx0" brushRef="#br0">114 74 7175,'0'0'16527,"-5"3"-15651,5-2-838,-1-1 1,1 1-1,-1-1 1,1 1-1,-1-1 1,1 0-1,-1 1 0,0-1 1,1 0-1,-1 1 1,0-1-1,1 0 1,-1 1-1,0-1 0,1 0 1,-1 0-1,0 0 1,1 0-1,-1 0 1,0 0-1,1 0 0,-1 0 1,0 0-1,0 0 1,1 0-1,-1 0 1,0-1-1,1 1 1,-1 0-1,0 0 0,0-1 1,-6-23 958,-1-13-405,7 36-570,1 0 0,0 0 0,0 0 0,0 0 0,-1 1 0,1-1 0,0 0 0,-1 0 0,1 0 0,-1 0 1,1 1-1,-1-1 0,1 0 0,-1 1 0,1-1 0,-1 0 0,0 1 0,1-1 0,-1 1 0,0-1 0,0 1 1,1-1-1,-1 1 0,0-1 0,0 1 0,0 0 0,0 0 0,0-1 0,1 1 0,-1 0 0,0 0 0,0 0 1,0 0-1,0 0 0,0 0 0,0 0 0,0 0 0,1 0 0,-1 1 0,0-1 0,0 0 0,0 0 0,0 1 1,1-1-1,-1 1 0,0-1 0,0 1 0,0-1 0,1 1 0,-1-1 0,0 1 0,1 0 0,-1-1 0,1 1 1,-1 0-1,1-1 0,-1 1 0,0 1 0,-3 3-2,1-1 0,-1 2 0,1-1 0,0 0 0,1 1-1,-1-1 1,-1 7 0,2-5-19,1 1-1,-1-1 1,2 1 0,-1-1-1,1 11 1,0-17-5,0 0 0,0 0 1,0 0-1,0 0 1,0 0-1,0 0 1,1 0-1,-1 0 0,0 0 1,1 0-1,-1 0 1,0 0-1,1 0 0,-1 0 1,1-1-1,0 1 1,-1 0-1,1 0 0,0 0 1,-1-1-1,1 1 1,0 0-1,0-1 0,-1 1 1,1 0-1,0-1 1,0 1-1,0-1 1,0 0-1,0 1 0,0-1 1,0 0-1,0 1 1,0-1-1,0 0 0,0 0 1,0 0-1,0 0 1,0 0-1,0 0 0,0 0 1,0 0-1,0-1 1,0 1-1,0 0 1,0-1-1,0 1 0,0 0 1,1-1-1,1-1 30,0 1 0,-1-1 0,1 0-1,-1 0 1,1 0 0,-1 0 0,1 0 0,-1-1 0,0 1 0,0 0-1,0-1 1,-1 0 0,1 1 0,-1-1 0,1 0 0,-1 0-1,2-4 1,-1 1 192,-1 0 1,1 1-1,-1-1 0,0 0 0,0 0 0,-1 0 1,0 0-1,-1-9 0,1 15-196,0-1 0,0 1-1,0-1 1,0 1 0,-1 0 0,1-1-1,0 1 1,0-1 0,-1 1 0,1-1 0,0 1-1,-1 0 1,1-1 0,0 1 0,-1 0-1,1-1 1,-1 1 0,1 0 0,0 0-1,-1 0 1,1-1 0,-1 1 0,1 0-1,-1 0 1,1 0 0,-1 0 0,1 0 0,-1 0-1,1-1 1,-1 1 0,1 1 0,-1-1-1,1 0 1,-1 0 0,1 0 0,-1 0-1,1 0 1,-1 0 0,1 0 0,-1 1-1,0-1 1,-18 12 4,15-5-38,1-1 0,1 1 0,-1-1 0,1 1 0,0 0 0,1 0 0,-1 0 0,2 0 0,-1 1 0,1-1 0,0 11 0,1-18 12,-1 0 0,0-1 0,0 1 1,0 0-1,1 0 0,-1-1 0,0 1 1,0 0-1,0 0 0,1-1 0,-1 1 1,0 0-1,1 0 0,-1-1 0,0 1 1,1 0-1,-1 0 0,0 0 0,1 0 1,-1 0-1,0 0 0,1-1 1,-1 1-1,0 0 0,1 0 0,-1 0 1,0 0-1,1 0 0,-1 0 0,0 0 1,1 1-1,-1-1 0,0 0 0,1 0 1,-1 0-1,0 0 0,1 0 0,-1 0 1,0 1-1,1-1 0,-1 0 1,0 0-1,1 1 0,-1-1 0,0 0 1,0 0-1,1 1 0,-1-1 0,0 0 1,0 0-1,0 1 0,0-1 0,1 0 1,-1 1-1,0-1 0,0 0 0,0 1 1,0-1-1,0 0 0,0 1 0,0-1 1,0 1-1,0-1 0,0 0 1,0 1-1,0-1 0,0 0 0,0 1 1,18-24 568,-16 17-545,0 0 1,-1 0 0,0 0 0,0 0-1,0 0 1,0 0 0,-1 0 0,0 0-1,-1 0 1,-1-11 0,2 17-25,0-1 0,0 1 0,0 0 0,0 0 0,0 0 0,0 0 0,0-1 0,0 1 0,0 0 0,-1 0 0,1 0 0,0 0 0,0 0 0,0-1 0,0 1 0,0 0 0,0 0 0,-1 0 0,1 0 0,0 0 0,0 0 0,0 0 0,0 0 0,0-1 0,-1 1 0,1 0 0,0 0 0,0 0 0,0 0 0,0 0 0,-1 0 0,1 0 0,0 0 0,0 0 0,0 0 0,-1 0 0,1 0 0,0 0 0,0 0 0,0 0 0,0 1 0,-1-1 0,1 0 0,0 0 0,0 0 0,0 0 0,-1 0 0,-4 11 0,-2 11 0,4 65 0,6-83 0,4-13 0,4-13 0,-6 3 0,-1 0 0,0 0 0,0-22 0,-6 55 0,-3 17 0,-1 46 0,6-76-35,0-1 0,0 1 1,0-1-1,0 1 0,0-1 0,0 0 0,0 1 0,0-1 1,0 1-1,0-1 0,0 1 0,1-1 0,-1 1 0,0-1 1,0 1-1,0-1 0,1 0 0,-1 1 0,0-1 0,1 1 1,-1-1-1,0 0 0,1 1 0,-1-1 0,1 0 0,-1 0 1,0 1-1,1-1 0,-1 0 0,1 0 0,-1 1 1,1-1-1,-1 0 0,1 0 0,-1 0 0,0 0 0,1 0 1,-1 0-1,1 0 0,-1 0 0,1 0 0,-1 0 0,1 0 1,-1 0-1,1 0 0,-1 0 0,1-1 0,-1 1 0,1 0 1,-1 0-1,1 0 0,-1-1 0,0 1 0,1 0 1,-1 0-1,1-1 0,-1 1 0,0 0 0,1-1 0,-1 1 1,0-1-1,1 0 0,24-24-4529,-9-7-1266</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6.566"/>
    </inkml:context>
    <inkml:brush xml:id="br0">
      <inkml:brushProperty name="width" value="0.025" units="cm"/>
      <inkml:brushProperty name="height" value="0.025" units="cm"/>
    </inkml:brush>
  </inkml:definitions>
  <inkml:trace contextRef="#ctx0" brushRef="#br0">20 90 5990,'0'0'18588,"1"6"-17814,6 19 164,2-19 41,3-20-157,-8 5-604,-1 1 0,0-1 1,0 0-1,0 0 0,-1 0 1,-1-1-1,1 1 0,-2 0 1,1-13-1,-1 21-211,-1 1-1,1-1 1,0 1-1,0-1 1,0 1 0,0-1-1,-1 1 1,1 0 0,0-1-1,0 1 1,-1-1-1,1 1 1,0 0 0,-1-1-1,1 1 1,0 0 0,-1-1-1,1 1 1,0 0 0,-1-1-1,1 1 1,-1 0-1,1 0 1,-1 0 0,1 0-1,-1-1 1,1 1 0,0 0-1,-1 0 1,1 0-1,-1 0 1,1 0 0,-1 0-1,1 0 1,-1 0 0,1 0-1,-1 0 1,1 0-1,-1 1 1,1-1 0,-1 0-1,1 0 1,0 0 0,-1 1-1,1-1 1,-1 0-1,1 0 1,0 1 0,-1-1-1,1 0 1,-1 1 0,1-1-1,0 0 1,0 1-1,-1-1 1,1 1 0,-22 22 186,17-11-196,0 0-1,1 0 1,0 1-1,1-1 0,1 1 1,0 0-1,0 0 1,1 22-1,2-36 4,-1 1-1,0 0 0,0 0 1,1-1-1,-1 1 0,0 0 1,1-1-1,-1 1 1,0 0-1,1 0 0,-1 0 1,1-1-1,-1 1 0,0 0 1,1 0-1,-1 0 1,1 0-1,-1 0 0,0 0 1,1 0-1,-1 0 0,1 0 1,-1 0-1,0 0 1,1 0-1,-1 0 0,1 0 1,-1 0-1,0 0 1,1 1-1,-1-1 0,1 0 1,-1 0-1,0 0 0,1 1 1,-1-1-1,0 0 1,1 0-1,-1 1 0,0-1 1,0 0-1,1 1 0,-1-1 1,0 0-1,0 1 1,0-1-1,1 0 0,-1 1 1,0-1-1,0 0 0,0 1 1,0-1-1,0 1 1,0-1-1,0 0 0,1 1 1,-1-1-1,-1 1 1,1-1-1,0 1 0,0-1 1,0 0-1,0 1 0,0-1 1,0 1-1,0-1 1,19-26 474,-9-38 1047,-10 64-1521,-1 9 0,1 1 0,0 0 0,0 0 0,1-1 0,1 1 0,-1-1 0,2 1 0,-1-1 0,1 0 0,1 1 0,6 12 0,-9-21 0,-1 0 0,0-1 0,1 1 0,-1-1 0,0 1 0,1-1 0,-1 1 0,1-1 0,-1 1 0,1-1 0,-1 1 0,1-1 0,0 1 0,-1-1 0,1 0 0,-1 1 0,1-1 0,0 0 0,-1 0 0,1 0 0,0 1 0,-1-1 0,1 0 0,0 0 0,0 0 0,-1 0 0,1 0 0,0 0 0,0-1 0,12-15 0,-3-30 0,-9 37 0,0 0 0,-1 0 0,0 0 0,0-1 0,-3-12 0,3 21 0,0-1 0,0 1 0,-1-1 0,1 1 0,-1-1 0,1 1 0,-1-1 0,0 1 0,1 0 0,-1-1 0,0 1 0,0 0 0,0 0 0,0 0 0,0-1 0,0 1 0,0 0 0,0 0 0,0 1 0,-1-1 0,1 0 0,0 0 0,-1 1 0,1-1 0,0 0 0,-1 1 0,1-1 0,-1 1 0,1 0 0,-1 0 0,1-1 0,-1 1 0,-2 0 0,2 1 0,0 0 0,0 0 0,0-1 0,1 1 0,-1 0 0,0 1 0,1-1 0,-1 0 0,1 0 0,-1 1 0,1-1 0,-1 1 0,1-1 0,0 1 0,0 0 0,0-1 0,0 1 0,0 0 0,0 0 0,-1 2 0,-17 48 0,16-41 0,-2-5-86,7-21-155,1 4-126,-1 28-97,2 68-5116,-2-58-307,0-10-3237</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1.400"/>
    </inkml:context>
    <inkml:brush xml:id="br0">
      <inkml:brushProperty name="width" value="0.025" units="cm"/>
      <inkml:brushProperty name="height" value="0.025" units="cm"/>
    </inkml:brush>
  </inkml:definitions>
  <inkml:trace contextRef="#ctx0" brushRef="#br0">10 614 3011,'0'0'13677,"-1"5"-12428,-7 20 187,36-27 1361,-19-2-2585,-1 0-1,0-1 0,1 0 0,-2 0 1,1-1-1,-1 0 0,9-9 1,49-56 674,-42 44-623,32-34-178,3 2 0,2 3-1,2 3 1,2 3 0,3 2-1,112-59 1,-158 96-89,0 1-1,1 1 1,1 1 0,-1 2 0,30-6 0,-45 11 8,0 0 0,0 0 0,0 1 1,0 0-1,0 0 0,-1 1 1,1 0-1,0 0 0,0 1 1,0 0-1,-1 0 0,1 0 1,-1 1-1,1 0 0,-1 0 0,0 0 1,0 1-1,-1 0 0,1 1 1,-1-1-1,9 10 0,-10-9 31,15 17 212,0-1 0,2 0 0,22 18 0,-34-33-48,0 0 0,0-1 0,1 0 0,0 0 0,0-1 0,0 0 0,0-1 0,0 0 0,1 0 0,-1-1 0,18 1 1,-17-3-87,0 1 0,1-1 1,-1-1-1,1 0 0,-1-1 1,0 0-1,0-1 1,0 0-1,0-1 0,12-5 1,-8 1-71,0-1 0,0-1 0,-1 0 0,-1-1 0,25-25 0,54-61-1180,-92 101-3419,0 11-257,-8-4-1881</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1.894"/>
    </inkml:context>
    <inkml:brush xml:id="br0">
      <inkml:brushProperty name="width" value="0.025" units="cm"/>
      <inkml:brushProperty name="height" value="0.025" units="cm"/>
    </inkml:brush>
  </inkml:definitions>
  <inkml:trace contextRef="#ctx0" brushRef="#br0">1 1 4356,'0'0'10202,"3"10"-8110,3 4-1595,1-1 0,0 1 0,0-1 0,1-1 0,1 1 0,0-1 0,1-1 0,0 0 0,1 0 0,0-1-1,17 12 1,-13-13-472,0 0 0,0-1-1,1-1 1,0 0-1,1-2 1,-1 1 0,1-2-1,0 0 1,1-1 0,20 1-1,17-3 134,104-10 1,-4-1-106,-143 10-67,0 1 1,1 0-1,-1 1 0,0 0 1,0 1-1,0 1 0,-1 0 1,1 0-1,-1 1 1,0 0-1,11 8 0,5 6-6,0 1 0,39 40 0,15 12 313,-69-64 182,-1-1-1,1 0 1,0-1 0,16 7-1,7 3 976,-33-15-1419,-1 0 1,1 0 0,-1 0 0,1 0-1,-1 0 1,1 1 0,-1-1 0,0 1-1,0-1 1,0 1 0,0-1-1,0 1 1,0 0 0,0-1 0,0 1-1,-1 0 1,1 0 0,-1-1 0,1 1-1,-1 0 1,0 0 0,0 0 0,0 0-1,0 0 1,0 0 0,0-1-1,-1 4 1,1-4-215,0 1 1,-1-1-1,1 1 0,-1-1 0,1 0 0,-1 1 0,0-1 1,1 0-1,-1 1 0,0-1 0,0 0 0,0 0 0,0 0 1,0 0-1,0 0 0,0 0 0,0 0 0,-1 0 1,1 0-1,0 0 0,-3 0 0,-18 5-5412</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2.456"/>
    </inkml:context>
    <inkml:brush xml:id="br0">
      <inkml:brushProperty name="width" value="0.025" units="cm"/>
      <inkml:brushProperty name="height" value="0.025" units="cm"/>
    </inkml:brush>
  </inkml:definitions>
  <inkml:trace contextRef="#ctx0" brushRef="#br0">1 230 10025,'0'0'10250,"12"8"-9038,-8-5-1109,1 1-7,0 0 0,0-1 1,0 0-1,0 0 0,1 0 1,-1-1-1,1 0 0,0 0 1,-1 0-1,1-1 0,0 0 1,0 0-1,0 0 0,0-1 0,0 0 1,1 0-1,8-1 0,228-67 1419,-60 13-1465,-57 28 677,251-20 1,132 31 2055,-378 14-2270,964-34 620,-593 17-814,-427 20-446,-6-1-771,-32-3-3255,-67 7-492,-18-2-2722</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2.967"/>
    </inkml:context>
    <inkml:brush xml:id="br0">
      <inkml:brushProperty name="width" value="0.025" units="cm"/>
      <inkml:brushProperty name="height" value="0.025" units="cm"/>
    </inkml:brush>
  </inkml:definitions>
  <inkml:trace contextRef="#ctx0" brushRef="#br0">185 130 5029,'0'0'-208,"12"-7"1542,52-29 1914,83-45 7800,-147 80-10985,1 1-1,-1-1 1,1 1-1,-1-1 0,1 1 1,-1 0-1,1-1 1,-1 1-1,1 0 0,0-1 1,-1 1-1,1 0 1,-1 0-1,1-1 0,0 1 1,-1 0-1,1 0 1,0 0-1,-1 0 1,1 0-1,0 0 0,-1 0 1,1 0-1,0 0 1,-1 1-1,1-1 0,0 0 1,0 1-1,-11 15 579,-31 25-81,-30 24-54,-87 84 1943,136-126-1775,1 1 0,2 1 1,0 1-1,-24 47 0,39-65-599,0 0-1,1 0 0,0 1 1,-2 13-1,4-21-73,1 0-1,-1 1 1,1-1-1,0 1 1,0-1-1,0 1 1,-1-1-1,1 1 1,1-1-1,-1 0 1,0 1-1,0-1 1,0 1-1,1-1 1,-1 1-1,1-1 1,-1 0-1,1 1 1,0-1-1,-1 0 1,1 1-1,0-1 1,0 0-1,0 0 1,0 0-1,0 0 1,0 0-1,0 0 1,0 0-1,0 0 1,1 0-1,-1-1 1,0 1-1,2 0 1,21 3 12,1-2 0,-1 0-1,1-2 1,0 0 0,37-7 0,-29 4 6,100-6-332,20-2-2528,-3-11-6139,-78 4-3202</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4.435"/>
    </inkml:context>
    <inkml:brush xml:id="br0">
      <inkml:brushProperty name="width" value="0.025" units="cm"/>
      <inkml:brushProperty name="height" value="0.025" units="cm"/>
    </inkml:brush>
  </inkml:definitions>
  <inkml:trace contextRef="#ctx0" brushRef="#br0">64 533 9097,'-7'9'7233,"2"-3"-6341,-30 40 2716,33-43-3288,0 0-1,0 0 1,0 1 0,1-1-1,-1 0 1,1 0 0,0 1-1,0-1 1,0 1 0,1-1-1,-1 1 1,1-1 0,0 1-1,0 0 1,1 5 0,-1-8-226,1 0 0,0 0 0,-1-1 0,1 1 0,0 0 0,0 0 0,-1 0 0,1-1 0,0 1 0,0 0 1,0-1-1,0 1 0,0-1 0,0 1 0,0-1 0,1 1 0,-1-1 0,0 0 0,0 0 0,0 1 0,0-1 0,0 0 1,0 0-1,1 0 0,-1 0 0,0-1 0,0 1 0,0 0 0,0 0 0,0-1 0,2 0 0,38-11 1027,-18 0-822,-1 0 0,-1-2-1,0-1 1,22-19 0,76-78 859,-99 92-1119,165-180-39,-162 170 0,-1 0 0,-1-2 0,-1-1 0,-2 0 0,16-41 0,-42 102 0,1 0 0,1 1 0,2 0 0,1 0 0,1 45 0,3-18 0,2 0 0,14 71 0,-15-119 3,16 61-32,-18-67 10,0 0 0,1 0 1,-1-1-1,1 1 0,-1 0 1,1-1-1,0 1 0,0-1 0,0 1 1,0-1-1,0 1 0,0-1 1,0 0-1,0 1 0,0-1 1,1 0-1,-1 0 0,0 0 0,1 0 1,-1 0-1,1 0 0,-1 0 1,1-1-1,0 1 0,-1 0 1,1-1-1,0 0 0,-1 1 1,1-1-1,0 0 0,0 0 0,-1 0 1,3 0-1,-3-1-273,0 0 0,0 1-1,0-1 1,0-1 0,-1 1-1,1 0 1,0 0 0,-1 0 0,1 0-1,0 0 1,-1-1 0,0 1 0,1 0-1,-1 0 1,0-1 0,1 1 0,-1 0-1,0-1 1,0 1 0,0 0-1,0-1 1,0 1 0,-1 0 0,1-2-1,-8-34-7513,-10 14 327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4.485"/>
    </inkml:context>
    <inkml:brush xml:id="br0">
      <inkml:brushProperty name="width" value="0.025" units="cm"/>
      <inkml:brushProperty name="height" value="0.025" units="cm"/>
    </inkml:brush>
  </inkml:definitions>
  <inkml:trace contextRef="#ctx0" brushRef="#br0">0 20 10282,'0'0'18513,"77"11"-16975,-40-11-545,7-2-545,0-1-256,-2 0-128,-3 2-704,-4-2-1731,-1-6-2593,-5 0-3108</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4.777"/>
    </inkml:context>
    <inkml:brush xml:id="br0">
      <inkml:brushProperty name="width" value="0.025" units="cm"/>
      <inkml:brushProperty name="height" value="0.025" units="cm"/>
    </inkml:brush>
  </inkml:definitions>
  <inkml:trace contextRef="#ctx0" brushRef="#br0">0 149 18578,'0'0'9769,"62"39"-8040,-3-56-415,10-8-578,8-4-511,4 0-161,-3 3-64,-6 5-1089,-8 3-1570,-16 8-2466,-11-3-1825</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5.148"/>
    </inkml:context>
    <inkml:brush xml:id="br0">
      <inkml:brushProperty name="width" value="0.025" units="cm"/>
      <inkml:brushProperty name="height" value="0.025" units="cm"/>
    </inkml:brush>
  </inkml:definitions>
  <inkml:trace contextRef="#ctx0" brushRef="#br0">66 34 9929,'-7'10'10127,"7"-9"-9963,-11 15 2117,0 0-1,-12 28 1,21-40-2004,0 1 0,0 0 0,0 0 0,1-1 1,-1 1-1,1 0 0,0 0 0,1 1 1,-1-1-1,1 0 0,0 0 0,0 0 0,1 0 1,-1 0-1,1 0 0,0 0 0,3 8 1,-2-10-255,0-1 1,0 0-1,0 0 1,0 0 0,1 0-1,-1 0 1,0 0-1,1 0 1,0-1 0,-1 1-1,1-1 1,0 0-1,0 0 1,-1 0 0,1 0-1,0 0 1,0-1-1,0 1 1,0-1 0,0 0-1,0 0 1,0 0-1,0 0 1,4-1 0,4 0-4,0-1 1,0 0 0,0 0 0,0-1 0,16-7 0,-4-1-284,-1-1 0,0 0 0,-1-2 0,0 0 0,-1-2 1,-1 0-1,-1-1 0,0-1 0,-1-1 0,-1 0 0,25-39 0,-88 162-524,-36 106 3940,71-180-2711,-6 21-302,1 0-1,-17 98 1,22-40-5241,12-93-2682</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7.568"/>
    </inkml:context>
    <inkml:brush xml:id="br0">
      <inkml:brushProperty name="width" value="0.025" units="cm"/>
      <inkml:brushProperty name="height" value="0.025" units="cm"/>
    </inkml:brush>
  </inkml:definitions>
  <inkml:trace contextRef="#ctx0" brushRef="#br0">29 396 4965,'8'-8'5781,"-3"5"-5054,42-42 3705,-44 43-3984,-1 0-1,0 0 0,0 0 0,0-1 0,0 1 1,0-1-1,-1 1 0,1-1 0,-1 0 1,0 1-1,0-1 0,0 0 0,0 0 1,0 0-1,0 0 0,-1 0 0,1 0 1,-1 0-1,0-5 0,0 8-356,-1-1-1,1 1 1,-1-1-1,1 1 1,-1 0-1,1-1 1,-1 1-1,1 0 1,-1-1-1,1 1 1,-1 0-1,1-1 1,-1 1-1,1 0 1,-1 0-1,0 0 1,1 0-1,-1 0 1,1 0-1,-1-1 1,0 1-1,1 0 1,-1 1-1,1-1 1,-1 0-1,0 0 1,1 0-1,-1 0 1,1 0-1,-1 1 1,1-1-1,-1 0 1,0 0-1,1 1 1,-1-1-1,1 0 1,-1 2-1,-20 11 518,13-4-469,0 1 0,1 0 0,0 0 0,1 1 0,0-1 1,1 1-1,0 0 0,1 1 0,0-1 0,1 1 0,0 0 1,1 0-1,0 0 0,0 14 0,2-24-133,0 0 1,0 0-1,0 0 0,0-1 1,0 1-1,0 0 1,0 0-1,1 0 0,-1 0 1,1-1-1,-1 1 1,1 0-1,0-1 0,0 1 1,0 0-1,0-1 0,0 1 1,0-1-1,0 0 1,0 1-1,1-1 0,-1 0 1,0 1-1,1-1 0,-1 0 1,1 0-1,-1 0 1,1 0-1,0-1 0,-1 1 1,1 0-1,0-1 0,0 1 1,-1-1-1,1 0 1,0 1-1,0-1 0,0 0 1,-1 0-1,1 0 0,0 0 1,0-1-1,0 1 1,2-1-1,5 0 18,-1-1 0,0 0 0,1 0-1,-1-1 1,0 0 0,0-1 0,-1 1 0,12-8 0,-8 3-34,0 0 1,0-1 0,-1 0-1,0-1 1,0 0-1,-1-1 1,0 0 0,-1 0-1,-1-1 1,0 0-1,0 0 1,-1 0 0,-1-1-1,0 0 1,0 0-1,-2-1 1,1 1-1,-2-1 1,0 0 0,0-16-1,-1 30 11,-1-1 0,0 1 0,0-1 0,0 1 0,0 0 0,0-1-1,1 1 1,-1-1 0,0 1 0,0-1 0,0 1 0,0 0 0,0-1 0,0 1-1,0-1 1,-1 1 0,1 0 0,0-1 0,0 1 0,0-1 0,0 1 0,0 0-1,-1-1 1,1 1 0,0-1 0,0 1 0,-1 0 0,1-1 0,0 1 0,0 0 0,-1 0-1,1-1 1,0 1 0,-1 0 0,1 0 0,-1-1 0,1 1 0,0 0 0,-1 0-1,1 0 1,-1 0 0,1 0 0,0-1 0,-1 1 0,1 0 0,-1 0 0,1 0-1,0 0 1,-1 0 0,1 0 0,-1 0 0,1 1 0,-1-1 0,1 0 0,0 0-1,-1 0 1,0 1 0,0-1 11,-1 2-1,1-1 0,-1 0 0,1 0 1,0 0-1,-1 1 0,1-1 0,0 0 1,0 1-1,0-1 0,0 1 1,-1 2-1,1-1 0,0-1 0,0 0 0,0 1 0,1 0 0,-1-1 0,1 1 0,-1-1 0,1 1 0,0 0 0,0-1 0,0 1 0,0-1 0,1 4 0,0-4-5,-1-1-1,1 0 1,-1 0 0,1 0 0,-1 0-1,1-1 1,0 1 0,-1 0 0,1 0 0,0 0-1,0 0 1,0-1 0,0 1 0,-1 0-1,1-1 1,0 1 0,0-1 0,0 1-1,0-1 1,0 1 0,1-1 0,0 1-1,2-1 14,1 0-1,-1 0 0,0 0 0,1 0 1,-1-1-1,1 1 0,-1-1 0,0 0 1,0 0-1,1-1 0,-1 0 1,0 1-1,0-1 0,6-4 0,9-7 13,-1 0 0,-1-1 0,0-1 0,0-1 0,21-27 0,-29 32-2,0 0 0,-1 0 0,-1-1 1,0 0-1,0-1 0,-1 0 0,-1 0 1,0 0-1,-1 0 0,3-16 0,-7 29-26,0-1-1,0 1 0,1 0 0,-1 0 0,0-1 0,0 1 0,0 0 0,0 0 0,0-1 0,0 1 0,0 0 0,0 0 0,0-1 0,0 1 0,0 0 0,0-1 0,0 1 0,0 0 0,0 0 0,0-1 0,0 1 0,0 0 0,0 0 0,0-1 0,0 1 0,0 0 0,0 0 0,0-1 0,-1 1 0,1 0 0,0 0 1,0 0-1,0-1 0,0 1 0,-1 0 0,1 0 0,0 0 0,0 0 0,-1-1 0,1 1 0,0 0 0,-1 0 0,-9 9 65,-8 22-8,-1 23-59,2 0 0,2 1 0,3 1 0,2 0 0,-1 59 0,7-38 0,5 1 0,2-1 0,17 91 0,-16-148 0,3 27 0,-7-44 0,-2-7 0,-6-26 0,-12-48 0,5 27 0,3-1 0,-10-90 0,22 141-72,0-1 1,0 1-1,0-1 1,0 1-1,0-1 1,1 1-1,-1-1 1,0 1-1,1-1 1,-1 1-1,1-1 1,0 1-1,-1 0 1,1-1-1,0 1 1,0 0-1,0 0 1,0 0-1,0-1 1,0 1-1,0 0 1,0 0-1,0 0 1,1 1-1,-1-1 0,0 0 1,0 0-1,1 1 1,-1-1-1,1 1 1,-1-1-1,1 1 1,-1-1-1,3 1 1,7-1-942,0 0 1,-1 0-1,1 2 1,13 1-1,4-1-1265,19-1-4689,6-2-5370</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7.927"/>
    </inkml:context>
    <inkml:brush xml:id="br0">
      <inkml:brushProperty name="width" value="0.025" units="cm"/>
      <inkml:brushProperty name="height" value="0.025" units="cm"/>
    </inkml:brush>
  </inkml:definitions>
  <inkml:trace contextRef="#ctx0" brushRef="#br0">50 1 13325,'0'0'16682,"-2"14"-15278,-13 57-833,-10 57-2,22-109-526,0 0 0,2 0 1,1 0-1,2 29 0,-1-44-559,0-1 0,1 1 0,-1 0 0,1 0 0,0-1 0,-1 1 0,2-1 0,3 6 1,9 21-6650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8.315"/>
    </inkml:context>
    <inkml:brush xml:id="br0">
      <inkml:brushProperty name="width" value="0.025" units="cm"/>
      <inkml:brushProperty name="height" value="0.025" units="cm"/>
    </inkml:brush>
  </inkml:definitions>
  <inkml:trace contextRef="#ctx0" brushRef="#br0">8 496 9705,'0'0'18257,"77"-12"-17103,-30 3-610,8-4-320,-2-5-160,3-1-32,-9 0-32,-5-2-1025,-14-2-1697,-11 0-1218,-13-3-1729,-4-1-5830</inkml:trace>
  <inkml:trace contextRef="#ctx0" brushRef="#br0" timeOffset="1">0 10 16848,'0'0'9193,"82"-2"-7560,-31 2-864,10 0-545,1 0-128,0 0-320,-4 0-3011,-6-1-3716,-3-5-11402</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8.639"/>
    </inkml:context>
    <inkml:brush xml:id="br0">
      <inkml:brushProperty name="width" value="0.025" units="cm"/>
      <inkml:brushProperty name="height" value="0.025" units="cm"/>
    </inkml:brush>
  </inkml:definitions>
  <inkml:trace contextRef="#ctx0" brushRef="#br0">257 1 9545,'0'0'18658,"-9"2"-16512,-10 4-1974,1 0 1,0 1 0,0 2 0,1-1-1,0 2 1,1 0 0,0 1 0,0 1-1,1 0 1,1 1 0,0 1 0,1 0-1,-14 20 1,26-33-176,0 0 0,0 0 0,0 0 1,1 0-1,-1 0 0,0 0 0,1 0 0,-1 0 0,0 0 0,1 0 0,0 0 1,-1 1-1,1-1 0,0 0 0,-1 0 0,1 1 0,0-1 0,0 0 0,0 0 1,0 1-1,0-1 0,1 0 0,-1 0 0,0 1 0,0-1 0,1 0 0,-1 0 1,1 0-1,-1 1 0,1-1 0,-1 0 0,1 0 0,0 0 0,0 0 0,0 0 1,-1 0-1,1 0 0,0 0 0,0-1 0,0 1 0,0 0 0,0-1 0,0 1 1,1 0-1,-1-1 0,0 1 0,2 0 0,7 2-82,1-1 0,0 0 0,0 0-1,19 0 1,-3 0-194,-20-1 80,88 17-1112,-88-16 1323,1 0 0,-1 0 0,0 1 0,0 0 0,0 1 0,0-1 0,-1 1 0,0 0 0,1 1 0,6 6 0,-11-9 8,-1 0-1,1-1 1,-1 1-1,0 0 1,1-1-1,-1 1 0,0 0 1,0 0-1,0 0 1,0 0-1,-1 0 1,1 0-1,-1 1 1,1-1-1,-1 0 1,0 0-1,1 0 0,-1 1 1,0-1-1,0 0 1,-1 4-1,0-3 39,-1 0 0,1 0 0,-1 0 0,1 0 0,-1 0 0,0 0 1,0 0-1,0 0 0,-1-1 0,1 1 0,0-1 0,-5 4 0,-5 2 115,-1 1 0,1-2 0,-2 0 0,1 0 0,-16 5 0,12-6-173,-1-1 0,1-1 0,-1 0 0,1-1 0,-31 1 0,44-4-3,4 0-82,-1 0-1,1 0 1,0 0-1,-1 1 1,1-1-1,-1 0 1,1 0-1,-1 0 1,1 0-1,-1 0 1,1 0-1,0 0 1,-1-1-1,1 1 1,-1 0 0,1 0-1,0 0 1,-1 0-1,1 0 1,-1-1-1,1 1 1,0 0-1,-1 0 1,1-1-1,0 1 1,-1 0-1,1-1 1,0 1-1,-1 0 1,1-1-1,0 1 1,0 0-1,0-1 1,-1 1-1,1 0 1,0-1-1,0 1 1,0-1 0,-1-12-7117</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9.139"/>
    </inkml:context>
    <inkml:brush xml:id="br0">
      <inkml:brushProperty name="width" value="0.025" units="cm"/>
      <inkml:brushProperty name="height" value="0.025" units="cm"/>
    </inkml:brush>
  </inkml:definitions>
  <inkml:trace contextRef="#ctx0" brushRef="#br0">0 106 7911,'0'0'20660,"67"14"-19379,-24-23-480,3-5-513,5-4-224,3-2-736,-5 0-2627,-7 1-3140,-5 0-5860</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9.480"/>
    </inkml:context>
    <inkml:brush xml:id="br0">
      <inkml:brushProperty name="width" value="0.025" units="cm"/>
      <inkml:brushProperty name="height" value="0.025" units="cm"/>
    </inkml:brush>
  </inkml:definitions>
  <inkml:trace contextRef="#ctx0" brushRef="#br0">193 0 16335,'0'0'5088,"-5"9"-2472,-26 50-1489,-2-3 773,4 2 1,1 1-1,-35 116 0,62-174-1900,1 0 0,-1 1 0,1-1 0,-1 1 0,1 0 0,0-1 0,-1 1 0,1-1 0,0 1 0,0 0 0,0-1 0,0 1 0,1-1 0,-1 1 0,0-1 0,1 1 0,-1 0 0,1-1 0,-1 0 0,1 1 0,0-1 0,0 1 0,0-1 0,0 0 0,0 1 0,0-1 0,0 0 0,0 0 0,0 0 0,0 0 0,1 0 0,1 1 0,4 0 0,-1 0 0,1 0 0,-1-1 0,1 0 0,-1-1 0,14 0 0,-19 0 0,37 1 63,65-8 1,-89 5-135,-1 0 1,0-1-1,0-1 1,0 0 0,0-1-1,-1 0 1,0-1-1,18-11 1,-13 3-2549,-5-3-3384,-7 1-2773</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0.008"/>
    </inkml:context>
    <inkml:brush xml:id="br0">
      <inkml:brushProperty name="width" value="0.025" units="cm"/>
      <inkml:brushProperty name="height" value="0.025" units="cm"/>
    </inkml:brush>
  </inkml:definitions>
  <inkml:trace contextRef="#ctx0" brushRef="#br0">86 63 21556,'0'0'2029,"-4"14"341,-18 54-715,3 2 0,3 0 0,-9 102 0,45-211-1463,-7-4-192,-2 0 0,-2-1 0,-2 0 0,-1-1 0,-2-84 0,-3 128 0,-1-1 0,0 1 0,0 0 0,0-1 0,-1 1 0,1 0 0,0-1 0,0 1 0,-1 0 0,1-1 0,-1 1 0,1 0 0,-1 0 0,1 0 0,-1-1 0,0 1 0,1 0 0,-1 0 0,0 0 0,-1-1 0,1 2 0,1 0 0,-1 0 0,0 0 0,1 0 0,-1 0 0,0 0 0,1 1 0,-1-1 0,1 0 0,-1 0 0,0 1 0,1-1 0,-1 0 0,1 0 0,-1 1 0,1-1 0,-1 1 0,1-1 0,-1 0 0,1 1 0,0-1 0,-1 1 0,1-1 0,-1 1 0,1 0 0,0-1 0,0 1 0,-1-1 0,1 1 0,0-1 0,0 1 0,0 0 0,0-1 0,-1 1 0,1 0 0,0-1 0,0 1 0,0-1 0,1 2 0,-3 2 0,1 1 0,0 0 0,0-1 0,0 1 0,1 0 0,0 0 0,0 0 0,0-1 0,0 1 0,1 0 0,0 0 0,0-1 0,0 1 0,0-1 0,1 1 0,0-1 0,3 8 0,-2-9 0,0-1 0,-1 1 0,1-1 0,0 1 0,0-1 0,0 0 0,0 0 0,0 0 0,1-1 0,-1 1 0,1-1 0,-1 0 0,1 1 0,-1-2 0,1 1 0,0 0 0,-1-1 0,1 0 0,0 0 0,0 0 0,-1 0 0,1 0 0,6-2 0,-4 1 0,-1 0 0,1-1 0,0 1 0,-1-1 0,1 0 0,-1-1 0,0 1 0,0-1 0,0 0 0,0 0 0,0-1 0,-1 1 0,7-7 0,1-3 0,-1-1 0,20-30 0,-22 29 0,1 0 0,21-22 0,-30 38 0,0 0 0,-1 1 0,1-1 0,-1 0 0,1 1 0,-1-1 0,1 0 0,-1 1 0,0-1 0,0 1 0,0-1 0,0 1 0,0-1 0,0 1 0,0-1 0,0 0 0,-1 4 0,-27 116 0,20-92 0,1-1 0,1 1 0,1 0 0,2 0 0,0 0 0,3 39 0,0-66-124,0-1 1,0 0-1,0 1 0,0-1 1,1 1-1,-1-1 0,0 1 1,1-1-1,-1 0 0,1 1 1,-1-1-1,1 0 0,0 1 1,0-1-1,-1 0 0,1 0 1,0 0-1,0 0 0,0 0 1,0 0-1,0 0 0,1 0 1,0 1-1,12 0-6901</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0.999"/>
    </inkml:context>
    <inkml:brush xml:id="br0">
      <inkml:brushProperty name="width" value="0.025" units="cm"/>
      <inkml:brushProperty name="height" value="0.025" units="cm"/>
    </inkml:brush>
  </inkml:definitions>
  <inkml:trace contextRef="#ctx0" brushRef="#br0">8 44 5637,'-8'9'20372,"13"-9"-18579,15 0-576,6-9-192,7 0-544,4-1-353,4 2-128,-3 2-128,-2 3-897,-5 2-1698,-5 0-1441,-8-2-2242,-4 0-7847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4.827"/>
    </inkml:context>
    <inkml:brush xml:id="br0">
      <inkml:brushProperty name="width" value="0.025" units="cm"/>
      <inkml:brushProperty name="height" value="0.025" units="cm"/>
    </inkml:brush>
  </inkml:definitions>
  <inkml:trace contextRef="#ctx0" brushRef="#br0">47 36 2883,'0'0'20675,"-7"11"-17936,5-8-2459,-26 41 1680,27-41-1829,-1-1-1,1 1 0,0-1 1,0 1-1,0 0 0,1-1 1,-1 1-1,1 0 0,-1 0 1,1 0-1,0-1 0,0 1 1,0 0-1,0 0 0,1-1 1,-1 1-1,1 0 0,-1 0 1,3 3-1,-1-4-110,0 0-1,1 0 1,-1 0 0,1 0 0,-1 0-1,1 0 1,0-1 0,0 1-1,0-1 1,-1 0 0,2 0-1,-1 0 1,0 0 0,0-1-1,0 1 1,0-1 0,0 0-1,6 0 1,3 0-192,0 0 0,0 0-1,21-5 1,9-12-934,-34 13-151,-1-1 0,-1 0 0,1 0 0,-1-1 0,11-12 0,22-38-6211,-17 17 6493,-14 25 2099,-19 29 8875,-2 1-6194,-18 28-1300,14-5-1876,-21 71 0,5-10-291,18-64-301,7-18-103,0-1 1,2 1-1,0 0 1,1 0-1,0 1 1,-2 31-1,7-50-99,0 1 0,0-1 0,1 0 0,-1 0 0,0 1 0,0-1 0,0 0 0,1 0 0,-1 0 0,0 1 0,0-1 0,1 0 0,-1 0 0,0 0 0,0 0 0,1 1 0,-1-1 0,0 0 0,0 0 0,1 0 0,-1 0-1,0 0 1,1 0 0,-1 0 0,0 0 0,1 0 0,-1 0 0,0 0 0,0 0 0,1 0 0,-1 0 0,0 0 0,1 0 0,-1 0 0,0 0 0,0-1 0,1 1 0,-1 0 0,0 0 0,0 0 0,1 0 0,-1-1 0,0 1 0,0 0 0,1 0 0,-1-1 0,14-12-7704</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1.450"/>
    </inkml:context>
    <inkml:brush xml:id="br0">
      <inkml:brushProperty name="width" value="0.025" units="cm"/>
      <inkml:brushProperty name="height" value="0.025" units="cm"/>
    </inkml:brush>
  </inkml:definitions>
  <inkml:trace contextRef="#ctx0" brushRef="#br0">44 1 14574,'0'0'3934,"-3"9"-1078,1-6-2702,-6 18 1155,1-1 0,1 1 0,0 1 0,2-1 0,-3 29 0,7-49-1291,0 0-1,0 0 1,0 0 0,0 0 0,1 0-1,-1 0 1,0 0 0,1 0 0,-1 0 0,1 0-1,-1 0 1,1-1 0,0 1 0,-1 0 0,1 0-1,0-1 1,-1 1 0,1 0 0,0-1-1,0 1 1,-1 0 0,1-1 0,0 1 0,0-1-1,0 0 1,0 1 0,0-1 0,0 0-1,0 1 1,0-1 0,0 0 0,0 0 0,0 0-1,0 0 1,0 0 0,0 0 0,0 0-1,0 0 1,0-1 0,0 1 0,2-1 0,2 0 37,0 0 0,0 0 0,1-1 0,-1 1 0,0-1 0,8-5 0,0-3-35,-1 0 1,0 0 0,-1-1 0,0-1 0,0 0 0,10-17 0,21-23 73,-38 80 840,-7 97 155,4-123-1089,-1 0 0,0 0 0,1 0 0,-1 0 0,1 0 0,0 0 0,0 0 0,0 0 0,0 0 0,0 0 0,0 0 0,1 0 0,-1-1 0,0 1 0,1-1 0,-1 1 0,1-1 0,0 1 0,0-1 0,-1 0 0,1 0 0,0 0 0,0 0 0,0 0 0,0 0 0,0-1 0,0 1 0,0 0 0,1-1 0,-1 0 0,0 1 0,0-1 0,0 0 0,0 0 0,1-1 0,-1 1 0,2-1 0,5 1 0,-1-1 0,1 0 0,-1-1 0,1 0 0,-1-1 0,0 1 0,0-1 0,11-6 0,-7 2 0,0 0 0,-1-1 0,0 0 0,0 0 0,-1-1 0,0-1 0,16-19 0,-53 87-188,25-54 73,0 1 0,0-1 0,1 0 0,0 1 0,0-1 1,0 1-1,0 0 0,1-1 0,0 1 0,0-1 0,0 1 0,2 8 0,-1-12-199,0 0 0,0-1 0,-1 1 0,1 0 0,0-1 0,0 1 0,0-1 0,0 1 0,0-1 0,0 0 0,1 0 0,-1 1 0,0-1 0,0 0 0,0 0 0,0 0 0,0 0 0,0 0 0,0 0 0,0 0 0,0 0 0,1-1 0,-1 1 0,1-1 0,-1 1-190,26-6-6020</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1.776"/>
    </inkml:context>
    <inkml:brush xml:id="br0">
      <inkml:brushProperty name="width" value="0.025" units="cm"/>
      <inkml:brushProperty name="height" value="0.025" units="cm"/>
    </inkml:brush>
  </inkml:definitions>
  <inkml:trace contextRef="#ctx0" brushRef="#br0">152 1 12364,'-10'3'6838,"-1"0"-5968,1 1 0,0 0 0,0 1-1,0 1 1,0-1 0,1 1 0,-10 8-1,14-10-544,1 0 0,0-1 0,0 1 0,0 1 0,0-1 0,1 1 0,0-1 0,0 1 0,0 0 0,0 0 0,1 0 0,0 0 0,0 1 0,0-1 0,1 1 0,0-1 0,0 1 0,-1 6 0,2-10-315,0-1 0,1 0 0,-1 0 0,0 1 0,0-1 0,1 0 0,-1 0 0,0 0 0,1 0 0,-1 0 1,1 0-1,0 0 0,-1 0 0,1 0 0,0 0 0,0 0 0,-1 0 0,1 0 0,0 0 0,0 0 1,0-1-1,0 1 0,0 0 0,2 0 0,1 1 6,0-1 0,0 0 0,0 0 0,0 0 0,0 0 0,0 0 0,7-1 0,-3 0-10,0 0 0,-1 0-1,1-1 1,-1 0 0,1-1 0,-1 0-1,0 0 1,11-4 0,-14 2-6,1 1 0,-1 0 0,0-1 0,0 0 0,0 0 0,-1 0 0,1-1 0,-1 1 0,0-1 0,0 0 0,-1 0 0,1 0 0,-1 0 0,0 0 0,0-1 0,-1 1 0,2-10 0,-3 13 0,1-1 0,-1 0 0,0 1 0,0-1 0,0 1 0,0-1 0,0 1 0,-1-1 0,1 1 0,-1-1 0,1 1 0,-1-1 0,0 1 0,0 0 0,0-1 0,-1 1 0,1 0 0,0 0 0,-1 0 0,1 0 0,-1 0 0,0 0 0,0 0 0,0 1 0,0-1 0,0 0 0,0 1 0,0 0 0,0-1 0,-1 1 0,1 0 0,0 0 0,-1 1 0,1-1 0,-1 0 0,1 1 0,-1-1 0,1 1 0,-4 0 0,5 0-69,1-1-1,-1 1 1,1 0 0,-1 0 0,0-1-1,1 1 1,-1 0 0,0 0 0,1 0-1,-1 0 1,0 0 0,1 0-1,-1 0 1,0 0 0,1 1 0,-1-1-1,0 0 1,1 0 0,-1 0-1,0 1 1,1-1 0,-1 0 0,1 1-1,-1-1 1,0 0 0,1 1 0,-1-1-1,1 1 1,-1-1 0,1 1-1,0-1 1,-1 1 0,1-1 0,-1 1-1,1 0 1,0-1 0,0 1 0,-1-1-1,1 1 1,0 0 0,0-1-1,0 1 1,0 0 0,0-1 0,-1 1-1,1 0 1,0-1 0,1 1 0,-1 0-1,0-1 1,0 1 0,0 0-1,1 0 1,-1 1-250,1 0 1,0 0-1,0-1 0,0 1 1,0 0-1,0-1 0,0 1 1,0-1-1,0 1 0,1-1 1,-1 0-1,1 0 0,-1 1 0,1-1 1,-1 0-1,1 0 0,0-1 1,2 2-1,21 2-5377,5-3-2963</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2.149"/>
    </inkml:context>
    <inkml:brush xml:id="br0">
      <inkml:brushProperty name="width" value="0.025" units="cm"/>
      <inkml:brushProperty name="height" value="0.025" units="cm"/>
    </inkml:brush>
  </inkml:definitions>
  <inkml:trace contextRef="#ctx0" brushRef="#br0">191 229 17424,'0'0'3225,"-13"6"-444,-5 1-1934,0 1 0,1 1 0,0 1 0,-17 13 0,28-19-567,0 0 0,0 0 0,1 1 0,0 0 1,0 0-1,0 1 0,1-1 0,0 1 0,0 0 1,0 0-1,1 1 0,-1-1 0,2 1 0,-1 0 1,1-1-1,0 1 0,-1 7 0,2-12-278,1-1 1,0 0-1,0 1 0,0-1 0,0 0 0,0 1 1,0-1-1,1 0 0,-1 1 0,0-1 0,1 0 0,-1 0 1,1 1-1,-1-1 0,1 0 0,-1 0 0,1 0 0,0 0 1,0 0-1,0 0 0,-1 0 0,1 0 0,0 0 1,0 0-1,0 0 0,2 1 0,0-1-1,0 0 0,0 0 1,0 0-1,0-1 0,0 1 0,0-1 1,0 0-1,0 1 0,0-1 0,0 0 0,4-1 1,2-1-4,0 1 0,0-1 0,0-1 0,-1 0 1,1 0-1,-1-1 0,11-5 0,-4-3 2,0-1 0,-1 0 0,-1-1 0,0 0 0,-1-1 0,0-1 0,-1 0 0,-1 0 0,12-25 0,-10 15 0,-1-1 0,-1 1 0,-2-1 0,0-1 0,6-48 0,-13 75 0,-1-1 0,1 1 0,-1-1 0,0 1 0,0-1 0,0 1 0,0-1 0,0 0 0,0 1 0,0-1 0,0 1 0,0-1 0,-1 1 0,1-1 0,-1 1 0,1-1 0,-1 1 0,1 0 0,-1-1 0,-1-1 0,1 3 0,0 0 0,0 0 0,0 0 0,0 0 0,0 1 0,0-1 0,0 0 0,1 0 0,-1 1 0,0-1 0,0 0 0,0 1 0,0-1 0,1 1 0,-1-1 0,0 1 0,0-1 0,1 1 0,-1 0 0,0-1 0,1 1 0,-1 0 0,0 0 0,-40 55 0,32-39 0,0 1 0,1 1 0,1 0 0,1 0 0,0 0 0,2 0 0,0 1 0,1 0 0,1 0 0,1 0 0,1 0 0,0 0 0,5 26 0,-4-42-204,0-1 0,0 1-1,0 0 1,0-1 0,1 1 0,0-1 0,-1 0-1,1 1 1,0-1 0,1 0 0,-1 0 0,1 0-1,5 5 1,-5-6-314,0 0 0,0 0-1,0 0 1,0-1 0,0 1-1,1-1 1,-1 0-1,0 0 1,1 0 0,-1 0-1,1 0 1,-1-1 0,1 0-1,6 0 1,13-1-11365</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2.619"/>
    </inkml:context>
    <inkml:brush xml:id="br0">
      <inkml:brushProperty name="width" value="0.025" units="cm"/>
      <inkml:brushProperty name="height" value="0.025" units="cm"/>
    </inkml:brush>
  </inkml:definitions>
  <inkml:trace contextRef="#ctx0" brushRef="#br0">1 367 9993,'0'0'20906,"9"4"-19711,-1 0-1150,1-1 0,-1-1 0,1 1 0,-1-1 0,1-1-1,0 1 1,0-2 0,0 1 0,0-1 0,0-1 0,0 1-1,0-1 1,0-1 0,12-3 0,-5-1-45,-1-1 0,0-1 0,0 0 0,15-12 0,-25 17 0,1-1 0,-1 0 0,0-1 0,-1 1 0,1-1 0,-1 0 0,0 0 0,0 0 0,0-1 0,-1 1 0,0-1 0,0 0 0,4-10 0,-7 16 0,0-1 0,0 0 0,1 1 0,-1-1 0,0 0 0,0 1 0,0-1 0,0 0 0,0 1 0,0-1 0,0 0 0,0 1 0,0-1 0,0 0 0,0 1 0,0-1 0,-1 0 0,1 1 0,0-1 0,0 0 0,-1 1 0,1-1 0,0 1 0,-1-1 0,1 0 0,-1 1 0,1-1 0,0 1 0,-1-1 0,0 1 0,0-1 0,-23 1 0,18 2 0,0 1 0,-1-1 0,1 1 0,0 0 0,-10 7 0,4 0 0,0 1 0,1 0 0,1 1 0,-18 25 0,25-32 0,0 1 0,-1-1 0,2 1 0,-1 0 0,1-1 0,-1 1 0,2 0 0,-1 0 0,1 1 0,0-1 0,0 0 0,0 0 0,1 1 0,0-1 0,1 8 0,0-12 0,0 0 0,0-1 0,-1 1 0,1-1 0,0 1 0,1 0 0,-1-1 0,0 0 0,0 1 0,0-1 0,1 0 0,-1 0 0,1 0 0,-1 0 0,1 0 0,-1 0 0,1 0 0,0 0 0,-1 0 0,1-1 0,0 1 0,0-1 0,0 1 0,-1-1 0,1 0 0,0 0 0,3 0 0,57-2 0,-59 2 0,14-3 0,0-1 0,0-1 0,-1 0 0,1-1 0,-1 0 0,-1-2 0,1 0 0,-1-1 0,14-10 0,5-6 0,-1-1 0,47-50 0,-53 48 0,38-51 0,-59 70 0,1 0 0,-2-1 0,1 0 0,-1 0 0,-1 0 0,0-1 0,0 1 0,-1-1 0,0 0 0,1-17 0,-4 27 0,0 0 0,0 0 0,0 0 0,0 0 0,0-1 0,0 1 0,-1 0 0,1 0 0,0 0 0,-1 0 0,1 0 0,-1 0 0,1 0 0,-1 0 0,1 0 0,-1 0 0,0 0 0,0 0 0,1 0 0,-1 1 0,0-1 0,0 0 0,0 0 0,0 1 0,0-1 0,0 1 0,0-1 0,0 1 0,0-1 0,0 1 0,0 0 0,0-1 0,0 1 0,-1 0 0,1 0 0,0 0 0,0 0 0,0 0 0,0 0 0,-1 0 0,1 0 0,0 0 0,0 1 0,-2 0 0,-4 0 0,0 0 0,-1 1 0,1 0 0,0 1 0,1 0 0,-9 4 0,3 0 9,0 2-1,0 0 1,1 0-1,0 1 1,1 0-1,0 1 1,0 0-1,1 0 1,1 1 0,0 1-1,-12 24 1,16-28-36,0 0 0,1 0 0,-1 0 0,2 1 0,-1-1 0,1 1-1,1 0 1,0-1 0,0 1 0,1 0 0,0 0 0,1 0 0,0 0 0,0-1 0,1 1 0,1 0 0,-1-1 0,7 15 0,12 6-2909,3-7-3935</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3.849"/>
    </inkml:context>
    <inkml:brush xml:id="br0">
      <inkml:brushProperty name="width" value="0.025" units="cm"/>
      <inkml:brushProperty name="height" value="0.025" units="cm"/>
    </inkml:brush>
  </inkml:definitions>
  <inkml:trace contextRef="#ctx0" brushRef="#br0">0 467 5862,'0'0'14370,"3"-11"-13398,12-52-67,3 0 0,3 1 0,33-68-1,-53 126-837,1 0 0,0 1-1,1-1 1,-1 1 0,1 0-1,-1 0 1,1 0-1,0 0 1,0 0 0,0 0-1,0 1 1,1 0 0,-1-1-1,1 1 1,0 1-1,-1-1 1,1 0 0,0 1-1,0 0 1,0 0-1,0 0 1,0 0 0,0 1-1,0-1 1,0 1 0,5 0-1,8 3-20,0 0-1,0 0 1,0 2-1,-1 0 1,19 9 0,-21-8 114,0-1 0,0 0 0,1-1 0,-1-1 0,25 3 0,-32-6-78,1 0 0,-1-1 0,1 0 0,-1 0 0,0-1 0,0 0 1,0-1-1,0 1 0,0-1 0,9-6 0,1-2 105,-2 0 0,23-21-1,28-21-1505,-35 42-3047,-9 9-6920</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4.192"/>
    </inkml:context>
    <inkml:brush xml:id="br0">
      <inkml:brushProperty name="width" value="0.025" units="cm"/>
      <inkml:brushProperty name="height" value="0.025" units="cm"/>
    </inkml:brush>
  </inkml:definitions>
  <inkml:trace contextRef="#ctx0" brushRef="#br0">0 1 10634,'0'0'4954,"3"8"-2808,-2-3-1924,1-1 0,-1 0 0,1 1 0,0-1 0,0 0 0,0 0 0,1 0 0,-1 0-1,1 0 1,0-1 0,0 1 0,0-1 0,1 0 0,-1 0 0,1 0 0,0 0 0,0 0 0,0-1 0,0 0 0,5 2 0,30 9-67,0-3 1,75 11 0,-45-10-36,1-3 62,-58-8-175,1 0 1,-1 1-1,1 1 1,-1 0-1,0 0 1,0 1-1,0 1 1,0 0-1,-1 1 1,0 0-1,13 8 1,-21-10 170,0 0 0,-1 1 0,1-1 0,-1 1 0,0 0 0,0 0 0,0 0 0,-1 0 0,1 0 0,-1 0 0,0 0 0,0 1 0,1 8 0,-1 1-1458,-2-33-5649,-4-9-4875</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4.862"/>
    </inkml:context>
    <inkml:brush xml:id="br0">
      <inkml:brushProperty name="width" value="0.025" units="cm"/>
      <inkml:brushProperty name="height" value="0.025" units="cm"/>
    </inkml:brush>
  </inkml:definitions>
  <inkml:trace contextRef="#ctx0" brushRef="#br0">0 629 8360,'0'0'13522,"12"-8"-12839,-7 4-618,5-4-7,1 0 0,0 1 0,0 0 0,1 1-1,-1 1 1,25-9 0,525-107 1923,-384 91-774,0 8 1,2 7 0,240 12 0,-159 32-479,53 3-508,688-59 1013,-856 20-1107,505-69-23,-10-53-198,-415 81 47,73-5 370,528-25 0,-562 65-7033,-257 12 683</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5.498"/>
    </inkml:context>
    <inkml:brush xml:id="br0">
      <inkml:brushProperty name="width" value="0.025" units="cm"/>
      <inkml:brushProperty name="height" value="0.025" units="cm"/>
    </inkml:brush>
  </inkml:definitions>
  <inkml:trace contextRef="#ctx0" brushRef="#br0">317 1 10474,'0'0'12801,"1"9"-11178,-1-5-1525,1 1-1,-1 0 1,-1-1-1,1 1 1,0 0-1,-1-1 1,0 1-1,0-1 1,-1 1 0,1-1-1,-4 7 1,-1 1 239,-1 0 0,-1-1 1,-15 18-1,-68 72 2341,49-58-1591,-64 90 1,103-129-1068,0 0 1,0 1 0,1 0 0,-1 0 0,1-1 0,1 1 0,-1 0 0,1 1 0,-2 9 0,3-14-24,0 1 1,0 0-1,0-1 0,0 1 1,1 0-1,-1-1 1,1 1-1,-1 0 1,1-1-1,-1 1 1,1-1-1,0 1 1,0-1-1,0 0 1,0 1-1,0-1 0,0 0 1,0 0-1,0 1 1,1-1-1,-1 0 1,0 0-1,1 0 1,-1-1-1,1 1 1,-1 0-1,1 0 1,-1-1-1,1 1 0,-1-1 1,1 1-1,0-1 1,2 0-1,24 5 6,0-1 0,0-2 0,1-1 0,38-4 0,114-20-1021,-33-6-1593,-55-2-2108,-29-1-2173</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3.434"/>
    </inkml:context>
    <inkml:brush xml:id="br0">
      <inkml:brushProperty name="width" value="0.025" units="cm"/>
      <inkml:brushProperty name="height" value="0.025" units="cm"/>
    </inkml:brush>
  </inkml:definitions>
  <inkml:trace contextRef="#ctx0" brushRef="#br0">352 0 16624,'0'0'11312,"1"9"-9972,-1-3-1216,0 0 0,0 1 1,-1-1-1,0 0 1,0 0-1,-1 1 0,0-1 1,0 0-1,0-1 0,0 1 1,-1 0-1,0-1 0,-5 8 1,-11 14 119,-31 35-1,32-40-186,-220 255 695,302-349-5503,12-14-6032,-23 20-3530</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3.775"/>
    </inkml:context>
    <inkml:brush xml:id="br0">
      <inkml:brushProperty name="width" value="0.025" units="cm"/>
      <inkml:brushProperty name="height" value="0.025" units="cm"/>
    </inkml:brush>
  </inkml:definitions>
  <inkml:trace contextRef="#ctx0" brushRef="#br0">74 0 18449,'0'0'2082,"-32"57"-32,16-20-32,4 2-160,3 1 288,4-2-641,5-4-736,0-2-416,3-5-129,9-2-64,4-6-64,-3 1-96,0 0-609,-3-3-1056,-8-3-1698,-2-1-2147,0-5-4131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5.170"/>
    </inkml:context>
    <inkml:brush xml:id="br0">
      <inkml:brushProperty name="width" value="0.025" units="cm"/>
      <inkml:brushProperty name="height" value="0.025" units="cm"/>
    </inkml:brush>
  </inkml:definitions>
  <inkml:trace contextRef="#ctx0" brushRef="#br0">66 1 12075,'0'0'20692,"-26"61"-20692,14-29 0,0 1 0,2-1 0,5-1 0,5-7 0,0-2 0,0-8-2562,0-6-2531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4.131"/>
    </inkml:context>
    <inkml:brush xml:id="br0">
      <inkml:brushProperty name="width" value="0.025" units="cm"/>
      <inkml:brushProperty name="height" value="0.025" units="cm"/>
    </inkml:brush>
  </inkml:definitions>
  <inkml:trace contextRef="#ctx0" brushRef="#br0">0 28 16111,'0'0'12332,"54"0"-11371,-10 0-321,5 0-95,7 0-289,1 0-192,-4 0-64,-1 0-1217,-4-7-2338,-4-2-1987,-6-2-3394</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4.472"/>
    </inkml:context>
    <inkml:brush xml:id="br0">
      <inkml:brushProperty name="width" value="0.025" units="cm"/>
      <inkml:brushProperty name="height" value="0.025" units="cm"/>
    </inkml:brush>
  </inkml:definitions>
  <inkml:trace contextRef="#ctx0" brushRef="#br0">30 0 9545,'0'0'11851,"-4"11"-8445,2-5-2788,-3 9 539,0-1-1,1 2 0,-3 16 1,6-30-1072,1 0 0,-1 1 0,1-1 0,-1 0 0,1 1 0,0-1 0,0 1 0,0-1 0,0 0 0,1 1 0,-1-1 0,1 0 0,-1 1 0,1-1 0,0 0 0,0 0 0,0 0 0,0 1 0,0-1 0,0 0 1,0 0-1,1 0 0,-1-1 0,1 1 0,0 0 0,-1-1 0,1 1 0,0-1 0,0 1 0,0-1 0,3 2 0,2-1-96,0-1 0,0 1 1,0-1-1,0-1 0,0 1 0,1-1 0,-1-1 0,0 1 1,0-1-1,0-1 0,0 1 0,0-1 0,0 0 1,-1 0-1,1-1 0,9-5 0,5-5-69,0-1 0,-1-1 0,25-24 1,-12 11 0,-38 53-225,-38 90 1111,-14 43-715,50-133-98,1 0 0,1 0 1,1 0-1,-1 40 0,10-67-7217,-2-10-5173</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5.233"/>
    </inkml:context>
    <inkml:brush xml:id="br0">
      <inkml:brushProperty name="width" value="0.025" units="cm"/>
      <inkml:brushProperty name="height" value="0.025" units="cm"/>
    </inkml:brush>
  </inkml:definitions>
  <inkml:trace contextRef="#ctx0" brushRef="#br0">66 340 7175,'0'0'8152,"4"-11"-4277,-2 8-3417,17-44 2049,-18 44-2092,0 0 0,0 0 0,0 0 0,0 0 0,-1 0 0,1 0 0,-1 0 0,0 0-1,0-1 1,0 1 0,0 0 0,0 0 0,-1 0 0,1 0 0,-2-4 0,1 7-345,1 0 0,-1-1 0,1 1 0,-1 0 0,1-1-1,-1 1 1,0 0 0,1 0 0,-1 0 0,0-1 0,1 1 0,-1 0 0,1 0 0,-1 0 0,0 0 0,1 0 0,-1 0 0,0 0 0,1 1 0,-1-1-1,0 0 1,1 0 0,-1 0 0,1 1 0,-1-1 0,0 0 0,1 0 0,-1 1 0,1-1 0,-1 1 0,1-1 0,-1 0 0,1 1 0,-1-1-1,1 1 1,-1 0 0,-18 18 263,13-11-259,0 1 1,1-1-1,-1 1 0,1 0 1,1 1-1,0-1 1,0 1-1,1 0 0,0 0 1,1 0-1,0 1 0,1-1 1,-1 19-1,3-28-74,-1 1 0,1-1 0,-1 0 0,1 0 0,-1 0 0,1 1 0,0-1 0,0 0 0,-1 0 0,1 0 0,0 0 0,0 0 0,0-1 0,0 1 0,0 0 0,0 0 0,1-1 0,-1 1 0,0 0 0,0-1 0,0 1 0,1-1 0,-1 0 0,0 1 0,0-1 0,1 0 0,-1 0 0,0 0 0,1 0 0,-1 0 0,0 0 0,1 0 0,-1 0 0,0 0 0,0-1 0,1 1 0,1-1 0,5-1 0,-1 0 0,0 0 0,0 0 0,1-1 0,9-5 0,-3-1 0,-1 0 0,0-1 0,0-1 0,-1 0 0,-1 0 0,0-1 0,17-24 0,-21 27 0,-1-1 0,0 0 0,-1 0 0,0-1 0,-1 0 0,0 1 0,0-1 0,-1-1 0,0 1 0,-1 0 0,1-19 0,-16 96 0,13-64 0,0 1 0,0-1 0,0 0 0,0 0 0,0 1 0,1-1 0,-1 0 0,1 0 0,-1 0 0,1 1 0,0-1 0,0 0 0,0 0 0,0 0 0,0 0 0,0 0 0,1-1 0,-1 1 0,0 0 0,1-1 0,0 1 0,-1 0 0,1-1 0,0 0 0,0 0 0,2 2 0,0-2 0,0 0 0,0 0 0,0 0 0,0 0 0,0-1 0,1 1 0,-1-1 0,0 0 0,0-1 0,1 1 0,-1-1 0,0 1 0,7-4 0,-1 0 0,0 0 0,-1 0 0,0-2 0,1 1 0,-2-1 0,1 0 0,-1-1 0,0 0 0,0 0 0,-1-1 0,10-12 0,-1-2 0,-1 1 0,0-2 0,15-34 0,-12 10 0,-15 36 0,-12 32 0,-13 32 0,-81 222 0,91-234 0,1 0 0,2 1 0,2 1 0,-2 77 0,9 79 0,0-199 0,0 0 0,0 0 0,0 0 0,0 0 0,0 1 0,0-1 0,0 0 0,0 0 0,0 0 0,0 1 0,0-1 0,0 0 0,0 0 0,0 0 0,-1 0 0,1 1 0,0-1 0,0 0 0,0 0 0,0 0 0,0 0 0,0 0 0,0 1 0,-1-1 0,1 0 0,0 0 0,0 0 0,0 0 0,0 0 0,0 0 0,-1 0 0,1 1 0,0-1 0,0 0 0,0 0 0,0 0 0,-1 0 0,1 0 0,0 0 0,0 0 0,0 0 0,-1 0 0,1 0 0,0 0 0,0 0 0,0 0 0,-1 0 0,1 0 0,0 0 0,0 0 0,0-1 0,0 1 0,-1 0 0,1 0 0,0 0 0,0 0 0,0 0 0,0 0 0,0 0 0,-1-1 0,1 1 0,0 0 0,0 0 0,0 0 0,0 0 0,0 0 0,0-1 0,-10-11 0,3-1 0,2 0 0,0 0 0,0 0 0,1-1 0,1 0 0,1 0 0,-2-20 0,2 5 0,1-1 0,5-45 0,-3 68-52,0 0 1,0 1-1,0-1 1,1 1-1,0-1 0,1 1 1,-1 0-1,1 0 1,0 0-1,1 0 0,0 0 1,0 1-1,0 0 1,0 0-1,1 0 0,6-6 1,5 0-625,0 0-1,0 1 1,1 1 0,24-9 0,-1-1-1312,6-4-7397</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5.733"/>
    </inkml:context>
    <inkml:brush xml:id="br0">
      <inkml:brushProperty name="width" value="0.025" units="cm"/>
      <inkml:brushProperty name="height" value="0.025" units="cm"/>
    </inkml:brush>
  </inkml:definitions>
  <inkml:trace contextRef="#ctx0" brushRef="#br0">245 0 7623,'0'0'22096,"-2"14"-20335,-5 10-1546,0-1-1,-2 0 1,0-1-1,-1 0 1,-27 40-1,16-29-214,-2 4 0,-2 0 0,-1-2 0,-39 40 0,61-75-1113,6-10-1698,6-12-4732,9-12-593</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6.062"/>
    </inkml:context>
    <inkml:brush xml:id="br0">
      <inkml:brushProperty name="width" value="0.025" units="cm"/>
      <inkml:brushProperty name="height" value="0.025" units="cm"/>
    </inkml:brush>
  </inkml:definitions>
  <inkml:trace contextRef="#ctx0" brushRef="#br0">8 0 19154,'0'0'5285,"0"13"-2738,-3 53-375,0-32-1165,2 0 0,4 47-1,-2-72-1105,0 1-1,1-1 1,0 0 0,1 0-1,-1 0 1,2 0-1,0 0 1,0 0 0,0-1-1,1 0 1,0 0-1,1 0 1,9 11-1,-14-18-729,12 10-1372,-9-9-1904</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6.405"/>
    </inkml:context>
    <inkml:brush xml:id="br0">
      <inkml:brushProperty name="width" value="0.025" units="cm"/>
      <inkml:brushProperty name="height" value="0.025" units="cm"/>
    </inkml:brush>
  </inkml:definitions>
  <inkml:trace contextRef="#ctx0" brushRef="#br0">1 62 14862,'0'0'13901,"64"22"-12652,-7-37-320,2-2-224,-1 1-257,-2 3-352,-6 3-96,-11 4-1537,-11 2-2146,-11 1-3492</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7.496"/>
    </inkml:context>
    <inkml:brush xml:id="br0">
      <inkml:brushProperty name="width" value="0.025" units="cm"/>
      <inkml:brushProperty name="height" value="0.025" units="cm"/>
    </inkml:brush>
  </inkml:definitions>
  <inkml:trace contextRef="#ctx0" brushRef="#br0">200 104 6758,'0'0'7159,"10"-9"-3144,-4 3-3464,38-37 2308,-41 39-2080,1 0 1,-1-1-1,-1 1 1,1-1 0,-1 0-1,4-9 1,-6 14-729,0 0 0,0 0 0,0 0 0,0 0 0,0-1 0,0 1 0,0 0 0,0 0 0,0 0 1,0 0-1,0 0 0,0-1 0,0 1 0,0 0 0,0 0 0,0 0 0,0 0 0,0 0 0,0-1 0,0 1 0,0 0 1,0 0-1,0 0 0,0 0 0,0 0 0,0 0 0,0-1 0,0 1 0,0 0 0,-1 0 0,1 0 0,0 0 0,0 0 1,0 0-1,0 0 0,0 0 0,0-1 0,-1 1 0,1 0 0,0 0 0,0 0 0,0 0 0,0 0 0,0 0 0,-1 0 1,1 0-1,0 0 0,0 0 0,0 0 0,0 0 0,0 0 0,-1 0 0,1 0 0,0 0 0,0 0 0,0 0 0,-15 5 836,-12 11-420,-7 9-126,2 2-1,0 2 1,2 1-1,-46 58 1,74-86-341,0 0 0,1 0 0,-1 0 0,1 0 0,0 1 0,-1-1 0,1 0 0,0 1 0,0-1 0,1 1 0,-1 0 0,0-1 0,1 1 0,0-1 0,-1 1 0,1 0 0,1 4 0,0-6 0,0 1 0,0-1 0,0 0 0,0 1 0,0-1 0,0 0 0,1 0 0,-1 0 0,1 0 0,-1 0 0,0 0 0,1-1 0,0 1 0,-1 0 0,1-1 0,-1 1 0,1-1 0,0 1 0,-1-1 0,1 0 0,0 0 0,0 0 0,-1 0 0,1 0 0,0 0 0,2-1 0,45 0-134,-27 0-31,0 0-1,0 2 1,44 6 0,-64-7 177,0 1-1,1-1 1,-1 1 0,0 0 0,0-1 0,1 1 0,-1 0 0,0 0 0,0 0 0,0 1 0,0-1 0,0 0 0,-1 1 0,1-1-1,0 1 1,-1 0 0,1 0 0,-1-1 0,1 1 0,-1 0 0,0 0 0,0 0 0,0 0 0,0 1 0,0-1 0,0 0 0,-1 0-1,1 1 1,-1-1 0,1 4 0,-1-3 9,-1 0-1,1 1 0,-1-1 0,0 0 1,0 0-1,0 0 0,0 1 0,-1-1 1,1 0-1,-1-1 0,0 1 1,1 0-1,-1 0 0,-1-1 0,1 1 1,0-1-1,-1 0 0,1 0 0,-1 0 1,-4 3-1,-7 3-20,0-1 0,-1-1 0,0 0 0,0-1 0,-1-1 0,1 0 0,-1-1 0,0-1 0,0 0 0,0-1 0,0-1 0,0 0 0,-17-3 0,32 3-64,1 0 1,-1 0-1,1 0 0,-1 0 1,0 0-1,1 0 0,-1 0 1,1 0-1,-1 0 0,1 0 1,-1 0-1,1 0 1,-1-1-1,1 1 0,-1 0 1,1 0-1,-1 0 0,1-1 1,-1 1-1,1 0 0,-1-1 1,1 1-1,0 0 0,-1-1 1,1 1-1,0 0 0,-1-1 1,1 1-1,0-1 0,-1 1 1,1-1-1,0 1 1,0-1-1,-1 1 0,1-1 1,0 1-1,0-1 0,0 1 1,0-1-1,0 1 0,0-1 1,0 1-1,0-1 0,0 1 1,0-1-1,0 1 0,0-1 1,0 0-1,0 1 0,1-1 1,-1 0-1,20-19-7057,1 8-1314</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7.827"/>
    </inkml:context>
    <inkml:brush xml:id="br0">
      <inkml:brushProperty name="width" value="0.025" units="cm"/>
      <inkml:brushProperty name="height" value="0.025" units="cm"/>
    </inkml:brush>
  </inkml:definitions>
  <inkml:trace contextRef="#ctx0" brushRef="#br0">0 12 18097,'0'0'14670,"57"13"-14670,-34-12 0,2-1 0,-1 0 0,-1 0 0,-5-6 0,-8-3-4901,-2-1-8007</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8.261"/>
    </inkml:context>
    <inkml:brush xml:id="br0">
      <inkml:brushProperty name="width" value="0.025" units="cm"/>
      <inkml:brushProperty name="height" value="0.025" units="cm"/>
    </inkml:brush>
  </inkml:definitions>
  <inkml:trace contextRef="#ctx0" brushRef="#br0">125 0 5701,'0'0'19955,"-14"57"-18770,0-32-672,-1 1-385,-3-1-96,1 1 0,2-5 0,0 0 0,6-5-224,1-4-1025,8-5-865,18-7-14414</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8.631"/>
    </inkml:context>
    <inkml:brush xml:id="br0">
      <inkml:brushProperty name="width" value="0.025" units="cm"/>
      <inkml:brushProperty name="height" value="0.025" units="cm"/>
    </inkml:brush>
  </inkml:definitions>
  <inkml:trace contextRef="#ctx0" brushRef="#br0">0 0 14318,'0'0'14424,"7"9"-14131,-1 0-158,1 0-1,-1 1 0,-1 0 0,0 0 0,0 0 0,-1 0 0,0 1 0,4 19 0,-8-27-210,17 77 1321,-15-75-2178,0 1-1,1-1 1,-1 0-1,1 1 1,0-1-1,6 8 1,0-6-7512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45.529"/>
    </inkml:context>
    <inkml:brush xml:id="br0">
      <inkml:brushProperty name="width" value="0.025" units="cm"/>
      <inkml:brushProperty name="height" value="0.025" units="cm"/>
    </inkml:brush>
  </inkml:definitions>
  <inkml:trace contextRef="#ctx0" brushRef="#br0">0 46 13965,'0'0'16752,"11"-8"-16005,-7 6-696,2-3-3,0 1 0,0 1 1,0-1-1,1 1 0,0 0 1,-1 0-1,1 1 0,0 0 0,0 0 1,0 1-1,1 0 0,9-1 0,6 2-8,13 0 137,52 6 0,-78-5-154,0 1 0,0 0 0,0 1 0,0 0 0,0 0 0,-1 1 1,0 1-1,0-1 0,17 13 0,-23-15-23,-1 0 0,1 0 0,-1 1 0,0-1 0,0 1 0,1 0 0,-2-1 0,1 1 0,0 0 0,-1 0 0,1 1 0,-1-1 0,0 0 0,0 0 0,0 0 0,0 1 0,-1-1 0,1 1 0,-1-1 0,0 0 0,0 1 0,0-1 0,-1 1 0,1-1 0,-1 0 0,0 1 0,0-1 0,0 0 0,0 0 0,0 0 0,-1 0 0,1 0 0,-4 4 0,-2 5 0,-1 0 0,-1 0 0,0-1 0,0 0 0,-1-1 0,-17 14 0,9-9 0,-1-1 0,-1 0 0,-24 12 0,35-22 0,0 1 0,-1-2 0,1 1 0,-1-1 0,0-1 0,1 0 0,-1 0 0,0-1 0,0 0 0,-12-1 0,20 0 4,0 0 0,0 0 0,0-1 0,0 1 0,0-1 0,0 0 0,1 1 0,-1-1 1,0 0-1,0 0 0,1 0 0,-1 0 0,1-1 0,-1 1 0,1 0 0,-1-1 0,1 1 0,0-1 0,-1 1 0,1-1 0,0 0 0,0 1 0,0-1 0,1 0 0,-1 0 1,0 0-1,1 1 0,-2-5 0,0-4-511,1 0 0,0-1 0,0 1 1,1-13-1,0 17-221,0-28-9357</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9.040"/>
    </inkml:context>
    <inkml:brush xml:id="br0">
      <inkml:brushProperty name="width" value="0.025" units="cm"/>
      <inkml:brushProperty name="height" value="0.025" units="cm"/>
    </inkml:brush>
  </inkml:definitions>
  <inkml:trace contextRef="#ctx0" brushRef="#br0">249 0 9577,'0'0'19507,"-3"13"-18803,-10 18-550,-1-1 0,-1 0 0,-1-1 0,-2-1 0,-31 40 0,-70 89-491,117-155-1440,4-9-2840,6-3 2663,-4 4 175,15-23-5048</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9.415"/>
    </inkml:context>
    <inkml:brush xml:id="br0">
      <inkml:brushProperty name="width" value="0.025" units="cm"/>
      <inkml:brushProperty name="height" value="0.025" units="cm"/>
    </inkml:brush>
  </inkml:definitions>
  <inkml:trace contextRef="#ctx0" brushRef="#br0">146 0 16816,'0'0'5349,"1"9"-3166,0 32-739,-1 0 0,-11 79-1,4-67-910,1 78 0,10-104-331,-4-26-267,0 0-1,0-1 0,1 1 0,-1 0 0,0 0 0,1-1 0,-1 1 0,1 0 1,-1-1-1,1 1 0,-1 0 0,1-1 0,-1 1 0,1-1 0,-1 1 0,1-1 1,0 1-1,-1-1 0,1 1 0,0-1 0,0 0 0,-1 1 0,1-1 1,0 0-1,0 0 0,0 0 0,-1 1 0,3-1 0,0-5-8520,-3 4 8204,0-12-7252</inkml:trace>
  <inkml:trace contextRef="#ctx0" brushRef="#br0" timeOffset="1">0 279 11018,'0'0'17457,"58"-17"-16656,-21 12-481,2-2-320,1-2-352,-3-2-2851,-1-3-3139,0-6-6214</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9.770"/>
    </inkml:context>
    <inkml:brush xml:id="br0">
      <inkml:brushProperty name="width" value="0.025" units="cm"/>
      <inkml:brushProperty name="height" value="0.025" units="cm"/>
    </inkml:brush>
  </inkml:definitions>
  <inkml:trace contextRef="#ctx0" brushRef="#br0">72 0 17168,'0'0'7976,"-31"69"-6439,15-32-31,4 4-642,5-1-415,4-1-321,1-6-96,2-2-64,0-4-1025,0-11-1922,0-6-1569</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0.113"/>
    </inkml:context>
    <inkml:brush xml:id="br0">
      <inkml:brushProperty name="width" value="0.025" units="cm"/>
      <inkml:brushProperty name="height" value="0.025" units="cm"/>
    </inkml:brush>
  </inkml:definitions>
  <inkml:trace contextRef="#ctx0" brushRef="#br0">0 65 13869,'0'0'7906,"8"-10"-5028,-3 5-2658,0 1 1,-1-1 0,1 1 0,1-1 0,-1 1 0,1 1 0,0-1-1,0 1 1,0 0 0,0 0 0,0 1 0,0 0 0,1 0-1,-1 0 1,1 1 0,0 0 0,-1 1 0,10-1 0,-2 1-167,0 0 1,0 1-1,0 1 1,0 0-1,0 1 1,0 1-1,0 0 1,23 11 0,-30-12-38,-1 0 1,0 1-1,0 0 1,-1 0-1,1 1 1,-1-1-1,0 1 1,0 0 0,0 1-1,-1-1 1,0 1-1,0 0 1,-1 0-1,1 0 1,-1 0-1,0 1 1,-1-1-1,0 1 1,0 0 0,1 7-1,-1-2 85,0 0 0,-1 0 0,0 0-1,-1 0 1,-1 0 0,0 0 0,0 0 0,-2 0 0,1 0 0,-1 0-1,-1-1 1,0 1 0,-1-1 0,0 0 0,-9 14 0,8-17-31,1 0 1,-2-1-1,1 0 1,-1 0-1,0 0 0,-1-1 1,1 0-1,-1-1 1,0 0-1,-1 0 1,1 0-1,-1-1 1,0-1-1,0 1 1,0-1-1,-1-1 1,1 0-1,-1 0 1,-15 0-1,20-1-593,-1-1 1,0-1-1,0 1 0,1-1 0,-1 0 1,0 0-1,1-1 0,-1 0 1,1 0-1,-1 0 0,-7-5 0,11 6 260,0 0 0,1 0-1,-1 0 1,1-1-1,0 1 1,-1-1 0,1 1-1,0 0 1,0-1-1,-1 0 1,2 1-1,-1-1 1,0 0 0,0 1-1,0-1 1,1 0-1,-1 0 1,1 0 0,-1 0-1,1 0 1,0 0-1,0 0 1,0 1-1,0-1 1,0 0 0,0 0-1,0 0 1,1 0-1,-1 0 1,1 0 0,-1 0-1,1 1 1,0-1-1,0 0 1,0 0-1,0 1 1,0-1 0,0 1-1,2-3 1,13-14-9886</inkml:trace>
  <inkml:trace contextRef="#ctx0" brushRef="#br0" timeOffset="1">595 213 18417,'0'0'13421,"50"-4"-12492,-26 2-929,7-1 0,7-2 0,0 0 0,-1-3 0,-1 2-128,-6-2-2819,-7-1-2338,-8-3-2274</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0.626"/>
    </inkml:context>
    <inkml:brush xml:id="br0">
      <inkml:brushProperty name="width" value="0.025" units="cm"/>
      <inkml:brushProperty name="height" value="0.025" units="cm"/>
    </inkml:brush>
  </inkml:definitions>
  <inkml:trace contextRef="#ctx0" brushRef="#br0">13 0 11531,'0'0'14921,"0"9"-12818,-12 178 887,12-186-2980,-1 1 1,1-1 0,0 1-1,0-1 1,0 1 0,0-1-1,0 0 1,1 1 0,-1-1 0,0 1-1,1-1 1,-1 0 0,1 1-1,-1-1 1,1 0 0,0 0-1,0 1 1,-1-1 0,1 0 0,0 0-1,0 0 1,0 0 0,0 0-1,2 1 1,-1-1 12,-1-1 0,1 0 0,0 0 0,-1 1-1,1-1 1,0 0 0,-1-1 0,1 1 0,0 0 0,-1 0 0,1-1 0,0 1-1,-1-1 1,1 1 0,-1-1 0,1 0 0,1-1 0,7-4 85,0-1 1,0 0 0,-1 0-1,13-13 1,9-16-109,-23 26 0,0 0 0,0 1 0,1 0 0,0 0 0,17-11 0,-26 20 0,1 0 0,-1 0 0,0 0 0,1 0 0,-1 0 0,0 0 0,1 0 0,-1 0 0,0 0 0,1 1 0,-1-1 0,0 0 0,0 0 0,1 0 0,-1 0 0,0 1 0,0-1 0,1 0 0,-1 0 0,0 1 0,0-1 0,0 0 0,1 0 0,-1 1 0,0-1 0,0 0 0,0 1 0,0-1 0,0 0 0,0 1 0,0-1 0,0 0 0,0 1 0,0-1 0,0 0 0,0 1 0,0-1 0,0 0 0,0 1 0,0-1 0,0 0 0,0 1 0,0-1 0,0 0 0,0 0 0,0 1 0,-1 0 0,-1 15 0,-1-4 0,0-4 0,1 0 0,0 0 0,0 1 0,1-1 0,0 10 0,1-18 0,1 1 0,-1 0 0,1-1 0,-1 1 0,1-1 0,0 1 0,-1 0 0,1-1 0,0 1 0,-1-1 0,1 0 0,0 1 0,-1-1 0,1 1 0,0-1 0,0 0 0,0 0 0,-1 1 0,1-1 0,0 0 0,0 0 0,0 0 0,0 0 0,-1 0 0,1 0 0,0 0 0,0 0 0,0-1 0,0 1 0,-1 0 0,1 0 0,0-1 0,0 1 0,0 0 0,1-2 0,33-10 0,14-16 0,-34 19 0,0 0 0,1 1 0,0 0 0,0 1 0,26-6 0,-42 13 0,0-1 0,1 1 0,-1 0 0,1 0 0,-1 0 0,0 0 0,1 0 0,-1 0 0,1 0 0,-1 0 0,1 0 0,-1 1 0,0-1 0,1 0 0,-1 0 0,1 0 0,-1 0 0,0 0 0,1 1 0,-1-1 0,0 0 0,1 0 0,-1 1 0,0-1 0,1 0 0,-1 1 0,0-1 0,1 0 0,-1 1 0,0-1 0,0 0 0,0 1 0,1 0 0,1 19 0,-13 29 0,8-39 0,2-5-393,1-1 1,-1 1-1,1-1 0,-1 1 0,1-1 1,1 1-1,-1-1 0,1 1 0,-1-1 1,3 5-1,-3-8 251,0 0-1,0-1 1,1 1 0,-1-1-1,0 1 1,1-1-1,-1 1 1,0-1 0,1 1-1,-1-1 1,1 1 0,-1-1-1,1 0 1,-1 1 0,1-1-1,-1 0 1,1 1 0,-1-1-1,1 0 1,-1 0 0,1 1-1,0-1 1,-1 0 0,1 0-1,0 0 1,-1 0-1,2 0 1,0 0-161,0-1-1,0 1 1,0-1-1,0 0 1,0 0-1,0 0 1,0 0-1,0 0 0,0-1 1,0 1-1,-1 0 1,4-4-1,16-18-8168</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0.998"/>
    </inkml:context>
    <inkml:brush xml:id="br0">
      <inkml:brushProperty name="width" value="0.025" units="cm"/>
      <inkml:brushProperty name="height" value="0.025" units="cm"/>
    </inkml:brush>
  </inkml:definitions>
  <inkml:trace contextRef="#ctx0" brushRef="#br0">173 1 17649,'-9'5'4185,"2"-1"-3757,-17 9 1668,1 1 0,-29 23 0,47-34-1896,1 1 1,-1-1 0,1 1 0,1-1 0,-1 1 0,0 0-1,1 1 1,0-1 0,0 0 0,0 1 0,0 0 0,1 0-1,0 0 1,0 0 0,0 0 0,1 0 0,-1 0 0,1 1-1,0-1 1,0 8 0,2-12-201,0 1 0,0 0 0,0 0 0,0-1 0,0 1 0,0-1 0,0 1 0,0-1 0,1 1 0,-1-1 0,1 0 0,-1 0 0,1 1 0,-1-1 0,1 0 0,0 0 0,-1-1 0,1 1 0,0 0 0,0-1 0,0 1 0,-1-1 0,1 1 0,0-1 0,0 0 0,0 0 0,0 0 0,2 0 0,5 1 0,0-1 0,0 0 0,0 0 0,17-4 0,-22 2 0,1 1 0,0-1 0,0-1 0,-1 1 0,0-1 0,1 0 0,-1 0 0,0 0 0,0 0 0,0-1 0,-1 1 0,1-1 0,-1 0 0,4-7 0,-5 8 0,0 0 0,0 0 0,0 0 0,-1 0 0,1-1 0,-1 1 0,0-1 0,0 1 0,0-1 0,0 1 0,-1-1 0,1 1 0,-1-1 0,0 1 0,0-1 0,-1 0 0,1 1 0,-1-1 0,1 1 0,-1-1 0,-3-6 0,3 8-7,-1 0 1,0 0-1,-1 1 0,1-1 1,0 0-1,0 1 0,-1-1 1,1 1-1,-1 0 0,1 0 1,-1 0-1,0 0 0,1 0 1,-4 0-1,6 0-11,-1 1 0,0 0 0,1-1 1,-1 1-1,0 0 0,1-1 0,-1 1 0,0 0 1,0 0-1,1 0 0,-1 0 0,0 0 0,0-1 0,1 1 1,-1 1-1,0-1 0,0 0 0,1 0 0,-1 0 0,0 0 1,1 0-1,-1 1 0,0-1 0,0 0 0,1 1 1,-1-1-1,0 0 0,1 1 0,-1-1 0,1 1 0,-1-1 1,1 1-1,-1-1 0,1 1 0,-1 0 0,1-1 1,-1 1-1,1-1 0,0 1 0,-1 0 0,1 0 0,0-1 1,0 1-1,-1 0 0,1-1 0,0 1 0,0 0 0,0 0 1,0-1-1,0 2 0,1 0-409,0-1 0,0 0 1,0 0-1,0 0 0,0 0 0,0 0 0,0 0 0,0 0 0,1-1 1,-1 1-1,0 0 0,1-1 0,-1 1 0,0-1 0,1 1 1,-1-1-1,1 0 0,-1 1 0,1-1 0,-1 0 0,0 0 1,1 0-1,-1 0 0,1 0 0,1-1 0,0 1-684,23 1-6106</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1.339"/>
    </inkml:context>
    <inkml:brush xml:id="br0">
      <inkml:brushProperty name="width" value="0.025" units="cm"/>
      <inkml:brushProperty name="height" value="0.025" units="cm"/>
    </inkml:brush>
  </inkml:definitions>
  <inkml:trace contextRef="#ctx0" brushRef="#br0">129 165 10890,'0'0'13560,"-12"5"-11387,1-1-1575,0 2 0,0-1 0,1 1 0,0 1 0,-15 12 0,22-16-499,-1-1-1,2 1 0,-1-1 0,0 1 1,0 0-1,1 0 0,0 0 1,-1 1-1,1-1 0,1 1 1,-1-1-1,0 1 0,1-1 0,0 1 1,0 0-1,0 0 0,0 0 1,0-1-1,1 1 0,0 0 0,0 0 1,0 0-1,0 0 0,0 0 1,2 6-1,-1-9-98,0 1 0,0-1 0,0 1 0,1-1 0,-1 1 0,0-1 0,1 0 0,-1 1 0,0-1 0,1 0 0,0 0 0,-1 0 0,1-1 0,-1 1 0,1 0 0,0 0 0,0-1 0,-1 1 0,1-1 0,0 0 0,0 1 0,0-1 0,0 0 0,0 0 0,-1 0 0,1 0 0,0-1 0,0 1 0,0 0 0,0-1 0,-1 1 0,4-2 0,3 0 0,-1 0 0,1-1 0,-1 0 0,0 0 0,0 0 0,10-8 0,1-5 0,0-2 0,-1 0 0,-1-1 0,-1-1 0,-1 0 0,14-25 0,-3 0 0,23-58 0,-64 141 0,1-1 0,-14 47 0,25-72 0,2-1 0,0 1 0,0 0 0,1-1 0,0 1 0,1 0 0,1 0 0,3 20 0,-4-30-56,1-1-1,-1 1 1,0-1 0,1 1-1,-1-1 1,1 0 0,0 0-1,0 1 1,-1-1 0,1 0-1,0 0 1,0 0 0,0 0-1,0 1 1,0-1 0,0-1-1,1 1 1,-1 0 0,0 0-1,0 0 1,1-1 0,-1 1-1,0-1 1,1 1 0,-1-1-1,0 1 1,2-1 0,-1 0-205,0 1 0,0-1 1,0 0-1,0-1 0,0 1 1,0 0-1,0 0 0,0-1 1,0 1-1,0-1 0,-1 0 1,1 0-1,0 1 0,0-1 1,-1 0-1,1 0 1,-1-1-1,1 1 0,2-3 1,12-17-8421</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1.807"/>
    </inkml:context>
    <inkml:brush xml:id="br0">
      <inkml:brushProperty name="width" value="0.025" units="cm"/>
      <inkml:brushProperty name="height" value="0.025" units="cm"/>
    </inkml:brush>
  </inkml:definitions>
  <inkml:trace contextRef="#ctx0" brushRef="#br0">0 273 8680,'0'0'21375,"13"5"-20265,-4-2-1066,-1 0-1,1 0 0,0-1 0,0 0 0,0 0 0,0-1 0,0 0 0,0-1 0,0 0 0,0-1 0,1 1 1,-1-2-1,15-3 0,60-28-15,-79 31 31,0-1-1,-1 1 1,1-1-1,-1 1 1,0-1 0,0-1-1,0 1 1,0 0 0,-1-1-1,1 0 1,-1 0-1,0 0 1,0 0 0,5-9-1,-8 12-56,0 1 0,0-1 1,0 0-1,0 1 0,1-1 0,-1 0 0,0 1 0,0-1 0,0 1 0,0-1 0,0 0 0,-1 1 1,1-1-1,0 0 0,0 1 0,0-1 0,0 1 0,-1-1 0,1 0 0,0 1 0,-1-1 0,1 1 1,0-1-1,-1 1 0,1-1 0,-1 1 0,1-1 0,0 1 0,-1 0 0,1-1 0,-1 1 1,0 0-1,1-1 0,-1 1 0,1 0 0,-1-1 0,1 1 0,-1 0 0,0 0 0,1 0 0,-1 0 1,0 0-1,1 0 0,-1 0 0,1 0 0,-1 0 0,0 0 0,1 0 0,-1 0 0,0 0 0,1 0 1,-1 0-1,0 1 0,-38 9-25,29-5 23,-1 1 0,1 0 0,1 1 0,-1 0 0,1 0 0,0 1 0,1 0 0,-8 10 0,13-14 0,-1 0 0,1 0 0,0 0 0,0 0 0,1 1 0,-1-1 0,1 1 0,0 0 0,0-1 0,0 1 0,1 0 0,0 0 0,0 0 0,0 1 0,1-1 0,-1 0 0,1 0 0,0 0 0,1 0 0,1 8 0,-1-11 0,1 0 0,-1 0 0,1 0 0,0 0 0,0 0 0,0 0 0,0-1 0,0 1 0,0-1 0,0 1 0,0-1 0,1 0 0,-1 0 0,0 0 0,1 0 0,-1 0 0,1-1 0,-1 1 0,1-1 0,-1 0 0,1 1 0,-1-1 0,4-1 0,6 2 0,0-1 0,0 0 0,21-4 0,-19 0 0,0 0 0,-1-1 0,1-1 0,-1 0 0,0-1 0,17-11 0,70-58 0,-76 57 0,-1-1 0,0-1 0,-2-1 0,0-1 0,-1 0 0,-2-2 0,16-27 0,-33 49 0,1 1 0,-1-1 0,1 0 0,-1 0 0,0 0 0,-1 0 0,1-1 0,0 1 0,-1 0 0,0 0 0,1-6 0,-2 8 0,1 0 0,0 0 0,0 1 0,-1-1 0,1 0 0,0 0 0,-1 0 0,1 1 0,-1-1 0,1 0 0,-1 1 0,1-1 0,-1 0 0,1 1 0,-1-1 0,0 1 0,1-1 0,-1 1 0,0-1 0,1 1 0,-1-1 0,0 1 0,0 0 0,1-1 0,-1 1 0,0 0 0,-1-1 0,-3 1 0,1 0 0,-1 1 0,1-1 0,0 1 0,-1 0 0,1 0 0,0 0 0,0 1 0,0-1 0,0 1 0,0 0 0,0 0 0,0 0 0,-6 6 0,-4 3 0,0 0 0,1 1 0,1 1 0,0 0 0,0 1 0,-18 29 0,25-34 0,0 1 0,0 0 0,1 0 0,0 0 0,0 0 0,1 1 0,1-1 0,0 1 0,0 0 0,1 0 0,0 0 0,2 16 0,-1-23-53,1 0 0,0 0 0,1-1 1,-1 1-1,0-1 0,1 1 0,0-1 0,0 1 0,0-1 0,0 0 1,1 0-1,-1 0 0,1 0 0,0 0 0,-1-1 0,1 1 0,1-1 0,-1 0 1,0 1-1,0-2 0,1 1 0,3 2 0,0-2-477,0 1-1,0 0 1,0-1-1,1-1 0,-1 1 1,0-1-1,1 0 1,-1-1-1,0 0 1,15-1-1,10-8-10898</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3.257"/>
    </inkml:context>
    <inkml:brush xml:id="br0">
      <inkml:brushProperty name="width" value="0.025" units="cm"/>
      <inkml:brushProperty name="height" value="0.025" units="cm"/>
    </inkml:brush>
  </inkml:definitions>
  <inkml:trace contextRef="#ctx0" brushRef="#br0">1 70 5157,'0'0'7826,"9"-8"-3721,30-25-1126,-39 32-2726,1 0-1,0 0 1,0 0-1,0 1 1,0-1 0,1 0-1,-1 1 1,0-1-1,0 1 1,0-1 0,0 1-1,1 0 1,-1-1-1,0 1 1,0 0 0,1 0-1,-1 0 1,2 0-1,-3 0-148,1 0-1,0 1 1,-1-1-1,1 1 1,0-1-1,-1 1 1,1-1-1,-1 1 1,1-1-1,-1 1 1,1-1-1,-1 1 1,1 0-1,-1-1 1,0 1-1,1 0 1,-1-1-1,0 1 1,1 0-1,-1-1 1,0 1-1,0 1 1,1 48 1355,-1-39-857,-21 202 1576,21-213-2161,1 0 0,-1 0 0,0 0 0,1 0 0,-1 0 0,0 0 0,1 0 0,-1 0-1,0 0 1,1 0 0,-1 0 0,0-1 0,1 1 0,-1 0 0,0 0 0,0 0 0,1 0 0,-1 0 0,0-1 0,1 1 0,-1 0 0,0 0 0,0 0 0,1-1 0,-1 1 0,0 0 0,0 0 0,0-1 0,1 1 0,-1 0 0,0-1 0,0 1 0,0 0 0,0-1 0,0 1 0,0 0 0,0-1 0,1 1 0,-1 0 0,0-1-1,0 1 1,11-19 552,-7 3-569,0-1 0,-1 0 0,-1 0 0,0 0 0,-1 0 0,-2-28 0,-2 34 0,-2 13 0,5-1 0,0 0 0,0-1 0,-1 1 0,1 0 0,0 0 0,0-1 0,0 1 0,0 0 0,0 0 0,0 0 0,0 0 0,0-1 0,0 1 0,1 0 0,-1 0 0,0 0 0,0-1 0,1 1 0,-1 0 0,1-1 0,-1 1 0,0 0 0,1-1 0,-1 1 0,1 0 0,0 0 0,3 2 0,0 0 0,1-1 0,-1 1 0,1-1 0,-1 0 0,1 0 0,0 0 0,0-1 0,0 0 0,0 0 0,0 0 0,0-1 0,0 1 0,0-1 0,0 0 0,0-1 0,6 0 0,1 0 0,0-1 0,0-1 0,1 1 0,-2-2 0,24-9 0,-26 8 0,0 0 0,0 0 0,-1-1 0,1 0 0,-1-1 0,11-11 0,-16 14 0,0 0 0,0 0 0,0-1 0,0 1 0,0 0 0,-1-1 0,0 0 0,0 0 0,0 1 0,0-1 0,-1 0 0,0 0 0,0-1 0,0-8 0,-1 13 0,0 1 0,0-1 0,0 1 0,0-1 0,0 1 0,0 0 0,0-1 0,0 1 0,0-1 0,0 1 0,0-1 0,-1 1 0,1-1 0,0 1 0,0 0 0,0-1 0,-1 1 0,1-1 0,0 1 0,-1 0 0,1-1 0,0 1 0,-1 0 0,1-1 0,0 1 0,-1 0 0,1 0 0,0-1 0,-1 1 0,1 0 0,-1 0 0,1 0 0,-1 0 0,1-1 0,-1 1 0,1 0 0,0 0 0,-1 0 0,1 0 0,-1 0 0,1 0 0,-1 0 0,1 0 0,-1 0 0,1 1 0,-1-1 0,1 0 0,0 0 0,-1 0 0,1 0 0,-1 1 0,1-1 0,-1 0 0,1 0 0,0 1 0,-1-1 0,1 0 0,-1 1 0,-24 19 0,5 6 5,1 0 0,-15 30 0,28-45-13,1-1 1,0 1 0,0 0-1,2 0 1,-1 0 0,1 1-1,1-1 1,0 1 0,0 12-1,1-23-72,1 0-1,0 0 0,1 1 1,-1-1-1,0 0 0,0 0 1,0 0-1,1 0 1,-1 1-1,1-1 0,-1 0 1,1 0-1,-1 0 0,1 0 1,-1 0-1,1 0 0,0 0 1,0 0-1,0 0 1,-1-1-1,1 1 0,0 0 1,0 0-1,0-1 0,0 1 1,0-1-1,0 1 0,0-1 1,1 1-1,0 0 1,39 2-6770,-40-3 6670,27-2-7592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3.678"/>
    </inkml:context>
    <inkml:brush xml:id="br0">
      <inkml:brushProperty name="width" value="0.025" units="cm"/>
      <inkml:brushProperty name="height" value="0.025" units="cm"/>
    </inkml:brush>
  </inkml:definitions>
  <inkml:trace contextRef="#ctx0" brushRef="#br0">242 285 8200,'0'0'10490,"-13"-1"-6091,9 1-4151,-14-2 1094,0 1-1,-1 1 1,-27 3-1,40-2-1190,-1 0 0,1 0 0,0 1 0,0 0 0,-1 0 0,1 1-1,0-1 1,1 1 0,-1 1 0,0-1 0,1 1 0,0 0 0,0 0 0,0 0 0,-7 10-1,9-11-103,0 1-1,1 0 0,-1 0 0,1 0 0,0 0 0,0 1 0,0-1 0,1 1 0,0-1 0,0 1 0,0-1 1,0 1-1,0 9 0,1-12-36,1 0 1,-1 0 0,0 0-1,1 0 1,-1-1 0,1 1 0,0 0-1,0 0 1,0 0 0,-1-1-1,2 1 1,-1 0 0,0-1-1,0 1 1,0-1 0,1 1 0,-1-1-1,1 0 1,-1 0 0,1 1-1,0-1 1,-1 0 0,1 0-1,0-1 1,0 1 0,-1 0-1,1-1 1,0 1 0,0-1 0,0 1-1,0-1 1,0 0 0,0 0-1,3 0 1,7 0 8,-1-1 1,1 0-1,0-1 0,0 0 0,0-1 1,-1-1-1,0 0 0,0 0 1,0-1-1,0 0 0,0-1 0,-1 0 1,0-1-1,-1 0 0,1 0 1,-1-1-1,14-16 0,1-3 38,-1-1-1,-1 0 1,-1-2-1,27-53 1,-39 68-57,-1 0 0,-1-1 0,0 1 0,-1-1 0,-1-1 0,0 1 0,3-25 0,-8 41 0,0 0 0,0 0 0,0 0 0,0-1 0,0 1 0,0 0 0,0 0 0,0 0 0,0 0 0,0 0 0,0-1 0,0 1 0,0 0 0,0 0 0,0 0 0,0 0 0,0 0 0,0-1 0,0 1 0,0 0 0,0 0 0,0 0 0,0 0 0,0 0 0,0-1 0,0 1 0,0 0 0,-1 0 0,1 0 0,0 0 0,0 0 0,0 0 0,0 0 0,0-1 0,0 1 0,0 0 0,-1 0 0,1 0 0,0 0 0,0 0 0,0 0 0,0 0 0,0 0 0,-1 0 0,1 0 0,0 0 0,0 0 0,0 0 0,0 0 0,-1 0 0,1 0 0,0 0 0,0 0 0,0 0 0,0 0 0,0 0 0,-1 0 0,1 0 0,0 0 0,0 0 0,0 0 0,0 0 0,0 0 0,-1 1 0,-11 11 0,-10 18 0,9-3 0,0 1 0,2 0 0,-9 34 0,16-48 0,1 1 0,1-1 0,0 1 0,0 0 0,2 0 0,-1-1 0,2 1 0,3 23 0,-3-35-153,0-1-1,0 1 1,0-1-1,0 1 1,0-1-1,1 0 1,-1 1-1,1-1 1,-1 0-1,4 4 1,-1-3-528,0 0 0,0 0 0,0 0 0,0 0 0,0-1 0,1 1 0,-1-1 0,1 0 1,7 2-1,-9-3 119,1 0-1,0 0 1,0 0 0,0 0 0,0-1 0,0 1 0,0-1 0,0 0 0,0-1-1,0 1 1,0 0 0,0-1 0,0 0 0,0 0 0,0 0 0,0-1 0,-1 1-1,1-1 1,-1 0 0,6-4 0,7-11-6234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0:56.114"/>
    </inkml:context>
    <inkml:brush xml:id="br0">
      <inkml:brushProperty name="width" value="0.025" units="cm"/>
      <inkml:brushProperty name="height" value="0.025" units="cm"/>
    </inkml:brush>
  </inkml:definitions>
  <inkml:trace contextRef="#ctx0" brushRef="#br0">1 112 21492,'0'0'1217,"5"-61"-1249,-1 44-1633,-4-1-1730,0 3-5510</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4.115"/>
    </inkml:context>
    <inkml:brush xml:id="br0">
      <inkml:brushProperty name="width" value="0.025" units="cm"/>
      <inkml:brushProperty name="height" value="0.025" units="cm"/>
    </inkml:brush>
  </inkml:definitions>
  <inkml:trace contextRef="#ctx0" brushRef="#br0">68 3 5830,'0'0'22768,"-10"6"-21065,5-1-1541,-1-1 1,1 1-1,0-1 1,1 2-1,-1-1 1,1 0 0,0 1-1,0 0 1,-4 7-1,7-11-140,0 0 0,0 0 1,0 1-1,0-1 0,1 0 0,-1 0 0,0 1 0,1-1 0,0 0 0,-1 1 1,1-1-1,0 0 0,0 1 0,1-1 0,-1 0 0,0 1 0,1-1 0,-1 0 1,1 0-1,0 1 0,0-1 0,0 0 0,0 0 0,0 0 0,0 0 0,0 0 1,1 0-1,-1 0 0,1-1 0,0 1 0,-1 0 0,1-1 0,0 0 0,0 1 1,0-1-1,0 0 0,3 2 0,2 0-22,-1 0 0,1 0 0,0-1 0,0 0 0,0 0 0,1-1 0,-1 0 0,0 0 0,0 0 0,1-1 0,-1 0 0,0-1 0,1 0 0,-1 0 0,0 0 0,0-1 0,0 0 0,0-1 0,0 1 0,0-1 0,-1 0 0,9-6 0,-5 3 0,-1 0 0,-1-1 0,1 0 0,-1 0 0,-1-1 0,1 0 0,-1 0 0,-1-1 0,1 0 0,-1 0 0,-1 0 0,0-1 0,0 0 0,4-14 0,-20 47 0,-12 29 0,22-49 0,0 0 0,0 0 0,0 0 0,0 0 0,1 0 0,0 0 0,-1 0 0,1 0 0,0 0 0,1 0 0,-1 0 0,0 0 0,1 0 0,0 0 0,1 4 0,-1-6 0,0 0 0,0 0 0,0-1 0,0 1 0,0 0 0,0 0 0,0-1 0,1 1 0,-1-1 0,0 1 0,0-1 0,1 1 0,-1-1 0,0 0 0,1 1 0,-1-1 0,0 0 0,1 0 0,-1 0 0,1 0 0,-1-1 0,0 1 0,1 0 0,-1 0 0,0-1 0,0 1 0,3-2 0,35-15 0,10-24 0,-52 48-363,0-1-1,1 0 1,0 1-1,0 0 1,0-1-1,1 1 1,0 0-1,1 0 1,-1 0-1,2 10 1,-1-16 87,0 0 1,0 0 0,1 0 0,-1-1-1,0 1 1,1 0 0,-1 0 0,1 0 0,-1 0-1,1-1 1,-1 1 0,1 0 0,0 0-1,-1-1 1,1 1 0,0 0 0,-1-1-1,1 1 1,0-1 0,0 1 0,0-1 0,0 0-1,-1 1 1,1-1 0,0 0 0,0 1-1,0-1 1,0 0 0,0 0 0,0 0 0,0 0-1,0 0 1,0 0 0,0 0 0,0 0-1,0 0 1,0 0 0,-1-1 0,3 1 0,1 0-1134,17 0-6902</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4.459"/>
    </inkml:context>
    <inkml:brush xml:id="br0">
      <inkml:brushProperty name="width" value="0.025" units="cm"/>
      <inkml:brushProperty name="height" value="0.025" units="cm"/>
    </inkml:brush>
  </inkml:definitions>
  <inkml:trace contextRef="#ctx0" brushRef="#br0">143 0 14157,'0'0'8136,"-10"0"-5205,2 1-2467,0 0 0,0 0 1,0 0-1,0 1 0,0 0 1,0 1-1,0-1 0,-8 5 1,13-5-366,-1 0 0,1 1 0,-1-1 1,1 0-1,0 1 0,0 0 1,0 0-1,0 0 0,1 0 1,-1 0-1,1 0 0,0 1 0,0-1 1,0 1-1,0 0 0,0-1 1,1 1-1,0 0 0,0 0 1,0 0-1,-1 6 0,2-8-58,0 1 0,0-1-1,0 0 1,0 0 0,0 0-1,0 0 1,0 0 0,1 0-1,-1 0 1,1 0 0,0 0-1,0 0 1,-1 0 0,1 0-1,0-1 1,1 1 0,-1 0-1,0 0 1,0-1 0,1 1-1,-1-1 1,2 2-1,1-1-85,0 1-1,-1-1 0,1 0 0,0-1 0,0 1 0,0-1 0,0 1 0,0-1 1,0-1-1,7 2 0,50-3-3281,-9-11-4203,-22-2 1167,-1-3-2381</inkml:trace>
  <inkml:trace contextRef="#ctx0" brushRef="#br0" timeOffset="1">355 1 4068,'0'0'1922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4.893"/>
    </inkml:context>
    <inkml:brush xml:id="br0">
      <inkml:brushProperty name="width" value="0.025" units="cm"/>
      <inkml:brushProperty name="height" value="0.025" units="cm"/>
    </inkml:brush>
  </inkml:definitions>
  <inkml:trace contextRef="#ctx0" brushRef="#br0">0 191 18321,'0'0'5798,"9"0"-2942,20-3-1538,0 0-1,0-3 1,56-16-1,-68 16-1253,1-1-1,-1 0 0,0-1 0,-1-1 0,0-1 1,0 0-1,26-23 0,-39 30-61,0-1 0,0 1 0,0-1 0,0 0 0,0 0 0,-1 0 0,0 0 0,0 0 0,2-5 0,-4 8-2,0 1 0,0-1 0,0 0 0,1 0 0,-1 1 0,0-1-1,0 0 1,0 0 0,0 1 0,0-1 0,0 0 0,-1 0 0,1 1 0,0-1 0,0 0 0,0 0 0,-1 1 0,1-1-1,0 0 1,-1 1 0,1-1 0,-1 0 0,0 0 0,0 0 0,0 1 0,-1-1 0,1 0 0,0 1-1,-1-1 1,1 1 0,-1-1 0,1 1 0,-1 0 0,1 0 0,-1-1 0,1 1-1,-1 0 1,1 0 0,-1 0 0,-2 1 0,-4 1 0,0 0 0,-1 1 0,1 0 0,0 0 0,1 0 0,-1 1 0,1 0 0,-1 1 0,1 0 0,0 0 0,-8 9 0,0 0 0,1 0 0,0 1 0,-21 30 0,32-41 0,1 0 0,-1 1 0,1-1 0,-1 1 0,1-1 0,1 1 0,-1 0 0,1 0 0,0 0 0,-1 7 0,2-10 0,0-1 0,0 1 0,0-1 0,1 1 0,-1-1 0,1 1 0,-1-1 0,1 1 0,-1-1 0,1 0 0,0 1 0,0-1 0,-1 0 0,1 0 0,0 1 0,0-1 0,0 0 0,1 0 0,-1 0 0,0 0 0,0 0 0,0-1 0,1 1 0,-1 0 0,0-1 0,1 1 0,-1 0 0,1-1 0,-1 0 0,1 1 0,-1-1 0,1 0 0,-1 0 0,1 0 0,-1 0 0,1 0 0,2 0 0,51-3-2538,-41 0 459,0-1-1,-1 0 1,1-1 0,-1-1-1,0 0 1,22-14-1,3-4-8853</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5.223"/>
    </inkml:context>
    <inkml:brush xml:id="br0">
      <inkml:brushProperty name="width" value="0.025" units="cm"/>
      <inkml:brushProperty name="height" value="0.025" units="cm"/>
    </inkml:brush>
  </inkml:definitions>
  <inkml:trace contextRef="#ctx0" brushRef="#br0">121 175 17905,'0'0'6710,"-10"2"-4494,0 0-1695,-1 0 0,1 1 0,0 1 0,-14 6 0,21-9-419,0 0-1,0 1 1,1-1 0,-1 1 0,1 0 0,-1 0 0,1 0 0,-1 0 0,1 0 0,0 0-1,0 1 1,0-1 0,1 1 0,-1-1 0,0 1 0,1 0 0,0-1 0,-1 1-1,1 0 1,0 0 0,1 0 0,-1 0 0,0 6 0,1-8-91,1 0-1,0 0 1,-1 0 0,1 0 0,0 0-1,0 0 1,0 0 0,-1 0 0,1-1-1,0 1 1,0 0 0,0-1 0,0 1-1,0-1 1,1 1 0,-1-1 0,0 1-1,0-1 1,0 0 0,0 1 0,0-1-1,1 0 1,-1 0 0,0 0 0,0 0-1,0 0 1,1 0 0,1-1 0,40-2 147,-29-1-149,1 0 0,-1-1 1,0-1-1,0-1 1,0 0-1,-1 0 0,0-1 1,19-17-1,-4 2-48,-1-2 0,34-40 1,-52 54 64,-5 7-12,0 0 1,0 0-1,0 0 0,-1-1 1,1 0-1,-1 0 1,0 0-1,-1 0 0,1 0 1,-1-1-1,0 1 1,2-11-1,-15 25 221,3 2-344,0 0 0,1 1 1,0-1-1,1 1 0,1 1 0,0-1 0,0 1 0,1 0 1,1 0-1,0 0 0,1 1 0,-1 25 0,3-33-44,0 0 0,1 1 0,0-1 0,0 0 0,0 0 0,0 0-1,1 0 1,0 0 0,1 0 0,-1-1 0,1 1 0,0-1 0,4 6 0,-3-7-28,-1 0 0,1-1 0,0 1 0,0-1 1,0 0-1,0 0 0,1-1 0,-1 1 1,1-1-1,0 0 0,-1 0 0,1-1 0,0 1 1,0-1-1,0 0 0,0-1 0,0 1 0,7-1 1,7 1-10219</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5.893"/>
    </inkml:context>
    <inkml:brush xml:id="br0">
      <inkml:brushProperty name="width" value="0.025" units="cm"/>
      <inkml:brushProperty name="height" value="0.025" units="cm"/>
    </inkml:brush>
  </inkml:definitions>
  <inkml:trace contextRef="#ctx0" brushRef="#br0">209 54 6566,'0'0'14798,"1"-8"-11824,-4-25-654,3 32-2265,-1 0 1,1 0-1,-1 1 0,0-1 0,1 0 0,-1 0 0,0 1 1,1-1-1,-1 0 0,0 1 0,0-1 0,0 1 0,0-1 1,0 1-1,0-1 0,0 1 0,0-1 0,0 1 0,0 0 0,0 0 1,0 0-1,0-1 0,0 1 0,0 0 0,0 0 0,0 0 1,0 1-1,0-1 0,0 0 0,0 0 0,0 0 0,0 1 1,0-1-1,0 1 0,0-1 0,0 1 0,1-1 0,-1 1 0,-2 1 1,-3 1 21,0 1 0,-1 1 0,1-1 0,1 1 0,-1 0 0,1 1 0,0-1 0,0 1 0,1 0 0,-1 0 0,-3 8 0,-37 76 822,44-88-865,-9 18 167,1 1 1,1 0-1,1 0 0,1 1 0,1 0 0,1 0 0,1 0 0,-1 28 0,4-48-201,0 1-1,1 0 0,-1 0 1,1-1-1,-1 1 0,1 0 1,0-1-1,0 1 1,0-1-1,0 1 0,0-1 1,1 1-1,-1-1 1,1 0-1,0 0 0,-1 1 1,1-1-1,0 0 1,0-1-1,0 1 0,3 1 1,0 0-39,0-1 0,-1 1 0,1-1 0,1-1-1,-1 1 1,0-1 0,0 0 0,1 0 0,-1 0 0,8-1 0,-1 0-590,0-1 0,0 0 0,0-1 1,14-3-1,-16 2-1003,-1 1 1,0-2 0,0 1-1,14-9 1,12-11-7658</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6.593"/>
    </inkml:context>
    <inkml:brush xml:id="br0">
      <inkml:brushProperty name="width" value="0.025" units="cm"/>
      <inkml:brushProperty name="height" value="0.025" units="cm"/>
    </inkml:brush>
  </inkml:definitions>
  <inkml:trace contextRef="#ctx0" brushRef="#br0">150 60 16367,'0'0'2536,"-9"-2"112,5 1-2444,0 0 0,0 0 0,0 1 0,0-1 0,0 1 0,1 0 1,-1 0-1,0 0 0,0 0 0,0 1 0,0 0 0,0 0 0,0 0 0,1 0 0,-1 0 0,0 1 0,1 0 0,-1 0 0,1 0 0,0 0 0,0 0 0,-1 1 1,1-1-1,1 1 0,-1 0 0,0 0 0,1 0 0,-1 0 0,1 0 0,-2 4 0,-1 1 115,1 0-1,0 0 1,0 0-1,1 0 1,0 1-1,1-1 1,0 1-1,0-1 1,0 1-1,1 0 1,1 16-1,0-23-297,1 0-1,-1 0 0,1-1 0,0 1 0,0 0 1,0 0-1,0-1 0,0 1 0,0-1 0,0 1 1,1-1-1,-1 0 0,0 1 0,1-1 0,-1 0 1,1 0-1,-1 0 0,1 0 0,0 0 0,0 0 1,-1 0-1,1-1 0,0 1 0,0-1 1,0 1-1,0-1 0,-1 0 0,1 1 0,0-1 1,0 0-1,0 0 0,0-1 0,3 0 0,4 1-2,0 0 0,0-1 0,0-1-1,-1 0 1,1 0 0,9-4 0,-7 1-7,-1-1 0,0-1 0,0 0 0,0 0 0,-1-1 1,0 0-1,-1 0 0,0-1 0,0 0 0,0-1 0,-2 0 0,1 0 1,-1 0-1,0-1 0,-1 0 0,-1 0 0,0 0 0,0-1 0,-1 1 1,0-1-1,-1 0 0,1-21 0,-3 50-11,-1-8 0,1 0 0,0 0 0,1 0 0,0 0 0,0 0 0,4 12 0,-4-19 0,0 1 0,0-1 0,1 0 0,-1 1 0,1-1 0,-1 0 0,1 0 0,0 0 0,0 0 0,0 0 0,0 0 0,0-1 0,0 1 0,0 0 0,1-1 0,-1 0 0,0 0 0,1 0 0,-1 0 0,1 0 0,0 0 0,-1 0 0,1-1 0,-1 0 0,1 1 0,4-1 0,6 0 0,1-1 0,-1 0 0,0-1 0,0 0 0,0-1 0,0-1 0,0 0 0,0-1 0,-1 0 0,18-10 0,24-9 0,-53 23 0,1 0 0,0 0 0,-1 1 0,1-1 0,0 1 0,0-1 0,-1 1 0,1 0 0,0 0 0,0-1 0,0 1 0,0 1 0,-1-1 0,1 0 0,0 0 0,3 2 0,-4-2 0,0 1 0,0 0 0,0-1 0,0 1 0,0 0 0,-1 0 0,1 0 0,0 0 0,-1-1 0,1 1 0,0 0 0,-1 0 0,1 0 0,-1 0 0,1 1 0,-1-1 0,0 0 0,0 0 0,1 0 0,-1 2 0,0 4 0,0 0 0,0 0 0,-1 0 0,0 0 0,0 0 0,0 0 0,-5 9 0,-4 30 0,12-45 0,0 0 0,0-1 0,0 1 0,0-1 0,0 1 0,0-1 0,0 0 0,0 0 0,0 0 0,0 0 0,0 0 0,0 0 0,0 0 0,0-1 0,0 1 0,3-2 0,16-6 0,0-1 0,-1-2 0,0 0 0,-1-1 0,30-23 0,6-4 0,-31 28 0,-13 14 0,-10-1 0,-1 1 0,1-1 0,-1 1 0,1 0 0,-1-1 0,0 1 0,0-1 0,0 1 0,0 0 0,-1 4 0,1 28 0,0-34 0,0 0 0,0 0 0,0 0 0,0 0 0,1 0 0,-1 0 0,0 0 0,1 0 0,-1 0 0,1 0 0,-1 0 0,1-1 0,0 1 0,-1 0 0,1 0 0,0 0 0,0-1 0,-1 1 0,1 0 0,0-1 0,0 1 0,0-1 0,0 1 0,0-1 0,0 1 0,1-1 0,9 2-212,1-1 0,-1 0 0,1-1 0,0-1 1,-1 0-1,1 0 0,-1-1 0,0 0 0,1-1 0,10-5 0,-6 3-205,0 1 1,1 1-1,-1 0 0,19 0 0,-23 11-13308,-3-8 6497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7.013"/>
    </inkml:context>
    <inkml:brush xml:id="br0">
      <inkml:brushProperty name="width" value="0.025" units="cm"/>
      <inkml:brushProperty name="height" value="0.025" units="cm"/>
    </inkml:brush>
  </inkml:definitions>
  <inkml:trace contextRef="#ctx0" brushRef="#br0">83 1 19058,'0'0'2899,"-3"9"-502,2-8-2336,-15 38 766,2 0 0,2 1 0,1 0 0,2 1 1,2 0-1,-2 51 0,13-52-866,-4-40 39,0 0 1,0 0-1,0 1 1,0-1-1,0 0 1,0 0 0,0 1-1,0-1 1,0 0-1,0 0 1,0 0 0,0 1-1,0-1 1,0 0-1,1 0 1,-1 0-1,0 1 1,0-1 0,0 0-1,0 0 1,0 0-1,1 1 1,-1-1-1,0 0 1,0 0 0,0 0-1,1 0 1,-1 0-1,0 0 1,0 0 0,0 1-1,1-1 1,-1 0-1,0 0 1,0 0-1,1 0 1,-1 0 0,0 0-1,0 0 1,1 0-1,9-19 101,4-18-75,3-11-220,1 0-1,3 2 1,2 0 0,31-46 0,-50 86 174,0 1 0,1 0 0,-1 1 0,1-1 0,0 1 0,11-8 0,-14 11 15,0 0-1,1-1 1,-1 1 0,0 0 0,1 0-1,-1 0 1,1 1 0,-1-1-1,1 0 1,-1 1 0,1 0 0,0 0-1,-1 0 1,1 0 0,-1 0-1,1 0 1,0 1 0,-1-1 0,1 1-1,-1-1 1,3 2 0,-4-1-5,0 0 1,0 0-1,0-1 1,0 1 0,0 0-1,0 0 1,0 0-1,0 1 1,-1-1-1,1 0 1,0 0-1,-1 0 1,1 0-1,-1 1 1,1-1-1,-1 0 1,1 1-1,-1-1 1,0 0 0,0 1-1,0-1 1,0 0-1,0 1 1,0-1-1,0 0 1,0 1-1,0-1 1,-1 0-1,1 1 1,-1 1-1,-1 1-1,1 0 0,0 0 0,-1 0-1,0 0 1,0 0 0,0 0-1,0 0 1,-5 4 0,-4 3 419,0-1 1,0-1 0,-1 0 0,-1 0-1,0-2 1,0 1 0,0-1-1,-19 6 1,45-36-13029,4 0-3256</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7.904"/>
    </inkml:context>
    <inkml:brush xml:id="br0">
      <inkml:brushProperty name="width" value="0.025" units="cm"/>
      <inkml:brushProperty name="height" value="0.025" units="cm"/>
    </inkml:brush>
  </inkml:definitions>
  <inkml:trace contextRef="#ctx0" brushRef="#br0">160 143 7815,'0'0'22427,"-12"1"-21573,1 1-652,-1 0-1,1 1 1,-1 1-1,-18 7 1,24-8-151,0 0 0,1 0 0,-1 0 0,1 1 0,0-1 0,0 1 0,0 1 0,0-1 0,1 1 0,0 0 0,0 0 0,-7 10 0,11-15-51,0 1 0,0-1 0,0 1 0,0-1 0,-1 1 0,1-1 0,0 1 0,0-1 0,0 1 0,0-1 0,0 0 0,0 1 0,0-1 0,0 1 0,0-1 0,0 1 0,1-1 0,-1 1 0,0-1 0,0 1 0,0-1 0,0 0 0,1 1 0,-1-1 0,0 1 0,1-1 0,-1 0 0,0 1 0,1-1 0,-1 0 0,0 1 0,1-1 0,-1 0 0,0 0 0,1 1 0,-1-1 0,1 0 0,-1 0 0,1 0 0,-1 1 0,0-1 0,1 0 0,-1 0 0,1 0 0,-1 0 0,1 0 0,-1 0 0,1 0 0,-1 0 0,1 0 0,-1 0 0,1 0 0,-1 0 0,1-1 0,-1 1 0,0 0 0,1 0 0,0-1 0,33-4 0,-34 5 0,71-21-202,-55 15 118,-1 0-1,1 2 1,0 0 0,0 0-1,1 2 1,-1 0 0,1 1-1,29 2 1,-44-1 111,-1 1-1,1-1 1,-1 1 0,1-1 0,-1 1-1,0 0 1,1 0 0,-1 0-1,0 0 1,0 0 0,1 0 0,-1 0-1,0 0 1,0 0 0,0 1-1,-1-1 1,1 0 0,0 1-1,0-1 1,-1 1 0,1-1 0,-1 0-1,1 1 1,-1 0 0,1-1-1,-1 1 1,0-1 0,0 1-1,0-1 1,0 1 0,0-1 0,0 1-1,0 0 1,-1 2 0,1-1-17,0-4-10,0 1 1,0 0-1,0 0 0,0 0 0,0 0 1,0 0-1,0 0 0,0-1 1,1 1-1,-1 0 0,0 0 1,0 0-1,0 0 0,0 0 1,0 0-1,1 0 0,-1 0 0,0 0 1,0 0-1,0-1 0,0 1 1,1 0-1,-1 0 0,0 0 1,0 0-1,0 0 0,0 0 0,1 0 1,-1 0-1,0 0 0,0 0 1,0 1-1,0-1 0,0 0 1,1 0-1,-1 0 0,0 0 0,0 0 1,0 0-1,0 0 0,1 0 1,-1 0-1,0 0 0,0 1 1,0-1-1,0 0 0,0 0 1,0 0-1,0 0 0,0 0 0,1 1 1,-1-1-1,0 0 0,0 0 1,0 0-1,0 0 0,0 0 1,0 1-1,0-1 0,0 0 0,0 0 1,0 0-1,0 0 0,0 1 1,0-1-1,8-10-4,-7 10 4,3-11 0,0 0 0,-1 0 0,0 0 0,-1 0 0,0-1 0,-1 1 0,0 0 0,-2-24 0,1 33 0,4 7 0,0-1 0,0 0 0,0-1 0,0 1 0,0 0 0,1-1 0,0 0 0,-1 0 0,8 2 0,-1 0 0,1-1 0,0 0 0,0-1 0,0-1 0,0 0 0,0 0 0,1-1 0,-1-1 0,0 0 0,1 0 0,16-4 0,-20 2 0,1 1 0,-1-2 0,0 1 0,0-1 0,0-1 0,0 1 0,0-2 0,0 1 0,-1-1 0,0-1 0,0 1 0,-1-1 0,1 0 0,-1-1 0,6-8 0,-10 12 0,-1 0 0,0-1 0,0 0 0,0 1 0,0-1 0,0 0 0,-1 0 0,1 0 0,-1 0 0,0 0 0,-1 0 0,1 0 0,-1 0 0,1 0 0,-1-1 0,-1-3 0,1 7 0,0 0 0,-1 1 0,1-1 0,0 0 0,-1 1 0,1-1 0,0 1 0,-1-1 0,1 1 0,0-1 0,-1 1 0,1-1 0,-1 1 0,1-1 0,-1 1 0,1 0 0,-1-1 0,0 1 0,1 0 0,-1-1 0,1 1 0,-1 0 0,0 0 0,1-1 0,-1 1 0,0 0 0,1 0 0,-1 0 0,0 0 0,1 0 0,-1 0 0,0 0 0,1 0 0,-1 0 0,0 0 0,1 1 0,-1-1 0,0 0 0,1 0 0,-1 1 0,1-1 0,-1 0 0,0 1 0,1-1 0,-1 1 0,-28 18 0,22-12 0,1 0 0,1 0 0,-1 1 0,1 0 0,0 0 0,1 0 0,0 1 0,1-1 0,-1 1 0,2 0 0,-1 0 0,1 0 0,0 0 0,1 1 0,0-1 0,1 0 0,1 16 0,0-22-57,0-1 0,0 1 0,0-1 0,0 0 0,1 1 0,-1-1 0,1 0 0,-1 0 0,1 0 0,0 0 0,0-1 0,0 1 1,0 0-1,0-1 0,0 1 0,1-1 0,-1 0 0,0 0 0,1 0 0,-1 0 0,1 0 0,-1 0 0,1-1 0,4 1 0,3 1-902,0-1-1,0 0 1,-1 0 0,1-1-1,14-1 1,11-6-10086</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8.668"/>
    </inkml:context>
    <inkml:brush xml:id="br0">
      <inkml:brushProperty name="width" value="0.025" units="cm"/>
      <inkml:brushProperty name="height" value="0.025" units="cm"/>
    </inkml:brush>
  </inkml:definitions>
  <inkml:trace contextRef="#ctx0" brushRef="#br0">17 282 4933,'0'0'1655,"10"-7"4185,-4 3-4760,33-26 2087,-36 29-2685,-1-1 1,0-1-1,0 1 1,0 0-1,0-1 1,-1 1-1,1 0 1,0-1-1,-1 0 1,0 1-1,0-1 1,0 0-1,0 0 0,0 0 1,0 0-1,0-3 1,-1 5-390,0 1 0,0-1 0,0 1 1,-1-1-1,1 1 0,0-1 0,0 1 0,0-1 0,0 1 0,-1 0 1,1-1-1,0 1 0,0-1 0,-1 1 0,1 0 0,0-1 1,-1 1-1,1 0 0,0-1 0,-1 1 0,1 0 0,-1-1 1,1 1-1,-1 0 0,1 0 0,0 0 0,-1-1 0,1 1 0,-1 0 1,1 0-1,-1 0 0,1 0 0,-1 0 0,1 0 0,-1 0 1,1 0-1,-1 0 0,1 0 0,-1 0 0,1 0 0,0 0 1,-1 1-1,1-1 0,-1 0 0,1 0 0,-1 0 0,1 1 1,-1-1-1,0 1 0,-23 13 251,18-9-297,1 1 1,0 0-1,0 0 1,1 0-1,0 1 1,0-1-1,1 1 1,-1 0-1,2 0 1,-1 0-1,1 1 1,0-1-1,0 1 1,1-1-1,0 1 1,0-1-1,1 1 1,1 14-1,-1-20-39,1 0 1,0-1-1,-1 1 0,1-1 1,0 1-1,0-1 0,0 0 0,0 1 1,0-1-1,0 0 0,0 1 1,0-1-1,1 0 0,-1 0 0,0 0 1,1 0-1,-1 0 0,1 0 1,-1-1-1,1 1 0,-1 0 0,1-1 1,0 1-1,-1-1 0,1 0 1,-1 1-1,1-1 0,0 0 0,0 0 1,-1 0-1,1 0 0,0 0 1,-1-1-1,3 0 0,5 0 23,0 0 0,0-1 0,0 0 0,0-1-1,11-4 1,5-6-4,-1-1 0,-1-1 0,0-1 0,-1-1 0,-1-1 1,0-1-1,-2-1 0,0 0 0,-1-1 0,-1-2 0,-1 1 0,-2-2 0,0 0 0,14-34 0,-21 32 172,-7 19 64,-5 18 1,-1 7-182,0 1-1,2-1 1,0 1-1,1 1 1,-1 32-1,4-44-147,0 1 0,0-1-1,1 1 1,0-1 0,0 1-1,1-1 1,0 0 0,1 1 0,-1-1-1,2 0 1,-1-1 0,1 1 0,0-1-1,1 1 1,7 8 0,-10-14-455,1 1 0,0-1 0,0 1 0,0-1 0,0 0 0,1 0 0,-1 0 0,1-1 0,-1 1 0,1-1 0,-1 0 0,1 0 0,0 0 0,0-1 0,-1 1 0,7-1 0,28 1-9755</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9.201"/>
    </inkml:context>
    <inkml:brush xml:id="br0">
      <inkml:brushProperty name="width" value="0.025" units="cm"/>
      <inkml:brushProperty name="height" value="0.025" units="cm"/>
    </inkml:brush>
  </inkml:definitions>
  <inkml:trace contextRef="#ctx0" brushRef="#br0">84 39 2242,'0'0'8771,"4"-8"-3956,15-23 4652,-17 43-7834,0 12-561,-3 71 640,3 110 1343,-2-198-3349,2 1 0,-1-1 0,1 0 0,0 1 0,4 8 0,-3-9-232,-9-5-8120,-28-10-581,6-14 1736,4-7 5874,2-11 5308,20 33-2030,-1-1 1,1 1-1,0 0 1,1 0 0,-1-1-1,1-12 1,1 19-1467,0 0 0,0 0 0,1 1 0,-1-1 0,0 0 1,1 0-1,-1 1 0,1-1 0,-1 0 0,1 1 0,-1-1 0,1 0 0,-1 1 0,1-1 1,-1 1-1,1-1 0,0 1 0,-1-1 0,1 1 0,0 0 0,0-1 0,-1 1 1,1 0-1,0 0 0,0-1 0,0 1 0,-1 0 0,1 0 0,0 0 0,0 0 1,0 0-1,0 0 0,38 0 314,-26 1-138,61 1-896,1 0-6600,-32-2-1817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0:57.045"/>
    </inkml:context>
    <inkml:brush xml:id="br0">
      <inkml:brushProperty name="width" value="0.025" units="cm"/>
      <inkml:brushProperty name="height" value="0.025" units="cm"/>
    </inkml:brush>
  </inkml:definitions>
  <inkml:trace contextRef="#ctx0" brushRef="#br0">1 111 5605,'0'0'13165,"11"3"-12493,-2-1-469,0-1-1,0 1 1,0-2-1,1 1 0,-1-1 1,0-1-1,0 0 1,0 0-1,1 0 1,-1-1-1,11-5 0,35-8 559,0 3-1,110-11 0,43-8-158,-173 21-1086,-12 1-2977,-12 2-1749</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9.542"/>
    </inkml:context>
    <inkml:brush xml:id="br0">
      <inkml:brushProperty name="width" value="0.025" units="cm"/>
      <inkml:brushProperty name="height" value="0.025" units="cm"/>
    </inkml:brush>
  </inkml:definitions>
  <inkml:trace contextRef="#ctx0" brushRef="#br0">113 67 17040,'0'0'3289,"-9"2"-161,2-1-2654,0 1 0,0 0 0,1 0 0,-1 0-1,1 1 1,0 0 0,-12 7 0,15-8-286,0 1-1,0-1 1,0 1 0,1-1-1,-1 1 1,0 0 0,1 0-1,0 0 1,0 0-1,0 1 1,0-1 0,0 0-1,1 1 1,-1 0 0,1-1-1,0 1 1,0 0 0,0 7-1,0-10-161,1 0-1,0 1 0,0-1 1,1 0-1,-1 0 1,0 1-1,0-1 0,1 0 1,-1 0-1,0 0 1,1 1-1,-1-1 1,1 0-1,0 0 0,-1 0 1,1 0-1,0 0 1,0 0-1,-1 0 1,1 0-1,0 0 0,0-1 1,0 1-1,0 0 1,2 0-1,0 1 0,1-1-1,-1 1 1,1-1 0,0 0 0,-1 0-1,1-1 1,0 1 0,6-1 0,-1 1 10,-1-2 1,0 1 0,0-1-1,0 0 1,0-1 0,0 0 0,15-6-1,-17 4-3,1 1-1,-1-2 0,-1 1 1,1 0-1,-1-1 1,1 0-1,-1-1 0,-1 1 1,1-1-1,-1 0 1,0 0-1,0 0 0,-1 0 1,0-1-1,0 0 0,0 1 1,-1-1-1,0 0 1,0 0-1,-1 0 0,0-1 1,0 1-1,-1 0 1,0-8-1,0 13-94,-1 1 0,1-1 0,-1 1 0,1-1 0,-1 1 0,0 0-1,0-1 1,1 1 0,-1 0 0,0 0 0,0 0 0,0 0 0,0 0 0,-1 0 0,1 0 0,0 0 0,0 0 0,0 0-1,-1 0 1,1 1 0,-1-1 0,1 1 0,0-1 0,-1 1 0,1-1 0,-1 1 0,1 0 0,-1 0 0,1-1 0,-1 1-1,1 0 1,-1 1 0,1-1 0,-1 0 0,1 0 0,-1 1 0,1-1 0,-1 0 0,1 1 0,0 0 0,-1-1 0,1 1-1,0 0 1,-1 0 0,1-1 0,0 1 0,0 0 0,0 0 0,0 1 0,0-1 0,0 0 0,0 0 0,0 0 0,0 1-1,1-1 1,-1 0 0,0 1 0,1-1 0,-1 3 0,0 12-5857,1-1-3529</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9.913"/>
    </inkml:context>
    <inkml:brush xml:id="br0">
      <inkml:brushProperty name="width" value="0.025" units="cm"/>
      <inkml:brushProperty name="height" value="0.025" units="cm"/>
    </inkml:brush>
  </inkml:definitions>
  <inkml:trace contextRef="#ctx0" brushRef="#br0">1 1 10794,'0'0'16432,"51"81"-14959,-50-38-192,1 1-608,-2 1-481,0-7-160,2-2-64,1-7-897,-1-2-1345,-2-10-1794,0-5-1793,-3-5-4069</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0.258"/>
    </inkml:context>
    <inkml:brush xml:id="br0">
      <inkml:brushProperty name="width" value="0.025" units="cm"/>
      <inkml:brushProperty name="height" value="0.025" units="cm"/>
    </inkml:brush>
  </inkml:definitions>
  <inkml:trace contextRef="#ctx0" brushRef="#br0">1 462 13613,'0'0'8072,"50"5"-6727,-18-5-64,7 0-512,4-7-161,4-2-319,2-1-225,-2-1-513,-8-1-1152,-5 0-1346,-11-1-1313,-8-2-865,-15-2-5541</inkml:trace>
  <inkml:trace contextRef="#ctx0" brushRef="#br0" timeOffset="1">138 95 6790,'0'0'4549,"-62"-51"-2243,40 32 609,7 4-673,9 8-128,3 5 1025,7 2-2723,17 0 225,7 2-33,5 2-415,6-1-161,3 2 0,-6-2-641,4 1-2466,-4-3-2146,-2 2-6918</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0.631"/>
    </inkml:context>
    <inkml:brush xml:id="br0">
      <inkml:brushProperty name="width" value="0.025" units="cm"/>
      <inkml:brushProperty name="height" value="0.025" units="cm"/>
    </inkml:brush>
  </inkml:definitions>
  <inkml:trace contextRef="#ctx0" brushRef="#br0">139 9 6566,'0'0'17702,"-9"-2"-16090,7 1-1562,-1 0-1,0 0 0,1 0 0,-1 0 0,0 0 0,1 1 1,-1 0-1,0-1 0,0 1 0,1 0 0,-1 0 1,0 1-1,0-1 0,1 0 0,-1 1 0,0 0 0,1 0 1,-1 0-1,1 0 0,-1 0 0,1 0 0,-1 1 0,1-1 1,0 1-1,-1-1 0,1 1 0,0 0 0,0 0 0,1 0 1,-1 0-1,0 0 0,0 0 0,1 1 0,0-1 0,-1 1 1,1-1-1,-1 5 0,0-3-26,0 0 0,0 1 0,1-1 0,0 0 0,0 1 0,0-1-1,0 1 1,1-1 0,0 1 0,0-1 0,0 1 0,0-1 0,1 1 0,-1-1 0,1 1 0,1-1 0,-1 0 0,3 7 0,-1-6-93,1-1 0,-1 1 0,1-1 0,0 0 0,0 0 0,1 0 0,-1 0-1,1-1 1,0 0 0,0 0 0,0 0 0,0 0 0,11 3 0,12 3-793,26 12-581,-50-20 1401,-1 1 0,0 0 0,0-1 0,0 1 0,-1 0 0,1 0 0,0 1 0,-1-1 0,0 0 0,1 1 0,-1 0 0,3 4 0,-4-5 115,-1-1 0,0 0 1,0 0-1,0 0 0,0 0 1,0 1-1,0-1 0,0 0 1,0 0-1,0 0 0,-1 0 1,1 1-1,0-1 0,-1 0 1,1 0-1,-1 0 0,1 0 1,-1 0-1,1 0 0,-1 0 1,0 0-1,0 0 0,1 0 1,-1-1-1,0 1 1,0 0-1,0 0 0,0-1 1,0 1-1,0-1 0,0 1 1,0-1-1,-2 2 0,-45 18 1454,36-16-1219,3 0-94,-6 3-76,-1-1 1,1-1-1,-1 0 0,-1-1 1,1-1-1,-21 2 0,37-5-296,-1 0 0,1 0 0,-1 0 0,0 0 0,1 0 0,-1 0 0,1 0 0,-1 0 1,1-1-1,0 1 0,-1 0 0,1 0 0,-1-1 0,1 1 0,-1 0 0,1 0 0,-1-1 0,1 1 0,0 0 0,-1-1 0,1 1 0,0-1 0,-1 1 0,1-1 0,0 1 0,0 0 0,-1-1 0,1 1 0,0-1 0,0 1 0,0-1 0,0 1 0,-1-1 0,1 1 0,0-1 0,0 1 0,0-1 0,0 1 1,0-1-1,0 1 0,1-1 0,-1 0 0,0 1 0,0-1 0,0 1 0,0 0 0,0-1 0,1 1 0,-1-1 0,0 1 0,1-1 0,-1 1 0,1-1 0,11-17-6231</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0.975"/>
    </inkml:context>
    <inkml:brush xml:id="br0">
      <inkml:brushProperty name="width" value="0.025" units="cm"/>
      <inkml:brushProperty name="height" value="0.025" units="cm"/>
    </inkml:brush>
  </inkml:definitions>
  <inkml:trace contextRef="#ctx0" brushRef="#br0">0 60 10442,'0'0'8456,"66"-3"-5445,-40 1-1346,-4-2-448,2 2-864,7-5-609,3-3-2211,4-3-1248,2-6-1570</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1.350"/>
    </inkml:context>
    <inkml:brush xml:id="br0">
      <inkml:brushProperty name="width" value="0.025" units="cm"/>
      <inkml:brushProperty name="height" value="0.025" units="cm"/>
    </inkml:brush>
  </inkml:definitions>
  <inkml:trace contextRef="#ctx0" brushRef="#br0">126 1 14638,'0'0'7340,"-9"8"-4462,-5 7-1756,0 0 1,1 1-1,-20 32 1,27-38-815,0 0 0,1 0 0,0 1 0,1-1 0,0 1 0,1 0 0,0 0 1,1 0-1,0 0 0,0 13 0,2-22-307,1-1 0,-1 1 1,0 0-1,1 0 0,0 0 0,-1 0 0,1 0 0,0-1 1,0 1-1,0 0 0,0-1 0,0 1 0,1 0 1,-1-1-1,0 0 0,1 1 0,-1-1 0,1 0 1,-1 0-1,1 0 0,0 1 0,0-2 0,-1 1 1,1 0-1,0 0 0,0-1 0,0 1 0,0-1 0,0 1 1,0-1-1,0 0 0,3 0 0,12 2-2,0-1-1,34-3 0,-25 1 0,-12 2-505,1-1 1,-1-1-1,1 0 1,-1-1-1,1 0 1,-1-1-1,0-1 1,17-6-1,-21 0-9326,-6 4 2028</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1.693"/>
    </inkml:context>
    <inkml:brush xml:id="br0">
      <inkml:brushProperty name="width" value="0.025" units="cm"/>
      <inkml:brushProperty name="height" value="0.025" units="cm"/>
    </inkml:brush>
  </inkml:definitions>
  <inkml:trace contextRef="#ctx0" brushRef="#br0">89 74 19571,'0'0'1895,"-8"10"315,-3 5-1471,1 0 0,1 1 0,1 0 0,0 1 0,1-1 0,1 1 1,0 1-1,2-1 0,0 1 0,-3 30 0,11-6-314,-4-42-420,0 1-1,1-1 1,-1 1-1,0-1 1,0 1-1,0-1 1,1 1-1,-1-1 1,0 1 0,1-1-1,-1 0 1,0 1-1,1-1 1,-1 1-1,0-1 1,1 0-1,-1 1 1,1-1 0,-1 0-1,1 0 1,-1 1-1,1-1 1,-1 0-1,1 0 1,0 1-1,0-2 0,1 1 0,-1-1 0,0 1 0,0 0 0,0-1 0,0 0 0,0 1 0,0-1 0,0 0 0,0 1 0,0-1-1,0 0 1,0 0 0,-1 0 0,1 0 0,0 0 0,0-2 0,5-6-76,-1 0 0,0 0 1,-1-1-1,0 1 0,-1-1 0,1 0 1,-2-1-1,0 1 0,2-15 0,-2 5-88,-1 0-1,-1 0 0,-1 0 0,-3-21 1,4 40 157,0 1 0,0-1 0,0 1 0,0-1 0,0 1 0,0-1 0,0 0 0,0 1 0,0-1 0,0 1 0,0-1 0,0 1 0,-1-1 0,1 1 0,0-1 0,0 1 0,0-1 0,-1 1 0,1-1 0,0 1 0,-1-1 0,1 1 0,-1 0 0,1-1 0,0 1 0,-1 0 0,1-1 0,-1 1 0,1 0 0,-1-1 0,1 1 0,-1 0 0,1 0 0,-1 0 0,1 0 0,-1-1 0,1 1 0,-1 0 0,1 0 0,-1 0 0,0 0 0,1 0 0,-1 0 0,0 0 0,0 1 14,0 0 1,0-1-1,0 1 0,1 0 0,-1-1 1,0 1-1,0 0 0,0 0 0,1 0 0,-1 0 1,1 0-1,-1 0 0,0 0 0,1 0 1,0 0-1,-1 0 0,1 0 0,0 0 1,-1 0-1,1 2 0,0-1 17,-1 0 0,1 0 0,0 0 1,0 0-1,-1 0 0,2 0 0,-1 0 0,0 0 0,0-1 1,1 1-1,-1 0 0,1 0 0,-1 0 0,1 0 0,0 0 0,0-1 1,-1 1-1,1 0 0,1-1 0,-1 1 0,0-1 0,0 1 0,1-1 1,1 2-1,-1-2-4,1 1-1,0-1 1,-1 0 0,1-1 0,0 1 0,0 0 0,-1-1-1,1 1 1,0-1 0,0 0 0,0 0 0,0 0 0,0 0-1,4-2 1,4 0 5,-1 0 0,0-1 0,0-1 0,0 0-1,0 0 1,0-1 0,17-12 0,-6 0 35,-1-1 0,-1-1 0,0-1 0,16-22 0,-46 85 64,2-21-124,2 1-1,0-1 0,2 1 1,1 0-1,0 1 0,2-1 1,1 41-1,1-60-271,0 1-1,1-1 1,0 0-1,0 1 1,1-1-1,-1 0 1,4 6 0,-5-9 21,1 0 1,-1 0 0,1 0 0,-1 0-1,1 0 1,0 0 0,-1 0-1,1 0 1,0 0 0,0-1 0,-1 1-1,1 0 1,0-1 0,0 1 0,0 0-1,0-1 1,0 1 0,0-1 0,0 0-1,0 1 1,0-1 0,0 0-1,0 1 1,0-1 0,0 0 0,1 0-1,-1 0 1,0 0 0,0 0 0,0 0-1,0 0 1,0-1 0,0 1-1,0 0 1,2-1 0</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3.517"/>
    </inkml:context>
    <inkml:brush xml:id="br0">
      <inkml:brushProperty name="width" value="0.025" units="cm"/>
      <inkml:brushProperty name="height" value="0.025" units="cm"/>
    </inkml:brush>
  </inkml:definitions>
  <inkml:trace contextRef="#ctx0" brushRef="#br0">1 1 13100,'2'14'6118,"-2"6"-5061,0 5 449,0 7-417,0 2-513,0 2-480,2-2-96,4-3-736,1-5-610,4-11-1056,1-11-1217,1-4-1634</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3.892"/>
    </inkml:context>
    <inkml:brush xml:id="br0">
      <inkml:brushProperty name="width" value="0.025" units="cm"/>
      <inkml:brushProperty name="height" value="0.025" units="cm"/>
    </inkml:brush>
  </inkml:definitions>
  <inkml:trace contextRef="#ctx0" brushRef="#br0">88 0 5573,'0'0'14921,"-1"8"-14275,0-2-598,-1 7 421,1 1 0,0-1 0,1 0 0,1 16 0,0-25-355,0 1-1,-1-1 1,2 0 0,-1 1 0,0-1-1,1 0 1,0 0 0,0 0-1,0 0 1,1 0 0,-1-1 0,1 1-1,0-1 1,0 1 0,0-1-1,0 0 1,1 0 0,3 2 0,25 14 82,-23-14-213,0 0 0,0 1 0,-1 0 0,15 13-1,-21-16 21,0 0 0,0-1-1,0 1 1,0 0-1,0 1 1,0-1 0,-1 0-1,0 0 1,1 1-1,-1-1 1,0 1 0,-1-1-1,1 1 1,-1-1-1,1 1 1,-1-1 0,0 1-1,-1 4 1,0-6 98,1 0 0,-1 1 1,0-1-1,0 0 0,-1 0 0,1 0 1,0 0-1,-1 0 0,1 0 1,-1 0-1,1-1 0,-1 1 0,0-1 1,0 1-1,0-1 0,0 1 1,0-1-1,0 0 0,0 0 0,0 0 1,0 0-1,-1 0 0,1-1 1,0 1-1,-1-1 0,1 1 0,0-1 1,-1 0-1,-2 0 0,-13 2 115,1-2 0,-30-1 0,42 1-240,-2-1 49,0 0 0,1 0 0,-1 0 0,1-1-1,0 0 1,-13-6 0,17 7-65,-1 0-1,0-1 0,1 1 1,-1-1-1,1 0 0,0 1 1,0-1-1,0 0 0,-1-1 1,2 1-1,-1 0 1,0 0-1,0-1 0,1 1 1,0-1-1,-1 0 0,1 1 1,-1-4-1,2 5-117,0 0-1,0 1 1,1-1 0,-1 0-1,0 0 1,0 1 0,1-1-1,-1 0 1,1 0-1,-1 1 1,0-1 0,1 0-1,-1 1 1,1-1 0,-1 1-1,1-1 1,0 1 0,-1-1-1,1 1 1,0-1-1,-1 1 1,1-1 0,0 1-1,-1 0 1,1-1 0,0 1-1,0 0 1,-1 0 0,1 0-1,0 0 1,0-1 0,0 1-1,-1 0 1,1 0-1,0 0 1,0 1 0,0-1-1,1 0 1,40 1-4867,-36 0 3969,23 2-4384,1 1-3923</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4.238"/>
    </inkml:context>
    <inkml:brush xml:id="br0">
      <inkml:brushProperty name="width" value="0.025" units="cm"/>
      <inkml:brushProperty name="height" value="0.025" units="cm"/>
    </inkml:brush>
  </inkml:definitions>
  <inkml:trace contextRef="#ctx0" brushRef="#br0">30 159 17232,'0'0'5643,"9"-7"-3182,17-10-1644,49-33 352,-67 44-1105,0 0 0,0-1 0,0 1 0,-1-2 0,-1 1 0,9-12 0,-15 19-55,1-1 0,-1 1-1,1 0 1,-1-1-1,1 1 1,-1-1 0,0 1-1,1-1 1,-1 1-1,0-1 1,1 0 0,-1 1-1,0-1 1,0 1 0,0-1-1,1 0 1,-1 1-1,0-1 1,0 1 0,0-1-1,0 0 1,0 1-1,0-1 1,0 1 0,0-1-1,-1 0 1,1 1 0,0-1-1,0 0 1,0 1-1,-1-1 1,1 1 0,0-1-1,-1 1 1,1-1-1,0 1 1,-1-1 0,1 1-1,-1-1 1,1 1 0,0-1-1,-1 1 1,1 0-1,-1-1 1,0 1 0,1 0-1,-1 0 1,1-1 0,-1 1-1,1 0 1,-1 0-1,0 0 1,1-1 0,-1 1-1,0 0 1,0 0-1,-3 0 83,0 0-1,1 0 0,-1 1 0,0-1 0,0 1 0,1 0 1,-1 0-1,-5 2 0,0 2 92,0 0 0,0 1-1,1 0 1,0 1 0,0 0 0,0 0 0,1 0 0,0 1 0,-7 10 0,3-2-48,0 0 1,1 1 0,1 0 0,-8 19 0,16-33-125,0 0 1,0 0-1,0 0 1,0 0-1,0 0 1,1 0-1,0 0 1,-1 1-1,1-1 1,0 0-1,0 0 1,1 5-1,0-7-50,-1 1-1,1-1 0,0 1 0,-1-1 1,1 0-1,0 0 0,0 1 0,0-1 1,-1 0-1,1 0 0,1 0 0,-1 0 1,0 0-1,0 0 0,0 0 0,0 0 1,1-1-1,-1 1 0,2 0 0,6 2-653,-1-1 1,1-1-1,0 0 0,0 0 0,0 0 0,0-1 0,10-1 1,-18 1 542,30-4-4023,-1-5-1720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0:59.988"/>
    </inkml:context>
    <inkml:brush xml:id="br0">
      <inkml:brushProperty name="width" value="0.025" units="cm"/>
      <inkml:brushProperty name="height" value="0.025" units="cm"/>
    </inkml:brush>
  </inkml:definitions>
  <inkml:trace contextRef="#ctx0" brushRef="#br0">0 510 5381,'0'5'10282,"9"-15"-8937,7-8-224,9-9 192,9-7 33,10-10-546,6-3-543,7-6-129,3-1-64,0 2 0,-6 6-64,-7 5-32,-8 6-897,-8 7-1377,-11 2-2691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4.597"/>
    </inkml:context>
    <inkml:brush xml:id="br0">
      <inkml:brushProperty name="width" value="0.025" units="cm"/>
      <inkml:brushProperty name="height" value="0.025" units="cm"/>
    </inkml:brush>
  </inkml:definitions>
  <inkml:trace contextRef="#ctx0" brushRef="#br0">203 2 18578,'-11'0'2744,"7"0"-2417,-12-1 837,0 0 0,0 2 0,0 0 0,0 0 0,-20 6 0,33-6-1075,-1 0-1,0 0 1,0 0 0,1 1-1,-1-1 1,1 1-1,-1 0 1,1 0-1,0 1 1,0-1 0,0 0-1,0 1 1,0 0-1,0 0 1,1 0-1,-1 0 1,1 0 0,0 0-1,0 1 1,0-1-1,1 1 1,-1-1-1,1 1 1,0 0 0,0-1-1,0 1 1,0 0-1,1 0 1,-1 0-1,1 6 1,1-8-113,-1 1 0,1 0 0,0-1-1,0 1 1,0-1 0,0 1 0,1-1 0,-1 1 0,1-1-1,-1 0 1,1 0 0,0 0 0,0 0 0,0 0 0,0 0-1,0-1 1,0 1 0,0 0 0,1-1 0,-1 0 0,1 0-1,-1 1 1,4 0 0,65 20-5738,-9-16-5251,-32-6 705</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5.096"/>
    </inkml:context>
    <inkml:brush xml:id="br0">
      <inkml:brushProperty name="width" value="0.025" units="cm"/>
      <inkml:brushProperty name="height" value="0.025" units="cm"/>
    </inkml:brush>
  </inkml:definitions>
  <inkml:trace contextRef="#ctx0" brushRef="#br0">141 67 5701,'0'0'16266,"-9"-3"-14365,6 1-1723,0 1 0,0 0 0,0 1-1,-1-1 1,1 0 0,0 1 0,0 0 0,-1 0 0,1 0 0,0 0 0,-1 0-1,1 1 1,0-1 0,0 1 0,-4 1 0,2 1 148,0 0-1,0 0 1,0 0-1,0 1 1,0-1-1,1 1 1,0 0 0,0 0-1,-7 10 1,8-12-196,1 1 0,0 0 0,0 0 0,0 0 0,0 0 0,0 0 0,1 0 0,-1 0 0,1 1 0,0-1 0,0 0 0,0 1 0,0-1 0,1 1 0,-1-1 0,1 5 0,1-7-119,-1-1 0,1 1 0,-1 0 0,1 0 1,0 0-1,-1-1 0,1 1 0,0 0 0,-1-1 0,1 1 1,0-1-1,0 1 0,0-1 0,0 1 0,0-1 0,0 0 1,0 1-1,0-1 0,-1 0 0,1 0 0,0 0 0,0 1 0,0-1 1,0 0-1,0 0 0,0-1 0,2 1 0,32-2 103,-32 2-86,11-3-22,0 0 1,0-1 0,0 0 0,0-1-1,-1-1 1,0 0 0,0-1 0,0 0-1,11-9 1,-10 6-1,0-1 1,0-1-1,-1 1 0,-1-2 0,0 0 1,0-1-1,9-15 0,-34 46-383,-37 51 226,44-60 160,1 1-1,0 0 1,1 0-1,0 0 1,0 1 0,1-1-1,-3 14 1,6-22-5,0 0-1,-1 0 1,1-1 0,0 1 0,0 0-1,0 0 1,0 0 0,0 0-1,1 0 1,-1 0 0,0 0 0,0-1-1,0 1 1,1 0 0,-1 0 0,0 0-1,1-1 1,-1 1 0,1 0 0,-1 0-1,1-1 1,-1 1 0,1 0 0,0-1-1,-1 1 1,1-1 0,1 2-1,0-2 5,0 1-1,0 0 0,-1-1 1,1 1-1,0-1 0,1 0 0,-1 1 1,0-1-1,0 0 0,0 0 0,3-1 1,2 0 5,0 0 0,-1-1 0,1 0 0,-1 0 0,1 0 0,9-6 0,-2-1-40,0-1-1,0-1 1,-1 0 0,-1-1 0,0 0-1,0-1 1,-2 0 0,1 0 0,16-31 0,-41 88-368,7-31 397,1 0 1,1 0 0,0 1-1,0 0 1,2 0 0,0 0-1,-2 20 1,5-34 2,0 1 0,1 0 0,-1-1 0,0 1-1,0-1 1,1 1 0,-1 0 0,0-1 0,1 1 0,-1-1 0,1 1 0,-1-1 0,1 1 0,-1-1 0,1 1 0,-1-1 0,1 1-1,-1-1 1,1 0 0,0 1 0,-1-1 0,1 0 0,-1 0 0,1 1 0,0-1 0,-1 0 0,1 0 0,0 0 0,-1 0-1,1 0 1,0 0 0,0 0 0,-1 0 0,1 0 0,0 0 0,-1 0 0,1-1 0,0 1 0,-1 0 0,1 0 0,-1-1 0,2 0-1,31-11 153,-19 3-164,-1 0 1,0-1-1,0 0 0,-1-1 0,0-1 0,-1 0 1,0 0-1,-1-1 0,-1 0 0,10-18 0,-39 70-563,13-29 321,1 1-1,0 0 0,1 1 0,0-1 0,0 1 0,2 0 0,-1 0 0,2 1 0,-3 15 0,6-27-35,-1 0 0,0-1 0,1 1 0,-1 0 0,1 0 0,-1-1 0,1 1 0,0 0 0,-1-1 0,1 1 0,0-1 0,-1 1 0,1-1 0,0 1 0,-1-1 0,1 0 0,0 1 0,0-1 0,0 0 0,-1 1 0,1-1 0,0 0 0,0 0 0,0 0 0,0 0 0,-1 0 0,1 0 0,0 0 0,0 0 0,0 0 0,0 0 0,0 0 0,-1-1 0,1 1 0,0 0 0,0-1 0,1 0-1,1 1-937,19-5-7260</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5.453"/>
    </inkml:context>
    <inkml:brush xml:id="br0">
      <inkml:brushProperty name="width" value="0.025" units="cm"/>
      <inkml:brushProperty name="height" value="0.025" units="cm"/>
    </inkml:brush>
  </inkml:definitions>
  <inkml:trace contextRef="#ctx0" brushRef="#br0">164 4 17392,'0'0'6988,"-11"-2"-4436,4 1-2301,0 1 0,0-1 1,-1 1-1,1 0 0,0 1 0,0 0 0,0 0 0,0 1 1,0-1-1,0 2 0,0-1 0,1 1 0,-1 0 0,1 0 1,-1 0-1,1 1 0,0 0 0,1 1 0,-1-1 0,-7 9 0,12-12-245,0-1-1,1 1 0,0 0 0,-1-1 1,1 1-1,-1 0 0,1-1 0,0 1 0,-1 0 1,1 0-1,0-1 0,0 1 0,-1 0 1,1 0-1,0-1 0,0 1 0,0 0 0,0 0 1,0 0-1,0-1 0,0 1 0,1 0 0,-1 0 1,0 0-1,0-1 0,1 1 0,-1 0 1,0 0-1,1-1 0,-1 1 0,0 0 0,1-1 1,-1 1-1,1-1 0,-1 1 0,1 0 0,0-1 1,-1 1-1,1-1 0,0 0 0,-1 1 1,1-1-1,0 1 0,-1-1 0,1 0 0,0 1 1,0-1-1,-1 0 0,1 0 0,0 0 1,0 0-1,1 0 0,55 11-241,-39-9-141,-8 0 79,0 1 0,0 0 0,18 8 0,-25-10 273,-1 0 0,0 0 0,0 0 0,0 0 0,-1 0 0,1 0-1,0 1 1,0-1 0,-1 1 0,1-1 0,-1 1 0,1 0 0,-1 0-1,0-1 1,1 1 0,-1 0 0,0 0 0,0 0 0,-1 0-1,1 0 1,0 0 0,-1 1 0,1-1 0,0 3 0,-2-3 34,1-1-1,-1 1 1,0-1 0,0 1 0,1-1 0,-1 0-1,0 1 1,0-1 0,0 0 0,0 0 0,0 1 0,-1-1-1,1 0 1,0 0 0,-1 0 0,1-1 0,-2 2 0,-32 17 49,26-15-78,7-3-61,-64 27-1519,62-26 564,-1-1 0,1 0 1,0 0-1,-1-1 0,1 1 1,0-1-1,-1 0 1,-6-1-1,7-3-5322,4-8-5600</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5.794"/>
    </inkml:context>
    <inkml:brush xml:id="br0">
      <inkml:brushProperty name="width" value="0.025" units="cm"/>
      <inkml:brushProperty name="height" value="0.025" units="cm"/>
    </inkml:brush>
  </inkml:definitions>
  <inkml:trace contextRef="#ctx0" brushRef="#br0">1 157 4869,'0'0'10014,"10"-3"-5668,24-8-731,55-25 0,-73 28-2890,0-1 1,0 0 0,0-1 0,-1 0-1,26-26 1,-40 36-682,0-1 0,0 0 0,0 0 0,-1 1 0,1-1 0,0 0 0,-1 0 0,1 0 0,0 0 0,-1 0 1,1 0-1,-1 0 0,1 0 0,-1 0 0,0 0 0,0 0 0,1 0 0,-1 0 0,0-2 0,0 3-22,-1-1-1,1 1 1,-1-1 0,1 1 0,0 0 0,-1-1-1,1 1 1,-1 0 0,1 0 0,-1-1 0,0 1-1,1 0 1,-1 0 0,1 0 0,-1 0 0,1 0 0,-1-1-1,0 1 1,1 0 0,-1 0 0,1 0 0,-1 1-1,1-1 1,-1 0 0,0 0 0,-5 1 10,1 0 0,-1 0-1,1 1 1,-1 0 0,1 0 0,-7 4 0,-6 5-1,2 0-1,-1 2 1,2 0 0,-16 17 0,26-25-24,1-1 0,0 1 0,0 0 0,0 0 1,0 0-1,1 1 0,0 0 0,0-1 0,1 1 0,-1 0 1,1 0-1,1 0 0,-1 0 0,1 1 0,0-1 1,0 0-1,1 9 0,1-13-24,0 1 1,0-1-1,0 0 1,0 0-1,1 0 1,-1 0-1,1 0 1,0 0-1,-1 0 1,1 0-1,0-1 1,0 1-1,0 0 1,0-1-1,0 0 1,1 0-1,-1 1 1,0-1-1,1 0 0,-1-1 1,0 1-1,1 0 1,-1-1-1,1 0 1,-1 1-1,1-1 1,3 0-1,73 3-1932,-78-4 1895,34-4-3886,-4-13-1569</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7.165"/>
    </inkml:context>
    <inkml:brush xml:id="br0">
      <inkml:brushProperty name="width" value="0.025" units="cm"/>
      <inkml:brushProperty name="height" value="0.025" units="cm"/>
    </inkml:brush>
  </inkml:definitions>
  <inkml:trace contextRef="#ctx0" brushRef="#br0">67 312 3908,'0'0'3155,"11"-6"2995,-5 3-5627,0 0 1,-1-1-1,1 0 1,-1 0 0,0 0-1,0 0 1,0-1-1,-1 0 1,1 0 0,-1 0-1,0 0 1,-1-1-1,1 1 1,-1-1 0,0 0-1,-1 0 1,1 0-1,-1-1 1,0 1 0,-1 0-1,0-1 1,0 1-1,0-11 1,0 16-468,-1 0-1,0 0 1,0 0-1,0-1 1,0 1 0,-1 0-1,1 0 1,0 0-1,0 0 1,-1 0-1,1 0 1,0 0 0,-1 0-1,1 0 1,-1 0-1,0 0 1,1 0-1,-1 1 1,0-1 0,1 0-1,-1 0 1,0 0-1,0 1 1,0-1-1,1 0 1,-1 1 0,0-1-1,0 1 1,0-1-1,0 1 1,0 0-1,0-1 1,0 1 0,0 0-1,0 0 1,-1 0-1,1-1 1,0 1-1,0 0 1,0 0 0,0 1-1,0-1 1,0 0-1,0 0 1,0 0-1,0 1 1,0-1 0,0 1-1,0-1 1,0 0-1,0 1 1,-2 1-1,-2 0 126,0 0-1,0 1 0,0 0 0,0 0 0,0 0 0,1 1 0,-1-1 0,1 1 0,-5 5 0,0 5-167,0-1 1,1 2-1,1-1 0,0 1 1,1 0-1,0 1 0,1-1 1,1 1-1,1 0 0,0 0 1,-1 23-1,4-37-10,0-1 0,0 1 0,0-1 0,0 0 1,0 1-1,0-1 0,1 1 0,-1-1 0,0 0 0,1 1 0,-1-1 0,1 0 0,-1 0 0,1 1 0,-1-1 1,1 0-1,0 0 0,0 0 0,0 1 0,0-1 0,0 0 0,0 0 0,0-1 0,0 1 0,0 0 0,0 0 1,0 0-1,0-1 0,1 1 0,-1-1 0,0 1 0,1-1 0,-1 1 0,0-1 0,1 0 0,-1 1 0,1-1 1,-1 0-1,0 0 0,1 0 0,-1 0 0,0-1 0,1 1 0,-1 0 0,1 0 0,-1-1 0,0 1 1,2-2-1,5 0 14,-1 0 1,0-1 0,0 0 0,0-1-1,0 0 1,0 0 0,9-8 0,-6 3-15,0-1 0,0 0 0,-2 0 1,1-1-1,-1 0 0,-1-1 0,0 0 1,0 0-1,-2 0 0,1-1 1,-1 0-1,-1 0 0,-1 0 0,0-1 1,0 1-1,-1-1 0,0-18 0,-2 32-3,0-1-1,0 1 0,0 0 0,0 0 0,1-1 1,-1 1-1,0 0 0,0 0 0,0-1 0,0 1 1,0 0-1,0 0 0,0 0 0,0-1 1,0 1-1,0 0 0,0 0 0,0-1 0,-1 1 1,1 0-1,0 0 0,0-1 0,0 1 0,0 0 1,0 0-1,0 0 0,0-1 0,-1 1 0,1 0 1,0 0-1,0 0 0,0 0 0,-1-1 1,1 1-1,0 0 0,0 0 0,0 0 0,-1 0 1,1 0-1,0 0 0,0 0 0,0 0 0,-1-1 1,1 1-1,0 0 0,0 0 0,-1 0 0,1 0 1,0 0-1,0 0 0,-1 0 0,1 0 1,0 1-1,-10 10-106,9-7 106,-1 0 0,1 0 1,0 0-1,0 1 0,0-1 0,0 0 1,1 1-1,0-1 0,0 0 0,0 1 1,1-1-1,-1 0 0,1 1 0,0-1 0,0 0 1,0 0-1,4 8 0,-4-10 10,1 0-1,0 0 1,-1 0 0,1 0-1,0 0 1,0 0-1,0-1 1,0 1 0,0 0-1,0-1 1,0 0-1,1 1 1,-1-1 0,1 0-1,-1 0 1,1-1-1,-1 1 1,1 0 0,-1-1-1,1 1 1,0-1-1,-1 0 1,1 0 0,-1 0-1,1 0 1,0-1-1,-1 1 1,1-1 0,-1 1-1,1-1 1,3-1-1,1-1 36,1-1 0,-1 0-1,1 0 1,-1-1-1,0 0 1,-1 0-1,1 0 1,-1-1-1,0 0 1,0 0-1,-1-1 1,0 1-1,0-1 1,0 0-1,4-11 1,-2 4-18,0 0 1,-1 0-1,-1-1 0,0 0 1,-1 0-1,0 0 1,2-23-1,-6 36-25,0 1-1,1 0 1,-1-1 0,0 1-1,0-1 1,0 1 0,0 0 0,0-1-1,0 1 1,0-1 0,-1 1-1,1 0 1,0-1 0,-1 1-1,1 0 1,-1-1 0,0 0-1,-9 18-81,-10 42-5,8-10 15,2 0-1,2 0 1,3 1-1,1 0 1,3 0-1,2 0 0,1 0 1,4 0-1,13 62 1,-19-104-228,-4-11 255,-15-23 455,-20-42 498,35 61-853,-2-3-33,0 0 0,0-1 0,1 0 0,1 0 0,0 0 0,1 0 0,0-1 0,1 0 0,0 1 0,1-23 0,1 33-37,1 0-1,0 0 0,-1 0 0,1 0 1,0 0-1,1 0 0,-1 0 1,0 1-1,0-1 0,1 0 0,-1 1 1,1-1-1,0 1 0,-1-1 0,1 1 1,0 0-1,0 0 0,-1 0 1,1 0-1,0 0 0,0 0 0,0 0 1,3 0-1,56-12-1123,-43 10 590,5-1-113,106-22-4731,-47-3-1938,-27-1-1970</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7.893"/>
    </inkml:context>
    <inkml:brush xml:id="br0">
      <inkml:brushProperty name="width" value="0.025" units="cm"/>
      <inkml:brushProperty name="height" value="0.025" units="cm"/>
    </inkml:brush>
  </inkml:definitions>
  <inkml:trace contextRef="#ctx0" brushRef="#br0">72 69 17617,'0'0'2573,"-7"14"838,0 3-2356,1 1 1,0-1-1,1 1 1,0 1-1,2-1 1,-2 29-1,4-14-712,1 107 694,1-125-987,0-1 0,1 0-1,1 0 1,1 0 0,0-1 0,0 1-1,10 19 1,-14-32-50,1-1 0,-1 1 0,0 0 0,0-1 0,1 1 0,-1 0 0,0-1 0,1 1 0,-1-1 0,1 1 0,-1-1 0,1 1 0,-1-1 0,1 1 0,-1-1 0,1 1 0,-1-1 0,1 1 0,0-1 0,-1 0 0,1 1 0,0-1 0,-1 0 0,1 0 0,0 0 0,-1 1 0,2-1 0,8-15 0,-1-31 0,-6 14 0,0-55 0,-3 78 0,-1 1 0,0-1 0,0 0 0,-1 1 0,0 0 0,-1-1 0,1 1 0,-2 0 0,1 0 0,-1 0 0,-8-12 0,11 18 0,0 1 0,-1-1 0,1 1 0,0 0 0,0-1 0,-1 1 0,1 0 0,-1 0 0,0-1 0,1 1 0,-1 1 0,0-1 0,1 0 0,-1 0 0,0 1 0,0-1 0,0 1 0,1-1 0,-1 1 0,0 0 0,0 0 0,0 0 0,-2 0 0,2 0 0,1 1 0,0-1 0,-1 1 0,1 0 0,0-1 0,0 1 0,-1 0 0,1 0 0,0 0 0,0 0 0,0 0 0,0 0 0,0 0 0,1 0 0,-1 0 0,0 1 0,0-1 0,1 0 0,-1 1 0,1-1 0,-1 0 0,1 1 0,-1-1 0,1 0 0,0 1 0,0-1 0,0 1 0,0-1 0,0 1 0,0 1 0,0 1 0,0-1 0,0 0 0,0 0 0,0 1 0,1-1 0,-1 0 0,1 0 0,0 0 0,0 0 0,0 0 0,1 0 0,2 5 0,-2-6 0,-1 0 0,1-1 0,0 1 0,0-1 0,0 1 0,0-1 0,0 0 0,1 0 0,-1 0 0,0 0 0,0 0 0,1-1 0,-1 1 0,0-1 0,1 1 0,-1-1 0,5 0 0,4 0 0,0 0 0,-1-2 0,1 1 0,-1-1 0,1 0 0,-1-1 0,0-1 0,0 1 0,0-1 0,-1-1 0,1 0 0,-1 0 0,0-1 0,0 0 0,-1-1 0,10-9 0,8-9 0,-1-2 0,-2 0 0,31-46 0,-50 68 0,30-50 0,-32 52 0,0 0 0,0-1 0,-1 1 0,0 0 0,1 0 0,-1-1 0,0 1 0,-1 0 0,1-1 0,-1 1 0,1-1 0,-1 1 0,0-1 0,-1-5 0,0 9 0,0 0 0,0-1 0,0 1 0,0 0 0,0-1 0,0 1 0,0 0 0,0 0 0,0 0 0,0 0 0,0 0 0,0 0 0,-1 0 0,1 0 0,0 0 0,0 1 0,0-1 0,0 0 0,0 1 0,0-1 0,-1 2 0,-3 1 0,0 1 0,0 0 0,1 0 0,-1 0 0,1 1 0,1-1 0,-1 1 0,0 0 0,1 0 0,0 0 0,-3 9 0,-25 64 0,22-48 0,-10 56 0,17-73 0,1 0 0,0 1 0,0-1 0,2 0 0,-1 0 0,6 26 0,-5-36 0,0 0 0,1 0 0,-1 1 0,1-1 0,-1 0 0,1-1 0,0 1 0,0 0 0,1 0 0,-1-1 0,0 1 0,1-1 0,0 0 0,-1 0 0,1 0 0,0 0 0,0 0 0,0-1 0,0 1 0,1-1 0,-1 0 0,0 0 0,0 0 0,1 0 0,-1 0 0,1-1 0,-1 0 0,0 0 0,1 0 0,-1 0 0,1 0 0,3-1 0,3 0 0,0-1 0,0 0 0,0 0 0,0-1 0,0 0 0,0-1 0,-1 0 0,0 0 0,15-11 0,-12 6 0,0-1 0,-1 0 0,0-1 0,-1 0 0,10-14 0,-16 19 0,1 0 0,-1-1 0,0 0 0,-1 1 0,1-1 0,-2 0 0,1-1 0,-1 1 0,0 0 0,0-1 0,1-14 0,-3 22 0,0 0 0,0 0 0,0-1 0,0 1 0,0 0 0,0-1 0,0 1 0,0 0 0,0 0 0,0-1 0,0 1 0,0 0 0,0 0 0,-1-1 0,1 1 0,0 0 0,0 0 0,0-1 0,0 1 0,0 0 0,0 0 0,-1-1 0,1 1 0,0 0 0,0 0 0,0 0 0,-1 0 0,1-1 0,0 1 0,0 0 0,-1 0 0,1 0 0,0 0 0,0 0 0,-1 0 0,1 0 0,0-1 0,0 1 0,-1 0 0,1 0 0,0 0 0,-1 0 0,-14 7 0,-10 15 0,18-13 0,1 0 0,1 0 0,0 1 0,0 0 0,1 0 0,0 0 0,0 1 0,1 0 0,-2 15 0,5-22 0,-1-1 0,1 0 0,0 1 0,0-1 0,0 1 0,0-1 0,0 1 0,1-1 0,0 1 0,0-1 0,0 0 0,0 1 0,0-1 0,1 0 0,-1 0 0,1 0 0,0 0 0,0 0 0,0 0 0,0-1 0,0 1 0,1-1 0,-1 1 0,1-1 0,0 0 0,0 0 0,0 0 0,0 0 0,0-1 0,0 1 0,0-1 0,0 1 0,5 0 0,34 4-1466,-14-7-3266,8-7-6783</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8.608"/>
    </inkml:context>
    <inkml:brush xml:id="br0">
      <inkml:brushProperty name="width" value="0.025" units="cm"/>
      <inkml:brushProperty name="height" value="0.025" units="cm"/>
    </inkml:brush>
  </inkml:definitions>
  <inkml:trace contextRef="#ctx0" brushRef="#br0">21 5 5958,'0'0'17680,"3"8"-14978,2 5-2228,-1 1 0,-1 0 0,0 0 0,-1 0 0,1 23 0,-4 87 2431,-1-52-2227,1-33-678,-2 0 0,-1-1 0,-2 1 0,-21 66 0,60-207 0,25-81 0,-47 134 0,3-7 0,24-65 0,-34 114 0,-1 1 0,1-1 0,0 1 0,0 0 0,1 1 0,5-7 0,-9 11 0,-1 0 0,1 0 0,0 0 0,-1 0 0,1 0 0,0 0 0,0 0 0,0 1 0,0-1 0,0 0 0,0 1 0,0-1 0,0 0 0,0 1 0,0-1 0,0 1 0,1 0 0,-1-1 0,0 1 0,0 0 0,0 0 0,1 0 0,-1-1 0,0 1 0,0 1 0,0-1 0,1 0 0,-1 0 0,0 0 0,0 1 0,0-1 0,1 0 0,-1 1 0,0-1 0,0 1 0,0 0 0,0-1 0,0 1 0,0 0 0,0-1 0,0 1 0,0 0 0,-1 0 0,3 2 0,-2 0 0,1 0 0,-1 0 0,0 1 0,0-1 0,0 0 0,0 1 0,0-1 0,-1 1 0,1-1 0,-1 1 0,0 0 0,0-1 0,0 1 0,-1-1 0,1 1 0,-1-1 0,0 1 0,0-1 0,0 0 0,-1 1 0,1-1 0,-1 0 0,1 0 0,-1 0 0,-4 5 0,-4 5 0,0 0 0,0 0 0,-2-1 0,-13 11 0,11-10-131,0-2-1,0 0 1,-1 0 0,-26 13-1,50-35-10628,2-2 6557,17-12-8652</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9.091"/>
    </inkml:context>
    <inkml:brush xml:id="br0">
      <inkml:brushProperty name="width" value="0.025" units="cm"/>
      <inkml:brushProperty name="height" value="0.025" units="cm"/>
    </inkml:brush>
  </inkml:definitions>
  <inkml:trace contextRef="#ctx0" brushRef="#br0">0 83 10922,'0'0'18428,"3"10"-17883,1 2-399,-2-7-93,-1 1 0,1-1 0,-1 0 0,0 1 1,0-1-1,-1 0 0,0 8 0,0-13-39,0 1 0,1-1 0,-1 1 0,0 0 0,0-1 0,0 1 0,0-1-1,0 1 1,0-1 0,1 1 0,-1-1 0,0 1 0,0-1 0,1 1 0,-1-1 0,0 1 0,1-1-1,-1 1 1,1-1 0,-1 1 0,1-1 0,-1 0 0,1 1 0,-1-1 0,1 0 0,-1 0 0,1 1 0,-1-1-1,1 0 1,-1 0 0,1 0 0,-1 1 0,1-1 0,-1 0 0,1 0 0,0 0 0,-1 0 0,1 0-1,-1 0 1,1 0 0,0-1 0,-1 1 0,1 0 0,-1 0 0,1 0 0,-1 0 0,1-1 0,-1 1 0,1 0-1,0-1 1,28-16 318,-23 11-327,0-1-1,-1 0 0,0 0 1,0 0-1,0-1 1,-1 0-1,0 0 0,0 0 1,-1 0-1,0 0 1,0-1-1,-1 1 0,-1-1 1,1 0-1,-1 0 0,0-11 1,-1 20-2,-1 0 0,1 0 0,0 1 0,0-1 0,0 0-1,0 0 1,0 0 0,-1 0 0,1 0 0,0 1 0,0-1 0,0 0 0,0 0 0,-1 0 0,1 0 0,0 0 0,0 0 0,0 0 0,-1 0 0,1 0-1,0 0 1,0 0 0,-1 0 0,1 0 0,0 0 0,0 0 0,0 0 0,-1 0 0,1 0 0,0 0 0,0 0 0,0 0 0,-1 0 0,1 0-1,0 0 1,0 0 0,0-1 0,-1 1 0,1 0 0,0 0 0,0 0 0,0 0 0,0 0 0,0-1 0,-1 1 0,1 0 0,0 0 0,0 0 0,0-1-1,0 1 1,0 0 0,0 0 0,0 0 0,0-1 0,0 1 0,-11 18 116,9-10-70,-1 0 1,1 0-1,1 1 1,0-1-1,0 0 1,1 0-1,0 1 1,0-1-1,2 9 1,-2-15-33,1 0-1,-1 0 1,1-1-1,0 1 1,-1 0 0,1 0-1,0 0 1,0-1 0,0 1-1,1-1 1,-1 1-1,0-1 1,1 1 0,-1-1-1,1 0 1,2 3 0,-1-3-9,0 0 0,0 0 0,0 0 1,0 0-1,0-1 0,0 1 1,0-1-1,0 1 0,0-1 1,0 0-1,0-1 0,0 1 0,0 0 1,3-2-1,0 1-8,-1 0 0,0 0 0,0-1 0,0 0 0,0 0 0,0-1 0,-1 1 0,1-1 0,-1 0 0,1 0 0,6-7 0,37-50 0,-18 20 0,-35 90 0,0-25 0,1 1 0,2 0 0,1 47 0,1-72-16,0 0-1,0 0 1,0 0-1,0 0 1,0 0 0,0 0-1,1 0 1,-1 0-1,0 0 1,1 0 0,-1 0-1,0 0 1,1 0-1,-1 0 1,1 0 0,0 0-1,-1-1 1,1 1-1,0 0 1,-1 0 0,1-1-1,0 1 1,0 0-1,0-1 1,-1 1 0,1-1-1,2 2 1,-2-2-68,0-1 1,0 1-1,0 0 0,0 0 1,0 0-1,0 0 0,0-1 1,0 1-1,-1 0 1,1-1-1,0 1 0,0-1 1,0 1-1,0-1 0,-1 1 1,1-1-1,0 0 0,-1 1 1,1-1-1,0 0 1,-1 0-1,1 1 0,-1-1 1,1 0-1,-1 0 0,1 0 1,-1 0-1,0 1 1,1-2-1,8-24-5703,-1-7-2786</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9.449"/>
    </inkml:context>
    <inkml:brush xml:id="br0">
      <inkml:brushProperty name="width" value="0.025" units="cm"/>
      <inkml:brushProperty name="height" value="0.025" units="cm"/>
    </inkml:brush>
  </inkml:definitions>
  <inkml:trace contextRef="#ctx0" brushRef="#br0">12 0 15631,'0'0'9929,"-12"57"-9833,27-42-1025,2-1-2146,2-2-2113,5-3-3589</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9.777"/>
    </inkml:context>
    <inkml:brush xml:id="br0">
      <inkml:brushProperty name="width" value="0.025" units="cm"/>
      <inkml:brushProperty name="height" value="0.025" units="cm"/>
    </inkml:brush>
  </inkml:definitions>
  <inkml:trace contextRef="#ctx0" brushRef="#br0">163 40 12908,'0'0'16288,"-11"2"-15450,3 0-722,0 0 1,0 0 0,1 0 0,-1 1-1,0 0 1,1 1 0,0 0 0,0 0-1,0 0 1,0 1 0,1 0 0,0 1-1,0-1 1,0 1 0,1 0 0,-1 0-1,2 1 1,-1 0 0,1 0 0,0 0-1,0 0 1,-4 13 0,7-17-117,0 0 0,0-1 1,0 1-1,1-1 0,-1 1 1,1 0-1,0 0 0,0-1 0,0 1 1,0 0-1,0-1 0,1 1 0,-1 0 1,1-1-1,0 1 0,0-1 1,0 1-1,0-1 0,0 1 0,0-1 1,1 1-1,2 3 0,-1-4 7,0 1 0,1 0 0,-1-1 0,1 1 0,0-1 0,-1 0 0,1-1 0,0 1 0,0 0 0,0-1 0,1 0 0,-1 0 0,5 0 0,3 1-527,0-1 1,0-1 0,0 0 0,17-3 0,-19 2-1096,1-1 1,0 0-1,-1-1 1,12-5-1,11-8-4807,-1-3-3224</inkml:trace>
  <inkml:trace contextRef="#ctx0" brushRef="#br0" timeOffset="1">303 135 16976,'0'0'13277,"12"3"-12973,-4-1-308,-1-1 0,1 0 0,0 0 0,0-1 0,0 0 0,0 0 0,0-1 0,0 0 0,0 0 0,0-1 0,0 0 0,0 0 0,-1-1 0,0 0 0,10-5 0,-3 0-9,0 0 1,24-17-1,-36 23 30,0 1-1,1-1 0,-1 0 1,0 0-1,0 0 1,0 0-1,0 0 1,0 0-1,-1 0 1,1 0-1,-1-1 0,1 1 1,-1-1-1,0 1 1,0-1-1,0 0 1,0 1-1,0-1 0,-1 0 1,1 0-1,-1 1 1,0-1-1,0 0 1,0 0-1,0-2 1,-1 3 10,0 1 0,0 0 0,-1 0 0,1 0 0,0 0 0,0 0 1,-1 0-1,1 0 0,-1 0 0,1 1 0,0-1 0,-1 1 0,1-1 1,-1 1-1,0-1 0,1 1 0,-1 0 0,1 0 0,-1 0 1,0-1-1,1 2 0,-1-1 0,1 0 0,-1 0 0,-1 1 0,-44 8-1,36-4 38,0 0 0,0 1 0,0 1 0,1-1 0,0 2 0,1-1 0,0 1 0,-12 14 0,16-18-33,1 1-1,0 0 1,0 0-1,0 0 0,1 0 1,0 1-1,0 0 0,0-1 1,0 1-1,1 0 0,0 0 1,1 0-1,-1 1 0,1-1 1,0 0-1,1 0 0,-1 1 1,2 6-1,0-10-122,-1 0 0,2 0 0,-1 0 0,0 0 0,1-1-1,-1 1 1,1 0 0,0-1 0,0 1 0,0-1 0,0 1 0,0-1 0,0 0 0,1 0 0,-1 0 0,1 0 0,-1 0-1,1-1 1,0 1 0,0-1 0,0 0 0,0 0 0,4 1 0,5 2-1080,0-2-1,0 1 1,0-1 0,21 0-1,4-2-7667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17.915"/>
    </inkml:context>
    <inkml:brush xml:id="br0">
      <inkml:brushProperty name="width" value="0.025" units="cm"/>
      <inkml:brushProperty name="height" value="0.025" units="cm"/>
    </inkml:brush>
  </inkml:definitions>
  <inkml:trace contextRef="#ctx0" brushRef="#br0">57 0 6374,'0'0'9198,"-9"7"-7121,-1 2-1366,6-5-188,1 0 0,-1-1 0,0 0 0,0 1 0,-1-2 0,-8 6 683,56-3-565,41 21-329,-65-19-414,0-1 0,0-1 0,0 0 0,40 4 0,-39-10 35,0-1 1,0 0-1,0-1 0,-1-2 0,1 0 0,-1-1 0,0 0 0,-1-2 0,1 0 1,17-12-1,24-8 429,-78 28 5496,-91 13-3864,62-4-2280,27-4-2972,14-6-1750,5-6-3325</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0.492"/>
    </inkml:context>
    <inkml:brush xml:id="br0">
      <inkml:brushProperty name="width" value="0.025" units="cm"/>
      <inkml:brushProperty name="height" value="0.025" units="cm"/>
    </inkml:brush>
  </inkml:definitions>
  <inkml:trace contextRef="#ctx0" brushRef="#br0">10 30 10186,'0'0'17221,"0"12"-16260,-9 140 1409,9-151-2352,0 0-1,0 1 0,0-1 1,0 0-1,0 0 0,0 0 0,0 1 1,1-1-1,-1 0 0,1 0 1,-1 0-1,1 0 0,-1 0 1,1 1-1,-1-1 0,1 0 0,0-1 1,0 1-1,-1 0 0,1 0 1,0 0-1,0 0 0,0 0 0,0-1 1,1 2-1,1-2 19,-1 1-1,1 0 1,-1 0-1,1-1 1,0 0-1,-1 1 0,1-1 1,-1 0-1,1 0 1,0 0-1,3-1 1,3-1 56,1 0 1,-1-1 0,0 0-1,1-1 1,13-7-1,10-10-46,-1-2-1,55-51 1,7-5 159,-93 79-203,-1 0-1,0-1 1,0 1 0,0 0 0,1 0-1,-1 0 1,0-1 0,0 1 0,1 0-1,-1 0 1,0 0 0,0 0 0,1 0-1,-1-1 1,0 1 0,1 0 0,-1 0-1,0 0 1,0 0 0,1 0 0,-1 0-1,0 0 1,1 0 0,-1 0 0,0 0-1,1 0 1,-1 0 0,0 1 0,0-1-1,1 0 1,-1 0 0,0 0 0,1 0-1,-1 0 1,0 0 0,0 1 0,0-1-1,1 0 1,-1 0 0,0 1 0,0-1-1,1 0 1,-1 0 0,0 0 0,0 1-1,0-1 1,0 0 0,1 1 0,2 23 75,-9 37 13,5-55-87,1-3-3,-1 3 0,0 0 0,0 0 0,1 0 0,0 0 0,0 0 0,1 1 0,0 5 0,0-11 0,-1 0 0,1 1 0,0-1 0,-1 0 0,1 0 0,0 0 0,0 0 0,0 0 0,0 0 0,0 0 0,0-1 0,0 1 0,0 0 0,0 0 0,0-1 0,0 1 0,1 0 0,-1-1 0,0 0 0,0 1 0,1-1 0,-1 0 0,0 1 0,1-1 0,-1 0 0,0 0 0,1 0 0,-1 0 0,0 0 0,1 0 0,-1-1 0,0 1 0,0 0 0,1-1 0,-1 1 0,0-1 0,2-1 0,9-2 0,0-1 0,-1 0 0,0-1 0,0-1 0,0 0 0,-1 0 0,12-11 0,-12 9 0,1 1 0,0 0 0,0 0 0,1 1 0,0 1 0,16-6 0,-27 11 0,0 1 0,0-1 0,0 1 0,0 0 0,0 0 0,0-1 0,1 1 0,-1 0 0,0 0 0,0 0 0,0 0 0,0 1 0,0-1 0,0 0 0,1 0 0,-1 1 0,0-1 0,0 1 0,0-1 0,0 1 0,0-1 0,0 1 0,0-1 0,0 1 0,0 0 0,-1 0 0,1-1 0,0 1 0,0 0 0,-1 0 0,1 0 0,0 0 0,-1 0 0,1 0 0,-1 0 0,1 0 0,-1 0 0,0 0 0,1 0 0,-1 0 0,0 0 0,0 1 0,1 1 0,0 8 0,0 0 0,-1 0 0,-2 21 0,1-10 0,-4 23-5034,4-35 23,2-30-521,4-8-7814</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0.835"/>
    </inkml:context>
    <inkml:brush xml:id="br0">
      <inkml:brushProperty name="width" value="0.025" units="cm"/>
      <inkml:brushProperty name="height" value="0.025" units="cm"/>
    </inkml:brush>
  </inkml:definitions>
  <inkml:trace contextRef="#ctx0" brushRef="#br0">0 1 11435,'0'0'12876,"59"46"-18449,-34-30-833</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1.175"/>
    </inkml:context>
    <inkml:brush xml:id="br0">
      <inkml:brushProperty name="width" value="0.025" units="cm"/>
      <inkml:brushProperty name="height" value="0.025" units="cm"/>
    </inkml:brush>
  </inkml:definitions>
  <inkml:trace contextRef="#ctx0" brushRef="#br0">217 6 16047,'0'0'11173,"-9"-2"-9977,3 1-1105,0 0-1,0 0 1,0 1-1,0 0 0,0 0 1,-1 0-1,1 1 1,0 0-1,0 0 1,0 0-1,0 1 0,0 0 1,1 0-1,-1 1 1,0-1-1,-9 7 1,2 0 305,0 0 1,1 1 0,-15 15 0,24-22-333,0 0 1,0 0-1,0 1 1,1-1-1,0 0 1,0 1-1,0 0 1,0-1-1,0 1 1,0 0 0,1 0-1,0 0 1,0 0-1,0 0 1,1 0-1,-1 1 1,1-1-1,0 4 1,0-6-65,1-1 0,0 1 0,-1-1 0,1 0 0,0 1 0,0-1 0,0 0 0,0 1 0,0-1 0,0 0 0,0 0 0,1 0 0,-1 0 0,0 0 0,0 0 0,1 0 0,-1 0 0,1-1 0,-1 1 0,1 0 0,-1-1 0,1 1 0,-1-1 0,1 0 0,0 0 0,-1 1 0,1-1 0,1 0 0,57 1 0,-47-2 0,1 0-566,0 0 1,0-1-1,21-6 0,-20 4-483,-1 0-1,-1-2 0,1 0 0,-1 0 0,0-1 1,0-1-1,-1 0 0,0-1 0,0 0 0,17-18 1,-6-1-5512</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1.549"/>
    </inkml:context>
    <inkml:brush xml:id="br0">
      <inkml:brushProperty name="width" value="0.025" units="cm"/>
      <inkml:brushProperty name="height" value="0.025" units="cm"/>
    </inkml:brush>
  </inkml:definitions>
  <inkml:trace contextRef="#ctx0" brushRef="#br0">71 19 18642,'0'0'3016,"-7"11"-85,-4 6-1725,1 1 1,1 1-1,-10 28 0,16-39-966,0 0-1,1 0 1,0 0-1,0 0 1,1 0-1,0 0 1,1 0-1,-1 0 1,1 1-1,1-1 1,0 0-1,0 0 1,4 15-1,-4-22-239,-1 1 0,1-1 0,-1 1 0,1-1 0,0 0 0,-1 1 0,1-1 0,0 0 0,0 1 0,0-1 0,0 0 0,0 0 0,0 0 0,0 0 0,1 0 0,-1 0 0,0 0 0,0 0 0,1-1 0,-1 1 0,1 0 0,-1-1 0,0 1 0,1-1 0,-1 1 0,1-1 0,-1 0 0,1 0 0,0 0 0,-1 0 0,1 0 0,-1 0 0,1 0 0,-1 0 0,1-1 0,-1 1 0,1 0 0,1-2 0,0 1 0,-1 0 0,1-1 0,-1 0 0,1 1 0,-1-1 0,1 0 0,-1 0 0,0 0 0,0-1 0,0 1 0,0-1 0,-1 1 0,1-1 0,0 1 0,-1-1 0,0 0 0,0 0 0,2-4 0,-1-2 0,0 0 0,-1 0 0,0 0 0,0 0 0,-1 0 0,0 0 0,0-1 0,-1 1 0,-1 0 0,1 0 0,-1 0 0,-1 1 0,0-1 0,-5-12 0,8 21 0,-1-1 0,1 0 0,0 1 0,0-1 0,-1 1 0,1-1 0,0 1 0,-1-1 0,1 1 0,-1-1 0,1 1 0,0-1 0,-1 1 0,1-1 0,-1 1 0,1 0 0,-1-1 0,0 1 0,1 0 0,-1-1 0,1 1 0,-1 0 0,0 0 0,1 0 0,-1 0 0,1 0 0,-1-1 0,0 1 0,1 0 0,-1 0 0,0 0 0,1 1 0,-1-1 0,0 0 0,1 0 0,-1 0 0,1 0 0,-1 1 0,0-1 0,1 0 0,-1 0 0,1 1 0,-1-1 0,1 0 0,-1 1 0,1-1 0,-1 1 0,1-1 0,-1 1 0,1-1 0,0 1 0,-1-1 0,1 1 0,0-1 0,-1 1 0,1 0 0,0-1 0,0 1 0,-1-1 0,1 1 0,0 0 0,0-1 0,0 1 0,0 0 0,0-1 0,0 2 0,0 0 0,-1 0 0,1-1 0,-1 1 0,1 0 0,0 0 0,0 0 0,0 0 0,0 0 0,0 0 0,0 0 0,1-1 0,-1 1 0,1 0 0,-1 0 0,1 0 0,0 0 0,-1-1 0,1 1 0,0 0 0,0-1 0,0 1 0,0-1 0,1 1 0,1 2 0,4-1 0,-1-1 0,1 1 0,0-1 0,-1 0 0,1 0 0,0-1 0,0 0 0,0 0 0,1 0 0,-1-1 0,0-1 0,0 1 0,0-1 0,0 0 0,7-2 0,0-1 0,0 0 0,-1-1 0,0 0 0,0-1 0,0 0 0,18-13 0,24-26 0,-51 42 0,-1 0 0,-1 0 0,1 0 0,0 0 0,-1 0 0,1-1 0,-1 1 0,0-1 0,0 1 0,-1-1 0,1 0 0,-1 0 0,0 0 0,2-6 0,-4 10 0,1-1 0,0 1 0,-1 0 0,1 0 0,0-1 0,-1 1 0,1 0 0,0 0 0,-1 0 0,1 0 0,0 0 0,-1-1 0,1 1 0,-1 0 0,1 0 0,0 0 0,-1 0 0,1 0 0,-1 0 0,1 0 0,0 0 0,-1 0 0,1 0 0,0 1 0,-1-1 0,1 0 0,-1 0 0,1 0 0,0 0 0,-1 1 0,1-1 0,0 0 0,-1 0 0,1 1 0,-1-1 0,-14 9 0,7-3 0,0 1 0,0 0 0,1 1 0,0 0 0,0 0 0,1 1 0,0-1 0,0 1 0,1 0 0,1 1 0,-1 0 0,1-1 0,1 1 0,0 0 0,0 1 0,1-1 0,-1 16 0,3-25-5,0 0 0,0 0 0,1 0-1,-1 0 1,0 1 0,0-1 0,1 0 0,-1 0 0,1 0 0,-1 0-1,1 0 1,-1 0 0,1 0 0,0 0 0,-1 0 0,1 0 0,0 0-1,0 0 1,0 0 0,0 0 0,0-1 0,0 1 0,1 0 0,34 9-495,-24-10-227,1 0 1,0-1 0,21-3-1,0-7-5326,1-6-2334</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1.892"/>
    </inkml:context>
    <inkml:brush xml:id="br0">
      <inkml:brushProperty name="width" value="0.025" units="cm"/>
      <inkml:brushProperty name="height" value="0.025" units="cm"/>
    </inkml:brush>
  </inkml:definitions>
  <inkml:trace contextRef="#ctx0" brushRef="#br0">128 1 12716,'0'0'11574,"-12"3"-9610,6-2-1751,0 0-1,0 1 1,0 0 0,1 0-1,-1 1 1,0 0 0,1 0-1,0 0 1,0 0 0,0 1-1,0 0 1,0 0 0,1 0-1,-1 1 1,1-1 0,1 1-1,-1 0 1,0 0-1,1 0 1,0 1 0,1-1-1,-1 1 1,-3 10 0,5-12-169,1-1 0,-1 0 0,0 0 0,1 0 0,0 0 1,0 1-1,0-1 0,0 0 0,0 0 0,1 1 0,0-1 1,-1 0-1,1 0 0,0 0 0,0 0 0,1 0 0,-1 0 0,1 0 1,-1 0-1,1-1 0,0 1 0,4 4 0,-4-5-38,1-1 1,-1 1-1,1 0 0,0-1 1,-1 0-1,1 0 0,0 0 1,0 0-1,0 0 0,0 0 1,-1-1-1,1 0 0,0 1 1,0-1-1,0 0 0,0 0 1,0-1-1,0 1 0,0-1 1,0 1-1,0-1 0,0 0 0,0 0 1,-1 0-1,6-3 0,0-1-47,0-1 0,0 0-1,0-1 1,-1 1-1,1-1 1,-2-1-1,1 1 1,-1-1 0,0 0-1,-1-1 1,0 1-1,0-1 1,-1 0-1,0 0 1,-1-1-1,0 1 1,0-1 0,-1 0-1,0 1 1,0-12-1,-2 22 57,0-1 1,0 0-1,0 0 0,0 1 0,-1-1 0,1 0 0,0 0 0,0 0 1,0 1-1,-1-1 0,1 0 0,0 0 0,0 0 0,0 0 0,-1 1 0,1-1 1,0 0-1,0 0 0,-1 0 0,1 0 0,0 0 0,0 0 0,-1 0 1,1 0-1,0 1 0,0-1 0,-1 0 0,1 0 0,0 0 0,-1 0 1,1-1-1,0 1 0,0 0 0,-1 0 0,1 0 0,0 0 0,0 0 0,-1 0 1,1 0-1,0 0 0,0-1 0,-1 1 0,1 0 0,0 0 0,0 0 1,0 0-1,-1-1 0,1 1 0,0 0 0,0 0 0,0 0 0,0-1 1,0 1-1,-1 0 0,1 0 0,0-1 0,0 1 0,0 0 0,0 0 0,0-1 1,0 1-1,0 0 0,0-1 0,0 1 0,-14 18 85,9-8-83,0 0 1,1 0-1,1 0 0,0 0 0,-3 16 1,5-24-50,1 0 1,-1 0-1,1 0 1,0 0-1,0 1 1,0-1-1,0 0 1,0 0-1,0 0 1,0 0-1,0 0 1,1 0-1,-1 1 1,1-1 0,0 0-1,0 0 1,0-1-1,0 1 1,0 0-1,0 0 1,0 0-1,0 0 1,1-1-1,-1 1 1,1-1-1,-1 1 1,1-1 0,0 0-1,-1 1 1,1-1-1,0 0 1,0 0-1,4 1 1,1 0-1175,1-1 1,0 0 0,0 0-1,0-1 1,0 0-1,0 0 1,0-1-1,0 0 1,9-2 0,18-10-5586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2.267"/>
    </inkml:context>
    <inkml:brush xml:id="br0">
      <inkml:brushProperty name="width" value="0.025" units="cm"/>
      <inkml:brushProperty name="height" value="0.025" units="cm"/>
    </inkml:brush>
  </inkml:definitions>
  <inkml:trace contextRef="#ctx0" brushRef="#br0">122 31 10378,'0'0'18017,"-9"-6"-17339,-28-15-246,36 20-424,0 1 0,0 0 0,1-1-1,-1 1 1,0 0 0,0 0 0,1-1-1,-1 1 1,0 0 0,0 0 0,0 0 0,1 0-1,-1 0 1,0 0 0,0 0 0,0 0 0,0 0-1,1 1 1,-1-1 0,0 0 0,0 0-1,1 1 1,-1-1 0,0 1 0,0-1 0,1 0-1,-1 1 1,1 0 0,-1-1 0,0 1-1,1-1 1,-1 1 0,1-1 0,-1 1 0,1 0-1,-1 0 1,1-1 0,0 1 0,-1 0-1,1 0 1,0-1 0,0 1 0,-1 0 0,1 0-1,0-1 1,0 1 0,0 0 0,0 1 0,0 0-57,0 0 0,0 0 0,0 0 0,0 0 0,0 0-1,0 0 1,1 0 0,-1 0 0,1 0 0,-1 0 0,1-1 0,0 1 0,0 0 0,0 0 0,0-1 0,0 1 0,0 0 0,2 1 0,21 13-653,34 28-62,-56-42 856,0 0 1,0 0 0,0 0 0,0 1 0,0-1 0,-1 0 0,1 1 0,-1-1 0,1 1 0,-1 0 0,0-1 0,0 1 0,0 0 0,0 0 0,-1-1 0,1 1 0,-1 0 0,0 0 0,0 0 0,0 3 0,-1-3 0,0-1 0,0 1 0,0-1 0,-1 0-1,1 1 1,-1-1 0,1 0 0,-1 0 0,0 0 0,0 0 0,0-1-1,0 1 1,0 0 0,0-1 0,-1 1 0,1-1 0,0 0 0,-1 0-1,-4 2 1,-52 16 1356,54-18-1429,-3 1-133,1-1 0,-1 0 0,0 0 0,0 0 0,-11-1 0,19-1-252,-1 0 1,1 0-1,0 0 0,0 0 1,-1 0-1,1 0 0,0 0 0,0 1 1,0-1-1,0 0 0,0 0 1,0 0-1,0 0 0,1 0 1,-1 0-1,0 0 0,0 0 1,1-1-1,12-21-6959,7-5-3529</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2.594"/>
    </inkml:context>
    <inkml:brush xml:id="br0">
      <inkml:brushProperty name="width" value="0.025" units="cm"/>
      <inkml:brushProperty name="height" value="0.025" units="cm"/>
    </inkml:brush>
  </inkml:definitions>
  <inkml:trace contextRef="#ctx0" brushRef="#br0">0 443 16496,'0'0'6016,"12"3"-3016,-4-1-2669,-1 0-1,1-1 0,0 0 1,0 0-1,0-1 1,0 1-1,0-2 0,0 1 1,0-1-1,0 0 1,0-1-1,0 0 1,0 0-1,-1-1 0,1 0 1,-1 0-1,0-1 1,10-6-1,-9 4-217,-2 0 0,1 0 0,-1-1 0,8-11 0,-12 17-95,-1-1-1,1 0 1,-1 0 0,0 0 0,0 0 0,0 0 0,0 0 0,0 0 0,0-1 0,0 1 0,-1 0 0,1-1 0,-1 1 0,0 0 0,0-1-1,1 1 1,-2 0 0,1-1 0,0 1 0,0 0 0,-1 0 0,0-5 0,-1 6-18,1 0 0,0-1 0,-1 1 0,1 0 0,-1 0 0,1 0 0,-1 0 0,1 0 0,-1 0 0,0 1 0,1-1 0,-1 0 0,0 1 0,0-1 0,1 1 0,-1 0 0,0 0 0,0-1 0,0 1 0,1 0 0,-1 1 0,0-1 0,0 0 0,0 0 0,-1 1 0,-5 1 0,1-1 0,0 1 0,0 0 0,1 0 0,-9 5 0,4-1 0,1 0 0,0 1 0,0 0 0,1 1 0,0 0 0,0 0 0,-8 11 0,13-14 0,0 1 0,0 0 0,0 0 0,0 0 0,1 1 0,0-1 0,1 1 0,-1-1 0,1 1 0,0 0 0,1 0 0,0 0 0,-1 10 0,2-15-3,0 0 1,1 0-1,-1-1 1,0 1-1,1 0 1,-1 0-1,1 0 0,-1-1 1,1 1-1,0 0 1,0 0-1,0-1 0,0 1 1,0-1-1,0 1 1,0-1-1,0 0 1,1 1-1,-1-1 0,0 0 1,4 2-1,-1 0-23,1-1-1,-1 0 0,1 0 0,0 0 0,-1-1 1,1 0-1,0 0 0,7 1 0,1-1-181,0-1 0,-1 0-1,1 0 1,0-2-1,0 1 1,15-5 0,-20 3-599,-1 0 0,1 0 1,0-1-1,-1 0 1,0 0-1,0-1 0,7-5 1,22-27-7806,-8 0-4227</inkml:trace>
  <inkml:trace contextRef="#ctx0" brushRef="#br0" timeOffset="1">590 0 15214,'0'0'4645,"-35"50"-1634,21-18-1,10 5-1568,1 3-737,3 3-545,1 1-288,11-2-2787,0-4-1409,1-3-3428</inkml:trace>
  <inkml:trace contextRef="#ctx0" brushRef="#br0" timeOffset="2">534 636 16367,'0'0'3236</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9.278"/>
    </inkml:context>
    <inkml:brush xml:id="br0">
      <inkml:brushProperty name="width" value="0.025" units="cm"/>
      <inkml:brushProperty name="height" value="0.025" units="cm"/>
    </inkml:brush>
  </inkml:definitions>
  <inkml:trace contextRef="#ctx0" brushRef="#br0">80 44 4292,'0'0'9155,"11"-7"-4398,34-22-1720,-44 28-2924,-1 1 0,1-1 0,0 0 0,-1 1-1,1-1 1,0 1 0,0-1 0,-1 1 0,1 0 0,0-1-1,0 1 1,0 0 0,0-1 0,-1 1 0,1 0-1,0 0 1,0 0 0,0 0 0,0 0 0,0 0-1,0 0 1,-1 0 0,1 0 0,0 0 0,0 1-1,0-1 1,0 0 0,0 0 0,-1 1 0,1-1-1,0 1 1,0-1 0,-1 1 0,1-1 0,0 1-1,0-1 1,-1 1 0,1 0 0,-1-1 0,1 1 0,-1 0-1,1-1 1,-1 1 0,1 1 0,2 35 1844,-3-29-1538,-1 1-105,0-1 1,0 0-1,-1 1 0,0-1 1,0 0-1,-5 12 0,-8 31 523,15-50-838,0 0 0,1-1 0,-1 1 0,0-1-1,1 1 1,-1-1 0,1 1 0,-1-1 0,0 1-1,1-1 1,-1 1 0,1-1 0,-1 0 0,1 1-1,-1-1 1,1 0 0,-1 1 0,1-1 0,0 0-1,-1 0 1,1 0 0,-1 1 0,1-1 0,0 0-1,-1 0 1,1 0 0,0 0 0,-1 0 0,1 0-1,-1 0 1,1 0 0,0-1 0,-1 1 0,1 0-1,-1 0 1,1 0 0,0-1 0,-1 1 0,1-1-1,30-6-346,-30 7 312,5-2-52,0 0 1,0 0-1,0 1 0,0 0 0,-1 0 1,2 1-1,-1 0 0,0 0 1,0 0-1,0 0 0,0 1 0,6 2 1,-9-2 86,0 1 1,-1-1-1,1 1 1,0 0-1,-1 0 1,0 0-1,1 0 1,-1 0-1,0 1 1,0-1-1,0 1 1,0-1-1,-1 1 1,1 0-1,-1-1 1,1 1-1,-1 0 0,0 0 1,0 0-1,0 0 1,-1 0-1,1 1 1,-1-1-1,1 5 1,0 7 105,0 1-1,0 0 1,-2 0 0,0-1 0,-1 1 0,0 0 0,-1-1-1,-1 0 1,-1 1 0,0-1 0,-1-1 0,-7 15-1,9-21-55,0-2-1,0 1 1,-1 0-1,0-1 1,0 0-1,0 0 0,-1 0 1,0-1-1,0 1 1,0-1-1,-1-1 0,0 1 1,0-1-1,0-1 1,0 1-1,0-1 0,-1 0 1,0-1-1,1 0 1,-1 0-1,0-1 0,0 0 1,0 0-1,0 0 1,-10-2-1,15 1-267,-1-1 0,0 0 0,1 0 1,-1 0-1,1 0 0,-1-1 0,1 1 0,0-1 0,-1 0 0,1 0 0,0 0 1,0 0-1,0-1 0,1 1 0,-1-1 0,1 0 0,-1 0 0,1 0 0,0 0 1,0 0-1,0 0 0,0 0 0,-1-7 0,-3-4-1568,1-1-1,0-1 1,1 1 0,-2-20 0,-2-24-6221</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9.667"/>
    </inkml:context>
    <inkml:brush xml:id="br0">
      <inkml:brushProperty name="width" value="0.025" units="cm"/>
      <inkml:brushProperty name="height" value="0.025" units="cm"/>
    </inkml:brush>
  </inkml:definitions>
  <inkml:trace contextRef="#ctx0" brushRef="#br0">0 10 16303,'0'0'10378,"51"-9"-9289,-21 19-608,9 1-417,8 0-481,2-2-1793,6-7-1633,3-2-1955,-2-3-4772</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9.995"/>
    </inkml:context>
    <inkml:brush xml:id="br0">
      <inkml:brushProperty name="width" value="0.025" units="cm"/>
      <inkml:brushProperty name="height" value="0.025" units="cm"/>
    </inkml:brush>
  </inkml:definitions>
  <inkml:trace contextRef="#ctx0" brushRef="#br0">206 0 16560,'0'0'5632,"0"10"-3737,0 23-865,2 1 0,1-1 1,1 0-1,12 45 0,-4-39-812,-1 0 0,-3 0 0,6 53-1,-13-74-153,0 0-1,-1 0 1,-1 0-1,-1 0 1,-1-1-1,0 1 0,-1-1 1,-1 1-1,-13 30 1,5-20 17,-1-2 1,-2 0 0,-27 36 0,34-52-406,0 1 1,-1-2-1,0 1 0,-12 8 1,16-14-385,0 0-1,-1 0 1,1-1 0,0 0-1,-1 0 1,0 0 0,0-1-1,-12 2 1,-6-2-7572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6.889"/>
    </inkml:context>
    <inkml:brush xml:id="br0">
      <inkml:brushProperty name="width" value="0.025" units="cm"/>
      <inkml:brushProperty name="height" value="0.025" units="cm"/>
    </inkml:brush>
  </inkml:definitions>
  <inkml:trace contextRef="#ctx0" brushRef="#br0">79 57 12043,'0'0'11910,"-5"9"-10249,-3 4-947,1 0 1,1 1-1,0 0 1,1 0-1,-6 25 1,10-35-657,0-1 1,0 1-1,0 0 0,1-1 1,-1 1-1,1 0 0,0-1 1,0 1-1,1 0 1,-1-1-1,1 1 0,0-1 1,0 1-1,0-1 0,0 1 1,1-1-1,-1 1 1,1-1-1,0 0 0,0 0 1,0 0-1,0 0 0,0 0 1,1 0-1,0-1 1,-1 1-1,1-1 0,0 0 1,0 0-1,0 0 0,7 3 1,9 2-166,1-2 1,-1 0 0,1-2-1,0 0 1,30 0 0,31 6-1675,-79-9 1777,-1 0 1,0 0-1,1 0 0,-1 0 0,0 0 0,0 0 0,1 1 0,-1-1 0,0 1 0,0-1 0,1 1 0,-1-1 0,0 1 0,0 0 0,0-1 0,0 1 0,0 0 0,0 0 0,0 0 0,0 0 0,0 0 0,0 0 0,0 1 0,-1-1 45,0 0 0,0 0 0,0 0 0,-1 0 0,1 0 0,0 0 0,-1 0 0,1 0 0,-1 0 0,1 0 0,-1 0 0,0 0 0,1 0 0,-1 0 0,0 0 0,1-1 0,-1 1 0,0 0 0,0 0 0,-2 0 0,-6 6 367,-1-1 0,0 0 0,-18 7-1,5-3-279,-1-1-1,0-2 1,-1 0-1,1-2 1,-1 0-1,0-2 1,-38 0-1,62-3-166,0 1-1,0-1 1,0 0 0,0 0-1,-1-1 1,1 1-1,0 0 1,0 0 0,0-1-1,0 1 1,-1 0 0,1-1-1,0 1 1,0-1-1,0 0 1,0 1 0,0-1-1,0 0 1,0 1 0,1-1-1,-1 0 1,0 0-1,0 0 1,1 0 0,-1 0-1,0 0 1,1 0 0,-1 0-1,1 0 1,-1 0 0,1 0-1,-1 0 1,1 0-1,0-1 1,0 1 0,0 0-1,0 0 1,-1 0 0,2 0-1,-1-1 1,0 1-1,0 0 1,1-2 0,0-2-376,0 0 0,1 0 0,-1 1-1,1-1 1,0 1 0,1-1 0,-1 1 0,1 0 0,4-5 0,21-24-5612,6-5-2819</inkml:trace>
  <inkml:trace contextRef="#ctx0" brushRef="#br0" timeOffset="1">434 1 13869,'0'0'13261,"-14"69"-10667,1-33-608,-2 6-929,0 0-1057,1-2 0,8 1 0,5-4 0,1-6 0,3-4 0,12-4 0,3-12-2178,3-10-1602,-3-1-2530,-2-22-3235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19.100"/>
    </inkml:context>
    <inkml:brush xml:id="br0">
      <inkml:brushProperty name="width" value="0.025" units="cm"/>
      <inkml:brushProperty name="height" value="0.025" units="cm"/>
    </inkml:brush>
  </inkml:definitions>
  <inkml:trace contextRef="#ctx0" brushRef="#br0">1 434 5317,'0'0'15433,"7"-9"-14883,60-63-190,144-117 0,-38 38-274,-159 138-47,-13 15 93,-23 23 194,-306 290 3112,318-309-3373,15-16-202,14-16-277,103-103-1890,-104 112 1645,0 1 0,1 1 1,1 1-1,0 1 0,28-14 0,-31 21-596,-17 6 1113,1-1 0,-1 1 0,1 0 0,-1 0 0,0 0-1,1 0 1,-1 0 0,1-1 0,-1 1 0,1 0 0,-1 0 0,0 0-1,1 0 1,-1 0 0,1 0 0,-1 0 0,1 1 0,-1-1 0,0 0-1,1 0 1,-1 0 0,1 0 0,-1 0 0,0 1 0,1-1 0,-1 0-1,0 0 1,1 1 0,-1-1 0,0 0 0,1 1 0,-1-1 0,0 0 0,1 1-1,-1 23-4757</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0.711"/>
    </inkml:context>
    <inkml:brush xml:id="br0">
      <inkml:brushProperty name="width" value="0.025" units="cm"/>
      <inkml:brushProperty name="height" value="0.025" units="cm"/>
    </inkml:brush>
  </inkml:definitions>
  <inkml:trace contextRef="#ctx0" brushRef="#br0">2 73 3683,'0'0'2568,"5"-11"3817,1-1-4725,-3 7-980,0 0 1,-1 0-1,0-1 0,1 1 0,-2 0 1,3-12-1,-4 16 1957,0 4-512,-1 20-418,-2 1 1,-6 30-1,-5 43 186,12-80-1612,2-10-177,-1 0 0,1 0-1,0 1 1,0-1-1,3 11 1,-3-17-95,0 1-1,1-1 1,-1 0 0,1 0 0,-1 0 0,1 0 0,-1 0-1,1 0 1,0 0 0,-1 0 0,1 0 0,0-1 0,0 1-1,0 0 1,0 0 0,-1-1 0,1 1 0,0 0 0,0-1-1,1 1 1,-1-1 0,0 1 0,0-1 0,0 0-1,0 1 1,0-1 0,0 0 0,0 0 0,1 0 0,-1 0-1,0 0 1,0 0 0,0 0 0,0 0 0,1 0 0,-1-1-1,0 1 1,0 0 0,0-1 0,2 0 0,4-2 23,1 0 1,0-1-1,-1 1 1,0-2-1,0 1 1,0-1-1,0 0 1,7-8-1,51-55 50,-30 29-51,-25 28-31,-5 6 1,0 0-1,-1 0 1,2 0 0,-1 0-1,0 1 1,1 0 0,0 0-1,11-5 1,-17 9-1,0 0 0,1 0 0,-1 0 0,1 0 1,-1 0-1,0 0 0,1 0 0,-1 0 0,1 0 0,-1 1 1,0-1-1,1 0 0,-1 0 0,1 0 0,-1 0 1,0 1-1,1-1 0,-1 0 0,0 0 0,1 1 0,-1-1 1,0 0-1,1 1 0,-1-1 0,0 0 0,0 1 0,0-1 1,1 0-1,-1 1 0,0-1 0,0 0 0,0 1 0,0-1 1,1 1-1,-1-1 0,0 0 0,0 1 0,0-1 1,0 1-1,0-1 0,0 0 0,0 1 0,0 24 159,0-21-117,-6 128 6,6-131-48,0-1 0,0 0 0,0 1 0,0-1 0,0 0 0,0 1 0,0-1 0,1 0 0,-1 1 0,0-1 0,0 0 0,0 1 0,0-1 0,1 0 0,-1 0 0,0 1 0,0-1 0,1 0 0,-1 0 0,0 0 0,1 1 0,-1-1 0,0 0 0,1 0 0,-1 0 0,0 0 0,1 0 0,-1 0 0,0 0 0,1 0 0,-1 0 0,0 1 0,1-1 0,-1-1 0,0 1 0,1 0 0,-1 0 0,0 0 0,1 0 0,-1 0 0,0 0 0,1 0 0,-1 0 0,0 0 0,1-1 0,-1 1 0,0 0 0,0 0 0,1 0 0,-1-1 0,0 1 0,0 0 0,1 0 0,-1-1 0,0 1 0,0 0 0,1-1 0,18-14 0,23-29 0,-29 30 0,0 0 0,0 0 0,1 1 0,1 1 0,20-13 0,-34 24 0,0 1 0,0-1 0,0 0 0,0 1 0,0-1 0,1 1 0,-1-1 0,0 1 0,0 0 0,0-1 0,0 1 0,1 0 0,-1 0 0,0 0 0,0 0 0,0 0 0,1 0 0,-1 0 0,0 0 0,0 0 0,0 1 0,1-1 0,-1 0 0,0 1 0,0-1 0,0 1 0,2 0 0,-2 1 0,0 0 0,1 0 0,-1-1 0,0 1 0,0 0 0,-1 0 0,1 0 0,0 0 0,-1 0 0,1 0 0,-1 0 0,1 0 0,-1 0 0,0 4 0,0 8 0,-1 1 0,0-1 0,-5 22 0,4-23-338,-1-1 1,0 1-1,-1-1 0,-1 0 1,1 0-1,-2 0 0,-6 11 1,8-35-9659,4 11 9299,0-28-9964</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1.115"/>
    </inkml:context>
    <inkml:brush xml:id="br0">
      <inkml:brushProperty name="width" value="0.025" units="cm"/>
      <inkml:brushProperty name="height" value="0.025" units="cm"/>
    </inkml:brush>
  </inkml:definitions>
  <inkml:trace contextRef="#ctx0" brushRef="#br0">1 0 18674,'0'0'9481</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1.722"/>
    </inkml:context>
    <inkml:brush xml:id="br0">
      <inkml:brushProperty name="width" value="0.025" units="cm"/>
      <inkml:brushProperty name="height" value="0.025" units="cm"/>
    </inkml:brush>
  </inkml:definitions>
  <inkml:trace contextRef="#ctx0" brushRef="#br0">8 64 9097,'1'-9'3021,"0"-4"-3717,3-28 16311,-3 72-13563,-12 335 1386,7-282-3198,5-71-240,2-11 0,2-8 0,2-7 0,-1 0 0,0 0 0,-1 0 0,0-1 0,-1 0 0,0 0 0,-1 0 0,1-17 0,-2 6 0,0 0 0,-2 1 0,-1-1 0,-4-25 0,5 48 0,0-1 0,-1 1 0,1 0 0,-1 0 0,0 0 0,1 0 0,-1 0 0,0 0 0,0 0 0,0 0 0,-1 0 0,1 1 0,0-1 0,-1 0 0,1 1 0,-1-1 0,0 1 0,-2-2 0,4 3 0,0-1 0,-1 1 0,1 0 0,-1 0 0,1 0 0,0 0 0,-1 0 0,1 0 0,-1 0 0,1 0 0,-1 0 0,1 0 0,0 0 0,-1 0 0,1 0 0,-1 0 0,1 0 0,-1 0 0,1 0 0,0 0 0,-1 1 0,1-1 0,-1 0 0,1 0 0,0 0 0,-1 1 0,1-1 0,0 0 0,-1 1 0,1-1 0,-6 24 0,5-19 0,1 1 0,0 0 0,0-1 0,0 1 0,1 0 0,0 0 0,0-1 0,1 1 0,0-1 0,-1 1 0,2-1 0,-1 0 0,1 0 0,5 9 0,-4-11 0,0 1 0,-1-1 0,1 0 0,1 0 0,-1 0 0,0-1 0,1 0 0,-1 0 0,1 0 0,-1 0 0,1 0 0,0-1 0,0 0 0,0 0 0,0-1 0,0 1 0,9-1 0,-2-1 0,0 0 0,0-1 0,0-1 0,0 1 0,0-2 0,0 0 0,-1 0 0,0-1 0,0-1 0,0 0 0,0 0 0,-1-1 0,0 0 0,-1-1 0,18-17 0,-19 18 0,-1-1 0,1 0 0,-1-1 0,-1 1 0,0-1 0,0-1 0,-1 1 0,0-1 0,0 0 0,-1 0 0,0 0 0,-1-1 0,-1 1 0,1-1 0,-2 0 0,1 1 0,-1-1 0,-1-14 0,0 24 0,0 1 0,0-1 0,0 1 0,0-1 0,0 1 0,-1 0 0,1-1 0,0 1 0,0-1 0,0 1 0,0 0 0,0-1 0,-1 1 0,1-1 0,0 1 0,0 0 0,-1-1 0,1 1 0,0 0 0,-1-1 0,1 1 0,0 0 0,-1 0 0,1-1 0,0 1 0,-1 0 0,1 0 0,0-1 0,-1 1 0,1 0 0,-1 0 0,1 0 0,-1 0 0,1 0 0,0 0 0,-1 0 0,1 0 0,-1 0 0,1 0 0,-1 0 0,1 0 0,0 0 0,-1 0 0,1 0 0,-1 0 0,1 0 0,0 1 0,-1-1 0,1 0 0,-1 0 0,1 0 0,0 1 0,-1-1 0,1 0 0,0 1 0,-1-1 0,1 0 0,0 1 0,-21 19 0,7 3 0,1 2 0,0 0 0,2 0 0,1 1 0,1 0 0,2 0 0,0 1 0,1 0 0,2 1 0,-1 37 0,5-63 0,0 0 0,0-1 0,0 1 0,0 0 0,0 0 0,1 0 0,-1-1 0,1 1 0,-1 0 0,1 0 0,0-1 0,-1 1 0,1 0 0,0-1 0,0 1 0,0-1 0,1 1 0,-1-1 0,0 0 0,0 1 0,1-1 0,-1 0 0,3 1 0,-1 0 0,-1-1 0,1 0 0,0 0 0,0-1 0,1 1 0,-1 0 0,0-1 0,0 0 0,0 0 0,0 0 0,0 0 0,6-1 0,0-1 0,1-1 0,0 1 0,0-2 0,-1 1 0,0-1 0,1-1 0,14-9 0,-12 5 0,-1-1 0,0 0 0,17-20 0,-24 26 0,-1-1 0,1 1 0,-1-1 0,0 0 0,-1 0 0,1 0 0,-1 0 0,0 0 0,0 0 0,0-1 0,-1 1 0,1-12 0,-2 17 0,0 0 0,0 0 0,0-1 0,0 1 0,0 0 0,0 0 0,0-1 0,0 1 0,0 0 0,0 0 0,0 0 0,0-1 0,0 1 0,-1 0 0,1 0 0,0 0 0,0 0 0,0-1 0,0 1 0,0 0 0,-1 0 0,1 0 0,0 0 0,0 0 0,0 0 0,-1-1 0,1 1 0,0 0 0,0 0 0,0 0 0,-1 0 0,1 0 0,0 0 0,0 0 0,0 0 0,-1 0 0,1 0 0,0 0 0,0 0 0,-1 0 0,1 0 0,0 0 0,0 0 0,0 0 0,-1 0 0,1 1 0,0-1 0,0 0 0,0 0 0,0 0 0,-1 0 0,1 0 0,0 0 0,0 1 0,0-1 0,0 0 0,-1 0 0,1 0 0,0 0 0,0 1 0,-13 10 0,7-3 0,0 1 0,1 0 0,0 1 0,0-1 0,1 1 0,0 0 0,-5 20 0,7-23 0,1 0 0,-1 0 0,1 0 0,0 0 0,1 1 0,0-1 0,0 0 0,0 0 0,1 0 0,0 1 0,1-1 0,3 12 0,-3-16-9,0 0 0,0-1 0,0 1 0,0-1 0,0 1 0,1-1 0,-1 0 0,1 1 0,-1-1 0,1-1 0,0 1 0,0 0 0,0-1 0,0 1 0,0-1 0,0 0 0,7 1 1,-2 0-481,0 0 0,0-1 1,1-1-1,-1 1 0,0-2 1,10 0-1,18-6-8965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3"/>
    </inkml:context>
    <inkml:brush xml:id="br0">
      <inkml:brushProperty name="width" value="0.025" units="cm"/>
      <inkml:brushProperty name="height" value="0.025" units="cm"/>
    </inkml:brush>
  </inkml:definitions>
  <inkml:trace contextRef="#ctx0" brushRef="#br0">20 0 16271,'0'0'11019,"1"13"-9930,-1 40 309,-10 88 0,4-81-621,1 99 1,5-155-775,0 0 1,0 0 0,1-1 0,-1 1 0,1 0-1,0-1 1,0 1 0,0-1 0,1 1 0,-1-1-1,1 1 1,0-1 0,0 0 0,0 0 0,0 0-1,1 0 1,-1 0 0,1-1 0,-1 1-1,1-1 1,0 1 0,0-1 0,0 0 0,1 0-1,-1 0 1,0-1 0,1 1 0,-1-1 0,1 0-1,4 1 1,-1-1-70,0 0 0,1-1 0,-1 0-1,0 0 1,0-1 0,1 1 0,-1-2 0,0 1-1,0-1 1,0 0 0,0-1 0,-1 1 0,1-1-1,12-8 1,28-22-1840,-29 18-1705,-1 0-1,18-20 1,-26 25 1400,-1-1-1,0 0 0,0 0 0,11-23 1,-16 27 1826,-1-1 1,1 1 0,-1-1-1,0 1 1,1-12-1,-3 18 737,0 0 0,0 1-1,0-1 1,0 0-1,0 1 1,0-1-1,0 0 1,0 0-1,0 1 1,0-1 0,0 0-1,-1 1 1,1-1-1,0 0 1,0 1-1,-1-1 1,1 0-1,-1 1 1,1-1-1,0 0 1,-1 1 0,1-1-1,-1 1 1,0-1-1,0 0 1,-19-1 4067,15 3-4025,1 0 0,0 0 0,0 0-1,0 1 1,0 0 0,0 0 0,0 0 0,-4 3 0,1 1 197,0 1 0,0 0 0,1 1-1,0 0 1,1-1 0,0 2 0,-6 10 0,9-14-401,-1-1-1,1 1 0,0 0 1,1-1-1,-1 1 0,1 0 0,0 0 1,1 0-1,-1 0 0,1 0 1,0 0-1,0 0 0,0 0 1,1 1-1,1 7 0,-1-11-177,0-1 0,1 0 0,-1 0 0,0 0 0,0 0 0,0 0 0,1 0-1,-1 0 1,1 0 0,-1 0 0,1-1 0,-1 1 0,1-1 0,-1 1 0,1-1 0,-1 1-1,1-1 1,0 0 0,-1 0 0,1 0 0,-1 0 0,1 0 0,0 0 0,-1 0 0,1 0-1,-1-1 1,1 1 0,0-1 0,-1 1 0,2-2 0,48-17 329,-28 3-219,-1 0-1,0-2 0,26-28 1,-30 29-90,-18 17-31,1-1 1,-1 0-1,1 1 0,-1-1 0,0 1 1,1-1-1,-1 1 0,1 0 1,-1-1-1,1 1 0,0 0 0,-1-1 1,1 1-1,-1 0 0,1-1 0,-1 1 1,1 0-1,0 0 0,-1 0 1,1 0-1,0-1 0,-1 1 0,1 0 1,0 0-1,-1 0 0,1 0 0,0 1 1,-1-1-1,1 0 0,0 0 1,-1 0-1,1 0 0,-1 1 0,1-1 1,0 0-1,-1 1 0,1-1 0,-1 0 1,1 1-1,-1-1 0,1 1 1,-1-1-1,1 1 0,-1-1 0,0 1 1,1-1-1,-1 1 0,0-1 0,1 1 1,-1-1-1,0 1 0,0 0 1,1-1-1,-1 1 0,0 0 0,0-1 1,0 1-1,0 0 0,10 58 94,-3-19-62,-7-37-22,1 0 1,1-1-1,-1 1 1,0-1-1,0 1 1,1-1-1,0 0 1,-1 0-1,1 1 1,0-1-1,0-1 1,0 1-1,0 0 0,1 0 1,-1-1-1,0 1 1,1-1-1,-1 0 1,5 2-1,-2-2 14,-1 0-1,1 0 0,-1-1 1,1 1-1,-1-1 1,1-1-1,0 1 0,-1-1 1,1 1-1,-1-1 0,5-2 1,7-2-80,0-2 0,-1 0 0,1 0 0,-2-2 0,20-13 0,-9 0-504,11-7-4220,-14 20 225,11-5 3556,-5-10 843,9-6 1741,-34 75 463,-3-32-2084,-2 26 806,2-1 0,2 1-1,2-1 1,1 1 0,2-1 0,12 38-1,-12-59-785,-1 1-1,-1 0 0,-1 0 1,-1 1-1,-1-1 0,0 1 0,-1 20 1,-1-35 87,0 1 0,-1-1 0,0 0 0,1 1 1,-1-1-1,-1 0 0,1 0 0,-1 0 0,0 0 0,0 0 0,0 0 1,0-1-1,0 1 0,-1 0 0,0-1 0,0 0 0,0 0 0,0 0 1,0 0-1,-1 0 0,1-1 0,-1 1 0,1-1 0,-1 0 0,0 0 1,0 0-1,0-1 0,0 1 0,-1-1 0,1 0 0,0 0 0,0-1 1,-1 1-1,1-1 0,-8 0 0,9 0-67,0 0 1,1 0-1,-1-1 0,0 1 1,1 0-1,-1-1 0,1 0 1,-1 1-1,1-1 0,-1 0 1,1 0-1,0 0 0,-1-1 1,1 1-1,0-1 0,0 1 1,0-1-1,0 0 0,0 0 1,-1-2-1,-1 0-2,1 0 0,1-1-1,-1 0 1,1 0 0,0 0 0,0 0 0,0 0-1,1 0 1,-2-8 0,1-1-7,1 0 0,0 0 0,1 0 0,1 0 0,0 0 0,6-28 0,-4 32-118,0 0 1,1 1-1,0-1 0,0 1 1,1 0-1,1 0 0,0 0 1,12-14-1,2 2-1867,42-34-1,-40 36 402,9-8-7861</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3.997"/>
    </inkml:context>
    <inkml:brush xml:id="br0">
      <inkml:brushProperty name="width" value="0.025" units="cm"/>
      <inkml:brushProperty name="height" value="0.025" units="cm"/>
    </inkml:brush>
  </inkml:definitions>
  <inkml:trace contextRef="#ctx0" brushRef="#br0">0 1 9673,'7'2'10623,"-4"7"-6744,-2 14-3655,-1-17 1151,0 247 5618,0-253-6993,0 1 0,-1-1 0,1 0 0,0 1 0,0-1 0,0 0 0,0 1 0,0-1 0,0 0 0,0 1 0,0-1 0,0 0 0,0 1 0,0-1 0,0 0 0,0 1 0,0-1 0,0 0 0,0 1 0,1-1 0,-1 0 0,0 1 0,0-1 0,0 0 0,0 0 0,1 1 0,-1-1 0,0 0 0,0 0 0,1 1 0,-1-1 0,0 0 0,0 0 0,1 0 0,-1 1 0,0-1 0,1 0 0,9-11 0,6-24 0,-11 15 0,-2 0 0,3-29 0,-6 43 0,1 0 0,-1 0 0,0 0 0,-1 0 0,1 1 0,-1-1 0,0 0 0,-1 0 0,1 1 0,-1-1 0,0 1 0,-1-1 0,-3-5 0,6 11 0,0-1 0,0 1 0,0-1 0,0 1 0,-1 0 0,1-1 0,0 1 0,-1-1 0,1 1 0,0 0 0,0-1 0,-1 1 0,1 0 0,-1-1 0,1 1 0,0 0 0,-1 0 0,1-1 0,-1 1 0,1 0 0,0 0 0,-1 0 0,1 0 0,-1 0 0,1-1 0,-1 1 0,1 0 0,-1 0 0,1 0 0,0 0 0,-1 0 0,1 0 0,-1 1 0,1-1 0,-1 0 0,1 0 0,-1 0 0,0 1 0,-6 19 0,7 27 0,1-45 0,0 1 0,-1-1 0,1 1 0,1-1 0,-1 1 0,0-1 0,0 0 0,1 1 0,0-1 0,-1 0 0,1 0 0,0 0 0,0 0 0,0-1 0,0 1 0,0-1 0,0 1 0,1-1 0,-1 1 0,0-1 0,1 0 0,-1 0 0,1 0 0,0-1 0,-1 1 0,1-1 0,-1 1 0,1-1 0,0 0 0,-1 0 0,1 0 0,0 0 0,4-1 0,2 0 0,-1 0 0,0-1 0,0 0 0,0 0 0,0 0 0,-1-1 0,1-1 0,-1 1 0,14-9 0,-11 3 0,0 0 0,0-1 0,-1 0 0,0-1 0,-1 0 0,11-18 0,2-3 0,-21 83 0,-10 93 0,10-143 0,0 1 0,0 0 0,0 0 0,0 0 0,0 0 0,0 0 0,0-1 0,1 1 0,-1 0 0,1 0 0,0-1 0,-1 1 0,1 0 0,0 0 0,0-1 0,0 1 0,0-1 0,0 1 0,0-1 0,0 0 0,1 1 0,1 0 0,-2-1 0,1 0 0,0-1 0,0 1 0,0-1 0,0 1 0,0-1 0,0 0 0,0 0 0,0 0 0,0 0 0,-1 0 0,1 0 0,0 0 0,0-1 0,0 1 0,0-1 0,2-1 0,5-1 0,0-2 0,0 1 0,-1-1 0,1 0 0,-1-1 0,13-12 0,-11 8 0,0 1 0,-1-2 0,0 1 0,-1-1 0,-1-1 0,1 1 0,-2-1 0,0-1 0,0 1 0,-1-1 0,-1 0 0,6-26 0,-40 123 0,24-64 0,2 0 0,0 1 0,2-1 0,-1 42 0,3-61-11,0 0 0,1-1-1,-1 1 1,0 0 0,1-1 0,-1 1 0,1 0-1,-1-1 1,1 1 0,-1-1 0,1 1 0,-1 0-1,1-1 1,0 1 0,-1-1 0,1 0 0,0 1-1,-1-1 1,1 0 0,0 1 0,0-1-1,-1 0 1,1 0 0,0 1 0,0-1 0,0 0-1,-1 0 1,1 0 0,0 0 0,0 0 0,-1 0-1,1-1 1,0 1 0,0 0 0,0 0 0,-1 0-1,1-1 1,0 1 0,0 0 0,-1-1 0,1 1-1,0-1 1,1 0-108,0 1 0,0-1-1,0 0 1,0 1 0,0-1-1,-1 0 1,1 0-1,0 0 1,-1-1 0,1 1-1,-1 0 1,1-1 0,-1 1-1,1-1 1,-1 1 0,0-1-1,0 1 1,1-3 0,1-13-9998,-3 14 6866,1-8-12919</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4.464"/>
    </inkml:context>
    <inkml:brush xml:id="br0">
      <inkml:brushProperty name="width" value="0.025" units="cm"/>
      <inkml:brushProperty name="height" value="0.025" units="cm"/>
    </inkml:brush>
  </inkml:definitions>
  <inkml:trace contextRef="#ctx0" brushRef="#br0">13 1 17232,'0'0'12695,"-1"13"-11206,-10 141-138,11-153-1351,0 0 0,0 0 0,0 0 0,0 0 0,0-1 0,0 1 0,0 0 0,0 0 0,0 0 0,1 0 0,-1 0 0,0-1 0,1 1 0,-1 0 0,0 0 0,1 0 0,-1-1 0,1 1 0,0 0 0,-1-1 0,1 1 0,-1 0 0,1-1 0,0 1 0,-1-1 0,1 1 0,0-1 0,0 1 0,1 0 0,1-1 0,-1 0 0,0 0 0,1 1 0,-1-1 0,1-1 0,-1 1 0,1 0 0,-1 0 0,0-1 0,1 0 0,1 0 0,8-4 0,-1 1 0,0-2 0,16-10 0,23-21 0,-38 26 0,1 1 0,1 0 0,-1 1 0,2 1 0,-1 0 0,1 0 0,0 2 0,20-6 0,-34 11 0,0 1 0,-1 0 0,1 0 0,0 0 0,0 0 0,0 0 0,0 1 0,0-1 0,0 0 0,0 0 0,0 1 0,-1-1 0,1 0 0,0 1 0,0-1 0,0 1 0,-1-1 0,1 1 0,0-1 0,0 1 0,-1 0 0,1-1 0,0 1 0,-1 0 0,1 0 0,-1-1 0,1 1 0,-1 0 0,0 0 0,1 0 0,-1-1 0,0 1 0,1 0 0,-1 0 0,0 0 0,0 0 0,0 0 0,0 0 0,0 1 0,1 47 0,-2-33 0,-3 131-2253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6.577"/>
    </inkml:context>
    <inkml:brush xml:id="br0">
      <inkml:brushProperty name="width" value="0.025" units="cm"/>
      <inkml:brushProperty name="height" value="0.025" units="cm"/>
    </inkml:brush>
  </inkml:definitions>
  <inkml:trace contextRef="#ctx0" brushRef="#br0">37 11 10570,'0'8'6593,"-3"102"-1137,-7 61-2437,-3 125 128,9-331-314,-2-36-2810,6 25-3,3-1 1,17-89 0,-14 110-42,1 0 0,1 1 0,1 0 0,1 1 0,2-1-1,23-35 1,-33 55 18,1 1 0,0 1 0,0-1-1,1 0 1,-1 1 0,1-1 0,0 1-1,0 0 1,0 0 0,0 1 0,0-1-1,1 1 1,5-2 0,-8 3 4,1 1 0,-1-1 0,0 1 0,0 0 1,1 0-1,-1 0 0,0 0 0,0 0 0,1 1 0,-1-1 0,0 1 0,0-1 0,0 1 1,1 0-1,-1 0 0,0 0 0,0 0 0,0 0 0,0 1 0,-1-1 0,1 0 0,0 1 1,0-1-1,-1 1 0,1 0 0,-1 0 0,0-1 0,1 1 0,-1 0 0,1 3 1,4 5 6,-1 1 1,0 0-1,-1 0 1,0 0 0,-1 0-1,0 1 1,-1-1-1,0 1 1,-1 0 0,0-1-1,-1 1 1,0 0 0,-1 0-1,-4 20 1,4-26-4,0 1-1,-1-1 1,0 0 0,0 0 0,0 0-1,-1 0 1,0 0 0,0-1 0,0 1-1,-1-1 1,0 0 0,0 0 0,0 0-1,-1-1 1,0 1 0,0-1 0,0 0-1,0 0 1,0-1 0,-1 0-1,0 0 1,1 0 0,-1 0 0,0-1-1,-1 0 1,1-1 0,0 1 0,-10 0-1,13-2-58,0 1-1,0-1 0,0-1 1,1 1-1,-1 0 0,0-1 1,0 1-1,0-1 0,0 0 1,1 0-1,-1 0 0,0-1 1,1 1-1,-1 0 1,1-1-1,-1 0 0,1 1 1,0-1-1,0 0 0,0 0 1,0-1-1,0 1 0,0 0 1,1-1-1,-1 1 0,1-1 1,-1 1-1,1-1 0,0 1 1,0-1-1,-1-5 0,-7-45-4928,11 4-4967,5 26-278</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7.059"/>
    </inkml:context>
    <inkml:brush xml:id="br0">
      <inkml:brushProperty name="width" value="0.025" units="cm"/>
      <inkml:brushProperty name="height" value="0.025" units="cm"/>
    </inkml:brush>
  </inkml:definitions>
  <inkml:trace contextRef="#ctx0" brushRef="#br0">8 58 14061,'0'0'13277,"4"10"-12450,-2 0-751,0 0 0,0 1 0,-1-1 0,0 1-1,-1-1 1,-1 1 0,1-1 0,-2 1 0,-3 15-1,2-11-8,-6 47 918,30-98 894,-14 21-1849,-1 0 0,-1-1 0,0 0 0,-1 0 0,0 0 0,-1 0 0,0-30 0,-3 46-32,0 0-1,0 0 0,0 0 0,0 0 1,0 0-1,0 1 0,0-1 1,0 0-1,0 0 0,0 0 0,0 0 1,0 0-1,0 1 0,0-1 0,0 0 1,0 0-1,0 0 0,0 0 1,-1 0-1,1 0 0,0 0 0,0 0 1,0 1-1,0-1 0,0 0 1,0 0-1,-1 0 0,1 0 0,0 0 1,0 0-1,0 0 0,0 0 0,0 0 1,0 0-1,-1 0 0,1 0 1,0 0-1,0 0 0,0 0 0,0 0 1,0 0-1,-1 0 0,1 0 0,0 0 1,0 0-1,0 0 0,0 0 1,0 0-1,0 0 0,-1-1 0,1 1 1,0 0-1,0 0 0,0 0 1,0 0-1,0 0 0,0 0 0,0 0 1,0 0-1,-1-1 0,1 1 0,0 0 1,0 0-1,0 0 0,-7 11-38,5-5 35,0-1 0,0 1 0,1-1 0,0 1 0,0 0 0,0-1 0,1 1 0,0 0 0,0 0 0,1 7 0,0-11 7,-1 0-1,1-1 1,0 1 0,-1-1-1,1 1 1,0-1 0,0 1 0,0-1-1,0 1 1,0-1 0,0 0 0,0 0-1,0 1 1,0-1 0,1 0-1,-1 0 1,0 0 0,1 0 0,-1-1-1,1 1 1,-1 0 0,1-1 0,0 1-1,-1-1 1,1 1 0,0-1-1,-1 0 1,1 1 0,0-1 0,-1 0-1,1 0 1,0 0 0,-1-1-1,1 1 1,0 0 0,-1-1 0,1 1-1,2-2 1,3 0 9,0 0-1,0-1 1,0 0-1,-1-1 1,1 1-1,-1-1 1,0 0-1,0-1 1,0 1-1,-1-1 1,1-1-1,-1 1 1,5-7-1,9-13 31,27-48-1,-33 51-5,-14 63-104,-17 52 349,13-73-200,0 0 0,1 1 0,2-1 0,0 1 0,1 29 0,1-49-89,0 0 1,0-1-1,0 1 0,0-1 0,0 1 1,1-1-1,-1 1 0,0-1 1,0 1-1,1-1 0,-1 1 0,0-1 1,0 1-1,1-1 0,-1 1 1,1-1-1,-1 0 0,0 1 0,1-1 1,-1 0-1,1 1 0,-1-1 1,1 0-1,-1 1 0,1-1 0,-1 0 1,1 0-1,-1 0 0,1 1 1,-1-1-1,1 0 0,-1 0 0,1 0 1,0 0-1,-1 0 0,1 0 0,-1 0 1,1 0-1,-1 0 0,1 0 1,-1-1-1,1 1 0,-1 0 0,1 0 1,0 0-1,-1-1 0,1 1 1,-1 0-1,0-1 0,1 1 0,-1 0 1,1-1-1,-1 1 0,0 0 1,1-1-1,0 0 0,25-23-2409,-21 17 558,-1 0 0,0 0 0,0 0 0,-1-1 0,0 1 1,3-15-1,4-19-10583</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7.402"/>
    </inkml:context>
    <inkml:brush xml:id="br0">
      <inkml:brushProperty name="width" value="0.025" units="cm"/>
      <inkml:brushProperty name="height" value="0.025" units="cm"/>
    </inkml:brush>
  </inkml:definitions>
  <inkml:trace contextRef="#ctx0" brushRef="#br0">21 0 14574,'0'0'10794,"-21"57"-8968,21-35-993,0 1-673,5-3-288,11-5-1858,6-6-1698,4-4-2466,9-5-4804</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7.745"/>
    </inkml:context>
    <inkml:brush xml:id="br0">
      <inkml:brushProperty name="width" value="0.025" units="cm"/>
      <inkml:brushProperty name="height" value="0.025" units="cm"/>
    </inkml:brush>
  </inkml:definitions>
  <inkml:trace contextRef="#ctx0" brushRef="#br0">127 1 13869,'0'0'13912,"-9"10"-12305,-14 16-576,-26 39 0,43-57-911,1 1-1,-1 0 1,1 1 0,1-1 0,0 1-1,0 0 1,1 0 0,0 0 0,1 0-1,-2 17 1,4-25-180,0-1 0,0 0 0,1 1 0,-1-1 0,0 0 0,1 1 0,-1-1 0,1 0 0,-1 0 0,1 0 0,-1 1 0,1-1 0,0 0 0,0 0 0,0 0 0,0 0 0,0 0 0,-1 0 0,2 0 0,-1 0 0,0-1 0,0 1 0,0 0 0,2 0 0,2 1-397,0 0-1,-1 0 1,1-1 0,0 0 0,0 0-1,0 0 1,6 0 0,1-1-999,0 0-1,1 0 1,-1-2 0,0 1-1,18-5 1,-6-4-6653</inkml:trace>
  <inkml:trace contextRef="#ctx0" brushRef="#br0" timeOffset="1">246 146 16335,'0'0'15861,"13"0"-15573,7-2-262,0-1 0,0 0-1,0-2 1,0 0 0,-1-1-1,0-1 1,-1-1 0,1 0 0,-1-2-1,21-14 1,-32 19-26,-4 4 0,0-1 0,0 0 0,0 0 0,0-1 0,0 1 0,-1-1 0,1 1 0,-1-1 0,1 0 0,-1 0 0,0 0 0,0 0 0,2-5 0,-4 8 0,-1-1 0,1 1 0,0-1 0,0 1 0,-1-1 0,1 1 0,0 0 0,0-1 0,-1 1 0,1 0 0,0-1 0,-1 1 0,1 0 0,-1-1 0,1 1 0,0 0 0,-1 0 0,1-1 0,-1 1 0,1 0 0,-1 0 0,1 0 0,-1 0 0,1 0 0,-1-1 0,1 1 0,-1 0 0,1 0 0,-1 0 0,1 0 0,-1 1 0,1-1 0,-1 0 0,1 0 0,-1 0 0,-22 2 0,9 2 0,0 1 0,0 0 0,1 1 0,0 1 0,0 0 0,0 0 0,1 1 0,0 1 0,0 0 0,1 1 0,1 0 0,0 0 0,0 1 0,-12 17 0,20-26-26,1 1 0,-1-1 0,1 0 0,-1 0 0,1 1 0,0-1 0,0 1 0,0-1 0,0 1 0,0-1 1,1 1-1,-1-1 0,1 1 0,-1 0 0,1-1 0,0 1 0,0 0 0,0-1 0,1 1 0,-1 0 0,1-1 0,-1 1 0,1 0 0,0-1 0,0 1 0,0-1 0,0 0 0,1 1 0,-1-1 0,0 0 0,1 0 0,0 1 1,-1-1-1,1-1 0,0 1 0,0 0 0,3 2 0,3 0-391,0 0 1,0 0-1,0-1 1,0 0-1,1 0 1,-1-1-1,1 0 1,0-1-1,-1 0 1,14 1-1,24-2-8685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7.471"/>
    </inkml:context>
    <inkml:brush xml:id="br0">
      <inkml:brushProperty name="width" value="0.025" units="cm"/>
      <inkml:brushProperty name="height" value="0.025" units="cm"/>
    </inkml:brush>
  </inkml:definitions>
  <inkml:trace contextRef="#ctx0" brushRef="#br0">272 38 5701,'9'-12'10503,"-9"2"-4271,-1 9-5941,0 0 0,1 0-1,-1 0 1,0 0 0,0 1-1,0-1 1,0 0 0,0 0 0,0 1-1,0-1 1,0 1 0,0-1-1,0 1 1,-1-1 0,1 1 0,-2-1-1,-2 0-216,0 0 0,0 0 0,-1 1 0,1 0-1,0 0 1,0 0 0,0 0 0,-8 2 0,3 2 85,1 1 1,-1 0-1,1 0 1,0 1 0,0 0-1,0 1 1,1 0-1,-8 8 1,-6 8 264,-28 36 0,43-50-344,1-1 0,0 1-1,1 0 1,0 0-1,0 1 1,-4 14-1,8-22-97,1 0-1,-1 0 0,1 0 1,-1 0-1,1 0 0,0 1 1,0-1-1,0 0 0,0 0 1,0 0-1,1 1 0,-1-1 1,1 0-1,-1 0 1,1 0-1,0 0 0,-1 0 1,1 0-1,1 0 0,-1 0 1,0 0-1,0 0 0,1-1 1,-1 1-1,0-1 0,1 1 1,0-1-1,-1 1 0,1-1 1,0 0-1,0 1 0,0-1 1,0 0-1,0-1 0,0 1 1,2 1-1,32 7-3475,1-5-3390,-13-4-24</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8.430"/>
    </inkml:context>
    <inkml:brush xml:id="br0">
      <inkml:brushProperty name="width" value="0.025" units="cm"/>
      <inkml:brushProperty name="height" value="0.025" units="cm"/>
    </inkml:brush>
  </inkml:definitions>
  <inkml:trace contextRef="#ctx0" brushRef="#br0">262 2 15855,'0'0'7271,"-12"-1"-4276,7 1-2714,-1 0 0,1 0 0,-1 0 0,0 1 0,1 0 0,-1 0 0,1 0 0,0 1 0,-1 0 0,-6 3 0,2 1 91,1 0 1,-1 0 0,2 1 0,-1 0 0,-13 14-1,9-8-207,1-1 0,1 2 0,0 0 0,1 0 0,0 1-1,1 0 1,-8 19 0,17-34-165,0 0 0,0 0 0,0 1 0,0-1 0,0 0 0,-1 0 0,1 0 0,0 0 0,0 0 0,0 1 0,0-1 0,0 0 0,0 0 0,0 0 0,0 0 0,0 1 0,0-1 0,0 0 0,0 0 0,0 0 0,0 1 0,0-1 0,0 0 0,0 0 0,0 0 0,0 0 0,0 1 0,0-1 0,0 0 0,0 0 0,0 0 0,0 0 0,0 1 0,1-1 0,-1 0 0,0 0 0,0 0 0,0 0 0,0 0 0,0 0 0,0 1 0,1-1 0,-1 0 0,0 0 0,0 0 0,0 0 0,0 0 0,1 0 0,-1 0 0,0 0 0,0 0 0,0 0 0,0 0 0,1 0 0,-1 0 0,0 0 0,0 0 0,0 0 0,1 0 0,15-7 0,14-17 0,70-87-358,-100 110 346,1 1-1,0-1 1,-1 0-1,1 0 1,0 1-1,0-1 1,0 1-1,-1-1 1,1 0-1,0 1 1,0 0-1,0-1 1,0 1-1,0-1 1,0 1-1,0 0 1,0 0-1,0 0 1,0-1-1,0 1 1,0 0-1,0 0 1,0 1-1,0-1 1,0 0-1,0 0 1,0 0-1,0 1 1,0-1-1,0 0 1,0 1-1,0-1 1,0 1-1,0-1 1,0 1-1,0 0 1,0-1-1,-1 1 1,1 0-1,0-1 1,-1 1 0,1 0-1,0 0 1,-1 0-1,1 0 1,-1 0-1,1-1 1,-1 1-1,1 0 1,-1 0-1,0 0 1,0 0-1,1 0 1,-1 2-1,4 9-74,-1 1 1,0-1-1,2 20 1,-4-19 14,7 29 66,-3 0 0,-1 1 0,-3-1-1,-1 1 1,-7 53 0,4-82 112,-1 1 0,0-1 1,-2 0-1,1 0 0,-2-1 1,1 1-1,-15 18 0,18-27-76,0 0-1,-1 0 1,1 0-1,-1 0 1,0-1-1,-1 0 1,1 0-1,-1 0 1,1 0-1,-1-1 1,0 0 0,-1 0-1,1 0 1,0 0-1,-1-1 1,0 0-1,1 0 1,-1-1-1,0 0 1,0 0-1,-8 1 1,11-3-30,0 0 0,0 0 0,0 0 0,1-1 0,-1 1 0,0-1 0,1 0 0,-1 1 0,1-1 0,0 0 0,-1-1 0,1 1 0,0 0 0,0 0 0,1-1 0,-1 0 0,0 1 0,1-1 0,0 0 0,-1 1 0,1-1 0,0 0 0,-1-4 0,-2-7 0,0-1 0,0 1 0,-1-22 0,3 22-462,1 0 1,1 0-1,0 1 1,1-1-1,0 0 0,1 0 1,0 0-1,7-19 0,-5 25 11,-1 0-1,2 0 1,-1 0-1,1 0 1,0 1-1,0 0 1,1 0-1,0 0 1,1 1-1,-1 0 0,1 0 1,0 1-1,1-1 1,8-4-1,31-13-5879,4 4-2771</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8.758"/>
    </inkml:context>
    <inkml:brush xml:id="br0">
      <inkml:brushProperty name="width" value="0.025" units="cm"/>
      <inkml:brushProperty name="height" value="0.025" units="cm"/>
    </inkml:brush>
  </inkml:definitions>
  <inkml:trace contextRef="#ctx0" brushRef="#br0">107 86 18129,'0'0'4426,"0"-8"-887,0 5-3191,-3-25 1982,2 27-2272,1 1-1,0-1 1,-1 0 0,1 1 0,-1-1 0,1 0-1,-1 1 1,1-1 0,-1 0 0,1 1 0,-1-1-1,0 1 1,1-1 0,-1 1 0,0-1-1,0 1 1,1 0 0,-1-1 0,0 1 0,0 0-1,1 0 1,-1-1 0,0 1 0,0 0 0,0 0-1,0 0 1,1 0 0,-1 0 0,0 0 0,0 0-1,0 0 1,1 1 0,-1-1 0,0 0 0,0 0-1,0 1 1,0 0 0,-3 1-28,0 0 0,0 0 0,0 1 0,0 0 0,1 0 0,-1 0-1,1 0 1,0 1 0,0-1 0,0 1 0,1 0 0,-1 0 0,1 0 0,-4 7 0,2-2 22,0 0 1,1 0-1,0 0 1,0 1-1,-3 19 0,6-27-35,-1 0 0,1 0 0,0 0 0,0 0 0,0 0 0,0 0 0,0 0 0,0-1 0,1 1 0,-1 0 0,1 0 0,-1 0 0,1 0 0,0 0 0,0 0 0,-1 0 0,1-1 0,1 1 0,-1 0 0,2 2 0,0-3-1,-1 0 1,1 0-1,-1 0 0,1 0 1,-1 0-1,1-1 1,-1 1-1,1-1 1,0 1-1,-1-1 0,1 0 1,0 0-1,0-1 1,-1 1-1,5-1 1,2-1 0,-1 0 1,1-1 0,0 0 0,-1-1-1,1 1 1,-1-2 0,0 1-1,0-1 1,-1 0 0,0-1 0,1 0-1,-2 0 1,8-7 0,-9 7-8,0 0 1,0 0-1,0 0 1,-1 0-1,0 0 1,0-1-1,0 0 1,-1 0-1,0 0 1,0 0-1,-1-1 1,0 1-1,0-1 1,-1 1-1,1-16 1,-2 22-11,0 0 0,0 0 0,0 0 0,-1 0 0,1 0 0,0 0 0,0 0 0,-1 0 0,1 0 0,-1 0 0,1 0 0,-1 0 0,1 0 0,-1 1 0,1-1 0,-1 0 0,0 0 0,0 0 0,1 1 0,-1-1 0,0 0 0,0 1 0,0-1 0,0 1 0,0-1 0,0 1 0,0-1 0,0 1 0,0 0 0,0-1 0,0 1 0,0 0 0,0 0 0,0 0 0,0 0 0,0 0 0,0 0 0,0 0 0,0 0 0,0 0 0,0 0 0,0 1 0,0-1 0,0 0 0,0 1 0,-2 0 0,-1 0 0,0 1 0,0 0 0,0-1 0,0 1 0,0 0 0,1 1 0,-1-1 0,1 1 0,-1 0 0,-3 4 0,3-3-101,1-1-1,0 1 1,0 0-1,1 1 1,-1-1-1,1 0 1,0 1 0,0-1-1,1 1 1,-1 0-1,1-1 1,-1 7-1,4-10-445,1 0 0,-1 0 0,0 0 0,0 0 0,1-1 0,-1 1 0,0-1 0,1 0 0,-1 0 0,1 0 0,-1 0 0,0 0 0,1 0 0,-1-1 0,0 1 0,4-2 0,24-10-6313,5-4-4361</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9.294"/>
    </inkml:context>
    <inkml:brush xml:id="br0">
      <inkml:brushProperty name="width" value="0.025" units="cm"/>
      <inkml:brushProperty name="height" value="0.025" units="cm"/>
    </inkml:brush>
  </inkml:definitions>
  <inkml:trace contextRef="#ctx0" brushRef="#br0">172 103 18033,'0'0'2819,"0"-9"224,1-1-2122,0 1-150,0 0 0,-1 1 1,0-1-1,0 0 1,-1 0-1,-2-9 0,2 17-706,0 0-1,1 0 0,-1 0 1,0 0-1,0 0 1,0 1-1,0-1 0,1 0 1,-1 1-1,0-1 1,0 0-1,-1 1 0,1-1 1,0 1-1,0 0 1,0-1-1,0 1 0,0 0 1,0 0-1,-1-1 0,1 1 1,0 0-1,0 0 1,0 0-1,-1 1 0,1-1 1,0 0-1,0 0 1,0 1-1,0-1 0,0 0 1,0 1-1,-2 0 1,-36 19 270,27-10-326,0 2-1,0-1 0,-12 17 1,20-22-10,0-1 0,0 1 1,0-1-1,1 1 1,0 0-1,0 1 0,1-1 1,0 0-1,0 1 1,-2 9-1,4-15 1,0-1 0,0 1 0,0-1 0,0 1 0,0 0 0,1-1 0,-1 1 0,0-1 0,0 1 0,0-1 0,0 1 0,1-1 0,-1 1 0,0-1 0,0 1 0,1-1 0,-1 1 0,0-1 0,1 1 0,-1-1 0,1 1 0,-1-1 0,0 0 0,1 1 0,-1-1 0,1 0 0,-1 1 0,1-1 0,-1 0 0,1 0 0,0 1 0,24 0 0,25-13 0,-28 0 0,0-1 0,0 0 0,-2-2 0,0 0 0,24-24 0,-8 8 0,-35 30 0,-1 0 0,1 0 0,0 1 0,0-1 0,0 0 0,0 0 0,0 1 0,0-1 0,0 1 0,1-1 0,-1 1 0,0-1 0,0 1 0,0 0 0,0 0 0,1-1 0,-1 1 0,2 0 0,-2 0 0,0 1 0,-1-1 0,1 1 0,-1-1 0,1 0 0,0 1 0,-1-1 0,1 1 0,-1-1 0,1 1 0,-1 0 0,0-1 0,1 1 0,-1-1 0,1 1 0,-1 0 0,0-1 0,0 1 0,1 0 0,-1 0 0,0-1 0,0 2 0,1 58 0,-2-34 0,1-25 0,0 0 0,0 1 0,0-1 0,1 0 0,-1 0 0,0 0 0,1 1 0,-1-1 0,1 0 0,-1 0 0,1 0 0,0 0 0,-1 0 0,1 0 0,0 0 0,0 0 0,0 0 0,0 0 0,0 0 0,0-1 0,0 1 0,0 0 0,0-1 0,0 1 0,0 0 0,2 0 0,1 0 0,0 0 0,0-1 0,0 1 0,0-1 0,0 0 0,0 0 0,0 0 0,6-1 0,8-3 0,-1 0 0,30-11 0,-22 5 0,-7 2 0,1 0 0,1 2 0,-1 0 0,1 2 0,33-5 0,-52 9 0,-1 0 0,1 0 0,-1 0 0,1 0 0,-1 0 0,1 0 0,-1 0 0,1 0 0,-1 0 0,1 0 0,0 0 0,-1 1 0,1-1 0,-1 0 0,1 0 0,-1 0 0,1 1 0,-1-1 0,0 0 0,1 1 0,-1-1 0,1 0 0,-1 1 0,0-1 0,1 0 0,-1 1 0,0-1 0,1 1 0,-1-1 0,0 1 0,0-1 0,1 1 0,-1-1 0,0 1 0,0 0 0,-5 22 0,-21 20 0,26-43 0,-21 28 0,37-36-2301,-11-1-6384</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8.264"/>
    </inkml:context>
    <inkml:brush xml:id="br0">
      <inkml:brushProperty name="width" value="0.025" units="cm"/>
      <inkml:brushProperty name="height" value="0.025" units="cm"/>
    </inkml:brush>
  </inkml:definitions>
  <inkml:trace contextRef="#ctx0" brushRef="#br0">184 37 6726,'0'0'16918,"-10"-8"-15402,4 3-1244,5 3-222,0 0 0,-1 0 0,1 1 0,-1-1 0,1 1 1,-1-1-1,0 1 0,0-1 0,1 1 0,-1 0 0,0 0 1,0 0-1,0 0 0,0 0 0,-1 1 0,1-1 0,0 1 1,0-1-1,0 1 0,-1 0 0,1 0 0,0 0 0,0 0 1,0 0-1,-1 0 0,1 1 0,0-1 0,0 1 0,0-1 0,0 1 1,0 0-1,-4 2 0,-3 3 133,0 1-1,1 0 1,0 1-1,1 0 1,0 0-1,0 1 1,1 0 0,0 0-1,0 0 1,1 1-1,0-1 1,1 1-1,0 1 1,-3 14 0,6-24-173,1 0 1,0 0 0,0 0 0,-1 0 0,1 0-1,0 0 1,0 0 0,0 1 0,0-1 0,1 0 0,-1 0-1,0 0 1,0 0 0,1 0 0,-1 0 0,1 0-1,-1 0 1,1 0 0,-1 0 0,1 0 0,-1 0 0,1 0-1,0-1 1,0 1 0,-1 0 0,1 0 0,1 1-1,1-2 0,-1 1-1,0 0 1,0 0 0,0-1-1,1 0 1,-1 1-1,0-1 1,1 0-1,-1 0 1,0 0-1,1 0 1,3-1-1,3-1 8,0 0 0,-1-1 0,1 0 0,0 0 0,15-9 0,-10 4-13,-1-1 1,1-1-1,-1-1 1,-1 1-1,0-2 0,0 0 1,-1 0-1,-1-1 0,0-1 1,9-16-1,-28 54 361,2 0 1,1 0-1,-3 26 0,7-44-315,1 1-4,-1 1-11,1-1-1,0 0 1,0 1 0,1-1 0,1 14-1,-1-19-26,0-1 0,1 1-1,-1-1 1,0 1 0,1-1-1,0 1 1,-1-1 0,1 0-1,0 1 1,0-1 0,0 0-1,0 0 1,0 0 0,0 0-1,0 0 1,0 0 0,0 0-1,0 0 1,1 0 0,-1 0 0,0 0-1,1-1 1,-1 1 0,0-1-1,1 1 1,-1-1 0,1 1-1,-1-1 1,1 0 0,-1 0-1,1 0 1,-1 0 0,1 0-1,1 0 1,4 0 6,-1-1 0,0 0-1,0 0 1,1 0 0,-1-1 0,0 0-1,0 0 1,0-1 0,-1 1 0,10-7 0,52-42 120,-14 8-89,-53 43-45,1-1 0,-1 1 0,0-1 0,1 1 0,-1 0 0,1-1 0,-1 1 0,0 0 0,1-1 0,-1 1 0,1 0 0,-1 0 0,1-1 0,-1 1 0,1 0 0,-1 0 0,1 0 0,-1 0 0,1 0 0,-1 0 0,1 0 0,-1 0 0,1 0 0,-1 0 0,1 0 0,0 0 0,-1 0 0,1 0 0,-1 0 0,1 0 0,-1 0 0,1 1 0,-1-1 0,0 0 0,1 0 0,-1 1 0,1-1 0,-1 0 0,1 1 0,3 23 0,-4-22 0,-1-1 0,1 1 0,0 0 0,0-1 0,0 1 0,0 0 0,0-1 0,0 1 0,0 0 0,1-1 0,-1 1 0,1 0 0,-1-1 0,1 1 0,-1-1 0,1 1 0,0-1 0,0 1 0,0-1 0,0 1 0,0-1 0,0 0 0,0 0 0,1 1 0,-1-1 0,0 0 0,0 0 0,1 0 0,-1-1 0,4 3 0,1-3 0,1-1 0,0 1 0,-1-1 0,1 0 0,-1 0 0,1-1 0,-1 0 0,0 0 0,0-1 0,0 1 0,0-1 0,0-1 0,0 1 0,10-9 0,-10 7 0,0 1 0,0 0 0,1 0 0,0 0 0,0 1 0,0 0 0,0 1 0,1-1 0,13-1 0,-21 4 0,1 0 0,-1 0 0,1 0 0,-1 0 0,1 0 0,0 0 0,-1 0 0,1 0 0,-1 1 0,1-1 0,-1 0 0,1 0 0,-1 1 0,1-1 0,-1 0 0,1 1 0,-1-1 0,1 0 0,-1 1 0,0-1 0,1 1 0,-1-1 0,0 1 0,1-1 0,-1 1 0,0-1 0,1 1 0,-1-1 0,0 1 0,0-1 0,0 2 0,3 25 0,-12 27 0,7-47 0,0 1 0,0 0 0,1-1 0,0 1 0,0 9 0,1-17-23,0 1 0,0-1-1,0 0 1,0 1 0,0-1 0,1 0-1,-1 1 1,0-1 0,0 0 0,1 1-1,-1-1 1,0 0 0,0 0 0,1 1-1,-1-1 1,0 0 0,1 0 0,-1 0-1,0 1 1,1-1 0,-1 0 0,0 0-1,1 0 1,-1 0 0,0 0 0,1 0-1,-1 0 1,0 1 0,1-1 0,-1 0 0,1 0-1,-1 0 1,0-1 0,1 1 0,-1 0-1,0 0 1,1 0 0,-1 0 0,1 0-1,-1-1 1,19-4-3380,8-12-2790,3-6-1804</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8.607"/>
    </inkml:context>
    <inkml:brush xml:id="br0">
      <inkml:brushProperty name="width" value="0.025" units="cm"/>
      <inkml:brushProperty name="height" value="0.025" units="cm"/>
    </inkml:brush>
  </inkml:definitions>
  <inkml:trace contextRef="#ctx0" brushRef="#br0">118 132 18161,'0'0'3454,"-8"10"-251,-11 8-1848,-35 35 2090,49-49-3134,1 1 0,0 0 0,0 0 0,1 0 1,0 1-1,0-1 0,0 1 0,0 0 0,-2 8 1,5-14-311,0 0-1,0 1 1,0-1 0,0 0 0,0 1 0,0-1 0,0 1 0,0-1 0,0 0 0,0 1 0,0-1 0,0 0 0,0 1 0,1-1 0,-1 0 0,0 1 0,0-1-1,0 0 1,0 1 0,1-1 0,-1 0 0,0 0 0,0 1 0,0-1 0,1 0 0,-1 0 0,0 1 0,1-1 0,-1 0 0,0 0 0,0 0 0,1 0-1,-1 1 1,0-1 0,1 0 0,-1 0 0,1 0 0,-1 0 0,1 0 0,21-1 8,19-14-18,-24 6 9,0-2 0,-1 0 0,-1-1 0,1 0 0,-2-1 0,0-1 0,-1-1 0,0 1 0,-1-2 0,0 0 0,-2 0 0,0-1 0,-1-1 0,0 1 0,-1-1 0,5-21 0,-43 84 0,22-29 0,-10 18 0,-16 43 0,30-68 0,1-1 0,1 1 0,0-1 0,0 1 0,0 0 0,1 0 0,0 0 0,1 0 0,0 0 0,1 0 0,1 10 0,-1-17-15,-1-1 0,1 0 0,-1 0 0,1 1 0,-1-1-1,1 0 1,0 0 0,0 0 0,0 1 0,0-1 0,0 0 0,0 0 0,0-1 0,0 1 0,0 0 0,0 0-1,0 0 1,1-1 0,-1 1 0,0-1 0,0 1 0,1-1 0,-1 1 0,0-1 0,2 1 0,36-1-3020,-8-7-4108</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9.276"/>
    </inkml:context>
    <inkml:brush xml:id="br0">
      <inkml:brushProperty name="width" value="0.025" units="cm"/>
      <inkml:brushProperty name="height" value="0.025" units="cm"/>
    </inkml:brush>
  </inkml:definitions>
  <inkml:trace contextRef="#ctx0" brushRef="#br0">317 0 17585,'0'0'5301,"-7"12"-3038,-18 29-943,-1-2 1,-46 54-1,54-73-800,-1 0 0,-1-1 0,-1-1 0,0-1 1,-1-1-1,-31 17 0,43-30-479,8-5-73,12-16-301,28-25-1760,-37 42 1916,86-100-9446,-34 30 22,-25 29 1999</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9.665"/>
    </inkml:context>
    <inkml:brush xml:id="br0">
      <inkml:brushProperty name="width" value="0.025" units="cm"/>
      <inkml:brushProperty name="height" value="0.025" units="cm"/>
    </inkml:brush>
  </inkml:definitions>
  <inkml:trace contextRef="#ctx0" brushRef="#br0">192 39 6502,'-45'-38'10826,"45"41"-8071,0 22-1057,-4 8-577,-7 7 64,4 6-288,-2 1 224,5-4 128,4-1-288,0-9-321,0-5-415,8-6-129,4-3-128,-1-7-1089,-6-5-1890</inkml:trace>
  <inkml:trace contextRef="#ctx0" brushRef="#br0" timeOffset="1">1 245 16816,'0'0'11050,"67"20"-10633,-31-17-321,-2-3-448,7 0-2243,-3 0-2850,0-13-4292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0.098"/>
    </inkml:context>
    <inkml:brush xml:id="br0">
      <inkml:brushProperty name="width" value="0.025" units="cm"/>
      <inkml:brushProperty name="height" value="0.025" units="cm"/>
    </inkml:brush>
  </inkml:definitions>
  <inkml:trace contextRef="#ctx0" brushRef="#br0">305 64 13261,'0'0'4366,"3"-9"-538,8-28-64,-10 36-3648,-1 1 0,0-1 0,0 0 0,0 1 0,0-1 0,0 1 0,0-1 0,0 0 0,0 1 1,0-1-1,-1 1 0,1-1 0,0 0 0,0 1 0,0-1 0,-1 1 0,1-1 0,0 1 0,-1-1 1,1 1-1,0-1 0,-1 1 0,1-1 0,-1 1 0,1 0 0,-1-1 0,1 1 0,-1-1 0,1 1 1,-1 0-1,1 0 0,-1-1 0,1 1 0,-1 0 0,1 0 0,-1 0 0,0-1 0,1 1 1,-1 0-1,1 0 0,-1 0 0,0 0 0,1 0 0,-1 0 0,1 0 0,-1 1 0,0-1 0,1 0 1,-1 0-1,1 0 0,-1 1 0,1-1 0,-1 0 0,0 1 0,-34 10 732,16 0-809,1 2 1,0 0-1,0 1 1,1 0-1,1 2 0,1 0 1,-26 34-1,40-49-38,0 1-1,0-1 1,0 1-1,0-1 1,1 1 0,-1-1-1,0 1 1,1 0-1,-1-1 1,1 1 0,-1 0-1,1-1 1,0 1-1,0 2 1,0-3 0,0 0-1,0 0 1,0-1 0,1 1-1,-1 0 1,0 0-1,1-1 1,-1 1 0,1 0-1,-1-1 1,1 1 0,-1 0-1,1-1 1,-1 1-1,1-1 1,0 1 0,-1-1-1,1 1 1,0-1 0,0 1-1,1 0 1,4 1-7,1 0-1,0-1 1,0 0 0,0 0 0,13 0 0,5 1-81,-15 0-74,-1-2 57,1 1 0,-1 1 0,0 0 1,0 0-1,0 1 0,0 0 0,0 0 0,0 1 1,-1 0-1,15 10 0,-22-13 108,-1-1-1,1 1 1,0 0-1,0 0 1,-1 0-1,1 0 1,-1 0-1,1 0 1,-1 0-1,1 0 1,-1 0-1,0 0 1,1 0-1,-1 0 1,0 0-1,0 1 1,0-1-1,0 0 1,0 0-1,0 0 1,0 0-1,0 0 1,0 0-1,-1 0 1,1 1-1,0-1 1,-1 0-1,1 0 1,-1 0-1,1 0 1,-1 0-1,1 0 1,-1 0-1,0-1 1,0 1-1,1 0 1,-1 0-1,0 0 1,-2 0-1,-41 29 462,39-27-456,-19 12-5,0-2 0,-1 0 0,0-2 0,-1-1 0,0 0 0,-1-2 0,-31 5 0,58-13-84,-1 0-1,1 0 1,-1 1 0,1-1-1,-1 0 1,1 0 0,-1 0-1,1 0 1,-1 0 0,1 0-1,-1 0 1,0 0 0,1 0-1,-1 0 1,1 0 0,-1 0-1,1-1 1,-1 1 0,1 0 0,-1 0-1,1-1 1,-1 1 0,1 0-1,-1 0 1,1-1 0,0 1-1,-1 0 1,1-1 0,-1 1-1,1-1 1,0 1 0,-1-1-1,1 1 1,0 0 0,0-1-1,-1 1 1,1-1 0,0 1-1,0-1 1,0 0 0,0 1-1,0-1 1,-1 1 0,1-1-1,0 1 1,0-1 0,0 1 0,0-1-1,1 1 1,-1-1 0,0 1-1,0-1 1,0 0 0,0 1-1,0-1 1,1 1 0,-1 0-1,0-1 1,1 1 0,-1-1-1,0 1 1,1-1 0,-1 1-1,0 0 1,1-1 0,24-30-6273,6 6-2215</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0.427"/>
    </inkml:context>
    <inkml:brush xml:id="br0">
      <inkml:brushProperty name="width" value="0.025" units="cm"/>
      <inkml:brushProperty name="height" value="0.025" units="cm"/>
    </inkml:brush>
  </inkml:definitions>
  <inkml:trace contextRef="#ctx0" brushRef="#br0">0 1 288</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0.816"/>
    </inkml:context>
    <inkml:brush xml:id="br0">
      <inkml:brushProperty name="width" value="0.025" units="cm"/>
      <inkml:brushProperty name="height" value="0.025" units="cm"/>
    </inkml:brush>
  </inkml:definitions>
  <inkml:trace contextRef="#ctx0" brushRef="#br0">0 0 6470,'0'0'10122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7.846"/>
    </inkml:context>
    <inkml:brush xml:id="br0">
      <inkml:brushProperty name="width" value="0.025" units="cm"/>
      <inkml:brushProperty name="height" value="0.025" units="cm"/>
    </inkml:brush>
  </inkml:definitions>
  <inkml:trace contextRef="#ctx0" brushRef="#br0">133 0 4228,'0'0'16149,"-11"3"-15365,1-1-519,0 1 0,0 0 0,1 1 0,-1 0 0,1 1 0,-12 8 1,18-11-150,-1 0 0,1 0 0,0 1-1,1 0 1,-1-1 0,0 1 0,1 0 0,-1 0 0,1 1 0,0-1 0,0 0 0,0 1 0,1-1 0,-1 1 0,1 0 0,0-1 0,0 1 0,0 0 0,0 0 0,1-1 0,0 1 0,-1 0 0,2 7 0,0-9-74,0 0-1,-1-1 0,1 1 0,0-1 0,0 1 0,1-1 0,-1 0 0,0 1 1,0-1-1,1 0 0,-1 0 0,0 0 0,1 0 0,0 0 0,-1 0 0,1 0 0,-1 0 1,1-1-1,0 1 0,-1 0 0,1-1 0,0 0 0,0 1 0,0-1 0,-1 0 1,1 0-1,0 0 0,0 0 0,0 0 0,-1-1 0,3 0 0,2 1 89,-1 0-1,1-1 1,-1 1-1,1-1 1,-1-1-1,0 1 1,0-1-1,1 0 0,6-4 1,-10 5-60,0-1 0,0 1 0,0 0 0,0-1 0,0 0 0,-1 1 0,1-1 0,-1 0 0,1 0 1,-1 0-1,0 0 0,0 0 0,0 0 0,0-1 0,0 1 0,0 0 0,0 0 0,-1-1 0,1 1 0,-1 0 0,0-1 0,1 1 0,-1-1 1,0 1-1,-1 0 0,1-1 0,-1-3 0,0 4-80,0 0 0,0 0 0,-1 0 0,1 0 0,-1 0 0,1 0 0,-1 1 0,0-1 0,0 0 0,1 1 0,-1-1 0,0 1 0,0 0 0,0 0 0,-1 0 0,1 0 0,0 0 0,0 0 0,-1 0 0,1 1 0,0-1 0,-1 1 0,1 0 0,0 0 0,-1 0 0,-2 0 0,4 0-57,1 0 1,0 0-1,0 0 0,0 0 0,-1 0 0,1 0 1,0 0-1,0 0 0,0 0 0,-1 0 0,1 0 1,0 0-1,0 1 0,0-1 0,-1 0 0,1 0 0,0 0 1,0 0-1,0 0 0,0 1 0,-1-1 0,1 0 1,0 0-1,0 0 0,0 0 0,0 1 0,0-1 1,0 0-1,0 0 0,0 0 0,-1 1 0,1-1 1,0 0-1,0 0 0,0 1 0,0-1 0,0 0 1,0 0-1,0 0 0,0 1 0,0-1 0,0 0 1,1 1-1</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1.143"/>
    </inkml:context>
    <inkml:brush xml:id="br0">
      <inkml:brushProperty name="width" value="0.025" units="cm"/>
      <inkml:brushProperty name="height" value="0.025" units="cm"/>
    </inkml:brush>
  </inkml:definitions>
  <inkml:trace contextRef="#ctx0" brushRef="#br0">1 11 14253,'0'0'15407,"51"21"-15119,-25-21-192,1-2-64,-3-3-32,0-1-800,-2-1-2051,-3 2-1825,-2-1-2435</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1.566"/>
    </inkml:context>
    <inkml:brush xml:id="br0">
      <inkml:brushProperty name="width" value="0.025" units="cm"/>
      <inkml:brushProperty name="height" value="0.025" units="cm"/>
    </inkml:brush>
  </inkml:definitions>
  <inkml:trace contextRef="#ctx0" brushRef="#br0">115 1 18706,'0'0'9993,"-4"8"-9117,-25 46-18,12-25-275,1 0 1,2 1-1,-18 54 1,31-83-594,1 1 0,0 0-1,-1-1 1,1 1 0,0 0 0,0 0-1,0-1 1,0 1 0,0 0 0,0 0-1,1-1 1,-1 1 0,1 0 0,-1-1-1,1 1 1,-1 0 0,1-1 0,0 1-1,0-1 1,0 1 0,0-1 0,0 0-1,0 1 1,0-1 0,1 0 0,-1 0 0,0 1-1,1-1 1,-1 0 0,0-1 0,1 1-1,0 0 1,-1 0 0,1-1 0,-1 1-1,1 0 1,0-1 0,-1 0 0,1 1-1,0-1 1,2 0 0,10 2-342,0-1 0,1-1-1,-1 0 1,17-3 0,-13 2-425,37-9-10989,-32 2 2029</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1.957"/>
    </inkml:context>
    <inkml:brush xml:id="br0">
      <inkml:brushProperty name="width" value="0.025" units="cm"/>
      <inkml:brushProperty name="height" value="0.025" units="cm"/>
    </inkml:brush>
  </inkml:definitions>
  <inkml:trace contextRef="#ctx0" brushRef="#br0">105 31 17969,'0'0'3256,"-11"3"-122,4-1-2585,0 1 1,0-1-1,1 2 1,-1-1-1,0 1 1,1 0-1,0 0 0,-7 6 1,11-7-400,-1-1 1,1 1-1,-1 0 1,1 0 0,0 0-1,0 0 1,0 0-1,1 0 1,-1 1 0,1-1-1,0 0 1,-1 1-1,2 0 1,-1-1-1,0 1 1,1-1 0,-1 1-1,1 0 1,0-1-1,1 1 1,-1 0-1,1 5 1,0-8-151,0 1 0,0-1 0,0 0 0,0 1 0,0-1 0,0 0 0,0 0 0,1 0 0,-1 0 0,0 0 0,1 0 0,-1 0 0,0 0 0,1-1 0,-1 1 0,1-1 0,-1 1 0,1-1 0,0 1 0,-1-1 0,1 0 0,-1 0 0,1 1 0,0-1 0,-1-1 0,1 1 0,-1 0 0,1 0 0,0 0 0,1-1 0,4 0 0,0 0 0,-1 0 0,1-1 0,0 0 0,-1 0 0,8-3 0,-8 2 0,-1 1 0,0-1 0,1-1 0,-1 1 0,0-1 0,-1 0 0,1 0 0,-1 0 0,0 0 0,0-1 0,0 0 0,0 0 0,-1 0 0,0 0 0,0 0 0,0-1 0,-1 0 0,1 1 0,-1-1 0,-1 0 0,1 0 0,-1 0 0,0 0 0,-1 0 0,1-10 0,-1 15 0,-1 0 0,1 0 0,0 0 0,0 0 0,0 0 0,-1 0 0,1 0 0,-1 0 0,1 1 0,0-1 0,-1 0 0,0 0 0,1 0 0,-1 1 0,1-1 0,-1 0 0,0 1 0,0-1 0,1 0 0,-1 1 0,0-1 0,0 1 0,0-1 0,1 1 0,-1-1 0,0 1 0,0 0 0,0 0 0,0-1 0,0 1 0,0 0 0,0 0 0,0 0 0,0 0 0,0 0 0,0 0 0,0 0 0,0 0 0,0 1 0,0-1 0,0 0 0,1 0 0,-1 1 0,0-1 0,0 1 0,-1 0 0,-1 0 0,0 0 0,0 1 0,0-1 0,1 1 0,-1-1 0,0 1 0,1 0 0,0 0 0,-1 0 0,1 0 0,0 0 0,0 1 0,0-1 0,-2 4 0,4-5 0,0-1 0,0 1 0,-1-1 0,1 1 0,0-1 0,0 1 0,0-1 0,0 1 0,0-1 0,0 1 0,0-1 0,0 1 0,0-1 0,0 1 0,0-1 0,0 1 0,0-1 0,0 1 0,1-1 0,-1 1 0,0-1 0,0 0 0,0 1 0,1-1 0,-1 1 0,0-1 0,1 0 0,-1 1 0,0-1 0,1 0 0,0 1 0,19 4 0,30-8 0,-46 2 0,44-6 0,-26 2 0,0 1 0,0 2 0,1 0 0,-1 2 0,36 3 0,-57-3 0,0 0 0,0 0 0,1 1 0,-1-1 0,0 1 0,0-1 0,0 1 0,0 0 0,0-1 0,0 1 0,0 0 0,0 0 0,0 0 0,0-1 0,-1 1 0,1 0 0,0 0 0,0 0 0,-1 0 0,1 1 0,-1-1 0,1 0 0,-1 0 0,1 0 0,-1 0 0,0 0 0,0 1 0,1-1 0,-1 0 0,0 0 0,0 1 0,0-1 0,-1 2 0,-8 49 0,3-23 0,9-28 0,0 0 0,0 0 0,0 0 0,0-1 0,1 1 0,-1-1 0,0 0 0,0 0 0,0 0 0,0-1 0,1 1 0,2-1 0,22-5 0,0-2 0,32-13 0,-34 12 0,1 0 0,39-7 0,-66 16 0,1 0 0,-1-1 0,0 1 1,1 0-1,-1 0 0,1 0 0,-1 0 0,0 0 0,1 0 0,-1 0 0,1 0 1,-1 0-1,0 0 0,1 0 0,-1 0 0,0 0 0,1 1 0,-1-1 0,1 0 1,-1 0-1,0 0 0,1 0 0,-1 1 0,0-1 0,0 0 0,1 0 0,-1 1 1,0-1-1,1 0 0,-1 0 0,0 1 0,0-1 0,0 0 0,1 1 0,-1-1 1,0 1-1,0-1 0,0 0 0,0 1 0,0-1 0,1 0 0,-1 1 0,0-1 1,0 1-1,0-1 0,0 0 0,0 1 0,0-1 0,0 0 0,-1 1 0,1-1 1,0 1-1,0-1 0,0 0 0,0 1 0,-14 32-264,12-31 134,0 1-1,1 0 1,0 0-1,-1-1 1,1 1-1,0 0 1,0 0-1,1 0 1,-1 0-1,0 5 1,5-8-4712,6 0-3070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2.410"/>
    </inkml:context>
    <inkml:brush xml:id="br0">
      <inkml:brushProperty name="width" value="0.025" units="cm"/>
      <inkml:brushProperty name="height" value="0.025" units="cm"/>
    </inkml:brush>
  </inkml:definitions>
  <inkml:trace contextRef="#ctx0" brushRef="#br0">160 15 18161,'0'0'4575,"-8"-2"-1500,3 0-2701,-46-8 2554,50 10-2889,0-1 0,-1 1 1,1 0-1,0 0 0,0 0 1,-1 0-1,1 0 0,0 1 1,0-1-1,-1 0 0,1 0 1,0 1-1,0-1 0,0 1 0,-1-1 1,1 1-1,0-1 0,0 1 1,0 0-1,0 0 0,0-1 1,0 1-1,0 0 0,0 0 0,1 0 1,-1 0-1,0 0 0,0 0 1,1 0-1,-1 1 0,1-1 1,-1 0-1,1 0 0,-1 0 0,1 0 1,0 1-1,0-1 0,-1 0 1,1 3-1,0-3-42,1-1 0,-1 1-1,0-1 1,0 1 0,0-1 0,0 1-1,1 0 1,-1-1 0,0 1 0,1-1-1,-1 1 1,0-1 0,1 0 0,-1 1-1,1-1 1,-1 1 0,1-1 0,-1 0-1,1 1 1,-1-1 0,1 0 0,-1 1-1,1-1 1,-1 0 0,1 0 0,-1 0 0,1 1-1,1-1 1,26 3-259,27-10-1058,-33 0 627,18-3-45,-39 10 736,-1 1 0,1 0 1,-1-1-1,1 1 0,0 0 0,-1 0 0,1 0 1,-1-1-1,1 1 0,-1 0 0,0 0 0,1 0 1,-1 0-1,0 0 0,0 0 0,0 0 0,0 0 0,0 0 1,0-1-1,0 1 0,0 0 0,0 0 0,0 1 1,-1 32 176,1-29-136,-6 51 181,-3 1 0,-1-1 1,-32 93-1,36-130 182,-1 1 0,-16 30 0,22-46-302,-1 0-1,-1 0 1,1 0-1,0-1 1,-1 1-1,0-1 1,0 0 0,0 0-1,0 0 1,0 0-1,-1 0 1,1-1-1,-1 1 1,1-1 0,-1 0-1,0 0 1,0-1-1,0 1 1,-8 1-1,11-3-90,-1 1-1,1-1 1,-1 0-1,1-1 1,0 1-1,-1 0 1,1 0-1,0 0 0,-1-1 1,1 1-1,0-1 1,-1 1-1,1-1 1,0 0-1,0 1 1,0-1-1,-1 0 0,1 0 1,0 0-1,0 0 1,0 0-1,-1-1 1,0-2 22,0 1 1,0 0-1,0-1 1,1 1-1,-1-1 1,1 0-1,0 1 1,-1-6-1,-1-9 118,2 0-1,0-32 1,1 39-133,0 4-41,0 0 0,0-1 0,1 1 1,0 0-1,1 0 0,-1 0 0,1 0 0,1 0 0,-1 0 0,1 0 1,0 1-1,1-1 0,0 1 0,0 0 0,5-7 0,-2 6-25,1 1-1,-1 0 1,1 0-1,0 1 1,0-1-1,0 2 1,1-1-1,0 1 1,0 1-1,0 0 1,11-3-1,43-10-920,35-10-6551,-40 5-3641</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8.276"/>
    </inkml:context>
    <inkml:brush xml:id="br0">
      <inkml:brushProperty name="width" value="0.025" units="cm"/>
      <inkml:brushProperty name="height" value="0.025" units="cm"/>
    </inkml:brush>
  </inkml:definitions>
  <inkml:trace contextRef="#ctx0" brushRef="#br0">8 0 7143,'3'3'11360,"-2"5"-6073,0 25-4419,-2-26 803,-8 170 1142,9-184-8356,-1-5 1965,0-5 106,0-12-2283</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8.619"/>
    </inkml:context>
    <inkml:brush xml:id="br0">
      <inkml:brushProperty name="width" value="0.025" units="cm"/>
      <inkml:brushProperty name="height" value="0.025" units="cm"/>
    </inkml:brush>
  </inkml:definitions>
  <inkml:trace contextRef="#ctx0" brushRef="#br0">6 0 14798,'0'0'10410,"-5"48"-12588,23-34-865,2-4-1377,5-2-1282,6-1-1248</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8.961"/>
    </inkml:context>
    <inkml:brush xml:id="br0">
      <inkml:brushProperty name="width" value="0.025" units="cm"/>
      <inkml:brushProperty name="height" value="0.025" units="cm"/>
    </inkml:brush>
  </inkml:definitions>
  <inkml:trace contextRef="#ctx0" brushRef="#br0">113 1 11787,'0'0'14905,"-9"5"-14403,-14 6-301,-53 32 922,75-43-1120,1 0 1,-1 1 0,1-1 0,0 1 0,-1-1 0,1 1-1,0-1 1,-1 1 0,1-1 0,0 1 0,0-1-1,0 1 1,-1-1 0,1 1 0,0 0 0,0-1 0,0 1-1,0-1 1,0 1 0,0-1 0,0 1 0,0-1-1,0 1 1,0 0 0,1-1 0,-1 1 0,0-1 0,0 1-1,0-1 1,1 1 0,-1-1 0,0 1 0,1-1-1,-1 1 1,0-1 0,1 1 0,-1-1 0,0 0-1,1 1 1,-1-1 0,1 0 0,-1 1 0,1-1 0,-1 0-1,1 1 1,-1-1 0,1 0 0,-1 0 0,1 0-1,-1 0 1,2 1 0,35 15 0,-32-13 2,11 3-23,4 2-60,0 1-1,20 13 1,-36-21 68,-1 1 0,0 0 0,1 1 0,-1-1-1,0 0 1,0 1 0,-1 0 0,1 0 0,-1 0 0,1 0 0,-1 0 0,0 0 0,0 1 0,0-1 0,0 0-1,-1 1 1,0 0 0,2 6 0,-3-9 21,0 1-1,0-1 1,0 0-1,0 0 1,0 0 0,0 0-1,0 1 1,-1-1-1,1 0 1,-1 0-1,1 0 1,-1 0 0,1 0-1,-1 0 1,1 0-1,-1 0 1,0 0-1,0 0 1,1 0-1,-1-1 1,0 1 0,0 0-1,0 0 1,0-1-1,-1 2 1,-2-1 77,1 1 1,-1-1-1,0 1 0,1-1 1,-1 0-1,0-1 1,0 1-1,-5-1 0,3 1 125,0-1 0,0 0 0,0 0 0,-1-1 0,1 0 0,0 0 0,0-1 0,0 1 0,0-1 0,-7-4 0,2-7-132,17 6-2341,32 1-5483,-19 4 3653,12-5-3929</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9.306"/>
    </inkml:context>
    <inkml:brush xml:id="br0">
      <inkml:brushProperty name="width" value="0.025" units="cm"/>
      <inkml:brushProperty name="height" value="0.025" units="cm"/>
    </inkml:brush>
  </inkml:definitions>
  <inkml:trace contextRef="#ctx0" brushRef="#br0">1 129 15086,'0'0'8317,"5"-10"-6726,2 0-1264,0 1-1,0 0 1,1 0-1,0 1 1,1 0 0,0 0-1,0 1 1,0 0-1,1 1 1,0 0-1,0 0 1,1 1-1,0 1 1,0 0-1,0 0 1,0 1-1,13-2 1,-23 5-308,0 0 0,0-1 0,-1 1 0,1 1 1,0-1-1,0 0 0,0 0 0,0 0 0,0 0 0,0 1 1,0-1-1,0 0 0,-1 1 0,1-1 0,0 0 0,0 1 1,0 0-1,-1-1 0,1 1 0,0-1 0,-1 1 0,1 0 0,0-1 1,-1 1-1,1 0 0,-1 0 0,1-1 0,-1 1 0,1 1 1,0 2 10,0-1 1,-1 0 0,1 0 0,-1 0 0,0 0 0,0 1 0,0-1-1,0 0 1,-1 4 0,-1 6 117,-1-1-1,0 1 1,-8 18-1,-5 5 18,10-23-137,-1 1 1,2-1 0,0 1-1,0 0 1,1 0-1,1 1 1,1-1-1,-2 16 1,5-29-29,-1 1 0,0-1 0,1 0 0,-1 0 0,0 0 0,1 0 0,0 0 0,-1 0 0,1 0 0,-1 0 0,1 0 0,0 0 0,0 0 0,0 0 0,-1-1 0,1 1 0,0 0 0,0-1 0,0 1 0,0 0 0,0-1 0,0 1 0,1-1 0,-1 0 0,0 1 0,0-1 0,0 0 0,0 0 0,0 1 0,1-1 0,-1 0 0,0 0 0,0 0 0,0-1 0,0 1 0,2 0 0,48-10 0,-37 5 0,0-1 0,-1 0 0,0-1 0,0 0 0,0-2 0,-1 1 0,0-1 0,-1-1 0,0 0 0,12-14 0,-16 16 0,0-1 0,0 0 0,-1 0 0,0-1 0,-1 1 0,0-1 0,-1-1 0,0 1 0,0-1 0,-1 1 0,0-1 0,-1 0 0,0 0 0,0-14 0,-2 24 0,-1 0 0,1 0 0,0 0 0,-1 0 0,1 0 0,0 0 0,-1 0 0,1 1 0,-1-1 0,1 0 0,-1 0 0,0 0 0,1 0 0,-1 1 0,0-1 0,0 0 0,1 1 0,-1-1 0,0 0 0,0 1 0,0-1 0,0 1 0,0 0 0,0-1 0,0 1 0,0 0 0,0-1 0,0 1 0,0 0 0,0 0 0,0 0 0,0 0 0,-2 0 0,2 0 0,0-1 0,0 1 0,0 0 0,-1 0 0,1 0 0,0 0 0,0 0 0,0 0 0,-1 0 0,1 1 0,0-1 0,0 0 0,0 1 0,-1-1 0,1 1 0,0-1 0,0 1 0,0-1 0,0 1 0,0 0 0,-1 1 0,46 3-1002,-37-5 29,30 2-10910,-18-2 1462</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9.679"/>
    </inkml:context>
    <inkml:brush xml:id="br0">
      <inkml:brushProperty name="width" value="0.025" units="cm"/>
      <inkml:brushProperty name="height" value="0.025" units="cm"/>
    </inkml:brush>
  </inkml:definitions>
  <inkml:trace contextRef="#ctx0" brushRef="#br0">172 69 11082,'0'0'9247,"1"-9"-7566,0-27-37,-1 35-1581,-1 1 0,1-1-1,0 0 1,0 1 0,-1-1-1,1 1 1,-1-1 0,1 0 0,0 1-1,-1-1 1,1 1 0,-1-1-1,1 1 1,-1-1 0,1 1-1,-1 0 1,0-1 0,1 1-1,-1 0 1,0-1 0,1 1-1,-1 0 1,0 0 0,1 0-1,-1-1 1,0 1 0,1 0-1,-1 0 1,0 0 0,1 0 0,-1 0-1,0 0 1,1 0 0,-1 1-1,0-1 1,1 0 0,-1 0-1,0 0 1,1 1 0,-2 0-1,-25 11 1522,16-5-1254,1 2 1,0-1 0,0 1-1,1 1 1,0-1-1,1 1 1,0 1 0,1 0-1,0 0 1,0 1 0,1-1-1,1 1 1,0 0-1,-5 20 1,10-31-331,0 0 0,0 0 0,-1 0 0,1-1 0,0 1 0,0 0 0,0 0 0,0 0 0,1 0 0,-1 0 0,0 0 0,0 0 0,0-1 0,1 1 0,-1 0 0,0 0 0,1 0 0,-1 0 0,1-1 0,-1 1 0,1 0 0,0-1 0,-1 1 0,1 0 0,-1-1 0,1 1 0,0-1 0,0 1 0,-1-1 0,2 1 0,0 0 0,1 0 0,-1-1 0,0 0 0,1 1 0,-1-1 0,0 0 0,1 0 0,-1 0 0,0-1 0,1 1 0,3-2 0,2 0 0,1-1 0,0 0 0,-1 0 0,1-1 0,9-7 0,-5 2 0,0-2 0,0 0 0,-1 0 0,-1-1 0,0-1 0,0 0 0,-1-1 0,-1 1 0,0-2 0,-1 1 0,-1-1 0,0 0 0,4-18 0,-35 66 0,15-17 0,1-3 0,1 0 0,0 0 0,1 0 0,0 1 0,1 0 0,1 0 0,0 0 0,1 1 0,-2 19 0,5-33-32,0 1 1,0-1-1,0 0 0,0 1 1,1-1-1,-1 0 0,0 0 0,1 1 1,-1-1-1,1 0 0,-1 0 1,1 0-1,0 0 0,0 0 1,-1 0-1,1 0 0,0 0 0,0 0 1,0 0-1,0 0 0,0 0 1,0-1-1,0 1 0,1 0 1,-1-1-1,0 1 0,0-1 1,0 1-1,1-1 0,-1 0 0,2 1 1,42 1-5019,-21-4-5029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0.582"/>
    </inkml:context>
    <inkml:brush xml:id="br0">
      <inkml:brushProperty name="width" value="0.025" units="cm"/>
      <inkml:brushProperty name="height" value="0.025" units="cm"/>
    </inkml:brush>
  </inkml:definitions>
  <inkml:trace contextRef="#ctx0" brushRef="#br0">120 56 9993,'0'0'5125,"8"-9"-1404,26-27-390,-19 25 1768,-13 20-3190,-12 16-880,10-25-935,-61 115 823,-12 24 146,66-124-1002,1 1-1,1 0 1,1-1 0,0 2 0,1-1-1,0 0 1,1 21 0,2-36-61,0 1 0,1 0 0,-1-1 0,0 1 0,1-1 0,0 1 0,-1-1 0,1 1 0,0-1 0,0 0 0,0 1 0,-1-1 0,1 0 0,1 1 0,-1-1 0,0 0 0,0 0 0,0 0 0,1 0 0,-1 0 0,0-1 0,1 1 0,-1 0 0,1 0 0,-1-1 0,1 1 0,-1-1 0,1 0 0,0 1 0,-1-1 0,1 0 0,-1 0 0,1 0 0,0 0 0,-1 0 0,1 0 0,2-1 0,3 1 0,-1-1 0,1 0 0,-1 0 0,0 0 0,1-1 0,-1 0 0,0 0 0,10-6 0,2-6 0,0-1 0,-1-1 0,0-1 0,-1-1 0,-1 0 0,-1-1 0,-1 0 0,19-38 0,-43 77 0,1-1 0,0 2 0,2-1 0,0 1 0,1 0 0,1 1 0,1 0 0,1 0 0,-1 35 0,4-57-29,1 1 1,0 0-1,0-1 1,0 1-1,0 0 0,0 0 1,0-1-1,0 1 1,0 0-1,0-1 0,0 1 1,0 0-1,1-1 0,-1 1 1,0 0-1,0-1 1,1 1-1,-1 0 0,0-1 1,1 1-1,-1-1 1,1 1-1,-1-1 0,1 1 1,-1-1-1,1 1 1,-1-1-1,1 1 0,-1-1 1,1 0-1,0 1 1,-1-1-1,1 0 0,0 1 1,-1-1-1,1 0 0,0 0 1,-1 0-1,1 0 1,0 0-1,-1 0 0,1 0 1,0 0-1,0 0 1,-1 0-1,1 0 0,0 0 1,-1 0-1,1 0 1,0-1-1,-1 1 0,1 0 1,0 0-1,0-1 1,2-1-249,-1 1 0,1 0 0,-1-1 0,1 1 0,-1-1 0,0 0 0,1 0 0,-1 0 1,0 0-1,-1 0 0,1-1 0,2-3 0,17-54-10752,-11 20 1735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8.217"/>
    </inkml:context>
    <inkml:brush xml:id="br0">
      <inkml:brushProperty name="width" value="0.025" units="cm"/>
      <inkml:brushProperty name="height" value="0.025" units="cm"/>
    </inkml:brush>
  </inkml:definitions>
  <inkml:trace contextRef="#ctx0" brushRef="#br0">43 1 5029,'0'0'18561,"-3"11"-16954,-1 8-781,-8 26-23,3 1 0,-5 76 0,19-116-4861,-2-23-17978</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0.910"/>
    </inkml:context>
    <inkml:brush xml:id="br0">
      <inkml:brushProperty name="width" value="0.025" units="cm"/>
      <inkml:brushProperty name="height" value="0.025" units="cm"/>
    </inkml:brush>
  </inkml:definitions>
  <inkml:trace contextRef="#ctx0" brushRef="#br0">10 81 11531,'0'0'12908,"12"-58"-9545,-9 48-992,-3 1-642,0 5-864,-4 12-2178,-1 4-2050,-2-1-2883,-1-2-4965</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1.358"/>
    </inkml:context>
    <inkml:brush xml:id="br0">
      <inkml:brushProperty name="width" value="0.025" units="cm"/>
      <inkml:brushProperty name="height" value="0.025" units="cm"/>
    </inkml:brush>
  </inkml:definitions>
  <inkml:trace contextRef="#ctx0" brushRef="#br0">172 295 5477,'0'0'1596,"1"-8"-1339,0 5-1046,10-40 5824,-10 40-4034,0-1-1,-1 1 1,1 0 0,-1-1 0,0 1-1,0 0 1,0-1 0,-1 1 0,1 0-1,-1 0 1,-1-6 0,1 8-842,0 0 1,0 0-1,0 0 0,-1 0 1,1 0-1,0 1 1,0-1-1,-1 1 0,1-1 1,0 1-1,-1-1 0,1 1 1,0 0-1,-1-1 0,1 1 1,-1 0-1,1 0 1,-1 0-1,1 0 0,0 0 1,-1 1-1,1-1 0,-1 0 1,1 1-1,0-1 0,-1 1 1,1-1-1,0 1 1,-2 1-1,-38 21 1349,27-10-1095,0 1 1,0 0-1,-12 19 1,22-28-340,0 0-1,1 0 1,-1 1-1,1 0 1,1 0 0,-1 0-1,1 0 1,0 0 0,0 0-1,1 0 1,0 1 0,0-1-1,0 9 1,1-14-70,1 0 1,-1 0-1,1 0 0,-1 0 1,1-1-1,0 1 0,-1 0 1,1 0-1,0 0 1,-1-1-1,1 1 0,0-1 1,0 1-1,0 0 0,0-1 1,0 1-1,0-1 1,0 0-1,0 1 0,0-1 1,0 0-1,0 1 1,0-1-1,0 0 0,0 0 1,0 0-1,0 0 0,0 0 1,0 0-1,0 0 1,1-1-1,38-4 64,-23 0-68,0-1 0,0-1 0,-1-1 0,0 0 0,0-2 0,-1 1 0,0-2 0,15-13 0,-2-1 0,-1-1 0,46-56 0,-59 64 0,0-1 0,0 0 0,-2-1 0,-1-1 0,17-41 0,-28 63 0,0-1 0,-1 0 0,1 0 0,0 0 0,-1 0 0,1 1 0,0-1 0,-1 0 0,1 0 0,0 0 0,-1 0 0,1 0 0,0 0 0,-1 0 0,1 0 0,0 0 0,-1 0 0,1 0 0,0 0 0,-1-1 0,1 1 0,0 0 0,-1 0 0,1 0 0,0 0 0,-1 0 0,1-1 0,0 1 0,0 0 0,-1 0 0,1-1 0,0 1 0,0 0 0,-1 0 0,1-1 0,0 1 0,0 0 0,0-1 0,-1 1 0,1 0 0,0 0 0,0-1 0,0 1 0,0 0 0,0-1 0,0 1 0,0-1 0,0 1 0,0 0 0,0-1 0,0 1 0,0 0 0,0-1 0,-23 26 0,1 1 0,1 1 0,2 0 0,0 2 0,-19 41 0,30-55 0,1 1 0,-10 30 0,16-42 0,0 0 0,0 0 0,0 1 0,1-1 0,-1 0 0,1 0 0,0 0 0,1 5 0,-1-8 0,0 0 0,1 0 0,-1 0 0,0 0 0,1 0 0,-1 0 0,1 0 0,-1 0 0,1 0 0,0 0 0,-1 0 0,1 0 0,0 0 0,0 0 0,0 0 0,-1 0 0,1-1 0,0 1 0,0 0 0,0-1 0,0 1 0,0-1 0,0 1 0,1-1 0,-1 1 0,0-1 0,1 0 0,32 3-1463,-10-5-2770,6-9-5542</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0.137"/>
    </inkml:context>
    <inkml:brush xml:id="br0">
      <inkml:brushProperty name="width" value="0.025" units="cm"/>
      <inkml:brushProperty name="height" value="0.025" units="cm"/>
    </inkml:brush>
  </inkml:definitions>
  <inkml:trace contextRef="#ctx0" brushRef="#br0">196 262 8936,'0'0'2355,"12"-14"-60,-2 3-1976,8-9 296,29-42 0,-43 56-295,0 0 1,0-1-1,-1 1 0,0-1 0,0 0 1,0 0-1,-1 0 0,0 0 0,0 0 1,-1 0-1,0 0 0,-1-1 0,1-9 1,-1 16-171,0 0 1,-1 0 0,1 0 0,0-1-1,-1 1 1,1 0 0,0 0 0,-1 0 0,1 0-1,-1 1 1,1-1 0,-1 0 0,0 0-1,1 0 1,-1 0 0,0 1 0,0-1 0,0 0-1,0 0 1,1 1 0,-1-1 0,0 1-1,0-1 1,0 1 0,-2-1 0,0 0 90,0 0 0,0 1 0,0 0 0,-1-1 0,1 1 0,0 0 1,0 1-1,0-1 0,-4 1 0,-2 1 202,0 0 0,0 1 0,0 0 0,0 1 0,-12 7 0,2 1 28,1 1 0,0 1 0,1 1 0,1 0-1,-20 25 1,27-30-389,1 1-1,0 0 1,1 0-1,0 1 0,1 0 1,0 0-1,1 1 1,0-1-1,1 1 1,-2 15-1,5-27-79,1 0-1,0 0 1,-1 0-1,1 1 1,0-1-1,0 0 1,0 0-1,0 0 1,0 0-1,0 0 1,1 0 0,-1 0-1,0 0 1,0 0-1,1 0 1,-1 0-1,0 0 1,1 0-1,-1 0 1,1 0-1,0 0 1,-1 0-1,1-1 1,0 1-1,-1 0 1,1 0-1,0-1 1,0 1-1,0 0 1,0-1-1,-1 1 1,1-1-1,0 1 1,0-1 0,0 1-1,0-1 1,0 0-1,0 0 1,0 1-1,0-1 1,1 0-1,-1 0 1,0 0-1,0 0 1,0 0-1,0 0 1,0 0-1,0-1 1,0 1-1,1-1 1,5 0-13,0-1 0,0 0 0,0 0 0,-1-1-1,0 1 1,12-8 0,-1-2-140,-1 0 0,0-2 0,0 0 0,-2 0 0,1-1 0,-2-1 0,14-21 0,-19 25 119,0-1-1,-1 1 1,0-1 0,-1-1-1,-1 1 1,0-1 0,-1 0-1,0 0 1,-1 0 0,-1-1-1,2-16 1,-5 31 40,1 0 0,0 0-1,0 0 1,0 0 0,0 0 0,0 0 0,0 0-1,0 0 1,0 1 0,0-1 0,0 0 0,0 0-1,0 0 1,0 0 0,0 0 0,0 0 0,0 0-1,-1 0 1,1 0 0,0 0 0,0 0-1,0 0 1,0 0 0,0 0 0,0 0 0,0 0-1,0 0 1,0 0 0,0 0 0,0 0 0,-1 0-1,1 0 1,0 0 0,0 0 0,0 0 0,0 0-1,0 0 1,0 0 0,0 0 0,0 0-1,0 0 1,0 0 0,0-1 0,0 1 0,0 0-1,0 0 1,-1 0 0,1 0 0,0 0 0,0 0-1,0 0 1,0 0 0,0 0 0,0 0 0,0 0-1,0 0 1,0 0 0,0-1 0,-8 13 134,-5 18-39,8-7-42,1 1 1,-2 41 0,6-59-392,0 1 1,0-1 0,0 1 0,1-1 0,0 1-1,0-1 1,1 0 0,0 1 0,0-1 0,0 0 0,1 0-1,-1-1 1,1 1 0,1 0 0,4 5 0,-6-9-289,0 0 0,0-1 1,0 1-1,0-1 0,0 0 1,0 1-1,1-1 0,-1 0 0,0 0 1,1 0-1,-1-1 0,1 1 1,-1-1-1,1 1 0,-1-1 1,5 0-1,17 1-8286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0.480"/>
    </inkml:context>
    <inkml:brush xml:id="br0">
      <inkml:brushProperty name="width" value="0.025" units="cm"/>
      <inkml:brushProperty name="height" value="0.025" units="cm"/>
    </inkml:brush>
  </inkml:definitions>
  <inkml:trace contextRef="#ctx0" brushRef="#br0">178 118 16944,'-8'1'3689,"1"0"-3322,0 1 0,0 0 0,1 1 0,0-1 0,-1 1 0,1 1 0,0-1 1,0 1-1,1 0 0,-1 0 0,1 0 0,0 1 0,0 0 0,0 0 0,1 1 0,-7 9 0,3-4 88,0 1-1,0 0 0,2 0 0,-1 1 1,2 0-1,0 0 0,0 0 0,1 1 1,1 0-1,-3 18 0,6-30-444,0-1 0,0 0 0,0 1 0,0-1 0,0 0 0,0 1 0,0-1 0,0 0 0,1 1 0,-1-1 0,0 0 0,1 1 0,-1-1 0,1 0 0,-1 0 0,1 0 0,0 0 0,-1 1 0,1-1 0,0 0 0,0 0 0,0 0 0,0 0 0,0-1 0,2 2 0,-1-1-7,0 0 1,0-1-1,0 1 0,0-1 0,1 1 0,-1-1 0,0 0 0,0 0 0,1 0 1,-1 0-1,0-1 0,0 1 0,0 0 0,3-2 0,4 0-41,-1-2-1,1 1 1,-1-1-1,1 0 1,-1-1-1,11-8 1,-3-2-10,-1-1 1,-1 0-1,0-1 1,-1 0-1,-1-1 1,-1-1 0,-1 0-1,0 0 1,-1-1-1,-1 0 1,-1 0 0,-1-1-1,-1 0 1,-1 0-1,-1 0 1,2-27-1,-32 110 988,-11 65-788,35-113-311,0 0 0,1 0 0,1 1 0,0-1 0,1 1 0,3 28 0,8-17-3667,3-16-2256,6-5-5000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1.385"/>
    </inkml:context>
    <inkml:brush xml:id="br0">
      <inkml:brushProperty name="width" value="0.025" units="cm"/>
      <inkml:brushProperty name="height" value="0.025" units="cm"/>
    </inkml:brush>
  </inkml:definitions>
  <inkml:trace contextRef="#ctx0" brushRef="#br0">116 61 7207,'0'0'17729,"-1"9"-16309,0 77-532,4 0 0,20 126-1,-19-183-834,-1 0 0,-1 0-1,-4 56 1,1-76-26,0 0 1,0 0 0,-1-1 0,0 1 0,0 0 0,-1-1-1,-1 0 1,1 1 0,-1-1 0,-1-1 0,1 1 0,-1-1-1,-1 0 1,1 0 0,-1 0 0,-13 11 0,17-16-11,1-1 0,0 0 1,-1 0-1,1 0 1,-1 0-1,1 0 0,-1 0 1,0 0-1,1-1 0,-1 1 1,0 0-1,1-1 0,-1 1 1,0-1-1,0 0 0,0 0 1,1 0-1,-1 0 0,0 0 1,0 0-1,0 0 1,1 0-1,-1-1 0,-2 0 1,2 0 26,0-1 0,0 1 0,1-1-1,-1 1 1,1-1 0,-1 0 0,1 0 0,0 0 0,-1 0 0,1 0 0,0 0 0,0 0 0,1 0 0,-1 0 0,0 0 0,0-4 0,-2-11 240,1 0 0,0-1-1,2-31 1,0 44-273,1-14-22,2 0 0,-1 0 0,2 1 0,1-1 0,0 1 0,1 0 0,1 0 0,1 1-1,1 0 1,13-21 0,16-18-94,73-82-1,6-9 28,-102 126 106,-9 14-14,-6 10-8,-8 18 71,0-1 0,1 1 0,1 1-1,0-1 1,2 1 0,1 0-1,-1 32 1,4-52-72,0-1 0,0 0 1,0 0-1,0 0 0,0 0 0,0 1 0,0-1 0,1 0 0,-1 0 0,0 0 1,1 0-1,-1 0 0,1 1 0,-1-1 0,1 0 0,0 0 0,-1 0 0,1 0 1,0-1-1,0 1 0,0 0 0,-1 0 0,1 0 0,0-1 0,0 1 0,0 0 1,2 0-1,-1-1 6,0 1 0,0-1 1,1 0-1,-1 0 1,0 0-1,0 0 0,1 0 1,-1-1-1,0 1 1,0-1-1,1 1 0,-1-1 1,3-1-1,5-3 26,0 0-1,0-1 1,0 0-1,14-12 1,-4 1-37,-1-1 0,-1-1 0,-1 0 0,-1-2 0,-1 1 0,0-2 0,-2 0 0,0-1 0,16-40 0,-39 99-1011,2 0 0,2 0 0,1 1 0,1 49 0,7-61-3308,-2-24 4012,-1-1 1,0 1-1,1-1 0,-1 1 0,1 0 0,-1-1 1,1 1-1,-1-1 0,1 0 0,0 1 0,-1-1 1,1 1-1,-1-1 0,1 0 0,0 0 0,-1 1 1,1-1-1,0 0 0,0 0 0,-1 0 0,1 0 1,0 1-1,-1-1 0,1 0 0,0 0 0,0-1 1,-1 1-1,1 0 0,0 0 0,-1 0 0,2-1 1,15-4-9394</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1.712"/>
    </inkml:context>
    <inkml:brush xml:id="br0">
      <inkml:brushProperty name="width" value="0.025" units="cm"/>
      <inkml:brushProperty name="height" value="0.025" units="cm"/>
    </inkml:brush>
  </inkml:definitions>
  <inkml:trace contextRef="#ctx0" brushRef="#br0">145 0 11723,'0'0'11632,"-8"9"-10890,1-2-516,0 0 0,0 1 0,1 0-1,0 0 1,1 1 0,0-1 0,0 1-1,1 0 1,0 1 0,1-1 0,0 1-1,0-1 1,-2 19 0,5-27-217,1-1 0,-1 1-1,0 0 1,1 0 0,-1-1 0,1 1 0,-1 0 0,0-1 0,1 1-1,-1-1 1,1 1 0,0 0 0,-1-1 0,1 1 0,-1-1 0,1 0-1,0 1 1,-1-1 0,1 1 0,0-1 0,0 0 0,-1 0 0,1 1 0,0-1-1,0 0 1,-1 0 0,1 0 0,0 0 0,1 0 0,34 3-37,-11-1-98,-20 0 124,0-1 1,-1 1 0,1 0-1,0 0 1,-1 0-1,1 1 1,-1 0-1,0 0 1,0 0-1,0 0 1,0 1 0,3 4-1,-5-7 88,-1 1-1,0-1 1,0 1 0,0 0-1,0 0 1,0-1 0,0 1-1,0 0 1,-1 0 0,1 0-1,0 0 1,-1 0 0,0 0-1,1 0 1,-1 0 0,0 0-1,0 0 1,0 0 0,-1 0-1,1 0 1,0 0-1,-1 0 1,1 0 0,-1 0-1,0 0 1,0 0 0,1 0-1,-1 0 1,0-1 0,-1 1-1,1 0 1,0-1 0,-2 3-1,-6 5 134,-1 0-1,0-1 0,0 0 1,0 0-1,-1-1 0,-15 7 0,20-11-153,0 0 0,0 0 1,0 0-1,0-1 0,0 0 0,-1-1 0,1 1 0,-1-1 0,1-1 0,-1 1 0,0-1 0,1 0 0,-1-1 0,-7 0 0,13 0-116,0 1 1,0-1-1,0 0 1,0 0-1,0 1 0,0-1 1,0 0-1,0 0 1,0 0-1,0 0 0,1 0 1,-1 0-1,0 0 1,1-1-1,-1 1 1,1 0-1,-1 0 0,1 0 1,-1-1-1,1 1 1,0 0-1,0 0 0,0-1 1,-1 1-1,1 0 1,0-1-1,1 1 0,-1 0 1,0-1-1,0 1 1,0 0-1,1-2 0,0-3-435,1 1-1,-1-1 0,1 0 0,0 1 1,0-1-1,4-6 0,49-61-8364,-25 36 3588,3-7-2419</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2.347"/>
    </inkml:context>
    <inkml:brush xml:id="br0">
      <inkml:brushProperty name="width" value="0.025" units="cm"/>
      <inkml:brushProperty name="height" value="0.025" units="cm"/>
    </inkml:brush>
  </inkml:definitions>
  <inkml:trace contextRef="#ctx0" brushRef="#br0">4 84 11082,'8'-11'4095,"8"-14"-1912,16-22 3519,-32 47-5614,0 0 0,0 0 1,0 0-1,0 0 0,0 0 1,0 0-1,0 0 0,0 0 1,0 0-1,0 0 0,0 0 1,0 1-1,0-1 0,0 0 1,0 0-1,0 0 0,0 0 1,0 0-1,0 0 0,0 0 1,0 0-1,0 0 0,0 0 1,1 0-1,-1 0 0,0 0 0,0 0 1,0 0-1,0 0 0,0 0 1,0 0-1,0 1 0,0-1 1,0 0-1,0 0 0,0 0 1,1 0-1,-1 0 0,0 0 1,0 0-1,0 0 0,0 0 1,0 0-1,0-1 0,0 1 1,0 0-1,0 0 0,0 0 1,1 0-1,-1 0 0,0 0 1,0 0-1,0 0 0,0 0 0,0 0 1,0 0-1,0 0 0,0 0 1,0 0-1,0 0 0,0 0 1,0 0-1,0-1 0,0 1 1,0 0-1,1 13 1437,-3 17-946,-25 109 282,16-91-557,2-1-1,-6 98 1,17-135-304,3-10 0,2-10 0,-7 10 0,4-13 0,0-1 0,-1 1 0,0-1 0,-1 1 0,0-1 0,-2 0 0,1 0 0,-2 0 0,-2-21 0,-2 23 0,-1 12 0,0 20 0,5-17 0,1 1 0,0-1 0,1 1 0,-1-1 0,1 0 0,-1 1 0,1-1 0,0 0 0,0 1 0,0-1 0,1 0 0,-1 0 0,1 0 0,0 0 0,0 0 0,3 3 0,-3-4 0,0-1 0,0 0 0,0 1 0,1-1 0,-1 0 0,0 0 0,1-1 0,-1 1 0,1 0 0,-1-1 0,1 1 0,-1-1 0,1 0 0,-1 0 0,1 0 0,0 0 0,-1-1 0,1 1 0,-1 0 0,1-1 0,-1 0 0,0 0 0,1 0 0,2-1 0,3-2 0,0-1 0,0 0 0,-1 0 0,0 0 0,0-1 0,0 0 0,0-1 0,-1 1 0,0-1 0,-1-1 0,0 1 0,0-1 0,0 1 0,-1-1 0,0-1 0,-1 1 0,4-12 0,-23 74 0,11-41 0,0 0 0,1 0 0,1 0 0,0 1 0,-2 22 0,6-35 0,-1-1 0,1 1 0,-1 0 0,1-1 0,0 1 0,-1 0 0,1-1 0,0 1 0,-1-1 0,1 1 0,0-1 0,0 1 0,-1-1 0,1 0 0,0 1 0,0-1 0,0 0 0,0 0 0,0 1 0,-1-1 0,1 0 0,0 0 0,0 0 0,0 0 0,0 0 0,0 0 0,-1-1 0,1 1 0,0 0 0,0 0 0,0-1 0,0 1 0,-1 0 0,1-1 0,1 0 0,34-10 0,5-10 0,-29 13 0,1 1 0,0 1 0,0 0 0,0 0 0,1 1 0,0 1 0,0 0 0,0 1 0,26-2 0,-39 6 0,0-1 0,0 1 0,0-1 0,0 1 0,0 0 0,0-1 0,0 1 0,-1 0 0,1 0 0,0-1 0,-1 1 0,1 0 0,0 0 0,-1 0 0,1 0 0,-1 0 0,1 0 0,-1 0 0,0 0 0,1 0 0,-1 0 0,0 0 0,0 0 0,1 0 0,-1 0 0,0 1 0,0-1 0,-1 2 0,1 43 0,-1-33 0,2 4 0,-1-17 1,0 0-1,1 0 1,-1 0 0,0 1 0,0-1-1,1 0 1,-1 0 0,0 0 0,1 0-1,-1 0 1,1 0 0,-1 0 0,0 0-1,1 0 1,-1 0 0,0 0 0,1 0-1,-1 0 1,0 0 0,1 0 0,-1 0-1,0-1 1,1 1 0,-1 0-1,0 0 1,0 0 0,1-1 0,-1 1-1,0 0 1,1 0 0,-1 0 0,0-1-1,0 1 1,0 0 0,1-1 0,-1 1-1,0 0 1,0-1 0,14-12-99,-13 12 50,0-1 64,17-17-3283,-2-3-5163,-6 2-271</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2.674"/>
    </inkml:context>
    <inkml:brush xml:id="br0">
      <inkml:brushProperty name="width" value="0.025" units="cm"/>
      <inkml:brushProperty name="height" value="0.025" units="cm"/>
    </inkml:brush>
  </inkml:definitions>
  <inkml:trace contextRef="#ctx0" brushRef="#br0">0 1 14414,'0'0'15630</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3.034"/>
    </inkml:context>
    <inkml:brush xml:id="br0">
      <inkml:brushProperty name="width" value="0.025" units="cm"/>
      <inkml:brushProperty name="height" value="0.025" units="cm"/>
    </inkml:brush>
  </inkml:definitions>
  <inkml:trace contextRef="#ctx0" brushRef="#br0">128 9 8456,'0'0'19165,"-3"-3"-18156,2 2-980,0 1 1,0-1-1,0 1 1,0-1-1,0 1 1,0-1-1,0 1 1,0-1-1,0 1 1,0 0-1,0 0 1,0 0-1,0-1 1,0 1-1,0 0 1,0 0-1,0 1 1,-1-1-1,1 0 1,0 0-1,0 0 1,0 1-1,0-1 1,0 0-1,0 1 1,0-1-1,0 1 1,0-1-1,-1 2 1,-4 2 203,0 0-1,1 0 1,-1 1-1,1-1 1,-7 10 0,6-8-48,0 1 1,0 1 0,1-1-1,0 1 1,0 0-1,1 0 1,0 0 0,0 1-1,-3 13 1,7-21-186,1 0 0,-1-1 0,0 1 0,0-1 0,1 1 0,-1-1 0,1 1 0,-1-1 0,1 1 0,-1-1 0,1 1 0,-1-1 0,1 0 0,-1 1 0,1-1 0,-1 0 0,1 1 0,0-1 0,-1 0 0,1 0 0,-1 0 0,1 0 0,0 1 0,-1-1 0,1 0 0,0 0 0,-1 0 0,1 0 0,0 0 0,-1-1 0,1 1 0,1 0 0,25-3 0,-15 0-199,0 0 0,-1-2 0,0 1 0,0-2 1,0 1-1,0-1 0,12-10 0,30-16-425,-52 32 633,-1 0 0,1 0 1,-1 0-1,1 0 0,-1 0 1,1 0-1,-1 0 0,1 0 0,-1 1 1,1-1-1,-1 0 0,1 0 1,-1 1-1,1-1 0,-1 0 1,1 0-1,-1 1 0,1-1 1,-1 1-1,0-1 0,1 0 1,-1 1-1,0-1 0,1 1 1,-1-1-1,0 1 0,1-1 1,-1 1-1,0-1 0,0 1 1,0-1-1,0 1 0,1-1 1,-1 1-1,0-1 0,0 1 1,0 0-1,0-1 0,0 1 1,0-1-1,0 1 0,0-1 1,-1 1-1,1-1 0,0 2 0,0 39 315,0-31-260,-1 59 306,-12 93 0,9-137-288,0-1 1,-2 1-1,-1-1 0,-1 0 1,-1 0-1,-1-1 1,-14 24-1,-12-1-82,35-44 0,-1 0 0,1-1 0,-1 1 0,1-1 0,-1 0 0,1 1 0,-1-1 0,0 0 0,0 0 0,0 0 0,0 0 0,1 0 0,-1-1 0,0 1 0,0 0 0,0-1 0,-1 0 0,1 1 0,0-1 0,0 0 0,0 0 0,0 0 0,0 0 0,-4-1 0,5 0 0,0 0 0,-1 0 0,1 0 0,0 0 0,0 0 0,0-1 0,1 1 0,-1 0 0,0 0 0,0-1 0,1 1 0,-1-1 0,1 1 0,-1 0 0,1-1 0,-1 1 0,1-1 0,0 1 0,0-3 0,-2-32 0,2 28 0,0-18 0,1 1 0,0-1 0,2 1 0,13-49 0,-12 60 0,1 0 0,1 1 0,0-1 0,1 1 0,0 0 0,1 1 0,1 0 0,0 0 0,0 1 0,13-11 0,4 0-1276,1 2 1,1 1-1,0 1 1,58-26-1,-32 16-1790,17-9-6516</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3.806"/>
    </inkml:context>
    <inkml:brush xml:id="br0">
      <inkml:brushProperty name="width" value="0.025" units="cm"/>
      <inkml:brushProperty name="height" value="0.025" units="cm"/>
    </inkml:brush>
  </inkml:definitions>
  <inkml:trace contextRef="#ctx0" brushRef="#br0">139 89 4100,'0'0'1473,"22"-39"8120,-22 38-9210,1 0 0,-1 0-1,1 0 1,-1-1-1,0 1 1,0 0 0,1 0-1,-1-1 1,0 1 0,0 0-1,0 0 1,0 0-1,-1-1 1,1 1 0,0 0-1,0 0 1,-1-1-1,1 1 1,-1 0 0,1 0-1,-2-2 1,1 3-232,0-1 1,1 1-1,-1-1 0,0 1 1,0-1-1,0 1 1,0 0-1,0-1 0,0 1 1,0 0-1,0 0 0,0 0 1,0 0-1,0 0 0,0 0 1,0 0-1,0 0 1,0 0-1,0 0 0,-1 1 1,-4 0 12,1 1 1,-1 0 0,1 1-1,0-1 1,-1 1 0,1 0-1,-8 7 1,5-4-50,1 0-1,0 1 1,0 0-1,1 0 1,0 1 0,0 0-1,0 0 1,1 0-1,1 0 1,-1 1 0,1 0-1,1 0 1,0 0 0,0 1-1,0-1 1,0 11-1,3-19-106,0 0 0,0 0 0,1 0 0,-1 0 0,0 0 0,1 0 0,-1 0 0,1 0 0,-1 0 0,1 0-1,-1 0 1,1 0 0,0 0 0,-1-1 0,1 1 0,0 0 0,0 0 0,0-1 0,-1 1 0,1-1 0,0 1 0,0-1-1,0 1 1,0-1 0,0 1 0,0-1 0,0 0 0,0 0 0,0 1 0,0-1 0,0 0 0,0 0 0,0 0 0,0 0-1,0 0 1,0 0 0,2-1 0,45-9 145,-36 4-149,0 0-1,0-1 1,-1 0 0,0-1-1,0 0 1,-1-1 0,0 0-1,-1 0 1,0-1 0,0 0-1,-1-1 1,0 0 0,-1-1-1,0 1 1,-1-1 0,0 0-1,-1-1 1,5-16 0,-11 29-4,1 0 1,0 0 0,0 1-1,0-1 1,0 0-1,0 0 1,-1 1 0,1-1-1,0 0 1,0 0 0,0 0-1,-1 1 1,1-1 0,0 0-1,0 0 1,-1 0 0,1 0-1,0 0 1,0 0 0,-1 1-1,1-1 1,0 0-1,-1 0 1,1 0 0,0 0-1,0 0 1,-1 0 0,1 0-1,0 0 1,-1 0 0,1 0-1,0 0 1,0 0 0,-1-1-1,1 1 1,0 0-1,0 0 1,-1 0 0,1 0-1,0 0 1,0 0 0,-1-1-1,1 1 1,0 0 0,0 0-1,0 0 1,-1-1 0,1 1-1,0 0 1,0 0 0,0-1-1,0 1 1,-1 0-1,1 0 1,0-1 0,0 1-1,0 0 1,0 0 0,0-1-1,0 1 1,0 0 0,0-1-1,0 1 1,0 0 0,0-1-1,-9 15 125,0 0-1,1 0 0,0 1 0,1 0 0,1 0 1,1 0-1,0 1 0,0 0 0,2 0 1,-3 27-1,6-41-105,0-1 0,-1 1-1,1-1 1,0 1 0,0-1 0,0 1 0,1-1 0,-1 1 0,0-1-1,0 0 1,1 1 0,-1-1 0,1 1 0,-1-1 0,1 0-1,0 0 1,0 1 0,-1-1 0,1 0 0,0 0 0,0 0-1,0 0 1,0 0 0,2 2 0,-1-3 2,0 1 0,1 0 0,-1-1 0,0 1 0,1-1 0,-1 0 0,1 0 0,-1 0-1,0 0 1,1 0 0,-1 0 0,0-1 0,1 1 0,-1-1 0,4-1 0,3-1-21,1-1 0,-1-1 0,0 1 0,-1-1 0,1-1 0,-1 1 0,13-13 0,49-54 0,-60 62 0,1-1 0,-11 11 0,0 0 0,0 0 0,0 0 0,1 0 0,-1 0 0,0-1 0,0 1 0,0 0 0,1 0 0,-1 0 0,0 0 0,0 0 0,0 0 0,1 0 0,-1 0 0,0 0 0,0 0 0,0 0 0,1 0 0,-1 0 0,0 0 0,0 0 0,0 0 0,0 1 0,1-1 0,-1 0 0,0 0 0,0 0 0,0 0 0,0 0 0,1 0 0,-1 0 0,0 1 0,0-1 0,0 0 0,0 0 0,0 0 0,0 0 0,1 0 0,-1 1 0,0-1 0,0 0 0,0 0 0,0 0 0,0 1 0,0-1 0,0 0 0,0 0 0,0 0 0,0 1 0,0-1 0,0 0 0,0 0 0,0 0 0,0 1 0,0 7 0,-4 93 0,4-100 0,0-1 0,0 0 0,0 1 0,0-1 0,1 1 0,-1-1 0,0 0 0,0 1 0,0-1 0,0 0 0,0 1 0,0-1 0,1 1 0,-1-1 0,0 0 0,0 1 0,0-1 0,1 0 0,-1 0 0,0 1 0,0-1 0,1 0 0,-1 0 0,0 1 0,1-1 0,-1 0 0,0 0 0,1 0 0,-1 0 0,0 1 0,1-1 0,-1 0 0,1 0 0,-1 0 0,1 0 0,18-3 0,18-14 0,18-25 0,16-10 0,-65 48 0,1 0 0,0 0 0,0 1 0,0 0 0,0 0 0,0 0 0,1 1 0,9-1 0,-16 3 0,1 1 0,-1 0 0,0-1 0,0 1 0,0 0 0,0 0 0,0 0 0,-1 0 0,1 0 0,0 0 0,0 0 0,-1 0 0,1 0 0,0 0 0,-1 0 0,1 0 0,-1 0 0,1 1 0,-1-1 0,0 0 0,0 0 0,1 1 0,-1-1 0,0 0 0,0 0 0,0 1 0,0-1 0,-1 0 0,1 3 0,-2 49 0,2-49 0,-12 64 0,13-68 0,1 0 0,-1 0 0,0 0 0,1 0 0,-1 0 0,0 0 0,0 0 0,1-1 0,-1 1 0,0 0 0,0-1 0,0 1 0,1-1 0,-1 1 0,0-1 0,0 0 0,0 1 0,1-2 0,46-39 0,-42 34 0,1 0 0,0 0 0,0 1 0,1 0 0,-1 1 0,1 0 0,1 0 0,-1 0 0,11-3 0,-18 8 0,-1 0 0,1 0 0,-1 1 0,1-1 0,-1 0 0,0 1 0,1-1 0,-1 0 0,1 1 0,-1-1 0,0 1 0,1-1 0,-1 1 0,0-1 0,0 0 0,0 1 0,1-1 0,-1 1 0,0 0 0,0-1 0,0 1 0,0-1 0,0 1 0,0-1 0,0 1 0,0-1 0,0 1 0,0-1 0,0 1 0,0-1 0,0 1 0,0-1 0,0 1 0,-1-1 0,1 1 0,0 0 0,-5 23 0,-16 13 147,17-33-220,1 1 0,0-1 0,0 1 0,1 0 0,-1-1 0,1 1 0,0 0 0,0 0-1,1 1 1,-2 4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8.590"/>
    </inkml:context>
    <inkml:brush xml:id="br0">
      <inkml:brushProperty name="width" value="0.025" units="cm"/>
      <inkml:brushProperty name="height" value="0.025" units="cm"/>
    </inkml:brush>
  </inkml:definitions>
  <inkml:trace contextRef="#ctx0" brushRef="#br0">1 8 7431,'0'0'18033,"68"7"-17841,-39-7-96,3 0-224,-4 0-1762,-5 0-1601,-7-5-2466,-4-4-6824</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4.163"/>
    </inkml:context>
    <inkml:brush xml:id="br0">
      <inkml:brushProperty name="width" value="0.025" units="cm"/>
      <inkml:brushProperty name="height" value="0.025" units="cm"/>
    </inkml:brush>
  </inkml:definitions>
  <inkml:trace contextRef="#ctx0" brushRef="#br0">85 52 6406,'0'0'6374,"-51"-16"-8680,45 11-160,3 0 480,-1 1 1890,-1 0 352,2 1 961,0-2-160,0 2-641,-1 1-640,1-2-2402</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4.564"/>
    </inkml:context>
    <inkml:brush xml:id="br0">
      <inkml:brushProperty name="width" value="0.025" units="cm"/>
      <inkml:brushProperty name="height" value="0.025" units="cm"/>
    </inkml:brush>
  </inkml:definitions>
  <inkml:trace contextRef="#ctx0" brushRef="#br0">181 202 5990,'0'0'17045,"-1"-6"-15176,1 5-1732,0 0 1,0-1-1,-1 1 1,1 0-1,0 0 1,-1 0-1,1-1 1,-1 1-1,0 0 1,1 0-1,-1 0 1,0 0-1,0 0 1,0 0-1,1 0 1,-1 0-1,0 0 1,0 1 0,0-1-1,0 0 1,-1 0-1,1 1 1,0-1-1,0 1 1,0-1-1,-1 1 1,1 0-1,-1-1 1,-1 1 30,0 0 0,-1 0 1,1 1-1,0-1 0,0 1 1,0-1-1,0 1 0,1 0 1,-1 0-1,0 0 0,0 1 0,0-1 1,1 1-1,-5 2 0,-4 4-47,1 1 1,-1-1-1,1 2 0,1-1 0,0 1 0,-10 14 0,15-19-93,1-1 0,0 1 0,0 0 0,1 0 0,-1 0 0,1 0 0,0 1-1,1-1 1,-1 0 0,1 1 0,0-1 0,0 1 0,1 0 0,0-1 0,0 1 0,0-1 0,2 11 0,-1-14-28,0 0 0,0 0 0,0-1 0,1 1 0,-1-1 0,0 1 0,1-1 0,-1 1 0,1-1 0,-1 0 0,1 0 0,0 0 0,0 0 0,-1 0 0,1 0 0,0 0 0,0-1 0,0 1 0,0 0 0,0-1 0,0 0 0,0 1 0,0-1 0,0 0 0,0 0 0,0 0 0,2-1 0,6 1 0,-1-1 0,1 0 0,-1 0 0,16-5 0,-6-1 0,-1-1 0,0 0 0,-1-2 0,0 0 0,0-1 0,-1 0 0,-1-1 0,0-1 0,19-20 0,-16 13 0,-1 0 0,-1-1 0,-1-1 0,0 0 0,-2-1 0,16-37 0,-27 55 0,1-1 0,-1 0 0,0-1 0,0 1 0,-1 0 0,0 0 0,0-1 0,0 1 0,-1-10 0,-1 16 0,1-1 0,-1 1 0,0 0 0,0 0 0,1 0 0,-1-1 0,0 1 0,0 0 0,0 0 0,1 0 0,-1 0 0,0 1 0,0-1 0,0 0 0,1 0 0,-1 0 0,0 1 0,0-1 0,1 0 0,-1 1 0,0-1 0,1 0 0,-1 1 0,0-1 0,0 1 0,-11 11 0,1 1 0,1 0 0,0 0 0,0 1 0,1 0 0,1 1 0,-11 28 0,12-30 0,-23 60 0,28-68 0,0 1 0,1 0 0,0 0 0,0 0 0,0 0 0,1 0 0,0 0 0,0 0 0,0 0 0,1-1 0,1 8 0,0-10-25,0 0 1,0 0-1,0-1 1,0 1-1,0 0 0,1-1 1,-1 1-1,1-1 1,-1 0-1,1 0 0,0 0 1,0 0-1,0 0 1,0-1-1,1 1 0,-1-1 1,0 0-1,1 0 1,-1 0-1,0 0 0,1-1 1,4 1-1,3 1-586,0-1-1,-1 0 0,1-1 1,0 0-1,-1-1 0,15-2 1,2-8-9404</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5.868"/>
    </inkml:context>
    <inkml:brush xml:id="br0">
      <inkml:brushProperty name="width" value="0.025" units="cm"/>
      <inkml:brushProperty name="height" value="0.025" units="cm"/>
    </inkml:brush>
  </inkml:definitions>
  <inkml:trace contextRef="#ctx0" brushRef="#br0">170 325 11307,'0'0'6534,"5"-11"-2771,16-35-634,-20 45-2939,-1 0 0,1-1 0,-1 1 0,1-1 0,-1 1 1,1-1-1,-1 1 0,0-1 0,0 0 0,0 1 0,0-1 0,0 1 1,0-1-1,0 0 0,0 1 0,0-1 0,-1 1 0,1-1 0,-1 1 1,0-2-1,0 2-83,0 0-1,0 0 1,0 0 0,0 0 0,0 1 0,0-1 0,0 0 0,0 1-1,0-1 1,0 1 0,0 0 0,-1-1 0,1 1 0,0 0-1,0-1 1,0 1 0,-1 0 0,1 0 0,-2 0 0,-3 1 26,1-1-1,0 1 1,-1 0 0,1 0 0,0 1-1,-1 0 1,1 0 0,0 0 0,-5 3-1,1 1-101,0 1-1,0 0 0,1 1 1,0 0-1,0 0 1,1 1-1,0 0 0,1 0 1,0 0-1,0 1 0,1 0 1,0 0-1,0 1 0,2-1 1,-1 1-1,1 0 0,1 0 1,-2 11-1,4-20-30,0 0 0,-1 0 0,1-1 0,1 1 0,-1 0 0,0 0 0,0-1 0,1 1 0,-1 0 0,1-1 0,-1 1 0,1-1 0,0 1 0,-1 0 0,1-1 0,0 1 0,0-1 0,0 0 0,0 1 0,0-1 0,1 0 0,1 2 0,0-1 0,0-1 0,-1 0 0,1 0 0,0 0 0,0 0 0,-1 0 0,1-1 0,0 1 0,0-1 0,0 0 0,0 1 0,4-2 0,3 0 0,-1 0 0,0-1 0,0 0 0,0 0 0,0-1 0,0 0 0,15-9 0,-9 3 0,0-1 0,-1-1 0,0 0 0,0-2 0,-1 1 0,12-16 0,-19 20 0,0 1 0,-1-1 0,0 0 0,0 0 0,-1 0 0,0-1 0,0 0 0,-1 0 0,0 0 0,0 0 0,-1 0 0,-1 0 0,1-13 0,-1 21 0,-1 1 0,0 0 0,0 0 0,0 0 0,0-1 0,0 1 0,0 0 0,0 0 0,0-1 0,0 1 0,0 0 0,0 0 0,0-1 0,0 1 0,0 0 0,0 0 0,0-1 0,0 1 0,0 0 0,0 0 0,-1-1 0,1 1 0,0 0 0,0 0 0,0 0 0,0-1 0,0 1 0,-1 0 0,1 0 0,0 0 0,0 0 0,0-1 0,0 1 0,-1 0 0,1 0 0,0 0 0,0 0 0,-1 0 0,1 0 0,0 0 0,0 0 0,-1-1 0,1 1 0,0 0 0,0 0 0,-1 0 0,-10 10 0,-9 17 0,14-16 0,1 1 0,0 0 0,1 0 0,1 1 0,0-1 0,0 1 0,1 0 0,0 15 0,2-27 0,0 0 0,-1 0 0,1 0 0,1 0 0,-1 0 0,0 0 0,0 0 0,0 0 0,0 0 0,1 0 0,-1 0 0,0-1 0,1 1 0,-1 0 0,1 0 0,-1 0 0,1 0 0,0-1 0,-1 1 0,1 0 0,-1 0 0,1-1 0,0 1 0,0-1 0,0 1 0,-1-1 0,3 2 0,-1-2 0,0 1 0,0-1 0,0 0 0,0 0 0,0 0 0,0 0 0,0 0 0,1 0 0,-1 0 0,0-1 0,0 1 0,2-1 0,4-2 0,-1 0 0,0 0 0,0 0 0,0-1 0,0 0 0,8-6 0,5-9 0,-1-1 0,-1-1 0,0 0 0,26-45 0,-35 53 0,-10 52 0,-11 3 0,7-25 0,0 0 0,1 0 0,0 0 0,-1 31 0,5-47 0,0-1 0,0 1 0,0 0 0,1 0 0,-1-1 0,0 1 0,0 0 0,1-1 0,-1 1 0,0 0 0,1-1 0,-1 1 0,1 0 0,-1-1 0,1 1 0,-1-1 0,1 1 0,-1-1 0,1 1 0,0-1 0,-1 1 0,1-1 0,0 0 0,-1 1 0,1-1 0,0 0 0,-1 0 0,1 1 0,0-1 0,0 0 0,-1 0 0,1 0 0,0 0 0,0 0 0,-1 0 0,1 0 0,0 0 0,0 0 0,-1 0 0,1-1 0,0 1 0,0 0 0,-1 0 0,2-1 0,34-14 0,-20 3 0,-1 0 0,-1-1 0,0-1 0,-1-1 0,-1 0 0,0 0 0,-1-2 0,-1 1 0,0-1 0,8-20 0,-16 69 0,-21 34 0,15-54 0,0-1 0,1 1 0,0 0 0,0 0 0,0 21 0,3-33 0,0 1 0,0 0 0,0 0 0,0 0 0,1-1 0,-1 1 0,0 0 0,1 0 0,-1-1 0,1 1 0,-1 0 0,1 0 0,-1-1 0,1 1 0,-1-1 0,1 1 0,-1 0 0,1-1 0,0 1 0,0-1 0,-1 0 0,1 1 0,0-1 0,0 1 0,-1-1 0,1 0 0,0 0 0,0 1 0,0-1 0,-1 0 0,1 0 0,0 0 0,0 0 0,0 0 0,0 0 0,-1 0 0,1 0 0,0-1 0,0 1 0,0 0 0,-1 0 0,1-1 0,1 0 0,39-14 0,-20 2 0,0-2 0,-2-1 0,1 0 0,-2-1 0,-1-1 0,24-31 0,81-129 0,-120 175 0,10-15 0,-6 9 0,0 0 0,0 0 0,-1 0 0,-1 0 0,5-15 0,-50 77 0,29-35 0,1 1 0,0 0 0,2 0 0,0 1 0,2 0 0,0 1 0,1-1 0,1 1 0,1 1 0,1-1 0,1 1 0,1 38 0,1-57 0,0 0 0,1 0 0,-1 0 0,1 0 0,0 0 0,0 0 0,0-1 0,0 1 0,0 0 0,1-1 0,-1 1 0,1 0 0,0-1 0,0 0 0,0 1 0,0-1 0,0 0 0,0 0 0,3 2 0,-8-8 0,-1-1 0,1 1 0,0-1 0,0 0 0,0 0 0,-3-9 0,-1 0 0,-3-1 0,2-1 0,0 0 0,0 0 0,1-1 0,2 0 0,-1 0 0,2 0 0,0-1 0,-1-19 0,6 37 0,-1-1 0,1 0 0,0 0 0,-1 0 0,1 1 0,0-1 0,0 0 0,-1 1 0,1-1 0,0 1 0,0-1 0,0 1 0,0-1 0,0 1 0,0 0 0,0-1 0,0 1 0,0 0 0,0 0 0,0 0 0,0 0 0,0 0 0,0 0 0,0 0 0,0 0 0,2 0 0,36 1 0,-34 0 0,66 6-242,-44-3-1320,-1-1 1,39-2-1,-29-5-8597</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6.410"/>
    </inkml:context>
    <inkml:brush xml:id="br0">
      <inkml:brushProperty name="width" value="0.025" units="cm"/>
      <inkml:brushProperty name="height" value="0.025" units="cm"/>
    </inkml:brush>
  </inkml:definitions>
  <inkml:trace contextRef="#ctx0" brushRef="#br0">0 7 9961,'1'-1'417,"-1"1"0,0-1 0,1 1 0,-1 0 0,1-1 0,-1 1 0,1-1 0,-1 1 0,1 0 0,-1-1 0,1 1 0,-1 0 0,1 0 0,-1-1 0,1 1-1,0 0 1,-1 0 0,1 0 0,-1 0 0,1 0 0,0 0 0,-1 0 0,1 0 0,-1 0 0,1 0 0,0 0 0,-1 0 0,1 0 0,-1 1 0,2-1 0,6 19 4630,-5 38-3604,-3-48-140,-3 62-296,1-39-647,1 0 0,7 61 0,-6-93-368,1 1-1,-1-1 1,0 1 0,0-1-1,0 1 1,0-1-1,1 1 1,-1-1 0,0 1-1,1-1 1,-1 0 0,0 1-1,1-1 1,-1 1-1,0-1 1,1 0 0,-1 1-1,1-1 1,-1 0 0,0 1-1,1-1 1,-1 0 0,1 0-1,-1 1 1,1-1-1,-1 0 1,1 0 0,0 0-1,-1 0 1,1 0 0,-1 0-1,1 0 1,-1 0-1,1 0 1,-1 0 0,1 0-1,-1 0 1,1 0 0,-1 0-1,1-1 1,-1 1 0,1 0-1,-1 0 1,1 0-1,-1-1 1,1 1 0,-1 0-1,1-1 1,-1 1 0,0 0-1,1-1 1,-1 1-1,0-1 1,1 1 0,-1-1-1,0 1 1,1 0 0,-1-2-1,23-24-1910,-20 16 344,0 0 0,0 0-1,-1 0 1,0-1 0,-1 1 0,-1-1 0,1 1-1,-2-11 1,1 6-1117,0-39-8775</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6.763"/>
    </inkml:context>
    <inkml:brush xml:id="br0">
      <inkml:brushProperty name="width" value="0.025" units="cm"/>
      <inkml:brushProperty name="height" value="0.025" units="cm"/>
    </inkml:brush>
  </inkml:definitions>
  <inkml:trace contextRef="#ctx0" brushRef="#br0">1 3 10954,'0'0'15695,"4"-3"-16464,14 14-1473,8 1-961,5-4-1345,8 1-1826</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7.104"/>
    </inkml:context>
    <inkml:brush xml:id="br0">
      <inkml:brushProperty name="width" value="0.025" units="cm"/>
      <inkml:brushProperty name="height" value="0.025" units="cm"/>
    </inkml:brush>
  </inkml:definitions>
  <inkml:trace contextRef="#ctx0" brushRef="#br0">197 1 11979,'0'0'13256,"-12"7"-11142,-140 61 2247,124-52-3989,24-7-343,17-2-67,46 5 123,56 15-179,-105-23 90,1-1-1,-1 2 1,0-1 0,0 1-1,-1 1 1,0 0 0,0 0-1,11 10 1,-18-15 8,-1 0 0,1 0 0,-1 1 0,1-1 0,-1 1 0,0-1 0,0 1 0,1-1 0,-1 1 0,0 0 0,0-1 0,-1 1 0,1 0 0,0 0 0,-1 0 0,1 0 0,-1 0 0,1 0 0,-1-1 0,0 1 0,0 0 0,0 0 0,0 0 0,0 0-1,0 0 1,-1 0 0,1 2 0,-2-1 13,0 0 0,0 0 1,0-1-1,0 1 0,-1-1 0,1 1 0,-1-1 0,1 0 0,-1 0 0,0 0 0,0 0 0,0-1 0,0 1 0,-4 1 0,-9 3 45,0-1 1,0 0 0,0-1-1,-1-1 1,-19 2-1,28-5-61,-42 0-382,49-1 337,0 1-1,1 0 1,-1 0-1,0 0 0,0 0 1,0-1-1,0 1 1,1 0-1,-1-1 1,0 1-1,0-1 1,1 1-1,-1-1 1,0 1-1,1-1 0,-1 1 1,0-1-1,1 0 1,-1 1-1,1-1 1,-1 0-1,1 0 1,0 1-1,-1-1 1,1 0-1,0 0 1,-1 0-1,1 1 0,0-1 1,0 0-1,0 0 1,-1 0-1,1 0 1,0 0-1,0 0 1,1 1-1,-1-1 1,0 0-1,0 0 0,0 0 1,0 0-1,1 1 1,-1-1-1,0 0 1,1 0-1,-1 0 1,1 1-1,0-2 1,9-9-6064,5 0-3127</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8.412"/>
    </inkml:context>
    <inkml:brush xml:id="br0">
      <inkml:brushProperty name="width" value="0.025" units="cm"/>
      <inkml:brushProperty name="height" value="0.025" units="cm"/>
    </inkml:brush>
  </inkml:definitions>
  <inkml:trace contextRef="#ctx0" brushRef="#br0">12 18 11723,'0'0'14387,"3"8"-12625,0 11-1440,0-1 0,-1 1 0,-1 0 1,-1-1-1,-1 1 0,0 0 0,-8 36 1,-2 39 948,11-93-1265,0-1 0,0 0 0,-1 0 0,1 0 1,0 0-1,0 1 0,0-1 0,0 0 0,0 0 1,0 0-1,0 1 0,0-1 0,0 0 0,0 0 1,0 0-1,0 1 0,0-1 0,0 0 0,0 0 1,0 1-1,0-1 0,0 0 0,0 0 0,0 0 1,0 1-1,0-1 0,0 0 0,0 0 0,0 0 1,0 1-1,0-1 0,1 0 0,-1 0 0,0 0 1,0 0-1,0 1 0,0-1 0,1 0 0,-1 0 1,0 0-1,0 0 0,0 0 0,0 0 0,1 0 1,-1 0-1,0 1 0,0-1 0,0 0 0,1 0 1,-1 0-1,0 0 0,0 0 0,1 0 0,10-13 335,10-24 30,-12 18-371,-1 1 0,-1-2 0,0 1 0,-2-1 0,0 1 0,-1-2 0,2-39 0,-8 84 0,1-20 0,0 1 0,1 0 0,0-1 0,0 1 0,0 0 0,0 0 0,2 5 0,-2-8 0,1-1 0,0 1 0,-1 0 0,1-1 0,0 1 0,0-1 0,0 1 0,1-1 0,-1 1 0,0-1 0,0 0 0,1 0 0,-1 1 0,1-1 0,-1 0 0,1 0 0,-1-1 0,1 1 0,0 0 0,-1 0 0,1-1 0,0 1 0,0-1 0,2 1 0,6 0 0,0 1 0,0-2 0,0 1 0,0-1 0,-1-1 0,1 0 0,0 0 0,0-1 0,0 0 0,-1-1 0,1 0 0,-1-1 0,0 1 0,0-2 0,0 1 0,0-2 0,-1 1 0,0-1 0,0 0 0,0 0 0,-1-1 0,0 0 0,-1-1 0,1 1 0,-1-1 0,8-15 0,-13 22 0,0-1 0,0 0 0,0 0 0,-1 0 0,1 1 0,0-1 0,-1 0 0,1 0 0,-1 0 0,0 0 0,0 0 0,0 0 0,0 0 0,0 0 0,0 0 0,0 0 0,-1 0 0,1 0 0,-1-2 0,0 3 0,0 0 0,0 1 0,1-1 0,-1 0 0,0 0 0,0 0 0,0 1 0,0-1 0,0 1 0,0-1 0,0 0 0,-1 1 0,1 0 0,0-1 0,0 1 0,0 0 0,0-1 0,-1 1 0,1 0 0,0 0 0,0 0 0,-2 0 0,-3 1 0,0 0 0,0 0 0,0 0 0,1 1 0,-1 0 0,0 0 0,1 0 0,0 0 0,-1 1 0,1 0 0,-5 4 0,-2 3 0,1 0 0,1 1 0,0 1 0,0-1 0,-9 16 0,16-23 0,0 0 0,1 0 0,-1 1 0,1-1 0,0 0 0,0 1 0,1 0 0,-1-1 0,1 1 0,0 0 0,1-1 0,-1 1 0,1 0 0,0 0 0,0 0 0,0 0 0,0 0 0,1-1 0,0 1 0,2 6 0,-1-8-141,0 0-1,1 0 1,0-1-1,-1 1 1,1-1 0,0 1-1,0-1 1,0 0-1,1 0 1,-1 0 0,0 0-1,1-1 1,-1 1-1,1-1 1,-1 0 0,1 0-1,0-1 1,0 1-1,6 0 1,11 1-1979,0-1 0,24-2 1,0-4-6183,-1-11-2075</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9.042"/>
    </inkml:context>
    <inkml:brush xml:id="br0">
      <inkml:brushProperty name="width" value="0.025" units="cm"/>
      <inkml:brushProperty name="height" value="0.025" units="cm"/>
    </inkml:brush>
  </inkml:definitions>
  <inkml:trace contextRef="#ctx0" brushRef="#br0">140 193 13997,'0'0'12690,"-8"-4"-10737,6 3-1887,0 0 0,0 0 0,0 0-1,0 0 1,0 1 0,0-1-1,0 0 1,0 1 0,0 0-1,-1 0 1,1-1 0,0 1-1,0 0 1,0 1 0,0-1 0,0 0-1,-1 1 1,1-1 0,0 1-1,0-1 1,-3 2 0,1 2 45,-1 0 0,1-1 0,0 1 0,0 1 1,0-1-1,1 0 0,-1 1 0,1 0 0,-4 8 1,-24 55 824,29-64-893,0 0-1,1 0 0,0 0 0,0 1 0,0-1 0,0 0 1,1 1-1,0-1 0,0 0 0,0 1 0,0-1 0,0 0 1,1 1-1,2 6 0,-2-9-42,0-1 0,1 0 0,-1 1 0,1-1 0,-1 0 0,1 0 0,0 0 0,-1 0 0,1 0 0,0 0 0,0-1 0,0 1 0,-1-1 0,1 1 0,0-1 0,0 1 0,0-1 0,0 0 0,0 0 0,0 0 0,0 0 0,0 0 0,2-1 0,48-10 0,-32 3 0,0-1 0,0-1 0,-1-1 0,0-1 0,-1-1 0,32-28 0,-23 15 0,-1 0 0,-1-2 0,27-41 0,-43 57 0,-1 0 0,0-1 0,-1 0 0,0-1 0,-1 1 0,6-23 0,-12 24 0,-7 11 0,-4 8 0,-8 14 0,1 1 0,0 0 0,2 2 0,0 0 0,2 0 0,1 1 0,-15 41 0,23-55 0,2-1 0,-1 0 0,2 1 0,-4 19 0,6-29 0,-1 1 0,1 0 0,0-1 0,0 1 0,0 0 0,0 0 0,0-1 0,0 1 0,1 0 0,-1-1 0,0 1 0,1 0 0,-1-1 0,1 1 0,0-1 0,0 1 0,-1-1 0,1 1 0,0-1 0,0 1 0,0-1 0,1 0 0,-1 0 0,0 1 0,0-1 0,1 0 0,-1 0 0,1 0 0,-1 0 0,1-1 0,-1 1 0,1 0 0,-1-1 0,1 1 0,0-1 0,-1 1 0,3-1 0,6 1 0,0-1 0,0 0 0,0 0 0,0-1 0,0-1 0,0 0 0,0 0 0,0-1 0,-1 0 0,1-1 0,-1 0 0,0 0 0,0-1 0,0 0 0,-1 0 0,0-1 0,10-9 0,-5 3 0,-1 0 0,0-1 0,0 0 0,-1-1 0,-1 0 0,-1-1 0,0 0 0,0 0 0,6-19 0,-26 61 0,4-10 0,0-1 0,1 1 0,1 0 0,0 0 0,2 1 0,-4 32 0,7-49 0,1 0 0,-1 0 0,0 0 0,0 0 0,1 0 0,-1-1 0,0 1 0,1 0 0,-1 0 0,1-1 0,-1 1 0,1 0 0,0-1 0,-1 1 0,1 0 0,-1-1 0,1 1 0,0-1 0,0 1 0,-1-1 0,1 1 0,0-1 0,0 1 0,0-1 0,0 0 0,-1 0 0,1 1 0,0-1 0,0 0 0,0 0 0,0 0 0,0 0 0,0 0 0,0 0 0,-1 0 0,1 0 0,0 0 0,0-1 0,0 1 0,0 0 0,0-1 0,0 1 0,5-1 0,-1-1 0,0 1 0,1-1 0,-1 0 0,0 0 0,6-4 0,10-11 0,-1 0 0,0-2 0,-2 0 0,0-1 0,-1-1 0,22-35 0,-90 169 0,44-99 0,1 0 0,0 1 0,1 0 0,0 0 0,1 0 0,1 0 0,-2 24 0,5-38-48,0 0-1,0 0 1,0 0-1,0 0 1,1 0-1,-1 0 1,0 0-1,0 0 1,1 0-1,-1 0 1,1 0 0,-1 0-1,1 0 1,-1 0-1,1 0 1,0 0-1,-1 0 1,1-1-1,0 1 1,0 0 0,0-1-1,-1 1 1,1 0-1,0-1 1,0 1-1,0-1 1,2 1-1,1 1-326,-1-2-1,1 1 0,0 0 0,0-1 0,0 0 0,-1 0 1,1 0-1,5 0 0,2-2-1077,0 0 0,0 0-1,0-1 1,-1-1 0,13-5 0,13-11-6966</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9.395"/>
    </inkml:context>
    <inkml:brush xml:id="br0">
      <inkml:brushProperty name="width" value="0.025" units="cm"/>
      <inkml:brushProperty name="height" value="0.025" units="cm"/>
    </inkml:brush>
  </inkml:definitions>
  <inkml:trace contextRef="#ctx0" brushRef="#br0">159 1 15054,'0'0'17163,"-12"4"-16682,0 1-469,0 1 0,0 0 1,1 0-1,0 1 1,0 1-1,-14 12 0,20-16-13,1 0 1,-1 0-1,1 1 0,0-1 0,1 1 0,-1 0 0,1 0 0,0 0 1,0 0-1,0 1 0,1-1 0,0 1 0,0-1 0,0 1 0,1 0 0,0 0 1,0 0-1,0 0 0,1 9 0,1-14 1,-1 1 0,1-1 0,-1 0 0,1 0 0,0 0 0,0 1 0,0-1 0,0 0 0,0 0 0,0 0 0,0 0 0,0 0 0,0 0 0,0-1 0,0 1 0,1 0 0,-1-1 0,0 1 0,1-1 0,-1 1 0,0-1 0,1 1 0,-1-1 0,1 0 0,-1 0 0,0 0 0,3 0 0,44 3 0,-40-4 0,9 2-316,-13 0-165,0-1 1,0 1 0,1-1-1,-1 0 1,0 0 0,0-1-1,0 1 1,0-1-1,0 0 1,-1 0 0,1 0-1,0 0 1,0-1 0,4-2-1,4-10-9614</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0.234"/>
    </inkml:context>
    <inkml:brush xml:id="br0">
      <inkml:brushProperty name="width" value="0.025" units="cm"/>
      <inkml:brushProperty name="height" value="0.025" units="cm"/>
    </inkml:brush>
  </inkml:definitions>
  <inkml:trace contextRef="#ctx0" brushRef="#br0">1 316 12844,'0'0'16037,"9"0"-14628,0-1-1244,-1 0 0,1 0 0,-1-1 1,1 0-1,-1 0 0,0-1 0,0 0 0,0-1 0,0 0 0,-1 0 0,0 0 1,0-1-1,0 0 0,8-7 0,-11 8-165,0 0 0,-1 0 0,1 0 0,-1 0 0,1 0 0,-1-1 0,-1 1 0,1-1 0,0 0 0,-1 0 0,0 0 0,-1 0 0,1 0 0,-1-1 0,0 1 0,1-11 0,-2 15 0,0 1 0,-1-1 0,1 0 0,0 0 0,-1 0 0,1 0 0,0 0 0,-1 1 0,1-1 0,-1 0 0,0 0 0,1 1 0,-1-1 0,0 0 0,1 1 0,-1-1 0,0 1 0,1-1 0,-1 1 0,0-1 0,0 1 0,0 0 0,0-1 0,0 1 0,1 0 0,-1 0 0,0-1 0,0 1 0,0 0 0,0 0 0,0 0 0,0 0 0,0 0 0,0 0 0,0 0 0,0 1 0,1-1 0,-1 0 0,0 0 0,-1 1 0,-2 0 0,-1 0 0,1 0 0,0 1 0,0-1 0,-1 1 0,1 0 0,-6 4 0,1 2 0,1 1 0,1 0 0,-1 0 0,1 0 0,1 1 0,0 0 0,0 0 0,1 1 0,0-1 0,1 1 0,1 0 0,-1 1 0,1-1 0,1 0 0,0 1 0,1-1 0,0 19 0,1-28-8,0-1 0,0 1 1,1-1-1,-1 0 0,0 1 0,0-1 1,1 1-1,-1-1 0,1 0 0,-1 1 0,1-1 1,0 0-1,0 1 0,-1-1 0,1 0 0,0 0 1,0 0-1,0 0 0,0 0 0,0 0 1,0 0-1,1 0 0,0 1 0,2-1-49,-1 1 0,0-1 0,0 0 0,1 0 0,-1-1-1,0 1 1,1-1 0,-1 1 0,7-1 0,2-1-415,1-1 0,-1 0 0,0 0 0,22-8 0,35-20-3034,-44 17-1742,0-1 0,31-24 0,-9-3-651,-9-5 5433,-18 13 4698,-8-6 13666,-22 46-15201,-9 17-1743,6-5-593,2-4-37,0 1 0,2 0 0,-1 0 0,2 1-1,1 0 1,0 0 0,-8 31 0,15-48-324,0 1 0,-1 0 0,1 0 0,0-1 0,0 1 0,0 0 0,0 0 0,0-1 0,0 1 0,0 0 0,1 0 0,-1-1 0,0 1 0,0 0 0,1 0 0,-1-1 0,0 1 0,1 0 0,-1-1 0,0 1 0,1 0 0,-1-1 0,1 1 0,-1-1 0,1 1 0,-1-1 0,1 1 0,1 0 0,22-1 0,26-23 0,-25 5 0,-1-2 0,0-1 0,-1 0 0,-1-2 0,-2 0 0,0-2 0,-1 0 0,-2-1 0,0-1 0,-2 0 0,-1-1 0,10-31 0,-20 48 0,-6 12 0,-12 26 0,-21 47 0,20-44 0,2 0 0,1 0 0,1 2 0,2-1 0,1 1 0,-4 35 0,12-66-135,0 1 1,0-1-1,-1 1 1,1 0-1,1-1 0,-1 1 1,0-1-1,0 1 1,0 0-1,1-1 0,-1 1 1,1-1-1,-1 1 0,1-1 1,0 1-1,0-1 1,-1 0-1,1 1 0,0-1 1,0 0-1,0 0 1,0 1-1,1-1 0,-1 0 1,0 0-1,0 0 1,1-1-1,1 2 0,0-1-257,-1 0 0,1-1 0,-1 0 0,1 0 0,-1 0-1,1 0 1,-1 0 0,1 0 0,-1-1 0,1 1 0,-1-1-1,1 1 1,-1-1 0,1 0 0,-1 0 0,0 0 0,0-1-1,4-1 1,20-17-7824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8.932"/>
    </inkml:context>
    <inkml:brush xml:id="br0">
      <inkml:brushProperty name="width" value="0.025" units="cm"/>
      <inkml:brushProperty name="height" value="0.025" units="cm"/>
    </inkml:brush>
  </inkml:definitions>
  <inkml:trace contextRef="#ctx0" brushRef="#br0">150 1 6182,'0'0'19731,"6"58"-19155,-6-35-384,0 2-64,-3 0-96,-1 1 32,1-1-64,1-3-96,-1-1-416,3-2-577,0-4-929,0-4-1601,-3-5-1987</inkml:trace>
  <inkml:trace contextRef="#ctx0" brushRef="#br0" timeOffset="1">0 333 5509,'0'0'18514,"66"-9"-17489,-41 3-417,4 1-287,-5 2-289,-3 3 0,-5 0-225,-2 0-1280,-6 0-1410,-4 0-2754</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0.706"/>
    </inkml:context>
    <inkml:brush xml:id="br0">
      <inkml:brushProperty name="width" value="0.025" units="cm"/>
      <inkml:brushProperty name="height" value="0.025" units="cm"/>
    </inkml:brush>
  </inkml:definitions>
  <inkml:trace contextRef="#ctx0" brushRef="#br0">215 1 14221,'0'0'16256,"-3"10"-14809,-24 85-981,12-51-391,3 0 1,1 0-1,2 1 1,-4 73-1,14-115-75,3-11 0,1-14 0,-6 7-245,0 0 1,-1 0-1,0 1 1,-1-1-1,-1 1 0,0-1 1,-1 1-1,-1 1 0,0-1 1,-1 1-1,0 0 1,-1 0-1,-1 1 0,0 0 1,0 1-1,-12-11 0,-2 7 380,16 12 351,15 11 388,5-1-748,-1-1 0,1 0 0,0 0 0,1-1 0,-1-1 0,1 0 0,0-1 0,27 3 0,41 0-3377,-5-5-6961,-77-1 10103,39-1-6575,-2-4-1062</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1.047"/>
    </inkml:context>
    <inkml:brush xml:id="br0">
      <inkml:brushProperty name="width" value="0.025" units="cm"/>
      <inkml:brushProperty name="height" value="0.025" units="cm"/>
    </inkml:brush>
  </inkml:definitions>
  <inkml:trace contextRef="#ctx0" brushRef="#br0">199 7 9161,'0'0'11611,"-11"6"-7874,-10 8-2496,-1 0 1,2 2-1,-25 23 1,37-31-968,0-1 0,1 2 1,0-1-1,0 1 0,1 0 1,0 1-1,0-1 1,1 1-1,0 0 0,1 1 1,-5 17-1,9-26-274,-1 0 0,1 0 0,0-1 0,0 1 0,0 0 0,0 0 0,0 0 0,0-1 0,0 1 0,0 0 0,1 0 0,-1-1 0,1 1 0,0 0 0,-1-1 0,1 1 0,0 0 0,0-1 0,0 1 0,0-1 0,0 1 0,0-1 0,2 2 0,0-1 0,0-1 0,-1 1 0,1-1 0,0 1 0,0-1 0,0 0 0,0 0 0,0 0 0,0-1 0,0 1 0,0-1 0,5 1 0,1-1 0,0-1 0,0 1 0,0-2 0,0 1 0,0-1 0,0 0 0,0-1 0,14-6 0,-11 2 0,1-1 0,-2-1 0,1 0 0,-1 0 0,0-1 0,-1 0 0,17-23 0,-22 27 0,-1 0 0,0 0 0,0-1 0,0 1 0,-1-1 0,0 0 0,0 0 0,-1 0 0,0 0 0,0-1 0,-1 1 0,0 0 0,0-1 0,-1 1 0,0-1 0,0 1 0,-1-9 0,0 14-8,1 1 1,-1-1-1,0 0 0,0 1 1,1-1-1,-1 1 1,0-1-1,-1 1 0,1-1 1,0 1-1,0 0 0,0 0 1,-1-1-1,1 1 0,-1 0 1,1 0-1,-1 0 0,1 0 1,-1 1-1,0-1 1,1 0-1,-1 1 0,0-1 1,1 1-1,-1-1 0,0 1 1,0 0-1,0 0 0,1 0 1,-1 0-1,0 0 0,-2 1 1,1-1-113,0 0 1,0 0-1,1 1 1,-1-1-1,0 1 1,0 0-1,1 0 1,-1 0-1,0 0 1,1 0-1,-1 1 1,1-1-1,0 1 1,-1-1-1,1 1 1,0 0-1,0 0 1,0 0-1,-2 3 0,1 2-7503</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2.927"/>
    </inkml:context>
    <inkml:brush xml:id="br0">
      <inkml:brushProperty name="width" value="0.025" units="cm"/>
      <inkml:brushProperty name="height" value="0.025" units="cm"/>
    </inkml:brush>
  </inkml:definitions>
  <inkml:trace contextRef="#ctx0" brushRef="#br0">0 0 12268,'0'0'9710,"6"10"-7526,95 179 6320,-97-181-8479,0 0 1,1-1 0,0 1 0,1-1 0,0 0 0,0-1 0,0 1 0,13 8 0,-18-13-62,1-1 0,0 0 1,0 0-1,0 0 1,-1 0-1,1-1 0,0 1 1,0 0-1,0-1 1,0 0-1,0 1 1,1-1-1,-1 0 0,0 0 1,0 0-1,0 0 1,0 0-1,0-1 0,0 1 1,0 0-1,0-1 1,0 0-1,0 0 0,0 1 1,0-1-1,-1 0 1,1 0-1,0-1 1,0 1-1,-1 0 0,1 0 1,-1-1-1,1 1 1,-1-1-1,0 0 0,1 1 1,-1-1-1,0 0 1,0 0-1,0 1 1,0-1-1,0-3 0,5-8-2485,-1 0 0,0 1-1,-1-2 1,3-16-1,-4 19 342,6-28-7418</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3.315"/>
    </inkml:context>
    <inkml:brush xml:id="br0">
      <inkml:brushProperty name="width" value="0.025" units="cm"/>
      <inkml:brushProperty name="height" value="0.025" units="cm"/>
    </inkml:brush>
  </inkml:definitions>
  <inkml:trace contextRef="#ctx0" brushRef="#br0">201 1 17969,'0'0'3107,"-18"51"-160,-2-14 256,-1 11-833,-2 6-704,-2 4-289,1 3-1249,3 1-128,3 0 0,3-7 0,5-8 0,6-12 0,3-11 0,1-14-577,6-10-2497,12-16-1891,2-13-2466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3.656"/>
    </inkml:context>
    <inkml:brush xml:id="br0">
      <inkml:brushProperty name="width" value="0.025" units="cm"/>
      <inkml:brushProperty name="height" value="0.025" units="cm"/>
    </inkml:brush>
  </inkml:definitions>
  <inkml:trace contextRef="#ctx0" brushRef="#br0">36 1 15407,'0'0'15331,"1"12"-13745,-3 13-1497,0-1-1,-1 0 1,-2 0-1,-6 23 1,7-35-89,1 1 0,1-1 0,0 1 0,-1 19 0,4-31 0,-1-1 0,0 1 0,0 0 0,0-1 0,1 1 0,-1-1 0,0 1 0,0-1 0,1 1 0,-1-1 0,0 1 0,1-1 0,-1 0 0,1 1 0,-1-1 0,1 1 0,-1-1 0,1 0 0,-1 1 0,1-1 0,-1 0 0,1 0 0,-1 0 0,1 1 0,-1-1 0,1 0 0,-1 0 0,1 0 0,0 0 0,-1 0 0,1 0 0,-1 0 0,1 0 0,0 0 0,-1 0 0,1 0 0,-1 0 0,1 0 0,-1-1 0,1 1 0,-1 0 0,1 0 0,0-1 0,29-11 0,-8-3 0,1 0 0,-2-2 0,21-20 0,-17 14 0,42-29 0,-66 52 0,-1-1 0,0 1 0,1-1 0,-1 1 0,1-1 0,-1 1 0,1 0 0,-1-1 0,1 1 0,0 0 0,-1 0 0,1-1 0,-1 1 0,1 0 0,0 0 0,-1 0 0,1 0 0,0-1 0,-1 1 0,1 0 0,-1 0 0,1 0 0,0 0 0,-1 1 0,1-1 0,0 0 0,-1 0 0,1 0 0,-1 0 0,1 1 0,0-1 0,-1 0 0,1 1 0,-1-1 0,2 1 0,-2 1 0,1-1 0,0 1 0,-1 0 0,0 0 0,1-1 0,-1 1 0,0 0 0,0 0 0,0-1 0,0 1 0,0 0 0,-1 3 0,-14 55 0,8-39 0,3-11 0,1 0 0,0 0 0,0 0 0,1 1 0,-2 17 0,4-28-19,0 1 0,0-1 1,0 1-1,0-1 0,0 1 0,0-1 0,0 1 0,0-1 1,0 1-1,1-1 0,-1 1 0,0-1 0,0 1 0,0-1 0,1 1 1,-1-1-1,0 1 0,1-1 0,-1 0 0,0 1 0,1-1 1,-1 0-1,0 1 0,1-1 0,-1 0 0,1 1 0,-1-1 1,1 0-1,-1 0 0,0 1 0,1-1 0,-1 0 0,1 0 1,-1 0-1,1 0 0,-1 0 0,1 0 0,0 0 0,15-4-4472,7-14-8700</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7.601"/>
    </inkml:context>
    <inkml:brush xml:id="br0">
      <inkml:brushProperty name="width" value="0.025" units="cm"/>
      <inkml:brushProperty name="height" value="0.025" units="cm"/>
    </inkml:brush>
  </inkml:definitions>
  <inkml:trace contextRef="#ctx0" brushRef="#br0">225 10 14862,'0'0'8456,"-9"-2"-6934,-3-1-1119,0 2 1,-1-1 0,1 1 0,0 1 0,0 0 0,0 1 0,-1 0 0,-12 3 0,20-3-308,0 1-1,0 0 1,1 0-1,-1 0 0,1 0 1,-1 0-1,1 1 1,0 0-1,0 0 1,0 0-1,0 0 0,1 1 1,-1 0-1,1-1 1,0 1-1,0 0 1,0 1-1,1-1 1,-1 0-1,1 1 0,0-1 1,1 1-1,-1 0 1,-1 9-1,2-11-73,0 0 1,0 0-1,0 0 0,1 1 0,-1-1 1,1 0-1,0 0 0,0 1 0,0-1 1,1 0-1,-1 1 0,1-1 0,-1 0 1,1 0-1,0 0 0,0 0 0,1 0 1,-1 0-1,1 0 0,-1 0 0,1 0 1,0-1-1,0 1 0,5 4 0,-4-5-15,1 0 0,0 0-1,0 0 1,1-1 0,-1 0-1,0 0 1,0 0 0,1 0 0,-1 0-1,1-1 1,-1 0 0,0 0-1,1 0 1,-1 0 0,1-1-1,-1 0 1,0 0 0,7-2 0,1-1-25,0-1 1,0 0 0,0-1 0,-1-1 0,0 0 0,0 0-1,0-1 1,15-15 0,-18 16-15,0-1 0,0 0 0,-1 0 0,0-1 0,-1 0 0,0 0 0,0-1 0,-1 0-1,0 0 1,5-16 0,-22 57 737,8-22-517,0 0 0,0 1 0,1-1 0,-4 19 0,7-25-183,-1 0 0,1-1 0,-1 1 0,1 0 0,0 0 0,0 0 0,0-1 0,1 1 0,-1 0 0,1 0 1,-1-1-1,1 1 0,0 0 0,0-1 0,0 1 0,1-1 0,-1 1 0,0-1 0,1 0 0,3 4 0,-3-4-6,1-1 0,0 1 0,0-1 0,0 0 0,0 0 0,0-1 0,0 1-1,1-1 1,-1 1 0,0-1 0,0 0 0,0 0 0,0 0 0,1-1 0,-1 1-1,0-1 1,0 1 0,4-3 0,9-2 1,-1-2 0,0 0 0,0-1 0,0 0 0,-1-1 0,-1-1 0,0 0 0,20-19 0,11-8 0,-43 37 0,-1-1 0,0 1 0,0 0 0,0 0 0,0 0 0,1 0 0,-1-1 0,0 1 0,0 0 0,0 0 0,1 0 0,-1 0 0,0 0 0,0 0 0,1 0 0,-1-1 0,0 1 0,0 0 0,0 0 0,1 0 0,-1 0 0,0 0 0,0 0 0,1 0 0,-1 0 0,0 0 0,0 1 0,1-1 0,-1 0 0,0 0 0,0 0 0,1 0 0,-1 0 0,0 0 0,0 0 0,0 0 0,1 1 0,-1-1 0,0 0 0,0 0 0,0 0 0,0 1 0,1-1 0,-1 0 0,0 0 0,0 0 0,0 1 0,0-1 0,0 0 0,0 0 0,0 0 0,1 1 0,-1-1 0,1 24 0,-8 31 0,7-52 0,-2 3 0,1 1 0,1-1 0,-1 0 0,1 0 0,0 0 0,0 0 0,1 1 0,1 5 0,-2-10 0,1-1 0,0 1 0,0-1 0,0 1 0,0-1 0,0 1 0,0-1 0,0 0 0,0 0 0,1 0 0,-1 0 0,0 1 0,1-2 0,-1 1 0,1 0 0,-1 0 0,1 0 0,-1-1 0,1 1 0,0-1 0,-1 1 0,1-1 0,0 0 0,-1 1 0,1-1 0,0 0 0,0 0 0,-1 0 0,1-1 0,0 1 0,-1 0 0,1 0 0,2-2 0,9-1 0,1-1 0,-1 0 0,0-1 0,-1-1 0,1 0 0,-1-1 0,0 0 0,-1-1 0,0 0 0,15-14 0,42-27 0,-68 49 0,0 0 0,1 0 0,-1 0 0,0 0 0,0-1 0,1 1 0,-1 0 0,0 0 0,0 0 0,1 0 0,-1 0 0,0 0 0,1 0 0,-1 0 0,0 0 0,0 1 0,1-1 0,-1 0 0,0 0 0,1 0 0,-1 0 0,0 0 0,0 0 0,1 0 0,-1 1 0,0-1 0,0 0 0,0 0 0,1 0 0,-1 1 0,0-1 0,0 0 0,0 0 0,0 0 0,1 1 0,-1-1 0,0 0 0,0 0 0,0 1 0,0-1 0,0 0 0,0 1 0,0-1 0,0 0 0,0 0 0,0 1 0,0-1 0,0 0 0,0 1 0,0-1 0,0 0 0,0 0 0,0 1 0,0-1 0,0 0 0,0 0 0,0 1 0,0-1 0,-1 0 0,1 0 0,0 1 0,0-1 0,0 0 0,-1 1 0,-3 17 0,-2-3-41,4-10-158,0 0 0,0-1 0,0 1 0,1 0 0,-1 0 1,1 0-1,0 0 0,1 0 0,-1 1 0,1-1 0,0 0 0,1 6 1,0-10-224,0 0 1,-1-1 0,1 1-1,0 0 1,0-1 0,0 1 0,0-1-1,0 1 1,0-1 0,-1 1 0,1-1-1,0 0 1,0 1 0,0-1-1,0 0 1,1 0 0,-1 0 0,0 0-1,0 0 1,0 0 0,0 0 0,0 0-1,0 0 1,0 0 0,0-1-1,1 1 1,1-1-1075,23-3-11034</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7.942"/>
    </inkml:context>
    <inkml:brush xml:id="br0">
      <inkml:brushProperty name="width" value="0.025" units="cm"/>
      <inkml:brushProperty name="height" value="0.025" units="cm"/>
    </inkml:brush>
  </inkml:definitions>
  <inkml:trace contextRef="#ctx0" brushRef="#br0">110 90 17745,'0'0'8365,"-10"3"-5765,4 0-2420,0-1-1,0 1 1,0 0 0,1 1 0,-1 0 0,1-1-1,0 2 1,0-1 0,0 0 0,1 1 0,0 0 0,-1 0-1,2 1 1,-1-1 0,1 1 0,-1-1 0,1 1-1,1 0 1,-1 0 0,1 1 0,-2 8 0,4-13-178,-1 0 1,0 0-1,1 0 1,-1-1-1,1 1 0,0 0 1,-1 0-1,1 0 1,0 0-1,0 0 1,0 0-1,1 0 1,-1 0-1,0-1 1,1 1-1,-1 0 1,1 0-1,0 0 1,-1-1-1,1 1 1,0 0-1,0 0 1,0-1-1,0 1 1,1-1-1,-1 1 1,0-1-1,1 0 1,-1 1-1,1-1 1,-1 0-1,1 0 1,-1 0-1,1 0 1,0 0-1,0-1 1,-1 1-1,1 0 1,0-1-1,0 1 1,0-1-1,0 0 0,0 1 1,-1-1-1,1 0 1,0 0-1,0 0 1,0-1-1,0 1 1,3-1-1,9-1-5,-1-1-1,1 0 0,-1-1 1,0 0-1,-1-1 1,13-6-1,0-2 4,-1-1 0,-1-1 0,42-34 0,-58 43 0,1-1 0,-2 1 0,1-1 0,-1 0 0,0-1 0,0 0 0,-1 0 0,0 0 0,-1 0 0,0-1 0,0 1 0,-1-1 0,0 0 0,4-19 0,-7 28 0,0 0 0,0 0 0,0-1 0,0 1 0,0 0 0,0 0 0,0 0 0,0-1 0,0 1 0,0 0 0,0 0 0,0-1 0,0 1 0,0 0 0,0 0 0,0 0 0,-1-1 0,1 1 0,0 0 0,0 0 0,0 0 0,0-1 0,0 1 0,0 0 0,-1 0 0,1 0 0,0 0 0,0 0 0,0-1 0,-1 1 0,1 0 0,0 0 0,0 0 0,0 0 0,-1 0 0,1 0 0,0 0 0,0 0 0,0 0 0,-1 0 0,1 0 0,0 0 0,0 0 0,-1 0 0,1 0 0,0 0 0,0 0 0,0 0 0,-1 0 0,1 0 0,0 0 0,0 0 0,-1 0 0,1 0 0,0 0 0,0 1 0,0-1 0,0 0 0,-1 0 0,1 0 0,0 0 0,0 1 0,-15 9 0,6 0 0,-1 0 0,1 1 0,1 1 0,0-1 0,0 1 0,-9 22 0,13-26 0,0 0 0,1 1 0,0 0 0,0-1 0,1 1 0,0 0 0,1 0 0,0 1 0,0-1 0,1 0 0,1 13 0,-1-20-71,1 0 0,-1-1 0,1 1 0,-1 0 0,1-1 1,0 1-1,0 0 0,-1-1 0,1 1 0,0-1 0,0 0 0,0 1 0,1-1 0,-1 0 0,0 1 0,0-1 1,1 0-1,-1 0 0,1 0 0,-1 0 0,1-1 0,2 2 0,0 0-660,1-1 0,-1-1 0,0 1 0,0 0 0,1-1 0,-1 0 0,0 0 0,7-1 0,28-6-11751</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8.561"/>
    </inkml:context>
    <inkml:brush xml:id="br0">
      <inkml:brushProperty name="width" value="0.025" units="cm"/>
      <inkml:brushProperty name="height" value="0.025" units="cm"/>
    </inkml:brush>
  </inkml:definitions>
  <inkml:trace contextRef="#ctx0" brushRef="#br0">180 82 15855,'0'0'10890,"-11"-4"-9149,8 2-1670,-1 1 1,1 0 0,-1-1 0,0 2-1,1-1 1,-1 0 0,0 1-1,0-1 1,1 1 0,-1 0 0,0 0-1,0 1 1,0-1 0,1 1 0,-1 0-1,0 0 1,1 0 0,-1 1 0,1-1-1,-1 1 1,1-1 0,0 1 0,-1 0-1,1 1 1,0-1 0,0 1-1,1-1 1,-1 1 0,0 0 0,1 0-1,-3 4 1,-1-1-2,0 1 0,1 0-1,-1 1 1,2-1 0,-1 1 0,1 0-1,0 0 1,1 0 0,0 1 0,0-1-1,1 1 1,0 0 0,0 0 0,0 9-1,2-17-60,0 0-1,0 0 1,0 0-1,0 0 1,0 0-1,0 0 1,0 0-1,0 0 1,1 0-1,-1 0 1,0 0-1,0 0 0,1-1 1,-1 1-1,1 0 1,-1 0-1,1 0 1,-1 0-1,1-1 1,0 1-1,-1 0 1,1-1-1,0 1 1,0 0-1,-1-1 1,1 1-1,0-1 0,0 1 1,0-1-1,1 1 1,0-1 10,1 1 0,0-1 0,-1 0 0,1 0 0,-1 0 0,1-1 0,0 1 0,-1-1 0,1 1 0,-1-1 0,4-1 0,5-3 36,-1 0-1,0 0 1,0-1-1,13-9 1,-6 0-28,0 0 0,-1-1 0,27-35 0,-36 41-20,-1 1 0,0-1-1,0 0 1,-1-1 0,0 1 0,0-1 0,-2 0-1,1-1 1,2-14 0,-9 20-7,-4 10 0,-6 12 0,10-12 0,1 1 0,0-1 0,0 0 0,1 1 0,-1-1 0,1 1 0,0 0 0,1-1 0,-1 1 0,1 0 0,-1 0 0,2 8 0,-1-12 1,1-1 0,-1 1 0,1-1-1,-1 1 1,0-1 0,1 1 0,-1-1 0,1 1 0,-1-1 0,1 0-1,-1 1 1,1-1 0,0 0 0,-1 1 0,1-1 0,-1 0-1,1 0 1,0 1 0,-1-1 0,1 0 0,-1 0 0,1 0 0,0 0-1,-1 0 1,1 0 0,0 0 0,-1 0 0,1 0 0,0 0 0,-1-1-1,1 1 1,-1 0 0,1 0 0,0-1 0,0 1 0,23-10-155,-2-18-4113,-13 5-5089,-2 0-5789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9.189"/>
    </inkml:context>
    <inkml:brush xml:id="br0">
      <inkml:brushProperty name="width" value="0.025" units="cm"/>
      <inkml:brushProperty name="height" value="0.025" units="cm"/>
    </inkml:brush>
  </inkml:definitions>
  <inkml:trace contextRef="#ctx0" brushRef="#br0">9 1 10858,'0'0'14836,"0"8"-12413,-4 52-153,1-33-1476,1 0-1,2 29 0,1-55-793,-1 0 0,0-1 0,1 1 0,-1 0 0,1 0 0,0 0 0,-1-1 0,1 1 0,0 0 0,-1 0 0,1-1 0,0 1 0,0-1 0,0 1 0,-1-1 0,1 1 0,0-1 0,0 1 0,0-1 0,0 0 0,0 0 0,0 1 0,0-1 0,0 0 0,0 0 0,0 0 0,0 0 0,0 0 0,0 0 0,0 0 0,0 0 0,0-1 0,-1 1 0,1 0 0,0 0 0,0-1 0,0 1 0,1-2 0,39-14 0,19-32 0,-50 38 0,1 0 0,0 1 0,1 0 0,0 1 0,20-10 0,-32 18 0,1 0 0,-1 0 0,0 0 0,0-1 0,1 1 0,-1 0 0,0 0 0,0 0 0,1 0 0,-1 0 0,0 0 0,0 0 0,1 0 0,-1 0 0,0 0 0,0 0 0,1 0 0,-1 1 0,0-1 0,1 0 0,-1 0 0,0 0 0,0 0 0,0 0 0,1 0 0,-1 1 0,0-1 0,0 0 0,0 0 0,1 0 0,-1 1 0,0-1 0,0 0 0,0 0 0,0 0 0,1 1 0,-1-1 0,0 0 0,0 0 0,0 1 0,0-1 0,2 18 0,-8 18 0,2-17 0,-6 44 0,10-63 0,0 0 1,0 1-1,0-1 1,-1 0-1,1 0 1,1 1-1,-1-1 1,0 0-1,0 0 1,0 1-1,0-1 1,0 0-1,0 0 1,0 1-1,0-1 1,0 0-1,0 0 1,0 1-1,1-1 1,-1 0-1,0 0 1,0 0-1,0 1 1,1-1-1,-1 0 1,0 0-1,0 0 1,0 0-1,1 1 1,-1-1-1,0 0 1,0 0-1,1 0 1,-1 0-1,0 0 1,0 0-1,1 0 1,-1 0-1,0 0 1,1 0-1,13-5 20,10-14-220,-12 2-1565,-2-2-4200,-2-2-3698</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9.926"/>
    </inkml:context>
    <inkml:brush xml:id="br0">
      <inkml:brushProperty name="width" value="0.025" units="cm"/>
      <inkml:brushProperty name="height" value="0.025" units="cm"/>
    </inkml:brush>
  </inkml:definitions>
  <inkml:trace contextRef="#ctx0" brushRef="#br0">59 0 15791,'0'0'16309,"2"10"-15706,-2 4-594,0 1 0,-1-1 0,0 1 0,-1-1-1,-1 0 1,0 0 0,-1 0 0,-10 24 0,7-21-11,1 1 0,1 0 0,0 0 0,2 1 0,0-1 0,1 1 0,0 19 0,2-37 2,0 0 1,0 1-1,0-1 0,1 0 1,-1 0-1,0 0 1,1 0-1,-1 1 0,0-1 1,1 0-1,-1 0 0,1 0 1,0 0-1,-1 0 0,1 0 1,0 0-1,0 0 0,-1 0 1,1-1-1,0 1 0,0 0 1,0 0-1,0-1 1,0 1-1,0 0 0,0-1 1,3 1-1,-1 0 1,0-1 0,0 1 0,0-1 0,0 0 0,1 0-1,-1 0 1,0-1 0,0 1 0,0-1 0,5-1 0,2-1-15,0-1-1,-1 0 1,0 0 0,0-1 0,0 0-1,8-7 1,-2-1-568,-1-1 0,0-1 0,-1 0 0,-1-1 1,18-31-1,-35 55 906,1 0 1,-1 0 0,2 0-1,-1 0 1,1 1 0,0 0-1,1-1 1,0 1 0,0 0-1,-1 16 1,4-24-325,-1-1 0,1 1 0,0 0 0,-1 0 0,1 0 0,0 0 0,0 0 0,-1 0 0,1-1 0,0 1 0,0 0 0,0-1 0,0 1 0,0-1 0,0 1 0,0-1 0,0 1 0,0-1 0,0 0 0,0 1 0,1-1 0,-1 0 0,0 0 0,0 0 0,0 0 0,0 0 0,0 0 0,0 0 0,0 0 0,1-1 0,1 1 0,38-9 0,-23 1 0,-1-1 0,-1-1 0,0 0 0,0-1 0,-1 0 0,23-24 0,-33 35 0,-4 10 0,-5 11 0,-4 21 0,1 0 0,3 0 0,0 79 0,-1 27 0,3-129 0,-1 0 0,-1 0 0,-9 26 0,12-41 0,0 1 0,-1-1 0,0 1 0,0-1 0,0 1 0,0-1 0,-1 0 0,1 0 0,-1 0 0,0-1 0,-1 1 0,1-1 0,-1 1 0,1-1 0,-1 0 0,0 0 0,0-1 0,-8 5 0,10-7 0,1 1 0,-1-1 0,1 0 0,-1 0 0,1 0 0,0 0 0,-1 0 0,1 0 0,-1 0 0,1-1 0,-1 1 0,1 0 0,-1-1 0,1 1 0,0-1 0,-1 1 0,1-1 0,0 0 0,0 0 0,-1 0 0,1 1 0,0-1 0,0 0 0,0 0 0,0-1 0,0 1 0,0 0 0,0 0 0,1 0 0,-1-1 0,0 1 0,1 0 0,-1-1 0,1 1 0,-1 0 0,1-1 0,-1 1 0,1-1 0,0 1 0,0-3 0,-2-9 0,0 0 0,1 0 0,1-21 0,0 22 0,0-8 8,0 1 1,2-1-1,0 1 0,2 0 1,0 0-1,1 0 0,8-21 1,-9 30-32,1 0 1,0 1 0,0-1 0,1 1 0,1 0-1,-1 0 1,1 1 0,1 0 0,0 0-1,0 1 1,0 0 0,1 0 0,0 1-1,13-7 1,7-3-2280,-1-2-4898,2-4-6990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9.289"/>
    </inkml:context>
    <inkml:brush xml:id="br0">
      <inkml:brushProperty name="width" value="0.025" units="cm"/>
      <inkml:brushProperty name="height" value="0.025" units="cm"/>
    </inkml:brush>
  </inkml:definitions>
  <inkml:trace contextRef="#ctx0" brushRef="#br0">0 46 3908,'0'0'22741,"58"-23"-22324,-30 23-65,7 0-160,0 0-128,1 0-32,-1-1-1633,-3-2-2371,-1-4-2626,-5-4-5286</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0.626"/>
    </inkml:context>
    <inkml:brush xml:id="br0">
      <inkml:brushProperty name="width" value="0.025" units="cm"/>
      <inkml:brushProperty name="height" value="0.025" units="cm"/>
    </inkml:brush>
  </inkml:definitions>
  <inkml:trace contextRef="#ctx0" brushRef="#br0">59 0 9001,'0'0'13340,"-2"12"-11044,-18 80 414,4 0 0,-4 130 0,20-222-2710,0 0 0,0 0 0,0 0 0,0 0 0,0-1 0,1 1 0,-1 0 0,0 0 0,0 0 0,0 0 0,0 0 0,0 0 0,1 0 0,-1 0 0,0 0 0,0 0 0,0 0 0,0 0 0,1 0 0,-1 0 0,0 0 0,0 0 0,0 0 0,1 0 0,-1 0 0,0 0 0,0 0 0,0 0 0,0 0 0,1 0 0,-1 0 0,0 0 0,0 0 0,0 0 0,0 0 0,0 0 0,1 0 0,-1 1 0,0-1 0,0 0 0,0 0 0,0 0 0,0 0 0,0 0 0,1 1 0,-1-1 0,0 0 0,0 0 0,0 0 0,0 0 0,0 0 0,0 1 0,0-1 0,0 0 0,9-13 0,32-75 0,-21 43 0,1 2 0,2 1 0,53-73 0,-74 112 0,1 0 0,-1 0 0,1 0 0,0 0 0,0 0 0,0 1 0,0-1 0,1 1 0,-1 0 0,1 0 0,-1 1 0,1-1 0,0 0 0,0 1 0,-1 0 0,1 0 0,0 0 0,0 1 0,0-1 0,0 1 0,0 0 0,8 1 0,-11-1 0,0 1 0,0-1 0,0 1 0,0-1 0,-1 1 0,1-1 0,0 1 0,0 0 0,-1-1 0,1 1 0,-1 0 0,1 0 0,0 0 0,-1-1 0,1 1 0,-1 0 0,0 0 0,1 0 0,-1 0 0,0 0 0,1 0 0,-1 0 0,0 0 0,0 0 0,0 0 0,0 0 0,0 0 0,0 0 0,0 0 0,0 0 0,-1 0 0,1-1 0,0 1 0,0 0 0,-1 0 0,1 0 0,-1 0 0,1 0 0,-1 0 0,1 0 0,-1 0 0,-23 36 0,14-28 0,1 0 0,-2-1 0,1-1 0,-1 0 0,0 0 0,-1-1 0,1-1 0,-1 0 0,0 0 0,-1-1 0,1-1 0,-1 0 0,0 0 0,-20 0 0,32-3-3,1 0 0,0 0 0,0 0 0,-1 0 0,1 0 0,0 0 0,0 0 0,-1 0 0,1 0 0,0 0 0,0 0 0,-1 0 0,1 0 0,0 0 0,0 0 0,-1 0 0,1 0 0,0 0 0,0 0 0,0-1 0,-1 1 0,1 0 0,0 0 0,0 0 0,0 0 0,-1-1 0,1 1 0,0 0 0,0 0 0,0 0 0,0-1 0,0 1 0,-1 0 0,1 0 0,0-1 0,0 1 0,0 0 0,0 0 0,0-1 0,0 1 0,0 0 0,0 0 0,0-1 0,0 1 0,0 0 0,9-14-484,17-9-1963,44-4-8013,-29 16 2733</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1.095"/>
    </inkml:context>
    <inkml:brush xml:id="br0">
      <inkml:brushProperty name="width" value="0.025" units="cm"/>
      <inkml:brushProperty name="height" value="0.025" units="cm"/>
    </inkml:brush>
  </inkml:definitions>
  <inkml:trace contextRef="#ctx0" brushRef="#br0">56 30 18225,'0'0'12593,"-8"9"-11717,4-3-666,0-3-153,0 1 1,0 1-1,0-1 1,1 0-1,-1 1 1,1 0 0,1 0-1,-1 0 1,1 0-1,-1 0 1,2 1-1,-1-1 1,0 0-1,0 11 1,3-15-58,1 0 0,-1-1 0,1 1 0,-1 0 0,1-1 0,0 0 0,-1 1 0,1-1 0,0 0 0,-1 0 0,1 0 0,0 0 0,0 0 0,-1 0 0,1 0 0,0-1 0,-1 1 0,1 0 0,0-1 0,1 0 0,6-3 0,0-1 0,-1 0 0,0 0 0,1-1 0,-2 1 0,1-2 0,-1 1 0,0-1 0,0-1 0,0 1 0,-1-1 0,-1 0 0,1 0 0,-1-1 0,7-16 0,-14 20 0,-6 11 0,-8 13 0,11-8 0,0 0 0,1 1 0,-6 20 0,9-27 0,0-1 0,0 1 0,0 0 0,1-1 0,0 1 0,0 0 0,0 0 0,0 0 0,1-1 0,0 1 0,0 0 0,2 6 0,-2-9 0,1 0 0,-1-1 0,0 0 0,1 1 0,-1-1 0,1 0 0,-1 1 0,1-1 0,0 0 0,-1 0 0,1 0 0,0-1 0,0 1 0,0 0 0,0-1 0,0 1 0,0-1 0,-1 0 0,1 1 0,0-1 0,0 0 0,0 0 0,0 0 0,0-1 0,0 1 0,0 0 0,0-1 0,0 1 0,0-1 0,0 0 0,2-1 0,5-1 0,-1 0 0,0 0 0,0-1 0,0-1 0,12-8 0,-8 4 0,0-1 0,-1-1 0,0 0 0,0 0 0,-2-1 0,1 0 0,-1-1 0,-1 0 0,12-25 0,-46 130 0,20-72 21,3-12-60,0 1 1,0 0 0,1-1-1,-2 19 1,4-25-1072,7-14-6690,2-8 834</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1.427"/>
    </inkml:context>
    <inkml:brush xml:id="br0">
      <inkml:brushProperty name="width" value="0.025" units="cm"/>
      <inkml:brushProperty name="height" value="0.025" units="cm"/>
    </inkml:brush>
  </inkml:definitions>
  <inkml:trace contextRef="#ctx0" brushRef="#br0">8 1 14189,'0'0'6791,"-8"49"-6279,8-32-448,3-2-288,8-5-4036,7-1-9193</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1.798"/>
    </inkml:context>
    <inkml:brush xml:id="br0">
      <inkml:brushProperty name="width" value="0.025" units="cm"/>
      <inkml:brushProperty name="height" value="0.025" units="cm"/>
    </inkml:brush>
  </inkml:definitions>
  <inkml:trace contextRef="#ctx0" brushRef="#br0">196 0 15407,'0'0'7569,"-8"5"-4318,-1 0-2973,-14 6 704,1 2 0,0 0 0,-26 22 0,42-31-859,1 1 0,0 0 0,0 0 0,0 0-1,1 1 1,0-1 0,0 1 0,0 0 0,1 0 0,0 0-1,0 1 1,0-1 0,1 1 0,0 0 0,0-1 0,1 1-1,0 0 1,-1 8 0,2-13-120,0 0-1,1 0 1,-1 0 0,0 1-1,1-1 1,-1 0-1,1 0 1,-1 0 0,1 0-1,0-1 1,0 1 0,0 0-1,0 0 1,0 0 0,0-1-1,1 1 1,-1 0 0,1-1-1,-1 0 1,1 1-1,-1-1 1,4 2 0,-1 0 3,1-1 0,0 0 0,-1-1 0,1 1 0,0-1 0,0 0 0,0 0 0,0 0 0,7-1 0,0 1-81,0-2-1,1 0 0,-1 0 0,0-1 0,0-1 0,0 0 0,16-6 0,22-17-4833,-5-5-4110,-22 9 2037</inkml:trace>
  <inkml:trace contextRef="#ctx0" brushRef="#br0" timeOffset="1">288 112 18193,'0'0'5467,"8"3"-3497,4 1-1778,0 0-1,0-1 1,0-1 0,0 0 0,1 0 0,-1-2 0,0 1 0,1-2 0,-1 1 0,0-2 0,1 1 0,-1-2 0,0 0 0,0 0 0,-1-1 0,1-1 0,-1 0-1,0 0 1,0-1 0,0 0 0,11-10 0,-21 15-148,1 1 1,-1-1-1,0 0 0,0 0 0,0 0 1,0 0-1,0 0 0,0 0 0,0 0 1,0 0-1,0 0 0,-1 0 0,1-1 1,0 1-1,-1 0 0,1 0 0,-1-1 1,1 1-1,-1 0 0,0-1 0,1 1 0,-1-1 1,0 1-1,0-2 0,-1 2-7,0 0 1,0 0-1,1 0 0,-1 0 0,0 0 1,-1 0-1,1 1 0,0-1 0,0 0 1,0 1-1,0-1 0,0 1 1,-1-1-1,1 1 0,0 0 0,0-1 1,-1 1-1,1 0 0,0 0 0,-2 0 1,-9-1 53,1 1 0,0 0 0,-1 1 0,-19 4 0,17-1-27,-1 1 0,1 1 1,0 0-1,-24 15 0,32-18-46,1 0 0,-1 1 0,1 0 0,0 0 0,0 1-1,0-1 1,1 1 0,-1 0 0,1 1 0,0-1 0,1 1-1,-1-1 1,-3 11 0,6-15-27,1 1 1,-1-1-1,1 1 1,0-1-1,0 0 1,0 1-1,0-1 0,0 1 1,0-1-1,0 0 1,0 1-1,0-1 1,0 1-1,1-1 0,-1 0 1,1 1-1,-1-1 1,1 0-1,0 1 1,-1-1-1,1 0 1,0 0-1,1 2 0,1-1-49,-1 0-1,1 0 0,-1 0 0,1 0 0,0-1 1,-1 0-1,1 1 0,0-1 0,0 0 0,5 1 1,7 1-641,0-1 0,0-1 0,23 0 0,-36-1 503,36 0-5799,3-2-4217</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5.096"/>
    </inkml:context>
    <inkml:brush xml:id="br0">
      <inkml:brushProperty name="width" value="0.025" units="cm"/>
      <inkml:brushProperty name="height" value="0.025" units="cm"/>
    </inkml:brush>
  </inkml:definitions>
  <inkml:trace contextRef="#ctx0" brushRef="#br0">1 124 7687,'0'0'2354,"12"1"-1259,-3-1-984,4 1 678,1-1-1,0 0 0,25-4 0,-36 3-399,0 1-1,0-1 1,0 1 0,0-1 0,0 0 0,0 0 0,-1 0-1,1-1 1,0 1 0,-1-1 0,1 1 0,-1-1 0,1 0-1,-1 0 1,0 0 0,0 0 0,0 0 0,0-1 0,0 1-1,0-1 1,-1 1 0,1-1 0,-1 1 0,0-1 0,0 0-1,2-4 1,-3 6-246,0 0 0,0 0 0,0 0 0,1 0 0,-1 0 1,0 0-1,0 0 0,0 1 0,-1-1 0,1 0 0,0 0 0,0 0 0,0 0 0,-1 0 0,1 0 0,0 1 0,-1-1 0,1 0 0,-1 0 0,1 1 0,-1-1 0,1 0 0,-1 0 0,0 1 1,1-1-1,-1 1 0,0-1 0,-1 0 0,0 0 10,0 0 0,-1 0 1,1 0-1,0 1 0,-1-1 0,1 1 1,-1 0-1,1 0 0,-1-1 0,-3 2 1,-1-1-22,1 1 0,-1 0 0,1 1 0,0-1 1,0 1-1,-1 1 0,-9 4 0,9-2-34,1 1 0,-1-1 0,1 1 0,1 0 1,-8 9-1,11-12-74,0 0 0,0-1 0,0 1 1,1 0-1,-1 0 0,1 1 1,0-1-1,0 0 0,0 0 0,0 1 1,0-1-1,1 1 0,-1-1 0,1 1 1,0 4-1,0-7-24,1-1 0,-1 1 0,1-1 0,-1 1 0,1-1 0,-1 1 0,1-1 0,-1 1 0,1-1 0,0 0 0,-1 1 0,1-1 0,0 0 0,-1 0 0,1 1 0,0-1 0,-1 0 0,1 0 0,0 0 0,-1 0 0,1 0 0,0 0 0,-1 0 0,1 0 0,0 0 0,-1 0 0,1 0 0,0 0 0,0-1 0,-1 1 0,1 0 0,-1 0 0,1-1 0,0 1 0,-1 0 0,1-1 0,-1 1 0,2-1 0,25-14 0,-10 2 0,-1 0 0,-1 0 0,0-2 0,-1 0 0,-1-1 0,0 0 0,16-28 0,-45 113 0,-4 17 39,19-78-78,0 0 1,0-1-1,1 1 0,0 0 1,0 0-1,1 0 1,0-1-1,0 1 1,3 9-1,-3-15-162,0 0 1,1 1-1,-1-1 1,1 0-1,-1 0 0,1 0 1,0-1-1,0 1 1,-1 0-1,1-1 1,1 1-1,-1-1 0,0 0 1,0 1-1,0-1 1,1 0-1,-1 0 0,0-1 1,1 1-1,-1 0 1,1-1-1,-1 1 1,1-1-1,-1 0 0,1 0 1,-1 0-1,1 0 1,-1-1-1,1 1 0,-1-1 1,1 1-1,-1-1 1,5-2-1,3 0-1037,0 0 0,0-1 0,0-1 0,0 1 0,-1-2-1,15-10 1,13-17-4901,-1-3-1836</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5.441"/>
    </inkml:context>
    <inkml:brush xml:id="br0">
      <inkml:brushProperty name="width" value="0.025" units="cm"/>
      <inkml:brushProperty name="height" value="0.025" units="cm"/>
    </inkml:brush>
  </inkml:definitions>
  <inkml:trace contextRef="#ctx0" brushRef="#br0">190 235 10186,'0'0'5504,"-10"4"-3535,-13 5-194,0 1 0,-33 22 0,50-29-1405,1 0 1,0 0 0,-1 1 0,1-1 0,1 1-1,-1 1 1,0-1 0,1 1 0,0 0-1,0 0 1,1 0 0,-1 0 0,1 0 0,0 1-1,0 0 1,1-1 0,0 1 0,-2 8-1,4-13-341,0-1 0,0 1 0,0 0 0,0 0 0,0-1 0,0 1 0,0 0 0,0 0 0,1-1 0,-1 1 0,0 0 0,0 0 0,1-1 0,-1 1 0,0 0 0,1-1 0,-1 1 0,1 0 0,-1-1 0,1 1 0,-1-1 0,1 1-1,0-1 1,-1 1 0,1-1 0,-1 1 0,2 0 0,24 1 232,-16-3-239,-1-1 1,0 0 0,0-1 0,11-5 0,6-5-20,0-2 0,-1-1 1,-1-1-1,-1-1 1,0-1-1,-1 0 1,-1-2-1,-1-1 0,-1-1 1,-1 0-1,-1-1 1,-1-1-1,15-31 1,-31 55-3,3-4 7,0 0 1,-1-1 0,1 1-1,-1 0 1,-1-1-1,1 1 1,-1-1-1,0 0 1,0 0-1,0 1 1,-1-1-1,0-6 1,-1 12 7,0 0 0,0 0 0,0 0 1,0 0-1,0 1 0,0-1 0,0 0 1,0 1-1,0-1 0,0 1 0,0-1 1,0 1-1,0-1 0,1 1 0,-1-1 1,0 1-1,0 0 0,1 0 0,-1-1 1,0 1-1,1 0 0,-2 1 0,-16 26 146,1 1 0,1 0 0,1 2 0,2 0 0,-11 35 0,20-55-155,1-1 0,-1 1 0,2 0-1,0 0 1,0 0 0,0 15 0,2-25-9,1-1 0,-1 1 1,0 0-1,0-1 0,0 1 0,0 0 1,1-1-1,-1 1 0,0 0 0,0-1 1,1 1-1,-1-1 0,1 1 0,-1-1 1,0 1-1,1-1 0,-1 1 0,1-1 1,-1 1-1,1-1 0,0 1 0,-1-1 1,1 0-1,-1 1 0,1-1 0,0 0 1,-1 1-1,1-1 0,1 0 0,29 2-271,27-15-1622,1-14-8963,-31 10 2861</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6.067"/>
    </inkml:context>
    <inkml:brush xml:id="br0">
      <inkml:brushProperty name="width" value="0.025" units="cm"/>
      <inkml:brushProperty name="height" value="0.025" units="cm"/>
    </inkml:brush>
  </inkml:definitions>
  <inkml:trace contextRef="#ctx0" brushRef="#br0">259 0 12556,'0'0'8915,"-11"13"-5958,2-3-2642,-10 10 1866,-29 42 1,43-54-1908,0 0 1,1-1-1,0 2 0,0-1 1,1 0-1,0 1 1,0 0-1,1-1 0,0 1 1,0 0-1,1 10 1,2 3-248,1 1 0,9 36 0,-6-34-17,4 45 0,-9-55 7,-1 0-1,0 0 1,0-1 0,-1 1-1,-1-1 1,-1 1 0,-6 16 0,9-27-13,0 0 0,-1-1 0,0 1 0,1 0 0,-1-1 1,-1 1-1,1-1 0,0 0 0,-1 0 0,0 0 0,1 0 1,-1 0-1,-1 0 0,1-1 0,0 1 0,0-1 0,-1 0 1,1 0-1,-1-1 0,0 1 0,0-1 0,0 1 0,1-1 1,-1 0-1,0-1 0,0 1 0,0-1 0,0 1 0,-1-1 1,1 0-1,-5-1 0,7 0-4,0 0 0,0 0 0,-1-1 0,1 1 0,0 0 0,1-1 0,-1 1 0,0-1 0,0 0 0,1 1 0,-1-1 0,1 0 0,-1 0 0,1 0 0,0 0 0,0 0 0,0 0 0,0-1 0,0 1 0,0 0 0,0-1 0,1 1 0,0 0 0,-1-1 0,1 1 0,0 0 0,0-1 0,0-3 0,0-6 0,0 1 0,1 0 0,0-1 0,5-20 0,-2 19 0,1-1 0,1 2 0,0-1 0,1 1 0,0 0 0,1 0 0,0 1 0,1 0 0,14-14 0,15-11 0,51-38 0,-13 12 0,-60 48 0,-5 6 0,-1 0 0,-1-1 0,1-1 0,-2 1 0,1-1 0,-1-1 0,10-16 0,-41 71 0,17-34 0,0 0 0,1 1 0,0-1 0,1 1 0,0 1 0,0-1 0,1 0 0,-2 20 0,5-30 0,0-1 0,0 1 0,0 0 0,0 0 0,0 0 0,0 0 0,0-1 0,0 1 0,0 0 0,0 0 0,1 0 0,-1-1 0,0 1 0,1 0 0,-1 0 0,0 0 0,1-1 0,-1 1 0,1 0 0,-1-1 0,1 1 0,0-1 0,-1 1 0,1 0 0,0-1 0,-1 1 0,1-1 0,0 0 0,-1 1 0,1-1 0,0 1 0,0-1 0,-1 0 0,1 0 0,0 0 0,0 1 0,0-1 0,0 0 0,-1 0 0,1 0 0,0 0 0,0 0 0,0 0 0,0 0 0,-1-1 0,1 1 0,0 0 0,0 0 0,0-1 0,-1 1 0,1 0 0,0-1 0,1 0 0,42-23 0,-11-5 0,0-2 0,-3-1 0,33-44 0,-82 129 0,12-40 0,3-6 0,0 0 0,1 0 0,-1 0 0,1 1 0,1 0 0,0-1 0,0 1 0,0 0 0,1 0 0,0 0 0,0 12 0,3-19-411,0-1-1,0 0 1,0 1-1,0-1 1,0 0 0,0 0-1,0 0 1,0 0-1,0-1 1,0 1-1,0-1 1,0 1 0,0-1-1,4-1 1,15-10-7095</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6.898"/>
    </inkml:context>
    <inkml:brush xml:id="br0">
      <inkml:brushProperty name="width" value="0.025" units="cm"/>
      <inkml:brushProperty name="height" value="0.025" units="cm"/>
    </inkml:brush>
  </inkml:definitions>
  <inkml:trace contextRef="#ctx0" brushRef="#br0">150 13 5605,'0'0'24925,"-8"-4"-24386,4 2-467,0 1 0,0 0 0,0 0 0,0 0 0,0 0 0,0 0-1,0 1 1,-1 0 0,1 0 0,0 0 0,-8 1 0,-54 17 715,47-12-739,146-5-48,-123-1 0,0 1 0,0 0 0,0 0 0,1 0 0,-2 1 0,1-1 0,0 1 0,0 0 0,0 0 0,-1 0 0,1 1 0,-1-1 0,0 1 0,0 0 0,0 0 0,0 0 0,0 0 0,-1 0 0,1 1 0,-1-1 0,0 1 0,0 0 0,0-1 0,0 1 0,-1 0 0,0 0 0,1 0 0,-2 1 0,1-1 0,0 0 0,-1 0 0,0 0 0,0 0 0,0 1 0,0-1 0,-1 0 0,-1 6 0,1-7 0,-1 0 0,1-1 0,-1 1 0,0-1 0,1 0 0,-1 0 0,-1 1 0,1-1 0,0 0 0,0-1 0,-1 1 0,1 0 0,-1-1 0,1 1 0,-1-1 0,0 0 0,1 0 0,-1 0 0,0 0 0,0 0 0,0-1 0,0 1 0,0-1 0,0 0 0,0 0 0,-3 0 0,-3 0 0,1 0 0,-1 0 0,1-1 0,-1 0 0,1 0 0,-1-1 0,-15-5 0,21 6-28,1 0 0,-1 0 1,0-1-1,0 1 0,1-1 0,-1 1 1,1-1-1,-1 0 0,1 0 0,0 0 1,-1 0-1,1 0 0,0-1 0,-2-2 1,4 4 1,0 1 1,0-1-1,0 0 1,0 1-1,0-1 1,0 0 0,0 1-1,0-1 1,0 1-1,0-1 1,1 0-1,-1 1 1,0-1-1,0 1 1,0-1 0,1 1-1,-1-1 1,0 0-1,1 1 1,-1-1-1,1 1 1,-1 0-1,1-2 1,24-13-934,-4 6-2986,-1 0 0,34-23 0,-19 5-2093</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7.258"/>
    </inkml:context>
    <inkml:brush xml:id="br0">
      <inkml:brushProperty name="width" value="0.025" units="cm"/>
      <inkml:brushProperty name="height" value="0.025" units="cm"/>
    </inkml:brush>
  </inkml:definitions>
  <inkml:trace contextRef="#ctx0" brushRef="#br0">106 59 10954,'5'-8'3881,"2"-4"-2669,18-26 3027,-23 44 1950,-3 32-4328,-8 6-1491,-3 8 442,3 1 1,2 0-1,2 0 0,3 82 0,11-111-756,-9-24-64,1 1 0,-1 0-1,0-1 1,1 1 0,-1-1 0,1 1-1,-1-1 1,1 1 0,-1-1 0,1 1-1,-1-1 1,1 0 0,-1 1 0,1-1-1,0 0 1,-1 0 0,1 1 0,-1-1-1,1 0 1,0 0 0,-1 0 0,1 0-1,0 0 1,-1 0 0,1 0 0,0 0-1,0 0 1,-1 0 0,1 0 0,0 0 0,-1 0-1,1 0 1,0-1 0,0 0-177,0 0 0,-1 0 0,1 0 0,-1 0 0,1 0 0,-1 0 0,0 0 0,1 0 1,-1 0-1,0 0 0,0 0 0,1 0 0,-1 0 0,0 0 0,0-1 0,-1 1 0,1 0 0,0 0 0,0 0 1,0 0-1,-1 0 0,1 0 0,0 0 0,-2-2 0,-9-26-2068,-6 1 704,-41-67-392,14 40 8976,126 61-4371,-23-2-3803,2-5-7983,-32-5-3941</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8.254"/>
    </inkml:context>
    <inkml:brush xml:id="br0">
      <inkml:brushProperty name="width" value="0.025" units="cm"/>
      <inkml:brushProperty name="height" value="0.025" units="cm"/>
    </inkml:brush>
  </inkml:definitions>
  <inkml:trace contextRef="#ctx0" brushRef="#br0">210 0 9865,'0'0'11964,"1"9"-9749,2 21-1102,-2 0 0,-2 0-1,0 0 1,-8 35 0,-2 73 968,11-134-2018,4 53 580,-4-55-631,0-1 0,0 1 0,1-1 0,-1 1 0,0-1 0,1 1 0,-1-1 0,1 1 0,0-1 0,-1 1 0,1-1 0,0 0 0,0 1 0,0-1 0,0 0 0,0 0 0,0 0 0,0 0 0,1 0 0,-1 0 0,0 0 0,0 0 0,1 0 0,-1 0 0,1-1 0,-1 1 0,1-1 0,-1 1 0,1-1 0,1 1 0,-2-1-33,-1-1-1,1 1 1,-1 0-1,1 0 1,-1-1-1,0 1 1,1-1-1,-1 1 1,0 0-1,1-1 1,-1 1-1,0-1 1,1 1-1,-1-1 1,0 1 0,0-1-1,0 1 1,1-1-1,-1 1 1,0-1-1,0 1 1,0-1-1,0 0 1,0 1-1,0-1 1,0 1-1,0-1 1,0 1 0,0-1-1,0 1 1,-1-1-1,1 1 1,0-1-1,0 1 1,-1-2-1,-8-22-1847,-5 5-225,-1 1 0,-1 1 0,0 0 1,-34-26-1,-10-9 663,48 41 2099,2-1-1,-19-24 0,29 36-552,0 0-1,-1 0 1,1-1-1,0 1 1,0 0-1,0 0 1,0 0 0,0 0-1,0-1 1,-1 1-1,1 0 1,0 0-1,0 0 1,0-1-1,0 1 1,0 0 0,0 0-1,0 0 1,0-1-1,0 1 1,0 0-1,0 0 1,0 0-1,0-1 1,0 1-1,0 0 1,0 0 0,0 0-1,0-1 1,1 1-1,-1 0 1,0 0-1,0 0 1,0-1-1,0 1 1,0 0 0,0 0-1,1 0 1,-1 0-1,0-1 1,0 1-1,0 0 1,0 0-1,1 0 1,13-2 1203,18 7-766,-20-3-573,144 26 566,-103-22-3324,1-3-3422,-11-2-3787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19.759"/>
    </inkml:context>
    <inkml:brush xml:id="br0">
      <inkml:brushProperty name="width" value="0.025" units="cm"/>
      <inkml:brushProperty name="height" value="0.025" units="cm"/>
    </inkml:brush>
  </inkml:definitions>
  <inkml:trace contextRef="#ctx0" brushRef="#br0">116 1 3940,'0'0'24893,"4"3"-24568,-3-1-287,0 0 0,0-1 0,0 1 0,0 0 0,0 0 0,-1 0 0,1 0 0,-1 0 0,1 0 0,-1 0 0,0 0-1,0 0 1,0 0 0,0 0 0,0 0 0,0 0 0,0 0 0,-1 0 0,1-1 0,-1 1 0,0 0 0,1 0 0,-1 0 0,0 0 0,0 0 0,-2 2-1,-41 68 482,15-27-364,21-32-127,1 2 0,1-1 1,0 1-1,1 0 0,1 0 0,-3 19 1,6-31-56,0 0 1,1 1-1,0-1 1,-1 1 0,2-1-1,-1 1 1,0-1 0,1 1-1,-1-1 1,1 0-1,0 1 1,0-1 0,0 0-1,1 1 1,-1-1-1,1 0 1,0 0 0,-1 0-1,1 0 1,1-1 0,-1 1-1,0 0 1,1-1-1,-1 0 1,1 0 0,0 1-1,0-1 1,0-1-1,0 1 1,0 0 0,0-1-1,0 0 1,6 2 0,2 0-1234,0-1 0,1 0 1,19 1-1,13-5-8136,-20-2-432</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8.608"/>
    </inkml:context>
    <inkml:brush xml:id="br0">
      <inkml:brushProperty name="width" value="0.025" units="cm"/>
      <inkml:brushProperty name="height" value="0.025" units="cm"/>
    </inkml:brush>
  </inkml:definitions>
  <inkml:trace contextRef="#ctx0" brushRef="#br0">208 24 20916,'-11'0'2610,"-10"0"-1181,0 1 0,-1 1 0,-23 6 0,38-7-1108,0 1 0,0 0 0,1 1 0,-1 0 0,1 0 0,-12 7-1,16-8-272,-1-1 0,1 1-1,0 0 1,0 0-1,0 0 1,0 1 0,0-1-1,1 0 1,-1 1-1,1-1 1,-1 1 0,1-1-1,0 1 1,0 0-1,0 0 1,0-1 0,0 7-1,1-8-42,0 0 0,0 0 0,0 0 0,0 0 0,0 0 0,0 0 0,0 0 0,1 0 0,-1 0 0,0 0 0,1 0 0,-1 0 0,0 0-1,1 0 1,0 0 0,-1 0 0,1 0 0,-1 0 0,1 0 0,0-1 0,0 1 0,0 0 0,-1-1 0,1 1 0,0 0 0,1 0 0,34 9 132,39-12 14,-66 0-151,-1 1 0,1-2 0,-1 1 0,1-1 0,-1 0 0,0-1 0,0 0 0,-1 0 0,11-7 0,-15 9 0,1-1 0,-1 0 0,1 0 0,-1 0 0,0 0 0,0-1 0,0 1 0,0-1 0,-1 0 0,0 1 0,1-1 0,-1 0 0,-1-1 0,1 1 0,-1 0 0,1 0 0,-1-1 0,0 1 0,0-8 0,-2 11-7,0-1 0,0 1 0,0-1 0,-1 1 0,1-1 0,0 1 0,-1 0 0,1 0 0,-1 0 0,1 0 0,-1 0 0,0 0 0,1 0 0,-1 0 0,0 1 0,0-1 0,1 1 0,-1-1 0,0 1 0,0 0 0,0-1 0,0 1 0,1 0 0,-1 0 0,-3 1 0,2-2-60,-1 1-1,1 0 1,0 0-1,-1 0 0,1 0 1,0 0-1,0 1 1,-1-1-1,1 1 0,0 0 1,0 0-1,0 0 0,0 1 1,-5 2-1,8-4-42,-1 0 0,1 0-1,0 0 1,0 1 0,0-1 0,0 0-1,0 0 1,-1 0 0,1 0 0,0 1-1,0-1 1,0 0 0,0 0-1,0 0 1,0 0 0,0 1 0,0-1-1,0 0 1,0 0 0,0 0 0,0 0-1,0 1 1,0-1 0,0 0-1,0 0 1,0 0 0,0 1 0,0-1-1,0 0 1,0 0 0,0 0 0,0 0-1,0 1 1,0-1 0,0 0-1,1 0 1,-1 0 0,0 0 0,0 0-1,0 1 1,0-1 0,0 0 0,0 0-1,1 0 1,-1 0 0,0 0 0,0 0-1,0 0 1,0 1 0,1-1-1,-1 0 1,0 0 0,0 0 0,1 0-1,11 1-5897,-9-2 5269,21 1-8667</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9.090"/>
    </inkml:context>
    <inkml:brush xml:id="br0">
      <inkml:brushProperty name="width" value="0.025" units="cm"/>
      <inkml:brushProperty name="height" value="0.025" units="cm"/>
    </inkml:brush>
  </inkml:definitions>
  <inkml:trace contextRef="#ctx0" brushRef="#br0">66 44 19090,'0'0'8872,"0"8"-7323,-3 46-722,-2-1 0,-23 103 1,-1 1-54,29-157-774,0 0 0,0 0 0,0 0 0,0 0 0,0 0 0,0 0 0,1 0 0,-1 0 0,0 0 0,0 0 0,0 0 0,0 0 0,0 0 0,0 0 0,0 0 0,1 0 0,-1 0 0,0 0 0,0 0 0,0 0 0,0 0 0,0 1 0,0-1 0,0 0 0,0 0 0,0 0 0,1 0 0,-1 0 0,0 0 0,0 0 0,0 0 0,0 0 0,0 1 0,0-1 0,0 0 0,0 0 0,0 0 0,0 0 0,0 0 0,0 0 0,0 0 0,0 1 0,0-1 0,0 0 0,0 0 0,12-19 0,12-31 0,31-86 0,-31 73 0,48-91 0,-69 149 0,0 0 0,0 1 0,0 0 0,0-1 0,1 1 0,0 0 0,0 1 0,0-1 0,0 1 0,6-4 0,-9 7 0,0-1 0,1 0 0,-1 1 0,1-1 0,-1 1 0,1-1 0,-1 1 0,1 0 0,-1 0 0,1 0 0,-1 0 0,1 0 0,0 0 0,-1 0 0,1 0 0,-1 0 0,1 1 0,-1-1 0,1 1 0,-1-1 0,1 1 0,-1 0 0,0-1 0,1 1 0,-1 0 0,0 0 0,0 0 0,1 0 0,-1 0 0,0 0 0,0 0 0,0 1 0,0-1 0,0 0 0,-1 1 0,1-1 0,0 0 0,0 2 0,1 0 0,1 1 0,-1-1 0,-1 1 0,1-1 0,0 1 0,-1 0 0,0 0 0,0 0 0,0-1 0,0 1 0,0 0 0,-1 0 0,0 0 0,0 0 0,0 0 0,0 0 0,-1 0 0,0 0 0,1 0 0,-1 0 0,-3 7 0,1-7 0,0 0 0,0 0 0,0-1 0,-1 1 0,1-1 0,-1 0 0,0 1 0,0-2 0,0 1 0,0 0 0,0-1 0,-1 0 0,1 0 0,-1 0 0,0 0 0,1-1 0,-8 1 0,-3 2 0,1-2 0,-1 0 0,-18 0 0,33-2-5,-1 0 0,1 0-1,-1 0 1,0 0 0,1 0 0,-1 0-1,1 0 1,-1 0 0,1 0 0,-1 0 0,1 0-1,-1-1 1,1 1 0,-1 0 0,1 0 0,-1 0-1,1-1 1,0 1 0,-1 0 0,1-1-1,-1 1 1,1 0 0,0-1 0,-1 1 0,1 0-1,0-1 1,-1 1 0,1-1 0,0 1 0,-1-1-1,1 1 1,0-1 0,0 1 0,0-1-1,0 1 1,-1-1 0,1 1 0,0-1 0,0 1-1,0-1 1,0 1 0,0-1 0,0 1 0,0-1-1,0 1 1,1-1 0,-1 1 0,0-1-1,0 1 1,0-1 0,0 1 0,1-1 0,-1 0-1,19-25-2237,7 6-3608,5 2-2813</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0.378"/>
    </inkml:context>
    <inkml:brush xml:id="br0">
      <inkml:brushProperty name="width" value="0.025" units="cm"/>
      <inkml:brushProperty name="height" value="0.025" units="cm"/>
    </inkml:brush>
  </inkml:definitions>
  <inkml:trace contextRef="#ctx0" brushRef="#br0">1 37 15150,'0'-1'4816,"9"-5"-2270,12-1-1264,1 1 0,1 1 0,-1 0-1,1 2 1,0 1 0,0 1 0,25 1 0,-47 0-1282,0 0 0,1-1 0,-1 1 0,0 0 0,1 0 0,-1 0 0,0 0 0,1 1 0,-1-1 0,0 0 0,0 1 0,1-1 0,-1 0 0,0 1 0,0-1 0,0 1 0,0 0 0,0-1 0,1 1 0,-1 0 0,0 0 0,0 0 0,-1 0 0,1 0 0,0 0 0,0 0 0,0 0 0,-1 0 0,1 0 0,0 0 0,-1 0 0,1 0 0,-1 1 0,0-1 0,1 0 0,-1 0 0,0 1 0,0-1 0,1 0 0,-1 1 0,0-1 0,-1 0 0,1 0 0,0 1 0,0-1 0,-1 3 0,-1 2 0,0 0 0,0 0 0,0 0 0,-1 0 0,0-1 0,0 1 0,-1-1 0,-6 9 0,-12 9 0,-2-1 0,0-1 0,-35 23 0,24-18 0,35-26 0,0 0 0,0 0 0,0 0 0,-1 1 0,1-1 0,0 0 0,0 0 0,0 0 0,-1 0 0,1 0 0,0 0 0,0 1 0,0-1 0,0 0 0,0 0 0,-1 0 0,1 0 0,0 1 0,0-1 0,0 0 0,0 0 0,0 0 0,0 1 0,0-1 0,0 0 0,0 0 0,0 0 0,0 1 0,0-1 0,0 0 0,0 0 0,0 0 0,0 1 0,0-1 0,0 0 0,0 0 0,0 0 0,0 1 0,0-1 0,0 0 0,0 0 0,0 0 0,0 1 0,1-1 0,-1 0 0,0 0 0,0 0 0,0 0 0,0 1 0,0-1 0,1 0 0,-1 0 0,0 0 0,0 0 0,0 0 0,1 0 0,-1 0 0,0 0 0,0 1 0,0-1 0,1 0 0,-1 0 0,0 0 0,27 4 0,47-3 0,-59-1 0,79 0-448,16 0-5168,-68 0-7794</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2.006"/>
    </inkml:context>
    <inkml:brush xml:id="br0">
      <inkml:brushProperty name="width" value="0.025" units="cm"/>
      <inkml:brushProperty name="height" value="0.025" units="cm"/>
    </inkml:brush>
  </inkml:definitions>
  <inkml:trace contextRef="#ctx0" brushRef="#br0">57 47 5573,'0'0'9615,"-8"-6"-7822,-3-5-1090,-6-4 118,-3 1 5263,20 16-5823,1 0 0,-1 1 0,1-1 0,0 0 0,0 0 1,0 1-1,1-1 0,-1 0 0,0 0 0,1 0 0,-1 0 1,1-1-1,0 1 0,-1 0 0,1-1 0,3 3 0,37 24 271,-36-24-176,193 99 724,-23-14-243,55 63-274,-31-20-192,-181-122-371,0-1 0,38 13 0,-39-16 0,0 1 0,-1 0 0,29 17 0,-79-27-299,-38-36-10591,39 21 2861</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2.503"/>
    </inkml:context>
    <inkml:brush xml:id="br0">
      <inkml:brushProperty name="width" value="0.025" units="cm"/>
      <inkml:brushProperty name="height" value="0.025" units="cm"/>
    </inkml:brush>
  </inkml:definitions>
  <inkml:trace contextRef="#ctx0" brushRef="#br0">407 447 9929,'0'0'4389,"0"8"-2323,0-8-1909,5 39 1432,6-15 1105,-11-23-2407,1-1 1,0 1-1,-1 0 0,1 0 0,0-1 1,0 1-1,-1 0 0,1-1 1,0 1-1,0-1 0,0 1 1,0-1-1,0 1 0,0-1 1,0 0-1,0 1 0,0-1 0,0 0 1,0 0-1,1 0 0,-9-14 1785,-183-202 1566,154 178-3438,-107-100-200,87 86 0,55 51 0,1 1 0,-1 0 0,1-1 0,-1 1 0,1 0 0,-1-1 0,0 1 0,1-1 0,0 1 0,-1-1 0,1 1 0,-1-1 0,1 0 0,0 1 0,-1-1 0,1 1 0,0-1 0,0 0 0,-1 1 0,1-1 0,0 0 0,0 1 0,0-1 0,0 0 0,0 1 0,0-1 0,0 0 0,0 1 0,0-1 0,0 0 0,0 0 0,1 1 0,-1-1 0,0 1 0,1-2 0,0 1 0,1 0 0,-1 0 0,1 0 0,0 0 0,-1 0 0,1 0 0,0 1 0,0-1 0,0 1 0,-1-1 0,1 1 0,3-1 0,70-1 0,-66 2 0,21 2-3,1 2 0,0 1-1,36 11 1,-35-8-194,0-1 1,58 5-1,-86-12-138,0 0 0,0 0 1,0 0-1,0 0 0,0-1 1,0 0-1,0 1 1,0-1-1,-1-1 0,1 1 1,0 0-1,-1-1 0,7-4 1,-8 4-239,0 0 0,0 0 0,0 0 0,0 0 0,0 0 0,-1-1 1,1 1-1,-1 0 0,1-1 0,-1 1 0,0-1 0,0 0 0,0-3 0,5-33-10909</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4.979"/>
    </inkml:context>
    <inkml:brush xml:id="br0">
      <inkml:brushProperty name="width" value="0.025" units="cm"/>
      <inkml:brushProperty name="height" value="0.025" units="cm"/>
    </inkml:brush>
  </inkml:definitions>
  <inkml:trace contextRef="#ctx0" brushRef="#br0">1 3004 8264,'0'0'10543,"8"-6"-9160,238-159 2910,152-65-3136,-314 185-1130,441-217 133,-395 207-139,530-248 278,-621 282-307,614-326 230,17 31 515,713-322-609,-816 368-97,-151 74-25,-350 167 5,77-22 0,-52 20-12,-85 29 34,12-7-582,-10-3-2591,-4-4-2103</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6.116"/>
    </inkml:context>
    <inkml:brush xml:id="br0">
      <inkml:brushProperty name="width" value="0.025" units="cm"/>
      <inkml:brushProperty name="height" value="0.025" units="cm"/>
    </inkml:brush>
  </inkml:definitions>
  <inkml:trace contextRef="#ctx0" brushRef="#br0">179 1 8008,'0'0'22026,"-4"15"-21455,-13 32-211,-2-1 1,-2-1-1,-32 51 0,40-73-260,6-14-102,1 0 1,0 1 0,0 0 0,1 0-1,1 1 1,0-1 0,0 1 0,1 0-1,0 0 1,-1 12 0,4-23-90,0 0 0,0 1 0,0-1 1,0 0-1,0 1 0,0-1 0,0 0 0,0 1 1,0-1-1,0 0 0,0 0 0,1 1 0,-1-1 1,0 0-1,0 1 0,0-1 0,0 0 0,0 0 1,1 1-1,-1-1 0,0 0 0,0 0 0,0 1 0,1-1 1,-1 0-1,0 0 0,0 0 0,0 0 0,1 1 1,-1-1-1,0 0 0,1 0 0,-1 0 0,0 0 1,0 0-1,1 0 0,-1 0 0,0 0 0,1 0 1,-1 0-1,1 0 0,15-6-3261,11-15-2561,-6-8-1609,0-10-3689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6.457"/>
    </inkml:context>
    <inkml:brush xml:id="br0">
      <inkml:brushProperty name="width" value="0.025" units="cm"/>
      <inkml:brushProperty name="height" value="0.025" units="cm"/>
    </inkml:brush>
  </inkml:definitions>
  <inkml:trace contextRef="#ctx0" brushRef="#br0">105 1 13004,'0'0'10383,"3"11"-8973,4 22-197,4 59 0,-9-60-1052,2-1-1,0 0 1,2-1 0,13 39 0,-13-58-1257</inkml:trace>
  <inkml:trace contextRef="#ctx0" brushRef="#br0" timeOffset="1">0 196 11627,'0'0'14253,"66"-31"-14156,-32 31-161,1 0-2018,0-4-3268,1-1-4483</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6.793"/>
    </inkml:context>
    <inkml:brush xml:id="br0">
      <inkml:brushProperty name="width" value="0.025" units="cm"/>
      <inkml:brushProperty name="height" value="0.025" units="cm"/>
    </inkml:brush>
  </inkml:definitions>
  <inkml:trace contextRef="#ctx0" brushRef="#br0">210 1 4420,'0'0'17991,"-10"1"-14911,1 1-2582,0 1-1,0 0 1,0 1 0,1 0 0,-1 0 0,1 1 0,0 0-1,-10 8 1,12-9-308,0 1-1,0 0 1,0 0 0,1 0-1,0 1 1,0 0-1,0 0 1,1 1 0,0-1-1,0 1 1,1-1-1,-5 15 1,8-20-190,0-1 0,0 1 0,0 0 0,0-1 0,0 1 0,1 0 0,-1-1 0,0 1 0,0 0 0,1-1 0,-1 1 0,0-1 0,1 1 0,-1-1 0,0 1 0,1 0 0,-1-1 0,1 1 0,-1-1 0,1 0 0,-1 1 0,1-1 0,0 1 0,-1-1 0,1 0 0,-1 0 0,1 1 0,0-1 0,-1 0 0,1 0-1,0 0 1,-1 1 0,1-1 0,0 0 0,-1 0 0,1 0 0,0 0 0,-1 0 0,2-1 0,39 1-37,-29 0-37,-1 0-78,1 0 1,-1 1-1,0 1 1,0 0-1,0 0 1,0 1-1,0 0 1,18 9-1,-26-10 139,0 0 0,1-1 0,-1 1 0,0 1 0,0-1 0,-1 0 0,1 1 0,0-1 0,-1 1 0,1 0 0,-1 0 0,0 0 0,0 0 0,0 0 0,-1 1 0,1-1 0,-1 0 0,0 1 0,0-1 0,0 1 0,0-1 0,0 1 0,-1 0 0,1-1 0,-1 1 0,0 0 0,-1 0 0,1-1 0,0 1 0,-2 5 0,0-4 46,-1 0-1,1 1 1,-1-2 0,0 1-1,0 0 1,0 0 0,-1-1 0,1 0-1,-1 0 1,0 0 0,0 0-1,-1 0 1,1-1 0,-9 5-1,-8 5 535,-43 18-1,53-25-501,0-2 0,0 1 1,-1-1-1,0-1 0,0 0 0,0-1 1,0 0-1,-19 0 0,30-2-97,0-1-1,1 1 1,-1 0-1,1 0 1,-1 0-1,0-1 1,1 1-1,-1 0 1,0-1-1,1 1 1,-1 0 0,1-1-1,-1 1 1,1-1-1,-1 1 1,1-1-1,-1 1 1,1-1-1,0 1 1,-1-1-1,1 0 1,0 1 0,-1-1-1,1 1 1,0-1-1,0 0 1,-1 1-1,1-1 1,0 0-1,0 1 1,0-1-1,0 0 1,0 1-1,0-1 1,0 0 0,0 1-1,0-1 1,1 0-1,-1 1 1,0-1-1,0 0 1,0 1-1,1-1 1,-1 0-1,0 1 1,1-2 0,17-28-3872,0 10-2337,2 0-3133</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8.308"/>
    </inkml:context>
    <inkml:brush xml:id="br0">
      <inkml:brushProperty name="width" value="0.025" units="cm"/>
      <inkml:brushProperty name="height" value="0.025" units="cm"/>
    </inkml:brush>
  </inkml:definitions>
  <inkml:trace contextRef="#ctx0" brushRef="#br0">1 0 11435,'0'0'6470,"0"8"-3603,3 19-2343,2-1 1,0 0 0,2 0 0,0 0 0,2-1-1,1 0 1,1 0 0,1-2 0,1 1-1,2-2 1,27 36 0,13 8-736,4-3 0,88 76 0,-153-140-5015,-37-13 85,11-2 165,-3-2-2305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0.101"/>
    </inkml:context>
    <inkml:brush xml:id="br0">
      <inkml:brushProperty name="width" value="0.025" units="cm"/>
      <inkml:brushProperty name="height" value="0.025" units="cm"/>
    </inkml:brush>
  </inkml:definitions>
  <inkml:trace contextRef="#ctx0" brushRef="#br0">0 0 1185,'0'0'2851</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8.661"/>
    </inkml:context>
    <inkml:brush xml:id="br0">
      <inkml:brushProperty name="width" value="0.025" units="cm"/>
      <inkml:brushProperty name="height" value="0.025" units="cm"/>
    </inkml:brush>
  </inkml:definitions>
  <inkml:trace contextRef="#ctx0" brushRef="#br0">28 633 14862,'0'0'3876,"-6"9"-2782,-15 27 91,21-36-1126,0 1-1,0-1 1,0 1 0,0-1-1,0 1 1,-1 0 0,1-1-1,0 1 1,0-1-1,0 1 1,1 0 0,-1-1-1,0 1 1,0-1-1,0 1 1,0-1 0,0 1-1,1-1 1,-1 1 0,0-1-1,1 1 1,-1-1-1,0 1 1,1-1 0,-1 1-1,0-1 1,1 1 0,-1-1-1,1 0 1,-1 1-1,1-1 1,-1 0 0,1 1-1,-1-1 1,1 0-1,-1 0 1,1 1 0,-1-1-1,1 0 1,-1 0 0,1 0-1,0 0 1,0 0-1,28 2 1775,-25-2-1504,1-1-146,0 0 0,0 0 1,0-1-1,0 0 0,0 0 1,-1 0-1,1 0 0,-1-1 1,1 0-1,-1 0 0,0 0 1,0 0-1,0-1 0,0 1 1,-1-1-1,1 0 0,-1 0 0,0-1 1,-1 1-1,1 0 0,2-6 1,9-16 275,-1-1 1,12-36-1,-25 61-436,16-42 152,-2-1 0,-2 0 0,-2-1 0,-3 0 0,-1-1 0,-2 0 0,-2 0 0,-7-69 0,2 91-219,3 24-40,18 44-66,-6-24-401,0 0-1,2-1 1,29 30-1,-30-35-283,0-1-1,2 0 1,-1-1-1,2-1 0,-1-1 1,1 0-1,0 0 0,34 10 1,-15-9-6746</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9.564"/>
    </inkml:context>
    <inkml:brush xml:id="br0">
      <inkml:brushProperty name="width" value="0.025" units="cm"/>
      <inkml:brushProperty name="height" value="0.025" units="cm"/>
    </inkml:brush>
  </inkml:definitions>
  <inkml:trace contextRef="#ctx0" brushRef="#br0">2 1 15022,'0'0'4292,"5"80"-4068,-5-39-191,0 3-546,0-1-2946,-6-8-7207</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6:23.192"/>
    </inkml:context>
    <inkml:brush xml:id="br0">
      <inkml:brushProperty name="width" value="0.025" units="cm"/>
      <inkml:brushProperty name="height" value="0.025" units="cm"/>
    </inkml:brush>
  </inkml:definitions>
  <inkml:trace contextRef="#ctx0" brushRef="#br0">1 200 8552,'0'0'6353,"10"1"-4997,174-2 2885,107-28-2122,-36 2-1449,539 1 422,-160 10-331,-220-33 1361,-133 11-876,-276 38-1288,-2 0-129,-12-14-16757</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8:48.911"/>
    </inkml:context>
    <inkml:brush xml:id="br0">
      <inkml:brushProperty name="width" value="0.025" units="cm"/>
      <inkml:brushProperty name="height" value="0.025" units="cm"/>
    </inkml:brush>
  </inkml:definitions>
  <inkml:trace contextRef="#ctx0" brushRef="#br0">0 40 5830,'0'0'17077,"5"1"-16351,466-16 4922,-86-2-4917,163 27-302,-365-6-89,367-9 604,80 2 98,-455 16-1029,-108-5-33,-1-3-1,1-4 0,76-7 1,-106-2-1324,-13-2-2288,4-8-4007</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8:51.278"/>
    </inkml:context>
    <inkml:brush xml:id="br0">
      <inkml:brushProperty name="width" value="0.025" units="cm"/>
      <inkml:brushProperty name="height" value="0.025" units="cm"/>
    </inkml:brush>
  </inkml:definitions>
  <inkml:trace contextRef="#ctx0" brushRef="#br0">1 13 8616,'0'0'10997,"13"-2"-9897,41-4-88,-1 2-1,87 5 1,125 22-13,-118-9-63,1037 83 2102,918-44-2393,-1263-116-523,-250 10 34,-484 49 193,107-11 396,-212 15-776,1 0-1,-1 0 1,1 0-1,-1 0 1,1 0-1,-1 0 1,0 0-1,1 0 1,-1 0-1,1 0 1,-1 0-1,0 0 1,1 0-1,-1 0 1,1 0-1,-1-1 1,0 1-1,1 0 1,-1 0-1,1 0 1,-1-1-1,0 1 1,1 0-1,-1-1 1,0 1-1,0 0 1,1-1-1,-1 1 1,0 0-1,0-1 1,1 1-1,-1 0 1,0-1-1,0 1 1,0-1-1,0 1 1,0 0-1,0-1 1,1 1-1,-1-1 1,0 1-1,0-1 1,-12-15-5864,7 9 3348,-10-13-6960</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05.864"/>
    </inkml:context>
    <inkml:brush xml:id="br0">
      <inkml:brushProperty name="width" value="0.025" units="cm"/>
      <inkml:brushProperty name="height" value="0.025" units="cm"/>
    </inkml:brush>
  </inkml:definitions>
  <inkml:trace contextRef="#ctx0" brushRef="#br0">0 79 6534,'0'0'1121,"10"0"2547,185-7 3597,-109 1-5615,132 8 0,87 25-61,-154-12-686,393 4 805,-139-11-186,657 20-444,485-114 17,-566 12-583,-415 69-394,-324 7-97,253 9 1180,-539-6-8007,27-5 106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03.275"/>
    </inkml:context>
    <inkml:brush xml:id="br0">
      <inkml:brushProperty name="width" value="0.025" units="cm"/>
      <inkml:brushProperty name="height" value="0.025" units="cm"/>
    </inkml:brush>
  </inkml:definitions>
  <inkml:trace contextRef="#ctx0" brushRef="#br0">563 72 6726,'0'0'4058,"0"-8"-1864,0 5-1985,0 1 1,0-1 0,0 0 0,0 1 0,0-1-1,0 0 1,-1 1 0,0-1 0,1 1 0,-1-1 0,0 1-1,0-1 1,0 1 0,-1 0 0,1-1 0,-3-2-1,2 3 47,-1 0 0,0 0 0,0 1 0,1-1 0,-1 0 0,0 1 0,-1 0-1,1 0 1,0 0 0,0 0 0,0 1 0,-1-1 0,1 1 0,0-1 0,-1 1 0,-4 1-1,-7 0-118,1 1 0,0 1 0,0 0 0,0 1 0,0 0 0,0 1 0,1 1 0,-1 0 0,2 1 0,-1 0 0,1 1 0,0 0 0,0 1 0,1 0 0,1 1 0,-13 14 0,-3 5 37,2 1 0,0 1-1,2 1 1,-34 69 0,37-62-167,2 0 0,2 0 0,1 2 1,2 0-1,2 0 0,2 1 0,2 0 0,-2 58 0,8-93-9,-1-1 0,2 0-1,-1 1 1,1-1 0,-1 0 0,2 1-1,-1-1 1,1 0 0,0 0 0,0 0-1,1 0 1,-1 0 0,1-1 0,1 1-1,-1-1 1,1 0 0,0 0 0,0 0-1,0 0 1,1-1 0,-1 0 0,1 0-1,0 0 1,1 0 0,-1-1 0,1 0-1,-1 0 1,1 0 0,0-1 0,0 0 0,0 0-1,0 0 1,1-1 0,-1 0 0,0 0-1,0-1 1,11 0 0,-3 0 157,-1 0 1,0-1-1,0-1 1,1 0-1,-1-1 1,-1 0-1,1-1 1,0 0-1,13-8 0,-6 2 134,-1-1-1,0-1 1,0-1-1,31-29 1,-17 10 119,-2-2 1,-2-2-1,-1 0 1,40-68-1,-55 80-320,-1 0 0,-1 0 0,-1-1 0,-1 0 0,-1-1-1,-2 0 1,0 0 0,-2-1 0,0 1 0,-2-1 0,-1 0 0,-4-34 0,2 52-66,0 0 1,-1 1-1,0-1 1,0 1-1,-1 0 1,0 0-1,-1 0 1,1 0-1,-7-9 1,7 13-104,1 1 0,-1 0 0,0 0 0,0 0 0,0 0 0,0 0 1,0 0-1,-1 1 0,1 0 0,-1-1 0,1 1 0,-1 1 0,0-1 0,0 0 1,0 1-1,0 0 0,0 0 0,0 0 0,-1 1 0,-7-1 0,-37 6-7179,19 4-1127</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07.993"/>
    </inkml:context>
    <inkml:brush xml:id="br0">
      <inkml:brushProperty name="width" value="0.025" units="cm"/>
      <inkml:brushProperty name="height" value="0.025" units="cm"/>
    </inkml:brush>
  </inkml:definitions>
  <inkml:trace contextRef="#ctx0" brushRef="#br0">52 2 5894,'0'0'19650,"-7"9"-18822,3-4-717,0 0 1,0 0 0,0 0 0,1 0-1,0 0 1,0 1 0,1 0 0,-1 0-1,1-1 1,1 1 0,-1 0 0,1 1-1,0-1 1,0 9 0,0-14-44,1 1 1,0-1-1,0 1 1,0-1-1,0 0 1,0 1-1,0-1 1,0 1-1,1-1 1,-1 0-1,0 1 1,1-1-1,-1 0 0,1 0 1,0 1-1,-1-1 1,1 0-1,0 0 1,0 0-1,-1 0 1,1 0-1,0 0 1,0 0-1,0 0 1,0 0-1,1 0 1,1 1-1,-2-2-13,1 0 1,-1 0-1,1-1 1,-1 1-1,1 0 1,-1-1-1,1 1 0,-1-1 1,1 1-1,-1-1 1,0 0-1,1 1 0,-1-1 1,0 0-1,0 0 1,0 0-1,0 0 0,0 0 1,0 0-1,0-1 1,0 1-1,0 0 0,0 0 1,0-1-1,0-1 1,3-4 48,-1 0 1,1-1 0,-2 1-1,1 0 1,-1-1-1,0 0 1,0-8-1,-1 15-91,-1-1 0,1 1 0,-1-1 0,0 1-1,0-1 1,0 0 0,1 1 0,-1-1 0,-1 1-1,1-1 1,0 1 0,0-1 0,-1 0 0,1 1-1,0-1 1,-1 1 0,0 0 0,1-1 0,-1 1-1,0-1 1,0 1 0,0 0 0,0-1 0,0 1-1,0 0 1,0 0 0,0 0 0,0 0-1,-1 0 1,1 0 0,0 0 0,-1 1 0,1-1-1,0 0 1,-1 1 0,1-1 0,-1 1 0,1-1-1,-1 1 1,-1-1 0,1 2-13,0-1 0,0 1 0,0 0 0,0-1 0,0 1 0,0 0 0,0 0 0,0 1 0,0-1 0,1 0 0,-1 0 0,0 1 0,1-1 0,-1 1 0,1-1 0,0 1 0,0 0 0,-1 0 0,1 0 0,0-1 0,0 1 0,1 0 0,-1 0 0,0 0 0,1 0 0,-1 0 0,1 1 0,-1-1 0,1 0 0,0 3 0,-6 68 0,6-72 0,0 0 0,-1 0 0,1 0 0,0-1 0,0 1 0,0 0 0,0 0 0,1 0 0,-1 0 0,0 0 0,0 0 0,0 0 0,1 0 0,-1 0 0,0-1 0,1 1 0,-1 0 0,1 0 0,-1 0 0,1-1 0,-1 1 0,1 0 0,0-1 0,-1 1 0,1 0 0,0-1 0,-1 1 0,1-1 0,0 1 0,0-1 0,0 1 0,0-1 0,-1 0 0,1 1 0,0-1 0,0 0 0,0 0 0,0 0 0,0 0 0,0 1 0,0-1 0,0 0 0,0-1 0,-1 1 0,1 0 0,0 0 0,2-1 0,0 0 0,1 0 0,-1 0 0,1-1 0,-1 0 0,0 1 0,1-1 0,-1 0 0,0-1 0,0 1 0,4-6 0,-2 3 0,0-1 0,-1 0 0,0 0 0,0 0 0,-1-1 0,0 1 0,0-1 0,0 0 0,-1 0 0,0 0 0,0 0 0,-1 0 0,0 0 0,0-8 0,-1 15 0,0-1 0,0 1 0,0 0 0,0 0 0,0-1 0,0 1 0,0 0 0,0 0 0,0-1 0,0 1 0,0 0 0,0 0 0,0-1 0,0 1 0,0 0 0,0 0 0,0-1 0,-1 1 0,1 0 0,0 0 0,0 0 0,0-1 0,0 1 0,0 0 0,-1 0 0,1 0 0,0 0 0,0-1 0,-1 1 0,1 0 0,0 0 0,0 0 0,0 0 0,-1 0 0,1 0 0,0 0 0,0 0 0,-1 0 0,1 0 0,0 0 0,0 0 0,-1 0 0,1 0 0,-1 0 0,-14 7 0,-10 15 0,19-12-2,1-1 0,0 1 1,0 0-1,1 1 0,0-1 0,1 1 1,1-1-1,0 1 0,0 0 0,1 0 0,0 16 1,3-15-1292,5-10-2811,3-2-3130</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1.508"/>
    </inkml:context>
    <inkml:brush xml:id="br0">
      <inkml:brushProperty name="width" value="0.025" units="cm"/>
      <inkml:brushProperty name="height" value="0.025" units="cm"/>
    </inkml:brush>
  </inkml:definitions>
  <inkml:trace contextRef="#ctx0" brushRef="#br0">27 72 10250,'0'0'2813,"2"-11"-993,6-32-69,-8 42-1641,1 0 0,-1 0-1,0 0 1,1 0 0,-1 0-1,1 0 1,-1 0 0,1 0-1,-1 0 1,1 0 0,0 0 0,-1 0-1,1 0 1,0 1 0,0-1-1,-1 0 1,3 0 0,-3 1-58,0-1 0,0 1 0,1 0 0,-1 0 1,0 0-1,1 0 0,-1 0 0,0 0 0,1 0 1,-1 0-1,0 0 0,0 0 0,1 0 0,-1 0 0,0 0 1,1 0-1,-1 0 0,0 1 0,1-1 0,-1 0 1,0 0-1,0 0 0,1 0 0,-1 1 0,0-1 1,0 0-1,1 0 0,-1 0 0,0 1 0,0-1 1,0 0-1,1 0 0,-1 1 0,0-1 0,0 0 1,0 0-1,0 1 0,0-1 0,0 0 0,0 1 1,0-1-1,1 0 0,-1 1 0,2 23 600,0-1-1,-1 1 1,-1 0-1,-2-1 1,-5 34-1,4-32-311,2-18-280,-50 628 1487,54-459-98,8 0-1,43 227 1,6-4-868,-52-310-538,-3 2 0,-11 130 0,5-204-27,-1 1 1,-1-1-1,0 0 1,-1 0-1,-1 0 1,0-1-1,-1 0 1,-1 0-1,-1 0 1,-17 26-1,25-42-71,0 1 0,0-1 0,0 1 0,-1-1 0,1 1-1,0-1 1,-1 0 0,1 1 0,0-1 0,-1 0 0,1 1 0,-1-1 0,1 0-1,0 1 1,-1-1 0,1 0 0,-1 1 0,1-1 0,-1 0 0,1 0 0,-1 0-1,1 0 1,-1 0 0,1 1 0,-1-1 0,1 0 0,-1 0 0,1 0 0,-1 0-1,0 0 1,1-1 0,-1 1 0,1 0 0,-1 0 0,-7-18-5820,3-13-4770</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2.206"/>
    </inkml:context>
    <inkml:brush xml:id="br0">
      <inkml:brushProperty name="width" value="0.025" units="cm"/>
      <inkml:brushProperty name="height" value="0.025" units="cm"/>
    </inkml:brush>
  </inkml:definitions>
  <inkml:trace contextRef="#ctx0" brushRef="#br0">1 245 9641,'0'0'6006,"12"4"-5024,12 2-479,0-1 0,-1 0 0,2-2-1,-1-1 1,46-2 0,140-20 1055,-127 10-1110,719-46 1527,5 36-1801,-20 1 106,-316-5 778,284-7-648,-721 31-417,150-7 55,-159 5-22,0-2 1,0-1-1,-1 0 0,1-2 0,25-11 0,-49 18-95,0-1 0,1 1 0,-1-1 0,0 1 0,0-1 0,0 1-1,0-1 1,0 0 0,0 0 0,0 1 0,0-1 0,0 0 0,0 0 0,-1 0 0,1 0 0,0 0 0,0-2 0,1-13-6930,-2 5-1345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0.505"/>
    </inkml:context>
    <inkml:brush xml:id="br0">
      <inkml:brushProperty name="width" value="0.025" units="cm"/>
      <inkml:brushProperty name="height" value="0.025" units="cm"/>
    </inkml:brush>
  </inkml:definitions>
  <inkml:trace contextRef="#ctx0" brushRef="#br0">38 18 4100,'0'0'23948,"3"-5"-23142,6-8-691,-8 14 215,-16 29 598,-9 18-224,21-42-651,1-1 1,1 1 0,-1 0 0,1 0 0,0 0-1,0 0 1,0 11 0,1-16-104,0 1 1,0-1 0,1 0-1,-1 1 1,0-1 0,1 1-1,-1-1 1,1 0-1,-1 0 1,1 1 0,-1-1-1,1 0 1,0 0-1,0 0 1,0 1 0,0-1-1,0 0 1,0 0-1,0 0 1,0-1 0,0 1-1,0 0 1,0 0-1,0-1 1,1 1 0,-1 0-1,0-1 1,1 1-1,-1-1 1,0 0 0,1 1-1,-1-1 1,0 0 0,1 0-1,-1 0 1,1 0-1,1 0 1,1 0-384,-3 0-45,1 0 0,0 0 0,0 0 1,-1 0-1,1 0 0,0 0 0,0 0 1,-1-1-1,1 1 0,0 0 0,0-1 1,-1 0-1,1 1 0,-1-1 1,1 0-1,0 0 0,-1 0 0,0 0 1,3-2-1,6-13-5565</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2.566"/>
    </inkml:context>
    <inkml:brush xml:id="br0">
      <inkml:brushProperty name="width" value="0.025" units="cm"/>
      <inkml:brushProperty name="height" value="0.025" units="cm"/>
    </inkml:brush>
  </inkml:definitions>
  <inkml:trace contextRef="#ctx0" brushRef="#br0">1 1 10762,'0'0'11344,"13"5"-10164,52 13 302,0-1 1,116 12-1,16 3-1909,-171-22 402,-26-10 21,0 0 0,0 0 1,1 1-1,-1-1 0,0 0 1,0 1-1,1-1 0,-1 0 1,0 1-1,0-1 0,0 0 1,1 1-1,-1-1 0,0 0 1,0 1-1,0-1 0,0 0 1,0 1-1,0-1 0,0 1 1,0-1-1,0 0 0,0 1 1,0-1-1,0 1 0,0-1 1,0 0-1,0 1 0,0-1 1,-1 0-1,1 1 0,0-1 1,0 1-1,-3 2-6,0 0 0,0-1 0,0 1 0,-1-1-1,1 1 1,0-1 0,-1 0 0,0 0 0,-5 2 0,-48 21 250,-146 73 2739,175-83-2639,1 2-1,0 1 1,1 1-1,-42 40 1,45-31-1219,17-13-1417,9-3-3914,14-8-9939</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3.268"/>
    </inkml:context>
    <inkml:brush xml:id="br0">
      <inkml:brushProperty name="width" value="0.025" units="cm"/>
      <inkml:brushProperty name="height" value="0.025" units="cm"/>
    </inkml:brush>
  </inkml:definitions>
  <inkml:trace contextRef="#ctx0" brushRef="#br0">208 422 224,'-11'7'8718,"-185"109"2733,200-121-8006,9-10-2553,5-6-612,122-150 1738,-69 81-1252,110-107 0,-179 195-763,1-2-6,1 0-1,0 0 1,1 0-1,-1 0 1,1 1-1,-1 0 1,1 0-1,0 0 1,1 0-1,-1 1 1,0 0-1,10-3 1,-14 5-4,0 0 0,0 0 1,-1 0-1,1 0 1,0 0-1,-1 1 0,1-1 1,0 0-1,0 0 1,-1 0-1,1 1 0,0-1 1,-1 0-1,1 1 1,0-1-1,-1 1 0,1-1 1,-1 0-1,1 1 1,-1 0-1,1-1 0,-1 1 1,1-1-1,-1 1 1,1-1-1,-1 1 0,0 0 1,1-1-1,-1 1 1,1 1-1,2 24-12,-2-20 24,-1 78 246,-1-45-172,6 47 0,-4-76-95,0-1 0,1 0 0,0 1 0,1-1 1,0 0-1,0 0 0,1-1 0,0 1 0,0-1 0,8 11 1,-9-16-159,-1 0 1,1-1 0,0 1-1,0 0 1,0-1 0,0 0-1,1 1 1,-1-1 0,1 0-1,6 2 1,-7-3-329,0 0 1,0 0-1,0-1 0,0 1 0,1-1 1,-1 1-1,0-1 0,0 0 0,0-1 1,1 1-1,-1 0 0,0-1 0,5-1 1,19-15-8532</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4.103"/>
    </inkml:context>
    <inkml:brush xml:id="br0">
      <inkml:brushProperty name="width" value="0.025" units="cm"/>
      <inkml:brushProperty name="height" value="0.025" units="cm"/>
    </inkml:brush>
  </inkml:definitions>
  <inkml:trace contextRef="#ctx0" brushRef="#br0">47 30 14894,'0'0'4127,"-1"13"-3706,-11 139 1402,-5 48 384,1-67 2177,37-220-3498,3 1 0,47-106 0,-66 180-899,0 1 0,1 0-1,0 0 1,0 1-1,1 0 1,1 0 0,0 0-1,0 1 1,1 1 0,11-10-1,-12 12 3,0 1-1,1 0 1,0 1-1,0 0 0,0 0 1,0 1-1,1 0 0,-1 0 1,1 1-1,0 1 0,0-1 1,0 2-1,10-1 1,-17 1 5,0 0 1,0 0 0,0 1-1,1-1 1,-1 1 0,0-1-1,0 1 1,0 0 0,0 0 0,0 0-1,3 3 1,-5-4 9,-1 1 0,1-1 0,-1 0-1,1 1 1,-1-1 0,0 1 0,1-1 0,-1 0 0,0 1 0,0-1-1,1 1 1,-1-1 0,0 1 0,0-1 0,0 1 0,0-1 0,1 1 0,-1 0-1,0-1 1,0 1 0,0-1 0,0 1 0,0-1 0,0 1 0,0-1-1,-1 2 1,-16 19 377,-9-2-113,-1-2-1,-1-1 1,-1-1 0,0-1-1,-1-2 1,0-1-1,-40 9 1,39-15-669,31-5 382,0 0-1,0 0 1,-1 0 0,1 0-1,0 0 1,0 0-1,0 0 1,0 0-1,-1 0 1,1 0-1,0 0 1,0 0-1,0 0 1,0 0-1,-1-1 1,1 1 0,0 0-1,0 0 1,0 0-1,0 0 1,0 0-1,-1 0 1,1 0-1,0-1 1,0 1-1,0 0 1,0 0 0,0 0-1,0 0 1,0-1-1,0 1 1,0 0-1,-1 0 1,1 0-1,0 0 1,0-1-1,0 1 1,0 0 0,0 0-1,0 0 1,0 0-1,0-1 1,0 1-1,0 0 1,0 0-1,0 0 1,1 0-1,-1-1 1,0 1 0,0 0-1,0 0 1,0 0-1,0 0 1,0-1-1,0 1 1,0 0-1,0 0 1,1 0-1,-1 0 1,38-34-4408,-22 22 2286,27-22-6891</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4.871"/>
    </inkml:context>
    <inkml:brush xml:id="br0">
      <inkml:brushProperty name="width" value="0.025" units="cm"/>
      <inkml:brushProperty name="height" value="0.025" units="cm"/>
    </inkml:brush>
  </inkml:definitions>
  <inkml:trace contextRef="#ctx0" brushRef="#br0">1 0 9513,'0'0'11862,"0"10"-11179,1 6-609,2 1-1,-1-1 1,2 0 0,0 0-1,1-1 1,0 1 0,2-1-1,0 0 1,0-1 0,1 1-1,1-1 1,0-1-1,13 14 1,-9-12-61,1-1 0,1 0 0,0-1 0,1-1 0,0-1 0,1 0 0,0-1 0,0 0 1,1-2-1,37 13 0,-44-18 774,17 6-5738,-25-6 326,-18-1-402,-16-2-3493</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5.235"/>
    </inkml:context>
    <inkml:brush xml:id="br0">
      <inkml:brushProperty name="width" value="0.025" units="cm"/>
      <inkml:brushProperty name="height" value="0.025" units="cm"/>
    </inkml:brush>
  </inkml:definitions>
  <inkml:trace contextRef="#ctx0" brushRef="#br0">1 319 11050,'0'0'8360,"13"-71"-6118,24 34-448,11-4-513,8 1-448,8 5-545,2 3-223,-2 3-1251,-8-5-4195</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5.972"/>
    </inkml:context>
    <inkml:brush xml:id="br0">
      <inkml:brushProperty name="width" value="0.025" units="cm"/>
      <inkml:brushProperty name="height" value="0.025" units="cm"/>
    </inkml:brush>
  </inkml:definitions>
  <inkml:trace contextRef="#ctx0" brushRef="#br0">0 1840 5637,'0'0'12663,"14"-13"-11643,72-62 195,4 4 1,138-84 0,233-108-1097,-305 177 38,148-84-228,402-220 725,14 31 957,-645 326-1366,-15 8 237,-1-3 0,-1-2 0,83-58 0,-138 86-403,0 0 42,0 0 1,0 0-1,-1 0 1,1 0 0,0-1-1,-1 1 1,0-1-1,1 0 1,-1 1-1,0-1 1,0 0-1,-1 0 1,1 0-1,0-1 1,0-3-1,-25 6-3432,7 1-2432,-3-4-2825</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7"/>
    </inkml:context>
    <inkml:brush xml:id="br0">
      <inkml:brushProperty name="width" value="0.025" units="cm"/>
      <inkml:brushProperty name="height" value="0.025" units="cm"/>
    </inkml:brush>
  </inkml:definitions>
  <inkml:trace contextRef="#ctx0" brushRef="#br0">0 71 12812,'0'0'4079,"3"-9"-3508,-3 6-465,1 0 1,-1 0-1,1 0 1,0 1-1,0-1 1,0 0-1,0 1 1,0-1-1,1 0 1,-1 1-1,1-1 1,0 1-1,-1 0 1,1 0-1,0 0 1,0 0-1,1 0 1,-1 0-1,0 0 1,1 0-1,-1 1 1,1 0-1,-1-1 1,1 1-1,0 0 1,-1 0-1,1 0 0,0 1 1,0-1-1,0 1 1,-1-1-1,1 1 1,0 0-1,0 0 1,0 0-1,0 0 1,3 2-1,9 2 91,0 1-1,-1 1 0,0 0 1,0 1-1,-1 0 0,0 1 1,0 1-1,-1 0 1,13 11-1,3 2-14,34 24-111,2-2-1,2-4 0,2-2 0,1-4 0,2-2 0,82 25 1,-123-49-59,199 67 361,-184-57-293,-1 2-1,-1 2 1,42 28 0,159 131 67,55 35-70,-53-88 203,-156-84 770,-67-31-659,-1 0 1,-1 2 0,23 20 0,-28-21-185,0-1-1,1-1 1,1-1 0,0 0 0,33 14 0,17 0 99,-14-7-232,0 3 1,-1 2-1,-1 2 0,65 43 1,-104-58-64,31 21-1,48 26-1,-75-48 39,0-1-1,1-1 1,0 0-1,0-2 1,1 0-1,27 4 1,-29-7 3,-11-2-39,1 1 0,-1-1 0,0 2 1,1-1-1,9 4 0,-15-4-10,1 0 0,-1 0 0,1-1-1,-1 1 1,0 0 0,1 0 0,-1 1 0,0-1 0,0 0 0,0 0 0,0 1 0,0-1 0,0 0 0,0 1 0,0-1 0,-1 1 0,1-1-1,0 1 1,-1 0 0,0-1 0,1 1 0,-1-1 0,0 1 0,0 0 0,0-1 0,0 3 0,-2 44-509,1-47-1282,1-4-2583,0-14-3502</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8.930"/>
    </inkml:context>
    <inkml:brush xml:id="br0">
      <inkml:brushProperty name="width" value="0.025" units="cm"/>
      <inkml:brushProperty name="height" value="0.025" units="cm"/>
    </inkml:brush>
  </inkml:definitions>
  <inkml:trace contextRef="#ctx0" brushRef="#br0">300 119 4869,'5'-8'7916,"-2"1"-6745,22-43 2977,-17 9 1952,-8 40-5995,0 0 0,0 1 0,0-1 0,0 1 0,0-1 0,0 1 0,-1-1-1,1 1 1,0-1 0,-1 1 0,1-1 0,0 1 0,-1-1 0,1 1 0,0-1 0,-1 1 0,1-1 0,-1 1-1,1 0 1,-1-1 0,1 1 0,-1 0 0,1-1 0,-1 1 0,1 0 0,-1 0 0,1 0 0,-1-1-1,0 1 1,1 0 0,-1 0 0,1 0 0,-1 0 0,0 0 0,1 0 0,-1 0 0,1 0 0,-1 0 0,1 1-1,-1-1 1,0 0 0,1 0 0,-1 0 0,1 1 0,-1-1 0,1 0 0,-1 1 0,1-1 0,-1 0-1,0 1 1,-30 17 588,12 0-608,0 1-1,0 1 0,2 0 0,1 1 0,0 1 1,2 0-1,0 2 0,-17 42 0,30-65-85,0 0-1,1 0 0,-1 1 0,0-1 0,1 0 1,-1 0-1,1 1 0,0-1 0,-1 0 1,1 1-1,0-1 0,0 1 0,0-1 1,0 0-1,0 1 0,0-1 0,0 1 0,1-1 1,-1 0-1,0 1 0,1-1 0,-1 0 1,1 1-1,-1-1 0,1 0 0,0 0 0,-1 0 1,1 1-1,0-1 0,0 0 0,0 0 1,0 0-1,0 0 0,0 0 0,2 1 0,3-1-5,-1 1-1,1-1 0,-1-1 0,0 1 0,1-1 0,-1 0 0,10-1 0,-3 0 13,149-16 43,-161 17-50,0 0 1,1 0 0,-1 0 0,0 0 0,1 0 0,-1 0 0,0 0-1,1 0 1,-1 0 0,0 0 0,1 0 0,-1 0 0,0 0 0,1 0-1,-1 0 1,0 0 0,1 0 0,-1 1 0,0-1 0,1 0 0,-1 0-1,0 0 1,0 1 0,1-1 0,-1 0 0,0 0 0,0 1-1,1-1 1,-1 0 0,0 0 0,0 1 0,0-1 0,0 0 0,1 1-1,-1-1 1,0 0 0,0 1 0,0-1 0,0 0 0,0 1 0,0 0-1,-9 16 102,-20 14 398,-1-12-234,0 0 0,-65 28 0,75-39-193,0-1-1,-1 0 1,0-1 0,0-1 0,-1-2-1,-21 2 1,43-5-71,0 1 0,-1-1 0,1 0 0,0 0 0,0 0 0,0 0 0,-1 0 0,1 0 0,0 0 0,0 0 1,0 0-1,0 0 0,-1 0 0,1 0 0,0 0 0,0 0 0,0 0 0,0-1 0,-1 1 0,1 0 0,0 0 0,0 0 0,0 0 0,0 0 0,0 0 0,-1 0 0,1 0 0,0-1 0,0 1 1,0 0-1,0 0 0,0 0 0,0 0 0,0 0 0,0-1 0,-1 1 0,1 0 0,0 0 0,0 0 0,0 0 0,0-1 0,0 1 0,0 0 0,0 0 0,0 0 0,0 0 0,0-1 0,0 1 0,0 0 1,0 0-1,0 0 0,0-1 0,8-11-126,14-9-1310,16-9-2856,5-3-2925</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9.832"/>
    </inkml:context>
    <inkml:brush xml:id="br0">
      <inkml:brushProperty name="width" value="0.025" units="cm"/>
      <inkml:brushProperty name="height" value="0.025" units="cm"/>
    </inkml:brush>
  </inkml:definitions>
  <inkml:trace contextRef="#ctx0" brushRef="#br0">79 1 16912,'0'0'3908,"0"9"-1378,-3 13-768,-3 7-385,2 6-352,-2 5-384,1 1-1,0-2-191,3-7-353,-3-5 0,5-8-64,-1-6-256,1-8-609,-2-5-1153,-2-1-801,-2-16-704,-7-8-2403,-3-9-5829</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0.176"/>
    </inkml:context>
    <inkml:brush xml:id="br0">
      <inkml:brushProperty name="width" value="0.025" units="cm"/>
      <inkml:brushProperty name="height" value="0.025" units="cm"/>
    </inkml:brush>
  </inkml:definitions>
  <inkml:trace contextRef="#ctx0" brushRef="#br0">0 119 1666,'0'0'22730,"5"-9"-21934,-1 2-641,1 0-1,0 1 1,0 0 0,0 0 0,1 1 0,0 0 0,0 0-1,0 0 1,1 0 0,0 1 0,0 0 0,0 1-1,0-1 1,0 2 0,1-1 0,-1 1 0,14-3-1,9-3-28,0 2 0,1 1 0,-1 1 0,1 2 0,0 1-1,35 4 1,-63-4-76,1 2 0,0-1 1,0 0-1,0 1 0,-1 0 0,1 0 0,0 0 0,-1 0 0,1 0 0,-1 1 0,0-1 0,1 1 1,-1 0-1,0 0 0,0 1 0,0-1 0,0 1 0,0-1 0,-1 1 0,1 0 0,-1 0 0,0 0 1,0 0-1,0 0 0,0 1 0,0-1 0,-1 0 0,1 1 0,-1 0 0,0-1 0,0 1 0,-1 0 1,1-1-1,-1 1 0,1 0 0,-1 0 0,-1-1 0,0 7 0,0 1 100,-1-1 1,-1 0-1,0 1 0,0-1 1,-1-1-1,0 1 0,-1 0 1,0-1-1,-1 0 0,1 0 0,-2-1 1,-13 16-1,5-11-150,-1 1 0,0-2 0,-1 0 0,-1-1 0,1-1 0,-2-1 0,1 0 0,-1-1 0,0-1 0,-1-1 0,0-1 0,0-1 0,0 0 0,-28 1 0,48-6-3,0 1-1,0 0 1,-1 0 0,1 0-1,0 0 1,0 0 0,0 0-1,-1 0 1,1 0 0,0-1-1,0 1 1,-1 0-1,1 0 1,0 0 0,0 0-1,0-1 1,0 1 0,-1 0-1,1 0 1,0 0 0,0-1-1,0 1 1,0 0 0,0 0-1,0-1 1,0 1 0,0 0-1,0 0 1,0-1 0,0 1-1,0 0 1,0 0 0,0-1-1,0 1 1,0 0-1,0 0 1,0-1 0,0 1-1,0 0 1,0 0 0,0-1-1,0 1 1,0 0 0,0 0-1,1-1 1,-1 1 0,0 0-1,0 0 1,0 0 0,0-1-1,1 1 1,-1 0 0,0 0-1,0 0 1,0 0 0,1 0-1,-1-1 1,0 1-1,12-14-2019,10-6-3924,6-4-4174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9:37.216"/>
    </inkml:context>
    <inkml:brush xml:id="br0">
      <inkml:brushProperty name="width" value="0.025" units="cm"/>
      <inkml:brushProperty name="height" value="0.025" units="cm"/>
    </inkml:brush>
  </inkml:definitions>
  <inkml:trace contextRef="#ctx0" brushRef="#br0">0 38 18225,'0'0'4533,"10"8"-2895,-1-2-1278,-1-1 0,1 0 0,0 0 0,0-1 0,0 0 0,1 0 0,-1-1 0,1-1-1,0 1 1,0-2 0,12 2 0,13-2 489,54-5-1,-79 3-779,1 0-1,-1-2 1,0 1-1,1-1 0,-1 0 1,-1-1-1,1 0 0,0-1 1,13-9-1,-22 13-55,0 1 0,0 0-1,0-1 1,0 0 0,0 1-1,0-1 1,0 0 0,-1 1-1,1-1 1,0 0 0,0 0 0,-1 1-1,1-1 1,-1 0 0,1 0-1,-1 0 1,1 0 0,-1 0-1,1 0 1,-1 0 0,0 0 0,1 0-1,-1 0 1,0 0 0,0 0-1,0 0 1,0-2 0,-1 2 18,0 0 0,0 0 1,1 0-1,-1 0 0,-1 0 1,1 0-1,0 0 0,0 0 1,0 0-1,0 1 0,0-1 1,-1 1-1,1-1 0,0 0 1,-1 1-1,1 0 0,-2-1 1,-9-2 155,-1 1 1,1 0 0,-18 1 0,10 1-188,0 1 0,0 1 0,0 1 0,0 1 0,1 0 0,-34 13 0,46-15 0,0 1 0,0 0 0,1 0 0,0 1 0,-1-1 0,1 1 0,1 1 0,-1-1 0,1 1 0,-1 0 0,1 0 0,1 1 0,-1-1 0,1 1 0,0 0 0,0 0 0,1 0 0,-1 1 0,2 0 0,-1-1 0,1 1 0,-3 11 0,5-15-14,-1 1 0,1-1 0,0 1 1,0 0-1,1-1 0,-1 1 0,1-1 0,-1 1 0,1-1 0,0 1 0,1-1 1,-1 0-1,0 0 0,1 1 0,0-1 0,0 0 0,0 0 0,3 3 0,0-1-79,0 0-1,1 0 0,0 0 0,0-1 0,0 0 1,1 0-1,-1-1 0,11 5 0,3-1-531,1 0 0,0-2 0,1 0 0,-1-1 0,26 1 0,24-4-7553,3-1-6716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0.848"/>
    </inkml:context>
    <inkml:brush xml:id="br0">
      <inkml:brushProperty name="width" value="0.025" units="cm"/>
      <inkml:brushProperty name="height" value="0.025" units="cm"/>
    </inkml:brush>
  </inkml:definitions>
  <inkml:trace contextRef="#ctx0" brushRef="#br0">15 20 3491,'0'0'25753,"-14"-20"-26970,14 27-1826,0-3-2531</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6.520"/>
    </inkml:context>
    <inkml:brush xml:id="br0">
      <inkml:brushProperty name="width" value="0.025" units="cm"/>
      <inkml:brushProperty name="height" value="0.025" units="cm"/>
    </inkml:brush>
  </inkml:definitions>
  <inkml:trace contextRef="#ctx0" brushRef="#br0">1 82 13389,'0'0'11499,"71"-21"-10923,-27 14-224,6-2-255,6 4-33,2-3-64,-2 3-673,-2 1-1441,-5-2-1441,-4-2-1538,-3-1-4132</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6.875"/>
    </inkml:context>
    <inkml:brush xml:id="br0">
      <inkml:brushProperty name="width" value="0.025" units="cm"/>
      <inkml:brushProperty name="height" value="0.025" units="cm"/>
    </inkml:brush>
  </inkml:definitions>
  <inkml:trace contextRef="#ctx0" brushRef="#br0">1 62 12588,'0'0'6897,"8"-2"-4527,44-10-1884,71-8 1,157-1-10449,-258 20 9342,271-4 11091,-265 5-11279,-24 0 720,0 0 1,1 1 0,-1 0 0,0 0-1,0 0 1,0 0 0,0 1-1,6 2 1,20 7-6398,-25-11-722</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7.731"/>
    </inkml:context>
    <inkml:brush xml:id="br0">
      <inkml:brushProperty name="width" value="0.025" units="cm"/>
      <inkml:brushProperty name="height" value="0.025" units="cm"/>
    </inkml:brush>
  </inkml:definitions>
  <inkml:trace contextRef="#ctx0" brushRef="#br0">25 0 6887,'0'0'17205,"-4"13"-15657,-2 7-1092,1 1-1,1 0 1,1 0-1,1 0 1,1 41-1,2-46-1012,1-1-1,0 1 1,9 28-1,-7-34-649,-1 0 1,1-1-1,1 0 1,0 0-1,0 0 0,13 15 1,-4-7-4672,-2 1-3923</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8.055"/>
    </inkml:context>
    <inkml:brush xml:id="br0">
      <inkml:brushProperty name="width" value="0.025" units="cm"/>
      <inkml:brushProperty name="height" value="0.025" units="cm"/>
    </inkml:brush>
  </inkml:definitions>
  <inkml:trace contextRef="#ctx0" brushRef="#br0">39 1 4869,'-11'38'3944,"5"-22"-3014,1 1 1,0 0-1,1 0 0,1 1 0,1-1 0,0 1 0,1 0 0,3 31 0,-2-48-908,1 0 0,-1 0 0,0-1 0,0 1 0,1 0-1,-1-1 1,1 1 0,-1 0 0,1-1 0,-1 1 0,1-1 0,-1 1-1,1 0 1,-1-1 0,1 0 0,0 1 0,-1-1 0,1 1 0,0-1-1,-1 0 1,1 1 0,0-1 0,0 0 0,-1 0 0,1 1 0,0-1-1,0 0 1,-1 0 0,1 0 0,0 0 0,0 0 0,1 0 0,-2-1 5,1 1 1,0 0 0,-1 0 0,1 0-1,0 0 1,0 0 0,-1 0-1,1 1 1,0-1 0,-1 0 0,1 0-1,0 0 1,-1 1 0,1-1-1,0 0 1,-1 1 0,1-1 0,0 0-1,-1 1 1,1-1 0,-1 1-1,1-1 1,-1 1 0,1-1 0,-1 1-1,1-1 1,-1 1 0,0 0-1,1-1 1,-1 1 0,0 0 0,1-1-1,-1 1 1,0 0 0,0-1-1,0 1 1,0 0 0,0-1 0,0 1-1,0 1 1,-1 61 4120,-1 6-3876,2-69-320,0 1-1,0-1 1,0 0 0,0 1-1,1-1 1,-1 0 0,0 0-1,0 1 1,0-1 0,0 0-1,0 0 1,1 1 0,-1-1-1,0 0 1,0 0-1,1 0 1,-1 1 0,0-1-1,0 0 1,1 0 0,-1 0-1,0 0 1,0 0 0,1 1-1,-1-1 1,0 0-1,1 0 1,-1 0 0,0 0-1,0 0 1,1 0 0,-1 0-1,0 0 1,1 0 0,-1 0-1,0 0 1,0 0 0,1 0-1,-1-1 1,0 1-1,1 0 1,-1 0 0,0 0-1,0 0 1,1 0 0,-1 0-1,0-1 1,0 1 0,1 0-1,-1 0 1,0-1-1,0 1 1,0 0 0,1 0-1,-1 0 1,0-1 0,0 1-1,0 0 1,0-1 0,0 1-1,0 0 1,0 0 0,1-1-1,-1 1 1,0 0-1,0-1 1,0 1 0,8-18-5296</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3.496"/>
    </inkml:context>
    <inkml:brush xml:id="br0">
      <inkml:brushProperty name="width" value="0.025" units="cm"/>
      <inkml:brushProperty name="height" value="0.025" units="cm"/>
    </inkml:brush>
  </inkml:definitions>
  <inkml:trace contextRef="#ctx0" brushRef="#br0">1 424 3459,'0'0'15321,"0"4"-14082,0-3-1205,0-1 0,0 0-1,0 0 1,0 1 0,0-1 0,0 0-1,0 0 1,0 1 0,0-1 0,1 0 0,-1 0-1,0 1 1,0-1 0,0 0 0,0 0-1,0 1 1,0-1 0,1 0 0,-1 0 0,0 0-1,0 1 1,0-1 0,0 0 0,1 0 0,-1 0-1,0 0 1,0 1 0,1-1 0,-1 0-1,0 0 1,0 0 0,1 0 0,-1 0 0,0 0-1,0 0 1,1 0 0,-1 0 0,0 0 0,0 0-1,1 0 1,-1 0 0,0 0 0,0 0-1,1 0 1,-1 0 0,0 0 0,0 0 0,1 0-1,-1 0 1,0 0 0,0-1 0,1 1 0,19-16 1128,29-42 162,-34 39-839,261-304 540,-255 306-2416,-16 18-1847,-9 13-402,-7 2-2238</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3.838"/>
    </inkml:context>
    <inkml:brush xml:id="br0">
      <inkml:brushProperty name="width" value="0.025" units="cm"/>
      <inkml:brushProperty name="height" value="0.025" units="cm"/>
    </inkml:brush>
  </inkml:definitions>
  <inkml:trace contextRef="#ctx0" brushRef="#br0">0 421 10858,'0'0'10698,"12"-12"-9721,113-124 438,-49 51-2080,91-79 1,-159 157-295,5-5-1178,-3 8-3976</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4.167"/>
    </inkml:context>
    <inkml:brush xml:id="br0">
      <inkml:brushProperty name="width" value="0.025" units="cm"/>
      <inkml:brushProperty name="height" value="0.025" units="cm"/>
    </inkml:brush>
  </inkml:definitions>
  <inkml:trace contextRef="#ctx0" brushRef="#br0">1 410 14382,'0'0'7495,"58"-75"-6022,-18 24-832,8-8-449,3-3-160,4 6 0,-5 8-96,-10 13-288,-7 16-1058,-14 14-1440,-9 5 864,-9 17-64,-1 9-673,-6 3-1953,-9 3-2627</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4.525"/>
    </inkml:context>
    <inkml:brush xml:id="br0">
      <inkml:brushProperty name="width" value="0.025" units="cm"/>
      <inkml:brushProperty name="height" value="0.025" units="cm"/>
    </inkml:brush>
  </inkml:definitions>
  <inkml:trace contextRef="#ctx0" brushRef="#br0">0 263 10442,'0'0'6726,"51"-42"-4932,-22 7 32,7-4-769,-1 0-641,2 0-320,-2 8-96,-7 9-96,-3 11-801,-7 7-576,-4 4-417,-6 2-1441,-2 11-257,-5 0-3234</inkml:trace>
  <inkml:trace contextRef="#ctx0" brushRef="#br0" timeOffset="1">268 327 18321,'0'0'3171,"39"-50"-1473,-4 9-769,8-4-609,5-2-192,0 5-128,-7 13-256,-2 10-1922,-11 14-673,-13 5-128,-8 15-768,-7 8-737</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4.868"/>
    </inkml:context>
    <inkml:brush xml:id="br0">
      <inkml:brushProperty name="width" value="0.025" units="cm"/>
      <inkml:brushProperty name="height" value="0.025" units="cm"/>
    </inkml:brush>
  </inkml:definitions>
  <inkml:trace contextRef="#ctx0" brushRef="#br0">1 136 96,'0'0'23606,"56"14"-23285,-22-51-225,4-13-2370,-2-13-7335</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5.304"/>
    </inkml:context>
    <inkml:brush xml:id="br0">
      <inkml:brushProperty name="width" value="0.025" units="cm"/>
      <inkml:brushProperty name="height" value="0.025" units="cm"/>
    </inkml:brush>
  </inkml:definitions>
  <inkml:trace contextRef="#ctx0" brushRef="#br0">0 28 8296,'0'0'17398,"1"12"-16187,16 429 1512,-13-370-1105,-6-60-569,-4-47-577,0-11-472,2 0 0,2-1 0,1 1 0,3 0 0,2-1 0,11-46 0,-12 81 0,1 0 0,0 0 0,1 0 0,1 0 0,0 1 0,10-15 0,-14 23 0,0 1 0,1 0 0,-1 0 0,1 0 0,-1 0 0,1 1 0,0-1 0,0 1 0,0-1 0,0 1 0,1 0 0,-1 0 0,1 1 0,-1-1 0,1 1 0,-1-1 0,1 1 0,0 0 0,0 1 0,0-1 0,-1 1 0,1-1 0,0 1 0,0 0 0,0 1 0,6 0 0,-8 0 0,1 0 0,0 0 0,-1 1 0,0-1 0,1 0 0,-1 1 0,0 0 0,0 0 0,0-1 0,0 1 0,0 0 0,0 1 0,0-1 0,-1 0 0,1 0 0,-1 1 0,1-1 0,-1 1 0,0-1 0,0 1 0,0 0 0,-1-1 0,1 1 0,-1 0 0,1 0 0,-1 4 0,1-2 0,-1 0 0,0 0 0,0 0 0,0 0 0,0 0 0,-1 0 0,0 0 0,0 0 0,-1-1 0,1 1 0,-1 0 0,0-1 0,0 1 0,-4 5 0,1-4 0,0-1 0,-1 0 0,0 0 0,0 0 0,0 0 0,0-1 0,-1 0 0,-11 4 0,15-6 0,0-1 0,-1 1 0,1-1 0,-1 0 0,1 0 0,-1 0 0,0-1 0,0 1 0,1-1 0,-1 0 0,0 0 0,1 0 0,-1-1 0,0 1 0,1-1 0,-1 0 0,0 0 0,1 0 0,-7-3 0,-1-9-1963,10 12 1592,1 0-1,0 0 0,0-1 0,-1 1 0,1 0 0,0 0 0,0 0 0,0 0 0,0-1 0,0 1 0,1 0 0,-1 0 1,0 0-1,0 0 0,1-1 0,-1 1 0,1 0 0,-1 0 0,1 0 0,-1 0 0,1 0 0,0 0 0,-1 0 0,1 0 1,0 0-1,0 1 0,0-1 0,1-1 0,11-7-6483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1.487"/>
    </inkml:context>
    <inkml:brush xml:id="br0">
      <inkml:brushProperty name="width" value="0.025" units="cm"/>
      <inkml:brushProperty name="height" value="0.025" units="cm"/>
    </inkml:brush>
  </inkml:definitions>
  <inkml:trace contextRef="#ctx0" brushRef="#br0">0 129 4837,'0'0'25079,"6"-2"-24241,4-4-770,-1 1 0,0-1-1,-1-1 1,1 1 0,-1-2-1,-1 1 1,1-1-1,-1 0 1,0 0 0,-1-1-1,0 0 1,-1 0-1,0-1 1,5-11 0,-14 29-254,-5 12 8,1-1 0,0 1 0,2 0 1,0 0-1,1 1 0,-3 29 0,16-53-8499,1-13 2636,-2-7-5351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5.956"/>
    </inkml:context>
    <inkml:brush xml:id="br0">
      <inkml:brushProperty name="width" value="0.025" units="cm"/>
      <inkml:brushProperty name="height" value="0.025" units="cm"/>
    </inkml:brush>
  </inkml:definitions>
  <inkml:trace contextRef="#ctx0" brushRef="#br0">57 0 20563,'0'0'9572,"0"12"-9422,-1-6-131,1 1 0,0 0 0,0 0 0,1-1 0,0 1 0,0 0 0,0-1 0,1 1 0,0 0 0,1-1 0,-1 0 0,1 0 1,6 9-1,0 0-11,1 0 0,0-1 0,1 0 1,1-1-1,0 0 0,1-1 1,0 0-1,19 12 0,-65-40-678,0 1 0,-1 2 0,-45-11 0,90 21 958,-1-1-1,1 0 0,-1 0 0,0-1 1,15-10-1,-20 12-190,-2 2-71,55-35 189,-54 33-200,1 0 1,-1 0-1,0 0 1,-1-1-1,1 1 1,0-1-1,-1 0 1,0 0-1,0 0 0,4-8 1,-56 72-5830,45-55 5110,0-1 0,0 1 0,-1-1 0,1 0 0,-1-1 0,0 1 0,0-1 0,0 0 0,-1 0 0,1-1 0,-1 0 0,1 0 0,-1 0 0,-12 2 0,6-2 1348,0-1-1,0 0 1,-20-2-1,32 1-588,0 0 0,0 0 0,-1 0 0,1 0 0,0 0 0,0 0-1,-1 0 1,1 0 0,0 0 0,0 0 0,-1 0 0,1 0 0,0 0 0,0 0 0,-1-1 0,1 1 0,0 0-1,0 0 1,-1 0 0,1 0 0,0 0 0,0-1 0,0 1 0,0 0 0,-1 0 0,1 0 0,0-1-1,0 1 1,0 0 0,0 0 0,0-1 0,-1 1 0,1 0 0,0 0 0,0-1 0,0 1 0,0 0 0,0 0-1,0-1 1,0 1 0,0-1 0,7-12 800,14-9-92,-15 17-669,1 0 1,0 1-1,0 0 1,1 0-1,8-3 1,8 4-3000,-24 10-3549,-3-2 101</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6.318"/>
    </inkml:context>
    <inkml:brush xml:id="br0">
      <inkml:brushProperty name="width" value="0.025" units="cm"/>
      <inkml:brushProperty name="height" value="0.025" units="cm"/>
    </inkml:brush>
  </inkml:definitions>
  <inkml:trace contextRef="#ctx0" brushRef="#br0">65 15 7015,'0'0'11338,"-52"-15"-9128,42 15-736,7 9-481,3 5-257,0 1-319,6 1-97,14-2-192,8-3-64,7-7-64,7-4-1601,6-9-2627,2-13-9161</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9.464"/>
    </inkml:context>
    <inkml:brush xml:id="br0">
      <inkml:brushProperty name="width" value="0.025" units="cm"/>
      <inkml:brushProperty name="height" value="0.025" units="cm"/>
    </inkml:brush>
  </inkml:definitions>
  <inkml:trace contextRef="#ctx0" brushRef="#br0">0 474 15727,'0'0'11499,"74"-50"-9802,-32 16-672,6-9-448,6-3-225,2-5-224,-4-1-64,-5 5-32,-3 4-416,-9 7-993,-8 6-1634,-9 8-1922,-7 2-2466</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9.806"/>
    </inkml:context>
    <inkml:brush xml:id="br0">
      <inkml:brushProperty name="width" value="0.025" units="cm"/>
      <inkml:brushProperty name="height" value="0.025" units="cm"/>
    </inkml:brush>
  </inkml:definitions>
  <inkml:trace contextRef="#ctx0" brushRef="#br0">216 94 12011,'0'0'4421,"3"-10"-2318,2-2-1378,9-30 1465,-9 13 3330,-10 30-2632,-12 9-2435,-8 15-207,1 1-1,1 1 1,2 1 0,1 1-1,1 1 1,1 0-1,2 2 1,1 0-1,-14 44 1,27-70-245,0 1 0,0 0-1,0 0 1,1 0 0,0 0 0,1 0 0,-1 0-1,1 0 1,2 14 0,-1-18-2,0-1-1,0 0 1,0 1 0,0-1 0,0 0-1,0 1 1,1-1 0,-1 0-1,1 0 1,0 0 0,-1-1 0,1 1-1,0 0 1,0 0 0,0-1-1,0 0 1,0 1 0,1-1-1,-1 0 1,0 0 0,1 0 0,-1 0-1,0 0 1,1-1 0,-1 1-1,1-1 1,-1 1 0,1-1 0,0 0-1,2 0 1,8 0-376,1-1 1,0 1-1,-1-2 1,1 0-1,-1-1 1,0 0-1,1-1 0,13-6 1,2-4-3358,0 0 1,37-26-1,-17 7-3296</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0.151"/>
    </inkml:context>
    <inkml:brush xml:id="br0">
      <inkml:brushProperty name="width" value="0.025" units="cm"/>
      <inkml:brushProperty name="height" value="0.025" units="cm"/>
    </inkml:brush>
  </inkml:definitions>
  <inkml:trace contextRef="#ctx0" brushRef="#br0">174 0 18129,'0'0'8510,"-11"1"-7048,6-1-1347,-1 0 0,1 1 0,0-1-1,-1 2 1,1-1 0,-1 0 0,1 1-1,0 0 1,0 0 0,0 1 0,0-1 0,1 1-1,-1 0 1,1 0 0,-1 1 0,1 0-1,-7 7 1,7-7-76,0 0 28,-1 1 0,0 0 0,1 0 1,0 1-1,0-1 0,0 1 1,1 0-1,0 0 0,0 0 0,1 0 1,-1 0-1,-1 10 0,4-16-63,0 1-1,1 0 1,-1-1-1,0 1 1,1-1 0,-1 1-1,0-1 1,1 1-1,-1-1 1,1 1-1,-1-1 1,1 0 0,-1 1-1,1-1 1,-1 1-1,1-1 1,-1 0-1,1 0 1,0 1 0,-1-1-1,1 0 1,-1 0-1,1 0 1,0 0-1,-1 0 1,1 1 0,0-1-1,-1 0 1,1-1-1,-1 1 1,2 0-1,28 0 129,-22 0-100,-5 0-3,14-1-29,1 2 0,-1 0 0,0 0 1,1 2-1,20 6 0,-35-9 32,0 1 0,0 0-1,-1 0 1,1 0 0,0 1-1,-1-1 1,1 1 0,-1-1-1,1 1 1,-1 0 0,0 0-1,0 0 1,0 0 0,0 0-1,0 0 1,0 1 0,-1-1-1,1 1 1,-1-1 0,0 1-1,1-1 1,-1 1 0,0 0-1,-1 0 1,1 0 0,0-1 0,-1 1-1,0 0 1,1 0 0,-1 0-1,0 0 1,-1 0 0,1 0-1,0 0 1,-1-1 0,0 1-1,0 0 1,1 0 0,-2 0-1,-1 4 1,0-1-25,-1 0 0,1 0 0,-1 0 1,-1-1-1,1 1 0,-1-1 0,0 0 0,0 0 0,0-1 0,0 1 1,-1-1-1,0 0 0,-7 3 0,-6 3-14,-1 0 1,-38 12-1,57-22 8,-38 10 367,38-9-425,0-1-1,0 0 0,0 1 0,0-1 1,0 0-1,0 0 0,0 0 0,0 0 1,0 0-1,0 0 0,0 0 0,0 0 1,0 0-1,0 0 0,0-1 0,0 1 1,0 0-1,0-1 0,0 1 0,0-1 1,0 1-1,0-1 0,0 1 0,0-1 1,1 0-1,-1 1 0,0-1 0,0 0 1,1 0-1,-1 1 0,0-3 0,0-14-7335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0.770"/>
    </inkml:context>
    <inkml:brush xml:id="br0">
      <inkml:brushProperty name="width" value="0.025" units="cm"/>
      <inkml:brushProperty name="height" value="0.025" units="cm"/>
    </inkml:brush>
  </inkml:definitions>
  <inkml:trace contextRef="#ctx0" brushRef="#br0">0 0 12268,'0'0'4708,"68"37"-2498,-32-7-224,3 7-737,0 6-256,3 1-96,-2-2-673,-6-8-128,-7-8-32,-4-12-544,-10-8-193,-5-6-608,-8-11-1153,0-15-1186,-13-7-4131</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1.144"/>
    </inkml:context>
    <inkml:brush xml:id="br0">
      <inkml:brushProperty name="width" value="0.025" units="cm"/>
      <inkml:brushProperty name="height" value="0.025" units="cm"/>
    </inkml:brush>
  </inkml:definitions>
  <inkml:trace contextRef="#ctx0" brushRef="#br0">0 77 13933,'0'0'3155,"5"12"-1537,11 24 153,25 47-1,-36-74-1578,1 0 0,-1 0 0,1 0 0,1-1 0,-1 0 0,2 0 0,-1 0 0,1-1 0,0 0 0,0-1 0,1 0 0,10 5 0,-18-10-182,1 0 0,0 0-1,-1 0 1,1-1 0,0 1-1,-1-1 1,1 1 0,0-1-1,0 0 1,0 0 0,-1 0-1,1 0 1,0 0 0,0 0-1,0 0 1,0-1 0,-1 1-1,1 0 1,0-1 0,0 0-1,-1 1 1,1-1 0,-1 0-1,1 0 1,2-2 0,-2 1-162,0-1 1,-1 1 0,1-1 0,-1 1-1,0-1 1,0 1 0,0-1-1,0 0 1,0 0 0,0 0 0,-1 0-1,0 1 1,1-1 0,-1-4-1,0-6-940,-1 0 0,-1 0 0,1 0 0,-2 0 0,0 0 0,-5-12 0,-12-25-2807,-4-6 1854,7-1 6056,42 136 2764,-18-62-6501,0 1-1,2-2 1,0 1-1,0-1 0,2-1 1,0 0-1,1 0 0,24 23 1,-34-35-266,1-1 0,0 0 0,-1 0 0,1 0 1,0 0-1,0 0 0,0-1 0,0 1 0,0-1 0,0 0 1,1 0-1,-1 0 0,0 0 0,1 0 0,-1-1 0,0 0 1,1 0-1,-1 0 0,1 0 0,-1 0 0,0 0 0,1-1 1,-1 0-1,0 0 0,7-2 0,-8 2-144,1-1 0,-1 0 0,0 0 0,0 0 0,1 0-1,-1 0 1,0 0 0,-1 0 0,1-1 0,0 1 0,-1 0 0,2-4 0,-1 1-463,0 0 0,0 0 1,-1 0-1,0 0 0,0 0 1,0 0-1,-1 0 0,0-6 1,-2-23-5269,-8-3-3705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1.536"/>
    </inkml:context>
    <inkml:brush xml:id="br0">
      <inkml:brushProperty name="width" value="0.025" units="cm"/>
      <inkml:brushProperty name="height" value="0.025" units="cm"/>
    </inkml:brush>
  </inkml:definitions>
  <inkml:trace contextRef="#ctx0" brushRef="#br0">0 146 4933,'0'0'6208,"2"11"-3576,1 3-2046,1 0 1,0 1-1,1-1 0,0 0 0,1-1 1,0 0-1,10 14 0,-13-22-493,0 0-1,0-1 1,0 1 0,1-1-1,0 0 1,0 0 0,0 0-1,0 0 1,0-1-1,1 1 1,0-1 0,0 0-1,0-1 1,0 1 0,0-1-1,0 0 1,1 0-1,-1-1 1,1 1 0,-1-1-1,1-1 1,-1 1 0,11-1-1,-11-1-161,-1 0 0,1-1 0,-1 0 0,0 0 0,1 0 0,-1 0 0,0 0 0,0-1 0,-1 0 0,1 0 0,0 0-1,-1 0 1,0-1 0,0 1 0,0-1 0,0 0 0,0 0 0,-1 0 0,0 0 0,0 0 0,0 0 0,0-1 0,-1 1 0,2-9 0,3-8-1064,-1 1 1,-2-1 0,0 0-1,0-24 1,-2 12 2,-1 27 1589,0 21 532,0 0-168,0 0 0,2 0 1,0-1-1,4 17 0,-6-28-742,1 0 0,0 0-1,-1 0 1,1 0 0,0-1 0,1 1 0,-1 0 0,0-1-1,1 1 1,0-1 0,-1 1 0,1-1 0,0 0 0,0 0 0,0 1-1,1-2 1,-1 1 0,0 0 0,1 0 0,-1-1 0,1 1-1,0-1 1,-1 0 0,1 0 0,0 0 0,0 0 0,5 1 0,-4-3-50,0 0 1,0 0 0,0 0 0,0 0 0,0-1 0,0 0 0,0 0-1,-1 0 1,1 0 0,-1 0 0,1-1 0,-1 0 0,0 1 0,0-1 0,0 0-1,0-1 1,-1 1 0,1 0 0,2-7 0,9-11-694,19-41 0,-32 59 553,24-58-3480,1-1-6718,-26 62 10358,0 1 0,0-1 0,0 0 0,0 0 0,0 0 0,0 1 0,0-1 0,0 0 0,0 0 0,0 1 0,0-1 0,0 0 0,0 0 0,0 0 0,0 1 0,1-1 0,-1 0 0,0 0 0,0 0 0,0 0 0,0 1 0,0-1 0,0 0 0,1 0-1,-1 0 1,0 0 0,0 1 0,0-1 0,0 0 0,1 0 0,-1 0 0,0 0 0,0 0 0,0 0 0,1 0 0,-1 0 0,0 0 0,0 0 0,0 0 0,1 1 0,-1-1 0,0 0 0,0 0 0,0-1 0,1 1 0,-1 0 0,0 0 0,0 0 0,0 0 0,1 0 0,-1 0 0,0 0 0,0 0-1,0 0 1,1 0 0,-1 0 0,0-1 0,0 1 0,0 0 0,0 0 0,1 0 0,-1 0 0,0 0 0,0-1 0,0 1 0,0 0 0,5 18 2641,-4-2-863,1 2-73,1 0-1,0 0 1,11 33 0,-12-47-1594,-1-1 0,0 1 0,1-1-1,0 1 1,0-1 0,0 0 0,0 0 0,0 0 0,1 0-1,0 0 1,-1 0 0,1-1 0,0 1 0,0-1 0,0 0-1,0 0 1,1 0 0,-1 0 0,1-1 0,-1 1 0,1-1-1,-1 0 1,1 0 0,7 1 0,-4-1-273,-1-1-1,1 0 1,0 0 0,-1-1-1,13-1 1,13-14-6156,-7-5-7458</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2.567"/>
    </inkml:context>
    <inkml:brush xml:id="br0">
      <inkml:brushProperty name="width" value="0.025" units="cm"/>
      <inkml:brushProperty name="height" value="0.025" units="cm"/>
    </inkml:brush>
  </inkml:definitions>
  <inkml:trace contextRef="#ctx0" brushRef="#br0">1 0 4676,'0'0'15268,"10"17"-14221,6 12-559,-1 0 0,-2 1 1,16 51-1,11 56 721,13 45-660,29 192 0,-76-341-457,-2 1 1,-1-1-1,-2 1 1,-1 0-1,-2-1 1,-1 1-1,-2-1 1,-1 0-1,-1 0 1,-2 0-1,-21 49 1,24-67-270,-25 48 497,29-59-596,0-1 0,0 0 0,0 0 0,0 0 0,0 0-1,-1-1 1,1 1 0,-1-1 0,0 1 0,0-1 0,0 0 0,0 0 0,0 0 0,-7 3-1,10-5 105,0 0 0,-1 0 0,1 0 0,-1 0 0,1 0 0,-1 0 0,1 0 0,0 0-1,-1 0 1,1 0 0,-1 0 0,1 0 0,-1 0 0,1 0 0,0 0 0,-1 0-1,1-1 1,-1 1 0,1 0 0,0 0 0,-1 0 0,1-1 0,-1 1 0,1 0 0,0 0-1,-1-1 1,1 1 0,-1-1 0,-8-22-9288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3.065"/>
    </inkml:context>
    <inkml:brush xml:id="br0">
      <inkml:brushProperty name="width" value="0.025" units="cm"/>
      <inkml:brushProperty name="height" value="0.025" units="cm"/>
    </inkml:brush>
  </inkml:definitions>
  <inkml:trace contextRef="#ctx0" brushRef="#br0">18 308 7239,'0'0'2098,"-3"9"-118,3-8-1913,-10 46 2537,6-5 4916,16-72-4747,-3 13-2060,50-166 2232,-3 11-455,-56 172-2485,0 1 0,0-1 1,1 0-1,-1 1 0,0-1 1,0 0-1,0 1 0,1-1 1,-1 1-1,0-1 0,0 0 1,1 1-1,-1-1 0,0 0 0,1 0 1,-1 1-1,1-1 0,-1 0 1,0 0-1,1 0 0,-1 1 1,0-1-1,1 0 0,-1 0 1,1 0-1,-1 0 0,1 0 0,-1 0 1,0 0-1,1 0 0,-1 0 1,1 0-1,-1 0 0,1 0 1,-1 0-1,1 0 0,-1 0 1,0 0-1,1-1 0,-1 1 1,1 0-1,-1 0 0,0 0 0,1-1 1,-1 1-1,0 0 0,1 0 1,-1-1-1,0 1 0,1 0 1,-1-1-1,0 1 0,0 0 1,0-1-1,1 1 0,-1-1 0,0 1 1,0 0-1,0-1 0,0 1 1,1-1-1,-1 1 0,0-1 1,0 1-1,0 0 0,0-1 1,0 1-1,0-1 0,16 43 166,-11-28-153,-4-10-19,14 33-772,2-1 0,21 36 1,-34-64 314,1 0 1,0-1 0,1 1 0,0-1-1,0 0 1,0-1 0,1 1-1,0-1 1,0 0 0,1-1 0,-1 0-1,1 0 1,1-1 0,-1 0-1,10 3 1,33-2-12883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1.863"/>
    </inkml:context>
    <inkml:brush xml:id="br0">
      <inkml:brushProperty name="width" value="0.025" units="cm"/>
      <inkml:brushProperty name="height" value="0.025" units="cm"/>
    </inkml:brush>
  </inkml:definitions>
  <inkml:trace contextRef="#ctx0" brushRef="#br0">92 1 7175,'0'0'15615,"9"1"-14169,-2 0-1181,1 0 0,0 1 0,-1 0 1,1 0-1,-1 1 0,1 0 0,6 3 0,-11-4-126,0 1-1,1-1 1,-1 0 0,0 1 0,0-1-1,-1 1 1,1 0 0,0 0-1,-1 0 1,0 0 0,0 0 0,0 1-1,0-1 1,0 1 0,-1-1 0,1 1-1,-1 0 1,0-1 0,1 6 0,-1 6-60,0 0 0,-1-1 0,-1 1 0,0 0 0,0-1 0,-2 1 0,0-1 0,-1 0 0,0 0 0,-1 0 0,-11 22 0,0-5-263,-1-2 0,-1 0 1,-43 50-1,18-39-7358,40-37 6356,-17 14-8541</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5.311"/>
    </inkml:context>
    <inkml:brush xml:id="br0">
      <inkml:brushProperty name="width" value="0.025" units="cm"/>
      <inkml:brushProperty name="height" value="0.025" units="cm"/>
    </inkml:brush>
  </inkml:definitions>
  <inkml:trace contextRef="#ctx0" brushRef="#br0">1 1 17553,'0'0'5413,"3"63"-3972,-3-13 385,0 15 192,4 8-641,3 2-640,2-1-385,6-10-288,0-11-352,3-15-1986,-1-12-513,-5-12 673,-8-11-64,-31-25-18321</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5.668"/>
    </inkml:context>
    <inkml:brush xml:id="br0">
      <inkml:brushProperty name="width" value="0.025" units="cm"/>
      <inkml:brushProperty name="height" value="0.025" units="cm"/>
    </inkml:brush>
  </inkml:definitions>
  <inkml:trace contextRef="#ctx0" brushRef="#br0">2 165 15118,'0'-9'3257,"0"5"-3094,-1 0 190,1 0-1,-1 0 1,1 0 0,0 0-1,1-1 1,-1 1 0,1 0-1,0 0 1,0 0 0,0 0-1,0 0 1,1 0 0,-1 0-1,1 0 1,0 1 0,0-1 0,1 1-1,-1-1 1,1 1 0,0 0-1,5-5 1,4 0 51,1 1 0,-1 0-1,1 1 1,0 0 0,0 1 0,1 1 0,-1 0 0,27-4 0,-2 4-313,-1 1 0,43 3 0,-76 0-72,-1 0 0,1 0 1,-1 0-1,1 1 1,-1-1-1,0 1 0,1 0 1,-1 0-1,0 0 0,0 0 1,0 1-1,0-1 1,0 1-1,0 0 0,0 0 1,0 0-1,-1 0 1,1 0-1,-1 1 0,0-1 1,1 1-1,-1 0 0,3 5 1,-4-5 65,0 0-1,0 1 1,0-1 0,0 1-1,-1 0 1,0-1 0,0 1-1,0-1 1,0 1 0,0 0-1,-1-1 1,1 1 0,-1-1-1,0 1 1,0-1 0,0 1-1,-1-1 1,1 0 0,-1 0-1,0 0 1,0 0 0,-4 6 0,-5 6-48,-1-1 0,-1 0 1,0-1-1,-16 13 0,22-21-40,0 1 0,0-1-1,0-1 1,-1 1-1,0-1 1,0-1 0,0 1-1,-1-1 1,1-1-1,-16 4 1,23-6-21,0 0 1,0 0-1,0 0 1,0 0-1,0 0 0,0 0 1,0 0-1,0 0 1,0 0-1,0 0 1,0 0-1,0-1 0,0 1 1,1 0-1,-1-1 1,0 1-1,0 0 0,0-1 1,-1 0-1,2 0-30,-1 0-1,1 1 0,0-1 0,0 1 1,-1-1-1,1 1 0,0-1 1,0 0-1,0 1 0,0-1 1,0 1-1,0-1 0,0 0 1,0 1-1,0-1 0,0 1 0,0-1 1,1 1-1,-1-1 0,0 0 1,0 1-1,1-1 0,-1 0 1,2-2-399,0 0-1,0 0 1,0 0 0,1 0 0,-1 0 0,1 0 0,-1 1 0,1-1 0,4-1 0,24-14-6039,5 0-1937</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6.010"/>
    </inkml:context>
    <inkml:brush xml:id="br0">
      <inkml:brushProperty name="width" value="0.025" units="cm"/>
      <inkml:brushProperty name="height" value="0.025" units="cm"/>
    </inkml:brush>
  </inkml:definitions>
  <inkml:trace contextRef="#ctx0" brushRef="#br0">154 1 19314,'0'0'11488,"-12"1"-10393,6 0-1056,1-1 1,-1 1 0,1 1-1,0-1 1,-1 1-1,1 0 1,0 0-1,0 0 1,0 1-1,0 0 1,0 0-1,1 0 1,-1 0 0,1 1-1,0 0 1,0 0-1,0 0 1,1 0-1,0 0 1,-1 1-1,-4 9 1,4-7-40,0 0 0,0 1 0,1-1 0,0 1 0,0 0 0,0-1 0,1 1 0,1 1 0,-1-1 0,1 0 0,1 0 0,0 15 0,0-21 0,1 0 0,0-1 0,0 1 0,-1 0 0,1-1 0,0 1 0,1-1 0,-1 1 0,0-1 0,0 1 0,1-1 0,-1 0 0,0 0 0,1 1 0,-1-1 0,1 0 0,0 0 0,-1-1 0,1 1 0,0 0 0,-1-1 0,1 1 0,0 0 0,0-1 0,0 0 0,0 0 0,-1 1 0,3-1 0,65 1 0,-50-2 0,18 0 0,-22 0 0,1 0 0,-1 1 0,0 1 0,0 1 0,25 5 0,-37-6 0,1 0 0,-1 1 0,0-1 0,1 1 0,-1 0 0,0 0 0,0 0 0,0 0 0,-1 0 0,1 1 0,0-1 0,-1 1 0,1 0 0,-1-1 0,0 1 0,0 0 0,0 1 0,0-1 0,-1 0 0,1 1 0,-1-1 0,0 0 0,0 1 0,0-1 0,-1 1 0,1 0 0,-1-1 0,0 7 0,0-4 0,0-1 0,0 1 0,-1-1 0,0 1 0,0-1 0,0 1 0,-1-1 0,0 1 0,0-1 0,0 0 0,0 0 0,-1 0 0,-6 8 0,3-5 0,-1 0 0,0 0 0,-1-1 0,0 0 0,0 0 0,-18 11 0,10-9 0,0-1 0,0 0 0,0-1 0,-1-1 0,0-1 0,-1 0 0,1-1 0,-26 2 0,37-5-81,1-1 0,0 1 1,-1-1-1,1-1 0,0 1 0,-1-1 0,1 1 0,-8-4 1,11 3-187,1 0 0,-1 0 1,1 0-1,-1-1 0,1 1 1,0-1-1,-1 1 0,1-1 1,0 0-1,0 1 0,0-1 1,0 0-1,1 0 0,-1 0 1,0 1-1,1-1 0,-1 0 1,1 0-1,0 0 0,-1 0 1,1 0-1,0 0 0,0 0 1,0 0-1,1-3 0,-1-25-16895</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13.135"/>
    </inkml:context>
    <inkml:brush xml:id="br0">
      <inkml:brushProperty name="width" value="0.025" units="cm"/>
      <inkml:brushProperty name="height" value="0.025" units="cm"/>
    </inkml:brush>
  </inkml:definitions>
  <inkml:trace contextRef="#ctx0" brushRef="#br0">1 354 6822,'0'0'6204,"10"0"-4768,28-2 40,0-1 1,1-2-1,58-16 1,122-45 1158,-151 44-2437,634-209 400,-688 227-880,-14 6-623,-25 6-3124,-16-2-3311</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13.789"/>
    </inkml:context>
    <inkml:brush xml:id="br0">
      <inkml:brushProperty name="width" value="0.025" units="cm"/>
      <inkml:brushProperty name="height" value="0.025" units="cm"/>
    </inkml:brush>
  </inkml:definitions>
  <inkml:trace contextRef="#ctx0" brushRef="#br0">0 706 17521,'0'0'3678,"14"-7"-3555,253-147 3507,100-52-342,173-8-1705,-309 130-3032,-227 82 865,19-9-2107,-13-2-5469,-9-2-8042</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23.264"/>
    </inkml:context>
    <inkml:brush xml:id="br0">
      <inkml:brushProperty name="width" value="0.025" units="cm"/>
      <inkml:brushProperty name="height" value="0.025" units="cm"/>
    </inkml:brush>
  </inkml:definitions>
  <inkml:trace contextRef="#ctx0" brushRef="#br0">1 14 9097,'0'0'7927,"7"7"-6966,6 3-639,0-1-1,1 0 1,0 0 0,0-2 0,1 0-1,0 0 1,1-1 0,-1-1-1,1-1 1,0 0 0,22 2 0,27 0 739,106-3 1,-11-1 817,133 17-851,449-28 0,-464-9-777,332 20 0,-461 4 124,0-7 0,234-31 1,186-37 332,-393 56-603,220 13 0,-125 32-60,-171-17-16,143 4-1,-16-31 926,-81 2-248,-106 10-483,-10 1-226,-26-2-1360,-11 0-1530,-12-4-2995,-4-9-3716</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40.590"/>
    </inkml:context>
    <inkml:brush xml:id="br0">
      <inkml:brushProperty name="width" value="0.025" units="cm"/>
      <inkml:brushProperty name="height" value="0.025" units="cm"/>
    </inkml:brush>
  </inkml:definitions>
  <inkml:trace contextRef="#ctx0" brushRef="#br0">1 95 4292,'69'-8'8017,"-1"-11"-4311,-48 12-2981,0 1 0,1 1 0,0 1 0,32-2 0,395 31 3994,-317-14-4190,344 12 1804,-263-16-1992,780-11 1495,-398-11-1424,-193 10-199,534-5 476,-125-3-65,-708 12-437,0-3 0,-1-6 0,145-31 0,-233 38-220,-31 7-200,-10 3-2600,8-4-5001,9-3-2971</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07.235"/>
    </inkml:context>
    <inkml:brush xml:id="br0">
      <inkml:brushProperty name="width" value="0.025" units="cm"/>
      <inkml:brushProperty name="height" value="0.025" units="cm"/>
    </inkml:brush>
  </inkml:definitions>
  <inkml:trace contextRef="#ctx0" brushRef="#br0">0 6 6566,'0'0'10864,"9"-2"-10400,31-1-142,-1 2 0,0 2 0,0 1 0,0 2 0,39 9 0,57 5 111,750 19 1469,-521-29-1455,3542 33 1603,-2245-65-246,-1558 19-1477,-30 2-1148,-30 2-3169,-69 1-126,-15 0-2407</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07.995"/>
    </inkml:context>
    <inkml:brush xml:id="br0">
      <inkml:brushProperty name="width" value="0.025" units="cm"/>
      <inkml:brushProperty name="height" value="0.025" units="cm"/>
    </inkml:brush>
  </inkml:definitions>
  <inkml:trace contextRef="#ctx0" brushRef="#br0">0 0 8616,'0'0'6887,"10"5"-6556,20 9 203,1-2 0,-1-2 0,2 0 0,56 8 0,149 10 1248,-179-23-1611,1020 30 1666,-504-30-1256,467 29-47,1148 18 1820,140-51 406,-1760 21-2865,-192 10-6773,-253-19-152</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24.597"/>
    </inkml:context>
    <inkml:brush xml:id="br0">
      <inkml:brushProperty name="width" value="0.025" units="cm"/>
      <inkml:brushProperty name="height" value="0.025" units="cm"/>
    </inkml:brush>
  </inkml:definitions>
  <inkml:trace contextRef="#ctx0" brushRef="#br0">1 268 6822,'0'0'11894,"9"-1"-11039,206 0 5510,-133 3-4974,248-20 515,-88 2-321,-91 4-1133,149-31-1,62-6 109,-33 26-416,452 27 0,565 34 54,-1095-42-198,333 37 0,425 59 0,-282-72 0,-300-15 0,1255-23 0,-549 30 0,616 58 0,-1061-85 0,-351 4 0,-135 6 0,1065-17 0,-593 17 0,-270-23 0,-392 27 0,33-4 0,-36 3 0,-24 2 0,-51-13 0,-529 26 0,-547-40 0,-330-33-16,-171 93-571,6 12-123,1551-45 723,-1226-31 0,-52-32-231,-1258 59 207,1913 33-3,104 0 39,232-21-33,-496 1 42,249-51 68,597 40-95,15 2 14,0-1-1,0 1 1,0-1-1,0-1 1,0 1-1,0-1 1,0-1-1,-14-6 1,63 4-117,413-11 62,-35 0 4,-335 16 29,1507-44-148,-1277 23 190,1106-47-1027,-798 71-503,311 32-6092,275 53-891,-885-67 5360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7.203"/>
    </inkml:context>
    <inkml:brush xml:id="br0">
      <inkml:brushProperty name="width" value="0.025" units="cm"/>
      <inkml:brushProperty name="height" value="0.025" units="cm"/>
    </inkml:brush>
  </inkml:definitions>
  <inkml:trace contextRef="#ctx0" brushRef="#br0">0 0 9673,'0'0'17393,"2"10"-16651,2 23-152,-1 1 1,-2-1-1,-6 56 1,0 17 4,9-146-18366,-8 21 6763</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26.277"/>
    </inkml:context>
    <inkml:brush xml:id="br0">
      <inkml:brushProperty name="width" value="0.025" units="cm"/>
      <inkml:brushProperty name="height" value="0.025" units="cm"/>
    </inkml:brush>
  </inkml:definitions>
  <inkml:trace contextRef="#ctx0" brushRef="#br0">6874 665 5605,'17'1'4006,"-11"-1"-3414,-1 1-1,1-1 0,-1 0 1,1-1-1,-1 1 0,8-3 0,-11 3-440,-1-1 0,0 1 0,0-1 0,0 1 0,0-1-1,-1 1 1,1-1 0,0 0 0,0 0 0,0 0-1,0 1 1,-1-1 0,1 0 0,0 0 0,-1 0-1,1 0 1,-1 0 0,1 0 0,-1 0 0,0 0-1,1 0 1,-1-1 0,0 1 0,0 0 0,1 0-1,-1 0 1,0 0 0,0 0 0,0 0 0,-1-1-1,1 1 1,0 0 0,0 0 0,-1 0 0,1 0-1,-1-2 1,-2-1-43,0 0 0,0 1 0,0-1-1,-1 1 1,1 0 0,-1 0 0,0 0-1,0 0 1,0 0 0,0 1 0,-1 0-1,1 0 1,0 0 0,-8-2-1,-1-1-41,-82-36-104,-2 4 0,-138-32 0,-211-24 18,419 88 31,-628-101 253,-738-24 1,313 116-201,782 27-63,0 13 1,-403 89 0,397-40 33,-475 183-1,737-242 52,0 2-1,1 1 0,1 3 0,1 1 0,-60 47 1,84-58-56,1 2 1,1-1-1,0 1 1,1 1-1,0 0 1,1 1-1,1 0 1,1 1-1,0 0 1,1 0-1,1 1 1,1 0 0,0 0-1,1 1 1,1-1-1,-2 22 1,4-20 34,1 1 1,0 0-1,1 0 1,2 0 0,0 0-1,1 0 1,1-1-1,1 1 1,1-1 0,0 0-1,2-1 1,0 1-1,1-1 1,1-1-1,1 0 1,1-1 0,0 0-1,1 0 1,1-1-1,26 23 1,-1-5 0,2-2 1,1-1-1,1-3 0,78 39 0,199 70-18,-106-61 303,3-9-1,312 53 1,459 15-202,7-67-86,2-107-14,55-122 11,-879 120-33,-2-7-1,-3-8 0,319-153 1,-104-11 16,-336 189-25,-2-3-1,-1-1 1,-1-3 0,-2-1 0,62-77-1,-92 101 33,-1-1 0,0 0-1,-1 0 1,-1-1 0,-1 0-1,0-1 1,-1 0 0,-1 0-1,4-25 1,-7 31-7,-1-1 1,0 1-1,-1-1 1,-1 1-1,0-1 0,0 1 1,-1-1-1,-1 1 1,0 0-1,-1 0 0,0 0 1,-1 0-1,0 1 1,-13-20-1,-4 1-24,-2 1 1,0 1-1,-2 1 0,-1 1 0,-2 1 1,0 2-1,-39-24 0,-24-9-24,-121-54 0,-383-143-4078,452 194 943,-50-21-3736</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29.987"/>
    </inkml:context>
    <inkml:brush xml:id="br0">
      <inkml:brushProperty name="width" value="0.025" units="cm"/>
      <inkml:brushProperty name="height" value="0.025" units="cm"/>
    </inkml:brush>
  </inkml:definitions>
  <inkml:trace contextRef="#ctx0" brushRef="#br0">0 133 5477,'0'0'11536,"10"0"-10596,224 1 2236,824-27-1435,361-36 4553,-1224 66-5910,-250-12-4080,1-11-3472,7-4-2483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1.198"/>
    </inkml:context>
    <inkml:brush xml:id="br0">
      <inkml:brushProperty name="width" value="0.025" units="cm"/>
      <inkml:brushProperty name="height" value="0.025" units="cm"/>
    </inkml:brush>
  </inkml:definitions>
  <inkml:trace contextRef="#ctx0" brushRef="#br0">1 55 8680,'12'2'5334,"23"-2"-5168,-30 0 559,239-19 4774,-66 2-4213,1109 0 1906,1954 87 1666,-2527-121-3929,-660 47-1473,-55 4 423,1 0 1,0 0-1,0-1 1,0 1 0,0 0-1,0 0 1,0 0 0,0 0-1,-1-1 1,1 1 0,0 0-1,0 0 1,0 0 0,0-1-1,0 1 1,0 0 0,0 0-1,0 0 1,0-1 0,0 1-1,0 0 1,0 0 0,0 0-1,0-1 1,0 1 0,0 0-1,1 0 1,-1 0-1,0 0 1,0-1 0,0 1-1,0 0 1,0 0 0,0 0-1,0 0 1,1-1 0,-1 1-1,0 0 1,0 0 0,0 0-1,0 0 1,0 0 0,1 0-1,-1 0 1,0-1 0,-24-10-6116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6.464"/>
    </inkml:context>
    <inkml:brush xml:id="br0">
      <inkml:brushProperty name="width" value="0.025" units="cm"/>
      <inkml:brushProperty name="height" value="0.025" units="cm"/>
    </inkml:brush>
  </inkml:definitions>
  <inkml:trace contextRef="#ctx0" brushRef="#br0">0 199 3844,'0'0'1793,"3"-67"-2465,-3 46 672,0 0 512,0 1-480,0 5-256,0 1 224,0-1 0,0 2-480,0 0-2788</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7.157"/>
    </inkml:context>
    <inkml:brush xml:id="br0">
      <inkml:brushProperty name="width" value="0.025" units="cm"/>
      <inkml:brushProperty name="height" value="0.025" units="cm"/>
    </inkml:brush>
  </inkml:definitions>
  <inkml:trace contextRef="#ctx0" brushRef="#br0">32 0 4292,'0'0'20297,"6"14"-17981,1 2-1709,-2 1 0,0 0 0,-1 0 0,-1 0-1,0 1 1,-2-1 0,0 1 0,-2 29 0,-18 116-162,-4 78-842,23-253-1646,0 1 0,-1-1 0,0 1 0,-1 0 1,-4-16-1,-8-13-6744</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7.496"/>
    </inkml:context>
    <inkml:brush xml:id="br0">
      <inkml:brushProperty name="width" value="0.025" units="cm"/>
      <inkml:brushProperty name="height" value="0.025" units="cm"/>
    </inkml:brush>
  </inkml:definitions>
  <inkml:trace contextRef="#ctx0" brushRef="#br0">1 70 9385,'0'0'19549,"9"-3"-18348,25-6-631,0 2 0,1 2 0,47-2-1,-9 0-216,7-3-358,4-1-289,1 3 0,140 6 1,-192 9-2460,-17 6-5422</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8.024"/>
    </inkml:context>
    <inkml:brush xml:id="br0">
      <inkml:brushProperty name="width" value="0.025" units="cm"/>
      <inkml:brushProperty name="height" value="0.025" units="cm"/>
    </inkml:brush>
  </inkml:definitions>
  <inkml:trace contextRef="#ctx0" brushRef="#br0">77 37 5926,'0'0'5023,"-9"0"-1719,-4 0-2011,-17 1 861,6 3 3400,28-2 589,29 7-4465,119-4-1166,1-7-1,177-24 1,-298 22-451,-25 4-208,21-5-1127,-14-3-3380,-6-5-3973</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8.740"/>
    </inkml:context>
    <inkml:brush xml:id="br0">
      <inkml:brushProperty name="width" value="0.025" units="cm"/>
      <inkml:brushProperty name="height" value="0.025" units="cm"/>
    </inkml:brush>
  </inkml:definitions>
  <inkml:trace contextRef="#ctx0" brushRef="#br0">114 28 6406,'0'0'10661,"8"-5"-7501,26-17-459,-34 22-2607,1 0 0,-1 0 0,0 0-1,1 0 1,-1 0 0,1 0-1,-1 0 1,1 0 0,-1 0 0,1 0-1,-1 0 1,1 0 0,-1 0 0,0 0-1,1 0 1,-1 1 0,1-1 0,-1 0-1,0 0 1,1 1 0,-1-1-1,1 0 1,-1 1 0,0-1 0,0 0-1,1 1 1,-1-1 0,0 0 0,1 1-1,-1-1 1,0 0 0,0 1-1,0-1 1,0 1 0,1-1 0,-1 1-1,0-1 1,0 1 0,0-1 0,0 0-1,0 1 1,0-1 0,0 1 0,0-1-1,0 1 1,0-1 0,0 1-1,-1 0 1,2 29 1307,-1-27-935,-1 23-228,-1 1-1,-1-1 1,-2 0 0,-10 37 0,-43 100 978,38-114-972,2 0-1,3 1 1,-11 57-1,24-96-243,1 0 0,-1 0 0,2 0 0,0 0 0,0 0 0,3 18 0,-3-29-25,0 1 0,0-1 1,1 1-1,-1-1 0,0 0 0,0 1 0,0-1 1,1 1-1,-1-1 0,0 1 0,0-1 0,1 1 1,-1-1-1,0 0 0,1 1 0,-1-1 0,1 0 1,-1 1-1,0-1 0,1 0 0,-1 0 0,1 1 1,-1-1-1,1 0 0,-1 0 0,1 0 0,-1 0 0,1 1 1,-1-1-1,1 0 0,-1 0 0,1 0 0,-1 0 1,1 0-1,-1 0 0,1 0 0,-1-1 0,1 1 1,-1 0-1,1 0 0,-1 0 0,1 0 0,-1-1 1,0 1-1,1 0 0,-1 0 0,1-1 0,-1 1 1,1 0-1,-1-1 0,0 1 0,1 0 0,-1-1 1,0 1-1,0-1 0,1 1 0,-1-1 0,0 1 1,0 0-1,1-1 0,-1 1 0,0-1 0,0 1 1,0-1-1,1-17-6072,-1-6-4323</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9.241"/>
    </inkml:context>
    <inkml:brush xml:id="br0">
      <inkml:brushProperty name="width" value="0.025" units="cm"/>
      <inkml:brushProperty name="height" value="0.025" units="cm"/>
    </inkml:brush>
  </inkml:definitions>
  <inkml:trace contextRef="#ctx0" brushRef="#br0">5 148 10954,'0'0'16475,"-2"9"-14719,2-8-1694,-1 0 1,1 0-1,0 1 1,-1-1-1,1 0 1,0 1-1,0-1 1,0 0-1,0 1 1,0-1-1,0 0 1,0 1-1,0-1 1,1 0-1,-1 1 1,0-1-1,1 0 1,-1 0-1,1 1 1,0-1-1,-1 0 1,1 0-1,0 0 1,-1 0-1,1 0 0,0 0 1,0 0-1,2 2 1,1-2 54,1 0-1,-1 0 1,1 0 0,-1-1 0,1 1-1,-1-1 1,1 0 0,-1 0 0,1-1-1,8-1 1,7-2-47,1 0 1,-1-2-1,0 0 0,36-17 0,-44 17-55,0 0 0,0-1 0,0 0 0,-1-1 0,0 0 0,-1-1 0,0 0 0,14-16 0,-23 24-15,1-1 0,-1 0 0,0 1 0,1-1 0,-1 0 0,0 0 0,0 0 0,0 0 0,0 0 0,0 0 0,-1 0 0,1 0 0,-1 0 0,1 0 0,-1 0 0,0 0 0,0-1 0,0 1 0,0 0 0,0 0 0,-1-3 0,0 3 0,0 1 0,0 0 0,0-1 0,0 1 0,0 0 0,0 0 0,-1-1 0,1 1 0,0 0 0,-1 0 0,1 1 0,-1-1 0,1 0 0,-1 0 0,1 1 0,-1-1 0,0 1 0,1-1 0,-1 1 0,-3 0 0,-3-1 0,-1 0 0,0 1 0,1 0 0,-1 1 0,0 0 0,1 0 0,-1 1 0,1 0 0,-12 5 0,8-2 0,0 2 0,1 0 0,0 0 0,0 1 0,1 0 0,0 1 0,0 0 0,-15 20 0,20-23 0,0 1 0,1-1 0,0 1 0,0-1 0,1 1 0,0 0 0,0 1 0,0-1 0,1 0 0,0 1 0,1-1 0,-1 1 0,1 0 0,1 0 0,0-1 0,1 15 0,0-18 5,1 0 1,-1 0-1,1 1 0,0-1 1,0-1-1,0 1 1,1 0-1,0 0 0,-1-1 1,1 0-1,0 1 0,1-1 1,-1 0-1,1-1 0,-1 1 1,1 0-1,0-1 0,0 0 1,0 0-1,0 0 1,0-1-1,0 1 0,1-1 1,-1 0-1,0 0 0,5 0 1,17 4-291,0-2-1,0-1 1,31-2 0,-43 0-91,44-2-5448,-2-12-3476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9.584"/>
    </inkml:context>
    <inkml:brush xml:id="br0">
      <inkml:brushProperty name="width" value="0.025" units="cm"/>
      <inkml:brushProperty name="height" value="0.025" units="cm"/>
    </inkml:brush>
  </inkml:definitions>
  <inkml:trace contextRef="#ctx0" brushRef="#br0">411 0 9801,'0'0'19363,"-12"12"-17287,-100 104-1312,-168 229-1,280-345-768,0-1-1,0 1 1,0 0 0,0 0-1,0 0 1,0 0-1,0-1 1,0 1 0,0 0-1,0 0 1,0 0 0,0-1-1,0 1 1,0 0-1,0 0 1,0 0 0,0-1-1,0 1 1,0 0 0,0 0-1,-1 0 1,1 0 0,0-1-1,0 1 1,0 0-1,0 0 1,0 0 0,0 0-1,-1 0 1,1-1 0,0 1-1,0 0 1,0 0-1,0 0 1,-1 0 0,1 0-1,0 0 1,0 0 0,0 0-1,0 0 1,-1 0 0,1 0-1,0-1 1,0 1-1,0 0 1,-1 0 0,1 0-1,0 1 1,0-1 0,0 0-1,-1 0 1,1 0-1,0 0 1,0 0 0,0 0-1,-1 0 1,1-1-324,5-67-9248,1 18 1532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7.532"/>
    </inkml:context>
    <inkml:brush xml:id="br0">
      <inkml:brushProperty name="width" value="0.025" units="cm"/>
      <inkml:brushProperty name="height" value="0.025" units="cm"/>
    </inkml:brush>
  </inkml:definitions>
  <inkml:trace contextRef="#ctx0" brushRef="#br0">1 28 11211,'0'0'15919,"59"-4"-15407,-37 4-288,4 0-128,0 0-352,-3-5-2178,-2-3-2755,-3-3-2787</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9.940"/>
    </inkml:context>
    <inkml:brush xml:id="br0">
      <inkml:brushProperty name="width" value="0.025" units="cm"/>
      <inkml:brushProperty name="height" value="0.025" units="cm"/>
    </inkml:brush>
  </inkml:definitions>
  <inkml:trace contextRef="#ctx0" brushRef="#br0">0 26 7303,'0'0'24407,"35"64"-23350,-3-47-1057,7 0 0,6-2 0,7 0 0,1-4 0,-1 0 0,-6-1 0,-7-5-3908,-6-3-3234,-6-2-3557</inkml:trace>
  <inkml:trace contextRef="#ctx0" brushRef="#br0" timeOffset="1">700 0 19250,'0'0'13517,"-2"53"-13517,-2-25 0,1 4 0,2-1 0,1 1 0,0-6 0,0-8-2210,1-12-8616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0.270"/>
    </inkml:context>
    <inkml:brush xml:id="br0">
      <inkml:brushProperty name="width" value="0.025" units="cm"/>
      <inkml:brushProperty name="height" value="0.025" units="cm"/>
    </inkml:brush>
  </inkml:definitions>
  <inkml:trace contextRef="#ctx0" brushRef="#br0">1 1 13100,'0'0'-11851</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0.630"/>
    </inkml:context>
    <inkml:brush xml:id="br0">
      <inkml:brushProperty name="width" value="0.025" units="cm"/>
      <inkml:brushProperty name="height" value="0.025" units="cm"/>
    </inkml:brush>
  </inkml:definitions>
  <inkml:trace contextRef="#ctx0" brushRef="#br0">90 0 10090,'0'0'17317,"6"15"-14936,0-3-2022,-1 1-1,0 0 0,-1 0 1,0 1-1,-1-1 0,-1 1 1,1 26-1,-16 132-218,0-1-168,13-170 28,0 1 0,0-1 0,0 0 0,0 1 0,0-1 0,1 0 0,-1 1 0,0-1 0,1 0 0,-1 0 0,1 1 0,0-1 0,-1 0 0,1 0 0,0 0 0,-1 0 0,1 1 0,0-1 0,0 0 0,0-1 0,0 1 0,0 0 0,0 0 0,0 0 0,3 1 0,-1-1 0,1 0 0,-1 0 0,1 0 0,0-1 0,-1 1 0,1-1 0,0 0 0,-1 0 0,8-1 0,9-2 0,1-1 0,35-12 0,-42 11 0,7-1 0,0 0 0,1 2 0,-1 0 0,1 2 0,23-1 0,-44 3 0,0 0 0,-1 0 0,1 0 0,0 0 0,0 0 0,0 0 0,-1 0 0,1 0 0,0 0 0,0 1 0,0-1 0,-1 0 0,1 0 0,0 1 0,-1-1 0,1 0 0,0 1 0,0-1 0,-1 1 0,1-1 0,-1 1 0,1-1 0,0 1 0,-1 0 0,1-1 0,-1 1 0,0-1 0,1 1 0,-1 0 0,1 1 0,-1-1 0,0 1 0,0 0 0,0-1 0,0 1 0,-1-1 0,1 1 0,0 0 0,-1-1 0,1 1 0,-1-1 0,0 1 0,1-1 0,-3 3 0,-1 3 0,-1 0 0,0-1 0,0 0 0,-1 0 0,-8 7 0,-5 1 0,-1-1 0,0 0 0,-1-2 0,-1 0 0,1-1 0,-2-2 0,1 0 0,-1-1 0,0-1 0,0-1 0,-1-2 0,0 0 0,-26-1 0,47-2 0,1 0 0,-1 0 0,0 0 0,1 0 0,-1-1 0,0 1 0,1-1 0,-1 0 0,1 0 0,-1 0 0,1 0 0,-1 0 0,1-1 0,0 1 0,-1-1 0,1 1 0,0-1 0,0 0 0,0 0 0,0 0 0,1 0 0,-1 0 0,1 0 0,-1-1 0,1 1 0,-1 0 0,1-1 0,0 1 0,0-1 0,1 1 0,-1-1 0,0 0 0,1 1 0,-1-1 0,1 0 0,0 1 0,0-1 0,0 0 0,1 0 0,-1 1 0,0-1 0,1 1 0,0-1 0,-1 0 0,1 1 0,0-1 0,1 1 0,-1-1 0,0 1 0,1 0 0,-1 0 0,1-1 0,0 1 0,-1 0 0,1 0 0,0 1 0,0-1 0,1 0 0,3-2 0,14-9-1707,2 0 0,23-9 0,-15 7-1585,18-9-4502</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0.990"/>
    </inkml:context>
    <inkml:brush xml:id="br0">
      <inkml:brushProperty name="width" value="0.025" units="cm"/>
      <inkml:brushProperty name="height" value="0.025" units="cm"/>
    </inkml:brush>
  </inkml:definitions>
  <inkml:trace contextRef="#ctx0" brushRef="#br0">85 0 16335,'0'0'14254,"-10"64"-12076,-7-14-2178,1 10 0,0 7 0,2 2 0,5 0 0,6-4 0,3-5 0,0-9 0,3-8 0,4-10 0,5-12 0,-1-13 0,-2-8-5413,1-9-6214</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1.321"/>
    </inkml:context>
    <inkml:brush xml:id="br0">
      <inkml:brushProperty name="width" value="0.025" units="cm"/>
      <inkml:brushProperty name="height" value="0.025" units="cm"/>
    </inkml:brush>
  </inkml:definitions>
  <inkml:trace contextRef="#ctx0" brushRef="#br0">53 251 14510,'0'0'15625,"12"2"-13404,-5-1-2198,1 0 0,-1-1-1,1 0 1,0 0 0,-1 0 0,1-1 0,0-1 0,-1 1-1,0-1 1,1 0 0,-1-1 0,0 0 0,0 0 0,0 0 0,0-1-1,-1 0 1,12-9 0,-3 2-23,0-1 0,-1-1 0,25-27 0,-34 34 0,0 0 0,-1 0 0,1-1 0,-1 0 0,-1 0 0,1 0 0,-1 0 0,0 0 0,-1-1 0,0 1 0,0-1 0,0-8 0,-1 15 0,-1-1 0,0 1 0,0-1 0,0 1 0,0 0 0,0-1 0,0 1 0,0 0 0,0-1 0,-1 1 0,1 0 0,-1-1 0,1 1 0,-1 0 0,1 0 0,-1-1 0,0 1 0,1 0 0,-1 0 0,0 0 0,0 0 0,0 0 0,0 0 0,0 0 0,0 0 0,0 0 0,-2 0 0,1 0 0,-1 0 0,0 0 0,0 1 0,0-1 0,1 1 0,-1 0 0,0 0 0,0 0 0,0 0 0,1 1 0,-1-1 0,-5 2 0,-2 1 0,0 0 0,-1 1 0,2 0 0,-1 1 0,0 0 0,-11 9 0,-1 3 0,1 2 0,1 1 0,0 0 0,-28 40 0,40-49 0,0 1 0,0 1 0,2 0 0,-1 0 0,2 0 0,-1 0 0,2 1 0,0 0 0,1 0 0,0 0 0,-1 16 0,4-27 0,1 1 0,-1-1 0,0 0 0,1 0 0,0 1 0,0-1 0,0 0 0,0 0 0,0 0 0,1 0 0,-1 0 0,1 0 0,0 0 0,0 0 0,0-1 0,0 1 0,0-1 0,1 0 0,-1 1 0,1-1 0,-1 0 0,1 0 0,0-1 0,0 1 0,0 0 0,0-1 0,0 0 0,0 0 0,0 0 0,0 0 0,6 1 0,11 2 0,1-1 0,-1-1 0,41-1 0,-47-1 0,14 0-575,1-2 1,50-8-1,-66 7-337,1-1 0,-1 0 0,0-1 1,20-10-1,-3-4-9108</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2.925"/>
    </inkml:context>
    <inkml:brush xml:id="br0">
      <inkml:brushProperty name="width" value="0.025" units="cm"/>
      <inkml:brushProperty name="height" value="0.025" units="cm"/>
    </inkml:brush>
  </inkml:definitions>
  <inkml:trace contextRef="#ctx0" brushRef="#br0">76 1 10186,'2'52'12612,"3"7"-6027,52 236-3292,-56-290-3283,37 122 94,-32-110-108,1-1 0,0 0 0,1 0 1,1-1-1,15 21 0,-46-84-4881,-36-31-2381,-3 2 3425,-23-31 6172,70 80 367,14 28-2615,0-1-1,0 0 0,-1 1 1,1-1-1,0 1 0,1-1 1,-1 0-1,0 1 0,0-1 1,0 0-1,0 1 0,0-1 1,1 1-1,-1-1 0,0 1 1,1-1-1,-1 1 0,0-1 1,1 1-1,-1-1 1,0 1-1,1-1 0,-1 1 1,1-1-1,0 0 0,3 0 75,1-1 0,-1 1-1,1-1 1,-1 1 0,1 1-1,0-1 1,-1 1 0,8 0-1,-2-1-447,116-11-2286,-42-2-4642,-34 3-1227</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3.293"/>
    </inkml:context>
    <inkml:brush xml:id="br0">
      <inkml:brushProperty name="width" value="0.025" units="cm"/>
      <inkml:brushProperty name="height" value="0.025" units="cm"/>
    </inkml:brush>
  </inkml:definitions>
  <inkml:trace contextRef="#ctx0" brushRef="#br0">86 4 8264,'0'0'17633,"-9"11"-15365,-3 5-1613,1-1 1,1 2-1,-12 23 0,18-32-526,1 0 0,0-1 0,0 2 0,1-1 0,0 0 0,0 0 0,1 1 0,0-1 0,0 1 0,1-1 0,1 1 0,1 10 0,-2-16-124,1-1 1,0 0-1,0 0 1,0 0-1,0 0 1,0 0 0,0 0-1,1 0 1,-1 0-1,1 0 1,-1-1-1,1 1 1,0 0-1,-1-1 1,1 0 0,0 1-1,0-1 1,0 0-1,0 0 1,0 0-1,0 0 1,1 0-1,-1-1 1,0 1 0,0-1-1,1 1 1,-1-1-1,0 0 1,1 0-1,3 0 1,-2 0 2,1 0 0,-1 0 1,1-1-1,-1 0 0,1 0 0,-1 0 1,0 0-1,0-1 0,0 1 0,1-1 1,-2 0-1,1 0 0,0-1 0,0 1 1,4-5-1,-2 0-8,-1 0 0,0 0 0,0-1 0,-1 0 0,0 1 0,0-2 0,-1 1 0,0 0 0,0-1 0,-1 1 0,0-1 0,-1 0 0,0 0 0,0 0 0,-1-9 0,0 14 0,0 0 0,0 1 0,0-1 0,-1 0 0,0 0 0,0 0 0,0 1 0,0-1 0,0 0 0,-1 1 0,1-1 0,-1 1 0,0 0 0,0-1 0,0 1 0,-1 0 0,1 0 0,-1 0 0,1 1 0,-1-1 0,0 1 0,0-1 0,-1 1 0,1 0 0,0 0 0,-1 0 0,1 1 0,-1-1 0,1 1 0,-1 0 0,0 0 0,1 0 0,-1 1 0,0-1 0,0 1 0,-4 0 0,7-1 2,1 1 0,-1 0 0,0 0 0,0-1-1,0 1 1,0 0 0,0 0 0,0 0 0,0 0 0,0 1 0,0-1 0,0 0-1,0 0 1,1 0 0,-1 1 0,0-1 0,0 0 0,0 1 0,0-1 0,0 1-1,1-1 1,-1 1 0,0-1 0,0 1 0,1 0 0,-1-1 0,1 1 0,-1 0-1,0 0 1,1-1 0,-1 1 0,1 0 0,0 0 0,-1 0 0,1 0 0,0 0 0,-1-1-1,1 1 1,0 0 0,0 0 0,0 0 0,0 0 0,0 0 0,0 0 0,0 0-1,0 0 1,0 0 0,0 1 0,1 0-29,0 1 0,0-1 0,0 0 0,0 1 0,1-1 0,-1 0 0,1 0-1,-1 0 1,1 0 0,0 0 0,-1 0 0,1 0 0,0 0 0,0-1 0,0 1 0,5 1 0,36 8-3683,3-10-4111,-16-3-587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3.824"/>
    </inkml:context>
    <inkml:brush xml:id="br0">
      <inkml:brushProperty name="width" value="0.025" units="cm"/>
      <inkml:brushProperty name="height" value="0.025" units="cm"/>
    </inkml:brush>
  </inkml:definitions>
  <inkml:trace contextRef="#ctx0" brushRef="#br0">50 1 9833,'0'0'19064,"-3"10"-18349,0 4-413,0-1-1,2 0 1,0 1-1,0-1 1,1 1 0,1 0-1,0-1 1,1 1 0,5 19-1,51 159-127,-48-166-181,2 1 0,0-2 0,2 0 0,33 46 0,-38-63 7,-8-15 0,-8-15 0,-14-8-118,-2 1 0,0 0-1,-2 2 1,-1 2 0,-1 0 0,-32-22 0,95 42 465,51-2-2085,0-4-5867,-37 2-157</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4.151"/>
    </inkml:context>
    <inkml:brush xml:id="br0">
      <inkml:brushProperty name="width" value="0.025" units="cm"/>
      <inkml:brushProperty name="height" value="0.025" units="cm"/>
    </inkml:brush>
  </inkml:definitions>
  <inkml:trace contextRef="#ctx0" brushRef="#br0">134 29 8488,'0'0'9630,"-10"3"-4409,0 1-4510,-1 0-1,1 1 0,1 0 1,-1 0-1,1 1 0,0 0 1,-8 8-1,13-12-581,1 1 0,1-1 1,-1 1-1,0 0 0,1 0 0,-1 0 0,1 0 0,0 0 0,0 0 0,0 0 1,0 1-1,1-1 0,-1 1 0,1-1 0,0 1 0,0 0 0,0 0 1,1-1-1,-1 1 0,1 0 0,0 0 0,0 0 0,0-1 0,1 1 0,-1 0 1,1 0-1,0-1 0,1 5 0,-1-7-129,0 1 0,0-1 0,1 0 0,-1 1 0,0-1 0,0 0 0,1 0 0,-1 0 0,1 0 0,-1 0 0,1 0 0,0 0 0,-1-1 0,1 1 0,0-1 0,0 1 0,-1-1 0,1 1 0,0-1 0,0 0 0,-1 0 0,1 0 0,0 0 0,0 0 0,0 0 0,-1-1 0,1 1 0,2-1 0,1 0 0,0 0 0,0 0 0,-1 0 0,1-1 0,-1 0 0,1 0 0,-1 0 0,0 0 0,6-5 0,-3 0 0,-1-1 0,1 0 0,-2 0 0,1-1 0,-1 1 0,-1-1 0,0 0 0,0-1 0,0 1 0,-1-1 0,-1 0 0,0 1 0,0-1 0,-1 0 0,0 0 0,-1-20 0,0 30 0,0 0 0,0 0 0,-1 0 0,1 0 0,0 1 0,0-1 0,0 0 0,0 0 0,0 0 0,0 0 0,-1 0 0,1 0 0,0 0 0,0 0 0,0 0 0,0 0 0,-1 0 0,1 0 0,0 0 0,0 0 0,0 0 0,0 0 0,-1 0 0,1 0 0,0 0 0,0 0 0,0 0 0,0 0 0,-1 0 0,1 0 0,0 0 0,0 0 0,0 0 0,0 0 0,-1 0 0,1 0 0,0 0 0,0-1 0,0 1 0,0 0 0,0 0 0,0 0 0,0 0 0,-1 0 0,1 0 0,0-1 0,0 1 0,0 0 0,0 0 0,0 0 0,0 0 0,0-1 0,0 1 0,0 0 0,0 0 0,0 0 0,0 0 0,0-1 0,0 1 0,0 0 0,0 0 0,0 0 0,0-1 0,-9 15 0,6-4 0,0 0 0,1 0 0,0 0 0,0 0 0,1 1 0,1-1 0,0 1 0,2 19 0,-2-27 0,1 1 0,-1-1 0,1 1 0,-1-1 0,1 0 0,1 0 0,-1 1 0,0-1 0,1 0 0,-1 0 0,1 0 0,0 0 0,0-1 0,0 1 0,0 0 0,1-1 0,-1 1 0,1-1 0,-1 0 0,1 0 0,0 0 0,0 0 0,0-1 0,0 1 0,0-1 0,0 0 0,1 1 0,-1-1 0,0-1 0,6 2 0,-5-2-293,1 1 0,-1-1 0,1 0 0,0-1 0,-1 1-1,1-1 1,-1 0 0,5-1 0,-6 0-282,1 1 0,-1-1 0,0 0 0,0 0 1,0 0-1,0-1 0,0 1 0,-1-1 0,1 1 0,-1-1 0,1 0 0,-1 0 0,0 0 0,0 0 0,0 0 0,1-4 0,13-30-10267</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4.538"/>
    </inkml:context>
    <inkml:brush xml:id="br0">
      <inkml:brushProperty name="width" value="0.025" units="cm"/>
      <inkml:brushProperty name="height" value="0.025" units="cm"/>
    </inkml:brush>
  </inkml:definitions>
  <inkml:trace contextRef="#ctx0" brushRef="#br0">26 1 11115,'0'0'8829,"-4"13"-4617,-2 10-3183,0 1-1,2 0 1,1 1-1,0 29 0,3-41-712,0 1-1,1-1 0,1 1 1,0-1-1,1 0 0,0 0 1,1 0-1,0 0 0,1 0 1,9 17-1,-7-20-315,0 0 0,1-1 0,-1 1 0,2-2 0,-1 1 0,13 8 0,-19-15 0,1 0 0,-1 0 0,1-1 0,0 1 0,-1-1 0,1 0 0,0 0 0,0 0 0,0 0 0,0 0 0,0-1 0,6 1 0,-8-1 0,1-1 0,0 1 0,0 0 0,0-1 0,0 0 0,0 1 0,-1-1 0,1 0 0,0 0 0,-1 0 0,1 0 0,-1 0 0,1 0 0,-1-1 0,1 1 0,-1 0 0,0-1 0,1 1 0,-1-1 0,0 1 0,0-1 0,1-2 0,7-16 0,0 0 0,-1-1 0,-1 0 0,-1 0 0,-1-1 0,4-36 0,0-131 0,-21 281 0,12-81 0,-1 32 0,7 76 0,-5-107 0,1-1 0,0 1 0,1-1 0,0 0 0,1 1 0,1-2 0,-1 1 0,2 0 0,-1-1 0,2 0 0,11 15 0,-17-23 4,0 0 0,1-1 0,-1 1 0,1 0 0,-1 0 0,1-1 0,0 1 0,0-1 0,0 0 0,0 1 0,0-1 0,0 0-1,0 0 1,0 0 0,1 0 0,-1-1 0,0 1 0,0-1 0,1 1 0,-1-1 0,0 0 0,1 0 0,-1 0 0,0 0 0,1 0 0,-1 0 0,0-1 0,1 1 0,-1-1 0,3-1 0,-1 0-40,-1 0 0,0-1-1,0 0 1,0 0 0,0 0 0,0 0 0,-1 0 0,0 0 0,1 0 0,-1-1 0,0 1-1,-1-1 1,1 0 0,-1 0 0,1 1 0,0-7 0,4-21-3261,-3-1-3490,-1 2-4066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3:28.028"/>
    </inkml:context>
    <inkml:brush xml:id="br0">
      <inkml:brushProperty name="width" value="0.025" units="cm"/>
      <inkml:brushProperty name="height" value="0.025" units="cm"/>
    </inkml:brush>
  </inkml:definitions>
  <inkml:trace contextRef="#ctx0" brushRef="#br0">104 0 5349,'0'0'21055,"-8"7"-20687,-1 1-212,1 1 0,0 0 0,1 0 0,0 1 0,0-1 0,1 2 0,0-1 0,1 1 0,0 0 0,1 0 1,0 0-1,-2 13 0,3-12 4,0-1 1,0 0 0,1 1-1,1-1 1,0 1 0,0 0-1,2-1 1,-1 1 0,4 16-1,-4-27-128,0 0-1,1 0 0,-1 0 0,1 0 0,-1 0 0,1 0 0,-1 0 0,1 0 0,0 0 0,-1 0 0,1 0 0,0-1 0,0 1 0,0 0 1,0 0-1,-1-1 0,1 1 0,0-1 0,0 1 0,0-1 0,0 1 0,0-1 0,1 1 0,-1-1 0,0 0 0,0 0 0,0 1 0,0-1 1,0 0-1,0 0 0,0 0 0,1 0 0,-1-1 0,0 1 0,0 0 0,0 0 0,0-1 0,2 0 0,-2 1 21,1-1 1,0 0-1,-1 0 0,1-1 0,-1 1 0,1 0 0,-1 0 1,1-1-1,-1 1 0,0-1 0,0 1 0,1-1 0,-1 0 1,0 1-1,-1-1 0,1 0 0,0 0 0,0 0 0,-1 1 1,1-1-1,-1-2 0,1-1-52,-1 0 0,0 0 0,0 0 0,0 0 0,-1 0 0,0 1 0,-2-8 0,3 11 0,0 0 0,0 0 0,-1 0 0,1 0 0,-1 0 0,1 1 0,-1-1 0,1 0 0,-1 0 0,1 0 0,-1 1 0,0-1 0,1 0 0,-1 1 0,0-1 0,0 0 0,0 1 0,1-1 0,-1 1 0,0-1 0,0 1 0,0 0 0,0-1 0,0 1 0,0 0 0,0 0 0,0-1 0,0 1 0,0 0 0,0 0 0,0 0 0,0 0 0,0 0 0,0 1 0,0-1 0,0 0 0,0 0 0,0 1 0,1-1 0,-1 0 0,0 1 0,0-1 0,0 1 0,-1 0 0,2-1 0,-1 0 0,1 0 0,0 1 0,-1-1 0,1 0 0,-1 0 0,1 0 0,0 1 0,-1-1 0,1 0 0,0 0 0,-1 1 0,1-1 0,0 0 0,-1 1 0,1-1 0,0 0 0,0 1 0,0-1 0,-1 1 0,1-1 0,0 0 0,0 1 0,0-1 0,0 1 0,0-1 0,-1 0 0,1 1 0,0-1 0,0 1 0,0-1 0,0 1 0,0-1 0,1 1 0,-1-1 0,0 0 0,0 1 0,0-1 0,0 1 0,0-1 0,0 0 0,1 1 0,-1-1 0,0 1 0,0-1 0,1 0 0,-1 1 0,1 0 0,0 0 0,0 0 0,0-1 0,0 1 0,0 0 0,0 0 0,0-1 0,0 1 0,0-1 0,1 1 0,-1-1 0,0 1 0,0-1 0,0 0 0,3 1 0,2-1 0,0-1 0,0 0 0,0 0 0,0 0 0,0 0 0,0-1 0,0 0 0,0 0 0,-1-1 0,1 0 0,-1 0 0,1 0 0,-1 0 0,0-1 0,-1 0 0,1 0 0,6-8 0,-7 36 0,-6 0 0,0 0 0,-6 26 0,3-26 0,2 1 0,-1 26 0,4-48-26,0-2-102,-1-1 1,1 0 0,0 1 0,0-1-1,0 0 1,0 1 0,0-1 0,0 0 0,0 1-1,0-1 1,0 0 0,0 1 0,0-1 0,0 0-1,0 1 1,0-1 0,1 1 0,-1-1-1,0 0 1,0 0 0,0 1 0,0-1 0,1 0-1,-1 1 1,0-1 0,0 0 0,1 0-1,-1 1 1,0-1 0,0 0 0,1 0 0,-1 1-1,0-1 1,1 0 0,-1 0 0,0 0 0,1 0-1,-1 0 1,0 0 0,1 1 0,8-1-10070</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5.052"/>
    </inkml:context>
    <inkml:brush xml:id="br0">
      <inkml:brushProperty name="width" value="0.025" units="cm"/>
      <inkml:brushProperty name="height" value="0.025" units="cm"/>
    </inkml:brush>
  </inkml:definitions>
  <inkml:trace contextRef="#ctx0" brushRef="#br0">7 1 9641,'0'0'20419,"-3"11"-19057,2-2-1248,-1 1 0,2 0-1,-1 0 1,1 0 0,1 0 0,0 0 0,0-1 0,4 14 0,-5-19-103,1-1 0,0 1 0,0 0 0,1-1 0,-1 1 0,1-1 0,0 0 0,0 1 0,0-1 0,0 0 0,0 0 0,1 0 0,-1-1 0,1 1 0,0-1 0,0 1 0,0-1 1,0 0-1,0 0 0,0 0 0,1 0 0,-1-1 0,1 1 0,-1-1 0,1 0 0,0 0 0,-1 0 0,8 0 0,-7-1-11,0 0 0,0-1 0,-1 1 0,1-1 0,0 0 0,0 0 0,-1 0 0,1 0 0,-1-1 0,1 1 0,-1-1 0,0 0 0,1 0 0,-1 0 0,0-1 0,0 1 0,4-5 0,3-5 0,0-1 0,-1 1 0,9-16 0,7-9 0,-25 37 0,0 1 0,0-1 0,0 1 0,0-1 0,0 0 0,0 1 0,0-1 0,0 1 0,1-1 0,-1 1 0,0-1 0,0 0 0,0 1 0,0-1 0,1 0 0,-1 1 0,0-1 0,1 0 0,-1 1 0,0-1 0,1 0 0,-1 1 0,0-1 0,1 0 0,-1 0 0,0 0 0,1 1 0,-1-1 0,1 0 0,-1 0 0,0 0 0,1 0 0,-1 0 0,1 0 0,-1 1 0,0-1 0,1 0 0,-1 0 0,1-1 0,-1 1 0,1 0 0,-1 0 0,0 0 0,1 0 0,-1 0 0,1 0 0,-1 0 0,0-1 0,1 1 0,-1 0 0,1 0 0,-1-1 0,0 1 0,1 0 0,-1 0 0,0-1 0,0 1 0,1 0 0,-1-1 0,0 1 0,0-1 0,1 1 0,-1 0 0,0-1 0,0 1 0,0-1 0,1 0 0,1 44 0,-2-33 0,4 52 0,3 0 0,3-1 0,3 0 0,26 80 0,-32-116 0,0 0 0,4 43 0,-10-57 0,0 0 0,0 0 0,-1 0 0,-1 0 0,0 0 0,-1 0 0,0 0 0,-6 18 0,8-26 0,-1-1 0,0 1 0,0-1 0,0 1 0,0-1 0,0 1 0,-1-1 0,1 0 0,-1 1 0,0-1 0,0 0 0,1 0 0,-1 0 0,0-1 0,-1 1 0,1 0 0,0-1 0,0 1 0,-1-1 0,1 0 0,-1 0 0,1 0 0,-1 0 0,1 0 0,-1 0 0,0-1 0,1 1 0,-1-1 0,0 0 0,0 0 0,1 0 0,-1 0 0,0 0 0,0-1 0,-3 0 0,1-1 0,0 0 0,0-1 0,0 0 0,0 0 0,0 0 0,0 0 0,1-1 0,0 0 0,-1 0 0,2 0 0,-1 0 0,0-1 0,1 1 0,0-1 0,0 0 0,-3-5 0,-1-5-14,1 0 0,0 0 0,1 0 0,1-1 0,0 1 0,1-1 0,1 0 0,1 0 0,0 0 0,1-18 1,1 24-62,0 0 0,1 1 0,0-1 0,0 1 0,1-1 1,1 1-1,-1 0 0,1 0 0,1 1 0,0-1 1,0 1-1,1 0 0,-1 0 0,2 1 0,-1-1 1,1 2-1,14-12 0,27-14-4062,3 3-3903</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6.592"/>
    </inkml:context>
    <inkml:brush xml:id="br0">
      <inkml:brushProperty name="width" value="0.025" units="cm"/>
      <inkml:brushProperty name="height" value="0.025" units="cm"/>
    </inkml:brush>
  </inkml:definitions>
  <inkml:trace contextRef="#ctx0" brushRef="#br0">242 507 5926,'62'-101'12367,"-45"65"-8964,15-40 1,-22 49-2331,-2 1 0,-1-1 0,-1-1 0,-1 1 1,-2-1-1,0-43 0,-2 68-1068,-1 1-1,-1 0 1,1-1 0,0 1-1,-1-1 1,1 1-1,-1 0 1,0-1 0,0 1-1,1 0 1,-2-1-1,1 1 1,0 0 0,0 0-1,-1 0 1,1 0 0,-1 0-1,0 1 1,1-1-1,-1 0 1,0 1 0,0-1-1,0 1 1,0-1-1,0 1 1,0 0 0,-1 0-1,1 0 1,0 0-1,-1 1 1,1-1 0,0 1-1,-1-1 1,1 1-1,-1 0 1,1 0 0,-1 0-1,1 0 1,-1 0-1,1 0 1,-4 2 0,-5-1-10,1 1 1,0 1 0,0 0 0,1 0-1,-1 1 1,1 0 0,-1 0-1,-15 12 1,9-4 4,1 0 0,1 2 0,0 0 0,1 0 0,0 1 0,2 1 0,-1 0 0,2 0 0,0 1 0,-7 19 0,5-8 0,3 1 0,0 0 0,2 0 0,0 1 0,-3 56 0,9-5 0,3 0 0,4 0 0,31 152 0,8-23 0,29 184 0,-72-377 0,-24-76 0,5 21 0,-22-59-3918,-30-44-9679,30 74-470</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7.107"/>
    </inkml:context>
    <inkml:brush xml:id="br0">
      <inkml:brushProperty name="width" value="0.025" units="cm"/>
      <inkml:brushProperty name="height" value="0.025" units="cm"/>
    </inkml:brush>
  </inkml:definitions>
  <inkml:trace contextRef="#ctx0" brushRef="#br0">157 161 705,'0'0'31566,"16"-3"-31139,135-20-351,226-44-83,-456 65-842,-449 39 1661,457-30-775,49-4-37,29-2 0,39-2 0,239-36 0,-118 12 0,-23 3 0,-130 16 0,-21 0 0,-23 0 0,-56-2 0,-110 5 0,158 5 0,1 1 0,0 2 0,0 2 0,1 1 0,-54 20 0,89-28-53,0 0 1,0 0-1,0 0 0,0 0 0,0 0 1,0 1-1,0-1 0,0 0 1,0 1-1,0-1 0,0 1 0,0-1 1,1 1-1,-1-1 0,0 1 1,0 0-1,0-1 0,1 1 0,-1 0 1,0 0-1,1 0 0,-1-1 1,1 1-1,-1 0 0,1 0 0,-1 0 1,1 1-1,1-2-299,1 1 1,0-1-1,0 0 1,0 1-1,0-1 1,-1 0-1,1 0 1,0 0-1,0-1 1,0 1-1,-1 0 1,1-1-1,0 1 1,0-1-1,2-1 1,38-17-9845</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7.731"/>
    </inkml:context>
    <inkml:brush xml:id="br0">
      <inkml:brushProperty name="width" value="0.025" units="cm"/>
      <inkml:brushProperty name="height" value="0.025" units="cm"/>
    </inkml:brush>
  </inkml:definitions>
  <inkml:trace contextRef="#ctx0" brushRef="#br0">16 0 11531,'0'0'12812,"0"67"-11307,-3-17 65,-2 12-385,2 3-544,2 2-417,1 0-64,0-5-96,0-8 0,1-9-384,4-12-1057,-2-10-737,-3-10-737,-13-12-14413</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8.075"/>
    </inkml:context>
    <inkml:brush xml:id="br0">
      <inkml:brushProperty name="width" value="0.025" units="cm"/>
      <inkml:brushProperty name="height" value="0.025" units="cm"/>
    </inkml:brush>
  </inkml:definitions>
  <inkml:trace contextRef="#ctx0" brushRef="#br0">10 219 9321,'0'0'6326,"-2"-9"-3358,-5-34-310,7 41-2492,-1 0-1,1-1 0,0 1 0,0 0 0,0 0 0,1 0 0,-1 0 0,1 0 0,-1 0 0,1 0 1,-1-1-1,1 2 0,0-1 0,0 0 0,0 0 0,0 0 0,1 0 0,-1 1 0,0-1 0,1 0 0,-1 1 1,1-1-1,-1 1 0,3-2 0,4-2-45,-1 1 0,1 0 0,0 0 1,12-4-1,-8 4 73,39-15-136,1 2-1,0 2 0,0 3 0,2 2 0,-1 2 0,1 3 0,99 3 0,-145 3 52,-1 0-1,0 0 1,1 1 0,-1 0-1,0 0 1,0 1 0,0 0 0,-1 0-1,1 0 1,-1 1 0,0 0 0,11 9-1,-15-11-19,-1-1 0,1 1-1,0 0 1,-1 0-1,1 0 1,-1 0 0,0 0-1,0 0 1,0 1 0,0-1-1,0 0 1,0 1 0,-1-1-1,1 0 1,-1 1 0,1-1-1,-1 3 1,0-2 8,-1 0 0,0 0-1,1 0 1,-1 0 0,0 0 0,-1 0 0,1 0 0,0-1-1,-1 1 1,1-1 0,-1 1 0,0-1 0,0 1 0,0-1-1,0 0 1,-1 0 0,-2 2 0,-11 9 23,-1-1 0,0-1-1,-1-1 1,0 0 0,-1-1 0,0-2-1,-27 9 1,13-7-1,1-1-1,-2-2 1,-56 4-1,70-9-136,11 0-145,0-1 0,0 0 0,1 0 1,-19-3-1,33-1-6334,10 2 3558,15 2-2714,8 0-1862</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9.093"/>
    </inkml:context>
    <inkml:brush xml:id="br0">
      <inkml:brushProperty name="width" value="0.025" units="cm"/>
      <inkml:brushProperty name="height" value="0.025" units="cm"/>
    </inkml:brush>
  </inkml:definitions>
  <inkml:trace contextRef="#ctx0" brushRef="#br0">0 69 5349,'0'0'11371,"3"-9"-8467,9-25-702,2 12 262,-14 22-2318,1 0 1,-1-1-1,0 1 0,1 0 1,-1-1-1,1 1 0,-1 0 1,1-1-1,-1 1 0,1 0 1,-1 0-1,0 0 1,1 0-1,-1-1 0,1 1 1,-1 0-1,1 0 0,0 0 1,-1 0-1,1 0 0,-1 0 1,1 0-1,-1 0 0,1 0 1,-1 1-1,1-1 0,-1 0 1,1 0-1,-1 0 1,0 1-1,1-1 0,-1 0 1,1 0-1,-1 1 0,1-1 1,2 5 71,0 0 0,0 0 0,-1 0 0,1 0 0,-1 0 0,-1 1 0,1-1 0,-1 0 0,0 1 0,0 0 0,0-1 0,-1 8 0,2 0 7,3 48-132,-3 71 0,3 36-130,-2-158 37,2-16 0,2-19 0,-4-12 0,-2-1 0,-1 1 0,-2-1 0,-2 1 0,-1-1 0,-2 1 0,-15-46 0,26 86 0,0 0 0,0 0 0,0 0 0,0-1 0,0 1 0,0-1 0,1 0 0,-1 0 0,1-1 0,-1 1 0,1-1 0,0 0 0,6 0 0,11 4 0,1-1 0,29 2 0,-36-6 0,0 0 0,1-1 0,-1-1 0,27-6 0,-39 8 0,-1-1 0,0 0 0,0 0 0,1 0 0,-1 0 0,0-1 0,0 1 0,0-1 0,-1 0 0,1 0 0,0 0 0,-1 0 0,1 0 0,-1-1 0,1 1 0,-1-1 0,0 1 0,0-1 0,0 0 0,-1 0 0,1 0 0,-1 0 0,1 0 0,-1 0 0,0 0 0,0 0 0,-1-1 0,1 1 0,0-6 0,-1 9 0,0-1 0,0 1 0,0 0 0,0 0 0,-1 0 0,1 0 0,0-1 0,0 1 0,0 0 0,0 0 0,0 0 0,0 0 0,0 0 0,-1 0 0,1 0 0,0-1 0,0 1 0,0 0 0,0 0 0,-1 0 0,1 0 0,0 0 0,0 0 0,0 0 0,0 0 0,-1 0 0,1 0 0,0 0 0,0 0 0,0 0 0,0 0 0,-1 0 0,1 0 0,0 0 0,0 0 0,0 0 0,0 0 0,-1 0 0,1 0 0,0 0 0,0 0 0,0 1 0,0-1 0,0 0 0,-1 0 0,1 0 0,0 0 0,0 0 0,0 0 0,0 1 0,0-1 0,0 0 0,0 0 0,-1 0 0,1 0 0,0 0 0,0 1 0,0-1 0,0 0 0,0 0 0,0 0 0,0 1 0,-10 10 0,5 2 0,-1 0 0,1 0 0,1 1 0,1-1 0,0 1 0,0 0 0,2 0 0,-1 0 0,2 0 0,0 1 0,1-1 0,0 0 0,4 16 0,-4-26 0,1 0 0,0 0 0,-1 0 0,2 0 0,-1 0 0,0-1 0,1 1 0,-1-1 0,1 0 0,0 0 0,0 0 0,0 0 0,1 0 0,-1-1 0,1 1 0,-1-1 0,1 0 0,0 0 0,0 0 0,0-1 0,0 1 0,0-1 0,0 0 0,0 0 0,1 0 0,-1-1 0,0 0 0,0 1 0,1-1 0,-1-1 0,0 1 0,1-1 0,-1 0 0,0 0 0,0 0 0,0 0 0,0-1 0,0 1 0,0-1 0,0 0 0,-1-1 0,1 1 0,-1 0 0,1-1 0,-1 0 0,0 0 0,0 0 0,0 0 0,0 0 0,-1-1 0,1 1 0,-1-1 0,0 0 0,0 0 0,0 0 0,-1 0 0,1 0 0,1-7 0,-1-39-1455,-10-2-3347,-7 3-2938</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9.434"/>
    </inkml:context>
    <inkml:brush xml:id="br0">
      <inkml:brushProperty name="width" value="0.025" units="cm"/>
      <inkml:brushProperty name="height" value="0.025" units="cm"/>
    </inkml:brush>
  </inkml:definitions>
  <inkml:trace contextRef="#ctx0" brushRef="#br0">1 1 15214,'0'0'17297,"42"51"-24728,-20-45-513</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9.791"/>
    </inkml:context>
    <inkml:brush xml:id="br0">
      <inkml:brushProperty name="width" value="0.025" units="cm"/>
      <inkml:brushProperty name="height" value="0.025" units="cm"/>
    </inkml:brush>
  </inkml:definitions>
  <inkml:trace contextRef="#ctx0" brushRef="#br0">282 8 22197,'0'0'3465,"-10"-2"-545,-8-1-2243,0 2 0,-1-1 1,-22 3-1,33 0-554,0-1 0,-1 2 0,1-1 0,0 1 0,0 1 0,0-1 0,0 1 0,1 1 0,-1 0 0,1 0 0,-7 5 0,7-4-123,1 0 0,0 1 0,0 0 0,0 1 0,1-1 0,0 1 0,0 0 0,1 0 0,0 1 0,0 0 0,0-1 0,1 1 0,-3 13 0,5-16 0,0-1 0,0 0 0,1 1 0,-1-1 0,1 1 0,0-1 0,1 1 0,-1-1 0,1 0 0,-1 1 0,1-1 0,1 0 0,-1 1 0,1-1 0,-1 0 0,1 0 0,0 0 0,1 0 0,-1-1 0,1 1 0,0 0 0,-1-1 0,2 0 0,-1 0 0,0 0 0,1 0 0,3 2 0,2 1 13,1-1 1,0 0-1,1 0 0,-1-1 1,1-1-1,0 1 0,0-2 1,16 3-1,11-2-227,43-1 0,-65-2 36,-7 0-809,0 0 0,0-1 0,0 0 0,0 0 0,-1-1 0,1 0 0,0 0 0,10-5 0,17-13-6812</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50.117"/>
    </inkml:context>
    <inkml:brush xml:id="br0">
      <inkml:brushProperty name="width" value="0.025" units="cm"/>
      <inkml:brushProperty name="height" value="0.025" units="cm"/>
    </inkml:brush>
  </inkml:definitions>
  <inkml:trace contextRef="#ctx0" brushRef="#br0">0 125 10794,'0'0'19715,"3"9"-18034,-3-7-1656,1 0-1,0 0 1,-1 0-1,1 0 0,0 0 1,0 0-1,0 0 0,0 0 1,1-1-1,-1 1 1,0 0-1,1-1 0,-1 1 1,1 0-1,0-1 0,-1 0 1,1 1-1,0-1 0,0 0 1,0 0-1,0 0 1,2 0-1,5 1-21,-1 0-1,1-1 1,0 0 0,0-1-1,15-1 1,-6 0-3,1-1 0,-1-1 0,0 0 0,0-1 0,-1-1 0,1-1 0,-1 0 0,0-2 0,0 0 0,-1 0 0,0-2 0,-1 0 0,23-19 0,-36 27 0,0 0 0,0 1 0,0-1 0,-1 0 0,1 0 0,-1 0 0,1 0 0,-1 0 0,0-1 0,1 1 0,-1 0 0,0-1 0,-1 1 0,1 0 0,0-1 0,-1 1 0,1-1 0,-1 0 0,0-3 0,0 4 0,-1 1 0,0-1 0,0 1 0,0-1 0,1 1 0,-1 0 0,-1-1 0,1 1 0,0 0 0,0 0 0,0 0 0,-1 0 0,1 0 0,0 0 0,-1 0 0,1 0 0,-1 1 0,1-1 0,-1 0 0,1 1 0,-1-1 0,1 1 0,-1 0 0,0 0 0,1-1 0,-1 1 0,0 0 0,1 0 0,-4 1 0,-8-1 0,0 1 0,0 1 0,1-1 0,-1 2 0,0 0 0,1 1 0,-1 0 0,1 1 0,0 0 0,1 1 0,-16 10 0,13-8 0,1 2 0,0 0 0,1 0 0,0 1 0,0 1 0,1 0 0,1 0 0,-16 26 0,23-35 0,1 1 0,0 0 0,0 0 0,1 0 0,-1 0 0,1 0 0,-1 1 0,1-1 0,1 0 0,-1 1 0,1-1 0,-1 1 0,1-1 0,1 0 0,-1 1 0,1 5 0,1-7 0,-1 0 0,0 0 0,1 0 0,-1-1 0,1 1 0,0 0 0,0-1 0,0 1 0,0-1 0,1 0 0,-1 1 0,0-1 0,1 0 0,0 0 0,-1-1 0,1 1 0,0-1 0,0 1 0,0-1 0,0 0 0,0 0 0,5 1 0,6 1-605,0 0-1,0-1 1,0-1-1,0 0 1,23-2-1,-22-1-995,0 0 0,0-1 0,0 0 0,0-1 0,14-6 0,30-16-12866</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50.460"/>
    </inkml:context>
    <inkml:brush xml:id="br0">
      <inkml:brushProperty name="width" value="0.025" units="cm"/>
      <inkml:brushProperty name="height" value="0.025" units="cm"/>
    </inkml:brush>
  </inkml:definitions>
  <inkml:trace contextRef="#ctx0" brushRef="#br0">288 53 8648,'0'0'9748,"-4"-8"-4399,3 5-5057,1 1-1,-2-1 1,1 1-1,0-1 1,0 1-1,-1 0 1,1 0-1,-1-1 1,0 1-1,1 0 1,-1 1-1,0-1 1,0 0-1,0 0 1,-1 1-1,1 0 1,-3-2-1,0 1 23,0 1 0,0 0 0,0 0 0,0 0 0,-1 1 0,1-1 0,0 1 1,0 0-1,-1 1 0,-7 1 0,-1 0-285,0 1 0,0 1 0,0 0 0,0 1 0,1 1 0,0 0 1,0 0-1,1 1 0,-1 1 0,-21 18 0,32-25-29,1 0 0,0 1 0,-1-1 0,1 0 0,0 0 0,-1 1 0,1-1 0,0 1 0,0-1 0,0 1 0,0 0 0,1-1 0,-1 1 0,0 0 0,1 0 0,-1-1 0,1 1 0,0 0 0,-1 0 0,1 0 0,0 2 0,1-3 0,-1 1 0,1-1 0,0 0 0,0 1 0,-1-1 0,1 0 0,0 0 0,0 0 0,0 1 0,1-1 0,-1 0 0,0 0 0,0-1 0,0 1 0,1 0 0,-1 0 0,0-1 0,1 1 0,2 0 0,8 3 0,1-1 0,-1 0 0,1-1 0,17 1 0,51 2 0,-42-4 0,0 2 0,0 1 0,72 18 0,-109-21 0,1 0 0,-1-1 0,0 1 0,0 0 0,0 0 0,0 1 0,0-1 0,0 0 0,0 1 0,0-1 0,0 1 0,0-1 0,-1 1 0,1 0 0,-1 0 0,1 0 0,-1 0 0,0 0 0,0 0 0,1 2 0,-1-2 0,-1 0 0,0 0 0,0 0 0,0 0 0,0 0 0,0-1 0,0 1 0,0 0 0,-1 0 0,1 0 0,-1 0 0,1-1 0,-1 1 0,0 0 0,0 0 0,0-1 0,0 1 0,0-1 0,0 1 0,0-1 0,0 1 0,-1-1 0,1 0 0,0 1 0,-1-1 0,-1 1 0,-17 13 0,0 0 0,-2-2 0,1 0 0,-1-1 0,-1-2 0,0 0 0,-1-1 0,0-2 0,0 0 0,-1-2 0,-33 4 0,53-9 51,4 0-90,0 1 1,1-1-1,-1 0 1,0 0 0,0 0-1,0 0 1,0 0-1,0 0 1,0 0 0,0 0-1,0 0 1,1 0-1,-1 0 1,0 0-1,0-1 1,0 1 0,0 0-1,0-1 1,1 1-1,-1-1 1,0 1-1,0-1 1,1 1 0,-1-1-1,0 0 1,1 1-1,-1-1 1,0 0 0,1 1-1,-1-1 1,1 0-1,-1-1 1,-1-20-6048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0.205"/>
    </inkml:context>
    <inkml:brush xml:id="br0">
      <inkml:brushProperty name="width" value="0.025" units="cm"/>
      <inkml:brushProperty name="height" value="0.025" units="cm"/>
    </inkml:brush>
  </inkml:definitions>
  <inkml:trace contextRef="#ctx0" brushRef="#br0">0 6486 3908,'0'0'10367,"12"-4"-7239,-12 5-2977,1 0 1,0-1-1,0 1 0,0 0 0,0 0 1,0-1-1,0 1 0,0-1 1,1 1-1,-1-1 0,0 1 0,0-1 1,0 0-1,0 1 0,1-1 0,-1 0 1,0 0-1,0 0 0,0 0 1,1 0-1,-1 0 0,0 0 0,0 0 1,1-1-1,-1 1 0,0-1 0,0 1 1,0 0-1,0-1 0,0 0 0,0 1 1,0-1-1,0 0 0,0 1 1,0-1-1,2-2 0,40-41 607,-25 23-109,23-16-505,62-62 321,-23 18-284,3 4 1,102-72-1,-96 83-167,-48 38 1,-1-2 0,61-60 0,-96 85-14,43-49 1,4 2 1,1 3-1,76-55 1,-20 19 84,-41 28-20,103-88 254,1-3-188,225-158-74,-270 210-53,182-142 20,642-542-63,-299 265 31,-512 402 9,154-130 5,24-23-14,32-29 7,651-579 3,-732 641 2,-78 72 6,191-173 3,-178 152 24,-30 28 7,-88 77 90,134-92 1,-212 164-13,-3 0-763,-12 1-4056,3 2 2046,-9-6-7146</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51.776"/>
    </inkml:context>
    <inkml:brush xml:id="br0">
      <inkml:brushProperty name="width" value="0.025" units="cm"/>
      <inkml:brushProperty name="height" value="0.025" units="cm"/>
    </inkml:brush>
  </inkml:definitions>
  <inkml:trace contextRef="#ctx0" brushRef="#br0">42 802 9225,'0'0'12075,"-6"9"-11445,0 3-623,0 0-1,1 1 1,1-1 0,0 1-1,1 0 1,0 1 0,1-1-1,1 0 1,0 1 0,1-1-1,1 17 1,29 411 3918,-7-197-1492,-13 224-545,-11-356-1112,1-91-700,0 0 1,2-1-1,0 1 1,2-1-1,0 0 0,8 25 1,-9-37-80,1 1 0,0-2 1,0 1-1,1 0 0,-1-1 0,2 0 1,-1 0-1,1 0 0,0-1 1,0 0-1,1 0 0,0 0 0,0-1 1,0 0-1,1-1 0,0 1 1,10 3-1,6 1 8,-1-2 0,2 0 0,-1-2 0,0 0 1,35 1-1,133-4 117,-128-3-88,951-76 59,-802 55-106,225-25-266,1289-106 72,298 88 1241,-72 3-774,-10-105-1004,-6-177 1662,-1799 314-918,200-74 0,-323 99 0,0-2 0,0 0 0,0 0 0,-1-1 0,23-19 0,-32 23 0,-1 0 0,0-1 0,0 1 0,0-1 0,0 0 0,-1 0 0,0 0 0,0-1 0,0 1 0,-1-1 0,0 1 0,0-1 0,0 0 0,-1 0 0,0 0 0,0 0 0,0 0 0,-1-9 0,-1-8 0,-1-1 0,-1 1 0,-1-1 0,-13-40 0,-41-90 0,38 106 0,0-6-30,-4 1-1,-47-80 1,59 115 22,-1 0 0,0 1-1,-1 1 1,-1 0 0,-1 1 0,0 1-1,0 1 1,-2 0 0,0 1 0,-27-14-1,2 7 9,-1 1 0,-1 2 0,0 3 0,-63-12 0,-194-14 0,240 33 0,-212-22 7,-739-84 40,-1193-90-36,-896 125-684,2299 100 318,-1212 189 0,874 22 1048,1012-205-740,-110 17-2375,81-31-6265,60-14-5038</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00.607"/>
    </inkml:context>
    <inkml:brush xml:id="br0">
      <inkml:brushProperty name="width" value="0.025" units="cm"/>
      <inkml:brushProperty name="height" value="0.025" units="cm"/>
    </inkml:brush>
  </inkml:definitions>
  <inkml:trace contextRef="#ctx0" brushRef="#br0">0 15 4516,'1'0'336,"0"1"0,-1-1 0,1 1 0,0-1-1,0 0 1,0 0 0,-1 0 0,1 1 0,0-1-1,0 0 1,0 0 0,0 0 0,-1 0 0,1 0-1,0 0 1,0 0 0,0-1 0,0 1 0,-1 0-1,1 0 1,0-1 0,0 1 0,-1 0 0,2-1-1,21-7 2246,-19 7-2027,0 0 0,0 0 1,0 1-1,0-1 0,0 1 0,0 0 0,0 0 0,0 1 1,0-1-1,0 1 0,0 0 0,7 2 0,26 4 1248,305-8 1445,156 7-1375,-119-3-456,-63-2-1326,-85 19-79,5 0 20,576-4 466,-756-19-203,88-16 1,-89 10-37,90-3 0,-145 12-276,0 0-1,0 0 1,0 0-1,0 0 1,0 0 0,0 0-1,0 0 1,0 0-1,0 0 1,-1 0 0,1 0-1,0 0 1,0 0-1,0 0 1,0 0 0,0-1-1,0 1 1,0 0-1,0 0 1,0 0 0,0 0-1,0 0 1,0 0-1,0 0 1,0 0 0,0 0-1,0 0 1,0 0-1,0 0 1,0 0-1,1-1 1,-1 1 0,0 0-1,0 0 1,0 0-1,0 0 1,0 0 0,0 0-1,0 0 1,0 0-1,0 0 1,0 0 0,0 0-1,0 0 1,0 0-1,0 0 1,0 0 0,0 0-1,0 0 1,0 0-1,1 0 1,-1 0 0,-11-7-2442,-9-7-3207,12 0-1406</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19.853"/>
    </inkml:context>
    <inkml:brush xml:id="br0">
      <inkml:brushProperty name="width" value="0.025" units="cm"/>
      <inkml:brushProperty name="height" value="0.025" units="cm"/>
    </inkml:brush>
  </inkml:definitions>
  <inkml:trace contextRef="#ctx0" brushRef="#br0">294 73 2242,'0'0'5376,"2"-9"-3065,2-32-373,-4 40-1811,0 0 0,0 0 0,0 0 0,-1 1 0,1-1 0,0 0-1,0 0 1,-1 0 0,1 0 0,0 0 0,-1 0 0,1 1 0,-1-1 0,1 0-1,-1 0 1,0 0 0,1 1 0,-1-1 0,1 0 0,-1 1 0,0-1 0,0 1 0,0-1-1,1 1 1,-1-1 0,0 1 0,0 0 0,0-1 0,0 1 0,0 0 0,1-1-1,-1 1 1,-1 0 0,-32-1 1601,27 1-1470,1 1-142,-1 0 0,1 1 0,0-1 0,0 1 0,-1 0 0,1 0 0,1 1 1,-1 0-1,0 0 0,1 1 0,-1-1 0,1 1 0,0 0 0,0 0 1,0 1-1,1 0 0,0-1 0,0 2 0,0-1 0,-4 7 0,-5 9 82,1 0 0,1 1-1,1 0 1,-8 25 0,3 4 83,2 1 1,2 1-1,2 0 1,3 0-1,2 1 1,3 63 0,6-37-46,2-1 0,5-1 0,31 118 0,-39-180-219,1 1 1,0-1 0,1 0 0,0 0-1,2-1 1,-1 1 0,2-2 0,15 21 0,-22-33 21,-1 0 0,1-1 0,0 1 0,0 0 0,0-1 1,0 0-1,0 1 0,0-1 0,0 0 0,0 0 0,0 0 0,1-1 1,-1 1-1,0 0 0,1-1 0,-1 0 0,1 1 0,-1-1 0,0 0 1,1 0-1,-1 0 0,1-1 0,-1 1 0,0 0 0,1-1 1,-1 0-1,0 1 0,0-1 0,1 0 0,-1 0 0,0-1 0,0 1 1,0 0-1,0-1 0,0 1 0,0-1 0,-1 1 0,4-4 0,6-7 317,0 0-1,-1 0 0,-1-1 0,12-20 0,-20 31-353,35-59 276,-2-1 1,-4-1-1,-2-2 1,-3-1-1,-3-1 0,26-129 1,-43 158-9,-1 0 0,-2 0 0,-5-64 0,2 89-221,-1 1-1,1-1 1,-2 1 0,0 0-1,-1 0 1,0 0-1,0 1 1,-1-1-1,-1 1 1,0 0 0,-1 1-1,0-1 1,0 1-1,-1 1 1,-10-11-1,14 17-50,-1-1 0,0 1-1,0 0 1,0 0 0,0 0-1,-1 1 1,1-1-1,-1 2 1,0-1 0,1 0-1,-1 1 1,0 0 0,0 0-1,0 1 1,0 0 0,0 0-1,1 0 1,-1 1-1,0 0 1,0 0 0,-10 3-1,12-2-277,0-1 0,0 1-1,1 0 1,-1 1-1,1-1 1,-1 0 0,1 1-1,0 0 1,0 0 0,0 0-1,-5 6 1,-3 9-3264,1-2-5212,1-6-6859</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34.038"/>
    </inkml:context>
    <inkml:brush xml:id="br0">
      <inkml:brushProperty name="width" value="0.025" units="cm"/>
      <inkml:brushProperty name="height" value="0.025" units="cm"/>
    </inkml:brush>
  </inkml:definitions>
  <inkml:trace contextRef="#ctx0" brushRef="#br0">220 75 4324,'0'0'5002,"-9"-9"-2370,2 2-2432,3 2 189,0 0 1,0 0 0,-1 1-1,1 0 1,-1-1-1,0 2 1,0-1-1,0 1 1,-1-1-1,1 1 1,-1 1 0,0-1-1,0 1 1,0 0-1,0 1 1,-7-2-1,10 3-308,0 0 0,1 0 0,-1 1 0,0-1 0,0 1 0,0 0 0,1-1 0,-1 1 0,0 1 0,1-1 0,-1 0 0,1 1 0,-1-1 0,1 1 0,-1-1 0,1 1 0,-3 3 0,2 0 6,-1-1 1,1 1-1,0 0 1,0 0-1,1 0 1,-1 0 0,1 0-1,-2 8 1,-2 12 72,2 0 0,0-1 1,0 34-1,3-32-4,-12 700 981,15-689-1063,2 0 0,12 49-1,-13-73-78,0 1 0,1-1 0,1 0 0,1 0 0,-1-1 0,2 1 0,0-2 0,0 1 0,14 16 0,-19-25 2,0-1 0,1 0 0,-1 0 0,1 1 0,-1-1 0,1-1-1,0 1 1,0 0 0,-1-1 0,1 1 0,0-1 0,1 0 0,-1 0 0,0 0 0,0 0 0,0-1-1,1 1 1,-1-1 0,0 0 0,6 0 0,-4-1 36,-1-1 0,1 1 0,0-1 0,0 0 1,-1 0-1,1 0 0,-1-1 0,0 1 0,0-1 0,0 0 0,0 0 0,4-5 0,8-10 177,-1 0 0,0-2 0,-1 0 0,14-28 0,-7 7-42,-1 0 1,-3-1-1,-1 0 1,-2-2-1,-2 0 1,-2 0-1,-2-1 1,-2 0-1,-2 0 0,-2 0 1,-2-1-1,-1 1 1,-3-1-1,-2 1 1,-2 0-1,-1 1 1,-24-65-1,29 97-107,-1 1 1,-1 0-1,0 0 0,0 0 1,-1 1-1,-13-16 0,18 24-147,1 0-1,-1 1 1,0-1-1,0 0 1,0 1 0,0-1-1,0 1 1,0-1-1,0 1 1,0 0-1,-1 0 1,1 0 0,0 0-1,-1 1 1,1-1-1,-1 1 1,1-1 0,-1 1-1,1 0 1,-1 0-1,1 0 1,-1 0-1,1 0 1,-1 1 0,1-1-1,0 1 1,-1-1-1,1 1 1,-1 0-1,1 0 1,0 0 0,0 0-1,0 1 1,-1-1-1,1 0 1,0 1-1,1 0 1,-4 2 0,-13 13-4351,0-3-3367</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54.004"/>
    </inkml:context>
    <inkml:brush xml:id="br0">
      <inkml:brushProperty name="width" value="0.025" units="cm"/>
      <inkml:brushProperty name="height" value="0.025" units="cm"/>
    </inkml:brush>
  </inkml:definitions>
  <inkml:trace contextRef="#ctx0" brushRef="#br0">25 89 4324,'0'0'13608,"-6"5"-13000,2-1-610,3-4 55,0 1-1,0 0 1,0-1 0,0 1 0,0 0-1,0 0 1,0-1 0,0 1-1,1 0 1,-1 0 0,0 0 0,1 0-1,-1 0 1,0 0 0,1 0-1,-1 0 1,1 2 0,1-2 34,0 0 0,0 1 1,0-1-1,0 0 0,0 0 1,1 0-1,-1 0 0,1 0 0,-1 0 1,0 0-1,1-1 0,0 1 1,-1 0-1,1-1 0,-1 0 0,1 1 1,0-1-1,1 1 0,28 5 407,-1-1-1,1-2 0,1 0 1,-1-2-1,46-5 0,6 2-271,226-13 621,-179 16 263,253-32-1,-378 30-1086,261-39 420,-209 35-387,-1 2 0,98 7-1,-50 12-16,-69-9 276,0-1-1,48 0 1,-83-6-247,-29 0 144,-457 39-464,311-18 202,-954 17 323,1010-38-255,119 0-13,0 0 1,0 0-1,-1-1 0,1 1 0,0 0 0,0 0 1,0 0-1,-1 0 0,1 0 0,0 0 0,0 0 1,-1 0-1,1 0 0,0-1 0,0 1 0,0 0 1,0 0-1,-1 0 0,1 0 0,0-1 0,0 1 1,0 0-1,0 0 0,0 0 0,0-1 0,-1 1 0,1 0 1,0 0-1,0 0 0,0-1 0,0 1 0,0 0 1,0 0-1,0-1 0,0 1 0,0 0 0,0 0 1,0-1-1,0 1 0,0 0 0,0 0 0,0 0 1,0-1-1,1 1 0,-1 0 0,0 0 0,0 0 0,0-1 1,0 1-1,0 0 0,0 0 0,1 0 0,-1-1 1,0 1-1,0 0 0,0 0 0,0 0 0,1 0 1,-1 0-1,11-13 2,-1 9-1,0 0 0,0 1 0,0 0 0,1 0 0,-1 1 0,0 0 0,16 0 0,81 3-32,-51 1 44,131-6-881,0-8 1,303-60-1,-380 50 855,116-7 0,-186 26 5,0 2 0,0 2-1,0 1 1,0 3 0,-1 1 0,57 16 0,-57-9-62,-23-7 31,0 0 0,0-1 0,1-1-1,-1-1 1,1 0 0,0-1 0,31 0 0,-58-12 214,-1 7-204,0 0 1,-1 0-1,1 1 0,-1 0 0,0 1 1,1 1-1,-1 0 0,-16 1 1,-7 0-311,-310 24-7317,204-9 2172</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4:03.768"/>
    </inkml:context>
    <inkml:brush xml:id="br0">
      <inkml:brushProperty name="width" value="0.025" units="cm"/>
      <inkml:brushProperty name="height" value="0.025" units="cm"/>
    </inkml:brush>
  </inkml:definitions>
  <inkml:trace contextRef="#ctx0" brushRef="#br0">233 131 4420,'0'0'1292,"1"-8"854,0-4-1906,0 4 606,0 0 0,-1-1-1,0 1 1,0 0 0,0-1 0,-3-11-1,2 18-724,0-1 1,0 1-1,0 0 0,0 0 0,0 0 0,0 0 0,0 0 0,0 0 0,-1 0 1,1 1-1,-1-1 0,0 0 0,1 1 0,-1-1 0,0 1 0,0-1 0,0 1 1,0 0-1,0 0 0,0 0 0,0 0 0,-1 1 0,1-1 0,0 0 0,0 1 1,-1-1-1,1 1 0,0 0 0,-1 0 0,1 0 0,-3 0 0,2 0-72,-1 1-1,1-1 1,0 1 0,-1-1-1,1 1 1,-1 0-1,1 0 1,0 1-1,0-1 1,0 1 0,0 0-1,0-1 1,0 1-1,0 0 1,-4 5-1,1-1 25,1 0 1,0 0-1,0 1 0,0 0 0,1 0 0,-5 10 0,-3 12 72,2-1 0,-11 51-1,18-69-132,-8 44 253,1 0 0,3 0-1,3 0 1,2 1 0,2-1-1,2 1 1,3-1 0,2 0 0,3 0-1,2 0 1,26 70 0,-34-114-247,0-1 1,0 0 0,1 1 0,0-2-1,1 1 1,0-1 0,0 0 0,1 0-1,0 0 1,9 7 0,-13-13 12,0 1 0,1-1 1,-1 0-1,1-1 0,-1 1 0,1-1 0,0 1 1,-1-1-1,1 0 0,0 0 0,0-1 0,0 1 1,-1-1-1,1 0 0,0 0 0,0 0 0,0-1 1,0 1-1,0-1 0,0 0 0,-1 0 0,1 0 1,0 0-1,-1-1 0,1 0 0,-1 1 0,0-1 1,1-1-1,5-4 0,5-4 34,-1-1 0,0-1 0,-1 0 0,0-1 0,-1 0 0,0-1 0,-2-1 0,1 1 0,8-22 0,2-10 264,29-101 0,-34 89-115,-2-1 1,-2 0-1,-4-1 1,-2 0-1,-3-69 0,-3 116-194,0 0-1,-1 0 0,-1 0 1,0 1-1,0-1 0,-2 1 0,0 0 1,0 0-1,-1 0 0,-1 1 1,-13-19-1,16 26-21,0 0 0,0 0 0,0 1-1,-1 0 1,1 0 0,-1 0 0,0 0 0,0 1 0,-1 0 0,1 0 0,-1 0 0,1 1 0,-1-1 0,0 2 0,0-1-1,0 1 1,0-1 0,0 1 0,0 1 0,0 0 0,0-1 0,-1 2 0,1-1 0,0 1 0,0 0 0,0 0-1,0 1 1,-10 3 0,7-1-49,1 0 1,-1 0-1,1 1 0,0 0 0,0 1 0,1 0 1,-13 12-1,-13 17-2194,4 1-4809,25-32 5634,-7 11-8947</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2.004"/>
    </inkml:context>
    <inkml:brush xml:id="br0">
      <inkml:brushProperty name="width" value="0.025" units="cm"/>
      <inkml:brushProperty name="height" value="0.025" units="cm"/>
    </inkml:brush>
  </inkml:definitions>
  <inkml:trace contextRef="#ctx0" brushRef="#br0">119 204 5093,'-13'0'5360,"-64"0"-1940,49 0 1722,270 12-271,-19 1-3693,731-69 908,-246 1-558,253 43-814,224-9 248,-659-16-100,367-10 673,-883 46-1532,29 3 13,-38-2-20,0 0 0,-1 0-1,1 0 1,0 0 0,-1 0 0,1 0 0,0 0-1,0 0 1,-1 1 0,1-1 0,0 0-1,-1 1 1,1-1 0,0 0 0,-1 1 0,1-1-1,-1 1 1,1-1 0,-1 1 0,1-1 0,-1 1-1,1-1 1,-1 1 0,1 0 0,-1-1 0,0 1-1,1 0 1,-1-1 0,0 1 0,0 0-1,0-1 1,1 1 0,-1 0 0,0 0 0,0-1-1,0 1 1,0 0 0,0 0 0,0 0 0,-1 0-116,1 0 0,-1 1 0,0-1 0,1 0 0,-1 0 1,0 0-1,0 0 0,0 0 0,0-1 0,0 1 1,0 0-1,0 0 0,0-1 0,0 1 0,0 0 1,0-1-1,0 1 0,0-1 0,-1 1 0,1-1 1,0 0-1,0 0 0,-1 1 0,-1-1 0,-37 2-4448,34-2 3355,-37 0-5220</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13.775"/>
    </inkml:context>
    <inkml:brush xml:id="br0">
      <inkml:brushProperty name="width" value="0.025" units="cm"/>
      <inkml:brushProperty name="height" value="0.025" units="cm"/>
    </inkml:brush>
  </inkml:definitions>
  <inkml:trace contextRef="#ctx0" brushRef="#br0">6 1 8072,'0'0'8525,"-1"9"-7575,0-5-901,1-2 16,-1 0 0,0 0 0,1 0 0,-1 0 1,1 0-1,0 1 0,0-1 0,0 0 0,0 0 0,0 0 0,0 0 1,1 1-1,-1-1 0,1 0 0,-1 0 0,1 0 0,0 0 0,0 0 1,0 0-1,0 0 0,0 0 0,0-1 0,1 1 0,-1 0 0,1-1 1,-1 1-1,1-1 0,-1 1 0,1-1 0,0 0 0,0 0 0,0 1 1,0-1-1,0-1 0,0 1 0,0 0 0,0 0 0,2 0 0,29 5 513,-1-1-1,1-1 0,0-2 0,45-2 0,-13 0-206,1651 6 4320,-497-6-3697,638 93-328,-784-25-152,-2-50-151,-918-19-331,-127 2-63,-18 0-6,1 0 1,0-1 0,0 0 0,0-1-1,0 0 1,-1 0 0,1-1 0,13-4-1,-22 5-222,1 1 0,-1-1 0,0 1 0,1-1 0,-1 1 0,0-1 0,0 1 0,1-1 0,-1 1 0,0-1 0,0 1 0,0-1 0,0 1 0,0-1 0,0 1 0,0-1 0,0 0 0,0 1 0,0-1 0,0 1 0,0-1 0,0 1 0,-1-1 0,1 0 0,-5-13-7770</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52.186"/>
    </inkml:context>
    <inkml:brush xml:id="br0">
      <inkml:brushProperty name="width" value="0.025" units="cm"/>
      <inkml:brushProperty name="height" value="0.025" units="cm"/>
    </inkml:brush>
  </inkml:definitions>
  <inkml:trace contextRef="#ctx0" brushRef="#br0">24 133 2723,'0'0'10842,"-4"5"-9791,1-2-820,2-1-158,-1-1 1,1 0-1,0 0 0,0 1 1,-1-1-1,1 1 0,0-1 1,0 1-1,0 0 0,0-1 1,1 1-1,-1 0 0,0 0 1,1-1-1,-1 5 0,8-5 510,0 0-1,0 0 1,0-1-1,0 0 1,8 0-1,-9-1-126,65 0 305,0 3-1,1 3 1,84 18 0,-94-11-398,1-3 0,75 1-1,132-10 1593,-121-1-1603,603-16 1111,-485 12-1382,-4-3 7,279 30-1,252 23 392,-642-40-472,783-32 302,1065-74 231,-837 51-232,-486 16-221,-345 26-81,125-6-621,-347 13 500,-76 2-1558,1-1-1,63-9 0,-59-2-2084,-3-8-2824</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03.502"/>
    </inkml:context>
    <inkml:brush xml:id="br0">
      <inkml:brushProperty name="width" value="0.025" units="cm"/>
      <inkml:brushProperty name="height" value="0.025" units="cm"/>
    </inkml:brush>
  </inkml:definitions>
  <inkml:trace contextRef="#ctx0" brushRef="#br0">1 5 4708,'0'1'242,"0"-1"-1,0 1 0,0-1 0,0 0 0,0 1 0,0-1 0,0 1 0,0-1 0,0 0 0,1 1 0,-1-1 0,0 1 0,0-1 0,0 0 1,1 1-1,-1-1 0,0 0 0,0 1 0,1-1 0,-1 0 0,0 1 0,1-1 0,-1 0 0,0 0 0,1 1 0,-1-1 0,1 0 0,-1 0 1,0 0-1,1 0 0,-1 1 0,1-1 0,24 5 4162,28-3-1347,-50-2-2840,182 0 2966,-222 18-2082,24-13-752,1-1 0,-1-1 0,0-1 0,0 0 0,-23 1 0,28-2-270,1-2 0,-1 1 1,1-1-1,-1 0 0,1 0 0,-1-1 0,1 0 1,0 0-1,0 0 0,0-1 0,-9-5 0,22 9-83,0-1 0,0 1-1,0-1 1,0 0 0,0 0-1,8-2 1,4 1-32,33-3-1150,-1-11-3627,-17-2-1608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3.006"/>
    </inkml:context>
    <inkml:brush xml:id="br0">
      <inkml:brushProperty name="width" value="0.025" units="cm"/>
      <inkml:brushProperty name="height" value="0.025" units="cm"/>
    </inkml:brush>
  </inkml:definitions>
  <inkml:trace contextRef="#ctx0" brushRef="#br0">1 0 16976,'0'0'10250,"5"9"-9006,4 8-649,2-1 0,0 0 0,23 24 0,-29-35-631,-1-1 0,1 0-1,0 0 1,0 0 0,0-1 0,1 0 0,-1 0 0,8 3 0,-10-5-250,0 0 0,-1 0-1,1-1 1,0 1 0,-1-1 0,1 0 0,0 0 0,0 0 0,0 0-1,-1 0 1,1-1 0,0 1 0,0-1 0,-1 0 0,1 0 0,0 0 0,-1 0-1,1 0 1,3-3 0,9-11-5581,1-6-2498</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2:52.745"/>
    </inkml:context>
    <inkml:brush xml:id="br0">
      <inkml:brushProperty name="width" value="0.025" units="cm"/>
      <inkml:brushProperty name="height" value="0.025" units="cm"/>
    </inkml:brush>
  </inkml:definitions>
  <inkml:trace contextRef="#ctx0" brushRef="#br0">947 349 4420,'-11'-2'-320,"-22"-6"525,-67-25 6145,80 28-5154,0 0 0,-1 1 0,1 1 0,-1 1-1,-40 0 1,122 13 374,639 18-516,-218-4 315,1551-44-328,-183-34-123,-453 17-512,-593-32-300,-736 61-84,127-9-180,-169 14-2230,-1293 60 753,428-9 1711,-1461-20 207,1199-94-516,5-57 225,728 78 36,99 14 190,-456 6 1,718 25-220,-133 11 26,129-10-31,0 0-1,0 0 1,1 1-1,-1 1 1,1 0-1,-1 0 0,1 1 1,1 0-1,-1 1 1,-9 7-1,18-12-6,-1 0-1,1 0 1,-1 1-1,1-1 1,-1 0-1,1 1 1,0-1-1,0 1 1,0-1-1,0 1 1,0 0-1,0 0 1,0-1-1,0 1 1,1 0-1,-1 0 1,1 0-1,-1 0 1,1 0 0,0-1-1,-1 1 1,1 0-1,0 0 1,1 0-1,-1 4 1,2-3-18,-1 0 0,1 0 1,0 0-1,0 0 1,0 0-1,0-1 1,0 1-1,1-1 1,-1 1-1,1-1 0,0 0 1,-1 0-1,6 2 1,9 6-148,2-1 0,-1-1 1,36 10-1,26 2-309,0-3 0,89 7 0,169-1 97,-304-22 426,1988 28 2314,-1465-31-1748,2344-55 329,-824 7-458,-1552 35-3404,-313 1-1607</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6:37.441"/>
    </inkml:context>
    <inkml:brush xml:id="br0">
      <inkml:brushProperty name="width" value="0.025" units="cm"/>
      <inkml:brushProperty name="height" value="0.025" units="cm"/>
    </inkml:brush>
  </inkml:definitions>
  <inkml:trace contextRef="#ctx0" brushRef="#br0">0 597 8584,'9'0'5210,"97"-4"-3265,1-5 1,129-28-1,-87 12-617,1096-206 2287,-959 162-3328,301-66-278,-411 103 1212,243-13 0,-395 44-988,-35 2-411,-35 1-2541,10-4-1567,-3-8-2750</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6:46.611"/>
    </inkml:context>
    <inkml:brush xml:id="br0">
      <inkml:brushProperty name="width" value="0.025" units="cm"/>
      <inkml:brushProperty name="height" value="0.025" units="cm"/>
    </inkml:brush>
  </inkml:definitions>
  <inkml:trace contextRef="#ctx0" brushRef="#br0">1 268 5189,'0'0'8344,"10"1"-6930,111 0 2124,130-16 0,-91 4-2451,1060-81 2281,50 17-1188,-1043 67-1568,-186 6-592,-15 3-2,-1-1 0,1-2 0,-1-1-1,0-1 1,0-1 0,33-11-1,-57 16-13,0 0-1,0 0 0,0 0 1,-1-1-1,1 1 0,0 0 0,0-1 1,0 1-1,0-1 0,-1 1 0,1-1 1,0 1-1,-1-1 0,1 0 0,0 1 1,-1-1-1,1 0 0,0 1 0,-1-1 1,1 0-1,-1 0 0,0 1 0,1-3 1,-16-6 37,-34 4-817,31 5-473,-17-1-2318,12-3-4061,9-1-5483</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42.711"/>
    </inkml:context>
    <inkml:brush xml:id="br0">
      <inkml:brushProperty name="width" value="0.025" units="cm"/>
      <inkml:brushProperty name="height" value="0.025" units="cm"/>
    </inkml:brush>
  </inkml:definitions>
  <inkml:trace contextRef="#ctx0" brushRef="#br0">1 728 9385,'0'0'4340,"10"-1"-2680,83-19 1718,93-34 0,-35 9-2441,764-167 3604,-212 56-2756,-339 68-1604,424-45 1,-619 114-113,-194 21-380,0 1-1,-30 8 1,-38 5-7686,63-15 385</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49.369"/>
    </inkml:context>
    <inkml:brush xml:id="br0">
      <inkml:brushProperty name="width" value="0.025" units="cm"/>
      <inkml:brushProperty name="height" value="0.025" units="cm"/>
    </inkml:brush>
  </inkml:definitions>
  <inkml:trace contextRef="#ctx0" brushRef="#br0">536 281 4676,'-56'0'274,"-1"3"0,-104 17 1,108-9 1307,-5 1 4177,-71 23 0,128-35-5686,0 0 0,0 0 0,0 0 0,0 0 0,0 1 0,0-1 0,0 0 0,0 1 0,0-1-1,0 1 1,0-1 0,0 1 0,0 0 0,0-1 0,0 1 0,1 0 0,-1-1 0,0 1 0,1 0 0,-1 0 0,0 0 0,0 1 0,19 6 734,41-3-329,47-11-136,1-4 0,121-28 0,19-3-221,632-10 374,-309 30-328,75-30-130,478-23 1325,-654 45-877,-136 6-174,-124 21 2908,-209 1-3202,0 1 1,0 0 0,1-1 0,-1 1 0,0-1 0,0 1 0,0 0 0,0-1-1,0 1 1,1-1 0,-1 1 0,0-1 0,0 1 0,0-1 0,0 1 0,0-1-1,0 1 1,0 0 0,-1-1 0,1 1 0,0-1 0,0 1 0,0-1 0,0 1-1,0 0 1,-1-1 0,1 1 0,0-1 0,0 1 0,-1 0 0,1-1 0,0 1-1,-1 0 1,1-1 0,0 1 0,-1 0 0,1 0 0,-1-1 0,1 1 0,0 0 0,-1 0-1,0-1 1,-14 0-984,-9-1-3021,15-7-4155,7-3-5529</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48.307"/>
    </inkml:context>
    <inkml:brush xml:id="br0">
      <inkml:brushProperty name="width" value="0.025" units="cm"/>
      <inkml:brushProperty name="height" value="0.025" units="cm"/>
    </inkml:brush>
  </inkml:definitions>
  <inkml:trace contextRef="#ctx0" brushRef="#br0">131 422 8936,'0'0'2851,"0"-9"-1975,0 3-1738,0-26 4867,2 29-1081,1 25-1550,0 35-1076,-3-1 0,-3 1 1,-2 0-1,-14 64 0,0 15-144,-10 670 1014,28-502-25,-30 22-470,16-217-355,-1 127-1,69-224 388,8 28-703,-49-31-20,0 0 0,1 0 0,16 7 0,6-2-177,1-1 1,0-2-1,49 8 0,117 11 200,-153-24-26,267 26-24,158 24 52,487 50-33,-588-95 31,392 21 11,513 30-32,1390-80 110,-1266 5-60,-768 8-36,2517 5 84,-329-37-50,111-72 641,-1327 114-619,-720 4-39,-711-7-14,296-9 527,-453 6-497,-1-1 0,1-1 0,-1-1 0,0 0-1,0-1 1,0-1 0,-1 0 0,0-1 0,0-1 0,-1-1 0,0 0 0,0-1 0,-1-1 0,0 0-1,-1 0 1,-1-2 0,1 1 0,15-23 0,20-30-26,-2-1 1,-4-2-1,-2-2 0,-4-2 1,-2-1-1,-4-1 0,37-141 1,-13-5 17,-9-3-1,-11-2 1,12-403 0,-46 605 11,-1 1 0,-1-1 0,-1 0 1,-1 0-1,0 1 0,-2-1 0,-1 1 1,-12-26-1,14 36-9,-2 1 0,1 0 0,-1 1 1,-1 0-1,0 0 0,0 1 0,-1 0 0,0 0 1,0 1-1,-1 0 0,0 0 0,-1 1 0,0 1 1,0 0-1,0 0 0,-21-6 0,-79-22-78,-147-25-1,-122 1-136,304 47 178,-973-100-584,-5 47 49,-899 31 495,595 23 94,811-4-38,-1152-17-40,-702 60 25,-3071 48-710,4829-77 640,-1087 28-137,200 20 224,332 20 1197,971-50-1200,195-14-180,-62 1-4,87-6-417,0 1-1,0-1 0,0 0 1,0-1-1,1 0 0,-8-2 1,-7-12-5958,6-7-7190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07.505"/>
    </inkml:context>
    <inkml:brush xml:id="br0">
      <inkml:brushProperty name="width" value="0.025" units="cm"/>
      <inkml:brushProperty name="height" value="0.025" units="cm"/>
    </inkml:brush>
  </inkml:definitions>
  <inkml:trace contextRef="#ctx0" brushRef="#br0">1 65 3844,'38'-12'9814,"50"1"-7506,-43 7-956,102-15-247,1 6 0,-1 7 0,256 23 0,70 19 67,7 2 512,712 25 1604,-1232-56-4639,37-5 760,-1-1 1,0 0 0,1 0-1,-1 0 1,0 0-1,0-1 1,0 0 0,0 1-1,0-2 1,0 1 0,0 0-1,0-1 1,1 1 0,-6-3-1,-17-14-8244</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14.555"/>
    </inkml:context>
    <inkml:brush xml:id="br0">
      <inkml:brushProperty name="width" value="0.025" units="cm"/>
      <inkml:brushProperty name="height" value="0.025" units="cm"/>
    </inkml:brush>
  </inkml:definitions>
  <inkml:trace contextRef="#ctx0" brushRef="#br0">0 1900 4740,'0'0'8878,"9"9"-7586,-2-3-1197,0 3 229,0-1 0,1-1 0,0 1 0,0-1 0,1-1 1,0 0-1,0 0 0,1 0 0,-1-2 0,1 1 0,0-1 0,19 5 0,10-6 321,1-3-1,-1 0 0,63-10 1,48-2 76,-124 12-690,202-5 1211,-181 1-944,-1-2 0,85-22 1,-59 6-157,1 3 0,1 4 0,0 2 0,108-3 0,-86 19 216,112 19 0,84 2 207,119-57 372,-87 1-278,356 24 296,-486 8-527,0-13-131,-127 5-88,90 2 0,-156 6-198,0 0 0,0 0 0,1 0 1,-1 0-1,0 0 0,0 1 0,0-1 0,0 0 0,1 1 0,-1-1 0,0 0 0,0 1 0,0-1 1,0 1-1,0 0 0,0-1 0,0 1 0,0 0 0,0 0 0,0-1 0,-1 1 0,1 0 1,0 0-1,0 0 0,-1 0 0,1 0 0,-1 0 0,1 0 0,-1 0 0,1 0 0,-1 0 1,1 1-1,-1 1 0,3 3 172,-3-5-186,0-1 1,0 0 0,1 1-1,-1-1 1,0 1 0,1-1-1,-1 0 1,0 1 0,1-1 0,-1 0-1,1 0 1,-1 1 0,0-1-1,1 0 1,-1 0 0,1 1-1,-1-1 1,1 0 0,-1 0-1,1 0 1,-1 0 0,1 0 0,-1 0-1,1 0 1,-1 0 0,1 0-1,-1 0 1,1 0 0,-1 0-1,1 0 1,-1 0 0,1 0-1,-1-1 1,0 1 0,1 0-1,-1 0 1,1 0 0,-1-1 0,1 1-1,-1 0 1,0-1 0,1 1-1,-1 0 1,0-1 0,1 1-1,-1-1 1,0 1 0,0 0-1,1-1 1,-1 1 0,0-1 0,0 1-1,1-1 1,16-24-39,73-184-262,-17 37 275,-19 52 33,-5-2-1,41-156 0,-68 187-63,-4-1 0,-4-1-1,4-178 1,-18 257 50,0 0 1,-1 0-1,-1 0 1,0 0-1,-1 0 1,-1 1-1,0-1 1,0 1-1,-1 0 1,-1 0-1,-1 1 0,1 0 1,-2 0-1,-14-18 1,-5-17-13,23 39 19,0 0 1,-1 0 0,1 1-1,-2-1 1,1 1 0,-1 0-1,-10-10 1,9 15 8,0-1 1,1 1-1,-1 1 1,0-1-1,0 1 1,0 1-1,0-1 1,0 1-1,0 0 0,0 1 1,-13 1-1,0 0 21,-446 2 288,35-2-279,-1301 3-13,1386-11-22,-52-2-31,-223-2-27,539 6-515,81 7 450,-1-1 0,1 1 1,-1-1-1,1 1 0,0 0 1,0 0-1,0 0 0,0-1 1,1 1-1,-1 0 0,1 0 1,0 0-1,0 0 0,0 5 1,-1-1 18,-5 20 104,-1 0 0,-1 0 0,-2-1 0,0 0 0,-16 26 0,13-27 4,1 1 0,1 0 0,1 1 0,2 1 0,-6 29 1,-10 265 55,14-124-18,-5-38 5,1-18 50,6 203-1,11-314-79,1 0 1,1 0 0,2 0-1,1-1 1,17 40-1,-25-69-36,0-1-1,0 1 1,0-1-1,0 1 1,0-1-1,0 1 1,0 0-1,0-1 1,1 1-1,-1-1 1,0 1-1,0-1 1,0 1-1,1-1 1,-1 0 0,0 1-1,1-1 1,-1 1-1,0-1 1,1 1-1,-1-1 1,1 0-1,-1 1 1,1-1-1,-1 0 1,1 0-1,-1 1 1,1-1-1,-1 0 1,1 0-1,-1 0 1,1 1-1,-1-1 1,1 0-1,-1 0 1,1 0-1,-1 0 1,1 0-1,0 0 1,-1 0-1,1 0 1,-1 0-1,1-1 1,0 1-1,0-1-128,0-1 0,1 0 0,-1 0 0,0 1 0,0-1 0,0 0 0,0 0 0,-1 0 0,1 0 0,0 0 0,-1 0 0,1-2 0,5-53-3158,-5-21-2291</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34.645"/>
    </inkml:context>
    <inkml:brush xml:id="br0">
      <inkml:brushProperty name="width" value="0.025" units="cm"/>
      <inkml:brushProperty name="height" value="0.025" units="cm"/>
    </inkml:brush>
  </inkml:definitions>
  <inkml:trace contextRef="#ctx0" brushRef="#br0">122 179 7335,'0'0'6459,"-4"11"-5685,-5 37 176,1 1 0,2 0 0,2 0 0,4 66 0,-4 54 226,-35 197 1653,-8 196-309,47-526-2441,-1 7 6,8 62 0,-5-93-83,0 0 0,1 0 0,0 0-1,0 0 1,2 0 0,0-1 0,0 1 0,1-1-1,11 16 1,-13-22 0,0-1 1,0 0-1,0 0 0,1-1 1,0 1-1,-1-1 0,1 0 0,0 0 1,1 0-1,-1-1 0,0 0 1,1 0-1,-1 0 0,1-1 0,10 2 1,9-1 15,-1-1 1,37-2-1,-24 0-14,415-17 135,-345 19-82,69 0 16,203-25 0,-37-15 1187,372 5-1,-629 34-1169,60 2 90,1-6 0,205-33 0,-62-28 7,49-9 697,-261 62-734,0 3 1,114 1-1,-181 9-141,1 0 0,-1 1 1,0 0-1,1 1 0,-1 0 0,0 0 1,-1 1-1,1 0 0,-1 1 0,0 0 1,0 0-1,0 1 0,-1 0 0,14 13 1,-22-19-1,0 1-1,1-1 1,-1 1 0,1-1 0,-1 0 0,0 1 0,1-1 0,-1 0-1,1 1 1,-1-1 0,1 0 0,-1 0 0,1 0 0,0 1 0,-1-1 0,1 0-1,-1 0 1,1 0 0,-1 0 0,1 0 0,-1 0 0,1 0 0,0 0-1,-1 0 1,1 0 0,-1 0 0,1-1 0,-1 1 0,1 0 0,-1 0 0,1-1-1,-1 1 1,1 0 0,-1 0 0,1-1 0,-1 1 0,1-1 0,-1 1-1,0 0 1,1-1 0,-1 1 0,0-1 0,1 1 0,-1-1 0,0 1 0,1-1-1,-1 1 1,0-2 0,11-33 34,-8 24-13,83-266 18,70-266-5,-78 258-82,-59 232-13,2 0 1,3 1-1,35-56 0,-48 90 4,-5 11-29,-1 0 1,0-1-1,-1 1 0,0-1 1,0 0-1,-1-1 0,0 1 1,0-1-1,-1 1 0,2-13 0,-5 19 88,1 1 0,-1 0 0,0-1 0,0 1 0,0 0 0,0 0 0,0 0 0,0 0 0,0 0 0,0 0-1,-1 0 1,1 0 0,0 0 0,-1 1 0,1-1 0,0 0 0,-1 1 0,1-1 0,-1 1 0,1 0-1,-3-1 1,-35-8 73,38 8-87,-272-31 92,178 24-87,-469-14 28,1 39-95,297-7 62,-432-5-46,-213 10 45,806-9-3,-614 10 14,621-25-57,0-6 0,-164-44 0,233 45-1741,22 3-1663,7-6-3472,10-6-8497</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00.194"/>
    </inkml:context>
    <inkml:brush xml:id="br0">
      <inkml:brushProperty name="width" value="0.025" units="cm"/>
      <inkml:brushProperty name="height" value="0.025" units="cm"/>
    </inkml:brush>
  </inkml:definitions>
  <inkml:trace contextRef="#ctx0" brushRef="#br0">479 204 5701,'0'0'7971,"-3"7"-7075,1-4-861,1 0-1,0 0 1,0-1-1,0 1 1,0 0-1,0 0 1,0 0-1,1 0 1,0 0-1,0 0 1,-1 0-1,2 0 1,-1 0-1,0 0 1,1 0-1,-1 0 1,1 0-1,0 0 1,0 0-1,0 0 1,0-1-1,1 1 1,-1 0-1,1-1 1,-1 1-1,1-1 1,0 1-1,0-1 1,0 0-1,0 0 1,1 0-1,-1 0 1,0 0-1,1 0 1,0-1-1,-1 1 1,1-1-1,3 2 1,6 1-38,0 0-1,1-1 1,-1 0 0,0-1 0,1 0 0,-1-1-1,1 0 1,0-1 0,18-2 0,-14 1 146,0 1 0,1 0 0,-1 1 0,27 6 0,3 6 170,1-3 0,1-1 0,-1-3-1,58 0 1,588-40 194,-149 1-374,-17 2 17,-106-48 6,-331 58-136,-57 17 38,-22 3 281,-30-1 188,-19-3-391,0-1 0,-68-22 0,-1 0-101,-83-2 362,-296-8 0,248 24 160,-365-12-308,425 27-259,-245 34 0,105 8-105,-179 26-37,469-65 104,0 1 0,0 1 0,-45 17 0,71-23 41,1 1 0,-1-1 0,1 0 0,-1 0 0,1 0-1,0 0 1,-1 0 0,1 0 0,-1 0 0,1 1 0,-1-1 0,1 0 0,0 0-1,-1 1 1,1-1 0,-1 0 0,1 1 0,0-1 0,-1 0 0,1 1 0,0-1-1,0 1 1,-1-1 0,1 0 0,0 1 0,0-1 0,0 1 0,-1-1 0,1 1-1,0-1 1,0 1 0,0-1 0,0 0 0,0 1 0,0-1 0,0 1 0,0-1 0,0 1-1,0-1 1,0 1 0,0 0 0,21 12-196,33 2 97,35-3-14,1-4 1,0-3-1,108-9 1,-144 2 63,694-50-32,-327 16 26,541-24-5239,-703 39 1073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3.349"/>
    </inkml:context>
    <inkml:brush xml:id="br0">
      <inkml:brushProperty name="width" value="0.025" units="cm"/>
      <inkml:brushProperty name="height" value="0.025" units="cm"/>
    </inkml:brush>
  </inkml:definitions>
  <inkml:trace contextRef="#ctx0" brushRef="#br0">166 0 15150,'0'0'7559,"-49"54"-4900,33-27-353,-2 7-640,2 5-353,-1 3-544,2 0-353,1 2-288,3-6-96,4-5 0,4-8-64,3-11-833,0-11-1441,7-3-2722,2-16-3589</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05.286"/>
    </inkml:context>
    <inkml:brush xml:id="br0">
      <inkml:brushProperty name="width" value="0.025" units="cm"/>
      <inkml:brushProperty name="height" value="0.025" units="cm"/>
    </inkml:brush>
  </inkml:definitions>
  <inkml:trace contextRef="#ctx0" brushRef="#br0">2621 196 7239,'-67'-12'151,"1"-2"1,0-4 0,1-3-1,-91-42 1,123 50 61,-1 1 0,0 1 1,-1 2-1,0 1 0,0 2 0,-1 2 1,0 1-1,0 2 0,0 1 0,1 2 1,-1 1-1,0 2 0,1 1 0,0 2 0,0 2 1,1 1-1,-60 28 0,-237 134 19,187-93-220,-154 61 0,228-113 234,-78 45-1,115-55-35,2 3-1,0 1 0,2 1 1,-37 36-1,29-21-194,2 2 1,2 1-1,1 2 1,3 1 0,1 1-1,2 2 1,3 0-1,1 1 1,3 2-1,-16 61 1,31-85-28,0 0 1,2 1-1,1-1 0,1 0 1,1 1-1,2-1 1,0 0-1,2 0 1,1 0-1,1-1 0,1 0 1,14 31-1,11 14 107,3-2 0,85 122-1,-85-141-95,2-2 1,2-2-1,1-1 0,3-3 0,1-1 0,3-2 0,58 36 1,-40-35 0,1-3 0,2-3 0,1-3 0,2-3 1,92 22-1,-6-14 75,266 25 1,167-36 168,-406-30-205,0-8-1,-2-8 1,263-66 0,-230 38-36,719-200 66,-803 201-49,177-93 0,-223 95-13,-2-4 0,144-117 0,-190 136 5,-1-3 0,-2 0 0,-2-2 0,49-70 0,-67 83-4,-1-1-1,0 0 0,-2-1 1,-1 0-1,-1-1 0,-1 0 1,-2-1-1,-1 1 0,5-48 1,-9 46 113,-1 0-1,-1 0 1,-2 0 0,-1 0 0,-1 1 0,-12-43 0,10 52-16,-1 2-1,0-1 1,-1 1-1,-1 0 1,-1 0-1,-1 1 1,0 1 0,0 0-1,-2 0 1,-27-25-1,12 18-55,-1 1 0,0 1-1,-2 2 1,0 1 0,-1 1-1,-35-11 1,-211-58-42,230 72 8,-199-48-18,-277-33 0,329 73 384,0 8 0,-199 14 0,252 10-248,1 7 1,0 5-1,2 7 0,2 6 0,-139 56 0,61-5-463,4 9 0,-258 161-1,422-228 8,-226 125-3689,118-87 3</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35.362"/>
    </inkml:context>
    <inkml:brush xml:id="br0">
      <inkml:brushProperty name="width" value="0.025" units="cm"/>
      <inkml:brushProperty name="height" value="0.025" units="cm"/>
    </inkml:brush>
  </inkml:definitions>
  <inkml:trace contextRef="#ctx0" brushRef="#br0">314 109 6887,'0'0'5706,"1"8"-5113,7 42 208,-3-1 1,-2 1 0,-5 82 0,-36 157 91,0-133 944,-94 244 0,62-203-408,60-168-1098,0 1 0,2 0 0,1 0 0,1 1 0,2-1 0,-1 36 0,5-65-286,0 1 0,1-1 0,-1 1 0,1-1 0,-1 0 1,1 1-1,0-1 0,-1 0 0,1 0 0,0 1 0,0-1 0,0 0 0,0 0 0,0 0 0,0 0 0,0 0 0,0 0 0,1-1 1,-1 1-1,0 0 0,0 0 0,1-1 0,-1 1 0,0-1 0,1 1 0,-1-1 0,1 0 0,-1 1 0,1-1 0,-1 0 1,3 0-1,57 1 705,-42-2-562,52 0 236,-40-1-342,0 1 0,0 2 0,0 1 0,0 1 0,-1 2 0,41 11 0,74 36-73,-64-20 21,170 39 1,167-24 801,-68-11-122,62 35-421,77 11-162,6-40-62,552-42 159,-653-25-160,390-77 0,-475 61-32,-307 39-19,-1 0 0,1 1-1,0-1 1,-1 0 0,1 0 0,-1 1-1,0-1 1,0 0 0,0-1 0,0 1-1,0 0 1,0 0 0,0 0-1,-1 0 1,1-1 0,-1 1 0,1 0-1,-1-1 1,0-3 0,4-13-1,62-156-4,107-202-1,-7 22 15,-130 267-18,-4-3-1,23-102 1,-33 86-8,-10 42-3,2 1 0,4 0 0,38-93 0,-55 156 8,0-1 0,0 1 0,0-1 0,-1 1 0,1-1 0,0 1 0,-1-1 0,0 1 0,1-1 0,-1 0 0,0 1 0,0-1 0,0 0 0,0 1 0,0-1 0,0 0 0,0 1 0,0-1-1,-1 1 1,1-1 0,-1 0 0,1 1 0,-1-1 0,0 1 0,1-1 0,-1 1 0,0 0 0,0-1 0,-2-1 0,-2-1 3,0 1 1,0 0-1,-1 0 0,1 0 1,-1 1-1,1 0 0,-8-2 0,5 1-3,-50-15-7,-1 3 0,-92-13 0,-127 2-18,227 22 24,-1482-31-216,1205 36 197,-680 37-20,1 0-131,-469-47-2200,1477 6-1580,7-10-3049</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16.495"/>
    </inkml:context>
    <inkml:brush xml:id="br0">
      <inkml:brushProperty name="width" value="0.025" units="cm"/>
      <inkml:brushProperty name="height" value="0.025" units="cm"/>
    </inkml:brush>
  </inkml:definitions>
  <inkml:trace contextRef="#ctx0" brushRef="#br0">343 1 4612,'-15'0'3075,"-5"0"-1345,-1 0-1602,-5 8 96,-2 9-96,-3 5-64,-1 8-64,-1 9-192,-4 10-769,3 11-96,-1 10-416,4 10-3556</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22.245"/>
    </inkml:context>
    <inkml:brush xml:id="br0">
      <inkml:brushProperty name="width" value="0.025" units="cm"/>
      <inkml:brushProperty name="height" value="0.025" units="cm"/>
    </inkml:brush>
  </inkml:definitions>
  <inkml:trace contextRef="#ctx0" brushRef="#br0">559 158 5733,'-191'-24'3760,"85"8"-1812,-137-2 0,224 22-803,30 5-884,31 8-231,29-2 521,-1-3 0,100 4 1,149-11 1037,-215-6-1453,1229-27 884,-103 0-903,-562 28-114,880-19 37,-819-18-74,963-27 1466,540 64 746,-2121 1-1942,299 13 730,-409-14-979,-1 0 0,0 0 0,0 0 0,1 0 0,-1 0 0,0 0 0,1 0 0,-1 0 0,0 0 0,0 0 0,1 0 1,-1 0-1,0 0 0,1 0 0,-1 0 0,0 0 0,0 0 0,1 0 0,-1 0 0,0 0 0,0 1 0,1-1 0,-1 0 1,0 0-1,0 0 0,0 0 0,1 1 0,-1-1 0,0 0 0,0 0 0,0 0 0,1 1 0,-1-1 0,0 0 0,0 0 0,0 1 1,0-1-1,0 0 0,0 0 0,0 1 0,0-1 0,1 0 0,-1 1 0,0-1 0,0 0 0,0 0 0,0 1 0,0-1 1,-1 0-1,1 0 0,0 1 0,0-1 0,0 0 0,0 1 0,0-1 0,-18 14-1077,-10-3-1839,27-11 2601,0 0 0,0 0-1,0 1 1,0-1-1,0 0 1,0 0 0,0 0-1,0 0 1,0 0 0,0 0-1,0 0 1,0-1 0,0 1-1,0 0 1,0 0 0,0-1-1,0 1 1,-1-2-1,-4-15-10192</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27.633"/>
    </inkml:context>
    <inkml:brush xml:id="br0">
      <inkml:brushProperty name="width" value="0.025" units="cm"/>
      <inkml:brushProperty name="height" value="0.025" units="cm"/>
    </inkml:brush>
  </inkml:definitions>
  <inkml:trace contextRef="#ctx0" brushRef="#br0">347 329 3491,'0'0'1121,"2"9"-768,0 1 208,0 0 0,0 1 0,-1-1 0,-1 1 0,0 0 0,0-1 0,-1 1-1,0-1 1,0 1 0,-2-1 0,-3 14 0,-86 185 1775,-62 158 1535,131-301-3490,3 2 0,2 0-1,-13 109 1,28-156-165,2-1-1,0 1 1,1-1-1,1 1 1,1-1-1,5 23 1,-5-36-126,0 0 0,0 0 1,1 0-1,0-1 1,1 1-1,-1-1 0,1 0 1,0 0-1,0 0 0,1 0 1,0-1-1,0 0 0,0 0 1,1 0-1,0 0 0,0-1 1,0 0-1,0-1 1,0 1-1,13 4 0,8-1 37,0 0-1,1-2 1,0-1-1,0-2 0,0 0 1,55-5-1,-16 2-77,260-14 46,2 0-35,-251 15-52,0 4 0,-1 3 0,121 26 0,93 41 7,-10-2 71,334 43 0,361-77 41,-353-27-136,441 37 67,-1034-40-44,-27-7-10,0 1 1,0-1-1,-1 0 1,1 0-1,0 0 1,1-1-1,-1 1 1,0-1-1,0 0 1,0 0-1,0 0 1,0 0-1,0 0 1,1 0-1,3-2 1,5-17 42,-12 17-45,1 0-1,0 0 1,-1 0-1,1 0 1,0 0-1,1 1 0,-1-1 1,0 0-1,0 1 1,1-1-1,-1 1 1,1-1-1,-1 1 1,4-3-1,68-30-1,-57 28 0,0 0 0,-1-2 0,0 0 0,0 0 0,-1-2 0,17-13 0,-11 3 1,0-2 0,-2 0-1,0 0 1,19-35 0,52-108-3,-46 79 0,426-859 675,-457 918-675,-1 0 0,10-41 0,-18 56 2,-1-1-1,-1 1 1,1-1-1,-2 1 0,0-1 1,-1 1-1,0-1 1,-3-14-1,-4-76-20,7 100 19,-1-1 0,1 0 1,-1 1-1,1 0 0,-1-1 1,0 1-1,0 0 0,-1 0 1,1 0-1,-1 0 0,1 1 1,-1-1-1,0 1 0,-5-5 1,-47-29-33,55 36 34,-22-12-65,-1 1 0,0 2 0,0 0 0,-1 1 0,0 2 0,-39-6 0,-156-7-106,132 14 156,-457-37-296,-445-24-440,-765 102 105,-505 181 913,2239-215-258,-31 4 16,49-6-24,-1 1 0,1-1 0,-1 1 0,1 0 0,-1 0 0,1 0 0,-1 0 0,1 0 0,0 0 0,-1 1 0,1-1 0,0 1 0,-3 2 0,5-3 0,0-1 0,0 1 1,0-1-1,0 0 0,0 1 0,0-1 0,0 1 1,0-1-1,0 0 0,0 1 0,0-1 0,0 1 1,0-1-1,1 0 0,-1 1 0,0-1 0,0 0 1,0 1-1,1-1 0,-1 0 0,0 1 0,1-1 0,-1 0 1,0 1-1,0-1 0,1 0 0,-1 0 0,1 0 1,-1 1-1,0-1 0,1 0 0,-1 0 0,0 0 1,1 0-1,-1 0 0,1 0 0,-1 0 0,0 0 1,1 0-1,-1 0 0,1 0 0,-1 0 0,0 0 0,1 0 1,0 0-1,24 3-787,28-4-2930,14-7-4734</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38.308"/>
    </inkml:context>
    <inkml:brush xml:id="br0">
      <inkml:brushProperty name="width" value="0.025" units="cm"/>
      <inkml:brushProperty name="height" value="0.025" units="cm"/>
    </inkml:brush>
  </inkml:definitions>
  <inkml:trace contextRef="#ctx0" brushRef="#br0">4777 0 10698,'-221'9'1430,"-1033"-2"-1627,128-2 1329,716 10-392,29-1 170,306-8-843,0 3 1,0 4 0,2 3 0,0 3 0,1 3 0,1 3 0,1 4-1,1 2 1,-86 54 0,106-54-19,2 2 1,1 3-1,2 1 0,1 2 0,2 2 1,2 1-1,2 3 0,1 1 0,3 1 0,2 2 1,2 1-1,-40 94 0,63-126 6,-1 0 1,2 1-1,1-1 0,0 1 0,1 0 0,1 0 0,1 28 1,1-34 13,2 0 0,0 0 0,0-1 0,1 1 0,1 0 0,0-1 0,0 0 0,1 0 0,1 0 1,0-1-1,14 20 0,4-1-3,2-1 0,0-2 1,2 0-1,41 30 0,134 82-28,-187-129-39,72 45-185,3-4 0,2-5-1,1-3 1,3-4 0,1-5 0,1-3-1,2-6 1,117 15 0,330-3 129,4-45 18,901-68-191,-470-12-510,-708 48-400,414-116-1,-356 43 1106,-284 93 208,-1-3-1,-1-2 0,-2-1 1,68-52-1,-101 67 37,0 0 0,0 0 0,-1-1 0,0 0 0,-1-1-1,-1 0 1,0-1 0,-1 0 0,0 0 0,11-31 0,-16 36-15,-1 0 0,0 0-1,0 0 1,-1-1 0,0 1 0,0 0 0,-1-1 0,-1 1 0,1 0-1,-2-1 1,1 1 0,-1 0 0,0 0 0,-1 0 0,0 0 0,-1 1-1,0-1 1,0 1 0,-1 0 0,-7-11 0,-8-5 248,-1 0-1,-1 1 1,-2 1 0,0 2 0,-53-36-1,-146-69 496,112 72-986,-2 5 0,-3 5 0,-184-44 0,154 58-1892,-160-13 0,117 27-1423,-3 4-1542</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7.828"/>
    </inkml:context>
    <inkml:brush xml:id="br0">
      <inkml:brushProperty name="width" value="0.025" units="cm"/>
      <inkml:brushProperty name="height" value="0.025" units="cm"/>
    </inkml:brush>
  </inkml:definitions>
  <inkml:trace contextRef="#ctx0" brushRef="#br0">170 78 4100,'0'0'4142,"10"-4"-485,-6 1-3350,87-40 5640,-24 16 3419,-66 27-8132,-26 20 705,15-10-1690,-54 41 93,-160 143 1142,205-177-3758,27-36-2263,-2 7 3148,10-25-4184,3-9-2499</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8.172"/>
    </inkml:context>
    <inkml:brush xml:id="br0">
      <inkml:brushProperty name="width" value="0.025" units="cm"/>
      <inkml:brushProperty name="height" value="0.025" units="cm"/>
    </inkml:brush>
  </inkml:definitions>
  <inkml:trace contextRef="#ctx0" brushRef="#br0">1 1 6470,'0'0'18791,"5"10"-17760,33 67 127,27 83 0,6 14 1410,-65-161-2632,30 57 412,-4-33-3002,-31-36 2287,0 0 0,-1-1 1,1 1-1,-1-1 0,1 0 1,0 1-1,-1-1 0,1 1 0,0-1 1,0 0-1,-1 0 0,1 1 1,0-1-1,0 0 0,0 0 0,-1 0 1,1 0-1,0 0 0,0 0 0,0 0 1,-1 0-1,2 0 0,1-5-7288</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8.592"/>
    </inkml:context>
    <inkml:brush xml:id="br0">
      <inkml:brushProperty name="width" value="0.025" units="cm"/>
      <inkml:brushProperty name="height" value="0.025" units="cm"/>
    </inkml:brush>
  </inkml:definitions>
  <inkml:trace contextRef="#ctx0" brushRef="#br0">0 1 11179,'0'0'18988,"7"6"-18128,1 0-715,1 0 1,-1-1-1,1 0 1,0 0 0,0-1-1,1 0 1,-1 0-1,1-1 1,0-1-1,12 3 1,120 11-150,-62-9-446,-71-6 469,-2 0-43,0 0 0,0 0 0,0 0 0,0 1 0,0 0 0,8 4-1,-13-6 27,-1 1 0,0 0-1,0 0 1,0 0-1,0-1 1,0 1-1,0 0 1,0 0 0,0 1-1,-1-1 1,1 0-1,0 0 1,-1 0-1,1 0 1,0 1 0,-1-1-1,0 0 1,1 1-1,-1-1 1,0 0-1,0 1 1,1-1 0,-1 0-1,0 1 1,0-1-1,0 0 1,-1 1 0,1-1-1,0 0 1,-1 1-1,1-1 1,0 0-1,-1 1 1,1-1 0,-1 0-1,0 0 1,0 0-1,1 0 1,-1 0-1,-1 2 1,-4 6 41,-1-1 1,0 1-1,0-1 1,0 0-1,-1-1 1,-1 0-1,1 0 1,-19 10-1,-6 2 101,-40 16-1,69-33-143,-8 5 0,-1-2 0,0 1 0,0-2 0,-1 0 0,-26 4 0,40-8-40,0-1 0,0 1-1,0-1 1,0 1 0,0-1 0,1 0 0,-1 1 0,0-1-1,0 1 1,0-1 0,0 1 0,1-1 0,-1 1-1,0-1 1,1 1 0,-1 0 0,0-1 0,1 1 0,-1-1-1,0 1 1,1 0 0,-1-1 0,1 1 0,-1 0-1,1-1 1,-1 1 0,1 0 0,-1 0 0,1-1 0,-1 1-1,1 0 1,0 0 0,24-20-4241,-23 19 3658,26-21-8185,5-4-5878</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8.934"/>
    </inkml:context>
    <inkml:brush xml:id="br0">
      <inkml:brushProperty name="width" value="0.025" units="cm"/>
      <inkml:brushProperty name="height" value="0.025" units="cm"/>
    </inkml:brush>
  </inkml:definitions>
  <inkml:trace contextRef="#ctx0" brushRef="#br0">315 6 17168,'0'0'4399,"-11"-2"-1062,8 2-3187,-6-1 246,0 0 0,0 0 0,0 0-1,0 2 1,0-1 0,0 1 0,0 0 0,0 1 0,0 0 0,0 0-1,-10 5 1,3 2-183,1 0 0,1 0-1,-1 1 1,2 1 0,0 1-1,0 0 1,-17 21 0,23-25-129,2 0 0,-1 0 0,1 1 0,0-1 0,1 1 0,0 0 0,0 0 0,1 1 1,0-1-1,1 1 0,0 0 0,1-1 0,0 1 0,0 18 0,1-25-84,0 0 0,1-1 0,-1 1 0,1 0 0,0 0 0,0-1 0,0 1 0,0 0 0,0-1 0,0 1 0,1-1 0,-1 0 0,1 1 0,0-1 0,0 0 0,0 0 0,0 0 0,2 2 0,1-1 0,0 0 0,0 0 0,0-1 0,0 1 0,0-1 0,0-1 0,0 1 0,11 1 0,0-1 0,0 0 0,0-2 0,0 0 0,0-1 0,27-4 0,-26 1 0,0-1 0,-1 0 0,0-2 0,0 0 0,-1 0 0,0-1 0,26-19 0,-33 22 0,0-1 0,-1 0 0,0 0 0,0-1 0,-1 0 0,0 0 0,0 0 0,0-1 0,-1 0 0,0 0 0,-1 0 0,0 0 0,0-1 0,-1 0 0,5-17 0,-8 23 0,1 1 0,-1-1 1,0 1-1,0-1 0,-1 1 0,1 0 1,0-1-1,-1 1 0,1-1 0,-1 1 0,0 0 1,0 0-1,0-1 0,0 1 0,0 0 1,0 0-1,-1 0 0,1 0 0,-3-2 0,1 0 1,-1 1-1,0 0 1,0 1-1,0-1 1,0 1-1,0-1 1,-1 1-1,1 0 1,-7-1-1,-9-2-10,0 1 0,0 1 0,-33-2 0,48 5 4,1 0 7,-38-4-1497,15-2-2732,1-7-4105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3.802"/>
    </inkml:context>
    <inkml:brush xml:id="br0">
      <inkml:brushProperty name="width" value="0.025" units="cm"/>
      <inkml:brushProperty name="height" value="0.025" units="cm"/>
    </inkml:brush>
  </inkml:definitions>
  <inkml:trace contextRef="#ctx0" brushRef="#br0">64 0 8520,'0'0'15599,"-12"54"-14126,5-24-224,-2 5-672,0-3-385,3 0-128,1-6 0,2-6-32,3-6-224,0-3-897,0-6-705,-4-5-5412,-5-5 1056</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20.475"/>
    </inkml:context>
    <inkml:brush xml:id="br0">
      <inkml:brushProperty name="width" value="0.025" units="cm"/>
      <inkml:brushProperty name="height" value="0.025" units="cm"/>
    </inkml:brush>
  </inkml:definitions>
  <inkml:trace contextRef="#ctx0" brushRef="#br0">0 55 9449,'0'0'5829,"54"-7"-4515,-29-4-610,1 0-383,-2 1-129,0 2-32,0 3-160,-4 2 32,-5 3-32,-2 0 0,-4 0-32,-4 7-1922,-1-4-2082</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21.220"/>
    </inkml:context>
    <inkml:brush xml:id="br0">
      <inkml:brushProperty name="width" value="0.025" units="cm"/>
      <inkml:brushProperty name="height" value="0.025" units="cm"/>
    </inkml:brush>
  </inkml:definitions>
  <inkml:trace contextRef="#ctx0" brushRef="#br0">1 3 6246,'0'0'15652,"12"0"-14179,22-1-652,247 0 2021,-238 13-2576,-2-1-2759,-38-14-843,-1-11-2408</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3.382"/>
    </inkml:context>
    <inkml:brush xml:id="br0">
      <inkml:brushProperty name="width" value="0.025" units="cm"/>
      <inkml:brushProperty name="height" value="0.025" units="cm"/>
    </inkml:brush>
  </inkml:definitions>
  <inkml:trace contextRef="#ctx0" brushRef="#br0">1 259 7751,'0'0'8713,"85"1"-6952,-33-15-896,14-4-320,11-7-97,7-4-64,5-2 1,-1 2-97,-6 1-192,-10 3-64,-11 8 0,-13 3-32,-18 3-576,-17 4-1763,-13 2-2113,-10-1-4036</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3.739"/>
    </inkml:context>
    <inkml:brush xml:id="br0">
      <inkml:brushProperty name="width" value="0.025" units="cm"/>
      <inkml:brushProperty name="height" value="0.025" units="cm"/>
    </inkml:brush>
  </inkml:definitions>
  <inkml:trace contextRef="#ctx0" brushRef="#br0">370 10 8008,'0'0'8071,"10"-2"-6160,-6 1-1772,4-1 179,0 0-1,1 1 0,-1 0 0,1 1 0,-1-1 1,13 3-1,-19-2-276,0 0 0,0 1 0,0-1 0,0 1 0,0 0 1,0 0-1,0 0 0,0 0 0,0 0 0,-1 0 0,1 0 0,0 1 0,-1-1 1,1 0-1,-1 1 0,1 0 0,-1-1 0,0 1 0,0 0 0,0-1 0,0 1 1,0 0-1,0 0 0,0 0 0,0 0 0,-1 0 0,1 0 0,-1 0 0,0 0 0,1 0 1,-1 0-1,0 0 0,0 1 0,-1-1 0,1 0 0,-1 3 0,0 4 50,-1-1-1,0 1 0,-1-1 1,0 0-1,0 1 0,-1-1 1,0-1-1,0 1 1,-1 0-1,0-1 0,-10 12 1,-11 9 452,-41 36 0,43-42-215,-260 220 3756,282-240-4022,-31 32 848,26-16-468,7-18-432,0 1 0,0-1 0,0 1 0,0-1 0,1 0-1,-1 1 1,0-1 0,1 1 0,-1-1 0,0 1 0,0-1 0,1 0 0,-1 1 0,1-1 0,-1 0-1,0 1 1,1-1 0,-1 0 0,1 0 0,-1 1 0,1-1 0,-1 0 0,1 0 0,-1 0-1,1 0 1,-1 1 0,1-1 0,-1 0 0,1 0 0,-1 0 0,1 0 0,-1 0 0,2-1 0,23 1 24,1-2 1,-1 0-1,1-2 1,-1-1-1,32-11 1,6 1-82,268-60-4657,-239 55 989,49-12-6956</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4.609"/>
    </inkml:context>
    <inkml:brush xml:id="br0">
      <inkml:brushProperty name="width" value="0.025" units="cm"/>
      <inkml:brushProperty name="height" value="0.025" units="cm"/>
    </inkml:brush>
  </inkml:definitions>
  <inkml:trace contextRef="#ctx0" brushRef="#br0">250 217 4965,'0'0'11429,"-9"-6"-7121,0 2-3550,0-1 0,0 1 0,0 0-1,0 1 1,-1 0 0,-13-2 0,18 4-572,0 0 0,0 1 1,0 0-1,1 0 0,-1 0 1,0 0-1,0 1 0,0 0 1,1 0-1,-1 0 1,0 0-1,1 1 0,-1 0 1,1 0-1,0 0 0,-1 0 1,-6 6-1,4-1-98,1-1-1,-1 0 1,2 1-1,-1 0 1,1 1 0,0-1-1,1 1 1,-1 0-1,2 0 1,-1 0 0,1 1-1,0-1 1,1 1-1,0 0 1,0-1 0,1 1-1,0 0 1,1 0-1,0 0 1,0 0 0,2 10-1,-1-16-71,-1-1 0,1 1 0,0 0 0,-1-1 0,1 1 0,1-1 0,-1 1 0,0-1 1,1 1-1,-1-1 0,1 0 0,-1 0 0,1 0 0,0 0 0,0 0 0,0 0 0,0 0 0,1 0 0,-1-1 0,3 2 0,-1-1 1,1-1-1,-1 0 1,0 0 0,0 0-1,0 0 1,1-1 0,-1 1-1,0-1 1,1 0 0,-1-1-1,9-1 1,-3 0 46,1-1 0,-1 0 1,0-1-1,0 0 0,0 0 0,0-1 1,-1-1-1,1 0 0,13-11 0,-10 4-47,0-1-1,-1 0 1,-1 0-1,0-1 1,-1-1-1,-1 0 1,0 0-1,-1-1 1,-1 0-1,-1 0 1,0-1-1,-1 1 1,-1-1-1,0-1 1,-2 1-1,0 0 1,-1-1-1,-1 1 1,-2-24-1,1 41-15,1-1 0,0 0 0,0 0 0,-1 1 0,1-1 0,-1 1 0,1-1 0,-1 0 0,0 1 0,0-1 0,0 1 0,0-1 0,0 1 0,0 0 0,0-1 0,0 1 0,0 0 0,0 0 0,-1 0 0,1 0 0,-4-2 0,4 3 0,0 0 0,0 0 0,0 0 0,0 0 0,0 0 0,0 0 0,0 0 0,0 0 0,0 0 0,0 1 0,0-1 0,0 0 0,0 1 0,0-1 0,0 1 0,0-1 0,0 1 0,0-1 0,0 1 0,1 0 0,-1-1 0,0 1 0,0 0 0,1 0 0,-1 0 0,0 0 0,1-1 0,-1 1 0,1 0 0,-1 0 0,1 0 0,-1 0 0,1 0 0,0 2 0,-8 19 0,1 0 0,1 0 0,1 1 0,1-1 0,1 1 0,1 0 0,2 0 0,2 40 0,-2-60-138,0-1 1,1 0-1,-1 1 1,1-1-1,-1 0 0,1 1 1,0-1-1,-1 0 1,1 1-1,0-1 1,1 0-1,-1 0 0,0 0 1,1 0-1,-1 0 1,1 0-1,-1-1 0,1 1 1,0 0-1,2 1 1,0-1-507,0-1 1,0 1-1,0-1 1,0 0 0,0 0-1,0 0 1,0-1-1,0 1 1,1-1 0,5 0-1</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5.279"/>
    </inkml:context>
    <inkml:brush xml:id="br0">
      <inkml:brushProperty name="width" value="0.025" units="cm"/>
      <inkml:brushProperty name="height" value="0.025" units="cm"/>
    </inkml:brush>
  </inkml:definitions>
  <inkml:trace contextRef="#ctx0" brushRef="#br0">135 133 18225,'0'-9'2045,"-1"3"-1603,1 1 0,-1-1 0,0 1-1,0-1 1,-1 1 0,0 0 0,0 0 0,-2-6 0,3 10-343,0-1 0,0 1 1,1 0-1,-1 0 0,0 0 0,0-1 0,0 1 0,0 0 1,0 0-1,0 0 0,-1 0 0,1 1 0,0-1 0,0 0 1,-1 0-1,1 1 0,0-1 0,-1 1 0,1-1 1,-1 1-1,1 0 0,0-1 0,-1 1 0,1 0 0,-1 0 1,1 0-1,-1 0 0,1 0 0,-1 0 0,1 1 0,-1-1 1,1 0-1,-1 1 0,1-1 0,0 1 0,-1-1 0,1 1 1,0 0-1,0 0 0,-1 0 0,1 0 0,0-1 0,0 1 1,-1 2-1,-5 3 48,1 1-1,0 0 1,1 0 0,0 1-1,0 0 1,0 0 0,1 0-1,1 0 1,-1 0 0,1 1-1,0 0 1,1 0 0,0 0-1,1-1 1,0 2 0,0-1-1,1 0 1,0 0 0,0 0-1,2 10 1,-1-17-128,0 0 0,0-1 0,0 1 0,0 0 0,0-1 0,0 1 0,1 0 0,-1-1 0,0 0 0,1 1 0,-1-1 0,1 0 0,0 1-1,-1-1 1,1 0 0,0 0 0,0-1 0,0 1 0,-1 0 0,1 0 0,0-1 0,0 1 0,0-1 0,0 0 0,0 0 0,0 0 0,0 0 0,0 0 0,0 0 0,0 0 0,0 0 0,0-1 0,4-1 0,1 1 18,0 0 0,0-1-1,0 0 1,0-1 0,0 1 0,0-1 0,-1-1 0,8-4 0,-7 2-37,1-1 0,-1 1 0,-1-1 0,1-1 0,-1 1 0,-1-1 0,1 0 0,-1-1 0,-1 1 0,0-1 0,0 0 0,0 0 0,-1 0 0,-1-1 0,1 1 0,-2-1 0,1 1 0,-1-1 0,0-11 0,-1 20 0,0 1 0,0-1 0,0 0 0,0 1 0,0-1 0,0 1 0,0-1 0,0 1 0,0-1 0,0 1 0,0-1 0,0 1 0,0-1 0,0 0 0,-1 1 0,1-1 0,0 1 0,0-1 0,-1 1 0,1 0 0,0-1 0,-1 1 0,1-1 0,0 1 0,-1-1 0,1 1 0,-1 0 0,1-1 0,0 1 0,-1 0 0,1-1 0,-1 1 0,1 0 0,-1 0 0,1 0 0,-1-1 0,1 1 0,-1 0 0,1 0 0,-1 0 0,0 0 0,0 0 0,0 0 0,0 1 0,-1-1 0,1 1 0,0-1 0,0 1 0,0 0 0,0-1 0,0 1 0,0 0 0,0 0 0,0 0 0,0-1 0,0 1 0,1 0 0,-1 0 0,0 0 0,1 1 0,-2 1 0,-2 5 0,1 0 0,0 0 0,1 1 0,0-1 0,0 1 0,1 0 0,-1 15 0,2-22 0,0 0 0,0 0 0,0 0 0,0 1 0,0-1 0,0 0 0,1-1 0,-1 1 0,1 0 0,-1 0 0,1 0 0,0 0 0,0 0 0,0 0 0,0-1 0,0 1 0,0 0 0,0-1 0,1 1 0,-1-1 0,1 1 0,-1-1 0,1 0 0,-1 0 0,1 1 0,0-1 0,-1 0 0,1-1 0,0 1 0,0 0 0,0 0 0,0-1 0,0 1 0,0-1 0,0 0 0,0 1 0,0-1 0,2 0 0,0 0 0,0 0 0,0-1 0,0 1 0,0-1 0,-1 1 0,1-1 0,0 0 0,0-1 0,-1 1 0,1-1 0,-1 1 0,1-1 0,-1 0 0,0 0 0,0-1 0,0 1 0,0-1 0,0 0 0,4-5 0,0-2 0,0-1 0,-1 0 0,-1 0 0,8-21 0,6-13 0,-19 87-48,2-23 32,-4 10 29,1-21-7,0 0 1,1 0-1,0 0 0,0 1 1,1-1-1,0 0 1,2 10-1,-2-17-6,-1-1 0,1 1 0,-1 0 0,1 0 0,-1-1 0,1 1 0,0 0 0,-1-1 0,1 1 0,0 0 0,0-1 0,-1 1 0,1-1 0,0 1 0,0-1 0,0 0 0,-1 1 0,1-1 0,0 0 0,0 0 0,0 1 0,0-1 0,0 0 0,0 0 0,0 0 0,0 0 0,0 0 0,0 0 0,0-1 0,-1 1 0,1 0 0,0 0 0,0-1 0,0 1 0,1-1 0,2 0 0,-1-1 0,0 1 0,0-1 0,0 0 0,-1 0 0,1 0 0,0 0 0,4-4 0,4-11-4,0 0 0,-1-1-1,-1 0 1,0-1 0,-2 1 0,0-2-1,7-32 1,-8 30-37,-25 113-717,16-43 862,3-47-143,0 0 1,0-1 0,0 1-1,0 0 1,0 0 0,0 0-1,0-1 1,0 1 0,1 0-1,-1 0 1,0-1-1,1 1 1,-1 0 0,1-1-1,-1 1 1,0 0 0,1-1-1,-1 1 1,1-1 0,0 1-1,-1-1 1,1 1-1,-1-1 1,1 1 0,0-1-1,0 0 1,-1 1 0,1-1-1,0 0 1,-1 1 0,1-1-1,0 0 1,0 0-1,0 0 1,-1 0 0,1 0-1,0 0 1,0 0 0,-1 0-1,1 0 1,0 0 0,0 0-1,0 0 1,-1-1 0,1 1-1,0 0 1,-1-1-1,1 1 1,0 0 0,0-1-1,-1 1 1,1-1 0,-1 1-1,1-1 1,0 0 0,4-3-1012,-1 1 0,0-1 0,0-1 1,0 1-1,-1 0 0,1-1 1,-1 0-1,0 0 0,3-7 0,-3 5-683,12-19-5933</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5.619"/>
    </inkml:context>
    <inkml:brush xml:id="br0">
      <inkml:brushProperty name="width" value="0.025" units="cm"/>
      <inkml:brushProperty name="height" value="0.025" units="cm"/>
    </inkml:brush>
  </inkml:definitions>
  <inkml:trace contextRef="#ctx0" brushRef="#br0">28 1 10858,'0'0'7218,"-4"9"-4496,-2 2-1913,4-8-603,0 1 1,0-1-1,0 1 0,1-1 1,0 1-1,-1-1 1,1 1-1,0 0 0,1-1 1,-1 1-1,1 0 0,0 6 1,11 32 33,-12-23 1516,0 0 1,-1 1-1,-8 27 0,16-85-313,-1-8-3318,-2-17-8887,-2 32 2476</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5.993"/>
    </inkml:context>
    <inkml:brush xml:id="br0">
      <inkml:brushProperty name="width" value="0.025" units="cm"/>
      <inkml:brushProperty name="height" value="0.025" units="cm"/>
    </inkml:brush>
  </inkml:definitions>
  <inkml:trace contextRef="#ctx0" brushRef="#br0">35 1 4516,'0'0'24749,"-2"14"-23393,-17 329 790,19-342-2146,0 0 0,-1 0 0,1 1 0,0-1 0,0 0 0,0 0 0,1 0 0,-1 0 0,0 0 0,0 0 0,0 0 0,1 0 0,-1 0 0,1 0 0,-1 0 0,1 0 0,-1 0 0,1-1 0,-1 1 0,1 0 0,0 0 0,-1 0 0,1-1 0,0 1 0,0 0 0,0-1 0,-1 1 0,1 0 0,0-1 0,0 1 0,0-1 0,0 0 0,0 1 0,0-1 0,0 0 0,0 0 0,0 1 0,0-1 0,0 0 0,0 0 0,1 0 0,-1 0 0,0 0 0,0 0 0,0-1 0,0 1 0,0 0 0,0-1 0,0 1 0,0 0 0,0-1 0,0 1 0,0-1 0,0 0 0,11-5 0,0 0 0,0 0 0,16-13 0,-16 10 0,-7 6 0,0-1 0,1 0 0,0 0 0,1 0 0,-1 1 0,0-1 0,1 2 0,0-1 0,0 1 0,0 0 0,0 0 0,0 1 0,0 0 0,0 0 0,11 0 0,-17 2 0,-1-1 0,1 1 0,0-1 0,0 1 0,0 0 0,0-1 0,0 1 0,-1 0 0,1 0 0,0 0 0,-1-1 0,1 1 0,0 0 0,-1 0 0,1 0 0,-1 0 0,1 0 0,-1 0 0,0 0 0,0 0 0,1 0 0,-1 0 0,0 0 0,0 0 0,0 0 0,0 0 0,0 0 0,0 1 0,0-1 0,0 0 0,-1 0 0,1 0 0,0 0 0,-1 0 0,1 0 0,0 0 0,-1 0 0,1 0 0,-2 0 0,1 5 0,-2-1 0,1 0 0,0 0 0,-1 0 0,0 0 0,-4 5 0,-1-2 0,-1 0 0,0 0 0,0-1 0,-1 0 0,0-1 0,0 0 0,0-1 0,-1 0 0,0-1 0,0 0 0,0 0 0,0-1 0,-1-1 0,1 0 0,-1 0 0,0-1 0,-14-1 0,24 0-15,1 0-1,0-1 1,0 1-1,-1 0 1,1-1 0,0 1-1,0-1 1,0 1 0,0-1-1,-1 1 1,1-1-1,0 0 1,0 0 0,0 1-1,0-1 1,1 0 0,-1 0-1,0 0 1,0 0-1,0 0 1,1 0 0,-1 0-1,0 0 1,1-1 0,-1 1-1,1 0 1,0 0-1,-1 0 1,1-1 0,0 1-1,0 0 1,-1 0 0,1-1-1,0 1 1,0 0-1,1-1 1,-1 1 0,0 0-1,0 0 1,1-1 0,-1 1-1,0 0 1,1 0-1,-1 0 1,2-2 0,1-5-453,1 0 1,-1 0-1,1 0 0,1 1 1,7-11-1,48-52-12034,-25 31 1035</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6.336"/>
    </inkml:context>
    <inkml:brush xml:id="br0">
      <inkml:brushProperty name="width" value="0.025" units="cm"/>
      <inkml:brushProperty name="height" value="0.025" units="cm"/>
    </inkml:brush>
  </inkml:definitions>
  <inkml:trace contextRef="#ctx0" brushRef="#br0">38 1 8872,'0'0'21920,"-4"12"-20596,-23 98-750,25-98-566,0 1 1,0-1-1,2 1 1,-1 0 0,1 0-1,1-1 1,1 1-1,2 13 1,-3-23-9,0-1 0,-1 0 0,1 0 0,0 0 0,0 0 0,1 0 0,-1 0 0,0 0 0,1-1 0,-1 1 0,1 0 0,-1-1 0,1 1 0,0-1 0,0 1 0,0-1 0,0 0 0,0 0 0,0 0 0,0 0 0,0 0 0,0-1 0,0 1 0,0 0 0,1-1 0,-1 0 0,0 1 0,0-1 0,1 0 0,-1 0 0,0 0 0,1-1 0,-1 1 0,0-1 0,0 1 0,3-2 0,10-2 0,-1-1 0,-1 0 0,1-2 0,17-10 0,-17 10 0,-14 7 0,54-23 0,-53 23 0,1-1 0,0 1 0,0-1 0,0 1 0,0 0 0,0 0 0,0 0 0,-1 0 0,1 0 0,0 0 0,0 0 0,0 1 0,0-1 0,0 0 0,-1 1 0,1 0 0,0 0 0,0-1 0,-1 1 0,1 0 0,0 0 0,-1 0 0,1 1 0,-1-1 0,0 0 0,3 3 0,-2-1-2,0-1 0,0 0 1,0 0-1,0 0 0,0 0 0,1-1 0,-1 1 1,1 0-1,-1-1 0,1 0 0,-1 1 0,1-1 1,0 0-1,0 0 0,-1-1 0,1 1 0,0-1 1,0 1-1,0-1 0,0 0 0,0 0 1,0 0-1,-1 0 0,1-1 0,0 1 0,5-2 1,8-3-75,1-1 1,-1 0 0,24-13-1,5-1-321,-35 17-880,14-4-642,-17 2-9427,-7 1 3189</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6.682"/>
    </inkml:context>
    <inkml:brush xml:id="br0">
      <inkml:brushProperty name="width" value="0.025" units="cm"/>
      <inkml:brushProperty name="height" value="0.025" units="cm"/>
    </inkml:brush>
  </inkml:definitions>
  <inkml:trace contextRef="#ctx0" brushRef="#br0">0 14 6342,'0'0'26425,"40"-13"-30845,-19 13-3107,5 0-7688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1.025"/>
    </inkml:context>
    <inkml:brush xml:id="br0">
      <inkml:brushProperty name="width" value="0.025" units="cm"/>
      <inkml:brushProperty name="height" value="0.025" units="cm"/>
    </inkml:brush>
  </inkml:definitions>
  <inkml:trace contextRef="#ctx0" brushRef="#br0">60 0 5029,'0'0'19554,"6"11"-18155,-2-3-1097,-1-5-218,-1 0-1,-1 0 0,1 0 0,0 1 1,-1-1-1,1 0 0,-1 1 0,0-1 1,0 1-1,-1-1 0,1 1 0,-1-1 1,1 1-1,-1 0 0,0-1 1,0 1-1,-1-1 0,-1 8 0,-17 46 595,10-35-813,1 0-1,1 1 1,1 0 0,2 0 0,-4 37 0,8-60-29,0 0 0,0 0-1,0 1 1,0-1 0,0 0 0,0 0 0,0 1-1,0-1 1,0 0 0,0 0 0,-1 1 0,1-1-1,0 0 1,0 0 0,0 1 0,0-1 0,0 0-1,-1 0 1,1 0 0,0 1 0,0-1 0,0 0-1,-1 0 1,1 0 0,0 0 0,0 0 0,0 1-1,-1-1 1,1 0 0,0 0 0,0 0 0,-1 0-1,1 0 1,0 0 0,0 0 0,-1 0 0,1 0-1,0 0 1,0 0 0,-1 0 0,1 0 0,0 0-1,-1 0 1,1 0 0,0 0 0,-1 0 0,-1-1-997,-11 1-4914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4.176"/>
    </inkml:context>
    <inkml:brush xml:id="br0">
      <inkml:brushProperty name="width" value="0.025" units="cm"/>
      <inkml:brushProperty name="height" value="0.025" units="cm"/>
    </inkml:brush>
  </inkml:definitions>
  <inkml:trace contextRef="#ctx0" brushRef="#br0">0 13 13453,'0'0'2973,"11"-2"-885,6 0-1348,107-6 3867,-113 7-4421,0 1-1,1 1 0,-1 0 1,0 1-1,0 0 1,-1 0-1,1 1 0,0 1 1,12 5-1,-20-7-120,1 0 0,-1 0 1,-1 0-1,1 1 0,0-1 0,0 1 0,-1 0 0,1 0 1,-1-1-1,0 2 0,0-1 0,0 0 0,-1 0 1,1 1-1,-1-1 0,1 0 0,-1 1 0,0 0 1,0-1-1,-1 1 0,1-1 0,-1 1 0,0 0 0,0 0 1,0-1-1,0 1 0,-1 0 0,0-1 0,1 1 1,-1-1-1,0 1 0,-1 0 0,-2 5 0,1-2 184,0-1-1,0 0 0,-1-1 1,0 1-1,0-1 0,0 1 1,-1-1-1,1 0 0,-1-1 1,0 1-1,-1-1 0,1 0 1,-1 0-1,0-1 0,0 0 1,0 0-1,0 0 0,-7 1 1,0 0-259,1-2 1,-1 0 0,1-1 0,-1 0-1,0 0 1,1-2 0,-1 0 0,0 0 0,1-1-1,-20-5 1,32 7-95,0 0-1,-1 0 1,1 0-1,0 0 1,0 0-1,0-1 1,0 1-1,0 0 1,0 0-1,0 0 1,-1 0-1,1 0 1,0 0-1,0 0 1,0 0 0,0 0-1,0 0 1,0 0-1,0-1 1,0 1-1,0 0 1,0 0-1,0 0 1,0 0-1,0 0 1,0 0-1,-1 0 1,1-1-1,0 1 1,0 0-1,0 0 1,0 0 0,0 0-1,0 0 1,0 0-1,0-1 1,1 1-1,-1 0 1,0 0-1,0 0 1,0 0-1,0 0 1,0 0-1,0 0 1,0-1-1,0 1 1,0 0-1,0 0 1,0 0-1,0 0 1,0 0 0,0 0-1,1 0 1,-1 0-1,0 0 1,0 0-1,0-1 1,0 1-1,0 0 1,0 0-1,0 0 1,1 0-1,-1 0 1,0 0-1,0 0 1,0 0-1,0 0 1,0 0 0,13-4-5164,-9 2 3170,13-5-6299</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7.023"/>
    </inkml:context>
    <inkml:brush xml:id="br0">
      <inkml:brushProperty name="width" value="0.025" units="cm"/>
      <inkml:brushProperty name="height" value="0.025" units="cm"/>
    </inkml:brush>
  </inkml:definitions>
  <inkml:trace contextRef="#ctx0" brushRef="#br0">42 1 8456,'0'0'9075,"-3"8"-4115,-1 2-3931,-14 50 3973,18-57-4976,-1 0 1,1 1 0,0-1 0,0 1-1,0-1 1,0 0 0,1 1 0,-1-1 0,1 0-1,0 0 1,0 1 0,0-1 0,1 0-1,-1 0 1,1 0 0,-1 0 0,1 0-1,3 2 1,0 2-435,-1-1 0,1 0-1,-1 1 1,0 0 0,-1 0 0,4 9-1,1 8 1659,9 50 0,-8-32-716,-7-29-263,0-1 0,0 1 0,-1-1 0,-1 1 0,0-1 0,-4 25 0,4-33-207,-1-1 0,1 1 0,-1 0 0,0 0 0,0 0 0,-1 0 0,1-1 0,-1 1 0,0-1 0,0 1 0,0-1 0,0 1 0,-1-1 0,1 0 0,-1 0 0,0-1 0,0 1 0,0 0 0,0-1 0,0 0 0,-1 0 0,1 0 0,-1 0 0,1 0 0,-7 2 0,9-4-64,-1 0 0,1 0 0,0 0 0,-1-1 0,1 1 0,0 0 0,-1 0 0,1-1 0,-1 1 0,1-1 0,0 1 0,0-1 0,-1 1 0,1-1 0,0 0 0,0 0 0,0 1 0,0-1 0,0 0 0,0 0 0,0 0 0,0 0 0,0 0 0,0-1 0,0 1 0,1 0 0,-1 0 0,1-1 0,-1 1 0,1 0 0,-1 0 0,1-1 0,-1 1 0,1-1 0,0 1 0,0 0 0,0-1 0,0-1 0,-4-65 0,4 58 0,0-1-166,1 0-1,0 1 1,1-1-1,0 0 1,0 0-1,1 1 1,1-1-1,0 1 1,0 0-1,11-18 1,-4 11-625,1 1 0,1 0 0,1 1 0,0 0 0,18-13 0,10-8-6277</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8.324"/>
    </inkml:context>
    <inkml:brush xml:id="br0">
      <inkml:brushProperty name="width" value="0.025" units="cm"/>
      <inkml:brushProperty name="height" value="0.025" units="cm"/>
    </inkml:brush>
  </inkml:definitions>
  <inkml:trace contextRef="#ctx0" brushRef="#br0">89 121 5862,'0'0'25416,"-11"3"-24952,11-3-459,-4 1 23,0 0 1,0 0 0,1 0-1,-1 0 1,1 0-1,-1 1 1,1 0-1,-1 0 1,1 0 0,0 0-1,0 0 1,0 1-1,0-1 1,1 1-1,-1 0 1,0 0-1,1 0 1,0 0 0,0 0-1,0 0 1,0 1-1,1-1 1,-1 1-1,1-1 1,-2 8-1,1-4-11,1 0 0,0-1 0,1 1 0,-1 0 0,1 0 0,1 0 0,-1 0 0,1-1 0,0 1-1,1 0 1,2 8 0,-3-13-14,0 0 0,0 0 0,0 0 1,0-1-1,0 1 0,0-1 0,1 1 0,-1 0 0,0-1 0,1 0 0,-1 1 0,1-1 0,0 0 0,-1 0 0,1 0 0,0 0 1,2 1-1,-1-1-2,0-1 0,0 0 0,0 1 0,0-1 1,0 0-1,0 0 0,0-1 0,0 1 1,0-1-1,0 1 0,0-1 0,0 0 0,0 0 1,-1 0-1,4-2 0,1-1-1,-1 0 0,0 0 0,0 0 0,0-1 0,-1 0 0,0 0 0,0 0 0,0-1 0,0 0 0,-1 0 0,0 0 0,0 0 0,-1-1 0,5-11 0,-4 7 0,0 0 0,-1 0 0,0 0 0,0 0 0,-2-1 0,1 1 0,-1-1 0,-2-20 0,1 33 0,0 1 0,0-1 0,-1 0 0,1 0 0,-1 0 0,1 0 0,-1 1 0,1-1 0,-1 0 0,1 0 0,-1 0 0,0 0 0,0 0 0,0 0 0,0 0 0,1-1 0,-1 1 0,0 0 0,0 0 0,0-1 0,-1 1 0,1 0 0,0-1 0,0 1 0,0-1 0,0 0 0,-1 1 0,1-1 0,0 0 0,0 0 0,-1 0 0,1 1 0,0-1 0,0-1 0,-1 1 0,1 0 0,0 0 0,0 0 0,0-1 0,-1 1 0,1 0 0,0-1 0,0 1 0,0-1 0,0 0 0,0 1 0,0-1 0,0 0 0,0 0 0,0 0 0,0 1 0,0-1 0,0 0 0,1 0 0,-1 0 0,0 0 0,0 0 0,1-1 0,-1 1 0,1 0 0,-1 0 0,1 0 0,0 0 0,-1-3 0,1 7 0,-1 0 0,1 0 0,0 0 0,0 1 0,0-1 0,1 0 0,-1 0 0,1 0 0,-1 0 0,1 0 0,0 0 0,0 0 0,1-1 0,-1 1 0,1 0 0,-1 0 0,3 2 0,-1-3 0,-1 1 0,1-1 0,0-1 0,0 1 0,0 0 0,0-1 0,0 1 0,0-1 0,0 0 0,1 0 0,-1 0 0,0-1 0,1 1 0,-1-1 0,0 0 0,4 0 0,3 0 0,0 0 0,0-1 0,0-1 0,0 1 0,-1-2 0,1 1 0,-1-1 0,0-1 0,13-6 0,-16 7 0,-1 0 0,1 0 0,-1 0 0,0-1 0,0 0 0,0 0 0,0 0 0,-1-1 0,1 0 0,-1 0 0,-1 0 0,1 0 0,-1 0 0,1-1 0,3-11 0,-22 54 0,11-31 0,1 0 0,0 0 0,0 0 0,1 0 0,-1 1 0,1-1 0,1 1 0,0 0 0,0-1 0,0 1 0,0 0 0,1 0 0,2 13 0,-2-19 0,1 0 0,0 0 0,0 0 0,-1 0 0,1 0 0,0 0 0,0 0 0,0 0 0,0-1 0,0 1 0,1 0 0,-1-1 0,0 1 0,0-1 0,0 1 0,0-1 0,1 1 0,-1-1 0,0 0 0,0 0 0,1 0 0,-1 0 0,0 1 0,1-2 0,-1 1 0,0 0 0,0 0 0,1 0 0,-1-1 0,2 0 0,41-11 0,-34 5 0,-1 0 0,1 0 0,-1-1 0,0 0 0,12-14 0,28-25 0,-48 49 0,0 0 0,0 0 0,-1 0 0,1 1 0,0-1 0,-1 0 0,1 0 0,-1 1 0,0-1 0,0 0 0,0 0 0,0 5 0,0-7 0,-1 28 0,0-18 0,0 1 0,1-1 0,1 0 0,2 16 0,-2-25 0,-1 0 0,0 0 0,1 0 0,0 0 0,-1 0 0,1 0 0,0 0 0,-1-1 0,1 1 0,0 0 0,0 0 0,0-1 0,-1 1 0,1-1 0,0 1 0,0-1 0,0 1 0,0-1 0,0 1 0,0-1 0,0 0 0,0 0 0,0 1 0,1-1 0,-1 0 0,0 0 0,0 0 0,0 0 0,0 0 0,0 0 0,0-1 0,0 1 0,0 0 0,1-1 0,36-14 0,-23 5-1169,-2-1 0,1 0 0,-2-1 0,0-1-1,19-25 1,-25 31 566,0-2 0,-1 1 0,0 0-1,-1-1 1,0 0 0,0 0 0,-1 0-1,0-1 1,-1 1 0,0-1 0,2-19 0,-7 30 586,1-1 1,0 0-1,-1 1 1,1-1 0,0 1-1,-1-1 1,1 1-1,0 0 1,0 0 0,0 0-1,0 1 1,0-1-1,-2 2 1,-5 2 631,12-8 2699,7-8 4678,-20 44-9829,9-31 1003,-3 6-3176</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9.306"/>
    </inkml:context>
    <inkml:brush xml:id="br0">
      <inkml:brushProperty name="width" value="0.025" units="cm"/>
      <inkml:brushProperty name="height" value="0.025" units="cm"/>
    </inkml:brush>
  </inkml:definitions>
  <inkml:trace contextRef="#ctx0" brushRef="#br0">15 42 4004,'6'-15'-257,"8"-11"25070,-12 41-23302,-5 29-629,-12 76-1,7-77-415,-2 76 1,10-118-467,0-1 0,0 1 0,0-1 0,0 1 0,0-1 0,0 1 0,0-1 0,0 0 0,0 1 0,0-1 0,0 1 0,0-1 0,1 1 0,-1-1 0,0 1 0,0-1 0,0 0 0,1 1 0,-1-1 0,0 0 0,1 1 0,-1-1 0,0 0 0,1 1 0,-1-1 0,0 0 0,1 0 0,-1 1 0,1-1 0,-1 0 0,1 0 0,-1 0 0,0 0 0,2 1 0,18-6 0,15-17 0,-14-3 0,-2 0 0,19-33 0,-23 35 0,0 0 0,1 1 0,31-32 0,-46 52 0,0 1 0,0-1 0,0 1 0,0 0 0,1 0 0,-1-1 0,0 1 0,1 0 0,-1 0 0,1 0 0,-1 0 0,1 1 0,0-1 0,-1 0 0,1 1 0,0-1 0,0 1 0,-1-1 0,1 1 0,0 0 0,0 0 0,-1 0 0,1 0 0,0 0 0,0 0 0,0 0 0,-1 0 0,1 1 0,0-1 0,1 2 0,0 0 0,-1 0 0,-1 0 0,1 1 0,0-1 0,-1 1 0,1-1 0,-1 1 0,0 0 0,0-1 0,0 1 0,0 0 0,0 0 0,0 0 0,-1 0 0,0 0 0,1 5 0,0 122 0,-1-129 0,0 0 0,0-1 0,0 1 0,0-1 0,0 1 0,0-1 0,1 1 0,-1-1 0,0 1 0,0-1 0,0 1 0,0-1 0,1 1 0,-1-1 0,0 1 0,0-1 0,1 1 0,-1-1 0,1 1 0,-1-1 0,0 0 0,1 1 0,-1-1 0,1 0 0,-1 1 0,0-1 0,1 0 0,-1 1 0,1-1 0,-1 0 0,1 0 0,-1 0 0,1 0 0,0 1 0,-1-1 0,1 0 0,-1 0 0,1 0 0,-1 0 0,1 0 0,-1 0 0,1 0 0,-1-1 0,1 1 0,-1 0 0,1 0 0,-1 0 0,1 0 0,-1-1 0,1 1 0,-1 0 0,1 0 0,-1-1 0,1 1 0,-1 0 0,1-1 0,-1 1 0,1-1 0,26-24 0,84-122 0,-111 147 0,0-1 0,0 1 0,0 0 0,0 0 0,1 0 0,-1-1 0,0 1 0,0 0 0,0 0 0,0 0 0,0-1 0,0 1 0,0 0 0,1 0 0,-1 0 0,0 0 0,0 0 0,0-1 0,0 1 0,0 0 0,1 0 0,-1 0 0,0 0 0,0 0 0,0 0 0,1 0 0,-1 0 0,0 0 0,0-1 0,0 1 0,1 0 0,-1 0 0,0 0 0,0 0 0,0 0 0,1 0 0,-1 1 0,0-1 0,0 0 0,0 0 0,1 0 0,-1 0 0,0 0 0,0 0 0,0 0 0,1 0 0,-1 0 0,0 0 0,0 1 0,0-1 0,0 0 0,1 0 0,-1 0 0,0 0 0,0 1 0,2 16 0,-7 22 0,-12 6 0,13-37 0,0 0 0,1 1 0,0 0 0,1-1 0,0 1 0,-2 14 0,4-22 5,0-1 1,1 0-1,-1 1 0,0-1 0,0 0 1,1 0-1,-1 1 0,0-1 0,0 0 1,1 0-1,-1 1 0,0-1 0,1 0 1,-1 0-1,0 0 0,1 0 0,-1 1 1,0-1-1,1 0 0,-1 0 0,0 0 1,1 0-1,-1 0 0,0 0 0,1 0 1,-1 0-1,1 0 0,-1 0 0,0 0 1,1 0-1,-1 0 0,0-1 1,1 1-1,-1 0 0,0 0 0,1 0 1,-1 0-1,0-1 0,1 1 0,-1 0 1,0 0-1,0-1 0,1 1 0,-1 0 1,0 0-1,0-1 0,1 1 0,-1 0 1,0-1-1,16-11-1320,-6-4-4872,2-4-4767</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9.974"/>
    </inkml:context>
    <inkml:brush xml:id="br0">
      <inkml:brushProperty name="width" value="0.025" units="cm"/>
      <inkml:brushProperty name="height" value="0.025" units="cm"/>
    </inkml:brush>
  </inkml:definitions>
  <inkml:trace contextRef="#ctx0" brushRef="#br0">30 1 6278,'0'0'21119,"0"11"-19203,-21 320 1538,12-195-3454,12-180 0,1 0 0,2 1 0,3-1 0,1 2 0,2-1 0,1 1 0,24-46 0,-35 83 0,2 0 0,-1 0 0,0 0 0,1 0 0,0 1 0,0-1 0,0 1 0,1 0 0,-1 1 0,1-1 0,0 1 0,0 0 0,0 0 0,8-3 0,-11 5 0,0 1 0,0-1 0,0 1 0,0-1 0,0 1 0,0 0 0,0 0 0,0 0 0,0 0 0,0 0 0,0 1 0,1-1 0,-1 0 0,0 1 0,0 0 0,0-1 0,2 2 0,-2 0 0,1 0 0,-1 0 0,0 0 0,0 0 0,1 0 0,-2 1 0,1-1 0,0 1 0,0-1 0,-1 1 0,1-1 0,-1 1 0,0 0 0,0 0 0,1 3 0,-1 0 0,1 0 0,-1 0 0,-1 0 0,1 0 0,-1 0 0,0 0 0,-1 0 0,0 0 0,1 0 0,-2-1 0,1 1 0,-1 0 0,0 0 0,0-1 0,0 1 0,-1-1 0,0 0 0,0 0 0,0 0 0,-6 6 0,4-4 0,-1-1 0,1 1 0,-2-2 0,1 1 0,0-1 0,-1 0 0,0 0 0,-1 0 0,1-1 0,-1 0 0,1-1 0,-1 0 0,-16 4 0,24-6 0,-1-1 0,0 0 0,0 0 0,1 1 0,-1-1 0,0 0 0,0 0 0,0 0 0,1 0 0,-1 0 0,0 0 0,0 0 0,0 0 0,1 0 0,-1 0 0,0-1 0,0 1 0,1 0 0,-1 0 0,0-1 0,0 1 0,1-1 0,-1 1 0,0 0 0,1-1 0,-1 1 0,1-1 0,-1 0 0,0 1 0,1-1 0,-1 1 0,1-1 0,0 0 0,-1 1 0,1-1 0,-1 0 0,1 0 0,0 1 0,0-1 0,-1 0 0,1 0 0,0 1 0,0-1 0,0 0 0,0 0 0,0 0 0,0 1 0,0-1 0,0 0 0,0 0 0,1 0 0,-1-1 0,1-2 0,0 0 0,0-1 0,1 1 0,0 0 0,-1 0 0,1 0 0,1 0 0,2-5 0,22-21-3091,47-32-13874,-46 42 6080</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0.536"/>
    </inkml:context>
    <inkml:brush xml:id="br0">
      <inkml:brushProperty name="width" value="0.025" units="cm"/>
      <inkml:brushProperty name="height" value="0.025" units="cm"/>
    </inkml:brush>
  </inkml:definitions>
  <inkml:trace contextRef="#ctx0" brushRef="#br0">18 209 5029,'0'0'23387,"-3"8"-21540,1-2-1489,-9 40 1099,10-45-1439,1 0-1,0 0 1,0 1 0,0-1-1,0 0 1,0 0 0,0 0-1,0 1 1,1-1 0,-1 0-1,0 0 1,1 0 0,-1 0-1,1 1 1,-1-1 0,1 0-1,0 0 1,-1 0 0,1 0-1,0 0 1,0-1 0,-1 1-1,1 0 1,0 0 0,0 0-1,0-1 1,0 1 0,0 0-1,0-1 1,0 1 0,0-1-1,1 1 1,-1-1 0,0 0-1,0 1 1,0-1 0,1 0-1,1 0 1,6 1-185,0-1-1,0-1 1,0 1 0,0-2-1,0 1 1,0-1-1,0 0 1,0-1 0,13-6-1,-17 7 69,0-1 0,0 0-1,0 0 1,0 0-1,-1 0 1,1-1 0,-1 1-1,0-1 1,0 0 0,0-1-1,-1 1 1,0-1-1,0 1 1,0-1 0,0 0-1,4-11 1,-10 24 336,0 0 50,1 0 1,-1 1-1,1-1 1,1 1-1,-1-1 1,1 1-1,1 0 1,0-1 0,1 11-1,-1-17-280,1-1-1,0 1 1,-1-1-1,1 0 1,0 1-1,0-1 1,0 0-1,0 0 0,0 0 1,0 0-1,1 0 1,-1 0-1,0 0 1,0 0-1,1 0 1,-1 0-1,0-1 1,1 1-1,-1-1 1,1 1-1,-1-1 1,1 1-1,-1-1 1,1 0-1,-1 0 1,1 0-1,-1 0 1,1 0-1,0 0 1,-1 0-1,1 0 1,-1-1-1,1 1 1,-1 0-1,2-2 1,5 1-5,-1-1 1,-1 0-1,1 0 1,0-1-1,0 0 1,8-5-1,2-4-20,-2-1 0,0-1 0,-1-1 0,0 0 0,-1 0 0,-1-1 0,0-1 0,-1 0 0,-1-1 0,0 0 0,-2 0 0,0-1 0,-1 0 0,-1-1 0,6-32 0,-12 42-248,-2 11 150,-10 25 190,-10 44 276,16-43-290,2 1 0,-3 41-1,7-60-54,-1-1 1,2 1-1,-1-1 0,1 1 0,0-1 0,1 0 0,0 1 0,0-1 0,1 0 1,0 0-1,1 0 0,6 10 0,-10-16-60,1-1 0,1 1 0,-1-1 0,0 1 0,0-1 0,0 0 0,1 0 0,-1 1 0,1-1 0,-1 0 0,1 0 0,-1-1 0,1 1 0,0 0 0,-1 0 0,1-1 0,0 1 1,0-1-1,-1 1 0,5-1 0,-5 0 15,-1 0 0,1-1 1,0 1-1,0-1 0,0 1 1,0-1-1,0 0 0,-1 1 1,1-1-1,0 0 1,0 1-1,-1-1 0,1 0 1,-1 0-1,1 0 0,0 1 1,-1-1-1,0 0 0,1 0 1,-1 0-1,1 0 0,-1 0 1,0 0-1,0 0 1,0 0-1,0 0 0,0 0 1,1 0-1,-2 0 0,1 0 1,0 0-1,0 0 0,0 0 1,0 0-1,-1 0 0,1-1 1,-2-7-66,-1 1 0,1 0 1,-1-1-1,-1 1 0,1 0 0,-1 0 1,-1 1-1,-7-12 0,-50-58 253,50 64-74,-19-25 1485,55 37-737,30 4-782,20 0-3598,-29-4-3334</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1.276"/>
    </inkml:context>
    <inkml:brush xml:id="br0">
      <inkml:brushProperty name="width" value="0.025" units="cm"/>
      <inkml:brushProperty name="height" value="0.025" units="cm"/>
    </inkml:brush>
  </inkml:definitions>
  <inkml:trace contextRef="#ctx0" brushRef="#br0">1 5 5605,'0'0'23500,"1"8"-21680,3 33-919,-1 49-1,-3-69-859,0-19-41,0 1 0,0-1 0,0 0 0,0 1 0,0-1 0,0 0 0,0 0 0,1 1 0,-1-1 0,1 0 0,0 0 0,-1 0 0,1 1 0,0-1 0,0 0 0,0 0 0,1-1 0,-1 1 0,0 0 0,1 0 0,-1 0 0,1-1 0,0 1 0,0-1 0,-1 0 0,1 1 0,0-1 0,0 0 0,0 0 0,0 0 0,0 0 0,1 0 0,-1-1 0,0 1 0,0-1 0,1 1 0,-1-1 0,0 0 0,0 0 0,1 0 0,-1 0 0,0 0 0,4-1 0,4-1 0,0-1 0,-1 1 0,0-2 0,0 1 0,0-1 0,0 0 0,0-1 0,-1 0 0,9-7 0,21-21 0,-1-3 0,63-77 0,-110 157 0,4-32 0,3-7 0,1-1 0,-1 1 0,1-1 0,0 1 0,0 0 0,0 0 0,1 0 0,0 0 0,0 0 0,0 0 0,1 1 0,-1 5 0,2-11 0,0 1 0,-1-1 0,1 0 0,0 0 0,0 0 0,-1 0 0,1 1 0,0-1 0,0 0 0,-1 0 0,1-1 0,0 1 0,0 0 0,0 0 0,-1 0 0,1 0 0,0-1 0,-1 1 0,1 0 0,0-1 0,-1 1 0,1 0 0,0-1 0,-1 1 0,1-1 0,0 1 0,0-2 0,19-11 0,8-13 0,-21 19 0,1 0 0,-1 0 0,1 0 0,1 1 0,-1 0 0,1 1 0,0 0 0,0 0 0,13-4 0,-21 9 0,-1 1 0,1-1 0,0 1 0,0-1 0,-1 1 0,1-1 0,-1 1 0,1-1 0,0 1 0,-1-1 0,1 1 0,-1 0 0,1 0 0,-1-1 0,0 1 0,1 0 0,-1 0 0,0-1 0,1 1 0,-1 0 0,0 0 0,0 0 0,0-1 0,0 1 0,0 0 0,0 0 0,0 0 0,0 0 0,0-1 0,0 1 0,0 0 0,0 0 0,-1 0 0,1 0 0,-4 35 0,0-21-28,-5 42-1460,9-56 1198,1-1 0,-1 1 0,0-1 0,1 1 0,-1-1 0,0 1 0,1-1 0,-1 0 0,1 1 0,-1-1 0,1 1 0,-1-1 0,1 0 0,-1 1 0,1-1 0,-1 0 0,1 0 0,-1 0 0,1 1 0,0-1 0,-1 0 0,1 0 0,-1 0 0,1 0 0,0 0 0,-1 0 0,1 0 0,-1 0 0,1 0 0,0 0 0,-1 0 0,1 0 0,-1-1 0,1 1 0,-1 0 0,1 0 0,-1-1 0,1 1 0,0-1 0,14-6-6325</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1.602"/>
    </inkml:context>
    <inkml:brush xml:id="br0">
      <inkml:brushProperty name="width" value="0.025" units="cm"/>
      <inkml:brushProperty name="height" value="0.025" units="cm"/>
    </inkml:brush>
  </inkml:definitions>
  <inkml:trace contextRef="#ctx0" brushRef="#br0">0 103 4933,'0'0'18476,"11"-1"-16538,83-7 2546,-90 7-4342,1 0 0,-1 0 1,0-1-1,0 1 0,0-1 0,0 0 0,0 0 1,0-1-1,-1 1 0,1-1 0,4-4 1,-6 6-106,-1 0 0,0 0 0,1-1 1,-1 1-1,0 0 0,0-1 0,0 1 1,0-1-1,0 1 0,0-1 0,0 1 1,0-1-1,0 0 0,-1 1 0,1-1 1,-1 0-1,0 0 0,1 1 0,-1-1 1,0 0-1,0 0 0,0 0 0,0 1 1,0-1-1,0 0 0,-1 0 0,1 0 1,-1 1-1,1-1 0,-1 0 0,0-1 1,0 1-37,-1 1 1,1 0-1,0 0 1,0 0 0,-1 0-1,1 0 1,0 0 0,-1 1-1,1-1 1,-1 0-1,1 1 1,-1-1 0,1 1-1,-1-1 1,1 1-1,-1 0 1,0 0 0,1 0-1,-1 0 1,1 0-1,-1 0 1,0 0 0,1 0-1,-1 0 1,1 1 0,-1-1-1,0 1 1,-1 0-1,-1 1-2,-1-1 0,1 1 0,0 0 0,0 0 0,0 0 0,0 1 0,0 0 0,-6 5 0,2 2 1,0 0 0,0 0 0,1 0 0,1 1 0,-6 12 0,10-18 0,0-1 0,0 0 0,0 1 0,1 0 0,0-1 0,0 1 0,0 0 0,0-1 0,1 1 0,0 0 0,0 0 0,0-1 0,0 1 0,1 0 0,0 0 0,2 7 0,-2-10-53,1 0 0,0-1 0,-1 1 0,1-1 0,0 0 0,0 1 0,0-1 0,0 0 1,0 0-1,0 0 0,0 0 0,0 0 0,0-1 0,1 1 0,-1-1 0,0 1 0,0-1 0,1 0 0,-1 0 0,0 0 0,1 0 0,-1 0 0,4-1 0,56-11-4260,-17-8-2611,1-4 1207</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1.994"/>
    </inkml:context>
    <inkml:brush xml:id="br0">
      <inkml:brushProperty name="width" value="0.025" units="cm"/>
      <inkml:brushProperty name="height" value="0.025" units="cm"/>
    </inkml:brush>
  </inkml:definitions>
  <inkml:trace contextRef="#ctx0" brushRef="#br0">196 0 8904,'0'0'9652,"-12"7"-3822,2-2-5127,-87 53 4304,90-54-4801,0 1-1,1 0 1,-1 0-1,1 1 1,0 0-1,0 0 0,1 0 1,0 1-1,0 0 1,1 0-1,-1 0 1,-3 9-1,8-15-205,0-1 0,0 1 0,0-1 0,0 1 0,1 0 0,-1-1 0,0 1 0,0-1 0,0 1 0,0-1 0,1 1 0,-1-1 0,0 1 0,0-1 0,1 1 0,-1-1 0,0 1 0,1-1 0,-1 1 0,1-1 0,-1 0 0,1 1 0,-1-1 0,1 1 0,-1-1 0,1 0 0,-1 0 0,1 1 0,-1-1 0,1 0 0,-1 0 0,1 0 0,-1 0 0,1 1 0,0-1 0,-1 0 0,1 0 0,-1 0 0,1 0 0,0 0 0,-1-1 0,1 1 0,-1 0 0,1 0 0,-1 0 0,2-1 0,29-4 0,-17-1 0,-1 0 0,-1-1 0,1 0 0,-1-1 0,0 0 0,-1-1 0,19-20 0,-15 16 0,0 0 0,1 0 0,17-10 0,-33 23 0,1 0 0,-1 0 0,0 0 0,1 0 0,-1 0 0,0 0 0,1 0 0,-1 0 0,0 0 0,0 0 0,1 0 0,-1 1 0,0-1 0,1 0 0,-1 0 0,0 0 0,0 0 0,1 0 0,-1 1 0,0-1 0,0 0 0,1 0 0,-1 0 0,0 1 0,0-1 0,0 0 0,1 0 0,-1 1 0,0-1 0,0 0 0,0 0 0,0 1 0,0-1 0,1 0 0,-1 0 0,0 1 0,0-1 0,0 0 0,0 1 0,0-1 0,0 0 0,0 1 0,0-1 0,0 0 0,0 1 0,0-1 0,0 0 0,0 0 0,-1 1 0,1-1 0,0 1 0,-1 15 0,1-16 0,-7 28 0,5-21 0,0 0 0,1 0 0,0 0 0,0 0 0,0 13 0,1-19 0,1 0 0,-1 0 0,1 0 0,-1-1 0,1 1 0,0 0 0,-1 0 0,1 0 0,0-1 0,-1 1 0,1 0 0,0-1 0,0 1 0,0-1 0,0 1 0,0-1 0,-1 1 0,1-1 0,0 0 0,0 1 0,0-1 0,0 0 0,0 0 0,0 0 0,0 0 0,0 0 0,0 0 0,0 0 0,1 0 0,-1 0 0,1 0 0,36-6 0,-24 1 0,0-1 0,0-1 0,-1-1 0,0 0 0,12-9 0,44-25 0,-65 44 0,-6 8 0,-6 7 0,8-17 0,-7 21-2305,14-13-3277,-5-8 4653,0 0 1,1 0 0,-1 0-1,0-1 1,1 1 0,-1-1-1,0 1 1,0-1 0,0 0-1,1 0 1,-1 0 0,0 0 0,3-3-1,22-15-10762</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2.337"/>
    </inkml:context>
    <inkml:brush xml:id="br0">
      <inkml:brushProperty name="width" value="0.025" units="cm"/>
      <inkml:brushProperty name="height" value="0.025" units="cm"/>
    </inkml:brush>
  </inkml:definitions>
  <inkml:trace contextRef="#ctx0" brushRef="#br0">206 0 8456,'0'0'19832,"-10"6"-18097,5-3-1412,1-1-213,1 0 0,-1 0 0,1 0 0,-1 0 0,1 0 0,0 1 0,0-1 0,0 1 0,0 0 0,1 0 0,-1 0 1,1 0-1,0 0 0,0 1 0,0-1 0,0 1 0,0-1 0,1 1 0,0 0 0,-1 0 0,0 6 0,3-9-130,-1 1 0,1-1 0,0 0 0,-1 0 0,1 0 0,0 0-1,0 0 1,0 0 0,0 0 0,0 0 0,0 0 0,0 0 0,0-1 0,0 1 0,0 0 0,0-1 0,1 1 0,-1-1 0,0 1-1,0-1 1,1 1 0,-1-1 0,2 0 0,45 11-885,-26-6 466,-20-4 415,0-1 0,0 1 0,0-1-1,0 1 1,0 0 0,0 0 0,-1-1 0,1 1 0,0 1-1,-1-1 1,1 0 0,0 0 0,-1 1 0,0-1-1,1 1 1,-1-1 0,0 1 0,0-1 0,0 1-1,0 0 1,0-1 0,0 1 0,0 0 0,0 0-1,0 2 1,-1-2 102,-1 0 0,1 0 0,-1 0 0,1-1 1,-1 1-1,1 0 0,-1 0 0,0-1 0,0 1 0,0-1 0,0 1 0,0-1 0,0 1 0,0-1 0,-1 1 0,1-1 0,0 0 0,-1 0 0,1 1 1,-1-1-1,1 0 0,-1-1 0,0 1 0,1 0 0,-1 0 0,-2 0 0,-11 5-136,1-1 0,-1-1 0,0 0 0,0-1 0,0-1 0,-1 0 0,-18-1 0,3-3-3665,1-2-3327,-7-7-11346</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3.004"/>
    </inkml:context>
    <inkml:brush xml:id="br0">
      <inkml:brushProperty name="width" value="0.025" units="cm"/>
      <inkml:brushProperty name="height" value="0.025" units="cm"/>
    </inkml:brush>
  </inkml:definitions>
  <inkml:trace contextRef="#ctx0" brushRef="#br0">124 271 14446,'0'0'12251,"-8"-4"-11012,3 1-1146,0 1-1,0-1 1,0 2 0,0-1 0,0 0 0,-1 1-1,1 0 1,-1 0 0,-7 1 0,11 0-92,-1 0 1,1 0-1,0 1 1,0-1-1,-1 1 0,1 0 1,0 0-1,0 0 1,0 0-1,-1 0 1,1 0-1,0 0 1,1 1-1,-1-1 1,0 1-1,0-1 0,1 1 1,-1 0-1,1 0 1,-1 0-1,1 0 1,0 0-1,0 0 1,-1 0-1,2 0 1,-1 0-1,0 1 0,0-1 1,0 3-1,0-2-3,0-1-1,1 1 1,-1-1-1,1 1 1,-1-1-1,1 1 1,0-1-1,0 1 1,0 0-1,0-1 1,0 1-1,1-1 1,-1 1-1,1-1 1,0 1-1,0-1 1,1 4-1,-1-4 6,0-1 0,1 0 0,-1 1 0,0-1 0,1 0 0,-1 0 0,1 0-1,-1 0 1,1 0 0,-1 0 0,1-1 0,0 1 0,-1 0 0,1-1 0,0 1 0,0-1-1,-1 0 1,1 1 0,2-1 0,3 0 16,-1-1 0,1 1 1,-1-1-1,0 0 0,1-1 0,-1 1 0,0-1 0,0-1 0,0 1 1,0-1-1,0 0 0,8-6 0,-1-1 39,0-1-1,0 0 1,-1-1-1,-1 0 1,0-1 0,-1 0-1,0-1 1,-1 0-1,0 0 1,-1-1 0,-1 0-1,-1 0 1,0-1-1,-1 0 1,0 0-1,-1 0 1,-1-1 0,1-26-1,-3 40-9,-1 1-1,-1 0 0,1-1 1,0 1-1,0 0 0,-1-1 1,0 1-1,1 0 1,-1 0-1,0 0 0,0-1 1,-1-1-1,1 3-25,1 1 1,-1-1-1,0 0 1,1 1-1,-1-1 1,0 0-1,1 1 1,-1-1-1,0 1 1,0 0-1,1-1 1,-1 1-1,0-1 1,0 1-1,0 0 1,0 0-1,1 0 1,-1-1-1,0 1 1,0 0-1,0 0 1,-1 0-1,0 1-2,-1 0-1,1-1 0,0 1 0,-1 0 1,1 0-1,0 1 0,0-1 0,0 0 1,-1 1-1,2-1 0,-1 1 0,0 0 1,0 0-1,0 0 0,1 0 0,-1 0 1,1 0-1,0 0 0,-1 0 0,0 4 1,-6 13-13,2 1 0,0 0 0,1 0 0,1 0-1,1 0 1,1 1 0,1-1 0,0 1 0,5 35 0,-4-53-131,0 0 1,1-1-1,-1 1 0,1 0 1,0 0-1,-1 0 0,1-1 0,0 1 1,1 0-1,-1-1 0,0 1 0,1-1 1,0 1-1,-1-1 0,1 0 0,0 0 1,0 0-1,0 0 0,0 0 1,1 0-1,-1-1 0,0 1 0,1-1 1,-1 1-1,1-1 0,0 0 0,-1 0 1,1 0-1,0 0 0,0-1 1,0 1-1,-1-1 0,1 1 0,0-1 1,0 0-1,0 0 0,4-1 0,1 0-576,-1 0 0,1-1 0,-1 0 0,1 0-1,-1 0 1,0-1 0,0 0 0,0-1 0,-1 0 0,1 0-1,-1 0 1,0-1 0,7-5 0,14-20-11926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4.515"/>
    </inkml:context>
    <inkml:brush xml:id="br0">
      <inkml:brushProperty name="width" value="0.025" units="cm"/>
      <inkml:brushProperty name="height" value="0.025" units="cm"/>
    </inkml:brush>
  </inkml:definitions>
  <inkml:trace contextRef="#ctx0" brushRef="#br0">0 58 5894,'0'0'20883,"67"-5"-19922,-31-2-544,3-3-289,3 2-32,-5 2-192,-1 1-1410,-5-2-1761,-8 2-1217,-7 0-2210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3.597"/>
    </inkml:context>
    <inkml:brush xml:id="br0">
      <inkml:brushProperty name="width" value="0.025" units="cm"/>
      <inkml:brushProperty name="height" value="0.025" units="cm"/>
    </inkml:brush>
  </inkml:definitions>
  <inkml:trace contextRef="#ctx0" brushRef="#br0">72 35 9353,'0'0'8013,"-4"11"-3833,-16 35-1091,11-30-2068,2 0-1,0 0 1,1 1-1,0-1 1,2 2 0,-5 24-1,9-41-1014,0 0 0,1-1 0,-1 1 0,0-1 0,0 1 0,1 0 0,-1-1 0,0 1 0,1-1 0,-1 1-1,0-1 1,1 1 0,-1-1 0,1 0 0,-1 1 0,1-1 0,-1 1 0,1-1 0,-1 0 0,1 1 0,0-1-1,-1 0 1,1 0 0,-1 0 0,1 1 0,0-1 0,-1 0 0,1 0 0,-1 0 0,1 0 0,0 0 0,-1 0 0,1 0-1,0 0 1,-1 0 0,1 0 0,-1-1 0,1 1 0,0 0 0,-1 0 0,1-1 0,-1 1 0,1 0 0,0-1-1,29-13 103,-23 7-116,0 0 0,0 0 0,-1 0-1,0-1 1,-1 0 0,0 0 0,0 0 0,-1-1 0,1 0 0,-2 0-1,0 0 1,0 0 0,0 0 0,-1-1 0,-1 1 0,1-1 0,-2 1-1,0-19 1,-4 15-5,-5 21-10,-6 24 43,13-26 15,1 0 0,0-1 0,0 1 0,1 0 0,-1-1 0,2 1 1,-1 0-1,0 0 0,1-1 0,0 1 0,2 6 0,-2-10-24,0 0 1,0 0 0,1-1 0,-1 1-1,1 0 1,-1 0 0,1-1 0,-1 1-1,1-1 1,0 1 0,0-1 0,0 0-1,0 0 1,0 0 0,0 0 0,0 0-1,0 0 1,0-1 0,0 1 0,0-1-1,1 1 1,-1-1 0,0 0 0,0 0 0,1 0-1,-1 0 1,0 0 0,0 0 0,1-1-1,3 0 1,-1-1-12,0 1 0,1-1 0,-1 0 0,0 0 0,0-1 0,-1 1 0,1-1 0,0-1 0,-1 1 0,0 0 0,1-1 0,-1 0 0,-1 0 0,1 0 0,-1 0 0,1-1 0,3-6 0,-2 1 0,1 1 0,-1-1 0,-1-1 0,0 1 0,0 0 0,-1-1 0,3-19 0,-28 109 0,21-68 0,0-1 0,0 0 0,1 0 0,0 1 0,3 14 0,-2-23 0,-1-1 0,0 0 0,0 1 0,1-1 0,-1 0 0,1 1 0,-1-1 0,1 0 0,0 0 0,-1 1 0,1-1 0,0 0 0,0 0 0,0 0 0,0 0 0,0 0 0,0 0 0,0 0 0,2 1 0,-1-2 0,0 0 0,-1 0 0,1 1 0,0-2 0,-1 1 0,1 0 0,0 0 0,-1 0 0,1-1 0,0 1 0,-1-1 0,1 0 0,-1 1 0,1-1 0,-1 0 0,1 0 0,-1 0 0,0 0 0,0 0 0,1 0 0,1-2 0,4-4 0,0 0 0,-1-1 0,0 1 0,0-1 0,-1 0 0,1-1 0,-2 1 0,6-13 0,22-75 0,-41 190 0,8-86 6,-1 1-43,0 0 0,0 0 1,1 0-1,0 1 0,1-1 0,0 1 0,2 13 1,-1-22-89,-1-1 0,0 0 0,0 1 1,1-1-1,-1 1 0,0-1 1,1 0-1,-1 1 0,0-1 0,1 0 1,-1 1-1,0-1 0,1 0 0,-1 0 1,1 1-1,-1-1 0,1 0 0,-1 0 1,0 0-1,1 0 0,-1 1 0,1-1 1,-1 0-1,1 0 0,-1 0 0,1 0 1,-1 0-1,1 0 0,-1 0 0,1 0 1,-1-1-1,1 1 0,-1 0 0,1 0 1,-1 0-1,0 0 0,1-1 1,0 1-1,16-11-6173,-2-9-1789</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3.936"/>
    </inkml:context>
    <inkml:brush xml:id="br0">
      <inkml:brushProperty name="width" value="0.025" units="cm"/>
      <inkml:brushProperty name="height" value="0.025" units="cm"/>
    </inkml:brush>
  </inkml:definitions>
  <inkml:trace contextRef="#ctx0" brushRef="#br0">63 0 10218,'0'0'13143,"-1"10"-10853,-8 57 151,2-21-103,-2 70-1,9-115-2351,0 1 1,0-1-1,0 0 0,0 0 0,0 1 1,0-1-1,0 0 0,1 0 1,-1 0-1,1 1 0,-1-1 0,1 0 1,-1 0-1,1 0 0,-1 0 1,1 0-1,0 0 0,0 0 0,-1 0 1,1 0-1,0 0 0,0 0 1,0 0-1,0-1 0,0 1 0,2 1 1,-1-2-48,1 1 1,-1-1 0,0 1 0,1-1 0,-1 0-1,1 0 1,-1 0 0,0 0 0,1-1 0,-1 1-1,0-1 1,1 1 0,1-2 0,5-1-153,-1 0-1,0-1 1,0 0-1,0-1 1,0 0 0,10-8-1,-14 10 319,-1 0 0,1 0 0,-1 0 0,0 0-1,0-1 1,0 1 0,-1-1 0,1 0-1,-1 0 1,0 0 0,0 0 0,0 0-1,0 0 1,-1 0 0,2-9 0,-4 13-56,-1 0 0,1-1 0,0 1 0,-1 0 0,1 0 0,-1-1 0,1 1 0,0 0 0,-1 1 0,1-1 0,-1 0 0,1 0 1,0 0-1,-1 1 0,1-1 0,0 1 0,-1-1 0,1 1 0,0 0 0,-2 1 0,-11 7-49,0 2 0,1 0 0,1 0 0,-19 22 0,20-20 0,-1 0 0,0-1 0,-1-1 0,-21 15 0,65-46-4331,11-7-7444,-19 13-2772</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7.898"/>
    </inkml:context>
    <inkml:brush xml:id="br0">
      <inkml:brushProperty name="width" value="0.025" units="cm"/>
      <inkml:brushProperty name="height" value="0.025" units="cm"/>
    </inkml:brush>
  </inkml:definitions>
  <inkml:trace contextRef="#ctx0" brushRef="#br0">56 0 8904,'0'0'19811,"-7"13"-18941,0 2-599,0-1 0,0 2 0,2-1 0,0 1 0,0-1 0,2 1 0,-3 21 0,4-12-17,0 49 285,2-68-519,1-1 0,-1 0 0,1 0 0,0 0 0,0 0 0,1 0 1,-1 0-1,1 0 0,0 0 0,5 8 0,-5-11-20,0 0 0,0 0 0,0 0 0,1 0 0,-1 0 0,0-1 0,1 1 0,-1-1 0,1 0 0,-1 0 0,1 0 0,0 0 0,-1 0 0,1 0 0,0-1 0,0 1 0,0-1 0,-1 0 0,1 0 0,0 0 0,0 0 0,0 0 0,0-1 0,-1 0 0,1 1 0,0-1 0,0 0 0,3-2 0,9-3 0,0-1 0,-1 0 0,24-17 0,-29 18 0,-5 3 0,-1 1 0,1 0 0,0-1 0,0 1 0,0 0 0,0 1 0,0-1 0,0 1 0,8-2 0,-11 3 0,-1 0 0,1 0 0,0 0 0,0 1 0,-1-1 0,1 0 0,0 0 0,-1 0 0,1 1 0,0-1 0,-1 0 0,1 1 0,0-1 0,-1 1 0,1-1 0,-1 1 0,1-1 0,-1 1 0,1-1 0,-1 1 0,2 1 0,5 25 0,-7-25 0,0-1 0,0 0 0,0 1 0,0-1 0,0 0 0,0 1 0,1-1 0,-1 0 0,0 1 0,1-1 0,-1 0 0,1 0 0,-1 1 0,1-1 0,0 0 0,0 0 0,-1 0 0,1 0 0,0 0 0,0 0 0,0 0 0,0 0 0,0 0 0,0 0 0,0-1 0,0 1 0,1 0 0,-1-1 0,0 1 0,0-1 0,1 1 0,-1-1 0,0 0 0,1 1 0,-1-1 0,0 0 0,1 0 0,-1 0 0,0 0 0,1 0 0,-1 0 0,0-1 0,1 1 0,-1 0 0,0-1 0,2 0 0,8-3 0,1 0 0,-1-1 0,-1 0 0,16-11 0,-4 4 0,-15 8 0,-1 1 0,2 0 0,-1 0 0,0 1 0,0 0 0,1 0 0,9 0 0,-16 2 0,1-1 0,-1 1 0,1 0 0,0 1 0,-1-1 0,1 0 0,-1 0 0,1 1 0,-1-1 0,1 1 0,-1-1 0,1 1 0,-1-1 0,0 1 0,1 0 0,-1 0 0,0 0 0,0 0 0,1 0 0,-1 0 0,0 0 0,0 0 0,0 0 0,0 1 0,0-1 0,-1 0 0,1 1 0,0-1 0,-1 0 0,1 1 0,-1-1 0,1 1 0,-1-1 0,1 1 0,-1-1 0,0 1 0,0-1 0,0 1 0,0 0 0,0 1 0,1 16-1452,4-55-13800,-5 6-74</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8.256"/>
    </inkml:context>
    <inkml:brush xml:id="br0">
      <inkml:brushProperty name="width" value="0.025" units="cm"/>
      <inkml:brushProperty name="height" value="0.025" units="cm"/>
    </inkml:brush>
  </inkml:definitions>
  <inkml:trace contextRef="#ctx0" brushRef="#br0">1 1 7143,'0'0'22965,"33"25"-29467,-17-22-2146</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8.583"/>
    </inkml:context>
    <inkml:brush xml:id="br0">
      <inkml:brushProperty name="width" value="0.025" units="cm"/>
      <inkml:brushProperty name="height" value="0.025" units="cm"/>
    </inkml:brush>
  </inkml:definitions>
  <inkml:trace contextRef="#ctx0" brushRef="#br0">74 0 7431,'0'0'22912,"-9"5"-22399,7-5-507,-1 1 25,-1 1 0,1-1 1,-1 1-1,1 0 0,-1 0 0,1 0 0,0 1 1,0-1-1,0 1 0,0-1 0,0 1 0,1 0 1,-1 0-1,1 0 0,0 1 0,0-1 1,0 0-1,0 1 0,1-1 0,-1 1 0,1 0 1,0 0-1,0-1 0,0 1 0,0 0 0,1 6 1,0-10-29,0 1 1,1 0-1,-1 0 1,0 0-1,1 0 1,-1-1-1,1 1 1,-1 0 0,1 0-1,0-1 1,-1 1-1,1 0 1,0-1-1,-1 1 1,1-1-1,0 1 1,0-1 0,-1 1-1,1-1 1,0 0-1,0 1 1,0-1-1,0 0 1,-1 1-1,1-1 1,0 0-1,0 0 1,0 0 0,2 0-1,39 2-303,-16 0-355,-22-1 600,-1 0 0,0 0-1,1 0 1,-1 1 0,0 0 0,0-1 0,0 1 0,-1 0 0,1 0-1,0 1 1,-1-1 0,1 0 0,-1 1 0,0 0 0,0-1 0,0 1 0,3 6-1,-2-3 79,0 1-1,0 0 0,-1 0 1,0 0-1,-1 1 0,1-1 0,-1 0 1,0 10-1,-1-6 170,0 0-1,-1 0 0,0 0 1,-1 0-1,0 0 1,0-1-1,-1 1 1,-1-1-1,0 1 0,0-1 1,-8 13-1,11-21-180,0 0 1,0 0-1,0 0 0,-1 0 0,1 0 0,-1 0 1,1-1-1,-1 1 0,1-1 0,-1 1 0,0-1 1,0 0-1,0 1 0,0-1 0,0 0 0,0 0 1,0 0-1,0-1 0,0 1 0,0 0 0,0-1 1,-1 0-1,1 1 0,0-1 0,0 0 0,-1 0 1,1 0-1,0 0 0,0-1 0,-3 0 0,2 0-8,0-1 0,0-1 1,0 1-1,0 0 0,1-1 0,-1 1 0,1-1 0,0 0 0,0 0 0,0 0 0,0 0 0,0 0 0,1 0 1,-1 0-1,1-1 0,0 1 0,0-1 0,-1-3 0,-1-4-3,1 1 0,0-1 0,1 1 0,0-1 0,0-19 0,2 27 0,-1-1 0,1 1 0,-1 0 0,1 0 0,0-1 0,0 1 0,0 0 0,0 0 0,1 0 0,0 0 0,-1 0 0,1 0 0,0 0 0,0 1 0,0-1 0,1 1 0,-1-1 0,1 1 0,-1 0 0,1 0 0,0 0 0,3-2 0,70-35-3721,-48 17-4377</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9.671"/>
    </inkml:context>
    <inkml:brush xml:id="br0">
      <inkml:brushProperty name="width" value="0.025" units="cm"/>
      <inkml:brushProperty name="height" value="0.025" units="cm"/>
    </inkml:brush>
  </inkml:definitions>
  <inkml:trace contextRef="#ctx0" brushRef="#br0">92 268 5765,'0'0'13955,"4"-9"-11809,2-2-1135,6-15 328,-8 1 3491,-4 24-4777,0 1 0,-1-1 0,1 1-1,0-1 1,0 1 0,-1-1 0,1 1 0,0 0 0,-1-1-1,1 1 1,0 0 0,-1-1 0,1 1 0,-1 0-1,1-1 1,-1 1 0,1 0 0,0 0 0,-1-1 0,1 1-1,-1 0 1,1 0 0,-1 0 0,1 0 0,-1 0-1,1-1 1,-1 1 0,1 0 0,-1 0 0,0 1 0,1-1-1,-1 0 1,1 0 0,-1 0 0,1 0 0,-1 0 0,1 0-1,0 1 1,-1-1 0,1 0 0,-1 0 0,1 1-1,-1-1 1,0 1 0,-24 11 1291,18-6-1344,0 0 0,1 1 0,0 0 0,0 0 0,0 1 0,1 0 0,-7 11 0,10-14 0,-1 0 0,1 0 0,-1 1 0,2-1 0,-1 1 0,0-1 0,1 1 0,0 0 0,1-1 0,-1 1 0,1 0 0,0 0 0,1 7 0,0-11 0,-1-1 0,1 1 0,0-1 0,-1 0 0,1 1 0,0-1 0,0 0 0,0 0 0,0 1 0,0-1 0,0 0 0,0 0 0,0 0 0,0 0 0,0 0 0,1-1 0,-1 1 0,0 0 0,1 0 0,-1-1 0,1 1 0,-1-1 0,1 1 0,-1-1 0,1 0 0,-1 0 0,1 0 0,-1 1 0,1-1 0,-1-1 0,1 1 0,-1 0 0,1 0 0,-1 0 0,1-1 0,-1 1 0,3-2 0,3 0 0,0 0 0,0 0 0,0-1 0,-1 0 0,1 0 0,10-8 0,-7 4 0,0-1 0,0-1 0,-1 0 0,0 0 0,-1-1 0,0 0 0,0 0 0,-1-1 0,0 0 0,-1 0 0,-1-1 0,1 1 0,5-21 0,-16 44 0,-12 43 0,16-52 0,0 3 0,1 0 0,-1 0 0,1 0 0,0 0 0,0 0 0,3 12 0,-3-16 0,1-1 0,0 1 0,0-1 0,-1 1 0,1-1 0,0 0 0,0 1 0,1-1 0,-1 0 0,0 0 0,0 0 0,0 0 0,1 0 0,-1 0 0,1 0 0,-1 0 0,0-1 0,1 1 0,0 0 0,-1-1 0,1 1 0,-1-1 0,1 0 0,0 1 0,-1-1 0,1 0 0,-1 0 0,1 0 0,3-1 0,1 0 0,-1 0 0,1 0 0,0 0 0,-1-1 0,1 0 0,-1 0 0,1-1 0,-1 1 0,0-1 0,0 0 0,0-1 0,-1 1 0,1-1 0,-1 0 0,1 0 0,-1 0 0,5-9 0,1 0 0,0 0 0,-1-1 0,-1 0 0,-1 0 0,8-20 0,-22 109 0,6-69 0,0 0 0,0-1 0,1 1 0,0 0 0,0 0 0,1 0 0,-1-1 0,3 10 0,-2-14 0,-1 0 0,0 0 0,1-1 0,-1 1 0,1 0 0,-1 0 0,1 0 0,-1-1 0,1 1 0,0 0 0,-1-1 0,1 1 0,0 0 0,0-1 0,0 1 0,-1-1 0,1 1 0,0-1 0,0 0 0,0 1 0,0-1 0,1 1 0,0-1 0,0 0 0,1 0 0,-1 0 0,1-1 0,-1 1 0,0-1 0,0 1 0,1-1 0,-1 0 0,0 0 0,0 0 0,0 0 0,3-1 0,6-6 0,-1-1 0,0 0 0,0 0 0,-1-1 0,0 0 0,-1-1 0,0 0 0,-1 0 0,0-1 0,8-17 0,0 3 0,-16 72 0,1-45 0,-2 7-65,1-1 0,0 0 0,1 1 0,0-1 0,0 10 0,1-15 34,-1-1 1,0 0-1,0 0 0,0 0 1,1 0-1,-1 0 1,1 0-1,-1 0 0,1 0 1,-1 0-1,1 0 1,-1 0-1,1 0 1,0 0-1,0 0 0,-1 0 1,1-1-1,0 1 1,0 0-1,0-1 0,0 1 1,0 0-1,0-1 1,0 1-1,0-1 0,0 0 1,0 1-1,0-1 1,0 0-1,0 1 0,0-1 1,1 0-1,-1 0 1,0 0-1,0 0 0,0 0 1,0 0-1,0-1 1,0 1-1,1 0 0,-1 0 1,0-1-1,0 1 1,1-1-1,4-2-618,-1 0-1,0 0 1,0 0-1,0 0 1,0-1 0,0 0-1,-1 1 1,0-2 0,0 1-1,0-1 1,0 1-1,-1-1 1,1 0 0,-1 0-1,-1-1 1,1 1-1,3-11 1,3-9-330,-1 0-1,7-42 1,-6 3 1810,-8 48 2008,0 7 3735,-11 82-4088,-1 23-813,11 25-1513,0-120-379,-5-16-571,0 3 893,0 0 1,-1 0-1,0 1 0,-1 0 1,0 0-1,-1 1 1,0 0-1,0 0 0,-1 1 1,-17-14-1,26 23-96,0 0 0,0 0 0,0 0 0,-1 0 0,1 0 0,0 0 0,0 0 0,0 0 0,0 0 0,0-1 0,0 1 0,0 0-1,0 0 1,0 0 0,0 0 0,0 0 0,0 0 0,0 0 0,0-1 0,0 1 0,0 0 0,0 0 0,0 0 0,0 0 0,0 0 0,0 0 0,0 0 0,0-1 0,0 1 0,0 0 0,0 0 0,0 0 0,0 0 0,0 0-1,0 0 1,0 0 0,0-1 0,0 1 0,0 0 0,0 0 0,0 0 0,0 0 0,0 0 0,1 0 0,-1 0 0,0 0 0,0 0 0,0 0 0,0 0 0,0 0 0,0-1 0,0 1 0,0 0 0,1 0 0,-1 0 0,0 0-1,0 0 1,0 0 0,0 0 0,0 0 0,0 0 0,1 0 0,-1 0 0,0 0 0,0 0 0,0 0 0,0 0 0,0 0 0,0 1 0,18-3 554,21 4 94,-31-2-714,82 4-4821,-82-4 4009,1-1 1,-1 0-1,1 0 0,-1-1 1,0 0-1,0 0 1,1-1-1,8-5 0,7-6-7078</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0.107"/>
    </inkml:context>
    <inkml:brush xml:id="br0">
      <inkml:brushProperty name="width" value="0.025" units="cm"/>
      <inkml:brushProperty name="height" value="0.025" units="cm"/>
    </inkml:brush>
  </inkml:definitions>
  <inkml:trace contextRef="#ctx0" brushRef="#br0">37 1 13389,'0'0'4831,"-3"8"-1302,-6 24-2215,2 0 1,1 0-1,-2 50 1,5 108 4014,3-133-4898,0-95-431,2 0 0,2 0 0,2 0 0,1 0 0,19-59 0,-24 93 0,0-1 0,0 0 0,0 1 0,1-1 0,0 1 0,-1 0 0,1 0 0,1 0 0,-1 0 0,1 1 0,-1-1 0,1 1 0,0 0 0,0 0 0,1 0 0,-1 1 0,0-1 0,1 1 0,0 0 0,-1 0 0,1 1 0,0-1 0,0 1 0,0 0 0,0 1 0,0-1 0,0 1 0,0 0 0,0 0 0,0 1 0,0-1 0,0 1 0,10 3 0,-14-4 0,0 0 0,0 0 0,0 1 0,0-1 0,0 0 0,0 1 0,0-1 0,-1 1 0,1-1 0,0 1 0,0-1 0,0 1 0,-1-1 0,1 1 0,0 0 0,0 0 0,-1-1 0,1 1 0,-1 0 0,1 0 0,-1 0 0,1-1 0,-1 1 0,1 0 0,-1 0 0,0 0 0,0 0 0,1 0 0,-1 0 0,0 0 0,0 0 0,0 0 0,0 0 0,0 0 0,0 0 0,0 0 0,0 0 0,-1 0 0,1 0 0,0 0 0,0 0 0,-1 0 0,1-1 0,-1 1 0,1 0 0,-1 0 0,1 0 0,-1 0 0,1-1 0,-1 1 0,0 0 0,-1 0 0,-2 5 0,-1-1 0,0 0 0,-1 0 0,1 0 0,-10 5 0,8-5 0,-3 2 0,-1 0 0,1-1 0,-1-1 0,0 0 0,-1 0 0,1-1 0,-14 4 0,47-27-4538,-1 2-2770,3 1-3043</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0.746"/>
    </inkml:context>
    <inkml:brush xml:id="br0">
      <inkml:brushProperty name="width" value="0.025" units="cm"/>
      <inkml:brushProperty name="height" value="0.025" units="cm"/>
    </inkml:brush>
  </inkml:definitions>
  <inkml:trace contextRef="#ctx0" brushRef="#br0">108 198 5862,'0'0'13399,"-10"6"-7356,-1 1-5095,0 1 0,0 0 0,1 1 0,-11 12 0,18-17-796,-1 0-1,1-1 0,0 2 0,0-1 1,1 0-1,-1 1 0,1-1 0,0 1 1,0-1-1,1 1 0,-1 0 0,1 0 1,0 0-1,1 0 0,-1 0 1,1 0-1,0 6 0,0-10-151,0 0 0,1-1 0,-1 1 0,1 0 0,-1 0 0,0 0 0,1-1 0,0 1 0,-1 0 0,1-1 0,-1 1 0,1 0 0,0-1 0,-1 1 0,1-1 0,0 1 0,0-1 0,0 0 0,-1 1 0,1-1 0,0 0 0,0 1 0,0-1 0,0 0 0,0 0 0,-1 0 0,1 0 0,0 0 0,0 0 0,0 0 0,0 0 0,0 0 0,0 0 0,0 0 0,0-1 0,34-8 0,-26 2-7,-1 0 1,0 0-1,0-1 1,0 0-1,-1 0 0,0-1 1,0 0-1,-1 0 1,-1-1-1,7-13 0,20-29-107,-33 101-404,-3-27 608,2-13-6,1 0-1,0 0 0,0 0 0,1 0 1,0 1-1,1 8 0,-1-17-82,0 0 0,1-1 0,-1 1 0,0 0 0,1 0 0,-1 0 0,1-1 0,-1 1 0,1 0 1,-1-1-1,1 1 0,-1 0 0,1-1 0,0 1 0,-1-1 0,1 1 0,0-1 0,0 1 0,-1-1 0,1 1 0,0-1 0,0 0 0,0 0 0,-1 1 0,1-1 0,0 0 0,0 0 0,0 0 1,0 0-1,0 0 0,-1 0 0,1 0 0,0 0 0,0 0 0,0 0 0,0 0 0,1-1 0,1 0-2,1 0 0,-1 0 0,1 0 0,-1-1 1,0 1-1,0-1 0,0 1 0,5-5 0,8-9 1,0-1 0,-2 0 0,0-1 0,0-1 0,-2 0 0,19-35 0,-13 15 0,-1-1 0,20-64 0,-46 184 0,1-41 0,-4 78 0,11-104 0,1-1 0,1 1 0,0 0 0,0-1 0,2 1 0,0-1 0,0 0 0,1 0 0,9 20 0,-12-32 1,-1 1 0,1 0 1,0-1-1,-1 1 0,1 0 0,0-1 1,0 1-1,0-1 0,0 1 0,1-1 1,-1 0-1,0 0 0,1 1 0,-1-1 1,1 0-1,-1 0 0,1 0 0,-1 0 0,1-1 1,0 1-1,-1 0 0,1-1 0,0 1 1,-1-1-1,1 0 0,3 1 0,-4-2-7,0 0 0,1 0 0,-1 0 1,0 0-1,1 0 0,-1-1 0,0 1 0,0 0 0,0-1 0,0 1 0,0 0 0,0-1 0,-1 0 0,1 1 0,0-1 0,-1 1 0,1-1 0,-1 0 0,1 1 0,-1-1 0,0 0 0,0 1 0,0-1 0,0 0 0,0 0 0,0 1 0,-1-3 1,0-6-220,0 0 1,-1 0 0,0 1-1,0-1 1,-2 0 0,1 1-1,-1-1 1,0 1 0,-1 0-1,0 1 1,0-1 0,-1 1 0,0 0-1,-8-8 1,2 3 409,0 1 0,-1 0 0,0 1 0,-1 0 0,0 1 0,-1 1 0,-22-11 0,35 19 472,92 3 873,9-1-2797,-33-3-8947,-32-2-4387</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11.188"/>
    </inkml:context>
    <inkml:brush xml:id="br0">
      <inkml:brushProperty name="width" value="0.025" units="cm"/>
      <inkml:brushProperty name="height" value="0.025" units="cm"/>
    </inkml:brush>
  </inkml:definitions>
  <inkml:trace contextRef="#ctx0" brushRef="#br0">0 439 6726,'326'-158'9033,"181"-30"-6668,-433 164-1928,0 4 0,1 3 0,0 4 0,2 2 0,-1 5 0,144 4 0,-192 5-53,0 2 0,0 0 0,44 16-1,-56-15-126,-2 0-1,1 0 1,-1 1-1,0 1 1,0 0-1,-1 1 1,24 21-1,-35-27-150,1 0-1,0 0 1,-1 0-1,0 0 1,1 1 0,-1-1-1,-1 1 1,1 0-1,0-1 1,-1 1 0,0 0-1,0 0 1,0 0-1,0 0 1,-1 0 0,1 0-1,-1 0 1,0 5-1,-2 3 496,0 0 0,-1 0 0,0 0 0,-7 17 0,-4 15 458,13-35-1132,6-9-1981,4-14-3512,-7-1-1598,-1-2-6289</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11.968"/>
    </inkml:context>
    <inkml:brush xml:id="br0">
      <inkml:brushProperty name="width" value="0.025" units="cm"/>
      <inkml:brushProperty name="height" value="0.025" units="cm"/>
    </inkml:brush>
  </inkml:definitions>
  <inkml:trace contextRef="#ctx0" brushRef="#br0">1 798 8808,'0'0'2323,"9"-8"-839,15-13-664,1 2 1,1 0 0,0 2-1,51-25 1,134-49 691,-158 69-1325,38-15 464,504-198 1762,17 51-1873,-203 107-82,-306 64 247,206 1 0,-303 12-613,0 0 1,-1 0-1,1 0 0,-1 1 0,1 0 0,-1 0 0,1 0 0,-1 1 0,0 0 1,1 0-1,-1 0 0,0 1 0,0 0 0,-1-1 0,1 2 0,0-1 0,-1 0 1,0 1-1,0 0 0,0 0 0,0 0 0,-1 1 0,0-1 0,0 1 0,0 0 1,0 0-1,-1 0 0,1 0 0,-1 0 0,-1 0 0,1 1 0,-1-1 0,0 1 1,1 9-1,5 25 246,2 0 0,2 0 0,1-1 0,3-1 0,1 0 0,1-1 0,2 0 0,25 35 1,-31-53-522,21 35 901,-17-18-5898,-16-32 429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4.876"/>
    </inkml:context>
    <inkml:brush xml:id="br0">
      <inkml:brushProperty name="width" value="0.025" units="cm"/>
      <inkml:brushProperty name="height" value="0.025" units="cm"/>
    </inkml:brush>
  </inkml:definitions>
  <inkml:trace contextRef="#ctx0" brushRef="#br0">0 4 13293,'0'0'10506,"53"16"-8873,-19-16-448,8 0-608,1-3-449,0-1-64,2 0-993,-9 2-2690,-5-1-2852,-4-1-8679</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12.404"/>
    </inkml:context>
    <inkml:brush xml:id="br0">
      <inkml:brushProperty name="width" value="0.025" units="cm"/>
      <inkml:brushProperty name="height" value="0.025" units="cm"/>
    </inkml:brush>
  </inkml:definitions>
  <inkml:trace contextRef="#ctx0" brushRef="#br0">0 20 12396,'0'0'5397,"8"0"-3796,1 0-1206,-1 1-1,1 1 0,-1-1 1,1 1-1,-1 1 0,0-1 1,0 1-1,0 1 0,-1 0 1,1 0-1,-1 0 0,0 1 1,0 0-1,10 9 0,4 7 406,0 0 0,28 39-1,-4-6 1062,-41-50-1747,0-1 0,0 1 0,0-1 0,0 0 0,1 0 0,-1 0 0,1 0 0,0-1 0,0 0 0,0 0 0,0 0 0,0-1 0,1 0 0,-1 0 1,0 0-1,1-1 0,-1 1 0,0-1 0,1-1 0,-1 1 0,1-1 0,-1 0 0,0 0 0,0 0 0,0-1 0,1 1 0,-1-1 0,-1-1 0,8-3 0,-6 3-192,1-1 1,-1 0 0,0 0-1,0 0 1,0-1 0,0 0-1,-1 0 1,0 0 0,0-1-1,0 1 1,-1-1 0,0-1-1,0 1 1,0 0 0,-1-1-1,0 0 1,0 0 0,-1 0-1,0 0 1,0 0 0,1-9-1,-3-55-7486,0 26 1200</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03.699"/>
    </inkml:context>
    <inkml:brush xml:id="br0">
      <inkml:brushProperty name="width" value="0.025" units="cm"/>
      <inkml:brushProperty name="height" value="0.025" units="cm"/>
    </inkml:brush>
  </inkml:definitions>
  <inkml:trace contextRef="#ctx0" brushRef="#br0">385 90 3523,'0'0'8873,"-5"-8"-8110,2 0-487,1 2 190,0-1-1,-1 1 1,1-1 0,-2 1-1,1 0 1,-1 0 0,0 1-1,0-1 1,-7-7 0,8 12-368,1 0 0,0 0 0,-1 0 1,1 1-1,0-1 0,-1 1 0,1 0 0,-1 0 1,1-1-1,-1 1 0,1 1 0,-1-1 0,1 0 1,-1 1-1,1-1 0,0 1 0,-1 0 0,1 0 1,0 0-1,0 0 0,-1 0 0,1 0 0,0 0 1,0 1-1,0-1 0,0 1 0,-2 3 1,-6 4-25,1 2 1,0-1-1,-13 21 1,16-23 64,-21 35 81,1 1 0,2 2 0,2 0 0,2 1 0,-26 96-1,31-78 312,2 0-1,3 1 1,4-1-1,1 77 1,6-118-487,1-1 0,1 1 0,2-1 0,0 0 1,1 0-1,1-1 0,1 1 0,19 35 1,-21-48-43,0 0 1,0-1-1,1 0 1,0 0-1,1 0 1,0-1 0,0 0-1,18 12 1,-19-16 3,-1 0 0,0-1 0,1 0 0,0 0 0,-1-1 0,1 0 0,0 0 0,0 0 0,1-1 0,-1 0 0,0-1 0,0 0 0,0 0 0,1 0 0,7-2 0,-9 0 14,1 0 0,-1 0 0,1-1 0,-1 0 0,0 0 0,0-1 0,0 1 0,-1-1 0,1-1 0,-1 1 0,0-1 0,0 0 0,-1 0 0,1 0 0,-1-1 0,0 0-1,5-11 1,7-12 264,-1-2-1,14-40 0,-25 59-168,33-105 328,-4-1 0,-6-1 1,-5-2-1,5-123 0,-26 233-440,2-18 19,-1 1 0,-3-50 0,1 76-109,-1 0-1,1 0 1,0 1-1,-1-1 1,1 0 0,-1 1-1,0-1 1,0 1-1,1-1 1,-1 1 0,0-1-1,0 1 1,-1 0-1,1-1 1,0 1 0,0 0-1,0 0 1,-1 0-1,1 0 1,-1 0-1,1 0 1,-1 0 0,1 0-1,-1 1 1,0-1-1,1 1 1,-1-1 0,0 1-1,1-1 1,-4 1-1,-4-1-2208,0 1 0,0 0 1,0 0-1,-14 2 0,-7 5-8632</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04.359"/>
    </inkml:context>
    <inkml:brush xml:id="br0">
      <inkml:brushProperty name="width" value="0.025" units="cm"/>
      <inkml:brushProperty name="height" value="0.025" units="cm"/>
    </inkml:brush>
  </inkml:definitions>
  <inkml:trace contextRef="#ctx0" brushRef="#br0">311 94 12172,'0'0'2637,"1"-8"-518,-6-24-182,5 32-1900,0 0 1,0-1-1,-1 1 0,1 0 1,0 0-1,0-1 0,-1 1 1,1 0-1,0-1 1,0 1-1,-1 0 0,1 0 1,0 0-1,-1-1 0,1 1 1,0 0-1,-1 0 0,1 0 1,0 0-1,-1-1 1,1 1-1,0 0 0,-1 0 1,1 0-1,-1 0 0,1 0 1,0 0-1,-1 0 0,1 0 1,0 0-1,-1 0 0,0 1 1,-19 17 646,2 7-609,1 0 0,2 2 0,1 0 0,-20 51 0,-30 122 257,63-195-318,-29 98 626,5 2-1,4 1 1,5 1-1,-5 197 1,21-288-575,1-1 1,1-1 0,0 1 0,1 0 0,0 0-1,9 21 1,-10-30-41,1 0 1,-1-1-1,1 0 0,1 1 0,-1-1 0,1 0 1,0-1-1,0 1 0,0-1 0,1 0 1,0 0-1,-1 0 0,1 0 0,1-1 0,-1 0 1,0 0-1,1 0 0,8 2 0,-3-2 28,-1 0 0,1-1-1,0 0 1,0 0-1,0-2 1,0 1 0,0-1-1,0-1 1,0 0 0,0 0-1,20-7 1,-16 4 5,-1-2 0,0 0 0,0-1 0,0 0 0,-1-1 0,0-1 0,21-18 0,-12 6 168,0-1 1,-2-1-1,-1-1 1,-1-1-1,-1 0 1,-1-1-1,-1-1 0,13-34 1,-7 5 192,-3 0 1,-2-1-1,-3-1 0,10-94 1,-16 57-178,-4 0 0,-10-104 1,4 160-228,-13-63 0,13 90-47,0 0 1,-1 0 0,0 0 0,-1 0 0,-1 1 0,1-1-1,-2 1 1,-14-19 0,19 27-60,-1 1 0,1-1 0,-1 1 0,0-1 0,0 1 0,0 0 0,0 0 0,0 0 0,0 1 0,0-1 0,-1 1 0,1 0 0,-1 0 0,1 0 0,-1 0 0,1 0 0,-1 1 0,1 0 0,-1-1 0,0 1 0,1 1 0,-1-1 0,1 0 0,-1 1 0,1 0 0,-1 0 0,1 0 0,-1 0 0,1 0 0,-4 3 0,-7 4-828,0 0 0,1 1 1,0 0-1,1 1 0,-17 17 1,-29 30-5280,-1 2-4917</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4:46.233"/>
    </inkml:context>
    <inkml:brush xml:id="br0">
      <inkml:brushProperty name="width" value="0.025" units="cm"/>
      <inkml:brushProperty name="height" value="0.025" units="cm"/>
    </inkml:brush>
  </inkml:definitions>
  <inkml:trace contextRef="#ctx0" brushRef="#br0">367 122 4548,'0'0'8552,"-5"-8"-7399,3 4-1104,1 1 97,0 0 0,-1 0 0,1 1-1,-1-1 1,0 0 0,0 1-1,0-1 1,0 1 0,0-1-1,-1 1 1,1 0 0,-1 0-1,1 0 1,-1 0 0,0 1-1,0-1 1,1 1 0,-1 0-1,0-1 1,0 1 0,-1 0-1,1 1 1,0-1 0,0 1 0,0-1-1,-5 1 1,1 1-75,0 0 0,1 1 0,-1 0-1,0 0 1,1 0 0,0 1 0,-1 0 0,1 0 0,0 1 0,1 0-1,-1 0 1,1 0 0,-1 0 0,1 1 0,1 0 0,-1 0 0,-6 10 0,-11 14 189,2 0 0,-17 35 0,31-54-58,-9 19 52,2 0 0,1 1 0,1 1 0,2-1 0,1 2 0,1-1 1,-3 46-1,3 230 854,9-189-1163,-2-64 92,4 148 227,-2-171-136,2 0-1,1-1 1,2 1 0,13 39-1,-19-66-97,1 0 1,-1 0-1,1 0 0,0-1 0,0 1 0,1 0 0,-1-1 0,0 0 1,1 1-1,0-1 0,0 0 0,0 0 0,0-1 0,1 1 1,-1-1-1,1 1 0,-1-1 0,1 0 0,0-1 0,0 1 1,8 2-1,-6-3-1,0-1 1,0 0 0,0 0 0,0 0 0,0 0-1,0-1 1,0 0 0,-1-1 0,1 1 0,0-1-1,0 0 1,-1 0 0,1-1 0,9-6 0,14-9 66,0-1 0,-1-1 0,-2-1 0,0-2 0,-1-1 0,-2 0 0,0-2 0,-2-1 0,0-1 0,-2 0 1,-2-1-1,0-2 0,-2 1 0,-1-2 0,-2 0 0,16-61 0,-7-1 556,-4 0 1,-4-1-1,-4-1 1,-6-163-1,-5 240-495,0 0 1,-2 0-1,-1 1 0,0 0 0,-1 0 1,-1 0-1,-14-26 0,14 30-68,-1 1 0,0 1 0,-1 0-1,0 0 1,-1 0 0,0 1 0,-1 1-1,0-1 1,-26-16 0,34 25-105,-1-1 0,-1 1 0,1-1 0,0 1 0,-1 1 0,1-1 0,-1 0 0,1 1 0,-1 0 0,0 0 1,1 1-1,-1-1 0,0 1 0,0 0 0,0 0 0,1 1 0,-1-1 0,0 1 0,1 0 0,-1 0 0,0 1 0,1-1 0,-1 1 0,1 0 0,-5 3 0,-3 5-1011,-1 0 1,2 0-1,0 1 0,0 1 0,1 0 0,-10 15 1,8-12-1131,-6 8-5156</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4:47.168"/>
    </inkml:context>
    <inkml:brush xml:id="br0">
      <inkml:brushProperty name="width" value="0.025" units="cm"/>
      <inkml:brushProperty name="height" value="0.025" units="cm"/>
    </inkml:brush>
  </inkml:definitions>
  <inkml:trace contextRef="#ctx0" brushRef="#br0">297 0 4740,'-8'0'958,"0"1"0,0 0 0,0 0 0,-1 0 0,1 1-1,0 0 1,1 1 0,-1-1 0,0 2 0,1-1 0,0 1-1,-11 7 1,10-5-583,-1 2-1,1-1 0,0 1 1,1 0-1,0 1 0,0 0 1,1 0-1,-7 13 0,-2 10-301,2 0 0,1 1 0,1 1 0,-11 63 0,6 0 431,-6 156-1,21 100-330,2-317 68,1-1 1,2 0-1,15 61 0,-17-84-176,2-1 0,-1 0 1,2 0-1,-1 0 0,1 0 0,1-1 0,0 0 0,0 0 0,1 0 1,1-1-1,-1 0 0,1-1 0,1 0 0,0 0 0,10 7 0,-16-13-59,1 0-1,-1 0 0,1 0 1,0 0-1,-1-1 0,1 0 0,0 1 1,0-2-1,0 1 0,0 0 0,0-1 1,0 0-1,0 1 0,0-2 0,0 1 1,0 0-1,0-1 0,0 0 1,0 0-1,0 0 0,0 0 0,0-1 1,0 1-1,-1-1 0,1 0 0,-1 0 1,1-1-1,-1 1 0,0-1 1,0 1-1,0-1 0,5-6 0,5-8 132,0 0 1,-1-1-1,-1-1 0,17-36 0,-26 51-94,38-87 301,-4-1 1,-4-2 0,-4-2-1,-5 0 1,-3-1-1,-5-2 1,-4 1 0,-2-102-1,-9 177-362,1 13-21,-1 0-1,0 0 1,0 1-1,-1-1 0,0 0 1,-1 1-1,0-1 0,0 1 1,-1-1-1,-6-13 1,8 22-79,0-1 0,0 1 1,0 0-1,0 0 0,0-1 1,0 1-1,0 0 0,0 0 1,-1 0-1,1 1 0,0-1 1,-1 0-1,1 0 1,-1 1-1,1-1 0,-3 0 1,2 1-471,-1-1 1,1 1-1,0 0 1,-1 0 0,1 0-1,0 0 1,-1 0-1,1 1 1,0-1 0,-5 2-1,-17 11-8813</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5.090"/>
    </inkml:context>
    <inkml:brush xml:id="br0">
      <inkml:brushProperty name="width" value="0.025" units="cm"/>
      <inkml:brushProperty name="height" value="0.025" units="cm"/>
    </inkml:brush>
  </inkml:definitions>
  <inkml:trace contextRef="#ctx0" brushRef="#br0">1 2626 5477,'12'-5'4655,"295"-154"932,-135 64-5013,1350-627 2067,46 99 515,-141 149-309,13 58-318,-1365 395-2309,170-54 131,-209 58-687,-36 16 295,1 1 1,-1 0-1,0 0 1,1 0-1,-1 0 0,0 0 1,0 0-1,1 0 1,-1 0-1,0 0 0,0-1 1,1 1-1,-1 0 1,0 0-1,0 0 0,0-1 1,1 1-1,-1 0 1,0 0-1,0 0 1,0-1-1,0 1 0,1 0 1,-1-1-1,0 1 1,0 0-1,0 0 0,0-1 1,0 1-1,0 0 1,0 0-1,0-1 0,0 1 1,0 0-1,0-1 1,0 1-1,0 0 1,0 0-1,0-1 0,0 1 1,0 0-1,0-1 1,-1 1-1,1 0 0,0 0 1,0-1-1,0 1 1,0 0-1,0 0 0,-1 0 1,1-1-1,0 1 1,0 0-1,0 0 1,-1 0-1,1-1 0,0 1 1,-1 0-1,-20-4-2924,-40 2-3425,-25 2-4212</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5.558"/>
    </inkml:context>
    <inkml:brush xml:id="br0">
      <inkml:brushProperty name="width" value="0.025" units="cm"/>
      <inkml:brushProperty name="height" value="0.025" units="cm"/>
    </inkml:brush>
  </inkml:definitions>
  <inkml:trace contextRef="#ctx0" brushRef="#br0">440 0 13325,'0'0'3736,"-7"14"-2107,-24 41-920,-2-1 1,-2-2-1,-75 84 0,57-73 1399,-85 131-1,133-185-1875,0-1 0,1 0 0,0 1 1,1 0-1,0 0 0,0 0 0,-2 13 0,5-21-224,0 0 0,0-1 0,0 1 0,0 0 0,0 0 0,0 0 0,0-1-1,0 1 1,0 0 0,1 0 0,-1-1 0,0 1 0,1 0 0,-1 0-1,0-1 1,1 1 0,-1 0 0,1-1 0,-1 1 0,1-1 0,-1 1 0,1 0-1,-1-1 1,1 1 0,0-1 0,-1 0 0,1 1 0,1 0 0,28 3 66,35-15 45,0-10 180,120-59-1,-78 31-169,374-143-462,-155 78-7747,-198 69-1588</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6.754"/>
    </inkml:context>
    <inkml:brush xml:id="br0">
      <inkml:brushProperty name="width" value="0.025" units="cm"/>
      <inkml:brushProperty name="height" value="0.025" units="cm"/>
    </inkml:brush>
  </inkml:definitions>
  <inkml:trace contextRef="#ctx0" brushRef="#br0">265 87 18546,'0'0'3982,"0"13"-2375,-33 260 3081,3-59-4139,24-128-453,2-19 5,2-51-217,1-19-195,-2-15-868,0 1 0,-1-1 0,-1 1 1,-1 0-1,0 0 0,-1 1 0,-12-21 0,4 12-1122,-1 2-1,0-1 1,-36-37 0,50 59 2504,0 0 1,0 0-1,-1 0 0,1 1 1,0-1-1,0 1 1,-1-1-1,1 1 0,-1 0 1,-4-2-1,0 8 2901,13 13-1190,-4-15-1698,1 1 0,0-1-1,-1 0 1,1 0 0,1-1 0,-1 1 0,0 0 0,1-1-1,-1 0 1,1 0 0,0 0 0,-1 0 0,1-1 0,0 0 0,0 1-1,0-1 1,0-1 0,1 1 0,-1-1 0,5 1 0,6 0 287,-1-1 1,1 0 0,-1-1 0,25-5 0,-21 1-200,1-1 1,-2-1 0,1 0 0,-1-1-1,0-1 1,0-1 0,-1 0-1,17-15 1,-13 9-157,-1-1 0,0-1 0,-2-1 0,0-1 0,23-33 0,-31 39-127,-1-1-1,0-1 1,-1 1-1,0-1 1,-2 0-1,0 0 1,0-1 0,-2 1-1,0-1 1,-1 0-1,0 0 1,-2 0 0,-2-34-1,2 51-21,0-1-1,0 1 0,0-1 0,0 1 1,0-1-1,-1 1 0,1-1 1,0 1-1,0-1 0,0 1 1,-1-1-1,1 1 0,0 0 1,0-1-1,-1 1 0,1-1 1,0 1-1,-1 0 0,1-1 1,-1 1-1,1 0 0,0-1 1,-1 1-1,1 0 0,-1-1 1,1 1-1,-1 0 0,1 0 0,-1 0 1,1 0-1,-1-1 0,1 1 1,-1 0-1,1 0 0,-1 0 1,1 0-1,-1 0 0,1 0 1,-1 0-1,1 0 0,-1 1 1,1-1-1,-1 0 0,1 0 1,-1 0-1,1 0 0,-1 1 1,1-1-1,-1 0 0,1 1 1,0-1-1,-1 0 0,1 1 0,-1-1 1,1 0-1,0 1 0,-1-1 1,1 0-1,0 1 0,0-1 1,-1 1-1,-22 27-86,12-13 109,-19 29 622,-32 64 0,56-95-536,0-1 0,1 2 0,0-1-1,1 0 1,1 1 0,0 0 0,1 0 0,0 0 0,1 0-1,1 19 1,1-31-99,-1 1 0,1 0 0,0-1 0,0 1 0,0-1 0,0 1 0,0-1 0,0 0 0,1 1 0,0-1 0,-1 0 0,1 0 0,0 0 0,0 0 0,0 0 0,0 0 0,0 0 0,0-1 0,1 1 0,-1-1-1,0 0 1,1 0 0,-1 0 0,1 0 0,0 0 0,-1 0 0,1-1 0,0 1 0,-1-1 0,1 0 0,0 1 0,4-2 0,3 2-39,-1-1 0,1-1 0,0 0 0,0 0 0,0-1 0,-1 0 0,1-1 0,9-4 0,13-9-145,-26 12 178,0 0 1,1 1-1,0-1 1,0 1-1,0 1 0,0 0 1,0 0-1,12-2 1,-18 5 14,0 0 1,0-1-1,0 1 1,0 0 0,0 0-1,0 0 1,-1 0-1,1 0 1,0 0 0,0 1-1,-1-1 1,1 0-1,-1 0 1,1 0 0,-1 1-1,0-1 1,1 0-1,-1 1 1,0-1 0,0 0-1,0 1 1,0-1-1,0 0 1,0 1 0,0-1-1,0 0 1,-1 3-1,-3 41 660,-13 7-38,14-43-636,0-1 0,0 1 0,0 0 0,1-1-1,-2 19 1,20-42-7770,-1-9 443</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7.128"/>
    </inkml:context>
    <inkml:brush xml:id="br0">
      <inkml:brushProperty name="width" value="0.025" units="cm"/>
      <inkml:brushProperty name="height" value="0.025" units="cm"/>
    </inkml:brush>
  </inkml:definitions>
  <inkml:trace contextRef="#ctx0" brushRef="#br0">1 164 5701,'0'0'11542,"0"10"-6529,0 30-2013,0-39-2900,0 1 0,0-1 0,0 0 0,1 0 1,-1 0-1,0 0 0,1 1 0,-1-1 0,0 0 0,1 0 0,0 0 0,-1 0 1,1 0-1,0 0 0,-1 0 0,1 0 0,0-1 0,0 1 0,0 0 0,0 0 1,0-1-1,0 1 0,0 0 0,0-1 0,0 1 0,0-1 0,0 1 0,0-1 1,0 0-1,0 1 0,0-1 0,1 0 0,-1 0 0,0 0 0,0 0 0,0 0 1,1 0-1,-1 0 0,0 0 0,2-1 0,47-10 824,-30 3-805,0-1 0,0-1 0,-1 0 0,34-25 0,-43 27-97,0 0 0,0 0 0,-1-1 1,0 0-1,-1-1 0,0 0 0,0 0 0,-1-1 0,10-20 0,-16 29-13,0 1 0,0-1-1,0 0 1,-1 0-1,1 0 1,-1 0-1,0 0 1,1 0-1,-1 0 1,0 0 0,0 0-1,0 0 1,-1-4-1,1 6-6,-1-1 1,1 0-1,0 1 0,-1-1 1,1 0-1,-1 1 0,1-1 0,-1 1 1,1-1-1,-1 1 0,1-1 1,-1 1-1,0-1 0,1 1 0,-1-1 1,1 1-1,-1 0 0,0-1 1,0 1-1,1 0 0,-1 0 0,0-1 1,1 1-1,-2 0 0,-2 0 1,0 0 1,0 0-1,1 1 0,-1 0 0,0-1 1,0 1-1,1 0 0,-1 1 0,1-1 1,-1 1-1,1-1 0,-6 5 0,-3 3 90,0 1 0,0 0 0,1 0 0,1 1 0,0 1 0,0 0 0,-12 21 0,16-24-35,1 0 1,0 0-1,0 1 1,1 0 0,0 0-1,1 0 1,0 0 0,1 1-1,0-1 1,1 1-1,-1 17 1,2-26-59,0 1 0,1-1 1,-1 1-1,1-1 0,0 1 1,-1-1-1,1 0 0,0 1 0,0-1 1,1 0-1,-1 0 0,0 1 0,1-1 1,-1 0-1,1 0 0,0-1 0,0 1 1,0 0-1,0-1 0,3 3 0,0-1-16,1 0 1,-1-1-1,1 0 0,0 0 0,0 0 0,-1-1 0,1 0 0,10 1 1,2-1-266,0-1 1,0-1-1,0-1 1,0 0-1,20-6 1,29-17-5438,-3-11-6058</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7.670"/>
    </inkml:context>
    <inkml:brush xml:id="br0">
      <inkml:brushProperty name="width" value="0.025" units="cm"/>
      <inkml:brushProperty name="height" value="0.025" units="cm"/>
    </inkml:brush>
  </inkml:definitions>
  <inkml:trace contextRef="#ctx0" brushRef="#br0">13 0 16912,'0'0'2824,"-1"9"-875,-3 61 1195,-3 77 1100,7-144-4164,0 0 1,0 0-1,0 0 0,1 0 1,-1 0-1,1 0 1,-1 0-1,1 0 0,0 0 1,1 0-1,-1 0 1,0 0-1,1-1 0,-1 1 1,1-1-1,0 1 1,0-1-1,0 0 1,0 1-1,0-1 0,1 0 1,-1 0-1,1-1 1,4 4-1,-3-4-4,0 0 1,0 0 0,0 0-1,1-1 1,-1 1-1,0-1 1,0 0-1,0 0 1,0-1-1,0 1 1,0-1 0,1 0-1,-1 0 1,-1 0-1,1-1 1,0 1-1,0-1 1,5-3-1,17-12-35,0-2-1,-2 0 0,0-1 0,-1-2 0,28-33 1,6-6-53,-56 60 12,-1 1 0,0-1 0,1 1 0,-1-1 0,0 1 0,1-1 0,-1 1 0,0-1 0,1 1 0,-1-1 0,1 1 0,-1 0 0,1-1 0,-1 1 0,1 0 0,-1-1 0,1 1 0,0 0 0,-1 0 0,1 0 0,-1-1 0,1 1 0,0 0 0,-1 0 0,1 0 0,-1 0 0,1 0 0,0 0 0,-1 0 0,1 0 0,-1 0 0,1 1 0,0-1 0,-1 0 0,2 1 0,2 23 0,-15 43 0,10-63 0,-1 7 0,0-2 0,0 0 0,0 0 0,1 0 0,0 0 0,1 0 0,1 15 0,-1-23 0,0-1 0,1 1 0,-1 0 0,0 0 0,1-1 0,-1 1 0,1 0 0,-1-1 0,1 1 0,-1 0 0,1-1 0,-1 1 0,1-1 0,0 1 0,-1-1 0,1 1 0,0-1 0,-1 1 0,1-1 0,0 0 0,0 1 0,-1-1 0,1 0 0,0 0 0,0 1 0,0-1 0,-1 0 0,1 0 0,0 0 0,0 0 0,0 0 0,-1 0 0,1 0 0,0-1 0,0 1 0,0 0 0,-1 0 0,2-1 0,32-12 0,-5-5 0,-1-2 0,46-42 0,-43 35 0,48-32 0,-77 57 0,1 0 0,0 1 0,-1-1 0,1 1 0,0 0 0,0-1 0,0 1 0,0 1 0,4-2 0,-6 2 0,-1 0 0,1 0 0,0 1 0,-1-1 0,1 0 0,0 0 0,-1 1 0,1-1 0,0 0 0,-1 0 0,1 1 0,0-1 0,-1 1 0,1-1 0,-1 1 0,1-1 0,-1 1 0,1-1 0,-1 1 0,1-1 0,-1 1 0,0 0 0,1-1 0,-1 1 0,0 0 0,0-1 0,1 1 0,-1 0 0,0-1 0,0 1 0,0 0 0,0-1 0,0 1 0,0 0 0,0 0 0,0-1 0,0 1 0,0 0 0,0-1 0,0 2 0,-1 10 0,-1 0 0,0 0 0,0 0 0,-4 12 0,3-15 0,0 1 0,1 0 0,0 0 0,1 0 0,0 0 0,0 12 0,1-21-24,1-1-1,-1 1 1,0-1 0,0 0-1,0 1 1,0-1 0,0 0-1,0 1 1,1-1 0,-1 0-1,0 0 1,0 1 0,0-1 0,1 0-1,-1 0 1,0 1 0,0-1-1,1 0 1,-1 0 0,0 1-1,1-1 1,-1 0 0,0 0-1,1 0 1,-1 0 0,0 0-1,1 0 1,-1 1 0,0-1-1,1 0 1,-1 0 0,0 0-1,1 0 1,-1 0 0,1 0-1,-1 0 1,0 0 0,1-1 0,-1 1-1,0 0 1,1 0 0,-1 0-1,0 0 1,1 0 0,-1-1-1,0 1 1,0 0 0,1 0-1,-1 0 1,0-1 0,1 1-1,-1 0 1,0-1 0,18-12-6927,2-11-7334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5.202"/>
    </inkml:context>
    <inkml:brush xml:id="br0">
      <inkml:brushProperty name="width" value="0.025" units="cm"/>
      <inkml:brushProperty name="height" value="0.025" units="cm"/>
    </inkml:brush>
  </inkml:definitions>
  <inkml:trace contextRef="#ctx0" brushRef="#br0">19 31 6726,'0'0'22934,"-18"51"-21621,18-37-384,1-1-448,13-4-257,3-1-64,4-6-160,4-2 0,1 0-192,2-6-1185,-1-8-1378,0-4-2626,-4-4-2178</inkml:trace>
  <inkml:trace contextRef="#ctx0" brushRef="#br0" timeOffset="1">285 0 12812,'0'0'9225,"-50"71"-6182,32-42-193,2 3-960,1 4-352,3-1-577,1-1-513,4 2-448,-1 0 0,7-1 0,1-6 0,0-8-1569,0-9-3076,7-12-5861</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8.494"/>
    </inkml:context>
    <inkml:brush xml:id="br0">
      <inkml:brushProperty name="width" value="0.025" units="cm"/>
      <inkml:brushProperty name="height" value="0.025" units="cm"/>
    </inkml:brush>
  </inkml:definitions>
  <inkml:trace contextRef="#ctx0" brushRef="#br0">102 178 18065,'0'0'6924,"-11"3"-4436,8-3-2404,-1 1 1,0 0-1,0 0 1,1 0 0,-1 1-1,0-1 1,1 1-1,0 0 1,-1 0 0,1 0-1,0 0 1,0 1-1,0-1 1,0 1 0,1 0-1,-1 0 1,1 0-1,-1 0 1,1 0 0,0 1-1,0-1 1,1 1-1,-1-1 1,1 1-1,-2 4 1,-1 6 107,0-1 0,1 1 1,1-1-1,0 1 0,1 20 0,11-35 892,0-9-986,0 1 1,0-1 0,-1 0-1,10-15 1,-8 9-9,1 1-1,20-19 1,-29 31-84,1 0 0,0 0-1,-1 0 1,1 1 0,0-1 0,0 1-1,0 0 1,0 0 0,1 1 0,-1-1-1,0 1 1,1 0 0,-1 0 0,1 0-1,4 1 1,-8 0-6,0 0-1,0 0 1,-1 0 0,1 0 0,0 0-1,0 1 1,0-1 0,-1 0 0,1 1-1,0-1 1,0 1 0,-1-1 0,1 1-1,0-1 1,-1 1 0,1-1 0,-1 1-1,1-1 1,-1 1 0,1 0 0,-1-1-1,1 1 1,-1 0 0,1 0 0,-1 1-1,7 28-11,-8 34 11,1-61 5,-11 56 12,16-62-16,-1 0 0,1 0 0,-1 0 0,0-1 0,0 0 0,0 1 0,6-10 0,19-30 0,37-74 0,-58 102 0,4 49 0,-11-32 0,0 1 0,1 0 0,-1 0 0,1 0 0,0-1 0,0 1 0,0-1 0,0 1 0,0-1 0,0 0 0,1 0 0,-1 0 0,1 0 0,2 1 0,2-1 0,0-1 0,0 0 0,0 0 0,0 0 0,0-1 0,1-1 0,-1 1 0,0-1 0,0 0 0,0 0 0,0-1 0,0 0 0,0-1 0,-1 1 0,1-1 0,-1 0 0,0-1 0,0 0 0,0 0 0,0 0 0,0 0 0,8-11 0,-6 8 0,-1 0 0,-1 0 0,1-1 0,-1 0 0,-1-1 0,0 1 0,0-1 0,0 0 0,-1 0 0,0-1 0,-1 1 0,0-1 0,-1 0 0,0 1 0,1-18 0,-3 27 0,0-1 0,0 1 0,0-1 0,0 0 0,0 1 0,0-1 0,0 1 0,0-1 0,0 1 0,-1-1 0,1 1 0,0-1 0,0 1 0,-1-1 0,1 1 0,0-1 0,-1 1 0,1-1 0,0 1 0,-1 0 0,1-1 0,0 1 0,-1 0 0,1-1 0,-1 1 0,1 0 0,-1 0 0,1-1 0,-1 1 0,1 0 0,-1 0 0,1 0 0,-1-1 0,1 1 0,-1 0 0,0 0 0,1 0 0,-1 0 0,1 0 0,-1 0 0,1 0 0,-1 0 0,1 1 0,-1-1 0,1 0 0,-1 0 0,1 0 0,-1 1 0,1-1 0,-1 0 0,1 0 0,-1 1 0,-28 18 0,15-4 0,1 1 0,0 0 0,-15 27 0,24-37 0,1 0 0,-1 1 0,1-1 0,0 1 0,1 0 0,0 0 0,0 0 0,0 0 0,1 0 0,0 0 0,0 1 0,1-1 0,1 10 0,-1-15 2,1 0 0,0-1 0,0 1-1,0 0 1,0-1 0,0 1 0,0-1 0,0 1 0,1-1 0,-1 0 0,1 1-1,-1-1 1,1 0 0,-1 0 0,1 0 0,-1 0 0,1 0 0,0 0-1,0-1 1,0 1 0,-1-1 0,1 1 0,0-1 0,0 0 0,0 1 0,0-1-1,2 0 1,62 0-135,-52-1-5,36-4-2264,3-10-5451</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9.399"/>
    </inkml:context>
    <inkml:brush xml:id="br0">
      <inkml:brushProperty name="width" value="0.025" units="cm"/>
      <inkml:brushProperty name="height" value="0.025" units="cm"/>
    </inkml:brush>
  </inkml:definitions>
  <inkml:trace contextRef="#ctx0" brushRef="#br0">1 0 9961,'0'0'16923,"3"9"-15919,3 14-602,-1-1 0,-1 1 1,-1 0-1,0 24 0,-3 106 1986,-1-74-1908,3-92-480,0 0 0,0 0 0,1 0 0,1 0 0,0 0 0,1 1 0,0 0 0,1 0 0,0 0 0,1 0 0,0 1 0,11-12 0,7-8 0,1 1 0,2 1 0,34-27 0,-60 54 0,0-1 0,1 1 0,-1 0 0,1 0 0,0 1 0,0-1 0,0 0 0,-1 1 0,2 0 0,-1 0 0,5-2 0,-7 3 0,0 1 0,0-1 0,0 1 0,0-1 0,0 1 0,0-1 0,0 1 0,0-1 0,0 1 0,0 0 0,0 0 0,0-1 0,0 1 0,-1 0 0,1 0 0,0 0 0,-1 0 0,1 0 0,0 0 0,-1 0 0,1 0 0,-1 0 0,0 0 0,1 0 0,-1 0 0,0 0 0,0 1 0,0-1 0,0 0 0,1 0 0,-2 0 0,1 0 0,0 2 0,3 20 0,-2 0 0,0 0 0,-1 0 0,-5 32 0,13-59 0,0-1 0,0-1 0,-1 1 0,10-10 0,3-4 0,4-7 0,2 2 0,1 1 0,42-28 0,-69 50 0,1 1 0,0-1 0,0 0 0,-1 1 0,1-1 0,0 1 0,0-1 0,0 1 0,0-1 0,0 1 0,-1 0 0,1-1 0,0 1 0,0 0 0,0 0 0,0 0 0,0 0 0,0 0 0,0 0 0,0 0 0,0 0 0,0 0 0,0 0 0,0 0 0,0 1 0,0-1 0,0 0 0,0 1 0,-1-1 0,1 1 0,0-1 0,0 1 0,1 0 0,-1 1 0,0 0 0,0 0 0,-1 1 0,1-1 0,-1 0 0,1 1 0,-1-1 0,0 0 0,0 0 0,0 1 0,0-1 0,0 0 0,-1 4 0,-1 11 0,-2 0 0,-8 27 0,4-15-988,0-4-1485,7-23 752,3-13-282,2-12-5898</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9.961"/>
    </inkml:context>
    <inkml:brush xml:id="br0">
      <inkml:brushProperty name="width" value="0.025" units="cm"/>
      <inkml:brushProperty name="height" value="0.025" units="cm"/>
    </inkml:brush>
  </inkml:definitions>
  <inkml:trace contextRef="#ctx0" brushRef="#br0">72 36 12556,'0'0'10175,"0"9"-7853,-5 37 472,-21 84 1,-6 37-761,24 101-1937,8-214-103,2-52 6,2-13 0,5-19 0,31-212 0,14-65 0,-51 296 0,0-1 0,1 1 0,0 0 0,1 0 0,1 0 0,11-19 0,-15 28 0,-1 0 0,0 1 0,1-1 0,0 0 0,-1 1 0,1-1 0,0 1 0,0-1 0,-1 1 0,1 0 0,0 0 0,0-1 0,0 2 0,1-1 0,-1 0 0,0 0 0,0 1 0,0-1 0,1 1 0,-1 0 0,0-1 0,1 1 0,-1 0 0,0 0 0,1 1 0,-1-1 0,0 0 0,0 1 0,1-1 0,-1 1 0,0 0 0,0 0 0,0 0 0,0 0 0,0 0 0,0 0 0,0 1 0,0-1 0,-1 1 0,1-1 0,0 1 0,1 2 0,2 0 0,-1 0 0,0 1 0,0 0 0,0 0 0,0 0 0,-1 0 0,0 1 0,0-1 0,0 1 0,-1 0 0,1 0 0,-1 0 0,-1 0 0,1 0 0,-1 0 0,-1 0 0,1 0 0,-1 1 0,0-1 0,0 0 0,0 0 0,-1 1 0,0-1 0,-1 0 0,-2 8 0,1-4 0,-1 0 0,0-1 0,-1 0 0,0 0 0,0 0 0,-1-1 0,0 1 0,-1-1 0,0-1 0,0 1 0,-1-1 0,1 0 0,-1-1 0,-16 10 0,20-14 6,1 0 1,-1-1-1,1 1 1,-1-1-1,0 0 0,0 1 1,1-2-1,-1 1 1,-7 0-1,9-1-15,1 0 1,0 0-1,0 0 0,0 0 1,0 0-1,0-1 0,0 1 1,0 0-1,0-1 1,0 1-1,0-1 0,0 1 1,1-1-1,-1 1 0,0-1 1,0 0-1,0 0 0,0 1 1,1-1-1,-1 0 0,0 0 1,1 0-1,-1 1 0,1-1 1,-1 0-1,1 0 0,-1 0 1,1 0-1,0 0 0,-1 0 1,1 0-1,0 0 0,0 0 1,0 0-1,0 0 0,0-2 1,-1-4-720,1 1 0,0 0 0,1 0 1,-1-1-1,1 1 0,0 0 0,1 0 0,-1 0 1,1 0-1,0 0 0,1 0 0,0 1 0,-1-1 1,6-6-1,20-23-5684</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0.595"/>
    </inkml:context>
    <inkml:brush xml:id="br0">
      <inkml:brushProperty name="width" value="0.025" units="cm"/>
      <inkml:brushProperty name="height" value="0.025" units="cm"/>
    </inkml:brush>
  </inkml:definitions>
  <inkml:trace contextRef="#ctx0" brushRef="#br0">56 284 9737,'0'0'15247,"-7"11"-13464,3-5-1625,-2 2 182,1-1 1,1 1-1,-1 0 0,1 0 0,0 0 0,1 1 0,0-1 0,0 1 0,1 0 1,0 0-1,1 0 0,-1 17 0,2-25-328,0 0 1,0 0-1,0 0 1,1 0-1,-1 0 0,0 0 1,1 0-1,-1 0 1,1 0-1,-1 0 0,1-1 1,-1 1-1,1 0 1,0 0-1,-1 0 1,1-1-1,0 1 0,0 0 1,0-1-1,-1 1 1,1-1-1,0 1 0,0-1 1,0 1-1,0-1 1,0 1-1,2-1 0,1 1 29,-1-1 0,1 0-1,-1 0 1,1 0 0,-1 0-1,1-1 1,-1 1 0,6-3-1,2 0 75,0-1 0,-1 0-1,0-1 1,16-9 0,-12 3-109,0 0 0,-1-1 1,-1 0-1,1-1 1,-2 0-1,0-1 0,-1 0 1,0-1-1,10-21 1,-29 54-4,0 1 0,2 0 1,0 1-1,1-1 0,0 1 1,2 1-1,-4 40 0,8-60-2,0 1 1,0-1-1,0 0 0,0 1 0,0-1 0,0 0 0,1 1 0,-1-1 0,0 0 0,1 1 1,-1-1-1,1 0 0,-1 1 0,1-1 0,-1 0 0,1 0 0,0 0 0,0 0 0,0 0 1,-1 0-1,1 0 0,0 0 0,0 0 0,1 0 0,-1 0 0,0 0 0,0-1 0,0 1 1,0 0-1,1-1 0,-1 1 0,0-1 0,1 0 0,-1 1 0,0-1 0,1 0 0,-1 0 1,0 0-1,1 0 0,-1 0 0,0 0 0,1 0 0,-1 0 0,0 0 0,1-1 0,-1 1 1,3-1-1,3-2-3,1 1 1,-1-1 0,0 0-1,0 0 1,0-1 0,-1 0-1,9-7 1,7-7 1,-2-2 0,0 0 0,-2-2 0,0 0 0,-1-1 0,26-48 0,-22 30 0,-2-1 0,-2-1 0,18-66 0,-28 78 0,-45 102 0,32-55 0,1 0 0,1 0 0,0 0 0,1 1 0,0-1 0,1 1 0,2 0 0,0 17 0,0-25 0,2 0 0,-1 0 0,1 0 0,0 0 0,1-1 0,0 1 0,0-1 0,1 1 0,0-1 0,1 0 0,0 0 0,0-1 0,0 0 0,1 1 0,0-2 0,9 9 0,4 0-9,0-1 0,33 19 0,-51-32-108,-4-3 42,-54-31 82,2-3-1,1-2 1,-55-51 0,107 88 0,1 0 0,0 0 1,0 0-1,0 0 0,0 0 0,0 0 1,0 0-1,0 0 0,0 0 0,0-1 1,1 1-1,-1 0 0,0 0 1,1-1-1,-1 1 0,0-3 0,1 4-5,1-1 1,-1 1-1,0-1 0,0 0 0,0 1 0,1-1 1,-1 1-1,0-1 0,1 1 0,-1-1 0,0 1 1,1-1-1,-1 1 0,1-1 0,-1 1 0,1 0 0,-1-1 1,1 1-1,-1 0 0,1-1 0,-1 1 0,1 0 1,-1 0-1,1-1 0,-1 1 0,2 0 0,55-6 11,-40 5-16,36-3-2231,61-12 0,-61 3-5886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0.954"/>
    </inkml:context>
    <inkml:brush xml:id="br0">
      <inkml:brushProperty name="width" value="0.025" units="cm"/>
      <inkml:brushProperty name="height" value="0.025" units="cm"/>
    </inkml:brush>
  </inkml:definitions>
  <inkml:trace contextRef="#ctx0" brushRef="#br0">1 1 9545,'0'0'13325,"50"79"-11179,-40-45-1730,-2 1-256,1-4-544,-3-8-2050,2-9-3973</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1.873"/>
    </inkml:context>
    <inkml:brush xml:id="br0">
      <inkml:brushProperty name="width" value="0.025" units="cm"/>
      <inkml:brushProperty name="height" value="0.025" units="cm"/>
    </inkml:brush>
  </inkml:definitions>
  <inkml:trace contextRef="#ctx0" brushRef="#br0">10 76 15887,'0'0'6075,"-2"12"-5605,-2 24 274,1-1-1,2 62 1,3-75-370,0 0 1,1 0-1,1-1 1,1 1-1,1-1 1,11 25-1,-16-43-283,0-1 0,1 1 0,-1-1 0,0 1 0,1-1 0,0 0 0,0 0 0,0 0 0,0 0 0,0 0 0,3 2 0,-4-3-31,0-1 1,0 1-1,-1-1 0,1 0 1,0 0-1,0 1 1,0-1-1,0 0 0,0 0 1,0 0-1,0 0 1,0 0-1,0 0 0,0-1 1,0 1-1,0 0 0,0 0 1,0-1-1,0 1 1,0-1-1,0 1 0,-1 0 1,1-1-1,0 0 1,0 1-1,0-1 0,-1 1 1,1-1-1,0 0 1,-1 0-1,1 1 0,-1-1 1,1 0-1,-1 0 1,1 0-1,0-1 0,7-11 161,-1-1 0,-1 1 0,0-1 0,-1-1 0,0 1 0,-1-1 0,4-24 0,-3-5-176,2-58 0,-8 57-129,0 35-194,-1 27-17,1-10 279,1 0 0,0-1 1,0 1-1,1 0 0,0 0 0,0-1 0,0 1 0,1-1 0,0 1 0,0-1 0,1 0 0,-1 0 0,7 10 0,-6-13 27,0 0 0,0 0 0,0 0 0,0-1 0,0 1 0,0-1 0,1 0 0,-1 0 1,1 0-1,0 0 0,-1-1 0,1 1 0,0-1 0,0 0 0,0-1 0,0 1 0,0 0 0,0-1 0,0 0 0,0 0 1,0 0-1,0-1 0,0 1 0,6-3 0,-2 1 19,0 0 1,0-1-1,0 0 1,-1 0 0,1-1-1,-1 0 1,0-1-1,0 1 1,-1-1-1,1-1 1,-1 1-1,0-1 1,-1 0-1,1 0 1,-1-1-1,7-11 1,-6 9-4,-1 0 1,0 0-1,-1 0 0,0-1 1,-1 1-1,0-1 0,0 0 1,-1 0-1,0 0 1,-1 0-1,0-1 0,0 1 1,-2-11-1,1 20-27,0 0 0,0 0 0,0 0 0,0 0 0,0 0 0,-1 1 0,1-1 0,0 0 0,-1 0 0,1 0 0,-1 0 0,1 0 0,-1 0 0,1 1 0,-1-1 0,1 0 0,-1 0 0,0 1 0,0-1 0,1 0 0,-1 1 0,0-1 0,0 1 0,0-1 0,0 1 0,1-1 0,-1 1 0,0 0 0,0-1 0,0 1 0,0 0 0,0 0 0,0 0 0,0 0 0,0 0 0,-2 0 0,1 0 0,0 0 0,0 1 0,0-1 0,-1 1 0,1 0 0,0 0 0,0-1 0,0 1 0,0 0 0,0 1 0,1-1 0,-1 0 0,0 1 0,0-1 0,-2 4 0,-5 7 0,2 2 0,-1-1 0,1 1 0,1 0 0,1 0 0,0 1 0,0 0 0,2 0 0,0 0 0,1 0 0,0 0 0,1 25 0,1-38 0,0-1 0,0 0 0,0 1 0,0-1 0,0 0 0,0 1 0,1-1 0,-1 0 0,1 0 0,-1 1 0,1-1 0,-1 0 0,1 0 0,-1 0 0,1 0 0,0 0 0,0 0 0,0 0 0,-1 0 0,1 0 0,0 0 0,0 0 0,0 0 0,1 0 0,-1-1 0,0 1 0,2 0 0,0 0 0,0 0 0,0-1 0,1 1 0,-1-1 0,1 0 0,-1 0 0,0 0 0,1 0 0,-1 0 0,6-2 0,5-2 0,0 0 0,0-1 0,-1-1 0,15-7 0,-13 4 0,-11 5 0,1 1 0,-1 1 0,1-1 0,0 1 0,0-1 0,0 1 0,0 1 0,0-1 0,1 1 0,6-1 0,-11 1 0,0 0 0,-1 0 0,1 1 0,0-1 0,-1 0 0,1 0 0,-1 0 0,1 0 0,-1 0 0,0 0 0,1 0 0,-1 0 0,0 0 0,0-1 0,0 1 0,1 0 0,-1 0 0,0 0 0,0 0 0,-1 0 0,1 0 0,0-2 0,-5-27 0,5 29 0,0 0 0,-1 1 0,1-1 0,-1 0 0,1 1 0,-1-1 0,1 0 0,-1 1 0,1-1 0,-1 0 0,1 1 0,-1-1 0,0 1 0,1-1 0,-1 1 0,0-1 0,0 1 0,1 0 0,-1-1 0,0 1 0,0 0 0,0 0 0,1 0 0,-1-1 0,0 1 0,0 0 0,0 0 0,0 0 0,-1 0 0,0 1 0,1 0 0,-1 0 0,1 0 0,-1 0 0,1 0 0,-1 0 0,1 1 0,-1-1 0,1 0 0,0 1 0,0-1 0,-2 4 0,-23 49 0,26-53 0,-2 3 0,0 0 0,1 0 0,0 0 0,-1 0 0,2 0 0,-1 0 0,0 0 0,1 0 0,0 1 0,0-1 0,1 7 0,-1-10 0,1 1 0,0-1 0,0 1 0,0-1 0,0 0 0,0 1 0,0-1 0,0 0 0,0 0 0,1 1 0,-1-1 0,0 0 0,1 0 0,-1-1 0,1 1 0,-1 0 0,1 0 0,-1-1 0,1 1 0,-1-1 0,1 1 0,0-1 0,-1 0 0,1 1 0,0-1 0,-1 0 0,1 0 0,0 0 0,2-1 0,5 1-16,89-2-2775,-86 1 1516,-1-1 0,0 0-1,0-1 1,0 0 0,-1 0 0,20-10-1,-7-3-15721</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2.513"/>
    </inkml:context>
    <inkml:brush xml:id="br0">
      <inkml:brushProperty name="width" value="0.025" units="cm"/>
      <inkml:brushProperty name="height" value="0.025" units="cm"/>
    </inkml:brush>
  </inkml:definitions>
  <inkml:trace contextRef="#ctx0" brushRef="#br0">1 79 5221,'0'0'15401,"1"3"-12057,6 18-2156,-6-16-994,1-1 0,0 0 1,0 0-1,0 0 0,1 0 0,-1-1 0,1 1 0,0-1 0,0 1 0,0-1 0,1 0 0,-1 0 0,7 4 0,-8-6-116,1-1 0,-1 1-1,0 0 1,0-1 0,1 1 0,-1-1 0,0 0 0,1 1 0,-1-1 0,1 0 0,-1-1 0,0 1-1,1 0 1,-1-1 0,0 1 0,0-1 0,1 0 0,-1 0 0,0 0 0,0 0 0,0 0 0,0 0-1,0 0 1,0-1 0,0 1 0,0-1 0,-1 1 0,3-3 0,12-13 499,0-1 0,24-38 0,-15 21-71,-25 35-507,0 0 1,0 0 0,0-1 0,0 1 0,0 0 0,0 0 0,0 0 0,1 0-1,-1 0 1,0 0 0,0 0 0,0 0 0,0-1 0,0 1 0,0 0 0,0 0-1,0 0 1,1 0 0,-1 0 0,0 0 0,0 0 0,0 0 0,0 0 0,0 0-1,0 0 1,0 0 0,1 0 0,-1 0 0,0 0 0,0 0 0,0 0 0,0 0-1,0 0 1,1 0 0,-1 0 0,0 0 0,0 0 0,0 0 0,0 0 0,0 0-1,0 0 1,0 0 0,1 0 0,-1 0 0,0 0 0,0 1 0,0-1 0,0 0-1,0 0 1,0 0 0,0 0 0,0 0 0,0 0 0,0 0 0,1 1 0,-1-1-1,0 0 1,0 0 0,0 0 0,0 0 0,0 0 0,0 1 0,3 14-81,0 31-35,-3-35 176,0-8-46,0 0 0,0 0 0,0-1-1,0 1 1,1 0 0,-1 0 0,1-1-1,0 1 1,0 0 0,0-1 0,0 1-1,0 0 1,1-1 0,-1 0-1,1 1 1,0-1 0,-1 0 0,1 0-1,0 0 1,3 2 0,-3-3-5,0 0 0,0-1 0,0 0 0,0 1 1,0-1-1,1 0 0,-1 0 0,0 0 0,0 0 0,0-1 0,0 1 1,0-1-1,0 1 0,0-1 0,0 0 0,0 1 0,0-1 0,0 0 1,0 0-1,0 0 0,-1-1 0,1 1 0,0 0 0,-1-1 1,1 1-1,-1-1 0,2-2 0,13-12-2739,-1-1 0,14-21 0,-1 0-3504,-12 20-3653</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3.135"/>
    </inkml:context>
    <inkml:brush xml:id="br0">
      <inkml:brushProperty name="width" value="0.025" units="cm"/>
      <inkml:brushProperty name="height" value="0.025" units="cm"/>
    </inkml:brush>
  </inkml:definitions>
  <inkml:trace contextRef="#ctx0" brushRef="#br0">95 212 9865,'0'0'18172,"-9"-5"-18193,-28-13-43,35 18 135,0 0-1,0 0 1,0 0 0,0 1 0,0-1-1,0 0 1,0 1 0,0-1 0,0 1 0,1 0-1,-1-1 1,0 1 0,0 0 0,1 0-1,-1 0 1,0 1 0,1-1 0,-1 0 0,1 1-1,-1-1 1,1 1 0,0-1 0,-1 1-1,1-1 1,0 1 0,0 0 0,0 0 0,1-1-1,-1 1 1,-1 3 0,3-4-65,0-1-1,0 1 1,0-1 0,0 1 0,0-1-1,-1 1 1,1-1 0,0 0 0,0 1-1,0-1 1,0 0 0,0 0-1,0 0 1,0 0 0,0 0 0,0 0-1,0 0 1,0 0 0,0 0 0,0-1-1,0 1 1,0 0 0,0 0 0,1-1-1,28-6 135,-28 6-129,4-2-11,1 0 0,0 1 0,0 0 0,0 0 0,0 0 0,1 1 0,-1 0 0,0 0 0,1 1 0,8 0-1,-10 5 662,-6-5-628,0 1-1,0-1 1,0 0 0,1 1-1,-1-1 1,0 0 0,0 0-1,1 1 1,-1-1 0,0 0-1,0 0 1,1 0 0,-1 1 0,0-1-1,1 0 1,-1 0 0,0 0-1,1 0 1,-1 0 0,0 0-1,1 1 1,-1-1 0,0 0-1,1 0 1,-1 0 0,0 0-1,1 0 1,-1 0 0,0 0 0,1-1-1,-1 1 1,0 0 0,1 0-1,-1 0 1,0 0 0,1 0-1,-1 0 1,0-1 0,1 1-1,-1 0 1,0 0 0,0-1-1,1 1 1,-1 0 0,0 0 0,0-1-1,1 1 1,-1 0 0,0 0-1,0-1 1,23-28-33,-9 12 0,-12 18 0,-1 1 0,1-1 0,0 0 0,-1 0 0,1 0 0,0 0 0,0 0 0,0 0 0,0 0 0,-1-1 0,1 1 0,0-1 0,0 1 0,0-1 0,0 0 0,1 0 0,-1 0 0,0 0 0,0 0 0,0 0 0,0 0 0,0-1 0,2 0 0,1 0 0,1-1 0,-1 1 0,1-1 0,-1 0 0,0-1 0,0 1 0,5-4 0,0-1 0,0-1 0,-1-1 0,0 0 0,0 0 0,9-13 0,-14 17 0,-1 0 0,0-1 0,1 1 0,-2-1 0,1 0 0,-1 0 0,0 0 0,0 0 0,0 0 0,-1 0 0,0-1 0,0-6 0,-1 12 0,0 1 0,0 0 0,0-1 0,-1 1 0,1 0 0,0-1 0,0 1 0,0 0 0,-1 0 0,1-1 0,0 1 0,-1 0 0,1 0 0,0-1 0,-1 1 0,1 0 0,0 0 0,-1 0 0,1 0 0,0 0 0,-1-1 0,1 1 0,0 0 0,-1 0 0,1 0 0,-1 0 0,1 0 0,0 0 0,-1 0 0,1 0 0,0 0 0,-1 0 0,1 0 0,-1 1 0,1-1 0,0 0 0,-1 0 0,1 0 0,0 0 0,-1 1 0,1-1 0,0 0 0,0 0 0,-1 1 0,-16 8 0,12-4 0,1-1 0,1 1 0,-1 0 0,1 0 0,-1 0 0,1 0 0,1 1 0,-1-1 0,1 1 0,0 0 0,0 0 0,1 0 0,0 0 0,-1 6 0,3-11 0,-1 0 0,1 1 0,0-1 0,-1 0 0,1 0 0,0 0 0,0 0 0,0-1 0,0 1 0,0 0 0,0 0 0,0 0 0,1-1 0,-1 1 0,0-1 0,0 1 0,0-1 0,1 1 0,-1-1 0,0 0 0,0 0 0,1 1 0,-1-1 0,2 0 0,43 5 0,-35-4 0,13 1-61,-7 1-816,0-1 0,0-1 0,1-1-1,31-4 1,-23-5-6495</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4.330"/>
    </inkml:context>
    <inkml:brush xml:id="br0">
      <inkml:brushProperty name="width" value="0.025" units="cm"/>
      <inkml:brushProperty name="height" value="0.025" units="cm"/>
    </inkml:brush>
  </inkml:definitions>
  <inkml:trace contextRef="#ctx0" brushRef="#br0">107 442 12139,'0'0'8045,"-9"3"-5311,4-2-2622,0 1 1,0-1-1,-1 2 1,1-1-1,1 0 1,-1 1-1,0 0 1,0 0-1,1 0 1,0 1 0,0 0-1,0-1 1,0 2-1,0-1 1,1 0-1,0 1 1,0-1-1,0 1 1,1 0-1,-1 0 1,1 0-1,0 0 1,0 0-1,-1 8 1,2-9-90,1 0 1,-1 0-1,1 1 1,0-1-1,0 0 0,0 1 1,0-1-1,1 0 1,1 7-1,-2-11 11,0 1 1,0-1-1,1 1 0,-1-1 1,0 1-1,0-1 0,1 1 1,-1-1-1,1 1 0,-1-1 1,0 0-1,1 1 0,-1-1 1,1 1-1,-1-1 0,1 0 1,-1 1-1,1-1 0,-1 0 0,1 0 1,-1 1-1,1-1 0,-1 0 1,1 0-1,-1 0 0,1 0 1,0 0-1,1 0 96,0 0 1,0-1-1,-1 1 1,1-1-1,0 0 1,-1 0-1,1 1 1,-1-1-1,1 0 1,-1 0-1,1-1 1,-1 1-1,3-2 1,7-9 126,0-1 1,-1 0 0,0 0 0,-1-1-1,0 0 1,-1-1 0,-1 1 0,0-2-1,-1 1 1,-1-1 0,0 0 0,-1 0 0,3-31-1,-7 33-242,-3 11-60,-1 8-96,0 9 105,-1 1 0,2 0 0,0-1 0,1 1 0,1 0-1,0 0 1,1 0 0,2 24 0,-2-38 45,0 1 0,0-1 0,0 1 0,0-1 0,0 1-1,0-1 1,1 1 0,-1-1 0,1 1 0,-1-1 0,1 1 0,-1-1 0,1 0 0,0 1 0,-1-1 0,1 0 0,0 0 0,0 1 0,0-1 0,0 0 0,0 0 0,0 0-1,1 0 1,-1 0 0,0 0 0,0-1 0,1 1 0,-1 0 0,1-1 0,-1 1 0,0-1 0,1 1 0,-1-1 0,1 0 0,-1 1 0,1-1 0,-1 0 0,1 0 0,-1 0-1,1 0 1,-1 0 0,1-1 0,-1 1 0,1 0 0,-1-1 0,1 1 0,-1-1 0,1 1 0,1-2 0,4-1 41,0-1 1,0 0 0,0 0-1,-1 0 1,1-1-1,-1 0 1,-1 0-1,8-8 1,-3-2-51,-1-1 0,0-1 0,-1 1 0,-1-1 0,9-33 0,-19 160 0,3-108 0,0-1 0,0 0 0,0 0 0,1 0 0,-1 0 0,0 0 0,1 0 0,-1 0 0,0 0 0,1 0 0,-1 0 0,1 0 0,0 0 0,-1 0 0,1 0 0,0 0 0,-1-1 0,1 1 0,0 0 0,0-1 0,0 1 0,0 0 0,0-1 0,-1 1 0,1-1 0,0 1 0,1-1 0,-1 1 0,0-1 0,0 0 0,0 0 0,0 1 0,0-1 0,0 0 0,0 0 0,0 0 0,0 0 0,0 0 0,0-1 0,1 1 0,-1 0 0,0 0 0,0-1 0,0 1 0,0 0 0,0-1 0,1 0 0,4-1 0,-1-1 0,0 1 0,0-1 0,0 0 0,0 0 0,0-1 0,7-5 0,-4-1 0,0 1 0,-1-1 0,0-1 0,0 1 0,-1-1 0,-1 0 0,0 0 0,0-1 0,-1 0 0,-1 0 0,0 0 0,3-22 0,-27 144 0,21-108-37,0-1 0,0 1 0,-1 0 0,1 0 0,0-1 0,1 1 1,-1 0-1,0-1 0,0 1 0,1 0 0,-1-1 0,1 1 0,-1-1 0,1 1 0,0-1 0,-1 1 0,1-1 0,0 1 0,0-1 1,0 0-1,0 1 0,1-1 0,-1 0 0,0 0 0,0 0 0,3 2 0,-2-3-21,0 1 1,0-1-1,0 0 1,0 0-1,0 0 0,0 0 1,0 0-1,0-1 0,0 1 1,0-1-1,0 1 1,0-1-1,0 1 0,0-1 1,0 0-1,-1 0 1,1 0-1,0 0 0,-1 0 1,1-1-1,0 1 0,1-3 1,8-6-427,-1-1 1,0 0 0,-1 0-1,-1-1 1,1-1-1,-2 1 1,0-1-1,0-1 1,-1 1 0,-1-1-1,0 0 1,-1 0-1,3-23 1,0-1-1644,1-65 0,-6 13 2152,-3 105 1058,-1 0 1,-1 0 0,-6 24 0,-4 18 74,12-52-1038,-11 119 1897,11-110-1932,1 0 0,0-1 0,2 1 0,-1 0 1,2 0-1,7 23 0,-11-55 1076,-11-22-993,0 20 515,-1 0-1,-23-27 1,8 12 969,62 31-1588,2 3-1267,-18 2-1087,0-2 0,-1 0 0,1 0 1,-1-2-1,1 0 0,28-10 0,-23 0-7544</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4.749"/>
    </inkml:context>
    <inkml:brush xml:id="br0">
      <inkml:brushProperty name="width" value="0.025" units="cm"/>
      <inkml:brushProperty name="height" value="0.025" units="cm"/>
    </inkml:brush>
  </inkml:definitions>
  <inkml:trace contextRef="#ctx0" brushRef="#br0">41 0 8552,'0'0'12924,"-2"11"-11493,-7 32 368,-2 5 700,-6 71 0,16-103-2373,0 1 0,2-1-1,0 1 1,0-1-1,2 1 1,0-1-1,1 0 1,9 25 0,18 59 391,-21-138 850,-3-64-1315,-4 50-54,1-1 1,21-94 0,-24 143-1,0 0 0,0 0-1,1 0 1,-1-1 0,1 2 0,0-1-1,0 0 1,0 0 0,0 1 0,1-1 0,-1 1-1,1-1 1,0 1 0,0 0 0,0 0-1,1 1 1,-1-1 0,1 1 0,-1-1 0,1 1-1,0 0 1,0 0 0,0 1 0,0-1-1,0 1 1,0 0 0,0 0 0,1 0-1,-1 1 1,0 0 0,0-1 0,1 1 0,-1 1-1,0-1 1,9 2 0,-12-1-29,1-1-1,-1 0 1,1 1 0,-1 0 0,0-1 0,1 1-1,-1 0 1,0-1 0,1 1 0,-1 0 0,0 0-1,0 0 1,0 0 0,0 0 0,0 1-1,0-1 1,0 0 0,0 0 0,0 1 0,0-1-1,-1 0 1,1 1 0,-1-1 0,1 1-1,-1-1 1,1 1 0,-1-1 0,0 1 0,0-1-1,0 1 1,0-1 0,0 1 0,0-1 0,0 1-1,-1 1 1,1 2 20,-1-1 0,0 0 0,0 0 1,-1 1-1,1-1 0,-1 0 0,0 0 0,0-1 0,0 1 0,-1 0 0,-3 4 0,-13 10 192,-1 0 0,0-1-1,-2 0 1,0-2-1,-38 20 1,69-41-3039,0 0 0,0-1-1,15-15 1,7-5-4244,3 1-2907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7.592"/>
    </inkml:context>
    <inkml:brush xml:id="br0">
      <inkml:brushProperty name="width" value="0.025" units="cm"/>
      <inkml:brushProperty name="height" value="0.025" units="cm"/>
    </inkml:brush>
  </inkml:definitions>
  <inkml:trace contextRef="#ctx0" brushRef="#br0">29 1 8264,'0'0'11307,"-8"58"-9450,2-28-768,-1 5-416,2 0-257,2-1-223,3-7-97,0-6-32,0-8-32,9-7-224,1-6-930,0-4-671,-2-14-1026,-4-5-3395</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5.372"/>
    </inkml:context>
    <inkml:brush xml:id="br0">
      <inkml:brushProperty name="width" value="0.025" units="cm"/>
      <inkml:brushProperty name="height" value="0.025" units="cm"/>
    </inkml:brush>
  </inkml:definitions>
  <inkml:trace contextRef="#ctx0" brushRef="#br0">52 348 5509,'0'0'16421,"-7"11"-15241,2-5-1082,1 0 238,-1 0 0,1 1 0,0-1 1,0 1-1,1 0 0,0 1 0,0-1 0,0 0 0,1 1 1,1 0-1,-1-1 0,0 12 0,2-18-322,1-1 1,-1 1-1,0 0 1,1-1-1,-1 1 0,1-1 1,-1 1-1,1-1 0,-1 1 1,1-1-1,-1 1 1,1-1-1,-1 1 0,1-1 1,0 0-1,-1 1 0,1-1 1,0 0-1,-1 0 1,1 1-1,0-1 0,-1 0 1,1 0-1,0 0 0,-1 0 1,1 0-1,0 0 1,-1 0-1,1 0 0,0 0 1,0 0-1,-1 0 0,1-1 1,0 1-1,-1 0 1,1 0-1,0-1 0,-1 1 1,1 0-1,-1-1 0,1 1 1,0-1-1,31-15 564,-19 4-548,-1 0 0,0-1 0,-1-1-1,0 0 1,-1 0 0,-1-1 0,0 0 0,-1-1 0,9-22 0,-18 38-76,-3 11-63,1 0 0,0-1-1,0 1 1,1 0-1,0 0 1,1 1-1,1-1 1,0 15 0,0-25 130,1 0 1,0 0 0,-1 0 0,1-1 0,-1 1 0,1 0 0,0 0 0,-1-1 0,1 1 0,0-1 0,0 1 0,0 0 0,-1-1 0,1 1 0,0-1 0,0 0-1,0 1 1,0-1 0,0 0 0,0 0 0,0 1 0,0-1 0,0 0 0,0 0 0,0 0 0,0 0 0,0 0 0,0 0 0,0-1 0,0 1 0,0 0-1,0 0 1,0-1 0,0 1 0,0 0 0,-1-1 0,3 0 0,34-20 821,-19 2-800,-1 0 1,0-1 0,-1 0 0,-1-2-1,-1 0 1,-2 0 0,0-1-1,-1-1 1,-1 0 0,-1 0 0,-1-1-1,-2 0 1,0-1 0,-2 1-1,2-31 1,-18 94-764,1-12 719,4 4 224,0 0-1,-2 34 0,8-50-90,0 1 0,1 0 0,0 0 0,2 0 0,-1 0 0,6 21 0,-3-30-146,-1 1 0,1-1 1,0 0-1,0 0 0,1 0 0,0-1 0,0 1 0,0-1 0,11 8 0,-14-11-1427,-21-13 1596,0 0 0,1-2 0,1 0-1,-1-1 1,2 0 0,0-2 0,1 0 0,-23-31-1,38 46-135,-1 0 0,0 1 0,1-1 0,-1 0 0,1 0 0,-1 0 0,1 0 0,-1 0 0,1 1 0,0-1 0,-1 0 0,1 0-1,0 0 1,0 0 0,0 0 0,0 0 0,-1 0 0,1 0 0,1 0 0,-1 0 0,0 0 0,0 0 0,0 0 0,0 0 0,1 0-1,-1 0 1,0 0 0,1 0 0,-1 0 0,1 1 0,-1-1 0,1 0 0,0 0 0,-1 0 0,1 1 0,0-1 0,-1 0 0,1 1-1,0-1 1,0 1 0,-1-1 0,1 1 0,2-2 0,3 0 107,1 0 0,0 0-1,0 0 1,0 1 0,9-1 0,1 0-48,160-33-2232,1-16-4981,-44 2-5965</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0.262"/>
    </inkml:context>
    <inkml:brush xml:id="br0">
      <inkml:brushProperty name="width" value="0.025" units="cm"/>
      <inkml:brushProperty name="height" value="0.025" units="cm"/>
    </inkml:brush>
  </inkml:definitions>
  <inkml:trace contextRef="#ctx0" brushRef="#br0">1 1 609,'0'0'32</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0.618"/>
    </inkml:context>
    <inkml:brush xml:id="br0">
      <inkml:brushProperty name="width" value="0.025" units="cm"/>
      <inkml:brushProperty name="height" value="0.025" units="cm"/>
    </inkml:brush>
  </inkml:definitions>
  <inkml:trace contextRef="#ctx0" brushRef="#br0">70 292 256,'0'0'2354,"10"-6"-1318,37-27 26,65-60 1,-55 48 4718,17-15 537,-67 54-4768,-1-1 0,0 0-1,-1 0 1,8-11 0,-13 18-1461,0 0 1,0-1 0,0 1-1,0 0 1,0 0-1,0-1 1,0 1 0,0 0-1,0-1 1,0 1-1,0 0 1,0 0-1,0-1 1,0 1 0,0 0-1,0-1 1,0 1-1,0 0 1,-1 0 0,1-1-1,0 1 1,0 0-1,0 0 1,0-1-1,0 1 1,-1 0 0,1 0-1,0 0 1,0-1-1,0 1 1,-1 0 0,1 0-1,0 0 1,0 0-1,-1 0 1,1-1-1,0 1 1,-1 0 0,1 0-1,0 0 1,0 0-1,-1 0 1,1 0-1,0 0 1,-1 0 0,1 0-1,0 0 1,0 0-1,-1 0 1,1 0 0,0 0-1,0 0 1,-1 0-1,1 0 1,0 1-1,-1-1 1,-19 2 356,4 2-328,0 1 0,0 0 1,0 1-1,1 1 0,0 1 0,0 0 1,-21 16-1,3 0 207,-57 56 0,76-66-325,1 1 0,1 0 0,0 1 0,-16 28 0,23-36 0,1 0 0,0 1 0,1 0 0,0 0 0,0 0 0,1 0 0,0 1 0,0-1 0,1 0 0,1 1 0,0 16 0,0-23-3,1 0 1,-1 0-1,1 0 1,0 0-1,0 0 1,0 0-1,0 0 0,1-1 1,-1 1-1,1 0 1,-1-1-1,1 1 1,0-1-1,0 0 0,0 0 1,0 1-1,1-1 1,-1 0-1,4 1 1,-1 1-20,1-2 1,-1 1 0,1-1 0,0 0 0,0 0 0,0 0 0,0-1-1,1 0 1,5 0 0,6 0-157,-1-1 0,0-1-1,1-1 1,-1 0 0,0-1 0,18-6-1,-18 3-1100,-1 0 0,1-1 0,-1-1 0,23-15 0,21-25-7647,-17 3-5023</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0.975"/>
    </inkml:context>
    <inkml:brush xml:id="br0">
      <inkml:brushProperty name="width" value="0.025" units="cm"/>
      <inkml:brushProperty name="height" value="0.025" units="cm"/>
    </inkml:brush>
  </inkml:definitions>
  <inkml:trace contextRef="#ctx0" brushRef="#br0">95 1 16624,'0'0'8312,"-7"12"-6647,-11 23-492,2 1 0,-13 44 1,23-62-844,1 0 1,1 0 0,0 1 0,1 0 0,1 0-1,1 0 1,2 28 0,0-45-331,-1-1 0,1 1 0,-1-1 0,1 1 0,-1-1 0,1 1 0,0-1 0,0 1 0,0-1 0,0 0 0,0 0 0,0 1 0,0-1 0,0 0 0,0 0 0,0 0 0,1 0 0,-1 0 0,0 0 0,1-1 0,-1 1 0,1 0 0,-1-1 0,1 1 0,-1-1 0,1 1 0,0-1 0,-1 0 0,1 0 0,-1 1 0,1-1 0,0 0 0,-1-1 0,1 1 0,-1 0 0,1 0 0,-1-1 0,1 1 0,0-1 0,1 0 0,5-1 0,1-1 0,-1 1 0,1-2 0,-1 1 0,15-10 0,17-20 0,-33 26 0,-1 1 0,1 0 0,0 0 0,0 1 0,1 0 0,-1 0 0,1 1 0,16-7 0,-23 11 0,-1 0 0,1 1 0,-1-1 0,1 0 0,-1 0 0,1 0 0,-1 1 0,1-1 0,-1 0 0,1 0 0,-1 1 0,0-1 0,1 0 0,-1 1 0,0-1 0,1 1 0,-1-1 0,0 1 0,1-1 0,-1 0 0,0 1 0,0-1 0,0 1 0,1-1 0,-1 1 0,0-1 0,0 1 0,0-1 0,0 1 0,0-1 0,0 1 0,0-1 0,0 1 0,0-1 0,0 2 0,0 26 0,0-23 0,-21 167 0,21-171 0,0 0 0,0 0 0,0 0 0,0 0 0,0 0 0,0 0 0,0 0 0,0 0 0,1 0 0,-1 0 0,0 0 0,1 0 0,-1 0 0,0-1 0,1 1 0,-1 0 0,1 0 0,0 0 0,-1 0 0,1-1 0,-1 1 0,1 0 0,0-1 0,0 1 0,-1 0 0,1-1 0,0 1 0,0-1 0,2 1 0,-1 0 0,0-1 0,1 0 0,-1 0 0,0 0 0,1 0 0,-1 0 0,0-1 0,1 1 0,-1-1 0,0 0 0,1 1 0,1-2 0,5-2 0,0-1 0,0 0 0,-1 0 0,0 0 0,10-9 0,-5-1-1990,-8 3-3889,-2-2-7840</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1.833"/>
    </inkml:context>
    <inkml:brush xml:id="br0">
      <inkml:brushProperty name="width" value="0.025" units="cm"/>
      <inkml:brushProperty name="height" value="0.025" units="cm"/>
    </inkml:brush>
  </inkml:definitions>
  <inkml:trace contextRef="#ctx0" brushRef="#br0">149 119 8808,'5'-10'7175,"-1"3"-6115,18-39 2911,-15 7 1493,-7 39-5351,-1-1-1,1 0 0,0 0 0,-1 0 0,1 0 1,-1 0-1,1 0 0,-1 1 0,1-1 0,-1 0 1,0 0-1,1 1 0,-1-1 0,0 0 1,1 1-1,-1-1 0,0 1 0,0-1 0,0 1 1,0-1-1,0 1 0,1 0 0,-1-1 0,0 1 1,0 0-1,0 0 0,0 0 0,0-1 1,0 1-1,0 0 0,0 0 0,0 0 0,0 1 1,0-1-1,0 0 0,0 0 0,-1 1 0,-3 0 5,0-1 0,1 1 0,-1 1 0,0-1 0,1 1 0,-1 0 0,-4 2 0,0 3-53,0 1 0,0-1 0,0 2 0,1-1 0,1 1 0,0 0 0,0 0 0,0 1 1,-9 21-1,11-23-35,2 0 1,-1 0 0,1 0 0,0 0 0,1 0 0,0 1 0,1 0 0,-1-1 0,1 1 0,1 0-1,0-1 1,0 1 0,1 0 0,2 9 0,-3-16-30,1-1 0,0 0 0,-1 1 0,1-1 0,0 0 0,0 1 0,0-1 0,0 0 0,0 0 0,0 0 0,1 0 0,-1 0 0,0 0 0,1 0 0,-1-1 0,0 1 0,1 0 0,-1-1 0,1 1 0,-1-1 0,1 1 0,-1-1 0,1 0 0,-1 0 0,1 0 0,-1 0 0,1 0 0,-1 0 0,1 0 0,-1 0 0,1 0 0,0-1 0,1 0 0,3 0 0,-1 0 0,1-1 0,0 0 0,-1 0 0,0 0 0,1-1 0,8-5 0,3-6 0,-2-1 0,1-1 0,-2 0 0,0-1 0,-1 0 0,16-30 0,4-3 0,-33 50 0,0 0 0,0 0 0,0 0 0,0-1 0,0 1 0,0 0 0,0 0 0,0 0 0,0 0 0,0 0 0,1 0 0,-1-1 0,0 1 0,0 0 0,0 0 0,0 0 0,0 0 0,0 0 0,0 0 0,1 0 0,-1 0 0,0 0 0,0 0 0,0 0 0,0 0 0,0 0 0,0 0 0,1 0 0,-1 0 0,0 0 0,0 0 0,0 0 0,0 0 0,0 0 0,1 0 0,-1 0 0,0 0 0,0 0 0,0 0 0,0 0 0,0 0 0,0 0 0,1 0 0,-1 0 0,0 0 0,0 0 0,0 0 0,0 0 0,0 1 0,0-1 0,0 0 0,1 0 0,-1 0 0,0 0 0,0 0 0,0 0 0,0 0 0,0 1 0,0-1 0,0 0 0,0 0 0,0 0 0,0 0 0,0 0 0,0 1 0,0-1 0,0 0 0,3 19 0,-2 29 0,-1-44 0,-1 28 0,1 26 0,1-57 0,-1 0 0,0 0 0,0-1 0,0 1 0,0 0 0,1 0 0,-1-1 0,0 1 0,1 0 0,-1-1 0,0 1 0,1-1 0,-1 1 0,1 0 0,-1-1 0,1 1 0,0-1 0,-1 1 0,1-1 0,-1 1 0,1-1 0,0 0 0,-1 1 0,1-1 0,0 0 0,-1 1 0,1-1 0,0 0 0,0 0 0,0 0 0,30-5 0,24-23 0,163-150 0,-215 176 0,0 0 0,-1 0 0,1 0 0,0 1 0,0-1 0,0 1 0,0 0 0,1-1 0,-1 1 0,5 0 0,-7 1 0,0 0 0,-1 0 0,1 0 0,0 1 0,0-1 0,0 0 0,0 1 0,-1-1 0,1 1 0,0-1 0,0 1 0,-1-1 0,1 1 0,0-1 0,-1 1 0,1 0 0,-1-1 0,1 1 0,-1 0 0,1 0 0,-1-1 0,1 1 0,-1 0 0,0 0 0,1 0 0,-1-1 0,0 1 0,0 0 0,0 0 0,0 0 0,0 0 0,0 0 0,0 0 0,0-1 0,0 1 0,0 0 0,0 0 0,-1 1 0,1 22 0,-2 1 0,-5 24 0,-3 43 0,10-92 1,0 1 1,0-1-1,0 1 1,0-1-1,0 1 1,0-1-1,0 1 1,0-1-1,0 1 1,1-1-1,-1 1 0,0-1 1,0 1-1,0-1 1,1 0-1,-1 1 1,0-1-1,1 0 1,-1 1-1,0-1 1,1 1-1,-1-1 0,0 0 1,1 0-1,-1 1 1,1-1-1,-1 0 1,1 0-1,-1 0 1,1 1-1,-1-1 1,0 0-1,2 0 0,20-2 49,18-16-544,-15-2-2620,-1-3-3851,2-5-4726</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2.376"/>
    </inkml:context>
    <inkml:brush xml:id="br0">
      <inkml:brushProperty name="width" value="0.025" units="cm"/>
      <inkml:brushProperty name="height" value="0.025" units="cm"/>
    </inkml:brush>
  </inkml:definitions>
  <inkml:trace contextRef="#ctx0" brushRef="#br0">108 80 19538,'0'0'4084,"-8"1"-229,2 0-3567,1 0 1,-1 0 0,1 0 0,-1 1 0,1 0 0,0 0-1,0 1 1,0-1 0,0 1 0,0 0 0,-5 4 0,8-4-206,-1-1-1,0 1 1,1-1 0,-1 1 0,1 0 0,0 0 0,0 0 0,0 1 0,0-1 0,1 0 0,-1 1 0,1-1 0,0 1 0,0-1 0,0 1-1,0-1 1,1 1 0,-1 0 0,1 0 0,0-1 0,1 6 0,-1-8-83,1 0 1,0 1-1,-1-1 1,1 0-1,0 1 1,0-1-1,0 0 0,0 0 1,0 0-1,0 0 1,0 0-1,0 0 0,0 0 1,0 0-1,1 0 1,-1-1-1,0 1 1,1 0-1,-1-1 0,1 1 1,-1-1-1,0 1 1,1-1-1,-1 0 1,1 0-1,-1 0 0,1 1 1,2-2-1,56 1-23,-42-1-19,-13 1-63,0 0 1,1 0 0,-1 0-1,0 1 1,0 0 0,0 0-1,0 0 1,0 0 0,0 1 0,0 0-1,0 0 1,5 3 0,-8-2 95,1-1 1,0 1 0,0 0 0,-1 0 0,0 1 0,1-1 0,-1 0-1,-1 1 1,1-1 0,0 1 0,-1 0 0,0 0 0,0-1-1,0 1 1,0 0 0,0 7 0,1 14 105,-1 1-1,-1-1 1,-1 1 0,-2-1 0,0 0-1,-2 0 1,0 0 0,-2-1 0,-1 1-1,-1-1 1,-1-1 0,-1 0 0,-1-1-1,-1 0 1,-30 39 0,43-60-97,-1 1 0,0-1 0,1 0 0,-1 0 0,0 0 0,0 0 0,0 0 0,0-1 0,0 1 0,0 0 0,0 0 0,0 0 0,0-1 0,0 1 0,0-1 0,0 1 0,-1-1 0,1 1 0,0-1 0,-2 1 0,2-2 0,0 1 0,1-1 0,-1 1 0,0-1 0,1 1 0,-1-1 0,1 1 0,-1-1 0,1 0 0,-1 1 0,1-1 0,-1 0 0,1 0 0,0 1 0,0-1 0,-1 0 0,1 0 0,0 1 0,0-1 0,0 0 0,-1 0 0,1 1 0,0-2 0,2-61 0,-2 60 0,3-17 0,0 0 0,1 1 0,1 0 0,1 0 0,0 0 0,2 0 0,0 1 0,1 1 0,0-1 0,23-28 0,-12 22 0,0 1 0,2 0 0,0 2 0,2 1 0,0 1 0,35-21 0,-51 36 0,19-13 0,-1-1 0,40-34 0,-60 46 0,0 1 0,0-1 0,-1-1 0,0 1 0,0-1 0,0 0 0,-1 0 0,0-1 0,-1 1 0,1-1 0,-2 0 0,1 0 0,-1 0 0,0 0 0,1-10 0,-3 17 0,0 0 0,1 0 0,-1 0 0,0 0 0,0 0 0,0 0 0,0 0 0,0-1 0,0 1 0,-1 0 0,1 0 0,0 0 0,-1 0 0,1 0 0,0 0 0,-1 0 0,1 0 0,-1 0 0,1 0 0,-1 1 0,0-1 0,1 0 0,-1 0 0,0 0 0,0 1 0,-1-2 0,0 1 0,1 1 0,-1 0 0,0 0 0,1-1 0,-1 1 0,1 0 0,-1 0 0,0 0 0,1 1 0,-1-1 0,1 0 0,-1 1 0,0-1 0,1 1 0,-3 0 0,-2 2 0,1 0 0,0 0 0,-1 0 0,1 0 0,1 1 0,-1 0 0,0 0 0,-6 8 0,8-7 0,0 0 0,0 0 0,0 0 0,1 0 0,0 0 0,0 1 0,0-1 0,1 1 0,0-1 0,0 1 0,0 0 0,1 0 0,0-1 0,1 12 0,0-14 0,-1 0 0,1 1 0,0-1 0,0 0 0,1 1 0,-1-1 0,1 0 0,-1 0 0,1 0 0,0-1 0,0 1 0,1 0 0,-1-1 0,0 1 0,1-1 0,-1 0 0,1 0 0,0 0 0,0 0 0,0 0 0,0 0 0,0-1 0,0 0 0,0 1 0,6 0 0,48 5-838,-16-9-2899,18-11-6454</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3.342"/>
    </inkml:context>
    <inkml:brush xml:id="br0">
      <inkml:brushProperty name="width" value="0.025" units="cm"/>
      <inkml:brushProperty name="height" value="0.025" units="cm"/>
    </inkml:brush>
  </inkml:definitions>
  <inkml:trace contextRef="#ctx0" brushRef="#br0">136 426 5061,'5'-10'9806,"-2"6"-8417,17-42 3004,-19 43-3954,0 1-1,-1 0 1,1 0-1,-1-1 1,0 1-1,0 0 1,0-1-1,0 1 1,0 0 0,0 0-1,0-1 1,-2-3-1,1 5-316,0 0-1,0 0 0,0 0 0,0 0 1,0 0-1,0 0 0,0 0 1,0 1-1,0-1 0,0 0 1,-1 1-1,1-1 0,0 1 0,-1 0 1,1-1-1,0 1 0,-1 0 1,1 0-1,0-1 0,-1 1 1,1 0-1,0 1 0,-1-1 1,1 0-1,0 0 0,-1 0 0,1 1 1,0-1-1,-1 1 0,1-1 1,0 1-1,0 0 0,-2 0 1,-41 23 601,37-17-684,0-1 0,1 1 0,-1 0 0,2 1 0,-1-1 0,1 1 1,0 0-1,0 1 0,1-1 0,0 1 0,1 0 0,0 0 0,0 0 1,1 0-1,0 1 0,1-1 0,-1 18 0,2-25-30,0 0 0,0 0 1,0-1-1,0 1 0,0 0 0,1 0 0,-1 0 0,1 0 0,0-1 1,-1 1-1,1 0 0,0 0 0,0-1 0,0 1 0,0-1 0,0 1 1,0-1-1,1 1 0,-1-1 0,0 0 0,1 0 0,-1 1 0,1-1 1,-1 0-1,1 0 0,0 0 0,-1-1 0,1 1 0,0 0 0,0-1 1,-1 1-1,1-1 0,0 1 0,0-1 0,0 0 0,0 0 0,0 0 1,-1 0-1,4-1 0,2 1 33,0-1 0,-1 0 0,1 0 0,0-1 0,-1 0 0,1 0 0,-1 0 0,0-1 0,0 0 0,7-5 0,9-7-33,-2-2 0,0 0 1,-1-1-1,27-34 0,-35 38-10,-1-1 0,0 1 0,-1-2 0,0 0 0,-1 0-1,-1 0 1,9-30 0,-21 58 1,1-2 0,0 0 0,0 0 0,1 0 0,-3 15 0,6-24 0,0 0 0,-1 0 0,1 0 0,0 0 0,0 0 0,-1 0 0,1 1 0,0-1 0,0 0 0,0 0 0,0 0 0,1 0 0,-1 0 0,0 0 0,0 1 0,1-1 0,-1 0 0,1 0 0,-1 0 0,1 0 0,-1 0 0,1 0 0,-1 0 0,1 0 0,0-1 0,0 1 0,-1 0 0,1 0 0,0 0 0,0-1 0,0 1 0,0-1 0,0 1 0,0 0 0,0-1 0,0 0 0,0 1 0,0-1 0,0 0 0,0 1 0,1-1 0,-1 0 0,0 0 0,0 0 0,0 0 0,0 0 0,0 0 0,0 0 0,1 0 0,-1-1 0,0 1 0,0 0 0,0-1 0,1 0 0,6-2 0,-1 0 0,1 0 0,-1-1 0,0 0 0,0-1 0,9-7 0,1-4 0,0 0 0,-1-1 0,0-1 0,-2 0 0,0-1 0,15-29 0,-20 33 0,-2-1 0,0 0 0,0 0 0,-2-1 0,0 1 0,-1-1 0,-1 0 0,0-1 0,0-20 0,-23 71 0,-7 35 0,4 2 0,2 0 0,3 1 0,4 1 0,3 0 0,3 0 0,1 88 0,8-145 0,1-1 0,1 1 0,0-1 0,1 0 0,0 0 0,9 19 0,4 11 0,-18-44 0,0 0 0,1 0 0,-1 1 0,0-1 0,1 0 0,-1 0 0,0 0 0,1 0 0,-1 0 0,0 0 0,1 0 0,-1 0 0,0 0 0,1 0 0,-1-1 0,0 1 0,1 0 0,-1 0 0,0-1 0,1 1 0,-2-1 0,-9-5 0,0-1 0,1-1 0,0 1 0,0-2 0,1 1 0,0-1 0,0-1 0,1 0 0,0 0 0,1-1 0,0 1 0,1-2 0,0 1 0,-7-19 0,10 23 0,1-1 0,0 1 0,0-1 0,1 1 0,0-1 0,0 1 0,1-1 0,-1 0 0,2 0 0,-1 1 0,1-1 0,1 1 0,-1-1 0,1 1 0,0-1 0,1 1 0,0 0 0,0 0 0,0 0 0,1 0 0,0 1 0,1-1 0,-1 1 0,1 0 0,7-6 0,2-1-435,1 1 0,1 1 1,29-17-1,55-21-5272,-82 40 4120,40-17-10712</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4.260"/>
    </inkml:context>
    <inkml:brush xml:id="br0">
      <inkml:brushProperty name="width" value="0.025" units="cm"/>
      <inkml:brushProperty name="height" value="0.025" units="cm"/>
    </inkml:brush>
  </inkml:definitions>
  <inkml:trace contextRef="#ctx0" brushRef="#br0">1 15 13677,'0'9'9454,"0"11"-4069,3 68-2932,-2-28-1125,-1-59-1321,0 0-1,0 0 1,0 0-1,0-1 0,0 1 1,0 0-1,0 0 1,1 0-1,-1 0 1,0-1-1,0 1 0,1 0 1,-1 0-1,0-1 1,1 1-1,-1 0 1,1 0-1,-1-1 1,1 1-1,-1 0 0,1-1 1,0 1-1,-1-1 1,1 1-1,0-1 1,-1 1-1,1-1 0,0 1 1,-1-1-1,2 1 1,0-1 5,0 0 0,0 0 1,1 0-1,-1 0 0,0 0 0,0-1 1,0 1-1,0 0 0,0-1 1,0 0-1,4-1 0,2-2 13,0 0-1,0-1 1,0 0-1,11-10 1,37-46-25,-42 44 0,0 1 0,32-27 0,-46 43 0,0-1 0,0 1 0,1 0 0,-1-1 0,1 1 0,-1 0 0,0 0 0,1-1 0,-1 1 0,1 0 0,-1 0 0,0 0 0,1-1 0,-1 1 0,1 0 0,-1 0 0,1 0 0,-1 0 0,1 0 0,-1 0 0,1 0 0,-1 0 0,1 0 0,-1 0 0,1 0 0,-1 0 0,0 1 0,1-1 0,-1 0 0,1 0 0,-1 0 0,1 1 0,-1-1 0,8 18 0,-7 38 0,-1-38 0,0-16 0,0 1 0,0-1 0,0 0 0,0 0 0,1 0 0,-1 0 0,1 0 0,-1 0 0,1 0 0,0-1 0,0 1 0,0 0 0,0 0 0,0 0 0,0-1 0,0 1 0,1 0 0,-1-1 0,0 0 0,3 2 0,-3-2 0,1-1 0,0 1 0,-1-1 0,1 1 0,-1-1 0,1 0 0,0 0 0,-1 0 0,1 0 0,0 0 0,-1 0 0,1 0 0,0-1 0,-1 1 0,1-1 0,0 1 0,-1-1 0,1 1 0,1-2 0,9-5 0,-1 0 0,0-1 0,0 0 0,15-16 0,-24 22 0,26-26 0,-21 19 0,1 1 0,0-1 0,1 1 0,-1 1 0,2 0 0,-1 0 0,1 1 0,0 0 0,0 0 0,11-3 0,-20 9 0,0 0 0,0 0 0,-1 0 0,1 1 0,0-1 0,0 0 0,0 1 0,-1-1 0,1 1 0,0-1 0,0 1 0,-1-1 0,1 1 0,0 0 0,-1-1 0,1 1 0,-1 0 0,1-1 0,-1 1 0,1 0 0,-1 0 0,1-1 0,-1 1 0,0 0 0,1 0 0,-1 0 0,0 0 0,0 0 0,0-1 0,0 1 0,0 0 0,0 0 0,0 0 0,0 0 0,0 0 0,0 0 0,-1 1 0,-2 40 0,0-28 3,-1-1 1,-1 1-1,-8 14 0,3-2-299,11-34-6096,-3-3 2807,0 1-990,1-21-12300</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4.590"/>
    </inkml:context>
    <inkml:brush xml:id="br0">
      <inkml:brushProperty name="width" value="0.025" units="cm"/>
      <inkml:brushProperty name="height" value="0.025" units="cm"/>
    </inkml:brush>
  </inkml:definitions>
  <inkml:trace contextRef="#ctx0" brushRef="#br0">1 1 14606,'0'0'18161</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5.616"/>
    </inkml:context>
    <inkml:brush xml:id="br0">
      <inkml:brushProperty name="width" value="0.025" units="cm"/>
      <inkml:brushProperty name="height" value="0.025" units="cm"/>
    </inkml:brush>
  </inkml:definitions>
  <inkml:trace contextRef="#ctx0" brushRef="#br0">16 48 9353,'0'0'7420,"1"10"-4831,-9 317 4548,-1 4-3010,11-329-3047,2-13-555,1-19-101,2-84-387,4 0 1,47-206-1,-54 306-37,0 1 0,1 0 0,0-1 0,13-21 0,-16 32 0,-1 0 0,1 1 0,0-1 0,0 0 0,0 1 0,0 0 0,1 0 0,-1-1 0,1 1 0,-1 0 0,1 1 0,0-1 0,0 0 0,-1 1 0,1 0 0,0 0 0,0 0 0,1 0 0,-1 0 0,0 0 0,0 1 0,0-1 0,0 1 0,1 0 0,-1 0 0,6 1 0,-6 0 0,-1 0 0,1 0 0,0 0 0,-1 1 0,1-1 0,-1 1 0,1 0 0,-1 0 0,0-1 0,0 1 0,0 1 0,0-1 0,0 0 0,0 0 0,0 1 0,-1-1 0,1 1 0,-1-1 0,0 1 0,0 0 0,0 0 0,0-1 0,0 1 0,-1 0 0,1 0 0,-1 3 0,2 5 0,-1 1 0,0-1 0,-1 0 0,0 0 0,-4 20 0,2-19 0,-2-1 0,0 0 0,0 1 0,-1-1 0,0-1 0,-1 1 0,0-1 0,-1 0 0,-12 14 0,15-18 0,-1-1 0,0 1 0,0-1 0,-1 0 0,1-1 0,-1 1 0,0-1 0,-1 0 0,1-1 0,0 1 0,-1-1 0,0 0 0,0-1 0,0 0 0,0 0 0,-12 2 0,18-4-96,-1 0-1,1 0 1,0 0 0,-1 0 0,1 0-1,0 0 1,-1-1 0,1 1 0,0 0-1,-1 0 1,1-1 0,0 1 0,0-1-1,-1 0 1,1 1 0,0-1-1,0 0 1,0 1 0,0-1 0,0 0-1,0 0 1,0 0 0,0 0 0,0 0-1,1 0 1,-1 0 0,0 0 0,0-1-1,1 1 1,-1 0 0,1 0-1,-1-1 1,1 1 0,0 0 0,-1 0-1,1-1 1,0-2 0,0 2-119,0 1 0,1-1 0,-1 0 0,0 0 0,1 0 0,-1 1 0,1-1 0,0 0 0,0 1 0,-1-1 0,1 0 0,0 1 0,0-1 0,1 1 0,-1-1 0,0 1 0,0 0 0,1 0 0,-1-1 0,1 1 0,-1 0 0,1 0 0,-1 0 0,1 1 0,0-1 0,-1 0 0,4 0 0,17-5-4905,5 0-1318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7.932"/>
    </inkml:context>
    <inkml:brush xml:id="br0">
      <inkml:brushProperty name="width" value="0.025" units="cm"/>
      <inkml:brushProperty name="height" value="0.025" units="cm"/>
    </inkml:brush>
  </inkml:definitions>
  <inkml:trace contextRef="#ctx0" brushRef="#br0">0 6 14446,'0'0'10345,"49"0"-8551,-24 0-449,1 0-608,5 0-513,-1-1-160,2-2-224,-5 2-1473,-6 1-1218,-9 0-1217</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6.269"/>
    </inkml:context>
    <inkml:brush xml:id="br0">
      <inkml:brushProperty name="width" value="0.025" units="cm"/>
      <inkml:brushProperty name="height" value="0.025" units="cm"/>
    </inkml:brush>
  </inkml:definitions>
  <inkml:trace contextRef="#ctx0" brushRef="#br0">67 445 7239,'0'0'21369,"-10"13"-20280,-28 42-315,35-51-712,1 1 0,-1-1 0,1 1 0,1-1 0,-1 1 0,1 0 0,-1 0-1,1-1 1,1 1 0,-1 0 0,1 0 0,0 0 0,0 0 0,0 0-1,1 0 1,1 7 0,-2-11-56,1 1 0,0-1 0,-1 0 0,1 0 0,0 0 0,0 0 0,-1 0 0,1 0 0,0 0 0,0 0 0,0 0 1,0 0-1,0-1 0,1 1 0,-1 0 0,0-1 0,0 1 0,0-1 0,0 1 0,1-1 0,-1 1 0,0-1 0,1 0 0,-1 0 0,0 0 0,1 0 0,-1 0 0,0 0 0,1 0 0,-1 0 0,0 0 0,0 0 0,1-1 0,-1 1 0,0-1 0,3 0 0,2-1 16,0 0-1,0 0 1,0 0-1,0-1 1,0 0-1,8-6 1,0-3 0,0-1 1,-1-1 0,-1 0-1,0 0 1,-1-1-1,-1-1 1,0 0 0,-2 0-1,1-1 1,-2 0-1,0 0 1,6-29-1,-25 152-379,9-89 361,-6 49-3,8-61-1,1 0 1,0-1-1,0 1 1,0 0-1,1 0 1,-1-1-1,1 1 1,0 0-1,1-1 1,2 7-1,-4-10 2,0 0 0,1 0 0,-1 0 0,1-1-1,-1 1 1,1 0 0,0 0 0,-1-1 0,1 1-1,0 0 1,0-1 0,-1 1 0,1-1 0,0 1-1,0-1 1,0 0 0,-1 1 0,1-1-1,0 0 1,0 1 0,0-1 0,0 0 0,0 0-1,0 0 1,0 0 0,1 0 0,1 0 5,-1-1 1,0 0-1,0 1 0,0-1 1,1 0-1,-1 0 1,0-1-1,0 1 1,-1 0-1,4-3 0,36-43 114,-22 17-94,0-1-1,-2-1 0,-2-1 0,-1 0 1,-1-1-1,10-45 0,-3-10 10,10-117 1,-75 397 352,42-158-385,2-1 0,2 1 0,1-1 0,1 1-1,2-1 1,17 63 0,-19-85-4,-2-3 0,10 43 0,-11-50 0,0 0 0,0 0 0,0 0 0,0 0 0,0 0 0,-1 0 0,1 0 0,0 0 0,0 0 0,0 0 0,0 0 0,0 0 0,0 0 0,0 0 0,0 0 0,0 0 0,0 0 0,-1 1 0,1-1 0,0 0 0,0 0 0,0 0 0,0 0 0,0 0 0,0 0 0,0 0 0,0 0 0,0 0 0,0 0 0,0 0 0,0 0 0,0 1 0,0-1 0,0 0 0,0 0 0,-13-29 0,-66-146 0,33 82 0,46 92 0,-1 1 0,1-1 0,-1 0 0,1 0 0,-1 0 0,1 0 0,-1 1 0,1-1 0,-1 0 0,1 0 0,0 0 0,0 0 0,0 0 0,-1 0 0,1 0 0,0 0 0,0 0 0,0 0 0,1 0 0,-1 0 0,0 0 0,0 0 0,0 0 0,1 0 0,-1 0 0,0 0 0,1 1 0,-1-1 0,1 0 0,-1 0 0,1 0 0,-1 0 0,1 1 0,0-1 0,-1 0 0,1 1 0,0-1 0,0 0 0,0 1 0,-1-1 0,1 1 0,0-1 0,0 1 0,0 0 0,0-1 0,1 1 0,5-1 0,1 0 0,-1 0 0,1 1 0,-1 0 0,11 2 0,4-1 0,-5-1-33,8 1-1316,-1-2 0,0-1 0,28-5 0,-3-6-7860</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7.028"/>
    </inkml:context>
    <inkml:brush xml:id="br0">
      <inkml:brushProperty name="width" value="0.025" units="cm"/>
      <inkml:brushProperty name="height" value="0.025" units="cm"/>
    </inkml:brush>
  </inkml:definitions>
  <inkml:trace contextRef="#ctx0" brushRef="#br0">1 0 18065,'3'33'4164,"-3"6"-1890,0 6 609,3 2-1314,1-3-608,6-6-448,1-9-385,6-13-192,-1-11-1153,-2-5-1314,-2-21-1312,-7-10-1763,-5-11-6725</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7.355"/>
    </inkml:context>
    <inkml:brush xml:id="br0">
      <inkml:brushProperty name="width" value="0.025" units="cm"/>
      <inkml:brushProperty name="height" value="0.025" units="cm"/>
    </inkml:brush>
  </inkml:definitions>
  <inkml:trace contextRef="#ctx0" brushRef="#br0">28 3 9001,'0'0'20723,"-28"5"-20723,47-4-512,8-1-1666,6 0-1154,2 0-960,1-9-2274</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7.683"/>
    </inkml:context>
    <inkml:brush xml:id="br0">
      <inkml:brushProperty name="width" value="0.025" units="cm"/>
      <inkml:brushProperty name="height" value="0.025" units="cm"/>
    </inkml:brush>
  </inkml:definitions>
  <inkml:trace contextRef="#ctx0" brushRef="#br0">78 1 4708,'1'8'7293,"0"-1"-6375,0-1 1,-1 1-1,0 0 1,0 0 0,-1 0-1,0 0 1,0-1-1,0 1 1,-1 0 0,0-1-1,-1 1 1,1-1-1,-7 12 1,5-12-509,-1 1 1,0-1-1,0 0 1,0 0-1,0-1 1,-1 0-1,0 0 1,-12 8-1,37-12-903,-1 0-1,1 1 1,-1 1 0,0 0-1,1 2 1,-2 0 0,1 1-1,-1 1 1,0 1-1,0 0 1,16 11 0,-31-18 556,1 1 0,-1-1 0,0 1 0,0 0 0,0 0 0,0-1 0,-1 1-1,1 1 1,0-1 0,-1 0 0,1 0 0,-1 1 0,0-1 0,0 0 0,0 1 0,0-1 0,0 1 0,-1 0 0,1-1 0,-1 1 0,1-1 0,-1 1 0,0 0 0,0 2 0,-1 0 186,-1-1 0,1 0-1,-1 1 1,0-1 0,0 0 0,0 0 0,0 0 0,-1 0 0,1 0-1,-1-1 1,0 1 0,0-1 0,-4 3 0,-3 3 258,0-1 1,-1 0-1,1-1 1,-1 0-1,-1-1 0,1 0 1,-1 0-1,0-2 1,-17 5-1,27-8-601,0 0 0,0-1 0,-1 1-1,1-1 1,0 0 0,0 0 0,0 1 0,-1-2 0,1 1-1,0 0 1,0 0 0,0-1 0,0 1 0,-1-1 0,1 1-1,0-1 1,0 0 0,0 0 0,0 0 0,0 0 0,1 0 0,-1-1-1,0 1 1,0 0 0,1-1 0,-1 0 0,1 1 0,-2-3-1,2 1-328,0 0 0,1 1 0,-1-1 0,1 0 0,-1 0 0,1 0 0,0 0 0,1 0 0,-1 1 0,0-1 0,1 0 0,-1 0 0,1 0 0,0 1 0,0-1 0,0 0 0,0 1 0,1-1 0,-1 1 0,1-1 0,-1 1 0,3-3 0,13-17-17738</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8.072"/>
    </inkml:context>
    <inkml:brush xml:id="br0">
      <inkml:brushProperty name="width" value="0.025" units="cm"/>
      <inkml:brushProperty name="height" value="0.025" units="cm"/>
    </inkml:brush>
  </inkml:definitions>
  <inkml:trace contextRef="#ctx0" brushRef="#br0">0 1 3651,'0'0'32</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8.458"/>
    </inkml:context>
    <inkml:brush xml:id="br0">
      <inkml:brushProperty name="width" value="0.025" units="cm"/>
      <inkml:brushProperty name="height" value="0.025" units="cm"/>
    </inkml:brush>
  </inkml:definitions>
  <inkml:trace contextRef="#ctx0" brushRef="#br0">216 436 4676,'0'0'1533,"2"-10"4638,5-36-1772,-7 44-4205,1 1 1,-1-1 0,0 0-1,1 0 1,-1 1 0,0-1-1,0 0 1,0 0 0,0 0-1,0 1 1,-1-1 0,1 0-1,-1 0 1,1 1 0,-1-1-1,1 0 1,-1 1 0,0-1-1,0 1 1,0-1 0,0 1-1,0-1 1,0 1 0,0 0-1,0-1 1,-1 1 0,1 0-1,0 0 1,-1 0 0,1 0-1,-1 0 1,1 0 0,-1 0-1,0 1 1,1-1 0,-1 1-1,0-1 1,0 1 0,1-1-1,-1 1 1,0 0 0,0 0-1,1 0 1,-1 0 0,0 0-1,-3 1 1,-1 0 20,0 0-1,0 0 0,0 0 1,0 1-1,0 0 1,0 0-1,0 1 1,1 0-1,-1 0 1,1 0-1,-7 5 1,2 3-115,0-1 0,1 2 0,0-1 0,1 2 0,1-1 0,-1 1 0,2 0 0,0 0 0,1 1 1,0-1-1,1 1 0,0 0 0,1 1 0,1-1 0,-1 22 0,2-34-93,1-1-1,0 0 1,0 1-1,0-1 1,0 1 0,0-1-1,0 1 1,0-1-1,0 1 1,0-1-1,1 0 1,-1 1 0,1-1-1,-1 1 1,1-1-1,-1 0 1,1 0 0,0 1-1,0-1 1,0 0-1,0 0 1,0 0-1,0 0 1,0 0 0,0 0-1,0 0 1,0 0-1,0 0 1,1 0-1,-1-1 1,0 1 0,0-1-1,1 1 1,-1-1-1,1 1 1,-1-1-1,1 0 1,-1 1 0,0-1-1,1 0 1,-1 0-1,1 0 1,-1 0-1,1 0 1,1-1 0,3 0 65,1-1 0,-1 0 0,0 0 1,1-1-1,-1 1 0,-1-1 0,1-1 1,0 1-1,7-7 0,14-13 54,-2-1 0,0-2 0,-2-1 0,-1 0 0,-1-2 0,-1 0 0,17-36 0,-22 38-56,-2-1 0,-1-1 0,-2 0 0,0-1 0,-2 0 1,-1 0-1,-2-1 0,3-41 0,-8 69-70,0 1 0,1-1 0,-1 0 0,0 1 0,-1-1 0,1 0 0,0 0 0,-1 1 0,1-1 0,-1 1 0,0-1 0,-1-3 0,1 6 0,1 1 0,-1-1 0,0 0 0,1 0 0,-1 0 0,1 0 0,-1 0 0,1 0 0,-1 1 0,1-1 0,-1 0 0,1 0 0,-1 1 0,1-1 0,-1 0 0,1 1 0,-1-1 0,1 1 0,-1-1 0,1 1 0,0-1 0,-1 1 0,1-1 0,0 1 0,-1-1 0,1 1 0,0-1 0,0 1 0,0-1 0,-1 1 0,1 0 0,-6 13 0,0 0 0,-8 28 0,0 27 0,2-1 0,4 2 0,0 80 0,8-143 0,1 0 0,-1 1 0,1-1 0,0 0 0,1 0 0,0 0 0,0 0 0,4 10 0,-5-15 0,0-1 0,0 1 0,0 0 0,0-1 0,0 1 0,0-1 0,1 0 0,-1 1 0,0-1 0,1 0 0,-1 0 0,1 0 0,0 0 0,-1 0 0,1 0 0,0 0 0,-1 0 0,1-1 0,0 1 0,0-1 0,-1 1 0,1-1 0,0 0 0,0 0 0,0 1 0,0-1 0,0-1 0,0 1 0,-1 0 0,1 0 0,0-1 0,0 1 0,0-1 0,-1 1 0,1-1 0,0 0 0,3-2 0,-3 2-118,0 0 0,-1 0 0,1-1-1,0 1 1,0-1 0,-1 0 0,1 1 0,-1-1 0,1 0-1,-1 0 1,0 0 0,0 0 0,0 0 0,0 0 0,0 0-1,0 0 1,0-1 0,0-3 0,3-28-5650,-3-3-7231</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2.507"/>
    </inkml:context>
    <inkml:brush xml:id="br0">
      <inkml:brushProperty name="width" value="0.025" units="cm"/>
      <inkml:brushProperty name="height" value="0.025" units="cm"/>
    </inkml:brush>
  </inkml:definitions>
  <inkml:trace contextRef="#ctx0" brushRef="#br0">36 189 11147,'-5'31'8561,"7"-6"-4475,-1-24-4000,-1 0 0,0 0 0,1 0 0,-1 0 1,1-1-1,-1 1 0,1 0 0,0 0 0,-1-1 1,1 1-1,0 0 0,-1-1 0,1 1 0,0-1 0,0 1 1,0-1-1,-1 1 0,1-1 0,0 1 0,2-1 1,-1 1 70,1-1 1,-1 0 0,1 0-1,0 0 1,-1 0 0,1 0-1,-1 0 1,1-1 0,0 0-1,4-1 1,1-2 41,0 0 0,0 0 0,0-1 0,0 0 0,-1-1 0,1 0 0,-2 0 0,1 0 1,-1-1-1,0 0 0,0 0 0,0-1 0,4-8 0,-4 7-53,-1-1 0,1 0 0,-2 0 0,1-1 0,-1 1 0,-1-1 0,0 1 0,-1-1 0,0 0 0,1-17 0,-3 26-135,0 1-1,0 0 0,0 0 1,0-1-1,0 1 0,0 0 1,0-1-1,-1 1 0,1 0 1,0-1-1,-1 1 0,1 0 1,-1 0-1,0 0 1,1-1-1,-1 1 0,0 0 1,0 0-1,1 0 0,-1 0 1,0 0-1,0 0 0,0 1 1,0-1-1,-2-1 0,1 1 12,0 1-1,0 0 0,0-1 1,0 1-1,0 0 1,0 0-1,-1 0 0,1 0 1,0 0-1,0 1 1,0-1-1,0 1 0,0-1 1,-3 2-1,-3 2 27,1-1 0,-1 1-1,1 0 1,-1 1 0,1 0 0,1 0-1,-8 7 1,2 1-44,1 1 0,0 0 1,1 0-1,0 1 0,2 0 1,-1 1-1,2 0 0,0 0 0,1 1 1,1 0-1,0 0 0,1 0 0,1 0 1,-1 25-1,4-41-3,0 0 0,0 0 1,0 0-1,0 0 0,1 1 0,-1-1 0,0 0 1,0 0-1,1 0 0,-1 0 0,1 0 0,-1 0 0,1 0 1,0 0-1,-1 0 0,1 0 0,0 0 0,0 0 1,-1 0-1,1-1 0,0 1 0,0 0 0,0-1 1,0 1-1,0 0 0,1 0 0,2 0 3,-1 0-1,0 0 1,1 0-1,-1-1 1,1 1-1,-1-1 1,1 0 0,6 0-1,4-2-83,0 0 0,-1-1 0,23-7 0,51-27-6583,-49 16-1280</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3.069"/>
    </inkml:context>
    <inkml:brush xml:id="br0">
      <inkml:brushProperty name="width" value="0.025" units="cm"/>
      <inkml:brushProperty name="height" value="0.025" units="cm"/>
    </inkml:brush>
  </inkml:definitions>
  <inkml:trace contextRef="#ctx0" brushRef="#br0">207 32 5765,'0'0'20265,"-9"-6"-17841,3 2-2130,-1 0 1,1 1 0,-1 0-1,1 0 1,-1 1 0,-9-3-1,13 4-222,0 1 0,-1 0 1,1-1-1,0 1 0,0 1 0,-1-1 0,1 0 0,0 1 0,-1-1 0,1 1 0,0 0 0,0 0 1,0 1-1,0-1 0,0 0 0,0 1 0,0 0 0,0 0 0,1 0 0,-4 3 0,-2 3-28,1 0-1,0 1 0,0 0 1,1 0-1,0 1 0,1 0 1,0 0-1,0 0 0,1 0 1,1 1-1,0 0 0,0 0 1,1 0-1,0 0 0,1 0 1,0 21-1,1-31-46,0 1 0,1-1 0,-1 1-1,0-1 1,0 0 0,1 1 0,-1-1 0,1 1 0,-1-1 0,1 0-1,0 1 1,-1-1 0,1 0 0,0 0 0,0 0 0,0 1 0,0-1 0,0 0-1,0 0 1,0 0 0,0-1 0,1 1 0,-1 0 0,0 0 0,0-1-1,3 2 1,0-1-34,1 0-1,0 0 1,-1 0-1,1 0 1,0-1 0,-1 0-1,1 0 1,7-1-1,3-1-347,1-1-1,-2 0 1,1-1 0,22-10-1,-23 8-2352,-1-1-1,1-1 0,21-17 1,-3-2-7661</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3.644"/>
    </inkml:context>
    <inkml:brush xml:id="br0">
      <inkml:brushProperty name="width" value="0.025" units="cm"/>
      <inkml:brushProperty name="height" value="0.025" units="cm"/>
    </inkml:brush>
  </inkml:definitions>
  <inkml:trace contextRef="#ctx0" brushRef="#br0">81 0 8232,'0'0'15951,"-4"10"-13709,-6 23-1359,2 0-1,1 1 1,2 0 0,2 0 0,0 48-1,1-36-909,-36-258 1100,39 223-1073,-2-9 0,1 0 0,0 0 0,0 0 0,1 0 0,-1-1 0,0 1 0,1 0 0,-1 0 0,1 0 0,-1 0 0,1 0 0,0 0 0,0-1 0,0 1 0,0 0 0,0-1 0,0 1 0,0-1 0,1 1 0,-1-1 0,1 1 0,-1-1 0,1 0 0,-1 0 0,1 0 0,0 0 0,-1 0 0,1 0 0,0 0 0,0-1 0,0 1 0,0 0 0,3 0 0,3 0 0,1 0 0,-1 0 0,1-1 0,-1 0 0,0-1 0,1 1 0,-1-2 0,0 1 0,1-1 0,-1 0 0,0-1 0,0 0 0,0 0 0,-1-1 0,1 0 0,-1 0 0,0 0 0,0-1 0,-1-1 0,1 1 0,-1-1 0,0 0 0,0 0 0,-1-1 0,0 1 0,0-1 0,-1 0 0,0-1 0,0 1 0,0-1 0,-1 0 0,4-15 0,-34 54 0,19-20 0,1 1 0,1-1 0,0 1 0,1 0 0,0 1 0,1-1 0,0 1 0,1 0 0,0 0 0,-1 15 0,4-27-4,0-1-1,0 1 1,0 0-1,0 0 1,0-1 0,1 1-1,-1 0 1,0-1 0,0 1-1,0 0 1,1-1-1,-1 1 1,0 0 0,1-1-1,-1 1 1,0 0 0,1-1-1,-1 1 1,1-1-1,-1 1 1,1-1 0,-1 1-1,1-1 1,-1 1 0,1-1-1,0 0 1,-1 1-1,1-1 1,0 0 0,-1 1-1,1-1 1,0 0 0,0 0-1,31-4-524,26-23-2167,26-40-14963,-59 44 10473</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3.989"/>
    </inkml:context>
    <inkml:brush xml:id="br0">
      <inkml:brushProperty name="width" value="0.025" units="cm"/>
      <inkml:brushProperty name="height" value="0.025" units="cm"/>
    </inkml:brush>
  </inkml:definitions>
  <inkml:trace contextRef="#ctx0" brushRef="#br0">73 83 5221,'0'0'23505,"-10"5"-22470,4-2-841,-1 0-1,1 1 0,0 0 0,0 0 0,-6 5 0,10-8-152,1 1 0,-1-1 1,1 0-1,-1 1 0,1 0 0,0-1 0,-1 1 0,1-1 0,0 1 1,0 0-1,0 0 0,1 0 0,-1 0 0,0 0 0,1 0 1,-1 0-1,1 0 0,-1 0 0,1 0 0,0 0 0,0 0 0,0 0 1,0 0-1,1 0 0,-1 0 0,0 0 0,1 0 0,-1 0 1,1 0-1,1 3 0,-1-4-32,0-1-1,0 1 1,-1 0 0,1-1 0,0 1 0,0-1-1,0 1 1,0-1 0,0 0 0,0 1 0,0-1-1,0 0 1,0 0 0,0 0 0,0 0 0,0 0-1,0 0 1,0 0 0,0 0 0,0 0 0,0 0-1,0 0 1,0 0 0,0-1 0,0 1-1,0-1 1,0 1 0,0 0 0,-1-1 0,1 1-1,0-1 1,0 0 0,0 1 0,-1-1 0,2-1-1,29-23 114,-20 14-226,-1 0 1,0-1 0,12-21-1,-18 27 105,0-1 0,-1 1-1,0-1 1,0 1 0,-1-1 0,0 0 0,0 0-1,0 0 1,0-14 0,-17 43 538,7-8-539,1 1 0,0 0 0,1 0 0,1 1 0,1 0 0,0 0 0,0 0 0,-1 27 0,5-42-12,1 0 0,-1 0 1,0 0-1,0 0 0,1 0 0,-1-1 1,1 1-1,-1 0 0,1 0 0,-1 0 1,1-1-1,-1 1 0,1 0 0,0-1 0,-1 1 1,1 0-1,0-1 0,-1 1 0,1-1 1,0 1-1,0-1 0,0 1 0,0-1 1,0 0-1,-1 1 0,1-1 0,0 0 0,0 0 1,0 0-1,0 0 0,0 1 0,0-1 1,0-1-1,0 1 0,0 0 0,0 0 1,0 0-1,-1 0 0,1-1 0,0 1 0,0 0 1,0-1-1,1 0 0,3 0-313,0 0 0,-1-1 0,1 1 0,0-1 0,-1-1 0,1 1 0,6-5 0,13-16-5525,2-5-3087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8.291"/>
    </inkml:context>
    <inkml:brush xml:id="br0">
      <inkml:brushProperty name="width" value="0.025" units="cm"/>
      <inkml:brushProperty name="height" value="0.025" units="cm"/>
    </inkml:brush>
  </inkml:definitions>
  <inkml:trace contextRef="#ctx0" brushRef="#br0">22 7 10602,'0'0'17136,"74"10"-16559,-48-18-417,0 4-96,-5 0-641,-3 4-1633,-8 0-1665,-5 0-1763</inkml:trace>
  <inkml:trace contextRef="#ctx0" brushRef="#br0" timeOffset="1">0 151 7239,'0'0'17072,"71"13"-16752,-38-23-192,0 1-96,2 1-768,-2 2-2627,-5 0-2307,-2 0-4900</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4.320"/>
    </inkml:context>
    <inkml:brush xml:id="br0">
      <inkml:brushProperty name="width" value="0.025" units="cm"/>
      <inkml:brushProperty name="height" value="0.025" units="cm"/>
    </inkml:brush>
  </inkml:definitions>
  <inkml:trace contextRef="#ctx0" brushRef="#br0">110 1 18802,'-10'6'4585,"-57"33"1110,34-20-2302,50-28-3101,-9 4-433,1 0-1,0 1 1,0 0 0,0 0 0,0 1-1,1 0 1,-1 1 0,1 0 0,0 1-1,-1-1 1,1 2 0,16 0 0,-25 0 141,1 1 1,-1-1 0,0 0 0,1 1 0,-1-1 0,0 1 0,0 0 0,0-1 0,1 1 0,-1 0-1,0 0 1,0-1 0,0 1 0,0 0 0,0 0 0,-1 0 0,1 0 0,0 1 0,0-1 0,-1 0-1,1 0 1,0 0 0,-1 1 0,1-1 0,-1 0 0,0 0 0,1 1 0,-1-1 0,0 0-1,0 1 1,0-1 0,0 0 0,0 1 0,0-1 0,0 0 0,0 1 0,-1-1 0,0 2 0,1 1 146,-1 1 1,0-1 0,-1 1 0,1-1-1,-1 1 1,0-1 0,0 0 0,0 0-1,0 0 1,-4 4 0,-5 5-75,-1-1 1,-26 19-1,34-27-76,-1-1-1,0 0 1,0 0-1,0-1 1,-1 0 0,1 1-1,0-2 1,-1 1 0,0-1-1,1 1 1,-1-1-1,-6 0 1,12-2-51,-1 1 0,1 0 0,-1 0 0,1-1 0,-1 1 0,1 0 0,0-1 0,-1 1 0,1 0 0,0-1 1,-1 1-1,1-1 0,0 1 0,0 0 0,-1-1 0,1 1 0,0-1 0,0 1 0,0-1 0,0 1 0,-1-1 0,1 1 0,0-1 0,0 1 0,0-1 0,0 1 0,0-1 0,0 1 0,0-1 0,0 1 0,1-1 0,-1 1 0,0 0 1,0-1-1,0 1 0,0-1 0,1 1 0,-1-1 0,0 1 0,0-1 0,1 1 0,10-23-4759,5 6-1208,5-2-1923</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4.694"/>
    </inkml:context>
    <inkml:brush xml:id="br0">
      <inkml:brushProperty name="width" value="0.025" units="cm"/>
      <inkml:brushProperty name="height" value="0.025" units="cm"/>
    </inkml:brush>
  </inkml:definitions>
  <inkml:trace contextRef="#ctx0" brushRef="#br0">53 0 5317,'0'0'21578,"-6"10"-19299,2-3-1917,-1 0-113,0 1-1,0 0 1,1 0-1,0 0 1,0 0-1,1 1 1,0 0-1,0-1 1,1 1-1,0 0 1,1 0-1,-1 18 1,3-26-249,-1 0 0,1 0 0,0 0 0,-1-1 0,1 1 0,0 0 0,-1-1 0,1 1 0,0 0 0,0-1 0,-1 1 0,1-1 0,0 1 0,0-1 0,0 1 0,0-1 0,0 0 0,0 0 0,0 1 0,0-1 0,0 0 0,0 0 0,0 0 0,0 0 0,0 0 0,0 0 0,0 0 0,0 0 0,0-1 0,0 1 0,-1 0 0,2-1 0,35-9 0,-22 1 0,-1 0 0,0-1 0,15-14 0,-19 15 0,0 0 0,1 1 0,0 1 0,0 0 0,0 0 0,18-7 0,-29 14 0,1 0 0,-1 0 0,1 0 0,-1 1 0,1-1 0,-1 0 0,1 0 0,-1 0 0,1 1 0,-1-1 0,1 0 0,-1 1 0,0-1 0,1 0 0,-1 1 0,1-1 0,-1 0 0,0 1 0,1-1 0,-1 1 0,0-1 0,0 1 0,1-1 0,-1 0 0,0 1 0,0-1 0,0 1 0,1-1 0,-1 1 0,0 0 0,0-1 0,0 1 0,0-1 0,0 1 0,0-1 0,0 1 0,0-1 0,0 1 0,0-1 0,-1 1 0,1-1 0,0 1 0,0-1 0,-1 1 0,-4 40 0,2-23 0,4-17 0,-1-1 0,0 1 0,1-1 0,-1 0 0,0 1 0,1-1 0,-1 0 0,1 1 0,-1-1 0,0 0 0,1 0 0,-1 1 0,1-1 0,-1 0 0,1 0 0,-1 0 0,1 1 0,-1-1 0,1 0 0,-1 0 0,1 0 0,-1 0 0,1 0 0,-1 0 0,1 0 0,-1 0 0,1 0 0,-1 0 0,1-1 0,-1 1 0,1 0 0,-1 0 0,1 0 0,-1-1 0,1 1 0,-1 0 0,1 0 0,-1-1 0,0 1 0,1-1 0,22-10 0,2-8 0,-19 14 0,1-1 0,-1 1 0,1 0 0,0 1 0,1-1 0,-1 1 0,1 1 0,0 0 0,0 0 0,16-4 0,-24 7-15,0 0-1,1 0 1,-1 0 0,0 0-1,1 0 1,-1 0 0,1 0-1,-1 1 1,0-1-1,1 0 1,-1 0 0,0 0-1,1 0 1,-1 0 0,0 1-1,1-1 1,-1 0 0,0 0-1,1 1 1,-1-1 0,0 0-1,0 1 1,1-1-1,-1 0 1,0 0 0,0 1-1,0-1 1,1 0 0,-1 1-1,0-1 1,0 1 0,0-1-1,0 0 1,0 1 0,0-1-1,0 1 1,-2 20-1428,-15 18-2498,8-31-805,3-6-1788</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5.037"/>
    </inkml:context>
    <inkml:brush xml:id="br0">
      <inkml:brushProperty name="width" value="0.025" units="cm"/>
      <inkml:brushProperty name="height" value="0.025" units="cm"/>
    </inkml:brush>
  </inkml:definitions>
  <inkml:trace contextRef="#ctx0" brushRef="#br0">0 0 9353,'0'0'16688,"57"27"-27162</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5.412"/>
    </inkml:context>
    <inkml:brush xml:id="br0">
      <inkml:brushProperty name="width" value="0.025" units="cm"/>
      <inkml:brushProperty name="height" value="0.025" units="cm"/>
    </inkml:brush>
  </inkml:definitions>
  <inkml:trace contextRef="#ctx0" brushRef="#br0">134 0 7944,'0'0'17856,"-12"10"-15720,-1 0-1490,-50 45 2032,58-51-2552,0 1-1,1 0 1,0 0-1,0 0 1,0 1-1,1 0 1,0-1 0,0 1-1,0 0 1,1 0-1,-3 10 1,5-15-126,-1 0 0,1-1 1,0 1-1,0-1 0,0 1 0,0 0 0,0-1 1,0 1-1,0-1 0,0 1 0,0-1 1,1 1-1,-1 0 0,0-1 0,0 1 0,0-1 1,1 1-1,-1-1 0,0 1 0,1-1 0,-1 1 1,0-1-1,1 1 0,-1-1 0,1 0 0,-1 1 1,0-1-1,1 1 0,-1-1 0,1 0 1,-1 0-1,1 1 0,0-1 0,0 0 0,25 0-8,23-19-242,-34 7-344,-1-1-1,0 0 1,-1-2-1,15-18 1,20-22 299,-48 55 301,1-1 0,-1 1 1,0-1-1,0 1 0,1-1 0,-1 1 0,0 0 1,1-1-1,-1 1 0,1 0 0,-1-1 0,0 1 1,1 0-1,-1 0 0,1-1 0,-1 1 0,1 0 1,-1 0-1,1 0 0,-1 0 0,1-1 0,-1 1 1,1 0-1,-1 0 0,1 0 0,-1 0 0,1 0 0,-1 0 1,1 0-1,-1 0 0,1 1 0,-1-1 0,1 0 1,-1 0-1,1 0 0,-1 1 0,1-1 0,0 1 1,6 23 387,-8 48 423,0-61-684,0 38 350,1 0 0,3 0 0,11 59 0,-13-107-483,6 38 0,3 71 0,-9-100 0,-1 0 0,-1 0 0,0 0 0,0 0 0,-1 0 0,0-1 0,0 1 0,-1 0 0,-1-1 0,0 0 0,0 0 0,-9 14 0,12-21 0,0 0 0,0 0 0,-1-1 0,1 1 0,0 0 0,-1-1 0,1 0 0,-1 1 0,1-1 0,-1 0 0,0 0 0,0 0 0,0 0 0,1 0 0,-1 0 0,0 0 0,0 0 0,0-1 0,0 1 0,0-1 0,-1 0 0,1 0 0,0 0 0,0 0 0,0 0 0,-4 0 0,4-1 0,-1 0 0,1-1 0,0 1 0,-1-1 0,1 1 0,0-1 0,0 1 0,0-1 0,0 0 0,0 0 0,0 0 0,1 0 0,-1-1 0,1 1 0,-1 0 0,1-1 0,0 1 0,0-1 0,-2-4 0,-3-12 10,1-1-1,1 1 1,1-1-1,0 0 1,2 0 0,0 0-1,1 0 1,1 0-1,4-23 1,-3 28-44,1 1-1,1-1 1,0 1 0,1 0 0,1 0-1,0 1 1,1-1 0,0 1-1,1 1 1,0-1 0,1 1-1,0 1 1,12-11 0,-4 8-1552,1 0 1,0 1-1,1 1 1,32-15-1,23-8-6662</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7.745"/>
    </inkml:context>
    <inkml:brush xml:id="br0">
      <inkml:brushProperty name="width" value="0.025" units="cm"/>
      <inkml:brushProperty name="height" value="0.025" units="cm"/>
    </inkml:brush>
  </inkml:definitions>
  <inkml:trace contextRef="#ctx0" brushRef="#br0">145 91 4708,'1'-9'3746,"-5"-41"5348,3 49-8874,1-1 0,-1 0 0,1 1 0,-1-1 0,1 1 0,-1-1 0,0 1 0,0-1 0,0 1 0,0-1 1,0 1-1,0 0 0,0-1 0,0 1 0,-1 0 0,1 0 0,0 0 0,-1 0 0,1 0 0,-1 0 1,1 1-1,-1-1 0,1 0 0,-1 1 0,-3-1 0,4 0-167,1 1 0,-1 0 0,0 0 1,0 0-1,1 0 0,-1 0 0,0 0 0,0 1 0,1-1 1,-1 0-1,0 0 0,1 0 0,-1 1 0,0-1 0,1 0 1,-1 1-1,0-1 0,1 1 0,-1-1 0,1 1 0,-1-1 0,1 1 1,-1-1-1,1 1 0,-1-1 0,1 1 0,-1 0 0,1-1 1,0 1-1,-1 1 0,-6 23 58,7-22-44,-7 56 768,4 1 1,2 0-1,2-1 1,3 1-1,24 114 0,-25-157-673,21 86 664,-21-93-745,1 1 1,0-1-1,0 0 1,1-1-1,1 1 0,0-1 1,9 12-1,0-11 52,-9-20 158,-11-28 107,-2 20-372,-1 0-1,-1 1 0,0 0 0,-1 0 0,-22-28 0,4 13-1,-49-47-1,68 70-47,2 3-96,12 7-31,13 6 40,-10-5-178,0 0 0,0-1 0,0 0-1,1 0 1,-1-1 0,0 0 0,0 0 0,0-1-1,1 0 1,-1 0 0,0-1 0,0 0-1,14-6 1,-9 1-1161,0 1-1,-1-2 1,0 1 0,0-2-1,0 0 1,-1 0 0,11-12-1,16-22-7507</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8.135"/>
    </inkml:context>
    <inkml:brush xml:id="br0">
      <inkml:brushProperty name="width" value="0.025" units="cm"/>
      <inkml:brushProperty name="height" value="0.025" units="cm"/>
    </inkml:brush>
  </inkml:definitions>
  <inkml:trace contextRef="#ctx0" brushRef="#br0">55 176 7207,'0'0'8114,"-3"10"-4025,-3 8-2914,-5 13 802,1 1 1,2 1-1,1-1 0,-3 43 1,23-89-1605,18-40-116,-25 40-254,1 1 0,0 0 1,1 1-1,0-1 0,1 1 0,1 1 0,-1 0 0,2 0 0,16-12 0,-26 22-5,0 0 0,1 0-1,0 0 1,-1 1-1,1-1 1,-1 1-1,1-1 1,0 1-1,-1 0 1,1-1-1,0 1 1,-1 0-1,1 0 1,0 0 0,0 0-1,-1 1 1,1-1-1,0 0 1,-1 1-1,1-1 1,0 1-1,-1-1 1,1 1-1,-1 0 1,1 0 0,-1 0-1,1 0 1,-1 0-1,0 0 1,0 0-1,1 0 1,-1 1-1,0-1 1,0 0-1,0 1 1,0-1-1,0 1 1,0-1 0,-1 1-1,1-1 1,-1 1-1,1-1 1,0 4-1,4 9 131,-1 0 0,0 1 0,3 27 0,-6-35-35,5 23 519,-2-20-248,0-21-203,-3-21-161,-1 0 0,-1 0 0,-2 0 0,-2 0 0,-1 0 0,-14-44 0,17 64 0,3 11 0,0 1 0,0 0 0,0 0 0,0-1 0,0 1 0,0 0 0,0-1 0,0 1 0,0 0 0,0-1 0,0 1 0,0 0 0,0-1 0,0 1 0,0 0 0,0-1 0,0 1 0,0 0 0,1-1 0,-1 1 0,0 0 0,0 0 0,0-1 0,1 1 0,-1 0 0,0 0 0,0-1 0,0 1 0,1 0 0,-1 0 0,0-1 0,1 1 0,-1 0 0,0 0 0,0 0 0,1 0 0,-1 0 0,0 0 0,1-1 0,-1 1 0,0 0 0,1 0 0,-1 0 0,0 0 0,1 0 0,-1 0 0,0 0 0,1 0 0,-1 0 0,0 0 0,1 1 0,12 2 0,-5-2-275,1 0 1,-1 0-1,1-1 0,-1 0 0,1 0 1,14-3-1,-17 2-325,-1-1 0,0 1 0,0-1 0,1 0 0,-1-1 0,0 1 0,-1-1 0,1 0 0,0 0 0,-1-1 0,6-5 0,16-22-12890</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9.083"/>
    </inkml:context>
    <inkml:brush xml:id="br0">
      <inkml:brushProperty name="width" value="0.025" units="cm"/>
      <inkml:brushProperty name="height" value="0.025" units="cm"/>
    </inkml:brush>
  </inkml:definitions>
  <inkml:trace contextRef="#ctx0" brushRef="#br0">0 149 4548,'0'0'20783,"2"12"-19588,0 6-763,10 67 880,-11-77-1230,1 1 1,0-1-1,0 0 0,1 0 1,1 0-1,-1 0 0,10 14 1,-13-21-54,1-1 0,-1 1 0,1 0 0,0-1 0,-1 1 0,1 0 1,0-1-1,-1 1 0,1-1 0,0 1 0,0-1 0,0 0 0,0 1 0,-1-1 0,1 0 1,0 0-1,0 1 0,0-1 0,0 0 0,0 0 0,0 0 0,0 0 0,0 0 0,-1 0 1,1 0-1,0 0 0,0-1 0,0 1 0,0 0 0,0 0 0,0-1 0,-1 1 1,1-1-1,0 1 0,0-1 0,-1 1 0,1-1 0,0 1 0,0-1 0,-1 0 0,1 1 1,-1-1-1,1 0 0,-1 1 0,1-1 0,-1 0 0,1 0 0,-1 0 0,1 0 1,-1 0-1,25-53 1537,-21 45-1377,12-33 163,-8 21-270,1 0 0,14-26 0,-22 46-82,-1 0 0,0 1 0,1-1 0,-1 1 0,0-1 0,1 0 0,-1 1 0,1-1 0,-1 1 0,1-1 0,0 1 0,-1-1 0,1 1 0,-1-1 0,1 1 0,0 0 0,-1-1 0,1 1 0,0 0 0,0 0 0,-1-1 0,1 1 0,0 0 0,0 0 0,-1 0 0,1 0 0,0 0 0,0 0 0,-1 0 0,1 0 0,0 0 0,0 1 0,-1-1 0,1 0 0,0 0 0,-1 1 0,1-1 0,0 0 0,-1 1 0,1-1 0,0 0 0,-1 1 0,1-1 0,-1 1 0,1-1 0,-1 1 0,1 0 0,-1-1 0,1 1 0,-1-1 0,0 1 0,1 0 0,-1-1 0,0 1 0,1 0 0,-1 0 0,0 0 0,23 49 0,-20-41 0,-1-5 0,0 0 0,0 0 0,1 1 0,-1-1 0,1-1 0,0 1 0,3 4 0,-5-8 0,-1 1 0,1 0 0,0-1 0,0 1 0,-1-1 0,1 0 0,0 1 0,0-1 0,0 1 0,-1-1 0,1 0 0,0 0 0,0 0 0,0 1 0,0-1 0,0 0 0,-1 0 0,1 0 0,0 0 0,0 0 0,0 0 0,0-1 0,0 1 0,-1 0 0,1 0 0,0-1 0,0 1 0,0 0 0,0-1 0,-1 1 0,1-1 0,0 1 0,-1-1 0,1 1 0,0-1 0,-1 0 0,1 1 0,-1-1 0,1 0 0,0 1 0,-1-1 0,0 0 0,1 0 0,-1 1 0,1-1 0,-1-1 0,11-18 0,-1-1 0,11-33 0,-16 38 0,0 0 0,2 0 0,0 1 0,1 0 0,1 0 0,12-17 0,-21 32 0,1-1 0,-1 0 0,1 0 0,-1 1 0,1-1 0,-1 0 0,1 1 0,-1-1 0,1 0 0,0 1 0,-1-1 0,1 1 0,0-1 0,-1 1 0,1-1 0,0 1 0,0 0 0,0-1 0,-1 1 0,1 0 0,0 0 0,0-1 0,0 1 0,0 0 0,-1 0 0,1 0 0,0 0 0,0 0 0,0 0 0,0 0 0,0 0 0,-1 1 0,1-1 0,0 0 0,0 1 0,0-1 0,-1 0 0,1 1 0,0-1 0,0 1 0,-1-1 0,1 1 0,0-1 0,-1 1 0,1-1 0,-1 1 0,1 0 0,-1-1 0,1 1 0,-1 0 0,1 0 0,-1-1 0,1 1 0,-1 0 0,0 0 0,0 0 0,1 1 0,3 8 0,-1 1 0,0-1 0,2 19 0,-4-17 0,22 114 0,-19-148-443,-2-23-1954,-6-2-3176,-10-9-2926</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9.442"/>
    </inkml:context>
    <inkml:brush xml:id="br0">
      <inkml:brushProperty name="width" value="0.025" units="cm"/>
      <inkml:brushProperty name="height" value="0.025" units="cm"/>
    </inkml:brush>
  </inkml:definitions>
  <inkml:trace contextRef="#ctx0" brushRef="#br0">0 1 20147,'0'0'11371</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9.785"/>
    </inkml:context>
    <inkml:brush xml:id="br0">
      <inkml:brushProperty name="width" value="0.025" units="cm"/>
      <inkml:brushProperty name="height" value="0.025" units="cm"/>
    </inkml:brush>
  </inkml:definitions>
  <inkml:trace contextRef="#ctx0" brushRef="#br0">125 126 7655,'0'0'7207,"2"-9"-5200,6-22-866,9-42 5769,-17 72-6864,0 1 1,0 0-1,0-1 1,0 1-1,0 0 1,0-1-1,0 1 1,0-1-1,0 1 1,0 0-1,0-1 1,0 1-1,0 0 1,0-1-1,0 1 1,0-1-1,0 1 1,0 0-1,-1-1 1,1 1-1,0 0 1,0-1-1,0 1 1,-1 0-1,1-1 1,0 1-1,0 0 1,-1 0-1,1-1 1,0 1-1,0 0 1,-1 0-1,1-1 1,0 1-1,-1 0 1,1 0-1,0 0 1,-1 0-1,1 0 1,-1 0-1,1-1 1,0 1-1,-1 0 1,-20 10 2559,-16 23 589,28-21-3195,-1 0 0,2 0 0,0 1 0,0 0 0,1 0 0,1 1 0,0 0 0,1 0 0,0 1 0,1-1 0,1 1 0,1 0 0,-2 19 0,4-33 2,0 1 0,0 0-1,0 0 1,0-1 0,1 1 0,-1 0-1,0 0 1,1-1 0,-1 1 0,1 0-1,0-1 1,0 1 0,-1 0 0,1-1-1,0 1 1,0-1 0,1 0 0,-1 1-1,0-1 1,0 0 0,1 0 0,-1 0 0,0 0-1,3 2 1,0-2 2,0 1 0,0-1 0,0 0 0,-1 0 0,1 0 0,0-1 0,0 1 0,0-1 0,0 0 0,7-1 0,3-1-77,0-1-1,0 0 1,0 0-1,0-2 1,18-8 0,32-25-3796,-6-12-4717,-23 11-259</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0.237"/>
    </inkml:context>
    <inkml:brush xml:id="br0">
      <inkml:brushProperty name="width" value="0.025" units="cm"/>
      <inkml:brushProperty name="height" value="0.025" units="cm"/>
    </inkml:brush>
  </inkml:definitions>
  <inkml:trace contextRef="#ctx0" brushRef="#br0">53 20 17905,'0'0'4676,"-7"9"-1350,1 1-2998,1 0 0,0 0 0,0 0 0,1 0 0,0 1-1,0 0 1,2-1 0,-1 1 0,1 1 0,1-1 0,-1 14 0,2-4-169,-2 0 38,1 0 0,1-1 0,1 1 0,1 0 0,1-1 0,1 1 0,8 24 0,-12-45-188,0 1 0,0 0 1,0 0-1,1 0 1,-1 0-1,1-1 1,-1 1-1,0 0 1,1 0-1,-1 0 1,1-1-1,0 1 1,-1 0-1,1-1 1,0 1-1,-1-1 1,1 1-1,0-1 1,-1 1-1,1-1 1,2 1-1,7-11 398,2-31 168,-6-47-575,-5 78 0,-1 0 0,-1 1 0,0-1 0,0 0 0,-1 1 0,-5-18 0,7 76 0,0-48 0,0 0 0,0 0 0,0 0 0,0 1 0,0-1 0,0 0 0,1 0 0,-1 0 0,0 0 0,1 0 0,-1 0 0,0 0 0,1 0 0,-1 0 0,1 0 0,0 0 0,-1 0 0,1 0 0,0 0 0,0 0 0,-1 0 0,1-1 0,0 1 0,0 0 0,0 0 0,0-1 0,0 1 0,0-1 0,0 1 0,0-1 0,0 1 0,0-1 0,0 0 0,0 0 0,1 1 0,-1-1 0,0 0 0,0 0 0,0 0 0,0 0 0,0 0 0,1 0 0,-1-1 0,0 1 0,0 0 0,0-1 0,0 1 0,0 0 0,0-1 0,0 1 0,0-1 0,0 0 0,0 1 0,0-1 0,0 0 0,1-1 0,9-8 0,1-1 0,-2-1 0,1 0 0,-2 0 0,1-1 0,12-25 0,0 3 0,2 4 0,-17 23 0,-1-1 0,1 1 0,-1-2 0,-1 1 0,7-15 0,-14 24 0,1 0 0,-1 0 0,0 0 0,0 0 0,1 1 0,-1-1 0,0 0 0,1 1 0,-1-1 0,1 1 0,-1 0 0,1 0 0,-1-1 0,1 1 0,-3 2 0,-5 5 0,2 1 0,-1-1 0,2 1 0,-1 1 0,1-1 0,0 1 0,1 0 0,0 0 0,1 1 0,0-1 0,0 1 0,2 0 0,-1 0 0,1 1 0,-1 21 0,3-32 2,0-1 0,0 1 0,0 0 0,0 0 0,0 0 0,0 0 0,0 0 0,1 0 0,-1-1 0,0 1 0,0 0 0,1 0 0,-1 0 0,1-1 0,-1 1 0,1 0 0,-1 0 0,1-1 0,-1 1 0,1 0 0,-1-1 0,1 1 0,0-1 0,0 1 0,-1-1 0,1 1 0,0-1 0,0 1 0,-1-1 0,2 1 0,1-1 4,0 1-1,-1-1 1,1 0 0,0 0-1,-1 0 1,1 0 0,0-1-1,-1 1 1,1-1-1,3 0 1,5-3-161,1 0 0,-1-1 0,18-11 0,48-41-7183,-8-10-7746,-41 38 5555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8.632"/>
    </inkml:context>
    <inkml:brush xml:id="br0">
      <inkml:brushProperty name="width" value="0.025" units="cm"/>
      <inkml:brushProperty name="height" value="0.025" units="cm"/>
    </inkml:brush>
  </inkml:definitions>
  <inkml:trace contextRef="#ctx0" brushRef="#br0">72 40 13068,'0'0'13378,"-9"-3"-13207,8 3-168,-1-2-3,-1 1-1,0 0 1,1 1 0,-1-1 0,0 0 0,0 1 0,0 0 0,1-1 0,-1 1 0,-4 1 0,5-1 0,1 1-1,-1 0 1,1-1 0,0 1 0,-1 0-1,1 0 1,0 0 0,-1 0 0,1 0-1,0 1 1,0-1 0,0 0 0,0 0-1,0 1 1,0-1 0,0 1-1,0-1 1,1 1 0,-1-1 0,1 1-1,-1-1 1,1 1 0,-1 0 0,1-1-1,0 1 1,0 2 0,-1-2-1,1-1 1,0 1-1,-1-1 0,1 0 1,0 1-1,0-1 1,0 1-1,0-1 0,0 1 1,0-1-1,0 1 1,0-1-1,1 0 0,-1 1 1,1-1-1,-1 1 0,1-1 1,-1 0-1,1 0 1,0 1-1,-1-1 0,1 0 1,0 0-1,0 0 1,0 0-1,0 0 0,2 2 1,0-2 2,-1 0 1,1-1 0,0 1 0,-1-1-1,1 1 1,0-1 0,-1 0 0,1 0-1,0 0 1,-1 0 0,1-1 0,0 1-1,-1-1 1,1 1 0,2-2 0,3-2-102,0 0 0,0 0 0,-1 0 1,0-1-1,0 0 0,0-1 0,0 1 0,-1-1 1,0-1-1,0 1 0,-1-1 0,0 0 1,0 0-1,0-1 0,5-13 0,-17 44 555,-2-1 0,-11 23 0,-12 26 509,27-56-736,-3 4-52,0 1-1,2 0 0,1 0 0,0 1 1,1-1-1,0 22 0,4-41-336,0-1 0,0 1-1,0-1 1,0 0 0,0 1 0,0-1-1,0 1 1,0-1 0,0 0 0,0 1 0,0-1-1,0 0 1,1 1 0,-1-1 0,0 0-1,0 1 1,1-1 0,-1 0 0,0 1 0,0-1-1,1 0 1,-1 0 0,0 1 0,1-1-1,-1 0 1,0 0 0,1 1 0,-1-1-1,0 0 1,1 0 0,-1 0 0,1 0 0,-1 0-1,0 0 1,1 0 0,-1 0 0,0 0-1,1 0 1,0 0 0,10-6-7855,-3-10-2699</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0.589"/>
    </inkml:context>
    <inkml:brush xml:id="br0">
      <inkml:brushProperty name="width" value="0.025" units="cm"/>
      <inkml:brushProperty name="height" value="0.025" units="cm"/>
    </inkml:brush>
  </inkml:definitions>
  <inkml:trace contextRef="#ctx0" brushRef="#br0">96 47 11531,'0'0'14867,"-11"5"-13639,5-2-1151,1 1 0,0-1 0,0 1 0,0-1 0,0 1 0,0 1 0,1-1 0,0 1 0,0 0 0,0 0 0,0 0 0,1 0 0,0 0 0,0 1 0,0 0 0,1 0 0,0-1 0,-3 13 0,3-7 53,0 0 0,0 0 0,1 0-1,0 1 1,2 21 0,-1-32-123,0 0 0,0 0 0,0-1 0,0 1-1,0 0 1,1-1 0,-1 1 0,0 0 0,0-1-1,1 1 1,-1 0 0,0-1 0,1 1 0,-1 0 0,1-1-1,-1 1 1,0-1 0,1 1 0,0-1 0,-1 1-1,1-1 1,-1 1 0,1-1 0,-1 0 0,1 1-1,0-1 1,-1 0 0,1 0 0,0 1 0,-1-1 0,1 0-1,0 0 1,0 0 0,-1 0 0,1 0 0,0 0-1,-1 0 1,1 0 0,0 0 0,0 0 0,-1 0 0,1 0-1,0 0 1,-1-1 0,1 1 0,0 0 0,0-1-1,2 0 36,0 0 1,-1-1-1,1 1 0,0-1 0,0 1 0,-1-1 0,1 0 0,-1 0 0,0 0 0,3-3 0,8-17 74,-1 0-1,-1-1 1,-1 0-1,-1-1 1,-1 0-1,-1-1 0,7-45 1,-13 68-100,-1 6-91,-11 257 513,11-262-454,0 1 0,1 0 0,-1 0 0,0-1-1,0 1 1,0 0 0,0 0 0,0 0 0,0-1 0,0 1 0,0 0 0,1 0 0,-1 0 0,0 0 0,0-1 0,0 1-1,0 0 1,1 0 0,-1 0 0,0 0 0,0 0 0,0 0 0,1-1 0,-1 1 0,0 0 0,0 0 0,0 0 0,1 0-1,-1 0 1,0 0 0,0 0 0,1 0 0,-1 0 0,0 0 0,0 0 0,1 0 0,-1 0 0,0 0 0,0 0-1,0 0 1,1 0 0,-1 1 0,0-1 0,0 0 0,0 0 0,1 0 0,-1 0 0,0 0 0,0 0 0,0 1 0,1-1-1,-1 0 1,0 0 0,0 0 0,0 1 0,0-1 0,0 0 0,0 0 0,0 0 0,1 1 0,-1-1 0,0 0 0,0 0-1,0 0 1,0 1 0,0-1 0,0 0 0,0 0 0,0 1 0,12-16-1292,17-44-7485,-15 20-570</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0.920"/>
    </inkml:context>
    <inkml:brush xml:id="br0">
      <inkml:brushProperty name="width" value="0.025" units="cm"/>
      <inkml:brushProperty name="height" value="0.025" units="cm"/>
    </inkml:brush>
  </inkml:definitions>
  <inkml:trace contextRef="#ctx0" brushRef="#br0">118 0 10602,'0'0'8376,"-8"12"-4858,-7 8-2668,0 3 793,-2-1-1,-1 0 1,-25 24-1,41-46-1551,10 0-101,0-1 1,-1 0-1,1-1 0,-1 0 1,10-4-1,-9 3 0,1 1 1,-1-1-1,1 2 0,12-2 0,-16 2-80,0 1-1,0-1 0,0 1 0,0 1 0,0-1 1,0 1-1,0 0 0,0 0 0,0 0 1,0 1-1,6 3 0,-9-4 102,0 2 0,0-1 1,0 0-1,0 0 0,0 1 0,0-1 0,0 1 1,-1-1-1,1 1 0,-1 0 0,0-1 0,0 1 1,0 0-1,0 0 0,0 0 0,-1 0 0,0 0 1,1 0-1,-1 0 0,0 5 0,1 2 208,-1 1 0,0 0 0,0-1 0,-1 1 0,0 0-1,-1-1 1,0 1 0,-1-1 0,0 0 0,-1 0 0,0 0 0,0 0 0,-1-1-1,0 1 1,-1-1 0,-11 14 0,16-22-250,0 0-1,1 0 1,-1-1-1,1 1 1,-1 0 0,0 0-1,0-1 1,1 1-1,-1 0 1,0-1 0,0 1-1,0-1 1,0 1-1,0-1 1,0 1 0,0-1-1,0 0 1,0 1 0,0-1-1,0 0 1,0 0-1,0 0 1,0 0 0,0 0-1,0 0 1,0 0-1,0 0 1,0 0 0,0-1-1,0 1 1,-2-1-1,2-1-128,-1 1-1,1-1 0,0 0 0,0 0 0,0 1 1,0-1-1,0 0 0,0 0 0,0 0 0,1 0 1,-1-1-1,1 1 0,0 0 0,-1-3 0,0-7-925,1 0-1,0 0 0,0 0 0,4-20 0,2 15-1627,1 0 0,1 0 1,0 0-1,11-16 0,-15 26 1586,17-28-6265</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1.294"/>
    </inkml:context>
    <inkml:brush xml:id="br0">
      <inkml:brushProperty name="width" value="0.025" units="cm"/>
      <inkml:brushProperty name="height" value="0.025" units="cm"/>
    </inkml:brush>
  </inkml:definitions>
  <inkml:trace contextRef="#ctx0" brushRef="#br0">0 109 4356,'0'0'21001,"2"11"-20445,0 3-363,5 51 825,-8-64-977,1-1-1,0 1 1,0 0 0,0 0-1,0 0 1,0 0-1,0-1 1,0 1-1,0 0 1,0 0-1,0 0 1,1 0 0,-1-1-1,0 1 1,1 0-1,-1 0 1,0-1-1,1 1 1,-1 0-1,1-1 1,-1 1 0,1 0-1,-1-1 1,1 1-1,0-1 1,-1 1-1,1 0 1,0-1-1,-1 0 1,1 1-1,0-1 1,-1 1 0,1-1-1,0 0 1,0 0-1,0 1 1,-1-1-1,1 0 1,0 0-1,0 0 1,0 0 0,0 0-1,-1 0 1,1 0-1,0 0 1,0 0-1,1-1 1,2 0 28,-1 0-1,0 0 1,1-1-1,-1 0 1,0 1 0,0-1-1,0 0 1,0 0-1,0-1 1,2-2 0,42-50 71,18-19-483,-64 73 338,0 0 0,0 0 0,0 0 1,0 1-1,0-1 0,0 0 0,0 0 1,0 1-1,0-1 0,0 0 0,0 1 1,1-1-1,-1 1 0,0-1 0,0 1 1,1 0-1,-1 0 0,0-1 0,3 1 1,-4 1 24,1-1 0,0 1 1,0-1-1,-1 1 0,1-1 1,0 1-1,-1-1 0,1 1 1,-1 0-1,1-1 1,-1 1-1,1 0 0,-1-1 1,0 1-1,1 0 0,-1 0 1,0-1-1,1 1 0,-1 0 1,0 0-1,0 0 1,0 1-1,2 10 354,-2 0 0,0-1 0,-2 19 0,1-10 42,1-19-407,0-1 0,-1 1 0,1 0 0,0-1 0,0 1 0,0 0 0,0-1 0,0 1 0,0 0 0,0 0 0,1-1 0,-1 1 0,0 0 1,0-1-1,1 1 0,-1 0 0,0-1 0,1 1 0,-1-1 0,0 1 0,1 0 0,-1-1 0,1 1 0,-1-1 0,1 1 0,0 0 0,15-9 247,16-33 88,-29 36-329,-1 3-15,10-15 0,1 2 0,23-25 0,-33 38 0,-1-1 0,1 1 0,-1-1 0,1 1 0,0 0 0,0 0 0,0 0 0,0 0 0,0 1 0,1-1 0,-1 1 0,0 0 0,1 0 0,-1 0 0,1 0 0,-1 1 0,1-1 0,0 1 0,-1 0 0,1 0 0,-1 0 0,1 1 0,4 0 0,-6 0 0,0 0 0,-1 0 0,1 1 0,-1-1 0,1 0 0,-1 1 0,0-1 0,1 1 0,-1-1 0,0 1 0,0 0 0,0 0 0,0-1 0,0 1 0,-1 0 0,1 0 0,-1 0 0,1 0 0,0 3 0,-1-3 0,0 0 0,1 0 0,-1 0 0,1 0 0,0-1 0,-1 1 0,1 0 0,0 0 0,0-1 0,0 1 0,0 0 0,0-1 0,1 1 0,2 2 0,0-30-4281,-4-2-2601,0-6-5209</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1.651"/>
    </inkml:context>
    <inkml:brush xml:id="br0">
      <inkml:brushProperty name="width" value="0.025" units="cm"/>
      <inkml:brushProperty name="height" value="0.025" units="cm"/>
    </inkml:brush>
  </inkml:definitions>
  <inkml:trace contextRef="#ctx0" brushRef="#br0">1 1 19186,'0'0'1057</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2.233"/>
    </inkml:context>
    <inkml:brush xml:id="br0">
      <inkml:brushProperty name="width" value="0.025" units="cm"/>
      <inkml:brushProperty name="height" value="0.025" units="cm"/>
    </inkml:brush>
  </inkml:definitions>
  <inkml:trace contextRef="#ctx0" brushRef="#br0">7 38 4260,'0'0'23062,"-7"14"-22288,7-12-641,0-1 1,0 0 0,1 0-1,-1 1 1,0-1-1,0 0 1,1 0-1,-1 1 1,1-1-1,-1 0 1,1 0-1,0 0 1,0 0-1,-1 0 1,1 0-1,0 0 1,1 1 0,4-1 1429,-6-17-859,-1 13-704,0 10 0,0 27 0,6 48 0,-1-43 0,-2-19 0,1 0 0,0 0 0,11 30 0,-14-49 0,0-1 0,0 1 0,0 0 0,0-1 0,0 1 0,1 0 0,-1-1 0,0 1 0,1-1 0,-1 1 0,0-1 0,1 1 0,-1-1 0,1 1 0,-1-1 0,1 1 0,-1-1 0,1 1 0,-1-1 0,1 0 0,-1 1 0,1-1 0,-1 0 0,1 1 0,0-1 0,-1 0 0,1 0 0,0 0 0,-1 1 0,1-1 0,0 0 0,17-14 0,9-34 0,-26 46 0,35-80 0,24-47 0,-60 127 0,1 0 0,0 0 0,0 1 0,0-1 0,0 0 0,0 0 0,0 1 0,0-1 0,1 1 0,-1-1 0,1 1 0,-1-1 0,1 1 0,0 0 0,-1 0 0,1 0 0,0 0 0,0 0 0,-1 0 0,1 0 0,0 1 0,0-1 0,0 1 0,4-1 0,-4 2 0,0-1 0,0 1 0,0 0 0,0 0 0,0 1 0,0-1 0,0 0 0,-1 1 0,1-1 0,0 1 0,-1-1 0,1 1 0,-1 0 0,0 0 0,1 0 0,-1-1 0,0 1 0,0 0 0,0 1 0,0-1 0,0 3 0,26 76 0,-27-81 0,0 1 0,0-1 0,0 0 0,0 1 0,0-1 0,0 0 0,1 1 0,-1-1 0,0 0 0,0 0 0,0 1 0,0-1 0,1 0 0,-1 1 0,0-1 0,0 0 0,1 0 0,-1 0 0,0 1 0,0-1 0,1 0 0,-1 0 0,0 0 0,1 0 0,-1 1 0,0-1 0,1 0 0,-1 0 0,0 0 0,1 0 0,-1 0 0,0 0 0,1 0 0,-1 0 0,0 0 0,1 0 0,-1 0 0,0 0 0,1 0 0,-1 0 0,0 0 0,1-1 0,-1 1 0,0 0 0,1 0 0,-1 0 0,0 0 0,0-1 0,1 1 0,-1 0 0,0 0 0,0-1 0,1 1 0,-1 0 0,0 0 0,0-1 0,0 1 0,1 0 0,-1-1 0,0 1 0,0 0 0,0-1 0,14-22 0,-13 20 0,12-22 0,-9 15 0,0 0 0,1 0 0,0 1 0,1 0 0,0 0 0,1 0 0,-1 1 0,2 0 0,7-8 0,-14 16-15,-1-1-1,1 1 1,-1 0 0,1-1-1,-1 1 1,1-1-1,0 1 1,-1 0 0,1 0-1,-1-1 1,1 1 0,0 0-1,-1 0 1,1 0-1,0-1 1,-1 1 0,1 0-1,0 0 1,-1 0 0,1 0-1,0 0 1,-1 1-1,1-1 1,0 0 0,-1 0-1,1 0 1,0 1 0,-1-1-1,1 0 1,0 0-1,-1 1 1,1-1 0,-1 1-1,2 0 1,7 26-1428,-9 34-3128,0-61 4530,1 0-209,-1 0 0,0 1-1,0-1 1,0 0 0,0 1-1,0-1 1,0 0 0,0 1 0,0-1-1,0 0 1,0 0 0,0 1-1,0-1 1,0 0 0,0 1-1,-1-1 1,1 0 0,0 1 0,0-1-1,0 0 1,0 0 0,0 1-1,-1-1 1,1 0 0,0 0 0,0 1-1,0-1 1,-1 0 0,1 0-1,0 0 1,-1 1 0,1-1 0,0 0-1,0 0 1,-1 0 0,1 0-1,0 0 1,-1 0 0,1 0 0,0 0-1,0 1 1,-1-1 0,1 0-1,0 0 1,-1 0 0,1 0 0,0-1-1,-1 1 1,1 0 0,0 0-1,-1 0 1,-9-4-11436</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2.555"/>
    </inkml:context>
    <inkml:brush xml:id="br0">
      <inkml:brushProperty name="width" value="0.025" units="cm"/>
      <inkml:brushProperty name="height" value="0.025" units="cm"/>
    </inkml:brush>
  </inkml:definitions>
  <inkml:trace contextRef="#ctx0" brushRef="#br0">0 0 10826,'0'0'5285</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2.886"/>
    </inkml:context>
    <inkml:brush xml:id="br0">
      <inkml:brushProperty name="width" value="0.025" units="cm"/>
      <inkml:brushProperty name="height" value="0.025" units="cm"/>
    </inkml:brush>
  </inkml:definitions>
  <inkml:trace contextRef="#ctx0" brushRef="#br0">1 1 8808,'0'10'9727,"0"29"-7508,1-1-1,2 1 1,2-1-1,10 42 1,0-31-1908,9 22 396,-3 1 0,-3 1 0,13 115 0,-31-186-707,2-8 0,1-25 0,2-44 0,-5-311 0,0 378 0,1 1 0,0-1 0,0 0 0,0 0 0,1 1 0,0-1 0,1 0 0,0 1 0,0 0 0,8-13 0,-9 17 0,0-1 0,1 1 0,-1 0 0,1 0 0,0 0 0,0 0 0,0 1 0,0-1 0,0 1 0,0 0 0,1 0 0,0 0 0,-1 0 0,1 0 0,0 1 0,-1 0 0,1-1 0,0 2 0,0-1 0,0 0 0,0 1 0,8 0 0,-11 0 0,-1 0 0,1 1 0,0-1 0,-1 1 0,1-1 0,-1 1 0,1-1 0,-1 1 0,0 0 0,1-1 0,-1 1 0,1 0 0,-1-1 0,0 1 0,0 0 0,1-1 0,-1 1 0,0 0 0,0-1 0,0 1 0,0 0 0,0 0 0,0-1 0,0 1 0,0 0 0,0-1 0,0 1 0,0 1 0,-3 24 0,-2-9 0,-1 0 0,0 1 0,-1-2 0,-1 1 0,-1-1 0,0 0 0,-1-1 0,-24 28 0,34-43-1,0 0-1,0 1 1,0-1-1,0 0 1,0 0-1,-1 1 1,1-1-1,0 0 1,0 1-1,0-1 1,-1 0-1,1 0 1,0 1-1,0-1 1,-1 0-1,1 0 1,0 0-1,0 1 1,-1-1-1,1 0 1,0 0-1,-1 0 1,1 0 0,0 0-1,-1 0 1,1 0-1,0 0 1,0 1-1,-1-1 1,1 0-1,0 0 1,-1 0-1,1-1 1,0 1-1,-1 0 1,1 0-1,0 0 1,-1 0-1,1 0 1,0 0-1,-1 0 1,1 0-1,0-1 1,0 1-1,-1 0 1,1 0 0,0 0-1,0-1 1,-1 1-1,1 0 1,-3-24-363,12-29-2053,24-23-11719,-13 34-774</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3.402"/>
    </inkml:context>
    <inkml:brush xml:id="br0">
      <inkml:brushProperty name="width" value="0.025" units="cm"/>
      <inkml:brushProperty name="height" value="0.025" units="cm"/>
    </inkml:brush>
  </inkml:definitions>
  <inkml:trace contextRef="#ctx0" brushRef="#br0">32 525 17424,'-4'12'2040,"2"-5"-1563,-18 51 2790,19-54-2883,0 1 0,0-1 0,0 0 1,0 1-1,1-1 0,0 0 0,0 1 1,0-1-1,0 1 0,1-1 0,-1 0 0,3 6 1,-3-9-369,1-1 0,-1 1 0,1-1 0,-1 1 0,1-1 0,-1 0 0,1 1 0,-1-1 1,1 0-1,0 1 0,-1-1 0,1 0 0,0 0 0,-1 0 0,1 1 0,-1-1 0,1 0 0,0 0 1,-1 0-1,1 0 0,0 0 0,-1 0 0,1 0 0,0-1 0,-1 1 0,1 0 0,0 0 1,-1 0-1,1-1 0,-1 1 0,1 0 0,0 0 0,-1-1 0,1 1 0,-1-1 0,1 1 0,0-1 1,20-17 198,-10 3-212,-1-2 0,-1 1 0,0-1 0,-1-1 0,-1 0 0,0 0 0,-2 0 0,6-31 0,4 137-654,-13-81 720,-1-1 1,1 1 0,0-1 0,0 0-1,1 0 1,5 11 0,-8-17-25,1 1-1,-1 0 1,1-1 0,-1 1-1,1 0 1,-1-1 0,1 1 0,0 0-1,-1-1 1,1 1 0,0-1-1,0 1 1,-1-1 0,1 0 0,0 1-1,0-1 1,0 0 0,-1 1-1,1-1 1,0 0 0,0 0 0,0 0-1,1 0 1,-1 0 49,1-1 0,-1 1 0,1-1-1,-1 0 1,0 0 0,1 0 0,-1 0 0,0 0 0,0 0 0,1 0 0,-1 0-1,0 0 1,0-1 0,0 1 0,0 0 0,-1-1 0,3-2 0,18-40 127,-1-1 0,-3-1 0,-1 0 0,14-73 0,-25 96-216,11-44-5,13-104 0,-34 225 0,-2 18 0,3 96 0,5-147 0,0 0 0,2 0 0,0 0 0,1 0 0,1-1 0,2 0 0,0 0 0,0 0 0,18 31 0,-6-30 0,-19-21 0,0 0 0,0 0 0,1 0 0,-1 0 0,0 0 0,0 0 0,1 0 0,-1-1 0,0 1 0,0 0 0,1 0 0,-1 0 0,0 0 0,0 0 0,0 0 0,1-1 0,-1 1 0,0 0 0,0 0 0,0 0 0,0-1 0,1 1 0,-1 0 0,0 0 0,0-1 0,0 1 0,0 0 0,0 0 0,0 0 0,0-1 0,0 1 0,0 0 0,0-1 0,0 1 0,0 0 0,0 0 0,0-1 0,0 1 0,0 0 0,0 0 0,0-1 0,0 1 0,0 0 0,0 0 0,0-1 0,0 1 0,0 0 0,0 0 0,-1 0 0,1-1 0,0 1 0,0 0 0,-3-15 0,-12-9-275,-1-1 0,0 2-1,-2 0 1,-27-26 0,3 1-25,19 24 549,-17-20 640,38 42-851,-1-1 1,2 0-1,-1 1 1,0-1-1,0 0 1,1 0-1,0 0 0,0-1 1,0 1-1,0 0 1,0 0-1,0 0 1,0-4-1,2 5-38,-1 1 0,1-1 0,-1 1 0,1-1 0,-1 1 0,1-1 0,0 1 0,0 0 0,-1-1 0,1 1 0,0 0 0,0 0 0,1 0 0,-1 0 0,0 0 0,0 0 0,0 0 0,1 0 0,1-1 0,34-16 0,-24 12 0,52-23 0,77-37-1679,-49 16-2573,0-7-9259</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1.001"/>
    </inkml:context>
    <inkml:brush xml:id="br0">
      <inkml:brushProperty name="width" value="0.025" units="cm"/>
      <inkml:brushProperty name="height" value="0.025" units="cm"/>
    </inkml:brush>
  </inkml:definitions>
  <inkml:trace contextRef="#ctx0" brushRef="#br0">120 1 15855,'0'0'4442,"0"11"-2772,-3 86 1928,-1-19-1726,14 148-1,-8-205-1867,8 46-84,0 73 1,-10-140-27,0 1-1,0-1 1,0 1 0,0 0 0,0-1-1,0 1 1,0-1 0,0 1 0,0-1 0,0 1-1,-1 0 1,1-1 0,0 1 0,0-1-1,0 1 1,-1-1 0,1 1 0,0-1-1,-1 1 1,1-1 0,0 1 0,-1-1-1,1 0 1,0 1 0,-1-1 0,1 1-1,-1-1 1,1 0 0,-1 1 0,1-1 0,-1 0-1,1 0 1,-1 0 0,1 1 0,-1-1-1,0 0 1,1 0 0,-1 0 0,1 0-1,-1 0 1,1 0 0,-1 0 0,0 0-1,1 0 1,-1 0 0,1 0 0,-1 0-1,1-1 1,-1 1 0,1 0 0,-1 0-1,0-1 1,-29-18-4091,16 3 1284,2 1 0,-23-36 0,1-8-3797</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1.358"/>
    </inkml:context>
    <inkml:brush xml:id="br0">
      <inkml:brushProperty name="width" value="0.025" units="cm"/>
      <inkml:brushProperty name="height" value="0.025" units="cm"/>
    </inkml:brush>
  </inkml:definitions>
  <inkml:trace contextRef="#ctx0" brushRef="#br0">28 353 5573,'-7'-22'2760,"1"0"0,1 0 0,-4-42 0,9 57-2295,0 0-1,0 1 1,0-1-1,1 1 0,0-1 1,0 1-1,1-1 1,-1 1-1,1 0 1,1 0-1,-1 0 0,1 0 1,0 0-1,1 0 1,-1 1-1,1 0 1,0-1-1,6-5 0,2 1-21,1 1-1,-1 0 0,1 1 1,1 0-1,0 0 0,0 2 0,0 0 1,1 0-1,21-4 0,-6 4-229,1 0 0,0 2 0,53 0 0,-78 4-211,0 0 1,0 0-1,0 1 0,0 0 1,0 0-1,0 0 1,0 1-1,0 0 1,-1 0-1,1 0 0,-1 1 1,10 5-1,-12-5 2,0-1 0,0 1 0,-1 0 0,0 0 0,1 0 0,-1 0 0,0 0 0,0 1-1,-1-1 1,1 0 0,-1 1 0,1 0 0,-1-1 0,0 1 0,-1 0 0,1-1 0,-1 1 0,1 0-1,-1 0 1,0-1 0,-1 8 0,0-5 47,-1 0-1,0 0 1,0 0 0,0-1-1,0 1 1,-1 0 0,0-1-1,0 0 1,0 0 0,-1 0-1,0 0 1,0 0 0,0-1-1,0 0 1,-1 0 0,0 0-1,0 0 1,0-1-1,-6 4 1,-9 4 180,0 0 1,-1-1-1,-38 12 0,55-20-231,-3 0 0,1 1 0,-1-1 0,0 0 0,0-1 0,0 0 0,0 0 0,-1 0 0,1-1 0,-8 0 0,15-1-191,-1 0 1,1-1-1,0 1 0,0 0 1,-1 0-1,1 0 0,0 0 1,0 0-1,0 0 0,0 0 1,0-1-1,1 1 0,-1 0 1,0 0-1,0 0 1,1 0-1,-1 0 0,1 0 1,-1 0-1,2-2 0,16-25-7144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9.128"/>
    </inkml:context>
    <inkml:brush xml:id="br0">
      <inkml:brushProperty name="width" value="0.025" units="cm"/>
      <inkml:brushProperty name="height" value="0.025" units="cm"/>
    </inkml:brush>
  </inkml:definitions>
  <inkml:trace contextRef="#ctx0" brushRef="#br0">48 13 10346,'0'0'14664,"-7"9"-14322,4-5-267,-2 1 19,2 0 0,-1 0 0,1 0 0,-1 0 0,1 1 0,1-1 0,-1 1 0,1 0 0,0 0 0,0 0-1,1 0 1,-1 0 0,2 0 0,-2 11 0,3-16-59,-1-1-1,0 1 1,1-1 0,-1 1-1,1-1 1,-1 1-1,1-1 1,-1 1 0,1-1-1,-1 0 1,1 1 0,-1-1-1,1 0 1,-1 1-1,1-1 1,0 0 0,-1 0-1,1 0 1,-1 0 0,1 1-1,0-1 1,-1 0-1,1 0 1,0 0 0,-1 0-1,1 0 1,0-1 0,-1 1-1,1 0 1,-1 0 0,1 0-1,0 0 1,0-1-1,23-7 668,-15 2-694,-1 0 1,0-1-1,0 0 0,-1-1 0,0 1 0,0-2 1,-1 1-1,0 0 0,0-1 0,-1 0 1,0-1-1,5-14 0,-13 32-392,-2 10 365,0-1 1,1 1 0,0 0 0,-1 22 0,5-39 24,0-1 0,0 1 0,1-1 1,-1 1-1,0-1 0,0 1 0,0-1 0,0 0 1,0 1-1,1-1 0,-1 1 0,0-1 1,0 1-1,1-1 0,-1 0 0,0 1 0,1-1 1,-1 0-1,0 1 0,1-1 0,-1 0 0,0 1 1,1-1-1,-1 0 0,1 0 0,-1 0 0,0 1 1,1-1-1,-1 0 0,1 0 0,-1 0 0,1 0 1,22 0 156,20-15 93,-28 5-308,0-1-1,-1 0 1,-1-1-1,0 0 0,-1-1 1,22-29-1,-33 41 5,-14 30-91,8-19 196,-12 26 595,16-35-618,1 1-1,-1 0 0,1-1 0,-1 1 1,1 0-1,-1-1 0,1 1 0,0 0 1,0-1-1,0 1 0,0 0 1,0 0-1,0-1 0,1 1 0,-1 0 1,0-1-1,2 4 0,18-3-7381,-15-3 2653,8 1-10520</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2.059"/>
    </inkml:context>
    <inkml:brush xml:id="br0">
      <inkml:brushProperty name="width" value="0.025" units="cm"/>
      <inkml:brushProperty name="height" value="0.025" units="cm"/>
    </inkml:brush>
  </inkml:definitions>
  <inkml:trace contextRef="#ctx0" brushRef="#br0">10 0 7015,'0'0'19960,"-1"10"-18380,-8 138 906,9-128-2198,1-1 0,0 1-1,2 0 1,0-1-1,12 38 1,-15-57-288,0 1 0,0 0 0,1 0 0,-1 0 0,1 0 0,-1 0 0,0 0 0,1-1 0,-1 1 0,1 0 0,0 0 0,-1-1 0,1 1 0,0 0 0,-1-1 0,1 1 0,0 0 0,0-1 0,1 1 0,9-8 0,5-28 0,-11 13 0,0-1 0,-1 1 0,-1-1 0,-1 1 0,-2-1 0,-3-44 0,3 67 0,0-1 0,0 0 0,0 0 0,0 0 0,0 0 0,0 0 0,0 0 0,0 0 0,-1 0 0,1 0 0,0 1 0,-1-1 0,1 0 0,-1 0 0,1 0 0,-1 0 0,1 1 0,-1-1 0,1 0 0,-1 1 0,0-1 0,1 0 0,-1 1 0,0-1 0,0 1 0,0-1 0,1 1 0,-1 0 0,0-1 0,0 1 0,0 0 0,0-1 0,-1 1 0,1 0 0,1 1 0,-1-1 0,0 0 0,0 1 0,0-1 0,0 1 0,1 0 0,-1-1 0,0 1 0,0 0 0,1-1 0,-1 1 0,1 0 0,-1 0 0,1-1 0,-1 1 0,1 0 0,-1 0 0,1 0 0,0 0 0,-1 0 0,1 0 0,0 0 0,0-1 0,-1 1 0,1 0 0,0 0 0,0 0 0,0 0 0,1 1 0,-2 1 5,1 1-1,0-1 1,1 0-1,-1 0 1,0 0-1,1 0 1,0 0 0,-1 0-1,1 0 1,0 0-1,1 0 1,-1 0-1,0 0 1,1-1-1,0 1 1,0-1 0,0 1-1,2 2 1,0-2-39,-1-1 1,1 1 0,0-1-1,0 0 1,0 0 0,1 0-1,-1-1 1,0 1-1,0-1 1,1 0 0,-1 0-1,8 0 1,10 1-1668,0-1 1,0-1-1,0-1 0,25-5 1,-36 5 53,0-2 1,0 1-1,0-2 1,-1 1 0,1-2-1,-1 1 1,0-1-1,0-1 1,17-12-1,-8-6 980,-18 23 1167,-1-1 0,1 0 1,0 1-1,-1-1 0,1 0 1,-1 0-1,0 1 1,1-1-1,-1 0 0,0 0 1,0 1-1,0-1 0,-1 0 1,1 0-1,0 1 1,-2-4-1,2 4-192,0 0 0,-1 0 0,1 1 0,0-1 0,-1 0 1,1 1-1,-1-1 0,1 1 0,-1-1 0,0 1 0,1-1 0,-1 1 0,1-1 0,-1 1 1,0-1-1,1 1 0,-1 0 0,0-1 0,0 1 0,1 0 0,-1 0 0,0-1 1,0 1-1,1 0 0,-1 0 0,-1 0 0,0 1-152,0-1-1,-1 0 1,1 1 0,0 0-1,0 0 1,0-1 0,0 1 0,0 0-1,0 1 1,0-1 0,0 0-1,0 1 1,-3 2 0,-3 5 281,-1 0-1,1 1 1,1 0 0,0 0 0,0 0 0,-9 22 0,13-26-306,0 1 1,0 0-1,1 1 1,-1-1-1,2 0 1,-1 1-1,1-1 0,0 1 1,0-1-1,1 1 1,0-1-1,2 13 1,-1-19-107,0 1 1,0 0-1,0-1 0,0 1 1,0-1-1,0 0 1,0 1-1,0-1 0,1 0 1,-1 1-1,0-1 1,1 0-1,-1 0 0,1 0 1,-1-1-1,1 1 1,0 0-1,-1 0 0,1-1 1,0 1-1,0-1 1,-1 0-1,1 1 0,0-1 1,0 0-1,0 0 1,-1 0-1,1 0 0,2-1 1,3 1 128,-1 0 0,1-1 1,0 0-1,0-1 0,-1 1 0,12-5 1,-10 1-141,0 1 0,0-1 0,-1 0 0,1-1 0,-1 0 1,0 0-1,-1 0 0,0-1 0,0 0 0,0-1 1,-1 1-1,0-1 0,0 0 0,-1 0 0,0 0 0,0-1 1,-1 0-1,0 1 0,-1-1 0,0 0 0,0 0 0,-1 0 1,0-1-1,0 1 0,-2-16 0,1 23-13,-1-1 0,1 1 1,0 0-1,-1 0 0,1 0 0,-1 0 0,0 0 1,0 0-1,0 0 0,0 0 0,0 1 0,0-1 1,0 0-1,-1 0 0,1 1 0,0-1 0,-1 1 1,0-1-1,1 1 0,-1 0 0,0 0 0,0 0 1,1 0-1,-1 0 0,0 0 0,0 0 0,0 0 1,0 1-1,0-1 0,-1 1 0,1-1 1,0 1-1,0 0 0,0 0 0,0 0 0,0 0 1,0 0-1,-1 1 0,1-1 0,-2 1 0,1 0-9,0 0-1,1-1 1,-1 1-1,0 0 1,0 0-1,1 1 1,-1-1-1,0 1 1,1-1-1,-1 1 1,1 0-1,0 0 1,0 0-1,0 0 1,0 0-1,0 0 1,0 1-1,0-1 1,1 0-1,-1 1 1,1 0-1,0-1 1,-1 1-1,1 0 1,1 0-1,-1 0 1,0-1-1,0 6 0,1-7-135,0-1 0,0 1-1,0-1 1,0 1 0,1 0-1,-1-1 1,0 1 0,0-1-1,0 1 1,1-1-1,-1 1 1,0-1 0,1 1-1,-1-1 1,0 1 0,1-1-1,-1 1 1,0-1 0,1 1-1,-1-1 1,1 0-1,-1 1 1,1-1 0,-1 0-1,1 0 1,-1 1 0,1-1-1,0 0 1,-1 0-1,1 0 1,-1 1 0,1-1-1,-1 0 1,1 0 0,0 0-1,-1 0 1,1 0 0,-1 0-1,2-1 1,-1 2-269,23-1-6879</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2.857"/>
    </inkml:context>
    <inkml:brush xml:id="br0">
      <inkml:brushProperty name="width" value="0.025" units="cm"/>
      <inkml:brushProperty name="height" value="0.025" units="cm"/>
    </inkml:brush>
  </inkml:definitions>
  <inkml:trace contextRef="#ctx0" brushRef="#br0">138 1144 4260,'-11'-2'4052,"-64"-13"2614,24 1 3740,479-53-6959,-154 20-3088,695-84-1640,-177 26 288,-506 64 1084,909-125 1475,5 35-351,-508 75-1195,1003-97 88,-1409 120-180,1082-112 2039,-1332 142-2013,54-8-1189,-89 11 1163,-1 0-1,1 0 1,-1 0-1,0 0 1,1 0-1,-1 0 1,1 0-1,-1 0 1,0 0-1,1 0 1,-1 0-1,1 0 1,-1-1 0,0 1-1,1 0 1,-1 0-1,0 0 1,1-1-1,-1 1 1,0 0-1,1 0 1,-1-1-1,0 1 1,0 0-1,1-1 1,-1 1-1,0 0 1,0-1-1,1 1 1,-1 0-1,0-1 1,0 0-1,-13-6-3834,-29-3-3604</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3.849"/>
    </inkml:context>
    <inkml:brush xml:id="br0">
      <inkml:brushProperty name="width" value="0.025" units="cm"/>
      <inkml:brushProperty name="height" value="0.025" units="cm"/>
    </inkml:brush>
  </inkml:definitions>
  <inkml:trace contextRef="#ctx0" brushRef="#br0">173 163 3683,'6'-8'9540,"2"-4"-8053,32-50 3928,-36 56-4628,0-1 0,-1 1 0,0-1 1,-1 0-1,1 0 0,-1 0 0,0 0 1,0-9-1,-2 16-723,0-1 0,1 1 1,-1 0-1,0-1 1,0 1-1,0 0 0,0-1 1,0 1-1,0 0 0,0-1 1,0 1-1,0 0 0,0-1 1,0 1-1,0 0 0,-1-1 1,1 1-1,0 0 0,0 0 1,0-1-1,0 1 1,-1 0-1,1-1 0,0 1 1,0 0-1,0 0 0,-1-1 1,1 1-1,0 0 0,0 0 1,-1 0-1,1-1 0,0 1 1,-1 0-1,1 0 0,0 0 1,-1 0-1,-12 6 494,-10 20-545,10-1 187,0 0 0,1 1 0,2 1 0,1 0 0,1 0 0,1 1 0,2 0-1,0 0 1,2 1 0,1 52 0,2-74-162,1 1 1,0-1-1,0 1 0,0-1 0,1 1 0,5 12 0,-7-18-36,1-1 1,-1 1-1,1 0 0,0-1 0,0 1 0,0-1 1,0 1-1,0-1 0,0 1 0,0-1 0,0 1 1,1-1-1,-1 0 0,1 0 0,-1 0 0,1 0 1,-1 0-1,1 0 0,-1 0 0,1 0 0,0-1 1,-1 1-1,1-1 0,0 1 0,0-1 0,0 0 1,-1 1-1,1-1 0,0 0 0,0 0 0,0 0 1,-1-1-1,5 0 0,-6 1-2,1-1 0,0 1 0,-1-1 0,1 1 0,0-1 0,-1 0 0,1 0 0,-1 1 0,1-1 0,-1 0 0,0 0 0,1 1 0,-1-1 0,0 0 0,1 0 0,-1 0 0,0 0 0,0 0 0,0 1 0,0-1 0,1 0 0,-2 0 0,1 0 0,0 0 0,0-1 0,-4-26 0,-1 15 0,-2 1 0,0-1 0,0 1 0,-1 0 0,-1 1 0,0 0 0,0 0 0,-1 1 0,-1 0 0,0 1 0,0 0 0,0 1 0,-1 0 0,-17-9 0,27 17 0,1-1 0,0 1 0,0-1 0,-1 1 0,1-1 0,0 1 0,0 0 0,-1 0 0,1 0 0,0-1 0,-1 1 0,1 0 0,0 1 0,-1-1 0,1 0 0,0 0 0,-1 0 0,1 1 0,0-1 0,0 1 0,-1-1 0,1 1 0,-2 1 0,3-2 0,-1 1 0,1 0 0,0 0 0,0-1 0,-1 1 0,1 0 0,0 0 0,0 0 0,0-1 0,0 1 0,0 0 0,0 0 0,0 0 0,0-1 0,0 1 0,0 0 0,1 0 0,-1-1 0,0 1 0,1 0 0,-1 0 0,0-1 0,1 1 0,-1 0 0,1-1 0,-1 1 0,1 0 0,-1-1 0,1 1 0,-1-1 0,1 1 0,0-1 0,-1 1 0,1-1 0,0 1 0,-1-1 0,1 0 0,0 1 0,1-1 0,5 4 0,0 0 0,1-1 0,-1 0 0,1-1 0,0 0 0,0 0 0,0 0 0,0-1 0,0-1 0,0 1 0,13-2 0,-4 1 0,0-2 0,-1 0 0,1-1 0,26-8 0,-27 5 0,1-1 0,-1 0 0,0-1 0,24-16 0,-36 21 0,1 0 0,-1 0 0,0-1 0,0 1 0,0-1 0,-1 0 0,1 0 0,-1 0 0,0 0 0,0-1 0,0 1 0,-1-1 0,0 0 0,0 0 0,0 0 0,0 0 0,-1 0 0,1 0 0,0-9 0,-2 14 0,0 0 0,0 0 0,0 0 0,0 0 0,0 0 0,0 0 0,0 0 0,0-1 0,0 1 0,0 0 0,0 0 0,0 0 0,0 0 0,0 0 0,0 0 0,0 0 0,0 0 0,0-1 0,0 1 0,0 0 0,0 0 0,0 0 0,0 0 0,0 0 0,0 0 0,0 0 0,0 0 0,-1 0 0,1 0 0,0-1 0,0 1 0,0 0 0,0 0 0,0 0 0,0 0 0,0 0 0,0 0 0,0 0 0,0 0 0,-1 0 0,1 0 0,0 0 0,0 0 0,0 0 0,0 0 0,0 0 0,0 0 0,0 0 0,0 0 0,-1 0 0,1 0 0,0 0 0,0 0 0,0 0 0,0 0 0,0 0 0,0 0 0,0 0 0,0 0 0,0 0 0,-1 0 0,1 0 0,0 0 0,0 0 0,0 0 0,0 1 0,-8 8 0,-7 13 0,-6 41 0,20-58 0,0 0 0,0 1 0,0-1 0,0 0 0,1 1 0,0-1 0,0 0 0,1 1 0,0-1 0,1 8 0,0-12 0,-1 1 0,0-1 0,0 0 0,0 1 0,1-1 0,-1 0 0,0 0 0,1 0 0,-1 0 0,1 0 0,-1 0 0,1-1 0,0 1 0,-1 0 0,1-1 0,0 1 0,0-1 0,-1 0 0,1 0 0,0 1 0,0-1 0,-1 0 0,1 0 0,0-1 0,0 1 0,-1 0 0,1-1 0,0 1 0,2-2 0,4 1 0,0-1 0,-1-1 0,1 1 0,-1-1 0,11-6 0,-10 4 0,-4 3 0,0 0 0,0-1 0,0 1 0,0-1 0,0 0 0,0 0 0,-1-1 0,0 1 0,1-1 0,-1 1 0,0-1 0,3-7 0,-11 5-2422,-9 3-7024,4-1-1940</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4.223"/>
    </inkml:context>
    <inkml:brush xml:id="br0">
      <inkml:brushProperty name="width" value="0.025" units="cm"/>
      <inkml:brushProperty name="height" value="0.025" units="cm"/>
    </inkml:brush>
  </inkml:definitions>
  <inkml:trace contextRef="#ctx0" brushRef="#br0">120 1 18898,'0'0'8141,"-3"10"-7271,0 6-553,1 0 0,0 0 0,1 1 0,0-1 0,2 1 0,0-1-1,0 0 1,2 1 0,0-1 0,10 30 0,0-14-325,33 58 0,-35-70-472,-11-20 308,1 0 0,-1 1 0,0-1 0,1 1 0,-1-1 0,0 1 0,0-1 0,1 1 1,-1-1-1,0 1 0,0-1 0,0 1 0,1-1 0,-1 1 0,0 0 0,0-1 1,0 1-1,0-1 0,0 1 0,0-1 0,0 1 0,0-1 0,-1 1 0,1 0 0,0-1 1,0 1-1,0-1 0,0 1 0,-1-1 0,1 1 0,0-1 0,-1 1 0,1-1 0,0 1 1,-1-1-1,1 0 0,0 1 0,-1-1 0,1 0 0,-1 1 0,1-1 0,-1 0 0,1 1 1,-1-1-1,1 0 0,-1 0 0,1 0 0,-1 1 0,1-1 0,-1 0 0,0 0 1,1 0-1,-1 0 0,1 0 0,-1 0 0,1 0 0,-1 0 0,1 0 0,-1 0 0,0 0 1,1-1-1,-1 1 0,1 0 0,-1 0 0,1-1 0,-1 1 0,-42-13-3611,27 5 3449,0-2 0,-21-16 1,-23-29 5460,59 55-4985,0-1 0,0 1 0,1-1-1,-1 1 1,0-1 0,1 1-1,-1-1 1,1 0 0,-1 1 0,1-1-1,-1 1 1,1-1 0,-1 0 0,1 0-1,0 1 1,-1-1 0,1 0-1,0 0 1,0 1 0,-1-1 0,1 0-1,0 0 1,0 0 0,0 0 0,0 1-1,0-1 1,0 0 0,0 0-1,0 0 1,0 1 0,1-1 0,-1 0-1,0 0 1,0 0 0,1 1 0,-1-1-1,1 0 1,-1 1 0,1-1-1,-1 0 1,1 1 0,-1-1 0,1 0-1,-1 1 1,1-1 0,0 1 0,-1-1-1,1 1 1,0-1 0,-1 1-1,1 0 1,0-1 0,0 1 0,-1 0-1,1 0 1,0-1 0,0 1 0,0 0-1,-1 0 1,2 0 0,59-4 1225,-51 4-916,99 0 639,-73 1-4755,-1-1-6525</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4.595"/>
    </inkml:context>
    <inkml:brush xml:id="br0">
      <inkml:brushProperty name="width" value="0.025" units="cm"/>
      <inkml:brushProperty name="height" value="0.025" units="cm"/>
    </inkml:brush>
  </inkml:definitions>
  <inkml:trace contextRef="#ctx0" brushRef="#br0">1 2 12620,'0'0'11755,"53"0"-11339,-18 0-351,3 0-1219,-1-1-5732</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5.687"/>
    </inkml:context>
    <inkml:brush xml:id="br0">
      <inkml:brushProperty name="width" value="0.025" units="cm"/>
      <inkml:brushProperty name="height" value="0.025" units="cm"/>
    </inkml:brush>
  </inkml:definitions>
  <inkml:trace contextRef="#ctx0" brushRef="#br0">1 22 3619,'0'0'24018,"1"9"-22956,16 122 380,-17-130-1433,0 0 0,-1 0 0,1 0 0,0-1 0,0 1 0,0 0 0,0 0 0,1 0 0,-1 0 0,0 0 0,0-1 0,0 1 0,1 0 0,-1 0 0,0 0 0,1-1 0,-1 1 0,1 0 0,-1 0 0,1-1 0,-1 1 0,1 0 0,0-1 0,-1 1 0,1-1 0,0 1 0,-1-1 0,1 1 0,0-1 0,0 1 0,-1-1 0,1 0 0,0 1 0,0-1 0,0 0 0,-1 0 1,1 0-1,0 1 0,0-1 0,0 0 0,0 0 0,0 0 0,0 0 0,-1-1 0,1 1 0,0 0 0,0 0 0,0 0 0,0-1 0,-1 1 0,1 0 0,0-1 0,0 1 0,-1-1 0,1 1 0,0-1 0,-1 1 0,1-1 0,0 0 0,-1 1 0,1-1 0,-1 0 0,1 0 0,39-44 1106,19-45-208,-59 89-908,1 1 1,-1 0-1,0-1 0,0 1 0,0-1 0,0 1 1,0 0-1,1-1 0,-1 1 0,0 0 0,0-1 0,0 1 1,1 0-1,-1 0 0,0-1 0,1 1 0,-1 0 1,0 0-1,1-1 0,-1 1 0,0 0 0,1 0 0,-1 0 1,0 0-1,1-1 0,-1 1 0,0 0 0,1 0 1,-1 0-1,1 0 0,-1 0 0,0 0 0,1 0 0,-1 0 1,0 0-1,1 0 0,-1 0 0,1 0 0,-1 0 1,0 1-1,1-1 0,-1 0 0,0 0 0,1 0 0,-1 0 1,0 1-1,1-1 0,-1 0 0,0 0 0,1 1 1,-1-1-1,0 0 0,0 1 0,1-1 0,-1 0 0,0 1 1,0-1-1,0 0 0,1 1 0,-1-1 0,0 0 1,0 1-1,0-1 0,0 1 0,0-1 0,0 0 0,0 1 1,5 32-81,-4-26 116,1 8-21,-2-7-2,1-1 0,0 1-1,1 0 1,0-1 0,3 9 0,-5-15-11,0 0 0,1 0 0,0 0 0,-1 0 0,1 0 0,-1 0 0,1 0 0,0 0 0,0 0 0,-1 0 0,1-1 0,0 1 0,0 0 0,0-1 0,0 1 1,0 0-1,0-1 0,0 1 0,0-1 0,0 1 0,0-1 0,1 0 0,-1 0 0,0 1 0,0-1 0,0 0 0,0 0 0,1 0 0,-1 0 0,0 0 0,0 0 0,0-1 1,0 1-1,0 0 0,1 0 0,-1-1 0,0 1 0,0-1 0,0 1 0,1-2 0,8-5-1,0-1 0,0 0 0,-1 0 0,-1-1 0,0 0 0,0-1 0,0 0 0,9-18 0,12-13 0,-3 15 0,-17 28 0,-6 17 0,-6 124 0,3-142-31,0-1 0,0 1 0,0-1-1,0 1 1,0-1 0,0 1 0,0-1 0,0 1 0,0-1-1,0 1 1,0-1 0,0 0 0,0 1 0,0-1 0,0 1-1,1-1 1,-1 1 0,0-1 0,0 1 0,1-1 0,-1 1-1,0-1 1,1 0 0,-1 1 0,0-1 0,1 0 0,-1 1-1,0-1 1,1 0 0,-1 0 0,1 1 0,-1-1 0,1 0-1,-1 0 1,1 1 0,-1-1 0,0 0 0,1 0 0,-1 0-1,1 0 1,-1 0 0,1 0 0,-1 0 0,1 0 0,-1 0-1,1 0 1,-1 0 0,1 0 0,-1 0 0,1-1 0,-1 1 0,1 0-1,-1 0 1,1 0 0,-1-1 0,1 1 0,-1 0 0,0-1-1,1 1 1,26-22-3816,-4-8-1188,2-4-2182</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6.062"/>
    </inkml:context>
    <inkml:brush xml:id="br0">
      <inkml:brushProperty name="width" value="0.025" units="cm"/>
      <inkml:brushProperty name="height" value="0.025" units="cm"/>
    </inkml:brush>
  </inkml:definitions>
  <inkml:trace contextRef="#ctx0" brushRef="#br0">122 62 18802,'0'0'4084,"-11"8"-81,-2 1-3051,2-2-418,0 0-1,0 1 1,1 0 0,0 0-1,1 1 1,-17 21 0,25-29-537,0-1 1,0 1 0,0 0 0,1 0 0,-1 0-1,0 0 1,1 0 0,-1 0 0,1 1 0,-1-1-1,1 0 1,-1 0 0,1 0 0,0 0 0,0 1-1,-1-1 1,1 0 0,0 0 0,0 1 0,0-1-1,1 0 1,-1 0 0,0 0 0,0 1 0,1-1-1,-1 0 1,0 0 0,1 0 0,-1 0 0,1 0-1,0 0 1,-1 0 0,1 0 0,0 0 0,0 0-1,-1 0 1,1 0 0,0 0 0,0 0 0,0-1-1,0 1 1,0 0 0,0-1 0,0 1 0,0-1-1,1 1 1,-1-1 0,0 1 0,0-1 0,0 0-1,0 0 1,1 0 0,-1 1 0,0-1 0,0 0 0,3-1-1,1 2 11,0-1-1,-1 0 1,1 0-1,0-1 0,0 0 1,0 0-1,0 0 1,-1 0-1,1 0 1,0-1-1,-1 0 0,0 0 1,7-5-1,-1-3 1,0-1 0,-1 0 0,-1 0-1,0-1 1,0-1 0,-1 1 0,-1-1 0,0 0-1,-1-1 1,0 1 0,-1-1 0,2-16 0,-6 30 0,1 0-1,-1 0 1,0-1 0,0 1 0,0 0 0,0 0 0,0 0 0,0-1 0,1 1 0,-1 0 0,0 0 0,0 0 0,0-1-1,0 1 1,0 0 0,0 0 0,0-1 0,0 1 0,0 0 0,0 0 0,0-1 0,0 1 0,0 0 0,-1 0 0,1-1-1,0 1 1,0 0 0,0 0 0,0 0 0,0-1 0,0 1 0,0 0 0,-1 0 0,1 0 0,0 0 0,0-1 0,0 1-1,-1 0 1,1 0 0,0 0 0,0 0 0,0 0 0,-1 0 0,1-1 0,0 1 0,0 0 0,-1 0 0,-10 10 206,-10 20 24,13-15-210,1 1 0,0 0 0,1 0-1,1 0 1,1 1 0,0 0 0,1-1-1,0 1 1,1 28 0,2-44-49,0 1 1,0-1-1,1 1 1,-1-1-1,1 0 1,-1 1-1,1-1 1,-1 0-1,1 1 1,0-1-1,-1 0 1,1 0-1,0 0 1,0 0-1,0 1 1,0-1-1,0-1 1,0 1-1,0 0 1,0 0-1,1 0 1,-1 0-1,0-1 1,0 1-1,1-1 1,-1 1-1,0-1 1,1 1-1,-1-1 1,1 0-1,-1 0 1,0 1-1,1-1 1,-1 0-1,1 0 1,-1-1-1,1 1 1,-1 0-1,0 0 1,1-1-1,-1 1 1,1-1-1,0 0 1,6-1-374,0 0-1,0-1 1,0 0 0,-1 0-1,1-1 1,9-6 0,2-4-5163,33-34-1,-16 10-3207</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6.405"/>
    </inkml:context>
    <inkml:brush xml:id="br0">
      <inkml:brushProperty name="width" value="0.025" units="cm"/>
      <inkml:brushProperty name="height" value="0.025" units="cm"/>
    </inkml:brush>
  </inkml:definitions>
  <inkml:trace contextRef="#ctx0" brushRef="#br0">192 0 12236,'0'0'12011,"-47"77"-8231,19-39-1282,1-1-897,3-3-960,3-4-641,8-7 0,5-9 0,1-5-96,3-8-160,-2-1 96,4 0-385,-1-12-864,1-6-865,2-2-1762,0-4-1602,0-3-1280</inkml:trace>
  <inkml:trace contextRef="#ctx0" brushRef="#br0" timeOffset="1">0 100 8296,'0'0'20403,"72"40"-19282,-45-33-544,4 0-449,-3 3-160,-2 2-1313,-5-1-2051,-5-3-2369,-5-1-1730</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6.763"/>
    </inkml:context>
    <inkml:brush xml:id="br0">
      <inkml:brushProperty name="width" value="0.025" units="cm"/>
      <inkml:brushProperty name="height" value="0.025" units="cm"/>
    </inkml:brush>
  </inkml:definitions>
  <inkml:trace contextRef="#ctx0" brushRef="#br0">1 1 16784,'0'0'13677,"3"65"-12973,-1-46-447,-1-1-225,5-5-545,-2-7-1473,1-5-3203</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7.492"/>
    </inkml:context>
    <inkml:brush xml:id="br0">
      <inkml:brushProperty name="width" value="0.025" units="cm"/>
      <inkml:brushProperty name="height" value="0.025" units="cm"/>
    </inkml:brush>
  </inkml:definitions>
  <inkml:trace contextRef="#ctx0" brushRef="#br0">1 161 3812,'0'0'4377,"0"-9"-784,0 1-2789,0-49 5065,0 42 5966,4 49-11307,2 0 1,11 42-1,-17-75-522,1 1 0,-1-1-1,0 1 1,1-1 0,-1 1-1,1-1 1,0 1 0,0-1-1,-1 1 1,1-1 0,0 0-1,0 1 1,0-1 0,0 0-1,1 0 1,-1 0 0,0 0-1,0 0 1,1 0 0,-1 0-1,1 0 1,-1 0 0,0-1-1,1 1 1,0 0 0,1-1-1,0 0 16,-1 0-1,1 0 0,-1-1 1,1 1-1,0-1 0,-1 0 1,1 1-1,-1-1 0,1-1 1,-1 1-1,0 0 0,1 0 1,-1-1-1,3-2 0,7-6 89,0-1-1,-1-1 1,20-24-1,-20 19-108,-9 14 0,-1-1 0,1 1 0,0 0 0,0 0 0,1 0 0,-1 0 0,1 0 0,0 0 0,-1 0 0,1 1 0,0-1 0,0 1 0,1 0 0,3-2 0,-6 6 0,0 0 0,0 0 0,-1 0 0,1 1 0,0-1 0,-1 0 0,1 0 0,-1 0 0,1 1 0,-1-1 0,0 0 0,0 0 0,0 1 0,-1 3 0,1-1 0,1 16 0,-2-14 0,1 0 0,0 1 0,1-1 0,0 0 0,0 1 0,1-1 0,-1 0 0,6 11 0,-7-17 0,1 0 0,0 0 0,-1 0 0,1-1 0,0 1 0,0 0 0,0-1 0,-1 1 0,1 0 0,0-1 0,0 1 0,0-1 0,0 1 0,0-1 0,0 0 0,0 1 0,0-1 0,1 0 0,-1 0 0,0 0 0,0 0 0,0 0 0,0 0 0,0 0 0,0 0 0,0 0 0,0 0 0,0-1 0,0 1 0,0 0 0,0-1 0,0 1 0,0-1 0,0 1 0,0-1 0,0 1 0,0-1 0,0 0 0,0 1 0,-1-1 0,1 0 0,0 0 0,0 0 0,0 0 0,36-42 0,-35 41 0,28-45 0,-23 34 0,1 1 0,0 0 0,1 0 0,0 0 0,12-10 0,-20 21 0,-1 1 0,0 0 0,1-1 0,-1 1 0,0-1 0,1 1 0,-1 0 0,0-1 0,1 1 0,-1 0 0,1-1 0,-1 1 0,1 0 0,-1-1 0,1 1 0,-1 0 0,1 0 0,-1 0 0,1 0 0,-1 0 0,1-1 0,-1 1 0,1 0 0,-1 0 0,1 0 0,0 0 0,-1 0 0,1 1 0,-1-1 0,1 0 0,-1 0 0,1 0 0,-1 0 0,1 1 0,-1-1 0,1 0 0,-1 0 0,1 1 0,-1-1 0,0 0 0,1 1 0,-1-1 0,1 1 0,-1-1 0,0 0 0,1 1 0,-1-1 0,0 1 0,0-1 0,1 1 0,-1-1 0,0 1 0,0-1 0,0 1 0,0-1 0,1 1 0,-1-1 0,0 1 0,0-1 0,0 1 0,0 0 0,1 49 0,-1-25 0,0-24 0,1-1 0,-1 1 0,0-1 0,0 1 0,0-1 0,0 1 0,1-1 0,-1 1 0,0-1 0,0 0 0,1 1 0,-1-1 0,0 1 0,1-1 0,-1 0 0,1 1 0,-1-1 0,0 0 0,1 0 0,-1 1 0,1-1 0,-1 0 0,1 0 0,-1 0 0,1 1 0,-1-1 0,1 0 0,-1 0 0,1 0 0,-1 0 0,1 0 0,-1 0 0,1 0 0,-1 0 0,1 0 0,-1 0 0,1 0 0,-1 0 0,1-1 0,-1 1 0,0 0 0,1 0 0,-1 0 0,1-1 0,-1 1 0,1 0 0,-1-1 0,21-14 0,83-125 0,-104 140 0,1 0 0,-1 0 0,0 1 0,1-1 0,-1 0 0,0 0 0,1 0 0,-1 1 0,0-1 0,1 0 0,-1 0 0,0 1 0,0-1 0,1 0 0,-1 1 0,0-1 0,0 0 0,0 0 0,1 1 0,-1-1 0,0 1 0,0-1 0,0 0 0,0 1 0,0-1 0,0 0 0,0 1 0,0-1 0,0 1 0,0-1 0,0 0 0,0 1 0,0-1 0,0 0 0,0 1 0,0-1 0,0 1 0,0-1 0,0 0 0,-1 1 0,2 22 0,-14 47 0,9-58 0,1 1 0,1 0 0,0-1 0,1 1 0,0 0 0,1 0 0,2 21 0,-2-33 1,0-1 1,0 1-1,1 0 0,-1-1 1,0 1-1,0-1 1,1 1-1,-1-1 0,0 1 1,1 0-1,-1-1 0,1 1 1,-1-1-1,1 0 1,-1 1-1,1-1 0,-1 1 1,1-1-1,-1 0 0,1 1 1,-1-1-1,1 0 0,0 1 1,-1-1-1,1 0 1,-1 0-1,1 0 0,0 0 1,-1 0-1,1 0 0,0 0 1,-1 0-1,1 0 0,0 0 1,-1 0-1,1 0 1,0 0-1,-1 0 0,1 0 1,0-1-1,-1 1 0,1 0 1,0-1-1,26-17-301,-5-22-3792,-12-5-5899,-6 5-2495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19.857"/>
    </inkml:context>
    <inkml:brush xml:id="br0">
      <inkml:brushProperty name="width" value="0.025" units="cm"/>
      <inkml:brushProperty name="height" value="0.025" units="cm"/>
    </inkml:brush>
  </inkml:definitions>
  <inkml:trace contextRef="#ctx0" brushRef="#br0">70 1 6887,'0'0'18182,"-1"12"-16975,-6 32 198,-27 83 1,12-49-48,21-74-1285,0-1 1,0 1-1,0 0 1,0 0-1,1 0 1,-1 0-1,1 0 1,0 0-1,1 0 1,-1 0-1,1 0 1,-1 0-1,2 4 0,-1-7-70,1 1-1,-1-1 0,0 0 0,0 1 0,1-1 0,-1 0 0,0 0 0,1 0 0,-1 0 0,1-1 0,0 1 0,-1 0 0,1 0 0,-1-1 0,1 1 0,0-1 0,0 0 0,-1 0 0,1 1 1,0-1-1,0 0 0,-1 0 0,1 0 0,0-1 0,0 1 0,-1 0 0,1-1 0,0 1 0,-1-1 0,1 0 0,1 0 0,4-2-203,-1 1-1,0-1 0,0-1 1,0 1-1,0-1 0,-1 0 1,1-1-1,-1 1 1,0-1-1,0 0 0,-1 0 1,5-7-1,2-3-421,-1 0 0,0 0-1,11-25 1,-20 37 798,-3 9 282,-4 10 298,1 1 0,0-1-1,-4 34 1,13-32-258,5-17-2657,-8-2 1338,1 0-1,0 0 0,-1-1 1,1 1-1,-1-1 0,0 1 1,0-1-1,1 0 0,-1 1 1,0-1-1,0 0 0,-1 0 1,2-3-1,4-15-12486</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7.835"/>
    </inkml:context>
    <inkml:brush xml:id="br0">
      <inkml:brushProperty name="width" value="0.025" units="cm"/>
      <inkml:brushProperty name="height" value="0.025" units="cm"/>
    </inkml:brush>
  </inkml:definitions>
  <inkml:trace contextRef="#ctx0" brushRef="#br0">1 8 18193,'0'0'11499,"61"-8"-20852,-39 8 3748,4 1 320,-4 4-2338</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8.209"/>
    </inkml:context>
    <inkml:brush xml:id="br0">
      <inkml:brushProperty name="width" value="0.025" units="cm"/>
      <inkml:brushProperty name="height" value="0.025" units="cm"/>
    </inkml:brush>
  </inkml:definitions>
  <inkml:trace contextRef="#ctx0" brushRef="#br0">0 1 3235,'7'0'1685,"0"0"0,0 1 0,-1 0 0,1 0 0,0 1 0,-1 0 0,1 0 0,-1 0 0,0 1 0,11 6 0,-14-7-1310,-1 1 1,0-1-1,1 0 1,-1 1-1,0-1 0,-1 1 1,1 0-1,0-1 0,-1 1 1,1 0-1,-1 0 1,0 0-1,0 0 0,0 0 1,0 1-1,-1-1 1,1 0-1,-1 0 0,0 0 1,0 1-1,0-1 1,0 0-1,-1 0 0,-1 6 1,-1 3-212,0 0-1,-1 0 1,-1 0 0,0-1 0,-12 19 0,11-21-94,1 1-1,0-1 1,1 1 0,0 0 0,0 0 0,1 0 0,0 0 0,-1 17 0,4-26-70,0-1 0,0 1 0,0-1 0,0 1 0,0 0 0,0-1 0,0 1 0,1-1 0,-1 1 0,0-1 0,0 1 0,1-1 0,-1 1 0,0-1 0,1 1 0,-1-1 0,1 1 0,-1-1 0,0 1 0,1-1 0,-1 0 0,1 1 0,-1-1 0,1 0 0,-1 1 0,1-1 0,-1 0 0,1 0 0,0 0 0,0 1 0,27 0 0,25-10 0,-16-2-131,81-26-1943,-115 36 1655,8-5-1980,-7-2-2449,-4 0-2481</inkml:trace>
  <inkml:trace contextRef="#ctx0" brushRef="#br0" timeOffset="1">23 139 16912,'0'0'12492,"64"-21"-11723,-31 19-449,2 2-288,2-2-641,-1 0-2434,-10-2-3875,0-1-5702</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8.553"/>
    </inkml:context>
    <inkml:brush xml:id="br0">
      <inkml:brushProperty name="width" value="0.025" units="cm"/>
      <inkml:brushProperty name="height" value="0.025" units="cm"/>
    </inkml:brush>
  </inkml:definitions>
  <inkml:trace contextRef="#ctx0" brushRef="#br0">39 91 17617,'0'0'3656,"-5"9"-399,4-8-3161,-4 8 666,-1 1 0,2 0 0,-1 0 0,-3 13-1,7-21-713,1-1 0,-1 1 0,0 0-1,1-1 1,0 1 0,-1 0-1,1-1 1,0 1 0,0 0 0,0-1-1,0 1 1,0 0 0,0-1 0,0 1-1,0 0 1,1-1 0,-1 1-1,1 0 1,-1-1 0,1 1 0,0-1-1,0 1 1,-1-1 0,1 1-1,0-1 1,0 0 0,1 1 0,-1-1-1,0 0 1,0 0 0,1 0 0,-1 0-1,0 0 1,1 0 0,-1 0-1,1 0 1,-1 0 0,1-1 0,-1 1-1,1-1 1,0 1 0,2-1 0,3 1-26,-1-1 0,1 0 1,0 0-1,-1-1 1,1 0-1,0 0 1,-1 0-1,0-1 0,1 0 1,-1-1-1,0 1 1,0-1-1,0 0 1,0 0-1,-1-1 1,1 0-1,7-7 0,-3 4 17,0 0 0,0 1 0,1 0 0,15-6-1,-26 11-28,1 1 0,0-1 0,0 1-1,0 0 1,0-1 0,0 1-1,0 0 1,-1-1 0,1 1 0,0 0-1,0 0 1,0 0 0,0 0-1,0 0 1,0 0 0,0 0-1,0 0 1,0 0 0,0 1 0,0-1-1,0 0 1,0 1 0,-1-1-1,1 0 1,0 1 0,0-1 0,0 1-1,0-1 1,-1 1 0,1 0-1,0-1 1,-1 1 0,1 0 0,1 1-1,3 35 604,0 1-106,-5-37-498,0 0-1,1 0 1,-1 0-1,1 0 1,-1 0-1,1 0 1,0 0-1,-1 0 1,1 0-1,0 0 1,-1 0-1,1 0 1,0 0 0,0-1-1,0 1 1,0 0-1,0 0 1,0-1-1,0 1 1,0-1-1,0 1 1,0-1-1,0 0 1,1 1-1,1-1 1,3 1-256,1-1-1,-1 0 1,0-1-1,1 1 1,-1-1-1,1-1 1,-1 1-1,10-4 1,-5 0-882,1 0 1,-1 0-1,1-1 1,-1 0-1,-1-1 1,15-12-1,-15 7-6681</inkml:trace>
  <inkml:trace contextRef="#ctx0" brushRef="#br0" timeOffset="1">367 16 19314,'0'0'11595,"49"-15"-13709,-36 15-4260,0 3-8744</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9.156"/>
    </inkml:context>
    <inkml:brush xml:id="br0">
      <inkml:brushProperty name="width" value="0.025" units="cm"/>
      <inkml:brushProperty name="height" value="0.025" units="cm"/>
    </inkml:brush>
  </inkml:definitions>
  <inkml:trace contextRef="#ctx0" brushRef="#br0">98 48 14382,'0'0'16800,"0"-8"-15450,-2-31-1056,3 49-353,-4-6 59,0 1 0,0-1 0,0 0 0,0 0 0,-1 0 0,0 0 0,0-1 0,0 0 0,-8 6 0,12-14 0,1-4 0,-8 12 0,2 4 0,1-1 0,0 1 0,0 0 0,1 0 0,-4 11 0,5-15 0,1 1 0,0 0 0,0-1 0,0 1 0,0 0 0,1 0 0,-1 0 0,1-1 0,0 1 0,1 0 0,-1 0 0,0 0 0,2 5 0,-1-8 0,0 0 0,0 0 0,0-1 0,0 1 0,0 0 0,0 0 0,0 0 0,0-1 0,0 1 0,0-1 0,0 1 0,0-1 0,0 1 0,0-1 0,1 0 0,-1 1 0,0-1 0,0 0 0,1 0 0,-1 0 0,0 0 0,0 0 0,0 0 0,1 0 0,-1-1 0,0 1 0,0 0 0,2-1 0,34-13 0,-27 6 0,0 0 0,-1 0 0,0-1 0,0 0 0,-1 0 0,-1-1 0,0 0 0,8-14 0,-14 34 0,-6 11 0,-3 7 0,0 1 0,2 0 0,2 1 0,0-1 0,2 1 0,1 0 0,2 0 0,0-1 0,11 53 0,-10-67 0,0 1 0,-1-1 0,-1 0 0,0 0 0,-2 0 0,-3 19 0,5-30 0,0-1 0,-1 0 0,0 0 0,0 1 0,0-1 0,0 0 0,0 0 0,-1 0 0,0-1 0,1 1 0,-1 0 0,0 0 0,0-1 0,0 1 0,-1-1 0,1 0 0,-1 0 0,1 0 0,-1 0 0,1 0 0,-1 0 0,0-1 0,0 1 0,0-1 0,0 0 0,0 0 0,-1 0 0,1 0 0,0 0 0,0-1 0,0 0 0,-1 1 0,1-1 0,0 0 0,-4-1 0,4 0 0,1 0 0,0 0 0,-1 0 0,1 0 0,-1 0 0,1 0 0,0-1 0,0 1 0,0-1 0,0 0 0,0 1 0,0-1 0,0 0 0,1 0 0,-1 0 0,1-1 0,-1 1 0,1 0 0,0 0 0,0-1 0,0 1 0,0-1 0,0 1 0,0-5 0,-12-65 0,13 71 0,-2-20 0,1 0 0,0 0 0,5-32 0,-3 46 0,0 0 0,1 0 0,-1 0 0,2 0 0,-1 1 0,1-1 0,0 1 0,0 0 0,1 0 0,0 0 0,0 0 0,0 0 0,1 1 0,7-6 0,62-44-3705,-30 28-3672</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9.568"/>
    </inkml:context>
    <inkml:brush xml:id="br0">
      <inkml:brushProperty name="width" value="0.025" units="cm"/>
      <inkml:brushProperty name="height" value="0.025" units="cm"/>
    </inkml:brush>
  </inkml:definitions>
  <inkml:trace contextRef="#ctx0" brushRef="#br0">1 0 3651,'0'0'26794,"7"14"-25753,-3-5-880,1 0-57,0 0 0,-1 0 0,-1 0 0,1 1 0,-1-1 0,-1 1 0,0 0 0,0 0 0,0 11 0,-2 187-24,0-207-126,0 0-1,0-1 1,0 1-1,0 0 1,0 0-1,0 0 1,0 0-1,0 0 1,0 0-1,1-1 1,-1 1 0,0 0-1,1 0 1,-1 0-1,0-1 1,1 1-1,-1 0 1,1 0-1,-1-1 1,1 1-1,0-1 1,-1 1-1,1 0 1,0-1 0,-1 1-1,1-1 1,0 1-1,0 0 1,1-1-192,0 0 0,0 0 0,-1 1 1,1-1-1,0 0 0,0-1 0,0 1 0,-1 0 1,1 0-1,0-1 0,0 1 0,-1-1 0,3 0 1,2-2-953,1 0 0,0-1 0,-1 1 1,0-1-1,0-1 0,6-4 1,10-14-6947</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0.377"/>
    </inkml:context>
    <inkml:brush xml:id="br0">
      <inkml:brushProperty name="width" value="0.025" units="cm"/>
      <inkml:brushProperty name="height" value="0.025" units="cm"/>
    </inkml:brush>
  </inkml:definitions>
  <inkml:trace contextRef="#ctx0" brushRef="#br0">1 200 15663,'0'0'10484,"9"1"-9347,-2-1-986,7 2 61,0-2 0,0 1 0,0-2 1,1 0-1,22-5 0,-33 5-121,-1 0 0,1 0 0,-1-1-1,1 1 1,-1-1 0,1 0 0,-1 0 0,0 0-1,0 0 1,0 0 0,0-1 0,0 0 0,-1 1 0,1-1-1,-1 0 1,1 0 0,-1-1 0,0 1 0,0 0-1,-1-1 1,1 1 0,-1-1 0,0 1 0,0-1-1,0 0 1,0 1 0,0-1 0,-1-6 0,1 8-61,-1 1 0,0-1 0,0 0 0,0 0 0,0 1 0,0-1 0,0 0 0,0 1 0,-1-1 0,1 0 0,-1 1 0,1-1 0,-1 0 0,1 1 0,-1-1 0,0 1 0,0-1 0,-2-1 0,3 2-22,-1 0-1,0 1 1,0-1 0,0 1 0,0-1 0,0 1 0,-1 0-1,1-1 1,0 1 0,0 0 0,0 0 0,0 0-1,0 0 1,0 0 0,0 0 0,-1 0 0,1 0 0,0 0-1,0 0 1,0 1 0,-1-1 0,-4 3 30,1-1 1,-1 1-1,1-1 1,-1 1 0,1 1-1,0-1 1,0 1-1,-8 8 1,1 2 42,0-1 0,-18 29 1,27-37-76,0 0 1,0 0 0,0 1-1,1-1 1,0 0-1,0 1 1,1-1 0,-1 1-1,1 0 1,0 0-1,1-1 1,-1 1-1,1 6 1,1-11-7,-1-1 0,1 1 0,-1 0 0,1-1 0,-1 1 0,1-1 0,-1 1 0,1-1 0,0 1 0,-1-1 0,1 1 0,0-1 0,-1 1 0,1-1 0,0 0 0,-1 1 0,1-1 0,0 0 0,0 0 0,-1 1 0,1-1 0,0 0 0,0 0 0,0 0 0,-1 0 0,1 0 0,0 0 0,0 0 0,0 0 0,-1-1 0,2 1 0,28-6 0,-8-3 0,0-1 0,-1-1 0,0 0 0,20-16 0,-22 14 0,-1 1 0,2 1 0,0 0 0,41-14 0,-60 25 0,0-1 0,0 1 0,0-1 0,0 1 0,0 0 0,0 0 0,0 0 0,0 0 0,0 0 0,0 0 0,0 0 0,1 0 0,-1 0 0,0 0 0,0 0 0,0 1 0,0-1 0,0 0 0,0 1 0,0-1 0,0 1 0,0-1 0,0 1 0,0 0 0,0-1 0,-1 1 0,1 0 0,0 0 0,0-1 0,-1 1 0,1 0 0,0 0 0,-1 0 0,1 0 0,-1 0 0,1 0 0,-1 0 0,0 0 0,1 0 0,-1 0 0,0 0 0,1 2 0,0 6 0,-1 0 0,1 1 0,-2-1 0,-1 14 0,0 3 0,2-23 0,0 0 0,0-1 0,0 1 0,1 0 0,-1 0 0,1 0 0,-1 0 0,1 0 0,0 0 0,0-1 0,0 1 0,0 0 0,1-1 0,-1 1 0,1-1 0,-1 1 0,1-1 0,3 4 0,-2-5 0,-1 0 0,0 0 0,0 0 0,0 0 0,1-1 0,-1 1 0,1-1 0,-1 1 0,0-1 0,1 0 0,-1 0 0,1 0 0,-1 0 0,0 0 0,1 0 0,-1-1 0,1 1 0,-1-1 0,0 0 0,0 0 0,1 0 0,-1 0 0,0 0 0,2-1 0,3-3 0,0 1 0,0-1 0,-1 0 0,0-1 0,0 1 0,0-1 0,-1-1 0,0 1 0,0-1 0,0 1 0,-1-1 0,0-1 0,3-8 0,-1 5 0,-2-2 0,1 1 0,-2 0 0,1-1 0,-2 0 0,0 0 0,1-19 0,-3 33 0,0-1 0,0 0 0,0 0 0,0 0 0,0 0 0,-1 1 0,1-1 0,0 0 0,0 0 0,0 0 0,0 0 0,0 0 0,0 0 0,-1 1 0,1-1 0,0 0 0,0 0 0,0 0 0,0 0 0,0 0 0,-1 0 0,1 0 0,0 0 0,0 0 0,0 0 0,0 0 0,-1 0 0,1 0 0,0 0 0,0 0 0,0 0 0,0 0 0,-1 0 0,1 0 0,0 0 0,0 0 0,0 0 0,0 0 0,-1 0 0,1 0 0,0 0 0,0 0 0,0-1 0,0 1 0,0 0 0,-1 0 0,1 0 0,0 0 0,0 0 0,0 0 0,0-1 0,0 1 0,0 0 0,0 0 0,0 0 0,-1-1 0,-7 15 0,6-10 0,1 0 0,0 0 0,-1 0 0,2 0 0,-1 1 0,0-1 0,1 0 0,0 0 0,0 1 0,0-1 0,1 8 0,0-10 0,0-1 0,0 1 0,-1-1 0,1 1 0,0-1 0,1 1 0,-1-1 0,0 0 0,0 1 0,0-1 0,1 0 0,-1 0 0,1 0 0,-1 0 0,1 0 0,-1 0 0,1 0 0,0-1 0,-1 1 0,1-1 0,0 1 0,-1-1 0,1 0 0,0 1 0,0-1 0,0 0 0,-1 0 0,1 0 0,3-1 0,9 0 0,0-1 0,-1-1 0,1-1 0,0 0 0,-1 0 0,0-1 0,0-1 0,0 0 0,-1-1 0,0 0 0,0-1 0,-1-1 0,0 1 0,-1-2 0,1 1 0,-2-2 0,11-12 0,-19 22 0,-1 0 0,1 0 0,0 0 0,0-1 0,-1 1 0,1 0 0,0 0 0,-1-1 0,1 1 0,-1 0 0,0-1 0,1 1 0,-1 0 0,0-1 0,0 1 0,0 0 0,0-1 0,0 1 0,0 0 0,0-1 0,-1 1 0,1 0 0,0-1 0,-1 1 0,1 0 0,-1-1 0,1 1 0,-1 0 0,-1-2 0,1 2 0,0 1 0,1 0 0,-1-1 0,0 1 0,0 0 0,0-1 0,0 1 0,0 0 0,0 0 0,0 0 0,0 0 0,0 0 0,0 0 0,1 0 0,-1 0 0,0 0 0,0 0 0,0 0 0,0 1 0,0-1 0,0 0 0,0 1 0,0-1 0,1 1 0,-1-1 0,0 1 0,0-1 0,1 1 0,-1 0 0,0-1 0,1 1 0,-1 0 0,0-1 0,1 1 0,-1 0 0,1 0 0,-1-1 0,1 1 0,0 0 0,-1 0 0,1 1 0,-6 9 0,0 1 0,1-1 0,1 1 0,0 0 0,0 0 0,1 0 0,1 0 0,0 1 0,1-1 0,0 23 0,1-33 3,0 0 0,0 1 0,0-1 1,0 0-1,1 0 0,-1 0 0,1 0 0,0 1 0,-1-1 0,1 0 0,0 0 1,0 0-1,0-1 0,1 1 0,-1 0 0,0 0 0,1-1 0,-1 1 1,1 0-1,-1-1 0,1 0 0,2 2 0,0-1 4,0 1 0,1-2 1,-1 1-1,1 0 0,0-1 0,-1 0 1,1 0-1,0 0 0,9 0 0,-1-1-97,0-1 0,0 0 0,0-1 0,0 0 0,0-1 0,0 0 0,13-6-1,27-20-5631,1-9-11938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1.199"/>
    </inkml:context>
    <inkml:brush xml:id="br0">
      <inkml:brushProperty name="width" value="0.025" units="cm"/>
      <inkml:brushProperty name="height" value="0.025" units="cm"/>
    </inkml:brush>
  </inkml:definitions>
  <inkml:trace contextRef="#ctx0" brushRef="#br0">15 166 4420,'0'0'-331,"-3"-11"577,1 3-571,-7-35 2837,9 39-1901,0 0 1,-1 0 0,2 0 0,-1 0 0,0 1 0,1-1 0,-1 0-1,1 0 1,0 0 0,0 1 0,3-6 0,3-5 1420,6-13 2381,-4 15 2146,-6 21-2375,-1 35-3104,-4 80-669,1 75-187,1-192-586,0 1 0,1-1 0,0 0 1,0 0-1,1 0 0,4 12 0,-5-17 26,0 0-1,0 0 1,1 0-1,-1 0 1,0 0-1,1-1 1,-1 1 0,1 0-1,0-1 1,-1 1-1,1-1 1,0 1-1,0-1 1,0 0 0,0 0-1,0 0 1,0 0-1,1 0 1,-1-1-1,0 1 1,0 0 0,1-1-1,-1 0 1,3 1-1,30-2-14407</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2.690"/>
    </inkml:context>
    <inkml:brush xml:id="br0">
      <inkml:brushProperty name="width" value="0.025" units="cm"/>
      <inkml:brushProperty name="height" value="0.025" units="cm"/>
    </inkml:brush>
  </inkml:definitions>
  <inkml:trace contextRef="#ctx0" brushRef="#br0">1 87 18065,'0'0'6694,"1"-11"-4377,-1 10-2281,0-2 66,-1 0 1,1 0-1,0 0 0,1 0 0,-1 1 0,0-1 0,1 0 0,0 0 0,-1 0 0,1 1 0,0-1 0,1 0 0,-1 1 0,0-1 0,1 1 0,-1 0 0,1-1 0,0 1 0,0 0 0,0 0 0,0 0 0,0 0 0,0 0 0,1 1 0,-1-1 0,0 0 1,1 1-1,-1 0 0,1 0 0,0 0 0,-1 0 0,1 0 0,0 0 0,0 1 0,0-1 0,4 1 0,-6 0-93,1 0-1,0 0 1,0 1-1,-1-1 1,1 0 0,0 1-1,0-1 1,-1 1-1,1 0 1,-1 0 0,1-1-1,-1 1 1,1 0 0,-1 0-1,1 1 1,-1-1-1,0 0 1,0 0 0,1 1-1,-1-1 1,0 0 0,0 1-1,0-1 1,-1 1-1,1 0 1,0-1 0,-1 1-1,1 0 1,-1-1-1,1 1 1,0 2 0,1 8 27,-1 0 1,0 0 0,0 19-1,-1-20 12,-7 258 496,7-268-534,0 0-1,0 0 1,0 0 0,0 0-1,0-1 1,1 1 0,-1 0-1,0 0 1,0 0 0,0 0-1,1-1 1,-1 1-1,1 0 1,-1 0 0,0-1-1,1 1 1,-1 0 0,1 0-1,-1-1 1,1 1 0,0-1-1,-1 1 1,1 0 0,0-1-1,-1 1 1,1-1-1,0 0 1,0 1 0,0-1-1,-1 0 1,1 1 0,0-1-1,0 0 1,0 0 0,0 1-1,-1-1 1,1 0-1,0 0 1,0 0 0,0 0-1,0 0 1,0-1 0,-1 1-1,1 0 1,0 0 0,0-1-1,0 1 1,-1 0-1,1-1 1,0 1 0,0 0-1,-1-1 1,2 0 0,5-2 47,-1-1 0,0 1 1,0-1-1,0 0 1,9-9-1,2-4-57,-1-1 0,-1-1 0,-1-1 0,-1 0 0,17-33 0,-24 41 0,-1 0 0,0 0 0,-1 0 0,0-1 0,-1 1 0,0-1 0,-1 0 0,0 0 0,-1 0 0,-1 0 0,-2-24 0,2 36 0,0 0 0,0 1 0,0-1 0,0 0 0,0 1 0,0-1 0,0 1 0,-1-1 0,1 0 0,0 1 0,0-1 0,-1 1 0,1-1 0,0 1 0,-1-1 0,1 0 0,-1 1 0,1 0 0,0-1 0,-1 1 0,1-1 0,-1 1 0,1 0 0,-1-1 0,0 1 0,1 0 0,-1-1 0,1 1 0,-1 0 0,0 0 0,1 0 0,-1-1 0,1 1 0,-1 0 0,0 0 0,1 0 0,-1 0 0,0 0 0,1 0 0,-1 0 0,0 1 0,1-1 0,-1 0 0,1 0 0,-1 0 0,0 1 0,1-1 0,-1 0 0,1 0 0,-1 1 0,1-1 0,-1 1 0,1-1 0,-1 0 0,0 1 0,-24 25 0,24-25-14,0 1-1,0-1 1,0 1 0,0-1 0,0 1-1,1 0 1,-1-1 0,0 1-1,1 0 1,-1-1 0,1 1 0,0 0-1,0 0 1,0 3 0,0-5-22,1 0 0,0 0 1,0 0-1,-1 0 0,1 0 0,0 0 0,0-1 1,-1 1-1,1 0 0,0 0 0,0-1 1,-1 1-1,1 0 0,0-1 0,-1 1 1,1 0-1,-1-1 0,1 1 0,0-1 1,-1 1-1,2-2 0,43-40-4120,-36 33-4748</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3.406"/>
    </inkml:context>
    <inkml:brush xml:id="br0">
      <inkml:brushProperty name="width" value="0.025" units="cm"/>
      <inkml:brushProperty name="height" value="0.025" units="cm"/>
    </inkml:brush>
  </inkml:definitions>
  <inkml:trace contextRef="#ctx0" brushRef="#br0">42 119 3171,'0'0'24701,"-7"12"-24013,1-2-406,1 1 0,1 0 0,0 0 0,0 0 0,1 1 0,0-1 0,0 14 0,2-21-210,0 1 0,1-1 1,0 1-1,0-1 0,0 1 0,0-1 1,1 0-1,-1 1 0,1-1 0,0 0 1,1 1-1,-1-1 0,1 0 1,0 0-1,0 0 0,0 0 0,0 0 1,1-1-1,0 1 0,-1-1 0,1 1 1,0-1-1,1 0 0,-1 0 0,1-1 1,5 5-1,-6-6-72,-1 0 0,1 1 0,0-1 0,0 0 0,0 0 0,0-1 0,0 1 0,0-1 0,0 1 0,0-1 0,0 0 0,0 0 0,0 0 0,0-1 0,0 1 0,0-1 0,0 1 0,0-1 0,4-2 0,-2 1 0,0-1 0,-1 0 0,1 0 0,-1-1 0,0 1 0,0-1 0,0 0 0,0 0 0,-1 0 0,4-6 0,2-3 0,-1-2 0,0 1 0,-2-1 0,1 0 0,-2 0 0,5-23 0,-6 17 0,-1-1 0,-1-43 0,-1 64 0,-1 1 0,0 0 0,0 0 0,0-1 0,0 1 0,0 0 0,0-1 0,0 1 0,0 0 0,0-1 0,0 1 0,0 0 0,0-1 0,0 1 0,0 0 0,0-1 0,0 1 0,0 0 0,0-1 0,0 1 0,0 0 0,0-1 0,-1 1 0,1 0 0,0 0 0,0-1 0,0 1 0,-1 0 0,1-1 0,0 1 0,0 0 0,0 0 0,-1 0 0,1-1 0,0 1 0,-1 0 0,1 0 0,0 0 0,-1 0 0,1 0 0,0-1 0,0 1 0,-1 0 0,1 0 0,0 0 0,-1 0 0,1 0 0,0 0 0,-1 0 0,1 0 0,0 0 0,-1 0 0,1 0 0,0 0 0,-1 1 0,1-1 0,0 0 0,-1 0 0,1 0 0,0 0 0,-1 0 0,1 1 0,0-1 0,0 0 0,-1 0 0,1 1 0,0-1 0,0 0 0,-1 1 0,-14 20 0,8 20 0,6-40 0,1-1 0,0 0 0,0 0 0,0 1 0,0-1 0,0 0 0,0 0 0,0 1 0,1-1 0,-1 0 0,0 0 0,0 1 0,0-1 0,0 0 0,0 0 0,0 0 0,0 1 0,0-1 0,1 0 0,-1 0 0,0 0 0,0 1 0,0-1 0,0 0 0,1 0 0,-1 0 0,0 0 0,0 1 0,0-1 0,1 0 0,-1 0 0,0 0 0,0 0 0,1 0 0,-1 0 0,0 0 0,0 0 0,1 0 0,-1 0 0,0 0 0,0 0 0,1 0 0,-1 0 0,0 0 0,0 0 0,1 0 0,-1 0 0,0 0 0,0 0 0,1 0 0,-1 0 0,0-1 0,0 1 0,0 0 0,1 0 0,-1 0 0,0 0 0,0 0 0,0-1 0,1 1 0,-1 0 0,0 0 0,0 0 0,0-1 0,12-9 0,-5 0 0,0 1 0,0-2 0,-1 1 0,0-1 0,0 0 0,-1 0 0,-1-1 0,5-19 0,-23 76 0,10-38 0,1 0 0,0 1 0,0 0 0,1-1 0,0 1 0,1 0 0,0 0 0,0 0 0,0 0 0,1 0 0,1 15 0,0-23-141,0 1 1,-1 0-1,1-1 0,0 1 1,-1-1-1,1 1 1,0-1-1,0 1 0,0-1 1,-1 0-1,1 1 0,0-1 1,0 0-1,0 0 1,0 0-1,0 1 0,0-1 1,-1 0-1,1 0 0,0 0 1,0 0-1,0-1 0,0 1 1,0 0-1,0 0 1,0 0-1,-1-1 0,1 1 1,0 0-1,0-1 0,1 0 1,26-12-9133,-7-3-2322</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4.077"/>
    </inkml:context>
    <inkml:brush xml:id="br0">
      <inkml:brushProperty name="width" value="0.025" units="cm"/>
      <inkml:brushProperty name="height" value="0.025" units="cm"/>
    </inkml:brush>
  </inkml:definitions>
  <inkml:trace contextRef="#ctx0" brushRef="#br0">10 0 10954,'0'0'19149,"1"9"-18151,-6 244 220,0-59-770,21-287-448,-14-78 0,-2 174 0,0 0 0,1 0 0,0 1 0,0-1 0,0 0 0,0 0 0,0 0 0,0 0 0,1 0 0,0 0 0,-1-1 0,1 1 0,0 0 0,0-1 0,1 1 0,-1-1 0,0 0 0,1 0 0,0 0 0,-1 0 0,1 0 0,0-1 0,0 1 0,0-1 0,0 0 0,0 0 0,0 0 0,5 1 0,-3-1 0,0 0 0,0 0 0,0 0 0,0-1 0,0 0 0,0 0 0,0-1 0,0 1 0,-1-1 0,1 0 0,0 0 0,0-1 0,-1 1 0,1-1 0,0 0 0,-1-1 0,0 1 0,1-1 0,6-5 0,-3 1 0,0-1 0,-1 0 0,0-1 0,0 0 0,-1 0 0,0 0 0,0-1 0,-1 0 0,-1 0 0,1 0 0,-2-1 0,1 1 0,-2-1 0,1 0 0,-1 0 0,-1 0 0,0 0 0,-1-20 0,0 30 0,0 0 0,0 0 0,0 1 0,0-1 0,-1 0 0,1 0 0,0 1 0,0-1 0,-1 0 0,1 1 0,0-1 0,-1 0 0,1 1 0,-1-1 0,1 0 0,-1 1 0,1-1 0,-1 1 0,1-1 0,-1 1 0,0-1 0,1 1 0,-1 0 0,1-1 0,-1 1 0,0 0 0,0-1 0,1 1 0,-1 0 0,0 0 0,0-1 0,1 1 0,-1 0 0,0 0 0,0 0 0,1 0 0,-1 0 0,0 0 0,0 0 0,1 1 0,-1-1 0,0 0 0,0 0 0,1 1 0,-1-1 0,0 1 0,-3 0 0,1 0 0,0 0 0,0 1 0,0 0 0,0-1 0,1 1 0,-1 0 0,0 1 0,-3 2 0,-2 5 0,0 0 0,1 0 0,0 0 0,1 1 0,0 0 0,1 0 0,0 1 0,1-1 0,0 1 0,1 0 0,0 1 0,1-1 0,0 0 0,0 16 0,2-27 0,1 0 0,-1 0 0,1 0 0,-1 0 0,1-1 0,-1 1 0,1 0 0,0 0 0,0 0 0,-1-1 0,1 1 0,0 0 0,0-1 0,0 1 0,-1-1 0,1 1 0,0-1 0,0 1 0,0-1 0,0 0 0,0 0 0,0 1 0,0-1 0,0 0 0,0 0 0,0 0 0,0 0 0,0 0 0,0 0 0,0 0 0,0 0 0,0 0 0,0-1 0,0 1 0,0 0 0,0-1 0,1 0 0,41-12 0,-11-3 0,-25 12 0,0-1 0,0 2 0,0-1 0,1 1 0,-1 0 0,1 0 0,0 1 0,-1 0 0,1 1 0,0 0 0,0 0 0,10 0 0,-16 2 0,0 0 0,-1 1 0,1-1 0,-1 0 0,1 0 0,-1 1 0,0-1 0,0 1 0,1 0 0,-1-1 0,0 1 0,0 0 0,-1-1 0,1 1 0,0 0 0,-1 0 0,1 0 0,-1 0 0,1 0 0,-1 0 0,0 0 0,0 0 0,0 0 0,0 0 0,0 0 0,0-1 0,-1 3 0,-5 58 0,4-49-26,-1-1 1,0 0-1,-1 0 1,-6 14-1,0-42-11366,3-7 843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1.370"/>
    </inkml:context>
    <inkml:brush xml:id="br0">
      <inkml:brushProperty name="width" value="0.025" units="cm"/>
      <inkml:brushProperty name="height" value="0.025" units="cm"/>
    </inkml:brush>
  </inkml:definitions>
  <inkml:trace contextRef="#ctx0" brushRef="#br0">1 1 13805,'0'0'8296,"77"17"-6983,-36-17-288,8 0-384,2-2-225,1-5-256,-2 2-96,-8 4-32,-3-1-160,-11 2-1089,-5 0-1185,-12 0-1378,-6 0-2562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0.203"/>
    </inkml:context>
    <inkml:brush xml:id="br0">
      <inkml:brushProperty name="width" value="0.025" units="cm"/>
      <inkml:brushProperty name="height" value="0.025" units="cm"/>
    </inkml:brush>
  </inkml:definitions>
  <inkml:trace contextRef="#ctx0" brushRef="#br0">0 0 16207,'0'0'10442</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4.421"/>
    </inkml:context>
    <inkml:brush xml:id="br0">
      <inkml:brushProperty name="width" value="0.025" units="cm"/>
      <inkml:brushProperty name="height" value="0.025" units="cm"/>
    </inkml:brush>
  </inkml:definitions>
  <inkml:trace contextRef="#ctx0" brushRef="#br0">0 1 19763,'0'0'13004,"52"4"-13004,-27 4 0,-5-5-1057,-4-3-5926</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6.893"/>
    </inkml:context>
    <inkml:brush xml:id="br0">
      <inkml:brushProperty name="width" value="0.025" units="cm"/>
      <inkml:brushProperty name="height" value="0.025" units="cm"/>
    </inkml:brush>
  </inkml:definitions>
  <inkml:trace contextRef="#ctx0" brushRef="#br0">285 25 15855,'1'-1'347,"-1"1"1,1-1-1,0 1 1,0 0-1,-1-1 0,1 0 1,0 1-1,-1-1 1,1 1-1,0-1 0,-1 0 1,1 1-1,-1-1 0,1 0 1,-1 1-1,0-1 1,1 0-1,-1 0 0,0 0 1,1 1-1,-1-1 1,0 0-1,0 0 0,0 0 1,0 0-1,0-1 1,-1 1-154,1 1 0,-1-1 0,0 1 0,0-1 0,0 1 0,0 0 1,0-1-1,0 1 0,0 0 0,0 0 0,0 0 0,0 0 1,-1 0-1,1 0 0,0 0 0,0 0 0,-1 0 0,-54 11 529,36-4-438,0 2 0,1 0 0,0 0 0,1 2 0,-28 21-1,40-28-194,-1 2-1,1-1 0,0 1 0,0 0 0,1 0 1,0 1-1,0-1 0,0 1 0,1 0 0,0 1 1,0-1-1,1 1 0,0 0 0,0-1 0,1 1 1,0 1-1,-1 8 0,3-15-87,0 1-1,0 0 1,0-1-1,0 1 1,0-1-1,1 1 1,-1-1-1,1 0 1,0 1-1,-1-1 1,1 1-1,0-1 1,1 0 0,-1 0-1,0 0 1,1 0-1,-1 0 1,1 0-1,0 0 1,-1 0-1,1 0 1,2 1-1,1 0 1,0 0-1,0-1 0,0 1 0,0-1 0,1 0 0,-1-1 0,1 1 0,-1-1 1,10 1-1,3-1-104,0-1 0,0-1 0,0 0 0,0-1 0,25-6 0,-26 2-1483,0 0 1,-1 0-1,0-2 1,21-12-1,5-7-6987</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7.235"/>
    </inkml:context>
    <inkml:brush xml:id="br0">
      <inkml:brushProperty name="width" value="0.025" units="cm"/>
      <inkml:brushProperty name="height" value="0.025" units="cm"/>
    </inkml:brush>
  </inkml:definitions>
  <inkml:trace contextRef="#ctx0" brushRef="#br0">31 1 12524,'0'0'16527,"0"75"-14765,-8-35-577,0 5-640,0 0-449,4-2 32,2-9-929,2-4-416,0-11-256,0-10-769,5-9-5766,-5-9 705</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7.590"/>
    </inkml:context>
    <inkml:brush xml:id="br0">
      <inkml:brushProperty name="width" value="0.025" units="cm"/>
      <inkml:brushProperty name="height" value="0.025" units="cm"/>
    </inkml:brush>
  </inkml:definitions>
  <inkml:trace contextRef="#ctx0" brushRef="#br0">27 106 1121,'0'0'13997,"-5"-9"-8119,-14-27-1880,18 35-3840,1 0-1,0 0 1,-1 0-1,1-1 1,0 1-1,0 0 1,0 0-1,-1 0 1,1 0 0,0 0-1,0 0 1,1-1-1,-1 1 1,0 0-1,0 0 1,1 0-1,-1 0 1,0 0-1,1 0 1,-1 0-1,1 0 1,-1 0-1,1 0 1,0 0-1,-1 0 1,1 0-1,0 1 1,0-1-1,0 0 1,-1 0 0,1 1-1,0-1 1,0 1-1,0-1 1,0 0-1,0 1 1,0 0-1,0-1 1,3 0-1,46-10 833,-42 10-647,20-4-285,0 2 0,52 0 0,-73 3-60,-1 0 0,0 0 0,1 1 1,-1-1-1,0 2 0,0-1 1,1 1-1,-1-1 0,0 2 0,-1-1 1,1 1-1,0 0 0,-1 0 0,1 0 1,-1 1-1,0 0 0,0 0 0,-1 0 1,5 6-1,-7-8 2,-1 0 0,0 0 0,0 0 0,0 1 0,-1-1 0,1 0 0,0 1 0,-1-1 0,0 1 0,1-1 0,-1 1 0,0-1 0,0 0 0,0 1 0,-1-1 0,1 1 0,-1-1 0,1 1 0,-1-1 0,0 0 0,0 1 0,0-1 0,0 0 0,0 0 0,0 0 0,0 0 0,-1 0 0,-1 2 0,-7 7 0,0-1 0,0 0 0,-21 16 0,7-6 0,21-18 0,-1 1 0,0 0 0,1 0 0,-1 0 0,1 1 0,0-1 0,0 1 0,0 0 0,0 0 0,1 0 0,-1 0 0,1 0 0,0 1 0,1-1 0,-3 8 0,8-10 0,-1-1 0,1 0 0,0 0 0,0 0 0,0 0 0,0-1 0,0 1 0,0-1 0,0 0 0,1-1 0,5 0 0,-2 1 0,64-7-4581,-45 3 626,-8 2-5478</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7.931"/>
    </inkml:context>
    <inkml:brush xml:id="br0">
      <inkml:brushProperty name="width" value="0.025" units="cm"/>
      <inkml:brushProperty name="height" value="0.025" units="cm"/>
    </inkml:brush>
  </inkml:definitions>
  <inkml:trace contextRef="#ctx0" brushRef="#br0">118 1 23126,'0'0'3539,"-9"7"-1003,4-3-2255,-47 43 1863,49-43-2063,-1-1 1,1 1-1,0 0 1,1 0-1,-1 0 1,1 0-1,-1 0 1,1 1-1,1-1 1,-1 1-1,0-1 1,1 1-1,-1 9 1,5-12-82,1-1 0,-1 1 0,1-1 0,0 0 0,0 0 0,-1-1 0,1 1 0,0-1 0,0 0 0,0 0 0,6-1 0,2 1 0,-11 1 0,14-1-14,-1 2 0,1 0 0,-1 1 0,26 8 0,-38-11 13,0 1 0,0 0 0,0 0 1,0 0-1,0 0 0,0 0 0,0 0 0,0 0 0,-1 0 1,1 1-1,-1-1 0,1 0 0,-1 1 0,1 0 0,-1-1 1,0 1-1,0 0 0,0 0 0,0 0 0,0-1 0,0 1 1,0 0-1,0 0 0,-1 0 0,1 1 0,-1-1 0,0 0 1,0 0-1,0 0 0,0 0 0,0 0 0,0 0 0,0 0 1,0 0-1,-1 1 0,1-1 0,-1 0 0,0 0 0,0 0 1,1-1-1,-1 1 0,0 0 0,-3 3 0,-2 4 7,0-1-1,-1 0 0,0-1 1,-1 1-1,0-1 0,0-1 1,0 0-1,-1 0 0,0 0 1,0-1-1,0 0 0,-1-1 1,1 0-1,-1-1 0,0 0 1,0 0-1,-1-1 0,1 0 1,-18 0-1,28-2 0,-1 0 0,1 0 0,-1 0 1,0 0-1,1 0 0,-1 0 0,1 0 0,-1-1 0,0 1 1,1 0-1,-1 0 0,1 0 0,-1-1 0,1 1 0,-1 0 0,1-1 1,-1 1-1,1 0 0,-1-1 0,1 1 0,-1-1 0,1 1 1,0-1-1,-1 1 0,1-1 0,0 1 0,-1-1 0,1 1 0,0-1 1,0 1-1,-1-1 0,1 1 0,0-1 0,0 0 0,0 1 0,0-1 1,0 1-1,0-1 0,0 0 0,0 1 0,0-1 0,0-1 1,11-24-2139,-1 13-5373</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9.024"/>
    </inkml:context>
    <inkml:brush xml:id="br0">
      <inkml:brushProperty name="width" value="0.025" units="cm"/>
      <inkml:brushProperty name="height" value="0.025" units="cm"/>
    </inkml:brush>
  </inkml:definitions>
  <inkml:trace contextRef="#ctx0" brushRef="#br0">224 66 4837,'0'0'12523,"3"-10"-9346,5-29-444,-8 38-2628,-1 0-1,1 0 1,0 0-1,-1 0 1,1 0-1,-1 1 1,1-1 0,-1 0-1,0 0 1,1 1-1,-1-1 1,0 0-1,1 1 1,-1-1 0,0 1-1,0-1 1,0 1-1,0-1 1,1 1-1,-1-1 1,0 1 0,0 0-1,0 0 1,0-1-1,0 1 1,0 0-1,0 0 1,0 0 0,0 0-1,0 0 1,0 0-1,0 0 1,-1 1-1,-34 3 1188,24 1-1179,1 0 0,0 1 0,1 0 0,-1 1 0,1 0 0,1 1 0,-1 0 0,1 0-1,1 1 1,-1 0 0,2 0 0,-1 1 0,1 0 0,1 1 0,0-1 0,0 1 0,1 0 0,0 1-1,-5 21 1,9-32-106,1 1 0,0 0-1,-1-1 1,1 1 0,0-1-1,0 1 1,0-1 0,0 1-1,0 0 1,1-1-1,-1 1 1,0-1 0,1 1-1,-1-1 1,1 1 0,-1-1-1,1 1 1,0-1 0,0 0-1,0 1 1,0-1 0,-1 0-1,2 1 1,-1-1-1,0 0 1,0 0 0,0 0-1,0 0 1,1 0 0,1 0-1,0 0 1,0 0 0,0-1 0,0 1 0,0-1-1,1 0 1,-1 0 0,0 0 0,0 0 0,0-1-1,0 1 1,1-1 0,-1 0 0,0 0 0,0 0 0,3-2-1,3-1 9,0-1-1,-1 0 1,1-1-1,-1 0 0,-1 0 1,1-1-1,-1 1 1,0-2-1,-1 1 0,7-11 1,0 1 25,-2-2 1,0 1-1,14-35 1,-35 78 124,1 1 1,2 0-1,1 0 1,1 1-1,1 0 1,-1 32-1,5-59-158,0 1 1,0 0-1,0-1 0,0 1 1,0 0-1,0-1 0,0 1 1,1-1-1,-1 1 1,0 0-1,0-1 0,1 1 1,-1-1-1,0 1 0,1-1 1,-1 1-1,1-1 0,-1 1 1,0-1-1,1 1 0,-1-1 1,1 1-1,-1-1 0,1 0 1,0 1-1,-1-1 0,1 0 1,-1 0-1,1 1 0,-1-1 1,1 0-1,0 0 0,-1 0 1,1 0-1,0 0 0,-1 0 1,1 0-1,0 0 0,-1 0 1,1 0-1,-1 0 0,1 0 1,0 0-1,-1 0 0,1-1 1,-1 1-1,1 0 0,0 0 1,-1-1-1,1 1 0,-1-1 1,1 1-1,-1 0 0,1-1 1,0 0-1,32-22 180,-4-8-187,41-59 0,-31 37 0,-39 53 0,0 0 0,0-1 0,0 1 0,0 0 0,0-1 0,0 1 0,0 0 0,0-1 0,1 1 0,-1 0 0,0-1 0,0 1 0,0 0 0,1 0 0,-1-1 0,0 1 0,0 0 0,1 0 0,-1-1 0,0 1 0,0 0 0,1 0 0,-1 0 0,0 0 0,1-1 0,-1 1 0,0 0 0,1 0 0,-1 0 0,0 0 0,1 0 0,-1 0 0,0 0 0,1 0 0,-1 0 0,0 0 0,1 0 0,-1 0 0,1 0 0,-1 0 0,0 0 0,1 0 0,-1 1 0,0-1 0,0 0 0,1 0 0,-1 0 0,0 0 0,1 1 0,-1-1 0,0 0 0,0 0 0,1 1 0,3 27 0,-8 36 0,2-54 0,0 16 0,8-22 0,8-11 0,2-6 0,-1-1 0,0 0 0,14-18 0,-15 15 0,1 1 0,28-23 0,-42 39 0,-1-1 0,0 1 0,1-1 0,-1 1 0,1-1 0,-1 1 0,1 0 0,-1-1 0,1 1 0,-1 0 0,1-1 0,-1 1 0,1 0 0,0 0 0,-1-1 0,1 1 0,-1 0 0,1 0 0,0 0 0,-1 0 0,1 0 0,0 0 0,-1 0 0,1 0 0,-1 0 0,1 0 0,0 0 0,-1 0 0,1 1 0,-1-1 0,1 0 0,0 0 0,-1 1 0,1-1 0,-1 0 0,1 1 0,-1-1 0,1 0 0,-1 1 0,1-1 0,-1 1 0,1 0 0,0 2 0,0 0 0,0 0 0,0 1 0,0-1 0,-1 0 0,1 0 0,-1 1 0,0-1 0,0 4 0,-9 73 0,3-48 0,13-37 254,2-10-1522,-7 5-5629,-2 1-8318</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9.726"/>
    </inkml:context>
    <inkml:brush xml:id="br0">
      <inkml:brushProperty name="width" value="0.025" units="cm"/>
      <inkml:brushProperty name="height" value="0.025" units="cm"/>
    </inkml:brush>
  </inkml:definitions>
  <inkml:trace contextRef="#ctx0" brushRef="#br0">119 289 4516,'0'0'11029,"1"-8"-7238,2-28-268,-3 35-3337,0 0 0,0 0 0,0 0 0,0 0-1,-1 0 1,1 0 0,0 0 0,0 0 0,-1 0 0,1 0 0,0 0 0,-1 0 0,1 0 0,-1 0-1,1 0 1,-1 0 0,0 0 0,1 0 0,-1 1 0,0-1 0,0 0 0,0 1 0,1-1 0,-1 0-1,0 1 1,0-1 0,0 1 0,0-1 0,0 1 0,0-1 0,0 1 0,0 0 0,0 0 0,0-1-1,0 1 1,0 0 0,0 0 0,-1 0 0,0 0 0,-2 1 1,1-1 1,0 0-1,0 1 0,0-1 1,0 1-1,0 0 0,0 0 1,1 0-1,-1 0 0,0 1 0,-4 2 1,2 0-175,0 1 0,1 0 0,-1 0 1,1 1-1,0-1 0,0 1 0,1 0 0,0 0 0,0 1 1,0-1-1,0 0 0,1 1 0,0-1 0,1 1 1,0 0-1,-1 12 0,2-19-13,0 1 0,0 0 0,0-1 0,1 1 0,-1-1 0,0 1 0,1-1 0,-1 1 0,0-1 0,1 1 0,-1-1 0,0 1 0,1-1 0,-1 1 0,1-1 0,-1 1 0,1-1 0,-1 0 0,1 1 0,-1-1 0,1 0 0,0 0 0,-1 1 0,1-1 0,-1 0 0,1 0 0,0 0 0,-1 0 0,1 0 0,-1 0 0,1 0 0,0 0 0,-1 0 0,1 0 0,-1 0 0,2 0 0,25-7 0,-17 1 0,-1 0 0,0-1 0,0 0 0,0 0 0,-1-1 0,0 0 0,0-1 0,-1 0 0,8-12 0,4-9 0,26-53 0,-38 68 0,0 1 0,-1-1 0,-1 0 0,0 0 0,-1 0 0,-1-1 0,3-26 0,-26 122 0,17-64 0,-7 34 0,2-1 0,0 61 0,7-109-11,1 0 0,0 0 0,0 0 0,0 0 0,0 0 0,0 0 0,0 0 0,0 0 1,0 0-1,0 0 0,0 0 0,0 0 0,1 0 0,-1 0 0,0 0 0,1 0 0,-1 0 0,1 0 0,-1 0 0,1-1 0,-1 1 0,1 0 0,0 0 0,-1 0 0,1-1 0,0 1 1,-1 0-1,1-1 0,0 1 0,0-1 0,0 1 0,0-1 0,0 1 0,0-1 0,0 0 0,0 1 0,0-1 0,0 0 0,0 0 0,0 0 0,0 0 0,0 0 0,0 0 1,0 0-1,0 0 0,0 0 0,0 0 0,0 0 0,0-1 0,0 1 0,-1 0 0,1-1 0,0 1 0,2-1 0,3-2-365,0 0-1,0-1 1,-1 1-1,1-1 0,-1 0 1,0-1-1,5-4 1,15-22-6612,-1-3-4447</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0.412"/>
    </inkml:context>
    <inkml:brush xml:id="br0">
      <inkml:brushProperty name="width" value="0.025" units="cm"/>
      <inkml:brushProperty name="height" value="0.025" units="cm"/>
    </inkml:brush>
  </inkml:definitions>
  <inkml:trace contextRef="#ctx0" brushRef="#br0">69 58 96,'0'0'15380,"1"-9"-10207,7-29-1172,-5 27-96,-7 33-2191,-26 98-599,16-67-423,-11 70-1,21-93-691,2 0 0,0 0 0,6 59 0,-4-89 0,0 1 0,0 0 0,0 0 0,0-1 0,0 1 0,1 0 0,-1 0 0,0-1 0,1 1 0,-1 0 0,0 0 0,1-1 0,-1 1 0,1 0 0,-1-1 0,1 1 0,-1-1 0,1 1 0,-1-1 0,1 1 0,0-1 0,-1 1 0,1-1 0,0 1 0,-1-1 0,1 0 0,0 1 0,0-1 0,-1 0 0,1 0 0,0 0 0,0 1 0,0-1 0,-1 0 0,1 0 0,0 0 0,0 0 0,0 0 0,-1-1 0,1 1 0,0 0 0,0 0 0,-1 0 0,1-1 0,0 1 0,0 0 0,-1-1 0,1 1 0,0-1 0,-1 1 0,1-1 0,-1 1 0,1-1 0,0 1 0,-1-1 0,1 1 0,-1-1 0,1 0 0,-1 1 0,0-1 0,1 0 0,-1 0 0,0 1 0,1-1 0,-1 0 0,0 0 0,0-1 0,5-12 0,0-1 0,-1 1 0,-1-1 0,-1 0 0,0 0 0,0-21 0,-7-92 0,-1 105 0,2 17 0,2 15 0,2-3 0,0 0 0,0-1 0,1 1 0,0 0 0,0-1 0,0 1 0,1-1 0,0 1 0,0-1 0,4 9 0,-4-12 0,-1 0 0,1 0 0,-1-1 0,1 1 0,0 0 0,0-1 0,0 1 0,0-1 0,0 0 0,0 1 0,0-1 0,0 0 0,1 0 0,-1 0 0,0-1 0,1 1 0,-1-1 0,0 1 0,1-1 0,-1 0 0,1 1 0,-1-1 0,1-1 0,-1 1 0,0 0 0,1-1 0,-1 1 0,3-2 0,0 1 0,-1-1 0,0 0 0,-1 0 0,1 0 0,0-1 0,-1 0 0,1 1 0,-1-1 0,0 0 0,0 0 0,0-1 0,0 1 0,0-1 0,-1 1 0,0-1 0,0 0 0,0 0 0,2-6 0,2-3 0,-2 1 0,0-1 0,0 0 0,2-24 0,-16 91 0,4-30 0,1 0 0,-1 29 0,6-48 0,0 0 0,0 0 0,0 0 0,1 0 0,-1 0 0,3 7 0,-3-11 0,1-1 0,-1 1 0,0-1 0,0 1 0,0-1 0,1 1 0,-1-1 0,0 1 0,1-1 0,-1 0 0,0 1 0,1-1 0,-1 1 0,1-1 0,-1 0 0,1 0 0,-1 1 0,0-1 0,1 0 0,-1 0 0,1 1 0,-1-1 0,1 0 0,-1 0 0,1 0 0,0 0 0,1 0 0,-1 0 0,1-1 0,-1 1 0,0-1 0,1 1 0,-1-1 0,1 0 0,-1 1 0,0-1 0,0 0 0,0 0 0,1 0 0,-1 0 0,1-2 0,6-7 0,0-1 0,-2 1 0,1-1 0,-1-1 0,-1 1 0,0-1 0,0 0 0,3-15 0,12-29 0,-18 92 0,-13 26-101,7-47-207,1 0 1,0 1-1,2-1 1,-1 22-1,2-37 156,0 0 1,0 1-1,0-1 0,0 0 1,0 1-1,0-1 0,0 0 1,0 0-1,1 1 0,-1-1 1,0 0-1,0 0 0,0 1 1,0-1-1,0 0 0,0 0 1,1 0-1,-1 1 0,0-1 1,0 0-1,0 0 0,1 0 1,-1 0-1,0 1 0,0-1 1,1 0-1,-1 0 0,0 0 0,0 0 1,1 0-1,-1 0 0,0 0 1,0 0-1,1 0 0,-1 0 1,0 0-1,0 0 0,1 0 1,-1 0-1,0 0 0,0 0 1,1 0-1,-1 0 0,0 0 1,0 0-1,1 0 0,-1 0 1,0 0-1,0-1 0,1 1 1,-1 0-1,0 0 0,0 0 1,0 0-1,1-1 0,12-9-6456,1-11-4549</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1.185"/>
    </inkml:context>
    <inkml:brush xml:id="br0">
      <inkml:brushProperty name="width" value="0.025" units="cm"/>
      <inkml:brushProperty name="height" value="0.025" units="cm"/>
    </inkml:brush>
  </inkml:definitions>
  <inkml:trace contextRef="#ctx0" brushRef="#br0">46 39 15663,'0'0'10976,"-3"8"-8654,-7 22-1688,2-1 0,0 2 1,2-1-1,2 1 1,-2 55-1,6-85-634,0 0 0,0 0 0,0 0 0,0 0 0,0 0 0,0 0 0,0 0 0,0 0 0,0-1 0,0 1 0,1 0 0,-1 0 0,0 0 0,1 0 0,-1 0 0,0-1 0,1 1 0,-1 0 0,1 0 0,0-1 0,-1 1 0,2 1 0,-2-2 0,1 0 0,0 0 0,0 0 0,-1 0 0,1 0 0,0 0 0,-1 0 0,1 0 0,0 0 0,0-1 0,-1 1 0,1 0 0,0 0 0,-1 0 0,1-1 0,0 1 0,-1 0 0,1-1 0,-1 1 0,1-1 0,0 0 0,28-31 0,-3-12 0,-1-1 0,-3-1 0,29-86 0,-79 261 0,19-93 0,2 1 0,1 1 0,2-1 0,1 55 0,3-91 0,0 0 0,0 0 0,0 0 0,0 0 0,0 0 0,0 0 0,0 0 0,1 0 0,-1 0 0,0 0 0,1 0 0,-1 0 0,0 0 0,1 0 0,-1 0 0,1-1 0,0 1 0,-1 0 0,1 0 0,0 0 0,1 1 0,-1-2 0,-1 0 0,1 0 0,0 0 0,0 0 0,0 0 0,0 0 0,-1 0 0,1 0 0,0 0 0,0 0 0,0 0 0,-1 0 0,1 0 0,0-1 0,0 1 0,0 0 0,-1-1 0,1 1 0,0 0 0,1-2 0,1 0 0,1-1 0,0 0 0,-1 0 0,0 0 0,0-1 0,0 1 0,0-1 0,3-5 0,5-20-701,0-1 0,-3 0 1,8-43-1,-16 70 595,0 14 80,-1 38 191,1-48-159,0-1 0,0 1 1,0-1-1,-1 1 0,1 0 1,0-1-1,1 1 0,-1 0 1,0-1-1,0 1 0,0-1 1,0 1-1,0 0 0,1-1 1,-1 1-1,0-1 0,0 1 1,1-1-1,-1 1 0,0 0 1,1-1-1,-1 1 1,1-1-1,-1 0 0,1 1 1,-1-1-1,1 1 0,-1-1 1,1 0-1,-1 1 0,1-1 1,-1 0-1,1 0 0,0 1 1,-1-1-1,1 0 0,-1 0 1,1 0-1,0 0 0,-1 0 1,1 0-1,0 0 0,-1 0 1,1 0-1,-1 0 1,1 0-1,0 0 0,-1 0 1,1-1-1,0 1 0,-1 0 1,1 0-1,-1-1 0,1 1 1,-1 0-1,1-1 0,0 0 1,3-3 29,-1 1 1,0-1-1,0-1 1,-1 1 0,1 0-1,-1-1 1,0 1-1,0-1 1,0 0-1,-1 0 1,1 0 0,0-7-1,3-7 7,-7 76 26,0-45-51,-15 141 958,16-135-859,1-1 0,1 1 1,0-1-1,2 0 0,0 1 1,8 27-1,-4-26-117,-1 1 0,0-1 0,3 32 0,-8-46 0,-1 0 0,0 0 0,0 0 0,0 0 0,-1 0 0,1-1 0,-1 1 0,0 0 0,-2 5 0,2-8 0,0 0 0,0 0 0,-1 0 0,1-1 0,0 1 0,0 0 0,-1 0 0,1-1 0,-1 1 0,0-1 0,1 1 0,-1-1 0,0 0 0,0 0 0,0 1 0,0-2 0,0 1 0,0 0 0,0 0 0,-4 0 0,5 0 0,-1-1 0,1 0 0,-1 1 0,1-1 0,0 0 0,-1 0 0,1 0 0,-1 0 0,1-1 0,-1 1 0,1 0 0,-1 0 0,1-1 0,0 1 0,-1-1 0,1 0 0,0 1 0,-1-1 0,1 0 0,0 0 0,0 1 0,0-1 0,0 0 0,-2-2 0,0-1 0,1 1 0,0-1 0,0 1 0,0-1 0,1 1 0,-1-1 0,1 0 0,0 0 0,-1-4 0,0-11 0,0 0 0,1-37 0,1 51 0,0-6-27,1 1 0,0 0 0,1 0-1,0 0 1,0 0 0,1 0 0,0 0 0,1 1 0,0-1 0,1 1-1,0 0 1,0 0 0,1 1 0,7-9 0,5-2-655,0 1 0,1 1 0,1 1 0,34-21 0,-14 10-7512</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1.623"/>
    </inkml:context>
    <inkml:brush xml:id="br0">
      <inkml:brushProperty name="width" value="0.025" units="cm"/>
      <inkml:brushProperty name="height" value="0.025" units="cm"/>
    </inkml:brush>
  </inkml:definitions>
  <inkml:trace contextRef="#ctx0" brushRef="#br0">148 73 5637,'0'0'15524,"3"-9"-11493,4-32-668,-7 40-3287,0 0-1,0 0 1,-1 0 0,1 0-1,0 0 1,-1 0-1,1 0 1,-1 0 0,1 0-1,-1 0 1,0 0 0,1 0-1,-1 0 1,0 0 0,0 0-1,1 1 1,-1-1 0,0 0-1,0 1 1,0-1-1,0 0 1,0 1 0,0-1-1,0 1 1,0 0 0,0-1-1,0 1 1,0 0 0,0-1-1,0 1 1,-1 0-1,1 0 1,0 0 0,0 0-1,0 0 1,-2 1 0,-1-2 100,-1 2 1,1-1 0,-1 0-1,1 1 1,-1 0 0,1 0-1,-6 2 1,3 3-177,0-1 0,0 1 0,1 1 0,0-1 0,0 1 0,0 0 0,1 0 0,0 1 0,1 0 0,-1 0 0,2 0 0,-1 0 0,1 0 0,0 1 0,1-1 0,0 1 0,0 0 0,1 0 0,0 0 0,0 0 0,1 0 0,1 9 0,0-16-80,0 0-1,1 0 1,-1 0-1,0 0 1,1-1-1,-1 1 1,1 0-1,0-1 1,-1 0 0,1 1-1,0-1 1,0 0-1,0 0 1,0 0-1,0 0 1,0 0-1,0 0 1,0-1 0,1 1-1,-1-1 1,0 1-1,0-1 1,1 0-1,-1 0 1,0 0-1,0 0 1,0 0 0,4-2-1,5 2-697,-1-1-1,0-1 1,0 0-1,0 0 1,10-5-1,55-34-10955,-40 18 2990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0.561"/>
    </inkml:context>
    <inkml:brush xml:id="br0">
      <inkml:brushProperty name="width" value="0.025" units="cm"/>
      <inkml:brushProperty name="height" value="0.025" units="cm"/>
    </inkml:brush>
  </inkml:definitions>
  <inkml:trace contextRef="#ctx0" brushRef="#br0">100 0 6951,'0'0'9662,"-5"10"-5904,-4 9-2865,-3 3 432,2 1 1,0 0-1,1 0 1,2 1-1,-9 46 1,16-69-1321,0 0 0,1 0 0,-1 0 0,0 0 0,1 0 0,-1 0 0,1 0 0,-1 0 0,1 0 0,-1-1 0,1 1 0,-1 0 0,1 0 0,0 0 0,0-1 0,-1 1 0,1-1-1,0 1 1,0 0 0,0-1 0,0 1 0,0-1 0,0 0 0,0 1 0,0-1 0,0 0 0,0 1 0,0-1 0,0 0 0,0 0 0,0 0 0,0 0 0,0 0 0,0 0 0,0 0 0,2-1 0,47-5-1501,-39 5 336,-5 0 522,30-2-1113,-36 3 1745,1 0 1,0 0 0,0 0 0,-1 0-1,1 0 1,0 0 0,0 0 0,-1 0-1,1 0 1,0 0 0,0 1 0,-1-1-1,1 0 1,0 1 0,-1-1 0,1 0-1,0 1 1,-1-1 0,1 1 0,-1-1-1,1 1 1,-1-1 0,1 1 0,-1-1-1,1 1 1,-1 0 0,1-1 0,-1 1 0,0 0-1,1-1 1,-1 1 0,0 0 0,0 0-1,1-1 1,-1 2 0,-1 4 258,0 0 0,-1 0 0,1 0 0,-1-1 0,-1 1 0,1 0-1,-1-1 1,0 0 0,0 0 0,0 0 0,-1 0 0,1 0 0,-1-1 0,-1 1 0,1-1 0,0 0 0,-1 0 0,0-1 0,0 1 0,0-1 0,-1 0 0,1-1 0,0 1 0,-1-1 0,0 0-1,0-1 1,1 1 0,-1-1 0,0 0 0,0 0 0,0-1 0,0 0 0,-7-1 0,11 1-433,1 0-1,0 0 1,0-1 0,0 1-1,-1-1 1,1 1 0,0-1-1,0 0 1,0 1 0,0-1-1,0 0 1,0 0 0,0 0-1,0 1 1,0-1 0,0 0-1,1 0 1,-1 0 0,0-1-1,1 1 1,-1 0-1,0 0 1,1 0 0,0 0-1,-1-1 1,1 1 0,0 0-1,-1 0 1,1-1 0,0 1-1,0 0 1,0-1 0,0 1-1,0 0 1,0 0 0,1-1-1,-1 1 1,1-2 0,0-1-685,0 1 0,0-1 0,0 0 0,1 1 0,-1 0 0,1-1 0,0 1-1,0 0 1,0 0 0,0 0 0,1 0 0,3-4 0,11-6-8690</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2.029"/>
    </inkml:context>
    <inkml:brush xml:id="br0">
      <inkml:brushProperty name="width" value="0.025" units="cm"/>
      <inkml:brushProperty name="height" value="0.025" units="cm"/>
    </inkml:brush>
  </inkml:definitions>
  <inkml:trace contextRef="#ctx0" brushRef="#br0">102 0 9673,'0'0'13992,"-10"8"-11771,3-4-1843,-40 28 1594,44-29-1802,-1 0 0,0 0 1,1 0-1,-1 1 0,1-1 0,0 1 1,0 0-1,1 0 0,-1 0 0,-3 7 0,40-20 284,1-10-166,-23 10-265,1 1-1,1 1 0,0 0 1,0 1-1,0 1 0,0 0 1,1 1-1,0 0 0,0 2 1,19-3-1,-32 5-24,-1 0 0,1 0 0,-1 0 0,0 1 0,1-1 0,-1 0 0,1 1 0,-1-1 0,1 0 0,-1 1 0,0 0 0,1-1-1,-1 1 1,0 0 0,1 0 0,-1-1 0,0 1 0,0 0 0,0 0 0,0 0 0,0 1 0,0-1 0,0 0 0,0 0 0,0 0 0,-1 1 0,1-1 0,-1 0 0,1 1 0,0 1 0,1 4 42,-1 0 0,0 0 0,-1 0 0,1 0 0,-2 9 0,2 16 589,-1-32-617,0 1-1,1-1 1,-1 1-1,0-1 1,0 1-1,1-1 1,-1 1-1,0-1 1,1 0-1,-1 1 1,0-1-1,1 1 1,-1-1-1,1 0 1,-1 1-1,0-1 1,1 0-1,-1 0 1,1 1-1,-1-1 1,1 0-1,-1 0 1,1 0-1,-1 0 1,1 0-1,0 1 1,-1-1-1,1 0 1,-1 0 0,1 0-1,-1 0 1,1-1-1,-1 1 1,1 0-1,-1 0 1,1 0-1,-1 0 1,1 0-1,-1-1 1,1 1-1,-1 0 1,1 0-1,-1-1 1,1 1-1,-1 0 1,0-1-1,1 0 1,23-15 300,-9 3-312,3-3 0,0 1 0,22-14 0,-35 26 0,-1 0 0,0 1 0,1-1 0,-1 1 0,1 0 0,-1 1 0,1-1 0,0 1 0,0 0 0,0 0 0,0 0 0,0 1 0,0 0 0,0 0 0,0 0 0,6 1 0,-10 0-43,0 0 0,0 0 1,1 0-1,-1 0 0,0 0 0,0 0 1,0 0-1,0 0 0,-1 0 0,1 1 1,0-1-1,0 0 0,-1 0 0,1 1 1,-1-1-1,1 1 0,-1-1 0,1 1 1,-1 1-1,12 22-1480,-11-25 1461,0 1-1,0-1 1,-1 1 0,1-1 0,0 1 0,0-1 0,0 1 0,0-1 0,0 0-1,0 0 1,0 0 0,0 0 0,0 1 0,0-1 0,0 0 0,0-1 0,0 1-1,0 0 1,0 0 0,0 0 0,0 0 0,0-1 0,0 1 0,0-1 0,0 1-1,0-1 1,-1 1 0,3-2 0,11-10-4486,2-6-3444</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2.664"/>
    </inkml:context>
    <inkml:brush xml:id="br0">
      <inkml:brushProperty name="width" value="0.025" units="cm"/>
      <inkml:brushProperty name="height" value="0.025" units="cm"/>
    </inkml:brush>
  </inkml:definitions>
  <inkml:trace contextRef="#ctx0" brushRef="#br0">67 0 13132,'0'0'13453,"-2"8"-12412,-11 49 232,-5 73 0,-3 14 228,18-127-1347,-7 55 471,26-105-310,21-77-315,-27 75 0,2 1 0,0 1 0,25-45 0,-34 74-16,1 0 1,-1-1-1,1 1 1,0 1-1,0-1 0,1 0 1,-1 1-1,1 0 0,4-3 1,-7 5 6,0 0 0,0 0 0,-1 0 0,1 0 0,0 0 0,0 1 0,0-1 0,0 0-1,0 1 1,1-1 0,-1 1 0,0 0 0,0 0 0,0 0 0,0 0 0,0 0 0,0 0 0,0 1 0,0-1 0,0 1 0,0-1 0,0 1 0,0 0 0,0 0 0,0 0 0,3 2 0,-3-2 4,-1 1 0,0 0 1,0 0-1,0-1 0,0 1 1,0 0-1,0 0 1,-1 0-1,1 0 0,-1 0 1,1 0-1,-1 0 0,0 0 1,0 0-1,0 0 0,0 0 1,0 1-1,0-1 1,0 0-1,-1 0 0,1 0 1,-1 0-1,1 0 0,-1 0 1,-2 3-1,0 2 83,0 0 0,-1 0 0,0 0 0,-1-1 0,-6 9 0,1-4-62,-1 0 1,1-2 0,-21 15-1,28-21-16,0-1-1,0 0 0,-1 0 0,1 0 1,-1 0-1,0 0 0,0-1 0,0 0 1,1 1-1,-1-1 0,0-1 0,0 1 1,0-1-1,0 1 0,-1-1 0,1-1 1,-7 0-1,10 1-21,0-1-1,0 0 1,0 0 0,0 0-1,0 0 1,0 0 0,0 0-1,1 0 1,-1 0-1,0 0 1,0 0 0,1 0-1,-1 0 1,1 0 0,-1-1-1,1 1 1,0 0 0,-1-1-1,1 1 1,0 0 0,0 0-1,0-1 1,0 1-1,0 0 1,0-1 0,0 1-1,0 0 1,0-1 0,1 1-1,-1 0 1,1 0 0,-1-1-1,1 1 1,-1 0 0,2-1-1,-1-4-271,1 1 1,0 0-1,1 0 0,-1 0 0,1 0 1,0 0-1,5-4 0,4-1-2162,0 0 0,1 1 0,0 1 0,17-8 0,-24 13 1150,26-14-6969</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3.024"/>
    </inkml:context>
    <inkml:brush xml:id="br0">
      <inkml:brushProperty name="width" value="0.025" units="cm"/>
      <inkml:brushProperty name="height" value="0.025" units="cm"/>
    </inkml:brush>
  </inkml:definitions>
  <inkml:trace contextRef="#ctx0" brushRef="#br0">0 129 15631,'0'0'12097,"9"6"-10475,-6-3-1553,-1-1 0,1 0-1,0 0 1,0-1-1,0 1 1,0 0-1,0-1 1,0 0-1,0 0 1,0 0-1,1 0 1,-1 0-1,0-1 1,1 1 0,-1-1-1,0 0 1,1 0-1,-1 0 1,0-1-1,1 1 1,-1-1-1,0 0 1,1 0-1,-1 0 1,0 0-1,0 0 1,0-1 0,0 1-1,0-1 1,4-3-1,4-3 56,-1 0-1,0-1 1,17-20-1,-24 26-84,-1 1 0,0-1 0,0 0 0,0 0-1,0 0 1,0 0 0,-1-1 0,1 1 0,-1 0-1,0-1 1,0 1 0,0-1 0,0 1 0,-1-1 0,1 1-1,-1-1 1,0 0 0,0 1 0,-1-7 0,0 9-39,0 0 1,1 0 0,-1 1 0,0-1-1,0 0 1,1 0 0,-1 0 0,0 1 0,0-1-1,0 0 1,0 1 0,0-1 0,0 1-1,0-1 1,0 1 0,0-1 0,0 1-1,0 0 1,-1 0 0,1 0 0,0-1-1,0 1 1,0 0 0,0 0 0,0 0-1,-1 1 1,1-1 0,0 0 0,0 0 0,0 1-1,0-1 1,0 0 0,0 1 0,-1 0-1,-38 18-5,30-10 5,1 0 0,0 1 0,0 0 0,1 0 0,0 0 0,1 1 0,1 1 0,-1-1 0,2 1 0,0 0 0,0 0 0,1 0 0,0 1 0,-3 23 0,7-34 1,0-1 0,0 0 1,0 0-1,0 1 0,0-1 0,0 0 0,1 0 1,-1 1-1,0-1 0,1 0 0,-1 0 0,1 0 1,-1 0-1,1 1 0,-1-1 0,1 0 0,0 0 1,0 0-1,-1 0 0,1 0 0,0-1 0,0 1 0,0 0 1,0 0-1,0-1 0,0 1 0,0 0 0,1-1 1,-1 1-1,0-1 0,0 1 0,0-1 0,0 0 1,1 1-1,-1-1 0,0 0 0,0 0 0,1 0 1,-1 0-1,0 0 0,0 0 0,1 0 0,-1-1 1,0 1-1,0 0 0,1-1 0,0 0 0,6 0-42,0-1 0,0-1 0,-1 1 0,1-2 0,-1 1 0,9-5 0,0-3-1323,-1 0 0,0 0-1,18-20 1,-20 17-1800,0-1 0,-1 0 0,13-23 0,2-10-6936</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3.582"/>
    </inkml:context>
    <inkml:brush xml:id="br0">
      <inkml:brushProperty name="width" value="0.025" units="cm"/>
      <inkml:brushProperty name="height" value="0.025" units="cm"/>
    </inkml:brush>
  </inkml:definitions>
  <inkml:trace contextRef="#ctx0" brushRef="#br0">117 1 14125,'0'0'4031,"-8"10"-732,-6 8-2615,1 1 0,1 0-1,1 0 1,1 1 0,0 1 0,2 0 0,0 0-1,1 0 1,2 1 0,-5 29 0,10 27-417,0-78-230,1 0 1,-1 1-1,1-1 1,0 0-1,-1 1 1,1-1-1,0 0 1,0 0-1,-1 0 1,1 0-1,0 0 1,-1 0 0,1 0-1,0 0 1,0 0-1,-1 0 1,1 0-1,0 0 1,-1 0-1,1 0 1,0-1-1,-1 1 1,1 0-1,0-1 1,-1 1-1,1 0 1,0-1 0,-1 1-1,1-1 1,-1 1-1,1-1 1,0 0-1,4-5-9,1-1-1,-1 0 1,0-1-1,-1 1 0,0-1 1,0 0-1,-1 0 1,0 0-1,0 0 1,-1-1-1,0 1 1,0-1-1,0-15 1,-2 23 276,0 30 395,0-27-688,0 0 1,0 0-1,0 0 0,0 0 0,0 0 0,0 0 1,1 0-1,-1 0 0,1 0 0,-1 0 0,1 0 1,0 0-1,0-1 0,0 1 0,0 0 1,0-1-1,0 1 0,0 0 0,1-1 0,-1 1 1,1-1-1,-1 0 0,1 1 0,-1-1 0,1 0 1,0 0-1,-1 0 0,1 0 0,0-1 0,0 1 1,0 0-1,0-1 0,0 1 0,0-1 1,0 1-1,0-1 0,0 0 0,2 0 0,1 0 18,0-1-1,0 1 1,0-1-1,0 0 1,-1 0-1,1-1 1,0 0-1,-1 1 1,1-1-1,-1-1 1,0 1-1,0-1 1,1 0-1,6-6 1,-5 3-27,-1 0 1,1-1-1,-1 1 1,0-1-1,0 0 1,-1-1-1,0 1 1,-1-1-1,1 0 1,-1 0-1,-1 0 1,2-9-1,-24 53-2,14-20 0,0 0 0,1 0 0,1 1 0,1-1 0,0 1 0,0 25 0,3-42 0,0 1 0,0-1 0,0 1 0,0 0 0,0-1 0,0 1 0,0-1 0,0 1 0,0-1 0,0 1 0,0-1 0,1 1 0,-1 0 0,0-1 0,0 1 0,0-1 0,1 1 0,-1-1 0,0 0 0,1 1 0,-1-1 0,1 1 0,-1-1 0,0 0 0,1 1 0,-1-1 0,1 0 0,-1 1 0,1-1 0,-1 0 0,1 1 0,19-5 0,16-22 0,-29 19 0,-1 0 0,0 0 0,0-1 0,-1 0 0,0 0 0,0 0 0,-1-1 0,0 1 0,-1-1 0,0 0 0,0 0 0,-1 0 0,0-1 0,1-10 0,-3 20 0,0 0 0,0 0 0,0 0 0,0 0 0,0 1 0,-1-1 0,1 0 0,0 0 0,0 0 0,0 0 0,0 0 0,0 1 0,0-1 0,-1 0 0,1 0 0,0 0 0,0 0 0,0 0 0,-1 0 0,1 0 0,0 0 0,0 0 0,0 0 0,0 1 0,-1-1 0,1 0 0,0 0 0,0 0 0,0 0 0,-1 0 0,1-1 0,0 1 0,0 0 0,0 0 0,-1 0 0,1 0 0,0 0 0,0 0 0,0 0 0,-1 0 0,1 0 0,0 0 0,0 0 0,0-1 0,0 1 0,0 0 0,-1 0 0,1 0 0,0 0 0,0 0 0,0-1 0,0 1 0,0 0 0,0 0 0,0 0 0,0-1 0,-1 1 0,-8 15 0,2 2-29,1 1 0,0 1 0,2-1 0,0 1 0,1 0 0,-2 38 0,9-54-3616,5-10 409,5-8-3122,-6-5-2269</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4.404"/>
    </inkml:context>
    <inkml:brush xml:id="br0">
      <inkml:brushProperty name="width" value="0.025" units="cm"/>
      <inkml:brushProperty name="height" value="0.025" units="cm"/>
    </inkml:brush>
  </inkml:definitions>
  <inkml:trace contextRef="#ctx0" brushRef="#br0">0 201 10570,'0'0'16501,"8"-11"-14254,2-2-1810,1 1-1,0 0 0,24-20 1,-30 27-396,1 1 0,0 0 0,1 0 0,-1 0 1,1 1-1,0-1 0,0 2 0,0-1 1,0 1-1,0 0 0,0 1 0,1-1 0,7 1 1,-14 1-37,0 0 1,0 1-1,1-1 1,-1 1-1,0-1 0,0 1 1,0-1-1,0 1 1,0-1-1,0 1 1,0 0-1,0 0 1,0 0-1,0 0 1,0 0-1,0 0 1,-1 0-1,1 0 1,0 0-1,-1 0 1,1 0-1,0 0 1,-1 0-1,0 0 1,1 1-1,-1-1 0,0 0 1,1 0-1,-1 1 1,0-1-1,0 0 1,0 2-1,1 51 578,-2-39-311,0 85-181,1-100-91,0 0 0,0 0 0,0-1 0,0 1 0,0 0 0,0 0 0,0 0 0,0-1 0,0 1 0,1 0 0,-1 0 0,0 0 0,0-1 0,0 1 0,0 0 0,0 0 0,0 0 0,0 0 0,1 0 0,-1-1 0,0 1 0,0 0 0,0 0 0,0 0 0,1 0 0,-1 0 0,0 0 0,0 0 0,0-1 0,0 1 0,1 0 0,-1 0 0,0 0 0,0 0 0,0 0 0,1 0 0,-1 0 0,0 0 0,0 0 0,0 0 0,1 0 0,-1 0 0,0 0 0,0 0 0,0 1 0,1-1 0,-1 0 0,0 0 0,0 0 0,0 0 0,0 0 0,1 0 0,-1 0 0,0 0 0,0 1 0,0-1 0,0 0 0,0 0 0,1 0 0,-1 0 0,0 1 0,0-1 0,0 0 0,0 0 0,0 0 0,0 1 0,0-1 0,0 0 0,0 0 0,10-12 0,-1-4 0,-1 0 0,-1-1 0,0 0 0,-1 0 0,-1 0 0,0-1 0,-2 0 0,0 0 0,-1 0 0,0-35 0,-5 40 0,-2 22 0,-2 20 0,6-21 0,1 0 0,-1-1 0,2 1 0,-1 0 0,1-1 0,0 1 0,3 10 0,-3-16 0,0 0 0,0 0 0,1 0 0,-1 0 0,0 0 0,1 0 0,-1-1 0,1 1 0,0-1 0,-1 1 0,1-1 0,0 0 0,0 1 0,0-1 0,0 0 0,0 0 0,0-1 0,0 1 0,0 0 0,1-1 0,-1 1 0,0-1 0,0 0 0,1 1 0,-1-1 0,0 0 0,0 0 0,1-1 0,2 0 0,1 0 0,0-1 0,0 0 0,0 0 0,-1-1 0,1 1 0,-1-1 0,0-1 0,0 1 0,0-1 0,0 1 0,-1-2 0,1 1 0,-1 0 0,0-1 0,0 0 0,-1 0 0,1 0 0,-1 0 0,0 0 0,-1-1 0,1 1 0,-1-1 0,0 0 0,0 0 0,-1 0 0,0 0 0,0 0 0,0 0 0,-1 0 0,0 0 0,0 0 0,-1-7 0,1 12 0,-1 0 0,1 1 0,0-1 0,-1 0 0,1 1 0,-1-1 0,1 1 0,0-1 0,-1 1 0,1-1 0,-1 1 0,1-1 0,-1 1 0,0-1 0,1 1 0,-1 0 0,1-1 0,-1 1 0,0 0 0,1-1 0,-1 1 0,0 0 0,1 0 0,-1 0 0,0 0 0,0 0 0,1 0 0,-1 0 0,0 0 0,1 0 0,-1 0 0,0 0 0,1 0 0,-1 0 0,0 0 0,1 1 0,-1-1 0,0 0 0,1 1 0,-2-1 0,-23 18 0,17-6 0,0 0 0,1 1 0,0 0 0,-7 22 0,12-29 0,0-1 0,0 0 0,1 1 0,0 0 0,0-1 0,0 1 0,1 0 0,-1 0 0,2-1 0,-1 1 0,0 0 0,1-1 0,0 1 0,4 10 0,-4-14-10,1 0 0,0 0 0,0 0 0,0 0 0,0 0 0,0 0 0,0 0 0,0-1 0,0 1 1,1-1-1,-1 0 0,1 1 0,-1-1 0,1 0 0,-1-1 0,1 1 0,0 0 0,-1-1 0,1 1 0,0-1 0,4 0 0,-4 0-114,0 1-1,0-1 1,0 0-1,1-1 1,-1 1-1,0 0 1,0-1-1,0 0 1,0 0-1,0 0 1,0 0-1,0 0 1,0 0 0,-1-1-1,1 0 1,0 1-1,-1-1 1,4-3-1,6-18-6719,-2-7-4227</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4.744"/>
    </inkml:context>
    <inkml:brush xml:id="br0">
      <inkml:brushProperty name="width" value="0.025" units="cm"/>
      <inkml:brushProperty name="height" value="0.025" units="cm"/>
    </inkml:brush>
  </inkml:definitions>
  <inkml:trace contextRef="#ctx0" brushRef="#br0">0 1 22005,'0'0'10634</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5.306"/>
    </inkml:context>
    <inkml:brush xml:id="br0">
      <inkml:brushProperty name="width" value="0.025" units="cm"/>
      <inkml:brushProperty name="height" value="0.025" units="cm"/>
    </inkml:brush>
  </inkml:definitions>
  <inkml:trace contextRef="#ctx0" brushRef="#br0">0 52 8104,'0'0'19394,"1"9"-18065,3 146 700,-5-155-2015,1 1 0,0 0 0,0-1 0,0 1 1,0-1-1,1 1 0,-1 0 0,0-1 0,0 1 0,0 0 0,0-1 1,1 1-1,-1-1 0,0 1 0,1 0 0,-1-1 0,0 1 1,1-1-1,-1 1 0,1-1 0,-1 1 0,0-1 0,1 0 0,-1 1 1,1-1-1,0 1 0,-1-1 0,1 0 0,-1 0 0,1 1 0,1-1 1,18-9 730,13-28-64,-8 1-663,32-63 0,-30 49-22,-25 95 4,-9 77 0,7-121 0,0-1 0,0 0 0,0 0 0,0 1 0,0-1 0,0 0 0,1 1 0,-1-1 0,0 0 0,0 0 0,0 1 0,0-1 0,1 0 0,-1 0 0,0 1 0,0-1 0,0 0 0,1 0 0,-1 0 0,0 1 0,0-1 0,1 0 0,-1 0 0,0 0 0,0 0 0,1 0 0,-1 0 0,0 0 0,1 0 0,-1 1 0,0-1 0,0 0 0,1 0 0,-1 0 0,0 0 0,1 0 0,-1-1 0,0 1 0,1 0 0,-1 0 0,0 0 0,0 0 0,1 0 0,-1 0 0,0 0 0,0 0 0,1-1 0,-1 1 0,1 0 0,15-9 0,-8 0 0,1 0 0,-1 0 0,0 0 0,-1-1 0,0 0 0,8-18 0,19-25 0,-34 95 0,-7-5-1148,-2 19-2653,18-56-4265,3-7 2343</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5.680"/>
    </inkml:context>
    <inkml:brush xml:id="br0">
      <inkml:brushProperty name="width" value="0.025" units="cm"/>
      <inkml:brushProperty name="height" value="0.025" units="cm"/>
    </inkml:brush>
  </inkml:definitions>
  <inkml:trace contextRef="#ctx0" brushRef="#br0">87 93 9865,'0'0'18487,"-9"5"-17868,4-2-614,-38 26 1406,41-27-1298,-1 0 1,1 0-1,0 0 0,0 0 1,0 0-1,0 0 0,0 1 1,0-1-1,1 1 0,-1-1 0,1 1 1,-1 0-1,1 0 0,0-1 1,0 1-1,-1 6 0,3-8-123,0 0 0,0 0 1,-1 0-1,1 1 0,0-1 0,0 0 0,0 0 0,0 0 0,0-1 0,0 1 0,1 0 0,-1 0 0,0-1 1,0 1-1,0 0 0,1-1 0,-1 1 0,0-1 0,1 0 0,-1 1 0,1-1 0,-1 0 0,0 0 0,1 0 1,-1 0-1,1 0 0,0 0 0,43 0-321,-43 0 328,1-1 1,-1 1-1,0-1 0,1 1 1,-1-1-1,0 0 1,0 0-1,0 0 1,0 0-1,0 0 1,0-1-1,0 1 0,0-1 1,0 1-1,-1-1 1,1 0-1,0 1 1,-1-1-1,0 0 1,3-4-1,13-46-113,-12 32-456,17 1-4497,-8 9 1831,16-29-7887,-12 15 2765</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6.023"/>
    </inkml:context>
    <inkml:brush xml:id="br0">
      <inkml:brushProperty name="width" value="0.025" units="cm"/>
      <inkml:brushProperty name="height" value="0.025" units="cm"/>
    </inkml:brush>
  </inkml:definitions>
  <inkml:trace contextRef="#ctx0" brushRef="#br0">64 77 10826,'0'-9'3881,"1"-1"-2511,2-24 1022,-8 10 2420,-5 57-1342,-12 48-1505,15-60-1333,1 0 1,0 1-1,2 0 1,0 1-1,0 43 1,4-65-629,1 0 0,-1 0-1,0-1 1,0 1 0,1 0 0,-1-1 0,1 1 0,-1 0 0,1-1 0,-1 1 0,1 0 0,-1-1 0,1 1-1,-1-1 1,1 1 0,0-1 0,-1 1 0,1-1 0,0 0 0,-1 1 0,1-1 0,0 0 0,0 1 0,-1-1-1,1 0 1,0 0 0,0 0 0,0 0 0,-1 0 0,1 0 0,0 0 0,0 0 0,0 0 0,-1 0-1,1 0 1,0 0 0,0-1 0,-1 1 0,1 0 0,1-1 0,34-14 92,-25 5-96,0 0 0,0-1 0,-1 0 0,-1-1 0,0 0 0,0-1 0,-1 0 0,-1 0 0,0-1 0,-1 0 0,0 0 0,-1 0 0,-1-1 0,3-15 0,-8 34-312,0-1 0,0 1-1,-1 0 1,1 0 0,-1 0 0,0-1 0,0 1-1,-3 2 1,-37 41-11377,28-33-2863</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6.367"/>
    </inkml:context>
    <inkml:brush xml:id="br0">
      <inkml:brushProperty name="width" value="0.025" units="cm"/>
      <inkml:brushProperty name="height" value="0.025" units="cm"/>
    </inkml:brush>
  </inkml:definitions>
  <inkml:trace contextRef="#ctx0" brushRef="#br0">1 22 18033,'0'0'11819,"65"25"-11530,-45-25-322,-2-3-1184,-4-9-2018,-3-3-1729,-2-2-3492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1.340"/>
    </inkml:context>
    <inkml:brush xml:id="br0">
      <inkml:brushProperty name="width" value="0.025" units="cm"/>
      <inkml:brushProperty name="height" value="0.025" units="cm"/>
    </inkml:brush>
  </inkml:definitions>
  <inkml:trace contextRef="#ctx0" brushRef="#br0">35 19 7976,'0'0'21460,"-1"8"-20307,-11 36-160,7-25-830,0 0 0,0 0-1,-1 31 1,24-67-2768,-16 12 1996,1 1 1,-1-1-1,0 1 0,0-1 0,-1 0 0,1 0 1,-1 0-1,1-10 0,-1-22 4089,-1 32-307,20 5-2839,-5 1-205,1-1-1,-1-1 1,28-4 0,-39 4-117,-1 0 0,1 0 1,-1 0-1,0 0 0,1-1 1,-1 1-1,0-1 0,0 0 1,0 1-1,0-2 0,0 1 1,-1 0-1,1 0 0,-1-1 1,1 0-1,-1 1 0,0-1 1,0 0-1,0 0 0,0 0 1,-1 0-1,2-5 0,-10 24-273,-10 25 214,16-39 52,0 1 0,1-1 1,-1 0-1,1 0 0,-1 1 0,1-1 1,0 0-1,0 1 0,0-1 0,0 0 1,1 1-1,-1-1 0,0 0 0,1 0 1,1 4-1,-1-5 1,0 0 0,0 0 0,0-1 0,-1 1 0,1-1 0,0 1 0,0-1 0,1 1 0,-1-1 0,0 0 0,0 1 0,0-1 0,0 0 0,0 0-1,0 0 1,0 0 0,0 0 0,0 0 0,1 0 0,-1 0 0,0 0 0,0 0 0,0-1 0,0 1 0,0 0 0,0-1 0,0 1 0,0-1 0,0 1 0,0-1 0,0 0 0,0 1 0,1-2 0,30-22 197,29-57-395,-60 81 90,-11 37 273,-1 3 58,11-39-223,0 0 1,-1 0-1,1 0 1,0-1 0,0 1-1,0 0 1,0 0-1,0 0 1,0-1 0,1 1-1,-1 0 1,0 0-1,0 0 1,1-1 0,-1 1-1,0 0 1,1 0-1,-1-1 1,0 1 0,1 0-1,-1-1 1,1 1-1,-1 0 1,1-1 0,0 1-1,-1-1 1,1 1-1,0-1 1,-1 1 0,1-1-1,0 0 1,-1 1-1,1-1 1,0 0 0,0 0-1,0 1 1,-1-1-1,1 0 1,0 0 0,0 0-1,0 0 1,0 0-1,6 0-21,-1 0-1,1-1 0,-1 0 0,0 0 0,0-1 1,1 0-1,8-4 0,11-3 14,-17 7 33,0 0 0,0 1-1,1 0 1,-1 1 0,16 0-1,-16 1 0,0-1-1,0 0 0,0 0 1,0-1-1,0 0 1,13-4-1,-14 2-47,1 0 0,0 1 1,0 0-1,0 0 0,19 0 0,-26 4 1980,0 1-6463,0-19-22513</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6.755"/>
    </inkml:context>
    <inkml:brush xml:id="br0">
      <inkml:brushProperty name="width" value="0.025" units="cm"/>
      <inkml:brushProperty name="height" value="0.025" units="cm"/>
    </inkml:brush>
  </inkml:definitions>
  <inkml:trace contextRef="#ctx0" brushRef="#br0">52 309 9513,'0'0'10474,"9"0"-8088,-4 0-1953,1-1-1,-1 1 1,1-1-1,-1 0 1,1-1-1,-1 1 1,1-1-1,-1 0 1,0 0-1,7-5 1,-9 5-242,-1 1 0,0-1 0,0 1 0,1-1 0,-1 0 0,-1 0 0,1 0 0,0 0 0,0 0 0,-1 0 0,1-1 0,-1 1 0,0 0 0,0-1 0,1 1 0,-2-1 0,1 1 0,0-1 0,0 0 0,-1 1 1,0-1-1,1 0 0,-1 1 0,0-1 0,0 0 0,-1 1 0,1-1 0,-1-4 0,0 6-188,1 0 1,-1 0-1,1 1 1,-1-1-1,0 0 1,1 0-1,-1 1 0,0-1 1,0 1-1,1-1 1,-1 0-1,0 1 1,0-1-1,0 1 0,0 0 1,0-1-1,0 1 1,1 0-1,-1-1 1,0 1-1,0 0 0,0 0 1,0 0-1,0 0 1,0 0-1,0 0 1,0 0-1,0 0 0,0 0 1,0 1-1,0-1 1,0 0-1,0 0 1,-1 2-1,-34 13-27,27-6-23,1 0 0,0 0 0,0 1 0,1 0 0,0 0 0,1 1 0,0 0 0,0 0 0,1 0 0,1 1 0,0-1 0,1 1 0,0 0 0,-3 25 0,6-36 29,0 0 0,0 0 0,0 0 1,0 0-1,0 1 0,0-1 0,0 0 0,0 0 0,1 0 0,-1 0 0,0 1 0,1-1 0,-1 0 0,1 0 0,-1 0 0,1 0 0,-1 0 0,1 0 0,0 0 0,0 0 0,-1-1 1,1 1-1,0 0 0,0 0 0,0-1 0,0 1 0,0 0 0,0-1 0,0 1 0,0-1 0,0 1 0,0-1 0,0 0 0,0 1 0,1-1 0,-1 0 0,0 0 0,0 0 0,0 0 0,0 0 1,1 0-1,-1 0 0,0 0 0,0 0 0,0 0 0,1-1 0,4 0-196,0-1 1,0 0-1,0 0 1,0 0-1,0-1 1,-1 0-1,9-6 1,5-5-697,-2-1 1,0-1-1,0 0 1,-2-1 0,0-1-1,-1 0 1,-1-1-1,0-1 1,-2 0 0,13-30-1,-16 31 1221,-1-1 0,-1 1 0,-1-2 0,-1 1 0,0-1-1,-2 1 1,0-23 0,-1 43-289,-1-1-1,0 1 1,0 0-1,0 0 1,0-1-1,0 1 1,0 0-1,0 0 1,0-1-1,0 1 1,0 0-1,0 0 1,0-1-1,0 1 1,0 0 0,0 0-1,0-1 1,0 1-1,0 0 1,0 0-1,0-1 1,0 1-1,0 0 1,-1 0-1,1-1 1,0 1-1,0 0 1,0 0-1,0 0 1,-1 0-1,1-1 1,0 1-1,0 0 1,0 0-1,-1 0 1,1 0-1,0-1 1,0 1 0,0 0-1,-1 0 1,1 0-1,0 0 1,0 0-1,-1 0 1,1 0-1,0 0 1,0 0-1,-1 0 1,1 0-1,0 0 1,0 0-1,-1 0 1,1 0-1,0 0 1,0 0-1,-1 0 1,1 0-1,0 1 1,0-1 0,-1 0-1,1 0 1,0 0-1,0 0 1,0 0-1,-1 1 1,1-1-1,0 0 1,-13 15 585,1 7 151,2 1 0,0 0 0,1 0 0,2 1 0,-9 42-1,9-20 91,2 0-1,1 56 1,4-102-870,-1 1 1,1-1-1,0 0 0,0 1 1,0-1-1,0 1 0,-1-1 1,1 1-1,0-1 0,0 1 1,0-1-1,0 1 1,0-1-1,0 1 0,1-1 1,-1 1-1,0-1 0,0 1 1,0-1-1,0 1 0,0-1 1,1 0-1,-1 1 1,0-1-1,0 1 0,1-1 1,-1 0-1,0 1 0,1-1 1,-1 0-1,0 1 1,1-1-1,-1 0 0,1 1 1,-1-1-1,1 0 0,-1 0 1,0 1-1,1-1 0,-1 0 1,1 0-1,0 0 1,0 0-71,0-1 0,0 0 0,0 0 1,-1 1-1,1-1 0,0 0 0,-1 0 1,1 0-1,0 0 0,-1 0 0,1 0 1,-1 0-1,0 0 0,1 0 0,-1 0 1,0 0-1,1 0 0,-1 0 0,0-2 1,2-12-35,-1 0 0,0 0 0,-3-26 1,1 34 601,0 0 1,0-1 0,-1 1 0,0 0 0,0 0 0,-1 0-1,0 0 1,0 1 0,-7-10 0,13 17-607,-1 1 0,1-1 1,-1 1-1,1-1 0,-1 0 0,1 0 0,0 0 1,0 0-1,5 1 0,42 4-10301,-27-6 2093</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7.144"/>
    </inkml:context>
    <inkml:brush xml:id="br0">
      <inkml:brushProperty name="width" value="0.025" units="cm"/>
      <inkml:brushProperty name="height" value="0.025" units="cm"/>
    </inkml:brush>
  </inkml:definitions>
  <inkml:trace contextRef="#ctx0" brushRef="#br0">101 1 11243,'0'0'19309,"-8"8"-18968,5-5-337,0-1 39,0 1 1,0 0 0,0 0 0,1 0 0,-1 0 0,1 0 0,0 0 0,0 1 0,0-1 0,0 1 0,0 0 0,1 0 0,-1-1 0,1 1 0,0 0 0,1 0 0,-1 0 0,1 0 0,-1 0 0,1 0 0,0 0 0,1 6 0,3-7-89,-1 0 1,1-1 0,-1 1-1,1-1 1,0 0-1,0 0 1,0 0 0,0 0-1,0-1 1,5 1 0,9 6-579,-15-7 604,-1 0-1,0 0 1,0 1 0,0-1-1,0 1 1,0 0-1,0-1 1,0 1-1,0 0 1,-1 0 0,1 0-1,-1 0 1,1 0-1,-1 1 1,0-1 0,0 0-1,0 1 1,0-1-1,0 1 1,0 4 0,-1-6 89,0 1 0,-1-1 0,1 1 0,0 0 0,-1-1 0,1 1 0,-1-1 0,0 1 0,1-1 1,-1 0-1,0 1 0,0-1 0,0 0 0,0 1 0,0-1 0,0 0 0,0 0 0,0 0 1,-1 0-1,1 0 0,0 0 0,-1 0 0,1 0 0,-1-1 0,1 1 0,-1 0 0,1-1 0,-1 1 1,1-1-1,-1 0 0,0 0 0,-2 1 0,-2 0-30,0 0-1,0 0 1,1-1 0,-1 1 0,0-1-1,0 0 1,0-1 0,1 0 0,-1 0-1,0 0 1,0 0 0,-5-3-1,9 3-117,0 0 0,0-1-1,-1 1 1,1-1-1,0 1 1,1-1-1,-1 0 1,0 0-1,0 1 1,1-1-1,-1 0 1,-1-3-1,2 1-478,-1 1 0,1-1 0,-1 0 0,1 0 0,0 1-1,1-1 1,-1 0 0,0 0 0,1-6 0,0-15-6335,3 1-2626</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7.490"/>
    </inkml:context>
    <inkml:brush xml:id="br0">
      <inkml:brushProperty name="width" value="0.025" units="cm"/>
      <inkml:brushProperty name="height" value="0.025" units="cm"/>
    </inkml:brush>
  </inkml:definitions>
  <inkml:trace contextRef="#ctx0" brushRef="#br0">1 81 11691,'0'0'11686,"6"-10"-6380,-3 5-5120,0 0-1,0 0 1,1 1 0,0-1-1,0 1 1,0 0 0,0 0-1,1 0 1,-1 0-1,1 1 1,0 0 0,0 0-1,1 0 1,-1 1 0,1 0-1,-1 0 1,1 0-1,-1 0 1,1 1 0,0 0-1,9 0 1,-10 0-186,-1 1 0,0 0 0,1 0 0,-1 0 0,0 1 0,0-1 0,1 1 0,-1 0 0,0 0 0,0 1 0,0-1 0,0 1 0,6 3 0,-9-3 0,1-1 0,-1 1 0,1 0 0,-1-1 0,0 1 0,0 0 0,0 0 0,0 0 0,0 0 0,0 0 0,0 0 0,-1 0 0,1 0 0,-1 0 0,1 0 0,-1 1 0,0-1 0,0 0 0,0 0 0,0 0 0,0 1 0,0-1 0,-1 0 0,1 0 0,-1 0 0,1 0 0,-1 0 0,0 0 0,-2 4 0,-3 5 0,0 1 0,-1-1 0,0-1 0,-1 1 0,-1-1 0,1-1 0,-1 1 0,-13 8 0,8-4 0,-1 1 0,-20 26 0,32-36 0,-1 0 0,1 0 0,0 1 0,1 0 0,-1-1 0,1 1 0,0 0 0,1 0 0,-1 0 0,1 0 0,0 0 0,1 13 0,0-18-112,0 0 0,0 1-1,0-1 1,0 1 0,1-1 0,-1 0 0,0 1-1,1-1 1,-1 0 0,1 1 0,0-1 0,-1 0-1,1 0 1,2 2 0,17 11-5278,-7-9-3168</inkml:trace>
  <inkml:trace contextRef="#ctx0" brushRef="#br0" timeOffset="1">100 526 22870,'0'0'9897</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7.026"/>
    </inkml:context>
    <inkml:brush xml:id="br0">
      <inkml:brushProperty name="width" value="0.025" units="cm"/>
      <inkml:brushProperty name="height" value="0.025" units="cm"/>
    </inkml:brush>
  </inkml:definitions>
  <inkml:trace contextRef="#ctx0" brushRef="#br0">24 32 10762,'0'0'10058,"-4"10"-7928,-14 34-198,17-43-1865,1 0 0,0-1 1,0 1-1,0 0 0,-1 0 0,1 0 0,0 0 0,0 0 0,0 0 1,0 0-1,1 0 0,-1 0 0,0 0 0,0 0 0,1 0 0,-1 0 1,0 0-1,1 0 0,-1-1 0,1 1 0,-1 0 0,1 0 0,-1 0 1,1-1-1,0 1 0,-1 0 0,1-1 0,0 1 0,0 0 0,-1-1 1,1 1-1,0-1 0,0 1 0,0-1 0,0 0 0,0 1 0,1-1 1,36 6 1031,-33-5-906,40 0 213,0-2 1,0-1 0,73-15-1,133-42-1427,-121 26-2189,-127 32 3432,22-6-5131,-47 5-2170,-17 2 2910</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7.369"/>
    </inkml:context>
    <inkml:brush xml:id="br0">
      <inkml:brushProperty name="width" value="0.025" units="cm"/>
      <inkml:brushProperty name="height" value="0.025" units="cm"/>
    </inkml:brush>
  </inkml:definitions>
  <inkml:trace contextRef="#ctx0" brushRef="#br0">1 95 13901,'0'0'13133,"88"28"-12301,-16-44-543,8-4-193,1 1-32,-3 6-64,-8 3-1089,-12 1-1378,-11 1-1216,-5-3-2531,-7-5-4836</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7.727"/>
    </inkml:context>
    <inkml:brush xml:id="br0">
      <inkml:brushProperty name="width" value="0.025" units="cm"/>
      <inkml:brushProperty name="height" value="0.025" units="cm"/>
    </inkml:brush>
  </inkml:definitions>
  <inkml:trace contextRef="#ctx0" brushRef="#br0">1 8 18065,'0'0'5189,"72"-7"-3491,-37 7-65,2 11-288,-2 5-544,-4 3-320,-8 5-321,-7 8-96,-14 8 128,-2 8 128,-20 6 33,-13 6-65,-7 4-160,0-2-64,1-5-128,9-11-2530,12-17-4645</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8.326"/>
    </inkml:context>
    <inkml:brush xml:id="br0">
      <inkml:brushProperty name="width" value="0.025" units="cm"/>
      <inkml:brushProperty name="height" value="0.025" units="cm"/>
    </inkml:brush>
  </inkml:definitions>
  <inkml:trace contextRef="#ctx0" brushRef="#br0">1 1 17392,'0'0'7047,"8"51"-4933,-8-12-128,0 7-384,0 7-449,-5 0-449,3-3-447,2-4-161,0-10-32,0-7-64,7-12-193,4-10-735,-1-7-1218,3-9-1826,1-18-2050,2-10-7238</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8.654"/>
    </inkml:context>
    <inkml:brush xml:id="br0">
      <inkml:brushProperty name="width" value="0.025" units="cm"/>
      <inkml:brushProperty name="height" value="0.025" units="cm"/>
    </inkml:brush>
  </inkml:definitions>
  <inkml:trace contextRef="#ctx0" brushRef="#br0">26 0 15599,'0'0'9513,"-8"62"-6855,1-25-832,1 10-481,2 3-448,3 0-288,1 1-289,0-5-320,1-6 0,8-10 0,0-11-160,1-14-865,-3-5-641,-3-2-1345,-3-19-2017,-1-3-2243</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9.014"/>
    </inkml:context>
    <inkml:brush xml:id="br0">
      <inkml:brushProperty name="width" value="0.025" units="cm"/>
      <inkml:brushProperty name="height" value="0.025" units="cm"/>
    </inkml:brush>
  </inkml:definitions>
  <inkml:trace contextRef="#ctx0" brushRef="#br0">1 158 16528,'0'0'14798,"90"-46"-13613,-30 28-929,7-4-256,3 1 0,1 4 0,-4 1 0,-9 7 0,-10 4-1377,-6 2-3812,-9 2-3523</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9.495"/>
    </inkml:context>
    <inkml:brush xml:id="br0">
      <inkml:brushProperty name="width" value="0.025" units="cm"/>
      <inkml:brushProperty name="height" value="0.025" units="cm"/>
    </inkml:brush>
  </inkml:definitions>
  <inkml:trace contextRef="#ctx0" brushRef="#br0">303 1 17328,'0'0'9001,"-4"11"-7117,-6 12-1502,-1-1-1,-1 0 0,-1-1 1,0 0-1,-2-2 0,-27 30 1,22-27-394,1 0 482,-1-1 0,-1-1 0,-27 20 0,48-39-470,-1 0 1,1-1-1,-1 1 1,0-1-1,1 1 1,-1-1-1,1 1 1,-1-1-1,0 1 1,0-1-1,1 0 1,-1 1-1,0-1 1,0 0-1,1 0 1,-1 0-1,0 0 1,0 0-1,0 1 1,1-1-1,-1 0 1,0-1-1,0 1 1,0 0-1,1 0 1,-1 0-1,0 0 1,-1-1-1,2 0 1,0 0-1,-1 0 0,1 0 0,-1 0 0,1 0 1,0 0-1,0 0 0,0 0 0,0-1 1,0 1-1,0 0 0,0 0 0,0 0 1,0 0-1,0 0 0,0 0 0,1-1 1,17-50-20,91-179-5859,-109 231 5897,0 0-1,0 0 0,0 1 1,0-1-1,0 0 1,0 0-1,1 0 0,-1 0 1,0 0-1,0 0 0,0 0 1,0 0-1,0 0 0,0 0 1,0 0-1,1 0 0,-1 0 1,0 1-1,0-1 1,0 0-1,0 0 0,0 0 1,0 0-1,1 0 0,-1 0 1,0 0-1,0 0 0,0 0 1,0 0-1,0-1 0,0 1 1,0 0-1,1 0 1,-1 0-1,0 0 0,0 0 1,0 0-1,0 0 0,0 0 1,0 0-1,0 0 0,1 0 1,-1 0-1,0 0 0,0-1 1,0 1-1,0 0 1,0 0-1,0 0 0,0 0 1,0 0-1,-1 22 542,-6 29 23,2-28-271,1-1 0,1 1 0,1-1 0,1 1 0,1 0 0,4 34 0,-4-55-259,1 0 1,0 0-1,0 0 1,0 0 0,0-1-1,0 1 1,0 0-1,1-1 1,-1 1-1,0 0 1,1-1-1,-1 0 1,1 1-1,0-1 1,-1 0-1,3 1 1,-3-2-42,-1 1 1,1-1-1,-1 0 0,1 0 1,-1 1-1,1-1 0,-1 0 1,1 0-1,0 0 0,-1 0 0,1 0 1,-1 0-1,1 0 0,-1 0 1,1 0-1,0 0 0,-1 0 1,1 0-1,-1 0 0,1 0 1,-1-1-1,1 1 0,-1 0 1,1 0-1,-1-1 0,1 1 1,-1 0-1,1-1 0,-1 1 0,1-1 1,-1 1-1,1 0 0,-1-1 1,0 1-1,1-1 0,-1 1 1,0-1-1,0 1 0,1-1 1,-1 1-1,0-1 0,0 0 1,0 1-1,1-1 0,-1 1 1,0-1-1,0 1 0,0-1 0,0 0 1,0 1-1,0-1 0,0 1 1,0-1-1,-1 1 0,1-1 1,0 0-1,-1-8-12,-1 1 0,1-1 0,-1 1 0,-1 0 0,1 0 0,-2 0 0,1 0 0,-1 1 0,0-1 0,0 1 0,-1 0 0,0 0 0,-6-6 0,1 2 0,1 1 0,-2 0 0,1 0 0,-1 1 0,-1 0 0,1 1 0,-15-7 0,25 14 0,0 0 0,0 0 0,0 1 0,0-1 0,-1 1 0,1-1 0,0 1 0,0 0 0,-1-1 0,1 1 0,0 0 0,0 0 0,-1 0 0,1 0 0,0 0 0,-1 0 0,1 0 0,0 0 0,-1 0 0,1 1 0,0-1 0,0 1 0,0-1 0,-1 1 0,1-1 0,0 1 0,-2 1 0,3-1 0,0 0 0,-1-1 0,1 1 0,0 0 0,0 0 0,0 0 0,0 0 0,0 0 0,1 0 0,-1 0 0,0-1 0,0 1 0,0 0 0,1 0 0,-1 0 0,0 0 0,1-1 0,-1 1 0,1 0 0,-1 0 0,1-1 0,-1 1 0,1 0 0,0-1 0,-1 1 0,1-1 0,0 1 0,-1-1 0,1 1 0,0-1 0,0 1 0,0-1 0,-1 0 0,1 1 0,0-1 0,0 0 0,0 0 0,0 1 0,1-1 0,17 6 7,0 0 0,1-1 1,0-1-1,0-1 0,0 0 0,32-1 0,-29-2-57,1 2-1,-1 0 0,0 2 1,37 10-1,-45-12-1956,-1-1-4175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1.681"/>
    </inkml:context>
    <inkml:brush xml:id="br0">
      <inkml:brushProperty name="width" value="0.025" units="cm"/>
      <inkml:brushProperty name="height" value="0.025" units="cm"/>
    </inkml:brush>
  </inkml:definitions>
  <inkml:trace contextRef="#ctx0" brushRef="#br0">1 1 7111,'0'0'16944</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4:05.685"/>
    </inkml:context>
    <inkml:brush xml:id="br0">
      <inkml:brushProperty name="width" value="0.025" units="cm"/>
      <inkml:brushProperty name="height" value="0.025" units="cm"/>
    </inkml:brush>
  </inkml:definitions>
  <inkml:trace contextRef="#ctx0" brushRef="#br0">0 71 15375,'0'0'11306,"64"11"-9320,-23-21-705,8-3-576,3-5-449,3 3-160,-3 2-64,-6 4-32,-5 5 0,-10 4-160,-9 0-769,-5 5-384,-14 5-1570,-3 3-1793,0-2-2819</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4:06.045"/>
    </inkml:context>
    <inkml:brush xml:id="br0">
      <inkml:brushProperty name="width" value="0.025" units="cm"/>
      <inkml:brushProperty name="height" value="0.025" units="cm"/>
    </inkml:brush>
  </inkml:definitions>
  <inkml:trace contextRef="#ctx0" brushRef="#br0">1 78 15407,'0'0'11018,"82"3"-9577,-31-15-768,5-3-481,5 1-160,-4 2-320,0 2-2178,-4 0-3428,3 3-5861</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4:06.388"/>
    </inkml:context>
    <inkml:brush xml:id="br0">
      <inkml:brushProperty name="width" value="0.025" units="cm"/>
      <inkml:brushProperty name="height" value="0.025" units="cm"/>
    </inkml:brush>
  </inkml:definitions>
  <inkml:trace contextRef="#ctx0" brushRef="#br0">246 39 15791,'0'0'10666,"-10"-6"-8637,5 3-1735,2 1-209,0 0 0,1 0 0,-1 1 0,0-1 0,0 1 0,0-1 0,0 1 0,0 0 0,0 0-1,0 0 1,0 1 0,0-1 0,0 1 0,-1 0 0,1 0 0,0 0 0,0 0 0,0 0 0,0 1 0,-1-1 0,1 1 0,0 0 0,-5 2-1,-4 5 19,1 0-1,0 0 0,0 1 0,0 1 0,2 0 0,-1 0 0,1 1 0,0 0 0,1 1 0,-7 15 0,9-18-47,1 0 0,1 0 0,0 1 0,0-1 0,1 1 0,0 0 0,1 1 0,0-1 1,0 0-1,1 1 0,1-1 0,-1 0 0,2 1 0,2 15 0,-3-24-55,1 1 0,0-1 0,0 1 0,0-1 0,0 1 0,0-1 0,1 0 0,-1 0 0,1 1 0,-1-1 0,1 0 0,0 0 0,0-1 0,0 1 0,0 0 0,0-1 0,0 1 0,5 1 0,-2 0 0,0-1 0,1-1 0,-1 1 0,1-1 0,-1 0 0,1 0 0,-1 0 0,10-1 0,-1-1 0,0 0 0,0 0 0,0-2 0,0 0 0,0-1 0,17-6 0,-8-1 0,-1 0 0,0-1 0,-1-1 0,0-1 0,33-30 0,-46 37 0,0 0 0,-1-1 0,0 0 0,0 0 0,-1 0 0,0-1 0,0 0 0,-1 0 0,0-1 0,-1 1 0,0-1 0,0 0 0,-1 0 0,-1-1 0,1 1 0,0-13 0,-3 21 0,0 0 0,0-1 0,-1 1 0,1 0 0,0 0 0,-1 0 0,1-1 0,-1 1 0,0 0 0,0 0 0,0 0 0,0 0 0,0 0 0,0 0 0,-1 0 0,1 0 0,-1 1 0,1-1 0,-4-2 0,1 1 0,0 1 0,0-1 0,0 1 0,0 0 0,0 0 0,-1 1 0,1 0 0,-1-1 0,-5 0 0,-8 0 0,0 1 0,0 0 0,-35 4 0,34 0-331,1 0 1,0 1-1,-26 10 0,-20 10-4002,49-18 2542,-42 17-12254</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4.159"/>
    </inkml:context>
    <inkml:brush xml:id="br0">
      <inkml:brushProperty name="width" value="0.025" units="cm"/>
      <inkml:brushProperty name="height" value="0.025" units="cm"/>
    </inkml:brush>
  </inkml:definitions>
  <inkml:trace contextRef="#ctx0" brushRef="#br0">1 1 6694,'0'0'19186,"98"0"-17744,-29 0-545,13 0-513,3 0-256,0 0-64,-6 0-128,-10 0-801,-15 0-1153,-17 0-1217,-13 0-993,-18 0-2786</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4.503"/>
    </inkml:context>
    <inkml:brush xml:id="br0">
      <inkml:brushProperty name="width" value="0.025" units="cm"/>
      <inkml:brushProperty name="height" value="0.025" units="cm"/>
    </inkml:brush>
  </inkml:definitions>
  <inkml:trace contextRef="#ctx0" brushRef="#br0">1 15 16848,'0'0'2466,"60"0"-768,-18-4-833,8-1-193,0 1-255,-4 3-289,-3 1-96,-9 0-865,-7 0-1825,-4 0-2179,-4 0-5253</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4.860"/>
    </inkml:context>
    <inkml:brush xml:id="br0">
      <inkml:brushProperty name="width" value="0.025" units="cm"/>
      <inkml:brushProperty name="height" value="0.025" units="cm"/>
    </inkml:brush>
  </inkml:definitions>
  <inkml:trace contextRef="#ctx0" brushRef="#br0">1 1 14862,'0'0'3678,"13"7"-2423,33 12-560,0-1 0,1-3 1,60 12-1,-98-25-693,-1 0 0,1 0 1,-1 1-1,0 0 0,0 0 0,0 1 1,-1 1-1,11 6 0,-16-9 6,0 0 1,0 0-1,0 0 1,0 0 0,0 0-1,-1 1 1,1-1-1,-1 1 1,0-1-1,1 1 1,-1 0-1,0-1 1,-1 1-1,1 0 1,0 0-1,-1-1 1,1 1-1,-1 0 1,0 0-1,0 0 1,0 0-1,-1 0 1,1-1-1,-1 1 1,1 0-1,-1 0 1,0 0-1,-2 4 1,-6 10 277,-1 0 0,-1-1 0,-1 0 1,0-1-1,-1 0 0,0-1 0,-23 19 0,-17 19-237,10-7-1179,13-17-5876,12-14-5363</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6.029"/>
    </inkml:context>
    <inkml:brush xml:id="br0">
      <inkml:brushProperty name="width" value="0.025" units="cm"/>
      <inkml:brushProperty name="height" value="0.025" units="cm"/>
    </inkml:brush>
  </inkml:definitions>
  <inkml:trace contextRef="#ctx0" brushRef="#br0">134 71 13645,'0'0'6705,"-1"9"-4463,-10 72 345,-7 94 1318,16-135-3586,0 87 334,3-112-799,0 0 0,1 0 1,1 0-1,0 0 0,1 0 0,7 14 0,-67-170-13135,23 55 11336,-2 2 8096,38 91-5848,1-1 0,1 1 0,-1-1 0,1 0 0,0 0-1,0 0 1,1-1 0,0 0 0,0 0 0,0 0 0,1-1 0,-1 0 0,1 0-1,0-1 1,0 1 0,0-2 0,1 1 0,12 2 0,-11-3-222,-1 0 0,0-1 0,1 0 0,-1-1 0,0 0 0,1 0 0,-1-1 0,1 0 0,-1 0 0,0-1 0,0 0 0,0 0-1,0-1 1,0 0 0,0-1 0,-1 1 0,10-7 0,-4-1 62,-1 0-1,0-1 1,-1-1 0,0 0-1,-1 0 1,0-1-1,-1 0 1,-1 0-1,0-1 1,-1 0-1,0-1 1,-2 0-1,0 0 1,0 0-1,-2 0 1,0-1-1,-1 1 1,0-1 0,-2-22-1,0 35-124,0 0 0,-1 0 0,0 0 0,0 0 0,0 0 0,0 0 0,-1 0-1,1 0 1,-1 0 0,0 1 0,-3-6 0,4 8-14,0 1-1,1-1 1,-1 0-1,0 0 1,0 0 0,0 0-1,0 1 1,0-1-1,0 0 1,0 1-1,0-1 1,-1 1-1,1-1 1,0 1 0,0-1-1,0 1 1,0 0-1,-1 0 1,1 0-1,0-1 1,0 1 0,-1 1-1,1-1 1,0 0-1,0 0 1,-1 0-1,1 0 1,0 1 0,0-1-1,0 1 1,0-1-1,-1 1 1,1-1-1,0 1 1,0 0-1,0-1 1,0 1 0,0 0-1,1 0 1,-1 0-1,0 0 1,-1 1-1,-4 6 14,-1 0-1,2 0 0,-1 0 0,1 1 0,1 0 0,0 0 0,0 0 0,-4 12 0,-19 81 213,11-9 110,15-85-296,0 1 0,1-1 0,0 0 0,0 0 0,1 1 0,0-1 0,1 0 0,0 0 0,3 9 0,-4-15-38,-1 0 0,1 0 1,1 0-1,-1 0 0,0 0 1,0-1-1,1 1 0,-1-1 1,1 1-1,-1-1 0,1 1 0,0-1 1,-1 0-1,1 1 0,0-1 1,0 0-1,0-1 0,0 1 1,0 0-1,4 0 0,-2 0 10,0-1 0,1 1-1,-1-1 1,0 0-1,1-1 1,-1 1 0,0-1-1,1 0 1,6-3 0,1 0 14,0-1 0,0-1 0,-1 0 0,0-1 0,20-15 0,-17 9-10,-11 9-14,0 1 0,0 0 0,0 0 0,1 0 0,0 1 0,-1-1 0,7-2 0,-8 50-149,-7-19 157,3-17 0,1-1 0,-1 0-1,2 0 1,-1 1 0,1-1 0,0 1-1,0-1 1,4 15 0,-3-22-2,-1 1 1,1-1-1,0 0 0,0 1 1,0-1-1,1 0 0,-1 0 1,0 0-1,0 0 0,1 1 0,-1-2 1,1 1-1,-1 0 0,1 0 1,-1 0-1,1-1 0,-1 1 1,1-1-1,0 1 0,-1-1 1,1 0-1,0 1 0,-1-1 1,1 0-1,0 0 0,-1 0 1,1-1-1,0 1 0,1-1 1,3 1 35,1-1 1,-2-1-1,1 1 1,0-1 0,0 0-1,0 0 1,5-4 0,1-1-46,-1-2 1,0 0 0,-1 0-1,0-1 1,0 0 0,-1-1-1,0 0 1,-1 0 0,0-1-1,-1 0 1,-1 0 0,0-1-1,8-23 1,-24 103-3,5-53-96,1-1 0,0 1 0,1 0 0,-2 28 0,6-42-41,-1 1 0,0 0 0,0-1 0,0 1 0,0-1 0,0 1 0,1 0 0,-1-1 0,0 1 0,1-1 0,-1 1 0,0-1 1,1 1-1,-1-1 0,1 0 0,-1 1 0,0-1 0,1 1 0,-1-1 0,1 0 0,-1 1 0,1-1 0,-1 0 0,1 0 0,0 1 1,-1-1-1,1 0 0,-1 0 0,1 0 0,0 0 0,-1 0 0,1 0 0,-1 0 0,1 0 0,0 0 0,-1 0 0,1 0 0,-1 0 1,1 0-1,0-1 0,1 1-572,0 0 1,0-1-1,0 1 1,0-1-1,0 1 1,0-1-1,0 0 0,0 0 1,-1 0-1,1 0 1,0 0-1,2-3 1,9-15-7786</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6.370"/>
    </inkml:context>
    <inkml:brush xml:id="br0">
      <inkml:brushProperty name="width" value="0.025" units="cm"/>
      <inkml:brushProperty name="height" value="0.025" units="cm"/>
    </inkml:brush>
  </inkml:definitions>
  <inkml:trace contextRef="#ctx0" brushRef="#br0">20 1 13068,'0'0'13966,"-20"59"-13742,36-39-192,2-4-1858,0-1-3107,4-4-4483</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6.730"/>
    </inkml:context>
    <inkml:brush xml:id="br0">
      <inkml:brushProperty name="width" value="0.025" units="cm"/>
      <inkml:brushProperty name="height" value="0.025" units="cm"/>
    </inkml:brush>
  </inkml:definitions>
  <inkml:trace contextRef="#ctx0" brushRef="#br0">63 1 11723,'0'0'17766,"-6"6"-17707,-18 18-337,24-24 221,0 1-1,-1-1 0,1 0 0,0 1 0,0-1 0,0 1 1,0-1-1,0 1 0,0-1 0,0 1 0,0-1 1,0 1-1,0-1 0,0 1 0,0-1 0,0 1 1,0-1-1,0 1 0,0-1 0,1 1 0,-1-1 0,0 1 1,0-1-1,1 0 0,-1 1 0,0-1 0,1 1 1,-1-1-1,0 0 0,1 1 0,-1-1 0,0 0 1,1 0-1,-1 1 0,1-1 0,-1 0 0,1 1 0,18 11-237,-17-10 113,25 17-39,-2 2 1,42 46-1,-65-66 292,0 1 1,-1-1-1,1 1 1,-1 0-1,1-1 1,-1 1-1,0 0 1,1 0-1,-1 0 1,0 0-1,0 0 1,-1 0 0,1 0-1,0 1 1,-1-1-1,1 0 1,-1 0-1,0 1 1,0-1-1,0 0 1,0 0-1,0 1 1,0-1-1,0 0 1,-1 0-1,1 1 1,-1-1-1,0 0 1,0 0-1,0 0 1,0 0-1,0 0 1,0 0-1,0 0 1,-1 0-1,1 0 1,-1-1-1,1 1 1,-1-1-1,0 1 1,1-1-1,-1 1 1,0-1-1,0 0 1,0 0-1,0 0 1,-3 1-1,-6 4 355,-1-1-1,0 0 0,0-1 0,0 0 0,0-1 0,-1-1 0,-16 2 0,22-3-495,6 0-85,0-1 1,-1 1 0,1-1 0,0 0 0,-1 1 0,1-1 0,-1 0-1,1 0 1,0 0 0,-1 0 0,1 0 0,-1 0 0,1 0-1,0-1 1,-1 1 0,1 0 0,0-1 0,-1 1 0,1-1-1,0 1 1,-1-1 0,1 0 0,0 1 0,0-1 0,0 0 0,0 0-1,0 0 1,0 0 0,0 0 0,0 0 0,0 0 0,0 0-1,0-3 1,0-17-7506</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7.073"/>
    </inkml:context>
    <inkml:brush xml:id="br0">
      <inkml:brushProperty name="width" value="0.025" units="cm"/>
      <inkml:brushProperty name="height" value="0.025" units="cm"/>
    </inkml:brush>
  </inkml:definitions>
  <inkml:trace contextRef="#ctx0" brushRef="#br0">17 264 13933,'0'0'14798,"-17"65"-13421,17-38-896,0 0-321,9-4-128,7-8-576,-1-9-1250,0-6-1025,-4-6-384,-4-17 32,-6-8-1025,-1-11-416,-3-6-1410</inkml:trace>
  <inkml:trace contextRef="#ctx0" brushRef="#br0" timeOffset="1">41 167 96,'-14'-52'4228,"4"7"-961,1 9-512,7 13-929,2 14-193,0 8-256,0 6-992,1 9-321,6 0-128,1-1-1314,2 0-2113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2.074"/>
    </inkml:context>
    <inkml:brush xml:id="br0">
      <inkml:brushProperty name="width" value="0.025" units="cm"/>
      <inkml:brushProperty name="height" value="0.025" units="cm"/>
    </inkml:brush>
  </inkml:definitions>
  <inkml:trace contextRef="#ctx0" brushRef="#br0">186 39 5701,'0'0'23415,"-9"-7"-22198,6 5-1160,-2-2 39,-1 0-1,1 1 1,0-1 0,-1 1 0,0 0 0,-8-2-1,11 4-79,1 0-1,-1 1 0,1-1 0,-1 1 0,0 0 0,1 0 0,-1 0 0,0 0 0,1 0 0,-1 1 0,0-1 0,1 1 0,-1 0 0,1-1 0,-1 1 0,1 1 0,-1-1 0,1 0 0,0 0 1,0 1-1,-1-1 0,1 1 0,-3 3 0,-2 2-14,0 1 0,1 0 0,0 0 0,0 1 0,0-1 0,-6 16-1,10-19-2,0 0 0,0 0 0,0 0 0,0 0-1,1 0 1,0 1 0,0-1 0,1 0-1,-1 1 1,1-1 0,0 0 0,1 1-1,-1-1 1,3 8 0,-2-11-15,0-1 1,-1 0-1,1 1 0,1-1 0,-1 0 1,0 1-1,0-1 0,0 0 0,1 0 1,-1 0-1,0 0 0,1 0 0,-1-1 1,1 1-1,-1 0 0,1-1 0,-1 1 1,1-1-1,0 1 0,-1-1 0,1 0 1,-1 1-1,4-1 0,45 0-1761,-40-1 995,0 1-343,-1-1-1,0-1 1,1 0 0,-1 0-1,0 0 1,15-7-1,14-9-5615</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7.429"/>
    </inkml:context>
    <inkml:brush xml:id="br0">
      <inkml:brushProperty name="width" value="0.025" units="cm"/>
      <inkml:brushProperty name="height" value="0.025" units="cm"/>
    </inkml:brush>
  </inkml:definitions>
  <inkml:trace contextRef="#ctx0" brushRef="#br0">156 1 14958,'0'0'7164,"-10"11"-4671,-131 130 945,141-140-3453,0-1 0,-1 0 0,1 0 0,0 0 0,-1 0 0,1 1 0,0-1 0,0 0 0,-1 0 1,1 0-1,0 1 0,0-1 0,0 0 0,-1 0 0,1 1 0,0-1 0,0 0 0,0 1 0,0-1 0,0 0 0,-1 1 0,1-1 0,0 0 0,0 1 0,0-1 0,0 0 0,0 0 0,0 1 0,0-1 0,0 0 0,0 1 0,0-1 0,0 0 0,1 1 0,-1-1 0,0 0 0,0 1 0,0-1 0,0 0 0,1 1 0,16 1-525,40-12-453,-35 6 450,-10 2 264,0 0 0,0 1 0,-1 1 0,1 0 0,0 1 0,14 2 0,-23-2 303,0-1 0,0 1 0,-1 0 0,1 0 1,0 0-1,0 0 0,-1 1 0,1-1 0,-1 1 0,1 0 1,-1 0-1,0 0 0,1 0 0,-1 0 0,0 0 0,0 0 1,-1 1-1,1-1 0,0 1 0,-1-1 0,1 1 1,-1 0-1,0-1 0,0 1 0,0 0 0,0 0 0,-1 0 1,1 0-1,-1 5 0,1-3 218,-1 0 0,1 0 0,-1 1 0,-1-1 0,1 0 1,-1 0-1,0 0 0,0 0 0,0 0 0,0 0 0,-1-1 0,0 1 0,0 0 1,-1-1-1,1 1 0,-1-1 0,0 0 0,-5 6 0,4-7-5,0 1 1,-1-1-1,0 0 0,0 0 0,0 0 0,0-1 0,-1 1 1,1-1-1,0-1 0,-1 1 0,0-1 0,1 0 0,-1 0 0,0-1 1,1 1-1,-7-2 0,10 2-385,1-1 0,0 0-1,-1 0 1,1 0 0,-1 0 0,1 0 0,0 0-1,-1-1 1,1 1 0,0 0 0,0-1 0,-1 1-1,1-1 1,0 1 0,0-1 0,-1 0 0,1 1-1,0-1 1,0 0 0,0 0 0,0 0 0,0 0-1,0 0 1,0 0 0,0 0 0,1 0 0,-1 0-1,0 0 1,1-1 0,-1 1 0,1 0 0,-1 0-1,1-1 1,-1 1 0,1 0 0,0-1 0,0 1-1,0 0 1,-1-1 0,2 1 0,-1-1 0,0 1-1,0 0 1,0-1 0,1 0 0,-1-18-7545</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8.022"/>
    </inkml:context>
    <inkml:brush xml:id="br0">
      <inkml:brushProperty name="width" value="0.025" units="cm"/>
      <inkml:brushProperty name="height" value="0.025" units="cm"/>
    </inkml:brush>
  </inkml:definitions>
  <inkml:trace contextRef="#ctx0" brushRef="#br0">282 66 9545,'0'0'9219,"-2"-9"-6603,1 5-2387,1 2-51,0-1 0,0 1 0,-1 0-1,1-1 1,-1 1 0,0 0 0,1 0 0,-1 0 0,0 0 0,0 0 0,0 0 0,-1 0 0,1 0 0,0 0 0,-1 0 0,1 1-1,-1-1 1,0 0 0,1 1 0,-1 0 0,0-1 0,0 1 0,0 0 0,0 0 0,0 0 0,0 0 0,0 0 0,0 1 0,-1-1-1,1 0 1,0 1 0,0 0 0,-3-1 0,-5 1-27,0-1 0,-1 2 0,1-1 0,0 1 0,0 1-1,0 0 1,0 0 0,0 1 0,1 0 0,-1 1 0,1 0 0,-17 10-1,19-10-117,1 1 0,0-1 0,1 1-1,-1 1 1,1-1 0,0 1 0,0 0 0,1 0-1,0 0 1,0 1 0,0-1 0,1 1-1,0 0 1,0 0 0,0 0 0,1 1-1,0-1 1,0 9 0,1-10-13,0 1 1,0 0-1,1-1 1,0 1-1,0 0 1,1 0-1,-1-1 1,2 1-1,-1-1 1,1 1-1,4 11 1,-4-14-120,0-1 0,1 0 1,-1 0-1,1 0 0,-1 0 0,1-1 1,0 1-1,0-1 0,0 1 0,0-1 0,1 0 1,-1 0-1,1-1 0,-1 1 0,1-1 0,-1 1 1,1-1-1,0 0 0,0 0 0,-1-1 1,8 1-1,1 0-1052,0 0 0,0-1 0,0-1 1,0 0-1,0 0 0,18-6 0,25-15-6104</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8.369"/>
    </inkml:context>
    <inkml:brush xml:id="br0">
      <inkml:brushProperty name="width" value="0.025" units="cm"/>
      <inkml:brushProperty name="height" value="0.025" units="cm"/>
    </inkml:brush>
  </inkml:definitions>
  <inkml:trace contextRef="#ctx0" brushRef="#br0">124 23 8904,'0'0'6828,"-12"6"-4351,8-4-2374,-57 34 2450,57-33-2288,0 0 0,1 0 0,-1 1-1,1-1 1,-1 1 0,1-1 0,0 1-1,1 0 1,-1 1 0,1-1-1,-1 0 1,1 1 0,1-1 0,-1 1-1,-1 5 1,3-9-238,0-1 0,0 1 0,1-1 0,-1 1-1,0-1 1,0 1 0,1-1 0,-1 0 0,0 1 0,1-1 0,-1 0-1,0 1 1,1-1 0,-1 0 0,0 1 0,1-1 0,-1 0 0,1 0-1,-1 0 1,1 1 0,-1-1 0,0 0 0,1 0 0,-1 0 0,1 0 0,-1 0-1,1 0 1,-1 0 0,1 0 0,-1 0 0,1 0 0,-1 0 0,1 0-1,-1 0 1,1 0 0,-1 0 0,0 0 0,1 0 0,-1-1 0,1 1-1,0 0 1,23-7 521,-3-3-351,-1-1 0,28-20-1,32-19 278,-73 46-451,1 1 0,0 0 0,0 0 0,0 0 0,1 1 0,-1 1 0,0-1 0,14 0 0,-20 2-19,-1 0 1,0 0-1,1 0 0,-1 0 1,0 0-1,1 1 0,-1-1 1,0 0-1,0 1 0,1-1 1,-1 1-1,0-1 0,0 1 1,0-1-1,0 1 0,0 0 1,0 0-1,0-1 0,0 1 1,0 0-1,0 0 1,0 0-1,0 0 0,0 0 1,-1 0-1,1 0 0,0 3 1,5 35 268,-6-35-243,0 0 0,0 0 0,0 0 0,1 0 0,-1 0 0,1 0 1,0-1-1,0 1 0,1 0 0,1 3 0,-3-6 4,1 0 1,0-1-1,0 1 1,0 0 0,-1-1-1,1 1 1,0-1-1,0 1 1,0-1-1,0 0 1,0 1-1,0-1 1,0 0-1,0 1 1,0-1-1,0 0 1,0 0-1,0 0 1,0 0-1,0 0 1,0 0 0,0 0-1,0-1 1,0 1-1,0 0 1,0 0-1,0-1 1,0 1-1,0-1 1,0 1-1,1-2 1,29-18 275,-30 20-294,11-10-574,9-6 800,0 1-1,24-14 0,4 10-4962,6 12-10033,-47 7 7413</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8.806"/>
    </inkml:context>
    <inkml:brush xml:id="br0">
      <inkml:brushProperty name="width" value="0.025" units="cm"/>
      <inkml:brushProperty name="height" value="0.025" units="cm"/>
    </inkml:brush>
  </inkml:definitions>
  <inkml:trace contextRef="#ctx0" brushRef="#br0">49 0 15727,'0'0'3929,"-1"12"-2573,-19 145 159,8-83-241,3 0 1,3 135-1,6-207-1265,0 0-1,0 0 0,0 0 1,0 0-1,1 0 0,-1-1 1,1 1-1,-1 0 0,1 0 1,0 0-1,0-1 0,0 1 1,0 0-1,0-1 0,0 1 1,0-1-1,2 3 0,-3-4-2,0 0 0,1 0-1,-1 0 1,0 0 0,1 0 0,-1 0-1,0 0 1,1 0 0,-1 1-1,0-1 1,1 0 0,-1 0 0,0 0-1,1-1 1,-1 1 0,0 0-1,1 0 1,-1 0 0,0 0 0,1 0-1,-1 0 1,0 0 0,1-1-1,-1 1 1,0 0 0,0 0 0,1 0-1,-1 0 1,0-1 0,0 1-1,1 0 1,-1-1 0,9-20 296,18-129 1185,-21 105-1415,1 1-1,2 0 1,3 0-1,1 1 1,23-49-1,-35 89-85,1-1-1,-1 1 0,1 0 1,0 0-1,1 0 0,-1 0 0,0 1 1,1-1-1,-1 0 0,1 1 1,0 0-1,0 0 0,0 0 0,0 0 1,0 0-1,1 0 0,-1 1 1,0 0-1,5-2 0,-6 3 4,0 0 0,0 1 0,0-1 0,0 0 0,0 1 0,0-1-1,0 1 1,0-1 0,0 1 0,0 0 0,-1 0 0,1 0 0,0 0 0,0 0-1,-1 1 1,1-1 0,-1 0 0,1 1 0,-1-1 0,0 1 0,1-1 0,-1 1-1,0 0 1,0-1 0,0 1 0,0 0 0,0 0 0,-1 0 0,1 0 0,-1 0 0,1 0-1,-1 0 1,1 0 0,-1 2 0,1 4 152,1 0 0,-1 0 1,-1 0-1,1 0 0,-2 1 0,1-1 1,-1 0-1,0 0 0,-1 0 0,1 0 0,-2 0 1,1-1-1,-1 1 0,0-1 0,-6 10 1,6-12-43,0 0 0,0 0 0,-1-1 1,0 1-1,1-1 0,-2 0 0,1 0 1,0 0-1,-1-1 0,1 0 1,-1 0-1,0 0 0,0 0 0,-1-1 1,1 1-1,0-1 0,-1-1 1,1 1-1,-1-1 0,0 0 0,1 0 1,-9-1-1,13 1-144,0-1-1,-1 0 1,1-1 0,0 1-1,0 0 1,-1 0-1,1-1 1,0 1 0,0 0-1,0-1 1,-1 1 0,1-1-1,0 0 1,0 1 0,0-1-1,0 0 1,0 0-1,0 1 1,0-1 0,0 0-1,1 0 1,-1 0 0,0 0-1,0 0 1,0-2 0,0 1-219,0-1 0,0 0 1,0 0-1,1 0 1,-1 0-1,1 0 1,0 0-1,0 0 1,0-1-1,0-3 0,1 0-527,0 0 0,1-1 0,0 1-1,0 0 1,0 0 0,1 1 0,0-1-1,7-11 1,10-3-6683,4 3-4505</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9.150"/>
    </inkml:context>
    <inkml:brush xml:id="br0">
      <inkml:brushProperty name="width" value="0.025" units="cm"/>
      <inkml:brushProperty name="height" value="0.025" units="cm"/>
    </inkml:brush>
  </inkml:definitions>
  <inkml:trace contextRef="#ctx0" brushRef="#br0">148 84 9353,'0'0'13581,"-9"-4"-11585,7 3-1921,0-1-1,-1 1 0,1 0 0,-1 0 1,1 0-1,-1 0 0,1 0 0,-1 1 1,0-1-1,1 1 0,-1 0 1,0 0-1,1-1 0,-1 2 0,0-1 1,1 0-1,-1 1 0,0-1 1,1 1-1,-1 0 0,1 0 0,-1 0 1,1 0-1,-1 0 0,1 0 1,0 1-1,0-1 0,-1 1 0,1-1 1,0 1-1,0 0 0,1 0 0,-1 0 1,-3 4-1,-3 7 266,-1 0 0,2 0 0,-9 18-1,14-27-277,0 0-1,1 0 0,-1 0 1,1 0-1,0 0 0,0 0 1,0 1-1,1-1 1,-1 0-1,1 0 0,0 1 1,1-1-1,-1 0 0,0 1 1,1-1-1,2 6 0,-2-9-53,0 0 0,0 0-1,0 0 1,1 0 0,-1 0-1,0 0 1,1 0 0,-1 0 0,0-1-1,1 1 1,-1-1 0,1 1-1,-1-1 1,1 1 0,0-1-1,-1 0 1,1 0 0,-1 1-1,1-1 1,0 0 0,-1-1-1,1 1 1,-1 0 0,3-1 0,40-9 173,-33 4-149,0 0-1,0 0 1,0-1-1,-1 0 1,0-1-1,-1 0 1,1-1-1,-2 0 1,1 0-1,12-19 1,-5 5 164,-2-1 0,-1 0 1,19-47-1,-40 93-344,-3 3 17,1 0 1,2 0 0,0 2 0,2-1 0,-4 34 0,10-59 39,0 0 1,0-1-1,0 1 0,0-1 1,0 1-1,0 0 1,0-1-1,0 1 0,0-1 1,0 1-1,0-1 1,0 1-1,1 0 0,-1-1 1,0 1-1,0-1 1,1 1-1,-1-1 0,0 1 1,1-1-1,-1 1 1,0-1-1,1 0 0,-1 1 1,1-1-1,-1 1 0,1-1 1,-1 0-1,1 1 1,-1-1-1,1 0 0,0 1 1,22-6-3064,21-24-2660,-10-8-117</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9.616"/>
    </inkml:context>
    <inkml:brush xml:id="br0">
      <inkml:brushProperty name="width" value="0.025" units="cm"/>
      <inkml:brushProperty name="height" value="0.025" units="cm"/>
    </inkml:brush>
  </inkml:definitions>
  <inkml:trace contextRef="#ctx0" brushRef="#br0">160 0 12107,'0'0'4987,"-7"13"-2655,-25 45 743,-37 92-1,58-122-2419,1 0 0,2 1 1,1 0-1,1 1 0,2-1 1,-1 37-1,7-55-572,5-15 81,3-15 16,-4-48 224,-6 40-190,0 22-147,0 10-42,0-3-25,0 0 1,0 0-1,0-1 1,0 1-1,1 0 1,-1 0-1,0 0 1,1-1-1,0 1 1,-1 0-1,1-1 1,0 1-1,0 0 1,0-1-1,0 1 1,0-1-1,0 1 1,0-1-1,1 0 0,-1 1 1,0-1-1,1 0 1,-1 0-1,1 0 1,-1 0-1,1 0 1,0 0-1,-1-1 1,1 1-1,0 0 1,0-1-1,-1 0 1,1 1-1,0-1 1,0 0-1,0 0 1,-1 0-1,1 0 1,0 0-1,2 0 1,2-1 6,-1 0 0,1 1 0,-1-2 0,1 1 0,0-1 0,-1 0 0,0 0 0,1 0 1,-1-1-1,0 1 0,0-1 0,4-5 0,2-1 74,0-2 0,-1 1 0,0-2 1,-1 1-1,-1-1 0,1 0 0,-2-1 0,0 0 0,6-15 0,-40 86 298,-15 37-213,37-82-166,0 0 0,2 0 0,-1 0 0,2 0 0,0 0 0,0 0 0,1 1 0,2 25 0,-1-37 0,1-1 0,0 0 0,-1 1 0,1-1 0,0 0 0,0 0 0,0 0 0,0 0 0,0 0 0,0 0 0,0 0 0,1 0 0,-1 0 0,0 0 0,0 0 0,1-1 0,-1 1 0,0-1 0,1 1 0,-1-1 0,1 1 0,-1-1 0,1 0 0,-1 0 0,0 0 0,1 0 0,-1 0 0,1 0 0,-1 0 0,1 0 0,-1 0 0,1-1 0,-1 1 0,2-1 0,3 0 0,1-1 0,-1 0 0,0 0 0,0 0 0,-1 0 0,11-6 0,20-22-2705,-33 28 2105,-1-1 0,0 1 0,0-1 1,0 0-1,0 1 0,0-1 0,-1 0 0,1 0 1,-1-1-1,0 1 0,2-5 0,-2-5-9868</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0.144"/>
    </inkml:context>
    <inkml:brush xml:id="br0">
      <inkml:brushProperty name="width" value="0.025" units="cm"/>
      <inkml:brushProperty name="height" value="0.025" units="cm"/>
    </inkml:brush>
  </inkml:definitions>
  <inkml:trace contextRef="#ctx0" brushRef="#br0">117 1 23574,'0'0'8211,"-1"13"-7432,-8 36-710,-2 0 0,-25 68 0,17-61-71,-20 106 0,39-160 2,-1 0 0,1 0 0,0 0 0,0 0 0,0 0 0,0 1 0,0-1 0,0 0 0,0 0 0,1 0 0,-1 0 0,2 2 0,-2-3 0,1-1 0,-1 1 0,0-1 0,1 1 0,-1-1 0,0 1 0,1-1 0,-1 0 0,1 1 0,-1-1 0,1 0 0,-1 0 0,1 1 0,-1-1 0,1 0 0,-1 0 0,1 1 0,-1-1 0,1 0 0,-1 0 0,1 0 0,0 0 0,-1 0 0,1 0 0,-1 0 0,1 0 0,-1 0 0,2-1 0,3 0 0,-1-1 0,1 0 0,-1-1 0,1 1 0,-1-1 0,0 0 0,0 0 0,6-6 0,13-12 0,-14 12 0,-1 0 0,2 1 0,-1 0 0,1 1 0,0-1 0,1 2 0,0 0 0,0 0 0,0 1 0,16-6 0,-25 11 0,-1 0 0,0 0 0,0 0 0,1 0 0,-1 0 0,0 0 0,0 1 0,1-1 0,-1 0 0,0 1 0,0-1 0,0 0 0,1 1 0,-1 0 0,0-1 0,0 1 0,0 0 0,0-1 0,0 1 0,0 0 0,0 0 0,0 0 0,-1 0 0,1 0 0,0 0 0,0 0 0,-1 0 0,1 0 0,-1 0 0,1 0 0,-1 1 0,1-1 0,-1 0 0,0 0 0,1 1 0,-1-1 0,0 0 0,0 0 0,0 2 0,0 57 0,-1-52 0,1-1 0,-2-1 0,1 1 0,-1 0 0,0 0 0,0-1 0,-1 1 0,0-1 0,0 0 0,0 0 0,-1 0 0,0 0 0,0-1 0,-1 1 0,1-1 0,-1 0 0,0-1 0,-1 1 0,1-1 0,-9 5 0,11-6 0,-1-1 0,0 0 0,0-1 0,0 1 0,0-1 0,0 1 0,0-1 0,0 0 0,0-1 0,0 1 0,0-1 0,0 0 0,-1 0 0,1 0 0,0 0 0,0-1 0,0 0 0,0 1 0,0-2 0,0 1 0,0 0 0,0-1 0,0 0 0,0 0 0,1 0 0,-1 0 0,1 0 0,-1-1 0,1 0 0,0 0 0,0 0 0,-4-5 0,6 7-107,0 0 0,0 0 0,1 0 0,-1 0 0,0 0 0,1 0 0,-1 0 0,1 0 0,-1 0 0,1 0-1,-1 0 1,1 0 0,0 0 0,-1 0 0,1-1 0,0 1 0,0 0 0,0 0 0,0 0 0,0 0 0,0-1 0,1 1 0,-1 0 0,0 0 0,0 0 0,1 0 0,-1 0 0,1 0 0,-1 0 0,2-2 0,26-23-6928,-12 13 3209,9-12-5473</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0.471"/>
    </inkml:context>
    <inkml:brush xml:id="br0">
      <inkml:brushProperty name="width" value="0.025" units="cm"/>
      <inkml:brushProperty name="height" value="0.025" units="cm"/>
    </inkml:brush>
  </inkml:definitions>
  <inkml:trace contextRef="#ctx0" brushRef="#br0">120 0 21364,'0'0'9609,"-14"83"-8167,-4-33-1090,-2 6-352,1 3 0,1 0 0,3-3 0,5-7 0,5-12 0,5-10 0,0-14 0,13-12 0,5-1-1377,0-20-4453,2-8-4099</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0.844"/>
    </inkml:context>
    <inkml:brush xml:id="br0">
      <inkml:brushProperty name="width" value="0.025" units="cm"/>
      <inkml:brushProperty name="height" value="0.025" units="cm"/>
    </inkml:brush>
  </inkml:definitions>
  <inkml:trace contextRef="#ctx0" brushRef="#br0">488 583 18065,'0'0'3438,"-2"11"-438,-3 35-614,5-45-2320,0 0 0,1 0 0,-1 1-1,1-1 1,-1 0 0,1 0 0,-1 0-1,1 0 1,0 0 0,-1 0-1,1 0 1,0 0 0,0 0 0,0 0-1,0 0 1,0-1 0,0 1 0,0 0-1,0 0 1,0-1 0,0 1 0,0-1-1,1 1 1,-1-1 0,0 0-1,0 1 1,0-1 0,1 0 0,-1 0-1,0 0 1,0 0 0,1 0 0,-1 0-1,0 0 1,0 0 0,1 0-1,0-1 1,47-9 362,-40 5-246,1 0 1,-1-1-1,0 0 1,0 0-1,0-1 1,-1 0-1,0 0 1,-1-1-1,0 0 1,0 0-1,0-1 1,-1 0-1,-1 0 1,1-1-1,4-12 1,-10 22-182,1-1 0,-1 1-1,0-1 1,0 0 0,0 1 0,1-1 0,-1 1 0,0-1 0,0 1-1,0-1 1,0 1 0,0-1 0,0 0 0,0 1 0,0-1-1,-1 1 1,1-1 0,0 1 0,0-1 0,0 1 0,0-1-1,-1 1 1,1-1 0,0 1 0,-1-1 0,1 1 0,0-1 0,-1 1-1,1 0 1,0-1 0,-1 1 0,1-1 0,-1 1 0,1 0-1,-1 0 1,1-1 0,-1 1 0,-26 2 7,19 0-10,-1 1 1,1 1-1,0-1 1,-11 9-1,5-2 2,1 2 0,1 0 0,0 1 0,0 0 0,-14 22 0,22-28 0,-1 0 0,1 0 0,0 0 0,1 1 0,0-1 0,0 1 0,1 0 0,-1 0 0,2 0 0,-1 0 0,1 0 0,1 0 0,0 16 0,0-22 0,1 0 0,0 0 0,0 0 0,0 0 0,0 0 0,0 0 0,0 0 0,0 0 0,1 0 0,-1-1 0,1 1 0,-1 0 0,1-1 0,0 1 0,0-1 0,-1 0 0,1 0 0,0 1 0,0-1 0,0 0 0,0-1 0,1 1 0,-1 0 0,0-1 0,0 1 0,0-1 0,1 1 0,3-1 0,9 1 0,0 0 0,0-1 0,17-2 0,-25 2 0,-3 0-242,1-1-1,-1 0 1,1 1-1,-1-1 1,1-1 0,-1 1-1,0-1 1,0 1 0,0-1-1,0-1 1,0 1-1,5-4 1,-7 4-265,1 0-1,-1-1 1,0 1 0,0-1-1,0 0 1,0 1-1,0-1 1,-1 0 0,1 0-1,-1 0 1,0-1 0,1 1-1,-2 0 1,1 0-1,0-1 1,-1 1 0,1-5-1,0-31-14113</inkml:trace>
  <inkml:trace contextRef="#ctx0" brushRef="#br0" timeOffset="1">0 31 22517,'0'0'5381,"61"-31"-24631</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1.946"/>
    </inkml:context>
    <inkml:brush xml:id="br0">
      <inkml:brushProperty name="width" value="0.025" units="cm"/>
      <inkml:brushProperty name="height" value="0.025" units="cm"/>
    </inkml:brush>
  </inkml:definitions>
  <inkml:trace contextRef="#ctx0" brushRef="#br0">1 148 2146,'4'-9'2883,"11"-33"2580,24-55 8820,-39 106-10560,1 19-2620,1 8-937,-6 39 261,1-43-347,2-1 0,0 1 0,7 48 0,-6-78-64,0-1 0,0 1 0,1 0 0,-1-1-1,0 1 1,0 0 0,1-1 0,-1 1 0,1 0-1,0-1 1,-1 1 0,1-1 0,0 1 0,0-1 0,0 1-1,0-1 1,0 0 0,0 1 0,0-1 0,1 0 0,-1 0-1,0 0 1,1 0 0,-1 0 0,0 0 0,1 0 0,0-1-1,-1 1 1,1 0 0,-1-1 0,1 1 0,0-1 0,-1 0-1,1 0 1,0 1 0,-1-1 0,1 0 0,0 0-1,0 0 1,-1-1 0,1 1 0,0 0 0,-1-1 0,1 1-1,-1-1 1,1 0 0,3-1 0,3-2 106,0-1 1,0 0 0,0 0-1,-1 0 1,0-1-1,0-1 1,9-9 0,-1 0-77,-1-1 1,-1 0-1,-1-1 1,0 0-1,-2-1 1,0 0 0,-1-1-1,-1 0 1,0 0-1,5-29 1,-13 49-49,0 0 1,0 0-1,0 0 0,0 0 1,0 0-1,0 0 0,0 0 1,0 0-1,0 0 1,0 0-1,0 0 0,0 0 1,0 0-1,0-1 0,-1 1 1,-3 16-56,-5 26-9,7-23 76,-2 3 18,1 1 0,2-1-1,0 1 1,4 41 0,-3-63-28,0 1 0,1 0 0,-1-1 0,1 1 0,-1 0 0,1-1 0,-1 1 0,1 0 0,0-1 0,0 1 0,0-1 0,0 1 0,0-1 0,0 0 0,0 1 0,0-1 0,1 0 0,-1 0 0,0 0 0,1 0 0,-1 0 0,1 0 0,-1 0 0,1 0 0,-1-1 0,1 1 0,0-1 0,-1 1 0,1-1 0,0 1 0,0-1 0,-1 0 0,1 0 0,0 0 0,-1 0 0,1 0 0,0 0 0,0-1 0,-1 1 0,1 0 0,0-1 0,-1 0 0,1 1 0,2-2 0,6-2 0,-1 0 0,0-1 0,0 0 0,-1 0 0,0-1 0,11-9 0,-4 2 0,-2-1 0,1-1 0,-2 0 0,21-31 0,-28 36 0,1 0 0,-2 1 0,1-1 0,-2-1 0,1 1 0,-1-1 0,-1 1 0,0-1 0,0 0 0,-1-14 0,-5 10 0,-6 16 0,8 1 0,1-1 0,-1 1 0,0-1 0,0 1 0,1 0 0,-1-1 0,1 1 0,-1 0 0,1 0 0,-2 4 0,-2 5 0,1 1 0,0-1 0,1 1 0,0 0 0,1 1 0,-2 18 0,4-30 0,0-1 0,0 1 0,0-1 0,0 0 0,0 1 0,0-1 0,0 0 0,0 1 0,0-1 0,0 1 0,0-1 0,0 0 0,0 1 0,1-1 0,-1 1 0,0-1 0,0 0 0,0 1 0,1-1 0,-1 0 0,0 0 0,0 1 0,1-1 0,-1 0 0,0 1 0,0-1 0,1 0 0,-1 0 0,0 0 0,1 1 0,-1-1 0,1 0 0,-1 0 0,0 0 0,1 0 0,-1 0 0,0 0 0,1 0 0,-1 1 0,1-1 0,-1 0 0,0 0 0,1-1 0,-1 1 0,1 0 0,-1 0 0,0 0 0,1 0 0,-1 0 0,0 0 0,1 0 0,-1-1 0,0 1 0,1 0 0,-1 0 0,0 0 0,1-1 0,-1 1 0,0 0 0,1-1 0,19-16 0,-12 7 0,-2-1 0,1 0 0,-1 0 0,4-13 0,21-36 0,-29 67 0,-1 0 0,0 0 0,0 0 0,-1-1 0,0 10 0,-2 27-2854,1-28 239,0 0 0,1 0 0,2 14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2.517"/>
    </inkml:context>
    <inkml:brush xml:id="br0">
      <inkml:brushProperty name="width" value="0.025" units="cm"/>
      <inkml:brushProperty name="height" value="0.025" units="cm"/>
    </inkml:brush>
  </inkml:definitions>
  <inkml:trace contextRef="#ctx0" brushRef="#br0">113 0 13421,'0'0'10047,"-10"6"-7565,-3 1-1758,1 1 1,0 1-1,-16 13 0,25-19-631,-1 0-1,1 0 1,0 0-1,1 0 0,-1 0 1,0 1-1,1-1 1,0 1-1,0 0 0,0 0 1,0 0-1,1 0 1,-1 0-1,1 0 1,0 0-1,0 0 0,1 1 1,-1-1-1,1 8 1,1-12-90,0 1 1,-1 0 0,1-1-1,0 1 1,0-1-1,-1 1 1,1-1-1,0 1 1,0-1 0,0 0-1,0 1 1,0-1-1,0 0 1,0 0 0,0 1-1,0-1 1,0 0-1,-1 0 1,1 0 0,0 0-1,0 0 1,2-1-1,24-2 128,-21 0-146,0 0 1,0 0-1,0-1 0,0 0 0,-1 0 0,0 0 1,1-1-1,-2 0 0,1 0 0,0 0 1,-1-1-1,0 1 0,0-1 0,4-9 0,7-8 8,-14 22-10,0 1 1,0 0-1,0 0 1,-1 1-1,1-1 1,0 0-1,0 0 1,0 0-1,-1 0 1,1 1-1,0-1 1,0 0-1,-1 1 1,1-1-1,0 1 1,-1-1-1,1 0 1,0 1-1,-1 0 1,1-1-1,-1 1 1,1-1-1,-1 1 1,1 0-1,-1-1 1,1 2-1,17 11 46,-7-12-88,0 0-1,1-2 0,21-2 0,-24 2-150,0 0 1,1 0-1,-1 1 0,0 0 0,1 1 0,9 2 0,-18-3 214,0 1 0,0-1 0,0 1 0,-1-1 0,1 1 0,0-1 0,-1 1 1,1 0-1,-1-1 0,1 1 0,0 0 0,-1-1 0,1 1 0,-1 0 0,0 0 0,1 0 0,-1 0 0,0-1 0,1 1 0,-1 0 0,0 0 0,0 0 0,0 0 1,0 1-1,1 27 1116,-1-22-580,0-6-538,0-1 0,0 0 1,1 0-1,-1 1 0,1-1 1,-1 0-1,0 0 0,1 1 1,-1-1-1,0 0 0,1 0 1,-1 0-1,1 0 0,-1 0 1,0 1-1,1-1 0,-1 0 1,1 0-1,-1 0 0,1 0 1,-1 0-1,0 0 1,1 0-1,-1-1 0,1 1 1,-1 0-1,1 0 0,-1 0 1,0 0-1,1 0 0,-1-1 1,0 1-1,1 0 0,-1 0 1,1-1-1,-1 1 0,0 0 1,0-1-1,1 1 0,8-12-6181,-7 0-3126</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2.627"/>
    </inkml:context>
    <inkml:brush xml:id="br0">
      <inkml:brushProperty name="width" value="0.025" units="cm"/>
      <inkml:brushProperty name="height" value="0.025" units="cm"/>
    </inkml:brush>
  </inkml:definitions>
  <inkml:trace contextRef="#ctx0" brushRef="#br0">50 25 9961,'0'0'18669,"0"13"-17436,-5 113 219,-35 197 0,35-297-1452,6-16 0,2-10 0,4-9 0,4-14 0,-1-1 0,-1 0 0,-1 0 0,-1-1 0,-1 0 0,-2 0 0,3-27 0,-7 52 0,0 0 0,0 0 0,0 1 0,0-1 0,0 0 0,0 0 0,1 0 0,-1 0 0,0 0 0,0 0 0,0 0 0,0 0 0,0 0 0,1 0 0,-1 0 0,0 0 0,0 0 0,0 0 0,0 0 0,0 0 0,1 0 0,-1 0 0,0 0 0,0 0 0,0 0 0,0 0 0,0 0 0,1 0 0,-1 0 0,0 0 0,0 0 0,0 0 0,0 0 0,0 0 0,1 0 0,-1 0 0,0-1 0,0 1 0,0 0 0,0 0 0,0 0 0,0 0 0,0 0 0,0 0 0,0-1 0,1 1 0,-1 0 0,0 0 0,0 0 0,0 0 0,0 0 0,0-1 0,0 1 0,0 0 0,0 0 0,0 0 0,0 0 0,0-1 0,0 1 0,0 0 0,0 0 0,0 0 0,0 0 0,0 0 0,-1-1 0,1 1 0,0 0 0,0 0 0,12 17 0,-10-13 0,0 0 0,1 0 0,0 0 0,0-1 0,0 1 0,0-1 0,0 1 0,1-1 0,3 3 0,-2-5 0,-1 1 0,1-1 0,0 0 0,-1-1 0,1 1 0,0-1 0,0 0 0,0 0 0,-1 0 0,1-1 0,0 0 0,-1 0 0,1 0 0,0 0 0,-1-1 0,1 0 0,-1 0 0,0 0 0,0 0 0,0-1 0,0 1 0,0-1 0,0 0 0,0-1 0,-1 1 0,5-5 0,5-7 0,0 0 0,-1 0 0,0-2 0,-1 1 0,9-20 0,-13 21 0,0-1 0,0 0 0,-1 0 0,-1 0 0,-1-1 0,0 1 0,-2-1 0,0 0 0,0-19 0,-1 36 0,-1 0 0,0-1 0,0 1 0,0-1 0,0 1 0,0 0 0,0-1 0,0 1 0,0-1 0,0 1 0,0-1 0,0 1 0,0 0 0,0-1 0,0 1 0,0-1 0,0 1 0,0 0 0,-1-1 0,1 1 0,0 0 0,0-1 0,0 1 0,-1 0 0,1-1 0,0 1 0,0 0 0,-1-1 0,1 1 0,0 0 0,-1 0 0,1-1 0,0 1 0,-1 0 0,0-1 0,-11 12 0,-11 24 0,14-17 0,-58 119 0,58-116 0,2 1 0,0 0 0,1 0 0,-5 37 0,11-57 0,0-1 0,-1 1 0,1-1 0,0 1 0,0-1 0,0 0 0,0 1 0,0-1 0,1 1 0,-1-1 0,0 1 0,1-1 0,-1 0 0,0 1 0,1-1 0,0 0 0,-1 1 0,1-1 0,0 0 0,0 0 0,0 0 0,0 1 0,0-1 0,1 1 0,0-1 0,0-1 0,0 1 0,0 0 0,-1-1 0,1 0 0,0 1 0,0-1 0,0 0 0,0 0 0,0 0 0,0 0 0,0 0 0,0 0 0,0-1 0,3 0 0,10-4 0,0-1 0,-1 0 0,23-13 0,-25 13 0,-10 5-1,3-3-107,1 1-1,0 0 1,1 0 0,-1 0-1,0 1 1,1 0 0,-1 0-1,1 1 1,0 0 0,-1 0-1,1 0 1,9 1 0,-15 1 80,1-1-1,-1 1 1,1 0 0,-1 0 0,0 0 0,1 0 0,-1 0 0,0 0 0,0 0-1,0 0 1,0 0 0,0 1 0,0-1 0,0 0 0,0 1 0,0-1 0,-1 0-1,1 1 1,0-1 0,-1 1 0,0 0 0,1-1 0,-1 1 0,0-1 0,1 1-1,-1 0 1,0-1 0,0 1 0,-1 2 0,-2 52 268,0-46-89,1 0 0,-1 0-1,0 0 1,-1 0 0,-1-1 0,1 0-1,-10 15 1,12-21-318,-1 0-1,1 0 1,-1 0 0,0-1 0,0 1-1,0 0 1,0-1 0,0 0 0,0 0-1,-5 3 1,5-4-329,1-1 0,0 1 0,-1 0 0,1-1 0,0 0 0,-1 1 0,1-1 0,-1 0 0,1 0 1,0 0-1,-1-1 0,1 1 0,0-1 0,-1 1 0,1-1 0,0 0 0,-1 0 0,-1-1 0,-24-17-8798</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2.955"/>
    </inkml:context>
    <inkml:brush xml:id="br0">
      <inkml:brushProperty name="width" value="0.025" units="cm"/>
      <inkml:brushProperty name="height" value="0.025" units="cm"/>
    </inkml:brush>
  </inkml:definitions>
  <inkml:trace contextRef="#ctx0" brushRef="#br0">1 1 20628,'0'0'4452</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3.720"/>
    </inkml:context>
    <inkml:brush xml:id="br0">
      <inkml:brushProperty name="width" value="0.025" units="cm"/>
      <inkml:brushProperty name="height" value="0.025" units="cm"/>
    </inkml:brush>
  </inkml:definitions>
  <inkml:trace contextRef="#ctx0" brushRef="#br0">203 178 7847,'2'-21'4946,"3"-21"42,-4 27-3966,0 1 0,-1 0 0,0 0 0,-5-25 0,5 38-985,0 0 0,0 0 0,0 1 0,0-1 0,0 0 0,0 1 0,0-1 0,-1 0 0,1 1 0,0-1 0,0 0 0,-1 1-1,1-1 1,0 0 0,-1 1 0,1-1 0,-1 1 0,1-1 0,-1 1 0,1-1 0,-1 1 0,1-1 0,-1 1 0,1-1 0,-1 1 0,0 0 0,1-1 0,-1 1 0,0 0 0,1 0 0,-1-1 0,0 1 0,1 0 0,-1 0 0,0 0 0,0 0 0,1 0 0,-1 0-1,0 0 1,1 0 0,-1 0 0,0 0 0,0 1 0,1-1 0,-1 0 0,0 0 0,1 0 0,-1 1 0,1-1 0,-1 1 0,0-1 0,1 0 0,-1 1 0,1-1 0,-1 1 0,1-1 0,-1 1 0,0 0 0,-27 34 638,5 20 831,2 1 0,2 1 0,-21 117 0,31-128-1028,-3 9-348,2 0-1,3 1 1,0 67-1,7-120-129,0 0 0,0 0 0,0-1 0,1 1 0,-1 0 0,1 0 0,0-1 0,0 1 0,0 0 0,0-1 0,0 1 0,1-1 0,-1 1 0,1-1 0,3 4 0,-4-5 0,0 0 0,0-1 0,0 1 0,0 0 0,1-1 0,-1 1 0,0-1 0,0 0 0,1 1 0,-1-1 0,0 0 0,1 0 0,-1 0 0,0 0 0,1 0 0,-1 0 0,0 0 0,1 0 0,-1-1 0,0 1 0,1 0 0,-1-1 0,0 1 0,0-1 0,0 1 0,1-1 0,-1 0 0,0 0 0,0 1 0,0-1 0,0 0 0,0 0 0,0 0 0,0 0 0,0-1 0,5-5 0,-1 1 0,0-1 0,0 0 0,-1-1 0,0 1 0,0-1 0,0 0 0,-1 0 0,-1 0 0,1 0 0,-1 0 0,-1-1 0,2-10 0,0-18 0,-2-61 0,-1 90 0,0 8 0,-7-83 0,7 79 0,-1 0 0,1-1 0,-1 1 0,0 0 0,-1 0 0,1 0 0,-1 0 0,1 0 0,-1 0 0,0 1 0,-1-1 0,1 1 0,-1-1 0,1 1 0,-1 0 0,-4-4 0,6 7 0,1 0 0,-1 0 0,1 0 0,-1 0 0,1 0 0,-1 0 0,1 0 0,-1 0 0,1 1 0,-1-1 0,1 0 0,-1 0 0,1 1 0,-1-1 0,1 0 0,-1 0 0,1 1 0,0-1 0,-1 1 0,1-1 0,0 0 0,-1 1 0,1-1 0,0 1 0,0-1 0,-1 0 0,1 1 0,0-1 0,0 1 0,0-1 0,-1 1 0,1-1 0,0 1 0,0-1 0,0 1 0,0 0 0,0-1 0,0 1 0,0-1 0,0 1 0,0-1 0,0 1 0,1-1 0,-1 1 0,-2 30 0,2-29 0,0 4 0,1 0 0,-1-1 0,1 1 0,0 0 0,0 0 0,1-1 0,-1 1 0,1 0 0,0-1 0,1 0 0,0 0 0,-1 1 0,2-2 0,-1 1 0,7 8 0,-7-10 0,0-1 0,0 1 0,1-1 0,-1 0 0,1 0 0,-1 0 0,1 0 0,0 0 0,0-1 0,0 0 0,0 1 0,0-2 0,0 1 0,0 0 0,0-1 0,0 0 0,0 0 0,0 0 0,0 0 0,0-1 0,0 1 0,0-1 0,7-3 0,-2 1 0,-1-1 0,0-1 0,0 1 0,0-1 0,-1-1 0,0 1 0,0-1 0,0-1 0,-1 1 0,0-1 0,0 0 0,-1 0 0,1-1 0,6-15 0,-3 7 0,-1 0 0,0-1 0,-2-1 0,0 1 0,-1-1 0,4-26 0,-17 257 0,8-212 0,0 1 0,-1-1 0,1 0 0,0 1 0,0-1 0,1 1 0,-1-1 0,0 0 0,0 1 0,1-1 0,-1 0 0,1 1 0,-1-1 0,1 0 0,0 1 0,-1-1 0,1 0 0,0 0 0,0 0 0,0 0 0,1 2 0,0-3 0,-1 1 0,0-1 0,0 0 0,0 0 0,0 1 0,0-1 0,1 0 0,-1 0 0,0 0 0,0-1 0,0 1 0,0 0 0,0 0 0,0-1 0,1 1 0,-1 0 0,0-1 0,0 1 0,0-1 0,1-1 0,4-2 0,0 0 0,0-1 0,0 1 0,-1-1 0,0-1 0,9-10 0,-2 0 0,-1 0 0,-1-1 0,0-1 0,-2 0 0,0 0 0,0 0 0,-2-1 0,7-32 0,-21 101 0,1 1 0,1 61 0,6-110-93,0 0 0,0 1 0,0-1 1,0 0-1,0 0 0,1 0 0,-1 0 0,1 0 0,-1 0 0,1 0 1,0 0-1,0 0 0,0 0 0,0 0 0,0 0 0,0-1 0,1 1 1,2 2-1,-3-3-60,1 0 1,-1 0-1,1-1 0,-1 1 1,1-1-1,-1 0 1,1 1-1,0-1 1,-1 0-1,1 0 1,0 0-1,-1 0 1,1 0-1,0 0 1,-1 0-1,1-1 0,0 1 1,-1-1-1,1 1 1,-1-1-1,1 0 1,-1 1-1,1-1 1,-1 0-1,0 0 1,2-1-1,26-25-5714,-2-9-2914</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4.437"/>
    </inkml:context>
    <inkml:brush xml:id="br0">
      <inkml:brushProperty name="width" value="0.025" units="cm"/>
      <inkml:brushProperty name="height" value="0.025" units="cm"/>
    </inkml:brush>
  </inkml:definitions>
  <inkml:trace contextRef="#ctx0" brushRef="#br0">90 1 6278,'0'0'11819,"-3"10"-6827,-54 190 1857,47-158-6152,3 1 1,-5 86-1,11-125-694,1-1 0,0 1-1,0-1 1,1 1-1,-1 0 1,1-1 0,0 1-1,0-1 1,0 1 0,0-1-1,1 0 1,-1 0-1,1 1 1,0-1 0,3 5-1,-3-7 0,0 0 0,-1 0 0,1 0 1,0 0-1,0 0 0,0 0 0,0-1 0,0 1 0,0-1 0,0 1 0,0-1 0,0 0 0,0 1 0,0-1 0,0 0 0,0-1 0,0 1 0,0 0 0,0 0 0,0-1 0,0 0 0,0 1 0,0-1 0,0 0 1,0 0-1,0 0 0,0 0 0,2-2 0,5-3-12,-1 0 0,-1 0 0,1-1 0,-1 1 0,0-2 0,-1 1 1,0-1-1,0 0 0,-1 0 0,0-1 0,0 0 0,6-14 0,0-7-89,0 0-1,10-52 1,-12 32-2469,3-72 0,-15 150 2868,-1 1 0,-1-1 0,-12 40 0,8-38 147,2-1 1,1 2-1,-2 35 1,7-55-318,0-4-70,1-1 1,0 1-1,0 0 0,1-1 1,-1 1-1,3 8 1,-2-13-57,0-1 1,-1 0 0,1 1 0,0-1 0,0 0 0,-1 0 0,1 1 0,0-1 0,0 0 0,1 0 0,-1 0 0,0 0 0,0 0-1,0 0 1,1-1 0,-1 1 0,0 0 0,1-1 0,-1 1 0,1-1 0,-1 1 0,0-1 0,1 0 0,-1 1 0,1-1 0,-1 0-1,1 0 1,-1 0 0,1 0 0,-1 0 0,1-1 0,2 1 0,1-2 5,1 0 0,0 0-1,-1 0 1,1-1 0,-1 0 0,0 0 0,0 0-1,0 0 1,0-1 0,-1 0 0,1 0 0,-1 0-1,0-1 1,0 0 0,-1 1 0,1-1 0,-1 0-1,0-1 1,3-6 0,6-12 44,-2 0 0,16-50 0,-16 49-20,-9 45 152,-8 45 26,4-44-188,0-8-10,1-1 1,1 1-1,0 0 1,0-1 0,2 1-1,-1 0 1,1-1-1,4 17 1,-4-28-7,-1 1 0,1-1 1,-1 0-1,1 1 0,-1-1 0,1 0 1,0 0-1,-1 1 0,1-1 1,0 0-1,0 0 0,0 0 0,0 0 1,0 0-1,0 0 0,0-1 0,0 1 1,0 0-1,1 0 0,-1-1 0,0 1 1,0-1-1,1 1 0,-1-1 1,0 1-1,1-1 0,-1 0 0,0 0 1,1 0-1,-1 0 0,1 0 0,-1 0 1,0 0-1,1 0 0,-1 0 0,0-1 1,1 1-1,-1 0 0,0-1 0,1 0 1,-1 1-1,0-1 0,0 1 1,0-1-1,1 0 0,-1 0 0,1-1 1,8-6 112,0 0 1,0 0 0,-1-1-1,8-10 1,-11 12-124,0 1 5,26-25 79,-30 29-95,-1 1 0,0 0 1,1 0-1,-1 0 0,1 0 1,-1 0-1,1 0 0,-1 0 1,1 1-1,0-1 0,-1 1 1,1-1-1,0 1 1,0 0-1,-1-1 0,1 1 1,0 0-1,0 0 0,-1 0 1,3 1-1,-3-1-9,0 1 0,0 0 0,0 0 0,0 0 0,0 0 0,-1 0 0,1 0 0,0 0 0,-1 0 0,1 1 0,-1-1 0,1 0 0,-1 0 0,0 0 0,1 1 0,-1-1 0,0 0 1,0 0-1,0 1 0,0-1 0,0 2 0,0 35-22,-1-27 21,-2 59 278,-3 1 0,-3-1 1,-3-1-1,-29 96 0,39-160-255,-18 45 0,19-49 0,1 0 0,0 0 0,-1 0 0,0 0 0,1 0 0,-1 0 0,0-1 0,1 1 0,-1 0 0,0 0 0,0-1 0,0 1 0,0 0 0,1-1 0,-1 1 0,0-1 0,0 1 0,0-1 0,0 0 0,0 1 0,0-1 0,-1 0 0,1 0 0,0 0 0,0 1 0,0-1 0,0 0 0,0-1 0,0 1 0,0 0 0,0 0 0,0 0 0,0-1 0,0 1 0,0 0 0,0-1 0,0 1 0,0-1 0,0 1 0,0-1 0,0 1 0,0-1 0,-1-1 0,-8-10 0,1 0 0,0 0 0,1 0 0,0-1 0,1-1 0,0 1 0,1-1 0,-7-24 0,10 30-115,1-1 0,-1 1 0,1-1 0,1 0 1,0 1-1,0-1 0,0 0 0,1 0 0,1 0 0,0 0 0,0 0 0,0 1 0,1-1 1,0 0-1,1 1 0,0-1 0,0 1 0,1 0 0,0 0 0,1 1 0,-1-1 0,11-12 1,24-23-3246,-11 16-2014,11-10-7401</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4.953"/>
    </inkml:context>
    <inkml:brush xml:id="br0">
      <inkml:brushProperty name="width" value="0.025" units="cm"/>
      <inkml:brushProperty name="height" value="0.025" units="cm"/>
    </inkml:brush>
  </inkml:definitions>
  <inkml:trace contextRef="#ctx0" brushRef="#br0">197 79 10090,'0'0'9833,"4"-11"-6470,2 1-2222,-4 6-772,0 1 0,0-1 0,-1 1 0,1-1 0,-1 0 0,1 0 0,-1 0-1,0 0 1,-1 0 0,1 0 0,-1-5 0,0 8-289,0 1 1,-1 0-1,1-1 1,0 1-1,-1-1 0,1 1 1,-1 0-1,1-1 1,-1 1-1,1 0 0,-1-1 1,1 1-1,-1 0 1,1 0-1,-1-1 0,1 1 1,-1 0-1,1 0 1,-1 0-1,1 0 0,-1 0 1,1 0-1,-1 0 1,0 0-1,1 0 0,-1 0 1,1 0-1,-1 0 1,1 0-1,-1 0 0,1 1 1,-1-1-1,1 0 1,-1 0-1,1 1 0,-1-1 1,1 0-1,-1 1 1,-24 10 258,7 2-299,1 1 0,1 1 0,0 1-1,1 1 1,0 0 0,2 0 0,0 1 0,1 1-1,1 1 1,-9 20 0,18-38-39,1 1 0,-1 0 0,1 0 0,0 0 0,0 0 0,0 0 0,0 0 0,1 0 0,-1 0 0,1 0 0,0 0 0,0 0 0,0 1 0,0-1 0,1 0 0,-1 0 0,1 0 0,1 4 0,-1-6-6,1 1 1,0 0 0,0 0 0,0-1-1,0 1 1,0-1 0,1 0 0,-1 1-1,0-1 1,1 0 0,-1-1 0,1 1-1,-1 0 1,1-1 0,-1 1 0,1-1-1,-1 0 1,1 0 0,0 0 0,-1 0-1,5 0 1,9-1-735,0 0 0,0 0-1,23-6 1,-23 3-1128,-1-1 0,0-1 0,22-10-1,9-9-4735</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5.327"/>
    </inkml:context>
    <inkml:brush xml:id="br0">
      <inkml:brushProperty name="width" value="0.025" units="cm"/>
      <inkml:brushProperty name="height" value="0.025" units="cm"/>
    </inkml:brush>
  </inkml:definitions>
  <inkml:trace contextRef="#ctx0" brushRef="#br0">82 46 6086,'0'0'15075,"-9"10"-12421,-3 1-1943,3-3 38,0 1 0,0 0 0,0 0 0,1 1 0,-9 14-1,17-23-732,0-1-1,1 0 0,-1 0 1,0 0-1,0 1 0,0-1 0,0 0 1,0 0-1,0 0 0,0 0 1,0 1-1,0-1 0,0 0 0,0 0 1,1 0-1,-1 0 0,0 1 1,0-1-1,0 0 0,0 0 0,0 0 1,1 0-1,-1 0 0,0 0 1,0 0-1,0 0 0,0 1 0,1-1 1,-1 0-1,0 0 0,0 0 1,0 0-1,1 0 0,-1 0 0,0 0 1,0 0-1,0 0 0,1 0 0,-1 0 1,0 0-1,0 0 0,0 0 1,0-1-1,1 1 0,-1 0 0,0 0 1,0 0-1,0 0 0,0 0 1,1 0-1,-1 0 0,0 0 0,0-1 1,0 1-1,0 0 0,0 0 1,1 0-1,-1-1 0,0 1-4,16-6 116,0 0-1,-1-1 0,0-1 1,0-1-1,13-10 1,51-28-202,-72 44 59,1 0 0,-1 0 0,1 1 0,-1 0 0,1 0 0,0 1 0,0 0 0,0 1 0,11-1-1,-18 2 12,0-1-1,0 0 1,0 0-1,0 0 1,0 0-1,0 1 0,0-1 1,0 1-1,0-1 1,0 1-1,0-1 0,0 1 1,0-1-1,0 1 1,-1 0-1,1-1 0,0 1 1,0 0-1,-1 0 1,1-1-1,-1 1 0,1 0 1,0 0-1,-1 0 1,0 0-1,1 1 0,2 34 251,-19 34 981,16-70-1200,0 1 2,-1 0-1,1-1 1,-1 1 0,1-1 0,0 1-1,0 0 1,-1 0 0,1-1 0,0 1 0,0 0-1,0-1 1,0 1 0,0 0 0,-1 0 0,1-1-1,1 1 1,-1 0 0,0-1 0,0 1 0,0 0-1,0 0 1,0-1 0,1 1 0,-1 0-1,0-1 1,1 1 0,-1-1 0,0 1 0,2 1-1,17-11 204,35-39-440,-44 38 245,-3 4-221,7-7-1398,1 1 0,29-21 0,-16 20-4605,3 4-4326,-22 6 6505,-1-4-347</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5.717"/>
    </inkml:context>
    <inkml:brush xml:id="br0">
      <inkml:brushProperty name="width" value="0.025" units="cm"/>
      <inkml:brushProperty name="height" value="0.025" units="cm"/>
    </inkml:brush>
  </inkml:definitions>
  <inkml:trace contextRef="#ctx0" brushRef="#br0">83 55 1698,'0'0'1083,"5"-9"-725,1-2 362,4-7 402,3 2 2978,-13 22 3080,1 14-3850,0 4-1813,-3 10-327,-3-1 1,0 0-1,-2 0 0,-2-1 0,-23 58 1,19-55-634,1 1 1,1 0-1,3 0 1,-6 45-1,48-211-551,-25 86-10,28-119-780,-32 145 691,1 1-1,1-1 1,0 1 0,2 0-1,0 1 1,18-25-1,-23 37 93,-1 0 0,0 1 0,1-1-1,0 1 1,0 0 0,0 0 0,0 1 0,0-1-1,0 1 1,1 0 0,-1 0 0,1 0 0,0 0-1,0 1 1,-1 0 0,1 0 0,0 0 0,0 1-1,0 0 1,0 0 0,7 0 0,-9 1 3,0 0 1,0-1 0,0 1 0,0 0 0,0 0 0,-1 1-1,1-1 1,0 1 0,-1-1 0,1 1 0,-1 0-1,0 0 1,1 0 0,-1 0 0,0 0 0,0 0 0,0 1-1,-1-1 1,1 1 0,-1-1 0,1 1 0,-1 0-1,0-1 1,0 1 0,0 0 0,0 0 0,0 0 0,-1 0-1,1 0 1,-1 0 0,0 0 0,0 0 0,0 0-1,0 0 1,-1 4 0,-1 0 107,0 0 1,0 1-1,-1-1 1,0 0-1,0 0 0,-1 0 1,0 0-1,0-1 1,0 1-1,-1-1 0,0 0 1,0-1-1,-1 1 1,1-1-1,-1 0 0,-1 0 1,1-1-1,0 0 0,-1 0 1,0 0-1,0-1 1,0 0-1,0-1 0,-1 1 1,1-1-1,-1-1 1,-8 2-1,15-3-149,0 0 0,-1 0 0,1 0 0,0 0 0,0-1 0,0 1 0,0 0 0,0-1-1,0 1 1,0 0 0,0-1 0,0 1 0,0-1 0,0 1 0,0-1 0,0 0 0,0 0 0,0 1 0,0-1 0,1 0 0,-1 0 0,0 0 0,1 0 0,-1 0-1,0 1 1,1-1 0,-1-2 0,0 0-235,0 0 0,0 0 1,1 0-1,-1 0 0,1 0 0,0-1 0,0 1 0,0 0 0,1-6 0,0 2-442,1 0-1,-1 0 1,2 0-1,-1 0 1,0 0 0,1 1-1,1-1 1,-1 1-1,5-6 1,14-10-6480</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6.041"/>
    </inkml:context>
    <inkml:brush xml:id="br0">
      <inkml:brushProperty name="width" value="0.025" units="cm"/>
      <inkml:brushProperty name="height" value="0.025" units="cm"/>
    </inkml:brush>
  </inkml:definitions>
  <inkml:trace contextRef="#ctx0" brushRef="#br0">17 131 14606,'0'0'12129,"9"2"-9786,-4 0-2198,0 0-1,1 0 1,-1-1 0,1 0-1,-1 0 1,1-1 0,-1 1-1,1-1 1,0-1 0,-1 1-1,1-1 1,-1 0 0,1 0-1,-1 0 1,0-1-1,1 0 1,-1 0 0,0 0-1,0 0 1,6-5 0,-5 2-86,1 0 1,-1-1 0,0 0-1,0 0 1,6-10-1,-10 14-41,0-1-1,0 0 0,0 1 0,-1-1 1,1 0-1,-1 0 0,0 0 1,0 0-1,0-1 0,0 1 0,-1 0 1,1 0-1,-1-1 0,0 1 0,0 0 1,-1-6-1,1 8-17,-1 0 0,1-1 0,-1 1 0,1 0 0,-1 0 0,0 0 0,0 0 0,0 0 0,1 0 0,-1 0 0,0 0 0,0 0 0,0 1 0,-1-1 0,1 0 0,0 1 0,0-1 0,0 0 0,0 1 0,-1 0 0,1-1 0,0 1 0,0 0 0,-1-1 0,1 1 0,0 0 0,-1 0 0,1 0 0,0 0 0,-1 0 0,1 1 0,0-1 0,0 0 0,-1 0 0,0 1 0,-5 1 0,1-1 0,0 1 0,0 0 0,0 0 0,0 1 0,-7 3 0,2 2 0,0-1 0,1 2 0,0 0 0,0 0 0,1 1 0,-14 17 0,20-23 0,-1 1 0,1 0 0,0 0 0,0-1 0,1 2 0,0-1 0,0 0 0,0 1 0,0-1 0,1 0 0,0 1 0,0 0 0,0-1 0,1 1 0,0 0 0,0-1 0,0 1 0,2 8 0,-1-12 1,0 0-1,1 0 1,-1-1 0,0 1 0,1 0-1,0 0 1,-1-1 0,1 1-1,0-1 1,0 1 0,0-1 0,0 0-1,0 0 1,0 0 0,0 0 0,0 0-1,0 0 1,0 0 0,1-1-1,-1 1 1,0-1 0,1 0 0,-1 0-1,0 1 1,3-2 0,62-2-95,-59 2-294,0-1 0,0 0-1,0 0 1,13-7 0,12-10-4632,6-11-6778</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6.772"/>
    </inkml:context>
    <inkml:brush xml:id="br0">
      <inkml:brushProperty name="width" value="0.025" units="cm"/>
      <inkml:brushProperty name="height" value="0.025" units="cm"/>
    </inkml:brush>
  </inkml:definitions>
  <inkml:trace contextRef="#ctx0" brushRef="#br0">1 1 11211,'0'0'14040,"4"11"-11798,3 14-1732,0 1 0,-2 0 0,-1 0 0,-1 1 1,0 37-1,-10 147 1701,7-206-2209,0 0-2,-3 52 0,5-46 0,3-34 0,1-31 0,-2 0 0,-6-100 0,2 150 0,0 2 0,-1 8 0,1 21 0,7 41 0,-5-60 0,0 0 0,1-1 0,0 0 0,0 0 0,0 0 0,1 0 0,0 0 0,0 0 0,1-1 0,6 7 0,-8-11 0,-1 1 0,1-1 0,0 0 0,0-1 0,0 1 0,0 0 0,0-1 0,0 0 0,0 0 0,0 0 0,1 0 0,-1 0 0,0-1 0,1 1 0,-1-1 0,0 0 0,1 0 0,-1 0 0,0 0 0,1-1 0,-1 1 0,0-1 0,1 0 0,-1 0 0,0 0 0,5-3 0,1-1 0,-1-1 0,0 1 0,0-2 0,-1 1 0,1-1 0,-1 0 0,-1-1 0,1 0 0,-1 0 0,-1 0 0,0-1 0,0 1 0,0-1 0,-1 0 0,-1-1 0,1 1 0,-1-1 0,-1 0 0,0 1 0,0-1 0,0-14 0,-17 59 0,13-27 0,-10 34 0,2-1 0,1 1 0,3 0 0,-2 70 0,8-111 0,0 0 0,0-1 0,0 1 0,0 0 0,0 0 0,0 0 0,0 0 0,1-1 0,-1 1 0,0 0 0,1 0 0,-1 0 0,0-1 0,1 1 0,-1 0 0,1 0 0,-1-1 0,1 1 0,0 0 0,-1-1 0,1 1 0,0-1 0,-1 1 0,1-1 0,0 1 0,-1-1 0,3 1 0,-1-1 0,0 1 0,0-1 0,0 0 0,0 0 0,0 0 0,0 0 0,0 0 0,0 0 0,0-1 0,0 1 0,3-2 0,0 1 0,0-1 0,0 0 0,0 0 0,-1-1 0,1 0 0,-1 0 0,1 0 0,-1 0 0,5-6 0,4-12-2865,-7-5-5134,-6 7-4391</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7.159"/>
    </inkml:context>
    <inkml:brush xml:id="br0">
      <inkml:brushProperty name="width" value="0.025" units="cm"/>
      <inkml:brushProperty name="height" value="0.025" units="cm"/>
    </inkml:brush>
  </inkml:definitions>
  <inkml:trace contextRef="#ctx0" brushRef="#br0">0 13 21140,'0'0'9321,"21"-12"-31294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3.339"/>
    </inkml:context>
    <inkml:brush xml:id="br0">
      <inkml:brushProperty name="width" value="0.025" units="cm"/>
      <inkml:brushProperty name="height" value="0.025" units="cm"/>
    </inkml:brush>
  </inkml:definitions>
  <inkml:trace contextRef="#ctx0" brushRef="#br0">121 154 6406,'0'0'10789,"-9"-3"-9086,3 1-1422,0 0 0,0 0 0,-1 1-1,1-1 1,0 2 0,-1-1 0,-8 1 0,12 0-182,1 0 1,0 1 0,-1 0-1,1-1 1,0 1-1,0 0 1,-1 0-1,1 0 1,0 0-1,0 0 1,0 1-1,0-1 1,0 1-1,1-1 1,-1 1 0,0 0-1,1 0 1,-1-1-1,1 1 1,0 0-1,-1 0 1,1 0-1,0 1 1,0-1-1,0 0 1,1 0-1,-2 5 1,1-5-59,0 1-1,1-1 1,-1 1 0,1-1-1,0 1 1,0-1-1,-1 1 1,1 0 0,1-1-1,-1 1 1,0-1 0,1 1-1,0 2 1,0-4-21,-1 0 1,1 0-1,-1 0 1,1 0 0,0 0-1,0 0 1,-1 0-1,1 0 1,0 0-1,0 0 1,0-1-1,0 1 1,0 0 0,0-1-1,0 1 1,0-1-1,0 1 1,0-1-1,0 1 1,2-1-1,1 1 27,1-1-1,-1 0 1,0 0-1,1 0 1,-1-1-1,1 1 1,-1-1-1,0 0 1,0 0-1,0-1 1,1 1-1,-1-1 1,0 0-1,4-3 1,9-5 0,0-1 0,-1-1 0,-1-1 1,0 0-1,0-1 0,-1-1 1,-1 0-1,-1-1 0,0 0 0,-1-1 1,0 0-1,-2 0 0,9-22 1,-43 101-284,17-45 452,1 0 0,0 1 0,1 0 0,1 0 0,1 1-1,-3 22 1,7-40-161,0 1 0,-1-1 0,1 1 0,0-1-1,0 1 1,0 0 0,0-1 0,1 1 0,-1-1-1,0 1 1,1-1 0,-1 1 0,1-1 0,-1 1 0,1-1-1,0 0 1,-1 1 0,1-1 0,0 0 0,0 1-1,0-1 1,0 0 0,0 0 0,0 0 0,1 0-1,-1 0 1,2 1 0,-1-1-1,1-1 0,0 1 1,0-1-1,-1 0 0,1 0 0,0 0 0,0 0 0,-1-1 1,1 1-1,0-1 0,-1 1 0,1-1 0,0 0 1,-1 0-1,1 0 0,2-2 0,5-2 12,-1-1-1,1 0 1,-1 0-1,-1-1 1,1 0 0,-1-1-1,13-15 1,44-67-111,-51 69-13,-25 71-343,6-35 396,1-6 84,1 1-1,0-1 1,0 1 0,1-1-1,0 1 1,1 0-1,0 0 1,1 0 0,0-1-1,2 19 1,-2-28-107,0 1 0,0-1 0,1 1 0,-1-1 0,0 1 0,1-1 0,-1 1 0,0-1 0,1 0 0,-1 1 0,1-1 0,-1 0 0,1 1 0,-1-1 0,1 0 0,-1 1 0,1-1 0,-1 0 0,1 0 0,-1 0 0,1 1 0,0-1 0,-1 0 0,1 0 0,-1 0 0,1 0 0,-1 0 0,1 0 0,0 0 0,-1 0 0,1 0 0,-1 0 0,1-1 0,-1 1 0,1 0 0,0 0 0,-1 0 0,1-1 0,-1 1 0,1-1 0,19-14-4744,-9-6-2739,-2-7-5478</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8.205"/>
    </inkml:context>
    <inkml:brush xml:id="br0">
      <inkml:brushProperty name="width" value="0.025" units="cm"/>
      <inkml:brushProperty name="height" value="0.025" units="cm"/>
    </inkml:brush>
  </inkml:definitions>
  <inkml:trace contextRef="#ctx0" brushRef="#br0">65 1 13357,'0'0'13452,"2"11"-11455,4 18-1762,-2 0-1,-2 0 1,0 1 0,-2-1 0,-4 38 0,-33 154 1342,21-139-1089,-8 109-1,25-181-487,2-11 0,9-21 0,10-37 0,-11 5 0,-1-1 0,2-71 0,-12 133 0,0-2 0,0-1 0,0 0 0,0 0 0,0 0 0,1 0 0,-1 0 0,1 0 0,0 0 0,3 6 0,-3-9 0,0 0 0,0 1 0,1-1 0,-1 0 0,1 0 0,-1 0 0,1 0 0,-1-1 0,1 1 0,-1 0 0,1 0 0,0-1 0,-1 1 0,1-1 0,0 0 0,0 0 0,-1 1 0,1-1 0,0 0 0,0 0 0,-1 0 0,1-1 0,0 1 0,0 0 0,-1-1 0,3 0 0,3-1-2,0 0 0,1 0 0,-1-1 0,0 0 0,-1-1 0,1 1-1,-1-1 1,7-5 0,-8 5-12,1 0 1,0 0-1,0 1 0,0-1 0,0 1 0,0 1 0,1-1 1,-1 1-1,1 1 0,7-2 0,-13 3 5,-1 0 0,1 1 0,0-1-1,0 0 1,0 1 0,0-1 0,0 1 0,-1-1-1,1 1 1,0-1 0,-1 1 0,1 0 0,0-1-1,-1 1 1,1 0 0,0-1 0,-1 1 0,1 0-1,-1 0 1,0 0 0,1-1 0,-1 1 0,0 0 0,1 0-1,-1 0 1,0 0 0,0 0 0,0 0 0,0 0-1,0 0 1,0-1 0,0 1 0,0 0 0,0 2-1,-3 36-191,3-39 201,-2 11 59,0 0 0,-2 0 0,-6 17 1,6-20-3,1 1 1,0-1 0,0 0-1,1 1 1,0-1 0,-1 17 0,3-25-57,0 0 1,1 1-1,-1-1 1,0 0-1,0 0 1,1 1-1,-1-1 1,0 0-1,0 0 1,1 1-1,-1-1 1,0 0-1,1 0 1,-1 0-1,0 0 1,1 1-1,-1-1 1,0 0-1,1 0 1,-1 0-1,0 0 1,1 0-1,-1 0 1,0 0 0,1 0-1,-1 0 1,0 0-1,1 0 1,-1 0-1,1 0 1,-1 0-1,0 0 1,1-1-1,-1 1 1,0 0-1,1 0 1,-1 0-1,0-1 1,0 1-1,1 0 1,-1 0-1,0 0 1,1-1-1,16-9-14,-4 2-15,0-2-1,0 1 1,-1-2-1,0 0 1,-1 0-1,-1-1 1,1 0-1,-2-1 1,0 0-1,0-1 1,10-23-1,-19 36 51,-1 4 26,-5 10-24,0 1 1,1 0 0,0 0 0,1 1 0,1-1-1,0 1 1,1 0 0,0 0 0,2 0-1,1 24 1,-1-38-25,0 0 0,1-1 0,-1 1 0,0 0 0,1 0 0,-1-1 0,1 1 0,-1-1 0,1 1 0,-1 0 0,1-1 0,-1 1 0,1-1 0,0 1 0,-1-1 0,1 1 0,0-1 0,-1 0 0,1 1 0,0-1 0,0 0 0,-1 0 0,1 1 0,0-1 0,0 0 0,0 0 0,-1 0 0,1 0 0,0 0 0,0 0 0,0 0 0,-1 0 0,1 0 0,0-1 0,0 1 0,-1 0 0,1 0 0,0-1 0,0 1 0,0-1 0,30-17 0,-20 4 0,0 0 0,-2-1 0,0 0 0,0 0 0,-2-1 0,0 0 0,0 0 0,-2-1 0,0 0 0,-1 0 0,0 0 0,-2 0 0,0-1 0,-1 1 0,-2-25 0,2 41 0,-1 1 0,0 0 0,0-1 0,-1 1 0,1 0 0,0-1 0,0 1 0,0 0 0,0 0 0,0-1 0,0 1 0,0 0 0,0 0 0,-1-1 0,1 1 0,0 0 0,0 0 0,0-1 0,0 1 0,-1 0 0,1 0 0,0 0 0,0-1 0,-1 1 0,1 0 0,0 0 0,0 0 0,-1 0 0,1 0 0,0-1 0,0 1 0,-1 0 0,1 0 0,0 0 0,-1 0 0,1 0 0,0 0 0,-1 0 0,1 0 0,0 0 0,0 0 0,-1 0 0,1 0 0,0 0 0,-1 1 0,1-1 0,0 0 0,0 0 0,-1 0 0,1 0 0,0 0 0,0 0 0,-1 1 0,1-1 0,0 0 0,0 0 0,0 0 0,-1 1 0,1-1 0,0 0 0,0 0 0,0 1 0,0-1 0,-1 0 0,1 1 0,0-1 0,-14 21 0,15-20 0,0-1 0,0 1 0,1-1 0,-1 1 0,0-1 0,1 0 0,-1 0 0,1 0 0,-1 1 0,0-1 0,1-1 0,-1 1 0,1 0 0,-1 0 0,0 0 0,1-1 0,1 0 0,13 0 0,-6-31 0,11-32 0,-21 64 0,0 0 0,0-1 0,0 1 0,0 0 0,0 0 0,0 0 0,0 0 0,0-1 0,0 1 0,0 0 0,0 0 0,0 0 0,-1 0 0,1 0 0,0-1 0,0 1 0,0 0 0,0 0 0,0 0 0,-1 0 0,1 0 0,0 0 0,0 0 0,0 0 0,0 0 0,-1 0 0,1-1 0,0 1 0,0 0 0,0 0 0,0 0 0,-1 0 0,1 0 0,0 0 0,0 0 0,0 0 0,0 0 0,-1 0 0,1 0 0,0 1 0,0-1 0,0 0 0,0 0 0,-1 0 0,1 0 0,0 0 0,0 0 0,0 0 0,0 0 0,0 0 0,-1 1 0,1-1 0,0 0 0,0 0 0,0 0 0,0 0 0,0 0 0,0 1 0,0-1 0,0 0 0,-1 0 0,1 0 0,0 0 0,0 1 0,0-1 0,-10 8 0,3 1 0,1 1 0,0-1 0,0 1 0,1 0 0,0 1 0,1-1 0,0 1 0,1 0 0,-3 17 0,2-5 0,1 1 0,2 0 0,1 35 0,0-57-75,1 1-1,-1-1 1,0 1-1,1-1 1,0 1-1,0-1 1,0 0-1,0 1 1,0-1-1,0 0 1,0 0-1,1 0 1,-1 0 0,1 0-1,0 0 1,-1 0-1,1-1 1,0 1-1,0 0 1,0-1-1,0 0 1,0 1-1,1-1 1,-1 0-1,0 0 1,1 0 0,-1-1-1,0 1 1,1 0-1,-1-1 1,1 0-1,-1 1 1,1-1-1,3 0 1,-3 0-147,-1 0-1,1 0 1,-1-1 0,0 1 0,1 0 0,-1-1 0,1 0-1,-1 1 1,0-1 0,0 0 0,1 0 0,-1 0 0,0 0-1,0-1 1,0 1 0,0-1 0,0 1 0,0-1 0,-1 0-1,1 1 1,0-1 0,-1 0 0,1 0 0,-1 0 0,0 0-1,0-1 1,0 1 0,0 0 0,0 0 0,0-1-1,-1 1 1,1 0 0,-1-1 0,1 1 0,-1-4 0,0-16-12745</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8.576"/>
    </inkml:context>
    <inkml:brush xml:id="br0">
      <inkml:brushProperty name="width" value="0.025" units="cm"/>
      <inkml:brushProperty name="height" value="0.025" units="cm"/>
    </inkml:brush>
  </inkml:definitions>
  <inkml:trace contextRef="#ctx0" brushRef="#br0">12 41 26809,'-7'-14'2563,"2"4"512,5 1-2755,0 6-320,6 2-416,-6-2-4037</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9.137"/>
    </inkml:context>
    <inkml:brush xml:id="br0">
      <inkml:brushProperty name="width" value="0.025" units="cm"/>
      <inkml:brushProperty name="height" value="0.025" units="cm"/>
    </inkml:brush>
  </inkml:definitions>
  <inkml:trace contextRef="#ctx0" brushRef="#br0">11 0 7591,'0'0'15882,"-2"9"-13330,-2 14-2027,2-1 1,0 1 0,1 0 0,2-1 0,0 1 0,1 0-1,1-1 1,2 0 0,12 42 0,-16-62-493,0 1 1,-1-1 0,1 1-1,0-1 1,1 0-1,-1 1 1,0-1-1,1 0 1,-1 0-1,1 0 1,-1 0-1,1 0 1,0 0-1,0 0 1,0-1-1,0 1 1,0-1-1,0 1 1,1-1-1,-1 0 1,0 0-1,1 0 1,-1 0 0,6 1-1,-5-2 1,0-1 0,1 1 0,-1-1 0,0 1 0,0-1 0,0 0 0,1 0 0,-1-1 0,0 1 0,0 0 0,-1-1 0,1 0 0,0 0 0,0 0 0,-1 0 0,1 0 0,-1 0 0,4-5 0,11-14-34,-1-1 0,-1 0 0,-1-1 0,-1-1 0,-1 0 0,-1 0 0,-1-1 0,-1-1 0,6-33 0,-11 109 0,-2 41 0,-2 113 0,0-204 0,0 0 0,0 1 0,0-1 0,0 1 0,1-1 0,-1 0 0,0 1 0,0-1 0,0 0 0,0 1 0,1-1 0,-1 0 0,0 0 0,0 1 0,1-1 0,-1 0 0,0 0 0,0 1 0,1-1 0,-1 0 0,0 0 0,1 0 0,-1 1 0,0-1 0,1 0 0,-1 0 0,0 0 0,1 0 0,-1 0 0,0 0 0,1 0 0,-1 0 0,1 0 0,-1 0 0,0 0 0,1 0 0,-1 0 0,0 0 0,1 0 0,-1 0 0,0 0 0,1 0 0,-1-1 0,0 1 0,1 0 0,-1 0 0,0 0 0,1-1 0,-1 1 0,0 0 0,1 0 0,-1-1 0,0 1 0,1-1 0,18-12 0,-11 4-580,0 1 0,0-2 0,0 1-1,5-12 1,1-3-2967,-1-1-1,9-26 1,-11 22-7894</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9.930"/>
    </inkml:context>
    <inkml:brush xml:id="br0">
      <inkml:brushProperty name="width" value="0.025" units="cm"/>
      <inkml:brushProperty name="height" value="0.025" units="cm"/>
    </inkml:brush>
  </inkml:definitions>
  <inkml:trace contextRef="#ctx0" brushRef="#br0">172 423 19474,'0'0'7149,"0"-10"-4913,1 3-2001,-1 1-1,0-1 1,-1 0-1,0 0 1,0 0-1,-3-11 1,4 16-213,-1 1 1,0-1-1,1 1 1,-1-1-1,0 1 1,0 0-1,0-1 1,0 1-1,0 0 1,0 0-1,0 0 1,0 0-1,0 0 1,0 0-1,-1 0 0,1 0 1,-1 0-1,1 0 1,0 1-1,-1-1 1,1 1-1,-1-1 1,1 1-1,-1-1 1,1 1-1,-1 0 1,0 0-1,1 0 1,-1 0-1,1 0 1,-1 0-1,0 0 1,1 0-1,-1 1 1,1-1-1,-1 1 1,1-1-1,-1 1 1,1 0-1,-1-1 1,1 1-1,0 0 1,-1 0-1,0 1 0,-5 3 36,0 0-1,0 0 1,1 0-1,0 1 0,0 0 1,1 0-1,-1 1 1,1 0-1,1-1 0,-8 14 1,6-8 31,1-1 0,-1 1 0,2 0 0,0 0 0,0 0 0,-2 18 0,6-29-89,0 0 0,-1 0 0,1 0 0,0 0 0,1-1 0,-1 1 0,0 0 0,0 0 0,0 0 0,0 0 0,1 0 0,-1-1 0,0 1 0,1 0 0,-1 0 0,0 0 0,1-1 0,-1 1 0,1 0 0,0-1 0,-1 1 0,1 0 0,-1-1 0,1 1 0,0-1 0,0 1 0,-1-1 0,1 1 0,0-1 0,0 1 0,0-1 0,-1 0 0,1 0 0,0 1 0,0-1 0,0 0 0,0 0 0,0 0 0,-1 0 0,1 0 0,0 0 0,0 0 0,0 0 0,1-1 0,4 1 0,-1-1 0,0 0 0,1 0 0,-1 0 0,0-1 0,6-3 0,3-2 0,0-1 0,-1-1 0,18-15 0,-19 14 0,0 0 0,1 2 0,24-14 0,-36 22 0,0-1 0,0 1 0,0-1 0,0 1 0,0 0 0,0 0 0,0-1 0,0 1 0,0 0 0,0 0 0,0 0 0,1 0 0,-1 0 0,0 0 0,0 1 0,0-1 0,0 0 0,0 0 0,0 1 0,0-1 0,0 1 0,0-1 0,0 1 0,0-1 0,0 1 0,0 0 0,0-1 0,0 1 0,0 0 0,-1 0 0,1 0 0,0 0 0,-1-1 0,1 1 0,-1 0 0,1 0 0,-1 0 0,1 0 0,-1 1 0,1-1 0,-1 0 0,0 0 0,0 0 0,1 0 0,-1 1 0,2 10 0,0 0 0,-1 0 0,0 19 0,-1-11 0,0-19 0,0 1 0,1 0 0,-1-1 0,0 1 0,0 0 0,1-1 0,-1 1 0,1 0 0,-1-1 0,1 1 0,0-1 0,0 1 0,0-1 0,1 3 0,-2-4 0,1 0 0,-1 1 0,1-1 0,-1 0 0,1 0 0,-1 0 0,1 0 0,-1 1 0,1-1 0,-1 0 0,1 0 0,-1 0 0,1 0 0,-1 0 0,1 0 0,-1 0 0,1 0 0,0 0 0,-1 0 0,1-1 0,-1 1 0,1 0 0,-1 0 0,1 0 0,-1-1 0,0 1 0,1 0 0,0-1 0,2-2 0,1 0 0,-1 0 0,0 0 0,-1 0 0,1-1 0,0 1 0,-1-1 0,0 1 0,2-5 0,9-23 0,-2-1 0,-1-1 0,7-38 0,-16 70-92,0 1 0,1-1 0,-1 0 0,0 1 0,0 0 0,1-1 0,-1 1-1,0 0 1,1-1 0,-1 1 0,1 0 0,-1 0 0,0 0 0,1 0 0,-1 1 0,1-1 0,-1 0 0,0 1 0,1-1 0,-1 1 0,0-1 0,0 1 0,2 0-1,28 4-2448,-25-7 1810,-1 1 1,1-1 0,0 0-1,-1-1 1,0 0-1,0 0 1,0 0 0,0 0-1,0-1 1,0 1-1,-1-1 1,0-1 0,0 1-1,0 0 1,0-1-1,-1 0 1,5-8 0,3-5-983,-1-1 0,0 0 1,10-34-1,-11 22 2337,8-58 0,-12 55 2996,1 1 4079,-20 96-4195,-4 13-629,3 2 0,-7 121 0,22-196-2871,0-1 1,0 1 0,0-1 0,0 1-1,0 0 1,1-1 0,-1 1 0,1-1 0,0 1-1,0-1 1,0 1 0,0-1 0,2 4-1,-2-5-4,0-1-1,0 1 1,0 0 0,0-1-1,1 1 1,-1-1-1,0 1 1,0-1-1,1 1 1,-1-1-1,0 0 1,0 0-1,1 0 1,-1 0-1,0 0 1,1 0 0,-1 0-1,0 0 1,1 0-1,-1-1 1,0 1-1,0 0 1,1-1-1,-1 1 1,0-1-1,0 0 1,0 1-1,2-2 1,6-3-4,-1 0-1,0-1 1,-1 0 0,1 0 0,-1-1-1,0 0 1,-1 0 0,1-1 0,6-10-1,2-5-30,-1-1-1,13-26 1,-22 36 35,1 0 1,-2 0-1,0-1 1,-1 1-1,0-1 1,-1 0 0,0 0-1,-2-20 1,-2 25 100,-3 15-93,-2 18-74,2 18-1781,2-27-1711,-1 0-3770,4-12 5935,-2 4-5584</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0.275"/>
    </inkml:context>
    <inkml:brush xml:id="br0">
      <inkml:brushProperty name="width" value="0.025" units="cm"/>
      <inkml:brushProperty name="height" value="0.025" units="cm"/>
    </inkml:brush>
  </inkml:definitions>
  <inkml:trace contextRef="#ctx0" brushRef="#br0">7 1 13421,'0'0'5028,"-6"48"-1536,6-27-225,0 0-929,2-7-672,5-4-770,4-5-607,-1-4-161,2-1-96,1 0-641,0-5-1377,-4-2-2113,-5 0-2628</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0.941"/>
    </inkml:context>
    <inkml:brush xml:id="br0">
      <inkml:brushProperty name="width" value="0.025" units="cm"/>
      <inkml:brushProperty name="height" value="0.025" units="cm"/>
    </inkml:brush>
  </inkml:definitions>
  <inkml:trace contextRef="#ctx0" brushRef="#br0">30 423 5765,'0'0'6711,"29"-8"3143,-26 8-9565,0-1 0,0 0 0,0 0 0,-1 0 0,1-1 1,0 1-1,-1-1 0,1 1 0,-1-1 0,1 0 0,-1 0 0,0 0 0,0 0 0,0 0 0,0-1 0,0 1 0,0-1 0,0 1 0,-1-1 0,0 1 0,1-1 0,-1 0 0,1-4 0,2-2 190,-1 0 1,0 0-1,-1 0 0,0-1 1,0 1-1,0-13 1,-1 20-476,-1 1 0,0 0 1,0 0-1,0 0 0,-1 0 1,1-1-1,0 1 0,0 0 0,-1 0 1,1 0-1,0 0 0,-1 0 1,1 0-1,-1 0 0,0-1 1,1 2-1,-1-1 0,0 0 0,1 0 1,-1 0-1,0 0 0,0 0 1,0 1-1,0-1 0,0 0 0,0 1 1,0-1-1,0 0 0,0 1 1,0 0-1,0-1 0,0 1 0,-1 0 1,1-1-1,0 1 0,0 0 1,0 0-1,-1 0 0,1 0 0,0 0 1,-2 0-1,0 1-6,0-1-1,-1 1 1,1 0-1,0 0 1,0 0 0,0 0-1,0 0 1,0 1-1,0 0 1,0-1 0,0 1-1,0 0 1,1 0-1,-3 3 1,-1 3 2,0 1 0,0-1 0,1 1 0,1 0 0,-1 1 0,2-1 0,-1 1 0,1 0 0,1 0 0,-1 0 0,2 0 0,-1 0 0,2 0 0,-1 0 0,1 1 0,3 15 0,-3-24 0,1 0 0,-1 0 0,1 0 0,0-1 0,0 1 0,0 0 0,0 0 0,0-1 0,0 1 0,1-1 0,-1 1 0,0-1 0,1 1 0,-1-1 0,1 0 0,0 0 0,-1 0 0,1 0 0,0 0 0,0 0 0,-1 0 0,1 0 0,0-1 0,0 1 0,0-1 0,0 0 0,0 1 0,0-1 0,0 0 0,0 0 0,0 0 0,0 0 0,0-1 0,0 1 0,0 0 0,0-1 0,2 0 0,6-1 0,-1 0 0,1-1 0,-1 0 0,0-1 0,0 0 0,12-7 0,-8 3-392,-1-2 0,0 1 0,0-1 0,-1-1-1,0 0 1,0-1 0,-2 0 0,1-1 0,-2 0 0,1 0 0,-2-1 0,0 0 0,-1 0 0,8-26-1,-4 4-541,-3-1-1,0 0 1,-3-1 0,0-72-1,-6 128 5210,-6 15-2946,-3 13-895,2 13-86,-3 6 694,3 0 0,3 1 0,4 129 0,2-195-1042,1-1 0,-1 0 0,0 0 0,0 0 0,1 1 0,-1-1 0,1 0 0,-1 1 0,1-1 0,-1 0 0,1 1 0,-1-1 0,1 0 0,-1 1 0,1-1 0,0 1 0,-1-1 0,1 1 0,0 0 0,0-1 0,-1 1 0,1-1 0,0 1 0,0 0 0,0 0 0,-1 0 0,1-1 0,0 1 0,0 0 0,0 0 0,0 0 0,-1 0 0,1 0 0,0 1 0,0-1 0,0 0 0,-1 0 0,1 0 0,0 1 0,0-1 0,0 0 0,-1 1 0,1-1 0,0 1 0,-1-1 0,1 1 0,0-1 0,-1 1 0,1-1 0,-1 1 0,1 0 0,-1-1 0,1 1 0,-1 0 0,1-1 0,-1 1 0,1 0 0,-1 0 0,0-1 0,0 1 0,1 0 0,-1 0 0,0 0 0,0 0 0,0-1 0,0 1 0,0 0 0,0 0 0,0 1 0,4-14 0,-1-1 0,0 1 0,0-1 0,-1 0 0,-1 1 0,0-1 0,-1 0 0,-1 0 0,1 0 0,-4-14 0,2 17 0,1 0 0,-2 1 0,1-1 0,-1 0 0,-1 1 0,0-1 0,0 1 0,-1 0 0,0 1 0,-1-1 0,0 1 0,0 0 0,-11-11 0,49 24-3255,100-9-13109,-92-2 7956</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1.268"/>
    </inkml:context>
    <inkml:brush xml:id="br0">
      <inkml:brushProperty name="width" value="0.025" units="cm"/>
      <inkml:brushProperty name="height" value="0.025" units="cm"/>
    </inkml:brush>
  </inkml:definitions>
  <inkml:trace contextRef="#ctx0" brushRef="#br0">164 6 5669,'0'0'23009,"-11"-2"-21013,3 0-1809,1 1 0,-1 0 0,0 1 0,0 0 0,0 1-1,0-1 1,-12 4 0,15-3-154,0 0 1,1 0-1,-1 1 0,1 0 0,0-1 0,-1 2 1,1-1-1,0 0 0,0 1 0,0 0 0,1 0 1,-1 0-1,1 0 0,0 1 0,0 0 1,0-1-1,-4 6 0,7-8-33,-1 0 0,1 0 0,0-1 0,-1 1 0,1 0 0,0 0 0,-1 0 0,1-1 0,0 1 0,0 0 0,-1 0 0,1 0 0,0 0 0,0 0 0,0-1 0,0 1 0,0 0 0,1 0 0,-1 0 0,0 0 0,0-1 0,0 1 0,1 0 0,-1 0 0,0 0 0,1-1 0,-1 1 0,1 0 0,-1 0 0,1-1 0,-1 1 0,1 0 0,0-1 0,-1 1 0,1-1 0,0 1 0,-1-1 0,1 1 0,0-1 0,0 1 0,-1-1 0,1 0 0,0 1 0,0-1 0,0 0 0,0 0 0,-1 0 0,1 0 0,0 0 0,0 0 0,0 0 0,0 0 0,1 0 0,61 0 0,-46-1 0,205-3 0,-220 4 0,1 0 0,-1 0 0,1 0 0,-1 0 0,1 1 0,-1-1 0,1 1 0,-1-1 0,0 1 0,1 0 0,-1 0 0,0 0 0,0 0 0,0 1 0,0-1 0,0 1 0,0-1 0,0 1 0,0 0 0,0-1 0,1 4 0,-2-3 0,0 0 0,0 0 0,-1 0 0,0-1 0,1 1 0,-1 0 0,0 0 0,0 0 0,0 0 0,0 0 0,0 0 0,0 0 0,-1 0 0,1 0 0,0 0 0,-1 0 0,0-1 0,1 1 0,-1 0 0,0 0 0,0-1 0,0 1 0,0 0 0,-1-1 0,1 1 0,0-1 0,-3 3 0,-9 9 0,0-1 0,-1-1 0,0 0 0,0 0 0,-1-2 0,-1 0 0,0 0 0,0-2 0,-1 0 0,1-1 0,-1 0 0,-1-1 0,1-1 0,-26 2 0,42-6-1,1 0 0,-1 0-1,1 0 1,-1 0 0,0 0 0,1 0 0,-1 0-1,0 0 1,1 0 0,-1 0 0,1 0 0,-1 0-1,0 0 1,1-1 0,-1 1 0,1 0 0,-1 0 0,1-1-1,-1 1 1,1 0 0,-1-1 0,1 1 0,-1-1-1,1 1 1,0-1 0,-1 1 0,1-1 0,-1 1-1,1-1 1,0 1 0,0-1 0,-1 1 0,1-1-1,0 1 1,0-1 0,0 0 0,-1 0 0,10-24-2783,4 5-5341</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1.737"/>
    </inkml:context>
    <inkml:brush xml:id="br0">
      <inkml:brushProperty name="width" value="0.025" units="cm"/>
      <inkml:brushProperty name="height" value="0.025" units="cm"/>
    </inkml:brush>
  </inkml:definitions>
  <inkml:trace contextRef="#ctx0" brushRef="#br0">0 0 10378,'0'0'12203,"29"65"-9576,-19-29-577,3 6-1346,2 2-383,-4-4-193,4-4-96,0-6-448,1-8-1602,-3-6-1890,-9-3-2274</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2.110"/>
    </inkml:context>
    <inkml:brush xml:id="br0">
      <inkml:brushProperty name="width" value="0.025" units="cm"/>
      <inkml:brushProperty name="height" value="0.025" units="cm"/>
    </inkml:brush>
  </inkml:definitions>
  <inkml:trace contextRef="#ctx0" brushRef="#br0">1 1 10090,'0'0'16207</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59.914"/>
    </inkml:context>
    <inkml:brush xml:id="br0">
      <inkml:brushProperty name="width" value="0.025" units="cm"/>
      <inkml:brushProperty name="height" value="0.025" units="cm"/>
    </inkml:brush>
  </inkml:definitions>
  <inkml:trace contextRef="#ctx0" brushRef="#br0">108 0 9129,'-6'26'13437,"-3"33"-9391,-3 9-2914,-67 457 3298,78-519-4233,1-26-5,5-39 12,4 11-204,3 1 0,2 0 0,38-88 0,-40 110 0,1 0 0,1 0 0,2 2 0,0 0 0,1 0 0,1 2 0,1 0 0,30-25 0,-45 43 0,-1 0 0,1 0 0,0 0 0,0 0 0,0 1 0,1 0 0,-1 0 0,0 0 0,1 0 0,0 1 0,-1-1 0,1 1 0,5 0 0,-9 1 0,0 1 0,0-1 0,0 1 0,0-1 0,-1 1 0,1-1 0,0 1 0,0 0 0,0-1 0,-1 1 0,1 0 0,0 0 0,-1-1 0,1 1 0,0 0 0,-1 0 0,0 0 0,1 0 0,-1 0 0,1 0 0,-1 0 0,0 0 0,0 0 0,1 0 0,-1 0 0,0 0 0,0 0 0,0 0 0,0 0 0,0 0 0,-1 0 0,1 0 0,0 0 0,0 0 0,-1 0 0,1 1 0,-10 44 0,2-29 0,0 0 0,-1-1 0,-1 0 0,0-1 0,-1 0 0,-16 17 0,22-26 0,-1 0 0,0 0 0,0 0 0,-1-1 0,1 0 0,-1 0 0,0-1 0,-1 1 0,1-2 0,-1 1 0,1-1 0,-1 0 0,0-1 0,0 0 0,0 0 0,-10 1 0,17-3-56,-1 0-1,1 0 1,0 0-1,0 0 1,0 0 0,-1 0-1,1 0 1,0 0-1,0 0 1,0-1 0,0 1-1,-1 0 1,1-1-1,0 1 1,0-1-1,0 1 1,0-1 0,0 0-1,0 1 1,0-1-1,0 0 1,0 0 0,1 0-1,-1 0 1,0 0-1,0 0 1,1 0 0,-1 0-1,0 0 1,1 0-1,-1 0 1,1 0 0,0 0-1,-1 0 1,1 0-1,0-1 1,0 1 0,0 0-1,-1 0 1,1 0-1,0-1 1,1 1 0,-1 0-1,0 0 1,0 0-1,0 0 1,1-1-1,0 0 1,0-3-426,1 1 0,-1 0 0,1-1 0,0 1 1,1 0-1,-1 1 0,1-1 0,-1 0 0,1 1 0,0-1 0,7-5 0,18-9-7093,5-1-4618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3.682"/>
    </inkml:context>
    <inkml:brush xml:id="br0">
      <inkml:brushProperty name="width" value="0.025" units="cm"/>
      <inkml:brushProperty name="height" value="0.025" units="cm"/>
    </inkml:brush>
  </inkml:definitions>
  <inkml:trace contextRef="#ctx0" brushRef="#br0">1 0 14574,'0'0'13036</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0.521"/>
    </inkml:context>
    <inkml:brush xml:id="br0">
      <inkml:brushProperty name="width" value="0.025" units="cm"/>
      <inkml:brushProperty name="height" value="0.025" units="cm"/>
    </inkml:brush>
  </inkml:definitions>
  <inkml:trace contextRef="#ctx0" brushRef="#br0">64 189 12780,'0'0'3443,"-9"8"-421,3-3-2388,-30 32 1659,34-35-1943,1 0 0,0 0 0,-1 1 1,1-1-1,0 0 0,0 1 0,0-1 0,0 1 0,1 0 0,-1-1 1,1 1-1,-1 2 0,2-4-298,-1-1 0,0 1 0,1-1 0,-1 0-1,1 1 1,-1-1 0,1 0 0,-1 1 0,1-1 0,-1 0 0,1 0 0,-1 0 0,1 1-1,-1-1 1,1 0 0,0 0 0,-1 0 0,1 0 0,-1 0 0,1 0 0,-1 0 0,1 0-1,0 0 1,-1 0 0,1 0 0,-1-1 0,1 1 0,-1 0 0,1 0 0,-1 0 0,2-1-1,20-7 643,-9 2-475,-1-2-1,0 0 1,-1 0-1,0-1 1,0 0-1,-1-1 1,14-16 0,57-86 11,-65 87-25,-26 79-221,1-24 20,2-9 47,1 1 0,0 0 0,2 1 1,0 0-1,2-1 0,0 38 1,2-59-49,1 0 1,-1 0 0,0 0 0,1 0 0,-1 0-1,1 0 1,-1 0 0,1 0 0,0 0 0,-1 0-1,1 0 1,0-1 0,-1 1 0,1 0 0,0-1-1,0 1 1,0 0 0,0-1 0,0 1 0,0-1-1,0 1 1,0-1 0,0 0 0,0 1 0,0-1-1,0 0 1,0 0 0,0 1 0,0-1 0,0 0-1,0 0 1,0 0 0,0-1 0,0 1 0,0 0-1,1 0 1,0-1 0,42-12 172,-30 5-367,0-1 1,-1 0 0,0-1-1,-1-1 1,1 0-1,-2 0 1,0-1 0,17-24-1,-58 86 2391,38-79-1848,12-4-2027,1 0 0,1 2 0,38-40 0,-30 32-8729,-14 13 1435</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1.067"/>
    </inkml:context>
    <inkml:brush xml:id="br0">
      <inkml:brushProperty name="width" value="0.025" units="cm"/>
      <inkml:brushProperty name="height" value="0.025" units="cm"/>
    </inkml:brush>
  </inkml:definitions>
  <inkml:trace contextRef="#ctx0" brushRef="#br0">1 1 12524,'0'0'10879,"1"12"-9277,6 228 1585,12 145 1388,-13-360-4575,-6-25 0,0 0 0,0 0 0,0 0 0,0 0 0,0 0 0,0 0 0,0 1 0,0-1 0,1 0 0,-1 0 0,0 0 0,0 0 0,0 0 0,0 0 0,0 0 0,0 0 0,0 0 0,1 0 0,-1 1 0,0-1 0,0 0 0,0 0 0,0 0 0,0 0 0,1 0 0,-1 0 0,0 0 0,0 0 0,0 0 0,0 0 0,0 0 0,0 0 0,1 0 0,-1 0 0,0 0 0,0-1 0,0 1 0,0 0 0,0 0 0,1 0 0,-1 0 0,0 0 0,0 0 0,0 0 0,0 0 0,0 0 0,0 0 0,0-1 0,0 1 0,1 0 0,-1 0 0,0 0 0,0 0 0,0 0 0,0 0 0,0-1 0,0 1 0,0 0 0,0 0 0,0 0 0,0 0 0,9-44 0,-8 8 0,-1 0 0,-1 0 0,-2 0 0,-2 0 0,-13-53 0,41 90 0,-9 0 0,1 1 0,0-2 0,0 0 0,0-1 0,-1-1 0,1 0 0,24-7 0,-32 7 0,0 0 0,0-1 0,0 0 0,0 0 0,-1 0 0,1-1 0,-1 0 0,0-1 0,0 1 0,0-1 0,-1 0 0,0-1 0,0 1 0,0-1 0,-1 0 0,0 0 0,5-9 0,-4-7 0,-5 21 0,0 1 0,0 0 0,0-1 0,-1 1 0,1 0 0,0-1 0,0 1 0,0 0 0,-1 0 0,1-1 0,0 1 0,0 0 0,-1 0 0,1-1 0,0 1 0,-1 0 0,1 0 0,0 0 0,-1 0 0,1 0 0,0-1 0,-1 1 0,1 0 0,0 0 0,-1 0 0,1 0 0,0 0 0,-1 0 0,1 0 0,0 0 0,-1 0 0,0 0 0,-1 1 0,-1 0 0,0 0 0,1 0 0,-1 0 0,1 0 0,0 0 0,-1 1 0,1-1 0,0 1 0,0-1 0,0 1 0,0 0 0,-2 2 0,-5 7 0,1 0 0,0 1 0,1 0 0,0 0 0,1 1 0,0-1 0,1 1 0,0 1 0,1-1 0,1 1 0,0-1 0,-1 20 0,4-32-10,0 0-1,0 0 1,0 0 0,0 0-1,0 0 1,0 0-1,0 0 1,0 0 0,0-1-1,1 1 1,-1 0 0,0 0-1,1 0 1,-1 0 0,1 0-1,-1 0 1,1-1-1,-1 1 1,1 0 0,-1 0-1,1-1 1,0 1 0,0 0-1,-1-1 1,1 1 0,0-1-1,0 1 1,0-1-1,-1 1 1,1-1 0,2 1-1,0-1-87,0 1 0,1-1-1,-1 0 1,0 0-1,0 0 1,1-1-1,-1 1 1,0-1 0,6-1-1,2-2-673,1-1-1,-1 1 1,0-2-1,15-9 1,79-74-16877,-75 60 9407</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1.422"/>
    </inkml:context>
    <inkml:brush xml:id="br0">
      <inkml:brushProperty name="width" value="0.025" units="cm"/>
      <inkml:brushProperty name="height" value="0.025" units="cm"/>
    </inkml:brush>
  </inkml:definitions>
  <inkml:trace contextRef="#ctx0" brushRef="#br0">97 15 5445,'16'-15'13257,"-24"24"-2871,-4 5-6672,-1 0-4763,-40 60 1852,49-68-784,0 1 0,1 0 1,0 0-1,0 0 0,1 0 0,0 0 0,0 1 1,0-1-1,1 1 0,0 7 0,1-14-69,0 1-1,1-1 1,-1 0 0,0 0-1,1 1 1,-1-1 0,0 0-1,1 0 1,0 1 0,-1-1-1,1 0 1,0 0 0,0 0-1,-1 0 1,1 0 0,0 0-1,0 0 1,0 0 0,0 0-1,0-1 1,0 1 0,1 0-1,-1-1 1,0 1 0,0 0-1,0-1 1,1 0 0,-1 1-1,0-1 1,1 0 0,-1 1-1,0-1 1,0 0 0,1 0-1,-1 0 1,0 0 0,1-1-1,1 1 1,2 0-326,1-1 1,0 0-1,0 0 0,-1 0 1,1 0-1,-1-1 1,1 0-1,5-3 0,4-5-1505,-1-1-1,1-1 1,-2 0 0,0-1-1,0 0 1,17-25-1,11-18-6766</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1.794"/>
    </inkml:context>
    <inkml:brush xml:id="br0">
      <inkml:brushProperty name="width" value="0.025" units="cm"/>
      <inkml:brushProperty name="height" value="0.025" units="cm"/>
    </inkml:brush>
  </inkml:definitions>
  <inkml:trace contextRef="#ctx0" brushRef="#br0">116 1 11499,'0'0'11307,"-4"8"-8969,-7 19-1423,1 1 0,2 0 1,0 0-1,2 1 0,-4 40 1,7-19-720,1-1 0,7 78 0,-1-102-164,0 0 0,2 0 0,11 30 0,-17-55-19,0 0-1,0-1 1,0 1-1,0 0 1,0 0-1,0 0 1,0 0-1,0 0 1,0 0-1,0 0 1,1 0-1,-1 0 1,0 0-1,0 0 1,0 0-1,0 0 1,0 0-1,0 0 1,0 0-1,0 0 1,0 0-1,1 0 1,-1 0-1,0 0 1,0 0-1,0 0 1,0 0-1,0 0 0,0 0 1,0 0-1,0 0 1,0 1-1,0-1 1,0 0-1,1 0 1,-1 0-1,0 0 1,0 0-1,0 0 1,0 0-1,0 0 1,0-18 193,-4-27-494,-3 17-996,-1 1-1,-2 1 0,-16-35 1,-9 6 1527,35 55-157,0 0-1,0-1 0,-1 1 1,1-1-1,0 1 1,0 0-1,0-1 1,-1 1-1,1-1 1,0 1-1,0 0 1,0-1-1,0 1 0,0-1 1,0 1-1,0-1 1,0 1-1,0 0 1,0-1-1,0 1 1,0-1-1,0 1 0,0-1 1,0 1-1,0 0 1,0-1-1,1 1 1,-1-1-1,0 1 1,0 0-1,0-1 1,1 1-1,-1 0 0,1-1 1,19-9 900,37-1-1336,-42 9 604,84-19-1453,-34 1-4237,-10-2-3111</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2.153"/>
    </inkml:context>
    <inkml:brush xml:id="br0">
      <inkml:brushProperty name="width" value="0.025" units="cm"/>
      <inkml:brushProperty name="height" value="0.025" units="cm"/>
    </inkml:brush>
  </inkml:definitions>
  <inkml:trace contextRef="#ctx0" brushRef="#br0">250 14 18033,'0'0'5942,"-8"-4"-3684,5 3-2117,1-1 0,-1 1 1,1 0-1,-1 0 0,0 0 1,1 0-1,-1 1 0,0-1 1,0 1-1,0-1 0,0 1 1,1 0-1,-1 0 0,0 0 0,0 1 1,0-1-1,0 1 0,0-1 1,1 1-1,-1 0 0,0 0 1,1 0-1,-1 0 0,1 1 1,-1-1-1,1 1 0,-1 0 1,1-1-1,0 1 0,0 0 0,0 0 1,0 0-1,-2 4 0,-19 22 148,0 2-1,2 0 0,1 2 0,2 0 1,-28 69-1,47-94-288,9-10 0,8-8 0,-18 11 0,9-7-58,1 1 0,0 0 0,1 0 0,-1 1 0,1 0 0,0 1 0,1 0 0,-1 1 0,0 0-1,1 1 1,0 0 0,0 1 0,-1 1 0,1-1 0,18 3 0,-29-1 70,1-1 0,-1 1 0,0 0 1,1-1-1,-1 1 0,0 0 0,0 0 0,1 0 0,-1 0 0,0 0 0,0 0 1,0 0-1,0 1 0,0-1 0,-1 0 0,1 1 0,0-1 0,-1 0 0,1 1 1,0-1-1,-1 1 0,0-1 0,1 0 0,-1 1 0,0-1 0,0 1 0,0 0 0,0-1 1,0 1-1,0-1 0,0 1 0,0-1 0,-1 1 0,1-1 0,0 1 0,-2 0 1,1 5 55,-1 0 1,0-1-1,0 0 1,-1 1 0,1-1-1,-8 10 1,-5 4-69,0-1 0,-2 0 0,-19 17 0,30-31 0,0 0 0,-1 0 0,1 0 0,-1 0 0,0-1 0,0 0 0,0-1 0,-1 0 0,1 0 0,-1 0 0,1-1 0,-1 0 0,-11 1 0,18-3 3,0 0 0,0 0-1,0 0 1,0-1 0,0 1 0,0 0-1,0 0 1,-1-1 0,1 1 0,0-1-1,0 1 1,1-1 0,-1 1 0,0-1-1,0 0 1,0 1 0,0-1 0,0 0-1,1 0 1,-1 0 0,0 1 0,1-1-1,-1 0 1,1 0 0,-1 0 0,1 0-1,-1 0 1,1 0 0,-1 0 0,1 0-1,0 0 1,0-1 0,0 1 0,0 0-1,-1 0 1,1 0 0,1 0 0,-1 0-1,0 0 1,0 0 0,0 0 0,0 0-1,1 0 1,-1 0 0,1-1 0,0 0-1,0-5-94,1 1 0,1-1-1,-1 1 1,1 0-1,0-1 1,6-7-1,40-47-5407,3 3-4134,-48 54 8678,38-41-12352</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2.508"/>
    </inkml:context>
    <inkml:brush xml:id="br0">
      <inkml:brushProperty name="width" value="0.025" units="cm"/>
      <inkml:brushProperty name="height" value="0.025" units="cm"/>
    </inkml:brush>
  </inkml:definitions>
  <inkml:trace contextRef="#ctx0" brushRef="#br0">65 1 15214,'0'0'4266,"-5"11"-855,2-5-3114,-7 16 932,1 0 0,0 0 0,2 1-1,0 0 1,2 0 0,-4 35 0,9-56-1225,0-1-1,0 1 1,0-1-1,0 1 1,0-1-1,0 1 1,1-1-1,-1 1 1,0-1-1,1 1 1,-1-1-1,1 0 1,0 1-1,-1-1 1,1 0-1,0 1 1,0-1-1,0 0 1,0 0-1,0 0 1,0 0 0,0 0-1,0 0 1,1 0-1,0 1 1,1-1-10,-1-1 1,1 1 0,0 0-1,-1-1 1,1 1 0,0-1-1,0 0 1,-1 0 0,1 0-1,0 0 1,0-1 0,4 0-1,2-1-147,-1-1-1,0 0 1,1 0-1,-1-1 0,0 0 1,-1 0-1,14-10 1,-6 0-384,-1 0 0,-1-1 0,19-26 0,-27 34 495,0-1 0,0 1 0,-1 0-1,-1-1 1,1 0 0,-1 0 0,0 0 0,-1-1 0,0 1 0,2-17 0,-24 69 1788,8-12-1238,2 1 0,1-1 0,2 2 0,1-1 0,-2 58 0,8-90-585,0 0 1,0 0-1,0-1 0,-1 1 1,1 0-1,0 0 0,1 0 1,-1-1-1,0 1 0,0 0 1,0 0-1,0 0 0,1-1 1,-1 1-1,0 0 0,1 0 1,-1-1-1,0 1 1,1 0-1,-1-1 0,1 1 1,-1 0-1,1-1 0,0 1 1,-1-1-1,1 1 0,0-1 1,-1 1-1,1-1 0,0 0 1,-1 1-1,1-1 0,0 0 1,0 1-1,-1-1 0,1 0 1,0 0-1,0 0 0,0 0 1,0 0-1,1 0-306,0 0 0,0-1-1,-1 1 1,1-1 0,0 1 0,0-1-1,-1 0 1,1 0 0,-1 0 0,1 0-1,-1 0 1,1 0 0,-1 0-1,0 0 1,1-1 0,-1 1 0,1-3-1,12-21-8376</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2.900"/>
    </inkml:context>
    <inkml:brush xml:id="br0">
      <inkml:brushProperty name="width" value="0.025" units="cm"/>
      <inkml:brushProperty name="height" value="0.025" units="cm"/>
    </inkml:brush>
  </inkml:definitions>
  <inkml:trace contextRef="#ctx0" brushRef="#br0">58 0 14414,'0'0'6934,"0"13"-5097,-11 199 5514,0-61-5120,11-150-2231,0-1 1,0 1-1,0-1 1,0 1-1,-1-1 1,1 1-1,0-1 1,0 1-1,0-1 1,1 1-1,-1-1 1,0 1-1,0-1 1,0 1-1,0-1 1,0 1-1,1-1 1,-1 1-1,0-1 1,0 1-1,1-1 1,-1 1-1,0-1 1,1 0-1,-1 1 0,0-1 1,1 1-1,-1-1 1,1 0-1,-1 0 1,0 1-1,1-1 1,-1 0-1,1 0 1,-1 1-1,1-1 1,-1 0-1,1 0 1,-1 0-1,1 0 1,-1 0-1,1 0 1,-1 0-1,1 0 1,-1 0-1,1 0 1,0 0-1,-1 0 1,1 0-1,-1 0 1,1 0-1,-1-1 0,1 1 1,-1 0-1,0 0 1,1-1-1,-1 1 1,1 0-1,-1 0 1,1-1-1,-1 1 1,0-1-1,1 1 1,-1-1-1,33-27-96,-29 24 33,0 0-51,39-32-1503,-41 34 1543,0 0 0,0 1-1,0 0 1,1-1-1,-1 1 1,1 0 0,-1 0-1,1 1 1,-1-1-1,1 0 1,-1 1-1,1 0 1,0-1 0,-1 1-1,1 0 1,0 0-1,-1 1 1,5 0 0,-5 0 70,0 1 0,-1-1 1,1 1-1,-1-1 1,0 1-1,0 0 0,1-1 1,-1 1-1,0 0 1,0 0-1,0 0 0,-1 0 1,1 0-1,0 0 1,-1 0-1,1 0 0,-1 0 1,0 0-1,0 0 0,0 0 1,0 0-1,0 4 1,-6 51 1495,3-50-1395,-1 1-1,1-1 1,-1 1-1,0-1 1,-1-1 0,0 1-1,0 0 1,0-1 0,-1 0-1,0-1 1,-11 9 0,14-11-70,0-1 0,0 1 0,0-1 0,-1 0 0,1 0 0,-1 0 0,0 0 0,1-1 0,-1 1 0,0-1 0,0 0 0,0 0 0,0-1 0,0 1 0,0-1 0,0 0 1,0 0-1,0 0 0,0 0 0,0-1 0,0 0 0,0 0 0,0 0 0,0 0 0,-6-3 0,7 2-210,1 0 0,0 1 1,0-1-1,0 0 0,0 0 0,0-1 0,0 1 0,1 0 1,-1-1-1,1 1 0,0-1 0,-2-2 0,1 1-370,1 0 0,0 0 0,-1 1 1,1-1-1,1 0 0,-1 0 0,1 0 0,-1 0 0,1 0 0,0 0 0,0 0 0,1 0 0,-1 0 0,1 0 0,0 0 1,0 0-1,1 0 0,-1 0 0,1 1 0,-1-1 0,1 1 0,0-1 0,3-3 0,13-8-8591</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3.273"/>
    </inkml:context>
    <inkml:brush xml:id="br0">
      <inkml:brushProperty name="width" value="0.025" units="cm"/>
      <inkml:brushProperty name="height" value="0.025" units="cm"/>
    </inkml:brush>
  </inkml:definitions>
  <inkml:trace contextRef="#ctx0" brushRef="#br0">92 1 14606,'0'0'16955,"-9"3"-15920,2 1-1004,0-1-1,0 1 1,1 1-1,-1-1 1,1 1-1,-9 9 1,12-11-33,0-1 0,1 1 0,0 0 0,0 0 0,0 0 0,0 0-1,0 0 1,1 0 0,-1 0 0,1 1 0,0-1 0,0 1 0,0-1 0,0 1 0,1-1 0,-1 1 0,1-1 0,0 1 0,0 0 0,1 5 0,-1-8 0,1-1 0,-1 1 1,1 0-1,0-1 0,-1 1 0,1 0 0,0-1 0,-1 1 1,1-1-1,0 1 0,-1-1 0,1 1 0,0-1 1,0 0-1,0 1 0,0-1 0,-1 0 0,1 0 0,0 0 1,0 1-1,0-1 0,0 0 0,0 0 0,1 0 1,29-1-240,-23 1 52,22-2-896,-23 1 838,0 0-1,0 1 1,-1-1 0,1 1-1,0 0 1,0 1-1,0 0 1,0 0 0,0 0-1,0 1 1,-1 0-1,1 1 1,9 4 0,-15-6 314,0 0 0,0 1 0,0-1 1,0 1-1,0-1 0,0 1 0,0 0 0,0-1 1,-1 1-1,1 0 0,0-1 0,-1 1 1,0 0-1,1 0 0,-1 0 0,0-1 1,0 1-1,0 0 0,0 0 0,0 0 0,-1 0 1,1-1-1,0 1 0,-1 0 0,1 0 1,-1-1-1,0 1 0,0 0 0,1-1 1,-1 1-1,0-1 0,-1 1 0,1-1 0,-2 3 1,-4 5 389,0-1 0,0 0 0,-1-1 0,-11 10 1,17-16-431,-4 5 5,-1 0 1,0-1-1,0 0 1,-1 0-1,0 0 1,1-1-1,-1 0 1,-1-1-1,1 0 1,-15 3-1,23-6-38,-1 0 1,0 0-1,1 0 0,-1 0 1,1 0-1,-1 0 0,0 0 1,1-1-1,-1 1 0,1 0 1,-1 0-1,1-1 0,-1 1 1,1 0-1,-1-1 0,1 1 1,-1 0-1,1-1 0,0 1 1,-1-1-1,1 1 1,0-1-1,-1 1 0,1-1 1,0 1-1,-1-1 0,1 1 1,0-1-1,0 0 0,0 1 1,0-1-1,0 1 0,-1-1 1,1 0-1,0 1 0,0-1 1,0 1-1,1-2 0,1-27-1073,-2 27 964,5-17-2061,1-1-1,0 1 1,1 0-1,13-25 1,-9 20-1740,17-37-9691</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3.739"/>
    </inkml:context>
    <inkml:brush xml:id="br0">
      <inkml:brushProperty name="width" value="0.025" units="cm"/>
      <inkml:brushProperty name="height" value="0.025" units="cm"/>
    </inkml:brush>
  </inkml:definitions>
  <inkml:trace contextRef="#ctx0" brushRef="#br0">41 1 18417,'0'0'3903,"0"12"-380,-18 125-53,8-72-1743,-2 87 0,12-85-1727,1-66 0,3-9 0,1-12 0,-2-28 0,-2 26 0,1 0 0,6-30 0,-8 52 0,0 0 0,0 0 0,0 0 0,1 0 0,-1 0 0,0 0 0,0-1 0,0 1 0,1 0 0,-1 0 0,0 0 0,0 0 0,0 0 0,1 0 0,-1 0 0,0 0 0,0 0 0,0 0 0,1 0 0,-1 0 0,0 0 0,0 0 0,0 0 0,1 0 0,-1 1 0,0-1 0,0 0 0,0 0 0,1 0 0,-1 0 0,0 0 0,0 0 0,0 0 0,0 1 0,0-1 0,1 0 0,-1 0 0,0 0 0,0 0 0,0 1 0,0-1 0,0 0 0,0 0 0,0 0 0,0 1 0,0-1 0,1 0 0,-1 0 0,0 0 0,0 1 0,0-1 0,0 0 0,0 0 0,0 0 0,0 1 0,0-1 0,-1 0 0,1 0 0,0 1 0,10 19 0,-7-13 0,-2-5 0,1 1 0,-1-1 0,0 0 0,1 0 0,-1 0 0,1 0 0,0 0 0,0 0 0,0 0 0,0-1 0,0 1 0,0-1 0,0 1 0,0-1 0,0 0 0,1 0 0,-1 0 0,1 0 0,-1 0 0,1-1 0,4 2 0,-3-2 0,0-1 0,0 1 0,0-1 0,0 0 0,0 1 0,0-2 0,0 1 0,-1 0 0,1-1 0,0 0 0,-1 0 0,7-4 0,-1-1 0,-1 0 0,1 0 0,-1-1 0,-1 0 0,1-1 0,-1 0 0,-1 0 0,0 0 0,8-15 0,-27 99 0,9-55 0,1 1 0,1-1 0,1 1 0,2 33 0,-1-53 2,0 0-1,0 0 1,0 0 0,0 0-1,0 0 1,0 0 0,0 0-1,0 0 1,0 0 0,1 0 0,-1 0-1,0 0 1,1 0 0,-1 0-1,1-1 1,-1 1 0,1 0-1,-1 0 1,1 0 0,0-1-1,-1 1 1,1 0 0,0-1-1,0 1 1,-1-1 0,1 1-1,0 0 1,0-1 0,0 0 0,0 1-1,0-1 1,0 0 0,0 1-1,-1-1 1,1 0 0,0 0-1,0 0 1,0 0 0,0 0-1,0 0 1,2 0 0,-1-1-23,1 1 0,-1-1 0,0 0 1,0 0-1,0 0 0,0-1 0,0 1 0,0-1 0,0 1 1,0-1-1,-1 1 0,1-1 0,0 0 0,-1 0 1,0 0-1,3-3 0,2-10-2011,1 0 0,-1 0 0,-1-1-1,-1 1 1,4-32 0,3-17-5063</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4.381"/>
    </inkml:context>
    <inkml:brush xml:id="br0">
      <inkml:brushProperty name="width" value="0.025" units="cm"/>
      <inkml:brushProperty name="height" value="0.025" units="cm"/>
    </inkml:brush>
  </inkml:definitions>
  <inkml:trace contextRef="#ctx0" brushRef="#br0">27 0 14670,'0'9'6342,"-13"162"179,6-103-3904,0 83 0,29 42-2617,-19-183 0,2-17 0,4-17 0,24-188 0,-33 222 0,0 1 0,1-1 0,1 1 0,0-1 0,0 1 0,1-1 0,5 13 0,-7-20 0,0-1 0,0 1 0,1 0 0,-1-1 0,1 0 0,-1 1 0,1-1 0,0 0 0,0 0 0,0 0 0,0 0 0,0 0 0,0 0 0,0 0 0,1-1 0,-1 1 0,1-1 0,-1 0 0,1 0 0,-1 0 0,1 0 0,0 0 0,0 0 0,-1-1 0,1 0 0,0 1 0,0-1 0,0 0 0,0 0 0,-1 0 0,1-1 0,5 0 0,-4-1 0,0 0 0,-1 0 0,1 0 0,0-1 0,0 1 0,-1-1 0,0 0 0,1 0 0,-1 0 0,0 0 0,-1-1 0,1 1 0,-1-1 0,1 0 0,-1 0 0,0 0 0,0 0 0,1-5 0,3-7 0,0-1 0,-1 1 0,4-22 0,-20 80 0,6-24 0,1 0 0,0 0 0,-2 33 0,6-50 0,0-1 0,0 1 0,0-1 0,0 1 0,0-1 0,0 1 0,0-1 0,0 1 0,0-1 0,0 1 0,0-1 0,0 1 0,1-1 0,-1 1 0,0-1 0,0 0 0,0 1 0,1-1 0,-1 1 0,0-1 0,1 1 0,-1-1 0,0 0 0,1 1 0,-1-1 0,0 0 0,1 1 0,-1-1 0,1 0 0,-1 0 0,1 1 0,0-1 0,16-5 0,14-22 0,-1-20 0,-23 35 0,0 0 0,1 1 0,14-17 0,-22 28 0,0 0 0,1 0 0,-1 0 0,0 0 0,0 0 0,0 0 0,0-1 0,0 1 0,0 0 0,1 0 0,-1 0 0,0 0 0,0 0 0,0 0 0,0 0 0,0 0 0,1 0 0,-1 0 0,0 0 0,0 0 0,0 0 0,0 0 0,1 0 0,-1 0 0,0 0 0,0 0 0,0 0 0,0 0 0,1 0 0,-1 0 0,0 0 0,0 0 0,0 0 0,0 0 0,1 0 0,-1 0 0,0 0 0,0 1 0,0-1 0,0 0 0,0 0 0,0 0 0,0 0 0,1 0 0,-1 0 0,0 1 0,0-1 0,0 0 0,0 0 0,0 0 0,0 0 0,0 1 0,0-1 0,0 0 0,0 0 0,0 0 0,0 0 0,0 0 0,0 1 0,0-1 0,0 0 0,0 0 0,0 0 0,0 0 0,0 1 0,0 9 0,-14 72 0,10-67 0,1 0 0,0 0 0,1 1 0,1-1 0,0 20 0,1-34-8,0-1 0,0 1 1,0-1-1,0 0 0,0 1 0,0-1 1,0 0-1,0 1 0,1-1 0,-1 0 1,0 1-1,0-1 0,0 0 0,0 1 1,1-1-1,-1 0 0,0 1 0,0-1 1,1 0-1,-1 0 0,0 1 0,1-1 1,-1 0-1,0 0 0,0 0 0,1 1 1,-1-1-1,1 0 0,-1 0 0,0 0 1,1 0-1,-1 0 0,0 0 0,1 0 0,-1 0 1,0 0-1,1 0 0,-1 0 0,1 0 1,-1 0-1,0 0 0,1 0 0,-1 0 1,0 0-1,1 0 0,-1 0 0,0-1 1,1 1-1,-1 0 0,0 0 0,1 0 1,-1-1-1,0 1 0,0 0 0,1 0 1,-1-1-1,0 1 0,0 0 0,1-1 1,-1 1-1,0 0 0,0-1 0,1 1 1,16-21-2572,-7-8-3053,2-3-2061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4.510"/>
    </inkml:context>
    <inkml:brush xml:id="br0">
      <inkml:brushProperty name="width" value="0.025" units="cm"/>
      <inkml:brushProperty name="height" value="0.025" units="cm"/>
    </inkml:brush>
  </inkml:definitions>
  <inkml:trace contextRef="#ctx0" brushRef="#br0">106 203 4004,'0'0'6764,"4"-8"-3497,8-26-347,-12 33-2821,0 1 1,1-1 0,-1 1 0,0-1-1,0 1 1,0-1 0,0 1-1,0 0 1,0-1 0,0 1-1,0-1 1,0 1 0,0-1 0,-1 1-1,1-1 1,0 1 0,0-1-1,0 1 1,-1-1 0,1 1-1,0 0 1,0-1 0,-1 1 0,1 0-1,0-1 1,-1 1 0,1 0-1,0-1 1,-1 1 0,1 0-1,-1-1 1,1 1 0,0 0 0,-1 0-1,1 0 1,-1-1 0,1 1-1,-1 0 1,1 0 0,-1 0-1,1 0 1,-1 0 0,1 0 0,-1 0-1,1 0 1,-1 0 0,1 0-1,0 0 1,-2 1 0,-21 2 632,16 1-664,1 0-1,0 0 1,1 1 0,-1 0-1,1 0 1,0 0-1,0 1 1,0 0 0,1-1-1,0 2 1,0-1 0,0 0-1,1 1 1,0 0-1,1 0 1,-1 0 0,1 0-1,0 0 1,1 0-1,-1 14 1,2-20-55,0-1-1,0 1 1,0 0-1,1-1 1,-1 1 0,0 0-1,0-1 1,1 1-1,-1-1 1,1 1-1,-1-1 1,0 1-1,1-1 1,-1 1 0,1-1-1,-1 1 1,1-1-1,-1 1 1,1-1-1,-1 0 1,1 1 0,0-1-1,-1 0 1,1 0-1,0 1 1,-1-1-1,1 0 1,0 0-1,-1 0 1,1 0 0,0 0-1,-1 0 1,1 0-1,0 0 1,-1 0-1,1 0 1,0 0 0,-1 0-1,1 0 1,0-1-1,-1 1 1,1 0-1,-1-1 1,1 1 0,0 0-1,-1-1 1,1 1-1,0-1 1,33-17 604,-11 0-551,0-1 0,-2-1 0,0-1 0,-2 0 0,0-2 0,-1 0 0,-2-1 0,0-1 0,-2 0 0,15-35 0,-62 143 244,23-63-35,2 0 0,0 1 1,0 0-1,2 1 0,1-1 0,1 1 1,0 0-1,1 31 0,3-52-261,0 0-1,0 1 1,0-1-1,1 0 1,-1 1 0,1-1-1,-1 0 1,1 1 0,0-1-1,-1 0 1,1 0-1,0 0 1,0 0 0,0 1-1,0-1 1,0 0 0,0-1-1,0 1 1,0 0-1,0 0 1,0 0 0,0-1-1,1 1 1,-1 0-1,0-1 1,1 1 0,-1-1-1,0 0 1,1 1 0,-1-1-1,1 0 1,-1 0-1,0 0 1,1 0 0,-1 0-1,1 0 1,-1 0 0,0-1-1,1 1 1,-1 0-1,0-1 1,1 1 0,0-1-1,6-1 48,0-1 0,-1 1 0,1-1 0,-1 0-1,0-1 1,10-6 0,0-4-36,0-1 0,-2 0 0,0-2 1,0 1-1,-2-2 0,16-25 0,-29 42-110,0 10 70,-1-1 0,-1 0 0,0 0-1,0 0 1,0 0 0,-1 0 0,-5 11 0,4-12 68,1 1 0,0-1 1,0 1-1,1 0 0,0 0 0,1 0 0,-2 12 0,3-20-108,1 1 0,-1-1 1,0 0-1,0 0 0,1 0 0,-1 0 1,0 0-1,0 1 0,1-1 0,-1 0 1,0 0-1,0 0 0,1 0 0,-1 0 1,0 0-1,0 0 0,1 0 0,-1 0 1,0 0-1,0 0 0,1 0 1,-1 0-1,0 0 0,0 0 0,1 0 1,-1-1-1,0 1 0,0 0 0,1 0 1,-1 0-1,0 0 0,0 0 0,1-1 1,-1 1-1,0 0 0,0 0 0,0 0 1,0-1-1,1 1 0,-1 0 0,0 0 1,0 0-1,0-1 0,0 1 0,11-10-3001,2-8-3136</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4.723"/>
    </inkml:context>
    <inkml:brush xml:id="br0">
      <inkml:brushProperty name="width" value="0.025" units="cm"/>
      <inkml:brushProperty name="height" value="0.025" units="cm"/>
    </inkml:brush>
  </inkml:definitions>
  <inkml:trace contextRef="#ctx0" brushRef="#br0">0 0 4676,'0'0'7175</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6.248"/>
    </inkml:context>
    <inkml:brush xml:id="br0">
      <inkml:brushProperty name="width" value="0.025" units="cm"/>
      <inkml:brushProperty name="height" value="0.025" units="cm"/>
    </inkml:brush>
  </inkml:definitions>
  <inkml:trace contextRef="#ctx0" brushRef="#br0">34 114 11531,'-2'1'757,"0"0"-1,0 1 1,-1-1 0,1 0 0,0 1 0,1-1-1,-1 1 1,0 0 0,0 0 0,1 0 0,-1 0-1,1 0 1,-1 0 0,1 0 0,0 0 0,0 0-1,0 1 1,0-1 0,1 0 0,-2 6-1,2-7-619,1 0 0,-1 1-1,1-1 1,0 1-1,-1-1 1,1 0 0,0 1-1,0-1 1,0 0-1,0 0 1,0 0 0,0 1-1,0-1 1,0 0-1,0-1 1,1 1 0,-1 0-1,0 0 1,1 0-1,-1-1 1,0 1 0,1-1-1,-1 1 1,1-1-1,-1 0 1,1 1 0,-1-1-1,1 0 1,-1 0-1,1 0 1,-1 0-1,1 0 1,2-1 0,7 1-91,-1-1 0,1 0 0,-1-1 0,1 0 0,-1-1 1,0 0-1,0-1 0,0 0 0,-1 0 0,1-1 0,10-7 1,-8 4-31,-1 0 0,0 0 0,-1-1 0,1 0 0,-2-1 1,1-1-1,-2 1 0,10-14 0,-17 22-16,0 1 0,0-1 0,0 1 0,0-1 0,0 1 0,0-1 0,0 0 0,-1 0 0,1 1 0,-1-1 0,1 0 0,-1 0 0,0 1 0,1-1 0,-1 0 0,0 0 0,0 0 0,-1 0 0,1-1 0,-1 2 0,1 0 0,-1 1 0,0-1 0,1 0 0,-1 1 0,0-1 0,1 1 0,-1-1 0,0 1 0,0 0 0,0-1 0,1 1 0,-1 0 0,0-1 0,0 1 0,0 0 0,0 0 0,0 0 0,0 0 0,0 0 0,1 0 0,-1 0 0,0 0 0,0 0 0,0 0 0,-1 1 0,-4 0 0,1 0 0,-1 1 0,1 0 0,-1 0 0,1 0 0,0 1 0,0-1 0,0 1 0,0 1 0,-8 6 0,5-3 0,1 1 0,1-1 0,0 1 0,0 1 0,0-1 0,1 1 0,0 0 0,1 0 0,0 1 0,0-1 0,1 1 0,1 0 0,-1 0 0,1 0 0,1 0 0,0 0 0,1 0 0,0 14 0,1-23 0,-1 1 0,1 0 0,0 0 0,-1-1 0,1 1 0,0 0 0,0-1 0,0 1 0,1-1 0,-1 1 0,0-1 0,0 0 0,1 0 0,-1 1 0,1-1 0,-1 0 0,1 0 0,0 0 0,-1 0 0,1-1 0,0 1 0,0 0 0,-1-1 0,1 1 0,0-1 0,0 0 0,0 0 0,0 1 0,-1-1 0,1 0 0,0-1 0,0 1 0,0 0 0,0 0 0,2-2 0,4 1 0,0 0 0,1-1 0,-1 0 0,0-1 0,-1 0 0,14-7 0,26-23-2730,-35 21 69,1-1 1,-1 1-1,10-16 0,8-15-9014</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6.593"/>
    </inkml:context>
    <inkml:brush xml:id="br0">
      <inkml:brushProperty name="width" value="0.025" units="cm"/>
      <inkml:brushProperty name="height" value="0.025" units="cm"/>
    </inkml:brush>
  </inkml:definitions>
  <inkml:trace contextRef="#ctx0" brushRef="#br0">199 1 19891,'0'0'8856,"-9"9"-6160,1 0-2236,-40 45 284,45-50-734,-1 0 0,1 0 0,0 1 0,0 0 0,1-1 0,-1 1 0,1 0 0,0 0 0,0 1 0,1-1 0,-2 7 0,4-11-10,0 0 0,0 0 0,-1-1 0,1 1 0,0 0 0,0-1 0,0 1 0,0-1 0,0 1 0,-1-1 0,1 1 0,0-1 0,0 0 0,0 1 0,0-1 0,0 0 0,0 0 0,1 0 0,-1 0 0,0 0 0,0 0 0,0 0 0,0 0 0,0 0 0,0-1 0,0 1 0,0 0 0,1-1 0,33-5 0,-6-4 0,34-9 0,-59 18 0,0 0 0,1 0 0,-1 1 0,0-1 0,0 1 0,0 0 0,1 1 0,-1-1 0,0 1 0,0 0 0,0 0 0,5 1 0,-8-1 0,0 0 0,0 0 0,0 0 0,0 0 0,0 0 0,0 0 0,0 1 0,-1-1 0,1 0 0,0 0 0,-1 1 0,1-1 0,-1 0 0,1 1 0,-1-1 0,1 1 0,-1-1 0,0 1 0,0-1 0,0 0 0,0 1 0,0-1 0,0 1 0,-1 2 0,-9 36 0,4-31-116,1 0 0,-2 0 0,1-1 0,-1 1-1,-1-2 1,1 1 0,-1-1 0,0 0 0,-1-1 0,0 0 0,0 0 0,-17 7 0,18-9-312,0-1 1,-1 0 0,1 0 0,-1-1 0,0 0 0,0 0-1,1-1 1,-1 0 0,0-1 0,0 0 0,0 0 0,0-1 0,0-1-1,0 1 1,-16-6 0,-23-17-12689</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6.920"/>
    </inkml:context>
    <inkml:brush xml:id="br0">
      <inkml:brushProperty name="width" value="0.025" units="cm"/>
      <inkml:brushProperty name="height" value="0.025" units="cm"/>
    </inkml:brush>
  </inkml:definitions>
  <inkml:trace contextRef="#ctx0" brushRef="#br0">1 0 22005,'0'0'4644,"34"54"-20659</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7.266"/>
    </inkml:context>
    <inkml:brush xml:id="br0">
      <inkml:brushProperty name="width" value="0.025" units="cm"/>
      <inkml:brushProperty name="height" value="0.025" units="cm"/>
    </inkml:brush>
  </inkml:definitions>
  <inkml:trace contextRef="#ctx0" brushRef="#br0">2539 0 21140,'0'0'8040,"-1"8"-6476,0-2-1491,0 0 0,-1 0 1,0 0-1,0-1 1,0 1-1,-1-1 0,0 1 1,0-1-1,-1 0 0,1 0 1,-1 0-1,0-1 0,0 1 1,-1-1-1,1 0 1,-1 0-1,-7 4 0,-16 12 272,-60 29-1,73-41-330,-70 33-14,-1-3 0,-2-5 0,-92 22 0,-283 48 0,96-24 0,205-38 0,-257 58 0,354-87 0,-126 43 0,173-48 0,1 0 0,-1 1 0,1 1 0,1 0 0,0 1 0,0 1 0,1 1 0,0 0 0,1 1 0,1 0 0,-20 26 0,29-33-264,0 0-1,1 0 1,0 0 0,0 0-1,1 0 1,0 1-1,0-1 1,0 1 0,1 0-1,-1 9 1,2-14 108,0 0 0,0 0 0,0-1 1,0 1-1,0 0 0,1-1 0,-1 1 0,1 0 1,-1 0-1,1-1 0,-1 1 0,1-1 0,0 1 1,0-1-1,0 1 0,0-1 0,0 1 0,0-1 0,0 0 1,1 1-1,-1-1 0,0 0 0,1 0 0,-1 0 1,0 0-1,1 0 0,0-1 0,-1 1 0,1 0 1,-1-1-1,1 1 0,0-1 0,0 1 0,-1-1 0,1 0 1,0 0-1,-1 0 0,1 0 0,0 0 0,0 0 1,-1 0-1,1-1 0,2 0 0,26-3-9522</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4.900"/>
    </inkml:context>
    <inkml:brush xml:id="br0">
      <inkml:brushProperty name="width" value="0.025" units="cm"/>
      <inkml:brushProperty name="height" value="0.025" units="cm"/>
    </inkml:brush>
  </inkml:definitions>
  <inkml:trace contextRef="#ctx0" brushRef="#br0">10 1 19731,'0'0'3731,"0"9"-2396,1 136 2189,-6 83-3150,-1 46 3084,29-521-2844,-19 137-614,-2 32 0,15-89 0,-17 164 0,0 1 0,0 0 0,1 0 0,-1-1 0,1 1 0,-1 0 0,1 0 0,0-1 0,0 1 0,0 0 0,0 0 0,0 0 0,1 0 0,-1 0 0,0 1 0,1-1 0,-1 0 0,1 1 0,0-1 0,0 1 0,0-1 0,-1 1 0,1 0 0,0 0 0,1 0 0,-1 0 0,0 0 0,0 0 0,0 0 0,0 1 0,1-1 0,-1 1 0,0 0 0,1 0 0,-1 0 0,0 0 0,1 0 0,-1 0 0,0 0 0,0 1 0,5 1 0,-2-1 0,1 1 0,-1 0 0,0 1 0,0-1 0,0 1 0,-1 0 0,1 1 0,-1-1 0,1 1 0,-1-1 0,0 1 0,0 1 0,-1-1 0,1 0 0,-1 1 0,4 6 0,-5-5 0,-1-1 0,1 1 0,-1 0 0,0-1 0,0 1 0,0 0 0,-1-1 0,0 1 0,0 0 0,-1 0 0,0-1 0,0 1 0,0 0 0,0-1 0,-1 1 0,0-1 0,0 1 0,-1-1 0,1 0 0,-1 0 0,0 0 0,-1-1 0,1 1 0,-1-1 0,0 1 0,0-1 0,0 0 0,0-1 0,-1 1 0,0-1 0,0 0 0,0 0 0,0 0 0,0-1 0,0 1 0,-1-1 0,1-1 0,-1 1 0,1-1 0,-1 0 0,0 0 0,1-1 0,-1 1 0,0-1 0,-6-1 0,11 1-16,-1-1 1,1 1-1,-1-1 0,1 1 0,-1-1 1,1 0-1,0 0 0,-1 1 1,1-1-1,0 0 0,0 0 1,-1 0-1,1 0 0,0-1 0,0 1 1,0 0-1,0 0 0,1-1 1,-1 1-1,0 0 0,1-1 1,-1 1-1,0-1 0,1 1 0,0-1 1,-1 1-1,1-1 0,0 1 1,0-1-1,0 1 0,0-1 1,0 1-1,0-4 0,0 1-153,1 0 0,-1 0 0,1 0-1,-1 0 1,1 0 0,1 0 0,-1 0 0,0 0-1,1 0 1,0 1 0,0-1 0,2-3 0,5-2-2207,0 1 1,0 0-1,18-11 0,8-2-4734</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5.398"/>
    </inkml:context>
    <inkml:brush xml:id="br0">
      <inkml:brushProperty name="width" value="0.025" units="cm"/>
      <inkml:brushProperty name="height" value="0.025" units="cm"/>
    </inkml:brush>
  </inkml:definitions>
  <inkml:trace contextRef="#ctx0" brushRef="#br0">29 271 7335,'0'0'15081,"-6"8"-12108,-16 25-453,22-33-2457,0 1 0,0-1 0,0 0 0,-1 1 0,1-1 0,0 0 0,0 0 0,0 1 0,0-1 0,0 0 1,0 1-1,0-1 0,0 0 0,0 0 0,0 1 0,0-1 0,0 0 0,0 1 0,0-1 0,1 0 0,-1 0 0,0 1 0,0-1 0,0 0 0,0 0 0,0 1 0,1-1 0,-1 0 0,0 0 0,0 0 0,0 1 0,1-1 0,-1 0 0,0 0 1,0 0-1,0 1 0,1-1 0,-1 0 0,0 0 0,1 0 0,-1 0 0,0 0 0,0 0 0,1 0 0,-1 0 0,0 0 0,1 0 0,-1 0 0,0 0 0,0 0 0,1 0 0,-1 0 0,0 0 0,1 0 0,-1 0 0,0 0 0,0 0 0,1 0 0,-1 0 1,0-1-1,19-1 746,-10-2-800,0-1 1,0 0-1,-1-1 0,0 0 0,0 0 0,-1 0 1,0-1-1,0 0 0,0-1 0,-1 1 1,0-1-1,0 0 0,-1-1 0,0 0 0,-1 1 1,0-2-1,0 1 0,-1 0 0,0-1 1,-1 1-1,2-16 0,-3 25-9,-1-1 0,0 1 0,0-1 0,0 1 0,0-1 0,0 1 0,0 0 0,0-1 0,0 1 0,0-1 0,0 1 0,-1-1 0,1 1 0,0 0 0,0-1 0,0 1 0,0-1 0,-1 1 0,1 0 0,0-1 0,0 1 0,-1 0 0,1-1 0,0 1 0,-1 0 0,1 0 0,0-1 0,-1 1 0,1 0 0,0 0 0,-1-1 0,1 1 0,0 0 0,-1 0 0,1 0 0,-1-1 0,-17 8 0,-13 21 0,24-21 0,0 0 0,1 1 0,1 0 0,-1 0 0,1 0 0,1 1 0,-1 0 0,1 0 0,1 0 0,0 0 0,-3 13 0,6-21 0,0-1 0,0 1 0,0 0 0,0-1 0,1 1 0,-1-1 0,0 1 0,0 0 0,0-1 0,1 1 0,-1-1 0,0 1 0,1-1 0,-1 1 0,0-1 0,1 1 0,-1-1 0,1 1 0,-1-1 0,1 0 0,-1 1 0,1-1 0,-1 1 0,1-1 0,-1 0 0,1 0 0,-1 1 0,1-1 0,0 0 0,-1 0 0,2 0 0,30 4 0,30-11 0,-42 3 0,53-16 0,-69 18 0,0 0 0,0 0 0,0 0 0,0 0 0,0-1 0,-1 1 0,1-1 0,-1 0 0,0 0 0,0-1 0,0 1 0,0 0 0,-1-1 0,4-5 0,-2 3-81,0 0-1,1 1 1,0 0-1,0 0 1,0 0-1,1 0 1,0 1-1,8-6 1,29-25-1514,-9-8-4101,-5-4-3293,-10 10-1128</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5.897"/>
    </inkml:context>
    <inkml:brush xml:id="br0">
      <inkml:brushProperty name="width" value="0.025" units="cm"/>
      <inkml:brushProperty name="height" value="0.025" units="cm"/>
    </inkml:brush>
  </inkml:definitions>
  <inkml:trace contextRef="#ctx0" brushRef="#br0">95 0 14958,'-6'10'3620,"-5"12"-1831,1 1 1,1 0 0,1 1 0,1 0-1,-6 33 1,7-23-662,-1 63-1,6-63-984,1 1 0,2-1 0,2 0 0,12 55 1,-6-69 48,-4-31-40,-2-36-16,-4 19-136,-1 0 0,-7-36 0,6 55 0,1 1 0,-1-1 0,-1 1 0,0-1 0,0 1 0,-1 0 0,0 0 0,0 0 0,-1 1 0,0-1 0,-8-9 0,19 22 0,1-1 0,0 0 0,0 0 0,0-1 0,1 0 0,-1-1 0,1 1 0,0-1 0,0-1 0,-1 1 0,1-1 0,0-1 0,11 0 0,-5 1 0,0-2 0,0 1 0,0-2 0,0 0 0,-1 0 0,1-1 0,18-7 0,-22 4 0,1 0 0,-1 0 0,0 0 0,-1-1 0,14-13 0,-19 17 0,0-1 0,-1 1 0,0-1 0,1 0 0,-1 0 0,-1 0 0,1 0 0,-1-1 0,1 1 0,-1-1 0,-1 1 0,1-1 0,-1 0 0,1 1 0,0-9 0,-2 12 0,-1 1 0,1-1 0,0 1 0,-1-1 0,1 1 0,0-1 0,-1 1 0,1-1 0,0 1 0,-1-1 0,1 1 0,-1-1 0,1 1 0,-1 0 0,1-1 0,-1 1 0,1 0 0,-1 0 0,0-1 0,1 1 0,-1 0 0,1 0 0,-1 0 0,0 0 0,1 0 0,-1 0 0,1-1 0,-1 2 0,0-1 0,1 0 0,-1 0 0,1 0 0,-1 0 0,0 0 0,1 0 0,-1 1 0,1-1 0,-1 0 0,0 1 0,-28 9 0,17-1 0,0 0 0,0 1 0,1 0 0,1 1 0,-1 0 0,-8 14 0,14-18 0,-1 0 0,2 1 0,-1 0 0,1 0 0,0 0 0,0 0 0,1 1 0,1 0 0,-1-1 0,1 1 0,-1 13 0,3-21-1,0 1-1,0-1 1,0 0-1,1 0 1,-1 1-1,0-1 1,0 0-1,1 1 1,-1-1-1,1 0 1,-1 0-1,1 0 1,0 1-1,0-1 1,-1 0 0,1 0-1,0 0 1,0 0-1,0 0 1,0-1-1,0 1 1,0 0-1,0 0 1,2 0-1,1 1-45,0 0-1,0-1 0,0 0 1,0 0-1,0 0 0,0 0 1,0-1-1,5 1 0,2-1-516,-1 0 0,1-1 0,-1 0 0,1-1-1,-1 0 1,12-4 0,11-10-8954</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6.581"/>
    </inkml:context>
    <inkml:brush xml:id="br0">
      <inkml:brushProperty name="width" value="0.025" units="cm"/>
      <inkml:brushProperty name="height" value="0.025" units="cm"/>
    </inkml:brush>
  </inkml:definitions>
  <inkml:trace contextRef="#ctx0" brushRef="#br0">133 49 5349,'0'0'16800,"7"-8"-13586,18-24-369,-25 32-2806,0 0 0,0 0 0,0 0 0,1 0 0,-1-1 0,0 1 1,0 0-1,0 0 0,0 0 0,0 0 0,0-1 0,0 1 0,0 0 0,0 0 0,0 0 0,0-1 0,0 1 0,0 0 0,0 0 0,0-1 1,0 1-1,0 0 0,0 0 0,0 0 0,0-1 0,0 1 0,0 0 0,0 0 0,0 0 0,0-1 0,0 1 0,0 0 0,0 0 1,-1 0-1,1 0 0,0-1 0,0 1 0,0 0 0,0 0 0,0 0 0,-1 0 0,1 0 0,0 0 0,0-1 0,0 1 0,-1 0 0,1 0 1,0 0-1,0 0 0,0 0 0,-1 0 0,1 0 0,0 0 0,0 0 0,0 0 0,-1 0 0,1 0 0,0 0 0,0 0 0,0 0 0,-1 0 1,1 0-1,0 0 0,0 0 0,0 0 0,-1 1 0,-14 1 610,5 3-587,1 0-1,-1 1 1,1 0-1,0 0 1,1 1-1,-1 0 1,2 1-1,-1-1 1,1 2-1,0-1 1,0 1-1,1 0 1,0 0-1,1 1 1,0 0-1,1 0 1,0 0-1,0 0 1,1 1-1,-4 20 1,7-30-66,0 1-1,0-1 1,0 0 0,0 1 0,0-1-1,1 0 1,-1 1 0,0-1-1,1 0 1,-1 1 0,0-1 0,1 0-1,0 0 1,-1 1 0,1-1-1,0 0 1,-1 0 0,1 0 0,0 0-1,0 0 1,0 0 0,0 0-1,0 0 1,0-1 0,3 3 0,-1-2-39,0 0 0,0 0 0,0 0 0,0-1 0,1 1 0,-1-1 0,0 0 0,0 0 1,1 0-1,4 0 0,3-2-432,0 0 0,-1 0 0,1-1 0,-1-1 0,20-9 0,19-19-5925,0-9-3626</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6.923"/>
    </inkml:context>
    <inkml:brush xml:id="br0">
      <inkml:brushProperty name="width" value="0.025" units="cm"/>
      <inkml:brushProperty name="height" value="0.025" units="cm"/>
    </inkml:brush>
  </inkml:definitions>
  <inkml:trace contextRef="#ctx0" brushRef="#br0">192 0 17136,'0'0'3016,"-9"12"417,-5 8-2629,1 0 1,1 1-1,0 0 1,2 1-1,1 1 1,0 0-1,2 0 1,0 0-1,-3 30 1,8-34-695,1 1 0,0-1 0,4 23 0,-3-38-156,0 0 0,1 0-1,-1 0 1,1 0 0,0 0 0,1-1-1,-1 1 1,0 0 0,1-1-1,0 1 1,0-1 0,0 1-1,0-1 1,1 0 0,-1 0-1,1 0 1,0 0 0,0 0 0,0-1-1,0 1 1,0-1 0,6 3-1,-8-5-83,0 1 0,-1-1-1,1 1 1,0-1-1,0 0 1,0 1 0,-1-1-1,1 0 1,0 1-1,0-1 1,0 0 0,0 0-1,0 0 1,-1 0 0,1 0-1,0 0 1,0 0-1,0 0 1,0-1 0,0 1-1,0 0 1,-1 0-1,1-1 1,0 1 0,0 0-1,1-2 1,-2 2 25,1-1 0,-1 0 0,0 0 0,1 0 0,-1-1 0,0 1 0,0 0 0,0 0 0,0 0 0,0 0 0,0 0 0,0 0 0,0 0 0,0 0 0,0 0 0,-1 0 0,1 0 0,-1-1 0,-21-45-578,1 22 1174,-35-36-1,11 14 3142,45 46-3603,-1 1 0,0 0 0,1-1-1,-1 1 1,1-1 0,-1 1 0,1-1 0,0 1 0,-1-1 0,1 1 0,0-1 0,-1 0 0,1 1 0,0-1-1,-1 0 1,1 1 0,0-1 0,0 1 0,0-1 0,0 0 0,0 0 0,0 1 0,0-1 0,0 0-1,0 1 1,0-1 0,0 0 0,0 1 0,0-1 0,0 0 0,1 1 0,-1-1 0,0 1 0,1-1 0,-1 0-1,0 1 1,1-1 0,-1 1 0,1-1 0,-1 1 0,0-1 0,1 1 0,-1-1 0,1 1 0,0 0-1,-1-1 1,1 1 0,-1 0 0,1-1 0,0 1 0,-1 0 0,1 0 0,0-1 0,-1 1 0,1 0 0,0 0-1,-1 0 1,1 0 0,0 0 0,0 0 0,54-5 1433,-42 5-1340,5-1-131,111-8-4493,-79 2-4600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4.863"/>
    </inkml:context>
    <inkml:brush xml:id="br0">
      <inkml:brushProperty name="width" value="0.025" units="cm"/>
      <inkml:brushProperty name="height" value="0.025" units="cm"/>
    </inkml:brush>
  </inkml:definitions>
  <inkml:trace contextRef="#ctx0" brushRef="#br0">1 1 14606,'0'0'14926</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7.385"/>
    </inkml:context>
    <inkml:brush xml:id="br0">
      <inkml:brushProperty name="width" value="0.025" units="cm"/>
      <inkml:brushProperty name="height" value="0.025" units="cm"/>
    </inkml:brush>
  </inkml:definitions>
  <inkml:trace contextRef="#ctx0" brushRef="#br0">239 23 5445,'0'0'21802,"-8"-4"-19837,2 1-1807,0 0 0,0 1 0,0-1 0,0 1-1,-1 1 1,1-1 0,-1 1 0,1 0 0,-1 1 0,1-1 0,-1 1 0,1 0 0,-1 1 0,1 0 0,0 0 0,-1 0 0,1 1 0,0 0 0,-1 0 0,1 1 0,-11 5 0,10-3-147,0 1 0,0-1 0,1 1 0,0 1 1,0-1-1,0 1 0,1 0 0,-7 10 0,10-12-12,-1 0-1,1 0 1,0-1 0,0 1-1,0 1 1,1-1 0,-1 0-1,1 0 1,1 1 0,-1-1-1,1 0 1,0 1 0,0-1-1,2 11 1,-1-14-2,-1 0 0,1-1 0,0 1 0,0 0 0,1 0 0,-1 0 0,0-1 0,1 1 0,-1-1 0,1 1 0,-1-1 0,1 1 0,-1-1 0,1 0 0,0 0 0,0 0 0,0 0 0,0 0 0,0 0 0,0-1 0,0 1 0,0 0 0,0-1 0,0 0 0,0 1 0,4-1 0,58 0-889,-63-1 856,11 0-949,0-1 0,0 0 1,0-1-1,13-6 0,44-22-7949,-24 6-1119</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7.743"/>
    </inkml:context>
    <inkml:brush xml:id="br0">
      <inkml:brushProperty name="width" value="0.025" units="cm"/>
      <inkml:brushProperty name="height" value="0.025" units="cm"/>
    </inkml:brush>
  </inkml:definitions>
  <inkml:trace contextRef="#ctx0" brushRef="#br0">33 0 17969,'0'0'12150,"-5"10"-12102,-17 30-58,21-39 11,1-1 1,-1 1-1,1 0 1,-1 0-1,1-1 1,-1 1-1,1 0 1,0 0-1,-1-1 1,1 1-1,0 0 1,0 0-1,0 0 1,-1 0-1,1-1 1,0 1-1,0 0 1,0 0-1,0 0 1,1 0 0,-1 0-1,0-1 1,0 1-1,0 0 1,1 0-1,-1 0 1,0 0-1,1-1 1,-1 1-1,1 0 1,-1-1-1,1 1 1,-1 0-1,1-1 1,-1 1-1,1 0 1,0-1-1,-1 1 1,1-1-1,0 1 1,-1-1 0,1 1-1,0-1 1,0 0-1,0 1 1,-1-1-1,1 0 1,0 0-1,0 0 1,0 0-1,0 1 1,-1-1-1,1 0 1,0 0-1,0 0 1,0-1-1,0 1 1,0 0-1,1-1 1,56-10 308,-53 10-322,1-1 46,3 0 92,0-1 0,0 1 0,0 1 1,0-1-1,0 2 0,1-1 0,-1 1 0,16 2 0,-24-1-102,0-1-1,0 0 1,-1 1 0,1-1-1,0 1 1,0-1-1,0 1 1,-1 0-1,1-1 1,0 1-1,-1 0 1,1-1-1,-1 1 1,1 0 0,-1 0-1,1-1 1,-1 1-1,1 0 1,-1 0-1,0 0 1,1 0-1,-1 0 1,0 1-1,0-1-8,0 0-1,1 0 0,-1 0 1,0 0-1,1 0 0,-1-1 1,1 1-1,-1 0 0,1 0 1,-1 0-1,1 0 0,-1 0 1,1-1-1,0 1 0,-1 0 0,1-1 1,0 1-1,0 0 0,0-1 1,-1 1-1,1-1 0,0 1 1,0-1-1,0 0 0,0 1 1,0-1-1,0 0 0,0 1 0,0-1 1,0 0-1,0 0 0,0 0 1,2 0-1,5-1-536,0-1 1,0 1-1,-1-1 1,1-1-1,0 1 1,-1-1-1,0-1 1,0 1-1,0-1 1,0 0-1,0-1 1,5-5-1,-5 5-191,0 0-1,0 0 1,0 1 0,0 0-1,1 0 1,0 0-1,0 1 1,-1 1 0,2-1-1,12-1 1,-9 4-6878,-9 0 3000</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8.162"/>
    </inkml:context>
    <inkml:brush xml:id="br0">
      <inkml:brushProperty name="width" value="0.025" units="cm"/>
      <inkml:brushProperty name="height" value="0.025" units="cm"/>
    </inkml:brush>
  </inkml:definitions>
  <inkml:trace contextRef="#ctx0" brushRef="#br0">68 39 352,'0'0'18989,"5"8"-17964,1 4-427,-1 1 1,-1 0-1,0 0 1,-1 1-1,0-1 1,-1 1 0,0-1-1,-1 1 1,-1 0-1,0-1 1,-1 1-1,-1 0 1,-4 20-1,-6 23 1135,-36 105 1,42-141-1538,4-15-145,1 0 0,-1-1 1,0 1-1,-1 0 0,1-1 1,-6 9-1,7-15-51,1 1 0,-1-1 0,1 1 0,-1 0 0,1-1 0,-1 1 0,1-1 0,-1 0 0,1 1 0,0-1 0,-1 1 0,1-1 0,0 0 0,-1 1 0,1-1 0,0 0 0,0 1 0,0-1 0,0 0 0,0 1 0,0-1 0,0 0 0,0 1 0,0-1 0,0 0 0,0 1 0,0-1 0,0 0 0,0 1 0,1-2 0,-2-32 0,4-2 0,1 1 0,2 1 0,1-1 0,1 1 0,3 0 0,0 1 0,2 0 0,2 1 0,1 0 0,22-33 0,-31 56-6,0 0 1,0 1-1,0 0 0,1 1 0,1 0 1,16-11-1,-21 15 0,0 1-1,0-1 1,0 1 0,0 0-1,0 1 1,1-1 0,-1 1-1,1 0 1,-1 0 0,1 0-1,-1 0 1,1 1 0,0 0-1,-1 0 1,1 0 0,0 1-1,-1 0 1,9 2 0,-11-2 7,0 0 0,0 0 0,-1 1 1,1-1-1,0 0 0,0 1 0,-1 0 1,1 0-1,-1-1 0,1 1 0,-1 0 0,0 0 1,0 0-1,0 0 0,0 0 0,0 0 0,0 1 1,-1-1-1,1 0 0,-1 0 0,1 1 1,-1-1-1,0 0 0,0 1 0,0-1 0,0 0 1,0 1-1,-1-1 0,1 0 0,-1 0 0,1 1 1,-3 2-1,1 4 14,0-1 0,-1 0 0,0 0 0,0 0 0,-1-1 0,0 1 0,-9 11 0,-30 24-15,40-40 0,0-1 0,0 0 0,-1 0 0,1 0 0,0 0 0,-1-1 0,1 1 0,-1-1 0,0 0 0,1 0 0,-1 0 0,0-1 0,-7 1 0,10-1-22,1 0-1,-1 0 1,0 0 0,0-1 0,1 1-1,-1 0 1,0 0 0,0-1-1,1 1 1,-1-1 0,1 1-1,-1 0 1,0-1 0,1 1 0,-1-1-1,1 1 1,-1-1 0,1 0-1,-1 1 1,1-1 0,-1 0 0,1 1-1,0-1 1,-1 0 0,1 1-1,0-1 1,-1 0 0,-2-29-1698,3 21 560,1 0-1,1 0 1,-1 0-1,5-12 1,9-9-6549</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8.504"/>
    </inkml:context>
    <inkml:brush xml:id="br0">
      <inkml:brushProperty name="width" value="0.025" units="cm"/>
      <inkml:brushProperty name="height" value="0.025" units="cm"/>
    </inkml:brush>
  </inkml:definitions>
  <inkml:trace contextRef="#ctx0" brushRef="#br0">93 0 8904,'0'0'20057,"-7"13"-17511,-7 14-2366,1-1 0,1 1 0,1 1 0,2 0 0,0 1 0,-7 54 0,15-68-158,1 53 81,0-67-121,0 1 1,0-1-1,0 1 0,0-1 1,0 1-1,1-1 0,-1 0 1,1 1-1,-1-1 0,0 1 1,1-1-1,0 0 0,-1 0 1,1 1-1,0-1 0,0 0 1,0 0-1,0 0 0,0 0 1,0 0-1,0 0 0,0 0 1,0 0-1,0 0 0,1 0 1,-1-1-1,0 1 0,0 0 1,1-1-1,-1 1 0,1-1 1,-1 0-1,0 1 0,1-1 1,-1 0-1,3 0 0,-3 0-415,1-1 0,-1 1-1,1-1 1,-1 1-1,1-1 1,-1 0-1,1 0 1,-1 0 0,0 0-1,0 0 1,1 0-1,-1 0 1,0 0-1,0 0 1,0 0 0,0-1-1,0 1 1,0-1-1,0 1 1,-1 0-1,1-1 1,1-2 0,-2 2 34,13-27-9909</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8.941"/>
    </inkml:context>
    <inkml:brush xml:id="br0">
      <inkml:brushProperty name="width" value="0.025" units="cm"/>
      <inkml:brushProperty name="height" value="0.025" units="cm"/>
    </inkml:brush>
  </inkml:definitions>
  <inkml:trace contextRef="#ctx0" brushRef="#br0">0 81 7143,'0'0'18140,"2"9"-15583,-2-7-2443,1 1 1,-1-1-1,1 1 1,-1-1-1,1 0 1,0 1-1,0-1 1,0 0-1,1 1 1,-1-1-1,0 0 1,1 0-1,0 0 1,3 3-1,-3-4-37,0 0 0,0 0-1,1 0 1,-1 0 0,0-1-1,1 1 1,-1-1 0,0 1-1,1-1 1,-1 0-1,0 0 1,1 0 0,-1 0-1,1-1 1,-1 1 0,0 0-1,1-1 1,-1 0 0,0 0-1,1 1 1,-1-1 0,2-2-1,2 0 21,1-1 0,-2 0 0,1 0 0,0 0-1,-1-1 1,0 1 0,0-1 0,8-11 0,-11 14-72,0 0 0,0-1 0,0 1 0,0-1 0,-1 1 0,1-1 0,-1 0 0,0 0 0,0 1 0,0-1 0,0 0 0,0 0 0,-1 0 0,1 0 0,-1 0 0,0 0 0,0-1 0,0 1 0,0 0 0,0 0 0,-1 0 0,-1-6 0,1 9-25,1-1 0,-1 1 0,1-1 0,-1 1 0,0-1 0,1 1 0,-1-1 0,0 1 0,1 0 0,-1-1 0,0 1 0,0 0 0,1 0 0,-1-1 0,0 1 0,0 0 0,0 0 0,1 0 0,-1 0 0,0 0 0,0 0 0,0 0 0,1 0 0,-1 0 0,0 1 0,0-1 0,1 0 0,-1 0 0,0 1 0,0-1 0,1 1 0,-1-1 0,0 0 0,1 1 0,-1-1 0,0 1 0,1 0 0,-1-1 0,0 1 0,-25 23 0,18-13 0,-1 2 0,1-1 0,-8 20 0,13-28 0,1 1 0,0 0 0,1 0 0,-1 0 0,1 0 0,0 0 0,0 0 0,0 0 0,1 0 0,0 0 0,0 1 0,0-1 0,2 7 0,-1-10 0,-1-1 0,0 0 0,1-1 0,-1 1 0,1 0 0,-1 0 0,1 0 0,-1 0 0,1 0 0,0 0 0,0-1 0,-1 1 0,1 0 0,0 0 0,0-1 0,0 1 0,0-1 0,0 1 0,0-1 0,0 1 0,0-1 0,0 0 0,0 1 0,1-1 0,32-2 0,-24 0 0,-1-1 0,0 0 0,0-1 0,15-8 0,25-23 0,-32 22 0,0 1 0,36-18 0,-52 29 0,-1 1 0,0 0 0,1-1 0,-1 1 0,1 0 0,-1 0 0,1 0 0,-1 0 0,1-1 0,-1 1 0,1 0 0,-1 0 0,1 0 0,-1 0 0,1 0 0,-1 0 0,1 0 0,-1 0 0,1 0 0,-1 0 0,1 1 0,-1-1 0,1 0 0,-1 0 0,1 0 0,-1 1 0,1-1 0,-1 0 0,0 0 0,1 1 0,-1-1 0,1 0 0,-1 1 0,0-1 0,1 1 0,-1-1 0,0 0 0,0 1 0,1-1 0,-1 1 0,0-1 0,0 1 0,1-1 0,-1 1 0,0-1 0,0 1 0,0-1 0,0 1 0,0-1 0,0 1 0,0-1 0,0 2 0,-3 41 0,2-39 0,0 0 0,0 0 0,1 0 0,0 0 0,0 1 0,0-1 0,0 0 0,2 8 0,-1-11 0,1 0 0,-1 0 0,0-1 0,1 1 0,-1 0 0,1-1 0,-1 1 0,1-1 0,-1 1 0,1-1 0,0 0 0,-1 1 0,1-1 0,-1 0 0,1 0 0,0 0 0,-1 0 0,1-1 0,-1 1 0,4-1 0,33-9 0,-5-4 0,-25 10 0,1 0 0,0 0 0,-1 1 0,1 0 0,1 0 0,-1 1 0,0 0 0,1 1 0,14-1 0,-22 6 0,-1 1 0,0-1 0,0 1 0,-1 0 0,1-1 0,-1 1 0,0 0 0,0-1 0,-2 6 0,2-4 0,0-6 0,0 1 0,0 0 0,0-1 0,1 1 0,-1-1 0,0 1 0,0 0 0,0-1 0,0 1 0,1-1 0,-1 1 0,0 0 0,1-1 0,-1 1 0,0-1 0,1 1 0,-1-1 0,1 0 0,-1 1 0,1-1 0,-1 1 0,1-1 0,-1 0 0,1 1 0,-1-1 0,1 0 0,-1 0 0,1 1 0,1-1 0,24 1 0,27-14 0,2-7-78,-26 11-1260,52-26-1,-70 27-5302,-3 0-4014</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9.347"/>
    </inkml:context>
    <inkml:brush xml:id="br0">
      <inkml:brushProperty name="width" value="0.025" units="cm"/>
      <inkml:brushProperty name="height" value="0.025" units="cm"/>
    </inkml:brush>
  </inkml:definitions>
  <inkml:trace contextRef="#ctx0" brushRef="#br0">98 0 18385,'-2'10'4677,"-15"80"-1442,4 2 0,-1 158 0,14-230-3235,-1 0 0,0 0 0,-8 37 0,10-71 0,-2-1 0,1 1 0,-5-24 0,3 24 0,-14-51 0,12 52 0,0 0 0,1-1 0,0 1 0,0-20 0,3 32 0,1 1 0,0-1 0,0 0 0,0 1 0,0-1 0,0 0 0,0 1 0,0 0 0,0-1 0,0 1 0,0-1 0,0 1 0,0 0 0,1 0 0,-1 0 0,0 0 0,0 0 0,0 0 0,0 0 0,0 0 0,0 0 0,1 0 0,-1 1 0,1-1 0,34 6 0,-1 1-2504,61 5-1,-82-11 1280,1-1-1,0 0 0,-1-1 1,1-1-1,-1 0 0,1-1 1,13-4-1,8-7-9937</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9.686"/>
    </inkml:context>
    <inkml:brush xml:id="br0">
      <inkml:brushProperty name="width" value="0.025" units="cm"/>
      <inkml:brushProperty name="height" value="0.025" units="cm"/>
    </inkml:brush>
  </inkml:definitions>
  <inkml:trace contextRef="#ctx0" brushRef="#br0">191 1 14606,'0'0'16837,"-8"0"-15652,7 0-1151,-42 6 105,41-6-140,0 0 0,0 0-1,0 1 1,0-1 0,0 0-1,1 1 1,-1 0-1,0-1 1,0 1 0,1 0-1,-1 0 1,0 0 0,1 0-1,-1 0 1,1 1-1,0-1 1,-1 0 0,1 1-1,0-1 1,0 0 0,0 1-1,-1 0 1,2-1-1,-3 4 1,3-4 1,1 0 0,-1-1 0,0 1 0,1 0 0,-1 0 0,0-1 0,1 1 0,-1 0 0,1-1 0,-1 1 0,1-1 0,-1 1 0,1 0 0,-1-1 0,1 1 0,0-1 0,-1 0 0,1 1 0,0-1 0,-1 1 0,1-1 0,0 0 0,0 0 0,-1 1 0,1-1 0,0 0 0,1 0 0,28 6 0,-24-5 0,40 6-84,0 1-237,0 1 0,73 24 1,-117-33 327,-1 1 1,1-1 0,0 1 0,0 0 0,0-1-1,0 1 1,-1 0 0,1 0 0,-1 0 0,1 1-1,0-1 1,-1 0 0,0 0 0,1 1-1,-1-1 1,0 1 0,0-1 0,0 1 0,0 0-1,1 1 1,-2-2 8,0 1-1,0-1 1,0 0 0,0 0-1,-1 0 1,1 1 0,-1-1-1,1 0 1,-1 0 0,1 0-1,-1 0 1,1 0-1,-1 0 1,0 0 0,0 0-1,1 0 1,-1 0 0,0-1-1,0 1 1,0 0 0,0 0-1,-2 0 1,-8 6 88,-1-1 1,0 0 0,0-1-1,-16 5 1,-25 5 174,-80 15 0,97-25-1850,-56 0 0,55-5-11348</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4.556"/>
    </inkml:context>
    <inkml:brush xml:id="br0">
      <inkml:brushProperty name="width" value="0.025" units="cm"/>
      <inkml:brushProperty name="height" value="0.025" units="cm"/>
    </inkml:brush>
  </inkml:definitions>
  <inkml:trace contextRef="#ctx0" brushRef="#br0">52 14311 16367,'0'0'422,"-5"9"-262,0 0-185,4-6-27,-1 0 1,1 0 0,-1 0-1,0 0 1,0 0-1,0 0 1,0 0-1,-1 0 1,1-1 0,-1 0-1,0 1 1,-3 1-1,6-4 4,-1 0 0,1 0 0,0 0 0,-1-1 1,1 1-1,-1 0 0,1 0 0,-1-1 0,1 1 0,0 0 0,-1 0 0,1-1 0,-1 1 0,1-1 0,0 1 0,-1 0 0,1-1 0,0 1 0,0-1 0,-1 1 0,1 0 0,0-1 0,0 1 0,0-1 0,0 1 0,-1-1 0,1 1 0,0-1 0,0 1 0,0-1 0,0 1 0,0-1 0,0 1 0,0-1 0,0 1 0,0-1 0,1 0 0,-3-24-118,2 25 153,25-578 3375,48-1-995,121-508-1753,41 5-750,-67 323-76,-124 550 190,473-2125-25,74 253 48,-374 1483 15,407-793-1,307-199-2,-658 1198 352,596-658-1,-614 795 1,-189 196-307,3 2 0,78-48 0,-135 96-110,1 1 0,0 0 1,1 0-1,0 2 0,0-1 0,0 2 0,1 0 0,0 1 0,0 0 0,21-2 0,-36 6-23,1 0 0,0 0 0,-1 0 0,1-1 0,0 1 0,-1 0 0,1 0 0,-1 0-1,1 0 1,0 1 0,-1-1 0,1 0 0,0 0 0,-1 0 0,1 0 0,-1 1 0,1-1 0,0 0 0,-1 1 0,1-1 0,-1 0 0,1 1-1,-1-1 1,1 1 0,-1-1 0,0 0 0,1 1 0,-1-1 0,1 1 0,-1 0 0,0-1 0,1 1 0,-1-1 0,0 1 0,0-1 0,0 1-1,1 0 1,-1-1 0,0 1 0,0 0 0,0-1 0,0 1 0,0 0 0,0-1 0,0 1 0,0-1 0,0 1 0,0 0 0,-1-1 0,1 1-1,0 0 1,0-1 0,-1 1 0,1-1 0,0 1 0,-1-1 0,1 1 0,0-1 0,-1 1 0,0 0 0,1-2-6,1 1 1,-1-1 0,0 1 0,0-1 0,0 1-1,0-1 1,0 1 0,0-1 0,0 1-1,0-1 1,0 1 0,0-1 0,-1 1-1,1-1 1,0 1 0,0-1 0,0 1-1,-1 0 1,1-1 0,0 1 0,0-1-1,-1 1 1,1-1 0,0 1 0,-1 0-1,1-1 1,-1 1 0,1 0 0,0-1-1,-1 1 1,1 0 0,-1 0 0,1-1-1,-1 1 1,1 0 0,-1 0 0,1 0-1,-1 0 1,1 0 0,-1 0 0,1 0-1,-1 0 1,1 0 0,-1 0 0,1 0 0,-1 0-1,1 0 1,-1 0 0,1 0 0,-1 0-1,1 0 1,-1 1 0,1-1 0,0 0-1,-1 0 1,1 1 0,-1-1 0,1 0-1,0 0 1,-1 1 0,1-1 0,-1 1-1,1-1 1,0 0 0,0 1 0,-1-1-1,1 1 1,-1 0 0,1-43-5205,0 17 1367</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4.902"/>
    </inkml:context>
    <inkml:brush xml:id="br0">
      <inkml:brushProperty name="width" value="0.025" units="cm"/>
      <inkml:brushProperty name="height" value="0.025" units="cm"/>
    </inkml:brush>
  </inkml:definitions>
  <inkml:trace contextRef="#ctx0" brushRef="#br0">1 92 10090,'0'0'9876,"11"-8"-9439,-9 6-409,6-4 102,1 0 1,0 0-1,0 1 1,1 0-1,-1 1 0,1 0 1,0 1-1,13-4 0,34-5 251,-29 5-344,0 1 0,0 1 0,0 2 1,1 1-1,53 2 0,-80 0-29,-1 1 0,1-1 1,0 1-1,-1-1 0,1 1 0,-1 0 1,1 0-1,-1 0 0,0-1 0,1 1 1,-1 1-1,0-1 0,1 0 1,-1 0-1,0 0 0,0 1 0,0-1 1,0 0-1,0 1 0,-1-1 1,1 1-1,0-1 0,-1 1 0,1-1 1,-1 1-1,1 0 0,-1-1 1,0 1-1,0 0 0,0-1 0,0 1 1,0 0-1,0-1 0,0 3 1,-1 5 296,0 0 1,0 0 0,-1 0 0,0-1 0,-5 12-1,-7 14 602,-32 54-1,30-61-1204,2 1 0,-21 55 0,34-92-10347</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0.670"/>
    </inkml:context>
    <inkml:brush xml:id="br0">
      <inkml:brushProperty name="width" value="0.025" units="cm"/>
      <inkml:brushProperty name="height" value="0.025" units="cm"/>
    </inkml:brush>
  </inkml:definitions>
  <inkml:trace contextRef="#ctx0" brushRef="#br0">367 1 13325,'0'0'12006,"-1"10"-10458,0 0-1373,-2 0 0,1 0 1,-2-1-1,1 1 0,-1-1 0,0 0 1,-1 0-1,0 0 0,-1-1 1,1 1-1,-15 13 0,2-1 153,-1 0-1,-1-1 0,-1-2 1,0 0-1,-2-1 1,0-1-1,-1-1 0,-45 21 1,66-35-303,1 0 0,-1-1 1,1 1-1,-1 0 0,0-1 0,1 1 0,-1-1 1,0 0-1,1 0 0,-1 0 0,0 0 1,1 0-1,-5-2 0,6 2-12,-1-1 0,1 1 1,0-1-1,0 0 0,-1 0 0,1 1 0,0-1 1,0 0-1,0 0 0,0 0 0,0 0 0,0-1 0,0 1 1,0 0-1,1 0 0,-1-1 0,0 1 0,0-2 1,-1-3-30,1 0 0,0 1 1,1-1-1,-1 0 0,1 1 1,0-1-1,1 0 1,-1 0-1,1 1 0,0-1 1,3-6-1,-2 5-42,0 0-1,1 1 0,0-1 1,1 1-1,-1 0 0,1 0 1,0 0-1,1 0 1,0 1-1,-1 0 0,2 0 1,-1 0-1,0 0 0,1 1 1,0 0-1,0 0 0,0 1 1,1 0-1,-1 0 1,10-3-1,-11 4 43,0 1 0,0-1 0,0 1 0,0 0-1,1 1 1,-1-1 0,0 1 0,0 0 0,1 0 0,-1 1 0,0-1 0,0 1 0,1 1 0,-1-1 0,0 1 0,0-1 0,0 1-1,-1 1 1,1-1 0,0 1 0,-1 0 0,0 0 0,0 0 0,1 0 0,-2 1 0,1 0 0,5 7 0,-3-2 20,-1 0 1,-1 0-1,1 1 1,-2-1-1,1 1 1,2 17-1,-4-19-65,0 1-1,1-1 0,0 1 1,0-1-1,0 0 0,1 0 1,0 0-1,10 12 1,-13-18-285,0-1 0,1 0 1,-1 0-1,1 0 1,-1 0-1,1 0 0,-1 0 1,1-1-1,0 1 1,-1 0-1,1-1 0,0 1 1,0-1-1,-1 0 1,1 1-1,0-1 0,0 0 1,2 0-1,16 0-6444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1.698"/>
    </inkml:context>
    <inkml:brush xml:id="br0">
      <inkml:brushProperty name="width" value="0.025" units="cm"/>
      <inkml:brushProperty name="height" value="0.025" units="cm"/>
    </inkml:brush>
  </inkml:definitions>
  <inkml:trace contextRef="#ctx0" brushRef="#br0">4 63 11050,'0'0'7528,"-3"-56"-5607,24 52-223,4 2-353,12 2-288,7 0-288,5 0-321,2 5-223,3 5-97,-1 2-96,-4 1 32,-3-4-833,-4-6-1729,-6-3-2307,-5-15-7879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7.303"/>
    </inkml:context>
    <inkml:brush xml:id="br0">
      <inkml:brushProperty name="width" value="0.025" units="cm"/>
      <inkml:brushProperty name="height" value="0.025" units="cm"/>
    </inkml:brush>
  </inkml:definitions>
  <inkml:trace contextRef="#ctx0" brushRef="#br0">0 422 4740,'0'0'21338,"7"-12"-19555,162-270 2222,-89 154-3104,-80 129-901,0-1 0,0 0 0,0 0 0,1 0 0,-1 0 0,0 0 0,0 0 0,0 0 0,0 0 0,0 0 0,0 0 0,1 0 0,-1 0 0,0 0 0,0 0 0,0 0 0,0 0 0,1 0 0,-14 33 0,-22 46 0,0-10 0,-20 46 0,49-102 0,2 0 0,-1 1 0,2 0 0,0 0 0,1 0 0,-1 23 0,3-37-106,0 1 1,0-1-1,1 1 0,-1 0 1,0-1-1,1 1 0,-1-1 1,0 0-1,1 1 0,-1-1 0,1 1 1,-1-1-1,1 1 0,-1-1 1,1 0-1,-1 0 0,1 1 1,-1-1-1,1 0 0,0 0 1,-1 1-1,1-1 0,-1 0 1,1 0-1,0 0 0,-1 0 1,1 0-1,-1 0 0,1 0 1,0 0-1,-1 0 0,1 0 0,-1 0 1,1-1-1,0 1 0,-1 0 1,1 0-1,-1-1 0,1 1 1,-1 0-1,1 0 0,-1-1 1,1 1-1,-1-1 0,1 1 1,-1 0-1,1-1 0,-1 1 1,0-1-1,1 1 0,-1-1 1,0 0-1,1 1 0,-1-1 0,0 1 1,0-1-1,0 1 0,1-2 1,-1-33-10647,0 13 2980</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1.010"/>
    </inkml:context>
    <inkml:brush xml:id="br0">
      <inkml:brushProperty name="width" value="0.025" units="cm"/>
      <inkml:brushProperty name="height" value="0.025" units="cm"/>
    </inkml:brush>
  </inkml:definitions>
  <inkml:trace contextRef="#ctx0" brushRef="#br0">0 2 14990,'0'0'13453,"63"2"-11884,-23 0-383,6 2-642,5-4-416,-2 1-64,-2-1-1057,-7 0-1697,-8 0-1410,-10-5-993,-11 0-1986</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1.353"/>
    </inkml:context>
    <inkml:brush xml:id="br0">
      <inkml:brushProperty name="width" value="0.025" units="cm"/>
      <inkml:brushProperty name="height" value="0.025" units="cm"/>
    </inkml:brush>
  </inkml:definitions>
  <inkml:trace contextRef="#ctx0" brushRef="#br0">0 27 12844,'0'0'9161,"69"19"-7175,-24-19-129,6-5-575,5-4-866,-3 0-352,-5 1-1121,-6 2-4068,-9-2-4740</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2.473"/>
    </inkml:context>
    <inkml:brush xml:id="br0">
      <inkml:brushProperty name="width" value="0.025" units="cm"/>
      <inkml:brushProperty name="height" value="0.025" units="cm"/>
    </inkml:brush>
  </inkml:definitions>
  <inkml:trace contextRef="#ctx0" brushRef="#br0">0 16 13229,'0'0'12838,"9"-5"-11642,-7 4-1159,0-1 0,0 1 0,1 0 0,-1 0 0,0 0 0,0 0 0,1 1 0,-1-1 0,0 0 0,1 1 0,-1 0 0,0-1 0,1 1 0,2 0 0,-3 2-2,-1-1 0,1 0 0,0 1 0,-1-1 0,1 1 0,-1-1 0,1 1 0,-1 0 0,0-1 0,0 1 1,0 0-1,0 0 0,0 0 0,0 0 0,-1 0 0,1 0 0,0 0 0,-1 0 0,0 0 0,1 0 0,-1 1 0,0 2 0,14 121 825,5 27-1239,-18-150-459,3 15 813,-2-14-3734</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2.860"/>
    </inkml:context>
    <inkml:brush xml:id="br0">
      <inkml:brushProperty name="width" value="0.025" units="cm"/>
      <inkml:brushProperty name="height" value="0.025" units="cm"/>
    </inkml:brush>
  </inkml:definitions>
  <inkml:trace contextRef="#ctx0" brushRef="#br0">1 45 12588,'0'0'13581,"66"5"-11884,-28-13-672,7-2-608,0-2-321,-4 2-96,-2 4-1025,-12 3-2434,-9 3-2243,-9 0-3426</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3.189"/>
    </inkml:context>
    <inkml:brush xml:id="br0">
      <inkml:brushProperty name="width" value="0.025" units="cm"/>
      <inkml:brushProperty name="height" value="0.025" units="cm"/>
    </inkml:brush>
  </inkml:definitions>
  <inkml:trace contextRef="#ctx0" brushRef="#br0">0 67 16111,'0'0'8120,"13"-4"-6113,30-10-570,-15 3-1056,0 1 0,1 2 0,-1 1 0,46-5 0,-73 12-386,1 0-1,0 0 1,0 0 0,-1 0-1,1 0 1,0 0-1,0 1 1,-1-1 0,1 1-1,0-1 1,-1 1 0,1 0-1,0 0 1,-1 0 0,1-1-1,-1 1 1,1 1-1,-1-1 1,0 0 0,1 0-1,-1 0 1,0 1 0,0-1-1,0 1 1,0-1 0,0 1-1,0-1 1,0 1-1,-1 0 1,1-1 0,-1 1-1,1 0 1,-1-1 0,1 1-1,-1 0 1,0 0 0,0-1-1,0 1 1,0 0-1,0 0 1,-1 3 0,0 5 38,-1 0 1,0 0 0,0-1 0,-1 1-1,-1-1 1,-5 14 0,-9 13 238,-2-1 0,-1 0 0,-1-1 1,-2-2-1,-40 43 0,114-86-138,103-18-1871,-92 20-2001,0-2-4374,-7-2-8410</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6.354"/>
    </inkml:context>
    <inkml:brush xml:id="br0">
      <inkml:brushProperty name="width" value="0.025" units="cm"/>
      <inkml:brushProperty name="height" value="0.025" units="cm"/>
    </inkml:brush>
  </inkml:definitions>
  <inkml:trace contextRef="#ctx0" brushRef="#br0">0 0 15535,'0'0'5690,"11"7"-3864,27 20 778,66 62 0,-64-52-350,81 57 0,-102-80-2909,-14-9 73,1-1 1,-1 0-1,1 0 1,0-1 0,-1 0-1,2 0 1,-1 0-1,8 2 1,-14-5 283,1 0 0,-1 0 0,1-1-1,-1 1 1,0 0 0,1 0 0,-1 0 0,1 0 0,-1 0 0,0-1 0,1 1 0,-1 0 0,1 0 0,-1-1 0,0 1 0,1 0 0,-1 0 0,0-1-1,0 1 1,1 0 0,-1-1 0,0 1 0,0-1 0,1 1 0,-1 0 0,0-1 0,0 1 0,0-1 0,0 1 0,0 0 0,0-1 0,1 1 0,-1-1-1,0 0 1,0 0-352,5-20-10438</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6.727"/>
    </inkml:context>
    <inkml:brush xml:id="br0">
      <inkml:brushProperty name="width" value="0.025" units="cm"/>
      <inkml:brushProperty name="height" value="0.025" units="cm"/>
    </inkml:brush>
  </inkml:definitions>
  <inkml:trace contextRef="#ctx0" brushRef="#br0">123 1 21204,'0'0'1826,"-30"54"-289,12-14 1154,1 10-833,0 6-417,1 5-160,4 2-640,1 0-449,10-4-96,1-5-96,0-7-673,0-9-992,10-10-737,-3-10-1762,0-11-2275</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7.198"/>
    </inkml:context>
    <inkml:brush xml:id="br0">
      <inkml:brushProperty name="width" value="0.025" units="cm"/>
      <inkml:brushProperty name="height" value="0.025" units="cm"/>
    </inkml:brush>
  </inkml:definitions>
  <inkml:trace contextRef="#ctx0" brushRef="#br0">0 1 10090,'0'0'17296,"63"44"-15406,-17-34-193,11-1-480,7-8-640,5-1-577,1 0 0,-2-11 0,-11 0-769,-12 2-1313,-16 4-864,-18 5-866,-37 3-7911</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7.539"/>
    </inkml:context>
    <inkml:brush xml:id="br0">
      <inkml:brushProperty name="width" value="0.025" units="cm"/>
      <inkml:brushProperty name="height" value="0.025" units="cm"/>
    </inkml:brush>
  </inkml:definitions>
  <inkml:trace contextRef="#ctx0" brushRef="#br0">1 0 19122,'0'0'3299,"54"10"-929,-6-10-448,14 0-160,6 0-289,2 0-928,0 0-385,-10-3-961,-10 2-3491,-11-3-4933</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9.534"/>
    </inkml:context>
    <inkml:brush xml:id="br0">
      <inkml:brushProperty name="width" value="0.025" units="cm"/>
      <inkml:brushProperty name="height" value="0.025" units="cm"/>
    </inkml:brush>
  </inkml:definitions>
  <inkml:trace contextRef="#ctx0" brushRef="#br0">31 5 15086,'0'0'142,"0"0"-1,0-1 1,0 1-1,0 0 1,0 0-1,0-1 1,1 1-1,-1 0 1,0 0-1,0 0 1,0 0-1,0-1 1,0 1 0,0 0-1,0 0 1,1 0-1,-1 0 1,0-1-1,0 1 1,0 0-1,0 0 1,1 0-1,-1 0 1,0 0-1,0 0 1,0 0-1,0 0 1,1-1-1,-1 1 1,0 0-1,0 0 1,0 0-1,1 0 1,-1 0-1,0 0 1,0 0-1,1 0 1,-1 0-1,0 0 1,0 0-1,0 0 1,1 1 0,-1-1-1,0 0 1,0 0-1,0 0 1,0 0-1,1 0 1,-1 0-1,0 0 1,0 0-1,0 1 1,0-1-1,1 0 1,-1 0-1,0 0 1,0 0-1,0 1 1,0-1-1,0 0 1,0 0-1,5 23 3157,-4 41-2367,-1-55-22,-2 30-64,-2 0-1,-13 60 1,-4 24 144,21-122-987,-1-1 0,1 0 0,0 0 0,0 0 0,0 1 0,0-1 0,0 0-1,0 0 1,0 1 0,0-1 0,0 0 0,0 0 0,0 1 0,0-1 0,0 0 0,0 0-1,0 0 1,0 1 0,0-1 0,0 0 0,0 0 0,0 1 0,0-1 0,1 0-1,-1 0 1,0 0 0,0 1 0,0-1 0,0 0 0,0 0 0,1 0 0,-1 0 0,0 1-1,0-1 1,0 0 0,1 0 0,-1 0 0,0 0 0,0 0 0,0 0 0,1 0-1,-1 0 1,0 0 0,0 1 0,1-1 0,-1 0 0,0 0 0,0 0 0,0 0-1,1 0 1,-1 0 0,0 0 0,0-1 0,1 1 0,-1 0 0,19-12 70,28-34-8,-37 35-60,69-65-4,-23 23 0,61-74 0,-123 126-2345,-14 7-6542,19-6 7798,-18 5-8915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7.676"/>
    </inkml:context>
    <inkml:brush xml:id="br0">
      <inkml:brushProperty name="width" value="0.025" units="cm"/>
      <inkml:brushProperty name="height" value="0.025" units="cm"/>
    </inkml:brush>
  </inkml:definitions>
  <inkml:trace contextRef="#ctx0" brushRef="#br0">25 56 6662,'0'0'13202,"-4"-9"-10260,-1 2-2112,3 4-519,1 1 0,-1-1-1,0 1 1,1-1-1,0 0 1,0 1 0,-1-1-1,2 0 1,-1 0-1,0 0 1,1 0 0,-1-4-1,36 7 4383,6 2-4744,-1 1 0,45 10 1,-15 1-10011,-49-10 815</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9.875"/>
    </inkml:context>
    <inkml:brush xml:id="br0">
      <inkml:brushProperty name="width" value="0.025" units="cm"/>
      <inkml:brushProperty name="height" value="0.025" units="cm"/>
    </inkml:brush>
  </inkml:definitions>
  <inkml:trace contextRef="#ctx0" brushRef="#br0">0 0 17296,'0'0'9385,"10"49"-6982,1-35-642,5 0-384,2 3-832,0 1-545,0 5 0,-1 3 0,-4 1-1345,-3-3-3524,-3-6-3811</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0.263"/>
    </inkml:context>
    <inkml:brush xml:id="br0">
      <inkml:brushProperty name="width" value="0.025" units="cm"/>
      <inkml:brushProperty name="height" value="0.025" units="cm"/>
    </inkml:brush>
  </inkml:definitions>
  <inkml:trace contextRef="#ctx0" brushRef="#br0">1 0 11819,'0'0'20948,"56"9"-20948,-46-9-224,-2 0-4677,1-6-3939</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0.605"/>
    </inkml:context>
    <inkml:brush xml:id="br0">
      <inkml:brushProperty name="width" value="0.025" units="cm"/>
      <inkml:brushProperty name="height" value="0.025" units="cm"/>
    </inkml:brush>
  </inkml:definitions>
  <inkml:trace contextRef="#ctx0" brushRef="#br0">33 1 23702,'0'0'7314,"0"8"-6497,-1 61-506,-3 1 1,-24 126-1,32-195-311,0 0 0,-1-1 0,1 0 0,0 0 0,0 0 0,-1 0 0,8-1 0,83-25 27,-68 18-59,1 0 0,-1 2 0,2 1 0,32-3 0,-54 8-208,5 0-1768,-6-2-2465</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0.949"/>
    </inkml:context>
    <inkml:brush xml:id="br0">
      <inkml:brushProperty name="width" value="0.025" units="cm"/>
      <inkml:brushProperty name="height" value="0.025" units="cm"/>
    </inkml:brush>
  </inkml:definitions>
  <inkml:trace contextRef="#ctx0" brushRef="#br0">112 0 19923,'0'0'9993,"10"10"-8594,15 13-864,44 52 0,-61-65-497,0 1 1,-1 0-1,0 0 0,-1 0 0,0 1 0,-1 0 0,0 0 1,-1 1-1,6 23 0,-9-23-216,-1-1 0,0 0 0,0 1 0,-1-1 0,-1 1-1,0-1 1,-1 0 0,0 0 0,-1 0 0,0 0 0,-1-1 0,0 0 0,-1 0 0,0 0 0,-15 19 0,7-12-648,-2-1 0,0 0 1,-1-1-1,0-1 1,-1-1-1,-1 0 0,-35 19 1,4-9-8106</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1.387"/>
    </inkml:context>
    <inkml:brush xml:id="br0">
      <inkml:brushProperty name="width" value="0.025" units="cm"/>
      <inkml:brushProperty name="height" value="0.025" units="cm"/>
    </inkml:brush>
  </inkml:definitions>
  <inkml:trace contextRef="#ctx0" brushRef="#br0">311 1 12556,'0'0'10228,"-10"1"-9101,-2 3-1023,0 0 1,0 0 0,0 1 0,0 1 0,1 0 0,0 0-1,0 1 1,1 1 0,0 0 0,-10 10 0,7-7 74,-12 10 702,1 2 0,-29 33 0,47-49-760,0 1 1,1 0-1,0 0 0,0 1 0,0-1 1,2 1-1,-1 0 0,1 0 0,0 0 1,1 1-1,0-1 0,-2 16 1,4-10-46,1-1 0,0 1 0,0-1 0,1 1 0,1-1 0,1 0 0,0 0 0,1 0 1,0-1-1,1 0 0,10 17 0,-11-21-294,1 0-1,1-1 1,-1 0-1,1 0 1,1-1 0,-1 0-1,11 7 1,-11-9-619,0-1 1,1 1 0,-1-2-1,1 1 1,0-1-1,0 0 1,0-1-1,0 0 1,13 2-1,44-2-11451</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2.088"/>
    </inkml:context>
    <inkml:brush xml:id="br0">
      <inkml:brushProperty name="width" value="0.025" units="cm"/>
      <inkml:brushProperty name="height" value="0.025" units="cm"/>
    </inkml:brush>
  </inkml:definitions>
  <inkml:trace contextRef="#ctx0" brushRef="#br0">1 1 19474,'0'0'11115,"7"49"-10442,-7-21-385,1 2-128,0-1-128,-1-3 0,2-4-32,2-8-737,1-4-768,-1-7-1442,-1-3-1025</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2.478"/>
    </inkml:context>
    <inkml:brush xml:id="br0">
      <inkml:brushProperty name="width" value="0.025" units="cm"/>
      <inkml:brushProperty name="height" value="0.025" units="cm"/>
    </inkml:brush>
  </inkml:definitions>
  <inkml:trace contextRef="#ctx0" brushRef="#br0">0 43 17360,'0'0'10667,"82"0"-9418,-37-10-929,-2-1-224,-2 2-1057,-8 3-1922,-9 3-1409,-12 0-1409</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2.805"/>
    </inkml:context>
    <inkml:brush xml:id="br0">
      <inkml:brushProperty name="width" value="0.025" units="cm"/>
      <inkml:brushProperty name="height" value="0.025" units="cm"/>
    </inkml:brush>
  </inkml:definitions>
  <inkml:trace contextRef="#ctx0" brushRef="#br0">1 59 4612,'0'0'20809,"10"-5"-18796,5-4-1579,0 2 0,1 0 1,0 0-1,0 2 0,0 0 0,1 1 0,0 0 0,28-2 1,-44 6-432,0 0 0,-1 0 0,1 0 1,0 0-1,0 1 0,0-1 1,-1 0-1,1 0 0,0 0 0,0 0 1,-1 1-1,1-1 0,0 0 0,0 1 1,-1-1-1,1 1 0,0-1 0,-1 1 1,1-1-1,-1 1 0,1-1 0,-1 1 1,1 0-1,-1-1 0,1 1 1,-1 0-1,1-1 0,-1 1 0,1 1 1,-1 0 22,0 0 0,0 0 0,1 0 1,-2 1-1,1-1 0,0 0 0,0 0 0,-1 0 1,1 0-1,-1 0 0,0 3 0,-2 2 69,-1 1 0,1-1 0,-1 0 0,-1 0 0,-5 8 0,-26 19 128,28-29-192,1 1 1,0 1-1,1-1 1,-1 1-1,1 0 1,-5 9-1,11-15-42,1-1-1,-1 1 1,0-1 0,1 1-1,-1-1 1,1 1 0,-1-1-1,1 0 1,-1 1 0,1-1-1,-1 0 1,1 1 0,-1-1-1,1 0 1,0 0 0,-1 0-1,1 1 1,-1-1 0,1 0 0,0 0-1,-1 0 1,1 0 0,-1 0-1,1 0 1,0 0 0,-1 0-1,1 0 1,0 0 0,0-1-1,29 2-750,-26-1 556,14-1-1833,1 0 0,33-7-1,6-5-6069</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2.557"/>
    </inkml:context>
    <inkml:brush xml:id="br0">
      <inkml:brushProperty name="width" value="0.025" units="cm"/>
      <inkml:brushProperty name="height" value="0.025" units="cm"/>
    </inkml:brush>
  </inkml:definitions>
  <inkml:trace contextRef="#ctx0" brushRef="#br0">1 88 2530,'0'0'27162,"50"0"-25785,-6-11-320,8-1-736,4-2-225,1 1-64,-6 1-64,-4 6-577,-11 1-512,-12 1-673,-11 3-1280,-10 0 95,-3-1-897,-14-4-1601</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2.901"/>
    </inkml:context>
    <inkml:brush xml:id="br0">
      <inkml:brushProperty name="width" value="0.025" units="cm"/>
      <inkml:brushProperty name="height" value="0.025" units="cm"/>
    </inkml:brush>
  </inkml:definitions>
  <inkml:trace contextRef="#ctx0" brushRef="#br0">250 0 16912,'0'0'12022,"-8"8"-11616,-32 32-79,-77 72 841,103-102-896,-35 34 312,46-42-581,1 1 1,0-1-1,0 1 1,1 0-1,-1 0 0,0 0 1,1 0-1,0 0 1,0 0-1,0 0 1,0 0-1,0 0 1,0 1-1,1-1 0,0 0 1,-1 0-1,2 4 1,-1-5-5,1 0 1,0 0 0,0 0 0,0 0-1,0 0 1,0-1 0,0 1 0,0 0-1,1-1 1,-1 1 0,1-1-1,-1 0 1,1 1 0,0-1 0,-1 0-1,1 0 1,0 0 0,0 0 0,0 0-1,0 0 1,0-1 0,0 1-1,0 0 1,0-1 0,0 0 0,2 1-1,58 5 121,-62-6-120,6 0 0,126 1-1191,-45-4-2732,-16-4-2393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28.250"/>
    </inkml:context>
    <inkml:brush xml:id="br0">
      <inkml:brushProperty name="width" value="0.025" units="cm"/>
      <inkml:brushProperty name="height" value="0.025" units="cm"/>
    </inkml:brush>
  </inkml:definitions>
  <inkml:trace contextRef="#ctx0" brushRef="#br0">118 81 2402,'0'0'17846,"4"-8"-14328,2-1-2417,7-14 67,-10-2 3178,-3 24-4297,-1 0 0,1 0 0,-1 0-1,0 0 1,1 0 0,-1 0 0,0 0 0,1 1 0,-1-1 0,0 0 0,0 0 0,0 1 0,0-1 0,0 1 0,0-1-1,0 1 1,0-1 0,0 1 0,0 0 0,0-1 0,0 1 0,0 0 0,0 0 0,0 0 0,-1 0 0,1 0 0,0 0 0,0 0-1,0 0 1,0 0 0,-2 1 0,-1-1 54,0 0-1,-1 0 1,1 1 0,0 0-1,-1 0 1,1 0-1,-7 3 1,5 1-103,0 0 0,0 0 0,1 0 0,0 1 0,0 0 0,0 0 0,1 0 0,0 1 0,0 0 0,0-1 0,1 1 0,0 1 0,0-1 0,1 0 0,0 1 0,1-1 0,-2 14 0,3-20 0,0-1 0,0 0 0,0 1 0,0-1 0,0 0 0,0 1 0,0-1 0,0 0 0,0 0 0,0 1 0,0-1 0,0 0 0,0 1 0,0-1 0,0 0 0,1 0 0,-1 1 0,0-1 0,0 0 0,0 0 0,0 1 0,1-1 0,-1 0 0,0 0 0,0 0 0,1 1 0,-1-1 0,0 0 0,0 0 0,1 0 0,-1 0 0,0 0 0,1 1 0,-1-1 0,0 0 0,0 0 0,1 0 0,-1 0 0,0 0 0,1 0 0,0 0 0,16-7 0,15-15 0,1-16 0,-28 30 0,2 0 0,-1 1 0,1 0 0,14-12 0,-21 19 0,1 0 0,-1 0 0,1 0 0,-1 0 0,0 0 0,1 0 0,-1 0 0,1 0 0,-1 0 0,1 1 0,-1-1 0,0 0 0,1 0 0,-1 0 0,1 0 0,-1 1 0,0-1 0,1 0 0,-1 0 0,0 1 0,1-1 0,-1 0 0,0 1 0,1-1 0,-1 0 0,0 1 0,0-1 0,1 1 0,-1-1 0,0 0 0,0 1 0,0-1 0,0 1 0,0-1 0,0 0 0,1 1 0,-1-1 0,0 1 0,0-1 0,0 1 0,-1 0 0,9 34 0,-1-8 0,-7-26 0,1 0 0,0 0 0,0 0 0,0 0 0,0 1 0,-1-1 0,1 0 0,1 0 0,-1-1 0,0 1 0,0 0 0,0 0 0,0 0 0,1-1 0,-1 1 0,0-1 0,0 1 0,1-1 0,-1 1 0,1-1 0,-1 0 0,0 0 0,1 0 0,-1 0 0,1 0 0,-1 0 0,0 0 0,1 0 0,-1 0 0,0 0 0,1-1 0,-1 1 0,0-1 0,1 1 0,-1-1 0,0 0 0,2 0 0,46-30 0,-48 30 0,5-3 1,-1-1-6,0 1 1,0-1-1,1 2 0,0-1 1,-1 0-1,1 1 1,1 0-1,-1 1 1,0-1-1,1 1 0,-1 0 1,10-1-1,-15 4-20,-1-1-1,1 1 0,0 0 0,-1-1 1,1 1-1,0-1 0,-1 1 0,1 0 1,0 0-1,-1-1 0,1 1 1,-1 0-1,0 0 0,1 0 0,-1 0 1,0-1-1,1 1 0,-1 0 0,0 0 1,0 0-1,0 0 0,0 0 1,0 0-1,0 0 0,0 0 0,0 0 1,0 0-1,0 38 152,-1-30-135,3-9 44,0-1-1,0 0 1,0 0 0,0 0 0,0 0-1,0 0 1,-1 0 0,1 0-1,0-1 1,-1 1 0,2-2-1,0 0-55,-1 0-29,0 1-1,0 0 0,0 0 0,0 0 1,1 0-1,-1 0 0,0 1 0,1-1 1,-1 1-1,1 0 0,0-1 1,-1 1-1,7-1 0,-9 4-573,1-1-1,0 1 0,-1 0 1,1 0-1,-1 0 1,0 0-1,0 0 1,1 0-1,-1 0 1,0 0-1,-1 0 0,1 2 1,0-1-823,0 12-4794</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3.866"/>
    </inkml:context>
    <inkml:brush xml:id="br0">
      <inkml:brushProperty name="width" value="0.025" units="cm"/>
      <inkml:brushProperty name="height" value="0.025" units="cm"/>
    </inkml:brush>
  </inkml:definitions>
  <inkml:trace contextRef="#ctx0" brushRef="#br0">153 125 5541,'0'0'7607,"10"-10"-3992,-2 3-2930,38-41 2680,-43 45-2661,-1 0-1,1-1 0,-1 1 0,0-1 0,-1 0 0,1 1 1,-1-1-1,1 0 0,0-7 0,-2 11-618,0-1 1,0 0-1,0 0 0,0 1 1,0-1-1,0 0 0,-1 1 0,1-1 1,0 0-1,0 1 0,-1-1 1,1 1-1,0-1 0,-1 0 0,1 1 1,-1-1-1,1 1 0,-1-1 1,1 1-1,-1-1 0,1 1 1,-1 0-1,0-1 0,1 1 0,-1-1 1,1 1-1,-1 0 0,0 0 1,1-1-1,-1 1 0,0 0 1,1 0-1,-1 0 0,0 0 0,0 0 1,1 0-1,-1 0 0,0 0 1,1 0-1,-1 0 0,0 0 1,-1 1-1,-33 7 75,25-3-159,0 1 1,1 0-1,-1 1 1,1 0-1,0 0 1,1 1 0,-1 0-1,2 0 1,-1 1-1,1 0 1,1 1-1,-1-1 1,2 1 0,-1 0-1,1 1 1,-4 12-1,9-22 1,1-1-1,-1 1 1,0-1 0,0 1-1,0 0 1,0-1-1,1 1 1,-1-1-1,0 0 1,1 1-1,-1-1 1,0 1 0,1-1-1,-1 1 1,0-1-1,1 0 1,-1 1-1,1-1 1,-1 0-1,1 1 1,-1-1 0,1 0-1,-1 0 1,1 1-1,-1-1 1,1 0-1,-1 0 1,1 0 0,-1 0-1,1 0 1,-1 0-1,1 0 1,0 0-1,-1 0 1,1 0-1,-1 0 1,1 0 0,-1 0-1,1 0 1,-1-1-1,1 1 1,-1 0-1,2-1 1,26-6 180,-16 2-164,-1-1 0,0-1-1,-1 0 1,1-1 0,14-13-1,36-25-678,-62 81-407,-19 59 1447,-9 131 0,28-218-326,1 5 106,-1 0 1,0-1-1,-2 1 0,1-1 0,-5 12 0,7-21-144,-1-1-1,1 0 0,-1 1 1,1-1-1,-1 1 0,0-1 1,0 0-1,0 1 0,0-1 1,0 0-1,0 0 0,0 0 1,0 0-1,0 0 0,-1 0 1,1 0-1,0 0 0,-1 0 1,1-1-1,-1 1 0,1 0 1,-1-1-1,1 0 0,-1 1 1,1-1-1,-1 0 0,1 1 1,-1-1-1,1 0 0,-1 0 1,0 0-1,1-1 0,-1 1 1,1 0-1,-1-1 0,1 1 1,-1 0-1,1-1 0,-1 0 1,1 1-1,-1-1 0,1 0 1,0 0-1,0 0 0,-1 0 1,-1-2-1,-7-4-14,0-1 0,1 0 0,0-1 0,1 0 0,-1 0 0,-6-11 0,10 13 0,1 1 0,-1-1 0,1 0 0,1 0 0,-1 0 0,1-1 0,1 1 0,-1-1 0,1 0 0,-2-13 0,5 19-7,-1 1-1,0-1 1,1 0-1,-1 0 1,1 0-1,0 0 1,-1 0-1,1 1 1,0-1-1,0 0 1,0 1-1,0-1 1,0 0-1,1 1 1,-1-1-1,0 1 1,1 0-1,-1 0 1,1-1-1,2 0 1,41-23-856,-27 17 121,80-45-8840,-46 25 971</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4.208"/>
    </inkml:context>
    <inkml:brush xml:id="br0">
      <inkml:brushProperty name="width" value="0.025" units="cm"/>
      <inkml:brushProperty name="height" value="0.025" units="cm"/>
    </inkml:brush>
  </inkml:definitions>
  <inkml:trace contextRef="#ctx0" brushRef="#br0">31 135 18866,'0'0'13116,"10"-1"-12614,-2 0-474,1 0 0,-1 0 1,0-1-1,0 0 0,1-1 0,-1 0 0,15-8 1,-19 9-27,0 0 1,-1-1 0,1 1 0,0-1 0,-1 0 0,0 0 0,0-1 0,0 1-1,0-1 1,0 1 0,-1-1 0,1 0 0,-1 0 0,0 0 0,0 0 0,0 0-1,-1 0 1,0-1 0,2-7 0,-3 11-3,1 0 0,-1 0 0,0 1 0,1-1 0,-1 0 0,0 0 0,0 0 0,0 0 0,0 0 0,0 0 0,0 0 0,0 0 0,0 0 0,0 0 0,0 0 0,0 0 0,0 0 0,-1 0 0,1 1 0,0-1 0,-1 0 0,1 0 0,-1 0 0,1 0 0,-1 0 0,0 1 0,1-1 0,-1 0 0,1 1 0,-1-1 0,0 0 0,0 1 0,1-1 0,-1 1 0,0-1 0,0 1 0,0-1 0,0 1 0,0 0 0,0-1 0,0 1 0,1 0 0,-1 0 0,0 0 0,0 0 0,-1 0 0,-2 0 0,1 1 0,-1 0 0,1 0 0,0 0 0,0 0 0,0 1 0,-1 0 0,1-1 0,1 1 0,-1 0 0,0 0 0,-3 4 0,-5 5 0,0 0 0,0 1 0,1 0 0,1 1 0,0 0 0,1 0 0,0 1 0,1 0 0,1 1 0,0-1 0,1 1 0,-6 28 0,11-42-18,0 1-1,0-1 1,0 0-1,0 1 1,0-1 0,0 0-1,0 1 1,0-1-1,0 0 1,1 1-1,-1-1 1,0 0 0,1 0-1,-1 1 1,1-1-1,0 0 1,-1 0 0,1 0-1,0 0 1,0 0-1,-1 0 1,1 0-1,0 0 1,0 0 0,2 1-1,-1-1-85,1 0 0,-1 0 0,1 0 0,-1 0 0,1-1-1,0 1 1,-1-1 0,1 0 0,-1 0 0,1 0 0,0 0 0,3-1 0,3 0-587,1-1 0,0 0 0,-1-1 1,0 0-1,1-1 0,10-6 0,12-11-7834,1-3-6679</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4.680"/>
    </inkml:context>
    <inkml:brush xml:id="br0">
      <inkml:brushProperty name="width" value="0.025" units="cm"/>
      <inkml:brushProperty name="height" value="0.025" units="cm"/>
    </inkml:brush>
  </inkml:definitions>
  <inkml:trace contextRef="#ctx0" brushRef="#br0">122 0 20916,'0'0'3117,"-10"2"-175,10-2-2883,-12 1 568,1 1-1,0 0 1,0 1 0,-18 7 0,27-10-599,0 1 0,0 0 0,0 0 0,0 0 0,0 0 1,0 0-1,0 0 0,0 1 0,1-1 0,-1 1 0,0-1 0,1 1 0,-1-1 1,1 1-1,0 0 0,-1 0 0,1 0 0,0 0 0,0 0 0,0 0 0,0 0 0,1 0 1,-1 0-1,0 0 0,1 0 0,0 1 0,-1-1 0,1 0 0,0 0 0,0 0 0,0 1 1,1-1-1,-1 0 0,0 0 0,1 0 0,1 4 0,-1-5-13,-1 0 0,1 0 0,0-1 0,0 1-1,0 0 1,0 0 0,0-1 0,0 1 0,0-1 0,0 1-1,0-1 1,0 1 0,0-1 0,0 0 0,1 0 0,-1 1 0,0-1-1,0 0 1,0 0 0,0 0 0,2-1 0,29 0 365,-28 1-307,13-3-18,0-1 0,0 0 0,0-2 0,-1 0 0,0 0 0,0-2 0,16-9 0,46-20 28,-78 37-82,1 0 0,-1 0 1,0-1-1,1 1 1,-1 0-1,0 0 0,1 0 1,-1 0-1,1 0 0,-1 0 1,0 0-1,1 0 0,-1 0 1,1 0-1,-1 0 0,0 0 1,1 0-1,-1 0 0,1 0 1,-1 0-1,0 0 1,1 1-1,-1-1 0,0 0 1,1 0-1,-1 0 0,0 1 1,1-1-1,-1 0 0,0 0 1,1 1-1,-1-1 0,0 0 1,0 1-1,1-1 0,-1 0 1,0 1-1,0-1 1,0 1-1,0-1 0,1 0 1,-1 1-1,0-1 0,0 0 1,0 1-1,0-1 0,0 1 1,0-1-1,0 0 0,0 1 1,0-1-1,0 1 0,0-1 1,0 0-1,0 1 1,-1 0-1,-6 33 132,3-15-87,5-18-46,0 0 0,1 0 0,-1-1 0,0 1 0,1-1 0,-1 1 0,0-1 0,1 1 0,-1-1 0,0 0 0,1 0 0,-1 0 0,1 0 0,-1 0 0,1 0 0,-1 0 0,0 0 0,1 0 0,-1-1 0,3 0 0,-4 1 0,17-4 0,-1 0 0,0-1 0,21-9 0,-24 8 0,-1 1 0,1 1 0,-1 0 0,1 1 0,0 0 0,25-2 0,-37 5 0,0 0 0,-1 0 0,1 0 0,0 0 0,0 0 0,-1 0 0,1 1 0,0-1 0,-1 0 0,1 0 0,0 0 0,-1 1 0,1-1 0,0 0 0,-1 1 0,1-1 0,0 1 0,-1-1 0,1 1 0,-1-1 0,1 1 0,-1-1 0,1 1 0,-1-1 0,0 1 0,1 0 0,-1-1 0,0 1 0,1 0 0,-1-1 0,0 1 0,0 0 0,1-1 0,-1 1 0,0 0 0,0 0 0,0-1 0,0 1 0,0 0 0,0-1 0,0 1 0,0 0 0,-1 0 0,1-1 0,0 1 0,0 0 0,-1 0 0,1 0 0,-1 0 0,1 0 0,0-1 0,0 1 0,0 0 0,-1 0 0,1 0 0,0-1 0,0 1 0,0 0 0,0 0 0,1 0 0,-1-1 0,0 1 0,0 0 0,0 0 0,1 0 0,-1-1 0,0 1 0,1 0 0,-1 0 0,0-1 0,1 1 0,-1 0 0,1-1 0,-1 1 0,1 0 0,0-1 0,-1 1 0,1-1 0,0 1 0,-1-1 0,1 1 0,0-1 0,-1 0 0,1 1 0,0-1 0,0 0 0,-1 0 0,1 1 0,0-1 0,0 0 0,0 0 0,0 0 0,-1 0 0,1 0 0,2 0 0,11-1-31,1-1 0,-1 0-1,1-1 1,16-6 0,-17 5-69,1 0 0,-1 1 0,0 1-1,19-1 1,-32 3 70,-1 0 0,1 1-1,0-1 1,-1 0-1,1 1 1,-1-1 0,1 1-1,-1-1 1,0 0-1,1 1 1,-1-1 0,1 1-1,-1-1 1,0 1 0,1 0-1,-1-1 1,0 1-1,0-1 1,0 1 0,1-1-1,-1 1 1,0 0-1,0-1 1,0 1 0,0 0-1,0-1 1,0 1 0,0-1-1,0 1 1,0 0-1,0-1 1,0 1 0,-1-1-1,1 1 1,0 0-1,-1 0 1,-9 23-3837,5-22-1856</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5.269"/>
    </inkml:context>
    <inkml:brush xml:id="br0">
      <inkml:brushProperty name="width" value="0.025" units="cm"/>
      <inkml:brushProperty name="height" value="0.025" units="cm"/>
    </inkml:brush>
  </inkml:definitions>
  <inkml:trace contextRef="#ctx0" brushRef="#br0">1 127 6758,'0'0'19411,"10"-1"-18194,3 0-884,0 0 1,0-1-1,-1-1 0,1 0 1,17-7-1,-26 9-215,-1 0 0,1 0 0,-1-1 0,1 0 0,-1 0 0,1 0 0,-1 0 0,0 0-1,0 0 1,0-1 0,0 0 0,0 1 0,-1-1 0,1 0 0,-1 0 0,0-1 0,0 1 0,0 0 0,0-1 0,0 1-1,-1-1 1,0 0 0,0 0 0,0 1 0,1-9 0,-2 12-113,0-1 0,0 1-1,0-1 1,0 1 0,0-1 0,0 1-1,0-1 1,0 1 0,0-1-1,0 1 1,0 0 0,-1-1 0,1 1-1,0-1 1,0 1 0,0-1 0,-1 1-1,1 0 1,0-1 0,-1 1 0,1 0-1,0-1 1,-1 1 0,1 0 0,0-1-1,-1 1 1,1 0 0,-1 0 0,1 0-1,0-1 1,-1 1 0,1 0 0,-1 0-1,1 0 1,-2 0 0,-20 5 90,-18 20-46,35-20-49,0 1 0,1-1 0,-1 1 0,2 0 0,-1 0 0,0 0 0,1 0 0,0 1 0,1-1 0,0 1 0,0 0 0,0 0 0,1 0 0,-1-1 0,2 2 0,-1-1 0,1 9 0,1-15 2,-1 0-1,1 1 1,0-1 0,-1 0-1,1 0 1,0 1-1,0-1 1,0 0 0,0 0-1,0 0 1,0 0 0,0 0-1,0 0 1,0-1 0,0 1-1,1 0 1,-1 0-1,0-1 1,1 1 0,-1-1-1,0 1 1,1-1 0,-1 0-1,0 1 1,1-1 0,-1 0-1,1 0 1,-1 0-1,1 0 1,1 0 0,48-5-256,-40 1-349,0 0 1,-1 0-1,1 0 0,-1-2 1,0 1-1,-1-1 0,1-1 1,9-8-1,-7 4-1791,0 0 0,0-2-1,-1 1 1,-1-1 0,10-15 0,6-16-7338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5.797"/>
    </inkml:context>
    <inkml:brush xml:id="br0">
      <inkml:brushProperty name="width" value="0.025" units="cm"/>
      <inkml:brushProperty name="height" value="0.025" units="cm"/>
    </inkml:brush>
  </inkml:definitions>
  <inkml:trace contextRef="#ctx0" brushRef="#br0">149 1 15150,'0'0'3694,"-11"7"-394,-5 5-1823,1 1 1,0 0-1,-21 24 1,30-29-1055,0-1 1,0 1 0,1 0-1,-1 1 1,2-1 0,-1 1-1,1 0 1,1 0-1,0 0 1,-5 19 0,8-26-423,0-1 1,0 0-1,1 0 0,-1 0 1,0 0-1,0 0 1,0 0-1,1 0 1,-1 0-1,1 0 1,-1 0-1,1 0 1,-1 0-1,1 0 1,-1 0-1,1 0 1,0 0-1,-1-1 0,1 1 1,0 0-1,0 0 1,0-1-1,0 1 1,0-1-1,0 1 1,0-1-1,0 1 1,0-1-1,0 1 1,0-1-1,0 0 1,0 1-1,0-1 0,0 0 1,0 0-1,0 0 1,0 0-1,0 0 1,0 0-1,0 0 1,1-1-1,-1 1 1,1-1-1,66-10-6,-40 5-1,-25 5 6,-1 1 0,1-1 0,0 1 0,-1 0 0,1 0 0,0 0 0,-1 1 0,1-1 0,0 0 0,-1 1 0,1 0 0,-1 0 0,1 0 0,-1 0 0,0 0 0,1 0 0,-1 0 0,0 1 0,0 0 0,1-1 0,2 4 0,-3-2 0,0 1 0,0 0 0,-1 0 0,1-1 0,-1 1 0,0 0 0,0 1 0,0-1 0,0 0 0,-1 0 0,1 0 0,-1 0 0,-1 5 0,0 10 0,1-14 0,-1 1 0,1-1 0,0 1 0,0-1 0,1 0 0,1 7 0,-1-12 0,0 0 0,1 0 0,-1 0 0,0 0 0,1 0 0,-1 0 0,0 0 0,0-1 0,1 1 0,-1 0 0,0-1 0,0 1 0,1-1 0,-1 0 0,0 1 0,0-1 0,0 0 0,0 1 0,0-1 0,0 0 0,1-1 0,10-11 0,0 0 0,-1-1 0,-1 0 0,0-1 0,-1 0 0,9-19 0,-18 33 0,2 31 0,-2-29 0,0 1 0,1-1 0,-1 1 0,0 0 0,1-1 0,-1 1 0,1-1 0,0 1 0,-1-1 0,1 1 0,0-1 0,0 0 0,0 1 0,0-1 0,0 0 0,0 0 0,0 1 0,3 1 0,1-3 0,-1 1 0,1-1 0,-1 0 0,1 0 0,0 0 0,-1-1 0,1 1 0,-1-1 0,1 0 0,-1 0 0,0-1 0,1 0 0,-1 1 0,0-1 0,0-1 0,0 1 0,0 0 0,-1-1 0,1 0 0,5-5 0,1-1 0,-1-1 0,0 0 0,0-1 0,-1 0 0,12-20 0,-61 111 36,37-70-62,0 0 1,0 0-1,1 0 0,0 0 0,1 0 1,-1 18-1,3-28-116,0-1 0,0 1 0,0 0 0,0 0 0,0 0 0,0 0 0,0-1 0,1 1-1,-1 0 1,0 0 0,0 0 0,0 0 0,0 0 0,1-1 0,-1 1 0,0 0 0,0 0 0,0 0 0,0 0 0,1 0 0,-1 0 0,0 0 0,0 0 0,0 0 0,1 0 0,-1 0 0,0 0 0,0 0 0,0 0-1,1 0 1,-1 0 0,0 0 0,0 0 0,0 0 0,1 0 0,-1 0 0,0 0 0,0 0 0,0 1 0,1-1 0,-1 0 0,0 0 0,0 0 0,0 0 0,0 0 0,0 0 0,1 1 0,-1-1 0,0 0 0,0 0 0,0 0-1,0 0 1,0 1 0,0-1 0,0 0 0,0 0 0,0 0 0,0 1 0,1-1 0,-1 0 0,0 0 0,0 0 0,0 1 0,0-1 0,10-14-6042,0-8-4744</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6.141"/>
    </inkml:context>
    <inkml:brush xml:id="br0">
      <inkml:brushProperty name="width" value="0.025" units="cm"/>
      <inkml:brushProperty name="height" value="0.025" units="cm"/>
    </inkml:brush>
  </inkml:definitions>
  <inkml:trace contextRef="#ctx0" brushRef="#br0">1 1 11659,'0'0'10154,"13"46"-10154,5-32-1634,4-5-1985,7-3-5734</inkml:trace>
  <inkml:trace contextRef="#ctx0" brushRef="#br0" timeOffset="1">221 84 14542,'0'0'14211,"-10"7"-13112,-3 2-788,-61 46 1321,68-50-1534,-1 1-1,1 0 0,0 0 0,0 0 0,1 1 0,0-1 1,0 1-1,1 1 0,-4 7 0,7-14-96,1 0 0,0 0 0,0 1 1,-1-1-1,1 0 0,0 0 0,0 0 0,0 0 0,0 0 1,1 1-1,-1-1 0,0 0 0,0 0 0,1 0 0,-1 0 0,1 0 1,-1 0-1,1 0 0,-1 0 0,1 0 0,0 0 0,-1 0 0,1 0 1,0 0-1,0 0 0,-1-1 0,1 1 0,0 0 0,0-1 1,0 1-1,0 0 0,0-1 0,0 1 0,0-1 0,0 0 0,1 1 1,-1-1-1,0 0 0,0 1 0,0-1 0,0 0 0,0 0 1,2 0-1,63 3-125,-51-4-17,5 2-293,5 0-1754,0-2 0,0 0-1,30-6 1,-1-9-5932</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6.844"/>
    </inkml:context>
    <inkml:brush xml:id="br0">
      <inkml:brushProperty name="width" value="0.025" units="cm"/>
      <inkml:brushProperty name="height" value="0.025" units="cm"/>
    </inkml:brush>
  </inkml:definitions>
  <inkml:trace contextRef="#ctx0" brushRef="#br0">1 0 5189,'0'0'24001,"0"13"-22752,5 108 518,-5-120-1758,0 1 0,1-1-1,-1 1 1,1-1-1,-1 1 1,1-1-1,-1 1 1,1-1-1,0 1 1,0-1-1,0 0 1,0 1-1,0-1 1,0 0-1,0 0 1,0 0-1,1 0 1,-1 0-1,0 0 1,1 0-1,-1 0 1,1-1-1,-1 1 1,1 0 0,-1-1-1,1 1 1,-1-1-1,1 0 1,-1 1-1,1-1 1,0 0-1,-1 0 1,1 0-1,-1 0 1,1 0-1,0-1 1,-1 1-1,3-1 1,5 0 29,0 0 0,0-1 0,-1 0 0,1-1 0,15-5 0,-4-4-38,0 0 0,0-1 0,27-24 0,-5 4 0,-42 33 0,0 0 0,0 0 0,0-1 0,0 1 0,0 0 0,1 0 0,-1 0 0,0 0 0,0 0 0,0-1 0,1 1 0,-1 0 0,0 0 0,0 0 0,0 0 0,1 0 0,-1 0 0,0 0 0,0 0 0,0 0 0,1 0 0,-1 0 0,0 0 0,0 0 0,0 0 0,1 0 0,-1 0 0,0 0 0,0 0 0,1 0 0,-1 0 0,0 0 0,0 0 0,0 0 0,1 0 0,-1 0 0,0 0 0,0 1 0,0-1 0,0 0 0,1 0 0,-1 0 0,0 0 0,0 1 0,0-1 0,0 0 0,0 0 0,1 0 0,-1 1 0,0 15 0,-7 20 0,5-29 0,0 0 0,0 0 0,1 0 0,-1 0 0,2 0 0,-1 0 0,1 10 0,0-16 0,0 0 0,1-1 0,-1 1 0,0 0 0,0 0 0,1 0 0,-1-1 0,0 1 0,1 0 0,-1-1 0,1 1 0,-1 0 0,1-1 0,-1 1 0,1 0 0,0-1 0,-1 1 0,1-1 0,0 1 0,-1-1 0,1 1 0,0-1 0,0 0 0,0 1 0,1-1 0,0 1 0,1-1 0,0 0 0,0 0 0,0-1 0,0 1 0,0 0 0,0-1 0,-1 0 0,1 1 0,0-1 0,4-2 0,6-4 0,-1 0 0,1 0 0,-1-1 0,-1-1 0,16-13 0,38-27 0,-65 49 0,0 0 0,1-1 0,-1 1 0,0 0 0,1 0 0,-1 0 0,0 0 0,0-1 0,1 1 0,-1 0 0,0 0 0,1 0 0,-1 0 0,0 0 0,1 0 0,-1 0 0,0 0 0,1 0 0,-1 0 0,0 0 0,1 0 0,-1 0 0,0 0 0,1 0 0,-1 1 0,0-1 0,1 0 0,-1 0 0,0 0 0,1 0 0,-1 1 0,0-1 0,0 0 0,1 0 0,-1 1 0,0-1 0,0 0 0,0 0 0,1 1 0,-1-1 0,0 0 0,0 1 0,0-1 0,0 0 0,0 0 0,1 1 0,1 25 0,-10 25 0,7-29-1203,1-22 1103,0 0 0,0 1 0,1-1 0,-1 0 0,0 1 0,0-1 1,1 0-1,-1 1 0,0-1 0,0 0 0,1 0 0,-1 0 0,0 1 0,1-1 0,-1 0 1,0 0-1,1 0 0,-1 0 0,1 0 0,-1 1 0,0-1 0,1 0 0,-1 0 0,0 0 1,1 0-1,-1 0 0,1 0 0,-1 0 0,1-1 0,2 0-670,0 0 0,0 0 0,0 0 0,0-1 0,0 1 0,0-1 1,-1 0-1,1 0 0,3-3 0,16-15-7286</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7.190"/>
    </inkml:context>
    <inkml:brush xml:id="br0">
      <inkml:brushProperty name="width" value="0.025" units="cm"/>
      <inkml:brushProperty name="height" value="0.025" units="cm"/>
    </inkml:brush>
  </inkml:definitions>
  <inkml:trace contextRef="#ctx0" brushRef="#br0">59 70 15150,'0'0'7570,"0"9"-5616,0-7-1895,0 0 49,0-1 1,-1 0 0,1 1-1,0-1 1,0 1-1,0-1 1,0 1 0,0-1-1,1 1 1,-1-1 0,0 0-1,1 1 1,-1-1 0,0 1-1,1-1 1,0 0 0,-1 1-1,1-1 1,0 0 0,0 0-1,0 0 1,0 0 0,0 1-1,0-1 1,0 0 0,0-1-1,0 1 1,0 0 0,0 0-1,1 0 1,-1-1 0,0 1-1,1-1 1,-1 1 0,0-1-1,1 1 1,-1-1 0,1 0-1,-1 1 1,1-1 0,-1 0-1,0 0 1,1 0 0,-1-1-1,1 1 1,-1 0 0,3-1-1,2 0 38,0 0-1,1-1 1,-1 1-1,0-2 1,0 1-1,-1 0 1,1-1-1,0 0 1,-1-1-1,0 1 1,8-7-1,-10 8-105,-1 0-1,0 0 1,1 0 0,-1 0 0,0 0-1,0 0 1,0-1 0,-1 1 0,1-1-1,-1 1 1,1-1 0,-1 0 0,0 0-1,0 1 1,0-1 0,0 0 0,0 0-1,-1 0 1,1 0 0,-1 0 0,0 0-1,0 0 1,0 0 0,0 0 0,-1 0-1,0-4 1,0 6-40,0 0 0,0 0 0,0 0 0,0 0 0,0 0 0,0 0 0,0 1 0,0-1 0,0 0 0,0 1 0,0-1 0,-1 1 0,1-1 0,0 1 0,0 0 0,-1-1 0,1 1 0,0 0 0,0 0 0,-1 0 0,1 0 0,0 0 0,-1 0 0,1 0 0,0 1 0,0-1 0,-2 1 0,-36 11 0,23-1 0,0 0 0,1 2 0,0 0 0,1 0 0,0 1 0,-18 26 0,31-39 3,0 0 1,0 1-1,-1 0 1,1-1-1,0 1 1,0 0-1,1-1 0,-1 1 1,0 0-1,1 0 1,-1 0-1,1 0 1,-1 0-1,1-1 0,0 1 1,0 0-1,0 2 1,0-3 0,1 0-1,-1 0 1,1 0 0,-1 0 0,1 0 0,-1 0-1,1 0 1,0 0 0,-1-1 0,1 1 0,0 0-1,0-1 1,0 1 0,-1 0 0,1-1 0,0 1-1,0-1 1,0 1 0,0-1 0,0 0 0,0 1-1,2-1 1,8 2-71,-1 0 1,1-2-1,0 1 0,21-3 0,-11 2-383,23-1-3258,-1-3-3480,-6-3-3350</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7.637"/>
    </inkml:context>
    <inkml:brush xml:id="br0">
      <inkml:brushProperty name="width" value="0.025" units="cm"/>
      <inkml:brushProperty name="height" value="0.025" units="cm"/>
    </inkml:brush>
  </inkml:definitions>
  <inkml:trace contextRef="#ctx0" brushRef="#br0">194 26 7719,'0'0'20772,"-10"-6"-19523,3 2-1066,5 2-154,0 1 0,0-1 0,-1 1 0,1-1 0,0 1-1,-1 0 1,1 0 0,-1 0 0,0 0 0,1 0 0,-1 1 0,1-1 0,-1 1 0,0-1-1,0 1 1,1 0 0,-1 0 0,0 0 0,1 1 0,-1-1 0,0 1 0,1-1 0,-1 1 0,0 0-1,-2 1 1,-9 7 251,0 1 0,0 0-1,-13 13 1,24-20-223,-1 1 0,1-1 1,0 0-1,0 1 0,0 0 1,0 0-1,1 0 0,-1 0 1,1 0-1,0 0 0,1 0 0,-1 1 1,1-1-1,0 1 0,0-1 1,-1 8-1,3-11-57,-1 0 0,1 1 0,0-1 0,0 0 0,0 0 0,0 0 0,0 0 0,0 1 0,0-2 0,0 1 0,0 0 0,1 0 0,-1 0 0,0 0 0,0-1 0,1 1 0,-1-1 0,1 1 0,-1-1 0,1 1 0,-1-1 0,0 0 0,1 0 0,-1 0 0,1 0 0,-1 0 0,1 0 0,-1 0 0,3 0 0,51-5 0,-35-1 0,-1-1 0,0-1 0,-1-1 0,1-1 0,-2 0 0,1-2 0,-2 0 0,29-26 0,-45 38-1,1 0 0,-1-1-1,0 1 1,0-1 0,1 1 0,-1 0-1,0-1 1,1 1 0,-1 0 0,1-1-1,-1 1 1,0 0 0,1 0 0,-1-1-1,1 1 1,-1 0 0,0 0 0,1 0 0,-1 0-1,1 0 1,-1 0 0,1-1 0,-1 1-1,1 0 1,-1 0 0,1 0 0,-1 0-1,1 1 1,-1-1 0,0 0 0,1 0-1,-1 0 1,1 0 0,0 1 0,0 16-90,-13 27-1,12-42 110,-1-1-14,0 0 0,1 0 0,0-1 1,-1 1-1,1 0 0,0 0 0,-1 0 1,1 0-1,0 0 0,0 0 0,0 0 1,-1 0-1,1 0 0,0 0 0,1 0 1,-1 0-1,0 0 0,0 0 0,0 0 0,0 0 1,1 0-1,-1-1 0,1 1 0,-1 0 1,0 0-1,1 0 0,-1 0 0,1 0 1,0-1-1,-1 1 0,1 0 0,0-1 0,-1 1 1,2 0-1,1 0 2,1 0 0,-1-1 0,0 0 0,1 1 0,-1-1 0,1-1 0,-1 1 0,0 0 0,6-2 0,10-3-6,0 0 0,0-2 0,27-13 0,-33 14 0,1-1 0,0 1 0,1 1 0,-1 1 0,1 0 0,0 1 0,21-2 0,-36 5 0,1 0 0,-1 1 0,1-1 0,-1 0 0,0 0 0,1 1 0,-1-1 0,1 0 0,-1 1 0,1-1 0,-1 0 0,0 1 0,1-1 0,-1 1 0,0-1 0,1 0 0,-1 1 0,0-1 0,0 1 0,1-1 0,-1 1 0,0-1 0,0 1 0,0-1 0,0 1 0,0-1 0,1 1 0,-1-1 0,0 1 0,0 0 0,-1-1 0,1 1 0,0-1 0,0 1 0,0-1 0,0 1 0,0-1 0,-1 2 0,-6 29 0,3-20 0,5-10-40,-1-1-1,0 1 1,0-1-1,1 1 1,-1-1-1,0 1 1,1-1-1,-1 1 1,1-1 0,-1 0-1,0 1 1,1-1-1,-1 0 1,1 1-1,-1-1 1,1 0-1,-1 0 1,1 1 0,-1-1-1,1 0 1,-1 0-1,1 0 1,-1 0-1,1 0 1,0 0-1,-1 0 1,1 0 0,-1 0-1,1 0 1,-1 0-1,1 0 1,-1 0-1,1 0 1,0 0-1,-1-1 1,1 1-1,0 0 1,-1 0-388,24-7-4371,6-10-3011</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8.750"/>
    </inkml:context>
    <inkml:brush xml:id="br0">
      <inkml:brushProperty name="width" value="0.025" units="cm"/>
      <inkml:brushProperty name="height" value="0.025" units="cm"/>
    </inkml:brush>
  </inkml:definitions>
  <inkml:trace contextRef="#ctx0" brushRef="#br0">78 263 4004,'0'0'24727,"-7"-3"-24380,5 2-341,0 1-1,0-1 0,-1 1 1,1-1-1,-1 1 0,1 0 1,0 0-1,-1 0 0,1 1 1,0-1-1,-1 0 0,1 1 1,0-1-1,0 1 0,-1 0 1,1 0-1,0 0 0,0 0 1,0 0-1,0 1 0,0-1 1,0 0-1,0 1 0,1 0 1,-1-1-1,0 1 0,1 0 1,-1 0-1,1 0 0,0 0 1,0 0-1,0 0 0,0 0 1,0 0-1,0 0 0,0 1 1,1-1-1,-1 0 0,1 1 1,-1-1-1,1 0 0,0 1 1,1 4-1,-1-7 10,0 1 1,0 0-1,0 0 0,1-1 0,-1 1 0,0 0 1,1-1-1,-1 1 0,0 0 0,1-1 1,-1 1-1,1-1 0,-1 1 0,1 0 0,0-1 1,-1 1-1,1-1 0,-1 0 0,1 1 1,0-1-1,-1 0 0,1 1 0,0-1 1,0 0-1,-1 1 0,1-1 0,0 0 0,0 0 1,-1 0-1,1 0 0,0 0 0,0 0 1,-1 0-1,1 0 0,0 0 0,0 0 1,-1-1-1,1 1 0,0 0 0,0 0 0,-1-1 1,1 1-1,0-1 0,36-11 708,-16 1-595,-2-1 0,0 0 0,0-2 0,-1 0-1,-1-1 1,24-26 0,-29 28-95,0-1 1,-1-1-1,0 0 1,-2 0-1,1-1 1,-2 0-1,0-1 1,8-28-1,-15 43-21,0 0 1,-1 1-1,1-1 0,-1 0 0,1 1 1,-1-1-1,0 0 0,0 0 0,0 0 0,0 1 1,0-1-1,0 0 0,0 0 0,-1 0 1,0-2-1,1 4-11,-1 0 0,1 0-1,-1 0 1,0-1 0,1 1 0,-1 0 0,1 0 0,-1 0 0,1 0 0,-1 0 0,1 0-1,-1 0 1,1 0 0,-1 0 0,0 1 0,1-1 0,-1 0 0,1 0 0,-1 0 0,1 1-1,-1-1 1,1 0 0,0 0 0,-1 1 0,1-1 0,-1 1 0,1-1 0,-1 0 0,1 1-1,-1 0 1,-38 42 70,35-37-33,-23 41 495,32-61-533,2-8 0,-17 39 0,0 6 0,1 1 0,1 0 0,1 0 0,1 0 0,-2 26 0,-7 130 0,3-25 0,11-147 0,-3 16 0,1-22 0,-2-14 0,5 12 0,-8-29 0,1 0 0,1-1 0,1 1 0,2-1 0,1-37 0,2 66 0,0 0 0,1 1 0,-1-1 0,1 0 0,-1 1 0,1-1 0,-1 0 0,1 1 0,-1-1 0,1 0 0,0 1 0,-1-1 0,1 1 0,0-1 0,0 1 0,-1-1 0,1 1 0,0 0 0,0-1 0,0 1 0,-1 0 0,1 0 0,2-1 0,25-4 0,-20 4 0,110-25-1170,-103 21 169,0-1 0,0 0 1,15-9-1,7-10-8976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37.668"/>
    </inkml:context>
    <inkml:brush xml:id="br0">
      <inkml:brushProperty name="width" value="0.025" units="cm"/>
      <inkml:brushProperty name="height" value="0.025" units="cm"/>
    </inkml:brush>
  </inkml:definitions>
  <inkml:trace contextRef="#ctx0" brushRef="#br0">0 0 6854,'0'0'20617,"11"7"-19421,16 12-513,0 1 1,-2 0-1,0 2 0,-1 1 1,24 31-1,-40-41-727,-7-11-24,1 1 1,-1 0-1,0-1 1,1 1-1,0-1 0,-1 0 1,1 1-1,0-1 1,0 0-1,0 0 1,1 0-1,-1-1 1,0 1-1,1 0 1,-1-1-1,1 0 0,-1 1 1,1-1-1,0 0 1,4 1-1,-6-3-214,0 1-1,0-1 1,0 1 0,-1-1-1,1 1 1,0-1 0,0 1-1,0-1 1,0 0-1,0 0 1,-1 1 0,1-1-1,0 0 1,-1 0-1,1 0 1,0 0 0,-1 0-1,1 0 1,-1 0-1,0 0 1,1 0 0,-1 0-1,0 0 1,1-2-1,5-29-6200,-4 8 733</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0.104"/>
    </inkml:context>
    <inkml:brush xml:id="br0">
      <inkml:brushProperty name="width" value="0.025" units="cm"/>
      <inkml:brushProperty name="height" value="0.025" units="cm"/>
    </inkml:brush>
  </inkml:definitions>
  <inkml:trace contextRef="#ctx0" brushRef="#br0">111 1 15567,'0'0'10490,"1"10"-9444,-3 159 614,4-168-1590,0 1 1,1-1-1,-1 0 0,0-1 1,0 1-1,0 0 0,1 0 0,-1-1 1,0 0-1,1 1 0,-1-1 0,0 0 1,1 0-1,3-1 0,21 5-83,-24-3 13,0 1 0,0 0-1,0 0 1,-1 0 0,1 0-1,-1 0 1,1 1 0,-1-1-1,0 1 1,0-1 0,0 1-1,0 0 1,0 0-1,-1 0 1,0 0 0,1 0-1,-1 0 1,0 0 0,0 1-1,-1-1 1,1 0 0,-1 1-1,1-1 1,-1 0 0,0 1-1,0-1 1,-1 0 0,1 1-1,-2 4 1,2-4 95,-1-1 1,0 1-1,0-1 0,0 1 0,0-1 1,-1 1-1,0-1 0,1 0 1,-1 0-1,0 1 0,0-1 0,-1-1 1,1 1-1,-1 0 0,1-1 1,-1 1-1,0-1 0,0 0 0,0 0 1,0 0-1,0 0 0,-1 0 1,1-1-1,0 1 0,-1-1 0,-6 1 1,2-1-64,0-1 0,0 0 1,0 0-1,0-1 1,0 0-1,1-1 0,-1 0 1,0 0-1,1 0 1,-9-5-1,12 6-30,1-1-1,0 1 1,0-1 0,0 0 0,0 0 0,0 0-1,0 0 1,1-1 0,-1 1 0,1-1-1,0 0 1,-1 1 0,1-1 0,0 0-1,1 0 1,-1 0 0,0-1 0,1 1-1,0 0 1,0-1 0,0 1 0,0-1-1,0 1 1,0-6 0,1 8-86,1 0 0,-1 1 0,0-1 0,1 0 0,-1 1-1,0-1 1,1 1 0,-1-1 0,1 1 0,-1-1 0,1 1 0,-1-1 0,1 1 0,-1 0 0,1-1 0,-1 1-1,1 0 1,0-1 0,-1 1 0,1 0 0,-1 0 0,1-1 0,0 1 0,-1 0 0,1 0 0,0 0 0,-1 0-1,1 0 1,0 0 0,-1 0 0,2 0 0,29 1-4847,-24 0 3617,25 1-3715,2-1-2434</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0.917"/>
    </inkml:context>
    <inkml:brush xml:id="br0">
      <inkml:brushProperty name="width" value="0.025" units="cm"/>
      <inkml:brushProperty name="height" value="0.025" units="cm"/>
    </inkml:brush>
  </inkml:definitions>
  <inkml:trace contextRef="#ctx0" brushRef="#br0">126 239 18385,'0'0'8617,"-10"-3"-7133,7 1-1456,0 1 0,0 0 1,0-1-1,0 1 0,0 1 1,-1-1-1,1 0 0,0 1 1,-1 0-1,1-1 0,0 1 0,0 1 1,-1-1-1,1 0 0,0 1 1,-1 0-1,1 0 0,0 0 1,0 0-1,0 0 0,0 0 1,0 1-1,0 0 0,0-1 1,0 1-1,1 0 0,-1 1 1,1-1-1,-1 0 0,1 1 1,0-1-1,0 1 0,0 0 1,0-1-1,-2 6 0,3-6-26,0 1 0,-1-1 0,1 1 0,0 0 0,0 0 0,0-1 0,1 1 0,-1 0 0,1 0 0,-1 0 0,1 0 0,0 0 0,0 3 0,1-5 10,-1 0-1,1 0 0,-1 0 1,1 0-1,0 0 1,-1 0-1,1 0 1,0 0-1,-1 0 0,1 0 1,0-1-1,0 1 1,0 0-1,0-1 1,0 1-1,0 0 0,0-1 1,0 1-1,0-1 1,0 0-1,0 1 1,0-1-1,0 0 0,1 0 1,-1 0-1,0 0 1,0 1-1,0-2 0,0 1 1,0 0-1,1 0 1,-1 0-1,2-1 1,3 0 94,1-1 0,-1 0 0,0-1 0,0 1 0,0-1 0,0 0 0,0 0 0,-1-1 0,1 0 0,-1 0 0,0 0 0,0-1 0,0 0 0,5-7 1,-2 3-15,-1 0 1,0-1 0,-1 1 0,0-1-1,-1-1 1,1 1 0,4-17 0,-14 36-782,-17 46-362,19-52 836,1 1 0,0-1 0,0 1 0,1 0 0,-1-1 0,1 1 0,0 0 0,0 0 0,0-1 0,0 1 0,0 0 0,1-1 0,0 1 0,1 5 0,-1-8 106,0 0 0,0 0 0,0 0 0,0 0 0,0 0 0,0-1 0,0 1 0,0 0 0,1-1 0,-1 1 0,0 0 0,0-1 0,0 0 0,1 1 0,-1-1 0,0 0 0,1 1 0,-1-1 0,0 0 0,1 0 0,-1 0 0,0 0 0,1 0 0,-1 0 0,0-1 0,1 1 0,-1 0 0,0-1 0,0 1 0,1-1 0,-1 1 0,0-1 0,0 0 0,0 1 0,0-1 0,0 0 0,2-1 0,4-3-234,0 0 0,0 0 0,-1 0 1,10-10-1,-1-3-377,-1-1 0,-1 0 0,-1-1 0,12-26 0,-6 7 873,16-55 0,-47 135 2162,-1-2-1220,2 0-1,1 1 1,3 0 0,-7 73 0,17-110-538,4-10-160,3-13-118,15-88-754,-24 110 487,0 0 0,0 0 1,1 0-1,-1 0 1,1 0-1,-1 0 1,1 0-1,0 0 0,0 0 1,0 0-1,0-1 1,0 1-1,0 0 1,0-1-1,1 1 0,-1-1 1,1 1-1,-1-1 1,1 1-1,-1-1 1,1 0-1,0 0 0,0 0 1,-1 0-1,1 0 1,0 0-1,0-1 1,0 1-1,0-1 0,0 1 1,0-1-1,0 0 1,0 1-1,0-1 1,0 0-1,0 0 0,0-1 1,4 0-1,1 1 112,-1-2-1,1 1 0,0-1 1,-1 0-1,1 0 1,-1 0-1,0-1 0,0 0 1,0-1-1,9-6 0,-2-1 286,-1-1 0,0 0 0,-1-1 0,19-26 0,-26 32-331,0 1 1,0-1-1,-1 1 1,0-1 0,0 0-1,-1 0 1,1-1-1,-2 1 1,1 0-1,-1-1 1,0 1 0,0-1-1,-1-10 1,0 17-83,0 1 0,-1-1 1,1 1-1,0 0 1,0-1-1,0 1 0,-1-1 1,1 1-1,0-1 1,0 1-1,-1 0 0,1-1 1,0 1-1,-1-1 0,1 1 1,0 0-1,-1-1 1,1 1-1,-1 0 0,1 0 1,-1-1-1,1 1 1,-1 0-1,1 0 0,0 0 1,-1 0-1,1 0 0,-1-1 1,1 1-1,-1 0 1,1 0-1,-1 0 0,1 0 1,-1 0-1,1 0 1,-1 1-1,1-1 0,-1 0 1,1 0-1,-1 0 0,1 0 1,-1 1-1,0-1 1,-22 12-196,9 0 233,1 0 0,0 1 1,1 0-1,0 1 0,1 0 0,1 1 1,1 0-1,0 1 0,0 0 1,2 0-1,-6 19 0,12-34-28,1-1-1,0 1 1,0 0-1,-1 0 1,1 0-1,0 0 1,0-1-1,0 1 1,0 0 0,0 0-1,0 0 1,0 0-1,1-1 1,-1 1-1,0 0 1,0 0 0,1 0-1,-1-1 1,0 1-1,1 0 1,-1 0-1,1-1 1,-1 1-1,1 0 1,-1-1 0,1 1-1,-1 0 1,2 0-1,0 0 11,-1-1 0,1 1 0,0-1-1,-1 1 1,1-1 0,0 0 0,0 0 0,0 0 0,-1 0-1,1 0 1,0 0 0,3-1 0,52-17 220,-56 18-236,4-2 18,6-3-138,0 0 0,1 1 1,0 0-1,0 0 1,0 2-1,0-1 0,20 0 1,-31 3 112,-1 0 0,1 0 0,0 1 0,0-1 0,-1 0 0,1 0 0,0 0 1,-1 1-1,1-1 0,0 0 0,-1 1 0,1-1 0,-1 1 0,1-1 0,0 1 0,-1-1 0,1 1 1,-1-1-1,1 1 0,-1-1 0,0 1 0,1 0 0,-1-1 0,0 1 0,1 0 0,-1-1 0,0 1 1,1 0-1,-1 0 0,1 31 14,-2-23 10,-1 1-1,0-1 1,-1 1-1,-4 10 0,4-16-854,-1 7 1641,3-8-4487</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1.600"/>
    </inkml:context>
    <inkml:brush xml:id="br0">
      <inkml:brushProperty name="width" value="0.025" units="cm"/>
      <inkml:brushProperty name="height" value="0.025" units="cm"/>
    </inkml:brush>
  </inkml:definitions>
  <inkml:trace contextRef="#ctx0" brushRef="#br0">1 4 10442,'1'6'11351,"3"15"-9119,-2-4-1151,-1-13-872,0 0 0,-1-1 0,1 1-1,1 0 1,-1 0 0,1-1 0,-1 1-1,1-1 1,0 1 0,0-1 0,1 0-1,-1 0 1,1 0 0,5 6 0,-5-8-111,0 1 0,0-1 0,0 0 0,0 0 0,0 0 0,0 0 0,0 0 0,0-1 0,0 1 0,0-1 0,1 0 1,-1 0-1,0 0 0,0-1 0,0 1 0,1-1 0,-1 1 0,0-1 0,5-2 0,6-3 122,-1 0-1,-1-1 1,1 0 0,-1-1-1,12-10 1,-15 11-140,1 0 0,-1 0 0,1 1 1,0 0-1,1 1 0,-1 0 0,1 1 0,21-6 1,-31 10-75,-1 0 1,1 0-1,0 0 1,0 0-1,-1 0 1,1 0 0,0 0-1,0 0 1,-1 1-1,1-1 1,0 0 0,-1 0-1,1 1 1,0-1-1,-1 0 1,1 1 0,0-1-1,-1 1 1,1-1-1,-1 1 1,1-1 0,-1 1-1,1-1 1,-1 1-1,1-1 1,-1 1 0,1 0-1,-1-1 1,0 1-1,0 0 1,1-1 0,-1 1-1,0 0 1,0 0-1,0-1 1,1 1-1,-1 1 1,0 34 203,0-25-163,0 86-26,0-97-21,0 1 0,0-1 0,0 0 0,0 1 0,0-1 0,0 1 0,0-1 0,0 0 0,0 1 0,0-1 0,0 1 0,0-1 0,0 0 0,1 1 0,-1-1 0,0 0 0,0 1 0,0-1 0,1 0 0,-1 1 0,0-1 0,0 0 0,1 1 0,-1-1 0,0 0 0,1 0 0,-1 1 0,0-1 0,1 0 0,-1 0 0,0 0 0,1 0 0,-1 1 0,0-1 0,1 0 0,-1 0 0,1 0 0,17-6 0,14-18 0,-9-12-2093,-21 30 1162,0 0-1,0-1 0,-1 1 1,1-1-1,-1 1 1,-1-1-1,0-9 1,0-11-6372</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1.960"/>
    </inkml:context>
    <inkml:brush xml:id="br0">
      <inkml:brushProperty name="width" value="0.025" units="cm"/>
      <inkml:brushProperty name="height" value="0.025" units="cm"/>
    </inkml:brush>
  </inkml:definitions>
  <inkml:trace contextRef="#ctx0" brushRef="#br0">0 5 5669,'0'0'22902,"60"-4"-24119,-30 11-3171,1-4-4837</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2.303"/>
    </inkml:context>
    <inkml:brush xml:id="br0">
      <inkml:brushProperty name="width" value="0.025" units="cm"/>
      <inkml:brushProperty name="height" value="0.025" units="cm"/>
    </inkml:brush>
  </inkml:definitions>
  <inkml:trace contextRef="#ctx0" brushRef="#br0">102 0 15471,'-5'12'4959,"-14"31"-1766,2 0 1,-23 91-1,34-101-2752,0 0-1,-1 66 0,7-76-202,-2-33 254,6-42 214,13 5-706,1 0 0,3 1 0,1 2 0,40-59 0,-61 101 0,28-33-72,-28 34 64,0 0 0,0 0 0,0 0 0,0 0 0,0 0 0,0 0 0,0 1 0,0-1 0,1 0 0,-1 1 0,0-1 0,0 1 0,1-1 0,-1 1 0,1 0 0,-1-1 0,0 1 0,1 0 0,-1 0 0,0 0 0,1 0 0,-1 0 0,1 1 0,-1-1 0,0 0 0,1 1 0,-1-1 0,2 1 0,-2 0-26,0 0 1,-1 0 0,1 0-1,0 1 1,0-1-1,-1 0 1,1 0 0,0 1-1,-1-1 1,1 0-1,-1 1 1,0-1 0,1 0-1,-1 1 1,0-1-1,0 1 1,0-1 0,0 0-1,0 1 1,0-1 0,-1 1-1,1 0 1,-9 33-75,4-28 132,0 0 1,-1-1-1,0 0 0,0 0 0,0 0 0,0 0 1,-1-1-1,0 0 0,-14 7 0,-33 27 172,86-55-9095,-6-2 1372,3-3-5670</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2.743"/>
    </inkml:context>
    <inkml:brush xml:id="br0">
      <inkml:brushProperty name="width" value="0.025" units="cm"/>
      <inkml:brushProperty name="height" value="0.025" units="cm"/>
    </inkml:brush>
  </inkml:definitions>
  <inkml:trace contextRef="#ctx0" brushRef="#br0">80 176 7623,'0'0'16127,"-8"12"-14103,3-6-1849,-4 4 439,1 0 1,1 1 0,0 0-1,0 0 1,1 1 0,1 0-1,0 0 1,-7 24-1,12-35-603,0-1 0,0 1-1,0-1 1,0 1-1,0 0 1,0-1 0,0 1-1,0-1 1,0 1-1,0-1 1,1 1 0,-1 0-1,0-1 1,0 1-1,0-1 1,1 1 0,-1-1-1,0 1 1,1-1-1,-1 1 1,0-1 0,1 1-1,-1-1 1,1 0-1,-1 1 1,1-1 0,-1 0-1,1 1 1,-1-1-1,1 0 1,-1 0 0,1 1-1,-1-1 1,1 0-1,0 0 1,-1 0 0,1 0-1,-1 0 1,1 0-1,0 0 1,-1 0 0,1 0-1,-1 0 1,1 0-1,0 0 1,-1 0 0,1 0-1,-1 0 1,1-1-1,0 1 1,33-13 276,-21 2-280,-1 0 0,1 0 0,-2-1 0,1-1 0,-2 0 1,0 0-1,0-1 0,13-28 0,-30 86-1053,3-33 1046,1-4-1,1 1 1,-1-1-1,2 0 0,-1 1 0,1-1 1,0 1-1,0 9 0,1-17-1,0 0 0,1 1 0,-1-1-1,0 1 1,1-1 0,-1 0 0,0 1 0,1-1-1,-1 0 1,1 0 0,-1 1 0,0-1-1,1 0 1,-1 0 0,1 1 0,-1-1 0,1 0-1,-1 0 1,1 0 0,-1 0 0,1 0-1,-1 0 1,1 0 0,-1 0 0,1 0 0,-1 0-1,1 0 1,-1 0 0,1 0 0,-1 0 0,1 0-1,-1-1 1,0 1 0,1 0 0,-1 0-1,1-1 1,-1 1 0,1 0 0,-1 0 0,0-1-1,1 0 1,20-11 159,14-21-41,-1-2 0,-2-1-1,-1-1 1,38-64 0,-58 86-81,6-13-21,-11 19-116,-14 24 30,-8 14 116,-3 6 212,-18 42-1,33-65-213,0 0-1,0 0 1,1 0-1,1 0 1,0 0-1,0 1 1,1-1-1,1 14 1,1-24-87,0 1 0,-1-1 1,1 0-1,0 1 0,0-1 0,0 0 1,1 0-1,-1 1 0,0-1 0,3 2 1,0-1-302,-10-15 175,3 8 173,-35-64 59,35 63 14,1-1-1,0 1 0,0-1 1,1 1-1,0-1 0,0 0 1,0 1-1,1-1 0,-1 0 1,1 0-1,1-7 1,0 12-73,-1 0 1,1-1 0,0 1-1,-1 0 1,1 0 0,0 0 0,0 0-1,0 0 1,0 0 0,-1 1-1,1-1 1,1 0 0,-1 0 0,0 1-1,0-1 1,0 1 0,0-1-1,0 1 1,1-1 0,-1 1-1,0-1 1,0 1 0,0 0 0,1 0-1,-1 0 1,2 0 0,43-1-115,-35 1-79,20 1-1334,16-1-3182,1-4-4622,0-8-6185</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3.651"/>
    </inkml:context>
    <inkml:brush xml:id="br0">
      <inkml:brushProperty name="width" value="0.025" units="cm"/>
      <inkml:brushProperty name="height" value="0.025" units="cm"/>
    </inkml:brush>
  </inkml:definitions>
  <inkml:trace contextRef="#ctx0" brushRef="#br0">177 82 4356,'1'-6'2532,"0"-1"0,0 1 0,-1 0 1,0-1-1,0 1 0,-3-12 0,3 17-2336,0 0 0,-1-1 0,1 1 0,0 0 0,-1 0-1,1 0 1,-1 0 0,1-1 0,-1 1 0,1 0 0,-1 0 0,0 0 0,0 0 0,1 1 0,-1-1 0,0 0-1,0 0 1,0 0 0,0 1 0,0-1 0,0 0 0,0 1 0,0-1 0,0 1 0,-1-1 0,1 1 0,0 0-1,0-1 1,0 1 0,-1 0 0,1 0 0,0 0 0,0 0 0,0 0 0,-1 0 0,1 0 0,0 0 0,0 0-1,-1 1 1,1-1 0,0 0 0,0 1 0,-1 0 0,-1 1-139,0-1 0,0 1 0,1 0 0,-1 0 0,1 0 0,0 1-1,0-1 1,0 0 0,0 1 0,0 0 0,0-1 0,0 1 0,1 0 0,-2 5 0,-19 49 213,17-43-145,-3 13-23,0 0 0,2 0 1,1 0-1,1 1 0,1 0 0,1 0 0,4 49 0,8-42-102,-7-30 0,-9-22 0,-7-21 0,6 21 0,0 0 0,2 0 0,0-1 0,1 0 0,-3-30 0,7 48 0,0-1 0,0 1 0,1 0 0,-1 0 0,0-1 0,0 1 0,0 0 0,0-1 0,1 1 0,-1 0 0,0 0 0,0-1 0,1 1 0,-1 0 0,0 0 0,0 0 0,1-1 0,-1 1 0,0 0 0,1 0 0,-1 0 0,0 0 0,1 0 0,-1-1 0,0 1 0,1 0 0,-1 0 0,0 0 0,1 0 0,-1 0 0,0 0 0,1 0 0,-1 0 0,0 1 0,1-1 0,-1 0 0,0 0 0,1 0 0,0 0 0,13 4 0,-14-3 0,60 19-2905,-46-16 1061,0-1 0,0 0 1,0-1-1,24 0 1,1-2-6309</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4.010"/>
    </inkml:context>
    <inkml:brush xml:id="br0">
      <inkml:brushProperty name="width" value="0.025" units="cm"/>
      <inkml:brushProperty name="height" value="0.025" units="cm"/>
    </inkml:brush>
  </inkml:definitions>
  <inkml:trace contextRef="#ctx0" brushRef="#br0">114 17 13421,'0'0'10041,"-9"1"-7083,4 0-2786,-1 0 1,1 1 0,0-1 0,0 1 0,1 0-1,-1 0 1,0 0 0,1 1 0,-1 0 0,1 0 0,0 0-1,-1 0 1,2 1 0,-1 0 0,0-1 0,1 1-1,0 1 1,0-1 0,0 0 0,0 1 0,1-1-1,-1 1 1,1 0 0,0 0 0,1 0 0,-2 8-1,2-12-164,1 0 0,-1 0-1,1-1 1,0 1 0,-1 0-1,1 0 1,0 0 0,0 0 0,-1 0-1,1 0 1,0 0 0,0 0-1,0 0 1,0 0 0,0 0-1,1 0 1,-1 0 0,0 0-1,0 0 1,1 0 0,-1 0-1,0 0 1,1 0 0,-1 0-1,1 0 1,0-1 0,-1 1-1,1 0 1,-1 0 0,1-1 0,0 1-1,0 0 1,-1-1 0,1 1-1,0 0 1,0-1 0,0 1-1,0-1 1,0 0 0,0 1-1,0-1 1,0 0 0,0 1-1,0-1 1,0 0 0,0 0-1,0 0 1,0 0 0,0 0-1,0 0 1,0 0 0,0 0 0,-1-1-1,1 1 1,0 0 0,0 0-1,0-1 1,2 0 0,4-1 48,0 0 0,0-1 0,-1 0 0,1 0 0,0-1 0,-1 1 0,6-6 1,-1-1-8,0 0 0,-1-1 1,0 0-1,-1 0 0,-1-1 1,1-1-1,10-22 1,-14 30-433,-7 21 169,-7 26 175,6-34 43,0 2-23,-1-1-1,2 2 0,0-1 1,0 0-1,0 0 1,1 18-1,1-27-87,0 0 1,1 0-1,-1 0 1,0-1-1,1 1 1,-1 0-1,0 0 0,1-1 1,-1 1-1,1 0 1,-1-1-1,1 1 1,-1-1-1,1 1 1,0 0-1,-1-1 0,1 0 1,0 1-1,-1-1 1,1 1-1,0-1 1,0 0-1,-1 1 1,1-1-1,0 0 0,0 0 1,0 0-1,-1 1 1,1-1-1,0 0 1,0 0-1,0 0 1,-1 0-1,1 0 0,0-1 1,0 1-1,0 0 1,-1 0-1,2-1 1,32-11-4697,-12-7-786,0-6-3652</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4.612"/>
    </inkml:context>
    <inkml:brush xml:id="br0">
      <inkml:brushProperty name="width" value="0.025" units="cm"/>
      <inkml:brushProperty name="height" value="0.025" units="cm"/>
    </inkml:brush>
  </inkml:definitions>
  <inkml:trace contextRef="#ctx0" brushRef="#br0">159 63 5061,'0'0'19768,"2"-10"-16426,3-28-1020,-5 38-2268,0-1-1,0 0 1,0 0 0,0 1-1,-1-1 1,1 0 0,0 1-1,-1-1 1,1 0 0,0 1 0,-1-1-1,1 1 1,-1-1 0,1 0-1,-1 1 1,1-1 0,-1 1 0,0 0-1,1-1 1,-1 1 0,1-1-1,-1 1 1,0 0 0,1 0-1,-1-1 1,0 1 0,0 0 0,1 0-1,-1 0 1,0 0 0,1-1-1,-1 1 1,0 0 0,0 1-1,0-1 1,-27 2 245,27-2-278,-6 3-20,-1 0 0,1 0 0,0 1 0,1 0 0,-1 0-1,1 0 1,0 1 0,0 0 0,0 0 0,0 1 0,1 0 0,0 0 0,0 0 0,1 0 0,0 1 0,0-1 0,0 1 0,1 0 0,0 1 0,0-1 0,-3 15 0,6-21-1,1 0 0,-1 0 1,1 0-1,-1 0 0,1 0 0,0 0 0,-1 0 1,1 0-1,0 0 0,0 0 0,-1-1 0,1 1 1,0 0-1,0 0 0,0-1 0,0 1 0,0-1 1,0 1-1,0-1 0,0 1 0,0-1 0,0 1 1,1-1-1,-1 0 0,0 0 0,0 0 0,0 0 1,0 0-1,0 0 0,1 0 0,-1 0 0,1 0 1,49-2-26,-47 1 16,12-1-638,0 0 0,-1-2 0,30-9 0,-23 4-3067,-1-1 0,22-12 0,-4-2-6584</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5.010"/>
    </inkml:context>
    <inkml:brush xml:id="br0">
      <inkml:brushProperty name="width" value="0.025" units="cm"/>
      <inkml:brushProperty name="height" value="0.025" units="cm"/>
    </inkml:brush>
  </inkml:definitions>
  <inkml:trace contextRef="#ctx0" brushRef="#br0">81 1 5830,'0'0'22778,"0"5"-22489,-1 14 107,-2 0 0,0-1 1,-1 1-1,-13 35 0,10-35-81,1 0 0,0 1 0,2 0-1,1 0 1,-2 23 0,5-43-315,0 0 0,0 1 0,0-1 0,0 0 0,1 1 0,-1-1 0,0 0 0,0 1 0,0-1 0,0 0 0,1 1 0,-1-1 0,0 0 0,0 0 0,1 1 0,-1-1 0,0 0 0,0 0 0,1 1 0,-1-1 0,0 0 0,1 0 0,-1 0 0,0 0 0,1 1 0,-1-1 0,0 0 0,1 0 0,-1 0 0,0 0 0,1 0 0,-1 0 0,0 0 0,1 0 0,-1 0 0,0 0 0,1 0 0,-1 0 0,1 0 0,-1 0 0,0-1 0,1 1 0,-1 0 0,0 0 0,1 0 0,-1 0 0,0-1 0,0 1 0,1 0 0,-1 0 0,0 0 0,0-1 0,1 1 0,-1 0 0,0-1 0,2 0 0,-1 0 0,1 1 0,-1-1 0,0 0 0,0-1 0,1 1 0,-1 0 0,0 0 0,0 0 0,0-1 0,0 1 0,-1 0 0,1-1 0,1-1 0,-1-4 0,0 0 0,-1 0 0,1 0 0,-2-1 0,1 1 0,-1 0 0,0 0 0,-2-10 0,2 15 0,1-1 0,-1 0 0,0 1 0,0-1 0,0 1 0,0-1 0,0 1 0,-1 0 0,1-1 0,-1 1 0,0 0 0,1 0 0,-1 0 0,0 0 0,0 0 0,0 0 0,-1 1 0,1-1 0,0 1 0,-1-1 0,1 1 0,-1 0 0,1 0 0,-1 0 0,-3-1 0,6 3 0,0-1 0,0 0 0,0 0 0,0 0 0,-1 0 0,1 0 0,0 0 0,0 0 0,0 0 0,0 0 0,0 0 0,0 0 0,-1 1 0,1-1 0,0 0 0,0 0 0,0 0 0,0 0 0,0 0 0,0 0 0,0 1 0,0-1 0,0 0 0,0 0 0,0 0 0,0 0 0,0 0 0,0 1 0,0-1 0,0 0 0,0 0 0,0 0 0,0 0 0,0 1 0,0-1 0,0 0 0,0 0 0,0 0 0,0 0 0,0 0 0,0 1 0,0-1 0,0 0 0,0 0 0,0 0 0,0 0 0,0 0 0,1 1 0,-1-1 0,0 0 0,0 0 0,0 0 0,0 0 0,0 0 0,0 0 0,1 0 0,-1 0 0,0 0 0,0 0 0,0 0 0,0 0 0,0 1 0,1-1 0,-1 0 0,0 0 0,0 0 0,0 0 0,0 0 0,1 0 0,9 9 0,45 7-2268,-33-13-283,-1-1 0,0 0 0,1-2 1,31-3-1,-32-1-6546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38.042"/>
    </inkml:context>
    <inkml:brush xml:id="br0">
      <inkml:brushProperty name="width" value="0.025" units="cm"/>
      <inkml:brushProperty name="height" value="0.025" units="cm"/>
    </inkml:brush>
  </inkml:definitions>
  <inkml:trace contextRef="#ctx0" brushRef="#br0">211 1 12204,'0'0'15166,"-3"12"-14114,-15 38-72,-1 0 0,-52 94 0,-14 31 425,82-169-1517,1-3-253,1 1 0,-1-1 1,1 1-1,0 0 0,0-1 0,0 1 0,0 0 1,0 0-1,1 0 0,0 0 0,0 7 0,1-11-154,0 0-1,0 1 1,-1-1-1,1 0 0,0 0 1,0 0-1,0 0 1,0 0-1,-1 0 0,1-1 1,0 1-1,0 0 1,0 0-1,0-1 0,-1 1 1,1 0-1,0-1 1,0 1-1,-1-1 0,1 1 1,0-1-1,-1 1 1,1-1-1,-1 1 0,1-1 1,0-1-1,11-11-11678</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5.442"/>
    </inkml:context>
    <inkml:brush xml:id="br0">
      <inkml:brushProperty name="width" value="0.025" units="cm"/>
      <inkml:brushProperty name="height" value="0.025" units="cm"/>
    </inkml:brush>
  </inkml:definitions>
  <inkml:trace contextRef="#ctx0" brushRef="#br0">98 43 14574,'0'0'13986,"-9"1"-13511,-40 12 168,47-12-571,-1-1 0,1 1 0,0 0 0,0 0 0,0 0 0,0 0 0,0 0-1,0 1 1,0-1 0,1 0 0,-1 1 0,0-1 0,1 1 0,-1 0-1,1 0 1,0-1 0,-1 1 0,1 0 0,0 0 0,0 0 0,0 0-1,0 1 1,1-1 0,-2 4 0,4-5-40,0 0-1,0 0 1,0 0 0,1 0-1,-1 0 1,0-1 0,0 1-1,1-1 1,-1 0-1,0 0 1,0 0 0,1 0-1,-1 0 1,0 0 0,4-1-1,0 1 34,37-2 20,-29 1-77,1 0 0,0 1 0,-1 0 1,1 1-1,23 5 0,-24 1 144,-14-8-146,0 1 0,0 0-1,0 0 1,0 0 0,0 0 0,0 0 0,0 0 0,0 0 0,0 0 0,0-1-1,0 1 1,0 0 0,0 0 0,0 0 0,0 0 0,0 0 0,0 0 0,0 0 0,0 0-1,0-1 1,0 1 0,0 0 0,0 0 0,0 0 0,0 0 0,0 0 0,0 0-1,0 0 1,0 0 0,0 0 0,0 0 0,1-1 0,-1 1 0,0 0 0,0 0-1,0 0 1,0 0 0,0 0 0,0 0 0,0 0 0,0 0 0,0 0 0,1 0 0,-1 0-1,0 0 1,0 0 0,0 0 0,0 0 0,0 0 0,0 0 0,0 0 0,0 0-1,1 0 1,-1 0 0,0 0 0,0 0 0,1-18 94,5-69-100,-5 86 0,-1 1 0,0 0 0,1-1 0,-1 1 0,1-1 0,-1 1 0,1 0 0,-1-1 0,1 1 0,-1 0 0,1-1 0,-1 1 0,1 0 0,0 0 0,-1 0 0,1 0 0,-1-1 0,1 1 0,0 0 0,-1 0 0,1 0 0,-1 0 0,1 0 0,0 0 0,-1 1 0,1-1 0,-1 0 0,1 0 0,-1 0 0,1 0 0,1 1 0,22 6 0,30 7-2861,-28-9-2115,0-1 1,53 1 0,-48-5-4432</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5.784"/>
    </inkml:context>
    <inkml:brush xml:id="br0">
      <inkml:brushProperty name="width" value="0.025" units="cm"/>
      <inkml:brushProperty name="height" value="0.025" units="cm"/>
    </inkml:brush>
  </inkml:definitions>
  <inkml:trace contextRef="#ctx0" brushRef="#br0">270 1 15375,'0'0'12417,"-12"-1"-10213,-63 7-358,71-6-1794,-1 1-1,1 0 0,0 0 1,-1 0-1,1 0 0,0 1 1,0 0-1,0 0 1,0 0-1,0 0 0,0 1 1,0 0-1,1 0 0,-1 0 1,1 0-1,0 0 1,-4 6-1,6-9-51,1 1 0,0-1 0,0 1 0,0-1 0,0 1 0,-1-1 0,1 1 0,0-1 0,0 1 0,0-1 0,0 1 0,0-1 0,0 1 0,0-1 0,0 1 0,1-1 0,-1 1 0,0-1 0,0 0 0,0 1 0,0-1 0,1 1 0,-1-1 0,0 1 0,0-1 0,1 1 0,-1-1 0,0 0 0,1 1 0,-1-1 0,0 0 0,1 1 0,-1-1 0,1 0 0,-1 0 0,1 1 0,-1-1 0,0 0 0,1 0 0,-1 0 0,1 0 0,-1 1 0,1-1 0,-1 0 0,1 0 0,0 0 0,29 4 0,-24-4 0,21 2 0,58 8 0,-78-9 0,-1 1 0,0-1 0,1 1 0,-1 0 0,0 1 0,0 0 0,-1 0 0,1 0 0,-1 0 0,8 7 0,-12-10 0,0 1 0,0 0 0,-1-1 0,1 1 0,0 0 0,0 0 0,-1 0 0,1 0 0,-1 0 0,1 0 0,-1 0 0,1 0 0,-1 0 0,1 0 0,-1 0 0,0 0 0,0 0 0,0 0 0,1 0 0,-1 0 0,0 0 0,0 0 0,0 0 0,-1 1 0,1-1 0,0 1 0,-1 0 0,0 0 0,-1 0 0,1 0 0,0 0 0,-1-1 0,1 1 0,-1 0 0,1-1 0,-1 1 0,0-1 0,0 0 0,-2 2 0,-9 4 0,1-1 0,-1-1 0,-18 5 0,26-8 0,-37 12-428,-61 11 0,88-23-487,-1 0-1,1-1 0,-1-1 0,-20-1 1,25-1-12165</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9.221"/>
    </inkml:context>
    <inkml:brush xml:id="br0">
      <inkml:brushProperty name="width" value="0.025" units="cm"/>
      <inkml:brushProperty name="height" value="0.025" units="cm"/>
    </inkml:brush>
  </inkml:definitions>
  <inkml:trace contextRef="#ctx0" brushRef="#br0">781 151 2691,'0'0'272,"9"-9"-101,30-33 298,-37 41-262,-1-1-1,1 0 0,0 0 0,-1 0 0,0 0 0,1 0 0,-1 0 1,0 0-1,0 0 0,0 0 0,0 0 0,0-1 0,-1 1 0,1 0 1,-1-1-1,1 1 0,-1 0 0,0-1 0,0 1 0,0-1 0,-1-3 1,0 4-42,0 0 1,0 0 0,0 0 0,-1 0 0,1 0 0,-1 0 0,1 1 0,-1-1 0,0 0-1,0 1 1,1-1 0,-1 1 0,0-1 0,0 1 0,-1 0 0,1 0 0,-2-1-1,-8-2 224,0 0 0,0 1 0,0 0 0,-1 1 0,-23-1 0,11 4-342,0 1 0,0 2 0,0 0 0,0 1 0,1 2 0,0 0 0,0 2 0,0 0 0,2 2 0,-1 1 0,1 0 0,-26 20 0,11-5-13,2 2 0,1 1 0,1 1 0,2 2 0,1 1 0,-26 40 0,39-48 22,1 0 0,1 2-1,2 0 1,0 0 0,2 1 0,2 1 0,0 0-1,2 0 1,1 0 0,2 1 0,1 0 0,1 0 0,2 0-1,3 34 1,0-40-79,1 0-1,1 0 1,0-1 0,2 0-1,2 0 1,0 0-1,1-1 1,1-1 0,1 0-1,1 0 1,1-1 0,1-1-1,0 0 1,2-1-1,0-1 1,1 0 0,37 26-1,-37-33 119,1 0-1,0-1 1,0-1-1,1-1 1,0-1-1,0-1 0,1 0 1,-1-2-1,1 0 1,1-2-1,-1 0 1,0-1-1,0-1 1,1-1-1,-1-1 1,37-8-1,-20 1 197,0-2 1,-1-1-1,0-2 0,-1-2 1,-1-1-1,-1-1 1,0-2-1,38-31 0,-41 27 112,-1-3-1,-1 0 1,-2-2-1,-1-1 1,-1-1-1,-2-1 1,-1-1-1,32-64 1,-42 70-341,-1 1-1,-1-2 1,-1 1 0,-1-1 0,-2-1-1,-1 1 1,-1-1 0,-1 0 0,-2 0 0,-1 0-1,-1 0 1,-9-51 0,7 66-212,-1 0 1,0 1-1,-1-1 0,-1 1 1,0 0-1,-1 0 0,0 1 1,-1 0-1,0 0 0,-1 1 1,-18-18-1,11 14-816,-1 1 0,-1 1 0,0 1 0,-1 0 0,0 1 0,-40-16 0,-14 0-4981</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2.169"/>
    </inkml:context>
    <inkml:brush xml:id="br0">
      <inkml:brushProperty name="width" value="0.025" units="cm"/>
      <inkml:brushProperty name="height" value="0.025" units="cm"/>
    </inkml:brush>
  </inkml:definitions>
  <inkml:trace contextRef="#ctx0" brushRef="#br0">1 1 3876,'0'0'160</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3.901"/>
    </inkml:context>
    <inkml:brush xml:id="br0">
      <inkml:brushProperty name="width" value="0.025" units="cm"/>
      <inkml:brushProperty name="height" value="0.025" units="cm"/>
    </inkml:brush>
  </inkml:definitions>
  <inkml:trace contextRef="#ctx0" brushRef="#br0">248 198 2819,'1'-9'1244,"6"-33"-75,-5 31 44,-1-1 0,-1 1-1,0-1 1,-2-16-1,2 25-941,-1 0-1,1-1 1,-1 1-1,0 0 1,0 0-1,0-1 1,0 1-1,0 0 1,-1 0-1,1 1 1,-1-1-1,0 0 1,0 0-1,0 1 1,0-1-1,-1 1 1,1 0-1,-1-1 1,1 1-1,-1 0 1,0 1-1,1-1 1,-1 0-1,0 1 1,0 0-1,0-1 1,-1 1-1,1 0 1,0 1-1,0-1 1,-1 0-1,1 1 1,0 0-1,0 0 1,-5 0-1,3 1-193,-1 0 1,1 1-1,-1 0 0,1-1 0,0 2 0,0-1 0,0 1 0,0-1 1,1 1-1,-1 0 0,1 1 0,-1-1 0,1 1 0,0 0 0,1 0 1,-1 0-1,1 1 0,-1-1 0,1 1 0,-3 6 0,-5 9-56,1 0 0,1 0-1,-12 37 1,14-32-3,1-1-1,1 1 0,2 0 1,0 1-1,2-1 1,0 0-1,2 1 1,1-1-1,6 30 0,-5-39 5,1-1-1,0 0 1,1 0-1,0 0 1,1-1-1,1 1 1,1-1-1,0-1 1,0 0-1,1 0 1,1 0-1,0-2 1,1 1-1,0-1 1,25 19-1,-32-28 34,0 1 0,-1 0 0,1-1 1,0 0-1,1 0 0,-1 0 0,0 0 0,0 0 0,1-1 1,-1 0-1,1 0 0,-1 0 0,1-1 0,0 0 0,-1 1 1,1-1-1,0-1 0,-1 1 0,1-1 0,-1 0 0,1 0 1,-1 0-1,1-1 0,-1 1 0,0-1 0,0 0 0,0 0 0,0-1 1,0 1-1,0-1 0,-1 0 0,1 0 0,-1 0 0,0 0 1,1-1-1,-2 0 0,1 1 0,0-1 0,2-5 0,5-7 214,-1-1-1,-1 0 1,-1 0-1,0-1 1,-1 0-1,-1 0 1,-1-1 0,4-25-1,-5 7-62,-1 0 0,-1-1 1,-9-67-1,7 91-198,-1 0 0,-1 0 1,-1 0-1,0 0 0,-1 1 0,0 0 0,-1 0 0,0 0 1,-1 1-1,0 0 0,-1 0 0,-1 1 0,-11-12 1,19 21-96,0 1 1,0 0 0,0 0 0,-1 0 0,1 0 0,0 0 0,-1 0 0,1 0 0,0 1-1,-1-1 1,1 0 0,-1 1 0,1-1 0,-1 1 0,1-1 0,-1 1 0,0 0-1,1 0 1,-1 0 0,1 0 0,-1 0 0,0 0 0,-2 1 0,3-1-402,-1 1 1,1 0 0,-1 0-1,1 1 1,-1-1 0,1 0-1,0 0 1,0 1 0,-1-1-1,1 0 1,0 1 0,0-1-1,1 1 1,-1 0-1,0-1 1,0 1 0,1 0-1,-1-1 1,0 4 0,-3 18-10558</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4.666"/>
    </inkml:context>
    <inkml:brush xml:id="br0">
      <inkml:brushProperty name="width" value="0.025" units="cm"/>
      <inkml:brushProperty name="height" value="0.025" units="cm"/>
    </inkml:brush>
  </inkml:definitions>
  <inkml:trace contextRef="#ctx0" brushRef="#br0">223 3 4933,'0'0'5893,"-11"-1"-3213,7 0-2499,-1 1 1,0 0-1,1 0 0,-1 0 0,0 0 1,0 1-1,1 0 0,-1 0 1,1 0-1,-1 1 0,1-1 0,-1 1 1,1 0-1,0 0 0,0 1 0,0-1 1,0 1-1,0 0 0,1 0 1,-1 0-1,1 1 0,-4 4 0,-6 9-80,2 0-1,-1 0 0,2 1 0,1 0 0,0 1 0,1 0 0,1 1 1,1 0-1,-6 33 0,5-8 13,3 0-1,1 0 1,5 62-1,0-79 14,1 0 0,1 0-1,14 45 1,-14-60-114,0-1 0,1 1 0,1-1 1,0 1-1,0-2 0,2 1 0,-1-1 1,1 0-1,15 16 0,-20-25 21,-1 1 0,1-1-1,0 0 1,-1 1 0,1-1-1,0 0 1,0-1 0,0 1 0,1-1-1,-1 1 1,0-1 0,1 0 0,-1 0-1,1 0 1,-1-1 0,1 1 0,-1-1-1,1 0 1,-1 0 0,1 0 0,-1 0-1,1-1 1,-1 0 0,1 1 0,-1-1-1,1 0 1,-1-1 0,0 1-1,0 0 1,1-1 0,-1 0 0,0 0-1,0 0 1,-1 0 0,1 0 0,0-1-1,-1 1 1,1-1 0,2-4 0,5-5 175,-1 0 1,-1 0-1,0-1 1,-1 0 0,0 0-1,-1-1 1,-1 0-1,5-19 1,-3 4 2,-1-1 0,-2 0 0,-2-1 0,0 1 0,-2 0 0,-5-47 0,1 53-162,0 1 1,-1-1-1,-1 1 1,-1 0-1,-2 0 1,0 1-1,-1 1 0,-23-37 1,29 53-65,0-1-1,0 1 1,-1 0 0,1 1-1,-1-1 1,0 1 0,-1 0-1,1 0 1,-10-5 0,14 8-121,-1 1 0,1-1 0,-1 0 0,1 1-1,-1-1 1,0 1 0,1 0 0,-1-1 0,1 1 0,-1 0 0,0 0 0,1 0 0,-1 0 0,0 0 0,1 0 0,-1 1 0,1-1 0,-1 1 0,1-1 0,-1 1 0,1-1 0,-1 1 0,1 0 0,-1 0 0,1 0 0,0 0 0,-1 0 0,1 0 0,0 0-1,0 0 1,0 0 0,0 0 0,0 1 0,0-1 0,0 0 0,0 1 0,0-1 0,1 1 0,-1-1 0,0 1 0,0 2 0,-7 23-4930,2-1-2520</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7.458"/>
    </inkml:context>
    <inkml:brush xml:id="br0">
      <inkml:brushProperty name="width" value="0.025" units="cm"/>
      <inkml:brushProperty name="height" value="0.025" units="cm"/>
    </inkml:brush>
  </inkml:definitions>
  <inkml:trace contextRef="#ctx0" brushRef="#br0">171 57 6470,'0'0'15391,"-9"-8"-13176,-28-28-282,35 35-1846,0-1 1,1 1-1,-1 0 1,0 0 0,0 0-1,0 0 1,0 0 0,0 0-1,0 0 1,0 1-1,0-1 1,0 1 0,0 0-1,0-1 1,0 1 0,-1 0-1,1 0 1,0 0 0,0 1-1,0-1 1,0 0-1,0 1 1,0-1 0,0 1-1,0 0 1,0 0 0,0 0-1,0 0 1,0 0-1,0 0 1,0 0 0,1 1-1,-1-1 1,1 0 0,-1 1-1,1 0 1,-1-1-1,1 1 1,-1 2 0,-5 5-52,2 0 0,0 0 0,0 0 0,0 1 0,-5 17-1,8-19 42,-1 0-1,1 0 0,1 0 0,-1 0 1,1 1-1,0 12 0,1-19-47,1-1 0,-1 1 0,0-1 0,0 1 0,1-1 0,-1 1 0,1-1 0,-1 1 0,1-1 0,0 1 0,0-1 0,-1 0 0,1 1 0,0-1 0,0 0 0,0 0 0,0 1-1,1-1 1,-1 0 0,0 0 0,0 0 0,1-1 0,-1 1 0,0 0 0,1 0 0,-1-1 0,1 1 0,-1-1 0,1 1 0,-1-1 0,1 0 0,-1 1 0,1-1 0,0 0 0,-1 0 0,1 0 0,-1 0 0,1-1 0,2 1 0,4-2 26,0 0 0,1-1-1,-2 1 1,1-1 0,0-1 0,-1 0 0,1 0 0,-1 0 0,0-1 0,0 0 0,-1 0 0,0-1 0,10-10-1,4-6 139,-1-1-1,24-37 0,-29 37-192,-11 22 0,-3 13 0,-2 14 0,-4 2 4,1-10-14,2-1 0,0 1 1,0 0-1,2 0 0,0-1 1,4 36-1,-2-51-101,-1 0 1,1-1-1,0 1 1,0 0-1,0 0 1,0 0-1,0-1 1,0 1-1,0 0 0,0-1 1,1 1-1,-1-1 1,1 1-1,-1-1 1,1 0-1,-1 0 1,1 0-1,0 0 1,0 0-1,0 0 0,-1 0 1,1 0-1,0-1 1,4 2-1,-1-1-1186,1-1-1,0 1 1,-1-1 0,1 1-1,0-2 1,-1 1-1,12-3 1,17-8-11889</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7.859"/>
    </inkml:context>
    <inkml:brush xml:id="br0">
      <inkml:brushProperty name="width" value="0.025" units="cm"/>
      <inkml:brushProperty name="height" value="0.025" units="cm"/>
    </inkml:brush>
  </inkml:definitions>
  <inkml:trace contextRef="#ctx0" brushRef="#br0">1 1 4644,'0'0'22491,"7"9"-21279,-3-4-1088,1 1 1,0-1 0,0 0-1,1 0 1,-1-1 0,1 1-1,0-1 1,0-1 0,1 1-1,-1-1 1,1 0 0,-1 0-1,1-1 1,0 0 0,0 0-1,11 1 1,-8-2-32,-3 0-117,1-1 1,-1 2-1,0-1 0,0 1 1,7 3-1,-13-5 16,0 0 0,0 1 1,0-1-1,0 1 0,-1-1 0,1 1 0,0-1 0,0 1 1,-1 0-1,1-1 0,0 1 0,-1 0 0,1-1 1,-1 1-1,1 0 0,-1 0 0,1 0 0,-1-1 0,0 1 1,1 0-1,-1 0 0,0 0 0,0 0 0,0 0 0,1 0 1,-1 0-1,0 0 0,0 0 0,0-1 0,0 1 1,-1 0-1,1 0 0,0 0 0,0 0 0,-1 0 0,1 0 1,0 0-1,-1-1 0,1 1 0,-1 0 0,1 0 1,-1 0-1,1-1 0,-1 1 0,1 0 0,-1-1 0,0 1 1,0 0-1,-10 12 172,-1-1-1,0 0 1,-26 18 0,27-22-54,0 0 1,0 1-1,1 0 0,1 0 0,0 1 1,0 1-1,-9 14 0,14-11-1279,5-14 1059,-1 0 0,0 1 0,0-1 1,1 0-1,-1 0 0,0 1 0,0-1 0,1 0 0,-1 0 0,0 1 0,1-1 1,-1 0-1,0 0 0,1 0 0,-1 0 0,0 0 0,1 1 0,-1-1 0,0 0 0,1 0 1,-1 0-1,1 0 0,-1 0 0,0 0 0,1 0 0,-1 0 0,0 0 0,1-1 1,-1 1-1,0 0 0,1 0 0,-1 0 0,0 0 0,1 0 0,0-1 0,16-7-6958</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8.640"/>
    </inkml:context>
    <inkml:brush xml:id="br0">
      <inkml:brushProperty name="width" value="0.025" units="cm"/>
      <inkml:brushProperty name="height" value="0.025" units="cm"/>
    </inkml:brush>
  </inkml:definitions>
  <inkml:trace contextRef="#ctx0" brushRef="#br0">1 0 4452,'0'0'21845,"8"8"-20916,-3-2-877,0-1 0,-1 1 0,0 1 0,0-1 1,0 0-1,0 1 0,-1 0 0,0 0 0,-1 0 0,1 0 0,-1 0 1,1 9-1,-2-12-206,0 1 0,0 0 1,0-1-1,1 1 0,0-1 1,4 8-1,-5-11-344,-1 1 0,1-1 0,0 0 0,0 0 0,0 0 1,0 0-1,1 0 0,-1 0 0,0 0 0,0 0 0,1-1 0,-1 1 1,0 0-1,1-1 0,-1 1 0,2 0 0,6-1-5791</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9.138"/>
    </inkml:context>
    <inkml:brush xml:id="br0">
      <inkml:brushProperty name="width" value="0.025" units="cm"/>
      <inkml:brushProperty name="height" value="0.025" units="cm"/>
    </inkml:brush>
  </inkml:definitions>
  <inkml:trace contextRef="#ctx0" brushRef="#br0">15 0 17296,'0'0'11398,"-1"14"-10416,-11 353 2109,12-366-3091,0-1 0,-1 1 0,1 0 0,0 0 0,0 0 0,0 0 0,0 0 0,0 0 0,0 0 0,0 0 0,0-1 0,0 1 0,0 0 0,1 0 0,-1 0 0,0 0 0,1 0 0,-1-1 0,0 1 0,1 0 0,-1 0 0,1 0 0,-1-1 0,1 1 0,-1 0 0,1-1 0,0 1 0,-1-1 0,1 1 0,0 0 0,0-1 0,-1 0 0,1 1 0,0-1 0,0 1 0,0-1 0,0 0 0,-1 0 0,1 1 0,0-1 0,0 0 0,0 0 0,0 0 0,0 0 0,0 0 0,0 0 0,0 0 0,-1 0 0,1 0 0,0-1 0,0 1 0,0 0 0,0-1 0,0 1 0,-1 0 0,1-1 0,0 1 0,1-2 0,9-4 0,0-1 0,-1-1 0,16-13 0,-9 7 0,-8 7 0,0 0 0,0 0 0,1 1 0,0 1 0,0 0 0,0 0 0,1 1 0,-1 0 0,1 1 0,0 0 0,0 0 0,0 2 0,14-2 0,-24 3 0,1 1 0,-1-1 0,1 0 0,-1 1 0,0-1 0,1 1 0,-1-1 0,1 1 0,-1 0 0,0-1 0,0 1 0,1 0 0,-1 0 0,0 0 0,0 0 0,0 0 0,0 0 0,0 0 0,0 1 0,0-1 0,0 0 0,-1 0 0,1 1 0,0-1 0,-1 0 0,1 1 0,-1-1 0,1 1 0,-1-1 0,0 1 0,0-1 0,1 1 0,-1-1 0,0 1 0,-1-1 0,1 1 0,0-1 0,-1 2 0,1 3 0,-1-1 0,1 0 0,-1 0 0,-1 0 0,1 0 0,-1-1 0,0 1 0,0 0 0,0-1 0,-4 6 0,-1-2 0,0-1 0,0 0 0,-1 0 0,0-1 0,0 0 0,0 0 0,-1-1 0,0 0 0,0-1 0,0 0 0,-17 5 0,22-7 0,-1-1 0,1 0 0,-1 0 0,0 0 0,1 0 0,-1-1 0,0 0 0,0 0 0,1 0 0,-1 0 0,0-1 0,1 0 0,-1 0 0,0 0 0,1-1 0,-1 1 0,1-1 0,0 0 0,0-1 0,-1 1 0,1-1 0,1 1 0,-1-1 0,0 0 0,1-1 0,-5-4 0,0-10-1135,18 9-1747,33 8-4984,-27 2 4737,11-2-5369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38.776"/>
    </inkml:context>
    <inkml:brush xml:id="br0">
      <inkml:brushProperty name="width" value="0.025" units="cm"/>
      <inkml:brushProperty name="height" value="0.025" units="cm"/>
    </inkml:brush>
  </inkml:definitions>
  <inkml:trace contextRef="#ctx0" brushRef="#br0">55 1 13389,'0'0'10351,"-1"13"-9316,-29 122 788,9-46-1227,19-60 264,1-22-3189,1-13-6633,0-11 1584</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9.742"/>
    </inkml:context>
    <inkml:brush xml:id="br0">
      <inkml:brushProperty name="width" value="0.025" units="cm"/>
      <inkml:brushProperty name="height" value="0.025" units="cm"/>
    </inkml:brush>
  </inkml:definitions>
  <inkml:trace contextRef="#ctx0" brushRef="#br0">78 0 8296,'0'0'18497,"9"4"-17119,38 8-506,-30-8-781,-1-1 0,0 2 1,0 0-1,0 1 0,0 1 0,14 9 0,-28-15-78,-1 0-1,1 0 1,-1 0-1,0 0 1,0 1-1,1-1 1,-1 0-1,0 1 0,0-1 1,0 1-1,-1-1 1,1 1-1,0 0 1,0-1-1,-1 1 0,1 0 1,-1-1-1,0 1 1,1 0-1,-1 0 1,0 0-1,0-1 1,0 1-1,0 0 0,0 0 1,-1-1-1,1 1 1,-1 0-1,1 0 1,-1-1-1,1 1 1,-1 0-1,0-1 0,0 1 1,0-1-1,0 1 1,0-1-1,0 0 1,0 1-1,0-1 1,0 0-1,-1 0 0,1 1 1,-3 0-1,-6 6 372,1 0-1,-2-1 1,1 0-1,-21 10 0,-50 12 63,63-24-413,0 1-1,1 1 1,0 0-1,-18 11 1,35-18-43,0 0 0,-1 0 0,1 0 1,0 0-1,0 0 0,0 0 0,0 0 0,0 0 0,0 0 0,0 0 0,0 1 1,0-1-1,0 0 0,-1 0 0,1 0 0,0 0 0,0 0 0,0 0 1,0 0-1,0 0 0,0 0 0,0 0 0,0 1 0,0-1 0,0 0 0,0 0 1,0 0-1,0 0 0,0 0 0,0 0 0,0 0 0,0 0 0,0 1 1,0-1-1,0 0 0,0 0 0,0 0 0,0 0 0,0 0 0,0 0 0,0 0 1,0 0-1,0 1 0,0-1 0,0 0 0,1 0 0,-1 0 0,0 0 1,0 0-1,0 0 0,0 0 0,0 0 0,0 0 0,0 0 0,0 0 0,0 0 1,0 0-1,1 0 0,-1 0 0,0 1 0,0-1 0,0 0 0,0 0 1,0 0-1,0 0 0,0 0 0,1 0 0,12 2-1720,17 0-3209,-1-2-1510,4 0-2984</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20.099"/>
    </inkml:context>
    <inkml:brush xml:id="br0">
      <inkml:brushProperty name="width" value="0.025" units="cm"/>
      <inkml:brushProperty name="height" value="0.025" units="cm"/>
    </inkml:brush>
  </inkml:definitions>
  <inkml:trace contextRef="#ctx0" brushRef="#br0">241 1 13293,'0'0'11018,"-12"3"-9262,11-3-1730,-7 1 135,1 1 0,-1 0 0,1 0 0,0 1 0,-1 0 0,1 0 1,0 0-1,1 1 0,-1 0 0,1 1 0,0-1 0,-7 8 0,-7 9 250,1 1 0,-24 37 1,36-47-153,0 0 1,1 0-1,0 0 1,1 1-1,0 0 1,1 0-1,-4 20 0,8-32-243,0 1 0,0 0 0,-1 0-1,1 0 1,0 0 0,0 0-1,1 0 1,-1 0 0,0-1-1,1 1 1,-1 0 0,1 0-1,-1 0 1,1 0 0,0-1-1,0 1 1,0 0 0,0-1-1,0 1 1,0-1 0,0 1-1,3 1 1,-1-1 19,0 0 0,0 0 0,0-1 0,0 1 0,0-1-1,1 1 1,-1-1 0,0 0 0,1-1 0,-1 1 0,6 0 0,5-1 47,-1 0 0,1 0-1,0-1 1,-1-1 0,19-5 0,-16 2-82,-1 0 0,1-1 0,-1-1 0,-1-1 0,1 0 0,-1-1 0,-1 0 0,25-22 0,-31 25 0,0-1 0,-1 1 0,0-1 0,0-1 0,0 1 0,-1-1 0,0 0 0,-1 0 0,0 0 0,0-1 0,-1 1 0,1-1 0,-2 0 0,0 0 0,0 0 0,0 0 0,-1-12 0,-1 20-14,0-1-1,0 0 1,0 1 0,0-1-1,0 1 1,-1-1-1,1 1 1,-1-1 0,1 1-1,-1 0 1,1-1 0,-1 1-1,0 0 1,0-1 0,0 1-1,0 0 1,0 0 0,0 0-1,0 0 1,0 0-1,0 0 1,0 0 0,-1 0-1,-1-1 1,-1 0-81,0 1 0,1 0 0,-1 0 0,1 1 1,-1-1-1,0 1 0,0 0 0,1 0 0,-1 0 0,-4 1 0,-7 1-693,1 1 0,0 1 0,0 0 0,-20 9-1,-9 6-6877,1-1-6133</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4.305"/>
    </inkml:context>
    <inkml:brush xml:id="br0">
      <inkml:brushProperty name="width" value="0.025" units="cm"/>
      <inkml:brushProperty name="height" value="0.025" units="cm"/>
    </inkml:brush>
  </inkml:definitions>
  <inkml:trace contextRef="#ctx0" brushRef="#br0">0 2698 10762,'0'0'9833,"6"-12"-8557,107-285 2466,-19-25-2604,-48 161-679,467-1382 897,-487 1474-850,-3 0-1,-3-2 1,11-75 0,-31 146-563,0 0-1,1 0 1,-1 0-1,0 0 1,0-1-1,0 1 1,0 0 0,0 0-1,0 0 1,0-1-1,0 1 1,0 0 0,0 0-1,0 0 1,0 0-1,1-1 1,-1 1-1,0 0 1,-1 0 0,1 0-1,0-1 1,0 1-1,0 0 1,0 0 0,0 0-1,0-1 1,0 1-1,0 0 1,0 0 0,0 0-1,0 0 1,0-1-1,-1 1 1,1 0-1,0 0 1,0 0 0,0 0-1,0-1 1,0 1-1,-1 0 1,1 0 0,0 0-1,0 0 1,0 0-1,0 0 1,-1 0-1,1 0 1,0 0 0,0 0-1,-1 0 1,-9 10-2123,-19 30-1950,23-30 2478,-31 44-6484</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4.677"/>
    </inkml:context>
    <inkml:brush xml:id="br0">
      <inkml:brushProperty name="width" value="0.025" units="cm"/>
      <inkml:brushProperty name="height" value="0.025" units="cm"/>
    </inkml:brush>
  </inkml:definitions>
  <inkml:trace contextRef="#ctx0" brushRef="#br0">1 405 12236,'0'0'4831,"-1"12"-3801,3 81 1489,22 157 1,-18-196-2076,-3-30-150,-2-11-100,0 0-1,0-1 1,2 1 0,-1 0 0,2-1-1,-1 0 1,2 0 0,0 0-1,7 13 1,-11-24-154,0 1 0,0 0-1,1-1 1,-1 0 0,1 1-1,-1-1 1,1 0 0,0 1 0,-1-1-1,1 0 1,0 0 0,0-1-1,0 1 1,0 0 0,0-1 0,-1 1-1,1-1 1,0 1 0,1-1-1,-1 0 1,0 0 0,0 0 0,0 0-1,0 0 1,0 0 0,0-1-1,0 1 1,0-1 0,0 1 0,-1-1-1,1 0 1,0 0 0,0 0-1,0 0 1,-1 0 0,1 0 0,0 0-1,-1-1 1,3-1 0,9-8 204,-1-1 0,0 0 0,19-24 0,-20 22-60,120-146 861,239-266-8,-323 379-1450,61-65-2790,-44 31-5053,-22 12-6382</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6.014"/>
    </inkml:context>
    <inkml:brush xml:id="br0">
      <inkml:brushProperty name="width" value="0.025" units="cm"/>
      <inkml:brushProperty name="height" value="0.025" units="cm"/>
    </inkml:brush>
  </inkml:definitions>
  <inkml:trace contextRef="#ctx0" brushRef="#br0">197 229 13677,'0'0'8397,"-11"-5"-6144,4 1-1900,-1 0-1,0 1 1,1 0 0,-1 1-1,-1-1 1,1 2 0,-11-2 0,15 3-261,0 0 1,1 0-1,-1 0 1,0 1 0,1 0-1,-1 0 1,1 0 0,-1 0-1,1 0 1,-1 1 0,1-1-1,0 1 1,0 0-1,-1 0 1,1 0 0,1 0-1,-1 1 1,0-1 0,0 1-1,1 0 1,0 0 0,0 0-1,-3 4 1,0 2 35,0 1 1,0 0-1,1 0 1,1 0-1,0 0 1,0 1-1,1-1 1,0 1-1,1 0 1,0 0-1,2 20 1,-1-28-114,0 0 1,0 1 0,0-1-1,1 0 1,0 0-1,-1 1 1,1-1 0,0 0-1,1 0 1,-1 0 0,0 0-1,1 0 1,0 0 0,-1-1-1,1 1 1,0 0 0,1-1-1,-1 0 1,0 1 0,1-1-1,-1 0 1,1 0 0,0 0-1,0-1 1,-1 1 0,1-1-1,0 1 1,0-1 0,1 0-1,-1 0 1,0 0 0,0-1-1,0 1 1,1-1 0,-1 0-1,0 1 1,1-2 0,-1 1-1,0 0 1,0-1 0,7-1-1,6-3 15,0-1-1,-1 0 1,1-1 0,-1-1-1,-1 0 1,0-2 0,0 1-1,0-1 1,15-17-1,20-12 38,-47 38-66,-1 0 1,1-1-1,0 1 0,0 0 0,0 0 0,0 0 0,0 0 0,0 0 1,0 1-1,0-1 0,1 1 0,1-1 0,-3 1-2,0 0-1,0 0 0,0 0 0,-1 0 1,1 1-1,0-1 0,0 0 1,-1 0-1,1 1 0,0-1 0,0 0 1,-1 1-1,1-1 0,0 1 1,-1-1-1,1 1 0,-1-1 1,1 1-1,-1 0 0,1-1 0,-1 1 1,2 1-1,0 4 4,0 0 0,-1 0 0,1 0 1,-1 0-1,0 0 0,0 12 0,0-6 50,5 47 161,-4 94 1,-2-136-181,-2 0 0,0 0 0,-1 0 0,-1-1 0,0 1 0,-2-1 0,1 0 0,-2 0 0,0-1 0,-14 21 0,19-32-33,-1-1 0,0 1 0,0-1 0,0 0 0,0 0 0,0 0 0,-1 0 0,1 0 0,-1-1 0,-5 3 0,7-4 0,1-1 0,0 1 0,-1-1 0,1 1 0,-1-1 0,1 0 0,-1 0 0,1 0 0,-1 0 0,1 0 0,0 0 0,-1 0 0,1 0 0,-1-1 0,1 1 0,-1-1 0,1 1 0,0-1 0,-1 1 0,1-1 0,0 0 0,0 1 0,-1-1 0,1 0 0,0 0 0,0 0 0,0 0 0,0 0 0,0 0 0,0-1 0,0 1 0,1 0 0,-1 0 0,-1-3 0,-3-7 0,0-1 0,1 1 0,0-1 0,1 0 0,0 0 0,1 0 0,1 0 0,0 0 0,0-16 0,1 12 0,1 0 0,0 0 0,1 0 0,1 1 0,1-1 0,9-27 0,2 16 0,0 0 0,2 1 0,1 1 0,1 1 0,1 1 0,30-28 0,50-62 0,-90 100 0,0-1 0,-1 0 0,-1-1 0,0 0 0,-2 0 0,10-30 0,-13 35 0,-1 0 0,-1 0 0,1 0 0,-2-14 0,0 22 0,0 0 0,0 0 0,0 0 0,0 0 0,-1 0 0,1 0 0,-1 0 0,0 1 0,1-1 0,-1 0 0,0 0 0,0 0 0,-1-1 0,1 2 0,0 1 0,0-1 0,1 1 0,-1-1 0,0 1 0,0-1 0,0 1 0,0-1 0,0 1 0,0 0 0,0 0 0,0-1 0,0 1 0,0 0 0,0 0 0,0 0 0,0 0 0,0 0 0,0 0 0,0 1 0,0-1 0,0 0 0,0 0 0,1 1 0,-1-1 0,0 0 0,-2 2 0,-1 0 0,1 1 0,-1 0 0,0 0 0,1 0 0,0 0 0,0 0 0,0 1 0,0 0 0,0 0 0,1-1 0,-1 1 0,1 1 0,0-1 0,1 0 0,-1 0 0,1 1 0,-2 8 0,-2 7 0,2-1 0,-3 36 0,6-49 0,-1 0 0,1-1 0,0 1 0,1 0 0,0-1 0,0 1 0,0-1 0,0 1 0,1-1 0,4 9 0,-5-12 0,0 0 0,0-1 0,1 1 0,-1-1 0,1 1 0,0-1 0,-1 0 0,1 0 0,0 0 0,0 1 0,0-2 0,0 1 0,0 0 0,0 0 0,0-1 0,0 1 0,0-1 0,0 1 0,0-1 0,0 0 0,0 0 0,0 0 0,0 0 0,1 0 0,-1-1 0,0 1 0,0 0 0,0-1 0,0 0 0,0 1 0,0-1 0,2-1 0,9-5 0,1-1 0,-1 0 0,-1 0 0,0-2 0,0 1 0,0-1 0,-1-1 0,-1 0 0,15-20 0,38-36 0,-62 66 0,-1 1 0,1-1 0,0 0 0,0 0 0,0 1 0,0-1 0,0 0 0,0 1 0,0-1 0,0 1 0,0 0 0,0-1 0,0 1 0,0 0 0,0-1 0,0 1 0,0 0 0,0 0 0,2 0 0,-3 0 0,1 1 0,0-1 0,-1 0 0,1 1 0,-1-1 0,1 1 0,-1-1 0,1 1 0,-1-1 0,1 1 0,-1-1 0,1 1 0,-1-1 0,0 1 0,1 0 0,-1-1 0,0 1 0,1 0 0,-1-1 0,0 1 0,0 0 0,0 0 0,1 51 0,-1-38 0,0 88 0,0-101 0,-1-1 0,1 1 0,0 0 0,0-1 0,0 1 0,0 0 0,0-1 0,0 1 0,0 0 0,0-1 0,0 1 0,1 0 0,-1-1 0,0 1 0,0 0 0,0-1 0,1 1 0,-1-1 0,0 1 0,1-1 0,-1 1 0,0-1 0,1 1 0,-1-1 0,1 1 0,-1-1 0,1 1 0,-1-1 0,1 1 0,-1-1 0,1 0 0,0 1 0,-1-1 0,1 0 0,-1 0 0,1 0 0,0 1 0,-1-1 0,1 0 0,0 0 0,-1 0 0,1 0 0,0 0 0,-1 0 0,1 0 0,0 0 0,-1 0 0,1 0 0,-1-1 0,1 1 0,0 0 0,-1 0 0,1-1 0,0 1 0,-1 0 0,1-1 0,-1 1 0,1 0 0,-1-1 0,1 1 0,-1-1 0,1 1 0,-1-1 0,36-31 0,-10-3 0,32-56 0,6-11 0,-64 102 0,1 0 0,-1-1 0,0 1 0,0-1 0,0 1 0,1 0 0,-1-1 0,0 1 0,0-1 0,1 1 0,-1 0 0,0 0 0,1-1 0,-1 1 0,0 0 0,1-1 0,-1 1 0,1 0 0,-1 0 0,0 0 0,1-1 0,-1 1 0,1 0 0,-1 0 0,1 0 0,-1 0 0,1 0 0,-1 0 0,0 0 0,1 0 0,-1 0 0,1 0 0,5 14 0,-5 33 0,-1-40 0,-2 21 0,1-20 0,0 0 0,1 0 0,0 0 0,0 0 0,1 0 0,0 0 0,2 10 0,-2-18-33,-1 1 1,0-1-1,0 1 0,0-1 1,0 0-1,1 1 1,-1-1-1,0 1 0,1-1 1,-1 0-1,0 1 0,1-1 1,-1 0-1,0 1 1,1-1-1,-1 0 0,0 0 1,1 1-1,-1-1 0,1 0 1,-1 0-1,1 0 1,-1 0-1,1 1 0,-1-1 1,1 0-1,-1 0 0,1 0 1,-1 0-1,0 0 1,1 0-1,0 0 0,15-12-2599,6-19-3711,-9 0 620,0-2-1179</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7.150"/>
    </inkml:context>
    <inkml:brush xml:id="br0">
      <inkml:brushProperty name="width" value="0.025" units="cm"/>
      <inkml:brushProperty name="height" value="0.025" units="cm"/>
    </inkml:brush>
  </inkml:definitions>
  <inkml:trace contextRef="#ctx0" brushRef="#br0">2 781 12332,'0'0'3961,"0"8"-945,-1 44 1527,1-52-4454,0 0-1,0 1 1,0-1 0,0 0 0,0 0-1,0 1 1,0-1 0,0 0 0,0 0-1,1 1 1,-1-1 0,0 0 0,0 0 0,0 0-1,0 1 1,0-1 0,1 0 0,-1 0-1,0 0 1,0 0 0,0 1 0,1-1-1,-1 0 1,0 0 0,0 0 0,1 0-1,-1 0 1,0 0 0,0 0 0,1 0-1,-1 0 1,0 0 0,0 0 0,1 0-1,-1 0 1,0 0 0,0 0 0,1 0 0,-1 0-1,0 0 1,0 0 0,1 0 0,-1 0-1,0 0 1,0 0 0,1 0 0,-1-1-1,0 1 1,0 0 0,0 0 0,1 0-1,13-9 1548,-4 0-1458,-1-1-1,0-1 1,0 1 0,-2-1-1,1-1 1,-1 1-1,-1-1 1,0-1-1,-1 1 1,0-1 0,0 0-1,-2 0 1,0 0-1,2-19 1,-5 32-178,0 0 0,1 0 0,-1 0 0,0 0 0,0-1 0,0 1 0,0 0 0,0 0 0,0 0 0,0-1 0,0 1 0,0 0 0,0 0 0,0 0 0,0-1 0,0 1 0,0 0 0,0 0 0,0 0 0,-1-1 0,1 1 0,0 0 0,0 0 0,0 0 0,0-1 0,0 1 0,0 0 0,0 0 0,-1 0 0,1 0 0,0 0 0,0-1 0,0 1 0,0 0 0,-1 0 0,1 0 0,0 0 0,0 0 0,0 0 0,0 0 0,-1 0 0,1 0 0,0 0 0,0 0 0,0 0 0,-1-1 0,-9 10 0,-7 16 0,11-14 0,0 1 0,1 0 0,1 0 0,0 0 0,0 0 0,1 1 0,1 0 0,0 0 0,1 0 0,0 22 0,2-34 0,-1 0 0,1 1 0,-1-1 0,1 0 0,-1 0 0,1 0 0,-1 0 0,1 0 0,0 0 0,0-1 0,-1 1 0,1 0 0,0 0 0,0 0 0,0-1 0,0 1 0,0 0 0,0-1 0,0 1 0,0-1 0,0 1 0,0-1 0,1 0 0,-1 1 0,0-1 0,0 0 0,0 0 0,0 0 0,1 0 0,-1 0 0,0 0 0,0 0 0,0 0 0,0-1 0,1 1 0,-1 0 0,0-1 0,2 0 0,46-16 0,27-28 0,-58 32 0,1 1 0,0 1 0,1 0 0,0 2 0,1 0 0,24-6 0,-19 15 0,-25 0 0,-1 1 0,1-1 0,-1 0 0,1 0 0,-1 1 0,1-1 0,-1 0 0,1 1 0,-1-1 0,0 0 0,1 1 0,-1-1 0,0 1 0,1-1 0,-1 1 0,0-1 0,0 0 0,1 1 0,-1-1 0,0 1 0,0 0 0,0-1 0,0 1 0,1-1 0,-1 1 0,0-1 0,0 1 0,0-1 0,0 1 0,0-1 0,0 1 0,-1-1 0,1 1 0,0-1 0,0 1 0,0 0 0,0-1 0,-1 0 0,1 1 0,0-1 0,-1 1 0,1-1 0,-1 1 0,1 0 0,0 0 0,-1-1 0,1 1 0,0-1 0,-1 1 0,1 0 0,0-1 0,-1 1 0,1-1 0,-1 1 0,1-1 0,-1 1 0,0-1 0,1 0 0,-1 1 0,1-1 0,-1 0 0,0 1 0,1-1 0,-1 0 0,0 0 0,1 0 0,-1 1 0,0-1 0,1 0 0,-1 0 0,0 0 0,1 0 0,-1 0 0,0 0 0,1 0 0,-1-1 0,0 1 0,1 0 0,-1 0 0,0 0 0,1-1 0,-1 1 0,0 0 0,1-1 0,-1 1 0,1 0 0,-1-1 0,1 1 0,-1-1 0,1 1 0,-1-1 0,1 1 0,-1-2 0,-23-27 0,19 19 0,0 0 0,0 0 0,1 0 0,0 0 0,1-1 0,0 1 0,1-1 0,0 0 0,-1-13 0,4 23 2,-1 1-1,1-1 1,-1 0-1,1 0 1,-1 1 0,1-1-1,-1 0 1,1 1-1,0-1 1,0 0 0,-1 1-1,1-1 1,0 1-1,0-1 1,0 1 0,-1 0-1,1-1 1,0 1-1,0 0 1,0 0 0,0-1-1,0 1 1,0 0-1,0 0 1,0 0 0,0 0-1,0 0 1,0 0-1,40 1-458,-29-1-114,10 0-2309,0-1 1,0-1-1,40-9 1,-51 8 2056,-1-1-1,0 1 1,0-1 0,10-7 0,-14 8 965,-1-1-1,1 0 1,-1 0 0,0 0 0,0-1 0,0 0 0,5-7 0,-8 10 160,-1 1 0,0-1 1,0 1-1,0-1 1,0 0-1,0 1 0,0-1 1,-1 0-1,1 0 1,-1 0-1,1 0 0,-1 1 1,1-3-1,-1 3-121,0 1 0,0-1-1,-1 1 1,1-1 0,0 1 0,0 0-1,0-1 1,0 1 0,-1-1-1,1 1 1,0 0 0,0-1 0,-1 1-1,1 0 1,0-1 0,0 1-1,-1 0 1,1-1 0,0 1 0,-1 0-1,1 0 1,-1 0 0,1-1-1,0 1 1,-1 0 0,1 0 0,-1 0-1,1 0 1,0 0 0,-1-1 0,1 1-1,-1 0 1,0 0 0,-1 0 258,0 1 1,0-1 0,0 0 0,0 0-1,0 1 1,0 0 0,0-1 0,0 1-1,1 0 1,-1 0 0,-3 2 0,-12 12-817,10-6 391,0 1-1,1 0 1,1 0-1,-1 0 1,2 1-1,-1 0 1,2 0-1,-1 0 1,1 0-1,1 1 1,0-1-1,1 1 1,0-1-1,1 13 1,0-23-14,0 0 0,0 0 0,1 0 0,-1 0 0,0 1 0,1-1 0,-1 0 0,1 0 0,-1 0 0,1 0 0,-1 0 0,1 0 0,0 0 0,0 0 0,-1-1 0,1 1 0,0 0 0,0 0 0,0 0 0,0-1 0,0 1 0,0-1 0,0 1 0,0-1 0,0 1 0,0-1 0,0 1 0,1-1 0,-1 0 0,0 0 0,0 0 0,0 1 0,0-1 0,1 0 0,-1 0 0,0-1 0,0 1 0,0 0 0,0 0 0,2-1 0,3 0 0,-1-1 0,1 1 0,-1-1 0,1 0 0,-1-1 0,0 1 0,7-6 0,5-5 0,-1 0 0,-1-2 0,0 0 0,-1 0 0,0-2 0,17-28 0,-13 16 0,-2 0 0,-1-1 0,16-45 0,-35 123 0,-6-10 0,5-25 0,1 1 0,0 0 0,1 1 0,1-1 0,0 0 0,1 1 0,1 0 0,0-1 0,4 23 0,-4-36 0,1 0 0,-1 1 0,1-1 0,0 0 0,-1 0 0,1 0 0,0 1 0,0-1 0,0 0 0,0 0 0,0 0 0,0 0 0,0-1 0,0 1 0,0 0 0,1 0 0,-1-1 0,0 1 0,1-1 0,-1 1 0,0-1 0,1 1 0,-1-1 0,0 0 0,1 0 0,-1 1 0,1-1 0,-1 0 0,0-1 0,1 1 0,-1 0 0,1 0 0,-1 0 0,0-1 0,1 1 0,-1-1 0,2 0 0,3-1 0,0-1 0,0 1 0,0-1 0,0 0 0,-1 0 0,0 0 0,6-6 0,5-6 0,-2-1 0,0 0 0,0-1 0,-2-1 0,0 0 0,-1 0 0,-1-2 0,-1 1 0,0-1 0,-2 0 0,0-1 0,4-24 0,0-12 0,-3 0 0,-3 0 0,-1-74 0,-4 129 0,0 0 0,0 0 0,0 0 0,0 0 0,0 0 0,0 0 0,-1 0 0,1 0 0,0 1 0,-1-1 0,0 0 0,1 0 0,-3-3 0,3 5 0,-1 0 0,1 0 0,-1 0 0,1 0 0,-1 0 0,1 0 0,-1 0 0,1 0 0,0 0 0,-1 0 0,1 0 0,-1 0 0,1 0 0,-1 1 0,1-1 0,-1 0 0,1 0 0,0 0 0,-1 1 0,1-1 0,0 0 0,-1 1 0,1-1 0,0 0 0,-1 1 0,1-1 0,0 0 0,-1 1 0,1-1 0,0 1 0,0-1 0,-1 1 0,-24 49 0,20-31 0,0 0 0,2 0 0,0 0 0,1 0 0,1 0 0,1 1 0,0-1 0,2 0 0,0 1 0,1-1 0,1 0 0,1-1 0,0 1 0,1-1 0,2 0 0,-1 0 0,2-1 0,15 22 0,-23-36 0,1 0 0,0 0 0,0 0 0,0-1 0,0 1 0,0-1 0,0 1 0,1-1 0,-1 0 0,1 0 0,0 0 0,0 0 0,-1-1 0,1 1 0,0-1 0,1 0 0,-1 0 0,0 0 0,0 0 0,4 1 0,-2-2 0,-1-1 0,0 1 0,0-1 0,0 0 0,0 0 0,0 0 0,0 0 0,0-1 0,-1 1 0,1-1 0,0 0 0,-1 0 0,1-1 0,2-2 0,9-8 0,-1 0 0,-1-1 0,0-1 0,-1 0 0,16-27 0,-19 29 0,0 0 0,-1-1 0,-1 0 0,0 0 0,-1-1 0,-1 0 0,6-21 0,-19 42 0,-4 10 0,6 0 0,0 0 0,0-1 0,2 2 0,-5 22 0,8-33 0,0-1 0,1 1 0,-1-1 0,1 1 0,0 0 0,0-1 0,1 1 0,-1-1 0,1 1 0,1 0 0,-1-1 0,1 0 0,0 1 0,0-1 0,0 0 0,6 8 0,-7-11 2,0-1 1,0 1-1,1 0 1,-1-1-1,1 1 0,-1-1 1,1 0-1,0 0 0,0 1 1,-1-1-1,1 0 1,0 0-1,0-1 0,0 1 1,0 0-1,0-1 0,0 1 1,0-1-1,0 1 1,0-1-1,1 0 0,-1 0 1,0 0-1,0 0 0,0-1 1,0 1-1,0 0 0,0-1 1,0 1-1,0-1 1,0 0-1,0 0 0,0 0 1,0 0-1,0 0 0,-1 0 1,1 0-1,0-1 1,-1 1-1,3-3 0,0 0-36,0 0-1,0-1 0,-1 0 0,1 1 0,-1-1 1,0-1-1,-1 1 0,1 0 0,-1-1 0,0 0 1,0 1-1,-1-1 0,2-7 0,-2 2-1351,-1-1-1,0 1 1,-3-22-1,-15-30-8415,-4 12-2935</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7.492"/>
    </inkml:context>
    <inkml:brush xml:id="br0">
      <inkml:brushProperty name="width" value="0.025" units="cm"/>
      <inkml:brushProperty name="height" value="0.025" units="cm"/>
    </inkml:brush>
  </inkml:definitions>
  <inkml:trace contextRef="#ctx0" brushRef="#br0">21 0 17360,'-9'0'4196,"0"0"-256,6 0 352,3 7-3171,15 1-608,5 0-385,2 1-673,4-1-2401,1-3-3300,-3-1-3876</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7.833"/>
    </inkml:context>
    <inkml:brush xml:id="br0">
      <inkml:brushProperty name="width" value="0.025" units="cm"/>
      <inkml:brushProperty name="height" value="0.025" units="cm"/>
    </inkml:brush>
  </inkml:definitions>
  <inkml:trace contextRef="#ctx0" brushRef="#br0">0 47 17457,'0'0'13762,"9"6"-12438,26 23-1100,-33-26-224,0-1 0,0 1 0,-1 0 0,1 0 0,-1 0 0,0 0 0,1 0 0,-1 0 0,-1 0 0,1 0 0,0 0 0,-1 0 0,0 0 0,0 1 0,0-1 0,0 0 0,-1 5 0,-11 47 0,1-25 0,7-20 0,0 0 0,1 0 0,0 1 0,1-1 0,-3 22 0,5-31 0,0 0 0,0-1 0,1 1 0,-1-1 0,0 1 0,0 0 0,0-1 0,0 1 0,1 0 0,-1-1 0,0 1 0,1-1 0,-1 1 0,0 0 0,1-1 0,-1 1 0,1-1 0,-1 0 0,1 1 0,-1-1 0,1 1 0,-1-1 0,1 0 0,0 1 0,-1-1 0,1 0 0,-1 1 0,2-1 0,26 2 0,27-12 0,-22-1 0,0-1 0,35-18 0,-53 22 0,-1 0 0,0 0 0,0-1 0,-1-1 0,-1 0 0,22-22 0,-33 31-50,0 0-1,0-1 1,0 1 0,0 0-1,0 0 1,0 0 0,0-1-1,-1 1 1,1 0 0,0-1-1,-1 1 1,1-1 0,-1 1-1,0-1 1,1 1-1,-1-1 1,0 1 0,0-1-1,0 1 1,0-4 0,-1 4-84,1 0 1,-1 0-1,0 0 1,0 0 0,0 0-1,1 0 1,-1 0-1,0 0 1,0 0-1,0 0 1,0 1-1,0-1 1,-1 0-1,1 1 1,0-1 0,0 1-1,0-1 1,-1 1-1,0-1 1,-9-2-1299,0 1 0,-1 1 1,1 0-1,-15 0 0,22 1 866,-51 0-7137</inkml:trace>
  <inkml:trace contextRef="#ctx0" brushRef="#br0" timeOffset="1">3 178 7559,'0'0'21845,"51"4"-20148,1-26-672,4-1-384,-2-4-641,-3 2 0,-10 3 0,-12 0-2626,-14 1-3364,-12 1-6886</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8.174"/>
    </inkml:context>
    <inkml:brush xml:id="br0">
      <inkml:brushProperty name="width" value="0.025" units="cm"/>
      <inkml:brushProperty name="height" value="0.025" units="cm"/>
    </inkml:brush>
  </inkml:definitions>
  <inkml:trace contextRef="#ctx0" brushRef="#br0">1 1 4132</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8.503"/>
    </inkml:context>
    <inkml:brush xml:id="br0">
      <inkml:brushProperty name="width" value="0.025" units="cm"/>
      <inkml:brushProperty name="height" value="0.025" units="cm"/>
    </inkml:brush>
  </inkml:definitions>
  <inkml:trace contextRef="#ctx0" brushRef="#br0">59 268 9737,'0'0'18588,"7"-6"-16799,10-10-1358,-1 0-1,-1-1 1,19-28 0,-28 37-354,-1-1 1,0 0-1,0 0 1,-1 0-1,-1 0 1,1-1-1,-2 1 1,1-1-1,-1 0 1,-1 0-1,1-14 1,-1 23-78,-1-1 0,0 1 0,0-1 0,0 1 0,0-1 0,0 1 0,0-1 0,-1 1 0,1-1 0,0 1 0,-1-1 0,1 1 0,-1-1 0,1 1 0,-1 0 0,0-1 0,0 1 0,0 0 0,1 0 0,-1 0 0,0-1 0,0 1 0,-1 0 0,1 0 0,0 0 0,0 1 0,0-1 0,-1 0 0,1 0 0,0 1 0,-1-1 0,1 1 0,-1-1 0,1 1 0,-1-1 0,1 1 0,-1 0 0,1 0 0,-1 0 0,1 0 0,-1 0 0,-1 0 0,-1 1 0,0-1 0,0 1 0,0 1 0,0-1 0,1 0 0,-1 1 0,0 0 0,1 0 0,-1 0 0,1 0 0,-1 1 0,1-1 0,0 1 0,0 0 0,-2 3 0,-8 12 0,2 1 0,1 0 0,0 0 0,1 1 0,2 0 0,0 1 0,1-1 0,0 1 0,2 1 0,1-1 0,-1 33 0,3-50 0,1 0 0,0 0 0,0 0 0,0 0 0,0 0 0,1 0 0,0 0 0,0 0 0,0-1 0,0 1 0,0 0 0,1 0 0,0-1 0,-1 1 0,1-1 0,1 0 0,2 5 0,-2-6 0,1 0 0,-1 0 0,0 0 0,1 0 0,-1-1 0,0 1 0,1-1 0,0 0 0,-1 0 0,1 0 0,0 0 0,0-1 0,-1 0 0,1 1 0,0-1 0,0-1 0,0 1 0,3-1 0,8-1-267,-1-1-1,0-1 1,0 0-1,0 0 1,-1-2-1,1 1 1,-1-2-1,0 0 1,23-17-1,-27 18-147,-1-1 0,0 0-1,0 0 1,0-1 0,-1 0 0,0 0-1,-1-1 1,0 0 0,0 0-1,-1-1 1,0 1 0,-1-1-1,0 0 1,3-12 0,-2-10-7657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39.164"/>
    </inkml:context>
    <inkml:brush xml:id="br0">
      <inkml:brushProperty name="width" value="0.025" units="cm"/>
      <inkml:brushProperty name="height" value="0.025" units="cm"/>
    </inkml:brush>
  </inkml:definitions>
  <inkml:trace contextRef="#ctx0" brushRef="#br0">1 30 12844,'0'0'10821,"11"-5"-9924,4 0-467,0 0-1,0 1 1,0 1 0,1 0 0,30-1-1,-36 3-297,0 2-1,0-1 1,0 1-1,-1 1 1,1-1-1,0 2 1,-1-1-1,1 2 0,14 6 1,-20-8-102,0 1 0,0 0 0,-1 0 1,1 0-1,-1 0 0,0 0 0,0 1 0,0-1 1,0 1-1,-1 0 0,1 0 0,-1 0 0,0 0 1,0 0-1,-1 1 0,1-1 0,-1 0 0,0 1 1,0-1-1,0 1 0,-1 0 0,1-1 0,-1 6 1,0-1 155,0 0 1,-1 0-1,1 1 1,-2-1-1,1 0 1,-1 0 0,-1-1-1,1 1 1,-6 10-1,5-14-71,0 1 0,-1-1 0,1 0-1,-1 0 1,-1 0 0,1-1 0,-1 1 0,1-1-1,-1 0 1,-1 0 0,1-1 0,0 1-1,-1-1 1,-7 2 0,1 0-115,0-1 0,0-1 0,-1 0 0,0 0 0,1-1 0,-18 0 0,25-2 0,-1 1 0,1-1 0,-1-1 0,1 1 0,0-1 0,-1 1 0,1-2 0,0 1 0,-1 0 0,1-1 0,0 0 0,0-1 0,0 1 0,0-1 0,1 1 0,-9-8 0,12 10-66,1-1-1,0 1 1,-1 0 0,1-1-1,0 1 1,0 0-1,-1-1 1,1 1 0,0 0-1,0-1 1,0 1 0,-1 0-1,1-1 1,0 1-1,0-1 1,0 1 0,0 0-1,0-1 1,0 1 0,0-1-1,0 1 1,0 0-1,0-1 1,0 1 0,0-1-1,0 1 1,0 0 0,0-1-1,0 1 1,0-1-1,1 1 1,-1 0 0,0-1-1,0 1 1,0 0 0,1-1-1,-1 1 1,0 0-1,1-1 1,-1 1 0,0 0-1,1 0 1,-1-1 0,1 1-1,21-9-6896,-12 6 2718,11-6-8305</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8.921"/>
    </inkml:context>
    <inkml:brush xml:id="br0">
      <inkml:brushProperty name="width" value="0.025" units="cm"/>
      <inkml:brushProperty name="height" value="0.025" units="cm"/>
    </inkml:brush>
  </inkml:definitions>
  <inkml:trace contextRef="#ctx0" brushRef="#br0">232 455 3107,'0'0'7159,"0"-9"-4164,0 3-2896,0 0 605,0 0 0,0 0-1,-1 0 1,0 0-1,0 0 1,-1-5 0,1 9-418,0 0-1,1 0 1,-1 0 0,0 1 0,0-1 0,0 0 0,0 1-1,-1-1 1,1 1 0,0-1 0,-1 1 0,1 0 0,-1-1-1,1 1 1,-1 0 0,0 0 0,1 0 0,-1 0 0,0 0-1,0 1 1,1-1 0,-1 0 0,0 1 0,0 0 0,0-1-1,-3 1 1,0 0-184,0-1 0,0 2 0,0-1 0,0 1 0,0-1 0,0 1 0,0 1 0,0-1 0,0 1 0,0 0 0,1 0 0,-1 0 0,1 0 0,-7 6 0,3-2 182,1 0 0,1 0 0,-1 1 0,1 0 0,0 0 0,1 1 0,-8 12 1,5-5 44,1-1 0,1 1 0,0 0 0,1 0 0,1 1 0,0-1 0,1 1 0,-1 31 0,4-45-329,-1 0 0,1 0 0,0 0 0,1 0 0,-1 0 0,0 0 0,1 0 0,-1 0 0,1 0 0,0 0 0,-1 0 0,1 0 0,0 0 0,0 0 0,0 0 0,1-1 0,-1 1 0,0-1 0,1 1 0,-1-1 0,1 1 0,-1-1 0,1 0 0,-1 1 0,1-1 0,0 0 0,0 0 0,0 0 0,0-1 0,0 1 0,0 0 0,0-1 0,0 1 0,0-1 0,0 0 0,0 1 0,0-1 0,0 0 0,2-1 0,3 1 0,1-1 0,-1 0 0,0 0 0,0-1 0,0 0 0,-1 0 0,1 0 0,0-1 0,-1 0 0,10-6 0,2-5 0,1-1 0,-2 0 0,0-1 0,-1-1 0,-1 0 0,-1-1 0,0-1 0,-1 0 0,-1-1 0,-1 0 0,-1-1 0,14-39 0,-13 26 0,-2 0 0,-2 0 0,-1-1 0,-1 1 0,-2-1 0,-2-1 0,-5-61 0,5 96 0,-1-1 0,0 1 0,0 0 0,0-1 0,0 1 0,0-1 0,-1 1 0,1 0 0,0-1 0,-1 1 0,1 0 0,-1-1 0,1 1 0,-1 0 0,0 0 0,1-1 0,-1 1 0,0 0 0,0 0 0,0 0 0,0 0 0,0 0 0,0 0 0,0 0 0,0 0 0,0 1 0,0-1 0,-2 0 0,2 1 0,-1 1 0,1-1 0,0 1 0,-1 0 0,1-1 0,0 1 0,0 0 0,0 0 0,0 0 0,0 0 0,0 0 0,0 0 0,0 0 0,0 1 0,0-1 0,0 0 0,1 0 0,-1 1 0,0-1 0,1 0 0,-1 1 0,1-1 0,0 1 0,-1-1 0,1 1 0,0 1 0,-6 21 0,1 1 0,0-1 0,2 1 0,1 0 0,1 0 0,2 1 0,0-1 0,5 28 0,-4-43 0,0 0 0,1 1 0,0-1 0,1 0 0,0 0 0,1-1 0,-1 1 0,2-1 0,-1 0 0,2 0 0,-1-1 0,1 0 0,0 0 0,1 0 0,-1-1 0,1 0 0,1-1 0,0 0 0,0 0 0,0-1 0,16 7 0,-19-9 21,48 16-513,-50-18-38,-1 0 0,1-1 0,-1 1 0,1-1 0,-1 1 0,1-1 0,-1 0 0,1-1 1,-1 1-1,1 0 0,-1-1 0,1 0 0,4-2 0,9-12-20728</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9.965"/>
    </inkml:context>
    <inkml:brush xml:id="br0">
      <inkml:brushProperty name="width" value="0.025" units="cm"/>
      <inkml:brushProperty name="height" value="0.025" units="cm"/>
    </inkml:brush>
  </inkml:definitions>
  <inkml:trace contextRef="#ctx0" brushRef="#br0">0 88 11787,'0'0'17563,"11"9"-16506,-7-6-967,3 3 19,0-1 0,0 1-1,-1 1 1,0-1 0,-1 1 0,1 0 0,-1 1 0,-1-1-1,1 1 1,5 13 0,7 41 281,-14-47-305,1 0 1,0-1-1,1 1 1,0-1-1,2 0 0,-1-1 1,15 21-1,-21-32-85,1-1 0,0 0 0,0 0 0,-1 0 0,1 0 0,0 0 0,0-1 0,0 1 0,0 0 0,0 0 0,1-1 0,-1 1 0,0-1 0,0 1 0,0-1 0,1 1 0,-1-1 0,0 1 0,0-1 0,1 0 0,-1 0 0,0 0 0,1 0 0,-1 0 0,0 0 0,0 0 0,3-1 0,-1 0 0,-1 0 0,1-1 0,-1 1 0,1-1 0,-1 0 0,0 0 0,0 0 0,0 0 0,0 0 0,0 0 0,3-5 0,3-7 0,0 0 0,-1 0 0,7-20 0,6-32 0,-15 46 0,1 1 0,1 0 0,0 0 0,15-24 0,-22 42 0,0 1 0,0-1 0,0 1 0,0-1 0,1 1 0,-1-1 0,0 1 0,0-1 0,1 1 0,-1 0 0,0-1 0,1 1 0,-1-1 0,0 1 0,1 0 0,-1-1 0,1 1 0,-1 0 0,1 0 0,-1-1 0,1 1 0,-1 0 0,1 0 0,-1 0 0,1 0 0,-1-1 0,1 1 0,-1 0 0,1 0 0,-1 0 0,1 0 0,-1 0 0,1 0 0,-1 0 0,1 1 0,0-1 0,9 19 0,0 39 0,-10-54 0,2 17 0,1 27 0,-2-46 0,-1 1 0,0-1 0,0 0 0,1 0 0,-1 0 0,1 0 0,0 0 0,0 0 0,0 0 0,0 0 0,0 0 0,0 0 0,0 0 0,3 3 0,-3-5 0,1 0 0,-1 0 0,0 1 0,0-1 0,0 0 0,0 0 0,0 0 0,0 0 0,1-1 0,-1 1 0,0 0 0,0 0 0,0-1 0,0 1 0,0 0 0,0-1 0,0 1 0,0-1 0,0 0 0,0 1 0,0-1 0,0 0 0,-1 1 0,1-1 0,0 0 0,0 0 0,-1 0 0,1 0 0,0-1 0,23-31 0,-22 30 0,46-82 0,-26 45 0,40-56 0,-62 95 0,1 0 0,-1 1 0,1-1 0,-1 0 0,1 0 0,0 0 0,0 0 0,-1 0 0,1 1 0,0-1 0,0 0 0,0 1 0,0-1 0,0 0 0,0 1 0,0-1 0,0 1 0,0 0 0,0-1 0,0 1 0,0 0 0,0 0 0,0-1 0,2 1 0,-2 1 0,-1 0 0,1-1 0,0 1 0,0 0 0,0-1 0,-1 1 0,1 0 0,0 0 0,-1 0 0,1 0 0,-1 0 0,1 0 0,-1 0 0,0 0 0,1 0 0,-1 0 0,0 0 0,0 0 0,1 2 0,2 68 0,-3-59 0,0 8 0,1 33 0,-1-50 0,0 0 0,0 0 0,1 0 0,-1-1 0,1 1 0,0 0 0,0-1 0,0 1 0,0 0 0,0-1 0,1 1 0,-1-1 0,3 4 0,-3-6-43,-1 1 0,0-1-1,1 0 1,-1 0 0,0 0 0,0 0 0,1 1 0,-1-1-1,0 0 1,1 0 0,-1 0 0,0 0 0,1 0 0,-1 0-1,0 0 1,1 0 0,-1 0 0,0 0 0,1 0 0,-1 0-1,0 0 1,1 0 0,-1 0 0,0-1 0,1 1 0,-1 0-1,0 0 1,1 0 0,-1 0 0,0-1 0,0 1 0,1 0-1,-1 0 1,0 0 0,0-1 0,1 1 0,-1 0 0,0-1-1,0 1 1,1-1 0,4-9-5709,5-24-8282</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0.323"/>
    </inkml:context>
    <inkml:brush xml:id="br0">
      <inkml:brushProperty name="width" value="0.025" units="cm"/>
      <inkml:brushProperty name="height" value="0.025" units="cm"/>
    </inkml:brush>
  </inkml:definitions>
  <inkml:trace contextRef="#ctx0" brushRef="#br0">0 0 14318,'0'0'-11147</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0.654"/>
    </inkml:context>
    <inkml:brush xml:id="br0">
      <inkml:brushProperty name="width" value="0.025" units="cm"/>
      <inkml:brushProperty name="height" value="0.025" units="cm"/>
    </inkml:brush>
  </inkml:definitions>
  <inkml:trace contextRef="#ctx0" brushRef="#br0">65 241 17392,'0'0'10955,"9"3"-9348,-6-1-1484,0-1-1,0 0 1,0 0 0,0-1 0,0 1 0,1-1 0,-1 0 0,0 1 0,0-1-1,1-1 1,-1 1 0,0 0 0,0-1 0,6-1 0,-2-1-22,-1 0 0,-1 0 1,1-1-1,0 1 0,-1-1 0,1-1 1,-1 1-1,5-6 0,1-1-86,-1-1 0,0 0-1,-1 0 1,11-19 0,-17 27-16,-1-1 0,0 1 0,0 0 1,0-1-1,0 0 0,-1 1 0,1-1 0,-1 0 1,-1 0-1,1 0 0,-1 1 0,1-1 1,-1 0-1,-1 0 0,1 0 0,-1 0 1,0 0-1,-1-5 0,1 8 1,0 0 0,-1-1 0,1 1 0,-1 0 0,1 0 0,-1 0 0,1 0 0,-1 1 0,0-1 0,0 0 0,0 1 0,0-1 0,0 1 0,-1-1 0,1 1 0,0 0 0,-1 0 0,1 0 0,0 1 0,-1-1 0,1 0 0,-1 1 0,0 0 0,1-1 0,-1 1 0,1 0 0,-1 0 0,1 0 0,-1 1 0,1-1 0,-1 1 0,-4 1 0,-1 0 0,1 0 0,0 1 0,0 0 0,0 0 0,0 0 0,1 1 0,-1 0 0,1 0 0,0 1 0,-6 5 0,2 1 0,1 1 0,0 0 0,1 0 0,0 1 0,1 0 0,1 1 0,0-1 0,-6 21 0,5-10 0,1 0 0,1 0 0,2 0 0,-2 33 0,5-54 0,0-1 0,0 1 0,0-1 0,0 1 0,0-1 0,0 1 0,1-1 0,-1 0 0,1 1 0,0-1 0,-1 1 0,1-1 0,0 0 0,1 0 0,-1 0 0,0 0 0,1 1 0,-1-1 0,1-1 0,2 4 0,-1-4 0,-1 1 0,1-1 0,0 0 0,1 0 0,-1 0 0,0 0 0,0-1 0,0 1 0,0-1 0,0 0 0,1 0 0,-1 0 0,0 0 0,0-1 0,6 0 0,8-3-443,-1-1 0,0 0 0,0-1 0,0 0 1,-1-1-1,20-12 0,-18 8-1082,0-1 0,0 0 0,-1-1 0,28-30 0,-23 16-8986</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1.324"/>
    </inkml:context>
    <inkml:brush xml:id="br0">
      <inkml:brushProperty name="width" value="0.025" units="cm"/>
      <inkml:brushProperty name="height" value="0.025" units="cm"/>
    </inkml:brush>
  </inkml:definitions>
  <inkml:trace contextRef="#ctx0" brushRef="#br0">122 275 5445,'0'0'8317,"3"-9"-6790,-2 3-1464,10-39 3304,-10 39-1869,0 1 1,-1-1-1,1 1 1,-1-1-1,0 1 1,-1-1-1,-1-8 0,1 12-1452,0 0 0,0 0 0,0 1 0,0-1-1,0 0 1,0 1 0,0-1 0,-1 1 0,1-1-1,-1 1 1,1-1 0,-1 1 0,1 0-1,-1 0 1,0 0 0,0 0 0,0 0 0,1 0-1,-1 1 1,0-1 0,0 0 0,0 1 0,0 0-1,0-1 1,0 1 0,0 0 0,0 0 0,0 0-1,0 0 1,0 0 0,0 1 0,0-1 0,0 1-1,0-1 1,0 1 0,0 0 0,0 0-1,0 0 1,1 0 0,-1 0 0,0 0 0,1 0-1,-1 0 1,-1 2 0,-5 10-46,0 0 0,1 0 0,1 0 0,0 1 0,1 0 0,0 0 0,1 1 0,0-1 0,2 1 0,0 0 0,0 0 0,1 0 0,1 0 0,2 18 0,-2-32 0,1 0 0,-1 0 0,1 0 0,-1 0 0,1 0 0,-1 0 0,1-1 0,-1 1 0,1 0 0,0 0 0,-1 0 0,1 0 0,0-1 0,0 1 0,0 0 0,0-1 0,-1 1 0,1-1 0,0 1 0,0-1 0,0 1 0,0-1 0,0 0 0,0 1 0,1-1 0,-1 0 0,0 0 0,0 0 0,0 0 0,0 0 0,0 0 0,0 0 0,0 0 0,0 0 0,0 0 0,0-1 0,0 1 0,0 0 0,0-1 0,0 1 0,0-1 0,0 1 0,0-1 0,2-1 0,3 0 0,0-2 0,0 1 0,0-1 0,0 0 0,9-8 0,-1-3 0,-1 0 0,-1 0 0,-1-2 0,0 1 0,11-26 0,33-92 0,-46 111 0,-4 60 0,-3 28 0,-3-51 0,3 39 0,-2-52 0,0 0 0,0 0 0,0 0 0,0 0 0,0-1 0,0 1 0,1 0 0,-1 0 0,0 0 0,1-1 0,-1 1 0,1 0 0,-1-1 0,1 1 0,-1 0 0,1-1 0,-1 1 0,1-1 0,-1 1 0,1 0 0,0-1 0,-1 1 0,1-1 0,0 0 0,0 1 0,-1-1 0,1 0 0,0 1 0,0-1 0,-1 0 0,1 0 0,0 0 0,0 0 0,0 0 0,0 0 0,-1 0 0,1 0 0,0 0 0,0 0 0,0 0 0,-1 0 0,1 0 0,0-1 0,0 1 0,0 0 0,-1-1 0,1 1 0,0 0 0,-1-1 0,1 1 0,1-2 0,7-5 0,0-2 0,0 1 0,-1-1 0,0 0 0,0-1 0,-1 0 0,0 0 0,7-16 0,1 2 0,-2 2 0,-11 16 0,1 0 0,0 1 0,0-1 0,0 1 0,1 0 0,-1 0 0,1 0 0,1 1 0,-1-1 0,9-6 0,-13 11 0,1 1 0,-1-1 0,1 0 0,-1 0 0,0 1 0,1-1 0,-1 0 0,0 0 0,1 1 0,-1-1 0,0 0 0,1 1 0,-1-1 0,0 1 0,0-1 0,0 0 0,1 1 0,-1-1 0,0 1 0,0-1 0,0 0 0,0 1 0,0-1 0,1 1 0,-1-1 0,0 1 0,0-1 0,0 1 0,0-1 0,0 0 0,-1 1 0,1-1 0,0 1 0,0 23 0,0-21 0,1 111 0,-1-114 0,-1 1 0,1-1 0,0 1 0,0-1 0,0 1 0,0-1 0,1 0 0,-1 1 0,0-1 0,0 1 0,0-1 0,0 1 0,0-1 0,0 0 0,1 1 0,-1-1 0,0 1 0,0-1 0,1 0 0,-1 1 0,0-1 0,0 0 0,1 1 0,-1-1 0,0 0 0,1 0 0,-1 1 0,1-1 0,-1 0 0,0 0 0,1 0 0,-1 1 0,1-1 0,-1 0 0,0 0 0,2 0 0,16-8 0,13-20 0,112-145 0,-142 172 0,0 0 0,0 0 0,0 0 0,0-1 0,0 1 0,0 0 0,0 0 0,1 1 0,-1-1 0,0 0 0,1 0 0,-1 1 0,0-1 0,1 0 0,-1 1 0,1-1 0,2 1 0,-3 0 0,-1 0 0,1 1 0,-1-1 0,1 0 0,0 1 0,-1-1 0,1 1 0,-1-1 0,0 1 0,1-1 0,-1 1 0,1-1 0,-1 1 0,0 0 0,1-1 0,-1 1 0,0 0 0,0-1 0,1 1 0,-1 0 0,0-1 0,0 1 0,0 0 0,0-1 0,0 1 0,0 1 0,-6 58 0,6-57 0,-3 12-78,-6 63-5988</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7.600"/>
    </inkml:context>
    <inkml:brush xml:id="br0">
      <inkml:brushProperty name="width" value="0.025" units="cm"/>
      <inkml:brushProperty name="height" value="0.025" units="cm"/>
    </inkml:brush>
  </inkml:definitions>
  <inkml:trace contextRef="#ctx0" brushRef="#br0">84 157 4388,'11'-7'27,"4"-2"-436,47-29 4458,-57 34-2998,1 0 0,-1-1 0,0 1 0,0-1 1,0 0-1,0-1 0,-1 1 0,7-13 0,-11 18-935,1 0 0,-1 0 0,0-1 0,0 1-1,1 0 1,-1-1 0,0 1 0,0 0 0,0 0-1,0-1 1,1 1 0,-1 0 0,0-1 0,0 1 0,0 0-1,0-1 1,0 1 0,0-1 0,0 1 0,0 0-1,0-1 1,0 1 0,0 0 0,0-1 0,0 1 0,0 0-1,0-1 1,-1 1 0,1 0 0,0-1 0,0 1 0,0 0-1,0-1 1,-1 1 0,1 0 0,0 0 0,0-1-1,-1 1 1,1 0 0,0 0 0,0 0 0,-1-1 0,1 1-1,0 0 1,-1 0 0,1 0 0,0 0 0,-1-1-1,-23 6 1348,-23 17-1212,-46 33 1676,199-123-2837,-92 60 390,0 0 1,1 1 0,0 1 0,0 1 0,30-7 0,-45 12 512,0 0 1,1 0-1,-1 0 1,0 0-1,0-1 1,0 1-1,0 0 1,1 0 0,-1 0-1,0 0 1,0 0-1,0 0 1,0 0-1,1 0 1,-1 0-1,0 0 1,0 1-1,0-1 1,1 0 0,-1 0-1,0 0 1,0 0-1,0 0 1,0 0-1,0 0 1,1 0-1,-1 0 1,0 0-1,0 1 1,0-1 0,0 0-1,0 0 1,0 0-1,1 0 1,-1 0-1,0 1 1,0-1-1,0 0 1,0 0 0,0 0-1,0 0 1,0 1-1,0-1 1,0 0-1,0 0 1,0 0-1,0 1 1,0-1-1,0 0 1,-6 13-129,-12 11 27,-113 103-184,113-113-1400,0 0 1,-1-1 0,-24 12-1,11-14-8557</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6.304"/>
    </inkml:context>
    <inkml:brush xml:id="br0">
      <inkml:brushProperty name="width" value="0.025" units="cm"/>
      <inkml:brushProperty name="height" value="0.025" units="cm"/>
    </inkml:brush>
  </inkml:definitions>
  <inkml:trace contextRef="#ctx0" brushRef="#br0">244 284 16432,'-3'-3'482,"-1"-1"0,0 1 0,-1 0 1,1 0-1,0 0 0,-1 0 0,0 1 1,1 0-1,-1 0 0,0 0 1,-10-1-1,9 2-240,0 0-1,0 1 1,0-1 0,0 2-1,0-1 1,1 1-1,-1 0 1,0 0 0,-9 3-1,8-2-117,1 1-1,-1 0 0,1 0 0,0 0 0,0 1 0,0 0 0,0 0 1,1 1-1,0-1 0,0 1 0,0 1 0,0-1 0,1 1 0,0-1 1,0 1-1,0 0 0,-5 13 0,7-13 9,-1 0 1,1 0-1,1 1 0,-1-1 0,1 1 1,0 0-1,1-1 0,-1 1 0,1 0 1,1-1-1,-1 1 0,3 10 1,-2-15-96,-1 0 1,1 0-1,0 0 1,0-1-1,0 1 1,0 0-1,0 0 1,0-1 0,1 1-1,-1-1 1,1 1-1,-1-1 1,1 0-1,-1 1 1,1-1 0,0 0-1,2 1 1,-1-1-2,1 0 0,-1 0-1,1 0 1,-1 0 0,1-1 0,-1 0 0,1 0 0,0 0 0,-1 0 0,1 0 0,-1-1 0,1 1 0,3-2 0,3-2 50,0 1 1,-1-2 0,0 1-1,1-1 1,-2-1 0,1 0-1,-1 0 1,0 0-1,0-1 1,0 0 0,-1-1-1,0 0 1,-1 0 0,6-9-1,-2 3-32,-2 0 0,1-1-1,-2 1 1,0-2 0,-1 1 0,0-1-1,-1 0 1,3-18 0,-7 24-6,1 1 1,-2-1-1,1 0 0,-1 0 0,-1 1 1,1-1-1,-2 0 0,1 0 1,-2 1-1,1-1 0,-1 1 1,0 0-1,-7-13 0,7 17-22,-1 0-1,0 0 0,0 0 1,0 0-1,-1 1 0,0-1 1,0 1-1,0 0 0,0 1 0,0-1 1,-1 1-1,1 0 0,-1 0 1,0 1-1,0 0 0,0 0 1,0 0-1,-1 1 0,1 0 0,0 0 1,-9 0-1,-30 3-25,44-2 0,-1 1 0,1-1 0,-1 0 0,1 1 0,-1 0 0,1-1 0,0 1 0,-1 0 0,1 0 0,0-1 0,0 1 0,0 0 0,-1 0 0,1 1 0,0-1 0,0 0 0,0 0 0,1 0 0,-1 1 0,0-1 0,0 0 0,1 1 0,-1-1 0,1 1 0,-1 2 0,0-4 0,1 1 0,0-1 0,0 1 0,0-1 0,0 1 0,0-1 0,1 1 0,-1 0 0,0-1 0,0 1 0,0-1 0,0 1 0,0-1 0,1 1 0,-1-1 0,0 0 0,0 1 0,1-1 0,-1 1 0,0-1 0,1 1 0,-1-1 0,1 0 0,-1 1 0,0-1 0,1 0 0,-1 0 0,1 1 0,-1-1 0,1 0 0,-1 0 0,1 1 0,-1-1 0,1 0 0,-1 0 0,1 0 0,-1 0 0,2 0 0,24 1 0,-20-1 0,22-1 0,-1-2 0,0-1 0,41-12 0,-42 9 0,1 1 0,0 1 0,43-1 0,-40 14-3485,-7 0-2335,-11-8-3100</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6.678"/>
    </inkml:context>
    <inkml:brush xml:id="br0">
      <inkml:brushProperty name="width" value="0.025" units="cm"/>
      <inkml:brushProperty name="height" value="0.025" units="cm"/>
    </inkml:brush>
  </inkml:definitions>
  <inkml:trace contextRef="#ctx0" brushRef="#br0">0 0 15310,'0'0'15343,"58"28"-14574,-18-25-417,3-3-224,4 0-64,-7 0-704,-8 0-1154,-9 0-1281,-13 0-833</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7.004"/>
    </inkml:context>
    <inkml:brush xml:id="br0">
      <inkml:brushProperty name="width" value="0.025" units="cm"/>
      <inkml:brushProperty name="height" value="0.025" units="cm"/>
    </inkml:brush>
  </inkml:definitions>
  <inkml:trace contextRef="#ctx0" brushRef="#br0">1 54 11499,'0'0'15246,"65"15"-14573,-13-29-481,2-1-128,-3 3-608,-9 2-2595,-9-1-2787,-6 5-6982</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7.375"/>
    </inkml:context>
    <inkml:brush xml:id="br0">
      <inkml:brushProperty name="width" value="0.025" units="cm"/>
      <inkml:brushProperty name="height" value="0.025" units="cm"/>
    </inkml:brush>
  </inkml:definitions>
  <inkml:trace contextRef="#ctx0" brushRef="#br0">0 291 17969,'0'0'13367,"9"-8"-12481,38-37-664,64-64 37,-94 90-246,-1-1 0,0 0-1,-2-1 1,14-26 0,-25 46-23,-2 9-16,-3 13-50,-12 40 11,8-39 25,0 1 0,2-1 0,0 1 0,2 0 0,0 0 0,2 0 1,3 39-1,6-43-1903,1-10-2803,1-8-3059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39.663"/>
    </inkml:context>
    <inkml:brush xml:id="br0">
      <inkml:brushProperty name="width" value="0.025" units="cm"/>
      <inkml:brushProperty name="height" value="0.025" units="cm"/>
    </inkml:brush>
  </inkml:definitions>
  <inkml:trace contextRef="#ctx0" brushRef="#br0">0 0 7655,'0'0'13261,"53"30"-11019,-24-27-577,5-1-223,4-2-385,1 0-673,-3 0-288,-1 0-32,-5 0-128,-9-3-1153,-9 1-737,-6-1-768</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8.356"/>
    </inkml:context>
    <inkml:brush xml:id="br0">
      <inkml:brushProperty name="width" value="0.025" units="cm"/>
      <inkml:brushProperty name="height" value="0.025" units="cm"/>
    </inkml:brush>
  </inkml:definitions>
  <inkml:trace contextRef="#ctx0" brushRef="#br0">16132 482 10218,'0'0'3859,"-8"1"-2978,-324 25 3484,-180-18-3984,-100-36 287,-351-19-252,-411-11-616,-3 40 600,896 14-243,-1315-8 173,-401-5-244,3-34-1564,176-93 1083,1309 71-1359,-1 17 3513,677 53-1737,-15-1 291,-1 3 1,-74 6-1,108-4-168,0 2 0,1 0 0,-1 1 0,1 0 0,0 1-1,0 0 1,1 2 0,0-1 0,0 2 0,0-1 0,1 2 0,-19 16 0,3 4 64,1 2 0,2 0 0,1 2 0,1 0 0,2 2 1,-21 45-1,9-6 680,3 2 0,-22 86 1,15 29 73,28-137-885,4-35-512,-3-17-2774,-10-29-5560,18 26 8590,-18-32-11551</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8.697"/>
    </inkml:context>
    <inkml:brush xml:id="br0">
      <inkml:brushProperty name="width" value="0.025" units="cm"/>
      <inkml:brushProperty name="height" value="0.025" units="cm"/>
    </inkml:brush>
  </inkml:definitions>
  <inkml:trace contextRef="#ctx0" brushRef="#br0">1 1 17200,'0'9'481,"0"86"1816,4 0-1,5-1 1,30 136 0,-37-218-2124,1 0 0,0 0 1,1-1-1,1 1 0,8 16 0,-12-26-132,1 1 0,0-1 0,0 1 0,0-1 0,0 0 0,0 0 0,0 0 1,0 0-1,1 0 0,-1 0 0,1-1 0,-1 1 0,1-1 0,0 0 0,0 0 0,0 0 0,-1 0 0,1 0 0,0 0 0,0-1 0,0 0 0,0 1 1,0-1-1,0 0 0,0 0 0,0-1 0,4 0 0,6-2 75,-1 0 0,0-2 1,0 1-1,-1-1 0,1-1 1,-1 0-1,0-1 0,-1 0 1,12-10-1,89-84 158,-88 78-275,1-1-62,120-126-2140,-124 126 45,-1-2 1,20-35-1,-8-5-4990</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6.084"/>
    </inkml:context>
    <inkml:brush xml:id="br0">
      <inkml:brushProperty name="width" value="0.025" units="cm"/>
      <inkml:brushProperty name="height" value="0.025" units="cm"/>
    </inkml:brush>
  </inkml:definitions>
  <inkml:trace contextRef="#ctx0" brushRef="#br0">91 70 3972,'0'0'7020,"-35"0"2861,52-1-9444,0-1 0,0-1 0,-1 0-1,1-2 1,21-8 0,-21 7-327,-1 1-1,1 0 0,0 1 1,0 1-1,25-2 1,-52 7 82,0-1 1,0 1-1,0 1 1,1 0-1,-14 6 1,-12 3 77,2-2-95,-130 34 488,326-91-432,-116 31-281,2 1 0,54-8-1,-150 39 222,-47 9 0,65-20-609,-57 2 1,83-10-2750,3-12-2931</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6.803"/>
    </inkml:context>
    <inkml:brush xml:id="br0">
      <inkml:brushProperty name="width" value="0.025" units="cm"/>
      <inkml:brushProperty name="height" value="0.025" units="cm"/>
    </inkml:brush>
  </inkml:definitions>
  <inkml:trace contextRef="#ctx0" brushRef="#br0">1 129 4420,'0'0'16448,"10"-2"-15301,26-9-575,-1-2-1,-1-2 0,45-25 0,1-7 428,-262 160-716,182-116-3342,3-15-2520</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3.152"/>
    </inkml:context>
    <inkml:brush xml:id="br0">
      <inkml:brushProperty name="width" value="0.025" units="cm"/>
      <inkml:brushProperty name="height" value="0.025" units="cm"/>
    </inkml:brush>
  </inkml:definitions>
  <inkml:trace contextRef="#ctx0" brushRef="#br0">223 213 4612,'1'-42'-73,"0"25"1049,0 0 0,-1 0 0,-1 0 0,-1 0 0,-1 0 0,-7-29 0,10 45-825,0 0 0,-1 0 0,1-1-1,0 1 1,-1 0 0,1 0 0,-1 0 0,0 0 0,1 0 0,-1 0 0,0 0 0,1 0 0,-1 0 0,0 1-1,0-1 1,0 0 0,0 0 0,0 1 0,0-1 0,0 0 0,0 1 0,0-1 0,0 1 0,0-1 0,0 1-1,0 0 1,0 0 0,-2-1 0,1 2-49,0-1 1,0 1-1,0-1 0,0 1 0,0 0 1,1 0-1,-1 0 0,0 0 0,0 0 0,1 1 1,-1-1-1,1 0 0,-1 1 0,-1 2 1,-5 5-87,0 1 0,1 1-1,-11 20 1,-4 18 77,2 1 0,3 1 0,2 0 0,2 1 0,3 1 0,2 0 0,2 0 0,2 0 0,3 1 0,2-1 0,10 65 0,-7-89 12,2 0 0,2 0 0,0-1 0,2 0 0,0-1 0,18 30 0,-23-45-35,2-1-1,0 0 1,0 0 0,1-1 0,0 1 0,1-2 0,0 1-1,0-1 1,1-1 0,0 0 0,1 0 0,0-1 0,0 0-1,0-1 1,1-1 0,15 6 0,-24-10-33,-1 0 0,1-1 0,0 1 1,0-1-1,-1 0 0,1 0 0,0 0 0,0 0 0,0 0 1,-1-1-1,1 1 0,0-1 0,-1 1 0,1-1 1,0 0-1,-1 0 0,1-1 0,-1 1 0,1 0 0,-1-1 1,0 0-1,0 1 0,0-1 0,0 0 0,0 0 0,0 0 1,2-3-1,3-6 134,0 0 1,-1-1-1,0 0 0,7-21 1,-3 5 7,19-40 304,-3-2 1,-3 0 0,-3-2 0,-3 0 0,-4-1-1,-2 0 1,0-139 0,-12 191-454,0-1 0,-2 1 0,0 0 0,-2 0 0,0 0 0,-15-36 0,18 52-83,-1-1 0,1 1 0,-1-1 0,0 1-1,0 0 1,0 0 0,-1 1 0,0-1 0,0 1 0,0-1 0,-1 1 0,1 0 0,-1 1 0,0-1 0,0 1 0,0 0 0,0 0-1,-1 1 1,1 0 0,-1 0 0,0 0 0,1 0 0,-1 1 0,0 0 0,0 0 0,0 1 0,0-1 0,-9 2 0,9 0-322,-1 1 1,1-1 0,0 1-1,0 1 1,0-1 0,0 1-1,0 0 1,0 1 0,1-1 0,0 1-1,0 0 1,0 0 0,0 1-1,0 0 1,1 0 0,-7 10-1,-13 18-5161</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4.126"/>
    </inkml:context>
    <inkml:brush xml:id="br0">
      <inkml:brushProperty name="width" value="0.025" units="cm"/>
      <inkml:brushProperty name="height" value="0.025" units="cm"/>
    </inkml:brush>
  </inkml:definitions>
  <inkml:trace contextRef="#ctx0" brushRef="#br0">173 1 3908,'-6'0'403,"-1"1"1,1 0 0,0 0-1,-1 1 1,1 0-1,0 0 1,0 0 0,0 1-1,0-1 1,0 2-1,1-1 1,-1 1 0,1-1-1,0 1 1,0 1-1,0-1 1,1 1 0,-1 0-1,1 0 1,1 0-1,-1 1 1,1-1 0,-1 1-1,-2 8 1,-1 2 134,0 1 1,1-1-1,1 2 1,1-1-1,0 0 0,1 1 1,-1 30-1,4-39-498,0-1 0,0 1 0,1 0 1,0-1-1,1 1 0,0-1 0,0 0 0,1 1 0,0-1 0,0 0 0,1-1 0,5 9 0,-6-11-18,1 0 1,0-1-1,0 1 0,1-1 1,-1 0-1,1-1 0,-1 1 1,1-1-1,0 0 0,1 0 1,-1 0-1,0-1 0,1 1 1,0-2-1,-1 1 0,1 0 1,0-1-1,9 1 0,-7-2 92,-1 1-1,1-1 1,0 0-1,-1-1 1,1 1-1,0-2 1,-1 1-1,1-1 1,-1 0-1,1 0 1,-1-1-1,0 0 1,0-1-1,-1 1 1,1-1 0,-1-1-1,1 1 1,-1-1-1,0 0 1,-1-1-1,0 1 1,1-1-1,-2 0 1,1 0-1,-1-1 1,0 1-1,0-1 1,-1 0-1,1 0 1,-2 0-1,1 0 1,-1-1-1,2-14 1,-1 12 173,-2-1-1,1 1 1,-1 0 0,-1-1 0,0 1-1,0-1 1,-1 1 0,-1-1-1,-3-12 1,3 16-215,-1 0-1,0 0 0,-1 0 1,1 0-1,-1 0 1,-1 1-1,1 0 0,-1 0 1,0 0-1,-1 0 1,1 1-1,-13-10 0,10 10-1028,-9-8 1264,13 8-5237</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23.802"/>
    </inkml:context>
    <inkml:brush xml:id="br0">
      <inkml:brushProperty name="width" value="0.025" units="cm"/>
      <inkml:brushProperty name="height" value="0.025" units="cm"/>
    </inkml:brush>
  </inkml:definitions>
  <inkml:trace contextRef="#ctx0" brushRef="#br0">2 38 11211,'0'0'16901,"0"1"-16849,0-1 0,-1 0 0,1 1 0,0-1 0,0 0 0,0 1 0,0-1 0,0 0 0,0 1 0,0-1 0,0 1 1,0-1-1,0 0 0,0 1 0,0-1 0,0 0 0,0 1 0,0-1 0,0 0 0,0 1 0,1-1 0,-1 0 0,0 1 0,0-1 0,0 0 0,0 0 0,1 1 0,-1-1 0,0 0 0,0 1 0,1-1 1,6 3 202,1-1 0,-1 1 1,0-2-1,1 1 1,0-1-1,-1 0 1,1 0-1,14-2 0,-11 1-98,12 0-77,-1-1 0,1-1 0,0-2 0,-1 0 0,39-13 0,11-8-6453,-52 17-781</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24.567"/>
    </inkml:context>
    <inkml:brush xml:id="br0">
      <inkml:brushProperty name="width" value="0.025" units="cm"/>
      <inkml:brushProperty name="height" value="0.025" units="cm"/>
    </inkml:brush>
  </inkml:definitions>
  <inkml:trace contextRef="#ctx0" brushRef="#br0">0 39 12107,'0'0'14510,"67"2"-13421,-42-11-384,3 0-161,1 1-191,-2 3-193,0 2-128,-3 3-32,-3 0-1057,-8 0-2274,-7-7-4004</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7.288"/>
    </inkml:context>
    <inkml:brush xml:id="br0">
      <inkml:brushProperty name="width" value="0.025" units="cm"/>
      <inkml:brushProperty name="height" value="0.025" units="cm"/>
    </inkml:brush>
  </inkml:definitions>
  <inkml:trace contextRef="#ctx0" brushRef="#br0">260 36 3716,'0'-1'544,"0"-1"1,-1 1-1,1 0 1,0 0 0,0-1-1,-1 1 1,1 0-1,0 0 1,-1 0-1,1-1 1,-1 1 0,0 0-1,1 0 1,-1 0-1,0 0 1,0 0 0,0 0-1,0 0 1,0 0-1,1 0 1,-2 1 0,1-1-1,0 0 1,0 1-1,-2-2 1,-1 1-23,0-1-1,0 1 1,0 0 0,0 0 0,-1 1-1,1-1 1,0 1 0,-5 0-1,0 0-282,1 1 1,0-1-1,0 2 0,-1-1 0,1 1 0,0 1 0,1-1 0,-11 6 0,8-1-47,0 0 0,1 1-1,0 1 1,1-1 0,0 1 0,0 1 0,1-1-1,0 1 1,1 1 0,-6 12 0,8-16-85,1-1 0,0 1 0,1 0 0,-1-1 0,1 1 0,1 0 0,0 1 0,-1-1 0,2 0 0,-1 0 0,1 0 0,1 1 0,-1-1 0,1 0 0,0 0 0,1 0 0,0 0 0,3 9 0,-3-13-71,-1 0 1,1 0 0,0 0-1,0 0 1,0-1-1,0 1 1,0-1 0,1 0-1,-1 1 1,1-1 0,0 0-1,-1-1 1,1 1 0,0 0-1,0-1 1,7 3 0,-4-3 11,0 1 0,0-1 1,1 0-1,-1-1 0,0 0 1,1 0-1,-1 0 0,10-2 1,-2 0 23,-1-1-1,0-1 1,1 0 0,-1-1 0,-1-1 0,1 0 0,19-12 0,-22 10-6,0 0 0,0-1 0,0 0 0,-1 0 0,-1-1 0,1 0 0,10-19 0,-15 24-14,-1-1 1,0 0 0,0 0-1,-1 0 1,0 0-1,0-1 1,0 1-1,-1 0 1,0-1-1,0 1 1,0-1-1,-1 0 1,0 1-1,0-1 1,-1 1-1,0-1 1,-2-7 0,1 10-27,0 1 1,-1-1 0,1 1 0,-1-1-1,0 1 1,0 0 0,0 0 0,0 0 0,0 0-1,-1 1 1,1-1 0,-1 1 0,0 0 0,1 0-1,-1 0 1,0 1 0,0 0 0,0-1-1,-1 1 1,1 0 0,0 1 0,0-1 0,0 1-1,-1 0 1,1 0 0,-8 1 0,6-1-56,1 1-1,0 0 1,0 0 0,0 0 0,0 0 0,0 1-1,0 0 1,0 0 0,0 0 0,-5 4 0,8-4-51,-1-1 1,1 1 0,0 0-1,0 0 1,0 0 0,1 0-1,-1 0 1,0 0-1,1 0 1,-1 1 0,1-1-1,0 0 1,0 1 0,0-1-1,0 1 1,0 0 0,0-1-1,1 1 1,-1 5-1,1-7-111,0 0-1,0 0 1,0 0-1,0 0 0,0 0 1,0 1-1,0-1 1,0 0-1,1 0 0,-1 0 1,1 0-1,-1 0 0,0 0 1,1 0-1,0 0 1,-1 0-1,1 0 0,0 0 1,-1 0-1,1 0 1,0 0-1,0-1 0,0 1 1,0 0-1,-1 0 0,1-1 1,0 1-1,0-1 1,0 1-1,1-1 0,1 1 1,38 2-8625,-10-6-745</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7.661"/>
    </inkml:context>
    <inkml:brush xml:id="br0">
      <inkml:brushProperty name="width" value="0.025" units="cm"/>
      <inkml:brushProperty name="height" value="0.025" units="cm"/>
    </inkml:brush>
  </inkml:definitions>
  <inkml:trace contextRef="#ctx0" brushRef="#br0">259 0 7655,'0'0'21754,"-6"10"-20179,-9 6-1320,-1 1-1,0-2 1,-2 0 0,1-2 0,-1 1-1,-26 12 1,26-15-255,-36 25 0,50-34 0,1 1 0,0 0 0,0 0 0,0 0 0,0 0 0,0 0 0,1 0 0,-1 1 0,1-1 0,0 1 0,-3 7 0,5-10 0,0 1 0,0-1 0,0 0 0,0 0 0,0 0 0,0 1 0,1-1 0,-1 0 0,0 0 0,1 0 0,-1 0 0,1 1 0,-1-1 0,1 0 0,0 0 0,-1 0 0,1 0 0,0 0 0,0 0 0,0-1 0,0 1 0,0 0 0,0 0 0,0-1 0,0 1 0,0 0 0,0-1 0,0 1 0,0-1 0,0 1 0,1-1 0,-1 0 0,0 1 0,0-1 0,0 0 0,3 0 0,56 8 0,-49-8 0,77 5-2296,47-4-6578,-78-2 4584,-21 1-8853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0.007"/>
    </inkml:context>
    <inkml:brush xml:id="br0">
      <inkml:brushProperty name="width" value="0.025" units="cm"/>
      <inkml:brushProperty name="height" value="0.025" units="cm"/>
    </inkml:brush>
  </inkml:definitions>
  <inkml:trace contextRef="#ctx0" brushRef="#br0">1 0 13805,'0'0'10602,"55"10"-8808,-24-9-225,3 0-800,-1 1-545,0-1-128,-3 3-384,-6-4-3171,-5 0-5253</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8.147"/>
    </inkml:context>
    <inkml:brush xml:id="br0">
      <inkml:brushProperty name="width" value="0.025" units="cm"/>
      <inkml:brushProperty name="height" value="0.025" units="cm"/>
    </inkml:brush>
  </inkml:definitions>
  <inkml:trace contextRef="#ctx0" brushRef="#br0">417 1 14061,'0'0'15556,"2"9"-14216,-1-5-1265,-1 0 0,1-1 0,-1 1 0,0 0-1,0-1 1,0 1 0,-1 0 0,1-1 0,-1 1 0,0-1-1,0 1 1,0-1 0,-1 1 0,1-1 0,-3 4-1,-2 1 29,0 1-1,-1-1 0,0 0 0,0-1 0,-13 10 0,-22 18-102,-52 33 0,75-56 0,0-1 0,0-1 0,-1-1 0,-1 0 0,-36 10 0,56-19 0,-1 1 0,0 0 0,0-1 0,0 1 0,0-1 0,1 1 0,-1-1 0,0 0 0,0 0 0,0 0 0,0 0 0,0 0 0,0 0 0,0-1 0,0 1 0,1-1 0,-1 1 0,0-1 0,0 0 0,0 1 0,1-1 0,-1 0 0,0 0 0,1 0 0,-1-1 0,1 1 0,-1 0 0,1-1 0,0 1 0,0 0 0,-1-1 0,1 0 0,-1-2 0,0-3 0,0 1 0,1-1 0,1 1 0,-1-1 0,1 0 0,0 1 0,0-1 0,3-12 0,-1 7-170,1 0 0,0 0 1,1 1-1,1-1 0,-1 1 0,2 0 0,0 1 1,12-19-1,-14 24 52,0 0 1,0 0-1,1 1 1,-1 0-1,1 0 1,0 0 0,0 0-1,9-5 1,-11 8 89,0 0 1,0-1-1,0 1 1,0 1-1,0-1 1,0 0-1,0 1 1,0 0-1,1-1 1,-1 1-1,0 0 1,0 1-1,0-1 1,0 1-1,0-1 1,0 1-1,6 2 1,-6-1 21,0-1 0,0 1 1,0 0-1,-1 0 0,1 0 0,0 1 1,-1-1-1,0 0 0,0 1 0,0 0 1,0-1-1,0 1 0,2 4 1,20 48 35,-21-45 147,1 0-1,1 0 1,-1 0-1,11 15 1,-9-20-30,0 0 0,0 0 0,0-1 0,1 0 0,-1 0 0,1 0 0,0-1 0,0 0 0,1 0 0,-1-1 0,1 0 0,-1 0 0,1-1 0,-1 0 0,10 0 0,51 15-1528,-49-9-1579,0-4-3347,0-2-3649</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8.597"/>
    </inkml:context>
    <inkml:brush xml:id="br0">
      <inkml:brushProperty name="width" value="0.025" units="cm"/>
      <inkml:brushProperty name="height" value="0.025" units="cm"/>
    </inkml:brush>
  </inkml:definitions>
  <inkml:trace contextRef="#ctx0" brushRef="#br0">215 1 12748,'0'0'17409,"7"10"-15893,-5-6-1373,0-2-121,-1-1 0,1 1 0,-1 0 0,1 0 1,-1 0-1,0 0 0,0 0 0,0 0 0,0 0 0,0 0 0,-1 0 0,1 0 0,0 0 1,-1 0-1,0 1 0,0-1 0,1 0 0,-1 0 0,0 1 0,-1-1 0,1 0 1,0 0-1,-1 1 0,1-1 0,-1 0 0,0 0 0,0 0 0,1 0 0,-1 0 0,-1 0 1,1 0-1,0 0 0,0 0 0,-1 0 0,1-1 0,-1 1 0,0-1 0,1 1 1,-1-1-1,0 1 0,0-1 0,-2 1 0,-16 11-22,0-2 0,-32 14 0,35-18 0,1 1 0,-1 0 0,2 1 0,-28 21 0,42-30 0,0 1 0,0 0 0,1-1 0,-1 1 0,0-1 0,1 1 0,-1 0 0,0 0 0,1-1 0,-1 1 0,1 0 0,-1 0 0,1 0 0,-1-1 0,1 1 0,0 0 0,-1 0 0,1 0 0,0 0 0,0 0 0,-1 0 0,1 0 0,0 0 0,0 0 0,0 0 0,0 0 0,1 0 0,-1 1 0,1-1 0,0 0 0,0 0 0,0 1 0,0-1 0,0 0 0,0 0 0,1 0 0,-1 0 0,0 0 0,1-1 0,-1 1 0,0 0 0,1-1 0,-1 1 0,3 0 0,55 10 0,95-8-4224,-96-4 921,-19 1-4352</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8.956"/>
    </inkml:context>
    <inkml:brush xml:id="br0">
      <inkml:brushProperty name="width" value="0.025" units="cm"/>
      <inkml:brushProperty name="height" value="0.025" units="cm"/>
    </inkml:brush>
  </inkml:definitions>
  <inkml:trace contextRef="#ctx0" brushRef="#br0">7 264 14798,'0'0'10004,"-2"8"-6486,-3 25-592,6-32-2892,-1 0 0,0-1 1,1 1-1,-1 0 1,1-1-1,-1 1 1,1 0-1,-1-1 1,1 1-1,-1-1 1,1 1-1,-1 0 0,1-1 1,0 0-1,-1 1 1,1-1-1,0 1 1,0-1-1,-1 0 1,1 1-1,0-1 1,0 0-1,-1 0 0,1 0 1,0 0-1,0 1 1,0-1-1,-1 0 1,1-1-1,0 1 1,0 0-1,0 0 1,0 0-1,-1 0 0,1-1 1,0 1-1,1-1 1,30-6 177,-15-1-212,0 0 0,-1-1 0,0-1 0,-1 0 0,0-1 0,23-22 0,-4-1 0,42-53 0,-5-10 0,-88 126-177,2 2 0,1 0-1,2 0 1,1 1 0,-12 56 0,18-60-556,1-1-1,1 0 1,1 1 0,4 41-1,2-43-8437</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3.295"/>
    </inkml:context>
    <inkml:brush xml:id="br0">
      <inkml:brushProperty name="width" value="0.025" units="cm"/>
      <inkml:brushProperty name="height" value="0.025" units="cm"/>
    </inkml:brush>
  </inkml:definitions>
  <inkml:trace contextRef="#ctx0" brushRef="#br0">93 72 2018,'0'0'5386,"-9"-5"-3683,8 4-1628,-48-32 2739,15 0 3533,45 45-5135,1 0 0,0-1 0,21 16-1,7 6-186,75 65-160,4-4 0,3-6-1,5-6 1,174 85 0,522 224 859,-813-387-1706,113 59 640,-113-57-475,1 1 1,-1 0 0,0 1-1,-1 0 1,0 0-1,0 1 1,-1 1-1,13 17 1,-18-15-23,-13-14-192,-14-13-633,-50-53-6789,48 41 3455,-21-18-4116</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3.808"/>
    </inkml:context>
    <inkml:brush xml:id="br0">
      <inkml:brushProperty name="width" value="0.025" units="cm"/>
      <inkml:brushProperty name="height" value="0.025" units="cm"/>
    </inkml:brush>
  </inkml:definitions>
  <inkml:trace contextRef="#ctx0" brushRef="#br0">0 338 10762,'0'0'12460,"13"4"-11083,-9-2-1262,1 0-5,0 0 0,0-1 0,0 1 0,0-1 0,0 0 0,0 0 0,0-1 0,0 1 0,0-1 0,0 0 0,0-1 0,0 1 0,0-1 0,0 0 0,0 0 0,0-1 0,0 1 0,9-6 0,5-4 181,-1-1 0,0-1 0,-1-1 0,-1-1 0,0 0 0,-1-1 0,-1-1 0,16-22 0,-22 27-194,0 1-1,-1-1 1,-1-1 0,0 1-1,0-1 1,-1 0 0,-1-1-1,0 1 1,-1-1 0,-1 1-1,0-1 1,0-21 0,-1 41-104,1 0 1,-1 0-1,1-1 1,0 1 0,1 0-1,-1-1 1,1 0-1,0 0 1,0 0-1,1 0 1,-1 0-1,1-1 1,0 1 0,1-1-1,4 4 1,4 3 7,0 0 0,2-1 1,-1-1-1,18 9 1,-14-9-257,1-2 1,0 0 0,0-1-1,1-1 1,-1-1 0,34 4-1,-23-7-4348,57-2 0,-9-9-10894</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5.723"/>
    </inkml:context>
    <inkml:brush xml:id="br0">
      <inkml:brushProperty name="width" value="0.025" units="cm"/>
      <inkml:brushProperty name="height" value="0.025" units="cm"/>
    </inkml:brush>
  </inkml:definitions>
  <inkml:trace contextRef="#ctx0" brushRef="#br0">97 35 5605,'0'0'21092,"-10"4"-19474,5-2-1517,0 0 0,0 1 0,1-1-1,-1 1 1,1 0 0,-1 1 0,1-1 0,0 1 0,0 0 0,1 0 0,-1 0 0,1 0 0,0 0 0,0 1 0,0 0 0,1-1-1,-1 1 1,1 0 0,0 0 0,-1 6 0,0-2-30,1-1 0,0 1 1,1 0-1,0 0 0,0 0 0,1-1 0,0 1 1,1 0-1,2 17 0,-2-24-60,-1 0 0,1 0-1,0 0 1,0 0 0,0 0 0,0 0 0,0 0-1,1 0 1,-1-1 0,1 1 0,-1 0 0,1-1 0,-1 1-1,1-1 1,0 0 0,0 1 0,3 1 0,-2-2 0,1 0 1,-1 0 0,1-1 0,-1 1 0,1-1-1,0 1 1,-1-1 0,1 0 0,0-1 0,-1 1 0,1-1-1,-1 1 1,1-1 0,3-1 0,4-3 15,-1 0 0,0 0 0,-1 0 0,1-2 0,-1 1 0,0-1 0,0 0 0,-1-1 0,0 0 0,-1 0 0,0-1-1,0 0 1,0 0 0,-1-1 0,-1 1 0,0-2 0,0 1 0,6-21 0,-15 48 202,-12 61-45,15-73-163,0 0-1,1 0 1,-1 0-1,1 0 1,1 0-1,-1 0 1,1 0-1,-1 0 0,2 0 1,-1 0-1,0 0 1,1 0-1,3 7 1,-3-10-20,0 0 1,0 0-1,0 0 1,0 0 0,0-1-1,0 1 1,1-1 0,-1 1-1,1-1 1,-1 0-1,1 0 1,-1 0 0,1 0-1,-1 0 1,1 0-1,0-1 1,-1 1 0,1-1-1,0 0 1,0 0-1,-1 0 1,1 0 0,0-1-1,0 1 1,-1-1 0,1 1-1,0-1 1,3-1-1,1-1-2,0 0 0,1 0 0,-1 0 0,-1-1 0,1 0 0,0-1 0,-1 1 0,11-11 0,-12 9 1,0 0 0,0 0 0,0-1 0,-1 1 0,0-1 0,0 0 0,-1 0 0,1-1 0,-2 1 0,1-1 0,-1 0 0,0 1 0,-1-1 0,0 0 0,0 0 0,-1-11 0,0 18 0,0 1 0,0-1 0,0 1 0,0 0 0,0-1 0,0 1 0,-1-1 0,1 1 0,0 0 0,0-1 0,-1 1 0,1 0 0,0-1 0,0 1 0,-1 0 0,1-1 0,0 1 0,-1 0 0,1 0 0,0-1 0,-1 1 0,1 0 0,-1 0 0,1 0 0,0-1 0,-1 1 0,1 0 0,-1 0 0,1 0 0,-1 0 0,1 0 0,0 0 0,-1 0 0,1 0 0,-1 0 0,1 0 0,-1 0 0,1 0 0,0 0 0,-1 0 0,1 1 0,-1-1 0,1 0 0,0 0 0,-1 0 0,1 1 0,0-1 0,-1 0 0,1 0 0,0 1 0,-1-1 0,1 0 0,0 1 0,-1-1 0,1 0 0,0 1 0,-23 19 0,23-19 0,0-1 0,0 0 0,-1 1 0,1-1 0,0 0 0,0 0 0,0 1 0,-1-1 0,1 1 0,0-1 0,0 0 0,0 1 0,0-1 0,0 0 0,0 1 0,0-1 0,0 0 0,0 1 0,0-1 0,0 1 0,0-1 0,0 0 0,0 1 0,0-1 0,0 1 0,0-1 0,0 0 0,0 1 0,1-1 0,-1 0 0,0 1 0,0-1 0,0 0 0,1 1 0,-1-1 0,0 0 0,0 0 0,1 1 0,17-3 0,19-15 0,5-20 0,-39 35 0,-1-1 0,0 1 0,0-1 0,0 0 0,0 0 0,0 0 0,-1 0 0,1 0 0,-1 0 0,0 0 0,0 0 0,0-1 0,-1 1 0,2-6 0,-5 9 0,0-1 0,0 1 0,0 0 0,1 0 0,-1 0 0,0 0 0,0 0 0,0 1 0,1-1 0,-1 1 0,-4 1 0,-6 0 0,12 1 0,0 0 0,0 1 0,0-1 0,0 0 0,0 0 0,1 0 0,0 0 0,-1 1 0,1-1 0,0 0 0,0 0 0,2 6 0,-2-4 0,-1 12 0,1 40 0,0-55 0,0 0 0,0-1 0,0 1 0,0 0 0,1-1 0,-1 1 0,1-1 0,-1 1 0,1-1 0,-1 1 0,1-1 0,0 1 0,0-1 0,0 0 0,0 1 0,0-1 0,0 0 0,0 0 0,0 1 0,0-1 0,0 0 0,1 0 0,-1 0 0,0-1 0,1 1 0,-1 0 0,2 0 0,-2-1 0,0 0 0,0 0 0,0 0 0,0 0 0,0 0 0,0 0 0,-1 0 0,1-1 0,0 1 0,0 0 0,0-1 0,0 1 0,-1-1 0,1 1 0,0-1 0,0 1 0,-1-1 0,1 1 0,0-1 0,-1 0 0,1 1 0,-1-1 0,1 0 0,-1 1 0,1-1 0,-1 0 0,1 0 0,-1 0 0,0 1 0,0-1 0,1 0 0,-1 0 0,0 0 0,0 0 0,0 0 0,0 0 0,0 0 0,0 1 0,0-1 0,0 0 0,0 0 0,0-1 0,-1 1 0,1 0 0,0 0 0,0 0 0,0 0 0,0-1 0,0 1 0,0 0 0,1 0 0,-1 0 0,0 0 0,1 0 0,-1 0 0,0 0 0,1 0 0,-1 0 0,1 0 0,0 0 0,-1 0 0,1 0 0,0 0 0,-1 0 0,1 1 0,0-1 0,0 0 0,0 1 0,0-1 0,0 0 0,0 1 0,0-1 0,0 1 0,0-1 0,0 1 0,2-1 0,28 21 0,-28-20 0,1-1 0,0 0 0,0 0 0,0 0 0,0 0 0,-1-1 0,1 0 0,-1 1 0,1-2 0,-1 1 0,0 0 0,0 0 0,0-1 0,0 0 0,0 0 0,0 1 0,-1-2 0,1 1 0,-1 0 0,0 0 0,0-1 0,0 1 0,2-6 0,1-1 0,-1 1 0,0-1 0,0 0 0,0 0 0,-1-1 0,-1 1 0,3-21 0,-6 30 0,1 1 0,0 0 0,0-1 0,-1 1 0,1 0 0,0 0 0,-1 0 0,1-1 0,0 1 0,-1 0 0,1 0 0,0 0 0,-1 0 0,1-1 0,-1 1 0,1 0 0,0 0 0,-1 0 0,1 0 0,0 0 0,-1 0 0,1 0 0,-1 0 0,1 0 0,0 0 0,-1 0 0,1 1 0,0-1 0,-1 0 0,1 0 0,0 0 0,-1 0 0,1 0 0,0 1 0,-1-1 0,1 0 0,0 0 0,-1 1 0,1-1 0,0 0 0,0 1 0,-1-1 0,1 0 0,0 1 0,-18 12 0,8-2 0,-1 1 0,2 0 0,-1 0 0,2 1 0,0 0 0,0 1 0,1 0 0,1 0 0,0 0 0,1 1 0,1 0 0,0 0 0,1 0 0,1 1 0,-1 16 0,3-31 0,0 1 0,0 0 0,0 0 0,0 0 0,0 0 0,1 0 0,-1 0 0,1 0 0,-1 0 0,1-1 0,0 1 0,-1 0 0,1 0 0,0-1 0,0 1 0,0 0 0,1-1 0,-1 1 0,0-1 0,1 0 0,-1 1 0,0-1 0,4 2 0,-2-1 0,0-1 0,1 0 0,-1 0 0,0 0 0,1-1 0,-1 1 0,1-1 0,-1 0 0,0 0 0,1 0 0,-1 0 0,6-1 0,1-1 0,1-1 0,-1 1 0,0-2 0,0 1 0,0-2 0,-1 1 0,1-1 0,8-7 0,-2-1 0,0-1 0,-1-1 0,-1-1 0,0 0 0,-1 0 0,-1-2 0,0 1 0,16-37 0,-34 74 0,0 0 0,1 0 0,1 1 0,1 0 0,0 34 0,3-54 0,1 0 0,0 1 0,0-1 0,0 0 0,0 0 0,0 0 0,0 0 0,0 0 0,0 0 0,0 0 0,0 0 0,1-1 0,-1 1 0,0 0 0,1-1 0,-1 1 0,0-1 0,1 1 0,-1-1 0,0 0 0,1 1 0,-1-1 0,1 0 0,-1 0 0,1 0 0,-1 0 0,1 0 0,-1-1 0,0 1 0,3-1 0,0 1 0,-1 0 0,1 0 0,0-1 0,-1 1 0,1-1 0,-1 0 0,1 0 0,-1 0 0,0-1 0,1 1 0,-1-1 0,0 1 0,3-4 0,-5 4-423,0-1-1,-1 1 1,1-1 0,-1 1-1,1-1 1,-1 0-1,0 1 1,0-1 0,0 0-1,0 1 1,0-1 0,0 0-1,-1-2 1,1-3-3419,0-13-6024</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6.093"/>
    </inkml:context>
    <inkml:brush xml:id="br0">
      <inkml:brushProperty name="width" value="0.025" units="cm"/>
      <inkml:brushProperty name="height" value="0.025" units="cm"/>
    </inkml:brush>
  </inkml:definitions>
  <inkml:trace contextRef="#ctx0" brushRef="#br0">13 6 20884,'-7'-3'3299,"2"0"2723,12 3-5798,7 0-192,3 7-577,-1 1-2401,-1 1-2275,-1 1-2851</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6.421"/>
    </inkml:context>
    <inkml:brush xml:id="br0">
      <inkml:brushProperty name="width" value="0.025" units="cm"/>
      <inkml:brushProperty name="height" value="0.025" units="cm"/>
    </inkml:brush>
  </inkml:definitions>
  <inkml:trace contextRef="#ctx0" brushRef="#br0">235 1 13677,'0'0'11243,"-9"9"-8857,1-2-2102,1 1 1,-1 0-1,1 1 1,1 0-1,0 0 1,0 0-1,0 1 1,1 0-1,1 0 0,0 0 1,0 0-1,1 1 1,-3 17-1,3 25-117,5 68 0,0-69-147,-6 74 0,4-123 0,0-1 1,-1 0-1,1 1 1,-1-1-1,1 1 1,-1-1-1,0 0 1,0 1-1,0-1 1,0 0-1,0 0 1,-1 0-1,1 0 0,-1 0 1,1 0-1,-1 0 1,0 0-1,0-1 1,0 1-1,0-1 1,0 1-1,0-1 1,0 0-1,0 0 1,0 0-1,-1 0 0,1 0 1,0 0-1,-1-1 1,1 1-1,0-1 1,-1 1-1,1-1 1,-1 0-1,1 0 1,-1 0-1,1-1 1,-1 1-1,1 0 1,0-1-1,-1 0 0,1 1 1,-1-1-1,1 0 1,0 0-1,0 0 1,0-1-1,0 1 1,0 0-1,0-1 1,0 0-1,0 1 1,-1-3-1,-3-5-137,0 0 0,1-1 0,0 0 0,1 0 0,0 0-1,1 0 1,0-1 0,1 1 0,0-1 0,0 0 0,1 0 0,0 1 0,1-1 0,2-18 0,0 16-132,0 1 1,0-1-1,1 1 1,1 0-1,0 0 1,1 0 0,0 0-1,0 1 1,2-1-1,-1 1 1,1 1-1,11-12 1,26-29-9153,-17 20 1495</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6.983"/>
    </inkml:context>
    <inkml:brush xml:id="br0">
      <inkml:brushProperty name="width" value="0.025" units="cm"/>
      <inkml:brushProperty name="height" value="0.025" units="cm"/>
    </inkml:brush>
  </inkml:definitions>
  <inkml:trace contextRef="#ctx0" brushRef="#br0">70 19 12524,'0'0'12342,"-4"11"-9881,-6 19-1701,-2 2 176,1 0 0,2 1 0,1 1 0,-7 66 0,15-98-936,0 0 0,0-1 0,0 1 0,0 0 0,0 0 0,0 0 0,0 0 0,1 0 0,-1-1 0,1 1 0,-1 0 0,1 0 0,0-1 0,0 1 0,0 0 0,0-1 0,0 1 0,0-1 0,0 1 0,0-1 0,0 0 0,1 0 0,2 3 0,-2-3 0,1-1 0,-1 1 0,0-1 0,1 1 0,-1-1 0,0 0 0,1 0 0,-1 0 0,1 0 0,-1 0 0,0 0 0,1-1 0,-1 1 0,1-1 0,3-1 0,4-2 0,1-1 0,-1 0 0,0-1 0,0 0 0,-1 0 0,14-13 0,-10 6-40,-10 9 11,1 0 0,0 0 0,-1 0 0,1 1 0,0 0 0,0 0-1,1 0 1,-1 0 0,6-2 0,-9 7 1,-1 0 0,1-1 1,0 1-1,-1 0 0,1 0 0,-1 0 1,0 0-1,0 0 0,0 0 0,0-1 1,0 1-1,0 0 0,0 2 0,0-1 11,-3 28-3,1 16 8,3-46 13,-1-1 0,0 0 0,1 1 0,-1-1 0,1 0 0,-1 1 0,1-1-1,-1 0 1,0 0 0,1 1 0,-1-1 0,1 0 0,-1 0 0,1 0 0,0 0 0,-1 0 0,1 1 0,-1-1-1,1 0 1,-1 0 0,1 0 0,-1-1 0,1 1 0,-1 0 0,1 0 0,-1 0 0,1 0 0,-1 0-1,1-1 1,-1 1 0,1 0 0,-1 0 0,1-1 0,-1 1 0,0 0 0,1-1 0,20-11 56,8-16-48,0-2 1,-2-2-1,-2 0 0,-1-1 1,-1-2-1,-2 0 0,19-43 1,-27 51-306,-17 37 98,-22 49 141,20-47 143,-7 17 48,1 0-1,1 1 1,2 0-1,1 0 1,1 1-1,1 0 1,-1 43-1,7-73-133,0-1 0,0 1 0,-1 0 0,1 0 0,0-1 0,0 1 0,0 0 0,0-1 0,1 1 0,-1 0 0,0 0 0,0-1 0,0 1 0,1 0 0,-1-1 0,0 1 0,1 0 0,-1-1 0,0 1 0,1 0 0,-1-1 0,1 1 0,-1-1 0,1 1 0,-1-1 0,1 1 0,-1-1 0,1 1 0,0-1 0,-1 0 0,1 1 0,0-1 0,-1 0 0,1 1 0,0-1 0,0 0 0,-1 0 0,1 0 0,0 0 0,-1 0 0,1 0 0,0 0 0,0 0 0,-1 0 0,1 0 0,1 0 0,-1-1 0,1 1 0,-1-1 0,1 1 0,-1-1 0,1 0 0,-1 0 0,0 1 0,1-1 0,-1 0 0,0 0 0,0-1 0,0 1 0,1 0 0,-1 0 0,-1 0 0,1-1 0,0 1 0,0-1 0,0 1 0,-1 0 0,1-2 0,1-6 0,0 1 0,-1-1 0,0 1 0,-1-1 0,0 0 0,-1 1 0,1-1 0,-1 1 0,-1-1 0,0 1 0,0-1 0,-1 1 0,-6-13 0,16 24 0,-1-1 0,0 1 0,1-1 0,-1-1 0,1 1 0,0-1 0,8 1 0,5-1 0,0 0 0,0-1 0,0-1 0,0-1 0,26-6 0,-35 5 0,-1 1 0,0-1 0,1-1 0,-1 0 0,-1-1 0,1 0 0,0 0 0,-1-1 0,0 0 0,-1 0 0,13-13 0,-21 19 0,1 0 0,-1 0 0,0 0 0,0 0 0,0 0 0,0 0 0,1 0 0,-1 0 0,0 0 0,0 0 0,0 0 0,0-1 0,0 1 0,1 0 0,-1 0 0,0 0 0,0 0 0,0 0 0,0 0 0,0 0 0,0-1 0,0 1 0,1 0 0,-1 0 0,0 0 0,0 0 0,0-1 0,0 1 0,0 0 0,0 0 0,0 0 0,0 0 0,0-1 0,0 1 0,0 0 0,0 0 0,0 0 0,0 0 0,0-1 0,0 1 0,0 0 0,0 0 0,0 0 0,0 0 0,-1 0 0,1-1 0,0 1 0,0 0 0,0 0 0,0 0 0,0 0 0,0 0 0,0-1 0,0 1 0,-1 0 0,1 0 0,0 0 0,0 0 0,0 0 0,-1 0 0,-14 3 0,-21 13 0,21-5 0,0 0 0,1 2 0,-23 25 0,32-33 0,0 1 0,1 0 0,0 1 0,0-1 0,0 1 0,1 0 0,0 0 0,1 0 0,-1 0 0,1 0 0,0 1 0,0 9 0,2-15-51,0 0 0,0 0 1,0 0-1,1 0 0,-1 0 0,1-1 0,-1 1 0,1 0 1,0 0-1,-1-1 0,1 1 0,0 0 0,0-1 1,0 1-1,1-1 0,-1 1 0,0-1 0,1 1 0,-1-1 1,0 0-1,1 0 0,0 0 0,-1 0 0,1 0 1,0 0-1,-1 0 0,1-1 0,0 1 0,0 0 0,0-1 1,-1 0-1,1 1 0,0-1 0,0 0 0,0 0 1,0 0-1,0 0 0,3-1 0,2 1-699,-1 0 0,1-1 0,-1 1-1,1-1 1,-1-1 0,1 0 0,-1 1 0,0-2 0,0 1-1,10-6 1,18-20-15409</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7.577"/>
    </inkml:context>
    <inkml:brush xml:id="br0">
      <inkml:brushProperty name="width" value="0.025" units="cm"/>
      <inkml:brushProperty name="height" value="0.025" units="cm"/>
    </inkml:brush>
  </inkml:definitions>
  <inkml:trace contextRef="#ctx0" brushRef="#br0">70 215 6662,'0'0'23356,"-9"8"-22801,3-2-494,0 1-1,1-1 1,0 1 0,0 0-1,0 0 1,1 1 0,0-1-1,0 1 1,1 0 0,0 0 0,0 0-1,1 0 1,0 1 0,1-1-1,0 0 1,0 1 0,0 0-1,2 8 1,-1-15-49,0 0-1,0 0 0,0-1 1,1 1-1,-1 0 1,1 0-1,-1 0 1,1-1-1,0 1 1,-1 0-1,1-1 1,0 1-1,0-1 1,0 1-1,0-1 1,1 0-1,-1 1 1,0-1-1,1 0 1,-1 0-1,0 1 1,1-1-1,-1-1 1,4 3-1,-1-2 4,0 0-1,1 0 0,-1 0 1,0 0-1,0-1 0,1 0 1,-1 0-1,1 0 0,-1 0 1,6-1-1,5-2 11,0-1-1,-1 0 1,1-1-1,-1-1 1,16-8 0,2-4-27,0-2 0,-2-1 0,0-1 1,48-49-1,-63 56 2,-1-1 1,0 0-1,-1-1 0,-1 0 1,-1-1-1,-1-1 0,0 0 1,-1 0-1,11-39 0,-19 57 3,-1 1 0,0 0 0,1-1 0,-1 1 0,0-1 0,1 1 0,-1-1 0,0 1 0,0-1 0,0 1-1,1-1 1,-1 0 0,0 1 0,0-1 0,0 1 0,0-1 0,0 1 0,0-1 0,0 1 0,0-1 0,0 0 0,-1 1 0,1-1 0,0 1 0,0-1-1,0 1 1,0-1 0,-1 1 0,1-1 0,0 1 0,-1-1 0,1 1 0,0 0 0,-1-1 0,0 0 0,-16 15 130,-19 33 55,-29 57-154,58-90-35,1-1 0,0 1 0,1 0 0,1 0 0,0 1 0,-2 17 0,5-30-40,1 0 1,-1 0-1,1 1 0,0-1 1,0 0-1,0 0 0,0 0 1,1 0-1,-1 0 1,1 0-1,-1 0 0,1 0 1,0 0-1,-1 0 0,1 0 1,0 0-1,0 0 0,0 0 1,1-1-1,-1 1 0,3 3 1,-1-4-265,0 1-1,-1-1 1,1 1 0,0-1 0,0 0-1,0 0 1,0 0 0,1-1 0,-1 1-1,0-1 1,0 1 0,0-1 0,5 0-1,13 0-8331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1.923"/>
    </inkml:context>
    <inkml:brush xml:id="br0">
      <inkml:brushProperty name="width" value="0.025" units="cm"/>
      <inkml:brushProperty name="height" value="0.025" units="cm"/>
    </inkml:brush>
  </inkml:definitions>
  <inkml:trace contextRef="#ctx0" brushRef="#br0">314 4 5061,'0'0'22149,"-11"-2"-21258,4 1-752,0 1 1,0-1-1,0 1 0,0 0 0,0 1 1,0 0-1,0 0 0,0 0 0,0 1 0,1 0 1,-1 1-1,-9 4 0,-10 7 357,1 2 0,0 0 1,-38 36-1,57-48-482,1 1-1,-1 0 1,2 0-1,-1 1 1,0-1 0,1 1-1,0 0 1,1 0 0,-1 1-1,1-1 1,0 1-1,1-1 1,-1 1 0,1 0-1,1 0 1,-1 0 0,1 0-1,1 0 1,-1 1 0,1-1-1,1 9 1,0-13-4,0-1 0,0 1 1,0-1-1,0 0 0,0 0 1,1 0-1,-1 1 0,1-1 0,0-1 1,-1 1-1,1 0 0,0 0 1,0-1-1,0 1 0,0-1 0,1 1 1,-1-1-1,0 0 0,1 0 1,-1 0-1,0 0 0,1 0 1,-1-1-1,1 1 0,3-1 0,10 3 56,-1-2-1,1 0 1,15-1-1,-20 0-44,12-1-157,0-2 0,0 0 0,-1-1 0,0-1 1,0-1-1,32-13 0,20-17-9958,-57 25-1229</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8.641"/>
    </inkml:context>
    <inkml:brush xml:id="br0">
      <inkml:brushProperty name="width" value="0.025" units="cm"/>
      <inkml:brushProperty name="height" value="0.025" units="cm"/>
    </inkml:brush>
  </inkml:definitions>
  <inkml:trace contextRef="#ctx0" brushRef="#br0">133 34 10794,'0'0'7036,"-9"3"-3443,0 0-3100,1 1-1,-1 0 1,1 0 0,0 0-1,0 1 1,1 1 0,-1-1 0,1 1-1,0 0 1,1 1 0,0 0-1,0 0 1,0 0 0,1 1-1,0 0 1,-5 8 0,10-15-492,0-1 0,0 0 1,0 0-1,0 0 0,0 1 0,0-1 0,0 0 1,0 0-1,0 1 0,0-1 0,0 0 1,0 0-1,0 0 0,0 1 0,0-1 0,0 0 1,0 0-1,0 1 0,0-1 0,0 0 1,1 0-1,-1 0 0,0 1 0,0-1 0,0 0 1,0 0-1,0 0 0,0 0 0,1 1 1,-1-1-1,0 0 0,0 0 0,0 0 0,1 0 1,-1 0-1,0 1 0,0-1 0,0 0 1,1 0-1,-1 0 0,0 0 0,0 0 0,1 0 1,-1 0-1,0 0 0,0 0 0,0 0 1,1 0-1,-1 0 0,0 0 0,0 0 0,1 0 1,-1 0-1,0 0 0,0 0 0,0 0 1,1-1-1,-1 1 0,0 0 0,0 0 0,0 0 1,1 0-1,-1-1 0,15-5 21,-15 6-15,16-11-2,-9 6-9,-1 0 0,1 1 0,-1 0-1,14-6 1,-19 10 0,0-1-1,1 1 1,-1-1-1,0 1 1,1 0-1,-1-1 0,0 1 1,1 0-1,-1 0 1,0 0-1,1 0 0,-1 0 1,0 1-1,1-1 1,-1 0-1,0 1 1,0-1-1,1 1 0,-1-1 1,0 1-1,0-1 1,0 1-1,1 0 1,-1 0-1,0-1 0,0 1 1,0 0-1,0 0 1,0 0-1,-1 0 1,1 0-1,0 0 0,1 3 1,4 9-2,0 1 0,0 0 0,-1 0 0,-1 1 0,-1-1 0,0 1 0,1 17-1,2 108 762,-6-133-671,0 10 127,-1-1 0,-1 1-1,0-1 1,-1 1 0,-10 27 0,12-39-176,0-1 0,0 0 0,-1 0 0,0 0 0,0 0-1,0-1 1,0 1 0,-1 0 0,1-1 0,-1 0 0,0 1 0,0-1 0,0 0 0,0-1-1,-1 1 1,1-1 0,-1 1 0,0-1 0,0 0 0,0 0 0,1 0 0,-2-1 0,1 0-1,0 1 1,0-2 0,0 1 0,-6 0 0,7-1-35,1-1 0,-1 1 0,1-1 0,0 0 0,-1 0 0,1 0 0,0 0 0,0 0 0,0-1 0,0 1 0,0 0 0,0-1 0,0 0 0,0 0 0,0 1 0,1-1 0,-1 0 0,1 0 0,-1 0 0,1-1 0,0 1 0,0 0 0,0 0 0,0-1 0,0 1 0,1 0 0,-1-1 0,1 1 0,-1-4 0,-2-10 0,0 0 0,0-33 0,3 49 0,-1-13-110,1 1 0,1-1 1,0 1-1,0 0 0,1 0 0,1 0 1,5-15-1,-6 22 37,0-1 0,1 1 0,0 0 1,0 0-1,0 1 0,0-1 0,1 1 0,0-1 1,0 1-1,0 0 0,0 1 0,1-1 0,0 1 1,-1 0-1,1 0 0,0 0 0,11-4 0,92-26-2118,-86 28 2041,0 0-1,0-2 1,-1-1 0,0 0 0,0-2-1,-1 0 1,0-1 0,-1-1-1,19-15 1,-29 18 449,0 0 0,0 0 0,-1-1 1,8-11-1,-14 19-160,0-1 1,0 0-1,-1 0 1,1 0-1,-1 0 1,1 0-1,-1-1 1,0 1-1,0 0 1,-1 0-1,1-1 1,-1 1-1,1-1 1,-1 1-1,0 0 1,0-1 0,-1 1-1,1-1 1,-1 1-1,-1-4 1,2 6-120,-1 1 0,1-1 1,-1 0-1,1 0 0,-1 1 1,0-1-1,1 1 0,-1-1 1,0 0-1,0 1 0,1-1 1,-1 1-1,0 0 0,0-1 0,0 1 1,0 0-1,0-1 0,0 1 1,1 0-1,-1 0 0,0 0 1,0 0-1,0 0 0,0 0 1,0 0-1,0 0 0,0 0 1,0 0-1,0 0 0,0 1 1,1-1-1,-1 0 0,0 1 1,0-1-1,0 1 0,0-1 1,1 1-1,-1-1 0,0 1 1,0-1-1,0 2 0,-31 25 114,22-16-87,1 1 0,0 0 0,1 0 0,0 1 0,1 0 0,0 0 0,1 1 0,1 0 0,-7 27 0,12-40-47,0-1 0,-1 1 0,1 0 0,0 0 0,0 0 0,0-1 0,0 1 0,0 0 0,1 0 0,-1 0 0,0-1 0,0 1 0,0 0 0,1 0 0,-1-1 0,0 1 0,1 0 0,-1 0 0,0-1 0,1 1 0,-1 0 0,1-1 0,-1 1 0,1-1 0,0 1 0,-1-1 0,1 1 0,0-1 0,-1 1 0,1-1 0,0 0 0,-1 1 0,2-1 0,1 1 0,0 0 0,0-1 0,0 0 0,0 0 0,0 0 0,1 0 0,-1 0 0,0 0 0,4-2 0,6-1 0,-1-1 0,1 0 0,17-9 0,18-15 0,69-52 0,-92 61 0,-24 18 0,0 0 0,0 0 0,1 0 0,-1 0 0,1 0 0,-1 0 0,0 0 0,1 1 0,0-1 0,-1 0 0,1 1 0,-1-1 0,1 1 0,0 0 0,-1 0 0,1-1 0,3 1 0,-5 1 0,1-1 0,-1 1 0,1-1 0,-1 1 0,1-1 0,-1 1 0,1 0 0,-1-1 0,0 1 0,1 0 0,-1-1 0,0 1 0,0 0 0,1-1 0,-1 1 0,0 0 0,0-1 0,0 1 0,0 0 0,0 0 0,0-1 0,0 1 0,0 0 0,0 0 0,0-1 0,-1 2 0,-18 61 0,18-60 0,-1 2 0,-1 0 0,1 1 0,0 0 0,0 1 0,1-1 0,-1 0 0,0 12 0,3-18 0,-1 1 0,0-1 0,0 1 0,1-1 0,-1 0 0,1 1 0,-1-1 0,0 1 0,1-1 0,-1 0 0,1 1 0,-1-1 0,1 0 0,-1 1 0,1-1 0,-1 0 0,1 0 0,-1 0 0,1 0 0,-1 1 0,1-1 0,-1 0 0,1 0 0,-1 0 0,1 0 0,0 0 0,-1 0 0,1 0 0,-1 0 0,1 0 0,-1-1 0,1 1 0,-1 0 0,1 0 0,0-1 0,22-5 0,-7-1 0,-1-2 0,-1 1 0,27-22 0,-31 21 0,1 1 0,0 0 0,1 0 0,0 1 0,0 1 0,0 0 0,16-5 0,-28 11 0,1 0 0,-1 0 0,1-1 0,0 1 0,-1 0 0,1 0 0,0 0 0,-1 0 0,1 0 0,0 0 0,-1 0 0,1 0 0,0 0 0,-1 0 0,1 0 0,-1 0 0,1 0 0,0 0 0,-1 1 0,1-1 0,0 0 0,-1 0 0,1 1 0,-1-1 0,1 1 0,-1-1 0,1 0 0,-1 1 0,1-1 0,-1 1 0,1-1 0,-1 1 0,0-1 0,1 1 0,-1 0 0,0-1 0,1 1 0,-1 0 0,1 31 0,-1 3 0,0-34 0,1-1 0,-1 1 0,0 0 0,0 0 0,1 0 0,-1 0 0,0-1 0,1 1 0,-1 0 0,1 0 0,-1-1 0,1 1 0,0 0 0,-1-1 0,1 1 0,-1 0 0,1-1 0,0 1 0,0-1 0,-1 1 0,1-1 0,0 1 0,0-1 0,0 0 0,-1 1 0,1-1 0,0 0 0,0 0 0,0 0 0,1 0 0,58-5-2765</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9.304"/>
    </inkml:context>
    <inkml:brush xml:id="br0">
      <inkml:brushProperty name="width" value="0.025" units="cm"/>
      <inkml:brushProperty name="height" value="0.025" units="cm"/>
    </inkml:brush>
  </inkml:definitions>
  <inkml:trace contextRef="#ctx0" brushRef="#br0">6 92 6854,'-4'-2'9162,"2"-2"-3682,3-9-1504,9-10-3076,-2 17-633,0 0 1,0 1-1,1 0 1,-1 1 0,1-1-1,0 2 1,0-1-1,1 2 1,-1-1-1,1 1 1,-1 0 0,1 1-1,0 0 1,-1 1-1,20 1 1,-28 0-253,0-1 1,1 1-1,-1-1 0,0 1 1,0 0-1,0 0 0,0 0 1,0-1-1,0 1 0,0 0 1,0 0-1,0 0 0,0 1 1,0-1-1,0 0 0,-1 0 1,1 0-1,0 0 0,-1 1 1,1-1-1,-1 0 0,0 1 0,1-1 1,-1 0-1,0 1 0,0-1 1,0 0-1,0 1 0,0-1 1,0 3-1,-9 51-321,4-26-6178</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0.028"/>
    </inkml:context>
    <inkml:brush xml:id="br0">
      <inkml:brushProperty name="width" value="0.025" units="cm"/>
      <inkml:brushProperty name="height" value="0.025" units="cm"/>
    </inkml:brush>
  </inkml:definitions>
  <inkml:trace contextRef="#ctx0" brushRef="#br0">25 25 6022,'0'0'14002,"14"1"-11818,-15-3-2025,-12-22 4983,5 24-2652,0 17-1937,7-17-532,1 1 1,0-1-1,0 0 1,0 0-1,0 1 0,0-1 1,0 0-1,0 0 1,0 1-1,0-1 1,0 0-1,0 0 1,0 1-1,0-1 1,0 0-1,0 1 1,0-1-1,0 0 1,0 0-1,0 1 1,1-1-1,-1 0 1,0 0-1,0 0 1,0 1-1,0-1 1,0 0-1,1 0 1,-1 0-1,0 1 1,0-1-1,1 0 1,-1 0-1,0 0 1,0 0-1,0 0 1,1 1-1,-1-1 1,0 0-1,0 0 1,1 0-1,-1 0 1,0 0-1,0 0 0,1 0 1,-1 0-1,0 0 1,1 0-1,-1 0 1,0 0-1,0 0 1,1 0-1,-1 0 1,0 0-1,0 0 1,1-1-1,-1 1 1,0 0-1,0 0 1,0 0-1,1 0 1,26-10 165,-7 4 344,-49 7-680,19 1-6669,-5 1-3827,5-3 2477</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0.726"/>
    </inkml:context>
    <inkml:brush xml:id="br0">
      <inkml:brushProperty name="width" value="0.025" units="cm"/>
      <inkml:brushProperty name="height" value="0.025" units="cm"/>
    </inkml:brush>
  </inkml:definitions>
  <inkml:trace contextRef="#ctx0" brushRef="#br0">151 103 7495,'0'0'15556,"1"-8"-13896,2-25-437,-3 32-1175,-1 1 0,0-1 1,1 0-1,-1 0 0,0 0 1,1 1-1,-1-1 0,0 0 1,0 0-1,0 1 0,0-1 0,0 1 1,1-1-1,-1 1 0,0-1 1,0 1-1,0 0 0,0-1 0,-1 1 1,1 0-1,0 0 0,0 0 1,0 0-1,0 0 0,0 0 1,0 0-1,0 0 0,-1 1 0,-33 1 443,34-2-450,-3 1 33,0 0-1,-1 0 1,1 1-1,0-1 1,0 1-1,0 0 1,0 1-1,0-1 0,0 1 1,1-1-1,-1 1 1,1 0-1,0 1 1,0-1-1,0 0 1,0 1-1,0 0 0,1-1 1,0 1-1,0 0 1,-3 8-1,2-5-17,1-1 0,0 0 0,0 0 0,0 1 0,1-1 0,0 1 0,0-1 0,1 1 0,0 0 0,0-1 0,1 1 0,-1-1 0,1 1 0,3 9 0,-3-14-43,-1 0 0,1-1 0,0 1 0,0-1-1,0 1 1,-1-1 0,1 1 0,1-1 0,-1 1 0,0-1 0,0 0 0,0 0 0,1 1-1,-1-1 1,1 0 0,-1 0 0,0 0 0,1-1 0,0 1 0,-1 0 0,1-1 0,0 1-1,-1-1 1,1 1 0,0-1 0,-1 0 0,1 1 0,0-1 0,0 0 0,-1 0 0,1-1-1,0 1 1,0 0 0,-1 0 0,1-1 0,0 1 0,-1-1 0,1 0 0,0 1 0,-1-1-1,1 0 1,-1 0 0,2-1 0,6-3 234,0-1 0,0 0 1,-1 0-1,0-1 0,14-14 0,-22 20-243,18-19 137,28-39 1,-42 54-135,-1-1 1,1 0 0,-1 1 0,-1-1-1,1-1 1,-1 1 0,0 0 0,0 0-1,-1-1 1,1 1 0,-2-1 0,1 0-1,-1-7 1,0 12-8,-1 1 0,1 0 0,-1-1 0,0 1 0,0 0 0,0 0 0,1 0 0,-1 0 0,0 0 0,0 0 0,-1 0 0,1 0 0,0 0 0,0 0 0,0 0 0,-1 1 0,1-1 0,0 0 0,0 1 0,-1-1 0,1 1 0,-1 0 0,1-1 0,0 1 0,-1 0 0,1 0 0,-1 0 0,1 0 0,-1 0 0,1 0 0,-1 1 0,1-1 0,0 0 0,-2 1 0,-3 0 0,1-1 0,0 1 0,0 1 0,-1-1 0,1 1 0,0 0 0,0 0 0,-6 3 0,8-2-374,0 0 1,0-1-1,0 1 0,0 1 1,1-1-1,-1 0 0,1 1 0,0-1 1,0 1-1,-3 7 0,5-11 210,-1 1 0,1 0 0,0 0 0,0 0 0,0 0 0,0-1 0,0 1 0,0 0 0,0 0 0,0 0 0,0 0-1,0 0 1,0-1 0,0 1 0,1 0 0,-1 0 0,0 0 0,1-1 0,-1 1 0,0 0 0,2 1 0,-1-2-19,0 1 0,0 0 1,0 0-1,0 0 1,1-1-1,-1 1 0,0-1 1,1 1-1,-1-1 0,0 1 1,1-1-1,-1 0 0,1 0 1,-1 1-1,1-1 1,-1 0-1,2-1 0,17 1-6266</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1.410"/>
    </inkml:context>
    <inkml:brush xml:id="br0">
      <inkml:brushProperty name="width" value="0.025" units="cm"/>
      <inkml:brushProperty name="height" value="0.025" units="cm"/>
    </inkml:brush>
  </inkml:definitions>
  <inkml:trace contextRef="#ctx0" brushRef="#br0">85 1 6919,'0'0'20115,"-52"19"-27803,42-22 4197,-2-2-737,1 2-2306</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1.845"/>
    </inkml:context>
    <inkml:brush xml:id="br0">
      <inkml:brushProperty name="width" value="0.025" units="cm"/>
      <inkml:brushProperty name="height" value="0.025" units="cm"/>
    </inkml:brush>
  </inkml:definitions>
  <inkml:trace contextRef="#ctx0" brushRef="#br0">1 95 5157,'0'0'21220,"7"-3"-19576,32-19-208,-7 4-373,38-15-1,-62 29-979,0 1-1,1 0 1,0 1-1,0 0 1,0 0-1,-1 1 0,2 0 1,-1 1-1,0-1 1,10 3-1,-18-2-77,0 1 0,0 0 0,0-1 0,1 1 0,-1 0 0,-1 0 0,1 0 0,0 0 0,0 0 0,0 0 0,0 0 0,-1 0 0,1 0-1,0 0 1,-1 1 0,1-1 0,-1 0 0,0 0 0,1 1 0,-1-1 0,0 0 0,0 0 0,0 1 0,0-1 0,0 0 0,0 1 0,0-1 0,0 0-1,0 1 1,0-1 0,-1 0 0,0 2 0,-11 44 110,5-32-115,5-8 0,0-1 0,-1 1 0,0-1 0,0 0 0,-1 0 0,0-1 0,-7 9 0,44-58-3086,-15 17-432,-8 13-2487,-2 1-1373</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2.606"/>
    </inkml:context>
    <inkml:brush xml:id="br0">
      <inkml:brushProperty name="width" value="0.025" units="cm"/>
      <inkml:brushProperty name="height" value="0.025" units="cm"/>
    </inkml:brush>
  </inkml:definitions>
  <inkml:trace contextRef="#ctx0" brushRef="#br0">1 340 11563,'0'0'11232,"11"-2"-8750,36-5-508,51-8 347,-92 14-2288,1-1-1,-1 0 0,0 0 0,1-1 0,-1 1 1,0-1-1,-1-1 0,1 1 0,0-1 0,-1 0 1,0-1-1,5-4 0,-8 6 40,0 1 1,0-1-1,-1 1 1,1-1-1,-1 0 0,0 0 1,0 0-1,0 0 1,0 0-1,0 0 0,-1 0 1,1 0-1,-1 0 1,0 0-1,0 0 0,0 0 1,-1-4-1,1 6-31,0 0-1,0 1 1,0-1 0,-1 0-1,1 0 1,0 1 0,-1-1 0,1 0-1,0 1 1,-1-1 0,1 0-1,-1 1 1,1-1 0,-1 1-1,1-1 1,-1 1 0,0-1-1,1 1 1,-1-1 0,0 1-1,1 0 1,-1-1 0,0 1-1,0 0 1,0-1 0,-1 1-23,0 0 0,0 0 0,0 0 0,0 1 0,0-1 0,0 1-1,1-1 1,-1 1 0,0-1 0,0 1 0,0 0 0,1 0 0,-1 0 0,1 0 0,-3 2 0,-5 5-10,0 0 0,1 1 0,0 1 0,1-1 0,0 1 0,1 0 0,0 0 0,0 1 0,1 0 0,0 0 0,1 0 0,1 1 0,-1 0 0,2-1 0,-3 22 0,5-32-8,0 0 0,0 0 0,0 0 0,0 1 0,0-1 0,0 0 0,0 0 0,0 0 0,1 0 0,-1 1 0,0-1 0,1 0 0,-1 0 0,1 0 0,-1 0 0,1 0 0,-1 0 0,1 0 0,0 0 0,0 0 0,-1 0 0,1 0 0,0 0 0,0-1 0,0 1 0,0 0 0,1 0 0,1 0 0,-1 0 0,1-1 0,-1 1 0,1-1 0,-1 0 0,1 1 0,-1-1 0,1 0 0,0-1 0,-1 1 0,1 0 0,2-1 0,6-2 0,0-1 0,0 0 0,0 0 0,18-11 0,-4-2 0,-1 0 0,-1-2 0,-1 0 0,0-2 0,-2 0 0,0-2 0,-2 0 0,0-1 0,-2-1 0,0 0 0,-2-1 0,-1-1 0,17-48 0,-29 72-1,0 1 0,0-1 0,0 0 1,0 1-1,-1-1 0,1 0 0,-1 0 0,1 0 0,-1 0 1,0 1-1,-1-4 0,1 6 0,-1 0 1,1 0-1,-1 0 0,1 0 1,-1 0-1,0 0 1,1 0-1,-1 0 0,1 0 1,-1 0-1,1 0 0,-1 0 1,1 0-1,-1 1 1,1-1-1,-1 0 0,1 1 1,-1-1-1,1 0 0,-1 1 1,1-1-1,-1 0 1,1 1-1,0-1 0,-1 1 1,1-1-1,-1 0 0,1 1 1,0-1-1,0 1 1,-1 0-1,-46 61-6,42-55 17,-23 31 14,13-21-24,2 2 1,0-1-1,1 2 1,1-1-1,0 2 1,-10 29-1,21-50 0,0 1 0,0 0 0,-1 0 0,1-1 0,0 1 0,0 0 0,0 0 0,0 0 0,0-1 0,0 1 0,0 0 0,0 0 0,0 0 0,0-1 0,0 1 0,0 0 0,1 0 0,-1-1 0,0 1 0,1 0 0,-1 0 0,0-1 0,1 1 0,-1 0 0,1-1 0,-1 1 0,1-1 0,0 1 0,0 0 0,1 0 0,-1 0 0,1-1 0,0 0 0,-1 1 0,1-1 0,0 0 0,-1 1 0,1-1 0,0 0 0,0 0 0,-1-1 0,1 1 0,2 0 0,51-19 0,-30 6 0,-16 8 0,0-1 0,0 2 0,1-1 0,-1 2 0,1-1 0,0 1 0,0 0 0,0 1 0,0 1 0,16-2 0,-25 4 0,1 0 0,-1 0 0,1 0 0,-1 0 0,1 0 0,-1 0 0,0 1 0,0-1 0,0 0 0,0 1 0,0-1 0,0 1 0,0-1 0,0 1 0,0 0 0,-1-1 0,1 1 0,0 0 0,-1-1 0,0 1 0,1 0 0,-1 0 0,0-1 0,0 1 0,0 0 0,0 0 0,0 0 0,-1 2 0,-4 56 0,0-38 0,3-17 0,1 1 0,-1-1 0,1 0 0,1 1 0,-1-1 0,1 10 0,0-14 0,1-1 0,-1 0 0,0 0 0,1 0 0,-1 1 0,0-1 0,1 0 0,-1 0 0,0 0 0,1 0 0,-1 0 0,0 0 0,1 0 0,-1 1 0,0-1 0,1 0 0,-1 0 0,1-1 0,-1 1 0,0 0 0,1 0 0,-1 0 0,0 0 0,1 0 0,-1 0 0,0 0 0,1 0 0,-1-1 0,0 1 0,1 0 0,-1 0 0,0-1 0,1 1 0,-1 0 0,0 0 0,0-1 0,0 1 0,1 0 0,-1-1 0,0 1 0,0 0 0,1-1 0,12-12 0,-5 4 0,0-1 0,-1 0 0,0 0 0,-1 0 0,0-1 0,-1 0 0,0-1 0,6-20 0,-12 33 0,1 0 0,0 0 0,0 0 0,0 0 0,0 0 0,0 0 0,0 0 0,0 0 0,0 0 0,0 0 0,0 0 0,1 0 0,-1 0 0,0 0 0,1 0 0,-1 0 0,1 0 0,-1 0 0,1-1 0,-1 1 0,1 0 0,-1 0 0,1 0 0,0-1 0,0 1 0,1 1 0,0-1 0,0 0 0,0 0 0,1 0 0,-1-1 0,0 1 0,0-1 0,1 1 0,-1-1 0,0 0 0,1 0 0,-1 0 0,3 0 0,2-1 0,-1 0 0,1 0 0,-1-1 0,1 0 0,-1 0 0,1 0 0,-1-1 0,0 0 0,8-5 0,4-8 0,-1 1 0,0-2 0,-2 0 0,18-25 0,-23 30 0,-47 82 0,21-46 0,5-9 0,1 1 0,0 0 0,1 1 0,1 0 0,0 0 0,2 1 0,0 0 0,-4 19 0,13-31-138,4-11-385,7-13-2323,-8 6-397,-1-1 0,0 0-1,3-17 1,2-17-6990</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2.963"/>
    </inkml:context>
    <inkml:brush xml:id="br0">
      <inkml:brushProperty name="width" value="0.025" units="cm"/>
      <inkml:brushProperty name="height" value="0.025" units="cm"/>
    </inkml:brush>
  </inkml:definitions>
  <inkml:trace contextRef="#ctx0" brushRef="#br0">17 1 14926,'0'0'3299,"-16"62"-3363,21-47-2178,9-3-2402</inkml:trace>
  <inkml:trace contextRef="#ctx0" brushRef="#br0" timeOffset="1">269 143 9545,'0'0'21033,"-11"6"-19794,-88 55-500,83-50-697,0 1 0,1 0 1,0 1-1,-22 27 0,36-40-42,1 0 0,-1 1 0,1-1 0,0 0 0,-1 1 0,1-1 0,-1 1 0,1-1 0,0 0 0,0 1 0,-1-1 0,1 1 0,0-1 0,0 1 0,-1-1 0,1 1 0,0-1 0,0 1 0,0-1 0,0 1 0,0 0 0,0-1 0,0 1 0,0-1 0,0 1 0,0-1 0,0 1 0,0-1 0,0 1 0,1-1 0,-1 1 0,0-1 0,0 1 0,0-1 0,1 1 0,-1-1 0,0 1 0,1-1 0,-1 0 0,0 1 0,1-1 0,-1 1 0,1-1 0,-1 0 0,1 1 0,-1-1 0,0 0 0,1 0 0,-1 1 0,1-1 0,-1 0 0,1 0 0,-1 0 0,1 0 0,0 0 0,0 1 0,39 1 0,-26-2 0,29 3-635,-23 0-946,0-2-1,0 0 1,1-2 0,33-4 0,-29-5-6982</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3.743"/>
    </inkml:context>
    <inkml:brush xml:id="br0">
      <inkml:brushProperty name="width" value="0.025" units="cm"/>
      <inkml:brushProperty name="height" value="0.025" units="cm"/>
    </inkml:brush>
  </inkml:definitions>
  <inkml:trace contextRef="#ctx0" brushRef="#br0">1 0 3972,'0'0'21626,"4"10"-19288,-1-4-2053,0 1 0,-1-1 0,0 1 1,0 0-1,-1 0 0,0 0 0,0 0 1,-1 0-1,0 0 0,0 0 0,0 0 0,-1 0 1,-3 13-1,2-12-161,0-3-48,1 0 0,0 0 0,0 0-1,0 0 1,1 1 0,0 8 0,0-13-71,0 0 0,1 0 0,-1 0 1,1 0-1,-1 0 0,1 0 0,-1 0 0,1 0 0,0 0 0,-1 0 0,1 0 0,0 0 0,0 0 0,-1-1 0,1 1 0,0 0 1,0-1-1,0 1 0,0 0 0,0-1 0,0 1 0,0-1 0,0 0 0,0 1 0,0-1 0,1 0 0,-1 1 0,0-1 0,0 0 1,0 0-1,0 0 0,0 0 0,1 0 0,-1 0 0,1-1 0,9 0-5,0-1 0,0-1 0,0 0 0,0 0 0,-1-1 0,1-1 0,-1 1 0,0-2 0,0 1 0,14-12 0,-10 8 0,0 0 0,0 1 0,29-11 0,-43 19 0,0 0 0,1 0 0,-1 0 0,1 0 0,-1 0 0,0-1 0,1 1 0,-1 0 0,1 0 0,-1 0 0,0 0 0,1 0 0,-1 0 0,1 0 0,-1 0 0,0 1 0,1-1 0,-1 0 0,1 0 0,-1 0 0,0 0 0,1 0 0,-1 1 0,0-1 0,1 0 0,-1 0 0,0 1 0,1-1 0,-1 0 0,0 0 0,0 1 0,1-1 0,-1 0 0,0 1 0,0-1 0,1 1 0,0 20 0,-12 27 0,10-43 0,0-3 0,1 0 0,-1 0 0,1 0 0,-1 1 0,1-1 0,0 0 0,0 1 0,0-1 0,0 0 0,0 0 0,1 3 0,0-4 0,-1-1 0,0 1 0,0-1 0,1 1 0,-1-1 0,0 1 0,1 0 0,-1-1 0,1 1 0,-1-1 0,0 0 0,1 1 0,-1-1 0,1 1 0,0-1 0,-1 0 0,1 1 0,-1-1 0,1 0 0,-1 0 0,1 1 0,0-1 0,-1 0 0,1 0 0,0 0 0,3 0 0,0 0 0,0-1 0,0 0 0,0 1 0,-1-1 0,1-1 0,0 1 0,-1-1 0,1 1 0,-1-1 0,5-3 0,122-83 0,-98 65 0,-31 22 0,0 0 0,0 0 0,0 0 0,0 0 0,0 0 0,0 1 0,0-1 0,0 0 0,0 1 0,1-1 0,-1 0 0,0 1 0,0 0 0,1-1 0,-1 1 0,0 0 0,1-1 0,-1 1 0,0 0 0,1 0 0,-1 0 0,1 0 0,-1 1 0,2-1 0,-2 1 0,-1 0 0,1 1 0,-1-1 0,1 0 0,-1 0 0,0 0 0,1 1 0,-1-1 0,0 0 0,0 0 0,0 1 0,0-1 0,0 0 0,0 0 0,0 1 0,0-1 0,0 0 0,-1 0 0,0 3 0,-3 10 0,0-1 0,-1 1 0,-8 13 0,-8 12 0,53-59-331,-13 5-2174,-1-1-3900,-2 0-3732</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4.086"/>
    </inkml:context>
    <inkml:brush xml:id="br0">
      <inkml:brushProperty name="width" value="0.025" units="cm"/>
      <inkml:brushProperty name="height" value="0.025" units="cm"/>
    </inkml:brush>
  </inkml:definitions>
  <inkml:trace contextRef="#ctx0" brushRef="#br0">8 117 17969,'0'0'10848,"8"-3"-9081,23-9-785,37-14-157,-63 24-800,0 0 1,0-1-1,0 0 0,0 0 1,0 0-1,-1-1 0,1 0 1,-1 1-1,7-9 0,-11 11-22,1 0-1,0 0 1,0 0-1,-1 0 1,1-1-1,0 1 1,-1 0 0,0 0-1,1 0 1,-1-1-1,1 1 1,-1 0-1,0-1 1,0 1-1,0 0 1,0 0-1,0-1 1,0 1-1,0-2 1,-1 2-1,1 0-1,-1 1 1,1-1 0,-1 0-1,1 1 1,-1-1 0,1 1-1,-1-1 1,0 0 0,1 1-1,-1-1 1,0 1 0,0 0-1,1-1 1,-1 1 0,0 0 0,0-1-1,1 1 1,-1 0 0,0 0-1,0 0 1,-1-1 0,-1 1 0,0 0 0,1 0 0,-1 0-1,0 0 1,0 1 0,0-1 0,0 1 0,1 0 0,-1-1 0,0 1 0,0 1 0,1-1 0,-1 0 0,1 1 0,-1-1 0,-2 3 0,-7 8-2,1 0 0,0 1 0,1 0 0,0 1 0,1 1 0,1-1 0,0 1 0,1 0 0,1 1 0,0 0 0,-5 22 0,11-37-3,0 1 1,-1 0-1,1-1 1,0 1-1,0-1 1,0 1-1,0-1 0,0 1 1,0-1-1,1 1 1,-1-1-1,0 1 1,1-1-1,-1 1 0,1-1 1,0 1-1,-1-1 1,1 0-1,0 1 1,0-1-1,0 0 0,0 0 1,0 0-1,0 0 1,0 1-1,0-1 0,2 1 1,1-1-30,-1 1 0,0-1 0,1 0 0,-1-1 0,1 1 0,-1 0 0,1-1 0,-1 0 0,1 0 0,0 0 0,5-1 0,8-2-511,0 0 0,0-2 0,-1 0 0,18-8 0,2-4-5676,36-22 0,-20 7-2963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6.390"/>
    </inkml:context>
    <inkml:brush xml:id="br0">
      <inkml:brushProperty name="width" value="0.025" units="cm"/>
      <inkml:brushProperty name="height" value="0.025" units="cm"/>
    </inkml:brush>
  </inkml:definitions>
  <inkml:trace contextRef="#ctx0" brushRef="#br0">151 74 6951,'0'0'7020,"10"-8"-4581,7-3-1465,28-19 958,-16 6 5791,-30 27-7557,1 0 1,-1-1-1,0 1 1,0 0-1,0 0 1,0-1-1,0 1 0,0-1 1,-1 1-1,1-1 1,-1 1-1,0-1 1,0 0-1,0 0 1,-2 3-1,0-1 91,-57 75 839,-39 56-244,91-120-812,0 0-1,1 1 0,1 0 1,0 0-1,1 0 1,1 1-1,-4 20 0,8-34-31,0 0 0,1 0-1,-1 1 1,1-1-1,0 0 1,0 0-1,0 0 1,0 0 0,1 0-1,-1 0 1,1 0-1,0 0 1,0 0-1,0 0 1,0 0-1,0 0 1,1 0 0,-1-1-1,1 1 1,0 0-1,2 3 1,0-4-44,0 1 0,0-1 0,0 0 0,0 0 0,1-1 0,-1 1 0,0-1 0,1 0 0,-1 0 0,1 0 0,-1 0 0,1-1 0,-1 0 0,6 0 0,14 0-1811,1 0 0,25-5 1,-40 3-232,1-1 0,0 1 0,-1-2 0,11-4 0,15-10-11567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1.288"/>
    </inkml:context>
    <inkml:brush xml:id="br0">
      <inkml:brushProperty name="width" value="0.025" units="cm"/>
      <inkml:brushProperty name="height" value="0.025" units="cm"/>
    </inkml:brush>
  </inkml:definitions>
  <inkml:trace contextRef="#ctx0" brushRef="#br0">21 1 11403,'0'0'10420,"-1"8"-9176,-16 117 2380,15-96-6678,1-2-3965,1-20 1355</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4.632"/>
    </inkml:context>
    <inkml:brush xml:id="br0">
      <inkml:brushProperty name="width" value="0.025" units="cm"/>
      <inkml:brushProperty name="height" value="0.025" units="cm"/>
    </inkml:brush>
  </inkml:definitions>
  <inkml:trace contextRef="#ctx0" brushRef="#br0">207 56 10954,'0'0'6374,"-13"6"-2263,-32 16-1130,7-5 397,-52 33 0,88-49-3354,0 0 0,1 0 0,-1 1 0,1-1 0,-1 0 0,1 1 0,-1-1 0,1 1 0,0-1 0,-1 1 0,1-1 0,-1 4 0,2-4-9,0-1 0,0 1 0,0-1 0,0 0 0,0 1 0,0-1 0,0 1 1,0-1-1,0 0 0,0 1 0,0-1 0,0 0 0,1 1 0,-1-1 0,0 0 0,0 1 1,0-1-1,1 0 0,-1 1 0,0-1 0,0 0 0,1 0 0,-1 1 0,0-1 0,1 0 0,-1 0 1,0 0-1,1 1 0,-1-1 0,0 0 0,1 0 0,-1 0 0,1 0 0,-1 0 0,0 0 0,1 0 1,0 0-1,2 1 27,1-1-1,0 0 1,0 0 0,0 0 0,0 0 0,0-1 0,0 0 0,0 0 0,0 0-1,0 0 1,6-3 0,17-10-73,-1-2 1,0 0-1,-1-2 0,-1 0 1,-1-2-1,-1-1 0,26-30 1,-68 76 104,1 0 1,0 1 0,2 1 0,1 1-1,-14 35 1,28-59-75,1 1 0,-1 0 0,1 0 0,0-1 0,0 1 0,1 0 0,-1 5 0,1-9 0,0 0 0,1 0 0,-1 0 0,0 0 0,0 0 0,1 0 0,-1 0 0,0 0 0,1 0 0,-1 0 0,1-1 0,-1 1 0,1 0 0,0 0 0,-1-1 0,1 1 0,0 0 0,-1 0 0,1-1 0,0 1 0,0-1 0,0 1 0,-1-1 0,1 1 0,0-1 0,0 0 0,0 1 0,0-1 0,0 0 0,0 0 0,0 1 0,0-1 0,0 0 0,0 0 0,0 0 0,1 0 0,7-1 0,-1 0 0,1 0 0,-1 0 0,0-1 0,0 0 0,0-1 0,0 0 0,0 0 0,14-9 0,66-48 0,-50 32 0,-22 17 0,-8 5 0,1 0 0,0 0 0,0 1 0,11-5 0,-20 11 0,0 0 0,0 1 0,0-1 0,0 0 0,0 1 0,0-1 0,-1 0 0,1 0 0,-1 1 0,1-1 0,-1 0 0,1 0 0,-1 0 0,0 0 0,1 1 0,-3 0 0,-14 20 0,13-18 0,0 0 0,0 1 0,0-1 0,1 1 0,0 0 0,0 0 0,0 0 0,0 1 0,1-1 0,0 1 0,0-1 0,0 1 0,1 0 0,-1 6 0,2-11 0,1 0 0,0-1 0,-1 1 0,1-1 0,0 1 0,0-1 0,-1 1 0,1-1 0,0 0 0,0 1 0,0-1 0,0 0 0,-1 1 0,1-1 0,0 0 0,0 0 0,0 0 0,0 0 0,0 0 0,0 0 0,0 0 0,-1 0 0,1-1 0,0 1 0,0 0 0,1-1 0,27-4 0,-3-5 0,0-1 0,43-25 0,-46 23 0,0 1 0,0 1 0,40-13 0,-63 24 0,1 0 0,-1 0 0,0 0 0,0 0 0,0 0 0,0 0 0,1 0 0,-1-1 0,0 1 0,0 0 0,0 0 0,1 0 0,-1 0 0,0 0 0,0 0 0,0 0 0,1 0 0,-1 0 0,0 0 0,0 0 0,0 0 0,1 0 0,-1 0 0,0 0 0,0 0 0,0 1 0,1-1 0,-1 0 0,0 0 0,0 0 0,0 0 0,1 0 0,-1 0 0,0 0 0,0 1 0,0-1 0,0 0 0,0 0 0,1 0 0,-1 0 0,0 1 0,0-1 0,0 0 0,0 0 0,0 0 0,0 1 0,0-1 0,0 0 0,0 0 0,0 0 0,0 1 0,0-1 0,0 0 0,0 1 0,-7 14 0,-15 14 0,-19 24-2007,-4 3-6962</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06.702"/>
    </inkml:context>
    <inkml:brush xml:id="br0">
      <inkml:brushProperty name="width" value="0.025" units="cm"/>
      <inkml:brushProperty name="height" value="0.025" units="cm"/>
    </inkml:brush>
  </inkml:definitions>
  <inkml:trace contextRef="#ctx0" brushRef="#br0">2009 0 3972,'-17'0'1628,"-256"23"4799,44-1-3151,-9 3-640,201-19-2396,2 2 0,-1 1-1,1 2 1,-54 25 0,15 3-187,2 4 1,2 2-1,-97 82 1,-165 193 512,293-278-245,1 2 0,3 2 1,2 1-1,1 2 1,-31 67-1,51-91-188,2 1 0,0 1 0,2 0 0,1 0 0,1 1 0,1 0 0,2 0 0,0 0 0,2 0-1,2 1 1,0-1 0,10 51 0,-1-38-132,2-1 1,2-1-1,27 56 0,70 108 5,-86-160-6,18 31 23,4-2-1,3-2 1,62 68 0,-78-102-1,1-1 0,3-1 0,0-3 0,2-1 0,1-2 0,77 39 1,-66-43 16,2-2 1,0-3 0,1-3 0,106 19 0,-83-25 75,0-4 1,1-3-1,78-8 0,13-13 293,-2-9 0,272-77 0,-259 49-345,-1-7-1,-4-8 1,204-113-1,-243 105-21,-3-5 0,-4-7-1,-4-5 1,144-141 0,-223 191-22,-2-3 1,-2-1-1,-2-3 1,60-98 0,-88 125-2,-1 0 1,-2-1 0,0 0 0,-1-1 0,9-49-1,-16 56 11,0 0 1,-1 0-1,-1 0 0,0 0 0,-2 0 0,-1 1 0,0-1 0,-1 0 0,-7-19 1,-3 4 90,0 1 1,-3 1-1,0 0 1,-3 1-1,0 1 1,-2 1-1,-1 1 1,-40-39-1,15 23-45,-1 3-1,-2 2 1,-1 2-1,-62-34 1,52 39-58,-1 3 1,-1 2-1,-2 3 0,-115-28 1,89 34 16,-1 4 1,-1 5 0,-95 0 0,27 15 11,1 7 0,0 6 1,-291 73-1,-232 109-3140,-318 183-7345,738-265-467</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18.811"/>
    </inkml:context>
    <inkml:brush xml:id="br0">
      <inkml:brushProperty name="width" value="0.025" units="cm"/>
      <inkml:brushProperty name="height" value="0.025" units="cm"/>
    </inkml:brush>
  </inkml:definitions>
  <inkml:trace contextRef="#ctx0" brushRef="#br0">25 77 4740,'0'-9'2723,"1"0"-1497,-1 1 74,1 1 0,-1-1 1,0 0-1,-1 0 0,-2-12 0,4 36 2885,-3 17-2950,0-9-345,-5 347 3803,17 497-2531,-1-668-1817,10 452 836,-22-169 405,-1-462-2496,-4-18-1602,6-4 1944,0 0 1,0-1-1,1 1 0,-1 0 1,1-1-1,-1 1 1,1-1-1,0 0 0,-1 1 1,1-1-1,0 0 0,0 0 1,0 0-1,0-2 0,-13-30-12030</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19.606"/>
    </inkml:context>
    <inkml:brush xml:id="br0">
      <inkml:brushProperty name="width" value="0.025" units="cm"/>
      <inkml:brushProperty name="height" value="0.025" units="cm"/>
    </inkml:brush>
  </inkml:definitions>
  <inkml:trace contextRef="#ctx0" brushRef="#br0">48 323 2594,'-5'13'4357,"1"-4"-3065,-4 12 1090,1 1-1,0 0 1,1 1 0,2 0 0,-3 26-1,7-49-2325,0 1 0,0-1 0,0 1 0,0-1-1,0 0 1,0 1 0,0-1 0,0 1 0,1-1 0,-1 1-1,0-1 1,0 0 0,0 1 0,0-1 0,0 0-1,1 1 1,-1-1 0,0 1 0,0-1 0,1 0 0,-1 0-1,0 1 1,1-1 0,-1 0 0,0 1 0,1-1-1,-1 0 1,0 0 0,1 0 0,-1 1 0,1-1 0,-1 0-1,0 0 1,1 0 0,-1 0 0,1 0 0,-1 0-1,0 0 1,1 0 0,-1 0 0,1 0 0,-1 0 0,0 0-1,1 0 1,0 0 0,20-11 1439,0-10-936,-2-1 0,0-1 0,-2 0 0,0-2 0,-2 0-1,14-30 1,-9 19-419,125-227 95,-145 263-237,0-1 0,0 0 0,0 1 0,0-1 0,0 1 0,0-1 0,0 1 0,1 0 0,-1-1 0,0 1 0,0-1 0,1 1 0,-1-1 0,0 1 0,1-1 0,-1 1 0,0 0 0,1-1 0,-1 1 0,1 0 0,-1-1 0,0 1 0,1 0 0,-1 0 0,1-1 0,-1 1-1,1 0 1,-1 0 0,1 0 0,-1 0 0,1 0 0,-1 0 0,1 0 0,-1 0 0,1 0 0,-1 0 0,1 0 0,0 0 0,4 22-110,-8 44 138,2-64-6,-16 136 659,8-84-580,2 1-1,3 0 1,4 91-1,7-118-793,-7-27 566,0 0 0,1-1 0,-1 1 0,1 0 0,-1 0 0,1-1 0,-1 1 0,1-1 0,-1 1 0,1 0 0,0-1 0,0 1 0,-1-1 0,1 1 0,0-1 0,0 0 0,-1 1 0,1-1 0,0 0-1,0 1 1,0-1 0,-1 0 0,1 0 0,0 0 0,0 0 0,0 0 0,1 0 0,21-7-6394</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0.927"/>
    </inkml:context>
    <inkml:brush xml:id="br0">
      <inkml:brushProperty name="width" value="0.025" units="cm"/>
      <inkml:brushProperty name="height" value="0.025" units="cm"/>
    </inkml:brush>
  </inkml:definitions>
  <inkml:trace contextRef="#ctx0" brushRef="#br0">25 0 5701,'0'0'14937,"0"12"-13997,-14 356 4682,4-209-4726,14 247 1,20 621 383,-27-678-1162,3 828 2125,17-975-2141,1 2-71,-26 111-3261,8-336-1985,0-4-2419</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3.871"/>
    </inkml:context>
    <inkml:brush xml:id="br0">
      <inkml:brushProperty name="width" value="0.025" units="cm"/>
      <inkml:brushProperty name="height" value="0.025" units="cm"/>
    </inkml:brush>
  </inkml:definitions>
  <inkml:trace contextRef="#ctx0" brushRef="#br0">1 62 7944,'0'0'17018,"12"-4"-14808,22-9-1560,1 2-1,0 2 1,0 1-1,1 1 1,62-2-1,-96 9-643,-1 0-1,0 0 1,1 0 0,-1 0-1,0 0 1,1 0-1,-1 0 1,1 0-1,-1 1 1,0-1-1,0 1 1,1-1-1,-1 1 1,0-1 0,0 1-1,0 0 1,1 0-1,-1 0 1,0-1-1,0 1 1,0 0-1,0 0 1,-1 0-1,1 0 1,0 1 0,1 0-1,-2 0 24,0 0-1,1 1 0,-1-1 1,0 0-1,0 0 1,0 0-1,0 1 0,-1-1 1,1 0-1,-1 0 1,1 0-1,-1 0 1,0 0-1,-1 3 0,-4 7 154,-1 0 0,0-1-1,-1 0 1,-10 12-1,-62 61 12,-23 28-172,102-111-21,-1 1 0,1 0 0,0-1 0,0 1 0,-1 0 0,1 0 0,0 0 0,1 0 0,-1 0 0,0 0 0,1 0 0,-1 0 0,0 3 0,1-4 0,1-1 0,-1 1 0,0 0 0,0-1 0,0 1 0,1 0 0,-1-1 0,0 1 0,0-1 0,1 1 0,-1-1 0,1 1 0,-1 0 0,1-1 0,-1 1 0,0-1 0,1 0 0,0 1 0,-1-1 0,1 1 0,-1-1 0,1 0 0,-1 1 0,1-1 0,0 0 0,1 1 0,5 0 0,1 0 0,0 0 0,0 0 0,0-1 0,14-2 0,2 1 0,124-5-2053,1 1-4953,-132 5-5075</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4.727"/>
    </inkml:context>
    <inkml:brush xml:id="br0">
      <inkml:brushProperty name="width" value="0.025" units="cm"/>
      <inkml:brushProperty name="height" value="0.025" units="cm"/>
    </inkml:brush>
  </inkml:definitions>
  <inkml:trace contextRef="#ctx0" brushRef="#br0">0 149 8040,'0'0'9048,"9"0"-6176,22 2-555,0-2-1,1-1 0,34-7 1,103-23 852,-67 11-2829,229-30-302,-163 28-44,-122 21-2125,-38 1 833,0 1-1,0-1 0,0-1 1,0 1-1,0-1 0,15-4 1,-7-6-10030</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5.707"/>
    </inkml:context>
    <inkml:brush xml:id="br0">
      <inkml:brushProperty name="width" value="0.025" units="cm"/>
      <inkml:brushProperty name="height" value="0.025" units="cm"/>
    </inkml:brush>
  </inkml:definitions>
  <inkml:trace contextRef="#ctx0" brushRef="#br0">1 8 8808,'0'0'17879,"10"-3"-17346,3 1-224,0 1 0,0 0 0,0 0 0,0 1 0,0 1 0,14 3-1,13 1 1135,63 0-1,-42-6-2829,-14 1-2796,-39-1-3205</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6.500"/>
    </inkml:context>
    <inkml:brush xml:id="br0">
      <inkml:brushProperty name="width" value="0.025" units="cm"/>
      <inkml:brushProperty name="height" value="0.025" units="cm"/>
    </inkml:brush>
  </inkml:definitions>
  <inkml:trace contextRef="#ctx0" brushRef="#br0">238 1 9161,'0'0'20019,"-2"14"-19192,-3 2-677,0 0 0,0 0 0,-2 0 0,0 0 0,0-1 0,-2 0 1,0-1-1,-13 17 0,-138 159-903,304-401-18914,-111 160 11516</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6.826"/>
    </inkml:context>
    <inkml:brush xml:id="br0">
      <inkml:brushProperty name="width" value="0.025" units="cm"/>
      <inkml:brushProperty name="height" value="0.025" units="cm"/>
    </inkml:brush>
  </inkml:definitions>
  <inkml:trace contextRef="#ctx0" brushRef="#br0">5 47 10154,'31'-47'12396,"-31"47"-12231,-1 16 2290,-6 18-890,0-9-404,1 0 0,-6 43 1,11-62-1112,1 0 1,-1 1 0,1-1 0,0 0 0,0 0 0,1 0-1,0 0 1,0 0 0,1 0 0,-1 0 0,1 0-1,1 0 1,-1 0 0,1-1 0,0 1 0,0-1 0,5 7-1,27 31-920,-25-16-2975,-10-25 3338,0-1 0,0 1 1,0-1-1,0 1 0,0-1 0,-1 1 1,1-1-1,0 0 0,-1 1 0,1-1 1,-1 0-1,0 1 0,1-1 0,-1 0 1,0 0-1,0 1 0,-1 0 0,-11 8-6539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1.631"/>
    </inkml:context>
    <inkml:brush xml:id="br0">
      <inkml:brushProperty name="width" value="0.025" units="cm"/>
      <inkml:brushProperty name="height" value="0.025" units="cm"/>
    </inkml:brush>
  </inkml:definitions>
  <inkml:trace contextRef="#ctx0" brushRef="#br0">89 0 7175,'0'0'4164,"-22"67"-3876,16-47-768,0-6-4517</inkml:trace>
  <inkml:trace contextRef="#ctx0" brushRef="#br0" timeOffset="1">11 347 7111,'0'0'6150,"-11"58"-4677,11-42-1153,0-4-256,0-4-256,0-1-2050</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7.187"/>
    </inkml:context>
    <inkml:brush xml:id="br0">
      <inkml:brushProperty name="width" value="0.025" units="cm"/>
      <inkml:brushProperty name="height" value="0.025" units="cm"/>
    </inkml:brush>
  </inkml:definitions>
  <inkml:trace contextRef="#ctx0" brushRef="#br0">1 69 10474,'0'0'14894,"80"-12"-12460,-34 0-480,4-1-865,2 0-801,-3 5-256,-4 5-480,-8 3-1442,-9 0-2370,-6-3-2434,-7-2-6567</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7.545"/>
    </inkml:context>
    <inkml:brush xml:id="br0">
      <inkml:brushProperty name="width" value="0.025" units="cm"/>
      <inkml:brushProperty name="height" value="0.025" units="cm"/>
    </inkml:brush>
  </inkml:definitions>
  <inkml:trace contextRef="#ctx0" brushRef="#br0">0 16 17873,'0'0'11072,"0"9"-9700,1-1-1146,-1 0 0,1 0-1,0 1 1,1-1 0,-1 0 0,5 9 0,-5-14-191,0 0 0,0-1-1,1 1 1,-1 0 0,1-1 0,0 1-1,-1-1 1,1 0 0,0 0 0,0 0-1,1 0 1,-1 0 0,0 0 0,1 0-1,-1-1 1,1 1 0,0-1 0,-1 1-1,1-1 1,0 0 0,0 0 0,0-1-1,-1 1 1,6 0 0,-2-1-96,0 1 1,0-1-1,0-1 0,-1 1 1,1-1-1,0 0 0,0 0 0,0-1 1,-1 0-1,1 0 0,-1 0 1,1-1-1,-1 0 0,0 0 1,0 0-1,0 0 0,0-1 1,4-4-1,2-4-142,0 0 0,-1 0 0,-1-1 0,0 0 1,11-24-1,-29 77 85,-49 67 878,38-75-414,1 2-1,2 1 1,2 0-1,-16 51 1,29-80-759,1 0 0,-1 1-1,1-1 1,1 1 0,-1-1 0,1 1 0,0-1-1,0 1 1,3 12 0,2-16-6409</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7.888"/>
    </inkml:context>
    <inkml:brush xml:id="br0">
      <inkml:brushProperty name="width" value="0.025" units="cm"/>
      <inkml:brushProperty name="height" value="0.025" units="cm"/>
    </inkml:brush>
  </inkml:definitions>
  <inkml:trace contextRef="#ctx0" brushRef="#br0">1 232 8616,'0'0'22106,"11"-9"-20814,109-116-613,-38 36-605,-82 89-74,0-1 0,0 1 0,1-1 0,-1 1 0,0-1 0,0 1 0,1-1 0,-1 1 0,1-1 0,-1 1 0,0 0 0,1-1 0,-1 1 0,1 0 0,-1-1 0,1 1 0,-1 0 0,1 0 0,-1 0 0,1-1 0,-1 1 0,1 0 0,-1 0 0,1 0 0,-1 0 0,1 0 0,-1 0 0,1 0 0,0 0 0,-1 0 0,1 0 0,-1 0 0,1 0 0,0 1 0,0 18 0,-13 34 0,2-22-1005,2 1 1,1 0-1,2 1 0,-3 52 1,8-65-7073</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1.965"/>
    </inkml:context>
    <inkml:brush xml:id="br0">
      <inkml:brushProperty name="width" value="0.025" units="cm"/>
      <inkml:brushProperty name="height" value="0.025" units="cm"/>
    </inkml:brush>
  </inkml:definitions>
  <inkml:trace contextRef="#ctx0" brushRef="#br0">272 202 480,'0'0'2808,"4"-11"-2792,14-32-135,17-40-572,-9 33 7224,-20 36 9407,-7 20-10324,0 10-6763,-11 220 3238,1-46-851,-13 261-1240,-1 156 0,-3-110 0,-1 1 0,30-329 0,-19 572 0,2 258 0,21-581 0,5-260 0,1-2 0,-33 217 0,2-75 0,-14 86 0,2-59 0,33 23 0,4-137 0,-22-12-379,17-178 272,1 34-26,-2 0-1,-2 0 1,-3-1-1,-17 75 1,15-99 141,0 1 1,3 1 0,0-1-1,0 50 1,7-77-13,1 0 1,0 0 0,-1-1-1,1 0 1,1 1 0,-1-1 0,5 4-1,4 4-39,-3-1-4390,-22-26 1324,-25-31-4520,-1 6-5776</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35.919"/>
    </inkml:context>
    <inkml:brush xml:id="br0">
      <inkml:brushProperty name="width" value="0.025" units="cm"/>
      <inkml:brushProperty name="height" value="0.025" units="cm"/>
    </inkml:brush>
  </inkml:definitions>
  <inkml:trace contextRef="#ctx0" brushRef="#br0">1 48 4965,'0'0'-545,"27"-47"-480</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37.439"/>
    </inkml:context>
    <inkml:brush xml:id="br0">
      <inkml:brushProperty name="width" value="0.025" units="cm"/>
      <inkml:brushProperty name="height" value="0.025" units="cm"/>
    </inkml:brush>
  </inkml:definitions>
  <inkml:trace contextRef="#ctx0" brushRef="#br0">289 10 16784,'0'0'7746,"1"-5"-7154,0 0 1082,0 14-322,-1 37 522,-3 68-485,-21 155-785,-1 79 148,25-347-752,0 153 0,-26 217 0,-14 191 0,19-168 0,-14-145 0,-4 66 0,33-103 0,-10 146 0,-3 19 0,10-127 0,5-68 0,24 212 0,-13 22 0,-8-258 0,-15 222 0,-1 0 0,18-319 0,-8 474 0,16-154 0,0-145 0,7-19 0,1-92 0,-41-176-5828,13 30 1695,-16-33-5412</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2.310"/>
    </inkml:context>
    <inkml:brush xml:id="br0">
      <inkml:brushProperty name="width" value="0.025" units="cm"/>
      <inkml:brushProperty name="height" value="0.025" units="cm"/>
    </inkml:brush>
  </inkml:definitions>
  <inkml:trace contextRef="#ctx0" brushRef="#br0">36 401 9865,'0'0'9028,"-6"9"-5292,-20 25-1349,22-24 1482,9-8-2861,9-7-381,1-6-328,0 0 1,-1-1-1,0-1 1,-1 0 0,0-1-1,20-30 1,-7 11-150,32-41-150,-32 37 0,2 2 0,46-44 0,-74 78 0,0 1 0,0-1 0,1 1 0,-1 0 0,0-1 0,1 1 0,-1-1 0,0 1 0,1 0 0,-1-1 0,0 1 0,1 0 0,-1 0 0,1-1 0,-1 1 0,1 0 0,-1 0 0,1 0 0,-1-1 0,1 1 0,-1 0 0,0 0 0,1 0 0,-1 0 0,1 0 0,-1 0 0,1 0 0,-1 0 0,1 0 0,-1 0 0,1 0 0,-1 1 0,1-1 0,-1 0 0,1 0 0,-1 0 0,1 1 0,-1-1 0,0 0 0,1 0 0,-1 1 0,1 0 0,4 26 0,-12 39 0,-4-19 0,-31 85 0,-1 0 0,43-132 1,0 0-1,0 0 1,0 1-1,0-1 1,0 0 0,0 0-1,0 0 1,0 1-1,0-1 1,0 0 0,0 0-1,0 0 1,0 1 0,0-1-1,0 0 1,0 0-1,0 0 1,0 1 0,0-1-1,0 0 1,0 0-1,0 0 1,0 1 0,1-1-1,-1 0 1,0 0-1,0 0 1,0 0 0,0 1-1,0-1 1,0 0 0,1 0-1,-1 0 1,0 0-1,0 0 1,0 0 0,1 1-1,-1-1 1,0 0-1,0 0 1,0 0 0,1 0-1,-1 0 1,0 0-1,0 0 1,0 0 0,1 0-1,-1 0 1,0 0-1,0 0 1,0 0 0,1 0-1,-1 0 1,0 0 0,0 0-1,0 0 1,1-1-1,-1 1 1,0 0 0,0 0-1,0 0 1,0 0-1,1 0 1,-1 0 0,0 0-1,0-1 1,0 1-1,12-7-206,36-37-3338,-5-7-4094,-29 35 4582,29-37-9254</inkml:trace>
  <inkml:trace contextRef="#ctx0" brushRef="#br0" timeOffset="1">725 1 9257,'0'0'14744,"-12"10"-11610,-2 2-2676,1 1 0,1 0 1,0 1-1,0 0 0,2 1 0,0 0 0,0 1 1,1 0-1,1 0 0,1 1 0,-5 18 1,10-27-436,0 1 1,0 0 0,1 0 0,1 0 0,0 0 0,1 15-1,-1-22-24,0 1 0,1-1 0,0 1 0,-1-1-1,1 0 1,0 1 0,0-1 0,0 0 0,0 0-1,1 1 1,-1-1 0,1 0 0,-1 0 0,1 0 0,0-1-1,-1 1 1,1 0 0,0-1 0,0 1 0,0-1-1,1 0 1,-1 1 0,0-1 0,0 0 0,1 0-1,-1-1 1,5 2 0,2-1 1,0 0 0,0-1 0,1-1 0,-1 1 0,0-1 0,0-1 0,0 0 0,-1 0 0,1 0 0,0-1 0,-1-1 0,1 1 0,-1-2 0,0 1 0,-1-1 0,1 0 0,8-7 0,-3 1 0,0 0 0,0-1 0,-1 0 0,-1-1 0,0 0 0,-1 0 0,0-2 0,10-19 0,-17 29 0,-1 1 0,0-1 0,0 0 0,-1 1 0,1-1 0,-1 0 0,0 0 0,-1 0 0,1 0 0,-1 0 0,0 0 0,0 0 0,0 0 0,-1 0 0,-1-7 0,1 9 0,0 0 0,-1 1 0,1-1 0,-1 1 0,0-1 0,1 1 0,-1 0 0,0 0 0,0 0 0,-1 0 0,1 0 0,0 0 0,-1 0 0,1 1 0,-1-1 0,1 1 0,-1 0 0,0 0 0,1 0 0,-1 0 0,0 0 0,0 1 0,0-1 0,0 1 0,0 0 0,-5 0 0,0-1 32,-1 1 0,0 1 0,0 0-1,1 0 1,-1 1 0,-8 2 0,14-4-72,1 1 0,0 0 0,0-1 1,0 1-1,0 0 0,0 0 0,0 0 0,0 0 1,0 1-1,0-1 0,0 0 0,0 1 0,1-1 1,-1 1-1,1 0 0,-1 0 0,1-1 0,0 1 1,-1 0-1,1 0 0,0 0 0,0 0 0,1 0 1,-1 1-1,0-1 0,1 0 0,-1 4 1,14-6-14413</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5.776"/>
    </inkml:context>
    <inkml:brush xml:id="br0">
      <inkml:brushProperty name="width" value="0.025" units="cm"/>
      <inkml:brushProperty name="height" value="0.025" units="cm"/>
    </inkml:brush>
  </inkml:definitions>
  <inkml:trace contextRef="#ctx0" brushRef="#br0">25 379 4132,'0'0'10015,"-5"8"-6220,-15 25-1702,35-54 4538,21-24-4828,-2 3-1082,16-25 65,-19 23-566,2 2 0,2 1 0,73-66 0,-108 106-204,1 0 0,0 0 0,0 1 1,0-1-1,0 0 0,-1 0 0,1 1 0,0-1 0,0 1 1,0-1-1,0 1 0,1-1 0,-1 1 0,0 0 1,0-1-1,0 1 0,0 0 0,0 0 0,0 0 0,1 0 1,-1 0-1,0 0 0,2 0 0,-2 1 9,-1 0-1,1 0 1,-1-1-1,1 1 1,-1 0-1,1 0 1,-1 0-1,1 0 1,-1 0-1,0 0 1,0 0-1,1 0 1,-1 0-1,0 0 1,0 0-1,0 0 1,0 0-1,0 0 1,0 0-1,-1 2 1,-13 59 788,14-61-799,-41 108 143,28-79-152,1 1 0,2 0-1,1 0 1,-7 45 0,16-76-6,0 0 0,0 1 0,0-1 0,0 0 0,0 1 0,0-1 0,0 0 0,0 0 1,1 1-1,-1-1 0,0 0 0,0 1 0,0-1 0,1 0 0,-1 0 0,0 1 0,0-1 0,1 0 0,-1 0 0,0 0 0,1 1 0,-1-1 0,0 0 0,0 0 0,1 0 0,-1 0 1,0 0-1,1 0 0,-1 1 0,0-1 0,1 0 0,-1 0 0,0 0 0,1 0 0,-1 0 0,0 0 0,1 0 0,-1-1 0,0 1 0,1 0 0,-1 0 0,0 0 0,1 0 1,-1 0-1,0 0 0,1-1 0,-1 1 0,0 0 0,0 0 0,1 0 0,-1-1 0,0 1 0,0 0 0,1 0 0,-1-1 0,0 1 0,0 0 0,0-1 0,0 1 0,1-1 0,-1 1 0,27-32-2372,-3-7-5243,-19 30 5097,14-25-8809</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6.145"/>
    </inkml:context>
    <inkml:brush xml:id="br0">
      <inkml:brushProperty name="width" value="0.025" units="cm"/>
      <inkml:brushProperty name="height" value="0.025" units="cm"/>
    </inkml:brush>
  </inkml:definitions>
  <inkml:trace contextRef="#ctx0" brushRef="#br0">26 306 18065,'0'0'3091,"-4"8"-85,-13 25-247,17-32-2690,-1-1 0,1 0 0,0 0 0,-1 1 0,1-1 0,0 0 0,0 1 0,-1-1 0,1 0 0,0 1-1,0-1 1,0 0 0,-1 1 0,1-1 0,0 0 0,0 1 0,0-1 0,0 1 0,0-1 0,0 0 0,0 1-1,0-1 1,0 1 0,0-1 0,0 0 0,0 1 0,0-1 0,0 1 0,0-1 0,0 0 0,1 1 0,-1-1-1,0 0 1,0 1 0,0-1 0,1 0 0,-1 1 0,0-1 0,0 0 0,1 1 0,-1-1 0,0 0 0,1 0-1,-1 1 1,0-1 0,1 0 0,-1 0 0,0 0 0,1 1 0,-1-1 0,1 0 0,17-5 1184,-8-1-1149,1-1 0,-1 0 0,0-1 0,-1 0 0,0 0 0,11-14-1,47-63 178,-64 81-280,132-200-1,-132 205 0,-1 10 0,-2 12 0,-12 72 0,4-43 0,-2 73 0,13-119-2611</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9.320"/>
    </inkml:context>
    <inkml:brush xml:id="br0">
      <inkml:brushProperty name="width" value="0.025" units="cm"/>
      <inkml:brushProperty name="height" value="0.025" units="cm"/>
    </inkml:brush>
  </inkml:definitions>
  <inkml:trace contextRef="#ctx0" brushRef="#br0">46 1 7079,'0'0'7933,"-6"8"-6188,4-4-1594,-26 44 2114,26-46-2046,1 1 1,0 0 0,0 0 0,0 0 0,0 1 0,0-1 0,1 0 0,-1 0-1,1 0 1,0 1 0,0-1 0,0 0 0,0 0 0,1 0 0,-1 1-1,1-1 1,0 0 0,1 3 0,0-4-64,-1-1 1,1 1-1,0-1 1,0 1-1,-1-1 0,1 0 1,0 0-1,0 0 1,0 0-1,1 0 0,-1 0 1,0-1-1,0 1 0,0-1 1,0 1-1,1-1 1,-1 0-1,0 0 0,0 0 1,1 0-1,-1 0 0,0-1 1,3 0-1,2 1 339,1-2 0,-1 1-1,0-1 1,0 0-1,13-5 1,-17 5-352,8-5 77,0 0-1,1 1 1,0 1-1,0 0 0,0 0 1,1 1-1,-1 1 1,1 0-1,0 1 1,25-2-1,226 5-80,-257-1-139,0 0 0,0 0 0,-1 0 0,1 1 0,0 0 0,0 1 0,-1-1 0,1 1 0,-1 0 0,1 1 0,-1 0 0,8 4 0,-9-4 0,1 0 0,0 0 0,0-1 0,0 0 0,0 0 0,0 0 0,0-1 0,1 0 0,-1 0 0,0-1 0,1 0 0,-1 0 0,1 0 0,8-2 0,0-2 0,0-1 0,0 0 0,-1-1 0,19-10 0,-2 1 0,-24 13 0,1 0 0,-1 1 0,1 0 0,0 0 0,-1 0 0,1 1 0,0 1 0,0-1 0,9 3 0,20 0 0,-21-4 0,-15 1 0,1-1 0,0 1 0,0 0 0,0-1 0,0 1 0,0 0 0,0 1 0,0-1 0,0 0 0,0 0 0,0 1 0,0-1 0,0 1 0,0 0 0,0-1 0,-1 1 0,1 0 0,0 0 0,-1 0 0,4 3 0,-5-4-39,0 1-1,0-1 1,0 0 0,0 1 0,1-1-1,-1 0 1,0 1 0,0-1-1,0 0 1,0 1 0,0-1 0,1 0-1,-1 1 1,0-1 0,0 0-1,1 0 1,-1 1 0,0-1 0,0 0-1,1 0 1,-1 0 0,0 1-1,1-1 1,-1 0 0,0 0 0,1 0-1,-1 0 1,0 0 0,1 0-1,-1 0 1,0 1 0,1-1 0,-1 0-1,1 0 1,-1 0 0,0 0-1,1-1 1,-1 1 0,0 0 0,1 0-1,-1 0 1,0 0 0,1 0 0,-1 0-1,0 0 1,1-1 0,-1 1-1,0 0 1,1 0 0,-1-1 0,0 1-1,0 0 1,1 0 0,-1-1-1,0 1 1,0 0 0,0 0 0,1-1-1,-1 1 1,0 0 0,0-1-1,1-24-10043,-7 10-9813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55.141"/>
    </inkml:context>
    <inkml:brush xml:id="br0">
      <inkml:brushProperty name="width" value="0.025" units="cm"/>
      <inkml:brushProperty name="height" value="0.025" units="cm"/>
    </inkml:brush>
  </inkml:definitions>
  <inkml:trace contextRef="#ctx0" brushRef="#br0">54 0 16047,'0'0'13138,"-4"13"-12492,-8 20-460,2 1-1,1 0 1,2 1 0,-5 60 0,14-73-243,0-12-2561</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1.405"/>
    </inkml:context>
    <inkml:brush xml:id="br0">
      <inkml:brushProperty name="width" value="0.025" units="cm"/>
      <inkml:brushProperty name="height" value="0.025" units="cm"/>
    </inkml:brush>
  </inkml:definitions>
  <inkml:trace contextRef="#ctx0" brushRef="#br0">312 0 11050,'0'0'12028,"-11"11"-11174,-260 283 3171,266-288-4065,2-4 8,1 0 0,0 1 1,0-1-1,0 0 0,0 1 0,1-1 0,-1 1 0,1 0 0,-1-1 0,1 1 1,0 0-1,0 0 0,0 0 0,1 0 0,-1 0 0,0 4 0,3-7-199,0 1 0,-1-1 0,1 0-1,0 0 1,0 0 0,-1-1 0,1 1-1,0 0 1,-1-1 0,1 1 0,0-1 0,-1 1-1,1-1 1,-1 0 0,4-1 0,4-5-868,0 1 0,0-2 0,0 1 0,-1-1 0,0 0 0,7-10 0,21-28-5659</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1.760"/>
    </inkml:context>
    <inkml:brush xml:id="br0">
      <inkml:brushProperty name="width" value="0.025" units="cm"/>
      <inkml:brushProperty name="height" value="0.025" units="cm"/>
    </inkml:brush>
  </inkml:definitions>
  <inkml:trace contextRef="#ctx0" brushRef="#br0">79 1 13132,'0'0'7592,"-35"58"-6119,17-22 129,5 1-161,3-2-640,8-3-545,2-9-192,4-1 0,10-7-128,-1-2-609,-4-1-1056,-3-2-1090,-6-5-1409</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2.100"/>
    </inkml:context>
    <inkml:brush xml:id="br0">
      <inkml:brushProperty name="width" value="0.025" units="cm"/>
      <inkml:brushProperty name="height" value="0.025" units="cm"/>
    </inkml:brush>
  </inkml:definitions>
  <inkml:trace contextRef="#ctx0" brushRef="#br0">0 10 12492,'0'0'15695,"76"41"-15119,-32-43-288,-1-7-223,-2 4-1,-3-2-64,-7 6-481,-8 0-1345,-2-3-1889,-3-4-1858,-2-6-9578</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2.628"/>
    </inkml:context>
    <inkml:brush xml:id="br0">
      <inkml:brushProperty name="width" value="0.025" units="cm"/>
      <inkml:brushProperty name="height" value="0.025" units="cm"/>
    </inkml:brush>
  </inkml:definitions>
  <inkml:trace contextRef="#ctx0" brushRef="#br0">0 1 9257,'0'0'8386,"1"9"-6202,-1 1-1956,1 12 485,1-1 0,1 0 1,1 1-1,0-1 0,9 21 1,-12-38-636,0 0 0,0-1 1,1 1-1,0-1 0,-1 0 1,1 1-1,1-1 0,-1 0 1,0 0-1,1 0 0,-1 0 1,1-1-1,0 1 0,0-1 1,0 1-1,0-1 0,0 0 1,1 0-1,-1-1 0,1 1 1,-1-1-1,1 1 0,0-1 1,-1 0-1,1 0 0,0-1 1,0 1-1,-1-1 0,1 0 0,0 0 1,0 0-1,0-1 0,0 1 1,-1-1-1,1 0 0,0 0 1,6-3-1,-2 1-640,-1-1 0,0 0 0,0 0 0,-1-1 0,1 0 0,-1 0 1,0 0-1,0-1 0,-1 0 0,1 0 0,-1 0 0,-1-1 0,1 0 0,3-8 0,-2 4-749,0-1 1,-1 0-1,-1 0 0,5-16 1,-3-20-246,-6 48 1625,0 0-1,0 0 1,0-1 0,-1 1 0,1 0 0,0 0-1,0-1 1,0 1 0,-1 0 0,1 0 0,0 0-1,0-1 1,0 1 0,-1 0 0,1 0 0,0 0-1,0 0 1,-1 0 0,1-1 0,0 1 0,-1 0-1,1 0 1,0 0 0,0 0 0,-1 0 0,1 0 0,0 0-1,-1 0 1,1 0 0,0 0 0,0 0 0,-1 0-1,1 0 1,0 0 0,-1 0 0,1 1 0,0-1-1,0 0 1,-1 0 0,1 0 0,0 0 0,0 0-1,-1 1 1,1-1 0,0 0 0,0 0 0,0 0-1,-1 1 1,1-1 0,-15 11 1819,1 7-640,0 0 1,1 1-1,1 1 1,-15 32 0,-30 89 2282,53-130-3578,0-1-1,1 1 0,0 0 1,0 0-1,1 0 1,1 0-1,0 0 1,1 0-1,0 0 1,1 12-1,-1-23-200,1 1 0,-1-1-1,0 1 1,0-1 0,0 1 0,1-1 0,-1 1 0,0-1 0,1 1-1,-1-1 1,0 0 0,1 1 0,-1-1 0,0 1 0,1-1-1,-1 0 1,1 1 0,-1-1 0,1 0 0,-1 0 0,1 1-1,-1-1 1,1 0 0,-1 0 0,1 0 0,-1 0 0,1 0-1,-1 0 1,1 0 0,-1 0 0,1 0 0,-1 0 0,1 0-1,-1 0 1,2 0 0,-2 0-336,13 0-9965</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2.972"/>
    </inkml:context>
    <inkml:brush xml:id="br0">
      <inkml:brushProperty name="width" value="0.025" units="cm"/>
      <inkml:brushProperty name="height" value="0.025" units="cm"/>
    </inkml:brush>
  </inkml:definitions>
  <inkml:trace contextRef="#ctx0" brushRef="#br0">1 198 12876,'0'0'14873,"8"-4"-13741,15-11-801,-1-1 1,0-1-1,36-39 1,32-25-238,-89 80-94,0 0 1,-1 1 0,1-1-1,0 0 1,0 1 0,0-1-1,-1 1 1,1-1 0,0 1-1,0-1 1,0 1 0,0-1-1,0 1 1,0 0 0,0 0-1,0-1 1,0 1 0,0 0 0,0 0-1,2 0 1,-2 16 105,-21 33 222,18-44-280,-13 25 29,-20 44 280,33-68-457,0-1-1,1 0 0,-1 1 1,1-1-1,0 1 0,0-1 0,1 1 1,0-1-1,0 1 0,0 0 1,1 5-1,0-11-266,-1 1 1,1-1-1,0 0 0,-1 0 0,1 0 0,0 0 1,-1 0-1,1 0 0,0 0 0,-1 0 1,1 0-1,-1 0 0,1 0 0,0 0 1,-1 0-1,1-1 0,0 1 0,-1 0 1,1 0-1,-1-1 0,1 1 0,-1 0 0,1-1 1,-1 1-1,1 0 0,0-2 0,16-19-13315</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5.356"/>
    </inkml:context>
    <inkml:brush xml:id="br0">
      <inkml:brushProperty name="width" value="0.025" units="cm"/>
      <inkml:brushProperty name="height" value="0.025" units="cm"/>
    </inkml:brush>
  </inkml:definitions>
  <inkml:trace contextRef="#ctx0" brushRef="#br0">18 73 3651,'0'0'22411,"2"-6"-20692,1 2-1466,0 0 0,1 0 0,-1 0 1,1 1-1,-1-1 0,1 1 0,0 0 0,0 0 0,0 0 0,1 0 1,-1 1-1,1 0 0,-1 0 0,1 0 0,0 1 0,0-1 1,0 1-1,8-1 0,4-2-101,-11 1-150,0 1 1,0 1 0,0-1-1,1 1 1,-1 1 0,1-1 0,-1 1-1,13 1 1,-18-1-3,-1 1 0,1 0 0,0-1 0,0 1 0,-1 0 0,1 0 0,0-1 0,-1 1 0,1 0 0,-1 0 0,1 0 0,-1 0 0,1 0 0,-1 0 0,0 0 0,1 0 0,-1 0 0,0 0 0,0 0 0,0 0 0,0 0 0,0 0 0,0 0 0,0 0 0,0 0 0,0 0 0,0 0 0,-1 0 0,1 0 0,0 0 0,-1 1 0,-12 35 0,-1-15 0,-2 0 0,0 0 0,-2-2 0,-25 24 0,-33 40 0,75-84 0,1 0 0,0 0 0,0 1 0,-1-1 0,1 0 0,0 1 0,0-1 0,-1 0 0,1 0 0,0 1 0,0-1 0,0 0 0,-1 1 0,1-1 0,0 0 0,0 1 0,0-1 0,0 0 0,0 1 0,0-1 0,0 1 0,0-1 0,0 0 0,0 1 0,0-1 0,0 0 0,0 1 0,0-1 0,0 1 0,0-1 0,0 0 0,1 1 0,-1-1 0,0 0 0,0 1 0,0-1 0,0 0 0,1 0 0,-1 1 0,0-1 0,0 0 0,1 0 0,-1 1 0,0-1 0,1 0 0,-1 0 0,0 1 0,1-1 0,-1 0 0,0 0 0,1 0 0,-1 0 0,0 0 0,1 0 0,-1 0 0,0 0 0,1 0 0,-1 1 0,1-2 0,29 2 0,-22-1 0,238-10 0,-223 14-2326,-23-4 2016,1 1 1,0-1-1,0 1 1,0-1 0,-1 1-1,1 0 1,0-1-1,-1 1 1,1 0-1,-1-1 1,1 1 0,0 0-1,-1 0 1,0 0-1,1-1 1,-1 1-1,1 0 1,-1 0 0,0 0-1,1 1 1</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8.181"/>
    </inkml:context>
    <inkml:brush xml:id="br0">
      <inkml:brushProperty name="width" value="0.025" units="cm"/>
      <inkml:brushProperty name="height" value="0.025" units="cm"/>
    </inkml:brush>
  </inkml:definitions>
  <inkml:trace contextRef="#ctx0" brushRef="#br0">0 1 15407,'0'0'7559,"80"57"-6566,-27-49-481,8-4-352,6-4-64,-3 0-512,-10 0-1218,-12 0-544,-20 0-897,-15 4-2850</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8.509"/>
    </inkml:context>
    <inkml:brush xml:id="br0">
      <inkml:brushProperty name="width" value="0.025" units="cm"/>
      <inkml:brushProperty name="height" value="0.025" units="cm"/>
    </inkml:brush>
  </inkml:definitions>
  <inkml:trace contextRef="#ctx0" brushRef="#br0">42 0 7495,'0'0'9865,"-41"54"-7590,41-43-706,25-3-448,14-4-192,10-2-609,15-2-192,2 0-1153,0-5-2434,-6-8-3203</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8.853"/>
    </inkml:context>
    <inkml:brush xml:id="br0">
      <inkml:brushProperty name="width" value="0.025" units="cm"/>
      <inkml:brushProperty name="height" value="0.025" units="cm"/>
    </inkml:brush>
  </inkml:definitions>
  <inkml:trace contextRef="#ctx0" brushRef="#br0">88 0 11723,'0'0'710,"11"2"214,3 2-395,0 0 1,0 0 0,0 2 0,0-1-1,-1 2 1,0 0 0,-1 0 0,16 12 0,-25-16-327,1-1 1,-1 1-1,1 0 1,-1 0-1,0 0 1,0 0 0,-1 1-1,1-1 1,-1 1-1,1-1 1,-1 1-1,0 0 1,-1 0 0,1 0-1,-1 0 1,1 0-1,-1 1 1,0-1 0,-1 0-1,1 0 1,-1 1-1,0-1 1,0 0-1,0 1 1,-1-1 0,1 0-1,-1 1 1,0-1-1,0 0 1,-1 0-1,1 0 1,-1 0 0,0 0-1,0 0 1,-4 5-1,-24 32 1278,-55 59 0,-2 2-1752,54-58-2409,6-10-3213</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9.261"/>
    </inkml:context>
    <inkml:brush xml:id="br0">
      <inkml:brushProperty name="width" value="0.025" units="cm"/>
      <inkml:brushProperty name="height" value="0.025" units="cm"/>
    </inkml:brush>
  </inkml:definitions>
  <inkml:trace contextRef="#ctx0" brushRef="#br0">395 1 12236,'0'0'11162,"-3"15"-9261,2-4-1661,-2 1 1,0 0 0,0-1-1,-1 0 1,-1 1 0,1-1 0,-2-1-1,0 1 1,0-1 0,-9 11-1,-41 46 573,-2-2 0,-3-3 0,-100 78 0,164-151-4775,47-64-8124,-14 19-117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55.484"/>
    </inkml:context>
    <inkml:brush xml:id="br0">
      <inkml:brushProperty name="width" value="0.025" units="cm"/>
      <inkml:brushProperty name="height" value="0.025" units="cm"/>
    </inkml:brush>
  </inkml:definitions>
  <inkml:trace contextRef="#ctx0" brushRef="#br0">0 10 8040,'0'0'20851,"54"-10"-20594,-20 10-161,2 0-256,3 0-2051,-3 0-2145,0 0-2498</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9.606"/>
    </inkml:context>
    <inkml:brush xml:id="br0">
      <inkml:brushProperty name="width" value="0.025" units="cm"/>
      <inkml:brushProperty name="height" value="0.025" units="cm"/>
    </inkml:brush>
  </inkml:definitions>
  <inkml:trace contextRef="#ctx0" brushRef="#br0">70 1 17553,'0'0'3950,"-7"13"-2103,-5 11-1054,2 1 0,0 0-1,2 0 1,0 1 0,-6 51 0,13-57-673,2 1 1,0-1 0,1 0-1,2 0 1,0 0-1,0-1 1,2 0 0,1 1-1,12 25 1,4 26 21,-20-40-3551,-3-29 2783,0-2 478,0 0 0,0 1 0,0-1-1,0 0 1,0 0 0,0 1 0,0-1 0,0 0 0,0 0 0,0 1-1,0-1 1,0 0 0,0 0 0,0 0 0,0 1 0,0-1 0,0 0-1,0 0 1,-1 0 0,1 1 0,0-1 0,0 0 0,0 0 0,0 0 0,0 1-1,-1-1 1,1 0 0,0 0 0,0 0 0,0 0 0,-1 0 0,1 0-1,0 0 1,0 1 0,-1-1 0,1 0 0,0 0 0,0 0 0,-1 0-1,1 0 1,0 0 0,0 0 0,0 0 0,-1 0 0,1 0 0,0 0-1,0 0 1,-1 0 0,1 0 0,0-1 0,0 1 0,-1 0 0,-16 0-6018</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9.960"/>
    </inkml:context>
    <inkml:brush xml:id="br0">
      <inkml:brushProperty name="width" value="0.025" units="cm"/>
      <inkml:brushProperty name="height" value="0.025" units="cm"/>
    </inkml:brush>
  </inkml:definitions>
  <inkml:trace contextRef="#ctx0" brushRef="#br0">1 42 13196,'0'0'9417,"54"32"-7719,-6-32-513,14-5-448,6-7-449,7-3-224,-3 1-288,-6 4-1730,-7-1-2498,-12 5-3011</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0.301"/>
    </inkml:context>
    <inkml:brush xml:id="br0">
      <inkml:brushProperty name="width" value="0.025" units="cm"/>
      <inkml:brushProperty name="height" value="0.025" units="cm"/>
    </inkml:brush>
  </inkml:definitions>
  <inkml:trace contextRef="#ctx0" brushRef="#br0">0 47 8808,'0'0'11761,"3"11"-9946,0 0-1311,0-1 0,1 1-1,0-1 1,0 0 0,9 14 0,-10-19-339,1 0 1,-1-1-1,0 0 0,1 0 1,0 0-1,0 0 1,0-1-1,1 1 0,-1-1 1,1 0-1,0 0 1,-1-1-1,1 1 0,0-1 1,11 3-1,-6-3-162,1-1-1,0 0 0,-1 0 0,1-1 1,0-1-1,-1 0 0,1 0 1,-1-1-1,1 0 0,-1-1 1,0 0-1,0 0 0,0-1 0,0-1 1,0 0-1,14-10 0,-11 6-654,0-1-1,-1 0 1,0-1 0,0 0-1,-2-1 1,1 0-1,-2 0 1,1-1 0,-2-1-1,12-23 1,-39 71 3766,-40 55 0,5-9-1399,25-36-1093,6-9 241,-21 41-1,39-66-765,1 0 0,0 0 0,0 0-1,1 1 1,0-1 0,1 1 0,0 0 0,1 0 0,0 14-1,1-25-170,0 0-1,0 1 1,0-1-1,0 0 0,0 1 1,0-1-1,0 0 0,0 1 1,0-1-1,0 0 0,1 1 1,-1-1-1,0 0 1,0 0-1,0 1 0,1-1 1,-1 0-1,0 0 0,0 1 1,0-1-1,1 0 1,-1 0-1,0 0 0,1 1 1,-1-1-1,0 0 0,0 0 1,1 0-1,-1 0 0,0 0 1,1 0-1,-1 0 1,0 0-1,1 0 0,-1 0 1,0 0-1,1 0 0,-1 0 1,0 0-1,1 0 1,-1 0-1,0 0 0,1 0 1,-1 0-1,0 0 0,0 0 1,1 0-1,-1-1 0,10-6-5455,-1-9-2659</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0.659"/>
    </inkml:context>
    <inkml:brush xml:id="br0">
      <inkml:brushProperty name="width" value="0.025" units="cm"/>
      <inkml:brushProperty name="height" value="0.025" units="cm"/>
    </inkml:brush>
  </inkml:definitions>
  <inkml:trace contextRef="#ctx0" brushRef="#br0">0 204 16400,'0'0'14104,"10"-4"-13208,4-3-798,-1 0 0,-1-1 0,1-1 0,-1 0 0,18-18 0,59-66-627,-53 53 75,-45 70 49,-2-9 241,0 1 1,1-1 0,1 2 0,1-1 0,1 1 0,2 0 0,0 1 0,-3 37 0,9-52-4754</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1.081"/>
    </inkml:context>
    <inkml:brush xml:id="br0">
      <inkml:brushProperty name="width" value="0.025" units="cm"/>
      <inkml:brushProperty name="height" value="0.025" units="cm"/>
    </inkml:brush>
  </inkml:definitions>
  <inkml:trace contextRef="#ctx0" brushRef="#br0">271 45 5637,'14'-5'6102,"6"-2"-4426,51-18 2215,-20 18 2062,-51 7-5855,1 0-1,-1 0 0,0 0 1,1 1-1,-1-1 0,1 0 0,-1 0 1,0 1-1,0-1 0,1 0 1,-1 0-1,0 1 0,1-1 1,-1 0-1,0 1 0,0-1 0,0 1 1,1-1-1,-1 0 0,0 1 1,0-1-1,0 1 0,0-1 1,0 0-1,0 1 0,0-1 0,0 1 1,0-1-1,0 0 0,0 1 1,0-1-1,0 1 0,0-1 1,0 0-1,0 1 0,0-1 0,-1 1 1,1-1-1,0 0 0,0 1 1,0-1-1,-1 0 0,1 1 1,0-1-1,0 0 0,-1 1 1,1-1-1,-1 1 0,-13 21 1194,-11 7-884,-1 0 1,-2-1-1,-35 26 0,-103 68 1146,86-64-1286,56-37-267,24-21 0,0 1 0,-1-1 0,1 0 0,0 1 0,0-1 0,-1 1 0,1-1 0,0 0 0,0 1 0,0-1 0,0 1 0,0-1 0,-1 1 0,1-1 0,0 0 0,0 1 0,0-1 0,0 1 0,0-1 0,0 1 0,0-1 0,1 1 0,-1-1 0,0 1 0,0-1 0,0 0 0,0 1 0,0-1 0,1 1 0,-1-1 0,0 0 0,0 1 0,1-1 0,-1 1 0,0-1 0,1 0 0,-1 1 0,0-1 0,1 0 0,-1 0 0,1 1 0,-1-1 0,0 0 0,1 0 0,-1 0 0,1 0 0,-1 1 0,1-1 0,-1 0 0,1 0 0,-1 0 0,0 0 0,1 0 0,-1 0 0,1 0 0,-1 0 0,1 0 0,-1 0 0,1 0 0,0-1 0,57 7-1009,114-5 0,-80-3-1169,-30 2-5173,-5 0-6246</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2.545"/>
    </inkml:context>
    <inkml:brush xml:id="br0">
      <inkml:brushProperty name="width" value="0.025" units="cm"/>
      <inkml:brushProperty name="height" value="0.025" units="cm"/>
    </inkml:brush>
  </inkml:definitions>
  <inkml:trace contextRef="#ctx0" brushRef="#br0">307 0 17104,'-8'8'1079,"-158"203"6045,137-168-6282,2 1-1,2 2 0,-26 66 0,72-160-8519,37-62 0,-50 96 5573,23-40-8850</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2.874"/>
    </inkml:context>
    <inkml:brush xml:id="br0">
      <inkml:brushProperty name="width" value="0.025" units="cm"/>
      <inkml:brushProperty name="height" value="0.025" units="cm"/>
    </inkml:brush>
  </inkml:definitions>
  <inkml:trace contextRef="#ctx0" brushRef="#br0">96 0 17104,'0'0'7346,"-6"10"-5569,-50 96 985,49-92-2673,2 0 1,0 0-1,1 0 0,0 1 0,1 0 0,0-1 1,0 20-1,7 23 156,-2-30-2295,-1 0-5146</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3.245"/>
    </inkml:context>
    <inkml:brush xml:id="br0">
      <inkml:brushProperty name="width" value="0.025" units="cm"/>
      <inkml:brushProperty name="height" value="0.025" units="cm"/>
    </inkml:brush>
  </inkml:definitions>
  <inkml:trace contextRef="#ctx0" brushRef="#br0">0 54 16015,'0'0'7784,"56"13"-6023,-21-26-384,7-3-640,1 1-513,2 3-192,-7 4-480,-3 7-1218,-10 1-1344,-9 0-2147,-8-1-5702</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3.601"/>
    </inkml:context>
    <inkml:brush xml:id="br0">
      <inkml:brushProperty name="width" value="0.025" units="cm"/>
      <inkml:brushProperty name="height" value="0.025" units="cm"/>
    </inkml:brush>
  </inkml:definitions>
  <inkml:trace contextRef="#ctx0" brushRef="#br0">7 1 12492,'0'0'15097,"-2"8"-13752,1-2-1104,0 0 0,0 0-1,0 1 1,1-1 0,0 0 0,0 0 0,2 12-1,-1-16-185,0 1-1,0 0 1,0 0-1,0 0 0,1 0 1,-1-1-1,1 1 0,-1-1 1,1 1-1,0-1 1,0 0-1,0 1 0,0-1 1,1 0-1,-1 0 1,1-1-1,-1 1 0,1 0 1,-1-1-1,1 0 1,4 2-1,1 0-56,-1-1-1,0 0 1,1 0 0,-1-1 0,1 0-1,0 0 1,-1-1 0,1 1-1,10-3 1,-10 1-486,0 0-1,-1-1 0,1 0 1,-1-1-1,10-3 1,23-20-5646,-8-10-4744,-20 18 4905</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3.963"/>
    </inkml:context>
    <inkml:brush xml:id="br0">
      <inkml:brushProperty name="width" value="0.025" units="cm"/>
      <inkml:brushProperty name="height" value="0.025" units="cm"/>
    </inkml:brush>
  </inkml:definitions>
  <inkml:trace contextRef="#ctx0" brushRef="#br0">176 3 2274,'-1'-3'10972,"-4"6"-4520,-10 11-1933,-11 22-2770,5-1-208,2 1 0,1 1 0,-19 59 0,28-65-1585,2 0-1,0 1 1,2-1 0,2 1 0,0 33 0,7-43-3353,7-16-6739,-2-6-220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55.903"/>
    </inkml:context>
    <inkml:brush xml:id="br0">
      <inkml:brushProperty name="width" value="0.025" units="cm"/>
      <inkml:brushProperty name="height" value="0.025" units="cm"/>
    </inkml:brush>
  </inkml:definitions>
  <inkml:trace contextRef="#ctx0" brushRef="#br0">277 86 8456,'0'0'11990,"1"-10"-9299,5-33-764,-6 42-1839,0 0 1,0-1 0,0 1 0,0 0-1,0 0 1,0 0 0,0-1 0,-1 1-1,1 0 1,0 0 0,-1 0-1,1-1 1,-1 1 0,1 0 0,-1 0-1,1 0 1,-1 0 0,0 0 0,0 0-1,1 0 1,-1 0 0,0 1-1,0-1 1,0 0 0,0 0 0,0 1-1,0-1 1,0 0 0,0 1-1,0-1 1,-1 1 0,1 0 0,0-1-1,0 1 1,0 0 0,-1-1 0,1 1-1,0 0 1,0 0 0,0 0-1,-1 0 1,1 1 0,0-1 0,0 0-1,-1 0 1,1 1 0,-2 0 0,-3 0-68,-1 0 1,0 1-1,1 0 1,-1 0-1,1 0 1,-10 6-1,-1 4 68,0 1 0,0 1 0,2 1 0,0 0-1,0 1 1,2 1 0,-23 33 0,30-40-27,0 0-1,1 0 1,0 1-1,1-1 1,0 1-1,0 0 1,1 1-1,1-1 1,0 1-1,1-1 1,0 1-1,0-1 1,1 1-1,1 0 1,0-1-1,3 14 1,-2-19-29,1-1 0,0 1 0,0-1 0,0 1 0,1-1 0,0 0 0,0-1 0,0 1 0,0-1 0,1 0 0,0 0 0,0 0 0,0 0 0,0-1 0,1 0 0,-1 0 0,1 0 0,-1-1 0,1 0 0,0 0 0,0-1 0,0 1 0,11 0 0,-12-1-5,1 0-1,-1 0 1,1 0 0,-1-1-1,1 0 1,-1 0-1,1-1 1,0 1 0,-1-1-1,1 0 1,-1-1-1,0 1 1,1-1-1,-1 0 1,0 0 0,0-1-1,0 0 1,-1 0-1,1 0 1,-1 0-1,1 0 1,-1-1 0,0 0-1,0 0 1,-1 0-1,6-8 1,-8 10-28,0 0 0,0 0 0,0 0 0,0 0 0,0 0 0,0 0 0,-1 0 0,1 0 0,-1 0 0,1 0 0,-1-1 0,0 1 0,0 0 0,0 0 0,0 0 0,0-1 0,-1 1 0,1 0 0,-1 0 0,1 0 0,-1 0 0,0 0 0,0 0 0,0 0 0,0 0 0,0 0 0,0 0 0,0 0 0,-1 1 0,1-1 0,-1 0 0,1 1 0,-1-1 0,0 1 0,1 0 0,-1-1 0,0 1 0,0 0 0,0 0 0,-3-1 0,-2-1 0,-1 1 0,1 0 0,-1 0 0,1 0 0,-1 1 0,0 0 0,1 1 0,-1 0 0,0 0 0,-11 2 0,7 2 0,17 0 0,21 0 0,-12-5 0,0-1 0,0 0 0,0-2 0,0 1 0,-1-2 0,1 0 0,17-9 0,-16 7 0,0 1 0,1 0 0,0 1 0,30-6 0,-46 11 0,1 0 0,-1 0 0,1 0 0,0 0 0,-1 0 0,1 0 0,0 0 0,-1 0 0,1 0 0,0 0 0,-1 0 0,1 1 0,-1-1 0,1 0 0,0 0 0,-1 1 0,1-1 0,-1 0 0,1 1 0,-1-1 0,1 1 0,-1-1 0,1 0 0,-1 1 0,1-1 0,-1 1 0,0-1 0,1 1 0,-1 0 0,0-1 0,1 1 0,-1 0 0,0 27 0,-17 27 0,1-17 57,8-21-335,0 1-1,1 1 0,1-1 0,0 1 1,2 0-1,0 1 0,-2 22 0</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4.289"/>
    </inkml:context>
    <inkml:brush xml:id="br0">
      <inkml:brushProperty name="width" value="0.025" units="cm"/>
      <inkml:brushProperty name="height" value="0.025" units="cm"/>
    </inkml:brush>
  </inkml:definitions>
  <inkml:trace contextRef="#ctx0" brushRef="#br0">0 39 17777,'0'0'11365,"11"-6"-9854,-4 3-1240,0-1-140,0 0 1,0 0 0,0 1-1,1 0 1,0 0 0,0 1-1,0 0 1,0 0 0,0 1-1,0 0 1,0 1 0,0-1-1,10 2 1,-16 0-132,0 0 0,-1 1 0,1-1 0,0 0 0,0 1 0,0 0 0,-1-1 0,1 1 0,-1 0 0,0 0 0,1-1 0,-1 1 0,0 0 0,0 0 0,0 1 0,0-1 0,-1 0 0,1 0 0,0 0 0,-1 1 0,0-1 0,1 0 0,-1 0 0,0 1 0,0-1 0,-1 3 0,2 5 0,-2 0 0,1 1 0,-1-1 0,-4 15 0,-2-7 0,0-1 0,-1 0 0,-1 0 0,0-1 0,-2 0 0,-21 27 0,-26 40 0,94-90 0,62-32-1636,49-20-7090,-107 39-4839</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1.748"/>
    </inkml:context>
    <inkml:brush xml:id="br0">
      <inkml:brushProperty name="width" value="0.025" units="cm"/>
      <inkml:brushProperty name="height" value="0.025" units="cm"/>
    </inkml:brush>
  </inkml:definitions>
  <inkml:trace contextRef="#ctx0" brushRef="#br0">0 77 6662,'0'0'9818,"10"0"-8676,424 12 3142,153-2-2856,-495-17-323,165-35 1,-168 24-565,178-13 1,-226 31-225,-1 2-1,0 2 1,0 1 0,-1 3 0,50 15-1,-42-11 188,-1-3 0,90 8-1,94-12 820,-182-5-1391,-42 0 106,1 0 0,-1 1 0,0-1 0,0 1 1,0 1-1,0-1 0,0 1 0,-1 0 1,1 0-1,0 1 0,-1 0 0,0 0 1,1 0-1,-1 0 0,0 1 0,-1 0 0,1 0 1,-1 0-1,0 1 0,0-1 0,0 1 1,0 0-1,-1 0 0,4 9 0,-4-10-150,25 35 117,-27-38-317,1 1 0,0-1 0,-1 1 0,1-1 1,0 0-1,0 1 0,0-1 0,0 0 1,0 0-1,0-1 0,2 2 0,5-4-6030,-3-12-5082</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5.222"/>
    </inkml:context>
    <inkml:brush xml:id="br0">
      <inkml:brushProperty name="width" value="0.025" units="cm"/>
      <inkml:brushProperty name="height" value="0.025" units="cm"/>
    </inkml:brush>
  </inkml:definitions>
  <inkml:trace contextRef="#ctx0" brushRef="#br0">34 0 9577,'0'0'16976,"-1"14"-15849,-11 101 328,-9 140 1019,36-277-1594,-6-5-809,-1-1 0,-2 0 0,5-44 0,5-29-98,-17 104 21,1 1 0,-1 0 1,1-1-1,0 1 1,0 0-1,0-1 1,1 1-1,-1 0 0,1-1 1,0 1-1,0-1 1,0 1-1,0-1 0,1 1 1,0-1-1,-1 0 1,1 1-1,0-1 0,1 0 1,-1-1-1,0 1 1,1 0-1,0-1 0,0 1 1,-1-1-1,1 0 1,1 0-1,-1 0 0,0 0 1,0 0-1,1-1 1,-1 1-1,1-1 0,-1 0 1,1 0-1,0-1 1,-1 1-1,1-1 1,0 0-1,-1 1 0,8-2 1,1 2 84,24-2-2983,-35 1 2370,0-1-1,0 1 0,1 0 0,-1-1 1,0 1-1,0-1 0,0 1 0,0-1 1,0 1-1,0-1 0,0 0 0,-1 1 1,1-1-1,0 0 0,0 0 0,0-1 0,8-13-8657</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5.689"/>
    </inkml:context>
    <inkml:brush xml:id="br0">
      <inkml:brushProperty name="width" value="0.025" units="cm"/>
      <inkml:brushProperty name="height" value="0.025" units="cm"/>
    </inkml:brush>
  </inkml:definitions>
  <inkml:trace contextRef="#ctx0" brushRef="#br0">1 189 16111,'0'0'11633,"8"0"-10913,0-2-670,0 1 0,0-2 0,-1 1-1,1-1 1,-1 0 0,1 0 0,-1-1 0,0 0-1,-1 0 1,1-1 0,-1 0 0,11-10 0,-9 8-19,-1-1 1,1 1 0,-2-2 0,1 1 0,-1-1 0,0 0 0,-1-1 0,0 1 0,0-1 0,3-11 0,-8 20-27,1 0 0,-1 0 0,1 0 0,-1 0 0,0 0 0,0 0 0,1 0 0,-1 0 0,0 0 0,0 0 0,0 0 0,0 0 0,0-1 0,0 1 0,-1 0 0,1 0 0,0 0 0,0 0 0,-1 0 0,1 0 0,-1 0 0,0-2 0,0 3-7,0 0 0,0 0 1,1-1-1,-1 1 0,0 0 0,0 0 0,0 0 0,0 0 1,1 0-1,-1 0 0,0 0 0,0 0 0,0 0 1,0 0-1,0 0 0,1 1 0,-1-1 0,0 0 0,0 0 1,0 1-1,0 0 0,-5 2 0,0 0-1,1 0 1,0 1-1,0 0 1,0 0 0,-5 5-1,0 3 194,2-1 0,0 1 0,0 1 0,1-1 0,1 1 0,0 1 0,1-1 0,0 1 0,1 0 0,0 0-1,2 0 1,-1 0 0,2 1 0,0-1 0,0 0 0,4 24 0,-3-35-274,0 1-1,1-1 1,0 0-1,0 0 1,0 0-1,0 0 1,0 0 0,1 0-1,-1-1 1,1 1-1,0 0 1,0-1-1,0 1 1,0-1 0,0 1-1,0-1 1,1 0-1,4 3 1,-2-2-275,-1-1 1,1 0-1,0 0 1,0 0-1,0-1 0,0 0 1,0 0-1,1 0 1,-1 0-1,9-1 0,-4 0-409,-1-1-1,0 0 1,0 0-1,0-1 0,0 0 1,0-1-1,0 0 1,0 0-1,-1-1 0,0 0 1,1 0-1,12-11 1,7-11-9937</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6.204"/>
    </inkml:context>
    <inkml:brush xml:id="br0">
      <inkml:brushProperty name="width" value="0.025" units="cm"/>
      <inkml:brushProperty name="height" value="0.025" units="cm"/>
    </inkml:brush>
  </inkml:definitions>
  <inkml:trace contextRef="#ctx0" brushRef="#br0">10 1 16656,'0'0'8002,"0"9"-6523,-4 117 2499,0 71-1822,3-195-2144,1-1 0,0 1 0,0-1 0,0 1 0,0-1 0,0 0 1,0 1-1,1-1 0,-1 1 0,0-1 0,1 1 0,-1-1 0,1 1 1,-1-1-1,1 0 0,0 1 0,-1-1 0,1 0 0,0 0 0,0 0 1,0 1-1,0-1 0,0 0 0,0 0 0,1 0 0,-1-1 0,0 1 1,0 0-1,2 0 0,-1-1-6,0 0-1,0 0 1,0-1 0,-1 1 0,1-1-1,0 0 1,0 1 0,0-1 0,-1 0-1,1 0 1,-1 0 0,1 0 0,0-1-1,-1 1 1,0 0 0,1-1 0,-1 1-1,0 0 1,0-1 0,0 0 0,0 1-1,1-3 1,21-31-6,-2-1 0,-2-1 0,-1-1 0,-2-1 0,18-69 0,-33 105 0,2-14 0,-3 12 0,-2 8 0,0 3-219,-8 32-5437,10-37 5462,0-1 0,0 1 0,0 0 0,0 0 0,0-1 0,0 1 0,0 0 0,0 0 0,0 0 0,0-1 0,0 1 0,0 0 0,0 0 0,1-1 0,-1 1 0,0 0 0,1-1 0,-1 1 0,0 0 0,1-1 0,-1 1 0,1 0 0,-1-1 0,1 1 1,-1-1-1,1 1 0,-1-1 0,1 1 0,0-1 0,-1 1 0,1-1 0,0 0 0,0 1 0,-1-1 0,1 0 0,0 1 0,-1-1 0,1 0 0,0 0 0,0 0 0,0 0 0,0 0 0,15 0-9485</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6.779"/>
    </inkml:context>
    <inkml:brush xml:id="br0">
      <inkml:brushProperty name="width" value="0.025" units="cm"/>
      <inkml:brushProperty name="height" value="0.025" units="cm"/>
    </inkml:brush>
  </inkml:definitions>
  <inkml:trace contextRef="#ctx0" brushRef="#br0">13 130 14638,'0'0'13308,"9"-4"-12208,-3 2-1045,-1 0-1,1-1 1,-1 0 0,0 0-1,0 0 1,-1-1 0,1 0-1,-1 1 1,0-2 0,1 1-1,-2 0 1,1-1 0,-1 0-1,1 0 1,-1 0 0,0 0-1,-1 0 1,0-1 0,1 1-1,-2-1 1,1 1 0,-1-1-1,1 0 1,-1-8 0,-1 13-44,0 1 0,0 0 0,0-1 1,0 1-1,0 0 0,0-1 0,-1 1 1,1 0-1,0 0 0,0-1 0,0 1 1,-1 0-1,1-1 0,0 1 0,0 0 1,0 0-1,-1 0 0,1-1 0,0 1 1,-1 0-1,1 0 0,0 0 0,0 0 0,-1-1 1,1 1-1,0 0 0,-1 0 0,1 0 1,0 0-1,-1 0 0,1 0 0,0 0 1,-1 0-1,1 0 0,0 0 0,-1 0 1,1 0-1,0 0 0,-1 0 0,1 0 1,0 1-1,-1-1 0,1 0 0,0 0 0,-1 0 1,1 1-1,-17 7 64,9-1-17,1 1 0,-1 0 0,2 0-1,-1 1 1,1-1 0,1 2 0,0-1 0,0 0-1,1 1 1,0 0 0,0 0 0,1 0 0,0 1 0,1-1-1,1 1 1,-1-1 0,1 12 0,2-21-47,-1-1 1,0 1-1,1-1 0,-1 0 0,0 1 1,1-1-1,-1 1 0,1-1 0,-1 1 1,0-1-1,1 0 0,-1 1 0,1-1 1,-1 0-1,1 0 0,-1 1 1,1-1-1,0 0 0,-1 0 0,1 0 1,-1 0-1,1 0 0,-1 0 0,1 1 1,0-1-1,-1-1 0,1 1 1,-1 0-1,1 0 0,-1 0 0,1 0 1,0 0-1,-1 0 0,1-1 0,0 1 1,22-8 175,-11 0-166,0-1 1,0 0 0,0-1 0,13-15 0,-17 15-68,2 1 0,0 0 0,0 1-1,0 0 1,1 0 0,17-8 0,-27 15 41,-1 1 0,1 0 0,0-1-1,0 1 1,0 0 0,0 0 0,0 0 0,0 0 0,0 0-1,-1 0 1,1 0 0,0 0 0,0 0 0,0 0 0,0 0 0,0 0-1,0 1 1,0-1 0,-1 0 0,1 1 0,0-1 0,0 1-1,0-1 1,-1 1 0,1-1 0,0 1 0,-1 0 0,1-1 0,0 1-1,-1 0 1,1-1 0,-1 1 0,1 0 0,-1 0 0,1-1-1,-1 1 1,0 0 0,1 0 0,-1 0 0,0 0 0,0 0 0,1-1-1,-1 1 1,0 0 0,0 2 0,3 57 401,-2-35-240,-1-24-156,0 0 1,0 1-1,0-1 1,1 0-1,-1 1 0,1-1 1,-1 0-1,1 0 1,-1 1-1,1-1 0,0 0 1,-1 0-1,1 0 1,0 0-1,0 0 1,0 0-1,0 0 0,0 0 1,0 0-1,0 0 1,0 0-1,0-1 0,0 1 1,1 0-1,-1-1 1,0 1-1,0-1 0,1 1 1,-1-1-1,0 0 1,1 1-1,-1-1 0,0 0 1,1 0-1,-1 0 1,0 0-1,1 0 0,-1-1 1,1 1-1,-1 0 1,0 0-1,1-1 1,-1 1-1,0-1 0,0 1 1,0-1-1,1 0 1,0-1-1,10-3-1,-1-1 0,0 0 0,18-14 0,-29 19 1,24-18-8,-15 11-7,1 0-1,0 1 0,0-1 0,1 2 1,0 0-1,0 0 0,0 1 0,15-5 1,-26 10 14,1 0 1,-1 0-1,1 0 1,-1 0 0,1 0-1,-1 0 1,0 0 0,1 0-1,-1 0 1,1 0 0,-1 1-1,1-1 1,-1 0 0,0 0-1,1 0 1,-1 1 0,0-1-1,1 0 1,-1 1-1,0-1 1,1 0 0,-1 0-1,0 1 1,1-1 0,-1 1-1,0-1 1,0 0 0,0 1-1,1-1 1,-1 0 0,0 1-1,0-1 1,0 1 0,0-1-1,0 1 1,2 25 55,-10 23 52,8-49-107,-6 28-431,6-28 396,0-1 1,0 1 0,1 0-1,-1 0 1,0-1-1,0 1 1,1 0 0,-1 0-1,0 0 1,0-1-1,1 1 1,-1 0 0,0 0-1,1 0 1,-1 0 0,0 0-1,1 0 1,-1-1-1,0 1 1,0 0 0,1 0-1,-1 0 1,0 0-1,1 0 1,-1 0 0,0 0-1,1 0 1,-1 1 0,0-1-1,1 0 1,-1 0-1,0 0 1,1 0 0,-1 0-1,0 0 1,0 1 0,1-1-1,-1 0 1,0 0-1,0 0 1,1 1 0,-1-1-1,0 0 1,0 0-1,0 1 1,1-1 0,-1 0-1,0 0 1,0 1 0,0-1-1,0 0 1,0 1-1,1-1 1,-1 0 0,0 1-1,0-1 1,0 0-1,0 1 1,0-1 0,0 0-1,0 1 1,0-1 0,-1 1-1,14-17-4951,0-6-2610</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7.324"/>
    </inkml:context>
    <inkml:brush xml:id="br0">
      <inkml:brushProperty name="width" value="0.025" units="cm"/>
      <inkml:brushProperty name="height" value="0.025" units="cm"/>
    </inkml:brush>
  </inkml:definitions>
  <inkml:trace contextRef="#ctx0" brushRef="#br0">32 21 17232,'0'0'10154,"-5"10"-8158,0 4-1512,0 0-1,1 1 1,0 0-1,1 0 1,1 0-1,-1 23 1,3-30-484,0-1 0,1 0 0,0 1 0,1-1 0,0 0 0,3 10 0,-4-16 0,-1 0 0,0 0 0,1 0 0,-1 0 0,1 0 0,-1 0 0,1 0 0,-1 0 0,1 0 0,0 0 0,-1 0 0,1-1 0,0 1 0,0 0 0,0 0 0,0-1 0,-1 1 0,1 0 0,0-1 0,0 1 0,0-1 0,0 1 0,1-1 0,-1 0 0,0 1 0,0-1 0,0 0 0,0 0 0,0 0 0,0 0 0,0 0 0,1 0 0,-1 0 0,0 0 0,0 0 0,0 0 0,0-1 0,0 1 0,0-1 0,0 1 0,0 0 0,0-1 0,0 0 0,0 1 0,0-1 0,0 0 0,0 1 0,0-1 0,0 0 0,-1 0 0,1 0 0,1-1 0,7-10-852,0 1 0,0-2 0,-2 1-1,1-1 1,-2 0 0,1-1 0,6-24 0,7-11-691,-23 65 3762,-2 6 1641,5-20-2379,4-13-868,25-68-426,-32 121-187,-19 37 0,15-59 0,1 0 0,1 0 0,1 0 0,-4 40 0,8-60-61,0 1-1,0-1 1,0 0-1,0 0 1,0 1-1,0-1 1,0 0-1,0 1 1,0-1-1,0 0 1,0 1-1,0-1 1,0 0-1,0 1 1,0-1-1,0 0 1,0 1-1,0-1 1,1 0-1,-1 0 1,0 1-1,0-1 1,0 0-1,1 0 1,-1 1-1,0-1 1,0 0-1,0 0 1,1 1-1,-1-1 1,0 0-1,0 0 1,1 0-1,-1 0 1,0 0-1,1 1 1,-1-1-1,0 0 1,1 0-1,-1 0 1,0 0-1,1 0 1,-1 0-1,0 0 1,0 0-1,1 0 1,-1 0-1,0 0 1,1 0-1,-1 0 1,0 0-1,1 0 1,-1-1-1,0 1 1,1 0-1,-1 0 1,0 0-1,0 0 1,1-1-1,-1 1 1,0 0-1,0 0 1,1 0-1,-1-1 1,0 1-1,17-18-7671,-5-3-974</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7.666"/>
    </inkml:context>
    <inkml:brush xml:id="br0">
      <inkml:brushProperty name="width" value="0.025" units="cm"/>
      <inkml:brushProperty name="height" value="0.025" units="cm"/>
    </inkml:brush>
  </inkml:definitions>
  <inkml:trace contextRef="#ctx0" brushRef="#br0">0 111 16367,'0'0'14067,"9"2"-13063,8 0-858,0 0 0,0 0 0,0-2 0,0 0 0,28-5 1,-40 5-129,1-1 1,-1 0 0,0-1 0,0 1 0,0-1 0,0 0 0,0 0-1,0-1 1,0 1 0,-1-1 0,1 0 0,-1 0 0,0-1-1,0 1 1,0-1 0,0 0 0,-1 0 0,1 0 0,-1-1 0,0 1-1,-1-1 1,1 1 0,3-11 0,-5 14-19,-1 0 0,0 0 0,1 1 0,-1-1 0,0 0 0,1 0 0,-1 0 0,0 0 0,0 0 0,0 0 0,0 0 0,0 0 0,0 0 0,0 0 0,-1 0 0,1 0 0,0 0 0,0 0 0,-1 0 0,1 0 0,-1 0 0,1 0 0,-1 0 0,1 0 0,-1 0 0,1 1 0,-2-2 0,1 1 0,-1 0 0,1 1 0,-1-1 0,0 0 0,1 1 0,-1-1 0,0 1 0,1 0 0,-1 0 0,0-1 0,1 1 0,-1 0 0,0 0 0,-2 1 0,-2 0 0,0 0 0,1 0 0,-1 0 0,1 1 0,-1 0 0,1 0 0,0 1 0,-10 5 0,9-3-23,1 1 0,-1-1 1,1 1-1,0 0 0,1 1 0,-1-1 1,1 1-1,1 0 0,-1 0 0,1 0 1,0 0-1,1 1 0,0-1 0,0 1 1,0 0-1,1-1 0,0 1 0,1 11 1,0-14-84,0 1 0,1-1 0,0 0 0,0 0 1,0 1-1,1-1 0,-1 0 0,1 0 0,0 0 0,1-1 1,-1 1-1,1 0 0,0-1 0,0 0 0,1 0 1,-1 0-1,1 0 0,0 0 0,0-1 0,0 1 0,0-1 1,0 0-1,1-1 0,0 1 0,-1-1 0,1 0 1,9 3-1,39 5-6621</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8.631"/>
    </inkml:context>
    <inkml:brush xml:id="br0">
      <inkml:brushProperty name="width" value="0.025" units="cm"/>
      <inkml:brushProperty name="height" value="0.025" units="cm"/>
    </inkml:brush>
  </inkml:definitions>
  <inkml:trace contextRef="#ctx0" brushRef="#br0">4 214 11243,'0'0'2973,"-1"-11"-1782,0 5-1122,0 1 0,1-1 1,0 1-1,0-1 1,0 1-1,0-1 0,1 1 1,0-1-1,0 1 1,0 0-1,1 0 0,0-1 1,0 1-1,0 0 1,1 0-1,0 1 0,0-1 1,0 0-1,0 1 1,1 0-1,4-5 0,5-1 93,1 0-1,0 1 1,0 1-1,1 0 0,0 1 1,0 0-1,1 2 0,0 0 1,0 0-1,0 2 1,0 0-1,0 0 0,1 2 1,0 0-1,-1 1 0,1 1 1,16 2-1,33 7-165,0 3 0,122 40 0,-111-29 160,172 37-149,-215-55 332,0-3 1,0 0-1,0-3 1,0 0 0,51-9-1,-42 2 386,48-9 602,176-8 0,-223 26-1290,38-1 172,-76-2-197,0 1 0,0-1 1,1 0-1,-1-1 0,0 0 1,0 1-1,-1-2 0,1 1 0,10-7 1,-14 8-186,-1 0 1,1 0 0,-1 0-1,0 0 1,0 0 0,1-1-1,-1 1 1,0-1 0,0 1-1,0-1 1,0 1-1,-1-1 1,1 1 0,0-1-1,-1 0 1,1 0 0,-1 1-1,1-1 1,-1 0 0,0-2-1,1-14-5069</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9.057"/>
    </inkml:context>
    <inkml:brush xml:id="br0">
      <inkml:brushProperty name="width" value="0.025" units="cm"/>
      <inkml:brushProperty name="height" value="0.025" units="cm"/>
    </inkml:brush>
  </inkml:definitions>
  <inkml:trace contextRef="#ctx0" brushRef="#br0">24 52 1954,'11'-5'-38,"20"-8"325,30-12 3670,-49 17 14605,-19 10-18484,0 0 1,0 1-1,0 0 1,1 0-1,-1 0 1,1 1-1,0 0 0,0 0 1,0 1-1,1 0 1,0 0-1,0 0 1,0 0-1,0 1 0,-5 9 1,4-7-65,1 1 0,1 0 0,0-1 0,0 1 0,1 1 0,0-1 0,0 0 0,1 1 0,0-1 0,0 20 0,1-25-92,1-1-1,1 0 0,-1 1 0,1-1 1,-1 0-1,1 0 0,0 0 1,0 1-1,0-1 0,0 0 0,1 0 1,-1-1-1,1 1 0,0 0 0,0 0 1,0-1-1,0 1 0,0-1 1,1 0-1,-1 1 0,1-1 0,-1 0 1,1-1-1,0 1 0,0 0 0,0-1 1,0 1-1,0-1 0,0 0 0,0 0 1,0 0-1,1-1 0,-1 1 1,0-1-1,0 0 0,1 0 0,3 0 1,2 0-864,1 0 1,-1-1-1,0 0 1,1-1-1,-1 0 1,0 0 0,0-1-1,0 0 1,0 0-1,0-1 1,-1-1-1,9-5 1,16-16-6789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1.970"/>
    </inkml:context>
    <inkml:brush xml:id="br0">
      <inkml:brushProperty name="width" value="0.025" units="cm"/>
      <inkml:brushProperty name="height" value="0.025" units="cm"/>
    </inkml:brush>
  </inkml:definitions>
  <inkml:trace contextRef="#ctx0" brushRef="#br0">76 0 5285,'0'0'5125,"-11"64"-4709,11-51-544,0-4-1505,0 2-930,3-2-1601</inkml:trace>
  <inkml:trace contextRef="#ctx0" brushRef="#br0" timeOffset="1">71 279 2242,'0'0'5253,"-16"73"-3844,9-41 65,3-3-1090,1-8-736,1-5-4837</inkml:trace>
  <inkml:trace contextRef="#ctx0" brushRef="#br0" timeOffset="2">12 678 7944,'0'0'5413,"-9"58"-4356,8-44-1025,0-7-1794,1 0-5028</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9.397"/>
    </inkml:context>
    <inkml:brush xml:id="br0">
      <inkml:brushProperty name="width" value="0.025" units="cm"/>
      <inkml:brushProperty name="height" value="0.025" units="cm"/>
    </inkml:brush>
  </inkml:definitions>
  <inkml:trace contextRef="#ctx0" brushRef="#br0">120 0 6566,'0'0'8029,"-10"9"-5274,9-8-2717,-17 15 1142,2 1 1,-16 19-1,27-30-883,0 0-1,1 1 1,0 0 0,0-1 0,0 1-1,1 1 1,0-1 0,0 0-1,1 1 1,0-1 0,1 1-1,-2 8 1,3-16-285,0 1-1,0 0 1,0-1-1,0 1 1,0-1-1,0 1 1,0 0 0,0-1-1,1 1 1,-1-1-1,0 1 1,0-1-1,0 1 1,1-1-1,-1 1 1,0-1 0,1 1-1,-1-1 1,0 1-1,1-1 1,-1 1-1,0-1 1,1 0 0,-1 1-1,1-1 1,-1 1-1,1-1 1,-1 0-1,1 0 1,-1 1-1,1-1 1,-1 0 0,1 0-1,-1 0 1,2 1-1,25-6 702,22-20 656,16-32-604,-60 52-715,0 0-1,-1 0 1,0-1-1,0 1 0,0-1 1,-1 0-1,0 0 0,0-1 1,0 1-1,1-8 0,-3 13-33,-1 0-1,0 1 0,0-1 0,0 0 0,0 1 0,0-1 1,0 0-1,0 1 0,-1-1 0,1 0 0,0 1 1,0-1-1,0 0 0,-1 1 0,1-1 0,0 0 1,-1 1-1,1-1 0,0 1 0,-1-1 0,1 1 0,-1-1 1,1 1-1,-1-1 0,1 1 0,-1-1 0,1 1 1,-1 0-1,1-1 0,-2 1 0,-25-6 348,25 6-491,0 0 0,-1 0 0,1 0 1,-1 0-1,1 0 0,0 1 0,-1-1 0,1 1 0,-1-1 0,1 1 1,0 0-1,0 0 0,-1 0 0,1 0 0,0 0 0,-3 3 0,5-3-65,0-1 1,0 1-1,0-1 0,0 1 0,0-1 0,0 1 0,0-1 0,1 1 0,-1-1 0,0 0 0,0 1 0,0-1 0,1 1 0,-1-1 0,0 1 0,1-1 0,-1 0 0,0 1 0,1-1 0,-1 0 0,1 1 0,-1-1 0,0 0 0,1 0 0,-1 1 0,1-1 0,-1 0 0,1 0 1,-1 0-1,1 0 0,-1 1 0,1-1 0,-1 0 0,1 0 0,-1 0 0,1 0 0,0 0 0,27 0-4096,-21 0 1988,20 0-3854</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9.740"/>
    </inkml:context>
    <inkml:brush xml:id="br0">
      <inkml:brushProperty name="width" value="0.025" units="cm"/>
      <inkml:brushProperty name="height" value="0.025" units="cm"/>
    </inkml:brush>
  </inkml:definitions>
  <inkml:trace contextRef="#ctx0" brushRef="#br0">83 1 4837,'0'0'18486,"-9"10"-17712,-7 5-496,6-5 37,-1 1 0,1 0 0,-8 13 0,18-24-310,0 0-1,0 0 1,-1 0 0,1 1 0,0-1-1,0 0 1,0 0 0,0 1 0,0-1-1,0 0 1,0 0 0,0 0 0,0 1 0,0-1-1,0 0 1,0 0 0,0 1 0,0-1-1,1 0 1,-1 0 0,0 0 0,0 1-1,0-1 1,0 0 0,0 0 0,0 0-1,0 1 1,1-1 0,-1 0 0,0 0-1,0 0 1,0 0 0,0 0 0,1 1-1,-1-1 1,0 0 0,0 0 0,1 0-1,-1 0 1,0 0 0,0 0 0,0 0-1,1 0 1,-1 0 0,0 0 0,0 0 0,1 0-1,-1 0 1,0 0 0,24 3 86,23-3 39,33-5-237,-79 5 107,0 1-1,0-1 0,0 0 1,-1 1-1,1-1 0,0 0 1,0 1-1,-1-1 1,1 1-1,0-1 0,-1 1 1,1 0-1,0-1 0,-1 1 1,1 0-1,-1-1 1,1 1-1,-1 0 0,1 0 1,-1-1-1,0 1 0,1 0 1,-1 0-1,0 0 1,0 0-1,0 0 0,1-1 1,-1 1-1,0 0 0,0 0 1,0 0-1,0 0 1,-1 0-1,1 0 0,0-1 1,0 1-1,0 0 0,-1 0 1,1 0-1,0-1 1,-1 1-1,1 0 0,-1 0 1,0 0-1,-19 38 1044,3-23-369,0 0 1,-2-1 0,1-1 0,-2 0 0,0-2 0,-25 13 0,60-35-3960,0-1 0,-1 0-1,-1-1 1,18-20 0,-1-2-5993</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0.098"/>
    </inkml:context>
    <inkml:brush xml:id="br0">
      <inkml:brushProperty name="width" value="0.025" units="cm"/>
      <inkml:brushProperty name="height" value="0.025" units="cm"/>
    </inkml:brush>
  </inkml:definitions>
  <inkml:trace contextRef="#ctx0" brushRef="#br0">111 0 6566,'0'0'20185,"-5"12"-19459,-11 49-387,3 1 0,2 1 0,-5 102 0,15-179-1086,0 0 0,-2 0 1,1 1-1,-2-1 1,0 1-1,0 0 1,-10-19-1,-2-7 458,15 38 598,39 1-191,-32 0-107,50-3-1215,-18-7-3016,4-9-3596</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0.441"/>
    </inkml:context>
    <inkml:brush xml:id="br0">
      <inkml:brushProperty name="width" value="0.025" units="cm"/>
      <inkml:brushProperty name="height" value="0.025" units="cm"/>
    </inkml:brush>
  </inkml:definitions>
  <inkml:trace contextRef="#ctx0" brushRef="#br0">221 1 12908,'-9'10'4255,"-23"25"-2138,-58 70 4825,188-186-7876,-97 80 915,0-1 1,-1 1 0,2 1-1,-1-1 1,0 0-1,0 0 1,0 0-1,0 0 1,0 1-1,1-1 1,-1 1-1,0-1 1,1 1 0,-1-1-1,0 1 1,1 0-1,-1-1 1,0 1-1,1 0 1,-1 0-1,1 0 1,1 0-1,-3 1 52,1 0-1,0 0 0,-1 0 0,1-1 0,-1 1 0,1 0 0,-1 0 0,1 0 0,-1 0 0,1 0 1,-1 0-1,0 0 0,0 0 0,0 0 0,1 0 0,-1 0 0,0 0 0,0 0 0,0 0 0,-1 0 1,1 0-1,0 1 0,-1 7 281,-1 0 0,0 0 1,-1 0-1,1 0 1,-7 12-1,5-14 2,-1 0 1,0 0-1,-1-1 1,1 0-1,-1 0 0,0 0 1,-1-1-1,1 0 0,-1 0 1,0 0-1,-8 3 1,2-1-484,-1-1-1,0 0 1,0-1 0,0 0 0,-21 3 0,22-8-4055,4 0-3811</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7.054"/>
    </inkml:context>
    <inkml:brush xml:id="br0">
      <inkml:brushProperty name="width" value="0.025" units="cm"/>
      <inkml:brushProperty name="height" value="0.025" units="cm"/>
    </inkml:brush>
  </inkml:definitions>
  <inkml:trace contextRef="#ctx0" brushRef="#br0">0 168 3716,'0'0'3357,"10"6"-1499,-6-3-1647,-2-1-41,1 0 0,0 1 0,0-2 0,0 1-1,0 0 1,0 0 0,1-1 0,-1 0 0,0 0-1,1 0 1,-1 0 0,1 0 0,-1-1 0,1 1-1,-1-1 1,1 0 0,-1 0 0,1 0 0,-1-1 0,1 1-1,-1-1 1,1 0 0,6-2 0,54-26 2299,-29 12-1570,0 2-1,1 1 1,0 2 0,1 1 0,0 2-1,64-7 1,-51 15-701,1 2-1,-1 2 1,87 18-1,-77-11-63,1-3 0,113 0 0,123-25 1418,-29 1-196,269 20-711,174-8-580,-653 2-31,323-14 565,-274 17-357,165 22-1,-178-9 468,154 4 0,-216-17-562,-1-2 1,0-1 0,0-2 0,0-1 0,-1-1 0,0-1 0,0-2 0,53-26 0,-61 26 346,11-6-2966,-32 10-1082,-20 4-2050,-19 2-8628</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8.821"/>
    </inkml:context>
    <inkml:brush xml:id="br0">
      <inkml:brushProperty name="width" value="0.025" units="cm"/>
      <inkml:brushProperty name="height" value="0.025" units="cm"/>
    </inkml:brush>
  </inkml:definitions>
  <inkml:trace contextRef="#ctx0" brushRef="#br0">229 108 6598,'0'0'6668,"-5"-9"-5045,-21-25-182,26 33-1384,-1 0-1,0 0 1,0 1-1,1-1 1,-1 0-1,0 0 1,0 1-1,0-1 1,0 1 0,0-1-1,0 1 1,0-1-1,0 1 1,0 0-1,0-1 1,0 1-1,0 0 1,0 0-1,-1 0 1,1 0 0,0 0-1,0 0 1,0 0-1,0 0 1,0 0-1,0 0 1,0 1-1,0-1 1,0 0-1,0 1 1,0-1 0,0 1-1,0-1 1,0 1-1,0-1 1,0 1-1,0 0 1,-1 1-1,-24 33 311,25-33-318,-20 39 387,1 0-1,2 2 0,2 0 1,2 2-1,2-1 0,2 1 1,2 1-1,1-1 0,3 1 0,2 70 1,4-95-421,0-1 0,1 0 0,0-1 0,2 1 0,1-1 0,8 22 0,-12-35 34,1 0 0,0 1-1,0-1 1,0 0 0,1 0 0,-1-1 0,2 1 0,-1-1 0,0 1-1,1-2 1,0 1 0,0 0 0,1-1 0,-1 0 0,1 0-1,0-1 1,0 1 0,0-1 0,0-1 0,1 1 0,10 2 0,-13-5 95,1 1 0,-1-1 0,1 0 0,-1-1 0,1 1 0,0-1 0,-1 0 0,1 0 0,-1 0 0,0-1 1,1 1-1,-1-1 0,0 0 0,5-3 0,-1-1 48,0 0 1,0 0 0,0-1-1,-1 0 1,0-1-1,6-8 1,7-13 180,-1 0 0,25-56 0,-40 77-341,13-27 165,-1-1 0,-2-1 0,-2 0 0,-1-1 0,-2 0 0,-1-1 0,-3 0 0,0 0 0,-3 0 0,-4-70 0,0 97-146,0 0 0,-1 0 0,0 0 0,-1 0-1,0 1 1,-1-1 0,0 1 0,-1 0 0,0 1 0,-1-1-1,-15-18 1,17 24-34,1 0 0,-1 1 0,0-1 1,-1 1-1,1 0 0,-1 0 0,1 1 0,-1-1 0,0 1 0,-1 1 0,1-1 0,0 1 0,-1 0 0,1 1 0,-1-1 0,0 1 0,1 0 1,-1 1-1,0 0 0,0 0 0,1 0 0,-1 1 0,-8 2 0,13-3-179,0 1-1,0-1 1,0 1 0,0 0 0,0 0 0,0 0-1,0 0 1,0 0 0,0 1 0,0-1-1,-2 3 1,1-1-733,1 0 0,0 1-1,0-1 1,0 1 0,0-1 0,1 1 0,-1 0-1,0 5 1,-5 10-3579</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9.857"/>
    </inkml:context>
    <inkml:brush xml:id="br0">
      <inkml:brushProperty name="width" value="0.025" units="cm"/>
      <inkml:brushProperty name="height" value="0.025" units="cm"/>
    </inkml:brush>
  </inkml:definitions>
  <inkml:trace contextRef="#ctx0" brushRef="#br0">293 69 6118,'0'0'7105,"-4"-10"-3795,-13-29-1153,16 37-2062,1 1 0,-1-1 1,0 1-1,0 0 0,0 0 1,0 0-1,-1 0 0,1 0 1,0 0-1,0 0 0,-1 0 0,1 0 1,0 0-1,-1 0 0,1 1 1,-1-1-1,1 1 0,-1-1 1,0 1-1,1 0 0,-1-1 1,1 1-1,-1 0 0,1 0 1,-1 0-1,0 0 0,1 1 1,-1-1-1,1 0 0,-1 1 0,1-1 1,-1 1-1,1-1 0,-2 2 1,-2 0-49,0 0 1,0 1-1,0 0 0,1 0 1,-1 0-1,1 1 1,-7 7-1,-8 13 37,0 1 0,2 1-1,1 0 1,1 1 0,1 1 0,2 1-1,1 0 1,1 0 0,-8 37 0,9-21 102,1 1 0,3 0 0,1 0 0,3 0 0,6 71 0,-4-109-180,0-1-1,0 1 1,0-1 0,1 0 0,0 0-1,0 0 1,1 0 0,0 0 0,0 0-1,1-1 1,0 1 0,0-1-1,0 0 1,1 0 0,0-1 0,7 7-1,-7-8 32,1-1 0,-1 0 0,1 0 0,0 0 1,-1-1-1,1 0 0,0 0 0,1 0 0,-1-1 0,0 0 0,0 0 0,1-1 0,-1 1 0,0-1 0,1-1 0,-1 1 0,0-1 0,1 0 0,9-4 0,6-3 86,1-1-1,-1-1 0,-1 0 1,0-2-1,0-1 1,-1 0-1,-1-2 0,0 0 1,-1-1-1,-1-1 1,-1-1-1,0 0 0,21-33 1,-23 27 71,-1-1 0,-1-1 0,-2 0 0,0-1 0,-2 1 0,-1-2 0,-1 1 0,-2-1 1,0 0-1,-2 0 0,-1 0 0,-1 0 0,-8-54 0,7 74-165,-1 1 1,0-1-1,0 1 1,-1-1-1,0 1 1,0 0-1,-1 0 1,0 0-1,0 1 0,0-1 1,-1 1-1,0 0 1,0 0-1,-1 1 1,1 0-1,-1 0 0,-1 0 1,1 0-1,-12-5 1,9 6-58,0 0 0,0 1-1,0 0 1,-1 1 0,1 0 0,0 1 0,-1 0 0,0 0 0,1 1 0,-1 0-1,1 1 1,-1 0 0,1 0 0,-1 1 0,-15 5 0,-37 19-1468,-4 1-5512,28-16-2340</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28.725"/>
    </inkml:context>
    <inkml:brush xml:id="br0">
      <inkml:brushProperty name="width" value="0.025" units="cm"/>
      <inkml:brushProperty name="height" value="0.025" units="cm"/>
    </inkml:brush>
  </inkml:definitions>
  <inkml:trace contextRef="#ctx0" brushRef="#br0">393 320 6502,'0'0'5194,"9"-4"-1825,-3 3-2377,32-12 632,-36 12-1097,0 0 0,0 0-1,0 0 1,-1-1 0,1 1 0,-1 0 0,1-1 0,-1 1 0,1-1-1,-1 1 1,0-1 0,2-2 0,-5-4 5059,-10 3-3699,-20 1-2056,27 3 739,-6 0-545,-18-2 40,0 0-1,0 2 1,-50 4-1,72-2-60,-1 0 0,1 1 0,-1 0 0,1 0 0,0 1 0,0-1 0,0 1 0,0 1 0,0 0 0,1-1 0,-1 2 0,1-1 0,0 1 0,1 0 0,-1 0 0,1 1 0,0 0 0,0 0 0,-5 8 0,8-11-4,0 1 0,0-1 0,0 0 0,1 1 0,-1-1 0,1 1 0,0 0 0,0-1 0,0 1 0,0 0 0,1-1 0,-1 1 0,1 0 0,0 0 0,0 0 0,1-1 0,-1 1 0,1 0 0,0 0 0,0-1 0,0 1 0,3 7 0,-2-8 0,1 0 0,0 1 0,0-1 0,0 0 0,0-1 0,0 1 0,0 0 0,1-1 0,0 0 0,-1 0 0,1 0 0,0 0 0,0 0 0,0-1 0,0 0 0,0 0 0,0 0 0,0 0 0,9 0 0,1 0 0,0-1 0,0-1 0,0 0 0,0-1 0,0-1 0,0 0 0,0 0 0,-1-2 0,1 1 0,-1-2 0,0 0 0,-1 0 0,0-2 0,0 1 0,0-1 0,-1-1 0,15-14 0,-15 12 0,-1 0 0,0 0 0,0-1 0,-2 0 0,1-1 0,-1 1 0,-1-2 0,-1 1 0,0-1 0,0 0 0,-2-1 0,1 1 0,-2-1 0,0 0 0,-1 1 0,1-22 0,-3 32 0,0-1 0,-1 1 0,1-1 0,-1 0 0,0 1 0,0-1 0,0 1 0,-1 0 0,1-1 0,-1 1 0,0 0 0,-1 0 0,1 0 0,-1 0 0,0 0 0,-5-5 0,2 4 0,0 0 0,0 1 0,0-1 0,0 2 0,-1-1 0,0 1 0,0 0 0,0 0 0,-11-3 0,-13 0 0,1 2 0,-1 0 0,0 2 0,-31 3 0,42-1 0,0 0 0,0 1 0,0 1 0,0 0 0,0 2 0,1 0 0,-1 2 0,1 0 0,-19 9 0,36-14-42,-1 0 0,1 0 0,-1 1 1,1-1-1,0 1 0,0-1 0,0 1 0,0 0 0,0 0 0,-3 3 1,5-4-30,-1 0 1,1-1 0,0 1 0,-1 0-1,1 0 1,0-1 0,0 1 0,-1 0-1,1 0 1,0 0 0,0 0 0,0-1 0,0 1-1,0 0 1,0 0 0,0 0 0,0 0-1,0-1 1,1 1 0,-1 0 0,0 0-1,1-1 1,-1 2 0,2 0-485,0 1 1,0-1-1,1 0 1,-1 0-1,0 0 1,1 0-1,0 0 1,-1 0-1,1-1 1,0 1-1,0-1 1,0 0-1,0 0 1,0 0-1,6 1 1,32 7-16807</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0.264"/>
    </inkml:context>
    <inkml:brush xml:id="br0">
      <inkml:brushProperty name="width" value="0.025" units="cm"/>
      <inkml:brushProperty name="height" value="0.025" units="cm"/>
    </inkml:brush>
  </inkml:definitions>
  <inkml:trace contextRef="#ctx0" brushRef="#br0">234 65 7015,'0'0'5391,"-9"-1"-4360,6 0-952,0 1 0,0-1-1,0 1 1,-1 0 0,1 0 0,0 1 0,0-1 0,0 1 0,0-1 0,0 1 0,0 0 0,0 0 0,0 0 0,0 1 0,-3 1 0,1 1 86,-1 0 0,1 1 0,0-1 0,1 1 0,-1 1 1,1-1-1,0 0 0,-4 8 0,-9 16 488,1 1-1,1 1 1,2 0 0,1 1-1,-14 65 1,15-44 81,4 1 0,-2 107 0,10-145-719,0 0 0,1 0 0,1-1 0,1 1 0,0-1 0,1 0 0,14 29 0,-14-33-11,1-1-1,0 1 1,0-1-1,2 0 1,-1 0 0,1 0-1,0-1 1,1-1 0,0 0-1,19 14 1,-23-20 16,-1 1-1,1-1 1,0 0 0,-1 0-1,1 0 1,0-1 0,1 1 0,-1-1-1,0 0 1,0-1 0,0 1-1,1-1 1,-1 0 0,0-1-1,0 1 1,9-3 0,-6 1 57,0-1-1,-1-1 1,0 1 0,1-1 0,-1 0-1,0 0 1,-1-1 0,1 0 0,10-11-1,0-4 159,1-1-1,-2 0 1,-1-1-1,-1-1 1,17-36-1,-10 11 127,-3 0-1,-1-1 1,-3-1 0,-2-1-1,-2 0 1,-2 0-1,-2-1 1,-3-79 0,-3 119-314,0-1-1,-1 1 1,-1 0 0,0 0 0,-1 0 0,-8-23 0,9 31-46,0-1 0,-1 1 0,1 0 0,-1 0 0,0 0 0,0 0-1,0 0 1,-1 0 0,1 1 0,-1-1 0,0 1 0,0 0 0,0 1 0,0-1 0,0 1 0,-1-1 0,1 1 0,-1 0 0,-7-1 0,1 0-153,0 2 0,0-1 1,0 2-1,0-1 0,0 1 1,0 1-1,0 0 0,0 1 1,0 0-1,0 0 0,1 1 0,-13 6 1,-48 26-3245,8 10-4401,36-20-6739</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2.006"/>
    </inkml:context>
    <inkml:brush xml:id="br0">
      <inkml:brushProperty name="width" value="0.025" units="cm"/>
      <inkml:brushProperty name="height" value="0.025" units="cm"/>
    </inkml:brush>
  </inkml:definitions>
  <inkml:trace contextRef="#ctx0" brushRef="#br0">1 45 6374,'12'-18'8128,"11"-9"3453,-21 35-7934,-1 29-2612,-11 75 103,-1 14-274,11-126-881,0 0 0,0 0 0,1 0 0,-1-1 0,0 1 0,0 0 1,0 0-1,0 0 0,0 0 0,0 0 0,0-1 0,0 1 0,0 0 0,0 0 0,0 0 0,0 0 0,1 0 0,-1 0 0,0 0 0,0 0 1,0-1-1,0 1 0,0 0 0,1 0 0,-1 0 0,0 0 0,0 0 0,0 0 0,0 0 0,0 0 0,1 0 0,-1 0 0,0 0 1,0 0-1,0 0 0,0 0 0,0 0 0,1 0 0,-1 0 0,0 0 0,0 0 0,0 0 0,0 0 0,0 0 0,1 0 0,-1 0 1,0 1-1,0-1 0,0 0 0,0 0 0,0 0 0,0 0 0,1 0 0,-1 0 0,0 0 0,0 1 0,0-1 0,0 0 0,0 0 0,0 0 1,0 0-1,0 0 0,0 0 0,0 1 0,0-1 0,8-10-2630,18-65-12546,-18 43 7052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2.300"/>
    </inkml:context>
    <inkml:brush xml:id="br0">
      <inkml:brushProperty name="width" value="0.025" units="cm"/>
      <inkml:brushProperty name="height" value="0.025" units="cm"/>
    </inkml:brush>
  </inkml:definitions>
  <inkml:trace contextRef="#ctx0" brushRef="#br0">253 1 11018,'0'0'2146,"-18"55"-32,12-31-864,-1 2-994,1-4-192,1-2-512,-2-2-2723,1 0-4293</inkml:trace>
  <inkml:trace contextRef="#ctx0" brushRef="#br0" timeOffset="1">129 517 7655,'0'0'1698,"-18"76"31,9-43-672,3-3-736,-2-3-225,0-3-192,3-1-2435,-4 0-7142</inkml:trace>
  <inkml:trace contextRef="#ctx0" brushRef="#br0" timeOffset="2">21 996 8232,'0'0'1537,"-11"64"-1024,9-53-449,-1-7-833,-2-3-2658</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2.366"/>
    </inkml:context>
    <inkml:brush xml:id="br0">
      <inkml:brushProperty name="width" value="0.025" units="cm"/>
      <inkml:brushProperty name="height" value="0.025" units="cm"/>
    </inkml:brush>
  </inkml:definitions>
  <inkml:trace contextRef="#ctx0" brushRef="#br0">0 1 5733,'0'0'22982,"4"7"-21535,0 4-1275,-1-1-1,0 1 1,-1-1 0,0 1-1,-1 0 1,0-1 0,0 1 0,-1 0-1,-1 0 1,0 0 0,-4 18-1,-2 50-128,6-45-3678,1-39-1834,1-1 2277,0-5-361,-1-12-5688</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2.705"/>
    </inkml:context>
    <inkml:brush xml:id="br0">
      <inkml:brushProperty name="width" value="0.025" units="cm"/>
      <inkml:brushProperty name="height" value="0.025" units="cm"/>
    </inkml:brush>
  </inkml:definitions>
  <inkml:trace contextRef="#ctx0" brushRef="#br0">1 57 16656,'0'0'12267,"74"-29"-10537,-25 22-609,6-1-608,4-1-321,2 5-160,0 4-64,-7 0-1698,-4 0-3203,-8 0-4612</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3.408"/>
    </inkml:context>
    <inkml:brush xml:id="br0">
      <inkml:brushProperty name="width" value="0.025" units="cm"/>
      <inkml:brushProperty name="height" value="0.025" units="cm"/>
    </inkml:brush>
  </inkml:definitions>
  <inkml:trace contextRef="#ctx0" brushRef="#br0">79 58 8264,'-8'4'2199,"-27"9"1418,32-12-3047,1 0 1,0-1-1,0 1 1,0 0-1,-1 1 1,1-1-1,0 0 1,0 1-1,0-1 1,1 1-1,-1-1 1,0 1-1,1 0 1,-1 0-1,1 0 0,-1-1 1,-1 5-1,6-5-321,-1 0-1,0 1 0,1-1 0,-1 0 1,1 0-1,0-1 0,-1 1 1,1-1-1,0 1 0,-1-1 0,1 0 1,0 0-1,-1 0 0,6-1 1,-4 1 84,613-27 2188,-6-47-681,-595 72-1840,79-7 0,-91 12 49,-12 3-37,-14 3-895,0-5-2667,1-3-2904</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4.460"/>
    </inkml:context>
    <inkml:brush xml:id="br0">
      <inkml:brushProperty name="width" value="0.025" units="cm"/>
      <inkml:brushProperty name="height" value="0.025" units="cm"/>
    </inkml:brush>
  </inkml:definitions>
  <inkml:trace contextRef="#ctx0" brushRef="#br0">172 223 4164,'0'0'26062,"-7"1"-23719,0 0-2332,-1 0 0,1 0 0,0 1 0,0 0-1,0 1 1,1-1 0,-1 1 0,1 1-1,-1-1 1,1 1 0,0 0 0,0 0-1,1 1 1,-1 0 0,1 0 0,-8 10-1,8-10-9,1 0 0,-1 1 0,1 0 0,0 0-1,1 0 1,-1 0 0,1 1 0,1-1 0,-1 1-1,1 0 1,0 0 0,0 0 0,1 0 0,0 0 0,0 0-1,1 0 1,0 8 0,1-13-1,-1-1 0,0 0 0,1 0 0,-1 0 0,1 0 0,-1 0 0,1 0 0,-1 1 0,1-1 0,0 0 0,-1-1 0,1 1 0,0 0 0,0 0 0,0 0 0,0 0 0,0-1 0,0 1 0,0 0 0,0-1 0,0 1 0,0-1 0,1 1 0,35 4 0,-26-6 0,0 0 0,0-1 0,-1 0 0,20-7 0,-12 1 0,0-1 0,-1-1 0,0 0 0,0-1 0,-1-1 0,-1-1 0,21-21 0,-28 26 0,0 0 0,0-1 0,-1 0 0,-1-1 0,0 1 0,0-1 0,0 0 0,-2-1 0,1 1 0,-1-1 0,-1 0 0,0 0 0,0 0 0,1-16 0,-4 23 0,0 0 0,0 1 0,-1-1 0,0 0 0,1 0 0,-1 1 0,0-1 0,-1 0 0,1 1 0,-1-1 0,1 1 0,-1-1 0,0 1 0,0 0 0,-1 0 0,-4-5 0,1 2 0,0 1 0,0 0 0,-1 0 0,0 1 0,0 0 0,0 0 0,-12-4 0,-10-2 0,0 1 0,-1 2 0,-36-4 0,58 9 0,0 1 0,0-1 0,-1 1 0,-1 0 0,1 0 0,0 1 0,-17 1 0,24 0 0,0-1 0,1 1 0,-1-1 0,0 1 0,0 0 0,1 0 0,-1 0 0,1 0 0,-1 0 0,1 0 0,-1 0 0,1 0 0,-1 1 0,1-1 0,0 0 0,0 1 0,0-1 0,0 1 0,0-1 0,0 1 0,0 0 0,0-1 0,1 1 0,-1 0 0,0 0 0,1 0 0,0-1 0,-1 1 0,1 0 0,0 0 0,0 0 0,0 0 0,1 2 0,-1-4 0,3 35-2881,-3-33 2408,1-1 0,-1 1 0,1 0 0,0-1 0,0 1 1,0 0-1,0-1 0,0 1 0,0-1 0,0 0 1,0 1-1,1-1 0,-1 0 0,1 0 0,-1 0 1,1 0-1,1 1 0,24 9-13503</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5.507"/>
    </inkml:context>
    <inkml:brush xml:id="br0">
      <inkml:brushProperty name="width" value="0.025" units="cm"/>
      <inkml:brushProperty name="height" value="0.025" units="cm"/>
    </inkml:brush>
  </inkml:definitions>
  <inkml:trace contextRef="#ctx0" brushRef="#br0">51 32 8648,'2'-1'683,"3"-4"2008,1 1-1,-1-1 1,1 2-1,1-1 1,9-4 0,-15 8-2459,0-1 0,-1 1 0,1 0 0,0 0 0,0 0 0,0-1 0,-1 1 0,1 0 0,0 0 0,0 0-1,0 0 1,0 1 0,-1-1 0,1 0 0,0 0 0,0 0 0,0 1 0,-1-1 0,1 0 0,0 1 0,-1-1 0,2 1 0,-1 1-127,0-1 0,0 0 0,0 1 1,-1-1-1,1 0 0,0 1 0,-1-1 0,1 1 0,-1 0 0,1-1 0,-1 1 0,0-1 0,0 1 0,0 0 0,1-1 0,-2 3 0,0 17-85,-1-1 0,-2 1 0,0-1 0,-1 1 0,-1-1 1,0-1-1,-2 1 0,0-1 0,-19 31 0,-22 54-50,49-103 30,-1 0 0,0 0 0,1-1 0,0 1 0,-1 0 0,1 0 0,-1 0 0,1 0 0,0 0 0,0 0 0,0 0 0,-1 0 0,1 0 0,0 0 0,0 0 0,0 0 0,1 0 0,-1 0 0,0 0 0,0 0 0,0 0 0,1 0 0,-1-1 0,0 1 0,1 0 0,-1 0 0,1 0 0,-1 0 0,1 0 0,0-1 0,-1 1 0,1 0 0,0 0 0,-1-1 0,1 1 0,0-1 0,0 1 0,-1-1 0,1 1 0,0-1 0,0 1 0,2 0 0,3 0 0,0 0 0,0-1 0,1 0 0,-1 0 0,12-1 0,2 0 0,45-2 0,0-3 0,101-23 0,-161 28-178,0 0-1,-1 0 1,1-1 0,0 1-1,-1-1 1,1 0 0,-1-1 0,0 1-1,5-4 1,9-11-8737</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8.507"/>
    </inkml:context>
    <inkml:brush xml:id="br0">
      <inkml:brushProperty name="width" value="0.025" units="cm"/>
      <inkml:brushProperty name="height" value="0.025" units="cm"/>
    </inkml:brush>
  </inkml:definitions>
  <inkml:trace contextRef="#ctx0" brushRef="#br0">76 22 4740,'0'0'8195,"-10"-3"-6028,-2-3-1053,-12-4 168,-1 7 3940,25 3-5119,0 0 0,-1 1 1,1-1-1,0 0 0,0 0 0,0 0 0,-1 0 0,1 0 0,0 0 1,0 0-1,0 0 0,-1 0 0,1 0 0,0 1 0,0-1 0,0 0 1,0 0-1,-1 0 0,1 0 0,0 1 0,0-1 0,0 0 1,0 0-1,0 0 0,0 1 0,0-1 0,0 0 0,0 0 0,-1 0 1,1 1-1,0-1 0,0 0 0,0 0 0,0 0 0,0 1 0,0-1 1,0 0-1,0 0 0,0 0 0,1 1 0,-1-1 0,0 0 0,0 0 1,0 0-1,0 1 0,0-1 0,0 0 0,0 0 0,0 0 0,1 1 1,-1-1-1,0 0 0,0 0 0,0 0 0,0 0 0,0 0 0,1 1 1,-1-1-1,0 0 0,0 0 0,0 0 0,1 0 0,-1 0 1,14 12 1355,-1-7-1290,1 0-1,0-1 1,0 0-1,1-1 1,-1-1 0,20 1-1,95-3 524,-61-2-578,19 4-2285,68-3-5998,-177 3 3199,-9-1-2365</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8.879"/>
    </inkml:context>
    <inkml:brush xml:id="br0">
      <inkml:brushProperty name="width" value="0.025" units="cm"/>
      <inkml:brushProperty name="height" value="0.025" units="cm"/>
    </inkml:brush>
  </inkml:definitions>
  <inkml:trace contextRef="#ctx0" brushRef="#br0">1 39 8616,'0'0'17393,"86"14"-14222,-20-23-1057,9-5-833,1 1-1089,-1 1-192,-11 8 0,-13 4-1057,-11 0-1121,-10 0-4933,-8 6-10153</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5.452"/>
    </inkml:context>
    <inkml:brush xml:id="br0">
      <inkml:brushProperty name="width" value="0.025" units="cm"/>
      <inkml:brushProperty name="height" value="0.025" units="cm"/>
    </inkml:brush>
  </inkml:definitions>
  <inkml:trace contextRef="#ctx0" brushRef="#br0">61 30 8104,'0'0'21198,"1"10"-20258,1 58-207,-3 0 0,-12 84 0,3-50-407,-11 148-326,18-238 0,-1-21 0,-2-23 0,3-14 0,1-1 0,2 0 0,2 0 0,3 0 0,1 1 0,18-67 0,-19 96 0,1 0 0,1 1 0,1 0 0,0 0 0,1 1 0,0 0 0,2 0 0,20-23 0,-21 29 0,0 0 0,0 1 0,1 0 0,0 0 0,1 1 0,-1 1 0,1 0 0,1 1 0,-1 0 0,1 0 0,0 2 0,26-5 0,-29 6 0,1 0 0,-1 1 0,1 1 0,-1 0 0,17 2 0,-25-2 0,0 0 0,0 1 0,1-1 0,-1 1 0,0 0 0,0 0 0,0 0 0,0 0 0,0 0 0,0 0 0,0 0 0,0 1 0,-1-1 0,1 1 0,0-1 0,-1 1 0,0 0 0,1 0 0,-1 0 0,0 0 0,0-1 0,0 2 0,0-1 0,0 0 0,0 0 0,0 0 0,-1 0 0,1 0 0,-1 1 0,0-1 0,1 3 0,-1 3 0,0 0 0,-1 0 0,0 0 0,0 0 0,-1 0 0,0 0 0,0-1 0,-1 1 0,0-1 0,0 1 0,-1-1 0,0 0 0,0-1 0,0 1 0,-1-1 0,0 1 0,0-1 0,-1-1 0,0 1 0,0-1 0,0 0 0,-10 6 0,5-4 0,-1 0 0,0 0 0,-1-1 0,1-1 0,-1 0 0,0-1 0,0 0 0,-1-1 0,1 0 0,-1-1 0,1-1 0,-20 0 0,31-1 10,0 0-1,1 0 1,-1 0 0,0 0 0,1-1-1,-1 1 1,0-1 0,1 1 0,-1-1-1,1 0 1,-1 1 0,1-1 0,-1 0-1,1 0 1,-1 0 0,1 0 0,0 0-1,0 0 1,-1-1 0,1 1-1,0 0 1,0-1 0,0 1 0,0 0-1,1-1 1,-2-1 0,2 2-52,0-1-1,-1 1 1,1-1-1,0 1 1,0-1-1,0 1 1,0 0 0,1-1-1,-1 1 1,0-1-1,1 1 1,-1 0 0,1-1-1,-1 1 1,1 0-1,-1 0 1,1-1 0,0 1-1,0 0 1,0 0-1,0 0 1,0 0 0,0 0-1,0 0 1,0 0-1,0 0 1,0 0 0,0 0-1,1 1 1,1-2-1,25-10-6934,6-1-7928</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8.114"/>
    </inkml:context>
    <inkml:brush xml:id="br0">
      <inkml:brushProperty name="width" value="0.025" units="cm"/>
      <inkml:brushProperty name="height" value="0.025" units="cm"/>
    </inkml:brush>
  </inkml:definitions>
  <inkml:trace contextRef="#ctx0" brushRef="#br0">17 32 8808,'0'0'21188,"31"5"-18417,-32-5-2771,0-1 0,1 0 0,-1 1 0,0-1 0,0 1 0,0 0 0,0-1 0,0 1 0,0 0 0,0 0 0,-1 0 0,1-1 0,0 1 0,0 0 0,0 0 0,0 1 0,0-1 0,0 0 0,0 0 0,0 0 0,0 1 0,0-1 0,0 0 0,0 1 0,0-1 0,0 1 0,0 0 0,0-1 0,0 1 0,1-1 0,-1 1 0,0 0 0,0 0 0,1 0 0,-1-1 0,0 1 0,1 0 0,-1 0 0,1 0 0,-1 0 0,1 0 0,0 0 0,-1 0 0,1 2 0,0-3 0,1-1 0,0 1 0,0 0 0,0 0 0,0 0 0,-1-1 0,1 1 0,0-1 0,0 1 0,-1 0 0,1-1 0,0 1 0,-1-1 0,1 1 0,0-1 0,-1 0 0,1 1 0,-1-1 0,1 0 0,-1 1 0,1-1 0,-1 0 0,1-1 0,-1 2 0,-1 1 0,1-1 0,0 1 0,-1-1 0,1 1 0,-1-1 0,1 0 0,-1 1 0,1-1 0,-1 0 0,0 1 0,1-1 0,-1 0 0,1 0 0,-1 1 0,1-1 0,-1 0 0,0 0 0,1 0 0,-1 0 0,0 0 0,1 0 0,-1 0 0,1 0 0,-1 0 0,0 0 0,1 0 0,-1-1 0,1 1 0,-1 0 0,0 0 0,1 0 0,-1-1 0,1 1 0,-1 0 0,1-1 0,-1 1 0,1-1 0,-1 1 0,1 0 0,-1-1 0,1 1 0,0-1 0,-1 1 0,1-1 0,0 0 0,-1 1 0,1-1 0,0 1 0,0-1 0,0 1 0,-1-1 0,1 0 0,0 1 0,0-1 0,0 0 0,0 1 0,0-1 0,0 1 0,0-1 0,1-1 0,-1 3-34,0-1 1,0 0-1,0 0 1,0 1-1,1-1 1,-1 0-1,0 1 1,0-1-1,1 0 1,-1 0-1,0 0 1,1 1-1,-1-1 1,0 0-1,0 0 1,1 0-1,-1 0 1,0 0-1,1 1 1,-1-1-1,0 0 1,1 0-1,-1 0 1,0 0-1,1 0 1,-1 0-1,1 0 1,-1 0-1,0 0 1,1 0-1,-1-1 1,0 1-1,1 0 1,-1 0-1,0 0 1,0 0-1,1 0 1,-1-1-1,0 1 0,1 0 1,-1 0-1,0 0 1,0-1-1,1 1 1,18-9-6776,8-12-6526</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8.971"/>
    </inkml:context>
    <inkml:brush xml:id="br0">
      <inkml:brushProperty name="width" value="0.025" units="cm"/>
      <inkml:brushProperty name="height" value="0.025" units="cm"/>
    </inkml:brush>
  </inkml:definitions>
  <inkml:trace contextRef="#ctx0" brushRef="#br0">401 363 7079,'0'0'12871,"-2"-9"-10768,2 6-1917,0 0 0,-1 1-1,0-1 1,1 0 0,-1 0 0,0 1 0,0-1 0,-1 0 0,1 1 0,0-1 0,-1 1-1,-3-4 1,3 4 14,-1 0 1,0 0-1,1 1 0,-1-1 0,0 1 0,0 0 0,0 0 0,0 0 0,-1 0 1,1 0-1,0 1 0,0-1 0,0 1 0,-6 0 0,-2 0-16,1 0 0,-1 1 0,1 0 0,0 1 0,0 0 0,0 0 0,0 1 0,0 1 0,0-1 0,1 2 0,-1-1 0,1 1 0,0 1 0,1-1 0,-1 2 0,1-1 0,0 1 0,1 0 0,0 1 0,0-1 0,0 2 0,1-1 0,1 1 0,-1 0 0,1 0 0,1 0 0,-5 12 0,8-19-181,1-1-1,-1 1 1,1-1 0,-1 1-1,1-1 1,0 1 0,0-1-1,0 1 1,0 0 0,0-1-1,0 1 1,0-1 0,0 1-1,0 0 1,1-1 0,-1 1-1,1-1 1,-1 1 0,1-1-1,0 1 1,-1-1 0,1 1-1,0-1 1,0 0 0,0 0-1,2 3 1,0-3 0,-1 0 0,1 1 0,-1-1 0,1 0 0,0-1 0,-1 1-1,1 0 1,0-1 0,0 0 0,-1 1 0,1-1 0,0 0 0,0 0 0,3-1 0,6-1 1,1 0 0,-1-1 0,0-1 0,0 1 0,0-2 0,14-7 0,-6 0-4,1-1 0,-1 0 0,-1-2 0,-1-1 0,0 0 0,-1-1 0,28-37 0,-37 44 0,-1-1 0,0 0 0,-1 0 0,0-1 0,-1 1 0,-1-1 0,0-1 0,0 1 0,-1 0 0,-1-1 0,0 0 0,0 0 0,-1 1 0,-1-1 0,-1 0 0,-2-20 0,2 28 0,-1 0 0,1 0 0,-1 0 0,0 0 0,0 1 0,0-1 0,-1 1 0,0-1 0,0 1 0,0 0 0,0 0 0,-1 0 0,0 1 0,1-1 0,-1 1 0,0 0 0,-1 0 0,1 0 0,-1 0 0,1 1 0,-1 0 0,0 0 0,1 0 0,-1 1 0,0-1 0,0 1 0,-1 0 0,-6 0 0,-3 0 0,0 0 0,0 1 0,1 0 0,-1 1 0,0 1 0,0 0 0,1 1 0,-26 9 0,20-6 0,-1 2 0,1 0 0,0 1 0,1 1 0,0 1 0,1 1 0,0 1 0,-25 23 0,41-35-83,1 1 0,-1 0 0,1 1 0,-1-1 0,1 0 0,0 0 0,-1 1 1,1-1-1,0 0 0,1 1 0,-1-1 0,0 1 0,1-1 0,-1 1 0,1-1 0,0 1 0,0 0 0,0-1 0,0 1 0,1 3 0,0-3-215,0 0 0,0 0 1,0-1-1,1 1 0,-1 0 0,1-1 0,0 1 0,-1-1 0,1 1 0,0-1 0,1 0 0,-1 0 0,0 0 0,0 0 0,1 0 0,4 2 1,21 10-7599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2.639"/>
    </inkml:context>
    <inkml:brush xml:id="br0">
      <inkml:brushProperty name="width" value="0.025" units="cm"/>
      <inkml:brushProperty name="height" value="0.025" units="cm"/>
    </inkml:brush>
  </inkml:definitions>
  <inkml:trace contextRef="#ctx0" brushRef="#br0">64 1 6086,'0'0'2370</inkml:trace>
  <inkml:trace contextRef="#ctx0" brushRef="#br0" timeOffset="1">27 252 8968,'0'0'6887,"-11"50"-6695,11-45-224,0 3-96,0 4-128,0 5 192,0 3 64,0 1 0,0 2 64,0-1-32,0-5 32,-6-7-256,-3-4-3684</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0.466"/>
    </inkml:context>
    <inkml:brush xml:id="br0">
      <inkml:brushProperty name="width" value="0.025" units="cm"/>
      <inkml:brushProperty name="height" value="0.025" units="cm"/>
    </inkml:brush>
  </inkml:definitions>
  <inkml:trace contextRef="#ctx0" brushRef="#br0">1 0 8232,'0'1'10819,"0"11"-8917,0 3-116,0 2-406,0 1 0,0-1 0,2 1 0,0-1 0,8 29 0,-8-42-1334,-1 0 0,1 0 0,0 0 0,0 0 0,1 0 0,-1 0 0,1-1 0,0 1 0,0-1 0,0 1 0,0-1 0,1 0 0,-1-1 0,1 1 0,0-1 0,-1 1 0,1-1 0,0 0 0,0 0 1,1-1-1,-1 1 0,0-1 0,1 0 0,-1 0 0,0-1 0,1 1 0,6-1 0,-6 0-310,-1 0-1,0 0 1,0 0 0,1-1-1,-1 1 1,0-1 0,0 0 0,7-3-1,-7 2-674,0 0 0,0-1 1,0 0-1,0 0 0,0 0 0,-1 0 0,1-1 0,-1 1 0,0-1 0,0 0 0,-1 1 0,3-6 0,9-15-5926</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0.827"/>
    </inkml:context>
    <inkml:brush xml:id="br0">
      <inkml:brushProperty name="width" value="0.025" units="cm"/>
      <inkml:brushProperty name="height" value="0.025" units="cm"/>
    </inkml:brush>
  </inkml:definitions>
  <inkml:trace contextRef="#ctx0" brushRef="#br0">214 1 4837,'0'0'16783,"-44"65"-14284,23-29-129,-5 6-160,2 6-448,-1 3-513,1 2-640,3-2-385,5-6-192,9-8 32,2-7-128,5-16-801,2-9-961,13-5-1505,4-14-2338,1-6-4805</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1.263"/>
    </inkml:context>
    <inkml:brush xml:id="br0">
      <inkml:brushProperty name="width" value="0.025" units="cm"/>
      <inkml:brushProperty name="height" value="0.025" units="cm"/>
    </inkml:brush>
  </inkml:definitions>
  <inkml:trace contextRef="#ctx0" brushRef="#br0">1 1 3587,'0'0'21253,"9"6"-19476,4 1-1348,0-1 0,0-1 0,1 0 0,0-1-1,0 0 1,0-1 0,1-1 0,26 2 0,494-27 1586,-88 0-1884,-472 33-2875,-4-10-5194,15-4-678</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1.998"/>
    </inkml:context>
    <inkml:brush xml:id="br0">
      <inkml:brushProperty name="width" value="0.025" units="cm"/>
      <inkml:brushProperty name="height" value="0.025" units="cm"/>
    </inkml:brush>
  </inkml:definitions>
  <inkml:trace contextRef="#ctx0" brushRef="#br0">331 314 13549,'0'0'9572,"-8"-7"-7528,3 3-1843,0 0 0,0 0 0,0 1 0,0 0 0,0 0 0,-1 0 0,0 1-1,1-1 1,-1 1 0,0 1 0,0-1 0,0 1 0,0 0 0,0 0 0,0 1 0,-1 0 0,1 0 0,0 0 0,0 1-1,0 0 1,-7 2 0,2 0-26,1 1 1,-1 1-1,1-1 0,0 2 0,0 0 0,0 0 0,1 0 0,0 1 0,-14 14 0,19-16-99,-1-1-1,1 1 0,0 0 1,0 0-1,1 0 0,0 0 0,-1 1 1,2-1-1,-1 1 0,1 0 1,0 0-1,0 0 0,0 0 1,1 0-1,0 0 0,0 1 0,1-1 1,0 12-1,1-15-75,0-1 0,0 1 0,0-1 0,0 1 0,1-1 0,-1 0 0,1 0 0,-1 0 0,1 0 0,0 0 0,0 0 0,0 0 0,0 0 0,0-1 0,0 1 0,0-1 0,1 0 0,-1 1 0,0-1 0,1 0 0,-1 0 0,1-1 0,0 1 0,-1 0 0,1-1 0,-1 0 0,1 1 0,0-1 0,3-1 0,6 2 0,1-1 0,0 0 0,-1-1 0,25-5 0,-22 2 0,0-1 0,-1-1 0,1 0 0,-1-1 0,-1 0 0,1-1 0,-1-1 0,-1 0 0,1-1 0,-2 0 0,1 0 0,-1-2 0,14-18 0,-16 18 0,-1 1 0,-1-1 0,1-1 0,-2 0 0,0 0 0,0 0 0,-2 0 0,1-1 0,-2 0 0,0 0 0,0 0 0,-1 0 0,-1 0 0,-1-28 0,-1 36 0,0 0 0,0 0 0,0 0 0,-1 0 0,1 0 0,-1 1 0,-1-1 0,1 1 0,-1 0 0,0-1 0,0 1 0,-1 1 0,1-1 0,-1 0 0,-9-7 0,7 7 0,-1 0 0,0 0 0,0 1 0,0 0 0,-1 1 0,1 0 0,-1 0 0,0 0 0,0 1 0,-14-2 0,8 2 0,0 1 0,0 1 0,0 0 0,0 0 0,0 2 0,0 0 0,0 0 0,0 1 0,1 1 0,-1 0 0,1 1 0,0 1 0,-15 8 0,17-6-60,0 0-1,0 0 1,1 1 0,0 1 0,-14 17-1,21-23-14,1-1-1,-1 1 1,1 0-1,0 0 1,0 1-1,0-1 1,0 0-1,1 1 0,-1 5 1,1-8 8,1 0 0,0 0 0,0 1 0,0-1 0,0 0 0,1 0 0,-1 0 0,0 0 0,1 0-1,0 1 1,-1-1 0,1 0 0,0 0 0,0 0 0,0-1 0,1 1 0,-1 0 0,0 0 0,1-1 0,1 3 0,21 9-4962,8-6-1927</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2.820"/>
    </inkml:context>
    <inkml:brush xml:id="br0">
      <inkml:brushProperty name="width" value="0.025" units="cm"/>
      <inkml:brushProperty name="height" value="0.025" units="cm"/>
    </inkml:brush>
  </inkml:definitions>
  <inkml:trace contextRef="#ctx0" brushRef="#br0">212 1 11211,'0'0'17691,"-2"8"-15999,-5 23-1376,-2-2-1,-1 1 0,-26 51 1,-57 87 509,56-105-739,35-59-86,0-1 0,0 0 0,0 1 0,0-1 0,1 1 0,-1 0 0,1-1 0,0 1 0,0 0 0,1 0 0,-1 6 0,1-9 0,1 0 0,0 1 0,-1-1 0,1 0 0,0 0 0,0 0 0,-1 0 0,1 0 0,0 0 0,0 0 0,0 0 0,0 0 0,0 0 0,1 0 0,-1-1 0,0 1 0,0 0 0,0-1 0,1 1 0,-1-1 0,0 0 0,1 1 0,-1-1 0,0 0 0,1 0 0,-1 0 0,0 0 0,1 0 0,-1 0 0,0 0 0,1 0 0,1-1 0,26-1-230,0-1 0,-1-2 0,0-1 0,0-1 0,31-12 0,-31 9-876,0 2 1,1 0 0,0 2-1,0 1 1,35-1-1</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8.404"/>
    </inkml:context>
    <inkml:brush xml:id="br0">
      <inkml:brushProperty name="width" value="0.025" units="cm"/>
      <inkml:brushProperty name="height" value="0.025" units="cm"/>
    </inkml:brush>
  </inkml:definitions>
  <inkml:trace contextRef="#ctx0" brushRef="#br0">36 94 6406,'0'0'8675,"-8"-3"-6849,-2 0-2207,-8-4 4100,48 4 699,26 0-2634,64-11 0,-64 7-1107,65-2 0,132 14 157,75 0-707,296-10 1427,-604 4-1535,39 0 54,0 1 1,68 11 0,-118-10-46,0 0 1,0 0-1,0 0 1,0-1-1,0-1 1,0 0-1,0 0 1,0 0-1,0-1 1,0-1-1,-1 1 1,1-1-1,-1-1 1,15-8-1,-22 12-28,0-1 0,1 0-1,-1 1 1,0-1 0,0 1 0,1 0 0,-1-1 0,0 1-1,1 0 1,-1 0 0,0 0 0,1 0 0,-1 0 0,0 0-1,1 0 1,-1 0 0,0 0 0,1 1 0,-1-1 0,0 0-1,0 1 1,1-1 0,-1 1 0,0 0 0,2 1 0,7 3-167,-10-5 58,1-1 0,-1 1 0,0 0 0,1 0 0,-1 0 0,0 0-1,0-1 1,1 1 0,-1 0 0,0 0 0,0 0 0,1-1 0,-1 1 0,0 0 0,0 0 0,0-1-1,1 1 1,-1 0 0,0 0 0,0-1 0,0 1 0,0 0 0,0-1 0,0 1 0,0 0 0,0-1-1,0 1 1,0 0 0,0-1 0,0 1 0,0 0 0,0-1 0,0 1 0,0 0 0,0-1-1,0 1 1,0 0 0,0 0 0,0-1 0,-1 1 0,1-3-1151,0-22-6737</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4.913"/>
    </inkml:context>
    <inkml:brush xml:id="br0">
      <inkml:brushProperty name="width" value="0.025" units="cm"/>
      <inkml:brushProperty name="height" value="0.025" units="cm"/>
    </inkml:brush>
  </inkml:definitions>
  <inkml:trace contextRef="#ctx0" brushRef="#br0">272 10 7655,'0'0'15359,"-11"-3"-14222,5 2-949,4 0-121,0 0 1,0 0-1,0 1 1,0-1-1,-1 1 0,1-1 1,0 1-1,0 0 0,0 0 1,-1 0-1,1 0 0,0 0 1,0 1-1,0-1 0,-1 0 1,1 1-1,0 0 0,0 0 1,0-1-1,0 1 1,0 0-1,0 1 0,0-1 1,0 0-1,1 0 0,-1 1 1,0-1-1,1 1 0,-1 0 1,1-1-1,-3 5 0,-2 7 143,1 1-1,0 0 0,1 1 1,0-1-1,1 1 0,1 0 1,0-1-1,1 1 0,1 0 1,0 0-1,1 0 0,1 0 1,0 0-1,6 19 0,7 16 452,2-1-1,42 82 0,-43-98-303,-14-28-314,0 1 1,0-1 0,-1 0 0,1 0 0,-1 1 0,0-1 0,0 0 0,-1 12 0,0-17-45,-1 1 1,1 0-1,-1-1 1,1 1-1,-1-1 1,1 1-1,-1-1 1,0 1-1,1-1 1,-1 0-1,0 1 1,1-1-1,-1 0 1,0 1-1,0-1 1,1 0-1,-1 0 1,0 0-1,0 0 1,0 1-1,1-1 1,-1 0 0,0 0-1,0-1 1,1 1-1,-1 0 1,0 0-1,0 0 1,1 0-1,-1-1 1,0 1-1,0 0 1,1-1-1,-1 1 1,0-1-1,0 0 1,-32-12-1077,11-3-680,0 0-1,2-2 0,-35-37 1,-47-68-891,97 115 2787,4 8-88,1 0 1,0-1-1,-1 1 0,1 0 1,0 0-1,0-1 1,0 1-1,-1 0 1,1-1-1,0 1 1,0 0-1,0-1 1,0 1-1,-1 0 1,1-1-1,0 1 1,0-1-1,0 1 1,0 0-1,0-1 1,0 1-1,0 0 1,0-1-1,0 1 0,0-1 1,0 1-1,1 0 1,-1-1-1,0 1 1,0 0-1,0-1 1,0 1-1,1 0 1,-1-1-1,0 1 1,1-1-1,16-5 1235,40 5 315,-35 1-803,22-2-512,-2 0 145,49-8 1,-77 8-2035,0-2 0,0 0 0,-1 0 0,16-8 1,7-8-9887</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6.201"/>
    </inkml:context>
    <inkml:brush xml:id="br0">
      <inkml:brushProperty name="width" value="0.025" units="cm"/>
      <inkml:brushProperty name="height" value="0.025" units="cm"/>
    </inkml:brush>
  </inkml:definitions>
  <inkml:trace contextRef="#ctx0" brushRef="#br0">71 1 14830,'-24'59'11705,"13"-27"-10670,2-1 0,1 1 0,1 1 0,-4 52 0,11-81-1016,0 0 0,0 0 0,1 0 0,-1 0 0,1 0 0,0 0 0,0 0 0,0 0 0,1 0 0,0 0 0,-1-1 0,1 1-1,0-1 1,1 1 0,-1-1 0,0 0 0,1 0 0,0 0 0,0 0 0,0 0 0,0-1 0,0 1 0,1-1 0,-1 0 0,1 0 0,6 3 0,-1-2-628,0 0-1,0 0 1,0-1 0,13 2 0,38 0-8436,-17-4-4360</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6.590"/>
    </inkml:context>
    <inkml:brush xml:id="br0">
      <inkml:brushProperty name="width" value="0.025" units="cm"/>
      <inkml:brushProperty name="height" value="0.025" units="cm"/>
    </inkml:brush>
  </inkml:definitions>
  <inkml:trace contextRef="#ctx0" brushRef="#br0">46 0 16239,'0'0'11788,"-2"10"-10139,-12 40-566,-10 32 282,22-75-1284,1 1-1,0-1 0,0 1 1,0 0-1,1 0 0,0-1 1,3 16-1,-2-21-80,0 0 0,0 0 0,0-1 0,0 1 0,0 0 0,1-1 0,-1 1 0,1-1 0,-1 1 0,1-1 0,0 0 0,-1 1 0,1-1 0,0 0 0,0 0 0,0 0 0,0-1 0,0 1 0,0 0 0,0-1 0,0 1 0,0-1 0,0 0 0,3 0 0,57 3 0,-51-3 0,0 0-182,25-1-3086,-32 1 2565,0-1-1,-1 0 0,1 0 0,0 0 1,-1 0-1,0 0 0,1-1 0,-1 1 0,0-1 1,1 0-1,-1 0 0,5-5 0,11-11-10335</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6.917"/>
    </inkml:context>
    <inkml:brush xml:id="br0">
      <inkml:brushProperty name="width" value="0.025" units="cm"/>
      <inkml:brushProperty name="height" value="0.025" units="cm"/>
    </inkml:brush>
  </inkml:definitions>
  <inkml:trace contextRef="#ctx0" brushRef="#br0">7 0 20788,'0'0'8381,"9"6"-8242,8 5-67,4 1-52,-1 1 0,-1 1 0,0 1-1,33 34 1,-49-46-1,0 1 1,0-1-1,0 1 1,0 0-1,0 0 0,-1 0 1,0 1-1,0-1 1,0 1-1,0-1 0,-1 1 1,0-1-1,0 1 1,0 0-1,0 0 0,-1 0 1,0-1-1,0 1 1,0 0-1,0 0 0,-1 0 1,0-1-1,0 1 1,0 0-1,-1-1 0,1 1 1,-1-1-1,0 1 1,-1-1-1,1 0 0,-1 0 1,-4 6-1,-3 3 18,-1-1-1,0 0 0,0 0 1,-1-1-1,-1-1 1,0 0-1,0-1 0,-1 0 1,0-1-1,-25 11 1,38-19-139,1 0 1,0 0 0,0 0 0,0 0 0,0 1 0,-1-1 0,1 0 0,0 0-1,0 0 1,0 0 0,-1 0 0,1 0 0,0 0 0,0 0 0,-1 0-1,1 0 1,0 0 0,0 0 0,0 0 0,-1 0 0,1 0 0,0 0 0,0 0-1,-1 0 1,1 0 0,0 0 0,0 0 0,0 0 0,-1 0 0,1 0 0,0 0-1,0-1 1,0 1 0,-1 0 0,1 0 0,0 0 0,0 0 0,0-1 0,0 1-1,-1 0 1,1 0 0,0 0 0,0 0 0,0-1 0,0 1 0,0 0 0,0 0-1,0-1 1,0 1 0,4-12-5562,13-8-3727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5.895"/>
    </inkml:context>
    <inkml:brush xml:id="br0">
      <inkml:brushProperty name="width" value="0.025" units="cm"/>
      <inkml:brushProperty name="height" value="0.025" units="cm"/>
    </inkml:brush>
  </inkml:definitions>
  <inkml:trace contextRef="#ctx0" brushRef="#br0">0 1 4612,'1'1'17743,"1"5"-9681,1 0-5849,5 16-5809,-5-15 5733,9 20-1877,23 42-1,-30-61-239,0 0 0,1-1-1,-1 1 1,1-1-1,1 0 1,0-1-1,-1 1 1,2-1 0,9 6-1,-16-11-153,1 0 1,-1-1-1,1 1 0,-1-1 1,0 1-1,1-1 0,-1 1 0,1-1 1,-1 0-1,1 0 0,-1 0 0,1 0 1,2 0-1,-2-1-343,-1 1-1,0 0 1,0-1 0,1 1 0,-1-1-1,0 0 1,0 1 0,0-1 0,0 0-1,1 0 1,-1 0 0,0 1-1,0-1 1,-1 0 0,1 0 0,0-1-1,0 1 1,0 0 0,-1 0-1,1 0 1,-1 0 0,2-3 0,2-12-6068</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7.277"/>
    </inkml:context>
    <inkml:brush xml:id="br0">
      <inkml:brushProperty name="width" value="0.025" units="cm"/>
      <inkml:brushProperty name="height" value="0.025" units="cm"/>
    </inkml:brush>
  </inkml:definitions>
  <inkml:trace contextRef="#ctx0" brushRef="#br0">0 1 17457,'0'0'12011,"50"44"-11338,-23-40-417,6-3-128,3-1 0,-2 0-801,-6 0-127,0 0-1923,-15-5-1153,-9 3-736</inkml:trace>
  <inkml:trace contextRef="#ctx0" brushRef="#br0" timeOffset="1">15 118 8520,'0'0'16432,"57"9"-14030,-17-14-1217,7-1-961,-4-1-192,-4 5-865,-6 2-2306,-7 0-1729,-8 0-2819</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8.165"/>
    </inkml:context>
    <inkml:brush xml:id="br0">
      <inkml:brushProperty name="width" value="0.025" units="cm"/>
      <inkml:brushProperty name="height" value="0.025" units="cm"/>
    </inkml:brush>
  </inkml:definitions>
  <inkml:trace contextRef="#ctx0" brushRef="#br0">14 1 3107,'0'0'19699,"-1"9"-17762,-3 17-840,1-14-839,1 0-1,0 0 0,1 1 0,0-1 1,1 0-1,1 0 0,1 14 0,-1-25-227,1 1-1,-1 0 0,1-1 1,-1 1-1,1-1 0,0 0 1,-1 1-1,1-1 0,0 0 0,0 0 1,0 0-1,0 0 0,0-1 1,0 1-1,0 0 0,0-1 1,0 1-1,0-1 0,0 0 1,0 0-1,0 0 0,1 0 0,-1 0 1,0 0-1,0 0 0,3-2 1,2 2 23,1-1 0,0 0 0,-1-1 1,0 0-1,1 0 0,8-4 0,-13 4-207,1-1-1,-1 1 1,0 0 0,1-1-1,-1 0 1,0 1 0,0-1-1,-1 0 1,1-1-1,-1 1 1,3-4 0,-3 3-703,0 0 0,-1 0 0,1 0 0,-1-1-1,0 1 1,0 0 0,-1-1 0,1 1 0,-1-1 0,0-4 0,-1-20-8341</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8.492"/>
    </inkml:context>
    <inkml:brush xml:id="br0">
      <inkml:brushProperty name="width" value="0.025" units="cm"/>
      <inkml:brushProperty name="height" value="0.025" units="cm"/>
    </inkml:brush>
  </inkml:definitions>
  <inkml:trace contextRef="#ctx0" brushRef="#br0">1 0 16624,'0'0'8936,"58"13"-9640,-35-12-2467,2-1-2563,-1-1-6950</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8.848"/>
    </inkml:context>
    <inkml:brush xml:id="br0">
      <inkml:brushProperty name="width" value="0.025" units="cm"/>
      <inkml:brushProperty name="height" value="0.025" units="cm"/>
    </inkml:brush>
  </inkml:definitions>
  <inkml:trace contextRef="#ctx0" brushRef="#br0">19 1 10282,'0'0'7660,"0"9"-5033,-8 87 3055,-2 31-2323,10-115-3293,0-1 0,1 1 0,0-1 0,1 1 0,1-1 0,0 1 0,0-1 1,7 14-1,-10-23-38,1 0 0,-1 0 1,1 0-1,0 0 0,0 0 1,0 0-1,0 0 1,1-1-1,-1 1 0,0 0 1,1-1-1,-1 1 0,1-1 1,-1 1-1,1-1 1,0 0-1,0 0 0,0 0 1,-1 0-1,1 0 0,0 0 1,0 0-1,0-1 1,0 1-1,1-1 0,-1 1 1,0-1-1,0 0 0,0 0 1,0 0-1,0 0 1,0 0-1,1 0 0,-1-1 1,0 1-1,0-1 0,0 1 1,0-1-1,0 0 1,0 0-1,0 0 0,0 0 1,-1 0-1,1 0 0,3-3 1,5-5 180,0 0 1,0 0-1,-1-1 1,0-1-1,13-19 1,2-7-210,-2-1 0,-1-2 0,15-41 0,-33 76-1252,-2 8-1938,-1 9-5607,-2-6-1474</inkml:trace>
  <inkml:trace contextRef="#ctx0" brushRef="#br0" timeOffset="1.16">195 298 17777,'0'0'5957,"0"49"-3394,7-36-161,6 1-1377,5-1-801,2-2-96,1-2-1633,0-4-3652,2-1-3939</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9.548"/>
    </inkml:context>
    <inkml:brush xml:id="br0">
      <inkml:brushProperty name="width" value="0.025" units="cm"/>
      <inkml:brushProperty name="height" value="0.025" units="cm"/>
    </inkml:brush>
  </inkml:definitions>
  <inkml:trace contextRef="#ctx0" brushRef="#br0">0 1 16688,'0'0'7943,"7"49"-6245,-7-17-705,0-1-609,0 1-288,3-5-32,5-6-288,1-5-993,-3-8-897,1-4-1153</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9.890"/>
    </inkml:context>
    <inkml:brush xml:id="br0">
      <inkml:brushProperty name="width" value="0.025" units="cm"/>
      <inkml:brushProperty name="height" value="0.025" units="cm"/>
    </inkml:brush>
  </inkml:definitions>
  <inkml:trace contextRef="#ctx0" brushRef="#br0">0 27 20371,'0'0'7303,"70"-1"-6374,-34 1-673,4-2-192,-1 1-32,2 0-1217,-7-3-1794,-2-2-2370,-8-5-5829</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0.217"/>
    </inkml:context>
    <inkml:brush xml:id="br0">
      <inkml:brushProperty name="width" value="0.025" units="cm"/>
      <inkml:brushProperty name="height" value="0.025" units="cm"/>
    </inkml:brush>
  </inkml:definitions>
  <inkml:trace contextRef="#ctx0" brushRef="#br0">6 25 19026,'0'0'3406,"-1"10"-1692,0 5-818,-3 56 2170,4-68-2980,0 1 1,0 0 0,1 0-1,-1 0 1,1 0 0,0 0-1,0 0 1,0-1 0,1 1-1,-1 0 1,1-1 0,0 1 0,0-1-1,0 0 1,3 4 0,-4-6-44,0 0 0,1 0 1,-1-1-1,1 1 1,-1 0-1,1-1 1,-1 1-1,1 0 1,-1-1-1,1 0 0,0 1 1,-1-1-1,1 0 1,-1 0-1,1 0 1,0 0-1,-1 0 1,1 0-1,0-1 0,-1 1 1,1-1-1,-1 1 1,1-1-1,-1 1 1,1-1-1,-1 0 1,1 1-1,-1-1 0,1 0 1,-1 0-1,0 0 1,0 0-1,0-1 1,2 0-1,5-6 373,0-1 1,0 0-1,10-16 0,-12 16-329,36-55-87,-44 92 0,0-19 0,-1-1 0,1 1 0,0-1 0,0 0 0,1 1 0,0 0 0,1-1 0,0 1 0,2 13 0,-2-21 0,1 0 0,-1-1 0,1 1 0,-1 0 0,1 0 0,-1-1 0,1 1 0,0 0 0,0-1 0,-1 1 0,1-1 0,0 1 0,0-1 0,0 1 0,-1-1 0,1 0 0,0 1 0,0-1 0,0 0 0,0 1 0,0-1 0,0 0 0,0 0 0,0 0 0,0 0 0,0 0 0,-1 0 0,1 0 0,0-1 0,0 1 0,0 0 0,0 0 0,0-1 0,0 1 0,0 0 0,-1-1 0,1 1 0,0-1 0,0 1 0,0-1 0,0-1 0,35-23 0,-26 15 0,-1-1 0,0-1 0,-1 1 0,0-1 0,-1-1 0,0 1 0,-1-1 0,-1 0 0,0-1 0,5-19 0,-10 27-913</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0.560"/>
    </inkml:context>
    <inkml:brush xml:id="br0">
      <inkml:brushProperty name="width" value="0.025" units="cm"/>
      <inkml:brushProperty name="height" value="0.025" units="cm"/>
    </inkml:brush>
  </inkml:definitions>
  <inkml:trace contextRef="#ctx0" brushRef="#br0">97 1 7399,'0'0'20403,"-2"11"-17707,-9 31-1786,-24 61 1,-10 32-463,44-134-448,1 0 0,0 0 0,-1-1 0,1 1 0,0 0 0,0 0 0,-1 0 0,1 0 0,0-1 0,0 1 0,0 0 0,0 0 0,0 0 0,0 0 0,0 0 0,0 0 0,0-1 0,1 1 0,-1 0 0,0 0 0,1 0 0,-1 0 0,0-1 0,1 1 0,-1 0 0,1 0 0,-1-1 0,1 1 0,-1 0 0,1-1 0,0 1 0,-1-1 0,2 2 0,32-2 0,-32-1 0,105-17 0,24-3 0,-97 18 17,49-5-2601,-28-1-4405,1-5-15037</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7.966"/>
    </inkml:context>
    <inkml:brush xml:id="br0">
      <inkml:brushProperty name="width" value="0.025" units="cm"/>
      <inkml:brushProperty name="height" value="0.025" units="cm"/>
    </inkml:brush>
  </inkml:definitions>
  <inkml:trace contextRef="#ctx0" brushRef="#br0">107 105 4933,'0'0'10084,"5"-8"-6849,-3 5-2972,24-43 3944,-25 41-3176,1 0 1,0 1-1,-1-1 1,0 0 0,0 0-1,0-8 1,-1 13-984,0-1 0,-1 1 0,1 0 1,0 0-1,0-1 0,0 1 0,0 0 0,0-1 0,-1 1 0,1 0 1,0 0-1,0-1 0,-1 1 0,1 0 0,0 0 0,0 0 0,-1-1 0,1 1 1,0 0-1,0 0 0,-1 0 0,1 0 0,0 0 0,-1-1 0,1 1 1,0 0-1,-1 0 0,1 0 0,0 0 0,-1 0 0,1 0 0,0 0 1,-1 0-1,1 0 0,0 0 0,-1 0 0,1 1 0,0-1 0,0 0 0,-1 0 1,1 0-1,0 0 0,-1 0 0,1 1 0,0-1 0,0 0 0,-1 0 1,1 0-1,0 1 0,0-1 0,-1 0 0,1 0 0,0 1 0,-17 11 17,8-2-54,1 1 0,0 0 0,1 0 0,0 1-1,0 0 1,1 0 0,1 1 0,0-1 0,1 1 0,-4 19 0,4-7-3,0-1 0,2 1 0,0 0 0,5 45 0,-2-60 1,2 0 1,-1 0-1,1 0 0,1 0 0,8 17 1,-8-19-45,0 0 0,-1 0 0,0 0 0,0 1 0,-1-1 0,0 1 0,2 15 0,-5-24-71,1 1 0,0-1 0,0 0 0,0 1-1,0-1 1,-1 0 0,1 1 0,0-1 0,0 0 0,0 0 0,-1 1 0,1-1 0,0 0 0,-1 0 0,1 0 0,0 1 0,0-1 0,-1 0 0,1 0 0,0 0-1,-1 0 1,1 0 0,0 0 0,-1 0 0,1 1 0,-1-1 0,1 0 0,0 0 0,-1 0 0,1 0 0,0-1 0,-1 1 0,1 0 0,0 0 0,-1 0 0,1 0-1,0 0 1,-1 0 0,1 0 0,0-1 0,-1 1 0,1 0 0,0 0 0,0 0 0,-1-1 0,1 1 0,-19-10-4155,-5-11-1670,-3-8-1602</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8.304"/>
    </inkml:context>
    <inkml:brush xml:id="br0">
      <inkml:brushProperty name="width" value="0.025" units="cm"/>
      <inkml:brushProperty name="height" value="0.025" units="cm"/>
    </inkml:brush>
  </inkml:definitions>
  <inkml:trace contextRef="#ctx0" brushRef="#br0">0 465 10154,'0'0'15759,"67"-37"-13742,-34 34-928,5 2-704,-1 0-321,-4-2-96,1-4-1890,-6-5-2883,-4-7-4323</inkml:trace>
  <inkml:trace contextRef="#ctx0" brushRef="#br0" timeOffset="1">428 1 12172,'0'0'15310,"-6"58"-13869,3-26-704,0 4-417,3-4-224,0-2-31,0-8-130,6-7-1600,6-12-2691,3-3-5221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6.238"/>
    </inkml:context>
    <inkml:brush xml:id="br0">
      <inkml:brushProperty name="width" value="0.025" units="cm"/>
      <inkml:brushProperty name="height" value="0.025" units="cm"/>
    </inkml:brush>
  </inkml:definitions>
  <inkml:trace contextRef="#ctx0" brushRef="#br0">209 0 7847,'0'0'13026,"-2"8"-11120,-21 54 1824,-47 89 1,43-99-3257,3 1 0,2 2 1,-18 65-1,42-160-10937,2 19 4900</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8.724"/>
    </inkml:context>
    <inkml:brush xml:id="br0">
      <inkml:brushProperty name="width" value="0.025" units="cm"/>
      <inkml:brushProperty name="height" value="0.025" units="cm"/>
    </inkml:brush>
  </inkml:definitions>
  <inkml:trace contextRef="#ctx0" brushRef="#br0">136 0 5830,'0'0'21497,"-5"10"-20755,-30 55 194,-29 60 540,58-112-1315,1 1 0,0 0 0,1 1 0,0-1 0,1 1 0,1 0 0,-1 15 0,3-28-166,0 1 0,1-1 1,-1 1-1,1-1 0,-1 1 0,1-1 1,0 1-1,0-1 0,0 0 0,0 1 1,0-1-1,1 0 0,-1 0 1,1 0-1,-1 0 0,1 0 0,0 0 1,0 0-1,0-1 0,0 1 1,0-1-1,0 1 0,0-1 0,1 0 1,-1 0-1,0 0 0,1 0 0,-1 0 1,1 0-1,-1-1 0,1 1 1,3-1-1,43 3-2615,-4-10-3861,-10-7-1297</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9.096"/>
    </inkml:context>
    <inkml:brush xml:id="br0">
      <inkml:brushProperty name="width" value="0.025" units="cm"/>
      <inkml:brushProperty name="height" value="0.025" units="cm"/>
    </inkml:brush>
  </inkml:definitions>
  <inkml:trace contextRef="#ctx0" brushRef="#br0">96 0 13965,'0'0'11419,"-6"12"-9593,-14 31-437,2 1 0,2 1 1,-19 85-1,35-129-1395,0 0-1,0 1 1,0-1 0,0 0 0,0 0-1,0 0 1,0 0 0,1 0-1,-1 1 1,0-1 0,1 0 0,-1 0-1,1 0 1,-1 0 0,1 0 0,-1 0-1,1 0 1,0 0 0,0 0-1,-1 0 1,1-1 0,0 1 0,0 0-1,1 0 1,1 1-41,1 0 1,-1 0-1,0-1 0,1 0 1,-1 0-1,1 0 1,0 0-1,4 0 0,13 1-393,1-1-1,26-2 0,-23 0-121,12-2-4033,-13-1-2010,-4 0-2027</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9.436"/>
    </inkml:context>
    <inkml:brush xml:id="br0">
      <inkml:brushProperty name="width" value="0.025" units="cm"/>
      <inkml:brushProperty name="height" value="0.025" units="cm"/>
    </inkml:brush>
  </inkml:definitions>
  <inkml:trace contextRef="#ctx0" brushRef="#br0">34 1 19474,'0'0'9001,"5"10"-7827,27 46-28,-22-42-1055,0 1-1,-1 1 0,-1 0 1,-1 0-1,0 0 0,-1 1 0,8 31 1,-14-35-50,0-1 1,0 1-1,-1-1 1,-1 1-1,0-1 1,-1 1 0,0-1-1,-8 17 1,9-22-240,-2 0 1,1 0 0,-1 0 0,0 0 0,0-1 0,-1 1-1,0-1 1,0 0 0,0-1 0,-1 1 0,0-1 0,0 0-1,0-1 1,-14 8 0,1-6-4869,3-5-3780</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9.791"/>
    </inkml:context>
    <inkml:brush xml:id="br0">
      <inkml:brushProperty name="width" value="0.025" units="cm"/>
      <inkml:brushProperty name="height" value="0.025" units="cm"/>
    </inkml:brush>
  </inkml:definitions>
  <inkml:trace contextRef="#ctx0" brushRef="#br0">1 0 17777,'0'0'10634,"81"4"-10314,-44-4-256,3 0-1153,-4 0-2306,-10 0-2114,-6 0-2339</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30.137"/>
    </inkml:context>
    <inkml:brush xml:id="br0">
      <inkml:brushProperty name="width" value="0.025" units="cm"/>
      <inkml:brushProperty name="height" value="0.025" units="cm"/>
    </inkml:brush>
  </inkml:definitions>
  <inkml:trace contextRef="#ctx0" brushRef="#br0">0 44 16976,'0'0'12492,"81"10"-11980,-34-19-351,4 1-226,-2-3-2497,-2-1-4581,4-2-11947</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35.872"/>
    </inkml:context>
    <inkml:brush xml:id="br0">
      <inkml:brushProperty name="width" value="0.025" units="cm"/>
      <inkml:brushProperty name="height" value="0.025" units="cm"/>
    </inkml:brush>
  </inkml:definitions>
  <inkml:trace contextRef="#ctx0" brushRef="#br0">0 48 5830,'0'0'25741,"2"13"-25271,0 7-353,0 11 5,1 1 0,2-1-1,2 0 1,14 45 0,-20-74-122,-1-1 0,1 0 0,0 0 0,-1 1 0,1-1 0,0 0 0,0 0 0,-1 0 0,1 0 0,0 0 0,0 0 0,0 0 0,1 0 0,-1 0 0,0-1 0,0 1 0,0 0 0,1-1 0,-1 1 0,0-1 0,0 1 0,1-1 0,-1 0 0,1 1 0,-1-1 0,0 0 0,1 0 0,-1 0 0,0 0 0,1 0 0,-1 0 0,1-1 0,-1 1 0,0 0 0,1-1 0,-1 1 0,0-1 0,0 1 0,1-1 0,-1 1 0,0-1 0,0 0 0,0 0 0,0 0 0,0 0 0,0 0 0,2-1 0,7-7 0,0-1 0,-1 0 0,15-19 0,-18 22 0,96-139 0,-102 145 0,1 1 0,-1-1 0,0 0 0,1 1 0,-1-1 0,1 0 0,-1 1 0,1-1 0,-1 1 0,1-1 0,0 1 0,-1 0 0,1-1 0,-1 1 0,1-1 0,0 1 0,-1 0 0,1 0 0,0-1 0,0 1 0,1 0 0,4 11 0,-7 37 0,0-33 0,-1 33 0,1-30 0,0 0 0,3 35 0,-2-52 0,0-1 0,1 1 0,-1 0 0,0-1 0,0 1 0,0 0 0,0-1 0,1 1 0,-1 0 0,0-1 0,0 1 0,1-1 0,-1 1 0,1 0 0,-1-1 0,0 1 0,1-1 0,-1 1 0,1-1 0,-1 0 0,1 1 0,-1-1 0,1 1 0,0-1 0,-1 0 0,1 1 0,0-1 0,-1 0 0,1 0 0,0 1 0,22-8 0,18-25 0,-24 14 0,-1 0 0,0-2 0,-2 0 0,0-1 0,-2 0 0,0-1 0,14-37 0,-23 37-230,-2 10-3811,3-13-10650</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2.795"/>
    </inkml:context>
    <inkml:brush xml:id="br0">
      <inkml:brushProperty name="width" value="0.025" units="cm"/>
      <inkml:brushProperty name="height" value="0.025" units="cm"/>
    </inkml:brush>
  </inkml:definitions>
  <inkml:trace contextRef="#ctx0" brushRef="#br0">129 152 7111,'10'-11'6865,"-1"2"-5586,44-49 2272,-49 53-2846,0 1 0,-1-1 1,0 0-1,0 0 0,0 0 0,0-1 0,-1 1 1,0 0-1,0-1 0,0 0 0,1-11 0,-14 26 577,1 5-1134,0 1 0,2-1 0,0 1 0,0 1 1,2-1-1,0 1 0,0 0 0,-3 21 0,2 0 424,1 0-1,-2 63 1,6-52-338,3 0 0,2 0-1,2 0 1,18 76 0,-21-96-862,-2-27 585,0-1 0,0 0-1,-1 0 1,1 0 0,0 1-1,-1-1 1,1 0 0,0 0-1,-1 0 1,1 0 0,0 0-1,-1 0 1,1 0 0,-1 0-1,1 0 1,0 0-1,-1 0 1,1 0 0,0 0-1,-1 0 1,1 0 0,-1 0-1,1 0 1,0 0 0,-1 0-1,1 0 1,0-1 0,-1 1-1,1 0 1,0 0 0,0 0-1,-1-1 1,1 1-1,0 0 1,-1 0 0,1-1-1,-40-40-4421,31 31 3165,-60-69-9868,35 36 3428</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3.138"/>
    </inkml:context>
    <inkml:brush xml:id="br0">
      <inkml:brushProperty name="width" value="0.025" units="cm"/>
      <inkml:brushProperty name="height" value="0.025" units="cm"/>
    </inkml:brush>
  </inkml:definitions>
  <inkml:trace contextRef="#ctx0" brushRef="#br0">1 452 3587,'0'0'19283,"71"-41"-18002,-32 36-673,-1 0-415,6 0-129,-4-7-1281,2-2-2723,-6-4-4068</inkml:trace>
  <inkml:trace contextRef="#ctx0" brushRef="#br0" timeOffset="1">593 1 18802,'0'0'6566,"-47"72"-4196,26-31-992,2 8-482,3 3-159,9 0-192,6 0-193,1-5-160,1-4-96,14-6-32,0-10-736,3-5-1026,3-11-1633,-1-8-1666,6-3-3619</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3.468"/>
    </inkml:context>
    <inkml:brush xml:id="br0">
      <inkml:brushProperty name="width" value="0.025" units="cm"/>
      <inkml:brushProperty name="height" value="0.025" units="cm"/>
    </inkml:brush>
  </inkml:definitions>
  <inkml:trace contextRef="#ctx0" brushRef="#br0">280 1 18257,'0'0'5702,"-39"49"-3941,12-16 289,-6 6-865,-1 2-896,-4-1-97,6-1-32,5-8 0,6-6-96,6-12 64,7-9-32,4-4-256,3-10-1409,1-16-3460,0-7-3171</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3.827"/>
    </inkml:context>
    <inkml:brush xml:id="br0">
      <inkml:brushProperty name="width" value="0.025" units="cm"/>
      <inkml:brushProperty name="height" value="0.025" units="cm"/>
    </inkml:brush>
  </inkml:definitions>
  <inkml:trace contextRef="#ctx0" brushRef="#br0">0 212 14382,'0'0'6854,"0"59"-4676,5-37 192,14-6-512,5-4-673,7-4-864,5-8-129,-2 0-1698,-1-4-2529,-8-14-3140,-5-6-8296</inkml:trace>
  <inkml:trace contextRef="#ctx0" brushRef="#br0" timeOffset="1">266 1 18930,'0'0'3945,"11"10"-2157,6 6-1206,0 0 0,-1 1 0,-1 1-1,15 22 1,-26-34-504,-1-1 0,1 1-1,-1-1 1,0 1-1,0 0 1,-1 0 0,0 1-1,0-1 1,0 0 0,-1 1-1,0-1 1,0 1 0,-1 0-1,0-1 1,0 1 0,0-1-1,-1 1 1,0 0 0,0-1-1,0 1 1,-1-1 0,0 0-1,-4 7 1,0-3-25,-1 1 0,-1-1-1,0-1 1,0 0 0,-1 0 0,0 0 0,0-1 0,-1-1-1,-14 9 1,17-12-496,1 0 0,-1-1 0,0 0 0,-1 0 0,-9 2 0,-2-4-3646,11-4-1736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6.733"/>
    </inkml:context>
    <inkml:brush xml:id="br0">
      <inkml:brushProperty name="width" value="0.025" units="cm"/>
      <inkml:brushProperty name="height" value="0.025" units="cm"/>
    </inkml:brush>
  </inkml:definitions>
  <inkml:trace contextRef="#ctx0" brushRef="#br0">29 1 15407,'0'0'14637,"0"10"-14039,-1 0-449,-1 1 0,1 0-1,-2-1 1,1 1 0,-2-1 0,-5 15-1,8-23-140,0 0 0,0 0-1,0 0 1,0 0 0,1 0-1,-1 0 1,1 0 0,0 0-1,-1 0 1,1 0 0,0 0-1,0 0 1,0 1 0,1-1-1,-1 0 1,1 3 0,0-3-4,0-1 1,-1 0-1,1 0 1,0 0 0,-1 0-1,1 0 1,0 0-1,0 0 1,0-1-1,0 1 1,0 0-1,0 0 1,0-1-1,0 1 1,1-1 0,-1 1-1,0-1 1,0 1-1,0-1 1,3 1-1,-1-1-240,0 1-1,0-1 1,0 0-1,0 0 1,1-1-1,-1 1 1,0 0-1,0-1 1,4-1-1,-4 1-569,1-1 1,-1 1-1,0-1 0,1 0 1,-1 1-1,0-1 0,0-1 1,4-3-1,11-15-6977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07.544"/>
    </inkml:context>
    <inkml:brush xml:id="br0">
      <inkml:brushProperty name="width" value="0.025" units="cm"/>
      <inkml:brushProperty name="height" value="0.025" units="cm"/>
    </inkml:brush>
  </inkml:definitions>
  <inkml:trace contextRef="#ctx0" brushRef="#br0">159 1 5509,'0'0'20377,"1"10"-19683,-1-2-514,-1 0 0,1 0-1,-1-1 1,0 1 0,-1 0 0,0 0 0,0-1 0,-1 0 0,0 1-1,0-1 1,-1 0 0,-7 10 0,-3 7 239,-1-2-1,-2 0 1,0-1-1,-32 31 1,49-52-435,1 0 0,-1-1-1,0 1 1,0 0 0,0 0 0,0 0 0,0 0 0,0 0 0,0 0 0,0-1 0,0 1 0,0 0 0,0 0 0,0 0 0,0 0 0,0 0-1,0 0 1,0-1 0,0 1 0,0 0 0,0 0 0,0 0 0,0 0 0,0 0 0,0 0 0,0-1 0,-1 1 0,1 0 0,0 0 0,0 0-1,0 0 1,0 0 0,0 0 0,0 0 0,0 0 0,0 0 0,0-1 0,-1 1 0,1 0 0,0 0 0,0 0 0,0 0 0,0 0 0,0 0-1,0 0 1,-1 0 0,1 0 0,0 0 0,0 0 0,0 0 0,0 0 0,0 0 0,0 0 0,-1 0 0,1 0 0,0 0 0,0 0 0,0 0-1,0 0 1,0 0 0,0 0 0,0 0 0,-1 1 0,1-1 0,0 0 0,0 0 0,0 0 0,0 0 0,3-20-1371,10-20-1584,14-13-1013,13-34 1418,-41 99 3263,0-1 0,0 0 1,1 0-1,0 1 0,4 14 0,-1 13 853,-3-34-1254,2 33 675,-3-37-912,1 0-1,0 0 1,0 0 0,0 0-1,0 0 1,0 0 0,0 0-1,1 0 1,-1 0 0,0 0-1,0 0 1,1-1 0,-1 1-1,0 0 1,1 0 0,-1 0-1,1 0 1,-1-1 0,1 1-1,0 0 1,-1-1 0,1 1 0,0 0-1,-1-1 1,1 1 0,0-1-1,0 1 1,-1-1 0,3 1-1,-1-5 15,-1-1 0,1 1 0,0-1 0,-1 0 0,0 1 0,0-1 0,-1 0 1,1-7-1,-1 10-69,3-20-719,-2 0 0,-1-1-1,-4-43 1,-2 52 630,0 18 31,-2 23 123,8-22-46,-1 1 0,1 0 0,1-1 0,-1 1-1,1 0 1,0-1 0,0 1 0,1-1 0,0 1-1,0-1 1,0 1 0,1-1 0,-1 0 0,1 0-1,0-1 1,1 1 0,-1 0 0,1-1-1,0 0 1,0 0 0,0 0 0,1 0 0,-1-1-1,1 0 1,9 5 0,-69-44 281,26 20-456,-64-43 112,139 57-131,102 3-3934,-114-1-705</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4.184"/>
    </inkml:context>
    <inkml:brush xml:id="br0">
      <inkml:brushProperty name="width" value="0.025" units="cm"/>
      <inkml:brushProperty name="height" value="0.025" units="cm"/>
    </inkml:brush>
  </inkml:definitions>
  <inkml:trace contextRef="#ctx0" brushRef="#br0">1 1 20563,'0'0'6374,"54"0"-4324,-27 0-448,2 3-769,7 3-641,7-1-96,-2-1-288,3 2-961,-8-3-1954,-9 1-449,-16-1-640</inkml:trace>
  <inkml:trace contextRef="#ctx0" brushRef="#br0" timeOffset="1">12 113 13549,'0'0'11371,"70"32"-9770,-20-32-1088,8 0-385,-1 0-609,-5-9-3106,-4-5-5061</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4.589"/>
    </inkml:context>
    <inkml:brush xml:id="br0">
      <inkml:brushProperty name="width" value="0.025" units="cm"/>
      <inkml:brushProperty name="height" value="0.025" units="cm"/>
    </inkml:brush>
  </inkml:definitions>
  <inkml:trace contextRef="#ctx0" brushRef="#br0">0 1 20403,'0'0'1965,"11"0"-460,14 0-618,92 2 2438,-100-1-3181,-1 1-1,1 0 0,0 1 0,-1 1 0,17 7 1,-31-11-120,0 1 1,0-1 0,0 1-1,-1 0 1,1 0 0,0 0 0,-1 0-1,1 0 1,0 0 0,-1 0-1,0 0 1,1 1 0,-1-1-1,0 0 1,1 1 0,-1 0 0,0-1-1,0 1 1,0-1 0,0 1-1,-1 0 1,1 0 0,0 3-1,-1-3 50,0 0 0,0 1 0,-1-1 1,1 0-1,-1 1 0,0-1 0,0 0 0,0 0 0,0 0 0,0 0 0,0 0 0,0 0 0,-1 0 0,1 0 0,-1 0 0,-2 2 0,-9 7 416,0 0 1,-1-1-1,-29 17 0,40-25-480,-25 13-10,21-12 0,0 0 0,0 1 0,0 0 0,0 0 0,0 0 0,1 1 0,-12 11 0,18-16 0,0 1 0,0-1 0,0 0 0,0 0 0,0 1 0,0-1 0,-1 0 0,1 0 0,0 1 0,0-1 0,0 0 0,0 0 0,0 1 0,0-1 0,0 0 0,0 0 0,0 1 0,0-1 0,0 0 0,0 1 0,0-1 0,0 0 0,1 0 0,-1 1 0,0-1 0,0 0 0,0 0 0,0 1 0,0-1 0,0 0 0,1 0 0,-1 0 0,0 1 0,0-1 0,0 0 0,1 0 0,-1 1 0,16 5 0,25 1 0,-32-5 0,9 0-50,0 1-153,-1 0-1,0 0 0,25 10 0,-39-12 185,0 0 0,-1 0 0,1 0 0,0 0 0,-1 1 0,1-1 0,-1 1 0,1 0 0,-1-1-1,0 1 1,0 0 0,0 0 0,0 1 0,0-1 0,0 0 0,-1 1 0,1-1 0,-1 1 0,1-1 0,-1 1 0,0 0 0,0-1 0,0 1 0,0 0 0,-1 0-1,1 0 1,-1 5 0,-1-4 57,0 0-1,0 0 0,0 0 1,-1-1-1,1 1 1,-1-1-1,0 1 0,0-1 1,-1 0-1,1 0 0,-1 0 1,1 0-1,-1 0 1,0-1-1,0 1 0,0-1 1,0 1-1,-1-1 0,-6 3 1,-3 2 125,-1 0-1,1-1 1,-29 8 0,26-10-158,1-1 0,-1 0 0,-17 0 0,30-3-7,0 0 0,-1 0 1,1 0-1,0-1 0,0 1 0,0-1 0,-1 0 0,1 0 1,0 0-1,-3-1 0,5 1-1,0 0 0,0 1 1,0-1-1,1 0 0,-1 0 0,0 1 1,0-1-1,1 0 0,-1 0 0,0 0 1,1 0-1,-1 0 0,1 0 0,-1 0 1,1 0-1,0 0 0,-1 0 0,1 0 1,0 0-1,0-1 0,0 1 0,0 0 0,0 0 1,0 0-1,0 0 0,0 0 0,0 0 1,1-2-1,-1 1-249,1 0 0,-1 0 1,1 0-1,0 0 0,0 1 0,0-1 0,0 0 1,0 0-1,0 1 0,1-1 0,-1 1 1,0-1-1,3-1 0,22-15-8488,-20 14 6479,21-11-10839</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4.961"/>
    </inkml:context>
    <inkml:brush xml:id="br0">
      <inkml:brushProperty name="width" value="0.025" units="cm"/>
      <inkml:brushProperty name="height" value="0.025" units="cm"/>
    </inkml:brush>
  </inkml:definitions>
  <inkml:trace contextRef="#ctx0" brushRef="#br0">288 0 3651,'0'0'23772,"-3"9"-21385,-1 0-2141,0-1 0,-1 1 1,0-1-1,-1 0 1,0-1-1,0 1 1,-1-1-1,0 0 1,0-1-1,0 1 1,-17 9-1,4-1-246,-150 112 0,170-127-118,0 0-1,-1 0 1,1 0 0,-1 0-1,1-1 1,0 1 0,-1 0-1,1 0 1,0-1 0,-1 1-1,1 0 1,0-1 0,0 1-1,-1 0 1,1-1 0,0 1-1,0 0 1,-1-1 0,1 1-1,0-1 1,0 1 0,0 0-1,0-1 1,0 1 0,0-1-1,0 1 1,0-1 0,0 1-1,0 0 1,0-1 0,0 1-1,0-1 1,0 1 0,0-1-1,0 1 1,0 0 0,1-1-1,-2-24-9260,1 24 8227,0-27-10982</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5.304"/>
    </inkml:context>
    <inkml:brush xml:id="br0">
      <inkml:brushProperty name="width" value="0.025" units="cm"/>
      <inkml:brushProperty name="height" value="0.025" units="cm"/>
    </inkml:brush>
  </inkml:definitions>
  <inkml:trace contextRef="#ctx0" brushRef="#br0">0 1 18257,'0'0'7111,"47"60"-4485,-22-37-736,1-1-961,4 1-512,2-1-353,0-3-673,-3-1-3235,-6-4-2402</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5.771"/>
    </inkml:context>
    <inkml:brush xml:id="br0">
      <inkml:brushProperty name="width" value="0.025" units="cm"/>
      <inkml:brushProperty name="height" value="0.025" units="cm"/>
    </inkml:brush>
  </inkml:definitions>
  <inkml:trace contextRef="#ctx0" brushRef="#br0">219 0 14958,'0'0'10933,"-5"14"-9929,-9 32-221,2 0 1,2 0 0,2 1-1,-2 59 1,9-51-315,1 148 1016,2-189-2095,-3-17-898,-11-26-2284,-35-28-3176,-17-22-1611,34 23 8004,29 54 865,0 1-1,0-1 0,0 0 0,1 0 0,-1 0 0,1 0 0,-1 1 1,1-1-1,-1 0 0,1 0 0,0 0 0,0 0 0,0 0 0,0 0 1,1 0-1,-1 0 0,0 0 0,1 0 0,-1 0 0,1 0 0,0 0 0,0 1 1,0-1-1,0 0 0,0 0 0,0 1 0,0-1 0,0 1 0,1-1 1,-1 1-1,0-1 0,1 1 0,-1 0 0,1 0 0,0 0 0,-1 0 1,1 0-1,0 0 0,2-1 0,8-1 199,0-1 0,0 2 0,0-1 1,0 2-1,17-1 0,-3 0 104,-19 1-695,18-2 55,0-1 0,27-8 0,-44 10-1149,0-1 0,0 0 0,0 0-1,-1-1 1,0 0 0,9-7 0,11-14-12250</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6.145"/>
    </inkml:context>
    <inkml:brush xml:id="br0">
      <inkml:brushProperty name="width" value="0.025" units="cm"/>
      <inkml:brushProperty name="height" value="0.025" units="cm"/>
    </inkml:brush>
  </inkml:definitions>
  <inkml:trace contextRef="#ctx0" brushRef="#br0">3 0 20531,'0'0'9161,"-3"66"-8905,12-46-192,-2 7 32,4 2-96,2 0 0,-1 1-512,-1-5-1410,2-5-2338,-1-10-4356</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6.487"/>
    </inkml:context>
    <inkml:brush xml:id="br0">
      <inkml:brushProperty name="width" value="0.025" units="cm"/>
      <inkml:brushProperty name="height" value="0.025" units="cm"/>
    </inkml:brush>
  </inkml:definitions>
  <inkml:trace contextRef="#ctx0" brushRef="#br0">114 1 18193,'0'0'8723,"-3"12"-6716,-36 106-300,22-74-1292,2 1 1,2 0-1,-9 58 1,20-93-327,1 0-1,0 1 1,1-1 0,0 0 0,0 1 0,1-1-1,4 16 1,-5-24-142,1 0 0,0 0 0,0 0 0,0 0 0,0 0-1,0 0 1,1-1 0,-1 1 0,1 0 0,-1-1 0,1 1 0,-1-1 0,1 0 0,0 1-1,-1-1 1,4 1 0,-1 0-266,0-1 0,0 0 0,-1 0 1,1 0-1,1-1 0,-1 1 0,0-1 0,0 0 0,0 0 0,0 0 0,6-2 0,-3 1-902,0-1-1,-1 0 1,1-1-1,-1 1 0,1-1 1,-1 0-1,0-1 1,0 0-1,0 0 1,6-5-1,28-24-11787</inkml:trace>
  <inkml:trace contextRef="#ctx0" brushRef="#br0" timeOffset="1">386 148 6534,'0'0'23057,"1"10"-22465,0-1-516,-1 1 0,-1-1 0,1 0 0,-1 1 0,-1-1 0,0 0-1,0 0 1,-1 0 0,0 0 0,0 0 0,-1-1 0,-1 1 0,-7 11 0,-4 9 228,-2 0 0,-1-1 0,-1-1 1,-46 48-1,50-66-970,8-14-1130,5-26-3975,3 28 5185,0-35-7315</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6.842"/>
    </inkml:context>
    <inkml:brush xml:id="br0">
      <inkml:brushProperty name="width" value="0.025" units="cm"/>
      <inkml:brushProperty name="height" value="0.025" units="cm"/>
    </inkml:brush>
  </inkml:definitions>
  <inkml:trace contextRef="#ctx0" brushRef="#br0">0 245 10730,'0'0'16944,"70"45"-15438,-40-29-962,3-4-384,2-1-64,-2-6-736,0-5-3492,-3-1-3043,-6-18-4420</inkml:trace>
  <inkml:trace contextRef="#ctx0" brushRef="#br0" timeOffset="1">354 0 6342,'0'0'11995,"-2"12"-7623,-1-1-3824,1 0-1,0 1 1,1-1-1,1 1 0,-1 0 1,2-1-1,0 1 0,0-1 1,1 1-1,0-1 0,1 0 1,1 0-1,0 0 1,5 10-1,-2-9-497,1 1-24,0 1 1,0-1-1,-2 1 1,0 0-1,8 26 1,-14-37-29,1 0 1,-1 1 0,1-1-1,-1 1 1,0-1 0,0 0-1,-1 1 1,1-1 0,-1 1-1,1-1 1,-1 0-1,0 1 1,0-1 0,-1 0-1,1 0 1,-1 0 0,0 0-1,1 0 1,-1 0 0,-1 0-1,1-1 1,0 1 0,-1-1-1,1 1 1,-1-1 0,1 0-1,-1 0 1,0 0-1,0-1 1,0 1 0,-5 1-1,-27 7-2319,34-9 1801,0-1 0,0 0 0,0 0-1,0 0 1,0 0 0,0 0 0,0 0 0,0 0 0,0 0 0,0-1 0,0 1 0,0 0 0,0-1-1,0 1 1,0-1 0,0 1 0,0-1 0,-1 0 0,-3-16-14967</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7.171"/>
    </inkml:context>
    <inkml:brush xml:id="br0">
      <inkml:brushProperty name="width" value="0.025" units="cm"/>
      <inkml:brushProperty name="height" value="0.025" units="cm"/>
    </inkml:brush>
  </inkml:definitions>
  <inkml:trace contextRef="#ctx0" brushRef="#br0">38 0 10474,'0'0'22005,"66"32"-21717,-35-27-288,2 0 0,1-4 0,-4 0-1377,-7-1-962,-8 0-1472</inkml:trace>
  <inkml:trace contextRef="#ctx0" brushRef="#br0" timeOffset="1">1 163 18802,'0'0'5157,"72"0"-3844,-26-5-480,3-7-769,0 1-1185,-1-2-2307,-1-1-3874</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7.546"/>
    </inkml:context>
    <inkml:brush xml:id="br0">
      <inkml:brushProperty name="width" value="0.025" units="cm"/>
      <inkml:brushProperty name="height" value="0.025" units="cm"/>
    </inkml:brush>
  </inkml:definitions>
  <inkml:trace contextRef="#ctx0" brushRef="#br0">187 37 10474,'0'0'18001,"11"-5"-16293,5-1-1373,0 0 1,0 1-1,0 0 0,25-3 0,-35 8-270,-1-1 0,0 1 0,1 0 0,-1 0-1,0 0 1,0 1 0,1 0 0,-1 0 0,9 3-1,-12-3-53,0 0-1,0 0 1,0 1-1,0-1 0,-1 0 1,1 1-1,0-1 0,-1 1 1,1-1-1,-1 1 1,0 0-1,1-1 0,-1 1 1,0 0-1,0 0 1,0 0-1,0 0 0,0 0 1,-1 0-1,1 0 0,-1 0 1,1 1-1,-1-1 1,0 4-1,0-1-10,-1 0 0,1 1 0,-1-1 0,-1 0 0,1 1 0,-1-1 0,0 0 0,0 0 0,0-1 0,-1 1 0,1 0 0,-1-1 0,-1 1 0,1-1 0,0 0 0,-7 6 0,-11 9 0,-43 33 0,36-31 0,15-6 9,21-11 6,36-9-35,-17 1-101,-24 4 40,0 0 1,0 0 0,1 0 0,-1 1 0,0-1 0,0 1-1,0 0 1,-1 0 0,1 0 0,0 0 0,0 0 0,0 1-1,-1-1 1,1 1 0,-1-1 0,1 1 0,-1 0-1,4 4 1,-5-4 58,1 0 0,-1 0 1,0 0-1,0 1 0,-1-1 0,1 0 0,0 1 0,-1-1 0,0 0 0,1 1 0,-1-1 1,0 0-1,0 1 0,0-1 0,0 1 0,-1-1 0,1 0 0,-1 1 0,0-1 0,1 0 0,-1 0 1,0 1-1,0-1 0,0 0 0,-3 3 0,-2 5 149,-1 0 0,-1 0 1,0-1-1,0 0 0,-1-1 0,0 1 1,-1-2-1,-12 9 0,-8 4 405,-50 23 1,68-37-628,0-1-1,0 0 1,-1-1-1,-15 3 1,21-6-596,-1 0 0,1 0 0,-1-1 0,1 0 0,-9-1 0,-18-7-12175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28.770"/>
    </inkml:context>
    <inkml:brush xml:id="br0">
      <inkml:brushProperty name="width" value="0.025" units="cm"/>
      <inkml:brushProperty name="height" value="0.025" units="cm"/>
    </inkml:brush>
  </inkml:definitions>
  <inkml:trace contextRef="#ctx0" brushRef="#br0">218 1 5573,'0'0'18984,"-8"3"-18301,-5 4-312,1-1 0,0 2 0,0-1 0,1 2 0,0-1 0,0 2-1,1-1 1,0 2 0,1-1 0,0 1 0,1 0 0,0 1 0,-12 23 0,11-15-284,0 1 1,2-1-1,0 1 0,1 0 1,1 1-1,1 0 0,1-1 1,0 38-1,3-57-84,0 0 0,0 0 0,0 0-1,0 0 1,1 0 0,-1 0 0,1 0 0,-1 0 0,1 0 0,0 0 0,-1 0-1,1 0 1,0-1 0,0 1 0,1 0 0,-1-1 0,0 1 0,0 0 0,1-1-1,-1 0 1,4 3 0,-2-2-68,0-1 0,0 1 0,1-1 0,-1 0 0,1 0 0,-1 0 0,0 0 0,1-1 0,0 0 0,-1 1 0,7-2 0,45-9-2848,-12-9-3419,-16 0 321</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0.918"/>
    </inkml:context>
    <inkml:brush xml:id="br0">
      <inkml:brushProperty name="width" value="0.025" units="cm"/>
      <inkml:brushProperty name="height" value="0.025" units="cm"/>
    </inkml:brush>
  </inkml:definitions>
  <inkml:trace contextRef="#ctx0" brushRef="#br0">114 18 4612,'0'0'5446,"-8"-3"-3194,-45-8 1436,8 8 3894,38 6-2940,13 5-2580,15 4-609,11-5-1307,-1-3 0,1 0 0,1-2 0,-1-2 0,0-1 1,48-7-1,37 0-1281,-100 6-3398,-6-6-4110</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1.701"/>
    </inkml:context>
    <inkml:brush xml:id="br0">
      <inkml:brushProperty name="width" value="0.025" units="cm"/>
      <inkml:brushProperty name="height" value="0.025" units="cm"/>
    </inkml:brush>
  </inkml:definitions>
  <inkml:trace contextRef="#ctx0" brushRef="#br0">1 51 7783,'0'0'16320,"4"11"-14254,1 7-1339,0-1 0,-2 0 1,0 1-1,1 28 0,-2 90 1524,-3-91-1780,1-41-446,0 1 1,1-1-1,-1 1 1,1-1-1,-1 1 1,1-1-1,3 7 1,-4-10-25,1 0 0,-1-1 0,1 1-1,-1 0 1,1 0 0,0-1 0,-1 1 0,1 0 0,0-1 0,0 1-1,0 0 1,-1-1 0,1 1 0,0-1 0,0 0 0,0 1 0,0-1-1,0 0 1,0 1 0,0-1 0,0 0 0,0 0 0,0 0 0,0 0-1,0 0 1,0 0 0,0 0 0,0 0 0,-1 0 0,1 0 0,0-1-1,0 1 1,0 0 0,0-1 0,0 1 0,0-1 0,0 1 0,0-1-1,-1 1 1,1-1 0,1-1 0,11-7-1,-1-1 0,-1-1 0,0 0 0,0-1 0,-1 0 0,0-1 0,14-25 0,3-1 0,-4 4 0,-18 25 0,1 0 0,1 0 0,-1 1 0,2 0 0,-1 0 0,1 1 0,18-15 0,-25 23 0,-1 0 0,1 0 0,-1 0 0,1 1 0,-1-1 0,0 0 0,1 0 0,-1 0 0,1 1 0,-1-1 0,0 0 0,1 1 0,-1-1 0,0 0 0,1 1 0,-1-1 0,0 0 0,0 1 0,1-1 0,-1 1 0,0-1 0,0 0 0,0 1 0,1-1 0,-1 1 0,0-1 0,0 1 0,0-1 0,0 1 0,0-1 0,0 1 0,0-1 0,0 0 0,0 1 0,0-1 0,0 1 0,0-1 0,-1 1 0,1 0 0,0 27 0,0-24 0,-2 35 0,-9 47 0,5-49 0,-2 58 0,8-95 0,0 1 0,0-1 0,-1 1 0,1-1 0,0 1 0,0-1 0,0 1 0,0-1 0,0 1 0,0-1 0,0 1 0,0-1 0,0 1 0,0-1 0,1 1 0,-1-1 0,0 1 0,0-1 0,0 1 0,0-1 0,1 1 0,-1-1 0,0 0 0,1 1 0,-1-1 0,0 1 0,1-1 0,-1 0 0,0 1 0,1-1 0,-1 0 0,1 1 0,-1-1 0,1 0 0,-1 0 0,1 1 0,-1-1 0,1 0 0,-1 0 0,1 0 0,-1 0 0,1 0 0,-1 0 0,1 0 0,-1 0 0,1 0 0,-1 0 0,1 0 0,-1 0 0,1 0 0,-1 0 0,1 0 0,-1 0 0,1 0 0,-1-1 0,1 1 0,-1 0 0,1 0 0,-1-1 0,0 1 0,1 0 0,-1-1 0,1 1 0,-1 0 0,0-1 0,1 1 0,-1-1 0,1 0 0,28-28 0,53-77 0,82-141 0,-150 210-1959,-11 15-5915</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5.825"/>
    </inkml:context>
    <inkml:brush xml:id="br0">
      <inkml:brushProperty name="width" value="0.025" units="cm"/>
      <inkml:brushProperty name="height" value="0.025" units="cm"/>
    </inkml:brush>
  </inkml:definitions>
  <inkml:trace contextRef="#ctx0" brushRef="#br0">1 0 11275,'0'0'14125,"67"10"-12748,-27-10-31,6 0-546,4-1-511,-2-1-193,-4 2-64,-9 0-449,-10 0-960,-10 6-737,-8 2-993,-7 1-1345,0-1-4933</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6.153"/>
    </inkml:context>
    <inkml:brush xml:id="br0">
      <inkml:brushProperty name="width" value="0.025" units="cm"/>
      <inkml:brushProperty name="height" value="0.025" units="cm"/>
    </inkml:brush>
  </inkml:definitions>
  <inkml:trace contextRef="#ctx0" brushRef="#br0">0 1 16848,'0'0'9993,"73"35"-8551,-27-35-385,6 0-545,6-4-416,-3-5-224,-1 4-2146,-11-1-3043,-4 3-4324</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6.513"/>
    </inkml:context>
    <inkml:brush xml:id="br0">
      <inkml:brushProperty name="width" value="0.025" units="cm"/>
      <inkml:brushProperty name="height" value="0.025" units="cm"/>
    </inkml:brush>
  </inkml:definitions>
  <inkml:trace contextRef="#ctx0" brushRef="#br0">219 7 19378,'0'0'3449,"-10"-2"-246,8 2-3051,-3-2 95,-1 1 1,1 0 0,0 1-1,-1 0 1,1-1 0,-1 2 0,1-1-1,0 0 1,-1 1 0,1 0-1,0 1 1,-1-1 0,1 1-1,0 0 1,0 0 0,0 0-1,1 1 1,-6 3 0,0 4-154,0 1 0,1-1 0,0 2 0,1-1 0,0 1 0,1 0 0,0 1 0,1 0-1,1 0 1,0 0 0,0 1 0,1-1 0,1 1 0,1 0 0,0 0 0,0 0 0,2 0 0,0 1 0,2 24 0,-1-36-94,-1 1 0,1-1 0,0 1 0,0-1 0,0 0 0,0 0 0,0 1 0,1-1 0,0 0 0,-1 0 0,1 0 0,0 0 0,0-1 0,1 1 0,-1-1 0,1 1 0,-1-1 0,1 0 0,0 0 0,-1 0 0,1 0 0,0 0 0,1 0 0,-1-1 0,0 0 0,0 0 0,1 0 0,-1 0 0,0 0 0,1 0 0,-1-1 0,1 0 0,-1 0 0,1 0 0,-1 0 0,1 0 0,-1-1 0,0 1 0,5-2 0,4-1 0,1 0 0,-1-1 0,0 0 0,0-1 0,0 0 0,-1-1 0,1 0 0,-2-1 0,17-13 0,-14 8 0,0 0 0,0-2 0,-1 0 0,-1 0 0,14-25 0,-21 33 0,0-1 0,0 1 0,-1-1 0,0 0 0,-1 0 0,0-1 0,0 1 0,0 0 0,-1-1 0,0 1 0,0-1 0,-1 0 0,0 1 0,0-1 0,-1 1 0,-2-9 0,2 13 2,-1 0 0,0 0 0,0 0 1,0 1-1,0-1 0,0 0 0,0 1 0,-1 0 0,0-1 1,1 1-1,-1 0 0,0 1 0,0-1 0,0 0 0,0 1 1,0-1-1,0 1 0,0 0 0,-1 0 0,1 0 0,0 1 0,-1-1 1,1 1-1,-1 0 0,-4 0 0,-11-1-72,0 1 0,1 1 0,-25 4 0,-4 4-1997,9-1-4381,3-2-6818</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2.151"/>
    </inkml:context>
    <inkml:brush xml:id="br0">
      <inkml:brushProperty name="width" value="0.025" units="cm"/>
      <inkml:brushProperty name="height" value="0.025" units="cm"/>
    </inkml:brush>
  </inkml:definitions>
  <inkml:trace contextRef="#ctx0" brushRef="#br0">77 8 5990,'-18'0'2126,"11"1"-210,0-1-1,1 0 1,-1 0-1,1-1 0,-1 1 1,-11-4-1,28 5 4208,15-3-4449,-1 0-1169,175 3 1148,-101 0-4540,-3-1-10213,-116 0 7954</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2.509"/>
    </inkml:context>
    <inkml:brush xml:id="br0">
      <inkml:brushProperty name="width" value="0.025" units="cm"/>
      <inkml:brushProperty name="height" value="0.025" units="cm"/>
    </inkml:brush>
  </inkml:definitions>
  <inkml:trace contextRef="#ctx0" brushRef="#br0">82 0 3716,'0'0'6245,"-61"27"-2721,48-14-385,5-5-993,8 1-224,8-3-65,14 1 65,15-2-545,9-1-704,7-2-417,4-2-192,-1 0-96,-2 0-897,-8 0-1921,-8-7-1666,-8-5-3140</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2.852"/>
    </inkml:context>
    <inkml:brush xml:id="br0">
      <inkml:brushProperty name="width" value="0.025" units="cm"/>
      <inkml:brushProperty name="height" value="0.025" units="cm"/>
    </inkml:brush>
  </inkml:definitions>
  <inkml:trace contextRef="#ctx0" brushRef="#br0">21 0 11531,'0'0'5776,"8"0"-3614,32 1-786,59 7 0,-84-6-1158,0 1 0,0 1 0,-1 0-1,0 0 1,1 2 0,-2 0 0,25 13 0,-36-17-142,0-1 0,1 1-1,-1 0 1,0-1 0,0 1 0,0 0 0,0 0 0,0 1-1,-1-1 1,1 0 0,0 0 0,-1 1 0,0-1 0,0 1-1,0-1 1,0 1 0,0 0 0,0-1 0,0 1 0,-1 0-1,0 0 1,1-1 0,-1 1 0,0 0 0,0 0-1,-1 0 1,1-1 0,0 1 0,-1 0 0,0 0 0,0-1-1,0 1 1,0-1 0,0 1 0,-3 4 0,-4 7 359,-2-1 1,1 0-1,-1 0 0,-23 20 1,27-27-458,-131 128 936,43-51-3601,72-67-4237</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6.248"/>
    </inkml:context>
    <inkml:brush xml:id="br0">
      <inkml:brushProperty name="width" value="0.025" units="cm"/>
      <inkml:brushProperty name="height" value="0.025" units="cm"/>
    </inkml:brush>
  </inkml:definitions>
  <inkml:trace contextRef="#ctx0" brushRef="#br0">21 66 4484,'2'-10'10157,"0"-3"-5174,-1 3-998,0 19 1858,-27 573-2528,38-666-3315,31-114 0,-22 114 0,-14 50 0,0-2 0,17-48 0,-21 77 0,-1-1 0,1 2 0,0-1 0,1 0 0,0 1 0,0-1 0,0 1 0,1 0 0,0 1 0,0-1 0,0 1 0,1 0 0,6-5 0,-7 7 0,1 1 0,-1 0 0,0 1 0,0 0 0,1-1 0,-1 2 0,1-1 0,-1 0 0,1 1 0,-1 0 0,1 1 0,-1-1 0,1 1 0,-1 0 0,0 0 0,1 1 0,-1 0 0,0 0 0,0 0 0,0 0 0,0 1 0,5 3 0,-5-3 0,-1-1 0,0 1 0,1 0 0,-1 0 0,0 1 0,-1-1 0,1 1 0,0 0 0,-1 0 0,0 0 0,0 0 0,0 1 0,-1-1 0,0 1 0,1 0 0,-1 0 0,-1-1 0,1 1 0,-1 0 0,0 1 0,0-1 0,-1 0 0,1 6 0,-2-8 0,0 1 0,0 0 0,-1-1 0,1 1 0,-1-1 0,0 1 0,0-1 0,0 0 0,-1 0 0,1 0 0,-1 0 0,1 0 0,-1-1 0,0 1 0,0-1 0,0 0 0,-1 0 0,1 0 0,0 0 0,-1 0 0,1-1 0,-8 3 0,-3 1 0,0-1 0,0 0 0,-1-1 0,-24 2 0,26-4 0,6 0 0,0-1 0,0 1 0,0-1 0,0 0 0,0-1 0,-11-2 0,17 3-13,1 0-1,0-1 1,0 1-1,-1-1 1,1 0 0,0 1-1,0-1 1,0 1-1,0-1 1,0 1 0,0-1-1,0 1 1,0-1-1,0 1 1,0-1 0,0 1-1,0-1 1,0 1-1,1-1 1,-1 1-1,0-1 1,0 1 0,0-1-1,1 1 1,-1-1-1,0 1 1,1-1 0,-1 1-1,0 0 1,1-1-1,-1 1 1,1-1 0,-1 1-1,1 0 1,-1 0-1,0-1 1,1 1 0,0 0-1,22-21-2936,-21 19 1720,24-19-7296</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4.230"/>
    </inkml:context>
    <inkml:brush xml:id="br0">
      <inkml:brushProperty name="width" value="0.025" units="cm"/>
      <inkml:brushProperty name="height" value="0.025" units="cm"/>
    </inkml:brush>
  </inkml:definitions>
  <inkml:trace contextRef="#ctx0" brushRef="#br0">88 1 7783,'0'0'18001,"-9"12"-16501,-1 3-1280,0 0-1,1 1 1,0 0-1,2 0 1,0 0-1,0 1 0,2 0 1,0 1-1,-3 25 1,7-38-203,0 0 1,1 0 0,0 0 0,0 0 0,1 0 0,-1 0-1,1 0 1,0 0 0,0 0 0,1 0 0,2 6 0,-3-9-7,1 0 1,0-1 0,-1 1-1,1 0 1,0-1 0,0 1-1,0-1 1,0 0-1,0 0 1,0 0 0,0 0-1,1 0 1,-1 0 0,0 0-1,0-1 1,1 1 0,-1-1-1,1 0 1,-1 0 0,0 0-1,1 0 1,-1 0-1,0 0 1,1 0 0,-1-1-1,3 0 1,2-1-35,0 0 1,1 0-1,-1-1 1,-1 0-1,1 0 0,0 0 1,-1-1-1,1 0 1,-1 0-1,0-1 1,-1 0-1,1 0 0,6-8 1,4-5-79,-2 0 0,0-1-1,10-21 1,-19 100 395,-6-44-225,0-7-51,0-1 0,1 0-1,0 1 1,1-1-1,-1 0 1,2 1-1,2 12 1,-3-20-13,0 1 0,0-1 1,0 1-1,-1-1 1,1 1-1,0-1 0,1 0 1,-1 0-1,0 1 0,0-1 1,0 0-1,1 0 0,-1 0 1,1 0-1,-1 0 0,1-1 1,1 2-1,1-1 15,-1 0 1,1-1-1,-1 1 0,1-1 1,-1 0-1,1 0 0,-1 0 1,1 0-1,0-1 0,-1 0 1,5-1-1,1-1 74,1-1 0,-1 0 0,0 0 1,-1-1-1,1-1 0,-1 1 0,0-1 0,-1-1 0,1 1 1,-1-1-1,-1-1 0,1 1 0,-1-1 0,0 0 1,-1 0-1,0-1 0,0 0 0,-1 0 0,0 0 1,-1 0-1,0-1 0,0 1 0,-1-1 0,0 0 0,-1 0 1,0 1-1,-1-13 0,1 21-94,-1 0 0,0 1 0,0-1 0,0 1 0,0-1 0,0 0 0,0 1 0,-1-1 0,1 1-1,0-1 1,0 0 0,0 1 0,-1-1 0,1 1 0,0-1 0,0 1 0,-1-1 0,1 1 0,0-1 0,-1 1 0,1-1 0,-1 1 0,1-1 0,-1 1 0,1 0 0,-1-1 0,1 1 0,-1 0-1,1-1 1,-1 1 0,0 0 0,-17 9-12,-14 28-82,31-35 74,-9 12-27,8-5-4211,31-21-4404,3-4 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29.171"/>
    </inkml:context>
    <inkml:brush xml:id="br0">
      <inkml:brushProperty name="width" value="0.025" units="cm"/>
      <inkml:brushProperty name="height" value="0.025" units="cm"/>
    </inkml:brush>
  </inkml:definitions>
  <inkml:trace contextRef="#ctx0" brushRef="#br0">59 0 8456,'0'0'16864,"-2"10"-15791,-17 39 49,13-37-849,0 1-1,1-1 1,0 1 0,1 1 0,1-1-1,0 0 1,1 1 0,-1 19 0,3-32-267,0 0 1,0-1-1,0 1 1,0 0 0,1 0-1,-1-1 1,0 1-1,1 0 1,-1-1-1,0 1 1,1 0 0,-1-1-1,1 1 1,-1 0-1,1-1 1,-1 1-1,1-1 1,-1 1 0,1-1-1,-1 1 1,1-1-1,0 0 1,-1 1-1,1-1 1,0 0 0,0 1-1,1-1 1,27 0-8,-23-1-379,1-1 1,-1 0 0,1 0 0,-1 0-1,0-1 1,8-4 0,-7 2-1294,-1-1 0,0 0 0,0 0 0,10-13 0,1-4-6378</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4.575"/>
    </inkml:context>
    <inkml:brush xml:id="br0">
      <inkml:brushProperty name="width" value="0.025" units="cm"/>
      <inkml:brushProperty name="height" value="0.025" units="cm"/>
    </inkml:brush>
  </inkml:definitions>
  <inkml:trace contextRef="#ctx0" brushRef="#br0">213 12 16464,'-8'-2'4831,"-1"-1"-3780,0 1 0,0 0 1,0 1-1,-1 0 0,-16 0 1,21 1-903,1 1 1,-1-1 0,1 1 0,-1 0 0,1 1 0,0-1 0,-1 1 0,1-1 0,0 1 0,0 1 0,0-1 0,0 0-1,0 1 1,1 0 0,-1 0 0,-3 4 0,-1 2-33,1 0 0,0 1 1,0 0-1,-10 21 0,15-27-94,0 0 0,0 0 0,1 0 0,0 1 0,-1-1 0,1 1 0,1-1 0,-1 0 0,1 1 0,-1-1 0,1 1 0,1 0 0,-1-1 0,1 0 0,-1 1 0,3 5 0,-2-9-18,0 1 0,0 0 0,1-1 1,-1 0-1,0 1 0,1-1 0,-1 0 0,1 1 0,0-1 0,-1 0 0,1 0 0,0 0 0,0-1 1,0 1-1,-1 0 0,1-1 0,0 1 0,0-1 0,0 1 0,0-1 0,0 0 0,0 0 0,0 0 1,0 0-1,0 0 0,0-1 0,3 0 0,2 0-7,0 0 0,-1-1 0,1 1 1,-1-2-1,1 1 0,-1-1 0,7-3 0,-4 0-71,1-1 0,-1-1 0,0 1 0,-1-1-1,0-1 1,0 0 0,-1 0 0,0 0 0,-1-1 0,0 0-1,0 0 1,-1 0 0,0-1 0,-1 0 0,0 0 0,2-12-1,-26 48-11,20-23 50,-26 63-932,24-62 429,1 1-1,0 0 1,0 0 0,0 0 0,0 1 0,1-1-1,0 0 1,0 0 0,0 0 0,0 0 0,0 0-1,1 0 1,0 1 0,1 3 0,9-2-6722,8-5-6044</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5.104"/>
    </inkml:context>
    <inkml:brush xml:id="br0">
      <inkml:brushProperty name="width" value="0.025" units="cm"/>
      <inkml:brushProperty name="height" value="0.025" units="cm"/>
    </inkml:brush>
  </inkml:definitions>
  <inkml:trace contextRef="#ctx0" brushRef="#br0">158 22 15407,'-8'4'3651,"-4"1"-2885,1 2 1,0-1-1,0 2 0,-11 8 0,17-12-520,1 0-1,-1 0 0,1 0 1,0 1-1,0-1 0,1 1 0,0 0 1,0 0-1,0 1 0,0-1 1,1 0-1,0 1 0,-2 6 1,4-11-237,0-1 1,0 1 0,0-1 0,0 1 0,0-1 0,0 1 0,1-1-1,-1 1 1,0-1 0,0 1 0,0-1 0,1 1 0,-1-1-1,0 0 1,1 1 0,-1-1 0,0 1 0,1-1 0,-1 0 0,0 1-1,1-1 1,-1 0 0,1 0 0,-1 1 0,1-1 0,-1 0-1,1 0 1,-1 0 0,1 0 0,-1 1 0,1-1 0,-1 0 0,1 0-1,-1 0 1,1 0 0,-1 0 0,1 0 0,-1 0 0,1 0 0,-1 0-1,1-1 1,-1 1 0,1 0 0,-1 0 0,1-1 0,26-5 134,0-12-133,-24 14-272,1 1 0,0 0 0,-1 0 0,1 1 0,0-1 1,0 1-1,0 0 0,1 0 0,-1 0 0,1 0 0,-1 1 1,1 0-1,-1 0 0,7-1 0,-10 4 244,0 0 0,0 1 0,-1-1-1,1 0 1,0 0 0,-1 0 0,1 0 0,-1 1-1,0-1 1,0 0 0,1 1 0,-2-1 0,1 0-1,0 0 1,-1 3 0,1 0 47,0 54 1395,-3 0 0,-2 0 1,-3 0-1,-2-1 0,-22 68 1,31-124-1404,-4 13 274,-1 0 1,-13 25-1,18-37-273,-1-1 0,1 1 0,-1-1 0,1 1 0,-1-1 0,0 1 0,0-1 0,0 0 0,-1 0 0,1 0 0,0 0 0,-1-1 0,1 1 1,-1-1-1,1 1 0,-1-1 0,0 0 0,0 0 0,0 0 0,0 0 0,1 0 0,-6 0 0,7-2-23,0 1 0,0 0 0,-1 0 0,1-1 0,0 1 0,0 0 0,0-1 0,0 1 0,0-1 0,0 1 0,0-1 0,1 0 0,-1 1 0,0-1 0,0 0 0,0 0 0,1 0 0,-1 1 0,0-1 0,1 0 0,-1 0 0,0 0 0,1 0 0,-1-1 0,-8-36 0,8 25 0,1 1 0,1-1 0,-1 1 0,4-14 0,0 12 0,1 1 0,0 0 0,1 1 0,0-1 0,1 1 0,1 0 0,-1 1 0,15-16 0,86-84 0,-76 81 0,-26 24 0,103-108 0,-99 101 0,0 0 0,0 0 0,-1-1 0,-1-1 0,-1 1 0,0-1 0,7-21 0,-13 35 0,-1 0 0,0 1 0,1-1 0,-1 1 0,0-1 0,0 1 0,1-1 0,-1 0 0,0 1 0,0-1 0,0 0 0,0 1 0,0-1 0,0 1 0,0-1 0,0 0 0,0 1 0,0-1 0,0 0 0,-1 1 0,1-1 0,0 1 0,0-1 0,-1 0 0,1 1 0,0-1 0,-1 1 0,0-1 0,-14 7 0,-17 26 0,26-25 0,1 0 0,-1 1 0,1-1 0,1 1 0,0 0 0,0 0 0,0 1 0,1-1 0,0 1 0,1-1 0,0 1 0,0 0 0,1 0 0,0 0 0,0 17 0,2-25-36,-1 1-1,0-1 1,0 0 0,1 1-1,-1-1 1,1 0 0,-1 1 0,1-1-1,-1 0 1,1 0 0,0 1-1,0-1 1,-1 0 0,1 0-1,0 0 1,0 0 0,0 0-1,0 0 1,0 0 0,1 0-1,-1-1 1,0 1 0,2 1 0,36 2-4479,-2-5-4833</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5.710"/>
    </inkml:context>
    <inkml:brush xml:id="br0">
      <inkml:brushProperty name="width" value="0.025" units="cm"/>
      <inkml:brushProperty name="height" value="0.025" units="cm"/>
    </inkml:brush>
  </inkml:definitions>
  <inkml:trace contextRef="#ctx0" brushRef="#br0">23 0 7207,'0'0'19688,"2"9"-17734,-2 23-1162,0 1 1,-2-1-1,-11 54 1,4-16-45,14-119-748,14-58 0,-8 47 0,-10 62-4,0 1-1,0 0 1,0-1 0,0 0-1,0 1 1,0-1 0,0 0 0,1 1-1,-1-1 1,1 0 0,0 0-1,0 0 1,-1 0 0,1 0-1,0-1 1,1 1 0,1 1 0,2 1-124,-1 0 0,1 0 0,0 0 0,0-1 1,1 1-1,-1-2 0,8 4 0,2-4-2064,1 1 0,-1-2-1,1 0 1,-1-1 0,20-2 0,6-5-5496</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6.054"/>
    </inkml:context>
    <inkml:brush xml:id="br0">
      <inkml:brushProperty name="width" value="0.025" units="cm"/>
      <inkml:brushProperty name="height" value="0.025" units="cm"/>
    </inkml:brush>
  </inkml:definitions>
  <inkml:trace contextRef="#ctx0" brushRef="#br0">180 21 13741,'0'0'13031,"-10"0"-10992,3 1-1912,1 0-1,0 0 1,0 0-1,0 1 0,0-1 1,0 1-1,0 1 1,1-1-1,-1 1 1,1 0-1,-1 0 0,1 1 1,0 0-1,0 0 1,1 0-1,-1 0 1,1 1-1,-6 8 1,3-6 2,1 1 0,-1 0 1,2 0-1,-1 0 1,1 1-1,1 0 1,-1 0-1,2 0 1,-1 0-1,1 1 1,-2 12-1,5-21-129,0 0 0,1 0 0,-1-1 0,0 1 0,1 0 0,-1 0 0,0 0 0,1 0 0,-1-1 0,1 1 0,0 0 0,-1-1 0,1 1 0,0 0 0,-1-1 0,1 1 0,0 0 0,-1-1 0,1 0 0,0 1 0,0-1 0,0 1 0,0-1 0,0 0 0,-1 1 0,1-1 0,0 0 0,0 0 0,0 0 0,0 0 0,0 0 0,0 0 0,0 0 0,0 0 0,0 0 0,0 0 0,-1 0 0,1-1 0,0 1 0,2-1 0,44-12 0,-34 5 0,0 0 0,-1 0 0,0-2 0,0 1 0,-1-1 0,0-1 0,-1 0 0,0-1 0,0 0 0,-2 0 0,1-1 0,-2 0 0,0 0 0,0-1 0,5-18 0,-14 29 0,-5 9 0,-6 11 0,5-7 0,1 1 0,1 0 0,0 0 0,1 1 0,0 0 0,0 0 0,2 0 0,-1 0 0,1 1 0,1-1 0,-1 22 0,4-33-8,-1 1-1,1 0 1,-1-1 0,1 1-1,0 0 1,0-1 0,0 1-1,0-1 1,0 1 0,0-1-1,0 0 1,1 1 0,-1-1-1,0 0 1,1 0 0,-1 0-1,1 0 1,-1 0 0,1 0-1,-1 0 1,1-1 0,0 1-1,0 0 1,-1-1 0,1 0-1,0 1 1,0-1 0,-1 0-1,1 0 1,0 0 0,0 0-1,2 0 1,3 0-196,0 0-1,0-1 0,0 0 1,0 0-1,0 0 1,0-1-1,10-3 1,-11 2-1119,0-1 1,0 1-1,-1-1 1,1 0-1,-1-1 0,0 1 1,7-10-1,8-12-8286</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6.690"/>
    </inkml:context>
    <inkml:brush xml:id="br0">
      <inkml:brushProperty name="width" value="0.025" units="cm"/>
      <inkml:brushProperty name="height" value="0.025" units="cm"/>
    </inkml:brush>
  </inkml:definitions>
  <inkml:trace contextRef="#ctx0" brushRef="#br0">81 1 15214,'0'0'12999,"-2"10"-11669,-21 111-256,6 1 1,-4 148 0,24-310-1075,-1 24 0,-1 0 0,-1 0 0,0 0 0,-4-30 0,-9 10 0,7 20 0,6 16 0,0 0 0,0 0 0,0 0 0,0 0 0,0 0 0,0 0 0,0 0 0,0 0 0,0 0 0,1 0 0,-1 0 0,0 0 0,0 0 0,0 0 0,0-1 0,0 1 0,0 0 0,0 0 0,0 0 0,0 0 0,0 0 0,0 0 0,0 0 0,0 0 0,0 0 0,0 0 0,0 0 0,0 0 0,0 0 0,0-1 0,0 1 0,0 0 0,0 0 0,0 0 0,0 0 0,0 0 0,0 0 0,0 0 0,6 5 0,1 0 0,-1-1 0,1 0 0,0 0 0,0 0 0,0-1 0,1 0 0,-1 0 0,1-1 0,0 0 0,0 0 0,0-1 0,0 0 0,14 0 0,-5-1 0,0 0 0,0-1 0,0 0 0,0-2 0,33-8 0,-35 6 0,1-1 0,-1-1 0,0 0 0,19-13 0,-30 17 0,0 1 0,0-1 0,-1 0 0,0 0 0,1 0 0,-1 0 0,0 0 0,0-1 0,-1 0 0,1 1 0,-1-1 0,0 0 0,0 0 0,0 0 0,0-1 0,-1 1 0,0 0 0,0-1 0,0 1 0,1-7 0,-3 10 0,0 0 0,1 1 0,-1-1 0,0 0 0,1 1 0,-1-1 0,0 1 0,0-1 0,0 1 0,0 0 0,1-1 0,-1 1 0,0 0 0,0-1 0,0 1 0,0 0 0,0 0 0,0 0 0,0 0 0,0 0 0,0 0 0,1 0 0,-1 0 0,0 0 0,0 0 0,0 1 0,0-1 0,0 0 0,0 0 0,-1 1 0,-32 9 0,24-5 0,1 0 0,-1 1 0,1 0 0,1 0 0,-1 1 0,1 0 0,0 1 0,-13 16 0,17-19 0,1-1 0,0 0 0,0 1 0,1 0 0,-1 0 0,1 0 0,0 0 0,0 0 0,1 0 0,0 0 0,-1 1 0,2-1 0,-1 0 0,1 1 0,0-1 0,0 1 0,0-1 0,1 0 0,-1 1 0,3 5 0,-1-7 10,0 0 0,0-1 0,1 1-1,0-1 1,-1 0 0,1 0 0,0 0 0,1 0 0,-1 0 0,0-1-1,1 1 1,-1-1 0,1 0 0,0 0 0,0 0 0,0-1 0,0 1 0,0-1-1,0 0 1,0 0 0,0 0 0,7-1 0,-1 2-136,0-1 0,0 0 0,1-1 0,-1 0 0,0-1 0,0 0 0,0-1 0,18-5-1,14-15-6188,7-10-8018</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1.540"/>
    </inkml:context>
    <inkml:brush xml:id="br0">
      <inkml:brushProperty name="width" value="0.025" units="cm"/>
      <inkml:brushProperty name="height" value="0.025" units="cm"/>
    </inkml:brush>
  </inkml:definitions>
  <inkml:trace contextRef="#ctx0" brushRef="#br0">45 64 7335,'-2'-1'863,"-35"-7"5077,32 7-4477,24 8-56,42 8-251,1-1 0,119 8 1,132-13-540,-60-3 1009,380 40-424,128 7-349,-423-40-801,1132 12 964,-573-96-900,-542 37-93,-100 10-16,529-43 31,0 37-14,-382 31-3,733-12-52,-1042 9-634,19-1-1911,0-7-4294,-31-3-2334</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8.447"/>
    </inkml:context>
    <inkml:brush xml:id="br0">
      <inkml:brushProperty name="width" value="0.025" units="cm"/>
      <inkml:brushProperty name="height" value="0.025" units="cm"/>
    </inkml:brush>
  </inkml:definitions>
  <inkml:trace contextRef="#ctx0" brushRef="#br0">28 94 5285,'0'0'3635,"7"-10"-693,-1 0-1962,19-30 1454,-9 6 7151,-18 45-6275,1-10-3284,-16 47 706,1 2-1,3 0 0,2 1 1,2 0-1,-3 71 0,12-119-723,0 0-1,0 1 0,0-1 0,0 0 1,1 0-1,-1 0 0,1 0 0,0 0 0,0 0 1,0 0-1,0 0 0,1 0 0,-1 0 1,1 0-1,-1-1 0,5 5 0,-4-5-4,0-1 0,0 1 0,1-1-1,-1 0 1,1 0 0,-1 0 0,1 0 0,-1 0-1,1 0 1,0-1 0,-1 1 0,1-1 0,0 0-1,0 0 1,-1 0 0,1 0 0,0 0 0,-1-1-1,1 1 1,2-2 0,7-1-3,-1-1 0,-1 0 0,1-1 0,-1 0 0,0-1 0,0 0 0,0 0 0,-1-1 0,0-1 0,0 1 0,14-18 0,-4 3 0,-1 0 0,-2-1 0,25-43 0,-15 3 0,-18 43 0,-18 49 0,2-7 0,1 0 0,1 0 0,1 1 0,1 0 0,0 0 0,2 0 0,2 45 0,0-66 0,0 1 0,0-1 0,1 0 0,-1 1 0,1-1 0,0 0 0,0 0 0,-1 1 0,1-1 0,1 0 0,-1 0 0,0 0 0,0 0 0,1-1 0,-1 1 0,1 0 0,0 0 0,-1-1 0,1 1 0,0-1 0,0 0 0,0 1 0,0-1 0,0 0 0,0 0 0,1 0 0,-1-1 0,0 1 0,0 0 0,1-1 0,-1 1 0,0-1 0,1 0 0,-1 0 0,0 0 0,1 0 0,-1 0 0,0-1 0,1 1 0,-1-1 0,0 1 0,4-3 0,5 0 0,0 0 0,0-1 0,-1-1 0,1 0 0,-1-1 0,-1 1 0,14-12 0,-9 5 0,0-1 0,-1-1 0,-1 0 0,-1-1 0,0 0 0,0-1 0,-2 0 0,0 0 0,-1-1 0,-1 0 0,0-1 0,-1 0 0,-1 0 0,-1 0 0,0 0 0,-2-1 0,0 0 0,-1-23 0,-1 39 0,0 0 0,0 1 0,0-1 0,-1 1 0,1-1 0,-1 1 0,0-1 0,1 1 0,-1-1 0,-1 1 0,1 0 0,0-1 0,0 1 0,-1 0 0,-1-2 0,2 3 0,0 0 0,0 0 0,0 0 0,-1 0 0,1 1 0,0-1 0,0 0 0,0 1 0,-1-1 0,1 1 0,0 0 0,-1-1 0,1 1 0,0 0 0,-1 0 0,1-1 0,0 1 0,-1 0 0,1 1 0,0-1 0,-1 0 0,1 0 0,0 0 0,-1 1 0,1-1 0,0 1 0,-1-1 0,1 1 0,0 0 0,-2 0 0,2 0-191,0 1 0,-1-1 1,1 0-1,0 0 0,0 1 0,0-1 1,0 1-1,0-1 0,0 1 0,1-1 0,-1 1 1,0 0-1,1-1 0,-1 1 0,1 0 1,0 0-1,-1 3 0,0 31-6342,3-21-60</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8.962"/>
    </inkml:context>
    <inkml:brush xml:id="br0">
      <inkml:brushProperty name="width" value="0.025" units="cm"/>
      <inkml:brushProperty name="height" value="0.025" units="cm"/>
    </inkml:brush>
  </inkml:definitions>
  <inkml:trace contextRef="#ctx0" brushRef="#br0">65 1 15759,'0'0'13378,"0"14"-12305,-5 38-381,-20 86 1,14-85-302,1 1-1,-3 81 1,13-135-391,0 1 0,0 0 0,0-1 0,0 1 0,0-1 0,0 1 0,0 0 0,0-1 0,0 1 0,0-1 0,1 1 0,-1 0 0,0-1 0,0 1 0,1-1 0,-1 1 0,0-1 0,1 1 0,-1-1 0,0 1 0,1-1 0,-1 1 0,1-1 0,-1 0 0,0 1 0,1-1 0,-1 1 0,1-1 0,0 0 0,-1 0 0,1 1 0,-1-1 0,1 0 0,-1 0 0,1 0 0,0 0 0,-1 1 0,1-1 0,-1 0 0,1 0 0,0 0 0,-1 0 0,1 0 0,-1-1 0,1 1 0,0 0 0,-1 0 0,1 0 0,-1 0 0,1-1 0,-1 1 0,1 0 0,0-1 0,-1 1 0,1 0 0,-1-1 0,0 1 0,1-1 0,33-23 0,8-19 0,-23 23 0,1 1 0,0 1 0,34-23 0,-53 40 0,0 0 0,0 0 0,0 0 0,0 1 0,0-1 0,0 0 0,0 1 0,0-1 0,0 1 0,1-1 0,-1 1 0,0-1 0,0 1 0,0 0 0,0 0 0,1 0 0,-1 0 0,0 0 0,0 0 0,1 0 0,-1 0 0,0 0 0,0 0 0,0 1 0,1-1 0,1 1 0,-2 1 0,-1-1 0,1 0 0,0 1 0,-1-1 0,1 0 0,-1 1 0,1-1 0,-1 1 0,0-1 0,0 1 0,0-1 0,1 1 0,-1-1 0,-1 1 0,1 0 0,0-1 0,-1 3 0,-2 12 0,-1 0 0,-10 25 0,13-39 0,-4 10 0,2-5 0,1 0 0,-1 0 0,1 0 0,0 0 0,1 1 0,-1 10 0,2-18-38,0 0 0,0 1 0,0-1 1,1 0-1,-1 0 0,0 1 0,0-1 0,1 0 0,-1 0 0,0 0 1,0 0-1,1 1 0,-1-1 0,0 0 0,1 0 0,-1 0 0,0 0 1,1 0-1,-1 0 0,0 0 0,1 0 0,-1 0 0,0 0 0,0 0 1,1 0-1,-1 0 0,0 0 0,1 0 0,-1 0 0,0 0 0,1 0 1,-1 0-1,0-1 0,1 1 0,-1 0 0,0 0 0,0 0 0,1 0 1,-1-1-1,0 1 0,0 0 0,1 0 0,-1-1 0,0 1 0,0 0 1,0 0-1,0-1 0,1 0 0,15-11-5581,4-7-3339</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9.601"/>
    </inkml:context>
    <inkml:brush xml:id="br0">
      <inkml:brushProperty name="width" value="0.025" units="cm"/>
      <inkml:brushProperty name="height" value="0.025" units="cm"/>
    </inkml:brush>
  </inkml:definitions>
  <inkml:trace contextRef="#ctx0" brushRef="#br0">160 325 15919,'0'0'5621,"-11"3"-1120,-2 1-3888,1 1 0,-1 1 0,1 0 0,0 1 0,0 0 1,-14 12-1,22-17-526,1 1 0,-1-1 0,1 1-1,-1 0 1,1 1 0,0-1 0,0 0 0,1 1 0,-1 0 0,1-1 0,0 1 0,0 0 0,0 0 0,0 0 0,1 1 0,-1-1 0,1 0 0,0 1 0,0-1 0,1 0-1,-1 1 1,1-1 0,0 1 0,1-1 0,-1 1 0,1-1 0,1 6 0,-1-8-87,0-1 0,0 1 0,1 0 0,-1 0 0,1-1 0,0 1 0,-1-1 0,1 1 0,0-1 0,0 0 0,0 0 0,0 0 0,0 0 0,0 0 0,0 0 0,0 0 0,1-1 0,-1 1 0,0-1 0,0 1 0,1-1 0,-1 0 0,4 0 0,54-4 0,-52 2 0,0-1 0,-1 0 0,1 0 0,-1 0 0,0-1 0,0 0 0,0-1 0,0 0 0,-1 0 0,0 0 0,0-1 0,0 0 0,0 0 0,7-11 0,-7 8 0,1-1 0,-1 0 0,-1 0 0,0 0 0,0 0 0,-1-1 0,0 0 0,-1 0 0,3-21 0,-6 32 0,0 0 0,0 0 0,0 0 0,-1 1 0,1-1 0,0 0 0,0 0 0,0 0 0,0 0 0,0 0 0,-1 0 0,1 0 0,0 0 0,0 0 0,0 0 0,0 0 0,-1 0 0,1 0 0,0 0 0,0 0 0,0 0 0,0 0 0,-1 0 0,1 0 0,0 0 0,0 0 0,0 0 0,0 0 0,-1 0 0,1 0 0,0 0 0,0 0 0,0 0 0,0 0 0,0 0 0,-1 0 0,1-1 0,0 1 0,0 0 0,0 0 0,0 0 0,0 0 0,0 0 0,0 0 0,-1-1 0,1 1 0,0 0 0,0 0 0,0 0 0,0 0 0,0-1 0,0 1 0,-9 13 0,7-8 0,-1 0 0,1 0 0,1 1 0,-1-1 0,1 0 0,0 1 0,0 0 0,0-1 0,1 1 0,0-1 0,0 1 0,2 10 0,-2-15 0,1 1 0,-1-1 0,1 1 0,0-1 0,-1 1 0,1-1 0,0 0 0,0 1 0,0-1 0,0 0 0,0 0 0,0 1 0,1-1 0,-1 0 0,0 0 0,1 0 0,-1-1 0,2 2 0,0-1 0,1 0 0,-1 0 0,0 0 0,0-1 0,0 0 0,0 1 0,0-1 0,1 0 0,-1-1 0,0 1 0,0 0 0,5-2 0,4-2 0,0-1 0,-1 1 0,0-2 0,0 0 0,0 0 0,-1-1 0,0 0 0,0-1 0,0 0 0,-1 0 0,11-14 0,9-13 0,43-65 0,-34 39 0,36-81 0,-71 138 0,-4 13 0,-7 20 0,-8 10 0,2 0 0,2 0 0,2 1 0,2 1 0,1-1 0,2 1 0,2 0 0,2 45 0,1-82 0,1 0 0,-1 0 0,1 0 0,0 0 0,0 0 0,1 0 0,-1-1 0,4 6 0,-5-7 0,1-1 0,0 0 0,0 0 0,0 0 0,0 1 0,0-1 0,0 0 0,0 0 0,0-1 0,0 1 0,1 0 0,-1 0 0,0 0 0,0-1 0,1 1 0,-1-1 0,1 1 0,-1-1 0,0 1 0,1-1 0,-1 0 0,1 0 0,-1 0 0,3 0 0,-3 0 0,0-1 0,0 1 0,0-1 0,0 1 0,0-1 0,0 0 0,0 0 0,0 1 0,0-1 0,-1 0 0,1 0 0,0 0 0,-1 0 0,1 0 0,0 0 0,-1 0 0,1 0 0,-1 0 0,0 0 0,1 0 0,-1 0 0,0 0 0,1 0 0,-1-1 0,0 1 0,0 0 0,0 0 0,0 0 0,-1-3 0,-2-38 0,1 32-80,-2 0 1,1 1-1,-1-1 1,-1 1-1,1 0 1,-1 0-1,-1 1 1,0-1-1,0 1 1,-13-12-1,-11-9-398,-40-31-1,61 52 475,-9-8 524,30 18 428,16 7-751,0-4-205,1 0-1,0-2 1,1-1-1,28-3 1,17-3-3313,-26-5-4852,-2-8-8595</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2.519"/>
    </inkml:context>
    <inkml:brush xml:id="br0">
      <inkml:brushProperty name="width" value="0.025" units="cm"/>
      <inkml:brushProperty name="height" value="0.025" units="cm"/>
    </inkml:brush>
  </inkml:definitions>
  <inkml:trace contextRef="#ctx0" brushRef="#br0">61 1 7399,'0'2'10102,"0"3"-4995,-7 37-3009,-36 148 2923,39-162-4695,1 1 0,1-1 0,1 1 0,5 50 1,-4-77-308,1 0 0,-1 0 0,0-1 1,1 1-1,-1 0 0,1 0 0,0-1 1,-1 1-1,1 0 0,0-1 0,0 1 1,0-1-1,0 1 0,0-1 1,1 1-1,-1-1 0,0 0 0,1 0 1,-1 1-1,1-1 0,-1 0 0,1 0 1,-1-1-1,1 1 0,0 0 0,-1 0 1,1-1-1,0 1 0,0-1 0,0 0 1,-1 1-1,1-1 0,0 0 0,0 0 1,0 0-1,0 0 0,-1 0 0,1-1 1,0 1-1,0-1 0,1 0 0,6-1 57,-1 0-1,0-1 0,0 0 0,0-1 0,0 0 0,-1 0 0,10-7 0,116-108-75,-132 118 0,1 0 0,-1-1 0,0 1 0,0 0 0,1 0 0,-1 1 0,0-1 0,1 0 0,-1 0 0,1 1 0,-1-1 0,1 1 0,-1-1 0,1 1 0,-1 0 0,1-1 0,0 1 0,2 0 0,-3 1 0,0-1 0,-1 1 0,1-1 0,0 1 0,-1-1 0,1 1 0,0-1 0,-1 1 0,1 0 0,-1-1 0,1 1 0,-1 0 0,1 0 0,-1-1 0,1 1 0,-1 0 0,0 0 0,1 0 0,-1 0 0,0-1 0,0 1 0,0 0 0,0 2 0,1 8 0,-1-1 0,-1 1 0,0 0 0,-2 11 0,2-18 0,-9 43 0,6-35 0,1 1 0,1-1 0,-2 26 0,4-38 2,0 0 0,0 1 0,1-1 0,-1 0 0,0 1 0,0-1 0,1 0 0,-1 0 0,0 1 0,1-1-1,-1 0 1,0 0 0,1 0 0,-1 0 0,0 1 0,1-1 0,-1 0 0,0 0 0,1 0 0,-1 0 0,1 0 0,-1 0 0,0 0 0,1 0 0,-1 0 0,0 0 0,1 0 0,-1 0 0,1 0 0,-1 0 0,0 0 0,1-1-1,-1 1 1,0 0 0,1 0 0,-1 0 0,0-1 0,1 1 0,-1 0 0,1-1 0,16-7-915,-10 1-1576,1 0 0,-1-1 0,13-16 0,3-7-6869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29.501"/>
    </inkml:context>
    <inkml:brush xml:id="br0">
      <inkml:brushProperty name="width" value="0.025" units="cm"/>
      <inkml:brushProperty name="height" value="0.025" units="cm"/>
    </inkml:brush>
  </inkml:definitions>
  <inkml:trace contextRef="#ctx0" brushRef="#br0">16 0 16624,'0'0'11467,"-16"4"-20340</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2.891"/>
    </inkml:context>
    <inkml:brush xml:id="br0">
      <inkml:brushProperty name="width" value="0.025" units="cm"/>
      <inkml:brushProperty name="height" value="0.025" units="cm"/>
    </inkml:brush>
  </inkml:definitions>
  <inkml:trace contextRef="#ctx0" brushRef="#br0">137 31 16367,'-8'5'4522,"-7"4"-2811,-55 39 3866,66-45-5297,1 0 0,-1 0 0,1 0 0,0 0-1,0 0 1,0 1 0,0-1 0,1 1 0,-1 0 0,1 0 0,0 0-1,0 0 1,0 0 0,1 0 0,-3 9 0,4-12-276,1 0 0,-1 1 0,0-1 0,0 0 0,1 0 0,-1 0 0,1 0 0,-1 0 0,1 0 0,-1 0 0,1 0 0,0 0 0,-1-1 0,1 1 0,0 0 0,0 0 0,-1 0 0,1-1 0,0 1 0,0 0 0,0-1 0,0 1 0,0-1 0,0 1 0,0-1 0,0 0 0,0 1 0,0-1 0,0 0 0,1 0 0,-1 0 0,0 1 0,0-1 0,2-1 0,43 0-32,-43 1 28,7-2 0,0 0 0,0-1 0,-1 0 0,1-1 0,-1 0 0,0 0 0,0-1 0,0 0 0,0-1 0,-1 0 0,13-12 0,-14 12 0,-1 1 0,0-1 0,0-1 0,-1 1 0,0-1 0,0 0 0,0 0 0,-1-1 0,0 1 0,-1-1 0,0 0 0,0 0 0,0 0 0,1-12 0,-29 51 0,19-20 0,1 0 0,0 0 0,1 0 0,0 1 0,1 0 0,0-1 0,1 1 0,0 0 0,0 22 0,2-34-15,0 1-1,0 0 1,0-1-1,0 1 1,0 0-1,1-1 1,-1 1 0,0 0-1,0-1 1,1 1-1,-1-1 1,0 1-1,1-1 1,-1 1 0,1-1-1,-1 1 1,0-1-1,1 1 1,-1-1-1,1 1 1,0-1 0,-1 0-1,1 1 1,-1-1-1,1 0 1,-1 1 0,1-1-1,0 0 1,0 0-1,24-2-1385,-19 0 586,-1 0 1,1-1 0,-1 1-1,1-1 1,-1 0 0,5-4 0,11-15-8406</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3.487"/>
    </inkml:context>
    <inkml:brush xml:id="br0">
      <inkml:brushProperty name="width" value="0.025" units="cm"/>
      <inkml:brushProperty name="height" value="0.025" units="cm"/>
    </inkml:brush>
  </inkml:definitions>
  <inkml:trace contextRef="#ctx0" brushRef="#br0">88 1 15535,'0'0'9881,"-2"13"-7943,-75 522 3475,76-523-5413,-4 30 0,3-36 0,1-24 0,2-21 0,2 1 0,1 0 0,3 0 0,19-68 0,-18 80 0,2 0 0,0 1 0,2 0 0,0 0 0,2 1 0,1 1 0,28-33 0,-36 48 0,0 1 0,0-1 0,1 2 0,1-1 0,8-5 0,-14 10 0,0 1 0,0-1 0,1 0 0,-1 1 0,0 0 0,1 0 0,-1 0 0,1 0 0,0 0 0,-1 1 0,1 0 0,-1 0 0,1 0 0,0 0 0,-1 0 0,1 1 0,6 1 0,-9-1 0,1 0 0,0 0 0,0 0 0,-1 0 0,1 1 0,-1-1 0,1 1 0,-1-1 0,0 1 0,1-1 0,-1 1 0,0 0 0,0 0 0,0 0 0,0-1 0,-1 1 0,1 0 0,0 0 0,-1 0 0,1 0 0,-1 0 0,0 0 0,0 1 0,0-1 0,0 0 0,0 0 0,0 0 0,0 0 0,-1 2 0,0 4 0,0-1 0,-1 0 0,1-1 0,-1 1 0,0 0 0,-1 0 0,-5 9 0,-3 1 0,-1-1 0,-1-1 0,0 0 0,-23 20 0,28-28 0,1-1 0,-1 0 0,0 0 0,0-1 0,0 0 0,-1-1 0,1 1 0,-1-2 0,0 1 0,-1-1 0,-13 2 0,22-4-6,1-1 0,-1 0 0,0 0 0,0 0 0,0 0 1,1 0-1,-1 0 0,0 0 0,0 0 0,1 0 0,-1 0 0,0 0 0,0-1 0,0 1 0,1 0 0,-1 0 0,0-1 1,1 1-1,-1-1 0,0 1 0,1 0 0,-1-1 0,0 1 0,1-1 0,-1 0 0,1 1 0,-1-1 0,1 1 0,-1-2 0,0 1-32,1-1-1,0 1 0,0-1 0,0 1 1,0-1-1,0 1 0,0 0 0,0-1 0,1 1 1,-1-1-1,0 1 0,1-1 0,-1 1 0,2-2 1,1-4-408,1 1 1,-1 0-1,1 0 0,1 0 1,6-8-1,40-31-9937,-22 20 2643</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3.933"/>
    </inkml:context>
    <inkml:brush xml:id="br0">
      <inkml:brushProperty name="width" value="0.025" units="cm"/>
      <inkml:brushProperty name="height" value="0.025" units="cm"/>
    </inkml:brush>
  </inkml:definitions>
  <inkml:trace contextRef="#ctx0" brushRef="#br0">134 1 17008,'0'0'3945,"0"10"-53,-4 40-2586,-3 0 1,-3 0-1,-1-1 1,-22 59-1,-7 33 84,19-51-1390,14-55 0,6-31 0,3-12 0,26-84 0,67-156 0,-85 223 0,2 0 0,0 1 0,31-44 0,-40 63 0,1 0 0,0 0 0,0 1 0,1-1 0,-1 1 0,1 0 0,0 0 0,0 0 0,0 1 0,1-1 0,-1 1 0,1 1 0,0-1 0,0 1 0,0 0 0,0 0 0,0 1 0,0 0 0,0 0 0,1 0 0,-1 1 0,0 0 0,7 0 0,-11 1 0,0-1 0,0 1 0,-1-1 0,1 1 0,0-1 0,0 1 0,-1 0 0,1 0 0,-1 0 0,1 0 0,0 0 0,-1 0 0,0 0 0,1 0 0,-1 1 0,0-1 0,0 1 0,1-1 0,-1 1 0,0-1 0,-1 1 0,1 0 0,0-1 0,0 1 0,-1 0 0,1-1 0,-1 1 0,1 0 0,-1 0 0,0 0 0,0 0 0,0 0 0,0-1 0,0 1 0,0 0 0,-1 4 0,0-1 0,0 1 0,0-1 0,0 1 0,-1-1 0,0 1 0,0-1 0,0 0 0,-1 0 0,0 0 0,0 0 0,-4 4 0,-2 0 0,0 0 0,-2 0 0,1-1 0,-1 0 0,-19 10 0,25-15 0,0 0 0,0-1 0,0 0 0,-1 0 0,1 0 0,0 0 0,-1-1 0,1 0 0,-1 0 0,1-1 0,-1 1 0,0-1 0,1 0 0,-1-1 0,1 1 0,-6-3 0,10 3-14,0-1 0,0 1-1,0-1 1,0 0 0,0 1 0,0-1 0,1 0-1,-1 0 1,0 0 0,1 1 0,-1-1 0,0 0-1,1 0 1,-1 0 0,1 0 0,0 0 0,-1 0-1,1 0 1,0 0 0,-1-1 0,1 1 0,0 0-1,0 0 1,0 0 0,0 0 0,0 0 0,0 0-1,0 0 1,1 0 0,-1 0 0,0 0 0,1-1-1,-1 1 1,0 0 0,1 0 0,0 1 0,-1-1-1,2-1 1,0-3-396,0 0 1,1 0-1,0 0 0,0 1 1,0 0-1,6-7 0,11-5-5932,1 0-2632</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4.373"/>
    </inkml:context>
    <inkml:brush xml:id="br0">
      <inkml:brushProperty name="width" value="0.025" units="cm"/>
      <inkml:brushProperty name="height" value="0.025" units="cm"/>
    </inkml:brush>
  </inkml:definitions>
  <inkml:trace contextRef="#ctx0" brushRef="#br0">13 152 8008,'0'0'24182,"10"5"-23669,-6-3-511,-1-1 0,0 1 0,1 0 0,-1-1 0,0 0 0,1 0 0,0 0 0,-1 0 1,1-1-1,0 1 0,-1-1 0,1 0 0,0 0 0,-1 0 0,1-1 0,0 1 0,-1-1 0,1 0 0,0 0 0,-1 0 0,1-1 0,-1 1 0,0-1 1,0 1-1,1-1 0,-1 0 0,0-1 0,0 1 0,-1 0 0,5-5 0,4-3-2,0 0 0,-1-1 0,13-17 0,-20 23 0,1 1 0,-1-1 0,-1 0 0,1 0 0,-1 0 0,1-1 0,-1 1 0,-1-1 0,1 1 0,-1-1 0,1-10 0,-2 15 0,0 1 0,-1-1 0,1 1 0,0 0 0,0-1 0,0 1 0,-1-1 0,1 1 0,0-1 0,0 1 0,-1 0 0,1-1 0,0 1 0,-1 0 0,1-1 0,-1 1 0,1 0 0,0 0 0,-1-1 0,1 1 0,-1 0 0,1 0 0,-1 0 0,1-1 0,-1 1 0,1 0 0,-1 0 0,1 0 0,-1 0 0,1 0 0,-1 0 0,1 0 0,-1 0 0,1 0 0,0 0 0,-1 1 0,1-1 0,-1 0 0,1 0 0,-1 0 0,1 0 0,-1 1 0,1-1 0,0 0 0,-1 0 0,0 1 0,-23 12 0,4 3 0,1 1 0,0 1 0,2 0 0,0 2 0,1 0 0,1 1 0,1 0 0,-14 30 0,27-50 2,0 1-1,0 0 1,0 0 0,0 0 0,1 0-1,-1 0 1,1 0 0,-1 1 0,1-1-1,0 0 1,0 0 0,0 0 0,0 0-1,0 0 1,0 1 0,0-1 0,2 3-1,-1-4 1,-1 1 0,1-1 0,0 0-1,0 0 1,0 0 0,0 0-1,0 0 1,1 0 0,-1 0 0,0 0-1,0 0 1,1 0 0,-1 0-1,0-1 1,1 1 0,-1-1 0,1 1-1,2 0 1,7 0-52,1 0 0,-1 0 0,1-1 0,-1-1 0,15-2 0,-24 3 30,36-9-2386,-1-7-4835,-1-5-4733</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5.218"/>
    </inkml:context>
    <inkml:brush xml:id="br0">
      <inkml:brushProperty name="width" value="0.025" units="cm"/>
      <inkml:brushProperty name="height" value="0.025" units="cm"/>
    </inkml:brush>
  </inkml:definitions>
  <inkml:trace contextRef="#ctx0" brushRef="#br0">33 1 14638,'0'0'13490,"3"9"-12006,-1-4-1319,-1 0-1,1 1 1,-1 0 0,-1-1 0,1 1-1,-1-1 1,0 1 0,0 0-1,0-1 1,-3 12 0,-23 66 1087,23-75-1188,1-4-61,0 0-1,1 0 1,-1 1 0,1-1-1,0 0 1,0 1 0,1-1 0,-1 1-1,1 7 1,2-11-3,-1-1 0,0 1 0,1-1 0,-1 0 0,1 1 0,-1-1 0,1 0 0,-1 0 0,1 0 0,-1 0 0,1-1 0,-1 1 0,1 0 0,-1 0 0,3-2 0,9-2 0,-1-1 0,1 0 0,-1-1 0,0 0 0,20-15 0,57-49 0,-45 34 0,-36 30 0,13-10 0,-21 16 0,1 0 0,-1 0 0,0 0 0,1 0 0,-1 0 0,0 0 0,1 0 0,-1 0 0,0 0 0,1 0 0,-1 0 0,0 0 0,1 0 0,-1 0 0,0 0 0,1 0 0,-1 0 0,0 0 0,1 1 0,-1-1 0,0 0 0,1 0 0,-1 0 0,0 1 0,0-1 0,1 0 0,-1 0 0,0 1 0,0-1 0,1 0 0,-1 0 0,0 1 0,0-1 0,0 0 0,0 1 0,1-1 0,-1 0 0,0 1 0,0-1 0,0 0 0,0 1 0,0-1 0,0 0 0,0 1 0,0-1 0,0 0 0,0 1 0,0-1 0,0 0 0,0 1 0,0-1 0,0 0 0,0 1 0,-1-1 0,1 0 0,0 1 0,0-1 0,0 0 0,-1 1 0,-1 9 0,0 0 0,-1 0 0,-1-1 0,0 1 0,0-1 0,-1 1 0,0-1 0,-9 12 0,6-9 0,1 0 0,0 1 0,-9 23 0,16-36 0,0 0 0,0 0 0,0 1 0,0-1 0,-1 0 0,1 0 0,0 0 0,0 1 0,0-1 0,0 0 0,0 0 0,0 0 0,0 1 0,0-1 0,1 0 0,-1 0 0,0 0 0,0 0 0,0 1 0,0-1 0,0 0 0,0 0 0,0 0 0,0 0 0,0 1 0,0-1 0,1 0 0,-1 0 0,0 0 0,0 0 0,0 0 0,0 1 0,1-1 0,-1 0 0,0 0 0,0 0 0,0 0 0,0 0 0,1 0 0,-1 0 0,0 0 0,0 0 0,0 0 0,1 0 0,-1 0 0,0 0 0,0 0 0,0 0 0,0 0 0,1 0 0,-1 0 0,0 0 0,0 0 0,0 0 0,1 0 0,8-3 0,-9 3 0,6-3-434,0 0-1,-1 0 1,1-1 0,-1 0-1,0-1 1,7-6 0,27-34-7043,-17 17-2762</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5.594"/>
    </inkml:context>
    <inkml:brush xml:id="br0">
      <inkml:brushProperty name="width" value="0.025" units="cm"/>
      <inkml:brushProperty name="height" value="0.025" units="cm"/>
    </inkml:brush>
  </inkml:definitions>
  <inkml:trace contextRef="#ctx0" brushRef="#br0">134 3 18642,'0'0'12406,"-9"-1"-10933,7 0-1455,-1 1 1,0 0-1,0-1 0,1 1 0,-1 0 0,0 1 0,0-1 0,1 0 0,-1 1 0,0 0 0,1-1 0,-1 1 0,0 0 0,1 0 0,-1 1 0,-2 0 0,2 2-23,-1-1-1,0 1 1,1-1-1,0 1 1,0 0-1,0 0 0,1 1 1,-1-1-1,1 1 1,-3 6-1,5-10 6,-3 4 0,1 0 0,-1 0 0,1 0 0,1 0 0,-1 1 0,1-1 0,0 0 0,0 1 0,0-1 0,1 1 0,0-1 0,1 12 0,1-16 0,-1 0 0,1 1 0,0-1 0,0 0 0,1 0 0,-1 0 0,0 0 0,0-1 0,0 1 0,1-1 0,-1 1 0,0-1 0,0 0 0,1 1 0,-1-1 0,0-1 0,1 1 0,-1 0 0,0 0 0,3-2 0,4 2 0,127-13 0,-135 13 0,0 0 0,-1 0 0,1 0 0,0 0 0,-1 0 0,1 0 0,0 0 0,-1 0 0,1 0 0,0 0 0,-1 0 0,1 1 0,0-1 0,-1 0 0,1 0 0,0 1 0,-1-1 0,1 0 0,-1 1 0,1-1 0,-1 1 0,1-1 0,-1 1 0,1-1 0,-1 1 0,0-1 0,1 1 0,-1 0 0,1-1 0,-1 1 0,1 1 0,-7 22 0,3-18 0,-1 1 0,0-1 0,0 0 0,-1 0 0,-5 6 0,1-4 0,0-1 0,-1 0 0,0-1 0,0 0 0,0-1 0,0 0 0,-1-1 0,0 0 0,0 0 0,0-1 0,-1-1 0,1 0 0,-1 0 0,1-1 0,-14-1 0,24 0-33,1 0 1,-1 0-1,0 0 0,0 0 0,1 0 1,-1 0-1,0 0 0,1 0 0,-1-1 1,0 1-1,1 0 0,-1 0 0,0-1 1,1 1-1,-1 0 0,1-1 0,-1 1 1,0-1-1,1 1 0,-1-1 0,1 1 1,-1-1-1,1 1 0,0-1 0,-1 0 1,1 1-1,0-1 0,-1 1 1,1-1-1,0 0 0,-1 1 0,1-1 1,0 0-1,0 1 0,0-1 0,0 0 1,0-1-1,0 2-91,0-1 0,0 1 0,1-1 0,-1 1 0,0-1 0,1 1 0,-1-1 0,0 1 0,1-1 0,-1 1 0,0-1 0,1 1 0,-1 0 0,1-1 0,-1 1 0,1 0 0,-1-1 0,1 1 0,-1 0 0,1 0 0,-1-1 0,1 1 0,-1 0 0,1 0 0,0 0 0,-1 0 0,1 0 0,-1 0 0,1 0 1,1 0-1,11-1-9042</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7.387"/>
    </inkml:context>
    <inkml:brush xml:id="br0">
      <inkml:brushProperty name="width" value="0.025" units="cm"/>
      <inkml:brushProperty name="height" value="0.025" units="cm"/>
    </inkml:brush>
  </inkml:definitions>
  <inkml:trace contextRef="#ctx0" brushRef="#br0">197 174 20884,'0'0'2733,"-12"1"192,5-1-2724,0 1-1,0 0 1,0 0-1,0 1 1,0-1-1,0 2 1,0-1-1,1 1 1,-1 0-1,1 0 1,0 1-1,0 0 1,0 0-1,0 0 1,1 1-1,-1 0 1,-5 7-1,4-5-125,1 0-1,0 1 0,0 0 1,1 0-1,0 0 0,1 0 1,0 1-1,0 0 0,0 0 1,1 0-1,1 0 0,0 1 1,-2 14-1,4-23-72,-1 0-1,1 0 1,0 0-1,0 0 1,0 0-1,0 0 1,0 0-1,0 0 1,0 0-1,0 0 1,1 0-1,-1 0 1,0 0-1,1 0 1,-1-1-1,0 1 1,1 0-1,-1 0 1,1 0-1,0 0 1,-1 0 0,1-1-1,-1 1 1,1 0-1,0-1 1,0 1-1,0 0 1,-1-1-1,1 1 1,0-1-1,1 1 1,1 0 7,-1-1 0,1 0 0,-1 0 0,0 0 0,1-1 0,-1 1 0,0-1 0,1 1 0,-1-1 0,0 0 0,1 0 0,3-2 0,5-3 38,-1 0 0,1-1 0,-1 0 0,12-12 0,5-8-8,-2-2 0,-1-1 0,-1 0 0,-1-2 0,-2 0 0,-2-2 1,0 0-1,19-58 0,-55 147 48,-24 81 360,37-116-399,1-1 0,1 1 0,1 0 0,1 0 0,1 23 0,0-41-48,0 0 0,0 0 0,0 0 0,1 0 0,-1 0 0,1 0 0,-1-1 0,1 1 0,-1 0 0,1 0 0,0 0 0,0-1 0,0 1 0,0 0 0,0-1 0,1 1 0,-1-1 0,0 1 0,1-1 0,-1 0 0,1 0 0,-1 0 0,1 1 0,-1-1 0,1 0 0,0-1 0,0 1 0,0 0 0,-1-1 0,1 1 0,0-1 0,0 1 0,0-1 0,0 0 0,0 0 0,0 1 0,0-2 0,0 1 0,0 0 0,0 0 0,-1-1 0,4 0 0,3-1 0,0 0 0,0-1 0,0 1 0,0-2 0,-1 1 0,0-1 0,0 0 0,13-10 0,-7 2 0,0 0 0,-1-1 0,0 0 0,-1-1 0,-1 0 0,0-1 0,-1 0 0,0-1 0,-2 0 0,0 0 0,10-34 0,-38 83 0,-12 60 0,31-85 0,0 1 0,0 0 0,1-1 0,0 1 0,1 0 0,-1-1 0,2 1 0,-1 0 0,3 8 0,-3-15 0,1-1 0,-1 0 0,1 0 0,0 0 0,-1 1 0,1-1 0,0 0 0,0 0 0,-1 0 0,1 0 0,0 0 0,0 0 0,0-1 0,0 1 0,0 0 0,0 0 0,1-1 0,-1 1 0,0-1 0,0 1 0,0-1 0,1 1 0,-1-1 0,0 0 0,1 1 0,-1-1 0,0 0 0,0 0 0,1 0 0,-1 0 0,0 0 0,1-1 0,-1 1 0,0 0 0,1 0 0,1-2 0,2 1 0,0 0 0,0-1 0,0 0 0,0 0 0,-1 0 0,1-1 0,8-5 0,3-9 0,-1 1 0,-1-2 0,0 0 0,-2-1 0,0 0 0,0-1 0,-2 0 0,10-27 0,-15 36 0,-12 55 0,4-33 0,-1 2 0,0 1 0,0 0 0,1 0 0,1 0 0,1 0 0,0 1 0,0-1 0,2 0 0,2 19 0,-2-32-8,0 1 0,0 0 0,0 0 0,1-1 0,-1 1 0,0-1 0,1 1 0,0-1 0,-1 0 0,1 1 1,0-1-1,-1 0 0,1 0 0,0 0 0,0-1 0,0 1 0,0 0 0,0-1 0,0 1 0,0-1 0,0 1 0,0-1 0,3 0 0,2 1-505,-1-1-1,0 0 1,1 0-1,-1 0 1,0-1 0,12-3-1,5-7-9314</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7.900"/>
    </inkml:context>
    <inkml:brush xml:id="br0">
      <inkml:brushProperty name="width" value="0.025" units="cm"/>
      <inkml:brushProperty name="height" value="0.025" units="cm"/>
    </inkml:brush>
  </inkml:definitions>
  <inkml:trace contextRef="#ctx0" brushRef="#br0">44 52 11915,'0'0'8707,"-6"9"-5360,-22 31-704,27-38-2573,0-1 0,0 0-1,0 0 1,0 1 0,0-1 0,1 0 0,-1 1 0,0-1 0,1 1 0,-1-1-1,1 1 1,0-1 0,0 1 0,-1 0 0,1-1 0,0 1 0,0-1 0,0 1-1,0 0 1,1-1 0,-1 1 0,1 2 0,0-3 34,0 0 1,0 0-1,0 0 0,0 0 1,1 0-1,-1 0 0,0 0 1,1 0-1,-1 0 1,0 0-1,1-1 0,-1 1 1,1-1-1,-1 1 0,1-1 1,-1 0-1,1 1 0,1-1 1,9 1 406,-1-1 0,1 0 0,-1 0 0,15-3 0,-24 2-501,9-1-10,-1 0 0,1-1 0,-1-1 0,0 0 0,0 0 0,0-1 0,16-11 0,-20 12 0,0 0 0,0 0 0,0-1 0,-1 0 0,0 0 0,0 0 0,0-1 0,0 0 0,-1 0 0,0 0 0,0 0 0,4-11 0,-8 17 0,1-1 0,-1 0 0,0 0 0,1 0 0,-1 1 0,0-1 0,0 0 0,1 0 0,-1 0 0,0 0 0,0 1 0,0-1 0,0 0 0,0 0 0,0 0 0,0 0 0,0 0 0,-1 1 0,1-1 0,0 0 0,0 0 0,-1 0 0,1 1 0,0-1 0,-1 0 0,1 0 0,-1 1 0,1-1 0,-1 0 0,1 1 0,-1-1 0,0 0 0,-1 0 0,0 0 0,0 1 0,0-1 0,0 1 0,-1 0 0,1-1 0,0 1 0,-1 0 0,1 1 0,0-1 0,0 0 0,-1 1 0,-2 0 0,-6 2 0,0 1 0,1 0 0,0 0 0,-16 10 0,13-4 0,0 0 0,0 1 0,1 1 0,0 0 0,-10 14 0,18-21 0,0 0 0,1 1 0,-1-1 0,1 1 0,0-1 0,1 1 0,0 0 0,0 0 0,0 0 0,0 1 0,1-1 0,0 0 0,0 0 0,1 1 0,0-1 0,1 9 0,-1-12 0,1-1 0,0 0 0,0 0 0,1 1 0,-1-1 0,0 0 0,1 0 0,-1 0 0,1-1 0,0 1 0,-1 0 0,1 0 0,0-1 0,0 1 0,0-1 0,0 0 0,1 0 0,-1 1 0,0-1 0,0-1 0,1 1 0,-1 0 0,1-1 0,-1 1 0,0-1 0,1 1 0,3-1 0,12 2 0,0-1 0,31-2 0,-30 0 0,40-6-2153,-22-6-4262,13-12-8623</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8.446"/>
    </inkml:context>
    <inkml:brush xml:id="br0">
      <inkml:brushProperty name="width" value="0.025" units="cm"/>
      <inkml:brushProperty name="height" value="0.025" units="cm"/>
    </inkml:brush>
  </inkml:definitions>
  <inkml:trace contextRef="#ctx0" brushRef="#br0">144 0 19250,'0'0'7538,"1"11"-5376,-10 261 433,-2-42-1373,10-238-1246,-2-1 0,1 1 0,-1-1 0,-1 1 0,0 0 0,0 1 0,-7-12 0,2 3-115,-10-18-130,-1 2 1,-24-31-1,89 79 942,-26-8-771,0-1 0,0-1 0,1-1 1,0-1-1,26 3 0,27-3-3560,2-3-5075,-22-1-1752</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8.789"/>
    </inkml:context>
    <inkml:brush xml:id="br0">
      <inkml:brushProperty name="width" value="0.025" units="cm"/>
      <inkml:brushProperty name="height" value="0.025" units="cm"/>
    </inkml:brush>
  </inkml:definitions>
  <inkml:trace contextRef="#ctx0" brushRef="#br0">183 30 8680,'0'0'13901,"-9"-1"-9609,2 0-4024,0 1-1,1 0 0,-1 1 0,0 0 0,1 0 0,-1 0 1,1 1-1,-1 0 0,1 0 0,0 0 0,0 1 0,0 0 1,0 1-1,0-1 0,1 1 0,-1 0 0,1 0 0,0 1 0,0-1 1,1 1-1,-6 7 0,5-6-265,1-1-1,0 1 1,1 0 0,-1 0-1,1 0 1,0 1 0,0-1-1,1 1 1,0 0 0,0-1-1,0 11 1,1-15-2,1 0 0,0 0 0,0 0 0,1 0-1,-1 0 1,0 1 0,1-1 0,-1 0 0,1 0 0,0 0 0,0 0 0,0 0 0,0 0 0,0 0-1,0-1 1,0 1 0,0 0 0,1-1 0,-1 1 0,1-1 0,-1 1 0,1-1 0,0 1 0,0-1-1,-1 0 1,1 0 0,0 0 0,0 0 0,0 0 0,0-1 0,0 1 0,0 0 0,0-1 0,1 0-1,-1 1 1,0-1 0,0 0 0,0 0 0,3 0 0,6 0 0,-1-1 0,1 0 0,0 0 0,-1-1 0,1 0 0,-1-1 0,0 0 0,0-1 0,0 0 0,0 0 0,0-1 0,-1 0 0,13-10 0,-16 10 0,0 0 0,0 0 0,0 0 0,0 0 0,-1-1 0,0 0 0,0 0 0,-1 0 0,0-1 0,0 0 0,0 0 0,-1 0 0,0 0 0,0 0 0,-1 0 0,0-1 0,0 0 0,-1 1 0,1-12 0,-2 17 3,0 1 0,0 0 0,0-1 0,0 1 0,-1-1 0,1 1-1,-1-1 1,1 1 0,-1-1 0,1 1 0,-1 0 0,0-1 0,1 1 0,-1 0 0,0 0 0,0 0 0,0-1 0,0 1-1,0 0 1,0 0 0,0 0 0,0 1 0,-2-2 0,0 0-4,0 1 0,0 0 0,0 0 0,-1 0 1,1 0-1,0 0 0,0 1 0,-1-1 0,1 1 0,-5 0 0,3 0-112,-1 1 0,1-1 0,-1 1 0,1 0 0,0 0 0,-1 1 0,1-1 0,0 1 0,0 0 0,0 1 0,0-1 0,1 1 1,-7 5-1,-1 6-6064,6-3-5407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29.856"/>
    </inkml:context>
    <inkml:brush xml:id="br0">
      <inkml:brushProperty name="width" value="0.025" units="cm"/>
      <inkml:brushProperty name="height" value="0.025" units="cm"/>
    </inkml:brush>
  </inkml:definitions>
  <inkml:trace contextRef="#ctx0" brushRef="#br0">1 192 15887,'0'0'11056,"11"-8"-10629,1-2-413,-1-1-1,0 1 1,0-2-1,-1 1 1,0-1 0,-1-1-1,-1 0 1,11-21 0,-10 14-204,11-18-472,-20 38 660,0 0-1,0 0 1,0 0-1,0 0 1,0 0 0,1 0-1,-1 0 1,0 0-1,0 0 1,0 0 0,0 0-1,1 0 1,-1 0-1,0 0 1,0 0-1,0 0 1,0 0 0,0 1-1,1-1 1,-1 0-1,0 0 1,0 0-1,0 0 1,0 0 0,0 0-1,0 0 1,0 0-1,1 0 1,-1 1-1,0-1 1,0 0 0,0 0-1,0 0 1,0 0-1,0 0 1,0 1-1,0-1 1,0 0 0,0 0-1,0 0 1,0 0-1,0 0 1,0 1 0,0-1-1,0 0 1,0 0-1,0 0 1,0 0-1,0 1 1,0-1 0,0 0-1,0 0 1,0 0-1,0 0 1,0 0-1,0 0 1,0 1 0,0-1-1,-1 0 1,1 0-1,-3 33 154,-2 5 43,2-1 0,1 61 0,2-99-266,0 1 0,0 0 0,0 0 0,0-1 0,1 1 0,-1 0 0,0 0 0,0 0 0,0-1 0,0 1 0,0 0 0,0 0 0,0 0 0,0-1 0,1 1 0,-1 0 0,0 0 1,0 0-1,0 0 0,0-1 0,1 1 0,-1 0 0,0 0 0,0 0 0,0 0 0,0 0 0,1 0 0,-1 0 0,0 0 0,0-1 0,1 1 0,-1 0 0,0 0 0,0 0 0,0 0 0,1 0 0,-1 0 0,0 0 0,0 0 0,1 0 1,-1 1-1,0-1 0,0 0 0,0 0 0,1 0 0,-1 0 0,0 0 0,0 0 0,0 0 0,1 0 0,-1 1 0,0-1 0,0 0 0,0 0 0,0 0 0,1 0 0,-1 1 0,0-1 0,0 0 0,0 0 0,0 0 0,0 1 0,0-1 1,0 0-1,0 0 0,1 0 0,-1 1 0,10-17-7890,-3-4-6185</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9.612"/>
    </inkml:context>
    <inkml:brush xml:id="br0">
      <inkml:brushProperty name="width" value="0.025" units="cm"/>
      <inkml:brushProperty name="height" value="0.025" units="cm"/>
    </inkml:brush>
  </inkml:definitions>
  <inkml:trace contextRef="#ctx0" brushRef="#br0">34 1 14670,'0'0'12107,"5"11"-10462,0 0-1338,0 0 1,-1 1 0,-1 0 0,0 0 0,0 0 0,-1 1-1,-1-1 1,0 0 0,-1 1 0,0-1 0,-3 14 0,-7 34-91,-3 0 0,-25 66 0,37-121-217,5-64 0,23-100 0,-27 166 0,1 0 0,0 0 0,0 0 0,0 0 0,1 0 0,0 0 0,1 0 0,-1 0 0,1-1 0,1 1 0,-1-1 0,1 0 0,0 0 0,0 0 0,1-1 0,6 7 0,-5-7 0,0-1 0,0-1 0,0 1 0,1-1 0,-1 0 0,1 0 0,0-1 0,0 0 0,0 0 0,0-1 0,0 1 0,0-2 0,1 1 0,-1-1 0,0 0 0,10-1 0,-6-1 0,0-1 0,0 0 0,0 0 0,0-1 0,-1 0 0,1-1 0,-1 0 0,-1-1 0,1 0 0,-1 0 0,0-1 0,0 0 0,15-17 0,-18 18 0,1-1 0,-1 0 0,-1 0 0,1-1 0,-1 1 0,0-1 0,-1 0 0,0-1 0,0 1 0,-1-1 0,0 1 0,-1-1 0,0 0 0,0 0 0,-1 0 0,0-1 0,0-13 0,-1 22 0,0 1 0,0-1 0,-1 1 0,1-1 0,0 1 0,0 0 0,0-1 0,0 1 0,-1-1 0,1 1 0,0 0 0,0-1 0,-1 1 0,1 0 0,0-1 0,-1 1 0,1 0 0,0 0 0,-1-1 0,1 1 0,0 0 0,-1 0 0,1-1 0,-1 1 0,1 0 0,-1 0 0,1 0 0,0 0 0,-1 0 0,1 0 0,-1 0 0,1 0 0,-1 0 0,1 0 0,0 0 0,-1 0 0,1 0 0,-1 0 0,1 0 0,-1 0 0,1 0 0,0 1 0,-1-1 0,1 0 0,-1 0 0,1 0 0,0 1 0,-1-1 0,1 0 0,0 0 0,-1 1 0,1-1 0,0 0 0,0 1 0,-1 0 0,-20 17 0,10-3 0,1 1 0,0 0 0,1 1 0,1 0 0,0 0 0,1 1 0,1 0 0,1 0 0,1 1 0,0-1 0,1 1 0,0 30 0,3-46 0,0-1 0,0 1 0,0-1 0,0 1 0,0-1 0,1 1 0,-1-1 0,1 0 0,-1 1 0,1-1 0,0 1 0,0-1 0,0 0 0,0 0 0,1 0 0,-1 0 0,1 0 0,-1 0 0,1 0 0,0 0 0,-1 0 0,1-1 0,0 1 0,0-1 0,0 1 0,0-1 0,1 0 0,-1 0 0,0 0 0,0 0 0,1 0 0,-1 0 0,1-1 0,-1 1 0,0-1 0,1 0 0,-1 0 0,1 0 0,-1 0 0,1 0 0,-1 0 0,5-1 0,2-1 0,0 1 0,0-2 0,0 1 0,-1-1 0,1 0 0,-1-1 0,0 0 0,0 0 0,0-1 0,12-9 0,-10 5 0,-1 0 0,0-1 0,-1-1 0,9-13 0,-14 21 0,-1 0 0,0 0 0,0 0 0,0-1 0,0 0 0,-1 1 0,0-1 0,1 0 0,-1 1 0,0-1 0,-1 0 0,1 0 0,-1 0 0,0 0 0,0 0 0,0 0 0,0 0 0,-1-5 0,0 9 0,0-1 0,0 0 0,1 0 0,-1 0 0,0 1 0,0-1 0,0 0 0,0 1 0,0-1 0,0 1 0,1-1 0,-1 1 0,-1 0 0,1-1 0,0 1 0,0 0 0,0 0 0,0-1 0,0 1 0,0 0 0,0 0 0,0 0 0,0 0 0,0 1 0,0-1 0,0 0 0,0 0 0,-1 1 0,1-1 0,0 0 0,0 1 0,-1 0 0,-33 17 0,27-10 0,1-1 0,-1 1 0,1 1 0,1-1 0,0 1 0,0 0 0,1 0 0,-6 12 0,10-19 0,0 0 0,1 0 0,-1 0 0,0 0 0,0 0 0,1 0 0,0 0 0,-1 1 0,1-1 0,0 0 0,0 0 0,0 0 0,0 0 0,0 1 0,0-1 0,1 0 0,-1 0 0,1 0 0,0 0 0,0 0 0,-1 0 0,1 0 0,0 0 0,1 0 0,-1 0 0,0-1 0,0 1 0,1 0 0,-1-1 0,1 1 0,-1-1 0,1 1 0,0-1 0,0 0 0,0 0 0,0 0 0,-1 0 0,1 0 0,0 0 0,1 0 0,-1-1 0,0 1 0,0-1 0,0 0 0,4 1 0,73 3-3401,-30-4-4633</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0.128"/>
    </inkml:context>
    <inkml:brush xml:id="br0">
      <inkml:brushProperty name="width" value="0.025" units="cm"/>
      <inkml:brushProperty name="height" value="0.025" units="cm"/>
    </inkml:brush>
  </inkml:definitions>
  <inkml:trace contextRef="#ctx0" brushRef="#br0">189 79 13837,'0'0'12444,"-10"-7"-10127,5 3-2076,-1 0 1,0 0 0,0 1-1,0 0 1,0 0 0,0 1-1,-1 0 1,1 0 0,-1 0-1,-8-1 1,12 3-180,-1 0-1,0 0 1,0 0-1,0 1 1,0-1-1,0 1 1,0 0-1,0 0 1,1 0-1,-1 1 1,0-1-1,1 1 1,-1 0-1,1 0 1,0 0-1,-1 1 1,1-1-1,0 1 1,1 0-1,-1-1 1,0 1-1,-4 7 1,5-8-59,0 1 0,0-1 0,1 1 0,-1 0 1,0-1-1,1 1 0,0 0 0,0 0 0,0 0 0,0 0 0,0 0 1,0 0-1,1 1 0,0-1 0,-1 0 0,1 0 0,0 0 0,1 0 0,-1 1 1,0-1-1,1 0 0,2 5 0,-2-5-2,1-1 0,-1 1 0,1-1 0,0 0 0,0 0 0,0 0 0,0 0 0,1 0 0,-1 0 0,0-1 0,1 1 0,-1-1-1,1 1 1,0-1 0,-1 0 0,1 0 0,0 0 0,0-1 0,0 1 0,0-1 0,-1 1 0,1-1 0,0 0 0,4 0 0,2-1-1,0 0 0,0 0 0,0 0 0,0-1 0,0-1 0,0 1 0,0-1 0,-1-1 0,1 0 0,-1 0 0,0 0 0,0-1 0,9-8 0,-10 8 0,-1 0 0,-1-1 0,1 1 0,-1-1 0,0 0 0,0-1 0,-1 1 0,1-1 0,-1 0 0,-1 0 0,0 0 0,0-1 0,0 1 0,-1-1 0,0 1 0,1-9 0,-2 15-3,-1 1 0,0-1 0,0 1 0,1-1 0,-1 1 0,0-1 0,0 1 0,0-1 0,0 1 0,0-1 0,0 0 0,0 1 0,0-1 0,0 1 1,0-1-1,0 1 0,0-1 0,0 1 0,0-1 0,0 0 0,-1 1 0,1-1 0,0 1 0,0-1 0,-1 1 0,1-1 0,0 1 0,-1 0 0,1-1 0,0 1 0,-1-1 0,1 1 0,-1 0 0,1-1 0,0 1 0,-1 0 0,1-1 0,-1 1 0,1 0 0,-1 0 0,0-1 0,1 1 0,-1 0 0,1 0 0,-1 0 1,1 0-1,-1 0 0,1 0 0,-1 0 0,0 0 0,1 0 0,-1 0 0,0 0 0,-1 1-55,1 0 0,-1 0 0,0 0 0,1 0 0,-1 0 0,0 0-1,1 0 1,0 0 0,-1 1 0,1-1 0,0 0 0,0 1 0,-1-1 0,1 1 0,-1 2 0,1-2-394,0 1 0,0 0 0,0-1 0,0 1 0,1 0 0,-1 0 1,1 0-1,0-1 0,-1 1 0,2 6 0,-1-8 125,0 0 1,0 0-1,1 0 1,-1 0-1,0 0 1,1 0 0,-1 0-1,1 0 1,-1 0-1,1 0 1,-1-1-1,1 1 1,0 0-1,-1 0 1,1 0-1,0-1 1,0 1-1,-1 0 1,1-1-1,0 1 1,0-1 0,0 1-1,0-1 1,0 1-1,0-1 1,0 0-1,0 1 1,0-1-1,0 0 1,2 0-1,22 1-7899</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0.535"/>
    </inkml:context>
    <inkml:brush xml:id="br0">
      <inkml:brushProperty name="width" value="0.025" units="cm"/>
      <inkml:brushProperty name="height" value="0.025" units="cm"/>
    </inkml:brush>
  </inkml:definitions>
  <inkml:trace contextRef="#ctx0" brushRef="#br0">105 1 15150,'0'0'11414,"-4"10"-9674,-24 87-624,4 0 0,4 2-1,-9 132 1,39-382-1116,-2 103 0,31-91 0,-35 125 0,1 1 0,1 0 0,0 0 0,1 1 0,1 0 0,-1 0 0,2 1 0,0 0 0,0 0 0,1 1 0,17-14 0,-21 21 0,0-1 0,0 2 0,0-1 0,1 1 0,-1 0 0,1 0 0,-1 1 0,1 0 0,0 0 0,13 0 0,-19 1 0,1 0 0,0-1 0,-1 1 0,1 0 0,-1 0 0,1 1 0,0-1 0,-1 0 0,1 0 0,-1 1 0,1-1 0,-1 1 0,1 0 0,-1-1 0,1 1 0,-1 0 0,0 0 0,1 0 0,-1 0 0,0 0 0,0 0 0,1 0 0,-1 0 0,0 0 0,0 1 0,0-1 0,-1 0 0,1 1 0,0-1 0,0 1 0,-1-1 0,1 1 0,-1-1 0,1 1 0,-1-1 0,0 1 0,1 0 0,-1-1 0,0 1 0,0-1 0,0 1 0,-1 0 0,1-1 0,0 1 0,0-1 0,-1 1 0,1-1 0,-2 4 0,0-2 0,0 1 0,0-1 0,0 0 0,-1 1 0,1-1 0,-1 0 0,0-1 0,1 1 0,-1 0 0,-1-1 0,1 0 0,0 1 0,-7 2 0,-50 23 0,53-25 0,-6 2 0,1 0 0,-1-1 0,0 0 0,-1-1 0,1 0 0,-24 1 0,37-4 2,-1 0 0,1 0-1,0 0 1,0 0 0,-1 0 0,1 0 0,0 0 0,0 0-1,-1 0 1,1-1 0,0 1 0,0 0 0,0 0 0,-1 0-1,1 0 1,0 0 0,0 0 0,0 0 0,-1-1 0,1 1-1,0 0 1,0 0 0,0 0 0,0-1 0,-1 1 0,1 0-1,0 0 1,0 0 0,0-1 0,0 1 0,0 0 0,0 0-1,0-1 1,0 1 0,0 0 0,0 0 0,0-1-1,0 1 1,0 0 0,0 0 0,0-1 0,0 1 0,0 0-1,0 0 1,0 0 0,0-1 0,0 1 0,0 0 0,0 0-1,0-1 1,0 1 0,1 0 0,-1 0 0,0 0 0,0-1-1,0 1 1,0 0 0,1 0 0,-1 0 0,0 0 0,0-1-1,12-12-568,0 4-2272,-1 1 0,2 0 0,22-10-1,-22 12 243,20-11-5961</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1.233"/>
    </inkml:context>
    <inkml:brush xml:id="br0">
      <inkml:brushProperty name="width" value="0.025" units="cm"/>
      <inkml:brushProperty name="height" value="0.025" units="cm"/>
    </inkml:brush>
  </inkml:definitions>
  <inkml:trace contextRef="#ctx0" brushRef="#br0">104 0 17969,'0'0'10234,"-2"10"-8862,-42 187 303,26-132-1169,3 1-1,-7 71 1,21-137-506,1 0 0,0 1 0,0-1 0,0 1 0,-1-1 0,1 1 0,0-1 0,0 1 0,0-1 0,0 1 0,0-1 0,0 1 0,0-1 0,0 1 0,0-1 0,0 1 0,0-1 0,0 1 0,0-1 0,0 1 0,0-1 0,1 1 0,-1-1 0,0 1 0,0-1 0,1 0 0,-1 1 0,0-1 0,1 1 0,-1-1 0,0 0 0,1 1 0,-1-1 0,1 1 0,10-17 0,10-33 0,-14 18 0,-1-1 0,2-37 0,-9 72 0,1 1 0,0 0 0,0-1 0,1 1 0,-1 0 0,1-1 0,0 1 0,0 0 0,0-1 0,0 1 0,1-1 0,-1 0 0,1 1 0,0-1 0,0 0 0,0 0 0,4 3 0,-4-4 0,1 0 0,0 0 0,0 0 0,0-1 0,1 0 0,-1 0 0,0 0 0,0 0 0,1 0 0,-1 0 0,1-1 0,-1 0 0,0 0 0,1 0 0,-1 0 0,1 0 0,-1-1 0,0 1 0,7-3 0,-5 2 0,0-1 0,0 0 0,0 0 0,0 0 0,-1-1 0,1 1 0,0-1 0,-1 0 0,0-1 0,0 1 0,0-1 0,0 0 0,5-6 0,2-6 0,0 0 0,12-23 0,-15 26 0,-5 20 0,-3 9 0,-15 48 0,10-42 0,0 0 0,1 1 0,-2 34 0,6-56-5,0 0 0,0 0 1,0 0-1,0 0 0,0-1 0,0 1 1,0 0-1,0 0 0,0 0 0,0 0 1,1-1-1,-1 1 0,0 0 0,1 0 1,-1 0-1,0-1 0,1 1 0,-1 0 0,1-1 1,-1 1-1,1 0 0,-1-1 0,1 1 1,0 0-1,-1-1 0,1 1 0,0-1 1,0 1-1,0-1-31,1 0 1,-1 0 0,0 0-1,1 0 1,-1 0-1,0 0 1,1-1 0,-1 1-1,0 0 1,0-1-1,1 1 1,-1-1 0,0 1-1,0-1 1,2-1-1,4-2-519,-1-1 0,0 0 0,-1 0 0,1 0-1,5-7 1,7-16-6369,-2-7-2423</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1.577"/>
    </inkml:context>
    <inkml:brush xml:id="br0">
      <inkml:brushProperty name="width" value="0.025" units="cm"/>
      <inkml:brushProperty name="height" value="0.025" units="cm"/>
    </inkml:brush>
  </inkml:definitions>
  <inkml:trace contextRef="#ctx0" brushRef="#br0">24 1 20467,'0'0'11948,"-24"51"-11596,24-36-352,5-6-737,0-5-4996</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2.077"/>
    </inkml:context>
    <inkml:brush xml:id="br0">
      <inkml:brushProperty name="width" value="0.025" units="cm"/>
      <inkml:brushProperty name="height" value="0.025" units="cm"/>
    </inkml:brush>
  </inkml:definitions>
  <inkml:trace contextRef="#ctx0" brushRef="#br0">12 1 9385,'0'0'18161,"4"9"-16271,0 2-1591,-1 0 1,-1 0-1,0 0 1,0 0-1,-1 1 0,-1-1 1,1 0-1,-2 0 1,0 1-1,-4 20 1,0-9-274,-1 6-22,1 0-1,-2 43 1,7-71-4,0-1 0,0 1 0,0-1 0,0 1 0,0 0 0,0-1 0,0 1 0,0-1 0,1 1 0,-1-1 0,0 1 0,0-1 0,1 1 0,-1-1 0,0 1 0,1-1 0,-1 1 0,1-1 0,-1 1 0,0-1 0,1 1 0,-1-1 0,1 0 0,-1 1 0,1-1 0,-1 0 0,1 0 0,-1 1 0,1-1 0,0 0 0,-1 0 0,1 0 0,-1 0 0,1 0 0,-1 0 0,1 0 0,0 0 0,-1 0 0,1 0 0,-1 0 0,1 0 0,0 0 0,-1 0 0,1 0 0,-1 0 0,1-1 0,-1 1 0,2-1 0,29-13 0,-1-8 0,-1-1 0,-1-1 0,-1-1 0,-1-2 0,42-56 0,-22 27 0,-46 55 0,0 1 0,0 0 0,0-1 0,0 1 0,1 0 0,-1-1 0,0 1 0,0 0 0,0-1 0,0 1 0,0 0 0,1 0 0,-1-1 0,0 1 0,0 0 0,1 0 0,-1-1 0,0 1 0,0 0 0,1 0 0,-1 0 0,0-1 0,1 1 0,-1 0 0,0 0 0,1 0 0,-1 0 0,0 0 0,1 0 0,-1 0 0,0 0 0,1 0 0,-1 0 0,0 0 0,1 0 0,-1 0 0,0 0 0,1 0 0,-1 0 0,0 0 0,1 0 0,-1 0 0,0 0 0,1 1 0,-1-1 0,0 0 0,0 0 0,1 0 0,-1 1 0,0-1 0,0 0 0,1 0 0,-1 1 0,0-1 0,3 28 0,-12 36 0,-8 13 0,17-76 0,0-1 0,0 0 0,-1 1 0,1-1 0,0 1 0,0-1 0,0 0 0,0 1 0,0-1 0,0 1 0,0-1 0,0 0 0,0 1 0,0-1 0,0 1 0,0-1 0,1 1 0,-1-1 0,0 0 0,0 1 0,0-1 0,0 0 0,1 1 0,-1-1 0,0 0 0,0 1 0,1-1 0,-1 0 0,0 1 0,1-1 0,-1 0 0,0 0 0,1 1 0,-1-1 0,0 0 0,1 0 0,-1 0 0,0 1 0,1-1 0,-1 0 0,1 0 0,-1 0 0,0 0 0,1 0 0,-1 0 0,1 0 0,-1 0 0,1 0 0,-1 0 0,0 0 0,1 0 0,-1 0 0,1 0 0,-1 0 0,0-1 0,1 1 0,-1 0 0,1 0 0,-1 0 0,0-1 0,1 1 0,-1 0 0,1-1 0,6-3 0,1-1 0,-1 1 0,0-1 0,0-1 0,-1 0 0,1 0 0,-1 0 0,9-13 0,-9 12 0,-1 0 0,1 0 0,1 1 0,-1 0 0,1 0 0,0 0 0,0 1 0,12-6 0,-19 11 0,0 0 0,1 0 0,-1 0 0,1 0 0,-1 0 0,1 0 0,-1 1 0,1-1 0,-1 0 0,1 0 0,-1 0 0,0 0 0,1 1 0,-1-1 0,1 0 0,-1 0 0,0 1 0,1-1 0,-1 0 0,0 1 0,1-1 0,-1 0 0,0 1 0,1-1 0,-1 1 0,0-1 0,0 0 0,1 1 0,-1-1 0,0 1 0,0-1 0,0 1 0,0-1 0,0 1 0,0-1 0,0 0 0,0 1 0,0-1 0,0 1 0,0-1 0,0 1 0,0-1 0,0 1 0,0 0 0,-1 28 0,1-25 0,-1 5 0,-1 0 0,0 0 0,0 0 0,0 0 0,-5 9 0,-7 29 0,14-47-111,1 0 1,0 0-1,-1 0 0,1 0 0,0 0 1,-1 0-1,1 0 0,-1 0 0,1 0 1,0 0-1,-1 0 0,1 0 1,0 0-1,-1-1 0,1 1 0,-1 0 1,1 0-1,-1-1 0,1 1 0,0 0 1,-1-1-1,1 1 0,-1-1 1,0 1-1,1-1 0,-1 1 0,1-1 1,-1 1-1,0-1 0,1 0 0,22-18-7709,1-9-2387</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2.729"/>
    </inkml:context>
    <inkml:brush xml:id="br0">
      <inkml:brushProperty name="width" value="0.025" units="cm"/>
      <inkml:brushProperty name="height" value="0.025" units="cm"/>
    </inkml:brush>
  </inkml:definitions>
  <inkml:trace contextRef="#ctx0" brushRef="#br0">130 266 19186,'-8'9'4255,"-18"18"-1644,13-16-1652,0 1 1,2 1-1,-1 0 0,1 0 0,1 1 1,-14 25-1,24-39-959,0 0 0,0 0 0,-1 1 0,1-1 0,0 0 0,0 1 0,0-1 0,0 0 0,0 0 0,0 1 0,0-1 0,-1 0 0,1 1 0,0-1 0,0 0 0,0 1 0,0-1 0,0 0 0,0 0 0,1 1 0,-1-1 0,0 0 0,0 1 0,0-1 0,0 0 0,0 0 0,0 1 0,0-1 0,1 0 0,-1 0 0,0 1 0,0-1 0,0 0 0,1 0 0,-1 1 0,0-1 0,0 0 0,1 0 0,-1 0 0,0 0 0,0 1 0,1-1 0,-1 0 0,0 0 0,0 0 0,1 0 0,-1 0 0,1 0 0,20-4 0,20-17 0,-27 8 0,0 0 0,-2-1 0,0-1 0,0 0 0,-1 0 0,-1-1 0,-1-1 0,0 0 0,8-23 0,-26 60-7,2 0 0,0 0 0,1 1 1,1 0-1,1 0 0,-3 41 0,7-60 9,0 0 0,0 0 0,0 0 0,1-1 0,-1 1-1,0 0 1,1 0 0,-1 0 0,1 0 0,0 0 0,0-1 0,0 1 0,0 0 0,0-1 0,0 1 0,0-1 0,0 1 0,0-1-1,1 1 1,-1-1 0,1 0 0,-1 0 0,1 0 0,2 2 0,0-2-1,0 0 0,-1 0 0,1 0 0,0-1 0,0 1 0,-1-1 0,1 0 0,0 0 0,0 0 0,-1-1 0,8-1 0,2-1-3,-1-1 1,1 0-1,-1-1 0,0 0 0,-1-1 1,17-11-1,-10 2 2,-1 0 0,0-1 0,-2-1 0,1-1 0,-2 0 0,-1-1 0,0 0 0,-1-1 0,-1-1 0,-1 0 0,-1 0 0,-1-1 0,-1 0 0,0 0 0,-2-1 0,-1 1 0,2-28 0,-6 48 0,1 1 0,-1-1 0,0 1 0,0 0 0,0-1 0,0 1 0,0-1 0,0 1 0,0 0 0,0-1 0,-1 1 0,1 0 0,0-1 0,-1 1 0,1 0 0,-1-1 0,0 1 0,1 0 0,-1 0 0,0-1 0,-1 0 0,1 2 0,0 0 0,0 0 0,0 0 0,0 0 0,0 0 0,0 1 0,1-1 0,-1 0 0,0 1 0,0-1 0,0 0 0,0 1 0,0-1 0,1 1 0,-1-1 0,0 1 0,0 0 0,1-1 0,-1 1 0,0 0 0,1-1 0,-1 2 0,-37 52 0,18-19 0,-27 66 0,42-88 0,1-1 0,0 1 0,1 0 0,0 0 0,1 0 0,1 1 0,0-1 0,1 0 0,1 19 0,-1-30 0,1-1 0,-1 1 0,0 0 0,1-1 0,-1 1 0,1-1 0,-1 1 0,1-1 0,0 1 0,0-1 0,0 1 0,0-1 0,0 1 0,0-1 0,0 0 0,0 0 0,0 1 0,1-1 0,-1 0 0,1 0 0,-1 0 0,0-1 0,4 2 0,-2-1 0,1 0 0,-1 0 0,0-1 0,1 1 0,-1-1 0,1 0 0,-1 0 0,1-1 0,-1 1 0,1-1 0,3 0 0,3-2 0,-1 0 0,1-1 0,-1 0 0,0 0 0,0-1 0,0 0 0,10-8 0,-12 7 0,0 0 0,0-1 0,0 0 0,-1 0 0,0 0 0,-1-1 0,0 0 0,0 0 0,0 0 0,-1-1 0,0 1 0,-1-1 0,0 0 0,0 0 0,-1 0 0,2-19 0,-4 28 0,0 1 0,0-1 0,0 0 0,0 0 0,0 0 0,0 1 0,0-1 0,0 0 0,0 0 0,-1 0 0,1 0 0,0 1 0,0-1 0,0 0 0,0 0 0,0 0 0,-1 0 0,1 0 0,0 0 0,0 1 0,0-1 0,0 0 0,-1 0 0,1 0 0,0 0 0,0 0 0,0 0 0,0 0 0,-1 0 0,1 0 0,0 0 0,0 0 0,0 0 0,-1 0 0,1 0 0,0 0 0,0 0 0,0 0 0,-1 0 0,1 0 0,0 0 0,0 0 0,0 0 0,-1 0 0,1-1 0,0 1 0,0 0 0,0 0 0,0 0 0,0 0 0,-1 0 0,1-1 0,0 1 0,0 0 0,0 0 0,0 0 0,0 0 0,0 0 0,0-1 0,0 1 0,-1 0 0,1 0 0,0 0 0,0-1 0,0 1 0,0 0 0,0 0 0,-11 14 0,3 0 0,0 1 0,1 0 0,1 1 0,1 0 0,0 0 0,1 0 0,0 0 0,1 1 0,0 27 0,3-42-7,0-1-1,-1 0 1,2 0-1,-1 0 1,0 0-1,0 0 1,0 1-1,0-1 1,1 0-1,-1 0 1,1 0-1,-1 0 1,0 0-1,1 0 1,0 0-1,-1 0 1,1 0-1,0 0 1,-1-1-1,1 1 1,0 0-1,0 0 1,0 0-1,0-1 1,0 1-1,0-1 1,0 1-1,0-1 1,0 1-1,0-1 1,0 1-1,0-1 1,0 0-1,0 0 1,0 1 0,0-1-1,1 0 1,-1 0-1,0 0 1,0 0-1,0 0 1,0-1-1,0 1 1,0 0-1,3-1 1,-1 0-174,0 0 0,0 0 1,0 0-1,0 0 0,0-1 1,0 1-1,0-1 0,0 0 1,0 0-1,-1 0 0,1 0 1,-1 0-1,1-1 0,-1 1 1,3-4-1,1-10-8264,0-2-6909</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3.601"/>
    </inkml:context>
    <inkml:brush xml:id="br0">
      <inkml:brushProperty name="width" value="0.025" units="cm"/>
      <inkml:brushProperty name="height" value="0.025" units="cm"/>
    </inkml:brush>
  </inkml:definitions>
  <inkml:trace contextRef="#ctx0" brushRef="#br0">127 1 20435,'0'0'9545,"-8"14"-8269,-16 38-898,3 0 0,3 2-1,-18 79 1,29-98-378,1 0 0,-1 53 0,7-88 0,0 1 0,0-1 0,0 1 0,0-1 0,0 1 0,0-1 0,0 1 0,0 0 0,0-1 0,0 1 0,0-1 0,1 1 0,-1-1 0,0 1 0,0-1 0,0 1 0,1-1 0,-1 0 0,0 1 0,1-1 0,-1 1 0,0-1 0,1 0 0,-1 1 0,0-1 0,1 1 0,-1-1 0,1 0 0,-1 0 0,1 1 0,-1-1 0,1 0 0,-1 0 0,1 0 0,-1 1 0,1-1 0,-1 0 0,1 0 0,-1 0 0,1 0 0,-1 0 0,1 0 0,-1 0 0,1 0 0,-1 0 0,1 0 0,-1 0 0,1-1 0,-1 1 0,1 0 0,-1 0 0,1 0 0,-1-1 0,1 1 0,-1 0 0,1-1 0,-1 1 0,1-1 0,27-22 0,-19 8 0,0 0 0,-1 0 0,-1-1 0,0 0 0,-1 0 0,0-1 0,-2 0 0,0 0 0,-1 0 0,0 0 0,-1-22 0,-13 89 0,11-45 0,0 0 0,0 0 0,0 0 0,0-1 0,1 1 0,-1 0 0,2 0 0,-1 0 0,0-1 0,1 1 0,0 0 0,0-1 0,4 8 0,-4-10 0,1 0 0,-1 0 0,1 0 0,-1 0 0,1 0 0,0-1 0,-1 1 0,1-1 0,0 0 0,0 0 0,0 0 0,0 0 0,0-1 0,0 1 0,0-1 0,1 1 0,-1-1 0,0 0 0,0-1 0,0 1 0,0 0 0,0-1 0,4-1 0,2 0 0,-1-1 0,1-1 0,-1 0 0,0 0 0,0 0 0,-1-1 0,1 0 0,-1-1 0,0 0 0,-1 0 0,0 0 0,1-1 0,9-14 0,26-23 0,-42 44 0,0 0 0,0 0 0,1-1 0,-1 1 0,0 0 0,0 0 0,0 0 0,0 0 0,1 0 0,-1 0 0,0 0 0,0 0 0,0 0 0,0 0 0,1 0 0,-1 1 0,0-1 0,0 0 0,0 0 0,0 0 0,0 0 0,1 0 0,-1 0 0,0 0 0,0 0 0,0 0 0,0 0 0,0 1 0,0-1 0,1 0 0,-1 0 0,0 0 0,0 0 0,0 0 0,0 1 0,0-1 0,0 0 0,0 0 0,0 0 0,0 0 0,0 0 0,0 1 0,0-1 0,0 0 0,0 0 0,0 0 0,0 0 0,0 1 0,0-1 0,0 0 0,0 0 0,0 0 0,0 0 0,0 1 0,0-1 0,0 0 0,0 11 0,-13 96 0,6-66 0,-1 62 0,8 117 0,0-215 0,0 0 0,-1-1 0,0 1 0,0 0 0,0-1 0,-1 1 0,1-1 0,-1 0 0,0 1 0,0-1 0,-1 0 0,1 0 0,-1 0 0,0 0 0,0-1 0,0 1 0,-6 4 0,6-6 0,0 1 0,0-1 0,0 0 0,0 0 0,0-1 0,-1 1 0,1 0 0,-1-1 0,1 0 0,-1 0 0,1 0 0,-1-1 0,0 1 0,1-1 0,-1 1 0,0-1 0,1-1 0,-1 1 0,0 0 0,1-1 0,-1 0 0,0 0 0,-4-1 0,5 0 0,0 0 0,0 0 0,0 0 0,1 0 0,-1-1 0,1 1 0,0-1 0,-1 0 0,1 1 0,0-1 0,1 0 0,-1 0 0,0 0 0,1 0 0,0-1 0,-1 1 0,1 0 0,0-1 0,1 1 0,-1-4 0,-2-10 0,1-1 0,0-26 0,2 31 18,0 0 0,1 0 0,1 1-1,0-1 1,0 1 0,1-1 0,1 1 0,0 0 0,1 0-1,11-22 1,-7 21-127,1 0 0,0 1 0,0 0 0,1 0 0,1 1 0,0 1 0,0 0 0,20-11 0,-5 1-4861,-5-2-4970</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3.959"/>
    </inkml:context>
    <inkml:brush xml:id="br0">
      <inkml:brushProperty name="width" value="0.025" units="cm"/>
      <inkml:brushProperty name="height" value="0.025" units="cm"/>
    </inkml:brush>
  </inkml:definitions>
  <inkml:trace contextRef="#ctx0" brushRef="#br0">0 0 19410,'0'0'4581</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4.315"/>
    </inkml:context>
    <inkml:brush xml:id="br0">
      <inkml:brushProperty name="width" value="0.025" units="cm"/>
      <inkml:brushProperty name="height" value="0.025" units="cm"/>
    </inkml:brush>
  </inkml:definitions>
  <inkml:trace contextRef="#ctx0" brushRef="#br0">201 8 9161,'0'0'22800,"-12"-3"-22250,7 2-540,0 0 1,0 0 0,-1 0-1,1 1 1,-1 0 0,1 0 0,-1 0-1,1 0 1,0 1 0,-1 0-1,1 0 1,0 1 0,0 0-1,0-1 1,0 2 0,0-1-1,0 0 1,0 1 0,1 0-1,-1 0 1,1 1 0,0-1-1,-7 8 1,4-4-11,0 1 0,1 0 0,0 0 0,0 0 0,1 1 0,-6 14 0,8-18 0,1 1 0,0-1 0,0 1 0,1 0 0,-1 0 0,1-1 0,1 1 0,-1 0 0,1 0 0,0 0 0,0 0 0,3 10 0,-2-13-68,0-1 1,1 1-1,0-1 0,0 0 1,0 1-1,0-1 0,0 0 1,0 0-1,0 0 0,1 0 1,-1-1-1,1 1 0,-1-1 1,1 1-1,-1-1 1,1 0-1,0 0 0,0 0 1,0 0-1,0-1 0,-1 1 1,1-1-1,0 0 0,0 0 1,4 0-1,10 1-920,-1-1-1,0-1 1,21-3 0,-23 1-1212,-1 0-1,0-1 1,0-1 0,0 0-1,11-7 1,18-11-11653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4:30.198"/>
    </inkml:context>
    <inkml:brush xml:id="br0">
      <inkml:brushProperty name="width" value="0.025" units="cm"/>
      <inkml:brushProperty name="height" value="0.025" units="cm"/>
    </inkml:brush>
  </inkml:definitions>
  <inkml:trace contextRef="#ctx0" brushRef="#br0">9 1 13933,'0'0'11969,"9"1"-11617,-7 0-325,1-1-1,0 0 1,0 1-1,0 0 1,-1 0-1,1-1 1,-1 2-1,1-1 1,0 0-1,-1 0 1,0 1-1,1-1 1,-1 1-1,0 0 1,0 0-1,0 0 1,0 0 0,0 0-1,0 0 1,-1 1-1,1-1 1,-1 0-1,1 1 1,-1-1-1,0 1 1,0 0-1,0-1 1,0 1-1,-1 0 1,1 5-1,4 32 245,-1 0 0,-3 0 0,-1 0 0,-8 60 0,1-53-1296,-21 75 1,7-64-2745,-3-8-3469</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4.658"/>
    </inkml:context>
    <inkml:brush xml:id="br0">
      <inkml:brushProperty name="width" value="0.025" units="cm"/>
      <inkml:brushProperty name="height" value="0.025" units="cm"/>
    </inkml:brush>
  </inkml:definitions>
  <inkml:trace contextRef="#ctx0" brushRef="#br0">154 1 17649,'0'0'7244,"-13"4"-5034,-4 2-1624,1 0 1,-28 15-1,40-18-473,-1-1 0,0 1 0,1 0 0,0 0 0,0 1 0,0-1-1,0 1 1,0 0 0,1 0 0,0 0 0,-1 0 0,2 1 0,-1-1 0,0 1-1,1 0 1,-3 8 0,5-13-106,0 1 0,0 0 0,0-1 0,0 1 0,0-1 0,0 1 0,0-1 0,0 1 0,0-1 0,0 1 0,0-1 0,0 1 0,0-1 0,1 1 0,-1-1 0,0 1 0,0-1 1,1 1-1,-1-1 0,0 1 0,0-1 0,1 0 0,-1 1 0,1-1 0,-1 1 0,0-1 0,1 0 0,-1 1 0,1-1 0,0 1 0,22 3 176,24-7 249,-7-5-200,41-12 0,-54 11-223,0 2 1,1 1 0,-1 2 0,41-3-1,-67 7 0,0 0-1,0 0 0,0 0 0,1 0 0,-1 0 0,0 0 0,0 1 0,1-1 1,-1 0-1,0 1 0,0-1 0,0 0 0,0 1 0,0 0 0,0-1 1,0 1-1,0 0 0,0-1 0,0 1 0,0 0 0,0 0 0,0 0 1,0 0-1,-1 0 0,1 0 0,0 0 0,-1 0 0,1 0 0,0 2 0,1 36 345,-2-23-309,0-16-44,1 1 0,-1-1 0,1 1 0,-1-1 0,1 0 0,-1 1 0,1-1 0,-1 0 0,1 1 0,-1-1 0,1 0 0,0 0 0,-1 0 0,1 1 0,-1-1 0,1 0 0,0 0 0,-1 0 0,1 0 0,0 0 0,-1 0 0,1 0 0,-1 0 0,1 0 0,0-1 0,-1 1 0,1 0 0,0 0 0,-1 0 0,1-1 0,-1 1 0,2-1 0,-2 1 0,79-36-5946,-29 12-760,-7 6-3608</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5.078"/>
    </inkml:context>
    <inkml:brush xml:id="br0">
      <inkml:brushProperty name="width" value="0.025" units="cm"/>
      <inkml:brushProperty name="height" value="0.025" units="cm"/>
    </inkml:brush>
  </inkml:definitions>
  <inkml:trace contextRef="#ctx0" brushRef="#br0">226 171 15567,'0'0'10687,"-9"-5"-7366,5 2-3207,-1 0 0,1 1 0,-1 0 0,0 0 0,0 0 0,0 0 0,0 1 0,0-1 0,0 1 0,0 1 0,0-1 0,0 1 0,-1 0 0,1 0 0,0 0 0,0 1 0,0 0 0,0 0 0,-1 0 0,1 0 0,1 1 0,-1 0 0,0 0 0,0 0 0,1 1 0,-1 0 0,-6 5 0,4-3-114,2-1 0,-1 1 0,0 0 0,1 1 0,0 0 0,0-1 0,1 2 0,-1-1 0,1 0 0,1 1 0,-1 0 0,1 0 0,0 0 0,1 0 0,-4 14 0,7-20 0,-1 1 0,0-1 0,0 0 0,0 0 0,1 0 0,-1 1 0,1-1 0,-1 0 0,1 0 0,-1 0 0,1 0 0,0 0 0,0 0 0,-1 0 0,1 0 0,0 0 0,0 0 0,0 0 0,0-1 0,0 1 0,0 0 0,0-1 0,0 1 0,0-1 0,0 1 0,1-1 0,-1 1 0,0-1 0,0 0 0,0 1 0,1-1 0,-1 0 0,0 0 0,0 0 0,1 0 0,-1 0 0,0 0 0,2-1 0,6 1 0,0-1 0,-1 0 0,1 0 0,13-4 0,-8 0 0,-1-1 0,1 0 0,-1-1 0,-1-1 0,1 0 0,-1-1 0,-1 0 0,1 0 0,-2-1 0,1-1 0,17-23 0,-6 3 0,-1 0 0,-1-2 0,21-50 0,-50 102 0,-6 14 0,-14 42 0,26-65 0,0 1 0,0-1 0,1 0 0,1 1 0,-1-1 0,2 1 0,0-1 0,0 1 0,3 17 0,-2-26 0,0 0 0,0 0 0,0 0 0,0 0 0,0 0 0,0 0 0,1 0 0,-1-1 0,1 1 0,-1 0 0,1-1 0,0 1 0,0-1 0,0 0 0,0 0 0,0 0 0,0 0 0,0 0 0,0 0 0,0 0 0,0-1 0,0 1 0,0-1 0,1 1 0,-1-1 0,0 0 0,0 0 0,1 0 0,-1 0 0,0 0 0,0-1 0,3 0 0,4 1 0,-1-2 0,0 1 0,1-1 0,-1 0 0,0-1 0,0 0 0,11-6 0,-4-1 0,0-2 0,0 1 0,-1-2 0,-1 0 0,0 0 0,-1-2 0,0 1 0,18-32 0,-37 60 0,0 1 0,1 0 0,1 0 0,-4 20 0,6-25 0,1 0 0,0 0 0,1 1 0,0-1 0,0 0 0,1 1 0,1-1 0,2 17 0,-3-26-32,1 0 0,-1 0-1,1 0 1,-1 0 0,1 0 0,-1 0-1,1 0 1,0 0 0,0 0 0,0 0-1,-1 0 1,1-1 0,0 1 0,0 0 0,0 0-1,0-1 1,0 1 0,0-1 0,1 1-1,-1-1 1,0 1 0,0-1 0,0 0 0,0 1-1,1-1 1,-1 0 0,0 0 0,0 0-1,0 0 1,1 0 0,-1 0 0,0 0-1,2-1 1,0 0-405,0 1 1,0-1-1,0 0 0,-1 0 0,1 0 0,0 0 0,-1 0 0,1-1 0,-1 1 0,1-1 1,-1 0-1,0 0 0,3-2 0,13-20-12434</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6.129"/>
    </inkml:context>
    <inkml:brush xml:id="br0">
      <inkml:brushProperty name="width" value="0.025" units="cm"/>
      <inkml:brushProperty name="height" value="0.025" units="cm"/>
    </inkml:brush>
  </inkml:definitions>
  <inkml:trace contextRef="#ctx0" brushRef="#br0">69 18 11339,'19'-16'7325,"-19"16"-7165,0 0 0,1 0 0,-1 0 1,0-1-1,0 1 0,0 0 1,1 0-1,-1 0 0,0 0 1,0 0-1,1 0 0,-1 0 0,0 0 1,0 0-1,1 0 0,-1 0 1,0 0-1,0 0 0,0 0 1,1 0-1,-1 0 0,0 0 1,0 0-1,1 0 0,-1 0 0,0 0 1,0 0-1,0 0 0,1 1 1,-1-1-1,0 0 0,0 0 1,0 0-1,1 0 0,-1 0 1,0 1-1,0-1 0,0 0 0,0 0 1,1 1-1,0 15 3905,-4 11-4261,-54 323 3858,56-349-3662,-1-7 0,-2-27 0,-1 0 0,-12-49 0,11 72 0,3 17 0,4 21 0,0-25 0,1 0 0,-1-1 0,0 1 0,1 0 0,-1 0 0,1-1 0,0 1 0,0-1 0,0 1 0,0-1 0,0 0 0,0 0 0,1 0 0,-1 0 0,1 0 0,-1 0 0,6 1 0,-2 0 0,1-1 0,-1 0 0,1 0 0,0 0 0,0-1 0,-1 0 0,14 0 0,-7-2 0,0 1 0,0-2 0,-1 1 0,1-2 0,-1 0 0,0 0 0,0-1 0,18-9 0,-21 8 0,1 0 0,-1-1 0,0 0 0,0-1 0,-1 0 0,0 0 0,0-1 0,-1 0 0,0-1 0,0 1 0,-1-1 0,7-12 0,-23 45 0,2-1 0,1 2 0,1-1 0,1 1 0,1 0 0,-1 48 0,5-72 0,0-1 0,-1 1 0,1-1 0,0 1 0,0-1 0,0 1 0,0-1 0,0 1 0,0-1 0,0 1 0,1-1 0,-1 1 0,0 0 0,0-1 0,0 1 0,0-1 0,1 1 0,-1-1 0,0 1 0,1-1 0,-1 0 0,0 1 0,1-1 0,-1 1 0,0-1 0,1 0 0,-1 1 0,1-1 0,-1 0 0,0 1 0,1-1 0,-1 0 0,1 0 0,-1 1 0,1-1 0,0 0 0,-1 0 0,1 0 0,-1 0 0,1 0 0,-1 0 0,1 0 0,-1 0 0,2 0 0,-1 0 0,1-1 0,0 1 0,-1-1 0,1 0 0,-1 0 0,0 1 0,1-1 0,-1 0 0,0 0 0,1 0 0,-1-1 0,0 1 0,0 0 0,0 0 0,1-2 0,18-36-2130,-14 21-908,0 1 1,-1-1-1,4-33 1,-3-1-5232</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6.473"/>
    </inkml:context>
    <inkml:brush xml:id="br0">
      <inkml:brushProperty name="width" value="0.025" units="cm"/>
      <inkml:brushProperty name="height" value="0.025" units="cm"/>
    </inkml:brush>
  </inkml:definitions>
  <inkml:trace contextRef="#ctx0" brushRef="#br0">64 1 7239,'0'0'19923,"-55"70"-18450,47-43-480,8 0-416,0-2-417,9-2-737,14-2-2402,10-7-2754,2-2-4261</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6.832"/>
    </inkml:context>
    <inkml:brush xml:id="br0">
      <inkml:brushProperty name="width" value="0.025" units="cm"/>
      <inkml:brushProperty name="height" value="0.025" units="cm"/>
    </inkml:brush>
  </inkml:definitions>
  <inkml:trace contextRef="#ctx0" brushRef="#br0">113 0 8136,'0'0'19960,"-7"11"-17601,-18 21-1376,14-20-817,1 0 0,0 1 0,1 0 0,0 1 1,1 0-1,1 1 0,-9 23 0,16-37-166,0 0 0,0-1 0,0 1 0,1 0 0,-1-1 0,0 1 0,1 0 0,-1-1 0,0 1 0,1 0 0,-1-1 0,1 1 0,-1-1 0,1 1 0,-1-1 0,1 1 0,0-1 0,-1 0 0,1 1 0,0-1 0,-1 0 0,1 1 0,0-1 0,-1 0 0,1 0 0,0 0 0,-1 1 0,1-1 0,0 0 0,0 0 0,-1 0 0,1 0 0,0 0 0,-1 0 0,1-1 0,0 1 0,1 0 0,31-4 0,-13-2 0,-1 0 0,1-2 0,-2 0 0,1-1 0,-1-1 0,23-17 0,-17 12 0,1 0 0,32-13 0,-57 28 0,1-1 0,-1 1 0,0 0 0,1 0 0,-1-1 0,1 1 0,-1 0 0,1 0 0,-1 0 0,1-1 0,-1 1 0,1 0 0,-1 0 0,1 0 0,-1 0 0,1 0 0,-1 0 0,1 0 0,-1 0 0,1 0 0,-1 1 0,1-1 0,-1 0 0,1 0 0,-1 0 0,0 0 0,1 1 0,-1-1 0,1 0 0,-1 1 0,0-1 0,1 0 0,-1 0 0,1 1 0,-1-1 0,0 1 0,1-1 0,-1 0 0,0 1 0,0-1 0,1 1 0,-1-1 0,0 1 0,0-1 0,0 1 0,0-1 0,0 1 0,1-1 0,-1 1 0,0-1 0,0 1 0,0-1 0,0 1 0,0-1 0,-1 1 0,1-1 0,0 0 0,0 1 0,0-1 0,0 1 0,0-1 0,-1 1 0,1 0 0,-16 46 0,8-25 0,8-21 0,0 0 0,-1 1 0,1-1 0,0 0 0,-1 0 0,1 0 0,0 0 0,0 0 0,0 1 0,0-1 0,0 0 0,0 0 0,1 0 0,-1 0 0,0 0 0,1 0 0,-1 1 0,0-1 0,1 0 0,-1 0 0,1 0 0,0 0 0,-1 0 0,1 0 0,0-1 0,0 1 0,-1 0 0,1 0 0,0 0 0,0-1 0,0 1 0,0 0 0,1 0 0,2 0 0,-1-1 0,1 1 0,-1-1 0,1 0 0,-1 0 0,1 0 0,-1 0 0,1-1 0,-1 1 0,6-3 0,2 0 0,0-2 0,0 1 0,0-2 0,-1 1 0,15-12 0,-17 12 0,-1 0 0,1 0 0,-1 0 0,2 1 0,-1 0 0,0 1 0,1 0 0,-1 0 0,1 1 0,16-2 0,-25 4 1,1 0-1,-1 0 1,0 1-1,1-1 1,-1 0-1,0 0 1,1 1 0,-1-1-1,0 0 1,1 1-1,-1-1 1,0 1-1,0-1 1,0 0-1,1 1 1,-1-1 0,0 1-1,0-1 1,0 1-1,0-1 1,0 0-1,0 1 1,1-1 0,-1 1-1,0-1 1,0 1-1,-1-1 1,1 1-1,0-1 1,0 0 0,0 1-1,0-1 1,0 1-1,0-1 1,-1 1-1,1-1 1,0 0 0,0 1-1,-1 0 1,-7 18-115,-23 23-5149,15-28-2259</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8.665"/>
    </inkml:context>
    <inkml:brush xml:id="br0">
      <inkml:brushProperty name="width" value="0.025" units="cm"/>
      <inkml:brushProperty name="height" value="0.025" units="cm"/>
    </inkml:brush>
  </inkml:definitions>
  <inkml:trace contextRef="#ctx0" brushRef="#br0">5 0 19538,'0'0'5035,"0"8"-3156,-2 104 950,-1-39-2425,4 0 0,14 114 0,3-112-133,-14-64-4322,0-5-4399,-20-24-2606</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9.010"/>
    </inkml:context>
    <inkml:brush xml:id="br0">
      <inkml:brushProperty name="width" value="0.025" units="cm"/>
      <inkml:brushProperty name="height" value="0.025" units="cm"/>
    </inkml:brush>
  </inkml:definitions>
  <inkml:trace contextRef="#ctx0" brushRef="#br0">1 1 14157,'0'0'11980,"85"17"-11596,-34-4-288,7-8-704,5-1-2563,4-4-2691,-4 0-6438</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9.353"/>
    </inkml:context>
    <inkml:brush xml:id="br0">
      <inkml:brushProperty name="width" value="0.025" units="cm"/>
      <inkml:brushProperty name="height" value="0.025" units="cm"/>
    </inkml:brush>
  </inkml:definitions>
  <inkml:trace contextRef="#ctx0" brushRef="#br0">231 10 7687,'-9'0'10186,"2"1"-9432,-1-1 0,0 1 0,1 0 0,-1 1-1,1 0 1,0 0 0,0 1 0,-1 0 0,-8 5 0,6-2-222,1 0 1,0 0-1,0 1 0,0 0 1,1 1-1,-10 11 1,11-11-314,0 1 0,0 1 0,1-1 0,0 1 0,1 0 0,0 1 0,0-1 1,1 1-1,1 0 0,-1 0 0,2 0 0,0 0 0,0 1 0,0 16 0,2-25-211,0-1 0,1 0 0,-1 1 0,0-1 0,1 0 0,0 0-1,-1 0 1,1 0 0,0 1 0,0-1 0,0 0 0,0 0 0,1 0-1,-1-1 1,0 1 0,1 0 0,-1 0 0,1-1 0,0 1 0,0-1-1,-1 0 1,1 1 0,0-1 0,0 0 0,0 0 0,0 0 0,1 0-1,-1 0 1,0-1 0,0 1 0,0-1 0,1 1 0,-1-1 0,0 0-1,4 0 1,1 0-3,-1 0 0,1-1 0,0 1 0,-1-1 0,1-1 0,-1 1 0,1-1-1,-1 0 1,0 0 0,0-1 0,10-6 0,-5 2-5,-1-1 0,1-1 0,-1 0 0,-1 0 0,0-1 0,0 0 0,-1-1 0,7-12 0,-10 16 0,-1-1 0,0 1 0,-1-1 0,0 0 0,0 0 0,0 0 0,-1-1 0,-1 1 0,1 0 0,-1-1 0,-1 1 0,0-1 0,-1-14 0,1 19 4,-1 1-1,0 0 1,0 0 0,0 0 0,0 0-1,-1 0 1,1 0 0,-1 1 0,0-1-1,1 0 1,-1 1 0,0-1 0,-1 1-1,1 0 1,0-1 0,-1 1 0,1 0-1,-1 1 1,0-1 0,1 0 0,-1 1-1,0 0 1,0-1 0,-6 0-1,-1-1-80,-1 0-1,0 2 0,0-1 0,0 1 0,-20 1 0,21 2-2409,6 1-3209</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9.977"/>
    </inkml:context>
    <inkml:brush xml:id="br0">
      <inkml:brushProperty name="width" value="0.025" units="cm"/>
      <inkml:brushProperty name="height" value="0.025" units="cm"/>
    </inkml:brush>
  </inkml:definitions>
  <inkml:trace contextRef="#ctx0" brushRef="#br0">221 53 6983,'0'0'10388,"-8"-4"-8274,3 1-1477,2 3-475,1-2 1,-1 1 0,1 0-1,0 0 1,-1-1-1,1 1 1,0-1-1,0 0 1,0 0-1,-2-2 1,3 2 484,0 1 1,0-1-1,0 0 1,0 0-1,1 1 1,-1-1-1,0 0 1,1 0-1,0 0 1,-1 0-1,1 0 1,0-3-1,0 34-376,-2 0 1,0 0-1,-2-1 0,-2 1 0,0-1 0,-2 0 0,-1 0 0,-18 38 0,-12 10-271,22-45 0,1 0 0,-16 48 0,32-78 0,-1 1 0,0-1 0,1 0 0,-1 1 0,1-1 0,0 1 0,-1-1 0,1 1 0,0-1 0,0 1 0,0-1 0,0 1 0,0-1 0,0 1 0,0-1 0,0 1 0,1-1 0,-1 1 0,1-1 0,-1 1 0,1-1 0,0 0 0,-1 1 0,2 1 0,1-2 0,0 1 0,-1-1 0,1 0 0,0 0 0,0-1 0,0 1 0,0 0 0,0-1 0,0 0 0,0 0 0,0 0 0,3 0 0,52-3 0,-1-3 0,-1-2 0,105-28 0,72-12 0,-229 48-14,7-2-1635,-7-2-2523,-3-3-8346</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0.900"/>
    </inkml:context>
    <inkml:brush xml:id="br0">
      <inkml:brushProperty name="width" value="0.025" units="cm"/>
      <inkml:brushProperty name="height" value="0.025" units="cm"/>
    </inkml:brush>
  </inkml:definitions>
  <inkml:trace contextRef="#ctx0" brushRef="#br0">4 1 20179,'0'0'12054,"0"9"-11600,-3 293-374,3-301-83,2 22-2940,-2-23 2812,0 0 0,0 1 1,0-1-1,0 1 1,0-1-1,0 0 0,1 1 1,-1-1-1,0 0 1,0 1-1,0-1 0,1 0 1,-1 1-1,0-1 1,0 0-1,1 0 0,-1 1 1,0-1-1,1 0 1,-1 0-1,0 0 0,1 1 1,-1-1-1,0 0 1,1 0-1,-1 0 0,0 0 1,1 0-1,-1 0 1,0 0-1,1 1 0,-1-1 1,1 0-1,-1 0 1,0 0-1,1-1 0,-1 1 1,0 0-1,1 0 1,-1 0-1,1 0 0,-1 0 1,0 0-1,1 0 1,-1-1-1,0 1 0,1 0 1,-1 0-1,0-1 1,0 1-1,1 0 0,-1 0 1,0-1-1,11-11-9921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17.941"/>
    </inkml:context>
    <inkml:brush xml:id="br0">
      <inkml:brushProperty name="width" value="0.025" units="cm"/>
      <inkml:brushProperty name="height" value="0.025" units="cm"/>
    </inkml:brush>
  </inkml:definitions>
  <inkml:trace contextRef="#ctx0" brushRef="#br0">84 64 5477,'0'0'12081,"7"-10"-9951,1 0-1308,9-10 57,-7-4 6714,-11 36-7206,-2 0-1,1-1 0,-2 1 1,1-1-1,-2 0 1,1 0-1,-9 14 1,-7 19 226,1 3-543,-20 58-42,36-95-30,0 1-1,1 0 1,0-1 0,0 1 0,2 0-1,-1 0 1,2 16 0,0-26 5,0 1-1,0-1 1,-1 0 0,1 1-1,0-1 1,1 0 0,-1 0-1,0 0 1,0 0 0,0 0-1,1 0 1,-1-1 0,0 1-1,1 0 1,-1-1 0,1 1-1,-1 0 1,0-1 0,1 0-1,-1 1 1,1-1 0,0 0-1,-1 0 1,1 0 0,-1 0-1,1 0 1,-1 0 0,1 0-1,-1-1 1,3 0 0,2 1-62,0-1 0,0 0-1,-1 0 1,1 0 0,0-1 0,10-4 0,-12 3-655,-1 1 1,1-1-1,-1 0 0,0-1 0,0 1 1,0 0-1,0-1 0,-1 0 0,4-6 1,6-18-7354</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1.431"/>
    </inkml:context>
    <inkml:brush xml:id="br0">
      <inkml:brushProperty name="width" value="0.025" units="cm"/>
      <inkml:brushProperty name="height" value="0.025" units="cm"/>
    </inkml:brush>
  </inkml:definitions>
  <inkml:trace contextRef="#ctx0" brushRef="#br0">234 123 18514,'2'-12'4494,"-1"9"-4117,3-19 2346,0-1 1,0-28-1,-4 51-2705,0-1 0,0 1 1,0 0-1,0-1 0,0 1 0,0-1 0,0 1 0,0 0 1,0-1-1,0 1 0,0-1 0,-1 1 0,1 0 0,0-1 0,0 1 1,0-1-1,0 1 0,-1 0 0,1-1 0,0 1 0,0 0 0,-1-1 1,1 1-1,0 0 0,-1 0 0,1-1 0,0 1 0,-1 0 1,1 0-1,0 0 0,-1-1 0,1 1 0,0 0 0,-2 0 0,-14 5 349,-14 18-157,16-3-210,1-1 0,1 2 0,1 0 0,0 0 0,2 1 0,1 0 0,0 0 0,2 1 0,0 0 0,2 1 0,0-1 0,0 36 0,4-5 0,2 0 0,2 0 0,3 0 0,18 73 0,-18-96 0,-1 1 0,-2 0 0,0 43 0,-4-75 0,1 1 0,-1-1 0,0 1 0,0-1 0,0 1 0,0-1 0,0 1 0,0-1 0,0 1 0,0-1 0,0 1 0,0-1 0,0 1 0,0-1 0,0 1 0,0 0 0,0-1 0,0 1 0,-1-1 0,1 1 0,0-1 0,0 1 0,-1-1 0,1 0 0,0 1 0,-1-1 0,1 1 0,-1-1 0,1 0 0,0 1 0,-1-1 0,1 0 0,-1 1 0,1-1 0,-1 0 0,1 0 0,-1 1 0,1-1 0,-1 0 0,1 0 0,-1 0 0,1 0 0,-1 0 0,1 0 0,-1 0 0,1 0 0,-1 0 0,0 0 0,1 0 0,-1 0 0,1 0 0,-1 0 0,1 0 0,-1 0 0,1-1 0,-1 1 0,1 0 0,-1 0 0,0-1 0,-1-1 0,-1 0 0,0 1 0,1-1 0,0 0 0,0 0 0,-1-1 0,1 1 0,0 0 0,-2-5 0,-14-34 0,1-1 0,2-1 0,3-1 0,-9-45 0,14 56 0,4 21 0,1 9 0,1-1 0,0 0 0,0 0 0,1 0 0,-1 0 0,1 0 0,0 0 0,0 0 0,0 0 0,1-4 0,1 7 0,0 0 0,0 0 0,0 0 0,0 0 0,0 1 0,0-1 0,0 1 0,1-1 0,-1 1 0,0 0 0,0 0 0,1 0 0,-1 0 0,0 1 0,3 0 0,3-1 0,36 1-766,-17 1-1225,1-2 1,28-3 0,-51 3 1422,1-1 0,0 0 0,0 0 1,0-1-1,-1 0 0,1 0 0,-1 0 0,1 0 0,-1-1 0,0 0 0,0 0 1,0-1-1,-1 1 0,1-1 0,5-5 0,3-13-13974</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1.774"/>
    </inkml:context>
    <inkml:brush xml:id="br0">
      <inkml:brushProperty name="width" value="0.025" units="cm"/>
      <inkml:brushProperty name="height" value="0.025" units="cm"/>
    </inkml:brush>
  </inkml:definitions>
  <inkml:trace contextRef="#ctx0" brushRef="#br0">0 51 22101,'0'0'8264,"61"-41"-10410,-40 31-4837</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2.428"/>
    </inkml:context>
    <inkml:brush xml:id="br0">
      <inkml:brushProperty name="width" value="0.025" units="cm"/>
      <inkml:brushProperty name="height" value="0.025" units="cm"/>
    </inkml:brush>
  </inkml:definitions>
  <inkml:trace contextRef="#ctx0" brushRef="#br0">18 181 4773,'0'0'96,"-13"-54"-513,12 31 1,-1 1-449,1 3 417,0 1 896,1 5 673,0 2-96,0 5-1153,0 0 64,0 2 64,0-1-417</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2.894"/>
    </inkml:context>
    <inkml:brush xml:id="br0">
      <inkml:brushProperty name="width" value="0.025" units="cm"/>
      <inkml:brushProperty name="height" value="0.025" units="cm"/>
    </inkml:brush>
  </inkml:definitions>
  <inkml:trace contextRef="#ctx0" brushRef="#br0">0 56 13901,'0'0'14040,"4"11"-12983,3 27-184,-2 0 1,-2 0-1,-3 75 1,-1-60-615,1-49-257,0 0 0,1 0 0,-1 0 0,1 0 0,-1 0 0,1 0 0,0 0 0,1 0 0,2 6 0,-3-9-2,-1 0 0,1 0 0,0 0 0,0 0-1,0-1 1,0 1 0,0 0 0,0 0 0,0-1 0,0 1 0,0 0 0,0-1 0,0 1-1,0-1 1,1 1 0,-1-1 0,0 0 0,0 1 0,0-1 0,1 0 0,-1 0 0,0 0-1,0 0 1,1 0 0,-1 0 0,0 0 0,0-1 0,1 1 0,-1 0 0,0-1-1,0 1 1,0-1 0,1 1 0,-1-1 0,2-1 0,5-3 0,0 0 0,-1-1 0,1 1 0,-1-2 0,0 1 0,-1-1 0,1 0 0,-2 0 0,7-10 0,44-77 0,-41 67 0,-1-1 0,-2 0 0,0-1 0,8-37 0,-27 183 0,7-109 0,-3 29 0,2 58 0,1-94 0,0-1 0,0 1 0,0-1 0,0 1 0,0-1 0,0 1 0,0-1 0,0 0 0,0 1 0,0-1 0,0 1 0,0-1 0,0 1 0,1-1 0,-1 0 0,0 1 0,0-1 0,1 0 0,-1 1 0,0-1 0,0 0 0,1 1 0,-1-1 0,0 0 0,1 1 0,-1-1 0,0 0 0,1 0 0,-1 1 0,1-1 0,-1 0 0,0 0 0,1 0 0,-1 0 0,1 0 0,-1 1 0,0-1 0,1 0 0,-1 0 0,1 0 0,-1 0 0,1 0 0,-1 0 0,1 0 0,-1-1 0,0 1 0,1 0 0,-1 0 0,1 0 0,-1 0 0,0 0 0,1-1 0,-1 1 0,1 0 0,-1-1 0,22-16 0,10-21-168,-2-2-1,27-46 1,33-44-3672,-81 119-6869</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4.577"/>
    </inkml:context>
    <inkml:brush xml:id="br0">
      <inkml:brushProperty name="width" value="0.025" units="cm"/>
      <inkml:brushProperty name="height" value="0.025" units="cm"/>
    </inkml:brush>
  </inkml:definitions>
  <inkml:trace contextRef="#ctx0" brushRef="#br0">1 1 12620,'0'0'16303,"25"56"-14925,-25-21-674,0-2-511,0-3-97,0-2-64,0-2-32,0-7 0,0-5-64,0-6-545,3-4-864,3-4-1666,-5-8-1089,5-14-3107</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4.903"/>
    </inkml:context>
    <inkml:brush xml:id="br0">
      <inkml:brushProperty name="width" value="0.025" units="cm"/>
      <inkml:brushProperty name="height" value="0.025" units="cm"/>
    </inkml:brush>
  </inkml:definitions>
  <inkml:trace contextRef="#ctx0" brushRef="#br0">36 1 18610,'0'0'10730,"-36"50"-10602,36-35-160,21-1-1089,8-11-2050,2-3-1474,7-3-1889,0-7-7143</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5.277"/>
    </inkml:context>
    <inkml:brush xml:id="br0">
      <inkml:brushProperty name="width" value="0.025" units="cm"/>
      <inkml:brushProperty name="height" value="0.025" units="cm"/>
    </inkml:brush>
  </inkml:definitions>
  <inkml:trace contextRef="#ctx0" brushRef="#br0">44 0 12844,'0'0'4169,"-2"9"-672,-6 9-1788,4-11-865,0 1 0,0 0 0,1 0 0,0 0 0,1 0 0,0 0 0,0 1 0,-1 13 0,41-21-1058,-32 0 192,-1 0 0,1 0 0,-1 1-1,0 0 1,0 0 0,0 1 0,0-1-1,0 1 1,0 0 0,-1 0 0,0 1-1,1-1 1,-1 1 0,0 0 0,-1 0-1,1 0 1,3 6 0,-2-4 29,-1 0 0,0 0 0,0 1 0,0 0 1,-1 0-1,1 0 0,-2 0 0,1 0 0,-1 1 0,0-1 0,1 15 0,-3-20 21,0 0 1,0 0-1,-1 0 0,1 0 0,-1 0 0,1 0 0,-1 0 0,0 0 0,1 0 0,-1-1 0,0 1 0,0 0 1,-1-1-1,1 1 0,0 0 0,-1-1 0,1 1 0,0-1 0,-3 2 0,0 0 143,-1 0 0,0 0-1,0 0 1,0-1-1,0 0 1,-10 3 0,-1-1 174,1-1-1,-1 0 1,0-1 0,-17-1 0,21-3-1064,11-4-1347,19-8-5564,-6 5-3992</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5.745"/>
    </inkml:context>
    <inkml:brush xml:id="br0">
      <inkml:brushProperty name="width" value="0.025" units="cm"/>
      <inkml:brushProperty name="height" value="0.025" units="cm"/>
    </inkml:brush>
  </inkml:definitions>
  <inkml:trace contextRef="#ctx0" brushRef="#br0">37 0 13773,'0'0'7410,"-4"11"-4517,-5 23-1353,2 1-1,0 1 1,3-1-1,-1 59 1,5-92-1521,0 0 0,0-1 0,0 1 0,0 0 0,0 0 0,0 0 1,1-1-1,-1 1 0,1 0 0,-1 0 0,1-1 0,-1 1 0,1 0 0,0-1 0,0 1 0,0-1 0,0 1 0,2 1 0,-2-2-5,0-1 0,0 1 0,0-1 0,0 0 0,0 1-1,0-1 1,0 0 0,0 0 0,0 0 0,0 0 0,0 1-1,0-2 1,0 1 0,0 0 0,0 0 0,0 0 0,0 0 0,0-1-1,0 1 1,0 0 0,0-1 0,1 0 0,5-3 25,-1 1 0,0-1 0,-1-1 0,1 1 0,-1-1 0,0 0 0,7-8 0,109-160-39,-121 172 0,1-1 0,0 1 0,-1 1 0,1-1 0,0 0 0,-1 0 0,1 0 0,0 0 0,0 0 0,0 1 0,0-1 0,0 0 0,0 1 0,0-1 0,0 1 0,0-1 0,0 1 0,0-1 0,0 1 0,0 0 0,0-1 0,3 1 0,-4 0 0,1 1 0,0 0 0,0-1 0,-1 1 0,1 0 0,0 0 0,-1-1 0,1 1 0,-1 0 0,1 0 0,-1 0 0,1 0 0,-1 0 0,0-1 0,1 1 0,-1 0 0,0 0 0,0 0 0,0 0 0,1 2 0,-1 70 0,0-57 0,0 51 0,0-66 0,0-1 0,0 0 0,0 1 0,0-1 0,0 0 0,0 1 0,0-1 0,0 0 0,0 1 0,0-1 0,0 0 0,0 1 0,1-1 0,-1 0 0,0 1 0,0-1 0,0 0 0,1 1 0,-1-1 0,0 0 0,0 0 0,1 1 0,-1-1 0,0 0 0,1 0 0,-1 0 0,0 0 0,1 1 0,-1-1 0,0 0 0,1 0 0,-1 0 0,0 0 0,1 0 0,-1 0 0,0 0 0,1 0 0,-1 0 0,0 0 0,1 0 0,-1 0 0,0 0 0,1 0 0,-1 0 0,0 0 0,1 0 0,-1-1 0,0 1 0,1 0 0,-1 0 0,0 0 0,1 0 0,-1-1 0,0 1 0,0 0 0,1 0 0,-1-1 0,0 1 0,0 0 0,1 0 0,-1-1 0,0 0 0,19-15 0,2-10 0,22-24 0,-41 47 0,1 0 0,-1 1 0,1 0 0,0 0 0,0 0 0,0 0 0,0 0 0,0 0 0,0 1 0,0 0 0,1-1 0,-1 1 0,0 0 0,4 0 0,-6 1 0,0 1 0,0-1 0,0 0 0,0 1 0,0-1 0,0 1 0,-1 0 0,1-1 0,0 1 0,0-1 0,-1 1 0,1 0 0,0 0 0,-1 0 0,1-1 0,-1 1 0,1 0 0,-1 0 0,1 0 0,-1 0 0,1 0 0,-1 0 0,0 0 0,0 0 0,0 0 0,1 0 0,-1 0 0,0 0 0,0 0 0,0 0 0,-1 1 0,1 42 0,-1-36 0,-4 21 64,5-28-74,0 0 0,-1 0 0,1 0 0,0-1 0,0 1 0,-1 0 0,1 0 0,0-1 0,-1 1 0,1 0 0,0 0 0,-1-1 0,1 1 0,-1 0 0,1-1 0,-1 1 0,0-1 0,1 1 0,-1-1 0,0 1 0,1-1 0,-1 1 0,0-1 0,0 0 0,1 1 0,-1-1 0,0 0 0,0 0 0,1 1 0,-1-1 0,-1 0 0,-9-46-12082,3 14 2275</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6.086"/>
    </inkml:context>
    <inkml:brush xml:id="br0">
      <inkml:brushProperty name="width" value="0.025" units="cm"/>
      <inkml:brushProperty name="height" value="0.025" units="cm"/>
    </inkml:brush>
  </inkml:definitions>
  <inkml:trace contextRef="#ctx0" brushRef="#br0">1 1 22293,'0'0'10474,"58"15"-22678,-40-6 1378</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6.445"/>
    </inkml:context>
    <inkml:brush xml:id="br0">
      <inkml:brushProperty name="width" value="0.025" units="cm"/>
      <inkml:brushProperty name="height" value="0.025" units="cm"/>
    </inkml:brush>
  </inkml:definitions>
  <inkml:trace contextRef="#ctx0" brushRef="#br0">227 1 10474,'0'0'17222,"-8"1"-14996,-7 3-2040,2-1 1,-1 2 0,0 0-1,1 0 1,0 2 0,1-1 0,-1 2-1,1-1 1,-16 15 0,22-17-138,0 0 0,0 1-1,1-1 1,-1 1 0,1 1 0,1-1 0,-1 1 0,1 0 0,0 0 0,1 0 0,-1 0 0,2 1 0,-1 0 0,1-1-1,0 1 1,0 0 0,1 0 0,0 0 0,1 11 0,0-16-50,0-1 0,0 0 1,1 0-1,-1 0 0,1 0 0,-1 0 0,1 0 0,0 0 1,0 0-1,0 0 0,0 0 0,0 0 0,0 0 0,0-1 1,1 1-1,-1 0 0,1-1 0,-1 1 0,1-1 0,3 3 1,-2-2-17,1-1 1,0 1-1,0 0 1,0-1-1,0 0 1,0 0-1,0 0 1,0-1-1,0 1 1,6-1-1,-2 0-119,0 0 0,0-1 0,0 0 0,0-1 0,0 0 0,0 0 0,0 0 0,-1-1 0,1 0 0,-1-1 0,7-4 0,-7 3-1287,-1 0 0,1 0 0,-1-1 0,-1 0 0,1 0 0,-1-1 0,0 1 1,0-1-1,-1 0 0,4-9 0,2-12-5597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18.268"/>
    </inkml:context>
    <inkml:brush xml:id="br0">
      <inkml:brushProperty name="width" value="0.025" units="cm"/>
      <inkml:brushProperty name="height" value="0.025" units="cm"/>
    </inkml:brush>
  </inkml:definitions>
  <inkml:trace contextRef="#ctx0" brushRef="#br0">0 25 20595,'0'0'9642,"51"-25"-21558</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7.033"/>
    </inkml:context>
    <inkml:brush xml:id="br0">
      <inkml:brushProperty name="width" value="0.025" units="cm"/>
      <inkml:brushProperty name="height" value="0.025" units="cm"/>
    </inkml:brush>
  </inkml:definitions>
  <inkml:trace contextRef="#ctx0" brushRef="#br0">32 75 3972,'0'0'24353,"-2"13"-22287,-11 63-878,-4 124 0,30-225-1188,-6 1 0,-2-1 0,0 0 0,-2 0 0,-1 0 0,-1 0 0,-2-34 0,-2 49 0,-2 11 0,-1 15 0,6-14 0,0-1 0,-1 1 0,1 0 0,0 0 0,1-1 0,-1 1 0,0 0 0,0-1 0,1 1 0,-1 0 0,1-1 0,-1 1 0,1-1 0,0 1 0,0-1 0,-1 1 0,1-1 0,0 1 0,0-1 0,1 0 0,-1 1 0,0-1 0,0 0 0,1 0 0,1 1 0,0-1 0,0 0 0,1-1 0,-1 1 0,0-1 0,1 0 0,-1 0 0,0 0 0,1 0 0,-1-1 0,0 1 0,1-1 0,-1 0 0,5-2 0,2-1 0,1-1 0,-1-1 0,0 1 0,-1-2 0,1 1 0,-1-2 0,-1 1 0,1-1 0,-1 0 0,-1-1 0,1 0 0,-1 0 0,-1 0 0,0-1 0,7-15 0,-9 11 0,-9 14 0,-14 19 0,7-1 0,1 1 0,1 0 0,1 0 0,1 1 0,0 1 0,2-1 0,0 1 0,1 0 0,-2 25 0,7-45 0,-1 0-1,1 0 1,0-1 0,0 1-1,0 0 1,0-1 0,0 1 0,0 0-1,0 0 1,1-1 0,-1 1-1,0 0 1,0-1 0,0 1-1,1 0 1,-1-1 0,0 1-1,1 0 1,-1-1 0,1 1-1,-1-1 1,1 1 0,-1 0 0,1-1-1,-1 1 1,1-1 0,-1 0-1,1 1 1,0 0 0,22-4-162,21-24-1418,73-74-13148,-11-12 9848,-94 93 10048,-12 20-5020,0 0 1,0 0-1,0 0 0,0-1 0,0 1 0,0 0 0,0 0 0,0 0 0,-1 0 0,1 0 0,0-1 0,0 1 0,0 0 0,0 0 0,0 0 0,0 0 1,-1 0-1,1 0 0,0 0 0,0-1 0,0 1 0,0 0 0,-1 0 0,1 0 0,0 0 0,0 0 0,0 0 0,0 0 0,-1 0 0,1 0 0,0 0 1,0 0-1,0 0 0,0 0 0,-1 0 0,1 0 0,0 0 0,0 0 0,0 0 0,0 0 0,-1 1 0,1-1 0,0 0 0,0 0 0,0 0 0,0 0 1,0 0-1,-1 0 0,1 0 0,0 0 0,0 1 0,-21 11 6330,8-1-7300,1 2 1264,0 1-1,0 0 1,-13 23-1,21-31-344,1 1 0,-1-1 1,1 1-1,0 0 0,1 0 0,0 1 0,0-1 0,0 0 1,1 1-1,0 14 0,0-22-97,1 1 0,0-1 0,0 1 0,0-1 0,1 0 0,-1 1 0,0-1 0,0 1 0,0-1 0,0 0 0,0 1 0,0-1 0,0 0 0,1 1 0,-1-1 0,0 1 0,0-1 0,1 0 0,-1 0 0,0 1 0,0-1 0,1 0 0,-1 1 0,0-1 0,1 0 0,-1 0 0,0 0 0,1 1 0,-1-1 0,1 0 0,-1 0 0,0 0 0,1 0 0,-1 0 0,1 0 0,18-4 0,14-18 0,-13-2 0,-2 0 0,0-1 0,-1-1 0,-2 0 0,21-49 0,-60 158 0,20-72 0,-5 11 0,1 0 0,1 1 0,-6 34 0,13-57-8,0 0 0,0 0 0,0 1-1,0-1 1,0 0 0,0 1 0,0-1 0,0 0 0,0 0 0,0 1-1,0-1 1,0 0 0,0 1 0,0-1 0,0 0 0,0 0 0,1 1-1,-1-1 1,0 0 0,0 0 0,0 1 0,0-1 0,0 0-1,1 0 1,-1 1 0,0-1 0,0 0 0,1 0 0,-1 0 0,0 1-1,0-1 1,1 0 0,-1 0 0,0 0 0,0 0 0,1 0 0,-1 0-1,0 1 1,0-1 0,1 0 0,-1 0 0,0 0 0,1 0 0,-1 0-1,0 0 1,0 0 0,1 0 0,-1 0 0,0 0 0,1-1 0,-1 1-1,0 0 1,0 0 0,1 0 0,-1 0 0,0 0 0,1 0 0,-1-1-1,0 1 1,1 0 0,13-9-2298,24-31-12625,-12 12-102</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7.654"/>
    </inkml:context>
    <inkml:brush xml:id="br0">
      <inkml:brushProperty name="width" value="0.025" units="cm"/>
      <inkml:brushProperty name="height" value="0.025" units="cm"/>
    </inkml:brush>
  </inkml:definitions>
  <inkml:trace contextRef="#ctx0" brushRef="#br0">155 0 13196,'0'0'12418,"-13"6"-9167,13-6-3234,-20 9 848,0 2 0,-19 14-1,34-23-788,0 2 0,0-1 0,1 1 0,0-1 0,-1 1 0,1 0 0,1 1 0,-1-1 0,1 1-1,-1 0 1,1-1 0,1 1 0,-1 1 0,1-1 0,0 0 0,-2 9 0,4-14-76,0 1 0,1-1 0,-1 1 0,0-1 0,1 1 0,-1-1 0,1 1 0,-1-1 0,1 0 0,-1 1 0,1-1 0,-1 1 0,1-1 0,0 0 0,-1 0 0,1 1 0,-1-1 0,1 0 0,0 0 0,-1 0 0,1 0 0,0 0 0,-1 0 0,1 0 0,0 0 0,-1 0 0,1 0 0,-1 0 0,1 0 0,0 0 0,-1 0 0,1-1 0,0 1 0,-1 0 0,1 0 0,0-1 0,27-7 0,-14 2-39,53-20-621,-62 25 617,0 0 0,0-1 0,0 2-1,0-1 1,0 0 0,0 1 0,0 0 0,0 0-1,0 1 1,0-1 0,7 3 0,-11-2 61,0-1-1,1 1 1,-1 0 0,0 0-1,0 0 1,0 0-1,0 0 1,0 0 0,0 0-1,0 0 1,0 1 0,-1-1-1,1 0 1,0 0 0,-1 1-1,1-1 1,-1 0 0,1 1-1,-1-1 1,0 1 0,0-1-1,1 1 1,-1-1 0,0 1-1,0-1 1,0 0 0,-1 1-1,1-1 1,0 1 0,0-1-1,-1 1 1,1-1 0,-2 2-1,1 3 72,-1-1-1,0 1 0,0-1 0,-1 1 0,1-1 0,-7 9 0,3-6-88,-1-1 0,0 1 0,0-1 0,-1-1 0,1 1 0,-1-1 0,-1-1 0,1 0 0,-1 0 0,0 0 0,0-1 0,-18 5 0,27-9-13,0 0-1,-1 0 1,1 0-1,0 0 1,-1 0-1,1 0 1,0 0-1,-1 0 1,1 0-1,0 0 1,0 0-1,-1 0 1,1-1-1,0 1 1,0 0-1,-1 0 1,1 0-1,0 0 1,0 0-1,-1-1 1,1 1-1,0 0 1,0 0-1,0-1 1,0 1-1,-1 0 1,1 0-1,0-1 1,0 1-1,0 0 1,0 0-1,0-1 1,0 1-1,0 0 1,-1 0-1,1-1 1,0 1-1,0 0 1,0-1-1,0 1 1,0 0 0,0 0-1,0-1 1,1 1-1,-1 0 1,0-1-1,0 1 1,0 0-1,0 0 1,0-1-1,0 1 1,0 0-1,1 0 1,-1-1-1,0 1 1,0 0-1,0 0 1,1 0-1,-1-1 1,0 1-1,0 0 1,1 0-1,-1 0 1,0 0-1,1-1 1,12-18-2679,104-102-18697,-75 82 20686,0 2 9043,-18 23-1731,-24 14-6427,1 0 1,-1 0-1,1 0 1,-1 0-1,1 0 0,-1 0 1,1 0-1,-1 1 1,1-1-1,-1 0 1,1 0-1,-1 0 1,0 0-1,1 1 1,-1-1-1,1 0 1,-1 0-1,0 1 1,1-1-1,-1 0 0,0 1 1,1-1-1,-1 0 1,0 1-1,1-1 1,-1 0-1,0 1 1,0-1-1,1 1 1,0 5 593,0-1 1,0 0-1,0 0 1,-1 0-1,0 1 1,-1 9 0,1 2-1208,-1-5 516,1-8-70,0-1 0,0 0 0,0 0 0,0 0 0,0 0 0,1 1 0,0-1 0,-1 0 0,3 5 0,-2-7-14,0 0-1,0 0 0,0-1 1,0 1-1,0 0 1,0 0-1,0 0 0,1-1 1,-1 1-1,0-1 1,0 1-1,1-1 0,-1 0 1,0 1-1,1-1 1,-1 0-1,0 0 0,1 0 1,-1 0-1,0 0 1,1 0-1,-1 0 0,1 0 1,-1 0-1,0-1 1,3 0-1,6-2 0,1-1 0,0 0 0,-1 0 0,0-1 0,0 0 0,0-1 0,12-10 0,-14 10 0,-1 1 0,1 0 0,0 0 0,1 0 0,-1 1 0,1 0 0,0 1 0,0 0 0,0 0 0,0 1 0,14-2 0,-22 7 0,1-1 0,-1 1 0,0-1 0,-1 1 0,1 0 0,0-1 0,-1 1 0,1 0 0,-1 0 0,0 0 0,0-1 0,0 1 0,0 0 0,-2 4 0,2 1 0,-3 68 0,3-76 0,1 1 0,-1-1 0,0 0 0,1 1 0,-1-1 0,0 0 0,1 1 0,-1-1 0,1 0 0,-1 0 0,0 0 0,1 1 0,-1-1 0,1 0 0,-1 0 0,1 0 0,-1 0 0,1 0 0,-1 0 0,0 0 0,1 0 0,-1 0 0,1 0 0,-1 0 0,1 0 0,-1 0 0,1 0 0,-1 0 0,0-1 0,1 1 0,-1 0 0,1 0 0,-1 0 0,0-1 0,1 1 0,-1 0 0,1-1 0,17-8 0,6-17-1880,-22 23 1269,-1 0 1,1 0 0,0 1 0,-1-1 0,1-1-1,-1 1 1,0 0 0,1-6 0,0-12-7649</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7.995"/>
    </inkml:context>
    <inkml:brush xml:id="br0">
      <inkml:brushProperty name="width" value="0.025" units="cm"/>
      <inkml:brushProperty name="height" value="0.025" units="cm"/>
    </inkml:brush>
  </inkml:definitions>
  <inkml:trace contextRef="#ctx0" brushRef="#br0">1 1 24311,'0'0'8456,"68"19"-15951,-44-16 1089,3-3-2627</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8.336"/>
    </inkml:context>
    <inkml:brush xml:id="br0">
      <inkml:brushProperty name="width" value="0.025" units="cm"/>
      <inkml:brushProperty name="height" value="0.025" units="cm"/>
    </inkml:brush>
  </inkml:definitions>
  <inkml:trace contextRef="#ctx0" brushRef="#br0">194 1 9577,'0'0'6839,"-3"9"-2526,-21 64-813,16-54-2551,1 0-1,1 1 1,0-1 0,2 1-1,0 1 1,1-1 0,1 0-1,1 26 1,2-42-999,0 1-1,0-1 1,1 1-1,0 0 1,-1-1-1,2 0 1,-1 0-1,0 1 1,1-1-1,5 6 1,-5-6-14,1 0 1,-2 0-1,1 0 1,0 1-1,-1-1 1,0 1-1,0-1 1,0 1-1,2 9 1,-3-3 122,0-1 1,-1 0-1,0 1 1,0-1-1,-1 1 1,0-1-1,-1 0 1,0 0-1,-1 0 1,0 0-1,0 0 1,-1 0-1,-1-1 1,0 0-1,0 1 1,0-2-1,-1 1 1,-1-1-1,-7 8 1,13-14-60,0-1 0,-1 0 0,1 1 0,-1-1 0,1 0 0,-1 0 0,0 0 0,0 0 0,1 0 0,-1 0 0,0 0 0,0-1 0,0 1 0,0-1 0,0 1 0,0-1 0,0 0 0,0 0 0,0 0 0,0 0 0,0 0 0,0 0 0,0 0 0,0-1 0,0 1 0,0-1 0,0 1 0,1-1 0,-1 0 0,0 0 0,0 0 0,0 0 0,1 0 0,-1 0 0,1 0 0,-1-1 0,1 1 0,-1-1 0,1 1 0,0-1 0,-1 1 0,1-1 0,-1-3 0,-4-4 0,2 0 0,-1-1 0,2 1 0,-1-1 0,1 0 0,0 0 0,-1-13 0,1 2-38,1-1-1,0 1 1,2-1-1,1 1 1,5-36-1,-4 46-116,1-1 1,0 0-1,1 1 0,1 0 1,0 0-1,0 0 0,1 0 0,1 1 1,-1 0-1,2 0 0,12-13 1,0 2-4742,-1-1-2503</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8.693"/>
    </inkml:context>
    <inkml:brush xml:id="br0">
      <inkml:brushProperty name="width" value="0.025" units="cm"/>
      <inkml:brushProperty name="height" value="0.025" units="cm"/>
    </inkml:brush>
  </inkml:definitions>
  <inkml:trace contextRef="#ctx0" brushRef="#br0">97 24 19346,'0'0'6689,"9"-5"-3352,32-12-1154,-40 16-2158,0 1-1,0 0 1,1 0-1,-1 0 0,0 0 1,0 0-1,0 0 1,1 0-1,-1 0 1,0 1-1,0-1 1,0 0-1,1 1 0,-1-1 1,0 1-1,0-1 1,0 1-1,0-1 1,0 1-1,0 0 1,0 0-1,0-1 0,0 1 1,-1 0-1,1 0 1,0 0-1,0 0 1,-1 0-1,1 0 1,-1 0-1,1 0 0,-1 0 1,1 1-1,-1-1 1,0 0-1,1 0 1,-1 0-1,0 0 1,0 1-1,0 1 0,4 46 186,-4-40-210,-1-1 0,-1 0 0,1 0 0,-1-1 0,-1 1 0,1 0 0,-1-1 0,0 1 0,-1-1 0,-8 13 0,-4 2 0,-37 39 0,37-44 0,0 0 0,-25 38 0,40-54 0,0 1 0,0-1 0,0 0 0,0 1 0,0-1 0,1 1 0,-1-1 0,0 1 0,1-1 0,-1 1 0,1-1 0,0 1 0,-1 0 0,1-1 0,0 1 0,0 0 0,0-1 0,0 1 0,0-1 0,1 1 0,-1 0 0,0-1 0,1 1 0,-1-1 0,1 1 0,-1-1 0,1 1 0,0-1 0,0 1 0,0-1 0,0 0 0,0 1 0,0-1 0,0 0 0,0 0 0,0 0 0,1 0 0,-1 0 0,0 0 0,1 0 0,1 1 0,7 2 0,0 0 0,0-1 0,1 0 0,-1-1 0,16 2 0,-7-1 0,18 3-1645,14 4-5732,-28-6-2627</inkml:trace>
  <inkml:trace contextRef="#ctx0" brushRef="#br0" timeOffset="1">126 733 27578,'0'0'5189,"49"-4"-15343</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00.957"/>
    </inkml:context>
    <inkml:brush xml:id="br0">
      <inkml:brushProperty name="width" value="0.025" units="cm"/>
      <inkml:brushProperty name="height" value="0.025" units="cm"/>
    </inkml:brush>
  </inkml:definitions>
  <inkml:trace contextRef="#ctx0" brushRef="#br0">1373 298 4676,'0'0'10298,"-10"-9"-9647,-7-8-460,-1-1 655,-1 0 0,-21-14 0,34 27-638,0 1 1,-1 0-1,0 0 1,0 1 0,0-1-1,0 2 1,-1-1 0,1 1-1,-1 0 1,0 0-1,-15 0 1,-84 1 2071,-125-18-1,209 17-2133,1 0 0,-1 1 0,0 2 0,1 0 0,-1 1 0,1 2 0,-1 0 0,1 1 0,0 1 0,1 2 0,-1 0 0,2 1 0,-1 1 0,1 0 0,-34 26-1,28-16 29,1 2-1,0 1 1,2 1-1,1 1 1,1 1 0,1 0-1,1 2 1,2 0-1,0 1 1,-14 38-1,-23 52 40,-32 78 82,72-161-94,3 1 0,1 0 1,-9 57-1,16-41-159,1 1 0,3-1-1,2 0 1,2 0-1,3 0 1,2-1 0,2 0-1,2-1 1,25 58 0,-2-23-5,4-1 0,3-1 1,4-3-1,77 99 1,-114-165-38,1-1 0,0 0 0,1-1 0,1 0 0,0-1 0,0 0 0,2-1 1,29 16-1,-36-23 2,-1 0 0,2-1-1,-1 0 1,0 0 0,0-1 0,1-1 0,0 1 0,-1-2 0,1 1 0,0-1 0,-1 0 0,1-1-1,-1 0 1,1-1 0,-1 0 0,1-1 0,-1 0 0,15-7 0,191-108 100,-81 40-119,-95 55-76,-1-2 0,-1-2-1,-1-1 1,-2-2 0,34-36-1,-13 4 316,89-128-1,-120 152-128,-3-1-1,-1-1 1,-2 0 0,-2-1-1,20-79 1,25-221 527,-56 305-611,1-15-9,-3 0 0,-1 0 0,-3-1 0,-3 1 0,-1 0 0,-3 0 0,-2 0 0,-2 1 0,-2 1 0,-3 0 0,-24-51 0,33 82 0,-1 0 0,0 1 0,-1 0 0,-1 1 0,-1 0 0,0 0 0,-1 1 0,-1 1 0,0 0 0,-1 1 0,0 0 0,-1 2 0,0-1 0,-1 2 0,-1 1 0,1 0 0,-1 1 0,-1 0 0,1 2 0,-1 0 0,-1 1 0,-24-2 0,32 6-12,10 1-125,1 0 0,-1 0 0,1 1 0,-1-1 0,1 0 0,-1-1 0,1 1 1,-1 0-1,1 0 0,-1-1 0,1 1 0,-1-1 0,1 1 0,0-1 0,-1 1 0,1-1 0,0 0 0,-1 0 1,1 0-1,0 0 0,0 0 0,0 0 0,0 0 0,0 0 0,0 0 0,0 0 0,0-1 0,-1-1 1,1-15-8374</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1.994"/>
    </inkml:context>
    <inkml:brush xml:id="br0">
      <inkml:brushProperty name="width" value="0.025" units="cm"/>
      <inkml:brushProperty name="height" value="0.025" units="cm"/>
    </inkml:brush>
  </inkml:definitions>
  <inkml:trace contextRef="#ctx0" brushRef="#br0">0 84 5221,'4'-9'3518,"-3"7"-2534,14-37 3860,-15 37-4143,1-1 0,1 1 0,-1-1-1,0 1 1,0 0 0,1 0 0,0-1 0,-1 1 0,1 0-1,0 0 1,0 0 0,0 1 0,0-1 0,3-2 0,-4 5-560,-1-1 0,1 0 1,-1 1-1,1-1 0,-1 0 1,1 1-1,-1-1 0,0 1 1,1-1-1,-1 1 0,1-1 0,-1 1 1,0-1-1,0 1 0,1-1 1,-1 1-1,0-1 0,0 1 1,1-1-1,-1 1 0,0 0 1,0-1-1,0 1 0,0-1 1,0 1-1,0 0 0,0-1 0,0 1 1,-1 0-1,2 27 681,-1-25-449,-21 265 1088,0 2-669,21-266-806,2 22-613,-2-25 557,0 0-1,0-1 1,0 1-1,0-1 0,0 1 1,0 0-1,0-1 1,0 1-1,1 0 0,-1-1 1,0 1-1,0-1 1,1 1-1,-1 0 0,0-1 1,1 1-1,-1-1 1,1 1-1,-1-1 0,1 1 1,-1-1-1,1 0 1,-1 1-1,1-1 0,-1 0 1,1 1-1,-1-1 0,1 0 1,0 1-1,0-1 1,-3-8-10308,-11-7 2061</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2.348"/>
    </inkml:context>
    <inkml:brush xml:id="br0">
      <inkml:brushProperty name="width" value="0.025" units="cm"/>
      <inkml:brushProperty name="height" value="0.025" units="cm"/>
    </inkml:brush>
  </inkml:definitions>
  <inkml:trace contextRef="#ctx0" brushRef="#br0">26 89 5381,'0'0'8627,"-4"10"-5061,-1 2-2706,1 1 0,1-1 0,0 0 1,1 1-1,0 0 0,1 0 0,0 19 0,1-28-660,0 0-1,0 0 0,1 0 0,-1-1 1,1 1-1,0 0 0,0 0 0,0-1 0,1 1 1,-1-1-1,1 1 0,0-1 0,0 0 1,0 1-1,0-1 0,1 0 0,-1 0 1,1-1-1,0 1 0,0 0 0,0-1 1,0 0-1,0 0 0,0 0 0,1 0 1,-1 0-1,1-1 0,-1 1 0,1-1 1,0 0-1,-1 0 0,1 0 0,6 0 1,-2-1-154,0 0 1,0 0 0,0-1 0,0 0-1,0 0 1,0-1 0,0 0 0,-1 0-1,1-1 1,-1 0 0,0 0-1,1-1 1,-1 0 0,-1 0 0,1-1-1,7-6 1,10-11 163,-1 0-1,37-46 1,-9 8-96,-21 34-752,-24 22-246,0-1-1,0-1 1,0 1-1,-1-1 1,0 0-1,0 0 1,5-8-1,-4-1-11036</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6.137"/>
    </inkml:context>
    <inkml:brush xml:id="br0">
      <inkml:brushProperty name="width" value="0.025" units="cm"/>
      <inkml:brushProperty name="height" value="0.025" units="cm"/>
    </inkml:brush>
  </inkml:definitions>
  <inkml:trace contextRef="#ctx0" brushRef="#br0">271 231 10890,'0'0'12604,"-10"-8"-10319,7 4-2130,-1 0 0,-1 1 1,1 0-1,0 0 0,-1 0 0,1 0 0,-1 0 1,0 1-1,0 0 0,0 0 0,0 0 0,0 1 0,-1 0 1,1 0-1,0 0 0,-1 1 0,1-1 0,0 1 0,-1 1 1,1-1-1,0 1 0,-1 0 0,1 0 0,0 0 1,0 1-1,0 0 0,0 0 0,-7 3 0,4 0-74,0 1-1,0-1 0,0 1 1,1 0-1,0 1 0,1 0 1,-1 0-1,1 1 0,0-1 0,1 1 1,0 1-1,0-1 0,1 1 1,0-1-1,1 1 0,-1 0 1,2 1-1,-1-1 0,1 0 1,1 1-1,-1 9 0,2-18-74,0 0 1,0 0-1,0 0 0,0 0 0,1 0 0,-1 0 0,0 0 0,0 0 0,1 0 0,-1 0 1,0 0-1,1-1 0,-1 1 0,1 0 0,-1 0 0,1 0 0,0-1 0,-1 1 0,1 0 1,0-1-1,-1 1 0,1 0 0,0-1 0,0 1 0,0-1 0,0 1 0,1 0 0,1-1 16,-1 1 0,1-1 0,-1 0 0,1 1 0,0-1 0,-1-1 0,1 1 0,0 0 0,-1 0 0,4-2 0,4-1 39,1 0 1,-2-1 0,1 0-1,15-8 1,8-10-62,-1-1 0,-1-1 0,55-56 0,-71 65 0,-1-2 0,0 0 0,-1-1 0,-1 0 0,0-1 0,-2 0 0,0-1 0,12-35 0,-16 28 0,-8 25 0,-4 10 0,-5 15 0,1 4 0,1-1 0,1 1 0,1 1 0,2-1 0,1 1 0,1 0 0,1 0 0,4 50 0,-2-75-159,1 0 0,0-1 0,0 1 0,0 0 0,0 0 0,0-1 0,1 1 0,-1-1 1,1 1-1,-1-1 0,1 0 0,0 0 0,0 1 0,0-1 0,1-1 0,-1 1 0,0 0 0,1 0 0,-1-1 0,5 2 0,-4-1-341,0-1 0,0 0 0,0 0 0,1 0 0,-1 0 0,0-1 0,0 1 1,1-1-1,-1 0 0,1 0 0,-1 0 0,0 0 0,0-1 0,1 1 0,-1-1 0,0 0 0,6-2 0,10-11-13332</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6.497"/>
    </inkml:context>
    <inkml:brush xml:id="br0">
      <inkml:brushProperty name="width" value="0.025" units="cm"/>
      <inkml:brushProperty name="height" value="0.025" units="cm"/>
    </inkml:brush>
  </inkml:definitions>
  <inkml:trace contextRef="#ctx0" brushRef="#br0">7 73 19795,'0'0'12588,"12"0"-12257,4 1-315,1-2 1,-1 0 0,24-5-1,-33 5-17,-1-1 0,1 0 0,-1 0 1,0 0-1,0-1 0,0 0 0,0 0 0,0 0 0,0-1 0,-1 0 0,0 0 0,0-1 0,7-7 0,-12 12 1,0 0 0,-1 0 0,1 0 0,0 0 0,-1 0 0,1 0 0,0 0 0,-1 0 0,1 0 0,-1 0 0,1 0 0,0 0 0,-1 0 0,1 0 0,0 0 0,-1 0 0,1-1 0,0 1 0,-1 0 0,1 0 0,0 0 0,-1 0 0,1-1 0,0 1 0,-1 0 0,1-1 0,0 1 0,0 0 0,-1 0 0,1-1 0,0 1 0,0 0 0,0-1 0,0 1 0,-1 0 0,1-1 0,0 1 0,0-1 0,0 1 0,0 0 0,0-1 0,0 1 0,0 0 0,0-1 0,0 1 0,0-1 0,0 1 0,0 0 0,0-1 0,0 1 0,0 0 0,1-1 0,-1 1 0,0 0 0,0-1 0,0 1 0,1 0 0,-1-1 0,0 1 0,0 0 0,0 0 0,1-1 0,-1 1 0,0 0 0,1-1 0,-33 10 0,19-3 0,0 2 0,1-1 0,0 2 0,1 0 0,0 0 0,0 1 0,-9 11 0,14-15 0,1 0 0,-1 1 0,2-1 0,-1 1 0,1 0 0,0 0 0,0 1 0,1-1 0,0 1 0,1-1 0,-1 1 0,1 0 0,-1 16 0,3-23 3,0 1 0,0-1-1,0 0 1,1 1 0,-1-1 0,0 0-1,1 1 1,-1-1 0,1 0 0,-1 0-1,1 0 1,0 0 0,-1 1 0,1-1-1,0 0 1,0 0 0,0 0 0,0 0-1,0-1 1,0 1 0,0 0 0,0 0-1,2 0 1,1 1-2,0 0-1,0 0 0,1-1 1,-1 0-1,0 0 1,1 0-1,5 0 1,10 0-453,0-1 1,27-3 0,-42 2 166,37-7-5823,1-5-4696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18.690"/>
    </inkml:context>
    <inkml:brush xml:id="br0">
      <inkml:brushProperty name="width" value="0.025" units="cm"/>
      <inkml:brushProperty name="height" value="0.025" units="cm"/>
    </inkml:brush>
  </inkml:definitions>
  <inkml:trace contextRef="#ctx0" brushRef="#br0">0 232 7783,'0'0'22523,"5"-1"-21631,0-2-827,1 0 1,0 0 0,-1 0-1,0-1 1,0 0 0,0 0-1,0 0 1,-1-1 0,1 1 0,4-8-1,43-63 559,-11 15-401,-33 48-223,-6 9 0,0 0 0,0 0 0,0 1 0,0-1 0,0 0 0,0 1 0,1-1 0,0 1 0,-1 0 0,1 0 0,0 0 0,5-2 0,-7 8 0,0 0 0,0 0 0,0 0 0,-1 0 0,1 0 0,-1 1 0,0-1 0,-1 7 0,1-8 0,-2 24 0,-10 50 0,7-51 0,1 0 0,-1 33 0,5-58 0,0 0-130,0 0-1,0 0 1,0 0 0,0 0 0,0 0 0,0 0-1,0-1 1,0 1 0,0 0 0,0 0 0,0 0-1,1 0 1,-1 0 0,0 0 0,1 0-1,-1 0 1,0 0 0,1-1 0,-1 1 0,1 0-1,0 0 1,-1 0 0,1-1 0,0 1 0,-1 0-1,1-1 1,1 1 0,7 1-7210</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7.134"/>
    </inkml:context>
    <inkml:brush xml:id="br0">
      <inkml:brushProperty name="width" value="0.025" units="cm"/>
      <inkml:brushProperty name="height" value="0.025" units="cm"/>
    </inkml:brush>
  </inkml:definitions>
  <inkml:trace contextRef="#ctx0" brushRef="#br0">147 12 7655,'0'0'24290,"-11"-3"-23585,8 2-702,0-1 1,0 1 0,0 0 0,0 0 0,0 0-1,-1 1 1,1-1 0,0 1 0,-1 0-1,1 0 1,0 0 0,-1 0 0,1 0 0,0 1-1,-1 0 1,1-1 0,0 1 0,0 1 0,0-1-1,0 0 1,0 1 0,0-1 0,0 1-1,0 0 1,0 0 0,1 0 0,-1 0 0,1 1-1,0-1 1,-4 4 0,-24 43-4,28-46 0,1-1 0,0 1 0,0 0 0,0 0 0,1-1 0,-1 1 0,0 0 0,1 0 0,0 0 0,0 0 0,0 0 0,0-1 0,0 1 0,0 0 0,1 0 0,0 0 0,-1 0 0,2 2 0,0-3 0,-1 0 0,1-1 0,0 0 0,-1 1 0,1-1 0,0 0 0,0 0 0,0 0 0,0 0 0,0 0 0,0-1 0,0 1 0,0 0 0,0-1 0,0 0 0,0 1 0,0-1 0,0 0 0,3 0 0,52-2 0,-41 2 0,-3-1-642,0-1-1,0 0 1,17-4-1,-16 2-759,0-1-1,-1 0 0,0-1 0,1-1 0,14-10 1,2-5-5933</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7.507"/>
    </inkml:context>
    <inkml:brush xml:id="br0">
      <inkml:brushProperty name="width" value="0.025" units="cm"/>
      <inkml:brushProperty name="height" value="0.025" units="cm"/>
    </inkml:brush>
  </inkml:definitions>
  <inkml:trace contextRef="#ctx0" brushRef="#br0">54 0 10858,'0'0'20553,"-3"10"-19576,-16 76-788,-10 90 1,26-330-190,5 156 0,0-1 0,0 0 0,0 0 0,0 0 0,0-1 0,0 1 0,1 0 0,-1-1 0,0 1 0,0-1 0,1 0 0,-1 0 0,0 0 0,0 0 0,1 0 0,3-1 0,-1 1 0,15 0-148,-11 1-583,1-1-1,0 0 1,0 0-1,0-1 1,-1-1-1,1 1 0,0-2 1,-1 1-1,19-8 1,-15 1-8462</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8.115"/>
    </inkml:context>
    <inkml:brush xml:id="br0">
      <inkml:brushProperty name="width" value="0.025" units="cm"/>
      <inkml:brushProperty name="height" value="0.025" units="cm"/>
    </inkml:brush>
  </inkml:definitions>
  <inkml:trace contextRef="#ctx0" brushRef="#br0">53 109 13389,'0'0'8424,"-28"-10"-7787,22 7 9616,17 2-10243,0 1 0,-1-1 0,1-1 0,-1 0 0,0-1 0,1 0 0,11-5 0,-17 6-11,0 0 0,0-1 0,0 0 0,0 0 0,-1 0 0,1 0 0,-1-1 0,0 0 0,0 0 0,0 0 0,0 0 0,-1-1 0,1 1 0,-1-1 0,3-6 0,-6 11 1,0-1 0,0 1 0,0 0 0,0 0 0,1-1 0,-1 1 0,0 0 0,0-1 0,0 1 0,0 0 0,0 0 0,0-1 0,0 1 0,0 0 0,0-1 0,0 1 0,0 0 0,0-1 0,0 1 0,0 0 0,0-1 0,0 1 0,0 0 0,0 0 0,0-1 0,0 1 0,0 0 0,0-1 0,-1 1 0,1 0 0,0 0 0,0-1 0,0 1 0,0 0 0,-1 0 0,1-1 0,0 1 0,-1 0 0,-13 1 0,-16 12 0,11 0 0,0 1 0,1 1 0,-17 18 0,30-29 0,1 1 0,0 0 0,0 0 0,0 0 0,0 1 0,1-1 0,0 1 0,0 0 0,1 0 0,-1 0 0,1 0 0,0 0 0,1 1 0,0-1 0,-1 12 0,2-16 4,1-1-1,-1 0 1,1 0-1,-1 0 1,1 0 0,-1 0-1,1 1 1,0-1-1,0 0 1,-1 0-1,1 0 1,0-1 0,0 1-1,0 0 1,0 0-1,0 0 1,0-1 0,0 1-1,0 0 1,1-1-1,-1 1 1,0-1-1,0 0 1,0 1 0,1-1-1,-1 0 1,0 0-1,0 0 1,1 0 0,-1 0-1,3 0 1,44-2-1283,-13-7-3648,0-9-2883</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8.441"/>
    </inkml:context>
    <inkml:brush xml:id="br0">
      <inkml:brushProperty name="width" value="0.025" units="cm"/>
      <inkml:brushProperty name="height" value="0.025" units="cm"/>
    </inkml:brush>
  </inkml:definitions>
  <inkml:trace contextRef="#ctx0" brushRef="#br0">89 1 11563,'0'0'7330,"-8"2"-3028,2 0-3586,0 1-1,0-1 0,0 1 0,0 0 0,1 0 1,-1 1-1,-8 6 0,12-8-575,0 1 0,0-1 0,0 0-1,0 1 1,0-1 0,0 1 0,0-1 0,1 1-1,0 0 1,-1 0 0,1-1 0,0 1 0,0 0-1,1 0 1,-1 0 0,0 0 0,1 0 0,0 1 0,0-1-1,0 0 1,1 5 0,-1-7-134,0 0 0,1-1 0,-1 1 0,1 0-1,-1 0 1,1-1 0,0 1 0,-1 0 0,1-1 0,0 1 0,-1-1 0,1 1 0,0-1 0,0 1-1,0-1 1,-1 1 0,1-1 0,0 0 0,0 1 0,0-1 0,0 0 0,0 0 0,0 0 0,-1 0-1,1 0 1,0 0 0,0 0 0,0 0 0,0 0 0,0 0 0,0 0 0,0 0 0,0-1 0,-1 1 0,1 0-1,0-1 1,0 1 0,1-1 0,33-16 244,27-49-132,-69 97-75,2-23-31,1 1 0,0 0 0,0 1 0,1-1 0,0 0 0,1 1 0,0 0 1,0 0-1,1-1 0,0 21 0,3-29-101,1 0 1,-1-1-1,1 1 1,-1-1-1,1 0 0,-1 1 1,1-1-1,-1 0 0,1 0 1,-1-1-1,1 1 1,-1 0-1,0-1 0,4-1 1,20-12-4891,-3-6-3306,-23 20 8112,27-25-15202</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8.798"/>
    </inkml:context>
    <inkml:brush xml:id="br0">
      <inkml:brushProperty name="width" value="0.025" units="cm"/>
      <inkml:brushProperty name="height" value="0.025" units="cm"/>
    </inkml:brush>
  </inkml:definitions>
  <inkml:trace contextRef="#ctx0" brushRef="#br0">118 1 15503,'-10'3'6416,"0"1"-4223,-1-2-1111,0 2 0,0 0 0,0 0 0,1 0 0,-1 2-1,1-1 1,-13 10 0,72-12-1408,-40-3 179,0 0-101,1 0 1,0 0 0,-1 1-1,1 0 1,-1 1 0,1 0-1,-1 0 1,0 1 0,14 6-1,-22-8 282,0 0-1,0 0 1,0-1-1,0 1 1,0 0-1,-1 0 1,1 1-1,0-1 1,0 0-1,-1 0 1,1 0-1,-1 0 1,1 1-1,-1-1 1,1 0-1,-1 0 0,0 1 1,0-1-1,1 0 1,-1 1-1,0-1 1,0 0-1,0 1 1,-1-1-1,1 0 1,0 1-1,0-1 1,-1 0-1,1 0 1,-1 1-1,1-1 1,-1 0-1,1 0 1,-1 0-1,0 1 1,0-1-1,1 0 1,-1 0-1,0 0 1,0-1-1,0 1 1,0 0-1,-2 1 1,-3 5 260,-1-1 1,-1 0 0,1 0-1,-14 7 1,14-8-295,-1-1 0,0 0 0,0 0 0,0-1 0,0 0 0,-15 3 0,32-18-1528,9-3-2555,34-22-9652,-23 16 1980</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9.138"/>
    </inkml:context>
    <inkml:brush xml:id="br0">
      <inkml:brushProperty name="width" value="0.025" units="cm"/>
      <inkml:brushProperty name="height" value="0.025" units="cm"/>
    </inkml:brush>
  </inkml:definitions>
  <inkml:trace contextRef="#ctx0" brushRef="#br0">0 1 15214,'0'0'15989,"5"7"-14676,-5-6-1283,1 1-23,0 0 0,0 0-1,1 0 1,-1 0 0,0 0-1,1 0 1,-1 0 0,1 0-1,-1-1 1,1 1 0,0-1-1,0 1 1,0-1 0,0 0 0,0 0-1,0 1 1,0-2 0,0 1-1,0 0 1,0 0 0,1-1-1,-1 1 1,0-1 0,1 1-1,-1-1 1,0 0 0,1 0 0,-1 0-1,0-1 1,1 1 0,-1 0-1,4-2 1,30-8-7,-21 5 0,0 1 0,1 0 0,-1 1 0,29-1 0,-44 4 0,1 0 0,0 0 0,-1 1 0,1-1 0,-1 0 0,1 0 0,-1 1 0,1-1 0,0 0 0,-1 1 0,1-1 0,-1 1 0,0-1 0,1 0 0,-1 1 0,1-1 0,-1 1 0,0-1 0,1 1 0,-1-1 0,0 1 0,1 0 0,-1-1 0,0 1 0,0-1 0,0 1 0,1 0 0,-1 0 0,0 0 0,0 0 0,0 0 0,1 0 0,-1 0 0,0 0 0,1-1 0,-1 1 0,1 0 0,-1 0 0,1 0 0,-1 0 0,1-1 0,0 1 0,-1 0 0,1-1 0,0 1 0,0 0 0,-1-1 0,1 1 0,0-1 0,0 1 0,0-1 0,0 0 0,0 1 0,0-1 0,0 0 0,-1 0 0,1 1 0,0-1 0,2 0 0,21-1-1620,-21 0 1146,-1 1 1,1-1-1,-1 0 0,0 1 0,1-1 0,-1 0 1,0 0-1,0 0 0,0-1 0,0 1 0,0-1 0,0 1 1,2-3-1,9-10-7608</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9.481"/>
    </inkml:context>
    <inkml:brush xml:id="br0">
      <inkml:brushProperty name="width" value="0.025" units="cm"/>
      <inkml:brushProperty name="height" value="0.025" units="cm"/>
    </inkml:brush>
  </inkml:definitions>
  <inkml:trace contextRef="#ctx0" brushRef="#br0">1 28 21813,'0'0'9128,"72"-28"-39685</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0.201"/>
    </inkml:context>
    <inkml:brush xml:id="br0">
      <inkml:brushProperty name="width" value="0.025" units="cm"/>
      <inkml:brushProperty name="height" value="0.025" units="cm"/>
    </inkml:brush>
  </inkml:definitions>
  <inkml:trace contextRef="#ctx0" brushRef="#br0">31 0 7015,'0'0'24722,"-5"4"-24877,1-2 142,3-2 10,0 1-1,-1-1 1,1 1-1,0 0 1,0-1-1,0 1 0,0 0 1,0 0-1,0-1 1,0 1-1,0 0 1,0 0-1,0 0 1,0 0-1,1 0 0,-1 1 1,0-1-1,1 0 1,-1 0-1,1 0 1,-1 1-1,1-1 1,0 0-1,-1 3 0,50 8-92,-43-9 79,-1 0-1,0 1 0,0 0 1,0 0-1,0 0 0,-1 0 1,0 1-1,0 0 0,0 0 1,0 0-1,-1 0 0,0 1 1,0-1-1,0 1 0,-1 0 1,0 0-1,0 0 0,2 10 1,-2-6 10,0 1 0,0 0 0,-1 0 0,-1-1 0,1 1 1,-2 0-1,0 0 0,0 0 0,-1-1 0,-4 14 0,5-20 67,-1 0 0,0-1 0,0 1-1,0 0 1,-1-1 0,1 0 0,-1 1 0,0-1-1,0 0 1,0 0 0,0-1 0,-1 1 0,1-1-1,-6 4 1,7-6-38,1 1 0,0 0 0,-1 0 0,1-1 0,-1 1-1,1-1 1,-1 1 0,1-1 0,-1 0 0,0 0 0,1 0 0,-1 0 0,1 0-1,-1 0 1,0 0 0,1 0 0,-1 0 0,1-1 0,-1 1 0,1-1 0,-1 1-1,1-1 1,-1 0 0,1 1 0,0-1 0,-1 0 0,1 0 0,0 0 0,0 0-1,-1 0 1,1 0 0,0-1 0,0 1 0,0 0 0,0 0 0,1-1-1,-1 1 1,0-1 0,1 1 0,-2-3 0,-1-6-22,-1-1 0,1 0 0,1 0 0,0 0 0,1 0 0,0 0 0,1-23 0,0 29 0,0 0 0,1 0 0,-1-1 0,1 1 0,0 0 0,0 0 0,1 0 0,0 0 0,0 0 0,0 0 0,0 0 0,1 1 0,-1-1 0,1 1 0,0 0 0,1-1 0,-1 2 0,7-7 0,-4 7-602,1 0 0,-1 0 0,0 1 0,1 0-1,-1 0 1,1 1 0,7-1 0,17-5-3934,-2-1-2991</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0.559"/>
    </inkml:context>
    <inkml:brush xml:id="br0">
      <inkml:brushProperty name="width" value="0.025" units="cm"/>
      <inkml:brushProperty name="height" value="0.025" units="cm"/>
    </inkml:brush>
  </inkml:definitions>
  <inkml:trace contextRef="#ctx0" brushRef="#br0">3 0 20435,'0'0'8734,"0"9"-7581,-1 5-789,0-4-93,1-1-1,0 1 1,0-1 0,4 18 0,-4-25-248,1 0-1,-1 0 1,1 0 0,-1-1 0,1 1-1,0 0 1,0 0 0,0-1-1,0 1 1,0 0 0,0-1 0,0 1-1,1-1 1,-1 0 0,0 1-1,1-1 1,-1 0 0,1 0 0,0 0-1,-1 0 1,1 0 0,0 0 0,0 0-1,-1-1 1,1 1 0,0 0-1,0-1 1,0 0 0,0 1 0,0-1-1,2 0 1,5-1-23,0 0 0,0-1 0,0 0 0,-1 0 0,1-1 0,-1 0 0,0-1 0,0 0 0,13-8 0,-14 7 0,1 1 0,-1 0 0,1 0 0,0 1 0,0 0 0,0 1 0,1-1 0,-1 1 0,15-1 0,-22 4 0,-1-1 0,1 0 0,0 1 0,0-1 0,0 1 0,0-1 0,-1 1 0,1-1 0,0 1 0,-1 0 0,1-1 0,0 1 0,-1 0 0,1 0 0,-1-1 0,1 1 0,-1 0 0,1 0 0,-1 0 0,0 0 0,1 0 0,-1 0 0,0-1 0,0 1 0,1 0 0,-1 0 0,0 0 0,0 0 0,0 0 0,-1 1 0,9 21 0,-7-22 0,0-1 0,0 0 0,0 1 0,0-1 0,0 1 0,0-1 0,0 0 0,0 0 0,0 0 0,0 0 0,0 1 0,0-1 0,0 0 0,0-1 0,0 1 0,0 0 0,0 0 0,0 0 0,0-1 0,-1 1 0,1 0 0,0-1 0,0 1 0,0-1 0,0 1 0,0-1 0,0 1 0,0-2 0,2 1-34,19-12-2584,8-11-6127,-23 15-1575</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0.886"/>
    </inkml:context>
    <inkml:brush xml:id="br0">
      <inkml:brushProperty name="width" value="0.025" units="cm"/>
      <inkml:brushProperty name="height" value="0.025" units="cm"/>
    </inkml:brush>
  </inkml:definitions>
  <inkml:trace contextRef="#ctx0" brushRef="#br0">1 1 17136,'0'0'14702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06.180"/>
    </inkml:context>
    <inkml:brush xml:id="br0">
      <inkml:brushProperty name="width" value="0.025" units="cm"/>
      <inkml:brushProperty name="height" value="0.025" units="cm"/>
    </inkml:brush>
  </inkml:definitions>
  <inkml:trace contextRef="#ctx0" brushRef="#br0">107 1 5573,'0'0'26420,"0"0"-26386,1 0-1,0 0 1,0 0 0,-1 1-1,1-1 1,0 0 0,-1 0-1,1 1 1,-1-1-1,1 0 1,0 1 0,-1-1-1,1 0 1,-1 1 0,1-1-1,-1 1 1,1-1 0,-1 1-1,1 0 1,-1-1 0,0 1-1,1 0 1,-2 4-34,0-1 0,0 1 0,-1-1 0,1 0 0,-1 0 0,0 1 0,0-1 0,-1 0 0,1-1 0,-6 7 0,1 0 0,-51 92 0,53-92 0,0 1 0,1 0 0,0 1 0,1-1 0,0 0 0,1 1 0,-2 22 0,4-33 0,0 0 0,0 0 0,0-1 0,1 1 0,-1 0 0,0-1 0,0 1 0,1 0 0,-1 0 0,0-1 0,0 1 0,1-1 0,-1 1 0,1 0 0,-1-1 0,1 1 0,-1-1 0,1 1 0,-1-1 0,1 1 0,-1-1 0,1 1 0,0-1 0,-1 0 0,1 1 0,0-1 0,-1 0 0,2 1 0,27 2 0,-20-4 0,0 0 0,0-1 0,-1 0 0,14-5 0,-9 2-445,-1-1-1,1-1 1,13-9-1,-23 14 177,0 0-1,-1 0 1,1-1-1,-1 1 1,1 0-1,-1-1 1,0 0-1,0 0 1,0 1-1,0-1 1,0 0-1,-1 0 1,1-1-1,-1 1 1,0 0-1,0 0 1,0-1-1,1-4 0,-2-13-7401</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1.413"/>
    </inkml:context>
    <inkml:brush xml:id="br0">
      <inkml:brushProperty name="width" value="0.025" units="cm"/>
      <inkml:brushProperty name="height" value="0.025" units="cm"/>
    </inkml:brush>
  </inkml:definitions>
  <inkml:trace contextRef="#ctx0" brushRef="#br0">14 0 9257,'0'0'16858,"0"12"-15005,-13 231 2946,13-242-4798,0 0 0,-1 0 0,1 0 0,0 0 0,0 0 0,0 0 0,0 0 0,0 0 0,1 1 0,-1-1 0,0 0 0,0 0 0,1 0 0,-1 0 0,0 0 0,1 0 0,-1 0 0,1 0 0,0 0 0,-1-1 0,1 1 0,0 0 0,-1 0 0,1 0 0,0-1 0,0 1 0,0 0 0,-1-1 0,3 2 0,0-1 2,0-1 0,-1 1 0,1 0 0,0-1 0,0 0 0,0 1 0,0-1 0,0 0 0,0-1 0,6 0 0,10-3-98,-1-1 1,30-12 0,-45 16 63,63-30-6578,-39 14-945</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1.756"/>
    </inkml:context>
    <inkml:brush xml:id="br0">
      <inkml:brushProperty name="width" value="0.025" units="cm"/>
      <inkml:brushProperty name="height" value="0.025" units="cm"/>
    </inkml:brush>
  </inkml:definitions>
  <inkml:trace contextRef="#ctx0" brushRef="#br0">77 0 12876,'0'0'13165,"-8"2"-9909,4-2-3151,1 1 0,-1 0 0,1 0 1,0 0-1,0 1 0,-1-1 0,1 1 0,0-1 0,0 1 1,0 0-1,1 0 0,-1 1 0,0-1 0,1 0 0,-1 1 0,1 0 1,0-1-1,0 1 0,0 0 0,0 0 0,1 0 0,-1 0 0,1 1 1,0-1-1,0 0 0,0 1 0,0-1 0,0 1 0,1-1 1,0 0-1,-1 1 0,2 6 0,-1-9-105,-1 1 0,1 0 0,0-1 0,0 1 0,1-1 0,-1 1 0,0 0 0,0-1 0,1 1 0,-1-1 0,1 1 0,-1-1 0,1 1 0,0-1 0,0 1 0,0-1 0,0 1 0,0-1 0,0 0 0,0 0 0,0 0 0,0 1 0,0-1 0,1 0 0,-1 0 0,0-1 0,3 2 0,-1-1 0,-1 0 0,1-1 0,0 1 0,-1-1 0,1 0 0,0 1 0,0-1 0,-1-1 0,1 1 0,0 0 0,0-1 0,-1 1 0,1-1 0,-1 0 0,1 0 0,4-2 0,2-3 0,0-1 0,-1 1 0,0-1 0,0-1 0,-1 1 0,0-1 0,0-1 0,-1 1 0,0-1 0,0 0 0,-1-1 0,6-16 0,-12 35 0,0-1 0,0 1 0,1-1 0,1 14 0,-1-1 0,0-19-60,0 0 0,0 0-1,0 0 1,0 0 0,0 0 0,1 0-1,-1 0 1,0 0 0,1 0 0,0 0-1,-1 0 1,1 0 0,0 0 0,0 0 0,0-1-1,0 1 1,0 0 0,1-1 0,-1 1-1,0-1 1,1 1 0,-1-1 0,1 1 0,-1-1-1,1 0 1,0 0 0,0 0 0,-1 0-1,1 0 1,4 1 0,0-1-472,1 0-1,0 0 1,-1-1 0,1 0 0,-1 0 0,1 0-1,0-1 1,11-2 0,22-11-6072</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2.381"/>
    </inkml:context>
    <inkml:brush xml:id="br0">
      <inkml:brushProperty name="width" value="0.025" units="cm"/>
      <inkml:brushProperty name="height" value="0.025" units="cm"/>
    </inkml:brush>
  </inkml:definitions>
  <inkml:trace contextRef="#ctx0" brushRef="#br0">1 1 1569,'0'0'25235,"8"12"-22918,-2-3-1881,-2-4-239,0 0-1,-1 1 0,1-1 0,-1 1 0,0 0 0,0 0 0,-1 1 0,0-1 0,0 0 0,-1 1 0,1-1 0,-2 1 0,2 6 1,-2 78 267,0-90-464,0 0 0,0 0 0,0 0 0,0 0 0,1 0 0,-1 0 0,0 0 0,1 0 0,-1 0 0,1 0 0,-1 0 0,1 0 0,-1 0 0,1-1 0,0 1 0,-1 0 0,1 0 0,0-1 0,0 1 0,0 0 0,0-1 0,-1 1 0,1 0 0,0-1 0,0 0 0,0 1 0,0-1 0,0 1 0,0-1 0,0 0 0,1 0 0,-1 0 0,0 0 0,0 0 0,0 0 0,0 0 0,0 0 0,0 0 0,0 0 0,0 0 0,0-1 0,0 1 0,2-1 0,57-17 0,-44 12 0,-10 4 0,0 0 0,1 0 0,0 1 0,-1-1 0,1 2 0,0-1 0,11 1 0,-16 0 0,0 1 0,-1-1 0,1 1 0,0-1 0,-1 1 0,1-1 0,0 1 0,-1 0 0,1 0 0,-1 0 0,1 0 0,-1 0 0,1 0 0,-1 0 0,0 1 0,0-1 0,0 0 0,0 1 0,1-1 0,-2 1 0,1-1 0,0 1 0,0 0 0,0-1 0,-1 1 0,1 0 0,-1-1 0,0 1 0,1 0 0,-1 0 0,0-1 0,0 1 0,0 2 0,0 0 0,1 0 0,-1 0 0,-1 0 0,1 0 0,0 1 0,-1-1 0,0 0 0,0-1 0,0 1 0,-1 0 0,1 0 0,-1 0 0,0-1 0,0 1 0,0-1 0,0 1 0,-1-1 0,0 0 0,1 0 0,-1 0 0,0 0 0,0-1 0,-1 1 0,1-1 0,0 0 0,-1 0 0,0 0 0,1 0 0,-1 0 0,0-1 0,0 0 0,0 0 0,0 0 0,0 0 0,0-1 0,0 1 0,0-1 0,0 0 0,0 0 0,0-1 0,0 1 0,0-1 0,-8-2 0,8 2-98,1-1-1,-1 0 1,1 1-1,0-1 1,-1-1-1,1 1 1,0 0-1,-4-5 1,6 6 26,0 1-1,1-1 1,-1 1 0,1 0-1,-1-1 1,1 1 0,-1-1-1,1 1 1,-1-1 0,1 1-1,-1-1 1,1 0 0,0 1-1,-1-1 1,1 1 0,0-1-1,-1 0 1,1 1 0,0-1-1,0 0 1,0 0 0,0 1-1,0-1 1,-1 0 0,1 1 0,0-1-1,1 0 1,-1 1 0,0-1-1,0 0 1,0 0 0,0 1-1,1-1 1,-1 0 0,0 1-1,0-1 1,1 1 0,-1-1-1,1 0 1,-1 1 0,0-1-1,1 1 1,-1-1 0,1 1-1,-1-1 1,1 1 0,0-1-1,-1 1 1,1 0 0,-1-1 0,1 1-1,1-1 1,15-5-8256,6-3-5627</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3.159"/>
    </inkml:context>
    <inkml:brush xml:id="br0">
      <inkml:brushProperty name="width" value="0.025" units="cm"/>
      <inkml:brushProperty name="height" value="0.025" units="cm"/>
    </inkml:brush>
  </inkml:definitions>
  <inkml:trace contextRef="#ctx0" brushRef="#br0">82 32 4516,'0'0'27893,"-10"7"-27583,8-6-301,-3 1-7,1 0 0,-1 1 0,1 0-1,0 0 1,-1 0 0,1 1 0,1-1-1,-1 1 1,0 0 0,1 0 0,0 0-1,0 1 1,0-1 0,1 1 0,-1-1-1,1 1 1,0 0 0,0 0 0,1 0-1,-1 0 1,0 6 0,5-10-2,-1 0 0,1 0 0,-1-1 0,1 0 0,0 1 0,-1-1 0,1 0 0,-1 0 0,1 0 0,0-1 0,2 0 0,42-10 0,-38 9 0,0-1 0,-1 1 0,1 0 0,0 1 0,0 0 0,0 1 0,0 0 0,10 1 0,-18-1 0,0 0 0,0 0 0,-1 1 0,1-1 0,0 1 0,0-1 0,0 1 0,-1-1 0,1 1 0,0-1 0,0 1 0,-1 0 0,1-1 0,-1 1 0,1 0 0,0 0 0,-1-1 0,0 1 0,1 0 0,-1 0 0,1 0 0,-1 0 0,0-1 0,0 1 0,1 2 0,-1-3 0,0-15 0,1-6 0,-2 11 0,2 0 0,-1 0 0,1 0 0,1 0 0,-1 1 0,2-1 0,3-11 0,-5 20 0,-1 1 0,0-1 0,1 1 0,-1 0 0,1-1 0,-1 1 0,1-1 0,0 1 0,-1 0 0,1 0 0,-1-1 0,1 1 0,0 0 0,-1 0 0,1 0 0,-1-1 0,1 1 0,0 0 0,-1 0 0,1 0 0,0 0 0,-1 0 0,1 0 0,0 0 0,-1 1 0,1-1 0,-1 0 0,1 0 0,0 0 0,0 1 0,26 10 0,-10-3 0,6-5-1719,-20-2 1098,0-1 0,0 0 0,0 0-1,-1 0 1,1 0 0,0 0 0,0-1 0,0 1-1,0-1 1,5-2 0,3-7-7194</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4.106"/>
    </inkml:context>
    <inkml:brush xml:id="br0">
      <inkml:brushProperty name="width" value="0.025" units="cm"/>
      <inkml:brushProperty name="height" value="0.025" units="cm"/>
    </inkml:brush>
  </inkml:definitions>
  <inkml:trace contextRef="#ctx0" brushRef="#br0">63 1 14286,'0'0'15694,"-8"5"-14695,5-2-918,-1-1 0,1 1 1,-1 0-1,1 0 0,0 0 0,0 0 1,1 0-1,-1 1 0,1-1 1,-1 1-1,1 0 0,0 0 0,1 0 1,-1 0-1,1 0 0,-1 0 1,1 0-1,1 0 0,-1 1 0,0-1 1,1 6-1,-8 236-81,8-245 0,0-1 0,0 1 0,0 0 0,0 0 0,0 0 0,0 0 0,0 0 0,0 0 0,0 0 0,0 0 0,0 0 0,1 0 0,-1-1 0,0 1 0,1 0 0,-1 0 0,0 0 0,1 0 0,-1-1 0,1 1 0,0 0 0,-1 0 0,1-1 0,0 1 0,-1 0 0,1-1 0,0 1 0,-1-1 0,1 1 0,0-1 0,0 1 0,0-1 0,0 0 0,-1 1 0,1-1 0,0 0 0,0 0 0,0 0 0,0 1 0,0-1 0,0 0 0,0 0 0,0 0 0,0-1 0,0 1 0,0 0 0,-1 0 0,1 0 0,0-1 0,0 1 0,0 0 0,0-1 0,0 1 0,-1-1 0,1 1 0,0-1 0,0 1 0,0-2 0,51-34 0,-47 32 0,5-4 0,-4 2 0,-1 1 0,1 0 0,0 1 0,0-1 0,0 1 0,0 1 0,1-1 0,0 1 0,0 0 0,0 0 0,0 1 0,0 0 0,9-1 0,-15 3 0,0 1 0,0-1 0,1 1 0,-1-1 0,0 1 0,0 0 0,0-1 0,0 1 0,0 0 0,0 0 0,0 0 0,0 0 0,0 0 0,0 0 0,0 0 0,-1 0 0,1 0 0,0 0 0,-1 0 0,1 1 0,-1-1 0,1 0 0,-1 0 0,0 1 0,1 1 0,11 18 0,-11-20 0,0-1 0,0 0 0,0 1 0,0-1 0,0 0 0,0 0 0,0 0 0,0 0 0,0 1 0,-1-1 0,1-1 0,0 1 0,0 0 0,0 0 0,0 0 0,0 0 0,0-1 0,0 1 0,0 0 0,-1-1 0,1 1 0,0-1 0,0 1 0,0-1 0,-1 1 0,1-1 0,0 1 0,1-2 0,3-1-2065,6-3-5484,-11 0-229</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4.447"/>
    </inkml:context>
    <inkml:brush xml:id="br0">
      <inkml:brushProperty name="width" value="0.025" units="cm"/>
      <inkml:brushProperty name="height" value="0.025" units="cm"/>
    </inkml:brush>
  </inkml:definitions>
  <inkml:trace contextRef="#ctx0" brushRef="#br0">1 1 18642,'0'0'12459</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5.754"/>
    </inkml:context>
    <inkml:brush xml:id="br0">
      <inkml:brushProperty name="width" value="0.025" units="cm"/>
      <inkml:brushProperty name="height" value="0.025" units="cm"/>
    </inkml:brush>
  </inkml:definitions>
  <inkml:trace contextRef="#ctx0" brushRef="#br0">37 2 6919,'1'0'351,"-1"0"0,0 0 1,1 0-1,-1-1 0,0 1 1,1 0-1,-1 0 0,0 0 1,1 0-1,-1 0 0,0 0 1,1 0-1,-1 0 0,1 0 1,-1 0-1,0 0 0,1 0 1,-1 0-1,0 0 0,1 0 1,-1 0-1,1 0 0,-1 0 1,0 0-1,1 1 0,-1-1 1,0 0-1,0 0 0,1 0 1,-1 1-1,0-1 0,1 0 1,-1 0-1,0 1 1,0-1-1,1 0 0,-1 1 1,6 19 5094,-6 35-4282,-1-40 511,2 83-581,-4 175 2024,3-271-3118,0 0 0,1 0 0,-2 0 0,1 0 0,0 0 0,0 0 0,-1 0 0,1 0 0,-1 0 0,1 0 0,-1 0 0,0-1 0,0 1 0,0 0 0,0 0 0,0-1 0,0 1 0,0 0 0,-1-1 0,1 1 0,0-1 0,-3 2 0,3-3 0,1 0 0,-1 1 0,0-1 0,1 0 0,-1 0 0,1 0 0,-1 0 0,1-1 0,-1 1 0,1 0 0,-1 0 0,0 0 0,1 0 0,-1 0 0,1-1 0,-1 1 0,1 0 0,-1 0 0,1-1 0,0 1 0,-1 0 0,1-1 0,-1 1 0,1-1 0,0 1 0,-1-1 0,-11-27 0,9 6 0,0 1 0,1-1 0,1 0 0,2-1 0,0 1 0,1 0 0,1 1 0,1-1 0,7-21 0,-8 29 0,1 1 0,1 0 0,1 0 0,0 1 0,0 0 0,1 0 0,0 0 0,1 1 0,1 0 0,0 0 0,0 1 0,1 0 0,0 1 0,1 0 0,18-11 0,15 3 0,-41 16 0,0 0 0,-1 1 0,1-1 0,0 1 0,0-1 0,-1 1 0,1 0 0,0 0 0,0 1 0,0-1 0,-1 0 0,1 1 0,0 0 0,4 1 0,-7-1 0,1-1 0,-1 1 0,1-1 0,-1 1 0,1 0 0,-1 0 0,1-1 0,-1 1 0,1 0 0,-1 0 0,0-1 0,1 1 0,-1 0 0,0 0 0,0 0 0,0 0 0,0 0 0,0-1 0,0 1 0,0 0 0,0 0 0,0 0 0,0 0 0,0 0 0,0-1 0,-1 1 0,1 0 0,0 0 0,-1 0 0,1 0 0,0-1 0,-2 2 0,-16 24 0,3-12 0,-1 0 0,-1-2 0,1 0 0,-2-1 0,0 0 0,-34 14 0,89-41-1988,30-18-5245,-11 6 1656,-10 5-477</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6.329"/>
    </inkml:context>
    <inkml:brush xml:id="br0">
      <inkml:brushProperty name="width" value="0.025" units="cm"/>
      <inkml:brushProperty name="height" value="0.025" units="cm"/>
    </inkml:brush>
  </inkml:definitions>
  <inkml:trace contextRef="#ctx0" brushRef="#br0">35 228 9961,'0'0'20462,"-5"10"-19752,0 0-528,0 0-1,1 0 1,1 0-1,-1 0 1,2 0-1,-1 1 1,2 0-1,-2 11 1,3-21-182,0 0 0,0 0 0,0 0 0,0 0 0,0 0 0,1 0 0,-1-1 0,0 1 0,0 0 0,1 0 0,-1 0 0,0 0 0,1 0 0,-1-1 0,1 1 0,-1 0 0,1 0 0,0-1 0,-1 1 0,1 0 0,0-1 0,-1 1 0,1 0 0,0-1 0,0 1 0,1 0 0,0-1 0,0 1 0,0 0 0,1-1 0,-1 0 0,0 0 0,0 1 0,1-1 0,-1 0 0,0-1 0,5 0 0,0 0 0,0-1 0,0 0 0,-1 0 0,1-1 0,0 0 0,8-5 0,-1-2 0,-1-2 0,-1 1 0,0-1 0,-1-1 0,14-19 0,-3 5 0,-22 27 0,0 0-1,0 0 1,0 0 0,0-1-1,0 1 1,0 0 0,0 0-1,0 0 1,1 0 0,-1 0-1,0 0 1,0 0 0,0 0-1,0 0 1,0 0 0,0 0-1,0 0 1,1 0 0,-1 0-1,0 0 1,0 0 0,0 0-1,0 0 1,0 0 0,0 0-1,0 0 1,0 0 0,1 0-1,-1 0 1,0 0 0,0 0-1,0 0 1,0 0 0,0 0-1,0 0 1,0 1 0,0-1-1,0 0 1,1 0 0,-1 0-1,0 0 1,0 0 0,0 0-1,0 0 1,0 0 0,0 0-1,0 0 1,0 1 0,0-1-1,0 0 1,0 0 0,0 0-1,0 0 1,0 0 0,0 0-1,0 0 1,0 1 0,0-1-1,0 0 1,0 0 0,0 0-1,0 0 1,0 0 0,0 0-1,0 0 1,0 0 0,0 1-1,1 15-49,-3 20-32,-1-18 79,-1 32 134,5-49-130,-1 0 0,0-1 0,1 1 0,-1-1 0,0 1 0,1-1 0,-1 1 0,1-1-1,-1 1 1,1-1 0,-1 0 0,1 1 0,-1-1 0,1 0 0,-1 1 0,1-1 0,-1 0 0,1 0-1,0 1 1,-1-1 0,1 0 0,0 0 0,-1 0 0,1 0 0,-1 0 0,1 0 0,0 0 0,-1 0-1,1 0 1,0 0 0,-1 0 0,1 0 0,0-1 0,-1 1 0,1 0 0,0-1 0,25-8-8,-11 0 7,0-2 0,-1 1 0,0-2 0,-1 0 0,-1-1 0,1 0 0,-2-1 0,18-27 0,-8 8 0,-2-2 0,29-69 0,-43 89 0,6-10 0,-8 27 0,-4 17 0,-3 16 0,-13 49 0,10-56 0,1 1 0,-3 56 0,8-73 0,3 33 0,-2-44 0,0 0 0,0 0 0,0 0 0,1 0 0,-1 0 0,0 0 0,1 0 0,-1 0 0,1 0 0,-1 0 0,1 0 0,-1 0 0,1 0 0,0 0 0,-1 0 0,1-1 0,0 1 0,0 0 0,0-1 0,-1 1 0,1 0 0,0-1 0,0 1 0,0-1 0,0 1 0,0-1 0,0 0 0,0 1 0,0-1 0,0 0 0,0 0 0,2 1 0,-2-3-58,0 1 1,-1 0-1,1-1 0,0 1 1,-1-1-1,1 1 1,-1 0-1,1-1 0,-1 1 1,0-1-1,0 1 0,0-1 1,0 1-1,0-1 0,0 0 1,0 1-1,0-1 0,0 1 1,-1-2-1,1-2-396,-1-4 39,0 0 1,-1 0-1,0 0 0,-1 0 1,1 0-1,-2 0 0,1 0 1,-1 1-1,-7-11 0,-7-9 22,-29-34 0,-4-6 4323,102 66-2126,-22 3-1909,35 0-1958,2-4-4690,5-9-6454</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9.635"/>
    </inkml:context>
    <inkml:brush xml:id="br0">
      <inkml:brushProperty name="width" value="0.025" units="cm"/>
      <inkml:brushProperty name="height" value="0.025" units="cm"/>
    </inkml:brush>
  </inkml:definitions>
  <inkml:trace contextRef="#ctx0" brushRef="#br0">219 309 6246,'0'0'6465,"9"-7"-2291,-5 3-3811,27-22 2573,-29 23-2516,0 1 0,0 0 1,-1-1-1,1 1 0,-1-1 1,1 0-1,-1 0 1,0 1-1,0-1 0,0 0 1,0 0-1,-1 0 0,1 0 1,-1-4-1,0 5-294,-1 1-1,0-1 1,1 1 0,-1 0 0,0 0-1,0-1 1,0 1 0,0 0-1,0 0 1,0 0 0,0 0 0,0 0-1,0 0 1,-1 0 0,1 0-1,0 1 1,0-1 0,-1 0 0,1 1-1,-1-1 1,1 1 0,-1 0-1,1-1 1,-1 1 0,1 0 0,-1 0-1,1 0 1,-1 0 0,1 0-1,-2 0 1,-51 3 766,46-1-847,1 1 0,0 0 0,0 1 0,0-1 0,1 1 0,-1 1 0,1-1 0,0 1 0,0 0 0,0 0 0,1 1 0,0 0 0,0 0 0,-6 9 0,5-7 2,1 1 0,0 1 1,0-1-1,0 1 0,1 0 0,1 0 1,0 0-1,0 0 0,-2 21 0,5-30-45,0 0 1,0 0-1,-1 0 0,1 0 0,0-1 0,0 1 0,0 0 0,0 0 0,1 0 0,-1 0 0,0 0 1,0 0-1,1 0 0,-1 0 0,0 0 0,1 0 0,-1-1 0,1 1 0,-1 0 0,1 0 0,-1 0 1,1-1-1,0 1 0,-1 0 0,1-1 0,0 1 0,-1-1 0,1 1 0,0-1 0,0 1 0,0-1 1,0 1-1,0-1 0,2 1 7,0-1 1,0 0 0,0 0-1,-1 0 1,1-1-1,0 1 1,0-1 0,0 1-1,-1-1 1,1 0 0,3-1-1,7-4 30,-1 0 0,0-1-1,20-15 1,-10 4-39,-2 0 0,0-1 0,-1-2 0,28-38 0,-40 49 0,-1 0 0,0 0 0,0-1 0,-1 0 0,-1 0 0,0 0 0,0 0 0,-1-1 0,-1 0 0,0 1 0,0-1 0,-1 0 0,-1-18 0,0 26 0,-1 1 0,1 0 0,-1 0 0,0 0 0,0-1 0,0 1 0,0 0 0,-1 0 0,1 0 0,-1 1 0,0-1 0,0 0 0,0 0 0,0 1 0,0 0 0,-1-1 0,1 1 0,-1 0 0,1 0 0,-1 0 0,0 0 0,0 1 0,0-1 0,0 1 0,0 0 0,0 0 0,0 0 0,0 0 0,0 0 0,-1 1 0,1-1 0,0 1 0,-1 0 0,1 0 0,-4 0 0,-6 1 0,0 0 0,0 0 0,0 1 0,0 1 0,0 0 0,1 1 0,-22 9 0,9-2 0,2 1 0,0 1 0,-42 31 0,65-44-4,0 0 0,0 0 0,0 1 0,0-1 0,0 0 0,0 0 0,0 0 0,-1 0 0,1 0 0,0 0 0,0 1 0,0-1 0,0 0 0,0 0 0,0 0 0,0 0 0,0 0 0,0 1 0,0-1 0,0 0 0,0 0 0,0 0 0,1 0 0,-1 0 0,0 0 0,0 1 0,0-1 0,0 0 0,0 0 0,0 0 0,0 0 0,0 0 0,0 0 0,0 0 0,0 1 0,1-1 0,-1 0 0,0 0 0,0 0 0,0 0 0,0 0 0,0 0 0,0 0 0,1 0 0,-1 0 0,0 0 0,0 0 0,0 0 0,0 0 0,0 0 0,0 0 0,1 0 0,-1 0 0,0 0 0,0 0 0,0 0 0,0 0 0,0 0 0,1 0 0,17 2-793,22-2-2922,-2-6-3232,5-3-3091</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0.225"/>
    </inkml:context>
    <inkml:brush xml:id="br0">
      <inkml:brushProperty name="width" value="0.025" units="cm"/>
      <inkml:brushProperty name="height" value="0.025" units="cm"/>
    </inkml:brush>
  </inkml:definitions>
  <inkml:trace contextRef="#ctx0" brushRef="#br0">0 13 3555,'0'0'28892,"3"10"-28593,0 10-279,-1-7-20,0 0 1,1 0-1,0 0 0,1-1 0,10 23 0,-13-34 0,0 1 0,0-1 0,0 0 0,0 1 0,0-1 0,0 0 0,1 0 0,-1 0 0,0 0 0,1 0 0,-1 0 0,0 0 0,1 0 0,-1-1 0,1 1 0,0 0 0,-1-1 0,1 1 0,-1-1 0,1 0 0,0 0 0,2 1 0,-1-2 0,1 1 0,-1-1 0,0 0 0,1 0 0,-1 0 0,0 0 0,0 0 0,1-1 0,-1 1 0,3-4 0,7-4 0,-2 0 0,1-1 0,16-19 0,-13 13-327,-5 6-277,0-1 0,-1 0 0,0 0 0,10-19 0,-19 30 465,-2 16 491,0 0-1,-2 0 1,0 0-1,-1 0 1,0 0-1,-1-1 1,-13 23 0,-5 16 321,7-13-673,5-13 0,1 1 0,-12 50 0,23-79 1,0 0 0,0 0 0,0-1 0,0 1 0,1 0 0,-1 0 0,0 0 0,0 0 0,0-1 1,0 1-1,0 0 0,0 0 0,1 0 0,-1 0 0,0 0 0,0 0 0,0 0 0,0-1 0,1 1 0,-1 0 0,0 0 0,0 0 0,0 0 0,1 0 0,-1 0 0,0 0 0,0 0 0,0 0 0,1 0 1,-1 0-1,0 0 0,0 0 0,0 0 0,1 0 0,-1 0 0,0 0 0,0 0 0,0 1 0,0-1 0,1 0 0,-1 0 0,0 0 0,0 0 0,0 0 0,0 0 0,0 0 0,1 1 0,-1-1 0,0 0 1,0 0-1,0 0 0,0 0 0,0 1 0,0-1 0,0 0 0,0 0 0,1 0 0,-1 0 0,0 1 0,0-1 0,0 0 0,0 0 0,0 0 0,0 1 0,0-1 0,11-10-348,17-32-6502,-16 18-1110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7.107"/>
    </inkml:context>
    <inkml:brush xml:id="br0">
      <inkml:brushProperty name="width" value="0.025" units="cm"/>
      <inkml:brushProperty name="height" value="0.025" units="cm"/>
    </inkml:brush>
  </inkml:definitions>
  <inkml:trace contextRef="#ctx0" brushRef="#br0">45 1 17489,'0'0'13901,"-44"29"-13869,57-21-961,2-7-2178,1-1-3587,2-1-7176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06.523"/>
    </inkml:context>
    <inkml:brush xml:id="br0">
      <inkml:brushProperty name="width" value="0.025" units="cm"/>
      <inkml:brushProperty name="height" value="0.025" units="cm"/>
    </inkml:brush>
  </inkml:definitions>
  <inkml:trace contextRef="#ctx0" brushRef="#br0">0 48 7527,'0'0'25240,"3"-48"-25240,0 48 0,-1 0 0,1 4 0,1 7-1537,-3 4-3492,-1-3-3107</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0.612"/>
    </inkml:context>
    <inkml:brush xml:id="br0">
      <inkml:brushProperty name="width" value="0.025" units="cm"/>
      <inkml:brushProperty name="height" value="0.025" units="cm"/>
    </inkml:brush>
  </inkml:definitions>
  <inkml:trace contextRef="#ctx0" brushRef="#br0">0 21 5317,'0'0'23436,"8"4"-22016,1 1-1300,0-1 1,1-1-1,-1 0 1,0 0-1,1-1 1,0 0-1,0-1 1,-1 0-1,1 0 1,14-2-1,113-13 997,-81 6-965,404-19-1407,-448 29 279,-8-2-1540,1 1-5138</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1.161"/>
    </inkml:context>
    <inkml:brush xml:id="br0">
      <inkml:brushProperty name="width" value="0.025" units="cm"/>
      <inkml:brushProperty name="height" value="0.025" units="cm"/>
    </inkml:brush>
  </inkml:definitions>
  <inkml:trace contextRef="#ctx0" brushRef="#br0">104 250 5701,'0'0'7613,"9"0"-4431,-1 0-2232,-1 0 1,0-1-1,1 0 1,-1-1 0,0 1-1,12-6 1,-17 7-750,0-1 1,-1 1-1,1-1 0,0 0 1,-1 0-1,1 1 1,-1-1-1,1 0 1,-1 0-1,0 0 1,1-1-1,-1 1 0,0 0 1,0 0-1,0-1 1,0 1-1,0-1 1,0 1-1,0-1 0,0 1 1,0-1-1,-1 0 1,1 1-1,-1-1 1,1 0-1,-1 1 0,0-1 1,0 0-1,1 0 1,-1 1-1,0-1 1,-1 0-1,1 0 1,0 1-1,0-1 0,-1 0 1,1 1-1,-1-1 1,0 0-1,1 1 1,-1-1-1,-1-1 0,0 1-167,0 0 0,0 1 0,0-1 0,0 0 0,0 1 0,0-1 0,0 1 0,-1 0 0,1 0 0,-1 0 0,1 0 0,-1 0 0,1 0 0,-1 1 0,0-1 0,1 1 0,-1 0 0,0 0 0,1 0 0,-5 0 0,0 0-3,1 0-1,-1 1 0,1 0 0,0 0 0,-1 0 1,1 1-1,-10 3 0,11-1-30,-1-1 0,1 1 0,0 0 0,0 0 0,1 1 0,-1-1 0,1 1 0,0 0 0,0 0 0,0 1 0,1-1 0,0 1 0,0 0 0,-2 7 0,2-4 0,0 0 0,0 1 0,1-1 0,0 1 0,1-1 0,0 1 0,1 0 0,0 16 0,1-24 0,-1 0 0,0 0 0,1 0 0,-1 0 0,1 0 0,0 0 0,-1 0 0,1-1 0,0 1 0,0 0 0,0 0 0,1-1 0,-1 1 0,0-1 0,1 1 0,-1-1 0,0 0 0,1 1 0,0-1 0,-1 0 0,1 0 0,0 0 0,0 0 0,-1 0 0,1 0 0,0-1 0,0 1 0,0-1 0,0 1 0,0-1 0,0 0 0,0 0 0,0 1 0,0-2 0,3 1 0,2 0 0,-1-1 0,1 0 0,-1 0 0,1-1 0,-1 1 0,0-1 0,0-1 0,0 1 0,0-1 0,6-4 0,3-4 0,0-1 0,-1 0 0,-1 0 0,0-2 0,0 1 0,-1-2 0,15-25 0,-20 30 0,-1 0 0,-1-1 0,0 0 0,-1 0 0,0 0 0,0 0 0,-1 0 0,-1-1 0,0 0 0,-1 1 0,0-1 0,0 0 0,-2-13 0,1 22 0,-1-1 0,0 1 0,0 0 0,0 0 0,0-1 0,0 1 0,0 0 0,-1 0 0,1 0 0,-1 1 0,0-1 0,0 0 0,0 1 0,0-1 0,-1 1 0,1 0 0,-1-1 0,1 1 0,-1 0 0,0 1 0,0-1 0,0 0 0,0 1 0,0 0 0,0-1 0,0 1 0,0 1 0,0-1 0,-1 0 0,1 1 0,0-1 0,-1 1 0,1 0 0,-7 1 0,0-1 0,-1 1 0,0 1 0,0 0 0,1 0 0,-1 1 0,1 0 0,0 1 0,0 0 0,-15 9 0,-68 54-875,109-80-3487,6-10-3213</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2.368"/>
    </inkml:context>
    <inkml:brush xml:id="br0">
      <inkml:brushProperty name="width" value="0.025" units="cm"/>
      <inkml:brushProperty name="height" value="0.025" units="cm"/>
    </inkml:brush>
  </inkml:definitions>
  <inkml:trace contextRef="#ctx0" brushRef="#br0">101 0 14478,'0'0'14910,"5"13"-13170,-1-4-1637,-1 0-1,0 0 0,-1 1 1,0-1-1,0 1 1,-1-1-1,-1 1 1,1-1-1,-1 1 0,-1 0 1,0-1-1,0 1 1,-1-1-1,0 0 1,-4 10-1,-56 116-102,16-37 0,45-98 0,1 1 0,0-1 0,0 0 0,-1 1 0,1-1 0,0 1 0,0-1 0,0 1 0,0-1 0,0 1 0,-1-1 0,1 1 0,0-1 0,0 1 0,0-1 0,0 1 0,0-1 0,1 1 0,-1-1 0,0 1 0,0-1 0,0 1 0,0-1 0,1 0 0,-1 1 0,0-1 0,0 1 0,1-1 0,-1 1 0,0-1 0,0 0 0,1 1 0,-1-1 0,1 0 0,-1 1 0,0-1 0,1 0 0,-1 0 0,1 1 0,-1-1 0,1 0 0,0 0 0,29 1 0,34-16 0,-29 4-248,1 2 1,0 1-1,0 1 0,41-1 0,-71 6-5325</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3.020"/>
    </inkml:context>
    <inkml:brush xml:id="br0">
      <inkml:brushProperty name="width" value="0.025" units="cm"/>
      <inkml:brushProperty name="height" value="0.025" units="cm"/>
    </inkml:brush>
  </inkml:definitions>
  <inkml:trace contextRef="#ctx0" brushRef="#br0">1 1 4805,'0'0'20782,"13"5"-18620,13 2-1539,0 0 0,1-3 0,-1 0 0,1-1 0,0-2 0,33-2 0,89-20 178,-113 16-3743,-10 1-4584,-51 7 3292,-9 4-1483</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3.395"/>
    </inkml:context>
    <inkml:brush xml:id="br0">
      <inkml:brushProperty name="width" value="0.025" units="cm"/>
      <inkml:brushProperty name="height" value="0.025" units="cm"/>
    </inkml:brush>
  </inkml:definitions>
  <inkml:trace contextRef="#ctx0" brushRef="#br0">1 34 10666,'0'0'16400,"83"16"-14767,-34-16-480,6-6-544,-4-1-353,-3 1-224,-6 1 32,-9 3-1121,-8-2-1633,-7-5-3300,-5-1-7527</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4.109"/>
    </inkml:context>
    <inkml:brush xml:id="br0">
      <inkml:brushProperty name="width" value="0.025" units="cm"/>
      <inkml:brushProperty name="height" value="0.025" units="cm"/>
    </inkml:brush>
  </inkml:definitions>
  <inkml:trace contextRef="#ctx0" brushRef="#br0">1 75 6758,'0'0'6967,"5"-10"-3518,0-6-2438,4-10 171,5 4 3591,-14 53-179,0-15-3759,-9 72 464,5-65-982,1-1-1,1 1 1,1 1-1,1-1 1,3 26-1,-3-47-316,0-1 0,1 0 0,-1 0 0,0 0 0,0 0 0,1 0 0,-1 0 0,1 1 0,-1-1 0,1 0 0,-1 0 0,1 0 0,0-1 0,-1 1 0,1 0 0,0 0 0,0 0 0,0 0 0,0-1 0,-1 1 0,1 0 0,0-1 0,0 1 0,0-1 0,1 1 0,1 0 0,-1-1 0,1 0 0,-1 0 0,1 0 0,-1 0 0,1 0 0,-1-1 0,1 1 0,-1-1 0,0 1 0,1-1 0,3-2 0,4-2 0,0 0 0,-1-1 0,0 0 0,14-12 0,5-10 0,46-63 0,5-4 0,-79 95 0,0 0 0,0 0 0,0 0 0,0 0 0,0 0 0,0-1 0,0 1 0,0 0 0,0 0 0,0 0 0,0 0 0,1 0 0,-1 0 0,0 0 0,0 0 0,0 0 0,0 0 0,0 0 0,0 0 0,1 0 0,-1 0 0,0 0 0,0 0 0,0 0 0,0 0 0,0 0 0,0 0 0,0 0 0,1 0 0,-1 0 0,0 0 0,0 0 0,0 0 0,0 0 0,0 0 0,0 0 0,1 0 0,-1 0 0,0 0 0,0 0 0,0 0 0,0 0 0,0 0 0,0 1 0,0-1 0,0 0 0,0 0 0,0 0 0,1 0 0,-1 0 0,0 0 0,0 0 0,0 0 0,0 1 0,0-1 0,0 0 0,0 0 0,0 0 0,0 0 0,0 0 0,0 0 0,0 1 0,0-1 0,1 15 0,-5 19 0,-9 17 0,7-35 0,2-1 0,0 1 0,1 1 0,-1 24 0,4-41 0,0 0 0,0 1 0,0-1 0,0 0 0,0 1 0,0-1 0,0 1 0,0-1 0,0 0 0,1 1 0,-1-1 0,0 0 0,0 1 0,0-1 0,1 0 0,-1 0 0,0 1 0,0-1 0,1 0 0,-1 0 0,0 1 0,0-1 0,1 0 0,-1 0 0,0 0 0,1 1 0,-1-1 0,0 0 0,1 0 0,-1 0 0,0 0 0,1 0 0,-1 0 0,1 0 0,-1 0 0,0 0 0,1 0 0,-1 0 0,0 0 0,1 0 0,-1 0 0,0 0 0,1 0 0,-1 0 0,0 0 0,1 0 0,-1-1 0,0 1 0,1 0 0,0-1 0,19-9 0,20-25 0,-2-1 0,-1-2 0,-2-1 0,38-56 0,-72 94 0,2-2-72,1-2-1566,-3 0-4030,-1-6-10849</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27.981"/>
    </inkml:context>
    <inkml:brush xml:id="br0">
      <inkml:brushProperty name="width" value="0.025" units="cm"/>
      <inkml:brushProperty name="height" value="0.025" units="cm"/>
    </inkml:brush>
  </inkml:definitions>
  <inkml:trace contextRef="#ctx0" brushRef="#br0">1 0 6278,'0'0'15310,"0"10"-13527,1 19 266,2 1-1,10 48 0,-10-66-1774,0 0 0,0 1 1,2-1-1,-1-1 1,1 1-1,1 0 1,0-1-1,1 0 0,13 15 1,-14-21-256,0 0 0,0 0 0,1-1 1,-1-1-1,1 1 0,0-1 0,0 0 0,0 0 1,1-1-1,-1 0 0,1 0 0,-1-1 0,1 0 1,-1 0-1,1-1 0,0 0 0,12-2 1,9-1 20,-1-1 0,0-1 1,38-13-1,-23 4-40,87-22 0,-117 33 0,2 1 0,-1 1 0,0 0 0,0 0 0,0 2 0,1 0 0,17 3 0,-24-1 20,1 0 0,-1 0 0,0 1 0,0 0-1,7 6 1,-10-7-66,0 1 1,0-1-1,0 0 0,0-1 0,0 1 0,0-1 0,1 0 0,-1 0 0,1-1 0,0 0 1,0 0-1,-1 0 0,10 0 0,-4-10-8730,-6-2 1163</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28.598"/>
    </inkml:context>
    <inkml:brush xml:id="br0">
      <inkml:brushProperty name="width" value="0.025" units="cm"/>
      <inkml:brushProperty name="height" value="0.025" units="cm"/>
    </inkml:brush>
  </inkml:definitions>
  <inkml:trace contextRef="#ctx0" brushRef="#br0">0 346 7815,'0'0'16971,"0"-10"-15332,0 6-1471,0 0 0,1 0-1,-1 0 1,1 0 0,-1 0 0,1-1 0,1 1-1,-1 0 1,0 1 0,1-1 0,0 0 0,0 0 0,0 1-1,0-1 1,1 1 0,-1 0 0,1-1 0,0 1-1,0 1 1,0-1 0,0 0 0,4-2 0,29-22 345,1 1 1,65-33 0,-88 52-442,-1 1 1,1 0-1,-1 1 1,1 1-1,1 0 0,-1 1 1,1 1-1,-1 0 0,1 1 1,-1 0-1,1 2 1,16 1-1,-28-1-72,0-1 0,0 1 0,0 0 0,0 0 0,0 0 0,-1 1 0,1-1 0,0 1 0,-1-1 0,1 1 0,-1 0 0,0 0 0,1 0 0,-1 0 0,0 0 0,3 6 0,21 46 0,-25-48 0,1-1 0,0 1 0,0-1 0,0 1 0,1-1 0,-1 0 0,1 0 0,1 0 0,-1 0 0,1-1 0,0 1 0,0-1 0,0 0 0,0 0 0,1 0 0,-1-1 0,8 5 0,-1-5 0,-1 0 0,0-1 0,1 0 0,-1-1 0,1 0 0,0 0 0,-1-1 0,1-1 0,0 0 0,-1 0 0,1-1 0,16-5 0,0-2 0,-1 0 0,0-2 0,38-21 0,-53 26 0,0 0 0,-1-1 0,0 0 0,0-1 0,-1 0 0,11-11 0,-17 14 0,1 0 0,-1 0 0,0 0 0,0 0 0,0-1 0,0 1 0,-1-1 0,0 1 0,-1-1 0,1 0 0,-1 0 0,0 0 0,0 0 0,-1-10 0,5-9-2071,1 8-3632,-4 14 4279,4-13-13977</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3.400"/>
    </inkml:context>
    <inkml:brush xml:id="br0">
      <inkml:brushProperty name="width" value="0.025" units="cm"/>
      <inkml:brushProperty name="height" value="0.025" units="cm"/>
    </inkml:brush>
  </inkml:definitions>
  <inkml:trace contextRef="#ctx0" brushRef="#br0">1 1 10858,'0'0'9241,"0"12"-6903,1 80 1813,-2-46-2577,2 1 0,7 46 0,-7-89-1535,-1 1 1,2-1 0,-1 1 0,0-1 0,1 0 0,0 0 0,0 0-1,0 1 1,0-2 0,1 1 0,-1 0 0,1 0 0,0-1-1,0 0 1,1 0 0,-1 1 0,1-2 0,-1 1 0,1 0 0,6 2-1,-7-4-17,1 0-1,-1 0 1,0 0-1,0-1 0,1 0 1,-1 1-1,1-1 1,-1 0-1,0-1 0,1 1 1,-1-1-1,0 1 1,1-1-1,-1 0 0,0 0 1,0-1-1,0 1 1,0-1-1,0 1 0,0-1 1,0 0-1,-1 0 1,1 0-1,-1-1 0,1 1 1,-1 0-1,0-1 1,3-3-1,6-10-21,0 0 0,0-1 0,-2 0 0,0 0 0,-1-1 0,0 0 0,-2-1 0,0 0 0,-1 0 0,-1 0 0,-1 0 0,-1-1 0,0-38 0,-2 57 0,25 0-6461,-14 1-61,7-2-5126</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3.757"/>
    </inkml:context>
    <inkml:brush xml:id="br0">
      <inkml:brushProperty name="width" value="0.025" units="cm"/>
      <inkml:brushProperty name="height" value="0.025" units="cm"/>
    </inkml:brush>
  </inkml:definitions>
  <inkml:trace contextRef="#ctx0" brushRef="#br0">114 0 8360,'0'0'20377,"-10"4"-18829,4-2-1441,1 0 0,0 0 0,-1 0 0,1 1 0,0 0 0,1 0 0,-1 0 0,0 1 0,1 0 0,0-1 0,0 1 0,0 1 0,0-1 0,1 1 0,-1-1 0,1 1 0,0 0 1,-2 6-1,1-1-63,1 1 1,0 1 0,0-1 0,1 0 0,0 1 0,1-1-1,0 1 1,1 0 0,2 17 0,-2-28-45,0 1 0,1-1 0,-1 1 0,0-1 0,1 0 0,-1 0 0,1 1 0,0-1 0,-1 0 0,1 0 0,0 0 0,0 0 0,0 0 0,0 0 0,0 0 0,0 0 0,0 0 0,0 0 0,0 0 0,0 0 0,0-1 0,1 1 0,-1-1 0,0 1 0,0-1 0,1 1 0,-1-1 0,0 0 0,1 1 0,-1-1 0,1 0 0,-1 0 0,0 0 0,1 0 0,-1 0 0,0 0 0,1-1 0,-1 1 0,1 0 0,-1-1 0,0 1 0,0-1 0,2 0 0,4-1 0,-1-1 0,0 1 0,0-1 0,0-1 0,0 1 0,-1-1 0,10-7 0,-7 3 0,0 0 0,-1-1 0,0 0 0,0 0 0,-1-1 0,0 0 0,-1 0 0,0 0 0,-1-1 0,0 1 0,0-1 0,-1 0 0,0-1 0,-1 1 0,0-12 0,-2 22 0,1 1 0,-1 0 0,0 0 0,0-1 0,0 1 0,0 0 0,0 0 0,0-1 0,0 1 0,0 0 0,0 0 0,0-1 0,0 1 0,0 0 0,0 0 0,0-1 0,-1 1 0,1 0 0,0-1 0,0 1 0,0 0 0,0 0 0,0 0 0,0-1 0,-1 1 0,1 0 0,0 0 0,0 0 0,0-1 0,-1 1 0,1 0 0,0 0 0,0 0 0,-1 0 0,1 0 0,0-1 0,0 1 0,-1 0 0,1 0 0,-10 7 0,-9 18 0,12-9 0,0 0 0,1 0 0,1 1 0,1 0 0,0 0 0,1 0 0,0 0 0,1 29 0,2-44-89,0 0-1,0 0 1,0 0 0,0-1-1,0 1 1,0 0 0,1 0-1,-1-1 1,1 1-1,-1 0 1,1 0 0,0-1-1,0 1 1,-1-1 0,1 1-1,0-1 1,1 1 0,-1-1-1,0 1 1,0-1 0,0 0-1,1 0 1,-1 0-1,1 0 1,-1 0 0,1 0-1,-1 0 1,1 0 0,0 0-1,-1-1 1,1 1 0,0-1-1,0 1 1,-1-1 0,1 0-1,0 1 1,0-1-1,0 0 1,-1 0 0,1-1-1,0 1 1,2 0 0,2-1-656,-1 0 0,1-1 1,0 1-1,0-1 1,-1 0-1,1 0 0,-1-1 1,0 1-1,0-1 1,0 0-1,0-1 0,5-4 1,13-15-13440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07.400"/>
    </inkml:context>
    <inkml:brush xml:id="br0">
      <inkml:brushProperty name="width" value="0.025" units="cm"/>
      <inkml:brushProperty name="height" value="0.025" units="cm"/>
    </inkml:brush>
  </inkml:definitions>
  <inkml:trace contextRef="#ctx0" brushRef="#br0">113 60 5830,'0'0'26147,"10"-7"-25539,-8 6-586,5-5-9,1 0-1,-1 1 0,1 0 0,0 0 1,1 1-1,-1 0 0,1 1 1,-1 0-1,1 0 0,0 1 0,0 0 1,17-1-1,-25 3-12,0 1 0,-1-1 0,1 1 0,-1 0 0,1 0 0,-1-1 0,1 1 0,-1 0 0,0 0 0,1-1 0,-1 1 0,0 0 0,0 0 0,1 0 0,-1 0 0,0-1 0,0 1 0,0 0 0,0 0 0,0 0 0,0 0 0,0 0 0,-1 0 0,1-1 0,0 1 0,-1 1 0,-5 26 0,1-17 0,-2-1 0,1 1 0,-1-1 0,-1-1 0,0 0 0,0 0 0,-19 16 0,-72 48 0,92-69 0,2 0 0,0 0 0,-1 0 0,0-1 0,1 0 0,-1 0 0,-1 0 0,1-1 0,-11 3 0,17-5 0,0 0 0,0 0 0,0 0 0,0-1 0,-1 1 0,1 0 0,0 0 0,0 0 0,0 0 0,0 0 0,0 0 0,-1 0 0,1 0 0,0 0 0,0 0 0,0 0 0,0 0 0,0-1 0,0 1 0,-1 0 0,1 0 0,0 0 0,0 0 0,0 0 0,0-1 0,0 1 0,0 0 0,0 0 0,0 0 0,0 0 0,0 0 0,0-1 0,0 1 0,0 0 0,0 0 0,0 0 0,0 0 0,0-1 0,0 1 0,0 0 0,0 0 0,0 0 0,0 0 0,0-1 0,0 1 0,0 0 0,0 0 0,0 0 0,0 0 0,0 0 0,0-1 0,0 1 0,1 0 0,-1 0 0,0 0 0,0 0 0,0 0 0,0 0 0,0 0 0,0-1 0,1 1 0,6-8 0,-6 6 0,1 1 0,0 0 0,1-1 0,-1 1 0,0 0 0,0 0 0,0 1 0,1-1 0,-1 0 0,0 1 0,1-1 0,3 1 0,-5 0 0,0 0 0,0 0 0,1 1 0,-1-1 0,0 0 0,0 1 0,-1-1 0,1 1 0,0-1 0,0 1 0,0-1 0,0 1 0,0 0 0,0-1 0,-1 1 0,1 0 0,0 0 0,-1-1 0,1 1 0,1 2 0,1 4 0,-1 0 0,1 1 0,-1 0 0,-1-1 0,1 1 0,0 12 0,-2-13 0,1 0 0,0-1 0,0 1 0,1 0 0,0-1 0,4 11 0,-5-15 0,0-1 0,0 0 0,0 0 0,1 0 0,-1 0 0,0 0 0,1 0 0,-1 0 0,0 0 0,1 0 0,-1-1 0,1 1 0,-1 0 0,1-1 0,0 1 0,-1-1 0,1 0 0,-1 0 0,1 0 0,0 1 0,-1-1 0,1-1 0,0 1 0,-1 0 0,1 0 0,0-1 0,-1 1 0,1-1 0,-1 1 0,1-1 0,-1 1 0,1-1 0,2-2 0,6-2 0,0-1 0,-1-1 0,15-12 0,-18 14 0,16-14-2141</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4.085"/>
    </inkml:context>
    <inkml:brush xml:id="br0">
      <inkml:brushProperty name="width" value="0.025" units="cm"/>
      <inkml:brushProperty name="height" value="0.025" units="cm"/>
    </inkml:brush>
  </inkml:definitions>
  <inkml:trace contextRef="#ctx0" brushRef="#br0">47 0 7175,'0'0'21113,"0"13"-19084,1 24-1213,-1-1 1,-9 58 0,3-62-817,-21 136 0,24-138 0,1 0 0,1-1 0,6 49 0,-5-78-18,0 1 1,0-1-1,0 0 0,0 1 0,0-1 1,0 0-1,0 0 0,0 1 0,0-1 1,0 0-1,0 1 0,0-1 0,0 0 1,1 0-1,-1 1 0,0-1 1,0 0-1,0 0 0,1 1 0,-1-1 1,0 0-1,0 0 0,0 0 0,1 1 1,-1-1-1,0 0 0,0 0 1,1 0-1,-1 0 0,0 1 0,1-1 1,-1 0-1,0 0 0,1 0 0,-1 0 1,0 0-1,0 0 0,1 0 0,-1 0 1,0 0-1,1 0 0,-1 0 1,0 0-1,1 0 0,-1 0 0,0-1 1,0 1-1,1 0 0,-1 0 0,0 0 1,1 0-1,-1 0 0,0-1 0,0 1 1,1 0-1,-1 0 0,0 0 1,0-1-1,0 1 0,1 0 0,-1 0 1,0-1-1,14-16-3525,-5-5-2586,1-4-2524</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4.459"/>
    </inkml:context>
    <inkml:brush xml:id="br0">
      <inkml:brushProperty name="width" value="0.025" units="cm"/>
      <inkml:brushProperty name="height" value="0.025" units="cm"/>
    </inkml:brush>
  </inkml:definitions>
  <inkml:trace contextRef="#ctx0" brushRef="#br0">15 0 10442,'0'0'21199,"-1"13"-20222,-4 62-809,-1-11-178,3 76 1,3-138 9,1 1 0,-1-1 0,0 1 0,1-1 0,-1 1 0,1-1 0,0 1 0,0-1 0,0 1 0,0-1 0,0 0 0,1 0 0,-1 1 0,1-1 0,-1 0 0,1 0 0,0 0 0,0-1 0,0 1 0,0 0 0,0-1 0,0 1 0,0-1 0,0 0 0,1 0 0,-1 0 0,1 0 0,-1 0 0,1 0 0,-1-1 0,1 1 0,-1-1 0,1 1 0,-1-1 0,1 0 0,-1 0 0,1 0 0,0-1 0,-1 1 0,1-1 0,-1 1 0,1-1 0,-1 0 0,1 0 0,-1 0 0,0 0 0,1 0 0,-1-1 0,0 1 0,0-1 0,0 1 0,0-1 0,0 0 0,3-4 0,0-1-706,0-1 0,0-1 0,-1 1 0,0-1 0,-1 1 0,0-1 0,4-18-1,6-68-8759,-11 72 7770,1-10-5099</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4.941"/>
    </inkml:context>
    <inkml:brush xml:id="br0">
      <inkml:brushProperty name="width" value="0.025" units="cm"/>
      <inkml:brushProperty name="height" value="0.025" units="cm"/>
    </inkml:brush>
  </inkml:definitions>
  <inkml:trace contextRef="#ctx0" brushRef="#br0">3 1 5573,'0'0'26404,"2"9"-25747,2 12-635,-1 1 1,-2-1 0,0 1 0,-1 0 0,-1-1 0,-5 23 0,0 57-50,6-101-1,0-1-1,0 1 1,0 0-1,0 0 1,0 0-1,0 0 1,0 0-1,0 0 1,0 0 0,1-1-1,-1 1 1,0 0-1,0 0 1,0 0-1,0 0 1,0 0-1,0 0 1,0 0 0,0 0-1,1 0 1,-1 0-1,0 0 1,0-1-1,0 1 1,0 0-1,0 0 1,0 0 0,1 0-1,-1 0 1,0 0-1,0 0 1,0 0-1,0 0 1,0 0 0,1 0-1,-1 0 1,0 0-1,0 1 1,0-1-1,0 0 1,0 0-1,0 0 1,1 0 0,-1 0-1,0 0 1,0 0-1,0 0 1,0 0-1,0 0 1,0 0-1,0 1 1,0-1 0,0 0-1,1 0 1,-1 0-1,0 0 1,0 0-1,0 0 1,0 0-1,0 1 1,6-11-4494,0-7-2780,1-3-3930</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5.346"/>
    </inkml:context>
    <inkml:brush xml:id="br0">
      <inkml:brushProperty name="width" value="0.025" units="cm"/>
      <inkml:brushProperty name="height" value="0.025" units="cm"/>
    </inkml:brush>
  </inkml:definitions>
  <inkml:trace contextRef="#ctx0" brushRef="#br0">1 130 3908,'0'0'25005,"10"6"-23334,32 20-540,-39-25-1102,-1 0 0,1 0 0,0-1 0,-1 1 0,1-1 0,-1 0 0,1 0 0,0 0 0,-1 0 0,1 0 0,0 0 0,-1-1 0,1 1 0,-1-1 0,1 0 0,-1 0 0,1 0 0,-1 0 0,0 0 0,1-1 0,-1 1 0,0 0 0,0-1 0,0 0 0,3-3 0,3-3 31,0 0-1,-1 0 1,0-1-1,7-11 1,-10 14-60,-1-1 0,0 1 0,0-1 0,-1 0 0,1 0 0,-1 1 0,1-16 0,-2 21 0,-1 0 0,0 0 0,0 0 0,0 0 0,0 0 0,0 0 0,0 0 0,0 0 0,-1 0 0,1 0 0,0 0 0,0 0 0,-1 0 0,1 1 0,-1-1 0,1 0 0,-1 0 0,1 0 0,-1 0 0,0 0 0,1 1 0,-1-1 0,-1-1 0,0 2 0,0-1 0,1 1 0,-1 0 0,0 0 0,0 0 0,0 0 0,1 0 0,-1 0 0,0 0 0,0 1 0,1-1 0,-1 1 0,0-1 0,0 1 0,1 0 0,-1-1 0,1 1 0,-1 0 0,-1 1 0,-5 4 0,0-1 0,1 1 0,0 0 0,0 1 0,1-1 0,-1 1 0,2 1 0,-1-1 0,1 1 0,-8 15 0,5-8 0,1 0 0,1 1 0,0 0 0,1 0 0,-3 20 0,7-31 0,0 0 0,0 1 0,0-1 0,1 1 0,0-1 0,0 0 0,0 1 0,1-1 0,0 0 0,3 11 0,-3-14 0,1 0 0,-1 0 0,1 0 0,-1 0 0,1 0 0,0 0 0,0-1 0,0 1 0,0-1 0,0 1 0,0-1 0,0 0 0,1 0 0,-1 0 0,0 0 0,1 0 0,-1 0 0,0-1 0,1 1 0,-1-1 0,1 0 0,-1 0 0,1 1 0,4-2 0,3 1-110,-1 0 0,1-1 0,-1 0 0,1-1 1,-1 1-1,1-2 0,-1 0 0,0 0 0,14-7 0,-11 4-756,0-1-1,-1-1 1,16-13 0,3-4-7478</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6.331"/>
    </inkml:context>
    <inkml:brush xml:id="br0">
      <inkml:brushProperty name="width" value="0.025" units="cm"/>
      <inkml:brushProperty name="height" value="0.025" units="cm"/>
    </inkml:brush>
  </inkml:definitions>
  <inkml:trace contextRef="#ctx0" brushRef="#br0">77 333 5765,'0'0'26618,"-8"7"-26293,1-1-314,0 1-1,0-1 1,1 2-1,0-1 1,0 0-1,-5 12 1,8-15-12,1 0 0,0 1 0,-1-1 0,2 1 0,-1 0 1,1-1-1,-1 1 0,1 0 0,1 0 0,-1 0 0,1 0 0,0 0 0,0 0 1,0 0-1,1 0 0,1 8 0,-2-13 1,1 1 0,-1-1 0,0 1 0,1 0 0,-1-1 0,1 1 0,-1-1 0,0 1 0,1-1 0,-1 1 0,1-1 0,0 1 0,-1-1 0,1 0 0,-1 1 0,1-1 0,0 0 0,-1 0 0,1 1 0,0-1 0,-1 0 0,1 0 0,0 0 0,-1 0 0,1 0 0,0 0 0,-1 0 0,1 0 0,0 0 0,-1 0 0,1 0 0,0 0 0,0 0 0,-1-1 0,1 1 0,-1 0 0,1-1 0,0 1 0,25-14 0,-16 4 0,0 0 0,-1 0 0,0-1 0,-1 0 0,0-1 0,-1 0 0,0 0 0,0 0 0,-2-1 0,1 0 0,-2 0 0,0 0 0,0-1 0,-1 1 0,-1-1 0,-1 0 0,1 0 0,-2-19 0,-5 28 0,-2 14 0,-3 15 0,10-21 0,-1 0 0,1 0 0,0 1 0,0-1 0,0 0 0,0 0 0,0 0 0,1 1 0,-1-1 0,1 0 0,0 0 0,0 0 0,0 0 0,0 0 0,0 0 0,1-1 0,0 1 0,-1 0 0,4 3 0,-3-5 0,0 1 0,1-1 0,-1 0 0,1 0 0,-1 0 0,1 0 0,-1 0 0,1-1 0,0 1 0,-1-1 0,1 1 0,0-1 0,-1 0 0,1 0 0,0 0 0,-1-1 0,1 1 0,0-1 0,-1 1 0,1-1 0,-1 0 0,1 0 0,-1 0 0,3-2 0,4-1 0,-1 0 0,0-1 0,-1 0 0,1 0 0,-1-1 0,0 0 0,-1 0 0,1-1 0,-1 0 0,-1 0 0,1 0 0,-1-1 0,0 0 0,5-12 0,-3 5 0,-1 0 0,0-1 0,-1 0 0,0 0 0,-2 0 0,0 0 0,1-20 0,-3 20 0,0 9 0,0 0 0,-1-1 0,0 1 0,0 0 0,-3-12 0,2 19 0,1 1 0,-1-1 0,0 1 0,0 0 0,1-1 0,-1 1 0,0-1 0,1 1 0,-1 0 0,1-1 0,-1 1 0,1 0 0,-1 0 0,1 0 0,0-1 0,-1 1 0,1 0 0,0 0 0,0 0 0,-1 1 0,-13 56 0,3 1 0,2 0 0,3 1 0,2-1 0,5 71 0,2-101 0,1 0 0,12 48 0,-10-56 0,-1 0 0,-1 0 0,-1 1 0,-1-1 0,-1 1 0,-2 33 0,-21-87 0,10 6 0,2-2 0,0 1 0,2-2 0,1 1 0,1-1 0,2 0 0,-1-34 0,5 62-1,0 0 0,0 0 1,0-1-1,0 1 0,0 0 0,1 0 0,-1-1 1,1 1-1,-1 0 0,1 0 0,-1 0 0,1 0 1,0 0-1,-1 0 0,1 0 0,0 0 0,0 0 1,0 0-1,0 0 0,0 0 0,0 1 1,0-1-1,0 0 0,0 1 0,0-1 0,0 1 1,2-1-1,40-8-931,-12 4-1168,6-8-5480</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7.111"/>
    </inkml:context>
    <inkml:brush xml:id="br0">
      <inkml:brushProperty name="width" value="0.025" units="cm"/>
      <inkml:brushProperty name="height" value="0.025" units="cm"/>
    </inkml:brush>
  </inkml:definitions>
  <inkml:trace contextRef="#ctx0" brushRef="#br0">0 78 4676,'0'0'1228,"5"-11"3844,0-2-3544,6-13 64,5 3 2334,-16 22-3778,0 1-1,0 0 0,0 0 0,0-1 0,1 1 0,-1 0 0,0 0 0,0-1 1,0 1-1,1 0 0,-1 0 0,0 0 0,0-1 0,1 1 0,-1 0 0,0 0 1,0 0-1,1 0 0,-1 0 0,0-1 0,0 1 0,1 0 0,-1 0 1,0 0-1,1 0 0,-1 0 0,0 0 0,1 0 0,-1 0 0,0 0 0,0 0 1,1 0-1,-1 0 0,0 0 0,1 0 0,-1 1 0,0-1 0,0 0 0,1 0 1,-1 0-1,0 0 0,0 0 0,1 1 0,-1-1 0,0 0 0,0 0 1,1 1-1,6 19 2945,-3 32-889,-4-50-1813,0 89 856,1 34-495,-1-123-751,0-1 0,0 1 0,0 0 0,1 0 0,-1-1 0,0 1 0,1-1 0,-1 1 0,1 0 0,0-1 0,-1 1 0,1-1 0,0 1 0,0-1 0,0 0 0,2 3 0,-2-3 0,0-1 0,0 0 0,-1 1 0,1-1 0,0 0 0,0 0 0,0 1 0,0-1 0,-1 0 0,1 0 0,0 0 0,0 0 0,0 0 0,0 0 0,0 0 0,-1 0 0,1-1 0,0 1 0,0 0 0,0 0 0,0-1 0,-1 1 0,2-1 0,3-2 0,0-1 0,0 1 0,0-1 0,-1 0 0,0-1 0,1 1 0,5-10 0,9-15 0,30-63 0,3-5 0,-52 97 0,0 0 0,0-1 0,0 1 0,0 0 0,0 0 0,0 0 0,0 0 0,0 0 0,0-1 0,0 1 0,0 0 0,0 0 0,0 0 0,0 0 0,1 0 0,-1 0 0,0-1 0,0 1 0,0 0 0,0 0 0,0 0 0,0 0 0,0 0 0,0 0 0,1 0 0,-1 0 0,0 0 0,0 0 0,0 0 0,0 0 0,0-1 0,0 1 0,1 0 0,-1 0 0,0 0 0,0 0 0,0 0 0,0 0 0,0 0 0,1 0 0,-1 0 0,0 0 0,0 1 0,0-1 0,0 0 0,0 0 0,0 0 0,1 0 0,-1 0 0,0 0 0,0 0 0,0 0 0,0 0 0,0 0 0,0 0 0,0 0 0,1 1 0,-1-1 0,2 12 0,-1 20 0,-1-31 0,-8 53 0,6-45 0,0 0 0,0 1 0,1-1 0,1 1 0,-1-1 0,1 0 0,1 1 0,2 13 0,-3-22 0,1-1 0,-1 1 0,1 0 0,-1-1 0,1 1 0,-1-1 0,1 1 0,-1-1 0,1 1 0,-1-1 0,1 1 0,-1-1 0,1 0 0,0 1 0,-1-1 0,1 0 0,0 1 0,-1-1 0,1 0 0,0 0 0,-1 0 0,1 0 0,0 0 0,0 0 0,-1 0 0,1 0 0,0 0 0,0 0 0,-1 0 0,1 0 0,0 0 0,-1 0 0,1-1 0,0 1 0,-1 0 0,1-1 0,0 1 0,0-1 0,25-13 0,-13 2 0,0 0 0,-1-1 0,0 0 0,19-28 0,14-17 0,-45 58 0,0 0 0,1 0 0,-1-1 0,0 1 0,0 0 0,0 0 0,0 0 0,0 0 0,0 0 0,1 0 0,-1 0 0,0 0 0,0 0 0,0 0 0,0 0 0,1 0 0,-1 0 0,0 0 0,0 0 0,0 0 0,0 0 0,0 0 0,1 0 0,-1 0 0,0 0 0,0 0 0,0 0 0,0 0 0,1 0 0,-1 0 0,0 0 0,0 0 0,0 0 0,0 0 0,0 0 0,0 0 0,1 1 0,-1-1 0,0 0 0,0 0 0,0 0 0,0 0 0,0 0 0,0 0 0,0 1 0,0-1 0,0 0 0,0 0 0,0 0 0,1 0 0,-1 0 0,0 1 0,0-1 0,0 0 0,0 0 0,0 0 0,0 0 0,0 1 0,0-1 0,0 0 0,-1 0 0,1 0 0,0 1 0,2 20 0,-4 25 0,-1-29 0,2-12 0,0-1 0,0 1 0,0 0 0,1-1 0,0 1 0,0 0 0,0-1 0,1 9 0,0-13-105,-1 1-1,0-1 1,1 0-1,-1 0 1,1 0 0,-1 1-1,1-1 1,-1 0-1,0 0 1,1 0 0,-1 0-1,1 0 1,-1 1-1,1-1 1,-1 0 0,1 0-1,-1 0 1,1-1-1,-1 1 1,1 0 0,-1 0-1,1 0 1,-1 0-1,0 0 1,1 0 0,-1-1-1,1 1 1,-1 0-1,1 0 1,-1-1 0,0 1-1,1 0 1,-1-1-1,0 1 1,1 0-1,-1-1 1,0 1 0,1 0-1,-1-1 1,0 1-1,0-1 1,1 0 0,14-17-10738,0-3-5044</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7.576"/>
    </inkml:context>
    <inkml:brush xml:id="br0">
      <inkml:brushProperty name="width" value="0.025" units="cm"/>
      <inkml:brushProperty name="height" value="0.025" units="cm"/>
    </inkml:brush>
  </inkml:definitions>
  <inkml:trace contextRef="#ctx0" brushRef="#br0">105 40 15599,'0'0'14050,"-11"-2"-12368,-32-3-684,42 5-986,-1 0-1,0 0 1,0 1 0,0-1-1,0 0 1,0 1-1,1-1 1,-1 1-1,0 0 1,0-1 0,1 1-1,-1 0 1,1 0-1,-1 0 1,1 0-1,-1 0 1,1 0-1,-1 1 1,1-1 0,0 1-1,0-1 1,0 0-1,-1 1 1,2 0-1,-1-1 1,0 1 0,0 0-1,0-1 1,1 1-1,-1 0 1,1 0-1,-1 2 1,-1 5-1,0 1 0,1 0 1,0 0-1,1 11 0,0-18-11,0-1 0,0 0 0,0 0 0,0 0 0,0 0 0,0 0 0,0 0 0,1 0 0,-1 0 0,1 0 0,0 0 0,0 0 0,-1 0 0,1 0 0,0 0 0,0-1 0,1 1 0,-1 0 0,0-1 0,1 1 0,-1-1 0,1 1 0,-1-1 0,1 0 0,-1 0 0,1 1 0,0-1 0,0-1 0,2 2 0,1-1 0,-1 0 0,0 0 0,0-1 0,0 1 0,1-1 0,-1 0 0,0 0 0,1-1 0,-1 0 0,0 1 0,0-1 0,0-1 0,7-2 0,-2-1 0,0 0 0,-1-1 0,1 0 0,-1 0 0,0-1 0,-1 0 0,0 0 0,0-1 0,9-13 0,-13 17 0,-3 4 0,0 0 0,0 0 0,0 0 0,1 0 0,-1 0 0,0 0 0,0 0 0,0 0 0,0 0 0,1 0 0,-1 0 0,0 0 0,0 0 0,0 0 0,1 0 0,-1 0 0,0 0 0,0 0 0,0 0 0,0 0 0,1 0 0,-1 0 0,0 0 0,0 0 0,0 0 0,0 0 0,1 0 0,-1 1 0,0-1 0,0 0 0,0 0 0,0 0 0,0 0 0,0 0 0,1 1 0,-1-1 0,0 0 0,0 0 0,0 0 0,0 0 0,0 0 0,0 1 0,0-1 0,0 0 0,0 0 0,0 0 0,0 1 0,0-1 0,0 0 0,0 0 0,0 0 0,0 0 0,0 1 0,0-1 0,0 0 0,0 0 0,0 0 0,0 1 0,0-1 0,0 0 0,3 27 0,-2 29 0,-1-55 0,5 27 0,-5-28 0,0 0 0,1 0 0,-1 0 0,0 0 0,1 0 0,-1 0 0,0 1 0,1-1 0,-1 0 0,0 0 0,1 0 0,-1 0 0,0-1 0,1 1 0,-1 0 0,0 0 0,1 0 0,-1 0 0,0 0 0,1 0 0,-1 0 0,0-1 0,0 1 0,1 0 0,-1 0 0,0 0 0,1-1 0,-1 1 0,0 0 0,0 0 0,0-1 0,1 1 0,-1 0 0,0 0 0,0-1 0,0 1 0,0 0 0,1-1 0,3-5 0,-1-1 0,0 1 0,1-1 0,-2 0 0,3-8 0,-1-1 0,-1 0 0,-1 0 0,1-18 0,-3 28 0,1 0 0,-2-1 0,1 1 0,-1-1 0,1 1 0,-2-1 0,1 1 0,-1 0 0,0 0 0,-4-9 0,6 22-324,0-6 251,0-1 1,0 1-1,0 0 1,0-1-1,0 1 1,0-1-1,0 1 1,0 0-1,0-1 1,0 1-1,0-1 1,1 1-1,-1-1 1,0 1-1,0 0 1,0-1 0,1 1-1,-1-1 1,0 1-1,1-1 1,-1 1-1,0-1 1,1 1-1,-1-1 1,1 0-1,-1 1 1,1-1-1,-1 0 1,1 1-1,-1-1 1,1 0-1,-1 1 1,1-1-1,0 0 1,7 3-1544,0 0 1,1-1 0,-1 0-1,1-1 1,-1 0 0,1 0-1,0-1 1,-1 0 0,1-1 0,0 1-1,15-5 1,4-5-6505</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8.201"/>
    </inkml:context>
    <inkml:brush xml:id="br0">
      <inkml:brushProperty name="width" value="0.025" units="cm"/>
      <inkml:brushProperty name="height" value="0.025" units="cm"/>
    </inkml:brush>
  </inkml:definitions>
  <inkml:trace contextRef="#ctx0" brushRef="#br0">91 1 7783,'0'0'19800,"-10"1"-17883,7-1-1831,0 0 0,0 0 0,0 0 0,0 0 0,0 1 0,0 0 0,0-1 0,0 1 0,0 0 0,0 0 0,1 1 0,-1-1 0,0 0 0,1 1 0,-1 0 0,1 0 0,0 0-1,0 0 1,-1 0 0,1 0 0,0 0 0,1 0 0,-1 1 0,0-1 0,1 1 0,-1 0 0,1-1 0,0 1 0,0 0 0,0 0 0,0 0 0,0 0 0,1 0 0,-1 0 0,1-1 0,0 1 0,0 4 0,1-1-86,0-1 0,0 1 0,0 0 0,1 0 0,0 0 0,0-1 0,0 1 0,1-1 0,0 1 0,0-1 0,0 0 0,0 0 0,1 0 0,4 4 0,21 35 0,-20-25 0,-1 0 0,-2 1 0,0 0 0,-1 0 0,-1 1 0,0 0 0,-1 22 0,-2-35 0,-1 1 0,0-1 0,0 1 0,-1-1 0,0 1 0,-1-1 0,0 0 0,0 1 0,-1-1 0,0 0 0,0-1 0,-1 1 0,0 0 0,0-1 0,-1 0 0,0 0 0,0 0 0,0-1 0,-12 10 0,16-14 0,-1-1 0,0 0 0,0 0 0,0 1 0,0-1 0,0-1 0,0 1 0,0 0 0,0 0 0,0-1 0,0 1 0,0-1 0,-1 0 0,1 1 0,-2-1 0,3-1 0,0 1 0,0 0 0,0 0 0,0-1 0,0 1 0,0 0 0,0-1 0,0 1 0,0-1 0,0 1 0,1-1 0,-1 0 0,0 1 0,0-1 0,1 0 0,-1 1 0,0-1 0,1 0 0,-1 0 0,1 0 0,-1 0 0,1 0 0,-1 1 0,1-1 0,0 0 0,0 0 0,-1 0 0,1 0 0,0 0 0,0 0 0,0 0 0,0-2 0,0-15 0,0 0 0,1 1 0,1-1 0,1 0 0,1 1 0,0-1 0,1 1 0,1 0 0,13-26 0,10-14 0,51-71 0,-26 44 0,-44 65 0,14-17 0,-23 37 0,0 2 0,-1-1 0,1 0 0,-1 0 0,1 0 0,-1 0 0,0 0 0,1 0 0,-1 0 0,-1 1 0,1 2 0,-7 31 0,3-17 0,1-1 0,-2 30 0,5-47 0,0-1 0,0 1 0,0 0 0,0-1 0,0 1 0,0 0 0,0-1 0,1 1 0,-1 0 0,0-1 0,0 1 0,0-1 0,1 1 0,-1 0 0,0-1 0,1 1 0,-1-1 0,0 1 0,1-1 0,-1 1 0,1-1 0,-1 1 0,1-1 0,-1 0 0,1 1 0,-1-1 0,1 0 0,-1 1 0,1-1 0,-1 0 0,2 1 0,23-4 0,21-21 0,-13-2 0,-24 18 0,1 0 0,-1 0 0,1 1 0,1 1 0,0-1 0,0 2 0,0-1 0,0 1 0,20-5 0,-30 11 0,0-1 0,0 0 0,0 1 0,-1-1 0,1 1 0,0-1 0,-1 1 0,1 0 0,0-1 0,-1 1 0,1 0 0,0-1 0,-1 1 0,0 0 0,1 0 0,-1 0 0,1-1 0,-1 1 0,0 0 0,1 0 0,-1 0 0,0 0 0,0 0 0,0 0 0,0-1 0,0 1 0,0 0 0,0 0 0,0 0 0,0 1 0,-1 41 0,1-32 0,0-10 0,-1 0 1,1 0-1,0 0 1,0 0-1,0 0 0,0 0 1,0 0-1,0 0 1,0 0-1,0 0 0,0 0 1,0 0-1,1 0 1,-1 0-1,0 0 1,1 0-1,-1 0 0,0-1 1,1 1-1,-1 0 1,1 0-1,0 0 0,-1 0 1,1-1-1,0 1 1,-1 0-1,1-1 0,0 1 1,0 0-1,-1-1 1,1 1-1,0-1 0,0 1 1,0-1-1,1 1 1,0-2-5,0 1 0,0-1 0,0 0 0,0 0 0,0 0 1,-1 0-1,1 0 0,0 0 0,-1 0 0,1-1 0,-1 1 0,0-1 0,1 1 1,-1-1-1,0 1 0,0-1 0,0 0 0,2-2 0,5-13-1406,-1-2-3975,0-1-3168</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8.559"/>
    </inkml:context>
    <inkml:brush xml:id="br0">
      <inkml:brushProperty name="width" value="0.025" units="cm"/>
      <inkml:brushProperty name="height" value="0.025" units="cm"/>
    </inkml:brush>
  </inkml:definitions>
  <inkml:trace contextRef="#ctx0" brushRef="#br0">0 0 17873,'0'0'12075,"9"53"-14701,17-42-3748,8-5-6887</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8.933"/>
    </inkml:context>
    <inkml:brush xml:id="br0">
      <inkml:brushProperty name="width" value="0.025" units="cm"/>
      <inkml:brushProperty name="height" value="0.025" units="cm"/>
    </inkml:brush>
  </inkml:definitions>
  <inkml:trace contextRef="#ctx0" brushRef="#br0">108 306 13004,'0'0'9412,"-9"8"-4143,2-2-4546,-48 45 2300,51-47-2911,0 1-1,1-1 0,-1 1 0,1-1 1,0 1-1,0 0 0,1 1 1,-1-1-1,1 0 0,0 1 1,-2 8-1,4-13-111,0 0 0,0 0 0,0 0 0,1 1 0,-1-1 0,0 0 0,1 0 0,-1 0 0,0 0 0,1 0 0,-1 0 0,1 0 0,-1 0 0,1 0 0,0 0 0,0 0 0,-1 0 0,1-1 0,0 1 0,0 0 0,0 0 0,0-1 0,0 1 0,0 0 0,0-1 0,0 1 0,0-1 0,0 0 0,0 1 0,0-1 0,0 0 0,0 1 0,0-1 0,0 0 0,1 0 0,-1 0 0,0 0 0,0 0 0,0 0 0,0 0 0,0-1 0,1 1 0,-1 0 0,1-1 0,4 0 0,1 0 0,-1 0 0,0-1 0,0 0 0,0 0 0,12-6 0,-8 1 0,-1-1 0,1-1 0,-1 1 0,-1-1 0,0-1 0,0 0 0,-1 0 0,0 0 0,0-1 0,-2 0 0,1 0 0,4-15 0,-15 47 0,0 1 0,2 0 0,-2 36 0,5-57 0,0 0 0,0 0 0,0 1 0,0-1 0,0 0 0,1 0 0,-1 1 0,0-1 0,1 0 0,-1 0 0,1 0 0,-1 0 0,1 0 0,0 0 0,0 0 0,-1 0 0,1 0 0,0 0 0,0 0 0,0 0 0,0 0 0,0-1 0,0 1 0,0 0 0,0-1 0,0 1 0,0-1 0,0 1 0,1-1 0,-1 0 0,0 1 0,0-1 0,0 0 0,1 0 0,-1 0 0,0 0 0,0 0 0,1 0 0,-1 0 0,0 0 0,0 0 0,0-1 0,1 1 0,-1 0 0,0-1 0,2 0 0,5-1 0,-1-1 0,1 1 0,-1-1 0,1-1 0,-1 1 0,7-6 0,6-7 0,-1 0 0,-1-1 0,-1-1 0,0-1 0,-1 0 0,-1-1 0,-1-1 0,-1 0 0,-1-1 0,-1 0 0,0-1 0,-2 0 0,-1-1 0,-1 0 0,-1 0 0,-1-1 0,3-35 0,-10 46 0,-4 13 0,-14 22 0,-16 38 0,22-31 0,1 0 0,-11 38 0,19-52 0,2 0 0,0 0 0,0 1 0,2-1 0,0 1 0,0-1 0,2 16 0,0-26 15,-1-1-1,1 0 1,0 0 0,0 0-1,0 0 1,0 0 0,0 0-1,1 0 1,-1-1 0,1 1-1,0 0 1,0-1 0,0 1 0,0-1-1,0 1 1,0-1 0,1 0-1,-1 0 1,1 0 0,0-1-1,-1 1 1,1-1 0,0 1-1,0-1 1,0 0 0,5 1-1,1 1-277,0-2 1,-1 1-1,1-2 0,0 1 0,0-1 0,0 0 0,0-1 0,14-2 0,19-10-8817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20.388"/>
    </inkml:context>
    <inkml:brush xml:id="br0">
      <inkml:brushProperty name="width" value="0.025" units="cm"/>
      <inkml:brushProperty name="height" value="0.025" units="cm"/>
    </inkml:brush>
  </inkml:definitions>
  <inkml:trace contextRef="#ctx0" brushRef="#br0">32 1 8296,'0'0'24263,"10"8"-24055,16 2-208,0-1 0,28 6 0,30 9 0,82 36 0,-165-60 0,0 0 0,-1 1 0,1-1 0,0 0 0,-1 0 0,1 1 0,-1-1 0,1 0 0,0 1 0,-1-1 0,1 1 0,-1-1 0,1 1 0,-1-1 0,1 1 0,-1-1 0,0 1 0,1-1 0,-1 1 0,0-1 0,1 1 0,-1 0 0,0-1 0,0 1 0,1 0 0,-1-1 0,0 1 0,0 0 0,0-1 0,0 2 0,-14 16 0,-32 7 0,-79 22 0,71-28 0,1 1 0,-65 37 0,118-57 0,0 0-1,0 0 1,0 0 0,1 0-1,-1 0 1,0 0 0,0 0 0,0 0-1,0 0 1,0 0 0,0 0-1,0 1 1,1-1 0,-1 0-1,0 0 1,0 0 0,0 0 0,0 0-1,0 0 1,0 0 0,0 0-1,0 1 1,0-1 0,0 0-1,0 0 1,0 0 0,0 0 0,0 0-1,0 0 1,0 1 0,0-1-1,0 0 1,0 0 0,0 0-1,0 0 1,0 0 0,0 0 0,0 1-1,0-1 1,0 0 0,0 0-1,0 0 1,0 0 0,0 0-1,0 0 1,0 0 0,0 1 0,0-1-1,0 0 1,0 0 0,0 0-1,-1 0 1,1 0 0,0 0-1,0 0 1,0 0 0,0 0 0,0 0-1,0 0 1,0 0 0,-1 1-1,1-1 1,0 0 0,0 0-1,0 0 1,0 0 0,0 0 0,-1 0-1,19 2-320,24-8-2775,-27-2-4484</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9.478"/>
    </inkml:context>
    <inkml:brush xml:id="br0">
      <inkml:brushProperty name="width" value="0.025" units="cm"/>
      <inkml:brushProperty name="height" value="0.025" units="cm"/>
    </inkml:brush>
  </inkml:definitions>
  <inkml:trace contextRef="#ctx0" brushRef="#br0">63 8 12812,'-3'14'7501,"-19"99"-2259,-9 137 0,24-77-3272,10-232-1970,2 0 0,3 1 0,2 0 0,21-65 0,-27 106 0,2 1 0,0-1 0,0 1 0,2 0 0,0 1 0,16-23 0,-20 33 0,1-1 0,0 1 0,0 0 0,0 0 0,0 1 0,1 0 0,0-1 0,0 2 0,0-1 0,0 1 0,1 0 0,-1 0 0,1 1 0,0 0 0,0 0 0,0 0 0,0 1 0,11-1 0,-13 2 0,1 0 0,-1 0 0,1 1 0,0-1 0,-1 1 0,1 0 0,-1 1 0,9 2 0,-13-3 0,1-1 0,-1 1 0,0 0 0,0 0 0,0 0 0,1-1 0,-1 1 0,0 0 0,0 0 0,-1 0 0,1 1 0,0-1 0,0 0 0,0 0 0,-1 0 0,1 1 0,-1-1 0,1 0 0,-1 1 0,1-1 0,-1 0 0,0 1 0,1-1 0,-1 0 0,0 1 0,0-1 0,0 1 0,0-1 0,-1 0 0,1 1 0,0-1 0,0 1 0,-1-1 0,1 0 0,-1 1 0,1-1 0,-1 0 0,0 0 0,1 1 0,-3 0 0,0 4 0,-2-1 0,1 1 0,0-1 0,-1 0 0,0-1 0,0 1 0,-1-1 0,1 0 0,-1 0 0,-12 5 0,-1 1 0,0-2 0,-25 9 0,37-15 0,1-1 0,0 1 0,-1-1 0,1 0 0,-1-1 0,1 1 0,-12-2 0,18 1 2,0 0-1,-1 0 1,1-1-1,0 1 1,-1 0 0,1 0-1,0 0 1,0 0 0,-1-1-1,1 1 1,0 0-1,0 0 1,0 0 0,-1-1-1,1 1 1,0 0-1,0 0 1,0-1 0,0 1-1,0 0 1,-1-1-1,1 1 1,0 0 0,0 0-1,0-1 1,0 1 0,0 0-1,0-1 1,0 1-1,0 0 1,0-1 0,0 1-1,0 0 1,0-1-1,0 1 1,0 0 0,1 0-1,-1-1 1,0 1 0,0 0-1,0-1 1,0 1-1,0 0 1,1 0 0,-1 0-1,0-1 1,0 1-1,0 0 1,1 0 0,-1-1-1,0 1 1,1 0-1,11-14-428,11-1-2201,3 0-3308,-24 14 5185,33-18-10252</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0.741"/>
    </inkml:context>
    <inkml:brush xml:id="br0">
      <inkml:brushProperty name="width" value="0.025" units="cm"/>
      <inkml:brushProperty name="height" value="0.025" units="cm"/>
    </inkml:brush>
  </inkml:definitions>
  <inkml:trace contextRef="#ctx0" brushRef="#br0">35 185 12844,'0'0'16053,"2"9"-13870,0 5-1972,0-1 0,-1 0 0,0 0 0,-1 1-1,0-1 1,-1 1 0,-4 18 0,-24 78-211,32-167 0,-1 41 0,0 1 0,-2-1 0,0 1 0,0-1 0,-2 1 0,0 0 0,-7-28 0,8 47 0,10 11 0,-1-10-400,0-1-1,1 0 1,-1-1 0,1 1 0,0-2-1,-1 1 1,1-1 0,0-1 0,1 1-1,12-1 1,93-4-6143,-113 3 6460,4 0-729,-1-1 0,0-1 0,0 1 0,0-1 0,0 0 0,-1 0 0,1 0 0,0 0 0,7-6 0,-10 6 1003,0 1 1,0-1-1,0 0 0,-1 0 1,1 0-1,0 1 1,-1-2-1,0 1 0,1 0 1,0-3-1,-1 4 260,-1 0 0,1-1-1,-1 1 1,0 0 0,0-1 0,1 1-1,-1-1 1,0 1 0,0 0 0,-1-1-1,1 1 1,0-1 0,0 1 0,-1 0-1,1-1 1,0 1 0,-1 0 0,0-1-1,0 0 1,1 1-323,-1 1-1,1-1 1,-1 1-1,1-1 1,-1 1-1,1-1 0,-1 1 1,1 0-1,-1-1 1,0 1-1,1 0 1,-1-1-1,1 1 1,-1 0-1,0 0 1,1 0-1,-1 0 1,0-1-1,1 1 1,-1 0-1,0 0 1,1 0-1,-1 0 1,0 1-1,1-1 1,-1 0-1,0 0 1,1 0-1,-1 0 1,0 1-1,1-1 1,-1 0-1,1 1 1,-1-1-1,1 0 1,-1 1-1,1-1 1,-1 1-1,1-1 1,-1 1-1,0 0 1,-20 22 1382,16-16-1427,0 0 0,1 0 1,0 0-1,1 1 0,0-1 0,0 1 0,0 0 0,1 0 0,0 0 0,1 0 1,0 1-1,0-1 0,1 16 0,1-23-83,-1 0 0,1 0 0,0 1 0,-1-1 0,1 0 0,0 0 0,0 0 0,0 0 0,0 0 0,0 0 0,0 0 0,0 0 0,0 0 0,0-1 0,0 1 0,1 0 0,-1-1 0,0 1 0,0-1 0,1 1 0,-1-1 0,0 0 0,1 0 0,-1 1 0,1-1 0,-1 0 0,0 0 0,1 0 0,-1 0 0,0-1 0,1 1 0,-1 0 0,0 0 0,3-2 0,1 1 0,0 0 0,0 0 0,0 0 0,-1-1 0,1 0 0,0 0 0,-1 0 0,7-5 0,-7 3 0,1-1 0,-1 1 0,-1-1 0,1 0 0,0-1 0,-1 1 0,0-1 0,0 1 0,-1-1 0,0 0 0,0 0 0,0 0 0,-1 0 0,1 0 0,-2 0 0,1 0 0,-1-1 0,1 1 0,-2 0 0,1 0 0,-3-12 0,3 16 0,-1 1 0,0-1 0,0 1 0,1-1 0,-1 1 0,0 0 0,0-1 0,0 1 0,-1 0 0,1 0 0,0 0 0,0 0 0,-1 0 0,1 0 0,0 0 0,-1 0 0,1 0 0,-1 1 0,1-1 0,-1 1 0,1-1 0,-1 1 0,0 0 0,1-1 0,-1 1 0,1 0 0,-1 0 0,0 0 0,-1 0 0,2 0-3,1 1 1,-1-1-1,1 0 0,0 0 1,-1 1-1,1-1 0,0 0 0,-1 1 1,1-1-1,0 0 0,-1 1 1,1-1-1,0 1 0,-1-1 1,1 0-1,0 1 0,0-1 0,0 1 1,0-1-1,-1 1 0,1-1 1,0 1-1,0-1 0,0 1 1,0-1-1,0 0 0,0 1 0,0-1 1,0 1-1,0-1 0,0 1 1,0-1-1,1 1 0,-1-1 1,0 1-1,0-1 0,0 1 0,0-1 1,1 0-1,-1 1 0,0-1 1,1 1-1,-1-1 0,1 1 1,12 19-1121,-6-15-158,0 0 0,1-1 0,-1 0-1,1 0 1,0-1 0,1 0 0,-1 0 0,0-1-1,1 0 1,0-1 0,-1 0 0,1 0 0,0-1 0,-1 0-1,11-1 1,-6 0-567,0-1 1,0-1-1,23-7 0,-26 7 2150,0-1-1,0-1 1,-1 0-1,15-9 1,-22 13 202,-1 0 1,0 1-1,1-1 0,-1 0 1,0 0-1,0 0 1,0 0-1,0 0 0,0 0 1,0 0-1,0 0 1,0-1-1,0 1 0,0 0 1,0-1-1,-1 1 1,1 0-1,-1-1 0,1 1 1,-1-1-1,1 1 1,-1-3-1,0 3-101,-1 0-1,1 0 1,-1 0 0,0 0-1,1 0 1,-1 1 0,0-1 0,0 0-1,1 0 1,-1 0 0,0 1-1,0-1 1,0 1 0,0-1 0,0 1-1,0-1 1,0 1 0,0-1-1,0 1 1,0 0 0,-1-1 0,0 1-1,-38-4 5153,5 9-5078,29-3-429,0 1 0,0 1 0,1-1 0,-1 1 0,1 0 1,0 0-1,0 1 0,0-1 0,0 1 0,1 0 0,-8 11 1,10-12-41,-1-1 0,1 1 0,0 0 0,0 0 0,0 0 0,0 0 0,1 1 0,0-1 0,-1 0 0,2 1 0,-1-1 0,0 1 1,1-1-1,0 1 0,0-1 0,0 1 0,1-1 0,1 9 0,0-11-8,-1 0 0,1 0 0,-1 0 0,1 0 0,0 0 0,0 0 0,0 0 0,0-1 0,0 1 0,0-1 0,1 1 0,-1-1 0,0 0 0,1 0 0,-1 0 0,1 0 0,-1 0 0,1-1 0,0 1 0,-1-1 0,1 1 0,-1-1 0,1 0 0,4-1 0,1 2 0,0-2 0,0 1 0,0-1 0,0 0 0,-1-1 0,1 0 0,9-3 0,-3-2 0,-1-1 0,0 0 0,0-1 0,0 0 0,-2-1 0,1 0 0,-1-1 0,0 0 0,13-20 0,-2 0 0,-2-1 0,29-59 0,-26 28 0,-55 118 0,23-34 0,2 1 0,-5 23 0,10-39 0,1-1 0,0 1 0,0 0 0,0 0 0,1 0 0,0-1 0,0 1 0,1 0 0,0 0 0,0 0 0,0-1 0,0 1 0,5 9 0,-5-13 0,1 1 0,0-1 0,-1-1 0,1 1 0,0 0 0,0 0 0,0-1 0,0 1 0,1-1 0,-1 1 0,0-1 0,1 0 0,-1 0 0,0 0 0,1 0 0,-1-1 0,1 1 0,0 0 0,-1-1 0,1 0 0,-1 0 0,1 0 0,0 0 0,-1 0 0,1 0 0,-1-1 0,1 1 0,-1-1 0,1 0 0,-1 0 0,1 0 0,2-1 0,5-2 0,-1-1 0,0 1 0,0-1 0,-1-1 0,1 0 0,-1 0 0,8-8 0,-7 6 0,0-1 0,-1 0 0,0-1 0,-1 0 0,0 0 0,-1-1 0,8-15 0,-19 40 0,0-2 0,0 0 0,1 0 0,1 0 0,0 0 0,0 1 0,2-1 0,-2 19 0,3-30 0,0 0 0,1 0 0,-1 0 0,0-1 0,0 1 0,0 0 0,1 0 0,-1 0 0,0 0 0,1 0 0,-1 0 0,1 0 0,-1-1 0,1 1 0,-1 0 0,1 0 0,0-1 0,-1 1 0,1 0 0,0-1 0,0 1 0,-1-1 0,1 1 0,0-1 0,0 1 0,1 0 0,0-1 0,1 1 0,-1-1 0,1 1 0,-1-1 0,1 0 0,-1 0 0,0 0 0,1 0 0,-1-1 0,4 0 0,1-1 0,1 0 0,-1 0 0,0-1 0,0 0 0,0-1 0,6-4 0,2-3 0,-2-1 0,0 0 0,0-1 0,-1 0 0,-1-1 0,0-1 0,-1 1 0,0-2 0,8-18 0,-33 90 0,14-50 0,0 0 0,0 0 0,0-1 0,1 1 0,0 0 0,0 0 0,1-1 0,-1 1 0,1 0 0,3 8 0,-3-13-38,-1 0 0,1 1 0,0-1 0,0 0 0,0 0 0,1 0 0,-1 0 0,0 0 0,0 0-1,1-1 1,-1 1 0,0 0 0,1 0 0,-1-1 0,0 1 0,1-1 0,-1 1 0,1-1 0,-1 0 0,1 0 0,2 0 0,22 0-4474,4-7-8396</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1.238"/>
    </inkml:context>
    <inkml:brush xml:id="br0">
      <inkml:brushProperty name="width" value="0.025" units="cm"/>
      <inkml:brushProperty name="height" value="0.025" units="cm"/>
    </inkml:brush>
  </inkml:definitions>
  <inkml:trace contextRef="#ctx0" brushRef="#br0">205 38 4036,'10'-19'14544,"-11"7"-6471,0 11-7790,0 1 0,0-1-1,0 0 1,0 1 0,0-1-1,0 1 1,-1-1 0,1 1-1,0-1 1,0 1 0,0 0-1,0 0 1,-1-1 0,1 1-1,0 0 1,0 0 0,0 0-1,-1 0 1,1 1 0,-1-1-1,-7 1-263,1 1-1,-1 0 1,1 0-1,0 1 1,0 0-1,-8 4 1,1 2-4,1 1 0,0 0 0,-22 20 0,32-26-16,0 0 1,0 0-1,1 0 0,-1 0 0,1 1 1,0 0-1,0-1 0,1 1 0,-1 0 1,1 0-1,0 0 0,1 0 0,-1 1 1,1-1-1,-1 9 0,2-13 1,0 0 0,0 0 0,0 0 0,1 0 0,-1 0 0,0 0 0,1-1 0,-1 1 0,1 0 0,-1 0 0,0 0 0,1-1 0,0 1 0,-1 0 0,1-1 0,-1 1 0,1-1 0,0 1 0,0 0 0,-1-1 0,1 1 0,0-1 0,0 0 0,0 1 0,-1-1 0,1 0 0,0 1 0,0-1 0,0 0 0,0 0 0,0 0 0,1 0 0,36 2 0,-27-3 0,22 1-1054,48-7 0,-59 3-307,0-1 0,0 0-1,-1-1 1,0-2-1,34-16 1,-9-2-7581</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1.628"/>
    </inkml:context>
    <inkml:brush xml:id="br0">
      <inkml:brushProperty name="width" value="0.025" units="cm"/>
      <inkml:brushProperty name="height" value="0.025" units="cm"/>
    </inkml:brush>
  </inkml:definitions>
  <inkml:trace contextRef="#ctx0" brushRef="#br0">195 0 18802,'0'0'10223,"-6"10"-9177,-7 13-818,1 2-1,1-1 0,1 2 1,1-1-1,2 2 1,-8 45-1,8-25 49,2 1 0,3 1 0,3 55 0,-1-103-299,0 0-1,0 0 1,0 0 0,0 0-1,0 0 1,0 0 0,0 0 0,0 0-1,0 0 1,0 0 0,1 0-1,-1 0 1,0 0 0,1 0-1,-1 0 1,1 0 0,0 0 0,-1 0-1,1 0 1,-1 0 0,1-1-1,0 1 1,0 0 0,-1-1-1,3 2 1,-2-2-32,0-1-1,-1 1 1,1-1 0,0 0-1,-1 1 1,1-1-1,0 0 1,-1 0 0,1 0-1,-1 1 1,1-1-1,-1 0 1,1 0 0,-1 0-1,0 0 1,1 0 0,-1 0-1,0 0 1,0 0-1,0 0 1,0 0 0,0 0-1,0 0 1,0 0-1,0 0 1,0 1 0,-1-3-1,1-8-384,-1 0 1,-1 0-1,0 0 0,-1 0 0,0 0 1,0 0-1,-1 1 0,0 0 0,-10-17 0,0 5 1565,0 0-1,-36-39 0,50 61-1105,-1-1-1,1 1 1,0 0 0,-1 0-1,1-1 1,0 1-1,0 0 1,-1-1-1,1 1 1,0 0-1,0-1 1,0 1 0,0 0-1,-1-1 1,1 1-1,0-1 1,0 1-1,0 0 1,0-1-1,0 1 1,0-1 0,0 1-1,0 0 1,0-1-1,0 1 1,0 0-1,0-1 1,0 1-1,0-1 1,0 1-1,1 0 1,-1-1 0,0 1-1,0 0 1,0-1-1,1 1 1,-1 0-1,0-1 1,0 1-1,1 0 1,-1-1 0,0 1-1,1 0 1,24-9 891,47 5 439,-57 4-1243,20-1-134,-15 1-691,0-1-1,0-1 1,-1 0 0,28-8-1,-13-1-6770</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2.145"/>
    </inkml:context>
    <inkml:brush xml:id="br0">
      <inkml:brushProperty name="width" value="0.025" units="cm"/>
      <inkml:brushProperty name="height" value="0.025" units="cm"/>
    </inkml:brush>
  </inkml:definitions>
  <inkml:trace contextRef="#ctx0" brushRef="#br0">0 1 5669,'0'0'20596,"17"4"-18722,6 3-1453,1-1 1,0-2 0,0 0 0,32 0-1,97-5 298,-2 0-4160,-145 1 2341,8 0-680,-9 4-3497,-4 2-286</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2.485"/>
    </inkml:context>
    <inkml:brush xml:id="br0">
      <inkml:brushProperty name="width" value="0.025" units="cm"/>
      <inkml:brushProperty name="height" value="0.025" units="cm"/>
    </inkml:brush>
  </inkml:definitions>
  <inkml:trace contextRef="#ctx0" brushRef="#br0">0 40 16143,'0'0'9353,"95"18"-7175,-31-18-736,14 0-866,2-4-448,-5-4-352,2-2-2114,-10-5-4837,-8-5-7239</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3.754"/>
    </inkml:context>
    <inkml:brush xml:id="br0">
      <inkml:brushProperty name="width" value="0.025" units="cm"/>
      <inkml:brushProperty name="height" value="0.025" units="cm"/>
    </inkml:brush>
  </inkml:definitions>
  <inkml:trace contextRef="#ctx0" brushRef="#br0">1 205 3203,'5'-88'3220,"-5"69"-1864,1 1 0,0-1-1,2 0 1,5-23 0,-6 61 5321,3 19-5469,1 514 4573,-9-508-5752,1-36-1536,-1-28-1932,-1-5-490,0-4-2018</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4.128"/>
    </inkml:context>
    <inkml:brush xml:id="br0">
      <inkml:brushProperty name="width" value="0.025" units="cm"/>
      <inkml:brushProperty name="height" value="0.025" units="cm"/>
    </inkml:brush>
  </inkml:definitions>
  <inkml:trace contextRef="#ctx0" brushRef="#br0">1 520 14221,'0'0'8195,"11"-6"-7037,4-4-840,-1 0 0,-1 0-1,0-2 1,0 0-1,-1 0 1,-1-1 0,0 0-1,-1-1 1,12-20 0,28-54 229,64-157 0,-100 214-398,-6 21 92,-3 19 261,-3 115-65,4 53-102,-4-148-416,2-1 0,1 0 0,2 0 1,10 30-1,-14-49-279,1 1 0,1-1 0,-1 0 0,9 11 0,-11-17-45,0-1-1,0 1 0,0-1 1,1 1-1,-1-1 0,1 0 1,0 0-1,-1 0 0,7 3 1,21-1-6701</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6.091"/>
    </inkml:context>
    <inkml:brush xml:id="br0">
      <inkml:brushProperty name="width" value="0.025" units="cm"/>
      <inkml:brushProperty name="height" value="0.025" units="cm"/>
    </inkml:brush>
  </inkml:definitions>
  <inkml:trace contextRef="#ctx0" brushRef="#br0">162 1 13645,'0'0'10666,"-5"14"-9486,-8 15-863,-80 217 2697,79-198-2663,3 1 0,2 0 1,2 1-1,-2 97 0,9-147-422,0 1 0,0 0 0,0-1 0,0 1-1,-1 0 1,1-1 0,0 1 0,0 0 0,0-1 0,0 1-1,0 0 1,1-1 0,-1 1 0,0 0 0,0-1-1,0 1 1,1 0 0,-1-1 0,0 1 0,1-1 0,-1 1-1,0 0 1,1-1 0,-1 1 0,1-1 0,-1 1 0,1-1-1,-1 1 1,1-1 0,-1 0 0,1 1 0,-1-1 0,1 0-1,0 1 1,-1-1 0,1 0 0,-1 0 0,1 1-1,0-1 1,-1 0 0,1 0 0,0 0 0,-1 0 0,1 0-1,0 0 1,0 0 0,-1 0 0,1 0 0,0 0 0,-1 0-1,1-1 1,-1 1 0,2-1 0,1 0-426,-1 0 1,1-1-1,-1 1 1,0-1-1,1 0 1,-1 0-1,0 0 1,0 0-1,0 0 1,0-1-1,2-3 1,8-21-4922,0-6-2542</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6.478"/>
    </inkml:context>
    <inkml:brush xml:id="br0">
      <inkml:brushProperty name="width" value="0.025" units="cm"/>
      <inkml:brushProperty name="height" value="0.025" units="cm"/>
    </inkml:brush>
  </inkml:definitions>
  <inkml:trace contextRef="#ctx0" brushRef="#br0">169 0 14125,'0'0'11761,"-4"12"-9850,-29 106-541,17-53-470,-3 0 0,-3-1 0,-46 93 0,67-157-900,1 1 0,0-1 0,-1 1 0,1-1 0,-1 0 0,1 1 0,0-1 0,-1 1 0,1-1 0,0 1 0,-1-1 0,1 1 0,0-1 0,0 1 0,0-1 0,-1 1 0,1-1 0,0 1 0,0-1 0,0 1 0,0 0 0,0-1 0,0 1 0,0-1 0,0 1 0,0-1 0,0 1 0,0-1 0,1 1 0,-1 0 0,0-1 0,0 1 0,0-1 0,1 1 0,18-8 0,25-26 0,-25 17 0,55-43 0,-69 55 0,1 0 0,-1 1 0,1 0 0,0 0 0,0 0 0,0 1 0,1 0 0,-1 0 0,0 0 0,14-1 0,-20 3-116,1 0 0,-1 1 1,1-1-1,-1 0 0,1 0 0,-1 0 1,1 1-1,-1-1 0,0 0 0,1 0 1,-1 1-1,1-1 0,-1 0 0,0 1 0,1-1 1,-1 0-1,0 1 0,0-1 0,1 1 1,-1-1-1,0 1 0,0-1 0,1 0 1,-1 1-1,0-1 0,0 1 0,0-1 0,0 1 1,0-1-1,0 1 0,0-1 0,0 1 1,0-1-1,0 1 0,0-1 0,0 1 1,0-1-1,0 1 0,0-1 0,-1 1 0,1-1 1,0 1-1,0-1 0,-1 0 0,1 1 1,-1 0-1,-8 14-10090,8-22-1469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21.471"/>
    </inkml:context>
    <inkml:brush xml:id="br0">
      <inkml:brushProperty name="width" value="0.025" units="cm"/>
      <inkml:brushProperty name="height" value="0.025" units="cm"/>
    </inkml:brush>
  </inkml:definitions>
  <inkml:trace contextRef="#ctx0" brushRef="#br0">18 1 11851,'0'0'20916,"-17"8"-20916,28 1-224,-2-3-4613,-2 2-3811</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6.807"/>
    </inkml:context>
    <inkml:brush xml:id="br0">
      <inkml:brushProperty name="width" value="0.025" units="cm"/>
      <inkml:brushProperty name="height" value="0.025" units="cm"/>
    </inkml:brush>
  </inkml:definitions>
  <inkml:trace contextRef="#ctx0" brushRef="#br0">101 0 16752,'0'0'10207,"1"15"-9316,9 97 560,4 121-102,-15-201-1187,0 0-1,-3 0 1,0 0-1,-2-1 1,-14 45-1,6-39-287,-20 42 0,8-34-4005,10-25-3118</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9.468"/>
    </inkml:context>
    <inkml:brush xml:id="br0">
      <inkml:brushProperty name="width" value="0.025" units="cm"/>
      <inkml:brushProperty name="height" value="0.025" units="cm"/>
    </inkml:brush>
  </inkml:definitions>
  <inkml:trace contextRef="#ctx0" brushRef="#br0">6 0 11211,'0'0'19511,"15"10"-17466,-15-10-2124,0 0 0,0 0 0,0 0-1,0 0 1,0 0 0,0 0 0,0 0 0,0 0 0,-1 0 0,1 0 0,0 0-1,0 0 1,0 0 0,0 0 0,0 0 0,0 0 0,0 1 0,0-1 0,0 0-1,0 0 1,0 0 0,0 0 0,0 0 0,0 0 0,-1 0 0,1 0 0,0 1-1,0-1 1,0 0 0,0 0 0,-10-5-5529,2 0-1449</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0.090"/>
    </inkml:context>
    <inkml:brush xml:id="br0">
      <inkml:brushProperty name="width" value="0.025" units="cm"/>
      <inkml:brushProperty name="height" value="0.025" units="cm"/>
    </inkml:brush>
  </inkml:definitions>
  <inkml:trace contextRef="#ctx0" brushRef="#br0">0 30 4644,'0'-10'257,"0"0"1280,0 1-2370</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0.558"/>
    </inkml:context>
    <inkml:brush xml:id="br0">
      <inkml:brushProperty name="width" value="0.025" units="cm"/>
      <inkml:brushProperty name="height" value="0.025" units="cm"/>
    </inkml:brush>
  </inkml:definitions>
  <inkml:trace contextRef="#ctx0" brushRef="#br0">87 11 11307,'0'0'12604,"-7"-10"-11654,-4 64 2397,-1-7-2959,-4 9 655,3 1-1,2 0 1,-5 104 0,16-160-1043,1-1 0,-1 1 0,1 0 0,0-1 0,-1 1 0,1-1 0,-1 1 0,1-1 0,0 1 0,0-1 0,-1 0 0,1 1 0,0-1 0,0 0 0,-1 1 0,1-1 0,0 0 0,0 0 0,0 0 0,-1 0 0,1 0 0,0 0 0,0 0 0,0 0 0,1 0 0,31 0 0,-25-1 0,107 1-64,-94-6-1766,-8-13-4935,-11 5-2353</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4.528"/>
    </inkml:context>
    <inkml:brush xml:id="br0">
      <inkml:brushProperty name="width" value="0.025" units="cm"/>
      <inkml:brushProperty name="height" value="0.025" units="cm"/>
    </inkml:brush>
  </inkml:definitions>
  <inkml:trace contextRef="#ctx0" brushRef="#br0">1 1 13100,'0'0'11115,"66"37"-9482,-15-37-95,11 0-705,5 0-673,7-2-128,-2-6-1538,-5 2-2241,-14-4-1506,-13-2-5029</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4.870"/>
    </inkml:context>
    <inkml:brush xml:id="br0">
      <inkml:brushProperty name="width" value="0.025" units="cm"/>
      <inkml:brushProperty name="height" value="0.025" units="cm"/>
    </inkml:brush>
  </inkml:definitions>
  <inkml:trace contextRef="#ctx0" brushRef="#br0">1 1 18866,'0'0'4468,"11"6"-3587,12 5-365,-6-4-291,0 1-1,0 1 1,-1 0-1,0 1 0,0 1 1,20 19-1,-34-28-152,0 1 0,-1-1 0,1 0 0,-1 1-1,0 0 1,0-1 0,0 1 0,0-1 0,0 1 0,-1 0-1,1 0 1,-1-1 0,0 1 0,0 0 0,0 0-1,0 0 1,0-1 0,0 1 0,-1 0 0,0 0 0,1-1-1,-1 1 1,0 0 0,0-1 0,0 1 0,-1-1 0,1 1-1,-1-1 1,-1 3 0,-7 7 298,0 1 0,-1-1 0,0-1 0,-14 11 0,1 1-734,11-10 94,-17 17-5129,19-22-3789</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5.353"/>
    </inkml:context>
    <inkml:brush xml:id="br0">
      <inkml:brushProperty name="width" value="0.025" units="cm"/>
      <inkml:brushProperty name="height" value="0.025" units="cm"/>
    </inkml:brush>
  </inkml:definitions>
  <inkml:trace contextRef="#ctx0" brushRef="#br0">211 54 17457,'0'0'7361,"-2"-8"-4345,1 5-2865,1 1-1,-1 0 0,1-1 0,-1 1 1,0 0-1,0 0 0,0 0 1,0 0-1,0 0 0,-1 0 0,1 0 1,0 0-1,-1 0 0,0 0 1,1 1-1,-1-1 0,-2-1 0,0 2-33,1-1 0,0 1 0,-1 0 0,1 0 0,-1 1-1,1-1 1,-1 1 0,0 0 0,1 0 0,-1 0 0,0 0-1,1 1 1,-1-1 0,-4 2 0,1 0-87,1 0 0,0 1 0,0-1 0,1 1 0,-1 0 0,1 1 0,-1-1 0,1 1 0,0 0 0,-6 7 0,9-10-25,0 1 0,0 0 0,0 0 0,0 0 1,1 0-1,-1 1 0,1-1 0,-1 0 0,1 1 0,0-1 1,0 1-1,0-1 0,0 1 0,0-1 0,0 1 1,1 0-1,-1 0 0,1-1 0,0 1 0,0 0 1,0 0-1,0-1 0,0 1 0,1 0 0,-1 0 1,1-1-1,1 4 0,2-2-5,-1-1 0,1 0 0,1 1 0,-1-1 0,0 0 0,1-1 0,-1 1 0,1-1 0,0 0 0,0 0 0,0-1 0,0 1 0,8 0 0,15 7 0,-24-7 0,1 0 0,-1 1 0,1-1 0,-1 1 0,0 0 0,0 0 0,0 0 0,-1 0 0,1 1 0,-1-1 0,1 1 0,-1 0 0,3 6 0,-5-8 0,0 0 0,0 1 0,0-1 0,-1 0 0,1 0 0,-1 1 0,1-1 0,-1 0 0,0 0 0,0 1 0,0-1 0,0 0 0,0 1 0,-1-1 0,1 0 0,-1 1 0,0-1 0,1 0 0,-1 0 0,0 0 0,0 0 0,0 0 0,-1 0 0,1 0 0,0 0 0,-1 0 0,1 0 0,-1-1 0,0 1 0,-2 2 0,-6 3 0,1 0 0,-1 0 0,0-1 0,0 0 0,-21 8 0,26-12 0,-1 1 0,0-1 0,0-1 0,0 1 0,0-1 0,-1 0 0,1 0 0,0-1 0,0 0 0,-1 0 0,1-1 0,-11-1 0,16 2 1,1-1 1,-1 1-1,1 0 0,-1-1 1,0 1-1,1-1 0,-1 1 0,1-1 1,-1 1-1,1-1 0,-1 1 1,1-1-1,0 1 0,-1-1 1,1 0-1,0 1 0,-1-1 0,1 0 1,0 1-1,0-1 0,0 0 1,0 1-1,-1-1 0,1 0 1,0 1-1,0-1 0,0 0 1,0 0-1,0 1 0,1-1 0,-1 0 1,0 1-1,0-1 0,0 0 1,1 1-1,-1-1 0,0 0 1,1 1-1,-1-1 0,0 1 0,1-1 1,-1 1-1,1-1 0,-1 1 1,1-1-1,-1 1 0,2-1 1,23-26-316,50-28-5404,-23 18-1792,-1-2-3258</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5.739"/>
    </inkml:context>
    <inkml:brush xml:id="br0">
      <inkml:brushProperty name="width" value="0.025" units="cm"/>
      <inkml:brushProperty name="height" value="0.025" units="cm"/>
    </inkml:brush>
  </inkml:definitions>
  <inkml:trace contextRef="#ctx0" brushRef="#br0">20 0 18385,'0'0'3150,"-1"11"-102,-6 33-201,2-15-1068,2 1 0,-1 32 0,4-61-1779,0 1 0,0-1 0,0 0 0,1 0 0,-1 0 0,0 1 0,1-1 0,-1 0 0,1 0 0,-1 0 0,1 0 0,-1 0 0,1 0 0,0 0 0,-1 0 0,1 0 0,0 0 0,0 0 0,0-1 0,0 1 0,0 0 0,0 0 0,0-1 0,0 1 0,0-1 0,2 2 0,0-1 0,1-1 0,0 1 0,-1 0 0,1-1 0,0 0 0,0 0 0,-1 0 0,8-1 0,1-1 0,1 0 0,-1-2 0,-1 1 0,19-9 0,-3-3 0,24-14 0,-48 28 0,0 0 0,0-1 0,0 1 0,1 0 0,-1 0 0,0 1 0,0-1 0,0 1 0,1-1 0,-1 1 0,0 0 0,0 0 0,4 1 0,-5 2 0,-1 1 0,1-1 0,-1 1 0,0-1 0,0 1 0,0-1 0,0 1 0,0 0 0,-1-1 0,0 1 0,0 0 0,0-1 0,-1 7 0,2 6 0,-1-15 0,0 0 0,0 0 0,0 0 0,0 0 0,1 0 0,-1 0 0,0 0 0,1 0 0,-1 0 0,0 0 0,1 0 0,0 0 0,-1 0 0,1-1 0,-1 1 0,1 0 0,0 0 0,0-1 0,-1 1 0,1 0 0,0-1 0,0 1 0,0 0 0,0-1 0,0 1 0,1-1 0,1 1 0,-1-1 0,0 0 0,1 1 0,-1-1 0,1 0 0,-1-1 0,1 1 0,-1 0 0,0-1 0,1 1 0,2-2 0,7-3 0,0 0 0,0-1 0,14-9 0,-24 13 0,2 0 0,2-2 0,0-1 0,1 1 0,0 1 0,0-1 0,0 1 0,0 0 0,0 1 0,1 0 0,0 0 0,15-2 0,-23 5 0,1-1 1,-1 1-1,1 0 0,-1-1 1,0 1-1,1 0 0,-1-1 1,0 1-1,1 0 0,-1-1 1,0 1-1,0 0 1,0 0-1,1-1 0,-1 1 1,0 0-1,0 0 0,0-1 1,0 1-1,0 0 0,-1 0 1,1-1-1,0 1 0,0 0 1,0 0-1,-1 0 0,-4 22-46,-7-8-1196,1-12-6127,6-6 34</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6.112"/>
    </inkml:context>
    <inkml:brush xml:id="br0">
      <inkml:brushProperty name="width" value="0.025" units="cm"/>
      <inkml:brushProperty name="height" value="0.025" units="cm"/>
    </inkml:brush>
  </inkml:definitions>
  <inkml:trace contextRef="#ctx0" brushRef="#br0">0 1 21268,'0'0'5221,"58"45"-28507</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6.456"/>
    </inkml:context>
    <inkml:brush xml:id="br0">
      <inkml:brushProperty name="width" value="0.025" units="cm"/>
      <inkml:brushProperty name="height" value="0.025" units="cm"/>
    </inkml:brush>
  </inkml:definitions>
  <inkml:trace contextRef="#ctx0" brushRef="#br0">222 63 17328,'0'0'8478,"-1"-9"-5206,-4-29-1003,5 37-2232,-1 1 0,1-1 0,-1 0 0,1 0 1,-1 0-1,1 0 0,-1 0 0,0 1 0,1-1 0,-1 0 0,0 0 0,0 1 0,0-1 1,1 1-1,-1-1 0,0 0 0,0 1 0,0 0 0,0-1 0,0 1 0,0 0 0,0-1 1,0 1-1,0 0 0,0 0 0,0 0 0,0 0 0,0 0 0,0 0 0,-1 0 0,-28 6 233,18 1-270,0 0 0,0 0 0,0 1 0,1 1 0,1 0 0,-1 0 0,1 1 0,1 0 0,0 1 0,0 0 0,1 1 0,1-1 0,0 1 0,-7 17 0,13-27 0,0 0 0,0-1 0,1 1 0,-1 0 0,0 0 0,1 0 0,0-1 0,-1 1 0,1 0 0,0 0 0,0 0 0,0 0 0,0 0 0,0 0 0,0-1 0,1 1 0,-1 0 0,1 0 0,-1 0 0,1-1 0,0 1 0,-1 0 0,1 0 0,0-1 0,0 1 0,0-1 0,0 1 0,1-1 0,-1 1 0,0-1 0,1 0 0,-1 0 0,1 0 0,-1 1 0,1-1 0,-1-1 0,1 1 0,0 0 0,0 0 0,-1-1 0,1 1 0,0-1 0,0 1 0,0-1 0,2 1 0,10 0 0,0 0 0,0-1 0,0 0 0,26-5 0,-36 5 0,54-15-3324,-4-11-4846,-26 6-3174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21.131"/>
    </inkml:context>
    <inkml:brush xml:id="br0">
      <inkml:brushProperty name="width" value="0.025" units="cm"/>
      <inkml:brushProperty name="height" value="0.025" units="cm"/>
    </inkml:brush>
  </inkml:definitions>
  <inkml:trace contextRef="#ctx0" brushRef="#br0">118 0 4869,'0'0'27391,"-9"13"-26953,-6 9-391,-46 72-9,56-85-39,0 0-1,1 0 0,0 0 1,1 1-1,0 0 1,0 0-1,1 0 0,1 0 1,-2 15-1,4-23 2,-1-1 0,1 1 0,-1 0 0,1-1 0,-1 1 0,1-1 0,0 1 0,0-1 0,0 0 0,0 1 0,0-1 0,0 0 0,0 0 0,1 1 0,-1-1 0,0 0 0,0 0 0,1 0 0,-1-1 0,1 1 0,-1 0 0,1 0 0,-1-1 0,1 1 0,0-1 0,-1 0 0,1 1 0,0-1 0,-1 0 0,1 0 0,0 0 0,2 0 0,58-2 0,-62 2 0,11-1-372,-1-1 0,0-1-1,0 1 1,0-2 0,0 1 0,-1-1 0,0-1-1,15-8 1,-18 8-414,1 1 0,-1-1 0,-1 0-1,1 0 1,-1 0 0,0-1 0,0 0 0,-1 0 0,1 0-1,-1 0 1,-1-1 0,6-12 0,1-18-16521</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6.846"/>
    </inkml:context>
    <inkml:brush xml:id="br0">
      <inkml:brushProperty name="width" value="0.025" units="cm"/>
      <inkml:brushProperty name="height" value="0.025" units="cm"/>
    </inkml:brush>
  </inkml:definitions>
  <inkml:trace contextRef="#ctx0" brushRef="#br0">50 93 16560,'0'0'10991,"11"4"-9800,-5-1-1140,-1-1 1,1-1-1,0 1 1,0-1-1,0 0 0,0 0 1,0 0-1,0-1 1,0 0-1,0 0 0,0-1 1,0 0-1,0 0 1,0 0-1,0-1 1,0 0-1,-1 0 0,9-4 1,0 0 31,49-25 102,-60 30-45,0-1-1,0-1 1,1 1 0,-1 0 0,0-1 0,-1 1-1,1-1 1,0 0 0,-1 0 0,0 0 0,1 0-1,-1-1 1,0 1 0,1-5 0,-3 7-124,-1 0 1,1 1 0,-1-1 0,0 0-1,1 0 1,-1 1 0,0-1 0,0 1-1,1-1 1,-1 1 0,0-1-1,0 1 1,0-1 0,0 1 0,0 0-1,0-1 1,1 1 0,-1 0 0,0 0-1,0 0 1,0-1 0,0 1-1,0 0 1,0 1 0,0-1 0,0 0-1,0 0 1,0 0 0,-1 1-1,-36 1 166,21 3-182,1 0 0,0 1 0,0 1 0,0 0 0,1 1 0,0 1 0,0 0 0,1 1 0,0 0 0,1 1 0,1 1 0,-1 0 0,-14 19 0,26-28 0,-1-1 0,0 0 0,1 1 0,-1-1 0,1 1 0,0 0 0,0-1 0,0 1 0,0 0 0,0 0 0,1-1 0,-1 1 0,1 0 0,0 0 0,0 0 0,0 0 0,0 0 0,0 0 0,1 3 0,0-3 0,1-1 0,-1 0 0,0 0 0,1 1 0,0-1 0,-1 0 0,1 0 0,0-1 0,0 1 0,0 0 0,0 0 0,0-1 0,0 0 0,1 1 0,-1-1 0,0 0 0,3 1 0,11 3 0,0-1 0,1 0 0,-1-1 0,0-1 0,21 0 0,16 1-1850,99-7 1,-82-10-6527</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8.779"/>
    </inkml:context>
    <inkml:brush xml:id="br0">
      <inkml:brushProperty name="width" value="0.025" units="cm"/>
      <inkml:brushProperty name="height" value="0.025" units="cm"/>
    </inkml:brush>
  </inkml:definitions>
  <inkml:trace contextRef="#ctx0" brushRef="#br0">207 306 10762,'16'-11'2104,"43"-36"5588,-56 44-7157,0 1 0,-1-1 0,1 0 1,-1 0-1,0 0 0,1 0 0,-1 0 0,-1-1 1,1 1-1,0-1 0,-1 1 0,0-1 0,0 0 0,0 1 1,1-7-1,-2 9-457,-1-1 0,1 1 0,-1 0 0,0 0 0,1 0 0,-1 0 0,0 0 0,0 0 0,1 0 0,-1 0 0,0 0 0,0 0 0,0 0 0,0 0 0,0 1 0,-1-1 0,1 0-1,0 1 1,0-1 0,0 1 0,0-1 0,-1 1 0,1 0 0,0 0 0,0-1 0,-1 1 0,1 0 0,0 0 0,-1 0 0,1 0 0,0 0 0,-1 1 0,-1-1 0,-48 8-23,41-4-18,1 0-1,0 1 0,1 0 0,-1 0 0,1 1 0,0 0 0,0 1 1,1 0-1,0 0 0,0 0 0,0 1 0,1 0 0,1 0 0,-1 1 0,1 0 1,1 0-1,-1 0 0,2 0 0,-1 0 0,1 1 0,1 0 0,-1 0 1,2 0-1,-1 0 0,1 14 0,1-23-36,0 1 0,0 0 0,1-1 0,-1 1 0,0-1 0,1 1 0,-1-1 0,1 1 0,-1-1 0,1 1 0,0-1 0,0 1 0,0-1 0,0 0 0,0 1 0,0-1 0,0 0 0,0 0 0,0 0 0,0 0 0,1 0 0,-1 0 0,0 0 0,3 1 0,0-1 0,-1 0 0,1 0 0,-1-1 0,0 1 0,1-1 0,-1 0 0,1 0 0,-1 0 0,1-1 0,-1 1 0,5-2 0,3-1 0,0 0 0,0-1 0,-1 0 0,1-1 0,-1 0 0,13-9 0,-5 1 0,-1-2 0,-1 0 0,0-1 0,-1 0 0,0-1 0,18-30 0,-26 38 0,-1-1 0,-1 0 0,0 0 0,0-1 0,-1 1 0,-1-1 0,0 0 0,0 0 0,-1 0 0,0-1 0,-1 1 0,0 0 0,-1-1 0,-2-20 0,1 28 0,0 0 0,0 1 0,-1-1 0,1 1 0,-1 0 0,1-1 0,-1 1 0,0 0 0,0 0 0,-1 0 0,1 0 0,-1 0 0,1 1 0,-1-1 0,0 1 0,0 0 0,0 0 0,0 0 0,-1 0 0,1 0 0,0 1 0,-1-1 0,1 1 0,-1 0 0,1 0 0,-1 0 0,0 1 0,1-1 0,-8 1 0,0-1 0,0 1 0,0 1 0,0 0 0,1 0 0,-1 1 0,0 0 0,1 1 0,-1 1 0,-11 5 0,-14 6 0,2 3 0,0 1 0,1 1 0,-32 27 0,78-52-2356,12-5-5164,5-8-957</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9.509"/>
    </inkml:context>
    <inkml:brush xml:id="br0">
      <inkml:brushProperty name="width" value="0.025" units="cm"/>
      <inkml:brushProperty name="height" value="0.025" units="cm"/>
    </inkml:brush>
  </inkml:definitions>
  <inkml:trace contextRef="#ctx0" brushRef="#br0">0 117 15599,'0'0'3496,"10"1"-399,67 1-1180,143-13 1,86-32 2811,-33 4-2718,-236 36-2907,-20 2-673,-1-1 1,0 0-1,-1-1 1,21-6-1,-21 2-5515</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4.508"/>
    </inkml:context>
    <inkml:brush xml:id="br0">
      <inkml:brushProperty name="width" value="0.025" units="cm"/>
      <inkml:brushProperty name="height" value="0.025" units="cm"/>
    </inkml:brush>
  </inkml:definitions>
  <inkml:trace contextRef="#ctx0" brushRef="#br0">0 1 9897,'0'0'19464,"4"10"-17836,6 24-638,-5-15-838,0-1 0,1 0 1,0-1-1,2 1 0,10 16 1,-17-31-180,1 0 1,0 0 0,0 0 0,0-1 0,0 1 0,0-1-1,1 0 1,-1 1 0,1-1 0,-1 0 0,1 0-1,0-1 1,0 1 0,0-1 0,0 1 0,0-1-1,0 0 1,0 0 0,0 0 0,0 0 0,1-1-1,-1 0 1,0 1 0,1-1 0,-1 0 0,0 0-1,1-1 1,-1 1 0,0-1 0,0 0 0,0 1 0,1-2-1,-1 1 1,0 0 0,0 0 0,4-4 0,0 1-788,0 0 1,0-1 0,-1 0-1,0-1 1,0 1 0,0-1 0,9-13-1,-8 9-2029,0 0-1,-1-1 1,0 0-1,7-18 1,-5 2-5282</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4.833"/>
    </inkml:context>
    <inkml:brush xml:id="br0">
      <inkml:brushProperty name="width" value="0.025" units="cm"/>
      <inkml:brushProperty name="height" value="0.025" units="cm"/>
    </inkml:brush>
  </inkml:definitions>
  <inkml:trace contextRef="#ctx0" brushRef="#br0">180 0 8808,'0'0'12140,"-30"49"-9642,12-16-320,-3 3-192,-3 3-545,4 2-416,0-2-352,4-1-385,1-7-224,4-5 0,8-5-96,2-7-1313,1-7-1954</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5.331"/>
    </inkml:context>
    <inkml:brush xml:id="br0">
      <inkml:brushProperty name="width" value="0.025" units="cm"/>
      <inkml:brushProperty name="height" value="0.025" units="cm"/>
    </inkml:brush>
  </inkml:definitions>
  <inkml:trace contextRef="#ctx0" brushRef="#br0">288 299 13485,'0'0'14488,"-11"-5"-13100,4 1-1187,5 3-161,-1-1 1,1 1 0,-1-1 0,1 1-1,-1 0 1,0 0 0,1 0 0,-1 0-1,0 1 1,0-1 0,0 1 0,0-1-1,1 1 1,-1 0 0,0 0-1,0 0 1,0 1 0,0-1 0,0 1-1,1 0 1,-1-1 0,0 1 0,0 1-1,1-1 1,-5 2 0,-3 5 82,1 1 0,0-1 0,0 1 0,0 1 0,2 0 1,-1 0-1,1 0 0,0 1 0,1 0 0,1 0 0,-1 1 0,2 0 0,0 0 0,0 0 0,1 0 1,-2 18-1,4-28-122,1 0 0,0 0 1,-1-1-1,1 1 0,0 0 0,0 0 1,0 0-1,1 0 0,-1-1 1,0 1-1,1 0 0,-1 0 1,1-1-1,-1 1 0,1 0 1,0-1-1,0 1 0,0 0 0,0-1 1,0 1-1,0-1 0,0 0 1,0 1-1,1-1 0,-1 0 1,0 0-1,1 1 0,-1-1 1,1 0-1,0-1 0,-1 1 0,1 0 1,0 0-1,-1-1 0,1 1 1,0-1-1,0 1 0,-1-1 1,1 0-1,0 0 0,0 0 1,0 0-1,0 0 0,-1 0 1,1 0-1,0-1 0,0 1 0,0 0 1,-1-1-1,4-1 0,5-1-2,-1 0-1,1-1 0,0 0 1,-1 0-1,0-1 0,0-1 1,15-11-1,-10 4 2,-1-1 0,0 0 0,-1-1 0,0 0 0,-2-1 0,1 0 0,-2-1 0,0 0 0,-1 0 0,-1-1 0,-1 0 0,0 0 0,-1-1 0,-2 1 0,1-1 0,-2 0 0,-1 0 0,0 0 0,-3-31 0,1 44 0,0 1 0,0-1 0,0 1 0,-1-1 0,0 1 0,0 0 0,0 0 0,-1 0 0,1 0 0,-1 0 0,0 1 0,-1-1 0,1 1 0,-1 0 0,0 0 0,0 0 0,0 1 0,-1-1 0,1 1 0,-1 0 0,0 0 0,0 1 0,0-1 0,0 1 0,0 0 0,0 0 0,-1 1 0,1 0 0,0 0 0,-1 0 0,1 0 0,-11 1 0,4 0 0,0 0 0,0 1 0,1 1 0,-1 0 0,1 1 0,-1 0 0,1 0 0,0 1 0,0 1 0,1-1 0,-1 2 0,1 0 0,0 0 0,-15 13 0,18-12-575,0 0-1,1 1 1,0 0-1,0 0 1,1 0 0,0 1-1,-7 14 1,11-21 353,0 0 0,0 0-1,0 0 1,1 0 0,-1 0 0,0 0 0,1 0 0,-1 1-1,1-1 1,0 0 0,0 0 0,0 0 0,0 1-1,0-1 1,0 0 0,1 0 0,-1 0 0,1 0 0,-1 0-1,1 0 1,0 0 0,0 0 0,0 0 0,0 0 0,0 0-1,0 0 1,1 0 0,-1-1 0,0 1 0,1 0-1,0-1 1,-1 0 0,1 1 0,0-1 0,0 0 0,-1 0-1,1 0 1,0 0 0,3 1 0,22 6-10022</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5.732"/>
    </inkml:context>
    <inkml:brush xml:id="br0">
      <inkml:brushProperty name="width" value="0.025" units="cm"/>
      <inkml:brushProperty name="height" value="0.025" units="cm"/>
    </inkml:brush>
  </inkml:definitions>
  <inkml:trace contextRef="#ctx0" brushRef="#br0">143 0 18065,'0'0'12759,"0"12"-11403,-1 17-1266,-1-1 0,-2 0 1,-1 0-1,-1 0 0,-18 49 1,-71 138-46,89-191-45,6-23 0,1-1 0,-1 1 0,0-1 0,0 1 0,0 0 0,1-1 0,-1 1 0,0-1 0,1 0 0,-1 1 0,0-1 0,1 1 0,-1-1 0,1 1 0,-1-1 0,1 0 0,-1 1 0,1-1 0,-1 0 0,1 0 0,-1 1 0,1-1 0,-1 0 0,2 0 0,3 1 0,1-1 0,0 1 0,-1-1 0,1-1 0,0 1 0,6-3 0,-5 2 0,19-3-356,-1-1 1,0-2-1,27-10 0,-38 11-695,0 0 0,0-1 0,20-14 0,-4-3-8761</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7.381"/>
    </inkml:context>
    <inkml:brush xml:id="br0">
      <inkml:brushProperty name="width" value="0.025" units="cm"/>
      <inkml:brushProperty name="height" value="0.025" units="cm"/>
    </inkml:brush>
  </inkml:definitions>
  <inkml:trace contextRef="#ctx0" brushRef="#br0">149 19 14862,'0'0'6032,"8"-5"-3218,21-9-459,-29 14-2321,1 0-1,-1 0 1,0 0-1,0 0 1,0 0-1,1 0 1,-1 0-1,0 1 1,0-1-1,0 0 1,1 0-1,-1 0 1,0 0-1,0 0 1,0 0-1,0 0 1,1 0-1,-1 1 1,0-1 0,0 0-1,0 0 1,0 0-1,0 0 1,1 1-1,-1-1 1,0 0-1,0 0 1,0 0-1,0 1 1,0-1-1,0 0 1,0 0-1,0 0 1,0 1-1,0-1 1,0 0-1,0 0 1,0 0-1,0 1 1,0-1-1,0 0 1,0 0-1,0 0 1,0 1-1,0-1 1,0 0-1,0 0 1,-13 27 1324,-26 36-251,-41 93-1,69-130-888,1 1-1,1 0 1,1 0 0,2 1 0,0-1-1,-2 54 1,8-76-215,0 0 0,0 0 0,0 0 1,1 0-1,-1 0 0,1 0 0,1-1 0,-1 1 0,1 0 1,-1-1-1,1 1 0,1-1 0,-1 1 0,1-1 0,0 0 1,-1 0-1,2 0 0,3 4 0,-2-4-70,1 0-1,0 0 1,-1-1-1,1 0 1,1 0-1,-1 0 1,0-1-1,1 0 1,-1 0 0,1 0-1,-1-1 1,14 1-1,25-2-3343,0-10-4223,-1-13-5648</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7.724"/>
    </inkml:context>
    <inkml:brush xml:id="br0">
      <inkml:brushProperty name="width" value="0.025" units="cm"/>
      <inkml:brushProperty name="height" value="0.025" units="cm"/>
    </inkml:brush>
  </inkml:definitions>
  <inkml:trace contextRef="#ctx0" brushRef="#br0">114 1 19506,'0'0'10026,"2"12"-8254,0 4-1609,-1-1-1,0 1 1,-2 0-1,1-1 1,-2 1-1,0-1 1,-1 0-1,-6 22 1,-89 188-163,98-224 0,-1-1 0,1 1 0,-1 0 0,1 0 0,-1 0 0,1 0 0,-1 0 0,1 0 0,0 0 0,0 0 0,0 0 0,-1 0 0,1 0 0,0 0 0,0 0 0,0 0 0,0 0 0,1 0 0,-1 0 0,0-1 0,0 1 0,0 0 0,1 0 0,-1 0 0,1 0 0,-1 0 0,1 0 0,-1 0 0,1-1 0,-1 1 0,1 0 0,0 0 0,-1-1 0,1 1 0,0 0 0,0-1 0,1 2 0,1-2 0,1 1 0,0-1 0,0 1 0,0-1 0,0 0 0,-1-1 0,1 1 0,0-1 0,3 0 0,56-13 50,-38 8-135,0 1 1,1 1-1,35-1 1,-34 5-2465,-10 0-2574,1 0-3733</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8.096"/>
    </inkml:context>
    <inkml:brush xml:id="br0">
      <inkml:brushProperty name="width" value="0.025" units="cm"/>
      <inkml:brushProperty name="height" value="0.025" units="cm"/>
    </inkml:brush>
  </inkml:definitions>
  <inkml:trace contextRef="#ctx0" brushRef="#br0">78 1 18001,'0'0'5499,"10"6"-3204,6 4-1962,0 1-1,-1 1 1,-1 0-1,0 1 1,0 1-1,-2 0 1,1 1-1,-2 0 1,0 1-1,-1 0 1,11 24 0,-15-29-184,-2 0 0,1 1 0,-2-1 0,0 1 0,0 0 0,-1 0 0,0 0 0,-1 0 0,0 1 0,-1-1 0,-1 0 0,0 0 0,0 0 1,-1 1-1,-1-2 0,0 1 0,-1 0 0,0 0 0,-10 18 0,-7 6-245,-2 0 0,-1-2 0,-2-1 0,-1-1 0,-56 51-1,55-63-3730,8-14-4357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8:21.799"/>
    </inkml:context>
    <inkml:brush xml:id="br0">
      <inkml:brushProperty name="width" value="0.025" units="cm"/>
      <inkml:brushProperty name="height" value="0.025" units="cm"/>
    </inkml:brush>
  </inkml:definitions>
  <inkml:trace contextRef="#ctx0" brushRef="#br0">0 248 3844,'0'0'27407,"9"-10"-26094,195-223-1110,-204 232-203,0 1 0,1 0 0,-1 0 0,0-1 0,0 1 0,0 0 0,0 0 0,0-1 0,1 1 0,-1 0 0,0 0 0,0 0 0,0-1 0,1 1 0,-1 0 0,0 0 0,0 0 0,1 0 0,-1 0 0,0-1 0,0 1 0,1 0 0,-1 0 0,0 0 0,0 0 0,1 0 0,-1 0 0,0 0 0,0 0 0,1 0 0,-1 0 0,0 0 0,1 0 0,-1 0 0,0 0 0,0 0 0,1 0 0,-1 1 0,0-1 0,0 0 0,1 0 0,-1 0 0,0 0 0,0 0 0,0 1 0,1-1 0,-1 0 0,0 0 0,0 0 0,0 1 0,1-1 0,-1 0 0,0 0 0,0 1 0,0-1 0,0 0 0,0 0 0,0 1 0,4 26 0,-10 34 0,-7-10 0,9-37 0,0 0 0,0 1 0,1-1 0,1 1 0,0-1 0,2 1 0,-1 0 0,3 23 0,-1-37-9,-1 0 1,0-1-1,1 1 0,-1 0 1,0 0-1,1 0 1,-1 0-1,1 0 0,-1-1 1,1 1-1,0 0 0,-1 0 1,1-1-1,0 1 1,-1 0-1,1-1 0,0 1 1,0-1-1,0 1 0,0-1 1,-1 1-1,1-1 1,0 0-1,0 0 0,0 1 1,1-1-1,18 2-3292,-1-2-7451</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9.653"/>
    </inkml:context>
    <inkml:brush xml:id="br0">
      <inkml:brushProperty name="width" value="0.025" units="cm"/>
      <inkml:brushProperty name="height" value="0.025" units="cm"/>
    </inkml:brush>
  </inkml:definitions>
  <inkml:trace contextRef="#ctx0" brushRef="#br0">19 1 20563,'0'0'4965,"0"74"-2306,-6-29-1186,0 5-480,2 1-128,2-3-545,2-10-256,0-7-32,3-12-576,9-10-802,-2-9-960,-1-3-1409,-7-19-1762,-2-12-4613</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9.991"/>
    </inkml:context>
    <inkml:brush xml:id="br0">
      <inkml:brushProperty name="width" value="0.025" units="cm"/>
      <inkml:brushProperty name="height" value="0.025" units="cm"/>
    </inkml:brush>
  </inkml:definitions>
  <inkml:trace contextRef="#ctx0" brushRef="#br0">1 0 18674,'0'0'8360,"72"45"-14895,-31-45-1088</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0.319"/>
    </inkml:context>
    <inkml:brush xml:id="br0">
      <inkml:brushProperty name="width" value="0.025" units="cm"/>
      <inkml:brushProperty name="height" value="0.025" units="cm"/>
    </inkml:brush>
  </inkml:definitions>
  <inkml:trace contextRef="#ctx0" brushRef="#br0">154 0 16528,'0'0'6470,"-11"9"-3230,-2 2-2383,-1-1 0,1-1 0,-2-1-1,1 0 1,-25 10 0,26-14-398,-8 5-77,23-5-499,14 1-127,-3-2-20,-1 0-1,1 0 0,-1 2 0,0-1 0,0 2 0,0-1 0,-1 2 0,0-1 0,12 11 1,-18-14 331,-1 1 0,0 0 0,-1-1 0,1 1 0,-1 1 0,1-1 0,-1 1 0,0-1 0,-1 1 0,1 0 1,-1 0-1,0 0 0,0 0 0,-1 0 0,1 0 0,-1 1 0,0-1 0,-1 0 0,1 1 0,-1-1 1,0 1-1,0-1 0,-1 1 0,-2 8 0,2-10-6,-1 1-1,0 0 1,-1-1-1,1 0 1,-1 1 0,0-1-1,0 0 1,0 0-1,0-1 1,-1 1 0,0-1-1,0 1 1,0-1 0,0 0-1,0-1 1,0 1-1,-1-1 1,1 0 0,-1 0-1,0 0 1,1 0-1,-1-1 1,0 0 0,0 0-1,0-1 1,0 1 0,0-1-1,0 0 1,0 0-1,-7-1 1,11 0-109,0 1-1,0-1 1,0 1 0,0-1 0,0 1-1,0-1 1,0 0 0,1 1 0,-1-1-1,0 0 1,0 0 0,0 1 0,1-1-1,-1 0 1,0 0 0,1 0 0,-1 0-1,1 0 1,-1 0 0,1 0 0,0 0-1,-1 0 1,1 0 0,0 0 0,0-1-1,-1 0 1,1-34-4420,1 27 2434,0-16-8514</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0.694"/>
    </inkml:context>
    <inkml:brush xml:id="br0">
      <inkml:brushProperty name="width" value="0.025" units="cm"/>
      <inkml:brushProperty name="height" value="0.025" units="cm"/>
    </inkml:brush>
  </inkml:definitions>
  <inkml:trace contextRef="#ctx0" brushRef="#br0">246 310 5381,'0'0'11152,"-10"-10"-6310,6 6-4553,0 0 1,0 0 0,0 0-1,0 0 1,0 0-1,-1 1 1,0 0-1,0 0 1,0 0 0,0 1-1,0-1 1,-1 1-1,1 1 1,0-1-1,-1 1 1,0 0-1,1 0 1,-1 0 0,0 1-1,1 0 1,-1 0-1,0 0 1,1 1-1,-1 0 1,0 0-1,1 1 1,-1-1 0,-8 5-1,8-3-233,0 1 0,1-1 0,0 1 0,0 0-1,0 1 1,1-1 0,-1 1 0,1 0 0,0 0 0,1 0-1,-1 0 1,1 1 0,0 0 0,0 0 0,1-1 0,-1 1 0,1 1-1,1-1 1,-1 0 0,1 0 0,0 1 0,1-1 0,-1 1 0,1-1-1,1 7 1,-1-11-52,1-1-1,-1 1 0,1-1 1,-1 1-1,1-1 0,0 1 1,0-1-1,0 1 1,0-1-1,0 0 0,0 1 1,0-1-1,0 0 0,0 0 1,1 0-1,-1 0 0,0 0 1,1 0-1,-1 0 1,1 0-1,-1-1 0,1 1 1,-1 0-1,1-1 0,0 1 1,-1-1-1,1 0 0,0 0 1,-1 1-1,1-1 1,0 0-1,-1 0 0,1-1 1,0 1-1,2-1 0,4 0 21,0 0 0,0-1 0,0 0 0,0-1 0,-1 0 0,11-5-1,7-7 19,0-2 0,-2-1 0,0 0-1,-1-2 1,-1-1 0,0 0-1,-2-1 1,-1-2 0,0 0 0,-2 0-1,-1-2 1,-1 0 0,-1 0-1,-1-2 1,9-32 0,-16 35 235,-38 110 33,22-51-310,1 1 0,2 0 0,1 1 0,-4 62 0,11-96-45,0 0 0,0 0 0,0 0 1,0 0-1,1 0 0,-1 0 0,0 0 0,1 0 0,0 0 0,-1 0 1,1 0-1,0-1 0,0 1 0,0 0 0,0 0 0,0-1 1,0 1-1,2 1 0,-1-2-71,-1 0 1,0 0-1,0 0 1,1-1-1,-1 1 1,1-1 0,-1 1-1,1-1 1,-1 0-1,0 0 1,1 1-1,-1-1 1,1 0-1,-1 0 1,1 0-1,-1 0 1,1-1-1,-1 1 1,3-1-1,0 0-461,1-1-1,0 0 0,0 0 1,-1-1-1,1 1 0,-1-1 1,1 0-1,-1 0 0,0-1 1,0 1-1,-1-1 0,7-8 1,13-22-9604</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1.035"/>
    </inkml:context>
    <inkml:brush xml:id="br0">
      <inkml:brushProperty name="width" value="0.025" units="cm"/>
      <inkml:brushProperty name="height" value="0.025" units="cm"/>
    </inkml:brush>
  </inkml:definitions>
  <inkml:trace contextRef="#ctx0" brushRef="#br0">1 124 11531,'0'0'12919,"12"8"-10271,-5-4-2214,-4-1-286,0-1 1,0 0 0,1 1-1,-1-2 1,0 1-1,1 0 1,-1-1-1,1 1 1,0-1-1,-1 0 1,1 0-1,0-1 1,0 1 0,0-1-1,-1 0 1,1 0-1,0 0 1,0 0-1,0-1 1,-1 1-1,1-1 1,0 0-1,0 0 1,3-2 0,8-5 130,0-1 0,0 0 0,16-15 1,-26 20-253,-1 1 0,0-1-1,0 1 1,-1-1 0,1-1 0,-1 1 0,0 0 0,0-1 0,0 0 0,-1 1 0,0-1 0,0 0 0,0 0 0,2-10 0,-4 14-27,1 0 0,-1 0 0,0 1 0,0-1 0,0 0 0,0 0 0,0 0 0,0 0 0,-1 1 0,1-1 0,0 0 0,0 0 0,0 0 0,-1 0 0,1 1 0,-1-1 0,1 0 0,0 0 0,-1 1 0,1-1 0,-1 0 0,0 1 0,1-1 0,-1 1 0,1-1 0,-1 1 0,0-1 0,1 1 0,-1-1 0,-1 0 0,-1 1 0,1-1 0,-1 0 0,1 1 0,-1 0 0,0 0 0,1 0 0,-1 0 0,1 0 0,-1 0 0,-3 2 0,-2-1 0,-1 2 0,1-1 0,0 1 0,0 0 0,-12 8 0,9-4 0,1 1 0,0 0 0,0 1 0,1 0 0,0 0 0,1 1 0,0 0 0,1 1 0,0 0 0,0 0 0,1 0 0,1 1 0,0-1 0,0 2 0,1-1 0,1 0 0,0 1 0,-1 14 0,4-26 2,0 1 1,0 0-1,0-1 1,0 1-1,0-1 1,0 1-1,1-1 1,-1 1-1,0-1 1,1 1-1,0-1 1,-1 1-1,1-1 1,0 0-1,-1 1 1,1-1-1,0 0 1,0 0-1,0 0 1,0 1-1,1-1 1,-1 0-1,0 0 1,0-1-1,3 3 1,0-2 3,0 1 1,0-1-1,1 1 1,-1-1-1,0-1 1,1 1-1,-1-1 1,0 1-1,7-1 0,4-1-135,0-1 0,0 0-1,0-1 1,23-8-1,9-10-4614,-17 5-3933,2-3-8966</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1.714"/>
    </inkml:context>
    <inkml:brush xml:id="br0">
      <inkml:brushProperty name="width" value="0.025" units="cm"/>
      <inkml:brushProperty name="height" value="0.025" units="cm"/>
    </inkml:brush>
  </inkml:definitions>
  <inkml:trace contextRef="#ctx0" brushRef="#br0">241 38 12524,'0'0'18449,"-12"-7"-17728,7 4-630,0 0-45,0-1 1,0 1 0,0 0 0,0 1 0,0-1-1,-1 1 1,1 0 0,-1 1 0,1-1-1,-1 1 1,0 0 0,0 1 0,0-1 0,1 1-1,-1 0 1,0 1 0,0-1 0,0 1-1,1 0 1,-10 3 0,7 0-47,0 0 0,0 1 0,0 0 0,1 0 0,0 0 0,0 1 0,0 0 0,-6 8 0,10-11 0,1 0 0,0 0 0,-1 0 0,1 0 0,0 1 0,0-1 0,1 1 0,-1-1 0,1 1 0,-1 0 0,1 0 0,1-1 0,-1 1 0,0 0 0,1 0 0,0 0 0,0 0 0,0 0 0,0 0 0,2 7 0,-1-8 3,1 0-1,-1 0 1,1 0 0,0-1 0,0 1-1,0 0 1,0-1 0,0 0 0,1 0-1,-1 1 1,0-1 0,1 0-1,0-1 1,0 1 0,-1 0 0,1-1-1,0 0 1,0 0 0,0 0 0,0 0-1,6 1 1,8 2-103,-1-2 0,30 2 0,11-2-1943,0-6-4370,-2-9-5390</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2.665"/>
    </inkml:context>
    <inkml:brush xml:id="br0">
      <inkml:brushProperty name="width" value="0.025" units="cm"/>
      <inkml:brushProperty name="height" value="0.025" units="cm"/>
    </inkml:brush>
  </inkml:definitions>
  <inkml:trace contextRef="#ctx0" brushRef="#br0">19 42 9577,'0'0'21946,"2"11"-20910,0 12-975,-2-1 0,-1 1 0,-5 31 1,0 9-99,6-48 37,6-31 0,3-31 0,-8 35 0,0-37 0,-1 47 0,0 0 0,0 0 0,0 0 0,-1 0 0,1 0 0,0 0 0,-1 0 0,1 0 0,-1 0 0,0 0 0,0 0 0,0 0 0,0 1 0,0-1 0,0 0 0,0 1 0,-1-1 0,-1-1 0,3 2 0,0 1 0,-1 0 0,1 0 0,0 0 0,0 0 0,-1-1 0,1 1 0,0 0 0,0 0 0,-1 0 0,1 0 0,0 0 0,-1 0 0,1 0 0,0 0 0,0 0 0,-1 0 0,1 0 0,0 0 0,-1 0 0,1 0 0,0 0 0,-1 0 0,1 0 0,0 0 0,0 0 0,-1 0 0,1 1 0,0-1 0,0 0 0,-1 0 0,1 0 0,0 0 0,0 1 0,-1-1 0,1 0 0,0 0 0,0 0 0,0 1 0,0-1 0,-1 0 0,1 0 0,0 1 0,0-1 0,0 0 0,0 1 0,0-1 0,0 0 0,0 0 0,0 1 0,0-1 0,0 0 0,0 1 0,0-1 0,0 0 0,0 1 0,0-1 0,0 0 0,0 0 0,0 1 0,0-1 0,0 0 0,0 0 0,0 1 0,1-1 0,-1 1 0,9 21 0,-4-20 0,-1 1 0,1 0 0,0-1 0,1 0 0,-1-1 0,0 1 0,1-1 0,-1 0 0,0 0 0,1 0 0,-1-1 0,1 0 0,0 0 0,10-2 0,0 0 0,0-1 0,1 0 0,26-10 0,-18 3 0,0-2 0,0 0 0,-1-2 0,41-31 0,-65 45 0,0-1 0,0 1 0,0 0 0,-1-1 0,1 1 0,0-1 0,0 1 0,0 0 0,0-1 0,0 1 0,-1-1 0,1 1 0,0 0 0,0-1 0,-1 1 0,1 0 0,0-1 0,0 1 0,-1 0 0,1 0 0,0-1 0,-1 1 0,1 0 0,-1 0 0,1-1 0,0 1 0,-1 0 0,1 0 0,0 0 0,-1 0 0,1 0 0,-1 0 0,1 0 0,-1 0 0,1 0 0,-22-9 0,20 8 0,-1 0 0,0 0 0,0 0 0,0 0 0,0 0 0,0 1 0,0-1 0,0 1 0,0-1 0,0 1 0,0 0 0,0 0 0,0 1 0,0-1 0,0 1 0,0-1 0,0 1 0,0 0 0,1 0 0,-1 0 0,0 1 0,0-1 0,1 1 0,-1-1 0,1 1 0,-1 0 0,1 0 0,0 0 0,-3 3 0,-2 4 0,1 0 0,-1 0 0,1 1 0,1 0 0,0 1 0,-5 13 0,7-19 0,2 0 0,-1-1 0,0 1 0,1 0 0,0 0 0,0 0 0,1 0 0,-1-1 0,1 1 0,0 0 0,0 0 0,1 0 0,1 9 0,-1-12 0,0 1 0,1-1 0,-1 1 0,1-1 0,-1 0 0,1 1 0,0-1 0,0 0 0,0 0 0,0-1 0,0 1 0,0 0 0,0-1 0,1 1 0,-1-1 0,1 1 0,-1-1 0,1 0 0,-1 0 0,1-1 0,0 1 0,-1 0 0,1-1 0,0 0 0,3 1 0,67 3-2929,-68-4 2261,0-1 1,0 1-1,-1-1 1,1 0 0,0 0-1,-1-1 1,1 1-1,-1-1 1,1 0 0,-1 0-1,0-1 1,0 1-1,5-4 1,3-8-15567</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3.710"/>
    </inkml:context>
    <inkml:brush xml:id="br0">
      <inkml:brushProperty name="width" value="0.025" units="cm"/>
      <inkml:brushProperty name="height" value="0.025" units="cm"/>
    </inkml:brush>
  </inkml:definitions>
  <inkml:trace contextRef="#ctx0" brushRef="#br0">142 60 11339,'1'-2'685,"1"0"-1,-1 0 1,0 0 0,1 0 0,-1 0-1,0 0 1,0 0 0,0 0 0,-1 0 0,1-1-1,0 1 1,-1 0 0,0-1 0,1 1-1,-1 0 1,0-1 0,0-2 0,-1 4-450,0 0-1,1 0 1,-1 0 0,0-1-1,1 1 1,-1 0 0,0 0 0,0 0-1,0 1 1,0-1 0,0 0-1,0 0 1,0 0 0,-1 1 0,1-1-1,0 1 1,0-1 0,0 1-1,-1-1 1,1 1 0,0 0 0,-1-1-1,1 1 1,0 0 0,-1 0-1,1 0 1,0 0 0,-1 0 0,-1 1-1,-2-1-161,0 1-1,0 0 0,1 0 1,-1 1-1,0 0 1,0-1-1,1 1 0,-1 1 1,1-1-1,0 1 0,0 0 1,0 0-1,0 0 0,0 0 1,0 1-1,1-1 1,-4 6-1,3-4-14,-1 1 1,1-1-1,0 1 0,1 0 1,0 0-1,0 1 0,0-1 0,0 0 1,1 1-1,0 0 0,1 0 1,-1 6-1,1-12-58,1 0 0,0 0 0,0-1 0,1 1 0,-1 0 0,0 0 0,0-1 0,0 1 0,0 0 0,1 0 0,-1-1 0,0 1 0,1 0 0,-1-1 0,0 1 0,1 0 0,-1-1 0,1 1 0,-1-1 0,1 1 0,-1-1 0,1 1 0,-1-1 0,1 1 0,0-1 0,-1 1 0,1-1 0,1 1 0,27 2 0,-20-4 0,0-1 0,0 0 0,0 0 0,13-5 0,-1-4 0,0-1 0,22-15 0,21-13 0,-64 39 0,1 1 0,0 0 0,-1-1 0,1 1 0,0 0 0,-1 0 0,1 0 0,0 0 0,-1-1 0,1 1 0,0 0 0,0 0 0,-1 0 0,1 0 0,0 0 0,-1 1 0,1-1 0,0 0 0,0 0 0,-1 0 0,1 1 0,0-1 0,-1 0 0,1 1 0,-1-1 0,1 0 0,0 1 0,-1-1 0,1 1 0,-1-1 0,1 1 0,-1-1 0,1 1 0,-1 0 0,0-1 0,1 1 0,-1-1 0,0 1 0,1 0 0,-1-1 0,0 1 0,0 0 0,0-1 0,1 1 0,-1 0 0,0 0 0,0-1 0,0 1 0,0 0 0,0-1 0,0 1 0,-1 1 0,0 57 0,0-33 0,1-26 0,1 1 0,-1-1 0,1 0 0,-1 1 0,1-1 0,-1 0 0,1 1 0,0-1 0,-1 0 0,1 0 0,-1 1 0,1-1 0,0 0 0,-1 0 0,1 0 0,0 0 0,-1 0 0,1 0 0,0 0 0,-1 0 0,1 0 0,-1 0 0,1 0 0,0 0 0,-1-1 0,1 1 0,0 0 0,-1 0 0,2-1 0,20-7 0,42-36 0,-53 35 0,-1 0 0,1 2 0,0-1 0,1 1 0,0 1 0,17-7 0,-29 13 0,1 0 0,-1-1 0,1 1 0,-1 0 0,1 0 0,-1 0 0,1 0 0,-1 0 0,1 0 0,-1 0 0,1 0 0,-1 0 0,1 0 0,0 1 0,-1-1 0,1 0 0,-1 0 0,1 0 0,-1 1 0,1-1 0,-1 0 0,0 0 0,1 1 0,-1-1 0,1 0 0,-1 1 0,1-1 0,-1 1 0,0-1 0,1 0 0,-1 1 0,0-1 0,0 1 0,1-1 0,-1 1 0,0 0 0,3 29 0,-13 30 0,0-17 0,11-43-86,-1 1-1,0-1 1,0 0 0,1 0-1,-1 1 1,0-1 0,1 0-1,-1 0 1,0 0-1,1 1 1,-1-1 0,0 0-1,1 0 1,-1 0 0,1 0-1,-1 0 1,0 0 0,1 0-1,-1 0 1,0 0 0,1 0-1,-1 0 1,1 0 0,-1 0-1,0 0 1,1 0 0,-1 0-1,0 0 1,1-1-1,-1 1 1,0 0 0,1 0-1,-1 0 1,0-1 0,1 1-1,-1 0 1,0 0 0,1-1-1,-1 1 1,0 0 0,0 0-1,0-1 1,1 1 0,-1 0-1,0-1 1,0 0-1,16-11-7454,1-3-333</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4.081"/>
    </inkml:context>
    <inkml:brush xml:id="br0">
      <inkml:brushProperty name="width" value="0.025" units="cm"/>
      <inkml:brushProperty name="height" value="0.025" units="cm"/>
    </inkml:brush>
  </inkml:definitions>
  <inkml:trace contextRef="#ctx0" brushRef="#br0">136 27 18930,'0'0'11622,"-9"-5"-9855,4 2-1707,0 0 0,-1 0 0,1 0 0,0 1 0,-1 0 0,0 0 0,-8-1 0,12 2-61,-1 1-1,0 0 1,1 0 0,-1 0-1,0 0 1,1 1 0,-1-1-1,1 1 1,-1 0 0,0 0-1,1 0 1,-1 0 0,1 0-1,0 0 1,-1 0 0,1 1-1,0-1 1,0 1 0,0 0-1,0 0 1,0 0 0,0 0-1,-2 3 1,4-5 1,-1 0 0,1 1 0,0-1 0,-1 0 0,1 1 0,-1-1 0,1 1 0,0-1 0,-1 0 0,1 1 0,0-1 0,-1 1 0,1-1 0,0 1 0,0 0 0,-1-1 0,1 1 0,0-1 0,0 1 0,0-1 0,0 1 0,0-1 0,0 1 0,0 0 0,0-1 0,0 1 0,0-1 0,0 1 0,0-1 0,1 1 0,-1-1 0,0 1 0,0-1 0,0 1 0,1-1 0,-1 1 0,0-1 0,1 1 0,-1-1 0,0 1 0,1-1 0,-1 1 0,1-1 0,-1 0 0,0 1 0,1-1 0,-1 0 0,1 0 0,-1 1 0,1-1 0,0 0 0,-1 0 0,1 0 0,-1 1 0,1-1 0,-1 0 0,1 0 0,0 0 0,43 2 0,-32-2 0,-5 0 0,1 1 0,-1 0 0,0 1 0,0 0 0,1 0 0,-1 0 0,0 1 0,-1 0 0,12 7 0,-16-9 0,-1 0 0,1 0 0,0 0 0,-1 1 0,1-1 0,-1 1 0,1-1 0,-1 1 0,0 0 0,0-1 0,0 1 0,0 0 0,0 0 0,0 0 0,0 0 0,0 0 0,-1 0 0,1 0 0,-1 0 0,1 0 0,-1 0 0,0 0 0,0 0 0,0 1 0,0-1 0,-1 0 0,1 0 0,0 0 0,-1 0 0,1 0 0,-1 0 0,0 0 0,0 0 0,0 0 0,0 0 0,0-1 0,0 1 0,-3 3 0,-1 1 0,-1 1 0,0-1 0,0 0 0,-1-1 0,0 1 0,0-1 0,0-1 0,-1 1 0,0-1 0,1 0 0,-1-1 0,-1 0 0,1 0 0,0-1 0,-1 0 0,1-1 0,-1 0 0,-12 1 0,20-2-10,1 0 0,-1 0 1,0 0-1,1 0 0,-1 0 0,1 0 0,-1 0 0,0 0 1,1-1-1,-1 1 0,0 0 0,1 0 0,-1 0 0,1-1 1,-1 1-1,1 0 0,-1-1 0,1 1 0,-1 0 0,1-1 1,-1 1-1,1-1 0,-1 1 0,1-1 0,-1 1 1,1-1-1,0 1 0,-1-1 0,1 1 0,0-1 0,0 1 1,-1-1-1,1 0 0,0 1 0,0-1 0,0 1 0,0-1 1,0 0-1,0 1 0,0-1 0,0 0 0,0 1 0,0-1 1,0 0-1,0 1 0,0-1 0,0 1 0,1-1 1,-1 0-1,0 1 0,0-1 0,1 1 0,-1-1 0,0 1 1,1-1-1,-1 1 0,2-2 0,23-30-2329,32-5-7895,-23 16 3102</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4.501"/>
    </inkml:context>
    <inkml:brush xml:id="br0">
      <inkml:brushProperty name="width" value="0.025" units="cm"/>
      <inkml:brushProperty name="height" value="0.025" units="cm"/>
    </inkml:brush>
  </inkml:definitions>
  <inkml:trace contextRef="#ctx0" brushRef="#br0">1 1 4484,'0'0'27787,"4"10"-27323,1 0-434,-3-6-30,0-1 0,0 1 0,0 0 1,-1 0-1,0-1 0,1 1 0,-1 0 0,-1 0 0,1 1 1,-1-1-1,1 0 0,-2 6 0,1-9 0,0 0 0,0 0 0,0 0 0,0-1 0,1 1 0,-1 0 0,0 0 0,0 0 0,0-1 0,1 1 0,-1 0 0,0 0 0,1-1 0,-1 1 0,0 0 0,1-1 0,-1 1 0,1 0 0,-1-1 0,1 1 0,0-1 0,-1 1 0,1-1 0,0 1 0,-1-1 0,2 1 0,26 4 0,31-14 0,13-21 0,-61 24 0,0 0 0,0 1 0,1 1 0,-1 0 0,1 0 0,0 1 0,1 1 0,11-2 0,-23 5 0,0 0 0,0 1 0,-1-1 0,1 0 0,-1 0 0,0 0 0,1 1 0,-1-1 0,0 0 0,1 0 0,-1 1 0,0-1 0,0 0 0,0 1 0,0-1 0,0 0 0,-1 1 0,1-1 0,0 0 0,-1 0 0,1 1 0,-1 0 0,1-1 0,-1 1 0,1-1 0,-1 0 0,1 1 0,0-1 0,-1 0 0,1 1 0,0-1 0,0 0 0,0 1 0,0-1 0,0 1 0,1-1 0,-1 0 0,0 1 0,1-1 0,-1 0 0,1 1 0,-1-1 0,1 0 0,0 0 0,0 2 0,12-4 0,-1 0 0,0 0 0,0-2 0,0 1 0,0-2 0,22-8 0,-23 8 0,0-1 0,0 2 0,1 0 0,0 0 0,-1 1 0,1 0 0,24 1 0,-35 1 0,-1 0 0,1 1 0,0-1 0,-1 1 0,1-1 0,-1 1 0,1-1 0,0 1 0,-1 0 0,1-1 0,-1 1 0,1 0 0,-1-1 0,0 1 0,1 0 0,-1 0 0,0-1 0,0 1 0,1 0 0,-1 0 0,0 0 0,0-1 0,0 1 0,0 0 0,0 0 0,0 0 0,0-1 0,0 1 0,0 0 0,0 0 0,-1 0 0,1-1 0,0 1 0,0 0 0,-1 0 0,1-1 0,-1 1 0,1 0 0,-1-1 0,0 2 0,-15 31 0,16-32-104,-1 0 0,1 0 0,-1 0 0,1 0 0,-1 0 0,0 0 0,0 0 0,0 0 0,0 0 0,1 0 0,-1 0 0,0 0 0,-1 0 0,1-1 0,0 1 0,0 0 0,0-1 0,0 1 0,0-1 0,-1 1 0,-1-1 0,-6-28-5306,8 23 4775,-5-21-6983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6.515"/>
    </inkml:context>
    <inkml:brush xml:id="br0">
      <inkml:brushProperty name="width" value="0.025" units="cm"/>
      <inkml:brushProperty name="height" value="0.025" units="cm"/>
    </inkml:brush>
  </inkml:definitions>
  <inkml:trace contextRef="#ctx0" brushRef="#br0">17 0 10282,'0'0'20339,"3"16"-19261,-3 15-601,0-1 0,-7 45 0,-1 30-4027,7-112-6961,-2-6 4703</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4.859"/>
    </inkml:context>
    <inkml:brush xml:id="br0">
      <inkml:brushProperty name="width" value="0.025" units="cm"/>
      <inkml:brushProperty name="height" value="0.025" units="cm"/>
    </inkml:brush>
  </inkml:definitions>
  <inkml:trace contextRef="#ctx0" brushRef="#br0">1 1 18417,'0'0'12396</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5.262"/>
    </inkml:context>
    <inkml:brush xml:id="br0">
      <inkml:brushProperty name="width" value="0.025" units="cm"/>
      <inkml:brushProperty name="height" value="0.025" units="cm"/>
    </inkml:brush>
  </inkml:definitions>
  <inkml:trace contextRef="#ctx0" brushRef="#br0">170 69 5541,'0'0'9577,"4"-8"-5354,11-27-790,-15 34-3290,0 1 1,1-1-1,-1 0 1,0 0 0,0 1-1,0-1 1,1 0 0,-1 0-1,0 1 1,0-1-1,0 0 1,0 0 0,-1 0-1,1 1 1,0-1 0,0 0-1,0 0 1,-1 1 0,1-1-1,0 0 1,-1 1-1,1-1 1,0 0 0,-1 1-1,1-1 1,-1 0 0,1 1-1,-1-1 1,1 1 0,-1-1-1,0 1 1,1-1-1,-1 1 1,0 0 0,1-1-1,-1 1 1,0 0 0,1-1-1,-1 1 1,0 0-1,0 0 1,1 0 0,-1-1-1,0 1 1,0 0 0,0 0-1,1 0 1,-1 0 0,-1 1-1,-37 2 1868,33-1-1970,-1 1-1,1 0 1,0 0-1,0 0 1,0 1-1,0 0 1,1 0 0,-1 0-1,1 1 1,0 0-1,0 0 1,1 0-1,0 0 1,0 1-1,-5 8 1,3-4-24,0 0 0,1 1 0,1-1-1,0 1 1,0 0 0,1 0 0,0 0 0,-1 18 0,4-28-17,0 0 0,0 0 0,0 0 0,0 0 0,0 0 0,1 0 0,-1 0 0,0 0 0,1 0 0,-1 0 0,0 0 0,1-1 0,-1 1 0,1 0 0,0 0 0,-1 0 0,1 0 0,0-1 0,-1 1 0,1 0 0,0-1 0,0 1 0,0 0 0,-1-1 0,1 1 0,0-1 0,0 1 0,0-1 0,0 0 0,0 1 0,0-1 0,0 0 0,0 0 0,0 0 0,0 0 0,0 0 0,0 0 0,0 0 0,0 0 0,0 0 0,0 0 0,0 0 0,0-1 0,0 1 0,1-1 0,5 0 0,0 0 0,-1-1 0,0 0 0,1 0 0,9-6 0,9-9 0,-19 13 0,0-1 0,1 1 0,-1 0 0,1 1 0,0 0 0,11-5 0,-17 8 0,0 1 0,-1-1 0,1 0 0,0 0 0,0 0 0,-1 0 0,1 0 0,-1 1 0,1-1 0,0 0 0,-1 1 0,1-1 0,-1 0 0,1 1 0,0-1 0,-1 1 0,1-1 0,-1 1 0,0-1 0,1 1 0,-1-1 0,1 1 0,-1-1 0,0 1 0,1 0 0,-1-1 0,0 1 0,0-1 0,1 1 0,-1 0 0,0-1 0,0 1 0,0 0 0,0 0 0,0-1 0,0 1 0,0 0 0,0 0 0,0 38 0,-1-28 0,1 18 0,-1-1 0,-1 1 0,-2-1 0,-1 1 0,-1-1 0,-1-1 0,-2 1 0,-1-1 0,-26 50 0,32-71 0,0-1 0,-1 1 0,1-1 0,-1-1 0,0 1 0,-1 0 0,-8 4 0,13-8 0,0 0 0,0 0 0,0-1 0,0 1 0,0 0 0,0-1 0,0 1 0,0-1 0,0 1 0,0-1 0,0 0 0,0 0 0,-1 1 0,1-1 0,0 0 0,0 0 0,0 0 0,-1 0 0,1 0 0,0 0 0,0-1 0,0 1 0,0 0 0,0-1 0,-1 1 0,1 0 0,0-1 0,0 0 0,0 1 0,0-1 0,0 1 0,0-1 0,0 0 0,1 0 0,-1 0 0,0 0 0,0 1 0,0-1 0,1 0 0,-1 0 0,1 0 0,-1 0 0,0-1 0,1 1 0,0 0 0,-1 0 0,1 0 0,0 0 0,0 0 0,-1-2 0,-1-9 8,0 1-1,1-1 1,0 0 0,0 1-1,2-1 1,-1 0 0,1 0 0,1 1-1,0-1 1,1 1 0,0-1-1,1 1 1,0 0 0,1 0-1,0 1 1,10-16 0,-7 14-55,0 0 0,1 1 1,0 0-1,1 0 0,1 1 1,-1 1-1,2-1 0,-1 2 0,1 0 1,0 0-1,1 1 0,0 0 1,16-5-1,10-3-3166,1-2-4571,0-5-6192</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5.978"/>
    </inkml:context>
    <inkml:brush xml:id="br0">
      <inkml:brushProperty name="width" value="0.025" units="cm"/>
      <inkml:brushProperty name="height" value="0.025" units="cm"/>
    </inkml:brush>
  </inkml:definitions>
  <inkml:trace contextRef="#ctx0" brushRef="#br0">1 1 5926,'0'0'22939,"1"13"-21551,-1 8-930,0-4-37,0 1-1,1-1 1,4 23-1,-4-38-410,1 0 0,-1 0-1,0 0 1,1 0 0,-1 0 0,1-1-1,-1 1 1,1-1 0,0 1-1,0-1 1,0 1 0,-1-1-1,1 0 1,1 0 0,-1 0 0,0 0-1,0 0 1,0-1 0,0 1-1,1-1 1,-1 1 0,0-1-1,0 0 1,1 0 0,-1 0-1,0 0 1,1 0 0,-1 0 0,3-1-1,7 0 8,-1-1-1,1 0 1,-1 0-1,17-7 1,31-21-17,-50 24 0,0 0 0,0 1 0,1 0 0,-1 0 0,1 1 0,0 1 0,0 0 0,1 0 0,14-1 0,-24 4 0,0 0 0,0 0 0,0 1 0,-1-1 0,1 0 0,0 1 0,0-1 0,-1 1 0,1-1 0,0 1 0,-1-1 0,1 1 0,0-1 0,-1 1 0,1 0 0,-1-1 0,1 1 0,-1 0 0,1-1 0,-1 1 0,0 0 0,1 0 0,-1-1 0,1 3 0,8 30 0,-8-28 0,0-1 0,0 1 0,0 0 0,1-1 0,0 1 0,0-1 0,2 5 0,-2-8 0,0 1 0,0-1 0,0 1 0,0-1 0,0 0 0,0 0 0,0 0 0,0 0 0,0 0 0,1 0 0,-1-1 0,0 1 0,0-1 0,1 1 0,-1-1 0,1 0 0,-1 0 0,0 0 0,1 0 0,-1-1 0,0 1 0,1-1 0,-1 1 0,0-1 0,0 0 0,3-1 0,8-3 0,0-1 0,0-1 0,14-10 0,-11 8 0,7-7-461,-18 12 88,0 1 1,0-1 0,1 1 0,-1-1 0,1 2 0,0-1-1,0 0 1,0 1 0,0 1 0,1-1 0,7-1 0,-23 10-15553</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6.306"/>
    </inkml:context>
    <inkml:brush xml:id="br0">
      <inkml:brushProperty name="width" value="0.025" units="cm"/>
      <inkml:brushProperty name="height" value="0.025" units="cm"/>
    </inkml:brush>
  </inkml:definitions>
  <inkml:trace contextRef="#ctx0" brushRef="#br0">1 1 18257,'0'0'11980,"65"29"-28988</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6.682"/>
    </inkml:context>
    <inkml:brush xml:id="br0">
      <inkml:brushProperty name="width" value="0.025" units="cm"/>
      <inkml:brushProperty name="height" value="0.025" units="cm"/>
    </inkml:brush>
  </inkml:definitions>
  <inkml:trace contextRef="#ctx0" brushRef="#br0">145 38 16015,'0'0'15626,"-3"-3"-14671,-8-9-766,17 6-170,12-10-56,-23 49 37,-60 137 0,42-117 0,2 1 0,-15 66 0,35-117 0,0 2 0,0-1 0,0 0 0,1 0 0,-1 0 0,1 0 0,0 0 0,1 5 0,0-8 0,-1 0 0,1 0 0,-1 0 0,1 0 0,0 0 0,-1 0 0,1 0 0,0 0 0,0-1 0,-1 1 0,1 0 0,0 0 0,0-1 0,0 1 0,0-1 0,0 1 0,0-1 0,0 1 0,1-1 0,-1 1 0,0-1 0,0 0 0,0 0 0,0 0 0,0 0 0,1 1 0,-1-2 0,0 1 0,0 0 0,2 0 0,18-2 0,-1-1 0,1-1 0,-1 0 0,0-2 0,-1 0 0,29-14 0,54-15 0,-13 23 48,-50 8-507,-29 0-3187,-3-4-6775</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9.555"/>
    </inkml:context>
    <inkml:brush xml:id="br0">
      <inkml:brushProperty name="width" value="0.025" units="cm"/>
      <inkml:brushProperty name="height" value="0.025" units="cm"/>
    </inkml:brush>
  </inkml:definitions>
  <inkml:trace contextRef="#ctx0" brushRef="#br0">55 44 7687,'9'-12'5323,"-8"9"-4577,1 1 0,-1 0 0,1-1 0,-1 1 0,1 0 0,0 0 0,-1 0 0,1 0 0,0 1 0,0-1 0,1 0 0,-1 1 0,0 0 0,0-1 0,4 0 0,-2 9 2607,-4 13-2633,0-15-282,-3 35 23,-2 0-1,-1 0 1,-2 0 0,-23 65-1,15-51 44,-13 75-1,28-126-503,0-1 0,1 1 0,-1-1 0,1 1 0,0 0 0,0-1 0,0 1 0,0-1 0,1 1 0,-1-1 0,1 1 0,-1-1 0,1 1 0,0-1 0,2 5 0,-1-6 0,0 1 0,0-1 0,0 1 0,0-1 0,0 0 0,0 0 0,0 0 0,0 0 0,1 0 0,-1-1 0,0 1 0,1-1 0,-1 0 0,0 1 0,1-1 0,-1 0 0,4-1 0,34 0-110,1-2-1,-1-1 1,65-17-1,-55 10-949,79-6 0,-108 14-5106,-6-2-4805</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0.022"/>
    </inkml:context>
    <inkml:brush xml:id="br0">
      <inkml:brushProperty name="width" value="0.025" units="cm"/>
      <inkml:brushProperty name="height" value="0.025" units="cm"/>
    </inkml:brush>
  </inkml:definitions>
  <inkml:trace contextRef="#ctx0" brushRef="#br0">0 35 14157,'0'0'10026,"67"13"-7944,-20-13-577,6 0-416,4 0-576,4 0-417,-2-4-128,-2-1-1602,-4-3-2273,-6-4-1699,-4-6-3394</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0.396"/>
    </inkml:context>
    <inkml:brush xml:id="br0">
      <inkml:brushProperty name="width" value="0.025" units="cm"/>
      <inkml:brushProperty name="height" value="0.025" units="cm"/>
    </inkml:brush>
  </inkml:definitions>
  <inkml:trace contextRef="#ctx0" brushRef="#br0">100 1 16848,'0'0'3694,"0"8"-2071,0-4-1416,0 0-1,0-1 1,0 1 0,0-1-1,1 1 1,0 0 0,-1-1-1,1 1 1,1-1 0,-1 0-1,0 1 1,1-1 0,0 0-1,0 0 1,0 0 0,0 0-1,0 0 1,0 0 0,1-1-1,4 5 1,-2-3-69,0 0 0,0 1 0,0-1 0,-1 1 0,0 0 0,0 1 0,0-1 0,0 1 0,-1-1 0,0 1 0,4 12 0,-6-14 0,0 0 1,-1 1-1,0-1 1,1 1-1,-1-1 1,-1 0-1,1 1 1,-1-1-1,1 0 0,-1 1 1,-1-1-1,1 0 1,0 0-1,-1 0 1,0 0-1,0 0 1,0 0-1,-5 6 1,-11 13 612,-37 36 0,-5 6-1544,30-17-4384,28-43-1929</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1.082"/>
    </inkml:context>
    <inkml:brush xml:id="br0">
      <inkml:brushProperty name="width" value="0.025" units="cm"/>
      <inkml:brushProperty name="height" value="0.025" units="cm"/>
    </inkml:brush>
  </inkml:definitions>
  <inkml:trace contextRef="#ctx0" brushRef="#br0">13 1 5958,'0'0'23990,"0"16"-23253,-6 97 265,0 76 78,5-187-1080,1 0 0,0 0 0,0 0 0,0 0 0,0 0 0,1 0 0,-1 0 0,1 0 0,-1 0 0,1 0 0,-1 0 0,1 0 0,0-1 0,0 1 0,0 0 0,0 0 0,0-1 0,1 1 0,-1-1 0,0 1 0,1-1 0,-1 0 0,1 1 0,-1-1 0,1 0 0,0 0 0,-1 0 0,1 0 0,0 0 0,0 0 0,0-1 0,0 1 0,0-1 0,-1 1 0,1-1 0,0 0 0,0 1 0,0-1 0,0 0 0,0-1 0,0 1 0,0 0 0,4-1 0,4-1 0,-1-1 0,1 0 0,-1 0 0,0-1 0,0 0 0,0 0 0,14-11 0,19-19 0,-33 26 0,1-1 0,0 2 0,0-1 0,1 1 0,14-7 0,-24 14 0,0 0 0,-1-1 0,1 1 0,-1 0 0,1 0 0,0 0 0,-1 0 0,1-1 0,0 1 0,-1 0 0,1 0 0,-1 0 0,1 0 0,0 1 0,-1-1 0,1 0 0,0 0 0,-1 0 0,1 0 0,-1 1 0,1-1 0,0 0 0,-1 1 0,1-1 0,-1 0 0,1 1 0,-1-1 0,1 1 0,-1-1 0,0 0 0,1 1 0,-1-1 0,1 2 0,6 26 0,-9 36 0,2-61 0,-9 51 0,9-53-7,0-1 1,0 1-1,0-1 1,0 0-1,0 1 0,0-1 1,0 0-1,0 1 0,0-1 1,1 0-1,-1 1 1,0-1-1,0 0 0,0 1 1,1-1-1,-1 0 0,0 1 1,0-1-1,1 0 1,-1 0-1,0 1 0,1-1 1,-1 0-1,0 0 0,1 0 1,-1 1-1,0-1 1,1 0-1,-1 0 0,0 0 1,1 0-1,-1 0 0,1 0 1,-1 0-1,0 0 1,1 0-1,-1 0 0,0 0 1,1 0-1,-1 0 0,1 0 1,-1 0-1,0 0 1,1 0-1,-1-1 0,0 1 1,1 0-1,-1 0 0,0 0 1,1 0-1,-1-1 1,0 1-1,1 0 0,-1-1 1,18-9-1888,36-32-9135,-24 13 1062</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1.442"/>
    </inkml:context>
    <inkml:brush xml:id="br0">
      <inkml:brushProperty name="width" value="0.025" units="cm"/>
      <inkml:brushProperty name="height" value="0.025" units="cm"/>
    </inkml:brush>
  </inkml:definitions>
  <inkml:trace contextRef="#ctx0" brushRef="#br0">136 17 20628,'0'0'2626,"-10"6"86,-7 3-1710,0 1 0,2 1 1,-16 12-1,27-20-886,1-1 1,-1 1-1,1 0 0,0 0 1,0 0-1,0 1 0,0-1 1,1 0-1,-1 1 0,1 0 1,0 0-1,0 0 0,1 0 1,-1 0-1,1 0 0,0 0 1,0 0-1,0 0 0,0 1 1,1-1-1,-1 0 0,1 1 1,1 4-1,-1-8-116,1 0 0,0 0 0,-1 0 0,1 0 0,0 0 0,-1 0 0,1 0 0,0-1 0,0 1 0,0 0 0,0 0 0,0-1 0,0 1 0,0 0 0,0-1 0,0 1 0,0-1 0,0 1 0,0-1 0,0 0 0,0 0 0,0 1 0,1-1 0,1 0 0,34 1 0,-29-1 0,1-1 0,0 0 0,-1-1 0,1 0 0,0 0 0,-1 0 0,0-1 0,1-1 0,-1 1 0,-1-1 0,1-1 0,0 1 0,-1-1 0,0-1 0,9-7 0,-11 8 0,1-1 0,-1 0 0,0 0 0,0 0 0,0 0 0,-1 0 0,0-1 0,-1 0 0,1 0 0,-1 0 0,0-1 0,-1 1 0,0 0 0,0-1 0,-1 0 0,1-12 0,-2 20 0,0 0 0,0 0 0,0-1 0,-1 1 0,1 0 0,0 0 0,0 0 0,-1 0 0,1-1 0,0 1 0,0 0 0,-1 0 0,1 0 0,0 0 0,0 0 0,-1 0 0,1 0 0,0 0 0,-1 0 0,1 0 0,0 0 0,0 0 0,-1 0 0,1 0 0,0 0 0,-1 0 0,1 0 0,0 0 0,0 0 0,-1 1 0,1-1 0,0 0 0,0 0 0,-1 0 0,1 0 0,0 1 0,0-1 0,0 0 0,-1 0 0,1 0 0,0 1 0,0-1 0,0 0 0,0 0 0,-1 1 0,1-1 0,0 0 0,0 0 0,0 1 0,0-1 0,0 0 0,0 1 0,-14 14 0,3 5 0,0 0 0,-10 28 0,17-40 0,2-1 0,-1 1 0,1-1 0,1 1 0,-1 0 0,1 0 0,1 0 0,-1 0 0,1 0 0,2 11 0,-2-18 2,1 0 0,-1 0 0,1 0-1,0 0 1,0 0 0,-1 0 0,1 0 0,0 0 0,0 0-1,0 0 1,0-1 0,0 1 0,0 0 0,0-1 0,0 1-1,0 0 1,1-1 0,-1 0 0,0 1 0,0-1 0,0 0-1,1 0 1,-1 1 0,0-1 0,0 0 0,1 0 0,-1 0-1,0 0 1,0-1 0,0 1 0,3-1 0,40-10-296,-6-14-2965,9-25-9348,-18 13-311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6.872"/>
    </inkml:context>
    <inkml:brush xml:id="br0">
      <inkml:brushProperty name="width" value="0.025" units="cm"/>
      <inkml:brushProperty name="height" value="0.025" units="cm"/>
    </inkml:brush>
  </inkml:definitions>
  <inkml:trace contextRef="#ctx0" brushRef="#br0">1 4 6854,'0'0'22422,"72"-3"-21397,-45 7-385,2-1-383,0 1-193,2-1-96,-8 0-1698,-5-3-3459,-3 0-6342</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1.770"/>
    </inkml:context>
    <inkml:brush xml:id="br0">
      <inkml:brushProperty name="width" value="0.025" units="cm"/>
      <inkml:brushProperty name="height" value="0.025" units="cm"/>
    </inkml:brush>
  </inkml:definitions>
  <inkml:trace contextRef="#ctx0" brushRef="#br0">169 1 14606,'-8'4'5328,"-20"9"39,-52 18 1,28-16-3270,123 1-2098,-32-11 0,41 8 0,-73-12 0,-1 1 0,0 0 0,1 0 0,-1 1 0,0 0 0,0 0 0,-1 0 0,1 1 0,7 5 0,-12-8 0,0 1 0,1-1 0,-1 0 0,0 0 0,0 1 0,0-1 0,0 1 0,0-1 0,0 1 0,0-1 0,-1 1 0,1 0 0,0 0 0,-1-1 0,1 1 0,-1 0 0,0 0 0,0-1 0,0 1 0,0 0 0,0 0 0,0 2 0,-1-1 0,0 0 0,0 0 0,0 0 0,-1 0 0,1 0 0,-1-1 0,0 1 0,1 0 0,-1-1 0,-1 0 0,-3 4 0,-4 3 0,-1 0 0,0-1 0,-1-1 0,-19 10 0,31-17 0,-10 6 0,0-1 0,0 0 0,-1-1 0,1 0 0,-1-1 0,0 0 0,0-1 0,-15 2 0,21-8 0,10-5 0,12-7 0,-4 8-561,12-9-7766,-6 1-6519</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3.909"/>
    </inkml:context>
    <inkml:brush xml:id="br0">
      <inkml:brushProperty name="width" value="0.025" units="cm"/>
      <inkml:brushProperty name="height" value="0.025" units="cm"/>
    </inkml:brush>
  </inkml:definitions>
  <inkml:trace contextRef="#ctx0" brushRef="#br0">131 1 9865,'0'0'16736,"2"16"-15503,7 354 2574,-10-264-3081,2-104-732,-1 0 0,0-1 1,0 1-1,0 0 0,0 0 1,0 0-1,-1 0 1,1-1-1,0 1 0,-1 0 1,1 0-1,-1-1 0,0 1 1,0 0-1,0-1 1,1 1-1,-2-1 0,1 1 1,-2 1-1,-7-6-755,-2-19-405,-18-61-2116,-4-12 1664,24 70 3227,-24-41 1,64 74 723,-15-2-2598,0-1 1,0 0 0,1-1-1,0 0 1,0-1 0,0-1-1,25 0 1,-29-2-1259,-1-1 0,0 0 0,1 0 0,-1-1 1,0-1-1,20-7 0,6-6-5983</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4.252"/>
    </inkml:context>
    <inkml:brush xml:id="br0">
      <inkml:brushProperty name="width" value="0.025" units="cm"/>
      <inkml:brushProperty name="height" value="0.025" units="cm"/>
    </inkml:brush>
  </inkml:definitions>
  <inkml:trace contextRef="#ctx0" brushRef="#br0">199 1 16015,'0'0'7474,"-8"1"-4853,-1 1-2381,0 1 0,0 0-1,0 0 1,0 1 0,1 1 0,0-1 0,0 1 0,0 1-1,0-1 1,1 1 0,0 1 0,0-1 0,1 1-1,0 0 1,-9 14 0,8-11-39,0-1 1,1 1-1,0 0 1,1 0-1,0 1 1,1 0-1,0 0 0,0 0 1,1 0-1,1 0 1,0 1-1,1-1 1,-1 16-1,2-25-201,1 1 0,-1-1 0,1 0 0,-1 0 0,1 0 0,0 0 0,0 0 0,0 0 0,0 0 0,0 0 0,0-1 0,0 1 0,1 0 0,-1 0 0,1-1 0,-1 1 0,1-1 0,0 0 0,-1 1 0,1-1 0,0 0 0,0 0 0,0 0 0,0 0 0,0 0 0,0-1 0,0 1 0,0-1 0,0 1 0,1-1 0,-1 0 0,0 1 0,0-1 0,0 0 0,4-1 0,1 1 0,1-1 0,-1 0 0,0 0 0,0-1 0,0 1 0,0-1 0,0-1 0,-1 0 0,13-6 0,-9 2 0,0 0 0,-1-1 0,0 0 0,-1 0 0,1-1 0,-2 0 0,1-1 0,-1 0 0,6-11 0,-9 14 0,0-1 0,-1 0 0,0 0 0,0 0 0,-1 0 0,0 0 0,0 0 0,-1-1 0,0 1 0,0-1 0,-1 1 0,0-1 0,-3-13 0,3 20 0,-1 0 0,0-1 0,1 1 0,-1 0 0,0 0 0,0 0 0,0 0 0,-1 0 0,1 1 0,0-1 0,-1 0 0,1 1 0,-1-1 0,0 0 0,0 1 0,1 0 0,-1-1 0,0 1 0,0 0 0,0 0 0,0 0 0,0 0 0,0 1 0,-4-2 0,0 1 0,-1-1 0,0 1 0,1 1 0,-1-1 0,0 1 0,-12 1 0,10 2-1655,5 5-3395</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4.904"/>
    </inkml:context>
    <inkml:brush xml:id="br0">
      <inkml:brushProperty name="width" value="0.025" units="cm"/>
      <inkml:brushProperty name="height" value="0.025" units="cm"/>
    </inkml:brush>
  </inkml:definitions>
  <inkml:trace contextRef="#ctx0" brushRef="#br0">85 324 9833,'0'0'19592,"-11"5"-18433,7-3-1083,-1 0 0,1 0 1,0 0-1,0 0 1,0 1-1,0 0 1,0 0-1,1 0 1,-1 0-1,1 0 0,0 1 1,0-1-1,0 1 1,0 0-1,1 0 1,0 0-1,-1 0 1,2 0-1,-1 0 0,0 1 1,1-1-1,0 1 1,0-1-1,-1 8 1,1-10-68,1 0 1,0 0-1,0-1 1,-1 1-1,1 0 1,0 0-1,1 0 1,-1-1-1,0 1 1,0 0-1,1 0 1,-1-1-1,1 1 1,-1 0-1,1-1 1,0 1-1,0 0 1,0-1-1,0 1 1,0-1-1,0 0 1,0 1-1,2 1 1,0-2-7,0 0-1,-1-1 1,1 1-1,0-1 1,-1 0 0,1 1-1,0-1 1,0-1-1,-1 1 1,1 0-1,0-1 1,-1 1 0,1-1-1,-1 0 1,1 0-1,4-2 1,9-4-3,-1-1 0,-1 0 0,1-1 0,-1 0 0,-1-2 0,0 1 0,21-23 0,-11 9 0,-1-2 0,36-56 0,-48 66 0,0-1 0,-1-1 0,-1 0 0,-1 0 0,-1-1 0,0 1 0,-1-1 0,-2 0 0,1-1 0,-1-25 0,-3 46 0,0-1 0,0 0 0,0 0 0,-1 0 0,1 0 0,0 1 0,0-1 0,-1 0 0,1 0 0,0 0 0,0 0 0,-1 0 0,1 0 0,0 0 0,0 1 0,-1-1 0,1 0 0,0 0 0,-1 0 0,1 0 0,0 0 0,0 0 0,-1 0 0,1-1 0,0 1 0,-1 0 0,1 0 0,0 0 0,0 0 0,-1 0 0,1 0 0,0 0 0,0-1 0,-1 1 0,1 0 0,0 0 0,0 0 0,0-1 0,-1 1 0,1 0 0,0 0 0,0 0 0,0-1 0,0 1 0,0 0 0,-1 0 0,1-1 0,0 1 0,0 0 0,0-1 0,0 1 0,0 0 0,0 0 0,0-1 0,0 1 0,0 0 0,0-1 0,0 1 0,0 0 0,-15 21 0,1 8 0,0 1 0,2 0 0,1 1 0,2 0 0,0 1 0,3-1 0,0 1 0,-1 64 0,7-93-32,0 0 0,1 1 0,-1-1 0,1 0-1,0 0 1,0 0 0,0 0 0,1 0 0,-1 0 0,1-1 0,0 1 0,-1 0 0,1-1 0,0 1-1,0-1 1,1 0 0,2 3 0,-4-4-73,1 0 0,-1 0 0,1 0-1,-1 0 1,1 0 0,0 0 0,-1 0 0,1-1 0,0 1-1,0-1 1,0 1 0,-1-1 0,1 0 0,0 1 0,0-1-1,0 0 1,0 0 0,0 0 0,0-1 0,-1 1-1,1 0 1,0-1 0,0 1 0,0-1 0,-1 0 0,1 1-1,0-1 1,0 0 0,-1 0 0,3-2 0,7-12-8645,-1-5-8194</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5.414"/>
    </inkml:context>
    <inkml:brush xml:id="br0">
      <inkml:brushProperty name="width" value="0.025" units="cm"/>
      <inkml:brushProperty name="height" value="0.025" units="cm"/>
    </inkml:brush>
  </inkml:definitions>
  <inkml:trace contextRef="#ctx0" brushRef="#br0">46 182 6342,'0'0'23676,"8"4"-22470,-3-1-1139,0-1 0,1 1 0,-1-1 1,0 0-1,1-1 0,-1 1 0,1-1 0,-1 0 0,1-1 0,0 1 0,-1-1 0,1 0 0,0-1 0,-1 1 0,1-1 0,-1 0 1,1-1-1,-1 1 0,1-1 0,-1 0 0,0 0 0,10-6 0,-3-1-67,0 0 0,0 0 0,-1-1 0,16-19 0,-23 24 0,0 0 0,0 0 0,-1-1 0,0 1 0,0-1 0,0 1 0,-1-1 0,1 0 0,-2 0 0,1 0 0,0-1 0,-1 1 0,0-10 0,-1 15 0,0 0 0,0 0 0,0 0 0,0 0 0,0 0 0,0 0 0,0 0 0,0 0 0,-1 0 0,1 0 0,0 0 0,-1 0 0,1 0 0,-1 0 0,1 0 0,-1 0 0,1 1 0,-1-1 0,0 0 0,1 0 0,-1 1 0,0-1 0,0 0 0,0 1 0,0-1 0,1 1 0,-1-1 0,-2 0 0,0 0 0,0 1 0,0-1 0,1 1 0,-1 0 0,0 0 0,0 0 0,0 0 0,0 1 0,1-1 0,-6 2 0,-1 1 0,-1 0 0,1 1 0,0 0 0,0 0 0,-14 10 0,4 2 0,0 0 0,1 2 0,1 0 0,-30 40 0,40-48 0,0 0 0,1 1 0,0-1 0,0 1 0,1 0 0,1 1 0,0-1 0,1 1 0,0 0 0,0 0 0,1 0 0,0 15 0,2-26 1,0 0 0,0 0 0,1 1 0,-1-1 0,0 0 0,1 0 0,-1 0 0,0 0 0,1 0 0,0 1 0,-1-1 1,1 0-1,0 0 0,-1 0 0,1-1 0,0 1 0,0 0 0,0 0 0,0 0 0,0 0 0,0-1 0,0 1 0,0-1 0,2 2 0,1-1 2,0 1 1,0-1-1,0 0 0,1 0 0,-1 0 1,0-1-1,6 0 0,4 0-68,0-1 0,0 0 0,24-6 0,4-9-1739,-2-5-4517,-4-2-4500</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5.743"/>
    </inkml:context>
    <inkml:brush xml:id="br0">
      <inkml:brushProperty name="width" value="0.025" units="cm"/>
      <inkml:brushProperty name="height" value="0.025" units="cm"/>
    </inkml:brush>
  </inkml:definitions>
  <inkml:trace contextRef="#ctx0" brushRef="#br0">211 59 9001,'0'0'14264,"-2"-9"-10266,1 5-3695,0 1 0,0 0 0,-1-1 0,1 1 0,-1 0 1,0 0-1,1 0 0,-1 0 0,-1 0 0,1 0 0,-3-2 0,3 3-236,1 1-1,-1 0 1,0 0 0,0 0-1,0 1 1,0-1 0,0 0-1,0 1 1,0-1 0,0 1-1,0 0 1,0 0 0,0-1-1,-1 1 1,1 1 0,0-1-1,0 0 1,0 0 0,0 1 0,0-1-1,0 1 1,0 0 0,0 0-1,0 0 1,0 0 0,1 0-1,-3 1 1,-6 5-67,0 1 0,0 0 0,1 0 0,0 1 0,0 0 0,1 1 0,0 0 0,1 0 0,0 1 0,1 0 0,0 0 0,1 0 0,0 1 0,1 0 0,0 0 0,1 0 0,0 0 0,-2 22 0,5-33 2,0 0 0,0 0 1,0 1-1,0-1 0,0 0 0,1 0 1,-1 0-1,0 0 0,1 0 0,-1 1 1,0-1-1,1 0 0,0 0 0,-1 0 0,1 0 1,0 0-1,-1 0 0,1-1 0,0 1 1,0 0-1,0 0 0,-1 0 0,1-1 1,0 1-1,0 0 0,0-1 0,1 1 0,1 0 1,0 0 3,1 0 1,0-1-1,0 1 1,-1-1-1,1 0 1,0 0-1,0 0 1,0-1-1,5 0 0,3-2-113,0 0-1,0-1 0,0 0 0,-1-1 0,13-7 0,18-18-3653,18-22-6427,-30 22 2618</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6.207"/>
    </inkml:context>
    <inkml:brush xml:id="br0">
      <inkml:brushProperty name="width" value="0.025" units="cm"/>
      <inkml:brushProperty name="height" value="0.025" units="cm"/>
    </inkml:brush>
  </inkml:definitions>
  <inkml:trace contextRef="#ctx0" brushRef="#br0">51 50 3555,'0'0'9348,"6"-8"-4298,16-25-811,-16 24-636,-8 20-2909,1-1-1,-2 0 1,1 0 0,-2 0-1,1 0 1,-1-1 0,-6 11-1,-9 25 730,10-18-1423,1 0 0,2 1 0,1-1 0,1 1 0,-1 35 0,8-52 0,2-13 0,4-10 0,-9 12 0,7-16 0,-2-1 0,0 1 0,-1-1 0,-1 0 0,-1 0 0,0 0 0,-1-1 0,-2-29 0,-3 31 0,-2 16 0,6 1 0,0-1 0,0 1 0,0-1 0,0 1 0,0-1 0,0 1 0,0 0 0,0-1 0,0 1 0,0-1 0,0 1 0,0-1 0,0 1 0,0-1 0,0 1 0,0-1 0,1 1 0,-1-1 0,0 1 0,0-1 0,1 1 0,-1-1 0,0 1 0,1-1 0,-1 0 0,0 1 0,1-1 0,-1 0 0,1 1 0,-1-1 0,0 0 0,1 1 0,-1-1 0,1 0 0,-1 0 0,1 1 0,-1-1 0,1 0 0,-1 0 0,1 0 0,-1 0 0,1 0 0,1 0 0,10 2 0,0 0 0,0-1 0,0 0 0,0-1 0,0-1 0,1 0 0,-1 0 0,0-2 0,0 1 0,-1-1 0,1-1 0,17-8 0,1-1 0,0-2 0,-2-2 0,38-27 0,-50 28 0,-11 10 0,-13 8 0,-5 7 0,-1 1 0,1 0 0,1 1 0,0 0 0,1 1 0,-11 13 0,16-18 0,1-1 0,0 1 0,1 0 0,0 0 0,0 1 0,0-1 0,1 1 0,0-1 0,0 1 0,1 0 0,0 1 0,1-1 0,-2 16 0,4-23 5,-1 1 1,1 0-1,-1 0 0,1-1 0,0 1 1,0-1-1,-1 1 0,1 0 0,0-1 1,0 0-1,1 1 0,-1-1 0,0 0 1,0 1-1,1-1 0,-1 0 1,0 0-1,1 0 0,0 0 0,-1 0 1,1 0-1,-1-1 0,1 1 0,0-1 1,-1 1-1,1-1 0,0 1 0,0-1 1,2 0-1,59 3-511,-54-3 208,-5 0-568,1 0 0,0-1 0,0 0 1,0 0-1,-1 0 0,1 0 0,-1-1 0,1 0 0,7-3 0,16-12-7061</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6.551"/>
    </inkml:context>
    <inkml:brush xml:id="br0">
      <inkml:brushProperty name="width" value="0.025" units="cm"/>
      <inkml:brushProperty name="height" value="0.025" units="cm"/>
    </inkml:brush>
  </inkml:definitions>
  <inkml:trace contextRef="#ctx0" brushRef="#br0">182 34 8456,'0'0'21354,"-12"-4"-19977,4 1-1186,4 2-137,1-1 0,-1 1 0,1 0-1,-1 0 1,1 0 0,-1 0 0,0 1 0,1-1 0,-1 1 0,0 0 0,0 0 0,1 0 0,-1 1 0,0-1 0,1 1 0,-1 0 0,0 0-1,1 0 1,-1 1 0,1-1 0,-4 3 0,-2 3-16,0 0 0,1 0 0,0 1 0,-12 15 0,17-19-37,0-1 0,1 1 0,-1 1-1,1-1 1,0 0 0,0 0 0,0 1 0,1-1 0,0 1 0,-1 0 0,2-1 0,-1 1 0,0 6 0,1-10-1,1 0 0,-1 0 0,0 0 0,1 0 0,-1 0 0,1 0 0,-1 0 0,1 0 0,-1 0 0,1 0 0,0 0 0,0 0 0,-1 0 0,1 0 0,0-1 0,0 1 0,0 0 0,0-1 0,0 1 0,0-1 0,0 1 0,0-1 0,0 1 0,0-1 0,0 1 0,0-1 0,0 0 0,0 0 0,1 0 0,-1 0 0,0 0 0,0 0 0,0 0 0,2 0 0,45-7 0,-36 2 0,-1-1 0,1 0 0,-1 0 0,-1-1 0,1 0 0,-1-1 0,12-12 0,-14 13 0,-1 0 0,0 0 0,-1-1 0,1 0 0,-2 0 0,1-1 0,-1 1 0,0-1 0,6-18 0,-40 55 0,21-18 0,1 0 0,1 0 0,-1 0 0,2 1 0,-1-1 0,2 2 0,-1-1 0,1 0 0,1 1 0,0 0 0,-2 19 0,5-30-40,0 0 0,0 0 0,0 0 0,0 0 0,1 0 0,-1 0 0,0 0 0,0 0 0,1 0 0,-1 0 0,0 0 0,1 0 0,-1 0 0,1 0 0,-1 0 0,1-1 0,-1 1 0,1 0 0,0 0-1,0 0 1,-1-1 0,1 1 0,0 0 0,0-1 0,0 1 0,1 0 0,0 0-186,0-1-1,0 1 0,1-1 1,-1 1-1,0-1 0,0 0 1,1 0-1,-1 0 0,0 0 0,1-1 1,2 0-1,3-1-806,0 0 1,0-1-1,0 0 1,-1 0-1,1 0 0,7-6 1,22-18-6741</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6.911"/>
    </inkml:context>
    <inkml:brush xml:id="br0">
      <inkml:brushProperty name="width" value="0.025" units="cm"/>
      <inkml:brushProperty name="height" value="0.025" units="cm"/>
    </inkml:brush>
  </inkml:definitions>
  <inkml:trace contextRef="#ctx0" brushRef="#br0">164 1 8872,'0'0'13442,"-8"3"-10788,-4 2-2066,0 1 1,1 0 0,0 0 0,0 1 0,0 1 0,1 0-1,0 0 1,1 1 0,-12 13 0,21-21-580,-1-1 0,1 1 0,0-1 0,0 0 0,0 1 0,0-1 0,0 1 0,0-1 0,0 0 0,0 1 0,0-1 0,0 1 0,0-1 0,0 0 0,0 1 0,0-1 0,0 0 0,0 1 0,0-1 0,0 1 0,1-1 0,-1 0 0,0 1 0,0-1 0,0 0 0,1 1 0,-1-1 0,0 0 0,0 1 0,1-1 1,-1 0-1,0 0 0,1 1 0,-1-1 0,0 0 0,1 0 0,-1 0 0,0 0 0,1 1 0,-1-1 0,1 0 0,-1 0 0,0 0 0,1 0 0,-1 0 0,1 0 0,-1 0 0,0 0 0,1 0 0,-1 0 0,1 0 0,-1 0 0,0 0 0,1-1 0,33 1-143,-25 0-4,9 0-242,56 3-2400,-69-3 2669,0 1-1,-1 0 0,1 0 0,-1 1 1,0-1-1,1 1 0,-1 0 0,0 0 0,0 0 1,0 0-1,0 1 0,0 0 0,4 4 1,-7-6 179,0 0 0,0 0 1,-1 0-1,1 1 1,0-1-1,0 0 0,-1 1 1,1-1-1,-1 0 1,1 1-1,-1-1 0,0 1 1,0-1-1,1 0 1,-1 1-1,0-1 0,0 1 1,0-1-1,-1 1 0,1-1 1,0 1-1,0-1 1,-1 0-1,1 1 0,-1-1 1,1 1-1,-1-1 1,0 0-1,0 0 0,1 1 1,-1-1-1,0 0 1,0 0-1,0 0 0,0 0 1,0 0-1,0 0 1,-1 0-1,1 0 0,-2 1 1,-8 5 790,1 0-1,-1-1 1,-19 9 0,21-11-687,1 0-165,-6 4-137,0 0-1,-1-1 1,0-1 0,-1-1-1,1 0 1,-1-1 0,-29 4-1,39-10-5383,3-6-4784</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7.421"/>
    </inkml:context>
    <inkml:brush xml:id="br0">
      <inkml:brushProperty name="width" value="0.025" units="cm"/>
      <inkml:brushProperty name="height" value="0.025" units="cm"/>
    </inkml:brush>
  </inkml:definitions>
  <inkml:trace contextRef="#ctx0" brushRef="#br0">0 166 15727,'0'0'8381,"10"9"-5562,-4-5-2619,-1 0-1,0 0 1,1 0 0,0-1-1,0 0 1,0 0 0,1-1-1,-1 1 1,0-1 0,1-1 0,0 1-1,-1-1 1,1 0 0,0-1-1,-1 1 1,1-1 0,0-1-1,0 1 1,-1-1 0,1 0 0,12-4-1,2-2-4,0-1 1,-1 0-1,0-1 0,28-18 0,-41 23-169,-1 0 0,0 0 0,0 0 1,-1-1-1,1 1 0,-1-1 0,0-1 0,0 1 0,-1-1 1,0 0-1,0 0 0,0 0 0,-1 0 0,1-1 0,-2 0 1,1 1-1,2-12 0,-5 17-26,0-1 0,0 1 0,0-1 0,0 1 0,-1-1 0,1 1 0,0 0 0,-1-1 0,1 1 0,-1-1 0,0 1 0,1 0 0,-1-1 0,0 1 0,0 0 0,0 0 0,0 0 0,0 0 0,0 0 0,0 0 0,0 0 0,0 0 0,-1 0 0,1 0 0,0 0 0,-1 1 0,1-1 0,0 1 0,-1-1 0,1 1 0,-1-1 0,1 1 0,-1 0 0,1 0 0,-1-1 0,-1 2 0,-63-2 0,62 1 0,-12 2 0,1 1 0,0 0 0,0 1 0,0 1 0,0 0 0,1 1 0,0 1 0,0 0 0,-15 10 0,21-11 0,1 0 0,-1 0 0,1 0 0,0 1 0,0 0 0,1 0 0,-7 11 0,10-14 0,1 0 0,0 1 0,-1-1 0,2 1 0,-1 0 0,0-1 0,1 1 0,0 0 0,0 0 0,0 0 0,1 0 0,0 0 0,0 0 0,1 7 0,-1-9 0,1 0 1,0-1-1,1 1 1,-1-1-1,0 1 1,1-1-1,-1 0 1,1 1-1,0-1 0,0 0 1,0 0-1,0 0 1,0 0-1,0-1 1,1 1-1,-1 0 1,0-1-1,1 0 0,-1 1 1,1-1-1,0 0 1,-1 0-1,1-1 1,0 1-1,3 0 1,12 3-12,1-1 0,30 1 0,-33-3-16,64 4-3274,-27-4-7449,-16-1-6124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7.494"/>
    </inkml:context>
    <inkml:brush xml:id="br0">
      <inkml:brushProperty name="width" value="0.025" units="cm"/>
      <inkml:brushProperty name="height" value="0.025" units="cm"/>
    </inkml:brush>
  </inkml:definitions>
  <inkml:trace contextRef="#ctx0" brushRef="#br0">10 0 6887,'0'0'19164,"4"11"-18395,-1-4-622,-1 0-1,1 1 1,-2-1-1,1 1 1,-1 0-1,0 0 1,0-1 0,-1 1-1,0 0 1,-3 14-1,-7 35 866,3-14 1276,2-15-3534,3-3-3075,1-1-4142</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7.870"/>
    </inkml:context>
    <inkml:brush xml:id="br0">
      <inkml:brushProperty name="width" value="0.025" units="cm"/>
      <inkml:brushProperty name="height" value="0.025" units="cm"/>
    </inkml:brush>
  </inkml:definitions>
  <inkml:trace contextRef="#ctx0" brushRef="#br0">39 1 4901,'0'0'23061,"-8"76"-20274,-1-35-1089,2 4-1378,-1-4-320,3-4 0,4-6 0,1-10 0,0-11 0,8-7 0,3-3-609,5-17-1473,-4-10-2081,-5-8-1283,-2-10-2849</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8.226"/>
    </inkml:context>
    <inkml:brush xml:id="br0">
      <inkml:brushProperty name="width" value="0.025" units="cm"/>
      <inkml:brushProperty name="height" value="0.025" units="cm"/>
    </inkml:brush>
  </inkml:definitions>
  <inkml:trace contextRef="#ctx0" brushRef="#br0">1 2 6150,'0'0'24215,"0"-2"-24856,17 5-2306,7 0-1793,7-3-1890,6 0-6375</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8.571"/>
    </inkml:context>
    <inkml:brush xml:id="br0">
      <inkml:brushProperty name="width" value="0.025" units="cm"/>
      <inkml:brushProperty name="height" value="0.025" units="cm"/>
    </inkml:brush>
  </inkml:definitions>
  <inkml:trace contextRef="#ctx0" brushRef="#br0">274 133 9513,'0'0'7709,"0"-11"-4069,0 4-3196,0 0 0,-1 1 0,0-1 0,0 0 0,-1 1 0,0-1 1,0 1-1,0-1 0,-1 1 0,-5-9 0,6 11-318,0 1 1,-1 1-1,1-1 1,0 0-1,-1 1 1,0-1-1,0 1 1,1 0 0,-1-1-1,0 1 1,-1 1-1,1-1 1,0 0-1,0 1 1,-1 0-1,1 0 1,-1 0 0,1 0-1,-1 0 1,0 1-1,1-1 1,-1 1-1,0 0 1,1 0 0,-1 1-1,-3 0 1,3 0-60,0 1 1,0-1 0,0 1-1,0 0 1,1 0-1,-1 0 1,1 1 0,0-1-1,-1 1 1,1 0 0,0 0-1,1 0 1,-1 0-1,0 0 1,1 1 0,0-1-1,0 1 1,0 0 0,0-1-1,-1 7 1,-4 6 364,2-1 1,0 1-1,-5 29 0,8-21-391,2 0-1,0 0 1,2 0-1,0 0 1,1 0-1,2-1 1,1 1 0,13 37-1,-9-30-22,-1-1 0,-2 2-1,-1-1 1,2 36 0,-7-48-18,-1 53 0,0-69 0,0 1 0,0-1 0,-1 1 0,0-1 0,0 1 0,0-1 0,0 1 0,0-1 0,-1 0 0,1 0 0,-1 1 0,0-1 0,0 0 0,0-1 0,-5 6 0,7-8 0,0 1 0,-1-1 0,1 0 0,-1 1 0,1-1 0,-1 0 0,1 0 0,-1 1 0,1-1 0,-1 0 0,1 0 0,-1 0 0,1 0 0,-1 0 0,1 0 0,-1 0 0,1 0 0,-1 0 0,1 0 0,-1 0 0,0 0 0,1 0 0,-1 0 0,1 0 0,-1 0 0,1-1 0,-1 1 0,1 0 0,0 0 0,-1-1 0,1 1 0,-1 0 0,1-1 0,-1 1 0,1 0 0,0-1 0,-1 1 0,1-1 0,0 1 0,-1 0 0,1-1 0,0 1 0,0-1 0,-1 1 0,1-2 0,-9-25 0,8 22 0,-49-145-2460,6 19 457,44 131 2048,1-1 0,-1 0 0,0 1 0,1-1 0,-1 1-1,1-1 1,-1 0 0,0 1 0,1-1 0,0 1 0,-1 0 0,1-1 0,-1 1-1,1-1 1,-1 1 0,1 0 0,0-1 0,-1 1 0,1 0 0,0 0 0,-1-1-1,1 1 1,0 0 0,0 0 0,-1 0 0,1 0 0,0 0 0,-1 0 0,1 0-1,0 0 1,0 0 0,-1 1 0,2-1 0,33 2 431,-32-2-353,29 3 12,68 3 337,-90-7-1219,-1 0 0,1 0 0,0-1 0,15-5-1,9-8-6533</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0.425"/>
    </inkml:context>
    <inkml:brush xml:id="br0">
      <inkml:brushProperty name="width" value="0.025" units="cm"/>
      <inkml:brushProperty name="height" value="0.025" units="cm"/>
    </inkml:brush>
  </inkml:definitions>
  <inkml:trace contextRef="#ctx0" brushRef="#br0">1 27 6887,'0'-1'570,"0"0"0,0 0 1,0 0-1,1 0 1,-1 0-1,0 0 0,1 0 1,-1 0-1,1 0 1,-1 0-1,1 0 0,-1 0 1,1 0-1,-1 1 1,1-1-1,0 0 0,0 0 1,-1 1-1,1-1 1,0 0-1,0 1 0,0-1 1,0 0-1,0 1 1,0 0-1,0-1 0,2 0 1,-2 2-210,0 0-1,0 1 1,0-1 0,0 0 0,-1 0-1,1 1 1,0-1 0,0 0 0,-1 1-1,1-1 1,-1 1 0,1-1 0,-1 1-1,0-1 1,1 3 0,7 69 2255,-9-13-1911,0-43-588,1 1-1,0 0 1,1 0-1,1 0 1,0-1-1,8 27 1,-9-43-117,-1 1 0,1-1 0,-1 1 0,1-1 0,0 1 0,-1-1 0,1 0 0,0 1 0,0-1 0,0 0 0,0 0 0,0 0 0,0 1 0,0-1 0,1 0 0,-1 0 0,0-1 0,1 1 0,-1 0 0,1 0 0,-1-1 0,0 1 0,1 0 0,0-1 0,-1 0 0,1 1 0,1-1 0,1 0 0,-1-1 0,0 0 0,1 1 0,-1-1 0,0 0 0,0-1 0,0 1 0,0-1 0,0 1 0,0-1 0,0 0 0,3-3 0,7-7 0,0 0 0,0-1 0,17-24 0,-8 5 0,25-50 0,14-20 0,-58 147 0,-23 163 0,20-207 0,0 0 0,-1 0 0,1 0 0,0 0 0,0-1 0,0 1 0,0 0 0,0 0 0,0 0 0,0 0 0,0 0 0,1 0 0,-1-1 0,0 1 0,1 0 0,-1 0 0,0 0 0,1-1 0,-1 1 0,1 0 0,-1 0 0,1-1 0,-1 1 0,1-1 0,-1 1 0,1 0 0,0-1 0,-1 1 0,1-1 0,0 1 0,0-1 0,-1 0 0,3 1 0,-1-1 0,0 0 0,0-1 0,0 1 0,0-1 0,0 1 0,0-1 0,-1 0 0,1 0 0,0 0 0,0 0 0,0 0 0,-1 0 0,3-2 0,8-7 0,-1-1 0,18-21 0,4-14-16,-1-1 0,44-92 0,-72 131-632,-4 5-2316</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1.793"/>
    </inkml:context>
    <inkml:brush xml:id="br0">
      <inkml:brushProperty name="width" value="0.025" units="cm"/>
      <inkml:brushProperty name="height" value="0.025" units="cm"/>
    </inkml:brush>
  </inkml:definitions>
  <inkml:trace contextRef="#ctx0" brushRef="#br0">27 1 7944,'0'0'13933,"1"14"-11579,-20 215 3544,13-183-5897,4-18 157,3-31-697,4-45-3730,-5-42-6941,0 32 15</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2.121"/>
    </inkml:context>
    <inkml:brush xml:id="br0">
      <inkml:brushProperty name="width" value="0.025" units="cm"/>
      <inkml:brushProperty name="height" value="0.025" units="cm"/>
    </inkml:brush>
  </inkml:definitions>
  <inkml:trace contextRef="#ctx0" brushRef="#br0">20 0 4708,'0'0'24119,"-20"58"-23991,22-43-416,12-4-1826,6-4-1569,3-7-962,3 0-3330</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2.496"/>
    </inkml:context>
    <inkml:brush xml:id="br0">
      <inkml:brushProperty name="width" value="0.025" units="cm"/>
      <inkml:brushProperty name="height" value="0.025" units="cm"/>
    </inkml:brush>
  </inkml:definitions>
  <inkml:trace contextRef="#ctx0" brushRef="#br0">205 1 9289,'0'0'11152,"-8"10"-8766,-12 10-1084,-1-1 1,-1-1 0,0-1-1,-34 20 1,47-32-995,6-4-221,0 1 0,-1 0 1,1-1-1,0 1 0,0 0 0,0 1 0,0-1 0,1 0 1,-1 1-1,1 0 0,-1-1 0,1 1 0,0 0 0,0 0 1,-3 7-1,9-8-79,0-1 0,0 0 0,0 1 0,0-2 0,0 1 0,0 0 1,0-1-1,1 0 0,4 0 0,-3 0-4,14 2-125,1 1 1,0 1-1,-1 1 1,0 0-1,32 14 0,-46-16 60,0-1 0,-1 2-1,1-1 1,-1 1-1,0 0 1,0 0 0,0 0-1,-1 0 1,1 1 0,3 6-1,-6-8 81,0 0-1,0 1 0,0-1 0,-1 1 1,0-1-1,0 1 0,0 0 0,0-1 1,0 1-1,-1 0 0,1 0 1,-1 0-1,0 0 0,0-1 0,-1 1 1,1 0-1,-1 0 0,-1 4 0,0-4 53,1-1 0,-1 1-1,0-1 1,-1 0-1,1 0 1,0 0-1,-1 0 1,0 0-1,0 0 1,0-1-1,0 1 1,0-1 0,0 0-1,-1 0 1,1 0-1,-1 0 1,1-1-1,-1 0 1,1 1-1,-9 0 1,-4 2 231,0 0 0,0-2 1,-27 2-1,31-3-527,-24-1-2100,35 0 2199,0 0 0,1 0 0,-1 0 0,0 0 0,1 0 0,-1 0 0,0 0 0,1-1 0,-1 1 0,0 0 0,1-1 0,-1 1 0,1 0 0,-1-1 0,0 1 0,1 0 0,-1-1 0,1 1 0,-1-1 0,1 1 0,-1-1 0,1 1 0,0-1 0,-1 0 0,1 1 1,0-1-1,-1 1 0,1-1 0,0 0 0,0 1 0,-1-1 0,1 0 0,0 1 0,0-1 0,0 0 0,0 0 0,0 1 0,0-2 0,3-12-8907</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2.979"/>
    </inkml:context>
    <inkml:brush xml:id="br0">
      <inkml:brushProperty name="width" value="0.025" units="cm"/>
      <inkml:brushProperty name="height" value="0.025" units="cm"/>
    </inkml:brush>
  </inkml:definitions>
  <inkml:trace contextRef="#ctx0" brushRef="#br0">11 0 16239,'0'0'3107,"0"9"-325,-5 78 1893,1-53-2862,2 68 0,2-101-1807,0 1 0,0-1 0,0 0 0,0 1 1,1-1-1,-1 0 0,0 0 0,1 1 0,-1-1 1,1 0-1,-1 0 0,1 0 0,-1 1 0,1-1 0,0 0 1,-1 0-1,1 0 0,0 0 0,0 0 0,0 0 0,0-1 1,0 1-1,0 0 0,0 0 0,0-1 0,0 1 0,1-1 1,-1 1-1,0-1 0,0 1 0,0-1 0,1 1 1,-1-1-1,0 0 0,0 0 0,1 0 0,-1 0 0,0 0 1,1 0-1,-1 0 0,0 0 0,0-1 0,1 1 0,-1 0 1,0-1-1,2 0 0,4-2 6,0 1 1,-1-1-1,0-1 1,1 1-1,-1-1 1,-1 0-1,9-7 0,29-37 59,-35 37-60,1 1-1,-1 0 1,2 1-1,-1 0 1,1 0-1,1 1 1,16-10-1,-27 18-2,1 0 0,0-1 0,0 1-1,-1 0 1,1 0 0,0 0 0,-1 0 0,1 0-1,0 0 1,0 0 0,-1 0 0,1 0 0,0 0-1,-1 1 1,1-1 0,0 0 0,-1 0 0,1 1-1,0-1 1,-1 0 0,1 1 0,-1-1 0,1 0-1,0 1 1,-1-1 0,1 1 0,-1-1 0,1 1-1,-1 0 1,0-1 0,1 1 0,-1-1 0,1 1-1,-1 0 1,0-1 0,0 1 0,1 0 0,-1-1-1,0 1 1,0 0 0,0-1 0,0 1 0,0 1-1,5 43 460,-4-29-364,0-13-94,-1 0 1,0 0-1,1 0 0,0 0 1,0 0-1,0 0 0,0 0 0,0 0 1,0-1-1,1 1 0,-1 0 1,1-1-1,0 1 0,0-1 0,0 0 1,0 1-1,0-1 0,1 0 1,-1 0-1,3 1 0,-2-2 0,0 0 0,0 0-1,-1-1 1,1 1 0,0-1-1,0 0 1,0 0 0,0 0-1,0 0 1,-1 0 0,1-1 0,0 1-1,0-1 1,0 0 0,-1 0-1,1 0 1,0 0 0,-1 0-1,1 0 1,-1-1 0,1 0 0,2-1-1,53-46 76,-46 38-77,-1 0 0,2 1 0,24-16 0,-37 26-7,1-1 0,-1 1-1,1 0 1,-1-1 0,1 1-1,0 0 1,-1-1-1,1 1 1,0 0 0,-1 0-1,1 0 1,-1-1 0,1 1-1,0 0 1,-1 0 0,1 0-1,0 0 1,0 0-1,-1 0 1,1 1 0,-1-1-1,1 0 1,0 0 0,-1 0-1,1 1 1,0-1 0,-1 0-1,1 0 1,-1 1-1,1-1 1,-1 1 0,1-1-1,-1 0 1,1 1 0,-1-1-1,1 2 1,1 0-3,-1 1 1,0-1-1,-1 1 0,1-1 1,0 1-1,-1-1 0,0 1 1,1-1-1,-1 1 0,0 3 1,-1 6-9,0 1 0,0 0 1,-5 17-1,5-26-213,-7 23-4402,4-23 1224,3-16 150,1-14-4548</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3.305"/>
    </inkml:context>
    <inkml:brush xml:id="br0">
      <inkml:brushProperty name="width" value="0.025" units="cm"/>
      <inkml:brushProperty name="height" value="0.025" units="cm"/>
    </inkml:brush>
  </inkml:definitions>
  <inkml:trace contextRef="#ctx0" brushRef="#br0">0 1 9705,'0'0'9097,"43"54"-10731,-23-40-2434,4-4-3331</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3.678"/>
    </inkml:context>
    <inkml:brush xml:id="br0">
      <inkml:brushProperty name="width" value="0.025" units="cm"/>
      <inkml:brushProperty name="height" value="0.025" units="cm"/>
    </inkml:brush>
  </inkml:definitions>
  <inkml:trace contextRef="#ctx0" brushRef="#br0">267 0 14446,'0'0'12620,"-13"4"-11654,-3 1-619,-1 1 0,2 1 0,-1 1 0,1 0 0,0 1 0,0 0 0,-25 23 0,24-17 71,0 1 1,-18 26 0,29-35-349,0 0 0,1 0 1,0 1-1,0-1 0,1 1 1,0 0-1,0 0 0,1 0 1,-2 13-1,3-20-69,1 1-1,0 0 1,0-1 0,0 1 0,0 0-1,0-1 1,0 1 0,1 0 0,-1-1-1,1 1 1,-1 0 0,1-1-1,-1 1 1,1-1 0,0 1 0,0-1-1,0 1 1,0-1 0,0 0-1,0 1 1,0-1 0,0 0 0,2 2-1,1-1 2,-1 0 0,0-1-1,0 1 1,1-1-1,-1 0 1,1 0-1,0 0 1,-1 0 0,1-1-1,5 1 1,5-1-31,0 0 0,0-1 0,-1-1 0,1 0 0,13-4 0,-6 0-1135,-1-1 1,25-13-1,-29 12-1253,-1 0 0,-1-2 0,19-13 0,-7-2-2062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7.835"/>
    </inkml:context>
    <inkml:brush xml:id="br0">
      <inkml:brushProperty name="width" value="0.025" units="cm"/>
      <inkml:brushProperty name="height" value="0.025" units="cm"/>
    </inkml:brush>
  </inkml:definitions>
  <inkml:trace contextRef="#ctx0" brushRef="#br0">1 27 16688,'0'0'12107,"61"10"-11018,-28-10-384,-1 0-225,1-2-319,-2-4-65,-2 0-64,-6 1-160,-2 1-737,-7 1-769,-2 1-1601,-7-2-1666,-4-1-2113</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4.021"/>
    </inkml:context>
    <inkml:brush xml:id="br0">
      <inkml:brushProperty name="width" value="0.025" units="cm"/>
      <inkml:brushProperty name="height" value="0.025" units="cm"/>
    </inkml:brush>
  </inkml:definitions>
  <inkml:trace contextRef="#ctx0" brushRef="#br0">134 28 12011,'0'0'9102,"-9"8"-4959,-4 5-3330,1-1 0,1 2 1,0 0-1,1 0 0,1 1 0,0 0 0,1 1 1,-11 31-1,13-30-789,1 0 0,2 0 0,-1 0 0,2 0 0,0 0 0,1 1 0,2 21 0,-1-38-24,0-1 0,0 0 0,0 1 0,0-1 0,0 0 0,0 1 0,0-1 0,0 0 0,0 1 0,0-1 0,1 0 0,-1 1 0,0-1 0,0 0 0,0 1 0,0-1 0,0 0 0,1 0 0,-1 1 0,0-1 0,0 0 0,1 0 0,-1 0 0,0 1 0,0-1 0,1 0 0,-1 0 0,0 0 0,0 1 0,1-1 0,-1 0 0,0 0 0,1 0 0,-1 0 0,0 0 0,1 0 0,-1 0 0,0 0 0,1 0 0,-1 0 0,0 0 0,1 0 0,-1 0 0,0 0 0,0 0 0,1 0 0,-1 0 0,0 0 0,1-1 0,-1 1 0,0 0 0,1 0 0,-1 0 0,0 0 0,0-1 0,1 1 0,-1 0 0,0 0 0,0-1 0,0 1 0,1 0 0,-1 0 0,0-1 0,0 1 0,0 0 0,0 0 0,1-1 0,13-18 0,-8-2 0,0 0 0,-2 0 0,0 0 0,-1-1 0,-1 1 0,-1-1 0,-3-21 0,2 25 0,0 18 0,1 0 0,-1 0 0,0 0 0,0-1 0,0 1 0,0 0 0,0 0 0,0 0 0,0 0 0,0-1 0,0 1 0,0 0 0,0 0 0,0 0 0,0-1 0,0 1 0,0 0 0,0 0 0,0 0 0,0-1 0,0 1 0,0 0 0,0 0 0,-1 0 0,1 0 0,0-1 0,0 1 0,0 0 0,0 0 0,0 0 0,0 0 0,-1 0 0,1-1 0,0 1 0,0 0 0,0 0 0,0 0 0,-1 0 0,1 0 0,0 0 0,0 0 0,0 0 0,0 0 0,-1 0 0,1 0 0,0 0 0,0 0 0,0 0 0,-1 0 0,1 0 0,0 0 0,0 0 0,0 0 0,-1 0 0,1 0 0,0 0 0,0 0 0,0 0 0,0 0 0,-1 0 0,1 0 0,0 0 0,0 0 0,0 1 0,0-1 0,0 0 0,-1 0 0,1 0 0,-8 13 0,7-12 0,0 1 0,1-1 0,0 1 0,-1 0 0,1-1 0,0 1 0,0 0 0,0-1 0,0 1 0,0 0 0,0-1 0,0 1 0,0 0 0,1-1 0,-1 1 0,1-1 0,-1 1 0,1 0 0,0-1 0,-1 1 0,1-1 0,0 0 0,0 1 0,0-1 0,0 0 0,0 1 0,1-1 0,-1 0 0,0 0 0,0 0 0,1 0 0,-1 0 0,3 1 0,3 0 0,1 0 0,-1-1 0,0 0 0,0 0 0,1-1 0,11 0 0,-6-1 0,8 0 0,0-2 0,-1-1 0,0 0 0,0-2 0,0 0 0,0-1 0,-1-1 0,-1-1 0,1-1 0,-1 0 0,-1-1 0,0-1 0,0-1 0,24-25 0,-38 35 0,-1 0 0,1 0 0,-1 0 0,0 0 0,0 0 0,0 0 0,-1-1 0,2-4 0,-2 7 0,-1 0 0,0 1 0,0-1 0,0 0 0,0 1 0,0-1 0,0 0 0,0 1 0,0-1 0,-1 1 0,1-1 0,0 0 0,0 1 0,-1-1 0,1 0 0,0 1 0,0-1 0,-1 1 0,1-1 0,-1 1 0,1-1 0,-1 1 0,1-1 0,0 1 0,-1-1 0,0 1 0,1 0 0,-1-1 0,1 1 0,-1 0 0,1-1 0,-1 1 0,0 0 0,1 0 0,-1 0 0,0-1 0,1 1 0,-1 0 0,0 0 0,1 0 0,-1 0 0,1 0 0,-1 0 0,0 0 0,1 1 0,-1-1 0,0 0 0,1 0 0,-1 0 0,0 1 0,0-1 0,-9 2 0,0 1 0,0 0 0,1 0 0,-1 1 0,1 0 0,0 0 0,0 1 0,0 1 0,-13 9 0,4-1 0,1 1 0,0 0 0,-19 24 0,33-36 3,1 0-1,-1 0 1,0 1-1,1-1 1,0 1 0,0 0-1,0-1 1,0 1-1,0 0 1,1 0 0,0 0-1,0 1 1,0-1 0,0 0-1,1 0 1,-1 0-1,1 1 1,0-1 0,0 0-1,1 1 1,1 4-1,-1-5-13,1-1 0,0 0 0,0 0 0,0 0 0,0 0 0,0-1 0,1 1 0,-1-1 0,1 1 0,0-1 0,-1 0 0,1 0 0,0 0 0,0 0 0,1 0 0,-1-1 0,0 0 0,1 1 0,-1-1 0,0 0 0,1-1 0,-1 1 0,1-1 0,0 1-1,3-1 1,57 0-4311,-53-1 2027,-1 0 0,0-1 1,0-1-1,12-4 0,25-13-13101</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4.412"/>
    </inkml:context>
    <inkml:brush xml:id="br0">
      <inkml:brushProperty name="width" value="0.025" units="cm"/>
      <inkml:brushProperty name="height" value="0.025" units="cm"/>
    </inkml:brush>
  </inkml:definitions>
  <inkml:trace contextRef="#ctx0" brushRef="#br0">163 26 18866,'0'0'7815,"-12"4"-5306,-4 1-1952,0 1 1,1 1-1,-28 17 0,39-22-496,0 1 1,0 0-1,0 0 0,0 0 0,0 0 1,1 0-1,-1 1 0,1-1 0,0 1 1,0 0-1,0 0 0,1 1 1,-1-1-1,1 0 0,0 1 0,0-1 1,1 1-1,0 0 0,-1-1 0,1 1 1,0 6-1,2-10-61,-1 0 0,1 0 0,0 0 0,0 0 0,0 0 0,-1 0 0,1 0 0,0 0 0,0 0 0,0-1 0,0 1 0,1 0 0,-1-1 0,0 1 0,0-1 0,0 1 0,0-1 0,1 1 0,-1-1 0,0 0 0,0 0 0,1 0 0,-1 0 0,0 0 0,1 0 0,-1 0 0,0 0 0,0 0 0,1 0 0,-1-1 0,0 1 0,2-1 0,47-10 0,-31 1 0,0-1 0,0-1 0,-1 0 0,0-1 0,-1-1 0,-1-1 0,0-1 0,-1 0 0,21-29 0,-56 71 0,-37 56 0,52-74 0,0 1 0,1-1 0,1 1 0,-1-1 0,1 1 0,1 0 0,0 1 0,-2 15 0,4-25-5,-1 1 0,1 0 0,0 0 1,0 0-1,1 0 0,-1 0 0,0 0 0,0 0 0,0 0 1,1-1-1,-1 1 0,0 0 0,1 0 0,-1 0 0,1-1 1,-1 1-1,1 0 0,-1 0 0,1-1 0,-1 1 0,1 0 1,0-1-1,-1 1 0,1-1 0,0 1 0,0-1 0,1 2 1,0-2-41,1 1 0,-1 0 0,1-1 1,-1 1-1,1-1 0,0 0 1,-1 0-1,1 0 0,-1 0 0,4-1 1,2-1-384,1 1 1,-1-2-1,0 1 1,0-1-1,13-7 1,-3 0-3191,-1-1 0,23-19 1,-3-5-4151</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4.755"/>
    </inkml:context>
    <inkml:brush xml:id="br0">
      <inkml:brushProperty name="width" value="0.025" units="cm"/>
      <inkml:brushProperty name="height" value="0.025" units="cm"/>
    </inkml:brush>
  </inkml:definitions>
  <inkml:trace contextRef="#ctx0" brushRef="#br0">146 1 10314,'0'0'10084,"-9"4"-7463,3-2-2389,-66 30 2603,67-30-2578,1 0-1,0 0 1,-1 1 0,1 0 0,0 0 0,0 0-1,1 0 1,-1 1 0,1-1 0,0 1-1,-1 0 1,2 0 0,-1 0 0,-3 7 0,8-10-247,1 0-1,-1 0 1,1 0 0,0-1 0,-1 1 0,1-1 0,0 1 0,-1-1 0,1 0-1,0 0 1,5-1 0,-7 1-16,55-2-1206,-38 0 934,0 1-1,0 1 1,0 1 0,0 0 0,0 1-1,-1 1 1,19 5 0,-34-7 319,0-1 0,1 1 0,-1 0 0,0 0 0,0 1 0,0-1 0,0 0 0,0 1 0,0-1 0,0 1 0,0-1 0,0 1 0,-1 0 0,1 0 0,-1 0 0,1 0 0,-1 0 0,0 0 0,0 0 0,0 1 0,0-1 0,0 0 0,0 1 0,-1-1 0,1 0 0,0 4 0,-2-3 99,1 0 0,-1 0 0,1 1 0,-1-1 0,0 0 0,0-1 0,0 1 0,-1 0 0,1 0 0,-1 0 0,1-1 0,-1 1 0,0-1 0,0 1 0,0-1-1,0 0 1,0 0 0,-1 0 0,1 0 0,-4 2 0,-7 5 36,0-1 0,-1 0 0,0-1-1,0-1 1,0 0 0,-1-1-1,0-1 1,0 0 0,-1-1 0,1 0-1,-16 0 1,30-3-182,1 0 0,0 0 0,-1 0 0,1 0 0,0 0 0,0 0 0,-1 0 0,1 0 1,0 0-1,-1 0 0,1 0 0,0 0 0,-1 0 0,1 0 0,0 0 0,0 0 0,-1 0 0,1 0 0,0-1 0,0 1 0,-1 0 0,1 0 0,0 0 0,0 0 1,-1-1-1,1 1 0,0 0 0,0 0 0,0-1 0,-1 1 0,1 0 0,0 0 0,0-1 0,0 1 0,0 0 0,0 0 0,0-1 0,-1 1 0,1 0 0,0-1 0,0 1 1,0 0-1,0-1 0,0 1 0,9-16-788,18-11-2325,49-30-10008,-30 23-2301</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5.111"/>
    </inkml:context>
    <inkml:brush xml:id="br0">
      <inkml:brushProperty name="width" value="0.025" units="cm"/>
      <inkml:brushProperty name="height" value="0.025" units="cm"/>
    </inkml:brush>
  </inkml:definitions>
  <inkml:trace contextRef="#ctx0" brushRef="#br0">42 143 14958,'0'0'9588,"-4"12"-7127,-2 3-1876,0-2 130,0 1 0,2-1-1,-1 1 1,2 0 0,0 0 0,-2 15 0,5-28-708,0 0-1,1 0 0,-1 0 1,0 0-1,0 0 0,1 0 1,-1 0-1,1 0 1,-1 0-1,1 0 0,-1 0 1,1-1-1,0 1 0,-1 0 1,1 0-1,0-1 0,-1 1 1,1 0-1,0-1 1,0 1-1,0-1 0,0 1 1,0-1-1,0 1 0,0-1 1,0 0-1,-1 1 1,1-1-1,0 0 0,1 0 1,-1 0-1,2 0 0,42 1-35,-31-2 19,10-1-63,0-1 1,0-2-1,43-13 0,-47 12 47,1 0 0,-1 1-1,1 1 1,1 1 0,34 0 0,-55 3 38,-1 1 1,1 0 0,0 0 0,-1 0-1,1-1 1,-1 1 0,1 0 0,-1 0-1,0 0 1,1 0 0,-1 0 0,0 0-1,0 0 1,1 0 0,-1 0 0,0 0-1,0 0 1,0 0 0,0 0 0,0 0-1,-1 0 1,1 1 0,-2 31 135,2-29-141,0-3-7,0-1 0,0 1 0,0 0 0,0-1 0,0 1 0,0 0 0,0 0 0,0-1 0,0 1 0,1 0 0,-1-1 0,0 1 0,1 0 0,-1-1 0,0 1 0,1 0 0,-1-1 0,1 1 0,-1-1 0,1 1 0,-1-1 0,1 1 0,-1-1 0,1 1 0,0-1 0,-1 0 0,1 1 0,0-1 0,-1 0 0,1 1 0,0-1 0,31 2 0,-22-3 0,0-1 0,0 0 0,-1-1 0,13-4 0,-12 2-609,-1 0-1,0 0 1,0-1-1,9-7 1,-14 9-65,0 1 1,-1-1-1,1 0 0,-1 0 0,0 0 1,0-1-1,0 1 0,-1-1 1,0 0-1,3-6 0,4-26-9816</inkml:trace>
  <inkml:trace contextRef="#ctx0" brushRef="#br0" timeOffset="1">507 0 17585,'0'0'12395,"72"31"-14092,-36-25-3909,5-4-4323</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5.453"/>
    </inkml:context>
    <inkml:brush xml:id="br0">
      <inkml:brushProperty name="width" value="0.025" units="cm"/>
      <inkml:brushProperty name="height" value="0.025" units="cm"/>
    </inkml:brush>
  </inkml:definitions>
  <inkml:trace contextRef="#ctx0" brushRef="#br0">251 0 19827,'0'0'2637,"-12"10"-91,-1 1-1779,-15 11 2528,-41 44 0,67-65-3266,0 1 1,1 0-1,-1 0 0,1 0 1,-1 1-1,1-1 1,0 0-1,-1 1 1,1-1-1,0 0 0,1 1 1,-1-1-1,0 1 1,1 0-1,-1-1 1,1 5-1,0-5-32,1-1-1,0 1 0,-1-1 1,1 0-1,0 1 1,0-1-1,-1 0 0,1 1 1,0-1-1,1 0 1,-1 0-1,0 0 1,0 0-1,0 0 0,0 0 1,1 0-1,-1-1 1,1 1-1,-1 0 1,0-1-1,1 1 0,-1-1 1,1 1-1,-1-1 1,1 0-1,-1 1 1,4-1-1,13 3-29,4 0-298,0 2 0,0 0 0,0 1 0,-1 1 1,26 12-1,-41-16 267,-1 1 0,1-1 0,-1 1 0,0 0 1,0 1-1,0-1 0,-1 1 0,0 0 0,0 0 1,0 0-1,0 0 0,-1 1 0,0 0 0,0-1 0,0 1 1,-1 0-1,0 1 0,0-1 0,0 0 0,-1 1 0,0-1 1,0 0-1,-1 8 0,0-6 115,0-1-1,0 1 1,-1-1 0,-1 1-1,1-1 1,-1 1-1,0-1 1,-1 0 0,1 0-1,-2 0 1,1 0 0,-8 11-1,3-7 123,0-1 0,-1 1-1,-1-1 1,1-1 0,-2 0-1,-19 14 1,13-12-5,-1 0 1,-1-1-1,0-1 0,0-1 1,-1-1-1,0 0 0,0-2 0,0 0 1,-27 2-1,45-6-168,-1-1 0,1 1 0,-1-1 0,0 0 0,1 0 0,-1 0 0,1 0 0,-1-1 0,1 1 0,-1-1 0,1 1 0,-1-1 0,1 0 0,0 0 0,-1 0 0,1 0 0,0 0 0,0-1 0,0 1 0,0-1 0,0 0 0,0 1 0,-2-3 0,3 1 0,0 0 0,0 0 0,0 0 0,1-1 0,-1 1 0,1 0 0,0 0 0,-1-1 0,2 1 0,-1 0 0,0 0 0,1-1 0,-1 1 0,1 0 0,0 0 0,0 0 0,0 0 0,3-5 0,5-11-9,1 1 1,1 0-1,0 0 1,1 1-1,1 1 1,28-28-1,2 3-321,56-40-1,14 0-6539,-57 41-497</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8.814"/>
    </inkml:context>
    <inkml:brush xml:id="br0">
      <inkml:brushProperty name="width" value="0.025" units="cm"/>
      <inkml:brushProperty name="height" value="0.025" units="cm"/>
    </inkml:brush>
  </inkml:definitions>
  <inkml:trace contextRef="#ctx0" brushRef="#br0">1 1 18578,'0'0'3875,"63"19"-1889,0-19-512,16 0-578,14 0-703,3 0-161,3 0-32,-5 0-737,-10 0-288,-12 5-1057,-21-1-705,-15-3-2017,-23-1-4037</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9.155"/>
    </inkml:context>
    <inkml:brush xml:id="br0">
      <inkml:brushProperty name="width" value="0.025" units="cm"/>
      <inkml:brushProperty name="height" value="0.025" units="cm"/>
    </inkml:brush>
  </inkml:definitions>
  <inkml:trace contextRef="#ctx0" brushRef="#br0">1 48 14061,'0'0'8681,"103"16"-7945,-21-16-415,15-1-257,10-5-321,1-1-1216,-1-3-1154,-6-7-1504,-14-6-2372</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9.527"/>
    </inkml:context>
    <inkml:brush xml:id="br0">
      <inkml:brushProperty name="width" value="0.025" units="cm"/>
      <inkml:brushProperty name="height" value="0.025" units="cm"/>
    </inkml:brush>
  </inkml:definitions>
  <inkml:trace contextRef="#ctx0" brushRef="#br0">200 1 8552,'0'0'11889,"9"3"-10795,-2-1-868,11 4 78,-1 1 0,1 0 0,-1 2 0,29 18 0,-42-24-300,0 0 1,0 0-1,0 1 1,-1-1-1,1 1 1,-1 0-1,0 0 1,0 0-1,0 0 1,-1 0 0,0 1-1,1-1 1,-1 1-1,-1 0 1,1-1-1,-1 1 1,0 0-1,0 0 1,0 0-1,-1 0 1,1 0-1,-1 0 1,-1 0-1,1 0 1,-2 6-1,-1 0 78,0 0 0,-1-1 0,0 1 1,-1-1-1,0 0 0,0-1 0,-1 1 0,-1-1 0,-8 10 0,-76 74 546,66-69-609,-79 73-591,33-37-6095,39-34-6540</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0.070"/>
    </inkml:context>
    <inkml:brush xml:id="br0">
      <inkml:brushProperty name="width" value="0.025" units="cm"/>
      <inkml:brushProperty name="height" value="0.025" units="cm"/>
    </inkml:brush>
  </inkml:definitions>
  <inkml:trace contextRef="#ctx0" brushRef="#br0">314 1 12107,'0'0'7469,"1"10"-5916,1 11-897,-2 1-1,0-1 0,-1 0 0,-1 0 0,-1 0 1,-1 0-1,-11 34 0,-65 157 1648,50-137-1621,-22 49 198,19-51-95,4 2 0,-29 113 0,56-178-692,-5 42 33,7-51-128,0 1 1,0-1 0,0 1-1,0-1 1,1 0 0,-1 1-1,0-1 1,1 1 0,-1-1-1,1 0 1,-1 1 0,1-1-1,0 0 1,0 0 0,-1 0-1,1 1 1,0-1 0,0 0-1,0 0 1,0 0 0,0 0-1,0-1 1,1 1 0,-1 0-1,0 0 1,0-1 0,1 1-1,-1-1 1,0 1 0,1-1-1,0 1 1,11 1 1,0-1 0,0 0 0,0-1 0,0 0 0,0-1 0,21-5 0,83-24 0,-63 15 0,413-79 0,-394 78-1355,-27 0-2463,-2-7-4878</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0.947"/>
    </inkml:context>
    <inkml:brush xml:id="br0">
      <inkml:brushProperty name="width" value="0.025" units="cm"/>
      <inkml:brushProperty name="height" value="0.025" units="cm"/>
    </inkml:brush>
  </inkml:definitions>
  <inkml:trace contextRef="#ctx0" brushRef="#br0">8 71 5381,'4'-8'7175,"-2"2"-6027,13-31 384,1 18 2909,-15 22-4028,0 0 0,0 0 0,0 1 0,0-1-1,-1 0 1,1 0 0,-1 1 0,0-1 0,0 1 0,0 5-1,-1-7-234,-1 38 598,-2 0-1,-14 65 0,9-66-598,2 1 0,-2 66-1,9-35-864,0-39-5473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7:10.132"/>
    </inkml:context>
    <inkml:brush xml:id="br0">
      <inkml:brushProperty name="width" value="0.025" units="cm"/>
      <inkml:brushProperty name="height" value="0.025" units="cm"/>
    </inkml:brush>
  </inkml:definitions>
  <inkml:trace contextRef="#ctx0" brushRef="#br0">396 178 10122,'-15'-3'2587,"20"-3"-617,26-3-837,98 0 489,133 9-1,-102 3-1207,374-1 82,704-7 1272,-229-70 176,-226 9-733,-236 59-1086,-473 8-117,-56-1-2,-4-1-5,0 1 1,0 1 0,0 1 0,0-1-1,16 6 1,-30-7-4,0 0-1,-1 0 1,1 0-1,0 0 1,0 0 0,0 1-1,0-1 1,-1 0-1,1 0 1,0 0-1,0 0 1,0 0 0,0 1-1,0-1 1,0 0-1,-1 0 1,1 0 0,0 0-1,0 1 1,0-1-1,0 0 1,0 0-1,0 0 1,0 1 0,0-1-1,0 0 1,0 0-1,0 0 1,0 1 0,0-1-1,0 0 1,0 0-1,0 0 1,0 1-1,0-1 1,0 0 0,0 0-1,1 0 1,-1 1-1,0-1 1,0 0 0,0 0-1,0 0 1,0 0-1,0 0 1,0 1-1,1-1 1,-1 0 0,0 0-1,0 0 1,0 0-1,0 0 1,1 0 0,-1 0-1,0 1 1,-18 3 36,-69 2 110,0-4 0,-154-15 0,63 0-155,-1037 5-1537,-329 82 1083,121-3-442,946-59 710,1344 8-535,95 0-4889,501-95 4763,-811 29 1225,-338 26-308,359-17 15,-597 36-159,-100 1-1570,-47 0-4415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17.482"/>
    </inkml:context>
    <inkml:brush xml:id="br0">
      <inkml:brushProperty name="width" value="0.025" units="cm"/>
      <inkml:brushProperty name="height" value="0.025" units="cm"/>
    </inkml:brush>
  </inkml:definitions>
  <inkml:trace contextRef="#ctx0" brushRef="#br0">121 25 10794,'0'0'5734,"9"-5"-3369,-4 2-2110,1 0 1,-1 1-1,1-1 1,0 1 0,0 1-1,0-1 1,0 1-1,0 0 1,0 0 0,1 1-1,-1 0 1,0 0-1,0 0 1,1 1 0,-1 0-1,0 0 1,0 0-1,0 1 1,0 0 0,0 0-1,-1 1 1,1-1-1,-1 1 1,9 6 0,-8-4-106,0-1 1,-1 2 0,1-1 0,-1 0-1,0 1 1,-1 0 0,1 0 0,-1 1 0,0-1-1,-1 1 1,0 0 0,0 0 0,0 0-1,-1 0 1,0 0 0,0 1 0,-1-1-1,0 1 1,0-1 0,-1 1 0,0-1 0,0 1-1,-1 0 1,0-1 0,0 0 0,-3 9-1,0-1 21,-2 1 0,0-1 0,0 0 0,-2-1 0,0 1 1,0-2-1,-1 1 0,-1-1 0,0 0 0,-1-1 0,-14 12 0,4-4-122,-1-2 1,0 0-1,-1-1 1,-1-2 0,-1 0-1,-50 20 1,53-30-2293,18-6-1699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1:48.165"/>
    </inkml:context>
    <inkml:brush xml:id="br0">
      <inkml:brushProperty name="width" value="0.025" units="cm"/>
      <inkml:brushProperty name="height" value="0.025" units="cm"/>
    </inkml:brush>
  </inkml:definitions>
  <inkml:trace contextRef="#ctx0" brushRef="#br0">1 32 17360,'0'0'13741,"73"-3"-13100,-35 3-64,6 0-353,5 0-128,-1 0-96,-3-3-1409,-6-3-2755,-5-2-3460,-6-4-9288</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1.286"/>
    </inkml:context>
    <inkml:brush xml:id="br0">
      <inkml:brushProperty name="width" value="0.025" units="cm"/>
      <inkml:brushProperty name="height" value="0.025" units="cm"/>
    </inkml:brush>
  </inkml:definitions>
  <inkml:trace contextRef="#ctx0" brushRef="#br0">1 39 14350,'0'0'7441,"16"-7"-6784,-14 7-638,12-6 100,1 0 1,0 1-1,0 1 1,1 1-1,-1 0 1,1 1-1,-1 1 1,18 0-1,218 27 243,-222-22-245,-1 3 1,0 0 0,0 1-1,0 2 1,-1 1 0,41 24-1,-62-32-10,-2 0 0,1 0 0,0 0 0,-1 1 0,1 0 0,-1 0 0,0 0 0,0 1 0,-1 0 0,1-1-1,-1 1 1,0 0 0,-1 0 0,1 1 0,-1-1 0,0 0 0,0 1 0,0 0 0,-1-1 0,0 1 0,0 0 0,-1 0 0,1-1-1,-1 1 1,-1 0 0,0 9 0,-2-4 77,0-1-1,0 1 1,-1-1-1,0 0 1,-1 0-1,0 0 1,-1-1-1,0 1 1,0-2-1,-1 1 1,0-1-1,-1 0 1,-9 8-1,-7 4 16,-2 0 0,0-2-1,-1-1 1,0-2 0,-2 0 0,0-2-1,0-1 1,-1-1 0,-1-2 0,1-1-1,-2-1 1,-61 4 0,91-10-443,-1-1-1,1 0 1,-1 0-1,1 0 1,-1 0-1,0-1 1,1 1-1,-1-1 1,1 1-1,-1-1 1,1 0-1,0 0 1,-1 0-1,1 0 1,0 0 0,-4-3-1,5 2-156,0 0 1,0 1-1,0-1 0,0 0 1,1 0-1,-1 0 0,0 1 0,1-1 1,0 0-1,-1 0 0,1 0 1,0 0-1,0 0 0,0 0 0,0 0 1,0 0-1,1 0 0,-1 0 1,0 0-1,1 1 0,0-1 0,-1 0 1,2-2-1,14-26-12892</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1.847"/>
    </inkml:context>
    <inkml:brush xml:id="br0">
      <inkml:brushProperty name="width" value="0.025" units="cm"/>
      <inkml:brushProperty name="height" value="0.025" units="cm"/>
    </inkml:brush>
  </inkml:definitions>
  <inkml:trace contextRef="#ctx0" brushRef="#br0">227 1 11915,'0'0'5013,"2"15"-2990,-1-3-1650,-1 1 1,1-1-1,-2 1 0,0 0 0,0-1 0,-2 0 0,1 1 0,-1-1 1,-5 12-1,-66 138 1815,-28 78 906,93-216-2796,2 1 0,1 0 0,1 0 0,1 1 0,2-1 0,0 1 0,3 46 0,0-65-282,1 1 1,-1 0-1,1 0 1,1 0 0,0-1-1,0 0 1,0 1-1,1-1 1,0 0 0,0 0-1,0-1 1,1 1-1,0-1 1,1 0 0,-1-1-1,1 1 1,0-1-1,1 0 1,-1-1 0,1 1-1,0-1 1,0-1-1,0 1 1,13 3-1,-5-1-493,1-2-1,0 0 0,0 0 0,28 1 1,-23-4-1364,0-1 0,0-1 1,23-3-1,23-13-7384</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2.585"/>
    </inkml:context>
    <inkml:brush xml:id="br0">
      <inkml:brushProperty name="width" value="0.025" units="cm"/>
      <inkml:brushProperty name="height" value="0.025" units="cm"/>
    </inkml:brush>
  </inkml:definitions>
  <inkml:trace contextRef="#ctx0" brushRef="#br0">1 1 11627,'0'0'9241,"3"8"-6860,3 11-1276,-1 1 0,-1-1 0,-1 1 0,1 32 0,10 53 918,-14-102-1999,1-1 0,0 1 0,-1 0 0,1 0 0,0-1 0,0 1 0,1 0 0,-1-1 0,0 0 0,1 1 0,-1-1 0,1 0 0,0 1 0,0-1 0,0 0 1,0 0-1,0-1 0,4 4 0,-4-5 12,1 1 1,-1 0 0,0-1-1,1 1 1,-1-1 0,0 0-1,0 0 1,1 0 0,-1 0 0,0 0-1,1 0 1,-1-1 0,0 1-1,1-1 1,-1 1 0,0-1-1,4-2 1,5-3 85,-1 0 0,1-1 0,-1-1 0,-1 1-1,1-2 1,15-17 0,12-19-122,-23 27 0,0 1 0,1 0 0,20-16 0,-35 33 0,0-1 0,1 1 0,-1-1 0,0 1 0,1-1 0,-1 1 0,1-1 0,-1 1 0,1-1 0,-1 1 0,1-1 0,-1 1 0,1 0 0,-1-1 0,1 1 0,-1 0 0,1 0 0,0-1 0,-1 1 0,1 0 0,0 0 0,-1 0 0,1 0 0,0 0 0,-1 0 0,1 0 0,0 0 0,-1 0 0,1 0 0,-1 0 0,1 0 0,0 0 0,-1 1 0,1-1 0,0 0 0,-1 0 0,1 1 0,-1-1 0,1 0 0,-1 1 0,1-1 0,-1 1 0,1-1 0,-1 1 0,1-1 0,-1 1 0,1-1 0,-1 1 0,0-1 0,1 1 0,-1-1 0,0 1 0,0 0 0,1-1 0,-1 1 0,0-1 0,0 1 0,0 0 0,0 1 0,0 48 0,-1-37 0,-2 28 0,2-29 0,-1 0 0,2 0 0,0 0 0,0 0 0,4 22 0,-4-33 0,1 0 0,-1 0 0,0 0 0,1 0 0,0 0 0,-1 0 0,1 0 0,0 0 0,-1-1 0,1 1 0,0 0 0,0 0 0,0-1 0,-1 1 0,1 0 0,0-1 0,0 1 0,0-1 0,0 1 0,0-1 0,0 1 0,0-1 0,1 0 0,-1 0 0,0 1 0,0-1 0,0 0 0,0 0 0,0 0 0,0 0 0,0 0 0,0-1 0,1 1 0,-1 0 0,0 0 0,0-1 0,0 1 0,0-1 0,0 1 0,0-1 0,0 1 0,1-2 0,4-1 0,0 0 0,0 0 0,0-1 0,-1 0 0,9-7 0,14-20 0,-2-1 0,-1-1 0,-2-1 0,22-43 0,-18 31 0,-27 45-84,5-6-4187</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2.944"/>
    </inkml:context>
    <inkml:brush xml:id="br0">
      <inkml:brushProperty name="width" value="0.025" units="cm"/>
      <inkml:brushProperty name="height" value="0.025" units="cm"/>
    </inkml:brush>
  </inkml:definitions>
  <inkml:trace contextRef="#ctx0" brushRef="#br0">278 0 17040,'0'0'3481,"10"6"-1469,0 1-1555,0-1-1,0 2 0,0 0 0,-1 0 1,0 0-1,-1 1 0,0 0 1,0 1-1,-1 0 0,-1 0 0,1 1 1,-1-1-1,-1 1 0,0 1 0,-1-1 1,4 14-1,-6-4-351,-1-1 0,0 1 0,-1 0 0,-2-1 0,0 1 0,-1-1 0,-1 0 0,-1 1 0,0-2 1,-2 1-1,0-1 0,-1 0 0,-13 21 0,-13 19 230,-3-2 1,-72 86-1,84-112-1558,-31 29-1,45-50-340,0-1 1,-1 0-1,-17 11 0,-4-4-12636</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4.269"/>
    </inkml:context>
    <inkml:brush xml:id="br0">
      <inkml:brushProperty name="width" value="0.025" units="cm"/>
      <inkml:brushProperty name="height" value="0.025" units="cm"/>
    </inkml:brush>
  </inkml:definitions>
  <inkml:trace contextRef="#ctx0" brushRef="#br0">1 40 9417,'0'0'10666,"53"13"-8648,-3-13-256,18-4-449,13-5-641,8 1-575,0-1-290,-4-1-2689,-8-2-3973</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8.158"/>
    </inkml:context>
    <inkml:brush xml:id="br0">
      <inkml:brushProperty name="width" value="0.025" units="cm"/>
      <inkml:brushProperty name="height" value="0.025" units="cm"/>
    </inkml:brush>
  </inkml:definitions>
  <inkml:trace contextRef="#ctx0" brushRef="#br0">60 1 13453,'0'0'2690,"-3"15"-1531,-19 109 616,5 1 1,-1 222 0,43 271 910,-1-72 1221,-46 304-955,1-12-2359,28-756-593,4 0 0,34 128 0,-45-208-17,1 1-479,0 0 0,0 0 0,0 1 0,-1-1 0,1 0 0,-1 1 0,0-1 0,0 0 0,0 1 0,0-1 0,-1 0 0,0 4 0,-7-6-7100</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8.794"/>
    </inkml:context>
    <inkml:brush xml:id="br0">
      <inkml:brushProperty name="width" value="0.025" units="cm"/>
      <inkml:brushProperty name="height" value="0.025" units="cm"/>
    </inkml:brush>
  </inkml:definitions>
  <inkml:trace contextRef="#ctx0" brushRef="#br0">0 531 17008,'0'0'3742,"11"-7"-3736,2 0 6,1 1 0,-1 0 1,1 1-1,1 0 0,-1 1 0,24-3 1,108-9 555,-90 11-277,565-63 840,577-43 626,-148 73-170,-295 13-1530,104 0 126,898-55 493,-1508 58-658,363-37-1039,-595 54-2159,-21 1 296,-33-6-2147,20 7 2347,-16-10-3700</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9.168"/>
    </inkml:context>
    <inkml:brush xml:id="br0">
      <inkml:brushProperty name="width" value="0.025" units="cm"/>
      <inkml:brushProperty name="height" value="0.025" units="cm"/>
    </inkml:brush>
  </inkml:definitions>
  <inkml:trace contextRef="#ctx0" brushRef="#br0">0 10 15375,'0'0'2583,"8"-1"-1729,22-3 724,1 1 0,-1 2 0,54 4 0,-38 2-1036,0 2-1,-1 2 0,88 30 1,-127-36-436,1-1 0,0 1 0,-1 1 0,0-1 0,0 1 0,0 0 0,0 0 0,9 10 0,-13-12-20,0 1 0,0-1 0,0 1 0,-1-1 0,1 1 0,-1 0 1,0 0-1,1-1 0,-2 1 0,1 0 0,0 0 0,0 0 1,-1 0-1,0 0 0,1 0 0,-1 0 0,0 1 0,-1-1 1,1 0-1,-1 0 0,1 0 0,-1 0 0,-1 4 0,-2 2 77,-1 1-1,0-1 0,0 0 1,0 0-1,-1-1 0,-1 1 1,-14 13-1,-61 52 249,61-56-348,-2 2-291,-89 72 558,33-44-5205,44-34-3570</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9.776"/>
    </inkml:context>
    <inkml:brush xml:id="br0">
      <inkml:brushProperty name="width" value="0.025" units="cm"/>
      <inkml:brushProperty name="height" value="0.025" units="cm"/>
    </inkml:brush>
  </inkml:definitions>
  <inkml:trace contextRef="#ctx0" brushRef="#br0">0 811 15983,'0'0'6225,"9"-8"-4544,22-25-555,-1-2 0,37-53 0,51-95 586,-88 135-1202,181-305 1321,-202 338-1820,-7 11-13,0-1 0,1 1 0,-1-1 0,1 1-1,0 0 1,1 0 0,-1 1 0,1-1 0,7-5 0,-11 9-2,0-1 1,0 1 0,1 0-1,-1 0 1,0 0 0,1 0-1,-1 0 1,0 0 0,0 0-1,1 0 1,-1 0 0,0 0 0,1 0-1,-1 0 1,0 0 0,1 0-1,-1 0 1,0 0 0,0 0-1,1 0 1,-1 0 0,0 0-1,1 0 1,-1 0 0,0 1-1,0-1 1,1 0 0,-1 0-1,0 0 1,0 1 0,1-1-1,-1 0 1,0 0 0,0 0 0,0 1-1,0-1 1,1 0 0,-1 1-1,0-1 1,0 0 0,0 0-1,0 1 1,0-1 0,0 0-1,0 1 1,4 18-37,-3-14 24,9 58-242,25 123 1133,-30-166-1548,1 0 1,1 0 0,1-1 0,1 0 0,0-1-1,23 33 1,-12-30-4949,-2-12-5168</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1.427"/>
    </inkml:context>
    <inkml:brush xml:id="br0">
      <inkml:brushProperty name="width" value="0.025" units="cm"/>
      <inkml:brushProperty name="height" value="0.025" units="cm"/>
    </inkml:brush>
  </inkml:definitions>
  <inkml:trace contextRef="#ctx0" brushRef="#br0">6 7 15695,'0'0'4132,"-1"13"-3059,-2 9-395,2 1 0,0-1 0,2 1 0,1-1 0,0 1 0,2-1 0,6 22 0,-9-38-506,2 1 1,-1-1-1,1-1 1,0 1-1,0 0 1,0-1-1,1 0 1,0 1-1,0-1 1,0-1-1,6 6 1,-8-9-78,1 1 0,0-1 0,-1 0 0,1 1 0,0-1 0,0 0 1,0 0-1,0-1 0,0 1 0,0-1 0,0 1 0,0-1 1,0 0-1,0 0 0,0-1 0,-1 1 0,1 0 0,0-1 0,0 0 1,0 0-1,0 0 0,0 0 0,0 0 0,-1 0 0,1-1 0,3-2 1,23-15 84,-1-2 0,-1 0 0,-1-2 0,-1-1 0,31-39 0,43-40 165,-99 103-341,0 0 0,0-1-1,0 1 1,1 0 0,-1-1 0,0 1 0,0 0-1,1-1 1,-1 1 0,0 0 0,1-1 0,-1 1 0,0 0-1,1 0 1,-1 0 0,0-1 0,1 1 0,-1 0-1,1 0 1,-1 0 0,0 0 0,1 0 0,-1 0-1,1 0 1,-1 0 0,1 0 0,-1 0 0,0 0-1,1 0 1,-1 0 0,1 0 0,-1 0 0,0 0 0,1 0-1,-1 0 1,1 1 0,0-1 0,0 18 117,-10 23-8,7-32-113,0 0 0,0 0 0,0 0 0,1 0 0,0 0 0,1 11 0,1-19 0,-1 0 0,0-1 0,0 1 0,1 0 0,-1 0 0,0-1 0,1 1 0,-1 0 0,0-1 0,1 1 0,-1 0 0,1-1 0,0 1 0,-1-1 0,1 1 0,-1-1 0,1 1 0,0-1 0,-1 1 0,1-1 0,0 1 0,0-1 0,-1 0 0,1 0 0,0 1 0,0-1 0,-1 0 0,1 0 0,0 0 0,0 0 0,0 0 0,-1 0 0,1 0 0,0 0 0,0 0 0,0 0 0,-1 0 0,1-1 0,0 1 0,0 0 0,0-1 0,35-13 0,-28 8-353,0 0-1,0 0 1,-1 0-1,0-1 1,11-14-1,-15 17-339,1-1 1,-1 0-1,0 0 0,-1 0 0,1-1 0,-1 1 0,0 0 0,0-1 0,-1 0 0,2-10 0,-2-7-13202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32.935"/>
    </inkml:context>
    <inkml:brush xml:id="br0">
      <inkml:brushProperty name="width" value="0.025" units="cm"/>
      <inkml:brushProperty name="height" value="0.025" units="cm"/>
    </inkml:brush>
  </inkml:definitions>
  <inkml:trace contextRef="#ctx0" brushRef="#br0">141 5 6118,'0'0'21802,"6"-2"-21268,12-1-97,-17 14 161,-28 31 580,13-21-861,-8 13-64,2 0 0,1 1 0,-14 38 0,27-54-168,0 0 1,1 0 0,0 0-1,2 0 1,0 1 0,2-1 0,0 1-1,2 22 1,-1-39-283,1 0 1,-1 0-1,1 0 1,0 1-1,0-1 0,1 0 1,-1 0-1,1 0 1,-1 0-1,1-1 1,0 1-1,0 0 0,0-1 1,0 1-1,1-1 1,-1 0-1,1 0 0,-1 0 1,1 0-1,0 0 1,0 0-1,0-1 1,0 0-1,0 1 0,0-1 1,0 0-1,0 0 1,0-1-1,1 1 0,-1-1 1,0 1-1,1-1 1,-1 0-1,0 0 1,0-1-1,1 1 0,-1-1 1,0 1-1,5-3 1,20-9-6995</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2.185"/>
    </inkml:context>
    <inkml:brush xml:id="br0">
      <inkml:brushProperty name="width" value="0.025" units="cm"/>
      <inkml:brushProperty name="height" value="0.025" units="cm"/>
    </inkml:brush>
  </inkml:definitions>
  <inkml:trace contextRef="#ctx0" brushRef="#br0">76 1 20243,'1'10'2034,"2"40"-535,-2 1-1,-2-1 1,-2 0-1,-2 1 1,-3-1-1,-19 66 1,18-82-1499,1-5 0,2-1 0,-6 51 0,11-79 0,1 1 0,0-1 0,0 1 0,0-1 0,0 1 0,0-1 0,-1 1 0,1-1 0,0 1 0,0-1 0,0 1 0,0-1 0,0 1 0,0-1 0,1 1 0,-1-1 0,0 1 0,0-1 0,0 1 0,0-1 0,1 1 0,-1-1 0,0 0 0,0 1 0,1-1 0,-1 1 0,0-1 0,1 0 0,-1 1 0,0-1 0,1 0 0,-1 1 0,1-1 0,-1 0 0,0 1 0,1-1 0,-1 0 0,1 0 0,-1 0 0,1 1 0,-1-1 0,1 0 0,-1 0 0,1 0 0,-1 0 0,1 0 0,-1 0 0,1 0 0,-1 0 0,1 0 0,-1 0 0,1 0 0,-1-1 0,1 1 0,-1 0 0,1 0 0,-1 0 0,1-1 0,-1 1 0,0 0 0,1 0 0,-1-1 0,1 0 0,0 1 0,161-82 0,-119 68 17,2 1 0,-1 2 0,57-5-1,38-9-435,-93 9-2603,-10-6-5391</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3.090"/>
    </inkml:context>
    <inkml:brush xml:id="br0">
      <inkml:brushProperty name="width" value="0.025" units="cm"/>
      <inkml:brushProperty name="height" value="0.025" units="cm"/>
    </inkml:brush>
  </inkml:definitions>
  <inkml:trace contextRef="#ctx0" brushRef="#br0">1 1 3491,'0'0'9583,"6"8"-7891,23 38 195,36 76 0,-11-17-13,398 628 4657,-382-639-6155,3-2 0,4-4 0,5-4 0,2-3 0,130 94 0,-95-93 269,4-7-1,141 65 1,284 78-70,594 84-403,-1039-278-56,10 2-36,763 157 609,-829-174-694,1-3-1,-1-1 1,85-4 0,-112-9-145,-20 8 108,0 0 1,1 0 0,-1 0 0,0 0 0,1 0 0,-1 0-1,0 0 1,0-1 0,1 1 0,-1 0 0,0 0 0,0 0-1,1-1 1,-1 1 0,0 0 0,0 0 0,0 0 0,1-1 0,-1 1-1,0 0 1,0-1 0,0 1 0,0 0 0,0 0 0,0-1-1,0 1 1,1 0 0,-1-1 0,0 1 0,0 0 0,0-1-1,0 1 1,0 0 0,0 0 0,0-1 0,-1 1 0,1 0-1,0-1 1,0 1 0,0 0 0,0-1 0,0 1 0,0 0 0,0 0-1,-1-1 1,1 1 0,0 0 0,0 0 0,0 0 0,-1-1-1,1 1 1,0 0 0,0 0 0,-1 0 0,1-1 0,0 1-1,0 0 1,-1 0 0,1 0 0,0 0 0,-1 0 0,1 0-1,0 0 1,-1 0 0,1-1 0,-30-6-4390,-15 0-3048</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3.682"/>
    </inkml:context>
    <inkml:brush xml:id="br0">
      <inkml:brushProperty name="width" value="0.025" units="cm"/>
      <inkml:brushProperty name="height" value="0.025" units="cm"/>
    </inkml:brush>
  </inkml:definitions>
  <inkml:trace contextRef="#ctx0" brushRef="#br0">5 1 16688,'0'0'6112,"7"11"-4249,-2-1-1431,0 1 0,0-1-1,-1 1 1,-1 0-1,0 1 1,0-1-1,-1 0 1,-1 1 0,1-1-1,-2 1 1,0 0-1,-2 15 1,-18 69 728,14-80-993,1 1-1,1 0 1,1 0 0,1 1-1,0-1 1,1 0-1,2 30 1,0-45-167,-1-1 0,1 0 0,0 1 0,0-1 0,-1 0 0,1 0 0,0 0 0,0 0 0,0 0 0,0 0 0,0 0 0,1 0 0,-1 0 0,0 0 0,0-1 0,1 1 0,-1 0 0,0-1 0,1 1 0,-1-1 0,0 0 0,1 1 0,-1-1 0,1 0 0,-1 0 0,3 0 0,49 0 0,-36 0 0,150-10 14,39 2-87,-202 8-36,5 0-2487,-5-2-3406,2-10-7877</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4.629"/>
    </inkml:context>
    <inkml:brush xml:id="br0">
      <inkml:brushProperty name="width" value="0.025" units="cm"/>
      <inkml:brushProperty name="height" value="0.025" units="cm"/>
    </inkml:brush>
  </inkml:definitions>
  <inkml:trace contextRef="#ctx0" brushRef="#br0">1 0 11435,'0'0'7783,"7"52"-5541,-7-15-512,0 4-609,-2 5-544,-1-1-481,1-7-32,2-8-449,0-9-1344,0-10-962</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4.956"/>
    </inkml:context>
    <inkml:brush xml:id="br0">
      <inkml:brushProperty name="width" value="0.025" units="cm"/>
      <inkml:brushProperty name="height" value="0.025" units="cm"/>
    </inkml:brush>
  </inkml:definitions>
  <inkml:trace contextRef="#ctx0" brushRef="#br0">1 104 16400,'0'0'2856,"3"-9"-193,-2 5-2472,1 1 0,-1-1-1,1 0 1,0 1 0,0-1-1,0 1 1,1 0 0,-1-1-1,1 1 1,0 0 0,0 1-1,0-1 1,0 0 0,4-1-1,1-1 66,0 1 0,1 0-1,0 0 1,0 1 0,0 0-1,14-2 1,10-1 13,1 1 0,0 2 0,0 1 1,0 1-1,0 3 0,49 7 0,-56-4-249,-1 0 0,0 2 1,-1 1-1,0 1 0,0 1 0,-1 2 1,0 0-1,38 26 0,-53-31-19,0 0 1,0 1-1,-1 0 0,0 1 0,0-1 1,-1 1-1,0 1 0,-1-1 0,0 1 1,0 1-1,-1-1 0,7 21 1,-10-25 21,-1 1 1,0-1 0,0 0 0,0 1 0,-1-1 0,0 1 0,0-1 0,-1 1 0,0-1 0,0 1-1,0-1 1,-1 0 0,0 1 0,0-1 0,-1 0 0,1 0 0,-1-1 0,-1 1 0,1 0 0,-1-1-1,0 0 1,0 0 0,0 0 0,-7 5 0,-9 7 213,0-2 1,0 0-1,-2-1 1,0-1-1,-1-1 0,0-1 1,-42 13-1,34-14 33,-1-2 0,0-1 0,-1-1-1,1-2 1,-53 0 0,82-3-301,0-1-1,0 0 1,0-1 0,0 1-1,0 0 1,0-1-1,0 0 1,0 1 0,0-1-1,0-1 1,0 1 0,0 0-1,1-1 1,-1 1 0,1-1-1,-1 0 1,1 0-1,-1 0 1,1 0 0,0 0-1,-3-3 1,4 2-165,0-1 1,0 1-1,0 0 0,0 0 1,0-1-1,1 1 0,-1 0 1,1-1-1,0 1 0,0 0 1,0-1-1,1 1 0,-1 0 1,1-1-1,0 1 0,0 0 0,0 0 1,0-1-1,0 1 0,3-3 1,27-41-8683</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52.199"/>
    </inkml:context>
    <inkml:brush xml:id="br0">
      <inkml:brushProperty name="width" value="0.025" units="cm"/>
      <inkml:brushProperty name="height" value="0.025" units="cm"/>
    </inkml:brush>
  </inkml:definitions>
  <inkml:trace contextRef="#ctx0" brushRef="#br0">1 231 6278,'0'0'7735,"8"2"-5946,27-1-892,0-1 1,0-2-1,40-7 1,25-1-474,1002-33 2900,-353 19-1331,-483 14-1529,234-12-121,-5-37-173,-424 49-116,5-1-508,-28-1-4025,-29 3-497,-1-4-3752</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03.857"/>
    </inkml:context>
    <inkml:brush xml:id="br0">
      <inkml:brushProperty name="width" value="0.025" units="cm"/>
      <inkml:brushProperty name="height" value="0.025" units="cm"/>
    </inkml:brush>
  </inkml:definitions>
  <inkml:trace contextRef="#ctx0" brushRef="#br0">146 90 3812,'0'0'1687,"-8"0"-967,1 1-983,-2-1 504,0 0 0,0 1-1,0 0 1,0 1 0,0 0 0,0 0 0,1 1 0,-1 0 0,1 0 0,-15 9-1,16-9-818,-5-2 8231,23-1-6346,137-12 2040,-26 0-2151,1357-6 3197,-1064 19-3117,158-19-815,-52 0 66,-168 17 1672,-353-5-8477,2-8 1169,7-12-7868</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13.772"/>
    </inkml:context>
    <inkml:brush xml:id="br0">
      <inkml:brushProperty name="width" value="0.025" units="cm"/>
      <inkml:brushProperty name="height" value="0.025" units="cm"/>
    </inkml:brush>
  </inkml:definitions>
  <inkml:trace contextRef="#ctx0" brushRef="#br0">0 166 5029,'0'0'5973,"8"3"-4419,5 0-989,0 0 1,0-1-1,0-1 0,0 0 1,0 0-1,0-1 0,0-1 1,0 0-1,18-5 0,92-12 2216,210-7 0,-62 9-1147,266-10-783,-99 8 573,332 2 55,-137 7-465,-454-1-727,173-5 285,-208 16-300,-143-1-464,-6 1-5587,-2-5-5055,3-12-2992</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30.394"/>
    </inkml:context>
    <inkml:brush xml:id="br0">
      <inkml:brushProperty name="width" value="0.025" units="cm"/>
      <inkml:brushProperty name="height" value="0.025" units="cm"/>
    </inkml:brush>
  </inkml:definitions>
  <inkml:trace contextRef="#ctx0" brushRef="#br0">1 154 5029,'0'0'10431,"10"4"-9454,3 2-585,0 0 1,1-1-1,-1-1 0,1 0 1,1-1-1,-1 0 0,22 0 1,57-7 653,101-18 1,-100 9-780,105 0-1,-98 16-63,123 19 0,98-6 969,-148-12-427,-46-2-254,0-6 0,164-25 0,46 8 362,-62 8-670,284-27 21,-519 38-152,205-5 556,-776 21-1585,-75 9 936,256-14 34,-293-12 210,540 2 11,474-26-3867,10-30-3276,-369 55 6706,141-25-7710</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38.585"/>
    </inkml:context>
    <inkml:brush xml:id="br0">
      <inkml:brushProperty name="width" value="0.025" units="cm"/>
      <inkml:brushProperty name="height" value="0.025" units="cm"/>
    </inkml:brush>
  </inkml:definitions>
  <inkml:trace contextRef="#ctx0" brushRef="#br0">0 33 5477,'0'0'10090,"8"0"-8350,39 0-56,0-2-1,58-11 0,-45 5-815,65-1-1,164 28-342,2 0-153,-18-22 250,-33-2 607,246 28 0,-341-5-712,177 16 611,-248-30-685,0-4 0,101-12 0,-140 8-227,1 1 0,0 2 0,-1 1 1,1 2-1,65 12 0,-74-10-259,-1-1 0,1-1-1,29-3 1,-24 1-2645,-32-5-4450,0 4 5836,0-10-6092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33.436"/>
    </inkml:context>
    <inkml:brush xml:id="br0">
      <inkml:brushProperty name="width" value="0.025" units="cm"/>
      <inkml:brushProperty name="height" value="0.025" units="cm"/>
    </inkml:brush>
  </inkml:definitions>
  <inkml:trace contextRef="#ctx0" brushRef="#br0">96 0 14830,'0'0'17062,"-6"9"-16780,-9 11-153,-33 47 183,44-61-297,0 0 1,1 1-1,0-1 0,1 0 0,-1 1 0,1 0 0,0-1 1,1 1-1,-2 13 0,4-20-15,-1 1 1,0 0-1,1 0 1,0-1-1,-1 1 1,1 0-1,-1-1 1,1 1-1,0-1 1,-1 1-1,1-1 1,0 1-1,0-1 1,0 1-1,-1-1 1,1 0-1,0 1 1,0-1-1,0 0 1,0 0-1,-1 0 1,1 1-1,0-1 1,0 0-1,0 0 1,0 0-1,0-1 1,0 1-1,1 0 1,32-4-75,4-17-1864,-6-9-5092,-14 6-1143</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40.008"/>
    </inkml:context>
    <inkml:brush xml:id="br0">
      <inkml:brushProperty name="width" value="0.025" units="cm"/>
      <inkml:brushProperty name="height" value="0.025" units="cm"/>
    </inkml:brush>
  </inkml:definitions>
  <inkml:trace contextRef="#ctx0" brushRef="#br0">101 49 4292,'-3'0'645,"-7"1"275,0 1 1,1 0 0,-1 1 0,1 0-1,-1 0 1,1 1 0,0 0-1,-10 6 1,19-10-879,-1 0 0,1 0-1,0 0 1,0 1 0,0-1-1,0 0 1,0 0 0,0 0-1,0 0 1,0 0 0,-1 0-1,1 0 1,0 0 0,0 1-1,0-1 1,0 0 0,0 0-1,0 0 1,0 0 0,0 0-1,0 0 1,0 1 0,0-1-1,0 0 1,0 0 0,0 0-1,0 0 1,0 0 0,0 1-1,0-1 1,0 0 0,0 0-1,0 0 1,0 0 0,0 0-1,0 0 1,0 1 0,0-1-1,0 0 1,0 0 0,0 0-1,1 0 1,-1 0 0,0 0-1,0 0 1,0 1 0,0-1-1,0 0 1,0 0 0,0 0-1,0 0 1,1 0 0,-1 0-1,0 0 1,0 0 0,0 0-1,0 0 1,0 0 0,1 0-1,-1 0 1,0 0 0,16 4 1070,18-2 237,82-8 469,194-35 0,62-4-1386,324 50 2152,-232 6-1325,-414-11-1126,145-1 930,326 40 0,-427-27 9,150 1 1,93-24 259,-290 8-1137,197-11 318,-246 14-499,-14-1-2588,15 1 2082,0 0 0,-1-1-1,1 1 1,0-1 0,0 1-1,0-1 1,1 0 0,-1 1-1,0-1 1,0 0 0,0 0-1,0 0 1,1 1 0,-1-1-1,0 0 1,1 0-1,-1 0 1,0 0 0,0-2-1,-8-18-8769</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36.122"/>
    </inkml:context>
    <inkml:brush xml:id="br0">
      <inkml:brushProperty name="width" value="0.025" units="cm"/>
      <inkml:brushProperty name="height" value="0.025" units="cm"/>
    </inkml:brush>
  </inkml:definitions>
  <inkml:trace contextRef="#ctx0" brushRef="#br0">91 1 4773,'0'0'3395,"-54"38"-2691,48-24 834,0-2-385,2-2-192,-1-7-545,2-3-256,-3-8-576,0-18-2915</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36.494"/>
    </inkml:context>
    <inkml:brush xml:id="br0">
      <inkml:brushProperty name="width" value="0.025" units="cm"/>
      <inkml:brushProperty name="height" value="0.025" units="cm"/>
    </inkml:brush>
  </inkml:definitions>
  <inkml:trace contextRef="#ctx0" brushRef="#br0">24 24 17168,'0'0'3844,"-24"-8"-6631,32-8-3299</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0.001"/>
    </inkml:context>
    <inkml:brush xml:id="br0">
      <inkml:brushProperty name="width" value="0.025" units="cm"/>
      <inkml:brushProperty name="height" value="0.025" units="cm"/>
    </inkml:brush>
  </inkml:definitions>
  <inkml:trace contextRef="#ctx0" brushRef="#br0">0 3056 5926,'0'0'11429,"10"-1"-10762,16-3-188,-1-1-1,0-1 1,-1-1-1,0-1 1,0-1-1,32-17 0,144-89 1184,-188 108-1681,123-78 168,259-142 1164,12 14-252,122-54-499,-329 195-578,-121 47 54,-2-3-1,98-52 0,-43 5 375,463-242 671,-492 262-965,187-134 0,13-10 15,186-65-120,93-54 6,-194 81-40,-88 50 15,-293 183-124,0 0 0,1 1 1,-1-1-1,1 2 0,-1-1 1,1 1-1,0 0 0,0 0 0,10-1 1,-25 9-10634,-5-6-693</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4.953"/>
    </inkml:context>
    <inkml:brush xml:id="br0">
      <inkml:brushProperty name="width" value="0.025" units="cm"/>
      <inkml:brushProperty name="height" value="0.025" units="cm"/>
    </inkml:brush>
  </inkml:definitions>
  <inkml:trace contextRef="#ctx0" brushRef="#br0">137 65 9865,'0'0'13816,"-11"-4"-11814,4 1-1674,5 1-273,0 1-1,0 0 1,1-1-1,-1 1 0,-1 0 1,1 0-1,0 1 1,0-1-1,0 0 1,0 1-1,0-1 0,-1 1 1,1 0-1,0 0 1,0 0-1,-1 0 1,1 0-1,0 0 1,0 0-1,-1 1 0,1-1 1,0 1-1,0 0 1,0 0-1,0 0 1,0 0-1,0 0 0,0 0 1,0 0-1,0 0 1,0 1-1,-1 1 1,-4 7-15,1 1 0,1-1 0,0 1 1,0 0-1,1 1 0,0-1 0,1 1 1,1-1-1,-3 21 0,3 0 290,1 0 1,5 45-1,-4-72-252,1 1 0,0 0 0,0-1 0,0 0 0,1 1 0,0-1 0,0 0 0,1 0 0,-1 0 0,1 0 0,0 0 0,6 7 0,-7-10-37,0 0 1,0-1-1,-1 1 0,1-1 0,0 0 1,0 0-1,0 1 0,0-1 1,0-1-1,1 1 0,-1 0 1,0 0-1,0-1 0,1 1 0,-1-1 1,0 0-1,1 0 0,-1 0 1,0 0-1,1 0 0,-1 0 1,0-1-1,0 1 0,1-1 1,-1 1-1,0-1 0,0 0 0,0 0 1,1 0-1,-1 0 0,0 0 1,-1-1-1,5-2 0,2-3 22,1-1-1,-1 1 0,0-2 1,-1 1-1,0-1 0,-1 0 0,1-1 1,-2 0-1,1 1 0,-1-2 1,-1 1-1,6-22 0,-3 7 6,-1 0-1,-2 0 1,0 0-1,0-43 1,-4 59-68,0 0 0,-1 0 0,0 0 0,0 1 0,-5-17 0,5 23 0,0 0 0,1 0 0,-1 1 0,0-1 0,0 0 0,0 0 0,0 1 0,0-1 0,-1 0 0,1 1 0,-1-1 0,1 1 0,-1 0 0,1-1 0,-1 1 0,1 0 0,-1 0 0,0 0 0,0 0 0,0 0 0,0 1 0,1-1 0,-1 0 0,0 1 0,0-1 0,0 1 0,0 0 0,0 0 0,0 0 0,-4 0 0,6 0-56,-1 1-1,0-1 1,0 0-1,0 1 1,1-1-1,-1 0 1,0 1-1,1-1 1,-1 1-1,0-1 1,1 1-1,-1-1 1,0 1-1,1 0 1,-1-1-1,1 1 1,-1 0-1,1 0 1,0-1-1,-1 1 1,1 0 0,0 0-1,-1-1 1,1 1-1,0 0 1,0 0-1,0 0 1,0-1-1,0 1 1,0 0-1,0 0 1,0 0-1,0 0 1,0-1-1,0 1 1,0 0-1,1 0 1,-1 0-1,0-1 1,1 2-1,0 0-163,-1 0-1,0-1 1,1 1-1,0 0 0,-1-1 1,1 1-1,0-1 0,0 1 1,0-1-1,0 0 0,0 1 1,0-1-1,0 0 1,0 1-1,1-1 0,-1 0 1,0 0-1,1 0 0,-1 0 1,1-1-1,2 2 1,-2-1-480,1-1 1,0 0 0,-1 0-1,1 0 1,0 0 0,-1 0-1,1-1 1,-1 1 0,1-1-1,-1 1 1,1-1 0,-1 0-1,1 0 1,-1 0 0,0 0-1,1-1 1,-1 1 0,2-2-1,23-24-9464</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5.358"/>
    </inkml:context>
    <inkml:brush xml:id="br0">
      <inkml:brushProperty name="width" value="0.025" units="cm"/>
      <inkml:brushProperty name="height" value="0.025" units="cm"/>
    </inkml:brush>
  </inkml:definitions>
  <inkml:trace contextRef="#ctx0" brushRef="#br0">0 34 9225,'0'0'10468,"1"11"-8514,28 236 4222,-20-199-5247,1 0 0,3 0 0,23 57 0,-17-74-99,-11-31-543,-4-20-176,-6-12-111,-2 0 0,-1-1 0,-11-38 0,7 33 0,-7-69 0,14 89 0,1-1 0,1 0 0,1 1 0,0-1 0,8-34 0,-8 48 0,1 0 0,0 0 0,0 0 0,0 1 0,1-1 0,-1 1 0,1-1 0,0 1 0,0 0 0,1 0 0,-1 0 0,1 0 0,0 1 0,0 0 0,0 0 0,0 0 0,1 0 0,-1 0 0,1 1 0,0 0 0,0 0 0,-1 0 0,1 1 0,1-1 0,8 0 0,-12 1 0,0 0 0,0 1 0,0-1 0,0 1 0,0 0 0,0 0 0,0-1 0,0 1 0,0 0 0,0 1 0,0-1 0,0 0 0,0 1 0,0-1 0,0 1 0,0-1 0,0 1 0,0 0 0,0 0 0,-1 0 0,1 0 0,0 0 0,-1 1 0,1-1 0,0 0 0,-1 1 0,0-1 0,2 3 0,-2-1 0,0 1 0,0 0 0,0-1 0,-1 1 0,0 0 0,0-1 0,0 1 0,0 0 0,-1 0 0,1-1 0,-1 1 0,0-1 0,0 1 0,0-1 0,-4 7 0,-11 25 0,-1-2 0,-2 0 0,-1 0 0,-31 35 0,30-48-523,20-20 489,1 0 0,0 0 1,-1 0-1,1 0 1,0 0-1,0 0 1,-1-1-1,1 1 1,0 0-1,-1 0 1,1 0-1,0 0 1,-1 0-1,1 0 1,0-1-1,0 1 1,-1 0-1,1 0 1,0 0-1,0-1 1,-1 1-1,1 0 1,0 0-1,0-1 0,0 1 1,-1 0-1,1 0 1,0-1-1,0 1 1,0 0-1,0-1 1,0 1-1,0 0 1,0-1-1,0 1 1,0 0-1,0 0 1,0-1-1,0 1 1,0-1-1,0-6-653,0 0 0,0 0-1,1-1 1,0 1 0,4-11-1,33-102-11120,-13 48-374</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5.948"/>
    </inkml:context>
    <inkml:brush xml:id="br0">
      <inkml:brushProperty name="width" value="0.025" units="cm"/>
      <inkml:brushProperty name="height" value="0.025" units="cm"/>
    </inkml:brush>
  </inkml:definitions>
  <inkml:trace contextRef="#ctx0" brushRef="#br0">4 0 18065,'0'0'6166,"-1"13"-4036,0 45-1354,-1 5 990,7 72 1,-3-116-1534,1 1 0,0-2 0,2 1 0,0 0 0,1-1 0,1 0 0,0 0 0,14 23 0,-20-39-233,0 0 0,0-1 0,-1 1 0,1-1 0,0 1 0,0-1 0,0 0 0,1 1 0,-1-1 0,0 0 0,0 0 0,1 0 0,-1 0 0,0 0 0,1 0 0,-1 0 0,1 0 0,0-1 0,-1 1 0,1-1 0,-1 1 0,3 0 0,-3-2 0,0 0 0,1 0 0,-1 0 0,0 0 0,0 1 0,0-1 0,-1-1 0,1 1 0,0 0 0,0 0 0,0 0 0,-1 0 0,1 0 0,-1-1 0,1 1 0,-1 0 0,1-1 0,-1 1 0,0 0 0,0-1 0,0 1 0,0 0 0,1-1 0,-2 1 0,1-1 0,0-1 0,0-18 0,0 1 0,-6-38 0,4 50 0,0 0 0,0 0 0,0 0 0,-1 0 0,0 0 0,-1 0 0,1 1 0,-1 0 0,-10-12 0,14 18 0,0 1 0,0-1 0,0 1 0,0 0 0,0-1 0,-1 1 0,1 0 0,0 0 0,0-1 0,-1 1 0,1 0 0,0-1 0,0 1 0,-1 0 0,1 0 0,0 0 0,-1-1 0,1 1 0,0 0 0,-1 0 0,1 0 0,0 0 0,-1 0 0,1-1 0,-1 1 0,1 0 0,0 0 0,-1 0 0,1 0 0,0 0 0,-1 0 0,1 0 0,0 0 0,-1 1 0,1-1 0,-1 0 0,-1 14 0,8 22 0,-5-32 0,0-1 0,1 0 0,-1 0 0,1-1 0,0 1 0,0 0 0,0-1 0,0 1 0,0-1 0,1 1 0,-1-1 0,1 0 0,-1 0 0,1 0 0,0-1 0,0 1 0,0 0 0,0-1 0,0 0 0,0 0 0,0 0 0,0 0 0,1 0 0,-1-1 0,0 0 0,1 1 0,-1-1 0,0 0 0,0 0 0,1-1 0,-1 1 0,0-1 0,1 0 0,-1 0 0,0 0 0,4-2 0,3 0 0,-1-1 0,0 0 0,1-1 0,-2 0 0,1-1 0,0 1 0,-1-2 0,0 1 0,-1-1 0,12-13 0,-15 13 0,1 0 0,-1 0 0,-1-1 0,1 1 0,2-13 0,16-28 0,4 105 0,-25-55 0,0 0 0,0 0 0,0 0 0,0 0 0,0 0 0,0 0 0,1-1 0,-1 1 0,0 0 0,1-1 0,0 1 0,-1-1 0,1 0 0,0 0 0,0 1 0,-1-1 0,1 0 0,0 0 0,0-1 0,0 1 0,0 0 0,1-1 0,-1 1 0,0-1 0,0 0 0,0 1 0,0-1 0,0 0 0,1 0 0,-1-1 0,0 1 0,0 0 0,0-1 0,0 1 0,0-1 0,0 0 0,0 0 0,0 0 0,0 0 0,0 0 0,0 0 0,2-2 0,11-7 0,-1-1 0,0-1 0,-1 0 0,16-18 0,-8 8 0,-16 17 0,0 1 0,0-1 0,0 1 0,1 0 0,-1 1 0,1 0 0,0 0 0,9-4 0,-12 6 0,0 1 0,0-1 0,0 1 0,0 0 0,0 0 0,0 0 0,0 0 0,0 0 0,0 0 0,0 1 0,0 0 0,0 0 0,-1-1 0,1 2 0,0-1 0,0 0 0,0 0 0,-1 1 0,5 3 0,-5-4-107,-1 1 1,0-1-1,0 0 0,1 0 1,-1 0-1,1 0 0,-1 0 1,1 0-1,-1-1 0,1 1 1,0 0-1,-1-1 0,1 1 1,0-1-1,-1 0 0,1 0 1,0 1-1,-1-1 0,1 0 1,0 0-1,0-1 0,-1 1 1,1 0-1,0 0 0,-1-1 1,1 1-1,0-1 0,-1 0 1,1 1-1,-1-1 0,1 0 1,-1 0-1,1 0 0,-1 0 1,0 0-1,1 0 0,-1-1 1,0 1-1,0 0 0,1-2 1,1-3-649,0 1-1,0-1 1,-1 0 0,0 0 0,0 0 0,-1 0 0,1 0 0,-1-1 0,-1 1 0,1-7 0,-1-22-8635</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6.295"/>
    </inkml:context>
    <inkml:brush xml:id="br0">
      <inkml:brushProperty name="width" value="0.025" units="cm"/>
      <inkml:brushProperty name="height" value="0.025" units="cm"/>
    </inkml:brush>
  </inkml:definitions>
  <inkml:trace contextRef="#ctx0" brushRef="#br0">1 0 17360,'0'0'5574,"74"45"-15023</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6.637"/>
    </inkml:context>
    <inkml:brush xml:id="br0">
      <inkml:brushProperty name="width" value="0.025" units="cm"/>
      <inkml:brushProperty name="height" value="0.025" units="cm"/>
    </inkml:brush>
  </inkml:definitions>
  <inkml:trace contextRef="#ctx0" brushRef="#br0">69 407 16015,'-5'9'3854,"-4"9"-2301,-32 65 4004,39-77-5193,-1 1-1,1-1 1,0 1-1,1-1 1,0 1 0,0-1-1,0 1 1,0 0-1,1-1 1,0 1-1,2 11 1,-1-17-356,-1 0 1,1 0-1,-1-1 1,1 1-1,-1 0 1,1 0-1,0 0 1,-1 0-1,1-1 0,0 1 1,0 0-1,0-1 1,-1 1-1,1-1 1,0 1-1,0-1 1,0 1-1,0-1 1,0 0-1,0 1 1,0-1-1,0 0 1,0 0-1,0 0 1,0 1-1,0-1 1,0 0-1,0-1 1,0 1-1,0 0 1,0 0-1,0 0 1,0-1-1,0 1 0,0 0 1,0-1-1,1 0 1,3 0 23,-1 0 1,0-1-1,-1 0 1,1 0-1,0 0 1,0 0-1,6-6 1,-2-2-57,0 0 1,-1-1-1,0 1 1,-1-2-1,0 1 1,0-1-1,-2 0 1,1 0-1,-1 0 1,-1-1-1,0 1 1,-1-1-1,-1 0 1,1-17-1,-2 39 39,0 1-1,1-1 1,0 1-1,0-1 1,1 1-1,1-1 1,4 13 0,-6-20 9,0 0 0,0 0 0,0 0 0,0 0 0,0-1 1,1 1-1,-1 0 0,1-1 0,-1 1 0,1-1 0,0 0 1,-1 1-1,1-1 0,0 0 0,0 0 0,0 0 1,0 0-1,0 0 0,0-1 0,0 1 0,0 0 0,0-1 1,0 0-1,0 1 0,1-1 0,-1 0 0,0 0 0,0 0 1,0-1-1,0 1 0,0 0 0,1-1 0,-1 1 1,0-1-1,0 0 0,0 0 0,0 0 0,-1 0 0,1 0 1,0 0-1,2-2 0,3-2-17,1 0 1,-1-1-1,0 0 0,0 0 0,-1-1 1,0 1-1,0-1 0,-1-1 0,1 1 1,6-16-1,1-1-12,-2-1-1,12-37 1,-12 22 5,-2 0 0,-1-1 0,-3 0 0,-1 0 0,-2-44 0,-7 60 0,5 25 0,0 0 0,-1 0 0,1 0 0,0 0 0,-1-1 0,1 1 0,-1 0 0,1 0 0,0 0 0,-1 0 0,1 0 0,0 0 0,-1 0 0,1 0 0,-1 0 0,1 0 0,0 0 0,-1 0 0,1 0 0,0 0 0,-1 1 0,1-1 0,0 0 0,-1 0 0,1 0 0,0 0 0,-1 1 0,1-1 0,0 0 0,-1 0 0,1 1 0,0-1 0,-1 1 0,-2 2 0,0 1 0,0 0 0,0 0 0,0 0 0,1 0 0,-1 0 0,-1 7 0,-6 16 0,1 1 0,-7 44 0,13-57 0,1 0 0,1-1 0,1 1 0,0 0 0,1 0 0,4 28 0,-3-39-10,-1 0 0,1 0 0,-1-1 1,1 1-1,0 0 0,0-1 0,1 1 0,-1-1 0,1 0 0,0 0 1,-1 0-1,1 0 0,1 0 0,-1-1 0,0 1 0,1-1 0,-1 0 1,1 0-1,0 0 0,-1 0 0,1-1 0,0 0 0,0 0 0,0 0 1,8 1-1,-6-1-175,0 0 0,0-1 0,0 0 0,-1 0-1,1-1 1,0 1 0,0-1 0,0-1 0,-1 1 0,1-1 0,-1 0 0,1 0 0,-1 0 0,0-1 0,0 0 0,0 0 0,9-7 0,17-26-8528</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7.042"/>
    </inkml:context>
    <inkml:brush xml:id="br0">
      <inkml:brushProperty name="width" value="0.025" units="cm"/>
      <inkml:brushProperty name="height" value="0.025" units="cm"/>
    </inkml:brush>
  </inkml:definitions>
  <inkml:trace contextRef="#ctx0" brushRef="#br0">62 123 9001,'0'0'6144,"6"-11"-2247,-5 9-3657,21-49 4018,-14 3 3218,-8 48-7445,0-1-1,0 0 1,0 1 0,-1-1-1,1 1 1,0-1-1,0 1 1,-1-1 0,1 1-1,0-1 1,-1 1 0,1 0-1,0-1 1,-1 1 0,1-1-1,-1 1 1,1 0-1,-1-1 1,1 1 0,0 0-1,-1 0 1,0-1 0,1 1-1,-1 0 1,1 0 0,-1 0-1,1-1 1,-1 1-1,1 0 1,-1 0 0,1 0-1,-1 0 1,0 0 0,1 0-1,-1 0 1,1 1 0,-1-1-1,1 0 1,-1 0-1,1 0 1,-1 0 0,1 1-1,-2-1 1,-25 15 372,21-8-403,1 0 0,0 1 0,0 0 0,1 0 0,0 0 0,1 0 0,-1 1 0,2 0 0,-1-1 0,-2 17 0,3-9 0,0 0 0,1 1 0,1-1 0,0 0 0,4 20 0,-4-33-39,0 0 0,0-1 0,1 1 0,-1-1-1,1 1 1,-1-1 0,1 1 0,0-1 0,0 0 0,0 1 0,0-1 0,0 0-1,1 0 1,-1 0 0,1 0 0,-1 0 0,1 0 0,0 0 0,0 0 0,0 0 0,0-1-1,0 1 1,0-1 0,0 0 0,1 0 0,-1 0 0,0 0 0,1 0 0,-1 0 0,1 0-1,-1-1 1,1 1 0,-1-1 0,1 0 0,-1 0 0,1 0 0,-1 0 0,1 0-1,-1 0 1,1-1 0,3 0 0,4-2-379,1-1-1,-1 0 1,0 0 0,0-1-1,0 0 1,-1-1 0,0 0 0,12-10-1,14-15-4871,-4-3-1757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33.780"/>
    </inkml:context>
    <inkml:brush xml:id="br0">
      <inkml:brushProperty name="width" value="0.025" units="cm"/>
      <inkml:brushProperty name="height" value="0.025" units="cm"/>
    </inkml:brush>
  </inkml:definitions>
  <inkml:trace contextRef="#ctx0" brushRef="#br0">12 23 15791,'0'0'16976,"-12"-22"-19314</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7.387"/>
    </inkml:context>
    <inkml:brush xml:id="br0">
      <inkml:brushProperty name="width" value="0.025" units="cm"/>
      <inkml:brushProperty name="height" value="0.025" units="cm"/>
    </inkml:brush>
  </inkml:definitions>
  <inkml:trace contextRef="#ctx0" brushRef="#br0">91 221 20499,'0'0'6887,"-9"3"-5003,4-1-1830,0 0-1,0 1 1,1-1-1,-1 1 0,1 0 1,-1 0-1,1 0 0,0 0 1,1 1-1,-1 0 1,0 0-1,1 0 0,0 0 1,0 0-1,0 1 0,1-1 1,-1 1-1,1 0 1,0 0-1,1 0 0,-1 0 1,1 0-1,-2 10 1,3-11 38,-1 0 1,1 0 0,0 1 0,0-1 0,0 0 0,0 0-1,1 1 1,1 4 0,-2-9-69,0 0 0,1 1 0,-1-1-1,0 1 1,0-1 0,1 1 0,-1-1 0,0 0 0,1 1-1,-1-1 1,0 0 0,1 1 0,-1-1 0,0 0-1,1 1 1,-1-1 0,1 0 0,-1 0 0,1 1 0,-1-1-1,1 0 1,-1 0 0,1 0 0,-1 0 0,1 0-1,-1 0 1,1 0 0,23-11 246,0-9-41,39-43-1,-45 44-235,0 0-1,2 1 1,35-26-1,-53 43 8,1-1-1,0 0 1,-1 1 0,1-1 0,0 1-1,0 0 1,0 0 0,0 0-1,0 0 1,1 1 0,-1-1 0,0 1-1,5 0 1,-6 0 1,0 1 0,-1-1-1,1 1 1,0-1 0,-1 1 0,1 0 0,0 0 0,-1 0-1,1 0 1,-1 0 0,0 0 0,1 0 0,-1 1 0,0-1-1,1 0 1,-1 1 0,0-1 0,0 1 0,0-1 0,-1 1-1,1 0 1,0-1 0,0 3 0,-1-3-1,1-1 0,-1 1 0,0 0 0,0 0 0,1-1 0,-1 1 0,1 0 0,-1-1 0,1 1 0,-1 0 0,1-1 0,-1 1 0,1-1 0,-1 1 0,1-1 0,-1 1 0,1-1 0,0 0 0,-1 1 0,1-1 0,0 0 0,0 1 0,-1-1 0,1 0 0,0 0 0,0 1 0,-1-1 0,1 0 0,0 0 0,0 0 0,0 0 0,-1 0 0,1 0 0,0-1 0,0 1 0,-1 0 0,1 0 0,0 0 0,0-1 0,-1 1 0,1 0 0,0-1 0,-1 1 0,1-1 0,0 1 0,-1-1 0,1 1 0,-1-1 0,1 1 0,0-2 0,31-33 0,-28 29 0,38-42-2920,-21 28-626,1 0 0,0 2 0,30-18 0,-22 17-3181</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7.871"/>
    </inkml:context>
    <inkml:brush xml:id="br0">
      <inkml:brushProperty name="width" value="0.025" units="cm"/>
      <inkml:brushProperty name="height" value="0.025" units="cm"/>
    </inkml:brush>
  </inkml:definitions>
  <inkml:trace contextRef="#ctx0" brushRef="#br0">77 300 9289,'0'0'17179,"-9"-5"-15567,3 3-1441,3 0-94,0 1 1,0-1-1,0 1 0,0 0 0,0 0 0,0 0 0,0 0 0,-5 0 1,6 1-64,1 1 0,0-1 1,0 0-1,-1 1 0,1-1 1,0 1-1,0-1 0,0 1 0,0-1 1,0 1-1,0 0 0,0-1 1,0 1-1,0 0 0,0 0 1,0 0-1,0 0 0,0 0 1,1 0-1,-1 0 0,0 0 1,1 0-1,-1 0 0,1 0 1,-1 0-1,1 1 0,0-1 1,-1 0-1,1 0 0,0 0 1,0 2-1,-1 2 1,0-1 0,0 0 0,1 0 0,0 1 0,0-1 0,0 0 0,0 1 0,1-1 1,-1 0-1,3 7 0,-3-10-11,1 0 1,-1 0-1,1 0 1,0 0-1,-1 0 0,1 0 1,0 0-1,0 0 1,0 0-1,-1-1 1,1 1-1,0 0 1,0 0-1,0-1 1,0 1-1,0 0 1,1-1-1,-1 0 0,0 1 1,0-1-1,0 1 1,0-1-1,0 0 1,1 0-1,-1 0 1,0 0-1,0 0 1,0 0-1,1 0 1,-1 0-1,0 0 0,0 0 1,0-1-1,1 1 1,-1-1-1,0 1 1,0-1-1,0 1 1,0-1-1,0 1 1,0-1-1,1-1 1,4-1 17,-1-1 0,0-1 0,0 1 0,0-1 0,-1 1 0,1-1 1,-1-1-1,0 1 0,-1 0 0,1-1 0,-1 0 0,4-9 1,2-7 10,0-1 1,6-25 0,-10 26 122,-1 0 0,0-1 0,-2 1 0,0-26 0,-2 87-54,2 75 911,-1-103-933,1 0 0,0 0 0,1 0 0,0-1 0,0 1 1,1-1-1,1 1 0,5 9 0,-9-18-80,0 0 0,0 0 0,0 0 0,0 0 0,0 0 0,1 0 0,-1-1 0,1 1 0,-1 0 0,1-1 0,0 1 0,-1-1 0,1 0 0,0 1 0,0-1 0,0 0 0,0 0 0,0 0 0,0-1 0,0 1 0,1 0 0,-1-1 0,0 1 0,0-1 0,1 0 0,-1 0 0,0 0 0,0 0 0,1 0 0,-1 0 0,0-1 0,0 1 0,0-1 0,1 1 0,2-2 0,0-1 0,0-1 0,0 1 0,-1-1 0,0 1 0,1-1 0,-1-1 0,-1 1 0,1 0 0,0-1 0,-1 0 0,0 0 0,0 0 0,2-5 0,6-21 0,0 0 0,-2 0 0,8-54 0,-16 103 0,0-1 0,1 0 0,0 0 0,2 0 0,0-1 0,8 22 0,-11-36 0,0-1 0,-1 1 0,1-1 0,0 0 0,0 1 0,0-1 0,0 0 0,0 1 0,0-1 0,0 0 0,0 0 0,0 0 0,1 0 0,-1 0 0,0 0 0,1 0 0,-1 0 0,0-1 0,1 1 0,-1-1 0,1 1 0,0-1 0,-1 1 0,1-1 0,-1 0 0,1 0 0,0 0 0,-1 0 0,1 0 0,-1 0 0,1 0 0,0 0 0,-1-1 0,1 1 0,-1 0 0,4-2 0,-2 0 0,0 0 0,0 0 0,0-1 0,0 1 0,0 0 0,-1-1 0,1 0 0,-1 0 0,1 0 0,-1 0 0,0 0 0,0 0 0,-1 0 0,1-1 0,1-3 0,0-3-604,-1-1 1,1 0-1,-2 0 1,1-11-1,-3-81-9877,0 98 9908,-4-53-10275</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8.382"/>
    </inkml:context>
    <inkml:brush xml:id="br0">
      <inkml:brushProperty name="width" value="0.025" units="cm"/>
      <inkml:brushProperty name="height" value="0.025" units="cm"/>
    </inkml:brush>
  </inkml:definitions>
  <inkml:trace contextRef="#ctx0" brushRef="#br0">9 1 18930,'0'0'10821,"-2"9"-9049,0 1-1634,0 0 1,1 1-1,0-1 0,0 1 0,2-1 0,-1 1 1,1-1-1,4 19 0,52 242-138,-55-260 0,3 4 0,0-25 0,0-26 0,-4 20 0,-4-65 0,2 76 0,0-1 0,0 1 0,0 0 0,0 0 0,-1 0 0,0 0 0,0 0 0,-1 0 0,1 0 0,-1 1 0,0-1 0,-6-6 0,8 10 0,1 1 0,0 0 0,0-1 0,0 1 0,-1 0 0,1-1 0,0 1 0,-1 0 0,1-1 0,0 1 0,-1 0 0,1 0 0,0-1 0,-1 1 0,1 0 0,-1 0 0,1 0 0,-1 0 0,1-1 0,0 1 0,-1 0 0,1 0 0,-1 0 0,1 0 0,-1 0 0,1 0 0,0 0 0,-1 0 0,1 0 0,-1 0 0,1 1 0,-1-1 0,0 0 0,-3 15 0,4-12 0,0-1 0,0 1 0,1-1 0,-1 1 0,1 0 0,-1-1 0,1 1 0,0-1 0,0 1 0,0-1 0,0 0 0,2 5 0,0-5 0,0 0 0,-1 0 0,1 0 0,0-1 0,0 1 0,0-1 0,0 1 0,0-1 0,0 0 0,0 0 0,0-1 0,0 1 0,1-1 0,-1 1 0,0-1 0,0 0 0,1 0 0,-1 0 0,0-1 0,1 1 0,-1-1 0,0 0 0,0 0 0,0 0 0,0 0 0,0 0 0,0-1 0,0 1 0,0-1 0,0 0 0,3-3 0,1-1 0,0 1 0,-1-1 0,1-1 0,-1 1 0,-1-1 0,1 0 0,-1-1 0,-1 1 0,1-1 0,4-12 0,15-63 0,-24 111 0,-2-7 0,2-1 0,1 1 0,0-1 0,6 25 0,-7-42 0,1 0 0,0 1 0,0-1 0,0 0 0,0 0 0,0 0 0,0 0 0,1 0 0,0 0 0,-1 0 0,1 0 0,0-1 0,0 1 0,1-1 0,-1 1 0,0-1 0,1 0 0,0 0 0,-1 0 0,1 0 0,0-1 0,0 1 0,0-1 0,0 1 0,0-1 0,0 0 0,1 0 0,-1-1 0,0 1 0,0-1 0,1 1 0,5-1 0,-7 0-49,0 0 1,-1-1-1,1 1 1,0 0-1,0-1 0,0 1 1,-1-1-1,1 0 1,0 0-1,-1 1 1,1-1-1,-1 0 0,1 0 1,-1-1-1,1 1 1,-1 0-1,0 0 0,1-1 1,-1 1-1,2-3 1,-1 0-241,0 0 0,0 1 1,-1-1-1,1 0 0,-1-1 1,0 1-1,0 0 1,0-8-1,0 1-732,-1 0-1,0 0 1,-1 0 0,0 1-1,-1-1 1,-4-17-1,-15-20-6179</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8.724"/>
    </inkml:context>
    <inkml:brush xml:id="br0">
      <inkml:brushProperty name="width" value="0.025" units="cm"/>
      <inkml:brushProperty name="height" value="0.025" units="cm"/>
    </inkml:brush>
  </inkml:definitions>
  <inkml:trace contextRef="#ctx0" brushRef="#br0">1 1 10954,'0'0'17233,"6"50"-16176,9-41-641,2-2-320,4-6-1185,-1-1-4580,2 0-6663</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9.081"/>
    </inkml:context>
    <inkml:brush xml:id="br0">
      <inkml:brushProperty name="width" value="0.025" units="cm"/>
      <inkml:brushProperty name="height" value="0.025" units="cm"/>
    </inkml:brush>
  </inkml:definitions>
  <inkml:trace contextRef="#ctx0" brushRef="#br0">41 71 15278,'0'0'7149,"-4"10"-2089,-2 0-3482,1-2-1115,1 1 0,0-1-1,0 1 1,1-1 0,0 1 0,0 0-1,-1 16 1,4-25-463,0 0 0,0 1 0,0-1 0,0 1 0,1-1 0,-1 0 0,0 1 0,0-1 0,1 0 0,-1 1 0,0-1 0,0 0 0,1 0 0,-1 1 0,0-1 0,1 0 0,-1 0 0,1 1 0,-1-1 0,0 0 0,1 0 0,-1 0 0,1 0 0,-1 0 0,0 1 0,1-1 0,-1 0 0,1 0 0,-1 0 0,1 0 0,-1 0 0,0-1 0,1 1 0,-1 0 0,1 0 0,-1 0 0,1 0 0,-1 0 0,0 0 0,1-1 0,-1 1 0,0 0 0,1 0 0,-1-1 0,0 1 0,1 0 0,-1 0 0,0-1 0,1 1 0,-1-1 0,22-13 0,11-16 0,-17 14 0,2 0 0,24-16 0,-35 28 0,-1 0 0,1 0 0,-1 1 0,1 0 0,0 0 0,0 1 0,0 0 0,1 0 0,-1 1 0,0 0 0,12 0 0,13 4-172,-21-1-412,0-1 0,1 0 0,20-2 0,-30 1 358,0 0-1,-1 0 0,1 0 1,0 0-1,-1-1 0,1 1 1,-1-1-1,1 1 0,-1-1 1,1 0-1,-1 1 0,1-1 1,-1 0-1,0 0 0,0 0 0,1 0 1,-1 0-1,0-1 0,0 1 1,0 0-1,0 0 0,0-1 1,0 1-1,0 0 0,-1-1 1,1 1-1,0-1 0,-1 1 1,1-1-1,-1 0 0,0 1 1,1-3-1,-1-8-18324</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9.459"/>
    </inkml:context>
    <inkml:brush xml:id="br0">
      <inkml:brushProperty name="width" value="0.025" units="cm"/>
      <inkml:brushProperty name="height" value="0.025" units="cm"/>
    </inkml:brush>
  </inkml:definitions>
  <inkml:trace contextRef="#ctx0" brushRef="#br0">0 0 24471,'0'0'8296,"68"4"-22005</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1.052"/>
    </inkml:context>
    <inkml:brush xml:id="br0">
      <inkml:brushProperty name="width" value="0.025" units="cm"/>
      <inkml:brushProperty name="height" value="0.025" units="cm"/>
    </inkml:brush>
  </inkml:definitions>
  <inkml:trace contextRef="#ctx0" brushRef="#br0">26 174 7976,'0'0'7014,"0"-9"-3426,-1-26-855,-1 25 164,-2 13-2038,-2 11-585,1 7 169,2 1-1,1-1 0,0 0 0,2 1 0,0 0 0,1-1 1,2 0-1,0 1 0,1-1 0,1 0 0,10 25 1,-14-42-374,1-1 0,0 1 0,0-1 0,0 1 0,0-1 0,1 0 0,0 0 0,-1 0 0,1 0 0,0 0 0,0 0 0,1-1 0,-1 0 0,4 3 0,-5-5-56,0 1 1,0 0 0,0-1-1,-1 1 1,1-1 0,0 0-1,0 1 1,0-1-1,0 0 1,0 0 0,0-1-1,0 1 1,0 0-1,0 0 1,0-1 0,0 0-1,-1 1 1,1-1 0,0 0-1,0 0 1,-1 0-1,1 0 1,0 0 0,-1 0-1,1 0 1,-1 0 0,1-1-1,-1 1 1,0-1-1,3-2 1,6-12 52,0 0 0,-1 0 1,-1-1-1,0 0 0,-2 0 0,0-1 0,0 0 1,-2 0-1,3-20 0,27 99-733,-32-57 670,1-1 0,-1 1 0,1 0 0,0-1 0,0 1 1,1-1-1,-1 0 0,1 0 0,-1 0 0,1-1 0,0 1 1,0-1-1,0 0 0,0 0 0,0 0 0,1-1 0,-1 1 0,7 0 1,-6-2 11,-1 0 1,0 0 0,0 0-1,0-1 1,1 1 0,-1-1 0,0 0-1,0 0 1,0-1 0,-1 1-1,1-1 1,0 0 0,0 0-1,-1 0 1,1-1 0,-1 1 0,0-1-1,0 0 1,0 0 0,4-5-1,5-6 19,-1-1 0,-1 0 0,0 0 0,-1-1-1,13-32 1,-18 37-27,0 0 0,-1 0 0,0 0-1,0 0 1,-2-1 0,1 1 0,-1-1 0,-1 1-1,0-1 1,-3-17 0,2 27-5,0 0-1,0-1 1,0 1-1,0 0 1,0 0-1,0 0 1,-1 0 0,1 1-1,-1-1 1,1 0-1,-1 0 1,0 1 0,1-1-1,-1 1 1,0 0-1,0-1 1,0 1-1,0 0 1,-1 0 0,1 0-1,0 1 1,0-1-1,-1 0 1,1 1-1,0-1 1,-1 1 0,-2 0-1,-11-2-29,0 1 0,-32 3-1,23-1-122,22-15-8129,4-3-2690</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2.376"/>
    </inkml:context>
    <inkml:brush xml:id="br0">
      <inkml:brushProperty name="width" value="0.025" units="cm"/>
      <inkml:brushProperty name="height" value="0.025" units="cm"/>
    </inkml:brush>
  </inkml:definitions>
  <inkml:trace contextRef="#ctx0" brushRef="#br0">4 237 6374,'0'0'11728,"-1"10"-8279,-1 44 2082,9-59-1518,3-8-3398,6-31-290,-1-2 0,10-59 0,-6 24-243,-19 81-82,0 0 0,0 0 0,0-1 0,0 1 0,0 0 0,0 0 0,0 0 0,0-1 0,0 1 0,0 0 0,0 0 0,0-1 0,0 1 0,0 0 0,0 0 0,0 0 0,0-1 0,0 1 0,0 0 0,1 0 0,-1 0 0,0-1 0,0 1 0,0 0 0,0 0 0,0 0 0,0 0 0,1-1 0,-1 1 0,0 0 0,0 0 0,0 0 0,1 0 0,-1 0 0,0 0 0,0-1 0,0 1 0,1 0 0,-1 0 0,0 0 0,0 0 0,0 0 0,1 0 0,-1 0 0,0 0 0,0 0 0,1 0 0,5 14 0,4 34 0,-9-39 0,4 16 20,12 59 52,-15-76-121,0-2 1,1 1-1,0 0 0,0 0 1,0-1-1,1 0 0,0 0 0,0 0 1,5 6-1,6-2-2508,-4-14-3817,-1-16-4960</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3.783"/>
    </inkml:context>
    <inkml:brush xml:id="br0">
      <inkml:brushProperty name="width" value="0.025" units="cm"/>
      <inkml:brushProperty name="height" value="0.025" units="cm"/>
    </inkml:brush>
  </inkml:definitions>
  <inkml:trace contextRef="#ctx0" brushRef="#br0">1 231 6118,'0'0'20494,"8"1"-18615,2 0-1612,0-1 0,0 0 0,0 0-1,0-1 1,0-1 0,0 0 0,-1 0 0,1-1 0,0 0 0,-1 0-1,0-1 1,0-1 0,0 1 0,0-1 0,13-11 0,21-16-362,66-63 1,-87 74 124,-10 10 639,3-5-4354,-9 8-2722,-19 17-1088,-10 11-1815</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4.125"/>
    </inkml:context>
    <inkml:brush xml:id="br0">
      <inkml:brushProperty name="width" value="0.025" units="cm"/>
      <inkml:brushProperty name="height" value="0.025" units="cm"/>
    </inkml:brush>
  </inkml:definitions>
  <inkml:trace contextRef="#ctx0" brushRef="#br0">0 281 14382,'0'0'14061,"71"-40"-12331,-29 2-545,8-1-417,-4 0-127,0 7-641,-4 7 0,-6 8 0,-8 5-1153,-4 2-2114,-8-1-4004,-5-7-9545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34.715"/>
    </inkml:context>
    <inkml:brush xml:id="br0">
      <inkml:brushProperty name="width" value="0.025" units="cm"/>
      <inkml:brushProperty name="height" value="0.025" units="cm"/>
    </inkml:brush>
  </inkml:definitions>
  <inkml:trace contextRef="#ctx0" brushRef="#br0">35 108 4548,'0'0'17836,"-6"9"-15599,-19 27-225,22-27-526,9-11 564,10-10 548,43-51-2598,-42 43 0,1 1 0,31-26 0,-49 45 0,1 0 0,-1 1 0,1-1 0,-1 1 0,0-1 0,1 1 0,-1-1 0,0 1 0,1-1 0,-1 1 0,0-1 0,0 1 0,1-1 0,-1 1 0,0 0 0,0-1 0,0 1 0,0-1 0,0 1 0,0 0 0,0-1 0,0 1 0,0-1 0,0 1 0,0 0 0,0-1 0,0 1 0,0-1 0,-1 1 0,1-1 0,-1 2 0,-3 26 0,-10 11 25,9-28-52,0 0 1,1 0 0,1 0-1,0 1 1,1-1-1,-2 20 1,4-29-266,0 3-594,4-6-3686,5-11-3643</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5.058"/>
    </inkml:context>
    <inkml:brush xml:id="br0">
      <inkml:brushProperty name="width" value="0.025" units="cm"/>
      <inkml:brushProperty name="height" value="0.025" units="cm"/>
    </inkml:brush>
  </inkml:definitions>
  <inkml:trace contextRef="#ctx0" brushRef="#br0">325 314 4773,'0'0'827,"5"-9"3785,-2 3-3521,22-40 3627,-24 42-3752,0 1 1,0 0-1,0 0 0,-1-1 0,1 1 0,-1 0 0,0-1 1,0 1-1,0-1 0,-1-2 0,0 5-830,1 0-1,-1 0 1,0 0 0,0 1-1,1-1 1,-1 0-1,0 1 1,0-1 0,0 1-1,0-1 1,0 1 0,0 0-1,0-1 1,0 1-1,0 0 1,0 0 0,0-1-1,0 1 1,0 0-1,0 0 1,0 0 0,-2 1-1,-30-1 301,26 0-217,3 1-192,0 0-1,0 0 1,-1 0-1,1 0 1,0 1-1,0-1 0,0 1 1,0 0-1,0 0 1,1 1-1,-1-1 1,1 1-1,-1 0 1,1 0-1,0 0 0,0 0 1,0 0-1,1 1 1,-1 0-1,1-1 1,0 1-1,0 0 0,0 0 1,-1 4-1,-2 4 119,1-1-1,0 1 0,1 0 0,0 0 1,1 0-1,0 1 0,0 15 0,2-27-137,0 0-1,-1 0 0,1 1 1,0-1-1,1 0 0,-1 0 0,0 0 1,0 1-1,0-1 0,1 0 0,-1 0 1,0 0-1,1 0 0,-1 0 1,1 0-1,0 0 0,-1 0 0,1 0 1,0 0-1,0 0 0,-1 0 0,1 0 1,0 0-1,0 0 0,0-1 0,0 1 1,0 0-1,0-1 0,0 1 1,0-1-1,0 1 0,0-1 0,1 0 1,-1 1-1,0-1 0,0 0 0,0 0 1,1 0-1,-1 0 0,0 0 1,0 0-1,0 0 0,0 0 0,1 0 1,-1-1-1,0 1 0,0 0 0,0-1 1,0 1-1,0-1 0,0 1 1,2-2-1,3 0 16,0-1-1,0 0 1,-1 0 0,1 0 0,0-1 0,-1 0-1,0 0 1,7-8 0,1-4-22,-2 0 0,0-1 0,0 0 0,-2-1 0,12-30 0,-16 35 0,-1 0 0,0 0 0,-1-1 0,-1 1 0,0-1 0,-1 1 0,0-1 0,-1 0 0,-2-17 0,1 27 0,-1 1 0,1-1 0,-1 1 0,0-1 0,0 1 0,0 0 0,0 0 0,-1 0 0,1 0 0,-1 0 0,0 1 0,0-1 0,0 1 0,0 0 0,0 0 0,-1 0 0,-3-2 0,-4-2 0,-1 0 0,0 1 0,-22-7 0,25 10 0,0 0 0,-1 1 0,0 0 0,1 1 0,-1 0 0,1 0 0,-1 1 0,0 0 0,1 1 0,0 0 0,-1 0 0,1 1 0,0 0 0,0 1 0,0 0 0,1 0 0,-1 1 0,1 0 0,0 1 0,1-1 0,-1 2 0,1-1 0,0 1 0,1 0 0,0 0 0,0 1 0,0 0 0,1 0 0,0 0 0,1 0 0,-1 1 0,2 0 0,-4 11 0,6-16-242,0-1 1,0 1-1,1 0 0,-1 0 1,1-1-1,0 1 0,0 0 1,0-1-1,0 1 0,1 0 1,1 4-1,-2-6-15,1-1 1,0 1-1,-1-1 1,1 1-1,0-1 0,0 1 1,0-1-1,0 0 1,1 1-1,-1-1 0,0 0 1,0 0-1,1 0 1,-1 0-1,1 0 0,-1 0 1,1 0-1,-1 0 1,1-1-1,-1 1 0,1-1 1,0 1-1,0-1 0,-1 1 1,4-1-1,16 1-8364</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5.633"/>
    </inkml:context>
    <inkml:brush xml:id="br0">
      <inkml:brushProperty name="width" value="0.025" units="cm"/>
      <inkml:brushProperty name="height" value="0.025" units="cm"/>
    </inkml:brush>
  </inkml:definitions>
  <inkml:trace contextRef="#ctx0" brushRef="#br0">1 98 8936,'0'0'22213,"5"10"-21182,4 12-707,-4-5-272,2-1 1,0-1 0,1 1-1,12 17 1,-20-32-53,1 0 0,0 0 0,0 0 0,0 0 0,0 0 0,0 0 0,0 0 0,0 0 0,1-1 0,-1 1 0,0 0 0,0-1 0,0 1 0,1-1 0,-1 1 0,0-1 0,1 0 0,-1 1 0,0-1 0,1 0 0,-1 0 0,1 0 0,-1 0 0,0 0 0,1-1 0,-1 1 0,0 0 0,1-1 0,-1 1 0,0 0 0,0-1 0,1 0 0,-1 1 0,0-1 0,0 0 0,0 0 0,0 1 0,0-1 0,0 0 0,0 0 0,0 0 0,0 0 0,1-2 0,4-4 0,-1 1 0,0-2 0,0 1 0,0 0 0,4-12 0,-3 3 2,0 0 0,-1-1 0,-1 0 0,3-31 0,3-10-81,-11 82-3850,6 31 6591,-3-30-2228,2 36-75,-1-11-178,2-1 0,15 67 0,-8-92-83,-12-24-95,0 0 0,1 0-1,-1 0 1,0 0 0,1 0-1,-1 0 1,0 0 0,1 0 0,-1 0-1,0 0 1,1 0 0,-1 0 0,1 0-1,-1 0 1,0 0 0,1 0-1,-1 0 1,0-1 0,1 1 0,-1 0-1,0 0 1,0 0 0,1-1 0,-1 1-1,0 0 1,1 0 0,-1-1-1,0 1 1,0 0 0,0 0 0,1-1-1,-1 1 1,0 0 0,0-1 0,0 0-1,2-3-124,0 0-1,0-1 0,0 1 1,-1-1-1,0 1 0,0-1 1,1-8-1,-2-18-4649,0 0-4181</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6.006"/>
    </inkml:context>
    <inkml:brush xml:id="br0">
      <inkml:brushProperty name="width" value="0.025" units="cm"/>
      <inkml:brushProperty name="height" value="0.025" units="cm"/>
    </inkml:brush>
  </inkml:definitions>
  <inkml:trace contextRef="#ctx0" brushRef="#br0">0 670 15118,'0'0'14339,"11"-2"-12855,0-1-1367,0-1-1,-1 0 1,0-1-1,0 0 0,0 0 1,0-1-1,-1 0 1,12-11-1,78-75 556,-51 44-566,495-422-106,-537 468-1315,-12 12-1882,-15 16-4350,1-6 996</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6.534"/>
    </inkml:context>
    <inkml:brush xml:id="br0">
      <inkml:brushProperty name="width" value="0.025" units="cm"/>
      <inkml:brushProperty name="height" value="0.025" units="cm"/>
    </inkml:brush>
  </inkml:definitions>
  <inkml:trace contextRef="#ctx0" brushRef="#br0">170 372 10090,'0'0'11509,"5"-9"-8904,1-2-1614,-1-1 0,0 1 0,-1-1-1,4-14 1,-7 23-823,-1 1 1,0-1-1,1 1 0,-1 0 0,0-1 0,0 1 1,0-1-1,0 1 0,-1 0 0,1-1 0,-1 1 1,1 0-1,-1-1 0,-2-2 0,2 3-124,0 1-1,0 0 1,0 0-1,0 0 0,-1 0 1,1 0-1,-1 0 1,1 0-1,0 0 1,-1 0-1,0 1 0,1-1 1,-1 0-1,1 1 1,-1 0-1,0-1 1,1 1-1,-1 0 0,0 0 1,1 0-1,-1 0 1,0 0-1,1 0 1,-3 1-1,0 0-43,1 0 0,0 0 0,0 0 0,0 1 0,0-1 0,1 1 0,-1-1 0,0 1 0,1 0 0,-1 0 0,1 0 0,0 1 0,-1-1 0,1 1 0,0-1 0,0 1 0,1 0 0,-1-1 0,1 1 0,-1 0 0,1 0 0,-2 5 0,-2 5 0,1 1 0,1-1 0,-4 27 0,5-27 0,1-1 0,0 0 0,1 1 0,1-1 0,0 0 0,4 17 0,-5-27 0,1 0 0,-1 0 0,1 0 0,0 0 0,-1-1 0,1 1 0,0 0 0,1 0 0,-1-1 0,0 1 0,0-1 0,1 1 0,-1-1 0,0 1 0,1-1 0,0 0 0,-1 0 0,1 0 0,2 1 0,-2-1 0,1-1 0,0 1 0,0-1 0,-1 0 0,1 0 0,0 0 0,0 0 0,-1-1 0,1 1 0,0-1 0,0 0 0,-1 1 0,1-1 0,-1 0 0,1-1 0,-1 1 0,1 0 0,2-2 0,4-4 0,1 0 0,-1-1 0,0 1 0,0-2 0,-1 1 0,0-1 0,-1 0 0,0-1 0,8-14 0,-2 0 0,-1 1 0,-1-2 0,9-28 0,-13 33 0,-1-1 0,-1 0 0,-2 0 0,0 0 0,1-30 0,-4 45 0,-1-1 0,1 1 0,-1 0 0,-1-1 0,1 1 0,-1 0 0,0-1 0,0 1 0,-5-9 0,4 12 0,1-1 0,0 1 0,-1 0 0,1 0 0,-1 1 0,0-1 0,0 0 0,0 1 0,0 0 0,-1 0 0,1 0 0,-1 0 0,1 0 0,-1 0 0,0 1 0,1 0 0,-5-1 0,-1 1 0,0-1 0,-1 2 0,1-1 0,0 2 0,0-1 0,0 1 0,0 0 0,0 1 0,0 0 0,0 1 0,0 0 0,1 0 0,-1 0 0,1 1 0,0 1 0,0-1 0,0 1 0,1 1 0,-8 6 0,7-5 0,1-1 0,0 1 0,1 0 0,-1 0 0,2 1 0,-1 0 0,1 0 0,0 0 0,0 1 0,1-1 0,1 1 0,-1 0 0,1 0 0,1 1 0,0-1 0,0 1 0,1-1 0,-1 13 0,2-21-135,1 0 1,-1 0-1,1 0 0,-1 0 1,1 0-1,0 0 0,-1 0 1,1 0-1,0 0 0,0-1 1,0 1-1,-1 0 0,1 0 0,0-1 1,0 1-1,0 0 0,0-1 1,0 1-1,0-1 0,0 1 1,0-1-1,1 0 0,-1 1 1,0-1-1,0 0 0,0 0 1,0 0-1,0 0 0,1 0 1,-1 0-1,0 0 0,0 0 1,0 0-1,2-1 0,44-7-8390,-11-9-273</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6.874"/>
    </inkml:context>
    <inkml:brush xml:id="br0">
      <inkml:brushProperty name="width" value="0.025" units="cm"/>
      <inkml:brushProperty name="height" value="0.025" units="cm"/>
    </inkml:brush>
  </inkml:definitions>
  <inkml:trace contextRef="#ctx0" brushRef="#br0">0 0 6758,'0'0'25422,"2"9"-24894,12 75-463,-3-16-68,23 82 0,-33-148 3,-1 0 0,1 0 0,0 0 0,0 0 0,0 0 0,0 0 0,0 0 0,0 0 0,0-1 0,1 1 0,-1 0 0,1-1 0,2 3 0,-3-3 0,0-1 0,0 1 0,0-1 0,0 1 0,0-1 0,0 0 0,0 0 0,0 1 0,0-1 0,0 0 0,0 0 0,1 0 0,-1 0 0,0 0 0,0-1 0,0 1 0,0 0 0,0 0 0,2-1 0,4-3 0,-1 0 0,1 0 0,-1 0 0,0-1 0,-1 0 0,8-8 0,9-6 0,20-11 0,2 2 0,48-24 0,-38 23 0,-12 3-1580,-6-4-6321</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9.446"/>
    </inkml:context>
    <inkml:brush xml:id="br0">
      <inkml:brushProperty name="width" value="0.025" units="cm"/>
      <inkml:brushProperty name="height" value="0.025" units="cm"/>
    </inkml:brush>
  </inkml:definitions>
  <inkml:trace contextRef="#ctx0" brushRef="#br0">0 0 9801,'0'0'5862,"1"10"-4869,6 38-381,2 0 1,3-1-1,1-1 1,2 0-1,3 0 1,1-2-1,2 0 1,31 46-1,2-7 487,3-3 0,4-3 0,77 77 0,-120-135-954,1-1 0,1-1 0,0-1 0,23 14 0,-32-24-113,-1 0 1,1-1-1,1 0 0,-1-1 0,1 0 0,0-1 0,-1 0 0,2-1 0,-1 0 0,19 0 0,-3-1-122,44-3-285,-67 2-292,-1-1 0,1 0 0,-1 0-1,0 0 1,1-1 0,-1 0 0,7-3-1,-4-4-5012,-4-4-5931</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9.880"/>
    </inkml:context>
    <inkml:brush xml:id="br0">
      <inkml:brushProperty name="width" value="0.025" units="cm"/>
      <inkml:brushProperty name="height" value="0.025" units="cm"/>
    </inkml:brush>
  </inkml:definitions>
  <inkml:trace contextRef="#ctx0" brushRef="#br0">1 2204 13357,'0'0'1868,"14"-6"145,21-12-773,-1-2 1,-1-2 0,0-1-1,42-39 1,55-55 79,601-519-222,630-406 3151,-1308 1005-3990,-11 9-100,-1-1 1,-1-3 0,35-36-1,-73 67-148,0-1 1,-1 1-1,0-1 0,1 1 0,-1-1 0,0 1 0,0-1 1,0 0-1,0 0 0,0 0 0,0 0 0,0 0 0,-1 0 0,1 0 1,-1 0-1,1-4 0,-1 5-194,-1 0 0,1 0-1,-1 0 1,0 0 0,1 0 0,-1 0 0,0 0 0,0 0 0,0 0 0,1 1-1,-1-1 1,0 0 0,0 0 0,0 1 0,0-1 0,-1 1 0,1-1 0,0 1-1,0-1 1,0 1 0,0 0 0,0-1 0,-1 1 0,1 0 0,0 0 0,0 0-1,-2 0 1,-30-8-12602,22 3 2033</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00.518"/>
    </inkml:context>
    <inkml:brush xml:id="br0">
      <inkml:brushProperty name="width" value="0.025" units="cm"/>
      <inkml:brushProperty name="height" value="0.025" units="cm"/>
    </inkml:brush>
  </inkml:definitions>
  <inkml:trace contextRef="#ctx0" brushRef="#br0">2896 522 7591,'0'0'4516,"8"2"-3619,27 6 587,-35-7-1382,1-1 1,-1 0-1,1 0 0,-1 0 0,1 0 0,-1 0 0,1 0 0,0 0 0,-1 0 0,1 0 0,-1 0 0,1 0 1,-1 0-1,1 0 0,-1 0 0,1 0 0,-1 0 0,1-1 0,-1 1 0,1 0 0,-1 0 0,1-1 0,-1 1 1,1 0-1,-1-1 0,0 1 0,1-1 0,-1 1 0,1 0 0,-1-1 0,0 1 0,1-1 0,-1 1 0,0-1 0,0 1 1,0-1-1,1 1 0,-1-1 0,0 1 0,0-1 0,0 1 0,0-1 0,0 1 0,0-1 0,0 0 0,0 1 1,0-1-1,0 1 0,0-2 0,-7-22 3105,-4 11-2211,-1 0 0,0 1 0,-1 0 0,0 1-1,-1 1 1,-29-17 0,7 3-61,-83-59-248,-3 6 0,-194-91 0,230 125-687,112 67-266,-26-24 260,1 1-1,-1-1 1,1 1-1,-1 0 1,1-1-1,-1 1 1,1 0-1,-1-1 1,0 1-1,1 0 1,-1-1-1,0 1 1,1 0-1,-1 0 1,0 0-1,0-1 1,0 1-1,0 0 1,0 0-1,0 0 1,0-1-1,0 1 1,0 0-1,0 0 1,-1 0-1,1-1 1,0 1-1,0 0 1,-1 0-1,1-1 0,-1 1 1,1 0-1,0-1 1,-1 1-1,1 0 1,-1-1-1,0 1 1,1-1-1,-1 1 1,1-1-1,-2 2 1,-195 99-21,-356 207-80,251-104 97,10 13-1,-290 280 0,551-467 25,12-10-36,0-2 0,-2 0 0,0-1 1,-1-2-1,-33 20 0,27-27-1398,27-8 1161,0 0-1,0 0 1,0 0 0,0 0 0,0-1 0,0 1-1,0 0 1,0 0 0,0-1 0,0 1 0,0-1-1,0 1 1,0-1 0,0 1 0,0-1 0,1 0-1,-1 1 1,0-1 0,0 0 0,1 0-1,-1 1 1,0-1 0,1 0 0,-1 0 0,1 0-1,-1-1 1,-8-24-9718</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05.605"/>
    </inkml:context>
    <inkml:brush xml:id="br0">
      <inkml:brushProperty name="width" value="0.025" units="cm"/>
      <inkml:brushProperty name="height" value="0.025" units="cm"/>
    </inkml:brush>
  </inkml:definitions>
  <inkml:trace contextRef="#ctx0" brushRef="#br0">0 1 9225,'0'0'20627,"8"0"-20045,-6 0-534,0 0 0,0 0-1,0 0 1,-1 0 0,1 0 0,0 0-1,0 1 1,-1-1 0,1 0 0,0 1-1,0 0 1,-1-1 0,1 1 0,0 0 0,-1 0-1,1 0 1,2 2 0,-3 0 23,1 0 1,-1 0-1,0 0 1,0 0-1,0 0 0,0 1 1,0-1-1,-1 0 1,1 0-1,-1 1 1,0-1-1,-1 7 0,-18 289 409,6-157-415,15-173-1770,-2-91-8035,-3 84 2607</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05.949"/>
    </inkml:context>
    <inkml:brush xml:id="br0">
      <inkml:brushProperty name="width" value="0.025" units="cm"/>
      <inkml:brushProperty name="height" value="0.025" units="cm"/>
    </inkml:brush>
  </inkml:definitions>
  <inkml:trace contextRef="#ctx0" brushRef="#br0">20 328 8968,'0'0'20110,"-4"-4"-19015,-3-2-546,-2-5 799,20-5-651,15-13-697,-1 0 0,-1-2 0,-2 0 0,-1-1 0,19-40 0,-2 6 0,-35 69 0,0 12 0,-2 18 0,-3 19 35,0-36-68,1 0 0,0-1 0,2 1 0,-1 0 0,2-1 0,0 1 0,1-1 0,5 18 0,-7-31-146,0-1-1,-1 1 1,1-1-1,0 1 0,0-1 1,0 1-1,1-1 1,-1 0-1,0 0 0,0 0 1,1 0-1,-1 0 1,1 0-1,2 2 1,15 1-5082,8-3-5293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2:35.382"/>
    </inkml:context>
    <inkml:brush xml:id="br0">
      <inkml:brushProperty name="width" value="0.025" units="cm"/>
      <inkml:brushProperty name="height" value="0.025" units="cm"/>
    </inkml:brush>
  </inkml:definitions>
  <inkml:trace contextRef="#ctx0" brushRef="#br0">0 43 7015,'0'0'10580,"9"-7"-8423,28-21-128,-36 27-1895,0 0 0,0 1 0,0-1 0,0 0 0,0 1 1,0-1-1,1 1 0,-1-1 0,0 1 0,0 0 0,0-1 1,0 1-1,1 0 0,-1 0 0,0 0 0,0 0 0,1 0 1,-1 0-1,0 0 0,0 0 0,0 1 0,1-1 0,-1 0 1,0 1-1,0-1 0,0 1 0,0-1 0,0 1 0,0-1 1,0 1-1,0 0 0,0 0 0,1 1 0,20 33 1130,-18-26-747,6 13-255,0 0 0,-2 1 0,-1 0 0,0 0 0,-2 1 0,-1-1 0,0 1 0,-2 0 0,-1 27 0,-1-30-316,-1 0 0,-1 0 0,-1 0 1,-1-1-1,-1 1 0,0-1 0,-2 0 1,0-1-1,-1 1 0,-18 30 0,6-26-2383,4-15-2541,3-7-4177</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0.394"/>
    </inkml:context>
    <inkml:brush xml:id="br0">
      <inkml:brushProperty name="width" value="0.025" units="cm"/>
      <inkml:brushProperty name="height" value="0.025" units="cm"/>
    </inkml:brush>
  </inkml:definitions>
  <inkml:trace contextRef="#ctx0" brushRef="#br0">7 46 5093,'0'0'15545,"3"1"-15075,5 0-355,0 0 1,1-1-1,-1 0 1,1 0-1,-1-1 0,0 0 1,1 0-1,-1-1 1,0 0-1,12-4 0,11-2-23,128-19 1675,-190 29-1700,1 2-1,1 1 1,-58 17-1,-4 0 618,83-20-571,-14 2 340,18-2-190,10-2-24,30-2-862,61-11 1,-61 7-1756,65-4 1,-101 10 2352,0 0-1,1 0 1,-1 0 0,0 0-1,0 0 1,1 0 0,-1 0 0,0-1-1,0 1 1,1 0 0,-1 0-1,0 0 1,0 0 0,1 0 0,-1 0-1,0 0 1,1 0 0,-1 0 0,0 1-1,0-1 1,1 0 0,-1 0-1,0 0 1,0 0 0,1 0 0,-1 0-1,0 0 1,0 1 0,0-1-1,1 0 1,-1 0 0,0 0 0,0 1-1,0-1 1,0 0 0,1 0-1,-1 0 1,0 1 0,0-1 0,0 0-1,0 0 1,0 1 0,0-1-1,0 0 1,0 0 0,0 1 0,0-1-1,1 0 1,-1 0 0,0 1 0,-1-1-1,1 0 1,0 0 0,0 1-1,0-1 1,0 0 0,0 1 0,0-1-1,0 0 1,0 0 0,0 0-1,0 1 1,-1-1 0,1 0 0,0 0-1,0 1 1,0-1 0,-1 0-1,-14 14-546,-10 1-835,0-2 0,0 0-1,-2-2 1,-30 10 0,14-10-3056</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2.074"/>
    </inkml:context>
    <inkml:brush xml:id="br0">
      <inkml:brushProperty name="width" value="0.025" units="cm"/>
      <inkml:brushProperty name="height" value="0.025" units="cm"/>
    </inkml:brush>
  </inkml:definitions>
  <inkml:trace contextRef="#ctx0" brushRef="#br0">145 22 17232,'0'0'8104,"-11"4"-6994,7-3-1014,-1 1 1,-1-1-1,1 1 1,0 0-1,0 0 0,1 1 1,-1-1-1,0 1 1,1 0-1,-1 0 1,1 1-1,0-1 1,0 1-1,1 0 0,-1 0 1,-5 8-1,-1 6 275,1 0 0,1 0 0,-8 25 0,14-36-257,0 0 0,0 0 0,1 1 0,-1-1 1,2 0-1,-1 1 0,1-1 0,0 0 1,1 1-1,-1-1 0,2 0 0,1 10 0,-1-14-80,0 0 0,0 0 0,0-1 0,0 1 0,0-1 0,1 1 0,-1-1 0,1 0 0,0 0 0,-1 0 0,1 0 0,0 0 0,0-1-1,0 1 1,0-1 0,1 0 0,-1 0 0,0 0 0,0 0 0,1 0 0,-1-1 0,1 0 0,-1 0 0,0 0 0,1 0 0,5-1 0,4 0 10,0 0 1,-1-1-1,0 0 1,1-1-1,-1-1 1,12-4-1,-3-2-16,0-1 0,-1-1 0,27-20 0,-37 25-8,-1-1 0,0 0 1,0-1-1,-1 0 0,0 0 0,0-1 0,-1 1 1,7-15-1,-21 38-5,1-2 3,0 1 0,0-1 0,1 1 1,1 1-1,-4 16 0,8-27-16,-1-1-1,1 1 1,0-1 0,-1 0 0,1 1-1,1-1 1,-1 1 0,0-1 0,1 1-1,-1-1 1,1 0 0,-1 1 0,1-1-1,0 0 1,0 1 0,0-1 0,1 0-1,-1 0 1,0 0 0,1 0 0,-1 0-1,1 0 1,0-1 0,0 1 0,0 0-1,0-1 1,0 1 0,0-1 0,0 0-1,0 0 1,0 0 0,0 0 0,1 0-1,-1 0 1,0-1 0,1 1 0,-1-1-1,4 1 1,8 1-2,1-1 0,0-1 0,0 0 0,0-1 0,-1 0 0,1-1 0,0-1 0,-1 0 0,1-1 0,-1-1 0,0 0 0,-1-1 0,15-8 0,-19 9 0,-1 1 0,1-1 0,-1-1 0,0 1 0,-1-2 0,0 1 0,0-1 0,0 0 0,0 0 0,-1-1 0,-1 1 0,1-1 0,-1-1 0,-1 1 0,1-1 0,-1 0 0,-1 0 0,0 0 0,0-1 0,3-18 0,-6 24 0,0 0 0,-1 0 0,1 0 0,-1-1 0,1 1 0,-1 0 0,0 0 0,-1 1 0,1-1 0,-1 0 0,0 0 0,0 1 0,0-1 0,0 1 0,0-1 0,-1 1 0,0 0 0,1 0 0,-1 0 0,-1 0 0,1 1 0,0-1 0,0 1 0,-1 0 0,0 0 0,1 0 0,-1 0 0,0 1 0,-5-2 0,3 1 0,0 0 0,-1 0 0,1 1 0,0 0 0,-1 0 0,1 1 0,-1 0 0,1 0 0,-1 0 0,1 1 0,0 0 0,-1 0 0,1 1 0,0 0 0,0 0 0,0 0 0,0 1 0,-8 4 0,3 6-1722,11-13 1638,-1 0 0,1 0 0,0 0 0,0 0 0,0 1-1,0-1 1,-1 0 0,1 0 0,0 0 0,0 0 0,0 1 0,0-1-1,0 0 1,-1 0 0,1 0 0,0 1 0,0-1 0,0 0 0,0 0-1,0 0 1,0 1 0,0-1 0,0 0 0,0 0 0,0 1 0,0-1-1,0 0 1,0 0 0,0 1 0,0-1 0,0 0 0,0 0 0,0 0-1,0 1 1,1-1 0,-1 0 0,0 0 0,0 0 0,0 1 0,0-1-1,0 0 1,1 0 0,-1 0 0,0 0 0,0 1 0,0-1 0,0 0-1,1 0 1,-1 0 0,0 0 0,0 0 0,0 0 0,1 0-1,-1 0 1,0 1 0,0-1 0,1 0 0,-1 0 0,0 0 0,1 0 0,9 0-7636</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2.702"/>
    </inkml:context>
    <inkml:brush xml:id="br0">
      <inkml:brushProperty name="width" value="0.025" units="cm"/>
      <inkml:brushProperty name="height" value="0.025" units="cm"/>
    </inkml:brush>
  </inkml:definitions>
  <inkml:trace contextRef="#ctx0" brushRef="#br0">0 70 4837,'0'0'19704,"14"-9"-17697,-2 0-1574,0 2 0,1 0-1,0 0 1,0 1 0,0 1 0,1 0 0,-1 1 0,1 1 0,0 0 0,18-2 0,-24 5-330,0 0-1,0 0 1,1 1 0,-1 0 0,0 1 0,0 0 0,0 0 0,0 0 0,14 8 0,-19-9-91,-1 0 0,0 1 0,0-1 1,1 1-1,-1 0 0,0 0 0,-1-1 1,1 2-1,0-1 0,0 0 0,-1 0 0,1 0 1,-1 1-1,0-1 0,0 1 0,0-1 1,0 1-1,0-1 0,0 1 0,-1 0 1,1-1-1,-1 1 0,0 0 0,0-1 1,0 1-1,0 0 0,0 0 0,-1-1 1,1 1-1,-1 0 0,1-1 0,-1 1 1,0-1-1,-2 4 0,-1 2-12,0 0 0,0-1 0,0 0 0,-1 0 0,0 0 0,-1 0 0,0-1 0,0 0 0,-10 8 0,-72 48 0,31-23 0,56-39 0,0 1 0,0-1 0,0 1 0,0 0 0,0-1 0,0 1 0,1 0 0,-1 0 0,0-1 0,0 1 0,1 0 0,-1 0 0,0 0 0,1 0 0,-1 0 0,1 0 0,-1 0 0,1 0 0,-1 0 0,1 0 0,0 1 0,-1 1 0,2-2 0,0 0 0,-1-1 0,1 1 0,-1 0 0,1-1 0,0 1 0,0 0 0,-1-1 0,1 1 0,0-1 0,0 1 0,0-1 0,0 1 0,0-1 0,0 0 0,-1 1 0,1-1 0,0 0 0,0 0 0,2 0 0,67 3 0,-57-4 0,51 2-227,-16 1-2620,53-6 1,-62-4-8050</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3.447"/>
    </inkml:context>
    <inkml:brush xml:id="br0">
      <inkml:brushProperty name="width" value="0.025" units="cm"/>
      <inkml:brushProperty name="height" value="0.025" units="cm"/>
    </inkml:brush>
  </inkml:definitions>
  <inkml:trace contextRef="#ctx0" brushRef="#br0">0 1 4356,'0'0'26062,"13"6"-24717,9 4-1177,1-1-1,1-1 0,-1-1 0,1-2 1,32 5-1,34-4-167,-52-4 0,0 1 0,-1 1 0,1 2 0,45 14 0,-82-19 0,0-1 0,0 0 0,1 0 0,-1 1 0,0-1 0,0 1 0,0-1 0,0 1 0,0 0 0,0-1 0,0 1 0,0 0 0,0-1 0,0 1 0,0 0 0,-1 0 0,1 0 0,0 0 0,-1 0 0,1 0 0,0 0 0,-1 0 0,1 0 0,0 2 0,-2-1 0,1-1 0,0 0 0,0 1 0,-1-1 0,1 0 0,-1 1 0,1-1 0,-1 0 0,0 0 0,0 0 0,1 1 0,-1-1 0,0 0 0,0 0 0,0 0 0,0 0 0,-2 1 0,-9 7 0,0-1 0,-1 0 0,-16 7 0,16-9 0,-171 81 0,3-3 0,184-84-320,1 0 0,-1-1 1,1 1-1,-1-1 0,1 1 0,-1-1 1,0 0-1,0-1 0,5-1 0,16-16-8205,2-7-7458</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4.662"/>
    </inkml:context>
    <inkml:brush xml:id="br0">
      <inkml:brushProperty name="width" value="0.025" units="cm"/>
      <inkml:brushProperty name="height" value="0.025" units="cm"/>
    </inkml:brush>
  </inkml:definitions>
  <inkml:trace contextRef="#ctx0" brushRef="#br0">157 13 5285,'0'0'19031,"-10"-2"-17872,7 1-1096,-1 0 0,1 1 0,0-1 0,0 1 0,0-1 0,0 1 0,-1 0 0,1 0 0,0 0 0,0 1 0,0-1 0,-1 1 1,1 0-1,0 0 0,0 0 0,0 0 0,0 0 0,0 1 0,1-1 0,-1 1 0,0 0 0,1 0 0,-1 0 0,1 0 0,-1 0 0,1 1 0,0-1 0,0 1 1,0-1-1,1 1 0,-3 3 0,-4 6 366,0 1 0,0-1 1,1 2-1,1-1 1,-8 22-1,13-32-380,0 0 0,0 0-1,1 0 1,-1 0 0,1 0 0,-1 0-1,1 1 1,0-1 0,0 0 0,0 0-1,1 0 1,-1 0 0,1 0 0,0 0-1,0 0 1,0 0 0,0 0 0,0 0-1,0 0 1,1 0 0,0-1 0,-1 1-1,1 0 1,0-1 0,0 0 0,1 1-1,-1-1 1,0 0 0,1 0 0,-1 0-1,1-1 1,3 3 0,7 1-14,1 0 0,0-1 0,0-1 1,1 0-1,-1-1 0,0 0 0,1-1 0,0-1 0,-1 0 0,1-1 1,17-4-1,-28 5-19,-1-1 0,0-1 0,0 1 0,1 0 0,-1-1 0,0 0 0,0 1 0,4-5 0,1 3 269,-11 23-196,1-14-81,0 1 0,1 0 0,0 0 1,0 0-1,1 0 0,0 0 1,0 0-1,2 12 0,-1-17-5,-1 1-1,1-1 1,0 0 0,0 0-1,0 0 1,0 1-1,0-1 1,0 0-1,1 0 1,-1 0 0,1-1-1,-1 1 1,1 0-1,-1-1 1,1 1 0,0-1-1,0 1 1,0-1-1,0 0 1,0 1-1,0-1 1,1-1 0,-1 1-1,0 0 1,0 0-1,1-1 1,-1 1-1,5-1 1,5 1-3,-1-2 0,1 1 0,0-2 0,-1 1 0,1-2 0,-1 1 0,0-2 0,0 1 0,0-2 0,0 1 0,-1-1 0,0-1 0,0 0 0,0-1 0,0 0 0,-1 0 0,13-14 0,-13 13 0,-1-1 0,0 0 0,0-1 0,-1 1 0,0-2 0,0 1 0,-1-1 0,-1 0 0,0 0 0,-1 0 0,0-1 0,0 0 0,-1 1 0,-1-1 0,0 0 0,1-22 0,-4 30 0,1 1 0,-1-1 0,0 0 0,0 1 0,-1-1 0,1 1 0,-1 0 0,0-1 0,1 1 0,-1 0 0,-1 0 0,1 0 0,0 0 0,-1 1 0,0-1 0,1 0 0,-1 1 0,0 0 0,0 0 0,0 0 0,-6-2 0,2 0 0,0 0 0,0 1 0,0 0 0,-1 1 0,0 0 0,1 0 0,-1 1 0,0 0 0,-8-1 0,15 2-77,1 1 1,0-1-1,-1 0 1,1 0-1,0 0 0,-1 0 1,1 1-1,0-1 1,-1 0-1,1 0 0,0 1 1,0-1-1,-1 0 1,1 1-1,0-1 1,0 0-1,0 0 0,-1 1 1,1-1-1,0 0 1,0 1-1,0-1 0,0 1 1,0-1-1,0 0 1,0 1-1,0-1 0,0 0 1,0 1-1,0-1 1,0 0-1,0 1 0,0-1 1,0 1-1,0-1 1,0 0-1,0 1 0,0-1 1,1 0-1,-1 1 1,0-1-1,0 0 0,0 1 1,1-1-1,-1 1 1,11 16-8573,6-6-3394</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5.047"/>
    </inkml:context>
    <inkml:brush xml:id="br0">
      <inkml:brushProperty name="width" value="0.025" units="cm"/>
      <inkml:brushProperty name="height" value="0.025" units="cm"/>
    </inkml:brush>
  </inkml:definitions>
  <inkml:trace contextRef="#ctx0" brushRef="#br0">42 153 15887,'0'0'4121,"-7"10"-96,0-2-2862,4-5-846,1 0 0,-1-1 0,1 1 1,-1 1-1,1-1 0,0 0 0,1 0 0,-1 1 1,0-1-1,1 1 0,0 0 0,0-1 0,0 1 0,-1 6 1,2-9-269,0 0 1,1-1 0,-1 1 0,0-1 0,0 1-1,0-1 1,0 1 0,0-1 0,1 1-1,-1-1 1,0 1 0,0-1 0,1 1-1,-1-1 1,0 1 0,1-1 0,-1 1-1,1-1 1,-1 0 0,0 1 0,1-1 0,-1 0-1,1 1 1,-1-1 0,1 0 0,-1 0-1,1 1 1,-1-1 0,1 0 0,-1 0-1,1 0 1,-1 0 0,1 0 0,0 0-1,-1 0 1,1 0 0,0 0 0,24-3 872,-10-2-922,-1-1 0,-1 0 0,1-1 0,-1 0 0,0-1 0,-1-1 0,0 0 0,13-12 0,83-90 0,-102 104 0,7-8 0,10-10 0,-23 25 0,0 0 0,0 0 0,0 0 0,0 0 0,1 0 0,-1 0 0,0 0 0,0 0 0,0 0 0,0 0 0,0-1 0,0 1 0,0 0 0,1 0 0,-1 0 0,0 0 0,0 0 0,0 0 0,0 0 0,0 0 0,0 0 0,1 0 0,-1 0 0,0 0 0,0 0 0,0 0 0,0 0 0,0 1 0,0-1 0,1 0 0,-1 0 0,0 0 0,0 0 0,0 0 0,0 0 0,0 0 0,0 0 0,0 0 0,0 0 0,0 0 0,1 1 0,-1-1 0,0 0 0,0 0 0,0 0 0,0 0 0,0 0 0,0 0 0,0 0 0,0 1 0,0-1 0,0 0 0,0 0 0,0 0 0,0 0 0,0 1 0,-3 19 0,-20 54 0,15-55 0,1 2 0,1-1 0,1 1 0,1 0 0,1 0 0,1 0 0,0 28 0,2-46-88,0 0-1,1-1 1,-1 1-1,1 0 1,-1 0-1,1 0 1,0-1-1,0 1 1,0 0-1,1-1 1,-1 1 0,1-1-1,1 3 1,-1-3-194,-1-1 1,1 0 0,-1 0 0,1 0 0,-1 0 0,1 0-1,-1 0 1,1 0 0,0-1 0,0 1 0,-1-1 0,1 1 0,0-1-1,3 1 1,17 0-10214</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28.239"/>
    </inkml:context>
    <inkml:brush xml:id="br0">
      <inkml:brushProperty name="width" value="0.025" units="cm"/>
      <inkml:brushProperty name="height" value="0.025" units="cm"/>
    </inkml:brush>
  </inkml:definitions>
  <inkml:trace contextRef="#ctx0" brushRef="#br0">3779 480 4132,'0'0'6929,"-9"-6"-4313,-22-13-1980,0 1 0,-1 2 0,0 2 0,-48-16 0,-156-35 871,153 43-946,-786-176 2862,632 160-2679,-411-15 0,-60 74 1058,571-6-1413,2 6 0,0 6 0,-150 50 0,262-70-378,17-7-22,1 1 1,0 1 0,0-1 0,-1 1-1,1 0 1,0 0 0,1 0 0,-1 1-1,0 0 1,1 0 0,-8 6 0,39-10-4101,-13-3 1455,0-1 0,0-1 1,-1 0-1,0-1 0,14-9 0,-6 1-3579</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28.596"/>
    </inkml:context>
    <inkml:brush xml:id="br0">
      <inkml:brushProperty name="width" value="0.025" units="cm"/>
      <inkml:brushProperty name="height" value="0.025" units="cm"/>
    </inkml:brush>
  </inkml:definitions>
  <inkml:trace contextRef="#ctx0" brushRef="#br0">1069 18 9577,'0'0'10271,"-11"-4"-9379,5 1-801,-1 1 1,1 0-1,-1 0 1,0 0-1,0 1 1,1 0 0,-1 1-1,0-1 1,0 1-1,0 1 1,0-1 0,-10 3-1,-151 33 1306,-220 56 1366,332-75-2581,0 3 0,1 2 1,1 3-1,-83 51 1,132-72-180,0-1 0,0 1 1,0 0-1,1 0 0,-1 0 1,1 1-1,-5 6 0,9-11-2,-1 1 0,1 0 0,0 0 0,-1 0 0,1-1 0,0 1 0,-1 0 0,1 0 0,0 0-1,0 0 1,0 0 0,0 0 0,0-1 0,0 1 0,0 0 0,0 0 0,0 0 0,0 0-1,0 0 1,0 0 0,1 1 0,0-1 3,0 1 0,1-1 1,-1 0-1,0 0 0,0 0 0,1 0 0,-1 0 0,0 0 1,1 0-1,-1 0 0,1 0 0,-1-1 0,1 1 0,0-1 1,-1 1-1,3 0 0,48 8 113,0-1-1,1-3 1,56-1 0,-23-1-93,173 15 88,-6-1-1831,-86-11-3544,-47-6-3434</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48.607"/>
    </inkml:context>
    <inkml:brush xml:id="br0">
      <inkml:brushProperty name="width" value="0.025" units="cm"/>
      <inkml:brushProperty name="height" value="0.025" units="cm"/>
    </inkml:brush>
  </inkml:definitions>
  <inkml:trace contextRef="#ctx0" brushRef="#br0">37 225 4068,'0'0'-481,"14"-57"-2658,-13 34 2915,-1-2 801,0 2-129,-5 1-128,-9-2 257,-3 1-481,1-4-1185</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49.686"/>
    </inkml:context>
    <inkml:brush xml:id="br0">
      <inkml:brushProperty name="width" value="0.025" units="cm"/>
      <inkml:brushProperty name="height" value="0.025" units="cm"/>
    </inkml:brush>
  </inkml:definitions>
  <inkml:trace contextRef="#ctx0" brushRef="#br0">121 1 3619,'0'0'9284,"-8"5"-8136,-23 16-27,31-21-1035,-1 0 1,0 1-1,1-1 1,-1 0-1,0 1 0,1-1 1,-1 1-1,0-1 1,1 1-1,-1 0 1,1-1-1,-1 1 1,1 0-1,0-1 1,-1 1-1,1 0 1,0-1-1,-1 1 1,1 0-1,0 0 0,0-1 1,-1 1-1,1 0 1,0 1-1,13 7 881,22-4-76,64-7 490,146-21-1,63-2-1327,-375 28 2023,-124 22-1,-83 32-1736,199-40 162,68-15-588,12 0 34,28 1 21,48-4 81,43-17-67,156-43-1,-310 59 109,-36 6-30,-101 27 1683,-245 80-1,412-111-1763,0 0 0,0 0 0,0 0 0,0 0 0,0 0 0,0 0 0,0 0 0,0 0 0,0-1-1,0 1 1,0 0 0,0 0 0,0 0 0,-1 0 0,1 0 0,0 0 0,0 0 0,0 0 0,0 0-1,0 0 1,0 0 0,0 0 0,0-1 0,0 1 0,0 0 0,-1 0 0,1 0 0,0 0-1,0 0 1,0 0 0,0 0 0,0 0 0,0 0 0,0 0 0,0 0 0,-1 0 0,1 0 0,0 0-1,0 0 1,0 0 0,0 0 0,0 0 0,0 0 0,0 0 0,0 0 0,-1 0 0,1 1-1,0-1 1,0 0 0,0 0 0,0 0 0,0 0 0,0 0 0,0 0 0,12-10-1133,30-20-1707,-32 24 1796,69-47-6702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3.450"/>
    </inkml:context>
    <inkml:brush xml:id="br0">
      <inkml:brushProperty name="width" value="0.025" units="cm"/>
      <inkml:brushProperty name="height" value="0.025" units="cm"/>
    </inkml:brush>
  </inkml:definitions>
  <inkml:trace contextRef="#ctx0" brushRef="#br0">5 0 2242,'-2'56'4971,"0"23"5481,8-30-7233</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3.911"/>
    </inkml:context>
    <inkml:brush xml:id="br0">
      <inkml:brushProperty name="width" value="0.025" units="cm"/>
      <inkml:brushProperty name="height" value="0.025" units="cm"/>
    </inkml:brush>
  </inkml:definitions>
  <inkml:trace contextRef="#ctx0" brushRef="#br0">0 0 8008,'0'0'8797,"5"9"-6480,32 63 283,-4 2 0,33 105 1,-5-9-1161,89 177-2465,-138-312-2531,-9-12-2294,-6-17 890,-9-5-1318</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4.252"/>
    </inkml:context>
    <inkml:brush xml:id="br0">
      <inkml:brushProperty name="width" value="0.025" units="cm"/>
      <inkml:brushProperty name="height" value="0.025" units="cm"/>
    </inkml:brush>
  </inkml:definitions>
  <inkml:trace contextRef="#ctx0" brushRef="#br0">2 268 12524,'0'0'3011,"-1"9"-742,1-2-1876,0 0 0,0 0 0,0 0 0,1 0 0,0 0 0,0-1 0,1 1 0,0 0 0,0-1 0,1 1 0,-1-1 0,2 0 0,-1 0 0,0 0 0,9 11 0,-7-12-28,0 0 1,0 1-1,0-2 0,0 1 0,1-1 0,0 1 1,9 4-1,-14-8-240,1-1 1,-1 1-1,1 0 1,0-1-1,-1 1 1,1-1-1,0 1 1,-1-1-1,1 0 1,0 0-1,0 0 1,-1 0-1,1 0 1,0 0-1,0 0 1,-1-1-1,1 1 1,0 0-1,-1-1 1,1 0-1,0 1 0,-1-1 1,1 0-1,-1 0 1,1 0-1,-1 0 1,1 0-1,-1 0 1,0 0-1,0 0 1,1-1-1,-1 1 1,0-1-1,2-2 1,7-16 84,0-1 1,-1-1 0,-1 0-1,-1 0 1,5-27-1,6-17-112,-5 28-324,1-1 0,22-39 0,-27 56-4301,-5 2-5226</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0.561"/>
    </inkml:context>
    <inkml:brush xml:id="br0">
      <inkml:brushProperty name="width" value="0.025" units="cm"/>
      <inkml:brushProperty name="height" value="0.025" units="cm"/>
    </inkml:brush>
  </inkml:definitions>
  <inkml:trace contextRef="#ctx0" brushRef="#br0">1 2446 4869,'0'0'8125,"9"2"-6236,-6-1-1753,2 0 106,-1 0 0,1 0 0,-1 0 0,1-1 0,0 1 0,-1-1 0,1 0 0,-1-1 0,1 1 0,0-1 0,-1 0 0,1 0 0,-1 0 0,0-1 0,1 1 0,6-5 0,407-299 7413,-156 107-5819,-92 71-1463,114-79 386,-209 155-465,-3-4-1,99-96 1,124-92-193,-262 215-87,0-2 0,38-45-1,-37 37 4,52-44 0,244-207 202,-135 100-158,-134 126-66,2 3 1,2 2-1,93-62 1,-148 114 22,-1 0 0,1-1 0,-1 0 0,11-11 0,-38 5-12061,5-2-929</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1.515"/>
    </inkml:context>
    <inkml:brush xml:id="br0">
      <inkml:brushProperty name="width" value="0.025" units="cm"/>
      <inkml:brushProperty name="height" value="0.025" units="cm"/>
    </inkml:brush>
  </inkml:definitions>
  <inkml:trace contextRef="#ctx0" brushRef="#br0">11 75 1569,'-2'-11'11526,"1"-4"-8640,-1-11-536,-3 4 5301,22 71-6419,3-1 0,44 78 0,-19-39-769,68 115 132,-34-64-555,-75-131-269,13 29-1049,-12-12-4022,-7-17 880,-6-4-1388</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1.841"/>
    </inkml:context>
    <inkml:brush xml:id="br0">
      <inkml:brushProperty name="width" value="0.025" units="cm"/>
      <inkml:brushProperty name="height" value="0.025" units="cm"/>
    </inkml:brush>
  </inkml:definitions>
  <inkml:trace contextRef="#ctx0" brushRef="#br0">1 295 5862,'5'8'9240,"6"10"-7120,0 0 1,1-1-1,23 24 0,-29-36-1575,0 1 0,0-1 0,0 0 1,1-1-1,-1 0 0,12 6 0,-15-9-384,0 0-1,0 0 0,0 0 1,1 0-1,-1 0 0,0-1 0,1 1 1,-1-1-1,1 0 0,-1 0 1,0 0-1,1 0 0,-1-1 1,0 0-1,1 1 0,3-3 1,-4 1-92,0 0 0,0 0 1,0 0-1,0-1 1,0 1-1,-1-1 1,1 0-1,-1 0 0,0 0 1,0 0-1,0 0 1,0-1-1,0 1 1,-1-1-1,0 1 0,1-1 1,-1 1-1,0-1 1,0-5-1,10-79 1154,-10 78-1192,1-227-31,2 218-1340,3 7-2989,-3 6-6209</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2.572"/>
    </inkml:context>
    <inkml:brush xml:id="br0">
      <inkml:brushProperty name="width" value="0.025" units="cm"/>
      <inkml:brushProperty name="height" value="0.025" units="cm"/>
    </inkml:brush>
  </inkml:definitions>
  <inkml:trace contextRef="#ctx0" brushRef="#br0">37 317 4773,'0'0'4345,"-2"-9"-635,1 6-3028,-9-48 2721,9 49-2707,1-1 1,-1 1-1,0 0 1,0 0 0,0 0-1,0 0 1,0 0-1,0 0 1,-1 0 0,1 0-1,-4-3 1,5 5-586,0 0 1,0 0-1,-1 0 1,1 0-1,0 0 1,-1 0-1,1 0 1,0 0-1,0 0 1,-1 0-1,1 0 1,0 0-1,0 0 1,-1 0-1,1 0 1,0 0-1,-1 1 1,1-1-1,0 0 1,0 0-1,0 0 1,-1 0-1,1 1 1,0-1-1,0 0 1,0 0-1,-1 0 1,1 1-1,0-1 1,0 0-1,0 0 1,0 1-1,0-1 1,0 0-1,-1 1 1,1-1-1,0 0 1,0 0-1,0 1 1,0-1-1,0 0 1,0 1-1,0-1 0,0 0 1,0 0-1,0 1 1,0-1-1,1 0 1,-1 1-1,-1 20-153,1-19 382,0 20-214,2 0-1,0 0 1,1 0 0,7 23 0,-8-36-121,1 0 0,0 0 1,1 0-1,0 0 1,0-1-1,1 1 1,0-1-1,0 0 1,1-1-1,0 1 1,14 12-1,-19-18-6,1-1 0,-1 0 0,1 1 0,0-1 0,0 0 0,0 0 0,-1 0 0,1 0 0,0 0-1,0 0 1,0-1 0,1 1 0,-1-1 0,0 1 0,0-1 0,0 0 0,0 0 0,0 0 0,0 0 0,1 0 0,-1 0 0,0-1 0,0 1 0,4-2-1,-3 0 21,0 0-1,1 0 0,-1-1 0,0 1 0,0-1 0,-1 0 0,1 0 1,-1 0-1,1 0 0,-1 0 0,0-1 0,3-5 0,3-9 114,-1-1 1,0 0-1,-2-1 0,5-21 0,-5 7-112,-1-1-1,-2-50 1,62 179-20,-61-90 0,0 0 0,0 0 0,1 0 0,-1-1 0,1 0 0,0 0 0,0 0 0,0 0 0,0 0 0,0-1 0,1 1 0,-1-1 0,1-1 0,0 1 0,-1-1 0,1 1 0,5 0 0,-6-2 0,0-1 0,0 1 0,0 0 0,-1-1 0,1 0 0,0 0 0,-1 0 0,1 0 0,-1 0 0,1-1 0,-1 0 0,0 0 0,1 0 0,-1 0 0,0 0 0,0 0 0,0-1 0,-1 0 0,1 1 0,-1-1 0,1 0 0,2-6 0,2-2 0,0 0 0,-1-1 0,-1 0 0,0 0 0,0 0 0,-2-1 0,1 1 0,-1-1 0,-1 0 0,-1 0 0,0 0 0,0 0 0,-1 0 0,-1 0 0,-4-26 0,4 35 0,-1 0 0,1 0 0,-1 0 0,0 1 0,0-1 0,0 1 0,-1-1 0,1 1 0,-1 0 0,0 0 0,0 0 0,0 0 0,0 0 0,0 1 0,-1-1 0,1 1 0,-1 0 0,1 0 0,-1 1 0,0-1 0,0 1 0,0-1 0,0 1 0,-7-1 0,0 1 0,0-1 0,0 2 0,0 0 0,-1 0 0,1 1 0,0 0 0,0 1 0,-11 3 0,26-6-3423,11-2-7552,5-8 902</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2.947"/>
    </inkml:context>
    <inkml:brush xml:id="br0">
      <inkml:brushProperty name="width" value="0.025" units="cm"/>
      <inkml:brushProperty name="height" value="0.025" units="cm"/>
    </inkml:brush>
  </inkml:definitions>
  <inkml:trace contextRef="#ctx0" brushRef="#br0">23 207 20435,'0'0'7479,"-5"-12"-5317,2 4-1940,0-1-1,0 0 0,0 0 0,2 0 0,-1 0 1,1 0-1,0-12 0,1 16-170,0 0 0,1 0 1,0 0-1,0 0 0,0 0 0,0 0 0,1 0 0,0 0 1,0 1-1,0-1 0,1 1 0,0-1 0,-1 1 0,1 0 1,1 0-1,-1 0 0,8-5 0,-9 6-51,0 1 0,0 0 0,1 0 0,-1 0 0,1 1 0,-1-1 0,1 1 0,0-1 0,-1 1 0,1 0 0,0 0 0,0 0 0,0 0 0,0 1 0,0-1 0,0 1 0,0 0 0,0 0 0,0 0 0,0 0 0,4 1 0,-5 0 0,0 0 0,1 0 0,-1 1 0,0-1 0,0 1 0,0 0 0,0 0 0,0-1 0,-1 1 0,1 0 0,0 0 0,-1 1 0,1-1 0,-1 0 0,0 0 0,0 1 0,0-1 0,0 1 0,0-1 0,-1 1 0,1-1 0,-1 1 0,1 0 0,-1 2 0,2 24 0,0 1 0,-3 0 0,0-1 0,-2 1 0,-11 51 0,5-33 0,29-58 0,72-79-1529,-34 26-2590,-26 26-5031</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3.273"/>
    </inkml:context>
    <inkml:brush xml:id="br0">
      <inkml:brushProperty name="width" value="0.025" units="cm"/>
      <inkml:brushProperty name="height" value="0.025" units="cm"/>
    </inkml:brush>
  </inkml:definitions>
  <inkml:trace contextRef="#ctx0" brushRef="#br0">1 194 21044,'0'0'11723,"61"-27"-11723,-22 0 0,5-5 0,-3 0 0,-8 3-352,-6 7-2467,-9 6-2050,-12 7-480</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3.645"/>
    </inkml:context>
    <inkml:brush xml:id="br0">
      <inkml:brushProperty name="width" value="0.025" units="cm"/>
      <inkml:brushProperty name="height" value="0.025" units="cm"/>
    </inkml:brush>
  </inkml:definitions>
  <inkml:trace contextRef="#ctx0" brushRef="#br0">10 228 7719,'0'0'13485,"-9"49"-10570,17-49-929,13-6-289,9-17 161,4-9-609,6-6-832,0-5-417,-1-3-1922,-4 2-5349,0-1-13933</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4.155"/>
    </inkml:context>
    <inkml:brush xml:id="br0">
      <inkml:brushProperty name="width" value="0.025" units="cm"/>
      <inkml:brushProperty name="height" value="0.025" units="cm"/>
    </inkml:brush>
  </inkml:definitions>
  <inkml:trace contextRef="#ctx0" brushRef="#br0">213 451 2851,'7'-10'1249,"3"-3"-1100,46-70 1445,-34 33 3486,-20 46-3889,-1-1 0,0 1 0,0-1 0,-1 1 0,1-1 0,-1 1 0,0-1 0,-1-6 0,1 10-922,-1 0 1,0-1-1,0 1 1,0 0-1,0 0 1,0 0-1,0 0 1,0 1-1,0-1 1,0 0-1,0 0 0,0 0 1,0 1-1,-1-1 1,1 1-1,0-1 1,0 1-1,-1 0 1,1-1-1,0 1 1,-1 0-1,1 0 1,0 0-1,-1 0 1,1 0-1,0 0 1,-1 0-1,-1 1 1,-3-1-26,0 0 0,1 1 0,-1 0 0,0 0 0,1 1 0,-7 2 0,5 0-182,-1 1 0,1 0-1,0 1 1,1 0-1,-1 0 1,1 0 0,0 1-1,1 0 1,-1 0-1,1 0 1,1 1 0,-1-1-1,2 1 1,-1 0-1,1 1 1,0-1 0,0 0-1,1 1 1,0 0-1,1-1 1,0 1 0,0 0-1,1 0 1,0 0-1,2 10 1,-2-17-62,1-1 0,-1 0 0,1 0 0,-1 1 0,1-1 0,-1 0 0,1 0 0,0 0 0,0 0 0,0 0 0,-1 0 0,1 0 0,0 0 0,0 0 0,0 0 0,0 0 0,0-1 0,1 1 0,-1 0 0,0-1 0,0 1 0,0-1 0,1 1 0,-1-1 0,0 0 0,1 1 0,-1-1 0,0 0 0,0 0 0,1 0 0,-1 0 0,0 0 0,1 0 0,-1 0 0,0-1 0,3 0 0,2 0 0,0 0 0,-1-1 0,1 1 0,0-2 0,-1 1 0,1 0 0,5-5 0,3-3 0,-2 0 0,1-2 0,-2 1 0,1-1 0,-2-1 0,1 0 0,-2 0 0,0-1 0,-1 0 0,0-1 0,-1 0 0,0 0 0,-1-1 0,-1 1 0,-1-1 0,0 0 0,-1-1 0,-1 1 0,0-1 0,-2-23 0,0 34 0,-1 0 0,-1 1 0,1-1 0,-1 0 0,0 0 0,-1 1 0,1-1 0,-1 1 0,0 0 0,0 0 0,-1 0 0,0 0 0,1 0 0,-2 1 0,1 0 0,0 0 0,-1 0 0,0 0 0,0 1 0,0-1 0,0 1 0,0 1 0,-1-1 0,0 1 0,1 0 0,-1 0 0,-6-1 0,3 1 0,1 0 0,-1 0 0,0 1 0,0 1 0,0-1 0,1 1 0,-1 1 0,0 0 0,0 0 0,1 1 0,-1 0 0,0 0 0,1 1 0,0 0 0,0 0 0,0 1 0,0 0 0,-8 6 0,7-3 0,1 0 0,0 0 0,0 0 0,1 1 0,0 1 0,1-1 0,0 1 0,0 0 0,0 0 0,1 1 0,1 0 0,0 0 0,0 0 0,1 0 0,0 0 0,-2 14 0,5-23-35,0 1 0,0-1 0,0 0-1,1 0 1,-1 0 0,0 1 0,0-1 0,0 0 0,1 0 0,-1 0 0,1 0-1,-1 0 1,1 0 0,-1 0 0,1 0 0,0 0 0,-1 0 0,1 0-1,0 0 1,0 0 0,0 0 0,0 0 0,0-1 0,0 1 0,0 0 0,0-1-1,0 1 1,0-1 0,0 1 0,0-1 0,0 1 0,0-1 0,1 0 0,-1 0-1,1 1 1,50-1-3448,-35-1 1595,11 0-5377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3.826"/>
    </inkml:context>
    <inkml:brush xml:id="br0">
      <inkml:brushProperty name="width" value="0.025" units="cm"/>
      <inkml:brushProperty name="height" value="0.025" units="cm"/>
    </inkml:brush>
  </inkml:definitions>
  <inkml:trace contextRef="#ctx0" brushRef="#br0">33 0 5445,'0'0'10026,"-18"71"-7400,14-48-768,-2-2-609,3-1-320,1-3-545,2-2-352,0-3-192,0-5-1826,0 0-2017</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5.045"/>
    </inkml:context>
    <inkml:brush xml:id="br0">
      <inkml:brushProperty name="width" value="0.025" units="cm"/>
      <inkml:brushProperty name="height" value="0.025" units="cm"/>
    </inkml:brush>
  </inkml:definitions>
  <inkml:trace contextRef="#ctx0" brushRef="#br0">1 62 10890,'0'0'5638,"1"3"-945,10 14-1843,-2-7-1799,0-1 1,1 0-1,0-1 1,0 0-1,1-1 1,17 10-1,-22-14-1026,0 0 0,0 0 0,0-1 0,1 0 0,-1 0 0,1-1 0,-1 0 0,1 0 0,0 0 0,0-1 0,-1 0 0,1 0 0,0-1 0,9-1 0,-15 1-87,0 1 1,0-1-1,0 1 0,0-1 0,0 0 1,0 0-1,0 1 0,-1-1 1,1 0-1,0 0 0,-1 0 0,1 0 1,0 0-1,-1 0 0,1 0 1,-1 0-1,1 0 0,-1 0 0,0 0 1,1 0-1,-1 0 0,0 0 1,0 0-1,0-2 0,1-33-2518,-1 26 1423,-1-54-8622,-3 32 1072</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5.386"/>
    </inkml:context>
    <inkml:brush xml:id="br0">
      <inkml:brushProperty name="width" value="0.025" units="cm"/>
      <inkml:brushProperty name="height" value="0.025" units="cm"/>
    </inkml:brush>
  </inkml:definitions>
  <inkml:trace contextRef="#ctx0" brushRef="#br0">0 0 7399,'0'0'10570,"0"83"-7559,0-40-897,4 0-320,9 0-321,2-2-192,4-6-672,2-4-449,2-8-833,-4-8-2338,-1-8-1633,-5-5-801</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5.743"/>
    </inkml:context>
    <inkml:brush xml:id="br0">
      <inkml:brushProperty name="width" value="0.025" units="cm"/>
      <inkml:brushProperty name="height" value="0.025" units="cm"/>
    </inkml:brush>
  </inkml:definitions>
  <inkml:trace contextRef="#ctx0" brushRef="#br0">125 635 4356,'-10'7'1388,"-4"2"601,-50 37 4242,28-8 1415,36-38-7591,0 0 1,0-1-1,0 1 1,0 0 0,0 0-1,0 0 1,1 0-1,-1 0 1,0 0 0,0 0-1,0 0 1,0 0-1,0 0 1,0 0-1,0 1 1,0-1 0,0 0-1,0 0 1,1 0-1,-1 0 1,0 0-1,0 0 1,0 0 0,0 0-1,0 0 1,0 0-1,0 0 1,0 0-1,0 0 1,0 0 0,0 0-1,0 0 1,0 1-1,0-1 1,1 0-1,-1 0 1,0 0 0,0 0-1,0 0 1,0 0-1,0 0 1,0 0-1,0 0 1,0 1 0,0-1-1,0 0 1,0 0-1,0 0 1,0 0-1,0 0 1,0 0 0,0 0-1,0 0 1,-1 0-1,1 0 1,0 1-1,0-1 1,0 0 0,0 0-1,0 0 1,0 0-1,0 0 1,0 0-1,0 0 1,0 0 0,0 0-1,0 0 1,0 0-1,-1 0 1,13-3 1141,15-11-230,71-62 1232,114-115 1,-104 90-1496,-8 13-708,-25 23-77,102-114 1,-161 159-426,-21 21-1340,-29 32-3156,23-22 3504,-20 16-3899,1 2-2931</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6.084"/>
    </inkml:context>
    <inkml:brush xml:id="br0">
      <inkml:brushProperty name="width" value="0.025" units="cm"/>
      <inkml:brushProperty name="height" value="0.025" units="cm"/>
    </inkml:brush>
  </inkml:definitions>
  <inkml:trace contextRef="#ctx0" brushRef="#br0">271 499 5029,'0'0'603,"7"-13"3929,3-5-2541,-1-1 0,8-23 1,-14 34-1213,-1 1 0,0-1 0,0 0 0,-1 0-1,0 0 1,0 0 0,-1 0 0,0 0 0,0 0 0,-1 0 0,-1-9 0,1 15-638,0 0-1,1 0 0,-1 0 0,0 0 1,0 0-1,0 1 0,0-1 0,0 0 0,-1 1 1,1-1-1,0 0 0,-1 1 0,1 0 1,-1-1-1,1 1 0,-1 0 0,0 0 0,0 0 1,1 0-1,-1 0 0,0 0 0,0 0 1,0 1-1,0-1 0,0 1 0,0-1 0,0 1 1,0 0-1,0 0 0,0 0 0,0 0 1,0 0-1,0 1 0,-1-1 0,1 0 0,0 1 1,1-1-1,-4 2 0,-1 0-61,0 0 0,0 1 0,0-1 0,0 1 0,1 0 0,-1 1 0,1-1 0,0 1 0,0 0 0,1 1 0,-7 6 0,4 0-17,0 0 0,1 0 0,0 0 0,1 1 0,1 0 1,0 0-1,-4 18 0,7-23-36,-1 1 0,1-1 1,0 0-1,1 1 0,0-1 1,0 1-1,0-1 0,1 1 0,0-1 1,1 1-1,0-1 0,0 0 1,6 13-1,-8-18-26,1 0 0,0-1 0,0 1 0,0 0 0,0-1 0,1 1 0,-1 0 0,0-1 0,1 0 0,-1 1 0,1-1 0,-1 0 0,1 0 0,-1 1 0,1-1 0,0-1 0,0 1 0,0 0 0,-1 0 0,1-1 0,0 1 0,0-1 0,0 1 0,0-1 0,0 0 0,0 0 0,0 0 0,0 0 0,0 0 0,0 0 0,0-1 0,0 1 0,0-1 0,0 1 0,0-1 0,0 0 0,2-1 0,1-1 0,0 0 0,0-1 0,0 0 0,0 0 0,0 0 0,-1 0 0,0-1 0,0 0 0,0 0 0,5-8 0,0-4 0,-1 0 0,-1 0 0,-1-1 0,0 0 0,-1 0 0,5-37 0,-7 24 0,-1 0 0,-2 0 0,-4-46 0,3 66 0,-2 0 0,1 0 0,-1 0 0,-1 1 0,1-1 0,-2 1 0,0 0 0,0 0 0,-1 0 0,0 0 0,-10-11 0,12 17 0,1 0 0,0 0 0,-1 1 0,0-1 0,0 1 0,0 0 0,0 1 0,-1-1 0,1 1 0,0-1 0,-1 1 0,0 1 0,0-1 0,1 1 0,-1-1 0,0 1 0,0 1 0,0-1 0,0 1 0,0 0 0,-1 0 0,1 0 0,0 1 0,0 0 0,0 0 0,1 0 0,-9 3 0,6 0 1,0 0 1,0 0-1,0 1 0,1 0 1,-1 0-1,1 1 0,1-1 1,-1 1-1,1 1 0,0-1 1,0 1-1,1 0 0,0 0 1,0 0-1,-5 13 0,2-3-16,1-1 0,1 1 0,1 1-1,0-1 1,1 1 0,-1 20 0,4-34-284,0 0 0,0 0 1,0 0-1,0 0 0,1 0 1,0 0-1,0 0 0,0 0 1,2 6-1,-2-9 16,0 0 1,-1 0-1,1 0 0,0 0 0,0 0 1,0-1-1,0 1 0,0 0 1,0 0-1,0-1 0,0 1 0,0 0 1,0-1-1,0 1 0,0-1 1,0 1-1,1-1 0,-1 0 0,0 1 1,0-1-1,0 0 0,1 0 1,-1 0-1,0 0 0,0 0 0,1 0 1,-1 0-1,0-1 0,0 1 1,0 0-1,1-1 0,-1 1 0,0 0 1,2-2-1,20-12-7025</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6.445"/>
    </inkml:context>
    <inkml:brush xml:id="br0">
      <inkml:brushProperty name="width" value="0.025" units="cm"/>
      <inkml:brushProperty name="height" value="0.025" units="cm"/>
    </inkml:brush>
  </inkml:definitions>
  <inkml:trace contextRef="#ctx0" brushRef="#br0">7 43 12684,'0'0'4858,"-1"-8"-785,-3-18 91,3 18-113,3 24-2182,52 328-801,-53-338-1068,0 0 0,1-1 0,-1 1 0,1-1 0,5 11 0,-7-15 0,1 0 0,-1 0 0,1 0 0,-1 0 0,1-1 0,0 1 0,0 0 0,-1 0 0,1-1 0,0 1 0,0 0 0,0-1 0,0 1 0,0-1 0,0 1 0,0-1 0,0 0 0,0 1 0,0-1 0,0 0 0,0 0 0,0 0 0,0 1 0,0-1 0,0 0 0,0 0 0,0-1 0,0 1 0,0 0 0,0 0 0,0 0 0,0-1 0,0 1 0,0-1 0,0 1 0,0 0 0,0-1 0,0 0 0,1 0 0,14-10 0,-1-1 0,-1-1 0,0 0 0,15-17 0,23-23 0,14 0-321,-5 5-2323,-4-8-4785,-20 8-14944</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24.456"/>
    </inkml:context>
    <inkml:brush xml:id="br0">
      <inkml:brushProperty name="width" value="0.025" units="cm"/>
      <inkml:brushProperty name="height" value="0.025" units="cm"/>
    </inkml:brush>
  </inkml:definitions>
  <inkml:trace contextRef="#ctx0" brushRef="#br0">4428 536 5445,'-345'-62'6045,"-5"17"-3362,-703 2-1930,935 50-478,1 4 1,0 6-1,0 5 1,2 4-1,-175 66 0,127-26 487,3 6-1,3 7 0,-159 109 1,217-122-371,2 3 0,4 5 0,3 4 1,-154 174-1,199-197-374,3 2 0,2 2-1,3 1 1,2 2 0,3 1 0,3 2 0,3 1 0,3 1 0,-24 112 0,35-113-6,3 0 0,3 1 0,3 0 0,11 132 0,0-144 10,2 0-1,2-1 0,3 0 0,2-1 1,2-1-1,36 68 0,-8-36 7,4-1 0,4-3 0,3-3 0,84 87 0,-2-22 31,166 127 0,-224-202-38,3-4 0,3-4 0,2-4 0,3-4 0,1-4 0,3-4 0,164 49 0,568 73 777,-517-114-521,-306-50-268,862 144 517,7-47-492,972-61-6,-1520-54-14,-2-14 0,-1-14 1,504-137-1,-364 27-45,-383 121 34,-2-4 1,-1-3 0,110-77 0,-161 99 2,-1-1 0,0-2 1,-2 0-1,-1-2 0,-1 0 1,0-2-1,-2 0 0,-2-2 1,0 0-1,-2 0 0,0-2 1,-3 0-1,0-1 0,-2 0 1,-1 0-1,-2-2 1,6-38-1,-6 9 18,-3-1 0,-2 0 0,-4 0 0,-2 0 0,-13-78 0,7 92-8,-3 1 1,-1 0-1,-3 1 1,-1 1-1,-3 0 0,-1 1 1,-35-51-1,-5 8-76,-5 2-1,-136-136 0,-181-126-132,157 163 238,-412-257 0,-307-64 93,-81 51 129,-32 74-191,835 316-654,-2 11 0,-3 9 0,-281-19-1,229 52-2022,-294 24-1,127 30-3065,442-41 5598</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12.922"/>
    </inkml:context>
    <inkml:brush xml:id="br0">
      <inkml:brushProperty name="width" value="0.025" units="cm"/>
      <inkml:brushProperty name="height" value="0.025" units="cm"/>
    </inkml:brush>
  </inkml:definitions>
  <inkml:trace contextRef="#ctx0" brushRef="#br0">245 385 3812,'5'-13'469,"14"-36"-227,35-93-133,-35 65 2752,-13 2 3996,-6 74-6709,0 0 0,0-1 0,0 1 0,0 0 0,0 0 0,0 0 0,0 0 1,-1 0-1,1 0 0,0-1 0,-1 1 0,1 0 0,-1 0 0,1 0 0,-1 0 1,0 0-1,1 0 0,-1 1 0,0-1 0,1 0 0,-1 0 0,0 0 0,0 1 0,0-1 1,0 0-1,-1 0 0,0 1-22,0-1 0,0 1 0,0-1 0,0 1 0,0 0 0,0 0 0,0 0 0,0 1 0,0-1 0,0 0 0,0 1 0,0-1 0,-3 2 0,-2 1-9,0 0 0,0 1 0,0-1 0,1 1 0,-1 1 0,-11 9 0,3 4 59,0 1 0,1 1-1,0-1 1,2 2 0,1 0 0,0 0 0,-14 46 0,2 8 388,-13 84 1,11-25-99,5 2 0,-3 200 0,23-328-336,0 0 0,1 0 0,0 1 1,0-1-1,1 0 0,0 0 0,0-1 0,1 1 0,-1 0 0,2-1 0,6 12 0,-8-16-79,0 0-1,1-1 0,-1 1 0,1 0 1,0-1-1,0 0 0,0 1 0,0-1 1,0-1-1,1 1 0,-1 0 0,0-1 1,1 1-1,-1-1 0,1 0 0,0 0 1,-1-1-1,1 1 0,0-1 0,-1 0 1,1 0-1,0 0 0,-1 0 0,1-1 1,0 1-1,-1-1 0,7-2 0,2-1 86,0 0-1,-1-1 0,0-1 0,0 0 1,0 0-1,-1-1 0,0-1 0,0 0 1,0 0-1,12-15 0,3-5 94,0-2-1,23-39 0,-19 20-111,-2-1 0,-3-1 0,-2-2 0,-2 0 0,-3-1 0,-1 0 0,-4-2 1,-1 1-1,-3-2 0,-3 1 0,-2-1 0,-2 1 0,-10-76 0,7 115-80,-1 0 0,-1 0 0,0 1 0,-10-23 0,12 34-45,0 1 0,-1-1 0,1 1 0,-1 0 0,0 0 0,0 0 0,0 0 0,0 1 0,-5-4 0,7 6-28,-1-1 0,0 1 0,0 0 0,0 0 0,0 0 0,0 1 0,0-1 0,0 0 0,0 1 0,0-1 0,0 1 0,0 0 0,0-1 0,-1 1 0,1 0 0,0 0 0,0 1 0,0-1 0,0 0 0,-4 2 0,2-1-340,1 1 0,0 0 0,0 0 0,0 0 0,0 0 0,0 0 0,0 1 0,1-1 0,-1 1 0,1 0 0,-3 3 0,-11 12-4503,1-6-2664</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14.094"/>
    </inkml:context>
    <inkml:brush xml:id="br0">
      <inkml:brushProperty name="width" value="0.025" units="cm"/>
      <inkml:brushProperty name="height" value="0.025" units="cm"/>
    </inkml:brush>
  </inkml:definitions>
  <inkml:trace contextRef="#ctx0" brushRef="#br0">272 83 5317,'0'0'8638,"-11"2"-6759,3-1-1650,1 1-1,-1-1 1,1 2 0,0-1 0,0 1 0,0 0 0,0 1 0,0-1 0,1 2-1,0-1 1,0 0 0,0 1 0,0 0 0,1 1 0,-9 9 0,-3 11 92,0 1 1,2 0 0,1 1-1,2 0 1,0 1 0,2 1-1,1 0 1,1 0-1,-5 46 1,2 26 478,2 155-1,9-234-729,0 28 266,11 95 0,-9-132-206,1 0 1,0 0-1,1-1 0,0 1 1,1-1-1,1 0 0,0 0 1,1-1-1,0 0 0,1 0 1,16 19-1,-19-26-32,0 0-1,0-1 1,1 0 0,-1 0-1,1 0 1,0 0 0,0-1-1,1 0 1,-1 0 0,1-1-1,-1 0 1,1 0 0,0-1-1,0 1 1,-1-1-1,1-1 1,0 0 0,0 1-1,0-2 1,0 1 0,0-1-1,0 0 1,0-1 0,0 0-1,-1 0 1,1 0 0,-1-1-1,10-5 1,7-4 151,-1-1 0,0-1 0,-1-1 0,-1-1 0,0-1 0,23-26 0,-5 2-94,-3-1 0,-1-2 0,-2-1 1,-2-1-1,-3-2 0,27-61 0,-39 74-108,-2-1-1,-1-1 1,-2 0 0,-2 0 0,-1-1 0,-2 1-1,-1-1 1,-2-1 0,-6-69 0,1 85-35,-1 1 0,-2 1 0,0-1 0,-1 1 0,-1 0 0,-1 0 1,-17-28-1,22 41-70,-1 0-1,0 0 1,-1 0 0,0 0 0,0 1-1,-1 0 1,0 0 0,0 1 0,0 0-1,-1 0 1,0 1 0,0 0 0,-1 0-1,1 1 1,-1 0 0,0 0 0,0 1-1,0 0 1,-15-2 0,18 5-200,1 0-1,-1 1 1,1-1 0,-1 1 0,1 0-1,-1 0 1,1 1 0,0 0 0,0 0-1,0 0 1,0 0 0,0 1 0,0 0-1,-6 4 1,-5 7-2535,0 0 0,-21 22 0,23-21-184,-29 30-9755</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5.048"/>
    </inkml:context>
    <inkml:brush xml:id="br0">
      <inkml:brushProperty name="width" value="0.025" units="cm"/>
      <inkml:brushProperty name="height" value="0.025" units="cm"/>
    </inkml:brush>
  </inkml:definitions>
  <inkml:trace contextRef="#ctx0" brushRef="#br0">483 421 5990,'0'0'15246,"-8"-8"-13260,3 3-1693,0 0 0,0 0 0,0 1 0,0 0 0,-1 0 0,1 0 0,-1 1 0,0-1 0,0 1 0,0 1 0,-1-1 0,1 1 0,-1 0 0,1 1 0,-1 0 0,0 0 0,-11-1 0,7 3-162,1 0 0,0 1 0,0 0 0,0 0 0,0 1 0,0 0 0,1 1 0,-1 0 0,1 0 0,0 1 0,0 1 0,1-1 0,-1 1 0,1 1 0,0-1 0,-11 14 0,11-11-86,-1 1-1,2 0 0,-1 1 0,1 0 0,1 0 0,0 0 0,1 1 1,0 0-1,0 0 0,2 0 0,-1 0 0,1 1 0,-1 14 1,4-25-35,0 0 0,0 1 0,-1-1 0,1 0 0,0 0 0,1 0 0,-1 1 0,0-1 0,1 0 0,-1 0 0,1 0 0,0 1 0,0-1 0,-1 0 0,1 0 0,1 0 0,-1-1 0,0 1 1,0 0-1,1 0 0,-1-1 0,1 1 0,-1 0 0,1-1 0,0 0 0,0 1 0,0-1 0,0 0 0,0 0 0,0 0 0,0 0 0,0 0 0,0-1 0,0 1 0,0 0 0,0-1 0,1 0 0,-1 0 0,0 1 0,0-1 0,5-1 1,3 0 54,0 0 1,-1 0 0,1-1 0,0 0 0,0-1-1,-1 0 1,0 0 0,14-8 0,-1-2-35,0 0-1,-1-2 1,-1 0-1,0-1 1,-1-2-1,-1 1 1,-1-2-1,0-1 1,22-33 0,-29 37-24,-1 0 1,-1-1-1,0 0 1,-1 0-1,0-1 1,-2 0-1,0 0 1,-1 0-1,-1 0 1,-1-1-1,0 0 1,-2 1-1,-2-36 1,1 47-8,0-1 0,-1 1 0,0 0 0,0 0 0,0 1 0,-1-1 0,0 0 0,0 1 0,-1-1 0,1 1 0,-1 0 0,-1 1 0,1-1 0,-1 1 0,-10-10 0,6 9 0,1 1 0,-1-1 0,0 1 0,0 1 0,-1-1 0,1 2 0,-1-1 0,0 1 0,0 1 0,-12-2 0,1 2 0,1 0 0,0 2 0,0 0 0,0 1 0,0 1 0,0 2 0,0-1 0,0 2 0,1 1 0,-36 15 0,46-17-196,0 1 0,0 0 0,0 1 0,1 0 0,0 0 0,0 0 0,0 1 0,1 1 0,-9 11-1,12-14-93,1 1 0,0 0 0,-1 0 0,2 0 0,-1 0-1,1 1 1,0-1 0,0 1 0,1-1 0,0 1-1,0 0 1,1-1 0,0 1 0,0 0 0,1 7-1,6 9-6809,10-4-4436</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5.856"/>
    </inkml:context>
    <inkml:brush xml:id="br0">
      <inkml:brushProperty name="width" value="0.025" units="cm"/>
      <inkml:brushProperty name="height" value="0.025" units="cm"/>
    </inkml:brush>
  </inkml:definitions>
  <inkml:trace contextRef="#ctx0" brushRef="#br0">68 1 8680,'0'0'11985,"4"11"-10031,-1-2-1550,-1 1 1,-1 0-1,1 0 1,-2 0 0,1 0-1,-1 0 1,-1 0-1,0-1 1,0 1-1,-1 0 1,0 0 0,-1-1-1,-4 11 1,-16 38 730,14-38-805,1 0 0,1 0 0,-9 39 0,16-58-328,0-1-1,0 1 0,0-1 1,0 1-1,-1-1 0,1 0 1,0 1-1,0-1 0,0 1 1,0-1-1,0 1 0,0-1 1,0 1-1,0-1 0,0 0 1,1 1-1,-1-1 0,0 1 1,0-1-1,0 1 0,0-1 1,1 0-1,-1 1 0,0-1 1,0 1-1,1-1 0,-1 0 1,0 1-1,1-1 0,-1 0 1,0 0-1,1 1 0,-1-1 1,0 0-1,1 0 0,-1 1 1,1-1-1,-1 0 0,20-6-482,18-23-1529,-23 12-718,0 0 0,14-24 0,1-6-4094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4.153"/>
    </inkml:context>
    <inkml:brush xml:id="br0">
      <inkml:brushProperty name="width" value="0.025" units="cm"/>
      <inkml:brushProperty name="height" value="0.025" units="cm"/>
    </inkml:brush>
  </inkml:definitions>
  <inkml:trace contextRef="#ctx0" brushRef="#br0">3 0 9737,'-1'8'4239,"1"1"-4123,-2 82 4578,3-57-8196,2-4-6257,6 66 12566,-7 146-1,-3-130-86</inkml:trace>
  <inkml:trace contextRef="#ctx0" brushRef="#br0" timeOffset="1">24 850 17232,'0'0'1794,"-8"72"224,3-40-737,4-8-864,1-6-385,0-6-161,0-6-2529</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6.228"/>
    </inkml:context>
    <inkml:brush xml:id="br0">
      <inkml:brushProperty name="width" value="0.025" units="cm"/>
      <inkml:brushProperty name="height" value="0.025" units="cm"/>
    </inkml:brush>
  </inkml:definitions>
  <inkml:trace contextRef="#ctx0" brushRef="#br0">110 0 14414,'0'0'2242,"-12"50"640,-6-15-543,0 7-129,-2 2-224,4-2-289,2-5-768,5-6-512,6-9-289,3-6-96,0-8-32,0-6-897,3-2-1121,-1-2-641,-2-12-1440,-3-9-2115</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6.555"/>
    </inkml:context>
    <inkml:brush xml:id="br0">
      <inkml:brushProperty name="width" value="0.025" units="cm"/>
      <inkml:brushProperty name="height" value="0.025" units="cm"/>
    </inkml:brush>
  </inkml:definitions>
  <inkml:trace contextRef="#ctx0" brushRef="#br0">1 1 15182,'0'0'12588,"87"0"-11403,-30 2-448,12-2-417,0 0-191,3 0-33,-3 0-128,-8 0-1089,-13 2-1538,-11-1-1537,-12-1-1762,-14 0-7558</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6.912"/>
    </inkml:context>
    <inkml:brush xml:id="br0">
      <inkml:brushProperty name="width" value="0.025" units="cm"/>
      <inkml:brushProperty name="height" value="0.025" units="cm"/>
    </inkml:brush>
  </inkml:definitions>
  <inkml:trace contextRef="#ctx0" brushRef="#br0">1 134 8456,'0'0'16885,"3"5"-15988,-2-3-809,1 1 0,0-1 0,0 0 0,-1 0 0,1-1 0,1 1 0,-1 0 0,0-1 0,0 1-1,1-1 1,-1 1 0,0-1 0,1 0 0,-1 0 0,1-1 0,0 1 0,-1 0 0,1-1 0,5 1 0,66-1 812,-43-1-644,161-14 139,251-51 1,-338 47-322,37-9-134,56-9-3003,-182 37 385,-19 7-1722,-26 8-1500,-14 2-2892</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7.265"/>
    </inkml:context>
    <inkml:brush xml:id="br0">
      <inkml:brushProperty name="width" value="0.025" units="cm"/>
      <inkml:brushProperty name="height" value="0.025" units="cm"/>
    </inkml:brush>
  </inkml:definitions>
  <inkml:trace contextRef="#ctx0" brushRef="#br0">402 251 11755,'0'0'9081,"0"-8"-6893,0 6-2055,0 0-1,0 0 1,-1 0-1,1 0 0,0 0 1,-1 0-1,1 0 1,-1 0-1,1 0 1,-1 0-1,0 0 0,0 0 1,0 0-1,0 1 1,-2-4-1,0 4-29,1 0 0,0 0 0,0 0 1,0 0-1,-1 0 0,1 1 0,0-1 0,-1 1 0,1-1 1,0 1-1,-1 0 0,1 0 0,-1 0 0,1 0 0,0 0 0,-1 1 1,1-1-1,-4 2 0,-11 2 78,1 0 0,0 1 0,0 1 0,1 1 0,0 0 0,0 1 0,0 1-1,1 0 1,1 1 0,-14 12 0,19-15-87,0 0-1,0 0 0,1 1 1,0 0-1,1 1 0,0-1 1,0 1-1,1 1 0,0-1 0,0 1 1,1-1-1,1 1 0,-1 1 1,2-1-1,-1 0 0,-1 20 1,4-27-74,0-1-1,0 1 1,1 0 0,-1 0 0,0 0 0,1 0 0,0 0 0,-1-1 0,1 1 0,0 0-1,1-1 1,-1 1 0,0-1 0,1 1 0,0-1 0,-1 0 0,1 1 0,0-1-1,0 0 1,0 0 0,0 0 0,1 0 0,-1-1 0,0 1 0,1-1 0,-1 1 0,1-1-1,0 0 1,-1 0 0,1 0 0,0 0 0,0-1 0,-1 1 0,1-1 0,5 1-1,1-1 26,0 0-1,1 0 0,-1 0 0,0-2 0,0 1 0,0-1 0,0 0 0,0-1 1,0 0-1,10-5 0,-2-1-7,-1-1 0,-1 0 0,0-1 0,0-1-1,-1-1 1,-1 0 0,0 0 0,-1-1 0,0-1 0,-1 0 0,-1-1 0,0 0 0,-1 0 0,-1-1 0,0 0 0,-2 0 0,0-1-1,-1 0 1,0 0 0,-2-1 0,0 1 0,-1-1 0,-1-34 0,-1 48-37,-1 0 0,0 1 0,0-1 0,0 1 0,0 0 0,-1-1 0,1 1 0,-1 0 0,0 0 0,0 0 0,-1 0 0,0 0 0,1 0 0,-1 1 0,0-1 0,-4-2 0,1 1 0,0 1 0,0 0 0,0 0 0,-1 0 0,0 1 0,0 0 0,0 0 0,0 1 0,-8-2 0,-6 0 0,-1 1 0,0 1 0,0 1 0,0 1 0,-40 5 0,47-3-89,0 1 1,0 1-1,1 0 1,-1 1-1,1 0 1,0 2-1,-20 11 0,30-16 17,0 0 0,0 1 0,0-1 0,0 1-1,0 0 1,1 0 0,0 1 0,-1-1-1,1 1 1,0-1 0,1 1 0,-1 0 0,0 0-1,1 0 1,0 0 0,0 1 0,1-1 0,-1 1-1,1-1 1,0 1 0,0-1 0,0 1 0,1 0-1,-1-1 1,1 1 0,0 0 0,1-1 0,0 6-1,0-7-576,1 1 0,0-1-1,0 0 1,0 0-1,0 1 1,0-1-1,1-1 1,-1 1 0,1 0-1,0-1 1,0 1-1,0-1 1,0 0-1,0 0 1,1 0 0,-1 0-1,0-1 1,1 1-1,0-1 1,-1 0-1,1 0 1,4 1 0,30 4-10792</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7.636"/>
    </inkml:context>
    <inkml:brush xml:id="br0">
      <inkml:brushProperty name="width" value="0.025" units="cm"/>
      <inkml:brushProperty name="height" value="0.025" units="cm"/>
    </inkml:brush>
  </inkml:definitions>
  <inkml:trace contextRef="#ctx0" brushRef="#br0">141 1 14253,'0'0'13656,"-1"15"-11579,-4 23-1521,-3 0 0,0-1 0,-3 0 1,-29 69-1,25-69-556,-37 97 0,52-118 0,6-19 0,-5 2 0,33-23 0,-1-2 0,-2-1 0,31-33 0,-20 20 0,1-1 0,18-16 0,70-84 0,-122 125-929,-16 9-1450,-28 12-4301,2 5-821</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8.011"/>
    </inkml:context>
    <inkml:brush xml:id="br0">
      <inkml:brushProperty name="width" value="0.025" units="cm"/>
      <inkml:brushProperty name="height" value="0.025" units="cm"/>
    </inkml:brush>
  </inkml:definitions>
  <inkml:trace contextRef="#ctx0" brushRef="#br0">0 0 15278,'0'0'3684,"5"52"-1,7-30-640,6 2-769,4-2-576,7 4-577,1 6-769,0 3-255,1-1-2147,2-3-5990</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9.815"/>
    </inkml:context>
    <inkml:brush xml:id="br0">
      <inkml:brushProperty name="width" value="0.025" units="cm"/>
      <inkml:brushProperty name="height" value="0.025" units="cm"/>
    </inkml:brush>
  </inkml:definitions>
  <inkml:trace contextRef="#ctx0" brushRef="#br0">0 15 9897,'0'0'16875,"14"2"-15487,17 2-775,0-1-1,0-1 1,50-5-1,-14-6-519,-36 3-578,0 2 0,0 2 0,1 0 0,39 4-1,-70-2 312,0 0-1,1 0 0,-1 0 1,0 1-1,0-1 0,0 0 1,0 1-1,0-1 0,1 0 0,-1 1 1,0-1-1,0 1 0,0 0 1,0-1-1,0 1 0,0 0 1,-1 0-1,1 0 0,0 0 1,0-1-1,0 1 0,-1 0 0,1 0 1,0 0-1,-1 1 0,1-1 1,-1 0-1,0 0 0,1 0 1,-1 0-1,1 2 0,-1-1-244,-1-1 1,1 1-1,0 0 0,0 0 0,-1-1 1,1 1-1,-1 0 0,1-1 0,-1 1 0,0-1 1,0 1-1,0-1 0,0 1 0,0-1 1,0 0-1,0 1 0,0-1 0,0 0 0,-1 0 1,1 0-1,-2 2 0,-26 14-6777</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0.158"/>
    </inkml:context>
    <inkml:brush xml:id="br0">
      <inkml:brushProperty name="width" value="0.025" units="cm"/>
      <inkml:brushProperty name="height" value="0.025" units="cm"/>
    </inkml:brush>
  </inkml:definitions>
  <inkml:trace contextRef="#ctx0" brushRef="#br0">0 0 9865,'0'0'16496,"95"13"-15247,-32-11-544,0 1-481,2 3-128,-6 3-320,-7 5-2371,-11-2-2850,-8-3-4548</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0.784"/>
    </inkml:context>
    <inkml:brush xml:id="br0">
      <inkml:brushProperty name="width" value="0.025" units="cm"/>
      <inkml:brushProperty name="height" value="0.025" units="cm"/>
    </inkml:brush>
  </inkml:definitions>
  <inkml:trace contextRef="#ctx0" brushRef="#br0">11 20 15214,'0'0'4906,"0"11"-3181,1 199 3749,-3 261-3197,-3-400-603,1-45-639,4-38-573,5-47-462,3 1 0,30-110 0,-23 109 0,0-4 0,27-100 0,-34 139 0,1 0 0,1 1 0,1 0 0,20-31 0,-26 47 0,1 0 0,0 1 0,0 0 0,1 0 0,0 0 0,0 1 0,0-1 0,1 2 0,-1-1 0,1 1 0,12-4 0,-16 6 0,-1 1 0,0 0 0,1 0 0,-1 0 0,1 0 0,-1 0 0,1 1 0,-1-1 0,1 1 0,-1 0 0,1 0 0,0 1 0,-1-1 0,1 1 0,-1-1 0,1 1 0,-1 0 0,0 1 0,1-1 0,-1 0 0,0 1 0,0 0 0,0 0 0,0 0 0,0 0 0,0 0 0,-1 1 0,1-1 0,-1 1 0,4 4 0,-4-3 0,0 0 0,0 1 0,0-1 0,-1 1 0,1-1 0,-1 1 0,0 0 0,0-1 0,-1 1 0,0 0 0,0 0 0,0 0 0,0 0 0,0-1 0,-1 1 0,0 0 0,0-1 0,-1 1 0,1 0 0,-1-1 0,0 1 0,0-1 0,0 0 0,-1 0 0,-3 4 0,-6 10 0,-1-1 0,-1 0 0,-1-1 0,-19 16 0,10-10 0,-49 35 0,64-51 0,0 0 0,0-1 0,-1 0 0,0-1 0,0 0 0,0-1 0,0 0 0,-1 0 0,-16 2 0,26-5-18,-1 0 0,1 0 0,0 0 1,0 0-1,-1 0 0,1 0 0,0 0 0,0 0 0,-1 0 0,1-1 1,0 1-1,0-1 0,0 1 0,0 0 0,-1-1 0,1 0 0,0 1 1,0-1-1,0 0 0,0 0 0,0 1 0,0-1 0,1 0 0,-1 0 1,0 0-1,0 0 0,1 0 0,-2-1 0,-4-38-3735,6-2-4916</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2.384"/>
    </inkml:context>
    <inkml:brush xml:id="br0">
      <inkml:brushProperty name="width" value="0.025" units="cm"/>
      <inkml:brushProperty name="height" value="0.025" units="cm"/>
    </inkml:brush>
  </inkml:definitions>
  <inkml:trace contextRef="#ctx0" brushRef="#br0">0 1 14830,'0'0'11467,"1"52"-11019,-1-46-352,6-6-3747,2-18-2147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4.525"/>
    </inkml:context>
    <inkml:brush xml:id="br0">
      <inkml:brushProperty name="width" value="0.025" units="cm"/>
      <inkml:brushProperty name="height" value="0.025" units="cm"/>
    </inkml:brush>
  </inkml:definitions>
  <inkml:trace contextRef="#ctx0" brushRef="#br0">32 1 14478,'0'0'1729,"-7"88"-319,1-47-706,-2 0-544,5-5-288,-1-5-1409,1-6-3204</inkml:trace>
  <inkml:trace contextRef="#ctx0" brushRef="#br0" timeOffset="1">29 484 5317,'0'0'2723,"0"56"-2499,0-40-544,0 0-2435,-1 0-1313,-1-1 2979</inkml:trace>
  <inkml:trace contextRef="#ctx0" brushRef="#br0" timeOffset="2">20 667 3619,'0'0'3780,"-3"57"-1410,2-24-960,1-3-802,0-1-480,0-1-224,-5-6-320,2-3-2115</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2.961"/>
    </inkml:context>
    <inkml:brush xml:id="br0">
      <inkml:brushProperty name="width" value="0.025" units="cm"/>
      <inkml:brushProperty name="height" value="0.025" units="cm"/>
    </inkml:brush>
  </inkml:definitions>
  <inkml:trace contextRef="#ctx0" brushRef="#br0">407 340 11851,'0'0'5467,"-2"-9"-3551,2 6-1741,0 0 1,0 0-1,-1 0 0,1 0 1,-1 0-1,0 0 0,0 0 0,0 0 1,0 0-1,0 1 0,-1-1 1,1 0-1,-1 1 0,1-1 0,-1 1 1,0 0-1,0-1 0,-1 1 0,1 0 1,0 0-1,-1 0 0,1 1 1,-1-1-1,1 1 0,-1-1 0,0 1 1,0 0-1,1 0 0,-1 0 1,0 0-1,0 0 0,0 1 0,0 0 1,0-1-1,-5 1 0,0 0-45,-1 1 0,0-1 1,1 2-1,-1-1 0,1 1 0,-1 0 0,1 1 0,0 0 1,0 0-1,0 1 0,0 0 0,1 0 0,0 1 0,-1 0 1,2 0-1,-1 1 0,1 0 0,-1 0 0,2 0 0,-1 1 1,1 0-1,0 0 0,0 0 0,1 1 0,0-1 0,0 1 1,1 0-1,0 0 0,0 1 0,1-1 0,0 1 0,1-1 1,-1 11-1,1-16-105,1-1 1,0 1-1,0 0 1,0 0-1,1-1 1,-1 1 0,1 0-1,-1 0 1,1-1-1,0 1 1,0-1-1,0 1 1,0-1-1,1 1 1,-1-1 0,1 1-1,-1-1 1,1 0-1,0 0 1,0 0-1,0 0 1,0 0 0,0-1-1,0 1 1,1 0-1,-1-1 1,0 0-1,1 1 1,-1-1-1,1 0 1,0 0 0,-1-1-1,1 1 1,0 0-1,-1-1 1,1 0-1,0 1 1,4-2-1,3 2 29,0-1 0,1-1-1,-1 0 1,0-1-1,0 0 1,0 0-1,0-1 1,0 0-1,12-7 1,-4 1-28,-1-2 0,0 0 0,-1-1 1,0-1-1,-1 0 0,0-1 0,-1 0 0,-1-2 0,0 1 1,-1-2-1,-1 0 0,-1 0 0,0 0 0,-1-2 1,-1 1-1,-1-1 0,0 0 0,-1 0 0,-2-1 0,5-33 1,-8 48-29,-1 1 1,0-1 0,0 0-1,0 0 1,-1 0 0,1 1-1,-1-1 1,0 0 0,0 1-1,-1-1 1,0 0 0,1 1-1,-1 0 1,-1-1 0,1 1-1,-1 0 1,1 0 0,-1 0-1,0 1 1,-1-1 0,1 1-1,-1 0 1,1 0 0,-1 0-1,0 0 1,0 0 0,0 1-1,-1 0 1,1 0 0,-1 0-1,1 0 1,-1 1 0,1 0-1,-1 0 1,-8-1 0,-8-1-14,0 1 1,-1 1-1,1 1 1,0 1-1,0 0 0,-1 2 1,2 1-1,-22 6 1,15-3 12,0 2-1,1 2 1,0 0 0,1 1 0,-38 26-1,26-7-185,35-30-104,1 1 0,0-1-1,-1 1 1,1 0 0,0 0 0,0 0 0,0 0-1,0 0 1,1 0 0,-1 0 0,0 0 0,1 0-1,0 0 1,-1 0 0,1 0 0,0 1 0,0-1-1,0 0 1,1 3 0,-1-5 42,0 1 0,0 0 0,1-1 0,-1 1 1,1 0-1,-1-1 0,1 1 0,-1-1 0,1 1 0,-1 0 0,1-1 0,-1 1 0,1-1 0,-1 0 1,1 1-1,0-1 0,-1 1 0,1-1 0,0 0 0,0 0 0,-1 1 0,1-1 0,0 0 0,-1 0 1,1 0-1,0 0 0,0 0 0,-1 0 0,1 0 0,0 0 0,1 0 0,1 0-535,21 1-6555</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3.491"/>
    </inkml:context>
    <inkml:brush xml:id="br0">
      <inkml:brushProperty name="width" value="0.025" units="cm"/>
      <inkml:brushProperty name="height" value="0.025" units="cm"/>
    </inkml:brush>
  </inkml:definitions>
  <inkml:trace contextRef="#ctx0" brushRef="#br0">2 1 13036,'0'0'12183,"1"9"-10854,-1 71 1372,-2-58-2142,1 0 1,1 1-1,4 24 0,-4-44-547,1-1 1,-1 1-1,1-1 0,0 0 1,0 1-1,0-1 0,0 0 1,0 0-1,0 0 0,1 1 1,-1-1-1,1-1 0,-1 1 1,1 0-1,0 0 1,-1-1-1,1 1 0,0-1 1,0 1-1,0-1 0,1 0 1,-1 0-1,0 0 0,0 0 1,1 0-1,-1 0 0,0 0 1,1-1-1,-1 0 0,1 1 1,-1-1-1,1 0 1,-1 0-1,1 0 0,-1-1 1,1 1-1,-1 0 0,3-2 1,5 0-228,-1 0 1,0-1 0,0 0 0,0-1-1,0 0 1,-1 0 0,1-1-1,10-9 1,27-28-2721,-33 28 790,-1-2 0,-1 0 0,0 0-1,-1-1 1,10-24 0,-1-7 788,-28 66 7355,-11 10-3996,5-6-681,-98 160 5390,88-136-5948,1 1 0,-17 53 1,28-43-1572,12-32-9035</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3.835"/>
    </inkml:context>
    <inkml:brush xml:id="br0">
      <inkml:brushProperty name="width" value="0.025" units="cm"/>
      <inkml:brushProperty name="height" value="0.025" units="cm"/>
    </inkml:brush>
  </inkml:definitions>
  <inkml:trace contextRef="#ctx0" brushRef="#br0">0 77 12748,'0'0'7324,"9"3"-5327,13 3-1150,1-1 0,0-1 0,-1-1 0,1-1-1,0-1 1,39-4 0,150-25 287,-170 21-1037,118-19-41,284-10 0,-440 36-1171</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4.400"/>
    </inkml:context>
    <inkml:brush xml:id="br0">
      <inkml:brushProperty name="width" value="0.025" units="cm"/>
      <inkml:brushProperty name="height" value="0.025" units="cm"/>
    </inkml:brush>
  </inkml:definitions>
  <inkml:trace contextRef="#ctx0" brushRef="#br0">448 342 8392,'0'0'5573,"2"-10"-1532,10-31-934,-12 40-2931,0 0 0,1 0-1,-1-1 1,0 1-1,0 0 1,0 0 0,0-1-1,0 1 1,0 0 0,0 0-1,-1-1 1,1 1-1,0 0 1,-1 0 0,1 0-1,0 0 1,-1-1 0,0 1-1,1 0 1,-1 0-1,0 0 1,1 0 0,-1 0-1,-2-1 1,1 0 9,0 1 0,-1-1 1,1 1-1,-1 0 0,0 0 0,1 0 1,-1 0-1,0 0 0,0 0 0,-4 0 1,-6 0 147,1 1 0,-1 0 1,-19 3-1,20-1-239,1 0 0,1 1 0,-1 0 0,0 1-1,1 0 1,0 1 0,0 0 0,0 1 0,0 0-1,1 0 1,0 1 0,-8 9 0,9-10 31,1 1 0,1 0 0,-1 1 0,1 0 0,1 0 0,-1 0 1,2 0-1,-1 1 0,1 0 0,0 0 0,1 0 0,0 0 0,0 1 0,-1 11 1,3-20-114,1 1 1,0 0-1,0 0 1,0-1-1,0 1 1,0 0-1,0 0 1,0 0-1,0-1 1,1 1-1,-1 0 1,1 0-1,-1-1 1,1 1 0,0 0-1,-1-1 1,1 1-1,0-1 1,0 1-1,0-1 1,0 1-1,1-1 1,-1 0-1,0 1 1,1-1-1,-1 0 1,0 0-1,1 0 1,-1 0 0,1 0-1,0 0 1,-1-1-1,1 1 1,0 0-1,0-1 1,-1 0-1,1 1 1,0-1-1,0 0 1,-1 0-1,1 0 1,0 0-1,0 0 1,0 0-1,2-1 1,6 0 12,-1-1 1,1 0-1,-1 0 0,0-1 1,0 0-1,0-1 1,12-6-1,-1-2-23,-1-1 1,0 0-1,-1-2 1,-1 0-1,0-1 1,-1 0-1,19-26 1,-27 31-3,0 0-1,-1-1 1,0 0 0,-1-1 0,0 1-1,-1-1 1,0 0 0,-1-1-1,-1 1 1,0-1 0,0 1 0,-2-1-1,1-21 1,-2 30 0,-1 0 0,0 0 0,1 0 0,-1 0 0,-1 0 0,1 0 0,-1 0 0,0 1 0,0-1 0,0 0 0,-1 1 0,0 0 0,0-1 0,0 1 0,0 0 0,-7-6 0,3 4 0,0 1 0,0 1 0,0-1 0,-1 1 0,1 0 0,-1 1 0,0 0 0,0 0 0,-13-2 0,3 1 0,0 2 0,0 0 0,0 1 0,0 1 0,0 1 0,0 0 0,0 1 0,1 1 0,-23 7 0,23-4 4,0 1-1,0 0 1,0 1 0,-19 14 0,30-19-10,1 1 1,0-1-1,0 1 1,0 1-1,1-1 1,0 0-1,-1 1 1,2 0-1,-1 0 1,0 0-1,1 1 1,0-1-1,0 1 1,1-1-1,0 1 1,-3 8-1,5-12-190,0 1-1,0-1 0,1 1 1,-1-1-1,0 1 1,1-1-1,-1 1 1,1-1-1,0 0 0,0 1 1,0-1-1,0 0 1,1 0-1,-1 0 0,0 0 1,1 0-1,-1 0 1,1 0-1,0 0 1,0-1-1,0 1 0,0-1 1,0 1-1,0-1 1,0 0-1,0 1 0,0-1 1,1 0-1,-1-1 1,0 1-1,3 0 0,11 4-2697,-1 0 0,1-2 0,22 3 0,-36-5 2509,53 5-13286</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4.863"/>
    </inkml:context>
    <inkml:brush xml:id="br0">
      <inkml:brushProperty name="width" value="0.025" units="cm"/>
      <inkml:brushProperty name="height" value="0.025" units="cm"/>
    </inkml:brush>
  </inkml:definitions>
  <inkml:trace contextRef="#ctx0" brushRef="#br0">91 1 13869,'0'0'10020,"1"8"-8674,1 5-749,-1 1 1,0 0 0,-2 0-1,1 0 1,-2 0 0,-5 23 0,-29 89 1580,2-12-1339,29-93-756,1 0 0,1 0-1,-1 24 1,4-44-83,0-1 0,0 1 0,0-1 0,0 1 0,0-1 0,1 1 0,-1-1 0,0 1 0,0-1 0,0 0 0,0 1 0,0-1 0,1 1 0,-1-1 0,0 1 0,0-1 0,1 0 0,-1 1 0,0-1 0,0 0 0,1 1 0,-1-1 0,0 0 0,1 1 0,-1-1 0,1 0 0,-1 0 0,0 0 0,1 1 0,-1-1 0,1 0 0,-1 0 0,1 0 0,-1 0 0,0 0 0,1 0 0,-1 1 0,1-1 0,-1 0 0,1 0 0,-1-1 0,1 1 0,-1 0 0,1 0 0,-1 0 0,1 0 0,-1 0 0,0 0 0,1-1 0,-1 1 0,1 0 0,0-1 0,25-13 0,17-22 0,0-1 0,49-56 0,-32 30 0,-35 39 0,-1 1 0,0-2 0,-1 0 0,-1-1 0,25-42 0,-47 68-36,0 0 0,1 0 0,-1 0 0,0 0 0,0 0 1,0-1-1,1 1 0,-1 0 0,0 0 0,0 0 0,0-1 0,0 1 0,0 0 0,1 0 0,-1-1 0,0 1 1,0 0-1,0 0 0,0 0 0,0-1 0,0 1 0,0 0 0,0 0 0,0-1 0,0 1 0,0 0 0,0-1 0,0 1 1,0 0-1,0 0 0,0-1 0,0 1 0,0 0 0,0 0 0,-1 0 0,1-1 0,0 1 0,0 0 0,0 0 1,0-1-1,0 1 0,-1 0 0,1 0 0,0 0 0,0 0 0,0-1 0,-1 1 0,1 0 0,0 0 0,0 0 1,-1 0-1,1 0 0,0 0 0,-20 5-4678,-21 15-6415,12-2 564</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5.205"/>
    </inkml:context>
    <inkml:brush xml:id="br0">
      <inkml:brushProperty name="width" value="0.025" units="cm"/>
      <inkml:brushProperty name="height" value="0.025" units="cm"/>
    </inkml:brush>
  </inkml:definitions>
  <inkml:trace contextRef="#ctx0" brushRef="#br0">0 1 10954,'0'0'15503,"37"49"-12941,-13-32-448,7 2-768,2 3-1058,1 6-288,-2 3 0,-5 5 0,-5-4-2947,-6-1-5124</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7.064"/>
    </inkml:context>
    <inkml:brush xml:id="br0">
      <inkml:brushProperty name="width" value="0.025" units="cm"/>
      <inkml:brushProperty name="height" value="0.025" units="cm"/>
    </inkml:brush>
  </inkml:definitions>
  <inkml:trace contextRef="#ctx0" brushRef="#br0">0 0 5669,'0'0'21002,"11"0"-19155,376 19 2402,-386-19-4249,28 3-434,-20-1-450,-21 0-750,-14-1-4671,-6-1-4201</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2.302"/>
    </inkml:context>
    <inkml:brush xml:id="br0">
      <inkml:brushProperty name="width" value="0.025" units="cm"/>
      <inkml:brushProperty name="height" value="0.025" units="cm"/>
    </inkml:brush>
  </inkml:definitions>
  <inkml:trace contextRef="#ctx0" brushRef="#br0">0 0 19474,'0'0'11243,"8"55"-11179,17-52-1858,3-3-6918</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1.960"/>
    </inkml:context>
    <inkml:brush xml:id="br0">
      <inkml:brushProperty name="width" value="0.025" units="cm"/>
      <inkml:brushProperty name="height" value="0.025" units="cm"/>
    </inkml:brush>
  </inkml:definitions>
  <inkml:trace contextRef="#ctx0" brushRef="#br0">142 1 20563,'0'0'6652,"-11"11"-5632,-6 8-134,0 1 1,-26 41-1,35-48-656,1 0 0,0 1 0,1 0 1,1-1-1,0 2 0,1-1 0,-5 26 0,8-34-228,0-1 0,1 1 1,0-1-1,0 1 0,0-1 0,0 1 1,1-1-1,0 1 0,0-1 0,1 0 0,0 1 1,-1-1-1,2 0 0,-1 0 0,0 0 1,1 0-1,6 7 0,-5-8-2,0-1-1,1 1 1,0-1-1,0 0 1,0 0-1,0 0 1,0-1-1,0 0 1,1 0-1,-1 0 1,1 0-1,0-1 1,-1 0-1,1-1 1,0 1-1,10-1 1,-10 0-310,0 0-1,0 0 1,0 0-1,0-1 1,0 0-1,-1 0 1,1-1-1,0 0 1,0 0 0,-1 0-1,1-1 1,9-5-1,-11 5-290,0-1 0,-1 1 0,1-1 0,-1 0 0,0 1 0,0-1 0,0-1 0,0 1 0,-1 0 0,0-1 0,0 1 0,0-1 0,0 0 0,-1 0 0,0 1 0,1-7 0,3-36-14966</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2.661"/>
    </inkml:context>
    <inkml:brush xml:id="br0">
      <inkml:brushProperty name="width" value="0.025" units="cm"/>
      <inkml:brushProperty name="height" value="0.025" units="cm"/>
    </inkml:brush>
  </inkml:definitions>
  <inkml:trace contextRef="#ctx0" brushRef="#br0">0 0 13805,'0'0'11563,"90"29"-9193,-36-29-608,15 0-513,7-6-608,4-3-481,-2 1-128,-10 6-64,-14 2-1153,-20 1-897,-20 15-1826,-14 0-1313,-9 5-1601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21.609"/>
    </inkml:context>
    <inkml:brush xml:id="br0">
      <inkml:brushProperty name="width" value="0.025" units="cm"/>
      <inkml:brushProperty name="height" value="0.025" units="cm"/>
    </inkml:brush>
  </inkml:definitions>
  <inkml:trace contextRef="#ctx0" brushRef="#br0">1 58 12556,'0'0'13351,"9"0"-12171,39-4-456,0-3 1,0-2-1,64-20 1,-79 20-735,-101 13 795,2 5 218,-73 1 1,186-10-1004,2 1 0,0-2 0,80-12 0,-165 20 16,-13 4-112,-1-2 0,-75 3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36.582"/>
    </inkml:context>
    <inkml:brush xml:id="br0">
      <inkml:brushProperty name="width" value="0.025" units="cm"/>
      <inkml:brushProperty name="height" value="0.025" units="cm"/>
    </inkml:brush>
  </inkml:definitions>
  <inkml:trace contextRef="#ctx0" brushRef="#br0">0 0 7079,'0'0'13132,"74"51"-13004,-37-42-96,0-4-32,2-5 32,1 0-32,3 0 0,-1 0-256,7-7-1025,-6 2-2050,0 2-1602,-3 0-3523</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3.003"/>
    </inkml:context>
    <inkml:brush xml:id="br0">
      <inkml:brushProperty name="width" value="0.025" units="cm"/>
      <inkml:brushProperty name="height" value="0.025" units="cm"/>
    </inkml:brush>
  </inkml:definitions>
  <inkml:trace contextRef="#ctx0" brushRef="#br0">0 0 5894,'0'0'21588,"85"25"-21108,-28-20-287,4 0-129,6-1-160,-6-3-1986,-2-1-2499,-5 0-2626</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3.376"/>
    </inkml:context>
    <inkml:brush xml:id="br0">
      <inkml:brushProperty name="width" value="0.025" units="cm"/>
      <inkml:brushProperty name="height" value="0.025" units="cm"/>
    </inkml:brush>
  </inkml:definitions>
  <inkml:trace contextRef="#ctx0" brushRef="#br0">274 49 12075,'0'0'4874,"-8"-3"-1249,1 0-3194,-1 1 0,1 0-1,-1 1 1,0-1 0,0 1-1,0 1 1,0 0 0,0 0 0,1 0-1,-1 1 1,0 0 0,0 1 0,0 0-1,1 0 1,-1 1 0,1-1-1,0 2 1,-13 6 0,10-3-165,0 0 1,1 0-1,0 0 1,1 1-1,0 1 1,0-1-1,-10 15 1,15-18-147,-1 1-1,1 0 1,0 0 0,0 0 0,1 1 0,0-1-1,0 1 1,0-1 0,1 1 0,0-1 0,0 1-1,1 0 1,0 0 0,0 8 0,1-13-116,-1 1 0,1 0 0,-1-1 0,1 1 0,0-1 0,0 1 0,0-1 0,0 1 0,1-1 0,-1 1 0,1-1 0,-1 0 0,1 0 0,0 0 0,0 0 0,0 0 0,0 0 0,0-1 0,4 3 0,-1-1-1,1 0-1,0 0 1,1-1-1,-1 0 1,0 0-1,1-1 1,12 2-1,3-1-7,1-2 0,-1 0 0,41-7 0,-42 3 5,1-1 0,-1-1 0,0-1 0,-1 0 0,34-19 0,-41 19 0,0 0 0,-1-2 0,1 1 0,-2-2 0,1 1 0,-1-2 0,-1 1 0,0-1 0,10-15 0,-17 22 0,-1 0 0,1 0 0,-1 0 0,0-1 0,-1 1 0,1-1 0,-1 1 0,0-1 0,0 0 0,0 0 0,-1 1 0,1-1 0,-1 0 0,-1-5 0,1 7 0,-1 1 0,1-1 0,-1 0 0,0 1 0,0-1 0,0 1 0,-1-1 0,1 1 0,0 0 0,-1-1 0,0 1 0,1 0 0,-1 0 0,0 0 0,0 0 0,0 0 0,0 1 0,-1-1 0,1 1 0,0-1 0,-1 1 0,1 0 0,-1 0 0,1 0 0,-4-1 0,-10-2-46,0 0 1,-1 2-1,0-1 0,1 2 0,-1 0 1,0 2-1,0-1 0,0 2 0,1 0 1,-30 9-1,-1 3-1144,0 2 0,-62 31 0,50-19-7005</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4.561"/>
    </inkml:context>
    <inkml:brush xml:id="br0">
      <inkml:brushProperty name="width" value="0.025" units="cm"/>
      <inkml:brushProperty name="height" value="0.025" units="cm"/>
    </inkml:brush>
  </inkml:definitions>
  <inkml:trace contextRef="#ctx0" brushRef="#br0">0 37 12876,'0'0'3363,"72"-1"-1505,-21-9-513,16 3-480,7 0-32,8 0-449,5 3-223,-7 3-129,-12 1-225,-17 0-1312,-24 0-449,-22 10-1121,-16 2-768,-26-2-6151</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4.903"/>
    </inkml:context>
    <inkml:brush xml:id="br0">
      <inkml:brushProperty name="width" value="0.025" units="cm"/>
      <inkml:brushProperty name="height" value="0.025" units="cm"/>
    </inkml:brush>
  </inkml:definitions>
  <inkml:trace contextRef="#ctx0" brushRef="#br0">1 1 13261,'0'0'10890,"87"48"-9737,-33-39-512,10-4-353,6 0-192,4-3-96,0-2-1506,-10 0-3010,-6-12-2947</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5.260"/>
    </inkml:context>
    <inkml:brush xml:id="br0">
      <inkml:brushProperty name="width" value="0.025" units="cm"/>
      <inkml:brushProperty name="height" value="0.025" units="cm"/>
    </inkml:brush>
  </inkml:definitions>
  <inkml:trace contextRef="#ctx0" brushRef="#br0">180 0 16303,'0'0'6609,"14"1"-5776,155 17 871,-139-13-1652,0 1 1,0 1-1,0 2 0,28 12 0,-55-20-40,0 1-1,1-1 1,-1 0 0,0 1 0,0 0 0,0 0 0,0 0 0,-1 0 0,1 0 0,0 0-1,-1 1 1,0-1 0,1 1 0,-1 0 0,0 0 0,0 0 0,-1 0 0,1 0 0,-1 0-1,1 0 1,-1 0 0,0 1 0,0-1 0,0 1 0,-1-1 0,1 0 0,-1 1 0,0-1-1,0 1 1,0-1 0,0 1 0,-1-1 0,1 1 0,-1-1 0,0 0 0,0 1 0,0-1-1,-1 0 1,1 0 0,-4 5 0,-4 9 232,-2-1-1,0-1 1,-1 1-1,-1-2 1,-26 25-1,-245 204-52,159-144-2843,44-38-2654</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7.621"/>
    </inkml:context>
    <inkml:brush xml:id="br0">
      <inkml:brushProperty name="width" value="0.025" units="cm"/>
      <inkml:brushProperty name="height" value="0.025" units="cm"/>
    </inkml:brush>
  </inkml:definitions>
  <inkml:trace contextRef="#ctx0" brushRef="#br0">56 0 13100,'0'0'8932,"-1"10"-7646,-22 92 1162,-3 13-707,24-101-1593,0 0-1,1 0 0,1 0 1,0 0-1,1 1 1,2 14-1,-3-27-122,1-1-1,-1 1 1,0-1-1,1 1 1,-1-1 0,1 1-1,0-1 1,-1 0 0,1 1-1,0-1 1,0 0-1,0 1 1,0-1 0,0 0-1,0 0 1,0 0-1,0 0 1,0 0 0,1 0-1,-1 0 1,0 0 0,1 0-1,-1-1 1,3 2-1,-1-2 6,0 1-1,0-1 0,1 0 0,-1 0 1,0 0-1,0 0 0,0-1 0,0 1 1,0-1-1,0 0 0,5-2 1,4-2 16,-1 0 0,0-1 0,0 0 0,0-1 1,10-9-1,73-79 88,-67 66-271,47-41 1,-73 70 131,-1 0 0,0 0 0,0-1 0,0 1 0,1 0 0,-1 0 0,0 0 0,0-1 0,1 1 0,-1 0 0,0 0 0,0 0 0,1 0 0,-1 0 0,0 0 0,0 0 0,1-1 0,-1 1 0,0 0 0,1 0 0,-1 0 0,0 0 0,0 0 0,1 0 0,-1 0 0,0 1 0,1-1 0,-1 0 0,0 0 0,0 0 0,1 0 0,-1 0 0,0 0 0,0 0 0,1 1 0,-1-1 0,0 0 0,0 0 0,1 0 0,-1 1 0,0-1 0,0 0 0,0 0 0,0 0 0,1 1 0,-1-1 0,4 21-63,-6 32 224,1-48-110,-2 25 113,1-7-7,0 0 0,1 1-1,1-1 1,4 29 0,-3-47-124,-1-1 1,1 0-1,0 0 1,0 0-1,1 0 1,-1 1-1,1-2 1,0 1-1,0 0 1,0 0-1,0 0 1,1-1-1,-1 0 0,1 1 1,0-1-1,0 0 1,0 0-1,0 0 1,1-1-1,-1 1 1,1-1-1,0 0 1,0 0-1,0 0 1,0-1-1,0 1 1,0-1-1,0 0 1,6 1-1,-3-2 13,1 0-1,-1 0 1,0-1 0,1 0-1,-1-1 1,0 1 0,0-2-1,0 1 1,0-1 0,0 0-1,0 0 1,-1 0 0,1-1-1,-1 0 1,0-1 0,0 0-1,-1 1 1,1-2 0,-1 1-1,7-11 1,-3 7 9,-1-2 0,-1 1 0,0-1-1,0-1 1,-1 1 0,-1-1 0,0 0 0,-1 0 0,0-1-1,0 1 1,1-17 0,-4 18-40,-1 1 0,0 0 0,-1-1 0,0 1 0,0 0 0,-1-1 0,-1 1 0,0 0 0,0 0-1,-7-12 1,8 18-31,0-1-1,0 1 0,-1 0 0,0 0 0,0 0 0,0 0 0,0 1 0,0-1 0,-1 1 1,0 0-1,1 0 0,-1 0 0,-1 1 0,1-1 0,0 1 0,0 0 0,-1 0 0,1 0 1,-1 1-1,0 0 0,1 0 0,-1 0 0,0 0 0,-7 1 0,25-5-6214,7-10 2090,-11 8 1364,24-18-6358</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7.975"/>
    </inkml:context>
    <inkml:brush xml:id="br0">
      <inkml:brushProperty name="width" value="0.025" units="cm"/>
      <inkml:brushProperty name="height" value="0.025" units="cm"/>
    </inkml:brush>
  </inkml:definitions>
  <inkml:trace contextRef="#ctx0" brushRef="#br0">70 0 16143,'-1'9'3700,"-4"39"441,-22 88 0,17-96-3216,1 0 0,2 0 0,2 1 1,0 53-1,5-91-925,0-1 1,0 0-1,0 0 1,0 1-1,0-1 1,1 0-1,-1 0 0,0 0 1,1 0-1,0 1 1,0-1-1,-1 0 1,1 0-1,0 0 1,0 0-1,1 0 0,-1-1 1,0 1-1,1 0 1,-1-1-1,1 1 1,0-1-1,-1 1 0,1-1 1,0 1-1,0-1 1,0 0-1,0 0 1,0 0-1,0 0 0,0-1 1,0 1-1,0 0 1,0-1-1,1 0 1,-1 1-1,0-1 1,0 0-1,0 0 0,1 0 1,-1 0-1,0-1 1,0 1-1,0-1 1,3 0-1,5-1 0,-1-2-1,1 1 1,-1-1-1,0 0 1,0-1-1,0 0 1,-1 0-1,14-12 1,1-8 0,-20 21 0,1-1 0,0 0 0,0 1 0,0 0 0,0 0 0,0 0 0,1 1 0,0-1 0,0 1 0,0 0 0,8-3 0,-12 6 0,0 0 0,0 1 0,-1-1 0,1 0 0,0 1 0,0-1 0,-1 0 0,1 1 0,0-1 0,-1 1 0,1-1 0,0 1 0,-1 0 0,1-1 0,-1 1 0,1-1 0,-1 1 0,1 0 0,-1 0 0,0-1 0,1 1 0,-1 0 0,0 0 0,0-1 0,1 1 0,-1 0 0,0 0 0,0 0 0,0-1 0,0 1 0,0 0 0,0 0 0,0 1 0,1 39 0,-1-34 0,-2 36 0,1-29 0,0 1 0,1-1 0,0 0 0,1 1 0,5 20 0,-6-34-76,0 0 1,1 0-1,-1 0 1,1 0-1,-1 0 1,1 0-1,-1 0 1,1-1-1,0 1 0,-1 0 1,1 0-1,0 0 1,0 0-1,0-1 1,0 1-1,0-1 1,0 1-1,-1 0 1,1-1-1,0 1 0,1-1 1,-1 0-1,0 1 1,0-1-1,0 0 1,0 0-1,0 0 1,0 0-1,0 0 0,0 0 1,0 0-1,1 0 1,-1 0-1,0 0 1,0 0-1,0-1 1,0 1-1,0 0 1,0-1-1,0 1 0,0-1 1,0 0-1,0 1 1,0-1-1,0 1 1,-1-1-1,2-1 1,46-37-7551,-44 36 6461,26-25-8167</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8.613"/>
    </inkml:context>
    <inkml:brush xml:id="br0">
      <inkml:brushProperty name="width" value="0.025" units="cm"/>
      <inkml:brushProperty name="height" value="0.025" units="cm"/>
    </inkml:brush>
  </inkml:definitions>
  <inkml:trace contextRef="#ctx0" brushRef="#br0">159 328 10858,'0'0'11323,"-12"9"-7933,-1 1-2752,-8 6 738,1 1 1,-24 26 0,39-39-1225,0 2-1,1-1 1,0 0 0,0 1 0,0 0-1,1 0 1,-1 0 0,2 0 0,-1 1-1,1-1 1,-1 1 0,2 0 0,-1-1-1,1 1 1,-1 10 0,2-16-152,1 0 0,-1 1 0,0-1 0,0 0 0,0 0 0,1 1 0,-1-1 0,1 0 0,-1 0 0,1 1 0,0-1 0,-1 0 0,1 0 0,0 0 0,0 0 0,-1 0 0,1 0 0,0 0 0,0 0 0,0-1 0,0 1 0,0 0 0,2 0 0,0 1 0,1-1 0,-1 0 0,0 0 0,1 0 0,-1 0 0,1-1 0,-1 0 0,7 1 0,-1-2 0,0 0 0,0 0 0,-1 0 0,1-1 0,-1 0 0,16-7 0,-14 4-54,0-1 0,0-1 0,-1 0 0,1 0-1,-2 0 1,1-1 0,-1-1 0,0 1 0,-1-1 0,0-1 0,-1 1 0,1-1 0,-2-1-1,0 1 1,0-1 0,0 1 0,-2-1 0,1-1 0,-1 1 0,-1 0 0,1-15 0,-3 26 49,0-1 1,-1 1 0,1 0-1,0 0 1,-1 0 0,1 0-1,0 0 1,-1 0 0,1 0-1,0 0 1,-1 0-1,1 0 1,-1 0 0,1 0-1,0 0 1,-1 0 0,1 1-1,0-1 1,-1 0 0,1 0-1,0 0 1,0 0 0,-1 1-1,1-1 1,0 0 0,-1 0-1,1 0 1,0 1 0,0-1-1,-1 0 1,1 1 0,-4 5 9,0 1 0,0-1 1,1 1-1,0 0 1,1 0-1,-1 0 0,1 1 1,1-1-1,-1 0 0,1 1 1,0 9-1,1-12 3,0-1-1,0 1 1,0-1 0,1 1-1,0-1 1,0 1 0,0-1-1,0 0 1,3 6-1,-3-8-5,0 0-1,0-1 1,0 1-1,1 0 1,-1-1-1,0 1 0,1-1 1,-1 1-1,1-1 1,-1 0-1,1 0 1,0 1-1,0-1 1,-1 0-1,1-1 0,0 1 1,0 0-1,0 0 1,0-1-1,3 1 1,4 0-25,-1 0 1,0-1-1,1 0 1,-1 0-1,1-1 0,-1 0 1,0-1-1,0 0 1,1 0-1,-1-1 1,9-4-1,-2 0-255,-2-1 0,1 0-1,-1-1 1,0 0 0,17-17-1,-1-3-678,-2-1-1,-1-2 0,38-61 1,-34 44 168,-3-2 1,34-87 0,-91 219 3969,-20 94 0,42-142-2721,2 1 0,1 0 1,2 0-1,1 0 0,6 65 0,-4-98-456,0 0-1,0 1 0,0-1 1,0 1-1,0-1 1,0 1-1,1-1 1,-1 1-1,0-1 0,1 0 1,0 1-1,-1-1 1,1 0-1,0 1 0,-1-1 1,1 0-1,0 0 1,0 0-1,0 0 1,0 0-1,0 0 0,0 0 1,1 0-1,-1 0 1,0 0-1,0 0 1,1-1-1,-1 1 0,0-1 1,1 1-1,1 0 1,-1-2-2,-1 1-1,0-1 1,0 1 0,1-1 0,-1 0 0,0 1 0,0-1 0,0 0 0,1 0 0,-1 0 0,0 0 0,0 0 0,-1 0-1,1 0 1,0 0 0,0-1 0,0 1 0,-1 0 0,1 0 0,-1-1 0,1 1 0,-1 0 0,1-1 0,-1 1 0,0-1-1,0 1 1,0 0 0,1-1 0,-1 1 0,-1-1 0,1-1 0,0-7-139,0 1 0,-1 0 0,0 0 0,0 0 0,-1 0-1,-1 0 1,1 0 0,-1 0 0,-1 0 0,1 1 0,-2 0 0,1 0 0,-1 0 0,0 0 0,-1 1-1,1 0 1,-2 0 0,1 0 0,-1 1 0,0 0 0,-13-9 0,13 10 134,0-1 73,0 0-1,0 0 0,-1 1 0,0 1 0,0-1 0,0 1 0,-1 1 0,0-1 0,-16-3 0,54 10-333,1-1-1,51-5 0,-13 1-1167,-6 2-2635,1 0-1822</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9.218"/>
    </inkml:context>
    <inkml:brush xml:id="br0">
      <inkml:brushProperty name="width" value="0.025" units="cm"/>
      <inkml:brushProperty name="height" value="0.025" units="cm"/>
    </inkml:brush>
  </inkml:definitions>
  <inkml:trace contextRef="#ctx0" brushRef="#br0">9 0 17104,'0'0'7362,"3"14"-5670,2 31-313,-2 0-1,-2 1 1,-9 84 0,5-104-1227,-2 16 162,1 1 0,4 83 0,0-124-314,0 0 0,0 0 0,0 0 0,0 0 0,1-1 0,-1 1 0,0 0 0,1 0 0,0 0 0,-1-1 0,1 1 0,0 0 0,0-1 0,0 1 0,0-1 0,0 1 0,0-1 0,0 1 0,1-1 0,-1 0 0,0 0 0,1 1 0,-1-1 0,1 0 0,-1 0 0,1-1 0,0 1 0,-1 0 0,1 0 0,0-1 0,0 1 0,-1-1 0,1 1 0,0-1 0,0 0 0,0 0 0,0 0 0,-1 0 0,1 0 0,0 0 0,0-1 0,0 1 0,1-1 0,5-1 0,0-1 0,-1 0 0,1 0 0,-1 0 0,0-1 0,0 0 0,-1-1 0,11-8 0,51-56 0,-52 51 0,0 0 0,1 1 0,37-26 0,-54 42 0,0 1 0,1 0 0,-1-1 0,0 1 0,0 0 0,1 0 0,-1-1 0,1 1 0,-1 0 0,0 0 0,1-1 0,-1 1 0,0 0 0,1 0 0,-1 0 0,1 0 0,-1 0 0,1 0 0,-1 0 0,0-1 0,1 1 0,-1 0 0,1 1 0,-1-1 0,1 0 0,-1 0 0,0 0 0,1 0 0,-1 0 0,1 0 0,-1 0 0,0 1 0,1-1 0,-1 0 0,0 0 0,1 1 0,-1-1 0,0 0 0,1 0 0,-1 1 0,0-1 0,1 0 0,-1 1 0,0-1 0,0 0 0,1 1 0,-1-1 0,0 1 0,2 22 0,-2-20 0,-2 18 0,-1-1 0,-10 38 0,9-41 0,0 1 0,0-1 0,2 1 0,-1 24 0,3-41-11,0-1-1,1 1 1,-1-1 0,0 1-1,0-1 1,1 1-1,-1 0 1,0-1 0,1 1-1,-1-1 1,0 1 0,1-1-1,-1 0 1,1 1 0,-1-1-1,0 1 1,1-1 0,-1 0-1,1 1 1,-1-1-1,1 0 1,0 0 0,-1 1-1,1-1 1,-1 0 0,1 0-1,-1 0 1,1 0 0,0 0-1,-1 0 1,1 0-1,-1 0 1,1 0 0,0 0-1,-1 0 1,1 0 0,-1 0-1,1 0 1,0 0 0,0-1-1,27-8-1759,-16 0 253,0 0 1,-1 0-1,0-1 0,0-1 0,-1 0 0,9-12 0,0 1-2014,22-25-6499</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9.888"/>
    </inkml:context>
    <inkml:brush xml:id="br0">
      <inkml:brushProperty name="width" value="0.025" units="cm"/>
      <inkml:brushProperty name="height" value="0.025" units="cm"/>
    </inkml:brush>
  </inkml:definitions>
  <inkml:trace contextRef="#ctx0" brushRef="#br0">172 5 17360,'0'0'4159,"-10"10"-630,-1 1-2845,-12 12 455,0 2 1,1 0 0,2 1-1,0 1 1,-16 32-1,35-58-1130,0 0-1,1 1 0,-1-1 0,0 1 1,1-1-1,-1 1 0,1-1 0,-1 1 1,1-1-1,0 1 0,0-1 0,0 1 0,-1-1 1,1 1-1,1-1 0,-1 1 0,0 0 1,0-1-1,1 1 0,-1-1 0,1 1 1,-1-1-1,2 3 0,-1-3-6,1 0 1,-1-1-1,0 1 1,1 0-1,-1-1 1,0 1-1,1-1 1,-1 0-1,1 1 1,-1-1-1,1 0 1,-1 0-1,1 0 1,-1 0-1,0 0 1,1 0-1,-1 0 0,1 0 1,2-2-1,5 0-9,0-1 0,0 0 0,-1 0 0,1-1 0,-1 0 0,13-9 0,-9 3-26,0 1-1,-1-2 1,0 0-1,0 0 1,-2-1-1,1 0 1,-2-1-1,1 0 1,-2 0-1,11-24 1,-26 55 74,1 0 0,1 0-1,1 1 1,1 0 0,0 0 0,1 0 0,2 1 0,0 38 0,1-57-63,0 0-1,1 0 1,-1 1 0,0-1-1,0 0 1,1 1 0,-1-1-1,1 0 1,-1 0 0,1 0-1,0 0 1,0 0 0,-1 1-1,1-1 1,0 0 0,0 0-1,0-1 1,0 1 0,0 0-1,0 0 1,0 0-1,0-1 1,0 1 0,2 0-1,0 0-92,-1-1 0,1 1 0,-1-1-1,1 0 1,0 0 0,-1 0 0,1 0-1,-1-1 1,1 1 0,-1-1-1,5-1 1,2-1-383,-1 0 0,0-1 0,0 0-1,-1-1 1,1 1 0,8-9 0,2-4-1569,-1-1 1,-1-1-1,0 0 0,-2-2 1,0 1-1,20-43 1,-1-24 3031,-75 223 8748,-21 78-3473,53-172-5629,2 0 0,3 1-1,-2 52 1,7 76-413,4-234-386,3 0 0,2 0 1,4 1-1,2 0 1,2 2-1,29-64 0,-36 96-96,2 2-1,29-47 1,-36 65 275,0 1 0,1 1 0,-1-1 1,2 1-1,-1 0 0,9-7 1,-12 11 0,1 0 0,-1 0 0,0 0 0,1 1 0,-1-1 0,1 1 0,-1 0 1,1 0-1,0 0 0,-1 0 0,1 1 0,0-1 0,0 1 0,-1 0 0,6 1 0,-8-1 7,0 1 0,0-1-1,1 1 1,-1-1-1,0 1 1,0-1 0,0 1-1,0 0 1,0 0-1,0-1 1,0 1-1,0 0 1,-1 0 0,1 0-1,0 0 1,0 0-1,-1 0 1,1 0-1,-1 0 1,1 1 0,-1-1-1,1 0 1,-1 0-1,1 0 1,-1 1 0,0-1-1,0 0 1,0 0-1,0 1 1,0-1-1,0 0 1,0 0 0,0 1-1,0-1 1,-1 2-1,0 3 23,0 0 0,0-1 1,-1 1-1,1-1 0,-1 1 0,-1-1 0,-2 6 0,-8 6 145,-1 0 0,0 0 1,-1-2-1,-1 0 0,-1 0 0,0-2 1,-1 0-1,0-1 0,-1-1 0,0 0 1,-1-2-1,0 0 0,-24 7 0,44-16-187,0 0-1,0-1 1,0 1-1,0 0 1,0 0-1,1 0 1,-1 0-1,0 0 1,0-1-1,0 1 0,0 0 1,0 0-1,0 0 1,0-1-1,0 1 1,0 0-1,0 0 1,0 0-1,0-1 0,0 1 1,0 0-1,0 0 1,0 0-1,0-1 1,0 1-1,0 0 1,0 0-1,0 0 1,0-1-1,0 1 0,0 0 1,0 0-1,0 0 1,0-1-1,-1 1 1,1 0-1,0 0 1,0 0-1,0 0 1,0 0-1,0-1 0,-1 1 1,1 0-1,0 0 1,0 0-1,0 0 1,0 0-1,-1 0 1,1 0-1,0 0 0,0 0 1,0 0-1,-1 0 1,1-1-1,13-11-2801,0 0 1,26-17-1,-7 6-2492,13-11-4743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36.957"/>
    </inkml:context>
    <inkml:brush xml:id="br0">
      <inkml:brushProperty name="width" value="0.025" units="cm"/>
      <inkml:brushProperty name="height" value="0.025" units="cm"/>
    </inkml:brush>
  </inkml:definitions>
  <inkml:trace contextRef="#ctx0" brushRef="#br0">1 6 5381,'0'0'5189,"57"14"-3395,-29-10-929,1-1-673,3-2-64,5-1-96,-1 0 32,3 0-320,1-4-1250,1-1 321,2-3-128,-2 5-321,-2 1-287,3 2 255</inkml:trace>
  <inkml:trace contextRef="#ctx0" brushRef="#br0" timeOffset="1">580 6 128</inkml:trace>
  <inkml:trace contextRef="#ctx0" brushRef="#br0" timeOffset="2">951 14 4773,'0'0'128,"79"10"96,-40-8-224,-4-2 0,-2 0 2947,0 0-1794,1-6-545,-1-3-480,1 4-1056,0 0-3749</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0.292"/>
    </inkml:context>
    <inkml:brush xml:id="br0">
      <inkml:brushProperty name="width" value="0.025" units="cm"/>
      <inkml:brushProperty name="height" value="0.025" units="cm"/>
    </inkml:brush>
  </inkml:definitions>
  <inkml:trace contextRef="#ctx0" brushRef="#br0">140 0 17553,'0'11'3491,"-4"32"-1764,-2 0 0,-2 0 1,-1 0-1,-21 55 0,-15 69 1360,40-144-3087,-8 45 0,-7 81 0,24-168 0,0-1 0,2 1 0,0-1 0,16-32 0,4-14 0,3-26-462,-5 15-1018,61-134 0,-81 203 1465,1 0 0,0 1 0,1-1 0,0 1 0,0 0 0,0 0 0,1 1 0,11-9 0,-17 14 20,1 0 0,-1 0 0,1-1 0,0 1 0,-1 1 0,1-1 0,0 0 0,-1 0 0,1 1 0,0-1 0,0 1 0,0-1 0,0 1 0,-1 0 0,1 0 1,0 0-1,0 0 0,0 0 0,0 0 0,0 0 0,0 1 0,0-1 0,-1 0 0,1 1 0,0 0 0,0 0 0,-1-1 0,1 1 0,0 0 0,-1 0 0,1 0 0,-1 1 0,1-1 0,-1 0 0,0 1 0,1-1 0,-1 0 0,0 1 0,0 0 0,0-1 0,0 1 0,0 0 0,0-1 0,-1 1 0,1 0 0,0 3 1,2 1 76,-1 0 0,-1 0 0,1 0 0,-1 0 0,0 0 0,0 0 1,0 0-1,-1 1 0,0-1 0,-1 0 0,1 1 0,-1-1 0,0 0 1,-1 0-1,1 0 0,-1 0 0,-1 0 0,1 0 0,-1-1 0,0 1 1,0-1-1,0 0 0,-1 0 0,0 0 0,0 0 0,0 0 0,-8 6 1,3-4-59,0 1 1,-1-2-1,1 1 1,-1-1 0,-1-1-1,1 0 1,-1 0-1,0-1 1,0-1 0,0 0-1,0 0 1,0-1 0,-1 0-1,-14 0 1,26-2-173,-1 0 0,1 0 0,0 0 0,-1 0 1,1 0-1,0 0 0,-1 0 0,1-1 0,0 1 1,-1 0-1,1 0 0,0 0 0,-1 0 0,1 0 0,0-1 1,-1 1-1,1 0 0,0 0 0,0 0 0,-1-1 0,1 1 1,0 0-1,0 0 0,-1-1 0,1 1 0,0 0 1,0-1-1,0 1 0,-1 0 0,1-1 0,0 1 0,0 0 1,0-1-1,0 1 0,0 0 0,0-1 0,0 1 0,0 0 1,0-1-1,0 1 0,0-1 0,0 1 0,0 0 1,0-1-1,0 1 0,0 0 0,0-1 0,1 1 0,-1-1 1,0-2-1009,4-17-7231</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0.650"/>
    </inkml:context>
    <inkml:brush xml:id="br0">
      <inkml:brushProperty name="width" value="0.025" units="cm"/>
      <inkml:brushProperty name="height" value="0.025" units="cm"/>
    </inkml:brush>
  </inkml:definitions>
  <inkml:trace contextRef="#ctx0" brushRef="#br0">0 125 19282,'0'0'11008,"8"5"-9492,-5-3-1484,0 0 0,0 0 0,0 0 0,0-1 0,0 1 0,0-1 0,0 1 0,0-1 0,0 0 0,1 0 0,-1 0 0,0-1 0,1 1 1,-1-1-1,1 0 0,-1 0 0,1 0 0,-1 0 0,0-1 0,1 1 0,-1-1 0,1 0 0,-1 0 0,0 0 0,0 0 0,0-1 0,0 1 0,0-1 0,4-3 0,3-2-32,-1-1 0,0-1 0,-1 0 0,0 0 0,0 0 0,-1-1 0,0 0 0,-1-1 0,0 1 0,6-17 0,-11 26 0,-1 1 0,0 0 0,0-1 0,0 1 0,1 0 0,-1-1 0,0 1 0,0 0 0,0-1 0,0 1 0,0 0 0,0-1 0,0 1 0,0-1 0,0 1 0,0 0 0,0-1 0,0 1 0,0 0 0,0-1 0,0 1 0,0-1 0,0 1 0,0 0 0,-1-1 0,1 1 0,0 0 0,0-1 0,0 1 0,-1 0 0,1 0 0,0-1 0,0 1 0,-1 0 0,1 0 0,0-1 0,-1 1 0,-15 3 0,-16 18 0,15-3 0,2 0 0,0 2 0,-21 35 0,31-47 0,0 0 0,1 0 0,1 1 0,-1-1 0,1 1 0,1 0 0,0 0 0,0 0 0,0 0 0,1 0 0,1 0 0,0 0 0,1 11 0,-1-18 1,1-1 0,0 1 0,0-1 0,0 1 0,0-1 0,1 0 0,-1 0 0,0 0 0,0 1 0,1-1 1,-1 0-1,1-1 0,-1 1 0,1 0 0,-1 0 0,1-1 0,-1 1 0,1-1 0,0 1 0,-1-1 0,1 1 0,0-1 0,-1 0 0,1 0 0,0 0 0,0 0 0,2-1 0,52-4-147,3-14-1954,-2-9-4089,-50 24 5034,36-18-6324</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1.053"/>
    </inkml:context>
    <inkml:brush xml:id="br0">
      <inkml:brushProperty name="width" value="0.025" units="cm"/>
      <inkml:brushProperty name="height" value="0.025" units="cm"/>
    </inkml:brush>
  </inkml:definitions>
  <inkml:trace contextRef="#ctx0" brushRef="#br0">157 11 15791,'0'0'3529,"-9"-2"-625,4 1-2637,2-1-38,-1 1-1,0 0 0,1 0 1,-1 0-1,0 1 0,0-1 0,1 1 1,-1 0-1,0 0 0,0 0 1,0 0-1,0 1 0,1 0 1,-1-1-1,0 1 0,1 1 1,-1-1-1,1 0 0,-1 1 0,1 0 1,-6 4-1,4-2-9,0 0 0,1 0 1,-1 1-1,1-1 0,0 1 0,0 1 0,0-1 1,1 0-1,0 1 0,0-1 0,1 1 0,-1 0 0,1 0 1,0 0-1,1 0 0,-2 11 0,3-16-210,1 0-1,-1-1 0,0 1 0,1 0 1,-1 0-1,1 0 0,-1-1 1,1 1-1,-1 0 0,1-1 0,0 1 1,-1-1-1,1 1 0,0 0 1,-1-1-1,1 1 0,0-1 1,0 0-1,0 1 0,-1-1 0,1 0 1,0 1-1,0-1 0,0 0 1,0 0-1,0 0 0,-1 0 1,1 0-1,0 0 0,0 0 0,0 0 1,0 0-1,0 0 0,1-1 1,36-3-455,43-25-2204,-69 23 2450,0 0 1,1 1-1,-1 1 0,1 0 0,-1 1 1,1 0-1,0 1 0,0 1 1,0 0-1,22 1 0,-35 0 270,1 0-1,-1 1 0,1-1 1,0 0-1,-1 1 1,1-1-1,-1 1 0,1-1 1,-1 0-1,1 1 1,-1-1-1,1 1 0,-1 0 1,0-1-1,1 1 1,-1-1-1,0 1 1,1 0-1,-1-1 0,0 1 1,0 0-1,1-1 1,-1 1-1,0 0 0,0-1 1,0 1-1,0 0 1,0-1-1,0 1 0,0 0 1,0-1-1,0 1 1,-1 0-1,1 0 1,0-1-1,-1 2 0,-7 24 1703,-6-1-1334,-1-1 0,0-1 0,-2 0-1,-28 30 1,44-52-438,1-1 0,0 1 0,0-1 0,0 0 0,0 1 0,0-1 0,0 0 0,-1 1 0,1-1 0,0 0 0,0 1 0,0-1 0,-1 0 0,1 0 0,0 1 0,-1-1 0,1 0 0,0 0 0,0 1 0,-1-1 0,1 0 0,0 0 0,-1 0 0,1 0 0,0 1 0,-1-1 0,1 0 0,-1 0 0,1 0 0,0 0 0,-1 0 0,1 0 0,0 0 0,-1 0 0,1 0 0,-1 0 0,1 0 0,0 0 0,-1-1 0,1 1 0,0 0 0,-1 0 0,1 0 0,0 0 0,-1-1 0,-1-19 0,2 17 0,1 0 0,-1 1 0,0-1 0,-1 0 0,1 0 0,0 1 0,-1-1 0,0 0 0,1 1 0,-3-5 0,-9 5-5358,-5-1-4941,7-5 300</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1.502"/>
    </inkml:context>
    <inkml:brush xml:id="br0">
      <inkml:brushProperty name="width" value="0.025" units="cm"/>
      <inkml:brushProperty name="height" value="0.025" units="cm"/>
    </inkml:brush>
  </inkml:definitions>
  <inkml:trace contextRef="#ctx0" brushRef="#br0">34 1 17328,'0'0'12556,"0"10"-11477,-1 30-694,-2-1 1,-9 40-1,5-32-61,-3 69 0,10-115-324,1-1 0,-1 0 0,0 1 0,1-1 0,-1 0 0,1 0 0,-1 1 0,1-1 0,-1 0 0,1 0 0,-1 0 0,1 1 0,0-1 0,-1 0 0,1 0 0,-1 0 0,1 0 0,-1 0 0,1 0 0,-1 0 0,1-1 0,-1 1 0,1 0 0,-1 0 0,1 0 0,-1 0 0,1-1 0,-1 1 0,1 0 0,-1 0 0,2-1 0,18-8 0,6-9 0,0-1 0,-1-1 0,31-33 0,19-16 0,-74 68 0,-1 1 0,1-1 0,-1 1 0,0-1 0,1 1 0,-1 0 0,1-1 0,-1 1 0,1-1 0,-1 1 0,1 0 0,-1 0 0,1-1 0,-1 1 0,1 0 0,0 0 0,-1-1 0,1 1 0,-1 0 0,1 0 0,0 0 0,-1 0 0,1 0 0,-1 0 0,1 0 0,0 0 0,-1 0 0,1 0 0,0 1 0,0 16 0,-13 25 0,12-41 0,-4 9 0,-6 14 0,1 0 0,2 1 0,0 0 0,-5 47 0,15-66 3,7-12 1,8-11-38,15-31-3592,7-31-10941,-22 39 1622</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1.861"/>
    </inkml:context>
    <inkml:brush xml:id="br0">
      <inkml:brushProperty name="width" value="0.025" units="cm"/>
      <inkml:brushProperty name="height" value="0.025" units="cm"/>
    </inkml:brush>
  </inkml:definitions>
  <inkml:trace contextRef="#ctx0" brushRef="#br0">68 1 4068,'0'0'28122,"-8"10"-27620,4-6-466,-32 47 21,34-48-58,0 0 0,0 1 0,1-1 0,-1 1 0,1-1 0,0 1 0,0 0 0,0-1 0,0 1 0,1 0 0,-1 0 0,1-1 0,0 1 0,0 0 0,1 0 0,-1 0 0,2 4 0,-1-7-4,0 0 1,-1 0 0,1 0-1,0 0 1,0 0-1,1 0 1,-1 0-1,0 0 1,0-1-1,0 1 1,0 0-1,1-1 1,-1 1-1,0-1 1,1 1-1,-1-1 1,0 0-1,1 0 1,-1 1-1,0-1 1,1 0-1,1 0 1,39-1-340,-27 1 86,-7 0 276,1 1 0,-1 0 0,1 0 0,-1 1-1,0 0 1,0 1 0,0-1 0,10 6-1,-16-7-4,0 0 0,0 0-1,0 0 1,-1 0 0,1 0-1,0 0 1,-1 0 0,1 1-1,-1-1 1,0 1 0,1-1-1,-1 1 1,0-1 0,0 1-1,0 0 1,0-1 0,0 1-1,0 0 1,0 0 0,-1 0-1,1 0 1,-1 0 0,1 0-1,-1 0 1,0 0 0,0 0-1,0 0 1,0 0 0,0 0-1,0 0 1,-1 0 0,1 0-1,0 0 1,-1-1 0,0 1-1,1 0 1,-1 0 0,0 0-1,0 0 1,0-1 0,0 1-1,-3 2 1,1 1-13,-1-1 0,0 0 0,0 0 0,-1 0 0,1-1 0,-1 0 0,1 0 0,-1 0 0,0 0 0,0-1 0,0 1 0,-1-1 0,-8 2 0,2-1 0,0 0 0,0-1 0,-1-1 0,1 0 0,-18-1 0,29 0-133,0 0 0,0 0-1,-1 0 1,1 0 0,0-1 0,0 1-1,0 0 1,0-1 0,-1 1 0,1 0-1,0-1 1,0 0 0,0 1 0,0-1 0,0 1-1,0-1 1,0 0 0,0 0 0,0 0-1,1 0 1,-1 0 0,-1-1 0,-4-12-8654</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3.653"/>
    </inkml:context>
    <inkml:brush xml:id="br0">
      <inkml:brushProperty name="width" value="0.025" units="cm"/>
      <inkml:brushProperty name="height" value="0.025" units="cm"/>
    </inkml:brush>
  </inkml:definitions>
  <inkml:trace contextRef="#ctx0" brushRef="#br0">23 0 8680,'-7'32'1076,"1"-1"0,1 1 0,2 0 0,1 1 0,4 54 0,-1-78-923,0-1 0,0 1-1,1-1 1,0 0-1,1 0 1,0 0-1,0 0 1,0 0-1,1-1 1,0 1 0,1-1-1,-1 0 1,2-1-1,-1 1 1,1-1-1,-1 0 1,2 0 0,-1 0-1,1-1 1,0 0-1,0-1 1,0 1-1,0-1 1,1-1-1,0 1 1,14 3 0,-2-3 152,0 0 0,0-2 0,0 0 0,0-1 0,0-1 0,0-1 0,0-1 0,0 0 0,0-2 0,19-6 0,27-10 1305,98-45 0,-123 48-1235,61-28 381,133-51-9,-198 84-709,0 1 0,1 2 0,0 2-1,57-4 1,-86 10-33,0 1 0,0 0 0,0 1-1,0 0 1,0 0 0,0 1-1,0 0 1,0 0 0,0 1 0,-1 1-1,0-1 1,1 1 0,-2 1 0,1-1-1,0 1 1,-1 1 0,0 0-1,0-1 1,0 2 0,-1-1 0,0 1-1,0 0 1,-1 1 0,0-1-1,5 11 1,-7-13-10,0 0 1,1 1-1,-1-1 0,1-1 0,0 1 0,1 0 1,-1-1-1,1 0 0,0 0 0,0 0 0,0-1 1,10 5-1,-9-5-822,0-1 0,0-1 0,1 1 0,-1-1 0,1 0 0,-1 0 0,10-1 0,-3 0-6134</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4.010"/>
    </inkml:context>
    <inkml:brush xml:id="br0">
      <inkml:brushProperty name="width" value="0.025" units="cm"/>
      <inkml:brushProperty name="height" value="0.025" units="cm"/>
    </inkml:brush>
  </inkml:definitions>
  <inkml:trace contextRef="#ctx0" brushRef="#br0">1 320 16207,'9'-3'3999,"48"-15"-181,60-28 0,-67 25-2863,1 1 0,73-17-1,-103 32-915,0 1 0,0 1 0,0 1 0,1 1 0,38 3-1,-54-2-40,1 1-1,-1 1 0,0-1 0,0 1 0,0 0 1,0 1-1,0-1 0,0 1 0,-1 1 0,1-1 0,-1 1 1,0-1-1,0 1 0,0 1 0,-1-1 0,1 1 1,-1 0-1,0 0 0,-1 0 0,1 0 0,-1 1 0,0-1 1,4 11-1,0 9 96,7 14 357,-13-37-405,0-1 1,0 0-1,0 0 0,0 0 1,0 0-1,0 0 0,1 0 1,-1 0-1,0 0 0,0 0 1,1 0-1,-1-1 0,0 1 1,1 0-1,-1-1 0,1 1 1,-1-1-1,1 0 0,-1 1 1,1-1-1,-1 0 0,1 0 0,-1 0 1,3 0-1,4-2-24,0 1 1,-1-1-1,1 0 0,-1-1 0,1 0 1,-1 0-1,0 0 0,0-1 0,11-8 1,62-52-10,-49 38-18,21-16-71,78-83-1,-116 105-1094,-14 6-3138,-6 3-3602</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4.854"/>
    </inkml:context>
    <inkml:brush xml:id="br0">
      <inkml:brushProperty name="width" value="0.025" units="cm"/>
      <inkml:brushProperty name="height" value="0.025" units="cm"/>
    </inkml:brush>
  </inkml:definitions>
  <inkml:trace contextRef="#ctx0" brushRef="#br0">5 1 10154,'0'0'6849,"0"12"-4655,-1 99 1996,-2-59-2876,3 0-1,2 0 0,11 68 0,-11-113-1209,-1 0 0,2 0 0,-1 0 0,1 0 0,0 0 0,0-1 0,1 1 0,0-1 0,0 0 0,0 0-1,1 0 1,0-1 0,0 0 0,1 0 0,-1 0 0,1 0 0,0-1 0,9 5 0,-10-6-4,2-1 0,-1 0 0,0 0-1,0 0 1,1-1 0,-1 0 0,1 0 0,-1 0 0,1-1 0,-1 0 0,1 0 0,-1-1 0,1 0 0,-1 0 0,1 0 0,-1-1 0,0 0 0,0 0 0,0-1 0,11-6 0,-5 2-96,-1 0 1,0-1 0,-1-1 0,1 0-1,-2-1 1,1 1 0,-1-2 0,-1 1 0,0-1-1,0-1 1,-1 1 0,-1-1 0,7-18-1,-6 13-5,-2 1 0,0-1 0,-1 1 0,0-2-1,-2 1 1,0 0 0,-1 0 0,-1-1-1,0 1 1,-3-21 0,1 30 1,0 0 0,-1 0 0,1-1 0,-1 2 0,-1-1 0,0 0 0,-5-8 0,8 14 0,0 0 0,0 0 0,-1 0 0,1 0 0,0 1 0,-1-1 0,1 0 0,-1 1 0,1-1 0,-1 1 0,0 0 0,0-1 0,1 1 0,-1 0 0,0 0 0,0 0 0,0 0 0,0 1 0,0-1 0,-1 0 0,1 1 0,0-1 0,0 1 0,0 0 0,0 0 0,-1 0 0,1 0 0,0 0 0,0 1 0,0-1 0,0 0 0,-1 1 0,-1 1 0,1 0 7,0 1 1,1 0-1,-1 0 1,1 0-1,0 0 1,0 0-1,0 0 1,0 1-1,1-1 0,-1 1 1,1-1-1,0 1 1,-1 5-1,0 21-165,2-29 139,0 0 0,0 0 0,1-1-1,-1 1 1,0 0 0,0 0 0,1-1 0,-1 1 0,0 0 0,1-1 0,-1 1-1,0 0 1,1-1 0,-1 1 0,1-1 0,-1 1 0,1-1 0,0 1 0,-1-1 0,1 1-1,-1-1 1,1 0 0,0 1 0,-1-1 0,1 0 0,0 1 0,0-1 0,0 0-1,3 0-767,0 1-1,0-2 0,0 1 0,-1 0 1,1-1-1,0 1 0,-1-1 0,1 0 1,0-1-1,-1 1 0,1 0 0,-1-1 1,0 0-1,1 0 0,3-3 1,15-12-6596</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5.228"/>
    </inkml:context>
    <inkml:brush xml:id="br0">
      <inkml:brushProperty name="width" value="0.025" units="cm"/>
      <inkml:brushProperty name="height" value="0.025" units="cm"/>
    </inkml:brush>
  </inkml:definitions>
  <inkml:trace contextRef="#ctx0" brushRef="#br0">132 3 15759,'0'0'8157,"-8"9"-5536,-6 6-2103,0 1 1,1 1-1,2 0 1,-1 0-1,2 1 0,0 0 1,2 1-1,0 0 0,-8 30 1,13-37-430,1-1 1,1 1 0,0 0-1,1 0 1,0-1-1,3 20 1,-3-28-75,1-1 1,-1 0-1,1 0 1,0 0-1,-1 0 1,1 0-1,0-1 1,0 1-1,0 0 1,1 0-1,-1-1 1,0 1 0,1 0-1,-1-1 1,1 1-1,-1-1 1,1 0-1,1 2 1,0-3-10,-1 1 1,1 0-1,0-1 1,-1 1-1,1-1 1,-1 0-1,1 0 1,0 0 0,-1 0-1,1 0 1,0 0-1,-1-1 1,1 1-1,-1-1 1,1 0-1,-1 0 1,1 0-1,2-2 1,4-2-7,0-1 0,0 0 0,-1 0 0,0 0 0,0-1 0,-1-1 0,0 1 0,0-1 0,-1 0 0,0-1 0,0 1 0,8-18 0,-4 4 0,0 0 0,-1 0 0,-1-1 0,6-33 0,-5-36 0,-16 129 0,2-21 0,2 1 0,0 0 0,1 0 0,1 0 0,0 0 0,1 0 0,1 1 0,5 25 0,-5-40-135,0-1 0,0 0 0,0 0-1,0 0 1,0 0 0,1 0 0,-1-1 0,1 1 0,-1 0 0,1-1 0,0 1-1,0-1 1,0 1 0,0-1 0,0 0 0,0 0 0,0 0 0,0 0 0,0 0-1,0 0 1,1-1 0,-1 1 0,0-1 0,1 0 0,-1 1 0,0-1 0,5 0-1,-4 0-257,1-1 0,-1 1-1,0 0 1,1-1-1,-1 0 1,0 0-1,1 0 1,-1 0 0,0 0-1,0 0 1,0-1-1,0 0 1,0 0-1,0 1 1,-1-2 0,1 1-1,-1 0 1,4-4-1,8-19-7853</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5.571"/>
    </inkml:context>
    <inkml:brush xml:id="br0">
      <inkml:brushProperty name="width" value="0.025" units="cm"/>
      <inkml:brushProperty name="height" value="0.025" units="cm"/>
    </inkml:brush>
  </inkml:definitions>
  <inkml:trace contextRef="#ctx0" brushRef="#br0">1 1 12492,'0'0'16565,"1"14"-15407,-2 150 41,6 127 154,-3-281-1353,0 1 0,0 0 0,1-1 0,1 1 0,-1-1 0,6 10 0,-7-17 0,-1 1 0,1-1 0,-1 0 0,1 0 0,0 0 0,0-1 0,0 1 0,1 0 0,-1-1 0,1 1 0,-1-1 0,1 0 0,0 0 0,0 0 0,0 0 0,0-1 0,0 1 0,0-1 0,0 1 0,1-1 0,-1 0 0,0-1 0,4 2 0,-6-3-107,0 1 0,0 0 0,0-1 0,0 1 1,0-1-1,0 1 0,0-1 0,-1 0 0,1 1 0,0-1 0,0 0 0,-1 1 0,1-1 0,0 0 1,-1 0-1,1 0 0,-1 0 0,1 1 0,-1-1 0,1 0 0,-1 0 0,0 0 0,1 0 0,-1 0 1,0 0-1,0 0 0,0-2 0,6-39-5388,-5 27 3354,9-55-7420,-4 36 315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4.865"/>
    </inkml:context>
    <inkml:brush xml:id="br0">
      <inkml:brushProperty name="width" value="0.025" units="cm"/>
      <inkml:brushProperty name="height" value="0.025" units="cm"/>
    </inkml:brush>
  </inkml:definitions>
  <inkml:trace contextRef="#ctx0" brushRef="#br0">0 1 13645,'0'0'2915,"0"87"-2147,0-51-127,0-4-545,0-9-32,0-7-448,0-10-2691</inkml:trace>
  <inkml:trace contextRef="#ctx0" brushRef="#br0" timeOffset="1">18 366 12876,'0'0'2178,"1"67"-704,-1-39-353,0 0-865,2-8-192,-2-5-352,0-1-3236</inkml:trace>
  <inkml:trace contextRef="#ctx0" brushRef="#br0" timeOffset="2">9 745 14606,'0'0'2178,"0"79"-481,0-44-672,0-6-512,0-6-353,2-1-160,2-7-1665,-1 0-3236,0-1-4612</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5.975"/>
    </inkml:context>
    <inkml:brush xml:id="br0">
      <inkml:brushProperty name="width" value="0.025" units="cm"/>
      <inkml:brushProperty name="height" value="0.025" units="cm"/>
    </inkml:brush>
  </inkml:definitions>
  <inkml:trace contextRef="#ctx0" brushRef="#br0">23 85 6246,'0'0'13655,"1"-9"-12224,7-40 456,0 22 2579,-17 56-3831,1-1 0,1 1 1,1 0-1,1 0 0,2 1 0,1-1 1,4 56-1,-2-82-635,0-1 0,0 0 0,1 0 0,-1 1 0,1-1 0,0 0 0,-1 0 0,1 0 0,0 0 0,0 0 0,0 0 0,0 0 0,1 0 0,-1 0 0,1-1 0,-1 1 0,1 0 0,-1-1 0,1 1 0,0-1 0,0 0 0,0 0 0,-1 1 0,1-1 0,0 0 0,1-1 0,-1 1 0,0 0 0,0 0 0,0-1 0,0 0 0,1 1 0,-1-1 0,0 0 0,0 0 0,1 0 0,-1 0 0,0-1 0,0 1 0,3-1 0,0 0 0,1-1 0,0 0 0,-1 0 0,1-1 0,-1 1 0,0-1 0,1 0 0,-1-1 0,-1 1 0,1-1 0,-1 0 0,1 0 0,-1 0 0,5-7 0,-3 1 0,0-1 0,0 0 0,-1 0 0,0-1 0,-1 0 0,0 0 0,4-24 0,-4 5 0,0-61 0,-4 92 0,0 0 0,0 0 0,0 1 0,0-1 0,0 0 0,0 0 0,0 0 0,0 0 0,0 0 0,0 0 0,-1 0 0,1 0 0,0 0 0,0 0 0,0 0 0,0 0 0,0 0 0,0 0 0,0 0 0,0 0 0,0 0 0,0 0 0,0 0 0,-1 0 0,1 0 0,0 0 0,0 0 0,0 0 0,0 0 0,0 0 0,0 0 0,0 0 0,0 0 0,0 0 0,0 0 0,-1 0 0,-5 18 0,-5 27 0,7-20 0,1 0 0,1 0 0,2 0 0,0 0 0,6 37 0,-6-59-59,1-1 0,0 1-1,0-1 1,0 0 0,0 0 0,0 1-1,1-1 1,-1 0 0,1 0 0,-1 0-1,1 0 1,0 0 0,-1-1 0,1 1-1,0-1 1,0 1 0,0-1 0,1 1-1,-1-1 1,0 0 0,0 0 0,4 1-1,-1-1-459,1 1-1,0-1 0,-1 0 0,1-1 0,0 0 0,-1 1 1,1-2-1,0 1 0,5-2 0,15-5-8934</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6.469"/>
    </inkml:context>
    <inkml:brush xml:id="br0">
      <inkml:brushProperty name="width" value="0.025" units="cm"/>
      <inkml:brushProperty name="height" value="0.025" units="cm"/>
    </inkml:brush>
  </inkml:definitions>
  <inkml:trace contextRef="#ctx0" brushRef="#br0">7 139 10922,'0'0'4832,"-1"8"-679,0-3-3581,0-3-326,0 1 0,0-1 0,1 0 0,-1 0 0,1 1 0,0-1 0,-1 0 0,1 1 0,0-1 0,0 0 1,1 1-1,-1-1 0,0 0 0,1 1 0,-1-1 0,1 0 0,0 0 0,0 0 0,0 0 0,0 1 0,0-1 0,0-1 0,1 1 0,-1 0 0,1 0 0,-1 0 0,1-1 0,0 1 0,-1-1 0,1 1 0,3 1 0,5 0-82,0-1 1,-1 0-1,1-1 0,1 0 0,-1-1 1,0 1-1,0-2 0,0 0 0,0 0 1,0-1-1,0 0 0,-1 0 0,1-1 0,-1-1 1,15-6-1,-8 2 35,-1 0-1,0 0 1,-1-1-1,0-1 1,0-1-1,-1 0 1,0-1-1,15-17 1,-24 23-199,0 1 0,0 0 0,-1-1 0,0 0 0,0 0 0,0 0 0,3-12 0,-5 16 0,-1 1 0,0 0 0,0 0 0,0-1 0,1 1 0,-1 0 0,0-1 0,-1 1 0,1 0 0,0-1 0,0 1 0,-1 0 0,1-1 0,0 1 0,-1 0 0,1 0 0,-1 0 0,0-1 0,1 1 0,-1 0 0,0 0 0,0 0 0,0 0 0,1 0 0,-1 0 0,0 0 0,0 1 0,-1-1 0,1 0 0,0 0 0,0 1 0,0-1 0,0 1 0,-1-1 0,1 1 0,0-1 0,0 1 0,-1 0 0,1 0 0,0-1 0,-1 1 0,1 0 0,0 0 0,-3 1 0,-4-1 0,0 1 0,-1-1 0,1 2 0,0-1 0,0 1 0,0 1 0,0-1 0,1 1 0,-1 1 0,1 0 0,0 0 0,0 0 0,0 0 0,0 1 0,1 1 0,-1-1 0,1 1 0,-7 10 0,7-10 0,0 1 0,1 0 0,0 0 0,0 0 0,0 1 0,1-1 0,1 1 0,-1 0 0,1 1 0,0-1 0,1 0 0,0 1 0,1 0 0,-1-1 0,2 1 0,-1 0 0,2 14 0,0-20 3,0 1 0,1-1 0,-1 0 0,1 1 0,-1-1 0,1 0 0,0 0 0,0 0 0,1 0 0,-1-1 0,1 1 0,-1-1 0,1 1 0,0-1-1,0 0 1,0 0 0,0 0 0,0 0 0,0-1 0,1 1 0,-1-1 0,1 0 0,-1 0 0,1 0 0,-1 0 0,6 0 0,11 2-327,0-1-1,-1-1 1,30-1 0,5-5-4838,-1-10-4250</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7.293"/>
    </inkml:context>
    <inkml:brush xml:id="br0">
      <inkml:brushProperty name="width" value="0.025" units="cm"/>
      <inkml:brushProperty name="height" value="0.025" units="cm"/>
    </inkml:brush>
  </inkml:definitions>
  <inkml:trace contextRef="#ctx0" brushRef="#br0">172 478 10282,'0'0'14152,"-10"-7"-10965,5 3-2825,-37-21 1535,39 25-1810,1-1 0,-1 0 0,1 0 0,-1 1 0,0-1 0,1 1-1,-1 0 1,0 0 0,1 0 0,-1 0 0,0 0 0,1 1 0,-1-1 0,1 1-1,-1 0 1,1 0 0,-1-1 0,1 2 0,-1-1 0,-3 2 0,1 2-41,0-1 0,1 0 0,-1 1 0,1 0 1,0 0-1,0 0 0,1 1 0,0-1 0,0 1 1,0 0-1,0 0 0,1 0 0,0 0 0,0 0 0,1 0 1,0 1-1,0-1 0,0 0 0,1 1 0,0-1 1,0 1-1,2 8 0,-1-13-46,0 0 0,0 0 0,1-1 0,-1 1 0,1 0 0,-1 0 0,1-1 0,0 1 0,-1-1 0,1 0 0,0 1 0,0-1 0,0 0 0,0 0 0,0 0 0,1-1 0,-1 1 0,0 0 0,0-1 0,0 1 0,1-1 0,-1 0 0,0 0 0,1 0 0,-1 0 0,0 0 0,0 0 0,1-1 0,2 0 0,5 0 0,0-1 0,0 0 0,0-1 0,-1 0 0,14-6 0,-5-1 0,-1-1 0,0 0 0,-1-1 0,0-1 0,-1 0 0,0-1 0,23-30 0,-28 32 0,-1 0 0,0-1 0,-1-1 0,0 1 0,-2-1 0,1 0 0,-2-1 0,0 0 0,0 1 0,3-30 0,-11 17 0,3 27 0,0 0 0,-1-1 0,1 1 0,0 0 0,0-1 0,-1 1 0,1 0 0,0-1 0,-1 1 0,1 0 0,-1 0 0,1 0 0,0-1 0,-1 1 0,1 0 0,-1 0 0,1 0 0,0 0 0,-1 0 0,1 0 0,-1 0 0,1 0 0,-1 0 0,1 0 0,-1 0 0,1 0 0,0 0 0,-1 0 0,1 0 0,-1 0 0,0 0 0,-1 2 0,-1-1 0,1 1 0,0-1 0,0 1 0,0 0 0,0 0 0,0 0 0,0 0 0,0 0 0,1 0 0,-1 1 0,1-1 0,-1 0 0,1 1 0,-1 2 0,-2 5 0,1-1 0,-1 1 0,2 0 0,0 0 0,0 0 0,0 1 0,2-1 0,-1 0 0,1 1 0,1-1 0,2 16 0,-3-24 0,1-1 0,0 1 0,-1-1 0,1 1 0,0-1 0,0 0 0,0 1 0,0-1 0,0 0 0,0 0 0,1 0 0,-1 0 0,0 0 0,0 0 0,1 0 0,-1 0 0,1 0 0,-1-1 0,1 1 0,-1-1 0,1 1 0,-1-1 0,1 1 0,-1-1 0,1 0 0,0 0 0,-1 0 0,1 0 0,0 0 0,-1 0 0,1 0 0,-1-1 0,1 1 0,-1 0 0,4-2 0,1 0 0,0 0 0,0 0 0,0 0 0,0-1 0,0 0 0,0-1 0,9-6 0,2-6 0,-1 0 0,-1 0 0,0-1 0,-1-1 0,-1-1 0,0 0 0,-2 0 0,11-25 0,-15 28 0,0 0 0,-2-1 0,0 0 0,-1 0 0,0 0 0,-2 0 0,0-1 0,0 1 0,-2-1 0,0 1 0,-4-20 0,-1 26 0,-1 14 0,-5 19 0,-9 49 0,4 0 0,2 2 0,4-1 0,3 2 0,3-1 0,7 86 0,22 8 0,-16-120 0,-2 1 0,2 51 0,-9-83 0,1-6 0,-1-1 0,0 0 0,-1 1 0,-2 10 0,3-18 0,0 0 0,-1-1 0,1 1 0,-1 0 0,0-1 0,1 1 0,-1-1 0,0 1 0,0-1 0,0 1 0,0-1 0,0 1 0,0-1 0,0 0 0,-1 0 0,1 1 0,-1-1 0,1 0 0,0 0 0,-1 0 0,1-1 0,-1 1 0,0 0 0,1-1 0,-1 1 0,0-1 0,-2 1 0,1-1 0,0-1 0,0 1 0,0-1 0,0 0 0,1 0 0,-1 0 0,0 0 0,1 0 0,-1-1 0,1 1 0,-1-1 0,1 0 0,0 0 0,0 0 0,0 0 0,0 0 0,0 0 0,0 0 0,0-1 0,1 1 0,-1 0 0,1-1 0,0 0 0,0 1 0,-1-4 0,-6-12 0,0 1 0,-6-29 0,6 14 0,1 0 0,-4-54 0,10 73 0,0 0 0,1 0 0,0 0 0,2 0 0,-1 0 0,1 0 0,1 0 0,1 1 0,7-20 0,-8 26-30,1-1 0,0 1 0,1 0 1,0 1-1,0-1 0,0 1 0,0 0 0,1 0 0,0 1 0,-1 0 0,2 0 1,7-4-1,10-3-670,0 0 1,30-7-1,18-7-2707,-14-2-7227</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8.057"/>
    </inkml:context>
    <inkml:brush xml:id="br0">
      <inkml:brushProperty name="width" value="0.025" units="cm"/>
      <inkml:brushProperty name="height" value="0.025" units="cm"/>
    </inkml:brush>
  </inkml:definitions>
  <inkml:trace contextRef="#ctx0" brushRef="#br0">1 6 7655,'0'0'15823,"9"2"-13394,-7-1-2269,0-1 0,1 1 0,-1-1 0,0 1 1,0 0-1,0 0 0,1 0 0,-1 0 0,0 0 0,0 1 0,0-1 0,-1 1 0,1-1 0,0 1 0,0 0 0,2 3 0,-2 0 134,0 0-1,0 0 0,-1 0 0,0 0 0,0 0 0,0 0 1,0 1-1,-1 9 0,1 1-31,-1-7-119,0 0 0,0 0-1,2 0 1,-1 0 0,5 15-1,-6-23-133,1 1 0,-1-1 0,1 0 0,0 1 0,-1-1-1,1 0 1,0 0 0,0 1 0,0-1 0,0 0 0,0 0 0,0 0 0,1 0 0,-1 0-1,0-1 1,0 1 0,1 0 0,-1-1 0,0 1 0,1 0 0,-1-1 0,1 0-1,-1 1 1,0-1 0,1 0 0,-1 0 0,1 1 0,-1-1 0,1 0 0,-1-1-1,1 1 1,-1 0 0,1 0 0,-1-1 0,1 1 0,-1-1 0,0 1 0,1-1-1,-1 1 1,0-1 0,1 0 0,0-1 0,14-7-9,-1-1 0,0-1 0,-1 0 0,0-1 0,-1-1 0,21-24 0,-17 18 0,0 0 0,33-24 0,-50 43 0,0-1 0,0 1 0,1 0 0,-1 0 0,0-1 0,1 1 0,-1 0 0,0 0 0,0 0 0,1 0 0,-1-1 0,0 1 0,1 0 0,-1 0 0,1 0 0,-1 0 0,0 0 0,1 0 0,-1 0 0,0 0 0,1 0 0,-1 0 0,0 0 0,1 0 0,-1 0 0,0 0 0,1 0 0,-1 0 0,1 0 0,-1 1 0,0-1 0,1 0 0,-1 0 0,0 0 0,1 1 0,2 14 0,-7 25 0,4-37 0,-13 58 0,8-40 0,1 0 0,-4 42 0,8-62 0,0 0 0,0 0 0,-1 0 0,1 0 0,0 0 0,0 0 0,0 0 0,0 1 0,1-1 0,-1 0 0,0 0 0,0 0 0,1 0 0,-1 0 0,0 0 0,1 0 0,-1 0 0,1 0 0,0 0 0,-1-1 0,1 1 0,-1 0 0,1 0 0,0 0 0,0-1 0,0 1 0,-1 0 0,1-1 0,2 2 0,-1-2 0,-1 0 0,1 0 0,0-1 0,0 1 0,0 0 0,0 0 0,-1-1 0,1 0 0,0 1 0,0-1 0,-1 0 0,1 1 0,0-1 0,-1 0 0,3-2 0,7-5 0,0-1 0,-1 0 0,14-15 0,7-15 0,-1-1 0,25-45 0,-52 86 0,-3 8 0,-1 12 0,-10 23 0,7-29 0,0 0 0,1 0 0,0 0 0,1 17 0,2-32-11,0 1 0,0 0 0,0-1 1,0 1-1,0-1 0,1 1 0,-1 0 0,0-1 0,0 1 0,1-1 1,-1 1-1,1-1 0,-1 1 0,0-1 0,1 1 0,-1-1 0,1 1 0,-1-1 1,1 0-1,-1 1 0,1-1 0,-1 0 0,1 1 0,0-1 0,-1 0 1,1 0-1,-1 0 0,1 1 0,0-1 0,-1 0 0,1 0 0,-1 0 1,1 0-1,0 0 0,-1 0 0,1 0 0,0 0 0,-1 0 0,1-1 0,-1 1 1,1 0-1,0 0 0,-1 0 0,1-1 0,-1 1 0,1 0 0,-1-1 1,1 1-1,0-1 0,32-16-1886,22-32-5767,-21 13-927,-6 5-2534</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8.699"/>
    </inkml:context>
    <inkml:brush xml:id="br0">
      <inkml:brushProperty name="width" value="0.025" units="cm"/>
      <inkml:brushProperty name="height" value="0.025" units="cm"/>
    </inkml:brush>
  </inkml:definitions>
  <inkml:trace contextRef="#ctx0" brushRef="#br0">132 83 5317,'0'0'21919,"-11"3"-19917,-2 1-1560,1 0 0,0 1 0,0 1-1,-11 6 1,19-10-387,1 0 0,0 0 0,0 0 0,0 0 0,0 1 0,0-1 0,1 1 0,-1 0 0,1-1 0,-1 1 0,1 0 0,0 1 0,0-1 0,1 0 0,-1 0 0,1 1 0,-1-1 0,1 1 0,0-1 0,0 1 0,1 0 0,-1-1 0,1 5 0,1-7-55,-1 0 0,2 0 0,-1 0 0,0 0 0,0 0 0,0-1 0,0 1 0,0 0 0,1 0 0,-1-1 0,0 1 0,1-1 0,-1 0 0,0 1 0,1-1 0,-1 0 0,1 1 0,-1-1 0,1 0 0,-1 0 0,0 0 0,1-1 0,1 1 0,39-3 0,6-6 0,-33 6 0,1 0 0,-1 1 0,20-1 0,-34 3 0,0 0 0,-1 0 0,1 0 0,0 0 0,0 0 0,0 0 0,0 1 0,0-1 0,-1 0 0,1 0 0,0 1 0,0-1 0,0 1 0,-1-1 0,1 1 0,0-1 0,0 1 0,-1-1 0,1 1 0,0-1 0,-1 1 0,1 0 0,-1-1 0,1 1 0,-1 0 0,1 0 0,-1-1 0,0 1 0,1 0 0,-1 0 0,0 0 0,0 0 0,1 0 0,-1-1 0,0 1 0,0 0 0,0 0 0,0 0 0,0 0 0,0 0 0,0 0 0,-1 1 0,1-1 0,0 1 0,0-1 0,0 0 0,0 1 0,0-1 0,1 1 0,-1-1 0,0 0 0,1 1 0,-1-1 0,1 0 0,0 1 0,-1-1 0,2 2 0,11-28 0,-6 3 0,-1-1 0,-2 1 0,0-1 0,-1 0 0,-1-28 0,-2 54 0,1-1 0,-1 1 0,1-1 0,-1 0 0,1 1 0,0-1 0,0 0 0,0 0 0,0 0 0,0 1 0,1-1 0,-1 0 0,1-1 0,-1 1 0,1 0 0,0 0 0,-1-1 0,1 1 0,0-1 0,0 1 0,0-1 0,0 0 0,1 0 0,-1 0 0,0 0 0,0 0 0,1 0 0,-1-1 0,1 1 0,-1-1 0,0 0 0,1 1 0,-1-1 0,5-1 0,0 2 0,0-1 0,0 0 0,1-1 0,-1 1 0,0-2 0,0 1 0,0-1 0,0 0 0,0 0 0,12-6 0,72-65 0,-92 84 0,-5 6 0,-22 43 0,31-74-90,1-6-598,-2 36-1219</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9.542"/>
    </inkml:context>
    <inkml:brush xml:id="br0">
      <inkml:brushProperty name="width" value="0.025" units="cm"/>
      <inkml:brushProperty name="height" value="0.025" units="cm"/>
    </inkml:brush>
  </inkml:definitions>
  <inkml:trace contextRef="#ctx0" brushRef="#br0">213 107 14382,'0'0'2247,"-2"-9"348,-5-28-512,-2 11 660,9 25-2479,0 1 0,-1-1 0,1 0-1,0 1 1,-1-1 0,1 0 0,-1 1 0,1-1 0,-1 1 0,1-1 0,-1 1-1,1-1 1,-1 1 0,0-1 0,1 1 0,-1-1 0,0 1 0,1 0 0,-1-1 0,0 1-1,0 0 1,0-1 0,-3 2-172,-1 0-1,1 0 0,0 1 1,0-1-1,0 1 0,0 0 1,0 0-1,1 0 0,-1 1 1,1-1-1,-1 1 0,1 0 1,0 0-1,0 0 0,0 0 1,0 0-1,-2 6 0,-42 63 913,37-45-1004,10-27 0,0 0 0,0 0 0,0 1 0,0-1 0,0 0 0,1 1 0,-1-1 0,0 0 0,0 0 0,0 1 0,0-1 0,0 0 0,0 0 0,1 1 0,-1-1 0,0 0 0,0 0 0,0 0 0,1 1 0,-1-1 0,0 0 0,0 0 0,1 0 0,-1 0 0,0 0 0,0 1 0,1-1 0,-1 0 0,0 0 0,0 0 0,1 0 0,-1 0 0,0 0 0,1 0 0,-1 0 0,0 0 0,0 0 0,1 0 0,-1 0 0,0 0 0,1 0 0,44-20 0,-13 5 0,-31 15 0,0 0 0,-1 0 0,1 1 0,-1-1 0,1 0 0,0 0 0,-1 1 0,1-1 0,-1 0 0,1 1 0,-1-1 0,1 1 0,-1-1 0,1 0 0,-1 1 0,1-1 0,-1 1 0,0-1 0,1 1 0,-1-1 0,0 1 0,1 0 0,-1-1 0,0 1 0,0-1 0,0 1 0,1 0 0,-1-1 0,0 1 0,0 0 0,0-1 0,0 1 0,0-1 0,0 2 0,1 29 0,-1-26 0,1 83 0,1-35 0,-7 75 0,3-110 0,-1 0 0,-1 0 0,-1 0 0,0 0 0,-1-1 0,-1 0 0,-17 31 0,21-42 0,0 0 0,-1 0 0,1 1 0,-1-2 0,0 1 0,0 0 0,-1-1 0,1 0 0,-1 0 0,-1 0 0,1 0 0,-1-1 0,1 0 0,-10 5 0,14-9 0,1 0 0,-1 0 0,0 1 0,1-1 0,-1 0 0,0 0 0,1 0 0,-1 0 0,0 0 0,0 0 0,1 0 0,-1-1 0,0 1 0,1 0 0,-1 0 0,0 0 0,1-1 0,-1 1 0,0 0 0,1-1 0,-1 1 0,1-1 0,-1 1 0,0-1 0,1 1 0,-1-1 0,1 1 0,0-1 0,-1 1 0,1-1 0,-1 0 0,1 1 0,0-1 0,-1 1 0,1-1 0,0 0 0,0 1 0,0-1 0,-1 0 0,1 0 0,0 0 0,-1-37 0,1 28 0,1-4 0,1 1 0,0-1 0,1 0 0,0 1 0,1 0 0,1-1 0,0 2 0,0-1 0,2 0 0,10-15 0,13-18 0,48-53 0,-45 58 0,140-186 0,-179 235 0,1 1 0,0-1 0,0 1 0,1 0 0,0 0 0,1 0 0,0 0 0,1 1 0,-1-1 0,0 13 0,3-22 0,0 0 0,0 1 0,0-1 0,0 1 0,0-1 0,0 1 0,0-1 0,0 1 0,0-1 0,1 0 0,-1 1 0,0-1 0,0 1 0,0-1 0,1 0 0,-1 1 0,0-1 0,0 0 0,1 1 0,-1-1 0,0 0 0,0 1 0,1-1 0,-1 0 0,1 1 0,-1-1 0,0 0 0,1 0 0,-1 0 0,0 1 0,1-1 0,-1 0 0,1 0 0,-1 0 0,1 0 0,-1 0 0,1 0 0,22-5 0,18-19 0,-7-6 0,-27 22 0,2 0 0,-1 1 0,1-1 0,0 2 0,1-1 0,-1 1 0,1 1 0,1 0 0,14-6 0,-24 11 0,0 0 0,0 0 0,-1 0 0,1 1 0,0-1 0,0 0 0,-1 0 0,1 1 0,0-1 0,-1 1 0,1-1 0,0 0 0,-1 1 0,1-1 0,0 1 0,-1-1 0,1 1 0,-1 0 0,1-1 0,-1 1 0,0 0 0,1-1 0,-1 1 0,1 0 0,-1-1 0,0 1 0,0 0 0,1 0 0,-1-1 0,0 1 0,0 0 0,0 0 0,0-1 0,0 1 0,0 0 0,0 0 0,0 1 0,0 41 0,-1-32 0,1-10 0,0 4 0,0 0 0,0 1 0,0-1 0,1 0 0,0 1 0,3 9 0,-4-14 0,1 0 0,-1-1 0,0 1 0,1 0 0,-1-1 0,1 1 0,-1 0 0,1-1 0,-1 1 0,1-1 0,0 1 0,-1-1 0,1 1 0,0-1 0,-1 1 0,1-1 0,0 0 0,-1 1 0,1-1 0,0 0 0,1 1 0,0-1 0,0 0 0,0-1 0,0 1 0,0 0 0,0-1 0,-1 1 0,1-1 0,0 1 0,0-1 0,0 0 0,-1 0 0,1 0 0,2-1 0,3-3-266,0 0-1,-1-1 1,1 1 0,-1-1 0,0-1-1,-1 1 1,1-1 0,-1 0 0,6-12-1,-7 12-496,0-1-1,-1 0 1,0-1-1,0 1 1,-1 0-1,0-1 1,0 0-1,-1 1 1,0-13-1,-1-9-10751</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9.867"/>
    </inkml:context>
    <inkml:brush xml:id="br0">
      <inkml:brushProperty name="width" value="0.025" units="cm"/>
      <inkml:brushProperty name="height" value="0.025" units="cm"/>
    </inkml:brush>
  </inkml:definitions>
  <inkml:trace contextRef="#ctx0" brushRef="#br0">56 0 9641,'0'0'23126,"-54"18"-23126,52-10 0,2-1 0,3-1 0,14 0 0,2 3-641,5-4-4740,3 1-2434,-1 2-3524</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0.227"/>
    </inkml:context>
    <inkml:brush xml:id="br0">
      <inkml:brushProperty name="width" value="0.025" units="cm"/>
      <inkml:brushProperty name="height" value="0.025" units="cm"/>
    </inkml:brush>
  </inkml:definitions>
  <inkml:trace contextRef="#ctx0" brushRef="#br0">41 282 2947,'0'0'24081,"-4"11"-22207,-2 2-1153,-17 48 1342,21-57-1973,1 0 0,0 1 0,0-1 0,0 1 0,0-1 0,1 1 0,0-1 1,0 1-1,0-1 0,0 1 0,3 8 0,-3-12-90,1 0 0,0 0 0,0-1 0,0 1 0,0 0 0,0-1 0,0 1 0,0-1 0,0 1 0,0-1 0,0 1 0,0-1 0,0 0 0,0 1 0,0-1 0,0 0 0,0 0 0,1 0 0,-1 0 0,0 0 0,0 0 0,0 0 0,0 0 0,0-1 0,0 1 0,1 0 0,-1-1 0,0 1 0,0 0 0,0-1 0,0 0 0,0 1 0,1-2 0,35-18 0,7-20 0,-34 31 0,0-1 0,0 1 0,0 1 0,1 0 0,1 0 0,17-9 0,-28 18 0,-1-1 0,1 0 0,-1 0 0,0 1 0,1-1 0,-1 0 0,1 0 0,-1 1 0,0-1 0,1 1 0,-1-1 0,0 0 0,1 1 0,-1-1 0,0 1 0,0-1 0,1 0 0,-1 1 0,0-1 0,0 1 0,0-1 0,0 1 0,1-1 0,-1 1 0,0-1 0,0 1 0,0-1 0,0 1 0,0-1 0,0 1 0,-1-1 0,1 1 0,0-1 0,0 1 0,0-1 0,-1 1 0,-5 36 0,4-30 0,1 0 0,0 0 0,0 1 0,0-1 0,1 12 0,1-18 0,-1 0 0,1 0 0,-1 0 0,1 0 0,0 0 0,-1 0 0,1 0 0,0 0 0,0 0 0,0 0 0,0 0 0,0-1 0,0 1 0,0 0 0,0-1 0,0 1 0,0-1 0,0 1 0,0-1 0,0 0 0,0 1 0,0-1 0,0 0 0,1 0 0,-1 0 0,0 0 0,0 0 0,0 0 0,1 0 0,-1 0 0,0 0 0,0 0 0,0-1 0,0 1 0,0 0 0,0-1 0,2 0 0,46-18 0,-20 2 0,-2-1 0,0-1 0,-2-2 0,0 0 0,37-43 0,-51 52 0,0-1 0,-1 0 0,-1-1 0,0 0 0,-1 0 0,-1-1 0,0 0 0,-1 0 0,0-1 0,-2 1 0,1-1 0,-2 0 0,2-20 0,-5 36 0,0-1 0,0 0 0,1 0 0,-1 0 0,0 1 0,0-1 0,0 0 0,0 0 0,-1 0 0,1 1 0,0-1 0,0 0 0,0 0 0,-1 0 0,1 1 0,0-1 0,-1 0 0,1 0 0,-1 1 0,1-1 0,0 0 0,-1 1 0,0-1 0,1 1 0,-1-1 0,1 1 0,-1-1 0,-1 0 0,1 1 0,-1 0 0,1 0 0,0 0 0,-1 0 0,1 0 0,0 0 0,-1 0 0,1 1 0,0-1 0,0 1 0,-1-1 0,1 1 0,0-1 0,0 1 0,-2 1 0,-4 2 0,1 1 0,0 0 0,0 1 0,0-1 0,-5 8 0,0 0 0,1 1 0,0 0 0,1 0 0,1 1 0,0 1 0,1-1 0,1 1 0,0 0 0,1 1 0,1-1 0,1 1 0,0 0 0,0 17 0,3-31 13,0 0 1,0-1-1,0 1 0,1 0 1,-1-1-1,1 1 0,0 0 1,0-1-1,0 1 0,0-1 1,0 0-1,1 1 1,-1-1-1,1 0 0,0 0 1,-1 0-1,1 0 0,0 0 1,0 0-1,0 0 0,0-1 1,1 1-1,-1-1 0,0 1 1,1-1-1,-1 0 0,1 0 1,4 1-1,1 0-228,0 0 0,0-1 0,0 0 0,0 0 0,0-1 0,0 0 0,0-1 0,15-2 0,16-9-7526</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1.968"/>
    </inkml:context>
    <inkml:brush xml:id="br0">
      <inkml:brushProperty name="width" value="0.025" units="cm"/>
      <inkml:brushProperty name="height" value="0.025" units="cm"/>
    </inkml:brush>
  </inkml:definitions>
  <inkml:trace contextRef="#ctx0" brushRef="#br0">61 301 9897,'0'0'12209,"-1"8"-9246,-27 233 542,15-159-2107,3 0-1,2 127 1,13-185-1398,-5-24 0,0 0 0,0 0 0,0 1 0,0-1 0,0 0 0,1 0 0,-1 1 0,0-1 0,0 0 0,0 0 0,1 0 0,-1 0 0,0 1 0,0-1 0,0 0 0,1 0 0,-1 0 0,0 0 0,0 0 0,1 0 0,-1 0 0,0 1 0,0-1 0,1 0 0,-1 0 0,0 0 0,0 0 0,1 0 0,-1 0 0,0 0 0,0 0 0,1-1 0,-1 1 0,0 0 0,0 0 0,1 0 0,-1 0 0,0 0 0,1 0 0,1-2 0,0-1 0,0 1 0,0 0 0,0-1 0,-1 1 0,1-1 0,-1 0 0,1 1 0,-1-1 0,0 0 0,1-4 0,40-126 0,-24 68 0,3 1 0,3 2 0,36-71 0,-54 124 0,-1 0 0,1 0 0,1 1 0,-1-1 0,2 1 0,-1 1 0,1-1 0,10-6 0,-13 10 0,1 1 0,-1-1 0,1 2 0,0-1 0,0 0 0,1 1 0,-1 0 0,0 1 0,1 0 0,-1 0 0,1 0 0,-1 0 0,1 1 0,7 1 0,-13-1 0,0 0 0,0 0 0,0 0 0,0 0 0,0 0 0,0 1 0,1-1 0,-1 0 0,0 1 0,-1-1 0,1 1 0,0-1 0,0 1 0,0 0 0,0-1 0,0 1 0,0 0 0,-1-1 0,1 1 0,0 0 0,-1 0 0,1 0 0,0 0 0,-1 0 0,1 0 0,-1 0 0,0 0 0,1 0 0,-1 0 0,0 0 0,1 0 0,-1 0 0,0 0 0,0 0 0,0 0 0,0 0 0,0 0 0,0 0 0,0 0 0,0 0 0,-1 0 0,1 0 0,-1 2 0,0 1 0,0-1 0,0 1 0,0 0 0,-1-1 0,0 1 0,0 0 0,0-1 0,0 0 0,0 1 0,-5 3 0,-8 7 0,0-2 0,-1 0 0,0-1 0,-1-1 0,0 0 0,0-1 0,-1-1 0,0-1 0,-1 0 0,0-2 0,0 0 0,-28 4 0,47-9 1,0 0-1,-1 0 1,1 0-1,-1 1 1,1-1-1,-1 0 1,1 0-1,0 0 1,-1 0-1,1 0 1,-1 0-1,1 0 1,-1 0-1,1 0 1,-1 0 0,1 0-1,-1 0 1,1 0-1,0 0 1,-1-1-1,1 1 1,-1 0-1,1 0 1,-1 0-1,1-1 1,0 1-1,-1 0 1,1 0-1,0-1 1,-1 1-1,1 0 1,0-1 0,-1 1-1,1 0 1,0-1-1,0 1 1,0-1-1,-1 1 1,1-1-1,0 1 1,0 0-1,0-1 1,0 1-1,0-1 1,-1 1-1,1-1 1,0 1 0,0-1-1,0 1 1,0 0-1,1-1 1,-1 1-1,0-1 1,0 1-1,0-1 1,0 1-1,0-1 1,0 1-1,1 0 1,-1-1-1,0 1 1,1-1-1,20-23-166,26-8-2349,28-12-6888,23-16-3057,-36 13 10968,-49 33 4464,13-10 4119,-9 16 1493,-16 14-4366,-1 9-3623,0-14-155,-1 17-64,-1 0 0,-1 1 0,-8 26 1,6-27-228,1 1 1,1-1-1,-2 31 1,5-49-150,0 1 0,-1 0 0,1 0 0,0 0 0,0-1 0,0 1 0,0 0 0,0 0 0,0 0 0,0-1 0,1 1 0,-1 0 0,0 0 0,0-1 0,1 1 0,-1 0 0,0 0 0,1-1 0,-1 1 0,0 0 0,1-1 0,-1 1 0,1 0 0,-1-1 0,1 1 0,0-1 0,-1 1 0,1-1 0,0 1 0,-1-1 0,1 0 0,0 1 0,-1-1 0,1 0 0,0 1 0,0-1 0,-1 0 0,1 0 0,0 0 0,0 1 0,0-1 0,-1 0 0,1 0 0,0 0 0,0-1 0,0 1 0,-1 0 0,1 0 0,0 0 0,0 0 0,-1-1 0,1 1 0,1-1 0,1 0 0,1-1 0,-1 0 0,1 0 0,-1 0 0,0 0 0,0-1 0,0 1 0,0-1 0,5-6 0,-3 1 0,0-1 0,0 0 0,0 0 0,-2 0 0,1-1 0,-1 1 0,0-1 0,2-15 0,-2-3 0,0-50 0,-5 69 0,-2 12 0,-2 15 0,5-15-12,1 0 0,0 0 0,0 0 0,0 0 1,0 0-1,0 0 0,1 0 0,-1 0 0,1 0 0,0 0 0,0 0 0,0-1 0,0 1 0,1 0 1,-1-1-1,1 1 0,-1 0 0,1-1 0,0 0 0,0 1 0,0-1 0,3 2 0,0-1-103,0-1-1,1 1 1,-1-1-1,0 0 1,1-1-1,-1 1 1,1-1-1,0 0 0,-1-1 1,1 1-1,8-1 1,3-1-1654,0 1 0,-1-2 0,0 0 0,1-1 0,22-7 0,-31 7 1219,-1 0 1,1 0-1,-1-1 0,0 1 0,0-2 1,-1 1-1,10-8 0,-13 8 721,1 1-1,-1-1 0,0 1 0,0-1 0,-1 0 1,1 0-1,-1 0 0,2-6 0,-3 10-57,-1-1 0,1 1-1,-1-1 1,1 1 0,-1-1-1,0 1 1,0-1 0,1 1-1,-1-1 1,0 1 0,0-1-1,1 1 1,-1-1-1,0 0 1,0 1 0,0-1-1,0 1 1,0-1 0,0 0-1,0 1 1,0-1 0,0 1-1,0-1 1,0 1 0,0-1-1,-1 0 1,1 1 0,0-1-1,0 1 1,-1-1 0,1 1-1,0-1 1,0 1 0,-1-1-1,1 1 1,-1-1-1,1 1 1,0 0 0,-1-1-1,1 1 1,-1-1 0,1 1-1,-1 0 1,1 0 0,-1-1-1,0 1 1,1 0 0,-1 0-1,1 0 1,-1-1 0,1 1-1,-1 0 1,0 0 0,1 0-1,-1 0 1,1 0 0,-1 0-1,-1 0 1,-1 1 289,-1 0 0,1 0 0,-1 0 0,1 0 1,-1 0-1,1 1 0,0 0 0,-6 3 0,-1 3 68,-1 1-1,1 1 1,1-1-1,0 2 1,-9 12-1,14-17-297,0 0-1,0 0 1,0 0-1,1 0 0,0 1 1,0 0-1,1 0 0,0 0 1,0 0-1,0 0 1,0 9-1,2-15-171,0 0 0,0-1 0,0 1 0,0 0 0,0-1 0,1 1 0,-1 0 0,0-1 0,0 1 0,0 0 0,1-1 0,-1 1 0,0 0 0,1-1 0,-1 1 0,0-1 0,1 1 0,-1-1 0,1 1 0,-1-1 0,1 1 0,-1-1 0,1 1 0,-1-1 0,1 0 0,0 1 0,-1-1 0,1 0 0,0 1 0,-1-1 0,2 0 0,26-1 0,-21-1 0,0 0 0,0 0 0,0-1 0,0 0 0,9-6 0,-10 4 0,1 0 0,-1 0 0,-1-1 0,1 1 0,-1-1 0,0 0 0,0-1 0,-1 1 0,1-1 0,-2 0 0,1 0 0,-1-1 0,0 1 0,0-1 0,-1 1 0,0-1 0,-1 0 0,1 0 0,-1 0 0,-1 0 0,0 0 0,-1-15 0,1 24-10,0 0-1,0-1 1,-1 1-1,1 0 1,0 0-1,0 0 1,-1-1-1,1 1 1,0 0 0,-1 0-1,1-1 1,-1 1-1,1 0 1,-1-1-1,1 1 1,-1-1-1,1 1 1,-1-1 0,0 1-1,1-1 1,-1 1-1,0-1 1,1 1-1,-1-1 1,0 0-1,0 1 1,1-1 0,-1 0-1,0 0 1,0 0-1,0 1 1,1-1-1,-1 0 1,0 0-1,0 0 1,0 0 0,1 0-1,-1-1 1,0 1-1,0 0 1,0 0-1,1 0 1,-1-1-1,0 1 1,0 0 0,1-1-1,-1 1 1,0-1-1,1 1 1,-1-1-1,0 1 1,1-1-1,-1 1 1,1-1 0,-1 0-1,1 1 1,-1-1-1,1 0 1,0 1-1,-1-1 1,1 0-1,0 0 1,-1 1 0,1-1-1,0 0 1,0 0-1,0 0 1,-1 0-1,2 3-227,-1 1 0,0 0 1,1-1-1,-1 1 0,1 0 0,0-1 0,0 1 0,0-1 0,0 1 0,0-1 0,0 1 0,1-1 0,-1 0 0,1 0 0,0 0 0,0 0 0,0 0 0,0 0 1,0 0-1,0 0 0,0-1 0,0 1 0,1-1 0,-1 0 0,1 1 0,-1-1 0,1 0 0,-1-1 0,1 1 0,0 0 0,-1-1 0,4 1 0,11 2-1547,1 0-1,0-2 0,27 0 1,-41-1 1410,35-6-3414,-1-14 3444,-35 18 703,0 0 0,0 0 0,-1-1 0,1 1-1,-1-1 1,1 0 0,-1 0 0,0 0 0,2-4 0,-3 5 175,0 0-1,0-1 0,0 1 1,-1 0-1,1-1 1,-1 1-1,0-1 0,1 1 1,-1-1-1,0 1 1,0 0-1,-1-1 0,1 1 1,-1-5-1,0 6-420,1 1 0,0-1 0,-1 0 0,1 0 0,-1 1 0,1-1 1,-1 1-1,1-1 0,-1 0 0,0 1 0,1-1 0,-1 1 0,0-1 0,1 1 0,-1-1 0,0 1 0,1 0 0,-1-1 0,0 1 0,0 0 0,0 0 0,1 0 0,-1-1 0,0 1 1,0 0-1,0 0 0,0 0 0,1 0 0,-1 0 0,0 0 0,0 1 0,0-1 0,1 0 0,-1 0 0,0 1 0,0-1 0,1 0 0,-1 1 0,0-1 0,0 1 0,1-1 0,-1 1 1,0 0-1,-31 22 696,21-11-408,2 1 0,-1 0 0,-8 17 0,16-25-298,-1 0-1,1 0 1,0 0-1,0 0 1,0 0-1,1 0 1,-1 1-1,1-1 1,1 1-1,-1-1 1,1 1-1,1 10 1,-1-15-102,1 0 0,-1 0 0,1-1 0,0 1 0,-1 0 0,1 0 0,0 0 0,-1-1 0,1 1 0,0 0 0,0-1 0,0 1 0,0 0 0,0-1 0,0 1 0,0-1 0,0 0 0,0 1 0,0-1 0,0 0 0,0 1 0,0-1 0,0 0 0,0 0 0,0 0 0,0 0 0,0 0 0,2-1 0,33-3 0,-25 0 0,0 0 0,0-1 0,-1 0 0,1-1 0,-1 0 0,-1-1 0,1 0 0,-1 0 0,10-11 0,1-2 0,-2 0 0,31-44 0,-38 49 0,-1-1 0,-1-1 0,0 0 0,-1 0 0,-1-1 0,0 1 0,-1-2 0,-1 1 0,-1-1 0,3-31 0,-7 50 0,0 0 0,0-1 0,0 1 0,0-1 0,0 1 0,0 0 0,0-1 0,0 1 0,0-1 0,0 1 0,0-1 0,0 1 0,0 0 0,0-1 0,0 1 0,0-1 0,0 1 0,0 0 0,-1-1 0,1 1 0,0-1 0,0 1 0,0 0 0,-1-1 0,1 1 0,0 0 0,-1-1 0,1 1 0,0 0 0,0 0 0,-1-1 0,1 1 0,-1-1 0,-10 12 0,-10 26 0,21-37 0,-12 24 0,1 0 0,2 1 0,0 0 0,2 0 0,0 1 0,2 0 0,1 1 0,-1 27 0,5-51 0,0 0 0,0 1 0,0-1 0,0 0 0,1 0 0,-1 0 0,1 0 0,0 1 0,0-1 0,0 0 0,0 0 0,0-1 0,1 1 0,-1 0 0,1 0 0,0-1 0,0 1 0,0-1 0,0 1 0,0-1 0,1 0 0,2 2 0,-1-2 0,0 0 0,0 0 0,0-1 0,0 1 0,0-1 0,0 0 0,0-1 0,1 1 0,-1-1 0,0 0 0,1 0 0,-1 0 0,0 0 0,0-1 0,1 1 0,7-4 0,-5 2 0,0-1 0,0 0 0,0-1 0,0 1 0,-1-1 0,1-1 0,-1 1 0,0-1 0,0 0 0,-1-1 0,1 1 0,-1-1 0,5-8 0,-4 6 0,0-1 0,0-1 0,-1 1 0,0-1 0,-1 0 0,0 0 0,0-1 0,3-19 0,-7 19 0,-3 11 0,-2 5 0,0 5 0,1-1 0,-1 1 0,2 0 0,-1 0 0,1 0 0,1 1 0,0-1 0,0 1 0,1-1 0,0 1 0,2 20 0,-1-30 0,0 0 0,1 1 0,-1-1 0,1 0 0,-1 1 0,1-1 0,-1 0 0,1 0 0,0 1 0,0-1 0,-1 0 0,1 0 0,0 0 0,0 0 0,0 0 0,0 0 0,0 0 0,0 0 0,1 0 0,-1-1 0,0 1 0,0 0 0,1-1 0,-1 1 0,0-1 0,1 1 0,-1-1 0,0 0 0,1 0 0,-1 1 0,0-1 0,1 0 0,-1 0 0,1 0 0,-1-1 0,0 1 0,1 0 0,-1 0 0,2-1 0,3 0 0,-1 0 0,0-1 0,1 1 0,-1-1 0,0 0 0,0 0 0,0-1 0,9-6 0,6-10 0,0-2 0,-2 0 0,0-1 0,-1 0 0,-1-2 0,23-46 0,-48 129 0,6-48-153,1 0-1,1 1 1,0 0-1,0 16 1,1-27 37,0 1 1,0 0 0,0-1 0,0 1 0,0-1 0,0 1-1,0-1 1,1 1 0,-1-1 0,0 0 0,1 1 0,-1-1-1,1 1 1,0-1 0,-1 0 0,1 1 0,0-1 0,0 0-1,0 0 1,0 0 0,0 1 0,0-1 0,0 0 0,0-1-1,1 1 1,-1 0 0,0 0 0,1 0 0,-1-1-1,0 1 1,1 0 0,-1-1 0,1 0 0,-1 1 0,1-1-1,-1 0 1,1 0 0,-1 1 0,1-1 0,-1 0 0,1-1-1,-1 1 1,3-1 0,12-4-11250</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2.387"/>
    </inkml:context>
    <inkml:brush xml:id="br0">
      <inkml:brushProperty name="width" value="0.025" units="cm"/>
      <inkml:brushProperty name="height" value="0.025" units="cm"/>
    </inkml:brush>
  </inkml:definitions>
  <inkml:trace contextRef="#ctx0" brushRef="#br0">205 89 8712,'1'-1'771,"0"0"0,0 0 0,0 0 0,0 0 0,0 0 0,0-1-1,0 1 1,-1 0 0,1-1 0,-1 1 0,1 0 0,-1-1 0,1 1 0,-1-1 0,0 1 0,1 0-1,-1-3 1,0 4-462,-1-1-1,1 0 1,0 0-1,-1 1 0,1-1 1,0 0-1,-1 1 1,1-1-1,-1 1 0,1-1 1,-1 0-1,1 1 1,-1-1-1,1 1 1,-1-1-1,0 1 0,1 0 1,-1-1-1,0 1 1,1 0-1,-1-1 0,0 1 1,0 0-1,-4-2-5,-1 1-1,1 1 1,0-1 0,0 1-1,0 0 1,-1 0-1,1 0 1,-6 2 0,3 0-299,0 0 1,0 1 0,0 0 0,1 0-1,-1 1 1,1 0 0,0 0 0,0 1 0,0 0-1,1 0 1,0 1 0,0 0 0,-8 8-1,10-8-4,-1-1-1,1 1 0,0-1 0,0 1 0,1 0 1,0 1-1,0-1 0,0 1 0,1-1 0,0 1 1,0 0-1,1 0 0,-1-1 0,2 1 1,-1 0-1,1 9 0,0-14 1,0 0 0,1 0 0,-1-1 0,0 1 0,1 0 0,0 0 0,-1-1 0,1 1 0,0 0 0,0-1 0,0 1 0,0-1 0,0 1 0,0-1 0,0 0 0,1 1 0,-1-1 0,0 0 0,1 0 0,-1 0 0,1 0 0,0 0 0,1 1 0,1-1 0,1 1 0,-1-1 0,0 0 0,1-1 0,-1 1 0,0-1 0,1 1 0,-1-2 0,7 1 0,1-2 0,0 0 0,0-1 0,0 0 0,-1-1 0,1 0 0,15-8 0,37-34-2982,-51 33 866,0 0 1,0-1-1,-1 0 0,-1-1 1,0 0-1,-1-1 1,14-30-1,-3-7-10744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6:35.271"/>
    </inkml:context>
    <inkml:brush xml:id="br0">
      <inkml:brushProperty name="width" value="0.025" units="cm"/>
      <inkml:brushProperty name="height" value="0.025" units="cm"/>
    </inkml:brush>
  </inkml:definitions>
  <inkml:trace contextRef="#ctx0" brushRef="#br0">1 0 6566,'0'0'6342,"0"53"-3363,0-28-737,0-1-1665,1-3-513,5-7-32,-4-2-224,-2-4-3300</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2.747"/>
    </inkml:context>
    <inkml:brush xml:id="br0">
      <inkml:brushProperty name="width" value="0.025" units="cm"/>
      <inkml:brushProperty name="height" value="0.025" units="cm"/>
    </inkml:brush>
  </inkml:definitions>
  <inkml:trace contextRef="#ctx0" brushRef="#br0">181 1 13036,'0'0'13506,"-6"9"-11413,-4 8-1680,2 1 0,0 0 1,0 1-1,2 0 0,1 0 0,0 0 0,1 1 1,1-1-1,0 22 0,2-12-433,1-1 1,2 0-1,1 0 1,1-1-1,14 50 1,-24-95-387,-2 1 0,0 0 0,0 0 0,-2 1 0,-21-30 0,18 30 893,2 0 0,0-2 0,1 1 0,-15-38 1,25 54-485,0 1 0,0-1 1,0 1-1,0-1 0,0 0 1,0 1-1,0-1 1,0 0-1,0 1 0,1-1 1,-1 1-1,0-1 0,0 1 1,0-1-1,1 0 1,-1 1-1,0-1 0,1 1 1,-1-1-1,0 1 0,1-1 1,-1 1-1,1 0 1,-1-1-1,1 1 0,-1-1 1,1 1-1,-1 0 0,1 0 1,-1-1-1,1 1 0,-1 0 1,1 0-1,0-1 1,-1 1-1,1 0 0,-1 0 1,1 0-1,0 0 0,-1 0 1,1 0-1,0 0 1,35-1-27,-29 1 18,49 1-626,80-2-5822,-81-3-1549</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3.774"/>
    </inkml:context>
    <inkml:brush xml:id="br0">
      <inkml:brushProperty name="width" value="0.025" units="cm"/>
      <inkml:brushProperty name="height" value="0.025" units="cm"/>
    </inkml:brush>
  </inkml:definitions>
  <inkml:trace contextRef="#ctx0" brushRef="#br0">177 377 12684,'0'0'10506,"-8"-4"-7255,6 2-3100,-1 0 0,0 1 0,1-1 0,-1 1 1,0 0-1,0 0 0,0 0 0,0 0 0,0 1 0,0-1 0,0 1 0,0 0 1,0 0-1,-3 0 0,2 1-59,1 0 0,-1 0 0,1 1 1,0-1-1,0 1 0,0 0 0,0 0 0,0 0 1,0 0-1,0 0 0,1 1 0,-1-1 1,1 1-1,-1 0 0,-2 5 0,-4 4 55,1 0 0,0 1 0,1 0-1,0 0 1,1 1 0,0 0 0,2 0 0,-1 0-1,2 1 1,0-1 0,0 1 0,2 0 0,-1 16 0,2-30-142,0 1 0,0-1 0,0 1 1,0-1-1,0 1 0,1-1 0,-1 1 1,0-1-1,1 0 0,-1 1 1,1-1-1,-1 1 0,1-1 0,0 0 1,-1 1-1,1-1 0,0 0 1,0 0-1,0 0 0,0 0 0,0 0 1,0 0-1,1 0 0,1 2 1,0-2 6,-1-1 1,1 1-1,-1-1 1,0 1 0,1-1-1,-1 0 1,1 0-1,-1 0 1,1 0-1,-1 0 1,1-1 0,-1 1-1,5-2 1,2-1 14,0-1 1,0 0-1,0 0 1,-1 0-1,0-1 1,0-1-1,8-6 1,-3 0-28,0-1 0,-1 0 0,-1-1 0,0 0 0,-1-1 0,13-25 0,-18 30 0,0-2 0,-1 1 0,0 0 0,0-1 0,-1 0 0,-1 0 0,0 0 0,-1 0 0,0 0 0,-2-20 0,2 31 0,-2-1 0,1 1 0,0-1 0,0 1 0,0-1 0,-1 1 0,1 0 0,0-1 0,-1 1 0,0-1 0,1 1 0,-1 0 0,0-1 0,0 1 0,1 0 0,-1 0 0,0-1 0,0 1 0,0 0 0,-1 0 0,1 0 0,0 0 0,0 1 0,0-1 0,-1 0 0,1 0 0,0 1 0,-1-1 0,1 1 0,-1-1 0,1 1 0,-1 0 0,1-1 0,-1 1 0,1 0 0,-1 0 0,1 0 0,-1 0 0,1 0 0,-1 0 0,1 1 0,-1-1 0,1 0 0,-1 1 0,1-1 0,0 1 0,-1 0 0,1-1 0,0 1 0,-1 0 0,1 0 0,0 0 0,0 0 0,0 0 0,0 0 0,0 0 0,0 0 0,0 0 0,0 1 0,0-1 0,0 0 0,1 1 0,-1-1 0,1 0 0,-1 1 0,0 1 0,-1 3 0,1-1 0,-1 1 0,1 0 0,0-1 0,1 1 0,-1 0 0,1 0 0,0 0 0,1-1 0,-1 1 0,1 0 0,1 0 0,-1-1 0,1 1 0,-1-1 0,2 1 0,-1-1 0,1 0 0,-1 1 0,1-1 0,8 8 0,-8-9 0,0-1 0,1 0 0,0 0 0,0-1 0,0 1 0,0-1 0,0 0 0,0 0 0,1 0 0,-1-1 0,0 1 0,1-1 0,0 0 0,-1 0 0,1-1 0,-1 1 0,1-1 0,0 0 0,0 0 0,-1-1 0,1 0 0,-1 1 0,1-1 0,0-1 0,-1 1 0,0-1 0,1 0 0,4-2 0,4-3 0,-1-1 0,1 0 0,-1 0 0,-1-1 0,0-1 0,0 0 0,0-1 0,-2 1 0,1-2 0,-1 0 0,-1 0 0,13-25 0,-11 17 0,-1 0 0,-1 0 0,-1 0 0,-1-1 0,0 0 0,-2-1 0,0 1 0,0-26 0,-3 34 0,-2-41 0,1 52 0,0 1 0,0-1 0,0 0 0,0 0 0,-1 1 0,1-1 0,-1 0 0,1 1 0,-1-1 0,0 0 0,0 1 0,0-1 0,0 1 0,0 0 0,0-1 0,0 1 0,0 0 0,0-1 0,-1 1 0,1 0 0,0 0 0,-1 0 0,1 0 0,-2-1 0,2 2 0,-1 0 0,1 0 0,0 0 0,0 0 0,0 1 0,0-1 0,0 0 0,0 0 0,0 1 0,0-1 0,0 0 0,0 1 0,0-1 0,0 1 0,0 0 0,0-1 0,0 1 0,0 0 0,1-1 0,-1 1 0,0 0 0,0 0 0,1 0 0,-1 0 0,1-1 0,-1 1 0,1 0 0,-1 0 0,1 0 0,-1 0 0,1 0 0,0 1 0,-1 0 0,-11 44 0,11-39 0,-6 29 0,3 0 0,0 0 0,3 0 0,0 0 0,7 48 0,5-13 0,32 117 0,-34-154 0,-2 1 0,-1 0 0,-2 0 0,0 37 0,-9-50 0,-6-18 0,10-4 0,-1-1 0,0 0 0,0 0 0,0-1 0,1 1 0,-1 0 0,0 0 0,1-1 0,-1 1 0,1-1 0,0 0 0,0 1 0,-1-1 0,1 0 0,0 0 0,-1-2 0,-15-32 0,1 0 0,2 0 0,2-2 0,1 1 0,2-2 0,-5-40 0,14 77-8,0 1 1,0-1-1,0 0 0,0 1 0,0-1 1,0 0-1,1 1 0,-1-1 1,1 1-1,-1-1 0,1 0 0,0 1 1,0-1-1,-1 1 0,1 0 1,0-1-1,0 1 0,0 0 0,1-1 1,-1 1-1,0 0 0,0 0 1,1 0-1,-1 0 0,0 0 0,1 0 1,-1 0-1,1 1 0,0-1 1,-1 1-1,1-1 0,-1 1 0,4-1 1,8-1-390,-1 0 1,1 1 0,23 0-1,4 0-1796,16-9-5457</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4.173"/>
    </inkml:context>
    <inkml:brush xml:id="br0">
      <inkml:brushProperty name="width" value="0.025" units="cm"/>
      <inkml:brushProperty name="height" value="0.025" units="cm"/>
    </inkml:brush>
  </inkml:definitions>
  <inkml:trace contextRef="#ctx0" brushRef="#br0">217 65 6662,'0'0'8264,"5"-9"-3860,12-26-485,-17 35-3786,0-1 1,1 1 0,-1-1-1,0 1 1,0-1 0,0 1-1,0-1 1,1 0 0,-1 1-1,0-1 1,0 1 0,0-1-1,0 1 1,0-1 0,0 1-1,-1-1 1,1 1 0,0-1-1,0 0 1,0 1 0,0-1-1,-1 1 1,1-1 0,0 1-1,0-1 1,-1 1 0,1 0-1,0-1 1,-1 1 0,1-1-1,-1 1 1,1 0 0,0-1-1,-1 1 1,1 0 0,-1-1-1,1 1 1,-1 0 0,1 0-1,-1 0 1,1-1 0,-1 1-1,1 0 1,-1 0 0,0 0 0,-27-1 1576,24 1-1231,-4 1-423,0 0 0,0 0-1,0 1 1,0 1 0,0-1-1,1 1 1,-1 0-1,1 1 1,0 0 0,0 0-1,0 0 1,1 1 0,-1 0-1,1 0 1,0 1 0,-9 11-1,8-9-37,0 1 0,0-1 0,1 1 0,0 1 0,1-1 0,0 1 0,1 0 0,0 0 0,0 0 0,1 1 0,0-1 0,-1 13 0,4-20-30,0-1 1,-1 1-1,1-1 1,0 0-1,1 1 1,-1-1-1,0 1 0,1-1 1,-1 0-1,1 1 1,0-1-1,-1 0 1,1 0-1,0 0 0,1 0 1,-1 1-1,0-1 1,1-1-1,-1 1 1,1 0-1,-1 0 0,1 0 1,0-1-1,3 3 1,-1-2-63,1 0 0,0 0 0,-1 0 0,1-1 0,0 0 0,0 0 0,0 0 0,-1-1 0,1 1 0,0-1 0,8-1 0,4-1-453,1-1-1,-1 0 1,0-1-1,0-1 1,0-1 0,16-8-1,18-14-6107,-3-4-3065</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4.545"/>
    </inkml:context>
    <inkml:brush xml:id="br0">
      <inkml:brushProperty name="width" value="0.025" units="cm"/>
      <inkml:brushProperty name="height" value="0.025" units="cm"/>
    </inkml:brush>
  </inkml:definitions>
  <inkml:trace contextRef="#ctx0" brushRef="#br0">121 9 15022,'0'0'9337,"-11"7"-6694,3-2-2485,-55 40 2401,60-42-2401,0 0 0,0 0-1,0 0 1,0 0 0,0 1 0,0-1-1,1 1 1,0-1 0,0 1 0,0 0-1,0 0 1,0 0 0,1 0 0,0 0-1,0 0 1,0 1 0,-1 5 0,3-9-154,0 0 0,-1 0 1,1 0-1,0 0 0,0 0 0,-1 0 1,1 0-1,0-1 0,0 1 1,0 0-1,0 0 0,0-1 0,0 1 1,0 0-1,1-1 0,-1 1 1,0-1-1,0 0 0,0 1 0,1-1 1,-1 0-1,0 0 0,0 0 1,1 0-1,-1 0 0,0 0 0,0 0 1,3 0-1,40-4 80,-34 1-84,0-1 0,1 0 0,-1 0 0,0-1 0,-1-1 0,0 0 0,1 0 0,11-11 0,-14 11 0,-1 1 0,0-1 0,0 0 0,-1 0 0,0 0 0,0-1 0,0 0 0,-1 0 0,0 0 0,0-1 0,5-14 0,-38 92 0,27-65 0,-1 7 0,0 0 0,1 0 0,0 1 0,1-1 0,0 0 0,1 1 0,1-1 0,2 18 0,-2-29-11,-1 0 1,1 1-1,-1-1 1,1 0-1,0 0 0,0 0 1,-1 1-1,1-1 0,0 0 1,0 0-1,0 0 1,0 0-1,0 0 0,1-1 1,-1 1-1,0 0 1,0-1-1,1 1 0,-1 0 1,0-1-1,1 1 0,-1-1 1,0 0-1,1 1 1,-1-1-1,0 0 0,1 0 1,-1 0-1,1 0 1,-1 0-1,1 0 0,-1-1 1,0 1-1,1 0 0,-1-1 1,0 1-1,1-1 1,-1 1-1,0-1 0,0 0 1,1 1-1,0-2 1,5-2-347,0 0 1,0 0 0,0 0-1,-1-1 1,12-11 0,-8 4-2402,0 0 1,-1 0 0,8-17-1,4-7-5719</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4.917"/>
    </inkml:context>
    <inkml:brush xml:id="br0">
      <inkml:brushProperty name="width" value="0.025" units="cm"/>
      <inkml:brushProperty name="height" value="0.025" units="cm"/>
    </inkml:brush>
  </inkml:definitions>
  <inkml:trace contextRef="#ctx0" brushRef="#br0">84 0 11082,'0'0'6615,"-1"9"-1688,-3 24-2721,-2 1 0,-20 62-1,13-51-442,-9 57 0,20-76-1763,1 1 0,2 26 0,1-34 0,-2 0 0,0 1 0,-1-1 0,-7 36 0,6-74 0,5-26 0,43-140 0,-36 157 0,0 1 0,2 0 0,0 0 0,26-37 0,-33 58 0,0 0 0,0 0 0,1 1 0,0-1 0,0 1 0,1 0 0,-1 1 0,1 0 0,0 0 0,0 0 0,0 1 0,1 0 0,-1 0 0,1 1 0,0 0 0,0 1 0,0-1 0,0 1 0,-1 1 0,1 0 0,0 0 0,0 0 0,0 1 0,10 2 0,-17-3 0,1 0 0,0 1 0,-1-1 0,1 0 0,-1 1 0,0-1 0,1 1 0,-1-1 0,1 1 0,-1 0 0,0-1 0,1 1 0,-1 0 0,0 0 0,0 0 0,0 0 0,2 2 0,-3-2 0,1 0 0,-1 0 0,0-1 0,0 1 0,1 0 0,-1 0 0,0 0 0,0 0 0,0-1 0,0 1 0,0 0 0,0 0 0,-1 0 0,1 0 0,0-1 0,0 1 0,-1 0 0,1 0 0,0 0 0,-1-1 0,1 1 0,-1 1 0,-2 2 0,0-1 0,0 1 0,0-1 0,-1 0 0,1 0 0,-1 0 0,0 0 0,0 0 0,-4 2 0,-4 1-16,-1 0 1,1 0-1,-1-1 1,0-1-1,0 0 1,-1-1-1,1-1 1,-1 1-1,1-2 1,-16 0-1,29-1-83,0 0 0,0-1 1,-1 1-1,1 0 0,0 0 0,0 0 0,0-1 0,-1 1 0,1 0 0,0-1 0,0 1 1,0 0-1,0 0 0,0-1 0,0 1 0,0 0 0,0-1 0,-1 1 0,1 0 0,0 0 1,0-1-1,0 1 0,0 0 0,1-1 0,-1 1 0,0 0 0,0-1 0,0 1 0,0 0 1,0 0-1,0-1 0,0 1 0,0 0 0,1 0 0,-1-1 0,0 1 0,0 0 0,0 0 1,1-1-1,-1 1 0,0 0 0,0 0 0,1 0 0,-1-1 0,0 1 0,1 0 0,10-13-3490,42-22-7606,-20 17 2323</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5.261"/>
    </inkml:context>
    <inkml:brush xml:id="br0">
      <inkml:brushProperty name="width" value="0.025" units="cm"/>
      <inkml:brushProperty name="height" value="0.025" units="cm"/>
    </inkml:brush>
  </inkml:definitions>
  <inkml:trace contextRef="#ctx0" brushRef="#br0">12 1 9065,'0'0'20083,"12"71"-18290,-17-30-768,-4 3-384,3-3-481,3-7-160,3-9 0,0-12 0,5-13-1281,10-2-1890,1-22-2370,1-10-2403</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5.602"/>
    </inkml:context>
    <inkml:brush xml:id="br0">
      <inkml:brushProperty name="width" value="0.025" units="cm"/>
      <inkml:brushProperty name="height" value="0.025" units="cm"/>
    </inkml:brush>
  </inkml:definitions>
  <inkml:trace contextRef="#ctx0" brushRef="#br0">149 1 13164,'-3'8'6967,"-12"40"-1725,5-21-3472,2 1 0,1 0-1,-5 39 1,11-58-1849,0 0 0,1 0 1,1 0-1,-1 0 0,1 0 1,1-1-1,0 1 0,0 0 0,0-1 1,1 1-1,1-1 0,-1 0 0,1 0 1,1 0-1,7 11 0,-11-19 24,-1 1 1,0-1-1,1 0 0,-1 0 1,0 0-1,1 0 0,-1 1 1,0-1-1,0 0 0,1 0 1,-1 0-1,0 1 0,0-1 1,0 0-1,1 1 0,-1-1 0,0 0 1,0 0-1,0 1 0,0-1 1,0 0-1,1 1 0,-1-1 1,0 0-1,0 1 0,0-1 1,0 0-1,0 1 0,0-1 0,0 0 1,0 1-1,0-1 0,0 0 1,0 1-1,0-1 0,-1 0 1,1 1-1,0-1 0,0 0 1,0 1-1,0-1 0,-1 0 1,1 0-1,0 1 0,0-1 0,-1 1 1,-19-5-1084,-25-18 698,42 21 460,-43-31 101,44 30-22,1 1 0,-1 0 0,1-1 0,-1 1 0,1-1 0,-1 0 1,1 1-1,0-1 0,0 0 0,-1 0 0,1 0 0,1 0 0,-1 0 1,0 0-1,0 0 0,1 0 0,-1 0 0,1 0 0,0 0 0,0 0 1,-1 0-1,1 0 0,1-3 0,0 3-38,0 1 1,0 0-1,0-1 1,0 1-1,1 0 1,-1 0-1,0 0 1,1 0-1,-1 0 0,1 0 1,-1 0-1,1 0 1,-1 1-1,1-1 1,0 1-1,-1-1 1,1 1-1,2-1 1,39-7 22,-34 7-28,71-8-252,28-6-5480,-55 3-394</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6.009"/>
    </inkml:context>
    <inkml:brush xml:id="br0">
      <inkml:brushProperty name="width" value="0.025" units="cm"/>
      <inkml:brushProperty name="height" value="0.025" units="cm"/>
    </inkml:brush>
  </inkml:definitions>
  <inkml:trace contextRef="#ctx0" brushRef="#br0">164 112 1249,'0'0'15407,"2"-9"-11644,5-29-416,-7 36-3190,0 1 0,0 0 0,0 0 0,0 0-1,-1 0 1,1 0 0,0 0 0,-1 0 0,1 0 0,-1 0-1,1 0 1,-1 0 0,1 0 0,-1 0 0,0 0-1,1 0 1,-1 0 0,0 0 0,0 1 0,0-1-1,0 0 1,1 1 0,-1-1 0,0 0 0,0 1-1,0-1 1,0 1 0,-1 0 0,1-1 0,0 1-1,0 0 1,0 0 0,0-1 0,0 1 0,0 0-1,0 0 1,-2 1 0,-1-2 120,-1 1 1,0 0-1,0 1 1,1-1-1,-1 1 1,0 0-1,-4 1 1,3 1-238,0 0-1,1 0 1,0 1 0,-1 0-1,1 0 1,1 0 0,-1 0 0,0 1-1,1 0 1,0 0 0,0 0-1,1 0 1,-1 1 0,1-1-1,-3 9 1,1-2-13,0-1 0,1 1-1,1 0 1,0 1 0,0-1-1,0 25 1,2-35-27,1-1 0,0 1 0,0 0 0,0 0 0,0 0 0,0 0 0,1-1 0,-1 1 0,1 0 0,-1 0 0,1-1 0,-1 1 0,1 0 0,0-1 0,0 1 0,0-1 0,0 1 0,0-1 0,0 1 0,0-1 0,0 0 0,1 1 0,-1-1 0,1 0 0,-1 0 0,1 0 0,-1 0 0,1 0 0,-1-1 0,1 1 0,0 0 0,-1-1 0,1 1 0,0-1 0,0 1 0,0-1 0,-1 0 0,1 0 0,0 0 0,2 0 0,3-1 0,0 1 0,-1-1 0,1-1 0,0 1 0,-1-1 0,0 0 0,1-1 0,-1 1 0,0-1 0,6-5 0,4-2 0,-1-2 0,-1 0 0,0 0 0,-1-2 0,0 1 0,14-22 0,-20 25 0,0 0 0,-1 0 0,0-1 0,0 0 0,-2 0 0,1-1 0,-1 1 0,-1-1 0,0 0 0,2-21 0,-7 31 0,-3 9 0,-5 12 0,5 3 0,0-1 0,1 1 0,0 30 0,3-45 0,0-1 0,1 1 0,1 0 0,-1 0 0,1-1 0,0 1 0,0 0 0,1-1 0,0 1 0,0-1 0,0 1 0,1-1 0,0 0 0,8 11 0,-9-15-185,-1 0-1,1 0 1,0 0-1,1-1 1,-1 1-1,0-1 1,0 1-1,1-1 1,-1 0-1,1 0 1,-1 0-1,1 0 1,-1-1 0,1 1-1,0 0 1,-1-1-1,1 0 1,0 0-1,-1 0 1,1 0-1,0 0 1,-1 0-1,1-1 1,-1 1 0,1-1-1,5-2 1,-3 1-571,1-1 1,-1 0 0,0-1 0,0 1 0,0-1 0,0 0 0,-1 0-1,1 0 1,-1-1 0,5-6 0,15-26-6462</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6.337"/>
    </inkml:context>
    <inkml:brush xml:id="br0">
      <inkml:brushProperty name="width" value="0.025" units="cm"/>
      <inkml:brushProperty name="height" value="0.025" units="cm"/>
    </inkml:brush>
  </inkml:definitions>
  <inkml:trace contextRef="#ctx0" brushRef="#br0">10 1 17617,'0'0'9897,"3"62"-8071,-3-20 32,-1 4-417,-4 7-1313,1 1-128,2-1 0,2-6 0,0-4 0,4-7 0,4-9 0,2-11 0,1-7 0,-1-9-1057,0-4-6278,3-20-14894</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6.708"/>
    </inkml:context>
    <inkml:brush xml:id="br0">
      <inkml:brushProperty name="width" value="0.025" units="cm"/>
      <inkml:brushProperty name="height" value="0.025" units="cm"/>
    </inkml:brush>
  </inkml:definitions>
  <inkml:trace contextRef="#ctx0" brushRef="#br0">0 104 17392,'0'0'3203,"51"5"-1793,9-5 384,18-9-1122,20-6-255,18-5 63,7 0-288,0 3-128,-10 6-96,-19 1-2242,-24 4-2242,-32 6-2883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35.603"/>
    </inkml:context>
    <inkml:brush xml:id="br0">
      <inkml:brushProperty name="width" value="0.025" units="cm"/>
      <inkml:brushProperty name="height" value="0.025" units="cm"/>
    </inkml:brush>
  </inkml:definitions>
  <inkml:trace contextRef="#ctx0" brushRef="#br0">1 62 4612,'0'0'23014,"5"2"-22806,-4-1-182,-1-1 0,1 1 0,0-1 0,0 1 0,0-1-1,-1 0 1,1 0 0,0 1 0,0-1 0,0 0 0,0 0-1,0 0 1,-1 0 0,1 0 0,0 0 0,0 0 0,0 0-1,0-1 1,0 1 0,-1 0 0,1 0 0,0-1 0,0 1-1,0 0 1,-1-1 0,1 1 0,0-1 0,0 1 0,-1-1 0,1 1-1,0-1 1,-1 0 0,1 1 0,-1-1 0,2-1 0,-2 0 74,1 0 1,-1 0 0,1 0 0,-1 0 0,0-1 0,0 1-1,1 0 1,-2 0 0,1 0 0,0 0 0,0-1-1,-1 1 1,1 0 0,-1 0 0,0 0 0,1 0 0,-1 0-1,0 0 1,-2-2 0,3 3-91,0 0-1,0 1 1,0-1 0,-1 1-1,1-1 1,0 0 0,0 1-1,-1-1 1,1 1 0,0-1-1,-1 1 1,1-1 0,-1 1-1,1-1 1,0 1 0,-1-1-1,1 1 1,-1-1 0,1 1-1,-1 0 1,1-1 0,-1 1-1,0 0 1,1 0 0,-1-1-1,1 1 1,-1 0 0,0 0-1,1 0 1,-2 0 0,-4 16 357,5 31 77,9-20-315,-8-26-123,1 0 1,-1-1-1,0 1 1,0 0-1,0-1 0,1 1 1,-1 0-1,0-1 1,1 1-1,-1 0 0,1-1 1,-1 1-1,1-1 1,-1 1-1,1-1 0,-1 1 1,1-1-1,-1 1 1,1-1-1,0 1 0,-1-1 1,1 0-1,0 1 1,-1-1-1,1 0 0,0 0 1,-1 1-1,1-1 1,0 0-1,0 0 0,-1 0 1,1 0-1,1 0 0,-1-6 61,0 1-1,0-1 0,-1 1 0,0-1 0,0 1 0,0-1 0,-2-9 0,2 13-66,0-1 0,-1 0 0,1 1 0,-1-1 0,0 1 0,0-1 0,0 1 0,0-1 0,0 1 0,0-1 0,0 1 0,-1 0 0,0 0 0,1 0 0,-1 0 0,0 0 0,-2-2 0,0 46 0,4-33 0,0-1 0,1 1 0,-1-1 0,1 0 0,1 0 0,0 1 0,0-1 0,1 0 0,0-1 0,0 1 0,5 8 0,-7-46 0,-2 25 0,0-1 0,0 1 0,-1 0 0,0 0 0,0-1 0,0 2 0,0-1 0,-1 0 0,0 0 0,-6-7 0,8 41 0,3-19 0,0-1 0,1 0 0,0 0 0,0-1 0,1 1 0,0-1 0,1 1 0,6 8 0,-10-19 0,0 0 0,0 0 0,-1 0 0,1 0 0,-1 0 0,1 0 0,-1-1 0,0 1 0,0 0 0,0 0 0,0-4 0,0-3 0,-1 0 0,0 0 0,-1 1 0,0-1 0,0 1 0,-1-1 0,0 1 0,0 0 0,-1 0 0,-7-12 0,10 56 0,1-26 0,1 0 0,0 0 0,1 0 0,0 0 0,0 0 0,1 0 0,0-1 0,1 1 0,0-1 0,7 12 0,-8-55 0,-3 27 0,-1-1 0,0 1 0,0 0 0,-1-1 0,0 1 0,-3-9 0,13 54 0,-5-30 9,-2-5-91,0-1 0,0 1 1,0-1-1,0 1 0,0-1 1,0 1-1,1-1 0,-1 0 1,1 1-1,-1-1 0,1 0 1,0 0-1,0 0 0,0-1 0,0 1 1,1 0-1,-1-1 0,0 1 1,1-1-1,-1 0 0,5 2 1</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7.052"/>
    </inkml:context>
    <inkml:brush xml:id="br0">
      <inkml:brushProperty name="width" value="0.025" units="cm"/>
      <inkml:brushProperty name="height" value="0.025" units="cm"/>
    </inkml:brush>
  </inkml:definitions>
  <inkml:trace contextRef="#ctx0" brushRef="#br0">80 48 14253,'0'0'5606,"-75"47"-3780,70-33-737,13-8-161,34-6-287,20 0 384,26-8-513,21-8-415,16-3-258,5-1-351,0-3-1794,-1-5-3940</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0.014"/>
    </inkml:context>
    <inkml:brush xml:id="br0">
      <inkml:brushProperty name="width" value="0.025" units="cm"/>
      <inkml:brushProperty name="height" value="0.025" units="cm"/>
    </inkml:brush>
  </inkml:definitions>
  <inkml:trace contextRef="#ctx0" brushRef="#br0">2 1 16496,'0'0'1361,"0"9"-582,-2 92 2555,4 139 1964,-2-239-5231,0 0-1,0 0 0,0-1 0,0 1 1,0 0-1,0 0 0,0 0 0,0-1 0,0 1 1,0 0-1,1 0 0,-1 0 0,0-1 1,0 1-1,1 0 0,-1 0 0,1-1 0,-1 1 1,0 0-1,1-1 0,0 1 0,-1-1 1,1 1-1,-1 0 0,1-1 0,0 1 0,-1-1 1,1 0-1,0 1 0,-1-1 0,1 0 1,0 1-1,1-1 0,0 0 33,0 0 0,0-1 0,0 1 0,0-1 0,-1 1 0,1-1 0,0 0-1,0 0 1,0 0 0,-1 0 0,1 0 0,3-3 0,41-43 704,137-206 40,-183 253-839,1-1 0,-1 1-1,0-1 1,0 1 0,1-1 0,-1 1 0,0-1 0,1 1-1,-1-1 1,1 1 0,-1 0 0,0-1 0,1 1 0,-1 0-1,1-1 1,-1 1 0,1 0 0,-1-1 0,1 1-1,-1 0 1,1 0 0,0 0 0,-1-1 0,1 1 0,-1 0-1,1 0 1,-1 0 0,1 0 0,0 0 0,-1 0-1,1 0 1,0 1 0,4 17 91,-11 41-3,5-54-90,-10 62-2,5-38 0,1 0 0,2 0 0,0 42 0,3-70 0,0-1 0,0 1 0,0 0 0,0-1 0,0 1 0,0 0 0,0 0 0,1-1 0,-1 1 0,0 0 0,0-1 0,0 1 0,1 0 0,-1-1 0,0 1 0,1 0 0,-1-1 0,1 1 0,-1-1 0,1 1 0,-1-1 0,1 1 0,-1-1 0,1 1 0,-1-1 0,1 1 0,0-1 0,-1 0 0,1 1 0,1 0 0,21-9 0,21-27 0,27-48 0,-44 48 0,35-33 0,-36 50 0,-26 18 0,1 0 0,-1 0 0,1 0 0,-1 0 0,1 0 0,-1 0 0,1 0 0,-1 1 0,1-1 0,-1 0 0,1 0 0,-1 0 0,1 1 0,-1-1 0,1 0 0,-1 0 0,1 1 0,-1-1 0,0 0 0,1 1 0,-1-1 0,1 1 0,-1-1 0,0 0 0,1 1 0,-1-1 0,0 1 0,0-1 0,0 1 0,1-1 0,-1 1 0,0-1 0,0 1 0,0-1 0,0 1 0,0-1 0,0 1 0,0-1 0,0 1 0,0 0 0,0-1 0,0 1 0,0-1 0,0 1 0,0-1 0,0 1 0,-1-1 0,1 1 0,-2 28-74,-1 0 0,-1 0 0,-1 0 0,-18 52 0,22-76 22,0-23-7774,1-5 764</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0.339"/>
    </inkml:context>
    <inkml:brush xml:id="br0">
      <inkml:brushProperty name="width" value="0.025" units="cm"/>
      <inkml:brushProperty name="height" value="0.025" units="cm"/>
    </inkml:brush>
  </inkml:definitions>
  <inkml:trace contextRef="#ctx0" brushRef="#br0">4 53 17424,'0'0'7464,"-3"-53"-6055,8 53-640,-1 0-673,1 5-513,-4 2-2433,-1-1-3428</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0.881"/>
    </inkml:context>
    <inkml:brush xml:id="br0">
      <inkml:brushProperty name="width" value="0.025" units="cm"/>
      <inkml:brushProperty name="height" value="0.025" units="cm"/>
    </inkml:brush>
  </inkml:definitions>
  <inkml:trace contextRef="#ctx0" brushRef="#br0">80 1 12011,'0'0'12482,"5"15"-11025,-1-2-1198,0 0-1,-1 0 1,-1 0-1,0 1 1,-1 0 0,0-1-1,-1 1 1,-3 23-1,-29 144 1425,-15 120 1124,46-258-2807,7-33 0,9-23 0,-7-2 0,-1 1 0,0-1 0,-1 0 0,0 0 0,-1-1 0,-1 1 0,-1-1 0,0 0 0,-1 0 0,0 0 0,-2-1 0,0 1 0,-4-30 0,3 43 0,0 1 0,0-1 0,0 1 0,0-1 0,0 1 0,-1 0 0,0 0 0,1-1 0,-1 1 0,0 0 0,0 0 0,0 0 0,0 1 0,0-1 0,0 1 0,-1-1 0,1 1 0,0-1 0,-1 1 0,-4-1 0,5 1 0,1 1 0,-1-1 0,1 1 0,0 0 0,-1 0 0,1-1 0,-1 1 0,1 0 0,0 0 0,-1 1 0,1-1 0,-1 0 0,1 0 0,0 1 0,-1-1 0,1 1 0,0-1 0,-1 1 0,1-1 0,0 1 0,0 0 0,0 0 0,-1-1 0,1 1 0,0 0 0,0 0 0,0 0 0,0 0 0,1 1 0,-1-1 0,0 0 0,0 0 0,1 0 0,-1 1 0,1-1 0,-1 0 0,1 1 0,-1-1 0,1 0 0,0 1 0,-1 1 0,1-1 0,-1 0 1,1 1-1,0-1 1,-1 0-1,1 0 1,0 0-1,0 1 1,1-1-1,-1 0 1,0 0-1,1 0 1,-1 1-1,1-1 1,0 0-1,0 0 0,0 0 1,0 0-1,0 0 1,0 0-1,0-1 1,1 1-1,1 2 1,0-2-1,0 1 1,0-1 0,1 0 0,-1-1 0,0 1 0,1 0-1,0-1 1,-1 0 0,1 0 0,0 0 0,-1 0 0,5-1-1,10 1-21,0 0 0,0-2-1,1 0 1,25-6 0,4-2-847,-7 1-1522,-1 1-3598,-20 4-440</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1.659"/>
    </inkml:context>
    <inkml:brush xml:id="br0">
      <inkml:brushProperty name="width" value="0.025" units="cm"/>
      <inkml:brushProperty name="height" value="0.025" units="cm"/>
    </inkml:brush>
  </inkml:definitions>
  <inkml:trace contextRef="#ctx0" brushRef="#br0">0 254 10794,'0'0'10463,"10"7"-8583,-3-2-1446,-5-3-303,1 0-1,0 0 1,0 0 0,0 0 0,0 0-1,0 0 1,0-1 0,0 0-1,0 1 1,1-1 0,-1 0-1,0-1 1,1 1 0,-1 0-1,1-1 1,-1 0 0,0 0 0,1 0-1,-1 0 1,1-1 0,3 0-1,4-4 179,0 0 0,0-1-1,0 0 1,-1-1 0,0 0-1,-1 0 1,1-1 0,-1-1 0,-1 1-1,1-1 1,11-18 0,-14 19-144,0-1 1,0 0-1,-1-1 1,0 1-1,-1-1 1,0 0-1,-1 0 1,1-1-1,-2 1 1,0-1-1,0 1 1,-1-1 0,0-15-1,-1 25-159,0-1 0,0 1 0,0 0-1,0 0 1,-1 0 0,1 0 0,0 0 0,-1 0 0,1-1 0,-1 1-1,1 0 1,-1 0 0,1 0 0,-1 0 0,0 1 0,0-1-1,1 0 1,-1 0 0,0 0 0,0 0 0,0 1 0,0-1 0,0 1-1,0-1 1,0 0 0,0 1 0,0-1 0,0 1 0,0 0-1,0-1 1,-1 1 0,1 0 0,0 0 0,0 0 0,0 0 0,0 0-1,-1 0 1,1 0 0,0 0 0,0 0 0,-1 1 0,-3 0-1,0 0 0,1 0 1,0 1-1,-1-1 0,1 1 1,0 0-1,0 0 0,0 1 1,-6 3-1,-3 7-5,1 1 0,0-1 0,1 2 0,1 0 0,0 0 0,1 1 0,1 0 0,0 0 0,1 1 0,1 0 0,1 0 0,0 1 0,-4 34 0,8-50 0,1-1 0,0 1 0,0 0 0,0 0 0,0 0 0,0 0 0,0 0 0,0 0 0,1-1 0,-1 1 0,1 0 0,-1 0 0,1 0 0,0-1 0,0 1 0,-1 0 0,1-1 0,2 3 0,-2-3 0,1 0 0,-1 0 0,0-1 0,0 1 0,1 0 0,-1-1 0,0 1 0,1-1 0,-1 1 0,1-1 0,-1 0 0,0 0 0,1 0 0,-1 0 0,1 0 0,-1 0 0,1 0 0,2-1 0,5-1 0,0-1 0,0 0 0,0 0 0,-1-1 0,17-10 0,23-18 0,-34 22 0,0 0 0,1 1 0,0 0 0,0 1 0,0 1 0,1 1 0,0 0 0,30-7 0,-45 13 0,0 0 0,0 0 0,0 0 0,1 0 0,-1 0 0,0 0 0,0 0 0,0 1 0,0-1 0,0 0 0,0 1 0,0-1 0,0 0 0,0 1 0,-1-1 0,1 1 0,0 0 0,0-1 0,0 1 0,0 0 0,-1-1 0,1 1 0,0 0 0,-1 0 0,2 1 0,-1 1 0,1 0 0,-1 0 0,0 0 0,-1 0 0,1 0 0,0 0 0,-1 0 0,1 6 0,-9 63 0,8-70 0,-18 75 0,59-201 0,-36 104 0,-2 0 0,0 0 0,-2 0 0,0 0 0,-2-29 0,1 49 0,0 0 0,-1 1 0,1-1 0,0 0 0,0 0 0,0 0 0,0 0 0,0 1 0,-1-1 0,1 0 0,0 0 0,0 0 0,0 0 0,-1 0 0,1 0 0,0 0 0,0 1 0,0-1 0,-1 0 0,1 0 0,0 0 0,0 0 0,0 0 0,-1 0 0,1 0 0,0 0 0,0 0 0,-1 0 0,1 0 0,0 0 0,0-1 0,0 1 0,-1 0 0,1 0 0,0 0 0,0 0 0,0 0 0,-1 0 0,1 0 0,0 0 0,0-1 0,0 1 0,0 0 0,-1 0 0,1 0 0,0 0 0,0-1 0,0 1 0,0 0 0,-1 1 0,1 0 0,-1 0 0,1 1 0,0-1 0,0 0 0,0 1 0,-1-1 0,1 0 0,0 1 0,1-1 0,-1 0 0,0 0 0,0 1 0,0-1 0,1 0 0,-1 0 0,1 1 0,-1-1 0,1 0 0,0 1 0,2 1-462,1 0-1,-1-1 1,0 0-1,1 1 1,-1-1-1,1-1 1,0 1 0,0 0-1,0-1 1,-1 0-1,1 0 1,0 0-1,9 0 1,55 1-10793,-45-4-516</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2.036"/>
    </inkml:context>
    <inkml:brush xml:id="br0">
      <inkml:brushProperty name="width" value="0.025" units="cm"/>
      <inkml:brushProperty name="height" value="0.025" units="cm"/>
    </inkml:brush>
  </inkml:definitions>
  <inkml:trace contextRef="#ctx0" brushRef="#br0">188 13 15855,'0'0'8269,"-11"-3"-5109,8 2-2980,-1-1 31,-1 1 0,1-1-1,-1 1 1,1 0 0,-1 1-1,1-1 1,-1 1 0,0 0-1,1 0 1,-1 0 0,0 1 0,1-1-1,-1 1 1,1 0 0,-1 1-1,1-1 1,0 1 0,-1 0-1,-6 3 1,-28 29 534,37-32-727,0 0 0,1 0 0,-1 1 0,1-1 0,0 0 0,-1 0 1,1 1-1,0-1 0,0 0 0,1 1 0,-1-1 0,0 1 0,1 0 0,-1-1 1,1 1-1,0-1 0,0 1 0,0 2 0,1-4-20,0 0 1,-1 0-1,1-1 1,0 1-1,-1 0 0,1-1 1,0 1-1,0-1 1,0 1-1,-1-1 0,1 1 1,0-1-1,0 1 1,0-1-1,0 0 1,0 0-1,0 1 0,0-1 1,0 0-1,0 0 1,0 0-1,0 0 0,2-1 1,32 1-120,-25-1 50,27-2-318,-26 2 132,-1 0 0,1 0 0,-1 1 0,1 0 0,20 4 0,-29-4 234,0 1 0,1 0 0,-1 0 0,0 0 0,0 0 0,0 0 0,0 0 0,0 0 0,0 1 0,0-1 0,0 1 0,-1 0 0,1-1-1,-1 1 1,1 0 0,-1 0 0,0 0 0,1 0 0,-1 0 0,0 0 0,0 0 0,-1 1 0,1-1 0,0 0 0,-1 0 0,1 1 0,-1-1 0,0 1-1,0-1 1,0 0 0,0 5 0,0 1 104,-1 0-1,1 0 1,-2 0-1,1 0 1,-1 0-1,0 0 1,0 0-1,-1 0 1,-1-1-1,1 1 1,-1-1 0,0 0-1,0 0 1,-1 0-1,0-1 1,0 0-1,-1 0 1,0 0-1,0 0 1,0-1-1,-1 0 1,1-1-1,-1 1 1,-1-1-1,1 0 1,0-1-1,-1 0 1,0 0-1,1-1 1,-1 0-1,0 0 1,0-1-1,-1 1 1,1-2-1,-16 0 1,21 0-185,1-1 0,0 0 0,-1 1 0,1-1 0,0 0-1,-1 0 1,1-1 0,0 1 0,0 0 0,0-1 0,0 1 0,0-1 0,0 0 0,0 1 0,1-1-1,-1 0 1,1 0 0,-1 0 0,1 0 0,0-1 0,-2-3 0,2 4-54,0 1 1,0-1-1,1 0 1,-1 1-1,1-1 0,-1 0 1,1 1-1,0-1 1,0 0-1,0 0 1,0 0-1,0 1 0,0-1 1,0 0-1,0 0 1,1 1-1,-1-1 1,1 0-1,-1 1 0,1-1 1,0 0-1,0 1 1,0-1-1,0 1 1,0-1-1,0 1 1,0 0-1,0-1 0,0 1 1,3-2-1,14-8-6253,5 1-2873</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3.138"/>
    </inkml:context>
    <inkml:brush xml:id="br0">
      <inkml:brushProperty name="width" value="0.025" units="cm"/>
      <inkml:brushProperty name="height" value="0.025" units="cm"/>
    </inkml:brush>
  </inkml:definitions>
  <inkml:trace contextRef="#ctx0" brushRef="#br0">109 87 10730,'5'-16'1519,"-2"9"-480,-1-1-1,1 0 1,0 1 0,1 0-1,0-1 1,0 1 0,8-9-1,-12 15-968,0 1 1,1 0-1,-1 0 0,0 0 0,0-1 0,0 1 1,1 0-1,-1 0 0,0 0 0,0 0 0,1 0 1,-1 0-1,0-1 0,0 1 0,1 0 1,-1 0-1,0 0 0,0 0 0,1 0 0,-1 0 1,0 0-1,0 0 0,1 0 0,-1 0 0,0 0 1,0 0-1,1 0 0,-1 1 0,0-1 1,0 0-1,1 0 0,-1 0 0,0 0 0,0 0 1,0 0-1,1 1 0,-1-1 0,0 0 0,0 0 1,0 0-1,0 0 0,1 1 0,-1-1 1,0 0-1,0 0 0,0 1 0,0-1 0,0 0 1,0 0-1,0 1 0,1-1 0,-1 0 0,0 0 1,0 1-1,0-1 0,0 0 0,0 0 1,0 1-1,0-1 0,1 21 241,-1-18 55,-12 426 5457,-2-93-4354,14-335-1467,0 0-1,0 0 0,0 0 1,0-1-1,0 1 0,0 0 1,0 0-1,0 0 0,0 0 1,0 0-1,0 0 0,1 0 1,-1 0-1,0 0 0,1 0 1,-1-1-1,1 1 0,-1 0 1,1 0-1,-1 0 0,1-1 1,0 1-1,-1 0 0,2 0 1,-1-1-3,0 0 1,0 0 0,-1-1 0,1 1 0,0-1-1,-1 1 1,1 0 0,0-1 0,-1 1-1,1-1 1,0 1 0,-1-1 0,1 0 0,-1 1-1,1-1 1,-1 0 0,0 1 0,1-1-1,-1 0 1,0 1 0,1-1 0,-1 0 0,0 0-1,0 1 1,0-1 0,1 0 0,-1 0-1,0 0 1,0 0 0,3-18 0,0 1 0,-1-1 0,-1 1 0,0-1 0,-2 0 0,0 1 0,-1-1 0,-1 1 0,-8-30 0,8 37 0,0 0 0,-1 0 0,-1 0 0,0 0 0,0 1 0,-1 0 0,0 0 0,-1 0 0,0 1 0,-1 0 0,0 0 0,0 1 0,-1 0 0,0 1 0,0 0 0,-16-10 0,14 13 0,0 0 0,14 2 0,186-3-4530,4 0-4270,-172 5-1060</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4.476"/>
    </inkml:context>
    <inkml:brush xml:id="br0">
      <inkml:brushProperty name="width" value="0.025" units="cm"/>
      <inkml:brushProperty name="height" value="0.025" units="cm"/>
    </inkml:brush>
  </inkml:definitions>
  <inkml:trace contextRef="#ctx0" brushRef="#br0">28 421 19859,'0'0'11477,"0"12"-10665,-7 300-193,20-420-619,-12 80 0,0 17 0,0-1 0,-1 0 0,0 1 0,-1-1 0,0 0 0,-1 1 0,0-1 0,-1 1 0,0 0 0,-6-11 0,9 22 0,0 0 0,0 1 0,0-1 0,0 0 0,0 1 0,0-1 0,0 0 0,-1 1 0,1-1 0,0 0 0,0 1 0,0-1 0,-1 0 0,1 0 0,0 1 0,0-1 0,-1 0 0,1 0 0,0 1 0,0-1 0,-1 0 0,1 0 0,0 0 0,-1 0 0,1 0 0,0 1 0,-1-1 0,1 0 0,0 0 0,-1 0 0,1 0 0,-1 0 0,1 0 0,0 0 0,-1 0 0,1 0 0,0 0 0,-1 0 0,1 0 0,0-1 0,-1 1 0,1 0 0,0 0 0,-1 0 0,1 0 0,0-1 0,0 1 0,-1 0 0,1 0 0,0 0 0,-1-1 0,1 1 0,0 0 0,0 0 0,0-1 0,-1 1 0,1 0 0,0-1 0,0 1 0,0 0 0,0-1 0,0 1 0,-1 0 0,1-1 0,0 2 0,0 0 0,0 1 0,0-1 0,0 0 0,0 0 0,0 0 0,1 1 0,-1-1 0,0 0 0,1 0 0,-1 0 0,0 0 0,1 0 0,-1 0 0,1 0 0,0 1 0,-1-1 0,1-1 0,0 1 0,0 0 0,0 0 0,0 0 0,-1 0 0,1-1 0,0 1 0,0 0 0,2 0 0,9 3-174,-1-1-1,1-1 1,-1 0-1,1 0 1,0-1 0,-1-1-1,1 0 1,17-2 0,-4-1-905,-1-1 1,47-14-1,-58 14-181,-1-1-1,0 0 1,0-1-1,14-9 0,-23 13 1182,1 0 0,-1 0 0,0-1-1,0 1 1,0-1 0,0 0-1,0 0 1,-1 0 0,1-1 0,-1 1-1,0 0 1,0-1 0,0 0 0,-1 1-1,1-1 1,-1 0 0,2-6-1,-3 10 137,0-1 0,0 1 0,0 0-1,0 0 1,0 0 0,0 0 0,0 0-1,0 0 1,0-1 0,0 1 0,0 0-1,0 0 1,-1 0 0,1 0-1,0 0 1,0 0 0,0-1 0,0 1-1,0 0 1,0 0 0,0 0 0,0 0-1,0 0 1,-1 0 0,1 0 0,0 0-1,0 0 1,0 0 0,0 0-1,0 0 1,0-1 0,-1 1 0,1 0-1,0 0 1,0 0 0,0 0 0,0 0-1,0 0 1,0 0 0,-1 0 0,1 0-1,0 0 1,0 0 0,0 1-1,0-1 1,0 0 0,-1 0 0,1 0-1,0 0 1,0 0 0,0 0 0,0 0-1,0 0 1,0 0 0,0 0 0,-1 0-1,1 0 1,0 1 0,0-1-1,0 0 1,-15 10 1462,-10 12-55,13-7-869,0 0-1,1 1 1,1 0 0,0 0-1,1 1 1,1 1 0,1-1-1,0 1 1,-6 30 0,12-46-591,1-1 0,-1 1 0,1-1 0,0 0 0,-1 1 0,1-1 1,0 1-1,0-1 0,0 1 0,0-1 0,0 1 0,0-1 0,1 1 0,-1-1 0,0 0 0,1 1 0,-1-1 1,1 1-1,0-1 0,-1 0 0,1 1 0,0-1 0,0 0 0,0 0 0,-1 0 0,1 0 0,1 0 0,-1 0 1,0 0-1,0 0 0,0 0 0,0 0 0,1 0 0,-1-1 0,0 1 0,1-1 0,-1 1 0,0-1 1,1 1-1,-1-1 0,1 0 0,-1 1 0,3-1 0,1 0-7,0-1 0,-1 1 1,1-1-1,0 0 0,0-1 0,0 1 1,-1-1-1,1 1 0,-1-2 0,1 1 1,-1 0-1,5-4 0,6-6 3,0-1 0,-1-1 0,0 0 0,-1-1 0,0-1 0,-1 0 0,-1-1 0,-1 0 0,0 0 0,-1-1 0,-1 0 0,-1-1 0,-1 0 0,8-34 0,-14 53 0,0 0 0,0-1 0,1 1 0,-1 0 0,0-1 0,0 1 0,0 0 0,1-1 0,-1 1 0,0-1 0,0 1 0,0 0 0,0-1 0,0 1 0,0 0 0,0-1 0,0 1 0,0-1 0,0 1 0,0 0 0,0-1 0,0 1 0,0 0 0,0-1 0,0 1 0,-1-1 0,1 1 0,0 0 0,0-1 0,0 1 0,-1 0 0,1-1 0,0 1 0,0 0 0,-1 0 0,1-1 0,0 1 0,0 0 0,-1 0 0,1-1 0,-1 1 0,-11 16 0,-10 32 0,-4 45 0,24-84 0,0 0 0,1 0 0,0 1 0,1-1 0,0 0 0,0 0 0,1 1 0,3 11 0,-4-20 0,1 1 0,-1-1 0,1 0 0,0 0 0,0 0 0,-1 0 0,1 1 0,0-1 0,0 0 0,0 0 0,0-1 0,0 1 0,0 0 0,1 0 0,-1 0 0,0-1 0,0 1 0,1 0 0,-1-1 0,0 0 0,1 1 0,-1-1 0,0 0 0,1 1 0,-1-1 0,0 0 0,1 0 0,-1 0 0,1 0 0,-1 0 0,0-1 0,1 1 0,1-1 0,3 0 0,-1 0 0,1-1 0,0 0 0,-1 0 0,0 0 0,1 0 0,4-4 0,15-12 0,0-2 0,-2 0 0,0-2 0,-2 0 0,0-2 0,34-49 0,-30 33 0,-1-1 0,-2 0 0,31-86 0,-46 109 0,-1 0 0,-1 0 0,-1 0 0,0-1 0,1-31 0,-5 49 0,0 1 0,0 0 0,1-1 0,-1 1 0,0-1 0,0 1 0,0 0 0,0-1 0,0 1 0,0 0 0,0-1 0,0 1 0,0-1 0,0 1 0,0 0 0,0-1 0,0 1 0,0-1 0,0 1 0,-1 0 0,1-1 0,0 1 0,0 0 0,0-1 0,-1 1 0,1 0 0,0-1 0,0 1 0,-1 0 0,1-1 0,0 1 0,0 0 0,-1 0 0,1-1 0,0 1 0,-1 0 0,1 0 0,-1 0 0,1-1 0,0 1 0,-1 0 0,1 0 0,0 0 0,-1 0 0,1 0 0,-1 0 0,1 0 0,0 0 0,-1 0 0,1 0 0,-1 0 0,1 0 0,0 0 0,-1 0 0,1 0 0,-1 1 0,1-1 0,0 0 0,-1 0 0,1 0 0,0 1 0,-1-1 0,-19 19 0,7-1 0,2 1 0,0 0 0,1 0 0,1 1 0,1 0 0,1 1 0,1 0 0,-7 40 0,7-24 0,2 1 0,2 0 0,2 0 0,5 50 0,33 105 0,-22-249 0,-11 24 0,-1-1 0,-1-42 0,-3 65 0,0-1 0,-1 1 0,-1 0 0,1-1 0,-1 1 0,-1 0 0,0 0 0,-1 0 0,0 0 0,0 1 0,-7-12 0,-1 10 0,4 14 0,8-2 0,-1 0 0,1 1 0,0-1 0,0 0 0,0 1 0,0-1 0,0 0 0,0 1 0,0-1 0,0 1 0,1-1 0,-1 0 0,0 1 0,1-1 0,-1 0 0,1 0 0,-1 1 0,1-1 0,1 2 0,2 1 0,-1 1 0,1-1 0,1 0 0,-1 0 0,1-1 0,-1 1 0,1-1 0,0 0 0,0 0 0,0 0 0,1-1 0,-1 0 0,1 0 0,-1 0 0,1-1 0,0 0 0,-1 0 0,9 0 0,7 1 0,2-1 0,-1-1 0,34-5 0,-29 1 0,0-2 0,-1 0 0,0-2 0,0-2 0,-1 0 0,0-1 0,0-1 0,-2-2 0,1 0 0,36-32 0,-58 45 0,1-1 0,-1 0 0,1 1 0,-1-1 0,0-1 0,0 1 0,0 0 0,0 0 0,0-1 0,0 1 0,-1-1 0,1 0 0,-1 0 0,0 1 0,1-1 0,-1 0 0,-1 0 0,2-5 0,-3 7 0,1 1 0,-1-1 0,0 1 0,0-1 0,0 1 0,0-1 0,1 1 0,-1-1 0,0 1 0,0 0 0,0-1 0,0 1 0,0 0 0,0 0 0,0 0 0,0 0 0,0 0 0,0 0 0,0 0 0,0 0 0,0 0 0,0 0 0,0 0 0,0 1 0,0-1 0,0 0 0,-1 1 0,-29 9 0,13-1 0,0 0 0,1 2 0,1 0 0,-1 0 0,2 2 0,-24 24 0,31-30 0,0 1 0,1 1 0,0-1 0,1 1 0,-1 1 0,2-1 0,0 1 0,0 0 0,0 0 0,1 1 0,1-1 0,0 1 0,-3 17 0,6-26 0,0 0 0,0 0 0,0 0 0,1 0 0,-1 0 0,0 0 0,1 0 0,-1 1 0,1-1 0,0 0 0,0 0 0,0-1 0,0 1 0,0 0 0,0 0 0,0 0 0,1-1 0,-1 1 0,3 2 0,0-1 0,0-1 0,0 1 0,0-1 0,0 1 0,0-1 0,0-1 0,1 1 0,7 2 0,9 0 0,1-1 0,-1-1 0,26 0 0,-30-2 0,1 1 24,33 1-774,-1-2 0,69-9 0,-34-11-8074</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2.999"/>
    </inkml:context>
    <inkml:brush xml:id="br0">
      <inkml:brushProperty name="width" value="0.025" units="cm"/>
      <inkml:brushProperty name="height" value="0.025" units="cm"/>
    </inkml:brush>
  </inkml:definitions>
  <inkml:trace contextRef="#ctx0" brushRef="#br0">8 29 3459,'17'-21'-1062,"-10"16"3125,0 3 3300,-6 8 1419,-1 10-5838,0-15-86,-3 36 1728,0 0 0,-11 42 0,7-42-385,1 0-1,0 45 1,6-80-2216,0 0-1,0 0 1,0 0-1,0 0 1,0 1-1,0-1 1,1 0-1,-1 0 1,1 0-1,0 0 1,0 0 0,0 0-1,0 0 1,0 0-1,0-1 1,0 1-1,0 0 1,3 2-1,-2-3-26,-1-1 0,0 1 0,1-1 0,-1 0-1,0 0 1,0 1 0,1-1 0,-1 0 0,1 0-1,-1 0 1,0 0 0,1-1 0,-1 1 0,0 0-1,1-1 1,-1 1 0,0 0 0,0-1-1,1 0 1,-1 1 0,0-1 0,0 0 0,0 1-1,0-1 1,0 0 0,0 0 0,0 0 0,0 0-1,0 0 1,0 0 0,0-2 0,41-54-17676,-27 34 8317</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3.418"/>
    </inkml:context>
    <inkml:brush xml:id="br0">
      <inkml:brushProperty name="width" value="0.025" units="cm"/>
      <inkml:brushProperty name="height" value="0.025" units="cm"/>
    </inkml:brush>
  </inkml:definitions>
  <inkml:trace contextRef="#ctx0" brushRef="#br0">197 182 16848,'3'-8'3000,"1"-8"-1630,0 0 0,-1 0 0,-1-1 0,0 1 0,-1 0 0,-1-1 0,-3-26 0,3 42-1370,0 1 1,0-1-1,0 0 1,0 1-1,0-1 1,0 1-1,0-1 1,0 0-1,0 1 1,0-1-1,-1 1 1,1-1-1,0 0 1,0 1-1,-1-1 1,1 1-1,0-1 1,-1 1-1,1-1 1,-1 1-1,1 0 1,0-1-1,-1 1 1,1-1 0,-1 1-1,1 0 1,-1-1-1,1 1 1,-1 0-1,0 0 1,1-1-1,-1 1 1,1 0-1,-1 0 1,0 0-1,1 0 1,-1 0-1,1 0 1,-1 0-1,0 0 1,1 0-1,-1 0 1,1 0-1,-1 0 1,0 0-1,1 0 1,-1 1-1,1-1 1,-1 0-1,1 0 1,-1 1-1,0-1 1,1 0-1,-1 1 1,1-1-1,0 1 1,-1-1-1,1 0 1,-1 1-1,1-1 1,0 1-1,-1 0 1,-2 3-22,0-1 1,0 1-1,0 0 0,1 0 1,0 0-1,-4 9 1,-7 38 279,2 1 0,2 0-1,3 1 1,2 0 0,2 0 0,3 0 0,10 73 0,-7-94-259,3-1 0,0 0 0,2 0 0,1-1 0,2 0 0,16 30 0,-28-59 0,1 0 0,-1 0 0,0-1 0,0 1 0,1 0 0,-1-1 0,0 1 0,1 0 0,-1 0 0,0-1 0,1 1 0,-1-1 0,1 1 0,-1-1 0,1 1 0,0 0 0,-1-1 0,1 0 0,-1 1 0,1-1 0,0 1 0,-1-1 0,3 1 0,-1-17 0,-8-33 0,-5 19-49,-1 0 1,-1 1-1,-2 1 1,-27-41-1,-83-99-178,125 168 227,28 2 59,9 5-160,-1-2-1,1-1 1,48-2-1,-81-2-191,-1 0 0,0 0 0,0 0 0,0-1 0,0 1 0,0-1 0,0 0 0,0 0-1,0 0 1,5-3 0,-6 3-128,-1-1 0,1 1 0,-1 0 1,0-1-1,1 1 0,-1-1 0,0 1 0,0-1 0,0 0 0,0 1 0,0-1 0,0 0 0,-1 0 0,1 0 1,-1 0-1,1 1 0,-1-1 0,1-3 0,0-25-7816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47:37.538"/>
    </inkml:context>
    <inkml:brush xml:id="br0">
      <inkml:brushProperty name="width" value="0.025" units="cm"/>
      <inkml:brushProperty name="height" value="0.025" units="cm"/>
    </inkml:brush>
  </inkml:definitions>
  <inkml:trace contextRef="#ctx0" brushRef="#br0">0 26 5958,'71'-4'6144,"-2"-5"-4599,-25 3-1528,53 0 1,93 15-1139,-106 2-807,-49-6 2203,52 2 1,41-4-671,63 10 5081,-72-5-2683,45 4-4229,-75-12 6534,-88 0-4268</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3.759"/>
    </inkml:context>
    <inkml:brush xml:id="br0">
      <inkml:brushProperty name="width" value="0.025" units="cm"/>
      <inkml:brushProperty name="height" value="0.025" units="cm"/>
    </inkml:brush>
  </inkml:definitions>
  <inkml:trace contextRef="#ctx0" brushRef="#br0">0 0 13645,'0'0'12364</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4.101"/>
    </inkml:context>
    <inkml:brush xml:id="br0">
      <inkml:brushProperty name="width" value="0.025" units="cm"/>
      <inkml:brushProperty name="height" value="0.025" units="cm"/>
    </inkml:brush>
  </inkml:definitions>
  <inkml:trace contextRef="#ctx0" brushRef="#br0">28 1 15246,'0'0'12044,"12"80"-9514,-20-30-736,-3 2-833,-2 1-769,8-5-192,3-10 0,2-10 0,0-12 0,15-10-1057,-2-6-1313,1-12-1794,-7-14-3267</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4.664"/>
    </inkml:context>
    <inkml:brush xml:id="br0">
      <inkml:brushProperty name="width" value="0.025" units="cm"/>
      <inkml:brushProperty name="height" value="0.025" units="cm"/>
    </inkml:brush>
  </inkml:definitions>
  <inkml:trace contextRef="#ctx0" brushRef="#br0">1 1 15727,'0'0'6374,"11"58"-2915,-11-19-1377,0 1-96,0 0-449,0-4-576,0-4-448,0-8-385,0-8-128,5-9-96,5-7-929,-2 0-801,-1-15-928,-4-11-1987,-3-12-1024,-4-9-4421</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5.011"/>
    </inkml:context>
    <inkml:brush xml:id="br0">
      <inkml:brushProperty name="width" value="0.025" units="cm"/>
      <inkml:brushProperty name="height" value="0.025" units="cm"/>
    </inkml:brush>
  </inkml:definitions>
  <inkml:trace contextRef="#ctx0" brushRef="#br0">1 1 13677,'0'0'13421,"36"38"-13389,-4-24-1666,9-1-1889,7-5-1506,9-3-3075</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5.352"/>
    </inkml:context>
    <inkml:brush xml:id="br0">
      <inkml:brushProperty name="width" value="0.025" units="cm"/>
      <inkml:brushProperty name="height" value="0.025" units="cm"/>
    </inkml:brush>
  </inkml:definitions>
  <inkml:trace contextRef="#ctx0" brushRef="#br0">236 0 17873,'-9'5'3465,"-102"53"2954,94-49-5670,2 2-1,-1 0 1,1 0 0,1 2-1,-16 16 1,29-28-737,1 0-1,-1-1 1,0 1-1,0 0 0,1 0 1,-1 0-1,1 0 1,-1 0-1,1 0 1,-1 0-1,1 0 1,-1 0-1,1 0 0,0 0 1,0 0-1,-1 0 1,1 0-1,0 0 1,0 0-1,0 0 1,0 2-1,1-2-4,-1-1 1,1 1-1,0 0 0,-1-1 1,1 1-1,-1 0 0,1-1 1,0 1-1,0-1 0,-1 1 0,1-1 1,0 1-1,0-1 0,0 1 1,-1-1-1,1 0 0,0 0 1,0 1-1,0-1 0,1 0 1,57 1 101,-44-2-106,41-3-314,45-1-846,-94 5 1096,0 1 0,0-1 0,0 1 0,0 1 0,-1-1 0,1 1 0,0 0 0,-1 1 1,1 0-1,-1 0 0,7 4 0,-11-6 82,0 1 1,0-1 0,0 1-1,0 0 1,0-1 0,0 1-1,0 0 1,-1 0-1,1 0 1,-1 0 0,1 1-1,-1-1 1,0 0 0,0 1-1,0-1 1,0 0 0,0 1-1,-1-1 1,1 1 0,-1-1-1,0 1 1,1 0 0,-1-1-1,0 1 1,-1-1 0,1 1-1,0 0 1,-1-1 0,1 1-1,-1-1 1,0 0 0,0 1-1,0-1 1,0 1 0,0-1-1,-2 3 1,-2 1 100,0 1 0,0-1 1,0 0-1,-1 0 0,0-1 0,0 0 1,-1 0-1,1 0 0,-1-1 0,-9 5 1,5-3-237,0-1 0,0 0 1,-1-1-1,0 0 1,0-1-1,0 0 1,0-1-1,0 0 1,0-1-1,-22 0 0,33-2-251,0 0 0,1 1-1,-1-1 1,1 1 0,-1-1-1,1 0 1,0 1 0,-1-1-1,1 0 1,0 0 0,-1 1-1,1-1 1,0 0 0,0 0-1,0 1 1,0-1 0,-1 0-1,1 0 1,0 0 0,0 1-1,1-1 1,-1 0-1,0 0 1,0 0 0,0 1-1,0-1 1,1 0 0,-1 0-1,0 1 1,1-1 0,0-1-1,14-22-15916</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5.804"/>
    </inkml:context>
    <inkml:brush xml:id="br0">
      <inkml:brushProperty name="width" value="0.025" units="cm"/>
      <inkml:brushProperty name="height" value="0.025" units="cm"/>
    </inkml:brush>
  </inkml:definitions>
  <inkml:trace contextRef="#ctx0" brushRef="#br0">1 1 15246,'0'0'11777,"0"11"-10325,0 14-584,2 56 872,-2-75-1639,0 1-1,1 0 1,0-1-1,1 1 1,-1-1 0,1 0-1,1 1 1,-1-1-1,5 7 1,-6-11-86,1-1-1,-1 1 0,0-1 1,1 0-1,0 0 1,-1 0-1,1 0 1,0 0-1,-1 0 1,1 0-1,0 0 1,0-1-1,0 1 1,0-1-1,0 1 1,0-1-1,0 0 1,0 0-1,0 0 1,0 0-1,-1 0 1,1 0-1,0 0 1,0-1-1,0 1 1,2-2-1,3 0 34,0 0 0,0 0 0,0-1-1,-1-1 1,12-6 0,55-49-48,-58 45 0,2 0 0,0 0 0,0 2 0,27-14 0,-44 25 0,1 1 0,0-1 0,0 1 0,0-1 0,0 1 0,0 0 0,0-1 0,-1 1 0,1 0 0,0 0 0,0 0 0,0 0 0,0-1 0,0 1 0,0 1 0,0-1 0,0 0 0,0 0 0,0 0 0,0 0 0,0 1 0,0-1 0,0 0 0,0 1 0,-1-1 0,1 1 0,0-1 0,0 1 0,0-1 0,-1 1 0,1 0 0,0-1 0,-1 1 0,1 0 0,0 0 0,-1 0 0,1-1 0,-1 1 0,1 0 0,-1 0 0,0 0 0,1 0 0,-1 0 0,0 0 0,0 0 0,1 1 0,0 7 0,0 1 0,0-1 0,0 0 0,-2 12 0,1 0 0,0-12 0,0 1 0,1-1 0,1 1 0,0-1 0,0 0 0,0 1 0,1-1 0,6 12 0,-7-18 0,0 0 0,0-1 0,0 1 0,1-1 0,-1 1 0,0-1 0,1 0 0,0 0 0,-1 0 0,1 0 0,0-1 0,0 1 0,0-1 0,0 0 0,0 1 0,0-1 0,1-1 0,-1 1 0,0 0 0,1-1 0,-1 0 0,0 0 0,0 0 0,1 0 0,-1 0 0,0-1 0,6 0 0,2-2 0,0 1 0,0-2 0,0 0 0,0 0 0,0 0 0,-1-2 0,0 1 0,0-1 0,16-13 0,6-9 0,40-42 0,-13 11 0,-59 96 0,-45 114 0,38-175-4908,-2-3-5756,3-12-6179</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6.177"/>
    </inkml:context>
    <inkml:brush xml:id="br0">
      <inkml:brushProperty name="width" value="0.025" units="cm"/>
      <inkml:brushProperty name="height" value="0.025" units="cm"/>
    </inkml:brush>
  </inkml:definitions>
  <inkml:trace contextRef="#ctx0" brushRef="#br0">0 0 20820,'0'0'8936,"16"55"-9288,1-43-2563,11-3-2690,6 0-4709</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6.740"/>
    </inkml:context>
    <inkml:brush xml:id="br0">
      <inkml:brushProperty name="width" value="0.025" units="cm"/>
      <inkml:brushProperty name="height" value="0.025" units="cm"/>
    </inkml:brush>
  </inkml:definitions>
  <inkml:trace contextRef="#ctx0" brushRef="#br0">418 2 19442,'0'0'2787,"-12"0"-11,4 0-2307,-17 0 237,1 1 0,-1 0 0,1 2 0,-29 7-1,35-5-436,1 1 0,0 0 0,0 2 0,0 0 0,1 0-1,0 2 1,1 0 0,0 1 0,1 0 0,0 1 0,1 1-1,0 0 1,-16 22 0,27-31-269,0-1 0,0 1 0,0-1 0,1 1 0,-1 0 0,1 0 0,0 0 0,0 0 0,0 0 0,1 0 0,-1 0 0,1 0 0,0 5 0,1-7 0,-1 0 0,1 0 0,-1 0 0,1 0 0,0 0 0,-1-1 0,1 1 0,0 0 0,0 0 0,0-1 0,1 1 0,-1-1 0,0 1 0,1-1 0,-1 1 0,1-1 0,-1 0 0,1 0 0,-1 1 0,1-1 0,0 0 0,0-1 0,-1 1 0,1 0 0,0 0 0,0-1 0,4 1 0,19 3-491,1-1 1,0-2-1,-1 0 0,1-2 0,0-1 1,-1-1-1,1-1 0,-1-1 1,0-1-1,0-2 0,-1 0 0,24-12 1,-35 14-781,-1 0 1,0 0 0,-1-1 0,1 0 0,-1-1-1,-1-1 1,0 0 0,0 0 0,0-1-1,-1 0 1,-1-1 0,10-14 0,0-12 975,-5-5 3474,-11 56 8184,2 58-7272,-8 144 463,3-216-4554,1 1 0,0-1 0,0 1 0,0-1 0,0 1 0,0-1 0,0 1 0,0-1 0,0 1 0,1-1 0,-1 1 0,0-1 0,0 1 0,0-1 0,0 1 0,1-1 0,-1 1 0,0-1 0,0 0 0,1 1 0,-1-1 0,0 1 0,1-1 0,-1 0 0,1 1 0,-1-1 0,0 0 0,1 0 0,-1 1 0,1-1 0,-1 0 0,1 1 0,16-6 0,15-22 0,-25 18 0,0-1 0,-1-1 0,0 1 0,-1-1 0,7-21 0,-10 27 0,-1-1 0,1 0 0,-1 1 0,0-1 0,0 0 0,-1 0 0,0 0 0,0 0 0,0 1 0,-1-1 0,0 0 0,0 0 0,-4-10 0,4 14 0,0 0 0,0 0 0,0 1 0,0-1 0,-1 0 0,1 1 0,-1-1 0,1 1 0,-1 0 0,1 0 0,-1-1 0,0 1 0,0 0 0,1 0 0,-1 1 0,0-1 0,0 0 0,0 0 0,0 1 0,0 0 0,0-1 0,0 1 0,-4 0 0,5 0 0,-1 0 0,1 0 0,0 0 0,-1 0 0,1 0 0,0 0 0,-1 1 0,1-1 0,0 0 0,0 1 0,-1-1 0,1 1 0,0 0 0,0-1 0,0 1 0,0 0 0,0 0 0,0-1 0,0 1 0,0 0 0,0 0 0,0 0 0,0 0 0,0 1 0,1-1 0,-1 0 0,0 0 0,1 0 0,-1 1 0,1-1 0,-1 0 0,1 0 0,0 1 0,0-1 0,-1 3 0,1-3 0,0 0 0,1 0 0,-1 0 0,0 0 0,0 0 0,1-1 0,-1 1 0,0 0 0,1 0 0,-1 0 0,1 0 0,-1 0 0,1-1 0,-1 1 0,1 0 0,0 0 0,-1-1 0,1 1 0,0-1 0,0 1 0,-1 0 0,1-1 0,0 1 0,0-1 0,0 0 0,0 1 0,0-1 0,-1 0 0,1 1 0,0-1 0,0 0 0,0 0 0,0 0 0,0 0 0,0 0 0,0 0 0,0 0 0,0 0 0,0 0 0,2-1 0,55-10 0,-27 4 0,33 4 0,-35 2 0,0-1 0,52-11 0,-73 11 0,-1 0 0,1 0 0,-1-1 0,0 0 0,0-1 0,0 1 0,0-1 0,-1-1 0,0 1 0,1-1 0,-2 0 0,1 0 0,-1-1 0,1 0 0,5-9 0,-10 14 0,0 0 0,0 0 0,0 0 0,-1-1 0,1 1 0,0 0 0,-1 0 0,1-1 0,-1 1 0,0 0 0,1-1 0,-1 1 0,0 0 0,0-1 0,1 1 0,-1 0 0,0-1 0,-1 1 0,1-1 0,0 1 0,-1-3 0,1 3 0,-1 0 0,0 1 0,0-1 0,0 0 0,0 0 0,0 0 0,1 1 0,-1-1 0,-1 0 0,1 1 0,0-1 0,0 1 0,0-1 0,0 1 0,0-1 0,0 1 0,-1 0 0,1 0 0,-2-1 0,-3 1 0,0 0 0,-1 0 0,1 0 0,0 1 0,0 0 0,-1 0 0,1 0 0,-7 3 0,2 1 0,1 1 0,0 0 0,0 0 0,1 1 0,0 0 0,0 0 0,1 1 0,-1 0 0,2 1 0,-1 0 0,1 0 0,1 1 0,0 0 0,0 0 0,1 0 0,0 0 0,1 1 0,0 0 0,1 0 0,0 0 0,-2 12 0,5-21-13,0-1 1,0 1-1,0-1 0,0 1 1,1 0-1,-1-1 0,0 1 1,1-1-1,-1 1 0,1-1 1,-1 1-1,1-1 1,0 1-1,0-1 0,-1 0 1,1 1-1,0-1 0,0 0 1,0 0-1,1 0 0,-1 0 1,0 0-1,0 0 0,3 2 1,0-1-97,0-1 0,0 1 0,1 0 0,-1-1 0,0 0 0,1 0 0,-1-1 0,10 1 0,1-1-721,0-1 1,0 0-1,0-1 0,25-7 1,12-12-6656,0-7-4216</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7.098"/>
    </inkml:context>
    <inkml:brush xml:id="br0">
      <inkml:brushProperty name="width" value="0.025" units="cm"/>
      <inkml:brushProperty name="height" value="0.025" units="cm"/>
    </inkml:brush>
  </inkml:definitions>
  <inkml:trace contextRef="#ctx0" brushRef="#br0">130 4 21268,'0'0'6769,"-8"4"-4959,-3 2-1515,-1 1-1,2 0 1,-1 1 0,1 0 0,-17 18-1,23-23-239,1 1 0,-1 0 0,1 0 0,0 0-1,0 0 1,0 0 0,0 0 0,1 1 0,0 0 0,0-1 0,0 1-1,0 0 1,1 0 0,0 0 0,0 0 0,0 0 0,1 0-1,-1 0 1,1 0 0,1 7 0,0-10-55,0 0 0,1-1 0,-1 1 0,0-1 0,1 1 0,-1-1 0,1 0 0,-1 1 0,1-1 0,0 0 0,-1 0 0,1 0 0,0 0 0,0-1 0,0 1 0,0 0 0,-1-1 0,1 1 0,0-1 0,0 0 0,0 1 0,0-1 0,0 0 0,0 0 0,0-1 0,0 1 0,0 0 0,3-2 0,7 1 0,0-1 0,-1 0 0,19-6 0,-13 1 0,-1-1 0,0 0 0,0-1 0,-1 0 0,19-17 0,-27 22 0,-1-2 0,0 1 0,0-1 0,0 0 0,-1 0 0,0-1 0,0 1 0,-1-1 0,0 0 0,0-1 0,0 1 0,-1 0 0,4-16 0,-7 23 0,0 0 0,0-1 0,0 1 0,1 0 0,-1 0 0,0 0 0,0 0 0,0 0 0,0-1 0,0 1 0,0 0 0,0 0 0,0 0 0,0 0 0,0 0 0,0-1 0,0 1 0,0 0 0,0 0 0,0 0 0,0 0 0,0-1 0,0 1 0,0 0 0,0 0 0,0 0 0,0 0 0,-1 0 0,1-1 0,0 1 0,0 0 0,0 0 0,0 0 0,0 0 0,0 0 0,0 0 0,-1 0 0,1-1 0,0 1 0,0 0 0,0 0 0,0 0 0,0 0 0,0 0 0,-1 0 0,1 0 0,0 0 0,0 0 0,0 0 0,0 0 0,-1 0 0,1 0 0,0 0 0,0 0 0,-11 7 0,-9 14 0,12-7 0,0-1 0,1 1 0,1 0 0,0 0 0,1 1 0,1 0 0,0 0 0,1 0 0,0 0 0,0 18 0,3-31 3,0 0 0,0-1 0,0 1 0,1 0 0,-1 0 0,0-1 0,1 1 0,-1 0 0,1 0 0,0-1 0,-1 1 0,1-1 0,0 1 0,0 0 0,0-1 0,0 0 0,0 1 0,0-1 0,1 0 0,-1 1 0,0-1 0,3 1 0,-1 0 4,0-1-1,0 1 0,1-1 1,-1 0-1,0 0 0,1 0 1,-1-1-1,1 1 0,-1-1 0,8 0 1,0-1-106,1 0 0,-1-1-1,1 0 1,-1-1 0,0 0 0,15-7 0,-13 3-1667,1 0 0,-1-1 0,-1 0 0,15-12 0,9-13-5313</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7.442"/>
    </inkml:context>
    <inkml:brush xml:id="br0">
      <inkml:brushProperty name="width" value="0.025" units="cm"/>
      <inkml:brushProperty name="height" value="0.025" units="cm"/>
    </inkml:brush>
  </inkml:definitions>
  <inkml:trace contextRef="#ctx0" brushRef="#br0">111 0 19955,'0'0'6433,"-11"7"-4410,-7 1-1419,5-3 140,1 1 0,0 0 0,0 1 0,-21 16 0,75-23-1507,-26-1 397,-1-2 167,1 2-1,0 0 0,-1 1 0,1 0 0,26 5 1,-38-4 242,-1 0 1,1 0-1,-1 0 1,1 1 0,-1-1-1,0 1 1,0 0-1,0 0 1,0 0-1,0 1 1,0-1 0,0 0-1,0 1 1,-1 0-1,0 0 1,1 0 0,-1 0-1,0 0 1,0 0-1,-1 0 1,1 1 0,-1-1-1,0 1 1,1-1-1,-2 1 1,1 0 0,0-1-1,-1 1 1,1 7-1,-1-8-19,0 1 0,0-1 1,-1 1-1,1-1 0,-1 0 0,1 1 0,-1-1 0,0 0 0,-1 1 0,1-1 0,0 0 0,-1 0 0,0 0 0,0 0 0,0-1 0,0 1 1,0 0-1,0-1 0,-1 1 0,1-1 0,-1 0 0,1 0 0,-1 0 0,0 0 0,0 0 0,0-1 0,-6 3 0,1-1 8,1 0-1,-1-1 1,0 0-1,0-1 1,0 1-1,0-2 1,0 1-1,0-1 1,0 0-1,0-1 1,-10-1-1,17 2-137,0 0 1,1 0-1,-1 0 0,0-1 0,0 1 1,0 0-1,1-1 0,-1 1 1,0 0-1,0-1 0,1 1 0,-1-1 1,0 1-1,1-1 0,-1 1 0,1-1 1,-1 0-1,1 1 0,-1-1 1,1 0-1,-1 1 0,1-1 0,0 0 1,-1 1-1,1-1 0,0 0 1,-1 0-1,1 0 0,0 1 0,0-1 1,0 0-1,0 0 0,0 0 0,0 0 1,0 1-1,0-1 0,0 0 1,0 0-1,0 0 0,1 1 0,-1-1 1,0 0-1,1 0 0,-1 1 1,0-1-1,1 0 0,-1 0 0,1 1 1,-1-1-1,2 0 0,0-4-1039,1 1-1,0-1 1,1 1-1,-1 0 1,1 0-1,5-5 1,19-10-5368,4-2-3544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51.663"/>
    </inkml:context>
    <inkml:brush xml:id="br0">
      <inkml:brushProperty name="width" value="0.025" units="cm"/>
      <inkml:brushProperty name="height" value="0.025" units="cm"/>
    </inkml:brush>
  </inkml:definitions>
  <inkml:trace contextRef="#ctx0" brushRef="#br0">96 112 8904,'0'0'13453,"-21"-51"-13741,9 37-705,-6-2-1377,-3 0-2083,-2 1-4835</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7.813"/>
    </inkml:context>
    <inkml:brush xml:id="br0">
      <inkml:brushProperty name="width" value="0.025" units="cm"/>
      <inkml:brushProperty name="height" value="0.025" units="cm"/>
    </inkml:brush>
  </inkml:definitions>
  <inkml:trace contextRef="#ctx0" brushRef="#br0">20 0 16720,'0'0'13271,"-1"9"-12011,-5 22-566,-6 58 128,12-88-822,0 0 0,0 1 0,0-1 0,0 0 0,1 0 0,-1 1 0,0-1 0,1 0 0,-1 0 0,1 1 0,-1-1 0,1 0 0,-1 0 0,1 0 0,0 0 0,0 0 0,-1 0 0,1 0 0,0 0 0,0 0 0,0 0 0,0 0 0,0-1 0,1 1 0,0 1 0,2-1 0,-1 0 0,1 0 0,-1 0 0,1 0 0,-1-1 0,1 1 0,0-1 0,-1 0 0,6 0 0,2-2 0,1 1 0,-1-1 0,0-1 0,0 0 0,14-6 0,20-14 0,-33 16 0,-1 1 0,1 0 0,0 0 0,1 2 0,-1-1 0,1 1 0,21-3 0,-32 8 0,0 0 0,0 0 0,0 0 0,0 0 0,0 0 0,-1 1 0,1-1 0,-1 1 0,1-1 0,-1 1 0,1-1 0,-1 1 0,0 0 0,0 0 0,0-1 0,0 1 0,0 0 0,0 0 0,0 0 0,-1 0 0,1 0 0,0 4 0,0-2 0,1 0 0,-1 0 0,1-1 0,0 1 0,0 0 0,0-1 0,4 5 0,-2-5 0,1 0 0,-1-1 0,1 1 0,-1-1 0,1 0 0,0-1 0,0 1 0,0-1 0,0 0 0,0 0 0,0-1 0,0 1 0,0-1 0,0 0 0,0 0 0,0-1 0,8-1 0,11-3 0,1-1 0,28-11 0,-35 11 0,4-1 0,-9 2 0,0 1 0,0 0 0,0 1 0,17-2 0,-30 5 0,0 0 0,0 0 0,1 0 0,-1 0 0,0 0 0,0 0 0,0 0 0,0 0 1,1 0-1,-1 0 0,0 0 0,0 0 0,0 0 0,0 1 0,1-1 0,-1 0 0,0 0 0,0 0 0,0 0 0,0 0 0,1 0 0,-1 0 0,0 1 0,0-1 0,0 0 1,0 0-1,0 0 0,0 0 0,0 1 0,0-1 0,1 0 0,-1 0 0,0 0 0,0 0 0,0 1 0,0-1 0,0 0 0,0 0 0,0 0 0,0 1 0,0-1 0,0 0 1,0 0-1,0 0 0,0 0 0,0 1 0,-1-1 0,1 0 0,0 0 0,0 0 0,0 0 0,0 1 0,0-1 0,0 0 0,0 0 0,0 0 0,-1 0 0,1 0 0,0 1 1,0-1-1,0 0 0,0 0 0,0 0 0,-1 0 0,1 0 0,0 0 0,0 0 0,0 0 0,-1 0 0,-7 10-20,-21 3-2766,28-13 2175,0 0 0,1 1 0,-1-1 0,0 0 0,0 0-1,0 0 1,0 0 0,0 0 0,0 0 0,0 0 0,0 0-1,0 0 1,0-1 0,0 1 0,0 0 0,0-1 0,0 1 0,-1-1-1,-4-10-12040</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8.153"/>
    </inkml:context>
    <inkml:brush xml:id="br0">
      <inkml:brushProperty name="width" value="0.025" units="cm"/>
      <inkml:brushProperty name="height" value="0.025" units="cm"/>
    </inkml:brush>
  </inkml:definitions>
  <inkml:trace contextRef="#ctx0" brushRef="#br0">1 1 18706,'0'0'7367,"51"30"-8841,-32-15-2594,3 1-4484</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8.529"/>
    </inkml:context>
    <inkml:brush xml:id="br0">
      <inkml:brushProperty name="width" value="0.025" units="cm"/>
      <inkml:brushProperty name="height" value="0.025" units="cm"/>
    </inkml:brush>
  </inkml:definitions>
  <inkml:trace contextRef="#ctx0" brushRef="#br0">161 1 12588,'0'0'14883,"-10"2"-13468,6-2-1315,-1 1 0,1 1 0,0-1 1,-1 0-1,1 1 0,0 0 0,0 0 0,0 0 0,0 1 0,1-1 1,-1 1-1,1 0 0,-1 0 0,1 0 0,0 1 0,0-1 0,0 1 1,1-1-1,-1 1 0,1 0 0,0 0 0,0 0 0,0 0 0,1 1 1,-1-1-1,1 0 0,0 1 0,-1 7 0,2-10-81,-1 0 0,1 0 0,-1 0 0,1 0 0,0 0-1,0 0 1,0 0 0,0 0 0,0 0 0,1 0 0,-1 0 0,0-1 0,1 1 0,-1 0-1,1 0 1,0 0 0,0 0 0,0-1 0,0 1 0,0 0 0,0-1 0,0 1 0,0-1 0,1 1-1,-1-1 1,1 1 0,-1-1 0,1 0 0,-1 0 0,1 0 0,2 1 0,3 0 27,0 0 1,0-1-1,0 0 1,1-1-1,-1 0 1,0 0-1,11-2 1,53-18-554,-70 21 494,0 0 1,-1 1-1,1-1 1,-1 0-1,1 1 1,-1-1-1,0 1 0,1-1 1,-1 1-1,0-1 1,0 1-1,0-1 1,0 1-1,0-1 1,-1 0-1,0 3 0,1-2 13,-6 52 317,-19 70 0,13-73-230,6-25-87,0 0 0,-2-1 0,-18 39 0,23-57 0,0-1 0,0 1 0,-1-1 0,0 0 0,0 0 0,0-1 0,-1 1 0,0-1 0,0 0 0,0 0 0,-1-1 0,1 1 0,-1-1 0,0 0 0,-1-1 0,1 0 0,0 0 0,-10 3 0,15-5 0,0-1 0,0 0 0,0 0 0,0 0 0,-1 1 0,1-1 0,0 0 0,0 0 0,0 0 0,0-1 0,0 1 0,0 0 0,0 0 0,0 0 0,0-1 0,0 1 0,0-1 0,0 1 0,0-1 0,0 1 0,0-1 0,0 1 0,0-1 0,1 0 0,-1 0 0,0 1 0,0-1 0,1 0 0,-2-1 0,1-1 0,0 0 0,0 0 0,0 0 0,0 0 0,0 0 0,1 0 0,-1-1 0,1 1 0,0 0 0,0-4 0,1-7 0,1 0 0,0 0 0,9-27 0,-5 24-31,0 1 1,1 0-1,1 0 0,0 1 1,2 0-1,-1 1 0,2-1 0,0 2 1,13-14-1,-3 9-268,1 0-1,0 2 1,1 0-1,1 1 1,25-11 0,16-7-4805,10-3-4985</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9.013"/>
    </inkml:context>
    <inkml:brush xml:id="br0">
      <inkml:brushProperty name="width" value="0.025" units="cm"/>
      <inkml:brushProperty name="height" value="0.025" units="cm"/>
    </inkml:brush>
  </inkml:definitions>
  <inkml:trace contextRef="#ctx0" brushRef="#br0">1 114 12460,'25'-17'2249,"2"2"1,0 1 0,53-19-1,-54 24-1672,1 2 0,1 1 0,-1 1-1,1 1 1,0 2 0,0 0 0,38 4 0,-57-1-451,0 0 0,0 1 1,-1 0-1,1 0 0,0 0 1,-1 1-1,1 1 0,-1 0 1,0 0-1,10 7 0,-15-9-60,-1-1 0,0 1 0,1 1 0,-1-1 0,0 0-1,0 1 1,0-1 0,0 1 0,-1-1 0,1 1 0,-1 0 0,1-1-1,-1 1 1,0 0 0,0 0 0,-1 0 0,1 0 0,0 0-1,-1 0 1,0 1 0,0-1 0,0 0 0,0 0 0,0 0-1,-1 0 1,1 0 0,-1 0 0,0 0 0,0 0 0,0 0-1,0 0 1,0 0 0,-1-1 0,-1 4 0,-3 3 87,0 0-1,-1 0 1,0 0 0,0-1-1,-1 0 1,0-1 0,-13 11-1,-75 45 1216,33-22-957,47-30-411,-42 35 0,54-43 0,1 0 0,0 1 0,0-1 0,0 1 0,0 0 0,1 0 0,0 0 0,-1 0 0,1 0 0,1 0 0,-1 0 0,-2 9 0,5-11 0,-1 1 0,0-1 0,0 0 0,0 0 0,1 0 0,0 0 0,-1 0 0,1 0 0,0 0 0,0 0 0,0 0 0,0 0 0,0-1 0,0 1 0,0 0 0,1-1 0,-1 1 0,1 0 0,-1-1 0,1 0 0,0 1 0,-1-1 0,1 0 0,0 0 0,0 0 0,0 0 0,0 0 0,2 0 0,66 22 0,-60-21 0,29 8-1469,-11-4-2401,0 1 0,32 14 0,-49-15-3711</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9.339"/>
    </inkml:context>
    <inkml:brush xml:id="br0">
      <inkml:brushProperty name="width" value="0.025" units="cm"/>
      <inkml:brushProperty name="height" value="0.025" units="cm"/>
    </inkml:brush>
  </inkml:definitions>
  <inkml:trace contextRef="#ctx0" brushRef="#br0">13 1 15951,'0'0'5061,"-12"54"-545,12-39-1217,2-4-1185,16-5-865,7-4-864,3-2-321,5-13-2755,-2-15-7302</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7.618"/>
    </inkml:context>
    <inkml:brush xml:id="br0">
      <inkml:brushProperty name="width" value="0.025" units="cm"/>
      <inkml:brushProperty name="height" value="0.025" units="cm"/>
    </inkml:brush>
  </inkml:definitions>
  <inkml:trace contextRef="#ctx0" brushRef="#br0">68 83 14606,'0'0'4441,"1"9"-2316,2 257 4878,-27 146-4450,23-398-2375,0 3 77,-1 0 0,0 0 0,-1-1 0,-1 1 0,-11 29 0,15-46-252,0 0 0,0 0 1,0 1-1,0-1 0,0 0 0,0 1 1,0-1-1,0 0 0,0 0 0,0 1 0,0-1 1,0 0-1,0 0 0,0 1 0,0-1 0,-1 0 1,1 0-1,0 1 0,0-1 0,0 0 0,0 0 1,-1 1-1,1-1 0,0 0 0,0 0 1,0 0-1,-1 0 0,1 1 0,0-1 0,0 0 1,-1 0-1,1 0 0,0 0 0,0 0 0,-1 0 1,1 0-1,0 1 0,0-1 0,-1 0 1,1 0-1,0 0 0,0 0 0,-1 0 0,1 0 1,0 0-1,-1-1 0,1 1 0,0 0 0,0 0 1,-1 0-1,1 0 0,0 0 0,0 0 1,-1 0-1,1-1 0,0 1 0,0 0 0,0 0 1,-1 0-1,1 0 0,0-1 0,0 1 0,0 0 1,0 0-1,-1-1 0,1 1 0,0 0 0,-4-22 94,0-45-95,4-1-1,3 0 1,3 0-1,3 1 1,2 0 0,4 1-1,2 0 1,4 1-1,35-78 1,-50 130-14,0 1-1,1-1 1,0 1 0,1 1-1,1-1 1,-1 1 0,2 1 0,16-15-1,-22 21 8,1 1 0,0-1 0,0 1 0,0 1 0,0-1 1,1 1-1,-1-1 0,1 2 0,-1-1 0,1 1 0,0-1 0,0 2 0,0-1 0,0 1 0,-1-1 0,1 2 0,0-1 0,0 1 0,0 0 0,0 0 0,-1 0 0,1 1 0,6 2 0,-2 1 14,-1 0-1,1 1 1,-1 0 0,0 1-1,0-1 1,-1 2-1,0-1 1,0 1-1,-1 0 1,0 1-1,-1 0 1,9 13-1,-12-16 0,-1-1-1,1 0 0,-1 1 1,0 0-1,0-1 1,0 1-1,-1 0 0,0 0 1,0 0-1,-1 11 1,0-13-6,0 0 0,-1 0 0,0 0 0,0 0-1,0-1 1,-1 1 0,1 0 0,-1-1 0,1 1 0,-1-1 0,-1 0 0,1 1 0,0-1 0,-1 0 0,1-1 0,-1 1 0,0 0 0,-3 2 0,-6 2-2,1 0 0,-1 0 0,0-1 0,-1-1 0,0 0 0,1-1 0,-1 0 0,-1-1 0,1-1 0,-14 2 0,19-4 0,0 1 0,0-1 0,0-1 0,0 1 0,0-1 0,0-1 0,1 1 0,-12-5 0,16 5 0,-1-1 0,1 0 0,-1 0 0,1 0 0,0 0 0,-1 0 0,1-1 0,0 1 0,1-1 0,-1 0 0,0 0 0,1 0 0,0 0 0,-1-1 0,1 1 0,0 0 0,-1-6 0,1 5-270,1 1 0,0-1 1,0 0-1,1 0 0,-1 0 0,1 0 0,0 0 0,0 0 1,0 0-1,1-6 0,11-21-7919,10 2-11179</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8.321"/>
    </inkml:context>
    <inkml:brush xml:id="br0">
      <inkml:brushProperty name="width" value="0.025" units="cm"/>
      <inkml:brushProperty name="height" value="0.025" units="cm"/>
    </inkml:brush>
  </inkml:definitions>
  <inkml:trace contextRef="#ctx0" brushRef="#br0">465 353 10922,'0'0'7415,"7"-9"-4404,18-32-438,-24 41-2460,-1-1 0,1 1 0,-1-1-1,1 0 1,-1 1 0,1-1 0,-1 1 0,0-1-1,1 0 1,-1 1 0,0-1 0,1 0-1,-1 0 1,0 1 0,0-1 0,0 0 0,0 0-1,0 1 1,0-1 0,0 0 0,0 1-1,0-1 1,0 0 0,0 0 0,0 1 0,-1-1-1,1 0 1,0 1 0,-1-1 0,1 0 0,0 1-1,-1-1 1,1 0 0,0 1 0,-1-1-1,1 1 1,-1-1 0,0 1 0,1-1 0,-1 1-1,1-1 1,-1 1 0,0-1 0,1 1-1,-1 0 1,-1-1 0,-33-1 1144,29 2-960,-4 1-224,0 0 0,0 1 0,0 0 0,0 1 0,0 0 0,0 0 0,1 1 0,0 0 0,-1 1 0,2 0 0,-1 1 0,0 0 0,1 0 0,0 0 0,-8 10 0,6-6-5,1-1 1,1 1-1,-1 1 1,2 0 0,-1 0-1,1 0 1,1 1 0,0 0-1,1 0 1,0 1-1,-4 18 1,9-30-69,-1 1 0,1-1 0,-1 1 0,1 0 0,-1-1 0,1 1 0,0 0 0,0-1 0,0 1 0,0 0 0,0 0 0,0-1 0,0 1 0,1 0 0,-1-1 0,1 1 0,-1-1 0,1 1 0,-1 0 0,1-1 0,0 1 0,0-1 0,0 1 0,0-1 0,0 0 0,0 1 0,0-1 0,0 0 0,1 0 0,-1 0 0,0 0 0,1 0 0,-1 0 0,1 0 0,-1 0 0,1-1 0,-1 1 0,1-1 0,0 1 0,2 0 0,1-1 0,0 0 0,0 0 0,0 0 0,0-1 0,0 0 0,-1 0 0,1 0 0,0-1 0,0 1 0,0-1 0,-1 0 0,1-1 0,4-2 0,7-6 0,-1-1 0,0 0 0,-1-1 0,0-1 0,-1 0 0,0 0 0,-2-2 0,1 1 0,-2-2 0,10-19 0,-10 15 0,0 0 0,-2-1 0,-1 0 0,0 0 0,-2 0 0,0-1 0,-2 0 0,1-26 0,-3 43 0,-1 0 0,0 0 0,0 1 0,-1-1 0,0 0 0,0 0 0,0 0 0,-1 1 0,0-1 0,0 1 0,0-1 0,-1 1 0,0 0 0,0 0 0,0 0 0,-6-7 0,5 9 0,0-1 0,-1 1 0,0 0 0,1 0 0,-1 0 0,0 0 0,0 1 0,-1 0 0,1 0 0,0 1 0,-1-1 0,1 1 0,-1 0 0,0 1 0,1-1 0,-1 1 0,-7 1 0,-3 0 0,1 2 0,0 0 0,0 0 0,0 1 0,0 1 0,1 1 0,-1 0 0,-15 9 0,-109 73 0,104-64 0,21-15 0,7-5 0,0 0 0,1 0 0,0 1 0,0 0 0,1 0 0,-7 7 0,51-10-715,-24-4-2323,1-1 1,28-8-1,-1-2-6576</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8.848"/>
    </inkml:context>
    <inkml:brush xml:id="br0">
      <inkml:brushProperty name="width" value="0.025" units="cm"/>
      <inkml:brushProperty name="height" value="0.025" units="cm"/>
    </inkml:brush>
  </inkml:definitions>
  <inkml:trace contextRef="#ctx0" brushRef="#br0">0 50 17745,'0'0'5183,"1"9"-2850,0 3-1576,0 1 0,1-1 0,0 0 0,1 0 0,0-1 0,7 18 0,-9-26-713,1 0 1,-1 0-1,0-1 0,1 1 1,-1-1-1,1 1 0,0-1 1,0 0-1,0 0 0,0 0 1,0 0-1,0 0 0,1 0 0,-1 0 1,1-1-1,-1 1 0,1-1 1,-1 0-1,1 0 0,0 0 1,0 0-1,0 0 0,0-1 1,-1 1-1,1-1 0,0 1 0,0-1 1,0 0-1,0-1 0,0 1 1,0 0-1,0-1 0,0 1 1,0-1-1,-1 0 0,1 0 1,5-3-1,1-1-334,0 0 1,-1-1 0,1 0-1,-1 0 1,0-1 0,-1 0-1,0 0 1,0 0-1,8-14 1,3-4-2209,27-51 0,-34 57 3067,-20 45 265,-22 48 928,1-5-840,2-7 520,3 0 0,-22 82 0,42-99-4020,17-67-26746</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9.191"/>
    </inkml:context>
    <inkml:brush xml:id="br0">
      <inkml:brushProperty name="width" value="0.025" units="cm"/>
      <inkml:brushProperty name="height" value="0.025" units="cm"/>
    </inkml:brush>
  </inkml:definitions>
  <inkml:trace contextRef="#ctx0" brushRef="#br0">0 69 6790,'0'0'13672,"11"3"-11537,33 3 746,64 1 0,58-8-999,-61 0-1678,-27 1-316,238-5 538,-232 0-1907,143-27 0,-172 18-1891,-22 0-1899,-14 1-3313</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9.779"/>
    </inkml:context>
    <inkml:brush xml:id="br0">
      <inkml:brushProperty name="width" value="0.025" units="cm"/>
      <inkml:brushProperty name="height" value="0.025" units="cm"/>
    </inkml:brush>
  </inkml:definitions>
  <inkml:trace contextRef="#ctx0" brushRef="#br0">447 328 13741,'0'0'5424,"-8"-6"-1986,2 2-3082,1 1 0,-1-1 1,0 1-1,0 0 0,0 0 1,-1 1-1,1-1 0,-1 2 1,1-1-1,-1 1 0,1 0 1,-1 0-1,0 0 0,0 1 1,1 0-1,-1 1 0,0-1 1,0 1-1,-7 3 0,3 1-179,0 0-1,1 1 1,-1 0-1,1 1 1,1 0 0,-1 1-1,1 0 1,1 1-1,0-1 1,-13 18-1,12-14-58,1 0-1,0 1 1,0 0 0,1 0-1,1 1 1,0 0-1,1 0 1,-4 18 0,8-27-114,1-1 1,-1 0 0,0 0-1,1 1 1,0-1 0,0 0-1,1 1 1,-1-1 0,2 5-1,-2-7-4,1-1 0,0 0-1,-1 0 1,1 0 0,0 1 0,0-1-1,0 0 1,0 0 0,0-1-1,0 1 1,0 0 0,0 0-1,0 0 1,0-1 0,0 1 0,1 0-1,-1-1 1,0 1 0,0-1-1,1 1 1,-1-1 0,0 0-1,1 0 1,-1 0 0,1 1 0,-1-1-1,0 0 1,1-1 0,-1 1-1,3-1 1,4 0 0,-1-2 0,1 1 0,-1-1 0,1 0 0,-1-1 0,0 0 0,0 0 0,0 0 0,-1-1 0,0 0 0,0 0 0,0-1 0,0 1 0,-1-2 0,8-10 0,7-10 0,-1-1 0,20-40 0,-25 40 0,-2 0 0,0 0 0,9-39 0,-17 53 0,-1-1 0,-1 1 0,0-1 0,-1 0 0,-1 1 0,0-1 0,0 0 0,-6-27 0,5 37 0,-1 1 0,1 0 0,-1-1 0,1 1 0,-1 0 0,0 0 0,-1 0 0,1 1 0,-1-1 0,0 0 0,0 1 0,0 0 0,0-1 0,0 1 0,-1 0 0,1 1 0,-1-1 0,0 1 0,0 0 0,0 0 0,0 0 0,0 0 0,-1 0 0,1 1 0,0 0 0,-1 0 0,1 0 0,-1 1 0,-4-1 0,-1 1 0,1 0 0,-1 1 0,0 0 0,1 0 0,-1 1 0,1 0 0,0 1 0,0 0 0,0 1 0,0-1 0,0 2 0,-14 9 0,0 2 0,2 1 0,-1 0 0,2 2 0,0 1 0,2 0 0,-20 28 0,36-45-164,1-1 1,-1 1-1,1-1 1,-1 1-1,1 0 1,0 0-1,0 0 1,0-1-1,0 1 1,1 0-1,-1 0 1,1 4-1,0-6 48,0 0-1,0 0 1,1 0-1,-1-1 1,1 1-1,-1 0 1,1 0 0,-1 0-1,1 0 1,-1-1-1,1 1 1,0 0-1,-1 0 1,1-1 0,0 1-1,0-1 1,0 1-1,-1-1 1,1 1-1,0-1 1,0 1 0,0-1-1,0 0 1,0 1-1,0-1 1,0 0-1,0 0 1,0 0 0,0 0-1,0 0 1,0 0-1,0 0 1,0 0 0,0 0-1,-1 0 1,1 0-1,1-1 1,31-4-5484,3-9-2333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52.022"/>
    </inkml:context>
    <inkml:brush xml:id="br0">
      <inkml:brushProperty name="width" value="0.025" units="cm"/>
      <inkml:brushProperty name="height" value="0.025" units="cm"/>
    </inkml:brush>
  </inkml:definitions>
  <inkml:trace contextRef="#ctx0" brushRef="#br0">305 274 11403,'0'0'6630,"-57"-38"-8808,43 21-865,3 1-1825</inkml:trace>
  <inkml:trace contextRef="#ctx0" brushRef="#br0" timeOffset="1">0 1 6150,'0'0'5349</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0.308"/>
    </inkml:context>
    <inkml:brush xml:id="br0">
      <inkml:brushProperty name="width" value="0.025" units="cm"/>
      <inkml:brushProperty name="height" value="0.025" units="cm"/>
    </inkml:brush>
  </inkml:definitions>
  <inkml:trace contextRef="#ctx0" brushRef="#br0">0 0 13164,'0'0'15882,"7"12"-14323,-2-6-1399,-1 1-1,0 0 1,0 1 0,-1-1 0,0 1-1,0 0 1,-1-1 0,0 1 0,0 0-1,-1 0 1,0 1 0,0 9 0,-16 102-56,10-93-108,1 0 0,1 1 1,1-1-1,3 39 0,-1-65 4,0-1 0,0 1 0,0 0 0,0-1 0,0 1 0,0-1 0,0 1 0,1-1 0,-1 1 0,0-1 0,0 1 0,0-1 0,1 1 0,-1-1 0,0 1 0,0-1 0,1 1 0,-1-1 0,1 1 0,-1-1 0,0 0 0,1 1 0,-1-1 0,1 0 0,-1 1 0,1-1 0,-1 0 0,1 1 0,-1-1 0,1 0 0,-1 0 0,1 0 0,-1 0 0,1 1 0,-1-1 0,1 0 0,-1 0 0,1 0 0,0 0 0,-1 0 0,1 0 0,-1-1 0,1 1 0,-1 0 0,1 0 0,-1 0 0,1 0 0,-1-1 0,1 1 0,-1 0 0,1 0 0,-1-1 0,1 1 0,0-1 0,26-20 0,-27 21 0,55-58 0,87-117 0,-90 107 0,-33 45 0,-13 16 0,1 0 0,-2-1 0,1 1 0,-1-1 0,0 0 0,6-14 0,-20 19-2917,-14 4-6706,5 2 639</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0.665"/>
    </inkml:context>
    <inkml:brush xml:id="br0">
      <inkml:brushProperty name="width" value="0.025" units="cm"/>
      <inkml:brushProperty name="height" value="0.025" units="cm"/>
    </inkml:brush>
  </inkml:definitions>
  <inkml:trace contextRef="#ctx0" brushRef="#br0">0 0 3427,'0'0'17329,"0"53"-14831,2-23 769,7-2-993,3 3-640,3-3-97,3 1-864,2-5-545,0-6-512,5-13-3620,0-5-7207</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0.990"/>
    </inkml:context>
    <inkml:brush xml:id="br0">
      <inkml:brushProperty name="width" value="0.025" units="cm"/>
      <inkml:brushProperty name="height" value="0.025" units="cm"/>
    </inkml:brush>
  </inkml:definitions>
  <inkml:trace contextRef="#ctx0" brushRef="#br0">0 5 11883,'0'0'12492,"58"33"-9962,-6-30-255,17-3-578,17 0-576,5-3-480,5-8-513,-3 1-128,-13 1 0,-18 2-96,-22 6-1730,-19 1-704,-18 0-962,-9 6-1312,-24 3-2179</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1.347"/>
    </inkml:context>
    <inkml:brush xml:id="br0">
      <inkml:brushProperty name="width" value="0.025" units="cm"/>
      <inkml:brushProperty name="height" value="0.025" units="cm"/>
    </inkml:brush>
  </inkml:definitions>
  <inkml:trace contextRef="#ctx0" brushRef="#br0">1 62 10602,'0'0'15951,"94"44"-14285,-13-46-193,18-12-672,7-4-513,3 3-256,-5 1-192,-8-1-2402,-13 1-4741,-12 1-11371</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1.691"/>
    </inkml:context>
    <inkml:brush xml:id="br0">
      <inkml:brushProperty name="width" value="0.025" units="cm"/>
      <inkml:brushProperty name="height" value="0.025" units="cm"/>
    </inkml:brush>
  </inkml:definitions>
  <inkml:trace contextRef="#ctx0" brushRef="#br0">80 374 17489,'0'0'11536,"4"14"-10159,-3-11-1278,2 6 78,0-1 1,-1 0 0,-1 1 0,1-1-1,-1 1 1,0-1 0,-1 1 0,0-1-1,-1 1 1,0 0 0,-2 10 0,-3 2-103,-15 80 15,20-94-92,0 0-1,0 0 1,1 0-1,0 0 1,1-1-1,-1 1 1,1 0-1,0 0 1,1-1-1,0 1 1,0 0-1,4 6 1,-4-10 3,0 0 0,0 0 0,1 0 0,0 0 0,0-1 0,0 1 0,0-1 1,0 0-1,0 0 0,0 0 0,1 0 0,-1 0 0,1-1 0,-1 1 0,1-1 0,0 0 0,-1 0 0,1-1 0,0 1 0,0-1 0,0 0 0,-1 0 1,1 0-1,0 0 0,0-1 0,0 1 0,0-1 0,-1 0 0,6-2 0,2 0-17,-1-1 0,0 0 0,0 0 0,0-1 0,0 0 0,-1-1 0,0 0 0,0 0 0,9-9 0,-13 10-282,0-1 1,0 1 0,-1-1-1,0 1 1,0-1-1,-1 0 1,6-13-1,-6 11-760,-1-1-1,0 1 0,0 0 0,-1-1 1,0 1-1,-1-11 0,0-36-7536</inkml:trace>
  <inkml:trace contextRef="#ctx0" brushRef="#br0" timeOffset="1">1 23 19538,'0'0'12941,"46"-22"-15632,-30 22-5188</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0.899"/>
    </inkml:context>
    <inkml:brush xml:id="br0">
      <inkml:brushProperty name="width" value="0.025" units="cm"/>
      <inkml:brushProperty name="height" value="0.025" units="cm"/>
    </inkml:brush>
  </inkml:definitions>
  <inkml:trace contextRef="#ctx0" brushRef="#br0">44 1 17681,'0'0'5808,"1"11"-4111,7 150 2940,-7-93-3336,-14 123 0,12-183-1223,1-4-100,0 0 1,-1 0-1,1 0 0,-1 0 1,0 0-1,0-1 1,0 1-1,0 0 1,-1 0-1,0-1 1,1 1-1,-1-1 1,-3 4-1,5-8-189,-1 1 0,0 0 0,1 0 0,-1 0 0,1 0-1,-1-1 1,1 1 0,-1 0 0,1-1 0,-1 1 0,1 0 0,-1-1 0,1 1 0,-1-1-1,1 1 1,0 0 0,-1-1 0,1 1 0,0-1 0,-1 1 0,1-1 0,0 1-1,0-1 1,-1 0 0,1 1 0,0-1 0,0 1 0,0-1 0,0 1 0,0-2 0,-6-20-5459,1-8-2946</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1.379"/>
    </inkml:context>
    <inkml:brush xml:id="br0">
      <inkml:brushProperty name="width" value="0.025" units="cm"/>
      <inkml:brushProperty name="height" value="0.025" units="cm"/>
    </inkml:brush>
  </inkml:definitions>
  <inkml:trace contextRef="#ctx0" brushRef="#br0">1 467 12300,'0'0'17147,"5"-9"-16363,42-76-304,49-95 842,-82 149-1175,-1 0 0,-1-1-1,-2 0 1,5-35 0,-16 106-147,6 57 0,-5-83-496,1 0 1,1-1-1,0 1 0,1-1 1,0 0-1,1 0 0,0 0 1,1 0-1,0 0 1,1-1-1,0 0 0,15 19 1,-4-15-7412</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2.269"/>
    </inkml:context>
    <inkml:brush xml:id="br0">
      <inkml:brushProperty name="width" value="0.025" units="cm"/>
      <inkml:brushProperty name="height" value="0.025" units="cm"/>
    </inkml:brush>
  </inkml:definitions>
  <inkml:trace contextRef="#ctx0" brushRef="#br0">62 1 9513,'0'0'17825,"-2"12"-17083,-14 73 440,-20 156 2264,34-218-3419,-2 27-16,3 0-1,8 87 1,-6-132-315,0 1-1,0-1 1,1 0 0,0 1 0,0-1-1,1 0 1,-1 0 0,6 7-1,-6-9-158,1 1-1,-1-1 0,1 0 0,0 0 0,0-1 0,0 1 0,0 0 0,0-1 0,1 0 0,-1 0 0,1 0 1,-1 0-1,1 0 0,0-1 0,0 0 0,0 0 0,0 0 0,0 0 0,6 0 0</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2.688"/>
    </inkml:context>
    <inkml:brush xml:id="br0">
      <inkml:brushProperty name="width" value="0.025" units="cm"/>
      <inkml:brushProperty name="height" value="0.025" units="cm"/>
    </inkml:brush>
  </inkml:definitions>
  <inkml:trace contextRef="#ctx0" brushRef="#br0">31 36 14574,'0'0'13543,"2"13"-12625,-2 11-517,0 0-1,-1-1 1,-1 1-1,-6 24 0,2-23 15,1-7-86,1 0 0,1 0-1,-1 25 1,5-44-329,0 1 0,0 0 0,0 0 0,0 0 0,0 0 0,0-1 0,-1 1 0,1 0 0,0-1 0,0 1 0,0-1 0,-1 1 0,1-1 0,0 1 0,0-1 0,-1 0 0,1 1 0,0-1 0,-1 0 0,1 1 0,-1-1 0,1 0 0,0-1 0,21-23 0,-3 0 0,59-84 0,-70 96 0,0-1 0,-1 1 0,-1-1 0,0 0 0,-1-1 0,5-21 0,-8 33 0,-2 2 0,0 0 0,1 0 0,-1 1 0,0-1 0,0 0 0,0 0 0,1 0 0,-1 0 0,0 0 0,0 0 0,0 0 0,0 1 0,-1-1 0,1 0 0,0 0 0,0 0 0,0 0 0,-1 0 0,1 0 0,-1 0 0,-1 2-547,0 1 0,0 0 0,0 0 0,0 0 0,0 0 0,0 0 0,1 1 0,-1-1 1,1 0-1,-1 3 0,-9 13-5491,-1 0-1318</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3.062"/>
    </inkml:context>
    <inkml:brush xml:id="br0">
      <inkml:brushProperty name="width" value="0.025" units="cm"/>
      <inkml:brushProperty name="height" value="0.025" units="cm"/>
    </inkml:brush>
  </inkml:definitions>
  <inkml:trace contextRef="#ctx0" brushRef="#br0">3 1 14510,'0'0'7078,"-3"56"-5380,11-45 160,-1 2-353,-1 0-960,-1 0-481,-1-2-224,0-2-1378,1-5-1345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8:52.366"/>
    </inkml:context>
    <inkml:brush xml:id="br0">
      <inkml:brushProperty name="width" value="0.025" units="cm"/>
      <inkml:brushProperty name="height" value="0.025" units="cm"/>
    </inkml:brush>
  </inkml:definitions>
  <inkml:trace contextRef="#ctx0" brushRef="#br0">62 101 17360,'0'0'2307,"-31"-52"-4069,23 28 64,-4 6-704,2 11-3267</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3.401"/>
    </inkml:context>
    <inkml:brush xml:id="br0">
      <inkml:brushProperty name="width" value="0.025" units="cm"/>
      <inkml:brushProperty name="height" value="0.025" units="cm"/>
    </inkml:brush>
  </inkml:definitions>
  <inkml:trace contextRef="#ctx0" brushRef="#br0">90 0 14510,'0'0'8151,"6"11"-7046,10 19-226,-1 2-1,-2 0 1,-1 1-1,10 43 1,-15-49-587,-1 1 0,-2-1 0,-1 1 1,-1-1-1,-2 1 0,-3 39 1,-1-45-199,-2-1 0,0-1-1,-1 1 1,-1-1 0,-1 0 0,-14 23 0,-75 107-4440,66-107-2567</inkml:trace>
</inkml:ink>
</file>

<file path=ppt/ink/ink5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1.566"/>
    </inkml:context>
    <inkml:brush xml:id="br0">
      <inkml:brushProperty name="width" value="0.025" units="cm"/>
      <inkml:brushProperty name="height" value="0.025" units="cm"/>
    </inkml:brush>
  </inkml:definitions>
  <inkml:trace contextRef="#ctx0" brushRef="#br0">1 35 5573,'0'0'21952,"1"4"-21258,1 5-404,0 1 1,-1-1 0,0 1 0,-1-1 0,0 12-1,-1-11-18,1-1 0,0 1-1,1-1 1,0 0 0,0 1-1,5 16 1,-5-25-264,-1 0 1,0-1-1,0 1 0,1 0 1,-1 0-1,0-1 1,1 1-1,-1 0 0,1-1 1,-1 1-1,1-1 1,-1 1-1,1 0 0,-1-1 1,1 1-1,0-1 1,-1 1-1,1-1 0,0 0 1,-1 1-1,1-1 1,0 0-1,0 1 0,-1-1 1,1 0-1,0 0 1,0 0-1,-1 1 0,1-1 1,1 0-1,0-1 16,0 1 0,0-1 0,0 0-1,0 0 1,0 0 0,0 0 0,-1 0 0,1 0-1,0 0 1,0 0 0,1-3 0,38-43 330,-39 45-352,33-58-2,-27 44 0,0 1 0,1 1 0,18-23 0,-26 39 0,-1 0 0,1 1 0,0-1 0,-1 0 0,1 0 0,-1 0 0,0 0 0,0 0 0,0 1 0,0-1 0,0 3 0,-15 145 0,15-150 0,0 1 0,0-1 0,-1 0 0,1 1 0,0-1 0,0 1 0,0-1 0,0 1 0,0-1 0,0 1 0,0-1 0,0 0 0,0 1 0,1-1 0,-1 1 0,0-1 0,0 0 0,0 1 0,0-1 0,1 1 0,-1-1 0,0 0 0,0 1 0,1-1 0,-1 0 0,0 1 0,0-1 0,1 0 0,-1 1 0,0-1 0,1 0 0,-1 0 0,1 1 0,-1-1 0,0 0 0,1 0 0,-1 0 0,1 0 0,-1 0 0,1 1 0,18-13 0,15-26 0,-13 5 0,-17 25 0,1 0 0,0 0 0,0 1 0,1-1 0,12-11 0,-18 19 0,0 0 0,0 0 0,1 0 0,-1 0 0,0 0 0,0-1 0,0 1 0,0 0 0,1 0 0,-1 0 0,0 0 0,0 0 0,0 0 0,1 0 0,-1 0 0,0 0 0,0 0 0,0 0 0,1 0 0,-1 0 0,0 0 0,0 0 0,0 0 0,0 0 0,1 0 0,-1 0 0,0 0 0,0 0 0,0 1 0,1-1 0,-1 0 0,0 0 0,0 0 0,0 0 0,0 0 0,0 0 0,1 0 0,-1 1 0,0-1 0,0 0 0,0 0 0,0 0 0,0 0 0,0 1 0,0-1 0,0 0 0,0 0 0,1 1 0,2 15 0,-2 26 0,-1-36 0,0 90-43,0-95-25,-1-1-1,1 0 1,0 0-1,0 1 1,0-1-1,0 0 1,0 0-1,0 1 0,0-1 1,0 0-1,0 0 1,0 1-1,1-1 1,-1 0-1,0 0 1,0 1-1,0-1 1,0 0-1,0 0 1,0 1-1,1-1 0,-1 0 1,0 0-1,0 0 1,0 1-1,0-1 1,1 0-1,-1 0 1,0 0-1,0 0 1,0 1-1,1-1 1,-1 0-1,0 0 0,0 0 1,1 0-1,-1 0 1,0 0-1,1 0 1,11-5-3188,9-16-3708,-5-1-980</inkml:trace>
</inkml:ink>
</file>

<file path=ppt/ink/ink5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2.048"/>
    </inkml:context>
    <inkml:brush xml:id="br0">
      <inkml:brushProperty name="width" value="0.025" units="cm"/>
      <inkml:brushProperty name="height" value="0.025" units="cm"/>
    </inkml:brush>
  </inkml:definitions>
  <inkml:trace contextRef="#ctx0" brushRef="#br0">108 1 13485,'0'0'8733,"-8"3"-6373,2-1-2152,1 0-1,0 0 1,-1 1 0,1 0-1,1 0 1,-1 0 0,0 1-1,1-1 1,-1 1 0,1 0-1,0 0 1,0 1 0,1-1-1,-1 1 1,1 0 0,0 0-1,1 0 1,-1 0 0,-3 11-1,3-7-39,0 0 0,1 0 0,0 0-1,1 0 1,0 1 0,0 10 0,1-19-151,0 0 0,0 0 0,0 0 0,1-1 1,-1 1-1,0 0 0,1 0 0,-1 0 1,1-1-1,-1 1 0,0 0 0,1-1 0,0 1 1,-1 0-1,1-1 0,-1 1 0,1-1 0,0 1 1,-1-1-1,1 1 0,0-1 0,0 1 1,-1-1-1,1 0 0,0 1 0,0-1 0,0 0 1,-1 0-1,1 0 0,0 0 0,0 0 0,0 1 1,0-2-1,-1 1 0,1 0 0,0 0 1,0 0-1,0 0 0,0 0 0,-1-1 0,1 1 1,0 0-1,1-1 0,40-16 971,-24 3-833,-1-1 1,0-1-1,-1 0 0,22-30 0,-11 14 164,-27 32-319,0-1 0,0 1 1,0 0-1,1 0 0,-1 0 1,0 0-1,0 0 0,0 0 1,1 0-1,-1 0 0,0 0 1,0 0-1,0 0 1,0 0-1,1 0 0,-1 0 1,0 0-1,0 0 0,0 0 1,0 0-1,1 0 0,-1 0 1,0 1-1,0-1 0,0 0 1,0 0-1,1 0 0,-1 0 1,0 0-1,0 0 0,0 0 1,0 1-1,0-1 1,0 0-1,1 0 0,-1 0 1,0 0-1,0 1 0,0-1 1,0 0-1,0 0 0,0 0 1,0 0-1,0 1 0,0-1 1,0 0-1,0 0 0,0 0 1,0 0-1,0 1 0,0-1 1,0 0-1,0 0 1,0 0-1,0 1 0,0-1 1,0 0-1,0 0 0,0 0 1,2 26 4,0 30-10,-2-54 5,0 34 0,3-38 0,-1 0 0,1 0 0,0-1 0,-1 1 0,1-1 0,-1 1 0,0-1 0,3-3 0,12-21 0,-12 19 0,0-1 0,1 1 0,-1 0 0,2 1 0,-1-1 0,1 1 0,10-8 0,-17 15 0,0 0 0,1 0 0,-1 0 0,0 0 0,0 0 0,0 0 0,1-1 0,-1 1 0,0 0 0,0 0 0,0 0 0,1 0 0,-1 0 0,0 0 0,0 0 0,1 0 0,-1 0 0,0 0 0,0 0 0,0 1 0,1-1 0,-1 0 0,0 0 0,0 0 0,0 0 0,1 0 0,-1 0 0,0 0 0,0 0 0,0 1 0,0-1 0,1 0 0,-1 0 0,0 0 0,0 0 0,0 1 0,0-1 0,0 0 0,0 0 0,1 0 0,-1 1 0,0-1 0,0 0 0,0 0 0,0 1 0,4 17 0,-4 27 0,0-37 0,-3 55-117,3-62-700,5-12-15962</inkml:trace>
</inkml:ink>
</file>

<file path=ppt/ink/ink5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2.450"/>
    </inkml:context>
    <inkml:brush xml:id="br0">
      <inkml:brushProperty name="width" value="0.025" units="cm"/>
      <inkml:brushProperty name="height" value="0.025" units="cm"/>
    </inkml:brush>
  </inkml:definitions>
  <inkml:trace contextRef="#ctx0" brushRef="#br0">12 1 21460,'0'0'8867,"7"13"-8370,-4-9-449,1 3 42,1 1 1,-1-1 0,0 1 0,-1 1-1,1-1 1,-2 0 0,1 1 0,-1-1 0,-1 1-1,1 0 1,-1 9 0,-20 199 597,11-143-570,10-98-118,1-64 0,-3 83 0,0 0 0,-1 1 0,1-1 0,-1 0 0,0 1 0,-1-1 0,1 1 0,-1-1 0,0 1 0,0 0 0,0-1 0,-1 1 0,1 0 0,-7-7 0,9 11 0,0 0 0,0 0 0,0 0 0,0-1 0,0 1 0,0 0 0,0 0 0,0 0 0,-1 0 0,1 0 0,0-1 0,0 1 0,0 0 0,0 0 0,0 0 0,0 0 0,0 0 0,0 0 0,-1 0 0,1 0 0,0-1 0,0 1 0,0 0 0,0 0 0,0 0 0,-1 0 0,1 0 0,0 0 0,0 0 0,0 0 0,0 0 0,0 0 0,-1 0 0,1 0 0,0 0 0,0 0 0,0 0 0,0 0 0,0 0 0,-1 0 0,1 0 0,0 0 0,0 0 0,0 0 0,0 1 0,0-1 0,-1 0 0,1 0 0,0 0 0,0 0 0,0 0 0,0 0 0,0 0 0,0 0 0,0 1 0,0-1 0,-1 0 0,1 0 0,0 0 0,0 0 0,0 0 0,0 1 0,0-1 0,0 0 0,0 0 0,0 1 0,0-1 0,1 1 0,-1-1 0,0 1 0,0-1 0,0 1 0,1-1 0,-1 0 0,0 1 0,1-1 0,-1 1 0,0-1 0,1 0 0,-1 1 0,1-1 0,-1 0 0,0 1 0,1-1 0,-1 0 0,1 0 0,-1 0 0,1 1 0,-1-1 0,1 0 0,0 0 0,39 5-2432,60-9-11541,-65-1 3601</inkml:trace>
</inkml:ink>
</file>

<file path=ppt/ink/ink5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2.776"/>
    </inkml:context>
    <inkml:brush xml:id="br0">
      <inkml:brushProperty name="width" value="0.025" units="cm"/>
      <inkml:brushProperty name="height" value="0.025" units="cm"/>
    </inkml:brush>
  </inkml:definitions>
  <inkml:trace contextRef="#ctx0" brushRef="#br0">126 11 10826,'0'0'16603,"-10"-1"-15258,6 0-1268,0 1 0,0 0 1,0 0-1,0 0 0,0 1 0,0-1 1,0 1-1,0 0 0,0 0 0,0 0 1,0 1-1,0-1 0,0 1 0,1 0 0,-1 0 1,1 0-1,0 1 0,-1-1 0,1 1 1,0-1-1,0 1 0,1 0 0,-1 1 1,1-1-1,-1 0 0,1 1 0,0-1 1,0 1-1,0 0 0,1-1 0,-3 8 1,3-7-24,-1 0 0,0 0 1,1 0-1,0 1 1,0-1-1,0 0 1,0 0-1,1 1 1,0-1-1,0 0 0,0 0 1,0 1-1,1 3 1,0-6-42,0 0 0,0-1 1,0 1-1,0-1 0,0 1 1,0-1-1,0 1 0,1-1 0,-1 0 1,0 1-1,1-1 0,-1 0 1,1 0-1,-1 0 0,1 0 1,0-1-1,-1 1 0,1 0 0,0-1 1,-1 1-1,1-1 0,0 1 1,0-1-1,0 0 0,0 0 1,-1 0-1,1 0 0,0 0 0,0 0 1,3-1-1,0 0 0,1 0 0,-1-1-1,0 0 1,0 0 0,0 0 0,0-1 0,0 1-1,0-1 1,-1 0 0,0 0 0,1-1 0,-1 0-1,0 1 1,0-1 0,-1-1 0,5-5 0,-5 6-7,0 0 0,0 1 1,0-2-1,-1 1 1,0 0-1,0 0 1,0-1-1,0 1 1,-1-1-1,1 0 1,-1 1-1,0-1 1,-1 0-1,1 0 1,-1 1-1,0-1 1,0 0-1,-1 0 1,0-6-1,0 10-70,0 0-1,0-1 1,0 1-1,0 0 1,0 0-1,0 0 1,-1 0-1,1 0 1,0 0-1,0 0 1,-1 0-1,1 0 1,-1 0 0,1 1-1,-1-1 1,1 1-1,-1-1 1,1 1-1,-1 0 1,1-1-1,-1 1 1,0 0-1,1 0 1,-1 0-1,1 0 1,-1 0 0,0 1-1,1-1 1,-4 1-1,3-1-205,0 1 0,-1-1 0,1 1 0,0-1-1,0 1 1,-1 0 0,1 0 0,0 0 0,0 0 0,0 0-1,0 0 1,0 1 0,0-1 0,1 1 0,-1-1 0,0 1-1,1 0 1,-1-1 0,1 1 0,-2 3 0</inkml:trace>
</inkml:ink>
</file>

<file path=ppt/ink/ink5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3.494"/>
    </inkml:context>
    <inkml:brush xml:id="br0">
      <inkml:brushProperty name="width" value="0.025" units="cm"/>
      <inkml:brushProperty name="height" value="0.025" units="cm"/>
    </inkml:brush>
  </inkml:definitions>
  <inkml:trace contextRef="#ctx0" brushRef="#br0">4 1 11723,'0'0'13693,"1"9"-13047,2 46 1405,-6 95-1,-1-29 485,23-206-2466,-18 79-69,1-7 0,-1 0 0,0 1 0,-1-1 0,0 0 0,-2-14 0,-2 22 0,1 12 0,0 12 0,3-16 0,0 0 0,0 0 0,0 0 0,0 0 0,1-1 0,0 1 0,-1 0 0,1 0 0,0-1 0,0 1 0,0 0 0,1-1 0,-1 1 0,1-1 0,-1 0 0,1 1 0,0-1 0,0 0 0,0 0 0,0 0 0,0 0 0,0 0 0,0-1 0,1 1 0,-1-1 0,1 1 0,-1-1 0,1 0 0,0 0 0,-1 0 0,1 0 0,0-1 0,0 1 0,0-1 0,-1 0 0,1 1 0,0-1 0,0 0 0,0-1 0,4 0 0,1 0 0,0 0 0,0 0 0,-1-1 0,1 0 0,0 0 0,-1-1 0,0 0 0,1 0 0,-1-1 0,0 0 0,-1 0 0,1-1 0,-1 0 0,6-5 0,13-24 0,-10 16 0,-14 20 0,0 0 0,-1 0 0,1 0 0,0 0 0,-1 0 0,1 0 0,-1 0 0,0 0 0,1 0 0,-1 1 0,0-1 0,-1 0 0,1 0 0,-1 3 0,0 29 0,-1-25 0,1 1 0,1-1 0,-1 0 0,2 1 0,-1-1 0,1 0 0,0 0 0,1 1 0,0-1 0,6 15 0,-7-24 0,-1 0 1,0 1-1,0-1 0,0 0 0,1 1 1,-1-1-1,0 0 0,1 0 0,-1 1 1,0-1-1,0 0 0,1 0 0,-1 0 1,1 1-1,-1-1 0,0 0 0,1 0 1,-1 0-1,0 0 0,1 0 0,-1 0 1,1 1-1,-1-1 0,0 0 1,1 0-1,-1 0 0,1-1 0,-1 1 1,0 0-1,1 0 0,-1 0 0,0 0 1,1 0-1,-1 0 0,1 0 0,-1-1 1,0 1-1,1 0 0,-1 0 0,0-1 1,0 1-1,1 0 0,-1 0 1,0-1-1,1 1 0,-1 0 0,0-1 1,0 1-1,0 0 0,1-1 0,-1 1 1,0 0-1,0-1 0,0 1 0,0-1 1,9-21-1036,-7 10-2015,0-1-1,-1 0 0,-2-22 1,1 10-2332,0-20-6283</inkml:trace>
</inkml:ink>
</file>

<file path=ppt/ink/ink5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3.834"/>
    </inkml:context>
    <inkml:brush xml:id="br0">
      <inkml:brushProperty name="width" value="0.025" units="cm"/>
      <inkml:brushProperty name="height" value="0.025" units="cm"/>
    </inkml:brush>
  </inkml:definitions>
  <inkml:trace contextRef="#ctx0" brushRef="#br0">2 1 16784,'0'0'7431,"-1"59"-6438,4-41-737,12-4-192,0 1-1441,6-6-1826,3-2-1730,2-4-3299</inkml:trace>
</inkml:ink>
</file>

<file path=ppt/ink/ink5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4.193"/>
    </inkml:context>
    <inkml:brush xml:id="br0">
      <inkml:brushProperty name="width" value="0.025" units="cm"/>
      <inkml:brushProperty name="height" value="0.025" units="cm"/>
    </inkml:brush>
  </inkml:definitions>
  <inkml:trace contextRef="#ctx0" brushRef="#br0">90 0 12043,'0'0'17243,"-7"10"-16303,-5 4-560,-33 47 998,42-56-1299,0 0-1,-1 1 0,2-1 0,-1 1 1,1 0-1,0 0 0,0 0 0,0 0 1,-1 13-1,3-19-78,0 1 0,0-1 0,0 1 0,0-1 0,1 1 0,-1-1 1,0 0-1,0 1 0,0-1 0,0 1 0,1-1 0,-1 1 0,0-1 0,1 0 0,-1 1 0,0-1 0,1 1 0,-1-1 1,0 0-1,1 1 0,-1-1 0,1 0 0,-1 0 0,0 1 0,1-1 0,-1 0 0,1 0 0,-1 0 0,1 1 0,-1-1 1,1 0-1,0 0 0,23-1 2,21-14-28,-41 13-124,0 1 0,-1-1 1,1 0-1,-1-1 0,0 1 0,0 0 1,0-1-1,0 0 0,0 0 1,0 0-1,-1 0 0,0 0 0,1 0 1,-1 0-1,0-1 0,-1 1 1,1-1-1,0 0 0,-1 0 0,0 1 1,0-1-1,1-7 0,-2 10 49,-1 1 0,1-1 0,0 1 0,0 0 0,-1-1 0,1 1 0,0-1 0,0 1 0,-1 0 0,1-1 0,0 1 0,-1 0 0,1-1 0,-1 1 0,1 0 0,-1-1 0,1 1 0,0 0 0,-1 0-1,1 0 1,-1-1 0,1 1 0,-1 0 0,1 0 0,-1 0 0,1 0 0,-1 0 0,1 0 0,-1 0 0,1 0 0,-1 0 0,1 0 0,-1 0 0,1 0 0,-1 1 0,1-1 0,-1 0 0,1 0 0,-1 0 0,1 1 0,0-1-1,-1 0 1,1 0 0,-1 1 0,1-1 0,0 0 0,-1 1 0,1-1 0,-1 1 0,-14 8-3773,7-3-3775</inkml:trace>
</inkml:ink>
</file>

<file path=ppt/ink/ink5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4.536"/>
    </inkml:context>
    <inkml:brush xml:id="br0">
      <inkml:brushProperty name="width" value="0.025" units="cm"/>
      <inkml:brushProperty name="height" value="0.025" units="cm"/>
    </inkml:brush>
  </inkml:definitions>
  <inkml:trace contextRef="#ctx0" brushRef="#br0">71 63 8776,'0'0'11611,"4"-9"-8856,2 1-1704,6-15 175,-9 0 3490,-24 30-2922,13-1-1729,1 1 0,0 1 0,1-1 0,0 1 0,0 0 0,-8 16 0,11-19-33,0 1 0,1-1 0,-1 1 0,1 0 0,0 0-1,0 0 1,1 0 0,0 0 0,0 0 0,0 0 0,1 13 0,0-19-32,1 1 0,-1 0 0,1-1 0,-1 1 0,1 0 0,-1-1 0,1 1 0,-1-1 0,1 1 0,0-1 0,-1 1 0,1-1 0,0 1 0,-1-1 0,1 1 0,0-1 0,0 0 0,-1 0 0,1 1 0,0-1 0,0 0 0,0 0 0,0 0 0,-1 0 0,1 0 0,0 0 0,0 0 0,0 0 0,-1 0 0,1 0 0,0-1 0,0 1 0,0 0 0,-1 0 0,1-1 0,0 1 0,-1 0 0,1-1 0,0 1 0,-1-1 0,2 0 0,30-18 0,-22 11 0,-1-2 0,0 1 0,-1-1 0,0 0 0,-1-1 0,0 0 0,0 0 0,-1 0 0,8-23 0,-26 107-1788,5-19 289,8-20-2528,2-31-291,7-6 1003,1-11-3070</inkml:trace>
</inkml:ink>
</file>

<file path=ppt/ink/ink5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4.911"/>
    </inkml:context>
    <inkml:brush xml:id="br0">
      <inkml:brushProperty name="width" value="0.025" units="cm"/>
      <inkml:brushProperty name="height" value="0.025" units="cm"/>
    </inkml:brush>
  </inkml:definitions>
  <inkml:trace contextRef="#ctx0" brushRef="#br0">24 0 8520,'0'0'10864,"1"10"-10138,-1 13 615,-2 1-1,-8 46 1,5-37 174,-3 49 0,8-82-1493,0 1-1,0-1 1,0 1 0,0-1 0,0 1 0,0-1 0,1 0 0,-1 1 0,0-1 0,0 1-1,0-1 1,0 1 0,0-1 0,1 0 0,-1 1 0,0-1 0,0 1 0,1-1-1,-1 0 1,0 1 0,0-1 0,1 0 0,-1 1 0,0-1 0,1 0 0,-1 0-1,1 1 1,-1-1 0,0 0 0,1 0 0,-1 0 0,1 1 0,-1-1 0,1 0 0,-1 0-1,0 0 1,1 0 0,-1 0 0,1 0 0,-1 0 0,1 0 0,-1 0 0,1 0-1,-1 0 1,1 0 0,-1 0 0,0-1 0,1 1 0,-1 0 0,1 0 0,-1 0-1,0-1 1,1 1 0,0-1 0,22-15 1022,-10-5-1046,0 0-1,-1-1 1,-1 0 0,-2-1-1,0 0 1,-1-1 0,-1 0-1,3-26 1,-20 110-3,4-33 554,2-1 0,0 1-1,2 0 1,2 42-1,0-66-552,1-1-1,0 0 0,0 0 1,-1 0-1,2 0 1,-1 0-1,0 0 0,0 0 1,0 0-1,1 0 0,-1 0 1,1-1-1,0 1 0,-1 0 1,1-1-1,0 0 0,0 1 1,0-1-1,0 0 1,0 0-1,0 0 0,0 0 1,1 0-1,-1-1 0,0 1 1,0-1-1,1 1 0,-1-1 1,0 0-1,1 0 0,3 0 1,11-4-3784,-3-5-3497,1-8-11122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5.518"/>
    </inkml:context>
    <inkml:brush xml:id="br0">
      <inkml:brushProperty name="width" value="0.025" units="cm"/>
      <inkml:brushProperty name="height" value="0.025" units="cm"/>
    </inkml:brush>
  </inkml:definitions>
  <inkml:trace contextRef="#ctx0" brushRef="#br0">28 1 8104,'0'0'20654,"4"9"-19998,1 7-545,0 0-1,-1 0 1,-1 1-1,-1-1 1,0 1-1,-1 0 1,-2 29-1,-3 1-904,-17 82 0,15-109-2636,-6-4-3699,3-12 797</inkml:trace>
</inkml:ink>
</file>

<file path=ppt/ink/ink5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5.346"/>
    </inkml:context>
    <inkml:brush xml:id="br0">
      <inkml:brushProperty name="width" value="0.025" units="cm"/>
      <inkml:brushProperty name="height" value="0.025" units="cm"/>
    </inkml:brush>
  </inkml:definitions>
  <inkml:trace contextRef="#ctx0" brushRef="#br0">37 0 15246,'0'0'11387,"0"11"-10351,-1-3-853,-1 40 631,2-46-785,0-1 0,0 0 0,1 1 0,-1-1 0,0 1 1,1-1-1,-1 0 0,0 1 0,1-1 0,0 0 0,-1 1 1,1-1-1,0 0 0,0 0 0,0 0 0,0 0 0,0 0 1,0 0-1,0 0 0,0 0 0,0 0 0,0 0 0,0 0 1,1-1-1,-1 1 0,0 0 0,0-1 0,1 1 0,-1-1 1,1 0-1,-1 1 0,3-1 0,3 0 58,1 0 0,-1-1-1,0 0 1,0-1 0,1 0 0,-1 0-1,-1 0 1,1-1 0,0 0 0,-1 0-1,1 0 1,-1-1 0,0 0 0,0-1-1,0 1 1,-1-1 0,1 0 0,-1 0-1,4-7 1,-9 12-89,0 0-1,0 0 1,0 0 0,1 0-1,-1 0 1,0 0 0,0 0-1,0 0 1,0-1 0,0 1-1,0 0 1,1 0-1,-1 0 1,0 0 0,0 0-1,0 0 1,0 0 0,0 0-1,1 0 1,-1 0 0,0 0-1,0 0 1,0 0 0,0 0-1,1 0 1,-1 0 0,0 0-1,0 0 1,0 0 0,0 0-1,0 0 1,1 1 0,-1-1-1,0 0 1,0 0-1,0 0 1,0 0 0,0 0-1,0 0 1,0 0 0,1 0-1,-1 1 1,0-1 0,0 0-1,0 0 1,0 0 0,0 0-1,0 0 1,0 0 0,0 1-1,0-1 1,0 0 0,0 0-1,0 0 1,0 0 0,0 1-1,0-1 1,0 0-1,3 19-112,-2 31 27,-1-42 110,0 33-2,-2-1 0,-1 1 1,-2-1-1,-13 48 0,17-84 17,-1 1 1,1 0-1,-1-1 0,-1 1 0,1-1 1,-1 0-1,1 0 0,-1 0 0,0 0 1,-1 0-1,1 0 0,0-1 0,-1 0 1,0 0-1,0 0 0,0 0 0,0 0 1,-1-1-1,1 0 0,-1 0 0,-6 2 1,7-3-13,1 0 0,0-1 0,-1 0 0,1 0 0,0 0 0,-1 0 0,1 0 0,-1-1 1,1 0-1,0 1 0,0-1 0,-1 0 0,1-1 0,0 1 0,0 0 0,0-1 0,0 0 1,0 0-1,1 0 0,-1 0 0,1 0 0,-1 0 0,1-1 0,0 1 0,-1-1 0,1 0 0,1 0 1,-1 0-1,0 1 0,1-2 0,-3-5 0,2 5-46,0 0 1,1 0-1,-1-1 1,1 1-1,0 0 1,0-1-1,0 0 0,1 1 1,0-1-1,0 1 1,0-1-1,0 1 0,1-1 1,-1 1-1,1-1 1,0 1-1,1-1 1,-1 1-1,1 0 0,0 0 1,0 0-1,0 0 1,0 0-1,1 0 0,0 0 1,0 1-1,5-6 1,9-6-371,-1 2 0,2 0 0,-1 1 1,36-18-1,0 0-1051,-2-5-4974,-1 2-4528</inkml:trace>
</inkml:ink>
</file>

<file path=ppt/ink/ink5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5.939"/>
    </inkml:context>
    <inkml:brush xml:id="br0">
      <inkml:brushProperty name="width" value="0.025" units="cm"/>
      <inkml:brushProperty name="height" value="0.025" units="cm"/>
    </inkml:brush>
  </inkml:definitions>
  <inkml:trace contextRef="#ctx0" brushRef="#br0">130 240 11851,'0'0'8814,"-3"-8"-6054,3 5-2511,-1 0 1,0 0 0,0 0-1,-1 0 1,1 0-1,-1 1 1,1-1-1,-1 1 1,0-1 0,-3-3-1,3 5-175,1 0-1,0 0 0,0 1 1,-1-1-1,1 1 0,0-1 0,-1 1 1,1-1-1,-1 1 0,1 0 1,0 0-1,-1 0 0,1 0 1,-1 0-1,1 0 0,-1 0 1,1 0-1,0 0 0,-1 1 1,1-1-1,-1 1 0,1-1 1,0 1-1,-1-1 0,1 1 1,0 0-1,0 0 0,0-1 1,-1 1-1,1 0 0,0 0 1,0 0-1,0 0 0,0 2 1,-7 4 41,1 0 0,1 1 0,-1 0 0,1 0 0,-8 14 0,12-18-97,0-1 0,0 1 0,1-1 0,-1 1 0,1-1 0,0 1 0,0 0 0,0 0 0,0 0 0,1-1 0,-1 1 0,1 0 0,0 0 0,0 0 0,1 0 0,-1 0 0,2 5 0,-1-8 13,-1 0 0,1-1 0,0 1 0,-1 0 0,1-1 0,0 1 0,0-1 1,0 1-1,0-1 0,0 1 0,-1-1 0,1 1 0,0-1 0,0 0 0,0 0 0,0 1 0,0-1 0,0 0 0,0 0 1,0 0-1,0 0 0,0 0 0,0 0 0,0-1 0,0 1 0,0 0 0,0 0 0,0-1 0,0 1 0,0 0 1,2-2-1,30-14 874,-11 1-779,-1-2 0,0 0-1,-1-1 1,-1-1 0,25-32-1,-32 35-84,0 1-1,-2-2 0,0 0 0,0 0 0,-2-1 0,0 0 1,-1 0-1,6-26 0,-11 33-40,-2 13 0,-4 26 0,-6 51 0,8-55 0,-2 56 0,4-74 0,1 1 0,-1-1 0,1 0 0,0 0 0,0 0 0,1 0 0,0 0 0,0 0 0,4 9 0,11 1-2362,-16-15 1954,0-1 1,0 1-1,0-1 1,0 0 0,1 1-1,-1-1 1,0 0-1,0 0 1,0 0-1,1 1 1,-1-1-1,0-1 1,0 1 0,1 0-1,-1 0 1,2-1-1,11-6-10898</inkml:trace>
</inkml:ink>
</file>

<file path=ppt/ink/ink5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6.548"/>
    </inkml:context>
    <inkml:brush xml:id="br0">
      <inkml:brushProperty name="width" value="0.025" units="cm"/>
      <inkml:brushProperty name="height" value="0.025" units="cm"/>
    </inkml:brush>
  </inkml:definitions>
  <inkml:trace contextRef="#ctx0" brushRef="#br0">1 119 7944,'0'0'16036,"9"4"-14296,0 0-1438,-1-1-1,0-1 0,1 1 1,0-1-1,-1-1 0,1 1 1,0-2-1,0 1 0,0-1 1,0 0-1,0-1 0,0 0 1,-1-1-1,1 0 0,0 0 1,-1-1-1,9-3 0,-1-1-54,0-1 0,-1-1 0,15-10 0,-27 17-214,1 0 1,-1-1-1,0 1 0,0-1 1,0 0-1,0 0 1,0 0-1,-1 0 1,1 0-1,-1-1 1,0 1-1,0-1 0,0 0 1,-1 0-1,1 1 1,-1-1-1,0 0 1,2-8-1,-4 11-33,0 0 0,1 1 0,-1-1 0,1 0 0,-1 0 0,0 1 0,1-1 0,-1 0 0,0 1 0,0-1 0,0 1 0,0-1 0,1 1 0,-1-1 0,0 1 0,0 0 0,0-1 0,0 1 0,0 0 0,0 0 0,0 0 0,0-1 0,0 1 0,0 0 0,0 0 0,0 1 0,0-1 0,0 0 0,0 0 0,-2 1 0,-36 6 0,23 2 0,0 1 0,0 0 0,1 1 0,0 0 0,0 2 0,2-1 0,-1 2 0,2 0 0,0 0 0,1 1 0,-11 18 0,22-33-6,-1 1 0,1 0 0,0-1 1,-1 1-1,1 0 0,0-1 0,-1 1 0,1 0 0,0 0 0,0-1 0,0 1 1,0 0-1,0 0 0,-1-1 0,2 1 0,-1 0 0,0 0 0,0-1 1,0 1-1,0 0 0,0 0 0,1-1 0,-1 1 0,0 0 0,0-1 1,1 1-1,-1 0 0,1-1 0,-1 1 0,1 0 0,-1-1 0,1 1 0,-1-1 1,1 1-1,-1-1 0,1 1 0,0-1 0,-1 1 0,1-1 0,0 0 1,-1 1-1,1-1 0,0 0 0,-1 0 0,1 1 0,0-1 0,0 0 0,-1 0 1,1 0-1,0 0 0,1 0 0,53 3-1228,-41-3 515,94-1-8714,-51-6 1521</inkml:trace>
</inkml:ink>
</file>

<file path=ppt/ink/ink5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6.888"/>
    </inkml:context>
    <inkml:brush xml:id="br0">
      <inkml:brushProperty name="width" value="0.025" units="cm"/>
      <inkml:brushProperty name="height" value="0.025" units="cm"/>
    </inkml:brush>
  </inkml:definitions>
  <inkml:trace contextRef="#ctx0" brushRef="#br0">237 0 18481,'0'0'9487,"-11"0"-8163,1 0-1121,1 1 0,-1 0 1,1 1-1,-1 0 0,1 0 1,0 1-1,0 0 0,0 0 1,0 1-1,-12 7 0,10-4-45,-4 2 37,0 1 0,-21 17 0,33-24-175,0 0 0,0 0 0,0 0 1,1 0-1,-1 0 0,1 0 0,0 0 0,0 1 0,0-1 0,0 1 1,1 0-1,-1 0 0,1-1 0,0 1 0,0 0 0,1 0 0,-1 4 1,1-7-22,0 0 1,0 0 0,0 0-1,1-1 1,-1 1 0,0 0-1,1 0 1,-1-1 0,0 1-1,1 0 1,-1-1 0,1 1-1,-1 0 1,1-1 0,-1 1-1,1-1 1,0 1 0,-1-1-1,1 1 1,0-1 0,-1 0-1,1 1 1,0-1 0,0 0-1,-1 1 1,1-1 0,0 0-1,0 0 1,1 1 0,28 2-146,-24-3 72,63 2-1938,0-5-3701,-21-7-1509</inkml:trace>
</inkml:ink>
</file>

<file path=ppt/ink/ink5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7.524"/>
    </inkml:context>
    <inkml:brush xml:id="br0">
      <inkml:brushProperty name="width" value="0.025" units="cm"/>
      <inkml:brushProperty name="height" value="0.025" units="cm"/>
    </inkml:brush>
  </inkml:definitions>
  <inkml:trace contextRef="#ctx0" brushRef="#br0">16 0 13357,'0'0'14888,"1"12"-13137,-1 35-827,-2-1-1,-7 47 1,8-85-924,-3 21 0,5-28 0,5-18 0,-2-1 0,0 1 0,-2 0 0,0-1 0,-1 1 0,-1-23 0,0 39 0,0 3-11,0 0 0,1 0-1,-1-1 1,1 1 0,0 0 0,0-1-1,-1 1 1,1 0 0,0-1 0,0 1-1,1-1 1,-1 0 0,0 1 0,0-1-1,1 0 1,-1 0 0,0 1 0,1-1-1,0 0 1,-1-1 0,1 1 0,-1 0-1,1 0 1,0-1 0,0 1 0,-1-1 0,1 1-1,0-1 1,3 0 0,56 5-608,-58-5 587,11 0-88,0-2-1,1 0 1,-1 0-1,0-1 1,0-1-1,0-1 1,-1 0-1,0 0 1,1-1-1,-2-1 1,1 0-1,-1-1 1,17-14-1,-28 21 147,0 0 0,0 1-1,0-1 1,0 0-1,0 0 1,0 0-1,0 0 1,0 0 0,-1 0-1,1 0 1,0 0-1,0 0 1,-1 0-1,1-1 1,-1 1 0,1 0-1,-1-2 1,0 3 13,0 0 0,-1-1 1,1 1-1,0-1 0,0 1 0,-1 0 1,1-1-1,-1 1 0,1 0 0,0 0 1,-1-1-1,1 1 0,-1 0 1,1 0-1,0-1 0,-1 1 0,1 0 1,-1 0-1,1 0 0,-1 0 1,1 0-1,-1 0 0,1 0 0,-1 0 1,1 0-1,-1 0 0,1 0 0,-1 0 1,1 0-1,-5 1 42,0-1-1,1 1 1,-1 0 0,1 0 0,-1 1-1,1-1 1,-1 1 0,-5 3-1,5-2-70,-59 46 169,60-46-171,0 0 0,1 0 0,0 1 0,0-1 0,0 1 0,0 0 0,0 0 0,1 0 0,-1 0 1,1 0-1,0 0 0,0 1 0,1-1 0,-2 6 0,3-9-8,1-1 0,-1 1 0,0 0 0,0-1 0,0 1 0,0 0 0,1-1 0,-1 1 0,0 0 0,1-1 0,-1 1 0,1 0 0,-1-1 0,0 1 0,1-1 0,-1 1 0,1-1 0,0 1 0,-1-1 0,1 1 0,-1-1 0,1 0 0,0 1 0,-1-1 0,1 0 0,0 1 0,-1-1 0,1 0 0,0 0 0,0 0 0,-1 0 0,1 1 0,0-1 0,-1 0 0,2 0 0,33 0 0,-25 0 0,0-1-12,-1 0 1,1-1-1,-1 0 1,0-1-1,1 0 0,-1 0 1,0 0-1,-1-2 1,17-9-1,-20 12 10,0-1 1,-1 0-1,1-1 1,-1 1 0,0-1-1,0 0 1,0 0-1,0 0 1,-1 0-1,0-1 1,1 1-1,-2-1 1,1 0-1,-1 0 1,1 0-1,-1 0 1,-1 0-1,3-11 1,-4 16 3,0 0 0,0-1 0,0 1-1,0 0 1,0 0 0,0 0 0,0-1 0,0 1 0,0 0 0,0 0 0,0 0 0,0-1 0,0 1 0,-1 0-1,1 0 1,0 0 0,0 0 0,0-1 0,0 1 0,0 0 0,0 0 0,-1 0 0,1 0 0,0 0-1,0 0 1,0-1 0,-1 1 0,1 0 0,0 0 0,0 0 0,0 0 0,-1 0 0,1 0 0,0 0 0,0 0-1,0 0 1,-1 0 0,1 0 0,0 0 0,0 0 0,0 0 0,-1 0 0,1 0 0,0 0 0,0 0-1,0 0 1,-1 0 0,1 1 0,0-1 0,0 0 0,0 0 0,0 0 0,-1 0 0,1 0 0,0 0 0,0 1-1,0-1 1,0 0 0,0 0 0,-1 1 0,-9 6 26,4-2-28,0 1 0,0 0 0,1 0 0,0 0 0,0 1 0,0-1 0,1 1 0,0 0 0,0 1 0,1-1 0,0 1 0,0 0 0,1 0 0,0-1 0,-2 16 0,4-22-102,1 0 1,-1-1-1,1 1 0,-1 0 1,1 0-1,0-1 0,-1 1 1,1 0-1,0-1 0,0 1 1,-1-1-1,1 1 0,0-1 1,0 1-1,0-1 0,-1 1 1,1-1-1,0 0 0,0 0 1,0 1-1,0-1 0,0 0 1,0 0-1,0 0 0,0 0 1,1 0-1,32 1-6257,-31-1 5064,8 0-7812</inkml:trace>
</inkml:ink>
</file>

<file path=ppt/ink/ink5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8.289"/>
    </inkml:context>
    <inkml:brush xml:id="br0">
      <inkml:brushProperty name="width" value="0.025" units="cm"/>
      <inkml:brushProperty name="height" value="0.025" units="cm"/>
    </inkml:brush>
  </inkml:definitions>
  <inkml:trace contextRef="#ctx0" brushRef="#br0">7 125 13837,'-6'4'8847,"15"1"-4953,17 0-1292,-16-6-2391,1-1 0,0-1 0,-1 0 0,1 0 0,-1-1 0,0 0 0,0-1 0,-1 0 0,1-1 0,-1 0 0,0 0 0,-1-1 0,0 0 0,0-1 0,0 0 0,12-17 0,-8 1-211,-12 24 0,0-1 0,0 1 0,0 0 0,0-1 0,0 1 0,0-1 0,0 1 0,0-1 0,0 1 0,0 0 0,0-1 0,0 1 0,-1-1 0,1 1 0,0 0 0,0-1 0,0 1 0,-1-1 0,1 1 0,0 0 0,0-1 0,-1 1 0,1 0 0,0-1 0,-1 1 0,1 0 0,0 0 0,-1-1 0,0 1 0,0 0 0,-1 0 0,0 0 0,1 0 0,-1 0 0,1 0 0,-1 1 0,0-1 0,1 1 0,-1-1 0,1 1 0,-1-1 0,1 1 0,0 0 0,-1 0 0,1 0 0,0 0 0,-1 0 0,1 0 0,0 0 0,0 0 0,0 0 0,0 0 0,0 1 0,-1 1 0,-7 9 0,0-1 0,1 1 0,1 0 0,0 1 0,0 0 0,2 0 0,-1 0 0,2 1 0,0 0 0,-3 15 0,8-28 1,-1 0 1,1 1-1,-1-1 1,1 1-1,0-1 0,-1 0 1,1 1-1,0-1 0,0 0 1,0 0-1,0 0 1,0 0-1,0 0 0,1 0 1,-1 0-1,0 0 0,0 0 1,1 0-1,-1-1 1,1 1-1,-1-1 0,0 1 1,1-1-1,-1 1 0,1-1 1,-1 0-1,1 0 1,-1 1-1,1-1 0,-1 0 1,3-1-1,63 2-103,-51-1-27,-5 0 5,48-2-5035,-51 1 3612,-1 0 0,0-1 0,0 1 0,0-2 1,0 1-1,7-4 0,12-9-7011</inkml:trace>
</inkml:ink>
</file>

<file path=ppt/ink/ink5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8.664"/>
    </inkml:context>
    <inkml:brush xml:id="br0">
      <inkml:brushProperty name="width" value="0.025" units="cm"/>
      <inkml:brushProperty name="height" value="0.025" units="cm"/>
    </inkml:brush>
  </inkml:definitions>
  <inkml:trace contextRef="#ctx0" brushRef="#br0">197 3 5285,'0'0'22992,"-12"-1"-21748,5 0-1113,1 1 0,0 0 0,-1 0 0,1 0 0,-1 1 0,1 0 0,0 0 0,0 1 0,0 0 0,0 0 0,0 0-1,0 1 1,0-1 0,1 2 0,-1-1 0,1 0 0,0 1 0,-5 5 0,-36 36 376,44-43-495,0 0 0,0 1 0,1-1 0,-1 0 0,0 0 0,1 1 0,0-1 0,-1 1 0,1-1 0,0 1 0,0-1-1,1 1 1,-1 0 0,1 0 0,-1-1 0,1 1 0,0 0 0,0 0 0,0-1 0,0 5 0,1-6-12,0 0 0,0 0 0,0-1 0,0 1 0,0 0 0,1 0 0,-1-1 0,0 1 0,0-1 0,0 1 0,1-1 0,-1 0 0,0 1 0,1-1 0,-1 0 0,0 0 0,0 0 0,1 0 0,-1 0 0,3-1 0,28-1 0,-31 2 0,8-3 0,0 1 1,1-1-1,-1-1 0,0 0 1,-1 0-1,1-1 1,-1 0-1,0 0 0,0-1 1,11-10-1,-10 8-3,0 0 0,0-1 0,-1 0 1,-1 0-1,0-1 0,7-12 0,-30 56-7,8-18 13,0-1 0,0 1 0,2 1-1,0 0 1,1 0 0,1 0 0,0 0 0,-1 21 0,5-38-33,1 1 0,-1-1-1,0 1 1,1-1 0,-1 1 0,0-1 0,1 1 0,-1-1-1,0 1 1,1-1 0,-1 0 0,1 1 0,-1-1 0,1 0-1,-1 1 1,1-1 0,-1 0 0,1 0 0,-1 1 0,1-1-1,-1 0 1,1 0 0,-1 0 0,1 0 0,0 0 0,-1 0-1,1 0 1,-1 0 0,1 0 0,-1 0 0,1 0 0,0 0-1,-1 0 1,1 0 0,-1 0 0,1-1 0,-1 1 0,1 0-1,-1 0 1,1-1 0,-1 1 0,2-1 0,25-13-3958,-5-6-3742,0-4-5360</inkml:trace>
</inkml:ink>
</file>

<file path=ppt/ink/ink5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9.040"/>
    </inkml:context>
    <inkml:brush xml:id="br0">
      <inkml:brushProperty name="width" value="0.025" units="cm"/>
      <inkml:brushProperty name="height" value="0.025" units="cm"/>
    </inkml:brush>
  </inkml:definitions>
  <inkml:trace contextRef="#ctx0" brushRef="#br0">151 3 10025,'0'0'18023,"-11"-1"-16480,5 0-1420,0 1 0,1-1 0,-1 1 0,0 1 0,0-1 0,0 1 0,0 0 0,1 0 0,-1 0 0,0 1 0,1 0 0,0 0 0,-1 1 0,1-1 0,0 1 0,0 0 0,0 1 1,0-1-1,-5 6 0,6-5-79,2-3-37,0 0-1,1 1 1,-1-1-1,1 0 1,-1 1-1,1-1 1,0 1-1,0 0 1,0-1-1,0 1 1,0 0-1,0-1 1,0 1-1,0 0 1,1 0-1,-2 3 0,55-2 309,-31-3-406,58 6-1428,-74-6 1375,-1 1 0,1 0-1,-1 0 1,1 1 0,-1 0-1,0 0 1,0 0 0,0 1 0,0-1-1,0 1 1,6 5 0,-10-7 165,0 0 0,0 0 0,0 0 0,0 0 0,0 0 0,0 1-1,0-1 1,0 0 0,0 1 0,-1-1 0,1 0 0,0 1 0,-1-1 0,0 1 0,1-1 0,-1 1 0,0-1 0,1 1 0,-1 0 0,0-1 0,0 1 0,0-1 0,-1 1 0,1 2 0,-1-1 74,-1-1 0,1 1 1,-1 0-1,1-1 0,-1 1 0,0-1 0,0 0 0,0 1 1,0-1-1,0 0 0,0 0 0,-3 2 0,-4 2 166,1-1 0,-1 0 0,-1 0 0,1 0-1,-1-1 1,-12 3 0,16-6-566,0 0-1,0 0 1,0-1 0,0 1 0,0-2-1,0 1 1,-11-3 0,17 3 209,-1 0 0,0 0 0,0 0-1,0-1 1,0 1 0,1 0 0,-1-1 0,0 1 0,0 0 0,1-1 0,-1 1 0,0-1 0,1 0 0,-1 1 0,0-1 0,1 1 0,-1-1 0,1 0 0,-1 0 0,1 1 0,-1-1 0,1 0 0,-1-1 0,1 1-23,0-1 1,1 1 0,-1-1 0,0 1 0,1-1 0,-1 1-1,1-1 1,-1 1 0,1 0 0,0-1 0,-1 1 0,1 0-1,0-1 1,0 1 0,0 0 0,0 0 0,0 0 0,0 0-1,2-1 1,4-4-2144,0 0-1,1 1 1,0 0 0,11-5-1,11-7-6155</inkml:trace>
</inkml:ink>
</file>

<file path=ppt/ink/ink5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9.428"/>
    </inkml:context>
    <inkml:brush xml:id="br0">
      <inkml:brushProperty name="width" value="0.025" units="cm"/>
      <inkml:brushProperty name="height" value="0.025" units="cm"/>
    </inkml:brush>
  </inkml:definitions>
  <inkml:trace contextRef="#ctx0" brushRef="#br0">9 1 12332,'0'0'17232,"0"11"-16052,-2 7-760,-1-5-103,2-1 1,0 1-1,0 0 1,2 23-1,0-35-316,-1 0 0,1-1-1,0 1 1,-1 0 0,1-1 0,0 1 0,-1-1-1,1 1 1,0-1 0,-1 1 0,1-1 0,0 0-1,0 1 1,-1-1 0,1 0 0,0 0-1,0 0 1,0 1 0,0-1 0,-1 0 0,1 0-1,0 0 1,0 0 0,1-1 0,26 0-4,-23 1 2,9-3 1,1 0 0,-1 0 0,0-2 0,0 0 0,19-9 0,-21 8 0,0 1 0,0 0 0,1 1 0,0 0 0,-1 1 0,2 1 0,15-2 0,-28 5 0,-1 0 0,1 0 0,0 0 0,-1 1 0,1-1 0,-1 0 0,0 0 0,1 1 0,-1-1 0,0 0 0,0 1 0,0-1 0,0 0 0,0 1 0,0-1 0,0 0 0,0 1 0,-1 1 0,-3 28 0,4-30 0,0 0 0,-1-1 0,1 1 0,0 0 0,0-1 0,0 1 0,0 0 0,-1-1 0,1 1 0,0 0 0,0-1 0,0 1 0,1 0 0,-1-1 0,0 1 0,0 0 0,0 0 0,0-1 0,1 1 0,-1-1 0,0 1 0,1 0 0,-1-1 0,0 1 0,1-1 0,-1 1 0,1 0 0,-1-1 0,1 1 0,-1-1 0,1 0 0,-1 1 0,2 0 0,0-1 0,0 1 0,0-1 0,0 0 0,0 0 0,0 1 0,0-1 0,0 0 0,0-1 0,0 1 0,0 0 0,4-2 0,58-22 0,-59 22 0,20-11-414,-18 9 81,-1 0 0,2 1 0,-1 0 0,0 0 0,1 0 0,-1 1 0,1 0 0,8-1 0</inkml:trace>
</inkml:ink>
</file>

<file path=ppt/ink/ink5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9.760"/>
    </inkml:context>
    <inkml:brush xml:id="br0">
      <inkml:brushProperty name="width" value="0.025" units="cm"/>
      <inkml:brushProperty name="height" value="0.025" units="cm"/>
    </inkml:brush>
  </inkml:definitions>
  <inkml:trace contextRef="#ctx0" brushRef="#br0">0 0 17521,'0'0'9641,"47"49"-14766,-22-36-961,2-2-5477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22.062"/>
    </inkml:context>
    <inkml:brush xml:id="br0">
      <inkml:brushProperty name="width" value="0.025" units="cm"/>
      <inkml:brushProperty name="height" value="0.025" units="cm"/>
    </inkml:brush>
  </inkml:definitions>
  <inkml:trace contextRef="#ctx0" brushRef="#br0">1 0 10570,'0'0'19346,"1"9"-18887,3 50 299,18-68-384,0-10-324,-19 15-91,-1 1 1,1 0-1,0 1 1,0-1-1,1 0 1,-1 1-1,0 0 1,1-1-1,0 2 1,-1-1-1,1 0 0,0 1 1,5-2-1,-13 24 105,-15 10 481,15-27-457,1 0 1,0 1-1,0 0 0,0-1 1,1 1-1,-1 0 0,1 0 1,0 1-1,0-1 0,-1 8 0,6-13-383,0-1 0,-1 0 0,1 1 0,-1-1 0,1 0 0,-1 0 0,1-1 0,-1 1 0,0 0 0,3-3 0,16-13-4024,0-3-2461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5.891"/>
    </inkml:context>
    <inkml:brush xml:id="br0">
      <inkml:brushProperty name="width" value="0.025" units="cm"/>
      <inkml:brushProperty name="height" value="0.025" units="cm"/>
    </inkml:brush>
  </inkml:definitions>
  <inkml:trace contextRef="#ctx0" brushRef="#br0">0 130 11691,'0'0'13197,"85"-13"-11244,-25-4-447,8-4-609,4 2-481,-2 1-224,-7 5-128,-8 3-64,-13 3-192,-9 6-641,-10 0-992,-10 1-738,-7 0-800,-6-3-961,-4-3-1762</inkml:trace>
</inkml:ink>
</file>

<file path=ppt/ink/ink5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0.091"/>
    </inkml:context>
    <inkml:brush xml:id="br0">
      <inkml:brushProperty name="width" value="0.025" units="cm"/>
      <inkml:brushProperty name="height" value="0.025" units="cm"/>
    </inkml:brush>
  </inkml:definitions>
  <inkml:trace contextRef="#ctx0" brushRef="#br0">138 1 10730,'0'0'10314,"-4"9"-9044,1-2-1199,-2 1 278,1 0 1,0 1-1,0-1 1,1 1 0,1 0-1,-1 0 1,1 0-1,1 0 1,0 0 0,0 1-1,0-1 1,1 0 0,3 17-1,10 19-346,-7-28-29,-1 0 1,-1 0 0,0 1-1,-1 0 1,0 23 0,-3-28 461,-1 0 0,-1 0 1,0 0-1,-1 0 1,-7 21-1,8-28-232,0 1 1,-1-1-1,1-1 0,-2 1 0,1 0 0,0-1 1,-1 0-1,0 0 0,0 0 0,-1 0 0,0 0 0,1-1 1,-10 6-1,13-9-200,0-1 1,0 1-1,0-1 1,0 1-1,0-1 0,0 1 1,0-1-1,0 0 1,0 0-1,0 0 1,-1 1-1,1-1 0,0 0 1,0 0-1,0-1 1,0 1-1,0 0 1,0 0-1,0 0 0,-1-1 1,1 1-1,0-1 1,0 1-1,0-1 1,0 1-1,0-1 0,1 1 1,-1-1-1,0 0 1,0 0-1,0 1 1,0-1-1,1 0 0,-1 0 1,0 0-1,1 0 1,-1 0-1,1 0 1,-1 0-1,1 0 0,-1 0 1,1 0-1,0 0 1,-1-1-1,-11-56-40,11 51 33,-1-6 7,-2-10 18,2 0 1,-1-31-1,3 50-41,0-1 0,1 1 0,-1-1 0,1 1 0,-1 0 0,1-1 1,1 1-1,-1 0 0,0 0 0,1 0 0,0 0 0,0 0 0,0 0 0,1 0 0,-1 0 0,1 1 0,0 0 1,6-6-1,5 0-1867,1 1 0,0 0 0,20-7 0,-11 5-2315,16-8-5194</inkml:trace>
</inkml:ink>
</file>

<file path=ppt/ink/ink5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0.773"/>
    </inkml:context>
    <inkml:brush xml:id="br0">
      <inkml:brushProperty name="width" value="0.025" units="cm"/>
      <inkml:brushProperty name="height" value="0.025" units="cm"/>
    </inkml:brush>
  </inkml:definitions>
  <inkml:trace contextRef="#ctx0" brushRef="#br0">0 1 7847,'0'0'17521,"1"11"-15546,-2 112 1885,1-122-3838,0 0 0,1 0-1,-1-1 1,0 1 0,1 0 0,-1 0 0,0 0 0,1 0 0,-1 0-1,1 0 1,0-1 0,-1 1 0,1 0 0,-1 0 0,1-1 0,0 1-1,0-1 1,0 1 0,-1 0 0,1-1 0,0 1 0,0-1 0,0 0-1,0 1 1,0-1 0,0 0 0,0 1 0,0-1 0,-1 0 0,1 0-1,0 0 1,0 0 0,0 0 0,0 0 0,0 0 0,0 0-1,0-1 1,0 1 0,2-1 0,42-9 668,-23 1-690,0-1 0,0-1 0,34-23 0,34-17 0,-90 51 0,0 0 0,1 0 0,-1 0 0,0 0 0,0 0 0,1 0 0,-1 0 0,0 0 0,0 0 0,1 0 0,-1 0 0,0 0 0,0 0 0,1 0 0,-1 0 0,0 0 0,0 0 0,0 1 0,1-1 0,-1 0 0,0 0 0,0 0 0,0 0 0,1 1 0,-1-1 0,0 0 0,0 0 0,0 0 0,0 1 0,1-1 0,-1 0 0,0 0 0,0 1 0,0-1 0,0 0 0,0 0 0,0 1 0,0-1 0,0 0 0,0 0 0,0 1 0,0-1 0,0 0 0,0 0 0,0 1 0,0-1 0,0 11 0,-16 96 0,16-106 0,1-1 0,-1 1 0,0 0 0,1-1 0,-1 1 0,0-1 0,1 1 0,-1-1 0,1 1 0,-1-1 0,1 0 0,-1 1 0,1-1 0,-1 0 0,1 1 0,-1-1 0,1 0 0,0 1 0,-1-1 0,1 0 0,-1 0 0,1 0 0,0 0 0,-1 0 0,1 0 0,0 0 0,-1 0 0,1 0 0,0 0 0,-1 0 0,1 0 0,-1 0 0,1 0 0,0 0 0,-1-1 0,1 1 0,28-7 0,-11-1 0,0 0 0,-1-2 0,0 0 0,30-23 0,7-5 0,-54 38 0,0-1-1,0 1 1,1 0-1,-1 0 1,0 0 0,1-1-1,-1 1 1,0 0-1,1 0 1,-1 0 0,0 0-1,1 0 1,-1 0-1,0-1 1,1 1-1,-1 0 1,1 0 0,-1 0-1,0 0 1,1 0-1,-1 1 1,0-1 0,1 0-1,-1 0 1,0 0-1,1 0 1,-1 0 0,0 0-1,1 0 1,-1 1-1,0-1 1,1 0 0,-1 0-1,0 1 1,0-1-1,1 0 1,-1 0-1,0 1 1,0-1 0,1 0-1,-1 0 1,0 1-1,0-1 1,0 0 0,0 1-1,1-1 1,-1 0-1,0 2 1,2 27-144,-3-22-23,0 1 1,0-1 0,0 0-1,-1 1 1,0-1-1,-5 10 1,-3-7-2353,4-7-1315</inkml:trace>
</inkml:ink>
</file>

<file path=ppt/ink/ink5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1.163"/>
    </inkml:context>
    <inkml:brush xml:id="br0">
      <inkml:brushProperty name="width" value="0.025" units="cm"/>
      <inkml:brushProperty name="height" value="0.025" units="cm"/>
    </inkml:brush>
  </inkml:definitions>
  <inkml:trace contextRef="#ctx0" brushRef="#br0">1 1 17457,'0'0'9288,"53"45"-14413,-29-41-5413</inkml:trace>
</inkml:ink>
</file>

<file path=ppt/ink/ink5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1.505"/>
    </inkml:context>
    <inkml:brush xml:id="br0">
      <inkml:brushProperty name="width" value="0.025" units="cm"/>
      <inkml:brushProperty name="height" value="0.025" units="cm"/>
    </inkml:brush>
  </inkml:definitions>
  <inkml:trace contextRef="#ctx0" brushRef="#br0">0 0 14894,'0'0'9353,"8"12"-7132,-4-6-1923,1 0 32,-1 1 0,1 0 0,-2-1 1,1 2-1,-1-1 0,0 0 0,0 1 0,-1-1 0,0 1 0,0 0 1,1 15-1,-12 124 1233,0-17-1087,9-129-476,0 0 0,0 0 0,0 1 0,0-1 0,0 0 0,0 1 0,0-1 0,1 0 0,-1 0 0,0 1 0,1-1 0,-1 0 0,1 0 0,-1 0 0,1 1 0,-1-1 0,1 0 0,0 0 0,0 0 0,0 0 0,-1 0 0,1 0 0,0-1 0,0 1 0,0 0 0,1 0 0,-1-1 0,0 1 0,0 0 0,0-1 0,0 1 0,1-1 0,-1 0 0,0 1 0,0-1 0,1 0 0,-1 0 0,0 0 0,0 0 0,1 0 0,-1 0 0,0 0 0,1 0 0,1-1 0,4 0 0,0-1 0,0 0 0,-1-1 0,1 1 0,-1-1 0,0 0 0,8-6 0,10-7 0,0-1 0,-2-1 0,0-1 0,-1-1 0,-1-1 0,0-1 0,-2 0 0,-1-2 0,27-47 0,-43 69-302,1-2-3559</inkml:trace>
  <inkml:trace contextRef="#ctx0" brushRef="#br0" timeOffset="1">263 272 17521,'0'0'4740,"-18"63"-512,18-32-1569,0-4-866,14-2-800,10-2-544,7-7-353,6-3-1281,-6-10-4645,2-3-13772</inkml:trace>
</inkml:ink>
</file>

<file path=ppt/ink/ink5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0.978"/>
    </inkml:context>
    <inkml:brush xml:id="br0">
      <inkml:brushProperty name="width" value="0.025" units="cm"/>
      <inkml:brushProperty name="height" value="0.025" units="cm"/>
    </inkml:brush>
  </inkml:definitions>
  <inkml:trace contextRef="#ctx0" brushRef="#br0">1 58 7559,'10'-19'2390,"11"-17"10271,-20 36-12573,-1 0 0,0 0 1,0 0-1,0 0 0,0 0 0,0 0 0,0-1 0,0 1 1,0 0-1,0 0 0,0 0 0,0 0 0,0 0 0,0 0 1,1 0-1,-1 0 0,0 0 0,0-1 0,0 1 1,0 0-1,0 0 0,0 0 0,1 0 0,-1 0 0,0 0 1,0 0-1,0 0 0,0 0 0,0 0 0,0 0 0,1 0 1,-1 0-1,0 0 0,0 0 0,0 0 0,0 0 1,0 0-1,1 0 0,-1 0 0,0 0 0,0 0 0,0 0 1,0 0-1,0 0 0,0 1 0,0-1 0,1 0 0,-1 0 1,0 0-1,0 0 0,0 0 0,0 0 0,0 0 0,0 0 1,0 1-1,0-1 0,0 0 0,0 0 0,0 0 1,0 22 1206,-9 37 86,4-28-1089,1-1-1,1 1 0,2 32 0,1-62-282,0 1 0,0-1 0,1 0 1,-1 1-1,0-1 0,0 0 0,1 1 0,-1-1 0,1 0 0,-1 0 1,1 0-1,0 1 0,-1-1 0,1 0 0,0 0 0,0 0 0,0 0 1,0 0-1,0 0 0,0 0 0,0-1 0,0 1 0,0 0 0,0 0 1,2 0-1,1 0 17,-1 0 1,0 0 0,0-1 0,1 1 0,-1-1-1,1 0 1,-1 0 0,0 0 0,1-1 0,3 0-1,3-1 21,1 0-1,-1-1 1,0-1-1,0 0 1,17-9-1,-21 9-372,1 0 0,-1-1 0,0 1 0,0-1 0,-1 0 0,0-1 0,0 1 0,6-9 0,-9 11-550,0-1 0,0 0 0,-1 0 0,1 0-1,-1 0 1,0 0 0,0 0 0,0 0 0,0 0 0,0-7 0,-1-22-9689</inkml:trace>
</inkml:ink>
</file>

<file path=ppt/ink/ink5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1.304"/>
    </inkml:context>
    <inkml:brush xml:id="br0">
      <inkml:brushProperty name="width" value="0.025" units="cm"/>
      <inkml:brushProperty name="height" value="0.025" units="cm"/>
    </inkml:brush>
  </inkml:definitions>
  <inkml:trace contextRef="#ctx0" brushRef="#br0">1 0 17873,'0'0'10730,"19"0"-26104</inkml:trace>
</inkml:ink>
</file>

<file path=ppt/ink/ink5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2.021"/>
    </inkml:context>
    <inkml:brush xml:id="br0">
      <inkml:brushProperty name="width" value="0.025" units="cm"/>
      <inkml:brushProperty name="height" value="0.025" units="cm"/>
    </inkml:brush>
  </inkml:definitions>
  <inkml:trace contextRef="#ctx0" brushRef="#br0">189 97 10186,'0'0'4564,"3"-11"-1697,9-37-225,-12 47-2522,1 0 0,-1 0-1,1 0 1,-1 0 0,0 0-1,1 0 1,-1 0 0,0 0-1,0 0 1,0 0 0,0 0-1,0 0 1,0 0 0,0 0 0,0-1-1,0 1 1,0 0 0,-1 0-1,1 0 1,0 0 0,-1 0-1,1 0 1,-1 0 0,1 0 0,-1 0-1,0 1 1,1-1 0,-1 0-1,0 0 1,0 0 0,1 1-1,-1-1 1,0 0 0,0 1-1,0-1 1,0 1 0,0-1 0,0 1-1,0-1 1,0 1 0,0 0-1,0-1 1,0 1 0,0 0-1,0 0 1,0 0 0,0 0-1,0 0 1,0 0 0,-1 0 0,1 0-1,0 0 1,0 0 0,0 1-1,0-1 1,0 0 0,0 1-1,0-1 1,-1 2 0,-6 0 122,1 1 0,0 0 1,0 0-1,0 1 0,1 0 1,-10 7-1,2 3 36,2-1 0,-1 1 0,2 1 0,0 0 0,-11 22 0,18-30-193,0 0 0,1 1 0,-1-1 0,2 1 0,-1 0-1,1-1 1,0 1 0,1 0 0,0 0 0,0 0 0,1 0 0,0 0 0,0 0-1,3 15 1,-2-21-79,0 0 0,0 0 0,0 0-1,0 0 1,0 0 0,0-1 0,1 1-1,-1 0 1,1-1 0,-1 1 0,1-1-1,0 1 1,-1-1 0,1 0 0,0 0-1,0 0 1,0 0 0,0 0 0,0 0-1,0-1 1,0 1 0,0-1 0,0 1-1,1-1 1,-1 0 0,0 0 0,0 0-1,0 0 1,4 0 0,3-1 16,-1 0 1,0 0 0,0 0-1,0-1 1,0 0 0,13-6-1,-10 2 4,0 0 0,-1-1 0,1 0 0,-1 0 0,-1-1-1,1 0 1,13-17 0,-18 19-15,0 0 0,-1 0 0,0 0-1,0 0 1,0-1 0,-1 0 0,0 0-1,0 0 1,-1 0 0,0 0 0,0-1-1,0 1 1,0-14 0,-2 21-11,0-1 0,1 1 0,-1-1 0,0 0 0,0 1 0,0-1 0,0 0 0,0 1 0,0-1 0,0 0 0,0 1 0,0-1 0,0 1 0,-1-1 0,1 0 0,0 1 0,0-1 0,0 0 0,-1 1 0,1-1 0,0 1 0,-1-1 0,1 1 0,-1-1 0,1 1 0,0-1 0,-1 1 0,1-1 0,-1 1 0,1 0 0,-1-1 0,0 1 0,1 0 0,-1-1 0,1 1 0,-1 0 0,0 0 0,1 0 0,-1 0 0,1-1 0,-1 1 0,0 0 0,1 0 0,-1 0 0,0 0 0,1 0 0,-1 0 0,0 1 0,1-1 0,-1 0 0,1 0 0,-1 0 0,0 0 0,1 1 0,-1-1 0,1 0 0,-1 1 0,1-1 0,-1 0 0,1 1 0,-1-1 0,1 1 0,-1-1 0,1 1 0,-1 0 0,-32 32 0,26-25 0,2 1 0,-1 0 0,1 0 0,1 1 0,-1-1 0,2 1 0,-1 0 0,-2 15 0,6-24 0,0-1 0,0 1 0,0 0 0,0-1 0,0 1 0,0-1 0,0 1 0,0-1 0,0 1 0,0-1 0,0 1 0,0-1 0,0 1 0,1-1 0,-1 1 0,0-1 0,0 0 0,1 1 0,-1-1 0,0 1 0,1-1 0,-1 1 0,0-1 0,1 0 0,-1 1 0,0-1 0,1 0 0,-1 1 0,1-1 0,-1 0 0,1 1 0,20-1 0,22-14 0,23-21 0,18-9 0,-76 40 0,0 1 0,0 1 0,0-1 0,0 1 0,1 0 0,-1 1 0,1 0 0,10 0 0,-18 2 0,0-1 0,0 1 0,0 0 0,0-1 0,0 1 0,0 0 0,0-1 0,0 1 0,0 0 0,0 0 0,0 0 0,-1 0 0,1 0 0,0 0 0,-1 0 0,1 0 0,-1 0 0,1 0 0,-1 0 0,1 0 0,-1 0 0,0 1 0,1-1 0,-1 0 0,0 0 0,0 0 0,0 1 0,0-1 0,0 0 0,0 0 0,0 0 0,-1 2 0,-4 42 0,-26 39 0,59-129 0,-2 6 0,-17 18 0,-1 0 0,0 0 0,8-43 0,-10 36 0,-3 28 0,-1 1 0,1-1 0,0 1 0,-1 0 0,1 0 0,-1 0 0,1 0 0,-1 0 0,1 0 0,-1 1 0,0-1 0,1 1 0,2 3 0,11 5 0,-9-7-408,0-1 0,1 1 0,-1-1-1,0-1 1,10 1 0,37 0-5572,-13-5-2631</inkml:trace>
</inkml:ink>
</file>

<file path=ppt/ink/ink5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2.817"/>
    </inkml:context>
    <inkml:brush xml:id="br0">
      <inkml:brushProperty name="width" value="0.025" units="cm"/>
      <inkml:brushProperty name="height" value="0.025" units="cm"/>
    </inkml:brush>
  </inkml:definitions>
  <inkml:trace contextRef="#ctx0" brushRef="#br0">0 153 4773,'26'2'12972,"6"-3"-5254,43-13-2757,-64 11-5002,-1 0-1,0 0 1,0-1-1,-1 0 1,1-1-1,-1 0 1,0-1-1,0 0 0,0 0 1,-1-1-1,0 0 1,13-15-1,-19 20 51,-1 0-1,0 0 0,1 0 0,-1 0 1,0 0-1,0 0 0,0 0 1,0-1-1,-1 1 0,1 0 1,-1-1-1,1 1 0,-1 0 1,0-5-1,0 6-2,0 0 1,0 0 0,0 0-1,-1 0 1,1 0-1,-1 1 1,1-1-1,0 0 1,-1 0 0,0 0-1,1 0 1,-1 0-1,0 1 1,1-1 0,-1 0-1,0 0 1,0 1-1,1-1 1,-1 1-1,0-1 1,0 1 0,0-1-1,-1 0 1,-1 0 2,-1 1 1,1-1 0,0 1-1,0-1 1,-1 1 0,1 0-1,0 0 1,-1 1-1,1-1 1,0 1 0,0-1-1,0 1 1,-1 0 0,1 0-1,0 1 1,0-1-1,0 0 1,1 1 0,-5 2-1,-1 3 46,0 1-1,0 0 1,1 0-1,0 0 1,0 1-1,1-1 1,1 2-1,-1-1 0,1 1 1,1 0-1,-1 0 1,2 0-1,0 0 1,0 1-1,1-1 1,0 1-1,0 0 1,1 0-1,1 20 0,1-30-57,-1 1 0,0 0 0,1 0 0,-1 0 0,1 0 0,0 0 0,-1 0-1,1-1 1,0 1 0,0 0 0,0-1 0,0 1 0,0 0 0,1-1 0,-1 0-1,0 1 1,1-1 0,-1 0 0,1 1 0,0-1 0,2 1 0,0 0-157,1 0 1,0 0 0,-1-1-1,1 0 1,0 1-1,0-2 1,0 1 0,7 0-1,1-1-1229,0-1 0,-1 0 0,1-1 0,-1 0 0,0-1 0,16-5 0,16-13-7590</inkml:trace>
</inkml:ink>
</file>

<file path=ppt/ink/ink5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3.304"/>
    </inkml:context>
    <inkml:brush xml:id="br0">
      <inkml:brushProperty name="width" value="0.025" units="cm"/>
      <inkml:brushProperty name="height" value="0.025" units="cm"/>
    </inkml:brush>
  </inkml:definitions>
  <inkml:trace contextRef="#ctx0" brushRef="#br0">8 10 8520,'0'0'16432,"-1"10"-14842,-6 152 2948,7-161-4518,1 0 0,-1-1 0,0 1 1,1 0-1,-1 0 0,0 0 0,1 0 0,-1-1 0,1 1 0,-1 0 0,1 0 0,-1-1 1,1 1-1,0 0 0,-1-1 0,1 1 0,0-1 0,0 1 0,-1-1 0,1 1 1,0-1-1,0 1 0,0-1 0,-1 0 0,1 1 0,0-1 0,0 0 0,0 0 1,0 0-1,0 0 0,0 0 0,0 0 0,0 0 0,0 0 0,-1 0 0,1 0 0,0 0 1,0 0-1,0-1 0,0 1 0,1-1 0,43-15 379,-16-3-308,0-1 1,29-28-1,-33 26-63,1 2 0,43-27 0,-69 47-27,1-1-1,0 1 1,-1 0 0,1-1 0,0 1 0,-1 0 0,1-1 0,0 1 0,-1 0 0,1-1 0,0 1 0,0 0 0,-1 0 0,1 0 0,0 0 0,0 0 0,-1 0 0,1 0-1,0 0 1,-1 0 0,1 0 0,0 0 0,0 1 0,-1-1 0,1 0 0,0 1 0,-1-1 0,1 0 0,0 1 0,-1-1 0,2 1 0,-1 1 1,0-1 0,0 1 0,-1 0 0,1 0 0,0-1 0,-1 1 0,0 0 0,1 0 0,-1-1 0,0 1 0,0 0 0,0 3 0,-9 61 27,8-63-29,-3 12 0,-4 32 0,8-46 0,1 0 0,-1-1 0,0 1 0,0 0 0,0 0 0,1 0 0,-1-1 0,0 1 0,1 0 0,-1 0 0,1-1 0,-1 1 0,1 0 0,-1-1 0,1 1 0,-1 0 0,1-1 0,-1 1 0,1-1 0,0 1 0,0-1 0,-1 1 0,1-1 0,0 0 0,-1 1 0,1-1 0,0 0 0,0 0 0,0 1 0,0-1 0,-1 0 0,1 0 0,0 0 0,0 0 0,0 0 0,0 0 0,-1 0 0,1 0 0,0-1 0,0 1 0,0 0 0,-1 0 0,1-1 0,0 1 0,0 0 0,-1-1 0,1 1 0,1-1 0,11-5 0,1 0 0,-1-1 0,0 0 0,24-18 0,-29 18 0,2 0 0,-1 1 0,0 0 0,1 0 0,0 1 0,1 0 0,-1 1 0,1 1 0,0-1 0,17-2 0,-28 6-3,1 0 0,0 0 0,0 0 0,-1 0-1,1 0 1,0 0 0,0 0 0,-1 0 0,1 0 0,0 0 0,0 0 0,-1 0 0,1 1 0,0-1-1,0 0 1,-1 0 0,1 1 0,0-1 0,-1 1 0,1-1 0,0 1 0,-1-1 0,1 1 0,-1-1-1,1 1 1,-1-1 0,1 1 0,-1 0 0,1-1 0,-1 1 0,0 0 0,1 0 0,-1 2-25,1-1 1,-1 0-1,0 0 1,0 1 0,0-1-1,-1 0 1,1 0-1,0 1 1,-1-1 0,0 0-1,0 3 1,-2 2-182,0-1 0,0 1-1,0-1 1,-1 1 0,0-1 0,-8 9 0,-5-5-3171,17-10 3076,0 0 1,-1 0-1,1 0 0,0 0 0,-1 1 1,1-1-1,0 0 0,-1 0 0,1 0 0,-1 0 1,1 0-1,0 0 0,-1 0 0,1 0 1,0 0-1,-1 0 0,1 0 0,0 0 1,-1 0-1,1-1 0,-1 1 0,1 0 0,0 0 1,0 0-1,-1 0 0,1-1 0,0 1 1,-1 0-1,1 0 0,0-1 0,-1 1 0,-3-14-9267</inkml:trace>
</inkml:ink>
</file>

<file path=ppt/ink/ink5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3.659"/>
    </inkml:context>
    <inkml:brush xml:id="br0">
      <inkml:brushProperty name="width" value="0.025" units="cm"/>
      <inkml:brushProperty name="height" value="0.025" units="cm"/>
    </inkml:brush>
  </inkml:definitions>
  <inkml:trace contextRef="#ctx0" brushRef="#br0">0 0 20211,'0'0'5862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6.220"/>
    </inkml:context>
    <inkml:brush xml:id="br0">
      <inkml:brushProperty name="width" value="0.025" units="cm"/>
      <inkml:brushProperty name="height" value="0.025" units="cm"/>
    </inkml:brush>
  </inkml:definitions>
  <inkml:trace contextRef="#ctx0" brushRef="#br0">55 79 13036,'0'0'5862,"-55"-45"-3268,55 39-448,3 1-160,20 1-961,13 0-192,14-1-256,10 1-289,9 2-192,3-1-64,3 3-480,-3 0-1634,-5 0-1442,-4 0-2241,-6 0-6407</inkml:trace>
  <inkml:trace contextRef="#ctx0" brushRef="#br0" timeOffset="1">846 60 15663,'0'0'13965,"65"19"-13100,-24-19-513,10-5-256,0 4-64,-4 1-288,-5 0-929,-10 0-2146,-14 6-1634,-14 3-672,-4 0-3043</inkml:trace>
</inkml:ink>
</file>

<file path=ppt/ink/ink5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4.078"/>
    </inkml:context>
    <inkml:brush xml:id="br0">
      <inkml:brushProperty name="width" value="0.025" units="cm"/>
      <inkml:brushProperty name="height" value="0.025" units="cm"/>
    </inkml:brush>
  </inkml:definitions>
  <inkml:trace contextRef="#ctx0" brushRef="#br0">121 119 2498,'8'-7'8136,"1"1"-6856,42-35 4228,-48 38-4890,0 0 0,0 0 0,0 0 0,0 0 0,-1 0 0,1 0 0,-1-1 0,0 0 0,0 1 0,0-1 0,-1 0 0,1 0 0,-1 0 0,1-4 0,-2 8-536,0-1 1,-1 1-1,1-1 0,0 0 1,-1 1-1,1 0 0,-1-1 1,1 1-1,-1-1 0,1 1 1,-1-1-1,1 1 0,-1 0 1,1 0-1,-1-1 0,1 1 1,-1 0-1,1 0 0,-1-1 1,0 1-1,1 0 0,-1 0 1,0 0-1,1 0 0,-1 0 1,1 0-1,-1 0 0,0 0 1,1 0-1,-1 0 0,0 0 1,0 1-1,-23 2 340,13 2-342,1 0 0,0 0 0,1 0 0,-1 1 0,1 1 0,0 0 0,0 0 0,1 1 0,-14 16 0,13-13 44,0 0-1,0 1 1,1 0-1,1 1 1,0-1-1,1 1 1,-7 19-1,12-31-118,1 0 0,-1 1 0,0 0 0,1-1 0,-1 1 0,1-1 0,-1 1 0,1 0 0,0-1 0,0 1 0,0 0 0,0 0 0,0-1 0,0 1 0,0 0 0,0-1 0,1 1 0,-1 0 0,1-1 0,-1 1 0,1-1 0,-1 1 0,1-1 0,0 1 0,0-1 0,0 1 0,0-1 0,0 0 0,0 1 0,0-1 0,1 0 0,-1 0 0,3 2 0,2-1-77,0-1 0,0 0-1,0 0 1,0 0 0,0 0 0,0-1 0,12-1-1,-5 1-245,3-1-786,-1 0-1,1-1 1,21-6 0,-19 3-2043,0 0 0,26-14 0,-9 1-5080</inkml:trace>
</inkml:ink>
</file>

<file path=ppt/ink/ink5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4.704"/>
    </inkml:context>
    <inkml:brush xml:id="br0">
      <inkml:brushProperty name="width" value="0.025" units="cm"/>
      <inkml:brushProperty name="height" value="0.025" units="cm"/>
    </inkml:brush>
  </inkml:definitions>
  <inkml:trace contextRef="#ctx0" brushRef="#br0">106 7 12075,'0'0'15733,"-7"13"-14361,-14 43-86,-17 67 0,-2 7-271,49-160-1015,-1 0 0,-2-1 0,-1 1 0,-1-1 0,-2 0 0,-2-57 0,-4 78 0,-1 15 0,-1 16 0,5-18 0,1 0 0,-1 0 0,1 0 0,0 0 0,0 0 0,0 0 0,1 0 0,-1 0 0,1 0 0,0 0 0,-1 0 0,1 0 0,1 0 0,-1-1 0,0 1 0,1 0 0,-1-1 0,1 1 0,0-1 0,0 1 0,0-1 0,4 4 0,-1-3 0,0-1 0,-1 0 0,1 0 0,0-1 0,1 0 0,-1 1 0,0-2 0,0 1 0,0-1 0,1 1 0,-1-1 0,0-1 0,6 0 0,2-1 0,0-1 0,0-1 0,0 0 0,-1-1 0,1 0 0,-1-1 0,0 0 0,-1-1 0,0 0 0,0-1 0,18-16 0,-10 9 0,1 0 0,23-11 0,-42 25 0,-1 1 0,0 0 0,0-1 0,1 1 0,-1 0 0,0 0 0,1 0 0,-1-1 0,1 1 0,-1 0 0,0 0 0,1 0 0,-1 0 0,1 0 0,-1-1 0,0 1 0,1 0 0,-1 0 0,1 0 0,-1 0 0,0 0 0,1 0 0,-1 1 0,1-1 0,-1 0 0,0 0 0,1 0 0,-1 0 0,1 0 0,-1 1 0,0-1 0,1 0 0,-1 0 0,0 0 0,1 1 0,-1-1 0,0 0 0,1 1 0,1 16 0,-3-16 0,1-1 0,0 1 0,0-1 0,0 1 0,0 0 0,-1-1 0,1 1 0,0-1 0,0 1 0,0 0 0,0-1 0,0 1 0,1 0 0,-1-1 0,0 1 0,0-1 0,0 1 0,0-1 0,1 1 0,-1 0 0,0-1 0,1 1 0,-1-1 0,0 1 0,1-1 0,-1 1 0,1-1 0,-1 0 0,0 1 0,2 0 0,-2-4 0,1 0 0,-1 1 0,1-1 0,-1 0 0,0 0 0,0 0 0,-1 1 0,1-1 0,-1 0 0,1 0 0,-2-4 0,1 6 0,0 0 0,0 0 0,0 0 0,0 0 0,0 0 0,0 0 0,0 0 0,0 0 0,0 0 0,0 1 0,0-1 0,0 0 0,-1 1 0,1-1 0,0 1 0,-1 0 0,1-1 0,0 1 0,-1 0 0,1 0 0,0-1 0,-1 1 0,1 0 0,0 0 0,-1 1 0,1-1 0,0 0 0,-1 0 0,1 1 0,0-1 0,-1 1 0,1-1 0,0 1 0,0-1 0,0 1 0,-1 0 0,1 0 0,0-1 0,0 1 0,0 0 0,-1 1 0,-3 3 0,-1 0 0,1 1 0,0 0 0,1-1 0,-9 14 0,6-7 0,0 0 0,1 0 0,0 1 0,0 0 0,2 0 0,-1 1 0,2 0 0,0-1 0,1 1 0,0 0 0,1 0 0,0 19 0,2-32 1,-1 1-1,1-1 1,0 1 0,-1-1-1,1 0 1,0 0-1,0 1 1,0-1 0,0 0-1,0 0 1,0 0 0,0 0-1,0 0 1,1 0-1,-1 0 1,0 0 0,1 0-1,-1-1 1,0 1 0,1 0-1,-1-1 1,1 1-1,-1-1 1,1 0 0,-1 0-1,1 1 1,-1-1 0,1 0-1,-1 0 1,1 0-1,2-1 1,52-6-101,-43 3-504,-1 0 1,0-1-1,15-8 1,35-22-6999,-57 32 6754,39-24-7618</inkml:trace>
</inkml:ink>
</file>

<file path=ppt/ink/ink5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5.092"/>
    </inkml:context>
    <inkml:brush xml:id="br0">
      <inkml:brushProperty name="width" value="0.025" units="cm"/>
      <inkml:brushProperty name="height" value="0.025" units="cm"/>
    </inkml:brush>
  </inkml:definitions>
  <inkml:trace contextRef="#ctx0" brushRef="#br0">215 64 14830,'0'0'8339,"-9"-2"-5457,4 1-2679,0 0 1,0 0-1,1 0 0,-1 1 0,0 0 0,0 0 0,0 0 0,0 1 0,1-1 0,-1 1 1,0 1-1,1-1 0,-1 0 0,0 1 0,1 0 0,0 0 0,-1 0 0,1 1 0,0 0 1,-4 3-1,-4 5 42,1 1-1,0 1 1,1 0 0,1 0 0,-12 22 0,16-26-156,1 0 0,0 0 1,0 0-1,1 1 0,0-1 0,1 1 0,0 0 0,1 0 1,0 0-1,0 10 0,1-18-89,0-1 0,0 1 0,1-1 0,-1 0 0,1 1 0,-1-1 0,1 0 0,0 0 0,-1 1 0,1-1 0,0 0 0,0 0 0,0 0 0,0 0 0,0 0 0,0 0 0,0 0 0,0 0 0,0-1 0,0 1 0,0 0 0,1-1 0,-1 1 0,0 0 0,1-1 0,-1 0 0,0 1 0,1-1 0,-1 0 0,0 0 0,1 1 0,-1-1 0,1 0 0,-1-1 0,0 1 0,1 0 0,-1 0 0,0 0 0,3-2 0,4 1 0,0-1 0,-1 0 0,1 0 0,-1 0 0,1-1 0,7-5 0,6-5 0,-1-1 0,0-1 0,-1-1 0,-1-1 0,0 0 0,-2-1 0,0-1 0,-1-1 0,-1 0 0,0-1 0,-2 0 0,18-43 0,-23 41 0,-7 23 0,0 0 0,-1 0 0,1 1 0,0-1 0,0 0 0,0 0 0,-1 0 0,1 1 0,0-1 0,0 0 0,0 0 0,-1 0 0,1 0 0,0 0 0,-1 0 0,1 1 0,0-1 0,0 0 0,-1 0 0,1 0 0,0 0 0,0 0 0,-1 0 0,1 0 0,0 0 0,-1 0 0,1 0 0,0 0 0,0-1 0,-1 1 0,1 0 0,0 0 0,0 0 0,-1 0 0,1 0 0,0 0 0,0-1 0,-1 1 0,1 0 0,0 0 0,0 0 0,0-1 0,0 1 0,-1 0 0,1 0 0,0 0 0,0-1 0,0 1 0,0 0 0,0 0 0,-1-1 0,1 1 0,0 0 0,0-1 0,0 1 0,0-1 0,-20 29 0,0 0 0,2 1 0,1 1 0,-23 58 0,30-51 0,16-27 0,13-13 0,-12-1-327,-1 1-1,0-1 1,0 0-1,0 0 1,-1-1-1,0 0 1,1 0 0,-2 0-1,1-1 1,-1 1-1,5-9 1</inkml:trace>
</inkml:ink>
</file>

<file path=ppt/ink/ink5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5.652"/>
    </inkml:context>
    <inkml:brush xml:id="br0">
      <inkml:brushProperty name="width" value="0.025" units="cm"/>
      <inkml:brushProperty name="height" value="0.025" units="cm"/>
    </inkml:brush>
  </inkml:definitions>
  <inkml:trace contextRef="#ctx0" brushRef="#br0">216 75 5445,'0'0'13917,"1"-9"-11141,4-28-389,-5 36-2249,0 0-1,0 0 1,0 0 0,0 0 0,-1-1 0,1 1 0,0 0 0,-1 0 0,1 0 0,0 0 0,-1 0 0,1 0 0,-1 0 0,0 0 0,1 0 0,-1 0 0,0 0 0,0 0 0,1 0 0,-1 1 0,0-1 0,0 0 0,0 0 0,0 1 0,0-1 0,0 1 0,0-1 0,0 1 0,0-1 0,0 1 0,0 0 0,-1-1 0,1 1 0,0 0 0,0 0 0,0 0 0,0 0 0,-2 0 0,-43 4 1223,35 0-1288,1-1 1,-1 2-1,1 0 1,0 0-1,0 0 0,-13 11 1,17-12-58,1 0 1,0 0 0,0 1 0,0-1-1,0 1 1,1 0 0,0 1 0,0-1-1,0 0 1,1 1 0,0 0 0,-4 8-1,7-13-16,0 0-1,0-1 1,0 1 0,0 0-1,0-1 1,0 1-1,0-1 1,0 1 0,0 0-1,1-1 1,-1 1-1,0 0 1,0-1 0,0 1-1,1-1 1,-1 1-1,0-1 1,1 1-1,-1 0 1,1-1 0,-1 1-1,0-1 1,1 0-1,-1 1 1,1-1 0,-1 1-1,1-1 1,0 0-1,-1 1 1,1-1-1,-1 0 1,1 0 0,0 1-1,-1-1 1,1 0-1,-1 0 1,1 0 0,0 0-1,-1 0 1,1 0-1,1 0 1,35 0-21,-27 0 22,57-5-65,-37 3-8,43 0 1,-66 2 69,1 1 1,-1 0 0,-1 0-1,1 0 1,0 1-1,0 0 1,0 1-1,-1-1 1,1 1 0,-1 1-1,9 5 1,-13-8 7,0 1 1,0-1 0,1 1 0,-1 0 0,-1 0 0,1 0-1,0 0 1,0 0 0,-1 0 0,1 0 0,-1 1-1,1-1 1,-1 0 0,0 1 0,0-1 0,0 1-1,-1 0 1,1-1 0,0 1 0,-1 0 0,0-1-1,0 4 1,0-3 17,-1 1-1,0-1 1,0 1 0,-1-1-1,1 0 1,-1 1 0,1-1-1,-1 0 1,0 0 0,0 0-1,-1 0 1,1-1 0,0 1-1,-5 3 1,-3 2 34,0 0-1,-1-1 1,1 0 0,-2-1-1,1 0 1,0-1 0,-1 0-1,-16 4 1,19-7-58,1 0 0,-1 0 0,0-1 0,0-1 0,1 1 0,-1-1 0,0-1 0,0 1 0,1-1 0,-13-4 0,20 5-116,0-1 1,1 1-1,-1-1 0,0 1 1,0-1-1,0 0 0,0 0 0,0 1 1,1-1-1,-1 0 0,0 0 1,1 0-1,-1 0 0,1 0 1,-1 0-1,1 0 0,-1 0 0,1 0 1,0 0-1,-1 0 0,1 0 1,0 0-1,0 0 0,0 0 1,0 0-1,0 0 0,0 0 0,0 0 1,0-1-1,0 1 0,1 0 1,-1 0-1,0 0 0,1 0 1,-1 0-1,1 0 0,-1 0 0,1 0 1,-1 0-1,1 1 0,0-2 1,3-3-1254,-1 0 0,1 0 0,0 0-1,0 1 1,9-8 0,14-10-5800</inkml:trace>
</inkml:ink>
</file>

<file path=ppt/ink/ink5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6.011"/>
    </inkml:context>
    <inkml:brush xml:id="br0">
      <inkml:brushProperty name="width" value="0.025" units="cm"/>
      <inkml:brushProperty name="height" value="0.025" units="cm"/>
    </inkml:brush>
  </inkml:definitions>
  <inkml:trace contextRef="#ctx0" brushRef="#br0">54 1 15054,'0'0'13293,"-4"9"-11334,-6 13-1348,-19 50 658,27-66-1205,0 1 1,0 0 0,1 0-1,-1-1 1,1 1-1,1 0 1,0 0-1,0 12 1,1-17-65,0 0 0,0-1 0,-1 1 0,1-1 0,0 1 0,0-1 0,1 0 0,-1 1 0,0-1 0,0 0 0,1 0 0,-1 0 0,1 0 0,-1 0 0,1 0 0,-1 0 0,1 0 0,-1-1 0,1 1 0,0-1 0,-1 1 0,1-1 0,0 0 0,0 1 0,-1-1 0,1 0 0,0 0 0,0 0 0,2-1 0,56-5 0,-33-2 0,0-1 0,-1-2 0,41-21 0,-36 16 0,56-20 0,-87 36 0,1-1 0,0 1 0,0-1 0,-1 1 0,1-1 0,0 1 0,0 0 0,0-1 0,0 1 0,0 0 0,0 0 0,0 0 0,0 0 0,0 0 0,-1 0 0,1 0 0,0 0 0,0 0 0,0 0 0,0 0 0,0 0 0,0 1 0,0-1 0,0 0 0,0 1 0,-1-1 0,1 1 0,0-1 0,0 1 0,0-1 0,-1 1 0,1-1 0,0 1 0,-1 0 0,1-1 0,0 1 0,-1 0 0,1 0 0,-1 0 0,1-1 0,-1 1 0,0 0 0,1 0 0,-1 0 0,0 0 0,0 0 0,1 0 0,-1 0 0,0 0 0,0 0 0,0-1 0,0 1 0,0 0 0,0 0 0,-1 0 0,1 0 0,0 0 0,0 0 0,-1 1 0,-2 12 0,-1 0 0,-1-1 0,-8 19 0,2-4 0,10-27 0,1 0 0,-1 1 0,1-1 0,-1 0 0,1 0 0,0 0 0,-1 1 0,1-1 0,0 0 0,0 1 0,0-1 0,0 0 0,0 0 0,0 1 0,0-1 0,1 0 0,-1 0 0,0 1 0,1-1 0,-1 0 0,1 0 0,-1 0 0,1 0 0,0 0 0,-1 1 0,1-1 0,1 1 0,0-2 0,0 1 0,-1-1 0,1 1 0,0-1 0,0 0 0,-1 1 0,1-1 0,0 0 0,0 0 0,0-1 0,-1 1 0,1 0 0,0 0 0,0-1 0,-1 1 0,4-2 0,9-4 0,1-1 0,-1 0 0,14-10 0,24-20-2294,-43 29 1095,0 0 0,-1-1-1,0 0 1,0 0-1,-1-1 1,0 1 0,-1-1-1,0-1 1,-1 0 0,6-15-1,0-15-8521</inkml:trace>
</inkml:ink>
</file>

<file path=ppt/ink/ink5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6.337"/>
    </inkml:context>
    <inkml:brush xml:id="br0">
      <inkml:brushProperty name="width" value="0.025" units="cm"/>
      <inkml:brushProperty name="height" value="0.025" units="cm"/>
    </inkml:brush>
  </inkml:definitions>
  <inkml:trace contextRef="#ctx0" brushRef="#br0">62 28 15310,'0'0'8264,"-54"-27"-4068,47 27 801,22 6-4997,9 4 0,2 0 0,4-3-1698,0-2-1761,3-3-2370,2 1-3268</inkml:trace>
</inkml:ink>
</file>

<file path=ppt/ink/ink5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6.712"/>
    </inkml:context>
    <inkml:brush xml:id="br0">
      <inkml:brushProperty name="width" value="0.025" units="cm"/>
      <inkml:brushProperty name="height" value="0.025" units="cm"/>
    </inkml:brush>
  </inkml:definitions>
  <inkml:trace contextRef="#ctx0" brushRef="#br0">254 0 21204,'0'0'6641,"-9"8"-4644,-21 17-1228,-48 44 690,73-64-1401,0 0 0,0 1 0,0 0 0,1 0 0,0 0 1,0 0-1,0 0 0,1 1 0,0 0 0,0 0 0,-2 8 0,5-14-64,0 1 0,0 0 0,-1-1 1,1 1-1,0 0 0,1 0 0,-1-1 0,0 1 0,0 0 0,1-1 0,-1 1 0,1-1 1,-1 1-1,1 0 0,0-1 0,0 1 0,0-1 0,0 1 0,0-1 0,0 0 1,0 0-1,0 1 0,0-1 0,0 0 0,1 0 0,-1 0 0,1 0 0,-1 0 1,1 0-1,-1-1 0,1 1 0,-1 0 0,3 0 0,8 2-80,-1 0 0,1-1 0,0 0 0,14-1 0,30 8-282,-50-7 342,-1 1 0,0 0 1,0 1-1,0-1 0,0 1 0,-1 0 1,1 0-1,-1 0 0,0 1 1,-1-1-1,1 1 0,-1 0 0,1 0 1,-2 0-1,1 1 0,0-1 1,-1 1-1,0-1 0,-1 1 0,3 9 1,0 10 20,0 0-1,-2 0 1,-1 36 0,-2-40 83,-1 1 0,0-1 0,-2-1 0,0 1 0,-1-1 0,-2 1 0,0-1 0,-1-1 0,-20 36 0,20-41-23,0-1 1,-1 0 0,-1 0-1,0-1 1,-1 0 0,0-1-1,-1 0 1,0-1 0,-1-1-1,0 1 1,0-2 0,-1 0-1,-26 11 1,36-18-56,1 1 0,-1-1 0,0 0 0,1 0 0,-1-1 0,0 1 0,0-1 0,0 0 0,0 0 0,1 0 0,-1 0 0,-4-1 0,6 0 0,1 0 0,-1 1 0,0-1 0,1 0 0,-1 0 0,1 0 0,-1 0 0,1-1 0,0 1 0,-1 0 0,1-1 0,0 1 0,0 0 0,0-1 0,0 1 0,0-1 0,0 0 0,1 1 0,-1-1 0,1 0 0,-1 1 0,1-1 0,-1 0 0,1 0 0,0 0 0,0-2 0,-2-15 0,2 0 0,0 0 0,1 1 0,1-1 0,1 0 0,0 1 0,2 0 0,0 0 0,1 0 0,1 0 0,0 1 0,1 0 0,1 1 0,1 0 0,0 0 0,1 1 0,1 0 0,0 1 0,1 0 0,0 1 0,1 1 0,1 0 0,0 1 0,1 0 0,0 1 0,0 1 0,1 1 0,0 0 0,20-5 0,13 1-703,2 2 0,95-6 0,-65 9-1421,59-8-4918</inkml:trace>
</inkml:ink>
</file>

<file path=ppt/ink/ink5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4.093"/>
    </inkml:context>
    <inkml:brush xml:id="br0">
      <inkml:brushProperty name="width" value="0.025" units="cm"/>
      <inkml:brushProperty name="height" value="0.025" units="cm"/>
    </inkml:brush>
  </inkml:definitions>
  <inkml:trace contextRef="#ctx0" brushRef="#br0">23 0 12716,'0'0'10250,"-23"48"-8649,55-40-127,15-3 319,17-4-479,8-1-802,11 0-384,1 0-96,-1-1-96,-10-1-1153,-12 0-1442,-19 1-800,-17 1-865</inkml:trace>
</inkml:ink>
</file>

<file path=ppt/ink/ink5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4.420"/>
    </inkml:context>
    <inkml:brush xml:id="br0">
      <inkml:brushProperty name="width" value="0.025" units="cm"/>
      <inkml:brushProperty name="height" value="0.025" units="cm"/>
    </inkml:brush>
  </inkml:definitions>
  <inkml:trace contextRef="#ctx0" brushRef="#br0">1 75 17136,'0'0'8264,"96"9"-6855,-23-15-544,11-5-577,8-4-191,-1 4-386,-2-1-2465,-7-1-2339,-7-2-2338</inkml:trace>
</inkml:ink>
</file>

<file path=ppt/ink/ink5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4.793"/>
    </inkml:context>
    <inkml:brush xml:id="br0">
      <inkml:brushProperty name="width" value="0.025" units="cm"/>
      <inkml:brushProperty name="height" value="0.025" units="cm"/>
    </inkml:brush>
  </inkml:definitions>
  <inkml:trace contextRef="#ctx0" brushRef="#br0">516 0 5605,'0'0'13229,"0"59"-11115,0-31-353,0 3 97,0 3 128,-2 2-416,-11 2-545,-14 0-449,-12 2-416,-13 0-64,-7 0-32,-10 1-320,-4 1-801,4-1-1441,6-3-2147,13-2-4836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6.549"/>
    </inkml:context>
    <inkml:brush xml:id="br0">
      <inkml:brushProperty name="width" value="0.025" units="cm"/>
      <inkml:brushProperty name="height" value="0.025" units="cm"/>
    </inkml:brush>
  </inkml:definitions>
  <inkml:trace contextRef="#ctx0" brushRef="#br0">1 1 6054,'0'0'20819,"73"25"-20306,-26-25-417,6 0-64,4-2-1313,3 0-2210,-2-5-2563,0 0-3235</inkml:trace>
</inkml:ink>
</file>

<file path=ppt/ink/ink5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7.874"/>
    </inkml:context>
    <inkml:brush xml:id="br0">
      <inkml:brushProperty name="width" value="0.025" units="cm"/>
      <inkml:brushProperty name="height" value="0.025" units="cm"/>
    </inkml:brush>
  </inkml:definitions>
  <inkml:trace contextRef="#ctx0" brushRef="#br0">260 55 15246,'0'0'8456,"3"-9"-6224,-3 9-2218,1-2 124,0 0 0,0 0 0,0 0 0,-1 0 0,1-1 0,-1 1 0,1 0 0,-1 0 0,0 0 1,0 0-1,0-1 0,0 1 0,-1-3 0,0 4-69,0 0 0,0 0 1,-1 0-1,1-1 0,0 2 0,-1-1 1,1 0-1,-1 0 0,1 0 0,-1 1 1,1-1-1,-1 1 0,0-1 0,1 1 1,-1 0-1,0-1 0,1 1 0,-1 0 1,0 0-1,0 0 0,1 0 0,-1 1 0,0-1 1,-1 1-1,-7 0 9,0 1 1,0 0-1,0 0 1,0 1-1,1 1 0,0 0 1,-1 0-1,-14 10 1,19-12-68,1 0 0,0 1 0,0 0 0,0 0 0,1 0 0,-1 0 1,1 1-1,0-1 0,-1 1 0,2 0 0,-1 0 0,0 0 0,1 0 1,0 0-1,0 0 0,0 1 0,0-1 0,1 1 0,0 0 0,-2 7 1,4-11-10,-1 0 0,0 0 0,0 0 0,1 0 0,-1 0 0,1 0 0,-1 0 0,1 0 0,0 0 1,-1 0-1,1 0 0,0 0 0,0-1 0,-1 1 0,1 0 0,0 0 0,0-1 0,0 1 0,0 0 1,0-1-1,0 1 0,0-1 0,0 0 0,1 1 0,35 10 72,-19-6-56,-5-1-28,3 1-66,0 1 1,-1 1-1,25 13 0,-37-18 66,0 0 0,0-1-1,0 1 1,-1 0 0,1 0 0,-1 1 0,0-1 0,0 0 0,0 1-1,0-1 1,0 1 0,0 0 0,0 0 0,-1 0 0,0 0 0,1 0-1,-1 0 1,0 0 0,0 0 0,-1 0 0,1 0 0,-1 1 0,0-1-1,1 0 1,-2 6 0,0-6 46,-1 1 0,1 0 0,-1 0 0,0-1 0,-1 1 0,1-1 1,0 0-1,-1 1 0,0-1 0,0 0 0,0-1 0,0 1 0,0 0 0,0-1 0,-1 0 0,1 0 0,-1 0 0,0 0 0,1 0 0,-1-1 0,-4 1 0,-10 5 333,1-2 0,-1 0 0,-24 2 0,37-6-320,-4 1-16,0 0 0,-1-1 0,1 0 0,0-1 0,0 0 0,-1-1 0,1 0 0,0 0 0,-11-3 0,19 4-43,1-1 1,-1 1-1,0 0 0,1-1 1,-1 1-1,1 0 0,-1-1 1,1 1-1,-1-1 0,1 1 1,-1-1-1,1 1 0,-1-1 1,1 1-1,0-1 0,-1 1 1,1-1-1,0 0 0,-1 1 1,1-1-1,0 1 0,0-1 1,0 0-1,0 1 0,-1-1 1,1 0-1,0 1 0,0-1 1,0 0-1,0 1 0,1-1 1,-1 0-1,0 1 0,0-1 1,0 0-1,0 1 1,1-1-1,-1 0 0,0 1 1,1-1-1,-1 1 0,0-1 1,1 1-1,-1-1 0,1 1 1,-1-1-1,1 1 0,-1-1 1,2 0-1,27-20-1674,32-9-3472,7-3-4059,-18 5-2978</inkml:trace>
</inkml:ink>
</file>

<file path=ppt/ink/ink5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8.217"/>
    </inkml:context>
    <inkml:brush xml:id="br0">
      <inkml:brushProperty name="width" value="0.025" units="cm"/>
      <inkml:brushProperty name="height" value="0.025" units="cm"/>
    </inkml:brush>
  </inkml:definitions>
  <inkml:trace contextRef="#ctx0" brushRef="#br0">1 1 18257,'0'0'8809,"1"12"-6701,4 120 1485,-5-131-3593,0 0 0,1 0 0,-1 0 0,0 0 0,0 0 0,1 0 0,-1 0 0,1 0 0,-1 0 0,1 0 0,-1 0 0,1 0 0,0 0 0,-1-1 0,1 1 0,0 0 0,0 0 0,-1-1 0,1 1 0,0-1 0,0 1 0,0-1 0,0 1 0,0-1 0,0 1 0,1-1 0,34 2 0,-25-4 0,0 0 0,0-1 0,0 0 0,13-6 0,46-31 0,13-5 0,-83 45 0,1-1 0,-1 1 0,1 0 0,-1 0 0,1 0 0,-1 0 0,1-1 0,-1 1 0,1 0 0,-1 0 0,1 0 0,-1 0 0,1 0 0,-1 0 0,1 0 0,-1 1 0,1-1 0,-1 0 0,1 0 0,-1 0 0,1 0 0,-1 1 0,1-1 0,-1 0 0,0 0 0,1 1 0,-1-1 0,1 0 0,-1 1 0,0-1 0,1 0 0,-1 1 0,7 22 0,-7 39 0,-1-45 0,1-15 0,0-1 0,0 0 0,0 1 0,0-1 0,0 0 0,0 1 0,0-1 0,1 0 0,-1 0 0,0 1 0,1-1 0,-1 0 0,1 0 0,-1 0 0,1 0 0,0 1 0,-1-1 0,1 0 0,0 0 0,0 0 0,0 0 0,0-1 0,0 1 0,0 0 0,0 0 0,0 0 0,1 0 0,1 0 0,0-1 0,0 1 0,0-1 0,0 0 0,0 1 0,1-2 0,-1 1 0,0 0 0,0 0 0,0-1 0,3-1 0,20-6-1257,-1-1-1,42-23 1,-60 29 780,-4 0-4664</inkml:trace>
</inkml:ink>
</file>

<file path=ppt/ink/ink5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8.577"/>
    </inkml:context>
    <inkml:brush xml:id="br0">
      <inkml:brushProperty name="width" value="0.025" units="cm"/>
      <inkml:brushProperty name="height" value="0.025" units="cm"/>
    </inkml:brush>
  </inkml:definitions>
  <inkml:trace contextRef="#ctx0" brushRef="#br0">0 0 21652,'0'0'6310,"50"43"-22549</inkml:trace>
</inkml:ink>
</file>

<file path=ppt/ink/ink5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8.904"/>
    </inkml:context>
    <inkml:brush xml:id="br0">
      <inkml:brushProperty name="width" value="0.025" units="cm"/>
      <inkml:brushProperty name="height" value="0.025" units="cm"/>
    </inkml:brush>
  </inkml:definitions>
  <inkml:trace contextRef="#ctx0" brushRef="#br0">234 2 17969,'0'0'4308,"-12"-1"-801,9 1-3389,-15-1 1041,1 1 1,-32 4-1,42-3-890,0 1 1,0-1-1,0 2 0,1-1 1,-1 1-1,1-1 0,-1 2 1,1-1-1,0 1 0,0 0 1,-9 8-1,10-7-254,1-1 0,-1 1 0,1 1 0,0-1 0,1 1 0,-1 0-1,1-1 1,0 1 0,1 1 0,-1-1 0,1 0 0,-2 12 0,3-15-16,1-1-1,0 1 1,0 0 0,0 0 0,0-1 0,0 1 0,0 0 0,1-1-1,-1 1 1,1 0 0,0-1 0,0 1 0,0-1 0,0 1 0,0-1 0,1 1-1,-1-1 1,1 0 0,-1 0 0,1 0 0,0 0 0,0 0 0,0 0-1,0 0 1,0-1 0,0 1 0,1-1 0,-1 1 0,0-1 0,1 0-1,-1 0 1,1 0 0,3 1 0,8 2-444,0-1 0,1 0-1,25 1 1,-29-3-193,0-1 0,-1 0 1,1 0-1,0-1 0,-1-1 0,1 0 0,-1 0 0,0-1 0,1-1 0,10-5 0,6-6-7220</inkml:trace>
</inkml:ink>
</file>

<file path=ppt/ink/ink5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9.261"/>
    </inkml:context>
    <inkml:brush xml:id="br0">
      <inkml:brushProperty name="width" value="0.025" units="cm"/>
      <inkml:brushProperty name="height" value="0.025" units="cm"/>
    </inkml:brush>
  </inkml:definitions>
  <inkml:trace contextRef="#ctx0" brushRef="#br0">3 51 8168,'0'0'22389,"13"8"-21418,-6-3-922,0 0-1,0-1 0,1 0 0,0 0 0,0-1 0,0 0 0,0 0 0,0-1 0,0 0 0,1 0 0,-1-1 0,1-1 0,0 1 0,-1-1 0,13-2 0,-6-1-2,0 0 1,-1-1-1,20-9 0,-29 11-26,0 0 1,-1-1-1,1 1 0,0-1 0,-1 0 1,1 0-1,-1 0 0,0-1 1,0 0-1,0 0 0,-1 0 0,6-8 1,-8 12-21,-1 0 1,0-1-1,0 1 1,1-1 0,-1 1-1,0-1 1,0 1-1,0-1 1,0 1-1,1-1 1,-1 1 0,0-1-1,0 1 1,0-1-1,0 0 1,0 1-1,0-1 1,-1 1 0,1-1-1,0 1 1,0-1-1,0 1 1,0-1-1,-1 1 1,1-1 0,0 1-1,0 0 1,-1-1-1,1 1 1,0-1 0,-1 1-1,1 0 1,0-1-1,-1 1 1,1-1-1,-2 1 1,-24-7 4,-32 11-10,41-1 5,1 1 0,-1 1 0,1 0 0,0 2 0,-17 8 0,26-11 0,-1 0 0,1 0 0,0 1 0,0 0 0,0 0 0,0 1 0,1 0 0,0 0 0,0 1 0,1-1 0,0 1 0,-5 8 0,9-13 0,1-1 0,-1 1 0,0-1 0,1 1 0,-1-1 0,1 1 0,0 0 0,0-1 0,-1 1 0,1 0 0,0-1 0,0 1 0,1-1 0,-1 1 0,0 0 0,0-1 0,1 1 0,-1-1 0,1 1 0,-1 0 0,1-1 0,0 1 0,0-1 0,0 0 0,0 1 0,0-1 0,0 0 0,0 0 0,0 1 0,0-1 0,0 0 0,1 0 0,-1 0 0,0 0 0,1-1 0,-1 1 0,1 0 0,-1 0 0,1-1 0,-1 1 0,1-1 0,0 0 0,2 1 0,11 3 0,0-1 0,0-1 0,27 1 0,-30-2 0,83 2-4586,-44-3-2967</inkml:trace>
</inkml:ink>
</file>

<file path=ppt/ink/ink5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9.712"/>
    </inkml:context>
    <inkml:brush xml:id="br0">
      <inkml:brushProperty name="width" value="0.025" units="cm"/>
      <inkml:brushProperty name="height" value="0.025" units="cm"/>
    </inkml:brush>
  </inkml:definitions>
  <inkml:trace contextRef="#ctx0" brushRef="#br0">281 277 11082,'0'0'8019,"1"-10"-4672,-1 9-3302,1-2 142,-1 1 0,1 0 0,-1 0 0,0-1 0,0 1 0,0 0 1,0-1-1,0 1 0,0 0 0,-1 0 0,1-1 0,-1 1 0,0 0 0,1 0 0,-1 0 0,0 0 0,0-1 0,0 1 0,-1 1 0,1-1 0,0 0 0,-1 0 0,1 0 0,-1 1 0,0-1 0,0 1 0,1-1 0,-1 1 1,0 0-1,0 0 0,0-1 0,0 1 0,0 1 0,-1-1 0,1 0 0,0 1 0,0-1 0,-1 1 0,-3-1 0,-3 0-61,-1 1-1,1 1 1,0-1 0,0 1 0,0 1-1,0 0 1,0 0 0,0 1 0,1 0-1,-1 0 1,1 1 0,0 0 0,-13 8-1,16-8-80,0-1 0,0 0 0,1 1 0,0 0 0,-1 0-1,1 0 1,1 1 0,-1-1 0,1 1 0,-1 0 0,1 0 0,1 0-1,-1 0 1,1 1 0,0-1 0,0 1 0,0-1 0,1 1 0,0 0-1,0-1 1,1 1 0,-1 8 0,2-12-45,-1-1 0,1 1 0,0-1 0,-1 0 0,1 1 0,0-1 0,0 0 0,0 0 0,0 0 0,0 1 0,0-1 0,0 0 0,0 0 0,0-1 0,1 1 0,-1 0 0,0 0 0,1 0 0,-1-1 0,1 1 0,-1-1 0,0 1 0,1-1 0,-1 0 0,1 1 0,-1-1 0,1 0 0,-1 0 0,1 0 0,0 0 0,-1 0 0,1-1 0,-1 1 0,3-1 0,5 0 0,0 0 0,0 0 0,0-1 0,15-6 0,-4-1 0,-1 0 0,0-2 0,-1 0 0,-1-1 0,1-1 0,22-23 0,-32 28 0,1 0 0,-1-1 0,0 0 0,-1-1 0,0 0 0,-1 0 0,0 0 0,0-1 0,-1 0 0,0 0 0,-1-1 0,-1 1 0,3-13 0,-5 20 0,-1 1 0,0-1 0,0 1 0,0-1 0,0 1 0,0 0 0,-1-1 0,0 1 0,1-1 0,-1 1 0,-1 0 0,1 0 0,0-1 0,-1 1 0,0 0 0,1 0 0,-1 1 0,0-1 0,-1 0 0,1 1 0,-3-3 0,0 1 0,0 0 0,-1 0 0,1 1 0,-1 0 0,0 1 0,0-1 0,0 1 0,0 0 0,0 0 0,-12-1 0,5 1 0,1 1 0,-1 0 0,0 1 0,0 0 0,0 1 0,0 1 0,1 0 0,-1 1 0,0 0 0,1 1 0,-13 5 0,10 0 0,0 0 0,-22 17 0,33-23 0,1 0 0,-1 0 0,1 1 0,-1-1 0,1 1 0,0-1 0,1 1 0,-1 0 0,1 0 0,-1 0 0,1 1 0,0-1 0,1 0 0,-3 8 0,4-11-16,1 0 1,-1 0-1,0 0 1,1-1-1,-1 1 1,1 0-1,-1 0 1,1 0-1,-1-1 0,1 1 1,0 0-1,-1-1 1,1 1-1,0-1 1,0 1-1,-1 0 1,1-1-1,0 0 1,0 1-1,0-1 0,0 1 1,-1-1-1,1 0 1,0 0-1,0 1 1,0-1-1,0 0 1,0 0-1,0 0 0,0 0 1,0 0-1,1-1 1,44 2-1607,-34-2 693,77 0-8675,-41-3 940</inkml:trace>
</inkml:ink>
</file>

<file path=ppt/ink/ink5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0.055"/>
    </inkml:context>
    <inkml:brush xml:id="br0">
      <inkml:brushProperty name="width" value="0.025" units="cm"/>
      <inkml:brushProperty name="height" value="0.025" units="cm"/>
    </inkml:brush>
  </inkml:definitions>
  <inkml:trace contextRef="#ctx0" brushRef="#br0">63 9 6822,'0'0'20655,"-8"4"-18515,4-2-1985,0 0 0,0 0 0,1 1 0,-1-1 0,1 1 0,-1 0 0,1 0 1,0 1-1,0-1 0,0 1 0,1-1 0,-3 5 0,4-6-115,-1 1 1,1-1-1,0 0 1,0 1-1,0-1 1,1 1-1,-1-1 1,1 1-1,-1 0 1,1-1-1,0 1 1,0-1-1,0 1 1,0-1-1,0 1 1,1 0-1,-1-1 1,1 1-1,0-1 1,0 1-1,0-1 1,0 0-1,0 1 1,0-1-1,0 0 1,1 0-1,2 4 1,0-4-41,-1 1 0,0-1 0,1 1 0,0-1 0,-1 0 0,1-1 0,0 1 0,0-1 0,0 1 0,0-1 0,0-1 0,0 1 0,1 0 0,-1-1 0,0 0 0,0 0 0,6-1 0,-2 1 0,1-1 0,-1 0 0,0 0 0,1-1 0,-1 0 0,0 0 0,13-7 0,-13 5 0,0-1 0,-1 0 0,0 0 0,0 0 0,0-1 0,-1 0 0,0 0 0,0-1 0,0 1 0,-1-2 0,0 1 0,-1 0 0,1-1 0,-1 0 0,-1 0 0,0 0 0,3-11 0,-6 19 0,0 0 0,0 0 0,0 0 0,0 0 0,0 1 0,0-1 0,-1 0 0,1 0 0,0 0 0,0 0 0,0 0 0,0 0 0,-1 0 0,1 0 0,0 0 0,0 0 0,0 0 0,-1 0 0,1 0 0,0 0 0,0 0 0,0 0 0,0 0 0,-1 0 0,1 0 0,0 0 0,0 0 0,0 0 0,0 0 0,-1 0 0,1 0 0,0 0 0,0 0 0,0-1 0,0 1 0,-1 0 0,1 0 0,0 0 0,0 0 0,0 0 0,0 0 0,0-1 0,0 1 0,0 0 0,0 0 0,-1 0 0,1 0 0,0-1 0,0 1 0,0 0 0,0 0 0,0 0 0,0 0 0,0-1 0,-10 14 0,-3 11 4,1 1 0,1 1 0,1 0 0,-7 33 0,12-40-16,1 0-1,1-1 0,1 1 1,1 0-1,0 0 1,1 0-1,4 21 1,1-28-1600,0-7-3054</inkml:trace>
</inkml:ink>
</file>

<file path=ppt/ink/ink5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0.427"/>
    </inkml:context>
    <inkml:brush xml:id="br0">
      <inkml:brushProperty name="width" value="0.025" units="cm"/>
      <inkml:brushProperty name="height" value="0.025" units="cm"/>
    </inkml:brush>
  </inkml:definitions>
  <inkml:trace contextRef="#ctx0" brushRef="#br0">0 94 15855,'0'0'3555,"16"0"262,313-29 3121,-94 5-6333,126-1-708,-150 11-3354,-176 13 1044,-12 1-2321,-19 0 3297,5 0-4057</inkml:trace>
</inkml:ink>
</file>

<file path=ppt/ink/ink5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0.986"/>
    </inkml:context>
    <inkml:brush xml:id="br0">
      <inkml:brushProperty name="width" value="0.025" units="cm"/>
      <inkml:brushProperty name="height" value="0.025" units="cm"/>
    </inkml:brush>
  </inkml:definitions>
  <inkml:trace contextRef="#ctx0" brushRef="#br0">201 288 14926,'0'0'11713,"4"-10"-8959,9-32-982,-14 41-1740,1 0 0,0 0-1,0 1 1,0-1-1,0 0 1,0 0-1,-1 0 1,1 0-1,0 0 1,-1 0-1,1 1 1,-1-1-1,1 0 1,-1 0-1,1 1 1,-1-1-1,0 0 1,1 1 0,-1-1-1,0 0 1,0 1-1,1-1 1,-1 1-1,0-1 1,0 1-1,0 0 1,1-1-1,-1 1 1,0 0-1,0 0 1,0-1-1,0 1 1,-1 0-1,-33-3 479,30 3-490,-3 0-20,0 1 0,1-1 0,-1 2 0,0-1 0,1 1 0,-1 0 0,1 1 0,0-1 0,0 2 0,0-1 0,0 1 0,0 0 0,-8 6 0,12-7 0,-1 0 0,1 0 0,-1 0 0,1 0 0,0 1 0,0-1 0,0 1 0,1 0 0,-1 0 0,1 0 0,0 0 0,0 0 0,0 0 0,1 1 0,-1-1 0,1 0 0,0 1 0,1-1 0,-1 1 0,1 0 0,0-1 0,0 1 0,1 7 0,-1-10 0,1 0 0,0 0 0,0 0 0,0-1 0,0 1 0,0 0 0,0-1 0,1 1 0,-1-1 0,1 1 0,-1-1 0,1 0 0,-1 1 0,1-1 0,0 0 0,-1 0 0,1 0 0,0 0 0,0 0 0,0-1 0,0 1 0,0-1 0,0 1 0,0-1 0,0 1 0,0-1 0,3 0 0,59-1 0,-52-1 0,0-1 0,-1 0 0,1-1 0,0 0 0,-1-1 0,0 0 0,0-1 0,-1 0 0,1-1 0,-1 0 0,-1 0 0,1-1 0,-1-1 0,-1 1 0,11-14 0,-13 15 0,0 0 0,-1-1 0,0 0 0,0 0 0,-1 0 0,0-1 0,0 1 0,-1-1 0,0 0 0,0 0 0,-1 0 0,0 0 0,-1 0 0,0 0 0,0-1 0,-1 1 0,-1 0 0,1-1 0,-1 1 0,-5-17 0,3 20 0,0 1 0,0 0 0,-1 0 0,1 0 0,-1 0 0,0 1 0,-1-1 0,1 1 0,-1 0 0,0 1 0,0-1 0,0 1 0,0 0 0,-1 0 0,1 0 0,-1 1 0,0 0 0,0 0 0,1 1 0,-1-1 0,-1 1 0,1 0 0,0 1 0,-9 0 0,10 0 0,0 0 0,0 0 0,0 0 0,0 1 0,0 0 0,0 0 0,0 1 0,0-1 0,1 1 0,-1 0 0,1 0 0,-1 0 0,-5 5 0,7-5 0,0 1 0,1-1 0,0 1 0,0 0 0,-1-1 0,2 1 0,-1 0 0,0 0 0,0 0 0,1 0 0,0 1 0,0-1 0,0 0 0,0 0 0,0 1 0,1-1 0,-1 1 0,1-1 0,0 1 0,0-1 0,0 5 0,1-7-94,-1 0-1,1 0 1,-1 0 0,1 0-1,0 0 1,-1 0 0,1 0-1,0 0 1,0 0 0,0 0-1,0 0 1,0 0 0,-1 0-1,1-1 1,1 1 0,-1 0-1,0-1 1,0 1 0,0-1-1,0 1 1,0-1 0,0 0 0,1 1-1,-1-1 1,0 0 0,0 0-1,1 0 1,-1 0 0,0 0-1,0 0 1,0 0 0,1 0-1,0-1 1,3 1-810,19 0-6196</inkml:trace>
</inkml:ink>
</file>

<file path=ppt/ink/ink5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1.518"/>
    </inkml:context>
    <inkml:brush xml:id="br0">
      <inkml:brushProperty name="width" value="0.025" units="cm"/>
      <inkml:brushProperty name="height" value="0.025" units="cm"/>
    </inkml:brush>
  </inkml:definitions>
  <inkml:trace contextRef="#ctx0" brushRef="#br0">11 0 13357,'0'0'14766,"2"13"-12738,1 4-1596,-1 1-1,0-1 1,-2 1-1,0 0 1,-5 34-1,2-36-413,-1 2-16,1 1 1,1 0-1,-1 21 0,4-39-2,-1 0 0,1 0 0,-1 0 0,1 0 0,-1-1 0,1 1 0,0 0 0,-1 0 0,1-1 0,0 1 0,0-1 0,0 1 0,-1 0 0,1-1 0,0 0 0,0 1 0,0-1 0,0 1 0,0-1 0,0 0 0,0 0 0,0 1 0,0-1 0,0 0 0,0 0 0,0 0 0,0 0 0,0 0 0,-1 0 0,1-1 0,0 1 0,0 0 0,0 0 0,0-1 0,2 0 0,38-10 0,-19 1 0,-1-1 0,0-2 0,-1 0 0,0-1 0,-1-1 0,0 0 0,-2-2 0,0 0 0,15-20 0,-30 35-189,-1 0 0,0 0 0,1 0 1,-1 0-1,0 0 0,0 0 0,0 0 0,-1 0 0,1 0 1,0-1-1,-1 1 0,1 0 0,-1-5 0,0 6-141,0 0-1,0 0 1,-1-1-1,1 1 1,0 0-1,-1 0 1,1 0-1,-1 0 1,1 0-1,-1-1 0,0 1 1,1 0-1,-1 0 1,0 1-1,0-1 1,0 0-1,0 0 1,0 0-1,0 0 1,0 1-1,0-1 1,0 0-1,0 1 1,0-1-1,-2 0 1,-14-5-14057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6.888"/>
    </inkml:context>
    <inkml:brush xml:id="br0">
      <inkml:brushProperty name="width" value="0.025" units="cm"/>
      <inkml:brushProperty name="height" value="0.025" units="cm"/>
    </inkml:brush>
  </inkml:definitions>
  <inkml:trace contextRef="#ctx0" brushRef="#br0">422 2 2274,'0'0'12172,"-14"0"-7154,-5-1-4121,0 0-1,0 2 1,0 1 0,0 0 0,0 1 0,-19 6 0,-51 29 1657,84-35-2409,-1 0 0,0 0-1,1 1 1,0 0 0,0 0 0,0 0-1,0 0 1,1 1 0,-1 0 0,1 0-1,1 0 1,-7 10 0,10-14-139,0 0 0,0 0-1,0 0 1,0 0 0,0 0 0,0 0 0,0 0 0,0 0-1,0 0 1,0 0 0,0 0 0,1 0 0,-1 0 0,0 0-1,1 0 1,-1 0 0,1 0 0,-1 0 0,1 0-1,0-1 1,-1 1 0,1 0 0,0 0 0,-1-1 0,1 1-1,0 0 1,0-1 0,0 1 0,0-1 0,-1 1 0,1-1-1,0 1 1,0-1 0,0 0 0,0 1 0,0-1 0,0 0-1,0 0 1,0 0 0,0 0 0,0 1 0,2-2 0,57 8 23,-46-6 6,35 3-56,54 6-132,-92-8 136,0 0 1,0 1 0,0 0-1,0 1 1,-1 0 0,18 9 0,-27-12 19,0 0 0,1-1 0,-1 1 0,1 0 0,-1 0 0,0 0 1,0 0-1,1 0 0,-1 0 0,0 0 0,0 1 0,0-1 1,0 0-1,-1 0 0,1 1 0,0-1 0,0 1 0,-1-1 0,1 1 1,-1-1-1,1 1 0,-1-1 0,0 1 0,1-1 0,-1 1 0,0 0 1,0-1-1,0 1 0,0-1 0,-1 1 0,1 0 0,0-1 1,-1 1-1,1-1 0,-1 1 0,1-1 0,-1 1 0,0-1 0,0 0 1,1 1-1,-1-1 0,-2 2 0,-2 3 82,-1 0 0,1-1 1,-1 1-1,0-2 0,0 1 0,-1-1 0,-10 6 0,-24 11 256,-1-3-1,-61 19 0,77-29-219,0-2 0,-1 0 0,1-2-1,-1-1 1,-40-1 0,67-2-121,-1 0-1,1 0 1,-1 0 0,1 0 0,-1 0-1,1 0 1,-1 0 0,1 0 0,-1 0-1,1 0 1,-1 0 0,1 0-1,-1-1 1,1 1 0,-1 0 0,1 0-1,0-1 1,-1 1 0,1 0 0,-1 0-1,1-1 1,0 1 0,-1-1-1,1 1 1,0 0 0,-1-1 0,1 1-1,0-1 1,0 1 0,-1-1 0,1 1-1,0-1 1,0 1 0,0 0-1,0-1 1,-1 1 0,1-2 0,3-11-2761,10-14-6864</inkml:trace>
</inkml:ink>
</file>

<file path=ppt/ink/ink5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1.894"/>
    </inkml:context>
    <inkml:brush xml:id="br0">
      <inkml:brushProperty name="width" value="0.025" units="cm"/>
      <inkml:brushProperty name="height" value="0.025" units="cm"/>
    </inkml:brush>
  </inkml:definitions>
  <inkml:trace contextRef="#ctx0" brushRef="#br0">0 1 17457,'0'0'8520,"33"48"-5606,-15-40-1120,6-3-1057,-1-3-545,3-2-192,2 0-1441,-5 0-2563,-1-12-2530,-1 2-6375</inkml:trace>
</inkml:ink>
</file>

<file path=ppt/ink/ink5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2.234"/>
    </inkml:context>
    <inkml:brush xml:id="br0">
      <inkml:brushProperty name="width" value="0.025" units="cm"/>
      <inkml:brushProperty name="height" value="0.025" units="cm"/>
    </inkml:brush>
  </inkml:definitions>
  <inkml:trace contextRef="#ctx0" brushRef="#br0">153 1 20275,'0'0'6118,"-10"1"-4356,4-1-1599,1 1 1,0 0 0,0 0-1,0 0 1,0 1-1,0-1 1,0 1 0,0 1-1,1-1 1,-1 1-1,1-1 1,0 1 0,-1 0-1,1 1 1,1-1 0,-1 1-1,0 0 1,1 0-1,-6 9 1,3-4-106,0 1 1,0 0-1,1 0 0,0 0 0,1 1 1,0 0-1,1 0 0,1 0 1,-1 0-1,1 0 0,1 1 0,0-1 1,1 1-1,1 13 0,0-19-43,0-1 0,0 1 0,1-1 0,-1 1 0,1-1 0,0 0 0,1 0 0,-1 0 0,1 0 0,0 0 1,0 0-1,1-1 0,-1 1 0,1-1 0,0 0 0,0 0 0,0-1 0,1 1 0,-1-1 0,1 0 0,0 0 0,0-1 0,0 1 0,0-1 0,1 0 0,-1 0 0,0-1 0,1 0 0,0 0 0,6 1 0,45 0-2491,-48-2 1487,-1-1 0,1-1 0,0 1 0,-1-1 0,0-1 0,1 0 1,-1 0-1,0-1 0,0 0 0,-1 0 0,1 0 0,11-10 0,11-13-6260</inkml:trace>
</inkml:ink>
</file>

<file path=ppt/ink/ink5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2.577"/>
    </inkml:context>
    <inkml:brush xml:id="br0">
      <inkml:brushProperty name="width" value="0.025" units="cm"/>
      <inkml:brushProperty name="height" value="0.025" units="cm"/>
    </inkml:brush>
  </inkml:definitions>
  <inkml:trace contextRef="#ctx0" brushRef="#br0">99 3 3683,'0'0'25950,"-3"3"-25138,-4 7-636,0 0 0,1 0 0,0 1 0,1 0 0,0 0 0,-4 14 0,-21 78 872,26-84-1006,1-11-42,-8 44 0,10-49 0,0 0 0,1 1 0,0-1 0,-1 1 0,1-1 0,1 1 0,-1-1 0,0 1 0,1-1 0,0 1 0,1 4 0,-1-7 0,0-1 0,0 1 0,-1 0 0,1-1 0,0 1 0,0-1 0,0 1 0,0-1 0,0 1 0,0-1 0,0 0 0,0 1 0,0-1 0,0 0 0,0 0 0,0 0 0,0 0 0,0 0 0,0 0 0,0 0 0,0 0 0,0 0 0,0 0 0,0-1 0,1 0 0,27-9 0,-16 1 0,0 0 0,-1 0 0,0-1 0,0-1 0,-1 0 0,-1 0 0,14-20 0,56-98 0,-33 47 0,-44 77-342,-4 14-9790,-8 3-2392</inkml:trace>
  <inkml:trace contextRef="#ctx0" brushRef="#br0" timeOffset="1">192 225 19314,'0'0'12460,"14"53"-11467,0-44-993,2 0 0,1-4 0,4 2 0,-3-4 0,3-3-1858,-6 0-2466,3 0-5029</inkml:trace>
</inkml:ink>
</file>

<file path=ppt/ink/ink5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2.903"/>
    </inkml:context>
    <inkml:brush xml:id="br0">
      <inkml:brushProperty name="width" value="0.025" units="cm"/>
      <inkml:brushProperty name="height" value="0.025" units="cm"/>
    </inkml:brush>
  </inkml:definitions>
  <inkml:trace contextRef="#ctx0" brushRef="#br0">179 1 15182,'0'0'4629,"-1"11"-1816,-2 9-1759,2 0 1,0 1-1,1-1 0,1 1 1,1-1-1,1 0 0,9 32 1,-6-34-904,-1 1 1,0 0 0,-2 0 0,0 1 0,-1-1-1,-1 34 1,-2-38-87,-1-1-1,0 0 1,-1 0-1,-1-1 1,0 1 0,-1-1-1,-1 0 1,0 0-1,-14 23 1,11-21-456,0-1-1,-1 0 1,-1-1 0,0 0-1,-1 0 1,0-1 0,-1-1 0,0 0-1,-20 12 1,3-11-7259</inkml:trace>
</inkml:ink>
</file>

<file path=ppt/ink/ink5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3.288"/>
    </inkml:context>
    <inkml:brush xml:id="br0">
      <inkml:brushProperty name="width" value="0.025" units="cm"/>
      <inkml:brushProperty name="height" value="0.025" units="cm"/>
    </inkml:brush>
  </inkml:definitions>
  <inkml:trace contextRef="#ctx0" brushRef="#br0">52 0 19699,'0'0'2626,"0"53"1986,-3-19-2049,-8 4-1186,-3 0-480,2-2-545,3-3-256,7-7-31,2-6-354,0-8-768,0-8-576,2-12-5894,-2-15 736</inkml:trace>
</inkml:ink>
</file>

<file path=ppt/ink/ink5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3.645"/>
    </inkml:context>
    <inkml:brush xml:id="br0">
      <inkml:brushProperty name="width" value="0.025" units="cm"/>
      <inkml:brushProperty name="height" value="0.025" units="cm"/>
    </inkml:brush>
  </inkml:definitions>
  <inkml:trace contextRef="#ctx0" brushRef="#br0">1 0 15246,'0'0'11916,"77"66"-14895,-39-51-865,5 0-1345,1-2-3811</inkml:trace>
</inkml:ink>
</file>

<file path=ppt/ink/ink5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4.003"/>
    </inkml:context>
    <inkml:brush xml:id="br0">
      <inkml:brushProperty name="width" value="0.025" units="cm"/>
      <inkml:brushProperty name="height" value="0.025" units="cm"/>
    </inkml:brush>
  </inkml:definitions>
  <inkml:trace contextRef="#ctx0" brushRef="#br0">140 0 12460,'0'0'14269,"-10"8"-12320,-108 63 1056,117-71-3004,0 0 1,1 0-1,-1 1 0,1-1 0,-1 0 0,1 0 1,-1 0-1,1 1 0,0-1 0,-1 0 0,1 0 1,-1 1-1,1-1 0,-1 0 0,1 1 0,0-1 0,-1 1 1,1-1-1,0 0 0,-1 1 0,1-1 0,0 1 1,0-1-1,0 1 0,-1-1 0,1 1 0,0-1 1,0 1-1,0-1 0,0 1 0,0-1 0,0 1 0,0-1 1,0 1-1,0 0 0,0-1 0,0 1 0,0-1 1,0 1-1,0-1 0,1 1 0,-1-1 0,0 1 1,0-1-1,1 0 0,-1 1 0,0-1 0,0 1 0,1-1 1,-1 1-1,1-1 0,-1 0 0,0 1 0,1-1 1,-1 0-1,1 1 0,-1-1 0,1 0 0,-1 0 1,1 0-1,-1 1 0,1-1 0,-1 0 0,1 0 0,-1 0 1,1 0-1,0 0 0,48 15-521,-35-12 196,-6 0 146,79 28-1496,-79-28 1614,-1 1 1,1 0 0,-1 0-1,0 0 1,-1 1 0,1 0 0,-1 1-1,0-1 1,6 8 0,-11-12 109,1 1-1,-1 0 1,0-1-1,0 1 1,0 0 0,0 0-1,0 0 1,0 0-1,-1 0 1,1 0 0,-1 0-1,1 0 1,-1 0 0,0 0-1,1 0 1,-1 1-1,0-1 1,-1 0 0,1 0-1,0 0 1,-1 0-1,1 0 1,-1 0 0,-1 4-1,0-2 60,0-1-1,-1 1 0,0-1 0,1 0 1,-1 0-1,0 0 0,-1 0 1,1 0-1,0-1 0,-1 1 0,0-1 1,-3 2-1,0 0-81,0-1-1,1 0 1,-1 0 0,0-1-1,-1 0 1,1 0 0,0-1-1,-1 1 1,1-2 0,-1 1-1,1-1 1,-1 0 0,1-1-1,-11-1 1,16 1-362,1 0 1,0 0-1,0 0 0,-1 0 0,1 0 1,0 0-1,0 0 0,0 0 0,0 0 1,0 0-1,0-1 0,1 1 0,-1 0 1,0-1-1,1 1 0,-1-1 0,1 1 0,-1-1 1,1 1-1,0-1 0,0 1 0,-1-1 1,1-1-1,0-20-9221</inkml:trace>
</inkml:ink>
</file>

<file path=ppt/ink/ink5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4.379"/>
    </inkml:context>
    <inkml:brush xml:id="br0">
      <inkml:brushProperty name="width" value="0.025" units="cm"/>
      <inkml:brushProperty name="height" value="0.025" units="cm"/>
    </inkml:brush>
  </inkml:definitions>
  <inkml:trace contextRef="#ctx0" brushRef="#br0">203 326 16944,'0'0'3449,"-9"-9"-22,3 4-2882,0 0 1,0 0-1,0 0 1,-1 1-1,-13-7 0,17 10-459,0 0 0,0 0 0,0 0 0,0 0 0,0 1 0,0-1-1,0 1 1,0 0 0,-1 0 0,1 0 0,0 0 0,0 0-1,0 1 1,0 0 0,0-1 0,0 1 0,0 0 0,0 0 0,0 1-1,1-1 1,-1 1 0,0-1 0,-3 4 0,-1 1-51,1 0 1,0 0 0,1 0-1,0 1 1,0 0-1,0 0 1,1 0 0,0 1-1,0-1 1,1 1-1,0 0 1,1 0 0,-1 0-1,1 0 1,1 1-1,0-1 1,-1 12 0,2-19-34,0 0 1,1-1 0,-1 1-1,0 0 1,0 0 0,0-1-1,1 1 1,-1 0 0,0-1-1,1 1 1,-1-1 0,0 1 0,1 0-1,-1-1 1,1 1 0,-1-1-1,1 1 1,-1-1 0,1 1-1,-1-1 1,1 1 0,0-1 0,-1 0-1,1 1 1,0-1 0,-1 0-1,1 0 1,0 1 0,-1-1-1,1 0 1,0 0 0,0 0 0,-1 0-1,1 0 1,0 0 0,0 0-1,-1 0 1,1 0 0,0 0-1,-1 0 1,2-1 0,35-11 124,-18 1-99,-1 0 1,0-2 0,-1 0-1,0-1 1,-1-1-1,-1-1 1,22-28 0,-12 12 279,-2-1 0,-2-2 1,22-45-1,-36 63-37,-1 0-1,-1 0 0,4-22 0,-1 7-80,-19 89-190,2 1 0,3-1 0,3 1 0,5 81 0,-2-135-280,0-1 0,1 1 0,-1 0-1,1 0 1,0 0 0,0-1 0,0 1 0,1 0 0,-1-1-1,1 1 1,3 4 0,-4-6 49,0-1 0,0 0 0,0 0-1,0 0 1,0 0 0,1 0 0,-1 0-1,0-1 1,1 1 0,-1 0 0,0 0 0,1-1-1,-1 1 1,1-1 0,-1 0 0,1 1 0,-1-1-1,1 0 1,-1 0 0,1 0 0,-1 0 0,1 0-1,-1 0 1,1 0 0,-1-1 0,1 1 0,-1 0-1,1-1 1,-1 1 0,1-1 0,-1 0 0,2 0-1,17-14-10044</inkml:trace>
</inkml:ink>
</file>

<file path=ppt/ink/ink5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4.706"/>
    </inkml:context>
    <inkml:brush xml:id="br0">
      <inkml:brushProperty name="width" value="0.025" units="cm"/>
      <inkml:brushProperty name="height" value="0.025" units="cm"/>
    </inkml:brush>
  </inkml:definitions>
  <inkml:trace contextRef="#ctx0" brushRef="#br0">0 79 13901,'0'0'7634,"3"11"-5045,-3-10-2537,1 3 140,-1 0 0,1-1 0,0 1 1,0-1-1,0 1 0,1-1 0,-1 0 0,1 1 0,0-1 0,0 0 0,0 0 0,0 0 0,0-1 0,1 1 0,-1 0 0,1-1 0,0 1 0,0-1 0,0 0 0,0 0 0,0 0 0,0-1 0,1 1 0,-1-1 0,0 1 0,7 0 0,1 0-29,-1 0-1,1-1 1,0 0 0,0-1-1,0 0 1,0-1-1,-1 0 1,1-1 0,0 0-1,-1-1 1,14-5-1,-19 6-110,-1 0 0,1 0 0,-1 0 0,0-1 0,0 0 0,0 0 0,0 0 0,0 0 0,-1-1 0,0 1 0,1-1 0,-1 0 0,-1 0 0,1 0 0,0 0 0,-1-1 0,0 1-1,0-1 1,0 1 0,-1-1 0,0 0 0,1 1 0,-2-1 0,1 0 0,0 0 0,-1 0 0,0-6 0,0 10-52,-1-1 0,1 0 0,0 0 0,0 1 0,-1-1 0,1 0 0,-1 1 0,0-1 0,1 0 0,-1 1 0,0-1 0,0 1 0,0-1 0,0 1 0,0 0 0,0-1 0,0 1 0,-1 0 0,1 0 0,0 0 0,-1 0 0,1 0 0,-1 0 0,1 0 0,-1 0 0,0 0 0,1 1 0,-1-1 0,0 1 0,1-1 0,-1 1 0,0 0 0,0 0 0,1-1 0,-1 1 0,0 0 0,0 1 0,1-1 0,-1 0 0,-2 1 0,-2 0 0,1-1 0,-1 1 0,1 1 0,-1-1 0,1 1 0,-1 0 0,1 1 0,0-1 0,0 1 0,0 0 0,-8 6 0,3 1 0,0 0 0,1 1 0,0 0 0,1 0 0,0 1 0,0 0 0,1 1 0,1 0 0,0 0 0,1 0 0,1 1 0,0-1 0,0 1 0,-1 17 0,5-29-68,0 0 0,0 0 0,0 0 0,0 0-1,1 0 1,-1 0 0,1-1 0,-1 1 0,1 0 0,0 0 0,0 0 0,-1 0-1,1-1 1,0 1 0,1 0 0,-1-1 0,0 1 0,0-1 0,1 1 0,-1-1 0,1 0-1,-1 1 1,1-1 0,0 0 0,-1 0 0,1 0 0,0 0 0,0-1 0,0 1-1,-1 0 1,1-1 0,0 1 0,0-1 0,3 0 0,8 2-890,0-1 0,0 0 0,0-1 1,15-2-1,-14 1-26,43-5-5075,3-10-3107</inkml:trace>
</inkml:ink>
</file>

<file path=ppt/ink/ink5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5.081"/>
    </inkml:context>
    <inkml:brush xml:id="br0">
      <inkml:brushProperty name="width" value="0.025" units="cm"/>
      <inkml:brushProperty name="height" value="0.025" units="cm"/>
    </inkml:brush>
  </inkml:definitions>
  <inkml:trace contextRef="#ctx0" brushRef="#br0">236 30 10442,'0'0'11904,"-12"-7"-9886,6 3-1686,3 2-221,1 0 1,-1 0-1,1 0 0,-1 1 0,0-1 1,0 1-1,0 0 0,1 0 0,-1 0 1,0 0-1,-1 0 0,1 1 0,0-1 1,0 1-1,0 0 0,0 0 0,0 0 1,0 0-1,-1 0 0,1 1 0,0 0 1,0-1-1,0 1 0,0 0 1,-5 3-1,-7 6 301,1 0 0,0 1 0,0 1 1,1 0-1,-12 15 0,21-23-388,0 1-1,0 0 1,0 0 0,1 0-1,0 1 1,0-1 0,0 1-1,1 0 1,0-1-1,0 1 1,0 0 0,1 1-1,0-1 1,0 0 0,0 0-1,1 0 1,0 12 0,1-16-131,0 0 1,0 0 0,0 0 0,0 0 0,0 0 0,0-1 0,1 1 0,-1 0 0,0-1 0,1 1 0,0-1 0,-1 1 0,1-1 0,0 0 0,0 1 0,-1-1 0,1 0 0,0 0 0,0-1 0,0 1 0,0 0 0,1-1 0,-1 1 0,0-1 0,0 1 0,0-1 0,0 0 0,4 0 0,1 0-1052,0 0 0,1 0 1,-1 0-1,0-1 0,1 0 0,-1-1 0,9-3 1,19-13-7353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8.840"/>
    </inkml:context>
    <inkml:brush xml:id="br0">
      <inkml:brushProperty name="width" value="0.025" units="cm"/>
      <inkml:brushProperty name="height" value="0.025" units="cm"/>
    </inkml:brush>
  </inkml:definitions>
  <inkml:trace contextRef="#ctx0" brushRef="#br0">1 31 11179,'0'0'8205,"11"-1"-4997,231-20 1858,12 13-6411,-252 8 1041,24 1-947,-26-1 1105,0 0-1,-1 0 0,1 0 1,0 0-1,0 1 1,0-1-1,0 0 1,0 0-1,0 0 1,0 1-1,-1-1 0,1 0 1,0 0-1,0 0 1,0 1-1,0-1 1,0 0-1,0 0 1,0 0-1,0 1 0,0-1 1,0 0-1,0 0 1,0 1-1,0-1 1,0 0-1,0 0 1,0 0-1,1 1 0,-1-1 1,0 0-1,0 0 1,0 0-1,0 0 1,0 1-1,0-1 1,1 0-1,-1 0 0,0 0 1,0 0-1,0 1 1,0-1-1,1 0 1,-1 0-1,0 0 1,0 0-1,1 0 0,-15 5-1608,1 0 0,-1-2-1,-24 5 1,11-3 0,-25 5-1683</inkml:trace>
</inkml:ink>
</file>

<file path=ppt/ink/ink5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5.672"/>
    </inkml:context>
    <inkml:brush xml:id="br0">
      <inkml:brushProperty name="width" value="0.025" units="cm"/>
      <inkml:brushProperty name="height" value="0.025" units="cm"/>
    </inkml:brush>
  </inkml:definitions>
  <inkml:trace contextRef="#ctx0" brushRef="#br0">110 0 13164,'0'0'11147,"-4"11"-9503,-21 58 1392,-23 106 0,41-150-2483,7-22-532,-1 1 0,-1 0-1,1-1 1,0 1 0,-1-1 0,0 1-1,0-1 1,-3 5 0,6-10-21,-1-1 0,1 1 0,-1 0 0,0 0 0,1 0 0,-1 0 0,0 0 0,0-1 0,0 1 0,-1 0 0,1 0 0,-1 0 0,1 0 0,-1 0 0,0 0 0,-1-3 0,-5-30 0,7 33-320,1 1 0,-1-1 0,0 0 0,1 1 0,-1-1 0,1 1 0,-1-1 0,1 1 0,0-1 0,0 1 0,0-1 0,0 1 0,0 0 0,0-1 0,0 1 0,0 0 0,0 0 0,0 0-1,3-2 1,-3 3 23,0-1 0,1 0 0,-1 0 0,0 0 0,0 0 0,0 0 0,0-1 0,0 1 0,0 0 0,-1 0-1,1-1 1,0 1 0,-1 0 0,1-1 0,0 1 0,-1-1 0,0 1 0,1-1 0,-1-1 0,6 4 1368,0 0 0,-1 0 0,1 0 0,0-1 0,0 0 0,0 0 0,6-1 0,1-2-858,1 0 1,-1 0-1,-1-2 1,1 1-1,-1-2 1,1 1 0,-1-2-1,-1 0 1,0 0-1,0-1 1,0 0-1,-1-1 1,0 0-1,0-1 1,-1 0-1,12-18 1,-20 26-168,0 1-41,0 0-1,0-1 0,0 1 0,-1 0 1,1 0-1,0 0 0,-1 0 0,1-1 1,-1 1-1,1 0 0,-1-1 0,0 1 1,0 0-1,1 0 0,-1-1 0,0 1 1,0-1-1,0 1 0,-1 0 0,1-1 1,0 1-1,-1-2 0,1 3-4,-1 0 0,0 0 0,1-1 0,-1 1 0,0 0 0,1 0 0,-1 0 0,0 0 0,1 1 0,-1-1 0,1 0 0,-1 0 0,0 0 0,1 0 0,-1 1 0,1-1 0,-1 0 0,0 0 0,1 1 0,-1-1 0,1 0 0,-1 1 0,1-1 0,-1 1 0,1-1 0,0 1 0,-1 0 0,-14 12 0,-3 5 0,-4 2 0,-27 35 0,44-49 0,1 0 0,0 0 0,0 1 0,0-1 0,1 1 0,0 0 0,0 0 0,1 0 0,0 0 0,0 0 0,-1 10 0,3-16-97,0 1 1,0-1-1,0 1 1,0 0-1,0-1 1,0 1-1,0-1 1,1 1-1,-1-1 1,0 1-1,1-1 1,0 1-1,-1-1 1,1 1-1,0-1 1,0 0-1,0 1 1,0-1-1,0 0 1,0 0-1,0 1 1,0-1-1,0 0 1,0 0-1,1-1 0,-1 1 1,3 1-1,0 0-644,1 0 0,0-1 0,0 0 0,0 0-1,0 0 1,0-1 0,8 1 0,24-1-6706</inkml:trace>
</inkml:ink>
</file>

<file path=ppt/ink/ink5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6.025"/>
    </inkml:context>
    <inkml:brush xml:id="br0">
      <inkml:brushProperty name="width" value="0.025" units="cm"/>
      <inkml:brushProperty name="height" value="0.025" units="cm"/>
    </inkml:brush>
  </inkml:definitions>
  <inkml:trace contextRef="#ctx0" brushRef="#br0">188 24 14798,'0'0'12465,"-8"-2"-10842,5 1-1543,0 0-1,1 1 1,-1-1 0,0 1 0,0 0-1,0 0 1,0 0 0,0 0 0,1 0-1,-1 0 1,0 1 0,0-1 0,0 1-1,-4 2 1,1 0 70,-1 1 0,1 0 1,0 0-1,0 1 0,0 0 0,-5 5 0,8-7-118,-49 53 932,49-52-911,-1 1 0,1 0 0,0-1 0,0 1 1,1 0-1,0 1 0,0-1 0,0 0 0,0 1 1,1-1-1,-1 8 0,2-12-53,0 0 0,1 0 0,-1 0 0,0 0 0,1 0 0,-1 0 0,1 0 0,-1 0 0,1 0 0,0 0 0,-1-1 0,1 1 0,0 0 0,0 0 0,0-1 0,-1 1 0,1 0 0,0-1 0,0 1 0,0-1 0,0 0 0,0 1 0,0-1 0,0 0 0,0 1 0,0-1 0,0 0 0,0 0 0,0 0 0,0 0 0,0 0 0,1 0 0,-1 0 0,0 0 0,1-1 0,45-5 0,-30 1 0,-1-2 0,0 0 0,-1-1 0,0 0 0,0-1 0,-1-1 0,19-17 0,-7 5 0,-1-2 0,37-47 0,-96 119 0,-31 56 0,62-98 0,0-1 0,0 1 0,0-1 0,1 1 0,0 0 0,0 0 0,0 0 0,1 0 0,0 0 0,0 0 0,0 8 0,2-13-14,-1 0 1,1 0-1,0 0 0,0 0 1,0 0-1,0 0 1,0-1-1,0 1 0,0 0 1,0 0-1,0-1 0,0 1 1,0-1-1,1 1 0,-1-1 1,0 1-1,0-1 1,1 0-1,-1 0 0,0 1 1,1-1-1,-1 0 0,0 0 1,0 0-1,1 0 0,-1-1 1,0 1-1,1 0 0,-1 0 1,0-1-1,1 0 1,46-10-2226,-34 4 2,0 0-1,-1-1 1,0-1-1,-1 0 1,0 0-1,20-22 1,3-8-4986</inkml:trace>
</inkml:ink>
</file>

<file path=ppt/ink/ink5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6.371"/>
    </inkml:context>
    <inkml:brush xml:id="br0">
      <inkml:brushProperty name="width" value="0.025" units="cm"/>
      <inkml:brushProperty name="height" value="0.025" units="cm"/>
    </inkml:brush>
  </inkml:definitions>
  <inkml:trace contextRef="#ctx0" brushRef="#br0">73 1 9961,'0'0'20260,"-10"8"-19524,-34 28-250,43-35-466,-1 0 0,1 1-1,-1-1 1,1 1 0,0-1 0,-1 1-1,1-1 1,0 1 0,0 0 0,0 0 0,0-1-1,1 1 1,-1 0 0,0 0 0,1 0-1,-1 0 1,0 3 0,2-4-21,-1 0 0,0 1 0,1-1 0,-1 0 0,0 0 0,1 0 0,-1 0 0,1 0-1,0 0 1,-1 0 0,1 0 0,0 0 0,0 0 0,0 0 0,0 0 0,-1 0 0,1 0 0,0-1 0,0 1 0,3 1 0,4 2-159,1-1 0,0 0 1,1 0-1,-1-1 0,13 2 1,-11-2-162,2 0-229,24 8 1769,-36-10-1184,-1 0 0,0 0 1,1 1-1,-1-1 1,0 0-1,1 1 1,-1-1-1,0 0 1,1 1-1,-1-1 0,0 0 1,0 1-1,0-1 1,1 0-1,-1 1 1,0-1-1,0 1 0,0-1 1,0 0-1,0 1 1,0-1-1,1 1 1,-1-1-1,0 1 0,0-1 1,-1 1-1,1-1 1,0 1-1,-14 18 522,0-8-555,0 0 1,0-1-1,-1 0 0,0-1 0,-1 0 1,-28 10-1,44-19-27,0 0-1,0 0 1,0 0-1,0 0 1,0-1-1,0 1 1,0 0-1,0 0 1,0 0-1,1 0 1,-1 0-1,0-1 1,0 1-1,0 0 1,0 0-1,0 0 1,0 0-1,0-1 1,0 1 0,0 0-1,0 0 1,0 0-1,0 0 1,0 0-1,-1-1 1,1 1-1,0 0 1,0 0-1,0 0 1,0 0-1,0 0 1,0-1-1,0 1 1,0 0-1,0 0 1,0 0-1,-1 0 1,1 0 0,0 0-1,0 0 1,0 0-1,0-1 1,0 1-1,0 0 1,-1 0-1,1 0 1,0 0-1,0 0 1,0 0-1,0 0 1,0 0-1,-1 0 1,1 0-1,0 0 1,0 0-1,0 0 1,8-10-3669,44-30-9209,-19 16 427</inkml:trace>
</inkml:ink>
</file>

<file path=ppt/ink/ink5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6.728"/>
    </inkml:context>
    <inkml:brush xml:id="br0">
      <inkml:brushProperty name="width" value="0.025" units="cm"/>
      <inkml:brushProperty name="height" value="0.025" units="cm"/>
    </inkml:brush>
  </inkml:definitions>
  <inkml:trace contextRef="#ctx0" brushRef="#br0">1 0 5926,'0'0'25987,"3"13"-25250,10 106-620,-13-118-117,1 1 0,-1-1 0,0 1 0,0-1 0,1 0 0,-1 1 0,1-1 0,-1 0 0,1 1 0,-1-1 0,1 0 0,0 0 0,0 0 0,0 1 0,0-1 0,0 0 0,0 0 0,0 0 0,0 0 0,0-1 0,0 1 0,0 0 0,1 0 0,-1-1 0,2 2 0,1-1 0,0 0 0,1 0 0,-1 0 0,1 0 0,-1-1 0,1 0 0,-1 1 0,7-2 0,4-1 0,-1 0 0,1-1 0,0 0 0,16-7 0,42-25 0,-54 25 0,1 0 0,0 1 0,40-11 0,-59 20 0,-1 0 0,1 0 0,0 0 0,-1 0 0,1 0 0,0 1 0,-1-1 0,1 0 0,0 0 0,-1 1 0,1-1 0,-1 0 0,1 1 0,0-1 0,-1 1 0,1-1 0,-1 0 0,1 1 0,-1-1 0,1 1 0,-1 0 0,0-1 0,1 1 0,-1-1 0,0 1 0,1 0 0,-1-1 0,0 1 0,0 0 0,1-1 0,-1 1 0,0 0 0,0-1 0,0 1 0,0 0 0,0-1 0,0 1 0,0 0 0,0-1 0,0 1 0,0 0 0,-1-1 0,1 2 0,0 0 0,0-1 0,0 1 0,0-1 0,0 1 0,0-1 0,0 1 0,0-1 0,1 1 0,-1-1 0,1 1 0,-1-1 0,1 0 0,0 1 0,-1-1 0,1 0 0,0 1 0,0-1 0,0 0 0,0 0 0,0 0 0,0 0 0,0 0 0,0 0 0,3 2 0,0-2-263,0 0 1,0 0-1,0 0 0,0 0 0,0-1 1,1 0-1,-1 0 0,6 0 0,-6-1-316,0 1 0,0-1 0,0 0 0,0 0 0,0 0 0,0-1 0,0 0 0,-1 1 0,1-1 0,-1 0 0,1-1 0,-1 1 0,0-1 0,4-3 0,9-13-9095</inkml:trace>
</inkml:ink>
</file>

<file path=ppt/ink/ink5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7.071"/>
    </inkml:context>
    <inkml:brush xml:id="br0">
      <inkml:brushProperty name="width" value="0.025" units="cm"/>
      <inkml:brushProperty name="height" value="0.025" units="cm"/>
    </inkml:brush>
  </inkml:definitions>
  <inkml:trace contextRef="#ctx0" brushRef="#br0">1 0 18289,'0'0'9225</inkml:trace>
</inkml:ink>
</file>

<file path=ppt/ink/ink5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7.428"/>
    </inkml:context>
    <inkml:brush xml:id="br0">
      <inkml:brushProperty name="width" value="0.025" units="cm"/>
      <inkml:brushProperty name="height" value="0.025" units="cm"/>
    </inkml:brush>
  </inkml:definitions>
  <inkml:trace contextRef="#ctx0" brushRef="#br0">238 1 8072,'0'0'21994,"-10"4"-21172,9-4-812,-2 1 56,-1 0 0,1 0 0,0 0 0,0 1-1,-1 0 1,1-1 0,0 1 0,1 0 0,-1 0 0,0 1 0,0-1-1,1 0 1,-1 1 0,1 0 0,0-1 0,0 1 0,0 0 0,0 0-1,1 0 1,-1 1 0,1-1 0,-1 0 0,1 0 0,0 1 0,1-1-1,-2 8 1,1 30-33,1 1-1,7 47 1,1 37-61,-8-113 27,0 0 0,-1 1 1,-1-1-1,0 0 1,-1 0-1,-1 0 0,0-1 1,-8 19-1,10-26 2,-1-1 0,1 0 0,-1 1 0,0-1 0,0-1 0,0 1 0,0 0 0,-1-1 0,1 1 0,-1-1 0,0 0 0,0 0 0,0-1 0,0 1 0,-1-1 0,1 0 0,-1 0 0,1 0 0,-1-1 0,0 0 0,0 0 0,1 0 0,-1 0 0,0-1 0,0 0 0,-5 0 0,8 0-1,0-1 0,0 1 0,1-1 0,-1 1 0,0-1 0,0 0 0,1 0 0,-1 0 0,1 0 0,-1 0 0,1 0 0,-1 0 0,1-1 0,0 1 0,0 0 0,-1-1 0,1 1 0,0-1 0,0 1 0,0-1 0,1 0 0,-1 1 0,0-1 0,1 0 0,-1 0 0,1 0 0,-1 1 0,1-1 0,0-2 0,-5-61 0,5 57 0,0-1-13,1 0 0,0-1 1,0 1-1,0 0 0,1 0 0,1 0 0,-1 0 1,2 1-1,-1-1 0,1 1 0,0 0 0,1 0 0,0 0 1,10-13-1,-3 9-235,0 0-1,1 1 1,1 0 0,-1 1 0,2 1-1,-1 0 1,19-8 0,13-6-5747,-1-1-4698</inkml:trace>
</inkml:ink>
</file>

<file path=ppt/ink/ink5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7.770"/>
    </inkml:context>
    <inkml:brush xml:id="br0">
      <inkml:brushProperty name="width" value="0.025" units="cm"/>
      <inkml:brushProperty name="height" value="0.025" units="cm"/>
    </inkml:brush>
  </inkml:definitions>
  <inkml:trace contextRef="#ctx0" brushRef="#br0">18 1 11050,'0'0'8835,"-1"9"-5204,-4 17-1978,-7 69 1904,12-94-3534,0 0 1,0 0 0,0 1-1,0-1 1,0 0 0,1 0-1,-1 0 1,0 0-1,1 1 1,-1-1 0,0 0-1,1 0 1,-1 0 0,1 0-1,0 0 1,-1 0 0,1 0-1,0 0 1,0 0-1,0 0 1,-1 0 0,1-1-1,0 1 1,0 0 0,2 0-1,-1 0 10,1 0-1,-1 0 0,1-1 1,-1 1-1,1-1 0,-1 0 1,1 0-1,-1 0 1,1 0-1,0 0 0,3-1 1,5-2 87,0 0-1,-1 0 1,1-1 0,16-8-1,56-40 453,-60 36-424,1 0-1,51-22 1,-74 37-134,0 1-1,1-1 1,-1 1 0,0-1 0,0 1 0,1 0 0,-1-1 0,1 1 0,-1 0-1,0 0 1,1 0 0,-1 0 0,0 0 0,1 0 0,-1 1 0,0-1 0,1 0 0,-1 1-1,0-1 1,1 1 0,-1-1 0,0 1 0,0 0 0,0-1 0,0 1 0,1 0-1,-1 0 1,0 0 0,0 0 0,0 0 0,-1 0 0,1 0 0,0 0 0,0 0 0,-1 0-1,1 1 1,0-1 0,-1 0 0,1 0 0,-1 1 0,0-1 0,1 0 0,-1 1-1,0-1 1,0 3 0,2 9 160,-1 1 0,0 0 0,-2 26 0,0-14-83,1-22-91,0 1 0,0 0 0,0-1 0,1 1 0,0 0 0,0-1 0,0 1 0,1-1 0,2 6 0,-3-8 0,0-1 0,0 0 0,0 0 0,0 0 0,0 0 0,0 0 0,0 0 0,1 0 0,-1-1 0,0 1 0,0 0 0,1-1 0,-1 1 0,1-1 0,-1 1 0,0-1 0,1 1 0,-1-1 0,1 0 0,-1 0 0,1 0 0,-1 0 0,1 0 0,-1 0 0,1 0 0,-1-1 0,1 1 0,-1 0 0,0-1 0,1 1 0,-1-1 0,1 0 0,1-1 0,2 0-374,-1 0 0,1 0 0,-1-1 0,0 1 0,1-1 0,-1 0 0,-1-1 0,1 1 0,0-1 0,-1 1 0,0-1 0,0 0 0,0 0 0,0 0 0,-1-1 0,4-8 0,-3-4-6913</inkml:trace>
</inkml:ink>
</file>

<file path=ppt/ink/ink5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8.128"/>
    </inkml:context>
    <inkml:brush xml:id="br0">
      <inkml:brushProperty name="width" value="0.025" units="cm"/>
      <inkml:brushProperty name="height" value="0.025" units="cm"/>
    </inkml:brush>
  </inkml:definitions>
  <inkml:trace contextRef="#ctx0" brushRef="#br0">0 4 16464,'0'0'14926,"51"-4"-21460,-42 12-1378</inkml:trace>
</inkml:ink>
</file>

<file path=ppt/ink/ink5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8.488"/>
    </inkml:context>
    <inkml:brush xml:id="br0">
      <inkml:brushProperty name="width" value="0.025" units="cm"/>
      <inkml:brushProperty name="height" value="0.025" units="cm"/>
    </inkml:brush>
  </inkml:definitions>
  <inkml:trace contextRef="#ctx0" brushRef="#br0">1 209 11243,'0'0'9054,"10"-12"-6289,24-24-1230,2 2-1,1 1 1,75-50 0,-111 82-1486,0 0 0,1 0-1,-1 0 1,1 0 0,-1 0 0,1 0 0,-1 0 0,1 1-1,-1-1 1,1 1 0,0-1 0,-1 1 0,1 0 0,0-1 0,-1 1-1,1 0 1,0 0 0,0 0 0,-1 0 0,1 1 0,0-1-1,-1 0 1,1 1 0,0-1 0,-1 1 0,1 0 0,-1-1-1,1 1 1,-1 0 0,1 0 0,-1 0 0,1 0 0,-1 0-1,0 0 1,0 0 0,1 1 0,0 1 0,2 5 166,-1-1 1,0 1 0,0 0-1,-1 0 1,0 0 0,2 13-1,-1-4-147,18 137 65,-16-145-2706,6-11-5670,-1-10-6213</inkml:trace>
</inkml:ink>
</file>

<file path=ppt/ink/ink5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9.039"/>
    </inkml:context>
    <inkml:brush xml:id="br0">
      <inkml:brushProperty name="width" value="0.025" units="cm"/>
      <inkml:brushProperty name="height" value="0.025" units="cm"/>
    </inkml:brush>
  </inkml:definitions>
  <inkml:trace contextRef="#ctx0" brushRef="#br0">244 62 13325,'0'0'8781,"1"-10"-5695,0 8-2925,-1-1 0,1 1 0,-1-1 0,0 1 0,0-1 0,0 1 0,0-1 0,0 1 0,-1-1 0,1 1 0,-1 0 0,0-1-1,-1-2 1,1 3-56,-1 1 0,1 0 0,-1-1 0,0 1-1,0 0 1,0 0 0,0 0 0,0 0 0,0 1-1,0-1 1,0 0 0,0 1 0,0-1-1,0 1 1,0 0 0,0 0 0,0 0 0,-1 0-1,1 0 1,0 0 0,-3 1 0,-4 1 3,0-1 0,1 1 0,-1 1 0,1-1 0,0 2 0,0-1 0,0 1 0,0 0 0,0 0 0,1 1 0,0 0 0,0 1 0,0 0 0,1 0 0,-11 12 0,10-10-16,1 0 0,0 0 0,0 0 0,1 1 0,0 0 0,0 0 0,1 0 0,1 1 0,-1-1 0,1 1 0,1 0 0,0 0 0,-1 14 0,3-21-149,0-1 1,0 1-1,1-1 1,-1 0-1,1 1 1,0-1-1,-1 1 1,1-1-1,0 0 1,0 0-1,1 1 1,-1-1-1,0 0 1,1 0-1,-1 0 0,1 0 1,0-1-1,-1 1 1,1 0-1,0-1 1,0 1-1,0-1 1,0 0-1,1 1 1,-1-1-1,0 0 1,0 0-1,1-1 1,-1 1-1,0 0 1,4 0-1,9 1-911,0 1 0,0-2 1,31 0-1,-34-1 274,44-3-4826,0-8-2509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9.184"/>
    </inkml:context>
    <inkml:brush xml:id="br0">
      <inkml:brushProperty name="width" value="0.025" units="cm"/>
      <inkml:brushProperty name="height" value="0.025" units="cm"/>
    </inkml:brush>
  </inkml:definitions>
  <inkml:trace contextRef="#ctx0" brushRef="#br0">89 1 7591,'0'0'4420,"-70"20"-1217,55-9-288,11-2-737,4-2-288,22-3-321,19-3 97,13-1-609,11 0-480,9 0-321,2-9-160,-1 4-96,-10 0-641,-10 3-1216,-13 0-1378,-15-2-1058,-11 1-3202</inkml:trace>
</inkml:ink>
</file>

<file path=ppt/ink/ink5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9.376"/>
    </inkml:context>
    <inkml:brush xml:id="br0">
      <inkml:brushProperty name="width" value="0.025" units="cm"/>
      <inkml:brushProperty name="height" value="0.025" units="cm"/>
    </inkml:brush>
  </inkml:definitions>
  <inkml:trace contextRef="#ctx0" brushRef="#br0">143 38 7783,'0'0'14040,"-9"-2"-11328,6 1-2593,0 0 0,0 0-1,0 1 1,1-1 0,-1 1 0,0-1-1,0 1 1,0 0 0,0 0 0,0 1-1,0-1 1,0 1 0,-4 0 0,4 1 9,-1 0 1,1 1 0,-1-1 0,1 0-1,0 1 1,0 0 0,0 0 0,0 0 0,0 0-1,1 0 1,0 0 0,-3 6 0,1-4 16,-28 50 824,30-51-919,1-1 0,-1 1 0,1 0 0,-1 0-1,1 0 1,1 0 0,-1 0 0,0 0-1,1 1 1,0-1 0,0 0 0,1 7-1,-1-10-39,1-1-1,0 1 0,-1-1 1,1 1-1,0-1 0,-1 1 1,1-1-1,0 0 1,0 1-1,-1-1 0,1 0 1,0 1-1,0-1 0,-1 0 1,1 0-1,0 0 0,0 0 1,0 0-1,0 0 0,-1 0 1,1 0-1,0 0 1,0 0-1,0 0 0,-1-1 1,1 1-1,1-1 0,24-6 98,-12-2-143,0-1 0,0 0 0,-1 0 0,0-2 1,-1 1-1,0-2 0,-1 0 0,0 0 0,-1-1 0,-1 0 0,0 0 1,-1-1-1,7-17 0,-62 126-194,46-92 217,-6 14-408,0 0 1,1 1-1,1 0 1,0 0-1,1 0 0,-2 29 1,5-42-95,1-3 368,0-1 1,0 1-1,0-1 1,0 1-1,0-1 1,0 1-1,0-1 1,0 1-1,0-1 0,0 1 1,0-1-1,0 1 1,0-1-1,0 1 1,0-1-1,1 1 1,-1-1-1,0 0 1,0 1-1,0-1 1,1 1-1,-1-1 1,0 1-1,1-1 1,-1 0-1,0 1 1,1-1-1,-1 0 1,0 1-1,1-1 1,-1 0-1,1 0 1,-1 1-1,1-1 1,-1 0-1,1 0 1,-1 0-1,1 0 1,-1 1-1,0-1 1,1 0-1,-1 0 1,1 0-1,-1 0 1,2 0-1,21 0-5554</inkml:trace>
</inkml:ink>
</file>

<file path=ppt/ink/ink5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9.763"/>
    </inkml:context>
    <inkml:brush xml:id="br0">
      <inkml:brushProperty name="width" value="0.025" units="cm"/>
      <inkml:brushProperty name="height" value="0.025" units="cm"/>
    </inkml:brush>
  </inkml:definitions>
  <inkml:trace contextRef="#ctx0" brushRef="#br0">223 1 13164,'0'0'3059,"-3"8"-251,-84 242 2837,26-70-2620,-10 37 482,78-237-3357,0 1-1,2 1 1,11-19 0,15-36-146,15-69 34,-34 90-90,3 1 1,48-97-1,-62 141-9,0 0 0,1-1 1,-1 2-1,1-1 0,1 1 0,-1 0 0,15-11 0,-18 15 21,1 0 0,-1 0 0,0 0 0,1 1 0,-1-1 0,1 1 0,-1-1 0,1 1 0,-1 0 0,1 1 0,0-1 0,0 1 0,-1-1 0,1 1 0,0 0 0,0 1 0,-1-1 0,1 1 0,0-1 0,0 1 0,4 2 0,-6-2 23,-1 0 1,1 0-1,-1 0 0,1 0 0,-1 0 0,0 1 0,0-1 0,1 0 1,-1 1-1,0-1 0,0 1 0,0-1 0,-1 1 0,1-1 0,0 1 0,-1 0 1,1 0-1,-1-1 0,1 1 0,-1 0 0,0 0 0,1-1 0,-1 1 1,0 0-1,0 0 0,-1 0 0,1-1 0,0 1 0,-1 0 0,1 0 0,-2 2 1,1 2 54,-1-1 0,0 0-1,0 0 1,0 0 0,-1 0 0,0 0 0,0 0 0,0-1 0,-5 6 0,-6 3 320,0 0 0,-1-1 0,-19 12 0,27-19-252,1-1 1,-1 0-1,-1-1 0,1 0 0,0 0 0,-1 0 0,0-1 1,1 0-1,-1-1 0,-10 2 0,17-4-161,1 1-1,-1 0 1,1 0 0,-1 0 0,1 0-1,-1-1 1,1 1 0,-1 0-1,1 0 1,-1-1 0,1 1 0,0 0-1,-1-1 1,1 1 0,-1-1-1,1 1 1,0 0 0,-1-1 0,1 1-1,0-1 1,0 1 0,-1-1-1,1 1 1,0-1 0,0 1 0,0-1-1,0 1 1,-1-1 0,1 1-1,0-1 1,0 0 0,0 1 0,0-1-1,0 1 1,0-1 0,1 1 0,-1-1-1,0 1 1,0-1 0,0 1-1,0-1 1,1 1 0,-1-1 0,0 1-1,0-1 1,1 1 0,-1-1-1,0 1 1,1 0 0,-1-1 0,1 0-1,16-26-5333,7 4-371,4-1-1580</inkml:trace>
</inkml:ink>
</file>

<file path=ppt/ink/ink5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0.091"/>
    </inkml:context>
    <inkml:brush xml:id="br0">
      <inkml:brushProperty name="width" value="0.025" units="cm"/>
      <inkml:brushProperty name="height" value="0.025" units="cm"/>
    </inkml:brush>
  </inkml:definitions>
  <inkml:trace contextRef="#ctx0" brushRef="#br0">63 1 9065,'0'0'17937,"-23"59"-15952,9-23-703,1 3-257,6-1-321,1-4-287,6-10-257,0-6-128,8-13-96,10-5-737,1-1-1409,3-16-2402,1-11-2531,0-4-10089</inkml:trace>
</inkml:ink>
</file>

<file path=ppt/ink/ink5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0.420"/>
    </inkml:context>
    <inkml:brush xml:id="br0">
      <inkml:brushProperty name="width" value="0.025" units="cm"/>
      <inkml:brushProperty name="height" value="0.025" units="cm"/>
    </inkml:brush>
  </inkml:definitions>
  <inkml:trace contextRef="#ctx0" brushRef="#br0">97 1 11050,'0'0'17179,"-3"11"-15871,-63 292 1574,48-208-2534,12-58-348,2-13 0,6-39 0,4-17-72,-1-1 1,-3 0-1,0 0 1,-6-64-1,1 87 327,11 23-152,24 8-2594,-23-17 735,0 0 0,1-2 0,-1 1 1,1-1-1,0 0 0,-1-1 0,15 0 0,12-1-8579</inkml:trace>
</inkml:ink>
</file>

<file path=ppt/ink/ink5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0.799"/>
    </inkml:context>
    <inkml:brush xml:id="br0">
      <inkml:brushProperty name="width" value="0.025" units="cm"/>
      <inkml:brushProperty name="height" value="0.025" units="cm"/>
    </inkml:brush>
  </inkml:definitions>
  <inkml:trace contextRef="#ctx0" brushRef="#br0">127 269 9641,'0'0'14472,"-10"5"-12774,1 0-1320,0 1 1,0-1-1,0 2 1,1-1-1,0 1 0,0 1 1,-7 8-1,10-11-153,1 0 0,0 1 0,0-1 0,1 1 0,0 0 0,0 0 0,0 0-1,0 0 1,1 0 0,0 1 0,1-1 0,-1 1 0,1-1 0,0 12 0,1-17-216,0-1 0,1 1 0,-1 0-1,0 0 1,1 0 0,-1 0 0,1-1 0,-1 1 0,1 0 0,-1 0 0,1-1 0,0 1-1,-1-1 1,1 1 0,0 0 0,0-1 0,-1 1 0,1-1 0,0 0 0,0 1 0,0-1 0,0 0-1,0 1 1,-1-1 0,1 0 0,0 0 0,0 0 0,0 0 0,0 1 0,0-2 0,0 1 0,0 0-1,0 0 1,0 0 0,-1 0 0,1 0 0,0-1 0,0 1 0,0 0 0,0-1 0,1 0 0,40-16 60,-24 3-135,-1-1 1,0-1-1,-1-1 1,24-31-1,20-22-92,-60 70 157,1 0 0,-1 0 0,0 0 0,0 0 0,0-1 0,0 1 0,0 0-1,0 0 1,1 0 0,-1 0 0,0 0 0,0 0 0,0 0 0,0-1 0,0 1 0,1 0 0,-1 0 0,0 0 0,0 0-1,0 0 1,1 0 0,-1 0 0,0 0 0,0 0 0,0 0 0,0 0 0,1 0 0,-1 0 0,0 0 0,0 0 0,0 0-1,1 0 1,-1 0 0,0 0 0,0 0 0,0 1 0,0-1 0,1 0 0,-1 0 0,0 0 0,0 0 0,0 0 0,0 0-1,0 0 1,1 1 0,-1-1 0,0 0 0,0 0 0,0 0 0,0 0 0,0 1 0,0-1 0,0 0 0,0 0 0,0 0 0,0 0-1,0 1 1,0-1 0,1 0 0,-1 0 0,0 1 0,1 21-148,-6 27-83,3-35 230,-5 48 80,6-58-25,1 1 1,0-1-1,0 0 0,0 0 0,1 1 1,0-1-1,-1 0 0,2 0 0,-1 0 1,0 0-1,3 5 0,-3-8-44,1 1 1,0-1-1,-1 1 1,1-1-1,0 0 0,-1 0 1,1 0-1,0 0 1,0 0-1,0 0 0,0 0 1,0-1-1,0 1 1,0-1-1,1 0 0,-1 1 1,0-1-1,0 0 0,0 0 1,0 0-1,0 0 1,0-1-1,0 1 0,1-1 1,-1 1-1,3-2 1,3-1 2,1 0 1,0 0 0,-1-1 0,1 0 0,7-5 0,22-17-13,-2-1 0,0-2 0,46-48 0,-65 59 0,-1-1 0,0 0 0,-2-1 0,0-1 0,-2 0 0,0 0 0,-1-1 0,8-26 0,-17 43 0,-1 0 0,0 1 0,0-1 0,0 0 0,0 0 0,-1 1 0,0-1 0,0 0 0,0 0 0,-2-8 0,2 12 0,0 0 0,-1 1 0,1-1 0,0 1 0,0-1 0,-1 0 0,1 1 0,0-1 0,-1 1 0,1-1 0,-1 1 0,1-1 0,-1 1 0,1-1 0,-1 1 0,1 0 0,-1-1 0,1 1 0,-1 0 0,0-1 0,1 1 0,-1 0 0,1 0 0,-1 0 0,0-1 0,1 1 0,-1 0 0,-1 0 0,-1 1 0,1-1 0,-1 1 0,1 0 0,-1 0 0,1 0 0,0 0 0,-1 0 0,1 0 0,0 1 0,0-1 0,0 1 0,-2 1 0,-15 14 0,1 0 0,0 0 0,2 2 0,-20 28 0,27-34 0,0 1 0,1 0 0,0 0 0,1 1 0,1 0 0,0 0 0,-6 30 0,11-40 0,1 0-1,0-1 1,-1 1-1,2-1 1,-1 1-1,0 0 1,1-1-1,0 1 1,0-1-1,0 1 1,1-1-1,0 1 1,0-1-1,0 0 1,0 0-1,0 0 1,1 0-1,0 0 1,0-1-1,0 1 1,0-1-1,0 0 1,1 0-1,-1 0 1,1 0-1,0-1 1,0 1-1,0-1 1,8 3-1,1 1-161,0-2-1,0 1 0,1-2 1,-1 0-1,1-1 0,0 0 1,0-1-1,26-1 0,-19-4-4737,-6-11-3039</inkml:trace>
</inkml:ink>
</file>

<file path=ppt/ink/ink5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1.140"/>
    </inkml:context>
    <inkml:brush xml:id="br0">
      <inkml:brushProperty name="width" value="0.025" units="cm"/>
      <inkml:brushProperty name="height" value="0.025" units="cm"/>
    </inkml:brush>
  </inkml:definitions>
  <inkml:trace contextRef="#ctx0" brushRef="#br0">9 1 25528,'0'0'5541,"-9"55"-6373,15-51-4389,6-4-9321</inkml:trace>
</inkml:ink>
</file>

<file path=ppt/ink/ink5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2.918"/>
    </inkml:context>
    <inkml:brush xml:id="br0">
      <inkml:brushProperty name="width" value="0.025" units="cm"/>
      <inkml:brushProperty name="height" value="0.025" units="cm"/>
    </inkml:brush>
  </inkml:definitions>
  <inkml:trace contextRef="#ctx0" brushRef="#br0">0 0 14958,'0'0'5445,"61"33"-4035,-18-19-289,10-2-160,11-6-545,7-1-320,5-5-32,-4 0-128,-5 0-1025,-10 0-833,-13-5-960,-20-2-898,-15 0-2946</inkml:trace>
</inkml:ink>
</file>

<file path=ppt/ink/ink5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3.280"/>
    </inkml:context>
    <inkml:brush xml:id="br0">
      <inkml:brushProperty name="width" value="0.025" units="cm"/>
      <inkml:brushProperty name="height" value="0.025" units="cm"/>
    </inkml:brush>
  </inkml:definitions>
  <inkml:trace contextRef="#ctx0" brushRef="#br0">1 34 12236,'0'0'6566,"67"38"-4997,-4-38-320,17 0-800,13 0-257,9-6-128,0-5-320,-4-4-2178,-12-3-2563,-13-4-7751</inkml:trace>
</inkml:ink>
</file>

<file path=ppt/ink/ink5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3.622"/>
    </inkml:context>
    <inkml:brush xml:id="br0">
      <inkml:brushProperty name="width" value="0.025" units="cm"/>
      <inkml:brushProperty name="height" value="0.025" units="cm"/>
    </inkml:brush>
  </inkml:definitions>
  <inkml:trace contextRef="#ctx0" brushRef="#br0">108 1 14189,'0'0'4351,"9"4"-3150,58 27 43,-15-8 320,96 58 0,-144-78-1520,0 0 0,0 0 0,0 0-1,-1 1 1,1-1 0,-1 1 0,0-1-1,0 1 1,0 0 0,-1 1 0,0-1-1,1 0 1,1 7 0,-3-7-23,0-1 1,-1 1-1,0 0 1,1-1-1,-1 1 0,0 0 1,-1-1-1,1 1 1,-1 0-1,1-1 1,-1 1-1,0-1 0,-1 1 1,1-1-1,-1 1 1,1-1-1,-1 0 1,0 0-1,-3 4 0,-13 17 74,-2 0 0,-1-2-1,-1 0 1,-25 20 0,-107 74-1779,135-103 973,-41 27-5866,8-13-9727</inkml:trace>
</inkml:ink>
</file>

<file path=ppt/ink/ink5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4.805"/>
    </inkml:context>
    <inkml:brush xml:id="br0">
      <inkml:brushProperty name="width" value="0.025" units="cm"/>
      <inkml:brushProperty name="height" value="0.025" units="cm"/>
    </inkml:brush>
  </inkml:definitions>
  <inkml:trace contextRef="#ctx0" brushRef="#br0">177 69 8360,'0'0'2755,"9"-2"-209,0 0-2057,55-15 3655,-60 16-3706,-1 0 1,1 0-1,0-1 0,0 0 0,-1 0 0,1 0 0,-1 0 0,1 0 0,-1-1 1,0 1-1,0-1 0,0 0 0,-1 0 0,4-5 0,-6 8-379,1 0 0,-1 0 0,0-1 0,0 1-1,0 0 1,0 0 0,0-1 0,0 1 0,0 0 0,1 0-1,-1-1 1,0 1 0,0 0 0,0 0 0,0-1 0,0 1-1,0 0 1,0 0 0,-1-1 0,1 1 0,0 0 0,0 0 0,0-1-1,0 1 1,0 0 0,0 0 0,0-1 0,0 1 0,-1 0-1,1 0 1,0-1 0,0 1 0,0 0 0,-1 0 0,1 0-1,0 0 1,0-1 0,0 1 0,-1 0 0,1 0 0,0 0-1,0 0 1,-1 0 0,-16-1 712,-20 9-559,17 0-163,0 1 1,1 1 0,0 0-1,1 2 1,0 0 0,1 1-1,1 1 1,0 1 0,0 0-1,2 1 1,0 0 0,-16 25 0,28-37-18,-1 0 0,1 0 0,0 0 0,1 0 0,-1 1 0,1-1 0,-1 0 0,1 1 0,1-1 0,-1 1 0,1-1 0,-1 1 0,1-1 0,1 6 0,0-8-36,0 1-1,-1-1 1,1 0-1,1 1 1,-1-1-1,0 0 1,1 0-1,-1 0 1,1 0-1,-1 0 0,1 0 1,0 0-1,0-1 1,0 1-1,0 0 1,0-1-1,0 0 1,0 1-1,1-1 1,-1 0-1,0 0 1,1-1-1,-1 1 1,1 0-1,3 0 1,19 3-1597,0-1 1,1-2-1,-1 0 1,41-5-1,1-4-4853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9.559"/>
    </inkml:context>
    <inkml:brush xml:id="br0">
      <inkml:brushProperty name="width" value="0.025" units="cm"/>
      <inkml:brushProperty name="height" value="0.025" units="cm"/>
    </inkml:brush>
  </inkml:definitions>
  <inkml:trace contextRef="#ctx0" brushRef="#br0">72 21 14157,'0'0'3129,"11"-3"-978,12-2-1328,-1 0-1,1 2 1,0 1 0,27 0-1,-39 2-721,0 0-1,1 1 0,-1 0 1,0 1-1,0 0 0,1 1 0,-2 0 1,1 1-1,0 0 0,-1 1 1,16 9-1,-24-13-93,-1 0 1,1 0-1,-1 1 0,0-1 0,0 0 1,1 0-1,-1 1 0,0-1 1,0 1-1,0-1 0,-1 1 0,1 0 1,0-1-1,-1 1 0,1 0 0,-1-1 1,1 1-1,-1 0 0,0 0 1,1-1-1,-1 1 0,0 0 0,0 0 1,-1-1-1,1 1 0,0 0 0,0 0 1,-1-1-1,1 1 0,-1 0 1,0-1-1,1 1 0,-1 0 0,0-1 1,0 1-1,0-1 0,0 0 0,0 1 1,-1-1-1,-1 2 0,-6 7 215,0 0 0,-1-1 0,-1-1 0,-12 9 0,18-13-124,-63 47 248,-48 34 5,36-38-3221,57-38-2314,2-8-3982</inkml:trace>
</inkml:ink>
</file>

<file path=ppt/ink/ink5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5.275"/>
    </inkml:context>
    <inkml:brush xml:id="br0">
      <inkml:brushProperty name="width" value="0.025" units="cm"/>
      <inkml:brushProperty name="height" value="0.025" units="cm"/>
    </inkml:brush>
  </inkml:definitions>
  <inkml:trace contextRef="#ctx0" brushRef="#br0">331 11 11723,'0'0'10090,"-12"-3"-8713,4 1-1106,4 1-128,0 0 0,-1 0 0,1 0 0,-1 0 0,1 1 0,-1-1-1,1 1 1,-1 0 0,1 1 0,-1-1 0,1 1 0,-1 0 0,1 0 0,0 0 0,-1 1 0,-7 3 0,-16 11 1174,-1-1-227,1 1-1,-48 38 1,71-50-1017,-1 1 0,1 0-1,0 0 1,0 0 0,0 1 0,1-1-1,0 1 1,0 0 0,0 0 0,1 1-1,0-1 1,0 1 0,1 0 0,0 0-1,0 0 1,0 0 0,1 0 0,0 12-1,1-17-66,0 0-1,1 0 0,-1 0 0,1 0 0,0 0 0,0 0 0,0 0 0,0 0 1,0-1-1,0 1 0,0 0 0,1-1 0,-1 1 0,1-1 0,-1 1 0,1-1 0,-1 1 1,1-1-1,0 0 0,0 0 0,0 0 0,0 0 0,-1 0 0,1-1 0,0 1 1,0 0-1,1-1 0,-1 0 0,0 1 0,0-1 0,0 0 0,3 0 0,9 1 10,0 0 1,1-1-1,19-3 0,-23 1-25,0-1-1,0 0 1,0 0-1,-1-1 1,1-1-1,-1 1 1,0-2-1,0 0 1,-1 0-1,1 0 1,15-16-1,-18 17 14,-1-2 0,0 1 0,0-1 0,0 1 0,-1-2-1,0 1 1,0-1 0,-1 1 0,0-1 0,0 0 0,-1-1 0,0 1-1,-1-1 1,0 1 0,2-16 0,-3 23 4,-1 1 0,0-1 0,0 1 0,0-1 0,0 1 0,0-1 0,0 1 0,0-1 0,0 1 0,0-1 0,0 1 0,-1-1 0,1 1 0,0-1 0,0 1 0,0-1 0,-1 1 0,1 0 0,0-1 0,0 1 0,-1-1 0,1 1 0,0 0 0,-1-1 0,1 1 0,0 0 0,-1-1 0,1 1-1,-1 0 1,1-1 0,-1 1 0,1 0 0,0 0 0,-1 0 0,1 0 0,-1-1 0,1 1 0,-1 0 0,1 0 0,-1 0 0,1 0 0,-1 0 0,1 0 0,-1 0 0,1 0 0,-1 0 0,1 0 0,-1 1 0,1-1 0,-1 0 0,1 0 0,-1 0 0,1 0 0,-1 1 0,1-1 0,0 0 0,-1 1 0,1-1 0,-1 1 0,-26 20 332,21-12-463,0-1-1,1 1 1,0-1 0,1 1-1,-1 1 1,2-1 0,-1 1-1,2-1 1,-1 1 0,1 0-1,1 0 1,-1 12 0,2-18 18,0-1-1,0 1 1,0-1 0,0 1 0,1 0-1,0-1 1,0 1 0,0-1 0,0 1 0,0-1-1,1 0 1,0 0 0,-1 1 0,1-1-1,0 0 1,1 0 0,-1-1 0,0 1-1,1 0 1,-1-1 0,1 0 0,0 1 0,0-1-1,0 0 1,0 0 0,0-1 0,1 1-1,-1-1 1,0 0 0,1 1 0,-1-1 0,1-1-1,0 1 1,-1 0 0,1-1 0,5 0-1,16-1-5781,0-5-2760</inkml:trace>
</inkml:ink>
</file>

<file path=ppt/ink/ink5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5.711"/>
    </inkml:context>
    <inkml:brush xml:id="br0">
      <inkml:brushProperty name="width" value="0.025" units="cm"/>
      <inkml:brushProperty name="height" value="0.025" units="cm"/>
    </inkml:brush>
  </inkml:definitions>
  <inkml:trace contextRef="#ctx0" brushRef="#br0">144 0 17809,'0'0'6160,"-6"14"-4478,-70 166 3153,64-145-4434,2 0 0,1 1-1,-9 67 1,16-15-360,2-53-17,-2-1-1,-6 41 1,11-160 510,12 16-925,3 2 0,2 0 1,4 1-1,43-84 0,-61 136 350,2 0 0,0 1-1,0 0 1,13-14 0,-19 24 40,0 1 0,0-1 1,0 1-1,1 0 0,-1 0 1,1 0-1,-1 0 0,1 0 1,0 0-1,0 1 0,0-1 1,0 1-1,0 0 0,0 0 1,0 0-1,0 0 0,1 1 1,-1-1-1,0 1 1,0 0-1,1 0 0,-1 0 1,0 0-1,0 1 0,1-1 1,4 2-1,-5 0 6,0-1 1,-1 1-1,1 0 1,0 0-1,-1 0 1,1 0-1,-1 0 1,0 0-1,0 1 0,0-1 1,0 1-1,0 0 1,0-1-1,-1 1 1,1 0-1,-1 0 1,0 0-1,0 0 0,0 0 1,0 0-1,0 0 1,-1 1-1,0-1 1,1 0-1,-1 0 1,-1 4-1,2-3 1,-1 0 0,-1 1-1,1-1 1,-1 0 0,1 0-1,-1 0 1,0 0 0,-1 0 0,1 0-1,-1 0 1,0 0 0,0 0-1,0-1 1,0 1 0,0-1 0,-1 1-1,0-1 1,0 0 0,-4 4-1,-4-1 61,0 0-1,-1-1 1,1-1-1,-1 0 0,0 0 1,0-1-1,0-1 1,-1 0-1,1-1 0,0 0 1,-23-1-1,35 0-102,-1 0 1,0 0-1,0 0 0,0 0 1,1 0-1,-1 0 0,0 0 0,0 0 1,0 0-1,1 0 0,-1 0 0,0-1 1,0 1-1,0 0 0,1 0 0,-1-1 1,0 1-1,1-1 0,-1 1 0,0 0 1,1-1-1,-1 1 0,0-1 1,1 0-1,-1 1 0,1-1 0,-1 1 1,1-1-1,-1 0 0,1 0 0,0 1 1,-1-1-1,1 0 0,0 1 0,-1-1 1,1 0-1,0 0 0,0 0 0,0 1 1,0-1-1,0 0 0,0 0 1,0 0-1,0 1 0,0-1 0,0 0 1,0 0-1,1 0 0,-1 1 0,0-1 1,0 0-1,1 0 0,-1 1 0,1-1 1,-1 0-1,0 1 0,1-1 0,-1 0 1,1 1-1,0-1 0,-1 1 1,2-1-1,2-6-1513,1 1-1,0 1 1,0-1 0,1 1-1,7-7 1,19-9-7835</inkml:trace>
</inkml:ink>
</file>

<file path=ppt/ink/ink5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6.037"/>
    </inkml:context>
    <inkml:brush xml:id="br0">
      <inkml:brushProperty name="width" value="0.025" units="cm"/>
      <inkml:brushProperty name="height" value="0.025" units="cm"/>
    </inkml:brush>
  </inkml:definitions>
  <inkml:trace contextRef="#ctx0" brushRef="#br0">40 1 9769,'0'0'17617,"-15"71"-15663,6-35-897,0 1-385,3-2-415,6-4-225,0-7 0,3-11-545,12-6-864,3-7-1538,2-3-1953,1-17-4229</inkml:trace>
</inkml:ink>
</file>

<file path=ppt/ink/ink5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6.414"/>
    </inkml:context>
    <inkml:brush xml:id="br0">
      <inkml:brushProperty name="width" value="0.025" units="cm"/>
      <inkml:brushProperty name="height" value="0.025" units="cm"/>
    </inkml:brush>
  </inkml:definitions>
  <inkml:trace contextRef="#ctx0" brushRef="#br0">90 0 15663,'0'0'7506,"-2"10"-6263,-33 207 3284,13 79-3315,21-337-1309,-1 1 0,-1-1 0,-3 0 0,-12-47-1,17 88 105,1 0 1,0-1-1,0 1 0,0 0 0,0 0 0,0 0 0,0-1 0,0 1 0,0 0 0,0 0 0,0-1 1,0 1-1,0 0 0,0 0 0,0-1 0,0 1 0,1 0 0,-1 0 0,0 0 0,0-1 0,0 1 1,0 0-1,0 0 0,0 0 0,1-1 0,-1 1 0,0 0 0,0 0 0,0 0 0,0 0 0,1-1 0,-1 1 1,0 0-1,0 0 0,0 0 0,1 0 0,-1 0 0,0 0 0,0 0 0,1 0 0,-1 0 0,0 0 1,0 0-1,1 0 0,-1 0 0,0 0 0,1 0 0,20 3 93,43 21-2207,-25-9-2862,-5-6-1213</inkml:trace>
</inkml:ink>
</file>

<file path=ppt/ink/ink5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6.800"/>
    </inkml:context>
    <inkml:brush xml:id="br0">
      <inkml:brushProperty name="width" value="0.025" units="cm"/>
      <inkml:brushProperty name="height" value="0.025" units="cm"/>
    </inkml:brush>
  </inkml:definitions>
  <inkml:trace contextRef="#ctx0" brushRef="#br0">204 260 6983,'0'0'8552,"-9"-4"-4009,5 2-4194,-1 0 1,1 0-1,-1 0 0,0 1 1,0-1-1,1 1 1,-1 0-1,0 1 1,0-1-1,0 1 1,0 0-1,0 0 1,0 1-1,0-1 1,0 1-1,0 0 0,1 0 1,-1 1-1,0 0 1,1-1-1,-1 2 1,1-1-1,-1 0 1,1 1-1,-5 4 1,1-1-57,1 2 0,1-1-1,-1 1 1,1 0 0,0 0 0,-5 12 0,8-16-208,1 1 0,-1 0-1,1 0 1,1 0-1,-1 1 1,1-1-1,0 0 1,0 1 0,0-1-1,1 1 1,0-1-1,0 0 1,1 8 0,0-11-78,-1 0 1,1-1 0,-1 1-1,1-1 1,-1 1 0,1-1 0,0 1-1,-1-1 1,1 1 0,0-1-1,0 0 1,0 1 0,0-1-1,1 0 1,-1 0 0,0 0 0,0 0-1,1 0 1,-1 0 0,1 0-1,-1 0 1,3 0 0,-1 0 6,1 0 0,-1 0 0,1 0 0,0-1-1,-1 0 1,1 0 0,0 0 0,-1 0 0,8-1 0,-3-1-23,1 0-1,-1 0 0,0-1 1,0 0-1,0-1 0,0 1 1,0-1-1,8-7 0,-2-1-108,-1 0 0,0-2 0,20-25 0,-28 32 104,-1 1 1,1 0 0,-1-1 0,-1 0 0,1 0 0,-1 0 0,0 0 0,-1-1 0,0 1 0,0-1-1,1-11 1,-28 68-211,21-38 260,0 1 1,1 0-1,0 0 0,-2 22 1,5-32-31,0 0 1,-1 0-1,1 0 1,0 0 0,0 0-1,0 0 1,0 0 0,1 1-1,-1-1 1,0 0 0,1 0-1,0 0 1,-1 0-1,1-1 1,0 1 0,0 0-1,0 0 1,0 0 0,0-1-1,1 1 1,-1 0 0,0-1-1,1 1 1,-1-1-1,1 0 1,0 1 0,-1-1-1,1 0 1,0 0 0,0 0-1,-1 0 1,1 0 0,0-1-1,0 1 1,0-1-1,3 1 1,4-1 11,0 0-1,0-1 1,1-1-1,-1 1 1,0-1-1,0-1 1,-1 0-1,1 0 1,0-1-1,-1 0 1,0 0-1,0-1 1,0 0-1,-1-1 1,1 1-1,-1-1 1,10-12-1,6-6 46,-1-1 0,-1-1-1,29-47 1,-42 60-80,0 0 1,0-1-1,-1 0 1,-1 0-1,-1-1 1,0 0-1,0 0 1,-2 0-1,4-31 1,-7 45 13,1 0 1,-1 0 0,0 0 0,0 0 0,1 0 0,-1 0-1,0 0 1,0 0 0,0 0 0,0 0 0,0 0 0,-1 0-1,1 0 1,0 0 0,0 0 0,-1 0 0,1 0 0,-1 0-1,1 0 1,-1 0 0,1 0 0,-1 0 0,1 1 0,-1-1-1,0 0 1,0 0 0,1 1 0,-1-1 0,0 0 0,0 1-1,0-1 1,0 0 0,0 1 0,1 0 0,-1-1 0,0 1 0,0-1-1,0 1 1,0 0 0,-1 0 0,1 0 0,0-1 0,0 1-1,0 0 1,0 0 0,0 1 0,0-1 0,0 0 0,0 0-1,0 0 1,0 1 0,0-1 0,0 0 0,0 1 0,0-1-1,0 1 1,0-1 0,0 1 0,0 0 0,-6 3-9,1 0 1,-1 0-1,1 0 1,0 1-1,0 0 1,1 0-1,-6 7 1,2 0 31,0 0 0,0 1 0,2 1 0,0-1 0,0 1 0,1 0 0,1 1 0,0-1 0,1 1 1,1 0-1,0 0 0,1 1 0,1-1 0,0 0 0,1 1 0,0-1 0,4 16 0,-2-25-156,0 0 0,0-1 0,1 1 0,-1-1 0,1 0 0,1 0 0,-1 0 0,1 0 0,0 0 0,0-1 0,0 0 1,1 0-1,-1 0 0,1 0 0,0-1 0,0 0 0,0 0 0,1 0 0,-1 0 0,1-1 0,-1 0 0,1 0 0,0-1 0,8 2 0,-12-7-5622,-4-13-428,-10-9-9344</inkml:trace>
</inkml:ink>
</file>

<file path=ppt/ink/ink5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7.143"/>
    </inkml:context>
    <inkml:brush xml:id="br0">
      <inkml:brushProperty name="width" value="0.025" units="cm"/>
      <inkml:brushProperty name="height" value="0.025" units="cm"/>
    </inkml:brush>
  </inkml:definitions>
  <inkml:trace contextRef="#ctx0" brushRef="#br0">1 1 16848,'0'0'5285,"10"65"-5189,15-38-833,4-1-4227</inkml:trace>
</inkml:ink>
</file>

<file path=ppt/ink/ink5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7.643"/>
    </inkml:context>
    <inkml:brush xml:id="br0">
      <inkml:brushProperty name="width" value="0.025" units="cm"/>
      <inkml:brushProperty name="height" value="0.025" units="cm"/>
    </inkml:brush>
  </inkml:definitions>
  <inkml:trace contextRef="#ctx0" brushRef="#br0">13 0 6598,'0'0'15839,"-3"14"-13992,-2 17-717,2 0-1,1 0 0,4 51 1,19 111 1607,-20-185-2626,0 1-1,1-1 1,0 0-1,1 1 1,0-1 0,6 12-1,-8-18-97,0 0-1,0-1 1,1 1 0,-1-1-1,0 1 1,1-1-1,-1 1 1,1-1 0,-1 0-1,1 0 1,0 0-1,0 0 1,-1 0 0,1 0-1,0-1 1,0 1 0,0 0-1,0-1 1,0 0-1,0 1 1,0-1 0,0 0-1,0 0 1,0 0-1,0 0 1,0 0 0,0-1-1,0 1 1,0 0-1,-1-1 1,1 0 0,0 1-1,0-1 1,0 0-1,2-1 1,4-3-13,0 1 0,0-1 0,0-1 0,-1 1 0,1-1 0,-1-1 0,-1 1 0,9-11 0,45-68 0,-24 31 0,-43 102-48,6-44-12,-1 4-352,-1 0 0,1 0 0,1-1 0,0 1 0,0 0 0,0 1 0,1-1 1,0 0-1,0 0 0,3 9 0,-3-16 178,1 0 0,0 0 0,-1 0 1,1 0-1,0 0 0,0-1 0,0 1 0,0 0 1,-1-1-1,1 1 0,0-1 0,0 1 0,0-1 0,0 1 1,1-1-1,-1 1 0,0-1 0,0 0 0,0 0 0,0 0 1,0 0-1,0 0 0,2 0 0,27-3-5322,-3-10-802</inkml:trace>
</inkml:ink>
</file>

<file path=ppt/ink/ink5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7.986"/>
    </inkml:context>
    <inkml:brush xml:id="br0">
      <inkml:brushProperty name="width" value="0.025" units="cm"/>
      <inkml:brushProperty name="height" value="0.025" units="cm"/>
    </inkml:brush>
  </inkml:definitions>
  <inkml:trace contextRef="#ctx0" brushRef="#br0">128 11 7239,'0'0'14536,"-10"-3"-12448,7 2-1927,1 0-83,0 0 0,0 0 0,0 0 0,0 0 0,0 1 0,0-1 0,0 1 0,-1 0 0,1-1 0,0 1 0,0 0 1,0 0-1,0 0 0,-1 1 0,1-1 0,0 0 0,0 1 0,0-1 0,0 1 0,0 0 0,0 0 0,0 0 0,0 0 0,0 0 0,0 0 0,1 1 0,-1-1 1,0 0-1,1 1 0,-1-1 0,1 1 0,-1 0 0,1 0 0,-1 1 0,-5 7 248,1 1-1,1-1 1,0 1 0,0 0-1,1 1 1,0-1-1,1 1 1,1-1 0,-1 1-1,0 24 1,3-35-300,0 1 0,0 0 0,0-1 0,0 1 0,1 0 0,-1-1 0,0 1 0,1-1 0,-1 1 0,1 0 0,-1-1 0,1 1 0,0-1 0,0 0 0,0 1 0,0-1 0,0 0 0,0 1 0,0-1 0,0 0 0,0 0 0,0 0 0,1 0 0,-1 0 0,0 0 0,3 1 0,-1-1 3,1 0 0,0 0 0,-1 0 0,1-1 0,0 1 0,0-1 0,0 0 0,0 0 0,0 0 0,7-2 0,1 0-3,0-1 0,0-1-1,0 0 1,-1 0 0,0-1-1,17-10 1,-15 6-33,-1-1 0,0 0 0,-1 0 0,20-25 0,-26 30 3,-1-1 0,0 0 0,0 0 0,-1 0 0,1-1 1,-1 1-1,-1-1 0,1 0 0,-1 0 0,0 0 0,-1 0 1,2-13-1,-22 62-124,13-24-77,0 0 1,1 1 0,2-1 0,-1 1 0,2 0-1,1 0 1,2 37 0,-1-54-93,0 0 1,0 0-1,0 0 0,0-1 0,1 1 0,-1 0 1,1 0-1,0-1 0,-1 1 0,1 0 0,0-1 1,0 1-1,0 0 0,0-1 0,0 1 1,0-1-1,1 0 0,-1 1 0,0-1 0,1 0 1,-1 0-1,1 0 0,-1 0 0,1 0 0,0 0 1,-1 0-1,1-1 0,0 1 0,-1 0 1,1-1-1,0 0 0,0 1 0,0-1 0,0 0 1,-1 0-1,5 0 0,20 0-6403</inkml:trace>
</inkml:ink>
</file>

<file path=ppt/ink/ink5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8.326"/>
    </inkml:context>
    <inkml:brush xml:id="br0">
      <inkml:brushProperty name="width" value="0.025" units="cm"/>
      <inkml:brushProperty name="height" value="0.025" units="cm"/>
    </inkml:brush>
  </inkml:definitions>
  <inkml:trace contextRef="#ctx0" brushRef="#br0">208 2 12011,'0'0'6684,"-8"-1"-2744,0 1-3500,1 0 0,-1 0 1,1 1-1,-1 0 0,1 1 1,-1 0-1,1 0 0,0 0 1,-1 1-1,2 0 1,-14 7-1,9-3-27,0 0 0,0 0 0,1 1 1,0 1-1,0-1 0,1 1 0,-8 11 0,16-19-392,0 0 0,0 0 0,0 0 0,1 0 0,-1 0 0,0 1 0,0-1 0,1 0 0,-1 0-1,1 0 1,-1 1 0,1-1 0,0 0 0,0 1 0,-1-1 0,1 0 0,0 1 0,0-1 0,0 3 0,1-3-14,-1 0 0,1-1 0,-1 1 0,1 0-1,0 0 1,-1-1 0,1 1 0,0 0 0,0-1 0,-1 1 0,1-1 0,0 1 0,0-1 0,0 1 0,0-1 0,0 1 0,-1-1 0,1 0 0,0 0 0,0 1 0,1-1-1,10 1-84,-1 0-1,0-1 0,23-2 1,-13 1-232,-2 0-158,0 2 1,-1 0 0,1 1-1,-1 1 1,22 6 0,-36-8 438,-1 0-1,1 1 1,0-1 0,-1 1 0,1-1-1,0 1 1,-1 0 0,0 1 0,1-1-1,-1 0 1,0 1 0,-1 0 0,1 0 0,0 0-1,-1 0 1,1 0 0,-1 0 0,0 0-1,0 1 1,0 0 0,-1-1 0,1 1-1,-1 0 1,0-1 0,0 1 0,0 0 0,0 0-1,-1 0 1,0 0 0,0 8 0,-1-8 136,0 1 1,-1-1 0,1 0 0,-1 0 0,0 0-1,0 0 1,0 0 0,-1 0 0,0 0-1,1-1 1,-1 1 0,0-1 0,-1 0-1,1 0 1,-1 0 0,1 0 0,-1-1 0,0 1-1,0-1 1,-5 2 0,-7 4-76,0 0 0,-1-2 0,-30 9 0,-4-7-2346,48-8 1523,0 0 0,1 0-1,-1 0 1,1-1 0,-1 1-1,0-1 1,1 0 0,0 0-1,-1 0 1,-3-1 0,-9-15-13815</inkml:trace>
</inkml:ink>
</file>

<file path=ppt/ink/ink5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8.729"/>
    </inkml:context>
    <inkml:brush xml:id="br0">
      <inkml:brushProperty name="width" value="0.025" units="cm"/>
      <inkml:brushProperty name="height" value="0.025" units="cm"/>
    </inkml:brush>
  </inkml:definitions>
  <inkml:trace contextRef="#ctx0" brushRef="#br0">7 43 8968,'0'0'5979,"4"-9"-1863,12-24-651,-16 42 1387,1 10-3485,1 21-523,-5 65 878,-1-61-1486,3 0 0,1 0 0,2 0 0,2 0 0,15 67 1,-16-103 212,1 8-6092,-15-24-3658,-4-4 6585,-13-12-6365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9:39.899"/>
    </inkml:context>
    <inkml:brush xml:id="br0">
      <inkml:brushProperty name="width" value="0.025" units="cm"/>
      <inkml:brushProperty name="height" value="0.025" units="cm"/>
    </inkml:brush>
  </inkml:definitions>
  <inkml:trace contextRef="#ctx0" brushRef="#br0">412 23 5990,'0'0'7335,"10"-4"-3673,2-1-2781,-8 3-504,0 0 0,1 0 0,-1 0-1,1 1 1,0 0 0,-1 0 0,1 0 0,0 0 0,8 1-1,-13 0-291,1 0-1,-1 0 1,1 0-1,0 0 0,-1 0 1,1 0-1,-1 0 1,1 0-1,-1 1 0,1-1 1,-1 0-1,1 0 1,-1 1-1,1-1 0,-1 0 1,1 1-1,-1-1 1,0 0-1,1 1 0,-1-1 1,1 0-1,-1 1 1,0-1-1,1 1 0,-1-1 1,0 1-1,0-1 1,1 1-1,-1-1 0,0 1 1,0-1-1,0 1 0,0-1 1,0 1-1,0 0 1,0-1-1,0 1 0,0-1 1,0 1-1,0-1 1,0 1-1,0-1 0,0 1 1,0-1-1,0 1 1,-1-1-1,1 1 0,0-1 1,0 1-1,-1 0 1,-15 28 1002,-19 7-552,-1-2 1,-2-1-1,-2-3 0,-69 43 0,48-33-18,29-20-177,10-6-15,-42 32 0,60-43-315,0 0 0,1 1-1,-1-1 1,1 1 0,0-1 0,0 1 0,0 0 0,0 0 0,1 1 0,0-1 0,0 0 0,0 1 0,0 0 0,1-1 0,-1 1 0,1 0 0,0 5 0,1-8-9,0-1 1,1 1-1,-1-1 1,1 1-1,-1-1 1,1 1 0,0-1-1,-1 1 1,1-1-1,0 0 1,0 1-1,0-1 1,0 0-1,0 0 1,0 0 0,1 1-1,-1-1 1,0 0-1,1-1 1,-1 1-1,0 0 1,1 0-1,-1-1 1,1 1 0,-1-1-1,3 1 1,48 12 63,-41-11-50,239 35-1098,-96-16-3861,-78-11-1323</inkml:trace>
</inkml:ink>
</file>

<file path=ppt/ink/ink5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9.058"/>
    </inkml:context>
    <inkml:brush xml:id="br0">
      <inkml:brushProperty name="width" value="0.025" units="cm"/>
      <inkml:brushProperty name="height" value="0.025" units="cm"/>
    </inkml:brush>
  </inkml:definitions>
  <inkml:trace contextRef="#ctx0" brushRef="#br0">0 27 11787,'0'0'10602,"67"-26"-9641,-21 38-480,7-3-353,5 0-96,4-4-545,3-1-1665,-2-4-2498,-5 0-4133</inkml:trace>
</inkml:ink>
</file>

<file path=ppt/ink/ink5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9.384"/>
    </inkml:context>
    <inkml:brush xml:id="br0">
      <inkml:brushProperty name="width" value="0.025" units="cm"/>
      <inkml:brushProperty name="height" value="0.025" units="cm"/>
    </inkml:brush>
  </inkml:definitions>
  <inkml:trace contextRef="#ctx0" brushRef="#br0">229 1 11723,'-12'2'4559,"-5"2"-3342,0 1 0,0 1-1,1 0 1,-1 1 0,-29 18-1,40-21-913,0 0 0,-1 0 0,1 1-1,1 0 1,-1 0 0,1 0 0,0 0-1,0 1 1,0 0 0,1 0 0,0 1-1,0-1 1,1 1 0,0 0-1,0 0 1,0 0 0,1 0 0,-2 12-1,4-16-277,0-1-1,0 0 1,0 1-1,0-1 1,1 0-1,-1 0 0,1 0 1,-1 1-1,1-1 1,0 0-1,0 0 0,0 0 1,0 0-1,1 0 1,-1-1-1,0 1 0,1 0 1,-1 0-1,1-1 1,0 1-1,-1-1 1,1 1-1,0-1 0,0 0 1,0 0-1,0 0 1,0 0-1,0 0 0,0 0 1,0-1-1,0 1 1,1-1-1,-1 1 1,0-1-1,0 0 0,5 0 1,1 1-9,0 0 0,0-1-1,1 0 1,-1-1 0,0 0 0,0 0 0,0-1 0,0 0 0,10-3 0,-11 2 33,-1 0 0,0 0 1,0 0-1,0-1 0,0 0 1,-1 0-1,1-1 0,-1 1 1,0-1-1,0 0 0,-1-1 1,0 1-1,0-1 0,0 0 1,0 0-1,-1 0 0,0 0 1,0 0-1,-1-1 0,0 1 1,0-1-1,0 0 0,-1 0 1,0 0-1,0 0 0,-1 0 1,0 0-1,-1-8 0,1 13-62,-1 0 0,0-1 0,0 1 0,1 0 0,-1 0 0,-1 0 0,1 0 0,0 0 0,0 0 0,-1 1-1,1-1 1,-1 0 0,0 1 0,1-1 0,-1 1 0,0-1 0,0 1 0,0 0 0,0 0 0,0 0 0,0 0-1,0 0 1,0 0 0,-3 0 0,-26-5-2645,1 5-5103,17 1-860</inkml:trace>
</inkml:ink>
</file>

<file path=ppt/ink/ink5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9.932"/>
    </inkml:context>
    <inkml:brush xml:id="br0">
      <inkml:brushProperty name="width" value="0.025" units="cm"/>
      <inkml:brushProperty name="height" value="0.025" units="cm"/>
    </inkml:brush>
  </inkml:definitions>
  <inkml:trace contextRef="#ctx0" brushRef="#br0">202 305 2594,'5'-10'7661,"-4"8"-7220,20-53 5649,-21 53-5855,1 1-1,0-1 0,-1 0 0,1 1 1,-1-1-1,0 1 0,1-1 0,-1 0 0,0 1 1,0-1-1,0 0 0,0 0 0,0 1 1,-1-1-1,1 0 0,0 1 0,-1-1 0,1 1 1,-1-1-1,0 0 0,1 1 0,-1-1 1,0 1-1,0 0 0,0-1 0,0 1 1,0 0-1,0-1 0,-1 1 0,1 0 0,0 0 1,-1 0-1,1 0 0,0 0 0,-4-1 1,-1 1-47,0 0 0,-1 0 0,1 0 0,0 1 0,-1 0 1,1 0-1,-1 1 0,1 0 0,0 0 0,0 0 1,-1 1-1,1 0 0,0 0 0,0 1 0,1-1 1,-1 1-1,0 1 0,1-1 0,0 1 0,0 0 1,0 0-1,-8 9 0,6-6-110,1 1 0,0 0 1,0 0-1,0 1 0,1 0 0,0 0 1,1 0-1,0 0 0,1 1 0,0-1 1,0 1-1,1 0 0,-2 18 0,4-26-70,-1 0-1,1 0 0,0 0 0,0 0 0,0-1 1,0 1-1,1 0 0,-1 0 0,0 0 1,1 0-1,-1-1 0,1 1 0,0 0 0,0 0 1,-1-1-1,1 1 0,0 0 0,0-1 1,1 1-1,-1-1 0,0 0 0,0 1 0,1-1 1,-1 0-1,1 0 0,-1 0 0,1 0 1,-1 0-1,1 0 0,0 0 0,0 0 0,-1-1 1,1 1-1,0-1 0,0 1 0,0-1 1,-1 0-1,1 0 0,0 1 0,0-1 0,0-1 1,0 1-1,0 0 0,0 0 0,-1-1 1,4 0-1,6-1 43,1-1 1,-1 0 0,0-1-1,0 0 1,0-1 0,13-8-1,10-8-6,-1-1 1,-2-2-1,43-41 0,-58 50 20,-1-1 1,-1 0 0,0-2-1,-2 1 1,0-2 0,0 0 0,15-38-1,-15 5 401,-16 30-272,4 21-191,-1 1 1,1-1-1,-1 1 1,1 0-1,-1-1 0,1 1 1,-1 0-1,1-1 1,-1 1-1,0 0 0,1 0 1,-1 0-1,1-1 0,-1 1 1,0 0-1,1 0 1,-1 0-1,0 0 0,1 0 1,-1 0-1,0 0 1,1 0-1,-1 1 0,1-1 1,-1 0-1,0 0 1,1 0-1,-1 1 0,1-1 1,-1 0-1,0 1 1,0-1-1,-3 3-2,0 0 0,0 1 0,0-1 0,1 0 0,-1 1 0,1 0 0,-1 0 0,1 0 0,1 0 0,-1 1 0,1-1 0,-1 1 0,1-1 0,-2 11 0,-18 72 0,17-62-124,2 0 0,1 1 0,1-1 0,2 32-1,-1-50 35,1 0 0,0 0 0,0 0 0,0 0 0,1 0-1,0-1 1,0 1 0,1-1 0,0 1 0,0-1-1,0 0 1,1 0 0,0 0 0,0 0 0,0-1 0,1 1-1,0-1 1,0-1 0,0 1 0,6 4 0,-8-8-630,0 0 0,0 1 0,0-1 0,0-1 1,0 1-1,0 0 0,0-1 0,1 1 0,-1-1 1,0 0-1,4 0 0,10-2-7090</inkml:trace>
</inkml:ink>
</file>

<file path=ppt/ink/ink5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0.274"/>
    </inkml:context>
    <inkml:brush xml:id="br0">
      <inkml:brushProperty name="width" value="0.025" units="cm"/>
      <inkml:brushProperty name="height" value="0.025" units="cm"/>
    </inkml:brush>
  </inkml:definitions>
  <inkml:trace contextRef="#ctx0" brushRef="#br0">63 81 10218,'0'0'12128,"10"4"-10328,0-1-1395,1 0 1,0-1 0,0-1 0,0 1 0,0-2 0,0 1 0,14-2 0,-22 1-355,1-1 0,0 1 0,0-1 0,-1 1 0,1-1 0,0 0 0,-1 0 1,1-1-1,0 1 0,-1-1 0,0 0 0,1 0 0,-1 0 0,0 0 1,0 0-1,0-1 0,0 1 0,-1-1 0,1 0 0,-1 0 0,0 0 0,1 0 1,-1 0-1,-1-1 0,1 1 0,0-1 0,-1 1 0,2-8 0,-2 11-8,-1-1-1,0 0 0,0 0 0,0 0 1,0 0-1,1 1 0,-1-1 1,0 0-1,-1 0 0,1 0 0,0 0 1,0 1-1,0-1 0,0 0 0,-1 0 1,1 0-1,0 0 0,-1 1 1,1-1-1,0 0 0,-1 1 0,1-1 1,-1 0-1,0 1 0,1-1 0,-1 0 1,1 1-1,-1-1 0,0 1 1,1-1-1,-2 0 0,-1 0 14,1 1 1,-1-1-1,0 0 0,1 1 0,-1 0 0,0-1 1,1 1-1,-1 0 0,0 1 0,-3 0 0,-4 0 26,0 1 0,0 1 0,1 0 0,-19 8 0,13-3 20,0 1 0,1 1-1,1 0 1,0 1 0,-18 18 0,26-24-54,0 1 0,1-1 0,0 1-1,0 0 1,0 0 0,0 0 0,1 1 0,0-1 0,0 1 0,1 0 0,0 0 0,0 0 0,1 0 0,0 0 0,-1 10 0,2-15-57,1 0 0,-1 0 0,0 0 0,1 0 0,-1 0 0,1 0 0,-1 0 0,1 0 0,0 0 0,0 0 0,0-1 0,0 1 0,0 0 0,0-1 0,0 1 0,1-1 0,-1 1 0,0-1 0,1 0 0,1 2 0,1 0-153,1-1 1,-1 0-1,1 0 0,-1 0 0,1 0 0,-1-1 0,1 1 0,5 0 0,45 2-4221,-9-5-4584,3-4-5340</inkml:trace>
</inkml:ink>
</file>

<file path=ppt/ink/ink5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0.617"/>
    </inkml:context>
    <inkml:brush xml:id="br0">
      <inkml:brushProperty name="width" value="0.025" units="cm"/>
      <inkml:brushProperty name="height" value="0.025" units="cm"/>
    </inkml:brush>
  </inkml:definitions>
  <inkml:trace contextRef="#ctx0" brushRef="#br0">343 38 4612,'0'0'19187,"-8"-7"-16678,4 4-2276,0 0 1,0 0 0,0 0 0,0 0 0,-1 1 0,1 0 0,-1 0 0,1 0 0,-1 0 0,0 1-1,0 0 1,0 0 0,0 0 0,0 0 0,0 1 0,0 0 0,0 0 0,0 0 0,0 1 0,0 0-1,0 0 1,0 0 0,0 0 0,1 1 0,-1 0 0,-7 3 0,-8 4-218,1 1 0,0 1 0,1 1 0,0 0 0,0 1 0,1 1 0,1 1 0,-25 29 0,39-41-16,0-1 0,1 1 0,-1-1 0,1 1 0,0 0 0,0-1 0,0 1 0,0 0 0,0 0 0,0 0 0,1-1 0,0 1 0,-1 0 0,1 3 0,1-4 0,-1-1 0,0 1 0,1-1 0,-1 0 0,1 1 0,0-1 0,-1 0 0,1 0 0,0 1 0,0-1 0,0 0 0,0 0 0,0 0 0,0 0 0,0 0 0,0 0 0,0 0 0,0 0 0,0-1 0,1 1 0,-1 0 0,0-1 0,1 1 0,-1-1 0,0 1 0,1-1 0,-1 0 0,1 0 0,1 1 0,17 1-650,1 0 0,-1-1-1,0-1 1,31-3 0,-21-2-1359,0-1-1,0-1 1,-1-1-1,44-19 1,-26 5-6538</inkml:trace>
</inkml:ink>
</file>

<file path=ppt/ink/ink5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1.328"/>
    </inkml:context>
    <inkml:brush xml:id="br0">
      <inkml:brushProperty name="width" value="0.025" units="cm"/>
      <inkml:brushProperty name="height" value="0.025" units="cm"/>
    </inkml:brush>
  </inkml:definitions>
  <inkml:trace contextRef="#ctx0" brushRef="#br0">82 1 13389,'0'0'13292,"-8"12"-11354,-2 5-1376,1 1 1,0-1-1,2 2 0,0-1 1,-7 31-1,-4 131 206,18-178-762,10-83-6,-5 57 0,1-47 0,-7 50 0,1 16 0,7 8 0,-3 0 0,3 0 0,-1 0 0,1 0 0,0-1 0,0 0 0,0 0 0,0-1 0,0 0 0,0 0 0,13-1 0,67-5 0,-85 5 0,17-2 0,-1-1 0,1-1 0,-1 0 0,-1-2 0,1 0 0,-1-1 0,0 0 0,0-1 0,-1-1 0,0-1 0,27-21 0,-30 11 0,-13 20 0,0-1 0,0 1 0,0 0 0,0 0 0,0-1 0,0 1 0,0 0 0,0-1 0,-1 1 0,1 0 0,0-1 0,0 1 0,0 0 0,0-1 0,0 1 0,-1 0 0,1 0 0,0-1 0,0 1 0,0 0 0,-1 0 0,1-1 0,0 1 0,0 0 0,-1 0 0,1 0 0,0-1 0,-1 1 0,1 0 0,0 0 0,0 0 0,-1 0 0,1 0 0,0 0 0,-1 0 0,-2-1 0,1 1 0,-1 0 0,1 1 0,-1-1 0,1 0 0,-1 1 0,1-1 0,-1 1 0,1 0 0,-1 0 0,1 0 0,0 0 0,0 0 0,-3 2 0,-11 7 0,0 1 0,1 0 0,1 1 0,0 1 0,0 0 0,2 0 0,-1 2 0,2 0 0,-12 18 0,22-32 0,1 0 0,-1 0 0,1 0 0,-1 0 0,1 0 0,-1 0 0,1 0 0,0 0 0,-1 0 0,1 0 0,0 0 0,0 1 0,0-1 0,0 0 0,0 0 0,0 0 0,0 0 0,0 0 0,1 0 0,-1 0 0,0 0 0,0 0 0,1 0 0,-1 0 0,1 0 0,-1 0 0,1 0 0,0 0 0,-1 0 0,1 0 0,0-1 0,-1 1 0,1 0 0,0 0 0,0-1 0,0 1 0,0 0 0,0-1 0,0 1 0,0-1 0,0 1 0,0-1 0,0 0 0,0 1 0,0-1 0,0 0 0,0 0 0,0 0 0,2 0 0,7 1 0,0 0 0,1-1 0,-1 0 0,13-2 0,-14 1 0,3-2-16,0 1 1,0-1-1,0-1 0,-1-1 0,1 1 1,-1-2-1,0 1 0,-1-2 0,1 1 1,-1-1-1,0-1 0,-1 0 0,0 0 1,0-1-1,-1 0 0,0-1 0,0 0 1,-1 0-1,8-15 0,-15 24 20,0 1 0,1 0 0,-1-1 0,1 1 0,-1 0 0,0-1 0,1 1 0,-1-1 0,0 1 0,0-1 0,1 1 0,-1-1 1,0 1-1,0-1 0,0 1 0,0-1 0,0 1 0,0-1 0,0 1 0,0-1 0,0 1 0,0-1 0,0 0 0,0 1 0,0-1 0,0 1 0,0-1 0,0 1 0,0-1 0,-1 1 0,1-1 0,0 1 0,0-1 0,-1 1 0,1 0 0,0-1 0,-1 1 0,1-1 0,-1 1 1,0 0 3,0 0 1,0 1-1,0 0 1,0-1-1,0 1 1,0 0-1,0-1 1,0 1-1,0 0 1,0 0-1,0 0 1,0 0-1,1 0 1,-1 0-1,0 0 1,1 0-1,-1 2 1,-10 17-9,1 0 0,1 1 0,0 0 0,-4 22 0,11-38 0,1 0 0,-1 1 0,1-1 0,1 0 0,-1 0 0,1 0 0,0 1 0,0-1 0,0 0 0,1 0 0,0 0 0,0 1 0,0-1 0,1 0 0,-1 0 0,1 0 0,0-1 0,1 1 0,-1 0 0,1-1 0,0 0 0,0 1 0,6 5 0,-9-10-8,1 0 0,-1 0 0,0 0 1,1 0-1,-1 0 0,0 0 0,1-1 0,-1 1 0,0 0 1,1 0-1,-1 0 0,0 0 0,1 0 0,-1 0 0,0-1 1,1 1-1,-1 0 0,0 0 0,0 0 0,1-1 0,-1 1 1,0 0-1,0-1 0,0 1 0,1 0 0,-1 0 0,0-1 1,0 1-1,0 0 0,0-1 0,0 1 0,1 0 0,-1-1 1,0 1-1,0 0 0,0-1 0,0 1 0,0 0 0,0-1 1,0 1-1,0 0 0,0-1 0,0 1 0,-1 0 0,1-1 1,0 1-1,0 0 0,0-1 0,1-30-1714,0 19-53,2-9-5309,6 1-4084</inkml:trace>
</inkml:ink>
</file>

<file path=ppt/ink/ink5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2.139"/>
    </inkml:context>
    <inkml:brush xml:id="br0">
      <inkml:brushProperty name="width" value="0.025" units="cm"/>
      <inkml:brushProperty name="height" value="0.025" units="cm"/>
    </inkml:brush>
  </inkml:definitions>
  <inkml:trace contextRef="#ctx0" brushRef="#br0">233 36 5061,'1'-1'612,"-1"0"0,1 0 0,-1 0 0,0 0 0,1 0 0,-1 0 0,0 0 0,0 0 1,1 0-1,-1 0 0,0 0 0,0 0 0,0 0 0,0 0 0,-1 0 0,1 0 0,0 0 0,0 0 0,-1 0 0,1 0 1,0 0-1,-1 0 0,0-1 0,0 2-318,0-1-1,1 0 1,-1 1 0,0-1 0,0 1-1,0 0 1,0-1 0,0 1-1,0 0 1,0-1 0,0 1 0,0 0-1,0 0 1,0 0 0,0 0 0,0 0-1,0 0 1,-2 0 0,-2 1 16,0 0 0,-1 1 0,1-1 0,0 1 1,0 0-1,1 0 0,-10 6 0,-7 8 256,0 1 0,2 0 0,0 2-1,1 0 1,0 1 0,-18 29 0,35-47-551,0-1-1,0 1 1,0-1-1,0 1 1,0-1-1,0 1 1,0 0-1,0 0 1,1 0-1,-1-1 1,1 1-1,0 0 1,-1 0-1,1 0 1,0 0-1,0 0 1,0 0-1,0-1 1,1 4-1,0-4 0,-1 0 0,1 0-1,0 0 1,-1 0-1,1-1 1,0 1 0,0 0-1,0-1 1,0 1-1,0 0 1,0-1-1,0 1 1,0-1 0,0 0-1,0 1 1,0-1-1,0 0 1,0 0 0,1 1-1,-1-1 1,0 0-1,0 0 1,2 0 0,4-1 27,0 0 1,1 0 0,-1 0 0,0-1 0,0 0 0,0 0-1,0-1 1,11-5 0,3-7-73,0-1 1,-1-1-1,0 0 0,-2-2 1,0 0-1,-1-1 1,26-41-1,-24 35 25,-26 38 59,1 0 0,1 0 0,-8 25 1,4-13-16,4-13-38,1 0 0,0 0 0,1 0 0,0 1 0,1-1 0,0 1 0,0-1 0,1 1 0,1 0 0,1 15 0,0-27 3,-1 1 0,1 0 0,0 0 0,-1 0 0,1 0 0,0-1 0,0 1 0,-1 0 0,1-1 0,0 1 0,0-1 0,0 1 0,0-1 0,0 1 0,0-1 0,0 0 0,0 1 0,0-1 1,0 0-1,0 0 0,0 0 0,0 0 0,0 0 0,0 0 0,0 0 0,0 0 0,0 0 0,0 0 0,1-1 0,33-7-457,1-21-3626,-5-8-3351,-30 35 7123,24-30-8009</inkml:trace>
</inkml:ink>
</file>

<file path=ppt/ink/ink5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2.496"/>
    </inkml:context>
    <inkml:brush xml:id="br0">
      <inkml:brushProperty name="width" value="0.025" units="cm"/>
      <inkml:brushProperty name="height" value="0.025" units="cm"/>
    </inkml:brush>
  </inkml:definitions>
  <inkml:trace contextRef="#ctx0" brushRef="#br0">183 4 7303,'0'0'15780,"-9"-1"-12171,-2-1-3066,0 2-1,1 0 1,-1 0-1,0 1 1,0 0 0,-16 4-1,22-4-433,1 0-1,-1 1 0,1-1 1,-1 1-1,1 0 1,0 0-1,0 0 1,-1 0-1,2 1 0,-1 0 1,0 0-1,1 0 1,-1 0-1,1 0 0,0 1 1,0 0-1,0-1 1,0 1-1,1 0 1,-4 8-1,6-11-108,0-1 0,0 1 0,-1 0 0,1 0 0,0 0 0,0 0 0,0 0 0,0 0 0,1 0 0,-1-1 0,0 1 0,0 0 0,0 0 0,1 0 0,-1 0 0,0 0 0,1-1 0,-1 1 0,1 0 0,-1 0 0,1-1 0,-1 1 0,1 0 0,0-1 0,-1 1 0,1 0 0,0-1 0,-1 1 0,1-1 0,0 1 0,0-1 0,-1 1 0,1-1 0,0 0 0,0 0 0,0 1 0,0-1 0,0 0 0,-1 0 0,1 0 0,0 0 0,0 0 0,1 0 0,53 3 0,-39-3 0,-7 0-25,70 8-1080,-74-8 1030,0 1 1,0 1-1,0-1 0,0 1 0,0 0 0,0 0 0,0 0 0,-1 1 0,1 0 0,-1 0 0,0 0 1,6 5-1,-9-7 79,0 0 1,0 0-1,0 1 1,0-1-1,0 0 1,0 1-1,-1-1 1,1 0-1,0 1 1,-1-1-1,1 1 1,-1-1 0,1 1-1,-1-1 1,0 1-1,0-1 1,0 1-1,0-1 1,0 1-1,0-1 1,0 1-1,0 0 1,0-1-1,-1 3 1,-1-1 61,1-1 1,-1 1-1,0 0 1,0 0-1,0-1 1,0 1-1,0-1 0,0 0 1,-1 0-1,1 0 1,-4 2-1,-7 4 224,0 0 1,0-2-1,-26 11 0,31-14-319,0-1 0,0 1 0,0-1 0,-1-1 0,1 1 0,-16-1 0,23-1-119,1 0-1,-1-1 1,0 1 0,1 0-1,-1-1 1,1 1-1,-1-1 1,1 1 0,-1-1-1,1 1 1,-1-1 0,1 1-1,0-1 1,-1 1-1,1-1 1,0 1 0,-1-1-1,1 0 1,0 1 0,0-1-1,-1 0 1,1 1-1,0-1 1,0 0 0,0 1-1,0-1 1,0 0 0,0 1-1,0-1 1,0 0-1,0 1 1,0-1 0,1 0-1,-1 1 1,0-2 0,7-25-7430,8-3-5148</inkml:trace>
</inkml:ink>
</file>

<file path=ppt/ink/ink5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2.839"/>
    </inkml:context>
    <inkml:brush xml:id="br0">
      <inkml:brushProperty name="width" value="0.025" units="cm"/>
      <inkml:brushProperty name="height" value="0.025" units="cm"/>
    </inkml:brush>
  </inkml:definitions>
  <inkml:trace contextRef="#ctx0" brushRef="#br0">16 129 15150,'0'0'5232,"9"0"-390,-2 0-4465,0-1 0,1 0 0,-1 0 0,0-1 1,0 0-1,0 0 0,0-1 0,-1 0 0,1 0 0,-1 0 1,1-1-1,-1 0 0,0 0 0,0-1 0,-1 0 0,0 0 1,0 0-1,0 0 0,4-7 0,-7 10-377,0 0 0,-1 0 0,1 0 0,-1 0 0,1 0 0,-1-1 0,0 1 0,0 0 0,0-1 0,0 1 0,-1-1 0,1 1 0,-1-1 0,1 1 0,-1-1 0,0-3 0,-1 5 0,0 0 0,1-1 0,-1 1 0,0 0 0,0 0 0,0 1 0,0-1 0,0 0 0,0 0 0,0 0 0,0 1 0,0-1 0,-1 0 0,1 1 0,0-1 0,0 1 0,-1 0 0,1-1 0,0 1 0,-1 0 0,1 0 0,0 0 0,-1 0 0,1 0 0,0 0 0,-1 0 0,1 0 0,0 0 0,-1 1 0,1-1 0,0 1 0,-2 0 0,-6 2 0,1 0 0,0 1 0,0 0 0,1 0 0,-1 1 0,1 0 0,0 1 0,0-1 0,1 1 0,-1 1 0,1-1 0,1 1 0,-1 0 0,1 0 0,1 1 0,-1-1 0,1 1 0,0 0 0,1 0 0,-4 15 0,6-21 0,2 1 0,-1-1 0,0 1 0,0-1 0,1 1 0,-1-1 0,1 0 0,0 1 0,0-1 0,0 0 0,0 0 0,0 0 0,0 1 0,1-1 0,-1 0 0,1 0 0,-1-1 0,1 1 0,0 0 0,-1-1 0,1 1 0,0-1 0,0 1 0,0-1 0,1 0 0,-1 0 0,0 0 0,0 0 0,1 0 0,-1 0 0,5 0 0,10 4 0,0-1 0,1-1 0,22 1 0,-28-2 0,53 2-1580,-1-3-3299,-23-1-3172</inkml:trace>
</inkml:ink>
</file>

<file path=ppt/ink/ink5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3.385"/>
    </inkml:context>
    <inkml:brush xml:id="br0">
      <inkml:brushProperty name="width" value="0.025" units="cm"/>
      <inkml:brushProperty name="height" value="0.025" units="cm"/>
    </inkml:brush>
  </inkml:definitions>
  <inkml:trace contextRef="#ctx0" brushRef="#br0">1 1 15951,'0'0'7143,"3"69"-4517,-2-42-1024,-1-1-65,0 1-576,0-6-384,5-2-385,1-4-128,1-7-32,4-3-544,1-5-1058,1 0-2049,1-13-2051,3-6-4932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35.032"/>
    </inkml:context>
    <inkml:brush xml:id="br0">
      <inkml:brushProperty name="width" value="0.025" units="cm"/>
      <inkml:brushProperty name="height" value="0.025" units="cm"/>
    </inkml:brush>
  </inkml:definitions>
  <inkml:trace contextRef="#ctx0" brushRef="#br0">1990 157 4132,'-9'-4'4377,"-76"-40"-113,55 27-3405,-1 1 0,0 1-1,-1 2 1,-58-16 0,24 20-746,0 3 1,-1 3-1,-114 8 1,-413 76 2336,529-68-1786,1 2-1,0 4 1,-99 42 0,135-48-558,0 1 1,1 1 0,1 1-1,0 2 1,2 0-1,0 2 1,1 0 0,1 2-1,1 1 1,-19 25 0,32-36-34,0 1 1,1 0 0,0 1 0,1 0 0,1 0 0,0 0-1,1 1 1,0-1 0,-2 25 0,4-16-30,1 1-1,2-1 1,0 1 0,1-1-1,9 36 1,4-4-21,2-1 0,3-1 0,2 0 0,37 61 0,-35-70-31,1-2-1,2-1 1,3-1-1,50 54 1,-61-76-3,0 0 1,1-1 0,1-2 0,0 0 0,1-1-1,1-1 1,0-1 0,0-1 0,1-1 0,35 9-1,-10-8 38,1-2 0,1-3 0,-1-1 0,1-3 0,72-6 0,-26-6 65,178-42 1,-63-4 385,349-142 0,-519 180-218,-1-1-1,-1-3 1,-1-1-1,-1-2 1,-1-1-1,38-36 1,-59 47-150,-1 0 1,-1-1 0,-1-1-1,0 0 1,-1 0 0,-1-1-1,-1-1 1,0 0 0,-2-1-1,0 1 1,-1-2 0,-1 1-1,-1-1 1,-1 0 0,3-24-1,-7 33-44,1 0 0,-1 1-1,-1-1 1,0 1 0,-1-1-1,0 1 1,-1-1 0,0 1-1,-1 0 1,0 0 0,0 1-1,-1-1 1,-8-11 0,4 9-29,-1 1 0,0 0 1,0 1-1,-1 0 1,-1 0-1,0 1 0,-1 1 1,-24-15-1,0 6-58,0 1 1,-1 2-1,-1 2 0,0 1 0,-1 2 1,-68-7-1,-270-2-1216,-5-1-5593,256 0 408</inkml:trace>
</inkml:ink>
</file>

<file path=ppt/ink/ink5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3.818"/>
    </inkml:context>
    <inkml:brush xml:id="br0">
      <inkml:brushProperty name="width" value="0.025" units="cm"/>
      <inkml:brushProperty name="height" value="0.025" units="cm"/>
    </inkml:brush>
  </inkml:definitions>
  <inkml:trace contextRef="#ctx0" brushRef="#br0">170 40 10186,'0'0'7158,"1"-9"-2978,2-3-3580,1-7 2747,-2 51-1688,0 129-971,-11 274 1346,9-435-2029,-8 42-3,-1-32-106,8-10 98,0 0 0,1 0-1,-1-1 1,0 1 0,0-1 0,0 1 0,1-1 0,-1 1 0,0-1 0,0 1 0,1-1 0,-1 1 0,0-1 0,1 0 0,-1 0 0,1 1 0,-1-1 0,1 0 0,-1 0 0,0-1 0,-77-156-4,36 68 25,39 83 10,0 3 15,1-1-1,-1 1 1,2-1-1,-1 1 1,0-1-1,1 0 1,0 0-1,0 1 1,0-1-1,0-5 0,2 9 22,0 0 0,0 1 0,0-1 0,0 0 0,0 1 0,0-1 0,0 1 0,1-1 0,-1 1 0,0 0 0,0-1 0,0 1 0,0 0 0,1 0 0,-1 0 0,0 0 0,0 0 0,0 0 0,1 0 0,1 1 0,29 2 495,44 10 159,-41-5-731,0-2 0,1-1 0,-1-2 0,1-1 0,48-4 0,-83 2-112,1 0 0,-1-1 0,0 1-1,0 0 1,0 0 0,0-1 0,1 1 0,-1 0 0,0-1 0,0 1-1,0-1 1,0 0 0,0 1 0,0-1 0,0 0 0,0 1-1,0-1 1,0 0 0,-1 0 0,1 0 0,0 0 0,0 0-1,-1 0 1,1 0 0,-1 0 0,1 0 0,-1 0 0,1 0-1,-1-1 1,0 1 0,1 0 0,-1 0 0,0-2 0,0-1-843,0 1 0,-1 0 0,1-1 0,-1 1 0,0-1 0,0 1-1,0 0 1,-1 0 0,1 0 0,-1-1 0,-1-2 0,-20-26-14510</inkml:trace>
</inkml:ink>
</file>

<file path=ppt/ink/ink5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4.177"/>
    </inkml:context>
    <inkml:brush xml:id="br0">
      <inkml:brushProperty name="width" value="0.025" units="cm"/>
      <inkml:brushProperty name="height" value="0.025" units="cm"/>
    </inkml:brush>
  </inkml:definitions>
  <inkml:trace contextRef="#ctx0" brushRef="#br0">0 1 17585,'0'0'13068,"13"51"-12972,0-42-640,-2-9-4293,1 0-7783</inkml:trace>
</inkml:ink>
</file>

<file path=ppt/ink/ink5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5.279"/>
    </inkml:context>
    <inkml:brush xml:id="br0">
      <inkml:brushProperty name="width" value="0.025" units="cm"/>
      <inkml:brushProperty name="height" value="0.025" units="cm"/>
    </inkml:brush>
  </inkml:definitions>
  <inkml:trace contextRef="#ctx0" brushRef="#br0">64 1 5381,'0'0'19677,"-6"9"-18128,-4 9-1187,2 0 0,0 0 1,1 1-1,1 1 1,1-1-1,1 1 1,0 0-1,1 0 1,1 33-1,1-51-359,1 0-1,0 0 1,0 0-1,0-1 1,1 1-1,-1 0 1,0 0-1,1 0 1,-1-1-1,1 1 1,0 0-1,-1 0 0,1-1 1,0 1-1,0 0 1,0-1-1,0 1 1,2 1-1,-2-2 3,1 0 0,-1-1-1,0 1 1,0-1 0,1 1-1,-1-1 1,0 1 0,1-1-1,-1 0 1,0 0 0,1 0-1,-1 0 1,0 0 0,1 0-1,-1 0 1,0 0 0,1 0-1,-1-1 1,2 0 0,4-2 28,0 1 1,-1-2 0,0 1-1,1-1 1,-1 0-1,0 0 1,-1-1 0,7-5-1,20-27 66,-1 0-1,34-55 0,-49 68-8,-16 24-85,0-1 0,0 1 0,1-1-1,-1 1 1,0-1 0,0 1 0,0-1 0,1 1 0,-1-1 0,0 1 0,1-1 0,-1 1 0,0 0 0,1-1 0,-1 1 0,1-1 0,-1 1 0,1 0 0,-1 0 0,1-1 0,-1 1-1,1 0 1,-1 0 0,1-1 0,-1 1 0,1 0 0,-1 0 0,1 0 0,-1 0 0,1 0 0,0 0 0,-1 0 0,1 0 0,-1 0 0,1 0 0,-1 0 0,1 0 0,7 24 300,-8 54 252,-1-60-497,1-5-68,2 36-74,-2-48 81,0 0 0,0 0 0,0-1-1,0 1 1,1 0 0,-1 0 0,0 0-1,1-1 1,-1 1 0,1 0-1,-1-1 1,1 1 0,-1 0 0,1-1-1,-1 1 1,1-1 0,-1 1-1,1-1 1,0 1 0,-1-1 0,1 1-1,0-1 1,0 0 0,-1 1 0,1-1-1,0 0 1,0 0 0,-1 1-1,1-1 1,0 0 0,0 0 0,0 0-1,0 0 1,-1 0 0,1 0-1,0 0 1,0 0 0,0-1 0,-1 1-1,1 0 1,0 0 0,0-1 0,-1 1-1,1 0 1,0-1 0,-1 1-1,1-1 1,0 1 0,-1-1 0,2 0-1,7-6 11,-1 1 0,1-2 1,-1 1-1,-1-1 0,1 0 0,-2-1 0,10-13 0,38-69 153,-47 76-22,-6 12-111,0 0 0,0 0 0,1 0 0,-1 0 0,1 0 0,0 1 0,-1-1 1,1 0-1,0 1 0,1 0 0,-1-1 0,4-2 0,-3 51-29,-3-29-853,-1 0 0,0 0 1,-2 0-1,0-1 0,-1 1 0,0-1 0,-8 17 1,12-32 306,-5 8-2400,0-9-3668</inkml:trace>
</inkml:ink>
</file>

<file path=ppt/ink/ink5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5.619"/>
    </inkml:context>
    <inkml:brush xml:id="br0">
      <inkml:brushProperty name="width" value="0.025" units="cm"/>
      <inkml:brushProperty name="height" value="0.025" units="cm"/>
    </inkml:brush>
  </inkml:definitions>
  <inkml:trace contextRef="#ctx0" brushRef="#br0">18 0 19571,'0'0'3811,"-18"61"-4131,21-45-1794,10-4-3139,-2-2-7015</inkml:trace>
</inkml:ink>
</file>

<file path=ppt/ink/ink5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6.181"/>
    </inkml:context>
    <inkml:brush xml:id="br0">
      <inkml:brushProperty name="width" value="0.025" units="cm"/>
      <inkml:brushProperty name="height" value="0.025" units="cm"/>
    </inkml:brush>
  </inkml:definitions>
  <inkml:trace contextRef="#ctx0" brushRef="#br0">146 0 11883,'0'0'8670,"-2"10"-6284,-20 112 2491,-26 69-2175,-9 39-512,57-226-2180,-6 19 7,2 1-1,-1 42 0,4-66-16,1 0 0,0 0 0,0 1 0,0-1 0,0 0 0,0 0 0,0 1 0,0-1 0,0 0 0,0 0 0,0 1 0,0-1 0,0 0 0,0 1 0,0-1 0,0 0 0,0 0 0,0 1 0,0-1 0,0 0 0,0 0 0,0 1 0,0-1 0,0 0 0,1 0 0,-1 1 0,0-1 0,0 0 0,0 0 0,0 1 0,1-1 0,-1 0 0,0 0 0,0 0 0,1 0 0,-1 1 0,0-1 0,0 0 0,1 0 0,-1 0 0,0 0 0,0 0 0,1 0 0,-1 0 0,0 0 0,0 0 0,1 0 0,-1 0 0,14-12 0,9-25 0,-10 9 0,-2-1 0,-1 0 0,-2 0 0,-1 0 0,-1-1 0,-1 0 0,-2-1 0,0-37 0,-4 90 0,0-11 0,1 0 0,0 0 0,0 0 0,1 0 0,5 19 0,-6-27 0,1 0 0,1 0 0,-1 0 0,0 0 0,0-1 0,1 1 0,0-1 0,-1 1 0,1-1 0,0 1 0,0-1 0,1 0 0,-1 0 0,0 0 0,1 0 0,-1-1 0,1 1 0,-1-1 0,1 1 0,0-1 0,0 0 0,0 0 0,-1 0 0,1 0 0,0-1 0,0 1 0,6-1 0,-2 0 0,0 0 0,0-1 0,-1-1 0,1 1 0,0-1 0,-1 0 0,1 0 0,-1-1 0,0 0 0,0 0 0,0 0 0,0-1 0,0 0 0,-1 0 0,1-1 0,-1 1 0,-1-1 0,1 0 0,-1-1 0,7-8 0,-4 4 0,0 0 0,-1 0 0,0 0 0,0-1 0,-1 0 0,-1 0 0,0-1 0,0 1 0,-1-1 0,-1 0 0,2-13 0,-6 22 0,-4 9 0,-4 10 0,4-4 0,0 0 0,1 1 0,1 0 0,0 0 0,1 0 0,0 1 0,1-1 0,0 1 0,1 26 0,3-38 0,0-1 0,-1 0 0,1-1 0,0 1 0,0 0 0,0 0 0,0-1 0,0 1 0,0-1 0,0 0 0,0 1 0,1-1 0,-1 0 0,0 0 0,0-1 0,0 1 0,0 0 0,3-2 0,-1 2 0,52-6 0,-39 3 0,1 1 0,0 1 0,-1 0 0,36 4 0,-48-2 0,1 1 0,0-1 0,-1 1 0,0 0 0,1 0 0,-1 1 0,0 0 0,0 0 0,0 0 0,-1 0 0,1 1 0,-1-1 0,0 1 0,0 1 0,0-1 0,0 0 0,-1 1 0,0 0 0,5 8 0,6 7 0,-14-20 0,0 0 0,0 0 0,0 0 0,0 0 0,1 1 0,-1-1 0,0 0 0,0 0 0,0 0 0,1 0 0,-1 0 0,0 0 0,0 0 0,0 0 0,1 0 0,-1 0 0,0 0 0,0 1 0,0-1 0,1 0 0,-1 0 0,0 0 0,0-1 0,0 1 0,1 0 0,-1 0 0,0 0 0,0 0 0,0 0 0,1 0 0,-1 0 0,0 0 0,0 0 0,0 0 0,0 0 0,1-1 0,-1 1 0,0 0 0,0 0 0,0 0 0,0 0 0,0-1 0,1 1 0,-1 0 0,7-39 0,-7 36 0,0-143 0,-3 62 0,3 84 1,1-1 0,-1 1 0,0-1 1,0 1-1,1 0 0,-1-1 0,0 1 0,1-1 0,-1 1 0,0 0 1,1-1-1,-1 1 0,1 0 0,-1-1 0,1 1 0,-1 0 1,1-1-1,-1 1 0,1 0 0,-1 0 0,1 0 0,-1 0 0,1-1 1,-1 1-1,1 0 0,-1 0 0,1 0 0,-1 0 0,1 0 0,0 1 1,19-1-816,-18 0 284,11 0-1364,29-1-8923,-11-4-4664</inkml:trace>
</inkml:ink>
</file>

<file path=ppt/ink/ink5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7.054"/>
    </inkml:context>
    <inkml:brush xml:id="br0">
      <inkml:brushProperty name="width" value="0.025" units="cm"/>
      <inkml:brushProperty name="height" value="0.025" units="cm"/>
    </inkml:brush>
  </inkml:definitions>
  <inkml:trace contextRef="#ctx0" brushRef="#br0">1 124 6887,'0'4'10654,"0"18"-7263,0-20-3250,0 0 0,0-1 0,0 1 1,0 0-1,0 0 0,1-1 0,-1 1 0,1 0 0,-1-1 1,1 1-1,0 0 0,0-1 0,-1 1 0,1-1 1,0 1-1,0-1 0,1 0 0,-1 1 0,0-1 0,0 0 1,1 0-1,-1 0 0,0 0 0,1 0 0,-1 0 1,1 0-1,0 0 0,-1-1 0,1 1 0,-1-1 0,1 1 1,0-1-1,0 0 0,-1 1 0,1-1 0,0 0 1,0 0-1,-1 0 0,1 0 0,0-1 0,0 1 0,-1 0 1,3-1-1,4-1 84,1 0 0,0 0 0,-1 0 0,0-1 0,0-1 0,0 1 1,13-9-1,-7 3-103,-1-1 0,-1 0 0,18-19 0,-25 25-108,-2-1 0,1 1-1,0-1 1,-1 0 0,0 0 0,0-1-1,0 1 1,-1 0 0,0-1 0,0 0-1,0 1 1,1-12 0,-3 16-5,0 0-1,0 0 1,0 0-1,0 0 1,0 0 0,-1 0-1,1 0 1,0 0-1,-1 0 1,1 0-1,-1 0 1,1 0 0,-1 0-1,1 0 1,-1 0-1,0 1 1,1-1 0,-1 0-1,0 0 1,0 1-1,1-1 1,-1 0 0,0 1-1,0-1 1,0 1-1,0-1 1,0 1-1,0 0 1,0-1 0,0 1-1,0 0 1,0 0-1,0 0 1,0-1 0,0 1-1,0 0 1,0 0-1,0 1 1,0-1 0,0 0-1,0 0 1,0 0-1,-2 1 1,-3 0 9,0 0 0,1 0 0,-1 1 1,1 0-1,-1 0 0,1 0 0,-7 4 0,2 1 78,0 1 1,1 0-1,-1 1 0,2 0 0,-1 0 0,1 1 1,1 0-1,-1 1 0,2 0 0,-11 22 0,10-17-16,1 0-1,0 0 0,2 0 0,0 1 1,0 0-1,2 0 0,-1 27 0,3-43-86,-1 1-1,2-1 1,-1 1-1,0 0 1,0-1-1,0 1 1,1-1-1,-1 1 1,1-1-1,-1 1 1,1-1-1,0 1 1,-1-1-1,1 1 1,0-1-1,0 0 1,0 1-1,0-1 1,0 0-1,0 0 1,1 0-1,-1 0 1,0 0-1,1 0 1,-1 0-1,0 0 1,1-1-1,-1 1 1,1-1-1,-1 1 1,1-1-1,-1 1 1,1-1-1,0 0 0,-1 1 1,1-1-1,-1 0 1,1 0-1,0 0 1,-1-1-1,1 1 1,-1 0-1,1-1 1,2 0-1,5-1-422,0 0-1,-1 0 0,1-1 1,0-1-1,-1 0 1,13-7-1,-4-1-2164,0 0 1,-1-1 0,16-17-1,6-10-5573</inkml:trace>
</inkml:ink>
</file>

<file path=ppt/ink/ink5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7.424"/>
    </inkml:context>
    <inkml:brush xml:id="br0">
      <inkml:brushProperty name="width" value="0.025" units="cm"/>
      <inkml:brushProperty name="height" value="0.025" units="cm"/>
    </inkml:brush>
  </inkml:definitions>
  <inkml:trace contextRef="#ctx0" brushRef="#br0">123 0 13325,'0'0'8456,"-9"12"-7132,-1-1-1016,1-2 101,0 1 1,1-1-1,0 1 0,1 1 1,0 0-1,0 0 1,2 0-1,-7 16 1,12-26-403,0 0 0,0 0 0,0 0 0,0 0 1,0 0-1,0 0 0,1 0 0,-1 0 0,0 0 1,1 0-1,-1 0 0,0-1 0,1 1 0,-1 0 1,1 0-1,0 0 0,-1-1 0,1 1 0,0 0 1,-1-1-1,1 1 0,0-1 0,0 1 1,-1 0-1,1-1 0,0 0 0,0 1 0,0-1 1,0 1-1,0-1 0,0 0 0,1 1 0,44 8 213,-23-5-165,-10 1-57,0 0 0,-1 0 0,1 1-1,-1 1 1,-1 0 0,1 1 0,13 11 0,-20-15 14,0 1 0,-1-1 0,1 1 0,-1 0-1,0 0 1,0 0 0,0 0 0,-1 1 0,0 0 0,0-1 0,0 1 0,-1 0 0,0 0 0,0 1 0,0-1 0,-1 0 0,1 9 0,-2-13 100,-1 0 0,1 0 1,-1 0-1,1 0 0,-1-1 1,0 1-1,0 0 0,0 0 0,0-1 1,0 1-1,0 0 0,0-1 1,-1 1-1,1-1 0,-1 0 1,1 1-1,-1-1 0,1 0 1,-1 0-1,0 0 0,1 0 0,-1 0 1,0 0-1,0 0 0,0-1 1,0 1-1,0-1 0,1 1 1,-1-1-1,0 0 0,-3 0 1,-10 2 340,-1 0 1,-29-2 0,32 0-471,3 1 18,1 0 0,0-1 1,0-1-1,0 0 1,0 0-1,-1 0 1,1-1-1,1-1 0,-1 1 1,0-1-1,1-1 1,-1 0-1,1 0 1,-12-8-1,19 11-75,1 1 0,-1 0-1,1-1 1,-1 1 0,1 0 0,-1-1-1,1 1 1,-1-1 0,1 1 0,-1-1 0,1 1-1,0-1 1,-1 1 0,1-1 0,0 0 0,-1 1-1,1-1 1,0 1 0,0-1 0,-1 0-1,1 1 1,0-1 0,0 0 0,0 1 0,0-1-1,0 0 1,0 1 0,0-1 0,0 0-1,0 1 1,0-1 0,1 0 0,-1 1 0,0-1-1,0 0 1,1 1 0,-1-1 0,0 1-1,1-1 1,-1 0 0,0 1 0,1-1 0,-1 1-1,1-1 1,-1 1 0,1 0 0,-1-1 0,1 1-1,0-1 1,-1 1 0,1 0 0,-1 0-1,1-1 1,0 1 0,0 0 0,43-12-6737,-34 10 5425,41-14-7300,-25 5 1346</inkml:trace>
</inkml:ink>
</file>

<file path=ppt/ink/ink5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8.077"/>
    </inkml:context>
    <inkml:brush xml:id="br0">
      <inkml:brushProperty name="width" value="0.025" units="cm"/>
      <inkml:brushProperty name="height" value="0.025" units="cm"/>
    </inkml:brush>
  </inkml:definitions>
  <inkml:trace contextRef="#ctx0" brushRef="#br0">86 77 6758,'3'-9'3561,"1"-4"-2240,-3 8-767,0 1 1,0-1-1,0 0 1,1 1-1,0 0 0,0-1 1,0 1-1,1 0 1,4-6-1,-7 10-460,0 0 0,0-1-1,0 1 1,0 0 0,0 0 0,0-1-1,0 1 1,1 0 0,-1 0-1,0-1 1,0 1 0,0 0-1,0 0 1,1 0 0,-1 0 0,0-1-1,0 1 1,0 0 0,1 0-1,-1 0 1,0 0 0,0 0 0,1-1-1,-1 1 1,0 0 0,0 0-1,1 0 1,-1 0 0,0 0 0,0 0-1,1 0 1,-1 0 0,0 0-1,0 0 1,1 0 0,-1 0-1,0 0 1,1 0 0,-1 0 0,0 1-1,0-1 1,0 0 0,1 0-1,-1 0 1,0 0 0,0 0 0,1 1-1,-1-1 1,0 0 0,0 0-1,0 0 1,0 0 0,1 1-1,-1-1 1,0 0 0,0 0 0,0 1-1,0-1 1,0 0 0,0 0-1,1 1 1,-1-1 0,0 0 0,0 1-1,3 19 1333,-3-18-1207,7 288 4617,-4-45-1825,-3-234-3011,0 0 0,1 0 0,1 0 0,0 0 0,0 0 0,1 0 0,0 0 0,1 0 0,8 16 0,-12-27 0,0 1 0,1 0 0,-1-1 0,0 1 0,1-1 0,-1 1 0,1-1 0,-1 1 0,1-1 0,-1 1 0,1-1 0,-1 0 0,1 1 0,-1-1 0,1 1 0,0-1 0,-1 0 0,1 0 0,0 1 0,-1-1 0,1 0 0,0 0 0,0 0 0,6-10 0,-4-24 0,-4 21-263,-1 0 1,0 0-1,-1 1 0,0-1 1,-1 1-1,-1 0 0,0 0 1,-1 0-1,0 1 0,-14-21 1,3 8-451,-1 0 1,-2 1 0,-34-32-1,41 46 645,1 0 1292,12 8-1205,0 1 0,0 0-1,0 0 1,0-1 0,0 1 0,0 0 0,0 0-1,1-1 1,-1 1 0,0 0 0,0 0 0,0 0-1,0-1 1,1 1 0,-1 0 0,0 0 0,0 0-1,0-1 1,1 1 0,-1 0 0,0 0-1,0 0 1,0 0 0,1 0 0,-1 0 0,0 0-1,0-1 1,1 1 0,-1 0 0,0 0 0,1 0-1,-1 0 1,0 0 0,0 0 0,1 0 0,-1 0-1,0 0 1,0 0 0,1 1 0,-1-1 0,0 0-1,0 0 1,1 0 0,-1 0 0,0 0-1,0 0 1,0 0 0,1 1 0,101 8 1017,9 0-1441,-99-9-843,1-1 0,-1 0 0,22-5-1,-2-9-7511</inkml:trace>
</inkml:ink>
</file>

<file path=ppt/ink/ink5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9.590"/>
    </inkml:context>
    <inkml:brush xml:id="br0">
      <inkml:brushProperty name="width" value="0.025" units="cm"/>
      <inkml:brushProperty name="height" value="0.025" units="cm"/>
    </inkml:brush>
  </inkml:definitions>
  <inkml:trace contextRef="#ctx0" brushRef="#br0">0 287 11243,'0'0'12363,"4"11"-10286,2 11-1299,-1 1 0,-1 0 0,-1-1 0,0 26 0,-3 110 621,-1-75-821,18-228 639,-15-50-1217,-3 188 0,-2 16 0,-2 18 0,5-25-85,0 0-1,0 0 1,0 0 0,0 0-1,1 0 1,-1 0 0,1 0-1,-1 0 1,1 0 0,0 0-1,0 0 1,-1-1 0,1 1-1,1 0 1,-1-1 0,0 1-1,0-1 1,1 1 0,-1-1-1,0 1 1,1-1 0,0 0-1,-1 0 1,3 2 0,1-1-393,0 0 0,-1-1 1,1 1-1,0-1 1,0 0-1,0-1 1,0 1-1,0-1 0,9 0 1,5-2-1070,1-1 0,-1 0 0,1-1 1,22-9-1,-26 8 1112,38-15-785,-51 19 1504,-1 0-1,1 0 0,0-1 0,-1 1 1,1-1-1,-1 0 0,1 1 0,-1-1 1,0-1-1,0 1 0,0 0 0,0 0 1,0-1-1,2-3 0,-4 6-202,0 0-1,0 0 1,0-1-1,0 1 1,1 0-1,-1-1 1,0 1-1,0 0 1,0 0-1,0-1 1,0 1-1,0 0 1,0 0-1,-1-1 1,1 1-1,0 0 0,0 0 1,0-1-1,0 1 1,0 0-1,0 0 1,0-1-1,0 1 1,-1 0-1,1 0 1,0 0-1,0-1 1,0 1-1,-1 0 1,1 0-1,0 0 1,0 0-1,0-1 1,-1 1-1,1 0 1,0 0-1,0 0 1,-1 0-1,1 0 1,0 0-1,0 0 1,-1 0-1,1 0 1,0 0-1,0 0 1,-1 0-1,1 0 0,0 0 1,0 0-1,-1 0 1,1 0-1,0 0 1,-1 0-1,1 0 1,0 0-1,0 0 1,0 0-1,-1 0 1,1 1-1,0-1 1,0 0-1,-1 0 1,1 0-1,0 0 1,0 1-1,0-1 1,0 0-1,-1 1 1,-19 10 579,12-2-467,0 1 0,0-1 1,1 2-1,0-1 0,1 1 0,0 0 0,1 1 0,0 0 0,1-1 0,0 1 1,1 0-1,0 1 0,1-1 0,0 1 0,1-1 0,1 20 0,0-31-185,0 0 0,0-1-1,1 1 1,-1 0-1,0-1 1,1 1 0,-1-1-1,0 1 1,1 0 0,-1-1-1,1 1 1,-1-1 0,1 1-1,-1-1 1,1 0-1,0 1 1,-1-1 0,1 1-1,-1-1 1,1 0 0,0 1-1,-1-1 1,1 0-1,0 0 1,0 0 0,-1 0-1,1 0 1,0 1 0,-1-1-1,1 0 1,0-1 0,0 1-1,-1 0 1,1 0-1,0 0 1,-1 0 0,1 0-1,1-1 1,27-11 255,-12-1-184,-1 0-1,0-1 1,-1-1 0,-1-1 0,0 0-1,-1-1 1,-1 0 0,13-24-1,11-15 15,-36 82-342,2-14 231,-8 127 2,6-138 16,-1 0 0,1 0-1,0 0 1,0 0 0,0 0 0,0 0 0,-1 0 0,1 0 0,1 0 0,-1 0 0,0 0 0,0-1 0,0 1 0,0 0 0,1 0 0,-1 0 0,0 0 0,1 0 0,-1 0 0,1 0 0,-1-1 0,1 1 0,-1 0 0,1 0 0,0-1-1,-1 1 1,1 0 0,0-1 0,0 1 0,-1-1 0,1 1 0,0-1 0,0 1 0,0-1 0,0 0 0,-1 1 0,1-1 0,0 0 0,0 0 0,0 1 0,0-1 0,0 0 0,0 0 0,0 0 0,0 0 0,0 0 0,0 0 0,0-1 0,0 1-1,0 0 1,0 0 0,-1-1 0,1 1 0,0 0 0,0-1 0,0 1 0,0-1 0,-1 1 0,1-1 0,0 0 0,0 0 0,7-4 48,-1 0-1,0 0 1,-1-1-1,1 1 1,8-11 0,7-13 43,0-2 1,-2 0-1,-2-1 1,-1 0-1,-1-2 1,-2 0 0,-1 0-1,-2-1 1,-1-1-1,-2 0 1,-1 0-1,2-47 1,-12 70-92,-5 29 0,-7 29 0,1 5 0,-13 51 0,-16 114 0,42-210 0,-1 34 0,7-29 0,10-20 0,-10 4 0,0-2 0,-1 1 0,0 0 0,0-1 0,0 0 0,-1 0 0,0 0 0,-1 0 0,4-17 0,-3 0 0,0 0 0,-1-29 0,-3 63 0,0-3 0,0 1 0,1-1 0,0 0 0,0 0 0,0 1 0,2 8 0,-1-13 0,0 0 0,-1 1 0,1-1 0,0 0 0,0 1 0,1-1 0,-1 0 0,0 0 0,1 0 0,-1 0 0,1 0 0,0 0 0,-1 0 0,1-1 0,0 1 0,0-1 0,0 1 0,0-1 0,1 0 0,-1 0 0,0 0 0,0 0 0,1 0 0,-1 0 0,3 0 0,6 0 0,-1 0 0,1 0 0,-1-1 0,1 0 0,-1-1 0,1-1 0,-1 1 0,0-1 0,0-1 0,0 0 0,0-1 0,0 0 0,0 0 0,11-8 0,-8 5 0,1-1 0,-1-1 0,-1 0 0,0-1 0,0-1 0,-1 1 0,0-2 0,-1 0 0,9-13 0,-11 11 0,-8 14 0,0 0 0,0 0 0,0 0 0,0 0 0,0-1 0,0 1 0,0 0 0,0 0 0,0 0 0,0 0 0,0-1 0,0 1 0,0 0 0,0 0 0,0 0 0,0 0 0,0-1 0,0 1 0,0 0 0,0 0 0,0 0 0,0-1 0,0 1 0,0 0 0,0 0 0,0 0 0,0 0 0,0-1 0,0 1 0,0 0 0,-1 0 0,1 0 0,0 0 0,0 0 0,0 0 0,0-1 0,0 1 0,0 0 0,-1 0 0,1 0 0,0 0 0,0 0 0,0 0 0,0 0 0,-1 0 0,1 0 0,0 0 0,0 0 0,0 0 0,-1 0 0,1 0 0,0 0 0,0 0 0,0 0 0,0 0 0,-1 0 0,1 0 0,0 0 0,0 0 0,0 0 0,-1 0 0,-8 3 0,9-3 0,-15 11 0,1 0 0,0 2 0,1-1 0,0 1 0,1 1 0,-13 20 0,-9 7 0,25-31 0,-8 10 0,-26 37 0,40-52 0,0 1 0,0-1 0,0 1 0,1-1 0,-1 1 0,1 0 0,1 0 0,-1 0 0,1 0 0,0 0 0,0 0 0,1 0 0,0 8 0,1-12 4,0-1-1,0 1 1,0-1 0,0 1-1,0-1 1,0 0 0,1 1-1,-1-1 1,0 0-1,1 0 1,-1 0 0,1 0-1,0 0 1,-1 0 0,1-1-1,-1 1 1,1 0 0,0-1-1,0 1 1,-1-1 0,1 0-1,0 1 1,0-1 0,0 0-1,0 0 1,-1 0 0,1-1-1,0 1 1,2-1-1,59-7-550,-48 3-834,1-1-1,-1-1 0,1 0 1,-2-1-1,23-15 1,31-28-7418,-24 13-388</inkml:trace>
</inkml:ink>
</file>

<file path=ppt/ink/ink5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9.917"/>
    </inkml:context>
    <inkml:brush xml:id="br0">
      <inkml:brushProperty name="width" value="0.025" units="cm"/>
      <inkml:brushProperty name="height" value="0.025" units="cm"/>
    </inkml:brush>
  </inkml:definitions>
  <inkml:trace contextRef="#ctx0" brushRef="#br0">154 32 10826,'31'-28'8424,"-30"25"-4453,-11 4-1957,-6 6-1372,0 0 0,0 2 0,1 0 0,0 0 1,0 1-1,1 1 0,1 1 0,0 0 0,-15 17 1,27-28-633,1-1 1,-1 1 0,1-1-1,-1 1 1,1-1-1,-1 1 1,1 0 0,0-1-1,-1 1 1,1 0 0,0-1-1,-1 1 1,1 0 0,0-1-1,0 1 1,0 0 0,0 0-1,0-1 1,0 1-1,0 0 1,0-1 0,0 1-1,0 0 1,0 0 0,0-1-1,0 1 1,0 0 0,1-1-1,-1 2 1,1-1-2,0 0 1,0-1-1,1 1 0,-1 0 1,0 0-1,0-1 1,0 1-1,1-1 0,-1 1 1,0-1-1,1 1 0,-1-1 1,0 0-1,3 0 1,61 0 33,-50-1-18,2 0-66,1 1-1,-1 1 1,0 1-1,1 0 1,25 7-1,-40-8 46,0-1-1,0 1 1,0 0-1,0 0 1,0 1-1,-1-1 0,1 0 1,0 1-1,-1 0 1,1 0-1,-1 0 1,0 0-1,1 0 1,-1 0-1,0 0 1,0 1-1,-1-1 1,1 1-1,0-1 1,-1 1-1,0 0 0,1-1 1,-1 1-1,0 0 1,-1 0-1,1 0 1,0 0-1,-1 0 1,1 0-1,-1 0 1,0 0-1,0 0 1,0 0-1,-1 0 1,1 0-1,-1 0 0,0 0 1,0 0-1,0 0 1,-2 5-1,0-3 32,0 0-1,0 1 0,0-2 1,-1 1-1,0 0 1,0-1-1,0 1 0,0-1 1,-1 0-1,0-1 0,-10 7 1,-61 31 241,63-35-281,0-1 1,0 0-1,0 0 0,-1-2 0,0 1 1,0-2-1,0 0 0,-19 0 0,19-7-1324,12-11-3385,1-9-4703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0:09.765"/>
    </inkml:context>
    <inkml:brush xml:id="br0">
      <inkml:brushProperty name="width" value="0.025" units="cm"/>
      <inkml:brushProperty name="height" value="0.025" units="cm"/>
    </inkml:brush>
  </inkml:definitions>
  <inkml:trace contextRef="#ctx0" brushRef="#br0">379 100 4292,'0'0'11931,"-1"-9"-9555,0 3-1789,0 0 0,-1 0-1,0 0 1,0 0 0,0 1 0,0-1 0,-1 1 0,0-1-1,-6-7 1,8 11-399,-1 0 0,0 0 0,0 0 0,-1 0 0,1 0 0,0 0 0,-1 1 0,1-1 0,-1 1 0,1 0-1,-1-1 1,0 1 0,1 1 0,-1-1 0,0 0 0,0 0 0,0 1 0,0 0 0,0 0 0,1-1 0,-1 2 0,0-1 0,0 0 0,0 1 0,0-1 0,0 1 0,-2 1-1,-5 1-30,0 1 0,1 1-1,0 0 1,0 0-1,0 0 1,-14 13 0,-47 47 499,61-56-535,-3 1-56,2 1 0,0 0-1,0 1 1,1 0 0,1 0-1,0 1 1,0 0-1,1 1 1,1 0 0,0 0-1,1 0 1,1 0 0,0 1-1,1 0 1,1 0 0,0 0-1,0 21 1,1 19-65,2 0 0,14 98 0,-11-129 0,2-1 0,0 0 0,1 0 0,2-1 0,0 0 0,1 0 0,1-1 0,1 0 0,16 19 0,-23-33 0,1 0 0,1 0 0,-1-1 0,1 0 0,0-1 0,0 1 0,1-1 0,-1 0 0,1-1 0,0 0 0,1 0 0,-1-1 0,10 3 0,-11-5 0,0 0 0,-1 0 0,1 0 0,0-1 0,-1 1 0,1-2 0,0 1 0,0-1 0,-1 0 0,1 0 0,-1-1 0,1 0 0,-1 0 0,0 0 0,1-1 0,-1 0 0,-1-1 0,7-3 0,11-11 0,-2 0 0,0-2 0,-1 0 0,-2-1 0,28-39 0,67-126 0,-91 145 0,-2-1 0,19-55 0,-32 75 0,-1 0 0,-1 0 0,-1-1 0,-1 1 0,-1-1 0,-1-35 0,-1 50 0,-1 1 0,-1-1 0,1 1 0,-1-1 0,0 1 0,-1 0 0,0 0 0,0 0 0,0 0 0,-1 1 0,0-1 0,0 1 0,-1 0 0,1 0 0,-1 1 0,-1-1 0,1 1 0,-1 0 0,0 1 0,0-1 0,0 1 0,-1 0 0,1 1 0,-9-4 0,6 3 0,-1 1 0,1 0 0,-1 1 0,1-1 0,-1 2 0,0-1 0,0 2 0,0-1 0,0 1 0,0 1 0,1-1 0,-1 2 0,0 0 0,0 0 0,1 0 0,-1 1 0,-17 8 0,5 3-886,1 0 1,0 1-1,-32 30 1,-10 8-3490,17-21-3819</inkml:trace>
</inkml:ink>
</file>

<file path=ppt/ink/ink5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8.174"/>
    </inkml:context>
    <inkml:brush xml:id="br0">
      <inkml:brushProperty name="width" value="0.025" units="cm"/>
      <inkml:brushProperty name="height" value="0.025" units="cm"/>
    </inkml:brush>
  </inkml:definitions>
  <inkml:trace contextRef="#ctx0" brushRef="#br0">49 1 7399,'0'0'13992,"3"14"-12481,1 15-300,-2 1 1,-1 0 0,-4 53 0,-22 103 1135,-2 36-1021,26-205-1251,0-8 20,0 0 0,0 0 0,2 0-1,-1-1 1,1 1 0,0 0-1,4 13 1,-5-21-79,1 0-1,-1 0 1,1 0-1,0 0 1,-1 0 0,1 1-1,0-1 1,0-1 0,0 1-1,0 0 1,0 0 0,0 0-1,0 0 1,0-1 0,0 1-1,0 0 1,0-1-1,0 1 1,1-1 0,-1 1-1,0-1 1,2 1 0,1-1-4,0 0 1,-1-1 0,1 1-1,0-1 1,-1 1 0,1-1 0,0 0-1,-1 0 1,1-1 0,-1 1-1,6-4 1,19-11-13,-1-1 0,-1-1 0,0-2 0,28-27 0,89-99 0,-133 134 0,32-32 0,-3-3 0,62-94 0,-99 138-403,0 1 0,0-1 0,-1 0 0,1 0 0,-1 0 0,0 0 0,0 0 0,0-1 0,0 1 1,0 0-1,-1 0 0,1-7 0,-2 9 38,1 0 1,-1 0 0,0 0-1,0 0 1,0 0-1,0 0 1,0 0 0,0 0-1,0 0 1,0 0-1,0 1 1,0-1 0,-1 0-1,1 1 1,0-1-1,0 1 1,-1-1 0,1 1-1,0 0 1,-1 0 0,1-1-1,0 1 1,-1 0-1,1 0 1,0 0 0,-1 1-1,1-1 1,0 0-1,-3 1 1,-26 1-13126</inkml:trace>
</inkml:ink>
</file>

<file path=ppt/ink/ink5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8.517"/>
    </inkml:context>
    <inkml:brush xml:id="br0">
      <inkml:brushProperty name="width" value="0.025" units="cm"/>
      <inkml:brushProperty name="height" value="0.025" units="cm"/>
    </inkml:brush>
  </inkml:definitions>
  <inkml:trace contextRef="#ctx0" brushRef="#br0">1 0 15791,'0'0'3139,"21"66"640,-2-36-832,3-5-576,5-5-706,2-2-928,2-2-609,2-5-448,0-6-3492,1-3-5957</inkml:trace>
</inkml:ink>
</file>

<file path=ppt/ink/ink5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8.924"/>
    </inkml:context>
    <inkml:brush xml:id="br0">
      <inkml:brushProperty name="width" value="0.025" units="cm"/>
      <inkml:brushProperty name="height" value="0.025" units="cm"/>
    </inkml:brush>
  </inkml:definitions>
  <inkml:trace contextRef="#ctx0" brushRef="#br0">6 1 9225,'0'0'15246,"30"84"-13548,-30-40-737,0 4-577,0 0-288,0-3-32,-3-8-224,1-5-577,1-10-576,-4-8-1089,-6-10-1442,-3-4-3587</inkml:trace>
</inkml:ink>
</file>

<file path=ppt/ink/ink5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9.267"/>
    </inkml:context>
    <inkml:brush xml:id="br0">
      <inkml:brushProperty name="width" value="0.025" units="cm"/>
      <inkml:brushProperty name="height" value="0.025" units="cm"/>
    </inkml:brush>
  </inkml:definitions>
  <inkml:trace contextRef="#ctx0" brushRef="#br0">0 121 11755,'0'0'4500,"5"-10"-1953,0 3-2250,-1 1 1,1-1 0,0 1-1,0 0 1,1 0-1,0 0 1,0 1 0,0 0-1,1 0 1,0 1 0,0-1-1,0 2 1,0-1-1,1 1 1,13-5 0,5 1-126,-1 2 0,0 0 0,1 1 0,0 2 0,0 0 0,0 2 0,32 4 0,-46-3-156,0 0 0,-1 1 0,1 0 0,-1 1 0,1 1 0,-1 0 0,0 0 0,0 1 0,-1 1 1,0-1-1,0 2 0,0-1 0,0 1 0,-1 1 0,0 0 0,-1 0 0,0 1 0,8 10 0,-13-14 62,0 0 0,0 0 0,0 1 0,0-1 0,-1 1 0,0 0 0,0 0 0,-1 0 0,0 0 0,0 0 0,0 0 1,0 0-1,-1 0 0,0 0 0,-1 0 0,1 0 0,-3 9 0,0-6 96,0 0 1,-1 0-1,0-1 1,0 0-1,-1 0 1,0 0-1,0 0 1,-1-1-1,0 0 1,-10 10-1,-6 2 250,0-2 1,-1 0-1,-1-1 0,0-1 1,-2-2-1,-37 16 0,46-22-457,0-1-1,0 0 1,-1-1-1,0-1 0,0-1 1,-29 2-1,46-5-82,1 0 0,-1 0-1,1 0 1,0 0 0,-1 0-1,1 0 1,0 0 0,-1 0-1,1 0 1,-1 0 0,1 0-1,0 0 1,-1 0 0,1 0-1,0 0 1,-1-1-1,1 1 1,-1 0 0,1 0-1,0 0 1,-1 0 0,1-1-1,0 1 1,0 0 0,-1 0-1,1-1 1,0 1 0,0 0-1,-1-1 1,1 1 0,0 0-1,0-1 1,0 1 0,-1 0-1,1-1 1,0 1 0,0 0-1,0-1 1,0 1 0,0-1-1,0 1 1,0 0 0,0-1-1,0 1 1,0 0 0,0-1-1,0 1 1,0-1 0,0 1-1,0 0 1,0-1 0,0 1-1,1 0 1,-1-1 0,0 1-1,0 0 1,1-1 0,3-19-7305</inkml:trace>
</inkml:ink>
</file>

<file path=ppt/ink/ink5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9.827"/>
    </inkml:context>
    <inkml:brush xml:id="br0">
      <inkml:brushProperty name="width" value="0.025" units="cm"/>
      <inkml:brushProperty name="height" value="0.025" units="cm"/>
    </inkml:brush>
  </inkml:definitions>
  <inkml:trace contextRef="#ctx0" brushRef="#br0">310 0 11531,'0'0'11355,"-4"11"-10843,-19 35 288,-2-1 0,-48 68 0,-34 57 1482,92-139-1748,1 1 0,-19 64 0,29-81-480,0 0 0,1 1-1,1-1 1,1 1 0,0 0 0,1 0 0,0 0 0,6 26 0,-5-36-52,0-1 1,1 1-1,0-1 0,1 1 0,-1-1 0,1 0 0,0 0 1,0 0-1,0-1 0,1 1 0,0-1 0,-1 1 0,2-1 1,-1-1-1,5 5 0,0-3-94,-1 0 0,1 0 0,-1-1-1,1 0 1,0-1 0,0 0 0,1 0 0,13 1 0,-4-1-737,0-2 0,0 0 1,0-1-1,0-1 0,0 0 0,0-2 1,0 0-1,32-11 0,15-14-5038</inkml:trace>
</inkml:ink>
</file>

<file path=ppt/ink/ink5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0.231"/>
    </inkml:context>
    <inkml:brush xml:id="br0">
      <inkml:brushProperty name="width" value="0.025" units="cm"/>
      <inkml:brushProperty name="height" value="0.025" units="cm"/>
    </inkml:brush>
  </inkml:definitions>
  <inkml:trace contextRef="#ctx0" brushRef="#br0">150 0 14157,'0'0'11435,"-50"59"-9545,26-19-32,-1 4-65,2 2-351,5-5-1250,8-6-192,10-7 0,0-10 0,18-9 0,7-9 0,4 0 0,1-13 0,-5-10-3780,-6-4-2882,-5-9-3139</inkml:trace>
</inkml:ink>
</file>

<file path=ppt/ink/ink5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0.572"/>
    </inkml:context>
    <inkml:brush xml:id="br0">
      <inkml:brushProperty name="width" value="0.025" units="cm"/>
      <inkml:brushProperty name="height" value="0.025" units="cm"/>
    </inkml:brush>
  </inkml:definitions>
  <inkml:trace contextRef="#ctx0" brushRef="#br0">18 18 16047,'0'0'10955,"-17"12"-19123,36-11-1569</inkml:trace>
  <inkml:trace contextRef="#ctx0" brushRef="#br0" timeOffset="1">327 0 7783,'0'0'10448,"8"9"-8404,4 5-1091,0 0 1,-1 1-1,-1 0 0,-1 0 1,0 1-1,13 32 0,-15-24-572,0 1 0,-2 0 0,-1 0 1,-1 1-1,-1-1 0,-1 1 0,-1-1 0,-4 34 0,-2-25 17,-1 0 0,-1-1 1,-2 1-1,-1-2 0,-26 52 0,-67 107-283,85-162-473,0-1-1,-2 0 1,-2-2 0,-31 30 0,0-15-7853,1-13-10121</inkml:trace>
</inkml:ink>
</file>

<file path=ppt/ink/ink5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2.097"/>
    </inkml:context>
    <inkml:brush xml:id="br0">
      <inkml:brushProperty name="width" value="0.025" units="cm"/>
      <inkml:brushProperty name="height" value="0.025" units="cm"/>
    </inkml:brush>
  </inkml:definitions>
  <inkml:trace contextRef="#ctx0" brushRef="#br0">1 1 7143,'0'0'19730,"63"39"-18064,-14-36-609,11-1-512,8-2-353,2 0-160,-4 0-961,-10-12-3363,-11-3-5606</inkml:trace>
</inkml:ink>
</file>

<file path=ppt/ink/ink5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3.981"/>
    </inkml:context>
    <inkml:brush xml:id="br0">
      <inkml:brushProperty name="width" value="0.025" units="cm"/>
      <inkml:brushProperty name="height" value="0.025" units="cm"/>
    </inkml:brush>
  </inkml:definitions>
  <inkml:trace contextRef="#ctx0" brushRef="#br0">27 132 8232,'10'-40'3720,"-6"21"-1677,1 0 0,12-30 0,-11 44 694,-4 16-1694,-1 25-799,-1-30 56,-1 543 4489,-7 277-2200,-23-159-1187,-1 133-589,35-692-723,5-1-1,5 0 0,35 144 1,18-14-6784,-57-209-305,-7-9-5162</inkml:trace>
</inkml:ink>
</file>

<file path=ppt/ink/ink5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4.620"/>
    </inkml:context>
    <inkml:brush xml:id="br0">
      <inkml:brushProperty name="width" value="0.025" units="cm"/>
      <inkml:brushProperty name="height" value="0.025" units="cm"/>
    </inkml:brush>
  </inkml:definitions>
  <inkml:trace contextRef="#ctx0" brushRef="#br0">82 596 1569,'-11'0'10651,"-34"4"-8164,24 1-2209,17 3-166,5-7-110,0 0-1,0 1 1,0-1 0,0-1 0,0 1 0,0 0-1,0 0 1,0 0 0,1-1 0,-1 1-1,0 0 1,1-1 0,-1 1 0,0-1 0,1 0-1,-1 1 1,3-1 0,45 6 139,0-2 0,0-2 1,82-7-1,150-32 51,-256 33-196,134-21-190,1414-192 4450,-11 102-3031,2 57 727,441-46-1651,-1695 85-245,-4 0-168,-304 18 95,22-3-1468,-24 4 1282,1-1 1,0 1 0,0 0-1,-1-1 1,1 1-1,0-1 1,-1 1 0,1-1-1,-1 1 1,1-1 0,-1 1-1,1-1 1,-1 0 0,1 1-1,-1-1 1,1 0 0,-1 1-1,0-1 1,1 0-1,-1 0 1,0 0 0,0 1-1,0-1 1,1 0 0,-1-1-1,0-11-4772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22.484"/>
    </inkml:context>
    <inkml:brush xml:id="br0">
      <inkml:brushProperty name="width" value="0.025" units="cm"/>
      <inkml:brushProperty name="height" value="0.025" units="cm"/>
    </inkml:brush>
  </inkml:definitions>
  <inkml:trace contextRef="#ctx0" brushRef="#br0">58 1 17264,'0'0'12732,"-7"10"-11579,1-2-948,1-1-100,-1 0 1,2-1-1,-1 1 1,1 1 0,0-1-1,0 1 1,1 0-1,0 0 1,-3 15-1,6-22-109,1 0-1,-1-1 0,1 1 1,-1-1-1,1 1 0,0-1 1,-1 1-1,1-1 0,0 1 1,0-1-1,-1 1 0,1-1 1,0 0-1,0 0 0,0 1 1,-1-1-1,1 0 0,0 0 1,0 0-1,0 0 0,0 0 1,0 0-1,-1 0 0,1 0 1,0 0-1,0 0 0,0-1 1,-1 1-1,1 0 0,0-1 1,1 0-1,30-8-646,-15 0-607,0-1-1,-1 0 1,0-2 0,-1 0 0,19-19 0,-46 46 2707,1 1-1,-14 25 1,12-19-3088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0:22.570"/>
    </inkml:context>
    <inkml:brush xml:id="br0">
      <inkml:brushProperty name="width" value="0.025" units="cm"/>
      <inkml:brushProperty name="height" value="0.025" units="cm"/>
    </inkml:brush>
  </inkml:definitions>
  <inkml:trace contextRef="#ctx0" brushRef="#br0">92 94 12107,'0'0'13341,"13"-4"-12065,44-9-185,0 3 0,84-5-1,202-2 199,75-3 193,-126 14-1482,209-3 0,378 56 0,-234-2 0,-309-27 0,335-1 0,0-30 0,-500 8 0,533 28 0,-388 23 0,-278-40 0,0-2 0,0-1 0,0-3 0,0-1 0,0-1 0,39-8 0,-68 5 0,-19-3 0,-16-1 0,-21 2 0,1 3 0,0 2 0,-88 6 0,104-2 0,-365 32 0,56-2 0,-1536 33 0,940-89 0,-595 23 0,1522 1 0,-237 12 0,-268-23 0,287-21 0,195 25 0,0-1 0,1-2 0,0 0 0,1-3 0,-31-17 0,60 31 0,-1-1 0,1 0 0,0 0 0,0 0 0,0 0 0,0 0 0,-1 0 0,1 0 0,0 0 0,0 0 0,0-1 0,0 1 0,0 0 0,-1 0 0,1 0 0,0 0 0,0 0 0,0 0 0,0 0 0,0 0 0,0 0 0,-1 0 0,1 0 0,0-1 0,0 1 0,0 0 0,0 0 0,0 0 0,0 0 0,0 0 0,0 0 0,0-1 0,0 1 0,-1 0 0,1 0 0,0 0 0,0 0 0,0-1 0,0 1 0,0 0 0,0 0 0,0 0 0,0 0 0,0 0 0,0-1 0,0 1 0,0 0 0,0 0 0,1 0 0,-1 0 0,0 0 0,0-1 0,0 1 0,0 0 0,0 0 0,0 0 0,0 0 0,0 0 0,0 0 0,0-1 0,1 1 0,-1 0 0,0 0 0,0 0 0,0 0 0,0 0 0,1 0 0,16-2 0,28 4 0,129 22 0,224 21 0,1402-21 0,-1654-28 0,1162-18 0,-908 23 0,646-5 0,-2-35 0,-537 13 0,-669 23 5,-883 10-133,130 35-2749,-1531 96-8035,2050-107 6118</inkml:trace>
</inkml:ink>
</file>

<file path=ppt/ink/ink5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4.996"/>
    </inkml:context>
    <inkml:brush xml:id="br0">
      <inkml:brushProperty name="width" value="0.025" units="cm"/>
      <inkml:brushProperty name="height" value="0.025" units="cm"/>
    </inkml:brush>
  </inkml:definitions>
  <inkml:trace contextRef="#ctx0" brushRef="#br0">1 1 12812,'0'0'4068,"13"4"-2301,102 23 937,201 22-1,-87-18-2227,-145-18-302,-34-7-5,0 2 0,-1 2 0,0 3 0,53 20 1,-98-31-98,-1-1 1,0 1-1,1-1 1,-1 1 0,0 0-1,0 0 1,0 0-1,-1 1 1,1-1 0,0 1-1,-1 0 1,0-1 0,1 1-1,-1 0 1,0 0-1,-1 0 1,1 1 0,0-1-1,-1 0 1,0 1 0,0-1-1,1 7 1,-1-5 12,-1 0 1,-1 0-1,1-1 1,-1 1-1,0 0 1,0-1-1,0 1 0,-1 0 1,0-1-1,0 0 1,0 1-1,0-1 1,0 0-1,-1 0 1,0 0-1,-5 6 0,-13 12 158,-1-1-1,-1 0 0,-1-2 0,-28 19 0,-112 59 174,14-9-1162,135-78 75,-43 25-6906,41-27-1556</inkml:trace>
</inkml:ink>
</file>

<file path=ppt/ink/ink5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5.745"/>
    </inkml:context>
    <inkml:brush xml:id="br0">
      <inkml:brushProperty name="width" value="0.025" units="cm"/>
      <inkml:brushProperty name="height" value="0.025" units="cm"/>
    </inkml:brush>
  </inkml:definitions>
  <inkml:trace contextRef="#ctx0" brushRef="#br0">72 559 7335,'0'0'1425,"-9"4"1154,3-2-1895,1 1 0,-1 0 1,1 0-1,0 0 1,0 0-1,-9 8 0,12-9-394,0 0 0,1 0-1,-1 0 1,1 0 0,0 0-1,-1 0 1,1 1-1,0-1 1,0 0 0,1 1-1,-1-1 1,0 0 0,1 1-1,0-1 1,-1 1-1,1-1 1,0 1 0,0-1-1,0 1 1,1-1 0,-1 0-1,0 1 1,1-1-1,0 1 1,0 1 0,0-2-144,0 0 1,0 0-1,0 0 1,0 0-1,0 0 0,0 0 1,0 0-1,1-1 1,-1 1-1,1 0 1,-1-1-1,1 1 1,-1-1-1,1 0 0,0 0 1,0 1-1,0-1 1,0 0-1,3 1 1,0-1 33,-1 0 1,1 0 0,0 0-1,-1-1 1,1 0 0,0 1-1,0-2 1,8 0 0,0-2 61,1 0 1,-1-1 0,0 0-1,-1-1 1,20-10 0,17-14 329,-2-2 1,80-70 0,70-93-103,-90 69-360,-92 104-92,-1 0-1,0 0 1,-2-1-1,13-33 1,-24 53-20,0 0 0,0-1 0,0 1 1,-1 0-1,1-1 0,-1 1 0,1-1 0,-1 1 1,0 0-1,0-1 0,0 1 0,-1-5 0,-5 8-39,-5 17 21,6-3 19,0 0 0,1 0 1,1 1-1,1-1 0,0 1 1,0-1-1,2 21 0,2 2-1,11 71-1,42 122-143,-31-155-2782,2-2-4312,-13-43-1659</inkml:trace>
</inkml:ink>
</file>

<file path=ppt/ink/ink5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6.771"/>
    </inkml:context>
    <inkml:brush xml:id="br0">
      <inkml:brushProperty name="width" value="0.025" units="cm"/>
      <inkml:brushProperty name="height" value="0.025" units="cm"/>
    </inkml:brush>
  </inkml:definitions>
  <inkml:trace contextRef="#ctx0" brushRef="#br0">66 0 20371,'0'0'2435,"-1"50"-994,-13-10 1025,-1 8-864,-2 2-545,5-2 32,6-5-513,6-9-319,0-7-97,15-10-64,10-7-32,6-7 32,2-3-64,-3 0-801,-5-5-1793,-10-9-2467,-10-6-2242</inkml:trace>
</inkml:ink>
</file>

<file path=ppt/ink/ink5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7.145"/>
    </inkml:context>
    <inkml:brush xml:id="br0">
      <inkml:brushProperty name="width" value="0.025" units="cm"/>
      <inkml:brushProperty name="height" value="0.025" units="cm"/>
    </inkml:brush>
  </inkml:definitions>
  <inkml:trace contextRef="#ctx0" brushRef="#br0">77 1 21556,'0'0'5958,"-50"6"-4741,37 20-800,3 6-65,6 1-224,4-4-128,2-12-2082,11-16-4004</inkml:trace>
</inkml:ink>
</file>

<file path=ppt/ink/ink5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7.751"/>
    </inkml:context>
    <inkml:brush xml:id="br0">
      <inkml:brushProperty name="width" value="0.025" units="cm"/>
      <inkml:brushProperty name="height" value="0.025" units="cm"/>
    </inkml:brush>
  </inkml:definitions>
  <inkml:trace contextRef="#ctx0" brushRef="#br0">100 49 9001,'1'-9'6523,"0"4"-6765,3-30 7074,-14 67-258,-12 62-5806,-3 6 887,-22 203 1,46-296-1656,1 1 0,0-1 0,0 1 0,0-1 0,1 1 0,0-1 0,1 1 0,3 10 0,-5-17 0,1 1 0,0-1 0,0 1 0,0-1 0,0 0 0,0 1 0,0-1 0,0 0 0,0 0 0,1 0 0,-1 0 0,0 0 0,1 0 0,-1 0 0,1 0 0,-1 0 0,3 0 0,-1 0 0,0-1 0,1 1 0,-1-1 0,1 0 0,-1 0 0,0 0 0,1 0 0,-1-1 0,1 1 0,-1-1 0,5-1 0,4-3 0,0 1 0,-1-2 0,1 0 0,-1 0 0,0-1 0,12-10 0,61-55 0,-62 52 0,-3 3 0,14-12 0,50-56 0,-76 77 0,-1 0 0,0 0 0,0 0 0,-1-1 0,0 0 0,0 0 0,-1-1 0,0 1 0,0-1 0,-1 0 0,-1 0 0,0 0 0,1-11 0,-9-17-3284,-14 7-7072,-2 8-7169</inkml:trace>
</inkml:ink>
</file>

<file path=ppt/ink/ink5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8.093"/>
    </inkml:context>
    <inkml:brush xml:id="br0">
      <inkml:brushProperty name="width" value="0.025" units="cm"/>
      <inkml:brushProperty name="height" value="0.025" units="cm"/>
    </inkml:brush>
  </inkml:definitions>
  <inkml:trace contextRef="#ctx0" brushRef="#br0">0 1 18962,'0'0'2530,"0"89"898,3-51-97,9-1-1986,3-3-416,6-4-545,4-3-352,3-6-768,2-8-3108,2-9-3555</inkml:trace>
</inkml:ink>
</file>

<file path=ppt/ink/ink5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8.980"/>
    </inkml:context>
    <inkml:brush xml:id="br0">
      <inkml:brushProperty name="width" value="0.025" units="cm"/>
      <inkml:brushProperty name="height" value="0.025" units="cm"/>
    </inkml:brush>
  </inkml:definitions>
  <inkml:trace contextRef="#ctx0" brushRef="#br0">0 1 4708,'0'0'12898,"3"14"-11216,12 58-57,3-1 1,2-1-1,49 109 1,167 232 2610,-134-242-3353,-12-19-556,140 175 0,-176-259-92,3-3 1,2-2-1,3-3 1,122 87-1,377 189-204,-334-206-35,483 253 4,-576-319 0,2-7 0,3-5 0,212 46 0,18-34-40,6 2-236,-272-42-94,158 57-1,-251-75-235,10 4-1753,-6-5-2518,-7-3-3552</inkml:trace>
</inkml:ink>
</file>

<file path=ppt/ink/ink5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3.542"/>
    </inkml:context>
    <inkml:brush xml:id="br0">
      <inkml:brushProperty name="width" value="0.025" units="cm"/>
      <inkml:brushProperty name="height" value="0.025" units="cm"/>
    </inkml:brush>
  </inkml:definitions>
  <inkml:trace contextRef="#ctx0" brushRef="#br0">0 135 6534,'5'-14'4367,"-3"8"-3587,24-57 3412,-24 59-3765,0 0-1,1 1 1,-1-1 0,1 1-1,0-1 1,0 1 0,0 0-1,0 0 1,0 1 0,0-1-1,1 0 1,0 1 0,-1 0-1,1 0 1,0 0 0,0 1-1,5-3 1,-8 5-269,0-1 0,1 0 0,-1 0 0,0 0 0,1 1 0,-1-1 1,0 1-1,0-1 0,0 1 0,1-1 0,-1 1 0,0 0 0,0 0 0,0-1 0,0 1 0,0 0 0,0 0 0,-1 0 1,1 0-1,0 0 0,0 0 0,-1 0 0,1 0 0,0 1 0,-1-1 0,1 0 0,-1 0 0,0 0 0,1 1 0,-1-1 1,0 0-1,0 2 0,10 50 1445,-10-48-1344,5 69 288,-4 1-1,-10 91 1,0 27-52,9-192-495,0-1 0,0 1 0,-1-1 0,1 0 0,0 1 0,0-1 0,0 1 0,0-1 0,0 1 0,1-1 0,-1 1 0,0-1 0,0 1 0,0-1 0,0 1 0,0-1 0,1 0 0,-1 1 0,0-1 0,0 1 0,1-1 0,-1 0 0,0 1 0,1-1 0,-1 0 0,0 1 0,1-1 0,-1 0 0,1 1 0,-1-1 0,0 0 0,1 0 0,0 1 0,16-8 0,13-21 0,215-288 0,-133 168 0,-111 146-9,25-33-4015,-26 35 3955,0 0 1,-1 0-1,1 0 1,0 0 0,0 0-1,0 0 1,0 0-1,0 0 1,0 0-1,0 0 1,0-1-1,0 1 1,0 0 0,0 0-1,-1 0 1,1 0-1,0 0 1,0 0-1,0 0 1,0 0-1,0 0 1,0 0 0,0 0-1,0 0 1,0 0-1,0 0 1,0 0-1,0 0 1,0 0-1,0-1 1,0 1 0,0 0-1,0 0 1,0 0-1,0 0 1,0 0-1,0 0 1,0 0-1,0 0 1,0 0-1,0 0 1,0-1 0,0 1-1,0 0 1,0 0-1,0 0 1,0 0-1,0 0 1,0 0-1,0 0 1,0 0 0,-19 14-3487,-2 4-3940</inkml:trace>
</inkml:ink>
</file>

<file path=ppt/ink/ink5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3.869"/>
    </inkml:context>
    <inkml:brush xml:id="br0">
      <inkml:brushProperty name="width" value="0.025" units="cm"/>
      <inkml:brushProperty name="height" value="0.025" units="cm"/>
    </inkml:brush>
  </inkml:definitions>
  <inkml:trace contextRef="#ctx0" brushRef="#br0">0 0 17392,'0'0'6919,"11"64"-3556,5-47-736,5-2-545,1 1-1698,3-1-384,2 3 0,-3 2 0,1 0 0,-5-1-160,0-5-4581,-7-9-5508</inkml:trace>
</inkml:ink>
</file>

<file path=ppt/ink/ink5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4.790"/>
    </inkml:context>
    <inkml:brush xml:id="br0">
      <inkml:brushProperty name="width" value="0.025" units="cm"/>
      <inkml:brushProperty name="height" value="0.025" units="cm"/>
    </inkml:brush>
  </inkml:definitions>
  <inkml:trace contextRef="#ctx0" brushRef="#br0">10 1 4164,'0'0'20398,"1"12"-18919,8 255-131,-9-232-2648,-8-41-8630,-4-11-1489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0:38.674"/>
    </inkml:context>
    <inkml:brush xml:id="br0">
      <inkml:brushProperty name="width" value="0.025" units="cm"/>
      <inkml:brushProperty name="height" value="0.025" units="cm"/>
    </inkml:brush>
  </inkml:definitions>
  <inkml:trace contextRef="#ctx0" brushRef="#br0">433 60 4420,'0'0'15978,"-8"-8"-14878,4 4-1117,1 0 248,0 0 0,-1 0 0,0 0-1,1 1 1,-2 0 0,1 0 0,0 0-1,0 0 1,-1 0 0,0 1 0,1 0-1,-1 0 1,0 0 0,0 1 0,0-1-1,0 1 1,-8 0 0,2 1 24,-1 1 0,1 1 0,0 0 0,0 1 0,0 0-1,1 1 1,-1 0 0,-13 7 0,-82 53 1146,66-38-1098,34-22-292,0 0-1,1 1 1,0-1-1,0 1 1,0 0 0,1 0-1,0 1 1,0-1-1,0 1 1,0 0-1,1 0 1,0 1-1,0-1 1,1 0-1,0 1 1,0 0-1,-1 10 1,-1 9-13,2 0 0,1 0 0,3 34 1,-1-35 37,0 1-35,2-1 0,0 1 0,1-1-1,2 0 1,0 0 0,2-1 0,1 1 0,18 35-1,-22-50 6,1 0-1,0-1 0,1 0 0,-1 0 1,2 0-1,-1-1 0,1 0 0,1-1 1,-1 0-1,1 0 0,0-1 0,1 0 1,-1 0-1,1-1 0,1 0 0,-1-1 1,1 0-1,-1-1 0,1 0 0,0-1 1,20 2-1,-19-4 12,0 0 0,-1-2-1,1 1 1,-1-2 0,1 1 0,-1-2 0,0 1 0,0-2-1,-1 1 1,1-1 0,-1-1 0,0 0 0,0 0-1,-1-1 1,0 0 0,0-1 0,14-16 0,5-8 27,-1 0 1,-2-2-1,33-59 0,-34 53-15,-3-2-1,21-52 0,-36 75-3,0 0 1,-1 0-1,0 0 1,-2-1-1,0 0 1,-2 1-1,-1-38 1,-1 52 12,1 0-1,-1 0 1,-1 0 0,1 1 0,-1-1 0,0 0 0,0 1-1,0-1 1,-1 1 0,1 0 0,-1 0 0,0 0 0,0 0-1,-1 0 1,1 1 0,-1 0 0,0-1 0,1 1 0,-2 0 0,1 1-1,0-1 1,0 1 0,-1 0 0,1 0 0,-1 0 0,0 1-1,0-1 1,-6 0 0,-15-3 61,0 1 0,0 1 0,0 2 0,-28 1 0,38 0-143,-6 0-169,-4-1 392,-1 1-1,0 2 1,1 0 0,-46 11 0,67-11-332,0-1 0,0 1 1,0-1-1,0 2 0,0-1 1,0 0-1,0 1 0,1 0 1,0 0-1,-1 0 0,1 1 1,0-1-1,1 1 0,-1 0 1,1 0-1,-1 1 0,1-1 1,1 0-1,-1 1 0,0 0 1,1 0-1,0 0 0,0 0 1,1 0-1,-1 0 0,1 0 1,0 0-1,1 1 0,-1-1 1,1 7-1,3 2-4725,2-6-3366</inkml:trace>
</inkml:ink>
</file>

<file path=ppt/ink/ink5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5.121"/>
    </inkml:context>
    <inkml:brush xml:id="br0">
      <inkml:brushProperty name="width" value="0.025" units="cm"/>
      <inkml:brushProperty name="height" value="0.025" units="cm"/>
    </inkml:brush>
  </inkml:definitions>
  <inkml:trace contextRef="#ctx0" brushRef="#br0">0 52 14414,'0'0'6956,"10"-8"-5424,-3 3-1271,-3 1-124,0 0 0,1 1 0,-1-1 0,1 1 0,0 1 0,0-1 0,0 0 0,0 1 0,1 0 0,-1 0 0,0 1 0,1 0 0,-1 0 0,11-1 1,-9 2-22,44-1 755,94 9-1,-131-6-826,-1 0 0,0 1 0,0 0 0,0 1 0,-1 0 0,1 1 0,-1 1 0,0 0 0,0 0 0,-1 1 0,0 1 0,15 13 0,-22-19 9,-2 1 0,1 0 0,0 0 1,0 1-1,-1-1 0,0 1 1,0-1-1,0 1 0,0 0 0,0-1 1,-1 1-1,0 0 0,0 0 1,0 0-1,0 0 0,0 0 1,-1 1-1,0-1 0,0 5 0,-1-3 52,0 0-1,-1 0 1,0-1 0,0 1-1,0 0 1,-1-1-1,0 1 1,0-1-1,0 0 1,0 0-1,-8 8 1,-3 2 183,-2 0-1,0-1 1,0-1 0,-2 0 0,1-1-1,-25 11 1,25-13-222,-1-1-1,0 0 0,0-2 1,-1 0-1,0-1 1,-1-1-1,1 0 0,-1-2 1,0 0-1,1-2 1,-26 0-1,43-1-194,1 0 0,0 0 0,0 0 1,0 0-1,0-1 0,0 1 0,0 0 0,0 0 0,0-1 1,0 1-1,0-1 0,0 1 0,0-1 0,0 0 0,0 1 1,0-1-1,1 0 0,-1 1 0,0-1 0,0 0 0,1 0 0,-1 0 1,0 0-1,1 0 0,-1 0 0,1 0 0,-1 0 0,1 0 1,0 0-1,-1 0 0,1 0 0,0 0 0,0 0 0,0 0 0,0 0 1,0-2-1,0 1-371,0 0 0,1 0 1,-1 0-1,1 0 0,-1 0 0,1 0 1,0 0-1,0 0 0,0 0 1,0 0-1,0 0 0,0 0 0,0 1 1,1-1-1,-1 0 0,1 1 0,1-2 1,19-11-9345</inkml:trace>
</inkml:ink>
</file>

<file path=ppt/ink/ink5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5.614"/>
    </inkml:context>
    <inkml:brush xml:id="br0">
      <inkml:brushProperty name="width" value="0.025" units="cm"/>
      <inkml:brushProperty name="height" value="0.025" units="cm"/>
    </inkml:brush>
  </inkml:definitions>
  <inkml:trace contextRef="#ctx0" brushRef="#br0">258 0 9993,'0'0'14638,"-11"11"-12908,-18 19-484,2 1 0,1 2 0,1 1 0,-31 58 0,37-54-1173,2 1 1,-13 43-1,26-68-77,0 0-1,1 0 1,0 0-1,2 1 1,-1-1 0,2 1-1,0-1 1,0 1-1,5 24 1,-3-35-78,-1 0 0,0-1 0,1 1 0,0 0 0,0-1 0,0 1 0,0-1 0,0 0 1,1 0-1,0 0 0,-1 0 0,1 0 0,0-1 0,0 1 0,1-1 0,-1 0 0,0 1 0,1-2 0,0 1 0,-1 0 0,1-1 0,0 0 0,0 1 0,4-1 0,6 2-778,0-1-1,1 0 1,-1-1-1,1-1 0,19-1 1,17-5-6278</inkml:trace>
</inkml:ink>
</file>

<file path=ppt/ink/ink5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5.971"/>
    </inkml:context>
    <inkml:brush xml:id="br0">
      <inkml:brushProperty name="width" value="0.025" units="cm"/>
      <inkml:brushProperty name="height" value="0.025" units="cm"/>
    </inkml:brush>
  </inkml:definitions>
  <inkml:trace contextRef="#ctx0" brushRef="#br0">37 1 15727,'0'0'12812,"-1"73"-11819,-7-44-449,-1 1-319,1-3-129,2-4-96,3-4-32,1-6-1698,2-8-2274</inkml:trace>
</inkml:ink>
</file>

<file path=ppt/ink/ink5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6.327"/>
    </inkml:context>
    <inkml:brush xml:id="br0">
      <inkml:brushProperty name="width" value="0.025" units="cm"/>
      <inkml:brushProperty name="height" value="0.025" units="cm"/>
    </inkml:brush>
  </inkml:definitions>
  <inkml:trace contextRef="#ctx0" brushRef="#br0">4 150 13549,'0'0'12588,"-3"-36"-19603,14 36-4003</inkml:trace>
  <inkml:trace contextRef="#ctx0" brushRef="#br0" timeOffset="1">227 0 14253,'0'0'4645,"36"53"-2115,-15-20-544,5 7 128,-3 5-512,0 6-129,-3 4-352,-9 5-192,-11 6-160,-5 10-33,-26 8-415,-15 11-225,-11 6-64,-7 7-1057,-10-4-3587,-8-8-7400</inkml:trace>
</inkml:ink>
</file>

<file path=ppt/ink/ink5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34.515"/>
    </inkml:context>
    <inkml:brush xml:id="br0">
      <inkml:brushProperty name="width" value="0.025" units="cm"/>
      <inkml:brushProperty name="height" value="0.025" units="cm"/>
    </inkml:brush>
  </inkml:definitions>
  <inkml:trace contextRef="#ctx0" brushRef="#br0">158 2916 3619,'-33'20'2634,"15"-8"-9,1-2 0,-1 0 0,-1-1 0,-33 11 0,80-23 702,15-3-2645,12-18 18,-2-2 0,-1-2 0,-1-2 0,63-50 0,52-32 189,291-141 477,-319 180-880,99-74 301,-161 95-622,2 4-1,122-54 1,-74 43 161,198-125 0,-192 104-300,100-47 18,33-20 163,-57 25-69,225-152 114,-226 121-223,393-218 1,36 1-30,-594 344-6,-27 18-246,30-22-86,-43 29-38,0-1-1,0 0 1,0 1 0,-1-1-1,1 0 1,0 0 0,-1 0-1,1-1 1,-1 1 0,0 0-1,1-1 1,-1 1 0,0 0-1,-1-1 1,1 0 0,0-3-1,0-15-6563</inkml:trace>
</inkml:ink>
</file>

<file path=ppt/ink/ink5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39.395"/>
    </inkml:context>
    <inkml:brush xml:id="br0">
      <inkml:brushProperty name="width" value="0.025" units="cm"/>
      <inkml:brushProperty name="height" value="0.025" units="cm"/>
    </inkml:brush>
  </inkml:definitions>
  <inkml:trace contextRef="#ctx0" brushRef="#br0">0 0 6342,'0'0'10858,"5"8"-7094,9 18-2572,-1 0 0,-1 0 1,14 52-1,17 98 1347,-28-109-1909,24 118 290,26 104-986,-64-280-1592,-3-5-4942,-4-9 38,-1 0 4970,6 3 1706,-21-19-11138</inkml:trace>
</inkml:ink>
</file>

<file path=ppt/ink/ink5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39.737"/>
    </inkml:context>
    <inkml:brush xml:id="br0">
      <inkml:brushProperty name="width" value="0.025" units="cm"/>
      <inkml:brushProperty name="height" value="0.025" units="cm"/>
    </inkml:brush>
  </inkml:definitions>
  <inkml:trace contextRef="#ctx0" brushRef="#br0">8 342 7783,'-2'10'6129,"0"2"-5413,0 1 0,1 0 0,0 0 0,1 0 0,1 0 0,0 0 1,0-1-1,1 1 0,1 0 0,0-1 0,1 1 0,1-1 0,10 23 0,-10-29-377,-1 0-1,1 0 0,0-1 0,0 1 0,0-1 1,1 0-1,-1-1 0,1 1 0,1-1 1,11 6-1,-16-9-202,1 0 0,-1 0 0,1 0 0,-1 0 1,1-1-1,0 1 0,-1-1 0,1 0 0,-1 0 0,1 0 0,0 0 1,-1 0-1,1 0 0,0-1 0,-1 1 0,1-1 0,-1 0 0,1 0 1,-1 0-1,1 0 0,-1 0 0,0 0 0,1-1 0,-1 1 0,0-1 0,0 0 1,0 1-1,0-1 0,-1 0 0,1 0 0,0 0 0,-1 0 0,2-4 1,16-28-37,-2-1 1,-1-2 0,-3 1 0,19-76-1,-8 28-123,-2 20-225,-12 37-1016,-1 0-1,-1-1 0,6-46 1,-13 45-7587</inkml:trace>
</inkml:ink>
</file>

<file path=ppt/ink/ink5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0.328"/>
    </inkml:context>
    <inkml:brush xml:id="br0">
      <inkml:brushProperty name="width" value="0.025" units="cm"/>
      <inkml:brushProperty name="height" value="0.025" units="cm"/>
    </inkml:brush>
  </inkml:definitions>
  <inkml:trace contextRef="#ctx0" brushRef="#br0">122 76 5125,'0'0'10623,"0"-10"-6619,1-30-1404,-1 39-2464,0 0 1,0 0-1,0 0 1,0 1 0,0-1-1,0 0 1,0 0-1,0 0 1,0 0-1,-1 0 1,1 0-1,0 0 1,-1 0-1,1 0 1,-1 1 0,1-1-1,-1 0 1,1 0-1,-1 1 1,1-1-1,-1 0 1,0 1-1,1-1 1,-1 0-1,0 1 1,0-1-1,0 1 1,1-1 0,-1 1-1,0-1 1,0 1-1,0 0 1,0 0-1,0-1 1,0 1-1,0 0 1,1 0-1,-1 0 1,0 0 0,0 0-1,0 0 1,0 0-1,0 0 1,0 0-1,0 1 1,0-1-1,-1 1 1,-1 0 11,-1 0 0,1 0 0,0 0 1,0 1-1,0 0 0,0-1 0,0 1 0,0 0 0,1 1 0,-4 2 1,0 5-52,-1 0 1,1 0-1,0 1 1,1 0-1,1 0 1,0 1-1,0-1 1,1 1 0,-3 24-1,2-1 112,2 0-1,4 41 1,-2-67-186,1-1 0,1 1 1,-1 0-1,2-1 0,-1 1 0,1-1 0,0 1 1,1-1-1,0 0 0,0 0 0,7 9 0,-9-15-14,0 0 0,-1 1 0,1-1 0,1 0 0,-1 0-1,0 0 1,0-1 0,1 1 0,-1 0 0,1-1 0,-1 0-1,1 1 1,0-1 0,0 0 0,-1 0 0,1-1 0,0 1-1,0-1 1,0 1 0,0-1 0,0 0 0,0 0 0,0 0-1,0 0 1,-1-1 0,1 1 0,0-1 0,0 0-1,0 1 1,0-2 0,-1 1 0,1 0 0,-1 0 0,1-1-1,-1 1 1,1-1 0,3-3 0,2-2-8,1-1 1,-2 0-1,1-1 1,-1 0-1,0 0 1,-1 0-1,0-1 0,0 0 1,-1 0-1,-1-1 1,0 1-1,0-1 1,4-18-1,-5 16-1,0-1-1,-1 1 1,-1-1 0,0 1-1,0-1 1,-2 0 0,1 1-1,-2-1 1,0 0 0,0 1-1,-6-15 1,5 21 0,-1 0 0,0 0 0,0 0 0,0 0 0,-1 1 0,0-1 0,0 1 0,-1 1 0,0-1 0,-6-4 0,9 7 0,0 1 0,0 0 0,0 0 0,0 0 0,-1 0 0,1 0 0,0 1 0,-1 0 0,1-1 0,-1 1 0,0 1 0,1-1 0,-1 0 0,0 1 0,1 0 0,-1 0 0,0 0 0,0 0 0,1 0 0,-1 1 0,0 0 0,1 0 0,-7 2 0,9-3-127,0 1 0,-1 0-1,1 0 1,0 0 0,0 0 0,-1 0 0,1 0 0,0 0-1,0 0 1,0 0 0,0 0 0,1 1 0,-1-1 0,0 0-1,0 1 1,1-1 0,-2 3 0,2-3-105,0 0-1,-1 0 1,1 1 0,0-1-1,0 0 1,0 1 0,0-1-1,0 0 1,0 1 0,0-1 0,0 0-1,1 1 1,-1-1 0,0 0-1,1 1 1,-1-1 0,1 0 0,-1 0-1,1 0 1,0 1 0,-1-1-1,1 0 1,0 0 0,0 0-1,0 0 1,0 0 0,0 0 0,0-1-1,0 1 1,0 0 0,0 0-1,1-1 1,-1 1 0,0-1-1,0 1 1,1-1 0,-1 1 0,0-1-1,0 0 1,1 0 0,-1 0-1,0 1 1,1-1 0,-1 0 0,0-1-1,1 1 1,-1 0 0,2-1-1,18-8-6493,-1-11-4298</inkml:trace>
</inkml:ink>
</file>

<file path=ppt/ink/ink5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0.782"/>
    </inkml:context>
    <inkml:brush xml:id="br0">
      <inkml:brushProperty name="width" value="0.025" units="cm"/>
      <inkml:brushProperty name="height" value="0.025" units="cm"/>
    </inkml:brush>
  </inkml:definitions>
  <inkml:trace contextRef="#ctx0" brushRef="#br0">1 44 8200,'0'0'15812,"3"11"-14451,21 68 594,121 351 1407,-125-381-3299,0-2 920,29 52 0,-45-117-923,-3-14-72,-12-26 12,-2 1 0,-2 0 0,-34-79 0,15 41 0,10 31 0,13 40 0,2-1 0,0 0 0,2 0 0,1-1 0,1 0 0,-3-42 0,8 67 0,0 0 0,0 0 0,0 1 0,1-1 0,-1 0 0,0 0 0,0 0 0,1 1 0,-1-1 0,1 0 0,-1 0 0,0 1 0,1-1 0,-1 0 0,1 1 0,0-1 0,-1 0 0,1 1 0,-1-1 0,1 1 0,0-1 0,0 1 0,-1 0 0,1-1 0,0 1 0,1-1 0,28-3 0,30 13 0,-53-8 0,-1 2 0,0-1 0,0 1 0,0 0 0,0 0 0,0 1 0,-1-1 0,1 1 0,-1 1 0,0-1 0,0 1 0,-1 0 0,1 0 0,-1 0 0,0 0 0,-1 1 0,1 0 0,2 6 0,-4-7 0,0 0 0,-1 0 0,0 0 0,0 0 0,-1 0 0,1 0 0,-1 0 0,0 0 0,0 0 0,-1 0 0,1 0 0,-1 0 0,0-1 0,-1 1 0,1 0 0,-1 0 0,0-1 0,0 1 0,0-1 0,-1 1 0,0-1 0,0 0 0,0 0 0,-6 6 0,3-3 0,-1 0 0,1-1 0,-1 1 0,-1-2 0,1 1 0,-1-1 0,0 0 0,0 0 0,0-1 0,-1-1 0,0 1 0,1-1 0,-1-1 0,-16 4 0,25-6-48,-1 0 0,0-1 0,0 1 1,1 0-1,-1 0 0,0 0 0,0 0 0,1-1 0,-1 1 0,0 0 1,1-1-1,-1 1 0,0 0 0,1-1 0,-1 1 0,1-1 1,-1 1-1,1-1 0,-1 1 0,1-1 0,-1 0 0,1 1 0,-1-1 1,1 0-1,0 1 0,-1-1 0,1 0 0,0 1 0,0-1 0,-1 0 1,1 1-1,0-1 0,0 0 0,0 0 0,0 1 0,0-2 1,2-32-5741,-1 31 5152,6-27-9748</inkml:trace>
</inkml:ink>
</file>

<file path=ppt/ink/ink5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2.072"/>
    </inkml:context>
    <inkml:brush xml:id="br0">
      <inkml:brushProperty name="width" value="0.025" units="cm"/>
      <inkml:brushProperty name="height" value="0.025" units="cm"/>
    </inkml:brush>
  </inkml:definitions>
  <inkml:trace contextRef="#ctx0" brushRef="#br0">5 73 9865,'0'0'16181,"-2"10"-15396,1 5-500,0-1-1,1 0 1,0 0 0,1 1 0,1-1 0,0 0-1,1 0 1,0 0 0,7 15 0,57 137 1358,-45-117-1388,-2-1-45,59 122 770,-107-219-980,-2 1 0,-2 2 0,-43-49 0,92 114 0,-7-7 0,1 0 0,1-1 0,24 20 0,-33-29 0,0 1 0,1-1 0,-1 0 0,1-1 0,-1 1 0,1-1 0,0 1 0,0-1 0,-1 0 0,1 0 0,0-1 0,0 1 0,0-1 0,0 0 0,0 0 0,0 0 0,0 0 0,0-1 0,0 0 0,0 0 0,6-2 0,-6 1 0,-1 0 0,0-1 0,0 1 0,0 0 0,-1-1 0,1 0 0,-1 0 0,1 0 0,-1 0 0,0 0 0,0 0 0,0-1 0,0 1 0,-1 0 0,0-1 0,1 0 0,-1 1 0,0-1 0,0-5 0,2-9 0,0 0 0,-1-30 0,-1 29 0,0 13 0,0 0 0,-1 0 0,0 0 0,0 0 0,0 1 0,-1-1 0,0 0 0,0 0 0,0 0 0,-3-6 0,4 49 0,3-19 0,1 0 0,1 0 0,1 0 0,0-1 0,1 0 0,1 0 0,18 28 0,-25-44 0,0 1 0,0-1 0,0 1 0,0-1 0,0 1 0,1-1 0,-1 0 0,1 0 0,-1 0 0,1 0 0,-1 0 0,1 0 0,0 0 0,-1 0 0,1 0 0,0-1 0,0 1 0,-1-1 0,1 1 0,0-1 0,0 0 0,0 0 0,2 0 0,-1 0 0,-1-1 0,1 0 0,0 0 0,-1 0 0,1-1 0,-1 1 0,1 0 0,-1-1 0,0 0 0,1 1 0,-1-1 0,0 0 0,3-4 0,5-6 0,-1-1 0,0-1 0,-1 0 0,7-16 0,-15 30 0,63-158 0,-63 157 0,0-1 0,1 1 0,-1 0 0,1 0 0,0 0 0,-1 0 0,1 0 0,0 0 0,0 0 0,-1 0 0,1 0 0,0 0 0,0 0 0,0 1 0,0-1 0,0 0 0,0 1 0,0-1 0,1 0 0,1 0 0,-2 1 0,0 0 0,0 0 0,0 1 0,0-1 0,0 0 0,0 1 0,0-1 0,0 0 0,0 1 0,0-1 0,0 1 0,0-1 0,0 1 0,0 0 0,0-1 0,0 1 0,-1 0 0,1 0 0,1 1 0,4 7 0,0 1 0,0 0 0,8 20 0,-4-11 0,-9-17 0,0 0 0,-1 0 0,1-1 0,1 1 0,-1 0 0,0-1 0,0 1 0,1-1 0,-1 0 0,0 1 0,1-1 0,0 0 0,-1 0 0,1 0 0,0 0 0,-1 0 0,1 0 0,0 0 0,0 0 0,0-1 0,3 1 0,-3-1 0,0 0 0,-1-1 0,1 1 0,0-1 0,0 1 0,0-1 0,0 0 0,-1 0 0,1 0 0,0 0 0,-1 0 0,1 0 0,-1-1 0,1 1 0,-1 0 0,1-1 0,1-2 0,7-10 0,-1 0 0,-1-1 0,0 0 0,6-18 0,-6 15 0,-2 6 0,-1-1 0,1 0 0,1 1 0,0 0 0,15-20 0,-20 30 0,-1 0 0,1 0 0,-1 1 0,1-1 0,0 0 0,-1 1 0,1 0 0,0-1 0,0 1 0,0 0 0,0 0 0,0 0 0,0 0 0,1 1 0,-1-1 0,0 0 0,0 1 0,1 0 0,-1-1 0,0 1 0,0 0 0,1 0 0,-1 0 0,0 1 0,1-1 0,-1 0 0,0 1 0,0 0 0,0-1 0,0 1 0,1 0 0,-1 0 0,0 0 0,0 0 0,-1 1 0,4 1 0,6 6 0,-8-6 0,-1-1 0,1 1 0,0-1 0,0 0 0,0 0 0,0 0 0,0 0 0,0-1 0,0 1 0,1-1 0,-1 0 0,0 0 0,1 0 0,-1 0 0,1-1 0,-1 1 0,5-1 0,-7-3-128,0-1 1,0 0-1,0 0 0,0 0 0,-1 0 1,1 0-1,-1 1 0,0-1 0,0 0 1,0 0-1,-2-7 0,2 10-37,-2-9-2497,0 0-1,-1-1 0,1 2 0,-8-16 0,-4-12-10319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1:07.821"/>
    </inkml:context>
    <inkml:brush xml:id="br0">
      <inkml:brushProperty name="width" value="0.025" units="cm"/>
      <inkml:brushProperty name="height" value="0.025" units="cm"/>
    </inkml:brush>
  </inkml:definitions>
  <inkml:trace contextRef="#ctx0" brushRef="#br0">0 65 5157,'0'0'19602,"31"1"-15838,10-5-3220,1 2 0,48 5 0,-6-1 269,-37 1-509,1 2-1,-1 2 1,64 18-1,-60-12-202,1-2-1,78 5 1,16-16-13,-93-2-39,0 3-1,0 1 1,77 15 0,-42-1-49,2-3 0,109 1 0,185-17 0,-325 2 0,421-28 0,26-26 0,-433 49 0,483-28 0,-139 39 0,175-1 0,-463-17 0,-84 7 0,55-1 0,224-3 0,-256 9 0,-15 0 0,57 6 0,-67-1 0,50 0 0,-80-4 0,1-1 0,0 0 0,-1-1 0,0-1 0,1 0 0,-1-1 0,23-10 0,-35 14-29,-1 0 0,0 0-1,0 0 1,1 0 0,-1 0 0,0 0-1,1 0 1,-1 0 0,0 0 0,0-1-1,1 1 1,-1 0 0,0 0 0,0 0 0,1 0-1,-1 0 1,0-1 0,0 1 0,1 0-1,-1 0 1,0-1 0,0 1 0,0 0 0,1 0-1,-1 0 1,0-1 0,0 1 0,0 0-1,0-1 1,0 1 0,0 0 0,0 0-1,0-1 1,0 1 0,0 0 0,1-1 0,-1 1-1,-1 0 1,1 0 0,0-1 0,0 1-1,0 0 1,0-1 0,0 1 0,0-1 0,-14-6-3651,2 1-403,-4-5-5900</inkml:trace>
</inkml:ink>
</file>

<file path=ppt/ink/ink5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2.775"/>
    </inkml:context>
    <inkml:brush xml:id="br0">
      <inkml:brushProperty name="width" value="0.025" units="cm"/>
      <inkml:brushProperty name="height" value="0.025" units="cm"/>
    </inkml:brush>
  </inkml:definitions>
  <inkml:trace contextRef="#ctx0" brushRef="#br0">1 560 14734,'0'0'3107,"10"6"-2749,34 14-793,-38-19 43,0 1 0,0-1 1,0 1-1,0-2 0,0 1 1,1-1-1,-1 0 0,0 0 0,0-1 1,0 1-1,1-1 0,-1-1 0,0 1 1,0-1-1,-1 0 0,1-1 1,0 1-1,-1-1 0,10-6 0,-4-2-268,-3-3 13291,-13 24-8901,-2 7-2940,2 1 1,0-1 0,0 0-1,2 1 1,0 0 0,1 0-1,1 0 1,1 31 0,0-48-791,0 0 1,0-1-1,0 1 1,0 0-1,0-1 1,0 1-1,1 0 1,-1 0-1,0-1 1,0 1-1,0 0 1,1-1-1,-1 1 1,0-1-1,1 1 1,-1 0-1,0-1 1,1 1-1,-1-1 1,1 1-1,-1-1 1,1 1-1,-1-1 1,1 1-1,0-1 1,-1 0-1,1 1 1,-1-1-1,1 0 1,0 1-1,-1-1 1,1 0-1,0 0 1,0 0-1,-1 0 1,1 1-1,0-1 1,-1 0-1,1 0 1,0 0-1,-1-1 1,1 1-1,0 0 1,0 0-1,-1 0 1,1 0-1,0-1 1,-1 1-1,1 0 1,-1-1-1,1 1 1,1-1-1,1-1 0,1 0-1,-1 0 1,0 0-1,0 0 0,0-1 1,0 1-1,0-1 1,4-5-1,2-8 1,0 0 0,-2-1 0,0 0 0,0 0 0,-2-1 0,0 0 0,4-35 0,-5 24 0,-1 0 0,-2-42 0,0 80 0,1 1 0,0 0 0,1-1 0,0 1 0,0-1 0,1 0 0,9 16 0,-12-23 0,0 0 0,0 0 0,0 0 0,1 0 0,-1-1 0,1 1 0,-1 0 0,1-1 0,0 1 0,-1-1 0,1 1 0,0-1 0,0 0 0,0 0 0,0 0 0,0 0 0,1 0 0,-1-1 0,0 1 0,0 0 0,0-1 0,1 0 0,-1 1 0,0-1 0,1 0 0,-1 0 0,0 0 0,0-1 0,1 1 0,-1-1 0,0 1 0,0-1 0,0 0 0,1 1 0,-1-1 0,0 0 0,0-1 0,0 1 0,0 0 0,2-2 0,3-3 0,1-1 0,-1 0 0,0 0 0,-1-1 0,0 0 0,0 0 0,0 0 0,-1-1 0,-1 1 0,6-14 0,-1 0 0,-2 1 0,0-1 0,5-35 0,-7 29 0,-1 0 0,-2-1 0,-1 0 0,-1 1 0,-1-1 0,-2 1 0,-1-1 0,-10-38 0,14 65 0,-1 1 0,1-1 0,-1 1 0,1-1 0,-1 1 0,1 0 0,-1-1 0,0 1 0,0 0 0,0 0 0,0-1 0,0 1 0,0 0 0,0 0 0,-2-1 0,2 2 0,1 0 0,-1 0 0,1 0 0,-1 0 0,1 0 0,-1 0 0,1 0 0,0 0 0,-1 0 0,1 0 0,-1 1 0,1-1 0,-1 0 0,1 0 0,-1 1 0,1-1 0,0 0 0,-1 0 0,1 1 0,0-1 0,-1 1 0,1-1 0,0 0 0,-1 1 0,1-1 0,0 1 0,0-1 0,0 0 0,-1 1 0,1 0 0,-14 48 0,-3 98 0,16-131 0,0 1 0,2-1 0,0 0 0,1 0 0,0 1 0,1-2 0,6 18 0,-7-29 0,0 1 0,0-1 0,1 1 0,-1-1 0,1 0 0,0 0 0,0 0 0,1-1 0,-1 1 0,1-1 0,0 1 0,0-1 0,0 0 0,0-1 0,0 1 0,1-1 0,-1 0 0,1 0 0,5 2 0,-7-3 0,1-1 0,-1 1 0,1 0 0,-1-1 0,1 0 0,-1 0 0,1 0 0,-1 0 0,1-1 0,-1 1 0,1-1 0,-1 0 0,1 0 0,-1 0 0,0 0 0,1-1 0,-1 1 0,0-1 0,0 0 0,0 0 0,0 0 0,-1 0 0,1 0 0,0-1 0,-1 1 0,5-7 0,-1 0 0,0 0 0,-1 0 0,0-1 0,0 0 0,-1 0 0,-1 0 0,1 0 0,1-13 0,-1-3 0,-1-1 0,-1-43 0,-1 90 0,0 0 0,1 0 0,7 30 0,-7-44 0,-1 0 0,1 0 0,0 0 0,0 0 0,1 0 0,-1 0 0,1-1 0,1 1 0,-1-1 0,1 0 0,0 0 0,0 0 0,0-1 0,1 1 0,7 5 0,-8-8-59,-1-1 0,0 1 0,1-1 0,-1 0 0,1 0 0,-1 0 0,1-1 0,0 1 0,-1-1 0,1 0 0,0 0 0,-1 0 0,1 0 0,-1-1 0,7-1 0,-8 2-146,0-1 0,0 0 0,0 0 1,0 0-1,0 0 0,0 0 0,0 0 0,0 0 1,-1-1-1,1 1 0,0-1 0,-1 1 1,1-1-1,-1 1 0,0-1 0,3-3 0,6-20-8726</inkml:trace>
</inkml:ink>
</file>

<file path=ppt/ink/ink5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3.681"/>
    </inkml:context>
    <inkml:brush xml:id="br0">
      <inkml:brushProperty name="width" value="0.025" units="cm"/>
      <inkml:brushProperty name="height" value="0.025" units="cm"/>
    </inkml:brush>
  </inkml:definitions>
  <inkml:trace contextRef="#ctx0" brushRef="#br0">0 1 17969,'0'0'7735,"2"14"-5845,3 19-1229,1 0 0,2-1 0,2 0 0,16 38 0,-5-20-316,0 1 163,2 0-1,56 87 1,-77-135-508,-1-1 0,1 1 0,0-1 0,0 0 0,0 0 0,0 0 0,0 0 0,1 0 0,-1-1 0,1 1 0,-1-1 0,1 1 0,3 0 0,-5-2 0,0 0 0,0 0 0,-1 0 0,1 0 0,0 0 0,0 0 0,0 0 0,0 0 0,0-1 0,0 1 0,0 0 0,0-1 0,0 1 0,-1 0 0,1-1 0,0 1 0,0-1 0,-1 0 0,1 1 0,0-1 0,0 0 0,-1 1 0,1-1 0,-1 0 0,1 0 0,-1 1 0,1-1 0,-1 0 0,1 0 0,-1 0 0,0 0 0,0 0 0,1 0 0,-1 1 0,0-1 0,0 0 0,0 0 0,0 0 0,0-2 0,3-11 0,-1-1 0,-1 0 0,0 0 0,-1 0 0,-3-20 0,2 27 0,0-1 0,-1 1 0,0-1 0,-1 1 0,0 0 0,0 0 0,0 1 0,-1-1 0,-1 0 0,-8-11 0,13 19 0,0-1 0,0 1 0,0 0 0,0 0 0,0-1 0,0 1 0,-1 0 0,1 0 0,0-1 0,0 1 0,0 0 0,-1 0 0,1 0 0,0-1 0,0 1 0,0 0 0,-1 0 0,1 0 0,0 0 0,-1-1 0,1 1 0,0 0 0,0 0 0,-1 0 0,1 0 0,0 0 0,-1 0 0,1 0 0,0 0 0,0 0 0,-1 0 0,1 0 0,0 0 0,-1 0 0,1 0 0,0 0 0,0 0 0,-1 0 0,1 1 0,-3 12 0,7 22 0,-1-29 0,-1 1 0,1-1 0,0 0 0,0 0 0,1 0 0,0 0 0,0 0 0,0-1 0,1 0 0,-1 0 0,1 0 0,0 0 0,1-1 0,-1 0 0,9 4 0,-11-6 0,0 0 0,1 0 0,-1-1 0,1 1 0,0-1 0,-1 0 0,1 0 0,0-1 0,0 1 0,0-1 0,0 0 0,0 0 0,-1 0 0,1 0 0,0 0 0,0-1 0,0 0 0,0 0 0,-1 0 0,1 0 0,-1-1 0,1 1 0,-1-1 0,1 0 0,-1 0 0,0 0 0,0-1 0,4-3 0,2-2 0,-1-1 0,-1 0 0,0-1 0,0 0 0,-1 0 0,0 0 0,-1-1 0,0 0 0,5-15 0,-2-3 0,0 0 0,4-44 0,-8 61 0,2 20 0,3 29 0,-7-28 0,1 0 0,5 25 0,22 55 0,-25-78 0,1 0 0,-1 0 0,2-1 0,-1 0 0,2 0 0,-1-1 0,1 0 0,17 15 0,-16-15 0,1 0 0,-1 0 0,-1 1 0,0 0 0,0 0 0,-1 1 0,-1 0 0,1 0 0,7 21 0,-11-23 0,0 0 0,-1 0 0,0 0 0,0 0 0,-1 0 0,0 0 0,0 1 0,-1-1 0,0 0 0,-1 0 0,0 1 0,-1-1 0,0 0 0,-4 11 0,6-19 0,0 1 0,0-1 0,-1 0 0,1 1 0,-1-1 0,1 0 0,-1 1 0,1-1 0,-1 0 0,0 0 0,0 1 0,0-1 0,1 0 0,-1 0 0,0 0 0,-1 0 0,1 0 0,0 0 0,0 0 0,0-1 0,0 1 0,-1 0 0,1-1 0,0 1 0,-1-1 0,1 1 0,0-1 0,-1 0 0,1 1 0,-1-1 0,1 0 0,0 0 0,-1 0 0,1 0 0,-1 0 0,1 0 0,-1-1 0,0 1 0,-2-2 0,1 0 0,0 1 0,0-1 0,0 0 0,0-1 0,1 1 0,-1 0 0,0-1 0,1 0 0,0 1 0,-1-1 0,1 0 0,1 0 0,-3-4 0,-4-8 0,2 0 0,0-1 0,0 0 0,2 0 0,0 0 0,1 0 0,0-1 0,2 0 0,0 1 0,1-21 0,1 23 0,0 1 0,1-1 0,1 1 0,0 0 0,1 0 0,0 0 0,1 0 0,1 1 0,0-1 0,0 1 0,1 1 0,16-21 0,26-19-902,-13 19-2477,9-8-5344</inkml:trace>
</inkml:ink>
</file>

<file path=ppt/ink/ink5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4.223"/>
    </inkml:context>
    <inkml:brush xml:id="br0">
      <inkml:brushProperty name="width" value="0.025" units="cm"/>
      <inkml:brushProperty name="height" value="0.025" units="cm"/>
    </inkml:brush>
  </inkml:definitions>
  <inkml:trace contextRef="#ctx0" brushRef="#br0">114 63 4805,'0'0'10532,"3"-8"-5562,0 2-3787,8-16 690,-10 2 2305,-2 20-4043,1-1 1,0 1 0,-1-1 0,1 1-1,-1-1 1,1 1 0,-1-1-1,1 1 1,-1 0 0,1-1-1,-1 1 1,1 0 0,-1 0-1,1-1 1,-1 1 0,0 0 0,1 0-1,-1 0 1,1 0 0,-1 0-1,0-1 1,1 1 0,-1 0-1,0 0 1,1 1 0,-1-1 0,1 0-1,-1 0 1,0 0 0,-20 5 832,16-1-950,-1 0 0,1 0 0,0 0 0,0 1 0,1 0 0,-1 0 0,1 0 0,0 0 0,0 1 0,1-1 0,0 1 0,-5 10 0,2-1-28,1-1 1,0 1 0,0 1-1,-2 19 1,5-24 9,1 0 0,0 0 0,0 0 0,2 0 0,-1 0 0,1 1 0,4 16 0,-4-25 0,0 0 0,0-1 0,0 1 0,0 0 0,1 0 0,-1-1 0,1 1 0,0-1 0,0 0 0,0 1 0,0-1 0,0 0 0,0 0 0,1 0 0,-1 0 0,1 0 0,-1-1 0,1 1 0,0-1 0,-1 0 0,1 0 0,0 0 0,0 0 0,0 0 0,0-1 0,0 1 0,0-1 0,0 0 0,0 1 0,0-2 0,6 1 0,0-2-394,0 0 0,0 0 1,-1 0-1,1-1 0,-1-1 0,1 1 0,-1-1 1,0-1-1,0 0 0,-1 0 0,0 0 1,0-1-1,0 0 0,0 0 0,8-11 0,1-2-1678,-1 0 0,-1-1 0,-1 0 0,18-38 0,-8 6-7147</inkml:trace>
</inkml:ink>
</file>

<file path=ppt/ink/ink5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4.552"/>
    </inkml:context>
    <inkml:brush xml:id="br0">
      <inkml:brushProperty name="width" value="0.025" units="cm"/>
      <inkml:brushProperty name="height" value="0.025" units="cm"/>
    </inkml:brush>
  </inkml:definitions>
  <inkml:trace contextRef="#ctx0" brushRef="#br0">13 116 6534,'0'0'14601,"-1"9"-11324,-2 20-1610,-2 15 1450,1 49 0,4-92-3110,0-1-1,0 1 1,0 0 0,0-1-1,0 1 1,0-1 0,0 1-1,0 0 1,0-1 0,1 1-1,-1-1 1,0 1-1,0 0 1,1-1 0,-1 1-1,0-1 1,0 1 0,1-1-1,-1 1 1,1-1-1,-1 1 1,0-1 0,1 1-1,-1-1 1,1 0 0,-1 1-1,1-1 1,-1 0-1,1 1 1,-1-1 0,1 0-1,0 0 1,-1 1 0,1-1-1,-1 0 1,1 0 0,0 0-1,-1 0 1,1 0-1,0 0 1,-1 0 0,1 0-1,-1 0 1,1 0 0,0 0-1,-1 0 1,1-1-1,-1 1 1,1 0 0,-1 0-1,1-1 1,0 1 0,-1 0-1,1-1 1,-1 1-1,1 0 1,-1-1 0,1 0-1,30-25 57,16-44-63,-37 53 0,0 0 0,1 1 0,1 1 0,1 0 0,17-18 0,-28 32-18,0 0 0,-1-1 0,1 1 0,0 0 0,-1 0 0,1 0 0,0 0 0,0 0 0,0 0 0,0 1 0,0-1 0,0 1 0,0-1 0,0 1 0,0 0 0,0 0 0,0 0 0,0 0 0,0 0 0,3 0 0,33 20-932,-35-18 853,-1 0 1,1 1 0,0-2 0,-1 1 0,1 0 0,0-1 0,0 1 0,0-1-1,0 0 1,0 0 0,0 0 0,1 0 0,-1 0 0,0-1 0,0 0 0,1 1-1,-1-1 1,0 0 0,0-1 0,1 1 0,-1-1 0,0 1 0,6-3 0,2-4-1426,-2 0 1,1 0-1,-1-1 1,0-1-1,-1 1 1,13-16 0,-14 15-60,24-30-5967</inkml:trace>
</inkml:ink>
</file>

<file path=ppt/ink/ink5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4.957"/>
    </inkml:context>
    <inkml:brush xml:id="br0">
      <inkml:brushProperty name="width" value="0.025" units="cm"/>
      <inkml:brushProperty name="height" value="0.025" units="cm"/>
    </inkml:brush>
  </inkml:definitions>
  <inkml:trace contextRef="#ctx0" brushRef="#br0">60 394 4805,'0'0'19842,"-8"11"-18053,1-2-1420,1 0 0,1 1 0,-1-1 1,2 1-1,-1 0 0,1 1 0,1-1 1,0 1-1,0 0 0,1-1 0,-1 22 1,3-31-363,0 0 1,0 0 0,0 0 0,0 0-1,0-1 1,0 1 0,0 0 0,0 0-1,0 0 1,0 0 0,1 0 0,-1-1 0,0 1-1,1 0 1,-1 0 0,1 0 0,-1-1-1,1 1 1,-1 0 0,1 0 0,-1-1-1,1 1 1,-1-1 0,1 1 0,0 0 0,0-1-1,-1 1 1,1-1 0,0 0 0,0 1-1,-1-1 1,1 0 0,0 1 0,0-1-1,0 0 1,0 0 0,0 0 0,1 1 0,0-2-1,0 1 0,0 0 0,0-1 1,0 1-1,0-1 0,0 0 1,0 1-1,0-1 0,0 0 1,-1 0-1,1-1 0,0 1 0,0 0 1,-1 0-1,1-1 0,1-1 1,5-8-7,0 0 1,-1 0-1,0-1 1,-1 0-1,0 0 1,-1-1 0,0 1-1,-1-1 1,-1 0-1,0-1 1,2-20-1,-1-10 41,-2 1 0,-4-55 0,-3 70 52,5 28-83,0-1 0,0 0 1,0 1-1,0-1 0,0 1 0,0-1 1,0 0-1,0 1 0,0-1 0,0 0 1,0 1-1,-1-1 0,1 1 0,0-1 1,0 0-1,-1 1 0,1-1 0,0 1 1,-1-1-1,1 1 0,0-1 1,-1 1-1,1-1 0,-1 1 0,1 0 1,-1-1-1,1 1 0,-1 0 0,1-1 1,-2 0-1,0 7 22,1-1 0,0 0 0,0 1 1,0-1-1,1 1 0,0-1 0,0 1 0,0-1 1,2 11-1,0 7 19,-2-20-48,-1 26 134,8 50 1,-6-72-123,0 0 0,0 0-1,1 0 1,0 0 0,1-1 0,-1 1 0,1-1-1,0 1 1,1-1 0,0 0 0,0 0-1,0-1 1,6 7 0,-8-11-16,0 1 0,-1-1 0,1 1 0,0-1 0,0 0 0,1 0 0,-1 0 0,0 0 0,0 0 0,1 0 0,-1-1 0,0 1 0,1-1 0,-1 1 0,0-1 0,1 0 0,-1 0 0,0 0 0,1 0 0,-1-1 0,1 1 0,-1-1 0,0 1 0,1-1 0,-1 0 0,0 0 0,0 0 0,0 0 0,0 0 0,0 0 0,0-1 0,0 1 0,0-1 0,0 1 0,0-1 0,-1 0 0,1 1 0,-1-1 0,3-4 0,4-4 0,-1-1 0,1 0 0,-2 0 0,0-1 0,9-23 0,-2-8 0,8-51 0,-11 47 0,10 126 0,-18-69 0,1-1 0,0 0 0,0 1 0,1-1 0,8 13 0,-12-21 0,1 1 0,0-1 0,-1 0 0,1 1 0,0-1 0,0 0 0,0 0 0,0 0 0,0 0 0,0 0 0,1 0 0,-1 0 0,0 0 0,1 0 0,-1 0 0,0-1 0,1 1 0,-1 0 0,1-1 0,-1 1 0,1-1 0,-1 0 0,1 1 0,-1-1 0,1 0 0,-1 0 0,1 0 0,-1 0 0,1 0 0,-1-1 0,1 1 0,-1 0 0,1-1 0,-1 1 0,1-1 0,-1 1 0,1-1 0,-1 0 0,0 1 0,1-1 0,-1 0 0,0 0 0,0 0 0,0 0 0,2-2 0,2-3-243,0 0 0,0 0 1,-1-1-1,0 1 0,0-1 0,-1 0 0,1 0 1,-2 0-1,1 0 0,-1-1 0,0 1 0,0-1 1,-1 1-1,0-9 0,2-18-3519,-5-61 1,2 85 3064,-6-61-8389</inkml:trace>
</inkml:ink>
</file>

<file path=ppt/ink/ink5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5.423"/>
    </inkml:context>
    <inkml:brush xml:id="br0">
      <inkml:brushProperty name="width" value="0.025" units="cm"/>
      <inkml:brushProperty name="height" value="0.025" units="cm"/>
    </inkml:brush>
  </inkml:definitions>
  <inkml:trace contextRef="#ctx0" brushRef="#br0">1 4 6951,'0'13'10276,"3"33"-6487,3-1-1,16 70 1,-15-86-3332,2-1 1,2 0 0,13 27-1,-23-54-480,16 33-114,-17-29 376,-12-21 163,-9-14-271,11 17 9,1 0 1,0-1-1,1 0 0,-9-20 1,48 31 889,-23 3-1030,0 1 0,0-1 0,0-1 0,0 0 0,0 0 0,0 0 0,-1-1 0,1 0 0,0-1 0,-1 0 0,1 0 0,-1 0 0,0-1 0,0 0 0,0 0 0,-1-1 0,0 0 0,0 0 0,0-1 0,0 1 0,-1-1 0,0-1 0,0 1 0,0-1 0,-1 1 0,0-1 0,3-8 0,-7 13 0,4-5 0,-1 0 0,0 0 0,0-1 0,-1 0 0,0 1 0,1-13 0,-3 47 0,7 53 0,-6-74 0,0 0 0,0 0 0,1 0 0,-1 0 0,1 0 0,1-1 0,-1 1 0,1 0 0,0-1 0,0 0 0,1 0 0,-1 0 0,1 0 0,0 0 0,6 4 0,-9-7 0,1-1 0,0 0 0,-1 0 0,1 1 0,0-1 0,-1-1 0,1 1 0,0 0 0,0 0 0,0-1 0,0 1 0,0-1 0,0 1 0,0-1 0,0 0 0,0 0 0,0 0 0,0 0 0,0 0 0,0 0 0,0-1 0,0 1 0,0-1 0,0 1 0,0-1 0,0 0 0,-1 1 0,1-1 0,0 0 0,0 0 0,-1-1 0,1 1 0,-1 0 0,1 0 0,-1-1 0,1 1 0,-1-1 0,0 0 0,0 1 0,1-1 0,-1 0 0,-1 1 0,2-4 0,2-2 0,0-2 0,-1 1 0,0 0 0,-1 0 0,0-1 0,0 0 0,-1 1 0,1-15 0,-2 13-393,-1 0-1,0 0 1,-1 0-1,-4-19 1,-23-35-5530,0 15-3227</inkml:trace>
</inkml:ink>
</file>

<file path=ppt/ink/ink5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5.769"/>
    </inkml:context>
    <inkml:brush xml:id="br0">
      <inkml:brushProperty name="width" value="0.025" units="cm"/>
      <inkml:brushProperty name="height" value="0.025" units="cm"/>
    </inkml:brush>
  </inkml:definitions>
  <inkml:trace contextRef="#ctx0" brushRef="#br0">0 1 4132,'0'0'11178,"0"50"-8103,0-30 32,10-4-1089,9-5-1153,3-4-673,5-5-864,1-2-4389,5 0-8200</inkml:trace>
</inkml:ink>
</file>

<file path=ppt/ink/ink5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6.146"/>
    </inkml:context>
    <inkml:brush xml:id="br0">
      <inkml:brushProperty name="width" value="0.025" units="cm"/>
      <inkml:brushProperty name="height" value="0.025" units="cm"/>
    </inkml:brush>
  </inkml:definitions>
  <inkml:trace contextRef="#ctx0" brushRef="#br0">78 509 10218,'0'0'9758,"-1"10"-4868,-3 11-2318,1-4-796,0 1 1,-1 32-1,4-50-1776,0 1 0,1-1 0,-1 1 0,0-1 0,1 0 0,-1 1 0,0-1 0,1 1 0,-1-1 0,1 0 0,-1 1 0,1-1 0,-1 0 0,0 1 0,1-1 0,-1 0 0,1 0 0,-1 0 0,1 1 0,-1-1 0,1 0 0,0 0 0,-1 0 0,1 0 0,-1 0 0,1 0 0,-1 0 0,1 0 0,-1 0 0,1 0 0,-1 0 0,1 0 0,0-1 0,-1 1 0,1 0 0,-1 0 0,1-1 0,23-8 0,-5-4 0,-1-1 0,-1-1 0,32-34 0,-34 33 0,0 0 0,2 0 0,-1 2 0,29-19 0,-43 32 0,-1 0 0,0 1 0,0-1 0,1 0 0,-1 1 0,1-1 0,-1 0 0,0 1 0,1 0 0,-1-1 0,1 1 0,-1 0 0,1 0 0,-1 0 0,1 0 0,-1 0 0,1 0 0,-1 0 0,1 0 0,-1 1 0,1-1 0,-1 1 0,0-1 0,1 1 0,-1-1 0,0 1 0,1 0 0,-1 0 0,0 0 0,0 0 0,1-1 0,-1 2 0,0-1 0,0 0 0,0 0 0,0 0 0,-1 0 0,1 1 0,0-1 0,0 2 0,0-1 0,1 0 0,-1 0 0,1-1 0,-1 1 0,1 0 0,-1-1 0,1 1 0,0-1 0,0 1 0,0-1 0,-1 0 0,1 0 0,1 0 0,-1 0 0,0 0 0,0 0 0,0 0 0,0-1 0,1 1 0,3-1 0,-1 0 0,-1-1 0,1 1 0,0-1 0,0-1 0,-1 1 0,1-1 0,-1 0 0,1 0 0,-1 0 0,0-1 0,0 1 0,6-5 0,47-46 0,-32 28 0,-6 10-860,-13 10-169,0 1 0,0-1 0,-1 0 0,0 0 0,0-1 0,0 0 0,0 0 0,6-11-1,-10 7-7426</inkml:trace>
  <inkml:trace contextRef="#ctx0" brushRef="#br0" timeOffset="1">1 12 25880,'0'0'6887,"50"-8"-6887,-40 8-1794,-3-3-5733</inkml:trace>
</inkml:ink>
</file>

<file path=ppt/ink/ink5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7.622"/>
    </inkml:context>
    <inkml:brush xml:id="br0">
      <inkml:brushProperty name="width" value="0.025" units="cm"/>
      <inkml:brushProperty name="height" value="0.025" units="cm"/>
    </inkml:brush>
  </inkml:definitions>
  <inkml:trace contextRef="#ctx0" brushRef="#br0">7 26 5990,'1'-26'20449,"-4"40"-16498,0 10-4622,1-4 883,2 0 0,1 1 0,0-1 0,1 0 0,1 0 0,2 0 0,6 21 0,-10-36-177,1-1-1,0 0 1,-1 1 0,1-1-1,1 0 1,-1 0 0,1-1-1,-1 1 1,1 0 0,0-1-1,0 0 1,1 0 0,-1 0-1,1 0 1,-1 0 0,1-1-1,0 1 1,0-1 0,0 0-1,0 0 1,0-1 0,1 1-1,-1-1 1,1 0 0,-1 0-1,1 0 1,-1-1 0,1 1-1,-1-1 1,1 0 0,-1-1-1,1 1 1,-1-1 0,1 0-1,-1 0 1,1 0 0,-1-1-1,5-2 1,-4 2-220,1 0-1,-1 0 1,0-1 0,0 0-1,-1 0 1,1 0 0,-1 0-1,1-1 1,-1 0 0,0 0 0,0 0-1,-1 0 1,1-1 0,-1 0-1,3-5 1,-3 5-306,-1 0 1,0 0-1,0-1 1,0 1-1,0-1 0,-1 0 1,0 1-1,0-1 1,0 0-1,-1 0 0,0 0 1,0 1-1,-1-1 1,1 0-1,-1 0 0,0 0 1,-1 1-1,1-1 1,-1 1-1,-1-1 0,1 1 1,-1 0-1,-3-6 1,-25-30-13790</inkml:trace>
</inkml:ink>
</file>

<file path=ppt/ink/ink5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7.993"/>
    </inkml:context>
    <inkml:brush xml:id="br0">
      <inkml:brushProperty name="width" value="0.025" units="cm"/>
      <inkml:brushProperty name="height" value="0.025" units="cm"/>
    </inkml:brush>
  </inkml:definitions>
  <inkml:trace contextRef="#ctx0" brushRef="#br0">0 14 10954,'0'0'19699,"27"-14"-19827,-3 17-1217,-4-1-2147,-2 1-1793,-5-1-3299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1:25.775"/>
    </inkml:context>
    <inkml:brush xml:id="br0">
      <inkml:brushProperty name="width" value="0.025" units="cm"/>
      <inkml:brushProperty name="height" value="0.025" units="cm"/>
    </inkml:brush>
  </inkml:definitions>
  <inkml:trace contextRef="#ctx0" brushRef="#br0">389 136 5189,'0'0'13042,"-2"-9"-12631,2 2-263,0 4-88,1 0 1,-1 1-1,-1-1 1,1 0-1,0 0 1,-1 1-1,1-1 1,-1 1-1,0-1 1,0 0-1,0 1 1,0-1-1,0 1 0,-1 0 1,-2-4-1,2 4 182,-1 0-1,1 0 0,-1 0 1,0 0-1,0 0 0,0 1 0,0-1 1,0 1-1,-1 0 0,1 0 1,0 0-1,-1 0 0,1 1 1,0-1-1,-1 1 0,1 0 0,-1 0 1,1 0-1,0 0 0,-1 1 1,1-1-1,-5 2 0,-9 3 91,2 0 0,-1 1 0,-19 10 0,21-9 552,0-1-503,1 1 0,0 0-1,0 1 1,1 1 0,-23 19 0,28-20-335,0 0 0,0 0 0,1 0-1,0 1 1,1 0 0,0 0 0,1 1 0,0-1 0,-5 17 0,-2 11 24,2 0-1,2 1 0,1 1 1,2-1-1,2 1 1,1-1-1,6 46 0,-3-71-40,1 0 0,0 0 0,1 0 0,0 0 0,2 0 0,-1-1-1,1 0 1,1 0 0,0-1 0,1 0 0,0 0 0,0-1-1,2 0 1,-1 0 0,1-1 0,0 0 0,1-1 0,14 9-1,-17-12-17,1 0-1,-1 0 1,1-1 0,0 0-1,0-1 1,0 0-1,1 0 1,-1-1-1,1 0 1,-1-1-1,1 0 1,0-1 0,-1 1-1,1-2 1,0 0-1,-1 0 1,1 0-1,0-1 1,-1-1-1,0 0 1,0 0-1,0-1 1,0 0 0,0 0-1,11-9 1,28-21 72,-3-3 0,66-68 1,-87 80-42,-1-2 0,-2 0-1,-1-2 1,-1 0 0,26-55 0,-36 57 36,-1-1 1,-1 1-1,-2-1 0,-1-1 0,-1 1 0,-1 0 0,-3-40 0,0 62-78,0 0 0,0 1 0,0-1 0,-1 1 0,1-1 0,-1 1 0,-1 0 0,1 0 0,-1 0 0,0 0 0,0 0 0,-1 1 0,1-1 0,-1 1 0,0 0 0,0 0 0,0 0 0,-1 0 0,1 1 0,-10-5 0,-2-2 0,0 1 0,-1 1 0,0 1 0,0 0 0,-21-5 0,16 7 0,0 1 0,0 1 0,-1 0 0,1 2 0,-1 1 0,1 0 0,-1 2 0,-34 7 0,43-6 0,1 0 0,0 1 0,0 0 0,0 1 0,0 1 0,1 0 0,0 0 0,0 2 0,0-1 0,1 1 0,0 1 0,1 0 0,0 1 0,1 0 0,-10 12 0,13-7-4079,2-5-4985</inkml:trace>
</inkml:ink>
</file>

<file path=ppt/ink/ink5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9.074"/>
    </inkml:context>
    <inkml:brush xml:id="br0">
      <inkml:brushProperty name="width" value="0.025" units="cm"/>
      <inkml:brushProperty name="height" value="0.025" units="cm"/>
    </inkml:brush>
  </inkml:definitions>
  <inkml:trace contextRef="#ctx0" brushRef="#br0">27 505 4773,'0'0'24337,"-6"-10"-22821,5 9-1471,-2-3 26,1 1 0,0-1 0,0 1 0,0-1 0,0 0 0,1 0 0,0 0 0,-1 0 0,1 0 0,1 0 0,-1 0 0,0 0 0,1 0 0,0-1 0,0 1 0,0 0 0,1 0 0,0 0 0,-1 0 0,1 0 0,2-4 0,11-30 135,19-36-1,-29 65-192,1 0-1,0 0 0,1 0 0,0 1 1,0 0-1,1 0 0,0 1 0,1 0 1,13-11-1,-19 17-12,0 0 0,0-1 0,1 1 0,-1 0 0,1 0 0,-1 0 0,1 1 0,-1-1 0,1 1 0,-1-1 0,1 1 0,-1 0 0,1 0 0,0 0 0,-1 0 0,1 0 0,-1 1 0,1-1 0,0 1 0,-1 0 0,0 0 0,1 0 0,-1 0 0,1 0 0,-1 0 0,0 1 0,0-1 0,0 1 0,0-1 0,0 1 0,0 0 0,0 0 0,0 0 0,-1 0 0,1 0 0,-1 0 0,2 4 0,6 9 0,-1 0 0,0 0 0,-1 1 0,6 22 0,-12-35 0,23 95 0,-17-67 0,16 49 0,-23-79 0,0 0 0,0-1 0,0 1 0,0-1 0,0 1 0,0-1 0,0 1 0,0-1 0,0 1 0,1-1 0,-1 1 0,0-1 0,0 1 0,1-1 0,-1 1 0,0-1 0,1 0 0,-1 1 0,0-1 0,1 1 0,-1-1 0,1 0 0,-1 1 0,1-1 0,-1 0 0,1 0 0,-1 1 0,1-1 0,-1 0 0,1 0 0,3-16 0,-3-33 0,-1 48 0,-2-17 0,0 0 0,-1 1 0,-1-1 0,0 1 0,-1-1 0,-1 1 0,-1 1 0,-11-20 0,11 23 0,0 0 0,-1 0 0,-1 1 0,0 0 0,-1 0 0,0 1 0,-1 1 0,0-1 0,-1 2 0,-14-10 0,10 8 0,24 10 0,22-2 0,-15-2-46,0 0 1,0-1-1,-1-1 1,0-1-1,0 0 1,0 0-1,-1-1 1,-1-1-1,1-1 0,-2 1 1,1-2-1,-1 0 1,-1 0-1,11-17 1,-20 25-4215</inkml:trace>
</inkml:ink>
</file>

<file path=ppt/ink/ink5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9.445"/>
    </inkml:context>
    <inkml:brush xml:id="br0">
      <inkml:brushProperty name="width" value="0.025" units="cm"/>
      <inkml:brushProperty name="height" value="0.025" units="cm"/>
    </inkml:brush>
  </inkml:definitions>
  <inkml:trace contextRef="#ctx0" brushRef="#br0">1 367 9769,'0'0'14067,"0"-9"-9764,8-347 325,-8 356-4628,0 0 0,1 0 0,-1 0 0,0 0 0,0 0 0,0 1 0,0-1 0,0 0 0,0 0 0,0 0 0,0 0 0,0 0 0,0 0 0,0 0 0,1 0 0,-1 0 0,0 0 0,0 0 0,0 0 0,0 0 0,0 0 0,0 0 0,0 0 0,0 0 0,0 0 0,0 0 0,1 0 0,-1 0 0,0 0 0,0 0 0,0 0 0,0 0 0,0 0 0,0-1 0,0 1 0,0 0 0,0 0 0,0 0 0,0 0 0,0 0 0,1 0 0,-1 0 0,0 0 0,0 0 0,0 0 0,0 0 0,0 0 0,0-1 0,0 1 0,0 0 0,0 0 0,0 0 0,0 0 0,0 0 0,0 0 0,0 0 0,0 0 0,0-1 0,8 14 0,7 18 0,13 30 0,-13-25 0,2 0 0,31 49 0,-26-64-1320,-21-20 1204,-1-1-1,1 1 1,-1-1-1,1 1 1,-1-1-1,1 0 1,-1 1 0,1-1-1,0 0 1,-1 1-1,1-1 1,0 0-1,-1 0 1,1 0-1,-1 0 1,1 1 0,0-1-1,0 0 1,-1 0-1,1 0 1,0 0-1,-1-1 1,1 1-1,0 0 1,-1 0 0,1 0-1,-1 0 1,1-1-1,0 1 1,-1 0-1,1-1 1,-1 1-1,1 0 1,-1-1 0,1 1-1,-1-1 1,1 1-1,-1-1 1,1 1-1,-1-1 1,1 1-1,-1-1 1,1 0 0,4-17-9232</inkml:trace>
</inkml:ink>
</file>

<file path=ppt/ink/ink5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9.991"/>
    </inkml:context>
    <inkml:brush xml:id="br0">
      <inkml:brushProperty name="width" value="0.025" units="cm"/>
      <inkml:brushProperty name="height" value="0.025" units="cm"/>
    </inkml:brush>
  </inkml:definitions>
  <inkml:trace contextRef="#ctx0" brushRef="#br0">0 311 14862,'0'0'9449,"48"-21"-7335,-10-12 96,11-9-640,5-7-770,4-1-543,-1 4-193,-9 12-32,-7 10-993,-13 12-1570,-12 12-2369</inkml:trace>
</inkml:ink>
</file>

<file path=ppt/ink/ink5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0.345"/>
    </inkml:context>
    <inkml:brush xml:id="br0">
      <inkml:brushProperty name="width" value="0.025" units="cm"/>
      <inkml:brushProperty name="height" value="0.025" units="cm"/>
    </inkml:brush>
  </inkml:definitions>
  <inkml:trace contextRef="#ctx0" brushRef="#br0">0 382 16752,'0'0'5765,"71"-47"-3234,-26 6-898,8-8-127,6-6-866,4 0-480,-6 6-672,-7 3-3075,-9 6-3812</inkml:trace>
</inkml:ink>
</file>

<file path=ppt/ink/ink5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0.861"/>
    </inkml:context>
    <inkml:brush xml:id="br0">
      <inkml:brushProperty name="width" value="0.025" units="cm"/>
      <inkml:brushProperty name="height" value="0.025" units="cm"/>
    </inkml:brush>
  </inkml:definitions>
  <inkml:trace contextRef="#ctx0" brushRef="#br0">327 257 8872,'0'0'9674,"-3"-8"-5671,2 5-3827,1 0 11,-1 1-1,0 0 1,1-1-1,-1 1 1,0 0-1,0 0 1,0 0-1,-1-1 1,1 1-1,0 0 1,-1 1-1,1-1 1,-1 0-1,0 0 1,1 1-1,-1-1 1,0 1 0,0-1-1,0 1 1,0 0-1,0 0 1,-1 0-1,1 0 1,0 0-1,0 0 1,-1 1-1,1-1 1,0 1-1,-1 0 1,1-1-1,-4 1 1,0 1-93,0-1 1,0 1 0,0 0-1,0 0 1,0 1-1,1 0 1,-1 0-1,1 0 1,-1 1-1,1-1 1,0 1 0,0 1-1,0-1 1,0 1-1,0 0 1,1 0-1,0 0 1,0 0 0,0 1-1,0 0 1,1 0-1,-1 0 1,-1 6-1,0-2-19,0 1-1,1 0 0,0 0 0,1 0 1,0 0-1,1 1 0,0-1 1,1 1-1,0 0 0,0-1 0,1 1 1,2 14-1,-2-23-67,0-1 0,0 1 1,0-1-1,1 1 0,-1-1 1,0 0-1,1 1 0,-1-1 0,0 0 1,1 1-1,0-1 0,-1 0 1,1 0-1,0 1 0,0-1 0,-1 0 1,1 0-1,0 0 0,0 0 1,0 0-1,0 0 0,1 0 0,-1 0 1,0-1-1,0 1 0,0 0 1,1-1-1,-1 1 0,0-1 0,1 1 1,-1-1-1,1 0 0,-1 1 1,0-1-1,1 0 0,-1 0 0,1 0 1,-1 0-1,0 0 0,1 0 1,-1-1-1,1 1 0,-1 0 1,0-1-1,3 0 0,1-1 35,1-1 1,-1 1-1,0-1 0,0 0 1,-1 0-1,1-1 0,0 1 1,-1-1-1,0 0 0,5-6 1,2-5-41,-1-1 0,-1 0 1,0 0-1,-2-1 0,1 0 1,-2 0-1,0-1 0,-1 0 1,-1 0-1,-1 0 0,-1-1 1,0 1-1,-1-1 0,-1 1 1,-4-36-1,2 48-2,1 1 0,-1 0 0,1 0 0,-1 0 0,-1 0 0,1 0 0,-1 1 0,0-1 0,0 1 0,0-1 0,-1 1 0,1 0 0,-1 0 0,0 1 0,0-1 0,0 1 0,-1 0 0,1 0 0,-1 0 0,0 1 0,0 0 0,0 0 0,0 0 0,0 0 0,0 1 0,0 0 0,-10-1 0,8 1 0,1 0 0,-1 1 0,0 0 0,0 0 0,1 1 0,-1 0 0,0 0 0,1 1 0,-1 0 0,1 0 0,-1 0 0,1 1 0,0 0 0,0 0 0,0 0 0,0 1 0,1 0 0,-1 0 0,1 1 0,0-1 0,-6 9 0,5-5 0,1-1 0,0 1 0,0 1 0,1-1 0,0 1 0,1-1 0,0 1 0,0 0 0,1 0 0,0 1 0,1-1 0,-1 0 0,2 1 0,0 15 0,0-24-52,0 0 0,1-1 0,-1 1-1,0 0 1,1 0 0,-1 0 0,0 0 0,1 0 0,-1-1 0,1 1 0,-1 0-1,1 0 1,0-1 0,-1 1 0,1 0 0,0-1 0,-1 1 0,1-1-1,0 1 1,0-1 0,0 1 0,-1-1 0,1 1 0,0-1 0,0 0-1,2 1 1,29-2-3447,-23-1 2010,0-1-1,-1 0 1,0 0 0,0 0 0,10-6 0,13-13-7987</inkml:trace>
</inkml:ink>
</file>

<file path=ppt/ink/ink5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1.203"/>
    </inkml:context>
    <inkml:brush xml:id="br0">
      <inkml:brushProperty name="width" value="0.025" units="cm"/>
      <inkml:brushProperty name="height" value="0.025" units="cm"/>
    </inkml:brush>
  </inkml:definitions>
  <inkml:trace contextRef="#ctx0" brushRef="#br0">0 125 18514,'0'0'7783,"4"9"-6886,2 3-519,0 0 0,0-1 1,1 0-1,0-1 1,1 1-1,0-1 0,17 14 1,-23-21-320,0-1 0,0 0 0,0 0 0,1 0 1,-1 0-1,1-1 0,-1 1 0,1-1 1,0 1-1,-1-1 0,1 0 0,0 0 0,0 0 1,0-1-1,0 1 0,0-1 0,0 1 1,0-1-1,0 0 0,0 0 0,0 0 0,0-1 1,0 1-1,0-1 0,0 0 0,0 1 1,0-1-1,-1-1 0,1 1 0,0 0 0,0-1 1,-1 1-1,1-1 0,-1 0 0,0 0 0,1 0 1,-1 0-1,0 0 0,0 0 0,0-1 1,0 1-1,2-6 0,3-1-59,-1-1 0,0-1 0,-1 1 0,0-1 0,-1 0 0,0 0 0,4-18 0,-4 4 0,-1 1 0,-1-46 0,0 99 0,0 1 0,2-1 0,2 0 0,0-1 0,2 1 0,1-1 0,15 32 0,-22-56-214,0 0-1,0 0 1,0 0-1,1-1 1,-1 1 0,1 0-1,0-1 1,0 0 0,0 0-1,6 5 1,-6-6-274,1 0 1,-1-1-1,1 1 1,0-1-1,-1 1 1,1-1-1,0 0 0,0 0 1,-1-1-1,1 1 1,0-1-1,4 0 1</inkml:trace>
</inkml:ink>
</file>

<file path=ppt/ink/ink5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1.579"/>
    </inkml:context>
    <inkml:brush xml:id="br0">
      <inkml:brushProperty name="width" value="0.025" units="cm"/>
      <inkml:brushProperty name="height" value="0.025" units="cm"/>
    </inkml:brush>
  </inkml:definitions>
  <inkml:trace contextRef="#ctx0" brushRef="#br0">1 702 3651,'0'0'21311,"8"-8"-19650,398-321 2962,-169 144-3102,-217 169-1632,3-1-950,-1-1-1,-1-1 1,0-1-1,34-45 1,-46 47-3015,-10 13-3230,-7 4-3600</inkml:trace>
</inkml:ink>
</file>

<file path=ppt/ink/ink5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2.029"/>
    </inkml:context>
    <inkml:brush xml:id="br0">
      <inkml:brushProperty name="width" value="0.025" units="cm"/>
      <inkml:brushProperty name="height" value="0.025" units="cm"/>
    </inkml:brush>
  </inkml:definitions>
  <inkml:trace contextRef="#ctx0" brushRef="#br0">336 346 7175,'0'0'8349,"3"-11"-3646,-1 3-3776,0 1-90,1 0-1,-1 0 1,-1 0 0,0-1 0,0 1-1,0-1 1,-1 1 0,0 0 0,-2-14-1,2 20-785,-1-1 0,1 1 1,-1 0-1,0 0 0,0 0 0,0 0 0,1 0 0,-1 0 0,0 0 0,0 0 0,0 0 1,-1 0-1,1 1 0,0-1 0,0 0 0,0 1 0,0-1 0,-1 1 0,1-1 0,0 1 0,-1 0 1,1-1-1,0 1 0,-1 0 0,1 0 0,0 0 0,-1 0 0,1 0 0,0 0 0,-1 1 1,1-1-1,0 0 0,0 1 0,-1-1 0,1 1 0,0-1 0,0 1 0,-1-1 0,1 1 1,-1 1-1,-4 1 92,0 0 1,1 0 0,0 0 0,0 1 0,0-1-1,0 1 1,-6 7 0,3 0-144,0 0 0,1 0 0,0 1 0,1 0 0,1 0 0,-1 1 0,2 0 0,0 0 0,1 0 0,0 0 0,0 0 0,2 1 0,0-1 0,0 1 0,2 15 0,-1-28 0,0 0 0,0 0 0,1 0 0,-1 0 0,0 1 0,0-1 0,1 0 0,-1 0 0,1 0 0,-1 0 0,1 0 0,-1 0 0,1 0 0,0 0 0,-1 0 0,1 0 0,0 0 0,0 0 0,-1-1 0,1 1 0,0 0 0,0 0 0,0-1 0,0 1 0,0-1 0,0 1 0,1-1 0,-1 1 0,0-1 0,0 0 0,0 1 0,0-1 0,0 0 0,1 0 0,-1 0 0,0 0 0,0 0 0,0 0 0,0 0 0,2-1 0,1 0 0,-1 0 0,1 0 0,-1 0 0,1-1 0,-1 0 0,0 1 0,0-1 0,0 0 0,0-1 0,0 1 0,5-5 0,3-7 0,-1 0 0,0 0 0,-1-1 0,-1 0 0,0 0 0,-1-1 0,0 0 0,6-27 0,-6 14 0,-1 0 0,-2 0 0,-1-1 0,0-35 0,-3 60 0,0 0 0,0 0 0,0-1 0,-1 1 0,1 0 0,-1 0 0,0 0 0,-1-1 0,1 1 0,-1 1 0,0-1 0,0 0 0,-1 0 0,0 1 0,1-1 0,-1 1 0,-1 0 0,1 0 0,-1 0 0,1 0 0,-1 1 0,0-1 0,-1 1 0,1 0 0,0 0 0,-1 1 0,0-1 0,1 1 0,-1 0 0,0 0 0,0 1 0,0-1 0,-10 0 0,5 0 0,1 1 0,0 0 0,-1 1 0,1 0 0,0 0 0,-1 1 0,1 0 0,0 1 0,-1 0 0,1 0 0,0 1 0,0 0 0,1 1 0,-1 0 0,-12 8 0,12-5 0,1-1 0,0 2 0,0-1 0,1 1 0,0 0 0,0 1 0,1-1 0,0 1 0,0 1 0,1-1 0,1 1 0,-1 0 0,-3 15 0,5-17 2,1-4-5,1 0-1,-1 0 1,1 0 0,0 0 0,0 0-1,0 0 1,1 0 0,0 1-1,-1-1 1,1 0 0,1 7 0,1-10-82,0-1-1,-1 0 1,1 1 0,0-1 0,-1 0 0,1 0 0,0 0 0,0 0 0,-1 0 0,1-1 0,0 1-1,-1 0 1,1-1 0,0 0 0,-1 1 0,3-2 0,15-7-1797,1-1 1,25-16-1,-11 5-2264,15-7-3701</inkml:trace>
</inkml:ink>
</file>

<file path=ppt/ink/ink5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2.387"/>
    </inkml:context>
    <inkml:brush xml:id="br0">
      <inkml:brushProperty name="width" value="0.025" units="cm"/>
      <inkml:brushProperty name="height" value="0.025" units="cm"/>
    </inkml:brush>
  </inkml:definitions>
  <inkml:trace contextRef="#ctx0" brushRef="#br0">0 5 9001,'0'0'20488,"9"13"-19281,6 11-807,-2 1 0,-1 1 1,0 0-1,11 41 1,-13-28-332,-6-22-69,0 0 0,1 0 0,1 0 0,16 31 0,-22-47 0,1 0 0,-1 0 0,1 0 0,-1 0 0,1-1 0,0 1 0,-1 0 0,1 0 0,0 0 0,0-1 0,-1 1 0,1 0 0,0-1 0,0 1 0,0-1 0,0 1 0,0-1 0,0 1 0,0-1 0,0 0 0,0 1 0,0-1 0,0 0 0,0 0 0,0 0 0,0 0 0,0 0 0,0 0 0,0 0 0,1 0 0,-1 0 0,0 0 0,0-1 0,0 1 0,0 0 0,0-1 0,0 1 0,0-1 0,-1 1 0,1-1 0,0 0 0,0 1 0,0-1 0,0 0 0,-1 1 0,1-1 0,0 0 0,-1 0 0,1 0 0,0-1 0,6-7 0,-1 0 0,0 0 0,9-18 0,-13 22 0,2-2 0,27-52 0,45-126 0,-74 165-1627,-3 19 1417,1 0 0,0 1 0,-1-1-1,1 1 1,0-1 0,-1 1 0,1-1 0,-1 1 0,1-1-1,-1 1 1,1-1 0,-1 1 0,0-1 0,1 1 0,-1 0-1,1-1 1,-1 1 0,0 0 0,1 0 0,-1 0-1,0-1 1,1 1 0,-1 0 0,-1 0 0,-15-3-7931</inkml:trace>
</inkml:ink>
</file>

<file path=ppt/ink/ink5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2.759"/>
    </inkml:context>
    <inkml:brush xml:id="br0">
      <inkml:brushProperty name="width" value="0.025" units="cm"/>
      <inkml:brushProperty name="height" value="0.025" units="cm"/>
    </inkml:brush>
  </inkml:definitions>
  <inkml:trace contextRef="#ctx0" brushRef="#br0">1 1 11691,'0'0'13485,"50"54"-9321,-26-41-2018,4 0-865,1-3-1281,2-1 0,-3 0 0,-3 0-1537,-2-6-6215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25.041"/>
    </inkml:context>
    <inkml:brush xml:id="br0">
      <inkml:brushProperty name="width" value="0.025" units="cm"/>
      <inkml:brushProperty name="height" value="0.025" units="cm"/>
    </inkml:brush>
  </inkml:definitions>
  <inkml:trace contextRef="#ctx0" brushRef="#br0">430 97 5285,'0'0'1174,"-2"-9"2622,2 8-3781,-1-6 741,0 0 1,-1 0 0,0 0 0,0 0-1,-6-11 1,7 16-486,0-1-1,-1 1 0,1 0 1,-1 0-1,1 0 1,-1 0-1,0 0 0,0 0 1,0 1-1,0-1 1,0 1-1,0-1 1,0 1-1,-1 0 0,1 0 1,0 0-1,-1 0 1,1 0-1,-1 0 0,1 1 1,-1-1-1,0 1 1,-3 0-1,-4 1-12,1 0-1,0 0 1,-1 1-1,1 1 1,0 0-1,0 0 1,0 0-1,1 1 1,-1 1-1,1-1 1,0 2 0,0-1-1,1 1 1,-1 0-1,1 0 1,-10 12-1,-8 11 38,0 1 1,-35 57-1,46-64-126,2 1 0,0 0-1,2 1 1,1 1 0,1-1 0,1 1 0,-5 35 0,7-23-75,1 1 0,2 0-1,2 0 1,7 56 0,-5-82-78,0 0 0,0 0 0,1 0 0,1 0-1,0-1 1,1 0 0,0 0 0,1 0 0,0 0 0,1-1-1,1 0 1,-1 0 0,2-1 0,-1 0 0,1-1 0,1 0-1,0 0 1,0-1 0,1 0 0,0 0 0,0-2 0,0 1-1,1-1 1,0-1 0,1 0 0,-1-1 0,1 0 0,-1-1-1,25 3 1,-20-4 25,0-1 0,1 0 0,-1-1 0,0-1 0,0 0 0,0-1 0,0-1 0,0-1 0,0 0 0,0-2 0,-1 0 0,0 0 0,-1-1 0,1-1 0,-1-1 0,-1 0 0,0-1 0,0-1 0,-1 0 0,0 0 0,-1-2 0,0 1 0,-1-2 0,12-17 0,-2-1 151,-1-1 1,-2-2-1,-2 1 0,-1-2 0,-1 0 0,-2-1 1,-2 0-1,-1-1 0,-2 0 0,-2 0 0,-1 0 0,-2-1 1,-2 0-1,-6-52 0,5 80-192,0 1 0,-1-1 0,-1 1 0,0-1 0,0 1 0,-1 0 0,-1 0 0,1 0 0,-1 1 0,-1 0 0,0 0 0,0 0 0,-11-10 0,12 14 0,-1 0 0,0 0 0,0 1 0,0 0 0,0 0 0,-1 0 0,1 1 0,-1 0 0,0 1 0,0-1 0,0 1 0,-1 1 0,1-1 0,0 1 0,-1 0 0,1 1 0,0 0 0,-1 0 0,1 1 0,-8 1 0,-2 1-183,1 1 0,0 0 0,0 1 0,1 1 0,-1 1 0,-22 13-1,-82 62-3718,84-55-16,-66 37 0,66-47-13074</inkml:trace>
</inkml:ink>
</file>

<file path=ppt/ink/ink5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3.863"/>
    </inkml:context>
    <inkml:brush xml:id="br0">
      <inkml:brushProperty name="width" value="0.025" units="cm"/>
      <inkml:brushProperty name="height" value="0.025" units="cm"/>
    </inkml:brush>
  </inkml:definitions>
  <inkml:trace contextRef="#ctx0" brushRef="#br0">70 360 3876,'0'0'10345,"-10"-3"-6138,-32-14-1618,41 16-2474,0 1 1,0-1-1,0 0 0,0 1 1,0-1-1,0 0 0,0 0 0,0 1 1,0-1-1,0 0 0,0 0 0,1 0 1,-1 0-1,0 0 0,1 0 1,-1 0-1,0 0 0,1-1 0,0 1 1,-1 0-1,1 0 0,0 0 0,-1 0 1,1-1-1,0 1 0,0 0 0,0 0 1,0-1-1,0 1 0,0 0 1,1 0-1,-1-1 0,0 1 0,1-2 1,21-30 1497,-12 22-1037,13-15 850,38-31 1,-55 51-1272,1 1 1,0 0-1,0 0 1,1 1 0,-1-1-1,1 2 1,0-1-1,0 1 1,0 1 0,1-1-1,10-1 1,-17 4-144,0 0 1,0 1-1,1-1 1,-1 0-1,0 1 1,0-1-1,0 1 1,0-1-1,0 1 0,0 0 1,0 0-1,0 0 1,0 0-1,0 1 1,0-1-1,0 0 1,-1 1-1,1-1 1,-1 1-1,1 0 1,-1-1-1,1 1 0,-1 0 1,0 0-1,0 0 1,0 0-1,0 0 1,0 0-1,-1 0 1,1 0-1,0 0 1,-1 1-1,0-1 1,1 4-1,1 12 74,0-1 0,-1 1 0,-2 25 0,1-22-60,-17 218-26,16-239 0,1 0 0,0 1 0,0-1 0,0 0 0,0 0 0,0 0 0,0 1 0,0-1 0,0 0 0,0 0 0,0 1 0,0-1 0,0 0 0,0 0 0,0 0 0,0 1 0,0-1 0,0 0 0,0 0 0,0 0 0,0 1 0,0-1 0,1 0 0,-1 0 0,0 0 0,0 1 0,0-1 0,0 0 0,0 0 0,1 0 0,-1 0 0,0 1 0,0-1 0,0 0 0,0 0 0,1 0 0,-1 0 0,0 0 0,0 0 0,0 0 0,1 0 0,-1 0 0,0 0 0,0 1 0,0-1 0,1 0 0,-1 0 0,0 0 0,0 0 0,1-1 0,11-9 0,9-19 0,-10 1 0,-1 0 0,-1-1 0,-1-1 0,-1 1 0,-2-1 0,-1 0 0,-1 0 0,-2 0 0,-1 0 0,-6-44 0,5 67 0,0 0 0,-1 0 0,0 1 0,0-1 0,-1 1 0,1-1 0,-1 1 0,-1 0 0,1 0 0,-1 0 0,0 0 0,-8-7 0,56 13 0,-4 2-1157,51-4 0,-72 0-59,0 0 1,0-2-1,0 0 1,33-13-1,-20 3-7720</inkml:trace>
</inkml:ink>
</file>

<file path=ppt/ink/ink5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4.218"/>
    </inkml:context>
    <inkml:brush xml:id="br0">
      <inkml:brushProperty name="width" value="0.025" units="cm"/>
      <inkml:brushProperty name="height" value="0.025" units="cm"/>
    </inkml:brush>
  </inkml:definitions>
  <inkml:trace contextRef="#ctx0" brushRef="#br0">1 49 19603,'0'0'10329,"12"-7"-8935,3 0-1178,1 0 0,0 0 0,0 2 0,18-4 1,-28 7-195,1 1 1,0-1-1,0 2 1,0-1-1,0 1 1,0 0-1,0 0 1,0 1-1,0-1 1,0 2-1,-1-1 1,1 1-1,0 0 1,-1 0-1,9 5 1,-12-5-23,-1 0 0,1 0 0,-1 1 0,1-1 0,-1 1 0,0 0 0,0 0 0,0-1 0,-1 1 0,1 1 0,0-1 0,-1 0 0,0 0 0,0 0 0,0 1 0,0-1 0,-1 0 0,1 1 0,-1-1 0,0 1 0,0-1 0,0 1 0,0-1 0,0 0 0,-1 1 0,0-1 0,-1 4 0,-1 6 0,-1 0 0,0-1 0,-1 0 0,-1 0 0,-11 19 0,-30 32 0,36-50 0,0 0 0,1 1 0,0 0 0,1 1 0,1 0 0,-8 20 0,16-35 0,-1 1 0,1 0 0,0-1 0,0 1 0,0 0 0,-1-1 0,1 1 0,0 0 0,0 0 0,0-1 0,0 1 0,1 0 0,-1-1 0,0 1 0,0 0 0,0 0 0,0-1 0,1 1 0,-1 0 0,0-1 0,1 1 0,-1 0 0,0-1 0,1 1 0,-1-1 0,1 1 0,-1-1 0,1 1 0,-1-1 0,1 1 0,-1-1 0,1 1 0,0-1 0,-1 0 0,1 1 0,0-1 0,-1 0 0,1 0 0,0 1 0,-1-1 0,1 0 0,0 0 0,0 0 0,-1 0 0,1 0 0,0 0 0,-1 0 0,2 0 0,42-5 0,-38 4 0,17-4-593,1-1 0,-2-1 0,33-14 0,22-20-7578,-35 15-12259</inkml:trace>
</inkml:ink>
</file>

<file path=ppt/ink/ink5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5.122"/>
    </inkml:context>
    <inkml:brush xml:id="br0">
      <inkml:brushProperty name="width" value="0.025" units="cm"/>
      <inkml:brushProperty name="height" value="0.025" units="cm"/>
    </inkml:brush>
  </inkml:definitions>
  <inkml:trace contextRef="#ctx0" brushRef="#br0">1 20 4484,'0'0'20868,"9"-3"-18909,7-2-1366,1 1-1,0 1 0,0 1 1,0 0-1,0 1 1,35 3-1,115 18 257,-136-15-864,-13-2 43,69 13-107,-80-15 43,-1 1 0,0 0 0,0 0 0,0 1 0,0 0-1,-1 0 1,1 0 0,-1 0 0,1 1 0,7 7-1,-12-9 33,0-1 0,0 1 0,1-1 0,-1 1 0,0 0 0,-1-1 0,1 1 0,0 0 0,0 0 0,-1 0 0,1 0 0,-1-1 0,0 1 0,1 0 0,-1 0 0,0 0 0,0 0 0,0 0 0,-1 0 0,1 0 0,0 0 0,-1 0 0,1 0 0,-1-1 0,1 1 0,-1 0 0,0 0 0,0 0 0,0-1 0,0 1 0,0-1 0,-3 4 0,-3 3 30,-1 0 0,0 0-1,0 0 1,-14 8 0,13-9 15,-40 27 240,-83 44 1,-16 9 41,176-90-2058,7-14-3851,-13 2-1677,8-7-9511</inkml:trace>
</inkml:ink>
</file>

<file path=ppt/ink/ink5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6.536"/>
    </inkml:context>
    <inkml:brush xml:id="br0">
      <inkml:brushProperty name="width" value="0.025" units="cm"/>
      <inkml:brushProperty name="height" value="0.025" units="cm"/>
    </inkml:brush>
  </inkml:definitions>
  <inkml:trace contextRef="#ctx0" brushRef="#br0">1 315 5317,'0'0'14857,"1"-8"-12140,-1 4-2524,0 0 0,1 0-1,0 1 1,0-1 0,0 0 0,0 0 0,0 1 0,1-1-1,0 1 1,0-1 0,0 1 0,0 0 0,0 0 0,1 0-1,-1 0 1,1 0 0,0 0 0,0 1 0,0-1-1,0 1 1,0 0 0,1 0 0,-1 0 0,6-2 0,-1 0 5,0 0 0,0 1 0,0 0 0,1 0 0,-1 1 0,1 0 0,0 0 0,0 1 1,-1 1-1,1-1 0,0 1 0,0 1 0,0-1 0,9 3 0,-13-1-152,0-1-1,-1 1 1,0 0 0,1 0-1,-1 1 1,0-1 0,0 1-1,0 0 1,-1 0 0,1 0-1,-1 0 1,1 1-1,-1 0 1,0-1 0,0 1-1,-1 0 1,1 0 0,-1 1-1,0-1 1,0 0-1,0 1 1,-1-1 0,0 1-1,0 0 1,0-1 0,0 1-1,0 5 1,0 9 8,0-1-1,-1 1 1,-1 0 0,0-1 0,-2 1-1,0-1 1,-1 0 0,-1 0 0,0 0-1,-2-1 1,0 1 0,-1-2 0,0 1-1,-19 25 1,27-44-54,-1 1 0,0 0 0,1-1 0,-1 1 0,1-1 0,-1 1 0,1-1 0,0 1 0,0-1 0,0 1 0,0-1 0,0 1 0,0-1 0,0 1 0,1-3 0,22-95 0,-13 61 0,8-62 0,-13 52 0,-2 1 0,-4-58 0,1 103 0,1 0 0,-1 1 0,0-1 0,0 0 0,0 1 0,-1-1 0,1 0 0,0 0 0,-1 1 0,1-1 0,-1 1 0,1-1 0,-1 0 0,0 1 0,0-1 0,0 1 0,0-1 0,0 1 0,0 0 0,0 0 0,0-1 0,0 1 0,-1 0 0,1 0 0,-1 0 0,1 0 0,0 0 0,-1 0 0,0 1 0,1-1 0,-1 0 0,1 1 0,-1-1 0,0 1 0,1 0 0,-3-1 0,29-14 0,-9 11 0,0 2 0,0 0 0,26 0 0,16-2 0,-56 3-168,0 1 1,-1-1-1,1 1 0,0-1 1,0 0-1,-1 0 0,1 0 1,-1 0-1,1 0 0,-1 0 1,1-1-1,1-1 0,22-31-8046,-18 17-1123</inkml:trace>
</inkml:ink>
</file>

<file path=ppt/ink/ink5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7.002"/>
    </inkml:context>
    <inkml:brush xml:id="br0">
      <inkml:brushProperty name="width" value="0.025" units="cm"/>
      <inkml:brushProperty name="height" value="0.025" units="cm"/>
    </inkml:brush>
  </inkml:definitions>
  <inkml:trace contextRef="#ctx0" brushRef="#br0">1 341 13741,'0'0'15983,"7"-13"-14381,169-286-161,-162 278-1441,-7 13 0,-3 11 0,-10 186 44,0 18-264,11-157-1447,7-20-3120,3-12-4374</inkml:trace>
</inkml:ink>
</file>

<file path=ppt/ink/ink5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0.797"/>
    </inkml:context>
    <inkml:brush xml:id="br0">
      <inkml:brushProperty name="width" value="0.025" units="cm"/>
      <inkml:brushProperty name="height" value="0.025" units="cm"/>
    </inkml:brush>
  </inkml:definitions>
  <inkml:trace contextRef="#ctx0" brushRef="#br0">4188 587 4933,'0'0'1340,"7"-9"21,23-30 523,-28 37-1641,-1-1-1,1 1 1,-1-1-1,1 1 1,-1-1-1,0 0 0,0 1 1,0-1-1,0 0 1,-1 0-1,1 0 1,-1 1-1,0-1 1,0 0-1,0 0 0,0 0 1,0 0-1,0 0 1,-1 0-1,0 1 1,1-1-1,-1 0 0,0 0 1,0 1-1,-1-1 1,1 1-1,0-1 1,-1 1-1,0-1 1,1 1-1,-1 0 0,0 0 1,0 0-1,-3-3 1,-4-2-28,-1 0 1,0 0-1,0 0 0,-1 1 1,1 1-1,-14-5 1,-177-62 1165,115 43-851,-65-15-349,-265-40 1,163 38-123,-16-2-109,-2 13 0,-442-2 0,523 38 10,-350 48 0,-96 76 358,313-57-273,298-64-49,18-4-148,0 1-1,0 1 1,1-1 0,-1 1-1,-12 5 1,16-4-3189,12-2-6787</inkml:trace>
</inkml:ink>
</file>

<file path=ppt/ink/ink5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1.247"/>
    </inkml:context>
    <inkml:brush xml:id="br0">
      <inkml:brushProperty name="width" value="0.025" units="cm"/>
      <inkml:brushProperty name="height" value="0.025" units="cm"/>
    </inkml:brush>
  </inkml:definitions>
  <inkml:trace contextRef="#ctx0" brushRef="#br0">925 2 4164,'0'0'6897,"-11"-1"-5354,0 1-1305,0 0 1,0 1-1,0 0 1,0 1-1,0 0 1,1 1-1,-1 0 1,1 1-1,-1 0 0,1 1 1,-15 9-1,-82 42 1580,-116 43-1,120-56-509,-150 86 1,245-124-1282,-1 1 0,1 0 0,1 0 1,-1 1-1,1-1 0,-10 14 0,14-17-13,1 1 0,0-1 0,0 0 0,0 1 0,0-1 0,1 1 0,-1 0 0,1 0 0,0-1 0,0 1 0,0 0 0,1 0 0,0 0 0,-1 0 0,1 0 0,0 0-1,1 0 1,-1 0 0,2 5 0,-1-6-8,1-1-1,-1 1 0,1-1 1,0 1-1,-1-1 0,1 0 0,0 1 1,0-1-1,1 0 0,-1 0 1,0-1-1,1 1 0,-1 0 0,1-1 1,-1 0-1,1 1 0,0-1 1,-1 0-1,1 0 0,0-1 1,0 1-1,0 0 0,4-1 0,12 3 40,1-1-1,27-1 0,-33-1-26,330 0-366,-115-11-4733,-140 2-39</inkml:trace>
</inkml:ink>
</file>

<file path=ppt/ink/ink5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5.364"/>
    </inkml:context>
    <inkml:brush xml:id="br0">
      <inkml:brushProperty name="width" value="0.025" units="cm"/>
      <inkml:brushProperty name="height" value="0.025" units="cm"/>
    </inkml:brush>
  </inkml:definitions>
  <inkml:trace contextRef="#ctx0" brushRef="#br0">1 2928 4164,'0'0'10223,"9"-8"-8915,67-57 2278,121-109 1086,-121 104-4313,-26 25 703,56-64 0,-3-6-536,6 5 1,154-121 0,-169 151-89,100-108-1,-43 45-144,10-11 66,422-398 1664,-517 494-1938,23-27 120,92-115 0,-1 0 42,-56 52-49,-94 108-133,1 1 0,2 1 1,45-38-1</inkml:trace>
</inkml:ink>
</file>

<file path=ppt/ink/ink5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9.044"/>
    </inkml:context>
    <inkml:brush xml:id="br0">
      <inkml:brushProperty name="width" value="0.025" units="cm"/>
      <inkml:brushProperty name="height" value="0.025" units="cm"/>
    </inkml:brush>
  </inkml:definitions>
  <inkml:trace contextRef="#ctx0" brushRef="#br0">0 0 13196,'0'0'6086,"6"12"-5136,37 64 1194,91 123 0,-20-35-41,10 46-353,-83-137-1867,-45-82-1365,-2 1 0,1-1 1,-1 1-1,0 1 0,-1-1 0,0 1 0,0 0 0,-1 1 0,1-1 1,-1 2-1,-14-9 0,-18-5-8480</inkml:trace>
</inkml:ink>
</file>

<file path=ppt/ink/ink5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9.370"/>
    </inkml:context>
    <inkml:brush xml:id="br0">
      <inkml:brushProperty name="width" value="0.025" units="cm"/>
      <inkml:brushProperty name="height" value="0.025" units="cm"/>
    </inkml:brush>
  </inkml:definitions>
  <inkml:trace contextRef="#ctx0" brushRef="#br0">1 203 12460,'0'0'2226,"2"9"-555,1 1-1306,1 0 0,1-1 0,0 1 1,0-1-1,1 0 0,0 0 0,11 13 0,64 63 3568,-43-48-2230,-6-4-644,-8-6 2,54 44 1,-78-70-989,1-1 0,0 1 0,0 0 0,1 0 0,-1-1 0,0 1 0,0 0 0,0-1 0,0 1 0,1-1 0,-1 1 0,0-1 0,0 0 0,1 0 0,-1 0 0,0 1 0,1-1 0,-1 0 0,2-1 0,-2 1-12,-1 0-1,1-1 0,0 1 1,0-1-1,-1 0 1,1 1-1,0-1 1,-1 0-1,1 1 0,-1-1 1,1 0-1,-1 1 1,1-1-1,-1 0 0,1 0 1,-1 0-1,0 1 1,1-1-1,-1 0 0,0 0 1,0-1-1,2-8 275,-1-1 1,-1 1-1,0 0 0,-1-12 0,0 1-241,-1-71 27,0 19-126,9-85 1,-4 145-582,0 0 0,0-1-1,7-14 1,5-23-4404,-13 32-3498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34.274"/>
    </inkml:context>
    <inkml:brush xml:id="br0">
      <inkml:brushProperty name="width" value="0.025" units="cm"/>
      <inkml:brushProperty name="height" value="0.025" units="cm"/>
    </inkml:brush>
  </inkml:definitions>
  <inkml:trace contextRef="#ctx0" brushRef="#br0">402 42 5125,'0'0'19202,"-8"-6"-18369,4 3-697,1 0 0,-1 0 0,0 1 0,0-1 0,0 1 1,0 0-1,-1 0 0,1 1 0,-1-1 0,1 1 0,-1 0 0,1 0 0,-1 0 1,0 1-1,1 0 0,-1 0 0,0 0 0,1 0 0,-1 1 0,0 0 1,-6 1-1,-36 12 787,24-8-474,0 2 0,0 0 0,-25 13 1,41-17-421,-1 0 1,1 1 0,0 1 0,1-1-1,-1 1 1,1 0 0,0 0 0,0 1 0,1-1-1,0 1 1,0 1 0,-6 12 0,3-2-19,1 1 0,1 0 0,1 0 0,0 0 0,1 1-1,-1 30 1,4 124 11,3-104 2,-2-53-27,1-1 0,1 1 0,1 0-1,0-1 1,1 0 0,1 1 0,0-2-1,1 1 1,1 0 0,17 27 0,-19-35 9,0-1 0,1 1 0,0-1 0,0 0 0,1-1 0,0 0 0,0 0 0,1 0-1,-1-1 1,1 0 0,0 0 0,1-1 0,-1 0 0,1-1 0,-1 0 0,1 0 0,0-1 0,0 0 0,1 0 0,-1-1 0,9 0 0,-5-1 25,0-1-1,-1 0 1,1-1-1,-1-1 0,1 0 1,-1 0-1,0-1 1,0-1-1,20-10 0,-14 4 11,-1 0 0,-1-1 0,0-1 0,0 0-1,21-25 1,-8 3 98,-2-1 0,-1-1 0,-2-2 0,34-75 0,-42 79-121,-2 0 0,18-70 0,-28 88-19,-1 1 0,-1-1-1,-1 0 1,0 1 0,-1-1 0,0 0 0,-2 0 0,0 1 0,-5-19 0,6 29 1,-1 0 0,0-1 0,-1 1 0,1 0 0,-1 0 0,0 1 0,-1-1 0,0 0 0,0 1 0,0 0 0,0 0 0,-1 0 0,1 1 0,-1-1 0,-1 1 0,1 0 0,0 1 0,-1-1 0,0 1 0,0 0 0,0 1 0,0-1 0,0 1 0,-1 0 0,-11-1 0,5 1 0,0 2 0,0 0 0,-1 0 0,1 1 0,0 1 0,0 0 0,0 1 0,1 0 0,-1 1 0,1 0 0,-1 1 0,-11 6 0,-61 39 18,55-31-341,0-2 1,-48 20-1,61-33-3862,6-4-4757,-1 0-9748</inkml:trace>
</inkml:ink>
</file>

<file path=ppt/ink/ink5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0.151"/>
    </inkml:context>
    <inkml:brush xml:id="br0">
      <inkml:brushProperty name="width" value="0.025" units="cm"/>
      <inkml:brushProperty name="height" value="0.025" units="cm"/>
    </inkml:brush>
  </inkml:definitions>
  <inkml:trace contextRef="#ctx0" brushRef="#br0">49 586 4036,'0'0'14168,"-8"-10"-12551,3 4-1281,1 0-1,0 0 0,0-1 0,0 1 0,1-1 0,0 0 1,0 0-1,1 0 0,0-1 0,0 1 0,0 0 1,1-1-1,0-13 0,0 16-52,1 0 1,1-1-1,-1 1 0,1 0 1,0 0-1,0-1 0,0 1 0,1 0 1,-1 0-1,2 0 0,-1 0 1,0 1-1,4-6 0,-4 8-218,0 0-1,0 0 0,1 0 0,-1 0 0,0 1 0,1-1 0,-1 1 0,1 0 0,0 0 0,-1-1 0,1 2 0,0-1 0,0 0 0,0 1 0,-1-1 0,1 1 0,0 0 0,0 0 0,0 0 1,0 0-1,0 0 0,0 1 0,-1-1 0,1 1 0,0 0 0,3 1 0,3 2 10,0 0 0,-1 0 0,1 1-1,-1 0 1,0 0 0,-1 1 0,1 0 0,-1 0 0,12 14 0,53 71 354,-70-89-421,12 18 66,21 25 516,-35-45-580,0 0 0,0 0 1,1 0-1,-1 0 0,0 0 0,0 0 0,0 0 0,1 0 0,-1 0 0,0 0 0,0 0 0,0 0 0,1 0 0,-1 0 0,0 0 0,0 0 0,0 0 0,0 0 0,1 0 1,-1 0-1,0 0 0,0-1 0,0 1 0,0 0 0,1 0 0,-1 0 0,0 0 0,0 0 0,0 0 0,0-1 0,0 1 0,0 0 0,1 0 0,-1 0 0,0-1 0,0 1 1,0 0-1,0 0 0,0 0 0,0 0 0,0-1 0,0 1 0,0 0 0,0 0 0,0 0 0,0-1 0,0 1 0,0 0 0,0 0 0,0 0 0,0-1 0,0 1 1,0 0-1,0 0 0,-1 0 0,1-1 0,0-12 195,-3-4-204,-1-1 0,0 1 0,-2 0 0,0 0 0,-1 0 0,0 1 0,-2 0 0,-12-19 0,2 6 0,-2 1 0,-1 1 0,-33-32 0,48 52 0,1 1 0,0 0 0,0 0 0,0 0 0,-1 1 0,0 0 0,0 0 0,0 1 0,0 0 0,-15-6 0,26 11-19,0-1 0,1 0 0,-1 0 0,0-1 1,0 1-1,0-1 0,0 0 0,0 0 0,0 0 0,0 0 0,-1-1 0,1 0 0,0 0 1,-1 0-1,1 0 0,-1 0 0,0-1 0,0 0 0,0 1 0,0-1 0,0 0 0,0 0 1,-1-1-1,1 1 0,1-5 0,7-8-553,-2-1-1,0 0 1,-1 0 0,8-22-1,-10 14-6601,-5 6-4880</inkml:trace>
</inkml:ink>
</file>

<file path=ppt/ink/ink5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0.584"/>
    </inkml:context>
    <inkml:brush xml:id="br0">
      <inkml:brushProperty name="width" value="0.025" units="cm"/>
      <inkml:brushProperty name="height" value="0.025" units="cm"/>
    </inkml:brush>
  </inkml:definitions>
  <inkml:trace contextRef="#ctx0" brushRef="#br0">1 147 7271,'0'0'20505,"2"-8"-18899,2-5-1199,22-60 1486,-25 70-1836,0-1 1,1 1-1,0-1 0,0 1 0,0 0 0,0 0 0,0 0 0,0 0 0,1 0 0,0 1 0,-1-1 0,1 1 1,0 0-1,0-1 0,0 1 0,1 1 0,-1-1 0,4-1 0,-6 3-57,0 0 0,1 0 0,-1 0 0,0 0 0,1 0 0,-1 1 0,0-1 0,1 1 0,-1-1 0,0 1 0,0-1 0,0 1 0,1 0 0,-1-1 0,0 1 0,0 0 0,0 0 0,0 0 0,0 0 0,0 0 0,-1 0 0,1 0 0,0 0 0,0 0 0,-1 0 0,1 0 0,-1 1 0,1-1 0,0 3 0,13 41 0,-14-42 0,19 145 0,-19-148 0,1 1 0,-1-1 0,0 1 0,1-1 0,-1 1 0,0-1 0,1 0 0,-1 1 0,0-1 0,1 1 0,-1-1 0,1 0 0,-1 0 0,1 1 0,-1-1 0,1 0 0,-1 0 0,1 1 0,-1-1 0,1 0 0,-1 0 0,1 0 0,-1 0 0,1 0 0,-1 0 0,1 0 0,-1 0 0,1 0 0,-1 0 0,1 0 0,-1 0 0,1 0 0,-1-1 0,1 1 0,-1 0 0,1 0 0,-1 0 0,1-1 0,-1 1 0,1 0 0,-1-1 0,1 1 0,-1 0 0,0-1 0,1 1 0,0-1 0,22-18 0,-17 13-5,13-13-1059,-1 0 1,-1-1-1,0-1 1,23-41 0,-28 31-7484</inkml:trace>
</inkml:ink>
</file>

<file path=ppt/ink/ink5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1.459"/>
    </inkml:context>
    <inkml:brush xml:id="br0">
      <inkml:brushProperty name="width" value="0.025" units="cm"/>
      <inkml:brushProperty name="height" value="0.025" units="cm"/>
    </inkml:brush>
  </inkml:definitions>
  <inkml:trace contextRef="#ctx0" brushRef="#br0">1 307 10794,'0'0'17745,"72"-75"-16560,-37 35-576,2-2-289,0-2-256,-1 6 0,-6 6-192,-6 11-993,-4 8-1217,-12 12-2307,-9 16-14381</inkml:trace>
</inkml:ink>
</file>

<file path=ppt/ink/ink5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1.786"/>
    </inkml:context>
    <inkml:brush xml:id="br0">
      <inkml:brushProperty name="width" value="0.025" units="cm"/>
      <inkml:brushProperty name="height" value="0.025" units="cm"/>
    </inkml:brush>
  </inkml:definitions>
  <inkml:trace contextRef="#ctx0" brushRef="#br0">1 278 15150,'0'0'8168,"69"-49"-6310,-40 11-513,3-5-704,0-7-545,-7-1-2050,-7 4-6054</inkml:trace>
</inkml:ink>
</file>

<file path=ppt/ink/ink5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2.343"/>
    </inkml:context>
    <inkml:brush xml:id="br0">
      <inkml:brushProperty name="width" value="0.025" units="cm"/>
      <inkml:brushProperty name="height" value="0.025" units="cm"/>
    </inkml:brush>
  </inkml:definitions>
  <inkml:trace contextRef="#ctx0" brushRef="#br0">349 336 15503,'0'0'3576,"-2"-9"-607,0 1-2280,-1 0 0,0 0 0,0 1 0,0-1 0,-1 1 0,-7-11 0,10 17-573,0-1-1,0 0 0,-1 1 0,1-1 0,0 1 1,0-1-1,-1 1 0,1 0 0,-1-1 0,1 1 1,-1 0-1,0 0 0,1 0 0,-1 0 0,0 0 1,0 1-1,0-1 0,1 1 0,-1-1 0,0 1 1,0-1-1,0 1 0,0 0 0,0 0 0,0 0 1,0 0-1,0 0 0,0 1 0,0-1 1,0 0-1,1 1 0,-1 0 0,0-1 0,0 1 1,0 0-1,1 0 0,-1 0 0,0 0 0,1 0 1,-1 0-1,-1 2 0,0 1-106,0 0-1,0 0 1,0 0 0,0 0-1,1 0 1,0 1-1,0-1 1,0 1 0,0-1-1,1 1 1,0 0 0,0 0-1,0 0 1,0 6-1,0 1 4,0 0-1,1 1 1,1-1-1,3 21 1,-4-32-8,0 1 0,0-1 0,0 1 0,0-1 0,0 1 0,1-1 0,-1 0 0,1 1 0,-1-1 0,1 0 1,-1 1-1,1-1 0,0 0 0,0 1 0,0-1 0,0 0 0,0 0 0,0 0 0,0 0 0,0 0 0,0 0 0,0 0 0,0 0 0,1-1 0,-1 1 1,0 0-1,1-1 0,-1 1 0,0-1 0,1 1 0,-1-1 0,1 0 0,-1 1 0,1-1 0,-1 0 0,1 0 0,-1 0 0,0 0 0,1-1 0,-1 1 0,1 0 1,-1 0-1,1-1 0,-1 1 0,0-1 0,1 1 0,-1-1 0,0 0 0,1 0 0,-1 1 0,0-1 0,0 0 0,0 0 0,0 0 0,0 0 0,0 0 1,0-1-1,0 1 0,0 0 0,0 0 0,-1-1 0,1 1 0,0 0 0,-1-1 0,1 1 0,-1-2 0,8-20 56,-2-1 0,0 1-1,-1-1 1,-2 0 0,-1 0 0,0 0 0,-2-1-1,-1 1 1,-5-32 0,5 49-60,0 0 0,-1 0 0,0 0 0,0 0 0,-1 0 0,0 1 0,0-1 0,-1 1 0,1 0 0,-1 0 0,-1 0 0,1 0 0,-1 1 0,0 0 0,0 0 0,-1 0 0,1 0 0,-1 1 0,0 0 0,-1 0 0,1 1 0,0 0 0,-1 0 0,0 0 0,0 1 0,0 0 0,0 0 0,0 1 0,0 0 0,0 0 0,0 1 0,0 0 0,-1 0 0,1 0 0,0 1 0,0 0 0,0 1 0,-13 3 0,15-2 0,-1 0 0,1 1 0,0-1 0,0 1 0,1 0 0,-1 1 0,1-1 0,0 1 0,0-1 0,0 1 0,1 0 0,-1 1 0,1-1 0,1 1 0,-1-1 0,1 1 0,0 0 0,0 0 0,-2 12 0,-1 6 0,1 1 0,2 0 0,-1 37 0,3-60-209,0 0-1,0-1 1,0 1-1,0-1 1,0 1-1,1-1 1,-1 1-1,0-1 1,1 1 0,-1-1-1,1 1 1,0-1-1,-1 1 1,1-1-1,0 1 1,0-1 0,0 0-1,0 0 1,0 1-1,0-1 1,0 0-1,0 0 1,0 0-1,1 0 1,-1 0 0,0-1-1,1 1 1,1 1-1,1-1-696,-1-1-1,1 1 1,0-1 0,-1 0-1,1 1 1,0-2-1,-1 1 1,1 0 0,0-1-1,-1 0 1,1 1 0,3-3-1,17-9-14003</inkml:trace>
</inkml:ink>
</file>

<file path=ppt/ink/ink5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2.747"/>
    </inkml:context>
    <inkml:brush xml:id="br0">
      <inkml:brushProperty name="width" value="0.025" units="cm"/>
      <inkml:brushProperty name="height" value="0.025" units="cm"/>
    </inkml:brush>
  </inkml:definitions>
  <inkml:trace contextRef="#ctx0" brushRef="#br0">0 170 13613,'0'0'15652,"2"10"-15081,-1-7-510,-1 1 0,1-1 0,0 1 0,0-1 0,0 1 0,0-1 0,0 0 0,1 1 1,0-1-1,0 0 0,0 0 0,0 0 0,0 0 0,0-1 0,1 1 0,-1-1 0,1 1 0,0-1 0,0 0 0,0 0 0,0 0 0,0 0 0,0-1 0,0 1 0,1-1 0,-1 0 0,1 0 0,-1 0 0,1 0 0,-1 0 0,1-1 0,-1 0 0,1 0 0,0 0 0,-1 0 0,7-1 0,-6-1-44,-1 1-1,0-1 1,0 0 0,0 0-1,0 0 1,-1 0-1,1 0 1,-1-1-1,1 1 1,-1-1 0,0 1-1,0-1 1,0 0-1,0 0 1,0 0-1,-1 0 1,1 0 0,-1-1-1,0 1 1,0 0-1,0-1 1,0 1-1,0-6 1,2-11 74,-1 0 0,0-34-1,-2 47-87,0-1-8,0 0 1,0 0-1,-1-1 0,0 1 0,0 0 1,-1 0-1,0 0 0,-5-11 0,20 46-16,5 9 37,1 0 0,1-1 0,45 58 0,-64-91-40,1 0 1,0 0-1,-1-1 1,1 1-1,0-1 0,0 1 1,0-1-1,0 1 1,0-1-1,0 0 0,0 0 1,0 0-1,1 0 1,-1 0-1,0-1 0,0 1 1,1-1-1,2 1 1</inkml:trace>
</inkml:ink>
</file>

<file path=ppt/ink/ink5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3.074"/>
    </inkml:context>
    <inkml:brush xml:id="br0">
      <inkml:brushProperty name="width" value="0.025" units="cm"/>
      <inkml:brushProperty name="height" value="0.025" units="cm"/>
    </inkml:brush>
  </inkml:definitions>
  <inkml:trace contextRef="#ctx0" brushRef="#br0">0 653 17424,'0'0'8088,"9"-6"-6422,12-9-1164,-1-2 0,0 0 0,-2-1 0,24-29 0,68-97 2161,-63 79-2247,35-41-1023,61-85-1663,-137 181 2377,-1 0-3933,-6 3-2057,-9 10-178,-4 9-3842</inkml:trace>
</inkml:ink>
</file>

<file path=ppt/ink/ink5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3.572"/>
    </inkml:context>
    <inkml:brush xml:id="br0">
      <inkml:brushProperty name="width" value="0.025" units="cm"/>
      <inkml:brushProperty name="height" value="0.025" units="cm"/>
    </inkml:brush>
  </inkml:definitions>
  <inkml:trace contextRef="#ctx0" brushRef="#br0">365 273 11627,'0'0'9727,"3"-9"-5777,-1 3-3193,0 1-139,0 0 0,0 1 1,-1-1-1,0 0 0,0-1 0,0-9 1,-1 14-557,0-1 1,0 1-1,0 0 1,-1 0 0,1-1-1,-1 1 1,1 0-1,-1-1 1,1 1 0,-1 0-1,0 0 1,1 0-1,-1 0 1,0 0-1,0 0 1,0 0 0,0 0-1,0 0 1,0 0-1,0 0 1,0 1 0,0-1-1,0 0 1,-1 1-1,1-1 1,0 1 0,0-1-1,-1 1 1,1 0-1,0-1 1,-1 1-1,1 0 1,0 0 0,-1 0-1,1 0 1,0 0-1,-2 0 1,-3 1-63,0-1 0,0 1 0,0 0 0,1 0 0,-1 0 0,1 1 0,-1 0 0,1 0 0,-1 1 0,1-1 0,0 1 0,0 0 0,0 1 0,1-1 0,-1 1 0,1 0 0,0 0 0,0 0 0,0 1 0,0-1 0,1 1 0,-3 5 0,2-3 0,0 0 0,1 0 0,-1 0 0,2 0 0,-1 1 0,1-1 0,0 1 0,0 0 0,1-1 0,0 1 0,1 0 0,0 0 0,0 0 0,0 0 0,1-1 0,2 11 0,-2-15 0,0-1 0,0 0 0,-1 1 0,1-1 0,1 0 0,-1 0 0,0 0 0,0 0 0,1 0 0,-1 0 0,1 0 0,0 0 0,0-1 0,-1 1 0,1 0 0,0-1 0,0 0 0,1 1 0,-1-1 0,0 0 0,0 0 0,0 0 0,1 0 0,-1-1 0,1 1 0,-1-1 0,0 1 0,1-1 0,-1 0 0,1 0 0,-1 0 0,1 0 0,-1 0 0,1-1 0,-1 1 0,0-1 0,1 0 0,-1 1 0,0-1 0,1 0 0,-1 0 0,0-1 0,0 1 0,0 0 0,0-1 0,0 1 0,0-1 0,3-3 0,1-5 0,-1 0 0,1 0 0,-2 0 0,1-1 0,-1 0 0,-1 0 0,0 0 0,-1-1 0,2-17 0,-2 3 0,-1 1 0,-1-1 0,-4-32 0,3 51 0,0 0 0,-1 0 0,1 0 0,-1 0 0,-1 0 0,0 0 0,0 1 0,0-1 0,0 1 0,-1 0 0,0 0 0,-1 0 0,1 1 0,-1 0 0,0 0 0,0 0 0,-1 0 0,0 1 0,1-1 0,-10-4 0,6 5 0,-1 0 0,1 0 0,0 1 0,-1 0 0,0 1 0,1 0 0,-1 1 0,0-1 0,0 2 0,0 0 0,0 0 0,0 0 0,0 2 0,-12 1 0,17-1-17,0-1 0,0 1 0,0 0-1,1 0 1,-1 0 0,0 1 0,1-1 0,-1 1 0,1 0 0,0 1-1,0-1 1,0 1 0,1-1 0,-1 1 0,1 0 0,0 1-1,0-1 1,0 0 0,-2 6 0,2-2-107,0-1 0,0 1 0,1 0 0,0 0 0,0 0 0,1 0 0,0 0 0,1 0 0,-1 0 0,1 0 0,3 14 0,-3-21-243,0 1 1,0 0-1,1 0 0,-1-1 1,1 1-1,0 0 1,0-1-1,-1 1 0,1-1 1,0 1-1,0-1 0,0 1 1,0-1-1,1 0 1,-1 1-1,0-1 0,1 0 1,-1 0-1,1 0 0,-1 0 1,1 0-1,-1 0 1,1 0-1,-1-1 0,1 1 1,0-1-1,0 1 0,-1-1 1,1 1-1,3-1 1,18 1-5560</inkml:trace>
</inkml:ink>
</file>

<file path=ppt/ink/ink5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3.981"/>
    </inkml:context>
    <inkml:brush xml:id="br0">
      <inkml:brushProperty name="width" value="0.025" units="cm"/>
      <inkml:brushProperty name="height" value="0.025" units="cm"/>
    </inkml:brush>
  </inkml:definitions>
  <inkml:trace contextRef="#ctx0" brushRef="#br0">1 157 13421,'0'0'17793,"10"11"-16742,34 41-687,-19-20-318,2 0 0,41 35 0,-68-67-46,0 1 0,1-1 0,-1 1 0,1-1 0,0 1 0,-1-1 0,1 1 0,-1-1 0,1 1 0,0-1 0,-1 0 0,1 1 0,0-1 0,-1 0 0,1 0 0,0 0 0,0 1 0,-1-1 0,1 0 0,0 0 0,-1 0 0,1 0 0,0 0 0,0 0 0,-1-1 0,1 1 0,0 0 0,-1 0 0,1 0 0,0-1 0,0 1 0,-1 0 0,1-1 0,-1 1 0,1 0 0,0-1 0,-1 1 0,1-1 0,-1 1 0,1-1 0,-1 1 0,1-1 0,-1 0 0,1 1 0,-1-1 0,0 1 0,1-1 0,-1 0 0,0 1 0,0-1 0,1 0 0,-1 0 0,0 1 0,0-1 0,0 0 0,0-1 0,5-55 0,-4 41 0,32-246 0,-33 262-64,0 0 0,0 0 0,0 0 0,0 0 0,0 0 0,0-1 0,0 1 0,0 0 0,0 0 0,0 0 0,0 0 0,0-1 0,0 1 0,0 0 0,0 0 0,0 0 0,0 0 0,0-1 0,0 1 0,0 0 0,0 0 0,0 0 0,0 0 0,0 0 0,0-1 0,-1 1 0,1 0 0,0 0 0,0 0 0,0 0 0,0 0 0,0 0 0,0 0 0,-1 0 0,1-1 0,0 1 1,0 0-1,0 0 0,0 0 0,-1 0 0,1 0 0,0 0 0,0 0 0,0 0 0,0 0 0,-1 0 0,1 0 0,0 0 0,0 0 0,0 0 0,0 0 0,-1 0 0,1 0 0,0 0 0,0 0 0,0 1 0,0-1 0,0 0 0,-1 0 0,-7 4-9281,-9 7-5914</inkml:trace>
</inkml:ink>
</file>

<file path=ppt/ink/ink5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4.305"/>
    </inkml:context>
    <inkml:brush xml:id="br0">
      <inkml:brushProperty name="width" value="0.025" units="cm"/>
      <inkml:brushProperty name="height" value="0.025" units="cm"/>
    </inkml:brush>
  </inkml:definitions>
  <inkml:trace contextRef="#ctx0" brushRef="#br0">0 0 8616,'0'0'14478,"58"53"-10827,-38-44-1120,2-4-834,7-2-1152,0 1-449,1-2-865,-5-2-2594,3 0-6919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38.103"/>
    </inkml:context>
    <inkml:brush xml:id="br0">
      <inkml:brushProperty name="width" value="0.025" units="cm"/>
      <inkml:brushProperty name="height" value="0.025" units="cm"/>
    </inkml:brush>
  </inkml:definitions>
  <inkml:trace contextRef="#ctx0" brushRef="#br0">353 8 3523,'0'0'13005,"-9"-2"-11543,3 1-1402,0 0 115,1 0 0,-1 0 0,0 0 0,1 1 1,-1 0-1,0 0 0,1 0 0,-1 1 0,0 0 1,1 0-1,-1 0 0,1 1 0,-1 0 0,1 0 0,0 0 1,-8 5-1,-3 7-130,1 0 0,0 1 1,1 0-1,1 1 0,0 1 1,1 0-1,1 1 0,-17 37 1,9-10 364,1 2 0,-18 78 1,28-95-169,2 2 0,1-1 0,1 1 0,2-1 0,1 1 0,2 0 0,1 0 0,7 35 0,-7-58-209,1 0-1,0-1 1,0 1 0,1-1-1,0 0 1,1 0 0,0 0-1,0 0 1,0-1 0,1 0-1,0 0 1,1-1 0,0 0-1,0 0 1,0 0 0,0-1-1,16 8 1,-17-10 60,0 0-1,0 0 1,1-1 0,-1 0-1,1-1 1,0 1-1,0-1 1,-1-1 0,1 1-1,0-1 1,0 0 0,0-1-1,0 0 1,-1 0 0,1 0-1,0-1 1,-1 0-1,1 0 1,-1 0 0,0-1-1,0 0 1,0 0 0,0-1-1,6-4 1,15-15 165,-1-1-1,-1-2 1,-2 0 0,0-1 0,-2-1 0,-1-1-1,-1-1 1,-2-1 0,-1 0 0,-1-1-1,-2-1 1,-1 0 0,10-49 0,-17 58-125,-2-1 1,0 1-1,-2-1 1,-1 0-1,-3-25 0,3 41-101,-1 1 0,0-1 1,-1 1-1,0 0 0,-1-1 0,1 1 0,-1 0 0,-1 0 0,0 1 0,0-1 0,0 1 0,-1 0 0,0 0 0,-1 0 0,1 1 0,-1-1 0,0 2 0,-8-7 0,10 9-301,-1 1 0,0-1 0,0 1 0,0 0 0,0 0 0,0 1 0,0-1 0,-1 1 0,1 0-1,0 0 1,-1 1 0,1 0 0,0 0 0,-1 0 0,1 1 0,-1-1 0,1 1 0,0 0 0,-10 4 0,6-1-830,0 0 1,0 1-1,0-1 0,1 2 1,0-1-1,0 2 0,0-1 1,1 1-1,-12 13 1,3-1-12804</inkml:trace>
</inkml:ink>
</file>

<file path=ppt/ink/ink5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6.947"/>
    </inkml:context>
    <inkml:brush xml:id="br0">
      <inkml:brushProperty name="width" value="0.025" units="cm"/>
      <inkml:brushProperty name="height" value="0.025" units="cm"/>
    </inkml:brush>
  </inkml:definitions>
  <inkml:trace contextRef="#ctx0" brushRef="#br0">1617 95 2434,'-9'2'1116,"-64"6"3215,-124-7 19695,129-4-23305,-170-27-547,-15-2-209,13 37 35,174 0 0,-1-3 0,0-3 0,1-2 0,-93-18 0,46-7-3491,132 28-790,-15 0-305</inkml:trace>
</inkml:ink>
</file>

<file path=ppt/ink/ink5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7.351"/>
    </inkml:context>
    <inkml:brush xml:id="br0">
      <inkml:brushProperty name="width" value="0.025" units="cm"/>
      <inkml:brushProperty name="height" value="0.025" units="cm"/>
    </inkml:brush>
  </inkml:definitions>
  <inkml:trace contextRef="#ctx0" brushRef="#br0">75 613 7207,'0'0'3865,"-9"3"-1399,-44 14 1826,130-14 2792,-74-4-6879,1-1 0,0 1 0,-1 0 1,1-1-1,-1 0 0,1 0 0,-1 0 0,0 0 0,0-1 0,0 1 0,0-1 0,0 0 0,-1 0 0,1 0 1,-1 0-1,1 0 0,-1 0 0,0-1 0,-1 1 0,1-1 0,-1 1 0,1-1 0,-1 0 0,0 1 0,0-1 0,-1 0 1,1-7-1,0 3-46,0 0 1,-1-1-1,0 1 0,0 0 1,-1 0-1,0 0 1,-1 0-1,0 1 1,0-1-1,-1 0 1,1 1-1,-9-15 1,-6-1-145,-1 0 0,-28-27 0,-8-10-23,54 59 8,1 1 0,-1-1 0,0 1 0,0 0 0,1-1 0,-1 1 0,0-1 0,1 1 0,-1 0 0,0-1 0,1 1 0,-1 0 0,1-1 0,-1 1 0,1 0 0,-1-1 0,1 1 0,-1 0 0,1 0 0,-1 0 0,1 0 0,-1 0 0,1-1 0,-1 1 0,1 0 0,-1 0 0,1 0 0,-1 0 0,1 0 0,-1 1 0,1-1 0,0 0 0,33-3 0,-24 2 0,12-2-515,0-1 1,0-1-1,0-1 0,-1-1 1,1-1-1,-2-1 0,39-22 1,-11 0-4424,85-72 1,-64 43-9962</inkml:trace>
</inkml:ink>
</file>

<file path=ppt/ink/ink5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9.569"/>
    </inkml:context>
    <inkml:brush xml:id="br0">
      <inkml:brushProperty name="width" value="0.025" units="cm"/>
      <inkml:brushProperty name="height" value="0.025" units="cm"/>
    </inkml:brush>
  </inkml:definitions>
  <inkml:trace contextRef="#ctx0" brushRef="#br0">2324 0 4420,'-339'13'5503,"258"-4"-4880,0 3 0,-90 26 0,66-7-252,2 5-1,1 5 1,2 3-1,2 5 1,2 5-1,3 3 1,2 4-1,-119 106 1,147-109-71,3 2 1,2 2-1,3 3 1,3 3-1,3 1 1,3 3-1,3 2 0,4 1 1,3 2-1,3 2 1,-32 116-1,49-131-255,2 1-1,4 1 0,2 0 0,3 1 1,3-1-1,3 0 0,3 1 0,3-1 0,2 0 1,4-1-1,2 0 0,3-1 0,38 89 1,4-24 59,6-3 1,5-3-1,6-3 1,5-4-1,5-3 1,193 194-1,-195-230-24,2-3-1,4-4 1,120 70-1,-79-65 277,273 110-1,-140-94 23,3-11-1,354 57 1,374-21 627,7-101 606,-599-32-1512,-2-17 0,-1-18 1,-3-18-1,670-207 0,-744 157-92,-249 87-3,-1-4-1,86-58 0,-122 69 1,-1-1 0,-1-3-1,-2 0 1,-1-3 0,39-49-1,-51 55 2,-2-1-1,-2-1 1,0-1-1,-2 0 1,-1-1 0,-2 0-1,-1-1 1,9-41-1,-12 33 19,-2-1 0,-1 0 0,-3 0 0,-1 0 0,-2 0 0,-2 0 0,-1 0 0,-12-45 0,3 33 5,-3 1 0,-3 0 1,-1 2-1,-3 0 1,-42-67-1,14 38 3,-3 3 1,-96-102-1,-146-110-53,102 126 14,-6 9 0,-279-162 0,-481-176-54,588 333-77,-533-152 0,679 251 93,-3 9 1,-2 11 0,-425-18 0,521 57-97,1 6 1,0 5-1,0 7 0,2 5 0,0 6 0,-217 79 0,154-27-2228,-361 210 0,177-58-2728</inkml:trace>
</inkml:ink>
</file>

<file path=ppt/ink/ink5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1.560"/>
    </inkml:context>
    <inkml:brush xml:id="br0">
      <inkml:brushProperty name="width" value="0.025" units="cm"/>
      <inkml:brushProperty name="height" value="0.025" units="cm"/>
    </inkml:brush>
  </inkml:definitions>
  <inkml:trace contextRef="#ctx0" brushRef="#br0">0 1 15182,'0'0'14702,"28"3"-28347</inkml:trace>
</inkml:ink>
</file>

<file path=ppt/ink/ink5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2.449"/>
    </inkml:context>
    <inkml:brush xml:id="br0">
      <inkml:brushProperty name="width" value="0.025" units="cm"/>
      <inkml:brushProperty name="height" value="0.025" units="cm"/>
    </inkml:brush>
  </inkml:definitions>
  <inkml:trace contextRef="#ctx0" brushRef="#br0">33 0 14798,'0'0'5819,"2"12"-3625,2 15-376,-2 1 0,-1 42 0,-21 128 669,9-123-2398,0 81 1,11-156-115,1-1 1,-1 1-1,0 0 1,0 0 0,1-1-1,-1 1 1,0 0 0,0 0-1,1-1 1,-1 1-1,0 0 1,0 0 0,1 0-1,-1 0 1,0-1 0,1 1-1,-1 0 1,0 0-1,1 0 1,-1 0 0,0 0-1,1 0 1,-1 0-1,0 0 1,1 0 0,-1 0-1,0 0 1,1 0 0,-1 0-1,0 0 1,1 0-1,-1 0 1,0 1 0,1-1-1,-1 0 1,0 0 0,0 0-1,1 0 1,-1 1-1,0-1 1,0 0 0,1 0-1,-1 1 1,0-1-1,0 0 1,1 0 0,-1 1-1,0-1 1,0 0 0,0 1-1,0-1 1,0 0-1,1 1 1,-1-1 0,0 0-1,0 1 1,0-1 0,0 0-1,0 1 1,0-1-1,0 0 1,0 1 0,0-1-1,0 0 1,0 1 0,0-1-1,-1 0 1,1 1-1,0-1 1,19-21-1499,-1-9-1270,-2-1-1,-1 0 1,16-48-1,-29 73 2245,28-75-8094</inkml:trace>
</inkml:ink>
</file>

<file path=ppt/ink/ink5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2.792"/>
    </inkml:context>
    <inkml:brush xml:id="br0">
      <inkml:brushProperty name="width" value="0.025" units="cm"/>
      <inkml:brushProperty name="height" value="0.025" units="cm"/>
    </inkml:brush>
  </inkml:definitions>
  <inkml:trace contextRef="#ctx0" brushRef="#br0">225 1 7399,'0'0'6913,"0"13"-3112,-1 43-825,-4-1-1,-11 61 1,5-44-1674,-3 79 0,13-122-1231,0-19-56,0 0 0,0 0 0,2 0 1,-1 0-1,1 1 0,0-1 1,1-1-1,5 16 0,-2-19-499,-4-11-593,-4-14-415,-4-1 173,-1-1 1,-1 1 0,-1 1 0,-16-25 0,-57-68 392,48 78 3596,25 23 4072,28 16-6867,1-1 1,-1 0 0,1-1-1,1-1 1,-1-1-1,0-1 1,24-3 0,-18 3-1812,29-3-4673</inkml:trace>
</inkml:ink>
</file>

<file path=ppt/ink/ink5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3.407"/>
    </inkml:context>
    <inkml:brush xml:id="br0">
      <inkml:brushProperty name="width" value="0.025" units="cm"/>
      <inkml:brushProperty name="height" value="0.025" units="cm"/>
    </inkml:brush>
  </inkml:definitions>
  <inkml:trace contextRef="#ctx0" brushRef="#br0">182 89 15214,'0'0'5355,"-13"1"-1533,6-1-3511,-1 0 0,1 1 0,0 0 0,0 1-1,0-1 1,0 1 0,0 1 0,1-1 0,-1 1 0,1 1 0,-1-1 0,1 1 0,0 0-1,0 0 1,1 1 0,-7 6 0,6-4-196,0 1 0,1 0 0,0 0 0,1 1 0,-1-1 0,2 1-1,-1 0 1,1 0 0,1 0 0,-3 10 0,5-16-111,-1-1 0,0 1 0,1 0-1,0 0 1,0-1 0,-1 1 0,2 0 0,-1 0 0,0-1-1,0 1 1,1 0 0,0-1 0,-1 1 0,1 0 0,0-1-1,0 1 1,1-1 0,-1 1 0,0-1 0,1 0-1,-1 1 1,1-1 0,0 0 0,0 0 0,0 0 0,0 0-1,0-1 1,0 1 0,1 0 0,-1-1 0,0 0-1,1 1 1,-1-1 0,1 0 0,0 0 0,-1-1 0,6 2-1,-1-1 31,0-1-1,0 1 1,-1-1-1,1-1 0,0 1 1,0-1-1,0 0 1,-1-1-1,1 0 1,-1 0-1,1 0 0,-1-1 1,0 0-1,0 0 1,0 0-1,0-1 0,0 0 1,-1 0-1,0-1 1,0 1-1,0-1 1,0 0-1,-1 0 0,0-1 1,4-6-1,0 1 35,-1-1 0,0-1-1,-1 0 1,-1 0 0,0 0 0,-1 0-1,0-1 1,-1 1 0,0-1 0,-1 0-1,0-19 1,-2 32-68,1 1 0,-1-1 0,0 0 0,0 1 0,0-1 0,0 0 0,0 1 0,0-1 0,0 0 0,0 1 0,0-1 0,-1 0 0,1 1 0,0-1 0,0 1 0,-1-1 0,1 0 0,0 1 0,0-1 0,-1 1 0,1-1 0,-1 1 0,1-1 0,-1 1 0,1-1 0,0 1 0,-1-1 0,0 1 0,1 0 0,-1-1 0,1 1 0,-1 0 0,1-1 0,-1 1 0,0 0 0,1 0 0,-1 0 0,0 0 0,1-1 0,-1 1 0,1 0 0,-1 0 0,0 0 0,1 0 0,-2 1 0,0-1 0,0 1 0,1-1 0,-1 1 0,0 0 0,0 0 0,1 0 0,-1 0 0,0 0 0,1 0 0,-1 0 0,1 1 0,-1-1 0,1 1 0,-2 1 0,-1 5 0,0-1 0,0 1 0,1 0 0,0 0 0,0 1 0,1-1 0,0 0 0,-1 10 0,3-16 0,-1 1 0,0-1 0,1 1 0,0-1 0,0 1 0,0-1 0,0 1 0,0-1 0,0 1 0,0-1 0,1 0 0,-1 1 0,1-1 0,0 1 0,0-1 0,0 0 0,0 1 0,0-1 0,0 0 0,1 0 0,-1 0 0,1 0 0,-1 0 0,1 0 0,0-1 0,0 1 0,0-1 0,0 1 0,0-1 0,0 1 0,3 0 0,2 0 0,-1-1 0,1-1 0,0 1 0,0-1 0,-1 0 0,1 0 0,0-1 0,0 0 0,-1 0 0,1-1 0,-1 0 0,1 0 0,-1 0 0,0-1 0,0 0 0,0 0 0,0-1 0,0 1 0,-1-1 0,1-1 0,-1 1 0,7-8 0,-4 3 0,0 1 0,0-1 0,-1-1 0,0 1 0,-1-1 0,0 0 0,-1-1 0,0 0 0,-1 1 0,0-1 0,0-1 0,2-15 0,-16 76 0,6-35 0,1 1 0,0-1 0,1 1 0,1 0 0,0 23 0,1-37 0,0 1 0,0 0 0,1 0 0,-1-1 0,0 1 0,1 0 0,-1-1 0,1 1 0,0 0 0,0-1 0,0 1 0,-1-1 0,1 1 0,0-1 0,1 1 0,-1-1 0,0 0 0,0 0 0,1 0 0,-1 1 0,0-1 0,1 0 0,-1-1 0,1 1 0,-1 0 0,1 0 0,0-1 0,-1 1 0,1-1 0,0 1 0,0-1 0,-1 0 0,1 1 0,0-1 0,0 0 0,-1 0 0,1-1 0,0 1 0,0 0 0,-1 0 0,1-1 0,0 1 0,-1-1 0,3-1 0,4 0 0,0-1 0,-1 1 0,0-2 0,1 1 0,-1-1 0,-1 0 0,1-1 0,9-8 0,-1-1 0,-1-2 0,-1 1 0,0-2 0,-1 0 0,-1 0 0,0-1 0,-1-1 0,11-31 0,-28 69 0,-23 82 0,27-90 0,1 1 0,0 0 0,1 0 0,0 0 0,1 0 0,2 24 0,-1-34-2,-1 0-1,1 0 1,0 0 0,1 0-1,-1 0 1,0 0 0,0 0-1,1 0 1,-1 0 0,1-1 0,0 1-1,-1-1 1,1 1 0,0-1-1,0 1 1,0-1 0,0 0-1,0 0 1,0 0 0,0 0-1,0-1 1,1 1 0,-1 0-1,0-1 1,0 1 0,1-1-1,-1 0 1,0 0 0,1 0 0,-1 0-1,0 0 1,1-1 0,2 0-1,0 1-129,1-1 0,0 0-1,-1 0 1,1 0 0,-1-1-1,1 0 1,-1 0 0,0 0-1,0-1 1,0 1 0,0-1-1,8-7 1,-1-7-5089,-3-2-2557</inkml:trace>
</inkml:ink>
</file>

<file path=ppt/ink/ink5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3.757"/>
    </inkml:context>
    <inkml:brush xml:id="br0">
      <inkml:brushProperty name="width" value="0.025" units="cm"/>
      <inkml:brushProperty name="height" value="0.025" units="cm"/>
    </inkml:brush>
  </inkml:definitions>
  <inkml:trace contextRef="#ctx0" brushRef="#br0">136 0 9545,'0'0'22619,"-10"2"-22085,3-1-531,0 0 0,0 0 1,0 1-1,1 0 0,-1 1 0,0 0 1,1 0-1,0 0 0,0 0 1,0 1-1,0 0 0,1 1 1,-1-1-1,1 1 0,0 0 0,0 0 1,1 0-1,0 1 0,0 0 1,-6 10-1,11-15-3,-1-1 1,0 1-1,1-1 1,-1 1-1,0-1 1,1 1-1,-1-1 1,1 1-1,-1-1 1,1 1-1,-1-1 1,1 1-1,0-1 1,-1 0-1,1 1 1,-1-1-1,1 0 1,0 1-1,-1-1 1,1 0-1,0 0 1,-1 0-1,1 0 1,0 0-1,-1 0 0,1 0 1,0 0-1,0 0 1,-1 0-1,1 0 1,0 0-1,-1 0 1,1 0-1,0-1 1,0 1-1,35-4-70,-34 4 54,22-4-354,-7 1-79,0 1 0,0 0 0,0 1 0,0 1 0,0 0 0,19 4 0,-34-4 487,0 0 0,-1 1-1,1 0 1,-1-1 0,1 1 0,-1 0 0,0 0-1,1 0 1,-1 0 0,0 0 0,1 0 0,-1 0-1,0 1 1,0-1 0,0 0 0,0 1 0,0-1 0,0 0-1,-1 1 1,1-1 0,0 1 0,-1 0 0,1-1-1,-1 1 1,1-1 0,-1 1 0,0 0 0,0-1-1,0 1 1,0 0 0,0-1 0,0 1 0,0 0-1,-1-1 1,0 4 0,0 1 193,0 0 1,-1 0-1,0 0 0,0 0 1,-1 0-1,0-1 1,0 1-1,-4 6 0,0-3-175,-49 57 61,53-62-119,-1-1 0,1 0 0,-1 0 0,1 0 0,-1 0-1,0-1 1,0 1 0,0-1 0,0 0 0,0-1 0,-1 1 0,1-1-1,0 1 1,-1-1 0,-7 1 0,11-3-40,0 1-1,1 0 1,-1 0 0,0-1-1,1 1 1,-1 0 0,1-1-1,-1 1 1,1-1 0,-1 1-1,1-1 1,-1 1-1,1-1 1,-1 1 0,1-1-1,-1 1 1,1-1 0,0 1-1,-1-1 1,1 0 0,0 1-1,0-1 1,0 1 0,-1-1-1,1 0 1,0 1 0,0-1-1,0 0 1,0 0 0,0 0-1,0-29-4814,0 21 1402,0-27-10462</inkml:trace>
</inkml:ink>
</file>

<file path=ppt/ink/ink5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4.087"/>
    </inkml:context>
    <inkml:brush xml:id="br0">
      <inkml:brushProperty name="width" value="0.025" units="cm"/>
      <inkml:brushProperty name="height" value="0.025" units="cm"/>
    </inkml:brush>
  </inkml:definitions>
  <inkml:trace contextRef="#ctx0" brushRef="#br0">37 69 9161,'0'0'20051,"8"2"-18103,1 0-1841,0-1 0,0 0 1,0 0-1,0-1 0,0 0 0,0-1 0,0 0 0,-1 0 0,1-1 0,0 0 1,-1-1-1,1 0 0,-1 0 0,15-8 0,-15 6-107,-4 4 0,-1-1 0,0 0 0,0 0 0,0 0 0,0 0 0,0 0 0,0-1 0,0 1 0,-1-1 0,1 0 0,-1 0 0,3-4 0,-5 7 0,0 0 0,0-1 0,0 1 0,0 0 0,0-1 0,0 1 0,0-1 0,0 1 0,0 0 0,0-1 0,0 1 0,0 0 0,0-1 0,0 1 0,0 0 0,-1 0 0,1-1 0,0 1 0,0 0 0,0-1 0,-1 1 0,1 0 0,0 0 0,0-1 0,-1 1 0,1 0 0,0 0 0,0-1 0,-1 1 0,1 0 0,0 0 0,-1 0 0,1 0 0,0 0 0,-1-1 0,1 1 0,0 0 0,-1 0 0,1 0 0,0 0 0,-1 0 0,1 0 0,0 0 0,-1 0 0,1 0 0,-21 0 0,17 1 0,-8 0 0,-1 1 0,0 1 0,1 0 0,0 0 0,0 2 0,0-1 0,0 1 0,-12 8 0,18-10 0,0 1 0,1-1 0,-1 1 0,0 0 0,1 0 0,0 1 0,0 0 0,1 0 0,-1 0 0,1 0 0,0 1 0,0-1 0,1 1 0,-1 0 0,1 0 0,1 1 0,-3 6 0,5-12 0,0 1 0,-1-1 0,1 1 0,0 0 0,0-1 0,0 1 0,0 0 0,1-1 0,-1 1 0,0 0 0,1-1 0,-1 1 0,1-1 0,0 1 0,-1-1 0,1 1 0,0-1 0,0 1 0,0-1 0,0 0 0,0 1 0,0-1 0,0 0 0,1 0 0,-1 0 0,0 0 0,1 0 0,-1 0 0,0 0 0,1 0 0,-1-1 0,1 1 0,0 0 0,-1-1 0,1 0 0,-1 1 0,4-1 0,8 2 0,0 0 0,-1-1 0,1-1 0,14-1 0,-10 0 0,54-6-837,-23-6-3248,19-12-7328</inkml:trace>
</inkml:ink>
</file>

<file path=ppt/ink/ink5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4.631"/>
    </inkml:context>
    <inkml:brush xml:id="br0">
      <inkml:brushProperty name="width" value="0.025" units="cm"/>
      <inkml:brushProperty name="height" value="0.025" units="cm"/>
    </inkml:brush>
  </inkml:definitions>
  <inkml:trace contextRef="#ctx0" brushRef="#br0">10 1 10762,'-1'12'8947,"-2"46"-4568,-3 25-181,7 103 0,-1-181-4175,1 1 0,0 0-1,0 0 1,1 0 0,-1-1 0,1 1 0,1-1-1,-1 0 1,1 1 0,0-1 0,7 9 0,-9-12-23,1 0 0,0 0 1,0-1-1,0 1 0,0-1 1,0 1-1,1-1 0,-1 0 0,0 0 1,1 1-1,-1-2 0,1 1 1,-1 0-1,1-1 0,-1 1 1,1-1-1,-1 1 0,1-1 1,0 0-1,-1 0 0,1-1 0,-1 1 1,1 0-1,0-1 0,-1 0 1,1 1-1,-1-1 0,0 0 1,4-2-1,2-1 0,-1 0 0,0-1 0,0 0 0,0 0 0,0-1 0,-1 1 0,0-1 0,9-13 0,40-62 0,-29 39 0,-26 42 0,0 0 0,0-1 0,0 1 0,0 0 0,0 0 0,0 0 0,0-1 0,0 1 0,0 0 0,0 0 0,0 0 0,1-1 0,-1 1 0,0 0 0,0 0 0,0 0 0,0 0 0,0 0 0,0-1 0,0 1 0,1 0 0,-1 0 0,0 0 0,0 0 0,0 0 0,0 0 0,1-1 0,-1 1 0,0 0 0,0 0 0,0 0 0,1 0 0,-1 0 0,0 0 0,0 0 0,0 0 0,1 0 0,-1 0 0,0 0 0,0 0 0,0 0 0,1 0 0,-1 0 0,0 0 0,0 0 0,0 0 0,0 0 0,1 1 0,-1-1 0,0 0 0,0 0 0,0 0 0,0 0 0,1 0 0,-1 0 0,0 1 0,0-1 0,0 0 0,0 0 0,0 0 0,1 1 0,1 18 0,-4 29 0,-9 8 0,7-38 0,1 1 0,-2 36 0,4-55 0,1 1 0,0-1 0,0 0 0,0 1 0,0-1 0,0 0 0,0 1 0,0-1 0,0 0 1,0 1-1,1-1 0,-1 0 0,0 1 0,0-1 0,0 0 0,0 0 0,0 1 0,0-1 0,1 0 0,-1 1 0,0-1 0,0 0 0,1 0 0,-1 0 0,0 1 0,0-1 0,1 0 0,-1 0 0,0 0 1,0 1-1,1-1 0,-1 0 0,0 0 0,1 0 0,-1 0 0,0 0 0,1 0 0,-1 0 0,16-5-138,13-19-1424,-5-8-3201,-2-4-3766,1-4-5757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38.922"/>
    </inkml:context>
    <inkml:brush xml:id="br0">
      <inkml:brushProperty name="width" value="0.025" units="cm"/>
      <inkml:brushProperty name="height" value="0.025" units="cm"/>
    </inkml:brush>
  </inkml:definitions>
  <inkml:trace contextRef="#ctx0" brushRef="#br0">368 73 4869,'0'0'10586,"-10"-5"-9278,-32-15-417,39 20-856,1-1 1,-1 1-1,0-1 1,0 1-1,1 0 1,-1 0-1,0 0 1,0 0-1,1 1 1,-1-1-1,0 1 0,1 0 1,-1-1-1,1 1 1,-1 0-1,1 1 1,-1-1-1,1 0 1,-1 1-1,1-1 0,0 1 1,0 0-1,0 0 1,0 0-1,-2 3 1,-9 6 281,-10 5 575,1 0 1,0 2 0,1 1 0,2 1 0,-23 28 0,31-34-712,1 1-1,1 1 1,1 0 0,0 0-1,1 1 1,0 0 0,2 0-1,0 0 1,-4 23 0,6-17-79,1-1 1,0 0-1,2 1 1,0-1 0,2 1-1,0-1 1,2 0-1,0 1 1,8 21-1,-8-32-65,1 0-1,0 0 1,0 0-1,2 0 1,-1-1-1,1 0 0,1-1 1,0 0-1,1 0 1,-1 0-1,2-1 1,-1 0-1,2-1 0,-1 0 1,1-1-1,0 0 1,12 5-1,-16-9-2,-1 0-1,1 0 1,0-1-1,-1 0 1,1-1 0,0 1-1,0-1 1,0-1-1,0 1 1,0-1-1,0 0 1,0-1-1,0 0 1,0 0-1,11-3 1,-9 0 16,-1 1-1,1-2 1,-1 1-1,0-1 1,0 0-1,0-1 1,-1 0-1,0 0 1,0 0-1,8-11 1,3-7 111,-1 0 0,-2-1 1,0-1-1,-2 0 0,0-1 0,11-40 0,-12 32 127,-3 0 0,-1-1-1,-1 0 1,-2 0 0,-2-1-1,-1 1 1,-1-1 0,-9-65-1,6 93-275,1 0 0,-2 0 0,1 0 0,-1 1 0,0-1 0,-1 1 0,0-1 0,-1 1 0,0 0 0,0 1 0,0-1 0,-1 1 0,0 0-1,0 0 1,-9-6 0,9 9-10,0 0 0,0 0 0,0 1 0,-1 0 0,1 0-1,-1 1 1,0 0 0,1 0 0,-1 0 0,0 1 0,0 0-1,0 0 1,0 1 0,0 0 0,0 0 0,-1 1 0,1 0-1,1 0 1,-1 1 0,-9 2 0,-1 3-43,1 0 0,0 1 0,0 1 0,1 0 0,1 2 0,-1-1 0,-16 18 1,-37 25-920,46-43-3141,4-8-3131,-6-2-8943</inkml:trace>
</inkml:ink>
</file>

<file path=ppt/ink/ink5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5.114"/>
    </inkml:context>
    <inkml:brush xml:id="br0">
      <inkml:brushProperty name="width" value="0.025" units="cm"/>
      <inkml:brushProperty name="height" value="0.025" units="cm"/>
    </inkml:brush>
  </inkml:definitions>
  <inkml:trace contextRef="#ctx0" brushRef="#br0">79 281 17457,'-6'9'4409,"-1"2"-3507,-36 61 4288,39-64-4722,1-1 0,0 0 0,0 1 0,1 0 1,0 0-1,0 0 0,1 0 0,0 0 0,-1 9 0,3-16-464,-1 0 1,0-1-1,0 1 1,0 0-1,0 0 0,1 0 1,-1-1-1,0 1 1,1 0-1,-1 0 0,1 0 1,-1-1-1,0 1 1,1 0-1,0-1 1,-1 1-1,1 0 0,-1-1 1,1 1-1,0-1 1,0 1-1,-1-1 0,1 1 1,0-1-1,0 0 1,-1 1-1,1-1 1,1 0-1,32 2 28,-25-4-37,-1 1-1,0-1 1,1-1 0,-1 0-1,13-6 1,-12 3 5,0 0 0,-1-1 0,1 0 0,-1-1 0,-1 0 0,0 0 0,0 0 0,0-1 0,5-12 0,-8 15 0,-1 0 0,1-1 0,-2 1 0,1-1 0,-1 0 0,0 0 0,0 0 0,-1 0 0,0 0 0,0 0 0,-1 0 0,0 0 0,0 0 0,-2-14 0,2 21 0,-1-1 0,1 0 0,0 1 0,0-1 0,-1 1 0,1-1 0,0 1 0,-1-1 0,1 1 0,0-1 0,-1 1 0,1-1 0,-1 1 0,1-1 0,-1 1 0,1 0 0,-1-1 0,1 1 0,-1 0 0,1 0 0,-1-1 0,1 1 0,-1 0 0,0 0 0,1 0 0,-1 0 0,1-1 0,-1 1 0,0 0 0,1 0 0,-1 0 0,1 0 0,-1 0 0,0 1 0,1-1 0,-1 0 0,1 0 0,-1 0 0,0 1 0,1-1 0,-1 0 0,1 0 0,-1 1 0,1-1 0,-1 0 0,1 1 0,-1-1 0,1 1 0,-1 0 0,-23 21 0,22-19 0,0 0 0,1-1 0,-1 1 0,1 0 0,-1 0 0,1 0 0,0 1 0,1-1 0,-1 0 0,0 0 0,1 1 0,0-1 0,0 0 0,0 0 0,0 1 0,0-1 0,1 0 0,-1 0 0,1 1 0,0-1 0,2 5 0,-1-6 0,0 1 0,0-1 0,0 0 0,1 1 0,-1-1 0,1 0 0,-1-1 0,1 1 0,0 0 0,0-1 0,0 0 0,0 1 0,0-1 0,0 0 0,0-1 0,0 1 0,1 0 0,-1-1 0,0 0 0,0 0 0,6 0 0,4-1 0,0 0 0,-1-1 0,0 0 0,1-1 0,-1 0 0,0-1 0,0 0 0,0-1 0,-1-1 0,0 1 0,0-2 0,0 0 0,-1 0 0,0-1 0,0 0 0,-1 0 0,0-1 0,-1-1 0,0 0 0,0 0 0,-1 0 0,0-1 0,-1 0 0,0 0 0,-1 0 0,0-1 0,-1 0 0,0 0 0,-1 0 0,0-1 0,-1 1 0,1-23 0,-2 26 0,-1 1 0,0-1 0,-1 1 0,0-1 0,0 1 0,-5-15 0,6 22 0,0-1 0,-1 1 0,1 0 0,-1 0 0,0 0 0,1 0 0,-1 0 0,0 0 0,1 0 0,-1 0 0,0 0 0,0 1 0,0-1 0,0 0 0,0 0 0,0 1 0,0-1 0,0 1 0,0-1 0,0 1 0,-3-2 0,2 3 0,0-1 0,0 0 0,-1 0 0,1 1 0,0-1 0,0 1 0,0-1 0,-1 1 0,1 0 0,0 0 0,0 0 0,0 0 0,0 1 0,1-1 0,-1 0 0,-3 3 0,-10 12 0,0 0 0,1 1 0,0 0 0,1 1 0,2 1 0,0 0 0,0 1 0,2 0 0,-11 32 0,17-43 0,0 1 0,1 0 0,-1 0 0,2 1 0,0-1 0,0 0 0,1 1 0,1 13 0,0-21 0,-1 0 0,1 1 0,0-1 0,0 1 0,1-1 0,-1 0 0,1 0 0,-1 1 0,1-1 0,0-1 0,0 1 0,1 0 0,-1 0 0,0-1 0,1 1 0,0-1 0,-1 0 0,1 0 0,0 0 0,0 0 0,0 0 0,1-1 0,-1 1 0,0-1 0,1 0 0,5 1 0,10 3-586,0-2 1,1-1-1,-1 0 1,21-2-1,-15-1-957,1-1 0,-1-1-1,0-2 1,0 0 0,25-10-1,-16 2-6351</inkml:trace>
</inkml:ink>
</file>

<file path=ppt/ink/ink5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5.455"/>
    </inkml:context>
    <inkml:brush xml:id="br0">
      <inkml:brushProperty name="width" value="0.025" units="cm"/>
      <inkml:brushProperty name="height" value="0.025" units="cm"/>
    </inkml:brush>
  </inkml:definitions>
  <inkml:trace contextRef="#ctx0" brushRef="#br0">145 250 4965,'0'0'25667,"-10"-5"-24466,3 3-1053,6 0-125,-1 1 0,0 0-1,0 0 1,0 0 0,0 0-1,0 1 1,0-1 0,0 0-1,0 1 1,0 0 0,0-1-1,0 1 1,-1 0 0,1 0-1,0 0 1,0 0 0,0 0-1,0 1 1,0-1 0,0 1-1,0-1 1,0 1 0,0 0 0,0 0-1,0 0 1,0 0 0,0 0-1,0 0 1,1 1 0,-1-1-1,0 0 1,-1 2 0,-6 9-12,-1 1 1,2 0 0,-10 17-1,16-25-11,-1 0-1,1 0 0,0 0 0,0 1 1,1-1-1,0 0 0,0 1 1,0 0-1,0-1 0,1 1 0,0-1 1,1 8-1,-1-11 1,1-1 0,0 0 0,-1 1 0,1-1 0,0 0 0,0 0 0,0 0 0,0 0 0,0 0 0,0 0 0,0 0 0,0 0 0,0 0 0,1 0 0,-1 0 0,0-1 0,1 1 0,-1-1 0,0 1 0,1-1 0,-1 1 0,1-1 0,-1 0 0,1 1 0,-1-1 0,0 0 0,1 0 0,-1 0 0,1 0 0,-1-1 0,1 1 0,-1 0 0,1-1 0,-1 1 0,2-1 0,6-1 0,-1 0 0,0 0 0,0-1 0,-1 0 0,10-5 0,0-4 0,0 0 0,0-1 0,-1-1 0,-1 0 0,0-2 0,-1 1 0,-1-2 0,0 0 0,-2 0 0,0-1 0,0-1 0,-2 1 0,0-2 0,-2 1 0,0-1 0,-1 0 0,-1-1 0,0 0 0,2-39 0,-7 60 0,0-1 0,0 1 0,0 0 0,0 0 0,0-1 0,0 1 0,0 0 0,0-1 0,0 1 0,0 0 0,0-1 0,0 1 0,0 0 0,0-1 0,0 1 0,0 0 0,-1-1 0,1 1 0,0 0 0,0 0 0,0-1 0,0 1 0,-1 0 0,1-1 0,0 1 0,0 0 0,0 0 0,-1 0 0,1-1 0,0 1 0,0 0 0,-1 0 0,1 0 0,0 0 0,-1-1 0,1 1 0,-11 7 0,-8 17 0,10-9 0,1 1 0,1-1 0,0 1 0,1 0 0,1 1 0,1-1 0,0 1 0,1 0 0,1 0 0,0 0 0,2 1 0,1 20 0,-1-34-48,1-1 1,0 1-1,0-1 0,0 1 1,0-1-1,1 1 0,-1-1 1,1 0-1,0 0 0,0 0 0,0 0 1,1 0-1,-1 0 0,1 0 1,-1-1-1,1 1 0,0-1 1,0 0-1,0 0 0,0 0 1,0 0-1,0 0 0,1-1 1,-1 0-1,7 2 0,3 1-1098,0-2 0,-1 0 0,1 0 0,0-1 0,0-1 0,16-1 0,25-5-16722</inkml:trace>
</inkml:ink>
</file>

<file path=ppt/ink/ink5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6.046"/>
    </inkml:context>
    <inkml:brush xml:id="br0">
      <inkml:brushProperty name="width" value="0.025" units="cm"/>
      <inkml:brushProperty name="height" value="0.025" units="cm"/>
    </inkml:brush>
  </inkml:definitions>
  <inkml:trace contextRef="#ctx0" brushRef="#br0">214 38 5605,'0'0'20745,"-9"-6"-17819,4 1-2479,3 3-336,0-1 1,-1 1-1,1 0 0,-1 0 0,1 0 0,-1 0 0,0 0 1,1 1-1,-1-1 0,0 1 0,0 0 0,0 0 1,0 0-1,0 0 0,-1 1 0,1-1 0,0 1 0,0-1 1,0 1-1,0 0 0,-4 1 0,-2 2-85,1 1 0,0-1 0,0 2 0,1-1 0,-1 1 0,1 0 0,0 1 0,1-1 0,-1 1 0,1 1 0,0-1 0,1 1 0,-1 0 0,1 1 0,1-1 0,-1 1 0,1 0 0,1 0 0,-1 0 0,1 0 0,1 1 0,-3 13 0,5-22-26,0 1 0,0-1 0,0 1 0,-1-1 0,1 1 0,0-1 0,0 0 0,0 1 0,0-1 0,0 1 0,0-1 0,0 1 0,0-1 0,0 1 0,1-1 0,-1 1 0,0-1 0,0 1 0,0-1 0,0 0 0,1 1 0,-1-1 0,0 1 0,0-1 0,1 0 0,-1 1 0,0-1 0,1 0 0,-1 1 0,0-1 0,1 0 0,-1 1 0,1-1 0,-1 0 0,1 0 0,-1 0 0,1 1 0,18-8 0,16-23 0,-25 20-75,-1 0 1,0-2-1,-1 1 0,0-1 0,-1 0 1,0 0-1,-1-1 0,9-24 0,-15 36-293,-19 63-2675,20-31-343,0-30 3104,-1 0-1,0 0 1,1 0-1,-1 0 1,1 0-1,0 0 1,-1 0-1,1 0 1,0-1 0,0 1-1,-1 0 1,1 0-1,0-1 1,0 1-1,0 0 1,0-1-1,0 1 1,0-1 0,0 1-1,0-1 1,0 0-1,0 1 1,0-1-1,2 0 1,22 2-7608</inkml:trace>
</inkml:ink>
</file>

<file path=ppt/ink/ink5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6.451"/>
    </inkml:context>
    <inkml:brush xml:id="br0">
      <inkml:brushProperty name="width" value="0.025" units="cm"/>
      <inkml:brushProperty name="height" value="0.025" units="cm"/>
    </inkml:brush>
  </inkml:definitions>
  <inkml:trace contextRef="#ctx0" brushRef="#br0">79 1 18353,'-4'12'2557,"-12"31"-413,2 1 0,2 1 0,-9 76-1,9 63-628,12-91-1259,19-141 791,21-149-860,-11 41-1159,-26 147 788,0-1 0,0 1 0,1 0 0,0 0 0,0 0 0,1 0 0,1 1 0,7-11 0,-11 17 120,-1 0 1,0 0-1,1 1 0,0-1 0,-1 0 0,1 1 0,0-1 0,0 1 0,0 0 0,0 0 0,0 0 0,0-1 0,0 2 1,0-1-1,1 0 0,-1 0 0,0 1 0,0-1 0,1 1 0,-1 0 0,0 0 0,1 0 0,-1 0 0,0 0 0,1 0 1,-1 1-1,0-1 0,1 1 0,-1-1 0,0 1 0,0 0 0,0 0 0,0 0 0,0 0 0,0 0 0,0 1 0,0-1 1,0 1-1,0-1 0,2 4 0,-1-3 77,0 1 0,-1 0-1,1-1 1,-1 1 0,0 0 0,0 0 0,0 0 0,0 1 0,0-1 0,-1 0 0,0 1 0,1-1 0,-1 1-1,-1 0 1,1-1 0,0 1 0,-1 0 0,0-1 0,0 1 0,0 0 0,0-1 0,0 1 0,-1 0 0,0-1-1,0 1 1,0-1 0,0 1 0,0-1 0,-1 1 0,1-1 0,-1 0 0,0 0 0,-3 4 0,1-1 285,-1 0 0,0-1 0,0 0 1,0 0-1,0 0 0,-1 0 0,0-1 1,0 0-1,0 0 0,-1-1 0,1 0 1,-1 0-1,1 0 0,-1-1 0,0 0 1,-10 2-1,13-3-283,0-1 1,0 0-1,0 1 1,0-1-1,0 0 1,0-1-1,0 1 1,0-1-1,0 0 0,0 0 1,0 0-1,0 0 1,1-1-1,-1 0 1,0 1-1,-5-5 0,7 3-176,-1 1-1,1-1 1,0 0-1,0 0 0,0 0 1,0 0-1,0 0 1,1 0-1,-1-1 0,1 1 1,0-1-1,0 1 1,0-1-1,0 1 0,1-1 1,0 1-1,-1-1 1,2-6-1,1-7-5721,12 3-3027</inkml:trace>
</inkml:ink>
</file>

<file path=ppt/ink/ink5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7.541"/>
    </inkml:context>
    <inkml:brush xml:id="br0">
      <inkml:brushProperty name="width" value="0.025" units="cm"/>
      <inkml:brushProperty name="height" value="0.025" units="cm"/>
    </inkml:brush>
  </inkml:definitions>
  <inkml:trace contextRef="#ctx0" brushRef="#br0">0 189 1858,'0'0'2039,"1"-10"-1580,1-6 190,1 1 1,0 0-1,10-26 1,9-9 4423,-19 44-3578,1 1 0,0 0-1,-1-1 1,2 2 0,7-9 0,-12 13-1399,0 0-1,1 0 1,-1-1 0,0 1-1,0 0 1,1 0 0,-1 0-1,0-1 1,1 1 0,-1 0-1,0 0 1,1 0 0,-1 0-1,0 0 1,1 0 0,-1 0-1,0 0 1,1 0 0,-1 0-1,1 0 1,-1 0 0,0 0-1,1 0 1,-1 0-1,0 0 1,1 0 0,-1 1-1,0-1 1,0 0 0,1 0-1,-1 0 1,0 0 0,1 1-1,-1-1 1,0 0 0,0 0-1,1 1 1,-1-1 0,0 0-1,0 1 1,0-1 0,1 0-1,-1 0 1,0 1 0,0-1-1,0 0 1,0 1 0,0-1-1,0 0 1,1 1 0,-1-1-1,0 1 1,0-1 0,0 0-1,0 1 1,0-1 0,-1 0-1,1 1 1,0 0 0,2 28 511,-2-25-148,-1 66 1196,-3 0 0,-20 109 0,10-99-1655,14-98 0,1-8 0,-1 0 0,-1 1 0,-1-1 0,-2 1 0,-10-39 0,15 79 0,-1-11 0,0 1 0,1-1 0,-1 1 0,1-1 0,0 1 0,0-1 0,3 8 0,-2-8 0,0 0 0,0-1 0,0 1 0,0 0 0,1-1 0,-1 0 0,1 1 0,0-1 0,0 0 0,1-1 0,-1 1 0,0 0 0,1-1 0,0 0 0,-1 0 0,1 0 0,0 0 0,0-1 0,0 1 0,0-1 0,0 0 0,1 0 0,-1-1 0,0 1 0,0-1 0,1 0 0,7 0 0,-6-2 0,1 1 0,-1-1 0,1 0 0,-1 0 0,0-1 0,0 0 0,0 0 0,0 0 0,0-1 0,-1 0 0,1 0 0,-1-1 0,0 1 0,-1-1 0,1 0 0,-1 0 0,5-7 0,35-71 0,-41 124 0,-2 86-171,-1-126-147,1-1 1,-1 1-1,1-1 0,-1 1 1,1-1-1,-1 0 0,1 1 0,-1-1 1,1 0-1,0 1 0,-1-1 1,1 0-1,0 0 0,-1 1 0,1-1 1,0 0-1,-1 0 0,1 0 0,0 0 1,0 0-1,-1 0 0,1 0 1,0 0-1,-1-1 0,1 1 0,0 0 1,-1 0-1,1 0 0,0-1 1,0 0-1,11-7-8560</inkml:trace>
</inkml:ink>
</file>

<file path=ppt/ink/ink5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8.327"/>
    </inkml:context>
    <inkml:brush xml:id="br0">
      <inkml:brushProperty name="width" value="0.025" units="cm"/>
      <inkml:brushProperty name="height" value="0.025" units="cm"/>
    </inkml:brush>
  </inkml:definitions>
  <inkml:trace contextRef="#ctx0" brushRef="#br0">23 1 5669,'0'0'23890,"1"10"-22924,-2 15-406,-1-1 1,0 0-1,-13 46 1,11-43-561,4-27 0,0 1 0,0-1 0,0 0 0,0 1 0,0-1 0,0 0 0,0 1 0,0-1 0,0 1 0,0-1 0,1 0 0,-1 1 0,0-1 0,0 0 0,0 1 0,0-1 0,1 0 0,-1 0 0,0 1 0,0-1 0,1 0 0,-1 1 0,0-1 0,0 0 0,1 0 0,-1 0 0,0 1 0,1-1 0,-1 0 0,1 0 0,2 0 0,0-1 0,0 0 0,-1 0 0,1 0 0,0-1 0,-1 1 0,1-1 0,-1 1 0,1-1 0,-1 0 0,0 0 0,3-3 0,55-53 0,-45 42 0,0 0 0,1 1 0,1 1 0,21-14 0,-38 28 0,1 0 0,-1 0 0,0-1 0,1 1 0,-1 0 0,1 0 0,-1-1 0,0 1 0,1 0 0,-1 0 0,1 0 0,-1 0 0,1 0 0,-1 0 0,1 0 0,-1 0 0,0 0 0,1 0 0,-1 0 0,1 0 0,-1 0 0,1 0 0,-1 0 0,1 1 0,-1-1 0,0 0 0,1 0 0,-1 0 0,1 1 0,-1-1 0,0 0 0,1 0 0,-1 1 0,0-1 0,1 0 0,-1 1 0,0-1 0,1 1 0,-1-1 0,0 0 0,0 1 0,0-1 0,1 1 0,4 31 0,-9 35 0,4-66 0,-1-1 0,1 0 0,0 1 0,0-1 0,0 0 0,0 0 0,0 1 0,0-1 0,0 0 0,0 0 0,0 1 0,0-1 0,0 0 0,0 0 0,0 1 0,0-1 0,0 0 0,1 0 0,-1 1 0,0-1 0,0 0 0,0 0 0,0 1 0,0-1 0,0 0 0,1 0 0,-1 0 0,0 0 0,0 1 0,0-1 0,1 0 0,-1 0 0,0 0 0,0 0 0,0 0 0,1 1 0,-1-1 0,0 0 0,0 0 0,1 0 0,-1 0 0,0 0 0,0 0 0,1 0 0,-1 0 0,0 0 0,0 0 0,1 0 0,-1 0 0,0 0 0,0 0 0,1 0 0,-1 0 0,0 0 0,22-11 0,18-19 0,-40 30 0,11-9 0,-6 3 0,0 2 0,1-1 0,-1 1 0,1-1 0,0 2 0,0-1 0,0 1 0,0-1 0,1 2 0,-1-1 0,1 1 0,10-2 0,-16 4 0,0 0 0,0 1 0,0-1 0,-1 1 0,1 0 0,0-1 0,0 1 0,0 0 0,-1-1 0,1 1 0,0 0 0,-1 0 0,1 0 0,0-1 0,-1 1 0,1 0 0,-1 0 0,0 0 0,1 0 0,-1 0 0,0 0 0,1 0 0,-1 0 0,0 0 0,0 0 0,0 0 0,0 0 0,0 0 0,0 2 0,-1 43 0,1-35 0,4 17-1216,-1-22-613,-2-17-1089,-1 2-5501</inkml:trace>
</inkml:ink>
</file>

<file path=ppt/ink/ink5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8.654"/>
    </inkml:context>
    <inkml:brush xml:id="br0">
      <inkml:brushProperty name="width" value="0.025" units="cm"/>
      <inkml:brushProperty name="height" value="0.025" units="cm"/>
    </inkml:brush>
  </inkml:definitions>
  <inkml:trace contextRef="#ctx0" brushRef="#br0">1 1 18642,'0'0'10281</inkml:trace>
</inkml:ink>
</file>

<file path=ppt/ink/ink5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9.041"/>
    </inkml:context>
    <inkml:brush xml:id="br0">
      <inkml:brushProperty name="width" value="0.025" units="cm"/>
      <inkml:brushProperty name="height" value="0.025" units="cm"/>
    </inkml:brush>
  </inkml:definitions>
  <inkml:trace contextRef="#ctx0" brushRef="#br0">0 1 16752,'0'0'15470,"0"73"-14925,2-45-545,1 2 0,3-7 0,1 0 0,2-3 0,-2-4-1473,0 0-1122,-4-6-1793,-3-5-1474</inkml:trace>
</inkml:ink>
</file>

<file path=ppt/ink/ink5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9.385"/>
    </inkml:context>
    <inkml:brush xml:id="br0">
      <inkml:brushProperty name="width" value="0.025" units="cm"/>
      <inkml:brushProperty name="height" value="0.025" units="cm"/>
    </inkml:brush>
  </inkml:definitions>
  <inkml:trace contextRef="#ctx0" brushRef="#br0">0 29 17681,'0'0'10666,"46"-25"-21012,-24 22-2338</inkml:trace>
</inkml:ink>
</file>

<file path=ppt/ink/ink5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9.745"/>
    </inkml:context>
    <inkml:brush xml:id="br0">
      <inkml:brushProperty name="width" value="0.025" units="cm"/>
      <inkml:brushProperty name="height" value="0.025" units="cm"/>
    </inkml:brush>
  </inkml:definitions>
  <inkml:trace contextRef="#ctx0" brushRef="#br0">0 0 15695,'0'0'12481,"10"1"-11194,2 0-955,1 0 0,-1 1 0,1 1 0,19 6 1,-28-7-295,0-1 0,-1 0 0,1 1 0,-1 0 0,1 0 0,-1 0 0,1 0 0,-1 1 0,0-1 0,0 1 0,0 0 0,0 0 0,-1 0 0,1 0 0,-1 0 1,0 1-1,0-1 0,0 1 0,0-1 0,-1 1 0,3 7 0,-3-4-16,0 0 0,-1 0-1,1-1 1,-2 1 0,1 0 0,-1 0 0,0-1-1,0 1 1,-1 0 0,1-1 0,-2 1 0,1-1 0,-1 0-1,-4 9 1,-5 3 80,-1 0 0,0-1-1,-19 19 1,-3 4-30,34-39-72,1-1 0,0 0 0,-1 0 0,1 1 0,0-1 0,0 0 0,0 0 0,-1 1 0,1-1 0,0 0 0,0 1 0,0-1 0,-1 0 0,1 1 0,0-1 0,0 0 0,0 1 0,0-1 0,0 0 0,0 1 0,0-1 0,0 1 0,0-1 0,0 0 0,0 1 0,0-1 0,0 0 0,0 1 0,0-1 0,0 0 0,0 1 0,1-1 0,-1 0 0,0 1 0,1 0 0,14 3 0,27-7 0,-39 2 0,25-4-282,0-1 0,-1-2 0,1 0 0,-2-2 0,29-14 0,-32 10-3925,-13 1-1697,-8 1-1575</inkml:trace>
  <inkml:trace contextRef="#ctx0" brushRef="#br0" timeOffset="1">94 123 13421,'0'0'13068,"54"-10"-13100,-15 14-2530,4-3-3172,6 3-8135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41.989"/>
    </inkml:context>
    <inkml:brush xml:id="br0">
      <inkml:brushProperty name="width" value="0.025" units="cm"/>
      <inkml:brushProperty name="height" value="0.025" units="cm"/>
    </inkml:brush>
  </inkml:definitions>
  <inkml:trace contextRef="#ctx0" brushRef="#br0">518 80 8840,'0'0'4650,"-10"-5"-2290,-9-6-1631,-1 2 1,0 0 0,0 2-1,-1 0 1,0 1 0,-23-3-1,36 8-574,0 0 1,-1 0-1,1 1 0,-1 0 0,1 1 0,-1-1 0,1 2 0,0-1 1,0 1-1,-1 1 0,1-1 0,1 2 0,-1-1 0,0 1 0,1 0 1,-1 0-1,1 1 0,1 0 0,-13 11 0,1 4-100,2 0 0,0 2-1,1-1 1,1 2 0,2 0 0,0 1 0,1 0-1,1 0 1,2 1 0,0 1 0,-5 31 0,5-10 16,2 0 0,2 1 0,3-1 0,1 1 0,9 65 0,-4-83-40,0-1 0,2 0 0,1 0 0,2-1 0,0 0 1,2-1-1,1 0 0,2-1 0,26 37 0,-31-49-8,0-1 0,1 0 0,1-1 0,0 0 0,0-1 0,2 0 0,-1-1 0,1-1 0,0 0 0,1-1 0,0 0 0,1-1-1,-1-1 1,1-1 0,0 0 0,1-1 0,-1 0 0,19 0 0,-17-3 31,0-1 0,0-1-1,0 0 1,0-2 0,0 0 0,0-1-1,-1-1 1,0 0 0,0-1 0,18-10-1,-12 4 114,-1-1-1,-1-1 0,0-1 1,0-1-1,-2-1 1,29-31-1,-24 20 71,-2-1 1,0 0-1,-2-2 0,-1-1 1,-2 0-1,-1-1 0,-2-1 1,-1 0-1,-2-1 1,9-42-1,-15 44-100,-1-1 1,-2 1-1,-1-1 1,-1 1-1,-2-1 1,-1 1-1,-2-1 1,-2 1-1,-19-61 1,19 77-51,0 1 1,-1-1-1,0 1 1,-2 1-1,0-1 1,0 2-1,-1-1 1,-23-21-1,24 27-60,-1 1-1,1 0 1,-2 1 0,1 0-1,-1 0 1,0 1 0,0 1 0,0 0-1,-1 1 1,0 0 0,0 1-1,-26-3 1,20 5-227,0 1 0,0 0-1,0 2 1,0 0 0,0 1 0,0 1-1,1 1 1,-1 0 0,1 1 0,0 2 0,1-1-1,-18 12 1,-19 14-1620,0 4 1,-58 51-1,82-63 978,-26 21-6301</inkml:trace>
</inkml:ink>
</file>

<file path=ppt/ink/ink5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0.071"/>
    </inkml:context>
    <inkml:brush xml:id="br0">
      <inkml:brushProperty name="width" value="0.025" units="cm"/>
      <inkml:brushProperty name="height" value="0.025" units="cm"/>
    </inkml:brush>
  </inkml:definitions>
  <inkml:trace contextRef="#ctx0" brushRef="#br0">147 40 15150,'0'0'6182,"-9"0"-1687,0 0-4010,1 0 0,-1 1 1,1 0-1,0 0 0,-1 1 0,1 0 0,0 1 1,-13 5-1,18-7-396,0 1-1,0-1 1,0 1 0,0 0 0,0 0-1,1 0 1,-1 0 0,1 0-1,-1 1 1,1-1 0,0 1 0,0-1-1,0 1 1,0 0 0,0 0 0,1 0-1,-1 0 1,1 0 0,0 0-1,0 0 1,0 0 0,0 1 0,1-1-1,-1 0 1,1 1 0,0-1 0,0 0-1,1 7 1,-1-9-89,0 0 0,0 0 0,1 0 0,-1 0 0,0 0 0,1 0 0,-1 0 0,1 0 0,-1 0 0,1 0 0,0 0 0,-1 0 0,1 0 0,0-1 0,0 1 0,0 0 0,-1 0 0,1-1 0,0 1 0,0-1 0,0 1 0,0-1 0,2 1 0,32 3 0,-27-4 0,1-2 0,0 1 0,-1-1 0,0 0 0,15-6 0,-13 2-97,0 0 0,-1 0 1,0-1-1,0 0 0,0 0 0,-1-1 1,0 0-1,-1-1 0,0 0 0,0 0 1,-1 0-1,0-1 0,-1 0 0,0 0 1,6-18-1,-18 48-112,-1-2 307,2 0-1,0 0 1,-6 35-1,11-49-93,1 0-1,0 0 0,-1 0 0,1 0 0,0 0 0,1-1 1,-1 1-1,1 0 0,0 0 0,0 0 0,0-1 0,0 1 1,1 0-1,-1-1 0,1 1 0,2 3 0,-1-5-120,0 0-1,0 0 1,0 0-1,0 0 1,1 0-1,-1-1 1,0 1-1,1-1 1,-1 0-1,1 0 1,-1-1 0,1 1-1,0-1 1,-1 1-1,1-1 1,0 0-1,5-1 1,-3 1-663,-1 0 0,1-1 0,0 0 0,-1 0 1,1 0-1,-1-1 0,1 1 0,-1-1 0,0 0 0,0-1 0,8-4 1,22-20-9081</inkml:trace>
</inkml:ink>
</file>

<file path=ppt/ink/ink5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0.491"/>
    </inkml:context>
    <inkml:brush xml:id="br0">
      <inkml:brushProperty name="width" value="0.025" units="cm"/>
      <inkml:brushProperty name="height" value="0.025" units="cm"/>
    </inkml:brush>
  </inkml:definitions>
  <inkml:trace contextRef="#ctx0" brushRef="#br0">51 1 9801,'-5'9'11291,"-4"16"-10143,0-1 0,2 2 1,1-1-1,1 1 0,1 0 0,1 0 1,1 33-1,2-35-650,1 1 0,1-1-1,2 1 1,11 43 0,-16-79-498,0 1 0,1-1 0,0 1 0,2-17 0,0-7 0,-3 0 0,-1-8 0,3 36 0,3 21 0,-4-10 0,1 0 0,1-1 0,-1 1 0,1 0 0,0-1 0,0 1 0,0-1 0,0 0 0,1 0 0,-1 0 0,1 0 0,0 0 0,1 0 0,-1-1 0,1 0 0,-1 1 0,1-1 0,5 2 0,-3-1 0,0-1 0,1-1 0,-1 1 0,1-1 0,0 0 0,0-1 0,0 0 0,0 0 0,0 0 0,0-1 0,11 0 0,-7-1 0,0 0 0,0-1 0,0 0 0,0-1 0,0 0 0,-1-1 0,1 0 0,-1 0 0,0-1 0,-1-1 0,1 0 0,-1 0 0,0 0 0,0-1 0,14-16 0,-21 24 0,-2 8 0,-4 28 0,1-15 0,1 0 0,0 31 0,2-52 1,0 1 1,1-1-1,-1 1 1,0-1-1,1 1 1,-1-1-1,1 1 1,-1-1-1,1 0 1,0 1-1,0-1 1,0 0-1,0 0 1,0 1-1,0-1 1,0 0-1,0 0 1,0 0-1,0 0 1,0 0-1,1 0 0,-1-1 1,0 1-1,1 0 1,-1-1-1,1 1 1,-1-1-1,1 1 1,-1-1-1,1 1 1,-1-1-1,1 0 1,-1 0-1,1 0 1,-1 0-1,1 0 1,1-1-1,0 1-17,1-1-1,-1 1 1,0-1-1,0 0 1,0 0-1,0 0 1,0-1-1,0 1 1,0-1-1,0 0 1,0 0-1,-1 0 1,1 0-1,-1 0 1,1 0-1,2-5 1,0 0-892,-2 0 1,1 0-1,-1-1 1,0 0-1,0 1 1,-1-1-1,2-9 1,3-31-7112</inkml:trace>
</inkml:ink>
</file>

<file path=ppt/ink/ink5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0.818"/>
    </inkml:context>
    <inkml:brush xml:id="br0">
      <inkml:brushProperty name="width" value="0.025" units="cm"/>
      <inkml:brushProperty name="height" value="0.025" units="cm"/>
    </inkml:brush>
  </inkml:definitions>
  <inkml:trace contextRef="#ctx0" brushRef="#br0">57 0 10154,'0'0'20147,"-50"35"-18290,44-21-1248,6-1-609,0 0 0,13-3 0,5-2 0,3-5-5253,6-1-5958</inkml:trace>
</inkml:ink>
</file>

<file path=ppt/ink/ink5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1.158"/>
    </inkml:context>
    <inkml:brush xml:id="br0">
      <inkml:brushProperty name="width" value="0.025" units="cm"/>
      <inkml:brushProperty name="height" value="0.025" units="cm"/>
    </inkml:brush>
  </inkml:definitions>
  <inkml:trace contextRef="#ctx0" brushRef="#br0">132 1 13965,'0'0'13335,"-8"5"-10927,-8 4-1707,-46 28 902,57-34-1540,1 0 0,0-1 0,1 2 0,-1-1 0,0 0-1,1 1 1,0 0 0,0-1 0,0 1 0,0 1 0,-3 6 0,6-11-63,0 1 0,0-1 0,0 1 0,0-1 0,0 1 0,0-1 0,0 1 0,0-1 0,0 1 0,1 0 0,-1-1 0,0 0 0,0 1 0,0-1 0,1 1 0,-1-1 0,0 1 0,1-1 0,-1 1 0,0-1 0,1 0 0,-1 1 0,0-1 0,1 0 0,-1 1 0,1-1 0,-1 0 0,1 0 0,-1 1 0,1-1 0,-1 0 0,1 0 0,-1 0 0,1 0 0,-1 0 0,1 1 0,-1-1 0,1 0 0,-1 0 0,1 0 0,-1 0 0,1-1 0,-1 1 0,1 0 0,0 0 0,29-2 0,-29 1 0,19-3-30,0-1 0,-1-1-1,33-15 1,-39 15 7,1 0-1,0 0 1,0 1 0,1 1-1,-1 1 1,1 0 0,0 1-1,25-1 1,-39 3 27,0 0 0,1 0 0,-1 0 0,1 1 0,-1-1 0,0 0 0,1 1 0,-1 0 0,0-1 0,0 1 0,1 0-1,-1-1 1,0 1 0,0 0 0,0 0 0,0 0 0,0 0 0,0 0 0,0 0 0,0 0 0,-1 0 0,1 0 0,0 1 0,0-1 0,-1 0 0,1 0 0,-1 1 0,0-1 0,1 3 0,2 44 186,-4-32-168,1-15-22,0-1 0,1 1 0,-1 0 0,0-1 0,1 1 0,-1 0 0,0-1 0,1 1 0,-1-1 0,1 1 0,-1 0 0,1-1 0,-1 1 0,1-1 0,-1 1 0,1-1 0,-1 0 0,1 1 0,0-1 0,-1 0 0,1 1 0,0-1 0,-1 0 0,1 0 0,0 1 0,0-1 0,-1 0 0,1 0 0,0 0 0,0 0 0,-1 0 0,2 0 0,32 0 0,-23-1 0,10 0 6,-1-2 0,26-5-1,-32 4-18,1 1 0,0 1 0,0 1 0,0 0 0,0 0-1,15 3 1,-29-2-165,1 0-1,-1 1 1,0-1-1,1 1 0,-1 0 1,0-1-1,0 1 1,1 0-1,-1 0 0,0 0 1,0 0-1,0 0 1,0 0-1,0 0 1,0 0-1,0 0 0,-1 0 1,1 0-1,0 1 1,-1-1-1,1 0 1,-1 0-1,1 1 0,-1-1 1,1 1-1,-1-1 1,0 0-1,0 1 0,0-1 1,0 2-1,1 8-6478</inkml:trace>
</inkml:ink>
</file>

<file path=ppt/ink/ink5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7.861"/>
    </inkml:context>
    <inkml:brush xml:id="br0">
      <inkml:brushProperty name="width" value="0.025" units="cm"/>
      <inkml:brushProperty name="height" value="0.025" units="cm"/>
    </inkml:brush>
  </inkml:definitions>
  <inkml:trace contextRef="#ctx0" brushRef="#br0">0 224 16271,'0'0'4164,"9"-2"-3496,85-15-661,2 5 1,176 0-1,-137 9 77,1602-36 1781,-706 21-569,-892 15-1454,2512-21 4037,-2590 25-3877,657 2 129,-703-4-140,-3 2-42,-1-2 1,0 1 0,1-1 0,-1-1 0,0 0-1,0-1 1,12-4 0,-21 7-87,-1-1 1,1 0-1,-1 1 1,0-1-1,1 0 1,-1 0-1,0 0 0,0 0 1,0 0-1,1 0 1,-1 0-1,0 0 1,0 0-1,-1 0 0,1-1 1,0 1-1,0 0 1,-1-1-1,1 1 0,-1-1 1,1 1-1,-1-1 1,1 1-1,-1-1 1,0 1-1,0-1 0,0 1 1,0-1-1,0 1 1,0-1-1,0 1 1,0-1-1,-1 1 0,1-1 1,-1-2-1,-14-31-6968</inkml:trace>
</inkml:ink>
</file>

<file path=ppt/ink/ink5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8.186"/>
    </inkml:context>
    <inkml:brush xml:id="br0">
      <inkml:brushProperty name="width" value="0.025" units="cm"/>
      <inkml:brushProperty name="height" value="0.025" units="cm"/>
    </inkml:brush>
  </inkml:definitions>
  <inkml:trace contextRef="#ctx0" brushRef="#br0">1 36 9545,'0'0'4484,"9"0"-3678,565-17 7651,6-1-6648,369 62-1403,-44-12 2994,-816-37-2764,-77 4-1250,-57 4-2002,3-2-2258,-1-1-2920</inkml:trace>
</inkml:ink>
</file>

<file path=ppt/ink/ink5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4.562"/>
    </inkml:context>
    <inkml:brush xml:id="br0">
      <inkml:brushProperty name="width" value="0.025" units="cm"/>
      <inkml:brushProperty name="height" value="0.025" units="cm"/>
    </inkml:brush>
  </inkml:definitions>
  <inkml:trace contextRef="#ctx0" brushRef="#br0">239 1 10218,'0'0'4708,"0"12"-2674,-19 459 3513,23 331 1114,-1 248-4509,-21-597-1983,0-14-113,17-230-37,-45 1320 127,-54-210 452,63-1028-240,34-287-2434,1-17-247,1-24-4393,1 4-2471</inkml:trace>
</inkml:ink>
</file>

<file path=ppt/ink/ink5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5.632"/>
    </inkml:context>
    <inkml:brush xml:id="br0">
      <inkml:brushProperty name="width" value="0.025" units="cm"/>
      <inkml:brushProperty name="height" value="0.025" units="cm"/>
    </inkml:brush>
  </inkml:definitions>
  <inkml:trace contextRef="#ctx0" brushRef="#br0">0 0 17969,'0'0'1564,"6"9"-1366,-2-3-159,1 0 0,0 0 0,0-1 0,1 1 0,0-1-1,0 0 1,0-1 0,0 0 0,1 0 0,-1 0 0,1-1 0,0 1 0,0-2 0,1 1 0,-1-1 0,0 0 0,1-1 0,-1 1 0,9-1 0,365 2 1299,-187-7-888,1014-7 2503,449 27-1416,-854 74 13,-23-1-1360,-220-76-42,131 8 1204,-91 27-933,307 15-336,-704-56-48,1103 61 149,338-26 14,-1370-46 439,-156 3-3632,-83 1 980,-39 0-2205,-2-3 2155,3 2 514,-12-7-4727</inkml:trace>
</inkml:ink>
</file>

<file path=ppt/ink/ink5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5.991"/>
    </inkml:context>
    <inkml:brush xml:id="br0">
      <inkml:brushProperty name="width" value="0.025" units="cm"/>
      <inkml:brushProperty name="height" value="0.025" units="cm"/>
    </inkml:brush>
  </inkml:definitions>
  <inkml:trace contextRef="#ctx0" brushRef="#br0">30 32 10602,'0'0'9684,"10"-6"-8526,-4 1-894,-4 3-182,0 0 0,1 0 0,-1 0 0,0 1 0,1-1 0,-1 1 0,1-1 0,-1 1-1,1 0 1,0 0 0,0 0 0,-1 1 0,1-1 0,0 1 0,0-1 0,0 1 0,0 0 0,0 0-1,0 0 1,0 0 0,-1 1 0,1-1 0,0 1 0,3 1 0,66 29 657,121 34 1,-191-65-716,1 1 1,-1 0 0,1 0 0,-1-1 0,1 1 0,-1 0 0,1 1-1,-1-1 1,0 0 0,0 1 0,0 0 0,0-1 0,0 1-1,0 0 1,0 0 0,0 0 0,-1 0 0,1 0 0,-1 0 0,1 1-1,-1-1 1,2 5 0,-3-4 99,1 1-1,-1 1 1,1-1-1,-1 0 0,-1 0 1,1 0-1,0 0 1,-1 0-1,0 0 1,0 0-1,0-1 1,-1 1-1,1 0 1,-4 5-1,-26 48 729,-2-1-1,-3-2 1,-3-2-1,-1-1 1,-49 46-1,78-85-903,-37 33-1111,46-43 973,-1 0 1,1 0-1,-1 0 1,0-1-1,0 1 1,0-1-1,0 0 1,0 0-1,0 0 1,0 0 0,0 0-1,0 0 1,0-1-1,-1 0 1,1 0-1,-4 0 1,6 0-336,0 0 0,0 0 0,-1-1 0,1 1 1,0 0-1,0-1 0,0 1 0,0-1 0,0 0 1,0 1-1,0-1 0,0 0 0,0 0 0,0 1 0,-1-3 1,-16-28-16527</inkml:trace>
</inkml:ink>
</file>

<file path=ppt/ink/ink5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6.862"/>
    </inkml:context>
    <inkml:brush xml:id="br0">
      <inkml:brushProperty name="width" value="0.025" units="cm"/>
      <inkml:brushProperty name="height" value="0.025" units="cm"/>
    </inkml:brush>
  </inkml:definitions>
  <inkml:trace contextRef="#ctx0" brushRef="#br0">86 786 4773,'0'0'6197,"-10"10"-3949,2-3-1934,1-2 174,1 0 0,0 1 0,0 0 0,0 0 0,1 1 0,0-1 0,0 1 1,1 0-1,0 1 0,0-1 0,-6 16 0,10-22-442,0-1-1,0 0 1,0 1-1,0-1 1,0 1-1,0-1 1,0 0-1,0 1 1,1-1-1,-1 1 1,0-1-1,0 0 1,0 1-1,0-1 1,0 0-1,1 1 1,-1-1-1,0 1 1,0-1-1,1 0 1,-1 0-1,0 1 1,1-1-1,-1 0 1,0 1-1,1-1 1,-1 0-1,0 0 1,1 0-1,-1 1 1,0-1-1,1 0 1,-1 0-1,1 0 1,-1 0-1,0 0 1,1 0-1,-1 0 1,1 0-1,-1 0 1,1 0-1,-1 0 1,0 0-1,2 0 1,21-7 837,-8-2-561,-1 0-1,-1-2 1,1 0 0,-2 0 0,1-1-1,-2-1 1,20-26 0,-12 16-152,158-209 254,161-278 1,-322 491-412,-16 19-13,0 0 0,1 0-1,-1-1 1,0 1 0,0 0 0,0 0 0,1 0-1,-1 0 1,0 0 0,0 0 0,1 0 0,-1 0 0,0 0-1,0 0 1,0 0 0,1 0 0,-1 0 0,0 0-1,0 0 1,0 0 0,1 0 0,-1 1 0,0-1-1,0 0 1,0 0 0,1 0 0,-1 0 0,0 0 0,0 0-1,0 1 1,0-1 0,1 0 0,-1 0 0,0 0-1,0 0 1,0 1 0,0-1 0,0 0 0,0 0-1,0 0 1,1 1 0,-1-1 0,0 0 0,0 0 0,0 1-1,0-1 1,1 44 55,-1-27 40,1 45 231,2-1 1,14 73-1,-9-94-872,15 45 0,-11-52-2686,27 55 0,-16-48-7770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58.842"/>
    </inkml:context>
    <inkml:brush xml:id="br0">
      <inkml:brushProperty name="width" value="0.025" units="cm"/>
      <inkml:brushProperty name="height" value="0.025" units="cm"/>
    </inkml:brush>
  </inkml:definitions>
  <inkml:trace contextRef="#ctx0" brushRef="#br0">1 40 14734,'0'0'5797,"69"4"-4836,-22-4 32,5-1-416,10-6-289,-1 3-224,-3-1 0,-6 1-192,-11-1-1025,-8 4-1281,-12-7-1378,-4-1-3491</inkml:trace>
</inkml:ink>
</file>

<file path=ppt/ink/ink5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3.911"/>
    </inkml:context>
    <inkml:brush xml:id="br0">
      <inkml:brushProperty name="width" value="0.025" units="cm"/>
      <inkml:brushProperty name="height" value="0.025" units="cm"/>
    </inkml:brush>
  </inkml:definitions>
  <inkml:trace contextRef="#ctx0" brushRef="#br0">19 33 5285,'0'0'17382,"-5"-7"-16555,-9-19 292,39 54 1344,79 96-159,124 115-1,-27-52-1740,32 33-42,284 284-521,-217-216 0,542 522 0,-723-694 0,366 376 0,91 60 0,20 14 0,-446-417 0,258 208 0,-52-49 0,-318-269 0,-3 1 0,34 51 0,-33-42 0,46 48 0,38 21 0,-113-111-59,-5-6-181,0 1 1,0-1 0,0 1 0,-1-1 0,1 1 0,0 0-1,-1 0 1,1 0 0,-1 0 0,1 0 0,-1 0-1,0 0 1,0 1 0,0-1 0,1 3 0</inkml:trace>
</inkml:ink>
</file>

<file path=ppt/ink/ink5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6.093"/>
    </inkml:context>
    <inkml:brush xml:id="br0">
      <inkml:brushProperty name="width" value="0.025" units="cm"/>
      <inkml:brushProperty name="height" value="0.025" units="cm"/>
    </inkml:brush>
  </inkml:definitions>
  <inkml:trace contextRef="#ctx0" brushRef="#br0">56 0 8680,'0'0'1057,"-55"30"-5861</inkml:trace>
</inkml:ink>
</file>

<file path=ppt/ink/ink5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6.420"/>
    </inkml:context>
    <inkml:brush xml:id="br0">
      <inkml:brushProperty name="width" value="0.025" units="cm"/>
      <inkml:brushProperty name="height" value="0.025" units="cm"/>
    </inkml:brush>
  </inkml:definitions>
  <inkml:trace contextRef="#ctx0" brushRef="#br0">1 0 9833,'0'0'11894,"6"4"-10928,14 13-287,-1 0 0,0 2-1,-1 0 1,-1 1-1,-1 1 1,20 32-1,22 27-148,-53-73-551,70 80 85,-66-77-591,2 0-1,-1-1 0,1 0 0,0-1 0,1 0 0,14 6 1,-11-8-1567,-5-5-3185</inkml:trace>
</inkml:ink>
</file>

<file path=ppt/ink/ink5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6.778"/>
    </inkml:context>
    <inkml:brush xml:id="br0">
      <inkml:brushProperty name="width" value="0.025" units="cm"/>
      <inkml:brushProperty name="height" value="0.025" units="cm"/>
    </inkml:brush>
  </inkml:definitions>
  <inkml:trace contextRef="#ctx0" brushRef="#br0">0 355 6694,'0'0'17937,"59"-49"-16431,-18 16 63,7-8-640,6-7-705,0 2-160,-4 2-160,-5 7-1569,-14 9-1731,-9 7-2497,-10 13-4773</inkml:trace>
</inkml:ink>
</file>

<file path=ppt/ink/ink5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7.106"/>
    </inkml:context>
    <inkml:brush xml:id="br0">
      <inkml:brushProperty name="width" value="0.025" units="cm"/>
      <inkml:brushProperty name="height" value="0.025" units="cm"/>
    </inkml:brush>
  </inkml:definitions>
  <inkml:trace contextRef="#ctx0" brushRef="#br0">1 153 21204,'0'0'5728,"14"-10"-4142,-7 5-1436,36-25 613,59-32-1,-90 55-742,1 1-1,0 0 0,0 0 0,0 2 0,1-1 0,0 2 1,0 0-1,0 1 0,0 0 0,0 1 0,17 0 0,-29 2-21,0-1-1,1 1 0,-1 0 0,0 0 0,0 0 0,0 0 0,0 0 0,0 0 0,0 1 0,0-1 0,0 1 0,0-1 0,-1 1 0,1 0 0,0 0 0,-1 0 0,0 0 0,1 0 0,-1 0 0,0 0 0,0 0 0,0 0 1,0 0-1,-1 1 0,1-1 0,-1 0 0,1 1 0,-1-1 0,0 0 0,0 1 0,0 2 0,1 7 21,-1 0 1,-1 0-1,0 0 1,-1 0-1,-3 12 0,-2 0 220,-1 0 0,-2-1 0,0 1-1,-23 37 1,-63 81 901,95-141-1139,1-1 0,0 0 0,0 0 0,0 0 0,0 1 0,1-1 0,-1 0 0,0 0 0,0 0 0,0 0 0,0 1 0,0-1 0,0 0 0,0 0 0,0 0 0,0 0 0,0 1 0,1-1 0,-1 0 0,0 0 0,0 0 0,0 0 0,0 0 0,0 0 0,0 0 0,1 0 0,-1 1 0,0-1 0,0 0 0,0 0 0,0 0 0,1 0 0,-1 0 0,0 0 0,0 0 0,0 0 0,1 0 0,-1 0 0,0 0 0,0 0 0,0 0 0,0 0 0,1 0 0,-1 0 0,0 0 0,0 0 0,0 0 0,0-1 0,1 1 0,-1 0 0,0 0 0,0 0 0,0 0 0,0 0 0,0 0 0,1 0 0,-1-1 0,0 1 0,14-3 0,22-10-1676,1 2-1,0 2 1,60-7 0,-32 9-4719</inkml:trace>
</inkml:ink>
</file>

<file path=ppt/ink/ink5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7.647"/>
    </inkml:context>
    <inkml:brush xml:id="br0">
      <inkml:brushProperty name="width" value="0.025" units="cm"/>
      <inkml:brushProperty name="height" value="0.025" units="cm"/>
    </inkml:brush>
  </inkml:definitions>
  <inkml:trace contextRef="#ctx0" brushRef="#br0">1 1 16848,'0'0'8680,"44"50"-6918,-25-20-33,2 5-383,3 2-578,7 1-415,-2-3-225,4 2-32,-1-5-96,-3-3-865,-6-9-1185,-7-4-1313,-6-10-545</inkml:trace>
</inkml:ink>
</file>

<file path=ppt/ink/ink5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7.991"/>
    </inkml:context>
    <inkml:brush xml:id="br0">
      <inkml:brushProperty name="width" value="0.025" units="cm"/>
      <inkml:brushProperty name="height" value="0.025" units="cm"/>
    </inkml:brush>
  </inkml:definitions>
  <inkml:trace contextRef="#ctx0" brushRef="#br0">1 229 10954,'0'0'19795,"91"-44"-18834,-27 19-449,11-6-351,-1-3-97,-3 2-449,-16 9-1633,-14 1-2178,-18 11-1953,-16 4-2307</inkml:trace>
</inkml:ink>
</file>

<file path=ppt/ink/ink5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8.317"/>
    </inkml:context>
    <inkml:brush xml:id="br0">
      <inkml:brushProperty name="width" value="0.025" units="cm"/>
      <inkml:brushProperty name="height" value="0.025" units="cm"/>
    </inkml:brush>
  </inkml:definitions>
  <inkml:trace contextRef="#ctx0" brushRef="#br0">0 386 18610,'0'0'10217,"10"-8"-8455,76-62-654,79-84 0,-13 10-1328,-151 144 212,-1-1-1,1 0 0,-1 1 0,1-1 0,-1 0 0,1 1 0,0-1 1,-1 1-1,1-1 0,0 1 0,0-1 0,-1 1 0,1-1 0,0 1 1,0 0-1,0-1 0,-1 1 0,1 0 0,0 0 0,0 0 0,0-1 1,0 1-1,0 0 0,-1 0 0,1 0 0,0 0 0,2 1 0,-3 0 2,1 0-1,-1 0 0,1 1 1,-1-1-1,0 0 0,1 0 1,-1 0-1,0 1 0,0-1 0,0 0 1,0 0-1,0 1 0,0-1 1,0 0-1,-1 0 0,1 3 0,-20 64-40,17-61 54,-15 46-903,-55 188 2318,57-158-5082,6 1-5347,8-39-8513</inkml:trace>
</inkml:ink>
</file>

<file path=ppt/ink/ink5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0.465"/>
    </inkml:context>
    <inkml:brush xml:id="br0">
      <inkml:brushProperty name="width" value="0.025" units="cm"/>
      <inkml:brushProperty name="height" value="0.025" units="cm"/>
    </inkml:brush>
  </inkml:definitions>
  <inkml:trace contextRef="#ctx0" brushRef="#br0">1 1 18674,'0'0'10484,"5"10"-9742,2 11-512,0 0-1,-2 1 1,0-1-1,-2 1 1,0 0 0,0 38-1,-4-38-120,0-14-42,1 0 1,-1 0-1,2 0 0,-1 0 0,1 0 1,0 0-1,0 0 0,1-1 0,0 1 1,6 11-1,-8-18-56,1 0-1,0-1 1,0 1 0,0 0 0,-1-1-1,1 1 1,0-1 0,0 1-1,0-1 1,0 0 0,0 1 0,0-1-1,0 0 1,0 0 0,0 0-1,0 0 1,0 0 0,0 0 0,0 0-1,0 0 1,0 0 0,0 0 0,0 0-1,0-1 1,0 1 0,0 0-1,0-1 1,0 1 0,1-1 0,25-16 78,2-9-89,-2 0 0,33-42 0,-36 40 0,1 1 0,45-39 0,-70 65 0,1 1 0,-1-1 0,1 1 0,0-1 0,-1 1 0,1-1 0,-1 1 0,1 0 0,-1-1 0,1 1 0,0 0 0,-1 0 0,1-1 0,0 1 0,-1 0 0,1 0 0,0 0 0,-1 0 0,1 0 0,0 0 0,0 0 0,-1 0 0,1 0 0,0 0 0,-1 0 0,1 0 0,0 1 0,-1-1 0,1 0 0,0 1 0,8 20 0,-8 45 0,-2-51 0,0 10 0,0-19 0,0 1 0,1 0 0,0-1 0,0 1 0,1-1 0,2 12 0,-3-17 0,0-1 0,1 0 0,-1 0 0,1 1 0,-1-1 0,1 0 0,-1 0 0,1 1 0,-1-1 0,1 0 0,-1 0 0,1 0 0,0 0 0,-1 0 0,1 0 0,-1 0 0,1 0 0,-1 0 0,1 0 0,-1 0 0,1 0 0,-1 0 0,1 0 0,-1-1 0,1 1 0,-1 0 0,1 0 0,-1-1 0,1 1 0,-1 0 0,1 0 0,-1-1 0,1 1 0,-1-1 0,0 1 0,1 0 0,-1-1 0,18-14 0,23-31 0,-32 34 0,0 1 0,1 0 0,1 0 0,12-9 0,-23 20 0,0 0 0,0 0 0,0-1 0,1 1 0,-1 0 0,0 0 0,0 0 0,1 0 0,-1-1 0,0 1 0,0 0 0,1 0 0,-1 0 0,0 0 0,1 0 0,-1 0 0,0 0 0,0 0 0,1 0 0,-1 0 0,0 0 0,1 0 0,-1 0 0,0 0 0,0 0 0,1 0 0,-1 0 0,0 0 0,1 0 0,-1 1 0,0-1 0,0 0 0,1 0 0,-1 0 0,0 0 0,0 1 0,0-1 0,1 0 0,-1 0 0,0 0 0,0 1 0,0-1 0,1 0 0,-1 1 0,4 18 0,-7 25 0,-4-1 61,-2 30-891,9-73 668,0 0 0,-1 1-1,1-1 1,0 0-1,0 0 1,0 1 0,0-1-1,1 0 1,-1 0 0,0 1-1,0-1 1,0 0 0,0 0-1,0 1 1,0-1-1,0 0 1,0 0 0,0 1-1,1-1 1,-1 0 0,0 0-1,0 0 1,0 1 0,0-1-1,1 0 1,-1 0-1,0 0 1,0 0 0,1 0-1,-1 1 1,0-1 0,0 0-1,0 0 1,1 0 0,-1 0-1,0 0 1,0 0 0,1 0-1,-1 0 1,0 0-1,0 0 1,1 0 0,-1 0-1,0 0 1,0 0 0,1 0-1,-1 0 1,2 0-1616,6 0-9951</inkml:trace>
</inkml:ink>
</file>

<file path=ppt/ink/ink5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0.807"/>
    </inkml:context>
    <inkml:brush xml:id="br0">
      <inkml:brushProperty name="width" value="0.025" units="cm"/>
      <inkml:brushProperty name="height" value="0.025" units="cm"/>
    </inkml:brush>
  </inkml:definitions>
  <inkml:trace contextRef="#ctx0" brushRef="#br0">0 51 12236,'0'0'12924,"10"1"-11237,41 2 549,54-5 1,136-21-611,79-4-2035,-299 27 117,-17-1 31,0 0 1,1 1 0,-1 0-1,1 0 1,-1 0-1,0 0 1,1 1-1,-1 0 1,0 0 0,1 0-1,-1 0 1,6 4-1,-6 4-5306,-10-5-3450,-7-4-4553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30.491"/>
    </inkml:context>
    <inkml:brush xml:id="br0">
      <inkml:brushProperty name="width" value="0.025" units="cm"/>
      <inkml:brushProperty name="height" value="0.025" units="cm"/>
    </inkml:brush>
  </inkml:definitions>
  <inkml:trace contextRef="#ctx0" brushRef="#br0">20511 1093 3972,'-10'-9'4628,"-13"-8"-4000,0 1 0,-1 0 1,-1 2-1,0 0 0,-43-14 0,-236-53 324,138 41-948,-9-1-52,-1 8 0,-2 8-1,-249-5 1,-1139 25 919,1162 7-439,-733 10-177,-248 1 376,-1533-81 2359,1566-21-2832,7-60-55,-249-31-97,1277 165 67,-882-70-1187,979 57 1048,-763-73 1157,-362 65 62,1201 40-1069,0 6 1,-276 56 0,218-16-159,-277 108 0,388-124-65,-598 255-191,607-246 336,1 5-1,2 2 1,3 4 0,-89 82 0,110-85 3,3 3 1,1 3-1,4 1 0,2 2 1,-67 118-1,94-141-10,1 1 0,2 0 0,2 1 0,1 0 0,2 1 0,2 0 0,2 0 0,1 1 1,2 0-1,2 0 0,2 0 0,1 0 0,3 0 0,14 61 0,-4-45-14,2-1 1,3-1-1,2-1 0,3 0 1,2-2-1,2-1 1,2-2-1,3-1 0,63 71 1,-22-42 12,3-4 1,3-3-1,3-4 0,160 96 1,399 168 14,-280-171-120,429 124-1,409 15-542,3809 356 576,-3118-562 331,-1085-61-157,1914-68 66,-901-113 45,-14-106-454,-809 29 173,-716 143 174,396-177 1,-543 199 2,-3-6 0,-3-6 0,148-111-1,-220 141-80,-1-2-1,-3-2 1,-1-3-1,-3-1 1,-2-3-1,-3-2 0,-2-1 1,59-115-1,-83 135-7,-1 0-1,-2-1 1,-2-1-1,-1 0 1,-3 0-1,-1-1 1,3-72-1,-10 78-18,-2 0 0,-1 0 0,-1 0-1,-3 0 1,0 1 0,-3 1 0,0-1 0,-2 1 0,-24-46-1,5 26 2,-3 1-1,-1 2 0,-3 1 0,-1 2 0,-3 2 0,-2 2 0,-1 1 1,-2 3-1,-82-52 0,19 23 104,-3 6 1,-3 4 0,-186-64-1,-270-43 251,-9 50-1066,400 81-1508,21-4-2201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2:59.183"/>
    </inkml:context>
    <inkml:brush xml:id="br0">
      <inkml:brushProperty name="width" value="0.025" units="cm"/>
      <inkml:brushProperty name="height" value="0.025" units="cm"/>
    </inkml:brush>
  </inkml:definitions>
  <inkml:trace contextRef="#ctx0" brushRef="#br0">1 10 4548,'0'0'13640,"12"-2"-12524,28-3 133,80 2 1,-105 4-1079,-1 0 0,0 0-1,1 2 1,-1 0 0,0 0-1,-1 1 1,1 1 0,-1 0 0,1 1-1,13 9 1,-24-14-91,-1 1 1,1 0-1,-1 0 0,1 0 1,-1 0-1,0 0 0,0 1 0,0-1 1,0 1-1,0-1 0,-1 1 1,1 0-1,-1-1 0,1 1 0,-1 0 1,0 0-1,0 0 0,-1 0 1,1 0-1,-1 0 0,1 0 0,-1 1 1,0-1-1,0 0 0,0 0 1,-1 0-1,1 0 0,-1 0 0,1 0 1,-1 0-1,0 0 0,0 0 1,-1 0-1,1 0 0,0-1 1,-1 1-1,0 0 0,-3 3 0,-7 10 484,0-1-1,-1-1 0,0 0 0,-28 21 0,-27 18 507,36-29-1267,1 1 1,-31 32-1,53-50-2124</inkml:trace>
</inkml:ink>
</file>

<file path=ppt/ink/ink5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1.415"/>
    </inkml:context>
    <inkml:brush xml:id="br0">
      <inkml:brushProperty name="width" value="0.025" units="cm"/>
      <inkml:brushProperty name="height" value="0.025" units="cm"/>
    </inkml:brush>
  </inkml:definitions>
  <inkml:trace contextRef="#ctx0" brushRef="#br0">0 33 14638,'0'0'8744,"4"9"-7052,1 5-1000,-1 1-1,0 0 1,-1 0-1,-1 0 1,1 26-1,-3 92 1602,-2-58-1544,2 65-247,8-210-502,3 0 0,21-72 0,-25 112 0,-4 18 0,-1-4 0,2 0 0,0 0 0,1 1 0,0-1 0,1 1 0,1 0 0,1 0 0,0 1 0,10-13 0,-17 25 0,0 1 0,0 0 0,0 0 0,0 0 0,0 0 0,0 0 0,1 0 0,-1 0 0,0 0 0,1 0 0,-1 1 0,0-1 0,1 0 0,-1 1 0,1 0 0,-1-1 0,1 1 0,0 0 0,-1-1 0,1 1 0,-1 0 0,1 0 0,-1 0 0,1 1 0,0-1 0,-1 0 0,1 0 0,1 2 0,0-1 0,0 1 0,-1 0 0,0-1 0,1 1 0,-1 0 0,0 0 0,0 1 0,0-1 0,0 0 0,0 1 0,-1-1 0,1 1 0,-1 0 0,2 3 0,-1-1 0,0 0 0,-1-1 0,0 1 0,0 0 0,0 0 0,0 0 0,-1 0 0,1 0 0,-2 6 0,1-9 0,0 1 0,0-1 0,-1 0 0,1 0 0,-1 0 0,1 0 0,-1 0 0,0 0 0,0 0 0,0 0 0,0 0 0,0 0 0,-1 0 0,1 0 0,0-1 0,-1 1 0,1-1 0,-1 1 0,0-1 0,-2 3 0,-4-1 0,1 0 0,-1 0 0,0 0 0,0-1 0,1-1 0,-1 1 0,-1-1 0,1 0 0,0-1 0,0 0 0,0 0 0,0-1 0,0 0 0,0 0 0,0-1 0,0 0 0,0-1 0,-9-3 0,12 0-2434,15 5-3460,8 1-1793</inkml:trace>
</inkml:ink>
</file>

<file path=ppt/ink/ink5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1.758"/>
    </inkml:context>
    <inkml:brush xml:id="br0">
      <inkml:brushProperty name="width" value="0.025" units="cm"/>
      <inkml:brushProperty name="height" value="0.025" units="cm"/>
    </inkml:brush>
  </inkml:definitions>
  <inkml:trace contextRef="#ctx0" brushRef="#br0">1 154 18642,'0'0'13698,"13"0"-13287,-7 0-410,-1 0 0,1 0 0,0 0 0,0-1 0,0 0 0,0 0 0,-1-1 0,1 1-1,0-1 1,-1-1 0,0 1 0,1-1 0,-1 0 0,0 0 0,0 0 0,8-8 0,4-6-1,-1 0 0,-1-1 0,0-1 0,16-27 0,-36 79 0,-6-1-595,2 1 0,1 1 0,-7 65 0,10 38-5609,5-104-7857</inkml:trace>
</inkml:ink>
</file>

<file path=ppt/ink/ink5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3.485"/>
    </inkml:context>
    <inkml:brush xml:id="br0">
      <inkml:brushProperty name="width" value="0.025" units="cm"/>
      <inkml:brushProperty name="height" value="0.025" units="cm"/>
    </inkml:brush>
  </inkml:definitions>
  <inkml:trace contextRef="#ctx0" brushRef="#br0">28 146 5061,'-2'-8'-64,"-16"-82"6769,11 47-268,7 39-2612,4 16 342,6 30-2171,4 49 0,7 29 322,-21-119-2313,0-1 0,0 1 0,0 0 0,0-1 0,1 1 0,-1 0 0,0-1 0,0 1 0,1 0 0,-1-1 0,0 1 0,1 0 0,-1-1 0,0 1 0,1-1 0,-1 1 0,1-1 0,-1 1 0,1-1 0,-1 1 0,1-1-1,-1 0 1,1 1 0,0-1 0,-1 0 0,1 1 0,0-1 0,-1 0 0,1 0 0,0 0 0,-1 1 0,1-1 0,0 0 0,-1 0 0,1 0 0,0 0 0,-1 0 0,1 0 0,0-1 0,-1 1 0,1 0 0,0 0 0,-1 0 0,1-1 0,0 1 0,-1 0 0,1 0-1,-1-1 1,1 1 0,0-1 0,-1 1 0,1-1 0,28-26 58,-10 1-63,0 1 0,-2-2 0,-1-1 0,-1 0 0,-1 0 0,18-58 0,-39 195 0,6-99 0,0 30 0,1-39 0,0-1 0,1 1 0,-1 0 0,0-1 0,1 1 0,-1 0 0,0 0 0,1-1 0,-1 1 0,1-1 0,-1 1 0,1 0 0,-1-1 0,1 1 0,-1-1 0,1 1 0,-1-1 0,1 1 0,0-1 0,-1 0 0,1 1 0,0-1 0,0 0 0,-1 1 0,1-1 0,0 0 0,-1 0 0,1 0 0,0 0 0,0 0 0,0 0 0,-1 0 0,1 0 0,0 0 0,0 0 0,-1 0 0,1 0 0,0 0 0,0-1 0,-1 1 0,1 0 0,0-1 0,-1 1 0,1 0 0,1-2 0,10-5 0,1-2 0,-1 0 0,-1 0 0,0-1 0,0 0 0,-1-1 0,0 0 0,16-25 0,-1 4 0,-25 32 0,0-1 0,0 1 0,1 0 0,-1-1 0,0 1 0,0 0 0,0 0 0,0-1 0,1 1 0,-1 0 0,0 0 0,0-1 0,1 1 0,-1 0 0,0 0 0,1 0 0,-1-1 0,0 1 0,0 0 0,1 0 0,-1 0 0,0 0 0,1 0 0,-1 0 0,0-1 0,1 1 0,-1 0 0,0 0 0,1 0 0,-1 0 0,0 0 0,1 0 0,-1 1 0,0-1 0,1 0 0,-1 0 0,0 0 0,1 0 0,0 0 0,3 17 0,-4 34 0,0-41 0,-5 62-77,2-43-364,1 0 1,3 34-1,3-58-7342,-3-11 1526</inkml:trace>
</inkml:ink>
</file>

<file path=ppt/ink/ink5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3.826"/>
    </inkml:context>
    <inkml:brush xml:id="br0">
      <inkml:brushProperty name="width" value="0.025" units="cm"/>
      <inkml:brushProperty name="height" value="0.025" units="cm"/>
    </inkml:brush>
  </inkml:definitions>
  <inkml:trace contextRef="#ctx0" brushRef="#br0">1 162 11915,'0'0'16741,"9"-4"-15385,95-33-500,1 5 0,180-32 0,-266 63-1834,19-2-128,-23-1-3032,-9-3-4673,-5-2-2074</inkml:trace>
</inkml:ink>
</file>

<file path=ppt/ink/ink5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4.324"/>
    </inkml:context>
    <inkml:brush xml:id="br0">
      <inkml:brushProperty name="width" value="0.025" units="cm"/>
      <inkml:brushProperty name="height" value="0.025" units="cm"/>
    </inkml:brush>
  </inkml:definitions>
  <inkml:trace contextRef="#ctx0" brushRef="#br0">39 81 17296,'0'0'2477,"1"9"-672,31 178 6128,-11-72-6108,-14-71-1417,-5-22-152,2 1 0,0-1-1,14 41 1,-13-89-256,-12-139 0,1-43 0,7 196 0,1 0 0,0-1 0,0 1 0,1 0 0,1 0 0,8-19 0,-11 28 0,1-1 0,-1 0 0,1 1 0,0-1 0,0 1 0,1-1 0,-1 1 0,1 0 0,-1 0 0,1 0 0,0 0 0,0 1 0,0-1 0,1 1 0,-1 0 0,1 0 0,-1 0 0,1 0 0,-1 1 0,1-1 0,0 1 0,0 0 0,0 0 0,5 0 0,-8 1 0,1 1 0,-1 0 0,0-1 0,1 1 0,-1 0 0,1 0 0,-1 0 0,0 0 0,0 0 0,0 0 0,0 1 0,0-1 0,0 0 0,0 1 0,0-1 0,0 0 0,0 1 0,-1-1 0,1 1 0,0-1 0,-1 1 0,0 0 0,1-1 0,-1 1 0,0-1 0,0 1 0,0 0 0,0-1 0,0 1 0,0 0 0,-1 1 0,2 5 0,-2-1 0,1 1 0,-1-1 0,0 1 0,0-1 0,-3 9 0,0-8 0,0-1 0,-1 0 0,1 1 0,-1-2 0,-1 1 0,1 0 0,-1-1 0,-1 0 0,1-1 0,-1 1 0,0-1 0,0-1 0,-15 8 0,11-6 0,-1-1 0,0 0 0,-1-1 0,1 0 0,-1-1 0,1 0 0,-1-1 0,-21 1 0,33-3-24,1 0 0,0 0 0,0 0 0,-1 0 0,1 1 0,0-1 0,-1 0 0,1 0 0,-1 0 0,1 0 0,0 0 0,-1 0 0,1 0 0,0 0 0,-1 0 0,1 0 0,0 0 0,-1 0 0,1-1 0,0 1 0,-1 0 0,1 0 0,0 0 0,-1 0 0,1-1 0,0 1 0,0 0 0,-1 0 0,1 0 0,0-1 0,0 1 0,-1 0 0,1 0 0,0-1 0,0 1 0,-1 0 0,1-1 0,0 0 0,12-8-2363,26-9-4219,-3 5-281</inkml:trace>
</inkml:ink>
</file>

<file path=ppt/ink/ink5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4.683"/>
    </inkml:context>
    <inkml:brush xml:id="br0">
      <inkml:brushProperty name="width" value="0.025" units="cm"/>
      <inkml:brushProperty name="height" value="0.025" units="cm"/>
    </inkml:brush>
  </inkml:definitions>
  <inkml:trace contextRef="#ctx0" brushRef="#br0">1 15 22421,'0'0'9823,"10"-3"-9332,-5 2-473,40-9 4,-43 10-22,-1 0-1,0 0 1,1 0 0,-1 0 0,0 0-1,1 0 1,-1 0 0,0 0 0,1 0 0,-1 1-1,0-1 1,1 1 0,-1-1 0,0 1-1,0-1 1,1 1 0,-1 0 0,0-1 0,0 1-1,0 0 1,0 0 0,0 0 0,0 0-1,0 0 1,0 0 0,0 0 0,-1 0 0,1 0-1,0 0 1,-1 1 0,1-1 0,-1 0-1,1 0 1,0 2 0,0 7 0,0 0 0,-1-1 0,0 1 0,0 0 0,-1 0 0,0 0 0,0-1 0,-5 16 0,-3 1 0,-21 41 0,14-32 0,16-35 0,0 0 0,0 1 0,0-1 0,0 0 0,-1 0 0,1 0 0,0 1 0,0-1 0,0 0 0,0 1 0,0-1 0,0 0 0,0 0 0,0 1 0,0-1 0,0 0 0,0 0 0,0 1 0,0-1 0,0 0 0,0 0 0,0 1 0,0-1 0,0 0 0,1 0 0,-1 1 0,0-1 0,0 0 0,0 0 0,0 1 0,0-1 0,1 0 0,-1 0 0,0 0 0,0 1 0,0-1 0,1 0 0,-1 0 0,0 0 0,0 0 0,1 0 0,-1 1 0,17-1 0,24-9 0,-37 7 0,71-19-2732,-26 5-4182,-9 3-8648</inkml:trace>
</inkml:ink>
</file>

<file path=ppt/ink/ink5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4.946"/>
    </inkml:context>
    <inkml:brush xml:id="br0">
      <inkml:brushProperty name="width" value="0.025" units="cm"/>
      <inkml:brushProperty name="height" value="0.025" units="cm"/>
    </inkml:brush>
  </inkml:definitions>
  <inkml:trace contextRef="#ctx0" brushRef="#br0">862 0 14253,'0'0'6412,"-11"7"-5531,-48 37-184,1 3 0,-88 94 0,66-63-685,0-2-13,-129 130 265,167-161-629,3 2 0,-57 88-1,88-122-318,1 0 0,0 0-1,-6 19 1,7-7-2751,5 0-3354</inkml:trace>
</inkml:ink>
</file>

<file path=ppt/ink/ink5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5.291"/>
    </inkml:context>
    <inkml:brush xml:id="br0">
      <inkml:brushProperty name="width" value="0.025" units="cm"/>
      <inkml:brushProperty name="height" value="0.025" units="cm"/>
    </inkml:brush>
  </inkml:definitions>
  <inkml:trace contextRef="#ctx0" brushRef="#br0">1057 1 10634,'0'0'7308,"-14"11"-5599,-218 185-304,8 10 1,-206 246 0,407-425-1491,-55 68 340,69-83-463,1-1 0,1 1 0,0 1 0,1-1 0,1 1 0,-6 17-1,11-29 55,-1 0-1,1 0 1,-1 0-1,1 0 1,0 0-1,0 0 1,-1 0-1,1 0 1,0 0-1,0 0 1,0 0-1,0 1 1,0-1-1,1 0 1,-1 0-1,0 0 1,0 0-1,1 0 1,-1 0-1,1 0 1,-1 0-1,1 0 1,-1 0-1,1 0 1,0 0-1,-1-1 0,2 2 1,0-1-298,0 0 1,0 0-1,0-1 1,0 1-1,0-1 1,1 1-1,-1-1 1,0 0-1,0 0 1,0 0-1,0 0 1,4-1-1,31-3-6648</inkml:trace>
</inkml:ink>
</file>

<file path=ppt/ink/ink5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5.649"/>
    </inkml:context>
    <inkml:brush xml:id="br0">
      <inkml:brushProperty name="width" value="0.025" units="cm"/>
      <inkml:brushProperty name="height" value="0.025" units="cm"/>
    </inkml:brush>
  </inkml:definitions>
  <inkml:trace contextRef="#ctx0" brushRef="#br0">1222 1 15022,'0'0'5082,"-9"6"-3897,-643 604 358,602-560-1468,10-10-115,-196 207 367,195-200-52,2 2 0,3 2 1,-42 76-1,46-55-235,31-67-166,-1 1 0,0-1 0,1 1 0,0-1-1,1 0 1,-1 1 0,1 0 0,0-1 0,0 1 0,1-1 0,1 8 0,-2-12 26,1 0 1,-1 0 0,1 0-1,-1 0 1,1 0 0,0 0-1,0 0 1,-1 0-1,1 0 1,0 0 0,0 0-1,0-1 1,0 1 0,0 0-1,0-1 1,0 1 0,0-1-1,0 1 1,1-1 0,-1 1-1,0-1 1,0 0 0,0 1-1,1-1 1,-1 0 0,0 0-1,0 0 1,0 0 0,1 0-1,-1 0 1,0-1 0,0 1-1,1 0 1,-1-1 0,0 1-1,0 0 1,0-1-1,0 1 1,0-1 0,1 0-1,45-26-4304,6-13-3502</inkml:trace>
</inkml:ink>
</file>

<file path=ppt/ink/ink5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5.992"/>
    </inkml:context>
    <inkml:brush xml:id="br0">
      <inkml:brushProperty name="width" value="0.025" units="cm"/>
      <inkml:brushProperty name="height" value="0.025" units="cm"/>
    </inkml:brush>
  </inkml:definitions>
  <inkml:trace contextRef="#ctx0" brushRef="#br0">1284 1 18385,'0'0'4068,"-13"7"-3400,-97 71-63,-197 183 1,229-190-563,70-65-41,-324 301 51,28 24-49,292-317-56,-3 3-63,1 0 0,0 1 0,2 1-1,0 0 1,1 1 0,0 0-1,2 0 1,-10 32 0,19-51 19,-1 0 0,1 0 0,-1 0 0,1 0 0,0 1 0,-1-1 0,1 0 0,0 0 0,0 0 0,0 1 0,0-1 0,0 0 0,0 0 0,1 0 0,-1 0 0,0 1 1,0-1-1,1 0 0,-1 0 0,1 0 0,-1 0 0,1 0 0,-1 0 0,1 0 0,0 0 0,0 0 0,-1 0 0,1 0 0,0 0 0,0-1 0,0 1 0,0 0 0,0 0 0,0-1 0,0 1 0,0-1 0,0 1 0,2 0 1,1-1-248,0 0 0,0 0 1,0 0-1,0 0 1,0 0-1,0-1 1,0 0-1,0 0 1,0 0-1,-1 0 1,5-2-1,52-30-4002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1.039"/>
    </inkml:context>
    <inkml:brush xml:id="br0">
      <inkml:brushProperty name="width" value="0.025" units="cm"/>
      <inkml:brushProperty name="height" value="0.025" units="cm"/>
    </inkml:brush>
  </inkml:definitions>
  <inkml:trace contextRef="#ctx0" brushRef="#br0">31 23 11371,'0'0'13239,"0"10"-12310,-1 40 96,-12 79 0,-3 53 427,16-181-892,4-21 770,4-44-1249,-3 0 1,-3-66 0,-2 134-82,0-1 0,1 0-1,-1 0 1,1 0 0,0 0 0,0 0-1,0 1 1,0-2 0,1 1-1,-1 0 1,1 0 0,-1 0 0,1-1-1,0 1 1,0-1 0,1 1 0,-1-1-1,0 0 1,1 0 0,-1 0-1,1 0 1,0 0 0,-1-1 0,1 1-1,0-1 1,0 0 0,0 1 0,0-2-1,0 1 1,0 0 0,1 0 0,-1-1-1,0 0 1,0 0 0,4 0-1,1 0 33,0 0 0,0-1-1,0 1 1,1-2-1,-1 1 1,-1-1-1,1-1 1,0 1-1,0-1 1,-1-1-1,0 1 1,14-10 0,-6 1 129,-2 0 1,1-1 0,11-14 0,-21 22-123,0 0-1,0 0 1,-1 0 0,0 0 0,0 0 0,0 0-1,-1-1 1,0 0 0,0 1 0,0-1 0,-1 0-1,1 0 1,-1-7 0,-1 13-39,0-1 0,0 1 0,0 0 0,0-1 0,-1 1 0,1-1 0,0 1 0,0 0 0,-1-1 0,1 1 0,0-1 0,0 1 0,-1 0 0,1 0 0,0-1 0,-1 1 0,1 0 0,-1 0 0,1-1 0,0 1 0,-1 0 0,1 0 0,-1 0 0,1-1 0,0 1 0,-1 0 0,1 0 0,-1 0 0,1 0 0,-1 0 0,1 0 0,-1 0 0,1 0 0,0 0 0,-1 0 0,1 0 0,-1 1 0,1-1 0,-1 0 0,1 0 0,0 0 0,-1 0 0,1 1 0,-1-1 0,1 0 0,0 0 0,-1 1 0,1-1 0,0 0 0,-1 1 0,-22 13 0,14-4 0,0-1 0,1 2 0,0-1 0,1 1 0,0 0 0,1 0 0,0 1 0,0-1 0,2 2 0,-8 23 0,11-32 0,0 1 0,0 0 0,0 0 0,0-1 0,1 1 0,0 0 0,0 0 0,0 0 0,0 0 0,1 0 0,0-1 0,0 1 0,0 0 0,1-1 0,-1 1 0,1 0 0,0-1 0,1 0 0,-1 0 0,1 1 0,0-1 0,0-1 0,0 1 0,0 0 0,1-1 0,-1 0 0,1 1 0,0-1 0,0-1 0,0 1 0,7 3 0,-7-4-284,0-1-1,1 1 1,-1 0-1,1-1 1,-1 0-1,1 0 1,0-1-1,-1 1 1,1-1-1,0 0 1,-1 0-1,1 0 1,0-1-1,0 0 1,-1 0-1,1 0 1,4-2-1,-1 0-635,-1-1-1,1 0 1,-1-1-1,0 0 1,-1 0 0,1 0-1,-1-1 1,9-9-1,3-7-6398</inkml:trace>
</inkml:ink>
</file>

<file path=ppt/ink/ink5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6.378"/>
    </inkml:context>
    <inkml:brush xml:id="br0">
      <inkml:brushProperty name="width" value="0.025" units="cm"/>
      <inkml:brushProperty name="height" value="0.025" units="cm"/>
    </inkml:brush>
  </inkml:definitions>
  <inkml:trace contextRef="#ctx0" brushRef="#br0">1313 0 20019,'0'0'945,"-18"15"-401,-237 202 728,-194 171-563,309-256-583,-132 161-1,160-144 307,102-134-420,1 0 0,1 1 0,0 1 0,1-1 0,1 1 0,0 0 0,-5 34 0,10-49-76,1-1-1,0 1 0,0-1 0,-1 1 0,1-1 1,0 1-1,0 0 0,1-1 0,-1 1 1,0-1-1,1 1 0,-1-1 0,0 1 0,1-1 1,0 1-1,-1-1 0,1 0 0,0 1 1,0-1-1,0 0 0,0 1 0,0-1 1,2 2-1,-1-2-73,0 0 1,0 0 0,0 0 0,0 0-1,1-1 1,-1 1 0,0-1 0,0 0-1,1 1 1,-1-1 0,0 0 0,1 0-1,-1 0 1,4-1 0,4-1-740,0 0 1,0-1 0,0-1-1,0 1 1,-1-1 0,14-8-1,44-34-9992</inkml:trace>
  <inkml:trace contextRef="#ctx0" brushRef="#br0" timeOffset="1">1718 481 15951,'0'0'2744,"-8"11"-1607,-31 36-283,-3-1-1,-1-3 1,-58 46 0,24-21-281,-29 27-50,-255 236 69,24 22 2222,320-332-2537,2-6-177,1 1-1,0 0 1,1 1 0,1 1-1,1 0 1,1 0 0,0 1 0,-11 35-1,20-53-138,1 0-1,0 0 0,-1 0 1,1 0-1,0 0 0,0 0 1,0-1-1,0 1 1,0 0-1,0 0 0,0 0 1,0 0-1,0 0 0,0 0 1,0 0-1,1 0 0,-1 0 1,0 0-1,1 0 0,-1-1 1,1 1-1,-1 0 0,1 0 1,-1 0-1,1-1 0,-1 1 1,1 0-1,0 0 0,-1-1 1,1 1-1,0-1 1,0 1-1,0-1 0,-1 1 1,1-1-1,0 1 0,0-1 1,0 0-1,0 0 0,0 1 1,0-1-1,0 0 0,0 0 1,0 0-1,0 0 0,0 0 1,-1 0-1,1 0 0,0 0 1,0 0-1,0-1 1,0 1-1,0 0 0,1-1 1,9-1-454,-1-1 0,0 0 0,-1-1 1,11-4-1,58-38-3516,14-21-2936</inkml:trace>
</inkml:ink>
</file>

<file path=ppt/ink/ink5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6.707"/>
    </inkml:context>
    <inkml:brush xml:id="br0">
      <inkml:brushProperty name="width" value="0.025" units="cm"/>
      <inkml:brushProperty name="height" value="0.025" units="cm"/>
    </inkml:brush>
  </inkml:definitions>
  <inkml:trace contextRef="#ctx0" brushRef="#br0">1087 1 22197,'0'0'1794,"-33"55"-1698,-26 11 352,-25 20-352,-24 13 0,-21 14 193,-8 5 127,-2-3-352,11-9 0,18-9-64,28-15 128,28-19-64,31-21-64,23-23-1153,32-19-1505,25-11-962,17-29-2786</inkml:trace>
</inkml:ink>
</file>

<file path=ppt/ink/ink5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7.051"/>
    </inkml:context>
    <inkml:brush xml:id="br0">
      <inkml:brushProperty name="width" value="0.025" units="cm"/>
      <inkml:brushProperty name="height" value="0.025" units="cm"/>
    </inkml:brush>
  </inkml:definitions>
  <inkml:trace contextRef="#ctx0" brushRef="#br0">987 1 16816,'0'0'1762,"-40"49"352,-27 8 448,-24 17-512,-22 17-1313,-15 7-193,-3 3-352,7-4-96,15-8-64,23-11 705,27-17 96,26-19-769,28-19-705,12-19-1312,35-11-1090,18-33-609,18-21-6085</inkml:trace>
  <inkml:trace contextRef="#ctx0" brushRef="#br0" timeOffset="1">1374 270 18610,'0'0'512,"-66"100"193,-3-26 672,-23 7-1025,-9 2-223,-4 3 479,5-11-256,16-10 449,22-12 0,23-12-641,24-16-416,15-18-2082,24-7-961,17-14-33,16-18-1120</inkml:trace>
</inkml:ink>
</file>

<file path=ppt/ink/ink5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7.412"/>
    </inkml:context>
    <inkml:brush xml:id="br0">
      <inkml:brushProperty name="width" value="0.025" units="cm"/>
      <inkml:brushProperty name="height" value="0.025" units="cm"/>
    </inkml:brush>
  </inkml:definitions>
  <inkml:trace contextRef="#ctx0" brushRef="#br0">396 1 14670,'0'0'7015,"4"62"-5830,-40-16-865,-15 15-128,-9 8 225,-6 2-193,4-2 0,6-3 513,17-8 416,15-14-865,18-18-736,8-17-1955,29-9-1633,16-29-2338</inkml:trace>
  <inkml:trace contextRef="#ctx0" brushRef="#br0" timeOffset="1">713 288 22389,'0'0'2050,"2"73"-576,-17-34-450,-8 2-31,-3-4-672,-8-3-129,-7-9-96,-7-3-160,-7-5-801,-9-2-1505,1-1-4292</inkml:trace>
</inkml:ink>
</file>

<file path=ppt/ink/ink5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1.027"/>
    </inkml:context>
    <inkml:brush xml:id="br0">
      <inkml:brushProperty name="width" value="0.025" units="cm"/>
      <inkml:brushProperty name="height" value="0.025" units="cm"/>
    </inkml:brush>
  </inkml:definitions>
  <inkml:trace contextRef="#ctx0" brushRef="#br0">0 0 6822,'0'0'14548,"2"8"-13801,35 228 4457,4 21-4103,-21-151-710,4-1 1,42 110-1,-7-39 0,10 22 99,33 89 899,-27-69-488,-43-141-901,83 141 0,-42-80 0,23 38 0,-62-115 0,45 114 0,-55-118 0,1-1 0,58 94 0,120 151 0,-163-241 0,3-2 0,97 102 0,-29-41 0,-74-75 0,84 75 0,149 98 0,-171-135 0,4-4 0,164 93 0,-127-94 0,148 90 0,309 164 0,-242-147 0,-132-77 0,-26-13 0,179 75 0,12-29 0,-177-66 0,69 4-2982,-208-60 1282</inkml:trace>
</inkml:ink>
</file>

<file path=ppt/ink/ink5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3.355"/>
    </inkml:context>
    <inkml:brush xml:id="br0">
      <inkml:brushProperty name="width" value="0.025" units="cm"/>
      <inkml:brushProperty name="height" value="0.025" units="cm"/>
    </inkml:brush>
  </inkml:definitions>
  <inkml:trace contextRef="#ctx0" brushRef="#br0">42 0 7175,'0'0'15695,"-5"69"-13774,-2-40-415,1 7-97,1 2-448,3 3-544,2-2-289,0-3-32,0-3-64,0-6 0,0-1-128,0-7-865,0-2-1025,0-4-1089,-3-7-1922,-11-3-2434</inkml:trace>
</inkml:ink>
</file>

<file path=ppt/ink/ink5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3.711"/>
    </inkml:context>
    <inkml:brush xml:id="br0">
      <inkml:brushProperty name="width" value="0.025" units="cm"/>
      <inkml:brushProperty name="height" value="0.025" units="cm"/>
    </inkml:brush>
  </inkml:definitions>
  <inkml:trace contextRef="#ctx0" brushRef="#br0">0 35 7431,'0'0'18770,"79"11"-17617,-19-7-609,7-4-351,2 0-129,-5 0 32,-6 0-449,-9-3-1440,-13-7-1186,-10 1-416,-15-4-1282,-11-1-3426</inkml:trace>
</inkml:ink>
</file>

<file path=ppt/ink/ink5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4.040"/>
    </inkml:context>
    <inkml:brush xml:id="br0">
      <inkml:brushProperty name="width" value="0.025" units="cm"/>
      <inkml:brushProperty name="height" value="0.025" units="cm"/>
    </inkml:brush>
  </inkml:definitions>
  <inkml:trace contextRef="#ctx0" brushRef="#br0">1 76 12396,'0'0'12171,"97"-42"-10473,-33 35-289,10 3-736,6 0-417,2 1-224,-7 1-96,-4 0-1505,-14-2-2051,-10-4-3106</inkml:trace>
</inkml:ink>
</file>

<file path=ppt/ink/ink5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4.834"/>
    </inkml:context>
    <inkml:brush xml:id="br0">
      <inkml:brushProperty name="width" value="0.025" units="cm"/>
      <inkml:brushProperty name="height" value="0.025" units="cm"/>
    </inkml:brush>
  </inkml:definitions>
  <inkml:trace contextRef="#ctx0" brushRef="#br0">246 29 2626,'0'0'15284,"7"-6"-11702,25-16-501,-29 23 1590,-8 10-3420,-11 12-746,-19 18-152,-2 0 1,-2-3-1,-2-1 1,-62 43-1,103-80-353,-1 0 0,1 0 0,0 1 0,0-1 0,0 0 0,0 0 0,0 1 0,0-1 0,-1 0 0,1 0 0,0 1 0,0-1 0,0 0 0,0 0 0,-1 0 0,1 0 0,0 1 0,0-1 0,-1 0 0,1 0 0,0 0 0,0 0 0,-1 0 0,1 0 0,0 0 0,0 0 0,-1 0 0,1 0 0,0 1 0,0-1 0,-1 0 0,1-1 0,0 1 0,0 0 0,-1 0 0,1 0 0,0 0 0,0 0 0,-1 0 0,1 0 0,0 0 0,0 0 0,-1 0 0,1-1 0,0 1 0,0 0 0,-1 0 0,1 0 0,0 0 0,0-1 0,0 1 0,3-8 0,-3 8 0,17-27-1065,28-35-1,-32 48 532,-2-1 0,1 0-1,-2-1 1,0-1 0,-1 0-1,-1 0 1,0 0-1,5-22 1,-33 85 2539,4-13-1239,4-2 8,-10 42 0,20-65-672,0 1-1,0 0 1,1 0-1,1 0 0,-1 0 1,1 0-1,1 0 0,0 0 1,0 0-1,3 10 1,-3-16-78,1 0 1,-1-1-1,1 1 1,-1-1 0,1 1-1,0-1 1,0 0-1,0 1 1,0-1-1,1 0 1,-1 0 0,1-1-1,-1 1 1,1 0-1,-1-1 1,1 0 0,0 1-1,0-1 1,0 0-1,-1 0 1,1-1 0,0 1-1,0-1 1,0 1-1,0-1 1,0 0 0,4 0-1,-4 0-14,0 0-1,-1-1 1,1 1-1,0 0 0,-1-1 1,1 0-1,-1 1 1,1-1-1,-1 0 1,1 0-1,-1 0 1,1-1-1,-1 1 1,0-1-1,0 1 1,1-1-1,-1 0 1,0 1-1,-1-1 1,1 0-1,0-1 1,-1 1-1,1 0 1,-1 0-1,1-1 0,-1 1 1,0-1-1,0 1 1,0-1-1,1-4 1,-2 3-14,1 1-1,-1-1 1,1 0 0,-1 1 0,0-1-1,0 0 1,-1 1 0,1-1 0,-1 0-1,0 1 1,0-1 0,0 1 0,0-1-1,-1 1 1,1 0 0,-1-1 0,0 1-1,0 0 1,0 0 0,0 0 0,-1 0-1,1 1 1,-1-1 0,-5-4 0,4 5 5,0 0 0,-1 0 0,1 0 0,-1 1 0,1 0 0,-1-1 0,1 2 0,-1-1 0,0 0 0,1 1 0,-1 0 0,0 0 0,0 0 0,1 1 0,-1-1 0,0 1 0,1 1 0,-1-1 0,-5 3 0,-22 15 41,27-15-32,-1-1 0,1 1 0,-1-1 0,1 0 0,-12 4 0,21-38-603,0 13 113,-1 0-1,-2-1 1,1-26-1,-4 38 762,-1 10 175,2-2-432,1-1-1,0 1 0,0 0 1,-1 0-1,1 0 0,0-1 0,0 1 1,0 0-1,0 0 0,0 0 1,0-1-1,0 1 0,1 0 0,-1 0 1,0 0-1,0-1 0,0 1 1,1 0-1,-1 0 0,1-1 0,0 2 1,6 3 12,-1 0 0,2-1 0,-1 0 0,0-1 0,1 1 0,0-1 0,-1-1 0,1 0 0,0 0 0,1 0 0,10 0 1,-9 0-22,26 3-443,49 1-1,-2-6-3828,-18-2-3398</inkml:trace>
</inkml:ink>
</file>

<file path=ppt/ink/ink5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0.393"/>
    </inkml:context>
    <inkml:brush xml:id="br0">
      <inkml:brushProperty name="width" value="0.025" units="cm"/>
      <inkml:brushProperty name="height" value="0.025" units="cm"/>
    </inkml:brush>
  </inkml:definitions>
  <inkml:trace contextRef="#ctx0" brushRef="#br0">0 0 19731,'0'0'2594,"54"26"-2498,-12-17 641,15-1-417,10-2-160,2-2-32,0-3-320,-1 1-1409,-11-2-1442,-12 0-2210,-13 0-929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1.598"/>
    </inkml:context>
    <inkml:brush xml:id="br0">
      <inkml:brushProperty name="width" value="0.025" units="cm"/>
      <inkml:brushProperty name="height" value="0.025" units="cm"/>
    </inkml:brush>
  </inkml:definitions>
  <inkml:trace contextRef="#ctx0" brushRef="#br0">197 310 8712,'0'0'15818,"-12"-3"-12951,3 1-2513,-50-7 1302,55 9-1582,0 0 1,0 1 0,0-1-1,0 1 1,1 0-1,-1 0 1,0 0-1,0 0 1,1 0-1,-1 1 1,1 0 0,-1 0-1,1 0 1,0 0-1,0 0 1,-4 4-1,2-1-28,0 0-1,1 0 1,-1 0-1,1 1 1,0 0 0,1-1-1,0 2 1,-1-1-1,2 0 1,-1 1-1,1-1 1,0 1-1,0-1 1,1 1-1,0 0 1,0 7-1,1-13-39,0 0-1,0-1 1,1 1-1,-1 0 1,0 0-1,1-1 0,-1 1 1,1 0-1,-1 0 1,1-1-1,0 1 0,-1 0 1,1-1-1,-1 1 1,1-1-1,0 1 1,0-1-1,-1 1 0,1-1 1,0 0-1,0 1 1,0-1-1,-1 0 0,1 1 1,0-1-1,0 0 1,0 0-1,0 0 1,0 0-1,-1 0 0,1 0 1,0 0-1,0 0 1,0 0-1,0 0 1,0-1-1,-1 1 0,2-1 1,37-9 204,-29 4-195,-1 0 1,0 0-1,-1 0 0,1-1 0,-1 0 0,-1-1 0,1 0 1,-1 0-1,7-12 0,-2 2-109,-1-1 0,-1 0 0,12-33 0,-30 81-191,0 0 1,-6 58-1,14-86 288,-1 7-5,0 0 0,0 0 0,1-1 0,0 1 0,0 0 0,2 10-1,-1-16 14,0 0 0,-1-1 0,1 1-1,0 0 1,0-1 0,0 1-1,0-1 1,0 1 0,0-1-1,0 1 1,0-1 0,1 0 0,-1 0-1,1 1 1,-1-1 0,1 0-1,-1 0 1,1 0 0,-1-1-1,1 1 1,0 0 0,0-1-1,-1 1 1,1-1 0,0 1 0,0-1-1,0 0 1,-1 0 0,1 0-1,0 0 1,3 0 0,2-1 41,0-1 1,0 1 0,0-1-1,-1-1 1,1 1-1,0-1 1,-1 0 0,0-1-1,0 1 1,0-1-1,0 0 1,-1-1 0,1 1-1,-1-1 1,0 0-1,5-8 1,13-14 322,35-55 0,-28 34-375,24-52 0,-47 85 0,0-1 0,0 0 0,-2 0 0,0-1 0,-1 0 0,-1 0 0,3-29 0,-6 46 0,0 0 0,0 0 0,0 0 0,0 0 0,0-1 0,0 1 0,0 0 0,0 0 0,0 0 0,-1-1 0,1 1 0,0 0 0,0 0 0,0 0 0,0 0 0,0-1 0,0 1 0,0 0 0,0 0 0,0 0 0,-1 0 0,1 0 0,0-1 0,0 1 0,0 0 0,0 0 0,-1 0 0,1 0 0,0 0 0,0 0 0,0 0 0,0 0 0,-1 0 0,1 0 0,0 0 0,0 0 0,0-1 0,0 1 0,-1 0 0,1 0 0,0 0 0,0 1 0,0-1 0,-1 0 0,-12 5 0,-8 11 0,-2 4 0,2 2 0,0 1 0,2 1 0,0 0 0,2 2 0,1 0 0,1 0 0,-21 51 0,35-73 0,-1 1 0,1-1 0,-1 0 0,1 1 0,1-1 0,-1 1 0,1 0 0,-1-1 0,1 1 0,0 0 0,1-1 0,-1 1 0,1-1 0,0 1 0,3 6 0,-2-8 0,0 0 0,0-1 0,0 1 0,0-1 0,1 1 0,-1-1 0,1 0 0,-1 0 0,1 0 0,0-1 0,0 1 0,0-1 0,0 1 0,0-1 0,0 0 0,1 0 0,-1-1 0,0 1 0,0 0 0,1-1 0,4 0 0,81 3-3737,-42-5-4057</inkml:trace>
</inkml:ink>
</file>

<file path=ppt/ink/ink5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0.765"/>
    </inkml:context>
    <inkml:brush xml:id="br0">
      <inkml:brushProperty name="width" value="0.025" units="cm"/>
      <inkml:brushProperty name="height" value="0.025" units="cm"/>
    </inkml:brush>
  </inkml:definitions>
  <inkml:trace contextRef="#ctx0" brushRef="#br0">0 13 8552,'0'0'13992,"12"-3"-13405,12-1-450,0 1-1,1 2 1,-1 0-1,0 1 1,0 1-1,31 6 1,-31-3-100,-15-3-29,1 0 0,-1 1 0,1 0-1,-1 0 1,0 1 0,0 0 0,0 0-1,0 1 1,-1 0 0,16 11 0,-22-13 58,-1-1 0,0 1 0,0 0 0,0 0 0,0-1 0,0 1-1,0 0 1,0 0 0,-1 0 0,1 0 0,-1 0 0,1 0 0,-1 0 0,0 0 0,0 0 0,0 0 0,0 0 0,0 0 0,0 0 0,-1 0 0,1 1 0,-1-1 0,1-1 0,-1 1 0,0 0 0,-1 3 0,-2 2 281,1 0 1,-2 0-1,1 0 0,-1 0 0,-7 7 1,-86 79 2034,72-71-2140,1 2 1,1 0-1,-38 50 1,60-71-573,-10 17-1048,12-8-5589</inkml:trace>
</inkml:ink>
</file>

<file path=ppt/ink/ink5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2.138"/>
    </inkml:context>
    <inkml:brush xml:id="br0">
      <inkml:brushProperty name="width" value="0.025" units="cm"/>
      <inkml:brushProperty name="height" value="0.025" units="cm"/>
    </inkml:brush>
  </inkml:definitions>
  <inkml:trace contextRef="#ctx0" brushRef="#br0">236 0 6566,'0'0'21642,"1"10"-20323,-2-1-1175,0 0 1,0-1-1,-1 1 1,0-1-1,-1 1 1,0-1-1,0 0 1,0 0-1,-1 0 1,-1 0-1,1-1 1,-1 1-1,0-1 0,-8 8 1,0 2-34,1 0-86,-1 0 1,-1-1-1,0-1 0,-1 0 1,0 0-1,-28 18 0,43-33-138,-1 1 0,0-1-1,1 1 1,-1-1-1,0 1 1,0-1 0,1 0-1,-1 1 1,0-1 0,0 0-1,0 1 1,0-1 0,1 0-1,-1 0 1,0 0 0,0 0-1,0 0 1,0 0-1,0 0 1,1 0 0,-1 0-1,0-1 1,0 1 0,0 0-1,0 0 1,1-1 0,-1 1-1,0-1 1,0 1 0,1-1-1,-1 1 1,0-1-1,0 1 1,1-1 0,-1 1-1,1-1 1,-1 0 0,1 1-1,-1-1 1,1 0 0,-1 0-1,1 1 1,-1-1 0,1 0-1,0-1 1,-7-43-7914,7 35 6155,-3-29-5964</inkml:trace>
</inkml:ink>
</file>

<file path=ppt/ink/ink5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2.494"/>
    </inkml:context>
    <inkml:brush xml:id="br0">
      <inkml:brushProperty name="width" value="0.025" units="cm"/>
      <inkml:brushProperty name="height" value="0.025" units="cm"/>
    </inkml:brush>
  </inkml:definitions>
  <inkml:trace contextRef="#ctx0" brushRef="#br0">0 0 17008,'0'0'6758,"3"53"-4644,3-24-512,3 0-481,6-1-288,9-3-513,6-7-128,6-3-160,4-8-1793,3-7-3268,-2 0-4100</inkml:trace>
</inkml:ink>
</file>

<file path=ppt/ink/ink5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2.822"/>
    </inkml:context>
    <inkml:brush xml:id="br0">
      <inkml:brushProperty name="width" value="0.025" units="cm"/>
      <inkml:brushProperty name="height" value="0.025" units="cm"/>
    </inkml:brush>
  </inkml:definitions>
  <inkml:trace contextRef="#ctx0" brushRef="#br0">0 130 13132,'0'0'6604,"10"-1"-3401,2 1-2594,1-1 19,1 0 1,-1 1 0,1 0 0,-1 2-1,1-1 1,13 5 0,-24-5-537,1 0-1,-1 0 1,-1 0 0,1 1 0,0-1-1,0 1 1,0-1 0,-1 1 0,1 0-1,-1 0 1,0 1 0,1-1 0,-1 0-1,0 1 1,0-1 0,-1 1 0,1 0-1,0 0 1,-1-1 0,0 1 0,1 0-1,-1 0 1,0 0 0,-1 0 0,1 1-1,0-1 1,-1 0 0,0 0 0,0 0-1,0 1 1,0-1 0,0 0 0,-1 0-1,0 5 1,-2 0-10,1 0 0,-1 0 1,-1 0-1,1 0 0,-1-1 0,-1 1 0,0-1 0,1 0 1,-2 0-1,1-1 0,-1 0 0,0 0 0,-1 0 0,1 0 0,-10 5 1,3-1-10,2 0 0,-1 1 0,-10 14 0,24-24-73,0-1 0,-1 1 0,1 0 0,0-1 0,0 1 0,0-1 0,0 0 0,0 0 0,0 1 0,-1-1 0,1 0 0,3-1 0,16-1-1155,0 0 1,0-2-1,0 0 1,0-2-1,0 0 0,38-18 1,-3-2-5050</inkml:trace>
  <inkml:trace contextRef="#ctx0" brushRef="#br0" timeOffset="1">585 1 17777,'0'0'11050,"51"17"-8936,-23-12-640,5 0-1122,2-2-352,1-2 0,-1-1 0,-5 0 0,-6 0 0,-8 1-705,-9 3-1601,-7 1-1602,-13 0-1729,-11 2-1858</inkml:trace>
</inkml:ink>
</file>

<file path=ppt/ink/ink5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3.195"/>
    </inkml:context>
    <inkml:brush xml:id="br0">
      <inkml:brushProperty name="width" value="0.025" units="cm"/>
      <inkml:brushProperty name="height" value="0.025" units="cm"/>
    </inkml:brush>
  </inkml:definitions>
  <inkml:trace contextRef="#ctx0" brushRef="#br0">0 36 15439,'0'0'15823,"63"17"-14895,-15-17-575,2-4-257,8-3-609,0-4-3202,1-3-4997,5-3-10635</inkml:trace>
</inkml:ink>
</file>

<file path=ppt/ink/ink5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3.645"/>
    </inkml:context>
    <inkml:brush xml:id="br0">
      <inkml:brushProperty name="width" value="0.025" units="cm"/>
      <inkml:brushProperty name="height" value="0.025" units="cm"/>
    </inkml:brush>
  </inkml:definitions>
  <inkml:trace contextRef="#ctx0" brushRef="#br0">0 1 21076,'0'0'8120,"1"11"-7026,-2 132 1383,1-142-2477,0 1 0,0-1 0,0 1 0,0 0 0,0-1 0,1 1 0,-1-1 0,0 1 0,1 0 0,-1-1 0,1 1 0,-1-1 0,1 0 0,0 1 0,0-1 0,-1 1 0,1-1 0,0 0 0,0 0 0,1 1 0,-1-1 0,0 0 0,0 0 0,0 0 0,2 1 0,0-2 0,-1 1 0,1 0 0,0-1 0,-1 1 0,1-1 0,0 0 0,-1 0 0,1 0 0,0 0 0,0 0 0,-1-1 0,1 1 0,4-2 0,3-1 0,1-1 0,0-1 0,-1 0 0,0 0 0,0-1 0,10-7 0,47-54 0,-3 4 0,-63 63 0,-1 0 0,0 0 0,0 0 0,0 0 0,1 0 0,-1 0 0,0-1 0,0 1 0,0 0 0,1 0 0,-1 0 0,0 0 0,0 1 0,0-1 0,1 0 0,-1 0 0,0 0 0,0 0 0,0 0 0,1 0 0,-1 0 0,0 0 0,0 0 0,0 0 0,0 0 0,1 1 0,-1-1 0,0 0 0,0 0 0,0 0 0,0 0 0,0 0 0,0 1 0,1-1 0,-1 0 0,0 0 0,0 0 0,0 1 0,0-1 0,0 0 0,0 0 0,0 0 0,0 1 0,0-1 0,0 0 0,0 0 0,0 0 0,0 1 0,0-1 0,0 0 0,0 0 0,0 0 0,0 1 0,0-1 0,0 0 0,0 0 0,0 12 0,-11 46 0,8-45 0,1 0 0,-1 0 0,1 16 0,2-28 0,0-1 0,0 1 0,0-1 0,0 1 0,0-1 0,0 1 0,0-1 0,0 0 0,0 1 0,0-1 0,0 1 0,1-1 0,-1 0 0,0 1 0,0-1 0,1 1 0,-1-1 0,0 0 0,0 1 0,1-1 0,-1 0 0,0 0 0,1 1 0,-1-1 0,0 0 0,1 0 0,-1 1 0,1-1 0,-1 0 0,0 0 0,1 0 0,-1 0 0,1 1 0,-1-1 0,1 0 0,0 0 0,22-5 0,20-17 0,98-97 0,-131 110 0,-10 9 0,0-1 0,1 1 0,-1 0 0,0 0 0,0-1 0,0 1 0,1 0 0,-1 0 0,0-1 0,0 1 0,1 0 0,-1 0 0,0 0 0,0 0 0,1-1 0,-1 1 0,0 0 0,1 0 0,-1 0 0,0 0 0,0 0 0,1 0 0,-1 0 0,0 0 0,1 0 0,-1 0 0,0 0 0,1 0 0,-1 0 0,0 0 0,1 0 0,-1 0 0,0 0 0,1 0 0,-1 0 0,0 0 0,1 1 0,-1-1 0,0 0 0,0 0 0,1 0 0,-1 1 0,0-1 0,1 0 0,2 20 0,-10 40 0,5-46 0,1-9 14,1 0-1,-1 0 1,1 0 0,0 0-1,1 0 1,-1 0 0,2 5-1,-1-9-26,-1 0 0,0 0 0,1 0 0,-1 0 0,1 0 0,-1-1 0,1 1 0,0 0 0,-1 0 0,1-1 0,0 1 0,0 0 0,-1-1 0,1 1 0,0-1 0,0 1 0,0-1 0,0 1 0,0-1 0,0 0 0,0 1 0,0-1 0,-1 0 0,1 0 0,0 0 0,0 1 0,0-1 0,0 0 0,0-1 0,0 1 0,0 0 0,0 0 0,0 0 0,0 0-1,0-1 1,0 1 0,0 0 0,0-1 0,0 1 0,0-1 0,1 0 0,14-13-4383,-8 2-3796,0-6-11517</inkml:trace>
</inkml:ink>
</file>

<file path=ppt/ink/ink5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3.988"/>
    </inkml:context>
    <inkml:brush xml:id="br0">
      <inkml:brushProperty name="width" value="0.025" units="cm"/>
      <inkml:brushProperty name="height" value="0.025" units="cm"/>
    </inkml:brush>
  </inkml:definitions>
  <inkml:trace contextRef="#ctx0" brushRef="#br0">0 0 5541,'0'0'20574,"14"7"-18385,-3-2-1862,1 1 0,1-2 0,-1 1-1,1-2 1,-1 0 0,1 0 0,0-1 0,16 0 0,498-12 686,-426 6-1695,-95 4 476,49-4-2390,-23-4-2551,-13-4-3491</inkml:trace>
</inkml:ink>
</file>

<file path=ppt/ink/ink5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4.657"/>
    </inkml:context>
    <inkml:brush xml:id="br0">
      <inkml:brushProperty name="width" value="0.025" units="cm"/>
      <inkml:brushProperty name="height" value="0.025" units="cm"/>
    </inkml:brush>
  </inkml:definitions>
  <inkml:trace contextRef="#ctx0" brushRef="#br0">46 0 3812,'0'0'19869,"0"13"-17824,-25 243 2266,5-63-1581,20-225-2730,2-1 0,0 1 0,3 0 0,15-57 0,-14 68 0,1 0 0,2 0 0,0 1 0,1 0 0,1 0 0,0 1 0,28-33 0,-35 47 0,1 1 0,0 0 0,0 0 0,0 0 0,0 0 0,1 1 0,0 0 0,-1 0 0,1 0 0,0 1 0,10-3 0,-15 4 0,1 1 0,0 0 0,0-1 0,-1 1 0,1 0 0,0 0 0,0 0 0,0 0 0,-1 0 0,1 1 0,0-1 0,0 0 0,-1 1 0,1-1 0,0 1 0,0 0 0,-1 0 0,1-1 0,-1 1 0,1 0 0,-1 0 0,1 1 0,-1-1 0,0 0 0,1 0 0,-1 1 0,0-1 0,0 0 0,0 1 0,0-1 0,0 1 0,0 0 0,-1-1 0,1 1 0,0 0 0,-1-1 0,0 1 0,1 0 0,-1 0 0,0-1 0,0 1 0,1 0 0,-2 0 0,1 2 0,0 3 0,-1 0 0,0-1 0,0 1 0,-1 0 0,0 0 0,0-1 0,-1 1 0,0-1 0,0 1 0,0-1 0,-1 0 0,0 0 0,0-1 0,0 1 0,-1-1 0,0 0 0,0 0 0,0 0 0,-6 3 0,5-3 0,1-1 0,-1 0 0,1 0 0,-1 0 0,-1-1 0,1 0 0,0 0 0,-1 0 0,1-1 0,-1 0 0,0 0 0,0-1 0,0 0 0,0 0 0,0-1 0,0 0 0,0 0 0,0 0 0,-9-2 0,15 1-13,0 1 0,0-1 1,0 1-1,0 0 0,0-1 0,0 0 0,0 1 0,0-1 0,0 1 1,1-1-1,-1 0 0,0 0 0,0 0 0,1 1 0,-1-1 1,1 0-1,-1 0 0,1 0 0,-1 0 0,1 0 0,-1 0 1,1 0-1,0 0 0,-1 0 0,1 0 0,0 0 0,0 0 1,0 0-1,0 0 0,0-1 0,0 1 0,0 0 0,0 0 1,0 0-1,1 0 0,-1 0 0,0 0 0,1-1 1,0-1-303,1-1 1,-1 1 0,1 0 0,-1 0 0,1 0 0,0 0 0,0 0 0,0 0 0,1 0-1,3-3 1,27-16-9097,4 4-7170</inkml:trace>
</inkml:ink>
</file>

<file path=ppt/ink/ink5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5.112"/>
    </inkml:context>
    <inkml:brush xml:id="br0">
      <inkml:brushProperty name="width" value="0.025" units="cm"/>
      <inkml:brushProperty name="height" value="0.025" units="cm"/>
    </inkml:brush>
  </inkml:definitions>
  <inkml:trace contextRef="#ctx0" brushRef="#br0">1 28 15150,'0'0'7447,"9"-3"-4793,9-3-1532,1 1 1,1 0 0,-1 2 0,0 0 0,31 1 0,-49 2-1113,0 0 1,0 0 0,0 0 0,0 0 0,0 0-1,1 0 1,-1 0 0,0 0 0,0 1-1,-1-1 1,1 0 0,0 1 0,0-1 0,0 1-1,0-1 1,0 1 0,0 0 0,0-1 0,-1 1-1,1 0 1,0-1 0,0 1 0,-1 0-1,1 0 1,-1 0 0,1 0 0,0 0 0,-1 1 6,0 0 1,1 0 0,-1 0-1,0 0 1,0 0 0,0-1-1,-1 1 1,1 0 0,0 0 0,-1 0-1,1 0 1,-1-1 0,-1 4-1,-2 2 16,1 0 0,-1 0 0,-1 0 0,0-1-1,1 1 1,-7 5 0,-27 16-33,29-22 0,0 1 0,0 0 0,1 0 0,-9 10 0,31-15 0,11-3-532,0-1 1,0-1-1,30-8 1,73-27-8025,-58 11-8052</inkml:trace>
</inkml:ink>
</file>

<file path=ppt/ink/ink5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5.502"/>
    </inkml:context>
    <inkml:brush xml:id="br0">
      <inkml:brushProperty name="width" value="0.025" units="cm"/>
      <inkml:brushProperty name="height" value="0.025" units="cm"/>
    </inkml:brush>
  </inkml:definitions>
  <inkml:trace contextRef="#ctx0" brushRef="#br0">1 27 6150,'0'0'18513,"53"20"-17456,-1-20-352,13 0-449,10-7-160,6-11-2818,-1-3-9065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2.349"/>
    </inkml:context>
    <inkml:brush xml:id="br0">
      <inkml:brushProperty name="width" value="0.025" units="cm"/>
      <inkml:brushProperty name="height" value="0.025" units="cm"/>
    </inkml:brush>
  </inkml:definitions>
  <inkml:trace contextRef="#ctx0" brushRef="#br0">19 1 18610,'0'0'3176,"0"11"-1478,-18 184 3314,18-194-4999,0 0 0,-1 0 0,1 0 0,0 1 0,0-1 0,0 0 0,0 0 0,0 0-1,1 0 1,-1 0 0,0 0 0,0 0 0,1 0 0,-1 0 0,1 0 0,-1 0 0,1 0 0,-1 0-1,1 0 1,-1 0 0,1 0 0,0 0 0,0 0 0,-1 0 0,1-1 0,0 1 0,0 0 0,0-1 0,0 1-1,0-1 1,0 1 0,0-1 0,0 1 0,0-1 0,0 0 0,0 1 0,0-1 0,0 0 0,0 0-1,1 0 1,-1 0 0,0 0 0,0 0 0,0 0 0,0 0 0,0 0 0,0-1 0,2 1 0,3-2 58,1-1 1,-2 1 0,1-1 0,0 0-1,0 0 1,-1-1 0,7-5 0,12-13 152,0-1 0,29-38 0,16-17 753,-68 77-970,-1 1 0,0-1 1,1 1-1,-1-1 0,0 1 0,1-1 0,-1 1 0,1-1 0,-1 1 0,0-1 0,1 1 0,-1 0 0,1-1 0,-1 1 0,1 0 0,-1 0 0,1-1 1,0 1-1,-1 0 0,1 0 0,-1 0 0,1 0 0,0-1 0,-1 1 0,1 0 0,-1 0 0,1 0 0,0 0 0,-1 1 0,1-1 0,-1 0 0,1 0 1,-1 0-1,1 0 0,0 0 0,-1 1 0,1-1 0,-1 0 0,1 1 0,0 1 28,0 0 0,0 0 0,0 0 0,0 0 0,0 1 0,-1-1 0,1 0 0,-1 0 0,0 1 0,1-1 0,-1 3 0,-5 76 645,4-71-648,1-9-32,-1 0 0,1 0 0,0 0 0,0 0 0,0 0 0,-1 1 0,1-1 0,0 0 0,0 0 0,1 0 0,-1 0 0,0 0 0,0 0 0,0 0 0,1 0 0,-1 0 0,1 0 0,-1 0 0,1 0 0,-1 0 0,1 0 0,-1 0 0,1 0 0,0 0 0,-1 0 0,1-1 0,1 2 0,0-2 0,0 0 0,-1 0 0,1 0 0,0-1 0,-1 1 0,1 0 0,0-1 0,-1 0 0,1 1 0,0-1 0,-1 0 0,1 0 0,-1 0 0,1 1 0,-1-2 0,0 1 0,2-2 0,37-36 0,-35 33 0,1-1 0,-1 1 0,2 0 0,-1 0 0,1 1 0,0-1 0,0 1 0,0 1 0,0 0 0,10-4 0,-16 8 0,0 0 0,0 0 0,-1 0 0,1 0 0,0 0 0,-1 0 0,1 1 0,0-1 0,-1 0 0,1 1 0,0-1 0,-1 0 0,1 1 0,-1-1 0,1 1 0,-1-1 0,1 1 0,-1-1 0,1 1 0,-1-1 0,1 1 0,-1-1 0,0 1 0,1 0 0,-1-1 0,0 1 0,1 0 0,-1-1 0,0 1 0,0 0 0,0-1 0,0 1 0,0 0 0,0 0 0,0-1 0,0 1 0,0 0 0,0-1 0,0 1 0,0 1 0,-1 37 0,0-33 0,-8 80-892,15-76-3493,13-10-6524,-4-6-3334</inkml:trace>
</inkml:ink>
</file>

<file path=ppt/ink/ink5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6.156"/>
    </inkml:context>
    <inkml:brush xml:id="br0">
      <inkml:brushProperty name="width" value="0.025" units="cm"/>
      <inkml:brushProperty name="height" value="0.025" units="cm"/>
    </inkml:brush>
  </inkml:definitions>
  <inkml:trace contextRef="#ctx0" brushRef="#br0">82 0 12684,'0'9'3198,"-11"233"4600,-22 6-4546,31-236-3135,1-2 367,-1 0-1,0 0 0,0-1 0,-1 1 0,-1 0 0,1-1 0,-11 18 1,14-29-350,-1 0 0,0 1 0,1-1 1,-1 0-1,1 0 0,-1 0 1,1 1-1,0-1 0,0 0 0,0 0 1,0 0-1,0-3 0,6-42-119,2 0 0,3 0 1,1 1-1,2 0 0,36-79 0,-45 112-44,1 0 0,1 1 0,0 0 0,0 0 0,1 0 0,16-16 0,-19 23-28,0 0 1,0 1 0,1 0-1,-1 0 1,1 0-1,0 1 1,0 0 0,0 0-1,1 0 1,-1 1 0,1 0-1,-1 0 1,1 1 0,0-1-1,10 1 1,-12 0-41,39 3-708,-44-2 800,1 0 1,0 0 0,-1 0-1,1 0 1,0 0-1,-1 0 1,1 0 0,0 0-1,-1 1 1,1-1-1,-1 0 1,1 1 0,0-1-1,-1 0 1,1 1-1,-1-1 1,1 0 0,-1 1-1,1-1 1,-1 1-1,1-1 1,-1 1 0,0 0-1,1-1 1,-1 1-1,0-1 1,1 1 0,-1-1-1,0 1 1,0 0-1,0-1 1,0 1 0,1 0-1,-1-1 1,0 1-1,0 0 1,0-1 0,0 1-1,0 0 1,-1-1-1,1 1 1,0 0-1,0-1 1,0 1 0,0 0-1,-1-1 1,1 1-1,0-1 1,-1 1 0,1-1-1,0 1 1,-1 0-1,1-1 1,-1 1 0,1-1-1,-1 1 1,-9 9 154,-1-1 1,1-1-1,-1 0 0,-1 0 1,1-1-1,-1 0 1,-1-1-1,-14 5 1,1 1 144,-119 49 79,150-62-6255,5 2 1939,3 0-1273,17-4-8804</inkml:trace>
</inkml:ink>
</file>

<file path=ppt/ink/ink5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6.498"/>
    </inkml:context>
    <inkml:brush xml:id="br0">
      <inkml:brushProperty name="width" value="0.025" units="cm"/>
      <inkml:brushProperty name="height" value="0.025" units="cm"/>
    </inkml:brush>
  </inkml:definitions>
  <inkml:trace contextRef="#ctx0" brushRef="#br0">13 130 10922,'0'0'8899,"-3"8"-4489,-7 25-1709,10-33-2640,0 1 1,0-1-1,0 1 0,0-1 0,0 0 1,0 1-1,0-1 0,0 1 1,1-1-1,-1 0 0,0 1 0,0-1 1,0 1-1,0-1 0,1 0 0,-1 1 1,0-1-1,0 0 0,1 1 0,-1-1 1,0 0-1,0 0 0,1 1 1,-1-1-1,0 0 0,1 0 0,-1 1 1,0-1-1,1 0 0,-1 0 0,1 0 1,-1 0-1,0 1 0,1-1 1,-1 0-1,1 0 0,-1 0 0,0 0 1,1 0-1,18-1 647,-16 1-322,9-1-260,-1-1-1,0-1 1,0 1 0,1-2 0,-2 0 0,1 0-1,0-1 1,-1 0 0,0-1 0,0 0-1,13-11 1,-10 7-28,0-1-1,-1 0 1,-1 0 0,1-1-1,-2-1 1,0 0-1,13-22 1,-21 29-98,-13 24 0,-14 30 0,20-37-139,1 0 0,0 0 1,1 1-1,1-1 0,0 1 0,-2 23 0,4-35-167,0 0 0,1 1-1,-1-1 1,0 0-1,0 1 1,0-1-1,0 0 1,0 0-1,0 1 1,1-1 0,-1 0-1,0 0 1,0 1-1,0-1 1,1 0-1,-1 0 1,0 1-1,0-1 1,1 0 0,-1 0-1,0 0 1,1 0-1,-1 0 1,0 1-1,0-1 1,1 0-1,-1 0 1,0 0 0,1 0-1,-1 0 1,0 0-1,1 0 1,-1 0-1,0 0 1,1 0-1,-1 0 1,0 0 0,0 0-1,1 0 1,-1-1-1,0 1 1,1 0-1,-1 0 1,1 0-1,0-1-1128</inkml:trace>
</inkml:ink>
</file>

<file path=ppt/ink/ink5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6.838"/>
    </inkml:context>
    <inkml:brush xml:id="br0">
      <inkml:brushProperty name="width" value="0.025" units="cm"/>
      <inkml:brushProperty name="height" value="0.025" units="cm"/>
    </inkml:brush>
  </inkml:definitions>
  <inkml:trace contextRef="#ctx0" brushRef="#br0">0 51 11115,'0'0'11418,"9"1"-9704,37 1-357,1-3 1,-1-1-1,84-15 0,16-2-935,-106 16-339,110-8-1643,-107 10-1673,63 6-1,-106-4 2937,10 1-957,-7 1-5053</inkml:trace>
</inkml:ink>
</file>

<file path=ppt/ink/ink5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7.243"/>
    </inkml:context>
    <inkml:brush xml:id="br0">
      <inkml:brushProperty name="width" value="0.025" units="cm"/>
      <inkml:brushProperty name="height" value="0.025" units="cm"/>
    </inkml:brush>
  </inkml:definitions>
  <inkml:trace contextRef="#ctx0" brushRef="#br0">38 0 8840,'0'0'7821,"-2"11"-4015,-16 319 8494,18-355-12300,1-1 0,2 1 0,0-1 0,2 1 0,13-43 0,-15 60 0,0-1 0,1 1 0,0 0 0,1 1 0,-1-1 0,1 1 0,1 0 0,12-12 0,-14 15 0,0 0 0,1 1 0,0 0 0,0 0 0,0 0 0,0 1 0,0 0 0,0 0 0,1 0 0,-1 0 0,1 1 0,-1 0 0,1 0 0,0 1 0,7-1 0,-12 1 0,0 0 0,0 0 0,0 0 0,0 1 0,0-1 0,0 0 0,0 0 0,0 1 0,0-1 0,0 0 0,-1 1 0,1-1 0,0 1 0,0-1 0,0 1 0,0-1 0,0 1 0,-1 0 0,1 0 0,0-1 0,-1 1 0,1 0 0,0 0 0,-1 0 0,1-1 0,0 2 0,0 1 0,-1 0 0,1-1 0,0 1 0,-1 0 0,0-1 0,1 1 0,-1 0 0,0 0 0,0-1 0,-1 4 0,0-1 0,0 1 0,0-1 0,0 1 0,-1-1 0,0 0 0,0 0 0,0 0 0,-1 0 0,0 0 0,-3 5 0,-1-4 0,0 0 0,0-1 0,0 1 0,-1-1 0,1-1 0,-1 0 0,0 0 0,0 0 0,-1-1 0,1 0 0,-1-1 0,0 0 0,1 0 0,-1-1 0,0 0 0,0 0 0,0-1 0,-14-2 0,22 2-35,0 0-1,0 0 1,0 0 0,0 0-1,0-1 1,0 1 0,0 0-1,0 0 1,0-1 0,0 1-1,0-1 1,1 1 0,-1-1-1,0 1 1,0-1 0,0 0-1,1 1 1,-1-1 0,0 0-1,1 0 1,-1 1 0,1-1-1,-1 0 1,1 0 0,-1 0-1,1 0 1,-1 0 0,1 1-1,0-1 1,0 0 0,-1 0-1,1 0 1,0 0 0,0 0-1,0 0 1,0 0 0,0-2-1,1 1-174,-1 0 1,1 0-1,-1 0 0,1 0 0,0 0 0,0 0 0,0 0 0,0 0 0,0 0 0,0 0 0,1 0 0,-1 1 0,0-1 0,1 1 1,0-1-1,2-1 0,58-31-12837,-24 18 1505</inkml:trace>
</inkml:ink>
</file>

<file path=ppt/ink/ink5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7.584"/>
    </inkml:context>
    <inkml:brush xml:id="br0">
      <inkml:brushProperty name="width" value="0.025" units="cm"/>
      <inkml:brushProperty name="height" value="0.025" units="cm"/>
    </inkml:brush>
  </inkml:definitions>
  <inkml:trace contextRef="#ctx0" brushRef="#br0">74 1 20083,'0'0'10890,"8"9"-9363,20 29-1260,-27-36-267,0 0 0,0 0 0,0 0 0,0 0 0,-1 0 0,1 0 0,-1 0 0,1 0 0,-1 0 0,0 0 0,0 0 0,0 0 0,0 0 0,0 0 0,0 0 0,-1 0 0,1 0 0,-1 0 0,0 0 0,1 0 0,-1 0 0,0 0 0,0 0 0,0 0 0,0 0 0,0-1 0,-2 3 0,-3 3 0,0-1 0,0 0 0,-1 0 0,-11 8 0,13-10 0,-52 35 0,96-42 0,70-14-2378,55-13-7085,-107 19-605</inkml:trace>
</inkml:ink>
</file>

<file path=ppt/ink/ink5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7.946"/>
    </inkml:context>
    <inkml:brush xml:id="br0">
      <inkml:brushProperty name="width" value="0.025" units="cm"/>
      <inkml:brushProperty name="height" value="0.025" units="cm"/>
    </inkml:brush>
  </inkml:definitions>
  <inkml:trace contextRef="#ctx0" brushRef="#br0">368 1 6086,'0'0'22357,"-40"67"-20051,7-31-448,-8 6-1698,-3 3-160,1 0 0,0-1 0,7-8 0,9-8 0,9-11 0,6-7 0,5-10-801,2-11-1825,-1-17-2563,1-12-1570,-3-8-6469</inkml:trace>
</inkml:ink>
</file>

<file path=ppt/ink/ink5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8.288"/>
    </inkml:context>
    <inkml:brush xml:id="br0">
      <inkml:brushProperty name="width" value="0.025" units="cm"/>
      <inkml:brushProperty name="height" value="0.025" units="cm"/>
    </inkml:brush>
  </inkml:definitions>
  <inkml:trace contextRef="#ctx0" brushRef="#br0">1 0 18610,'0'0'4228,"11"55"-161,5-27-1568,8-1-449,8-1-961,4 0-865,8-2-224,-1-1 0,1-4-865,-5-4-3010,-6-8-2980,-1-3-5028</inkml:trace>
</inkml:ink>
</file>

<file path=ppt/ink/ink5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8.644"/>
    </inkml:context>
    <inkml:brush xml:id="br0">
      <inkml:brushProperty name="width" value="0.025" units="cm"/>
      <inkml:brushProperty name="height" value="0.025" units="cm"/>
    </inkml:brush>
  </inkml:definitions>
  <inkml:trace contextRef="#ctx0" brushRef="#br0">0 197 4805,'0'0'27188,"9"3"-26494,-5-2-687,0 0-1,-1 0 1,1-1 0,0 1-1,0-1 1,0 0 0,-1 0-1,1 0 1,0 0 0,0-1-1,-1 0 1,1 1 0,0-1-1,6-3 1,3-2-12,-1-1 0,0 0 0,18-15 0,-1 0 5,-1-1 0,-2-1 0,0-1 0,28-36 0,-74 97 0,2 0 0,-19 59 0,15-17-1143,15-27-2503,6-22-5178</inkml:trace>
</inkml:ink>
</file>

<file path=ppt/ink/ink5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9.529"/>
    </inkml:context>
    <inkml:brush xml:id="br0">
      <inkml:brushProperty name="width" value="0.025" units="cm"/>
      <inkml:brushProperty name="height" value="0.025" units="cm"/>
    </inkml:brush>
  </inkml:definitions>
  <inkml:trace contextRef="#ctx0" brushRef="#br0">122 145 3523,'-42'-49'4549,"2"2"-6343,1-1-3235</inkml:trace>
</inkml:ink>
</file>

<file path=ppt/ink/ink5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9.858"/>
    </inkml:context>
    <inkml:brush xml:id="br0">
      <inkml:brushProperty name="width" value="0.025" units="cm"/>
      <inkml:brushProperty name="height" value="0.025" units="cm"/>
    </inkml:brush>
  </inkml:definitions>
  <inkml:trace contextRef="#ctx0" brushRef="#br0">789 163 3011,'-7'-17'917,"1"0"688,0 1 0,-2 1 1,0-1-1,-18-26 1,24 39-1357,-1 0 0,0 0 0,0 0 0,0 0 0,0 0 0,0 1 0,0 0 0,-1-1 0,1 1 0,-1 0 0,1 0 0,-1 1 0,0-1 0,0 1 0,0 0 0,0 0 0,0 0 1,0 1-1,0-1 0,0 1 0,0 0 0,0 0 0,0 0 0,0 1 0,0 0 0,-6 1 0,0 1-187,0 1 0,0 0-1,0 1 1,1 0 0,-1 1 0,1 0-1,1 0 1,-1 1 0,-9 10 0,-11 12-45,-27 38 1,40-47 39,-37 48 96,3 2 0,3 3 0,3 1 0,3 2 0,4 2-1,-30 92 1,48-112-47,2 2-1,3 0 1,2 0-1,3 1 1,3 1-1,2-1 0,4 1 1,1 0-1,14 83 1,-10-122-196,0 0 0,1 0 0,2 0 0,0-1 0,1 0 0,2-1 0,0 0 0,18 25 0,-19-32 12,0-2 0,1 1 0,1-1 1,-1-1-1,2 0 0,0-1 1,0 0-1,1-1 0,0 0 0,1-1 1,-1-1-1,28 10 0,-20-11 90,1 0 0,1-1 0,-1-2 0,1 0 1,-1-2-1,1 0 0,0-2 0,37-5 0,-29 0 140,-1-1 0,0-1 0,0-2 0,-1-2 0,54-27 0,-44 15 249,-1-1 0,0-2 0,-2-1-1,-2-3 1,0 0 0,-2-3 0,-2 0 0,51-73 0,-50 55-128,-3-1 0,-2-2 0,-3 0 1,-2-1-1,-2-2 0,-3 0 0,-2-1 1,-4 0-1,-1-1 0,2-99 0,-11 128-423,-2-1-1,-1 1 1,-1 0-1,-2-1 1,-1 2-1,-1-1 1,-2 1-1,-17-40 1,19 54-151,-1 1 0,-1 0 0,0 0 0,-1 1 0,0 0 0,-1 0 0,-1 2 0,0-1 0,-1 1 1,0 1-1,-1 0 0,0 1 0,-1 1 0,0 0 0,0 1 0,-26-10 0,15 11-522,0 0 0,0 1 0,-1 2 1,0 1-1,0 1 0,-31 2 0,-52 0-5818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2.787"/>
    </inkml:context>
    <inkml:brush xml:id="br0">
      <inkml:brushProperty name="width" value="0.025" units="cm"/>
      <inkml:brushProperty name="height" value="0.025" units="cm"/>
    </inkml:brush>
  </inkml:definitions>
  <inkml:trace contextRef="#ctx0" brushRef="#br0">116 1 4837,'0'0'12374,"-9"0"-7559,7 0-4728,-5 0 648,1 0 0,-1 0 0,0 1 0,1 0 0,-1 0 0,-8 3 0,12-3-569,0 1 0,0-1 0,1 1 0,-1-1 0,0 1 0,1 0 0,-1 0 0,1 1 0,0-1 0,0 0 0,0 1 0,0-1 1,0 1-1,0 0 0,1-1 0,-1 1 0,1 0 0,-2 5 0,2-7-157,1 0 0,-1 0 0,0 0 0,1 1 1,-1-1-1,0 0 0,1 0 0,0 1 0,-1-1 0,1 0 0,0 0 1,0 1-1,0-1 0,0 0 0,0 1 0,0-1 0,0 0 1,0 1-1,0-1 0,0 0 0,1 1 0,-1-1 0,1 0 0,-1 0 1,1 1-1,-1-1 0,1 0 0,0 0 0,0 0 0,-1 0 0,1 0 1,0 0-1,2 1 0,1 0-1,0-1 0,0 0 0,1 0 0,-1-1 0,0 1-1,1-1 1,-1 0 0,8-1 0,7 0-97,66-9-865,-69 7 1341,2 0 1,-1 1-1,0 1 0,22 1 1,-29 0-346,1 0 1,-1 0 0,1-2 0,-1 1 0,18-6-1,-16 4-817,0 1-1,0-1 1,19 1-1,-12 7-13424,-8-5 4009</inkml:trace>
</inkml:ink>
</file>

<file path=ppt/ink/ink5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01.643"/>
    </inkml:context>
    <inkml:brush xml:id="br0">
      <inkml:brushProperty name="width" value="0.025" units="cm"/>
      <inkml:brushProperty name="height" value="0.025" units="cm"/>
    </inkml:brush>
  </inkml:definitions>
  <inkml:trace contextRef="#ctx0" brushRef="#br0">0 1030 9065,'0'0'15481,"11"-6"-14216,5-5-853,0-1 0,-1 0 1,-1-1-1,20-21 0,58-76 529,-50 58-719,153-176 77,-48 61 225,142-213-1,-288 376-1818,-10 7-294,-20 13-2711,7-4-570,-13 5-5546</inkml:trace>
</inkml:ink>
</file>

<file path=ppt/ink/ink5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02.018"/>
    </inkml:context>
    <inkml:brush xml:id="br0">
      <inkml:brushProperty name="width" value="0.025" units="cm"/>
      <inkml:brushProperty name="height" value="0.025" units="cm"/>
    </inkml:brush>
  </inkml:definitions>
  <inkml:trace contextRef="#ctx0" brushRef="#br0">27 0 4740,'0'0'22246,"7"8"-21173,-3-4-979,-1 1 0,0-1 0,0 1 0,0-1 0,-1 1 1,0 0-1,1 0 0,-2 0 0,1 0 0,0 0 0,-1 1 1,1 5-1,-1 5 158,-1-1-1,0 1 1,-4 29 0,-33 181 1023,16-113-132,20-110-1137,0 0-1,1 0 0,-1 0 0,1 0 0,0 1 1,0-1-1,0 0 0,0 0 0,0 0 1,1 0-1,-1 0 0,1 0 0,1 3 1,-2-6-7,1 1 1,-1-1 0,1 1-1,-1-1 1,1 1 0,-1-1 0,1 0-1,-1 1 1,1-1 0,-1 0-1,1 0 1,-1 1 0,1-1-1,0 0 1,-1 0 0,1 0 0,-1 0-1,1 0 1,0 0 0,-1 0-1,1 0 1,-1 0 0,2 0-1,26-11-6,10-12 7,41-33 0,20-13 0,81-21-2283,-63 35-2732,-90 40-5912</inkml:trace>
</inkml:ink>
</file>

<file path=ppt/ink/ink5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5.851"/>
    </inkml:context>
    <inkml:brush xml:id="br0">
      <inkml:brushProperty name="width" value="0.025" units="cm"/>
      <inkml:brushProperty name="height" value="0.025" units="cm"/>
    </inkml:brush>
  </inkml:definitions>
  <inkml:trace contextRef="#ctx0" brushRef="#br0">66 0 5830,'0'0'17408,"2"9"-16196,3 42 1498,-1 70 0,-20 155-325,11-213-1942,2-17-385,1-7-55,-2 0 0,-1 0-1,-12 43 1,11-70-3,2-18 0,1-24 0,2 24 0,-6-79 0,4-1 0,13-157 0,-8 225 0,2 0 0,0 0 0,1 0 0,0 0 0,2 1 0,0 0 0,1 1 0,13-21 0,-17 30 0,1 0 0,0 1 0,0 0 0,1 0 0,-1 0 0,1 0 0,0 1 0,1 0 0,0 0 0,-1 1 0,1 0 0,1 0 0,-1 1 0,1 0 0,-1 0 0,1 0 0,0 1 0,0 0 0,0 1 0,14-1 0,-18 1 0,0 1 0,0 0 0,0 0 0,0 1 0,0-1 0,-1 1 0,1 0 0,0 0 0,0 0 0,-1 0 0,1 1 0,0-1 0,-1 1 0,4 2 0,-5-2 0,0 0 0,-1 1 0,1-1 0,-1 0 0,1 0 0,-1 1 0,0-1 0,0 1 0,0-1 0,0 1 0,0-1 0,-1 1 0,1 0 0,-1-1 0,1 1 0,-1 0 0,0 0 0,0-1 0,0 1 0,-1 0 0,0 3 0,-1 1 0,0-1 0,0 1 0,0-1 0,-1 0 0,0 0 0,-1 0 0,1-1 0,-1 1 0,0-1 0,0 0 0,-1 0 0,1 0 0,-1 0 0,0-1 0,-1 0 0,1 0 0,-12 6 0,2-1 0,-1-1 0,0 0 0,0-1 0,-1-1 0,-29 7 0,-14-8 12,58-5-13,0 0 0,0 0 0,0 0 0,0-1 0,0 1 0,0-1 1,0 1-1,0-1 0,0 0 0,0 0 0,1 0 0,-3-1 0,3 1-1,1 1 1,-1-1-1,1 0 1,-1 1-1,1-1 1,0 0-1,-1 0 1,1 1-1,0-1 1,0 0-1,-1 0 0,1 0 1,0 1-1,0-1 1,0 0-1,0 0 1,0 0-1,0 1 1,0-1-1,0 0 0,0 0 1,1 0-1,-1 1 1,0-1-1,0 0 1,1 0-1,-1 0 1,0 1-1,1-1 1,0-1-1,2-1-520,-1 0-1,1 1 1,0-1 0,0 0 0,0 1 0,0 0-1,1 0 1,-1 0 0,1 0 0,-1 0-1,1 1 1,5-2 0,4-3-2731,14-7-4754</inkml:trace>
</inkml:ink>
</file>

<file path=ppt/ink/ink5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6.212"/>
    </inkml:context>
    <inkml:brush xml:id="br0">
      <inkml:brushProperty name="width" value="0.025" units="cm"/>
      <inkml:brushProperty name="height" value="0.025" units="cm"/>
    </inkml:brush>
  </inkml:definitions>
  <inkml:trace contextRef="#ctx0" brushRef="#br0">1 165 11627,'0'0'17964,"10"3"-16048,-7-2-1787,0 1-87,0-1 0,0 0 0,0 0 0,0-1 0,0 1 0,0-1 0,0 1-1,0-1 1,0 0 0,1 0 0,-1 0 0,0-1 0,0 1 0,0-1 0,0 1-1,0-1 1,0 0 0,0 0 0,0-1 0,-1 1 0,1-1 0,0 1 0,-1-1-1,1 0 1,-1 0 0,3-2 0,19-24-42,-1 0 0,-1-1 0,22-40 0,-41 68 0,-1 9 0,-1 12 0,-17 71 0,10-62 0,1 0 0,-2 48 0,13-63-3139,-6-14 2929,0 1-1,1-1 1,-1 0 0,0 0-1,1 0 1,-1 1 0,0-1-1,1 0 1,-1 0-1,0 0 1,1 0 0,-1 0-1,0 1 1,1-1 0,-1 0-1,1 0 1,-1 0 0,0 0-1,1 0 1,-1 0-1,0 0 1,1 0 0,-1-1-1,1 1 1,-1 0 0,0 0-1,1 0 1,-1 0 0,0 0-1,1-1 1,-1 1-1,0 0 1,1 0 0,-1 0-1,0-1 1,1 1 0,2-9-10617</inkml:trace>
</inkml:ink>
</file>

<file path=ppt/ink/ink5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6.570"/>
    </inkml:context>
    <inkml:brush xml:id="br0">
      <inkml:brushProperty name="width" value="0.025" units="cm"/>
      <inkml:brushProperty name="height" value="0.025" units="cm"/>
    </inkml:brush>
  </inkml:definitions>
  <inkml:trace contextRef="#ctx0" brushRef="#br0">0 97 3716,'0'0'12945,"9"3"-9224,8 0-2734,0 0 1,-1-1-1,1 0 0,0-2 1,0 0-1,0 0 0,28-6 1,128-35 1387,-69 14-1956,-51 15-591,2 2-1,-1 3 1,89 0 0,-124 10 715,-12 0-3291,1-1-6562</inkml:trace>
</inkml:ink>
</file>

<file path=ppt/ink/ink5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7.179"/>
    </inkml:context>
    <inkml:brush xml:id="br0">
      <inkml:brushProperty name="width" value="0.025" units="cm"/>
      <inkml:brushProperty name="height" value="0.025" units="cm"/>
    </inkml:brush>
  </inkml:definitions>
  <inkml:trace contextRef="#ctx0" brushRef="#br0">67 0 8104,'0'0'15091,"2"12"-12929,3 32-741,-1 0 0,-3 1 0,-5 51 0,-26 143-763,28-221-489,1-12-87,1 0 0,-1 0-1,0-1 1,0 1 0,-1 0-1,0 0 1,0-1 0,0 1 0,0-1-1,-4 5 1,5-9-82,1-1 0,0 0 0,-1 0 0,1 0 0,-1 0 0,1 1 0,0-1 0,-1 0 0,1 0 0,-1 0 0,1 0 0,0 0 0,-1 0 0,1 0 0,-1 0 0,1 0 0,0 0 0,-1 0 0,1-1 0,-1 1 0,1 0 0,0 0 0,-1 0 0,1 0 0,0-1 0,-1 1 0,1 0 0,0 0 0,-1-1 0,1 1 0,0 0 0,-1-1 0,1 1 0,0 0 0,0-1 0,0 1 0,-1 0 0,1-1 0,0 1 0,0 0 0,0-1 0,0 1 0,0-1 0,-1 1 0,1 0 0,0-1 0,0 1 0,0-1 0,0 1 0,0 0 0,0-1 0,0 1 0,1-1 0,-1 0 0,-5-27 0,5 27 0,-2-29 0,0 0 0,2 0 0,1 1 0,2-1 0,1 0 0,11-42 0,-11 58 0,0 0 0,1 0 0,0 1 0,2 0 0,-1 1 0,1-1 0,1 1 0,0 0 0,1 1 0,1 0 0,-1 0 0,1 1 0,1 1 0,0-1 0,20-12 0,-27 20-24,0 0 0,0 0 0,0 0 0,1 0 0,-1 1 0,1-1 0,-1 1 0,1 1 0,-1-1 0,1 0 0,-1 1 0,1 0 0,6 0 0,-9 1 13,0-1 0,0 1 0,0-1 0,0 1 0,-1 0 1,1 0-1,0 0 0,0 0 0,0 0 0,-1 0 0,1 0 0,0 1 1,-1-1-1,0 0 0,1 1 0,-1 0 0,0-1 0,1 1 1,-1 0-1,0-1 0,0 1 0,0 0 0,-1 0 0,1 0 0,0 0 1,-1 0-1,1 0 0,-1 0 0,0 0 0,1 4 0,-1 3 31,0 0 0,-1 0 0,0 0-1,0 1 1,-1-1 0,0 0 0,-1-1 0,0 1-1,0 0 1,-1-1 0,0 1 0,-1-1 0,1 0-1,-1-1 1,-1 1 0,-10 10 0,11-12-4,0-1 0,0 0 0,-1 1 0,0-2 0,0 1 0,0-1 0,-1 0 0,1 0 0,-1-1 0,0 0 0,0 0 0,0 0 0,-1-1 0,1 0 0,0-1 0,-1 0 0,1 0 0,-1 0 0,0-1 0,-11-1 0,18 1-70,0 0 1,-1 0-1,1 0 0,0 0 0,-1 0 1,1-1-1,0 1 0,-1-1 1,1 1-1,0-1 0,0 1 0,-1-1 1,1 0-1,0 1 0,0-1 1,0 0-1,0 0 0,0 0 1,0 0-1,0 0 0,0 0 0,0 0 1,1 0-1,-1 0 0,0-1 1,1 1-1,-1 0 0,1 0 0,-1-1 1,1 1-1,0 0 0,-1-1 1,1 1-1,0 0 0,0-1 0,0 1 1,0 0-1,0-1 0,0 1 1,1-2-1,0-1-284,0 1 0,0 0 0,0 0 0,0 0 0,1 0 0,0 0 0,-1 0 1,1 0-1,0 1 0,1-1 0,-1 1 0,0-1 0,1 1 0,4-4 0,19-9-7194,7-3-4731</inkml:trace>
</inkml:ink>
</file>

<file path=ppt/ink/ink5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7.521"/>
    </inkml:context>
    <inkml:brush xml:id="br0">
      <inkml:brushProperty name="width" value="0.025" units="cm"/>
      <inkml:brushProperty name="height" value="0.025" units="cm"/>
    </inkml:brush>
  </inkml:definitions>
  <inkml:trace contextRef="#ctx0" brushRef="#br0">106 1 12364,'0'0'19816,"3"6"-19304,0 0-508,-1 0-1,0 0 1,-1 0-1,0 0 1,0 0 0,0 1-1,0-1 1,-1 0-1,0 1 1,-1-1-1,1 0 1,-1 0 0,0 1-1,-1-1 1,0 0-1,0 0 1,0 0-1,0 0 1,-1-1-1,-4 7 1,-86 142-4,92-154 0,1 1 0,0-1 0,-1 1 0,1 0 0,-1-1 0,1 1 0,0 0 0,0-1 0,-1 1 0,1 0 0,0-1 0,0 1 0,0 0 0,0-1 0,0 1 0,0 0 0,0-1 0,0 1 0,0 0 0,0 0 0,0-1 0,0 1 0,0 0 0,1-1 0,-1 1 0,0 0 0,1-1 0,-1 1 0,0-1 0,1 1 0,-1 0 0,1-1 0,0 1 0,0 0 0,1 0 0,0-1 0,0 1 0,0-1 0,-1 0 0,1 0 0,0 0 0,0 0 0,0 0 0,0 0 0,0 0 0,3-1 0,70-22 0,-61 18 0,83-22-960,-87 25 759,0 1 0,0-1 0,1 2 0,-1-1 0,0 1 0,1 1 0,16 3 0,-25-4-81,0 1-1,-1 0 1,1-1 0,-1 1-1,1 0 1,-1 0 0,1 0-1,-1 0 1,0 0-1,1 0 1,-1 0 0,0 0-1,2 3 1,8 20-10947,-7-11 3002</inkml:trace>
</inkml:ink>
</file>

<file path=ppt/ink/ink5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1.672"/>
    </inkml:context>
    <inkml:brush xml:id="br0">
      <inkml:brushProperty name="width" value="0.025" units="cm"/>
      <inkml:brushProperty name="height" value="0.025" units="cm"/>
    </inkml:brush>
  </inkml:definitions>
  <inkml:trace contextRef="#ctx0" brushRef="#br0">1 0 16207,'0'0'10827,"78"32"-9098,-35-30-736,5-2-576,1 0-289,-3 0-64,-2 0 0,-9 1-352,-6 4-641,-9 4-993,-10 3-993,-9 2-768,-1 1-385,-21 1-1986</inkml:trace>
</inkml:ink>
</file>

<file path=ppt/ink/ink5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2.018"/>
    </inkml:context>
    <inkml:brush xml:id="br0">
      <inkml:brushProperty name="width" value="0.025" units="cm"/>
      <inkml:brushProperty name="height" value="0.025" units="cm"/>
    </inkml:brush>
  </inkml:definitions>
  <inkml:trace contextRef="#ctx0" brushRef="#br0">0 0 7719,'0'0'14030,"59"45"-12525,-21-42-192,4-3-256,4 0-608,0 0-353,-5 0-1474,-7-2-4291,-7 1-9417</inkml:trace>
</inkml:ink>
</file>

<file path=ppt/ink/ink5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39.441"/>
    </inkml:context>
    <inkml:brush xml:id="br0">
      <inkml:brushProperty name="width" value="0.025" units="cm"/>
      <inkml:brushProperty name="height" value="0.025" units="cm"/>
    </inkml:brush>
  </inkml:definitions>
  <inkml:trace contextRef="#ctx0" brushRef="#br0">163 61 11115,'0'0'8306,"4"-8"-6539,14-25-379,-14 75 2712,-7-3-3216,-3 1 0,-1-1 0,-1 0-1,-3-1 1,-22 56 0,3-6-96,-60 243-788,97-417 0,21-86 0,35-245 0,-56 434 0,-3-2 0,1 0 0,0-1 0,1 0 0,1 1 0,12 17 0,-17-30 0,0-1 0,0 1 0,0 0 0,0-1 0,1 0 0,-1 0 0,1 0 0,-1 0 0,1 0 0,-1 0 0,1 0 0,-1-1 0,1 0 0,0 1 0,-1-1 0,1 0 0,0 0 0,-1 0 0,1-1 0,0 1 0,-1-1 0,1 1 0,-1-1 0,1 0 0,-1 0 0,1 0 0,-1 0 0,1-1 0,-1 1 0,0 0 0,0-1 0,3-2 0,6-5 0,-1 0 0,0 0 0,0-1 0,14-20 0,70-106 0,-94 135 0,1 1 0,-1-1 0,1 0 0,-1 0 0,1 1 0,-1-1 0,1 0 0,-1 1 0,1-1 0,0 0 0,-1 1 0,1-1 0,0 1 0,-1-1 0,1 1 0,0-1 0,0 1 0,0 0 0,-1-1 0,1 1 0,0 0 0,1 0 0,5 14 0,-8 43 0,0-45 0,-28 245 0,15-160 0,-2 123 0,21-225-1313,-2-3-2312,-2-8-4537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3.519"/>
    </inkml:context>
    <inkml:brush xml:id="br0">
      <inkml:brushProperty name="width" value="0.025" units="cm"/>
      <inkml:brushProperty name="height" value="0.025" units="cm"/>
    </inkml:brush>
  </inkml:definitions>
  <inkml:trace contextRef="#ctx0" brushRef="#br0">1 77 9449,'0'0'14494,"9"1"-14356,-1-2-153,0 1 0,0-1 0,1-1 0,-1 1 0,0-1-1,0-1 1,8-3 0,-10 4 41,-1 0-1,0-1 0,0 1 1,0-1-1,0 0 1,0-1-1,-1 1 1,1-1-1,-1 0 1,0 0-1,0 0 0,0-1 1,4-6-1,-8 11 3,0-1 0,0 1-1,0 0 1,0 0-1,0 0 1,1 0 0,-1 0-1,0-1 1,0 1-1,0 0 1,0 0 0,0 0-1,0 0 1,0-1-1,0 1 1,0 0 0,0 0-1,0 0 1,0 0-1,0-1 1,0 1 0,0 0-1,0 0 1,0 0 0,0 0-1,0-1 1,0 1-1,0 0 1,0 0 0,0 0-1,0 0 1,0-1-1,-1 1 1,1 0 0,0 0-1,0 0 1,0 0-1,0 0 1,0 0 0,0-1-1,-1 1 1,1 0-1,0 0 1,0 0 0,0 0-1,0 0 1,0 0-1,-1 0 1,-11 1 641,-14 9 149,13-1-353,1 0-1,1 1 0,-13 13 0,21-21-365,1 1 1,-1 0-1,1-1 0,0 1 0,-1 0 1,1 1-1,1-1 0,-1 0 0,0 0 1,1 1-1,-1-1 0,1 1 0,0 0 0,1-1 1,-1 1-1,0-1 0,1 1 0,0 6 1,1-9-94,0-1 1,0 1-1,0 0 1,0-1 0,0 1-1,0 0 1,0-1-1,0 1 1,0-1 0,0 0-1,0 1 1,0-1-1,0 0 1,0 0 0,1 0-1,-1 0 1,0 0-1,0 0 1,0 0 0,0 0-1,0 0 1,1 0-1,-1-1 1,0 1 0,0 0-1,1-1 1,33-9 188,-20 1-502,1-1-1,-1-1 1,-1 0-1,14-14 1,15-11-926,-43 36 1188,0 0 0,0-1 1,0 1-1,0 0 0,1 0 1,-1-1-1,0 1 1,0 0-1,1 0 0,-1 0 1,0-1-1,0 1 0,1 0 1,-1 0-1,0 0 1,0 0-1,1-1 0,-1 1 1,0 0-1,1 0 0,-1 0 1,0 0-1,1 0 0,-1 0 1,0 0-1,1 0 1,-1 0-1,0 0 0,1 0 1,-1 0-1,0 0 0,1 0 1,-1 0-1,0 0 1,1 1-1,-1-1 0,0 0 1,1 0-1,-3 16-456,-17 32 1292,13-35-472,5-11-233,0 0 0,0 0 0,1 0-1,-1 0 1,1 0 0,-1 1 0,1-1 0,-1 0 0,1 1 0,0-1 0,0 0 0,0 0 0,1 1-1,-1-1 1,1 0 0,-1 1 0,2 2 0,-1-4-47,-1 0 0,1 0 0,0 0 1,0 0-1,0 0 0,0 0 0,0-1 0,0 1 0,0 0 0,1-1 1,-1 1-1,0-1 0,0 1 0,0-1 0,1 1 0,-1-1 1,0 0-1,1 0 0,-1 1 0,0-1 0,0 0 0,2-1 0,5 1 18,-1-1 0,0-1 0,1 1 0,-1-1 0,0-1 0,0 1 0,0-1 0,-1 0 0,10-6 0,26-22-84,-31 22-300,0 0-1,0 1 0,1 1 0,14-7 1,-26 14 299,1 0 0,-1 0 0,0 0 0,1 0 0,-1 0 1,0 0-1,1 0 0,-1 0 0,0 0 0,1 0 0,-1 0 1,0 0-1,1 0 0,-1 0 0,0 0 0,1 1 0,-1-1 1,0 0-1,0 0 0,1 0 0,-1 0 0,0 1 0,1-1 1,-1 0-1,0 0 0,0 1 0,0-1 0,1 0 1,-1 0-1,0 1 0,0-1 0,0 0 0,0 1 0,1-1 1,-1 0-1,0 1 0,0-1 0,0 0 0,0 1 0,0-1 1,0 0-1,0 1 0,0-1 0,0 0 0,0 1 0,0-1 1,0 0-1,0 1 0,0-1 0,-1 0 0,1 1 0,0-1 1,0 0-1,0 1 0,-5 21 69,-3 6 135,-5 15 822,2 1 1,-9 74-1,17-35 162,3-58-976,0 0 1,-2 1-1,-1-2 1,-11 47-1,13-69-175,0 1 0,0-1 0,1 0-1,-1 0 1,-1 1 0,1-1 0,0 0 0,0 0 0,-1 0-1,1-1 1,-1 1 0,0 0 0,0 0 0,1-1 0,-1 1-1,0-1 1,0 0 0,0 0 0,0 1 0,-3-1 0,4 0-6,-1-1 0,0 0 0,1 0 0,-1 0 0,1 0 0,-1 0 0,1 0 0,-1-1 0,1 1 0,-1 0 0,1-1 0,0 1 0,-1-1 0,1 0 0,0 1 0,-1-1 0,1 0 0,0 0 0,-1 0 0,1 0 1,0 0-1,0 0 0,0 0 0,0 0 0,0-1 0,0 1 0,1 0 0,-1 0 0,0-1 0,1 1 0,-2-2 0,-5-14 3,0 0-1,0-1 1,2 1-1,0-1 1,1 0-1,-2-24 1,5 34-28,0 1 1,1-1-1,-1 0 1,2 0 0,-1 1-1,1-1 1,0 0-1,1 0 1,0 1-1,0-1 1,0 1 0,1 0-1,0 0 1,1 0-1,0 0 1,0 0-1,6-8 1,0 7-895,-1-1 0,2 1 0,-1 1 0,22-13 0,22-6-6926,2 1-7063</inkml:trace>
</inkml:ink>
</file>

<file path=ppt/ink/ink5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39.785"/>
    </inkml:context>
    <inkml:brush xml:id="br0">
      <inkml:brushProperty name="width" value="0.025" units="cm"/>
      <inkml:brushProperty name="height" value="0.025" units="cm"/>
    </inkml:brush>
  </inkml:definitions>
  <inkml:trace contextRef="#ctx0" brushRef="#br0">57 0 13453,'0'0'12545,"2"9"-10730,2 18-1417,0-1 0,-2 1 0,-1 0 0,-4 41 1,-22 121 1816,5-47-1467,7 42-4399,12-221-1779,-6-10-1953</inkml:trace>
</inkml:ink>
</file>

<file path=ppt/ink/ink5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40.162"/>
    </inkml:context>
    <inkml:brush xml:id="br0">
      <inkml:brushProperty name="width" value="0.025" units="cm"/>
      <inkml:brushProperty name="height" value="0.025" units="cm"/>
    </inkml:brush>
  </inkml:definitions>
  <inkml:trace contextRef="#ctx0" brushRef="#br0">0 176 8296,'0'0'7602,"3"-11"-2958,-2 4-4261,1 1 0,0-1-1,1 0 1,0 1 0,0-1 0,0 1 0,0 0-1,1 0 1,0 0 0,1 1 0,-1 0 0,1-1-1,0 1 1,0 1 0,1-1 0,8-5 0,0 1-112,1 1 0,-1 1 0,1 0 1,0 1-1,1 1 0,-1 0 1,1 1-1,0 1 0,0 0 0,33-1 1,-47 4-246,0 0 0,0 0 0,0 0 0,0 1 0,0-1 0,0 0-1,0 1 1,0 0 0,0-1 0,0 1 0,0 0 0,0 0 0,0 0 0,0 0 0,-1 0 0,1 0 0,0 1 0,-1-1 0,1 1 0,-1-1 0,3 3 0,-3-1 51,1 0 0,-1 1 0,1-1 0,-1 0 0,0 0 0,0 1 0,-1-1 0,1 1 0,-1-1 0,0 1 0,0 6-1,-1 1 79,0 1 0,-1-1 0,0 0 0,-1 0 0,-1 0-1,1-1 1,-8 14 0,-12 15-155,-41 54 0,-10 15 0,72-106 0,1 0 0,-1 0 0,1 1 0,0-1 0,0 0 0,0 0 0,0 1 0,0-1 0,0 0 0,1 1 0,-1-1 0,1 1 0,0-1 0,-1 1 0,1-1 0,1 1 0,-1-1 0,0 1 0,0-1 0,2 5 0,0-5 0,0 0 0,-1 0 0,2 0 0,-1 0 0,0 0 0,0 0 0,1 0 0,-1-1 0,0 1 0,1-1 0,0 0 0,-1 0 0,1 0 0,0 0 0,0 0 0,5 0 0,4 2 0,0 0 0,0 1 0,-1 0 0,1 1 0,-1 0 0,0 1 0,-1 0 0,12 8 0,-15-8 0,-1 1 0,1 0 0,-1 0 0,-1 0 0,1 0 0,-1 1 0,-1 0 0,1 0 0,-1 0 0,-1 1 0,5 13 0,-1 3 11,-6-18-143,0 0 0,1 0 0,0 0 0,0-1-1,1 1 1,0-1 0,0 0 0,0 0 0,1 0 0,-1 0-1,9 9 1,5-11-5692,-6-8-1036,2-16-8733</inkml:trace>
</inkml:ink>
</file>

<file path=ppt/ink/ink5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40.632"/>
    </inkml:context>
    <inkml:brush xml:id="br0">
      <inkml:brushProperty name="width" value="0.025" units="cm"/>
      <inkml:brushProperty name="height" value="0.025" units="cm"/>
    </inkml:brush>
  </inkml:definitions>
  <inkml:trace contextRef="#ctx0" brushRef="#br0">97 1 19250,'0'0'13031,"-5"13"-12620,-10 27-350,-33 87-30,41-106-34,1 1-1,0-1 1,2 1-1,-1 24 1,4-43 3,1 0 0,1 0 0,-1 1 0,0-1 0,1 0 0,0 0 0,0 0 0,0 0 0,0-1 0,0 1 0,0 0 0,1 0 0,-1-1 0,1 1 0,0-1 0,0 1 0,0-1 0,0 0 0,0 1 0,1-1 0,-1 0 0,1-1 0,-1 1 0,1 0 0,0-1 0,-1 1 0,1-1 0,0 0 0,4 1 0,10 3 0,1-1 0,-1 0 0,1-2 0,21 1 0,8 2 0,-42-4 0,1 0 0,-1 0 0,1 0 0,-1 1 0,0 0 0,1 0 0,-1 0 0,0 1 0,0-1 0,0 1 0,-1 0 0,1 1 0,-1-1 0,1 1 0,-1 0 0,0 0 0,3 5 0,-4-4 0,-1 0 0,0 0 0,0 1 0,0-1 0,0 0 0,-1 1 0,0-1 0,0 1 0,0 0 0,-1-1 0,0 1 0,0 0 0,0-1 0,-1 1 0,0-1 0,0 1 0,-3 7 0,1-2 0,-1-1 0,-1 1 0,0-1 0,0 0 0,-1 0 0,-1-1 0,1 1 0,-1-1 0,-1-1 0,0 1 0,0-1 0,-11 8 0,12-11 0,1 1 0,-2-1 0,1 0 0,0-1 0,-1 0 0,0 0 0,0-1 0,0 0 0,0 0 0,-1-1 0,1 0 0,-1 0 0,0-1 0,1 0 0,-1-1 0,-12 0 0,20 0-4,0-1-1,0 1 1,0-1 0,0 1-1,0-1 1,0 1 0,0-1-1,0 0 1,0 1 0,0-1 0,0 0-1,0 0 1,0 0 0,0 0-1,1 0 1,-1 0 0,0 0-1,1 0 1,-1 0 0,1 0-1,-1 0 1,1 0 0,-1 0-1,1 0 1,0-1 0,0 1 0,-1 0-1,1 0 1,0-2 0,0-1-860,0 0 0,0 0 0,0 0 0,0 0 0,1 0 0,0 0 0,2-7 0,11-14-19225</inkml:trace>
</inkml:ink>
</file>

<file path=ppt/ink/ink5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1.446"/>
    </inkml:context>
    <inkml:brush xml:id="br0">
      <inkml:brushProperty name="width" value="0.025" units="cm"/>
      <inkml:brushProperty name="height" value="0.025" units="cm"/>
    </inkml:brush>
  </inkml:definitions>
  <inkml:trace contextRef="#ctx0" brushRef="#br0">18 1 8872,'0'0'10378,"-3"56"-8936,-5-18-225,3 8-128,4 4-449,1-4-31,0-2-129,3-4-319,8-13-97,1-12-32,0-14-481,3-3-544,0-29-256,0-11-1057,-3-11-833,0-5-961,0-2-1313,-4 5-1410</inkml:trace>
</inkml:ink>
</file>

<file path=ppt/ink/ink5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1.790"/>
    </inkml:context>
    <inkml:brush xml:id="br0">
      <inkml:brushProperty name="width" value="0.025" units="cm"/>
      <inkml:brushProperty name="height" value="0.025" units="cm"/>
    </inkml:brush>
  </inkml:definitions>
  <inkml:trace contextRef="#ctx0" brushRef="#br0">0 40 3427,'3'-27'5061,"1"14"2146,-4 17-4517,0 23-800,0 9-128,0 13-353,0 6-288,0 2-256,4-1-160,1-7-289,4-8-256,2-13-32,2-18-128,2-10-2018,-1-29-3651</inkml:trace>
</inkml:ink>
</file>

<file path=ppt/ink/ink5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2.914"/>
    </inkml:context>
    <inkml:brush xml:id="br0">
      <inkml:brushProperty name="width" value="0.025" units="cm"/>
      <inkml:brushProperty name="height" value="0.025" units="cm"/>
    </inkml:brush>
  </inkml:definitions>
  <inkml:trace contextRef="#ctx0" brushRef="#br0">367 299 5701,'0'0'14323,"-11"-7"-12673,11 7-1649,-5-4 203,0 1-1,-1-1 1,1 1-1,-1 1 1,1-1-1,-1 1 1,0 0-1,1 0 1,-1 0-1,0 1 1,-1 0-1,1 0 1,0 1-1,0 0 1,0 0-1,0 0 1,0 1-1,0 0 1,0 0-1,0 0 1,0 1-1,-9 3 1,5 1 85,1 0 0,-1 1 1,2-1-1,-1 2 0,1-1 1,0 1-1,0 1 0,1-1 1,0 1-1,-9 17 0,12-20-221,1 0 1,-1 1-1,1 0 0,1 0 0,-1 0 0,1 0 0,1 0 1,-1 0-1,1 1 0,0-1 0,1 0 0,0 1 0,0-1 0,0 0 1,1 1-1,0-1 0,3 9 0,-4-15-55,1 1 0,0 0-1,0-1 1,0 1 0,0-1 0,0 1-1,0-1 1,1 1 0,-1-1-1,0 0 1,1 0 0,-1 1 0,1-1-1,-1 0 1,1 0 0,-1-1 0,1 1-1,0 0 1,-1 0 0,1-1 0,0 1-1,0-1 1,0 0 0,-1 1 0,1-1-1,0 0 1,0 0 0,0 0-1,0 0 1,-1 0 0,1-1 0,0 1-1,0-1 1,2 0 0,3-1 40,0 0 0,0 0 0,-1-1 0,1 1 0,0-2 0,-1 1 0,9-7 0,1-3 17,0-1 1,-1 0-1,0-2 0,-2 1 0,0-2 1,0 0-1,19-36 0,-25 40-41,-1-1 0,0 1 0,-1-2-1,0 1 1,-1 0 0,-1-1 0,-1 0 0,0 0-1,0 0 1,-2 0 0,-1-28 0,-1 35-24,1 1 0,-2 0 0,1 0 0,-1-1 0,0 2 0,0-1-1,-1 0 1,0 1 0,0-1 0,0 1 0,-1 0 0,0 1 0,0-1 0,-1 1 0,1 0 0,-1 0 0,0 1 0,0-1 0,-1 1 0,0 1 0,1-1 0,-1 1 0,0 1 0,0-1 0,-1 1 0,1 0 0,-1 1 0,1-1 0,-1 2-1,1-1 1,-1 1 0,1 0 0,-1 0 0,1 1 0,-1 0 0,1 1 0,-1 0 0,1 0 0,0 0 0,0 1 0,-11 5 0,5 0-27,1 0 0,1 1 0,-1 1 0,2-1 0,-13 15 0,18-18-5,0 0 0,0 0 0,0 0 0,1 1 1,0 0-1,1 0 0,0 0 0,0 0 1,0 1-1,1-1 0,-2 12 0,3-17-116,1-1 0,0 1-1,0 0 1,0-1-1,0 1 1,0 0 0,0-1-1,1 1 1,-1-1 0,0 1-1,1 0 1,-1-1 0,1 1-1,0-1 1,-1 1 0,1-1-1,0 0 1,0 1-1,0-1 1,0 0 0,0 1-1,0-1 1,1 0 0,-1 0-1,0 0 1,0 0 0,1 0-1,-1 0 1,1-1 0,-1 1-1,1 0 1,-1-1 0,1 1-1,2 0 1,3 0-1567,1 0-1,0 0 1,0 0 0,0-1 0,14-1 0,9-3-8006</inkml:trace>
</inkml:ink>
</file>

<file path=ppt/ink/ink5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3.270"/>
    </inkml:context>
    <inkml:brush xml:id="br0">
      <inkml:brushProperty name="width" value="0.025" units="cm"/>
      <inkml:brushProperty name="height" value="0.025" units="cm"/>
    </inkml:brush>
  </inkml:definitions>
  <inkml:trace contextRef="#ctx0" brushRef="#br0">6 43 11531,'0'0'17312,"0"14"-16986,-2 9-167,-2 78 545,4-95-637,0 0 0,1 0-1,-1-1 1,1 1 0,1 0-1,-1-1 1,1 1-1,-1-1 1,2 1 0,-1-1-1,1 0 1,-1 0 0,1 0-1,6 7 1,-7-10-35,1 0 0,-1 0 0,1-1 0,-1 1 0,1-1 0,0 0 0,0 1 0,0-1 0,0 0 0,0-1 0,0 1 0,0-1 0,0 1 0,0-1 0,0 0 0,0 0 0,0 0 0,0 0 0,0-1 0,0 1 0,0-1 0,0 0 0,0 0 0,0 0 0,0 0 0,-1 0 0,1-1 0,4-2 0,3-2 83,-1-1 0,0 0 1,-1 0-1,1-1 0,-2 0 1,11-12-1,-7 5-115,-1 0 0,0-1 0,-1 0 0,8-22 0,-13 30 0,-1 0 0,0-1 0,-1 0 0,0 0 0,0 0 0,0 0 0,-2 0 0,1 0 0,-1 0 0,-1-13 0,0 22 0,1 0 0,-1 0 0,1 0 0,-1 0 0,1 0 0,0 0 0,-1 0 0,1 1 0,-1-1 0,1 0 0,-1 0 0,1 0 0,0 1 0,-1-1 0,1 0 0,-1 0 0,1 1 0,0-1 0,-1 0 0,1 1 0,0-1 0,0 0 0,-1 1 0,1-1 0,0 1 0,0-1 0,0 1 0,-1-1 0,1 0 0,0 1 0,0-1 0,0 1 0,-6 14 0,2 0 0,0 1 0,0-1 0,1 1 0,1 0 0,1 0 0,0-1 0,2 1 0,2 27 0,-2-40-147,-1 0 0,1 1 0,0-1 0,0 0 1,0 0-1,1 0 0,-1-1 0,1 1 0,0 0 0,-1 0 0,1-1 0,0 1 0,1-1 1,-1 0-1,5 4 0,-3-3-438,0 0 1,1-1 0,-1 0 0,1 0-1,-1 0 1,1 0 0,0-1-1,0 0 1,0 0 0,0 0 0,0-1-1,0 1 1,0-1 0,9-1-1,-3-1-9216</inkml:trace>
</inkml:ink>
</file>

<file path=ppt/ink/ink5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3.626"/>
    </inkml:context>
    <inkml:brush xml:id="br0">
      <inkml:brushProperty name="width" value="0.025" units="cm"/>
      <inkml:brushProperty name="height" value="0.025" units="cm"/>
    </inkml:brush>
  </inkml:definitions>
  <inkml:trace contextRef="#ctx0" brushRef="#br0">1 443 10410,'0'0'7762,"15"-4"-6470,98-31 2018,208-96 0,-84 30-3049,148-37-4889,-381 136 3992,23-8-551,-26 10 927,-1-1 1,1 1 0,-1 0-1,1 0 1,0-1 0,-1 1-1,1 0 1,-1-1 0,1 1-1,-1 0 1,1-1 0,-1 1-1,1-1 1,-1 1 0,1-1-1,-1 1 1,0-1 0,1 1-1,-1-1 1,0 1 0,1-1-1,-1 1 1,0-1 0,0 0-1,0 1 1,0-1 0,1 0-1,-1 1 1,0-1 0,0 1-1,0-2 1,-5-3-7845</inkml:trace>
</inkml:ink>
</file>

<file path=ppt/ink/ink5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4.154"/>
    </inkml:context>
    <inkml:brush xml:id="br0">
      <inkml:brushProperty name="width" value="0.025" units="cm"/>
      <inkml:brushProperty name="height" value="0.025" units="cm"/>
    </inkml:brush>
  </inkml:definitions>
  <inkml:trace contextRef="#ctx0" brushRef="#br0">335 272 11979,'0'0'10293,"-11"-7"-8153,-37-20-623,45 26-1437,0 0 1,-1 0-1,1 0 1,-1 0 0,0 0-1,1 1 1,-1 0 0,1-1-1,-1 1 1,0 1 0,1-1-1,-1 0 1,0 1 0,1 0-1,-1 0 1,1 0 0,-1 0-1,1 1 1,0-1 0,0 1-1,-1 0 1,1 0 0,0 0-1,1 0 1,-1 1 0,0-1-1,0 1 1,1-1-1,0 1 1,-3 4 0,-2 3 49,0-1 1,1 1-1,0 0 1,1 1 0,0-1-1,1 1 1,-5 18-1,8-24-77,0-1-1,0 1 0,0 0 1,1-1-1,-1 1 0,1 0 1,0 0-1,1-1 0,-1 1 1,1 0-1,0 0 0,2 5 1,-2-8-38,0 0 0,0 0 1,0-1-1,1 1 1,-1-1-1,1 1 1,-1-1-1,1 0 0,-1 1 1,1-1-1,0 0 1,0 0-1,-1 0 0,1-1 1,0 1-1,0 0 1,0-1-1,0 1 1,0-1-1,0 1 0,0-1 1,0 0-1,0 0 1,0 0-1,0 0 1,0 0-1,0-1 0,0 1 1,0 0-1,3-2 1,6-1 65,0-1 0,-1 0 0,1 0 0,-1-1 0,0 0 0,-1-1 0,1 0 0,-1-1 0,0 0 0,-1 0 0,1-1 0,13-17 1,-10 10-38,0-1 1,0 0 0,-2 0-1,0-1 1,-1-1 0,12-29-1,-18 39-16,0 0 0,-1-1 0,0 1-1,-1 0 1,0-1 0,0 0 0,0 1-1,-1-1 1,-1 1 0,1-1 0,-1 1-1,-1-1 1,1 1 0,-4-9 0,2 12-12,1 0 1,-1 0 0,0 0 0,-1 0 0,1 1-1,-1-1 1,0 1 0,0 0 0,-1 0-1,1 0 1,-1 1 0,1-1 0,-1 1 0,0 0-1,-1 0 1,1 1 0,0 0 0,-1 0-1,1 0 1,-12-2 0,4 2-17,1-1 0,-1 1 0,1 1 0,-1 0 0,1 1 0,-1 1 0,0 0 0,1 0 0,-1 1 0,1 1 0,0 0 0,0 1 0,0 0 0,0 1 0,1 0 0,-1 0 0,1 2 0,1-1 0,-1 1 0,1 1 0,0 0 0,1 0 0,-15 18 0,22-25-62,1 1-1,0 0 1,-1 0 0,1 0 0,0 0-1,0 0 1,0 0 0,0 0-1,0 0 1,0 0 0,1 0 0,-1 0-1,1 1 1,0-1 0,-1 0-1,1 0 1,0 1 0,1 2 0,-1-3-85,1-1 1,0 1-1,0-1 1,-1 1 0,1-1-1,0 0 1,0 0 0,0 1-1,0-1 1,1 0 0,-1 0-1,0 0 1,0 0 0,1 0-1,-1 0 1,1-1 0,-1 1-1,1 0 1,1 0-1,9 2-1077,-1 0 0,0-1 0,0-1-1,1 1 1,19-2 0,7 0-6250</inkml:trace>
</inkml:ink>
</file>

<file path=ppt/ink/ink5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4.511"/>
    </inkml:context>
    <inkml:brush xml:id="br0">
      <inkml:brushProperty name="width" value="0.025" units="cm"/>
      <inkml:brushProperty name="height" value="0.025" units="cm"/>
    </inkml:brush>
  </inkml:definitions>
  <inkml:trace contextRef="#ctx0" brushRef="#br0">180 1 14318,'0'0'12539,"-5"13"-11556,-44 114 804,18-49-978,-31 111 1,62-187-1286,-1-20-2763,-1 0 0,-1 0 1,-9-31-1,8 34 932,-6-24-5033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4.077"/>
    </inkml:context>
    <inkml:brush xml:id="br0">
      <inkml:brushProperty name="width" value="0.025" units="cm"/>
      <inkml:brushProperty name="height" value="0.025" units="cm"/>
    </inkml:brush>
  </inkml:definitions>
  <inkml:trace contextRef="#ctx0" brushRef="#br0">24 4 7623,'6'-4'15695,"-6"7"-13485,0 13-480,-3 7-65,-3 3-640,0 6-448,-1-4-449,2-1-96,4-5-32,1-5-833,0-7-1089,0-9-1185,0-11-6502,-2-12-3267</inkml:trace>
</inkml:ink>
</file>

<file path=ppt/ink/ink5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4.853"/>
    </inkml:context>
    <inkml:brush xml:id="br0">
      <inkml:brushProperty name="width" value="0.025" units="cm"/>
      <inkml:brushProperty name="height" value="0.025" units="cm"/>
    </inkml:brush>
  </inkml:definitions>
  <inkml:trace contextRef="#ctx0" brushRef="#br0">1 1 6951,'0'0'15758,"25"54"-14092,1-38-225,4-5-159,8-3-482,7-3-415,0-5-257,2 0-1698,-8 0-3490,-5-4-5094</inkml:trace>
</inkml:ink>
</file>

<file path=ppt/ink/ink5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5.212"/>
    </inkml:context>
    <inkml:brush xml:id="br0">
      <inkml:brushProperty name="width" value="0.025" units="cm"/>
      <inkml:brushProperty name="height" value="0.025" units="cm"/>
    </inkml:brush>
  </inkml:definitions>
  <inkml:trace contextRef="#ctx0" brushRef="#br0">0 222 12364,'0'0'19218,"12"-13"-18198,4-5-1003,-1-1 0,-1 0 1,0-2-1,-2 1 0,0-2 1,-1 1-1,15-47 0,-30 92-278,0 0 0,0 36 0,3-51-372,2 0-1,-1 0 1,1 0-1,1 1 0,0-1 1,3 10-1,-4-16-326,0 0 0,1 0-1,-1 0 1,1 0 0,0-1 0,-1 1-1,1-1 1,0 1 0,1-1 0,-1 0-1,3 3 1</inkml:trace>
</inkml:ink>
</file>

<file path=ppt/ink/ink5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5.555"/>
    </inkml:context>
    <inkml:brush xml:id="br0">
      <inkml:brushProperty name="width" value="0.025" units="cm"/>
      <inkml:brushProperty name="height" value="0.025" units="cm"/>
    </inkml:brush>
  </inkml:definitions>
  <inkml:trace contextRef="#ctx0" brushRef="#br0">27 1121 9321,'0'0'2840,"-5"9"-1404,-13 28 155,17-37-1520,1 1 1,0-1 0,-1 1-1,1-1 1,0 1-1,0-1 1,-1 1 0,1-1-1,0 1 1,0 0 0,0-1-1,0 1 1,0-1 0,0 1-1,0-1 1,0 1-1,0 0 1,0-1 0,0 1-1,0-1 1,0 1 0,0-1-1,0 1 1,1 0 0,-1-1-1,0 1 1,0-1-1,1 1 1,-1-1 0,0 1-1,1-1 1,-1 0 0,0 1-1,1-1 1,-1 1-1,1-1 1,-1 0 0,1 1-1,-1-1 1,1 0 0,-1 1-1,1-1 1,-1 0 0,2 1-1,26-1 1193,-21 0-877,19-3 207,-1-1 1,1-1-1,-1-1 1,-1-1 0,1-2-1,28-13 1,4-1 42,480-166 2841,5 13-3300,815-298-1806,-1133 376 2262,131-51 2405,-345 146-2943,37-14 128,-44 17-227,-1-1-1,1 0 0,-1 1 0,1-1 0,0 1 1,-1 0-1,1-1 0,-1 1 0,1 1 0,0-1 1,-1 0-1,1 1 0,4 1 0,-6-2-3,-1 0-1,0 1 0,1-1 1,-1 1-1,0-1 0,0 1 1,1-1-1,-1 1 1,0-1-1,0 1 0,0-1 1,0 1-1,0-1 1,0 1-1,0-1 0,1 1 1,-2-1-1,1 1 1,0 0-1,0-1 0,0 1 1,0-1-1,0 1 0,0-1 1,0 1-1,-1-1 1,1 1-1,0-1 0,0 1 1,-1-1-1,1 0 1,0 1-1,-1-1 0,1 1 1,0-1-1,-1 0 0,1 1 1,-1-1-1,1 0 1,-1 1-1,1-1 0,-1 0 1,0 1-1,-19 14-1397,-7-8-3330,-2-6-3155</inkml:trace>
</inkml:ink>
</file>

<file path=ppt/ink/ink5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6.006"/>
    </inkml:context>
    <inkml:brush xml:id="br0">
      <inkml:brushProperty name="width" value="0.025" units="cm"/>
      <inkml:brushProperty name="height" value="0.025" units="cm"/>
    </inkml:brush>
  </inkml:definitions>
  <inkml:trace contextRef="#ctx0" brushRef="#br0">325 181 5445,'0'0'21973,"-11"2"-21274,2 1-591,-1 0 1,0 0-1,1 1 0,0 1 0,0-1 0,0 1 1,0 1-1,1 0 0,0 0 0,0 0 0,1 1 1,0 1-1,0-1 0,-10 16 0,-13 26 557,29-46-624,-1 0 0,1 0 0,0 0-1,0 0 1,0 0 0,0 1 0,1-1 0,0 0 0,-1 0 0,1 1-1,0-1 1,0 0 0,1 0 0,-1 1 0,2 3 0,-2-6-30,1 0 1,0-1-1,0 1 1,-1 0 0,1 0-1,0 0 1,0 0-1,0-1 1,0 1-1,0-1 1,0 1 0,0 0-1,0-1 1,0 0-1,0 1 1,0-1-1,0 1 1,1-1-1,-1 0 1,0 0 0,0 0-1,0 0 1,0 0-1,1 0 1,-1 0-1,0 0 1,2-1 0,33-8 331,-24 3-287,-1-1-1,0 0 1,0-1 0,-1 0-1,0-1 1,0 0 0,-1 0 0,0-1-1,-1 0 1,9-14 0,-5 7 15,-1-1 0,-1-1 1,0 0-1,-1 0 1,9-34-1,-16 47-71,0 1 0,-1-1 0,0 0 0,0 0 0,0 0 0,-1 0 0,0 1 0,0-1 0,-1 0 0,0 0 0,0 0 0,-2-8 0,1 11 0,1 0 0,-1 0 0,0 0 0,0 0 0,0 1 0,-1-1 0,1 1 0,0 0 0,-1-1 0,1 1 0,-1 0 0,0 1 0,0-1 0,0 0 0,0 1 0,0-1 0,0 1 0,0 0 0,-1 0 0,1 1 0,0-1 0,-6 0 0,-11-1 0,1 0 0,-1 1 0,1 2 0,-1 0 0,0 1 0,1 0 0,0 2 0,0 0 0,0 2 0,0 0 0,1 1 0,-1 0 0,2 2 0,-26 15 0,41-23-27,0 0 0,1 0 0,-1 0 0,0 1 0,1-1 0,-1 0 0,1 1 0,-1-1-1,1 1 1,-1-1 0,1 1 0,-2 2 0,3-3 0,0-1 1,0 1-1,0-1 0,0 0 0,0 1 0,0-1 0,1 1 0,-1-1 1,0 0-1,0 1 0,0-1 0,0 1 0,0-1 0,1 0 0,-1 1 1,0-1-1,0 0 0,1 1 0,-1-1 0,0 0 0,1 1 0,-1-1 1,0 0-1,1 0 0,-1 0 0,0 1 0,1-1 0,-1 0 1,0 0-1,1 0 0,-1 0 0,1 1 0,-1-1 0,0 0 0,1 0 1,53 4-3220,-50-4 2856,39 0-4676,4-3-2018</inkml:trace>
</inkml:ink>
</file>

<file path=ppt/ink/ink5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6.378"/>
    </inkml:context>
    <inkml:brush xml:id="br0">
      <inkml:brushProperty name="width" value="0.025" units="cm"/>
      <inkml:brushProperty name="height" value="0.025" units="cm"/>
    </inkml:brush>
  </inkml:definitions>
  <inkml:trace contextRef="#ctx0" brushRef="#br0">1 0 19955,'0'0'10052,"0"10"-9534,0 7-275,-1 9 148,5 43-1,-4-64-339,1 1 0,0-1-1,0 0 1,0 1 0,1-1 0,0 0-1,0 0 1,0 0 0,0 0 0,1 0-1,0-1 1,0 1 0,0-1 0,1 1 0,4 4-1,-6-8-44,-1 0 0,1 1 0,0-1-1,0 0 1,0 0 0,0 0 0,0 0-1,0-1 1,0 1 0,0 0 0,0-1-1,0 0 1,0 1 0,0-1 0,1 0-1,-1 0 1,0 0 0,0 0-1,0-1 1,0 1 0,4-1 0,-3-1 5,0 0 0,1 1 0,-1-1 0,0 0 0,0-1 0,0 1 0,0 0 0,0-1 0,-1 0 0,1 0 0,2-4 0,3-4 10,-2 0 0,1 0 0,-2-1 0,1 0 0,-2 0 0,5-14 0,-1-46-21,-7 64 0,-1 39 0,0-27 0,0 7-246,0-1 1,0 0-1,1 1 1,1-1-1,0 1 1,0-1-1,6 16 0,-6-24 84,-1 1 0,0-1-1,1 1 1,0-1-1,-1 0 1,1 1 0,0-1-1,0 0 1,1 0-1,-1 0 1,0-1-1,1 1 1,-1 0 0,1-1-1,-1 0 1,1 1-1,-1-1 1,1 0 0,0-1-1,0 1 1,0 0-1,0-1 1,-1 1-1,1-1 1,0 0 0,0 0-1,0 0 1,0 0-1,0-1 1,0 1 0,0-1-1,3-1 1,11-4-8017</inkml:trace>
</inkml:ink>
</file>

<file path=ppt/ink/ink5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6.718"/>
    </inkml:context>
    <inkml:brush xml:id="br0">
      <inkml:brushProperty name="width" value="0.025" units="cm"/>
      <inkml:brushProperty name="height" value="0.025" units="cm"/>
    </inkml:brush>
  </inkml:definitions>
  <inkml:trace contextRef="#ctx0" brushRef="#br0">1 542 14414,'0'0'5226,"13"-2"-3208,15-3-1100,0-1 1,1-2-1,-2-1 1,35-16 0,118-62 1156,-108 50-1680,663-289 432,-677 302-680,-35 14-2158,-19 8-1283,-31 12-7611</inkml:trace>
</inkml:ink>
</file>

<file path=ppt/ink/ink5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7.241"/>
    </inkml:context>
    <inkml:brush xml:id="br0">
      <inkml:brushProperty name="width" value="0.025" units="cm"/>
      <inkml:brushProperty name="height" value="0.025" units="cm"/>
    </inkml:brush>
  </inkml:definitions>
  <inkml:trace contextRef="#ctx0" brushRef="#br0">281 224 5317,'0'0'24316,"-13"-3"-23696,5 2-540,-1-1 0,1 1 1,-1 1-1,0 0 1,1 0-1,-1 0 0,0 1 1,1 1-1,-1-1 1,1 2-1,-1-1 0,1 1 1,0 0-1,0 0 0,0 1 1,-13 9-1,-25 27 208,44-38-284,0 0-1,0 1 1,1-1-1,-1 1 1,0-1 0,1 1-1,0 0 1,0-1-1,-1 1 1,1 0 0,1 0-1,-1 0 1,0 0-1,1 0 1,0 0-1,-1 0 1,2 5 0,-1-7 6,1 0 0,0 0 1,0 1-1,0-1 1,-1 0-1,1 0 1,0 0-1,0 0 0,1-1 1,-1 1-1,0 0 1,0 0-1,0-1 0,0 1 1,1-1-1,-1 1 1,0-1-1,1 1 1,-1-1-1,0 0 0,1 1 1,-1-1-1,0 0 1,1 0-1,-1 0 0,1 0 1,-1-1-1,0 1 1,3 0-1,45-9 409,-37 4-417,-1-1 1,1 0-1,-1-1 1,0 0-1,0-1 1,-1 0-1,0 0 1,-1-1-1,0-1 1,0 0-1,-1 0 0,0 0 1,0-1-1,-2 0 1,1-1-1,-1 1 1,-1-1-1,0-1 1,-1 1-1,0-1 1,-1 1-1,-1-1 1,1 0-1,-2 0 1,0-17-1,-1 27-2,0 1 0,0-1 0,0 0 0,-1 1 0,1-1 0,-1 0 0,1 1 0,-1-1 0,0 1 0,0-1 0,-1 1 0,1 0 0,0-1 0,-1 1 0,1 0 0,-1 0 0,0 0 0,0 0 0,1 0 0,-1 0 0,-3-1 0,1 0 0,-1 1 0,0 0 0,0-1 0,0 1 0,0 1 0,0-1 0,0 1 0,0 0 0,0 0 0,-7 0 0,0 1 0,-1 0 0,1 0 0,0 2 0,0-1 0,0 1 0,0 1 0,0 0 0,-22 10 0,23-7 0,1 0 0,0 0 0,0 1 0,-12 11 0,18-14 0,1-1 0,0 0 0,-1 1 0,2-1 0,-1 1 0,0 0 0,1 0 0,0 0 0,0 1 0,0-1 0,0 0 0,1 1 0,-1-1 0,0 6 0,2-10-32,0 1 0,0-1 0,0 1 1,0-1-1,0 1 0,0-1 0,0 1 0,0-1 0,0 1 0,0-1 0,0 0 1,1 1-1,-1-1 0,0 1 0,0-1 0,0 1 0,1-1 0,-1 1 0,0-1 1,0 0-1,1 1 0,-1-1 0,0 0 0,1 1 0,-1-1 0,1 0 0,-1 1 1,0-1-1,1 0 0,-1 0 0,1 1 0,-1-1 0,1 0 0,21 0-2693,19-15-4495,-14-2-521</inkml:trace>
</inkml:ink>
</file>

<file path=ppt/ink/ink5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7.584"/>
    </inkml:context>
    <inkml:brush xml:id="br0">
      <inkml:brushProperty name="width" value="0.025" units="cm"/>
      <inkml:brushProperty name="height" value="0.025" units="cm"/>
    </inkml:brush>
  </inkml:definitions>
  <inkml:trace contextRef="#ctx0" brushRef="#br0">77 64 5958,'10'-7'7516,"2"-4"-5520,-4 3-475,1 1 1,0 0 0,0 0-1,17-10 1,-25 17-1416,-1 0 0,0 0 0,1 0 0,-1 0 0,0 0 0,0 0 0,1 0 0,-1 0 0,0 0 0,1 0 0,-1 0 0,0 0 0,0 0 0,1 0 0,-1 0 1,0 0-1,1 1 0,-1-1 0,0 0 0,0 0 0,1 0 0,-1 0 0,0 0 0,0 1 0,1-1 0,-1 0 0,0 0 0,0 0 0,0 1 0,1-1 0,-1 0 0,0 0 0,0 1 0,0-1 0,0 0 0,0 1 0,0-1 0,0 0 1,1 0-1,-1 1 0,0-1 0,0 0 0,0 1 0,1 23 1548,-7 23-607,-3-14-715,-1 0-1,-2 0 1,-1-1 0,-2-1 0,-1 0-1,-30 44 1,45-74-535,1 0 0,-1 0-1,1 1 1,-1-1 0,0 0 0,1 0 0,-1 0-1,0 0 1,0 0 0,0 0 0,0 0 0,0-1-1,0 1 1,0 0 0,0 0 0,0-1 0,0 1 0,0-1-1,0 1 1,-1-1 0,1 1 0,0-1 0,0 0-1,0 1 1,-1-1 0,1 0 0,-2 0 0,2-2-327,0 1 1,0-1 0,-1 1 0,1-1 0,0 1-1,1-1 1,-1 0 0,0 0 0,0 1 0,1-1-1,-1 0 1,1 0 0,-1 0 0,1 0 0,0 0-1,0-3 1,-3-21-6758</inkml:trace>
</inkml:ink>
</file>

<file path=ppt/ink/ink5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7.943"/>
    </inkml:context>
    <inkml:brush xml:id="br0">
      <inkml:brushProperty name="width" value="0.025" units="cm"/>
      <inkml:brushProperty name="height" value="0.025" units="cm"/>
    </inkml:brush>
  </inkml:definitions>
  <inkml:trace contextRef="#ctx0" brushRef="#br0">1 0 14221,'0'0'15055,"37"60"-14447,-9-39-384,5-2-159,8-2 31,5-8-1281,1-6-3172,1-3-3010</inkml:trace>
</inkml:ink>
</file>

<file path=ppt/ink/ink5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8.288"/>
    </inkml:context>
    <inkml:brush xml:id="br0">
      <inkml:brushProperty name="width" value="0.025" units="cm"/>
      <inkml:brushProperty name="height" value="0.025" units="cm"/>
    </inkml:brush>
  </inkml:definitions>
  <inkml:trace contextRef="#ctx0" brushRef="#br0">0 48 10282,'0'0'12652,"9"-2"-11126,42-16 374,30-9 802,-81 27-2686,1 0 0,-1 0 0,0 0 0,1-1 0,-1 1 0,0 0 0,1 0 0,-1 0 0,1 0 0,-1 0 0,0 0 0,1 1 0,-1-1 0,0 0 0,1 0 0,-1 0 0,1 0 0,-1 0 0,0 0 0,1 1 0,-1-1 0,0 0 0,0 0 0,1 0 0,-1 1 0,0-1 0,1 0 0,-1 1 0,0-1 0,0 0-1,0 0 1,1 1 0,-1-1 0,0 0 0,0 1 0,0-1 0,0 1 0,1-1 0,-1 0 0,0 1 0,0-1 0,0 1 0,-4 23 525,-16 21 468,7-23-715,7-13-176,0 0-1,1 1 0,0 0 1,0 0-1,1 0 1,0 0-1,1 1 0,0-1 1,-2 20-1,6-29-117,-1 0 0,0 0 0,1 1 0,-1-1 0,1 0 0,0 0 0,-1 0 0,1 0 0,0 0 0,0 0 0,0 0 0,0 0 0,0 0 0,0 0 0,0-1 0,0 1 0,0 0 0,0-1 0,0 1 0,0-1 0,0 1 0,1-1 0,-1 1 0,0-1 0,0 0 0,1 0 0,-1 1 0,0-1 0,1 0 0,-1 0 0,0 0 0,2-1 0,53-1 0,-51 1 0,10-1-580,1-1 0,-1-1 0,0 0 0,0-1-1,14-7 1,27-14-7854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4.438"/>
    </inkml:context>
    <inkml:brush xml:id="br0">
      <inkml:brushProperty name="width" value="0.025" units="cm"/>
      <inkml:brushProperty name="height" value="0.025" units="cm"/>
    </inkml:brush>
  </inkml:definitions>
  <inkml:trace contextRef="#ctx0" brushRef="#br0">1 0 4324,'0'0'20596,"18"42"-21557,-4-21-3812,5-3-4676</inkml:trace>
</inkml:ink>
</file>

<file path=ppt/ink/ink5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03.153"/>
    </inkml:context>
    <inkml:brush xml:id="br0">
      <inkml:brushProperty name="width" value="0.025" units="cm"/>
      <inkml:brushProperty name="height" value="0.025" units="cm"/>
    </inkml:brush>
  </inkml:definitions>
  <inkml:trace contextRef="#ctx0" brushRef="#br0">394 148 6758,'-9'-3'7053,"5"15"-4729,3 27-2933,2-25 1669,-1 61 264,-2 304 3148,-25 192-2153,-1-15-371,28-541-1923,0-1 0,1 1 1,1-1-1,1 1 0,0-1 0,1 0 0,0 0 0,8 16 0,-9-25-18,-1 0-1,1 0 0,1 0 1,-1-1-1,1 1 0,0-1 1,0 0-1,0 0 1,1 0-1,-1-1 0,1 0 1,0 0-1,0 0 0,0 0 1,0-1-1,0 1 1,1-1-1,-1-1 0,1 1 1,-1-1-1,1 0 0,0 0 1,8 0-1,36-2 91,-1-2-1,1-2 0,91-22 1,33-4-29,-100 24-62,1 4 1,134 12-1,146 43 71,-179-21 493,2-8 0,0-8 1,1-8-1,342-30 0,333-41 663,-430 77-128,-421-13-1105,0 0 0,0 1 0,0-1 0,0 1 0,0-1 0,0 1 0,0 0 0,0 0 0,0 0 0,0 0 0,0 1 0,-1-1 0,1 1 0,4 3 0,-4-7 0,0 0 0,0-1 0,-1 0 0,1 1 0,-1-1 0,0 0 0,0 0 0,0-1 0,0 1 0,0 0 0,1-5 0,1 1 0,21-40 0,-1-1 0,-2-2 0,-3 0 0,-2-1 0,12-58 0,35-269 0,-62 365 0,49-643 0,-46 548 0,-3 88-5,-2 14-4,1-1 0,-1 1 1,0-1-1,0 0 0,-1 1 1,-1-8-1,1 12 6,1 0 0,-1 0 0,0 0 0,0 0 0,0 1 1,0-1-1,0 0 0,-1 1 0,1-1 0,0 1 0,-1-1 0,1 1 0,-1 0 0,0-1 0,1 1 0,-1 0 1,0 0-1,0 0 0,1 1 0,-1-1 0,0 0 0,0 1 0,0-1 0,-3 0 0,-38-6-50,-1 2 0,0 2 0,-64 4 0,-2-1 84,-688-57-15,3-38 0,328 22-3,-29-4 7,-5 42-27,-224 93-3,558-46-1495,59-9-7213,108-3 8691,-51 2-11039</inkml:trace>
</inkml:ink>
</file>

<file path=ppt/ink/ink5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2.456"/>
    </inkml:context>
    <inkml:brush xml:id="br0">
      <inkml:brushProperty name="width" value="0.025" units="cm"/>
      <inkml:brushProperty name="height" value="0.025" units="cm"/>
    </inkml:brush>
  </inkml:definitions>
  <inkml:trace contextRef="#ctx0" brushRef="#br0">263 3 9513,'0'0'16127,"-9"-1"-14862,-2 0-1108,-1 0 1,1 1-1,0 0 0,0 1 0,0 1 0,0 0 0,0 0 0,0 1 0,1 0 0,-1 1 0,-12 6 0,8-4-145,-50 26 88,63-31-108,0 0 0,1 0 0,-1 0 0,0 0 0,0 1 0,0-1 0,1 1 0,-1-1 0,1 1 0,-1-1 0,1 1 0,0 0 0,0 0 0,-1 0 0,1 0 0,0 0 0,1 0 0,-1 0 0,0 0 0,1 0 0,-1 0 0,1 1 0,0-1 0,-1 0 0,1 4 0,1-4-12,0-1 0,0 1 1,0-1-1,0 0 0,0 0 0,0 1 1,0-1-1,0 0 0,0 0 1,0 0-1,1 0 0,-1 0 0,1 0 1,-1-1-1,0 1 0,1 0 1,-1-1-1,1 1 0,-1-1 0,4 1 1,40 8-253,-32-7 162,-8-2 50,12 3-181,-1 0 1,0 1-1,0 1 0,20 8 0,-34-11 229,1-1-1,-1 0 1,1 0-1,-1 1 1,0-1-1,0 1 1,0 0-1,0 0 1,0 0-1,0 0 1,-1 0-1,1 0 1,0 0-1,-1 0 1,2 4-1,-3-4 42,0 0-1,1 0 1,-1 0 0,0 0-1,0 0 1,0 0-1,0 0 1,-1 0 0,1 0-1,-1 1 1,1-1 0,-1 0-1,0 0 1,1-1-1,-1 1 1,0 0 0,0 0-1,0 0 1,-1 0-1,1-1 1,0 1 0,-3 2-1,-1 0 165,1 1-1,-1-1 1,0 0-1,0-1 1,0 1-1,0-1 1,0 0-1,-1 0 1,0-1-1,1 1 1,-1-1-1,0-1 1,-12 3-1,-4-1 768,-1-1-1,-33-1 0,39-1-857,17 0-122,0 0-1,0 0 1,0 0-1,0 0 1,0 0-1,0 0 1,0 0-1,0 0 1,0-1-1,0 1 1,0 0-1,1 0 1,-1 0-1,0 0 1,0 0-1,0 0 1,0 0-1,0 0 1,0 0-1,0 0 1,0 0-1,0 0 1,0-1-1,0 1 1,0 0-1,0 0 1,0 0-1,0 0 1,0 0-1,0 0 1,0 0 0,0 0-1,0 0 1,0 0-1,0 0 1,0-1-1,0 1 1,0 0-1,0 0 1,0 0-1,0 0 1,-1 0-1,1 0 1,0 0-1,0 0 1,0 0-1,0 0 1,0 0-1,0 0 1,0 0-1,0 0 1,0 0-1,0-1 1,0 1-1,0 0 1,0 0-1,-1 0 1,1 0-1,0 0 1,0 0-1,0 0 1,0 0 0,0 0-1,0 0 1,0 0-1,10-8-3485,14-6-6669,10-4-2786</inkml:trace>
</inkml:ink>
</file>

<file path=ppt/ink/ink5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2.828"/>
    </inkml:context>
    <inkml:brush xml:id="br0">
      <inkml:brushProperty name="width" value="0.025" units="cm"/>
      <inkml:brushProperty name="height" value="0.025" units="cm"/>
    </inkml:brush>
  </inkml:definitions>
  <inkml:trace contextRef="#ctx0" brushRef="#br0">14 1 11627,'0'0'19218,"-13"53"-18481,12-43-577,1-4-192,6-6-1794,7 0-2498,4-10-1922,0-12-4900</inkml:trace>
</inkml:ink>
</file>

<file path=ppt/ink/ink5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3.156"/>
    </inkml:context>
    <inkml:brush xml:id="br0">
      <inkml:brushProperty name="width" value="0.025" units="cm"/>
      <inkml:brushProperty name="height" value="0.025" units="cm"/>
    </inkml:brush>
  </inkml:definitions>
  <inkml:trace contextRef="#ctx0" brushRef="#br0">168 1 13773,'0'0'10250,"-13"67"-7079,3-30-1153,-6 8-289,3 7-448,2 0-736,2 1-545,6-3 0,3-5 0,0-6 0,0-10 0,1-4-288,4-10-993,0-9-1186,-2-6-1729,-3-6-64,0-16-2562</inkml:trace>
  <inkml:trace contextRef="#ctx0" brushRef="#br0" timeOffset="1">0 194 16207,'0'0'13165,"50"22"-12461,-14-15-383,10-4-449,3-3-3332,5 0-5028</inkml:trace>
  <inkml:trace contextRef="#ctx0" brushRef="#br0" timeOffset="2">550 452 20371,'0'0'12396,"46"-32"-35138</inkml:trace>
</inkml:ink>
</file>

<file path=ppt/ink/ink5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5.944"/>
    </inkml:context>
    <inkml:brush xml:id="br0">
      <inkml:brushProperty name="width" value="0.025" units="cm"/>
      <inkml:brushProperty name="height" value="0.025" units="cm"/>
    </inkml:brush>
  </inkml:definitions>
  <inkml:trace contextRef="#ctx0" brushRef="#br0">58 52 14350,'0'0'4148,"1"-9"-1095,2 0-2149,3-24 2698,-17 47-1606,1 6-1681,1 1-1,1 0 0,1 1 1,1 0-1,1 0 0,1 0 1,1 1-1,-1 28 1,4-49-298,0 0 0,0 0 1,0 0-1,0-1 0,0 1 1,0 0-1,1 0 0,-1 0 1,1 0-1,-1 0 1,1 0-1,0-1 0,0 1 1,0 0-1,0-1 0,0 1 1,0-1-1,0 1 0,1-1 1,-1 1-1,0-1 1,1 0-1,-1 1 0,3 0 1,-1-1 27,0 0 0,0 0 0,0 0 0,1 0 0,-1-1 1,0 1-1,0-1 0,1 0 0,-1 0 0,0 0 0,0-1 1,1 1-1,3-2 0,5-1 72,0 0 0,0-2 0,-1 1-1,1-1 1,-1-1 0,16-10 0,0-6-117,-1 0 0,-1-2 0,-1-1 0,-1 0 0,-1-2 0,-2-1 0,22-37 0,-52 88 0,1 0 0,2 0 0,0 1 0,2 0 0,0 0 0,-1 31 0,5-52 0,1 1 0,0-1 0,0 1 0,0 0 0,1-1 0,-1 1 0,1 0 0,0-1 0,0 1 0,0-1 0,0 1 0,1-1 0,-1 0 0,1 0 0,0 1 0,0-1 0,3 3 0,-2-3 0,0-1 0,1 1 0,-1-1 0,1 0 0,0 0 0,0 0 0,0-1 0,0 1 0,0-1 0,0 0 0,0 0 0,0 0 0,0-1 0,8 0 0,6 2-214,0-2-1,0 0 1,31-5-1,-40 3-266,-1 0-1,0 0 1,0-1-1,0 0 1,-1 0-1,10-6 1,5-8-8359</inkml:trace>
</inkml:ink>
</file>

<file path=ppt/ink/ink5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6.773"/>
    </inkml:context>
    <inkml:brush xml:id="br0">
      <inkml:brushProperty name="width" value="0.025" units="cm"/>
      <inkml:brushProperty name="height" value="0.025" units="cm"/>
    </inkml:brush>
  </inkml:definitions>
  <inkml:trace contextRef="#ctx0" brushRef="#br0">112 0 5029,'0'0'17627,"-9"9"-16244,0-1-1059,0 1 1,1 0 0,0 0-1,0 1 1,1 0 0,1 1-1,0 0 1,0 0 0,1 0-1,-4 12 1,3-2 8,1 0-1,1 1 1,1-1 0,1 1-1,1 0 1,0-1-1,4 23 1,-2-36-297,0 0 1,1 0-1,0 0 1,0-1-1,1 1 0,0-1 1,0 1-1,1-1 1,8 13-1,-9-16-112,1-1 0,-1 1 0,1 0 0,0-1 1,0 0-1,0 0 0,1 0 0,-1 0 0,1-1 0,-1 0 0,1 0 0,0 0 1,0 0-1,0-1 0,0 0 0,9 2 0,-6-2-1083,1 0 0,0-1 0,-1 0-1,1 0 1,0-1 0,17-3 0,12-15-5754</inkml:trace>
</inkml:ink>
</file>

<file path=ppt/ink/ink5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7.145"/>
    </inkml:context>
    <inkml:brush xml:id="br0">
      <inkml:brushProperty name="width" value="0.025" units="cm"/>
      <inkml:brushProperty name="height" value="0.025" units="cm"/>
    </inkml:brush>
  </inkml:definitions>
  <inkml:trace contextRef="#ctx0" brushRef="#br0">275 1 9897,'0'0'17387,"-6"9"-16682,-50 64 915,-123 122 1,157-179-2541,22-16 745,-1-1 1,1 1-1,-1 0 1,1 0-1,-1 0 0,1 0 1,-1 0-1,1 0 0,-1 0 1,1-1-1,0 1 0,-1 0 1,1 0-1,-1-1 1,1 1-1,0 0 0,-1-1 1,1 1-1,0 0 0,-1-1 1,1 1-1,0-1 1,-1 1-1,1 0 0,0-1 1,0 1-1,0-1 0,-1 1 1,1-1-1,0 1 1,0-1-1,0 1 0,0-1 1,0 1-1,0-1 0,0 1 1,0 0-1,0-1 1,0 1-1,0-1 0,0 1 1,0-1-1,1 1 0,-1-1 1,0 0-1,0-23-6727</inkml:trace>
</inkml:ink>
</file>

<file path=ppt/ink/ink5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7.501"/>
    </inkml:context>
    <inkml:brush xml:id="br0">
      <inkml:brushProperty name="width" value="0.025" units="cm"/>
      <inkml:brushProperty name="height" value="0.025" units="cm"/>
    </inkml:brush>
  </inkml:definitions>
  <inkml:trace contextRef="#ctx0" brushRef="#br0">1 0 15278,'0'0'12236,"21"59"-10314,-6-36-609,3-1-576,6 0-417,6-3-192,8-4-256,3-5-2082,-1-5-3075,-1-4-5221</inkml:trace>
</inkml:ink>
</file>

<file path=ppt/ink/ink5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7.843"/>
    </inkml:context>
    <inkml:brush xml:id="br0">
      <inkml:brushProperty name="width" value="0.025" units="cm"/>
      <inkml:brushProperty name="height" value="0.025" units="cm"/>
    </inkml:brush>
  </inkml:definitions>
  <inkml:trace contextRef="#ctx0" brushRef="#br0">3 0 5926,'0'0'23574,"0"50"-21941,0-28-608,0 6-416,0-1-609,-3-4 0,3 2 0,0-6 0,0-7-2114,9-10-3299,0-2-4613</inkml:trace>
</inkml:ink>
</file>

<file path=ppt/ink/ink5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8.188"/>
    </inkml:context>
    <inkml:brush xml:id="br0">
      <inkml:brushProperty name="width" value="0.025" units="cm"/>
      <inkml:brushProperty name="height" value="0.025" units="cm"/>
    </inkml:brush>
  </inkml:definitions>
  <inkml:trace contextRef="#ctx0" brushRef="#br0">0 0 8008,'0'0'24599,"23"55"-24439,-31-22-160,4 2 0,1-2 0,3 0 0,0-4-2114,5-6-1986,6-10-1954,1-8-2818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4.763"/>
    </inkml:context>
    <inkml:brush xml:id="br0">
      <inkml:brushProperty name="width" value="0.025" units="cm"/>
      <inkml:brushProperty name="height" value="0.025" units="cm"/>
    </inkml:brush>
  </inkml:definitions>
  <inkml:trace contextRef="#ctx0" brushRef="#br0">84 1 18033,'0'0'10330,"-9"5"-8819,7-4-1423,-39 20 786,39-20-849,0 0 1,0 1-1,0-1 1,0 0-1,0 1 1,0 0-1,0-1 1,0 1-1,0 0 1,1 0-1,-1 0 1,1 0-1,0 0 1,-1 0-1,1 0 1,0 1-1,0-1 1,0 3-1,2-3-147,1-1 0,0 1 0,1-1-1,-1 0 1,0 0 0,0 0 0,1 0-1,-1 0 1,0 0 0,1 0 0,-1-1-1,1 1 1,-1-1 0,1 0 0,-1 0-1,5 0 1,4 2-165,71 19-1028,-76-19 1288,0 0 1,0 0-1,-1 1 1,1 0-1,-1 0 1,1 0-1,-1 1 1,0 0-1,0 0 1,-1 0-1,7 7 1,-10-10 56,-1 0 0,1 0 1,0 0-1,0 0 0,-1 0 0,1 1 1,0-1-1,-1 0 0,1 0 1,-1 0-1,0 1 0,1-1 0,-1 0 1,0 0-1,0 1 0,0-1 0,0 0 1,0 1-1,0-1 0,0 0 1,0 1-1,-1-1 0,1 0 0,0 0 1,-1 1-1,1-1 0,-1 0 0,0 2 1,-1-1 124,0 0 1,0 0 0,-1 0 0,1 0-1,0-1 1,-1 1 0,1 0 0,-1-1-1,0 0 1,1 0 0,-7 2-1,-6 1 520,-1 0 0,1-2-1,-25 2 1,25-2-675,8-1 0,-1 0 0,0-1 0,0 0 0,0 0 0,1 0 0,-1-1 0,-9-2 0,17 3-20,0-1 1,0 1-1,-1 0 1,1 0-1,0 0 0,0-1 1,-1 1-1,1 0 0,0-1 1,0 1-1,0 0 1,0-1-1,0 1 0,-1 0 1,1 0-1,0-1 0,0 1 1,0 0-1,0-1 1,0 1-1,0-1 0,0 1 1,0 0-1,0-1 0,0 1 1,0 0-1,0-1 1,1 1-1,-1 0 0,0 0 1,0-1-1,0 1 0,0 0 1,0-1-1,1 1 1,-1 0-1,0 0 0,0-1 1,1 1-1,-1 0 0,0 0 1,0-1-1,1 1 1,12-11-4376,7-1-4472</inkml:trace>
</inkml:ink>
</file>

<file path=ppt/ink/ink5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8.622"/>
    </inkml:context>
    <inkml:brush xml:id="br0">
      <inkml:brushProperty name="width" value="0.025" units="cm"/>
      <inkml:brushProperty name="height" value="0.025" units="cm"/>
    </inkml:brush>
  </inkml:definitions>
  <inkml:trace contextRef="#ctx0" brushRef="#br0">225 0 5349,'0'0'19357,"-4"10"-17558,-11 22-713,-1 0-1,-2-2 1,-1 0-1,-44 52 1,-21 33-1090,84-115-100,0 0-1,-1 0 1,1 0 0,0 0-1,0 0 1,0 0 0,0-1 0,0 1-1,0 0 1,0 0 0,0 0 0,0 0-1,-1 0 1,1 0 0,0 0-1,0 0 1,0 0 0,0 0 0,0 0-1,0 0 1,0 0 0,-1 0-1,1 0 1,0 0 0,0 0 0,0 0-1,0 0 1,0 0 0,0 0-1,-1 0 1,1 0 0,0 0 0,0 0-1,0 0 1,0 0 0,0 0 0,0 0-1,0 0 1,0 1 0,-1-1-1,1 0 1,0 0 0,0 0 0,0 0-1,0 0 1,0 0 0,0 0-1,0 0 1,0 0 0,0 1 0,0-1-1,0 0 1,0 0 0,0 0-1,0 0 1,0 0 0,0 0 0,0 0-1,0 1 1,0-14-4843,1 6 1956,-1-20-9554</inkml:trace>
</inkml:ink>
</file>

<file path=ppt/ink/ink5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8.958"/>
    </inkml:context>
    <inkml:brush xml:id="br0">
      <inkml:brushProperty name="width" value="0.025" units="cm"/>
      <inkml:brushProperty name="height" value="0.025" units="cm"/>
    </inkml:brush>
  </inkml:definitions>
  <inkml:trace contextRef="#ctx0" brushRef="#br0">1 1 11787,'0'0'11179,"-1"54"-8136,8-32-513,12 3-576,7-3-513,8-3-608,2-4-833,2-1 0,-1-1 0,-2-7-1922,-7-3-1377,-2-3-4164,-6 0-6342</inkml:trace>
</inkml:ink>
</file>

<file path=ppt/ink/ink5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9.289"/>
    </inkml:context>
    <inkml:brush xml:id="br0">
      <inkml:brushProperty name="width" value="0.025" units="cm"/>
      <inkml:brushProperty name="height" value="0.025" units="cm"/>
    </inkml:brush>
  </inkml:definitions>
  <inkml:trace contextRef="#ctx0" brushRef="#br0">22 0 5605,'0'0'17574,"9"2"-15711,9 0-1123,-7-1-245,-1-1 1,1 2 0,-1 0-1,0 0 1,1 1 0,-1 0-1,0 0 1,-1 1 0,18 10-1,-26-13-464,1 1-1,-2-1 0,1 0 1,0 0-1,0 0 0,0 1 1,0-1-1,-1 1 0,1-1 1,-1 0-1,1 1 0,-1-1 1,1 1-1,-1-1 0,0 1 0,0-1 1,0 1-1,0-1 0,0 1 1,0-1-1,0 1 0,0-1 1,-1 1-1,1-1 0,-1 1 1,1-1-1,-1 1 0,1-1 1,-1 0-1,0 1 0,0-1 1,0 0-1,-1 2 0,-4 5 160,0 0 0,-1-1-1,0 0 1,-8 6 0,7-6-141,-28 21-49,28-23 0,0 1 0,0 0 0,1 0 0,0 0 0,0 1 0,0 0 0,1 1 0,0-1 0,0 1 0,-8 15 0,14-22 0,0 0 0,0-1 0,0 1 0,-1 0 0,1 0 0,0-1 0,0 1 0,0 0 0,0 0 0,0 0 0,0-1 0,0 1 0,1 0 0,-1 0 0,0-1 0,0 1 0,0 0 0,1-1 0,-1 1 0,0 0 0,1-1 0,-1 1 0,1 0 0,-1-1 0,1 1 0,-1-1 0,1 1 0,-1-1 0,1 1 0,0-1 0,-1 1 0,1-1 0,0 1 0,-1-1 0,1 0 0,0 1 0,-1-1 0,1 0 0,0 0 0,0 0 0,-1 0 0,2 1 0,39 1 0,-31-2 0,92-5-3722,-83 2 1280,1-1 0,-1 0 0,23-10 0,10-7-12287</inkml:trace>
</inkml:ink>
</file>

<file path=ppt/ink/ink5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9.663"/>
    </inkml:context>
    <inkml:brush xml:id="br0">
      <inkml:brushProperty name="width" value="0.025" units="cm"/>
      <inkml:brushProperty name="height" value="0.025" units="cm"/>
    </inkml:brush>
  </inkml:definitions>
  <inkml:trace contextRef="#ctx0" brushRef="#br0">223 7 18321,'0'0'7437,"8"-3"-6658,-3 2-646,0 0 0,0 0 0,0 1 0,0 0 0,0 0 0,0 0 1,0 0-1,0 1 0,0 0 0,-1 0 0,1 0 0,0 1 0,0 0 0,-1 0 0,1 0 0,-1 0 0,1 1 0,-1-1 0,0 1 0,0 0 0,0 0 1,-1 1-1,1-1 0,-1 1 0,0 0 0,5 7 0,-1-2-68,-2-1 0,1 2 0,-1-1 0,0 0 0,-1 1 0,0 0 0,-1 0 0,0 0 0,0 1 0,-1-1 0,0 1 0,-1-1 0,0 1 0,-1-1 0,0 1 0,-1 0 0,0-1 0,-1 1 0,0-1 0,0 1 0,-1-1 0,-6 13 0,-6 13 163,-2-1 1,-1-1-1,-2 0 1,-40 52-1,-50 48-1831,29-52-4150,16-25-8864</inkml:trace>
</inkml:ink>
</file>

<file path=ppt/ink/ink5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4.357"/>
    </inkml:context>
    <inkml:brush xml:id="br0">
      <inkml:brushProperty name="width" value="0.025" units="cm"/>
      <inkml:brushProperty name="height" value="0.025" units="cm"/>
    </inkml:brush>
  </inkml:definitions>
  <inkml:trace contextRef="#ctx0" brushRef="#br0">1 0 6726,'0'0'17799,"5"11"-17063,3 15-136,-1 0-1,-1 1 1,-1 0-1,-2 0 0,0 0 1,-2 35-1,-1-56-613,-1 0 189,1 0-1,0 0 1,1 0 0,0 0 0,0 0-1,2 7 1,-3-12-127,1 0 0,-1 0 0,1 0 0,0 0 0,-1 0 1,1 0-1,0 0 0,0 0 0,-1-1 0,1 1 0,0 0 0,0-1 0,0 1 1,0 0-1,0-1 0,0 1 0,0-1 0,0 1 0,0-1 0,0 0 0,0 0 1,0 1-1,0-1 0,0 0 0,1 0 0,-1 0 0,0 0 0,0 0 0,0 0 1,0 0-1,0-1 0,0 1 0,0 0 0,1 0 0,-1-1 0,0 1 0,0-1 1,0 1-1,0-1 0,1-1 0,14-8-28,0 0 0,0-2-1,-2 1 1,1-2 0,-1 0 0,15-19 0,-5 6-31,3-5 11,-21 22 0,1 2 0,-1-1 0,1 1 0,0 0 0,1 0 0,14-9 0,-19 41 0,-13 45 0,7-61 0,1 1 0,0 0 0,1-1 0,0 1 0,0 0 0,1 0 0,0 0 0,3 19 0,-2-29 0,0 1 0,0 0 0,0 0 0,0 0 0,0-1 0,0 1 0,0 0 0,0-1 0,0 1 0,0-1 0,0 1 0,0-1 0,0 1 0,0-1 0,0 0 0,0 0 0,1 1 0,-1-1 0,0 0 0,0 0 0,0 0 0,1 0 0,-1-1 0,0 1 0,0 0 0,0 0 0,0-1 0,0 1 0,2-1 0,35-11 0,-7-3 0,-1-2 0,55-39 0,-51 31 0,50-25 0,-84 49 0,1 1 0,-1-1 0,1 1 0,-1 0 0,1-1 0,0 1 0,-1 0 0,1 0 0,-1-1 0,1 1 0,0 0 0,-1 0 0,1 0 0,0 0 0,-1 0 0,1 0 0,0 0 0,-1 0 0,1 0 0,-1 0 0,1 0 0,0 0 0,-1 0 0,1 0 0,0 1 0,-1-1 0,1 0 0,-1 0 0,1 1 0,-1-1 0,1 1 0,-1-1 0,1 0 0,-1 1 0,1 0 0,0 1 0,0 0 0,-1 0 0,1-1 0,-1 1 0,1 0 0,-1 0 0,0 0 0,0 0 0,0 0 0,0 0 0,-1 4 0,-15 61 0,15-62 0,-7 17 0,5-15 0,1-1 0,-1 1 0,1 0 0,1-1 0,-1 1 0,1 0 0,1 0 0,-1 10 0,1-17-61,1 1-1,-1-1 1,0 0-1,0 1 1,0-1-1,1 1 1,-1-1-1,0 0 1,0 1-1,1-1 1,-1 0-1,0 1 1,1-1 0,-1 0-1,0 0 1,1 1-1,-1-1 1,1 0-1,-1 0 1,0 0-1,1 1 1,-1-1-1,1 0 1,-1 0-1,1 0 1,-1 0 0,0 0-1,1 0 1,-1 0-1,1 0 1,-1 0-1,1 0 1,-1 0-1,1 0 1,-1 0-1,0-1 1,2 1-1,17-8-6998,2-8-4652</inkml:trace>
</inkml:ink>
</file>

<file path=ppt/ink/ink5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4.731"/>
    </inkml:context>
    <inkml:brush xml:id="br0">
      <inkml:brushProperty name="width" value="0.025" units="cm"/>
      <inkml:brushProperty name="height" value="0.025" units="cm"/>
    </inkml:brush>
  </inkml:definitions>
  <inkml:trace contextRef="#ctx0" brushRef="#br0">0 0 11819,'0'0'19186,"62"37"-18161,2-35-576,13-2-321,10 0-96,1-4-1185,-9-3-961,-15 3-417,-21 3-2049,-19 1-385,-17 0-1921</inkml:trace>
</inkml:ink>
</file>

<file path=ppt/ink/ink5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5.072"/>
    </inkml:context>
    <inkml:brush xml:id="br0">
      <inkml:brushProperty name="width" value="0.025" units="cm"/>
      <inkml:brushProperty name="height" value="0.025" units="cm"/>
    </inkml:brush>
  </inkml:definitions>
  <inkml:trace contextRef="#ctx0" brushRef="#br0">0 6 18866,'0'0'4836,"56"12"-2561,1-12-1,13 0-865,11 0-832,0-2-449,-7-1-64,-10-1-1121,-8-1-3459,1 2-3908</inkml:trace>
</inkml:ink>
</file>

<file path=ppt/ink/ink5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5.729"/>
    </inkml:context>
    <inkml:brush xml:id="br0">
      <inkml:brushProperty name="width" value="0.025" units="cm"/>
      <inkml:brushProperty name="height" value="0.025" units="cm"/>
    </inkml:brush>
  </inkml:definitions>
  <inkml:trace contextRef="#ctx0" brushRef="#br0">0 58 7623,'0'0'8083,"6"-9"-4896,18-26-11,-24 36-3103,0-1 0,0 0 0,0 1 0,0-1 0,0 0 0,0 1 1,0-1-1,0 0 0,0 1 0,0-1 0,0 0 0,0 1 0,1-1 0,-1 0 0,0 1 1,0-1-1,0 0 0,0 1 0,1-1 0,-1 0 0,0 0 0,0 1 0,0-1 0,1 0 0,-1 0 1,0 1-1,1-1 0,-1 0 0,0 0 0,0 0 0,1 0 0,-1 0 0,0 1 0,1-1 0,-1 0 1,0 0-1,1 0 0,-1 0 0,0 0 0,1 0 0,-1 0 0,0 0 0,1 0 0,-1 0 0,0 0 1,1 0-1,-1 0 0,0 0 0,1-1 0,-1 1 0,0 0 0,1 0 0,-1 0 0,0 0 0,0-1 1,1 1-1,-1 0 0,0 0 0,0 0 0,1-1 0,-1 1 0,0 0 0,1-1 0,0 35 185,-2-31 219,-18 335 3410,4-144-2489,20-234-1398,2 0 0,12-39 0,35-112 0,-36 132 0,-12 40 0,0 1 0,1-1 0,1 2 0,1-1 0,18-27 0,-24 41 0,0 0 0,0 1 0,0-1 0,0 1 0,1 0 0,-1 0 0,1 0 0,0 0 0,0 1 0,0-1 0,0 1 0,9-3 0,-10 5 0,0-1 0,1 1 0,-1-1 0,1 1 0,-1 1 0,0-1 0,1 0 0,-1 1 0,0-1 0,1 1 0,-1 0 0,0 0 0,0 1 0,0-1 0,0 0 0,0 1 0,0 0 0,0 0 0,-1 0 0,4 3 0,-2-2-3,0 0 0,0 0 0,-1 1-1,0-1 1,0 1 0,0 0 0,0 0 0,0 0 0,-1 0-1,1 1 1,-1-1 0,-1 1 0,1-1 0,0 1 0,-1 0-1,0-1 1,0 1 0,0 8 0,-1-9 3,-1 0 1,1 1 0,-1-1-1,0 0 1,0 0-1,0-1 1,-1 1-1,1 0 1,-1 0-1,0 0 1,0-1-1,0 1 1,-1-1-1,1 0 1,-1 0-1,0 0 1,0 0-1,0 0 1,0 0-1,0-1 1,0 0-1,-7 4 1,-7 2 3,0 0 1,-1-2-1,-1 0 0,1 0 1,-1-2-1,0 0 1,0-2-1,0 0 0,0-1 1,-21-1-1,51-4-3352,22-7-9602,1 3-2302</inkml:trace>
</inkml:ink>
</file>

<file path=ppt/ink/ink5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6.055"/>
    </inkml:context>
    <inkml:brush xml:id="br0">
      <inkml:brushProperty name="width" value="0.025" units="cm"/>
      <inkml:brushProperty name="height" value="0.025" units="cm"/>
    </inkml:brush>
  </inkml:definitions>
  <inkml:trace contextRef="#ctx0" brushRef="#br0">0 234 17392,'0'0'13816,"11"-7"-12796,26-23-912,-1-2-1,-2-1 1,-1-2 0,44-61 0,-82 138-108,-77 194-352,90-237-6086,6-14-908,2-9-5391</inkml:trace>
</inkml:ink>
</file>

<file path=ppt/ink/ink5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6.398"/>
    </inkml:context>
    <inkml:brush xml:id="br0">
      <inkml:brushProperty name="width" value="0.025" units="cm"/>
      <inkml:brushProperty name="height" value="0.025" units="cm"/>
    </inkml:brush>
  </inkml:definitions>
  <inkml:trace contextRef="#ctx0" brushRef="#br0">314 1 23254,'0'0'6684,"-6"12"-6556,-13 24-25,-1-1-1,-2 0 1,-32 38 0,42-58-105,-2 3-137,-1-1-1,-1 0 0,0-1 0,-1 0 0,-1-2 0,0 0 0,-24 13 0,28-23-3066,14-4 2967,-1 0 0,1 0-1,-1-1 1,1 1 0,-1 0 0,1 0 0,-1 0 0,1-1-1,-1 1 1,1 0 0,0 0 0,-1-1 0,1 1 0,-1 0-1,1-1 1,0 1 0,-1-1 0,1 1 0,0 0 0,0-1-1,-1 1 1,1-1 0,0 1 0,0-1 0,-1 1 0,1-1-1,0 1 1,0-1 0,0 1 0,0-1 0,0 1-1,0-1 1,0 1 0,0-1 0,0 1 0,0-1 0,0 0-1,0-23-8717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5.310"/>
    </inkml:context>
    <inkml:brush xml:id="br0">
      <inkml:brushProperty name="width" value="0.025" units="cm"/>
      <inkml:brushProperty name="height" value="0.025" units="cm"/>
    </inkml:brush>
  </inkml:definitions>
  <inkml:trace contextRef="#ctx0" brushRef="#br0">221 62 10314,'0'0'7425,"-5"-10"-3709,3 6-3391,0 1 1,0-1-1,-1 0 1,1 1-1,-1-1 1,0 1-1,0 0 1,0 0-1,-1 0 1,1 1-1,-7-5 1,7 6-211,1 0 0,-1 0 0,0 1 0,1-1 0,-1 0 1,0 1-1,0 0 0,0 0 0,1 0 0,-1 0 1,0 0-1,0 1 0,0-1 0,1 1 0,-1-1 0,0 1 1,1 0-1,-1 0 0,0 1 0,1-1 0,-1 0 1,1 1-1,0-1 0,-4 4 0,-3 1-62,1 1 0,0 0 0,0 1-1,0 0 1,1 0 0,1 0 0,-1 1 0,1 0-1,0 0 1,1 0 0,0 1 0,1 0 0,0 0 0,1 0-1,0 1 1,0-1 0,1 1 0,-2 16 0,4-26-43,0 0 0,0 0 0,0 0 0,0 0 0,1 0 0,-1 0 0,0 0 0,0 1 0,1-1 0,-1 0 0,0 0 0,1 0 0,-1-1 0,1 1 0,0 0 0,-1 0 0,1 0 1,-1 0-1,1 0 0,0-1 0,0 1 0,0 0 0,-1-1 0,1 1 0,0 0 0,0-1 0,0 1 0,1 0 0,1-1 28,0 1-1,0-1 1,0 1 0,0-1 0,0 0-1,0 0 1,0 0 0,0 0-1,0-1 1,4 0 0,3-1 91,0-1-1,-1 0 1,1-1 0,-1 0 0,14-8-1,-8 2-55,0 0-1,-1-2 0,0 0 0,-1 0 1,0-1-1,-1 0 0,-1-1 1,0-1-1,-1 0 0,0 0 0,-1-1 1,12-32-1,-39 99 73,-14 44 447,30-87-551,0 1 0,1 0 0,0 0 0,0-1 0,1 1-1,0 0 1,0 0 0,3 15 0,-2-22-66,0 0 0,0 0 0,1 0 0,-1 0 0,0 0 1,1-1-1,-1 1 0,1 0 0,-1-1 0,1 1 0,0-1 0,0 0 0,0 1 0,-1-1 0,1 0 0,0 0 0,1 0 1,-1 0-1,0-1 0,0 1 0,0-1 0,0 1 0,1-1 0,-1 0 0,0 1 0,4-2 0,3 2-460,0-1-1,1 0 0,-1-1 0,0 0 0,13-3 1,24-17-6968,2-8-6939</inkml:trace>
</inkml:ink>
</file>

<file path=ppt/ink/ink5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6.724"/>
    </inkml:context>
    <inkml:brush xml:id="br0">
      <inkml:brushProperty name="width" value="0.025" units="cm"/>
      <inkml:brushProperty name="height" value="0.025" units="cm"/>
    </inkml:brush>
  </inkml:definitions>
  <inkml:trace contextRef="#ctx0" brushRef="#br0">0 0 8488,'0'0'20179,"47"68"-18802,-23-47-576,8 1-545,4-6-95,0 0-290,2-7-1408,-2-5-2563,-5-4-3427</inkml:trace>
</inkml:ink>
</file>

<file path=ppt/ink/ink5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7.082"/>
    </inkml:context>
    <inkml:brush xml:id="br0">
      <inkml:brushProperty name="width" value="0.025" units="cm"/>
      <inkml:brushProperty name="height" value="0.025" units="cm"/>
    </inkml:brush>
  </inkml:definitions>
  <inkml:trace contextRef="#ctx0" brushRef="#br0">0 139 19026,'0'0'8728,"13"-2"-7607,7-1-1004,-1-2-1,-1 0 0,1-1 0,-1-1 1,0-1-1,-1 0 0,1-1 0,24-18 1,30-31 203,-75 87-26,-25 37 121,-5 14-1003,26-54-3508,5 0-3326</inkml:trace>
</inkml:ink>
</file>

<file path=ppt/ink/ink5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7.424"/>
    </inkml:context>
    <inkml:brush xml:id="br0">
      <inkml:brushProperty name="width" value="0.025" units="cm"/>
      <inkml:brushProperty name="height" value="0.025" units="cm"/>
    </inkml:brush>
  </inkml:definitions>
  <inkml:trace contextRef="#ctx0" brushRef="#br0">227 1 9833,'0'0'17393,"8"71"-15632,-11-34-319,-5 3-609,-1 1-385,1-2-160,2-2-192,2-5-64,1-7-128,0-6-833,1-9-800,-2-9-1378,-3-1-2178,-4-10-3107</inkml:trace>
  <inkml:trace contextRef="#ctx0" brushRef="#br0" timeOffset="1">0 142 16047,'0'0'10378,"54"-2"-8552,-9 2-801,15 0-641,3 0-288,4-4-1281,-6-3-3427,-8 0-2339,-8-2-7366</inkml:trace>
</inkml:ink>
</file>

<file path=ppt/ink/ink5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7.798"/>
    </inkml:context>
    <inkml:brush xml:id="br0">
      <inkml:brushProperty name="width" value="0.025" units="cm"/>
      <inkml:brushProperty name="height" value="0.025" units="cm"/>
    </inkml:brush>
  </inkml:definitions>
  <inkml:trace contextRef="#ctx0" brushRef="#br0">181 52 13485,'0'0'10111,"-4"8"-9327,-19 48 1226,4 1 0,-24 111 0,27-98-1082,-43 118-1,48-167-803,11-21-122,0 0 1,0 0-1,0 0 1,0 0 0,0 1-1,0-1 1,-1 0-1,1 0 1,0 0-1,0 0 1,0 0 0,0 0-1,0 0 1,0 0-1,0 0 1,-1 0-1,1 0 1,0 0 0,0 0-1,0 0 1,0 0-1,0 0 1,0 0-1,-1 0 1,1 0 0,0 0-1,0 0 1,0 0-1,0 0 1,0 0 0,0 0-1,-1 0 1,1 0-1,0 0 1,0 0-1,0 0 1,0 0 0,0-1-1,0 1 1,0 0-1,0 0 1,0 0-1,-1 0 1,1 0 0,0 0-1,0 0 1,0-1-1,0 1 1,0 0-1,0 0 1,0 0 0,0 0-1,0 0 1,0 0-1,0 0 1,0-1-1,0 1 1,0 0 0,0 0-1,0 0 1,0 0-1,0 0 1,0 0 0,0-1-1,4-42 209,12-33-211,5 0 0,2 1 0,4 2 0,47-93 0,-68 155 0,0 0 0,1 1 0,1 0 0,-1 1 0,1 0 0,1 0 0,12-10 0,-19 17 0,0 0 0,0 1 0,0-1 0,1 0 0,-1 1 0,0 0 0,1-1 0,-1 1 0,1 0 0,0 0 0,-1 0 0,1 1 0,0-1 0,0 1 0,-1-1 0,1 1 0,0 0 0,0 0 0,0 0 0,0 0 0,-1 1 0,1-1 0,0 1 0,0 0 0,-1 0 0,1 0 0,-1 0 0,1 0 0,-1 0 0,1 1 0,-1-1 0,1 1 0,-1 0 0,0-1 0,0 1 0,4 5 0,-3-4 0,0 1 0,0-1 0,0 1 0,-1 0 0,1 0 0,-1 1 0,0-1 0,0 0 0,0 1 0,-1-1 0,1 1 0,-1 0 0,0-1 0,-1 1 0,1 0 0,-1-1 0,0 1 0,0 0 0,0 0 0,-1-1 0,1 1 0,-4 8 0,2-7 0,-1 1 0,-1-1 0,1 0 0,-1 0 0,0 0 0,0 0 0,-1-1 0,0 1 0,0-1 0,0 0 0,-1-1 0,1 0 0,-1 1 0,-9 3 0,1 0-128,-1 0 0,1-1 0,-1-1 0,0-1-1,-1 0 1,1-1 0,-1-1 0,0 0 0,-17 1 0</inkml:trace>
</inkml:ink>
</file>

<file path=ppt/ink/ink5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8.125"/>
    </inkml:context>
    <inkml:brush xml:id="br0">
      <inkml:brushProperty name="width" value="0.025" units="cm"/>
      <inkml:brushProperty name="height" value="0.025" units="cm"/>
    </inkml:brush>
  </inkml:definitions>
  <inkml:trace contextRef="#ctx0" brushRef="#br0">75 1 22005,'0'0'6454,"10"0"-4329,29 0-844,-38 0-1263,0 0 1,0 0-1,0 0 1,0 0-1,0 0 1,0 1-1,0-1 1,0 0-1,0 0 1,0 1-1,0-1 1,-1 0-1,1 1 1,0-1-1,0 1 1,0-1-1,0 1 1,-1 0-1,1-1 1,0 1-1,0 0 1,-4 15 261,-22 10-65,-2-7-215,18-14 0,1 1 0,-1 0 0,1 0 0,0 1 0,0 0 0,1 0 0,0 1 0,0 0 0,-9 14 0,16-21 0,0-1 0,0 1 0,-1 0 0,1 0 0,0-1 0,0 1 0,0 0 0,0 0 0,0 0 0,0-1 0,0 1 0,0 0 0,0 0 0,0-1 0,1 1 0,-1 0 0,0 0 0,0-1 0,1 1 0,-1 0 0,0 0 0,1-1 0,-1 1 0,1 0 0,-1-1 0,1 1 0,-1-1 0,1 1 0,0-1 0,-1 1 0,1-1 0,-1 1 0,1-1 0,0 0 0,0 1 0,-1-1 0,1 0 0,0 1 0,0-1 0,-1 0 0,1 0 0,0 0 0,0 0 0,-1 0 0,1 0 0,0 0 0,0 0 0,1 0 0,48 0 0,-42-1 0,5 0-719,-1-1-1,1 0 1,-1-1 0,19-7 0,-7 0-3530,0 0 1,40-27 0,-15 4-8783</inkml:trace>
</inkml:ink>
</file>

<file path=ppt/ink/ink5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8.497"/>
    </inkml:context>
    <inkml:brush xml:id="br0">
      <inkml:brushProperty name="width" value="0.025" units="cm"/>
      <inkml:brushProperty name="height" value="0.025" units="cm"/>
    </inkml:brush>
  </inkml:definitions>
  <inkml:trace contextRef="#ctx0" brushRef="#br0">398 1 21909,'0'0'3197,"-11"7"-405,-40 32-1499,3 1 0,-83 90 0,7-6-303,114-113-1998,-5 2-4218,14-13 5069,1 0-1,0 0 1,-1 0-1,1 0 1,0-1-1,-1 1 1,1 0-1,0 0 1,-1 0 0,1 0-1,0 0 1,-1-1-1,1 1 1,0 0-1,0 0 1,-1-1-1,1 1 1,0 0-1,0 0 1,-1-1 0,1 1-1,0 0 1,0-1-1,0 1 1,0 0-1,-1-1 1,1 1-1,0 0 1,0-1-1,0 1 1,0 0 0,0-1-1,0 1 1,0-1-1,0 1 1,0 0-1,0-1 1,0 1-1,0 0 1,0-1-1,0 1 1,1 0 0,-1-1-1,0 1 1,0 0-1,1-1 1,-1-21-11225</inkml:trace>
  <inkml:trace contextRef="#ctx0" brushRef="#br0" timeOffset="1">16 103 17553,'0'0'13933,"13"64"-12652,12-45-1281,6-1 0,4-4 0,2-2 0,-2-3 0,-3-4 0,-1-2-1762,-6-3-3330,-2 0-2852</inkml:trace>
</inkml:ink>
</file>

<file path=ppt/ink/ink5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8.826"/>
    </inkml:context>
    <inkml:brush xml:id="br0">
      <inkml:brushProperty name="width" value="0.025" units="cm"/>
      <inkml:brushProperty name="height" value="0.025" units="cm"/>
    </inkml:brush>
  </inkml:definitions>
  <inkml:trace contextRef="#ctx0" brushRef="#br0">88 31 6534,'0'0'23954,"9"-5"-22369,3 0-1432,0 0 0,1 1-1,18-5 1,-26 8-145,-1 1 1,0-1-1,0 1 0,0 0 0,0 0 0,1 0 0,-1 0 0,5 2 1,-8-2-9,1 1 0,-1-1 1,1 1-1,-1 0 1,0-1-1,0 1 0,1 0 1,-1 0-1,0-1 1,0 1-1,0 0 0,0 0 1,0 0-1,0 0 0,0 1 1,0-1-1,0 0 1,-1 0-1,1 1 0,0-1 1,-1 0-1,1 1 1,0 2-1,-1-2 0,0 0 0,0 0 0,0 0 0,0 0 0,0 0 0,0 1 0,-1-1 0,1 0 0,-1 0 0,1 0 0,-1 0 0,0 0 0,0 0 0,0-1 0,0 1 0,0 0 0,0 0 0,0-1 0,-1 1 0,-2 2 0,-38 31 0,28-26 0,-26 20 0,25-20 0,1 1 0,0 0 0,0 2 0,1-1 0,1 1 0,-22 28 0,34-40 0,-1 1 0,1 0 0,-1-1 0,1 1 0,-1 0 0,1-1 0,0 1 0,-1 0 0,1 0 0,0-1 0,0 1 0,-1 0 0,1 0 0,0 0 0,0-1 0,0 1 0,0 0 0,0 0 0,0 0 0,0-1 0,0 1 0,1 0 0,-1 0 0,0 0 0,0-1 0,1 1 0,-1 0 0,0 0 0,1-1 0,-1 1 0,1 1 0,1-1 0,0 0 0,0 0 0,0 0 0,0 0 0,0 0 0,0 0 0,0 0 0,0 0 0,1-1 0,-1 0 0,4 1 0,72-2 0,-68 1 0,3-1-354,0-1 1,0 0-1,24-8 0,12-9-3724,-10 3-5323</inkml:trace>
</inkml:ink>
</file>

<file path=ppt/ink/ink5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19.934"/>
    </inkml:context>
    <inkml:brush xml:id="br0">
      <inkml:brushProperty name="width" value="0.025" units="cm"/>
      <inkml:brushProperty name="height" value="0.025" units="cm"/>
    </inkml:brush>
  </inkml:definitions>
  <inkml:trace contextRef="#ctx0" brushRef="#br0">79 36 9225,'0'0'14114,"-5"6"-13404,-1 5-564,0 1-1,0-1 0,1 1 0,0 0 0,1 0 0,1 1 0,0-1 0,-2 23 1,-2 117-125,4-48 360,0-71-290,-4 54 661,6 132 1,1-215-752,1 1-1,-1 0 1,1 0 0,0-1 0,0 1 0,1-1-1,-1 1 1,1-1 0,0 1 0,1-1-1,-1 0 1,1 0 0,-1 0 0,1 0-1,0 0 1,1-1 0,-1 1 0,5 2 0,-2-2 2,0 0 0,0-1 0,1 0 0,-1 0 0,1 0 0,0-1 1,0 0-1,0 0 0,0-1 0,14 1 0,8-2 12,1-1 0,0-1-1,-1-2 1,46-12 0,-19 5-11,1 3 0,-1 2 0,1 2 0,0 3 0,1 3 1,-2 1-1,1 4 0,64 15 0,12 2 4,1-5 0,1-6 0,140-6 0,1161 9 29,-215-44-15,431 0 59,-644 24-61,66 24-25,-253-5-5,-129-6 25,391 54-15,357 8 187,-1118-61-187,363-35 0,-561 17 206,233-24 184,-294 22-49,0-2 0,-2-3-1,96-36 1,-156 50-321,1 1 0,-1-1-1,0 0 1,1 0-1,-1-1 1,0 1 0,0 0-1,0 0 1,0-1 0,0 1-1,0 0 1,0-1 0,-1 1-1,1-1 1,0 1-1,-1-1 1,1 1 0,-1-1-1,1 0 1,-1 1 0,0-1-1,0 0 1,0 1 0,0-1-1,0 0 1,0 1 0,0-1-1,-1-2 1,-13-55 146,8 42-170,-5-41-15,-7-89 1,14 95 15,-2 0 1,-25-92 0,27 129 11,-1 0 0,-1 1 1,-1 0-1,0 0 0,0 0 0,-2 1 0,0 0 1,0 0-1,-1 1 0,0 1 0,-1 0 1,-1 0-1,-21-16 0,18 18-47,0 1-1,-1 0 1,0 2-1,0-1 1,0 2-1,0 0 1,-1 1-1,0 1 1,0 0 0,0 1-1,0 1 1,-25 2-1,-21 3 141,0 4-1,-66 16 0,31-5-54,-72 4-195,-189 2 0,-176-23 36,260-4 135,237 2-2,-1813-26-1232,620-17 1310,-807-40-428,-613 60 569,751 12-272,458 32 257,1407-19-302,-380 13-1352,408-15 785,1 0-1,-1-1 1,1 1-1,-1-1 1,1-1-1,-1 1 1,1-1-1,0 0 1,0-1-1,-10-5 1,-6-12-7321</inkml:trace>
</inkml:ink>
</file>

<file path=ppt/ink/ink5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12.202"/>
    </inkml:context>
    <inkml:brush xml:id="br0">
      <inkml:brushProperty name="width" value="0.025" units="cm"/>
      <inkml:brushProperty name="height" value="0.025" units="cm"/>
    </inkml:brush>
  </inkml:definitions>
  <inkml:trace contextRef="#ctx0" brushRef="#br0">1 6 3972,'0'0'9459,"4"-2"-5567,20-2-726,86 9 2075,139 0-2902,-590-13 1884,744 8-4223,-775 8 459,737-8-5253,-335 4 3872,-30-4 907,1 1 0,-1-1 0,0 0 0,0 0 0,0 0 0,0 0 0,0 1 0,0-1 0,0 0 0,0 0 0,0 1 0,0-1 0,0 0 0,0 0 0,0 0 0,0 1 0,0-1 0,0 0 0,0 0 0,0 0 0,0 1 0,0-1 0,0 0 0,0 0 0,0 0 0,0 1 0,0-1 0,0 0 0,0 0 0,-1 0 0,1 0 0,0 1 0,0-1 1,0 0-1,0 0 0,0 0 0,-1 0 0,1 0 0,0 1 0,0-1 0,0 0 0,0 0 0,-1 0 0,1 0 0,0 0 0,0 0 0,-1 0 0,1 0 0,0 0 0,0 0 0,0 0 0,-1 0 0,1 0 0,0 0 0,-52 15-785,-8-10-1954,19-5-1833,-12 0-6661</inkml:trace>
</inkml:ink>
</file>

<file path=ppt/ink/ink5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8.707"/>
    </inkml:context>
    <inkml:brush xml:id="br0">
      <inkml:brushProperty name="width" value="0.025" units="cm"/>
      <inkml:brushProperty name="height" value="0.025" units="cm"/>
    </inkml:brush>
  </inkml:definitions>
  <inkml:trace contextRef="#ctx0" brushRef="#br0">151 0 18001,'0'0'10789,"-7"14"-9572,-16 31-794,-53 115 1083,67-138-1367,0 1-1,2 0 1,1 0-1,1 0 1,-4 35-1,9-57-138,0 0 0,0 1 0,0-1 0,0 0 0,1 0 0,-1 1 0,0-1 0,1 0 0,-1 0 0,0 0 0,1 1 0,0-1 0,-1 0 0,1 0 0,0 0 0,-1 0 0,1 0 0,0 0 0,0 0 0,0 0 0,0 0 0,0-1 0,0 1 0,0 0 0,1 0 0,2 1 0,0 0 0,1-1 0,-1 1 0,0-1 0,0 0 0,1-1 0,6 2 0,8-2 0,-1 0 0,30-5 0,-32 3-565,-1-1 0,1-1-1,22-9 1,-30 10-126,-1 0 1,1-1-1,-1 0 0,0 0 1,0-1-1,0 0 0,-1 0 0,11-11 1,-3-3-8994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2:30.028"/>
    </inkml:context>
    <inkml:brush xml:id="br0">
      <inkml:brushProperty name="width" value="0.025" units="cm"/>
      <inkml:brushProperty name="height" value="0.025" units="cm"/>
    </inkml:brush>
  </inkml:definitions>
  <inkml:trace contextRef="#ctx0" brushRef="#br0">3069 256 5573,'0'0'13965,"13"0"-11605,-17-2-1984,0-1-1,0 1 1,0 0-1,-1 0 1,1 0-1,-1 1 1,-9-3 0,6 2 174,-41-12 898,-91-12-1,36 8-391,2 0-776,-57-13 16,1-6-61,-1 8 0,-283-15 0,311 35-240,77 4-1,0 1 1,-1 3 0,1 3-1,-92 13 1,-131 27-9,190-32 7,1 3-1,0 4 1,-86 29 0,129-31 1,9-5-12,1 2-1,1 1 1,0 1-1,1 2 0,-39 26 1,58-31 3,1 0-1,0 0 1,1 1 0,0 1-1,0-1 1,-11 23 0,1 3 2,-19 47-1,19-33 0,2 1-1,3 1 0,1 0 0,-11 108 0,23-137 9,1-1 0,0 1 0,2 0 0,1 0 0,1 0-1,1-1 1,2 1 0,0-1 0,1-1 0,2 1 0,0-1 0,1 0-1,20 30 1,-22-43 3,0 0 1,1-1-1,0 1 0,1-2 0,0 0 0,0 0 0,1 0 0,0-1 0,0-1 1,0 0-1,1-1 0,0 0 0,23 6 0,14 1-12,0-3-1,64 5 1,-46-7 10,422 19 44,-373-24-35,-10 5 5,181 36 1,-169-21-7,-65-17 7,0-2 0,0-2 0,0-3 0,0-2 0,70-14 1,-63 10-8,145-13 15,-124 16-3,-1-4 0,137-33 1,-125 15 143,118-54 1,-168 61-95,-1-1 0,-1-2 1,-2-2-1,69-59 1,-17 12 80,19-18 20,-96 77-134,0 0 1,-1 0-1,0-2 1,-1 1-1,13-24 1,-19 27 12,-1 0 1,1 0-1,-2 0 0,1 0 1,-1-1-1,-1 1 0,0-1 1,-1 0-1,0 0 1,-1 0-1,-1 1 0,1-1 1,-2 0-1,-3-15 0,0 9 26,0-1-1,-1 2 0,-1-1 1,-1 0-1,-1 2 0,0-1 0,-1 1 1,-14-17-1,-3 0-70,-1 1 0,-1 2 0,-42-34 0,50 47 0,-1 1 0,-1 1 0,0 1 0,-1 1 0,-1 1 0,-29-9 0,41 11-2645,11-8-4853,2 2-4556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6.045"/>
    </inkml:context>
    <inkml:brush xml:id="br0">
      <inkml:brushProperty name="width" value="0.025" units="cm"/>
      <inkml:brushProperty name="height" value="0.025" units="cm"/>
    </inkml:brush>
  </inkml:definitions>
  <inkml:trace contextRef="#ctx0" brushRef="#br0">93 1 6758,'0'0'17307,"-2"9"-16356,-18 79 669,-3 11 155,5 0 0,-12 181 0,33-264-1702,5-16 143,7-26 157,-6-13-349,-2 1 0,-1-1 0,-2 0 0,-1 0 0,-4-47 0,1 52-24,0 39-8,-1 2-35,1 0 0,1 0 0,-1 0 0,1 0-1,4 12 1,-4-16 33,0 0 0,0 0 0,0 0-1,1 0 1,0 0 0,-1 0 0,1 0 0,0-1 0,1 1-1,-1 0 1,0-1 0,1 0 0,-1 0 0,1 0 0,0 0-1,0 0 1,-1 0 0,1-1 0,1 1 0,4 1 0,-2-1 20,1 0 0,-1-1 0,1 0 0,-1 0 0,1 0 0,0-1 0,-1 0 0,1 0 0,-1-1 0,1 0 0,0 0 0,-1-1 0,0 1 0,1-1 0,-1-1 0,0 1 0,0-1 0,0 0 0,0 0 0,-1-1 0,1 0 0,-1 0 0,5-5 0,-2 1 8,0 0 1,0-1-1,-1 0 1,-1 0-1,1-1 1,-1 0-1,-1 0 1,0-1-1,-1 1 1,1-1-1,-2 0 1,4-16-1,-8 29-18,-6 35 0,1 1 0,1-1 0,1 50 0,5-85-31,-1 0 0,0 0 0,1 0 0,-1 0 0,1 0 0,0-1 0,0 1 0,0 0 0,0 0 0,0 0 0,0-1 0,0 1 0,0-1 0,1 1 0,-1-1 0,1 1 0,-1-1 0,1 0 0,-1 0 0,1 0 0,0 0 0,0 0 0,0 0 0,-1 0 0,1 0 0,0-1 0,0 1 0,0-1 0,0 1 0,0-1 0,0 0 0,0 0 0,0 0 0,0 0 0,0 0 0,0 0 0,3-1 0,-1 0-137,0 1 0,-1 0 0,1-1 0,0 0 0,-1 0 1,1 0-1,-1-1 0,1 1 0,-1-1 0,1 1 0,-1-1 0,0 0 1,0-1-1,0 1 0,0 0 0,-1-1 0,1 0 0,-1 0 1,1 1-1,2-6 0,2-18-5491,-2-6-1884</inkml:trace>
</inkml:ink>
</file>

<file path=ppt/ink/ink5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9.065"/>
    </inkml:context>
    <inkml:brush xml:id="br0">
      <inkml:brushProperty name="width" value="0.025" units="cm"/>
      <inkml:brushProperty name="height" value="0.025" units="cm"/>
    </inkml:brush>
  </inkml:definitions>
  <inkml:trace contextRef="#ctx0" brushRef="#br0">1 1 18225,'0'0'11723,"84"4"-10153,-27-4-898,9 0-543,5 0-97,1 0-225,-1 4-1184,-5 4-1794,-8-1-2915,-9 0-2338</inkml:trace>
</inkml:ink>
</file>

<file path=ppt/ink/ink5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9.394"/>
    </inkml:context>
    <inkml:brush xml:id="br0">
      <inkml:brushProperty name="width" value="0.025" units="cm"/>
      <inkml:brushProperty name="height" value="0.025" units="cm"/>
    </inkml:brush>
  </inkml:definitions>
  <inkml:trace contextRef="#ctx0" brushRef="#br0">1 0 17777,'0'0'7687,"81"6"-5285,-32-6-1345,7 0-896,1 0-97,-1 0-1378,-9 3-1344,-10 4-1154,-10 4 929,-17 2-2337,-10 1-2564</inkml:trace>
</inkml:ink>
</file>

<file path=ppt/ink/ink5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9.725"/>
    </inkml:context>
    <inkml:brush xml:id="br0">
      <inkml:brushProperty name="width" value="0.025" units="cm"/>
      <inkml:brushProperty name="height" value="0.025" units="cm"/>
    </inkml:brush>
  </inkml:definitions>
  <inkml:trace contextRef="#ctx0" brushRef="#br0">1 1 13837,'0'0'10634,"76"9"-9160,-18-9-674,6 0-479,3 0-257,-5-3-1634,-2 2-4836,-4-1-8776</inkml:trace>
</inkml:ink>
</file>

<file path=ppt/ink/ink5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0.646"/>
    </inkml:context>
    <inkml:brush xml:id="br0">
      <inkml:brushProperty name="width" value="0.025" units="cm"/>
      <inkml:brushProperty name="height" value="0.025" units="cm"/>
    </inkml:brush>
  </inkml:definitions>
  <inkml:trace contextRef="#ctx0" brushRef="#br0">314 178 5029,'0'0'5365,"11"-11"171,-4 4-4944,41-49 3079,-45 51-3019,1 0 0,-1 0 0,-1 0 0,1 0-1,-1-1 1,0 1 0,0-1 0,0 1 0,-1-1 0,0 0-1,0 0 1,0-11 0,-1 16-612,0 0-1,0 0 1,0 0-1,-1 0 1,1 1-1,0-1 1,0 0-1,0 0 0,-1 0 1,1 0-1,0 1 1,-1-1-1,1 0 1,-1 0-1,1 1 1,-1-1-1,1 0 1,-1 1-1,1-1 1,-1 1-1,0-1 1,1 1-1,-1-1 1,0 1-1,1-1 1,-1 1-1,0-1 1,-1 1-1,0-1 74,0 1 0,0 0 0,0 0-1,-1 0 1,1 0 0,0 0 0,0 0-1,0 0 1,0 1 0,0-1 0,-3 2-1,-1 0 117,-1 1 0,1 0 0,0 0 0,0 0-1,0 1 1,-9 7 0,0 5-229,0 0 0,1 2 0,1-1 0,1 2 0,0 0 0,2 0 0,0 1 0,1 0 0,1 1 0,1-1 0,1 2 0,-6 32 0,8-24 0,1 0 0,1 0 0,2 0 0,1 0 0,1 1 0,1-1 0,2 0 0,13 45 0,-4-32 0,-29-95 0,-12 0-2003,-20-27-5528,37 65 5723,-1 0 0,0 1 0,-16-15 0,-21-6 338,48 34 1726,0 0 1,-1 0-1,1-1 1,-1 1-1,1 0 1,0 0-1,-1 0 0,1-1 1,-1 1-1,1 0 1,0-1-1,-1 1 0,1 0 1,0-1-1,0 1 1,-1 0-1,1-1 0,0 1 1,0 0-1,-1-1 1,1 1-1,0-1 0,0 1 1,0-1-1,0 1 1,0 0-1,0-1 0,0 1 1,0-1-1,9-8 2642,27-2-2269,-32 10 46,41-10 662,90-8 0,-57 13-4580,-15 1-4297,-19 1-3089</inkml:trace>
</inkml:ink>
</file>

<file path=ppt/ink/ink5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0.972"/>
    </inkml:context>
    <inkml:brush xml:id="br0">
      <inkml:brushProperty name="width" value="0.025" units="cm"/>
      <inkml:brushProperty name="height" value="0.025" units="cm"/>
    </inkml:brush>
  </inkml:definitions>
  <inkml:trace contextRef="#ctx0" brushRef="#br0">63 1 20692,'0'0'5445,"-36"70"-3331,24-38-353,4 3-1120,2-1-481,5-2-96,1-5-160,0-4-769,0-5-512,4-7-609,1-5-1153</inkml:trace>
</inkml:ink>
</file>

<file path=ppt/ink/ink5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1.346"/>
    </inkml:context>
    <inkml:brush xml:id="br0">
      <inkml:brushProperty name="width" value="0.025" units="cm"/>
      <inkml:brushProperty name="height" value="0.025" units="cm"/>
    </inkml:brush>
  </inkml:definitions>
  <inkml:trace contextRef="#ctx0" brushRef="#br0">1 13 4644,'0'0'24087,"84"-11"-23702,-38 11-321,3 0-32,-2-1-1762,0 1-4132,-2-1-4483</inkml:trace>
</inkml:ink>
</file>

<file path=ppt/ink/ink5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2.307"/>
    </inkml:context>
    <inkml:brush xml:id="br0">
      <inkml:brushProperty name="width" value="0.025" units="cm"/>
      <inkml:brushProperty name="height" value="0.025" units="cm"/>
    </inkml:brush>
  </inkml:definitions>
  <inkml:trace contextRef="#ctx0" brushRef="#br0">94 1 10922,'1'1'10284,"-1"3"-5088,-4 15-3470,-17 51-718,-48 194 2623,69-263-3631,-1 0 0,1 0 0,0 0 0,0-1 0,0 1 0,0 0 0,0 0 0,0 0 0,0 0 0,1 0 0,-1-1 0,0 1 0,0 0 0,1 0 0,-1 0 0,0-1 0,1 1 0,-1 0 0,1 0 0,-1-1 0,1 1 0,-1 0 0,1-1 0,0 1 0,-1-1 0,2 2 0,26 5 0,42-13 0,-57 4 0,309-42 0,-276 38-1276,-10-2-5103</inkml:trace>
</inkml:ink>
</file>

<file path=ppt/ink/ink5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7.675"/>
    </inkml:context>
    <inkml:brush xml:id="br0">
      <inkml:brushProperty name="width" value="0.025" units="cm"/>
      <inkml:brushProperty name="height" value="0.025" units="cm"/>
    </inkml:brush>
  </inkml:definitions>
  <inkml:trace contextRef="#ctx0" brushRef="#br0">90 67 7527,'-8'2'3849,"6"-1"-3536,-15 2 2312,-1 0 1,-25 1-1,42-4-634,10 0 1399,535-14 414,-189 13-3657,206-53 141,-429 44 54,-222 20-132,0-4-1,-154-9 1,110 0-225,57 1 1,-102-2 53,-288 31 0,448-23-31,42-3-134,721 26-2760,-524-16-1734,-4-6-5507,-151-5 2189</inkml:trace>
</inkml:ink>
</file>

<file path=ppt/ink/ink5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4.661"/>
    </inkml:context>
    <inkml:brush xml:id="br0">
      <inkml:brushProperty name="width" value="0.025" units="cm"/>
      <inkml:brushProperty name="height" value="0.025" units="cm"/>
    </inkml:brush>
  </inkml:definitions>
  <inkml:trace contextRef="#ctx0" brushRef="#br0">0 38 4676,'0'0'16560,"66"0"-14990,-32-7 31,5 1-608,1-1-480,4 2-449,-5 3-32,-1 2-897,-4-3-1922,-4 1-2370,-2-4-6374</inkml:trace>
</inkml:ink>
</file>

<file path=ppt/ink/ink5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5.005"/>
    </inkml:context>
    <inkml:brush xml:id="br0">
      <inkml:brushProperty name="width" value="0.025" units="cm"/>
      <inkml:brushProperty name="height" value="0.025" units="cm"/>
    </inkml:brush>
  </inkml:definitions>
  <inkml:trace contextRef="#ctx0" brushRef="#br0">1 0 18161,'0'0'8680,"61"0"-8519,-36 0-129,5 2-64,3 2-449,-3 0-1313,5-3-1633,0-1-2659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6.388"/>
    </inkml:context>
    <inkml:brush xml:id="br0">
      <inkml:brushProperty name="width" value="0.025" units="cm"/>
      <inkml:brushProperty name="height" value="0.025" units="cm"/>
    </inkml:brush>
  </inkml:definitions>
  <inkml:trace contextRef="#ctx0" brushRef="#br0">25 0 5381,'0'0'20692,"-24"58"-18803,24-38-1024,11-2-705,7-1-160,8-3-2114,0-5-2434,4-6-3107</inkml:trace>
  <inkml:trace contextRef="#ctx0" brushRef="#br0" timeOffset="1">291 150 17681,'0'0'8103,"-36"68"-5188,12-34-865,-3 4-224,-2-3-1634,5-3-192,5-7 0,5-6 0,3-7 0,7-8 0,4-7-3780,0-12-896,-3-9-1218,3-3-2850</inkml:trace>
</inkml:ink>
</file>

<file path=ppt/ink/ink5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43.218"/>
    </inkml:context>
    <inkml:brush xml:id="br0">
      <inkml:brushProperty name="width" value="0.025" units="cm"/>
      <inkml:brushProperty name="height" value="0.025" units="cm"/>
    </inkml:brush>
  </inkml:definitions>
  <inkml:trace contextRef="#ctx0" brushRef="#br0">1 88 5285,'0'0'19522,"7"2"-18577,56 3 131,1-2-1,1-3 0,76-9 0,-46 2-528,549-13 529,94-5 15,-690 23-1091,-48 2 0,0-1 0,0 0 0,0 1 0,0-1 0,0 1 0,0-1 0,0 1 0,0-1 0,-1 1 0,1-1 0,0 1 0,0 0 0,-1-1 0,1 1 0,0-1 0,-1 1 0,1-1 0,0 1 0,-1 0 0,1-1 0,0 1 0,-1 0 0,1 0 0,-1-1 0,1 1 0,-1 0 0,1 0 0,-1-1 0,-23-1-1713,22 3 1210,0-1 1,-1 0-1,1 0 0,0 0 0,0 0 0,-1-1 1,1 1-1,0 0 0,0-1 0,-1 0 0,1 1 1,0-1-1,0 0 0,0 0 0,0-1 0,-2 0 1,-6-10-9705</inkml:trace>
</inkml:ink>
</file>

<file path=ppt/ink/ink5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45.886"/>
    </inkml:context>
    <inkml:brush xml:id="br0">
      <inkml:brushProperty name="width" value="0.025" units="cm"/>
      <inkml:brushProperty name="height" value="0.025" units="cm"/>
    </inkml:brush>
  </inkml:definitions>
  <inkml:trace contextRef="#ctx0" brushRef="#br0">900 153 8552,'0'0'2050,"4"-10"-1249,-2 5-509,1-3 577,0-1-1,0 1 1,-1-1 0,0 0-1,0 0 1,-1 0 0,0 0 0,-1 0-1,-1-16 1,0 23-768,1 1-1,-1 0 1,0 0 0,0-1 0,0 1-1,0 0 1,0 0 0,0 0 0,0 0-1,0 0 1,0 0 0,-1 0-1,1 1 1,0-1 0,0 0 0,-1 1-1,1-1 1,-1 1 0,1-1 0,-1 1-1,1 0 1,0-1 0,-3 1-1,-39-4 378,35 4-400,-27-2 215,0 2 0,0 1 0,0 2 1,0 1-1,1 2 0,-1 1 0,1 2 0,-44 18 0,40-12 66,1 1 1,1 3 0,1 1-1,0 1 1,-34 29 0,50-34-254,1 0 0,1 2 0,0 0 0,2 1 0,0 1 0,1 0 0,1 1 0,1 0 1,-17 40-1,13-18 163,-20 80 1,31-103-165,2 0 0,0 0 1,2 0-1,0 1 0,1-1 0,4 32 1,-3-46-87,1 0 1,-1 0-1,1 0 1,0 0 0,1 0-1,-1-1 1,1 1 0,0-1-1,0 1 1,1-1 0,0 0-1,0 0 1,0-1 0,8 8-1,-4-6 7,1-1 0,-1 1 0,1-1-1,-1-1 1,2 0 0,-1 0 0,0-1-1,15 3 1,6 0 55,1-2 1,-1-2-1,1-1 0,-1-1 1,32-4-1,13-8-24,-1-3 0,-1-3 0,98-38 0,-97 31-40,-40 13 69,-1-2 0,-1 0-1,0-2 1,-1-2 0,47-35-1,-59 39-34,-1-1-1,-1-2 1,0 1 0,-1-2-1,-1 0 1,-1-1-1,0-1 1,-1 0-1,13-30 1,-22 42-51,-1 0 0,0-1 0,0 1 0,-1-1 0,-1 1 0,1-1 0,-1 1 0,0-1 0,-1 0 0,0 0 0,-1 1 0,0-1 0,0 0 0,0 1 0,-5-13 0,0 7 0,0-1 0,-1 2 0,-1-1 0,0 1 0,-1 0 0,0 1 0,-20-21 0,5 7 0,-2 0 0,0 1 0,-35-24 0,50 42 0,0 0 0,0 1 0,-1 0 0,0 1 0,0 0 0,0 1 0,0 1 0,-1 0 0,1 0 0,-1 1 0,0 1 0,-19 0 0,-43 11-2675,3 10-5476,32-8-5686</inkml:trace>
</inkml:ink>
</file>

<file path=ppt/ink/ink5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0.987"/>
    </inkml:context>
    <inkml:brush xml:id="br0">
      <inkml:brushProperty name="width" value="0.025" units="cm"/>
      <inkml:brushProperty name="height" value="0.025" units="cm"/>
    </inkml:brush>
  </inkml:definitions>
  <inkml:trace contextRef="#ctx0" brushRef="#br0">301 9 2050,'0'0'897,"-63"-8"-161,28 7-703,-4 1-1,2 0-129,2 0 258,2 0 671,10 5-832,5-1 32,8-1 0,4-1 65,4-1-97,2 1-481,10-2 385,4 0 128,4 0-192,4 0-1249</inkml:trace>
</inkml:ink>
</file>

<file path=ppt/ink/ink5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1.344"/>
    </inkml:context>
    <inkml:brush xml:id="br0">
      <inkml:brushProperty name="width" value="0.025" units="cm"/>
      <inkml:brushProperty name="height" value="0.025" units="cm"/>
    </inkml:brush>
  </inkml:definitions>
  <inkml:trace contextRef="#ctx0" brushRef="#br0">0 1 2338,'0'0'545</inkml:trace>
</inkml:ink>
</file>

<file path=ppt/ink/ink5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2.045"/>
    </inkml:context>
    <inkml:brush xml:id="br0">
      <inkml:brushProperty name="width" value="0.025" units="cm"/>
      <inkml:brushProperty name="height" value="0.025" units="cm"/>
    </inkml:brush>
  </inkml:definitions>
  <inkml:trace contextRef="#ctx0" brushRef="#br0">113 46 2242,'0'0'1484,"-11"0"-379,-54 0 163,29 0 2381,36-3 1465,8-4-3710,51-3 511,0 2 0,81 0 0,-38 3-1297,-21 1 1149,-81 4-1249,-15 0 571,-414 21 1372,574-15-2226,190-6-101,-333 0-118,-5 0-43,-82 13 406,-1-5 1,-125-3-1,192-5-134,465 0-438,-446 0 225,0 0 0,0 0 0,0 0-1,0 0 1,0 0 0,0-1 0,0 1-1,0 0 1,0 0 0,0 0 0,0 0 0,0 0-1,0 0 1,0 0 0,0 0 0,0 0-1,0 0 1,0-1 0,0 1 0,-23-4 162,-33-3-159,-166 6 93,432 1-2511,-52-1-3967,-204 4 6483,-80 16 0,-18 2-4216,107-20-3514</inkml:trace>
</inkml:ink>
</file>

<file path=ppt/ink/ink5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05.547"/>
    </inkml:context>
    <inkml:brush xml:id="br0">
      <inkml:brushProperty name="width" value="0.025" units="cm"/>
      <inkml:brushProperty name="height" value="0.025" units="cm"/>
    </inkml:brush>
  </inkml:definitions>
  <inkml:trace contextRef="#ctx0" brushRef="#br0">780 83 4548,'0'0'8584,"-11"-9"-7537,1 1-608,-1 0 0,0 0 0,-1 1 0,0 0 0,0 1 0,0 1 0,-1 0 0,0 1 0,0 0 0,0 0 0,0 2-1,-23-3 1,34 5-432,-10-1 164,-1 1 1,1 0 0,-1 1-1,0 0 1,1 1 0,0 1 0,-1 0-1,1 0 1,0 1 0,-17 9 0,0 3 85,1 2 1,1 1-1,0 2 1,2 0 0,0 2-1,1 0 1,2 2-1,0 1 1,2 0 0,1 1-1,1 2 1,1-1-1,2 2 1,-17 44 0,12-18-36,4 0 0,1 2 1,4-1-1,1 1 0,4 1 1,1-1-1,6 81 0,1-106-177,1-1 0,2 0-1,1 0 1,2-1-1,1 0 1,16 36 0,-20-52-42,2-1-1,-1-1 1,2 1 0,0-1 0,0 0 0,1-1 0,1 0-1,0-1 1,1 0 0,0 0 0,1-1 0,0-1-1,0 0 1,1 0 0,15 7 0,-15-11 8,1-1 1,-1 0-1,1-1 0,0-1 1,0 0-1,0-1 0,1 0 1,-1-1-1,0-1 0,21-3 1,-7-1-2,0-1 0,0-1 1,0-2-1,29-14 0,-30 13-1,-1-3 0,0 0 1,-1-1-1,-1-1 0,0-2 0,-1 0 0,-1-1 0,0-2 0,-2 0 1,0-1-1,-1-1 0,-2-1 0,21-34 0,8-29 1198,-4-2-1,42-130 1,-75 190-1154,-1 0 0,-2 0 0,0-1 0,-2 0 0,-2 0 0,0-1 0,-2 1 1,-1 0-1,-2 0 0,-1 0 0,0 0 0,-3 0 0,0 1 0,-2 0 0,-1 0 1,-1 1-1,-1 1 0,-1-1 0,-31-42 0,39 62-104,-1 0 1,0 1-1,0-1 0,0 1 1,-1 1-1,0-1 0,0 1 1,-1 0-1,1 1 1,-1 0-1,0 0 0,0 1 1,0-1-1,-1 2 0,1-1 1,-1 1-1,0 1 0,-9-1 1,2 1-158,0 2 1,0 0-1,0 0 1,0 2-1,0 0 1,1 1-1,-1 0 1,1 1-1,-16 8 0,-80 36-8274,60-32-1330</inkml:trace>
</inkml:ink>
</file>

<file path=ppt/ink/ink5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1.199"/>
    </inkml:context>
    <inkml:brush xml:id="br0">
      <inkml:brushProperty name="width" value="0.025" units="cm"/>
      <inkml:brushProperty name="height" value="0.025" units="cm"/>
      <inkml:brushProperty name="color" value="#E71224"/>
    </inkml:brush>
  </inkml:definitions>
  <inkml:trace contextRef="#ctx0" brushRef="#br0">0 0 10570,'0'0'9225,"33"59"-9129,-27-49-64,-6-8-1345,-12-2-5029</inkml:trace>
</inkml:ink>
</file>

<file path=ppt/ink/ink5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8.511"/>
    </inkml:context>
    <inkml:brush xml:id="br0">
      <inkml:brushProperty name="width" value="0.025" units="cm"/>
      <inkml:brushProperty name="height" value="0.025" units="cm"/>
      <inkml:brushProperty name="color" value="#E71224"/>
    </inkml:brush>
  </inkml:definitions>
  <inkml:trace contextRef="#ctx0" brushRef="#br0">31 0 9417,'0'0'10783,"0"13"-9571,-14 175 3611,-2 31-3224,21-193-1661,-4-26 15,-1 1-1,0-1 0,1 0 1,-1 1-1,1-1 0,-1 0 1,0 0-1,1 1 0,-1-1 1,1 0-1,-1 0 0,0 0 1,1 1-1,-1-1 0,1 0 1,-1 0-1,1 0 0,-1 0 1,1 0-1,-1 0 0,1 0 1,-1 0-1,1 0 0,-1 0 1,1 0-1,-1 0 0,0 0 0,1-1 1,0 1-1,2-2-228,0 0 0,0 0 0,-1 0 0,1 0 0,0 0 0,-1-1 0,0 1 0,0-1 0,1 0 0,-1 1 0,2-6 0,42-91-9216,-21 34 1239</inkml:trace>
</inkml:ink>
</file>

<file path=ppt/ink/ink5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8.840"/>
    </inkml:context>
    <inkml: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4 193,2-3-352,7-3-545,1-12-608,7-9-385,2-12-128,0-10 32,0-10-192,3-5-769,-1-1-512,-2-16-1282,-3-2-2146,-14-3-2594</inkml:trace>
</inkml:ink>
</file>

<file path=ppt/ink/ink5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9.211"/>
    </inkml:context>
    <inkml:brush xml:id="br0">
      <inkml:brushProperty name="width" value="0.025" units="cm"/>
      <inkml:brushProperty name="height" value="0.025" units="cm"/>
      <inkml:brushProperty name="color" value="#E71224"/>
    </inkml:brush>
  </inkml:definitions>
  <inkml:trace contextRef="#ctx0" brushRef="#br0">0 342 14061,'0'0'10250,"78"0"-9065,-41-5-544,6-4-321,1-4-224,-1-2 0,2-2-1505,-11-1-2307,-2-1-2658,-4-3-7110</inkml:trace>
  <inkml:trace contextRef="#ctx0" brushRef="#br0" timeOffset="1">569 0 13421,'0'0'4831,"-3"10"-2423,1-5-2185,-50 191 5666,43-154-5834,2 1 0,-2 81 0,9-124-81,0 0-1,0 0 0,0 0 0,0-1 0,0 1 0,0 0 0,1 0 1,-1 0-1,0 0 0,0 0 0,0 0 0,1-1 0,-1 1 0,0 0 1,0 0-1,0 0 0,1 0 0,-1 0 0,0 0 0,0 0 1,0 0-1,1 0 0,-1 0 0,0 0 0,0 0 0,0 0 0,1 0 1,-1 0-1,0 0 0,0 0 0,1 0 0,-1 0 0,0 0 0,0 0 1,0 0-1,0 1 0,1-1 0,-1 0 0,0 0 0,0 0 0,0 0 1,0 0-1,1 1 0,-1-1 0,0 0 0,0 0 0,0 0 0,0 0 1,0 1-1,0-1 0,1 0 0,-1 0 0,0 0 0,0 1 0,0-1 1,0 0-1,0 0 0,0 1 0,0-1 0,0 0 0,0 0 0,0 0 1,0 1-1,0-1 0,0 0 0,-1 1 0,14-17-992,0-9-2223,0-2 0,12-37 1,-20 50 1713,16-46-6405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6.730"/>
    </inkml:context>
    <inkml:brush xml:id="br0">
      <inkml:brushProperty name="width" value="0.025" units="cm"/>
      <inkml:brushProperty name="height" value="0.025" units="cm"/>
    </inkml:brush>
  </inkml:definitions>
  <inkml:trace contextRef="#ctx0" brushRef="#br0">1 0 7431,'0'0'21300,"23"52"-19890,-9-38-386,1-1-479,6 2-353,3-4-64,0-2-672,9-2-1570,-6-2-3524,6-1-4900</inkml:trace>
</inkml:ink>
</file>

<file path=ppt/ink/ink5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9.553"/>
    </inkml:context>
    <inkml:brush xml:id="br0">
      <inkml:brushProperty name="width" value="0.025" units="cm"/>
      <inkml:brushProperty name="height" value="0.025" units="cm"/>
      <inkml:brushProperty name="color" value="#E71224"/>
    </inkml:brush>
  </inkml:definitions>
  <inkml:trace contextRef="#ctx0" brushRef="#br0">171 1 4933,'0'0'10506,"0"51"-7175,-8-10-865,-6 9-800,0 8 159,0 1-223,2-1-193,4-8-768,4-9-449,4-10-96,0-13-96,0-9 0,5-9-288,2 0-833,-3-7-1121,-4-12-1346,0-5-1248,-5-4-930</inkml:trace>
  <inkml:trace contextRef="#ctx0" brushRef="#br0" timeOffset="1">1 258 12236,'0'0'13228,"48"6"-12267,-18-6-545,7 0-320,-2 0-2177,4-4-5094</inkml:trace>
</inkml:ink>
</file>

<file path=ppt/ink/ink5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0.202"/>
    </inkml:context>
    <inkml:brush xml:id="br0">
      <inkml:brushProperty name="width" value="0.025" units="cm"/>
      <inkml:brushProperty name="height" value="0.025" units="cm"/>
      <inkml:brushProperty name="color" value="#E71224"/>
    </inkml:brush>
  </inkml:definitions>
  <inkml:trace contextRef="#ctx0" brushRef="#br0">1 0 13485,'0'0'9491,"1"13"-7942,-3 274 5962,2-285-7490,0 1 1,0-1-1,0 0 1,0 0-1,1 1 1,-1-1-1,1 0 1,-1 1-1,1-1 1,0 0-1,0 0 1,0 0-1,0 0 1,2 3-1,-2-4-10,0 0 1,0-1-1,0 1 0,0-1 1,0 0-1,0 1 0,1-1 0,-1 0 1,0 0-1,0 1 0,0-1 0,0 0 1,1 0-1,-1 0 0,0-1 1,0 1-1,0 0 0,0 0 0,0-1 1,1 1-1,-1 0 0,0-1 0,0 1 1,0-1-1,0 1 0,0-1 1,0 0-1,0 0 0,0 1 0,-1-1 1,2-1-1,17-15-2,-2 1 1,-1-2-1,0 0 0,-1-1 1,18-30-1,11-13-17,-33 47 8,-8 11 0,-1-1 0,1 1 0,0 0 0,1 0 0,-1 0 0,1 1 0,0-1 0,-1 1 0,2 0 0,-1 0 0,9-4 0,-13 7-2,0 0 0,1 0 0,-1 0 0,1 0 0,-1 0 0,0 0 0,1 0 1,-1 0-1,1 0 0,-1 0 0,0 0 0,1 1 0,-1-1 0,1 0 0,-1 0 0,0 0 0,1 1 0,-1-1 0,0 0 0,1 0 0,-1 1 0,0-1 1,0 0-1,1 1 0,-1-1 0,0 0 0,0 1 0,1-1 0,-1 0 0,0 1 0,0-1 0,0 1 0,0-1 0,0 0 0,0 1 0,0-1 0,0 1 1,0-1-1,0 1 0,0-1 0,0 0 0,0 1 0,1 24-116,-2-19 105,0 10 38,0 0-1,-2 0 0,-5 19 0,5-22-1,-1 0 1,2 0-1,0 1 1,0 25-1,3-38-23,0-1 0,0 0 0,0 0 0,0 0 0,0 0 0,0 0 0,0-1 0,0 1 0,0 0 0,0 0 0,0-1 0,0 1 0,0 0 0,0-1 0,0 1 0,1-2 0,13-9 0,-1-1 0,0 0 0,-1-1 0,0 0 0,11-17 0,33-32 0,-56 62 0,-1-1 0,0 1 0,1-1 0,-1 1 0,0 0 0,1-1 0,-1 1 0,0 0 0,1-1 0,-1 1 0,1 0 0,-1-1 0,0 1 0,1 0 0,-1 0 0,1-1 0,-1 1 0,1 0 0,-1 0 0,1 0 0,-1 0 0,1 0 0,-1 0 0,1 0 0,-1 0 0,1 0 0,-1 0 0,1 0 0,-1 0 0,1 0 0,-1 0 0,1 0 0,-1 0 0,1 1 0,-1-1 0,1 0 0,-1 0 0,1 1 0,0-1 0,4 25 0,-10 40 0,5-62 0,-7 37 0,-2 38 0,8-78-10,1 1 0,0-1 0,0 1 0,0-1 0,0 1 0,0-1 0,0 1 0,0-1 0,0 0 1,0 1-1,0-1 0,0 1 0,1-1 0,-1 1 0,0-1 0,0 0 0,0 1 0,1-1 0,-1 0 0,0 1 0,0-1 0,1 1 0,-1-1 0,0 0 0,0 0 0,1 1 0,-1-1 1,0 0-1,1 1 0,-1-1 0,1 0 0,-1 0 0,0 0 0,1 1 0,0-1 0,16-7-1099,12-22-3568,-14 4-3080</inkml:trace>
</inkml:ink>
</file>

<file path=ppt/ink/ink5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0.699"/>
    </inkml:context>
    <inkml:brush xml:id="br0">
      <inkml:brushProperty name="width" value="0.025" units="cm"/>
      <inkml:brushProperty name="height" value="0.025" units="cm"/>
      <inkml:brushProperty name="color" value="#E71224"/>
    </inkml:brush>
  </inkml:definitions>
  <inkml:trace contextRef="#ctx0" brushRef="#br0">188 1 5061,'0'0'25640,"-8"2"-24989,-4 4-580,0 0 0,0 1 0,1 0-1,-1 1 1,2 0 0,-1 1-1,1 0 1,1 1 0,0 0 0,0 0-1,1 1 1,0 0 0,1 0 0,0 1-1,1 0 1,0 0 0,1 1 0,0-1-1,-4 24 1,8-35-71,1 0 0,0 0 0,0 0 0,0 0 0,0-1 0,0 1 0,0 0 0,0 0 0,0 0 0,0 0 0,1 0 0,-1 0 0,0 0 0,0 0 0,1-1 0,-1 1 0,1 0 0,-1 0 0,1 0 0,-1-1 0,1 1 0,-1 0 0,1-1 0,-1 1 0,1 0 0,0-1 0,0 1 0,0 0 0,1-1 0,0 1 0,0-1 0,0 1 0,0-1 0,0 0 0,0 0 0,0 1 0,0-2 0,0 1 0,0 0 0,0 0 0,2-1 0,4-1 0,0-1 0,-1 1 0,0-1 0,0-1 0,13-7 0,-3-2-65,-1 0-1,0-1 1,-1-1-1,14-19 1,-22 26 36,-1 0 0,0-1 0,-1 1 0,0-1 0,0-1 0,-1 1 0,0-1 0,0 1 0,-1-1 0,2-14 0,-4 23 31,-1 1 0,0 0 1,0 0-1,0 0 0,0 0 0,0 0 0,0 0 1,0 0-1,0-1 0,1 1 0,-1 0 0,0 0 0,0 0 1,0 0-1,0 0 0,0-1 0,0 1 0,0 0 1,0 0-1,0 0 0,0 0 0,0 0 0,0-1 0,0 1 1,0 0-1,0 0 0,0 0 0,0 0 0,0-1 1,0 1-1,0 0 0,0 0 0,0 0 0,-1 0 0,1 0 1,0 0-1,0-1 0,0 1 0,0 0 0,0 0 1,0 0-1,0 0 0,-1 0 0,1 0 0,0 0 0,0 0 1,0-1-1,0 1 0,0 0 0,0 0 0,-1 0 1,1 0-1,0 0 0,0 0 0,0 0 0,0 0 0,-1 0 1,1 0-1,0 0 0,0 0 0,0 0 0,-10 11 60,-7 21 40,9-12-52,0 0-1,2 0 1,1 1-1,0 0 1,2 0-1,-3 41 1,6-61-82,0-1 1,0 1-1,0 0 1,0 0-1,0-1 0,0 1 1,0 0-1,0 0 0,0 0 1,1-1-1,-1 1 1,0 0-1,0-1 0,1 1 1,-1 0-1,1 0 1,-1-1-1,0 1 0,1-1 1,-1 1-1,1 0 1,-1-1-1,1 1 0,0-1 1,-1 1-1,1-1 0,0 1 1,-1-1-1,1 0 1,0 1-1,-1-1 0,1 0 1,0 0-1,0 1 1,-1-1-1,1 0 0,0 0 1,0 0-1,-1 0 1,1 0-1,0 0 0,0 0 1,0 0-1,-1 0 0,1 0 1,0-1-1,0 1 1,3-1-351,-1 0 0,0 0 0,0 0 0,0-1 0,0 1 1,0-1-1,-1 0 0,1 0 0,0 0 0,3-3 1,14-20-7467,0-4-5781</inkml:trace>
</inkml:ink>
</file>

<file path=ppt/ink/ink5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1.044"/>
    </inkml:context>
    <inkml:brush xml:id="br0">
      <inkml:brushProperty name="width" value="0.025" units="cm"/>
      <inkml:brushProperty name="height" value="0.025" units="cm"/>
      <inkml:brushProperty name="color" value="#E71224"/>
    </inkml:brush>
  </inkml:definitions>
  <inkml:trace contextRef="#ctx0" brushRef="#br0">199 0 6406,'0'0'19362,"-1"12"-17050,-3 8-1862,0 0-1,-1-1 1,-2 0 0,0 0 0,-1 0-1,0-1 1,-16 24 0,5-8-397,10-16-87,0 0 0,-2-1 1,0 0-1,-1-1 0,-25 26 0,37-41-45,-1-1 0,1 1 0,0-1 0,-1 0 0,1 1 0,0-1 0,-1 0 0,1 1 0,-1-1 0,1 0 0,-1 0 0,1 1 0,-1-1 0,1 0 0,-1 0 0,1 0 0,-1 0 0,1 1 0,-1-1 0,1 0 0,-1 0 0,1 0 0,-1 0 0,1 0 0,-1-1 0,1 1 0,-1 0 0,1 0 0,-1 0 0,1 0 0,-1-1 0,-6-15-2914,6-38-4153,2 41 4263,-1-33-8258</inkml:trace>
  <inkml:trace contextRef="#ctx0" brushRef="#br0" timeOffset="1">35 40 7815,'0'0'14158,"14"55"-11532,-8-33-448,3 1-480,3 3-641,3-3-545,5 0-415,5-1-162,2-6-2241,5-7-4644,4-8-7592</inkml:trace>
</inkml:ink>
</file>

<file path=ppt/ink/ink5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5.881"/>
    </inkml:context>
    <inkml:brush xml:id="br0">
      <inkml:brushProperty name="width" value="0.025" units="cm"/>
      <inkml:brushProperty name="height" value="0.025" units="cm"/>
      <inkml:brushProperty name="color" value="#E71224"/>
    </inkml:brush>
  </inkml:definitions>
  <inkml:trace contextRef="#ctx0" brushRef="#br0">112 0 4324,'0'0'24370,"-6"12"-23628,-54 87 646,59-98-1389,0 0 1,0 0-1,0 1 1,0-1-1,1 1 0,-1-1 1,0 1-1,1-1 1,-1 1-1,1-1 1,0 1-1,-1-1 1,1 1-1,0 0 0,0-1 1,0 1-1,0-1 1,0 1-1,1 0 1,-1-1-1,0 1 0,1-1 1,-1 1-1,1-1 1,-1 1-1,1-1 1,0 1-1,0-1 1,-1 0-1,1 1 0,0-1 1,0 0-1,0 0 1,1 0-1,-1 0 1,0 0-1,0 0 0,1 0 1,2 2-1,5 1-133,1 0 0,0 0-1,0-1 1,0 0-1,13 1 1,3 2-366,-20-4 397,-1-1 1,1 2-1,-1-1 1,1 0-1,-1 1 1,0 0-1,0 0 1,0 1-1,0-1 1,-1 1-1,1 0 1,6 8-1,-10-9 106,1-1-1,-1 0 1,0 1 0,0-1 0,0 1-1,0-1 1,0 1 0,-1-1-1,1 1 1,-1 0 0,1-1-1,-1 1 1,0 0 0,0-1-1,0 1 1,0 0 0,-1-1-1,1 1 1,-1-1 0,0 1 0,0 0-1,0-1 1,0 1 0,0-1-1,0 0 1,0 1 0,-1-1-1,1 0 1,-1 0 0,-2 3-1,-2 1 195,-1 1 0,0-1-1,0 0 1,0-1-1,0 1 1,-1-2 0,0 1-1,0-1 1,0 0-1,-1 0 1,1-1-1,-1 0 1,0-1 0,0 0-1,0-1 1,0 1-1,0-2 1,0 1 0,0-1-1,0-1 1,0 1-1,-12-4 1,20 4-243,0 0-1,0 0 1,0 0 0,0-1 0,0 1-1,0 0 1,0-1 0,1 1 0,-1-1-1,0 1 1,0-1 0,0 1 0,0-1-1,1 0 1,-1 1 0,0-1-1,1 0 1,-1 0 0,0 1 0,1-1-1,-1 0 1,1 0 0,-1 0 0,1 0-1,0 0 1,-1 0 0,1 0 0,0 0-1,0 0 1,-1 0 0,1 0-1,0 0 1,0 0 0,0 0 0,0-1-1,1 1-105,-1-1-1,1 1 1,-1-1-1,1 1 1,0-1-1,0 1 1,-1-1-1,1 1 1,0 0-1,0 0 1,0-1-1,1 1 1,-1 0-1,0 0 1,0 0-1,1 0 1,-1 0-1,0 0 0,1 1 1,2-2-1,93-26-14388,-59 18 3939</inkml:trace>
</inkml:ink>
</file>

<file path=ppt/ink/ink5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6.225"/>
    </inkml:context>
    <inkml:brush xml:id="br0">
      <inkml:brushProperty name="width" value="0.025" units="cm"/>
      <inkml:brushProperty name="height" value="0.025" units="cm"/>
      <inkml:brushProperty name="color" value="#E71224"/>
    </inkml:brush>
  </inkml:definitions>
  <inkml:trace contextRef="#ctx0" brushRef="#br0">0 1 10602,'0'0'18674,"1"53"-18578,-1-46-288,8-7-5478,1-14-512,3-12-8616</inkml:trace>
</inkml:ink>
</file>

<file path=ppt/ink/ink5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6.567"/>
    </inkml:context>
    <inkml:brush xml:id="br0">
      <inkml:brushProperty name="width" value="0.025" units="cm"/>
      <inkml:brushProperty name="height" value="0.025" units="cm"/>
      <inkml:brushProperty name="color" value="#E71224"/>
    </inkml:brush>
  </inkml:definitions>
  <inkml:trace contextRef="#ctx0" brushRef="#br0">87 1 9097,'0'0'14920,"1"13"-13211,9 294 3360,-6-156-10010,-4-151 4811,0 0-1,0 0 1,0 0 0,1 1-1,-1-1 1,0 0 0,0 0 0,0 0-1,0 1 1,0-1 0,0 0-1,0 0 1,0 0 0,1 1 0,-1-1-1,0 0 1,0 0 0,0 1 0,0-1-1,0 0 1,0 0 0,0 0-1,0 1 1,0-1 0,-1 0 0,1 0-1,0 1 1,0-1 0,0 0-1,0 0 1,0 0 0,0 1 0,0-1-1,0 0 1,-1 0 0,1 0 0,0 0-1,0 1 1,0-1 0,0 0-1,-1 0 1,1 0 0,0 0 0,0 0-1,0 0 1,-1 1 0,1-1-1,0 0 1,0 0 0,0 0 0,-1 0-1,1 0 1,-8-12-6060,7 12 6227,-11-23-6971</inkml:trace>
  <inkml:trace contextRef="#ctx0" brushRef="#br0" timeOffset="1">0 281 7143,'0'0'18129,"76"4"-18033,-35 1-288,1-5-2851,0 0-5477</inkml:trace>
</inkml:ink>
</file>

<file path=ppt/ink/ink5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6.923"/>
    </inkml:context>
    <inkml:brush xml:id="br0">
      <inkml:brushProperty name="width" value="0.025" units="cm"/>
      <inkml:brushProperty name="height" value="0.025" units="cm"/>
      <inkml:brushProperty name="color" value="#E71224"/>
    </inkml:brush>
  </inkml:definitions>
  <inkml:trace contextRef="#ctx0" brushRef="#br0">0 0 7431,'0'0'23831,"15"24"-29084,-15-38-5702</inkml:trace>
</inkml:ink>
</file>

<file path=ppt/ink/ink5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7.733"/>
    </inkml:context>
    <inkml:brush xml:id="br0">
      <inkml:brushProperty name="width" value="0.025" units="cm"/>
      <inkml:brushProperty name="height" value="0.025" units="cm"/>
      <inkml:brushProperty name="color" value="#E71224"/>
    </inkml:brush>
  </inkml:definitions>
  <inkml:trace contextRef="#ctx0" brushRef="#br0">25 0 5445,'0'0'18466,"-3"9"-17057,-3 22-842,0-1-1,2 1 1,1 0-1,1 0 1,2 0 0,4 38-1,-4-68-552,0 0 0,0 1-1,0-1 1,0 0-1,1 0 1,-1 1-1,0-1 1,1 0 0,-1 0-1,1 1 1,-1-1-1,1 0 1,0 0-1,0 0 1,-1 0-1,1 0 1,0 0 0,0 0-1,0 0 1,0 0-1,0 0 1,0 0-1,0-1 1,0 1 0,0 0-1,0-1 1,1 1-1,-1-1 1,0 1-1,0-1 1,1 0 0,-1 0-1,0 1 1,1-1-1,-1 0 1,0 0-1,1 0 1,-1 0 0,0 0-1,0-1 1,1 1-1,-1 0 1,0-1-1,0 1 1,1 0 0,1-2-1,3-1 97,1-1 0,-1 0 0,-1 0-1,1 0 1,-1 0 0,1-1 0,4-6-1,116-137 201,-126 147-305,0 1 0,0-1 0,0 1 0,0 0 0,0-1 0,1 1 0,-1 0 0,0 0 0,0-1 0,1 1-1,-1 0 1,0-1 0,0 1 0,1 0 0,-1 0 0,0-1 0,1 1 0,-1 0 0,0 0 0,1 0 0,-1 0 0,0 0 0,1-1 0,-1 1 0,0 0 0,1 0 0,-1 0 0,0 0 0,1 0-1,-1 0 1,1 0 0,-1 0 0,0 0 0,1 0 0,-1 0 0,0 0 0,1 1 0,-1-1 0,0 0 0,1 0 0,-1 0 0,0 0 0,1 1 0,-1-1 0,0 0 0,1 0 0,-1 0-1,0 1 1,3 24 505,-11 43 367,7-62-851,-1 35-26,11-30 0,12-17 0,-10-1 0,-1-1 0,0-1 0,-1 0 0,0 0 0,0-1 0,10-14 0,-9 10 0,1 1 0,0 1 0,16-14 0,-27 26 0,1-1 0,-1 1 0,0-1 0,1 1 0,-1 0 0,1-1 0,-1 1 0,1 0 0,-1-1 0,1 1 0,-1 0 0,1-1 0,-1 1 0,1 0 0,-1 0 0,1 0 0,-1-1 0,1 1 0,0 0 0,-1 0 0,1 0 0,-1 0 0,1 0 0,0 0 0,-1 0 0,1 0 0,-1 1 0,1-1 0,-1 0 0,1 0 0,0 0 0,-1 1 0,1-1 0,-1 0 0,1 0 0,-1 1 0,1-1 0,-1 0 0,0 1 0,1-1 0,-1 1 0,1-1 0,-1 1 0,0-1 0,1 1 0,-1-1 0,0 1 0,1-1 0,-1 1 0,0-1 0,0 1 0,0-1 0,0 1 0,1 0 0,-1-1 0,0 1 0,0-1 0,0 1 0,0-1 0,0 1 0,0 0 0,-1 0 0,1 50 0,-1-40 0,-4 78-331</inkml:trace>
</inkml:ink>
</file>

<file path=ppt/ink/ink5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8.291"/>
    </inkml:context>
    <inkml:brush xml:id="br0">
      <inkml:brushProperty name="width" value="0.025" units="cm"/>
      <inkml:brushProperty name="height" value="0.025" units="cm"/>
      <inkml:brushProperty name="color" value="#E71224"/>
    </inkml:brush>
  </inkml:definitions>
  <inkml:trace contextRef="#ctx0" brushRef="#br0">0 9 4612,'0'0'24354,"10"5"-22977,7 1-1133,0-1 0,0-1-1,0 0 1,1-1 0,-1-1-1,1-1 1,-1-1-1,36-2 1,-35 0-1096,0-1 0,0 0 0,0-1 0,0-1-1,23-10 1,-53 10-8766,-14 5 5426,-8 8-1568,-6 5-1260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7.070"/>
    </inkml:context>
    <inkml:brush xml:id="br0">
      <inkml:brushProperty name="width" value="0.025" units="cm"/>
      <inkml:brushProperty name="height" value="0.025" units="cm"/>
    </inkml:brush>
  </inkml:definitions>
  <inkml:trace contextRef="#ctx0" brushRef="#br0">5 153 7527,'0'0'18503,"9"5"-16934,-5-2-1458,0-1-1,0 1 0,1-1 1,-1 0-1,1-1 0,-1 1 1,1-1-1,0 0 0,0 0 1,-1 0-1,1-1 0,0 1 1,0-1-1,0-1 0,0 1 1,-1 0-1,1-1 0,0 0 1,0 0-1,7-4 0,-3 1-56,0-1 0,-1 0 0,0 0 0,0-1 0,0 0 0,-1 0 0,12-14 0,-16 17-42,-1 1-1,0-1 0,0 1 0,0-1 1,0 0-1,-1 0 0,1 0 1,-1 0-1,0 0 0,0 0 0,0-1 1,0 1-1,0 0 0,-1 0 1,1-1-1,-1 1 0,0 0 0,0-1 1,0 1-1,0-1 0,-1 1 1,0 0-1,1 0 0,-1-1 0,0 1 1,-3-5-1,3 6-17,0 0-1,-1 1 1,1-1 0,-1 1 0,1-1-1,-1 1 1,1-1 0,-1 1 0,0 0-1,0 0 1,0 0 0,1 0 0,-1 0-1,0 0 1,0 1 0,0-1-1,-1 1 1,1-1 0,0 1 0,0 0-1,0 0 1,0 0 0,0 0 0,0 0-1,0 0 1,-1 1 0,1-1-1,-3 1 1,0 1 15,0-1-1,0 1 1,-1 0-1,1 0 1,0 0 0,1 1-1,-1-1 1,0 1-1,-8 7 1,4-2 129,1 1 0,0 0 0,0 0 0,0 0 1,1 1-1,1 0 0,0 0 0,0 1 0,1-1 0,0 1 0,1 1 0,0-1 1,1 1-1,0-1 0,-2 20 0,5-29-142,1 0 0,-1 0 0,0 0 0,0 0 0,1-1 0,-1 1 1,1 0-1,0 0 0,0-1 0,-1 1 0,1 0 0,0-1 0,0 1 0,1-1 0,-1 1 0,0-1 0,0 0 0,1 1 1,-1-1-1,1 0 0,-1 0 0,1 0 0,-1 0 0,1 0 0,0 0 0,-1-1 0,1 1 0,0-1 0,0 1 0,-1-1 1,1 1-1,3-1 0,8 2-216,0-1 0,0 0-1,21-2 1,-18 1-254,35-4-3385,-1-9-4160,6-5-5685</inkml:trace>
</inkml:ink>
</file>

<file path=ppt/ink/ink5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8.620"/>
    </inkml:context>
    <inkml:brush xml:id="br0">
      <inkml:brushProperty name="width" value="0.025" units="cm"/>
      <inkml:brushProperty name="height" value="0.025" units="cm"/>
      <inkml:brushProperty name="color" value="#E71224"/>
    </inkml:brush>
  </inkml:definitions>
  <inkml:trace contextRef="#ctx0" brushRef="#br0">1 14 7655,'0'0'11531,"56"3"-8520,-15-3-609,4-4-576,5-1-545,-2 0-672,-3 2-385,-6 3-192,-10 0-64,-8 0-2242,-11 0-2947</inkml:trace>
</inkml:ink>
</file>

<file path=ppt/ink/ink5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9.175"/>
    </inkml:context>
    <inkml:brush xml:id="br0">
      <inkml:brushProperty name="width" value="0.025" units="cm"/>
      <inkml:brushProperty name="height" value="0.025" units="cm"/>
      <inkml:brushProperty name="color" value="#E71224"/>
    </inkml:brush>
  </inkml:definitions>
  <inkml:trace contextRef="#ctx0" brushRef="#br0">8 0 7111,'0'0'14686,"2"14"-12594,5 52-548,-3 1-1,-3 0 0,-13 118 0,3-51 692,11-205-2021,9-110 10,-8 156-219,1 0 1,1 0-1,2 1 0,0-1 1,12-25-1,-16 44-8,0 1 0,0 1 0,1-1 0,0 0 0,0 1 0,0 0 0,0 0 0,0 0 0,1 0 0,0 1 0,0 0 0,0 0 0,0 0 0,0 0 0,1 1 0,-1 0 0,1 0 0,7-1 0,-9 2-3,0 0 1,-1 0-1,1 1 1,0 0 0,0-1-1,-1 1 1,1 1 0,0-1-1,-1 1 1,1-1-1,0 1 1,-1 0 0,1 0-1,0 0 1,-1 1-1,0-1 1,1 1 0,-1 0-1,0 0 1,0 0 0,0 1-1,0-1 1,0 1-1,-1-1 1,1 1 0,-1 0-1,1 0 1,-1 0 0,2 4-1,-3-5 5,0 0 0,0 0 0,0 0 0,0 0 0,0 0 0,-1 0 0,1 0 0,-1 0 0,1 0 0,-1 1-1,0-1 1,0 0 0,0 0 0,0 0 0,0 1 0,0-1 0,-1 0 0,1 0 0,-1 0 0,0 0 0,1 0 0,-3 3 0,1-2 7,0-1 0,0 1 1,0 0-1,-1-1 0,0 0 1,1 0-1,-1 1 0,0-2 0,0 1 1,0 0-1,0 0 0,-6 1 1,-5 2 19,0-2 1,0 1 0,0-2 0,0 0 0,-24 1 0,34-3-23,-52-4 94,55 4-110,0 0 0,0 0 0,-1 0 0,1-1 0,0 1 0,0 0 0,0 0 0,0-1 0,0 1 0,0-1 1,0 1-1,0-1 0,0 1 0,0-1 0,0 0 0,0 1 0,0-1 0,0 0 0,1 0 0,-1 0 0,0 0 0,0 0 0,1 0 1,-1 0-1,1 0 0,-1 0 0,1 0 0,-1 0 0,1 0 0,0 0 0,-1 0 0,1 0 0,0 0 0,0-1 0,0 1 0,0 0 0,0 0 1,0 0-1,0 0 0,0 0 0,1 0 0,-1-2 0,2 1-520,0-1 1,1 1-1,-1 0 1,0 0-1,0 0 1,1 0-1,-1 1 0,1-1 1,0 1-1,-1-1 1,1 1-1,0 0 1,0 0-1,0 0 0,0 1 1,0-1-1,0 1 1,0-1-1,0 1 1,4 0-1,-1-1-936,31-3-6566</inkml:trace>
</inkml:ink>
</file>

<file path=ppt/ink/ink5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9.507"/>
    </inkml:context>
    <inkml:brush xml:id="br0">
      <inkml:brushProperty name="width" value="0.025" units="cm"/>
      <inkml:brushProperty name="height" value="0.025" units="cm"/>
      <inkml:brushProperty name="color" value="#E71224"/>
    </inkml:brush>
  </inkml:definitions>
  <inkml:trace contextRef="#ctx0" brushRef="#br0">12 131 9769,'0'0'7704,"-2"10"-3252,-1 1-3290,-3 31 3148,6-41-4260,0-1 1,0 0 0,0 0 0,0 0 0,0 0 0,0 0 0,0 1-1,0-1 1,0 0 0,0 0 0,0 0 0,0 0 0,0 1 0,0-1 0,0 0-1,0 0 1,1 0 0,-1 0 0,0 0 0,0 0 0,0 1 0,0-1-1,0 0 1,0 0 0,0 0 0,1 0 0,-1 0 0,0 0 0,0 0-1,0 0 1,0 0 0,0 0 0,0 0 0,1 1 0,-1-1 0,0 0 0,0 0-1,0 0 1,0 0 0,1 0 0,-1 0 0,0 0 0,0 0 0,0 0-1,0 0 1,0-1 0,1 1 0,-1 0 0,0 0 0,0 0 0,0 0-1,0 0 1,13-7 715,7-12-619,-2-3-37,27-43 0,-30 41-92,31-37 1,-45 88 151,-17 56 338,0-9-923,12-25-3062,4-43-3303</inkml:trace>
</inkml:ink>
</file>

<file path=ppt/ink/ink5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9.862"/>
    </inkml:context>
    <inkml:brush xml:id="br0">
      <inkml:brushProperty name="width" value="0.025" units="cm"/>
      <inkml:brushProperty name="height" value="0.025" units="cm"/>
      <inkml:brushProperty name="color" value="#E71224"/>
    </inkml:brush>
  </inkml:definitions>
  <inkml:trace contextRef="#ctx0" brushRef="#br0">0 1 8488,'0'0'23478,"61"36"-27353,-39-52-2499,2-5-6535</inkml:trace>
</inkml:ink>
</file>

<file path=ppt/ink/ink5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0.204"/>
    </inkml:context>
    <inkml:brush xml:id="br0">
      <inkml:brushProperty name="width" value="0.025" units="cm"/>
      <inkml:brushProperty name="height" value="0.025" units="cm"/>
      <inkml:brushProperty name="color" value="#E71224"/>
    </inkml:brush>
  </inkml:definitions>
  <inkml:trace contextRef="#ctx0" brushRef="#br0">217 0 8840,'0'0'19256,"0"12"-17954,0-6-1164,0-1-51,1 0-1,-1 0 1,-1 1-1,1-1 1,-1 0-1,0 0 1,0 0-1,0 0 1,-1-1-1,0 1 1,0 0-1,0-1 1,0 1-1,-1-1 0,-5 8 1,-14 13 191,10-9-174,-1-1-1,0-1 0,-2 0 1,1 0-1,-2-1 0,0-1 1,-20 12-1,35-24-237,0 1 1,1-1-1,-1 1 1,0-1-1,0 1 1,1-1-1,-1 0 1,0 1-1,0-1 1,0 0-1,1 0 0,-1 1 1,0-1-1,0 0 1,0 0-1,0 0 1,1 0-1,-1 0 1,0 0-1,0 0 1,0-1-1,0 1 0,1 0 1,-1 0-1,0-1 1,0 1-1,0 0 1,1-1-1,-1 1 1,0-1-1,0 1 1,1-1-1,-1 1 0,1-1 1,-1 1-1,0-1 1,1 0-1,-1 1 1,1-1-1,-1 0 1,1 0-1,-4-37-9720,4 29 8031,0-22-7343</inkml:trace>
</inkml:ink>
</file>

<file path=ppt/ink/ink5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0.577"/>
    </inkml:context>
    <inkml:brush xml:id="br0">
      <inkml:brushProperty name="width" value="0.025" units="cm"/>
      <inkml:brushProperty name="height" value="0.025" units="cm"/>
      <inkml:brushProperty name="color" value="#E71224"/>
    </inkml:brush>
  </inkml:definitions>
  <inkml:trace contextRef="#ctx0" brushRef="#br0">0 1 8840,'0'0'17585,"58"43"-15855,-38-26-609,4 3-513,2 4-480,2-2-32,1 0-672,-2-2-1986,0-6-2147,-5-7-2946</inkml:trace>
  <inkml:trace contextRef="#ctx0" brushRef="#br0" timeOffset="1">329 275 8488,'0'0'20078,"10"3"-18685,-7-2-1320,1 0 0,-1-1 0,1 1 0,-1 0 0,0-1 0,1 0 0,-1 0 1,1 0-1,-1 0 0,1-1 0,-1 1 0,1-1 0,5-2 0,-4 1-37,0-1 1,0-1-1,0 1 1,0-1-1,-1 1 1,1-1-1,-1 0 1,0-1-1,6-7 1,-3 3-30,1 0 16,-1 0 1,0-1 0,0 1 0,-1-1 0,0 0 0,-1-1 0,5-13 0,-31 102 414,0 4-1109,15-26-8172</inkml:trace>
</inkml:ink>
</file>

<file path=ppt/ink/ink5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1.043"/>
    </inkml:context>
    <inkml:brush xml:id="br0">
      <inkml:brushProperty name="width" value="0.025" units="cm"/>
      <inkml:brushProperty name="height" value="0.025" units="cm"/>
      <inkml:brushProperty name="color" value="#E71224"/>
    </inkml:brush>
  </inkml:definitions>
  <inkml:trace contextRef="#ctx0" brushRef="#br0">26 0 11082,'0'0'13939,"1"13"-11708,-1 33-917,-2 0-1,-8 51 0,6-62-1449,0 48 0,6-72-2960,1-19-2926,-2 5 4925,0 0-1,-1 0 1,0-1 0,1 1-1,-1 0 1,0 0 0,-1 0-1,0-6 1,-12-15-6024</inkml:trace>
</inkml:ink>
</file>

<file path=ppt/ink/ink5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1.388"/>
    </inkml:context>
    <inkml:brush xml:id="br0">
      <inkml:brushProperty name="width" value="0.025" units="cm"/>
      <inkml:brushProperty name="height" value="0.025" units="cm"/>
      <inkml:brushProperty name="color" value="#E71224"/>
    </inkml:brush>
  </inkml:definitions>
  <inkml:trace contextRef="#ctx0" brushRef="#br0">1 8 10570,'0'0'14061,"70"-8"-12715,-30 13-514,6-1-575,2-1-193,-1-3-481,-1 0-3426,-1-8-8425</inkml:trace>
</inkml:ink>
</file>

<file path=ppt/ink/ink5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1.699"/>
    </inkml:context>
    <inkml:brush xml:id="br0">
      <inkml:brushProperty name="width" value="0.025" units="cm"/>
      <inkml:brushProperty name="height" value="0.025" units="cm"/>
      <inkml:brushProperty name="color" value="#E71224"/>
    </inkml:brush>
  </inkml:definitions>
  <inkml:trace contextRef="#ctx0" brushRef="#br0">1 5 7111,'0'0'17552,"2"7"-15865,7 61 1347,-9-55-2779,0-1 0,1 0 0,1 0 0,0 0 0,1-1 0,0 1 0,0-1 0,1 1 0,9 15 0,-12-25-240,1 0 1,0 0-1,0 0 0,0-1 0,0 1 1,0-1-1,0 0 0,0 1 0,0-1 0,1 0 1,-1 0-1,0 0 0,1-1 0,-1 1 0,1-1 1,-1 1-1,1-1 0,-1 0 0,1 0 1,-1 0-1,1 0 0,-1 0 0,1 0 0,-1-1 1,1 1-1,-1-1 0,0 0 0,1 0 0,3-2 1,3-1 46,0 0 1,0-1 0,0 0 0,0-1-1,14-12 1,-7 4-63,-1 0 0,0-2 0,-1 1 0,0-2 0,-1 0 0,-1-1 0,-1 0 0,18-39 0,-47 101 0,11-29 0,1 1 0,0 0 0,1 1 0,-4 25 0,8-35-57,0 1 0,1-1 0,-1 0 0,2 1 1,-1-1-1,1 0 0,2 8 0,-3-13-6,1-1 0,-1 1 0,1-1-1,0 1 1,0 0 0,0-1 0,0 0 0,0 1 0,0-1 0,0 0 0,0 1 0,1-1 0,-1 0-1,0 0 1,1 0 0,-1 0 0,1 0 0,-1 0 0,1-1 0,0 1 0,-1 0 0,1-1-1,0 1 1,-1-1 0,1 0 0,0 1 0,-1-1 0,1 0 0,0 0 0,0 0 0,-1 0-1,1-1 1,0 1 0,2-1 0,23-8-5184,0-11-4010</inkml:trace>
</inkml:ink>
</file>

<file path=ppt/ink/ink5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2.026"/>
    </inkml:context>
    <inkml:brush xml:id="br0">
      <inkml:brushProperty name="width" value="0.025" units="cm"/>
      <inkml:brushProperty name="height" value="0.025" units="cm"/>
      <inkml:brushProperty name="color" value="#E71224"/>
    </inkml:brush>
  </inkml:definitions>
  <inkml:trace contextRef="#ctx0" brushRef="#br0">137 0 9001,'0'0'17883,"-1"15"-16084,-10 32-777,-3 0 0,-1 0-1,-27 55 1,36-87-1052,-3 6 34,1 0-1,1 1 0,0 0 1,2 1-1,1-1 0,0 1 1,0 35-1,4-55-38,0 0 1,1 0-1,-1 0 0,1 0 1,0 0-1,0 0 0,0 0 0,0 0 1,0 0-1,0-1 0,1 1 1,0 0-1,-1-1 0,1 1 0,0-1 1,0 0-1,0 0 0,0 0 1,1 0-1,-1 0 0,1 0 1,-1 0-1,1-1 0,0 1 0,-1-1 1,1 0-1,0 0 0,0 0 1,0 0-1,0 0 0,0-1 1,0 1-1,3-1 0,4 1-496,1 0 0,-1-1 0,0-1 0,0 1-1,0-2 1,0 1 0,0-1 0,0-1 0,9-3 0,25-15-9890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7.413"/>
    </inkml:context>
    <inkml:brush xml:id="br0">
      <inkml:brushProperty name="width" value="0.025" units="cm"/>
      <inkml:brushProperty name="height" value="0.025" units="cm"/>
    </inkml:brush>
  </inkml:definitions>
  <inkml:trace contextRef="#ctx0" brushRef="#br0">165 226 8392,'-10'3'8702,"-5"2"-7299,1 0 1,1 1 0,-1 1 0,-20 13-1,29-17-1067,0 0 1,0 1-1,1 0 0,-1-1 0,1 2 0,0-1 0,0 0 0,0 1 0,1 0 0,0 0 0,0 0 0,0 0 0,0 0 1,1 1-1,0-1 0,0 1 0,-1 6 0,2-11-326,1-1 0,0 1 1,0 0-1,0-1 0,0 1 0,0 0 1,0-1-1,0 1 0,1 0 1,-1-1-1,0 1 0,0 0 0,0-1 1,1 1-1,-1 0 0,0-1 0,1 1 1,-1-1-1,0 1 0,1 0 0,-1-1 1,1 1-1,-1-1 0,1 1 1,-1-1-1,1 0 0,-1 1 0,1-1 1,0 0-1,-1 1 0,2-1 0,26 3 214,-20-4-174,0-1-1,0 0 1,0 0 0,14-6 0,-5-1-206,-1-2 0,-1 1 0,0-2 0,-1 0 0,0-1 0,0-1 0,-2 0 0,0 0 0,16-26 0,-7 7-107,-1-1 1,-2-1-1,20-57 0,-31 70 246,-7 22 20,0 0 0,0 0 0,0 0 0,0 0 0,0 0 0,0 0 0,0 0 0,0 0 0,0 0 0,-1 0 0,1 0 0,0 0 0,0 0 0,0 0 0,0 0 0,0 0 0,0 0 0,0-1 0,0 1-1,0 0 1,0 0 0,0 0 0,0 0 0,0 0 0,0 0 0,0 0 0,0 0 0,0 0 0,0 0 0,0 0 0,0 0 0,0 0 0,0 0 0,0 0 0,0 0 0,-18 31 473,12-20-310,-8 16 471,1 0 1,-14 47-1,24-64-525,0 0-1,0 0 0,1 0 0,1 1 0,0-1 0,0 1 0,1-1 0,1 1 0,-1-1 0,2 0 0,2 15 0,-2-21-186,-1-1 0,0 0 1,1 0-1,0 0 0,-1-1 0,1 1 0,0 0 0,1-1 0,-1 1 0,0-1 0,1 0 1,-1 1-1,1-1 0,0 0 0,4 2 0,31 8-4546,-3-11-3632</inkml:trace>
</inkml:ink>
</file>

<file path=ppt/ink/ink5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2.428"/>
    </inkml:context>
    <inkml:brush xml:id="br0">
      <inkml:brushProperty name="width" value="0.025" units="cm"/>
      <inkml:brushProperty name="height" value="0.025" units="cm"/>
      <inkml:brushProperty name="color" value="#E71224"/>
    </inkml:brush>
  </inkml:definitions>
  <inkml:trace contextRef="#ctx0" brushRef="#br0">179 0 8232,'0'0'18455,"4"12"-16459,-2-5-1656,0-3-204,0-1-1,-1 1 0,0 0 0,0 0 0,0 0 1,0 0-1,0 0 0,-1 1 0,0-1 1,0 0-1,0 0 0,0 0 0,-1 0 0,1 0 1,-1 0-1,0 0 0,0 0 0,-3 6 1,-27 50-163,-4-1 0,-71 95 0,106-154-53,0 0 0,0-1-1,0 1 1,0 0-1,0-1 1,0 1-1,0 0 1,0-1-1,0 1 1,0 0 0,0-1-1,0 1 1,0 0-1,-1-1 1,1 1-1,0 0 1,0 0-1,0-1 1,-1 1 0,1 0-1,0 0 1,0-1-1,-1 1 1,1 0-1,0 0 1,0 0-1,-1 0 1,1-1 0,0 1-1,-1 0 1,1 0-1,0 0 1,-1 0-1,1 0 1,0 0-1,-1 0 1,1 0 0,0 0-1,-1 0 1,1 0-1,0 0 1,-1 0-1,1 0 1,0 0-1,-1 0 1,1 0-1,0 1 1,0-1 0,-1 0-1,1 0 1,0 0-1,-1 0 1,1 1-1,0-1 1,0 0-1,-1 0 1,1 0 0,0 1-1,0-1 1,0 0-1,-1 1 1,1-1-1,0 1 1,0-40-5824,0 26 3520,0-26-4449</inkml:trace>
</inkml:ink>
</file>

<file path=ppt/ink/ink5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2.769"/>
    </inkml:context>
    <inkml:brush xml:id="br0">
      <inkml:brushProperty name="width" value="0.025" units="cm"/>
      <inkml:brushProperty name="height" value="0.025" units="cm"/>
      <inkml:brushProperty name="color" value="#E71224"/>
    </inkml:brush>
  </inkml:definitions>
  <inkml:trace contextRef="#ctx0" brushRef="#br0">1 0 12716,'0'0'13517,"35"56"-11691,-17-38-673,6-4-321,3-1-223,5 0-481,4-3-64,3-2-1313,-6-1-2851,-4-4-3235,-2 0-10538</inkml:trace>
</inkml:ink>
</file>

<file path=ppt/ink/ink5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3.109"/>
    </inkml:context>
    <inkml:brush xml:id="br0">
      <inkml:brushProperty name="width" value="0.025" units="cm"/>
      <inkml:brushProperty name="height" value="0.025" units="cm"/>
      <inkml:brushProperty name="color" value="#E71224"/>
    </inkml:brush>
  </inkml:definitions>
  <inkml:trace contextRef="#ctx0" brushRef="#br0">1 131 9353,'0'0'21311,"11"-3"-20436,1-1-835,0-1-1,-1 0 1,0-1-1,-1 0 1,1 0-1,-1-1 1,0-1-1,-1 0 1,12-12-1,-9 6-52,-9 10-21,-1 1 0,0-1 0,1 1 0,0 0 0,0 0 0,0 0 0,0 0 0,1 1 0,-1-1 0,1 1 0,7-4-1,-12 29-584,-17 49 514,-2 16-1157,19-81 525,0 0-1,1 0 1,0 1-1,1-1 1,2 13-1,-3-19 644,0-1 0,0 0 0,0 1 0,1-1 0,-1 1 0,0-1-1,0 0 1,0 1 0,1-1 0,-1 0 0,0 1 0,0-1 0,1 0 0,-1 0 0,0 1 0,1-1 0,-1 0-1,0 0 1,1 1 0,-1-1 0,0 0 0,1 0 0,-1 0 0,0 0 0,1 0 0,-1 0 0,1 0 0,-1 1 0,0-1-1,1 0 1,-1 0 0,1 0 0,-1-1 0,0 1 0,1 0 0,-1 0 0,1 0 0,-1 0 0,0 0 0,1 0-1,-1 0 1,0-1 0,1 1 0,-1 0 0,0 0 0,1-1 0,0 1 0,12-14-4732</inkml:trace>
  <inkml:trace contextRef="#ctx0" brushRef="#br0" timeOffset="1">308 32 18289,'0'0'4581,"-29"71"-1667,15-34-864,3-1-865,4-1-352,6-6-512,1-4-321,0-12-1570,6-11-3331,6-2-3971</inkml:trace>
</inkml:ink>
</file>

<file path=ppt/ink/ink5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3.452"/>
    </inkml:context>
    <inkml:brush xml:id="br0">
      <inkml:brushProperty name="width" value="0.025" units="cm"/>
      <inkml:brushProperty name="height" value="0.025" units="cm"/>
      <inkml:brushProperty name="color" value="#E71224"/>
    </inkml:brush>
  </inkml:definitions>
  <inkml:trace contextRef="#ctx0" brushRef="#br0">242 0 5669,'0'0'22027,"4"11"-20474,-3-8-1426,1 1-5,0-1 0,-1 1 0,1 0 0,-1 0 0,0 0 0,0 0 0,0 0 0,-1 0 0,1 0 0,-1 0 0,0 0 0,0 0 0,-1 1 1,1-1-1,-1 0 0,0 0 0,0 0 0,0-1 0,-3 7 0,-37 65 195,-3-1-1,-82 103 1,125-176-379,0 0 0,0 1 0,0-1 0,0 0 0,0 1 0,0-1 0,0 0 0,0 0 0,-1 0 0,1 0 1,0 0-1,-1 0 0,1 0 0,-1-1 0,1 1 0,-3 0 0,3-1-34,0 0-1,1 0 1,-1-1-1,1 1 1,-1 0 0,0 0-1,1-1 1,-1 1 0,1-1-1,-1 1 1,1 0 0,-1-1-1,1 1 1,0-1 0,-1 1-1,1-1 1,-1 0 0,1 1-1,0-1 1,0 1 0,-1-1-1,1 1 1,0-1 0,0 0-1,0 1 1,0-1 0,-1-1-1,0-10-1792,0-1-1,0 1 1,2-18-1,-1 12-836,-2-32-6109</inkml:trace>
</inkml:ink>
</file>

<file path=ppt/ink/ink5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3.777"/>
    </inkml:context>
    <inkml:brush xml:id="br0">
      <inkml:brushProperty name="width" value="0.025" units="cm"/>
      <inkml:brushProperty name="height" value="0.025" units="cm"/>
      <inkml:brushProperty name="color" value="#E71224"/>
    </inkml:brush>
  </inkml:definitions>
  <inkml:trace contextRef="#ctx0" brushRef="#br0">1 0 10922,'0'0'17617,"-1"63"-15983,16-40-353,4-3-256,8 3-737,0-5-288,4-3 0,2-1 0,-5-7-2338,-4 1-3556,-4-8-5092</inkml:trace>
  <inkml:trace contextRef="#ctx0" brushRef="#br0" timeOffset="1">331 110 5669,'0'0'14980,"10"-1"-11238,-4-1-3383,45-4 2756,-50 6-3003,1 0 1,-1 0-1,1 0 0,-1 0 0,1 1 1,-1-1-1,1 0 0,-1 1 1,1-1-1,-1 1 0,1-1 1,-1 1-1,0 0 0,1-1 0,-1 1 1,0 0-1,0 0 0,1 0 1,-1 0-1,0 0 0,0 0 1,0 1-1,0-1 0,0 0 1,-1 0-1,1 1 0,0-1 0,-1 0 1,1 1-1,0-1 0,-1 1 1,0-1-1,1 3 0,-1 3-79,0-1-1,0 0 0,0 0 0,-1 0 1,0 0-1,0 0 0,-1 0 1,0 0-1,0 0 0,0 0 1,-1-1-1,0 1 0,0-1 0,-6 9 1,-6 5 104,-1-1 0,-29 26 0,31-31-90,0 0 0,1 1 0,-20 28 0,32-42-47,1 0 0,0 0 0,0 1 0,0-1 0,0 0 0,0 0 0,0 0 0,0 1 0,0-1 0,0 0 0,0 0 0,0 0 0,0 0 0,0 1 0,0-1 0,0 0 0,0 0 0,0 0 0,0 1 0,1-1 0,-1 0 0,0 0 0,0 0 0,0 0 0,0 1 0,0-1 0,0 0 0,0 0 0,1 0 0,-1 0 0,0 0 0,0 1 0,0-1 0,0 0 0,1 0 0,-1 0 0,0 0 0,0 0 0,0 0 0,0 0 0,1 0 0,-1 0 0,0 0 0,0 0 0,1 0 0,16 3 0,22-3 0,-36 0 0,52-6-2146,-1-8-3555,-39 10-2563</inkml:trace>
</inkml:ink>
</file>

<file path=ppt/ink/ink5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5.195"/>
    </inkml:context>
    <inkml:brush xml:id="br0">
      <inkml:brushProperty name="width" value="0.025" units="cm"/>
      <inkml:brushProperty name="height" value="0.025" units="cm"/>
      <inkml:brushProperty name="color" value="#E71224"/>
    </inkml:brush>
  </inkml:definitions>
  <inkml:trace contextRef="#ctx0" brushRef="#br0">27 0 11499,'0'0'8894,"11"12"-8088,6 6-407,0 1 0,-2 1 0,-1 0 0,0 1 0,-1 1 0,-2 0 0,10 24 0,-16-31-224,0 1-1,-2-1 1,1 1 0,-2 0 0,0 0-1,-1 0 1,-1 0 0,0 0-1,-1 0 1,-1 0 0,-1 0 0,0 0-1,-1 0 1,0-1 0,-1 0-1,-1 0 1,-1 0 0,0-1 0,-1 1-1,0-2 1,-13 17 0,17-25-446,-38 46 929,17-30-2530,-1-9-5025,20-11-2514</inkml:trace>
</inkml:ink>
</file>

<file path=ppt/ink/ink5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1.121"/>
    </inkml:context>
    <inkml:brush xml:id="br0">
      <inkml:brushProperty name="width" value="0.025" units="cm"/>
      <inkml:brushProperty name="height" value="0.025" units="cm"/>
      <inkml:brushProperty name="color" value="#E71224"/>
    </inkml:brush>
  </inkml:definitions>
  <inkml:trace contextRef="#ctx0" brushRef="#br0">0 1 4260,'0'0'17403,"1"11"-16463,1 191 3374,-3-109-4903,1 9-6531,0-93 1269</inkml:trace>
</inkml:ink>
</file>

<file path=ppt/ink/ink5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1.557"/>
    </inkml:context>
    <inkml:brush xml:id="br0">
      <inkml:brushProperty name="width" value="0.025" units="cm"/>
      <inkml:brushProperty name="height" value="0.025" units="cm"/>
      <inkml:brushProperty name="color" value="#E71224"/>
    </inkml:brush>
  </inkml:definitions>
  <inkml:trace contextRef="#ctx0" brushRef="#br0">1 381 12844,'0'0'11899,"3"-8"-11135,80-183 759,-27 68-1461,-53 116-64,12-27 15,-15 33-15,0 0-1,1 0 1,-1 0 0,1 0-1,-1 0 1,1 0 0,-1 1-1,1-1 1,-1 0-1,1 0 1,-1 0 0,1 1-1,0-1 1,0 0 0,-1 1-1,1-1 1,0 1 0,0-1-1,0 1 1,0-1 0,0 1-1,0-1 1,0 1 0,1-1-1,-1 3-13,1-1 0,-1 0 0,0 1 0,0-1 0,-1 0 1,1 1-1,0 0 0,0-1 0,-1 1 0,1-1 0,-1 1 0,1 0 0,-1-1 0,0 1 0,1 0 0,-1-1 0,0 1 0,-1 3 0,2 3-12,5 32 43,0 2 44,13 47 0,-17-78-64,2 0 0,-1-1 0,2 0 1,-1 0-1,1 0 0,1 0 1,0-1-1,0 0 0,12 13 1,-16-19-150,1-1 1,-1 0 0,1 0-1,0 0 1,0-1 0,0 1-1,0 0 1,0-1 0,0 0-1,0 0 1,0 0-1,0 0 1,6 0 0,-7-1-221,0 0 0,0 0 0,0 0 0,0 0 0,0 0 0,0-1 0,0 1 0,0-1 0,0 1 0,-1-1 0,1 0 0,0 0 0,0 0 0,0 0 0,2-2 0,18-23-7404</inkml:trace>
</inkml:ink>
</file>

<file path=ppt/ink/ink5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2.135"/>
    </inkml:context>
    <inkml:brush xml:id="br0">
      <inkml:brushProperty name="width" value="0.025" units="cm"/>
      <inkml:brushProperty name="height" value="0.025" units="cm"/>
      <inkml:brushProperty name="color" value="#E71224"/>
    </inkml:brush>
  </inkml:definitions>
  <inkml:trace contextRef="#ctx0" brushRef="#br0">1 1 4676,'0'0'17158,"3"11"-16160,33 171 672,-10-34-2016,-20-136-593,-5-28-10235</inkml:trace>
</inkml:ink>
</file>

<file path=ppt/ink/ink5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2.511"/>
    </inkml:context>
    <inkml:brush xml:id="br0">
      <inkml:brushProperty name="width" value="0.025" units="cm"/>
      <inkml:brushProperty name="height" value="0.025" units="cm"/>
      <inkml:brushProperty name="color" value="#E71224"/>
    </inkml:brush>
  </inkml:definitions>
  <inkml:trace contextRef="#ctx0" brushRef="#br0">7 321 5285,'0'0'10383,"-1"10"-8109,-3 31-245,4-40-1886,-1 1-1,1-1 1,0 0 0,0 0 0,0 0 0,0 1-1,0-1 1,0 0 0,0 0 0,0 1-1,1-1 1,-1 0 0,0 0 0,1 0-1,-1 0 1,1 1 0,-1-1 0,1 0 0,0 0-1,0 1 1,0-2-66,0 0-1,-1 1 1,1-1 0,0 0-1,0 0 1,-1 0 0,1 0-1,0 0 1,0 0 0,-1 0 0,1 0-1,0 0 1,-1 0 0,1 0-1,0 0 1,0-1 0,-1 1-1,1 0 1,0 0 0,-1-1-1,1 1 1,-1-1 0,2 0-1,2-2 173,0 0 0,0 0-1,0 0 1,0-1 0,-1 0-1,0 0 1,4-4 0,12-32 267,-2-1-1,-1 0 1,-2-1 0,14-75 0,-8 36-389,-13 103-279,2 28-46,-8-43 191,3 17-411,1-1 0,14 40 0,-16-54 167,1 0-1,0-1 1,0 0-1,1 1 1,0-2-1,0 1 1,1-1-1,0 1 1,0-1-1,8 6 1,11 0-4004,-4-11-2557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7.867"/>
    </inkml:context>
    <inkml:brush xml:id="br0">
      <inkml:brushProperty name="width" value="0.025" units="cm"/>
      <inkml:brushProperty name="height" value="0.025" units="cm"/>
    </inkml:brush>
  </inkml:definitions>
  <inkml:trace contextRef="#ctx0" brushRef="#br0">2 0 7271,'0'0'14488,"2"9"-12059,0 20-368,-1 1-1,-4 49 0,0 1-132,3-79-1921,0-1 0,0 1 0,0 0 0,0 0 0,0-1 0,0 1 0,0 0 0,0-1 0,0 1 0,0 0 0,1-1 0,-1 1 0,0 0 0,0-1 0,1 1 1,-1-1-1,0 1 0,1 0 0,-1-1 0,0 1 0,1-1 0,-1 1 0,1-1 0,-1 1 0,1-1 0,-1 0 0,1 1 0,0-1 0,-1 1 0,2-1 0,21-5 138,21-27-38,54-69-107,-14 13 0,-84 88 0,0-1 0,0 1 0,0-1 0,0 1 0,1 0 0,-1-1 0,0 1 0,0 0 0,1-1 0,-1 1 0,0 0 0,1 0 0,-1-1 0,0 1 0,1 0 0,-1 0 0,0-1 0,1 1 0,-1 0 0,0 0 0,1 0 0,-1 0 0,1 0 0,-1-1 0,0 1 0,1 0 0,-1 0 0,1 0 0,-1 0 0,0 0 0,1 0 0,-1 0 0,1 1 0,-1-1 0,0 0 0,1 0 0,-1 0 0,1 0 0,-1 0 0,0 1 0,1-1 0,-1 0 0,0 0 0,1 1 0,-1-1 0,0 0 0,1 1 0,0 25 0,-13 35 0,8-48 0,-3 9 0,1 0 0,1 0 0,2 0 0,-3 31 0,6-52-4,0 0-1,0 0 1,0-1 0,0 1-1,0 0 1,0 0 0,0 0-1,1-1 1,-1 1 0,0 0-1,0 0 1,1-1 0,-1 1 0,0 0-1,1-1 1,-1 1 0,1 0-1,-1-1 1,1 1 0,-1 0-1,1-1 1,-1 1 0,1-1-1,-1 1 1,1-1 0,0 1-1,-1-1 1,1 0 0,0 1-1,0-1 1,-1 0 0,1 1-1,0-1 1,0 0 0,-1 0-1,1 0 1,0 0 0,0 0 0,0 0-1,-1 0 1,1 0 0,0 0-1,0 0 1,0 0 0,-1 0-1,1-1 1,0 1 0,0 0-1,-1 0 1,1-1 0,0 1-1,-1-1 1,1 1 0,1-1-1,1-1-209,1 0 0,0 0-1,0 0 1,-1-1 0,1 1-1,-1-1 1,0 0 0,0 0-1,4-4 1,5-18-6085,-2-4-4944</inkml:trace>
</inkml:ink>
</file>

<file path=ppt/ink/ink5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4.286"/>
    </inkml:context>
    <inkml:brush xml:id="br0">
      <inkml:brushProperty name="width" value="0.025" units="cm"/>
      <inkml:brushProperty name="height" value="0.025" units="cm"/>
      <inkml:brushProperty name="color" value="#E71224"/>
    </inkml:brush>
  </inkml:definitions>
  <inkml:trace contextRef="#ctx0" brushRef="#br0">5 40 10314,'0'0'11253,"2"-8"-8653,-1 0-2774,3-16 4304,-1 45-1109,-3 47-2146,1 22-602,-15 126-1,13-248-13474,1-1 5595</inkml:trace>
</inkml:ink>
</file>

<file path=ppt/ink/ink5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4.643"/>
    </inkml:context>
    <inkml:brush xml:id="br0">
      <inkml:brushProperty name="width" value="0.025" units="cm"/>
      <inkml:brushProperty name="height" value="0.025" units="cm"/>
      <inkml:brushProperty name="color" value="#E71224"/>
    </inkml:brush>
  </inkml:definitions>
  <inkml:trace contextRef="#ctx0" brushRef="#br0">0 226 12844,'0'0'13720,"9"4"-12017,-6-3-1589,1 1 1,-1-1 0,0 0-1,0 0 1,1 0-1,-1-1 1,1 1 0,-1-1-1,0 0 1,1 0-1,-1 0 1,1 0 0,-1-1-1,1 1 1,-1-1-1,0 0 1,1 0 0,-1 0-1,0 0 1,0-1-1,0 1 1,0-1-1,0 0 1,0 0 0,0 0-1,0 0 1,-1 0-1,1-1 1,2-2 0,11-15 17,-1 1 1,-1-2 0,-1 0 0,0 0 0,-2-1-1,0-1 1,12-38 0,-20 117-133,-3-32-296,-1-5-938,1 0 0,0 0 0,6 32 0,-5-48 913,-1 0-1,1 0 1,-1 0-1,1 0 0,0 0 1,0 0-1,1-1 1,-1 1-1,0 0 1,1 0-1,0-1 1,0 1-1,0-1 1,0 0-1,0 1 0,0-1 1,0 0-1,1 0 1,-1 0-1,1-1 1,-1 1-1,1-1 1,0 1-1,0-1 1,0 0-1,0 0 1,0 0-1,0 0 0,4 0 1,18 0-16383</inkml:trace>
</inkml:ink>
</file>

<file path=ppt/ink/ink5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6.622"/>
    </inkml:context>
    <inkml:brush xml:id="br0">
      <inkml:brushProperty name="width" value="0.025" units="cm"/>
      <inkml:brushProperty name="height" value="0.025" units="cm"/>
      <inkml:brushProperty name="color" value="#E71224"/>
    </inkml:brush>
  </inkml:definitions>
  <inkml:trace contextRef="#ctx0" brushRef="#br0">1 1 3812,'0'0'18486,"1"13"-16622,7 86 593,-7 103 0,-2-103-4900,1-97-183,-2-18-6978,-1-4 262</inkml:trace>
</inkml:ink>
</file>

<file path=ppt/ink/ink5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7.014"/>
    </inkml:context>
    <inkml:brush xml:id="br0">
      <inkml:brushProperty name="width" value="0.025" units="cm"/>
      <inkml:brushProperty name="height" value="0.025" units="cm"/>
      <inkml:brushProperty name="color" value="#E71224"/>
    </inkml:brush>
  </inkml:definitions>
  <inkml:trace contextRef="#ctx0" brushRef="#br0">1 303 10442,'0'0'17857,"10"0"-16779,-6 1-1004,-1-2 1,1 1-1,-1 0 0,1-1 0,-1 1 0,0-1 1,1 0-1,-1 0 0,0-1 0,1 1 1,-1-1-1,0 1 0,0-1 0,0 0 0,4-4 1,-1 0 31,0-1 0,-1 0 1,1 0-1,-1 0 1,-1-1-1,7-14 1,79-197 485,-87 220-632,1 10 38,7 27 51,-4-14-34,-2-10-21,0-1 0,1 0 1,1 0-1,0-1 1,1 1-1,0-2 0,19 22 1,17 9-7504,-35-34 243</inkml:trace>
</inkml:ink>
</file>

<file path=ppt/ink/ink5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9.321"/>
    </inkml:context>
    <inkml:brush xml:id="br0">
      <inkml:brushProperty name="width" value="0.025" units="cm"/>
      <inkml:brushProperty name="height" value="0.025" units="cm"/>
      <inkml:brushProperty name="color" value="#E71224"/>
    </inkml:brush>
  </inkml:definitions>
  <inkml:trace contextRef="#ctx0" brushRef="#br0">0 0 8776,'0'0'15444,"2"9"-13976,2 28-469,-1 0 0,-2 0 0,-5 44 0,0 15-3655,6-111-5411,2-13 1689,-4-1-2393</inkml:trace>
</inkml:ink>
</file>

<file path=ppt/ink/ink5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9.695"/>
    </inkml:context>
    <inkml:brush xml:id="br0">
      <inkml:brushProperty name="width" value="0.025" units="cm"/>
      <inkml:brushProperty name="height" value="0.025" units="cm"/>
      <inkml:brushProperty name="color" value="#E71224"/>
    </inkml:brush>
  </inkml:definitions>
  <inkml:trace contextRef="#ctx0" brushRef="#br0">1 263 11563,'0'0'15236,"9"-8"-13747,9-8-1265,-1-1 0,-1-1-1,0 0 1,-2-1 0,0-1-1,-1 0 1,0-1 0,-2-1 0,-1 1-1,14-42 1,-26 78-229,1 0-1,1-1 1,1 1 0,0 0-1,1 0 1,5 20 0,-6-33-67,2 16 170,1 0 0,1-1-1,7 18 1,-10-30-249,1 0-1,-1-1 1,1 1-1,0-1 1,0 0-1,7 8 1,-9-11-150,1 1 0,0-1 0,0 1 0,0-1 0,0 0 0,0 0 0,0 0 0,0 0 0,0 0 0,0 0 0,1 0 0,-1-1 0,0 1 0,1-1-1,3 1 1,-4-1-176,-1 0-1,0 0 0,0 0 0,0-1 0,1 1 0,-1 0 0,0 0 0,0-1 0,0 1 0,0-1 0,0 1 0,0-1 0,0 1 0,0-1 0,0 1 0,2-2 0,16-25-15654</inkml:trace>
</inkml:ink>
</file>

<file path=ppt/ink/ink5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2.011"/>
    </inkml:context>
    <inkml:brush xml:id="br0">
      <inkml:brushProperty name="width" value="0.025" units="cm"/>
      <inkml:brushProperty name="height" value="0.025" units="cm"/>
      <inkml:brushProperty name="color" value="#E71224"/>
    </inkml:brush>
  </inkml:definitions>
  <inkml:trace contextRef="#ctx0" brushRef="#br0">9 1 4068,'0'0'24039,"5"11"-23046,1 10-726,0 0 0,-2 1 0,0-1 1,-1 1-1,-1 0 0,-1 0 1,-3 22-1,-20 173 488,13-146-723,5-45 39,2-38 192,3-44-53,-1 49-204,19-170 78,-14 146-83,1 0 1,2 1 0,18-49 0,-24 74-13,0 1 1,1 0 0,-1 0 0,1 0 0,0 0 0,0 1 0,0-1 0,1 1 0,-1 0 0,1 0 0,0 0-1,0 0 1,0 1 0,0-1 0,0 1 0,0 0 0,1 0 0,7-1 0,-9 2-15,-1 0 0,1 1 0,0-1 1,0 1-1,0 0 0,0 0 0,0 0 0,0 0 0,0 1 1,0-1-1,0 1 0,0 0 0,-1 0 0,1 0 1,0 0-1,0 0 0,-1 1 0,1-1 0,-1 1 1,1-1-1,-1 1 0,0 0 0,0 0 0,0 0 1,0 0-1,0 1 0,0-1 0,0 0 0,-1 1 0,3 3 1,-3-4 12,0 0 0,0 0 0,0 0 0,-1 0 0,1 0 0,0 0 0,-1 0 0,0 0 1,1 1-1,-1-1 0,0 0 0,0 0 0,0 0 0,0 0 0,0 1 0,-1-1 0,1 0 1,-1 0-1,1 0 0,-1 0 0,0 0 0,0 0 0,-2 4 0,0-3 26,0 0-1,0 1 0,0-1 1,0 0-1,-1 0 1,1-1-1,-1 1 1,0-1-1,0 0 0,0 0 1,-5 2-1,-1 0 94,1-1-1,-1 0 1,0-1-1,1 0 0,-1 0 1,0-1-1,0-1 1,0 1-1,0-2 1,-13-1-1,23 2-155,0 0 0,1 0 0,-1 0 0,0 0 0,1-1-1,-1 1 1,0 0 0,1 0 0,-1 0 0,0 0 0,0-1 0,1 1 0,-1 0 0,0 0 0,0-1 0,1 1 0,-1 0 0,0-1-1,0 1 1,0 0 0,0 0 0,1-1 0,-1 1 0,0 0 0,0-1 0,0 1 0,0 0 0,0-1 0,0 1 0,0 0-1,0-1 1,0 1 0,0-1 0,0 1 0,0 0 0,0-1 0,0 1 0,0 0 0,0-1 0,0 1 0,-1 0 0,1-1-1,0 1 1,0 0 0,0 0 0,-1-1 0,1 1 0,0 0 0,0 0 0,0-1 0,-1 1 0,1 0 0,0 0 0,-1-1-1,1 1 1,0 0 0,-1 0 0,1 0 0,0 0 0,-1 0 0,1 0 0,0-1 0,-1 1 0,1 0 0,0 0 0,-1 0-1,1 0 1,-1 0 0,26-12-6936,0 8 397</inkml:trace>
</inkml:ink>
</file>

<file path=ppt/ink/ink5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2.336"/>
    </inkml:context>
    <inkml:brush xml:id="br0">
      <inkml:brushProperty name="width" value="0.025" units="cm"/>
      <inkml:brushProperty name="height" value="0.025" units="cm"/>
      <inkml:brushProperty name="color" value="#E71224"/>
    </inkml:brush>
  </inkml:definitions>
  <inkml:trace contextRef="#ctx0" brushRef="#br0">21 1 18161,'0'0'2878,"9"1"-33,-4-1-2477,11 1 376,0 1-1,0 0 1,-1 2-1,20 5 1,-33-8-634,0 0 0,1 0-1,-1 0 1,0 0 0,0 0 0,0 0-1,0 0 1,0 1 0,0-1 0,0 1 0,-1 0-1,1-1 1,-1 1 0,1 0 0,-1 0-1,3 4 1,-4-4-42,0 0 0,1 0 0,-1 1 0,0-1-1,0 0 1,-1 0 0,1 0 0,0 0 0,-1 0 0,1 0-1,-1 0 1,0 0 0,0 0 0,0 0 0,0 0 0,0 0 0,0 0-1,0 0 1,0-1 0,-1 1 0,1-1 0,-1 1 0,-1 1-1,-58 49 636,49-44-618,1 0 1,1 1 0,-1 0 0,2 1-1,-1 0 1,-13 19 0,23-29-86,0 0 0,0 1 0,0-1 0,0 0 0,-1 0 0,1 0 0,0 1 0,0-1 0,0 0 0,0 1 0,0-1 0,0 0 0,0 0 0,0 1 0,0-1 0,0 0 0,0 0 0,0 1 0,0-1 0,0 0 0,0 1 0,0-1 0,0 0 0,0 0 0,0 1 0,1-1 0,-1 0 0,0 0 0,0 1 0,0-1 0,0 0 0,0 0 0,1 0 0,-1 1 0,0-1 0,0 0 0,1 0 0,-1 0 0,0 0 0,0 1 0,0-1 0,1 0 0,-1 0 0,20 3 0,20-6 0,10-8-1838,0-2-3284,-9 2-1034,1 0-9107</inkml:trace>
</inkml:ink>
</file>

<file path=ppt/ink/ink5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2.728"/>
    </inkml:context>
    <inkml:brush xml:id="br0">
      <inkml:brushProperty name="width" value="0.025" units="cm"/>
      <inkml:brushProperty name="height" value="0.025" units="cm"/>
      <inkml:brushProperty name="color" value="#E71224"/>
    </inkml:brush>
  </inkml:definitions>
  <inkml:trace contextRef="#ctx0" brushRef="#br0">0 5 13004,'0'0'19763,"15"11"-29821,-8-26-2497</inkml:trace>
</inkml:ink>
</file>

<file path=ppt/ink/ink5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3.072"/>
    </inkml:context>
    <inkml:brush xml:id="br0">
      <inkml:brushProperty name="width" value="0.025" units="cm"/>
      <inkml:brushProperty name="height" value="0.025" units="cm"/>
      <inkml:brushProperty name="color" value="#E71224"/>
    </inkml:brush>
  </inkml:definitions>
  <inkml:trace contextRef="#ctx0" brushRef="#br0">205 10 8104,'0'0'11269,"9"-2"-8210,41-6 1185,-51 19-1340,-10 6-2440,0-1-1,-1-1 1,0 0-1,-1-1 1,-22 18 0,1 2-123,-2 4-283,7-6-135,-36 29 0,65-61-19,0 0 0,0 0 0,0 0 0,0-1 0,0 1 0,0 0 0,0 0 0,0 0 0,0 0 0,0 0 0,0 0 0,0 0 0,0-1 0,0 1 0,0 0 0,0 0 0,0 0 0,0 0 0,0 0 0,0 0 0,0 0 0,0-1 0,0 1 0,0 0 0,0 0 0,0 0 0,0 0 0,0 0 0,0 0 0,-1 0 0,1 0 0,0 0 0,0 0 0,0 0 0,0 0 0,0-1 0,0 1 0,0 0 0,0 0 0,-1 0 0,1 0 0,0 0 0,0 0 0,0 0 0,0 0 0,0 0 0,0 0 0,0 0 0,-1 0 0,1 0 0,0 0 0,0 0 0,0 0 0,0 0 0,0 1 0,0-1 0,0 0 0,-1 0 0,1 0 0,0 0 0,0 0 0,0 0 0,0 0 0,0 0 0,0 0 0,3-17-3517,10-20-1877,0 1-1108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8.756"/>
    </inkml:context>
    <inkml:brush xml:id="br0">
      <inkml:brushProperty name="width" value="0.025" units="cm"/>
      <inkml:brushProperty name="height" value="0.025" units="cm"/>
    </inkml:brush>
  </inkml:definitions>
  <inkml:trace contextRef="#ctx0" brushRef="#br0">9 8 5157,'0'0'23291,"0"9"-22303,-4 36-67,1-22-402,1 0-1,3 44 1,-1-66-507,1 0 0,-1 0 0,0 0-1,1 0 1,-1 0 0,1 0 0,-1 1 0,1-1 0,0 0 0,0-1 0,-1 1-1,1 0 1,0 0 0,0 0 0,0 0 0,0-1 0,0 1 0,0 0 0,0-1 0,0 1-1,0-1 1,0 1 0,0-1 0,0 1 0,0-1 0,1 0 0,-1 0 0,0 1 0,0-1-1,0 0 1,1 0 0,-1 0 0,0 0 0,0-1 0,0 1 0,1 0 0,-1 0-1,0-1 1,0 1 0,0-1 0,2 0 0,2-1 32,1 0 1,0 0-1,-1 0 1,1-1-1,-1 0 0,0 0 1,6-4-1,1-4-44,-1 0 0,1-1 0,-2 0 0,0-1 0,0 0 0,-1 0 0,-1-1 0,0 0 0,-1-1 0,9-26 0,-21 67 0,2 0 0,-2 52 0,5-77 0,0 0 0,0 0 0,0 1 0,0-1 0,0 0 0,0 0 0,1 1 0,-1-1 0,0 0 0,0 0 0,1 0 0,-1 1 0,1-1 0,-1 0 0,1 0 0,0 0 0,-1 0 0,1 0 0,0 0 0,0 0 0,0 0 0,0 0 0,0-1 0,0 1 0,0 0 0,0 0 0,0-1 0,0 1 0,0-1 0,1 1 0,2 0 0,-1-1 0,0 1 0,1-1 0,-1 0 0,1-1 0,-1 1 0,1 0 0,-1-1 0,0 0 0,7-2 0,7-3 0,0-1 0,-1-1 0,17-11 0,-10 3 0,-18 11 0,1 1 0,0 0 0,0 0 0,0 0 0,1 1 0,-1 0 0,1 0 0,0 0 0,0 1 0,7-2 0,-13 5 0,0-1 0,0 1 0,0-1 0,-1 1 0,1-1 0,0 1 0,0-1 0,-1 1 0,1 0 0,0-1 0,-1 1 0,1 0 0,0-1 0,-1 1 0,1 0 0,-1 0 0,0 0 0,1 0 0,-1-1 0,1 1 0,-1 0 0,0 0 0,0 0 0,0 0 0,1 2 0,5 35 0,-3-16 0,-3-21 0,1 1 0,-1-1 0,1 0 0,-1 0 0,1 1 0,-1-1 0,1 0 0,0 0 0,0 0 0,0 0 0,0 0 0,0 0 0,-1 0 0,2 0 0,-1 0 0,0 0 0,0-1 0,0 1 0,0 0 0,0-1 0,1 1 0,-1-1 0,2 1 0,1 0 0,-1-1 0,1 0 0,-1 0 0,1 0 0,-1 0 0,1 0 0,-1-1 0,1 1 0,3-2 0,8-3 0,1-1 0,-1-1 0,14-8 0,-24 12 0,14-7 0,-10 5 0,-1-1 0,1 2 0,1-1 0,-1 1 0,1 1 0,-1 0 0,1 0 0,15-2 0,-24 6 0,0-1 0,0 1 0,0-1 0,0 1 0,0-1 0,-1 1 0,1 0 0,0 0 0,0-1 0,0 1 0,-1 0 0,1 0 0,-1 0 0,1-1 0,0 1 0,-1 0 0,1 0 0,-1 0 0,0 0 0,1 0 0,-1 0 0,0 0 0,0 0 0,1 0 0,-1 1 0,0-1 0,0 0 0,-1 2 0,3 44 0,-2-29 0,0-16-4,0 0-1,0 1 1,0-1-1,0 0 1,1 0 0,-1 1-1,1-1 1,-1 0-1,1 0 1,0 0 0,0 0-1,0 0 1,0 0-1,0 0 1,0 0 0,1 0-1,-1 0 1,0-1-1,1 1 1,0-1 0,-1 1-1,1-1 1,0 1-1,0-1 1,0 0 0,0 0-1,0 0 1,0 0-1,0 0 1,0 0 0,0-1-1,0 1 1,0-1-1,1 1 1,-1-1 0,0 0-1,0 0 1,1 0-1,-1 0 1,0 0 0,0-1-1,1 1 1,-1-1-1,0 1 1,0-1-1,0 0 1,0 0 0,0 0-1,0 0 1,0 0-1,0 0 1,0 0 0,0-1-1,-1 1 1,1-1-1,2-2 1,36-41-6599,-18 14-412</inkml:trace>
</inkml:ink>
</file>

<file path=ppt/ink/ink5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3.411"/>
    </inkml:context>
    <inkml:brush xml:id="br0">
      <inkml:brushProperty name="width" value="0.025" units="cm"/>
      <inkml:brushProperty name="height" value="0.025" units="cm"/>
      <inkml:brushProperty name="color" value="#E71224"/>
    </inkml:brush>
  </inkml:definitions>
  <inkml:trace contextRef="#ctx0" brushRef="#br0">1 0 10442,'0'0'16207,"20"68"-14477,-2-45-481,4-2-288,3-1-577,3-3-256,-1-3-128,-2-3-1281,-3-4-2178,-4-7-2050,-6 0-3107</inkml:trace>
</inkml:ink>
</file>

<file path=ppt/ink/ink5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3.752"/>
    </inkml:context>
    <inkml:brush xml:id="br0">
      <inkml:brushProperty name="width" value="0.025" units="cm"/>
      <inkml:brushProperty name="height" value="0.025" units="cm"/>
      <inkml:brushProperty name="color" value="#E71224"/>
    </inkml:brush>
  </inkml:definitions>
  <inkml:trace contextRef="#ctx0" brushRef="#br0">89 1 15535,'0'0'9070,"12"1"-6567,-4 0-2194,3-1 132,0 1 0,0 0 0,-1 1 0,1 0 0,13 5 0,-22-6-393,-1-1 0,1 1 0,0 0 0,-1 0 0,1-1-1,-1 1 1,1 0 0,-1 0 0,1 1 0,-1-1 0,1 0 0,-1 0-1,0 1 1,0-1 0,0 0 0,0 1 0,0-1 0,0 1 0,0 0 0,-1-1-1,1 1 1,0 0 0,-1-1 0,1 1 0,-1 0 0,0 0 0,1-1-1,-1 1 1,0 0 0,0 0 0,0 0 0,-1-1 0,1 1 0,0 0 0,-1 0-1,1-1 1,-1 1 0,1 0 0,-1 0 0,0-1 0,0 1 0,0-1-1,0 1 1,-1 1 0,-10 14 32,0 0 0,-2 0 0,0-2 0,0 0 0,-18 14 0,-28 30-10,51-49-70,5-7 0,0 1 0,0 0 0,1 0 0,-1 1 0,1-1 0,0 0 0,0 1 0,1 0 0,-1 0 0,1 0 0,0 0 0,-2 8 0,5-12 0,0 0 0,-1 0 0,1 0 0,0-1 0,0 1 0,0-1 0,0 1 0,-1 0 0,1-1 0,0 1 0,0-1 0,0 0 0,0 1 0,0-1 0,0 0 0,0 1 0,0-1 0,0 0 0,0 0 0,0 0 0,1 0 0,-1 0 0,0 0 0,0 0 0,0-1 0,0 1 0,2-1 0,1 1 0,39-2-3704,84-16-1,-42 4-1132,-32 7 459</inkml:trace>
</inkml:ink>
</file>

<file path=ppt/ink/ink5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0.848"/>
    </inkml:context>
    <inkml:brush xml:id="br0">
      <inkml:brushProperty name="width" value="0.025" units="cm"/>
      <inkml:brushProperty name="height" value="0.025" units="cm"/>
      <inkml:brushProperty name="color" value="#E71224"/>
    </inkml:brush>
  </inkml:definitions>
  <inkml:trace contextRef="#ctx0" brushRef="#br0">1 0 7687,'0'0'15818,"2"9"-13779,3 22-2118,-2 59 5536,-5-35-7565,2-29-3451,-1-4-4329</inkml:trace>
</inkml:ink>
</file>

<file path=ppt/ink/ink5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1.191"/>
    </inkml:context>
    <inkml:brush xml:id="br0">
      <inkml:brushProperty name="width" value="0.025" units="cm"/>
      <inkml:brushProperty name="height" value="0.025" units="cm"/>
      <inkml:brushProperty name="color" value="#E71224"/>
    </inkml:brush>
  </inkml:definitions>
  <inkml:trace contextRef="#ctx0" brushRef="#br0">1 232 7111,'0'0'19314,"3"2"-17707,-3-1-1571,1 0-1,0-1 1,0 1 0,0 0-1,0-1 1,0 1 0,0-1 0,0 1-1,0-1 1,0 0 0,0 1-1,0-1 1,0 0 0,0 0 0,0 0-1,0 0 1,0 0 0,0 0 0,0 0-1,0 0 1,0 0 0,1 0-1,-1-1 1,0 1 0,0 0 0,0-1-1,1 0 1,0-1 101,1 1-1,0-2 1,-1 1 0,0 0-1,1 0 1,-1-1 0,0 1-1,0-1 1,2-4 0,6-11 601,-1-1 1,9-28-1,-12 31-585,7-23-153,-11 29 0,1-1 0,1 1 0,0 0 0,0 1 0,7-12 0,-11 21 0,0 0 0,0 0 0,0 0 0,1 1 0,-1-1 0,0 0 0,0 0 0,0 0 0,0 1 0,0-1 0,0 0 0,0 0 0,0 0 0,0 1 0,0-1 0,0 0 0,1 0 0,-1 0 0,0 0 0,0 0 0,0 1 0,0-1 0,1 0 0,-1 0 0,0 0 0,0 0 0,0 0 0,0 0 0,1 0 0,-1 0 0,0 0 0,0 1 0,0-1 0,1 0 0,-1 0 0,0 0 0,0 0 0,1 0 0,-1 0 0,0 0 0,0 0 0,0-1 0,1 1 0,-1 0 0,0 0 0,0 0 0,0 0 0,1 0 0,-1 0 0,0 0 0,0 0 0,0 0 0,0-1 0,1 1 0,-1 0 0,0 0 0,0 0 0,0 0 0,0 0 0,0-1 0,0 1 0,1 0 0,-1 0 0,0 0 0,0-1 0,1 21 0,-1-18 0,0 6 0,5 101 0,-5-100 0,2-1 0,-1 1 0,1-1 0,0 0 0,1 0 0,0 0 0,0 0 0,1 0 0,0 0 0,7 9 0,-10-16-221,0 1 0,0-1 0,0 0 0,1 0 1,-1 0-1,0 0 0,1 0 0,-1 0 0,1 0 0,-1 0 0,1 0 0,-1-1 1,1 1-1,0-1 0,-1 1 0,1-1 0,0 0 0,0 0 0,-1 1 0,1-1 1,0 0-1,-1 0 0,1-1 0,0 1 0,0 0 0,-1-1 0,1 1 0,0-1 1,-1 1-1,1-1 0,1-1 0,13-16-7349</inkml:trace>
</inkml:ink>
</file>

<file path=ppt/ink/ink5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4.088"/>
    </inkml:context>
    <inkml:brush xml:id="br0">
      <inkml:brushProperty name="width" value="0.025" units="cm"/>
      <inkml:brushProperty name="height" value="0.025" units="cm"/>
      <inkml:brushProperty name="color" value="#E71224"/>
    </inkml:brush>
  </inkml:definitions>
  <inkml:trace contextRef="#ctx0" brushRef="#br0">65 1 5926,'0'0'21657,"0"10"-20359,-5 63-647,-4 0 0,-23 98 1,28-159-676,0-5-3574,0-7-2039,1-13-506,0-13-6824</inkml:trace>
</inkml:ink>
</file>

<file path=ppt/ink/ink5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4.461"/>
    </inkml:context>
    <inkml:brush xml:id="br0">
      <inkml:brushProperty name="width" value="0.025" units="cm"/>
      <inkml:brushProperty name="height" value="0.025" units="cm"/>
      <inkml:brushProperty name="color" value="#E71224"/>
    </inkml:brush>
  </inkml:definitions>
  <inkml:trace contextRef="#ctx0" brushRef="#br0">1 248 4548,'0'0'25785,"11"-4"-24712,0-2-920,0 0 0,0 0 1,-1-1-1,0-1 1,18-16-1,50-58 165,-59 59-274,-13 14-36,1 0 1,0 1 0,1 0 0,-1 0 0,2 0 0,-1 1-1,1 0 1,17-9 0,-26 16-9,0-1 0,1 1 0,-1 0 0,1 0 0,-1 0 0,0 0 0,1 0 0,-1 0 0,1 0 0,-1 0 0,1 0 0,-1 0 0,0 0 0,1 0 0,-1 0 0,1 0 0,-1 0 0,1 1 0,-1-1 0,0 0 0,1 0 0,-1 0 0,0 1 0,1-1 0,-1 0 0,0 0 0,1 1 0,-1-1 0,0 0 0,1 1 0,-1-1 0,0 0 0,0 1 0,1-1 0,-1 0 0,0 1 0,0-1 0,0 1 0,0-1 0,0 1 0,1 0 0,1 20 0,-2-16 0,-2 52-89,0-44-207,1 0 1,1 0 0,0 0-1,0 0 1,1 0 0,1 0-1,1 0 1,-1 0-1,8 19 1,-4-26-7024</inkml:trace>
</inkml:ink>
</file>

<file path=ppt/ink/ink5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23.682"/>
    </inkml:context>
    <inkml:brush xml:id="br0">
      <inkml:brushProperty name="width" value="0.025" units="cm"/>
      <inkml:brushProperty name="height" value="0.025" units="cm"/>
    </inkml:brush>
  </inkml:definitions>
  <inkml:trace contextRef="#ctx0" brushRef="#br0">0 45 5285,'0'0'13100,"11"0"-10639,26 0-959,0-2-1,0-2 0,38-9 0,-28 5-1028,89-6 0,-103 13-423,-24 0-32,0 0-1,0 1 1,0 0 0,0 0 0,0 1 0,0 0-1,15 4 1,-24-5-95,-1 0 0,1 0 0,0 0 0,0 0 0,0 0 0,0 0 0,0 0 0,0 0 0,0 0 0,0 0 0,0 1 0,0-1 0,-1 0 0,1 0 0,0 0 0,0 0 0,0 0 0,0 0 0,0 0 0,0 0 0,0 0 0,0 0 0,0 1 0,0-1 0,0 0 0,0 0 0,0 0 0,0 0 0,0 0 0,0 0 0,0 0 0,0 0 0,0 1 0,0-1 0,0 0 0,0 0 0,0 0 0,0 0 0,0 0 0,0 0 0,0 0 0,0 0 0,0 0 0,0 1 0,0-1 0,0 0 0,1 0 0,-1 0 0,0 0 0,0 0 0,0 0 0,0 0 0,0 0 0,0 0 0,0 0 0,-11 0-7334,-3-8-7318</inkml:trace>
</inkml:ink>
</file>

<file path=ppt/ink/ink5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24.870"/>
    </inkml:context>
    <inkml:brush xml:id="br0">
      <inkml:brushProperty name="width" value="0.025" units="cm"/>
      <inkml:brushProperty name="height" value="0.025" units="cm"/>
    </inkml:brush>
  </inkml:definitions>
  <inkml:trace contextRef="#ctx0" brushRef="#br0">1 108 7911,'0'0'13261,"72"12"-11820,-22-16-640,15-10-577,9-1-128,3-2-64,0 0-480,-8 2-1378,-10-3-2498,-13-1-5573</inkml:trace>
</inkml:ink>
</file>

<file path=ppt/ink/ink5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34.313"/>
    </inkml:context>
    <inkml:brush xml:id="br0">
      <inkml:brushProperty name="width" value="0.025" units="cm"/>
      <inkml:brushProperty name="height" value="0.025" units="cm"/>
    </inkml:brush>
  </inkml:definitions>
  <inkml:trace contextRef="#ctx0" brushRef="#br0">0 0 2626,'0'0'19240,"6"3"-18829,37 26 1429,-2 2-1,69 64 0,-107-92-1805,307 301 2278,-45-35-1314,-83-87 302,21 20-1057,110 104-184,-8-6-33,152 92-26,-386-340 0,-3 4 0,-2 3 0,-3 2 0,69 87 0,-70-74 0,143 128 0,-6-8 0,-21-29 0,-28-29 0,8 29 0,188 177 0,-166-164 0,-2-2 0,85 82 0,-191-176 0,-35-38 0,60 55 0,-71-74 0,34 42 0,-43-46 0,1-1 0,0 0 0,2-2 0,27 21 0,-36-32-1676,-24-14-2522,-7-6-3002,5 4-4389</inkml:trace>
</inkml:ink>
</file>

<file path=ppt/ink/ink5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37.601"/>
    </inkml:context>
    <inkml:brush xml:id="br0">
      <inkml:brushProperty name="width" value="0.025" units="cm"/>
      <inkml:brushProperty name="height" value="0.025" units="cm"/>
    </inkml:brush>
  </inkml:definitions>
  <inkml:trace contextRef="#ctx0" brushRef="#br0">1 36 3940,'0'0'18081,"30"16"-9561,-22-34-7771,-4 24 175,8 18-371,-12-23-553,0-1 0,0 1 0,0-1 0,0 1 0,1-1 0,-1 1 0,0-1 0,0 1 0,1-1 0,-1 1 0,0-1 0,1 0 0,-1 1 0,0-1 0,1 1 0,-1-1 0,1 0 0,-1 1 0,1-1 0,-1 0 0,0 0 0,1 1 0,-1-1 0,1 0 0,-1 0 0,1 0 0,-1 0 0,1 0 0,-1 0 0,1 0 0,0 0 0,-1 0 0,1 0 0,-1 0 0,1 0 0,-1 0 0,1 0 0,0 0 0,6-22 0,-6 18 0,0-1 0,-1 0 0,0 1 0,0-1 0,-1 0 0,1 1 0,-1-1 0,0 0 0,-1-4 0,1 9 0,1 0 0,-1 0 0,1 0 0,-1 0 0,1 0 0,0 0 0,-1 0 0,1 0 0,-1 0 0,1 0 0,-1 0 0,1 0 0,0 0 0,-1 1 0,1-1 0,-1 0 0,1 0 0,0 0 0,-1 1 0,1-1 0,0 0 0,-1 0 0,1 1 0,0-1 0,-1 0 0,1 1 0,0-1 0,0 0 0,-1 1 0,1-1 0,0 1 0,0-1 0,0 0 0,0 1 0,-1-1 0,1 1 0,0-1 0,0 0 0,0 1 0,0-1 0,0 1 0,0 0 0,-7 19 0,4 10-1467,3-1-3479,0-24 3640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9.130"/>
    </inkml:context>
    <inkml:brush xml:id="br0">
      <inkml:brushProperty name="width" value="0.025" units="cm"/>
      <inkml:brushProperty name="height" value="0.025" units="cm"/>
    </inkml:brush>
  </inkml:definitions>
  <inkml:trace contextRef="#ctx0" brushRef="#br0">114 1 21781,'0'0'8456,"-9"8"-6764,0 2-1543,0 0-1,1 0 1,0 1 0,-7 12-1,12-18-142,0-1 0,1 1 0,-1 0 0,1 0 0,1 0 0,-1 1 0,1-1 0,0 0 0,0 1-1,0-1 1,1 0 0,0 1 0,0-1 0,0 1 0,2 8 0,-1-12-25,0 0 0,0 0-1,0 0 1,0 0 0,0 0 0,1-1 0,-1 1-1,0 0 1,1-1 0,-1 1 0,1-1 0,0 0-1,0 1 1,-1-1 0,1 0 0,0 0 0,0 0-1,0 0 1,0 0 0,4 0 0,52 11-828,-19-4 213,-37-8 652,1 1 1,-1 0-1,0 0 1,0 0-1,0 0 1,1 0-1,-1 0 1,0 1-1,-1-1 1,1 1-1,0-1 1,0 1-1,-1 0 1,1 0-1,-1-1 1,1 1-1,-1 0 1,0 0-1,0 1 1,0-1-1,0 0 1,0 0-1,0 0 1,0 1-1,-1-1 1,1 0-1,-1 1 1,0-1-1,0 0 1,0 1-1,0-1 1,0 1-1,0-1 1,-1 0 0,1 1-1,-1-1 1,0 0-1,0 3 1,-2 2 86,0 0 1,0 0 0,-1 0-1,0 0 1,0 0 0,-1-1-1,0 0 1,0 0 0,0 0-1,-9 7 1,8-8-106,-1 0 0,1 0 0,-1 0 0,1-1 0,-1 0 0,0 0 0,-1-1 0,1 0 0,-1 0 0,1-1 0,-1 0 0,0 0 0,0-1 0,-12 1 0,18-2 0,1-1 0,-1 0 0,0 1 0,1-1 0,-1 0 0,1 0 0,-1 0 0,1 1 0,0-2 0,-1 1 0,1 0 0,0 0 0,0 0 0,-1-1 0,1 1 0,0 0 0,0-1 0,1 1 0,-1-1 0,0 1 0,0-1 0,1 0 0,-1 1 0,1-1 0,-1 0 0,1 1 0,0-1 0,0 0 0,0-1 0,-4-60 0,5 54 0,4-35-3444,-4 40 2733,0 1 0,1-1 0,-1 0 0,1 1 0,0-1 0,0 1 0,0 0 0,0-1 0,1 1 0,-1 0 0,1 0 0,0 1 0,0-1 0,5-3 0,14-5-8082</inkml:trace>
</inkml:ink>
</file>

<file path=ppt/ink/ink5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7.258"/>
    </inkml:context>
    <inkml:brush xml:id="br0">
      <inkml:brushProperty name="width" value="0.025" units="cm"/>
      <inkml:brushProperty name="height" value="0.025" units="cm"/>
    </inkml:brush>
  </inkml:definitions>
  <inkml:trace contextRef="#ctx0" brushRef="#br0">281 1 14542,'0'0'9886,"-10"2"-9202,6 0-597,0-1 1,0 1-1,-1 0 1,1 0-1,1 0 1,-1 1-1,0-1 1,0 1-1,1 0 0,0 0 1,-1 0-1,1 0 1,1 1-1,-1-1 1,0 1-1,1 0 1,-1 0-1,1 0 1,0 0-1,1 0 1,-1 0-1,1 0 1,0 1-1,0-1 0,-1 8 1,-5 39 458,3 0-1,2 0 1,2 1 0,2-1-1,10 51 1,-3-12-206,-7-64-258,7 144 300,-27-194 35,-119-222-10849,77 142 9018,60 104 1516,0 0 1,-1-1-1,1 1 0,0 0 1,0-1-1,-1 1 0,1-1 1,0 1-1,0 0 0,0-1 1,0 1-1,-1-1 0,1 1 1,0 0-1,0-1 0,0 1 1,0-1-1,0 1 0,0-1 1,0 1-1,0 0 0,0-1 1,1 1-1,-1-1 1,0 1-1,0 0 0,0-1 1,0 1-1,1-1 0,-1 1 1,0 0-1,0-1 0,1 1 1,-1-1-1,19-3 1326,32 9-598,-42-4-248,162 17 887,-113-16-3399,-1-5-3321,-21-1-2426</inkml:trace>
</inkml:ink>
</file>

<file path=ppt/ink/ink5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7.942"/>
    </inkml:context>
    <inkml:brush xml:id="br0">
      <inkml:brushProperty name="width" value="0.025" units="cm"/>
      <inkml:brushProperty name="height" value="0.025" units="cm"/>
    </inkml:brush>
  </inkml:definitions>
  <inkml:trace contextRef="#ctx0" brushRef="#br0">1 1 21268,'0'0'7079,"56"38"-21653</inkml:trace>
</inkml:ink>
</file>

<file path=ppt/ink/ink5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8.284"/>
    </inkml:context>
    <inkml:brush xml:id="br0">
      <inkml:brushProperty name="width" value="0.025" units="cm"/>
      <inkml:brushProperty name="height" value="0.025" units="cm"/>
    </inkml:brush>
  </inkml:definitions>
  <inkml:trace contextRef="#ctx0" brushRef="#br0">3 27 16047,'0'0'14670,"-2"36"-14638,18-51-1922,3-6-4163,-2-5-6311</inkml:trace>
</inkml:ink>
</file>

<file path=ppt/ink/ink5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8.824"/>
    </inkml:context>
    <inkml:brush xml:id="br0">
      <inkml:brushProperty name="width" value="0.025" units="cm"/>
      <inkml:brushProperty name="height" value="0.025" units="cm"/>
    </inkml:brush>
  </inkml:definitions>
  <inkml:trace contextRef="#ctx0" brushRef="#br0">255 41 10634,'0'0'16992,"-8"-7"-16143,8 6-842,-2-2 33,-1 0-1,0 1 1,1-1-1,-1 1 1,0-1 0,0 1-1,-1 0 1,1 0-1,0 0 1,-1 1 0,1-1-1,-1 1 1,1 0-1,-1 0 1,0 0 0,1 0-1,-1 1 1,0 0-1,0-1 1,1 1-1,-1 0 1,0 1 0,0-1-1,1 1 1,-1 0-1,0 0 1,-4 1 0,-1 2 87,0 1-1,0-1 1,0 2 0,-12 8 0,19-12-111,0-1 0,-1 1-1,1 0 1,0 0 0,0 0 0,1 0 0,-1 1-1,0-1 1,1 0 0,-1 1 0,1-1 0,0 1-1,0-1 1,0 1 0,0 0 0,0-1 0,0 1-1,1 0 1,-1 0 0,1 5 0,0-6-11,1-1 0,0 1 0,-1-1 0,1 1 0,0-1 0,0 0 0,0 1 0,0-1-1,0 0 1,0 0 0,0 0 0,0 0 0,0 0 0,1 0 0,-1 0 0,0 0 0,1 0 0,-1-1 0,1 1 0,-1 0 0,1-1 0,1 1 0,42 11-13,-33-9-61,-3-1-55,8 1-56,0 1-1,-1 1 1,0 1-1,19 9 1,-33-14 172,0 0 1,0-1-1,-1 1 1,1 0-1,0 0 1,-1 0-1,1 0 1,-1 0-1,0 0 1,1 0 0,-1 1-1,0-1 1,1 0-1,-1 1 1,0-1-1,0 1 1,0 0-1,-1-1 1,1 1-1,0 0 1,0-1-1,-1 1 1,1 0 0,-1 0-1,0-1 1,1 1-1,-1 0 1,0 0-1,0 0 1,0 0-1,0-1 1,-1 1-1,1 0 1,0 0-1,-1 0 1,1-1 0,-1 1-1,0 0 1,0-1-1,1 1 1,-1 0-1,0-1 1,0 1-1,0-1 1,-1 1-1,1-1 1,0 0-1,-1 0 1,1 1 0,0-1-1,-3 1 1,-7 8 246,-1-1 0,0 0 0,0-1 0,-1 0 0,0-1 1,-1-1-1,1 0 0,-1-1 0,0 0 0,-1-1 0,1-1 1,-1 0-1,0-1 0,-28 1 0,42-3-254,-1 0 0,1 0 0,-1 0 0,1 0-1,-1 0 1,1-1 0,-1 1 0,1 0 0,-1-1 0,1 1 0,-1-1 0,1 1 0,0-1 0,-1 0-1,1 0 1,0 0 0,0 0 0,0 0 0,-1 0 0,1 0 0,0 0 0,0 0 0,0 0-1,-1-3 1,2 3-32,0 0-1,0 0 1,0 0-1,-1 0 0,1 0 1,0-1-1,1 1 1,-1 0-1,0 0 0,0 0 1,0 0-1,1 0 1,-1-1-1,1 1 0,-1 0 1,1 0-1,-1 0 1,1 0-1,-1 0 0,1 0 1,0 1-1,0-1 1,-1 0-1,1 0 0,0 0 1,0 1-1,0-1 1,0 0-1,0 1 0,0-1 1,0 1-1,2-2 0,17-7-3424,1 0-1,26-8 0,-26 10 12,26-10-7104</inkml:trace>
</inkml:ink>
</file>

<file path=ppt/ink/ink5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9.310"/>
    </inkml:context>
    <inkml:brush xml:id="br0">
      <inkml:brushProperty name="width" value="0.025" units="cm"/>
      <inkml:brushProperty name="height" value="0.025" units="cm"/>
    </inkml:brush>
  </inkml:definitions>
  <inkml:trace contextRef="#ctx0" brushRef="#br0">111 1 12620,'0'0'15156,"-2"9"-14761,-9 46 645,-8 111 0,17-122-637,-2 0-1,-2-1 0,-2 0 1,-1 0-1,-25 67 1,27-99-341,3-12-23,0-24-14,5-44-50,2 35 25,2 0 0,1 0 0,1 0 0,2 0 0,2 2 0,1-1 0,1 1 0,2 1 0,19-30 0,-28 53-13,0 0-1,0 0 1,1 1-1,0 0 1,0 0-1,1 0 1,0 1-1,15-9 1,-17 12 0,-1 1 0,1-1 0,0 1 0,0 0 0,0 0 0,0 1 0,0 0 0,0 0 0,0 0 1,1 1-1,-1 0 0,0 0 0,0 1 0,13 1 0,-18-1 1,0-1 0,0 1 0,1-1 0,-1 1 1,0-1-1,0 1 0,0-1 0,0 1 0,0 0 0,0 0 0,0 0 0,0 0 0,0-1 1,0 1-1,0 0 0,-1 1 0,1-1 0,0 0 0,-1 0 0,1 0 0,-1 0 0,1 0 1,-1 1-1,0-1 0,1 0 0,-1 0 0,0 1 0,0-1 0,0 0 0,0 0 0,0 1 0,0-1 1,0 2-1,-1 1 2,1-1 1,-1 0-1,0 0 0,0 0 1,0 0-1,0-1 1,0 1-1,-1 0 1,1 0-1,-1-1 1,0 1-1,-3 4 1,-6 2 61,0 0 1,0 0 0,-1-1-1,0-1 1,0 0 0,-1-1 0,1 0-1,-1-1 1,-1 0 0,1-1-1,-1 0 1,0-2 0,0 1 0,1-2-1,-22 1 1,35-2-125,0-1 0,-1 1 1,1 0-1,0-1 0,0 1 0,0 0 1,0-1-1,0 1 0,0 0 0,0-1 1,-1 1-1,1-1 0,0 1 0,0 0 1,0-1-1,1 1 0,-1 0 0,0-1 1,0 1-1,0 0 0,0-1 0,0 1 1,0 0-1,0-1 0,1 1 0,-1 0 1,0-1-1,0 1 0,0 0 0,1 0 1,-1-1-1,0 1 0,1-1 0,4-2-1334,0 0 0,0 0 0,0 0 0,0 1 0,1-1 0,10-2 0,-12 3 609,34-10-6655</inkml:trace>
</inkml:ink>
</file>

<file path=ppt/ink/ink5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9.929"/>
    </inkml:context>
    <inkml:brush xml:id="br0">
      <inkml:brushProperty name="width" value="0.025" units="cm"/>
      <inkml:brushProperty name="height" value="0.025" units="cm"/>
    </inkml:brush>
  </inkml:definitions>
  <inkml:trace contextRef="#ctx0" brushRef="#br0">169 27 17809,'0'0'7073,"-12"-1"-4884,6 1-1989,0-1 0,1 1 0,-1 0 0,1 1 0,-1-1 0,0 1 0,1 0 0,-1 0 0,1 1 0,-1 0 0,1 0 1,0 0-1,0 1 0,0-1 0,0 1 0,0 0 0,1 1 0,-8 6 0,7-6-96,1 1 0,-1-1 1,1 1-1,0 0 0,1 0 1,-1 0-1,1 1 0,0-1 0,0 1 1,1-1-1,0 1 0,0 0 0,0 0 1,-1 9-1,3-14-99,1 0 0,-1 0 1,1 0-1,-1 0 0,1 0 0,-1 0 0,1 0 1,-1-1-1,1 1 0,0 0 0,-1 0 0,1 0 0,0-1 1,0 1-1,0 0 0,0-1 0,-1 1 0,1 0 1,0-1-1,0 1 0,0-1 0,0 0 0,0 1 0,0-1 1,0 0-1,1 0 0,-1 1 0,0-1 0,0 0 1,0 0-1,0 0 0,0 0 0,0-1 0,1 1 1,44-3 143,-27-2-167,0 0 1,25-10-1,-33 10 0,0 1-1,1 0 1,-1 0 0,1 1 0,0 1 0,0 0 0,0 0-1,0 1 1,20 2 0,-31-1 14,-1 1-1,1-1 0,0 1 1,-1 0-1,0-1 0,1 1 1,-1 0-1,1-1 1,-1 1-1,0 0 0,1 0 1,-1-1-1,0 1 1,0 0-1,0 0 0,1 0 1,-1-1-1,0 1 1,0 0-1,0 0 0,0 0 1,-1-1-1,1 1 0,0 0 1,0 0-1,0 0 1,-1 0-1,-5 24 326,-8-3-278,19-50-43,29-73 0,-34 100 0,1 1 0,-1 0 0,0-1 0,0 1 0,1 0 0,-1-1 0,0 1 0,0 0 0,1-1 0,-1 1 0,0 0 0,1-1 0,-1 1 0,0 0 0,1 0 0,-1 0 0,0-1 0,1 1 0,-1 0 0,1 0 0,-1 0 0,1 0 0,-1 0 0,0 0 0,1 0 0,-1 0 0,1 0 0,-1 0 0,1 0 0,-1 0 0,0 0 0,1 0 0,-1 0 0,1 0 0,-1 0 0,0 0 0,1 1 0,-1-1 0,1 0 0,-1 0 0,0 0 0,1 1 0,-1-1 0,21 17 0,-9-7 0,-1-5 0,0-1 0,1-1 0,-1 0 0,1-1 0,-1 0 0,1-1 0,0 0 0,-1-1 0,1 0 0,0 0 0,0-2 0,-1 1 0,1-2 0,-1 1 0,1-2 0,-1 1 0,0-1 0,-1-1 0,1 0 0,-1-1 0,13-9 0,-21 15 0,-1-1 0,1 0 0,-1 0 0,1 0 0,-1-1 0,0 1 0,0 0 0,0 0 0,0-1 0,0 1 0,0-1 0,0 1 0,0-1 0,0 1 0,-1-1 0,1 1 0,0-1 0,-1 0 0,0 1 0,1-1 0,-1 0 0,0-2 0,-1 3 0,0 0 0,0-1 0,-1 1 0,1 0 0,0 1 0,-1-1 0,1 0 0,-1 0 0,1 1 0,-1-1 0,0 0 0,1 1 0,-1 0 0,1-1 0,-1 1 0,0 0 0,1 0 0,-1 0 0,0 0 0,1 0 0,-4 1 0,-4-1 0,0 1 0,0 0 0,0 1 0,0 0 0,1 0 0,-1 0 0,1 2 0,-1-1 0,1 1 0,0 0 0,0 0 0,1 1 0,-1 0 0,-6 7 0,13-11 0,0 0 0,0 1 0,0-1 0,0 0 0,0 1 0,0-1 0,1 1 0,-1-1 0,1 1 0,-1 0 0,1-1 0,-1 1 0,1-1 0,0 1 0,0 0 0,0-1 0,0 1 0,0 0 0,0-1 0,0 1 0,0 0 0,1-1 0,-1 1 0,1-1 0,-1 1 0,1-1 0,0 1 0,-1-1 0,1 1 0,0-1 0,0 0 0,0 1 0,0-1 0,0 0 0,0 0 0,1 0 0,-1 1 0,0-1 0,1-1 0,-1 1 0,0 0 0,4 1 0,7 6 0,1-1 0,0-1 0,23 9 0,-28-12 0,73 21-2816,4-15-7575,-21-9-8753</inkml:trace>
</inkml:ink>
</file>

<file path=ppt/ink/ink5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12.377"/>
    </inkml:context>
    <inkml:brush xml:id="br0">
      <inkml:brushProperty name="width" value="0.025" units="cm"/>
      <inkml:brushProperty name="height" value="0.025" units="cm"/>
    </inkml:brush>
  </inkml:definitions>
  <inkml:trace contextRef="#ctx0" brushRef="#br0">118 302 8232,'0'0'15892,"5"-9"-14232,14-26-282,-19 35-1318,0 0 1,0 0 0,0-1 0,0 1 0,0 0-1,1 0 1,-1 0 0,0-1 0,0 1-1,0 0 1,0 0 0,0 0 0,0-1 0,0 1-1,0 0 1,0 0 0,0-1 0,0 1-1,0 0 1,0 0 0,0 0 0,0-1 0,0 1-1,0 0 1,0 0 0,0 0 0,0-1-1,0 1 1,-1 0 0,1 0 0,0 0 0,0-1-1,0 1 1,0 0 0,0 0 0,-1 0-1,1 0 1,0-1 0,0 1 0,0 0-1,0 0 1,-1 0 0,1 0 0,0 0 0,-15-1 745,-12 8-269,20-4-432,-3 2 72,1-1 1,-1 0 0,0-1 0,0 0 0,0-1-1,0 0 1,-11 1 0,30-7-178,1 0 0,-1 0 0,0-1 0,0-1 0,9-7 0,-11 7-77,1-1 0,-1-1-1,0 1 1,-1-1 0,0-1 0,0 1 0,-1-1 0,0 0-1,-1 0 1,0 0 0,5-15 0,2-12-250,11-63 0,-30 131 895,-24 57 1,2-6-126,20-52-443,-82 279 0,106-413 0,3-40 0,-17 143 0,0 0 0,0 0 0,0 0 0,0-1 0,0 1 0,0 0 0,1 0 0,-1 0 0,0-1 0,0 1 0,0 0 0,0 0 0,0 0 0,1 0 0,-1-1 0,0 1 0,0 0 0,0 0 0,0 0 0,1 0 0,-1 0 0,0 0 0,0 0 0,1 0 0,-1-1 0,0 1 0,0 0 0,0 0 0,1 0 0,-1 0 0,0 0 0,0 0 0,1 0 0,-1 0 0,0 0 0,0 1 0,0-1 0,1 0 0,-1 0 0,0 0 0,0 0 0,0 0 0,1 0 0,-1 0 0,0 0 0,0 1 0,0-1 0,1 0 0,-1 0 0,0 0 0,0 0 0,0 1 0,0-1 0,1 0 0,17 15 0,-1-1 0,-10-12 0,-1 0 0,0 0 0,0-1 0,1 0 0,-1 0 0,1 0 0,-1-1 0,1 0 0,-1-1 0,1 1 0,-1-1 0,1 0 0,-1-1 0,0 1 0,1-2 0,-1 1 0,0 0 0,0-1 0,-1 0 0,1-1 0,0 1 0,-1-1 0,0 0 0,0 0 0,0-1 0,-1 1 0,1-1 0,-1 0 0,0 0 0,3-7 0,-13 23 0,0 0 0,1 0 0,0 0 0,1 1 0,0 0 0,1 0 0,-3 16 0,6-28 0,0 1 0,0 0 0,0-1 0,0 1 0,0 0 0,0-1 0,0 1 0,0 0 0,0-1 0,1 1 0,-1 0 0,0-1 0,0 1 0,1 0 0,-1-1 0,0 1 0,1 0 0,-1-1 0,0 1 0,1-1 0,-1 1 0,1-1 0,-1 1 0,1-1 0,-1 0 0,1 1 0,0-1 0,-1 1 0,1-1 0,0 0 0,25 1 0,-18-3 0,0 0 0,-1-1 0,1 0 0,12-7 0,30-26 0,-40 27 0,1 1 0,1 0 0,0 0 0,0 1 0,22-10 0,-34 18 0,1-1 0,-1 1 0,1-1 0,-1 1 0,0-1 0,1 1 0,-1-1 0,0 1 0,1-1 0,-1 1 0,0 0 0,1-1 0,-1 1 0,0 0 0,0-1 0,0 1 0,0 0 0,1-1 0,-1 1 0,0-1 0,0 1 0,0 0 0,-1-1 0,1 1 0,0 0 0,0-1 0,0 1 0,0 0 0,-1-1 0,1 1 0,0 0 0,0-1 0,-1 1 0,0 0 0,-6 27 0,5-21 0,-1-1 0,0 0 0,1 0 0,0 0 0,0 1 0,1-1 0,0 1 0,0-1 0,0 1 0,1 0 0,0 9 0,1-16 0,0 1 0,0 0 0,-1 0 0,1-1 0,0 1 0,0 0 0,0-1 0,0 1 0,0-1 0,0 1 0,0-1 0,0 0 0,0 1 0,0-1 0,0 0 0,0 1 0,0-1 0,0 0 0,0 0 0,1 0 0,-1 0 0,0 0 0,0-1 0,1 1 0,28-4 0,-16-2 0,0 1 0,0-2 0,-1 1 0,0-2 0,-1 0 0,15-11 0,-12 7 0,1 1 0,1 1 0,17-8 0,-30 17 0,-1 0 0,0 1 0,1-1 0,-1 1 0,1 0 0,-1 0 0,1 0 0,-1 1 0,0-1 0,1 1 0,-1 0 0,6 2 0,24 3 0,-17-7 0,1-1 0,0 0 0,20-6 0,36-5 0,-72 13 0,-1 0 0,1 0 0,-1 0 0,1 0 0,-1 0 0,1 0 0,0 0 0,-1 0 0,1 0 0,-1 0 0,1 0 0,-1 0 0,1 1 0,-1-1 0,1 0 0,-1 0 0,1 0 0,-1 1 0,1-1 0,-1 0 0,0 1 0,1-1 0,-1 0 0,1 1 0,-1-1 0,0 1 0,1-1 0,-1 1 0,0-1 0,0 1 0,1-1 0,-1 1 0,0 0 0,-3 21 0,-19 22 0,-31 27 0,60-105-1942,-6 0-4310,-1 30 5376,0-35-10361</inkml:trace>
</inkml:ink>
</file>

<file path=ppt/ink/ink5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12.719"/>
    </inkml:context>
    <inkml:brush xml:id="br0">
      <inkml:brushProperty name="width" value="0.025" units="cm"/>
      <inkml:brushProperty name="height" value="0.025" units="cm"/>
    </inkml:brush>
  </inkml:definitions>
  <inkml:trace contextRef="#ctx0" brushRef="#br0">15 0 13389,'-7'5'8712,"4"-5"-4036,-1 0 609,17 0-5060,8 3-161,1 1-961,7 2-4356,6 3-5766</inkml:trace>
</inkml:ink>
</file>

<file path=ppt/ink/ink5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13.078"/>
    </inkml:context>
    <inkml:brush xml:id="br0">
      <inkml:brushProperty name="width" value="0.025" units="cm"/>
      <inkml:brushProperty name="height" value="0.025" units="cm"/>
    </inkml:brush>
  </inkml:definitions>
  <inkml:trace contextRef="#ctx0" brushRef="#br0">78 99 11531,'0'0'19229,"11"3"-17959,1-1-1221,1 0 1,-1 0-1,1-1 0,-1-1 0,1 0 0,0-1 0,-1 0 0,1-1 0,-1 0 0,1-1 1,-1-1-1,0 0 0,0 0 0,11-7 0,-17 8-49,-2 1 0,0 0 0,-1 0 0,1 0 0,-1 0 0,0-1 0,1 1 0,-1-1 0,0 0 0,0 1 0,-1-2 0,1 1 0,-1 0 0,1 0 0,-1-1 0,0 1 0,2-6 0,-4 8 0,0 0 0,-1 0 0,1 0 0,0 0 0,-1 0 0,1 0 0,0 0 0,-1 0 0,1 1 0,-1-1 0,0 0 0,1 0 0,-1 0 0,0 1 0,1-1 0,-1 0 0,0 0 0,0 1 0,0-1 0,1 1 0,-1-1 0,0 1 0,0-1 0,0 1 0,0 0 0,0-1 0,0 1 0,0 0 0,0 0 0,0 0 0,0-1 0,0 1 0,0 0 0,0 1 0,-2-1 0,-47-2 0,43 2 0,-6 1 0,-1 0 0,1 0 0,0 1 0,0 1 0,0 0 0,0 1 0,1 1 0,-1 0 0,1 0 0,0 1 0,1 1 0,-1 0 0,1 0 0,1 1 0,0 1 0,0 0 0,0 0 0,1 1 0,-13 17 0,20-25 0,1 0 0,0 0 0,-1 0 0,1 1 0,0-1 0,0 0 0,0 0 0,1 1 0,-1-1 0,0 1 0,1-1 0,0 0 0,0 1 0,-1-1 0,1 1 0,1-1 0,-1 1 0,0-1 0,0 1 0,1-1 0,0 1 0,0 1 0,1-1 0,0-1 0,0 1 0,0-1 0,0 0 0,0 0 0,0 0 0,1 0 0,-1 0 0,1-1 0,-1 1 0,1-1 0,0 1 0,0-1 0,-1 0 0,6 1 0,12 2 0,0 0 0,1-1 0,0-1 0,25-1 0,-32-1 0,-6 0 1,144-2-3392,-72-10-4077</inkml:trace>
</inkml:ink>
</file>

<file path=ppt/ink/ink5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25.781"/>
    </inkml:context>
    <inkml:brush xml:id="br0">
      <inkml:brushProperty name="width" value="0.025" units="cm"/>
      <inkml:brushProperty name="height" value="0.025" units="cm"/>
    </inkml:brush>
  </inkml:definitions>
  <inkml:trace contextRef="#ctx0" brushRef="#br0">315 40 6822,'0'0'21669,"-6"-8"-20874,2 4-687,3 2-74,0 0-1,0 0 0,0 0 0,0 1 0,-1-1 0,1 1 1,-1-1-1,1 1 0,-1-1 0,0 1 0,1 0 0,-1 0 0,0 0 1,0 0-1,0 0 0,0 0 0,0 0 0,0 1 0,0-1 1,0 1-1,0-1 0,0 1 0,0 0 0,-1 0 0,1 0 1,0 0-1,0 0 0,0 0 0,0 1 0,0-1 0,-3 1 0,-15 7 142,-1 1 0,1 1 0,1 0 0,0 2 0,0 0 0,-20 18 0,32-24-154,-1 0 0,1 1 1,0 0-1,1 0 0,0 1 0,0 0 1,0 0-1,1 1 0,0-1 0,1 1 1,0 0-1,0 0 0,1 0 0,0 1 1,1-1-1,-2 14 0,4-20-13,0 0 1,0-1-1,0 1 0,1 0 1,-1 0-1,1-1 0,-1 1 1,1 0-1,0-1 0,0 1 0,0-1 1,1 1-1,-1-1 0,1 0 1,-1 0-1,1 1 0,0-1 1,-1 0-1,1 0 0,0-1 1,0 1-1,1 0 0,-1-1 1,0 1-1,1-1 0,-1 1 1,0-1-1,1 0 0,0 0 0,-1-1 1,6 2-1,8 2-37,0-2 1,0 0-1,1-1 0,19 0 0,-23-1-120,86-4-4355,-34-8-4893,-17-3-5929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09.613"/>
    </inkml:context>
    <inkml:brush xml:id="br0">
      <inkml:brushProperty name="width" value="0.025" units="cm"/>
      <inkml:brushProperty name="height" value="0.025" units="cm"/>
    </inkml:brush>
  </inkml:definitions>
  <inkml:trace contextRef="#ctx0" brushRef="#br0">0 206 5958,'0'0'10981,"9"1"-5536,-1 0-4740,0 0 0,0-1 0,0 0 0,0 0 0,0-1 0,-1 0 0,1 0 0,0-1 0,0 0 0,-1 0 0,1-1 0,-1 0 0,8-4 1,-11 5-615,47-33 321,-49 33-412,1 0 1,0 0-1,-1-1 1,0 1 0,1-1-1,-1 0 1,0 1-1,0-1 1,0 0 0,-1 0-1,1 0 1,-1 0-1,0 0 1,0-1-1,1-3 1,-2 6-1,0 1 0,0-1 0,-1 1 0,1 0 0,0-1 0,-1 1 0,1 0 0,0-1 0,-1 1 0,1 0 0,-1-1 0,1 1 0,-1 0 0,1-1 0,-1 1 0,1 0 0,-1 0 0,1 0 0,-1 0 0,1 0 0,-1-1 0,1 1 0,-1 0 0,1 0 0,-1 0 0,1 0 0,-1 0 0,1 1 0,-1-1 0,1 0 0,-1 0 0,1 0 0,-1 0 0,1 0 0,-1 1 0,1-1 0,-1 0 0,1 1 0,0-1 0,-1 0 0,0 1 0,-23 9 0,17-4 0,0-1 0,0 1 0,0 0 0,-11 14 0,16-18 0,0 1 0,0-1 0,0 1 0,0 0 0,1 0 0,0 0 0,-1 0 0,1 0 0,0 0 0,0 0 0,1 0 0,-1 0 0,1 1 0,-1-1 0,1 0 0,0 0 0,1 6 0,0-8 0,0 1 0,0 0 0,0 0 0,0 0 0,1-1 0,-1 1 0,0-1 0,1 1 0,-1-1 0,1 0 0,0 1 0,-1-1 0,1 0 0,0 0 0,0 0 0,0 0 0,-1 0 0,1-1 0,0 1 0,0-1 0,0 1 0,0-1 0,3 1 0,57 6 0,-54-7 0,193 13 0,-201-13 0,1-1 0,-1 1 0,1-1 0,0 1 0,-1 0 0,1-1 0,-1 1 0,1-1 0,-1 1 0,1-1 0,-1 0 0,0 1 0,1-1 0,-1 1 0,1-1 0,-1 0 0,0 1 0,0-1 0,1 0 0,-1 1 0,0-1 0,0 0 0,0 1 0,0-1 0,0 0 0,0 0 0,2-25 0,-2 23 0,1-28 0,-2 0 0,-1 0 0,-12-58 0,13 88 0,1 1 0,0-1 0,-1 0 0,1 0 0,0 0 0,0 0 0,-1 0 0,1 0 0,0 0 0,0 0 0,0 0 0,0 0 0,0 0 0,0 0 0,0 0 0,1 0 0,-1 0 0,0 0 0,1 1 0,-1-1 0,0 0 0,1 0 0,-1 0 0,1 0 0,-1 0 0,1 1 0,0-1 0,-1 0 0,1 1 0,0-1 0,-1 0 0,1 1 0,1-2 0,2 2 0,0-1 0,0 1 0,-1-1 0,1 1 0,0 0 0,0 1 0,7 0 0,-6 0 0,84 14 20,-53-8-1379,-1-1 0,44 1 0,-24-7-9446</inkml:trace>
</inkml:ink>
</file>

<file path=ppt/ink/ink5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26.202"/>
    </inkml:context>
    <inkml:brush xml:id="br0">
      <inkml:brushProperty name="width" value="0.025" units="cm"/>
      <inkml:brushProperty name="height" value="0.025" units="cm"/>
    </inkml:brush>
  </inkml:definitions>
  <inkml:trace contextRef="#ctx0" brushRef="#br0">3 1 4100,'0'0'22934,"-2"56"-22614,2-40-288,3-5-2595,7-6-4611</inkml:trace>
</inkml:ink>
</file>

<file path=ppt/ink/ink5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26.577"/>
    </inkml:context>
    <inkml:brush xml:id="br0">
      <inkml:brushProperty name="width" value="0.025" units="cm"/>
      <inkml:brushProperty name="height" value="0.025" units="cm"/>
    </inkml:brush>
  </inkml:definitions>
  <inkml:trace contextRef="#ctx0" brushRef="#br0">0 0 17617,'0'0'10377,"21"11"-22516</inkml:trace>
</inkml:ink>
</file>

<file path=ppt/ink/ink5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5.050"/>
    </inkml:context>
    <inkml:brush xml:id="br0">
      <inkml:brushProperty name="width" value="0.025" units="cm"/>
      <inkml:brushProperty name="height" value="0.025" units="cm"/>
    </inkml:brush>
  </inkml:definitions>
  <inkml:trace contextRef="#ctx0" brushRef="#br0">80 68 5317,'0'0'2840,"10"-2"166,-4 1-2566,54-15 4533,-56 15-4370,-1 0 0,1 0 0,-1-1 0,0 1 0,0-1 0,1 0-1,-1 0 1,0 0 0,-1-1 0,1 1 0,0 0 0,-1-1 0,1 0 0,-1 0 0,0 0-1,2-3 1,-3 5-517,-1 1 0,0 0 0,0 0-1,0-1 1,0 1 0,0 0 0,0 0-1,0-1 1,0 1 0,0 0 0,0 0-1,0-1 1,0 1 0,0 0 0,0 0 0,0-1-1,0 1 1,0 0 0,0 0 0,0-1-1,0 1 1,0 0 0,0 0 0,-1-1-1,1 1 1,0 0 0,0 0 0,0 0-1,0-1 1,-1 1 0,1 0 0,0 0-1,0 0 1,0 0 0,-1-1 0,1 1-1,0 0 1,0 0 0,-1 0 0,1 0-1,0 0 1,0 0 0,0 0 0,-1 0 0,1 0-1,-1 0 1,-19 1 644,-18 11-1022,28-8 296,1 1 0,0 1 1,0 0-1,0 0 1,1 0-1,0 1 0,0 1 1,0-1-1,1 1 0,0 0 1,1 1-1,0 0 1,0 0-1,1 0 0,0 0 1,1 1-1,0 0 1,0 0-1,1 0 0,1 0 1,-1 1-1,2-1 0,-1 1 1,2-1-1,-1 1 1,1 0-1,2 14 0,-1-21-113,0 0 0,0 1 0,1-1 0,-1 0 0,1 0 0,0 0 0,0 0 0,0 0 0,1-1-1,-1 1 1,1-1 0,0 0 0,0 1 0,0-1 0,0 0 0,1-1 0,-1 1 0,1 0 0,-1-1-1,1 0 1,0 0 0,0 0 0,0-1 0,5 2 0,-1 0-972,1-1-1,-1 0 1,1 0 0,15 0 0,33-7-8226,-11-12-3964</inkml:trace>
</inkml:ink>
</file>

<file path=ppt/ink/ink5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5.612"/>
    </inkml:context>
    <inkml:brush xml:id="br0">
      <inkml:brushProperty name="width" value="0.025" units="cm"/>
      <inkml:brushProperty name="height" value="0.025" units="cm"/>
    </inkml:brush>
  </inkml:definitions>
  <inkml:trace contextRef="#ctx0" brushRef="#br0">153 0 10890,'0'0'16512,"-11"3"-15343,1 0-960,0 0-1,0 1 1,0 0 0,0 1 0,1 0-1,-10 7 1,13-9-124,1 1 0,0 0-1,0 0 1,0 0 0,1 1 0,-1 0-1,1 0 1,0 0 0,1 0 0,-1 1 0,1 0-1,0-1 1,-4 12 0,7-17-78,0 0 0,0 1 1,0-1-1,0 1 0,0-1 1,0 0-1,0 1 0,0-1 1,0 1-1,0-1 0,0 0 1,0 1-1,0-1 0,0 1 0,0-1 1,0 0-1,0 1 0,0-1 1,0 0-1,0 1 0,1-1 1,-1 0-1,0 1 0,0-1 1,1 0-1,-1 1 0,0-1 0,0 0 1,1 1-1,-1-1 0,0 0 1,1 0-1,-1 1 0,0-1 1,1 0-1,-1 0 0,0 0 1,1 0-1,0 1 0,21-2 244,24-12 65,2-10-172,-33 15-136,0 1-1,0 0 0,0 1 1,1 1-1,-1 0 0,1 1 1,25-3-1,-40 7-4,0 0 1,-1 0-1,1 0 0,-1 0 0,1 0 1,0 0-1,-1 1 0,1-1 0,0 0 1,-1 0-1,1 0 0,-1 0 0,1 1 0,-1-1 1,1 0-1,0 1 0,-1-1 0,1 0 1,-1 1-1,1-1 0,-1 1 0,0-1 1,1 1-1,-1-1 0,1 1 0,-1-1 0,0 1 1,1-1-1,-1 1 0,0 0 0,0-1 1,1 2-1,-2 22 216,1-22-205,-1 0-1,1 0 0,0 0 1,0 0-1,0 0 0,0 0 1,0 1-1,0-1 0,1 0 0,-1 0 1,2 2-1,0-3-13,1 0 0,-1 0 0,1-1 0,-1 1 0,1-1 0,-1 0 0,1 0 0,-1 0 0,1 0 0,-1 0 0,1 0 0,0-1 0,-1 1 0,1-1 0,2-1 0,-4 2 0,66-20 0,-51 14 0,1 1 0,0 0 0,1 2 0,-1 0 0,25-2 0,-41 5 1,1 0 0,-1 0-1,0 1 1,0-1 0,0 0 0,1 0 0,-1 1-1,0-1 1,0 0 0,0 1 0,0-1-1,0 1 1,0-1 0,0 1 0,0 0 0,0 0-1,0-1 1,0 1 0,0 0 0,0 0 0,-1 0-1,1 0 1,0 0 0,-1 0 0,1 0 0,-1 0-1,1 0 1,-1 0 0,1 0 0,-1 0-1,0 1 1,1-1 0,-1 0 0,0 0 0,0 0-1,0 2 1,-5 54-201,1-28-248,17-31-5275,6-12-774,3-7-4623</inkml:trace>
</inkml:ink>
</file>

<file path=ppt/ink/ink5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5.969"/>
    </inkml:context>
    <inkml:brush xml:id="br0">
      <inkml:brushProperty name="width" value="0.025" units="cm"/>
      <inkml:brushProperty name="height" value="0.025" units="cm"/>
    </inkml:brush>
  </inkml:definitions>
  <inkml:trace contextRef="#ctx0" brushRef="#br0">118 1 13357,'0'0'17147,"-9"0"-17078,-28 5-85,37-5 16,-1 0-1,0 1 1,1-1-1,-1 0 1,0 0 0,1 1-1,-1-1 1,1 1-1,-1-1 1,0 0 0,1 1-1,-1-1 1,1 1-1,-1-1 1,1 1 0,0-1-1,-1 1 1,1 0-1,0-1 1,-1 1 0,1-1-1,0 1 1,-1 0-1,1-1 1,0 1 0,0 0-1,0-1 1,0 1-1,0 0 1,0-1 0,0 1-1,0 0 1,0 0-1,0-1 1,0 1 0,0 0-1,0-1 1,1 1-1,-1 0 1,0-1 0,0 1-1,1-1 1,-1 1-1,0 0 1,1-1 0,-1 1-1,1-1 1,-1 1-1,1-1 1,-1 1 0,1-1-1,-1 1 1,1-1-1,-1 0 1,1 1 0,0-1-1,-1 0 1,1 0-1,0 1 1,-1-1 0,1 0-1,0 0 1,-1 0-1,1 0 1,0 0 0,0 0-1,30 2 107,22 1-852,-51-3 717,1 1 0,-1-1 0,0 1 0,1-1 0,-1 1 0,0 0 1,0 0-1,1 0 0,-1 0 0,0 0 0,0 0 0,0 0 0,0 1 0,-1-1 0,1 1 0,2 2 0,-3-3 66,-1 1 0,1-1 0,0 1 0,-1-1-1,0 1 1,1-1 0,-1 1 0,0-1-1,1 1 1,-1-1 0,0 1 0,0-1-1,0 1 1,-1-1 0,1 1 0,0 0 0,-1-1-1,1 1 1,0-1 0,-1 1 0,0-1-1,1 0 1,-1 1 0,0-1 0,0 0-1,0 1 1,0-1 0,0 0 0,0 0-1,0 0 1,0 0 0,-2 1 0,-45 32 1820,40-29-1692,-1 1-153,-1 0 0,0-1 0,0 0 0,0-1 0,0 0 0,-1 0 0,0-1 1,0-1-1,0 0 0,-15 1 0,24-6-304,10-5-618,12-6-2975,7-1-2911,4 0-3518</inkml:trace>
</inkml:ink>
</file>

<file path=ppt/ink/ink5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6.327"/>
    </inkml:context>
    <inkml:brush xml:id="br0">
      <inkml:brushProperty name="width" value="0.025" units="cm"/>
      <inkml:brushProperty name="height" value="0.025" units="cm"/>
    </inkml:brush>
  </inkml:definitions>
  <inkml:trace contextRef="#ctx0" brushRef="#br0">64 1 18065,'0'0'12321,"-9"8"-11291,-29 28-240,37-35-777,-1 0-1,1 1 1,0-1-1,0 0 0,-1 1 1,1-1-1,0 1 0,0-1 1,0 1-1,1 0 1,-1-1-1,0 1 0,1 0 1,-1 0-1,1-1 0,-1 1 1,1 0-1,0 0 1,0 0-1,0-1 0,0 4 1,1-4-5,-1 1-1,1-1 1,0 0 0,0 0 0,0 0 0,0 0-1,0 0 1,0-1 0,0 1 0,0 0 0,1 0 0,-1-1-1,0 1 1,0 0 0,1-1 0,-1 1 0,0-1 0,1 0-1,-1 1 1,0-1 0,2 0 0,7 1 11,1 0 1,-1-1-1,0 0 0,0-1 1,16-3-1,42-17-19,-54 16 0,1 0 0,-1 1 0,1 0 0,0 1 0,29-2 0,-41 6 0,-1-1 0,1 1 0,-1-1 0,0 1 0,1 0 0,-1 0 0,0 0 0,1 1 0,-1-1 0,0 0 0,0 1 0,0-1 0,0 1 0,2 2 0,-2-1 0,0-1 0,1 0 0,-1 0 0,1 0 0,-1-1 0,1 1 0,0-1 0,0 1 0,0-1 0,0 0 0,5 2 0,31-1-1797,-1-1-1,1-2 1,39-7-1,54-1-4918,-112 9-294</inkml:trace>
</inkml:ink>
</file>

<file path=ppt/ink/ink5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6.779"/>
    </inkml:context>
    <inkml:brush xml:id="br0">
      <inkml:brushProperty name="width" value="0.025" units="cm"/>
      <inkml:brushProperty name="height" value="0.025" units="cm"/>
    </inkml:brush>
  </inkml:definitions>
  <inkml:trace contextRef="#ctx0" brushRef="#br0">141 1 18546,'0'0'6555,"-9"11"-4489,0 1-1762,1-1 1,0 2-1,1-1 0,1 1 0,0 0 1,0 0-1,1 0 0,1 1 1,0 0-1,-2 21 0,5 61-505,3-77 90,-2 1 0,0 0 1,-1 0-1,-1-1 0,0 1 0,-10 33 0,11-51 130,0 0-1,1 0 0,-1 1 1,0-1-1,0 0 0,0 0 1,0 0-1,-1 0 0,1 0 1,0 0-1,-1-1 0,1 1 1,-1 0-1,0-1 0,0 1 1,0-1-1,1 1 0,-1-1 1,0 0-1,-1 0 0,1 0 1,-4 1-1,5-4 30,0 0 0,0 0 1,0 0-1,0 0 0,0 0 0,1-1 0,-1 1 0,1 0 0,-1 0 1,1-1-1,0 1 0,0 0 0,0-1 0,0 1 0,0 0 1,2-4-1,-2-2-18,1-27-16,1 0-1,2 1 1,9-40 0,-9 56-96,1-1-1,1 1 1,1 0 0,0 1 0,1-1-1,1 2 1,15-22 0,-19 32 75,1 0 0,0 1 0,0 0 1,0 0-1,0 0 0,1 1 0,0 0 1,0 1-1,0-1 0,0 1 0,1 0 1,-1 1-1,1 0 0,-1 0 1,1 1-1,15-1 0,-8 1 15,-1 1 0,1 0 0,0 1 0,-1 0 0,1 2 0,-1-1 0,1 2 0,15 5 0,-29-8 8,0-1 0,0 0 0,1 0 0,-1 1 0,0-1 0,0 0 0,0 1 0,0-1 1,0 1-1,0 0 0,1-1 0,-1 1 0,0 0 0,-1 0 0,1-1 0,0 1 0,0 0 0,0 0 0,0 0 0,-1 0 0,1 0 1,0 0-1,-1 0 0,1 1 0,-1-1 0,1 2 0,-2-2 31,1 0 0,-1 0 0,0 0 0,0 1 0,0-1 0,0 0 0,0 0 0,0 0 0,0 0 0,0-1 0,-1 1 0,1 0 0,0 0 0,0-1 0,-1 1 0,1-1-1,0 1 1,-2-1 0,-70 18 1232,-13-12-2160</inkml:trace>
</inkml:ink>
</file>

<file path=ppt/ink/ink5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7.622"/>
    </inkml:context>
    <inkml:brush xml:id="br0">
      <inkml:brushProperty name="width" value="0.025" units="cm"/>
      <inkml:brushProperty name="height" value="0.025" units="cm"/>
    </inkml:brush>
  </inkml:definitions>
  <inkml:trace contextRef="#ctx0" brushRef="#br0">93 1 18802,'0'0'8130,"-4"12"-7265,-54 281 2958,31-140-2676,26-239-1147,-2 25 0,4 36 0,4 31 0,-3-2 0,0 0 0,0 0 0,1 0 0,-1-1 0,1 1 0,0-1 0,0 1 0,6 4 0,-3-4 0,0 0 0,-1-1 0,2 0 0,-1 0 0,0-1 0,0 0 0,1 0 0,0 0 0,-1-1 0,1 0 0,0 0 0,-1-1 0,1 1 0,0-2 0,0 1 0,-1-1 0,1 0 0,0 0 0,-1-1 0,1 0 0,6-2 0,-3 0 0,-1-1 0,1 1 0,-1-2 0,0 1 0,-1-1 0,1 0 0,-1-1 0,-1 0 0,1 0 0,-1-1 0,0 0 0,10-16 0,1-12 0,-8 15 0,-14 35 0,-5 8 0,1 1 0,1 1 0,1-1 0,1 1 0,1 0 0,-1 27 0,5-50-94,1 0-1,-1 0 1,1 0-1,-1 1 1,1-1-1,-1 0 1,1 0-1,0 0 1,-1 0-1,1 0 1,0 0-1,0 0 1,0 0 0,0 0-1,0 0 1,0-1-1,0 1 1,0 0-1,0-1 1,0 1-1,0 0 1,1-1-1,-1 0 1,0 1 0,0-1-1,0 0 1,1 1-1,-1-1 1,0 0-1,1 0 1,-1 0-1,0 0 1,0 0-1,1-1 1,1 1-1,0 0-395,0 0-1,0-1 0,0 1 0,0-1 0,0 1 1,0-1-1,0 0 0,0 0 0,-1 0 0,1 0 1,0-1-1,-1 1 0,1-1 0,-1 1 0,4-4 1,4-14-9781</inkml:trace>
</inkml:ink>
</file>

<file path=ppt/ink/ink5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7.978"/>
    </inkml:context>
    <inkml:brush xml:id="br0">
      <inkml:brushProperty name="width" value="0.025" units="cm"/>
      <inkml:brushProperty name="height" value="0.025" units="cm"/>
    </inkml:brush>
  </inkml:definitions>
  <inkml:trace contextRef="#ctx0" brushRef="#br0">0 1 17168,'0'0'10794</inkml:trace>
</inkml:ink>
</file>

<file path=ppt/ink/ink5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9.115"/>
    </inkml:context>
    <inkml:brush xml:id="br0">
      <inkml:brushProperty name="width" value="0.025" units="cm"/>
      <inkml:brushProperty name="height" value="0.025" units="cm"/>
    </inkml:brush>
  </inkml:definitions>
  <inkml:trace contextRef="#ctx0" brushRef="#br0">105 75 1153,'0'0'17019,"7"-8"-14361,20-26-159,-26 33-2248,-1 0 0,1 1 1,0-1-1,0 0 0,-1 0 1,1 1-1,-1-1 0,1 0 1,-1 0-1,1 0 0,-1 0 1,1 0-1,-1 0 0,0 0 1,0 0-1,1 0 0,-1 0 1,0 0-1,0 0 0,0 0 1,0 0-1,0 0 0,0 0 1,-1 0-1,1 0 0,-1-2 0,0 2-156,0 1-1,0-1 0,0 0 0,0 1 0,0-1 0,0 1 0,0-1 0,0 1 0,0 0 1,-1 0-1,1-1 0,0 1 0,0 0 0,0 0 0,-1 0 0,1 0 0,0 0 0,-2 1 1,-4 0-83,-1 0 1,0 1 0,1 0 0,-15 5-1,17-4 20,1 0 0,-1 0 0,0 0 0,1 1 0,0-1 0,-1 1 0,2 0 0,-1 0 1,0 1-1,1-1 0,0 1 0,0 0 0,0-1 0,0 2 0,1-1 0,0 0 0,0 0 0,1 1 0,-1-1 0,1 1 0,0-1 0,0 1 0,1-1 0,0 7 0,0-11-32,0 1 0,0-1 0,0 0 0,1 1 0,-1-1 0,0 0 0,1 0 0,-1 1 0,1-1 0,0 0 0,-1 0 0,1 0 0,0 1 0,-1-1 0,1 0 0,0 0 0,0 0 0,0-1 0,0 1 0,0 0 0,0 0 0,0 0 0,1-1 0,1 2 0,1-1 0,-1 0 0,1 0 0,0 0 0,0 0 0,-1-1 0,1 0 0,0 1 0,0-1 0,4-1 0,0 0 0,0 0 0,0-1 0,0 0 0,0 0 0,0 0 0,-1-1 0,1 0 0,8-6 0,-9 3 0,0 0 0,0-1 0,0 0 0,-1-1 0,0 0 0,-1 0 0,1 0 0,7-17 0,-1 3 0,-12 21 0,1 1 0,-1-1 0,0 1 0,1-1 0,-1 1 0,1-1 0,-1 1 0,1-1 0,-1 1 0,1 0 0,-1-1 0,1 1 0,-1 0 0,1-1 0,-1 1 0,1 0 0,0 0 0,-1 0 0,1-1 0,0 1 0,-1 0 0,1 0 0,-1 0 0,1 0 0,0 0 0,-1 0 0,1 0 0,0 0 0,-1 0 0,1 1 0,0-1 0,-1 0 0,2 1 0,24 13 0,-24-12 0,0 0 0,1-1 0,-1 1 0,1-1 0,0 1 0,0-1 0,-1 0 0,1 0 0,3 1 0,7-3 0,-1 0 0,0-1 0,0-1 0,20-6 0,-20 5 0,0 1 0,0 0 0,1 0 0,21 0 0,-33 3 0,0 0 0,0 0 0,0 0 0,0 0 0,0 0 0,0 1 0,0-1 0,-1 0 0,1 1 0,0-1 0,0 0 0,0 1 0,0-1 0,-1 1 0,1-1 0,0 1 0,0 0 0,-1-1 0,1 1 0,0 0 0,-1-1 0,1 1 0,-1 0 0,1 0 0,-1-1 0,1 1 0,-1 0 0,0 0 0,1 1 0,3 30 0,-4-23 0,1-8 0,-1-1 0,1 1 0,-1 0 0,1-1 0,0 1 0,-1-1 0,1 1 0,0-1 0,0 1 0,-1-1 0,1 0 0,0 1 0,0-1 0,0 0 0,-1 0 0,1 1 0,0-1 0,0 0 0,0 0 0,0 0 0,-1 0 0,1 0 0,0 0 0,0 0 0,0 0 0,0-1 0,-1 1 0,1 0 0,0 0 0,0-1 0,0 0 0,30-7 0,-20 4 0,-6 1 0,0 0 0,1 1 0,-1 0 0,1 0 0,0 0 0,-1 1 0,1 0 0,0 0 0,0 0 0,0 1 0,0 0 0,8 0 0,-14 1 0,1 0 0,0 0 0,-1 0 0,1 0 0,-1 0 0,1 0 0,-1 0 0,0 0 0,1 0 0,-1 0 0,0 0 0,0 0 0,1 0 0,-1 0 0,0 0 0,0 0 0,0 0 0,0 0 0,-1 0 0,1 0 0,0 0 0,-1 2 0,-4 24 0,4-24-109,-5 18-2415,7-4-3998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27.483"/>
    </inkml:context>
    <inkml:brush xml:id="br0">
      <inkml:brushProperty name="width" value="0.025" units="cm"/>
      <inkml:brushProperty name="height" value="0.025" units="cm"/>
    </inkml:brush>
  </inkml:definitions>
  <inkml:trace contextRef="#ctx0" brushRef="#br0">71 0 14382,'-5'24'11899,"-14"22"-9690,-3 8-2016,15-29 500,1 1-1,2 0 1,-3 53 0,7-79-679,0 1 0,0-1 0,0 1 0,0-1 0,0 0 0,0 1 0,0-1 0,0 1 1,1-1-1,-1 0 0,0 1 0,0-1 0,0 0 0,1 1 0,-1-1 0,0 0 0,0 1 0,1-1 0,-1 0 1,0 1-1,1-1 0,-1 0 0,1 0 0,-1 0 0,0 1 0,1-1 0,-1 0 0,0 0 0,1 0 0,-1 0 0,1 0 1,-1 0-1,1 1 0,-1-1 0,0 0 0,1 0 0,-1 0 0,1-1 0,-1 1 0,0 0 0,1 0 0,-1 0 1,1 0-1,-1 0 0,0 0 0,1-1 0,-1 1 0,1 0 0,-1 0 0,0 0 0,1-1 0,-1 1 0,1-1 0,22-13 539,3-9-553,0-1 0,-1-1 0,-2-2 0,-1 0 0,-1-1 0,-1-1 0,16-34 0,-38 108 0,-7-8 0,5-23 0,0 1 0,1 0 0,-1 29 0,4-44 0,0 0 0,0 1 0,0-1 0,0 0 0,0 1 0,0-1 0,0 0 0,0 0 0,0 1 0,0-1 0,0 0 0,1 1 0,-1-1 0,0 0 0,0 0 0,0 1 0,1-1 0,-1 0 0,0 0 0,0 1 0,0-1 0,1 0 0,-1 0 0,0 0 0,1 1 0,-1-1 0,0 0 0,0 0 0,1 0 0,-1 0 0,0 0 0,1 0 0,-1 0 0,0 0 0,1 0 0,-1 0 0,0 0 0,1 0 0,0 0 0,19-5 0,15-13 0,119-108 0,-154 125 0,1 1 0,-1 0 0,0 0 0,0 0 0,0 0 0,0 0 0,1 0 0,-1-1 0,0 1 0,0 0 0,1 0 0,-1 0 0,0 0 0,0 0 0,0 0 0,1 0 0,-1 0 0,0 0 0,0 0 0,0 0 0,1 0 0,-1 0 0,0 0 0,0 0 0,1 0 0,-1 0 0,0 0 0,0 1 0,0-1 0,1 0 0,-1 0 0,0 0 0,0 0 0,0 0 0,0 0 0,1 1 0,-1-1 0,0 0 0,0 0 0,0 0 0,0 0 0,0 1 0,1-1 0,-1 0 0,0 0 0,0 0 0,0 1 0,0-1 0,3 18 0,-4 20 0,-3-18 0,-1 0 0,-12 31 0,11-36 0,1 0 0,0-1 0,1 2 0,1-1 0,-2 29 0,6-38-1644,3-11-6577</inkml:trace>
</inkml:ink>
</file>

<file path=ppt/ink/ink5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1.255"/>
    </inkml:context>
    <inkml:brush xml:id="br0">
      <inkml:brushProperty name="width" value="0.025" units="cm"/>
      <inkml:brushProperty name="height" value="0.025" units="cm"/>
    </inkml:brush>
  </inkml:definitions>
  <inkml:trace contextRef="#ctx0" brushRef="#br0">25 110 4805,'0'0'6550,"2"-8"-2856,0 1-2727,1-1 0,-1 1 1,1 1-1,0-1 0,1 0 0,0 1 0,7-10 1,-9 13-475,1 0 0,0 0 0,-1 0 0,1 0 0,0 1 0,1-1 1,-1 1-1,0 0 0,1 0 0,-1 0 0,1 0 0,0 1 1,-1-1-1,1 1 0,0 0 0,0 0 0,0 1 0,0-1 0,4 1 1,-7 0-490,0 0 0,0 0 0,-1 1 0,1-1 0,0 0 0,0 1 0,-1-1 0,1 1 0,0-1 0,-1 1 0,1-1 1,-1 1-1,1 0 0,0-1 0,-1 1 0,1 0 0,-1-1 0,0 1 0,1 0 0,-1 0 0,0-1 0,1 1 0,-1 0 0,0 0 1,0 0-1,0-1 0,1 1 0,-1 0 0,0 0 0,0 0 0,0 0 0,0-1 0,-1 1 0,1 0 0,0 1 0,-5 32-33,-2-15 29,-1-1 0,0 0 0,-1 0 0,-1-1 0,-13 17 0,-28 51 0,47-76 0,0-1 0,1 1 0,0 0 0,0 0 0,1 0 0,1 1 0,-1-1 0,1 13 0,1-20 0,0-1 0,0 1 0,1 0 0,-1 0 0,1 0 0,0 0 0,-1 0 0,1-1 0,0 1 0,0 0 0,0-1 0,0 1 0,0 0 0,0-1 0,1 0 0,-1 1 0,0-1 0,1 0 0,-1 1 0,1-1 0,-1 0 0,1 0 0,0 0 0,0-1 0,-1 1 0,1 0 0,0 0 0,0-1 0,0 1 0,0-1 0,-1 0 0,1 0 0,2 0 0,11 2 0,0-1 0,0-1 0,21-2 0,-14 1 0,16-1-72,-1-2 0,0-2 0,61-16 0,-76 12-2680,-10-1-3523,-4-2-4493</inkml:trace>
</inkml:ink>
</file>

<file path=ppt/ink/ink5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1.627"/>
    </inkml:context>
    <inkml:brush xml:id="br0">
      <inkml:brushProperty name="width" value="0.025" units="cm"/>
      <inkml:brushProperty name="height" value="0.025" units="cm"/>
    </inkml:brush>
  </inkml:definitions>
  <inkml:trace contextRef="#ctx0" brushRef="#br0">1 56 11915,'0'0'20660,"62"-51"-20468,-10 47-192,11 4 0,11 0 0,1 0 0,5 5 0,-5 2-3812,-9-5-3362,-5-2-4453</inkml:trace>
</inkml:ink>
</file>

<file path=ppt/ink/ink5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1.971"/>
    </inkml:context>
    <inkml:brush xml:id="br0">
      <inkml:brushProperty name="width" value="0.025" units="cm"/>
      <inkml:brushProperty name="height" value="0.025" units="cm"/>
    </inkml:brush>
  </inkml:definitions>
  <inkml:trace contextRef="#ctx0" brushRef="#br0">1 1 20531,'0'0'12236,"57"15"-12941,-32-15-6758,-3 0-7559</inkml:trace>
  <inkml:trace contextRef="#ctx0" brushRef="#br0" timeOffset="1">55 210 20916,'0'0'11851,"34"3"-18673,-18-20-7496</inkml:trace>
</inkml:ink>
</file>

<file path=ppt/ink/ink5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3.102"/>
    </inkml:context>
    <inkml:brush xml:id="br0">
      <inkml:brushProperty name="width" value="0.025" units="cm"/>
      <inkml:brushProperty name="height" value="0.025" units="cm"/>
    </inkml:brush>
  </inkml:definitions>
  <inkml:trace contextRef="#ctx0" brushRef="#br0">1 260 4933,'2'-10'-27,"8"-23"3642,24-59 0,-27 76-2053,0 1-1,2 0 1,-1 1 0,2 0-1,0 0 1,18-18-1,-28 31-1473,0 1 0,0 0 0,1-1-1,-1 1 1,0 0 0,0 0 0,0 0 0,1-1 0,-1 1-1,0 0 1,1 0 0,-1 0 0,0 0 0,0-1 0,1 1-1,-1 0 1,0 0 0,1 0 0,-1 0 0,0 0-1,1 0 1,-1 0 0,0 0 0,1 0 0,-1 0 0,0 0-1,1 0 1,-1 0 0,0 0 0,1 0 0,-1 0 0,0 1-1,1-1 1,-1 0 0,0 0 0,0 0 0,1 0-1,-1 1 1,0-1 0,0 0 0,1 0 0,-1 1 0,0-1-1,0 0 1,0 0 0,1 1 0,-1-1 0,0 0 0,0 0-1,0 1 1,0-1 0,0 0 0,0 1 0,1-1-1,-1 0 1,0 1 0,0-1 0,0 0 0,0 1 0,0-1-1,0 0 1,0 1 0,-1-1 0,1 0 0,0 1 0,0-1-1,1 32 395,-2-24 140,-1 35-66,-2 0 1,-13 56-1,8-56-208,2 0-1,-1 59 1,8-95-348,2 33 0,-2-38 0,0-1 0,1 0 0,-1 0 0,0 0 0,0 0 0,1 0 0,-1 0 0,0 0 0,1 0 0,-1 0 0,1 0 0,-1-1 0,1 1 0,0 0 0,-1 0 0,1 0 0,0 0 0,0-1 0,-1 1 0,1 0 0,0-1 0,0 1 0,0-1 0,0 1 0,0-1 0,0 1 0,0-1 0,0 0 0,0 1 0,0-1 0,1 0 0,0-10-2547,-9-13-5663,-10 0 491,-5-4-3081</inkml:trace>
</inkml:ink>
</file>

<file path=ppt/ink/ink5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3.460"/>
    </inkml:context>
    <inkml:brush xml:id="br0">
      <inkml:brushProperty name="width" value="0.025" units="cm"/>
      <inkml:brushProperty name="height" value="0.025" units="cm"/>
    </inkml:brush>
  </inkml:definitions>
  <inkml:trace contextRef="#ctx0" brushRef="#br0">1 68 7111,'0'0'23382,"51"-26"-22549,2 22-513,4-1-256,5-2-288,0 1-1922,-8-2-2018,-9 3-2210,-4-2-5606</inkml:trace>
</inkml:ink>
</file>

<file path=ppt/ink/ink5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3.801"/>
    </inkml:context>
    <inkml:brush xml:id="br0">
      <inkml:brushProperty name="width" value="0.025" units="cm"/>
      <inkml:brushProperty name="height" value="0.025" units="cm"/>
    </inkml:brush>
  </inkml:definitions>
  <inkml:trace contextRef="#ctx0" brushRef="#br0">33 0 11723,'0'0'9540,"-4"11"-6722,-3 10-1649,1 1-1,1 0 0,1 0 1,1 1-1,1-1 1,0 27-1,2-49-1163,0 1 1,0 0-1,1 0 1,-1 0-1,0 0 0,0 0 1,0 0-1,1 0 1,-1 0-1,0 0 1,1-1-1,-1 1 1,1 0-1,-1 0 0,1 0 1,-1-1-1,1 1 1,0 0-1,-1-1 1,1 1-1,0 0 0,0-1 1,-1 1-1,1-1 1,0 1-1,1 0 1,1-1 9,-1 1 0,1-1 0,-1 1 0,1-1 0,-1 0 1,1 0-1,-1 0 0,1 0 0,-1-1 0,4 0 0,2-1 24,1-1 0,0 0 0,-1 0-1,16-9 1,42-34-39,-40 27 0,43-24 0,-68 42 0,-1 1 0,1-1 0,-1 1 0,1-1 0,-1 1 0,1-1 0,0 1 0,-1 0 0,1-1 0,0 1 0,-1 0 0,1-1 0,0 1 0,-1 0 0,1 0 0,0 0 0,0 0 0,-1-1 0,1 1 0,0 0 0,0 1 0,-1-1 0,1 0 0,0 0 0,0 0 0,-1 0 0,1 0 0,0 1 0,-1-1 0,1 0 0,0 1 0,-1-1 0,1 0 0,0 1 0,-1-1 0,1 1 0,-1-1 0,1 1 0,-1-1 0,1 1 0,-1 0 0,1-1 0,-1 1 0,1-1 0,-1 1 0,0 0 0,1-1 0,-1 1 0,0 1 0,-2 44 0,-1-24 0,4-21 0,-1-1 0,1 1 0,-1-1 0,1 1 0,0-1 0,-1 1 0,1-1 0,0 0 0,-1 1 0,1-1 0,0 0 0,-1 1 0,1-1 0,0 0 0,-1 0 0,1 0 0,0 0 0,0 0 0,-1 0 0,1 0 0,0 0 0,0 0 0,-1 0 0,1 0 0,1 0 0,21-3 0,-8-2 0,-1 0 0,-1-1 0,21-12 0,-27 12 0,1 1 0,0 1 0,0 0 0,1 0 0,-1 0 0,1 1 0,-1 1 0,1-1 0,0 1 0,0 1 0,0 0 0,0 0 0,16 1 0,-24 0 0,0 1 0,0 0 0,0-1 0,0 1 0,0 0 0,0-1 0,-1 1 0,1 0 0,0 0 0,0 0 0,-1 0 0,1-1 0,0 1 0,-1 0 0,1 0 0,-1 0 0,0 0 0,1 1 0,-1-1 0,0 0 0,1 0 0,-1 0 0,0 0 0,0 0 0,0 0 0,0 0 0,0 1 0,0-1 0,-1 1 0,1 0 0,0-1 0,0 0 0,0 1 0,0-1 0,0 0 0,0 1 0,0-1 0,0 0 0,0 1 0,1-1 0,-1 0 0,0 1 0,1-1 0,-1 0 0,1 0 0,0 1 0,-1-1 0,1 0 0,0 0 0,0 0 0,0 0 0,0 0 0,0 0 0,0 0 0,0 0 0,0 0 0,0-1 0,0 1 0,0 0 0,0-1 0,1 1 0,-1 0 0,0-1 0,0 0 0,1 1 0,2-1 0,9 0-70,1-1 0,-1 0 0,1-2 0,-1 1 0,1-2 0,20-7-1,-21 6-111,2 1-1,-1 0 1,0 1-1,1 0 1,18 0-1,-32 3 140,0 0 0,0 0 0,-1 0 0,1 0 0,0 0-1,0 0 1,0 0 0,0 0 0,-1 0 0,1 1 0,0-1-1,0 0 1,0 1 0,-1-1 0,1 1 0,0-1-1,-1 1 1,1-1 0,0 1 0,-1-1 0,1 1 0,0 0-1,-1-1 1,1 1 0,-1 0 0,0-1 0,1 1 0,-1 0-1,1 0 1,-1 1 0,1 1 28,-1-1-1,0 1 1,0 0 0,0 0-1,0 0 1,0-1 0,0 1-1,-1 0 1,-1 4 0,-1 3-46,0-1 1,-1 0 0,0-1-1,-9 16 1,9-21-411,3-1-842</inkml:trace>
</inkml:ink>
</file>

<file path=ppt/ink/ink5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4.159"/>
    </inkml:context>
    <inkml:brush xml:id="br0">
      <inkml:brushProperty name="width" value="0.025" units="cm"/>
      <inkml:brushProperty name="height" value="0.025" units="cm"/>
    </inkml:brush>
  </inkml:definitions>
  <inkml:trace contextRef="#ctx0" brushRef="#br0">0 1 13485,'0'0'16111,"59"66"-24471,-25-49-9257</inkml:trace>
</inkml:ink>
</file>

<file path=ppt/ink/ink5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4.486"/>
    </inkml:context>
    <inkml:brush xml:id="br0">
      <inkml:brushProperty name="width" value="0.025" units="cm"/>
      <inkml:brushProperty name="height" value="0.025" units="cm"/>
    </inkml:brush>
  </inkml:definitions>
  <inkml:trace contextRef="#ctx0" brushRef="#br0">1 86 14510,'0'0'17568,"10"5"-16970,-5-2-593,-1-1-1,1 1 1,0-1-1,0 0 1,0-1-1,0 1 1,0-1 0,0 0-1,0 0 1,1 0-1,-1-1 1,0 0-1,1 0 1,-1 0-1,0-1 1,0 0-1,1 0 1,-1 0-1,9-4 1,50-32-5,-62 36 0,1-1 0,-1 0 0,0 1 0,1-1 0,-1 0 0,0 0 0,0 0 0,0-1 0,0 1 0,-1 0 0,1-1 0,-1 1 0,1-1 0,-1 1 0,0-1 0,0 0 0,0 0 0,0 1 0,0-1 0,-1 0 0,1 0 0,-1-3 0,-1 6 0,1-1 0,-1 0 0,1 1 0,-1-1 0,1 1 0,-1-1 0,0 1 0,1 0 0,-1-1 0,0 1 0,1-1 0,-1 1 0,0 0 0,0 0 0,1 0 0,-1-1 0,0 1 0,0 0 0,1 0 0,-1 0 0,0 0 0,0 0 0,0 0 0,0 1 0,-24 0 0,24 0 0,-9 1 0,1 0 0,0 1 0,0 0 0,0 1 0,0 0 0,1 1 0,-1-1 0,1 2 0,0-1 0,-13 13 0,16-14 0,0 1 0,0-1 0,0 1 0,1 1 0,-1-1 0,1 1 0,1-1 0,-1 1 0,1 0 0,0 0 0,0 1 0,1-1 0,-1 1 0,1-1 0,-1 13 0,3-16 2,0-1-1,1 0 1,-1 0-1,1 0 1,0 1-1,0-1 1,0 0-1,0 0 1,0 0-1,0 0 1,0-1-1,1 1 1,-1 0-1,1 0 1,-1-1-1,1 1 1,0-1-1,-1 1 1,1-1-1,0 0 1,0 0-1,0 0 1,0 0-1,0 0 1,0 0-1,0 0 1,1-1-1,-1 1 1,0-1-1,0 0 1,4 1-1,11 1-52,0 0-1,35-1 1,-40-1-41,45-2-2683,5-9-7352</inkml:trace>
</inkml:ink>
</file>

<file path=ppt/ink/ink5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5.014"/>
    </inkml:context>
    <inkml:brush xml:id="br0">
      <inkml:brushProperty name="width" value="0.025" units="cm"/>
      <inkml:brushProperty name="height" value="0.025" units="cm"/>
    </inkml:brush>
  </inkml:definitions>
  <inkml:trace contextRef="#ctx0" brushRef="#br0">113 0 19058,'0'0'8296,"0"10"-6107,-3 17-1663,0 0 1,-2 0-1,-15 49 0,11-44-153,0 1 0,-6 61 0,15-93-373,0 0 0,0 0 0,0 0 0,0 1 0,0-1 0,0 0 0,0 0 0,0 0 0,0 0 0,0 0 0,1 0 0,-1 0 0,0 0 0,1 0 0,-1 0 0,1 0 0,-1 0 0,1 0 0,0 0 0,-1 0 0,1 0 0,0 0 0,0-1 0,0 1 0,-1 0 0,1 0 0,2 0 0,-1 0 0,1 0 0,-1-1 0,0 0 0,1 1 0,-1-1 0,1 0 0,-1 0 0,0-1 0,1 1 0,-1 0 0,1-1 0,2 0 0,10-5 0,0 1 0,0-2 0,14-9 0,-23 13 0,11-6 0,-8 3 0,1 0 0,0 1 0,0 0 0,1 0 0,-1 1 0,1 1 0,0 0 0,0 0 0,0 1 0,13-1 0,-23 3 0,-1 1 0,1-1 0,0 0 0,-1 0 0,1 1 0,0-1 0,-1 0 0,1 1 0,-1-1 0,1 0 0,-1 1 0,1-1 0,-1 1 0,1-1 0,-1 1 0,1-1 0,-1 1 0,0-1 0,1 1 0,-1-1 0,0 1 0,1 0 0,-1-1 0,0 1 0,0 0 0,0-1 0,1 1 0,-1 0 0,0-1 0,0 1 0,0 0 0,0-1 0,0 1 0,0 0 0,0-1 0,-1 1 0,1 0 0,0-1 0,0 1 0,0-1 0,-1 1 0,1 0 0,0-1 0,-1 1 0,1 0 0,-17 30 0,7-21 0,-1-1 0,0 0 0,0 0 0,-1-1 0,-1-1 0,1 0 0,-1-1 0,0 0 0,0-1 0,-1-1 0,1 0 0,-1-1 0,0 0 0,0-1 0,-1 0 0,1-2 0,-20 0 0,31-1 0,-1 0 0,0 0 0,1 0 0,-1 0 0,1-1 0,-1 1 0,1-1 0,0 0 0,-1 0 0,1 0 0,0 0 0,-3-4 0,5 5 0,-1 0 0,1-1 0,0 1 0,0 0 0,0 0 0,0-1 0,0 1 0,0 0 0,0-1 0,0 1 0,1-1 0,-1 1 0,0-1 0,1 0 0,0 1 0,-1-1 0,1 1 0,0-1 0,0 0 0,0 1 0,0-1 0,0 0 0,0 1 0,0-1 0,0 0 0,1 1 0,-1-1 0,1 0 0,1-2 0,0 2-168,1 1 1,0-1-1,0 1 0,0 0 0,0-1 1,0 1-1,0 1 0,0-1 1,0 0-1,0 1 0,1 0 0,-1 0 1,0 0-1,0 0 0,0 0 0,1 0 1,3 2-1,6-1-1505,63 4-9383,-34 3 2941</inkml:trace>
</inkml:ink>
</file>

<file path=ppt/ink/ink5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5.388"/>
    </inkml:context>
    <inkml:brush xml:id="br0">
      <inkml:brushProperty name="width" value="0.025" units="cm"/>
      <inkml:brushProperty name="height" value="0.025" units="cm"/>
    </inkml:brush>
  </inkml:definitions>
  <inkml:trace contextRef="#ctx0" brushRef="#br0">37 1 12332,'0'0'18225,"-5"12"-16746,1-4-1215,-17 44 146,20-47-405,0-1 0,-1 1-1,1-1 1,1 1 0,-1 0 0,1-1-1,0 1 1,0 0 0,0-1-1,1 1 1,1 6 0,-1-9-5,0-1 0,0 1 0,1-1 0,-1 0 0,1 0 0,-1 0 0,1 1 0,-1-1 0,1-1 0,0 1 0,0 0 0,-1 0 0,1-1 0,0 1 0,0-1 0,0 1 0,-1-1 0,1 0 0,0 0 0,0 0 0,0 0 0,0 0 0,2-1 0,47-5 0,-38-1 0,1 0 0,-1-1 0,0-1 0,-1 0 0,0 0 0,-1-1 0,1-1 0,-2 0 0,18-23 0,-35 43 0,1 1 0,1-1 0,0 1 0,0 1 0,1-1 0,0 1 0,0-1 0,2 1 0,-1 0 0,1 1 0,0 17 0,2-28 0,1 0 0,0 0 0,0 1 0,0-1 0,-1 0 0,1 0 0,0 0 0,0 0 0,1 0 0,-1 0 0,0-1 0,0 1 0,0 0 0,1 0 0,-1-1 0,0 1 0,1-1 0,-1 1 0,0-1 0,1 0 0,-1 1 0,0-1 0,1 0 0,-1 0 0,1 0 0,-1 0 0,1 0 0,-1 0 0,0-1 0,1 1 0,1-1 0,4 1 0,-1-1 0,1 0 0,-1-1 0,1 1 0,9-5 0,15-18-1526,-15 2-4320,-7 6-9363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2:53.990"/>
    </inkml:context>
    <inkml:brush xml:id="br0">
      <inkml:brushProperty name="width" value="0.025" units="cm"/>
      <inkml:brushProperty name="height" value="0.025" units="cm"/>
    </inkml:brush>
  </inkml:definitions>
  <inkml:trace contextRef="#ctx0" brushRef="#br0">2348 209 4516,'0'0'9956,"3"-9"-8365,5-28-219,-7 36-1248,-1-1 0,0 1-1,0-1 1,0 1 0,0 0 0,0-1-1,-1 1 1,1-1 0,0 1 0,-1 0-1,1-1 1,-1 1 0,1 0 0,-1-1-1,0 1 1,0 0 0,1 0 0,-1 0-1,0-1 1,0 1 0,0 0 0,0 0-1,0 1 1,0-1 0,0 0 0,-1 0-1,0 0 1,-38-17 1236,32 15-959,-38-14 213,1 2 0,-76-13-1,-98-5 248,73 21 161,-221 10 0,286 6-841,1 5-1,0 2 0,1 5 0,-111 35 0,77-11 27,2 4 0,-140 78 0,218-104-112,2 1 0,0 2 0,1 0-1,1 2 1,-33 35 0,48-42-95,-1 1 0,2 0-1,1 1 1,0 1 0,1 0-1,1 0 1,0 1 0,2 0-1,1 1 1,-7 25 0,7-17-2,2 1 1,0 0 0,0 53-1,5-74-4,0 0 0,0 0 1,1 0-1,1 0 0,0 0 0,0-1 0,0 1 0,1-1 0,1 1 0,-1-1 0,1 0 0,1-1 0,-1 1 0,1-1 0,0 1 0,1-1 0,7 6 0,3 0 18,2 0-1,-1-2 0,2 0 0,-1-1 1,1-1-1,1 0 0,0-2 0,41 10 1,12-2 43,87 6 1,-144-19-55,114 9 4,-1-5 1,1-6-1,-1-6 0,0-5 1,211-47-1,-212 28 31,204-78 1,-278 86-24,0-3 0,-2-2 0,0-2 1,-2-2-1,-2-3 0,48-43 1,-83 66 12,-1-1 0,-1 0 1,0-1-1,0 0 1,-2-1-1,1 0 0,-2 0 1,0-1-1,11-28 1,-17 35 32,1-1 1,-2 1-1,1-1 1,-1 1 0,0-1-1,-1 1 1,0-1 0,0 1-1,-1-1 1,0 0-1,-1 1 1,1-1 0,-2 1-1,1 0 1,-1 0 0,0 0-1,-1 0 1,0 0-1,0 1 1,-10-12 0,-1 0 9,-2 0 0,-1 1 0,0 1 1,-1 1-1,0 1 0,-1 1 0,-1 0 1,-1 1-1,-35-15 0,19 12-625,-1 2 0,-1 2 0,0 1 0,-80-11 0,24 8-8140,56 4-2189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42.770"/>
    </inkml:context>
    <inkml:brush xml:id="br0">
      <inkml:brushProperty name="width" value="0.025" units="cm"/>
      <inkml:brushProperty name="height" value="0.025" units="cm"/>
    </inkml:brush>
  </inkml:definitions>
  <inkml:trace contextRef="#ctx0" brushRef="#br0">1 0 5061,'0'0'8829,"9"2"-7467,38 6 172,0-3 1,1-2 0,84-6-1,-27 0-957,425 16 481,200-4 1632,141 16-864,394 0-1143,-910-27-517,257-11 56,0-1 84,871 22 2395,-1480-9-2039,-9-3-602,-14-1-937,-39-4-6084,25-4-438</inkml:trace>
</inkml:ink>
</file>

<file path=ppt/ink/ink5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5.886"/>
    </inkml:context>
    <inkml:brush xml:id="br0">
      <inkml:brushProperty name="width" value="0.025" units="cm"/>
      <inkml:brushProperty name="height" value="0.025" units="cm"/>
    </inkml:brush>
  </inkml:definitions>
  <inkml:trace contextRef="#ctx0" brushRef="#br0">186 221 18642,'0'0'5359,"-9"-1"-842,2 1-4315,0-1 0,0 1 1,0 0-1,0 1 0,0-1 1,0 2-1,0-1 0,1 1 1,-1 0-1,0 0 0,1 0 1,-1 1-1,1 0 1,0 1-1,0-1 0,0 1 1,0 0-1,1 1 0,-1 0 1,-8 9-1,10-8-202,-1 1 0,1-1 0,0 1 0,1 0 0,-4 8 0,6-14 0,1 1 0,-1-1 0,0 0 0,1 0 0,-1 0 0,1 0 0,0 0 0,-1 1 0,1-1 0,0 0 0,0 0 0,0 0 0,0 1 0,0-1 0,0 0 0,0 0 0,0 0 0,0 1 0,1-1 0,-1 0 0,0 0 0,1 0 0,-1 0 0,1 1 0,-1-1 0,1 0 0,0 0 0,-1 0 0,1 0 0,0 0 0,0 0 0,0-1 0,0 1 0,0 0 0,0 0 0,0-1 0,0 1 0,0 0 0,0-1 0,0 1 0,2 0 0,6 0 0,0 0 0,1-1 0,-1 0 0,0 0 0,0-1 0,0 0 0,0 0 0,1-1 0,-2-1 0,1 1 0,0-2 0,0 1 0,-1-1 0,0 0 0,0-1 0,0 0 0,12-10 0,3-3 0,-1-2 0,0 0 0,-2-1 0,24-32 0,-23 26 0,-1 0 0,-2-1 0,-1-2 0,21-45 0,-118 218 0,71-124 0,0 1 0,1 0 0,1 0 0,0 0 0,2 1 0,1 0 0,-4 33 0,8-52-71,0 0 1,0-1-1,1 1 0,-1 0 1,0 0-1,0-1 0,1 1 1,-1 0-1,1-1 1,0 1-1,-1 0 0,1-1 1,0 1-1,0-1 0,0 1 1,0-1-1,0 1 0,1-1 1,-1 0-1,0 0 0,0 1 1,1-1-1,-1 0 1,1 0-1,-1-1 0,1 1 1,0 0-1,-1 0 0,3 0 1,-1 0-484,1 0 0,0-1 0,-1 1-1,1-1 1,0 0 0,0 0 0,-1 0 0,1-1 0,0 1 0,-1-1 0,1 0 0,-1 0 0,7-3 0,16-11-13433</inkml:trace>
</inkml:ink>
</file>

<file path=ppt/ink/ink5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6.325"/>
    </inkml:context>
    <inkml:brush xml:id="br0">
      <inkml:brushProperty name="width" value="0.025" units="cm"/>
      <inkml:brushProperty name="height" value="0.025" units="cm"/>
    </inkml:brush>
  </inkml:definitions>
  <inkml:trace contextRef="#ctx0" brushRef="#br0">145 1 22709,'0'0'8371,"-10"0"-7004,7 0-1359,-1 0 1,1 0-1,-1 0 0,0 1 1,1 0-1,-1 0 1,1 0-1,0 0 1,-1 0-1,1 1 0,0-1 1,0 1-1,-1 0 1,1 0-1,1 0 1,-1 0-1,0 1 0,1-1 1,-1 1-1,1 0 1,-1-1-1,1 1 1,0 0-1,0 0 0,1 1 1,-1-1-1,1 0 1,-1 1-1,1-1 1,0 0-1,1 1 0,-1 0 1,0-1-1,1 1 1,0-1-1,0 1 1,0 4-1,1-6-8,0-1 0,0 0 0,-1 1 0,1-1 0,0 0 0,0 0 0,1 0 0,-1 0 0,0 0 0,0 0 0,0 0 0,1 0 0,-1 0 0,0-1 0,1 1 0,-1 0 0,1-1 0,-1 1 0,1-1 0,-1 0 0,1 1 0,-1-1 0,1 0 0,-1 0 0,1 0 0,-1 0 0,1 0 0,2-1 0,46-7 0,-25-6-681,-23 12 539,1 0-1,1 0 0,-1 0 1,0 0-1,0 0 0,1 1 1,-1 0-1,7-2 0,-9 6 112,0-1-1,-1 1 0,1 0 1,-1 0-1,1 0 0,-1-1 1,0 1-1,0 0 0,-1 5 1,1-6 54,-2 40 353,-2-1 1,-1 1-1,-3-1 0,-1 0 1,-16 46-1,21-77-376,-1 1 0,0 0 0,-1-1 0,-7 10 0,11-17 0,1-1 0,-1 1 0,0-1 0,0 0 0,0 0 0,0 0 0,-1 0 0,1 0 0,-1 0 0,1 0 0,-1-1 0,1 0 0,-1 1 0,0-1 0,0 0 0,1 0 0,-1 0 0,0-1 0,0 1 0,-6-1 0,7 0 0,0-1 0,0 0 0,0 0 0,1 1 0,-1-2 0,0 1 0,0 0 0,1 0 0,-1 0 0,1-1 0,-1 1 0,1-1 0,-1 1 0,1-1 0,0 0 0,0 1 0,0-1 0,0 0 0,0 0 0,0 0 0,0 0 0,0-2 0,-15-51 0,14 49 0,0-3-43,0-1 1,0 1-1,1-1 0,0 0 0,1 0 1,0 1-1,0-1 0,1 0 1,0 0-1,4-11 0,-3 14-169,1 0 0,0 0 0,0 0 0,1 1 0,0-1 0,0 1 0,1 0 0,0 0 0,0 1 0,0-1 0,0 1 0,1 0 0,11-7 0,21-11-7411,5 0-5050</inkml:trace>
</inkml:ink>
</file>

<file path=ppt/ink/ink5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6.978"/>
    </inkml:context>
    <inkml:brush xml:id="br0">
      <inkml:brushProperty name="width" value="0.025" units="cm"/>
      <inkml:brushProperty name="height" value="0.025" units="cm"/>
    </inkml:brush>
  </inkml:definitions>
  <inkml:trace contextRef="#ctx0" brushRef="#br0">47 324 20275,'0'0'11857,"-3"8"-11265,2-6-588,1 0-1,-1 0 1,0-1 0,0 1-1,1 0 1,-1 0-1,1 0 1,-1 0-1,1 0 1,0 1-1,0-1 1,0 0 0,0 0-1,1 3 1,0-4-5,1 0 1,-1 0-1,0 0 1,1 0-1,-1 0 1,1 0-1,0 0 1,-1 0-1,1-1 1,0 1 0,0 0-1,-1-1 1,1 0-1,0 1 1,0-1-1,0 0 1,-1 0-1,1 0 1,0 0-1,0 0 1,0 0-1,3-2 1,-1 2 0,1-1 0,-1 0 0,0 0 0,1 0 0,-1-1 0,0 1 0,0-1 0,0 0 0,0-1 0,0 1 0,-1 0 0,1-1 0,-1 0 0,1 0 0,-1 0 0,0 0 0,0-1 0,0 1 0,-1-1 0,3-4 0,-2 3 0,0-1 0,0 1 0,0-1 0,-1 1 0,0-1 0,0 0 0,0 0 0,-1 0 0,0 0 0,0-1 0,-1 1 0,0 0 0,0 0 0,-1-7 0,1 12 0,0 0 0,0 1 0,-1-1 0,1 0 0,-1 0 0,1 0 0,0 1 0,-1-1 0,1 0 0,-1 1 0,0-1 0,1 0 0,-1 1 0,1-1 0,-1 1 0,0-1 0,0 1 0,1-1 0,-1 1 0,0 0 0,0-1 0,0 1 0,1 0 0,-1-1 0,0 1 0,0 0 0,0 0 0,0 0 0,1 0 0,-1 0 0,0 0 0,0 0 0,0 0 0,0 0 0,0 0 0,1 1 0,-1-1 0,0 0 0,0 1 0,0-1 0,1 0 0,-3 2 0,-33 18 0,24-10 0,1 1 0,0 0 0,1 1 0,0 0 0,1 1 0,0 0 0,1 0 0,0 1 0,1 0 0,1 0 0,-6 20 0,12-33 0,-1 1 0,1 0 1,0 0-1,0 0 0,-1-1 0,1 1 0,1 0 0,-1 0 1,0 0-1,0-1 0,1 1 0,-1 0 0,1 0 0,-1 0 1,1-1-1,0 1 0,0-1 0,0 1 0,0 0 0,0-1 1,0 1-1,0-1 0,2 2 0,0-1 0,-1-1 1,1 1-1,0 0 0,0-1 1,0 1-1,1-1 0,-1 0 1,0 0-1,0 0 0,1-1 1,5 1-1,3 0-6,-1-1 1,1 0-1,0-1 0,-1-1 0,1 0 1,17-5-1,-14 1-915,0-1 0,-1-1-1,0 0 1,-1 0 0,0-2 0,0 1-1,-1-2 1,0 1 0,-1-2 0,0 0-1,16-24 1,8-15-3906,47-93 0,-66 113 4727,-1 7 146,8-17 563,-17 15 5697,-19 47-1815,3-6-3836,-1 11 221,2 0 0,1 0-1,1 0 1,2 1-1,-5 49 1,3 122 953,7-178-1598,-6-85-4547,1 45 1708,0 2 0,-2-1-1,0 1 1,-1 0 0,-18-28-1,-4 0 1645,3 7 4996,8 1 6876,21 37-7805,12 1-2261,99 13 2103,-34-2-3224,2-7-4106,-22-4-5677</inkml:trace>
</inkml:ink>
</file>

<file path=ppt/ink/ink5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09.945"/>
    </inkml:context>
    <inkml:brush xml:id="br0">
      <inkml:brushProperty name="width" value="0.025" units="cm"/>
      <inkml:brushProperty name="height" value="0.025" units="cm"/>
    </inkml:brush>
  </inkml:definitions>
  <inkml:trace contextRef="#ctx0" brushRef="#br0">100 0 10474,'0'0'9561,"0"7"-6310,0 10-1923,-1 1 0,-2-1-1,-3 18 1,-34 94 1375,27-96-2340,3 0-1,0 0 1,-6 51 0,51-119-347,13-20-16,157-163 0,-203 215 0,1 1 0,-1-1 0,1 1 0,0 0 0,0 0 0,0 0 0,0 1 0,0-1 0,0 1 0,0-1 0,1 1 0,3-1 0,-7 2 0,1 0 0,0 0 0,-1 0 0,1 0 0,0 0 0,-1 1 0,1-1 0,-1 0 0,1 0 0,0 0 0,-1 1 0,1-1 0,-1 0 0,1 1 0,-1-1 0,1 0 0,-1 1 0,1-1 0,-1 1 0,1-1 0,-1 1 0,0-1 0,1 2 0,5 24 0,-7 4 0,-2 0 0,-1 0 0,-1 0 0,-14 42 0,15-55 0,50-62 0,-36 35 0,7-8 0,1 0 0,0 1 0,1 2 0,1 0 0,0 0 0,34-16 0,-53 30 0,0 1 0,0-1 0,0 1 0,0 0 0,0-1 0,-1 1 0,1 0 0,0 0 0,0 0 0,0-1 0,0 1 0,0 0 0,0 1 0,0-1 0,0 0 0,0 0 0,0 0 0,0 0 0,0 1 0,0-1 0,0 1 0,0-1 0,-1 0 0,1 1 0,0-1 0,0 1 0,0 0 0,-1-1 0,1 1 0,0 0 0,1 1 0,-1 1 0,1 0 0,-1 0 0,0 0 0,0 0 0,0 0 0,0 0 0,-1 0 0,1 0 0,-1 1 0,0 2 0,1 8 0,-2-1 0,0 1 0,-1-1 0,-4 18 0,-2-7 99,6-19-200,0 1 0,0 0 0,0 0 0,1-1 0,-2 12 0,11-20-10127,8-12-1458</inkml:trace>
</inkml:ink>
</file>

<file path=ppt/ink/ink5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0.487"/>
    </inkml:context>
    <inkml:brush xml:id="br0">
      <inkml:brushProperty name="width" value="0.025" units="cm"/>
      <inkml:brushProperty name="height" value="0.025" units="cm"/>
    </inkml:brush>
  </inkml:definitions>
  <inkml:trace contextRef="#ctx0" brushRef="#br0">264 83 5221,'0'0'12070,"3"-11"-8226,10-32-422,-13 42-3295,1 0 1,-1 0 0,0 1 0,0-1 0,0 0 0,0 0 0,0 0 0,0 0-1,0 0 1,0 0 0,0 0 0,0 0 0,0 0 0,-1 0 0,1 1-1,0-1 1,-1 0 0,1 0 0,-1 0 0,1 0 0,-1 1 0,1-1 0,-1 0-1,1 0 1,-1 1 0,0-1 0,1 1 0,-1-1 0,0 0 0,0 1 0,1-1-1,-1 1 1,0 0 0,0-1 0,0 1 0,0 0 0,1-1 0,-1 1-1,0 0 1,0 0 0,0 0 0,0 0 0,-1 0 0,-38 2 1122,40-2-1235,-10 3 50,0 1 0,0-1-1,1 2 1,0-1-1,0 1 1,0 1 0,0 0-1,1 0 1,0 0 0,0 1-1,-10 12 1,1-1 71,1 2-1,1 0 1,-21 35 0,33-52-136,1 1 0,0 0 0,0 0 0,0 0 0,1 0 0,-1 0 0,1 0 0,0 0 0,0 1 0,1-1 0,-1 0 0,1 1 0,0 7 0,1-11 0,-1 0 0,0 0 0,1 0 0,-1 1 0,1-1 0,-1 0 0,1 0 0,0 0 0,-1 0 0,1-1 0,0 1 0,0 0 0,0 0 0,-1 0 0,1 0 0,0-1 0,0 1 0,0-1 0,2 2 0,0-1 0,0 0 0,0 0 0,0-1 0,0 1 0,1-1 0,-1 0 0,0 0 0,0 0 0,0 0 0,4-1 0,7-2 0,-1 0 0,0-1 0,0 0 0,0-1 0,-1 0 0,0-1 0,0-1 0,0 0 0,21-17 0,-15 9 0,-1 0 0,0-1 0,-1-1 0,-1 0 0,14-22 0,-13 6 0,-16 33 0,0 0 0,0 0 0,0 0 0,0 0 0,0 0 0,0 0 0,0 0 0,0 0 0,0 0 0,-1 0 0,1 0 0,0 0 0,0 0 0,0 0 0,0 0 0,0 0 0,0 0 0,0 0 0,0 0 0,0 0 0,0 0 0,0 0 0,-1 0 0,1 0 0,0 0 0,0 0 0,0 0 0,0 0 0,0 0 0,0 0 0,0 0 0,0 0 0,0 0 0,0 0 0,0-1 0,0 1 0,0 0 0,0 0 0,0 0 0,0 0 0,-1 0 0,1 0 0,0 0 0,0 0 0,0 0 0,0 0 0,0 0 0,0 0 0,0-1 0,0 1 0,0 0 0,0 0 0,0 0 0,0 0 0,0 0 0,0 0 0,0 0 0,0 0 0,1 0 0,-14 16 0,3-4 0,1 0 0,1 1 0,0 1 0,1-1 0,1 1 0,0 0 0,1 1 0,0-1 0,1 1 0,0 0 0,0 17 0,4-30-128,0-1 1,0 1-1,0 0 0,1-1 1,-1 1-1,1-1 0,-1 1 1,1-1-1,0 1 0,0-1 1,-1 1-1,1-1 0,0 0 1,0 1-1,0-1 0,0 0 1,1 0-1,-1 0 0,0 0 0,1 0 1,-1 0-1,0 0 0,1 0 1,-1 0-1,1-1 0,1 2 1,0-1-495,0 0 0,0-1 0,0 1 0,0 0 0,0-1 0,0 0 0,0 1 0,0-1 0,0 0 0,1-1 0,-1 1 0,0-1 0,5-1 0,0-3-12303</inkml:trace>
</inkml:ink>
</file>

<file path=ppt/ink/ink5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1.062"/>
    </inkml:context>
    <inkml:brush xml:id="br0">
      <inkml:brushProperty name="width" value="0.025" units="cm"/>
      <inkml:brushProperty name="height" value="0.025" units="cm"/>
    </inkml:brush>
  </inkml:definitions>
  <inkml:trace contextRef="#ctx0" brushRef="#br0">0 0 12460,'0'0'17035,"8"13"-15776,153 285 754,-151-285-4601,-7-10-1139,-12-8-592,-8-6-4521</inkml:trace>
</inkml:ink>
</file>

<file path=ppt/ink/ink5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1.389"/>
    </inkml:context>
    <inkml:brush xml:id="br0">
      <inkml:brushProperty name="width" value="0.025" units="cm"/>
      <inkml:brushProperty name="height" value="0.025" units="cm"/>
    </inkml:brush>
  </inkml:definitions>
  <inkml:trace contextRef="#ctx0" brushRef="#br0">0 333 14510,'0'0'17745,"71"-61"-17233,-31 27-512,7-2 0,-2 0 0,-1 2 0,0 1 0,-1 1-3011,-4 1-4292,3-5-6470</inkml:trace>
</inkml:ink>
</file>

<file path=ppt/ink/ink5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8.514"/>
    </inkml:context>
    <inkml:brush xml:id="br0">
      <inkml:brushProperty name="width" value="0.025" units="cm"/>
      <inkml:brushProperty name="height" value="0.025" units="cm"/>
    </inkml:brush>
  </inkml:definitions>
  <inkml:trace contextRef="#ctx0" brushRef="#br0">16 75 15054,'0'0'3107,"5"-9"-454,6-13-1509,2-2 1074,-3 4 3560,-24 83-4150,5-37-1480,0 1 0,3 0 0,0 0 0,1 0 1,2 1-1,1-1 0,1 32 0,1-56-148,0-1 0,0 0 0,1 0 0,-1 0 0,0 0 0,1 0 0,0 0 0,-1 0 0,1 0 0,0 0 0,0 0 0,0 0 0,0 0 0,0 0 0,1-1 0,-1 1 0,0 0 0,1-1 0,-1 1 0,1-1 0,0 0 0,3 3 0,-2-3 0,0 0 0,0 0 0,0 0 0,1-1 0,-1 1 0,0-1 0,1 0 0,-1 0 0,0 0 0,0 0 0,1-1 0,-1 1 0,5-2 0,3-2 0,1 0 0,-1 0 0,0-1 0,0 0 0,0-1 0,-1-1 0,10-7 0,-1-2 0,0-1 0,-2-2 0,0 1 0,15-23 0,-25 32 0,0-2 0,0 1 0,-1-1 0,-1 0 0,0 0 0,-1 0 0,0-1 0,0 0 0,-1 0 0,2-17 0,-34 90 0,20-32 0,0 0 0,2 0 0,2 1 0,0 0 0,0 36 0,5-63-37,0-1-1,1 1 1,-1-1-1,1 1 1,-1-1 0,1 1-1,0-1 1,-1 0-1,1 1 1,1-1-1,-1 0 1,0 0 0,0 1-1,1-1 1,0 0-1,-1 0 1,1-1 0,0 1-1,0 0 1,0-1-1,0 1 1,0-1 0,0 1-1,0-1 1,0 0-1,1 0 1,-1 0-1,0 0 1,1 0 0,-1-1-1,4 1 1,-1 0-432,1 0-1,-1 0 1,1-1 0,0 0-1,-1 0 1,1 0 0,-1-1-1,1 0 1,0 0 0,-1 0 0,1-1-1,-1 0 1,8-4 0,14-12-13256</inkml:trace>
</inkml:ink>
</file>

<file path=ppt/ink/ink5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8.951"/>
    </inkml:context>
    <inkml:brush xml:id="br0">
      <inkml:brushProperty name="width" value="0.025" units="cm"/>
      <inkml:brushProperty name="height" value="0.025" units="cm"/>
    </inkml:brush>
  </inkml:definitions>
  <inkml:trace contextRef="#ctx0" brushRef="#br0">133 0 15214,'0'0'14670,"-2"14"-13703,-5 17-665,-1 0 1,-2 0 0,-23 50 0,17-44-127,1 1 1,2 1-1,-8 40 0,18-65-163,1 0 0,0-1 1,1 1-1,1 1 0,0-1 0,1 0 0,5 27 0,-5-37-30,1 0-1,-1 0 1,1 0-1,0 0 1,0 0-1,1 0 0,-1 0 1,1-1-1,-1 0 1,1 1-1,0-1 1,1 0-1,-1 0 0,0 0 1,1-1-1,0 1 1,-1-1-1,1 0 1,0 0-1,0 0 0,0-1 1,0 0-1,1 1 1,-1-1-1,0 0 1,1-1-1,-1 1 0,0-1 1,6 0-1,39-2-3270,2-9-5141</inkml:trace>
</inkml:ink>
</file>

<file path=ppt/ink/ink5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9.758"/>
    </inkml:context>
    <inkml:brush xml:id="br0">
      <inkml:brushProperty name="width" value="0.025" units="cm"/>
      <inkml:brushProperty name="height" value="0.025" units="cm"/>
    </inkml:brush>
  </inkml:definitions>
  <inkml:trace contextRef="#ctx0" brushRef="#br0">192 105 3972,'9'-4'4890,"11"-4"-2442,60-27 3581,-74 32-4655,1 0 1,-1-1 0,0 0-1,0 0 1,0 0 0,0-1-1,-1 0 1,0 0 0,7-9-1,-12 14-1352,0 0 0,0 0 0,0 0 0,0-1 1,0 1-1,0 0 0,0 0 0,0 0 0,0-1 0,0 1 0,0 0 0,0 0 0,0 0 0,0-1 0,0 1 0,0 0 0,0 0 0,0 0 0,-1-1 0,1 1 0,0 0 0,0 0 0,0 0 0,0 0 0,0-1 0,0 1 0,-1 0 0,1 0 0,0 0 0,0 0 0,0 0 0,0 0 0,-1-1 0,1 1 0,0 0 0,0 0 0,0 0 0,0 0 0,-1 0 0,1 0 0,0 0 0,0 0 0,0 0 0,-1 0 0,1 0 0,0 0 0,0 0 0,0 0 0,-1 0 0,1 0 0,0 0 0,0 0 1,0 0-1,-1 0 0,1 1 0,0-1 0,0 0 0,-15 2 382,9 2-404,0 0 0,-1 0 0,1 1 0,1-1 0,-1 1 0,1 0 0,0 1 0,0-1 0,0 1 0,-6 11 0,-35 67 0,35-57 0,0 0 0,2 1 0,0 0 0,2 0 0,2 1 0,0 0 0,2-1 0,1 2 0,2 32 0,5-34 0,-4-27 0,-1 0 0,0 0 0,0 0 0,1 0 0,-1 0 0,0 0 0,1 0 0,-1 0 0,1 0 0,-1 0 0,1 0 0,-1 0 0,1 0 0,0-1 0,-1 1 0,1 0 0,0 0 0,0-1 0,0 1 0,-1-1 0,1 1 0,0-1 0,0 1 0,2 0 0,-3-2 0,0-1 0,0 1 0,0 0 0,0 0 0,0 0 0,-1-1 0,1 1 0,0 0 0,-1 0 0,1 0 0,0-1 0,-1 1 0,0 0 0,1 0 0,-1 0 0,1 0 0,-1 0 0,-2-1 0,-178-202-11606,180 197 16612,12 3-2889,23 3-1499,-22 1 284,137-4 1027,-48 3-6379,-97 1 3982,26 0-6456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08.386"/>
    </inkml:context>
    <inkml:brush xml:id="br0">
      <inkml:brushProperty name="width" value="0.025" units="cm"/>
      <inkml:brushProperty name="height" value="0.025" units="cm"/>
    </inkml:brush>
  </inkml:definitions>
  <inkml:trace contextRef="#ctx0" brushRef="#br0">10 0 3716,'-1'0'11142,"-7"3"1471,11 0-12441,1-1-1,0 1 1,0-1 0,0 0-1,0 0 1,1 0-1,-1-1 1,0 1 0,1-1-1,-1 0 1,1 0-1,-1-1 1,1 1-1,8-1 1,-2 0-103,0-1 1,0 0-1,0-1 0,0 0 1,13-4-1,-50 13 507,0-2 1,0 0-1,-38 0 1,78-5-577,-1-1 0,0 0 0,0-1 0,0 0 0,0-1 0,0-1 0,24-10 0,-43 15 0,0 0 0,0 0 0,0-1 0,0 0 0,0 0 0,-9-2 0,-7 1 0,-17 1 0,32 0 0,26 0 0,6 1-1200,-18 0-303,0 0 1,0-1-1,0 0 1,0-1-1,0 1 1,12-4-1,-11-3-11250</inkml:trace>
</inkml:ink>
</file>

<file path=ppt/ink/ink5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0.129"/>
    </inkml:context>
    <inkml:brush xml:id="br0">
      <inkml:brushProperty name="width" value="0.025" units="cm"/>
      <inkml:brushProperty name="height" value="0.025" units="cm"/>
    </inkml:brush>
  </inkml:definitions>
  <inkml:trace contextRef="#ctx0" brushRef="#br0">3 1 16592,'0'0'11338,"10"71"-9224,-10-36-800,-1 3-514,-5 2-511,2-3-225,2-6-385,2-8-1953,0-11-1986,6-12-2338,8-6-12428</inkml:trace>
</inkml:ink>
</file>

<file path=ppt/ink/ink5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0.597"/>
    </inkml:context>
    <inkml:brush xml:id="br0">
      <inkml:brushProperty name="width" value="0.025" units="cm"/>
      <inkml:brushProperty name="height" value="0.025" units="cm"/>
    </inkml:brush>
  </inkml:definitions>
  <inkml:trace contextRef="#ctx0" brushRef="#br0">70 11 6790,'0'0'3545,"11"0"-609,40-4-61,-6 0 1348,-2 2 4214,-42 2-6836,-38 18 759,24-12-2360,-13 8 0,0 0 0,-29 23 0,50-33 0,0-1 0,0 1 0,0 1 0,1-1 0,-1 1 0,1 0 0,0 0 0,1 0 0,-1 0 0,1 0 0,0 1 0,0 0 0,1 0 0,0 0 0,0 0 0,-2 11 0,4-16 0,0 1 0,0-1 0,0 0 0,0 0 0,0 1 0,1-1 0,-1 0 0,0 1 0,1-1 0,-1 0 0,1 0 0,-1 0 0,1 1 0,0-1 0,-1 0 0,1 0 0,0 0 0,0 0 0,0 0 0,0 0 0,0-1 0,0 1 0,0 0 0,0 0 0,0-1 0,0 1 0,1 0 0,-1-1 0,0 0 0,0 1 0,0-1 0,1 1 0,-1-1 0,3 0 0,52 2 0,-44-3 0,4 1-530,0-2 1,1 0-1,19-6 1,47-21-6017,-28 5-4136</inkml:trace>
</inkml:ink>
</file>

<file path=ppt/ink/ink5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0.941"/>
    </inkml:context>
    <inkml:brush xml:id="br0">
      <inkml:brushProperty name="width" value="0.025" units="cm"/>
      <inkml:brushProperty name="height" value="0.025" units="cm"/>
    </inkml:brush>
  </inkml:definitions>
  <inkml:trace contextRef="#ctx0" brushRef="#br0">183 0 19955,'0'0'4820,"4"9"-3544,41 86 3130,-27-61-3889,-1 0 0,14 47 0,-27-68-513,-1 0-1,0 0 1,-1 0-1,0 0 1,-1 1-1,-1-1 1,0 0-1,-1 1 0,0-1 1,-5 22-1,-1-13-44,-1-1 0,-1 1 0,-1-1 0,-1-1 0,-1 1-1,0-2 1,-16 19 0,-111 120-4034,71-90-2075</inkml:trace>
</inkml:ink>
</file>

<file path=ppt/ink/ink5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2.804"/>
    </inkml:context>
    <inkml:brush xml:id="br0">
      <inkml:brushProperty name="width" value="0.025" units="cm"/>
      <inkml:brushProperty name="height" value="0.025" units="cm"/>
    </inkml:brush>
  </inkml:definitions>
  <inkml:trace contextRef="#ctx0" brushRef="#br0">1 1 5733,'0'0'24728,"7"12"-24088,5 14-238,-1-1 0,-1 2 0,8 30-1,-17-50-393,2 0-1,-1 0 0,1 0 1,0 0-1,1 0 0,-1-1 1,1 1-1,0-1 0,7 7 1,-9-11-9,-1 0 1,1 0-1,0-1 1,0 1-1,0-1 1,0 0 0,0 0-1,0 1 1,1-1-1,-1 0 1,0-1-1,1 1 1,-1 0-1,0-1 1,1 1 0,-1-1-1,1 0 1,-1 0-1,0 0 1,1 0-1,-1 0 1,1 0-1,-1-1 1,1 1 0,-1-1-1,0 0 1,1 0-1,-1 0 1,0 0-1,0 0 1,0 0-1,4-3 1,7-6 0,-1-1 0,1 0 0,-2 0 0,0-2 0,0 1 0,9-16 0,-7 9 0,1 2 0,21-20 0,-34 41 0,0 0 0,0 0 0,0 0 0,0 0 0,0 0 0,-1 0 0,0 0 0,0 0 0,0 5 0,-2 19 0,1-19 0,1 1 0,0-1 0,0 0 0,1 1 0,3 16 0,-4-24 0,1 0 0,0 0 0,-1-1 0,1 1 0,0 0 0,0-1 0,0 1 0,0-1 0,0 1 0,1-1 0,-1 0 0,0 1 0,1-1 0,-1 0 0,1 0 0,-1 0 0,1 0 0,-1 0 0,1 0 0,0-1 0,-1 1 0,1 0 0,0-1 0,0 1 0,0-1 0,-1 0 0,1 0 0,0 1 0,0-1 0,0-1 0,0 1 0,0 0 0,-1 0 0,1-1 0,2 0 0,4-1 0,1-1 0,-1 0 0,0 0 0,0-1 0,0 0 0,-1 0 0,1-1 0,-1 0 0,0 0 0,0-1 0,-1 0 0,0 0 0,8-10 0,-2 2 0,-1-2 0,0 1 0,-1-1 0,0-1 0,8-20 0,-9 0-2055,-9 41-5270</inkml:trace>
</inkml:ink>
</file>

<file path=ppt/ink/ink5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3.178"/>
    </inkml:context>
    <inkml:brush xml:id="br0">
      <inkml:brushProperty name="width" value="0.025" units="cm"/>
      <inkml:brushProperty name="height" value="0.025" units="cm"/>
    </inkml:brush>
  </inkml:definitions>
  <inkml:trace contextRef="#ctx0" brushRef="#br0">0 0 19763,'0'0'13004,"18"52"-13004,-8-48-2402,-1-3-3748,3-1-3876</inkml:trace>
  <inkml:trace contextRef="#ctx0" brushRef="#br0" timeOffset="1">58 125 12524,'0'0'19731,"-33"48"-19219,33-45-512,0 1 0,3-4 0,7 0 0,2 0 0,-3-1-4164,0-11-6982</inkml:trace>
</inkml:ink>
</file>

<file path=ppt/ink/ink5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4.376"/>
    </inkml:context>
    <inkml:brush xml:id="br0">
      <inkml:brushProperty name="width" value="0.025" units="cm"/>
      <inkml:brushProperty name="height" value="0.025" units="cm"/>
    </inkml:brush>
  </inkml:definitions>
  <inkml:trace contextRef="#ctx0" brushRef="#br0">4 20 512,'0'0'29121,"0"12"-28469,-1 9-414,-1-5 107,1 1-1,1 0 1,1 0 0,0-1-1,3 18 1,-3-32-340,-1-1 0,1 1 0,-1-1 0,1 1 0,-1 0 0,1-1 0,0 1 1,0-1-1,0 0 0,0 1 0,0-1 0,0 0 0,0 1 0,0-1 0,1 0 0,-1 0 0,0 0 0,1 0 1,-1 0-1,1 0 0,-1-1 0,1 1 0,2 1 0,-1-2-1,0 0 0,-1 0 0,1 0-1,0 0 1,0 0 0,0-1 0,-1 1 0,1-1 0,0 0-1,0 0 1,-1 0 0,6-2 0,1-3-3,1 0-1,-1 0 1,0-1-1,0 0 1,-1 0-1,8-9 1,0-4-1,-1 0 0,18-30 0,-37 106 0,2-48 0,1 1 0,0-1 0,0 1 0,1-1 0,0 1 0,1-1 0,1 10 0,-1-16 0,-1 1 0,1-1 0,0 0 0,0 0 0,0 0 0,0 0 0,0 0 0,1 0 0,-1 0 0,0 0 0,1 0 0,0-1 0,-1 1 0,1-1 0,0 1 0,0-1 0,0 1 0,0-1 0,0 0 0,0 0 0,0 0 0,0 0 0,1-1 0,-1 1 0,0 0 0,0-1 0,1 0 0,-1 0 0,0 1 0,4-1 0,1 0 0,-1-1 0,1 1 0,0-1 0,0 0 0,0-1 0,-1 1 0,1-1 0,-1-1 0,1 1 0,-1-1 0,0 0 0,0 0 0,0-1 0,-1 0 0,1 0 0,-1 0 0,0-1 0,0 0 0,6-7 0,-5 5 0,-1-1 0,0 1 0,0-1 0,-1 0 0,0 0 0,0 0 0,-1 0 0,0-1 0,0 0 0,-1 1 0,0-1 0,-1 0 0,0 0 0,0-13 0,-2 21 1,1-1 0,-1 1 0,1 0 0,-1-1 0,1 1 0,-1 0 0,0 0 0,0-1 0,0 1-1,0 0 1,0 0 0,0 0 0,0 0 0,0 0 0,0 0 0,0 1 0,-1-1 0,1 0 0,0 0 0,0 1 0,-1-1 0,1 1 0,-1-1 0,1 1 0,0 0 0,-1 0 0,1-1-1,-1 1 1,1 0 0,-3 1 0,3-2-6,0 1 1,-1 0-1,1-1 0,0 1 0,0 0 0,-1 0 0,1 0 0,0 0 0,-1 0 0,1 0 1,0 1-1,0-1 0,-1 0 0,1 1 0,0-1 0,0 1 0,0-1 0,-1 1 0,1 0 0,0-1 1,0 1-1,0 0 0,0 0 0,0 0 0,0-1 0,0 1 0,1 0 0,-1 0 0,-1 2 1,5-2-1082,-1 0 1,1-1 0,-1 1 0,1 0 0,0-1 0,-1 0-1,1 1 1,0-1 0,-1 0 0,6-1 0,-5 1-928,22 0-10185</inkml:trace>
</inkml:ink>
</file>

<file path=ppt/ink/ink5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4.798"/>
    </inkml:context>
    <inkml:brush xml:id="br0">
      <inkml:brushProperty name="width" value="0.025" units="cm"/>
      <inkml:brushProperty name="height" value="0.025" units="cm"/>
    </inkml:brush>
  </inkml:definitions>
  <inkml:trace contextRef="#ctx0" brushRef="#br0">162 48 9577,'0'0'19960,"-2"-8"-17814,1 5-2079,1 1 0,-1-1 0,0 1 0,0-1 0,0 1 0,0-1 0,0 1 0,-1 0 0,1 0 0,-1-1 0,1 1 0,-1 0 1,-4-3-1,5 4-63,-1 1 1,1-1 0,-1 1 0,0-1 0,1 1 0,-1 0-1,0 0 1,0 0 0,1 0 0,-1 0 0,0 0 0,1 0 0,-1 0-1,0 1 1,0-1 0,1 1 0,-1-1 0,1 1 0,-1-1 0,1 1-1,-1 0 1,1 0 0,-1 0 0,1 0 0,-1 0 0,1 0-1,0 1 1,0-1 0,-2 2 0,-8 7-5,0 1 0,1-1 0,0 2 0,-10 14 0,16-20 0,1 0 0,0 0 0,0 0 0,0 0 0,0 0 0,1 1 0,0-1 0,1 1 0,-1-1 0,1 1 0,0 12 0,1-18 0,0 0 0,0 0 0,0 0 0,0 0 0,1 0 0,-1 0 0,0-1 0,0 1 0,1 0 0,-1 0 0,1 0 0,-1 0 0,1-1 0,-1 1 0,1 0 0,-1 0 0,1-1 0,0 1 0,-1 0 0,1-1 0,0 1 0,0-1 0,0 1 0,-1-1 0,1 1 0,2 0 0,30 2 0,-25-4 0,0 0 0,0-1 0,1 0 0,-1 0 0,14-6 0,-11 2 0,-1-1 0,1 0 0,-1 0 0,0-1 0,-1 0 0,0-1 0,0 0 0,-1 0 0,0-1 0,-1 0 0,0 0 0,0-1 0,4-11 0,-46 70 0,33-45 0,0 1 0,0 0 0,0 0 0,0 0 0,0 0 0,1 0 0,0 1 0,0-1 0,0 0 0,0 0 0,1 1 0,-1-1 0,1 1 0,0-1 0,2 7 0,0-9-66,1-1 0,0 0-1,0-1 1,0 1 0,1 0 0,-1-1 0,0 1-1,0-1 1,0 0 0,0 0 0,0-1 0,0 1-1,1 0 1,4-2 0,-3 0-921,1 1 0,-1-1 1,1 0-1,-1 0 0,0-1 0,8-4 0,27-23-9789,-31 23 7822,26-22-8086</inkml:trace>
</inkml:ink>
</file>

<file path=ppt/ink/ink5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5.248"/>
    </inkml:context>
    <inkml:brush xml:id="br0">
      <inkml:brushProperty name="width" value="0.025" units="cm"/>
      <inkml:brushProperty name="height" value="0.025" units="cm"/>
    </inkml:brush>
  </inkml:definitions>
  <inkml:trace contextRef="#ctx0" brushRef="#br0">168 1 9705,'0'0'9935,"-9"6"-5424,-8 4-3617,2-2 198,-1 2 0,1 0-1,1 0 1,0 1 0,0 1-1,-21 24 1,35-36-1090,0 1 1,-1-1-1,1 1 0,-1-1 0,1 1 1,0-1-1,-1 1 0,1-1 1,0 1-1,0-1 0,-1 1 0,1 0 1,0-1-1,0 1 0,0-1 1,0 1-1,0 0 0,0-1 0,0 1 1,0 0-1,0-1 0,0 1 1,0 0-1,0-1 0,0 1 0,0-1 1,1 1-1,-1 0 0,0-1 1,0 1-1,1-1 0,-1 1 0,1-1 1,0 1-1,23 6 18,32-14-40,-45 3-25,-1 0 0,0-1 0,1 0 1,-1-1-1,-1 0 0,1 0 0,-1-1 0,-1 0 0,15-15 1,-25 56-432,-9 25 707,2 1 0,4 0 0,1 71 0,3-122-231,1 0 0,-1 0 0,-1-1 0,0 1 0,0 0 0,0-1 0,-1 0 0,-1 1 0,1-1 0,-9 12 0,10-17 0,1 0 0,-1 0 0,-1 0 0,1-1 0,0 1 0,0-1 0,-1 0 0,0 1 0,1-1 0,-1 0 0,0 0 0,0-1 0,0 1 0,0-1 0,0 1 0,0-1 0,-1 0 0,1 0 0,0-1 0,-1 1 0,1-1 0,-1 1 0,1-1 0,0 0 0,-1 0 0,1-1 0,-1 1 0,1-1 0,0 1 0,-6-3 0,6 1 0,0 1 0,0-1 0,0 0 0,1 0 0,-1 0 0,1 0 0,-1-1 0,1 1 0,0-1 0,0 1 0,0-1 0,0 0 0,0 0 0,1 0 0,-1 0 0,1 0 0,0 0 0,0 0 0,0 0 0,0 0 0,0-6 0,-2-8 0,1 0 0,1-31 0,1 47 0,-1-4-42,1-1 0,0 1 1,0 0-1,0-1 0,1 1 0,-1-1 0,1 1 0,1 0 1,-1-1-1,1 1 0,0 0 0,0 0 0,1 0 1,-1 0-1,1 1 0,0-1 0,0 1 0,1 0 0,-1 0 1,1 0-1,0 0 0,0 0 0,0 1 0,1 0 1,-1 0-1,1 0 0,0 0 0,0 1 0,7-3 0,77-28-9349,-32 13-1749,-21 7 351</inkml:trace>
</inkml:ink>
</file>

<file path=ppt/ink/ink5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5.650"/>
    </inkml:context>
    <inkml:brush xml:id="br0">
      <inkml:brushProperty name="width" value="0.025" units="cm"/>
      <inkml:brushProperty name="height" value="0.025" units="cm"/>
    </inkml:brush>
  </inkml:definitions>
  <inkml:trace contextRef="#ctx0" brushRef="#br0">1 102 14798,'0'0'16704,"11"4"-15802,-2 0-874,1-1 0,-1 0 0,1-1 0,0 0 0,0 0 0,0-1-1,0-1 1,0 0 0,0 0 0,0 0 0,0-2 0,11-1 0,-3-2-28,-1-1 0,1-1 0,17-10 0,-31 15 0,0 1 0,0-1 0,-1-1 0,1 1 0,-1 0 0,1-1 0,-1 0 0,0 0 0,0 0 0,0 0 0,0 0 0,-1-1 0,1 1 0,-1-1 0,0 1 0,0-1 0,0 0 0,-1 0 0,3-7 0,-4 10 0,-1 0 0,0 0 0,1 0 0,-1 0 0,1 0 0,-1 0 0,0 0 0,0 1 0,0-1 0,1 0 0,-1 0 0,0 1 0,0-1 0,0 1 0,0-1 0,0 1 0,0-1 0,0 1 0,0 0 0,0-1 0,0 1 0,0 0 0,-1 0 0,1 0 0,0 0 0,0 0 0,0 0 0,0 0 0,0 0 0,0 0 0,-2 1 0,-41 2 0,27 1 0,1 1 0,0 1 0,1 1 0,0 0 0,0 1 0,0 0 0,1 1 0,0 1 0,1 0 0,0 1 0,-19 20 0,30-29 0,1-1 0,-1 1 0,1 0 0,-1-1 0,1 1 0,0 0 0,0 0 0,0 0 0,0 0 0,0 0 0,0 0 0,0 0 0,0 0 0,1 0 0,-1 0 0,1 1 0,0-1 0,0 0 0,0 0 0,0 4 0,1-4 0,0-1 0,-1 1 0,1-1 0,0 1 0,1-1 0,-1 0 0,0 1 0,0-1 0,0 0 0,1 0 0,-1 0 0,1 0 0,-1 0 0,1 0 0,-1 0 0,1-1 0,-1 1 0,1 0 0,3 0 0,10 2 0,0 0 0,0-1 0,1-1 0,20-1 0,-32 0 0,18 0-130,75-2-3626,-80 0 1708,0 0 1,0-1 0,29-9 0,5-9-10701</inkml:trace>
</inkml:ink>
</file>

<file path=ppt/ink/ink5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7.794"/>
    </inkml:context>
    <inkml:brush xml:id="br0">
      <inkml:brushProperty name="width" value="0.025" units="cm"/>
      <inkml:brushProperty name="height" value="0.025" units="cm"/>
    </inkml:brush>
  </inkml:definitions>
  <inkml:trace contextRef="#ctx0" brushRef="#br0">31 0 6054,'0'0'15855,"1"8"-14147,1 36 535,-3 0 1,-10 73-1,-1 17-496,11-84-1433,-8 99 45,26-286-359,-9 95 0,2 1 0,1 0 0,2 1 0,28-56 0,-39 92 0,1 0 0,-1 0 0,1 0 0,0 1 0,0 0 0,1-1 0,-1 1 0,1 0 0,-1 1 0,1-1 0,0 1 0,0-1 0,0 1 0,1 0 0,-1 1 0,0-1 0,1 1 0,-1 0 0,1 0 0,6-1 0,-7 2 0,-1 0 0,1 0 0,0 0 0,-1 0 0,1 1 0,-1 0 0,0-1 0,1 1 0,-1 1 0,1-1 0,-1 0 0,0 1 0,0-1 0,0 1 0,0 0 0,0 0 0,0 0 0,-1 1 0,1-1 0,0 1 0,-1-1 0,0 1 0,0 0 0,0 0 0,0 0 0,3 6 0,-4-7 0,0-1 0,0 1 0,0 0 0,0 0 0,0 0 0,-1 1 0,1-1 0,0 0 0,-1 0 0,0 0 0,1 1 0,-1-1 0,0 0 0,0 0 0,0 0 0,-1 1 0,1-1 0,0 0 0,-1 0 0,0 0 0,1 0 0,-1 1 0,0-1 0,0 0 0,0 0 0,0-1 0,0 1 0,-1 0 0,1 0 0,-1 0 0,1-1 0,-1 1 0,1-1 0,-1 1 0,0-1 0,0 0 0,0 0 0,0 0 0,0 0 0,0 0 0,0 0 0,0 0 0,0-1 0,0 1 0,-3 0 0,-12 2 0,1 0 0,-1-1 0,1-1 0,-30-1 0,37-1 0,7 2 0,-1-1 0,1 0 0,0 0 0,-1 0 0,1 0 0,0 0 0,-1 0 0,1-1 0,0 1 0,0-1 0,-1 0 0,1 0 0,0 0 0,0 0 0,0 0 0,0 0 0,0 0 0,0-1 0,0 1 0,1-1 0,-1 1 0,0-1 0,-1-2 0,5 3-222,1 0-1,-1 0 1,0 0-1,0 0 1,1 0-1,-1 1 1,1-1-1,-1 0 1,1 1-1,-1 0 1,0 0-1,1 0 1,-1 0 0,4 0-1,-1 0-1255,31-5-4715,6-3-2562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21.128"/>
    </inkml:context>
    <inkml:brush xml:id="br0">
      <inkml:brushProperty name="width" value="0.025" units="cm"/>
      <inkml:brushProperty name="height" value="0.025" units="cm"/>
    </inkml:brush>
  </inkml:definitions>
  <inkml:trace contextRef="#ctx0" brushRef="#br0">125 31 5349,'0'0'17798,"3"1"-17259,8 2 97,1-1-1,-1 0 1,1-1-1,0 0 1,-1-1-1,22-2 0,-17 1-324,0 0 0,0 1-1,28 4 1,-25 1-206,6 0 11,0 0 1,1-1 0,28 0 688,-80-12-36,-4-1-733,-1 1 1,0 1 0,-1 1 0,0 2-1,0 2 1,0 0 0,-61 6-1,77 0-2,1 1-1,-1 0 1,1 1 0,0 0-1,0 1 1,-23 16-1,36-22-43,38 4-327,251 1 315,-18-1 98,-253-3-78,-10-1 11,1 0 1,-1-1-1,1 0 1,-1 0 0,1 0-1,-1-1 1,11-1-1,-16 1-5,-1 1-1,0 0 1,1 0-1,-1 0 1,0-1-1,0 1 0,1 0 1,-1-1-1,0 1 1,1 0-1,-1-1 1,0 1-1,0 0 1,0-1-1,1 1 0,-1 0 1,0-1-1,0 1 1,0 0-1,0-1 1,0 1-1,0-1 0,0 1 1,0 0-1,0-1 1,0 1-1,0-1 1,0 1-1,0 0 1,0-1-1,0 1 0,0 0 1,0-1-1,0 1 1,-1-1-1,1 1 1,0 0-1,0-1 1,0 1-1,-1 0 0,1-1 1,0 1-1,0 0 1,-1 0-1,1-1 1,0 1-1,-1 0 1,1-1-1,-17-12 106,1 5-90,-1 1-1,-1 1 1,1 1-1,-1 1 1,0 0-1,0 1 1,0 1 0,-31 0-1,16 3-13,1 1 0,0 1 0,0 2 0,-34 10 0,66-15-9,0 0 0,-1 0 1,1 0-1,0 0 0,0 0 0,-1 0 0,1 1 0,0-1 0,0 0 1,0 0-1,-1 0 0,1 0 0,0 0 0,0 1 0,0-1 0,0 0 1,-1 0-1,1 0 0,0 1 0,0-1 0,0 0 0,0 0 0,0 0 1,0 1-1,0-1 0,-1 0 0,1 0 0,0 1 0,0-1 1,0 0-1,0 0 0,0 1 0,0-1 0,0 0 0,0 0 0,0 0 1,0 1-1,0-1 0,1 0 0,-1 0 0,0 1 0,0-1 0,0 0 1,0 0-1,0 1 0,0-1 0,0 0 0,1 0 0,-1 0 0,0 0 1,0 1-1,0-1 0,0 0 0,1 0 0,-1 0 0,0 0 0,0 0 1,1 1-1,-1-1 0,0 0 0,0 0 0,0 0 0,1 0 0,-1 0 1,0 0-1,1 0 0,14 9-112,8-1 95,0-1 0,0-1 0,1-1-1,46 3 1,100-6 41,-119-3-8,3-2-1,78-14 0,-78 8-3,77-3-1,-47 11-5,24 2 15,0-5 0,163-28 0,-258 30-20,20-7-16,1 3 0,0 0 0,0 3 0,0 0 0,66 5 0,-6 21-520,-55-3 1196,-25-3-3015,-14-17 2019,0 1 0,0 0 1,1-1-1,-1 1 0,0-1 0,0 1 0,-1 0 0,1-1 0,0 1 0,0-1 0,0 1 1,0-1-1,0 1 0,-1-1 0,1 1 0,0-1 0,0 1 0,-1-1 0,1 1 0,0-1 0,-1 1 1,1-1-1,0 1 0,-1-1 0,1 1 0,-1-1 0,1 0 0,-1 1 0,1-1 0,-1 0 0,0 1 1,-14 4-11946</inkml:trace>
</inkml:ink>
</file>

<file path=ppt/ink/ink5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8.139"/>
    </inkml:context>
    <inkml:brush xml:id="br0">
      <inkml:brushProperty name="width" value="0.025" units="cm"/>
      <inkml:brushProperty name="height" value="0.025" units="cm"/>
    </inkml:brush>
  </inkml:definitions>
  <inkml:trace contextRef="#ctx0" brushRef="#br0">0 0 9289,'0'0'23478,"19"27"-31037,-4-21-3652</inkml:trace>
</inkml:ink>
</file>

<file path=ppt/ink/ink5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8.477"/>
    </inkml:context>
    <inkml:brush xml:id="br0">
      <inkml:brushProperty name="width" value="0.025" units="cm"/>
      <inkml:brushProperty name="height" value="0.025" units="cm"/>
    </inkml:brush>
  </inkml:definitions>
  <inkml:trace contextRef="#ctx0" brushRef="#br0">31 0 18546,'0'0'14221,"-31"38"-14221,43-38-1057,-2-5-3812,2-4-5572</inkml:trace>
</inkml:ink>
</file>

<file path=ppt/ink/ink5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9.458"/>
    </inkml:context>
    <inkml:brush xml:id="br0">
      <inkml:brushProperty name="width" value="0.025" units="cm"/>
      <inkml:brushProperty name="height" value="0.025" units="cm"/>
    </inkml:brush>
  </inkml:definitions>
  <inkml:trace contextRef="#ctx0" brushRef="#br0">1 120 5285,'3'-10'3385,"0"1"-2558,21-52 4229,-1 21 1051,-23 41-6007,0-1 1,0 0 0,0 0 0,0 1 0,0-1 0,0 0 0,0 1-1,0-1 1,0 0 0,0 0 0,0 1 0,0-1 0,1 0 0,-1 1-1,0-1 1,0 0 0,0 0 0,0 1 0,0-1 0,0 0 0,1 0-1,-1 0 1,0 1 0,0-1 0,0 0 0,1 0 0,-1 0 0,0 1-1,0-1 1,1 0 0,-1 0 0,0 0 0,0 0 0,1 0 0,-1 0-1,0 1 1,0-1 0,1 0 0,-1 0 0,0 0 0,0 0 0,1 0-1,-1 0 1,0 0 0,1 0 0,-1 0 0,0 0 0,0 0 0,1-1-1,-1 1 1,0 0 0,1 0 0,-1 0 0,0 0 0,0 0 0,0 0-1,1-1 1,-1 1 0,0 0 0,0 0 0,1 0 0,-1-1 0,0 1-1,0 0 1,0 0 0,1-1 0,0 29 821,-1-24-396,-10 439 3166,8-356-3482,0-77-210,-2-28 0,-1-33 0,5-1 0,6-64 0,-4 100 0,0-1 0,1 1 0,1 0 0,1 0 0,0 0 0,1 1 0,1 0 0,10-17 0,-13 27 0,0 1 0,0 0 0,0 0 0,1 0 0,0 0 0,0 1 0,0-1 0,0 1 0,0 0 0,1 1 0,-1 0 0,1-1 0,0 2 0,11-3 0,-15 3 0,0 0 0,0 1 0,0-1 0,0 1 0,0 0 0,0 0 0,1 0 0,-1 0 0,0 0 0,0 0 0,0 0 0,0 1 0,0-1 0,0 1 0,0-1 0,0 1 0,0 0 0,0 0 0,-1 0 0,1 0 0,0 0 0,0 0 0,-1 1 0,1-1 0,-1 0 0,1 1 0,-1-1 0,0 1 0,1 0 0,-1-1 0,0 1 0,0 0 0,0 0 0,0 0 0,0 0 0,-1 0 0,1 0 0,-1 0 0,1 0 0,-1 0 0,0 0 0,0 0 0,1 0 0,-2 2 0,1 0 0,-1 0 0,0-1 0,0 1 0,-1 0 0,1-1 0,-1 1 0,0-1 0,1 0 0,-2 1 0,1-1 0,0 0 0,-1 0 0,1-1 0,-1 1 0,0 0 0,0-1 0,0 0 0,0 1 0,0-1 0,0 0 0,-1-1 0,-4 3 0,-2 1 0,0-1 0,0 0 0,0-1 0,0 0 0,-1 0 0,-19 2 0,66-29-7468,-7 9 1248,3-1-2161</inkml:trace>
</inkml:ink>
</file>

<file path=ppt/ink/ink5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9.969"/>
    </inkml:context>
    <inkml:brush xml:id="br0">
      <inkml:brushProperty name="width" value="0.025" units="cm"/>
      <inkml:brushProperty name="height" value="0.025" units="cm"/>
    </inkml:brush>
  </inkml:definitions>
  <inkml:trace contextRef="#ctx0" brushRef="#br0">39 0 18161,'0'0'9940,"-3"10"-7740,-3 17-1468,-3 5-298,2 0-1,1 0 1,-2 34-1,8-66-433,0 0 0,0 1 0,0-1 0,0 0 0,0 0 0,0 1 0,0-1 0,0 0 0,0 1 0,0-1 0,1 0 0,-1 1 0,0-1 0,0 0 0,0 0 0,0 1 0,0-1 0,1 0 0,-1 0 0,0 1 0,0-1 0,0 0 0,1 0 0,-1 0 0,0 1 0,0-1 0,1 0 0,-1 0 0,0 0 0,1 0 0,-1 0 0,0 1 0,0-1 0,1 0 0,-1 0 0,0 0 0,1 0 0,-1 0 0,0 0 0,1 0 0,-1 0 0,0 0 0,1 0 0,-1 0 0,0 0 0,0-1 0,1 1 0,-1 0 0,0 0 0,1 0 0,-1 0 0,0 0 0,0-1 0,1 1 0,-1 0 0,0 0 0,0 0 0,1-1 0,15-13 0,-10 1 0,-1 1 0,0-1 0,-1-1 0,-1 1 0,0 0 0,0-1 0,-1 1 0,-1-1 0,-1 0 0,0 0 0,-2-16 0,2 31 0,0-1 0,0 0 0,0 0 0,0 0 0,0 1 0,-1-1 0,1 0 0,0 0 0,0 0 0,0 0 0,0 0 0,-1 1 0,1-1 0,0 0 0,0 0 0,0 0 0,-1 0 0,1 0 0,0 0 0,0 0 0,0 0 0,-1 0 0,1 0 0,0 0 0,0 0 0,0 0 0,-1 0 0,1 0 0,0 0 0,0 0 0,-1 0 0,1 0 0,0 0 0,0 0 0,0 0 0,-1 0 0,1 0 0,0 0 0,0 0 0,0 0 0,-1-1 0,1 1 0,0 0 0,0 0 0,0 0 0,0 0 0,-1-1 0,1 1 0,0 0 0,0 0 0,0 0 0,0 0 0,0-1 0,0 1 0,0 0 0,0-1 0,-9 21 0,8-19 0,1 1 0,-1 0 0,1-1 0,0 1 0,-1 0 0,1-1 0,0 1 0,0 0 0,0-1 0,1 1 0,-1 0 0,0-1 0,1 1 0,-1 0 0,1-1 0,-1 1 0,1-1 0,0 1 0,1 2 0,-1-4 0,0 1 0,0-1 0,0 1 0,0-1 0,0 1 0,0-1 0,0 0 0,0 1 0,0-1 0,0 0 0,0 0 0,1 0 0,-1 0 0,0 0 0,0 0 0,0 0 0,0 0 0,0 0 0,0 0 0,0-1 0,2 0 0,4-1 0,0-1 0,-1 0 0,1-1 0,-1 1 0,0-1 0,0-1 0,8-6 0,12-20 0,-25 34 0,0 0 0,0 1 0,0-1 0,0 0 0,-1 0 0,0 0 0,0 1 0,0 5 0,-13 89 0,14-97 0,-1 0 0,0-1 0,1 1 0,-1-1 0,1 1 0,-1-1 0,1 1 0,0-1 0,-1 1 0,1-1 0,-1 0 0,1 1 0,0-1 0,-1 0 0,1 1 0,0-1 0,0 0 0,-1 0 0,1 0 0,0 1 0,0-1 0,-1 0 0,1 0 0,0 0 0,-1 0 0,3-1 0,27 1 0,-22 0 0,15-5-3299,-21 4 2376,0 0 1,-1 0 0,1-1-1,0 1 1,0-1-1,-1 1 1,1-1 0,-1 0-1,1 1 1,-1-1 0,0 0-1,0 0 1,1-3-1,6-13-15343</inkml:trace>
</inkml:ink>
</file>

<file path=ppt/ink/ink5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0.327"/>
    </inkml:context>
    <inkml:brush xml:id="br0">
      <inkml:brushProperty name="width" value="0.025" units="cm"/>
      <inkml:brushProperty name="height" value="0.025" units="cm"/>
    </inkml:brush>
  </inkml:definitions>
  <inkml:trace contextRef="#ctx0" brushRef="#br0">1 0 2659,'0'0'10826</inkml:trace>
</inkml:ink>
</file>

<file path=ppt/ink/ink5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0.657"/>
    </inkml:context>
    <inkml:brush xml:id="br0">
      <inkml:brushProperty name="width" value="0.025" units="cm"/>
      <inkml:brushProperty name="height" value="0.025" units="cm"/>
    </inkml:brush>
  </inkml:definitions>
  <inkml:trace contextRef="#ctx0" brushRef="#br0">145 64 13549,'0'0'9529,"2"-8"-7106,8-41 1560,-10 49-3962,0-1 1,0 1-1,0 0 1,0 0-1,0-1 1,0 1-1,0 0 1,0 0-1,0 0 1,0-1-1,0 1 1,0 0 0,0 0-1,0 0 1,0-1-1,-1 1 1,1 0-1,0 0 1,0 0-1,0-1 1,0 1-1,0 0 1,-1 0-1,1 0 1,0 0-1,0 0 1,0-1-1,-1 1 1,1 0-1,0 0 1,0 0-1,0 0 1,-1 0-1,1 0 1,0 0-1,0 0 1,0 0-1,-1 0 1,1 0-1,0 0 1,0 0-1,-1 0 1,1 0-1,0 0 1,-17 4 1056,-14 10 159,17-5-1237,1 1 0,0 1 0,-14 14 0,24-22 0,-1 1 0,1 0 0,0-1 0,0 1 0,0 1 0,1-1 0,0 0 0,-1 0 0,1 1 0,1 0 0,-1-1 0,1 1 0,0 0 0,0-1 0,-1 9 0,2-12 0,1 0 0,-1 0 0,0 0 0,1 0 0,-1 0 0,0 0 0,1 0 0,0 0 0,-1 0 0,1 0 0,-1-1 0,1 1 0,0 0 0,-1 0 0,1 0 0,0-1 0,0 1 0,0 0 0,0-1 0,0 1 0,0-1 0,0 1 0,0-1 0,0 0 0,0 1 0,0-1 0,0 0 0,0 0 0,0 0 0,2 1 0,40 0 0,-32-1 0,59-3-3266,-58 2 1773,-1-1 0,0 0 1,0 0-1,-1-1 0,1-1 0,-1 0 0,14-7 0,0-3-11805</inkml:trace>
</inkml:ink>
</file>

<file path=ppt/ink/ink5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1.001"/>
    </inkml:context>
    <inkml:brush xml:id="br0">
      <inkml:brushProperty name="width" value="0.025" units="cm"/>
      <inkml:brushProperty name="height" value="0.025" units="cm"/>
    </inkml:brush>
  </inkml:definitions>
  <inkml:trace contextRef="#ctx0" brushRef="#br0">338 233 10025,'0'0'18370,"1"4"-17751,1-3-563,0 1-1,0 0 0,0-1 1,0 1-1,0-1 1,0 0-1,0 1 1,0-1-1,0 0 1,0 0-1,1 0 1,-1-1-1,0 1 0,1-1 1,-1 1-1,1-1 1,-1 0-1,1 0 1,-1 0-1,0 0 1,1 0-1,-1 0 1,1-1-1,-1 1 0,1-1 1,-1 0-1,0 0 1,0 1-1,3-3 1,0 2 3,-1-1 1,1 0-1,0 0 1,-1 0-1,0 0 1,0-1-1,0 0 1,0 0-1,0 0 1,0 0-1,-1-1 1,1 1-1,-1-1 1,0 0-1,4-7 1,-6 11-55,-1 0 1,0-1-1,0 1 1,0 0-1,0 0 0,1 0 1,-1-1-1,0 1 1,0 0-1,0 0 0,0-1 1,0 1-1,0 0 1,0 0-1,0-1 0,0 1 1,0 0-1,0 0 1,0-1-1,0 1 1,0 0-1,0 0 0,0-1 1,0 1-1,0 0 1,0 0-1,0-1 0,0 1 1,-1 0-1,1 0 1,0-1-1,0 1 0,0 0 1,0 0-1,0 0 1,-1-1-1,1 1 0,0 0 1,0 0-1,0 0 1,-1-1-1,-12 4 381,-15 12 138,19-7-524,0 0 0,0 0 0,1 1 0,0 1 0,-8 11 0,13-16 0,0-1 0,1 2 0,-1-1 0,1 0 0,0 1 0,0-1 0,0 1 0,1-1 0,0 1 0,0 0 0,1-1 0,-1 12 0,1-15-8,1-1 0,-1 0 0,0 1 0,1-1 0,-1 0 0,1 1 0,-1-1 0,1 0 0,0 0 0,-1 0 0,1 0 0,0 1 0,0-1 0,0 0 1,0 0-1,0 0 0,0-1 0,0 1 0,0 0 0,0 0 0,0-1 0,0 1 0,2 0 0,1 1-69,1 0 0,-1-1 1,1 0-1,-1 0 0,1 0 1,-1 0-1,6-1 0,-1 0-265,-1 0 1,0 0-1,1-1 0,-1 0 0,0-1 0,0 0 0,14-4 1,-19 4-561,0 0 0,0 0 0,0 0 1,0 0-1,0 0 0,-1-1 0,1 1 0,-1-1 1,0 0-1,0 0 0,0 0 0,3-5 1,3-17-12184</inkml:trace>
  <inkml:trace contextRef="#ctx0" brushRef="#br0" timeOffset="1">97 22 14125,'0'0'5381,"-75"-13"-3074,59 5 63,10 7-224,13 1-2018,16 0-160,-2 0-3235,7 0-8104</inkml:trace>
</inkml:ink>
</file>

<file path=ppt/ink/ink5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1.927"/>
    </inkml:context>
    <inkml:brush xml:id="br0">
      <inkml:brushProperty name="width" value="0.025" units="cm"/>
      <inkml:brushProperty name="height" value="0.025" units="cm"/>
    </inkml:brush>
  </inkml:definitions>
  <inkml:trace contextRef="#ctx0" brushRef="#br0">51 272 5157,'0'0'7474,"10"-8"-3118,-4 4-3622,30-23 1896,-34 25-2126,0 0 0,0 0 1,0 0-1,0 0 0,-1 0 0,1-1 1,-1 1-1,1 0 0,-1-1 0,0 1 1,0-1-1,0 0 0,0 1 1,-1-1-1,1 0 0,0-2 0,-2 4-389,1 1 0,-1-1 0,1 1 0,0 0 0,-1-1 0,1 1 0,-1 0 0,1-1 0,-1 1 0,1 0 0,-1 0 0,1-1 0,-1 1 0,1 0 0,-1 0 0,1 0 0,-1 0 0,0 0 0,1 0 0,-1-1 0,1 1-1,-1 1 1,1-1 0,-1 0 0,0 0 0,1 0 0,-1 0 0,1 0 0,-1 1 0,-20 3 216,15-1-328,0 1 1,0 0-1,0 0 0,0 0 1,1 0-1,-1 1 1,1 0-1,1 0 0,-1 1 1,1-1-1,0 1 0,0 0 1,0 0-1,1 1 1,0-1-1,0 1 0,1-1 1,-4 15-1,6-20-3,0-1 0,-1 1 0,1 0 0,0 0 0,0 0 0,0 0 0,0 0 0,0 0 0,0 0 0,1-1 0,-1 1 0,0 0 0,0 0 0,1 0 0,-1 0 0,0-1 0,1 1 0,-1 0 0,1 0 0,-1 0 0,1-1 0,-1 1 0,1 0 0,-1-1 0,1 1 0,0-1 0,0 1 0,-1-1 0,1 1 0,0-1 0,0 1 0,1 0 0,1-1 0,0 1 0,-1-1 0,1 0 0,0 0 0,0 0 0,0 0 0,0 0 0,0 0 0,0-1 0,4-1 0,5-1 0,0-2 0,0 1 0,-1-1 0,12-8 0,-4 1 0,0-2 0,-1 0 0,25-24 0,-36 31 0,-1-1 0,0 1 0,0-1 0,0 0 0,-1 0 0,0-1 0,0 0 0,-1 1 0,0-2 0,4-16 0,-8 19 0,-5 10 0,-3 10 0,5-5 0,0 1 0,0-1 0,1 1 0,0-1 0,1 1 0,0-1 0,1 1 0,-1 0 0,2 0 0,-1-1 0,3 13 0,-2-20 0,0 1 0,0-1 0,0 1 0,0-1 0,1 1 0,-1-1 0,1 0 0,-1 1 0,1-1 0,-1 0 0,1 0 0,-1 0 0,1 0 0,0 0 0,0-1 0,0 1 0,-1-1 0,1 1 0,0-1 0,0 1 0,0-1 0,0 0 0,0 0 0,0 0 0,0 0 0,-1 0 0,1 0 0,3-2 0,2 2 0,1-2 0,-1 1 0,0-1 0,0 0 0,0 0 0,9-5 0,-3-1 0,0-1 0,0 0 0,-1-1 0,-1 0 0,1-1 0,-2 0 0,17-22 0,-21 25 0,0-1 0,0 0 0,-1 0 0,0-1 0,0 0 0,-1 1 0,0-2 0,-1 1 0,0 0 0,-1-1 0,0 1 0,0-12 0,-18 53 0,-6 25 0,-55 159 0,69-187 0,2 0 0,0 1 0,2-1 0,1 1 0,1 50 0,7-54 0,-4-22 0,-5-8 0,-4-6 0,0 0 0,-38-63 0,43 70 0,1 0 0,-1-1 0,1 0 0,1 1 0,-1-1 0,1 0 0,0 0 0,0 0 0,0 0 0,1 0 0,-1 0 0,1 0 0,0 0 0,2-7 0,-1 11 1,-1-1 0,1 1 0,1-1 0,-1 1-1,0 0 1,0-1 0,0 1 0,1 0 0,-1 0 0,0 0 0,1 0 0,-1 0 0,1 0-1,0 0 1,-1 1 0,1-1 0,0 0 0,-1 1 0,1-1 0,2 1 0,44-8-312,-33 6-38,57-12-4829,-24 1-3369,-13 0-4697</inkml:trace>
</inkml:ink>
</file>

<file path=ppt/ink/ink5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2.635"/>
    </inkml:context>
    <inkml:brush xml:id="br0">
      <inkml:brushProperty name="width" value="0.025" units="cm"/>
      <inkml:brushProperty name="height" value="0.025" units="cm"/>
    </inkml:brush>
  </inkml:definitions>
  <inkml:trace contextRef="#ctx0" brushRef="#br0">99 0 17264,'0'0'7522,"-4"14"-5456,-12 37-1176,-5 15 785,2 0 0,-19 130 0,71-403-1675,-31 211 0,-1 0 0,1 1 0,0-1 0,0 0 0,0 0 0,1 0 0,-1 0 0,1-1 0,0 1 0,0-1 0,0 1 0,1-1 0,-1 0 0,1-1 0,0 1 0,0 0 0,0-1 0,0 0 0,0 0 0,0 0 0,0-1 0,1 1 0,-1-1 0,1 0 0,-1 0 0,1 0 0,-1-1 0,1 0 0,8 0 0,-5 0 0,0-1 0,0 0 0,0 0 0,0-1 0,0 0 0,0 0 0,0-1 0,-1 0 0,1 0 0,-1 0 0,0-1 0,0-1 0,0 1 0,-1-1 0,0 0 0,10-10 0,-10 8 0,-1 0 0,0 0 0,0 0 0,-1-1 0,0 0 0,0 0 0,-1 0 0,0 0 0,0-1 0,-1 1 0,0-1 0,-1 1 0,1-15 0,-2 23 0,1-1 0,-1 1 0,0 0 0,0-1 0,0 1 0,0 0 0,0-1 0,0 1 0,0 0 0,0 0 0,0-1 0,0 1 0,0 0 0,-1-1 0,1 1 0,0 0 0,0-1 0,0 1 0,0 0 0,0 0 0,-1-1 0,1 1 0,0 0 0,0 0 0,0-1 0,-1 1 0,1 0 0,0 0 0,0 0 0,-1-1 0,1 1 0,0 0 0,0 0 0,-1 0 0,1 0 0,0 0 0,-1 0 0,1-1 0,0 1 0,0 0 0,-1 0 0,0 0 0,-14 9 0,-12 18 0,13-8 0,1 1 0,-17 34 0,26-46 0,0 1 0,0 0 0,1 0 0,1 0 0,0 1 0,0-1 0,0 1 0,1-1 0,1 13 0,1-19 0,-1-1 0,1 0 0,0 1 0,0-1 0,0 0 0,1 0 0,-1 0 0,1 0 0,-1 0 0,1 0 0,-1 0 0,1 0 0,0-1 0,0 1 0,0-1 0,0 1 0,0-1 0,0 0 0,0 0 0,1 0 0,-1 0 0,0 0 0,1 0 0,-1-1 0,1 1 0,-1-1 0,0 1 0,1-1 0,4 0 0,3 1 0,0-1 0,1 0 0,-1 0 0,0-1 0,0 0 0,13-3 0,-14 1 0,-1-1 0,0 1 0,0-2 0,0 1 0,-1-1 0,1 0 0,7-7 0,-12 9 0,0 1 0,1-1 0,-1 0 0,0-1 0,-1 1 0,1 0 0,0-1 0,-1 0 0,0 1 0,0-1 0,0 0 0,0 0 0,-1 0 0,1 0 0,-1-1 0,1-5 0,-2 9 0,-1 1 0,1-1 0,0 1 0,-1-1 0,1 1 0,0 0 0,-1-1 0,1 1 0,0 0 0,-1-1 0,1 1 0,-1 0 0,1-1 0,0 1 0,-1 0 0,1 0 0,-1 0 0,1-1 0,-1 1 0,1 0 0,-1 0 0,1 0 0,-1 0 0,1 0 0,-1 0 0,1 0 0,-1 0 0,1 0 0,-1 0 0,1 0 0,-1 0 0,1 0 0,-1 1 0,1-1 0,-1 0 0,1 0 0,-1 0 0,1 1 0,-1-1 0,1 0 0,0 1 0,-1-1 0,0 1 0,-21 11 0,18-9 0,0 0 0,1 1 0,0-1 0,0 1 0,0 0 0,0 0 0,1 0 0,0 0 0,-1 0 0,1 1 0,1-1 0,-1 1 0,-1 6 0,3-9 0,0 0 0,0 0 0,0-1 0,0 1 0,0 0 0,1 0 0,-1 0 0,0 0 0,1-1 0,0 1 0,-1 0 0,1 0 0,0-1 0,0 1 0,0 0 0,0-1 0,0 1 0,0-1 0,0 0 0,1 1 0,-1-1 0,1 0 0,-1 0 0,1 1 0,-1-1 0,1 0 0,-1-1 0,1 1 0,0 0 0,0 0 0,-1-1 0,1 1 0,0-1 0,0 0 0,0 1 0,2-1 0,43 7-1151,-15-6-2705,13 0-5679</inkml:trace>
</inkml:ink>
</file>

<file path=ppt/ink/ink5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3.334"/>
    </inkml:context>
    <inkml:brush xml:id="br0">
      <inkml:brushProperty name="width" value="0.025" units="cm"/>
      <inkml:brushProperty name="height" value="0.025" units="cm"/>
    </inkml:brush>
  </inkml:definitions>
  <inkml:trace contextRef="#ctx0" brushRef="#br0">178 5 7815,'-2'-3'10098,"-4"1"-4200,-10 2-1957,-16 7-2780,22-3-792,0 1 0,0 0 0,1 1 1,0 0-1,0 1 0,0 0 0,-11 11 1,17-15-343,0 1 0,0-1 0,0 1 0,0 0 0,0-1 0,0 1 0,1 0 1,0 1-1,0-1 0,0 0 0,1 1 0,-1-1 0,1 1 0,0-1 0,0 1 0,1-1 1,-1 1-1,1 0 0,0-1 0,1 6 0,-1-9-17,1 1 0,-1-1 1,1 1-1,0-1 0,0 0 0,0 1 1,0-1-1,0 0 0,0 0 0,0 1 1,0-1-1,0 0 0,1 0 0,-1 0 0,0 0 1,1-1-1,-1 1 0,0 0 0,1-1 1,-1 1-1,1 0 0,0-1 0,-1 0 0,1 1 1,1-1-1,46 3 11,-41-3-68,5 0-523,-1-1-1,1 0 1,-1-1 0,1 0-1,-1-1 1,0 0 0,16-8-1,-16 6-1269,0-1 0,-1-1 1,0 1-1,11-11 0,5-5-5927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3:57.382"/>
    </inkml:context>
    <inkml:brush xml:id="br0">
      <inkml:brushProperty name="width" value="0.025" units="cm"/>
      <inkml:brushProperty name="height" value="0.025" units="cm"/>
    </inkml:brush>
  </inkml:definitions>
  <inkml:trace contextRef="#ctx0" brushRef="#br0">59 30 6342,'0'0'4901,"-8"3"-1981,-2 0-2146,7-2-463,0 0 1,-1 0-1,1 0 1,0 0 0,0 1-1,0-1 1,0 1-1,0 0 1,0 0-1,-3 3 1,6-5-202,0 0-1,-1 0 1,1 1-1,0-1 1,0 0-1,-1 0 1,1 1-1,0-1 0,0 0 1,-1 1-1,1-1 1,0 0-1,0 1 1,0-1-1,0 1 1,-1-1-1,1 0 1,0 1-1,0-1 1,0 1-1,0-1 1,0 0-1,0 1 1,0-1-1,0 1 1,0-1-1,0 0 1,1 1-1,-1-1 1,0 1-1,0-1 1,0 0-1,0 1 1,1-1-1,-1 0 1,0 1-1,0-1 1,1 0-1,-1 1 1,0-1-1,0 0 1,1 0-1,-1 1 1,0-1-1,1 0 1,-1 0-1,0 1 1,1-1-1,-1 0 1,1 0-1,-1 0 1,0 0-1,1 0 1,-1 0-1,0 0 1,1 0-1,-1 0 1,1 0-1,-1 0 1,0 0-1,1 0 1,30 6 1296,-30-6-1070,102 5 959,0-4 0,154-19 0,-39 2-904,80-4 210,152-5 394,-159 22-995,-295 3-8,0 1-1,0 0 1,0 0-1,1 0 1,-1 1-1,0-1 1,1 1 0,-1 0-1,-4 4 1,4-4-172,0 1 0,0-1 0,0 0 0,0 0 0,0-1 0,0 1 0,-1-1 0,1 0 0,-9 2 0,4-6-5271,2-11-3293</inkml:trace>
</inkml:ink>
</file>

<file path=ppt/ink/ink5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3.694"/>
    </inkml:context>
    <inkml:brush xml:id="br0">
      <inkml:brushProperty name="width" value="0.025" units="cm"/>
      <inkml:brushProperty name="height" value="0.025" units="cm"/>
    </inkml:brush>
  </inkml:definitions>
  <inkml:trace contextRef="#ctx0" brushRef="#br0">70 1 12268,'0'0'11675,"-9"9"-9129,-31 29-250,38-37-2166,1 0 1,-1 1-1,1-1 1,-1 1-1,1-1 1,-1 1-1,1 0 1,0 0-1,0-1 1,0 1-1,0 0 1,0 0-1,0 0 1,1 0-1,-1 0 1,0 0-1,1 0 1,0 1-1,-1-1 1,1 3-1,1-4-93,0 0-1,-1 0 0,1 0 0,0 0 0,0 0 1,0 0-1,0 0 0,0 0 0,0-1 0,0 1 0,0 0 1,0-1-1,0 1 0,1 0 0,-1-1 0,0 0 0,0 1 1,1-1-1,-1 0 0,0 1 0,0-1 0,1 0 0,1 0 1,9 1 8,0-1 1,1-1 0,-1 0 0,20-4 0,18-7-216,-31 6-52,0 2-1,0 0 1,0 1 0,21-1 0,-39 4 216,0 1 1,0-1-1,0 0 0,0 0 1,0 0-1,0 1 1,-1-1-1,1 1 1,0-1-1,0 0 1,0 1-1,-1-1 1,1 1-1,0 0 0,-1-1 1,1 1-1,0 0 1,-1-1-1,1 1 1,-1 0-1,1-1 1,-1 1-1,0 0 1,1 0-1,-1 0 0,0 0 1,1-1-1,-1 1 1,0 0-1,0 0 1,0 0-1,0 0 1,0 0-1,0 0 1,0 0-1,0 0 0,0-1 1,0 2-1,5 19-1850,-4-21 1625,0 1 0,-1 0 0,1-1 0,0 1 0,0-1 1,0 0-1,0 1 0,0-1 0,0 0 0,0 1 0,0-1 0,0 0 0,0 0 0,-1 0 0,1 0 0,0 0 0,0 0 0,0 0 0,0 0 0,0 0 0,0 0 0,0-1 0,0 1 1,0 0-1,1-1 0,13-7-4798,2-7-2989</inkml:trace>
</inkml:ink>
</file>

<file path=ppt/ink/ink5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4.036"/>
    </inkml:context>
    <inkml:brush xml:id="br0">
      <inkml:brushProperty name="width" value="0.025" units="cm"/>
      <inkml:brushProperty name="height" value="0.025" units="cm"/>
    </inkml:brush>
  </inkml:definitions>
  <inkml:trace contextRef="#ctx0" brushRef="#br0">85 1 2274,'0'0'22870,"-10"1"-21306,-27 2-503,35-3-1010,1 0-1,-1 1 0,0-1 0,1 0 1,-1 0-1,0 1 0,1-1 0,-1 1 1,1-1-1,-1 1 0,1 0 0,-1-1 1,1 1-1,-1 0 0,1 0 0,0 0 1,-1 0-1,1 1 0,0-1 0,0 0 1,0 0-1,0 1 0,0-1 0,0 0 1,0 1-1,-1 1 0,33 1-690,-12-2-676,-6-1 447,-1 0-1,1 1 0,-1 0 1,0 1-1,15 5 0,-26-8 897,1 1 1,0 0-1,-1 0 1,0 0-1,1 0 1,-1 0-1,1 0 1,-1 0-1,0 0 1,0 0-1,0 1 1,1-1-1,-1 0 1,0 1-1,-1-1 1,1 1-1,0-1 1,1 3-1,-2-1 260,0-1-1,0 0 1,0 1-1,0-1 1,0 0-1,-1 0 1,1 1-1,-1-1 1,1 0-1,-1 0 1,0 1-1,0-1 1,0 0-1,0 0 1,0 0-1,-1 0 1,-2 3-1,-2 4 524,-2-1-1,1 1 0,-1-1 0,0 0 0,-12 8 0,15-12-806,0-1 1,0 0-1,0 0 0,0-1 0,0 1 0,-1-1 0,1 0 0,-1 0 0,1-1 0,-1 0 1,0 0-1,-6 1 0,12-5-851,1 1 1,-1 0-1,1 0 1,0 0-1,0 0 1,0 0-1,0 0 1,0 0 0,0 0-1,1 0 1,1-2-1,15-14-5974</inkml:trace>
</inkml:ink>
</file>

<file path=ppt/ink/ink5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4.393"/>
    </inkml:context>
    <inkml:brush xml:id="br0">
      <inkml:brushProperty name="width" value="0.025" units="cm"/>
      <inkml:brushProperty name="height" value="0.025" units="cm"/>
    </inkml:brush>
  </inkml:definitions>
  <inkml:trace contextRef="#ctx0" brushRef="#br0">19 0 1217,'0'0'22752,"-3"9"-21209,1-3-1335,-1 0 214,1 1 0,0 0 0,0-1 0,0 1 0,0 12 0,2-18-377,0 0-1,0 1 0,0-1 0,0 0 0,0 1 0,0-1 0,0 0 0,1 0 0,-1 1 0,1-1 1,-1 0-1,1 0 0,-1 1 0,1-1 0,0 0 0,0 0 0,-1 0 0,1 0 0,0 0 0,0 0 1,0 0-1,0 0 0,0-1 0,0 1 0,0 0 0,0-1 0,1 1 0,-1 0 0,0-1 0,0 1 0,1-1 1,-1 0-1,0 1 0,0-1 0,1 0 0,-1 0 0,0 0 0,1 0 0,-1 0 0,2 0 0,21-1-78,-1-1-1,0-1 0,0 0 1,0-2-1,23-8 0,-43 12-1,29-5-489,-31 6 529,0 0 0,0 0 0,-1 0 0,1 0 0,0 0 0,0 0 0,-1 1 0,1-1 0,0 0 0,-1 0 0,1 1 0,0-1 0,-1 0 0,1 1-1,0-1 1,-1 1 0,1-1 0,-1 1 0,1-1 0,-1 1 0,1 0 0,-1-1 0,1 1 0,-1-1 0,1 1 0,-1 0 0,0-1 0,1 1-1,-1 0 1,0 0 0,0-1 0,0 1 0,1 1 0,-1-1 11,0 0 0,0 0 0,0-1 0,1 1 1,-1 0-1,0-1 0,0 1 0,1 0 0,-1-1 0,1 1 0,-1-1 0,0 1 0,1-1 0,-1 1 0,1 0 0,-1-1 0,1 0 1,0 1-1,-1-1 0,1 1 0,-1-1 0,1 0 0,0 1 0,-1-1 0,1 0 0,0 0 0,0 1 0,0-1 0,27-3 222,26-18-1800,-52 20 1288,69-32-9147,-37 17 769</inkml:trace>
</inkml:ink>
</file>

<file path=ppt/ink/ink5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4.735"/>
    </inkml:context>
    <inkml:brush xml:id="br0">
      <inkml:brushProperty name="width" value="0.025" units="cm"/>
      <inkml:brushProperty name="height" value="0.025" units="cm"/>
    </inkml:brush>
  </inkml:definitions>
  <inkml:trace contextRef="#ctx0" brushRef="#br0">68 20 11755,'0'0'12508,"-3"8"-12134,-7 23-314,2 0 1,2 0 0,-6 54-1,-3 22 77,5-28 3023,6-50 1314,15-66-4417,-3-1 0,5-40 0,-10 50-257,1 1 1,2-1 0,0 1-1,2 1 1,22-52 0,-27 75 137,-1-1 0,1 0 0,-1 0 0,1 1 0,0 0 0,0-1 0,1 1 0,-1 0 1,1 1-1,0-1 0,-1 1 0,1-1 0,0 1 0,0 0 0,1 1 0,-1-1 1,0 1-1,1 0 0,-1 0 0,0 0 0,1 0 0,4 1 0,-6 0 48,-1 0 0,1 0 0,0 0 0,-1 1 0,1 0 0,0-1 0,-1 1 1,1 0-1,-1 0 0,0 0 0,1 0 0,-1 1 0,0-1 0,1 1 0,-1-1 0,0 1 0,0 0 0,0 0 0,-1 0 0,1 0 0,0 0 0,-1 0 0,1 1 0,-1-1 0,0 0 0,0 1 0,0-1 0,0 1 0,0-1 0,0 1 0,-1-1 1,1 1-1,-1 0 0,0-1 0,0 1 0,0 0 0,0 4 0,-1-3 90,0-1 1,-1 1-1,1 0 0,-1 0 1,1 0-1,-1-1 0,0 1 1,0-1-1,-1 0 1,1 1-1,-1-1 0,0 0 1,0 0-1,0-1 1,0 1-1,0-1 0,0 1 1,-1-1-1,1 0 1,-5 2-1,0 0 90,1 0 0,-1 0-1,0-1 1,0 0 0,-1 0 0,1 0-1,0-1 1,-16 1 0,24-3-202,0 0 1,-1 0-1,1 0 1,0 0-1,0 0 0,-1 0 1,1 0-1,0 0 0,0 0 1,-1 0-1,1 0 0,0 0 1,0-1-1,-1 1 1,1 0-1,0 0 0,0 0 1,-1 0-1,1 0 0,0-1 1,0 1-1,0 0 1,0 0-1,-1 0 0,1-1 1,0 1-1,0 0 0,0 0 1,0-1-1,0 1 1,0 0-1,0 0 0,-1-1 1,1 1-1,0 0 0,0 0 1,0-1-1,0 1 1,0 0-1,0 0 0,0-1 1,0 1-1,0 0 0,1-1 1,5-16-3897,15-14-5646,-1 5-36</inkml:trace>
</inkml:ink>
</file>

<file path=ppt/ink/ink5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5.201"/>
    </inkml:context>
    <inkml:brush xml:id="br0">
      <inkml:brushProperty name="width" value="0.025" units="cm"/>
      <inkml:brushProperty name="height" value="0.025" units="cm"/>
    </inkml:brush>
  </inkml:definitions>
  <inkml:trace contextRef="#ctx0" brushRef="#br0">44 1 8296,'0'0'16864,"-5"13"-15305,-4 9-693,2 1 1,1 1-1,1-1 1,1 1 0,-1 27-1,4-24-527,-1 0-84,5 44 0,-3-72-255,0 1 0,0 0 0,0 0 0,1-1 0,-1 1 0,0 0 0,0 0 0,0-1 0,1 1 0,-1 0 0,0 0 0,0 0 0,1-1 0,-1 1 0,0 0 0,0 0 0,1 0 0,-1 0 0,0 0 0,1 0 0,-1 0 0,0-1 0,1 1 0,-1 0 0,0 0 0,1 0 0,-1 0 0,0 0 0,1 0 0,-1 0 0,0 1 0,0-1 0,1 0 0,-1 0 0,0 0 0,1 0 0,-1 0 0,0 0 0,0 1 0,1-1 0,-1 0 0,0 0 0,0 0 0,1 0 0,-1 1 0,0-1 0,0 0 0,0 0 0,1 1 0,-1-1 0,0 0 0,0 1 0,0-1 0,0 0 0,0 0 0,1 1 0,-1-1 0,0 0 0,0 1 0,0-1 0,0 0 0,0 1 0,0-1 0,13-24 0,-9 6 0,0 0 0,-1 0 0,-1 0 0,-1-33 0,-1 53 0,1 0 0,0-1 0,0 1 0,0 0 0,0-1 0,0 1 0,0-1 0,0 1 0,0-1 0,0 0 0,1 1 0,-1-1 0,1 0 0,-1 0 0,1 0 0,-1 0 0,1 0 0,3 1 0,35 13 0,-35-14 0,0-1 0,1 0 0,-1 0 0,0 0 0,0-1 0,1 1 0,-1-1 0,0-1 0,0 1 0,0-1 0,0 0 0,0 0 0,0 0 0,-1 0 0,1-1 0,-1 0 0,0 0 0,1 0 0,-1-1 0,-1 1 0,1-1 0,0 0 0,-1 0 0,0 0 0,0 0 0,4-9 0,-16 63 0,8-45 0,-2 3 0,0 1 0,1 0 0,1 0 0,-1 0 0,1 0 0,1 0 0,0 0 0,1 15 0,0-23-29,-1-1-1,0 1 1,1-1-1,-1 1 1,1 0-1,0-1 1,-1 1 0,1-1-1,-1 1 1,1-1-1,0 1 1,-1-1-1,1 0 1,0 1 0,-1-1-1,1 0 1,0 1-1,0-1 1,-1 0 0,1 0-1,0 0 1,0 0-1,0 0 1,-1 0-1,1 0 1,0 0 0,0 0-1,-1 0 1,1 0-1,0 0 1,0-1-1,-1 1 1,1 0 0,0 0-1,0-1 1,-1 1-1,1-1 1,0 1-1,-1 0 1,1-1 0,0 0-1,28-20-4233,-17 0-4700,0-4-7676</inkml:trace>
</inkml:ink>
</file>

<file path=ppt/ink/ink5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5.544"/>
    </inkml:context>
    <inkml:brush xml:id="br0">
      <inkml:brushProperty name="width" value="0.025" units="cm"/>
      <inkml:brushProperty name="height" value="0.025" units="cm"/>
    </inkml:brush>
  </inkml:definitions>
  <inkml:trace contextRef="#ctx0" brushRef="#br0">0 1 12556,'0'0'18289,"50"16"-40230</inkml:trace>
</inkml:ink>
</file>

<file path=ppt/ink/ink5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5.871"/>
    </inkml:context>
    <inkml:brush xml:id="br0">
      <inkml:brushProperty name="width" value="0.025" units="cm"/>
      <inkml:brushProperty name="height" value="0.025" units="cm"/>
    </inkml:brush>
  </inkml:definitions>
  <inkml:trace contextRef="#ctx0" brushRef="#br0">75 1 9673,'0'0'14110,"-9"5"-11623,4-2-1958,-32 21 3186,35-22-3590,0 0 1,0 0-1,0 0 0,0 0 0,1 0 0,-1 1 0,1-1 1,-1 0-1,1 1 0,0-1 0,0 1 0,0-1 0,0 1 0,0 0 1,0 0-1,1-1 0,-1 5 0,2-6-125,-1-1 0,0 1 0,1 0 0,-1-1 0,1 1 0,-1-1 0,1 1 0,-1-1 0,1 1 0,-1-1 0,1 1 0,-1-1 0,1 1 0,0-1 0,-1 0 0,1 1 0,0-1 0,-1 0 0,1 0 0,0 1 0,0-1 0,-1 0 0,1 0 0,0 0 0,0 0 0,-1 0 0,1 0 0,0 0 0,0 0 0,0 0 0,29-2 0,-28 2 0,9-2-3,1 0 0,-1-1 0,0-1 0,0 0 0,16-8 0,-18 7 3,0 1 0,1 0 1,0 0-1,0 1 0,0 1 0,0 0 1,18-2-1,-26 4 1,-1 1 1,1-1-1,0 1 0,0-1 1,-1 1-1,1 0 0,0 0 1,-1 0-1,1 0 0,-1 0 1,1 0-1,-1 0 0,0 0 1,2 2-1,21 13-5,-11-13-350,0-2-1,0 0 1,0 0 0,1-1-1,-1-1 1,0 0 0,22-5-1,2-5-7796</inkml:trace>
</inkml:ink>
</file>

<file path=ppt/ink/ink5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6.380"/>
    </inkml:context>
    <inkml:brush xml:id="br0">
      <inkml:brushProperty name="width" value="0.025" units="cm"/>
      <inkml:brushProperty name="height" value="0.025" units="cm"/>
    </inkml:brush>
  </inkml:definitions>
  <inkml:trace contextRef="#ctx0" brushRef="#br0">58 77 5669,'0'0'16010,"1"-9"-12812,4-59 4628,21 132-8777,-17-42 823,0 0 0,-1 1 0,8 39 0,-13-43 254,0 1 0,-1-1 0,-1 1 0,-1 0-1,-1-1 1,-3 22 0,4-40-116,0 0 0,-1 1 0,1-1 1,0 0-1,-1 1 0,1-1 0,-1 0 0,1 1 0,-1-1 0,1 0 0,-1 0 0,0 0 1,0 1-1,0-1 0,0 0 0,0 0 0,0 0 0,0-1 0,0 1 0,0 0 0,0 0 1,0 0-1,0-1 0,-1 1 0,1-1 0,0 1 0,-1-1 0,1 1 0,0-1 0,-1 0 1,1 0-1,0 1 0,-1-1 0,1 0 0,0 0 0,-1 0 0,1-1 0,-1 1 0,1 0 1,0-1-1,-1 1 0,1 0 0,0-1 0,-2 0 0,-2-1 9,0-1 0,1 0 0,-1 1 0,1-2 1,0 1-1,0 0 0,0-1 0,0 0 0,-6-7 0,4 2-19,1 1 0,0 0 0,1-1 0,0 0 0,1 0 0,-1 0 0,-1-11 0,4 17 0,0 0 0,1-1 0,-1 1 0,1 0 0,0-1 0,0 1 0,0-1 0,0 1 0,1 0 0,-1-1 0,1 1 0,0 0 0,0-1 0,0 1 0,0 0 0,1 0 0,-1 0 0,1 0 0,0 0 0,0 0 0,0 1 0,0-1 0,4-3 0,8-4-1536,1 0 0,0 1-1,25-10 1,7-5-3690,-21 8-2525</inkml:trace>
</inkml:ink>
</file>

<file path=ppt/ink/ink5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6.707"/>
    </inkml:context>
    <inkml:brush xml:id="br0">
      <inkml:brushProperty name="width" value="0.025" units="cm"/>
      <inkml:brushProperty name="height" value="0.025" units="cm"/>
    </inkml:brush>
  </inkml:definitions>
  <inkml:trace contextRef="#ctx0" brushRef="#br0">88 8 13741,'0'0'16314,"-10"-2"-15081,6 1-1161,1 0-1,-1 0 1,0 0-1,0 0 1,0 1-1,0 0 1,0 0-1,0 0 1,0 0-1,-6 2 1,9-1-63,-1-1 0,0 1 1,0 0-1,1 0 1,-1 0-1,0 1 0,1-1 1,-1 0-1,1 0 0,0 1 1,-1-1-1,1 1 1,0-1-1,0 1 0,0 0 1,0 0-1,0-1 0,0 1 1,1 0-1,-1 0 1,1 0-1,-1 0 0,1-1 1,0 1-1,-1 0 0,1 0 1,0 0-1,0 0 1,1 4-1,-1-4-2,0 0-1,0-1 1,0 1 0,0 0-1,1 0 1,-1-1-1,1 1 1,-1 0 0,1 0-1,-1-1 1,1 1 0,0-1-1,0 1 1,0-1 0,0 1-1,0-1 1,0 1 0,0-1-1,1 0 1,-1 0 0,0 1-1,1-1 1,2 1 0,-1 0 15,1-1 0,-1 1 0,1-1 0,0 0 0,0 0 0,0-1 0,-1 1 0,1-1 0,0 1 0,6-2 0,-2 1-83,-1-1 0,1 0-1,-1 0 1,1-1 0,-1 0 0,0 0 0,0 0 0,0-1 0,0-1 0,0 1 0,8-7 0,-13 9 33,-1 0 0,1 0 0,-1 0 0,1 0 0,-1 0 0,0-1 0,1 1 0,-1-1 0,0 1 0,0-1 0,0 1 0,0-1 0,0 1 0,-1-1 0,1 0 0,0 0 0,-1 1 0,1-1 0,-1 0 0,0 0 0,0 0 0,1 1 0,-1-1 0,0 0 0,-1 0 0,1 0 0,0 0 0,-1-2 0,0 2-13,-1 1-1,1-1 1,-1 1-1,1-1 1,-1 1 0,0 0-1,1 0 1,-1 0-1,0 0 1,0 0 0,0 0-1,0 0 1,0 0-1,0 1 1,0-1-1,0 1 1,0-1 0,0 1-1,0 0 1,0 0-1,0 0 1,0 0 0,0 0-1,-3 1 1,5-1-23,-1 0 0,0 0 0,1 0 0,-1 0 0,0 0 0,1 1 0,-1-1 1,0 0-1,1 0 0,-1 0 0,1 1 0,-1-1 0,0 0 0,1 1 0,-1-1 0,1 1 0,-1-1 0,1 0 0,-1 1 1,1-1-1,0 1 0,-1-1 0,1 1 0,-1 0 0,1-1 0,0 1 0,0-1 0,-1 1 0,1-1 0,0 1 0,0 0 1,0-1-1,0 1 0,-1 0 0,1-1 0,0 1 0,0 0 0,0-1 0,1 1 0,-1 0 0,0-1 0,0 1 0,0 0 0,0-1 1,1 1-1,-1-1 0,0 1 0,1 0 0,-1 1-172,1-1 0,0 1 0,0-1 0,-1 1 0,1-1 0,0 0 0,0 1 0,0-1 0,0 0 0,1 0 0,-1 0 0,0 0 0,1 0 0,-1 0 0,0 0 0,1 0 0,-1 0 0,1-1 0,-1 1 0,3 0 0,46 1-8449,-19-3-1837</inkml:trace>
</inkml:ink>
</file>

<file path=ppt/ink/ink5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7.080"/>
    </inkml:context>
    <inkml:brush xml:id="br0">
      <inkml:brushProperty name="width" value="0.025" units="cm"/>
      <inkml:brushProperty name="height" value="0.025" units="cm"/>
    </inkml:brush>
  </inkml:definitions>
  <inkml:trace contextRef="#ctx0" brushRef="#br0">77 1 15150,'0'0'10213,"-10"3"-8847,-30 13 285,38-15-1582,1-1-1,-1 0 0,1 1 1,0 0-1,-1-1 0,1 1 1,0 0-1,0 0 1,-1-1-1,1 1 0,0 0 1,0 0-1,0 0 1,0 1-1,0-1 0,1 0 1,-1 0-1,0 0 0,0 1 1,1-1-1,-1 0 1,1 1-1,-1-1 0,1 1 1,-1-1-1,1 0 0,0 1 1,0-1-1,0 1 1,0-1-1,0 1 0,0-1 1,0 1-1,0-1 1,1 0-1,-1 1 0,1 2 1,1-3-32,0 1 1,0-1-1,0 0 0,1 0 1,-1 0-1,0-1 1,0 1-1,0 0 1,1-1-1,-1 1 0,0-1 1,1 0-1,-1 0 1,0 0-1,5 0 1,38-3 126,-43 3-145,1 0 0,-1-1 1,0 1-1,1 0 0,-1-1 0,1 0 0,-1 1 1,0-1-1,1 0 0,-1 0 0,0 0 0,0-1 0,0 1 1,1 0-1,-2-1 0,1 1 0,0-1 0,0 0 1,0 0-1,-1 0 0,1 0 0,-1 0 0,1 0 0,-1 0 1,0 0-1,0 0 0,0-1 0,0 1 0,-1 0 1,1-1-1,0-4 0,-2 6 1,0-1 1,-1 1 0,1-1-1,0 1 1,-1 0-1,0-1 1,1 1-1,-1 0 1,0 0-1,1 0 1,-1 1-1,0-1 1,0 0 0,0 1-1,0-1 1,0 1-1,0-1 1,0 1-1,0 0 1,0 0-1,0 0 1,0 0-1,-2 0 1,-23 5-158,27-4 124,-1-1 0,1 0 0,-1 1 0,1-1 0,-1 0 0,1 1 0,-1-1 0,1 1 0,0-1 0,-1 1 0,1-1 0,0 0 0,-1 1 0,1 0 0,0-1 0,-1 1 0,1-1 0,0 1 0,0-1 0,0 1 0,0-1 0,0 1 0,0 0 0,0-1 0,0 1 0,0-1 0,0 1 0,0 0 0,0-1 0,0 1 0,0-1 0,0 1 0,0-1 0,1 1 0,-1 0 0,1 1-226,1 0 0,-1-1 0,1 1 0,-1-1 0,1 1 0,-1-1 0,1 0 0,0 0 0,-1 0 0,1 0 0,0 0 0,0 0 0,0 0 0,0 0 0,0-1 0,0 1 0,0-1 0,0 1 0,0-1 0,3 0 0,49 2-7356,-45-2 5486,22 0-4746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00.274"/>
    </inkml:context>
    <inkml:brush xml:id="br0">
      <inkml:brushProperty name="width" value="0.025" units="cm"/>
      <inkml:brushProperty name="height" value="0.025" units="cm"/>
    </inkml:brush>
  </inkml:definitions>
  <inkml:trace contextRef="#ctx0" brushRef="#br0">94 27 2274,'3'-13'2112,"4"-1"21336,-7 20-21068,0 4-3324,-22 125 2632,13-98-1085,3 0 0,-3 65 0,9-54-849,-1-47 113,1-1-1,0 0 1,-1 0-1,1 0 1,0 0-1,-1 0 1,1 0-1,-1 0 1,1 0-1,0 0 1,-1 0-1,1 0 1,0 0-1,-1 0 1,1 0-1,0 0 1,-1 0-1,1 0 0,0 0 1,-1 0-1,1-1 1,0 1-1,-1 0 1,1 0-1,0 0 1,0-1-1,-1 1 1,1 0-1,0 0 1,0 0-1,-1-1 1,1 1-1,0 0 1,0-1-1,0 1 1,-1 0-1,1-1 1,0 1-1,-12-12-4134,-14-34-10498,18 30 7671</inkml:trace>
</inkml:ink>
</file>

<file path=ppt/ink/ink5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7.448"/>
    </inkml:context>
    <inkml:brush xml:id="br0">
      <inkml:brushProperty name="width" value="0.025" units="cm"/>
      <inkml:brushProperty name="height" value="0.025" units="cm"/>
    </inkml:brush>
  </inkml:definitions>
  <inkml:trace contextRef="#ctx0" brushRef="#br0">65 177 13453,'0'0'15652,"-9"0"-15140,-29 2-127,37-2-357,0 1 1,0-1-1,0 1 0,0-1 1,0 1-1,0-1 1,0 1-1,0-1 1,0 1-1,1 0 1,-1 0-1,0-1 0,1 1 1,-1 0-1,0 0 1,1 0-1,-1 0 1,1 0-1,-1 0 1,1 0-1,0 0 0,-1 0 1,1 0-1,0 0 1,0 0-1,0 0 1,0 0-1,0 0 1,0 0-1,0 0 0,0 0 1,0 0-1,0 0 1,0 0-1,1 0 1,-1 0-1,0 0 1,1 0-1,-1 0 0,1 0 1,-1 0-1,1 0 1,0 0-1,-1 0 1,1 0-1,0-1 1,-1 1-1,1 0 0,0-1 1,0 1-1,0 0 1,0-1-1,0 1 1,0-1-1,0 1 0,0-1 1,0 0-1,0 1 1,0-1-1,1 0 1,3 0 5,0-1 1,-1 0-1,1 0 1,0-1-1,-1 0 1,1 1-1,-1-2 1,1 1 0,-1 0-1,0-1 1,0 0-1,0 0 1,0 0-1,-1 0 1,1-1-1,-1 1 1,0-1-1,0 0 1,0 0 0,0 0-1,-1 0 1,1-1-1,-1 1 1,1-6-1,4-5-21,-1 0-1,-1 0 0,-1-1 1,0 0-1,-1 0 1,1-17-1,-6 9 14,-7 34 0,-9 39 2,15-36-110,1 0 0,0 0 0,2 1 0,-1-1 0,1 0 0,1 0-1,3 15 1,-3-24-47,-1-1-1,1 1 0,0-1 1,1 1-1,-1-1 0,1 0 1,-1 1-1,1-1 0,0 0 1,0 0-1,1 0 0,-1-1 1,1 1-1,-1 0 0,1-1 1,0 0-1,0 1 0,0-1 1,0 0-1,0-1 0,0 1 1,0-1-1,1 1 0,-1-1 1,1 0-1,-1 0 0,1 0 1,-1-1-1,1 1 0,5-1 1,20 1-8648</inkml:trace>
</inkml:ink>
</file>

<file path=ppt/ink/ink5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4.857"/>
    </inkml:context>
    <inkml:brush xml:id="br0">
      <inkml:brushProperty name="width" value="0.025" units="cm"/>
      <inkml:brushProperty name="height" value="0.025" units="cm"/>
    </inkml:brush>
  </inkml:definitions>
  <inkml:trace contextRef="#ctx0" brushRef="#br0">167 0 20211,'0'0'6310,"-7"13"-4788,-16 28-773,-10 16 576,2 1 0,-35 93 0,65-147-1325,0 0 0,-1 0 0,2 0 0,-1 1 0,0-1 0,1 0 0,0 1 0,0-1 0,1 6 0,-1-8 0,1-1 0,-1 1 0,1-1 0,0 1 0,-1-1 0,1 1 0,0-1 0,0 0 0,0 1 0,0-1 0,0 0 0,1 0 0,-1 0 0,0 0 0,1 0 0,-1 0 0,0 0 0,1 0 0,-1 0 0,1-1 0,-1 1 0,1-1 0,-1 1 0,1-1 0,0 0 0,2 1 0,35 4 0,1-3 0,74-3 0,-59 0 0,15-2-2968,0-5-4773,-35 1-3491</inkml:trace>
</inkml:ink>
</file>

<file path=ppt/ink/ink5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5.231"/>
    </inkml:context>
    <inkml:brush xml:id="br0">
      <inkml:brushProperty name="width" value="0.025" units="cm"/>
      <inkml:brushProperty name="height" value="0.025" units="cm"/>
    </inkml:brush>
  </inkml:definitions>
  <inkml:trace contextRef="#ctx0" brushRef="#br0">16 0 15471,'0'0'17296,"-15"51"-22581,28-50-5541</inkml:trace>
</inkml:ink>
</file>

<file path=ppt/ink/ink5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5.556"/>
    </inkml:context>
    <inkml:brush xml:id="br0">
      <inkml:brushProperty name="width" value="0.025" units="cm"/>
      <inkml:brushProperty name="height" value="0.025" units="cm"/>
    </inkml:brush>
  </inkml:definitions>
  <inkml:trace contextRef="#ctx0" brushRef="#br0">20 0 18033,'0'0'14734,"-20"49"-14734,31-46 0,2-3-96,2 0-5061,-2-9-7623</inkml:trace>
</inkml:ink>
</file>

<file path=ppt/ink/ink5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5.945"/>
    </inkml:context>
    <inkml:brush xml:id="br0">
      <inkml:brushProperty name="width" value="0.025" units="cm"/>
      <inkml:brushProperty name="height" value="0.025" units="cm"/>
    </inkml:brush>
  </inkml:definitions>
  <inkml:trace contextRef="#ctx0" brushRef="#br0">56 1 17008,'0'0'14654,"4"9"-13704,-2 1-939,1 0 0,-2 0 0,1 0 0,-1 0 0,-1 0 1,0 0-1,0 0 0,-1 0 0,0 0 0,-1 0 0,0 0 0,-1-1 0,-3 11 0,-13 37-11,12-40 0,1 0 0,1 1 0,0-1 0,1 1 0,1 0 0,1 0 0,0 1 0,2 19 0,0-37-10,0 1-1,1-1 1,-1 0-1,1 0 1,-1 0 0,1 0-1,-1 0 1,1 0-1,-1 0 1,1 0-1,0 0 1,-1-1 0,1 1-1,0 0 1,0 0-1,0-1 1,0 1 0,0 0-1,0-1 1,0 1-1,0-1 1,2 2-1,33 3-861,-24-5-268,0-1-1,1 0 0,19-6 0,9-9-8457,5-4-6487</inkml:trace>
</inkml:ink>
</file>

<file path=ppt/ink/ink5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6.288"/>
    </inkml:context>
    <inkml:brush xml:id="br0">
      <inkml:brushProperty name="width" value="0.025" units="cm"/>
      <inkml:brushProperty name="height" value="0.025" units="cm"/>
    </inkml:brush>
  </inkml:definitions>
  <inkml:trace contextRef="#ctx0" brushRef="#br0">176 49 20403,'0'0'4527,"-11"-1"-913,8 0-3449,-7-1 304,-1 1-1,1 0 0,-1 0 1,1 1-1,-11 2 0,17-2-416,0 1 0,0 0 0,0 0 0,0 0 0,0 1 0,1-1 0,-1 1 0,0 0 0,1 0 0,-1 0 0,1 1 0,0-1 0,0 1 0,0-1 0,0 1 0,0 0 0,1 0 0,-1 1 0,-1 3 0,1-2-36,0 1 1,1-1-1,-1 1 1,1-1-1,1 1 1,-1 0-1,1-1 0,-1 9 1,2-12-15,0-1-1,-1 1 1,1-1 0,0 1 0,0 0 0,1-1-1,-1 1 1,0-1 0,0 1 0,1-1-1,-1 1 1,1-1 0,-1 1 0,1-1-1,0 1 1,0-1 0,-1 1 0,1-1-1,0 0 1,0 0 0,0 0 0,0 1 0,1-1-1,-1 0 1,0 0 0,0 0 0,1 0-1,-1-1 1,1 1 0,-1 0 0,0-1-1,1 1 1,2 0 0,7 0-2,-1 0 0,0 0 0,1-2 0,-1 1 0,1-1 0,-1-1 0,0 0 0,1 0 0,-1-1 0,0 0 0,-1-1 0,1 0 0,14-8 0,-16 8 0,0-1 0,-1 0 0,1 0 0,-1-1 0,0 0 0,0 0 0,0 0 0,-1-1 0,0 0 0,0-1 0,-1 1 0,0-1 0,-1 0 0,1 0 0,4-14 0,-8 20 0,-1 0 0,1 1 0,-1-1 0,1 0 0,-1 0 0,0 1 0,0-1 0,0 0 0,0 0 0,0 0 0,0 1 0,0-1 0,-1 0 0,1 0 0,-1 1 0,0-3 0,0 3 0,1 1 0,-1-1 0,1 0 0,-1 1 0,0-1 0,1 1 0,-1-1 0,0 1 0,1-1 0,-1 1 0,0-1 0,0 1 0,1 0 0,-1-1 0,0 1 0,0 0 0,0 0 0,1 0 0,-1-1 0,0 1 0,0 0 0,0 0 0,-1 1 0,-1-1 0,0 1 0,-1-1 0,1 1 0,0 0 0,0 1 0,1-1 0,-1 0 0,0 1 0,0-1 0,1 1 0,-1 0 0,0 0 0,1 0 0,0 0 0,0 1 0,-3 3 0,2-3-198,1 0 1,0 0-1,0 0 1,1 1-1,-1-1 0,0 1 1,1 0-1,0-1 1,0 1-1,0 0 0,1 0 1,-1-1-1,1 1 1,0 0-1,0 0 0,0 6 1,1-8 6,0 0 0,-1 0 0,1 0 1,0 0-1,0-1 0,0 1 0,0 0 0,1 0 1,-1-1-1,0 1 0,1-1 0,-1 1 0,1-1 1,0 0-1,-1 1 0,1-1 0,0 0 0,0 0 0,-1 0 1,1 0-1,0-1 0,0 1 0,0 0 0,0-1 1,0 1-1,0-1 0,1 0 0,-1 0 0,0 0 1,0 0-1,3 0 0,24-2-6674,1-9-4031</inkml:trace>
</inkml:ink>
</file>

<file path=ppt/ink/ink5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6.643"/>
    </inkml:context>
    <inkml:brush xml:id="br0">
      <inkml:brushProperty name="width" value="0.025" units="cm"/>
      <inkml:brushProperty name="height" value="0.025" units="cm"/>
    </inkml:brush>
  </inkml:definitions>
  <inkml:trace contextRef="#ctx0" brushRef="#br0">136 0 19987,'0'0'3465,"-7"12"-647,-8 13-2096,1 0 0,1 0 0,2 1 0,1 1 0,0 0-1,3 0 1,0 1 0,-4 34 0,11-53-722,-1-3 0,1 0 0,-1 1 0,2-1 0,-1 1 0,1-1 0,0 0 0,2 9 0,-2-14 0,0 1 0,0-1 0,0 0 0,0 1 0,0-1 0,0 0 0,0 0 0,0 0 0,1 0 0,-1 0 0,0 0 0,1 0 0,-1 0 0,0 0 0,1-1 0,-1 1 0,1 0 0,0-1 0,-1 0 0,1 1 0,-1-1 0,1 0 0,0 0 0,-1 0 0,1 0 0,0 0 0,-1 0 0,1 0 0,-1 0 0,1-1 0,0 1 0,-1-1 0,3-1 0,4 0 0,0-1 0,-1 0 0,0-1 0,0 0 0,0 0 0,0 0 0,11-10 0,-13 9 0,0 1 0,0 0 0,1 0 0,0 0 0,-1 1 0,1 0 0,0 0 0,1 0 0,-1 1 0,0 0 0,1 0 0,9-1 0,-15 3 0,-1 0 0,1 0 0,0 0 0,0 0 0,-1 0 0,1 0 0,0 0 0,0 1 0,-1-1 0,1 0 0,0 0 0,-1 1 0,1-1 0,0 0 0,-1 1 0,1-1 0,0 1 0,-1-1 0,1 1 0,-1-1 0,1 1 0,-1-1 0,1 1 0,-1 0 0,0-1 0,1 1 0,-1-1 0,1 1 0,-1 1 0,1 26 0,-1-23 0,-1 0 0,-1 0 0,1 0 0,-1 0 0,0 0 0,0-1 0,0 1 0,-1 0 0,-3 4 0,-2-1 0,0-2 0,-1 1 0,0-1 0,0 0 0,0-1 0,0 0 0,-1-1 0,0 0 0,-11 3 0,13-4 0,0-1 0,0 0 0,0-1 0,0 0 0,0 0 0,0-1 0,0 1 0,0-2 0,-1 1 0,1-2 0,0 1 0,-11-4 0,18 5-179,0-1-1,0 1 1,0-1 0,-1 1-1,1-1 1,0 0 0,0 0-1,0 0 1,0 1 0,0-1-1,0 0 1,1 0 0,-1 0-1,0-1 1,0 1-1,1 0 1,-1 0 0,1 0-1,-1 0 1,0-3 0,1 3-22,0 1 0,0-1 1,0 0-1,0 1 0,0-1 1,0 0-1,0 0 0,0 1 1,0-1-1,1 0 0,-1 1 1,0-1-1,0 0 0,1 1 1,-1-1-1,0 1 0,1-1 1,-1 0-1,1 1 0,-1-1 0,1 1 1,-1-1-1,1 1 0,-1-1 1,1 1-1,-1 0 0,1-1 1,0 1-1,-1 0 0,1-1 1,0 1-1,-1 0 0,1 0 1,0-1-1,-1 1 0,1 0 1,1 0-1,20-4-8266</inkml:trace>
</inkml:ink>
</file>

<file path=ppt/ink/ink5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7.237"/>
    </inkml:context>
    <inkml:brush xml:id="br0">
      <inkml:brushProperty name="width" value="0.025" units="cm"/>
      <inkml:brushProperty name="height" value="0.025" units="cm"/>
    </inkml:brush>
  </inkml:definitions>
  <inkml:trace contextRef="#ctx0" brushRef="#br0">167 109 2915,'0'0'27765,"4"-9"-26228,13-27-1040,-16 36-496,-1-1 0,0 1 1,0-1-1,0 1 0,1-1 1,-1 1-1,0-1 0,0 1 0,0-1 1,0 1-1,0-1 0,0 1 1,0-1-1,0 1 0,0-1 1,0 1-1,0-1 0,-1 1 1,1-1-1,0 1 0,0-1 1,0 1-1,-1-1 0,1 1 0,0-1 1,-1 1-1,1-1 0,0 1 1,-1 0-1,1-1 0,0 1 1,-1 0-1,1-1 0,-1 1 1,1 0-1,-1-1 0,1 1 1,-1 0-1,1 0 0,-1 0 1,1 0-1,-1-1 0,1 1 0,-1 0 1,1 0-1,-1 0 0,1 0 1,-1 0-1,0 0 0,-32 1-10,26-1 6,1 0 3,0 1 0,0-1 0,0 1 0,0 0 0,1 1 0,-1 0 0,0-1 0,1 2 0,-1-1 0,1 1 0,0 0 0,0 0 0,0 0 0,0 1 0,0-1 0,1 1 0,0 0 0,0 1 0,0-1 0,0 1 0,0 0 0,1 0 0,0 0 0,0 0 0,1 0 0,-1 1 0,1-1 0,0 1 0,1 0 0,-1-1 0,1 1 0,-1 7 0,3-11 0,-1-1 0,1 1 0,-1-1 0,1 1 0,0-1 0,0 1 0,0-1 0,-1 1 0,1-1 0,0 0 0,1 0 0,-1 1 0,0-1 0,0 0 0,0 0 0,1 0 0,-1 0 0,1 0 0,-1-1 0,1 1 0,-1 0 0,1-1 0,-1 1 0,1-1 0,-1 1 0,1-1 0,0 0 0,-1 1 0,1-1 0,0 0 0,-1 0 0,1 0 0,1-1 0,7 1 0,-1 0 0,1 0 0,-1-1 0,18-4 0,-16 1 0,1-1 0,-1 0 0,0 0 0,0-2 0,-1 1 0,19-16 0,-18 13 0,1 0 0,0 1 0,1 1 0,15-8 0,-28 15 0,1 0 0,0 0 0,-1-1 0,1 1 0,0 0 0,0 0 0,0 0 0,-1 0 0,1 0 0,0 0 0,0 0 0,-1 1 0,1-1 0,0 0 0,0 0 0,-1 1 0,1-1 0,0 0 0,-1 1 0,1-1 0,0 0 0,-1 1 0,1-1 0,-1 1 0,1-1 0,-1 1 0,1-1 0,-1 1 0,1 0 0,-1-1 0,1 1 0,-1 0 0,0-1 0,1 1 0,-1 0 0,0-1 0,1 2 0,7 37 0,-8-17 0,0-57 0,0-60 0,3 94 0,-1 0 0,0 0 0,0 0 0,1 0 0,-1 1 0,0-1 0,1 1 0,-1 0 0,0-1 0,1 1 0,-1 0 0,1 1 0,-1-1 0,3 1 0,2-1 0,42 0 0,0-2 0,76-13 0,-105 8-1527,-3-2-6107</inkml:trace>
</inkml:ink>
</file>

<file path=ppt/ink/ink5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8.422"/>
    </inkml:context>
    <inkml:brush xml:id="br0">
      <inkml:brushProperty name="width" value="0.025" units="cm"/>
      <inkml:brushProperty name="height" value="0.025" units="cm"/>
    </inkml:brush>
  </inkml:definitions>
  <inkml:trace contextRef="#ctx0" brushRef="#br0">121 1 6919,'0'0'22042,"-3"11"-20505,-97 365 732,102-408-2269,0 12 0,0 0 0,-2 0 0,0-1 0,-1 1 0,-6-27 0,0 34 0,1 26 0,4 27 0,2-37 0,1 0 0,0 1 0,0-1 0,1 0 0,-1 0 0,1 0 0,0 0 0,-1-1 0,1 1 0,0 0 0,1-1 0,-1 1 0,0-1 0,1 0 0,-1 0 0,1 0 0,0 0 0,0 0 0,0 0 0,0-1 0,0 0 0,0 1 0,0-1 0,0 0 0,0 0 0,1-1 0,-1 1 0,0-1 0,5 0 0,0 1 0,0 0 0,0-1 0,0 0 0,0-1 0,0 1 0,0-2 0,0 1 0,0-1 0,-1 0 0,1-1 0,10-5 0,-1-3 0,-2-1 0,0-1 0,0 0 0,-1-1 0,-1 0 0,0-1 0,-1-1 0,13-22 0,-28 81 0,-4-21 0,-10 44 0,16-61 0,0 0 0,1 1 0,-1-1 0,1 0 0,0 0 0,1 1 0,-1-1 0,1 0 0,3 10 0,-3-13 0,0-1 0,0 0 0,1 0 0,-1 1 0,1-1 0,-1 0 0,1 0 0,-1 0 0,1 0 0,0 0 0,-1-1 0,1 1 0,0-1 0,0 1 0,-1-1 0,1 1 0,0-1 0,0 0 0,0 0 0,0 0 0,-1 0 0,1 0 0,0 0 0,0-1 0,3 0 0,51-12 0,-37 3 0,0 0 0,-1-1 0,0 0 0,0-2 0,-2 0 0,16-16 0,26-18 0,-58 47 0,0 0 0,1 0 0,-1 1 0,0-1 0,1 0 0,-1 0 0,0 1 0,1-1 0,-1 0 0,0 1 0,0-1 0,1 0 0,-1 1 0,0-1 0,0 0 0,0 1 0,0-1 0,1 1 0,-1-1 0,0 1 0,0-1 0,0 0 0,0 1 0,0-1 0,0 1 0,0-1 0,0 0 0,0 1 0,0-1 0,0 1 0,0-1 0,0 0 0,-1 1 0,1 0 0,-12 38 0,9-33 0,0 0 0,1 1 0,0-1 0,1 1 0,-1 0 0,0 7 0,3-13 0,-1-1 0,0 1 0,0-1 0,0 1 0,1-1 0,-1 0 0,0 1 0,1-1 0,-1 0 0,0 1 0,0-1 0,1 0 0,-1 1 0,1-1 0,-1 0 0,0 0 0,1 1 0,-1-1 0,1 0 0,-1 0 0,1 0 0,-1 1 0,0-1 0,1 0 0,-1 0 0,1 0 0,-1 0 0,1 0 0,-1 0 0,1 0 0,-1 0 0,1 0 0,-1 0 0,1 0 0,-1-1 0,1 1 0,-1 0 0,0 0 0,1 0 0,-1-1 0,1 1 0,24-9 0,-25 9 0,49-24 0,36-16 0,-78 38 0,1-1 0,-1 1 0,1 0 0,0 1 0,0-1 0,-1 2 0,1-1 0,0 1 0,9 1 0,-16-1 0,0 1 0,0-1 0,0 1 0,0-1 0,-1 1 0,1-1 0,0 1 0,0 0 0,-1-1 0,1 1 0,-1 0 0,1-1 0,0 1 0,-1 0 0,1 0 0,-1 0 0,0-1 0,1 1 0,-1 0 0,0 0 0,1 0 0,-1 0 0,0 0 0,0 0 0,0 0 0,0 0 0,0 0 0,0 0 0,0 0 0,0-1 0,0 1 0,-1 2 0,1-2 0,0-1 0,0 1 0,-1 0 0,1 0 0,0 0 0,0 0 0,0-1 0,0 1 0,0 0 0,0 0 0,0 0 0,0 0 0,1-1 0,-1 1 0,0 0 0,0 0 0,1-1 0,-1 1 0,1 0 0,-1 0 0,0-1 0,1 1 0,-1 0 0,1-1 0,0 1 0,-1-1 0,1 1 0,-1 0 0,1-1 0,0 1 0,-1-1 0,1 0 0,0 1 0,0-1 0,-1 0 0,2 1 0,117-9 0,-119 8 3,1-1 0,-1 1 0,1 0 0,-1 0 0,1 0 0,-1 0 1,1 0-1,0 0 0,-1 1 0,1-1 0,-1 0 0,1 0 0,-1 0 0,1 0 0,-1 1 0,1-1 0,-1 0 0,1 0 0,-1 1 1,1-1-1,-1 1 0,0-1 0,1 0 0,-1 1 0,0-1 0,1 1 0,-1-1 0,0 0 0,1 1 0,-1-1 0,0 1 0,0-1 1,1 1-1,-1 0 0,0-1 0,0 1 0,0-1 0,0 1 0,0-1 0,0 1 0,0-1 0,0 1 0,0-1 0,0 1 1,0 0-1,0-1 0,0 1 0,-1-1 0,1 1 0,0-1 0,-1 1 0,1 1-43,-1-1 0,1 1 0,-1-1 0,0 0 0,0 1 0,0-1 0,0 0 0,0 0 0,0 0 0,0 0 0,0 0 0,0 0 0,-1 0 0,1 0 0,0 0 0,-1 0 0,1-1-1,0 1 1,-3 0 0,-9 0-3898,2-2-4541</inkml:trace>
</inkml:ink>
</file>

<file path=ppt/ink/ink5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8.767"/>
    </inkml:context>
    <inkml:brush xml:id="br0">
      <inkml:brushProperty name="width" value="0.025" units="cm"/>
      <inkml:brushProperty name="height" value="0.025" units="cm"/>
    </inkml:brush>
  </inkml:definitions>
  <inkml:trace contextRef="#ctx0" brushRef="#br0">0 1 21588,'0'0'10122,"48"40"-10763,-27-24-3010,5 0-4741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00.619"/>
    </inkml:context>
    <inkml:brush xml:id="br0">
      <inkml:brushProperty name="width" value="0.025" units="cm"/>
      <inkml:brushProperty name="height" value="0.025" units="cm"/>
    </inkml:brush>
  </inkml:definitions>
  <inkml:trace contextRef="#ctx0" brushRef="#br0">9 32 1185,'0'0'11846,"-2"-6"-9225,-5-20-448,76 35 12769,80-9-15278,-173 4-13433,22-4 11763,-10 0-6034</inkml:trace>
</inkml:ink>
</file>

<file path=ppt/ink/ink5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9.110"/>
    </inkml:context>
    <inkml:brush xml:id="br0">
      <inkml:brushProperty name="width" value="0.025" units="cm"/>
      <inkml:brushProperty name="height" value="0.025" units="cm"/>
    </inkml:brush>
  </inkml:definitions>
  <inkml:trace contextRef="#ctx0" brushRef="#br0">46 110 15439,'0'0'8408,"12"2"-5659,-7-1-2530,78 9 3430,-75-9-3419,0-1 0,0-1 1,0 1-1,0-1 0,0-1 1,0 0-1,0 0 0,-1 0 1,15-7-1,-19 7-230,46-29 0,-46 29 0,-1 1 0,0-1 0,1 0 0,-1-1 0,0 1 0,0 0 0,0-1 0,0 1 0,-1-1 0,1 1 0,-1-1 0,1 0 0,-1 0 0,0 0 0,0 0 0,1-4 0,-2 6 0,-1 0 0,1 0 0,0 0 0,-1 0 0,1 0 0,-1 0 0,1 0 0,-1 0 0,1 0 0,-1 0 0,0 0 0,1 0 0,-1 0 0,0 0 0,0 0 0,0 0 0,1 1 0,-1-1 0,0 0 0,0 1 0,0-1 0,0 1 0,0-1 0,0 1 0,-1-1 0,1 1 0,0 0 0,0 0 0,0-1 0,0 1 0,0 0 0,-3 0 0,-47-2 0,42 2 0,-3 1 0,0 0 0,0 1 0,0 1 0,0 0 0,1 0 0,-1 1 0,1 1 0,0 0 0,0 0 0,-19 14 0,24-15 0,-1 0 0,1 1 0,-1 0 0,2 0 0,-1 1 0,0 0 0,1 0 0,0 0 0,1 1 0,-1-1 0,1 1 0,0 0 0,1 0 0,0 1 0,0-1 0,1 1 0,-3 11 0,4-17 0,1 0 0,0 0 0,0 0 0,0 0 0,1 0 0,-1 0 0,0 0 0,1-1 0,-1 1 0,1 0 0,0 0 0,-1 0 0,1-1 0,0 1 0,0 0 0,0-1 0,0 1 0,1-1 0,-1 1 0,2 1 0,1 0 0,-1-1 0,1 1 0,0-1 0,0 0 0,-1 0 0,1 0 0,1-1 0,7 3 0,7-1 0,0 0 0,0-1 0,24-1 0,-35-1 0,2 0-16,91 0-2381,2-11-5840,-21-8-7922</inkml:trace>
</inkml:ink>
</file>

<file path=ppt/ink/ink5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3.763"/>
    </inkml:context>
    <inkml:brush xml:id="br0">
      <inkml:brushProperty name="width" value="0.025" units="cm"/>
      <inkml:brushProperty name="height" value="0.025" units="cm"/>
    </inkml:brush>
  </inkml:definitions>
  <inkml:trace contextRef="#ctx0" brushRef="#br0">219 55 12396,'0'0'9796,"4"-8"-7068,13-26-497,-17 34-2172,0-1-1,0 1 1,0 0 0,0-1 0,0 1-1,0-1 1,0 1 0,0-1 0,0 1-1,0 0 1,0-1 0,0 1 0,0-1-1,0 1 1,0 0 0,0-1 0,-1 1-1,1-1 1,0 1 0,0 0-1,-1-1 1,1 1 0,0 0 0,0-1-1,-1 1 1,1 0 0,0 0 0,-1-1-1,1 1 1,0 0 0,-1 0 0,1-1-1,0 1 1,-1 0 0,1 0 0,-1 0-1,1 0 1,0 0 0,-1 0-1,1 0 1,-1-1 0,1 1 0,-1 0-1,1 1 1,0-1 0,-1 0 0,1 0-1,-1 0 1,1 0 0,0 0 0,-1 0-1,1 0 1,-1 1 0,1-1 0,-1 0-1,-24 5 497,6 3-302,1 0 0,0 1 0,0 0 0,1 2 1,1 0-1,-25 21 0,41-32-253,-1 0 0,1 0 0,0 1 0,-1-1 0,1 0 0,0 0 0,-1 0 0,1 1 0,0-1 0,-1 0 0,1 0 0,0 1 0,0-1 0,-1 0 0,1 1 0,0-1 0,0 0 0,-1 1 0,1-1 0,0 0 0,0 1 0,0-1 0,0 1 0,0-1 0,0 0 0,0 1 0,0-1 0,0 1 0,0-1 0,0 0 0,0 1 0,0-1 0,0 1 0,0-1 0,0 0 0,0 1 0,0-1 0,0 0 0,1 1 0,-1-1 0,0 1 0,0-1 0,1 0 0,-1 1 0,0-1 0,0 0 0,1 0 0,-1 1 0,0-1 0,1 0 0,-1 0 0,0 1 0,1-1 0,-1 0 0,0 0 0,1 0 0,-1 0 0,0 0 0,1 1 0,-1-1 0,1 0 0,-1 0 0,0 0 0,1 0 0,-1 0 0,1 0 0,37 3 0,-28-3 0,-5 1-6,16 0-262,-1 1 0,1 1 0,22 7 0,-38-8 192,0 0-1,0 0 1,0 0-1,-1 0 0,1 1 1,-1-1-1,1 1 1,3 4-1,-6-5 60,-1-1 1,1 1-1,-1 0 0,1-1 0,-1 1 0,0 0 0,0 0 1,0 0-1,0 0 0,0 0 0,0 0 0,-1 0 0,1 1 1,-1-1-1,1 0 0,-1 0 0,0 1 0,0-1 1,0 3-1,-1-1 56,0 0 0,0-1 0,-1 1 0,0 0 0,1 0 0,-1-1 1,0 1-1,-1-1 0,1 1 0,-1-1 0,1 0 0,-1 0 0,0 0 1,0 0-1,-1-1 0,1 1 0,0-1 0,-6 3 0,-8 5 390,0-1-1,-28 11 0,31-14-418,0-1-1,0-1 0,0 0 1,0 0-1,-1-2 0,0 1 1,-25-1-1,40-2-9,0 0 0,-1 0 0,1 0 1,0 0-1,0 0 0,-1 0 0,1 0 0,0 0 0,-1 0 0,1 0 0,0 0 1,-1 0-1,1 0 0,0 0 0,-1 0 0,1-1 0,0 1 0,0 0 0,-1 0 1,1 0-1,0 0 0,0-1 0,-1 1 0,1 0 0,0 0 0,0 0 0,0-1 1,-1 1-1,1 0 0,0-1 0,0 1 0,0 0 0,0 0 0,0-1 1,-1 1-1,1 0 0,0-1 0,0 1 0,0 0 0,0-1 0,8-13 6,16-10-60,25-2-2440,3 4-6447,-15 7-1298</inkml:trace>
</inkml:ink>
</file>

<file path=ppt/ink/ink5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4.088"/>
    </inkml:context>
    <inkml:brush xml:id="br0">
      <inkml:brushProperty name="width" value="0.025" units="cm"/>
      <inkml:brushProperty name="height" value="0.025" units="cm"/>
    </inkml:brush>
  </inkml:definitions>
  <inkml:trace contextRef="#ctx0" brushRef="#br0">47 0 17168,'0'0'15599,"-27"56"-15599,17-38 0,3 0 0,5-1 0,2-6 0,0-4-1730</inkml:trace>
</inkml:ink>
</file>

<file path=ppt/ink/ink5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4.680"/>
    </inkml:context>
    <inkml:brush xml:id="br0">
      <inkml:brushProperty name="width" value="0.025" units="cm"/>
      <inkml:brushProperty name="height" value="0.025" units="cm"/>
    </inkml:brush>
  </inkml:definitions>
  <inkml:trace contextRef="#ctx0" brushRef="#br0">49 1 13549,'0'0'15508,"8"14"-14473,-4-7-878,0-1-49,-1 0-1,1 1 1,-1-1 0,-1 1 0,1-1-1,-1 1 1,0 0 0,0 0-1,-1 0 1,0 0 0,-1 0 0,1 0-1,-1 0 1,-1 11 0,-22 94 304,11-61-249,2 1 1,-5 102-1,17-163-1535,-1 4 209,0 0 0,0-1-1,-1 1 1,0 0 0,1 0 0,-2-1 0,1 1 0,-2-6-1,-11-18-3907,-5-2-502</inkml:trace>
</inkml:ink>
</file>

<file path=ppt/ink/ink5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5.006"/>
    </inkml:context>
    <inkml:brush xml:id="br0">
      <inkml:brushProperty name="width" value="0.025" units="cm"/>
      <inkml:brushProperty name="height" value="0.025" units="cm"/>
    </inkml:brush>
  </inkml:definitions>
  <inkml:trace contextRef="#ctx0" brushRef="#br0">1 0 8136,'0'0'21140,"48"18"-20115,-15-10-385,5-2-383,-2-2-161,0-4-1089,-5 0-3716,-3 0-5380</inkml:trace>
  <inkml:trace contextRef="#ctx0" brushRef="#br0" timeOffset="1">367 192 23126,'0'0'9641,"3"-21"-28955</inkml:trace>
</inkml:ink>
</file>

<file path=ppt/ink/ink5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5.737"/>
    </inkml:context>
    <inkml:brush xml:id="br0">
      <inkml:brushProperty name="width" value="0.025" units="cm"/>
      <inkml:brushProperty name="height" value="0.025" units="cm"/>
    </inkml:brush>
  </inkml:definitions>
  <inkml:trace contextRef="#ctx0" brushRef="#br0">1 219 14189,'0'0'11579,"10"-1"-9801,0-1-1564,1 0 1,-1-1-1,0 0 1,-1-1-1,1 0 1,-1-1-1,1 0 0,-1 0 1,-1-1-1,1 0 1,14-14-1,-1 2-192,-1-2-1,-1-1 0,0 0 1,-2-1-1,18-28 0,-61 95 99,-23 61-1,40-85-79,1-1 0,0 1 0,2 1 0,1-1-1,0 1 1,0 24 0,7-42-2033,4-13-542,4-12-3267,-2-7-3006</inkml:trace>
</inkml:ink>
</file>

<file path=ppt/ink/ink5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6.108"/>
    </inkml:context>
    <inkml:brush xml:id="br0">
      <inkml:brushProperty name="width" value="0.025" units="cm"/>
      <inkml:brushProperty name="height" value="0.025" units="cm"/>
    </inkml:brush>
  </inkml:definitions>
  <inkml:trace contextRef="#ctx0" brushRef="#br0">267 35 13421,'-8'-2'2632,"-2"-1"-1943,-1 1 1,1 0 0,-1 0 0,1 1 0,-17 1 0,22 0-503,0 1 0,-1 0-1,1 0 1,0 0 0,0 0-1,0 1 1,1 0 0,-1 0-1,0 0 1,1 0 0,-1 1-1,1 0 1,-1 0 0,1 0 0,-5 6-1,-2 4 199,0 0-1,2 1 1,-1 0-1,2 0 1,0 1-1,1 0 1,0 1-1,1-1 1,1 1-1,0 0 1,2 1-1,-1-1 1,2 1-1,0 0 1,2 31-1,0-38-343,1 0 1,0 0-1,0 0 0,1 0 1,1 0-1,-1 0 0,2-1 1,-1 1-1,1-1 0,1 0 0,0 0 1,0-1-1,0 0 0,1 1 1,1-2-1,-1 1 0,1-1 1,0 0-1,1 0 0,0-1 0,0 0 1,0 0-1,1-1 0,0 0 1,0-1-1,0 0 0,14 4 1,-10-4-102,1-1 1,-1-1-1,1-1 1,-1 1-1,1-2 0,0 0 1,-1-1-1,1 0 1,0-1-1,-1-1 1,0 0-1,1 0 1,-1-2-1,-1 1 1,1-2-1,-1 0 1,0 0-1,0-1 1,20-16-1,-20 14 246,1-2 0,-2 0 0,0 0 0,0-1 0,-1 0 0,-1-1 0,0 0-1,0-1 1,-1 0 0,-1 0 0,-1 0 0,0-1 0,0 0 0,-2-1 0,0 1-1,4-31 1,-7 33-161,0-1-1,-1 0 0,-1 1 1,0-1-1,-1 0 0,0 1 0,-1-1 1,0 1-1,-10-22 0,11 29-21,-1 0 0,0 1 0,-1 0-1,1 0 1,-1 0 0,0 0 0,-1 0 0,1 1-1,-1 0 1,1 0 0,-1 0 0,-1 0-1,1 1 1,0 0 0,-1 0 0,0 1 0,1-1-1,-1 1 1,0 0 0,0 1 0,0-1-1,0 1 1,-10 0 0,6 1-183,0 0-1,0 0 1,0 1 0,0 1 0,1 0-1,-1 0 1,0 1 0,1 0 0,0 0-1,-15 8 1,-5 6-2112,-47 35-1,65-44 1718,-48 36-6183</inkml:trace>
</inkml:ink>
</file>

<file path=ppt/ink/ink5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9.959"/>
    </inkml:context>
    <inkml:brush xml:id="br0">
      <inkml:brushProperty name="width" value="0.025" units="cm"/>
      <inkml:brushProperty name="height" value="0.025" units="cm"/>
    </inkml:brush>
  </inkml:definitions>
  <inkml:trace contextRef="#ctx0" brushRef="#br0">45 1 17457,'0'0'4756,"2"9"-2685,1 9-1389,-1 1 1,-1-1-1,-1 0 0,-1 0 0,0 0 0,-2 1 0,0-1 0,-6 20 0,-3-3-366,7-21 85,1-1 1,0 1-1,0 0 0,-2 26 1,10-38-400,-1-1 0,1 0-1,-1-1 1,1 1 0,0-1 0,0 0 0,-1 0 0,1 0 0,0 0 0,7-2 0,60-9-2073,138-41-1,-183 42-3928,-11 0-2563</inkml:trace>
</inkml:ink>
</file>

<file path=ppt/ink/ink5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0.302"/>
    </inkml:context>
    <inkml:brush xml:id="br0">
      <inkml:brushProperty name="width" value="0.025" units="cm"/>
      <inkml:brushProperty name="height" value="0.025" units="cm"/>
    </inkml:brush>
  </inkml:definitions>
  <inkml:trace contextRef="#ctx0" brushRef="#br0">1 12 18770,'0'0'10089,"53"1"-7975,-7-1-320,13-4-1794,5 0 0,2 0 0,-4 4 0,-8 0 0,-16 0 0,-14 3-3171,-14 1-4324</inkml:trace>
</inkml:ink>
</file>

<file path=ppt/ink/ink5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1.094"/>
    </inkml:context>
    <inkml:brush xml:id="br0">
      <inkml:brushProperty name="width" value="0.025" units="cm"/>
      <inkml:brushProperty name="height" value="0.025" units="cm"/>
    </inkml:brush>
  </inkml:definitions>
  <inkml:trace contextRef="#ctx0" brushRef="#br0">0 0 11627,'0'0'16720,"85"13"-15375,-43-13-448,9 0-353,-1 0-287,-4 0-129,-2 0-160,-13 0-417,-8 0-1248,-10 2-1730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32.269"/>
    </inkml:context>
    <inkml:brush xml:id="br0">
      <inkml:brushProperty name="width" value="0.025" units="cm"/>
      <inkml:brushProperty name="height" value="0.025" units="cm"/>
    </inkml:brush>
  </inkml:definitions>
  <inkml:trace contextRef="#ctx0" brushRef="#br0">150 2 6118,'0'0'5760,"-8"-1"-4372,5 1-1241,-1 0-1,1 0 1,-1 0 0,1 0 0,-1 1 0,1-1 0,-1 1-1,1 0 1,0 0 0,0 1 0,-1-1 0,1 0-1,0 1 1,0 0 0,0 0 0,0 0 0,1 0-1,-1 0 1,0 1 0,1-1 0,0 1 0,0-1-1,-1 1 1,1 0 0,1 0 0,-1 0 0,0 0-1,1 0 1,-2 6 0,-8 13 698,2 1 0,1-1 1,0 2-1,-5 28 0,10-27-729,0 0 0,1 0 1,2 0-1,0 1 0,2-1 0,9 47 0,-11-72-115,24 119 168,41 124 1,-53-208-143,1-1-1,1-1 0,2 0 1,1-2-1,2 0 0,1 0 0,1-2 1,32 33-1,-43-51-16,2-1 0,-1 0 0,1-1 1,16 9-1,-23-15-12,0 0 1,0 0 0,0-1-1,1 0 1,-1 0 0,1 0-1,-1-1 1,1 0 0,0 0-1,-1 0 1,1-1 0,0 0-1,11-1 1,-15 0 10,1 0-1,0-1 1,-1 1 0,1-1-1,-1 1 1,1-1 0,-1 0 0,0 0-1,0 0 1,0 0 0,0 0-1,0-1 1,0 1 0,-1-1-1,1 1 1,-1-1 0,0 1-1,1-1 1,0-3 0,19-62 311,-18 56-275,9-48 151,-2-1 0,-3 0-1,-3 0 1,-3-1 0,-8-85 0,2 107 123,-1 1 1,-2 0-1,-2 1 1,-19-48-1,-70-145 1160,99 229-1475,-7-13 170,-1 0 0,0 0 0,-21-27-1,27 39-218,0 0 0,-1 0-1,0 0 1,1 0 0,-1 1-1,0-1 1,-1 1 0,1 0-1,0-1 1,-1 2 0,1-1 0,-1 0-1,1 1 1,-1-1 0,0 1-1,0 0 1,1 0 0,-1 1-1,0-1 1,0 1 0,0 0-1,-8 0 1,-10 13-6639,13-6-144</inkml:trace>
</inkml:ink>
</file>

<file path=ppt/ink/ink5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1.421"/>
    </inkml:context>
    <inkml:brush xml:id="br0">
      <inkml:brushProperty name="width" value="0.025" units="cm"/>
      <inkml:brushProperty name="height" value="0.025" units="cm"/>
    </inkml:brush>
  </inkml:definitions>
  <inkml:trace contextRef="#ctx0" brushRef="#br0">0 1 11115,'0'0'15919,"54"41"-13902,-15-36-703,4-5-706,6 0-416,-1 0-127,-4 0-866,-6-10-2691,-7 2-3650,-7-2-9162</inkml:trace>
</inkml:ink>
</file>

<file path=ppt/ink/ink5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2.322"/>
    </inkml:context>
    <inkml:brush xml:id="br0">
      <inkml:brushProperty name="width" value="0.025" units="cm"/>
      <inkml:brushProperty name="height" value="0.025" units="cm"/>
    </inkml:brush>
  </inkml:definitions>
  <inkml:trace contextRef="#ctx0" brushRef="#br0">103 187 737,'9'-10'9497,"-5"7"-8997,55-65 7144,-55 62-6800,0 1-1,0-1 1,0 0-1,-1 0 1,0-1 0,0 1-1,-1-1 1,0 1 0,0-1-1,0 0 1,-1 0-1,1-11 1,-2 18-800,0-1 0,-1 1 0,1-1 1,0 0-1,-1 1 0,1-1 0,0 1 0,-1-1 0,1 0 0,0 1 1,-1-1-1,1 1 0,-1-1 0,1 1 0,-1 0 0,0-1 0,1 1 0,-1 0 1,1-1-1,-1 1 0,0 0 0,1-1 0,-1 1 0,0 0 0,1 0 0,-1 0 1,0 0-1,1 0 0,-1 0 0,0 0 0,1 0 0,-1 0 0,0 0 1,1 0-1,-1 0 0,0 0 0,1 0 0,-1 1 0,1-1 0,-1 0 0,0 1 1,0-1-1,-31 15 225,23-5-221,-1 1-1,1 0 1,1 0-1,0 1 0,0-1 1,1 2-1,1-1 1,0 1-1,1 0 0,0 0 1,1 1-1,1 0 0,-4 25 1,2 5 100,2 0-1,1 1 1,6 47 0,-1-63-148,2 1 0,17 55 0,-9-38 0,-28-92-2269,0 11-3881,-30-51 1,24 53-1448</inkml:trace>
</inkml:ink>
</file>

<file path=ppt/ink/ink5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2.697"/>
    </inkml:context>
    <inkml:brush xml:id="br0">
      <inkml:brushProperty name="width" value="0.025" units="cm"/>
      <inkml:brushProperty name="height" value="0.025" units="cm"/>
    </inkml:brush>
  </inkml:definitions>
  <inkml:trace contextRef="#ctx0" brushRef="#br0">0 26 11915,'0'0'13165,"55"0"-10763,-20 0-897,1 0-512,4 0-544,-1 0-385,-2-5-64,-5-1-1794,-4-1-3715,-4-1-6663</inkml:trace>
</inkml:ink>
</file>

<file path=ppt/ink/ink5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3.026"/>
    </inkml:context>
    <inkml:brush xml:id="br0">
      <inkml:brushProperty name="width" value="0.025" units="cm"/>
      <inkml:brushProperty name="height" value="0.025" units="cm"/>
    </inkml:brush>
  </inkml:definitions>
  <inkml:trace contextRef="#ctx0" brushRef="#br0">157 1 14382,'0'0'13901,"18"72"-12140,-21-38-255,-7-1-577,-1 3-641,4-4-288,1-5 0,6-8 0,0-4 0,0-10-512,3-5-898,1 0-800,-4-7-2114,0-11-2018,-9-3-5349</inkml:trace>
  <inkml:trace contextRef="#ctx0" brushRef="#br0" timeOffset="1">1 67 12332,'0'0'13741,"35"49"-11595,-2-45-737,6-3-512,2-1-577,0 0-224,-1-5-640,-4-8-2851,-7-5-4901</inkml:trace>
</inkml:ink>
</file>

<file path=ppt/ink/ink5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3.992"/>
    </inkml:context>
    <inkml:brush xml:id="br0">
      <inkml:brushProperty name="width" value="0.025" units="cm"/>
      <inkml:brushProperty name="height" value="0.025" units="cm"/>
    </inkml:brush>
  </inkml:definitions>
  <inkml:trace contextRef="#ctx0" brushRef="#br0">72 34 9577,'0'0'13618,"8"-7"-10409,27-18-754,-35 25-2413,1-1-1,-1 1 0,0 0 1,1 0-1,-1 0 1,0 0-1,1 0 0,-1 0 1,1 0-1,-1 0 1,0 0-1,1 0 0,-1 0 1,1 0-1,-1 0 0,0 0 1,1 0-1,-1 0 1,0 0-1,1 0 0,-1 1 1,0-1-1,1 0 1,-1 0-1,0 0 0,1 1 1,-1-1-1,0 0 0,1 0 1,-1 1-1,0-1 1,0 0-1,1 1 0,-1-1 1,0 0-1,0 1 0,0-1 1,1 0-1,-1 1 1,0-1-1,0 1 0,0-1 1,0 0-1,0 1 1,0 0-1,2 20 1040,-2-17-868,1 17-136,-2 0 0,0 0 0,-1 0 0,-2 0 0,0 0-1,-1-1 1,-11 31 0,-6-1-29,-47 80-1,69-129-47,-1-1 0,1 1 0,-1-1 0,1 1 0,-1-1 0,1 1 0,-1 0 0,1-1 0,-1 1 0,1 0 0,0-1 0,0 1 0,-1 0 0,1-1 0,0 1 0,0 0 0,0 0 0,-1-1 0,1 1 0,0 0 0,0 0 0,0-1 0,0 1 0,0 0 0,1 0 0,-1-1 0,0 1 0,0 0 0,0 0 0,1-1 0,-1 1 0,0 0 0,1-1 0,-1 1 0,1 0 0,-1-1 0,1 1 0,-1-1 0,1 1 0,-1-1 0,1 1 0,-1-1 0,1 1 0,0-1 0,-1 0 0,1 1 0,0-1 0,-1 0 0,1 1 0,0-1 0,-1 0 0,1 0 0,0 0 0,0 1 0,-1-1 0,1 0 0,0 0 0,0 0 0,-1 0 0,1-1 0,0 1 0,0 0 0,-1 0 0,2-1 0,62-12 0,-54 10 0,56-12-1044,118-14 1,-155 28-6575</inkml:trace>
</inkml:ink>
</file>

<file path=ppt/ink/ink5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6.561"/>
    </inkml:context>
    <inkml:brush xml:id="br0">
      <inkml:brushProperty name="width" value="0.025" units="cm"/>
      <inkml:brushProperty name="height" value="0.025" units="cm"/>
    </inkml:brush>
  </inkml:definitions>
  <inkml:trace contextRef="#ctx0" brushRef="#br0">186 2 15118,'0'0'8328,"-8"-1"-6812,-1 0-1181,0 1-1,0 1 1,-1-1-1,1 2 1,0-1 0,0 1-1,-16 6 1,20-7-229,0 1 1,-1 0 0,1 0-1,0 1 1,0 0 0,0-1-1,0 2 1,1-1 0,-1 1-1,1-1 1,0 1 0,0 0-1,0 1 1,0-1 0,1 1-1,-4 5 1,7-9-103,0 0 1,0-1-1,1 1 1,-1-1-1,0 1 1,0-1-1,1 1 1,-1 0-1,0-1 1,1 1-1,-1-1 1,0 1-1,1-1 1,-1 1-1,1-1 1,-1 0-1,1 1 1,-1-1-1,1 0 1,-1 1-1,1-1 1,-1 0-1,1 1 1,0-1-1,-1 0 1,1 0-1,-1 0 1,1 0-1,0 1 1,-1-1-1,1 0 1,-1 0-1,1 0 1,0 0-1,-1 0 1,2-1-1,36 5 52,-28-4-43,7 2 1,-4-2-98,-1 1 0,1 1-1,0 0 1,-1 0 0,1 1 0,-1 1 0,0 0 0,0 1-1,22 11 1,-33-15 84,0 0 0,1 0-1,-1 0 1,0 0 0,0 0-1,1 0 1,-1 0 0,0 0-1,0 1 1,0-1 0,-1 0-1,1 1 1,0-1 0,0 0-1,-1 1 1,1-1 0,-1 1 0,1-1-1,-1 1 1,0-1 0,1 1-1,-1 0 1,0-1 0,0 1-1,0-1 1,0 1 0,-1-1-1,1 1 1,0-1 0,-1 1-1,1 0 1,-1-1 0,1 0-1,-1 1 1,0-1 0,1 1-1,-1-1 1,0 0 0,0 1-1,0-1 1,0 0 0,0 0-1,0 0 1,-1 0 0,1 0-1,0 0 1,-2 1 0,-7 5 134,1 0 1,-1-1-1,-1 0 0,-18 8 1,-52 15 707,75-27-711,-1 0 1,1-1 0,0 0-1,-1 0 1,1-1 0,-1 1-1,1-2 1,-1 1 0,1-1-1,-13-2 1,19 3-128,0 0-1,-1-1 1,1 1 0,0 0 0,-1 0-1,1-1 1,0 1 0,-1 0-1,1-1 1,0 1 0,0 0-1,-1-1 1,1 1 0,0-1-1,0 1 1,0 0 0,0-1 0,-1 1-1,1-1 1,0 1 0,0-1-1,0 1 1,0 0 0,0-1-1,0 1 1,0-1 0,0 1-1,0-1 1,0 1 0,1-1 0,-1 1-1,0 0 1,0-1 0,0 1-1,0-1 1,1 1 0,-1 0-1,0-1 1,0 1 0,1 0-1,-1-1 1,1 1 0,11-16-595,83-64-11549,-52 41 1586</inkml:trace>
</inkml:ink>
</file>

<file path=ppt/ink/ink5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7.011"/>
    </inkml:context>
    <inkml:brush xml:id="br0">
      <inkml:brushProperty name="width" value="0.025" units="cm"/>
      <inkml:brushProperty name="height" value="0.025" units="cm"/>
    </inkml:brush>
  </inkml:definitions>
  <inkml:trace contextRef="#ctx0" brushRef="#br0">144 0 10762,'0'0'16368,"-1"9"-14628,-6 62-766,3 0 0,3 0 1,11 92-1,-4-61-974,-7-102-68,1 1-1,0-1 1,-1 0 0,1 0-1,-1 0 1,1 0-1,0 0 1,-1 1 0,1-1-1,0 0 1,-1 0 0,1 0-1,-1 0 1,1 0 0,0 0-1,-1 0 1,1 0 0,0-1-1,-1 1 1,1 0-1,-1 0 1,1 0 0,0 0-1,-1 0 1,1-1 0,0 1-1,-1 0 1,1 0 0,0 0-1,0-1 1,-1 1 0,1 0-1,0-1 1,0 1-1,-1 0 1,1-1 0,0 1-1,0 0 1,-1-1 0,-17-15-4604,16 15 3878,-10-10-2439,2 0 0,-1 0-1,1-1 1,-16-24 0,4-5 76,6-8 6729,10-1 10829,44 52-9261,13-2-3123,74-10-1,-67 0-4258,-2-3-4481,-37 7-2224</inkml:trace>
</inkml:ink>
</file>

<file path=ppt/ink/ink5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7.367"/>
    </inkml:context>
    <inkml:brush xml:id="br0">
      <inkml:brushProperty name="width" value="0.025" units="cm"/>
      <inkml:brushProperty name="height" value="0.025" units="cm"/>
    </inkml:brush>
  </inkml:definitions>
  <inkml:trace contextRef="#ctx0" brushRef="#br0">0 17 17969,'0'0'14798,"16"-16"-36450</inkml:trace>
</inkml:ink>
</file>

<file path=ppt/ink/ink5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8.209"/>
    </inkml:context>
    <inkml:brush xml:id="br0">
      <inkml:brushProperty name="width" value="0.025" units="cm"/>
      <inkml:brushProperty name="height" value="0.025" units="cm"/>
    </inkml:brush>
  </inkml:definitions>
  <inkml:trace contextRef="#ctx0" brushRef="#br0">14 11 14446,'0'0'9972,"8"-1"-8056,36-4 700,76 1 0,-119 4-2607,0 0 0,1 0-1,-1-1 1,0 1 0,1 0 0,-1 0 0,0 0 0,1 1 0,-1-1-1,0 0 1,1 0 0,-1 1 0,0-1 0,1 1 0,-1-1 0,0 1 0,0 0-1,0-1 1,1 1 0,-1 0 0,0 0 0,0 0 0,0 0 0,0 0-1,-1 0 1,1 0 0,0 0 0,0 0 0,0 0 0,-1 0 0,1 0-1,-1 1 1,1-1 0,-1 0 0,1 1 0,-1-1 0,0 0 0,0 1-1,1-1 1,-1 0 0,0 1 0,0-1 0,-1 0 0,1 1 0,0-1-1,0 0 1,0 1 0,-1-1 0,1 0 0,-1 1 0,1-1 0,-1 0 0,-1 2-1,-2 6 51,0-1 0,-1-1 0,0 1 0,-1 0 0,1-1 0,-12 11 0,-81 60 184,31-26-176,67-52-67,0 0 0,-1 0 0,1 1 0,-1-1 0,1 0 0,-1 0 0,1 1 0,0-1 0,-1 0 0,1 1 0,0-1 0,-1 0 0,1 1 0,0-1 0,0 1 0,-1-1 0,1 1 0,0-1 0,0 0 0,0 1 0,-1-1 0,1 1 0,0-1 0,0 1 0,0-1 0,0 1 0,0-1 0,0 1 0,0-1 0,0 1 0,14 3 0,26-8 0,-38 4 0,69-15-3397,-53 10 281,0 0 1,0-2-1,31-16 0,-24 6-11036</inkml:trace>
</inkml:ink>
</file>

<file path=ppt/ink/ink5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8.612"/>
    </inkml:context>
    <inkml:brush xml:id="br0">
      <inkml:brushProperty name="width" value="0.025" units="cm"/>
      <inkml:brushProperty name="height" value="0.025" units="cm"/>
    </inkml:brush>
  </inkml:definitions>
  <inkml:trace contextRef="#ctx0" brushRef="#br0">407 76 9257,'0'0'6070,"-12"-10"-3268,-38-33-1051,46 40-1682,0 1 0,0-1-1,-1 1 1,1 0 0,0 0 0,-1 0 0,1 1-1,-1-1 1,0 1 0,0 0 0,1 1 0,-1-1-1,0 1 1,0 0 0,0 0 0,1 0-1,-1 1 1,0 0 0,-5 1 0,1 1 56,0 0 1,0 1 0,1 0-1,-1 0 1,1 1 0,0 0-1,-11 9 1,4-1 315,1 1 0,0 0 0,1 1-1,1 0 1,0 1 0,1 1 0,1 0 0,0 0-1,2 1 1,-12 33 0,13-30-162,1-1-1,1 1 1,1 0-1,0 1 1,2-1-1,1 1 0,0-1 1,2 1-1,5 36 1,-5-53-269,0 1-1,1-1 1,0 1-1,0-1 1,0 0 0,1 0-1,-1 0 1,1 0-1,0 0 1,1-1 0,-1 1-1,1-1 1,0 0-1,0 0 1,6 4 0,-1-2 9,-1-1 0,1 0 0,-1-1 0,1 0 0,1-1 0,-1 1 0,0-2 0,12 3 1,12-1 45,0-1 0,0-1 0,1-2 0,36-5 0,-44 3-34,0-2 1,0-2-1,-1 0 0,0-1 0,0-2 1,0 0-1,-1-2 0,0 0 0,41-29 1,-53 32 34,0-1 0,0 0 0,-1-1 0,0 0 0,-1-1 1,0 0-1,-1-1 0,0 0 0,-1-1 0,0 1 0,-1-2 1,0 1-1,-1-1 0,-1 0 0,0 0 0,-1 0 0,0-1 1,2-24-1,-5 31-50,-2 0 0,1 0-1,-1 0 1,0 0 0,-1 0 0,0 0 0,0 1 0,0-1 0,-1 1 0,0-1 0,-1 1 0,0 0 0,0 0-1,0 1 1,-1-1 0,0 1 0,0 0 0,-1 0 0,1 1 0,-1-1 0,-1 1 0,1 1 0,-1-1 0,1 1 0,-9-4-1,-8-3 19,0 1 0,0 1 0,-1 0 0,0 2 0,-1 1 0,-45-5 0,23 6-898,-1 2-1,-59 3 1,89 1 104,0 1 0,1 0 1,-1 2-1,1 0 0,0 0 0,0 2 0,0 0 1,1 1-1,-20 12 0,23-8-12079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37.688"/>
    </inkml:context>
    <inkml:brush xml:id="br0">
      <inkml:brushProperty name="width" value="0.025" units="cm"/>
      <inkml:brushProperty name="height" value="0.025" units="cm"/>
    </inkml:brush>
  </inkml:definitions>
  <inkml:trace contextRef="#ctx0" brushRef="#br0">263 17 6854,'-8'-2'3844,"-6"-2"-2903,-1 1 0,1 0 0,-1 1 0,-27 0 0,38 2-842,-1 0-1,1 0 1,-1 1 0,0 0-1,1 0 1,-1 0 0,1 0-1,0 1 1,-1-1 0,1 1-1,0 1 1,0-1 0,0 0-1,0 1 1,1 0 0,-1 0 0,1 0-1,-1 0 1,1 0 0,0 1-1,-5 7 1,-1 8 69,0-1-1,1 2 1,1-1-1,1 1 1,1 0 0,0 1-1,-2 30 1,1 152 876,7-145-1000,0 57 52,17 120 1,-11-186-89,2-1 0,2 0 0,2-1-1,2 0 1,25 51 0,-34-84-12,2-1 1,-1 0-1,2-1 0,0 0 1,0 0-1,1-1 0,1 0 1,-1 0-1,2-1 0,13 9 0,-20-16 24,0 0-1,0 0 0,0 0 0,0-1 0,1 1 0,-1-1 0,1 0 0,0-1 0,-1 0 0,1 0 0,0 0 0,0 0 0,0-1 1,0 0-1,0 0 0,-1-1 0,1 0 0,0 0 0,0 0 0,-1 0 0,1-1 0,0 0 0,-1 0 0,0-1 0,1 0 0,-1 0 0,0 0 1,6-5-1,3-5 193,-1 0 0,0-1 0,0 0 0,-1-1 0,-1 0 0,-1-1 0,0 0 0,-1-1 0,-1 0 0,10-31-1,-5 10 147,-3 0 0,-1-1 0,-2 0 0,3-44 0,-6 25-165,-3 0 0,-3 0 0,-2 1 0,-3-1 1,-2 1-1,-3 0 0,-2 1 0,-2 0 0,-3 1 0,-52-103 1,65 147-236,0 0 1,-1 1 0,-1 0 0,0 0 0,0 0 0,-1 1 0,-15-13-1,21 20-21,1 0 0,-1 1 0,1-1 0,-1 0 0,0 1 0,0 0 0,0-1 0,0 1 0,0 0 0,0 1 0,0-1 0,0 0 0,0 1 0,0 0 0,-1 0 0,1 0 0,0 0 0,0 0 0,0 0 0,0 1-1,0 0 1,0 0 0,0 0 0,0 0 0,0 0 0,0 0 0,0 1 0,0-1 0,1 1 0,-1 0 0,1 0 0,-1 0 0,1 0 0,-3 4 0,-9 9-1457,1 1 0,1 0-1,-10 19 1,-5 13-4405</inkml:trace>
</inkml:ink>
</file>

<file path=ppt/ink/ink5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4.129"/>
    </inkml:context>
    <inkml:brush xml:id="br0">
      <inkml:brushProperty name="width" value="0.025" units="cm"/>
      <inkml:brushProperty name="height" value="0.025" units="cm"/>
    </inkml:brush>
  </inkml:definitions>
  <inkml:trace contextRef="#ctx0" brushRef="#br0">45 12 4164,'0'0'17131,"0"10"-15567,0 72 1671,-19 135 1,-1 7 201,18-182-3437,-1 7 0,4-46 0,0-8 0,5-29 0,7-53 0,24-129 0,-29 180 0,2 1 0,1 1 0,31-64 0,-38 91 0,0-1 0,1 1 0,0 0 0,0 1 0,1-1 0,0 1 0,0 0 0,0 1 0,1-1 0,0 1 0,0 1 0,10-6 0,-14 8 0,0 1 0,0 0 0,1-1 0,-1 1 0,0 1 0,0-1 0,1 0 0,-1 1 0,1 0 0,-1 0 0,0 0 0,1 0 0,-1 0 0,0 1 0,1 0 0,-1-1 0,0 1 0,1 0 0,-1 1 0,0-1 0,0 0 0,0 1 0,0 0 0,-1 0 0,1 0 0,0 0 0,-1 0 0,1 0 0,-1 1 0,0-1 0,1 1 0,-1 0 0,1 3 0,-1-4 0,0 1 0,0 0 0,0 0 0,-1 0 0,1 0 0,-1 0 0,0 0 0,0 0 0,0 1 0,0-1 0,0 0 0,-1 0 0,0 1 0,0-1 0,0 1 0,0-1 0,0 0 0,0 1 0,-2 5 0,0-4 0,-1 0 0,1-1 0,-1 1 0,1-1 0,-1 1 0,0-1 0,-1 0 0,1 0 0,-1-1 0,0 1 0,-6 4 0,-7 3 0,1 0 0,-1-2 0,-1 0 0,0-1 0,-31 9 0,43-15 0,0 0 0,0 0 0,0-1 0,0 1 0,0-2 0,0 1 0,-1-1 0,-7 0 0,14 0-2,0-1 0,0 1-1,-1 0 1,1-1 0,0 1 0,0 0 0,0-1-1,0 1 1,0 0 0,0-1 0,0 1 0,0 0-1,0-1 1,0 1 0,0 0 0,0-1 0,0 1 0,0 0-1,0-1 1,0 1 0,1 0 0,-1-1 0,0 1-1,0 0 1,0-1 0,0 1 0,1 0 0,-1 0-1,0-1 1,0 1 0,0 0 0,1 0 0,-1-1-1,0 1 1,1 0 0,-1 0 0,0 0 0,0 0-1,1-1 1,-1 1 0,1 0 0,12-12-1395,41-19-9414,-18 12 1042</inkml:trace>
</inkml:ink>
</file>

<file path=ppt/ink/ink5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4.471"/>
    </inkml:context>
    <inkml:brush xml:id="br0">
      <inkml:brushProperty name="width" value="0.025" units="cm"/>
      <inkml:brushProperty name="height" value="0.025" units="cm"/>
    </inkml:brush>
  </inkml:definitions>
  <inkml:trace contextRef="#ctx0" brushRef="#br0">172 0 16464,'0'0'15684,"-10"5"-15145,-8 4-519,0 2 0,1 0 0,0 1 0,-17 15 0,29-23-21,0 0 0,0 1 0,1-1 0,0 1 0,0 0 0,0 0 0,0 1 0,1-1 0,0 1 0,0 0 0,0-1 0,1 1 0,0 1 0,0-1 0,1 0 0,0 0 0,0 1 0,0-1 0,0 11 0,2-15 1,-1 0 0,1 0 0,0 0 0,0 0 0,0 0 0,0-1 0,0 1 0,0 0 0,0 0 0,0-1 0,1 1 0,-1-1 0,1 1 0,-1-1 0,1 0 0,-1 1 0,1-1 0,0 0 0,0 0 0,0 0 0,0 0 0,-1-1 0,1 1 0,0 0 0,0-1 0,0 1 0,0-1 0,1 0 0,2 0 0,9 2 0,0-2 0,0 1 0,16-3 0,-20 1 0,-2 1-271,0-1 1,1-1-1,-1 1 1,0-2-1,0 1 1,11-5-1,-9 2-1064,0-1 0,-1 0 1,1 0-1,11-10 0,3-6-10180</inkml:trace>
</inkml:ink>
</file>

<file path=ppt/ink/ink5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5.841"/>
    </inkml:context>
    <inkml:brush xml:id="br0">
      <inkml:brushProperty name="width" value="0.025" units="cm"/>
      <inkml:brushProperty name="height" value="0.025" units="cm"/>
    </inkml:brush>
  </inkml:definitions>
  <inkml:trace contextRef="#ctx0" brushRef="#br0">51 1 7623,'-3'0'989,"-30"11"7710,32-10-8377,1-1 0,-1 0 1,0 0-1,0 1 0,1-1 0,-1 1 0,0-1 1,0 1-1,1-1 0,-1 1 0,0-1 1,1 1-1,-1-1 0,1 1 0,-1 0 1,1-1-1,-1 1 0,1 0 0,-1 0 0,1-1 1,0 1-1,-1 0 0,1 0 0,0 0 1,0-1-1,0 1 0,-1 0 0,1 0 1,0 0-1,0 0 0,0-1 0,0 1 1,1 1-1,1 0-101,1-1 0,-1 1 0,1 0 0,0-1 0,0 0 0,0 0 0,0 0 0,-1 0 0,1 0 0,1-1 0,-1 1 0,0-1 0,0 0 0,0 0 0,5 0 0,-1 0 65,207-3 703,-70-2-4391,-154 5-5848,4 0 7231,-13 0-4601</inkml:trace>
</inkml:ink>
</file>

<file path=ppt/ink/ink5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6.197"/>
    </inkml:context>
    <inkml:brush xml:id="br0">
      <inkml:brushProperty name="width" value="0.025" units="cm"/>
      <inkml:brushProperty name="height" value="0.025" units="cm"/>
    </inkml:brush>
  </inkml:definitions>
  <inkml:trace contextRef="#ctx0" brushRef="#br0">1 1 16784,'0'0'11659,"63"47"-9929,-23-44-449,3-1-641,2-1-447,-3 3-129,-6-2-289,-4-2-2305,-10 0-4837</inkml:trace>
</inkml:ink>
</file>

<file path=ppt/ink/ink5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7.595"/>
    </inkml:context>
    <inkml:brush xml:id="br0">
      <inkml:brushProperty name="width" value="0.025" units="cm"/>
      <inkml:brushProperty name="height" value="0.025" units="cm"/>
    </inkml:brush>
  </inkml:definitions>
  <inkml:trace contextRef="#ctx0" brushRef="#br0">1 37 8072,'0'0'21364,"3"10"-20499,7 29-10,-6-18-452,1-1-1,1 0 1,11 26 0,-16-45-403,0 1 0,-1-1 0,1 0 0,0 1 0,0-1 0,0 0 0,0 1 0,0-1 0,0 0 0,1 0 0,-1 0 0,0 0 0,0 0 0,1 0 0,-1 0 0,1-1 0,-1 1 0,1 0 0,-1-1 0,1 1 0,-1-1 0,1 0 0,-1 1 0,4-1 0,-2 0 0,0-1 0,0 1 0,0-1 0,0 0 0,0 0 0,0 0 0,0-1 0,0 1 0,0-1 0,0 1 0,4-5 0,6-5 0,0-1 0,-1 0 0,17-23 0,-27 32 0,75-98 0,-77 101 0,0 0 0,0 0 0,0 0 0,0 0 0,0-1 0,0 1 0,0 0 0,1 0 0,-1 0 0,0 0 0,0 0 0,0-1 0,0 1 0,0 0 0,0 0 0,0 0 0,1 0 0,-1 0 0,0 0 0,0 0 0,0 0 0,0 0 0,0-1 0,1 1 0,-1 0 0,0 0 0,0 0 0,0 0 0,0 0 0,1 0 0,-1 0 0,0 0 0,0 0 0,0 0 0,0 0 0,1 0 0,-1 0 0,0 0 0,0 1 0,0-1 0,0 0 0,1 0 0,-1 0 0,0 0 0,0 0 0,0 0 0,0 0 0,0 0 0,0 0 0,1 1 0,-1-1 0,0 0 0,0 0 0,0 0 0,0 0 0,0 0 0,0 1 0,0-1 0,0 0 0,0 0 0,0 0 0,0 0 0,0 1 0,0-1 0,0 0 0,1 10 0,-1-9 0,-2 27 0,-8 47 0,5-46 0,-2 50 0,7-78 0,0 0 0,0 0 0,-1 0 0,1 0 0,0 0 0,0 0 0,0 0 0,0 0 0,0 0 0,0 0 0,1 0 0,-1 0 0,0 0 0,0 0 0,1 0 0,-1 0 0,1 0 0,-1 0 0,1 0 0,-1 0 0,1 0 0,-1 0 0,1-1 0,0 1 0,-1 0 0,1 0 0,0-1 0,0 1 0,0 0 0,0-1 0,-1 1 0,1-1 0,0 1 0,0-1 0,0 0 0,0 1 0,0-1 0,0 0 0,0 0 0,0 0 0,0 0 0,0 1 0,0-1 0,0-1 0,0 1 0,0 0 0,0 0 0,0 0 0,0 0 0,0-1 0,0 1 0,2-1 0,2-2 0,1 1 0,-1-1 0,0 0 0,0 0 0,0-1 0,0 1 0,-1-1 0,6-5 0,22-32 0,-1 0 0,-2-2 0,37-74 0,-64 125-1279,-2 0-2626</inkml:trace>
</inkml:ink>
</file>

<file path=ppt/ink/ink5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8.823"/>
    </inkml:context>
    <inkml:brush xml:id="br0">
      <inkml:brushProperty name="width" value="0.025" units="cm"/>
      <inkml:brushProperty name="height" value="0.025" units="cm"/>
    </inkml:brush>
  </inkml:definitions>
  <inkml:trace contextRef="#ctx0" brushRef="#br0">50 59 9385,'6'-12'2570,"14"-23"3312,-19 34-5423,-1 0 0,1 0 0,0 0 0,-1 1 0,1-1 0,0 0 0,0 0 0,-1 1 0,1-1 0,0 1 0,0-1 0,0 1 0,0-1 0,0 1 0,0 0 0,0-1 0,1 1 0,0 1-223,-1 1-1,0-1 0,-1 1 0,1 0 0,0-1 1,0 1-1,-1 0 0,1 0 0,-1 0 0,1 0 1,-1-1-1,0 1 0,0 0 0,0 0 0,0 0 1,0 0-1,0 0 0,-1 3 0,1 0 218,-3 39-189,-2 0-1,-2 0 0,-2-1 0,-2 0 0,-18 47 0,-4 19-96,33-107-167,-1-1 0,1 1 0,-1-1 0,1 1 0,0-1 0,0 1 0,-1-1 0,1 1 0,0-1 0,1 1 0,-1-1 0,0 1 0,0-1 0,0 1 0,1-1 0,-1 1 0,2 1 0,-2-2 0,1-1 0,-1 1 0,1-1 0,0 1 0,-1-1 0,1 1 0,0-1 0,0 0 0,-1 1 0,1-1 0,0 0 0,0 1 0,0-1 0,-1 0 0,1 0 0,0 0 0,0 0 0,0 0 0,0 0 0,-1 0 0,1 0 0,0 0 0,1-1 0,8-1 0,0-1 0,0-1 0,0 0 0,12-7 0,7-2 0,-5 6 0,0 0 0,0 2 0,1 1 0,0 1 0,43 1 0,-65 2-16,-1 0-1,1 0 1,-1 0 0,1 1-1,-1-1 1,1 1 0,-1 0-1,0-1 1,1 1 0,-1 0-1,0 0 1,0 1 0,0-1-1,0 0 1,0 1 0,0-1-1,0 1 1,0 0 0,0 0-1,-1 0 1,3 2 0,0 2-399,0-5-4913</inkml:trace>
</inkml:ink>
</file>

<file path=ppt/ink/ink5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4.894"/>
    </inkml:context>
    <inkml:brush xml:id="br0">
      <inkml:brushProperty name="width" value="0.025" units="cm"/>
      <inkml:brushProperty name="height" value="0.025" units="cm"/>
    </inkml:brush>
  </inkml:definitions>
  <inkml:trace contextRef="#ctx0" brushRef="#br0">42 12 3812,'0'0'19266,"4"11"-18113,0 5-608,-1 0 0,0 0 1,-1 0-1,0 1 0,-2-1 1,0 19-1,-12 358 4014,12-339-4399,-8-10-160,7-42 0,1-1 0,0 1 0,-1-1 0,0 1 0,1-1 0,-1 1 0,0-1 0,1 0 0,-1 1 0,0-1 0,0 0 0,0 0 0,0 0 0,-1 0 0,1 0 0,0 0 0,0 0 0,-1 0 0,1 0 0,0 0 0,-1-1 0,1 1 0,-1-1 0,1 1 0,-4 0 0,5-1 0,-1-1 0,0 1 0,1-1 0,-1 1 0,1-1 0,-1 1 0,0-1 0,1 1 0,-1-1 0,1 1 0,-1-1 0,1 0 0,0 1 0,-1-1 0,1 0 0,0 1 0,-1-1 0,1 0 0,0 0 0,0 1 0,0-1 0,-1 0 0,1 0 0,0 0 0,0 1 0,0-1 0,0 0 0,1-1 0,-2-30 0,2 24 0,-1-66 0,15-107 0,-11 152 0,2 0 0,1 1 0,1 0 0,2 0 0,0 1 0,25-45 0,-26 58 0,0 0 0,1 1 0,1 0 0,16-16 0,-24 26 0,0 0 0,0 0 0,0 0 0,1 0 0,-1 1 0,1-1 0,-1 1 0,1 0 0,0 0 0,0 0 0,0 1 0,0-1 0,1 1 0,-1 0 0,0 0 0,0 1 0,1-1 0,-1 1 0,0 0 0,1 0 0,6 1 0,-9 0 0,0 1 0,-1-1 0,1 1 0,0-1 0,-1 1 0,0 0 0,1 0 0,-1-1 0,0 1 0,0 0 0,0 0 0,0 0 0,-1 0 0,1 0 0,0 0 0,-1 1 0,0-1 0,1 0 0,-1 0 0,0 0 0,0 0 0,0 4 0,-3 50 0,2-50 0,-1-1 0,0 0 0,0 0 0,0 0 0,0 0 0,-1-1 0,1 1 0,-1-1 0,-1 1 0,1-1 0,-1 0 0,1 0 0,-1 0 0,0-1 0,0 1 0,-1-1 0,1 0 0,-9 4 0,8-4 0,0 0 0,-1-1 0,0 0 0,0 0 0,1 0 0,-1 0 0,0-1 0,0 0 0,0 0 0,-1-1 0,1 0 0,0 0 0,0 0 0,0-1 0,0 0 0,-7-2 0,12 3-18,0 0 0,0 0 0,0-1 0,0 1 1,0 0-1,0-1 0,0 1 0,0-1 0,1 1 0,-1-1 0,0 1 0,0-1 1,0 0-1,1 1 0,-1-1 0,0 0 0,1 0 0,-1 1 0,1-1 0,-1 0 1,1 0-1,-1 0 0,1 0 0,0 0 0,-1 0 0,1 0 0,0 0 0,0 0 1,0 0-1,0 0 0,-1 1 0,1-1 0,1 0 0,-1 0 0,0 0 0,0 0 1,0 0-1,0 0 0,1 0 0,-1 0 0,0 0 0,1 0 0,-1 0 0,1 0 1,-1 0-1,1 1 0,-1-1 0,1 0 0,0 0 0,-1 1 0,1-1 0,0 0 1,0 1-1,0-1 0,-1 1 0,1-1 0,0 1 0,0-1 0,0 1 0,0 0 1,0-1-1,0 1 0,0 0 0,0 0 0,1-1 0,40 1-8144,-17 2 1201</inkml:trace>
</inkml:ink>
</file>

<file path=ppt/ink/ink5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5.391"/>
    </inkml:context>
    <inkml:brush xml:id="br0">
      <inkml:brushProperty name="width" value="0.025" units="cm"/>
      <inkml:brushProperty name="height" value="0.025" units="cm"/>
    </inkml:brush>
  </inkml:definitions>
  <inkml:trace contextRef="#ctx0" brushRef="#br0">0 86 4901,'0'0'19666,"10"0"-17632,258-28 997,96-5 104,-292 33-3135,-71-3-528,-8-3-811,-9-5-2298,-10 7-7125,12 3-358</inkml:trace>
</inkml:ink>
</file>

<file path=ppt/ink/ink5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6.268"/>
    </inkml:context>
    <inkml:brush xml:id="br0">
      <inkml:brushProperty name="width" value="0.025" units="cm"/>
      <inkml:brushProperty name="height" value="0.025" units="cm"/>
    </inkml:brush>
  </inkml:definitions>
  <inkml:trace contextRef="#ctx0" brushRef="#br0">0 1 5029,'0'0'22827,"8"11"-21242,-1-2-1302,-3-4-162,0 0 1,0 1 0,-1-1-1,1 1 1,-1 0-1,0 0 1,-1 0-1,1 1 1,-1-1 0,-1 0-1,1 1 1,0 6-1,2 48 242,-4-37-226,1 0 1,1 0-1,1 0 1,1 0-1,2 0 1,0-1-1,11 27 1,-17-49-138,1 0 0,-1 0 0,0 0 0,1 0 0,-1-1 0,1 1 0,-1 0 0,1 0 0,-1 0 0,1-1 0,0 1 0,-1 0 0,1 0 0,0-1 0,0 1 0,-1-1 0,1 1 0,0-1 0,0 1 0,0-1 0,0 1 0,0-1 0,0 0 0,0 1 0,-1-1 0,1 0 0,0 0 0,0 0 0,0 0 0,0 0 0,2 0 0,-1-1 0,0 0 0,0 0 0,0 0 0,0-1 0,0 1 0,0-1 0,-1 1 0,1-1 0,0 0 0,-1 0 0,0 0 0,3-3 0,5-11 0,-1 0 0,9-26 0,-16 40 0,22-65 0,-13 35 0,1 1 0,2 1 0,18-34 0,-28 68 0,-3 14 0,-2 21 0,-4-1 0,1 1 0,1 59 0,4-97 0,0-1 0,-1 1 0,1-1 0,0 1 0,0 0 0,0-1 0,1 1 0,-1-1 0,0 1 0,0-1 0,0 1 0,0-1 0,0 1 0,1 0 0,-1-1 0,0 1 0,0-1 0,1 1 0,-1-1 0,1 0 0,-1 1 0,0-1 0,1 1 0,-1-1 0,1 0 0,-1 1 0,1-1 0,-1 0 0,1 1 0,-1-1 0,1 0 0,-1 0 0,1 1 0,20-8 0,15-25 0,-5-9 0,-3-2 0,-1-2 0,33-75 0,-55 136-72,-4 13-2515</inkml:trace>
</inkml:ink>
</file>

<file path=ppt/ink/ink5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6.958"/>
    </inkml:context>
    <inkml:brush xml:id="br0">
      <inkml:brushProperty name="width" value="0.025" units="cm"/>
      <inkml:brushProperty name="height" value="0.025" units="cm"/>
    </inkml:brush>
  </inkml:definitions>
  <inkml:trace contextRef="#ctx0" brushRef="#br0">1 0 6919,'0'0'25848,"38"32"-31101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40.251"/>
    </inkml:context>
    <inkml:brush xml:id="br0">
      <inkml:brushProperty name="width" value="0.025" units="cm"/>
      <inkml:brushProperty name="height" value="0.025" units="cm"/>
    </inkml:brush>
  </inkml:definitions>
  <inkml:trace contextRef="#ctx0" brushRef="#br0">99 0 6278,'0'0'12508,"-9"12"-12215,0-2-168,1 2-1,1-1 0,0 1 0,1 0 0,0 0 0,0 1 0,-5 23 0,0 21 370,2 0 0,4 1 0,1 0 0,3 0-1,3 0 1,3 0 0,11 58 0,-4-33-450,27 139 1190,-34-200-1190,1-1 0,2 0-1,0 0 1,1 0 0,1-1 0,1-1-1,23 31 1,-30-45-39,0 0 0,0-1-1,1 0 1,0 0 0,0 0 0,0 0 0,0-1-1,1 0 1,-1 0 0,1 0 0,0-1 0,9 3-1,-11-4 3,-1 0-1,0-1 1,0 1-1,1-1 1,-1 0-1,0 0 0,0 0 1,1 0-1,-1-1 1,0 1-1,0-1 1,0 0-1,0 0 0,0 0 1,0 0-1,0-1 1,0 1-1,0-1 1,0 0-1,0 1 0,-1-1 1,1-1-1,-1 1 1,0 0-1,3-4 0,5-7 70,-2-1-1,0 0 1,0-1-1,-1 1 0,-1-1 1,-1-1-1,5-19 0,18-119 792,-21 107-703,1-4 23,-3-1 1,-2 1-1,-3-1 1,-2 0-1,-1 1 0,-4-1 1,-1 1-1,-3 0 0,-29-85 1,32 113-41,-1-3 126,0 1 0,-16-29 0,22 49-305,1 1 0,-1-1 0,0 1 0,0-1 0,0 1 0,-1 0 0,1 0 0,-1 0 0,0 1 0,0-1 0,-1 1 0,1 0 0,-1 0 0,1 1 0,-1-1 0,0 1 0,-7-2 0,-19 3-5104,12 7-1857,1 3-5115</inkml:trace>
</inkml:ink>
</file>

<file path=ppt/ink/ink5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7.329"/>
    </inkml:context>
    <inkml:brush xml:id="br0">
      <inkml:brushProperty name="width" value="0.025" units="cm"/>
      <inkml:brushProperty name="height" value="0.025" units="cm"/>
    </inkml:brush>
  </inkml:definitions>
  <inkml:trace contextRef="#ctx0" brushRef="#br0">239 9 7015,'0'0'24065,"0"-1"-24028,0 1 0,-1 0-1,1-1 1,0 1 0,0-1 0,0 1 0,0-1-1,-1 1 1,1 0 0,0-1 0,0 1 0,-1 0-1,1-1 1,0 1 0,-1 0 0,1-1 0,0 1-1,-1 0 1,1 0 0,-1-1 0,1 1-1,0 0 1,-1 0 0,1 0 0,-1 0 0,1-1-1,-1 1 1,1 0 0,0 0 0,-1 0 0,1 0-1,-1 0 1,1 0 0,-1 0 0,1 0 0,-1 1-1,-5 0-5,0 1 0,0 0-1,1 0 1,-1 1 0,1-1 0,0 1-1,-1 0 1,-7 7 0,-43 35 18,54-43-49,-9 8 0,-6 3 0,2 2 0,-19 20 0,30-31 0,1 0 0,0 1 0,0 0 0,0 0 0,0 0 0,1 0 0,0 0 0,0 0 0,0 0 0,0 1 0,1-1 0,0 1 0,-1 9 0,3-13 0,-1-1 0,0 1 0,1-1 0,-1 1 0,1-1 0,-1 0 0,1 1 0,0-1 0,0 0 0,0 1 0,0-1 0,-1 0 0,1 0 0,1 0 0,-1 0 0,0 0 0,0 0 0,0 0 0,1 0 0,-1 0 0,0-1 0,1 1 0,-1 0 0,0-1 0,1 1 0,-1-1 0,1 0 0,-1 1 0,1-1 0,-1 0 0,3 0 0,58 3 0,-48-3 0,20-1-1110,0-1-1,1-2 1,-1-1-1,52-16 1,-77 17-7239</inkml:trace>
</inkml:ink>
</file>

<file path=ppt/ink/ink5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7.844"/>
    </inkml:context>
    <inkml:brush xml:id="br0">
      <inkml:brushProperty name="width" value="0.025" units="cm"/>
      <inkml:brushProperty name="height" value="0.025" units="cm"/>
    </inkml:brush>
  </inkml:definitions>
  <inkml:trace contextRef="#ctx0" brushRef="#br0">0 0 6983,'0'0'20702,"15"8"-18273,-5-2-2173,1-1 0,1 0 1,-1-1-1,1 0 0,0-1 0,0 0 1,0-1-1,0 0 0,16 0 0,301-18-843,-328 15 466,-1 1 0,1 0 0,-1 0 0,1 0 1,-1-1-1,1 1 0,-1 0 0,1 0 0,-1 0 0,1 0 0,-1 0 0,1 0 0,-1 0 0,1 0 0,-1 1 1,1-1-1,-1 0 0,1 0 0,-1 0 0,1 0 0,-1 1 0,1-1 0,-1 0 0,1 0 0,-1 1 1,0-1-1,1 0 0,-1 1 0,0-1 0,1 1 0,-1-1 0,0 0 0,1 1 0,-1-1 0,0 1 0,0-1 1,1 1-1,-1-1 0,0 1 0,0-1 0,0 1 0,0-1 0,0 1 0,0-1 0,0 1 0,0-1 1,0 1-1,0 0 0,0 0-386,-1 1 1,0-1 0,0 1 0,0-1 0,0 0-1,0 0 1,0 0 0,0 1 0,0-1-1,0 0 1,-1 0 0,1-1 0,0 1 0,-1 0-1,-1 1 1,-24 7-7822</inkml:trace>
</inkml:ink>
</file>

<file path=ppt/ink/ink5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8.217"/>
    </inkml:context>
    <inkml:brush xml:id="br0">
      <inkml:brushProperty name="width" value="0.025" units="cm"/>
      <inkml:brushProperty name="height" value="0.025" units="cm"/>
    </inkml:brush>
  </inkml:definitions>
  <inkml:trace contextRef="#ctx0" brushRef="#br0">1 20 6342,'0'0'15310,"75"18"-13035,-24-18-642,8 0-576,3-1-512,-3-6-385,-3 1-352,-7 0-2275,-7-1-3042,-5-4-6566</inkml:trace>
</inkml:ink>
</file>

<file path=ppt/ink/ink5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8.581"/>
    </inkml:context>
    <inkml:brush xml:id="br0">
      <inkml:brushProperty name="width" value="0.025" units="cm"/>
      <inkml:brushProperty name="height" value="0.025" units="cm"/>
    </inkml:brush>
  </inkml:definitions>
  <inkml:trace contextRef="#ctx0" brushRef="#br0">159 1 6470,'0'0'23398,"-6"8"-22084,-9 21-1081,1 0 0,2 1 0,1 1 0,1 0 1,-8 47-1,-14 40-47,16-78-186,12-31 0,0 1 0,0-1 0,1 1 0,0 0 0,1 0 0,-3 18 0,6-27 0,-1-1 0,1 1 0,-1-1 0,1 1 0,-1-1 0,1 1 0,-1-1 0,1 1 0,0-1 0,-1 0 0,1 1 0,-1-1 0,1 0 0,0 0 0,-1 0 0,1 1 0,0-1 0,-1 0 0,1 0 0,0 0 0,0 0 0,-1 0 0,1 0 0,0 0 0,-1 0 0,1 0 0,0-1 0,24-1 0,13-7 0,54-21 0,8-1 0,14 8-1547,-36 18-2725</inkml:trace>
</inkml:ink>
</file>

<file path=ppt/ink/ink5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0.045"/>
    </inkml:context>
    <inkml:brush xml:id="br0">
      <inkml:brushProperty name="width" value="0.025" units="cm"/>
      <inkml:brushProperty name="height" value="0.025" units="cm"/>
    </inkml:brush>
  </inkml:definitions>
  <inkml:trace contextRef="#ctx0" brushRef="#br0">0 0 4324,'0'0'26009,"6"4"-24643,-4-3-1313,0 1-1,0-1 0,0 1 1,-1-1-1,1 1 1,0 0-1,-1 0 0,1-1 1,-1 1-1,0 0 1,0 0-1,1 1 0,-1-1 1,-1 0-1,2 4 0,2 47 178,-4 49-1515,0-30-3948,0-80-4040</inkml:trace>
</inkml:ink>
</file>

<file path=ppt/ink/ink5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1.044"/>
    </inkml:context>
    <inkml:brush xml:id="br0">
      <inkml:brushProperty name="width" value="0.025" units="cm"/>
      <inkml:brushProperty name="height" value="0.025" units="cm"/>
    </inkml:brush>
  </inkml:definitions>
  <inkml:trace contextRef="#ctx0" brushRef="#br0">0 90 3876,'0'0'18081,"13"4"-17019,2 1-637,0-2 0,0 0-1,1 0 1,0-2 0,-1 0 0,28-1 0,374-40 2254,560-10-2486,-591 48-28,-377 2-143,1-1 0,0 0 0,-1-1 0,1 0 0,-1 0 0,1-1 0,9-4 0,-75 12-513,16 5-1963,14-6-2603,11-3-1573</inkml:trace>
</inkml:ink>
</file>

<file path=ppt/ink/ink5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1.946"/>
    </inkml:context>
    <inkml:brush xml:id="br0">
      <inkml:brushProperty name="width" value="0.025" units="cm"/>
      <inkml:brushProperty name="height" value="0.025" units="cm"/>
    </inkml:brush>
  </inkml:definitions>
  <inkml:trace contextRef="#ctx0" brushRef="#br0">24 1 3523,'-8'3'128,"0"1"-96,0-3-544</inkml:trace>
</inkml:ink>
</file>

<file path=ppt/ink/ink5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3.240"/>
    </inkml:context>
    <inkml:brush xml:id="br0">
      <inkml:brushProperty name="width" value="0.025" units="cm"/>
      <inkml:brushProperty name="height" value="0.025" units="cm"/>
    </inkml:brush>
  </inkml:definitions>
  <inkml:trace contextRef="#ctx0" brushRef="#br0">4 74 1409,'0'0'5013,"0"-9"-966,-2-3-2770,2 8-707,-1 0-1,1 0 0,0 0 0,0 0 0,0 0 1,0 0-1,1 0 0,1-5 0,3 3 8064,-1 17-5921,2 18-1362,-3-1-878,-3-16-224,1 0 0,0 0 1,1 0-1,0 0 0,1 0 1,0 0-1,1-1 0,0 1 0,1-1 1,8 13-1,-12-23-248,-1-1 0,1 1 0,0 0 0,0-1 0,0 1 0,0 0 0,0-1 0,0 1 0,0-1 0,0 1 0,0-1 0,0 0 0,0 1 0,0-1 0,0 0 0,1 0 0,-1 0 0,0 0 0,0 0 0,0 0 0,0 0 0,0 0 0,0 0 0,1 0 0,-1-1 0,0 1 0,0 0 0,0-1 0,0 1 0,0-1 0,0 1 0,0-1 0,0 0 0,0 1 0,0-1 0,-1 0 0,1 0 0,0 0 0,0 1 0,0-3 0,32-37 0,-31 38 0,14-24 0,19-45 0,-16 31 0,-19 44 0,0 0 0,0 0 0,0-1 0,0 1 0,0 0 0,1-1 0,-1 1 0,1 0 0,0-1 0,0 1 0,1-1 0,1 5 0,22 45 0,-24-52 0,-1-1 0,1 1 0,-1-1 0,1 1 0,-1-1 0,1 1 0,-1-1 0,1 0 0,-1 1 0,1-1 0,-1 1 0,1-1 0,0 0 0,-1 0 0,1 1 0,-1-1 0,1 0 0,0 0 0,-1 0 0,1 0 0,0 0 0,-1 0 0,1 0 0,0 0 0,0 0 0,-1 0 0,1 0 0,-1 0 0,1-1 0,0 1 0,-1 0 0,1 0 0,0-1 0,-1 1 0,1 0 0,-1-1 0,1 1 0,-1 0 0,1-1 0,-1 1 0,1-1 0,-1 1 0,1-1 0,-1 1 0,0-1 0,1 0 0,23-30 0,-22 27 0,9-12 0,-4 7 0,-1 0 0,0 0 0,0-1 0,-1 0 0,-1 0 0,5-14 0,-9 24-17,1-1 0,-1 1 0,0 0 0,0 0 0,0 0 0,0 0 0,0 0-1,0 0 1,0 0 0,0 0 0,0 0 0,0-1 0,0 1 0,0 0 0,0 0 0,0 0 0,0 0 0,0 0 0,0 0 0,0 0 0,0-1 0,0 1-1,0 0 1,0 0 0,0 0 0,0 0 0,0 0 0,0 0 0,0 0 0,0 0 0,0-1 0,0 1 0,0 0 0,0 0 0,0 0 0,0 0 0,0 0-1,0 0 1,0 0 0,-1 0 0,1 0 0,0 0 0,0-1 0,0 1 0,0 0 0,0 0 0,0 0 0,0 0 0,0 0 0,-1 0 0,1 0 0,0 0 0,0 0-1,0 0 1,0 0 0,0 0 0,0 0 0,0 0 0,0 0 0,-1 0 0,1 0 0,0 0 0,0 0 0,0 0 0,0 0 0,0 0 0,0 0 0,-9 7-2894,6 1-891,14-11-37,-5-2-4180</inkml:trace>
</inkml:ink>
</file>

<file path=ppt/ink/ink5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3.771"/>
    </inkml:context>
    <inkml:brush xml:id="br0">
      <inkml:brushProperty name="width" value="0.025" units="cm"/>
      <inkml:brushProperty name="height" value="0.025" units="cm"/>
    </inkml:brush>
  </inkml:definitions>
  <inkml:trace contextRef="#ctx0" brushRef="#br0">0 114 8392,'0'0'17334,"15"2"-15033,2-1-1864,-1 0-1,1 0 1,0-2 0,-1 0 0,1-1 0,18-5 0,98-32 396,-64 17-409,121-21 1,-183 42-425,-3 0 0,0 0 0,0 1 0,1-1 0,-1 1 0,0 0 0,0 0 0,8 2 0,-12-2 1,0 0 0,0 0 0,0 1 0,1-1 0,-1 0 0,0 0 0,0 0 0,0 0 0,1 1 0,-1-1 0,0 0 0,0 0 0,0 0 0,0 1 0,0-1 0,0 0 0,1 0 0,-1 1 0,0-1 0,0 0 0,0 0 0,0 1 0,0-1 0,0 0 0,0 0-1,0 1 1,0-1 0,0 0 0,0 0 0,0 1 0,0-1 0,0 0 0,0 0 0,-1 1 0,1-1 0,0 0 0,0 0 0,0 0 0,0 1 0,0-1 0,0 0 0,-1 0 0,1 0 0,0 1 0,0-1 0,0 0 0,-1 0 0,1 0 0,0 0 0,0 0 0,0 1 0,-1-1 0,1 0 0,0 0 0,0 0 0,-1 0 0,1 0 0,0 0 0,-1 0 0,-15 8-295,-41-2-17515,40 0 6673</inkml:trace>
</inkml:ink>
</file>

<file path=ppt/ink/ink5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4.330"/>
    </inkml:context>
    <inkml:brush xml:id="br0">
      <inkml:brushProperty name="width" value="0.025" units="cm"/>
      <inkml:brushProperty name="height" value="0.025" units="cm"/>
    </inkml:brush>
  </inkml:definitions>
  <inkml:trace contextRef="#ctx0" brushRef="#br0">16 20 6438,'0'0'24727,"5"7"-23702,-2-4-988,-1 0 0,0 0 0,-1 0 0,1 0 0,0 0 0,-1 0 0,0 1 0,1-1 0,-2 0 0,1 1 0,0-1 0,0 5 0,-1 3-18,-1-1 0,1 0 1,-2 0-1,-3 13 0,-27 154-19,46-223 0,22-50 0,-29 79 0,1 0 0,1 1 0,0 0 0,2 0 0,0 1 0,14-15 0,-21 25 0,1 1 0,0 0 0,0 0 0,0 0 0,1 1 0,-1 0 0,1 0 0,-1 0 0,1 1 0,0 0 0,0 0 0,1 0 0,-1 1 0,0 0 0,0 0 0,1 0 0,-1 1 0,0 0 0,1 0 0,-1 1 0,8 1 0,-13-2 0,0 1 0,0-1 0,0 0 0,0 0 0,0 1 0,0-1 0,0 0 0,0 1 0,0-1 0,0 1 0,0 0 0,0-1 0,0 1 0,-1 0 0,1-1 0,0 1 0,0 0 0,-1 0 0,1 0 0,0-1 0,-1 1 0,1 0 0,-1 0 0,1 0 0,-1 0 0,0 0 0,1 0 0,-1 0 0,0 0 0,0 0 0,0 0 0,0 0 0,1 1 0,-2-1 0,1 0 0,0 0 0,0 0 0,0 0 0,0 0 0,-1 0 0,1 0 0,0 0 0,-1 0 0,1 0 0,-1 0 0,1 0 0,-1 0 0,1 0 0,-1-1 0,0 1 0,0 0 0,-1 1 0,-2 2 0,0 1 0,-1-1 0,1 0 0,-1-1 0,0 1 0,0-1 0,-11 5 0,6-3 0,-1-1 0,0-1 0,1 0 0,-1 0 0,0-1 0,-1 0 0,1-1 0,0 0 0,0-1 0,-1 0 0,-17-3 0,28 3-5,1-1 1,-1 1-1,0 0 1,1 0-1,-1 0 0,1-1 1,-1 1-1,0 0 0,1 0 1,-1-1-1,1 1 1,-1-1-1,1 1 0,-1-1 1,1 1-1,-1 0 0,1-1 1,-1 0-1,1 1 1,0-1-1,-1 1 0,1-1 1,0 1-1,0-1 0,-1 0 1,1 1-1,0-1 1,0 0-1,0 1 0,0-1 1,0 0-1,0 1 0,0-1 1,0 0-1,0 1 1,0-1-1,0 1 0,0-1 1,0 0-1,0 1 0,1-1 1,-1 0-1,0 1 1,0-1-1,1 1 0,-1-1 1,0 1-1,1-1 0,-1 0 1,1 1-1,-1 0 1,1-1-1,-1 1 0,1-1 1,-1 1-1,1 0 0,0-1 1,32-24-2114,-6 10-3605,5 1-3496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4:44.856"/>
    </inkml:context>
    <inkml:brush xml:id="br0">
      <inkml:brushProperty name="width" value="0.025" units="cm"/>
      <inkml:brushProperty name="height" value="0.025" units="cm"/>
    </inkml:brush>
  </inkml:definitions>
  <inkml:trace contextRef="#ctx0" brushRef="#br0">914 114 3683,'-9'-4'2082,"-25"-8"533,-1 1-1,-43-8 1,-87-8 1565,107 18-3792,45 6-165,-1 1-1,0 1 0,1 0 1,-1 1-1,0 0 0,1 1 1,-1 1-1,0 0 0,1 1 0,0 0 1,-1 1-1,2 1 0,-1 0 1,0 0-1,1 2 0,-21 13 1,8-3-103,0 2 0,1 1 0,1 0 0,1 2 0,1 1 1,1 0-1,-26 41 0,34-44-17,1 0 1,1 1-1,0 1 0,2 0 1,1 0-1,0 0 0,2 1 1,0 0-1,2 0 0,-2 38 1,6-22-41,2 0 0,1-1 0,2 0 0,1 0 0,2 0 0,2-1 0,24 56 0,-13-47-47,1-1 1,2 0-1,2-2 1,2-2-1,45 51 1,-54-70-14,1-2 0,1-1 0,1-1 1,0 0-1,1-2 0,1-1 0,0-1 0,1-1 0,1-1 0,53 16 0,-40-18-15,1-1-1,1-2 1,0-2-1,0-2 1,0-2-1,82-7 1,-103 3 0,0-1 0,0 0 0,0-2 0,-1 0 0,0-1 0,0-1 0,-1-1 0,0-1 0,0 0 0,-1-2 0,19-15 0,-15 8 91,-1-1 0,-1-1 0,-1 0 0,0-1 0,-2-2 0,-1 0 0,21-41 0,-16 21 246,-3 0 0,-2-1 0,-1-1 0,-3 0-1,-2-1 1,-1 0 0,-3-1 0,-2 0 0,-3-84-1,-4 104-246,-1 0-1,-1 0 0,-2 0 0,0 1 0,-2 0 0,-1 0 0,-1 1 0,-1 1 0,-2 0 0,0 0 1,-1 1-1,-2 1 0,0 1 0,-2 0 0,-28-25 0,29 30-279,-2 0 1,0 2-1,-1 0 0,-1 1 1,0 1-1,-1 1 0,0 1 1,-1 2-1,0 0 0,0 1 0,-1 1 1,0 2-1,0 0 0,0 2 1,-1 0-1,0 2 0,-29 2 1,38 2-585,0-1 1,0 2-1,0 1 1,0 0-1,1 1 1,-17 8-1,-34 18-4862</inkml:trace>
</inkml:ink>
</file>

<file path=ppt/ink/ink5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6.162"/>
    </inkml:context>
    <inkml:brush xml:id="br0">
      <inkml:brushProperty name="width" value="0.025" units="cm"/>
      <inkml:brushProperty name="height" value="0.025" units="cm"/>
    </inkml:brush>
  </inkml:definitions>
  <inkml:trace contextRef="#ctx0" brushRef="#br0">29 1 17424,'0'0'15343,"-28"51"-15343,28-50 0,2-1-384,9 0-1923,0 0-2273,0-5-3139</inkml:trace>
</inkml:ink>
</file>

<file path=ppt/ink/ink5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6.504"/>
    </inkml:context>
    <inkml:brush xml:id="br0">
      <inkml:brushProperty name="width" value="0.025" units="cm"/>
      <inkml:brushProperty name="height" value="0.025" units="cm"/>
    </inkml:brush>
  </inkml:definitions>
  <inkml:trace contextRef="#ctx0" brushRef="#br0">188 1 7815,'0'0'20607,"-3"-1"-19844,-2 1-644,1 1-1,-1 0 1,1 0-1,-1 0 1,1 0-1,0 0 1,0 1 0,-1 0-1,1 0 1,0 0-1,1 1 1,-1-1 0,0 1-1,1 0 1,-1 0-1,-5 6 1,-7 8 627,-29 36-1,38-44-735,2 0-1,-1 0 0,1 0 1,0 1-1,1 0 0,0 0 1,1 0-1,0 0 0,-2 16 1,4-23-11,1 0 1,-1 0-1,1 0 1,0 0-1,0 0 1,0 0-1,1 0 1,-1 0-1,1 0 1,-1 0-1,1-1 1,0 1-1,0 0 1,1 0-1,-1 0 1,0-1-1,1 1 1,0-1-1,-1 1 1,1-1-1,0 0 1,0 0-1,1 0 1,-1 0-1,0 0 1,1 0-1,-1 0 1,1-1-1,-1 1 1,1-1-1,0 0 1,0 0-1,-1 0 1,1 0-1,0 0 1,4 0-1,11 2-402,-1-1-1,1-1 1,0 0 0,-1-1 0,22-3-1,-26 1-506,1 0 0,-1-1 0,0-1 0,0 0 0,0 0 0,-1-2 0,17-8 0,-8 1-11363</inkml:trace>
</inkml:ink>
</file>

<file path=ppt/ink/ink5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7.699"/>
    </inkml:context>
    <inkml:brush xml:id="br0">
      <inkml:brushProperty name="width" value="0.025" units="cm"/>
      <inkml:brushProperty name="height" value="0.025" units="cm"/>
    </inkml:brush>
  </inkml:definitions>
  <inkml:trace contextRef="#ctx0" brushRef="#br0">0 0 4644,'2'3'15278,"7"0"-12150,12 1-2759,190 8 6621,-68-13-8231,-28 0-8447,-132 1 4381,-9 4-1979</inkml:trace>
</inkml:ink>
</file>

<file path=ppt/ink/ink5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8.025"/>
    </inkml:context>
    <inkml:brush xml:id="br0">
      <inkml:brushProperty name="width" value="0.025" units="cm"/>
      <inkml:brushProperty name="height" value="0.025" units="cm"/>
    </inkml:brush>
  </inkml:definitions>
  <inkml:trace contextRef="#ctx0" brushRef="#br0">0 32 10282,'0'0'12331,"56"23"-10473,-5-23-320,8-4-642,4-6-703,0 0-289,-3-1-2050,-9 3-2531,-6-4-1377</inkml:trace>
</inkml:ink>
</file>

<file path=ppt/ink/ink5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8.368"/>
    </inkml:context>
    <inkml:brush xml:id="br0">
      <inkml:brushProperty name="width" value="0.025" units="cm"/>
      <inkml:brushProperty name="height" value="0.025" units="cm"/>
    </inkml:brush>
  </inkml:definitions>
  <inkml:trace contextRef="#ctx0" brushRef="#br0">121 0 9705,'0'0'14974,"3"9"-13255,0 3-1519,0 1 0,-1-1 0,0 1 0,-1 0 0,-1 0 0,0 0 0,0-1 0,-1 1 0,-1 0 0,0 0 0,-5 12 0,-7 20 1298,-35 75 0,-1 0-525,49-117-973,-8 36 0,9-38 0,0 0 0,0 0 0,0 0 0,1-1 0,-1 1 0,0 0 0,0 0 0,0 0 0,1-1 0,-1 1 0,1 0 0,-1 0 0,0-1 0,1 1 0,-1 0 0,1-1 0,0 1 0,-1-1 0,1 1 0,-1-1 0,1 1 0,0-1 0,-1 1 0,1-1 0,0 1 0,0-1 0,-1 0 0,1 1 0,0-1 0,0 0 0,0 0 0,-1 0 0,1 0 0,0 0 0,0 0 0,0 0 0,0 0 0,-1 0 0,2 0 0,15-2 0,0-1 0,0 0 0,0-2 0,0 0 0,-1-1 0,0 0 0,15-9 0,15-5 0,-19 8 0,0 2 0,1 0 0,0 2 0,0 1 0,1 1 0,44-3 0,-69 9-5,-3-1-156,1 1-1,-1 0 1,0 0 0,0 0 0,0 0 0,0 0 0,1 0-1,-1 1 1,0-1 0,0 0 0,0 1 0,0-1-1,0 0 1,0 1 0,0-1 0,0 1 0,0 0 0,0-1-1,0 1 1,1 1 0,4 7-6539</inkml:trace>
</inkml:ink>
</file>

<file path=ppt/ink/ink5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1.265"/>
    </inkml:context>
    <inkml:brush xml:id="br0">
      <inkml:brushProperty name="width" value="0.025" units="cm"/>
      <inkml:brushProperty name="height" value="0.025" units="cm"/>
    </inkml:brush>
  </inkml:definitions>
  <inkml:trace contextRef="#ctx0" brushRef="#br0">841 54 10250,'0'0'4799,"-9"-4"-3171,-33-8-1108,1 1 0,-2 2 0,1 1 1,-1 3-1,0 2 0,-44 1 0,71 4-426,0 1 0,0 1 0,1 0 1,-1 1-1,1 1 0,0 0 0,0 1 0,1 0 0,0 2 0,0-1 1,1 2-1,0 0 0,0 0 0,-20 23 0,6-3-84,0 2 0,2 0 0,2 1 1,-35 67-1,42-69-3,2 0 1,1 1-1,2 1 1,1 0-1,2 0 1,1 1 0,1 0-1,2 0 1,2 1-1,1-1 1,6 60-1,-2-77-1,0-1 0,1-1 0,0 1 0,2-1 0,0 1-1,0-1 1,2-1 0,0 0 0,0 0 0,1 0 0,1-1 0,0 0-1,1-1 1,1 0 0,18 14 0,-20-17 24,1-2 0,1 0 1,-1 0-1,1-1 0,0 0 1,1-1-1,-1-1 0,1 0 1,0 0-1,0-2 0,0 1 0,1-2 1,-1 0-1,0 0 0,1-1 1,-1-1-1,0 0 0,1-1 0,15-4 1,-7-1 125,0-2 0,0 0 1,-1-1-1,0-1 1,-1-1-1,0-1 0,-1-1 1,24-22-1,9-12 61,68-82 0,-67 67 649,78-121-1,-115 158-550,-1-1 0,-2 0 0,0-1 0,-2 0 0,-1-1-1,-2 0 1,0-1 0,3-31 0,-10 53-261,-1 0 0,1 0 0,-1 0-1,-1 0 1,1-1 0,-1 1 0,-1 0 0,0 0 0,0 1 0,0-1 0,-5-9 0,4 12-31,0 0 1,0 0-1,-1 1 1,0-1-1,0 1 1,0 0-1,0 0 1,-1 0-1,1 1 1,-1 0-1,0 0 1,0 0-1,0 0 1,-1 1-1,1 0 1,-7-2-1,-13-3 13,-1 1 0,-48-5 0,-21-4-2114,58 1-1426,18-2-2878,7-8-8069</inkml:trace>
</inkml:ink>
</file>

<file path=ppt/ink/ink5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1.886"/>
    </inkml:context>
    <inkml:brush xml:id="br0">
      <inkml:brushProperty name="width" value="0.025" units="cm"/>
      <inkml:brushProperty name="height" value="0.025" units="cm"/>
    </inkml:brush>
  </inkml:definitions>
  <inkml:trace contextRef="#ctx0" brushRef="#br0">89 1960 8456,'-10'2'5664,"-1"1"-4758,6-1-810,0-1 0,0 0 1,0 0-1,1 0 0,-1 0 0,0-1 1,0 0-1,-6 0 0,10-1-35,0 1-1,0 0 1,0 0-1,1-1 1,-1 1-1,0 0 1,0-1-1,0 1 1,1-1-1,-1 1 1,0-1-1,0 0 1,1 1-1,-1-1 1,1 0-1,-1 1 1,1-1-1,-1 0 1,1 0-1,-1 1 1,1-1 0,-1 0-1,1 0 1,0 0-1,0 0 1,-1 1-1,1-1 1,0 0-1,0 0 1,0 0-1,0 0 1,0 0-1,0 0 1,0 0-1,0 1 1,0-1-1,1 0 1,-1 0-1,0 0 1,0 0-1,1 0 1,-1 1-1,1-1 1,0-1-1,1-3 157,0-1-1,0 1 1,0 0-1,1 0 1,0 1-1,6-9 1,37-30 358,2 2 0,1 2 0,2 2 0,67-35 0,-53 31-375,183-109-745,386-172 0,-446 243-585,4 9 1,381-87-1,-351 124 3661,-148 25-369,0-3 0,143-41 0,-156 29-1923,-1-3 0,-2-2 1,0-3-1,-3-3 1,90-69-1,-79 48-221,-3-3-1,-2-3 0,95-125 0,-151 180-11,4-5 2,-1 0 0,0-1 0,0 0 0,-1 0-1,10-26 1,-17 37-25,1 0 0,-1 0 0,0 0 0,0 0 0,0 0 0,1 0 0,-1-1 0,0 1 0,0 0 0,-1 0 0,1 0 0,0 0 0,0 0 0,0 0 0,-1 0-1,1 0 1,0 0 0,-1 0 0,1 0 0,-1 0 0,1 0 0,-1 1 0,0-1 0,1 0 0,-1 0 0,0 0 0,0 1 0,1-1 0,-1 0 0,0 1 0,0-1 0,0 1 0,0-1-1,0 1 1,0-1 0,0 1 0,0 0 0,0-1 0,0 1 0,0 0 0,0 0 0,-2 0 0,-55-1-3839,39 2 1340,-33-1-5556</inkml:trace>
</inkml:ink>
</file>

<file path=ppt/ink/ink5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2.664"/>
    </inkml:context>
    <inkml:brush xml:id="br0">
      <inkml:brushProperty name="width" value="0.025" units="cm"/>
      <inkml:brushProperty name="height" value="0.025" units="cm"/>
    </inkml:brush>
  </inkml:definitions>
  <inkml:trace contextRef="#ctx0" brushRef="#br0">1 1 1569,'0'0'-640</inkml:trace>
</inkml:ink>
</file>

<file path=ppt/ink/ink5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3.219"/>
    </inkml:context>
    <inkml:brush xml:id="br0">
      <inkml:brushProperty name="width" value="0.025" units="cm"/>
      <inkml:brushProperty name="height" value="0.025" units="cm"/>
    </inkml:brush>
  </inkml:definitions>
  <inkml:trace contextRef="#ctx0" brushRef="#br0">233 179 2787,'-63'-36'758,"57"33"-268,-1 0 1,0 1 0,1 1-1,-1-1 1,0 1-1,0 0 1,0 0 0,-1 1-1,1 0 1,-8 1 0,9-1-524,0 1 1,0-1-1,0-1 1,0 1-1,0-1 1,-11-3-1,15 3 177,0 0 0,1 0 0,-1 0-1,0 0 1,0 0 0,0-1 0,1 1 0,-1-1 0,1 1-1,-1-1 1,1 0 0,-1 0 0,1 0 0,0 1-1,0-1 1,0 0 0,0 0 0,0-1 0,1 1 0,-1 0-1,1 0 1,-1-4 0,-1-4-397,1-9 5230,3 11 306,4 21-2627,24 96 2173,-23-79-4375,0-1 0,2 0 0,1-1 0,1 0 0,24 44 0,-35-73-448,0 1 0,1 0 0,-1-1-1,0 1 1,0 0 0,0-1-1,0 1 1,0 0 0,0-1 0,0 1-1,0 0 1,1-1 0,-1 1-1,0 0 1,0 0 0,0-1 0,1 1-1,-1 0 1,0-1 0,1 1-1,-1 0 1,0 0 0,0 0 0,1-1-1,-1 1 1,0 0 0,1 0-1,-1 0 1,0 0 0,1 0 0,-1 0-1,0 0 1,1-1 0,-1 1-1,0 0 1,1 0 0,-1 0 0,1 0-1,-1 1 1,0-1 0,1 0-1,-1 0 1,0 0 0,1 0-1,-1 0 1,0 0 0,1 0 0,-1 1-1,0-1 1,1 0 0,-1 0-1,0 0 1,0 1 0,1-1 0,-1 0-1,0 0 1,0 1 0,0-1-1,1 0 1,-1 1 0,0-1 0,0 0-1,0 1 1,0-1 0,1 0-1,-1 1 1,0 0 0,4-29 134,-4 26-140,3-45 0,-2 0 0,-2 0 0,-2 0 0,-10-52 0,13 97 0,0 1 0,-1 0 0,1-1 0,0 1 0,0 0 0,-1-1 0,1 1 0,-1 0 0,1 0 0,-1-1 0,0 1 0,1 0 0,-1 0 0,0 0 0,0 0 0,0 0 0,1 0 0,-1 0 0,0 0 0,0 0 0,-1 1 0,1-1 0,0 0 0,-1 0 0,1 1 0,0 1 0,0-1 0,0 1 0,0 0 0,0-1 0,0 1 0,0 0 0,0-1 0,1 1 0,-1 0 0,0 0 0,1 0 0,-1 0 0,0 0 0,1 0 0,-1 0 0,1 0 0,-1 0 0,1 0 0,0 0 0,0 0 0,-1 0 0,1 0 0,0 0 0,0 1 0,0-1 0,0 1 0,-2 11 0,0-1 0,1 1 0,1 0 0,0 0 0,0-1 0,1 1 0,4 14 0,-5-24 0,1 0 0,0 0 0,0 0 0,0 0 0,0 0 0,1 0 0,-1 0 0,1 0 0,-1-1 0,1 1 0,0 0 0,0-1 0,1 0 0,-1 1 0,0-1 0,1 0 0,-1 0 0,1 0 0,0-1 0,0 1 0,0-1 0,0 1 0,0-1 0,0 0 0,0 0 0,0 0 0,0-1 0,0 1 0,0-1 0,1 1 0,-1-1 0,0 0 0,5-1 0,-5 1 0,1-1 0,-1 1 0,0-1 0,1 0 0,-1 0 0,0 0 0,0 0 0,0-1 0,0 1 0,0-1 0,0 0 0,0 0 0,0 0 0,-1 0 0,1 0 0,3-5 0,-2 2 0,0-1 0,0 1 0,-1-1 0,1-1 0,-1 1 0,-1 0 0,4-12 0,-1-3 0,-1 0 0,-1 0 0,0 0 0,-2-28 0,-1 48 0,1 0 0,-1 1 0,0-1 0,0 0 0,0 0 0,0 1 0,0-1 0,0 0 0,0 1 0,0-1 0,0 0 0,0 0 0,0 1 0,0-1 0,-1 0 0,1 1 0,0-1 0,0 0 0,-1 1 0,1-1 0,-1 1 0,1-1 0,0 0 0,-1 1 0,1-1 0,-1 1 0,1-1 0,-1 1 0,0-1 0,0 1 0,-14 12 0,-12 32 0,18-25-1477,2-1 0,0 1 0,1 0-1,-7 40 1,12-56 1126,1 1-1,-1 0 1,1 0-1,0-1 1,0 1-1,0 0 1,1-1-1,-1 1 1,1 0-1,0 0 1,0-1-1,0 1 1,0-1-1,1 1 1,-1-1-1,1 0 1,0 1-1,0-1 1,0 0-1,1 0 1,-1-1-1,1 1 1,-1 0 0,1-1-1,0 1 1,0-1-1,0 0 1,0 0-1,1 0 1,-1 0-1,0-1 1,1 0-1,-1 1 1,8 0-1,11 1-11830</inkml:trace>
</inkml:ink>
</file>

<file path=ppt/ink/ink5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3.709"/>
    </inkml:context>
    <inkml:brush xml:id="br0">
      <inkml:brushProperty name="width" value="0.025" units="cm"/>
      <inkml:brushProperty name="height" value="0.025" units="cm"/>
    </inkml:brush>
  </inkml:definitions>
  <inkml:trace contextRef="#ctx0" brushRef="#br0">129 315 13965,'0'0'5798,"-8"0"-3263,4 0-2440,1 0 0,-1 0-1,1 0 1,-1 1 0,1-1-1,-1 1 1,1 0-1,-1 0 1,1 0 0,0 1-1,0-1 1,0 1-1,0 0 1,0 0 0,0 0-1,0 0 1,0 0 0,1 0-1,-1 1 1,1 0-1,0-1 1,-1 1 0,1 0-1,1 0 1,-1 0 0,0 0-1,1 0 1,-3 7-1,-4 6 209,1 1 0,-8 29-1,13-39-43,0 0 0,1 0 0,0 0 0,0 1 0,1-1 0,0 0-1,0 0 1,0 1 0,3 10 0,-3-17-237,1 0 0,-1-1 0,0 1 1,0-1-1,0 1 0,1 0 0,-1-1 0,0 1 0,0-1 0,1 1 1,-1-1-1,1 1 0,-1-1 0,0 1 0,1-1 0,-1 0 0,1 1 1,-1-1-1,1 1 0,-1-1 0,1 0 0,-1 0 0,1 1 0,0-1 1,-1 0-1,1 0 0,-1 0 0,1 1 0,0-1 0,-1 0 0,2 0 1,20-9 538,15-24 171,-24 16-672,-2 0-1,0-1 1,0 0 0,-2-1-1,0 0 1,-2-1 0,0 0-1,-1 0 1,-1 0 0,3-23 0,-9 48-89,-10 173 4,10-176 33,1-1-1,0 1 0,0 0 1,1-1-1,-1 1 1,0 0-1,0-1 0,1 1 1,-1-1-1,1 1 0,0 0 1,-1-1-1,1 1 1,0-1-1,0 0 0,1 2 1,-1-2 13,-1-1 0,1 1 0,0-1 0,0 0 0,-1 1 0,1-1 0,0 0 0,0 1 0,-1-1 0,1 0 0,0 0 0,0 0 0,-1 0 0,1 0 0,0 0 0,0 0 0,0 0 0,-1 0 0,1 0 0,0 0 0,0-1 0,0 1 0,0-1 0,3-1 62,0 0-1,0 0 1,0-1-1,-1 1 1,1-1-1,-1 0 1,0 0-1,0 0 1,0 0-1,4-6 1,11-21-76,-1-1 0,-2 0 0,-1-1 0,-2 0 0,-1-1 0,-1-1 0,-2 0 1,-2 0-1,-1 0 0,-1-1 0,-1-37 0,-3 72-7,0-1 0,0 0 0,1 1 0,-1-1 0,0 1 0,0-1 0,0 0 0,0 1 0,0-1 0,0 0 0,0 1 0,0-1 0,0 0 0,0 1 0,0-1 0,0 0 0,0 1 0,-1-1 0,1 0 0,0 1 0,0-1 0,-1 1 0,1-1 0,0 0 0,-1 1 0,1-1 0,-1 1 0,1-1 0,-1 1 0,1-1 0,-1 1 0,1 0 0,-1-1 0,-13 20 0,-9 43 0,14-31 0,1 0 0,2 0 0,1 1 0,1 0 0,2 0 0,2 37 0,0-67-9,0 1-1,1-1 1,-1 1-1,1-1 1,-1 1-1,1-1 1,0 1-1,0-1 1,0 0-1,0 1 1,0-1-1,1 0 1,-1 0-1,0 0 1,1 0-1,0 0 1,0 0-1,-1 0 1,1-1 0,0 1-1,0-1 1,0 1-1,1-1 1,-1 0-1,0 0 1,1 0-1,-1 0 1,0 0-1,1 0 1,3 0-1,-2 0-100,0-1 0,-1 0 0,1 0 0,0 0 0,-1 0 0,1-1 0,0 0 0,-1 1 0,1-1 0,-1 0 0,1-1 0,-1 1-1,0-1 1,1 1 0,-1-1 0,0 0 0,0 0 0,0-1 0,0 1 0,4-5 0,1-6-6456,-7 3-5115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2:34.434"/>
    </inkml:context>
    <inkml:brush xml:id="br0">
      <inkml:brushProperty name="width" value="0.025" units="cm"/>
      <inkml:brushProperty name="height" value="0.025" units="cm"/>
    </inkml:brush>
  </inkml:definitions>
  <inkml:trace contextRef="#ctx0" brushRef="#br0">1 1 3940,'0'0'448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17.386"/>
    </inkml:context>
    <inkml:brush xml:id="br0">
      <inkml:brushProperty name="width" value="0.025" units="cm"/>
      <inkml:brushProperty name="height" value="0.025" units="cm"/>
    </inkml:brush>
  </inkml:definitions>
  <inkml:trace contextRef="#ctx0" brushRef="#br0">1 33 7976,'0'0'15497,"8"2"-13901,22 1-1139,0 0 1,0-2-1,1-2 1,-1 0-1,0-2 1,40-10-1,37-1-178,151 5-1000,-234 14-998,-23-5 1602,-1 0 0,1 1-1,-1-1 1,0 0 0,1 1-1,-1-1 1,0 0 0,0 1-1,1-1 1,-1 0 0,0 1-1,0-1 1,1 0 0,-1 1-1,0-1 1,0 1 0,0-1-1,0 1 1,0-1 0,1 0-1,-1 1 1,0-1-1,0 1 1,0-1 0,0 1-1,0-1 1,-1 1 0,1-1-1,0 1 1,-1 1-162,0 0 0,0 0 0,-1 0 0,1-1 0,0 1 0,-1 0 0,1-1 0,-1 1 0,0-1 0,0 1-1,1-1 1,-1 0 0,0 0 0,0 0 0,0 0 0,-5 2 0,-34 11-3559,-9 1-2162</inkml:trace>
</inkml:ink>
</file>

<file path=ppt/ink/ink5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4.347"/>
    </inkml:context>
    <inkml:brush xml:id="br0">
      <inkml:brushProperty name="width" value="0.025" units="cm"/>
      <inkml:brushProperty name="height" value="0.025" units="cm"/>
    </inkml:brush>
  </inkml:definitions>
  <inkml:trace contextRef="#ctx0" brushRef="#br0">6 52 7944,'0'0'17146,"-2"9"-15565,0 6-887,1 0 1,1 1-1,2 21 0,-2-33-559,0-1-1,1 1 0,0 0 0,0-1 0,0 1 0,0 0 0,1-1 1,-1 1-1,1-1 0,3 5 0,-4-7-80,0 0 0,0 0 0,1 0 0,-1 0 0,0 0 0,0 0 0,0-1 0,1 1 0,-1 0 0,0-1 0,1 1 0,-1-1 0,0 0 0,1 1 0,-1-1 0,1 0 0,-1 0 0,1 0 0,-1 0 0,1 0 0,-1 0 0,0 0 0,1 0-1,-1-1 1,1 1 0,-1 0 0,0-1 0,3-1 0,0 0-34,1-1-1,-1 0 0,0 0 1,0-1-1,0 1 0,0-1 1,0 0-1,-1 0 0,0 0 0,0 0 1,0-1-1,5-9 0,24-61 8,-21 30-27,-28 76 0,13-16 0,1 0 0,0-1 0,1 1 0,0 0 0,2 1 0,1 22 0,-1-36 0,0-1 0,0 0 0,0 0 0,0 1 0,0-1 0,0 0 0,0 0 0,0 0 0,1 1 0,-1-1 0,0 0 0,1 0 0,-1 0 0,1 0 0,0 0 0,-1 0 0,1 0 0,0 0 0,-1 0 0,1 0 0,0 0 0,0 0 0,0 0 0,0 0 0,0-1 0,0 1 0,0-1 0,0 1 0,0 0 0,0-1 0,0 1 0,1-1 0,-1 0 0,0 0 0,0 1 0,0-1 0,1 0 0,-1 0 0,0 0 0,0 0 0,1 0 0,-1 0 0,0 0 0,0-1 0,0 1 0,1 0 0,-1-1 0,0 1 0,0-1 0,0 1 0,2-2 0,3-1 0,0 0 0,1-1 0,-1 0 0,-1 0 0,1 0 0,-1-1 0,8-8 0,-7 6 0,0 0 0,0 0 0,-1 0 0,0-1 0,0 0 0,-1 0 0,0 0 0,0-1 0,-1 0 0,0 1 0,0-1 0,-1 0 0,-1 0 0,1 0 0,-1-18 0,-1 26 0,0 0 0,0 1 0,0-1 0,0 0 0,-1 1 0,1-1 0,0 0 0,0 1 0,0-1 0,-1 0 0,1 1 0,-1-1 0,1 1 0,0-1 0,-1 0 0,1 1 0,-1-1 0,1 1 0,-1-1 0,1 1 0,-1 0 0,1-1 0,-1 1 0,0 0 0,1-1 0,-1 1 0,0 0 0,-1-1 0,-22 4 0,19-1 0,1-1 0,-1 1 0,1 0 0,0 1 0,0-1 0,0 1 0,0 0 0,-6 6 0,9-8-99,0 0 0,1 0 0,-1 0 0,0 0 0,0 0 1,1 0-1,-1 0 0,1 1 0,-1-1 0,1 0 0,-1 0 0,1 0 0,0 1 0,-1-1 0,1 0 1,0 1-1,0-1 0,0 3 0,1-4-80,-1 1-1,0-1 1,1 1 0,-1-1 0,1 1-1,-1-1 1,1 1 0,-1-1 0,1 1-1,-1-1 1,1 1 0,0-1-1,-1 0 1,1 1 0,-1-1 0,1 0-1,0 0 1,0 0 0,-1 1 0,1-1-1,0 0 1,-1 0 0,1 0 0,1 0-1,3 0-1225,1 0 0,0-1 0,0 0 0,0 0 0,0 0-1,10-4 1,10-7-6613</inkml:trace>
</inkml:ink>
</file>

<file path=ppt/ink/ink5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4.692"/>
    </inkml:context>
    <inkml:brush xml:id="br0">
      <inkml:brushProperty name="width" value="0.025" units="cm"/>
      <inkml:brushProperty name="height" value="0.025" units="cm"/>
    </inkml:brush>
  </inkml:definitions>
  <inkml:trace contextRef="#ctx0" brushRef="#br0">93 41 6150,'0'0'19544,"-9"5"-17921,2-2-1341,1 1 1,0 0-1,0 1 1,0 0-1,0-1 1,1 2-1,0-1 1,0 1-1,-4 6 1,6-7-148,0-1 0,1 0 0,-1 1 0,1-1 1,0 1-1,0 0 0,1 0 0,0 0 0,0-1 0,0 1 1,0 0-1,1 1 0,-1-1 0,1 0 0,1 0 0,-1 0 1,2 7-1,-2-11-132,1-1 1,-1 1-1,0 0 0,1-1 1,-1 1-1,1 0 0,-1-1 1,1 1-1,0-1 0,-1 1 1,1 0-1,-1-1 0,1 1 1,0-1-1,-1 0 0,1 1 1,0-1-1,0 0 1,-1 1-1,1-1 0,0 0 1,0 0-1,0 0 0,-1 0 1,1 1-1,0-1 0,0 0 1,0 0-1,0-1 0,-1 1 1,1 0-1,0 0 0,0 0 1,-1 0-1,1-1 0,0 1 1,0 0-1,-1-1 1,1 1-1,0-1 0,-1 1 1,2-2-1,30-19 45,-20 6-48,-1 0 0,0-1 0,-2 0 0,0-1 0,0 0 0,-2 0 0,0-1 0,5-19 0,-55 138 0,42-97-93,0 0-1,0 1 1,1-1 0,-1 1 0,1-1-1,0 1 1,0 4 0,1-8 57,-1 0 0,0-1 0,0 1-1,0 0 1,1 0 0,-1-1 0,0 1 0,1-1 0,-1 1 0,1 0-1,-1-1 1,1 1 0,-1-1 0,1 1 0,-1-1 0,1 1 0,-1-1-1,1 1 1,-1-1 0,1 0 0,0 1 0,-1-1 0,1 0 0,0 1-1,0-1 1,-1 0 0,1 0 0,0 0 0,-1 0 0,1 0 0,0 0 0,0 0-1,-1 0 1,1 0 0,0 0 0,0 0 0,-1 0 0,1 0 0,0-1-1,-1 1 1,1 0 0,0 0 0,-1-1 0,1 1 0,0-1 0,-1 1-1,1-1 1,-1 1 0,1 0 0,0-2 0,4-1-922,1-1 0,-1 0-1,0 0 1,0 0 0,-1-1 0,1 0 0,-1 0 0,0 0-1,5-9 1,29-55-10296,-35 62 10005,12-24-3353</inkml:trace>
</inkml:ink>
</file>

<file path=ppt/ink/ink5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5.129"/>
    </inkml:context>
    <inkml:brush xml:id="br0">
      <inkml:brushProperty name="width" value="0.025" units="cm"/>
      <inkml:brushProperty name="height" value="0.025" units="cm"/>
    </inkml:brush>
  </inkml:definitions>
  <inkml:trace contextRef="#ctx0" brushRef="#br0">74 73 9353,'0'0'10767,"-9"11"-9026,3-2-1628,-1-2 582,1 1-1,0 0 0,0 1 1,0-1-1,1 1 0,1 0 1,0 0-1,0 1 0,0-1 1,-3 19-1,8-26-681,0-1 1,1 1-1,-1 0 1,1 0-1,-1-1 0,1 1 1,-1-1-1,1 0 1,0 1-1,-1-1 0,1 0 1,0 0-1,0 0 1,0 0-1,0 0 0,0 0 1,0-1-1,3 1 1,12 7-29,-10-2-31,-1 0 0,0 0 0,0 0-1,-1 1 1,1 0 0,-2 0 0,1 0 0,-1 0 0,0 1-1,0 0 1,-1 0 0,0 0 0,0 0 0,-1 0-1,0 1 1,-1-1 0,0 1 0,0-1 0,-1 17-1,0-8 130,-1 1-1,0-1 1,-2 0-1,0 1 1,0-1-1,-2 0 1,0-1-1,-14 30 1,18-44-5,-1 1 1,1 0-1,-1-1 0,0 1 1,0-1-1,0 0 1,0 1-1,0-1 1,0 0-1,-1 0 0,1-1 1,-1 1-1,-4 2 1,6-4-34,1 1-1,-1-1 1,1 0 0,-1 0 0,0 0 0,1 0-1,-1 0 1,0 0 0,1 0 0,-1 0 0,0 0 0,1 0-1,-1 0 1,1 0 0,-1 0 0,0 0 0,1-1-1,-1 1 1,0 0 0,1-1 0,-1 1 0,1 0 0,-1-1-1,0 0 1,0 0 9,0 0-1,0-1 1,0 1-1,1 0 1,-1-1-1,0 1 1,1-1 0,-1 0-1,1 1 1,-1-1-1,1 1 1,0-1-1,-1-3 1,0-10-43,1-1 0,0 0 0,1 0 1,0 0-1,2 1 0,0-1 0,0 1 0,2 0 0,0 0 1,0 0-1,1 0 0,1 1 0,17-25 0,6-3-17,3 1 0,70-68 0,-24 26-4,-74 78 10,-1 0 0,0 0 0,0 0 0,0-1 0,-1 0 0,0 1 0,3-10 0,-5 14 0,-1 1 0,0-1 0,0 0 0,1 0 0,-1 0 0,0 0 0,0 0 0,0 0 0,0 0 0,0 0 0,0 1 0,0-1 0,-1 0 0,1 0 0,0 0 0,0 0 0,-1 0 0,1 1 0,0-1 0,-1 0 0,1 0 0,-2-1 0,1 1 0,-1 0 0,0 0 0,1 0 0,-1 1 0,1-1 0,-1 0 0,0 1 0,1 0 0,-1-1 0,0 1 0,0 0 0,1 0 0,-1-1 0,0 2 0,0-1 0,-3 0 0,-3 2 0,-1 0 0,1 0 0,-1 0 0,1 1 0,0 1 0,0-1 0,0 1 0,1 0 0,-1 1 0,1 0 0,0 0 0,-9 9 0,10-9 0,0 1 0,1 0 0,-1 0 0,1 0 0,0 0 0,1 1 0,0 0 0,0 0 0,0 0 0,1 0 0,0 1 0,0 0 0,-2 13 0,4-19-13,1-1 1,0 1-1,0 0 0,0 0 1,0 0-1,1-1 0,-1 1 0,0 0 1,1 0-1,-1-1 0,1 1 1,0 0-1,0-1 0,-1 1 1,1 0-1,0-1 0,0 1 1,0-1-1,1 0 0,-1 1 0,0-1 1,0 0-1,1 0 0,-1 0 1,1 0-1,-1 0 0,1 0 1,0 0-1,-1 0 0,1-1 1,0 1-1,-1 0 0,1-1 1,0 0-1,2 1 0,9 1-489,-1-1 0,0 0 0,1 0-1,14-3 1,-10 2-721,33-2-6277</inkml:trace>
</inkml:ink>
</file>

<file path=ppt/ink/ink5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2.448"/>
    </inkml:context>
    <inkml:brush xml:id="br0">
      <inkml:brushProperty name="width" value="0.025" units="cm"/>
      <inkml:brushProperty name="height" value="0.025" units="cm"/>
    </inkml:brush>
  </inkml:definitions>
  <inkml:trace contextRef="#ctx0" brushRef="#br0">7268 1320 5733,'0'0'11836,"-6"-8"-11222,-20-28-209,26 34-370,-1 0-1,0 0 1,1 0-1,0 0 0,-1 0 1,1 0-1,0 0 1,0-1-1,0 1 1,0 0-1,1 0 1,-1 0-1,0 0 0,1 0 1,0 0-1,-1 0 1,1 0-1,0 0 1,0 1-1,0-1 0,0 0 1,3-3-1,6-19 1443,-10 22-1304,0 0 0,0 0 0,-1-1 1,1 1-1,0 0 0,-1 0 0,0 0 0,1 0 0,-1 0 0,0 0 0,0 0 1,0 0-1,0 0 0,-1 0 0,1 0 0,0 0 0,-1 1 0,-2-3 1,-1 0-13,1 1 1,-1-1-1,0 1 1,0 0 0,-1 1-1,1 0 1,-6-3-1,-10 0-49,0-1-1,-42-3 1,-3 3 281,-1 3 0,-1 3 0,1 3 0,0 3 0,1 3 0,0 3 0,-93 28 0,77-17-337,-1-4-1,-95 8 1,-173-4 492,113-13-395,-179 4 63,188-14-221,-1356 36-108,1091 14 120,-251 11 13,144-75-1,453 1-74,2-7 1,-151-39 0,250 46 35,0-2 0,1-1 1,1-3-1,-82-47 0,97 47 10,1-2-1,1-1 0,0-1 1,2-1-1,1-1 0,1-2 1,-30-42-1,10 4 0,4-2-1,2-2 1,-38-100 0,54 113 0,4-2 0,1 0 0,4-1 0,-13-117 0,18 87 1,2 21 1,5 50 37,1 18-26,0 0-1,0 0 0,0 0 1,0 0-1,0 0 0,0 0 1,0 0-1,0 0 0,0 0 1,0 0-1,0 0 1,1 0-1,-1 0 0,0 0 1,0-1-1,0 1 0,0 0 1,0 0-1,0 0 0,0 0 1,0 0-1,0 0 0,0 0 1,0 0-1,0 0 0,0 0 1,0 0-1,0 0 0,1 1-147,-1 0-1,0 0 0,1 0 0,-1 0 0,1 0 1,0 0-1,-1 0 0,1 0 0,0 0 1,-1 0-1,1 0 0,0 0 0,0-1 0,0 1 1,0 0-1,0-1 0,0 1 0,0 0 1,0-1-1,0 1 0,0-1 0,0 0 1,0 1-1,0-1 0,0 0 0,0 1 0,1-1 1,-1 0-1,0 0 0,0 0 0,0 0 1,0 0-1,1-1 0,-1 1 0,0 0 0,2-1 1,0 0-537,-1 0 1,1 0-1,0 0 1,-1 0 0,1-1-1,-1 1 1,0-1-1,1 0 1,-1 1 0,0-1-1,0 0 1,0 0-1,0-1 1,1-1 0,4-10-4706</inkml:trace>
</inkml:ink>
</file>

<file path=ppt/ink/ink5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2.790"/>
    </inkml:context>
    <inkml:brush xml:id="br0">
      <inkml:brushProperty name="width" value="0.025" units="cm"/>
      <inkml:brushProperty name="height" value="0.025" units="cm"/>
    </inkml:brush>
  </inkml:definitions>
  <inkml:trace contextRef="#ctx0" brushRef="#br0">21 344 6246,'-1'1'591,"-1"-1"0,1 1 1,0 0-1,-1 0 0,1 0 1,0 0-1,0 0 0,0 0 1,0 0-1,0 0 0,0 1 0,0-1 1,0 0-1,0 0 0,1 1 1,-1-1-1,0 1 0,1-1 0,-1 1 1,0 2-1,4-5 2280,8-8-1760,14-27 42,-1-1-1,-2-1 0,31-73 0,-28 57-935,16-31-41,-40 117 139,-2 23-142,-1-23 7,1 0 1,2-1 0,1 1-1,12 57 1,-12-83-255,-1 0 0,1 1 0,1-1 0,-1 0 0,1 0-1,0-1 1,0 1 0,1 0 0,-1-1 0,1 0 0,1 0 0,-1 0 0,1 0 0,0-1-1,0 0 1,0 0 0,0 0 0,1-1 0,-1 1 0,1-1 0,0 0 0,0-1 0,0 0-1,0 0 1,1 0 0,-1-1 0,1 0 0,-1 0 0,9 0 0,-9-1-368,0 1 0,0-2 0,0 1 1,-1-1-1,1 0 0,0 0 0,6-2 1,40-26-5800</inkml:trace>
</inkml:ink>
</file>

<file path=ppt/ink/ink5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7.677"/>
    </inkml:context>
    <inkml:brush xml:id="br0">
      <inkml:brushProperty name="width" value="0.025" units="cm"/>
      <inkml:brushProperty name="height" value="0.025" units="cm"/>
    </inkml:brush>
  </inkml:definitions>
  <inkml:trace contextRef="#ctx0" brushRef="#br0">251 45 6278,'0'0'24295,"-10"-8"-23500,4 2-677,3 4-78,0-1 1,0 0 0,0 1-1,0-1 1,0 1 0,0 0-1,-1 0 1,1 0 0,-1 0-1,1 1 1,-1 0 0,0-1-1,0 1 1,1 1 0,-1-1 0,0 0-1,0 1 1,0 0 0,0 0-1,-5 1 1,-6 3 24,2 0 0,-1 2 0,0 0 0,-19 11 1,28-14-59,-1 0 1,1 1 0,0 0 0,-1 0 0,2 0-1,-1 0 1,0 1 0,1-1 0,0 1 0,0 1-1,0-1 1,-4 10 0,8-14-8,-1 0 0,1 0 0,0 0 0,0 0 0,0 0 0,0-1 0,0 1 0,0 0 0,0 0 0,0 0 0,1 0 0,-1 0 0,0 0 0,1 0 0,-1 0 0,0 0 0,1 0 0,-1-1 0,1 1 0,-1 0 0,1 0 0,0 0 0,-1-1 0,1 1 0,0 0 0,0-1 0,-1 1 0,1-1 0,0 1 0,0-1 0,0 1 0,0-1 0,-1 0 0,1 1 0,0-1 0,0 0 0,0 0 0,0 1 0,2-1 0,48 6 0,-38-5 0,5 1-61,-5-1-128,0-1 1,-1 2-1,1 0 1,-1 0-1,1 1 1,-1 1-1,0 0 0,0 1 1,0 0-1,19 12 1,-30-16 179,1 0 1,-1 0-1,1 0 1,-1 1-1,1-1 1,-1 0-1,0 1 1,0-1 0,0 1-1,0 0 1,0-1-1,0 1 1,0 0-1,0 0 1,-1 0-1,1-1 1,-1 1 0,1 0-1,-1 0 1,0 0-1,0 0 1,0 0-1,0 0 1,0 2-1,-1-1 33,0 0-1,0 0 1,-1 0-1,1 0 1,-1 0-1,1 0 1,-1 0-1,0 0 1,0-1-1,-1 1 1,1-1-1,-5 4 1,-4 2 219,1 0 0,-2-1 1,1 0-1,-1-1 0,-24 9 0,25-11-185,0 0 0,-1-1 1,1 0-1,-1-1 0,0-1 0,0 0 0,0 0 1,0-1-1,-16-2 0,28 2-78,-1 0 1,1-1-1,0 1 0,-1 0 0,1 0 1,0-1-1,-1 1 0,1 0 1,0 0-1,-1-1 0,1 1 0,0 0 1,0-1-1,-1 1 0,1 0 1,0-1-1,0 1 0,0-1 0,0 1 1,-1 0-1,1-1 0,0 1 1,0-1-1,0 1 0,0-1 0,0 1 1,0 0-1,0-1 0,0 1 1,0-1-1,0 1 0,1-1 0,-1 1 1,0 0-1,0-1 0,0 1 1,0-1-1,0 1 0,1 0 0,-1-1 1,0 1-1,0 0 0,1-1 1,-1 1-1,0 0 0,1 0 0,-1-1 1,0 1-1,1 0 0,-1 0 1,0-1-1,1 1 0,-1 0 0,1 0 1,-1 0-1,1-1 0,22-16-2625,42-24-6259,-26 16 1910</inkml:trace>
</inkml:ink>
</file>

<file path=ppt/ink/ink5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8.032"/>
    </inkml:context>
    <inkml:brush xml:id="br0">
      <inkml:brushProperty name="width" value="0.025" units="cm"/>
      <inkml:brushProperty name="height" value="0.025" units="cm"/>
    </inkml:brush>
  </inkml:definitions>
  <inkml:trace contextRef="#ctx0" brushRef="#br0">0 70 7175,'0'0'6972,"6"-10"-2744,-1-3-2956,-3 8-582,1-1 1,-1 1 0,1 0 0,0 0-1,0 0 1,5-7 0,-8 12-590,0 0-1,1 0 1,-1-1 0,0 1 0,0 0 0,0 0-1,0 0 1,0 0 0,0-1 0,0 1 0,1 0-1,-1 0 1,0 0 0,0 0 0,0 0 0,0-1 0,1 1-1,-1 0 1,0 0 0,0 0 0,0 0 0,1 0-1,-1 0 1,0 0 0,0 0 0,0 0 0,0 0-1,1 0 1,-1 0 0,0 0 0,0 0 0,1 0-1,-1 0 1,0 0 0,0 0 0,0 0 0,0 0-1,1 0 1,-1 0 0,0 0 0,0 0 0,0 1-1,1-1 1,-1 0 0,0 0 0,4 12 1118,-2 14-664,-3 52 382,-23 154 0,14-165-937,-1 132 0,13-198 0,3-11 0,2-18 0,-6 9-744,0 8-754,-1 1 0,0 0 1,0 0-1,-1 0 0,0 0 0,-1 0 0,-3-11 0,-5 2-5858</inkml:trace>
</inkml:ink>
</file>

<file path=ppt/ink/ink5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8.373"/>
    </inkml:context>
    <inkml:brush xml:id="br0">
      <inkml:brushProperty name="width" value="0.025" units="cm"/>
      <inkml:brushProperty name="height" value="0.025" units="cm"/>
    </inkml:brush>
  </inkml:definitions>
  <inkml:trace contextRef="#ctx0" brushRef="#br0">0 21 12684,'0'0'17296,"73"-21"-17007,-39 21-225,-3 0 0,-1 0-288,-5 0-1730,-4 0-3139,-3 2-4869</inkml:trace>
</inkml:ink>
</file>

<file path=ppt/ink/ink5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8.716"/>
    </inkml:context>
    <inkml:brush xml:id="br0">
      <inkml:brushProperty name="width" value="0.025" units="cm"/>
      <inkml:brushProperty name="height" value="0.025" units="cm"/>
    </inkml:brush>
  </inkml:definitions>
  <inkml:trace contextRef="#ctx0" brushRef="#br0">470 0 17072,'0'0'15695,"2"14"-15695</inkml:trace>
  <inkml:trace contextRef="#ctx0" brushRef="#br0" timeOffset="1">8 67 1249,'0'0'31518,"-7"37"-31518,7-36 0,3-1-2114,-1-5-5285</inkml:trace>
</inkml:ink>
</file>

<file path=ppt/ink/ink5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1.442"/>
    </inkml:context>
    <inkml:brush xml:id="br0">
      <inkml:brushProperty name="width" value="0.025" units="cm"/>
      <inkml:brushProperty name="height" value="0.025" units="cm"/>
    </inkml:brush>
  </inkml:definitions>
  <inkml:trace contextRef="#ctx0" brushRef="#br0">0 37 9065,'0'0'20659,"74"-11"-18993,-18 3-417,11 0-1121,2 2-128,2 3 0,-4 3 0,-8 0 0,-9 4-1473,-13 8-1282,-12-5-1441,-10-3-1922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17.744"/>
    </inkml:context>
    <inkml:brush xml:id="br0">
      <inkml:brushProperty name="width" value="0.025" units="cm"/>
      <inkml:brushProperty name="height" value="0.025" units="cm"/>
    </inkml:brush>
  </inkml:definitions>
  <inkml:trace contextRef="#ctx0" brushRef="#br0">121 31 7944,'-13'3'4756,"0"1"-3616,3-2-328,-1 0 1,1 1 0,-1 1-1,1 0 1,0 0-1,-15 10 1,25-14-747,-1 0-1,1 1 1,-1-1 0,1 0-1,-1 0 1,1 1 0,-1-1 0,1 0-1,0 1 1,-1-1 0,1 1 0,0-1-1,-1 1 1,1-1 0,0 0 0,-1 1-1,1-1 1,0 1 0,0-1-1,0 1 1,-1-1 0,1 1 0,0-1-1,0 1 1,0 0 0,0-1 0,0 1-1,0-1 1,0 1 0,0-1 0,0 1-1,0-1 1,1 1 0,-1-1-1,0 1 1,0-1 0,0 1 0,1-1-1,-1 1 1,0-1 0,0 1 0,1-1-1,-1 1 1,0-1 0,1 0 0,-1 1-1,1-1 1,-1 0 0,0 1-1,1-1 1,-1 0 0,1 1 0,-1-1-1,1 0 1,-1 0 0,1 0 0,-1 0-1,1 1 1,-1-1 0,1 0-1,-1 0 1,1 0 0,0 0 0,-1 0-1,2 0 1,37 7 683,34-3-481,95-5 0,-134-2-1969,1-1-1,-1-1 1,-1-2 0,66-23 0,-47 5-4342,-8-6-4559</inkml:trace>
</inkml:ink>
</file>

<file path=ppt/ink/ink5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0.757"/>
    </inkml:context>
    <inkml:brush xml:id="br0">
      <inkml:brushProperty name="width" value="0.025" units="cm"/>
      <inkml:brushProperty name="height" value="0.025" units="cm"/>
    </inkml:brush>
  </inkml:definitions>
  <inkml:trace contextRef="#ctx0" brushRef="#br0">0 1 2530,'0'0'-576</inkml:trace>
</inkml:ink>
</file>

<file path=ppt/ink/ink5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1.102"/>
    </inkml:context>
    <inkml:brush xml:id="br0">
      <inkml:brushProperty name="width" value="0.025" units="cm"/>
      <inkml:brushProperty name="height" value="0.025" units="cm"/>
    </inkml:brush>
  </inkml:definitions>
  <inkml:trace contextRef="#ctx0" brushRef="#br0">25 38 4004,'0'0'14675,"9"-7"-11499,25-21-613,-34 27-2496,1 1 1,-1 0 0,0 0-1,0 0 1,0-1-1,1 1 1,-1 0 0,0 0-1,0 0 1,1 0-1,-1 0 1,0-1 0,1 1-1,-1 0 1,0 0-1,0 0 1,1 0 0,-1 0-1,0 0 1,1 0-1,-1 0 1,0 0 0,0 0-1,1 0 1,-1 0-1,0 0 1,1 0 0,-1 1-1,0-1 1,0 0-1,1 0 1,-1 0 0,0 0-1,0 0 1,1 1-1,-1-1 1,0 0 0,0 0-1,0 0 1,1 1-1,-1-1 1,0 0 0,0 0-1,0 1 1,0-1-1,1 0 1,-1 0 0,0 1-1,0-1 1,0 0-1,0 0 1,0 1 0,0-1-1,0 0 1,0 1-1,0-1 1,0 0 0,0 1-1,0-1 1,0 1-1,0 21 815,0-20-479,-2 28-25,-2 0 0,0 0 0,-2-1 0,-2 1 0,-11 31 0,-16 61 295,35-121-673,0 0 0,-1 1 0,1-1 0,0 0 0,0 0 0,0 0 0,0 0 0,0 1 0,0-1 0,0 0 0,0 0 0,1 0 0,-1 0 0,0 1 0,1-1 0,-1 0 0,1 0 0,-1 0 0,1 0 0,0 0 0,-1 0 0,1 0 0,0 0 0,-1 0 0,1-1 0,0 1 0,0 0 0,0 0 0,0-1 0,0 1 0,0 0 0,0-1 0,0 1 0,0-1 0,0 0 0,0 1 0,1-1 0,-1 0 0,0 1 0,1-1 0,8 1 0,-1 0 0,1-1 0,-1 0 0,14-2 0,2 0 0,26 4-61,34 0-685,-77-2 486,-1-1-1,0 1 1,1-2 0,-1 1 0,0-1-1,0 0 1,0 0 0,10-6-1,-1-6-6801,-4-4-4923</inkml:trace>
</inkml:ink>
</file>

<file path=ppt/ink/ink5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4.268"/>
    </inkml:context>
    <inkml:brush xml:id="br0">
      <inkml:brushProperty name="width" value="0.025" units="cm"/>
      <inkml:brushProperty name="height" value="0.025" units="cm"/>
    </inkml:brush>
  </inkml:definitions>
  <inkml:trace contextRef="#ctx0" brushRef="#br0">14 0 5926,'0'0'12032,"27"21"-12021,-26-19-2,0 0-1,1 0 1,-1 0 0,0 0-1,1 0 1,0 0 0,-1 0-1,1-1 1,0 1 0,0-1-1,3 3 1,-4-4-4,0 0-1,0-1 1,0 1 0,0 0 0,0 0 0,0-1-1,0 1 1,0 0 0,-1-1 0,1 1-1,0-1 1,0 1 0,0-1 0,-1 0-1,1 1 1,0-1 0,-1 0 0,1 0-1,0 1 1,-1-1 0,1 0 0,-1 0-1,1 0 1,-1 0 0,0 1 0,1-1-1,-1 0 1,0 0 0,1 0 0,-1 0-1,0-2 1,-2 3-48,0 0-1,0-1 1,0 1-1,-1 0 1,1 0-1,0 0 1,0 1-1,0-1 0,0 0 1,0 1-1,0-1 1,-3 2-1,-13 9-19,5 0-257,8 18-476,-3-25 753,10 14-8,-2-18 61,1 0 0,-1 1 0,0-1 0,0 0 0,0 0 0,1 1 1,-1-1-1,0 0 0,0 1 0,0-1 0,0 0 0,1 0 0,-1 1 0,0-1 0,0 0 0,0 1 0,0-1 0,0 0 0,0 1 0,0-1 0,0 1 0,0-1 0,0 0 0,0 1 0,0-1 0,0 0 0,0 1 0,-1-1 0,1 0 1,0 0-1,0 1 0,0-1 0,0 0 0,-1 1 0,1-1 0,0 0 0,0 0 0,0 1 0,-1-1 0,1 0 0,0 0 0,0 1 0,-1-1 0,1 0 0,0 0 0,-1 0 0,1 0 0,0 0 0,-1 1 0,1-1 0,0 0 1,-1 0-1,1 0 0,-1 0 0,1 0-19,0 0 0,0 0 0,-1 0 0,1 0 1,0 0-1,0 0 0,0 0 0,-1-1 0,1 1 0,0 1 1,0-1-1,0 0 0,0 0 0,-1 0 0,1 0 1,0 0-1,0 0 0,0 0 0,-1 0 0,1 0 0,0 0 1,0 0-1,0 0 0,0 0 0,0 1 0,-1-1 0,1 0 1,0 0-1,0 0 0,0 0 0,0 0 0,0 1 1,0-1-1,0 0 0,-1 0 0,1 0 0,0 0 0,0 1 1,0-1-1,0 0 0,0 0 0,0 0 0,0 1 0,0-1 1,0 0-1,0 0 0,0 0 0,0 1 0,0-1 0,0 0 1,0 0-1,0 0 0,1 1 0,-3 5-4100</inkml:trace>
</inkml:ink>
</file>

<file path=ppt/ink/ink5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5.904"/>
    </inkml:context>
    <inkml:brush xml:id="br0">
      <inkml:brushProperty name="width" value="0.025" units="cm"/>
      <inkml:brushProperty name="height" value="0.025" units="cm"/>
    </inkml:brush>
  </inkml:definitions>
  <inkml:trace contextRef="#ctx0" brushRef="#br0">92 17 4612,'0'0'9150,"2"-17"-7388,-9 17-1750,-51 5 558,53-4-762,-15 6 818,20-7-702,0 0 0,0 0 0,-1 0 0,1 0 0,0 1 0,0-1-1,0 0 1,-1 0 0,1 0 0,0 1 0,0-1 0,0 0 0,-1 0 0,1 1 0,0-1 0,0 0 0,0 0 0,0 1-1,0-1 1,0 0 0,0 1 0,0-1 0,0 0 0,0 0 0,0 1 0,0-1 0,0 0 0,0 1 0,0-1 0,0 0 0,0 0-1,0 1 1,0-1 0,0 0 0,0 1 0,0-1 0,1 0 0,-1 0 0,0 1 0,0-1 0,0 0 0,0 0 0,1 0 0,-1 1-1,0-1 1,0 0 0,1 0 0,-1 0 0,0 1 0,0-1 0,1 0 0,-1 0 0,3 2-3976</inkml:trace>
</inkml:ink>
</file>

<file path=ppt/ink/ink5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52.064"/>
    </inkml:context>
    <inkml:brush xml:id="br0">
      <inkml:brushProperty name="width" value="0.025" units="cm"/>
      <inkml:brushProperty name="height" value="0.025" units="cm"/>
    </inkml:brush>
  </inkml:definitions>
  <inkml:trace contextRef="#ctx0" brushRef="#br0">0 199 12684,'249'24'2932,"125"-21"-3004,-309-4 255,475-36 1206,-2-37 902,-5 1-361,1 35-1561,-468 37-316,8-1 33,99 10-1,-167-7-240,40 7 189,-22 6-3394,-28-11-2010,-22-2-4922</inkml:trace>
</inkml:ink>
</file>

<file path=ppt/ink/ink5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52.518"/>
    </inkml:context>
    <inkml:brush xml:id="br0">
      <inkml:brushProperty name="width" value="0.025" units="cm"/>
      <inkml:brushProperty name="height" value="0.025" units="cm"/>
    </inkml:brush>
  </inkml:definitions>
  <inkml:trace contextRef="#ctx0" brushRef="#br0">0 190 12780,'0'0'1719,"13"-2"-352,882-34 4711,-577 33-5563,1543-94 1684,-1257 68-2663,-586 29 157,2 1-1168,0-1 1,0-2 0,31-5 0,-12-7-7515</inkml:trace>
</inkml:ink>
</file>

<file path=ppt/ink/ink5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01.963"/>
    </inkml:context>
    <inkml:brush xml:id="br0">
      <inkml:brushProperty name="width" value="0.025" units="cm"/>
      <inkml:brushProperty name="height" value="0.025" units="cm"/>
    </inkml:brush>
  </inkml:definitions>
  <inkml:trace contextRef="#ctx0" brushRef="#br0">93 179 4100,'0'0'7692,"-10"-36"583,8 11-4062,-4 18-128,4 7-3720,0 1 0,0 1-1,0-1 1,0 0-1,0 0 1,0 1-1,0-1 1,1 1-1,-1-1 1,1 1-1,-3 2 1,-6 7-979,9-10 652,4-33 351,5-51-175,-8 83-214,0 0 0,0 0 0,0 0 0,1 0 0,-1 0 0,0 0 0,0 0 0,0-1 0,0 1 0,0 0 0,0 0 0,0 0 0,0 0 0,0 0 0,0 0 0,0 0 0,0-1 0,0 1 0,0 0 0,0 0 0,0 0 0,0 0 0,0 0 0,-1 0 0,1 0 0,0-1 0,0 1 0,0 0 0,0 0 0,0 0 0,0 0 0,0 0 0,0 0 0,0 0 0,0 0 0,0 0 0,-1 0 0,1 0 0,0-1 0,0 1 0,0 0 0,0 0 0,0 0 0,0 0 0,0 0 0,-1 0 0,1 0 0,0 0 0,0 0 0,0 0 0,0 0 0,0 0 0,0 0 0,0 0 0,-1 0 0,1 0 0,0 0 0,0 0 0,0 0 0,0 0 0,0 1 0,0-1 0,0 0 0,0 0 0,-1 0 0,1 0 0,0 0 0,0 0 0,-9 11 0,-6 15 0,11-18 0,1 1 0,1-1 0,-1 1 0,2 0 0,-1 0 0,1 0 0,0 0 0,1 0 0,0 0 0,1 0 0,1 10 0,-2-18 0,1 0 0,-1 0 0,1 0 0,-1 0 0,1 0 0,0 0 0,-1-1 0,1 1 0,0 0 0,-1 0 0,1-1 0,0 1 0,0 0 0,0-1 0,0 1 0,0-1 0,0 1 0,0-1 0,0 1 0,0-1 0,0 0 0,0 0 0,0 1 0,0-1 0,0 0 0,0 0 0,0 0 0,0 0 0,0 0 0,0 0 0,0 0 0,0-1 0,0 1 0,0 0 0,0 0 0,0-1 0,0 1 0,1-1 0,2-1 0,-1 1 0,0-1 0,1 0 0,-1 1 0,0-1 0,0-1 0,0 1 0,-1 0 0,5-5 0,-3 1 0,0 0 0,-1 0 0,0-1 0,-1 1 0,1-1 0,-1 1 0,0-1 0,-1 0 0,1 1 0,-1-1 0,-1 0 0,1 0 0,-1 0 0,-2-14 0,2 21 0,0-1 0,1 0 0,-1 0 0,-1 0 0,1 0 0,0 0 0,0 0 0,0 0 0,0 0 0,-1 0 0,1 0 0,0 1 0,-1-1 0,1 0 0,-1 0 0,1 0 0,-1 0 0,1 1 0,-1-1 0,1 0 0,-1 1 0,0-1 0,1 0 0,-1 1 0,0-1 0,0 1 0,1-1 0,-1 1 0,0-1 0,0 1 0,0 0 0,0-1 0,0 1 0,0 0 0,0 0 0,1 0 0,-1 0 0,0 0 0,0 0 0,0 0 0,0 0 0,0 0 0,0 0 0,0 0 0,0 0 0,0 1 0,0-1 0,1 0 0,-1 1 0,-1 0 0,-2 0 0,1 1 0,0 0 0,-1 0 0,1 0 0,0 0 0,0 1 0,1-1 0,-1 1 0,0 0 0,1 0 0,-4 4 0,1 2 0,0 1 0,1-1 0,0 1 0,1-1 0,0 1 0,0 0 0,1 0 0,-2 18 0,4-28 0,0 1 0,0-1 0,0 0 0,0 1 0,0-1 0,0 0 0,0 1 0,0-1 0,0 0 0,0 0 0,0 1 0,0-1 0,0 0 0,0 1 0,0-1 0,0 0 0,1 0 0,-1 1 0,0-1 0,0 0 0,0 0 0,0 1 0,1-1 0,-1 0 0,0 0 0,0 1 0,0-1 0,1 0 0,-1 0 0,0 0 0,0 0 0,1 1 0,-1-1 0,0 0 0,0 0 0,1 0 0,-1 0 0,0 0 0,1 0 0,-1 0 0,14-7 0,11-18 0,-15 11 0,-1-1 0,0-1 0,-1 1 0,-1-2 0,-1 1 0,7-24 0,-19 59 0,4-13 0,0 0 0,0 0 0,0 0 0,1 1 0,0-1 0,0 1 0,1-1 0,0 1 0,0-1 0,1 8 0,-1-14 0,1 1 0,-1-1 0,1 1 0,-1-1 0,1 1 0,-1-1 0,1 1 0,-1-1 0,1 0 0,-1 1 0,1-1 0,0 0 0,-1 1 0,1-1 0,0 0 0,-1 0 0,1 0 0,0 0 0,-1 0 0,1 0 0,0 0 0,0 0 0,-1 0 0,1 0 0,0 0 0,-1 0 0,1 0 0,0 0 0,-1 0 0,1-1 0,0 1 0,-1 0 0,2-1 0,21-10 0,-16 6-589,-1 1 0,0-1 0,0-1 0,0 1 0,0-1 0,-1 0 0,0-1 0,0 1 0,-1-1 0,0 0 0,7-14 0,-9 6-6532</inkml:trace>
</inkml:ink>
</file>

<file path=ppt/ink/ink5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8.781"/>
    </inkml:context>
    <inkml:brush xml:id="br0">
      <inkml:brushProperty name="width" value="0.025" units="cm"/>
      <inkml:brushProperty name="height" value="0.025" units="cm"/>
    </inkml:brush>
  </inkml:definitions>
  <inkml:trace contextRef="#ctx0" brushRef="#br0">7 1 4260,'2'4'16333,"-2"15"-8133,0 7-5421,-3 64-4477,2-61 3897,-1 6-1914,0-12-148,1 0-1,4 42 0,-3-65-136,0 1 0,0 0 0,0-1 0,0 1 0,1-1 0,-1 1 0,0-1 0,0 1 0,0-1 0,0 1 0,1-1 0,-1 1 0,0-1 0,0 0 0,1 1 0,-1-1 0,0 1 0,1-1 0,-1 0 0,1 1 0,-1-1 0,0 0 0,1 1 0,-1-1 0,1 0 0,-1 0 0,1 1 0,-1-1 0,1 0 0,-1 0 0,1 0 0,-1 0 0,1 0 0,0 1 0,21-10 0,14-21 0,105-164 0,-140 193 0,0 0 0,-1-1 0,1 1 0,0 0 0,0 0 0,0 0 0,0 0 0,0 0 0,0 1 0,0-1 0,1 0 0,-1 0 0,0 1 0,0-1 0,1 1 0,-1-1 0,0 1 0,3-1 0,-3 1 0,-1 0 0,1 1 0,0-1 0,-1 0 0,1 1 0,-1-1 0,1 1 0,0-1 0,-1 1 0,1-1 0,-1 1 0,0-1 0,1 1 0,-1-1 0,1 1 0,-1 0 0,0-1 0,1 1 0,-1 0 0,0-1 0,0 1 0,1 0 0,-1-1 0,0 1 0,0 1 0,3 59 0,-3-48 0,0 10 0,-1-14 0,1 0 0,0-1 0,1 1 0,0 0 0,0-1 0,4 13 0,-5-19 0,1-1 0,-1 0 0,1 0 0,0 0 0,-1 0 0,1 0 0,0 0 0,0 0 0,0-1 0,0 1 0,0 0 0,0 0 0,0-1 0,0 1 0,0 0 0,0-1 0,0 1 0,0-1 0,1 0 0,-1 1 0,0-1 0,0 0 0,1 0 0,-1 1 0,0-1 0,0 0 0,1 0 0,-1-1 0,0 1 0,0 0 0,0 0 0,1-1 0,-1 1 0,0 0 0,0-1 0,0 1 0,2-2 0,3 0 0,0-1 0,1 0 0,-2-1 0,1 0 0,8-6 0,44-53 0,-47 49 0,0 1 0,1 0 0,22-18 0,-34 31 0,0 0 0,0-1 0,1 1 0,-1 0 0,0 0 0,0 0 0,1 0 0,-1-1 0,0 1 0,0 0 0,1 0 0,-1 0 0,0 0 0,0 0 0,1 0 0,-1 0 0,0 0 0,1 0 0,-1 0 0,0 0 0,0 0 0,1 0 0,-1 0 0,0 0 0,1 0 0,-1 0 0,0 0 0,0 0 0,1 0 0,-1 0 0,0 1 0,0-1 0,1 0 0,-1 0 0,0 0 0,0 0 0,1 1 0,-1-1 0,0 0 0,0 0 0,5 17 0,-5 27 0,0-36 0,-10 103-224,17-112-6775,5-10-1121</inkml:trace>
</inkml:ink>
</file>

<file path=ppt/ink/ink5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9.191"/>
    </inkml:context>
    <inkml:brush xml:id="br0">
      <inkml:brushProperty name="width" value="0.025" units="cm"/>
      <inkml:brushProperty name="height" value="0.025" units="cm"/>
    </inkml:brush>
  </inkml:definitions>
  <inkml:trace contextRef="#ctx0" brushRef="#br0">110 10 5125,'0'0'24717,"-9"-3"-23676,9 3-1033,-2-1 24,0 0-1,0 0 1,0 1-1,0-1 1,0 0 0,0 1-1,0-1 1,0 1-1,0 0 1,0-1-1,0 1 1,-1 0 0,1 0-1,0 1 1,0-1-1,0 0 1,0 1-1,0-1 1,0 1 0,0 0-1,0-1 1,0 1-1,0 0 1,0 0-1,1 0 1,-1 1 0,0-1-1,1 0 1,-1 1-1,0-1 1,1 1-1,0-1 1,-1 1 0,1 0-1,0 0 1,0-1-1,0 1 1,0 0-1,0 0 1,1 0 0,-2 2-1,-3 9 30,0 0 0,1 0 0,0 0 1,1 0-1,0 1 0,1-1 0,1 1 0,0 17 0,1-29-61,0-1 0,0 1 0,1 0 0,-1-1 0,0 1 0,1-1 0,-1 0 0,1 1 0,-1-1 0,1 1 0,0-1 0,-1 0 0,1 1 0,0-1 0,0 0 0,0 0 0,0 0 0,0 1 0,0-1 0,0 0 0,1-1 0,-1 1 0,0 0 0,0 0 0,1 0 0,-1-1 0,1 1 0,-1-1 0,1 1 0,-1-1 0,1 1 0,-1-1 0,1 0 0,-1 0 0,1 0 0,-1 0 0,1 0 0,-1 0 0,1 0 0,-1 0 0,2-1 0,3 0 0,-1 0 0,1 0 0,-1 0 0,1-1 0,-1 1 0,0-2 0,1 1 0,-1 0 0,0-1 0,7-5 0,-4 1 0,0-1 0,0 0 0,0 0 0,-1-1 0,0 0 0,-1 0 0,0-1 0,0 1 0,-1-1 0,0-1 0,-1 1 0,0-1 0,-1 1 0,0-1 0,0 0 0,1-18 0,-21 70 0,12-28 0,1 0 0,0 1 0,1-1 0,0 1 0,1 0 0,1-1 0,1 1 0,-1 0 0,4 17 0,-3-29-78,0 0 1,1-1-1,0 1 0,-1 0 0,1-1 1,0 1-1,0-1 0,0 1 1,0-1-1,0 0 0,0 1 1,0-1-1,1 0 0,-1 0 0,0 0 1,1 0-1,-1 0 0,1 0 1,-1 0-1,1 0 0,-1-1 1,1 1-1,0-1 0,-1 1 0,1-1 1,0 0-1,0 1 0,-1-1 1,1 0-1,0 0 0,-1 0 1,1 0-1,0 0 0,0-1 0,2 0 1,1 0-695,-1 0 0,0 0 0,1 0 0,-1-1 0,0 1 0,0-1 0,0-1 0,0 1 0,0 0 0,0-1 0,0 0 0,4-5 0,15-19-17913</inkml:trace>
</inkml:ink>
</file>

<file path=ppt/ink/ink5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9.524"/>
    </inkml:context>
    <inkml:brush xml:id="br0">
      <inkml:brushProperty name="width" value="0.025" units="cm"/>
      <inkml:brushProperty name="height" value="0.025" units="cm"/>
    </inkml:brush>
  </inkml:definitions>
  <inkml:trace contextRef="#ctx0" brushRef="#br0">183 1 7495,'0'0'18514,"5"12"-16336,-1-3-1733,-1-5-304,-1-1-1,0 1 1,-1 0-1,1 0 1,-1 0-1,1 0 1,-1 1 0,-1-1-1,1 0 1,0 0-1,-1 0 1,0 1-1,0-1 1,0 0-1,-1 1 1,1-1-1,-1 0 1,0 0 0,-2 5-1,-14 24 49,-2-1 0,-2-1 0,0 0 1,-2-2-1,-1 0 0,-39 33 0,63-62-225,0 0 1,1 0-1,-1-1 0,0 1 1,0 0-1,0-1 1,0 1-1,0 0 0,0-1 1,0 1-1,0-1 0,0 1 1,0 0-1,-1 0 1,1-1-1,0 1 0,0 0 1,0-1-1,0 1 0,0 0 1,0-1-1,-1 1 1,1 0-1,0 0 0,0-1 1,-1 1-1,1 0 0,0 0 1,0-1-1,-1 1 1,1 0-1,0 0 0,0 0 1,-1 0-1,1-1 0,0 1 1,-1 0-1,1 0 1,0 0-1,-1 0 0,1 0 1,0 0-1,-1 0 0,1 0 1,0 0-1,-1 0 0,1 0 1,0 0-1,-1 0 1,1 0-1,0 0 0,-1 0 1,1 0-1,0 1 0,-1-1 1,1 0-1,0 0 1,0 0-1,-1 0 0,1 1 1,0-1-1,0 0 0,-1 1 1,6-38-5421,-4 32 4101,5-34-6882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18.104"/>
    </inkml:context>
    <inkml:brush xml:id="br0">
      <inkml:brushProperty name="width" value="0.025" units="cm"/>
      <inkml:brushProperty name="height" value="0.025" units="cm"/>
    </inkml:brush>
  </inkml:definitions>
  <inkml:trace contextRef="#ctx0" brushRef="#br0">82 20 15759,'0'0'1970,"11"-3"-865,10-2-334,1 1 1,0 0-1,0 2 0,35 0 1,-50 2-555,0 1-1,1 0 1,-1 0 0,0 1 0,1 0-1,-1 0 1,0 0 0,12 7 0,-16-7-173,0 0 0,-1 0 0,1 0 0,0 0 0,-1 1 0,1-1 0,-1 1 0,0 0 0,0 0 0,0-1 0,0 1 0,0 1 0,0-1 0,-1 0 1,0 0-1,0 1 0,0-1 0,0 0 0,1 7 0,-1 0 64,-1 1 0,0-1 0,-1 1 0,0-1 0,-1 0 0,0 1 0,0-1 0,-1 0 0,0 0 0,-1 0 0,0-1-1,-1 1 1,0-1 0,-9 13 0,-10 11 316,-2-1-1,-40 40 0,40-45-237,-19 25-60,-22 22-213,21-37-5317,38-34-3608</inkml:trace>
</inkml:ink>
</file>

<file path=ppt/ink/ink5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9.879"/>
    </inkml:context>
    <inkml:brush xml:id="br0">
      <inkml:brushProperty name="width" value="0.025" units="cm"/>
      <inkml:brushProperty name="height" value="0.025" units="cm"/>
    </inkml:brush>
  </inkml:definitions>
  <inkml:trace contextRef="#ctx0" brushRef="#br0">1 1 11499,'0'0'13196,"5"51"-10793,13-37-578,7 4-287,3-4-641,5 4-609,0-1-192,-4 0-192,-3 2-1442,-7-3-2081,-4-5-2787</inkml:trace>
</inkml:ink>
</file>

<file path=ppt/ink/ink5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0.347"/>
    </inkml:context>
    <inkml:brush xml:id="br0">
      <inkml:brushProperty name="width" value="0.025" units="cm"/>
      <inkml:brushProperty name="height" value="0.025" units="cm"/>
    </inkml:brush>
  </inkml:definitions>
  <inkml:trace contextRef="#ctx0" brushRef="#br0">41 43 5509,'0'0'11510,"2"-8"-8238,2-27 4744,-18 58-6983,7-6-722,1 1 1,1 0-1,1 0 1,0 0 0,1 1-1,1-1 1,1 1-1,0-1 1,2 1-1,3 28 1,-4-45-312,1 0 0,0 1 0,-1-1 0,1 0 0,0 0 0,0 0 0,0 0 0,0 0 0,0 0 0,0-1 0,1 1 0,-1 0 0,1 0 0,-1-1 0,1 1 0,0-1 0,-1 0 0,1 1 0,0-1 0,0 0 0,0 0 0,0 0 0,0 0 0,0 0 0,0-1 0,1 1 0,-1-1 0,0 1 0,0-1 0,0 0 0,1 0 0,-1 0 0,0 0 0,0 0 0,1 0 0,-1-1 0,0 1 0,0-1 0,0 0 0,0 1 0,0-1 0,3-2 0,5-1 0,0-1 0,-1 0 0,0 0 0,0-1 0,0 0 0,-1 0 0,14-14 0,-9 5 0,0 0 0,-1-1 0,0 0 0,-1-1 0,-1 0 0,-1-1 0,0 0 0,-2 0 0,0-1 0,-1 0 0,4-20 0,-37 110 0,22-53 10,1 1 0,0-1 0,2 1 1,-1 30-1,3-46-17,0 0 0,0 0 0,0 1 0,0-1 0,1 0-1,-1 0 1,1 0 0,0 0 0,0 0 0,0 0 0,0 0 0,1 0 0,-1 0 0,1 0 0,-1-1 0,1 1 0,0 0 0,0-1 0,0 0 0,1 1 0,-1-1 0,1 0 0,-1 0 0,1-1 0,-1 1 0,1 0 0,0-1-1,0 1 1,0-1 0,0 0 0,0 0 0,0 0 0,0-1 0,0 1 0,4-1 0,32 0-2726,-14-6-3017,7-13-7889</inkml:trace>
</inkml:ink>
</file>

<file path=ppt/ink/ink5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0.847"/>
    </inkml:context>
    <inkml:brush xml:id="br0">
      <inkml:brushProperty name="width" value="0.025" units="cm"/>
      <inkml:brushProperty name="height" value="0.025" units="cm"/>
    </inkml:brush>
  </inkml:definitions>
  <inkml:trace contextRef="#ctx0" brushRef="#br0">124 1 7911,'0'0'17639,"-3"9"-16038,-42 111 637,30-85-1562,1 1-1,2 0 1,1 1-1,-7 45 1,15-64-647,1 0 0,1 1 0,1-1 0,1 1 0,2 21-1,-2-36-56,0 0-1,0 0 0,0 0 0,0-1 0,1 1 0,0 0 0,-1 0 0,1-1 0,1 1 0,-1-1 0,0 0 0,1 1 1,0-1-1,-1 0 0,1-1 0,1 1 0,-1 0 0,0-1 0,1 0 0,-1 0 0,1 0 0,-1 0 0,1 0 1,0-1-1,0 0 0,0 0 0,0 0 0,0 0 0,6 0 0,26 1-4156,2-2-3556</inkml:trace>
</inkml:ink>
</file>

<file path=ppt/ink/ink5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1.516"/>
    </inkml:context>
    <inkml:brush xml:id="br0">
      <inkml:brushProperty name="width" value="0.025" units="cm"/>
      <inkml:brushProperty name="height" value="0.025" units="cm"/>
    </inkml:brush>
  </inkml:definitions>
  <inkml:trace contextRef="#ctx0" brushRef="#br0">51 129 609,'10'-4'3064,"-2"1"-3021,9-4 2457,0 0-1,25-16 1,-38 21-1761,-1 0-1,0 0 1,0 0-1,0-1 1,0 1-1,0-1 1,0 0-1,0 1 1,-1-1-1,0-1 1,1 1-1,-1 0 1,0 0-1,-1-1 1,1 1-1,-1-1 1,1 0-1,-1 1 1,0-1-1,0-5 1,0 8-634,-2 0 0,1 1 0,0-1 0,0 0 0,0 1 0,0-1 0,0 0 0,0 1 0,-1-1 0,1 0 0,0 1 0,-1-1 0,1 0 0,0 1 0,-1-1 0,1 1 0,-1-1 0,1 1 0,-1-1 0,1 1 0,-1-1 0,1 1 1,-1 0-1,0-1 0,1 1 0,-1 0 0,1-1 0,-1 1 0,0 0 0,1 0 0,-1-1 0,0 1 0,0 0 0,1 0 0,-1 0 0,0 0 0,1 0 0,-1 0 0,0 0 0,1 0 0,-1 1 0,0-1 0,1 0 0,-1 0 0,0 0 0,1 1 0,-1-1 0,0 0 0,0 1 0,-2 0-63,-1 1 0,1-1-1,-1 1 1,1 0 0,-1 0-1,1 0 1,0 0 0,-3 3 0,-2 5-22,1 0 0,0 0 0,1 0 0,0 1 0,0 0 0,1 0 0,1 1 1,0 0-1,0-1 0,2 1 0,-3 19 0,0 15 65,1 78-1,5-94-78,-1-21 0,1-1 0,0 0 0,1 1 0,0-1 0,0 0-1,6 13 1,6 23-245,-14-43-764,-17-22-4619,11 14 3936,-39-46-9605,20 22 1207</inkml:trace>
</inkml:ink>
</file>

<file path=ppt/ink/ink5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1.859"/>
    </inkml:context>
    <inkml:brush xml:id="br0">
      <inkml:brushProperty name="width" value="0.025" units="cm"/>
      <inkml:brushProperty name="height" value="0.025" units="cm"/>
    </inkml:brush>
  </inkml:definitions>
  <inkml:trace contextRef="#ctx0" brushRef="#br0">0 1 4132,'0'0'19442,"75"6"-18000,-42 1-642,5-3-415,4-2-385,-3-2-1025,0 0-3107,-3 0-5733</inkml:trace>
  <inkml:trace contextRef="#ctx0" brushRef="#br0" timeOffset="1">456 70 6086,'0'0'10986,"-2"54"-7559,-3-25-512,-2 4-705,4 0-704,2 2-962,1 0-384,0-3-416,0-9-2563,7-9-2337,5-9-3332</inkml:trace>
</inkml:ink>
</file>

<file path=ppt/ink/ink5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2.235"/>
    </inkml:context>
    <inkml:brush xml:id="br0">
      <inkml:brushProperty name="width" value="0.025" units="cm"/>
      <inkml:brushProperty name="height" value="0.025" units="cm"/>
    </inkml:brush>
  </inkml:definitions>
  <inkml:trace contextRef="#ctx0" brushRef="#br0">233 8 4484,'0'0'27589,"-6"-3"-26975,3 2-609,0 0 1,0 0-1,-1 1 0,1-1 1,0 1-1,0-1 0,-1 1 1,1 0-1,0 0 0,0 1 1,-1-1-1,1 1 0,0-1 1,-5 3-1,-2 0-1,0 1 0,1 0 0,-1 1 0,-14 9 0,12-6-6,1 0-1,-1 1 1,1 0-1,1 1 1,0 0-1,0 1 1,-12 19-1,20-28 6,1 0 0,-1 0 0,1 0 0,0 0 0,0 0 1,0 0-1,0 1 0,1-1 0,-1 0 0,1 0 0,-1 1 0,1-1 0,0 1 0,-1-1 0,1 0 1,1 1-1,-1-1 0,0 1 0,0-1 0,1 0 0,1 3 0,-1-3 1,0 0 0,1 0-1,-1 0 1,1-1 0,0 1 0,0 0 0,-1-1-1,1 0 1,0 1 0,0-1 0,0 0-1,0 0 1,1 0 0,-1 0 0,0-1 0,0 1-1,4 0 1,8 1-117,0 0-1,0-1 1,1-1-1,-1-1 1,27-3-1,9-9-3184,-2-4-3899,-4-2-4633</inkml:trace>
</inkml:ink>
</file>

<file path=ppt/ink/ink5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2.594"/>
    </inkml:context>
    <inkml:brush xml:id="br0">
      <inkml:brushProperty name="width" value="0.025" units="cm"/>
      <inkml:brushProperty name="height" value="0.025" units="cm"/>
    </inkml:brush>
  </inkml:definitions>
  <inkml:trace contextRef="#ctx0" brushRef="#br0">249 0 10410,'0'0'12107,"34"53"-10249,-7-28 224,3 9-288,3 1-929,-8 6-641,-7 3-160,-12 6 0,-6 4 64,-21 7 160,-18 7 33,-13 6-225,-11 8-64,-14-1-128,-6-3-2371,-4-6-5765</inkml:trace>
</inkml:ink>
</file>

<file path=ppt/ink/ink5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7.111"/>
    </inkml:context>
    <inkml:brush xml:id="br0">
      <inkml:brushProperty name="width" value="0.025" units="cm"/>
      <inkml:brushProperty name="height" value="0.025" units="cm"/>
    </inkml:brush>
  </inkml:definitions>
  <inkml:trace contextRef="#ctx0" brushRef="#br0">0 1 1602,'0'0'704</inkml:trace>
</inkml:ink>
</file>

<file path=ppt/ink/ink5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7.933"/>
    </inkml:context>
    <inkml:brush xml:id="br0">
      <inkml:brushProperty name="width" value="0.025" units="cm"/>
      <inkml:brushProperty name="height" value="0.025" units="cm"/>
    </inkml:brush>
  </inkml:definitions>
  <inkml:trace contextRef="#ctx0" brushRef="#br0">2243 128 4708,'-11'-1'954,"0"-1"0,0 0-1,0-1 1,-12-3 0,-73-38 1123,70 31-1677,1 1 0,-35-11-1,31 16-324,0 2 0,-1 0 0,0 2 0,-57 1 0,-122 20-409,153-12 187,-174 15 198,-115 14 462,268-23-366,0 4-1,-107 36 0,131-34 317,2 3-1,-97 53 1,129-62-304,1 0 0,0 2 0,0 0 1,2 1-1,0 0 0,1 1 0,0 1 1,1 1-1,1 0 0,-14 27 0,1 6-118,3 1 1,3 1-1,1 1 0,4 1 0,1 0 0,-7 68 0,18-97 98,0 0 0,2 1-1,1-1 1,7 49-1,-5-66-102,0 1-1,1-1 0,0 0 0,0-1 1,1 1-1,0 0 0,1-1 0,0 0 0,0 0 1,0-1-1,1 1 0,1-1 0,-1 0 1,1-1-1,0 1 0,15 9 0,3-1 75,1-2-1,0 0 0,0-2 0,2 0 0,-1-2 1,1-2-1,0 0 0,43 4 0,29-2 194,109-5-1,-158-4-176,616-44 1448,-104 3-500,-549 41-1063,29-1 699,84-12 0,-112 10-558,-1-1 0,0 0 1,0-1-1,0-1 0,-1 0 0,1-1 0,-1 0 0,-1-1 0,18-13 0,-10 3 173,-1-1-1,0-1 1,-2-1-1,0 0 1,-1-1-1,-1-1 1,-2-1 0,0 0-1,18-49 1,10-22 95,-28 69-400,-1 1 0,-2-2 0,0 1 0,-2-1 0,-1-1 0,6-54 0,-12 62-34,-1 0 0,-1 0 0,-1 1 0,0-1 0,-2 1 0,0-1 0,-1 1 0,-1 0 0,-1 1 0,-14-30 0,13 35-104,0-1 0,-1 1 0,-1 1 0,0 0 1,0 0-1,-1 1 0,-1 0 0,0 1 0,0 0 1,-1 1-1,0 1 0,0 0 0,-1 0 0,-16-5 0,10 7-775,0 1-1,-1 0 0,0 2 0,0 0 0,1 1 1,-32 2-1,31 0-569,-51-2-4420</inkml:trace>
</inkml:ink>
</file>

<file path=ppt/ink/ink5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2.173"/>
    </inkml:context>
    <inkml:brush xml:id="br0">
      <inkml:brushProperty name="width" value="0.025" units="cm"/>
      <inkml:brushProperty name="height" value="0.025" units="cm"/>
    </inkml:brush>
  </inkml:definitions>
  <inkml:trace contextRef="#ctx0" brushRef="#br0">1 0 4965,'0'0'18059,"11"7"-15160,-6-4-2604,2 2 46,0-1 0,1 0 0,-1 0 0,1-1 0,0 0 0,0 0 0,0-1 0,0 0 1,0-1-1,15 2 0,276-16 1063,-278 12-1911,-9 2-2132,-16 3-2653,-20 5-1709,-12 1-3169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19.038"/>
    </inkml:context>
    <inkml:brush xml:id="br0">
      <inkml:brushProperty name="width" value="0.025" units="cm"/>
      <inkml:brushProperty name="height" value="0.025" units="cm"/>
    </inkml:brush>
  </inkml:definitions>
  <inkml:trace contextRef="#ctx0" brushRef="#br0">27 165 4612,'6'-10'8542,"4"-13"-6079,-2 5-273,0-1-1,2 1 1,11-17-1,-21 35-2120,0 0 0,0 0 1,0 0-1,0-1 0,0 1 0,1 0 0,-1 0 0,0-1 1,0 1-1,0 0 0,0 0 0,0 0 0,1-1 0,-1 1 1,0 0-1,0 0 0,0 0 0,1 0 0,-1-1 1,0 1-1,0 0 0,0 0 0,1 0 0,-1 0 0,0 0 1,0 0-1,1 0 0,-1 0 0,0 0 0,0 0 0,1 0 1,-1 0-1,0 0 0,0 0 0,1 0 0,-1 0 0,0 0 1,0 0-1,1 0 0,-1 0 0,0 0 0,0 0 1,1 0-1,-1 0 0,0 1 0,0-1 0,0 0 0,1 0 1,-1 0-1,4 18 768,-4 25-557,0-43-233,-6 46 289,-2-1-1,-1 0 1,-24 64-1,15-50 307,-12 66 1,46-214-455,4-23 289,7-154 0,-27 264-477,3-37 0,2 32 0,4 23 0,-5-4 0,1 1 0,0-1 0,0-1 0,15 22 0,-18-30 0,1 0 0,-1 0 0,1 0 0,0 0 0,0 0 0,0-1 0,1 1 0,-1-1 0,0 0 0,1 0 0,0 0 0,-1 0 0,1-1 0,0 0 0,0 1 0,0-1 0,0-1 0,0 1 0,0-1 0,4 1 0,0-1-3,0-1 0,0 0 0,0 0 0,0 0 0,0-1 0,0 0 0,0-1 0,-1 0 0,1 0 0,-1 0 0,0-1 0,0 0 0,0-1 0,8-7 0,1-2-16,0-1 0,-2-1 1,0 0-1,14-23 0,-21 33-234,-4 10 89,-4 24 48,-13 38 377,1-25-179,2 1 0,2 0 1,1 0-1,-2 63 0,10-102-213,0 0 0,1 0 0,-1 0 0,1 0 0,0 0 0,-1-1 0,1 1 0,1 0 0,-1 0 0,3 4 0,-4-6 21,1-1 1,-1 1 0,1 0-1,-1-1 1,1 1-1,0 0 1,-1-1 0,1 1-1,0-1 1,-1 1 0,1-1-1,0 1 1,0-1-1,0 1 1,0-1 0,-1 0-1,1 1 1,0-1 0,0 0-1,0 0 1,0 0-1,0 0 1,0 0 0,0 0-1,0 0 1,-1 0 0,1 0-1,0 0 1,0 0-1,0-1 1,0 1 0,0 0-1,0-1 1,-1 1 0,1 0-1,0-1 1,0 1 0,-1-1-1,1 0 1,1 0-1,13-17-7577</inkml:trace>
</inkml:ink>
</file>

<file path=ppt/ink/ink5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2.547"/>
    </inkml:context>
    <inkml:brush xml:id="br0">
      <inkml:brushProperty name="width" value="0.025" units="cm"/>
      <inkml:brushProperty name="height" value="0.025" units="cm"/>
    </inkml:brush>
  </inkml:definitions>
  <inkml:trace contextRef="#ctx0" brushRef="#br0">0 1 8008,'0'0'15726,"86"11"-13996,-35-11-96,4 0-577,4 0-769,-1 0-256,-3 0-1826,-9-4-3459,-3 3-8360</inkml:trace>
</inkml:ink>
</file>

<file path=ppt/ink/ink5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6.791"/>
    </inkml:context>
    <inkml:brush xml:id="br0">
      <inkml:brushProperty name="width" value="0.025" units="cm"/>
      <inkml:brushProperty name="height" value="0.025" units="cm"/>
    </inkml:brush>
  </inkml:definitions>
  <inkml:trace contextRef="#ctx0" brushRef="#br0">57 208 4004,'0'0'9662,"-6"8"-7756,-25 44 2038,27-45-2480,1 0 0,1 0 1,-1 0-1,1 0 0,0 0 0,1 0 0,-2 15 1,19-27-19,1-10-1429,0 0 0,-1-2 0,-1 0-1,0 0 1,19-32 0,-5 9-27,86-119 10,-114 159 0,-1 0 0,0 0 0,0-1 0,0 1 0,0 0 0,0 0 0,0-1 0,0 1 0,0 0 0,0 0 0,0 0 0,0 0 0,1-1 0,-1 1 0,0 0 0,0 0 0,0 0 0,0 0 0,1-1 0,-1 1 0,0 0 0,0 0 0,0 0 0,1 0 0,-1 0 0,0 0 0,0 0 0,0 0 0,1 0 0,-1 0 0,0 0 0,0 0 0,0 0 0,1 0 0,-1 0 0,0 0 0,0 0 0,1 0 0,-1 0 0,0 0 0,0 0 0,0 0 0,1 0 0,-1 0 0,0 0 0,0 0 0,0 0 0,1 1 0,-1-1 0,0 0 0,0 0 0,0 0 0,0 0 0,0 0 0,1 1 0,-1-1 0,0 0 0,0 0 0,0 0 0,0 1 0,0-1 0,0 0 0,3 24 0,-5 31 0,-16 275 0,31-369-293,-1 9-1629,-7 12-3956,-1 0-3037</inkml:trace>
</inkml:ink>
</file>

<file path=ppt/ink/ink5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7.319"/>
    </inkml:context>
    <inkml:brush xml:id="br0">
      <inkml:brushProperty name="width" value="0.025" units="cm"/>
      <inkml:brushProperty name="height" value="0.025" units="cm"/>
    </inkml:brush>
  </inkml:definitions>
  <inkml:trace contextRef="#ctx0" brushRef="#br0">32 0 7944,'0'0'23851,"-5"9"-23018,-17 24-694,21-32-139,1-1 0,-1 0 0,1 1 0,0-1 0,-1 1 0,1-1 0,0 1 0,0-1 0,-1 1 0,1-1 0,0 1 0,0-1 0,0 1 0,0-1 0,-1 1 0,1 0 0,0-1 0,0 1 0,0-1 0,0 1 0,0-1 0,0 1 0,1 0 0,-1-1 0,0 1 0,0-1 0,0 1 0,0-1 0,1 1 0,-1-1 0,0 1 0,0-1 0,1 1 0,-1-1 0,0 1 0,1-1 0,-1 0 0,1 1 0,-1-1 0,1 0 0,-1 1 0,1-1 0,-1 0 0,1 1 0,-1-1 0,1 0 0,-1 0 0,1 0 0,-1 1 0,1-1 0,-1 0 0,1 0 0,-1 0 0,1 0 0,0 0 0,-1 0 0,1 0 0,0 0 0,30-5 0,-30 4 0,0 0 0,1 0 0,-1 0 0,0 0 0,0 0 0,0 0 0,0-1 0,0 1 0,0 0 0,0 0 0,0-1 0,-1 1 0,1-1 0,0 1 0,-1-1 0,0 1 0,1-2 0,-1 2 0,0 1 0,0 0 0,0-1 0,-1 1 0,1 0 0,0-1 0,0 1 0,0 0 0,-1 0 0,1 0 0,0-1 0,-1 1 0,1 0 0,0 0 0,0 0 0,-1-1 0,1 1 0,0 0 0,-1 0 0,1 0 0,0 0 0,-1 0 0,1 0 0,0 0 0,-1 0 0,1 0 0,0 0 0,-1 0 0,1 0 0,-1 0 0,1 0 0,0 0 0,-1 0 0,1 0 0,0 0 0,0 0 0,-1 1 0,1-1 0,0 0 0,-1 0 0,-12 5 0,8-1 0,0 0 0,0 1 0,1 0 0,-1-1 0,-5 10 0,6-9 0,6-9 0,2-5-3194,-3-1-5437</inkml:trace>
</inkml:ink>
</file>

<file path=ppt/ink/ink5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7.942"/>
    </inkml:context>
    <inkml:brush xml:id="br0">
      <inkml:brushProperty name="width" value="0.025" units="cm"/>
      <inkml:brushProperty name="height" value="0.025" units="cm"/>
    </inkml:brush>
  </inkml:definitions>
  <inkml:trace contextRef="#ctx0" brushRef="#br0">123 109 4356,'0'0'7735,"8"-10"-2802,-4 6-4031,31-34 1616,-33 35-1975,0 1 1,0-1 0,-1 1 0,1-1-1,-1 0 1,1 1 0,-1-1-1,0 0 1,0 0 0,0 0 0,0 0-1,-1 0 1,1 0 0,-1 0-1,0 0 1,0-4 0,-2 6-391,-1 0 1,0 0-1,1 1 1,-1-1-1,0 1 1,0 0-1,0 0 1,1 0-1,-1 0 1,0 1-1,0-1 0,1 1 1,-1-1-1,0 1 1,-3 1-1,-1 2-125,1 0 0,-1 1 0,1 0-1,0 0 1,0 0 0,0 0 0,1 1-1,0 0 1,0 0 0,0 1 0,1-1-1,0 1 1,-6 14 0,4-8 6,1 0-1,1 1 1,0 0 0,0-1-1,1 1 1,-1 28 0,4-22-34,1 0 0,2 0 0,0 0 0,1 0 0,12 36 0,-6-24 0,-6-15 0,-1 0 0,0 0 0,-2 0 0,1 0 0,-2 0 0,0 0 0,-5 26 0,-2-28-292,-2-23-535,-7-28-2128,13 31 1984,-21-41-12631,9 23-454</inkml:trace>
</inkml:ink>
</file>

<file path=ppt/ink/ink5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8.302"/>
    </inkml:context>
    <inkml:brush xml:id="br0">
      <inkml:brushProperty name="width" value="0.025" units="cm"/>
      <inkml:brushProperty name="height" value="0.025" units="cm"/>
    </inkml:brush>
  </inkml:definitions>
  <inkml:trace contextRef="#ctx0" brushRef="#br0">0 43 13293,'0'0'15855,"70"-20"-14318,-34 17-608,4-2-481,-1 0-288,0 2-127,-7 0-1,-6 2-1442,-11 0-3362,-3-1-4933</inkml:trace>
</inkml:ink>
</file>

<file path=ppt/ink/ink5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0.525"/>
    </inkml:context>
    <inkml:brush xml:id="br0">
      <inkml:brushProperty name="width" value="0.025" units="cm"/>
      <inkml:brushProperty name="height" value="0.025" units="cm"/>
    </inkml:brush>
  </inkml:definitions>
  <inkml:trace contextRef="#ctx0" brushRef="#br0">31 1 3940,'0'0'25010,"2"5"-23739,-1 5-1089,1 1 0,-2 0 0,1-1 0,-2 1 0,1 0 0,-2 0 0,1-1 1,-1 1-1,-1-1 0,-4 14 0,-8 49 361,13-62-547,-1 50-135,2-58 112,1 0-1,0 0 1,0 0-1,0 0 1,1 0 0,-1 0-1,1-1 1,0 1-1,0 0 1,0 0-1,0 0 1,0-1-1,0 1 1,1-1 0,1 4-1,-2-5-62,-1-1 0,1 1-1,-1-1 1,1 1 0,-1-1-1,1 1 1,-1-1 0,1 1-1,-1-1 1,1 0 0,0 1-1,-1-1 1,1 0 0,0 1 0,-1-1-1,1 0 1,0 0 0,-1 0-1,1 1 1,0-1 0,-1 0-1,1 0 1,0 0 0,-1 0-1,1 0 1,0-1 0,0 1 0,-1 0-1,1 0 1,0 0 0,-1 0-1,1-1 1,0 1 0,-1 0-1,1-1 1,-1 1 0,1-1 0,0 1-1,-1 0 1,1-1 0,-1 1-1,1-1 1,-1 0 0,0 1-1,1-1 1,-1 1 0,1-1-1,-1 0 1,0 1 0,0-1 0,1 0-1,-1 1 1,0-1 0,0 0-1,2-4-835,-2 1-1,1 0 0,0 0 1,-1-1-1,0 1 1,0 0-1,-1-8 0,-8-16-5874,-11-4-5082</inkml:trace>
</inkml:ink>
</file>

<file path=ppt/ink/ink5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0.868"/>
    </inkml:context>
    <inkml:brush xml:id="br0">
      <inkml:brushProperty name="width" value="0.025" units="cm"/>
      <inkml:brushProperty name="height" value="0.025" units="cm"/>
    </inkml:brush>
  </inkml:definitions>
  <inkml:trace contextRef="#ctx0" brushRef="#br0">0 1 2402,'0'0'20500,"52"30"-18258,-18-25-545,9-3-640,2-2-544,4 0-385,-2 0-224,-6 0-2979,-5 0-4228</inkml:trace>
</inkml:ink>
</file>

<file path=ppt/ink/ink5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1.741"/>
    </inkml:context>
    <inkml:brush xml:id="br0">
      <inkml:brushProperty name="width" value="0.025" units="cm"/>
      <inkml:brushProperty name="height" value="0.025" units="cm"/>
    </inkml:brush>
  </inkml:definitions>
  <inkml:trace contextRef="#ctx0" brushRef="#br0">16 406 2755,'0'0'5733,"-2"-5"-3357,-2-6-2481,0 3 3882,0 9 1949,3 16 15,7-16-2338,18-13-1900,29-38-1038,-2-3-1,-3-1 1,66-95-1,-84 104-464,-4 8 0,-42 74 0,7-19 0,0 0 0,2 0 0,0 1 0,1 0 0,0 1 0,2-1 0,0 1 0,2 0 0,0 0 0,1 0 0,3 36 0,-2-55-162,0 0 0,1 1 0,-1-1 0,0 1 0,1-1 0,-1 0 0,1 1 0,0-1 0,-1 0 0,1 0 0,0 1 0,0-1 0,0 0 0,0 0 0,0 0 0,0 0 0,0 0 0,0 0 0,0 0 0,0-1 0,0 1 0,1 0 0,-1-1 0,0 1 0,1 0 0,-1-1 0,0 0 0,3 1 0</inkml:trace>
</inkml:ink>
</file>

<file path=ppt/ink/ink5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2.129"/>
    </inkml:context>
    <inkml:brush xml:id="br0">
      <inkml:brushProperty name="width" value="0.025" units="cm"/>
      <inkml:brushProperty name="height" value="0.025" units="cm"/>
    </inkml:brush>
  </inkml:definitions>
  <inkml:trace contextRef="#ctx0" brushRef="#br0">0 113 4869,'0'0'18438,"12"2"-16137,18 3-1183,1-2 0,0-1 0,0-1-1,57-7 1,137-31 115,-108 16-1067,52-6-80,306-7-1,-475 34-101,0 0-1,0 0 1,1-1 0,-1 1-1,0 0 1,0 0 0,1 0 0,-1 0-1,0 0 1,1 0 0,-1 1-1,0-1 1,0 0 0,1 0-1,-1 0 1,0 0 0,0 0-1,1 0 1,-1 0 0,0 0-1,0 1 1,0-1 0,1 0 0,-1 0-1,0 0 1,0 0 0,0 1-1,0-1 1,1 0 0,-1 0-1,0 1 1,0-1 0,0 0-1,0 0 1,0 0 0,0 1 0,0-1-1,0 0 1,1 1 0,-1-1-1,0 0 1,0 0 0,0 1-1,0-1 1,0 0 0,0 0-1,-1 1 1,1-1 0,0 0-1,0 0 1,0 1 0,0-1 0,0 0-1,0 0 1,0 1 0,0-1-1,-1 0 1,1 0 0,-13 11-1995,-9-11-6285,11-6-902</inkml:trace>
</inkml:ink>
</file>

<file path=ppt/ink/ink5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3.161"/>
    </inkml:context>
    <inkml:brush xml:id="br0">
      <inkml:brushProperty name="width" value="0.025" units="cm"/>
      <inkml:brushProperty name="height" value="0.025" units="cm"/>
    </inkml:brush>
  </inkml:definitions>
  <inkml:trace contextRef="#ctx0" brushRef="#br0">0 17 6118,'0'0'22939,"3"9"-21786,7 43 139,-9-38-976,1 0 0,1 0 1,8 25-1,-11-37-316,1-1 0,0 0 0,0 1 0,0-1 0,-1 0 0,1 0 0,0 0 0,1 0 0,-1 0 0,0 0 0,0 0 0,0 0 0,1 0 0,-1 0 0,0-1 0,1 1 0,-1 0 0,0-1 0,1 1 0,-1-1 0,1 0 0,-1 0 0,1 1 0,-1-1 0,1 0 0,-1 0 0,1 0 0,-1 0 0,1-1 0,-1 1 0,1 0 0,-1-1 0,1 1 0,-1-1 0,0 1 0,1-1 0,-1 0 0,0 1 0,1-1 0,-1 0 0,2-2 0,6-2 0,-1-1 0,0 0 0,0 0 0,11-12 0,25-32 0,-23 26 0,33-31 0,-54 56 0,0-1 0,0 0 0,0 0 0,0 0 0,0 0 0,0 0 0,0 1 0,0-1 0,0 0 0,0 0 0,0 0 0,0 0 0,0 0 0,0 1 0,0-1 0,0 0 0,0 0 0,0 0 0,1 0 0,-1 0 0,0 0 0,0 1 0,0-1 0,0 0 0,0 0 0,0 0 0,0 0 0,1 0 0,-1 0 0,0 0 0,0 0 0,0 0 0,0 0 0,0 0 0,1 0 0,-1 0 0,0 0 0,0 0 0,0 0 0,0 0 0,0 0 0,1 0 0,-1 0 0,0 0 0,0 0 0,0 0 0,0 0 0,0 0 0,1 0 0,-1 0 0,0 0 0,0 0 0,0 0 0,0 0 0,0 0 0,0 0 0,1-1 0,-1 1 0,0 0 0,0 0 0,0 0 0,0 0 0,0 0 0,0 0 0,0-1 0,0 1 0,0 0 0,1 0 0,-3 9 0,-14 38 0,11-36 0,1 0 0,0 0 0,1 0 0,0 1 0,-1 13 0,4-24 0,0 0 0,0 0 0,0 0 0,0-1 0,0 1 0,0 0 0,0 0 0,0 0 0,0-1 0,0 1 0,1 0 0,-1 0 0,0-1 0,0 1 0,1 0 0,-1-1 0,1 1 0,-1 0 0,1-1 0,-1 1 0,1-1 0,-1 1 0,1 0 0,-1-1 0,1 1 0,0-1 0,-1 0 0,1 1 0,0-1 0,0 0 0,-1 1 0,1-1 0,0 0 0,0 0 0,-1 1 0,1-1 0,0 0 0,0 0 0,-1 0 0,1 0 0,0 0 0,0 0 0,0 0 0,-1 0 0,1-1 0,0 1 0,0 0 0,-1 0 0,1-1 0,0 1 0,0 0 0,0-2 0,5 0 0,-1 0 0,1 0 0,-1-1 0,0 0 0,9-7 0,-4 2 0,-1 0 0,0-1 0,0 0 0,-1-1 0,0 1 0,-1-1 0,0-1 0,-1 0 0,0 0 0,5-14 0,-11 32-8654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19.921"/>
    </inkml:context>
    <inkml:brush xml:id="br0">
      <inkml:brushProperty name="width" value="0.025" units="cm"/>
      <inkml:brushProperty name="height" value="0.025" units="cm"/>
    </inkml:brush>
  </inkml:definitions>
  <inkml:trace contextRef="#ctx0" brushRef="#br0">165 94 5926,'0'0'7703,"4"-10"-4217,12-33-929,-16 42-2401,1 0 0,-1-1-1,0 1 1,1 0 0,-1 0 0,0-1 0,0 1 0,0 0 0,0 0-1,0-1 1,0 1 0,-1 0 0,1 0 0,0-1 0,-1 1 0,1 0-1,-1 0 1,1 0 0,-1-1 0,1 1 0,-1 0 0,0 0-1,0 0 1,1 0 0,-1 0 0,0 0 0,0 1 0,0-1 0,0 0-1,0 0 1,0 1 0,0-1 0,0 0 0,-1 1 0,1-1 0,0 1-1,0-1 1,0 1 0,-1 0 0,1 0 0,0-1 0,0 1-1,-1 0 1,1 0 0,-3 1 0,0-2 82,-1 1 0,1 0 0,-1 0-1,1 0 1,-1 1 0,1 0 0,-1 0 0,1 0 0,0 0-1,-7 3 1,1 6-49,0 1-1,1-1 1,0 2 0,1-1-1,1 1 1,0 0 0,0 1-1,1-1 1,1 2-1,0-1 1,-6 28 0,10-37-166,0 0 0,0 0-1,1 0 1,-1 0 0,1 0 0,0 0 0,0 0 0,1 5 0,0-8-15,-1 0 1,1 0-1,-1 0 1,1 0-1,-1 0 0,1 0 1,0-1-1,-1 1 0,1 0 1,0 0-1,0-1 0,-1 1 1,1 0-1,0-1 0,0 1 1,0-1-1,0 1 0,0-1 1,0 1-1,0-1 1,0 0-1,0 0 0,0 1 1,0-1-1,0 0 0,0 0 1,0 0-1,0 0 0,0 0 1,0 0-1,0 0 0,1-1 1,-1 1-1,0 0 0,1-1 1,11-4 24,-1 1 0,0-2 0,0 0 0,-1 0 0,0-1 0,0 0 0,0-1 0,-1 0 0,13-14 1,14-10 14,-27 25-52,-5 3-5,-1-1-1,1 1 0,1 0 1,-1 1-1,1-1 0,-1 1 1,1 0-1,0 1 0,0-1 1,0 1-1,0 0 0,0 1 1,11-2-1,-16 3 2,0 1 0,-1-1 0,1 1 0,0 0 0,0-1 0,0 1 1,0 0-1,-1-1 0,1 1 0,0 0 0,-1 0 0,1 0 0,0 0 0,-1 0 0,1 0 0,-1 0 0,1 0 0,-1 0 0,0 0 0,0 0 0,1 0 1,-1 0-1,0 0 0,0 0 0,0 0 0,0 0 0,0 2 0,0 40 18,-1-31 58,0 16 69,0-18-86,1 0 0,-1 0 0,2 0 0,0 0 0,1 10 0,-1-19-51,0 0 0,-1 0 0,1 0 0,0-1 0,0 1 0,-1 0 0,1 0 0,0-1 0,0 1 0,0-1 0,0 1 0,0 0 0,0-1 0,0 0 0,0 1 0,0-1 0,0 0 0,0 1 0,0-1 0,0 0 0,0 0 0,0 0 0,0 0 0,0 0 0,1 0 0,-1 0 0,0 0 0,0-1 0,0 1 0,0 0 0,0-1 0,0 1 0,0 0 0,0-1 0,1 0 0,37-17 0,10-21 0,-39 30 0,0 1 0,0 0 0,0 0 0,1 1 0,0 0 0,24-9 0,-35 16 0,1 0 0,0 0 0,0 0 0,0 0 0,0 1 0,-1-1 0,1 0 0,0 1 0,0-1 0,-1 1 0,1-1 0,0 1 0,-1-1 0,1 1 0,0-1 0,-1 1 0,1 0 0,-1-1 0,1 1 0,-1 0 0,1-1 0,-1 1 0,1 0 0,-1 0 0,0-1 0,1 1 0,-1 0 0,0 0 0,0 0 0,0 0 0,0-1 0,1 1 0,-1 0 0,0 0 0,0 0 0,-1 0 0,1 0 0,0 1 0,0 50 0,-1-39 0,1-12-75,0 0-1,0 0 1,0 1 0,0-1-1,0 0 1,0 0 0,0 0-1,0 1 1,1-1 0,-1 0-1,0 0 1,1 0 0,-1 0-1,1 1 1,-1-1 0,1 0-1,0 0 1,-1 0 0,1 0-1,0 0 1,0-1 0,0 1-1,0 0 1,0 0 0,0 0-1,0-1 1,0 1 0,1 0-1,2 0-346,-1 0-1,1-1 0,0 0 1,-1 1-1,1-2 0,-1 1 1,1 0-1,0-1 0,5-1 1,-5 1-722,-1 0 0,1 0 1,-1-1-1,1 1 1,-1-1-1,0 0 0,0 0 1,5-4-1,7-8-6463</inkml:trace>
</inkml:ink>
</file>

<file path=ppt/ink/ink5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3.504"/>
    </inkml:context>
    <inkml:brush xml:id="br0">
      <inkml:brushProperty name="width" value="0.025" units="cm"/>
      <inkml:brushProperty name="height" value="0.025" units="cm"/>
    </inkml:brush>
  </inkml:definitions>
  <inkml:trace contextRef="#ctx0" brushRef="#br0">0 101 4869,'0'0'21700,"11"1"-19490,25-2-1546,0-2-1,0-1 1,-1-1-1,61-18 1,16-3 6,-41 17-706,-49 8-146,1-2 0,-1-1 0,38-11 1,-81 9-12370,5 5 5814</inkml:trace>
</inkml:ink>
</file>

<file path=ppt/ink/ink5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4.094"/>
    </inkml:context>
    <inkml:brush xml:id="br0">
      <inkml:brushProperty name="width" value="0.025" units="cm"/>
      <inkml:brushProperty name="height" value="0.025" units="cm"/>
    </inkml:brush>
  </inkml:definitions>
  <inkml:trace contextRef="#ctx0" brushRef="#br0">26 21 5029,'0'0'25261,"4"11"-23900,0-1-1259,-1 1-1,0 0 1,0 0-1,-1 0 0,-1 0 1,0 0-1,0 0 1,-1 0-1,-1 0 1,-2 18-1,-10 92-101,10-81 0,-15 74 0,15-108 0,-1-14 0,1-14 0,3-3 0,2 0 0,0 1 0,1-1 0,2 1 0,0-1 0,2 1 0,10-25 0,-11 34 0,1 1 0,1 0 0,0 0 0,1 1 0,0 0 0,1 0 0,1 1 0,0 1 0,0 0 0,1 0 0,0 1 0,18-11 0,-24 17 0,0 1 0,0-1 0,0 1 0,1 1 0,-1-1 0,1 1 0,0 0 0,0 0 0,-1 1 0,1 0 0,0 0 0,0 1 0,9 0 0,-15 1 0,0-1 0,0 0 0,0 1 0,0-1 0,0 0 0,-1 1 0,1-1 0,0 1 0,0 0 0,-1-1 0,1 1 0,0 0 0,-1-1 0,1 1 0,-1 0 0,1 0 0,0-1 0,-1 1 0,0 0 0,1 0 0,-1 0 0,0 0 0,1 0 0,-1-1 0,0 1 0,0 0 0,0 0 0,0 0 0,1 0 0,-2 0 0,1 0 0,0 0 0,0 0 0,0 0 0,0 0 0,0 0 0,-1 0 0,1 0 0,-1 3 0,0-1 0,0 0 0,0 0 0,0 0 0,0 0 0,-1 0 0,1 0 0,-1 0 0,-4 4 0,-4 2 0,-1-2 0,0 1 0,-1-2 0,0 1 0,0-1 0,0-1 0,-1-1 0,0 1 0,0-2 0,0 0 0,0 0 0,0-2 0,-1 1 0,-13-1 0,27-1-10,-1 0-1,1 0 1,0 0-1,-1 0 1,1 0-1,0 0 1,-1 0-1,1 0 1,-1 0 0,1 0-1,0 0 1,-1 0-1,1 0 1,0 0-1,-1 0 1,1 0-1,-1 0 1,1 0-1,0-1 1,-1 1 0,1 0-1,0 0 1,-1 0-1,1-1 1,0 1-1,0 0 1,-1 0-1,1-1 1,0 1 0,0 0-1,-1-1 1,1 1-1,0 0 1,0-1-1,0 1 1,-1 0-1,1-1 1,0 1-1,0 0 1,0-1 0,0 1-1,0 0 1,0-1-1,0 1 1,0-1-1,0 1 1,0 0-1,0-1 1,0 1 0,0 0-1,0-1 1,0 1-1,0-1 1,1 1-1,-1 0 1,0-1-1,0 1 1,0 0 0,1-1-1,-1 1 1,0 0-1,0 0 1,1-1-1,-1 1 1,0 0-1,0 0 1,1-1-1,-1 1 1,1 0 0,23-21-3380,-2 9-4116,3 2-4569</inkml:trace>
</inkml:ink>
</file>

<file path=ppt/ink/ink5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5.901"/>
    </inkml:context>
    <inkml:brush xml:id="br0">
      <inkml:brushProperty name="width" value="0.025" units="cm"/>
      <inkml:brushProperty name="height" value="0.025" units="cm"/>
    </inkml:brush>
  </inkml:definitions>
  <inkml:trace contextRef="#ctx0" brushRef="#br0">1 1 9865,'0'0'22902,"18"34"-22902,-25-36-9417,-5-8-7014</inkml:trace>
</inkml:ink>
</file>

<file path=ppt/ink/ink5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6.522"/>
    </inkml:context>
    <inkml:brush xml:id="br0">
      <inkml:brushProperty name="width" value="0.025" units="cm"/>
      <inkml:brushProperty name="height" value="0.025" units="cm"/>
    </inkml:brush>
  </inkml:definitions>
  <inkml:trace contextRef="#ctx0" brushRef="#br0">270 0 5029,'0'0'26398,"-7"1"-26051,-5 1-289,-1 1-1,0 1 1,1 0 0,0 0-1,0 1 1,0 1 0,0 0-1,1 1 1,-19 14 0,17-12-6,1 1 0,-1 1 0,2 0 0,-1 1 0,2 0 0,0 1 0,-17 27 0,24-37-52,1 1 0,0 0 0,1 1 0,-1-1 0,1 0 0,0 0 0,0 1 0,0-1 0,0 1 0,1-1 0,0 0 0,0 1 0,0-1 0,1 6 0,0-8 0,-1 0 0,1 0 0,1 0 0,-1 1 0,0-1 0,0 0 0,1 0 0,-1-1 0,1 1 0,0 0 0,0 0 0,-1-1 0,1 1 0,0-1 0,0 0 0,0 1 0,0-1 0,1 0 0,-1 0 0,0 0 0,0-1 0,1 1 0,-1 0 0,1-1 0,-1 0 0,3 1 0,31 3-722,-1-1 0,1-2 0,-1-2 0,1-1 0,-1-1 0,0-2 0,38-11 0,-32 1-7857,-5-5-7815</inkml:trace>
</inkml:ink>
</file>

<file path=ppt/ink/ink5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23.932"/>
    </inkml:context>
    <inkml:brush xml:id="br0">
      <inkml:brushProperty name="width" value="0.025" units="cm"/>
      <inkml:brushProperty name="height" value="0.025" units="cm"/>
    </inkml:brush>
  </inkml:definitions>
  <inkml:trace contextRef="#ctx0" brushRef="#br0">53 120 4452,'0'0'9930,"10"-4"-8259,26-9-1154,-1 3 1,2 1 0,52-7 0,-46 16-444,-33 1 426,-1-1 1,1 0-1,-1 0 0,1-1 1,-1-1-1,16-3 1,-64 1 1639,-230 20-746,193-10 276,147-8-1640,-1-2-1,1-3 1,82-19-1,-153 26-29,38-12 20,-36 12-17,-1 0 1,0-1-1,0 1 0,0 0 1,1-1-1,-1 1 0,0-1 1,0 1-1,0-1 0,0 0 1,0 1-1,0-1 0,0 0 1,0 0-1,0 0 0,0 0 1,0 0-1,0 0 0,-1 0 1,1 0-1,0 0 0,-1 0 1,1 0-1,-1 0 0,1-2 1,-2 2-3,0 0 1,0 1 0,0-1-1,-1 1 1,1-1-1,0 1 1,-1-1 0,1 1-1,0-1 1,-1 1 0,1 0-1,0 0 1,-1 0 0,1 0-1,-1 0 1,1 0-1,0 0 1,-3 1 0,0-1-1,-19 1-682,1 0 0,0 2 0,0 1 0,1 0 0,-1 2 0,1 0 0,0 2 0,-38 18 0,40-18-4812,11-5-3705</inkml:trace>
</inkml:ink>
</file>

<file path=ppt/ink/ink5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25.442"/>
    </inkml:context>
    <inkml:brush xml:id="br0">
      <inkml:brushProperty name="width" value="0.025" units="cm"/>
      <inkml:brushProperty name="height" value="0.025" units="cm"/>
    </inkml:brush>
  </inkml:definitions>
  <inkml:trace contextRef="#ctx0" brushRef="#br0">146 9 2210,'0'0'1313,"-66"-8"-1537,43 8 96,-4 0-897,-3-1-480</inkml:trace>
</inkml:ink>
</file>

<file path=ppt/ink/ink5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25.863"/>
    </inkml:context>
    <inkml:brush xml:id="br0">
      <inkml:brushProperty name="width" value="0.025" units="cm"/>
      <inkml:brushProperty name="height" value="0.025" units="cm"/>
    </inkml:brush>
  </inkml:definitions>
  <inkml:trace contextRef="#ctx0" brushRef="#br0">64 23 3876,'0'0'2482,"-9"0"433,0 2-2189,6-2-535,0 1 0,0 0-1,0-1 1,0 0 0,-1 0 0,1 0 0,0 0 0,0-1-1,0 1 1,0-1 0,-4 0 0,2-4 2528,14 2-1615,12 1-432,112 5 201,-61 0-1901,0-3 0,120-16 1,-183 14 1369,-11 1-123,-26 1-30,-42 4-16,-32 11 628,-146 17 1361,245-32-2129,0 0-242,36-4-1857,2-12-1692</inkml:trace>
</inkml:ink>
</file>

<file path=ppt/ink/ink5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59.965"/>
    </inkml:context>
    <inkml:brush xml:id="br0">
      <inkml:brushProperty name="width" value="0.025" units="cm"/>
      <inkml:brushProperty name="height" value="0.025" units="cm"/>
    </inkml:brush>
  </inkml:definitions>
  <inkml:trace contextRef="#ctx0" brushRef="#br0">0 0 3331,'0'0'9898</inkml:trace>
</inkml:ink>
</file>

<file path=ppt/ink/ink5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17.216"/>
    </inkml:context>
    <inkml:brush xml:id="br0">
      <inkml:brushProperty name="width" value="0.025" units="cm"/>
      <inkml:brushProperty name="height" value="0.025" units="cm"/>
    </inkml:brush>
  </inkml:definitions>
  <inkml:trace contextRef="#ctx0" brushRef="#br0">146 556 7399,'0'0'9187,"-1"10"-6528,-8 349 3424,18-212-5075,7 1 1,6-2-1,74 257 0,-93-391-982,12 33 35,-14-44-54,-1 1 1,1-1-1,0 0 0,-1 1 1,1-1-1,0 0 0,0 0 0,0 1 1,0-1-1,0 0 0,0 0 0,0 0 1,0 0-1,0 0 0,0 0 1,1-1-1,-1 1 0,0 0 0,1-1 1,-1 1-1,0-1 0,1 1 0,2 0 1,173 14 643,13-20-544,0-7 0,204-41-1,129-91 496,-199 46 222,-43 36-455,330-28-1,-539 81-358,-45 6-10,0-1 0,-1-2 0,1-1 0,-1 0 0,0-2 0,-1-1 0,35-20 0,-45 21 0,-1 0 0,-1-1 0,0-1 0,0 0 0,-1-1 0,-1 0 0,0-1 0,-1 0 0,0-1 0,-1 0 0,0 0 0,-1-1 0,8-20 0,-8 11 0,0 0 0,-2 0 0,0-1 0,-2 0 0,1-25 0,-2-129 0,-5 121 0,12-115 0,-9 168 0,16-127 0,-16 113 0,-1 0 0,0 0 0,-1 1 0,-1-1 0,-4-18 0,1 26 0,0 0 0,0 0 0,-1 0 0,0 1 0,-1 0 0,0 1 0,-1-1 0,0 1 0,-1 1 0,1-1 0,-19-11 0,-36-42 0,60 58 0,-1 1 0,0-1 0,1 1 0,-1 0 0,0 0 0,-1 0 0,1 1 0,-1-1 0,1 1 0,-1 0 0,1 0 0,-1 1 0,-6-2 0,-68-7 0,40 8 0,-116-16 0,0 7 0,0 8 0,-205 20 0,-107 44 0,-226 25 0,548-71 0,2 7 0,0 5 0,2 7 0,-170 64 0,187-45-93,61-25-531,-75 23 1,127-50-2487,10-10-2289,1-14-3778</inkml:trace>
</inkml:ink>
</file>

<file path=ppt/ink/ink5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3.289"/>
    </inkml:context>
    <inkml:brush xml:id="br0">
      <inkml:brushProperty name="width" value="0.025" units="cm"/>
      <inkml:brushProperty name="height" value="0.025" units="cm"/>
    </inkml:brush>
  </inkml:definitions>
  <inkml:trace contextRef="#ctx0" brushRef="#br0">35 23 8200,'0'0'15577,"-4"11"-15144,-20 87 633,22-88-943,0 0 0,1 0 0,0 0 0,1 0 0,0 0-1,0 0 1,1 0 0,1 0 0,3 14 0,-4-21-50,1 0 1,-1-1-1,1 1 0,0 0 1,0-1-1,0 0 0,0 1 1,0-1-1,1 0 0,-1 0 1,1 0-1,-1 0 0,1-1 1,0 1-1,0-1 0,-1 1 0,1-1 1,0 0-1,0 0 0,0-1 1,0 1-1,1 0 0,-1-1 1,0 0-1,0 0 0,0 0 1,0 0-1,0 0 0,1-1 1,-1 1-1,0-1 0,4-1 1,4-1 128,0 0 1,-1 0 0,1-1-1,-1-1 1,0 0 0,0 0 0,17-13-1,-18 10-80,0 0-1,-1 0 0,0-1 1,0 0-1,-1-1 0,-1 0 1,1 0-1,-2 0 0,1-1 1,5-17-1,-15 39-69,1 0 0,-1 1-1,2-1 1,0 1 0,0 0 0,1 15 0,1-24-42,0 0 1,0 0 0,0 0-1,0 0 1,0 0 0,1 0 0,0-1-1,-1 1 1,1 0 0,0 0-1,0-1 1,1 1 0,-1 0-1,1-1 1,-1 0 0,1 1-1,0-1 1,-1 0 0,1 0-1,1 0 1,-1 0 0,0 0-1,0 0 1,1 0 0,-1-1-1,1 1 1,-1-1 0,1 0-1,0 0 1,-1 0 0,5 1 0,1-1-7,0 0 1,0 0 0,0-1 0,1 0-1,-1 0 1,0-1 0,0 0 0,0-1-1,-1 0 1,1 0 0,0 0 0,-1-1 0,1 0-1,-1-1 1,0 0 0,0 0 0,0 0-1,0-1 1,-1 0 0,0 0 0,0-1 0,0 1-1,-1-1 1,0-1 0,0 1 0,0-1-1,-1 0 1,0 0 0,-1 0 0,1 0 0,-1-1-1,-1 1 1,1-1 0,-1 0 0,-1 0-1,1 0 1,0-11 0,-2 12-492,-1 1-1,1 0 1,-1-1 0,0 1 0,-1 0-1,1 0 1,-1 0 0,-1 0 0,-5-11-1,7 14 20,0 1-1,-1-1 1,1 1 0,-1 0-1,0 0 1,1 0-1,-1 0 1,0 0-1,-1 0 1,1 0 0,0 1-1,0-1 1,-1 1-1,1-1 1,-1 1-1,1 0 1,-1 0-1,1 0 1,-1 0 0,0 1-1,1-1 1,-5 0-1,21 1-14121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0.638"/>
    </inkml:context>
    <inkml:brush xml:id="br0">
      <inkml:brushProperty name="width" value="0.025" units="cm"/>
      <inkml:brushProperty name="height" value="0.025" units="cm"/>
    </inkml:brush>
  </inkml:definitions>
  <inkml:trace contextRef="#ctx0" brushRef="#br0">0 113 9289,'0'0'16725,"13"0"-16074,19 1-383,0 0-90,1-1-1,35-6 1,-59 5-165,-1 0 1,0 0-1,0-1 1,0-1 0,0 0-1,0 0 1,0 0-1,-1-1 1,1 0-1,-1 0 1,0-1-1,0 0 1,-1 0-1,7-7 1,-12 11-11,1 0 0,-1-1 0,0 1 1,1-1-1,-1 1 0,0-1 0,0 0 0,0 1 1,0-1-1,-1 0 0,1 0 0,0 0 0,-1 0 1,1 1-1,-1-1 0,0 0 0,0 0 0,0-3 1,0 4 1,0 1 0,-1-1 0,1 0 1,-1 0-1,1 0 0,-1 0 0,1 0 1,-1 0-1,0 1 0,1-1 1,-1 0-1,0 1 0,0-1 0,1 0 1,-1 1-1,0-1 0,0 1 0,0-1 1,0 1-1,0 0 0,0-1 0,0 1 1,0 0-1,-1-1 0,-2 1 51,-1-1-1,1 1 0,0 0 1,0 0-1,-1 0 0,1 1 1,0-1-1,0 1 1,0 0-1,0 0 0,0 0 1,0 1-1,0 0 0,0-1 1,-5 5-1,4-3 84,0 1 0,0 0 0,1 0 0,-1 0 1,1 0-1,0 1 0,1 0 0,-1-1 0,1 2 0,-1-1 0,2 0 0,-1 1 0,0-1 0,1 1 0,0 0 0,1-1 0,-1 1 0,1 0 0,-1 12 0,3-17-123,-1 0 0,0 1 0,1-1-1,-1 1 1,1-1 0,0 1 0,0-1-1,-1 0 1,1 0 0,0 1 0,0-1-1,0 0 1,0 0 0,0 0-1,0 0 1,1 0 0,-1 0 0,0 0-1,0 0 1,1-1 0,-1 1 0,0 0-1,1-1 1,-1 1 0,1-1 0,-1 0-1,1 1 1,-1-1 0,1 0-1,-1 0 1,1 0 0,-1 0 0,1 0-1,-1 0 1,2-1 0,7 1-22,-1 0 1,1-1 0,-1 0-1,15-5 1,-12 2-109,0-2-1,0 1 1,-1-1 0,1-1 0,-2 0 0,1-1-1,-1 0 1,14-15 0,32-22-972,-56 45 1076,1 0 1,-1 0-1,0 0 1,0 0-1,1 0 1,-1 0 0,0 0-1,1 1 1,-1-1-1,0 0 1,0 0-1,1 0 1,-1 1-1,0-1 1,0 0 0,0 0-1,1 0 1,-1 1-1,0-1 1,0 0-1,0 0 1,0 1-1,0-1 1,1 0 0,-1 1-1,0-1 1,0 0-1,0 1 1,0-1-1,0 0 1,0 0-1,0 1 1,0-1 0,0 0-1,0 1 1,0-1-1,0 0 1,0 1-1,0-1 1,0 0-1,-1 0 1,1 1 0,0-1-1,0 0 1,0 1-1,-2 18 82,-5 4 229,3-12-16,1 1-1,0-1 1,-1 20 0,3-29-259,1-1-1,0 1 1,0-1-1,0 1 1,0 0 0,0-1-1,0 1 1,0-1-1,1 1 1,-1-1 0,1 1-1,-1 0 1,1-1-1,-1 1 1,1-1-1,0 0 1,0 1 0,0-1-1,-1 0 1,2 1-1,-1-1 1,0 0 0,0 0-1,0 0 1,0 0-1,1 0 1,-1 0 0,0 0-1,1 0 1,-1-1-1,1 1 1,2 0-1,4 1-1,-1-1 0,1 0 0,0-1-1,0 0 1,-1 0 0,1-1 0,0 0-1,-1 0 1,1-1 0,-1 0 0,1 0-1,-1-1 1,0 0 0,12-6-1,6-6-444,0-1 0,35-31-1,-15 11-789,-45 36 1192,1 0-1,-1-1 1,0 1 0,0 0-1,1-1 1,-1 1 0,0 0-1,1 0 1,-1-1 0,0 1-1,1 0 1,-1 0 0,0-1-1,1 1 1,-1 0 0,1 0-1,-1 0 1,0 0-1,1 0 1,-1 0 0,1 0-1,-1 0 1,1 0 0,-1 0-1,0 0 1,1 0 0,-1 0-1,1 0 1,-1 0 0,0 0-1,1 0 1,-1 0 0,1 0-1,-1 1 1,0-1-1,1 0 1,0 1 0,-1 17-149,-13 23 356,-7 10 344,2-1 0,3 2 1,2 0-1,2 1 0,2 0 1,-1 66-1,10-117-532,0 5 0,-1 1 0,1-1 0,-1 0 0,-1 0 0,1 1 0,-4 6 0,5-13 0,-1 0 0,1 1 0,-1-1 0,0 0 0,0 0 0,0 1 0,0-1 0,0 0 0,0 0 0,0 0 0,0 0 0,0-1 0,0 1 0,0 0 0,-1 0 0,1-1 0,0 1 0,0 0 0,-1-1 0,1 1 0,-1-1 0,1 0 0,0 1 0,-1-1 0,1 0 0,-1 0 0,1 0 0,-1 0 0,1 0 0,0 0 0,-1-1 0,1 1 0,-1 0 0,1-1 0,0 1 0,-1-1 0,1 1 0,-2-2 0,-4-2 0,-1 0 0,1 0 0,0 0 0,1-1 0,-1 0 0,1-1 0,0 1 0,0-1 0,1-1 0,-10-12 0,4 2 0,0-1 0,0 0 0,-8-24 0,15 34 2,0-1 0,1 0 0,1 0 0,-1-1 0,1 1 0,1-1 0,0 1 0,0-1-1,1 1 1,1-19 0,0 24-6,1-1-1,-1 0 1,1 1 0,-1-1-1,1 1 1,1 0-1,-1-1 1,1 1-1,-1 0 1,1 0-1,0 1 1,0-1 0,1 1-1,-1-1 1,1 1-1,0 0 1,0 0-1,0 1 1,0-1-1,0 1 1,1 0-1,-1 0 1,6-1 0,97-27-4146,-46 14-1651,10-4-4182</inkml:trace>
</inkml:ink>
</file>

<file path=ppt/ink/ink5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3.648"/>
    </inkml:context>
    <inkml:brush xml:id="br0">
      <inkml:brushProperty name="width" value="0.025" units="cm"/>
      <inkml:brushProperty name="height" value="0.025" units="cm"/>
    </inkml:brush>
  </inkml:definitions>
  <inkml:trace contextRef="#ctx0" brushRef="#br0">70 0 7399,'0'0'19683,"-7"13"-17799,-3 9-1462,0 0 1,1 1-1,1 0 0,1 0 1,2 1-1,0 0 0,1 0 1,-1 33-1,5-54-422,0-1 0,1 1 0,-1-1 0,0 0 0,1 1 0,-1-1 0,1 1 0,0-1 0,-1 0 0,1 1 0,0-1 0,1 0 0,-1 0 0,0 0 0,1 0 0,-1 0 0,1 0 0,0 0 0,-1 0 0,1-1 0,0 1 0,0-1 0,0 1 0,0-1 0,0 0 0,0 0 0,1 0 0,-1 0 0,0 0 0,1 0 0,-1-1 0,1 1 0,-1-1 0,0 1 0,1-1 0,2 0 0,1 0 0,-1 0 0,0-1 0,1 0 0,-1 0 0,1 0 0,-1 0 0,0-1 0,0 0 0,0 0 0,0-1 0,0 1 0,0-1 0,-1 0 0,1 0 0,5-6 0,1-3 0,-9 9 0,0 0 0,1 0 0,-1 0 0,0 1 0,1 0 0,0-1 0,-1 1 0,1 0 0,0 0 0,0 0 0,5-2 0,-6 45 0,-8-3 0,4-30 0,1-1 0,0 1 0,0-1 0,0 1 0,1 0 0,0-1 0,1 1 0,2 14 0,-2-21 5,-1-1-1,1 1 1,-1 0-1,1 0 1,0 0-1,-1 0 1,1-1-1,0 1 1,0 0-1,0-1 1,0 1-1,-1-1 1,1 1-1,0-1 1,0 1-1,0-1 1,0 0-1,0 1 1,0-1-1,0 0 1,0 0-1,0 1 1,0-1-1,1 0 1,-1 0-1,0-1 1,0 1-1,0 0 1,0 0-1,0 0 1,0-1-1,0 1 1,0 0-1,0-1 1,0 1-1,1-2 1,3 1-109,-1-1-1,0 0 1,1-1 0,-1 1 0,0-1-1,0 0 1,3-3 0,17-23-6301,-12 14 489,8-8-7105</inkml:trace>
</inkml:ink>
</file>

<file path=ppt/ink/ink5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4.351"/>
    </inkml:context>
    <inkml:brush xml:id="br0">
      <inkml:brushProperty name="width" value="0.025" units="cm"/>
      <inkml:brushProperty name="height" value="0.025" units="cm"/>
    </inkml:brush>
  </inkml:definitions>
  <inkml:trace contextRef="#ctx0" brushRef="#br0">72 240 15599,'0'0'12913,"-9"3"-10879,-2 3-1545,7-4-355,0 0-1,1-1 0,-1 1 0,0-1 0,0 0 0,0 0 0,0 0 1,0 0-1,0-1 0,-8 0 0,12 0-112,29 28-987,-28-25 969,1 0 1,0 0-1,0 0 0,0-1 0,0 1 0,0-1 1,1 0-1,-1 1 0,1-1 0,0 0 0,0-1 1,-1 1-1,1 0 0,0-1 0,0 0 0,0 1 1,1-1-1,-1 0 0,0-1 0,0 1 0,1-1 1,-1 1-1,0-1 0,1 0 0,-1 0 0,0 0 1,1-1-1,-1 1 0,5-2 0,-3 0-2,0 1 0,0-1 0,0 0-1,-1 0 1,1-1 0,0 1 0,-1-1-1,0 0 1,0 0 0,0-1 0,0 1-1,0-1 1,-1 0 0,0 0 0,1 0-1,2-5 1,6-11 29,-1-1-1,12-30 1,4-5-14,-8 26 0,-14 24 63,0 0 0,-1 0-1,0 0 1,-1-1 0,1 0 0,-1 1-1,-1-1 1,1 0 0,-1 0-1,0-1 1,1-9 0,-3 17-79,0 0 1,0-1 0,0 1 0,-1 0 0,1 0-1,0-1 1,0 1 0,0 0 0,0 0 0,-1 0-1,1 0 1,0-1 0,0 1 0,0 0 0,-1 0 0,1 0-1,0 0 1,0 0 0,0 0 0,-1-1 0,1 1-1,0 0 1,0 0 0,-1 0 0,1 0 0,0 0-1,0 0 1,-1 0 0,1 0 0,0 0 0,0 0-1,-1 0 1,1 0 0,0 0 0,0 1 0,-1-1-1,1 0 1,0 0 0,0 0 0,0 0 0,-1 0-1,1 0 1,0 1 0,0-1 0,0 0 0,-1 0-1,1 0 1,0 0 0,0 1 0,0-1 0,0 0-1,0 0 1,-1 1 0,1-1 0,0 0 0,0 0-1,0 1 1,-13 12-10,10-4 9,0 0 0,1 1 0,0-1 0,0 1 0,1-1 0,1 1 0,-1 0 0,3 18 0,-2 16 0,-14 165 0,14-210 0,0 1 0,0 0 0,1 0 0,-1-1 0,0 1 0,0 0 0,0-1 0,1 1 0,-1 0 0,0 0 0,0 0 0,1-1 0,-1 1 0,0 0 0,0 0 0,1 0 0,-1 0 0,0-1 0,1 1 0,-1 0 0,0 0 0,1 0 0,-1 0 0,0 0 0,1 0 0,-1 0 0,0 0 0,1 0 0,-1 0 0,0 0 0,1 0 0,-1 0 0,0 0 0,1 0 0,-1 0 0,0 1 0,0-1 0,1 0 0,-1 0 0,0 0 0,1 0 0,-1 1 0,0-1 0,0 0 0,1 0 0,-1 1 0,0-1 0,0 0 0,0 0 0,1 1 0,-1-1 0,0 0 0,0 1 0,-1-11 0,-1 1 0,0-1 0,0 1 0,-1-1 0,0 1 0,-1 0 0,0 0 0,0 0 0,-1 1 0,0-1 0,0 1 0,-9-9 0,7 10 0,2-1 0,-1 0 0,1 0 0,0 0 0,1-1 0,-1 0 0,2 0 0,-1 0 0,2 0 0,-1 0 0,1-1 0,-1-11 0,3 20 0,0 0 0,1 1 0,-1-1 0,1 0 0,-1 0 0,0 1 0,1-1 0,0 0 0,-1 1 0,1-1 0,-1 1 0,1-1 0,0 1 0,-1-1 0,1 1 0,0-1 0,-1 1 0,1-1 0,0 1 0,0 0 0,0 0 0,-1-1 0,1 1 0,0 0 0,0 0 0,0 0 0,0 0 0,-1 0 0,1 0 0,1 0 0,35-1 0,-28 2 0,11-1-375,1 0 1,0 2-1,-1 1 1,1 0-1,29 10 1,-40-11-4255,-2-2-2716</inkml:trace>
</inkml:ink>
</file>

<file path=ppt/ink/ink5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5.806"/>
    </inkml:context>
    <inkml:brush xml:id="br0">
      <inkml:brushProperty name="width" value="0.025" units="cm"/>
      <inkml:brushProperty name="height" value="0.025" units="cm"/>
    </inkml:brush>
  </inkml:definitions>
  <inkml:trace contextRef="#ctx0" brushRef="#br0">23 1 7687,'0'-1'11904,"0"6"-9688,-11 122 4103,6-97-5665,2 0 0,1 1 0,1-1-1,5 47 1,-4-75-637,0-1 1,0 1-1,0-1 1,0 0-1,1 1 0,-1-1 1,0 1-1,1-1 0,-1 1 1,1-1-1,0 0 1,-1 1-1,1-1 0,0 0 1,0 0-1,0 0 0,0 0 1,0 0-1,0 1 1,0-2-1,0 1 0,1 0 1,-1 0-1,0 0 1,0-1-1,1 1 0,-1 0 1,1-1-1,-1 1 0,0-1 1,1 0-1,-1 1 1,1-1-1,-1 0 0,1 0 1,-1 0-1,1 0 0,-1 0 1,1 0-1,-1 0 1,1-1-1,-1 1 0,0-1 1,1 1-1,-1-1 0,1 1 1,1-2-1,6-2 73,-1-1-1,0 1 1,0-1 0,0-1-1,13-11 1,-1-5-90,-16 17 0,0 0 0,0 1 0,0-1 0,1 1 0,-1 0 0,1 0 0,0 1 0,1-1 0,6-2 0,-11 6 0,-1 0 0,1 0 0,-1 0 0,1 0 0,-1 0 0,1 0 0,0 0 0,-1 0 0,1 1 0,-1-1 0,1 0 0,-1 0 0,1 1 0,-1-1 0,1 0 0,-1 1 0,1-1 0,-1 1 0,0-1 0,1 0 0,-1 1 0,0-1 0,1 1 0,-1-1 0,0 1 0,1-1 0,-1 1 0,0-1 0,0 1 0,0-1 0,0 1 0,1 0 0,-1-1 0,0 1 0,0-1 0,0 1 0,0-1 0,0 1 0,0 0 0,1 32 0,0-25 0,-1 7-14,0-4-52,0 1 0,1-1 0,0 0 0,1 0 0,3 11 0,-5-21 41,1 0 0,0 1 0,-1-1 0,1 1 0,-1-1 0,1 0 0,0 0 0,0 1 0,0-1 0,0 0 0,0 0 0,0 0 0,0 0 0,0 0 0,0 0 0,1-1-1,-1 1 1,2 1 0,-1-2-12,0 1-1,0-1 0,0 0 1,0 0-1,0 0 0,0-1 1,0 1-1,0 0 0,-1-1 1,1 1-1,0-1 0,0 1 1,0-1-1,-1 0 0,1 0 1,0 0-1,-1 0 0,3-2 0,13-12-3420,-2 0 0,0-1-1,0-1 1,-2 0-1,0-1 1,16-29-1,-27 38 12286,-10 11-2880,-22 13-1587,27-13-4268,0 0 1,-1 0-1,1 0 0,0 0 1,0 1-1,0-1 0,0 1 1,0 0-1,1-1 0,-1 1 1,1 0-1,0 1 0,0-1 1,0 0-1,-2 6 0,37-6 31,-26-2-110,0-1 0,0 0 0,0 0 0,0-1 0,1 0 0,-1 0 0,0-1 0,0 0 0,-1 0 0,1 0 0,0-1 0,-1 0 0,1-1 0,-1 1 0,8-7 0,-14 10-9,0 0 0,0-1 0,1 1 0,-1 0 0,0 0 0,0 0 0,0 0 0,0-1 0,0 1 0,0 0 0,1 0 0,-1 0 0,0 0 0,0 0-1,0 0 1,1-1 0,-1 1 0,0 0 0,0 0 0,0 0 0,1 0 0,-1 0 0,0 0 0,0 0 0,0 0 0,1 0 0,-1 0 0,0 0 0,0 0 0,0 0-1,1 0 1,-1 0 0,0 0 0,0 0 0,0 0 0,1 0 0,-1 0 0,0 1 0,0-1 0,0 0 0,0 0 0,1 0 0,-1 0 0,0 0 0,0 0 0,0 1-1,0-1 1,1 0 0,-2 15 204,-12 31 96,9-34-283,2-8-140,2 0 0,-1-1 0,0 1 0,1 0 0,-1 0 0,1 0 0,1 6 0,-1-9 1,0 0-1,0 0 1,1-1-1,-1 1 1,0 0-1,1-1 0,-1 1 1,1-1-1,-1 1 1,1 0-1,-1-1 1,1 1-1,-1-1 0,1 1 1,-1-1-1,1 0 1,-1 1-1,1-1 1,0 1-1,-1-1 1,1 0-1,0 0 0,0 1 1,-1-1-1,1 0 1,0 0-1,-1 0 1,1 0-1,0 0 0,0 0 1,-1 0-1,1 0 1,0 0-1,0 0 1,-1 0-1,1 0 0,0-1 1,-1 1-1,1 0 1,0-1-1,-1 1 1,1 0-1,0-1 0,-1 1 1,2-1-1,18-14-3831,2-6-1730</inkml:trace>
</inkml:ink>
</file>

<file path=ppt/ink/ink5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6.256"/>
    </inkml:context>
    <inkml:brush xml:id="br0">
      <inkml:brushProperty name="width" value="0.025" units="cm"/>
      <inkml:brushProperty name="height" value="0.025" units="cm"/>
    </inkml:brush>
  </inkml:definitions>
  <inkml:trace contextRef="#ctx0" brushRef="#br0">111 13 15407,'-5'10'2669,"-11"18"-444,1 0 0,2 1-1,-13 41 1,21-53-1521,2 0 1,-1 0-1,0 20 0,4-23-806,0 1 0,1-1-1,0 0 1,5 22 0,6 44-578,-12-76 723,0 0 0,1 1 0,-2-1 0,1 1 1,0-1-1,-1 1 0,0-1 0,0 0 0,0 1 1,-1-1-1,1 0 0,-1 0 0,0 0 0,0 0 1,-3 4-1,5-8-25,0 1 0,0-1 0,-1 0 0,1 1 1,0-1-1,0 1 0,-1-1 0,1 0 0,0 1 1,-1-1-1,1 0 0,0 0 0,-1 1 0,1-1 1,-1 0-1,1 0 0,0 1 0,-1-1 0,1 0 1,-1 0-1,1 0 0,-1 0 0,1 0 0,-1 0 1,1 0-1,-1 0 0,1 0 0,0 0 0,-1 0 1,1 0-1,-1 0 0,1 0 0,-1 0 0,1 0 0,-1 0 1,1 0-1,0-1 0,-1 1 0,0 0 0,-5-22 1157,9-28 398,2 11-1573,2-1 0,2 1 0,2 1 0,1 0 0,2 1 0,2 0 0,32-56 0,-42 85-12,-1 0-1,1 0 1,1 1 0,-1 0-1,1 0 1,0 1 0,9-6-1,-13 9-3,0 1 0,1 0 0,-1 0 0,1 0 0,-1 1-1,1-1 1,-1 1 0,1 0 0,0 0 0,0 0 0,0 1 0,0-1-1,0 1 1,-1 0 0,1 0 0,0 0 0,0 1 0,0-1 0,0 1-1,4 1 1,-7-1-18,1 0-1,0 0 0,-1 0 1,1 0-1,-1 0 0,1 0 1,-1 0-1,0 1 0,1-1 1,-1 0-1,0 1 0,0-1 1,0 1-1,0-1 0,0 1 1,-1 0-1,1-1 0,0 1 1,-1 0-1,1 0 0,-1 0 0,1-1 1,-1 1-1,0 0 0,0 0 1,0 0-1,0 0 0,0-1 1,-1 4-1,1-1 34,-1 1-1,0-1 1,0 0 0,0 0-1,0 0 1,-1 0-1,0 0 1,1 0-1,-1 0 1,-1-1 0,-4 8-1,-4 0 120,0-1 0,0 0 0,-1 0 0,0-1 0,0-1 0,-1 0 0,-1-1 0,1 0 0,-1-1 0,-19 6-1,75-48-7435,44-27-8399,-57 38 7112</inkml:trace>
</inkml:ink>
</file>

<file path=ppt/ink/ink5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6.632"/>
    </inkml:context>
    <inkml:brush xml:id="br0">
      <inkml:brushProperty name="width" value="0.025" units="cm"/>
      <inkml:brushProperty name="height" value="0.025" units="cm"/>
    </inkml:brush>
  </inkml:definitions>
  <inkml:trace contextRef="#ctx0" brushRef="#br0">117 1 11755,'0'0'7506,"-3"13"-4671,-36 118 2262,20-72-3087,-19 89 1,20-6-490,54-252-1509,-9 24-207,69-151-1,-92 231 93,-1 0 1,1 1-1,0 0 1,1 0-1,-1 0 1,1 0-1,0 1 0,0-1 1,8-4-1,-12 8 49,0 1-1,0-1 0,0 1 1,0-1-1,1 1 0,-1-1 1,0 1-1,0-1 1,1 1-1,-1 0 0,0 0 1,0 0-1,1 0 0,-1 0 1,0 0-1,0 0 0,1 0 1,-1 0-1,0 0 0,0 1 1,2 0-1,-2 0 11,1 0 0,-1 0 0,0 0 1,0 1-1,0-1 0,0 1 0,0-1 0,0 1 0,0-1 0,0 1 0,-1 0 0,1-1 0,0 1 1,-1 0-1,0-1 0,1 1 0,-1 0 0,0 0 0,0-1 0,0 3 0,0 2 127,0-1 1,-1 0-1,1 1 0,-1-1 0,-1 0 0,1 1 0,-1-1 0,0 0 0,0 0 1,0 0-1,-1 0 0,1-1 0,-1 1 0,0-1 0,-1 0 0,1 1 0,-1-1 1,0-1-1,0 1 0,0-1 0,0 1 0,-1-1 0,1 0 0,-1-1 0,0 1 1,0-1-1,0 0 0,0 0 0,0 0 0,0-1 0,-1 0 0,1 0 0,0 0 1,-7-1-1,11 0-112,1 0 1,0 0 0,-1 0-1,1 1 1,0-1-1,0-1 1,-1 1 0,1 0-1,0 0 1,0 0-1,-1 0 1,1 0 0,0 0-1,-1 0 1,1 0-1,0 0 1,0 0 0,0-1-1,-1 1 1,1 0 0,0 0-1,0 0 1,-1 0-1,1-1 1,0 1 0,0 0-1,0 0 1,0-1-1,-1 1 1,1 0 0,0 0-1,0-1 1,0 1-1,0 0 1,0 0 0,0-1-1,0 1 1,0 0 0,0-1-1,5-13-2766,14-11-5563,0 11-194</inkml:trace>
</inkml:ink>
</file>

<file path=ppt/ink/ink5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7.131"/>
    </inkml:context>
    <inkml:brush xml:id="br0">
      <inkml:brushProperty name="width" value="0.025" units="cm"/>
      <inkml:brushProperty name="height" value="0.025" units="cm"/>
    </inkml:brush>
  </inkml:definitions>
  <inkml:trace contextRef="#ctx0" brushRef="#br0">0 99 13004,'0'0'14526,"9"4"-12540,-5-2-1886,1 0 0,0 0 1,0 0-1,0-1 0,0 0 0,1 0 1,-1 0-1,0 0 0,0-1 0,1 0 1,-1 0-1,0 0 0,1-1 0,-1 0 1,0 0-1,0 0 0,0-1 0,0 1 1,0-1-1,0 0 0,0-1 0,-1 1 1,1-1-1,-1 0 0,0 0 0,6-5 0,-8 6-95,1-1-1,-1 0 1,0 1-1,0-1 0,0 0 1,0 0-1,0 0 0,0 0 1,-1-1-1,0 1 1,1 0-1,-1-1 0,-1 1 1,1 0-1,0-1 0,-1 1 1,0-1-1,1 1 0,-1-1 1,-1 0-1,0-3 1,1 7-7,0-1 1,-1 0 0,1 1 0,-1-1 0,1 1 0,-1-1 0,0 1 0,1-1 0,-1 1-1,0-1 1,1 1 0,-1 0 0,0-1 0,1 1 0,-1 0 0,0-1 0,0 1-1,1 0 1,-1 0 0,0 0 0,0 0 0,1 0 0,-1 0 0,0 0 0,0 0-1,0 0 1,1 0 0,-1 0 0,0 0 0,-1 1 0,-24 9-50,16-2 87,0 0-1,1 0 1,0 1 0,0 0-1,1 1 1,0 0-1,1 0 1,0 1-1,0 0 1,1 0 0,1 0-1,0 1 1,0 0-1,-4 18 1,9-29-36,0 0 0,0 0 0,0 0 0,0 0 0,0 0 0,0 0 0,0 0 0,0 0 0,0 0 0,0 0 0,1 0 0,-1 0 0,0 0 0,1 0 0,-1-1 0,1 1 0,-1 0 0,1 0 0,-1 0 0,1 0 0,-1-1 0,1 1 0,0 0 0,0 0 0,-1-1 0,1 1 0,0-1 0,0 1 0,1 0 0,1 0 0,0 0 0,-1-1 0,1 1 0,0-1 0,0 0 0,-1 0 0,1 0 0,0 0 0,0 0 0,5-2 0,3-1 0,1 0 0,0-1 0,-1 0 0,14-8 0,49-38-720,-21 11 143,-52 42 503,-1-1-1,0 1 1,0-1 0,0 1 0,0 0-1,0-1 1,-1 1 0,1-1 0,-1 1-1,-1 2 1,-2 8 71,1-7 42,0 1-1,1 1 1,0-1 0,0 0 0,-1 15 0,37-21 121,9-8-4880,42-12 0,-34 6-1220,-38 10 5418,-1-1 0,0 0 1,0-1-1,0 0 0,-1-1 1,1 0-1,-2-1 0,1 0 0,-1 0 1,18-18-1,-7 4-5719</inkml:trace>
</inkml:ink>
</file>

<file path=ppt/ink/ink5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7.473"/>
    </inkml:context>
    <inkml:brush xml:id="br0">
      <inkml:brushProperty name="width" value="0.025" units="cm"/>
      <inkml:brushProperty name="height" value="0.025" units="cm"/>
    </inkml:brush>
  </inkml:definitions>
  <inkml:trace contextRef="#ctx0" brushRef="#br0">132 0 12107,'0'0'10005,"-11"5"-6936,9-4-2807,-43 20 1754,43-20-1817,0 0 0,-1 1 1,1-1-1,0 0 0,0 1 0,0-1 0,0 1 1,0 0-1,0 0 0,1 0 0,-1 0 0,0 0 1,1 0-1,0 0 0,-1 1 0,1-1 0,0 0 1,0 1-1,-1 3 0,6-5-218,0 0 1,0 0-1,-1 0 1,1-1-1,0 0 0,0 1 1,0-2-1,5 0 0,-5 1-155,29-2-832,-21 1 593,1 0 0,-1 1 0,22 2 0,-32-1 450,-1-1 1,0 0-1,0 0 1,0 1-1,0-1 1,0 0-1,0 1 1,0-1-1,0 1 1,0 0-1,0-1 1,-1 1-1,1 0 1,0-1-1,0 1 1,0 0-1,-1 0 1,1 0-1,0 0 1,-1-1-1,1 1 1,-1 0-1,1 0 1,-1 0-1,1 0 1,-1 0-1,0 1 1,0-1-1,1 0 1,-1 0-1,0 0 1,0 0-1,0 0 1,0 0-1,0 0 1,0 0-1,-1 0 1,1 3-1,-1-1 144,0 0-1,0 0 1,0 0 0,0 0-1,-1 0 1,1 0 0,-1-1-1,1 1 1,-1 0 0,0-1-1,-4 5 1,-3-1-160,1 1 1,-1-1-1,0-1 0,0 0 1,-1 0-1,1-1 0,-1 0 1,0-1-1,0 0 1,-1-1-1,1 0 0,0 0 1,-1-1-1,1 0 0,-15-2 1,24 1-341,0 0 1,1 0 0,-1-1 0,0 1-1,0 0 1,0-1 0,1 1 0,-1 0 0,0-1-1,1 1 1,-1-1 0,0 0 0,1 1-1,-1-1 1,0 1 0,1-1 0,-1 0-1,1 1 1,-1-1 0,1 0 0,0 0-1,-1 0 1,1 1 0,0-1 0,-1 0 0,1 0-1,0 0 1,0 1 0,0-1 0,0-1-1,-1-18-14190</inkml:trace>
</inkml:ink>
</file>

<file path=ppt/ink/ink5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7.999"/>
    </inkml:context>
    <inkml:brush xml:id="br0">
      <inkml:brushProperty name="width" value="0.025" units="cm"/>
      <inkml:brushProperty name="height" value="0.025" units="cm"/>
    </inkml:brush>
  </inkml:definitions>
  <inkml:trace contextRef="#ctx0" brushRef="#br0">67 1 8456,'0'0'18935,"2"14"-17285,0 5-1139,-1 0 1,-1 1-1,0-1 0,-5 29 1,5-47-503,-8 45 398,-2 49 1,9-84-377,0 0 1,1 0-1,1 1 0,0-1 1,1 0-1,0-1 0,0 1 1,1 0-1,0-1 1,9 17-1,-11-25-31,0 0 0,0 0 0,0-1 0,0 1 0,0 0 0,1-1 0,-1 1 0,1-1 0,-1 1 0,1-1 0,0 0 0,-1 0 0,1 0 0,0 0 0,4 2 0,3-8 0,-9-16 0,-5 7-223,0 0 0,-1 1 0,-1-1 0,0 1 1,-1 1-1,-1 0 0,1 0 0,-2 0 0,-11-11 0,0-2 44,21 25 188,0 0 0,-1 0 0,1 0 0,0 0 0,0 0 0,0 0 0,0 0 0,0 0 0,0-1 0,0 1 0,0 0 0,0 0 0,0 0 0,0 0 0,0 0 0,0 0 0,0-1 0,0 1 0,0 0 0,0 0-1,0 0 1,0 0 0,0 0 0,0-1 0,0 1 0,0 0 0,0 0 0,0 0 0,0 0 0,0 0 0,0 0 0,0-1 0,0 1 0,0 0 0,0 0 0,0 0 0,0 0 0,0 0 0,1 0 0,-1 0 0,0 0 0,0-1 0,0 1-1,0 0 1,0 0 0,0 0 0,0 0 0,1 0 0,-1 0 0,0 0 0,0 0 0,0 0 0,0 0 0,0 0 0,1 0 0,-1 0 0,0 0 0,0 0 0,0 0 0,0 0 0,1 0 0,16 0 174,22 7-218,-37-7 47,82 9-2767,1-7-6949,-77-2 8203,43 0-11066</inkml:trace>
</inkml:ink>
</file>

<file path=ppt/ink/ink5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8.342"/>
    </inkml:context>
    <inkml:brush xml:id="br0">
      <inkml:brushProperty name="width" value="0.025" units="cm"/>
      <inkml:brushProperty name="height" value="0.025" units="cm"/>
    </inkml:brush>
  </inkml:definitions>
  <inkml:trace contextRef="#ctx0" brushRef="#br0">206 68 2050,'0'0'15647,"-12"-2"-9631,-4 1-5139,0 0 1,1 0-1,-1 2 0,0 0 1,-22 4-1,34-5-792,1 1 0,-1 0 0,1-1 0,-1 2 0,1-1 0,-1 0 1,1 1-1,-1-1 0,1 1 0,0 0 0,0 0 0,0 0 0,0 0 0,0 1 0,1-1 0,-1 1 0,1 0 1,0 0-1,-1 0 0,1 0 0,1 0 0,-1 0 0,0 1 0,1-1 0,-1 0 0,1 1 0,0-1 1,0 1-1,1 0 0,-1-1 0,1 1 0,-1 0 0,2 5 0,-1-6-80,1-1-1,0 0 1,0 0 0,0 0-1,0 0 1,0 0-1,0 0 1,0 0 0,1 0-1,-1 0 1,1 0-1,0-1 1,-1 1 0,1-1-1,0 1 1,0-1-1,0 0 1,0 1 0,0-1-1,0 0 1,0-1 0,0 1-1,1 0 1,-1 0-1,0-1 1,0 0 0,1 1-1,-1-1 1,0 0-1,5 0 1,9 1 43,1-1 1,31-3-1,-42 2-30,0 0 0,0 0 0,0-1 0,0 0-1,-1-1 1,1 1 0,-1-1 0,1 0 0,-1 0-1,0-1 1,0 1 0,-1-1 0,1 0 0,-1-1-1,0 1 1,0-1 0,5-6 0,-6 7-6,-1 0 1,1-1-1,-1 1 1,0 0-1,0-1 1,0 1-1,-1-1 1,1 0 0,-1 1-1,0-1 1,0 0-1,-1 0 1,0 0-1,0 1 1,0-1-1,0 0 1,-1 0-1,1 0 1,-1 1-1,-1-1 1,1 0-1,-3-6 1,3 9-130,0 1 1,0-1-1,-1 1 1,1-1-1,0 1 1,-1-1-1,1 1 0,-1 0 1,1 0-1,-1 0 1,1 0-1,-1 0 1,0 0-1,0 0 1,1 0-1,-3 0 0,1 0-256,1 1 0,0-1-1,-1 1 1,1-1-1,-1 1 1,1 0 0,-1 0-1,1 0 1,0 0 0,-1 0-1,1 1 1,-1-1-1,1 1 1,0-1 0,-1 1-1,1 0 1,0 0 0,0 0-1,-1 0 1,-2 2-1,-5 9-9021</inkml:trace>
</inkml:ink>
</file>

<file path=ppt/ink/ink5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9.139"/>
    </inkml:context>
    <inkml:brush xml:id="br0">
      <inkml:brushProperty name="width" value="0.025" units="cm"/>
      <inkml:brushProperty name="height" value="0.025" units="cm"/>
    </inkml:brush>
  </inkml:definitions>
  <inkml:trace contextRef="#ctx0" brushRef="#br0">0 10 14798,'0'0'14072,"2"10"-12898,4 46-273,-1 81 0,1 32 20,-6-169-921,0 0 0,0 0 0,1 0 0,-1 0 0,0 0 0,0 0 0,0 0 0,0 0 0,0 0 0,0 0 0,0 0 0,0 0 0,0 0 0,0 0 0,0 0 0,0 0 0,0 0 0,0 0 0,1 0 0,-1 0 0,0 0 0,0 0 0,0 0 0,0 0 0,0 0 0,0 0 0,0 0 0,0 0 0,0 0 0,0 0 0,0 0 0,0 0 0,1 0 0,-1 0 0,0 0 0,0 0 0,0 0 0,0 0 0,0 0 0,0 0 0,0 0 0,0 0 0,0 0 0,0 0 0,0 1 0,0-1 0,0 0 0,5-15 0,3-23 0,-5 11 0,0 8 0,-2 0 0,0 1 0,-1-1 0,-1 0 0,-3-24 0,-2 33 0,0 18 0,1 19 0,5-20 0,0 0 0,0-1 0,0 1 0,1 0 0,0 0 0,1-1 0,-1 1 0,5 9 0,-5-14 0,1 1 0,-1 0 0,1-1 0,0 1 0,0-1 0,0 0 0,1 0 0,-1 0 0,0 0 0,1 0 0,-1 0 0,1 0 0,0-1 0,-1 0 0,1 1 0,0-1 0,0 0 0,0 0 0,0 0 0,0-1 0,4 1 0,3 0 0,1 0 0,0-1 0,-1-1 0,1 0 0,-1 0 0,1-1 0,-1 0 0,0-1 0,1 0 0,-1-1 0,-1 0 0,1 0 0,-1-1 0,1-1 0,-1 1 0,-1-1 0,1-1 0,-1 0 0,14-15 0,-11 11 0,-1-1 0,0 0 0,-1 0 0,0-1 0,-1 0 0,-1 0 0,0-1 0,-1 0 0,0 0 0,-1-1 0,-1 1 0,0-1 0,2-20 0,-6 34 0,1 1 0,-1 0 0,0 0 0,0-1 0,0 1 0,0 0 0,0-1 0,0 1 0,0 0 0,0-1 0,0 1 0,0 0 0,0-1 0,0 1 0,0 0 0,0 0 0,0-1 0,0 1 0,0 0 0,0-1 0,0 1 0,0 0 0,-1-1 0,1 1 0,0 0 0,0 0 0,0-1 0,-1 1 0,1 0 0,0 0 0,0 0 0,0-1 0,-1 1 0,1 0 0,0 0 0,0 0 0,-1-1 0,-10 9 0,-9 18 0,5-2 0,0 0 0,-11 29 0,22-45 0,1-1 0,0 1 0,1 0 0,0 0 0,0 0 0,0 0 0,1 1 0,1-1 0,-1 0 0,1 0 0,1 1 0,1 8 0,-1-15 0,0 1 0,0 0 0,1 0 0,0-1 0,-1 1 0,1 0 0,0-1 0,0 0 0,1 1 0,-1-1 0,0 0 0,1 0 0,-1-1 0,1 1 0,0 0 0,-1-1 0,1 1 0,0-1 0,0 0 0,0 0 0,0 0 0,0-1 0,0 1 0,0-1 0,6 1 0,9 1 0,0-1 0,-1-1 0,21-2 0,-24 0 0,-1 0 0,1-1 0,-1-1 0,0 0 0,0 0 0,17-10 0,-24 12 0,0-2 0,1 1 0,-1-1 0,0 0 0,-1 0 0,1 0 0,-1-1 0,0 0 0,0 0 0,0 0 0,-1-1 0,0 1 0,0-1 0,4-8 0,-8 14 0,0-1 0,-1 1 0,1-1 0,0 0 0,0 1 0,0-1 0,0 1 0,0-1 0,-1 1 0,1-1 0,0 1 0,-1-1 0,1 1 0,0-1 0,-1 1 0,1 0 0,0-1 0,-1 1 0,1-1 0,-1 1 0,1 0 0,-1-1 0,1 1 0,-1 0 0,1 0 0,-1-1 0,1 1 0,-1 0 0,1 0 0,-1 0 0,1 0 0,-1 0 0,1 0 0,-1 0 0,0 0 0,1 0 0,-1 0 0,1 0 0,-1 0 0,1 0 0,-1 0 0,1 0 0,-2 1 0,-27 1 0,23-1 0,0 1 0,0 0 0,0 0 0,0 1 0,0 0 0,1 0 0,-1 0 0,-8 7 0,12-8 0,-1 0 0,1 0 0,-1 1 0,1-1 0,0 1 0,0-1 0,0 1 0,0 0 0,0-1 0,1 1 0,-1 0 0,1 0 0,0 0 0,0 1 0,0-1 0,0 0 0,0 0 0,1 4 0,0-6 0,0 0 0,1 1 0,-1-1 0,1 0 0,-1 0 0,1 1 0,0-1 0,0 0 0,-1 0 0,1 0 0,0 0 0,0 0 0,0 0 0,0 0 0,0 0 0,0 0 0,1-1 0,-1 1 0,0 0 0,0-1 0,0 1 0,1-1 0,-1 1 0,3 0 0,42 11 0,-32-9 0,33 7-1228,-15-6-2621,9-3-5392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1.304"/>
    </inkml:context>
    <inkml:brush xml:id="br0">
      <inkml:brushProperty name="width" value="0.025" units="cm"/>
      <inkml:brushProperty name="height" value="0.025" units="cm"/>
    </inkml:brush>
  </inkml:definitions>
  <inkml:trace contextRef="#ctx0" brushRef="#br0">55 1 6054,'0'0'19287,"-6"12"-16858,5-11-2407,-34 78 2562,32-73-2435,1 0-1,0 1 1,1-1 0,-1 1-1,1 0 1,0-1 0,1 1-1,0 0 1,0 0 0,0-1-1,1 1 1,0 0 0,2 8-1,-1-14-140,-1 1-1,0 0 0,1-1 0,-1 1 1,1-1-1,-1 1 0,1-1 0,0 0 1,0 0-1,0 1 0,0-1 0,0 0 1,0-1-1,0 1 0,0 0 0,0-1 1,0 1-1,0-1 0,0 1 0,0-1 1,0 0-1,1 0 0,-1 0 0,0 0 1,0-1-1,0 1 0,3-1 0,5 0 15,-1-1-1,1 0 0,-1-1 1,19-7-1,-4-3-21,0-1 0,-1-1 0,22-19 0,-22 17 0,-1 0 0,47-23 0,-69 39 0,1 1 0,0-1 0,0 1 0,0 0 0,-1-1 0,1 1 0,0 0 0,0 0 0,0-1 0,0 1 0,0 0 0,-1 0 0,1 0 0,0 0 0,0 0 0,0 0 0,0 0 0,0 1 0,0-1 0,0 0 0,-1 0 0,1 1 0,0-1 0,0 1 0,0-1 0,-1 0 0,1 1 0,0-1 0,0 1 0,-1 0 0,1-1 0,0 1 0,-1 0 0,1-1 0,-1 1 0,1 0 0,-1 0 0,1-1 0,-1 1 0,0 0 0,1 0 0,-1 0 0,0 0 0,0-1 0,1 1 0,-1 0 0,0 0 0,0 0 0,0 0 0,0 0 0,0 0 0,0 0 0,-1 0 0,-3 68 0,1-42 0,4-26 0,-1-1 0,1 1 0,-1 0 0,1 0 0,-1-1 0,1 1 0,0-1 0,-1 1 0,1-1 0,0 1 0,-1-1 0,1 1 0,0-1 0,0 1 0,-1-1 0,1 0 0,0 1 0,0-1 0,0 0 0,0 0 0,-1 0 0,1 0 0,0 0 0,0 0 0,0 0 0,0 0 0,0 0 0,0 0 0,-1 0 0,1 0 0,0-1 0,0 1 0,0 0 0,1-1 0,33-9 0,18-28 0,-46 31 0,1 0 0,0 1 0,0 0 0,0 1 0,1 0 0,0 0 0,18-6 0,-27 11-25,1 0 0,-1 0 0,1 0 0,-1 0 0,1 0 0,-1 1 0,1-1 0,0 0 0,-1 0 0,1 1 0,-1-1 0,1 0 0,-1 1 0,0-1 0,1 0 0,-1 1 0,1-1 0,-1 1 0,0-1 0,1 0 1,-1 1-1,0-1 0,1 1 0,-1-1 0,0 1 0,0-1 0,1 1 0,-1 0 0,0-1 0,0 1 0,0-1 0,0 1 0,0-1 0,0 1 0,0 0 0,0-1 0,0 1 0,0-1 0,0 1 0,0-1 0,-1 2 0,-2 41-2391,1-13-141,2-29 2164,1 1 0,0-1 0,0 0-1,-1 0 1,1 0 0,0 1 0,0-1 0,0 0-1,0 0 1,0 0 0,0-1 0,1 1 0,-1 0-1,0 0 1,0-1 0,1 1 0,-1 0 0,0-1-1,1 1 1,-1-1 0,1 0 0,-1 0 0,0 1-1,1-1 1,-1 0 0,1 0 0,-1 0-1,1 0 1,-1-1 0,1 1 0,1-1 0,-1 1-269,22 0-6689</inkml:trace>
</inkml:ink>
</file>

<file path=ppt/ink/ink5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0.350"/>
    </inkml:context>
    <inkml:brush xml:id="br0">
      <inkml:brushProperty name="width" value="0.025" units="cm"/>
      <inkml:brushProperty name="height" value="0.025" units="cm"/>
    </inkml:brush>
  </inkml:definitions>
  <inkml:trace contextRef="#ctx0" brushRef="#br0">109 105 3011,'17'-22'14123,"-14"4"-6868,-3 17-7117,-1 0 0,0-1-1,0 1 1,0 0 0,0 0 0,0 0 0,0 0-1,0 0 1,0 0 0,0 0 0,0 1 0,0-1-1,-1 0 1,1 1 0,0-1 0,0 1 0,-1-1-1,1 1 1,-1-1 0,1 1 0,0 0 0,-1 0-1,1 0 1,-1 0 0,1 0 0,0 0 0,-1 0-1,1 0 1,-3 1 0,0 0-96,1 0 0,-1 0 0,0 0-1,0 0 1,1 1 0,-1-1 0,1 1 0,-1 0 0,1 0-1,0 0 1,0 0 0,0 1 0,0-1 0,0 1 0,1 0-1,-1 0 1,1 0 0,-1 0 0,1 0 0,0 1 0,1-1-1,-1 1 1,0-1 0,1 1 0,-2 6 0,-1 2 78,1 1 0,0 0 0,0 0-1,1 0 1,1 0 0,0 17 0,1-28-110,0 0-1,0-1 0,0 1 1,0 0-1,1-1 0,-1 1 1,0-1-1,1 1 1,-1 0-1,1-1 0,-1 1 1,1-1-1,0 1 0,0-1 1,-1 0-1,1 1 1,0-1-1,0 0 0,1 0 1,-1 1-1,0-1 0,0 0 1,1 0-1,-1 0 1,0 0-1,1-1 0,-1 1 1,1 0-1,-1 0 0,1-1 1,-1 1-1,1-1 1,-1 0-1,1 1 0,0-1 1,-1 0-1,1 0 0,0 0 1,-1 0-1,1 0 1,1-1-1,2 1 11,-1-1-1,1 0 1,-1 0 0,0-1-1,0 1 1,0-1 0,0 0-1,0 0 1,0-1-1,0 1 1,0-1 0,-1 0-1,0 1 1,5-6 0,0-2 8,-1-1 1,0 0-1,-1 0 0,0 0 1,-1-1-1,6-17 0,-9 23-16,0-1 1,0 0-1,-1 0 0,0 0 0,0 0 0,0 1 0,-1-1 0,0 0 0,-1 0 1,1 0-1,-1 0 0,-1 0 0,-2-10 0,3 15-12,0 1 0,1-1 0,-1 0-1,0 0 1,0 1 0,0-1 0,0 0-1,0 1 1,-1-1 0,1 1 0,0 0 0,-1-1-1,1 1 1,-1 0 0,1 0 0,-1 0 0,1 0-1,-1 0 1,0 0 0,0 0 0,0 1 0,1-1-1,-1 1 1,0-1 0,0 1 0,0 0 0,0-1-1,0 1 1,0 0 0,0 0 0,0 1 0,1-1-1,-1 0 1,0 1 0,-2 0 0,1 0-8,0 0 1,0 0 0,1 1-1,-1-1 1,1 1 0,-1-1-1,1 1 1,0 0 0,-1 0-1,1 0 1,0 0 0,0 1-1,1-1 1,-1 1 0,0-1-1,1 1 1,-1-1 0,1 1-1,0 0 1,0-1 0,0 1-1,0 4 1,0-3-105,0 0 0,0 0 1,1 0-1,-1 1 0,1-1 0,0 0 0,0 0 1,1 1-1,0-1 0,-1 0 0,1 0 0,0 0 1,1 0-1,-1 0 0,1 0 0,0 0 1,0 0-1,0-1 0,3 5 0,-1-5-370,-1 0-1,1 0 0,0-1 1,0 1-1,0-1 1,0 0-1,0 0 1,1 0-1,-1-1 0,0 0 1,1 1-1,0-2 1,-1 1-1,1 0 0,-1-1 1,1 0-1,5 0 1,-4-1-136,-1 0 1,1 0 0,-1 0-1,0-1 1,0 0 0,0 0-1,0 0 1,0-1-1,0 0 1,-1 0 0,1 0-1,-1 0 1,1-1 0,-1 1-1,-1-1 1,1 0 0,5-8-1,18-28 619,-17 15 9579,-15 146-4974,1-67-2860,3 0 0,6 60 0,-5-110-1732,1-1 1,-1 1 0,0-1 0,1 1-1,0-1 1,0 1 0,0-1 0,0 0-1,1 1 1,-1-1 0,1 0 0,0 0-1,0 0 1,0 0 0,0 0 0,3 2-1,-4-6 10,0 0-1,-1 0 1,1 0 0,0 0-1,-1 0 1,1 0-1,-1 0 1,1-1-1,-1 1 1,0 0-1,1 0 1,-1 0-1,0-1 1,0 1-1,0 0 1,0 0-1,0-1 1,0 1 0,0 0-1,-1-2 1,1 1 10,0-27 358,6-122 403,-5 138-788,1 0 0,1 0 1,0 1-1,0-1 0,1 1 0,1 0 1,0 0-1,1 0 0,9-14 1,-14 23-9,1 1 0,0-1 0,1 0 1,-1 1-1,0-1 0,1 1 0,0 0 1,-1 0-1,1 0 0,0 0 0,0 0 1,0 0-1,0 1 0,0 0 0,0-1 1,1 1-1,-1 1 0,0-1 0,1 0 1,-1 1-1,1-1 0,-1 1 0,0 0 0,1 0 1,-1 1-1,1-1 0,3 2 0,-5-1 0,1 0-1,-1 0 1,1 1-1,-1-1 1,0 1-1,0 0 0,1 0 1,-1-1-1,0 2 1,-1-1-1,1 0 1,0 0-1,-1 0 0,1 1 1,-1-1-1,0 1 1,1-1-1,-1 1 1,-1 0-1,1-1 0,0 1 1,-1 0-1,1 0 1,-1-1-1,0 1 1,0 0-1,0 0 0,0 0 1,0-1-1,0 1 1,-1 0-1,0 0 1,-1 2-1,1 1 59,-1 0 1,-1-1-1,1 1 0,-1-1 1,0 0-1,0 0 0,-1 0 0,1 0 1,-1-1-1,0 1 0,-1-1 1,1 0-1,-1 0 0,1-1 1,-1 1-1,-11 4 0,9-3 31,-1-2 0,1 1 0,-1-1 0,0 0 0,0 0-1,-1-1 1,1-1 0,0 1 0,-1-1 0,1 0 0,-13-1 0,20 0-100,0 0 1,0 0 0,0-1 0,0 1 0,0 0-1,0 0 1,0-1 0,0 1 0,1 0 0,-1-1-1,0 1 1,0-1 0,0 1 0,0-1 0,1 1-1,-1-1 1,0 0 0,0 1 0,1-1-1,-1 0 1,1 0 0,-1 1 0,0-1 0,1 0-1,-1 0 1,1 0 0,0 0 0,-1 0 0,1 0-1,0 0 1,0 0 0,-1 0 0,1 0 0,0 0-1,0 0 1,0 0 0,0 0 0,0 1 0,0-1-1,1 0 1,-1 0 0,0 0 0,0 0 0,1 0-1,-1 0 1,1 0 0,-1 0 0,1 0-1,-1 0 1,2 0 0,0-4-448,0 0 0,1 1 0,0-1 0,0 1 0,0 0 0,0 0 0,1 0 0,5-4-1,54-34-9704,-25 20 2408</inkml:trace>
</inkml:ink>
</file>

<file path=ppt/ink/ink5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1.221"/>
    </inkml:context>
    <inkml:brush xml:id="br0">
      <inkml:brushProperty name="width" value="0.025" units="cm"/>
      <inkml:brushProperty name="height" value="0.025" units="cm"/>
    </inkml:brush>
  </inkml:definitions>
  <inkml:trace contextRef="#ctx0" brushRef="#br0">39 0 14958,'0'0'13618,"0"9"-12715,-10 109 184,-6 146 1114,19-258-2201,4-15 0,5-19 0,-8 10 0,0 0 0,-1 0 0,-1 0 0,0 0 0,-2 0 0,0 0 0,-1 0 0,-4-23 0,5 40 0,0 0 0,0-1 0,-1 1 0,1 0 0,0 0 0,-1 0 0,1-1 0,-1 1 0,1 0 0,-1 0 0,1 0 0,-1 0 0,0 0 0,1 0 0,-1 0 0,0 0 0,0 0 0,0 0 0,0 1 0,0-1 0,0 0 0,0 0 0,0 1 0,0-1 0,0 1 0,0-1 0,-1 1 0,1-1 0,-2 1 0,2 0 0,0 1 0,0-1 0,0 1 0,0-1 0,0 1 0,0-1 0,0 1 0,0 0 0,0-1 0,0 1 0,0 0 0,1 0 0,-1 0 0,0 0 0,0 0 0,1 0 0,-1 0 0,1 0 0,-1 0 0,1 0 0,-1 0 0,1 0 0,0 0 0,0 1 0,-1-1 0,1 0 0,0 0 0,0 0 0,0 0 0,0 2 0,0 1 0,-1 1 0,1 0 0,0-1 0,0 1 0,1-1 0,-1 1 0,1-1 0,0 1 0,0-1 0,1 0 0,-1 1 0,1-1 0,0 0 0,0 0 0,0 0 0,1 0 0,-1 0 0,5 3 0,-4-4 0,0-1 0,1 1 0,0-1 0,0 0 0,-1 0 0,1 0 0,0 0 0,1-1 0,-1 0 0,0 0 0,0 0 0,0 0 0,1 0 0,-1-1 0,0 0 0,1 0 0,-1 0 0,0-1 0,8-1 0,-4 0 0,-1-1 0,0 0 0,1 0 0,-1-1 0,0 0 0,0 0 0,-1-1 0,0 0 0,1 0 0,-2 0 0,1-1 0,0 1 0,-1-2 0,0 1 0,-1 0 0,1-1 0,-1 0 0,-1 0 0,1 0 0,-1-1 0,0 1 0,-1-1 0,3-14 0,-15 69 0,5-33 0,2 1 0,-1-1 0,2 1 0,0 0 0,1-1 0,1 29 0,1-42 0,-1 0 0,1 0 0,-1 0 0,1-1 0,-1 1 0,1 0 0,-1 0 0,1-1 0,0 1 0,-1 0 0,1-1 0,0 1 0,0 0 0,0-1 0,-1 1 0,1-1 0,0 0 0,0 1 0,0-1 0,0 0 0,0 1 0,0-1 0,0 0 0,0 0 0,0 0 0,0 0 0,0 0 0,0 0 0,-1 0 0,1 0 0,0 0 0,0 0 0,0-1 0,0 1 0,0 0 0,0-1 0,0 1 0,0-1 0,0 0 0,39-16 0,23-29 0,-44 31 0,0 1 0,2 1 0,-1 0 0,26-10 0,-45 22 0,0 0 0,-1 1 0,1-1 0,0 1 0,0-1 0,0 1 0,0 0 0,0-1 0,0 1 0,0 0 0,0 0 0,0 0 0,0-1 0,0 1 0,0 0 0,0 1 0,0-1 0,0 0 0,0 0 0,0 0 0,0 0 0,0 1 0,0-1 0,0 1 0,0-1 0,0 0 0,0 1 0,0 0 0,0-1 0,-1 1 0,1-1 0,0 1 0,0 0 0,0 1 0,1 2 0,-1-1 0,0 1 0,0 0 0,-1 0 0,1 0 0,-1 0 0,0 7 0,5 32 0,-5-42 0,1 0 0,-1 0 0,1 0 0,0 0 0,-1 0 0,1 1 0,0-1 0,0 0 0,0 0 0,0-1 0,-1 1 0,1 0 0,1 0 0,-1 0 0,0-1 0,0 1 0,0 0 0,0-1 0,0 1 0,1-1 0,-1 0 0,0 1 0,0-1 0,1 0 0,-1 0 0,0 1 0,0-1 0,3 0 0,6-2 0,-1 0 0,1 0 0,-1 0 0,0-2 0,1 1 0,-1-1 0,-1 0 0,1-1 0,0 0 0,-1 0 0,15-13 0,-16 12 0,0 0 0,0 1 0,1 0 0,0 0 0,0 0 0,0 1 0,0 1 0,1-1 0,0 1 0,0 1 0,0-1 0,0 2 0,0-1 0,10 0 0,-19 2 0,1 1 0,-1-1 0,1 0 0,0 0 0,-1 0 0,1 0 0,-1 1 0,1-1 0,-1 0 0,1 1 0,-1-1 0,1 0 0,-1 1 0,0-1 0,1 0 0,-1 1 0,1-1 0,-1 1 0,0-1 0,1 1 0,-1-1 0,0 1 0,0-1 0,1 1 0,-1-1 0,0 1 0,0-1 0,0 1 0,0-1 0,0 1 0,0 0 0,0 26 0,1 1 0,-1-27 0,0-1 0,0 1 0,0 0 0,0 0 0,0-1 0,1 1 0,-1 0 0,0-1 0,1 1 0,-1 0 0,0-1 0,1 1 0,-1-1 0,1 1 0,-1 0 0,1-1 0,-1 1 0,1-1 0,-1 1 0,1-1 0,-1 0 0,1 1 0,0-1 0,-1 0 0,1 1 0,0-1 0,-1 0 0,2 1 0,5-1 0,0-1 0,-1 1 0,1-1 0,0 0 0,0 0 0,0-1 0,-1 0 0,1 0 0,-1-1 0,0 0 0,0 0 0,0 0 0,0-1 0,0 0 0,-1 0 0,7-6 0,-7 5 0,1 1 0,0-1 0,0 1 0,1 0 0,-1 0 0,1 1 0,0 0 0,0 0 0,0 1 0,0 0 0,0 0 0,0 1 0,1-1 0,11 1 0,-18 2 0,0-1 0,0 1 0,0 0 0,-1 0 0,1-1 0,0 1 0,0 0 0,-1 0 0,1 0 0,-1 0 0,1 0 0,-1 0 0,1 0 0,-1 0 0,0 0 0,1 0 0,-1 0 0,0 0 0,0 0 0,0 1 0,0-1 0,0 0 0,0 0 0,0 0 0,0 2 0,-3 31 0,2-30-59,-1 0-1,1 1 1,-1-1 0,1 0-1,-1 0 1,-1-1 0,1 1-1,-3 4 1,4-7 9,1-1 1,-1 1-1,1-1 0,-1 1 1,1-1-1,-1 1 0,1-1 1,-1 1-1,0-1 0,1 1 1,-1-1-1,0 0 0,1 1 1,-1-1-1,0 0 0,0 0 0,1 0 1,-1 1-1,0-1 0,0 0 1,1 0-1,-1 0 0,0 0 1,0 0-1,0 0 0,1-1 1,-1 1-1,0 0 0,0 0 1,1 0-1,-1-1 0,0 1 0,1 0 1,-1-1-1,0 1 0,1-1 1,-1 1-1,1-1 0,-1 1 1,0-1-1,1 1 0,-1-1 1,1 1-1,-1-1 0,1 0 1,0 1-1,-1-1 0,1 0 0,0 1 1,-1-1-1,1-1 0,-26-48-14422,11 15-705</inkml:trace>
</inkml:ink>
</file>

<file path=ppt/ink/ink5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1.578"/>
    </inkml:context>
    <inkml:brush xml:id="br0">
      <inkml:brushProperty name="width" value="0.025" units="cm"/>
      <inkml:brushProperty name="height" value="0.025" units="cm"/>
    </inkml:brush>
  </inkml:definitions>
  <inkml:trace contextRef="#ctx0" brushRef="#br0">9 0 10122,'0'0'12716,"-9"54"-12524,23-40-993,2 0-2626,8 0-2531</inkml:trace>
</inkml:ink>
</file>

<file path=ppt/ink/ink5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1.920"/>
    </inkml:context>
    <inkml:brush xml:id="br0">
      <inkml:brushProperty name="width" value="0.025" units="cm"/>
      <inkml:brushProperty name="height" value="0.025" units="cm"/>
    </inkml:brush>
  </inkml:definitions>
  <inkml:trace contextRef="#ctx0" brushRef="#br0">55 1 21588,'0'0'2520,"-5"10"598,-2 2-2210,-24 48 2140,29-55-2926,0-1 0,0 0 0,1 1 0,0-1 0,0 1 0,0-1 0,0 1 0,1 0-1,0-1 1,0 1 0,0 0 0,1 7 0,0-11-122,0 0 0,0 0 0,0 0 0,0 0 0,0 0 0,0-1 0,0 1 0,0 0 0,0-1 0,0 1 0,0 0 0,0-1 0,0 0 0,0 1 0,1-1 0,-1 0 0,0 1 0,0-1 0,0 0 0,1 0 0,-1 0 0,0 0 0,0 0 0,3-1 0,32-4 0,-21-1 0,0 0 0,0-1 0,-1-1 0,1 0 0,-2-1 0,1-1 0,13-13 0,-10 9 0,1 0 0,1 2 0,21-12 0,-40 24 0,1 0 0,-1-1 0,1 1 0,-1 0 0,1 0 0,-1 0 0,1 0 0,-1 0 0,1 0 0,-1 0 0,1 0 0,-1 0 0,1 0 0,-1 0 0,1 0 0,-1 0 0,1 0 0,-1 1 0,1-1 0,-1 0 0,1 0 0,-1 1 0,0-1 0,1 0 0,-1 0 0,1 1 0,-1-1 0,0 1 0,1-1 0,-1 0 0,0 1 0,1-1 0,-1 1 0,0-1 0,0 0 0,1 1 0,-1-1 0,0 1 0,0-1 0,0 1 0,0-1 0,1 1 0,-1-1 0,0 1 0,0-1 0,0 2 0,3 38 0,1-4 0,-3-34 0,1-1 0,-1 1 0,1 0 0,-1 0 0,1-1 0,0 1 0,0-1 0,-1 0 0,1 1 0,0-1 0,0 0 0,0 0 0,0 0 0,1-1 0,-1 1 0,0 0 0,0-1 0,0 1 0,1-1 0,-1 0 0,0 0 0,1 0 0,-1 0 0,0 0 0,4-1 0,4 0 0,-1 0 0,1-1 0,-1-1 0,16-5 0,24-12 0,67-24 0,-104 41 0,1 0 0,-1 0 0,1 1 0,-1 0 0,1 2 0,0-1 0,17 2 0,-29 0 0,0-1 0,0 0 0,0 0 0,-1 0 0,1 0 0,0 1 0,0-1 0,0 0 0,0 1 0,-1-1 0,1 1 0,0-1 0,-1 1 0,1-1 0,0 1 0,-1 0 0,1-1 0,0 1 0,-1 0 0,1-1 0,-1 1 0,1 0 0,-1 0 0,0-1 0,1 1 0,-1 0 0,0 0 0,1 1 0,-1 29 0,-1-28 0,1-1 0,0 1 0,0-1 0,0 1 0,0 0 0,0-1 0,0 1 0,1 0 0,-1-1 0,2 3 0,-1-4 0,0 0 0,0 0 0,0 0 0,0-1 0,1 1 0,-1-1 0,0 1 0,1-1 0,-1 1 0,0-1 0,1 0 0,-1 1 0,1-1 0,-1 0 0,0 0 0,1 0 0,-1 0 0,1 0 0,-1 0 0,0-1 0,1 1 0,-1 0 0,3-2 0,33-10 0,5-7 0,-27 11 0,0 0 0,1 1 0,0 1 0,1 0 0,-1 1 0,1 1 0,0 0 0,0 2 0,29-2 0,-45 5 0,1 0 0,-1 0 0,0-1 0,1 1 0,-1 0 0,0 0 0,0 1 0,1-1 0,-1 0 0,0 0 0,0 1 0,0-1 0,-1 0 0,1 1 0,0-1 0,0 1 0,-1-1 0,1 1 0,-1-1 0,1 1 0,-1-1 0,0 1 0,0 0 0,0-1 0,0 1 0,0-1 0,0 1 0,0 0 0,-1 2 0,-3 52 0,3-51-64,0 6-4890,1-18-5787</inkml:trace>
</inkml:ink>
</file>

<file path=ppt/ink/ink5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3.979"/>
    </inkml:context>
    <inkml:brush xml:id="br0">
      <inkml:brushProperty name="width" value="0.025" units="cm"/>
      <inkml:brushProperty name="height" value="0.025" units="cm"/>
    </inkml:brush>
  </inkml:definitions>
  <inkml:trace contextRef="#ctx0" brushRef="#br0">0 329 4805,'0'0'24049,"4"13"-23136,25 104 550,-29-115-1449,1 0-1,0 0 1,0 0 0,0 0 0,0 0 0,0 0 0,0 0 0,0 0 0,0 0 0,1-1 0,-1 1 0,1 0 0,0-1 0,-1 1 0,1-1 0,0 0 0,0 1 0,0-1 0,0 0 0,0 0 0,0 0 0,3 0 0,-1 0 29,0-1 0,1 1 1,-1-1-1,0 0 0,0-1 1,0 1-1,0-1 0,1 0 0,-1 0 1,0 0-1,5-2 0,5-4 73,0 0 1,0 0-1,0-1 0,-1-1 0,17-15 0,-15 10-116,-1 0 0,-1-1 0,-1-1 0,0 0 0,-1-1 0,0 0 0,-2-1 0,0 0 0,10-28 0,-10 19 0,-1-1 0,-1 0 0,-2 0 0,0 0 0,0-55 0,-4 82 0,-1 1 0,0 0 0,0-1 0,0 1 0,0-1 0,0 1 0,0 0 0,0-1 0,1 1 0,-1-1 0,0 1 0,0-1 0,-1 1 0,1 0 0,0-1 0,0 1 0,0-1 0,0 1 0,0 0 0,0-1 0,0 1 0,-1 0 0,1-1 0,0 1 0,0-1 0,-1 1 0,1 0 0,0 0 0,0-1 0,-1 1 0,1 0 0,0-1 0,-1 1 0,1 0 0,0 0 0,-1 0 0,1-1 0,-1 1 0,1 0 0,0 0 0,-1 0 0,0 0 0,-15 14 0,-12 29 0,17-16 0,1 1 0,0 0 0,3 0 0,0 0 0,2 1 0,1 0 0,-1 45 0,5-22 0,3-1 0,2 0 0,16 73 0,-11-83 0,-1-4 0,-24-69 0,-9-24 0,13 34 0,2 0 0,0-2 0,1 1 0,1-1 0,-3-24 0,10 48 0,1-1 0,-1 0 0,1 1 0,-1-1 0,0 1 0,1-1 0,-1 1 0,1-1 0,-1 1 0,1-1 0,-1 1 0,1 0 0,-1-1 0,1 1 0,0-1 0,-1 1 0,1 0 0,-1 0 0,1-1 0,0 1 0,-1 0 0,1 0 0,0 0 0,-1 0 0,1 0 0,0 0 0,0 0 0,0 0 0,30-1 0,-23 1 0,4-1 0,83-8 0,-86 7 0,0 1 0,0-1 0,0-1 0,0 0 0,-1 0 0,1-1 0,15-9 0,-24 12-189,1 0 0,0 0 1,0 0-1,-1 0 0,1 0 0,0 0 0,-1 0 1,1 0-1,-1 0 0,0 0 0,1 0 0,-1-1 1,0 1-1,0 0 0,1 0 0,-1 0 0,0-1 1,0 1-1,0 0 0,-1 0 0,1 0 0,0-1 1,0 1-1,-1 0 0,1 0 0,0 0 0,-1 0 1,1 0-1,-1 0 0,0 0 0,1 0 0,-1 0 1,0 0-1,0 0 0,1 0 0,-1 0 1,0 0-1,0 1 0,0-1 0,-1-1 0,-23-22-7541</inkml:trace>
</inkml:ink>
</file>

<file path=ppt/ink/ink5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4.321"/>
    </inkml:context>
    <inkml:brush xml:id="br0">
      <inkml:brushProperty name="width" value="0.025" units="cm"/>
      <inkml:brushProperty name="height" value="0.025" units="cm"/>
    </inkml:brush>
  </inkml:definitions>
  <inkml:trace contextRef="#ctx0" brushRef="#br0">1 0 13869,'0'0'11851</inkml:trace>
</inkml:ink>
</file>

<file path=ppt/ink/ink5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4.936"/>
    </inkml:context>
    <inkml:brush xml:id="br0">
      <inkml:brushProperty name="width" value="0.025" units="cm"/>
      <inkml:brushProperty name="height" value="0.025" units="cm"/>
    </inkml:brush>
  </inkml:definitions>
  <inkml:trace contextRef="#ctx0" brushRef="#br0">0 57 8520,'0'0'9588,"8"-9"-6385,25-29-102,-32 37-2900,-1 0 0,1 1-1,-1-1 1,1 0 0,0 1-1,0-1 1,-1 0 0,1 1-1,0-1 1,0 1 0,0-1-1,0 1 1,0 0 0,0-1-1,-1 1 1,1 0 0,0 0-1,2-1 1,6 11 1310,-6 27-824,-3-32-217,1 193 1404,-2-197-1874,1 1 0,0-1 0,0 0 0,0 1 0,0-1 0,1 1 0,-1-1 0,0 1 0,0-1 0,1 1 0,-1-1 0,1 0 0,0 1 0,-1-1 0,1 0 0,0 1 0,0-1 0,-1 0 0,1 0 0,0 0 0,0 0 0,1 0 0,-1 0 0,0 0 0,0 0 0,0 0 0,1 0 0,-1-1 0,0 1 0,1 0 0,-1-1 0,0 1 0,1-1 0,-1 0 0,1 1 0,-1-1 0,1 0 0,-1 0 0,1 0 0,1 0 0,2-1 0,-1 0 0,1-1 0,-1 1 0,1-1 0,-1 0 0,0 0 0,0 0 0,0-1 0,0 1 0,0-1 0,6-6 0,16-19 0,0-1 0,-2-1 0,-2-1 0,29-51 0,-47 115 0,-9 6 0,2-23 0,1-1 0,1 1 0,1 28 0,0-43 0,0-1 0,0 0 0,0 1 0,0-1 0,0 1 0,0-1 0,0 0 0,0 1 0,1-1 0,-1 1 0,0-1 0,0 0 0,0 1 0,1-1 0,-1 1 0,0-1 0,0 0 0,1 1 0,-1-1 0,0 0 0,1 0 0,-1 1 0,0-1 0,1 0 0,-1 0 0,0 0 0,1 1 0,-1-1 0,1 0 0,-1 0 0,0 0 0,1 0 0,-1 0 0,1 0 0,-1 0 0,1 0 0,0 0 0,20-7 0,15-19 0,-13 6 0,-1-2 0,-1 0 0,-1-1 0,-1-1 0,21-34 0,-35 47 79,-8 12-2459,-3 0-5152</inkml:trace>
</inkml:ink>
</file>

<file path=ppt/ink/ink5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8.916"/>
    </inkml:context>
    <inkml:brush xml:id="br0">
      <inkml:brushProperty name="width" value="0.025" units="cm"/>
      <inkml:brushProperty name="height" value="0.025" units="cm"/>
    </inkml:brush>
  </inkml:definitions>
  <inkml:trace contextRef="#ctx0" brushRef="#br0">0 0 5125,'0'0'23088,"5"11"-22410,1 2-609,-1 0 0,-1 0-1,0 0 1,-1 1 0,-1 0-1,2 17 1,-4-23-219,-1-5 9,1 0 0,0 0 0,0 0 0,0 0 0,0 0 0,0 0-1,1 0 1,0 0 0,-1 0 0,1-1 0,0 1 0,0 0 0,1 0-1,-1-1 1,3 4 0,-4-7-510,1-1 0,0 1 0,0-1 0,0 0 0,-1 1 0,1-1 1,-1 0-1,0 0 0,1 1 0,-1-1 0,0 0 0,0 0 0,0 0 0,0 1 0,-1-3 0,1-25-6737</inkml:trace>
</inkml:ink>
</file>

<file path=ppt/ink/ink5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9.258"/>
    </inkml:context>
    <inkml:brush xml:id="br0">
      <inkml:brushProperty name="width" value="0.025" units="cm"/>
      <inkml:brushProperty name="height" value="0.025" units="cm"/>
    </inkml:brush>
  </inkml:definitions>
  <inkml:trace contextRef="#ctx0" brushRef="#br0">1 1 10346,'0'0'18321,"8"27"-18321,8-20-1730,4-6-1569,3-1-1537,2 0-1859</inkml:trace>
</inkml:ink>
</file>

<file path=ppt/ink/ink5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9.616"/>
    </inkml:context>
    <inkml:brush xml:id="br0">
      <inkml:brushProperty name="width" value="0.025" units="cm"/>
      <inkml:brushProperty name="height" value="0.025" units="cm"/>
    </inkml:brush>
  </inkml:definitions>
  <inkml:trace contextRef="#ctx0" brushRef="#br0">46 0 12204,'0'0'11813,"-3"9"-9490,2-2-1766,0-4-403,1 0-1,-1-1 1,0 1 0,1 0 0,-1-1 0,0 1-1,-1-1 1,1 1 0,0-1 0,-1 1 0,1-1 0,-1 0-1,0 0 1,0 0 0,0 0 0,0 0 0,-3 2-1,4-3-149,0 0-1,0 0 1,0 0-1,0 0 1,0 0-1,0 1 0,0-1 1,0 0-1,0 0 1,0 1-1,1-1 1,-1 1-1,1-1 1,-1 1-1,1-1 0,-1 1 1,1-1-1,0 1 1,0-1-1,0 1 1,0-1-1,0 1 0,0-1 1,0 1-1,0-1 1,0 1-1,1-1 1,-1 1-1,1-1 1,-1 1-1,1-1 0,0 0 1,-1 1-1,3 1 1,-1 1-23,0-1 0,0 1 0,1 0 0,0-1 0,-1 0 0,1 0 0,1 0 0,-1 0 0,0 0 0,1-1 1,3 3-1,20 4-551,-16-6 189,0 1 1,0 0 0,0 0 0,11 7-1,-21-10 387,0-1-1,1 1 1,-1 0 0,0 0-1,0 0 1,1 0 0,-1 0-1,0 0 1,0 0-1,0 0 1,0 0 0,-1 0-1,1 1 1,0-1-1,0 0 1,-1 1 0,1-1-1,-1 0 1,1 1-1,-1-1 1,1 1 0,-1-1-1,0 1 1,0-1 0,0 0-1,0 1 1,0-1-1,0 1 1,0-1 0,0 1-1,-1-1 1,1 1-1,0-1 1,-1 1 0,1-1-1,-1 0 1,-1 3-1,-1-1 168,1 0-1,-1 0 0,0 0 0,0-1 0,0 1 0,0-1 0,-1 0 0,1 0 0,-1 0 0,1 0 0,-1-1 1,0 1-1,0-1 0,1 0 0,-1 0 0,-5 0 0,0 1 191,1-1 0,-1 0 0,0 0 0,0-1 0,-1 0 0,-10-2 0,20 2-391,-1 0-1,1 0 1,-1 0 0,1-1-1,-1 1 1,1 0 0,-1 0-1,1-1 1,-1 1 0,1 0-1,-1-1 1,1 1 0,0 0-1,-1-1 1,1 1 0,-1 0-1,1-1 1,0 1 0,-1-1-1,1 1 1,0-1 0,0 1-1,-1-1 1,1 1-1,0-1 1,0 1 0,0-1-1,0 1 1,0-1 0,0 0-1,0 1 1,0-1 0,0 1-1,0-1 1,0 1 0,0-1-1,0 1 1,0-1 0,0 1-1,0-1 1,1 1 0,-1-1-1,0 1 1,0-1 0,1 1-1,-1-1 1,0 1 0,1-1-1,-1 1 1,0-1 0,1 1-1,-1 0 1,1-1 0,0 1-1,22-24-3900,-4 10-2295,0-2-3172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1.693"/>
    </inkml:context>
    <inkml:brush xml:id="br0">
      <inkml:brushProperty name="width" value="0.025" units="cm"/>
      <inkml:brushProperty name="height" value="0.025" units="cm"/>
    </inkml:brush>
  </inkml:definitions>
  <inkml:trace contextRef="#ctx0" brushRef="#br0">80 103 13965,'0'0'15284,"-9"1"-14045,4-1-1064,-1 1 0,1 0 0,0 0 0,0 1 0,0 0 0,1-1 0,-7 5 0,9-5-144,0 0 0,0 0 1,1 0-1,-1 1 1,1-1-1,-1 1 0,1-1 1,-1 1-1,1-1 1,0 1-1,0 0 0,0 0 1,0 0-1,0-1 1,0 1-1,1 0 0,-1 0 1,0 0-1,1 0 1,0 0-1,-1 0 1,1 0-1,0 1 0,0-1 1,0 0-1,1 0 1,-1 3-1,1-4-38,0 0 1,-1 0-1,1-1 1,-1 1-1,1 0 1,0 0-1,0-1 1,-1 1-1,1 0 1,0-1-1,0 1 1,0 0-1,0-1 0,0 0 1,-1 1-1,1-1 1,0 1-1,0-1 1,0 0-1,0 0 1,0 0-1,0 1 1,1-1-1,-1 0 1,2-1-1,35 1-460,-28 0 212,47-1-1695,-33-1 1806,0 1 1,1 2-1,-1 0 0,0 1 0,0 2 0,39 10 0,-95-80 3993,23 45-3849,5 15 0,1 0 0,1 0 0,-1 0 0,1-1 0,0 1 0,0-1 0,1 1 0,0-1 0,0 1 0,0-1 0,1 0 0,1-7 0,-1 13 0,1 0 0,0 0 0,0 0 0,-1 0 0,1 0 0,0 0 0,0 1 0,0-1 0,0 0 0,0 1 0,0-1 0,0 0 0,0 1 0,0-1 0,0 1 0,1 0 0,-1-1 0,0 1 0,0 0 0,0 0 0,1 0 0,-1-1 0,2 2 0,38-1 0,-28 0 0,20 1-782,54-3-8307,-45-5-2853</inkml:trace>
</inkml:ink>
</file>

<file path=ppt/ink/ink5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0.053"/>
    </inkml:context>
    <inkml:brush xml:id="br0">
      <inkml:brushProperty name="width" value="0.025" units="cm"/>
      <inkml:brushProperty name="height" value="0.025" units="cm"/>
    </inkml:brush>
  </inkml:definitions>
  <inkml:trace contextRef="#ctx0" brushRef="#br0">0 0 11403,'0'0'12385,"6"8"-10640,9 19-279,-2 1 0,18 48-1,-11-23 144,-19-50-1566,0 0 0,0 0 0,1-1 0,-1 1 0,1 0 0,0-1 0,-1 1 0,1-1 0,0 1 0,0-1 0,1 0 0,-1 0 0,0 0 0,1 0 0,-1 0 0,1-1 0,3 2 0,-5-3-28,1 1 0,0-1 1,0 0-1,0 0 0,0 0 0,-1 0 0,1 0 0,0-1 0,0 1 1,0 0-1,-1-1 0,1 1 0,0-1 0,-1 0 0,1 0 0,0 0 0,-1 0 1,1 0-1,-1 0 0,1 0 0,-1 0 0,0 0 0,1-1 0,-1 1 0,0 0 1,0-1-1,0 1 0,0-1 0,1-2 0,59-106-15,-61 110 0,0 0 0,0 1 0,0-1 0,0 0 0,0 0 0,-1 0 0,1 0 0,0 1 0,0-1 0,0 0 0,0 0 0,0 0 0,1 1 0,-1-1 0,0 0 0,0 0 0,0 0 0,0 1 0,0-1 0,0 0 0,0 0 0,0 0 0,0 0 0,0 1 0,0-1 0,1 0 0,-1 0 0,0 0 0,0 0 0,0 0 0,0 0 0,0 1 0,1-1 0,-1 0 0,0 0 0,0 0 0,0 0 0,1 0 0,-1 0 0,0 0 0,0 0 0,0 0 0,0 0 0,1 0 0,-1 0 0,0 0 0,0 0 0,0 0 0,1 0 0,-1 0 0,0 0 0,0 0 0,0 0 0,1 0 0,-1 0 0,0 0 0,0 0 0,0 0 0,0-1 0,1 1 0,-1 0 0,0 0 0,0 0 0,0 0 0,0-1 0,7 31 0,1 5 0,-8-34 0,1 0 0,-1 0 0,1 0 0,-1 0 0,1 0 0,0 0 0,0 0 0,-1 0 0,1-1 0,0 1 0,0 0 0,0 0 0,0-1 0,0 1 0,0-1 0,0 1 0,0-1 0,0 1 0,1-1 0,-1 1 0,0-1 0,0 0 0,0 0 0,0 0 0,1 1 0,-1-1 0,0 0 0,0-1 0,0 1 0,0 0 0,1 0 0,-1 0 0,0-1 0,0 1 0,0-1 0,0 1 0,0-1 0,0 1 0,0-1 0,0 1 0,0-1 0,0 0 0,0 0 0,0 1 0,0-1 0,1-2 0,6-4 0,-1-1 0,0 0 0,11-17 0,-16 23 0,5-10 0,-5 9 0,0-1 0,0 1 0,0-1 0,0 1 0,1 0 0,-1 0 0,1 0 0,0 0 0,0 1 0,0-1 0,0 1 0,5-3 0,-7 5 0,-1 0 0,1 0 0,-1 0 0,1 1 0,-1-1 0,0 0 0,1 0 0,-1 1 0,1-1 0,-1 0 0,0 1 0,1-1 0,-1 0 0,0 1 0,1-1 0,-1 0 0,0 1 0,0-1 0,1 1 0,-1-1 0,0 1 0,0-1 0,0 1 0,0-1 0,1 1 0,-1-1 0,0 1 0,0-1 0,0 0 0,0 1 0,0-1 0,0 1 0,0-1 0,-1 1 0,1 0 0,0 25 0,0-22 0,-1 16 0,0-15 0,1 0 0,-1 0 0,1 1 0,0-1 0,0 0 0,1 1 0,0-1 0,0 0 0,2 8 0,1-13-128,-1-11-373,0-10-2313,-3-3-2802,0-6-1725</inkml:trace>
</inkml:ink>
</file>

<file path=ppt/ink/ink5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0.391"/>
    </inkml:context>
    <inkml:brush xml:id="br0">
      <inkml:brushProperty name="width" value="0.025" units="cm"/>
      <inkml:brushProperty name="height" value="0.025" units="cm"/>
    </inkml:brush>
  </inkml:definitions>
  <inkml:trace contextRef="#ctx0" brushRef="#br0">1 1 17296,'0'0'10923,"50"27"-27643</inkml:trace>
</inkml:ink>
</file>

<file path=ppt/ink/ink5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0.749"/>
    </inkml:context>
    <inkml:brush xml:id="br0">
      <inkml:brushProperty name="width" value="0.025" units="cm"/>
      <inkml:brushProperty name="height" value="0.025" units="cm"/>
    </inkml:brush>
  </inkml:definitions>
  <inkml:trace contextRef="#ctx0" brushRef="#br0">142 2 17264,'0'0'7234,"-10"0"-4378,5 0-2725,0-1 78,0 1 0,1 0-1,-1 0 1,0 0-1,1 1 1,-1-1-1,1 1 1,-1 0-1,0 1 1,1-1-1,0 1 1,-1 0-1,1 0 1,0 0 0,0 1-1,0-1 1,0 1-1,1 0 1,-1 0-1,-4 6 1,4-4-177,0 1 1,1-1-1,0 1 0,0 0 1,0 0-1,1 0 1,0 0-1,0 0 0,0 1 1,1-1-1,0 1 1,0-1-1,1 1 0,0-1 1,0 1-1,0-1 1,2 9-1,-1-12-24,0 0 1,0 0-1,0-1 1,0 1-1,1 0 0,-1 0 1,1-1-1,-1 1 1,1 0-1,0-1 0,0 0 1,0 1-1,1-1 1,-1 0-1,0 0 0,1 0 1,0-1-1,-1 1 1,1-1-1,0 1 0,0-1 1,-1 0-1,1 0 0,0 0 1,0 0-1,0-1 1,1 1-1,-1-1 0,0 0 1,0 1-1,0-2 1,0 1-1,0 0 0,0-1 1,0 1-1,0-1 1,4-1-1,-3 1-532,0 0 0,0-1 1,0 1-1,0-1 0,0 0 0,-1 0 1,1 0-1,-1 0 0,1-1 0,-1 1 0,0-1 1,0 0-1,0 0 0,4-6 0,-1 1-1561,-1 0 1,0-1-1,0 0 0,-1 0 0,4-10 0,2-14-8811</inkml:trace>
</inkml:ink>
</file>

<file path=ppt/ink/ink5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1.092"/>
    </inkml:context>
    <inkml:brush xml:id="br0">
      <inkml:brushProperty name="width" value="0.025" units="cm"/>
      <inkml:brushProperty name="height" value="0.025" units="cm"/>
    </inkml:brush>
  </inkml:definitions>
  <inkml:trace contextRef="#ctx0" brushRef="#br0">33 6 8392,'0'0'15898,"-4"12"-13672,-3 6-1233,1 1 1,2 0-1,-5 29 1,8-42-888,0-1 0,0 1 0,1 0 0,0-1 0,0 1 0,1 0 1,-1-1-1,1 1 0,0 0 0,1-1 0,-1 1 0,1-1 0,0 0 0,1 1 1,-1-1-1,1 0 0,0 0 0,0-1 0,5 7 0,-7-11-105,-1 1 0,0-1 0,1 1 0,-1-1-1,0 0 1,1 1 0,-1-1 0,0 0 0,1 0 0,-1 1 0,1-1-1,-1 0 1,0 0 0,1 0 0,-1 1 0,1-1 0,-1 0 0,1 0-1,-1 0 1,1 0 0,-1 0 0,1 0 0,-1 0 0,0 0-1,1 0 1,-1 0 0,1 0 0,-1 0 0,1 0 0,-1-1 0,1 1-1,-1 0 1,0 0 0,1 0 0,-1-1 0,1 1 0,-1 0 0,0-1-1,1 1 1,0-1 0,7-23 47,-5-37 23,-3 58-70,1-5-1,-1 6 0,0 1 0,1-1 0,-1 1 0,0-1 0,0 1 0,0-1 0,0 0 0,0 1 0,0-1 0,-1 1 0,1-1 0,0 1 0,-1-1 0,1 1 0,-1-1 0,1 1 0,-1 0 0,0-1 0,0 1 0,0 0 0,0-1 0,0 1 0,0 0 0,-1-1 0,2 2 0,-1 0 0,1 1 0,-1-1 0,1 1 0,0-1 0,-1 0 0,1 1 0,0-1 0,0 1 0,-1-1 0,1 1 0,0-1 0,0 1 0,0-1 0,0 1 0,-1-1 0,1 1 0,0-1 0,0 1 0,0-1 0,0 1 0,0-1 0,0 1 0,0-1 0,0 1 0,1-1 0,-1 1 0,0-1 0,0 1 0,0-1 0,0 1 0,1-1 0,-1 1 0,2 1 0,0 0 0,-1-1 0,1 1 0,0-1 0,0 1 0,0-1 0,0 0 0,0 0 0,0 0 0,1 0 0,-1 0 0,0 0 0,0-1 0,1 1 0,-1-1 0,0 0 0,1 1 0,-1-1 0,1 0 0,-1 0 0,0-1 0,1 1 0,-1 0 0,0-1 0,4-1 0,0 1 0,-1-1 0,1 0 0,-1 0 0,0 0 0,0 0 0,0-1 0,0 0 0,0 0 0,7-7 0,-6 4 0,-1-1 0,0 0 0,0 1 0,6-15 0,-9 18 0,0 0 0,-1 0 0,0 0 0,0-1 0,0 1 0,0 0 0,0 0 0,-1-1 0,1 1 0,-1-1 0,0 1 0,0 0 0,0-1 0,-1-4 0,0 8 0,1-1 0,0 1 0,-1 0 0,1-1 0,-1 1 0,1 0 0,-1-1 0,1 1 0,-1 0 0,0 0 0,1 0 0,-1-1 0,1 1 0,-1 0 0,1 0 0,-1 0 0,0 0 0,1 0 0,-1 0 0,1 0 0,-1 0 0,1 1 0,-1-1 0,0 0 0,1 0 0,-1 0 0,1 0 0,-1 1 0,1-1 0,-1 0 0,1 1 0,-1-1 0,1 0 0,-1 1 0,1-1 0,0 1 0,-1-1 0,0 1 0,-18 15 0,13-8 0,1 1 0,-1-1 0,1 1 0,1 0 0,0 1 0,0-1 0,1 1 0,0 0 0,0 0 0,1 0 0,1 0 0,-1 13 0,2-22-59,0 0-1,0 0 1,1 0-1,-1 0 1,0 0-1,1 0 1,-1 0-1,0 0 1,1 0-1,-1-1 1,1 1-1,0 0 1,-1 0-1,1 0 1,0-1-1,-1 1 1,1 0-1,0-1 1,0 1-1,0-1 1,0 1-1,-1-1 1,1 1-1,0-1 1,0 1 0,0-1-1,0 0 1,0 0-1,0 1 1,0-1-1,0 0 1,0 0-1,0 0 1,0 0-1,0 0 1,0 0-1,0-1 1,0 1-1,0 0 1,0 0-1,0-1 1,0 1-1,1-1 1,3 0-662,-1 0 1,1-1-1,0 1 1,-1-1-1,1 0 1,-1 0-1,0-1 1,5-2-1,9-12-8434</inkml:trace>
</inkml:ink>
</file>

<file path=ppt/ink/ink5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1.423"/>
    </inkml:context>
    <inkml:brush xml:id="br0">
      <inkml:brushProperty name="width" value="0.025" units="cm"/>
      <inkml:brushProperty name="height" value="0.025" units="cm"/>
    </inkml:brush>
  </inkml:definitions>
  <inkml:trace contextRef="#ctx0" brushRef="#br0">60 9 8776,'0'0'19443,"-7"9"-18915,-1 3-296,0 0 0,1 1 0,-8 18-1,12-24 1,1-1-1,0 1 1,0 0-1,0-1 1,1 1-1,0 0 1,0 0-1,1 0 1,-1 0-1,2 0 1,0 8-1,-1-15-225,1 1-1,-1 0 1,1-1-1,-1 1 1,1-1-1,-1 1 1,1-1-1,-1 1 1,1-1-1,-1 1 1,1-1 0,-1 0-1,1 1 1,0-1-1,-1 0 1,1 1-1,0-1 1,-1 0-1,1 0 1,0 0-1,-1 0 1,1 1 0,0-1-1,0 0 1,-1 0-1,1 0 1,0-1-1,-1 1 1,1 0-1,0 0 1,-1 0-1,1 0 1,0-1 0,-1 1-1,1 0 1,0-1-1,-1 1 1,1 0-1,-1-1 1,1 1-1,0-1 1,-1 1-1,1-1 1,0 0 0,27-19 59,-21 11-65,1 1 0,-2-1 0,1-1 0,-1 1 0,-1-1 0,1 0 0,-2 0 0,1-1 0,-2 1 0,1-1 0,-1 0 0,-1 0 0,2-17 0,-15 38-20,-2 11 24,8-8-2,0 0 1,0 0-1,2 0 0,-1 1 0,2-1 1,-2 25-1,9-35-245,6-10-522,7-8-2556,-4-7-2738,-1-3-2323</inkml:trace>
</inkml:ink>
</file>

<file path=ppt/ink/ink5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1.776"/>
    </inkml:context>
    <inkml:brush xml:id="br0">
      <inkml:brushProperty name="width" value="0.025" units="cm"/>
      <inkml:brushProperty name="height" value="0.025" units="cm"/>
    </inkml:brush>
  </inkml:definitions>
  <inkml:trace contextRef="#ctx0" brushRef="#br0">63 0 8488,'0'0'18999,"-9"8"-16698,-27 22-763,35-29-1528,1-1 1,-1 1 0,1-1 0,-1 1 0,1-1 0,-1 1-1,1-1 1,-1 1 0,1-1 0,-1 1 0,1-1 0,0 1-1,-1 0 1,1-1 0,0 1 0,-1 0 0,1-1-1,0 1 1,0 0 0,0-1 0,0 1 0,0 0 0,0 0-1,0-1 1,0 1 0,0 0 0,0-1 0,0 1 0,0 0-1,0 0 1,1-1 0,-1 1 0,0 0 0,0-1-1,1 1 1,-1-1 0,0 1 0,1 0 0,-1-1 0,1 1-1,-1-1 1,1 1 0,-1-1 0,1 1 0,-1-1 0,1 1-1,1-1 1,35 19-712,-25-15 744,-10-2-23,1-1 0,-1 0 0,0 1 0,1-1 1,-1 1-1,0 0 0,0 0 0,0-1 0,-1 2 0,1-1 1,0 0-1,-1 0 0,1 0 0,-1 1 0,0-1 0,0 1 1,0-1-1,0 1 0,0-1 0,0 1 0,-1-1 0,1 1 1,-1 0-1,0 0 0,0-1 0,0 1 0,0 0 0,0-1 0,0 1 1,-1 0-1,0-1 0,1 1 0,-1-1 0,0 1 0,0 0 1,0-1-1,-3 4 0,2-3 12,0 1 1,0-1 0,-1 1-1,1-1 1,-1 0-1,0 0 1,0-1-1,0 1 1,0 0 0,-1-1-1,1 0 1,-1 0-1,1 0 1,-1 0-1,0 0 1,0-1-1,0 0 1,1 0 0,-1 0-1,0 0 1,-1 0-1,1-1 1,0 0-1,-4 0 1,7-2-75,0 1 1,0-1-1,0 0 1,1 0-1,-1 0 1,1 0-1,0 0 1,-1 0-1,1 0 1,0 0-1,0 0 1,0 0-1,1 1 1,-1-1-1,0 0 1,1 0-1,0-3 1,1 0-785,1-1 0,-1 1 0,1-1 1,0 1-1,0 0 0,6-6 0,28-31-9259,-16 20 2318,-6 4 1078</inkml:trace>
</inkml:ink>
</file>

<file path=ppt/ink/ink5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2.120"/>
    </inkml:context>
    <inkml:brush xml:id="br0">
      <inkml:brushProperty name="width" value="0.025" units="cm"/>
      <inkml:brushProperty name="height" value="0.025" units="cm"/>
    </inkml:brush>
  </inkml:definitions>
  <inkml:trace contextRef="#ctx0" brushRef="#br0">0 102 4004,'61'28'5226,"-46"-22"2112,-6-2-2127,-5 4-2272,-3 1-2006,1 3 981,-2-7-1430,0 0-1,1 0 1,0-1-1,0 1 1,1-1-1,-1 1 1,3 4 0,-3-8-464,0 0 1,-1 0 0,1-1 0,0 1-1,0 0 1,0 0 0,0-1-1,0 1 1,0 0 0,0-1 0,0 1-1,0-1 1,0 1 0,0-1 0,0 0-1,0 1 1,0-1 0,1 0-1,-1 0 1,0 0 0,0 0 0,0 0-1,0 0 1,1 0 0,-1 0 0,0 0-1,0 0 1,0-1 0,0 1-1,0-1 1,0 1 0,0-1 0,0 1-1,0-1 1,2 0 0,29-22-5,-30 20-58,0 0 1,1 1-1,-1-1 1,1 1-1,0 0 1,0 0-1,0 0 1,0 0-1,0 0 0,0 1 1,0 0-1,1-1 1,-1 1-1,1 0 1,-1 0-1,0 1 1,1-1-1,0 1 0,-1 0 1,1 0-1,-1 0 1,6 1-1,6 11 98,-14-11-46,0 0 1,-1 0-1,1 0 0,0-1 1,0 1-1,0 0 0,0 0 1,0-1-1,0 1 0,0 0 1,0-1-1,0 1 0,0-1 1,1 1-1,-1-1 0,0 0 0,0 1 1,0-1-1,1 0 0,-1 0 1,2 0-1,-1 0-10,-1 0 0,1 0 0,0 0 0,0 0 0,-1 0 0,1-1 0,0 1 0,-1 0 0,1-1 0,0 0 0,-1 1 0,1-1-1,-1 0 1,1 0 0,-1 0 0,1 0 0,-1 0 0,0 0 0,1 0 0,-1-1 0,0 1 0,1-2 0,6-16-3502,-6-5-6816,-2 9 816</inkml:trace>
  <inkml:trace contextRef="#ctx0" brushRef="#br0" timeOffset="1">291 1 14446,'0'0'12459</inkml:trace>
</inkml:ink>
</file>

<file path=ppt/ink/ink5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2.462"/>
    </inkml:context>
    <inkml:brush xml:id="br0">
      <inkml:brushProperty name="width" value="0.025" units="cm"/>
      <inkml:brushProperty name="height" value="0.025" units="cm"/>
    </inkml:brush>
  </inkml:definitions>
  <inkml:trace contextRef="#ctx0" brushRef="#br0">85 1 17072,'0'0'9871,"0"8"-9791,-1-5-87,1 1-96,-1 0 0,1-1 1,0 1-1,0 0 0,0-1 0,1 1 1,-1 0-1,1-1 0,0 1 0,0 0 1,0-1-1,1 1 0,-1-1 0,3 5 1,6 12 425,-2 1-1,0 0 1,-2 1 0,7 38 0,-8-38-5,-1-3 33,0 0 0,-2 1 0,0-1 0,-2 1 0,0-1 0,-1 1 0,-4 25 0,2-34-168,1 1-1,-2-1 0,1 0 0,-2 0 1,1 0-1,-2 0 0,1-1 0,-1 0 1,-1 0-1,0 0 0,0-1 0,-1 0 1,-11 10-1,18-18-182,-1 1 0,1-1 0,0 0 0,-1 0 0,1 0 0,-1 1 0,1-1 0,-1 0 0,1-1 0,-1 1 0,0 0 0,1 0 0,-1-1 0,0 1 0,0-1 0,0 1 0,1-1 0,-1 0 0,0 0 0,0 0 0,0 0 0,-3 0 0,4-1 0,-1 0 0,1 0 0,0 0 0,-1-1 0,1 1 0,0 0 0,0-1 0,0 1 0,0 0 0,0-1 0,0 1 0,0-1 0,0 1 0,1-1 0,-1 0 0,1 1 0,-1-1 0,1 0 0,-1-2 0,-1-14 0,0 0 0,1 0 0,2-30 0,0 33 0,0 1-204,0 0 0,1 0 1,0 0-1,1 0 0,1 1 0,0-1 1,1 1-1,0 0 0,1 0 0,1 1 0,0 0 1,0 0-1,1 0 0,1 1 0,14-14 1,3-1-1713,2 2 0,1 1 1,1 2-1,55-31 0,-18 15-14104</inkml:trace>
</inkml:ink>
</file>

<file path=ppt/ink/ink5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4.208"/>
    </inkml:context>
    <inkml:brush xml:id="br0">
      <inkml:brushProperty name="width" value="0.025" units="cm"/>
      <inkml:brushProperty name="height" value="0.025" units="cm"/>
    </inkml:brush>
  </inkml:definitions>
  <inkml:trace contextRef="#ctx0" brushRef="#br0">0 59 7591,'0'0'8931,"3"-9"-6726,-1 4-1581,-2 2-415,0 0 1,1 1 0,-1-1-1,1 0 1,0 1-1,0-1 1,0 1-1,0-1 1,0 1 0,1 0-1,-1-1 1,1 1-1,-1 0 1,1 0 0,3-3-1,-5 5-79,1-1 0,-1 1 0,1 0 0,-1 0 0,1 0 0,0-1 0,-1 1 0,1 0 0,-1 0 0,1 0 0,-1 0 0,1 0 0,0 0 0,-1 0 0,1 0 0,-1 0 0,1 0 0,-1 0 0,1 0 0,-1 0 0,1 1 0,0-1 0,-1 0 0,1 0 0,-1 1 0,1-1 0,-1 0 0,0 1 0,1-1 0,-1 0 0,1 1 0,-1-1 0,1 1 0,-1-1 0,0 1 0,1-1 0,-1 1 0,0-1 0,0 1 0,1-1 0,-1 1 0,0-1 0,0 1 0,0-1 0,0 2 0,9 32 566,-7-26-154,7 40 560,-6-28-897,0-1-1,2 0 1,0 0-1,1-1 1,1 1-1,0-1 1,15 24-1,-21-40-202,0 0 0,0 0 0,1 0 0,-1 0 0,1-1 0,-1 1 0,1 0-1,0-1 1,-1 1 0,1-1 0,0 0 0,0 1 0,0-1 0,0 0 0,0 0 0,0 0 0,0-1-1,1 1 1,-1 0 0,0-1 0,0 0 0,1 1 0,-1-1 0,0 0 0,0 0 0,1 0-1,-1 0 1,0-1 0,0 1 0,1-1 0,-1 1 0,0-1 0,0 0 0,0 0 0,0 0 0,0 0-1,0 0 1,0 0 0,0-1 0,0 1 0,0 0 0,-1-1 0,1 0 0,1-2 0,8-7 1,-1 0 1,-1-1-1,0 0 1,0-1-1,8-17 1,-7 10-4,0 0 0,10-33 0,-27 89 0,1-1 0,-1 72 0,7-106 0,-1 1 0,1-1 0,0 0 0,0 1 0,0-1 0,0 0 0,0 1 0,0-1 0,0 0 0,0 1 0,1-1 0,-1 0 0,0 0 0,1 1 0,-1-1 0,1 0 0,-1 0 0,1 1 0,0-1 0,-1 0 0,1 0 0,0 0 0,0 0 0,0 0 0,0 0 0,0 0 0,0-1 0,0 1 0,0 0 0,0 0 0,0-1 0,0 1 0,1-1 0,-1 1 0,0-1 0,0 1 0,1-1 0,-1 0 0,0 0 0,1 1 0,-1-1 0,0 0 0,1 0 0,-1 0 0,0-1 0,1 1 0,-1 0 0,0 0 0,0-1 0,2 0 0,3-1 0,-1 0 0,0-1 0,1 1 0,-1-1 0,0 0 0,-1-1 0,1 1 0,0-1 0,-1 0 0,6-7 0,0-2-25,-1-1 1,-1 0-1,0 0 0,-1-1 1,0 0-1,-1 0 1,-1-1-1,0 0 0,-2 1 1,1-2-1,-2 1 0,1-30 1</inkml:trace>
</inkml:ink>
</file>

<file path=ppt/ink/ink5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5.072"/>
    </inkml:context>
    <inkml:brush xml:id="br0">
      <inkml:brushProperty name="width" value="0.025" units="cm"/>
      <inkml:brushProperty name="height" value="0.025" units="cm"/>
    </inkml:brush>
  </inkml:definitions>
  <inkml:trace contextRef="#ctx0" brushRef="#br0">1 49 8968,'3'-9'2841,"10"-19"2953,-13 27-5532,1 1-1,-1-1 0,0 0 1,1 0-1,-1 1 0,1-1 1,-1 0-1,1 1 0,-1-1 0,1 1 1,0-1-1,-1 1 0,1-1 1,0 1-1,-1-1 0,1 1 1,0 0-1,0-1 0,0 1 1,-1 0-1,1 0 0,0 0 1,0-1-1,0 1 0,-1 0 0,1 0 1,0 0-1,0 0 0,1 1 1,-1 1-46,1 0 0,-1 0 0,0 0 1,1 0-1,-1 0 0,0 1 0,0-1 0,-1 1 1,1-1-1,0 1 0,-1-1 0,1 1 0,-1-1 1,0 1-1,0-1 0,0 1 0,-1 4 0,1-2 73,-1 163 2245,1 18-2170,0-183-445,0 1-1,1-1 1,-1 0-1,1 0 0,0 1 1,0-1-1,0 0 1,0 0-1,3 4 0,-3-6-129,-1 0 0,1 0 0,0-1 0,-1 1 0,1 0 0,0 0 0,0-1 0,0 1-1,-1-1 1,1 1 0,0 0 0,0-1 0,0 0 0,0 1 0,0-1 0,0 0-1,0 1 1,0-1 0,0 0 0,0 0 0,0 0 0,0 0 0,0 0 0,0 0 0,0 0-1,0 0 1,0 0 0,0-1 0,0 1 0,0 0 0,0-1 0,0 1 0,0 0-1,1-2 1,24-17-9980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2.284"/>
    </inkml:context>
    <inkml:brush xml:id="br0">
      <inkml:brushProperty name="width" value="0.025" units="cm"/>
      <inkml:brushProperty name="height" value="0.025" units="cm"/>
    </inkml:brush>
  </inkml:definitions>
  <inkml:trace contextRef="#ctx0" brushRef="#br0">0 1 7399,'0'0'14232,"5"14"-11461,3 22-1385,-1 0-1,-2 1 1,-2-1 0,-2 64 0,-16 110 50,14-208-1436,1 0 0,0 0 0,0 0 0,0-1 0,0 1 0,1 0 0,-1 0 0,0 0 0,1-1 0,-1 1 0,1 0 0,0 0 0,-1-1 0,1 1 0,0-1 0,0 1 0,0-1 0,0 1 0,2 1 0,-2-3 0,0 1 0,0-1 0,0 1 0,0-1 0,1 0 0,-1 1 0,0-1 0,0 0 0,0 0 0,1 0 0,-1 0 0,0 0 0,0 0 0,0 0 0,1 0 0,-1-1 0,0 1 0,0 0 0,0-1 0,0 1 0,2-1 0,4-4 0,1 1 0,-1-1 0,0 0 0,0 0 0,-1-1 0,10-9 0,15-23 0,-2-1 0,44-78 0,-1 1 0,-69 139 0,-17 28-3985,-17 25-8967,28-69 11717,-8 16-10990</inkml:trace>
</inkml:ink>
</file>

<file path=ppt/ink/ink5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7.537"/>
    </inkml:context>
    <inkml:brush xml:id="br0">
      <inkml:brushProperty name="width" value="0.025" units="cm"/>
      <inkml:brushProperty name="height" value="0.025" units="cm"/>
    </inkml:brush>
  </inkml:definitions>
  <inkml:trace contextRef="#ctx0" brushRef="#br0">0 0 10858,'0'0'15017,"13"1"-13228,48 1-708,-1 4 1,73 15 0,-111-16-947,-3-2-83,-1 1-1,0 1 0,0 1 0,-1 0 0,0 2 0,0 0 1,25 15-1,-42-23-49,0 1 1,1-1 0,-1 0-1,0 1 1,0-1-1,0 0 1,0 1 0,0-1-1,0 0 1,1 1-1,-1-1 1,0 0 0,0 1-1,0-1 1,0 0-1,0 1 1,0-1 0,0 0-1,0 1 1,0-1-1,-1 0 1,1 1 0,0-1-1,0 0 1,0 1-1,0-1 1,0 0 0,-1 0-1,1 1 1,0-1-1,0 0 1,0 1 0,-1-1-1,1 0 1,0 0-1,0 0 1,-1 1 0,1-1-1,0 0 1,0 0-1,-1 0 1,1 0 0,0 1-1,-1-1 1,1 0-1,0 0 1,-1 0 0,1 0-1,0 0 1,-1 0-1,1 0 1,0 0 0,-1 0-1,1 0 1,0 0-1,-1 0 1,-26 6 131,24-5-107,-39 8 99,2 2-1,-1 1 1,1 3-1,1 1 1,1 2-1,0 1 1,-49 35-1,99-53-73,9-6-312,20-11-2810,0 0-5669,-14 5-1537</inkml:trace>
</inkml:ink>
</file>

<file path=ppt/ink/ink5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8.143"/>
    </inkml:context>
    <inkml:brush xml:id="br0">
      <inkml:brushProperty name="width" value="0.025" units="cm"/>
      <inkml:brushProperty name="height" value="0.025" units="cm"/>
    </inkml:brush>
  </inkml:definitions>
  <inkml:trace contextRef="#ctx0" brushRef="#br0">3 32 16560,'0'0'12897,"0"10"-11199,-1 14-1079,0-5-371,0 0 1,1 1-1,6 36 0,-5-54-248,-1-1 0,1 1 0,-1-1 0,1 1 0,0-1 0,-1 1 0,1-1 0,0 1 0,0-1 0,0 0 0,0 1 0,1-1 0,-1 0 0,0 0 0,0 0 0,1 0 0,-1 0 0,0 0 0,1 0 0,-1 0 0,1-1 0,-1 1 0,1-1 0,0 1 0,-1-1 0,1 1 0,0-1 0,-1 0 0,1 0 0,0 0 0,-1 0 0,1 0 0,0 0 0,-1 0 0,1-1 0,0 1 0,-1 0 0,1-1 0,2-1 0,3 0 0,0-1 0,0 0 0,0-1 0,-1 1 0,1-1 0,-1-1 0,9-6 0,15-19 0,0-2 0,28-39 0,-58 71 0,0 1 0,0-1 0,0 0 0,0 0 0,0 0 0,0 0 0,0 0 0,0 0 0,0 0 0,0 0 0,0 0 0,0 0 0,0 1 0,0-1 0,0 0 0,0 0 0,0 0 0,0 0 0,0 0 0,0 0 0,0 0 0,0 0 0,0 0 0,0 0 0,0 0 0,0 0 0,0 1 0,0-1 0,0 0 0,0 0 0,0 0 0,0 0 0,0 0 0,0 0 0,0 0 0,1 0 0,-1 0 0,0 0 0,0 0 0,0 0 0,0 0 0,0 0 0,0 0 0,0 0 0,0 0 0,0 0 0,0 0 0,0 0 0,1 0 0,-1 0 0,0 0 0,0 0 0,0 0 0,0 0 0,0 0 0,0 0 0,0 0 0,0 0 0,-1 15 0,-4 16 0,1-19 0,0 0 0,2 0 0,-1 1 0,2-1 0,-1 1 0,2-1 0,0 1 0,0-1 0,4 20 0,-3-31 0,-1 0 0,1 0 0,0 1 0,0-1 0,0-1 0,-1 1 0,1 0 0,0 0 0,0 0 0,1 0 0,-1-1 0,0 1 0,0 0 0,0-1 0,0 1 0,1-1 0,-1 1 0,0-1 0,0 0 0,1 0 0,-1 1 0,0-1 0,1 0 0,-1 0 0,0 0 0,0 0 0,1-1 0,-1 1 0,0 0 0,1 0 0,-1-1 0,0 1 0,0-1 0,0 1 0,1-1 0,-1 0 0,0 1 0,0-1 0,1-1 0,45-30 0,-32 16 0,0-2 0,-1 0 0,13-21 0,14-19 0,-40 58 0,-1 0 0,1 0 0,-1-1 0,0 1 0,1 0 0,-1 0 0,1 0 0,-1 0 0,0 0 0,1 0 0,-1 0 0,1 0 0,-1 1 0,1-1 0,-1 0 0,0 0 0,1 0 0,-1 0 0,0 0 0,1 1 0,-1-1 0,0 0 0,1 0 0,-1 1 0,0-1 0,1 0 0,-1 0 0,0 1 0,1-1 0,-1 0 0,0 1 0,0-1 0,0 0 0,1 1 0,-1-1 0,0 1 0,0-1 0,0 0 0,0 1 0,0-1 0,0 1 0,1 0 0,0 1 0,0-1 0,-1 0 0,1 0 0,0 0 0,0 0 0,0 0 0,0 0 0,0 0 0,1 0 0,-1 0 0,0 0 0,0-1 0,1 1 0,-1 0 0,0-1 0,1 1 0,1 0 0,2-2-94,0 0 0,-1 0 0,1 0-1,0-1 1,-1 1 0,1-1 0,-1 0 0,1-1 0,-1 1 0,0-1-1,0 0 1,0 0 0,0 0 0,-1 0 0,1 0 0,-1-1-1,0 0 1,0 0 0,0 0 0,0 0 0,2-5 0,6-11-8341</inkml:trace>
</inkml:ink>
</file>

<file path=ppt/ink/ink5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16.144"/>
    </inkml:context>
    <inkml:brush xml:id="br0">
      <inkml:brushProperty name="width" value="0.025" units="cm"/>
      <inkml:brushProperty name="height" value="0.025" units="cm"/>
    </inkml:brush>
  </inkml:definitions>
  <inkml:trace contextRef="#ctx0" brushRef="#br0">32 0 4869,'0'0'24818,"5"10"-24012,-1-2-680,0 0 1,0-1-1,-1 1 0,-1 0 1,1 0-1,-1 1 0,-1-1 1,1 0-1,-1 1 0,-1-1 1,0 1-1,0-1 0,-1 1 1,1-1-1,-2 1 0,1-1 1,-4 10-1,-13 30-126,11-31 0,1 0 0,0 1 0,1-1 0,1 1 0,1 0 0,-1 20 0,4-37 0,0 0 0,1-1 0,-1 1 0,1 0 0,-1-1 0,1 1 0,-1 0 0,1-1 0,-1 1 0,1-1 0,0 1 0,-1-1 0,1 1 0,0-1 0,0 0 0,-1 1 0,1-1 0,0 0 0,0 1 0,-1-1 0,1 0 0,0 0 0,0 0 0,0 0 0,0 0 0,-1 0 0,1 0 0,0 0 0,0 0 0,0 0 0,-1 0 0,1-1 0,0 1 0,0 0 0,0-1 0,-1 1 0,1 0 0,1-1 0,35-11 0,-14 2 0,17-7 0,1 2 0,66-15 0,-110 29-2595,-26-7-12277,13-4 3416</inkml:trace>
</inkml:ink>
</file>

<file path=ppt/ink/ink5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16.486"/>
    </inkml:context>
    <inkml:brush xml:id="br0">
      <inkml:brushProperty name="width" value="0.025" units="cm"/>
      <inkml:brushProperty name="height" value="0.025" units="cm"/>
    </inkml:brush>
  </inkml:definitions>
  <inkml:trace contextRef="#ctx0" brushRef="#br0">0 56 13421,'0'0'18801,"79"-9"-18256,-22 0-545,6-1 0,4 2 0,0 0 0,-8 3 0,-13 4 0,-10 1-2338,-11-1-3684,-4-4-3331</inkml:trace>
</inkml:ink>
</file>

<file path=ppt/ink/ink5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2.366"/>
    </inkml:context>
    <inkml:brush xml:id="br0">
      <inkml:brushProperty name="width" value="0.025" units="cm"/>
      <inkml:brushProperty name="height" value="0.025" units="cm"/>
    </inkml:brush>
  </inkml:definitions>
  <inkml:trace contextRef="#ctx0" brushRef="#br0">0 0 22069,'5'9'8788,"-2"18"-8613,-3-17 690,4 15-697,-2-3-51,1 0 0,2-1 0,0 1 0,1-1 0,17 39 0,-23-59-117,0-1 0,1 1 0,-1-1 0,0 1 0,1-1 0,-1 1 0,0-1 0,1 1 0,-1-1 0,1 0 0,-1 1 0,0-1 0,1 0 0,-1 1 0,1-1 0,-1 0 0,1 1 0,-1-1 0,1 0 0,0 0 0,-1 0 0,1 0 0,-1 1 0,1-1 0,-1 0 0,1 0 0,0 0 0,-1 0 0,1 0 0,-1 0 0,1-1 0,-1 1 0,1 0 0,0 0 0,-1 0 0,1 0 0,-1-1 0,1 1 0,-1 0 0,1-1 0,-1 1 0,1 0 0,-1-1 0,1 1 0,-1 0 0,0-1 0,1 1 0,-1-1 0,0 1 0,1-1 0,-1 0 0,19-27 0,-9 8 0,-1-1 0,0 0 0,7-32 0,-17 71 0,0-1 0,2 29 0,-1-12 0,0-31 0,5 36 0,-5-39 0,1 1 0,-1 0 0,1-1 0,-1 1 0,1 0 0,-1-1 0,1 1 0,-1 0 0,1-1 0,-1 1 0,1-1 0,0 0 0,-1 1 0,1-1 0,0 1 0,0-1 0,-1 0 0,1 1 0,0-1 0,0 0 0,0 0 0,-1 0 0,1 0 0,0 0 0,0 0 0,0 0 0,-1 0 0,1 0 0,0 0 0,0 0 0,0 0 0,-1 0 0,1-1 0,0 1 0,0 0 0,-1-1 0,1 1 0,0 0 0,-1-1 0,1 1 0,0-1 0,-1 1 0,1-1 0,-1 0 0,1 1 0,-1-1 0,1 0 0,13-12 0,-2 0 0,0-1 0,0 0 0,-2-1 0,0 0 0,0 0 0,-1-1 0,6-18 0,9-11 0,1-2 0,-25 58-1049,0-11 936,0 0 1,0 0-1,1 1 1,-1-1-1,0 0 0,0 1 1,0-1-1,0 0 0,0 1 1,0-1-1,0 0 0,0 1 1,0-1-1,0 0 0,0 1 1,0-1-1,0 0 0,0 0 1,0 1-1,0-1 0,0 0 1,0 1-1,0-1 0,0 0 1,0 1-1,-1-1 1,1 0-1,0 1 0,0-1 1,0 0-1,-1 0 0,1 1 1,0-1-1,0 0 0,-1 0 1,1 0-1,0 1 0,0-1 1,-1 0-1,1 0 0,0 0 1,-1 0-1,1 0 0,0 1 1,-1-1-1,1 0 1,0 0-1,-1 0 0,1 0 1,0 0-1,-1 0 0,1 0 1,-1 0-1,-7 1-9026</inkml:trace>
</inkml:ink>
</file>

<file path=ppt/ink/ink5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2.801"/>
    </inkml:context>
    <inkml:brush xml:id="br0">
      <inkml:brushProperty name="width" value="0.025" units="cm"/>
      <inkml:brushProperty name="height" value="0.025" units="cm"/>
    </inkml:brush>
  </inkml:definitions>
  <inkml:trace contextRef="#ctx0" brushRef="#br0">1 131 12588,'0'0'19197,"11"-4"-18359,91-23-766,205-29 0,-296 55-258,54-8-2924,-64 8 2965,1 1 1,-1 0 0,1 0-1,-1 0 1,1-1-1,-1 1 1,1-1 0,-1 1-1,1-1 1,-1 0-1,1 0 1,-1 0 0,0 1-1,1-1 1,-1 0-1,0 0 1,0-1 0,0 1-1,0 0 1,0 0-1,0-1 1,0 1 0,0 0-1,-1-1 1,1 1-1,0-1 1,-1 1 0,1-1-1,-1 1 1,1-1 0,-1-1-1</inkml:trace>
</inkml:ink>
</file>

<file path=ppt/ink/ink5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3.391"/>
    </inkml:context>
    <inkml:brush xml:id="br0">
      <inkml:brushProperty name="width" value="0.025" units="cm"/>
      <inkml:brushProperty name="height" value="0.025" units="cm"/>
    </inkml:brush>
  </inkml:definitions>
  <inkml:trace contextRef="#ctx0" brushRef="#br0">35 0 18385,'0'0'11435,"1"8"-9737,1 55-1400,-3-1 0,-2 0 1,-15 83-1,4-38-242,16-142-56,-3-43 0,-1 51 0,1 1 0,2-1 0,0 0 0,2 1 0,7-34 0,-7 52 0,-1 1 0,1 0 0,0 0 0,0 0 0,1 1 0,0-1 0,0 1 0,0 0 0,1 0 0,0 0 0,0 1 0,1-1 0,0 1 0,0 1 0,0-1 0,0 1 0,1 0 0,-1 0 0,1 1 0,0 0 0,0 0 0,0 1 0,12-3 0,51-7 0,-65 11 0,1 1 0,0-1 0,-1 1 0,1 1 0,-1-1 0,1 1 0,0 0 0,-1 0 0,1 1 0,5 2 0,-9-4 0,-1 1 0,0 0 0,1-1 0,-1 1 0,0 0 0,0 0 0,0 0 0,0 0 0,0 0 0,0 0 0,0 0 0,0 0 0,0 1 0,0-1 0,0 0 0,-1 1 0,1-1 0,-1 0 0,1 1 0,-1-1 0,1 1 0,-1-1 0,0 1 0,0-1 0,0 0 0,0 1 0,0-1 0,0 1 0,0-1 0,0 1 0,0-1 0,-1 1 0,1-1 0,-1 1 0,1-1 0,-1 0 0,1 1 0,-1-1 0,0 0 0,0 0 0,0 1 0,-1 0 0,-2 4 0,-1 0 0,0-1 0,0 1 0,0-1 0,-1-1 0,-11 9 0,5-6 0,1 0 0,-1-1 0,0-1 0,-1 0 0,1-1 0,-1 0 0,0 0 0,0-2 0,0 0 0,0 0 0,0-1 0,-1-1 0,-12-1 0,25 2 2,0-1-1,0 0 1,0 0 0,0 0 0,0-1-1,0 1 1,0 0 0,0 0 0,0 0-1,0-1 1,0 1 0,0 0 0,0-1-1,0 1 1,0-1 0,0 1-1,1-1 1,-1 0 0,0 1 0,0-1-1,1 0 1,-1 1 0,0-1 0,1 0-1,-1 0 1,1 0 0,-1 1 0,1-1-1,-1 0 1,1 0 0,-1 0 0,1 0-1,0 0 1,0 0 0,0 0-1,-1 0 1,1 0 0,0 0 0,0-1-1,1-1-172,0 1 0,-1 0 0,1 0 0,0 0 0,0 0 0,0 0-1,0 0 1,1 0 0,-1 0 0,0 0 0,1 0 0,0 1 0,-1-1-1,1 0 1,0 1 0,2-2 0,24-14-8904</inkml:trace>
</inkml:ink>
</file>

<file path=ppt/ink/ink5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10.832"/>
    </inkml:context>
    <inkml:brush xml:id="br0">
      <inkml:brushProperty name="width" value="0.025" units="cm"/>
      <inkml:brushProperty name="height" value="0.025" units="cm"/>
    </inkml:brush>
  </inkml:definitions>
  <inkml:trace contextRef="#ctx0" brushRef="#br0">301 71 2851,'0'0'21417,"-9"-7"-20968,3 3-362,2 0 71,-1 0 1,1 1-1,-1 0 1,0 0-1,0 0 1,-1 0-1,1 1 1,-1 0-1,1 0 1,-1 0-1,0 1 1,1 0-1,-7-1 1,5 2-20,0 0 0,1 1-1,-1 0 1,0 0 0,1 0 0,-1 1 0,1 0 0,0 1 0,0-1-1,-1 1 1,2 0 0,-1 0 0,0 1 0,1 0 0,-10 8 0,7-4-41,1 1 0,0-1 0,0 2 0,1-1 1,0 1-1,1-1 0,0 2 0,-6 18 0,1 3-27,2 1-1,2 0 1,1 0 0,1 0-1,2 48 1,2-76-53,0 0 1,1-1 0,-1 1-1,1 0 1,0 0 0,1-1 0,-1 1-1,1-1 1,0 1 0,0-1 0,1 0-1,-1 0 1,1 0 0,0 0-1,0 0 1,0-1 0,0 1 0,1-1-1,-1 0 1,1 0 0,0 0 0,0 0-1,0-1 1,0 0 0,1 0-1,-1 0 1,1 0 0,-1 0 0,8 0-1,0 1 33,0 0-1,0-1 0,1-1 1,-1 0-1,1 0 1,-1-2-1,1 1 0,-1-2 1,1 1-1,16-6 0,-14 3-36,1-1 0,-1 0-1,1-1 1,-1-1 0,-1 0 0,17-12-1,-21 12 30,-1 0-1,-1 0 1,1-1-1,-1 0 1,-1-1-1,0 0 1,0 0-1,0 0 1,-1-1-1,-1 0 1,9-20-1,-8 14 20,-1-1 0,-1 0-1,-1 0 1,0 0 0,-1 0 0,-1-1-1,0-19 1,-2 31-62,-1-1 0,1 1 0,-1 0 0,0 0 0,0 0 0,0 0 0,-1 0 0,0 1 0,0-1 0,-1 1 0,0 0 0,-6-8 0,-6-4 0,0 0 0,-20-15 0,30 28-273,0-1 0,-1 1-1,1 0 1,-1 0 0,0 1 0,0 0-1,-1 1 1,1-1 0,0 1 0,-12-1-1,8 1-869,-1 1 0,1 1 0,0 0 0,-1 1 0,1 0-1,-20 4 1,-18 12-11455</inkml:trace>
</inkml:ink>
</file>

<file path=ppt/ink/ink5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6.689"/>
    </inkml:context>
    <inkml:brush xml:id="br0">
      <inkml:brushProperty name="width" value="0.025" units="cm"/>
      <inkml:brushProperty name="height" value="0.025" units="cm"/>
    </inkml:brush>
  </inkml:definitions>
  <inkml:trace contextRef="#ctx0" brushRef="#br0">2 0 5573,'0'0'2691,"0"64"-2019,0-50-31,-1-1-225,1-3-319,0-4-162,0-1-575,0 0-834,0 1-383,0 1-353</inkml:trace>
</inkml:ink>
</file>

<file path=ppt/ink/ink5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7.202"/>
    </inkml:context>
    <inkml:brush xml:id="br0">
      <inkml:brushProperty name="width" value="0.025" units="cm"/>
      <inkml:brushProperty name="height" value="0.025" units="cm"/>
    </inkml:brush>
  </inkml:definitions>
  <inkml:trace contextRef="#ctx0" brushRef="#br0">101 35 4004,'0'0'7756,"-9"-5"-6352,-27-13 262,35 17-1258,0 0 0,0 1 0,-1-1 0,1 1 0,0-1 0,-1 1 0,1-1 0,0 1 0,0 0 0,-1-1 0,1 1 0,-1 0 0,1 0 0,0 0 0,-1 0 1,1 0-1,-2 1 0,-12-5 4867,3 1-1184,9 13-4476,6 4-4187,3-3-3899,0-5 1179,-1 2-3529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2.658"/>
    </inkml:context>
    <inkml:brush xml:id="br0">
      <inkml:brushProperty name="width" value="0.025" units="cm"/>
      <inkml:brushProperty name="height" value="0.025" units="cm"/>
    </inkml:brush>
  </inkml:definitions>
  <inkml:trace contextRef="#ctx0" brushRef="#br0">11 57 10858,'0'0'15311,"-10"52"-13389,24-52-641,8 0-512,3-5-417,4-11-256,2-2-224,-2-2-1346,-6 1-1857,-5 1-1505,-6 5-3428</inkml:trace>
</inkml:ink>
</file>

<file path=ppt/ink/ink5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8.276"/>
    </inkml:context>
    <inkml:brush xml:id="br0">
      <inkml:brushProperty name="width" value="0.025" units="cm"/>
      <inkml:brushProperty name="height" value="0.025" units="cm"/>
    </inkml:brush>
  </inkml:definitions>
  <inkml:trace contextRef="#ctx0" brushRef="#br0">68 109 10186,'0'0'4815,"-9"-1"-1980,-3 0-1838,-9-1-2,-3 2 3483,24 0-4334,0 0 1,0 0 0,0 0 0,0 0-1,0 0 1,0 0 0,0 0-1,0 0 1,0 1 0,0-1 0,0 0-1,0 0 1,0 0 0,0 0-1,0 0 1,0 0 0,0 0 0,0 0-1,-1 2 1882,1-2-1881,0 0 0,0 0 0,0 0-1,0 0 1,0 0 0,0 0 0,-1 0-1,1 0 1,15 2 599,53-28 394,-59 22-1108,1-1 0,0 1 0,-1 0 0,2 1 0,-1 0 0,0 1-1,21-2 1,-8 5-7,1 0 0,-1 2 0,28 6 0,-36-6-18,-15-3-5,40 5 87,-39-5-85,0 0 0,-1 0 0,1 1 1,0-1-1,0 0 0,0 0 0,0-1 0,0 1 0,0 0 1,0 0-1,0 0 0,0-1 0,0 1 0,0 0 0,-1-1 1,1 1-1,0 0 0,0-1 0,0 0 0,-1 1 0,1-1 1,0 1-1,0-1 0,-1 0 0,1 1 0,-1-1 0,1 0 1,0 0-1,-1 0 0,0 1 0,1-1 0,-1 0 0,1 0 1,-1 0-1,0-1 0,-1 1-2,-1 0 0,1 0 0,-1 0 0,0 1 0,1-1 0,-1 1 0,0-1 0,0 1 0,1 0 0,-1 0 0,0 0 0,0 0 0,0 0 0,1 0 0,-1 0 0,-2 1 0,2-1 0,-42 0 0,-211 9 0,226-2 0,28-7 0,1 1 0,-1-1 0,0 0 0,1 1 0,-1-1 0,0 1 0,1-1 0,-1 1 0,1 0 0,-1-1 0,1 1 0,-1-1 0,1 1 0,-1 0 0,1 0 0,0-1 0,-1 1 0,1 0 0,0-1 0,0 1 0,0 0 0,-1 0 0,1 0 0,0-1 0,0 1 0,0 0 0,0 0 0,0-1 0,0 1 0,1 0 0,-1 0 0,0-1 0,0 1 0,1 1 0,0-1 0,0 0 0,0 0 0,0 0 0,0 0 0,0 0 0,0-1 0,0 1 0,0 0 0,0 0 0,0-1 0,1 1 0,-1-1 0,0 1 0,1-1 0,-1 0 0,0 1 0,1-1 0,-1 0 0,0 0 0,3 0 0,35 1 0,-30-2 0,211-19 0,-166 14 0,-55 6 0,-152-18 0,136 16 0,-1 2 0,1 1 0,0 0 0,0 1 0,0 0 0,-31 10 0,46-12 0,0 0 0,0 1 0,0-1 0,0 1 0,0 0 0,1-1 0,-1 1 0,0 0 0,1 0 0,-1 0 0,0 0 0,1 0 0,-1 1 0,1-1 0,-1 0 0,1 1 0,0-1 0,0 1 0,0 0 0,0-1 0,0 1 0,0 0 0,0-1 0,0 1 0,0 2 0,2-3 0,1 0 0,0 0 0,0 0 0,-1 0 0,1 0 0,0-1 0,0 1 0,0-1 0,0 1 0,0-1 0,0 0 0,0 0 0,0 0 0,0 0 0,0 0 0,-1 0 0,4-1 0,0 1 0,24-2 0,0-2 0,0 0 0,0-2 0,34-11 0,-34 8 0,0 2 0,0 0 0,1 2 0,38-1 0,-47 5 0,-24 0 0,-37-5 0,19 4 0,-27-4 0,-63-1 0,93 7 0,0 0 0,0 2 0,-1 0 0,1 1 0,0 1 0,-28 10 0,45-14 0,1 0 0,0 0 0,-1-1 0,1 1 0,0 0 0,-1 0 0,1 0 0,0 0 0,-1 1 0,1-1 0,-1 0 0,1 0 0,0 0 0,-1 0 0,1 0 0,0 0 0,-1 1 0,1-1 0,0 0 0,-1 0 0,1 0 0,0 1 0,0-1 0,-1 0 0,1 0 0,0 1 0,0-1 0,-1 0 0,1 1 0,0-1 0,0 0 0,0 1 0,0-1 0,-1 0 0,1 1 0,0-1 0,0 0 0,0 1 0,0-1 0,0 1 0,19 0 0,34-7 0,11-12-1059,-21 3-2377,15-7-4945</inkml:trace>
</inkml:ink>
</file>

<file path=ppt/ink/ink5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2.835"/>
    </inkml:context>
    <inkml:brush xml:id="br0">
      <inkml:brushProperty name="width" value="0.025" units="cm"/>
      <inkml:brushProperty name="height" value="0.025" units="cm"/>
      <inkml:brushProperty name="color" value="#66CC00"/>
    </inkml:brush>
  </inkml:definitions>
  <inkml:trace contextRef="#ctx0" brushRef="#br0">10 73 3908,'0'0'23617,"11"12"-21744,-10-12-1831,0 0 0,0 0 0,0-1 0,0 1 0,0 0 0,0-1 0,0 1-1,0-1 1,0 1 0,0-1 0,-1 1 0,1-1 0,0 0 0,0 1-1,-1-1 1,1 0 0,0 0 0,-1 0 0,1 1 0,-1-1 0,1 0-1,-1 0 1,0 0 0,1 0 0,-1 0 0,0 0 0,1 0 0,-1 0 0,0 0-1,0-1 1,3-35 646,-4 33-533,2 4-138,-1 0 0,0 0 0,0-1 0,0 1 0,0 0 0,0 0 0,0-1 0,0 1 0,0 0 0,0 0 0,0-1 0,0 1-1,0 0 1,0 0 0,0-1 0,0 1 0,0 0 0,0 0 0,0-1 0,0 1 0,-1 0 0,1 0 0,0 0 0,0-1 0,0 1 0,0 0 0,0 0 0,-1 0 0,1-1 0,0 1 0,0 0-1,0 0 1,-1 0 0,1 0 0,0 0 0,0-1 0,-1 1 0,1 0 0,0 0 0,0 0 0,-1 0 0,1 0 0,0 0 0,-12 9 255,-6 18-169,15-18-85,1 1 0,1-1 0,0 1-1,0-1 1,1 14 0,3-19-18,5-13 0,4-12 0,-7 7 0,-2 0 0,0 0 0,-1 0 0,2-23 0,-10 42 0,-1 12 0,1 6 0,1 1 0,1 0 0,-1 48 0,25-182 0,-20 108 0,1-26 0,-3 22 0,-3 19 0,-2 18 0,1 1 0,-3 61 0,12-114-2141,5-5-3715,-1 11-3027</inkml:trace>
</inkml:ink>
</file>

<file path=ppt/ink/ink5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23.548"/>
    </inkml:context>
    <inkml:brush xml:id="br0">
      <inkml:brushProperty name="width" value="0.025" units="cm"/>
      <inkml:brushProperty name="height" value="0.025" units="cm"/>
      <inkml:brushProperty name="color" value="#66CC00"/>
    </inkml:brush>
  </inkml:definitions>
  <inkml:trace contextRef="#ctx0" brushRef="#br0">1588 205 4805,'0'0'13324,"-11"-10"-12069,-18-14-455,-1 2-1,-1 0 1,-1 3 0,0 0 0,-47-18 0,39 25-515,-2 1-1,1 2 1,-80-5 0,-130 9 184,175 5-11,35 2-340,1 3 0,-1 0 0,1 3 0,1 1 1,-1 3-1,1 0 0,1 3 0,1 1 0,0 2 0,1 1 1,1 2-1,1 1 0,1 2 0,-60 56 0,78-64-92,0 0 0,1 1 0,1 1 0,1 0 0,0 1 0,1 0 0,1 0 0,1 1 0,1 1 0,1-1 0,0 1 0,-3 24 0,7-30-9,1 0 1,1 0-1,0 0 0,1 0 1,1 0-1,0 0 0,1 0 1,1 0-1,0 0 0,1-1 1,0 1-1,1-1 0,1 0 1,0 0-1,1-1 0,1 0 1,0 0-1,12 15 0,-3-10-17,1 0 0,1-2-1,0 0 1,1-1-1,1-1 1,0-1-1,1-1 1,0-1-1,1-1 1,0 0-1,1-2 1,-1-1-1,30 5 1,3-2-6,0-3 0,0-2-1,1-3 1,99-8 0,-89-2 16,-1-4 0,0-2-1,112-40 1,179-99 85,-152 45-59,-182 94-10,0-1 0,-2-2 0,0 0 0,0-1 0,-2-1 0,25-31 0,-39 44 51,-1 0 0,1 0 0,-1-1 0,0 1-1,-1-1 1,0 0 0,0 0 0,-1 0 0,1-1-1,-1 1 1,-1-1 0,0 1 0,0-1 0,0 1-1,-1-1 1,0 0 0,-1 1 0,1-1-1,-1 1 1,-1-1 0,0 1 0,0-1 0,0 1-1,-1 0 1,0 0 0,0 0 0,-1 0 0,0 1-1,0-1 1,0 1 0,-1 0 0,0 0 0,0 1-1,-1-1 1,1 1 0,-1 0 0,0 1-1,-8-5 1,-13-6-71,-1 1 0,0 1-1,0 1 1,-2 2 0,1 1-1,-1 1 1,-1 2 0,-32-3-1,-249-4-198,281 13 132,-36 4-623,48-3-739,0 1-1,0-2 0,-29-3 0,25-5-5158</inkml:trace>
</inkml:ink>
</file>

<file path=ppt/ink/ink5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7.225"/>
    </inkml:context>
    <inkml:brush xml:id="br0">
      <inkml:brushProperty name="width" value="0.025" units="cm"/>
      <inkml:brushProperty name="height" value="0.025" units="cm"/>
    </inkml:brush>
  </inkml:definitions>
  <inkml:trace contextRef="#ctx0" brushRef="#br0">0 13 6246,'0'0'15129,"10"-2"-12657,0 0-1843,-4 0 88,1 0 0,0 1 0,-1-1 1,1 2-1,0-1 0,9 1 0,-14 0-604,0 0 0,0 1 0,0-1-1,0 1 1,0 0 0,0-1 0,0 1 0,0 0-1,0 0 1,-1 0 0,1 0 0,0 0 0,0 1-1,-1-1 1,1 0 0,-1 1 0,0-1-1,1 1 1,-1 0 0,0-1 0,0 1 0,0 0-1,0 0 1,0 0 0,0 0 0,0 0-1,-1 0 1,1 3 0,1 8-113,0-1 0,-2 0 0,1 1 0,-2-1 0,0 0 0,0 1 0,-1-1 0,0 0 0,-1 0 0,-1 0 0,0 0 0,-7 13 0,-10 41 0,20-65 0,0 0 0,1 0 0,0 0 0,-1 0 0,1 1 0,-1-1 0,1 0 0,0 0 0,0 0 0,0 1 0,0-1 0,0 0 0,0 0 0,0 0 0,0 1 0,0-1 0,1 0 0,-1 0 0,0 0 0,1 0 0,-1 1 0,1-1 0,-1 0 0,1 0 0,-1 0 0,1 0 0,0 0 0,0 0 0,-1-1 0,1 1 0,0 0 0,0 0 0,0 0 0,0-1 0,2 2 0,1-1 0,1 0 0,0-1 0,0 1 0,0-1 0,0 0 0,1 0 0,6-2 0,-5 2 0,27-5 0,0-2 0,-1-1 0,0-1 0,-1-2 0,38-18 0,-70 28-4,10-4-2821,-7-5-3870,-4 1-2711</inkml:trace>
</inkml:ink>
</file>

<file path=ppt/ink/ink5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7.568"/>
    </inkml:context>
    <inkml:brush xml:id="br0">
      <inkml:brushProperty name="width" value="0.025" units="cm"/>
      <inkml:brushProperty name="height" value="0.025" units="cm"/>
    </inkml:brush>
  </inkml:definitions>
  <inkml:trace contextRef="#ctx0" brushRef="#br0">0 46 17328,'0'0'13101,"87"-19"-11596,-29 11-672,9-2-833,5 6 0,2 0 0,-3 3 0,-11 1-480,-9 0-2051,-12 1-2081,-8 1-1986,-4-2-7496</inkml:trace>
</inkml:ink>
</file>

<file path=ppt/ink/ink5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9.503"/>
    </inkml:context>
    <inkml:brush xml:id="br0">
      <inkml:brushProperty name="width" value="0.025" units="cm"/>
      <inkml:brushProperty name="height" value="0.025" units="cm"/>
    </inkml:brush>
  </inkml:definitions>
  <inkml:trace contextRef="#ctx0" brushRef="#br0">592 174 4388,'0'0'1175,"2"-11"1681,7-22-1712,-3 13 275,0 1 1,-2-1 0,3-29-1,-7 47-1285,-1 1-1,1 0 1,-1 0 0,1 0-1,-1 0 1,0 0-1,1 0 1,-1 0 0,0 0-1,0 0 1,0 0-1,0 0 1,1 0 0,-1 0-1,0 1 1,-1-1 0,1 0-1,0 1 1,0-1-1,0 1 1,0-1 0,0 1-1,-1 0 1,1-1-1,0 1 1,0 0 0,-1 0-1,1 0 1,0 0 0,0 0-1,-2 0 1,-54 0 73,40 1 99,-32-1 277,0 3 0,0 1 0,-83 19 0,120-19-571,0 1 0,0 1 0,1 0-1,0 0 1,0 1 0,1 1 0,-1 0-1,2 0 1,-1 1 0,1 0 0,1 1-1,-1 0 1,2 0 0,-1 1 0,2 0-1,-7 13 1,1-3 27,2 2-1,0-1 1,2 1-1,1 1 0,0-1 1,2 1-1,-4 40 1,6-19 229,2-1 0,3 1 1,8 58-1,-8-87-109,1 0 0,1-1 0,0 1 0,1-1 0,1 0-1,0-1 1,1 1 0,0-1 0,1-1 0,1 1 0,0-1 0,21 21 0,-23-28-62,0 0 1,1 0 0,0-1-1,0 0 1,0 0 0,1-1-1,-1 0 1,1-1 0,0 0-1,17 4 1,-10-5 28,0 0-1,0-1 1,1 0-1,-1-1 1,29-5-1,-7-2 79,-1-2-1,0-1 1,0-2-1,53-26 1,-20 4-78,100-66 1,-134 76-101,-1-2 0,-2-2 1,-1-1-1,37-42 0,-60 60-8,0 0 0,-1 0 0,0-1 0,-1 0 0,-1-1 0,0 0 1,6-16-1,-11 24 32,1 0 1,-1-1 0,0 1 0,0-1 0,0 0 0,-1 1-1,0-1 1,0 1 0,-1-1 0,1 0 0,-1 1 0,0-1-1,-1 1 1,1-1 0,-1 1 0,0 0 0,-1 0 0,1 0-1,-1 0 1,-4-6 0,-2 0 51,0 0-1,-1 1 1,0 1-1,-1 0 1,0 0 0,0 1-1,-1 0 1,0 1-1,-1 0 1,-14-5 0,-15-3-561,-81-19 0,-5-1-8688,91 21 392</inkml:trace>
</inkml:ink>
</file>

<file path=ppt/ink/ink5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32.160"/>
    </inkml:context>
    <inkml:brush xml:id="br0">
      <inkml:brushProperty name="width" value="0.025" units="cm"/>
      <inkml:brushProperty name="height" value="0.025" units="cm"/>
    </inkml:brush>
  </inkml:definitions>
  <inkml:trace contextRef="#ctx0" brushRef="#br0">127 87 5509,'0'0'8707,"-6"-2"-7516,0 0-696,-6-3-76,0 4 3391,12 7 4003,0-5-7773,1-1 1,-1 1-1,0-1 1,0 1-1,0-1 1,1 1-1,-1-1 1,0 1-1,1-1 1,-1 0-1,0 1 1,1-1-1,-1 0 1,0 1-1,1-1 1,-1 0-1,1 0 1,-1 1-1,1-1 1,-1 0-1,1 0 1,-1 0-1,1 1 1,-1-1-1,1 0 1,-1 0-1,1 0 1,-1 0-1,1 0 1,-1 0-1,1 0 1,-1 0-1,1 0 1,-1 0-1,1 0 1,-1-1-1,1 1 1,-1 0-1,1-1 1,0 1 32,0-1 1,1 0-1,-1 0 0,0 1 0,0-1 1,0 0-1,0 0 0,0 0 1,-1 0-1,1 0 0,0-1 0,0 1 1,-1 0-1,1 0 0,-1 0 1,1-1-1,-1 1 0,1 0 0,-1-1 1,0 1-1,0 0 0,0-1 1,1 1-1,-2-3 0,2 3-42,-1 0-1,0 0 0,0 0 1,0 0-1,0 0 0,0 0 1,0 0-1,-1 0 1,1 0-1,0 0 0,-1 0 1,1 0-1,0 0 0,-1 0 1,1 0-1,-1 0 1,1 0-1,-1 1 0,0-1 1,1 0-1,-1 0 0,0 0 1,0 1-1,1-1 1,-1 0-1,0 1 0,0-1 1,0 1-1,0-1 1,0 1-1,0 0 0,-1-1 1,-2 1-21,1 0 0,-1 1 1,0-1-1,1 1 1,-1 0-1,1 0 1,-1 0-1,1 1 0,-1-1 1,1 1-1,0 0 1,0 0-1,-1 0 0,1 0 1,1 0-1,-1 1 1,0-1-1,1 1 0,-1 0 1,1 0-1,0 0 1,0 0-1,0 0 0,-2 5 1,-1 0 0,1 0 0,1 0-1,-1 1 1,1-1 0,1 1 0,-1 0 0,2-1-1,-1 1 1,0 10 0,2-19-11,0 1 0,0 0 0,0 0 0,0 0 0,0-1 0,0 1 0,0 0 0,0 0 0,0 0 0,1-1 0,-1 1 0,0 0 0,0 0 0,1-1 0,-1 1 0,0 0 0,1-1 0,-1 1 0,1 0 0,-1-1 0,1 1 0,-1 0 0,1-1 0,-1 1 0,1-1 0,0 1 0,-1-1 0,1 0 0,0 1 0,-1-1 0,2 1 0,0-1 0,0 0 0,0 0 0,-1 0 0,1 0 0,0 0 0,0-1 0,0 1 0,0-1 0,-1 1 0,1-1 0,0 0 0,3-1 0,1-2 0,1 0 0,-1 0 0,0-1 0,0 1 0,-1-1 0,6-7 0,-3 2 0,0-2 0,-2 1 0,11-23 0,-15 30 0,0-1 0,0 1 0,-1-1 0,0 0 0,0 1 0,0-1 0,0 0 0,-1 0 0,0 0 0,0 1 0,0-1 0,-1 0 0,1 0 0,-2-5 0,1 9 0,1 1 0,0-1 0,-1 0 0,1 1 0,0-1 0,-1 0 0,1 1 0,-1-1 0,1 1 0,-1-1 0,0 0 0,1 1 0,-1-1 0,1 1 0,-1 0 0,0-1 0,1 1 0,-1 0 0,0-1 0,0 1 0,1 0 0,-1-1 0,0 1 0,0 0 0,1 0 0,-1 0 0,0 0 0,0 0 0,0 0 0,1 0 0,-1 0 0,0 0 0,0 0 0,1 1 0,-1-1 0,0 0 0,0 0 0,1 1 0,-1-1 0,0 1 0,1-1 0,-1 0 0,0 1 0,1-1 0,-1 1 0,1-1 0,-1 1 0,1 0 0,-2 1 0,-27 30 0,22-18 0,1 1 0,1-1 0,0 1 0,1 0 0,0 0 0,1 0 0,1 1 0,0-1 0,1 23 0,1-37 0,0-1 0,0 1 0,0-1 0,0 1 0,-1-1 0,1 1 0,0-1 0,0 1 0,0-1 0,0 1 0,0 0 0,0-1 0,0 1 0,1-1 0,-1 1 0,0-1 0,0 1 0,0-1 0,0 0 0,1 1 0,-1-1 0,0 1 0,0-1 0,1 1 0,-1-1 0,0 1 0,1-1 0,-1 0 0,0 1 0,1-1 0,-1 0 0,1 1 0,-1-1 0,1 0 0,-1 0 0,0 0 0,1 1 0,-1-1 0,1 0 0,-1 0 0,1 0 0,-1 0 0,1 0 0,-1 0 0,1 0 0,0 0 0,-1 0 0,1 0 0,-1 0 0,1 0 0,-1 0 0,1 0 0,-1 0 0,1 0 0,0-1 0,1 0 0,0 0 0,0-1 0,0 1 0,0-1 0,0 1 0,0-1 0,-1 0 0,1 1 0,-1-1 0,1 0 0,1-2 0,10-28-1304,-7 9-3910,-4-1-8543</inkml:trace>
</inkml:ink>
</file>

<file path=ppt/ink/ink5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3.872"/>
    </inkml:context>
    <inkml:brush xml:id="br0">
      <inkml:brushProperty name="width" value="0.025" units="cm"/>
      <inkml:brushProperty name="height" value="0.025" units="cm"/>
    </inkml:brush>
  </inkml:definitions>
  <inkml:trace contextRef="#ctx0" brushRef="#br0">1 4 4228,'0'0'18060,"1"-4"-17334,-2 214 4932,1-97-4723,4-65-718,1 1 1,3-1 0,25 89 0,6 28 635,82 353 273,-30-284-943,-4-9-56,32 108-127,-87-262 0,66 108 0,-54-103 0,172 315 0,-171-310 0,-8-11 0,52 72 0,-69-110 0,20 37 0,-27-43 0,2 0 0,0-1 0,23 26 0,-16-25 0,-2 0 0,-1 1 0,20 40 0,-24-42 0,0-1 0,2 0 0,0-1 0,2-1 0,31 29 0,-3-10 0,78 51 0,-93-68 0,49 49 0,-57-50 0,0-1 0,2-1 0,39 25 0,107 72 0,-34-22 0,56 47 0,-17-12 0,147 81 0,-274-179 0,21 15 0,114 57 0,-26-14 0,4 2 0,388 177 0,-538-263-620,0-1-1,1 0 1,0-1-1,0-1 1,0 0-1,0 0 1,1-2-1,14 1 1</inkml:trace>
</inkml:ink>
</file>

<file path=ppt/ink/ink5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5.585"/>
    </inkml:context>
    <inkml:brush xml:id="br0">
      <inkml:brushProperty name="width" value="0.025" units="cm"/>
      <inkml:brushProperty name="height" value="0.025" units="cm"/>
    </inkml:brush>
  </inkml:definitions>
  <inkml:trace contextRef="#ctx0" brushRef="#br0">124 188 4356,'0'0'934,"2"-9"1079,-2 6-1981,1-1 222,0 0 0,0-1 0,-1 1 0,0 0 0,0 0 0,0 0 0,-2-8 1,2 11 73,-1 0 0,1-1 0,-1 1 0,1 0 0,-1-1 1,0 1-1,0 0 0,0-1 0,0 1 0,0 0 1,0 0-1,0 0 0,0 0 0,0 0 0,0 0 1,-1 1-1,1-1 0,0 0 0,-1 0 0,1 1 0,-1-1 1,1 1-1,0 0 0,-1-1 0,1 1 0,-1 0 1,1 0-1,-1 0 0,1 0 0,-1 0 0,-1 0 0,-2-5-101,3-12 4503,0 7 972,-6 29-4381,-6 13-419,13-64-882,1 31-20,0-1 0,0 0-1,0 0 1,0 0 0,-1 0 0,1 1-1,0-1 1,-1 0 0,0 1 0,1-1-1,-1 0 1,0 1 0,0-1 0,0 1-1,0-1 1,-2-1 0,3 3 0,-1 0 0,1 0 0,-1 0 0,1 0 0,-1 0 0,1 0 0,-1 0 0,1 0 0,0 0 0,-1 0 0,1 0 0,-1 1 0,1-1 0,0 0 0,-1 0 0,1 0 0,0 1 0,-1-1 0,1 0 0,0 1 0,-1-1 0,1 0 0,0 1 0,-1-1 0,1 0 0,0 1 0,0-1 0,0 1 0,-1-1 0,1 0 0,0 1 0,0-1 0,0 1 0,0-1 0,0 1 0,-4 19 0,4-18 0,-6 68 0,6-64 0,0-1 0,1 1 0,-1 0 0,1-1 0,0 1 0,0-1 0,1 0 0,0 1 0,0-1 0,3 6 0,-5-10 0,0 0 0,1-1 0,-1 1 0,0 0 0,0-1 0,1 1 0,-1-1 0,1 1 0,-1 0 0,1-1 0,-1 1 0,1-1 0,-1 0 0,1 1 0,-1-1 0,1 1 0,-1-1 0,1 0 0,0 1 0,-1-1 0,1 0 0,-1 0 0,1 1 0,0-1 0,0 0 0,-1 0 0,1 0 0,0 0 0,-1 0 0,1 0 0,0 0 0,-1 0 0,1 0 0,0 0 0,-1 0 0,1-1 0,0 1 0,-1 0 0,1 0 0,0-1 0,-1 1 0,1 0 0,-1-1 0,1 1 0,-1-1 0,1 1 0,-1-1 0,1 1 0,-1-1 0,1 1 0,-1-1 0,1 1 0,-1-1 0,0 1 0,1-1 0,-1 0 0,0 1 0,0-1 0,1 0 0,-1 1 0,0-1 0,0 0 0,0-1 0,12-44 0,-11 42 0,1-11 0,-1 0 0,0 0 0,-1-17 0,0 30 0,0-1 0,0 1 0,0 0 0,-1-1 0,1 1 0,-1 0 0,1 0 0,-1-1 0,0 1 0,1 0 0,-1 0 0,0 0 0,-1 0 0,1 0 0,0 0 0,0 0 0,-1 0 0,1 1 0,-1-1 0,0 0 0,1 1 0,-1 0 0,0-1 0,0 1 0,0 0 0,0 0 0,0 0 0,0 0 0,-3-1 0,4 2 0,-1 0 0,1 0 0,0 0 0,0 0 0,0 0 0,0 0 0,0 0 0,0 0 0,0 1 0,0-1 0,0 0 0,0 1 0,0-1 0,0 1 0,0-1 0,0 1 0,0-1 0,0 1 0,0 0 0,1-1 0,-1 1 0,0 0 0,0 0 0,0 1 0,-13 29 0,5 36 0,9-56 0,-2 33 0,2-43 0,0 0 0,0 1 0,0-1 0,0 0 0,0 0 0,0 1 0,1-1 0,-1 0 0,0 0 0,0 1 0,1-1 0,-1 0 0,1 0 0,-1 0 0,1 0 0,0 0 0,-1 0 0,1 0 0,0 0 0,0 0 0,0 0 0,0 0 0,1 1 0,-1-2 0,0 0 0,0 0 0,0 0 0,0 0 0,0-1 0,0 1 0,0 0 0,0-1 0,0 1 0,0-1 0,0 1 0,-1-1 0,1 1 0,0-1 0,0 0 0,0 1 0,-1-1 0,1 0 0,0 0 0,-1 1 0,1-1 0,-1 0 0,1 0 0,-1 0 0,1 0 0,-1 0 0,1-1 0,11-31 0,-10 29 0,4-19 0,0 0 0,-2 0 0,0 0 0,-1-1 0,-1-26 0,-15 182 0,13-45 0,18-162 0,-13 45 0,-2 1 0,-1-1 0,-2-45 0,0 75 0,0 0 0,0 0 0,0 0 0,0 1 0,0-1 0,0 0 0,-1 0 0,1 0 0,0 0 0,0 0 0,0 1 0,0-1 0,0 0 0,-1 0 0,1 0 0,0 0 0,0 0 0,0 0 0,-1 0 0,1 0 0,0 0 0,0 0 0,0 1 0,-1-1 0,1 0 0,0 0 0,0 0 0,0 0 0,-1 0 0,1 0 0,0 0 0,0-1 0,0 1 0,0 0 0,-1 0 0,1 0 0,0 0 0,0 0 0,0 0 0,-1 0 0,1 0 0,0 0 0,0-1 0,0 1 0,0 0 0,0 0 0,-1 0 0,1 0 0,0 0 0,0-1 0,0 1 0,0 0 0,0 0 0,0-1 0,-9 20 0,2 16 0,1 0 0,2 0 0,2 0 0,2 48 0,4-78 0,2-12 0,-1-4 0,0 0 0,-1 0 0,0 0 0,-1-1 0,0 0 0,2-21 0,1-76 0,-9 96-133,-4 21-320,-5 24-1742,1 54-7986,5-37-912</inkml:trace>
</inkml:ink>
</file>

<file path=ppt/ink/ink5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8.860"/>
    </inkml:context>
    <inkml:brush xml:id="br0">
      <inkml:brushProperty name="width" value="0.025" units="cm"/>
      <inkml:brushProperty name="height" value="0.025" units="cm"/>
    </inkml:brush>
  </inkml:definitions>
  <inkml:trace contextRef="#ctx0" brushRef="#br0">111 1 15022,'0'0'8883,"1"12"-7265,-4 22-685,-1-1 0,-2 1 0,-15 52 0,20-83-928,-6 31 169,1 1 0,-1 51 1,6-67-218,-7 3-2036,7-21 1445,0 1 1,-1-1 0,0 1-1,1-1 1,-1 0 0,0 0 0,1 0-1,-1 0 1,0 0 0,0 0-1,0 0 1,0 0 0,0-1-1,-3 1 1,-13 2-6157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2:35.289"/>
    </inkml:context>
    <inkml:brush xml:id="br0">
      <inkml:brushProperty name="width" value="0.025" units="cm"/>
      <inkml:brushProperty name="height" value="0.025" units="cm"/>
    </inkml:brush>
  </inkml:definitions>
  <inkml:trace contextRef="#ctx0" brushRef="#br0">371 32 4164,'0'0'9385,"-6"-5"-8318,1 2-748,1 0-1,-1 0 1,1 0-1,-1 1 1,0 0-1,0 0 1,0 0-1,0 0 1,0 1-1,-1 0 0,1 0 1,0 0-1,-1 1 1,1 0-1,0 0 1,-1 0-1,1 1 1,0-1-1,0 1 0,-1 1 1,1-1-1,-6 3 1,-2 1-31,0 1 0,1 0-1,0 1 1,0 1 0,1 0 0,0 0 0,0 1 0,1 0 0,0 1 0,1 0 0,0 0 0,-8 13-1,6-5-218,2 0 0,-1 1-1,2 0 1,1 0 0,0 1-1,2 0 1,-5 29 0,-1 10 81,-2 79 0,12-112-108,2-1 1,0 1-1,2-1 1,0 0-1,13 44 1,-3-28-21,2 0-1,1-2 1,39 69-1,-46-94-12,0 0 1,1-1-1,0-1 0,1 0 0,1 0 0,-1-1 0,2 0 0,0-1 0,0 0 0,1-1 0,0-1 0,0 0 0,20 7 1,-21-10-4,1 0-1,0-1 1,0-1 0,1 0 0,-1 0 0,0-2 0,1 0 0,0 0 0,16-3 0,-24 1-1,-1 0 0,1-1 0,-1 0-1,1 0 1,-1 0 0,0-1 0,0 0 0,0 0-1,-1-1 1,1 0 0,-1 0 0,1 0 0,-1 0 0,-1-1-1,1 0 1,-1 0 0,0 0 0,0-1 0,0 1-1,0-1 1,4-11 0,3-9 40,-1-1 0,-2 1 0,0-1 0,-2-1 0,5-44 0,-6 2 319,-4-72 0,-3 115-329,0 1 0,-3 0 0,0 0 0,-1 0-1,-1 0 1,-2 1 0,-1 1 0,-23-44 0,16 38-169,-2 0 0,-2 0 0,0 2 0,-2 1 0,-1 1 0,-31-26 0,45 43-355,-1 0 0,0 1 1,-1 1-1,-12-6 0,15 9-301,1 0 0,0 1-1,-1 0 1,0 1 0,0 0 0,0 1-1,-10-1 1,-16 1-4692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3.082"/>
    </inkml:context>
    <inkml:brush xml:id="br0">
      <inkml:brushProperty name="width" value="0.025" units="cm"/>
      <inkml:brushProperty name="height" value="0.025" units="cm"/>
    </inkml:brush>
  </inkml:definitions>
  <inkml:trace contextRef="#ctx0" brushRef="#br0">1 396 18449,'0'0'12690,"10"0"-11921,2 0-694,0 0 0,1-1 0,-1 0 1,0-1-1,0-1 0,0 0 0,22-9 1,-25 9-66,0-1 1,0-1 0,-1 1 0,1-1-1,-1-1 1,0 0 0,-1 0 0,1 0 0,-1-1-1,-1 0 1,12-15 0,-17 21-7,0-1-1,0 1 1,0-1 0,0 1-1,0-1 1,0 1 0,0-1-1,-1 0 1,1 1-1,0-1 1,-1 0 0,0 0-1,1 1 1,-1-1 0,0 0-1,0 0 1,0 1 0,0-1-1,-1-3 1,1 4-10,-1 0 0,0 0 0,0 1 0,1-1 0,-1 0 0,0 1 0,0-1 0,0 0 0,0 1 0,1-1 0,-1 1 0,0 0 0,0-1 0,0 1 0,0 0 0,0-1 0,0 1 0,0 0 0,0 0-1,0 0 1,0 0 0,0 0 0,-1 0 0,0 0 0,-4 1-16,0 0 0,1 0 0,-1 1 0,0-1 0,0 1 0,1 0 0,-1 1 0,1-1 0,0 1 0,-8 6 0,4-1 5,1 0 0,0 1 1,0 0-1,1 1 1,0 0-1,-10 18 0,15-22 37,-1-1 1,0 1-1,1 0 0,0 0 0,0 0 1,1 0-1,0 0 0,0 0 0,0 0 0,1 0 1,0 1-1,0-1 0,0 0 0,3 12 0,-2-16-13,0 0-1,1 0 0,-1 0 0,0 0 0,1-1 0,-1 1 0,1 0 0,0-1 0,-1 1 1,1-1-1,0 0 0,0 1 0,0-1 0,0 0 0,0 0 0,0 0 0,1 0 0,-1-1 0,0 1 1,0 0-1,1-1 0,-1 0 0,0 0 0,1 1 0,2-2 0,7 2 20,0-1 0,1-1-1,18-2 1,-14-2-42,1 0 1,-1 0-1,0-2 0,-1 0 0,0-1 1,0-1-1,0 0 0,-1-1 1,0-1-1,-1 0 0,-1-1 1,23-25-1,-9 6-36,-1-1 0,-2-2 0,-1 0 0,27-57 0,6-35-157,-68 160 222,-49 162 352,56-174-328,0 0 0,2 0 0,1 1-1,0 0 1,2-1 0,1 1 0,4 33 0,13-10-130,-17-44 77,0 0 0,0 0 0,0 0 0,1-1 0,-1 1 0,1 0 0,-1-1 1,1 1-1,-1 0 0,1-1 0,0 0 0,0 0 0,0 1 0,0-1 0,0 0 1,0 0-1,0-1 0,3 2 0,-4-3-52,0 1 0,0-1 0,0 0 0,0 0 0,0 0 0,0 1 0,-1-1 0,1 0 0,0 0 0,-1 0 0,1 0 0,0 0 0,-1 0 0,1-1 0,-1 1 0,0 0 0,1 0 0,-1 0 0,0 0 0,0 0 0,1-1 0,-1 1 0,0 0 0,0 0 0,-1 0 0,1-1 0,0 1 0,-1-2 0,-1-41-1916,-1 33 1702,0 0 0,-1 0 0,0 0 0,0 0-1,-1 1 1,-1-1 0,0 1 0,0 1 0,-1-1 0,0 1-1,0 0 1,-10-8 0,0 1 437,-1 0 0,0 1 0,-1 1 0,-39-22 0,25 27 1650,26 10-197,19 9-884,0-4-739,0-1 0,0 0 0,1-1-1,-1 0 1,1-1 0,0-1 0,16 2 0,34 0-2936,-2-5-3944,10-3-7257</inkml:trace>
</inkml:ink>
</file>

<file path=ppt/ink/ink5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9.204"/>
    </inkml:context>
    <inkml:brush xml:id="br0">
      <inkml:brushProperty name="width" value="0.025" units="cm"/>
      <inkml:brushProperty name="height" value="0.025" units="cm"/>
    </inkml:brush>
  </inkml:definitions>
  <inkml:trace contextRef="#ctx0" brushRef="#br0">1 113 14862,'0'0'11915,"73"4"-9544,-15-10-834,10-5-576,7-2-577,-2 0-256,-8 1-96,-13 2-448,-13 2-993,-13 1-1218,-11 1-1312,-8-2-161,-7-1-769,0-5-2242</inkml:trace>
</inkml:ink>
</file>

<file path=ppt/ink/ink5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9.543"/>
    </inkml:context>
    <inkml:brush xml:id="br0">
      <inkml:brushProperty name="width" value="0.025" units="cm"/>
      <inkml:brushProperty name="height" value="0.025" units="cm"/>
    </inkml:brush>
  </inkml:definitions>
  <inkml:trace contextRef="#ctx0" brushRef="#br0">0 118 15791,'0'0'7815,"46"-58"-5765,1 38-288,11 3-1153,3 4-481,2 5-96,0 7-64,-7 1-1025,-9 0-1954,-8 7-2338,-7-5-7303</inkml:trace>
</inkml:ink>
</file>

<file path=ppt/ink/ink5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0.663"/>
    </inkml:context>
    <inkml:brush xml:id="br0">
      <inkml:brushProperty name="width" value="0.025" units="cm"/>
      <inkml:brushProperty name="height" value="0.025" units="cm"/>
    </inkml:brush>
  </inkml:definitions>
  <inkml:trace contextRef="#ctx0" brushRef="#br0">228 0 14990,'0'0'3283,"-6"12"-1393,-20 35 344,-3-1 0,-1-1 0,-57 65 1,135-176-1808,-11 25-1547,-25 30 769,-2 0-1,1 0 0,-2-1 0,1-1 1,13-24-1,-51 71 1116,9-12-471,7-6-178,1 0 0,0 1 0,-15 34 0,24-45-75,-1-1 1,1 0-1,0 1 0,1-1 1,0 1-1,0 0 1,0-1-1,0 1 0,1 0 1,0 0-1,0 0 1,0-1-1,1 1 1,0 0-1,0-1 0,1 1 1,-1 0-1,4 5 1,-4-29 1776,-8-18-1793,-4 7-9,-1 0 0,-1 1 0,-2 1 0,-28-41 0,50 74 7,-1 0 0,1-1 1,0 0-1,0 0 0,0-1 0,0 0 0,1 0 0,9 2 0,4 4 25,16 8-472,85 46 363,-85-38-3296,-1 4-3613,-23-16-2035</inkml:trace>
</inkml:ink>
</file>

<file path=ppt/ink/ink5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6.757"/>
    </inkml:context>
    <inkml:brush xml:id="br0">
      <inkml:brushProperty name="width" value="0.025" units="cm"/>
      <inkml:brushProperty name="height" value="0.025" units="cm"/>
    </inkml:brush>
  </inkml:definitions>
  <inkml:trace contextRef="#ctx0" brushRef="#br0">63 189 4132,'-17'7'3216,"10"-4"-1349,0 0 0,0 0 1,1 0-1,0 1 0,-7 5 0,19-9 2165,19 1-2315,9-10-632,-2-1 0,1-1 0,40-21 0,18-7-876,126-36-170,-72 34-3004,-135 38-2170,-13 2 2027,-20 2-572,9-1 207,-19 0-5324</inkml:trace>
</inkml:ink>
</file>

<file path=ppt/ink/ink5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7.130"/>
    </inkml:context>
    <inkml:brush xml:id="br0">
      <inkml:brushProperty name="width" value="0.025" units="cm"/>
      <inkml:brushProperty name="height" value="0.025" units="cm"/>
    </inkml:brush>
  </inkml:definitions>
  <inkml:trace contextRef="#ctx0" brushRef="#br0">359 56 13004,'0'0'5435,"1"-8"-4090,6-27-58,1 23-283,-1 16-516,0 16-144,-8-12-174,0 0-1,0 0 1,-1-1-1,0 1 1,0-1-1,-1 1 1,0-1 0,-1 0-1,1 0 1,-1 0-1,-1 0 1,1-1 0,-1 0-1,0 0 1,-12 11-1,-10 7 499,-1-1 0,-36 23-1,39-29-333,-18 13 64,9-8 68,1 2-1,-37 35 0,70-59-462,-1 0 0,1 1 0,0-1 0,0 0 0,0 0 0,0 0 0,0 0 0,-1 0 0,1 0 0,0 1 0,0-1 0,0 0 0,0 0 0,0 0 0,0 0 0,-1 1 0,1-1 0,0 0 0,0 0 0,0 0 1,0 0-1,0 1 0,0-1 0,0 0 0,0 0 0,0 0 0,0 1 0,0-1 0,0 0 0,0 0 0,0 0 0,0 1 0,0-1 0,0 0 0,0 0 0,0 0 0,1 1 0,-1-1 0,0 0 0,0 0 0,0 0 0,0 0 0,0 1 0,0-1 0,1 0 0,-1 0 0,0 0 0,0 0 0,0 0 0,0 0 1,1 0-1,-1 1 0,0-1 0,0 0 0,0 0 0,0 0 0,1 0 0,-1 0 0,0 0 0,0 0 0,1 0 0,21 2 79,30-7-27,0-2-389,1 2 0,0 3 0,0 2 0,93 12 0,-112-7-4300,49 0 0,-29-5-6400</inkml:trace>
</inkml:ink>
</file>

<file path=ppt/ink/ink5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8.037"/>
    </inkml:context>
    <inkml:brush xml:id="br0">
      <inkml:brushProperty name="width" value="0.025" units="cm"/>
      <inkml:brushProperty name="height" value="0.025" units="cm"/>
    </inkml:brush>
  </inkml:definitions>
  <inkml:trace contextRef="#ctx0" brushRef="#br0">1 119 4869,'2'-8'1703,"-2"5"-1752,8-43 11434,-3 35-4805,-3 34-4168,-8 309 1912,17-457-2781,-11-112-1543,-2 269 0,0-22 0,0 1 0,1 0 0,0 0 0,1 0 0,1 0 0,-1 0 0,2 0 0,0 0 0,5 18 0,-6-27 0,-1-1 0,1 0 0,-1 0 0,1 0 0,0 0 0,-1 0 0,1 0 0,0 0 0,0-1 0,0 1 0,0 0 0,0 0 0,0-1 0,0 1 0,0 0 0,0-1 0,0 1 0,0-1 0,0 0 0,0 1 0,0-1 0,1 0 0,-1 1 0,0-1 0,0 0 0,0 0 0,2 0 0,0-1 0,0 0 0,0 0 0,0 0 0,0 0 0,0 0 0,-1 0 0,1-1 0,0 0 0,-1 1 0,4-4 0,5-5 0,-1 0 0,0-1 0,12-16 0,-1-4 0,20-42 0,-20 34 0,-21 39 0,0 0 0,0 0 0,0 0 0,0 0 0,0 0 0,0 0 0,0-1 0,0 1 0,0 0 0,0 0 0,0 0 0,0 0 0,0 0 0,0 0 0,0 0 0,0-1 0,0 1 0,1 0 0,-1 0 0,0 0 0,0 0 0,0 0 0,0 0 0,0 0 0,0 0 0,0 0 0,0 0 0,0 0 0,1-1 0,-1 1 0,0 0 0,0 0 0,0 0 0,0 0 0,0 0 0,0 0 0,1 0 0,-1 0 0,0 0 0,0 0 0,0 0 0,0 0 0,0 0 0,0 0 0,0 0 0,1 0 0,-1 0 0,0 0 0,0 1 0,0-1 0,0 0 0,0 0 0,0 0 0,0 0 0,1 0 0,-1 0 0,0 0 0,0 0 0,0 0 0,0 0 0,0 0 0,0 1 0,3 11 0,-2 18 0,-12 133 0,0 43 0,11-203 0,0 1 0,0-1 0,1 1 0,-1-1 0,1 1 0,0-1 0,0 1 0,0-1 0,0 0 0,3 5 0,-3-7 0,0 0 0,-1 0 0,1-1 0,0 1 0,-1 0 0,1 0 0,0-1 0,0 1 0,0-1 0,-1 1 0,1-1 0,0 1 0,0-1 0,0 0 0,0 1 0,0-1 0,0 0 0,0 0 0,0 0 0,0 0 0,0 0 0,0 0 0,0 0 0,0 0 0,0 0 0,0 0 0,0 0 0,0 0 0,0-1 0,0 1 0,0-1 0,0 1 0,0 0 0,-1-1 0,1 1 0,0-1 0,0 0 0,0 1 0,-1-1 0,1 0 0,1-1 0,2-2-481,0 0 0,0 0-1,-1-1 1,1 1 0,-1-1 0,0 0 0,0 0 0,0-1-1,-1 1 1,3-10 0,14-60-10754,-9 29-3723</inkml:trace>
</inkml:ink>
</file>

<file path=ppt/ink/ink5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8.378"/>
    </inkml:context>
    <inkml:brush xml:id="br0">
      <inkml:brushProperty name="width" value="0.025" units="cm"/>
      <inkml:brushProperty name="height" value="0.025" units="cm"/>
    </inkml:brush>
  </inkml:definitions>
  <inkml:trace contextRef="#ctx0" brushRef="#br0">49 1 14894,'0'0'12060,"0"14"-10624,0 252 1955,0-149-5950,-1-123 1369,0 0-1,0 0 1,-1 1-1,1-1 1,-1 0-1,0 1 1,-1-1-1,1 1 0,-7-10 1,7 13 668,-20-38-7272</inkml:trace>
</inkml:ink>
</file>

<file path=ppt/ink/ink5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8.732"/>
    </inkml:context>
    <inkml:brush xml:id="br0">
      <inkml:brushProperty name="width" value="0.025" units="cm"/>
      <inkml:brushProperty name="height" value="0.025" units="cm"/>
    </inkml:brush>
  </inkml:definitions>
  <inkml:trace contextRef="#ctx0" brushRef="#br0">6 156 11915,'-2'-10'3235,"1"4"-2942,0-1 544,0 0 0,1-1 0,0 1 0,0 0 0,1-13 0,0 16-539,0 1 1,0 0-1,0 0 0,1 0 0,-1 0 1,1 0-1,-1 0 0,1 0 0,0 0 0,0 1 1,0-1-1,1 1 0,-1 0 0,1-1 1,-1 1-1,1 0 0,0 0 0,3-1 0,3-2 65,1 0 0,1 1 0,-1 0 0,0 1 0,1 0 0,0 0 0,0 1-1,0 1 1,-1 0 0,1 0 0,1 1 0,-1 1 0,-1 0 0,16 3 0,-20-3-345,-1 0 1,0 0 0,0 1 0,1 0 0,-1 0 0,0 0-1,0 1 1,-1-1 0,1 1 0,0 0 0,-1 1 0,0-1-1,0 1 1,0 0 0,0 0 0,-1 0 0,1 0 0,-1 1-1,0-1 1,0 1 0,-1 0 0,1 0 0,-1 0 0,0 0-1,-1 0 1,1 1 0,-1-1 0,0 0 0,0 1 0,0 5-1,-1-2 7,-1 0 0,1 0 0,-1-1 0,-1 1 0,0-1 0,0 1 0,-1-1 0,1 0 0,-6 10 0,-4 5 107,-27 37-1,-4 8-35,42-67-96,0 0 1,1 0-1,-1 0 1,1 0-1,-1 1 0,0-1 1,1 0-1,0 0 0,-1 0 1,1 1-1,0-1 1,0 0-1,-1 0 0,1 1 1,0-1-1,0 0 1,1 0-1,-1 1 0,0-1 1,0 0-1,0 0 1,1 0-1,-1 1 0,1-1 1,-1 0-1,1 0 0,-1 0 1,1 0-1,0 0 1,-1 0-1,1 0 0,0 0 1,0 0-1,0 0 1,0 0-1,0-1 0,0 1 1,0 0-1,0 0 0,0-1 1,0 1-1,0-1 1,1 1-1,1-1 0,7 3-7,0 0 0,0-1-1,0-1 1,17 1-1,-6 0-47,61 5-4388,-28-10-6520,-27-4-333</inkml:trace>
</inkml:ink>
</file>

<file path=ppt/ink/ink5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9.058"/>
    </inkml:context>
    <inkml:brush xml:id="br0">
      <inkml:brushProperty name="width" value="0.025" units="cm"/>
      <inkml:brushProperty name="height" value="0.025" units="cm"/>
    </inkml:brush>
  </inkml:definitions>
  <inkml:trace contextRef="#ctx0" brushRef="#br0">126 1 15054,'0'0'2990,"-8"0"-342,0 0-2049,0 1 0,1 0 1,-1 1-1,1-1 0,-1 1 0,-8 4 1,13-5-333,0 0-1,0 1 1,1-1 0,-1 1-1,0-1 1,1 1 0,-1 0 0,1 0-1,-1 0 1,1 0 0,0 0-1,0 0 1,0 1 0,0-1 0,0 1-1,1 0 1,-1-1 0,1 1-1,0 0 1,0 0 0,0 0 0,-1 4-1,2-6-234,0 0-1,1 1 1,-1-1-1,1 0 1,-1 0-1,1 1 1,0-1-1,-1 0 1,1 0-1,0 0 1,0 0-1,0 0 1,0 0-1,0 0 1,0-1-1,0 1 1,0 0-1,0 0 1,0-1-1,0 1 1,1-1-1,-1 1 1,0-1-1,0 1 1,1-1-1,1 1 1,46 11-73,-34-8 107,-4-2-66,-1 1 1,1 0-1,0 1 0,-1 1 1,0 0-1,0 0 0,16 11 1,-23-13 13,0-1 1,0 1-1,0 1 1,-1-1 0,1 0-1,-1 1 1,0-1-1,0 1 1,0 0-1,0-1 1,-1 1-1,1 0 1,-1 0 0,0 0-1,0 0 1,-1 0-1,1 1 1,-1-1-1,0 0 1,0 0 0,0 0-1,0 0 1,-3 9-1,2-8 2,-1 0-1,0 1 1,0-1 0,0 0-1,-1 0 1,0 0-1,0 0 1,0-1 0,0 1-1,-1-1 1,0 0-1,0 0 1,0 0 0,0 0-1,-1-1 1,1 1 0,-1-1-1,0 0 1,0-1-1,0 1 1,0-1 0,-6 1-1,-4 3 8,-1-2 0,0 0-1,0 0 1,-1-2 0,1 0-1,-21 0 1,37-2-80,0 0 0,0 0 0,-1 0 1,1 0-1,0 0 0,-1-1 0,1 1 0,0 0 0,0 0 0,-1 0 1,1 0-1,0 0 0,0 0 0,0-1 0,-1 1 0,1 0 0,0 0 0,0 0 1,0-1-1,-1 1 0,1 0 0,0 0 0,0-1 0,0 1 0,0 0 1,0 0-1,-1-1 0,1 1 0,0 0 0,0 0 0,0-1 0,0 1 1,0 0-1,0 0 0,0-1 0,0 1 0,0-1 0,3-10-7044,7-2-4969</inkml:trace>
</inkml:ink>
</file>

<file path=ppt/ink/ink5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10.492"/>
    </inkml:context>
    <inkml:brush xml:id="br0">
      <inkml:brushProperty name="width" value="0.025" units="cm"/>
      <inkml:brushProperty name="height" value="0.025" units="cm"/>
    </inkml:brush>
  </inkml:definitions>
  <inkml:trace contextRef="#ctx0" brushRef="#br0">1 82 7207,'0'0'17056,"10"0"-15049,31 0-660,1-2-1,53-10 1,93-26-726,-49 9-3552,-154 33-2919,-10 4 2321,-5 2-561,-10 2-3106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5.516"/>
    </inkml:context>
    <inkml:brush xml:id="br0">
      <inkml:brushProperty name="width" value="0.025" units="cm"/>
      <inkml:brushProperty name="height" value="0.025" units="cm"/>
    </inkml:brush>
  </inkml:definitions>
  <inkml:trace contextRef="#ctx0" brushRef="#br0">40 125 3972,'-1'0'420,"0"0"0,0 0 0,0 0 0,0 0 0,0 1 0,0-1 0,0 0 0,1 0 1,-1 1-1,0-1 0,0 0 0,0 1 0,0-1 0,0 1 0,1-1 0,-1 1 0,0 0 0,0-1 0,1 1 0,-1 0 0,1-1 1,-1 1-1,0 0 0,1 0 0,-1 0 0,1-1 0,0 1 0,-1 0 0,1 0 0,0 0 0,-1 0 0,1 0 0,0 0 1,0 0-1,0 0 0,0 0 0,0-1 0,0 1 0,0 0 0,0 1 0,1 0-209,0-1-1,-1 0 1,1 1-1,0-1 1,0 0-1,0 0 0,0 0 1,0 0-1,0 0 1,0 0-1,1 0 1,-1 0-1,0 0 1,1 0-1,-1-1 1,0 1-1,1 0 1,-1-1-1,1 1 1,-1-1-1,1 0 1,-1 1-1,1-1 1,1 0-1,9 0-54,0 0 0,0 0-1,0-1 1,0-1 0,-1 0 0,1-1 0,-1 0-1,1 0 1,-1-2 0,0 1 0,0-1-1,-1-1 1,0 0 0,0 0 0,0-1 0,0 0-1,-1-1 1,-1 0 0,1-1 0,-1 1-1,13-20 1,-20 26-137,0 1-1,0-1 0,0 1 0,0-1 0,-1 0 1,1 1-1,-1-1 0,1 1 0,-1-1 1,1 0-1,-1 0 0,0 1 0,0-1 0,0 0 1,0 0-1,0 1 0,0-1 0,-1 0 1,0-2-1,1 3 3,-1 0 0,0 0 1,0 0-1,0 0 0,0 0 0,1 0 1,-1 0-1,-1 0 0,1 1 0,0-1 1,0 0-1,0 1 0,0-1 0,0 1 1,-1-1-1,1 1 0,0 0 1,0-1-1,-3 1 0,-3-1 11,0 1-1,1 0 0,-1 1 1,0-1-1,0 1 1,1 0-1,-1 1 1,-10 3-1,1 3 86,-1 0 0,1 0-1,1 2 1,0 0-1,0 1 1,1 0 0,-15 15-1,23-20-64,0 0-1,0 1 1,0-1-1,1 1 1,0 1 0,0-1-1,1 0 1,0 1-1,0 0 1,1 0 0,0 0-1,0 0 1,1 1-1,0-1 1,1 1-1,-1 16 1,2-23-52,0 0 0,1 0 0,-1 0 0,1-1 0,0 1 0,-1 0 0,1 0 0,0-1 0,0 1 0,0-1 0,0 1 0,1-1 0,-1 1 0,0-1 0,1 0 0,-1 1 0,0-1 0,1 0 0,0 0 0,-1 0 0,1 0 0,0-1 0,-1 1 0,1 0 0,0-1 0,0 1 0,0-1 0,-1 1 0,1-1 0,2 0 0,10 2 0,0-1 0,0 0 0,16-2 0,-10 0 0,2 0-1104,0 0-1,30-7 1,-22 1-2452,-1 0 0,52-23 0,-40 11-6133</inkml:trace>
</inkml:ink>
</file>

<file path=ppt/ink/ink5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10.837"/>
    </inkml:context>
    <inkml:brush xml:id="br0">
      <inkml:brushProperty name="width" value="0.025" units="cm"/>
      <inkml:brushProperty name="height" value="0.025" units="cm"/>
    </inkml:brush>
  </inkml:definitions>
  <inkml:trace contextRef="#ctx0" brushRef="#br0">0 70 14253,'0'0'12076,"83"5"-9962,-35-14-961,1-1-416,0-1-321,-3 1-256,0 2-128,-4 2-384,-2 2-1538,-2-2-3267,4-5-4164</inkml:trace>
</inkml:ink>
</file>

<file path=ppt/ink/ink5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4.640"/>
    </inkml:context>
    <inkml:brush xml:id="br0">
      <inkml:brushProperty name="width" value="0.025" units="cm"/>
      <inkml:brushProperty name="height" value="0.025" units="cm"/>
    </inkml:brush>
  </inkml:definitions>
  <inkml:trace contextRef="#ctx0" brushRef="#br0">1 181 4228,'0'0'870,"-1"-9"1442,3-27 13,-1 15 1415,0-2 7699,-1 26-7956,0 16-2183,0 7-841,1-1 0,1 1 0,10 42 0,-8-55-336,-1 0 0,2-1 1,0 0-1,0 0 1,1-1-1,1 1 1,0-1-1,0 0 1,12 12-1,-18-22-123,0 0 0,0 0 0,0 0 0,0 0 0,0 0 0,0 0 0,0 0 0,0-1 0,1 1 0,-1 0 0,0-1 0,1 1 0,-1-1 0,0 0 0,1 1 0,-1-1 0,0 0 0,1 0 0,-1 0 0,0 0 0,1 0 0,-1 0 0,1 0 0,-1 0 0,0-1 0,1 1 0,-1 0 0,0-1 0,1 1 0,-1-1 0,0 0 0,0 1 0,1-1 0,-1 0 0,0 0 0,0 0 0,0 1 0,0-1 0,0 0 0,0-1 0,0 1 0,0-1 0,6-7 0,0 0 0,-1 0 0,0-1 0,5-10 0,-9 15 0,43-93 0,-30 62 0,2 0 0,26-42 0,-36 69 0,1 0 0,0 0 0,0 1 0,11-8 0,8-9 0,-33 59-2242,-3-17-5029,2 0-4740</inkml:trace>
</inkml:ink>
</file>

<file path=ppt/ink/ink5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5.447"/>
    </inkml:context>
    <inkml:brush xml:id="br0">
      <inkml:brushProperty name="width" value="0.025" units="cm"/>
      <inkml:brushProperty name="height" value="0.025" units="cm"/>
    </inkml:brush>
  </inkml:definitions>
  <inkml:trace contextRef="#ctx0" brushRef="#br0">39 119 12524,'0'0'17707,"-7"8"-16767,-21 27-139,27-33-777,1 0 1,-1-1 0,1 1 0,-1 0-1,1 0 1,0 0 0,0 0 0,-1-1-1,1 1 1,1 0 0,-1 0 0,0 0 0,0 0-1,1 0 1,-1-1 0,1 1 0,-1 0-1,1 0 1,0-1 0,1 3 0,22 33 226,-17-26-227,-5-8-24,12 19 0,0 0 0,2 0 0,0-2 0,1 0 0,32 28 0,-49-47 0,1-1 0,-1 1 0,1-1 0,-1 1 0,1-1 0,0 1 0,-1-1 0,1 1 0,-1-1 0,1 0 0,0 0 0,0 1 0,-1-1 0,1 0 0,0 0 0,-1 0 0,1 0 0,0 1 0,0-1 0,-1 0 0,1-1 0,0 1 0,0 0 0,-1 0 0,1 0 0,0 0 0,0 0 0,-1-1 0,1 1 0,0 0 0,-1-1 0,1 1 0,0-1 0,1-1 0,-1 0 0,0 0 0,1 0 0,-1 0 0,0 0 0,0 0 0,0 0 0,-1 0 0,1 0 0,-1-1 0,1-2 0,4-67 0,-5 67 0,-2-77 0,0 26 0,6-59 0,2 63 0,-6 76-2145,-1 7-4497,1-12-2252</inkml:trace>
</inkml:ink>
</file>

<file path=ppt/ink/ink5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5.898"/>
    </inkml:context>
    <inkml:brush xml:id="br0">
      <inkml:brushProperty name="width" value="0.025" units="cm"/>
      <inkml:brushProperty name="height" value="0.025" units="cm"/>
    </inkml:brush>
  </inkml:definitions>
  <inkml:trace contextRef="#ctx0" brushRef="#br0">1 204 4837,'0'0'23424,"11"-2"-21961,357-72 313,4-31-527,-330 93-1231,-5 2-210,-51 10-11537,1 0 4560</inkml:trace>
</inkml:ink>
</file>

<file path=ppt/ink/ink5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6.547"/>
    </inkml:context>
    <inkml:brush xml:id="br0">
      <inkml:brushProperty name="width" value="0.025" units="cm"/>
      <inkml:brushProperty name="height" value="0.025" units="cm"/>
    </inkml:brush>
  </inkml:definitions>
  <inkml:trace contextRef="#ctx0" brushRef="#br0">0 17 5221,'0'0'21268,"1"10"-19640,3 133-163,2 30 655,-4-148-1907,2 0 0,0-1 0,2 1 0,17 44 0,-19-219-213,-4 123 0,-1-14 0,9-73 0,-6 104 0,-1-1 0,2 1 0,-1-1 0,2 1 0,-1 0 0,1 0 0,1 1 0,0-1 0,0 1 0,1 0 0,0 0 0,8-9 0,-9 14 0,-1 0 0,1 1 0,0-1 0,0 1 0,0 0 0,1 0 0,-1 0 0,1 1 0,-1 0 0,1 0 0,0 1 0,8-2 0,6 0 0,0 2 0,27 0 0,-28 2 0,-17-2 0,0 1 0,0 0 0,0 0 0,0 0 0,0 0 0,0 0 0,-1 0 0,1 1 0,0-1 0,0 1 0,0-1 0,0 1 0,0 0 0,0 0 0,-1 0 0,1 0 0,0 0 0,-1 0 0,1 0 0,-1 0 0,1 1 0,-1-1 0,1 1 0,-1-1 0,0 1 0,0-1 0,0 1 0,0 0 0,0-1 0,0 1 0,0 0 0,-1 0 0,2 3 0,-2-1 0,0-1 0,-1 1 0,1-1 0,0 1 0,-1-1 0,0 0 0,0 1 0,0-1 0,0 0 0,-1 1 0,1-1 0,-1 0 0,0 0 0,0 0 0,0 0 0,0-1 0,0 1 0,-4 3 0,-4 4 0,-2-1 0,1 0 0,-1 0 0,0-2 0,0 1 0,-19 7 0,23-11 0,0-1 0,-1 0 0,1-1 0,0 0 0,-1 0 0,1-1 0,-1 0 0,0 0 0,1-1 0,-1 0 0,-16-2 0,24 1-2,0 1 0,0 0 0,0 0 0,0-1 0,0 1 0,0-1 0,0 1 0,0-1 0,0 1 0,0-1 0,1 0 0,-1 1 0,0-1 0,0 0 0,1 0 0,-1 0 0,0 1 0,1-1 0,-1 0 0,1 0 0,-1 0 0,1 0 0,0 0 0,-1 0 0,1 0 0,0 0 0,0 0 0,0 0 0,-1 0 0,1 0 0,0 0 0,0 0 0,0 0 0,1 0 0,-1 0 0,0 0 0,0 0 0,1 0 0,-1-1 0,2-3-364,-1 0-1,1 1 1,0-1 0,0 1-1,1-1 1,-1 1 0,5-5-1,19-22-8025</inkml:trace>
</inkml:ink>
</file>

<file path=ppt/ink/ink5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9.783"/>
    </inkml:context>
    <inkml:brush xml:id="br0">
      <inkml:brushProperty name="width" value="0.025" units="cm"/>
      <inkml:brushProperty name="height" value="0.025" units="cm"/>
    </inkml:brush>
  </inkml:definitions>
  <inkml:trace contextRef="#ctx0" brushRef="#br0">1 75 14638,'0'0'12177,"5"9"-10885,2 9-1169,-1 0 0,-1 1 0,0 0 1,-1 0-1,-1 0 0,-1 0 1,-1 22-1,2-10-138,-3-18-89,0-8-88,0-1 0,0 1 0,0 0 0,1-1 0,-1 1 0,1-1 0,0 1 0,0 0 0,1-1 0,0 0 0,-1 1 0,1-1 0,3 4 0,-4-8 122,-1 0 0,0 0 0,1 0 1,-1 0-1,1 0 0,-1 0 0,0 0 0,1 0 0,-1 0 0,0 0 0,1 0 0,-1 0 0,1-1 0,-1 1 1,0 0-1,1 0 0,-1 0 0,0-1 0,1 1 0,-1 0 0,0 0 0,0-1 0,1 1 0,-1 0 0,0-1 1,0 1-1,1 0 0,-1-1 0,0 1 0,0 0 0,0-1 0,0 1 0,0-1 0,0 1 0,1 0 1,-1-1-1,0 1 0,0-1 0,6-18-1309,5-42-933,-2-93-13249,-9 110 14467,0 3 4559,0 3 7216,0 80-8964,1 1 0,2 0 0,2-1 0,17 67 0,-21-106-1678,1 0 0,-1 0 0,0 0 0,1 0 0,0 0 0,-1 0 0,1 0 0,0-1 0,1 1 0,-1-1 0,4 4 0,-6-6-71,1 1 1,-1-1-1,1 0 1,0 1 0,-1-1-1,1 0 1,-1 1 0,1-1-1,0 0 1,-1 0 0,1 0-1,0 0 1,-1 0 0,1 0-1,0 0 1,-1 0 0,1 0-1,0 0 1,-1 0 0,1 0-1,0 0 1,0-1 0,1 0-126,-1 1 0,0-1 1,0 0-1,0 0 0,0 0 1,0 0-1,0-1 0,0 1 1,-1 0-1,1 0 0,0 0 0,-1-1 1,1 1-1,-1 0 0,1-2 1,9-32-4804</inkml:trace>
</inkml:ink>
</file>

<file path=ppt/ink/ink5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50.748"/>
    </inkml:context>
    <inkml:brush xml:id="br0">
      <inkml:brushProperty name="width" value="0.025" units="cm"/>
      <inkml:brushProperty name="height" value="0.025" units="cm"/>
    </inkml:brush>
  </inkml:definitions>
  <inkml:trace contextRef="#ctx0" brushRef="#br0">0 455 12364,'0'0'19314,"12"-6"-18401,0-3-898,0-1-1,0-1 1,-1 1 0,0-2-1,-1 0 1,0 0 0,-1 0-1,0-1 1,-1-1 0,0 1-1,6-19 1,16-34-15,-4-1 0,24-89 0,-45 254 0,-6-55 0,0-11 0,4 54 0,-2-79 0,0 0 0,0 0 0,0 0 0,1 0 0,0 0 0,1-1 0,0 1 0,0-1 0,0 1 0,0-1 0,1 0 0,0 0 0,7 7 0,17 3-1001,-27-16 842,-1 1 1,1-1-1,0 0 0,0 1 1,0-1-1,0 0 0,0 1 1,0-1-1,0 0 0,0 0 1,0 0-1,0 0 0,1 0 1,-1 0-1,0 0 0,0 0 1,0-1-1,0 1 0,0 0 1,0 0-1,0-1 0,0 1 1,-1-1-1,1 1 0,0-1 1,1 0-1,0-8-7688</inkml:trace>
</inkml:ink>
</file>

<file path=ppt/ink/ink5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51.403"/>
    </inkml:context>
    <inkml:brush xml:id="br0">
      <inkml:brushProperty name="width" value="0.025" units="cm"/>
      <inkml:brushProperty name="height" value="0.025" units="cm"/>
    </inkml:brush>
  </inkml:definitions>
  <inkml:trace contextRef="#ctx0" brushRef="#br0">0 961 3748,'0'0'19565,"12"3"-18578,8-1-693,0-1 0,0-1-1,0-1 1,0-1-1,-1 0 1,1-2 0,24-6-1,510-183 1299,-327 106-1545,1035-302-451,-764 248 456,-3 15 615,-441 120-651,-53 6-133,-33 4-2109,-5-5-3503,21-7-1141</inkml:trace>
</inkml:ink>
</file>

<file path=ppt/ink/ink5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08.991"/>
    </inkml:context>
    <inkml:brush xml:id="br0">
      <inkml:brushProperty name="width" value="0.025" units="cm"/>
      <inkml:brushProperty name="height" value="0.025" units="cm"/>
    </inkml:brush>
  </inkml:definitions>
  <inkml:trace contextRef="#ctx0" brushRef="#br0">1 154 9225,'0'0'20520,"5"11"-19751,11 29-145,-9-19-353,0-1 1,2 0-1,0-1 1,1 0-1,16 22 1,-25-40-272,0 0 0,-1 0 0,1 0 0,0 0 0,0 0 0,0 0 0,0 0 0,0 0 0,0-1 0,0 1 0,0 0 0,0-1 0,0 1 0,0-1 0,1 1 0,-1-1 0,0 1 0,0-1 0,0 0 0,1 1 0,-1-1 0,0 0 0,1 0 0,-1 0 0,0 0 0,0 0 0,1-1 0,-1 1 0,0 0 0,0 0 0,1-1 0,-1 1 0,0-1 0,0 1 0,0-1 0,0 0 0,0 1 0,0-1 0,0 0 0,0 0 0,0 0 0,0 0 0,0 1 0,0-1 0,0 0 0,-1-1 0,1 1 0,0 0 0,-1 0 0,1 0 0,0-2 0,4-8 0,1 0 0,-1-1 0,-1 0 0,3-13 0,-4 14 0,19-89 0,-16 62 0,9 89 0,-6-23 0,-7-20 0,1 0 0,0 0 0,0 0 0,0 0 0,1-1 0,9 13 0,-12-19 0,0 1 0,0-1 0,0 0 0,0 0 0,0 0 0,0 0 0,1 0 0,-1 0 0,0 0 0,1 0 0,-1-1 0,1 1 0,-1 0 0,1-1 0,-1 1 0,1-1 0,-1 0 0,1 0 0,-1 1 0,1-1 0,0 0 0,-1 0 0,1 0 0,-1 0 0,1-1 0,-1 1 0,1 0 0,0-1 0,-1 1 0,0-1 0,1 0 0,-1 1 0,1-1 0,-1 0 0,0 0 0,1 0 0,-1 0 0,0 0 0,0 0 0,0 0 0,0 0 0,0 0 0,2-3 0,9-11 0,-1-1 0,-1 0 0,0 0 0,-1-1 0,-1-1 0,-1 1 0,0-1 0,-1 0 0,-1-1 0,-1 1 0,-1-1 0,2-37 0,-2 62-5218,-1-3 1612</inkml:trace>
</inkml:ink>
</file>

<file path=ppt/ink/ink5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09.492"/>
    </inkml:context>
    <inkml:brush xml:id="br0">
      <inkml:brushProperty name="width" value="0.025" units="cm"/>
      <inkml:brushProperty name="height" value="0.025" units="cm"/>
    </inkml:brush>
  </inkml:definitions>
  <inkml:trace contextRef="#ctx0" brushRef="#br0">68 168 7976,'0'0'7281,"-8"7"-5717,-32 30 1176,21-14 6638,22-23-5945,13 0-3107,11-9-306,0-2 1,0 0-1,38-24 1,8-2-34,1 5 13,-42 20 0,-1-1 0,0-2 0,45-30 0,-76 45-28,0 0 0,1 0 0,-1 0-1,0 0 1,0 0 0,0 0 0,0 0 0,1-1 0,-1 1-1,0 0 1,0 0 0,0 0 0,0 0 0,0 0 0,0-1 0,1 1-1,-1 0 1,0 0 0,0 0 0,0 0 0,0-1 0,0 1-1,0 0 1,0 0 0,0 0 0,0-1 0,0 1 0,0 0-1,0 0 1,0 0 0,0-1 0,0 1 0,0 0 0,0 0 0,0 0-1,0 0 1,0-1 0,0 1 0,0 0 0,0 0 0,-1 0-1,1 0 1,0-1 0,0 1 0,0 0 0,0 0 0,0 0 0,0 0-1,-1 0 1,1-1 0,0 1 0,0 0 0,0 0 0,-17-5-3609,14 5 2964,0-1 1,0 1-1,1 0 1,-1 0-1,0 0 0,0 0 1,0 1-1,0-1 0,0 1 1,0 0-1,-4 1 0,-3 7-5669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6.418"/>
    </inkml:context>
    <inkml:brush xml:id="br0">
      <inkml:brushProperty name="width" value="0.025" units="cm"/>
      <inkml:brushProperty name="height" value="0.025" units="cm"/>
    </inkml:brush>
  </inkml:definitions>
  <inkml:trace contextRef="#ctx0" brushRef="#br0">281 4 6182,'0'0'13602,"-10"2"-11082,-1 0-2019,0 0 0,0 1 0,0 0 0,1 1 0,-1 0 0,1 1 0,0 0 0,1 1 0,-1 0 0,1 0 0,0 1 0,-9 9 0,12-11-255,0 1 1,0-1 0,1 1 0,0 0 0,0 1 0,0-1 0,1 1 0,0 0 0,0 0 0,1 1 0,0-1-1,0 1 1,1-1 0,0 1 0,-2 11 0,5-18-247,-1 0 0,1 0 0,-1 0 0,1 0 0,-1 0 0,1 0 0,0 0 0,-1 0 0,1-1 0,0 1 0,0 0 0,0 0 0,-1-1 0,1 1 0,0 0 0,0-1 0,0 1 0,0-1 0,0 1 0,0-1 0,0 0 0,0 1 0,0-1 0,0 0 0,1 0 0,-1 0 0,0 0 0,0 0 0,0 0 0,0 0 0,0 0 0,0 0 0,2-1 0,41-5 0,-29-2-163,0 0 0,0 0 1,-1-1-1,0-1 0,-1-1 0,0 1 0,0-2 0,-1 0 1,-1-1-1,0 0 0,0 0 0,-2-1 0,0-1 1,0 1-1,7-20 0,-25 40 1352,-7 12-883,-43 77 27,4 2 1,-76 190-1,68-141-223,57-135-110,9-26 0,10-29 0,23-31-141,4 2 1,2 1-1,4 3 1,2 1-1,79-83 1,-100 128 140,-27 23 2,1 0 1,-1 1 0,1-1 0,-1 1 0,0-1 0,1 1 0,-1-1 0,1 1-1,-1 0 1,0-1 0,0 1 0,1-1 0,-1 1 0,0 0 0,0-1 0,0 1-1,0-1 1,1 1 0,-1 0 0,0-1 0,0 1 0,0 0 0,-1-1 0,1 1-1,0 0 1,0 0 0,0 0 5,-1 11 73,0 0 1,-1 0-1,-1 0 0,-4 14 0,3-14-10,1 0-1,1 0 0,0 1 1,-1 14-1,3-26-70,0 0 0,0 0 0,0-1 0,0 1 0,0 0 0,0-1 0,1 1 0,-1 0 0,0-1 0,0 1 0,1 0 0,-1-1 0,0 1 0,1 0 0,-1-1 0,0 1 0,1-1 0,-1 1 0,1-1 0,-1 1 0,1-1 0,-1 1 0,1-1 0,0 1 0,-1-1 0,1 0 0,-1 1 0,1-1 0,0 0 0,0 1 0,27-2 0,-20-1 0,0-1 0,0 1 0,-1-1 0,15-8 0,-2-3 0,-1-1 0,-1-1 0,0 0 0,-1-1 0,-1-1 0,0-1 0,-1 0 0,-2-1 0,18-31 0,-29 45 0,-4 7 0,-11 14 0,-17 29 0,26-37 0,1 0 0,-1 1 0,1-1 0,1 1 0,-1 0 0,2 0 0,-1 0 0,1 0 0,0 0 0,0 14 0,1-21 0,0 0 0,1-1 0,-1 1 0,0 0 0,0 0 0,1-1 0,-1 1 0,0 0 0,1-1 0,-1 1 0,0 0 0,1-1 0,-1 1 0,1-1 0,-1 1 0,1-1 0,0 1 0,-1-1 0,1 1 0,-1-1 0,1 0 0,0 1 0,-1-1 0,1 0 0,0 1 0,-1-1 0,1 0 0,0 0 0,1 0 0,28-2 0,-22-1 0,1 0 0,0 0 0,-1-1 0,12-6 0,100-87 0,-142 137 0,-7 5-1431,12-15-2599</inkml:trace>
</inkml:ink>
</file>

<file path=ppt/ink/ink5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10.070"/>
    </inkml:context>
    <inkml:brush xml:id="br0">
      <inkml:brushProperty name="width" value="0.025" units="cm"/>
      <inkml:brushProperty name="height" value="0.025" units="cm"/>
    </inkml:brush>
  </inkml:definitions>
  <inkml:trace contextRef="#ctx0" brushRef="#br0">1 47 6534,'0'0'24263,"0"12"-23142,0 43-909,2 1 1,3-1-1,21 95 0,-18-229-212,-8 51 0,5-94 0,-4 110 0,1 0 0,0-1 0,1 1 0,0 0 0,1 0 0,0 0 0,8-15 0,-10 25 0,0 0 0,-1-1 0,1 1 0,0 0 0,0 0 0,0 0 0,1 0 0,-1 0 0,0 1 0,1-1 0,-1 1 0,1-1 0,-1 1 0,1 0 0,0 0 0,0 0 0,4-1 0,51-1 0,-40 4 0,-17-1 0,0 1 0,-1-1 0,1 1 0,0 0 0,-1-1 0,1 1 0,-1 0 0,1-1 0,-1 1 0,1 0 0,-1-1 0,1 1 0,-1 0 0,0 0 0,1 0 0,-1 0 0,0-1 0,0 1 0,0 0 0,1 0 0,-1 0 0,0 0 0,0 0 0,0 0 0,-1-1 0,1 1 0,0 0 0,0 1 0,-4 28 0,2-25 0,-1 0 0,1-1 0,-1 1 0,0-1 0,0 1 0,0-1 0,-1 0 0,1 0 0,-1-1 0,0 1 0,0-1 0,-7 5 0,8-6 0,1-1 0,-1 1 0,1-1 0,-1 1 0,1-1 0,-1 0 0,0 0 0,0 0 0,0-1 0,0 1 0,0-1 0,1 1 0,-1-1 0,0 0 0,0 0 0,0 0 0,0-1 0,0 1 0,0-1 0,0 1 0,0-1 0,0 0 0,1 0 0,-4-2 0,5 2-80,0 0 0,0 0 0,-1 0 0,1-1 0,0 1 0,1 0-1,-1-1 1,0 1 0,0-1 0,0 1 0,1-1 0,-1 1 0,1-1 0,-1 0 0,1 1 0,0-1 0,0 1 0,0-1 0,0 0-1,0 1 1,0-1 0,0 0 0,0 1 0,0-1 0,1-1 0,5-6-7511</inkml:trace>
</inkml:ink>
</file>

<file path=ppt/ink/ink5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8.182"/>
    </inkml:context>
    <inkml:brush xml:id="br0">
      <inkml:brushProperty name="width" value="0.025" units="cm"/>
      <inkml:brushProperty name="height" value="0.025" units="cm"/>
    </inkml:brush>
  </inkml:definitions>
  <inkml:trace contextRef="#ctx0" brushRef="#br0">33 0 8008,'0'0'9860,"0"12"-5670,-15 129 633,-2 50-3571,21-94-2923,-2-80-379,1 0 0,1 0 0,9 25 1,2 21-10094,-10 3 9744,-15 68 10793,4-76-5710,3-4-4383,1-37 1734,2-1 0,0 1 0,1-1 0,1 0 0,0 0 0,2 1 0,-1-2 0,9 23 0,-7-28 38,-2 1 0,0 0 0,0 1-1,-1-1 1,0 0 0,-1 1 0,0 0 0,-1 19-1,-4 8 743,-10 48-1,7-55-161,2 0 1,-1 40-1,6-23-2436,2-31-2466</inkml:trace>
</inkml:ink>
</file>

<file path=ppt/ink/ink5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8.510"/>
    </inkml:context>
    <inkml:brush xml:id="br0">
      <inkml:brushProperty name="width" value="0.025" units="cm"/>
      <inkml:brushProperty name="height" value="0.025" units="cm"/>
    </inkml:brush>
  </inkml:definitions>
  <inkml:trace contextRef="#ctx0" brushRef="#br0">2 1 7719,'0'9'5024,"-1"10"-4059,0 0 1,2 1-1,0-1 1,1 0-1,1 0 1,8 26-1,-8-35 5,0 0 1,-1 1-1,0 0 0,1 19 1,-2 19-1120,-1-30-1084</inkml:trace>
</inkml:ink>
</file>

<file path=ppt/ink/ink5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9.897"/>
    </inkml:context>
    <inkml:brush xml:id="br0">
      <inkml:brushProperty name="width" value="0.025" units="cm"/>
      <inkml:brushProperty name="height" value="0.025" units="cm"/>
    </inkml:brush>
  </inkml:definitions>
  <inkml:trace contextRef="#ctx0" brushRef="#br0">139 91 4548,'0'0'12396,"7"-11"-9583,25-31-127,-20 16 1488,-12 26-4068,0-1 0,0 1 0,0-1 0,0 1 1,0 0-1,0-1 0,0 1 0,0-1 0,-1 1 1,1-1-1,0 1 0,0 0 0,0-1 0,0 1 0,-1-1 1,1 1-1,0 0 0,0-1 0,-1 1 0,1 0 1,0-1-1,0 1 0,-1 0 0,1 0 0,0-1 0,-1 1 1,1 0-1,0 0 0,-2-1 0,1 1-32,0 0 0,0 0 0,0 0 0,-1 0 0,1 0 0,0 0 0,0 0 0,-1 1 0,1-1 0,0 0 0,0 1 0,0-1 0,0 1 0,0-1 0,0 1 0,0 0 0,0-1 0,0 1 0,0 0 0,0 0 0,0-1 0,0 1 0,0 0 0,0 0 0,0 2 0,-6 10-9,0 0-1,1 0 1,1 1-1,0 0 1,0 0-1,2 0 1,-4 29-1,-1 110 406,7-97-415,-4 192-55,1-281-704,-1 1 0,-2 0 1,-1 0-1,-1 1 0,-15-33 0,8 34-7177,2 14-1128,6 9 1199</inkml:trace>
</inkml:ink>
</file>

<file path=ppt/ink/ink5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0.223"/>
    </inkml:context>
    <inkml:brush xml:id="br0">
      <inkml:brushProperty name="width" value="0.025" units="cm"/>
      <inkml:brushProperty name="height" value="0.025" units="cm"/>
    </inkml:brush>
  </inkml:definitions>
  <inkml:trace contextRef="#ctx0" brushRef="#br0">5 78 2915,'-2'-7'6598,"-1"2"-1858,3-4-608,0 3-672,0-3-578,9 1-383,5 0-674,6 3-543,3 0-417,3 1-609,2 4-224,-4 0-481,0-2-1985,-7-1-2531,-4-3-2209</inkml:trace>
</inkml:ink>
</file>

<file path=ppt/ink/ink5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0.707"/>
    </inkml:context>
    <inkml:brush xml:id="br0">
      <inkml:brushProperty name="width" value="0.025" units="cm"/>
      <inkml:brushProperty name="height" value="0.025" units="cm"/>
    </inkml:brush>
  </inkml:definitions>
  <inkml:trace contextRef="#ctx0" brushRef="#br0">165 0 13453,'0'0'17889,"-1"8"-17179,-5 8-639,0 0 1,0 0-1,-2-1 1,0 0-1,0 0 1,-2-1-1,1 0 1,-2-1-1,-23 24 1,27-37-72,7-11 0,5-12 0,-3 14 0,4-10 0,1 0 0,0 0 0,1 0 0,14-23 0,-19 96 0,-8 114 0,2-179 0,-1 0 0,0 1 0,0-1 0,-1 1 0,0 0 0,-1 1 0,-12-17 0,6 7 0,-32-51 0,52 78 0,1 1 0,0-1 0,0-1 0,1 0 0,0 0 0,0-1 0,0 0 0,1 0 0,14 4 0,0 0 0,0-2 0,0-1 0,40 7 0,-73-19-2394,-18-6-5996,-1 1-429</inkml:trace>
</inkml:ink>
</file>

<file path=ppt/ink/ink5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6.314"/>
    </inkml:context>
    <inkml:brush xml:id="br0">
      <inkml:brushProperty name="width" value="0.025" units="cm"/>
      <inkml:brushProperty name="height" value="0.025" units="cm"/>
    </inkml:brush>
  </inkml:definitions>
  <inkml:trace contextRef="#ctx0" brushRef="#br0">1 21 3651,'0'0'17820,"8"5"-15444,7 0-1817,-1-1 0,1 0 1,-1-1-1,1 0 1,0-1-1,0-1 1,0 0-1,1-1 1,14-2-1,166-31-1411,-133 20-5471,-71 14 5,-4-2 3729,0 0-333,-18 1-6842</inkml:trace>
</inkml:ink>
</file>

<file path=ppt/ink/ink5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6.659"/>
    </inkml:context>
    <inkml:brush xml:id="br0">
      <inkml:brushProperty name="width" value="0.025" units="cm"/>
      <inkml:brushProperty name="height" value="0.025" units="cm"/>
    </inkml:brush>
  </inkml:definitions>
  <inkml:trace contextRef="#ctx0" brushRef="#br0">0 0 9545,'0'0'15695,"71"12"-14030,-22-12-608,10 0-640,3 0-65,1 0-256,-3 0-64,-1 0-32,-10 0-1121,-5 0-1922,-9 0-1953,-4-8-3973</inkml:trace>
</inkml:ink>
</file>

<file path=ppt/ink/ink5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1.605"/>
    </inkml:context>
    <inkml:brush xml:id="br0">
      <inkml:brushProperty name="width" value="0.025" units="cm"/>
      <inkml:brushProperty name="height" value="0.025" units="cm"/>
    </inkml:brush>
  </inkml:definitions>
  <inkml:trace contextRef="#ctx0" brushRef="#br0">1 135 3523,'0'-3'578,"1"-1"-1,-1 1 1,1 0-1,0 0 1,0 0 0,0-1-1,1 1 1,-1 0-1,1 0 1,-1 1-1,1-1 1,0 0-1,0 1 1,4-5-1,42-37 1744,-23 24 535,-6 1 3371,-19 18-6197,0 1 0,0 0 0,0 0 0,0 0 0,0 0 0,0 0 0,0 0 0,1-1 0,-1 1 0,0 0 0,0 0 0,0 0 0,0 0 0,0 0 0,0 0 0,0 0 0,1 0 0,-1 0 0,0 0 0,0 0 0,0-1 0,0 1 0,0 0 0,0 0 0,1 0 0,-1 0 0,0 0 0,0 0 0,0 0 0,0 0 0,0 0 0,1 0 0,-1 0 0,0 0 0,0 1 0,0-1 0,0 0 0,0 0 0,0 0 0,1 0 0,-1 0 0,0 0 0,0 0 0,0 0-1,0 0 1,0 0 0,0 0 0,0 1 0,1-1 0,-1 0 0,0 0 0,0 0 0,0 0 0,0 0 0,0 0 0,0 0 0,0 1 0,0-1 0,0 0 0,0 0 0,0 0 0,0 1 0,3 15 3074,-2 18 1080,-6-8-4184,-1-1 0,-1 1 0,-1-2 0,-1 1 0,-20 38 0,-1 7 0,23-55 0,5-10 0,0 0 0,0-1 0,0 1 0,0 0 0,1 0 0,0 0 0,-1 7 0,57-12 0,34-24 0,-73 18 0,1 1 0,0 0 0,0 1 0,0 1 0,26-2 0,-29 2-2480,-5-8-4051,-1-2-3260</inkml:trace>
</inkml:ink>
</file>

<file path=ppt/ink/ink5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2.042"/>
    </inkml:context>
    <inkml:brush xml:id="br0">
      <inkml:brushProperty name="width" value="0.025" units="cm"/>
      <inkml:brushProperty name="height" value="0.025" units="cm"/>
    </inkml:brush>
  </inkml:definitions>
  <inkml:trace contextRef="#ctx0" brushRef="#br0">0 23 9769,'0'0'22283,"14"0"-21648,260-18-555,-248 16-1541,-1 0 1,1 2-1,-1 0 1,33 6-1,-52-6-6813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7.350"/>
    </inkml:context>
    <inkml:brush xml:id="br0">
      <inkml:brushProperty name="width" value="0.025" units="cm"/>
      <inkml:brushProperty name="height" value="0.025" units="cm"/>
    </inkml:brush>
  </inkml:definitions>
  <inkml:trace contextRef="#ctx0" brushRef="#br0">161 47 7623,'5'-9'3190,"-2"6"-1820,-1 0 0,0 0 1,-1 0-1,1-1 0,0 1 0,-1 0 0,0-1 0,0 0 0,0-4 3481,-8 14-3827,-18 29-536,1 1-1,1 0 0,3 2 1,1 0-1,1 2 0,-19 67 1,35-100-461,0-1 0,0 0 0,1 1 0,0-1 0,1 1 0,-1-1 1,1 1-1,1 8 0,0-13-24,-1-1-1,1 1 1,0-1 0,0 1-1,0-1 1,0 1 0,0-1 0,0 1-1,0-1 1,0 0 0,0 0-1,1 0 1,-1 1 0,0-1 0,1 0-1,-1-1 1,1 1 0,-1 0-1,1 0 1,0-1 0,-1 1 0,1-1-1,0 1 1,-1-1 0,1 0-1,0 0 1,0 1 0,-1-1-1,1 0 1,0-1 0,0 1 0,-1 0-1,4-1 1,5 0-12,1-1 0,-1 0 1,0-1-1,0 0 0,0-1 0,0 0 1,0 0-1,-1-1 0,0 0 0,0-1 1,0 0-1,12-10 0,9-11-70,50-61-1,-48 53 65,-32 35 14,0-1 1,0 1-1,0 0 1,0 0-1,0 0 0,0 0 1,1 0-1,-1 0 1,0 0-1,0 0 1,0 0-1,0 0 1,1 0-1,-1 0 1,0 0-1,0-1 1,0 1-1,0 0 0,0 0 1,1 0-1,-1 1 1,0-1-1,0 0 1,0 0-1,0 0 1,1 0-1,-1 0 1,0 0-1,0 0 0,0 0 1,0 0-1,0 0 1,0 0-1,1 0 1,-1 0-1,0 1 1,0-1-1,0 0 1,0 0-1,0 0 1,0 0-1,0 0 0,0 0 1,1 1-1,-1-1 1,0 0-1,0 0 1,0 0-1,0 0 1,0 0-1,0 1 1,0-1-1,0 0 1,0 0-1,0 0 0,0 0 1,0 1-1,0-1 1,0 0-1,0 0 1,0 0-1,0 0 1,0 0-1,0 1 1,-1-1-1,1 0 0,0 0 1,0 0-1,0 13-4,-16 74 136,9-59-65,2 0 1,-3 55 0,8-81-67,0-1 1,0 1-1,0 0 0,0-1 1,0 1-1,0 0 1,1-1-1,-1 1 0,1 0 1,-1-1-1,1 1 0,-1-1 1,1 1-1,0-1 0,0 1 1,0-1-1,0 1 0,0-1 1,0 0-1,0 0 1,1 1-1,-1-1 0,0 0 1,1 0-1,-1 0 0,0 0 1,1-1-1,-1 1 0,1 0 1,0-1-1,-1 1 1,1-1-1,-1 1 0,1-1 1,0 0-1,-1 0 0,1 1 1,0-1-1,0 0 0,2-1 1,0 1-6,0-1 1,1 0-1,-1 0 0,0 0 1,0 0-1,0-1 1,0 1-1,-1-1 0,1 0 1,0 0-1,-1-1 1,1 1-1,-1-1 0,0 1 1,6-7-1,-5 4-412,0-1 1,-1 0-1,0 0 0,0 0 0,0 0 0,2-8 1,7-40-7749,-4 5-1738</inkml:trace>
</inkml:ink>
</file>

<file path=ppt/ink/ink5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2.564"/>
    </inkml:context>
    <inkml:brush xml:id="br0">
      <inkml:brushProperty name="width" value="0.025" units="cm"/>
      <inkml:brushProperty name="height" value="0.025" units="cm"/>
    </inkml:brush>
  </inkml:definitions>
  <inkml:trace contextRef="#ctx0" brushRef="#br0">0 10 5093,'0'0'26580,"8"1"-25657,32-1-518,50-5 1,-35 1-1863,-3 3-4159</inkml:trace>
</inkml:ink>
</file>

<file path=ppt/ink/ink5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3.459"/>
    </inkml:context>
    <inkml:brush xml:id="br0">
      <inkml:brushProperty name="width" value="0.025" units="cm"/>
      <inkml:brushProperty name="height" value="0.025" units="cm"/>
    </inkml:brush>
  </inkml:definitions>
  <inkml:trace contextRef="#ctx0" brushRef="#br0">128 0 9833,'0'0'20163,"-1"14"-18545,-1 5-1453,0-1-1,-2 1 1,0-1 0,-1 1 0,-1-1-1,-9 19 1,-70 140-165,85-177 0,-1 1 0,1 0 0,-1 0 0,1-1 0,0 1 0,-1 0 0,1-1 0,0 1 0,0 0 0,-1 0 0,1 0 0,0-1 0,0 1 0,0 0 0,0 0 0,0 0 0,0-1 0,0 1 0,0 0 0,1 0 0,-1 0 0,0-1 0,0 1 0,1 0 0,-1 0 0,0-1 0,1 1 0,-1 0 0,1-1 0,-1 1 0,1 0 0,-1-1 0,2 2 0,0-2 0,0 1 0,0 0 0,1 0 0,-1-1 0,0 1 0,0-1 0,1 0 0,-1 0 0,0 0 0,1 0 0,-1 0 0,3-1 0,16-2 0,-1-2 0,23-7 0,-29 8 0,28-9 26,-27 8-61,0 0-1,1 1 1,-1 1-1,1 0 1,26-1-1,-41 4-1603</inkml:trace>
</inkml:ink>
</file>

<file path=ppt/ink/ink5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4.348"/>
    </inkml:context>
    <inkml:brush xml:id="br0">
      <inkml:brushProperty name="width" value="0.025" units="cm"/>
      <inkml:brushProperty name="height" value="0.025" units="cm"/>
    </inkml:brush>
  </inkml:definitions>
  <inkml:trace contextRef="#ctx0" brushRef="#br0">147 22 12684,'0'0'17462,"8"-4"-15556,24-13-1266,-32 17-638,0 0-1,0 0 1,0 0-1,0 0 1,0 0-1,1 0 1,-1 0-1,0-1 1,0 1-1,0 0 1,0 0-1,0 0 1,1 0-1,-1 0 1,0 0-1,0 0 1,0 0-1,0 0 1,1 0-1,-1 0 1,0 0-1,0 0 1,0 0-1,0 0 1,1 0-1,-1 1 1,0-1-1,0 0 1,0 0-1,0 0 1,0 0-1,1 0 1,-1 0-1,0 0 1,0 0-1,0 0 1,0 1-1,0-1 1,0 0-1,0 0 1,1 0-1,-1 0 1,0 0-1,0 1 0,0-1 1,0 0-1,0 0 1,0 0-1,0 1 1,-2 11 17,-7 11-38,-57 74 19,60-89 0,-1 0 0,0 0 0,0 0 0,-1-1 0,0 0 0,0-1 0,-1 0 0,-18 10 0,27-16 0,-1 1 0,0-1 0,1 0 0,-1 1 0,1-1 0,-1 0 0,0 1 0,1-1 0,-1 0 0,0 0 0,1 0 0,-1 0 0,0 0 0,1 0 0,-1 0 0,0 0 0,1 0 0,-1 0 0,0 0 0,1 0 0,-1-1 0,0 1 0,1 0 0,-1 0 0,0-1 0,1 1 0,-1 0 0,1-1 0,-1 1 0,1 0 0,-1-1 0,-1-21 0,18-25 0,-10 35 0,0 0 0,1 1 0,0 0 0,0 1 0,2 0 0,-1 0 0,1 0 0,16-12 0,-24 22 0,-1-1 0,0 1 0,0 0 0,1 0 0,-1 0 0,0-1 0,0 1 0,1 0 0,-1 0 0,0 0 0,0 0 0,1 0 0,-1 0 0,0-1 0,1 1 0,-1 0 0,0 0 0,1 0 0,-1 0 0,0 0 0,1 0 0,-1 0 0,0 0 0,1 0 0,-1 1 0,0-1 0,0 0 0,1 0 0,-1 0 0,0 0 0,1 0 0,-1 0 0,0 1 0,0-1 0,1 0 0,-1 0 0,0 0 0,0 1 0,1-1 0,-1 0 0,0 1 0,4 18 0,-9 26 0,5-41 0,-4 23 0,0-5 0,1 0 0,1 1 0,1-1 0,3 24 0,-3-45 0,1-1 0,0 0 0,0 1 0,0-1 0,0 1 0,0-1 0,0 0 0,0 1 0,0-1 0,0 0 0,0 1 0,0-1 0,0 0 0,1 1 0,-1-1 0,0 1 0,0-1 0,0 0 0,0 1 0,1-1 0,-1 0 0,0 0 0,0 1 0,0-1 0,1 0 0,-1 0 0,0 1 0,1-1 0,-1 0 0,0 0 0,0 1 0,1-1 0,-1 0 0,0 0 0,1 0 0,-1 0 0,1 0 0,-1 0 0,0 0 0,1 1 0,-1-1 0,0 0 0,1 0 0,-1 0 0,0 0 0,1-1 0,-1 1 0,1 0 0,-1 0 0,1 0 0,10-15 0,-8 4 0,-1 0 0,-1 0 0,0 0 0,0-1 0,-1 1 0,-3-22 0,3 28 0,-1 0 0,0-1 0,0 1 0,-1 0 0,1 0 0,-1 0 0,0 0 0,0 0 0,-1 0 0,1 1 0,-1-1 0,0 1 0,-1 0 0,1 0 0,-1 0 0,-5-5 0,8 8 0,-1 0 0,1 0 0,-1 0 0,1 0 0,-1 0 0,1 1 0,-1-1 0,0 0 0,1 1 0,-1-1 0,0 1 0,0 0 0,1 0 0,-1-1 0,0 1 0,0 0 0,1 0 0,-1 1 0,0-1 0,0 0 0,1 1 0,-1-1 0,0 1 0,1-1 0,-1 1 0,0 0 0,1 0 0,-1-1 0,1 1 0,-1 0 0,1 1 0,0-1 0,-1 0 0,1 0 0,0 0 0,0 1 0,0-1 0,0 1 0,0-1 0,0 1 0,0-1 0,1 1 0,-1 0 0,0-1 0,1 1 0,-1 0 0,1-1 0,0 3 0,-1-1 0,0 0 0,0 0 0,0 0 0,1 1 0,-1-1 0,1 0 0,0 0 0,0 0 0,0 1 0,0-1 0,1 0 0,-1 0 0,1 0 0,0 0 0,0 0 0,0 0 0,0 0 0,1 0 0,-1 0 0,1 0 0,-1 0 0,1-1 0,0 1 0,0-1 0,0 1 0,5 2 0,6 2 0,1-2 0,0 0 0,0-1 0,0 0 0,1-1 0,0 0 0,-1-2 0,1 1 0,17-2 0,-39-1 0,0 0 0,0 0 0,0 0 0,0-1 0,0 0 0,0-1 0,1 1 0,-1-1 0,-8-6 0,-62-43 0,25 16 0,97 43 0,-13 2-1182,0-2-1,1-2 1,49 3-1,-34-8-6579</inkml:trace>
</inkml:ink>
</file>

<file path=ppt/ink/ink5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28.539"/>
    </inkml:context>
    <inkml:brush xml:id="br0">
      <inkml:brushProperty name="width" value="0.025" units="cm"/>
      <inkml:brushProperty name="height" value="0.025" units="cm"/>
      <inkml:brushProperty name="color" value="#66CC00"/>
    </inkml:brush>
  </inkml:definitions>
  <inkml:trace contextRef="#ctx0" brushRef="#br0">5 2388 6919,'0'0'9646,"-2"-13"-9198,1 2-421,0 0-1,1 0 0,0-1 0,1 1 0,0 0 1,1 0-1,0 0 0,1 0 0,0 0 0,5-12 1,161-456 1056,-131 348-695,7 3 0,5 1 0,125-225 1,-90 211 141,6 5 1,204-235 0,-260 333-339,2 2 0,2 1 0,1 2 0,1 2 1,2 2-1,1 2 0,74-34 0,-102 53-2,-4 3 211,0 0 0,0-1-1,0 0 1,-1-1 0,19-15 0,-52 8-9621,11 1-5781</inkml:trace>
</inkml:ink>
</file>

<file path=ppt/ink/ink5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7.531"/>
    </inkml:context>
    <inkml:brush xml:id="br0">
      <inkml:brushProperty name="width" value="0.025" units="cm"/>
      <inkml:brushProperty name="height" value="0.025" units="cm"/>
      <inkml:brushProperty name="color" value="#66CC00"/>
    </inkml:brush>
  </inkml:definitions>
  <inkml:trace contextRef="#ctx0" brushRef="#br0">1 1 5605,'0'0'23729,"3"8"-22212,-1-4-1438,0 0 1,0 0 0,0 0 0,1 0 0,-1 0 0,1-1-1,0 1 1,0-1 0,0 0 0,1 0 0,-1 0 0,1 0 0,-1-1-1,1 1 1,0-1 0,0 0 0,0 0 0,1 0 0,-1-1 0,0 1-1,1-1 1,-1 0 0,7 0 0,49 8-80,0-3 0,114-4 0,-33-1 0,-140-1 0,-1 0 0,0-1 0,0 1 0,0 0 0,0 0 0,1 0 0,-1 0 0,0 0 0,0 0 0,0 0 0,0 0 0,1 0 0,-1 0 0,0 0 0,0 0 0,0 0 0,0 0 0,1 0 0,-1 0 0,0 1 0,0-1 0,0 0 0,0 0 0,1 0 0,-1 0 0,0 0 0,0 0 0,0 0 0,0 0 0,0 1 0,1-1 0,-1 0 0,0 0 0,0 0 0,0 0 0,0 1 0,0-1 0,0 0 0,0 0 0,0 0 0,0 0 0,0 1 0,0-1 0,0 0 0,0 0 0,0 0 0,0 0 0,0 1 0,0-1 0,-8 9 0,-16 7 0,-40 14 0,-96 29 0,-18 8 0,159-53-1963,22-12-740,10-8-1370,12-10-7848</inkml:trace>
</inkml:ink>
</file>

<file path=ppt/ink/ink5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1.441"/>
    </inkml:context>
    <inkml:brush xml:id="br0">
      <inkml:brushProperty name="width" value="0.025" units="cm"/>
      <inkml:brushProperty name="height" value="0.025" units="cm"/>
      <inkml:brushProperty name="color" value="#66CC00"/>
    </inkml:brush>
  </inkml:definitions>
  <inkml:trace contextRef="#ctx0" brushRef="#br0">257 52 3299,'0'0'13309,"5"-8"-10192,18-27-229,-18 27-165,-11 7 341,-22 6-2114,-3 4-383,1 2 0,1 1 0,0 1-1,0 2 1,-26 18 0,54-33-566,0 1-1,0-1 1,0 1-1,0 0 1,0-1 0,0 1-1,0 0 1,0 0 0,0 0-1,0 0 1,1 0-1,-1 0 1,0 0 0,1 0-1,-1 0 1,1 0-1,-1 0 1,1 0 0,-1 0-1,1 1 1,0-1 0,-1 0-1,1 2 1,1-2-1,-1 1 0,1-1 1,-1 0-1,1 0 0,0 0 0,0 0 1,-1 0-1,1 0 0,0-1 0,0 1 1,0 0-1,0 0 0,0 0 0,0-1 1,0 1-1,0-1 0,0 1 1,3 0-1,9 4-1,1-1 0,-1-1 0,19 2 1,-19-3-1,-2 0 1,0 1 0,0 0 0,0 0 0,0 1 0,-1 0 0,0 1 0,0 0 0,17 12 0,-23-13 0,0-1 0,0 1 0,0 1 0,0-1 0,-1 0 0,1 1 0,-1 0 0,-1 0 0,1 0 0,0 0 0,-1 0 0,0 1 0,-1-1 0,1 1 0,-1-1 0,0 1 0,0 0 0,-1-1 0,1 7 0,-1-5 0,0 0 0,0-1 0,0 1 0,-1-1 0,0 1 0,0 0 0,-1-1 0,0 0 0,0 1 0,-4 7 0,4-11 0,-1 0 0,1 0 0,-1 1 0,0-2 0,0 1 0,0 0 0,0-1 0,0 1 0,-1-1 0,1 0 0,-1 0 0,1 0 0,-1 0 0,0-1 0,0 0 0,0 0 0,0 0 0,-4 1 0,-13 2 20,-1-1-1,0-1 1,-23 0 0,36-2-56,0-1 0,0 0 0,0 0 1,0 0-1,0-1 0,0-1 0,1 1 0,-1-2 1,1 1-1,-12-7 0,46 10-12151,-9 0 3549</inkml:trace>
</inkml:ink>
</file>

<file path=ppt/ink/ink5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1.794"/>
    </inkml:context>
    <inkml:brush xml:id="br0">
      <inkml:brushProperty name="width" value="0.025" units="cm"/>
      <inkml:brushProperty name="height" value="0.025" units="cm"/>
      <inkml:brushProperty name="color" value="#66CC00"/>
    </inkml:brush>
  </inkml:definitions>
  <inkml:trace contextRef="#ctx0" brushRef="#br0">19 0 19891,'0'0'12342,"-1"11"-11856,-4 31-447,-2 13-36,3 0 0,3 74 0,1-129-50,0 1 1,0 0-1,0-1 1,-1 1-1,1 0 1,0 0-1,0-1 1,0 1-1,0 0 1,1-1-1,-1 1 1,0 0-1,0 0 1,0-1-1,0 1 1,1 0-1,-1-1 1,0 1-1,1-1 1,-1 1-1,1 0 1,-1-1-1,0 1 1,1-1-1,-1 1 1,1-1-1,0 1 1,-1-1-1,1 1 1,-1-1-1,1 0 1,0 1-1,-1-1 1,1 0-1,0 0 1,-1 1-1,1-1 1,1 0-1,-1-1-135,0 1-1,0-1 0,0 0 1,-1 0-1,1 0 0,0 0 1,0 0-1,-1 0 0,1 0 1,-1 0-1,1 0 0,-1 0 1,1 0-1,-1 0 0,1 0 1,-1 0-1,0-1 0,0 1 1,0 0-1,0 0 0,0 0 0,0-1 1,0-1-1,0-23-6207,0-7-2642</inkml:trace>
</inkml:ink>
</file>

<file path=ppt/ink/ink5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2.137"/>
    </inkml:context>
    <inkml:brush xml:id="br0">
      <inkml:brushProperty name="width" value="0.025" units="cm"/>
      <inkml:brushProperty name="height" value="0.025" units="cm"/>
      <inkml:brushProperty name="color" value="#66CC00"/>
    </inkml:brush>
  </inkml:definitions>
  <inkml:trace contextRef="#ctx0" brushRef="#br0">0 118 13965,'0'0'16165,"12"-7"-14403,11-5-1587,1 1 0,0 1 0,1 1 0,27-6 0,126-38-228,-197 55-20073</inkml:trace>
</inkml:ink>
</file>

<file path=ppt/ink/ink5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2.495"/>
    </inkml:context>
    <inkml:brush xml:id="br0">
      <inkml:brushProperty name="width" value="0.025" units="cm"/>
      <inkml:brushProperty name="height" value="0.025" units="cm"/>
      <inkml:brushProperty name="color" value="#66CC00"/>
    </inkml:brush>
  </inkml:definitions>
  <inkml:trace contextRef="#ctx0" brushRef="#br0">113 85 20083,'0'0'10698,"83"-24"-8712,-45 6-1986,1 0 0,-6 5 0,-7 5 0,-8 4 0,-6 4 0,-9 0-1057,-3 12-1249,0 2-1218,-11 0-1152,-7 0-2210</inkml:trace>
  <inkml:trace contextRef="#ctx0" brushRef="#br0" timeOffset="1">1 312 19635,'0'0'10570,"81"-9"-8264,-34-4-2050,6-3-256,-1 2 0,-4 0 0,-9 5 0,-9 2 0,-9 7 0,-5 0 0,-4 0-2434,-5-1-2435,-1-3-3587</inkml:trace>
</inkml:ink>
</file>

<file path=ppt/ink/ink5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51.996"/>
    </inkml:context>
    <inkml:brush xml:id="br0">
      <inkml:brushProperty name="width" value="0.025" units="cm"/>
      <inkml:brushProperty name="height" value="0.025" units="cm"/>
      <inkml:brushProperty name="color" value="#66CC00"/>
    </inkml:brush>
  </inkml:definitions>
  <inkml:trace contextRef="#ctx0" brushRef="#br0">742 56 6919,'0'0'3106,"-12"-8"-1397,8 6-1581,-4-4 197,-1 0 0,0 1 0,0 0 1,0 0-1,-1 1 0,1 1 0,-1 0 0,0 0 0,0 0 0,-11 0 1,10 3-161,-1 1 1,0-1 0,1 2 0,-1 0-1,1 0 1,0 1 0,0 1 0,0 0-1,0 0 1,1 1 0,-1 0 0,1 1-1,0 0 1,1 1 0,0 0 0,0 0-1,0 1 1,1 0 0,-13 17 0,-39 49 169,3 3 0,3 2 0,4 2 1,-43 96-1,79-149 79,1 1 0,1 0-1,2 1 1,1 0 0,-8 46 0,16-67-319,-1 0 0,2 0 0,-1 0 0,1 0 0,1 0-1,-1-1 1,2 1 0,-1 0 0,1 0 0,0-1 0,1 1 0,0-1 0,0 1 0,1-1 0,0 0 0,1-1 0,-1 1 0,1-1 0,1 0 0,0 0 0,0 0 0,0-1 0,13 11 0,-2-7-83,-1-1 1,2 0 0,-1-1-1,1-1 1,0 0 0,0-2-1,1 0 1,0-1 0,0-1-1,0 0 1,0-2 0,0 0-1,1-1 1,-1-1 0,35-6-1,-21 0-7,1 0-1,-1-3 0,-1 0 0,1-2 0,-2-2 1,0-1-1,-1-1 0,31-22 0,-31 16 330,-2-1 0,0-2-1,-1 0 1,-1-2 0,-2-1 0,0-2-1,34-56 1,-42 57-12,-1 0 0,-1-1 0,-1-1 0,-2 0 0,-1-1 0,-1 0 0,-2 0 0,6-66 0,-13 90-300,1-1-1,-2 1 1,1-1-1,-1 1 1,0-1-1,-1 1 1,0 0-1,-1 0 1,1-1-1,-1 2 1,-1-1-1,0 0 1,0 1-1,0-1 1,-9-9-1,5 8 66,-1 0 0,0 1 0,0 0 0,-1 1 0,0 0 0,0 1 0,-1 0 0,1 0 0,-22-7 0,4 4-372,1 1-1,-2 2 0,-39-6 1,-76 4-5408,94 8-382,7 0-3236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7.738"/>
    </inkml:context>
    <inkml:brush xml:id="br0">
      <inkml:brushProperty name="width" value="0.025" units="cm"/>
      <inkml:brushProperty name="height" value="0.025" units="cm"/>
    </inkml:brush>
  </inkml:definitions>
  <inkml:trace contextRef="#ctx0" brushRef="#br0">13 52 7623,'0'0'25144,"-13"-31"-25144,28 22-4965,1-3-4067</inkml:trace>
</inkml:ink>
</file>

<file path=ppt/ink/ink5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4.100"/>
    </inkml:context>
    <inkml:brush xml:id="br0">
      <inkml:brushProperty name="width" value="0.025" units="cm"/>
      <inkml:brushProperty name="height" value="0.025" units="cm"/>
      <inkml:brushProperty name="color" value="#66CC00"/>
    </inkml:brush>
  </inkml:definitions>
  <inkml:trace contextRef="#ctx0" brushRef="#br0">29 37 3587,'0'0'5424,"-5"-7"-3738,-18-22 13691,24 35-13996,12 12-1066,-7-12-41,1-1-1,-1 1 1,0 1-1,-1-1 1,1 1-1,-1 0 1,7 13-1,24 30 636,193 180 975,-127-121-1868,-61-70-16,67 83 0,-14-12 0,-14-12 0,-22-24 0,-30-44 0,36 30 0,18 19 0,-51-42 0,31 48 0,11 15 0,-7-10 0,-45-60 0,0-1 0,3 0 0,31 30 0,-16-25 0,-13-13 0,-1 2 0,-2 0 0,0 1 0,-1 1 0,-1 2 0,18 29 0,-15-16 0,3-2 0,54 62 0,-18-26 0,21 15 0,2 2 0,-63-70-1544,-20-24-515,-13-14-974,-11-7-5417</inkml:trace>
</inkml:ink>
</file>

<file path=ppt/ink/ink5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4.615"/>
    </inkml:context>
    <inkml:brush xml:id="br0">
      <inkml:brushProperty name="width" value="0.025" units="cm"/>
      <inkml:brushProperty name="height" value="0.025" units="cm"/>
      <inkml:brushProperty name="color" value="#66CC00"/>
    </inkml:brush>
  </inkml:definitions>
  <inkml:trace contextRef="#ctx0" brushRef="#br0">25 0 3267,'-7'10'705,"0"-1"-833,2-1-993,-1-1-1122</inkml:trace>
</inkml:ink>
</file>

<file path=ppt/ink/ink5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4.958"/>
    </inkml:context>
    <inkml:brush xml:id="br0">
      <inkml:brushProperty name="width" value="0.025" units="cm"/>
      <inkml:brushProperty name="height" value="0.025" units="cm"/>
      <inkml:brushProperty name="color" value="#66CC00"/>
    </inkml:brush>
  </inkml:definitions>
  <inkml:trace contextRef="#ctx0" brushRef="#br0">1 0 1217,'0'0'1570</inkml:trace>
</inkml:ink>
</file>

<file path=ppt/ink/ink5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7.217"/>
    </inkml:context>
    <inkml:brush xml:id="br0">
      <inkml:brushProperty name="width" value="0.025" units="cm"/>
      <inkml:brushProperty name="height" value="0.025" units="cm"/>
      <inkml:brushProperty name="color" value="#66CC00"/>
    </inkml:brush>
  </inkml:definitions>
  <inkml:trace contextRef="#ctx0" brushRef="#br0">1 0 3043,'0'0'8563,"3"13"-433,5 13-6144,30 26 1757,46 68-931,-68-96-2474,1 0-1,2-2 1,0 0-1,25 21 0,40 47-64,48 59-61,13 18-8,-1 28 223,-111-147-131,-4-4-81,61 70 0,-22-33 25,-4 2 1,-4 2-1,59 112 0,81 109-240,-70-147 0,-103-127 0,22 41 0,-39-57 0,-1 0 0,2-1 0,23 26 0,23 21 0,68 97 0,27 31 0,-75-95 0,10 11 0,-52-65 0,60 87 0,-1 1 0,17 20 0,-79-110 0,51 85 0,-79-118 0,160 271 0,-46-65 0,-115-206 0,1 0 0,0 0 0,0-1 0,0 1 0,0-1 0,1 0 0,0 0 0,0-1 0,10 7 0,-16-14-1803,-5-3-5341,-11-4-1045</inkml:trace>
</inkml:ink>
</file>

<file path=ppt/ink/ink5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9.256"/>
    </inkml:context>
    <inkml:brush xml:id="br0">
      <inkml:brushProperty name="width" value="0.025" units="cm"/>
      <inkml:brushProperty name="height" value="0.025" units="cm"/>
      <inkml:brushProperty name="color" value="#66CC00"/>
    </inkml:brush>
  </inkml:definitions>
  <inkml:trace contextRef="#ctx0" brushRef="#br0">0 0 7591,'0'0'13496,"11"9"-11713,36 32-161,-2 1 0,-1 2 0,70 95 0,-69-76-1400,-3 1-1,65 137 1,-71-98 584,-27-71-641,25 53 1,-38-100-6710,-6-13 847,-8 4 647,-3-1-363</inkml:trace>
</inkml:ink>
</file>

<file path=ppt/ink/ink5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9.627"/>
    </inkml:context>
    <inkml:brush xml:id="br0">
      <inkml:brushProperty name="width" value="0.025" units="cm"/>
      <inkml:brushProperty name="height" value="0.025" units="cm"/>
      <inkml:brushProperty name="color" value="#66CC00"/>
    </inkml:brush>
  </inkml:definitions>
  <inkml:trace contextRef="#ctx0" brushRef="#br0">1 139 10122,'0'0'13586,"9"8"-12166,14 15-526,112 100 4132,-134-121-5007,1-1 1,-1 0-1,1 1 0,-1-1 0,1 0 0,0 0 1,-1 0-1,1 0 0,0 0 0,0 0 1,0-1-1,0 1 0,0 0 0,-1-1 1,1 0-1,0 1 0,0-1 0,0 0 1,0 0-1,0 0 0,0 0 0,0-1 1,0 1-1,0 0 0,0-1 0,0 0 1,0 1-1,0-1 0,0 0 0,0 0 1,-1 0-1,1 0 0,0 0 0,-1 0 0,1 0 1,-1-1-1,1 1 0,-1-1 0,0 1 1,1-1-1,-1 1 0,0-1 0,0 0 1,0 0-1,0 0 0,-1 1 0,1-1 1,0-3-1,6-12 128,-1-1-1,-1 0 1,-1-1 0,2-22 0,-2 21-105,12-41-3457,-1 6-5939,-10 32-8210</inkml:trace>
</inkml:ink>
</file>

<file path=ppt/ink/ink5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0.436"/>
    </inkml:context>
    <inkml:brush xml:id="br0">
      <inkml:brushProperty name="width" value="0.025" units="cm"/>
      <inkml:brushProperty name="height" value="0.025" units="cm"/>
      <inkml:brushProperty name="color" value="#66CC00"/>
    </inkml:brush>
  </inkml:definitions>
  <inkml:trace contextRef="#ctx0" brushRef="#br0">1 49 9577,'0'0'19325,"7"10"-18263,6 8-480,0 1 0,-2 0 0,14 32 0,-25-50-561,26 49 332,-26-49-351,0 0 0,1-1 0,-1 1 0,1 0 0,-1 0-1,1-1 1,-1 1 0,1 0 0,0 0 0,-1-1 0,1 1 0,0-1 0,-1 1 0,1-1 0,0 1 0,0-1-1,0 1 1,-1-1 0,1 0 0,0 1 0,0-1 0,0 0 0,0 0 0,0 1 0,0-1 0,0 0-1,0 0 1,0 0 0,-1 0 0,1-1 0,0 1 0,0 0 0,0 0 0,0 0 0,0-1 0,0 1-1,0 0 1,-1-1 0,1 1 0,0-1 0,0 1 0,-1-1 0,1 1 0,0-1 0,0 0 0,-1 1 0,1-1-1,-1 0 1,1 1 0,-1-1 0,1 0 0,0-1 0,21-41-2,-19 35 0,1 0 0,-1 0 0,1 1 0,1 0 0,-1 0 0,1 0 0,0 1 0,7-7 0,-12 13 0,1 0 0,-1 0 0,1 1 0,-1-1 0,1 0 0,-1 0 0,1 1 0,-1-1 0,1 0 0,-1 0 0,1 1 0,-1-1 0,1 1 0,-1-1 0,0 0 0,1 1 0,-1-1 0,0 1 0,1-1 0,-1 1 0,0-1 0,1 1 0,-1-1 0,0 1 0,0-1 0,0 1 0,0-1 0,0 1 0,1-1 0,-1 1 0,0 0 0,0-1 0,0 1 0,0-1 0,-1 1 0,1-1 0,0 2 0,5 32 0,-4-27 0,-1-2 0,1 0 0,0 0 0,1 0 0,-1-1 0,1 1 0,0 0 0,3 5 0,-4-9 0,-1 0 0,1-1 0,-1 1 0,1 0 0,-1-1 0,1 1 0,0-1 0,0 1 0,-1-1 0,1 1 0,0-1 0,0 1 0,-1-1 0,1 0 0,0 1 0,0-1 0,0 0 0,0 0 0,0 1 0,-1-1 0,1 0 0,0 0 0,0 0 0,0 0 0,0 0 0,0-1 0,0 1 0,-1 0 0,1 0 0,0 0 0,0-1 0,0 1 0,0 0 0,-1-1 0,1 1 0,0-1 0,0 1 0,-1-1 0,1 1 0,0-1 0,-1 0 0,1 1 0,-1-1 0,1 0 0,0 1 0,-1-1 0,0 0 0,1 0 0,0-1 0,10-13 0,-1-1 0,0 0 0,-1-1 0,-1 0 0,-1 0 0,0-1 0,-1 0 0,-1 0 0,5-32 0,-10 51-93,-4 10-2076,4-11 2079,0 0-1,0 0 1,0-1 0,0 1-1,0 0 1,0 0-1,0 0 1,0 0-1,0 0 1,0 0-1,0-1 1,0 1-1,0 0 1,-1 0-1,1 0 1,0 0 0,0 0-1,0 0 1,0 0-1,0-1 1,0 1-1,0 0 1,-1 0-1,1 0 1,0 0-1,0 0 1,0 0 0,0 0-1,0 0 1,0 0-1,-1 0 1,1 0-1,0 0 1,0 0-1,0 0 1,0 0-1,0 0 1,-1 0 0,1 0-1,0 0 1,0 0-1,0 0 1,0 0-1,0 0 1,-1 0-1,1 0 1,0 0-1,0 0 1,0 0 0,0 0-1,0 1 1,0-1-1,0 0 1,-1 0-1,1 0 1,0 0-1,0 0 1,0 0-1,0 0 1,0 1 0,0-1-1,0 0 1,0 0-1,0 0 1,0 0-1,-1-10-11151</inkml:trace>
</inkml:ink>
</file>

<file path=ppt/ink/ink5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0.777"/>
    </inkml:context>
    <inkml:brush xml:id="br0">
      <inkml:brushProperty name="width" value="0.025" units="cm"/>
      <inkml:brushProperty name="height" value="0.025" units="cm"/>
      <inkml:brushProperty name="color" value="#66CC00"/>
    </inkml:brush>
  </inkml:definitions>
  <inkml:trace contextRef="#ctx0" brushRef="#br0">0 1 18449,'0'0'14318,"0"52"-14318,0-33 0,0 0 0,3 1 0,1-5 0,2-1 0,-3 1 0,2-2 0,-2 0-705,-2-4-2338,-1-2-2690</inkml:trace>
</inkml:ink>
</file>

<file path=ppt/ink/ink5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1.120"/>
    </inkml:context>
    <inkml:brush xml:id="br0">
      <inkml:brushProperty name="width" value="0.025" units="cm"/>
      <inkml:brushProperty name="height" value="0.025" units="cm"/>
      <inkml:brushProperty name="color" value="#66CC00"/>
    </inkml:brush>
  </inkml:definitions>
  <inkml:trace contextRef="#ctx0" brushRef="#br0">0 163 8168,'0'0'18001,"9"6"-15877,-5-2-1881,0-1 0,0 0-1,1 0 1,0-1 0,-1 0-1,1 1 1,0-1 0,0-1-1,0 1 1,0-1-1,9 1 1,-5-1-57,1-1 0,-1 0 0,1-1 0,-1 0 0,0-1-1,1 0 1,10-4 0,193-73-93,-138 48-102,124-34 0,-169 60-3190,-10 1-1495,-35 3-5927</inkml:trace>
</inkml:ink>
</file>

<file path=ppt/ink/ink5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1.728"/>
    </inkml:context>
    <inkml:brush xml:id="br0">
      <inkml:brushProperty name="width" value="0.025" units="cm"/>
      <inkml:brushProperty name="height" value="0.025" units="cm"/>
      <inkml:brushProperty name="color" value="#66CC00"/>
    </inkml:brush>
  </inkml:definitions>
  <inkml:trace contextRef="#ctx0" brushRef="#br0">0 61 6342,'0'0'19090,"7"4"-17302,-4-2-1615,1 0 0,-1 0 0,0 1 0,1 0 0,-1 0 0,-1 0 1,1 0-1,0 0 0,-1 0 0,1 1 0,-1-1 0,0 1 0,0-1 0,-1 1 0,1 0 0,-1 0 0,0 0 0,0 0 0,0 0 0,0 0 0,0 8 0,11 61 697,7 138 0,-23-314-870,1 49 0,2-1 0,8-69 0,-6 120 0,0 0 0,0-1 0,1 1 0,-1 0 0,1-1 0,0 1 0,0 0 0,0 0 0,0 1 0,1-1 0,0 0 0,0 1 0,0 0 0,0-1 0,0 1 0,1 0 0,-1 1 0,1-1 0,0 1 0,0-1 0,0 1 0,5-2 0,-2 1 0,0 1 0,1 0 0,-1 0 0,1 1 0,0 0 0,-1 0 0,1 0 0,0 1 0,-1 1 0,1-1 0,0 1 0,9 2 0,-15-2 0,0 0 0,-1-1 0,1 1 0,-1 0 0,1 0 0,-1 0 0,1 0 0,-1 0 0,1 0 0,-1 0 0,0 1 0,0-1 0,0 0 0,0 1 0,0-1 0,0 1 0,0-1 0,0 1 0,0-1 0,-1 1 0,1 0 0,-1-1 0,1 1 0,-1 0 0,0-1 0,1 1 0,-1 0 0,0 0 0,0-1 0,0 1 0,0 0 0,-1 0 0,1-1 0,0 1 0,-1 0 0,0 0 0,1-1 0,-2 2 0,0 4 0,0 0 0,0 0 0,-1-1 0,0 0 0,-1 1 0,1-1 0,-1 0 0,-5 6 0,2-6 0,-1 1 0,1-1 0,-1 0 0,0-1 0,-12 7 0,18-11 0,-1 1 0,1-1 0,-1 0 0,1 0 0,-1 0 0,0 0 0,1 0 0,-1-1 0,0 1 0,1-1 0,-1 0 0,0 1 0,0-1 0,1-1 0,-1 1 0,0 0 0,0-1 0,1 1 0,-1-1 0,0 0 0,1 0 0,-1 0 0,-3-2 0,4 1-79,1 0-1,0 0 1,-1 0-1,1 0 1,0 0-1,0 0 1,0 0-1,0 0 1,1-1 0,-1 1-1,0 0 1,1 0-1,0-1 1,-1 1-1,1 0 1,0-1-1,0 1 1,1-4 0,7-43-8453,6 17-9518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8.096"/>
    </inkml:context>
    <inkml:brush xml:id="br0">
      <inkml:brushProperty name="width" value="0.025" units="cm"/>
      <inkml:brushProperty name="height" value="0.025" units="cm"/>
    </inkml:brush>
  </inkml:definitions>
  <inkml:trace contextRef="#ctx0" brushRef="#br0">165 1 11883,'0'0'8221,"-9"11"-4094,-2 3-3351,1 0 0,0 1 0,1 0 0,0 1 0,1 0 0,1 0 0,1 0 0,0 1 0,1 0 0,-4 31 0,8-43-776,1 0 0,0 0 0,0 0 0,0 0 0,0 0 0,1 0 0,0 0 0,0-1 0,0 1 0,1 0 0,0 0 0,0-1 0,0 0 0,0 1 0,0-1 0,5 5 0,-3-5 0,-1-1 0,1 0 0,0 0 0,1-1 0,-1 1 0,0-1 0,1 0 0,-1 0 0,1-1 0,0 1 0,-1-1 0,1 0 0,0 0 0,0-1 0,0 1 0,7-1 0,2 0 0,0 1 0,0 0 0,0 2 0,0-1 0,17 7 0,-29-8 0,0-1 0,0 1 0,0 0 0,-1-1 0,1 1 0,0 0 0,0 0 0,0 0 0,-1 1 0,1-1 0,-1 0 0,1 1 0,-1-1 0,1 1 0,-1-1 0,0 1 0,0 0 0,0-1 0,0 1 0,0 0 0,0 0 0,0 0 0,0 0 0,-1 0 0,1 0 0,-1 0 0,0 0 0,1 0 0,-1 0 0,0 0 0,0 0 0,0 0 0,0 0 0,-1 0 0,1 0 0,-1 0 0,1 0 0,-1 0 0,0 0 0,1 0 0,-1 0 0,0 0 0,0-1 0,0 1 0,-1 0 0,1-1 0,-2 3 0,-2 3 0,-1-1 0,0 1 0,0-1 0,0 0 0,-1-1 0,0 1 0,0-1 0,-1-1 0,1 1 0,-1-1 0,0-1 0,-12 5 0,7-4 0,1 0 0,-1 0 0,-1-2 0,1 0 0,0 0 0,-1-1 0,-18-1 0,29-1 5,0 1 0,0-1-1,-1 0 1,1 1 0,0-2 0,0 1 0,0 0 0,0-1-1,0 1 1,0-1 0,1 0 0,-1 0 0,0 0-1,1 0 1,0 0 0,-1-1 0,1 1 0,0-1-1,0 1 1,0-1 0,1 0 0,-1 0 0,1 0-1,-1 0 1,1 0 0,0 0 0,-1-5 0,1 4-33,0 1 0,1-1 0,-1 0-1,1 0 1,0 1 0,0-1 0,0 0 0,1 0 0,-1 0 0,1 1 0,0-1 0,0 0 0,0 1 0,0-1 0,1 1-1,0-1 1,-1 1 0,1 0 0,0-1 0,1 1 0,-1 0 0,0 1 0,5-5 0,2 1-1534,1 0 0,-1 1-1,1 0 1,1 1 0,-1 0 0,0 0 0,1 1 0,11-2-1,-21 5 1327,43-11-8471</inkml:trace>
</inkml:ink>
</file>

<file path=ppt/ink/ink5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2.415"/>
    </inkml:context>
    <inkml:brush xml:id="br0">
      <inkml:brushProperty name="width" value="0.025" units="cm"/>
      <inkml:brushProperty name="height" value="0.025" units="cm"/>
      <inkml:brushProperty name="color" value="#66CC00"/>
    </inkml:brush>
  </inkml:definitions>
  <inkml:trace contextRef="#ctx0" brushRef="#br0">1 1 6054,'0'0'25939,"5"10"-25293,0 4-628,-1 0 0,0 0 1,-1 0-1,0 1 0,-1-1 1,0 22-1,-5 128-18,4-163 0,-1 0 0,0 0 0,1 0 0,-1-1 0,1 1 0,-1 0 0,1 0 0,-1-1 0,1 1 0,-1 0 0,1-1 0,0 1 0,-1-1 0,1 1 0,0-1 0,-1 1 0,1-1 0,0 1 0,0-1 0,0 0 0,-1 1 0,1-1 0,0 0 0,0 0 0,0 0 0,0 1 0,-1-1 0,1 0 0,0 0 0,0 0 0,0-1 0,0 1 0,0 0 0,0 0 0,-1 0 0,1-1 0,0 1 0,0 0 0,0-1 0,1 0 0,40-13 0,29-26 0,-52 27 0,1 2 0,0 0 0,1 1 0,33-11 0,-51 21-165,2-2-3193,-10-2-3630,-6-3-4634</inkml:trace>
</inkml:ink>
</file>

<file path=ppt/ink/ink5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2.758"/>
    </inkml:context>
    <inkml:brush xml:id="br0">
      <inkml:brushProperty name="width" value="0.025" units="cm"/>
      <inkml:brushProperty name="height" value="0.025" units="cm"/>
      <inkml:brushProperty name="color" value="#66CC00"/>
    </inkml:brush>
  </inkml:definitions>
  <inkml:trace contextRef="#ctx0" brushRef="#br0">0 243 6822,'0'0'25945,"44"-59"-25945,-7 43 0,5 0 0,5 0 0,-1 2 0,6-3 0,-1 0 0,-3-6 0,1-6-6662,0-6-12653</inkml:trace>
</inkml:ink>
</file>

<file path=ppt/ink/ink5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6.519"/>
    </inkml:context>
    <inkml:brush xml:id="br0">
      <inkml:brushProperty name="width" value="0.025" units="cm"/>
      <inkml:brushProperty name="height" value="0.025" units="cm"/>
      <inkml:brushProperty name="color" value="#66CC00"/>
    </inkml:brush>
  </inkml:definitions>
  <inkml:trace contextRef="#ctx0" brushRef="#br0">44 0 5733,'0'0'17425,"1"8"-16865,0 6-87,0 1-1,-1-1 0,-1 1 0,-1-1 0,0 0 0,0 0 0,-2 0 1,-6 19-1,4-16-397,1 0 1,1 0 0,0 1-1,1-1 1,0 26 0,2-42-158,1 0 1,0-1 0,0 1-1,0 0 1,0 0 0,0-1 0,0 1-1,0 0 1,1 0 0,-1-1-1,0 1 1,0 0 0,0-1 0,1 1-1,-1 0 1,0-1 0,1 1-1,-1 0 1,1-1 0,-1 1 0,1-1-1,-1 1 1,1-1 0,-1 1-1,1-1 1,-1 1 0,1-1 0,0 1-1,-1-1 1,1 0 0,0 1-1,-1-1 1,1 0 0,0 0 0,-1 0-1,1 1 1,0-1 0,0 0-1,-1 0 1,1 0 0,0 0 0,-1 0-1,1 0 1,0 0 0,0-1-1,-1 1 1,1 0 0,0 0 0,-1 0-1,1-1 1,0 1 0,-1 0-1,1-1 1,0 1 0,-1-1 0,1 1-1,0-2 1,4 0-1243,0-1 0,0 0 1,-1-1-1,1 1 0,-1-1 0,6-6 0,6-15-7511</inkml:trace>
</inkml:ink>
</file>

<file path=ppt/ink/ink5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6.878"/>
    </inkml:context>
    <inkml:brush xml:id="br0">
      <inkml:brushProperty name="width" value="0.025" units="cm"/>
      <inkml:brushProperty name="height" value="0.025" units="cm"/>
      <inkml:brushProperty name="color" value="#66CC00"/>
    </inkml:brush>
  </inkml:definitions>
  <inkml:trace contextRef="#ctx0" brushRef="#br0">48 0 6022,'0'0'16010,"5"10"-15119,-2-5-795,-1 1 0,1 0 0,-1 0 0,-1 1 0,1-1 0,-1 0 0,0 1 0,0-1 0,-1 12 0,-12 72 140,-9 4-203,11-56-14,1 0 1,2 1 0,-2 51 0,9-90-40,0 0 0,0 0 0,0 0 0,0 1 0,0-1-1,0 0 1,0 0 0,0 0 0,0 0 0,0 0 0,0 0 0,0 0 0,0 1 0,0-1 0,0 0 0,0 0 0,0 0 0,0 0-1,0 0 1,0 0 0,0 1 0,0-1 0,0 0 0,0 0 0,0 0 0,0 0 0,0 0 0,0 0 0,0 0 0,0 0 0,1 0 0,-1 1-1,0-1 1,0 0 0,0 0 0,0 0 0,0 0 0,0 0 0,0 0 0,0 0 0,1 0 0,-1 0 0,0 0 0,0 0 0,0 0-1,0 0 1,0 0 0,0 0 0,0 0 0,1 0 0,-1 0 0,0 0 0,0 0 0,0 0 0,0 0 0,0 0 0,0 0 0,1 0-1,-1 0 1,8-8-946,7-14-1070,5-16-2640,2-5-2376</inkml:trace>
</inkml:ink>
</file>

<file path=ppt/ink/ink5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7.221"/>
    </inkml:context>
    <inkml:brush xml:id="br0">
      <inkml:brushProperty name="width" value="0.025" units="cm"/>
      <inkml:brushProperty name="height" value="0.025" units="cm"/>
      <inkml:brushProperty name="color" value="#66CC00"/>
    </inkml:brush>
  </inkml:definitions>
  <inkml:trace contextRef="#ctx0" brushRef="#br0">9 0 8360,'0'0'5205,"0"8"-2744,-1 79 2745,-2 6-3522,-1 100-721,4-191-1023,0 1 0,0-1 1,0 1-1,0 0 1,1-1-1,-1 1 1,1-1-1,0 0 0,0 1 1,0-1-1,0 1 1,0-1-1,0 0 0,1 0 1,1 3-1,-2-5-98,0 1-1,0-1 0,0 1 0,0 0 1,0-1-1,0 0 0,0 1 0,0-1 1,0 0-1,1 1 0,-1-1 1,0 0-1,0 0 0,0 0 0,0 0 1,1 0-1,-1 0 0,0-1 0,0 1 1,0 0-1,0 0 0,0-1 0,1 1 1,-1-1-1,0 1 0,0-1 1,0 1-1,0-1 0,0 0 0,0 0 1,-1 1-1,1-1 0,0 0 0,0 0 1,0-1-1,12-11-1882,-1-1 0,0-1 1,-2 1-1,1-2 0,-2 1 0,8-19 0,12-24 2477,-16 32 3970,-13 25-4103,0 1 0,0-1 0,0 1 0,0-1 0,0 1 0,0-1 0,0 1 0,0-1 0,0 1 0,1-1 0,-1 1 0,0-1 0,0 1 0,1 0-1,-1-1 1,0 1 0,0-1 0,1 1 0,-1 0 0,0-1 0,1 1 0,-1 0 0,1-1 0,-1 1 0,1 0 0,-1-1 0,0 1 0,1 0 0,-1 0 0,1 0-1,-1-1 1,1 1 0,0 0 0,-2 21 2416,-11 36-2370,-1-11 86,0-4 149,2 0 1,1 0-1,3 1 1,-3 51 0,10-94-623,0 0 0,0 1 0,0-1 0,0 0 0,0 1 0,-1-1 0,1 0 0,0 0 0,0 1 0,0-1 0,0 0 0,0 1 0,0-1 0,0 0 0,0 1 0,1-1 0,-1 0 1,0 1-1,0-1 0,0 0 0,0 0 0,0 1 0,0-1 0,1 0 0,-1 1 0,0-1 0,0 0 0,0 0 0,1 0 0,-1 1 0,0-1 0,0 0 0,1 0 0,-1 0 1,0 1-1,0-1 0,1 0 0,-1 0 0,0 0 0,1 0 0,-1 0 0,0 0 0,0 0 0,1 0 0,13-11-2245,10-24-3143,-4-3-2411</inkml:trace>
</inkml:ink>
</file>

<file path=ppt/ink/ink5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7.594"/>
    </inkml:context>
    <inkml:brush xml:id="br0">
      <inkml:brushProperty name="width" value="0.025" units="cm"/>
      <inkml:brushProperty name="height" value="0.025" units="cm"/>
      <inkml:brushProperty name="color" value="#66CC00"/>
    </inkml:brush>
  </inkml:definitions>
  <inkml:trace contextRef="#ctx0" brushRef="#br0">42 1 10314,'0'0'6790,"-24"73"-5092,19-49-481,0 1-705,3 4-319,-1-1-161,2 4 0,-1 0-32,2 0 32,0-4-96,0-4-833,6-11-737,3-9-1601,3-4-1633</inkml:trace>
  <inkml:trace contextRef="#ctx0" brushRef="#br0" timeOffset="1">188 69 12460,'0'0'6406,"-7"68"-4196,1-30-1377,-2 9-449,2 2-288,2 1-64,-1-2-64,5-3 0,0-7 32,0-14 0,0-14-256,5-10-321,5-11-448,1-17-1729,4-6-2595,1 0-4196</inkml:trace>
</inkml:ink>
</file>

<file path=ppt/ink/ink5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7.936"/>
    </inkml:context>
    <inkml:brush xml:id="br0">
      <inkml:brushProperty name="width" value="0.025" units="cm"/>
      <inkml:brushProperty name="height" value="0.025" units="cm"/>
      <inkml:brushProperty name="color" value="#66CC00"/>
    </inkml:brush>
  </inkml:definitions>
  <inkml:trace contextRef="#ctx0" brushRef="#br0">67 1 4644,'0'0'11563,"-8"67"-9545,-2-28-512,-1 3-161,1 5-416,0 1-321,0 1-383,4-6-193,4-7 32,2-11-321,0-12-671,8-13-1315,6-9-1728,2-13-2916</inkml:trace>
</inkml:ink>
</file>

<file path=ppt/ink/ink5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8.296"/>
    </inkml:context>
    <inkml:brush xml:id="br0">
      <inkml:brushProperty name="width" value="0.025" units="cm"/>
      <inkml:brushProperty name="height" value="0.025" units="cm"/>
      <inkml:brushProperty name="color" value="#66CC00"/>
    </inkml:brush>
  </inkml:definitions>
  <inkml:trace contextRef="#ctx0" brushRef="#br0">1 0 7911,'0'0'11937,"4"14"-10682,2 16-877,-2 0 0,0 1 0,-2-1 0,-2 1 0,-2 32 0,-4 60-538,6-123 114,0 0 0,0 0 0,0 1-1,0-1 1,1 0 0,-1 0 0,0 0-1,0 0 1,0 0 0,0 1 0,0-1-1,1 0 1,-1 0 0,0 0 0,0 0 0,0 0-1,1 0 1,-1 0 0,0 0 0,0 1-1,0-1 1,1 0 0,-1 0 0,0 0-1,0 0 1,0 0 0,1 0 0,-1 0-1,0 0 1,0 0 0,0 0 0,1-1 0,-1 1-1,0 0 1,0 0 0,0 0 0,1 0-1,-1 0 1,0 0 0,0 0 0,0 0-1,0 0 1,1-1 0,-1 1 0,0 0-1,0 0 1,0 0 0,0 0 0,0-1 0,0 1-1,1 0 1,-1 0 0,0 0 0,0-1-1,0 1 1,0 0 0,0 0 0,0-1-1,16-20-3696,-2-2 0,20-38 0,-8 12 2692,3 3 5735,-29 46-4582,0 0 1,0 0-1,0 1 1,0-1-1,0 0 1,0 0-1,0 0 1,0 1-1,0-1 1,0 0-1,0 0 1,0 0-1,0 1 0,0-1 1,0 0-1,1 0 1,-1 0-1,0 0 1,0 1-1,0-1 1,0 0-1,0 0 1,0 0-1,1 0 1,-1 0-1,0 1 1,0-1-1,0 0 1,1 0-1,-1 0 1,0 0-1,0 0 0,0 0 1,0 0-1,1 0 1,-1 0-1,0 0 1,0 0-1,0 0 1,1 0-1,-1 0 1,0 0-1,0 0 1,0 0-1,1 0 1,-1 0-1,0 0 1,0 0-1,0 0 0,1 0 1,-1 0-1,0-1 1,0 1-1,0 0 1,0 0-1,1 0 1,-1 0-1,0 0 1,0 0-1,0-1 1,0 1-1,1 22 464,-1-18-150,-2 24 66,-1-1 1,-9 44-1,6-44-98,1 0 0,-1 45 1,14-76-2430,4-18-1025,2-6-2113</inkml:trace>
  <inkml:trace contextRef="#ctx0" brushRef="#br0" timeOffset="1">242 287 6694,'0'0'7335,"-6"69"-3875,-1-29-1218,-1 2-737,5-7-1089,2-4-319,1-10-33,0-12-32,6-9-160,3-7-673,4-16-1089,-1-3-1441,0-1-2595</inkml:trace>
</inkml:ink>
</file>

<file path=ppt/ink/ink5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8.620"/>
    </inkml:context>
    <inkml:brush xml:id="br0">
      <inkml:brushProperty name="width" value="0.025" units="cm"/>
      <inkml:brushProperty name="height" value="0.025" units="cm"/>
      <inkml:brushProperty name="color" value="#66CC00"/>
    </inkml:brush>
  </inkml:definitions>
  <inkml:trace contextRef="#ctx0" brushRef="#br0">1 1 6118,'0'10'6465,"0"115"3042,0-124-9494,0-1 0,0 1-1,0 0 1,-1-1 0,1 1-1,0-1 1,0 1 0,0-1-1,0 1 1,1-1 0,-1 1 0,0 0-1,0-1 1,0 1 0,0-1-1,0 1 1,1-1 0,-1 1-1,0-1 1,1 1 0,-1-1 0,0 0-1,1 1 1,-1-1 0,0 1-1,1-1 1,-1 0 0,1 1-1,-1-1 1,0 0 0,1 1-1,-1-1 1,1 0 0,-1 0 0,1 0-1,0 1 1,18-14-1126,15-33-2620,-32 43 3401,1-2 79,-2 3 92,0 0 1,0-1-1,1 1 0,-1 1 1,0-1-1,1 0 0,-1 0 1,1 0-1,0 1 1,0-1-1,-1 1 0,1-1 1,0 1-1,0 0 0,0 0 1,1 0-1,2-2 0,-4 5 373,0 0-1,0 1 1,0-1-1,0 0 0,0 0 1,-1 0-1,1 1 1,-1-1-1,1 0 0,-1 0 1,0 1-1,0-1 1,0 0-1,0 1 0,-1-1 1,0 3-1,1 1 562,-1 38 2646,-1-28-2687,1 1 0,1 0 0,1-1 0,3 19 0,-4-34-732,0-1-1,0 1 1,0-1 0,1 1-1,-1-1 1,0 1 0,0-1-1,0 1 1,0-1 0,0 1-1,1-1 1,-1 1 0,0-1-1,0 0 1,1 1 0,-1-1-1,0 1 1,1-1 0,-1 0-1,1 1 1,-1-1 0,0 0-1,1 0 1,-1 1-1,1-1 1,-1 0 0,1 0-1,-1 0 1,0 1 0,1-1-1,-1 0 1,1 0 0,-1 0-1,1 0 1,-1 0 0,1 0-1,-1 0 1,1 0 0,-1 0-1,1 0 1,-1 0 0,1 0-1,-1-1 1,1 1 0,-1 0-1,1 0 1,-1 0 0,1-1-1,-1 1 1,0 0 0,1 0-1,-1-1 1,1 1 0,-1 0-1,0-1 1,1 1 0,-1-1-1,0 1 1,0 0 0,1-1-1,-1 1 1,0-2 0,20-25-844,-1-31-6891,-15 30-2461</inkml:trace>
</inkml:ink>
</file>

<file path=ppt/ink/ink5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38.729"/>
    </inkml:context>
    <inkml:brush xml:id="br0">
      <inkml:brushProperty name="width" value="0.025" units="cm"/>
      <inkml:brushProperty name="height" value="0.025" units="cm"/>
      <inkml:brushProperty name="color" value="#66CC00"/>
    </inkml:brush>
  </inkml:definitions>
  <inkml:trace contextRef="#ctx0" brushRef="#br0">19 1 3395,'0'0'19565,"-3"8"-18460,-3 17 118,2 0-1,0 0 1,2 0-1,2 50 1,1-11-208,-1-32-805,0 1-1,2-1 1,2 0 0,1 0 0,15 54 0,0-26-152,-9-24 27,2 0 1,30 59 0,21 40-86,-7-13 0,-22-63 0,81 103 0,-99-142 0,0-2 0,2 0 0,0 0 0,1-2 0,1-1 0,0 0 0,1-2 0,1 0 0,0-1 0,0-2 0,1 0 0,41 10 0,-41-11 0,1 1 0,27 15 0,-29-12 0,1-2 0,28 10 0,116 47 0,-137-64 0,-27-4 0,-1 0 0,1 0 0,0 0 0,-1 1 0,1-1 0,0 1 0,-1 0 0,1 0 0,-1 0 0,1 1 0,4 2 0,-7-3-10,-1-1-1,0 0 1,1 0-1,-1 1 1,0-1-1,0 0 1,1 1 0,-1-1-1,0 0 1,0 1-1,0-1 1,1 0 0,-1 1-1,0-1 1,0 0-1,0 1 1,0-1-1,0 1 1,0-1 0,0 0-1,0 1 1,0-1-1,0 1 1,0-1-1,0 0 1,0 1 0,0-1-1,0 1 1,0-1-1,0 0 1,-1 1 0,1-1-1,0 0 1,0 1-1,0-1 1,-1 0-1,1 1 1,0-1 0,0 0-1,-1 1 1,1-1-1,0 0 1,-1 0-1,1 1 1,0-1 0,-1 0-1,1 0 1,0 0-1,-1 0 1,1 1 0,0-1-1,-1 0 1,1 0-1,-1 0 1,1 0-1,0 0 1,-1 0 0,1 0-1,-1 0 1,0 0-1,-28 2-4855,26-2 3156,-20 0-13211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8.628"/>
    </inkml:context>
    <inkml:brush xml:id="br0">
      <inkml:brushProperty name="width" value="0.025" units="cm"/>
      <inkml:brushProperty name="height" value="0.025" units="cm"/>
    </inkml:brush>
  </inkml:definitions>
  <inkml:trace contextRef="#ctx0" brushRef="#br0">49 31 12043,'0'0'20292,"-5"13"-19876,2-5-411,-5 12-3,1 1-1,1 0 1,0 0-1,2 1 1,0 0-1,-1 40 1,5-61-2,0-1 0,0 1 0,0 0 0,1 0 0,-1 0 0,0 0 0,0-1 0,1 1 0,-1 0 0,0-1 0,1 1 0,-1 0 0,1 0 0,-1-1 0,1 1 0,0-1 0,-1 1 0,1 0 0,-1-1 0,1 1 0,0-1 0,0 0 0,-1 1 0,1-1 0,0 0 0,0 1 0,-1-1 0,1 0 0,0 0 0,0 1 0,0-1 0,-1 0 0,1 0 0,0 0 0,0 0 0,0 0 0,0 0 0,-1 0 0,1-1 0,0 1 0,1-1 0,1 1 0,0-1 0,0 0 0,0 0 0,-1 0 0,1 0 0,0-1 0,-1 1 0,1-1 0,-1 0 0,4-2 0,5-9 0,0 0 0,-1-1 0,-1 0 0,0 0 0,-1-1 0,-1 0 0,0-1 0,-1 1 0,-1-1 0,0 0 0,-1-1 0,-1 1 0,2-25 0,-5 41 0,0 0 0,0 0 0,0-1 0,0 1 0,1 0 0,-1 0 0,0 0 0,0 0 0,0-1 0,0 1 0,0 0 0,0 0 0,0 0 0,-1 0 0,1-1 0,0 1 0,0 0 0,0 0 0,0 0 0,0 0 0,0-1 0,0 1 0,0 0 0,0 0 0,0 0 0,0 0 0,-1 0 0,1 0 0,0-1 0,0 1 0,0 0 0,0 0 0,0 0 0,0 0 0,-1 0 0,1 0 0,0 0 0,0 0 0,0 0 0,0 0 0,-1 0 0,1 0 0,0 0 0,0 0 0,0 0 0,0 0 0,-1 0 0,1 0 0,0 0 0,0 0 0,0 0 0,0 0 0,-1 0 0,-10 8 0,-8 15 0,15-14 0,0 0 0,1 0 0,0 0 0,0 1 0,1-1 0,0 1 0,0 10 0,1-17 0,1-1 0,0 0 0,0 0 0,0 1 0,0-1 0,0 0 0,0 0 0,1 1 0,-1-1 0,1 0 0,-1 0 0,1 0 0,0 0 0,0 1 0,0-1 0,0-1 0,0 1 0,1 0 0,-1 0 0,0 0 0,1 0 0,0-1 0,-1 1 0,1-1 0,0 1 0,0-1 0,-1 0 0,1 0 0,0 0 0,0 0 0,1 0 0,-1 0 0,0 0 0,0-1 0,4 1 0,2 0 0,0 0 0,0-1 0,1-1 0,-1 1 0,0-1 0,0-1 0,0 1 0,0-1 0,-1-1 0,1 1 0,0-2 0,-1 1 0,11-7 0,5-5 0,-1 0 0,33-33 0,-28 24 0,-27 24 0,1 0 0,-1-1 0,0 1 0,0-1 0,1 1 0,-1 0 0,0 0 0,1-1 0,-1 1 0,1 0 0,-1-1 0,0 1 0,1 0 0,-1 0 0,1 0 0,-1 0 0,0-1 0,1 1 0,-1 0 0,1 0 0,-1 0 0,1 0 0,-1 0 0,1 0 0,-1 0 0,1 0 0,-1 0 0,0 0 0,1 1 0,-1-1 0,1 0 0,-1 0 0,1 0 0,4 18 0,-11 43 0,3-29 0,3-30 0,0-1 0,0 0 0,0 0 0,0 0 0,0 0 0,1 0 0,-1 0 0,0 1 0,1-1 0,-1 0 0,1 0 0,-1 0 0,1 0 0,0 0 0,-1-1 0,1 1 0,0 0 0,0 0 0,-1 0 0,1 0 0,0-1 0,0 1 0,0 0 0,0-1 0,0 1 0,0-1 0,2 1 0,1 0 0,0 1 0,0-1 0,0-1 0,1 1 0,-1-1 0,0 0 0,8 0 0,3-1 0,0-1 0,0-1 0,23-7 0,12-9 0,-33 11 0,1 1 0,0 1 0,0 0 0,0 2 0,1 0 0,24-2 0,-42 6 0,-1 0 0,1 0 0,0 0 0,-1 1 0,1-1 0,-1 0 0,1 0 0,0 0 0,-1 0 0,1 0 0,-1 1 0,1-1 0,-1 0 0,1 0 0,-1 1 0,1-1 0,-1 1 0,1-1 0,-1 0 0,1 1 0,-1-1 0,0 1 0,1-1 0,-1 1 0,0-1 0,1 1 0,-1-1 0,0 1 0,0-1 0,1 1 0,-1-1 0,0 1 0,0 0 0,0 26 0,1 5 0,-1-31 0,0 0 0,1 0 0,-1-1 0,0 1 0,1 0 0,-1 0 0,1 0 0,-1-1 0,1 1 0,-1 0 0,1 0 0,-1-1 0,1 1 0,0-1 0,0 1 0,-1 0 0,1-1 0,0 0 0,0 1 0,-1-1 0,1 1 0,0-1 0,0 0 0,0 1 0,0-1 0,0 0 0,0 0 0,0 0 0,-1 0 0,2 0 0,44 0 0,83-11 0,-80 5 0,64 0 0,-109 6-53,0 1 0,0 0-1,0 0 1,0 0 0,0 1 0,0-1-1,0 1 1,4 2 0,-6-2-106,1-1 0,-1 0 1,1 1-1,-1-1 0,1 0 0,0-1 1,-1 1-1,1 0 0,0-1 1,3 1-1,-5-2 20,1 1 1,-1-1-1,0 1 0,1-1 1,-1 0-1,0 1 0,0-1 1,0 0-1,0 0 0,1 0 1,-1 0-1,0 0 1,0 0-1,-1 0 0,1-1 1,0 1-1,0 0 0,-1 0 1,1-1-1,0 1 1,-1 0-1,1-1 0,-1 1 1,0 0-1,1-3 0,6-21-8509</inkml:trace>
</inkml:ink>
</file>

<file path=ppt/ink/ink5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1.129"/>
    </inkml:context>
    <inkml:brush xml:id="br0">
      <inkml:brushProperty name="width" value="0.025" units="cm"/>
      <inkml:brushProperty name="height" value="0.025" units="cm"/>
      <inkml:brushProperty name="color" value="#66CC00"/>
    </inkml:brush>
  </inkml:definitions>
  <inkml:trace contextRef="#ctx0" brushRef="#br0">23 56 7976,'0'0'11109,"2"8"-9348,1 1-1320,-2 0 79,2 0 1,-1 0-1,1 0 1,8 14-1,-6-34 3212,-1-24-2323,-4 24-972,-3-36 1217,2 46-1619,1 0 0,0 1-1,0-1 1,-1 0 0,1 0 0,0 0 0,-1 0-1,1 0 1,-1 1 0,1-1 0,-1 0 0,0 0 0,1 1-1,-1-1 1,0 0 0,1 1 0,-1-1 0,0 1-1,0-1 1,1 1 0,-1-1 0,0 1 0,0-1-1,0 1 1,0 0 0,0 0 0,0-1 0,0 1-1,0 0 1,1 0 0,-1 0 0,0 0 0,0 0-1,0 0 1,0 0 0,0 0 0,0 1 0,0-1-1,0 0 1,0 1 0,0-1 0,-1 1 0,1 0-32,-1 0 0,1 0 0,-1 0 0,1 1 0,0-1 0,0 0 0,-1 1 0,1-1 1,0 0-1,0 1 0,0-1 0,1 1 0,-1 0 0,0-1 0,1 1 0,-1 0 0,1-1 0,-1 1 1,1 0-1,0 0 0,-1 3 0,1 44-55,0-40 62,0-8-9,0 0 0,-1 0 0,1-1 1,0 1-1,0 0 0,0-1 0,0 1 0,0 0 0,0 0 0,0-1 0,0 1 0,1 0 0,-1 0 0,0-1 0,0 1 1,1 0-1,-1-1 0,0 1 0,1 0 0,-1-1 0,0 1 0,1 0 0,-1-1 0,1 1 0,-1-1 0,1 1 0,-1-1 1,1 1-1,0-1 0,-1 1 0,1-1 0,0 0 0,-1 1 0,1-1 0,0 0 0,-1 0 0,1 1 0,0-1 0,-1 0 1,1 0-1,0 0 0,0 0 0,-1 0 0,1 0 0,0 0 0,0 0 0,-1 0 0,1 0 0,0 0 0,0-1 0,-1 1 0,2-1 1,1 0 3,0 0 1,-1-1-1,1 0 0,0 0 1,-1 1-1,1-1 1,-1-1-1,0 1 1,0 0-1,0-1 1,3-3-1,-1 0-5,-1 1 0,0-1 0,-1 0 0,1 0 0,-1 0 0,0 0 0,-1 0 0,1 0 0,-1-1 0,0 1 0,-1 0 0,0-1 0,0 1 0,0-7 0,-1 13 0,1 0 0,0-1 0,0 1 0,0 0 0,0 0 0,0 0 0,-1 0 0,1-1 0,0 1 0,0 0 0,0 0 0,-1 0 0,1 0 0,0 0 0,0 0 0,0-1 0,-1 1 0,1 0 0,0 0 0,0 0 0,-1 0 0,1 0 0,0 0 0,0 0 0,-1 0 0,1 0 0,0 0 0,0 0 0,0 0 0,-1 0 0,1 0 0,0 0 0,0 1 0,-1-1 0,1 0 0,0 0 0,0 0 0,0 0 0,-1 0 0,1 0 0,0 1 0,0-1 0,0 0 0,0 0 0,-1 0 0,1 0 0,0 1 0,0-1 0,0 0 0,0 0 0,0 1 0,0-1 0,0 0 0,0 0 0,0 0 0,-1 1 0,-7 12 0,4 4 0,0 1 0,2-1 0,0 1 0,0-1 0,3 27 0,-1-25 0,0-18 0,0-1 0,0 0 0,0 0 0,0 0 0,-1 0 0,1 0 0,0 0 0,0 1 0,0-1 0,0 0 0,0 0 0,0 0 0,0 0 0,0 1 0,0-1 0,0 0 0,0 0 0,0 0 0,0 0 0,0 1 0,0-1 0,0 0 0,0 0 0,0 0 0,0 0 0,1 0 0,-1 1 0,0-1 0,0 0 0,0 0 0,0 0 0,0 0 0,0 0 0,0 0 0,0 1 0,1-1 0,-1 0 0,0 0 0,0 0 0,0 0 0,0 0 0,0 0 0,1 0 0,-1 0 0,0 0 0,0 0 0,0 0 0,0 0 0,0 0 0,1 0 0,-1 0 0,0 0 0,0 0 0,0 0 0,0 0 0,1 0 0,-1 0 0,0 0 0,0 0 0,0 0 0,0 0 0,0 0 0,1 0 0,-1 0 0,0 0 0,0-1 0,7-10 0,-4-8 0,0 0 0,-1-1 0,-1 1 0,-3-35 0,2 53 0,0 0 0,0 1 0,1-1 0,-1 0 0,0 1 0,0-1 0,0 0 0,0 1 0,0-1 0,-1 0 0,1 1 0,0-1 0,0 0 0,0 1 0,0-1 0,-1 1 0,1-1 0,0 0 0,-1 1 0,1-1 0,0 1 0,-1-1 0,1 1 0,-1-1 0,1 1 0,-1-1 0,1 1 0,-1 0 0,1-1 0,-1 1 0,1 0 0,-1-1 0,0 1 0,1 0 0,-1 0 0,1-1 0,-1 1 0,0 0 0,1 0 0,-1 0 0,0 0 0,1 0 0,-2 0 0,1 1 0,0-1 0,0 1 0,0 0 0,0 0 0,0 0 0,0 0 0,0 0 0,0 1 0,0-1 0,0 0 0,1 0 0,-1 0 0,1 1 0,-1-1 0,1 0 0,-1 1 0,1-1 0,-1 0 0,1 1 0,0 1 0,0-1-1,-5 78-1029,4-76 807,1-1 0,0 1-1,0-1 1,1 0-1,-1 1 1,1-1 0,-1 1-1,1-1 1,0 0-1,1 0 1,-1 0 0,0 1-1,1-1 1,0 0-1,-1-1 1,1 1 0,1 0-1,-1 0 1,5 4-1,9-4-8466</inkml:trace>
</inkml:ink>
</file>

<file path=ppt/ink/ink5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3.152"/>
    </inkml:context>
    <inkml:brush xml:id="br0">
      <inkml:brushProperty name="width" value="0.025" units="cm"/>
      <inkml:brushProperty name="height" value="0.025" units="cm"/>
      <inkml:brushProperty name="color" value="#66CC00"/>
    </inkml:brush>
  </inkml:definitions>
  <inkml:trace contextRef="#ctx0" brushRef="#br0">0 1 5381,'0'0'14665,"0"8"-13245,13 224 5237,-1-121-4736,41 174 1,-52-281-1874,1-1-1,0 1 0,-1-1 1,1 0-1,1 0 0,-1 0 1,0 0-1,5 3 0,11 17 296,-7-2-320,-2-2-21,1-1 0,1-1 0,0 0-1,17 18 1,15 19-2,-35-41 0,0-1 0,1-1 0,1 0 0,0 0 0,20 15 0,-19-18 0,138 92 0,-128-88 0,0-2 0,1 0 0,0-1 0,0-1 0,37 7 0,-25-8 0,-14-2 0,-1-1 0,1-1 0,23 0 0,-35-3 0,-1 1 0,1 0 0,-1 1 0,0 0 0,0 0 0,1 1 0,12 6 0,-58-47-502,20 24-3192,1 1-5242</inkml:trace>
</inkml:ink>
</file>

<file path=ppt/ink/ink5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4.149"/>
    </inkml:context>
    <inkml:brush xml:id="br0">
      <inkml:brushProperty name="width" value="0.025" units="cm"/>
      <inkml:brushProperty name="height" value="0.025" units="cm"/>
      <inkml:brushProperty name="color" value="#66CC00"/>
    </inkml:brush>
  </inkml:definitions>
  <inkml:trace contextRef="#ctx0" brushRef="#br0">5 37 10570,'51'7'8193,"-29"-4"-905,-89-8-572,66 5-6716,1 0 0,-1 1 0,0-1 0,1 0 0,-1 0 0,1 1 0,-1-1 0,1 1 0,-1-1 0,1 0 0,0 1 0,-1-1 0,1 1 0,-1-1 0,1 1 0,0-1 0,-1 1 0,1-1 0,0 1 0,0-1 0,0 1 0,-1 0 0,1-1 0,0 1 0,0-1 0,0 1 0,0 0 0,0-1 0,0 1 0,0-1 0,0 1 0,0 0 0,0-1 0,0 1 0,1-1 0,-1 1 0,0 0 0,0-1 0,0 1 0,1-1 0,0 1 0,-1 0 0,1 2 0,0 1 0,0-1 0,0 0 0,1 0 0,-1 0 0,1 1 0,0-1 0,0-1 0,0 1 0,1 0 0,-1 0 0,1-1 0,-1 0 0,1 1 0,0-1 0,0 0 0,0 0 0,0-1 0,0 1 0,0 0 0,0-1 0,1 0 0,-1 0 0,1 0 0,-1 0 0,1-1 0,-1 1 0,1-1 0,-1 0 0,6 0 0,-7-2 0,-1 1 0,1-1 0,0 1 0,-1-1 0,0 0 0,1 1 0,-1-1 0,0 0 0,0 0 0,0 0 0,0 0 0,0 0 0,-1-1 0,1 1 0,0 0 0,-1 0 0,0 0 0,1 0 0,-1-1 0,0 1 0,-1-3 0,2-2 0,-1 1 0,0 0 0,0-1 0,-1 1 0,0 0 0,-2-11 0,3 17 0,0-1 0,0 1 0,0-1 0,0 1 0,-1-1 0,1 1 0,0-1 0,0 1 0,0-1 0,-1 1 0,1-1 0,0 1 0,0-1 0,-1 1 0,1 0 0,0-1 0,-1 1 0,1 0 0,0-1 0,-1 1 0,1 0 0,-1-1 0,1 1 0,0 0 0,-1 0 0,1-1 0,-1 1 0,1 0 0,-1 0 0,1 0 0,-1 0 0,1 0 0,-2-1 0,-5 17 0,3 26 0,2-24 0,2-11 0,-1-1 0,1 1 0,0-1 0,0 1 0,0 0 0,1-1 0,2 8 0,-3-13 0,0-1 0,0 0 0,0 0 0,1 1 0,-1-1 0,0 0 0,0 0 0,0 0 0,0 1 0,0-1 0,0 0 0,1 0 0,-1 0 0,0 0 0,0 0 0,0 1 0,1-1 0,-1 0 0,0 0 0,0 0 0,0 0 0,1 0 0,-1 0 0,0 0 0,0 0 0,1 0 0,-1 0 0,0 0 0,0 0 0,1 0 0,-1 0 0,0 0 0,0 0 0,0 0 0,1 0 0,-1 0 0,0 0 0,0 0 0,1 0 0,-1 0 0,0 0 0,0 0 0,0-1 0,1 1 0,-1 0 0,0 0 0,0 0 0,0 0 0,0 0 0,1-1 0,-1 1 0,0 0 0,0 0 0,0 0 0,0-1 0,0 1 0,0 0 0,0 0 0,1-1 0,5-13 0,22-112 0,-39 259 0,10-146 0,-9-54 0,10 64 0,-1 1 0,1 0 0,-1 0 0,1 0 0,-1 0 0,0-1 0,0 1 0,0 0 0,0 0 0,0 1 0,0-1 0,0 0 0,-1 0 0,1 0 0,-1 1 0,1-1 0,-1 1 0,0-1 0,0 1 0,0 0 0,1 0 0,-1 0 0,-4-2 0,5 3 0,0 0 0,0 0 0,0 0 0,1 1 0,-1-1 0,0 0 0,0 1 0,0-1 0,1 0 0,-1 1 0,0-1 0,0 1 0,1-1 0,-1 1 0,1 0 0,-1-1 0,0 1 0,1-1 0,-1 1 0,1 0 0,-1 0 0,1-1 0,-1 1 0,1 0 0,0 0 0,0 0 0,-1-1 0,1 1 0,0 0 0,0 0 0,0 0 0,0 0 0,0 0 0,0 0 0,-3 37 0,3-35 0,0 9 0,-1-8 0,0 0 0,1 1 0,-1-1 0,1 0 0,1 1 0,-1-1 0,0 0 0,1 1 0,0-1 0,0 0 0,3 8 0,-3-12 0,-1 0 0,0 0 0,1 0 0,-1 0 0,1 0 0,-1 0 0,1 0 0,-1 0 0,0 0 0,1 0 0,-1-1 0,1 1 0,-1 0 0,0 0 0,1 0 0,-1-1 0,0 1 0,1 0 0,-1 0 0,0-1 0,1 1 0,-1 0 0,0-1 0,0 1 0,1 0 0,-1-1 0,0 1 0,0-1 0,0 1 0,0 0 0,1-1 0,-1 1 0,0-1 0,0 1 0,0-1 0,6-19 0,-6 18 0,6-20 0,-2 0 0,0 0 0,1-31 0,-19 110 0,12 62 0,1-127 11,0-3-43,1 0 0,0 0 0,0-1 0,1 1 0,1 0 0,0 0 0,5-18-1,-2 26-1691,0 7-4015,-2 12-2247</inkml:trace>
</inkml:ink>
</file>

<file path=ppt/ink/ink5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9.186"/>
    </inkml:context>
    <inkml:brush xml:id="br0">
      <inkml:brushProperty name="width" value="0.025" units="cm"/>
      <inkml:brushProperty name="height" value="0.025" units="cm"/>
      <inkml:brushProperty name="color" value="#66CC00"/>
    </inkml:brush>
  </inkml:definitions>
  <inkml:trace contextRef="#ctx0" brushRef="#br0">0 1 3748,'0'0'18769,"2"57"-17103,-2-37-1186,2 6-384,1-2-32,-2 0-31,2-3-1,-3-1-32,7-4 0,-3-5-161,2-5-1696,0 2-2051,-1-3-2466</inkml:trace>
</inkml:ink>
</file>

<file path=ppt/ink/ink5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9.562"/>
    </inkml:context>
    <inkml:brush xml:id="br0">
      <inkml:brushProperty name="width" value="0.025" units="cm"/>
      <inkml:brushProperty name="height" value="0.025" units="cm"/>
      <inkml:brushProperty name="color" value="#66CC00"/>
    </inkml:brush>
  </inkml:definitions>
  <inkml:trace contextRef="#ctx0" brushRef="#br0">3 0 12940,'0'13'4031,"-1"8"-3383,0 59 3915,1-74-4578,0-1-1,1 0 0,0 0 1,0 0-1,0 1 0,0-1 0,1 0 1,0 0-1,0-1 0,0 1 1,1 0-1,5 7 0,-6-8-976,1 0 0,0 0-1,-1 0 1,0 0 0,0 0 0,0 0-1,0 1 1,-1-1 0,1 1-1,-1-1 1,0 1 0,0 8 0,-1 64-4556,-1-43 7035,1 38 1125,-1 158 6007,-1-153-9375,-1-1-3687,-7-10-473,8-51 1024</inkml:trace>
</inkml:ink>
</file>

<file path=ppt/ink/ink5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9.921"/>
    </inkml:context>
    <inkml:brush xml:id="br0">
      <inkml:brushProperty name="width" value="0.025" units="cm"/>
      <inkml:brushProperty name="height" value="0.025" units="cm"/>
      <inkml:brushProperty name="color" value="#66CC00"/>
    </inkml:brush>
  </inkml:definitions>
  <inkml:trace contextRef="#ctx0" brushRef="#br0">5 1 4869,'0'0'5952,"0"10"-1692,0 118 3844,0-127-8857,2-20-544,1 91-963,-8 2 4134,2-36 879,2 57 0,2-83-2855,0 0-1,2 0 1,-1 0-1,1 0 1,5 11-1,-1-11-861,-3-26-4296,-4-12-1152</inkml:trace>
</inkml:ink>
</file>

<file path=ppt/ink/ink5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2.099"/>
    </inkml:context>
    <inkml:brush xml:id="br0">
      <inkml:brushProperty name="width" value="0.025" units="cm"/>
      <inkml:brushProperty name="height" value="0.025" units="cm"/>
      <inkml:brushProperty name="color" value="#66CC00"/>
    </inkml:brush>
  </inkml:definitions>
  <inkml:trace contextRef="#ctx0" brushRef="#br0">193 63 8904,'0'0'17740,"2"-9"-16010,1-25-529,-4 33-1124,1 0 1,-1-1-1,0 1 1,0 0-1,1 0 1,-1 0-1,0 0 1,0 0-1,0 1 1,0-1-1,-1 0 1,1 0-1,0 1 1,0-1-1,0 0 1,0 1-1,-1 0 1,1-1-1,0 1 1,-1-1 0,1 1-1,0 0 1,-3 0-1,2-1 34,-1 1 0,1-1 0,-1 1 0,1 0 0,-1 0 0,1 0 0,-1 0 0,0 0 0,1 0 0,-1 1 0,-3 1 0,1 2-111,0 1 0,0 0 0,0 0 0,1 1 0,0-1 0,0 1 0,0 0 0,1 0 0,0 0 0,0 1 0,0-1 0,1 1 0,0 0 0,0-1 0,-1 15 0,-1 9 0,2 1 0,3 42 0,0-33 0,-2-22 0,0-11 0,1 1 0,-1-1 0,1 0 0,0 0 0,1 1 0,0-1 0,0 0 0,1 0 0,0 0 0,0 0 0,5 10 0,0-14 0,-5-14 0,-7-14 0,-14 4-2550,-16-8-6062,17 15 4800,-2-2-2642</inkml:trace>
</inkml:ink>
</file>

<file path=ppt/ink/ink5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2.442"/>
    </inkml:context>
    <inkml:brush xml:id="br0">
      <inkml:brushProperty name="width" value="0.025" units="cm"/>
      <inkml:brushProperty name="height" value="0.025" units="cm"/>
      <inkml:brushProperty name="color" value="#66CC00"/>
    </inkml:brush>
  </inkml:definitions>
  <inkml:trace contextRef="#ctx0" brushRef="#br0">0 111 10154,'0'0'15278,"62"-42"-13068,-32 34-608,3 0-545,2 1-449,-1 3-480,-4-2-128,-1 0-1089,-3-1-2338,-3-4-2210,-4 0-3140</inkml:trace>
</inkml:ink>
</file>

<file path=ppt/ink/ink5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2.953"/>
    </inkml:context>
    <inkml:brush xml:id="br0">
      <inkml:brushProperty name="width" value="0.025" units="cm"/>
      <inkml:brushProperty name="height" value="0.025" units="cm"/>
      <inkml:brushProperty name="color" value="#66CC00"/>
    </inkml:brush>
  </inkml:definitions>
  <inkml:trace contextRef="#ctx0" brushRef="#br0">1 1 9033,'0'0'3747</inkml:trace>
</inkml:ink>
</file>

<file path=ppt/ink/ink5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4.725"/>
    </inkml:context>
    <inkml:brush xml:id="br0">
      <inkml:brushProperty name="width" value="0.025" units="cm"/>
      <inkml:brushProperty name="height" value="0.025" units="cm"/>
      <inkml:brushProperty name="color" value="#66CC00"/>
    </inkml:brush>
  </inkml:definitions>
  <inkml:trace contextRef="#ctx0" brushRef="#br0">142 21 13965,'4'-6'2520,"6"-7"769,-7 11-440,-3 9 2282,-8 17-4599,-2-1-1,0 0 1,-2 0-1,0-1 1,-2-1 0,-21 27-1,29-42 442,8-13-703,9-15-237,17-14-20,-14 19-160,-1-1 1,18-30-1,-56 122-147,19-61 372,1-1-1,0 1 1,0 0-1,1 1 0,1-1 1,0 1-1,-2 25 1,6-45-69,-1 0 0,-1-1 0,1 1 0,-1 0 0,0-1 0,-1 1 0,1 0 0,-1 0 0,0 0 0,-1 0 0,1 0 0,-6-8 0,3 6-9,-22-31 0,25 37 0,1 0 0,-1 0 0,0 0 0,0 0 0,0 1 0,0-1 0,0 0 0,0 1 0,0-1 0,-1 1 0,1 0 0,-1 0 0,1 0 0,-4-1 0,6 2-1,0 0 1,0 0-1,0 0 0,0 0 0,1 0 1,-1 0-1,0 0 0,0 0 1,0 0-1,0 0 0,0 0 0,1 0 1,-1 0-1,0 1 0,0-1 1,0 0-1,0 0 0,0 0 0,1 0 1,-1 0-1,0 0 0,0 0 1,0 1-1,0-1 0,0 0 0,0 0 1,0 0-1,0 0 0,0 0 0,0 0 1,0 1-1,0-1 0,0 0 1,0 0-1,1 0 0,-1 0 0,0 1 1,0-1-1,-1 0 0,1 0 1,0 0-1,0 0 0,0 1 0,0-1 1,0 0-1,0 0 0,0 0 1,0 0-1,0 0 0,0 0 0,0 1 1,0-1-1,0 0 0,0 0 1,-1 0-1,1 0 0,0 0 0,0 0 1,0 0-1,0 1 0,0-1 1,0 0-1,-1 0 0,1 0 0,0 0 1,0 0-1,10 9-47,87 22 370,-3 0-3201,-83-28-625,-5-2-5820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28.969"/>
    </inkml:context>
    <inkml:brush xml:id="br0">
      <inkml:brushProperty name="width" value="0.025" units="cm"/>
      <inkml:brushProperty name="height" value="0.025" units="cm"/>
    </inkml:brush>
  </inkml:definitions>
  <inkml:trace contextRef="#ctx0" brushRef="#br0">1 8 17873,'0'0'14894,"52"-5"-14894,-37 5 0,-3-3-5573</inkml:trace>
</inkml:ink>
</file>

<file path=ppt/ink/ink5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5.112"/>
    </inkml:context>
    <inkml:brush xml:id="br0">
      <inkml:brushProperty name="width" value="0.025" units="cm"/>
      <inkml:brushProperty name="height" value="0.025" units="cm"/>
      <inkml:brushProperty name="color" value="#66CC00"/>
    </inkml:brush>
  </inkml:definitions>
  <inkml:trace contextRef="#ctx0" brushRef="#br0">1 0 21044,'0'0'10730,"27"50"-10762,-21-25-1569,-3-4-2788,0-2-3778</inkml:trace>
</inkml:ink>
</file>

<file path=ppt/ink/ink5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5.679"/>
    </inkml:context>
    <inkml:brush xml:id="br0">
      <inkml:brushProperty name="width" value="0.025" units="cm"/>
      <inkml:brushProperty name="height" value="0.025" units="cm"/>
      <inkml:brushProperty name="color" value="#66CC00"/>
    </inkml:brush>
  </inkml:definitions>
  <inkml:trace contextRef="#ctx0" brushRef="#br0">0 10 4805,'0'0'24567,"80"15"-23414,-34-15-480,7 0-385,-1 0-224,-4 0-64,-6-2-1377,-11-1-1538,-8-2-1634,-13 0-1056,-7-5-4548</inkml:trace>
</inkml:ink>
</file>

<file path=ppt/ink/ink5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6.047"/>
    </inkml:context>
    <inkml:brush xml:id="br0">
      <inkml:brushProperty name="width" value="0.025" units="cm"/>
      <inkml:brushProperty name="height" value="0.025" units="cm"/>
      <inkml:brushProperty name="color" value="#66CC00"/>
    </inkml:brush>
  </inkml:definitions>
  <inkml:trace contextRef="#ctx0" brushRef="#br0">51 1 6566,'0'0'14120,"12"3"-12476,21 5-840,73 22 310,-96-27-1090,0 0-1,-1 1 1,1 1 0,-1 0-1,0 0 1,0 0-1,0 1 1,7 8-1,-14-13-5,-1 1-1,1 0 1,-1-1-1,0 1 1,0 0-1,0 0 1,0 0-1,0 0 0,0 0 1,0 0-1,0 0 1,-1 0-1,1 0 1,-1 1-1,0-1 0,1 0 1,-1 0-1,0 0 1,-1 1-1,1-1 1,0 0-1,0 0 0,-1 0 1,1 0-1,-1 1 1,0-1-1,0 0 1,0 0-1,0 0 1,0-1-1,0 1 0,0 0 1,-1 0-1,1 0 1,-1-1-1,1 1 1,-3 1-1,-7 7 205,-1 0-1,1-1 1,-2 0-1,-16 9 1,20-13-167,-42 28-84,-32 18 92,28-24-6012,40-23-5646</inkml:trace>
</inkml:ink>
</file>

<file path=ppt/ink/ink5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2.423"/>
    </inkml:context>
    <inkml:brush xml:id="br0">
      <inkml:brushProperty name="width" value="0.025" units="cm"/>
      <inkml:brushProperty name="height" value="0.025" units="cm"/>
      <inkml:brushProperty name="color" value="#66CC00"/>
    </inkml:brush>
  </inkml:definitions>
  <inkml:trace contextRef="#ctx0" brushRef="#br0">0 0 6342,'0'0'21097,"4"12"-20168,0 6-657,0-1-1,-1 1 0,-1-1 1,-1 1-1,-1 33 0,-5 130 2356,5-180-2618,0 0 1,0 0-1,0 0 1,0 0-1,0-1 0,1 1 1,-1 0-1,0 0 1,1 0-1,-1 0 1,1 0-1,-1 0 1,1-1-1,-1 1 0,1 0 1,-1 0-1,1-1 1,0 1-1,0 0 1,-1-1-1,3 2 0,1 0-5343</inkml:trace>
</inkml:ink>
</file>

<file path=ppt/ink/ink5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2.797"/>
    </inkml:context>
    <inkml:brush xml:id="br0">
      <inkml:brushProperty name="width" value="0.025" units="cm"/>
      <inkml:brushProperty name="height" value="0.025" units="cm"/>
      <inkml:brushProperty name="color" value="#66CC00"/>
    </inkml:brush>
  </inkml:definitions>
  <inkml:trace contextRef="#ctx0" brushRef="#br0">0 110 7783,'0'0'18386,"75"-16"-16721,-36 2-576,7 2-416,0 0-385,-4 2-192,-4 2-96,-5 3-64,-7 3-801,-7 0-1088,-8-3-834,-8 0-640,-3-1-1314,-3-6-4323</inkml:trace>
</inkml:ink>
</file>

<file path=ppt/ink/ink5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3.141"/>
    </inkml:context>
    <inkml:brush xml:id="br0">
      <inkml:brushProperty name="width" value="0.025" units="cm"/>
      <inkml:brushProperty name="height" value="0.025" units="cm"/>
      <inkml:brushProperty name="color" value="#66CC00"/>
    </inkml:brush>
  </inkml:definitions>
  <inkml:trace contextRef="#ctx0" brushRef="#br0">1 64 19795,'0'0'4388,"50"-36"-1794,-9 25-896,5 2-961,4 2-577,0 6-128,-2 1-1025,-5 0-1698,-8 0-1601,-2 0-2979</inkml:trace>
</inkml:ink>
</file>

<file path=ppt/ink/ink5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3.487"/>
    </inkml:context>
    <inkml:brush xml:id="br0">
      <inkml:brushProperty name="width" value="0.025" units="cm"/>
      <inkml:brushProperty name="height" value="0.025" units="cm"/>
      <inkml:brushProperty name="color" value="#66CC00"/>
    </inkml:brush>
  </inkml:definitions>
  <inkml:trace contextRef="#ctx0" brushRef="#br0">48 87 13965,'0'0'8312,"-2"13"-5952,-12 48-770,3 0 1,-3 77 0,14-131-1568,0 0 0,1 0 0,-1-1 0,1 1 1,3 9-1,-4-15-7,1 1-1,-1-1 1,1 0 0,-1 0 0,1 0 0,-1 0 0,1 0 0,-1 0 0,1 0 0,0 0-1,0 0 1,-1-1 0,1 1 0,0 0 0,0 0 0,0 0 0,0-1 0,0 1 0,0-1-1,0 1 1,0-1 0,0 1 0,0-1 0,0 1 0,0-1 0,1 0 0,-1 0 0,0 0 0,0 0-1,0 0 1,0 0 0,0 0 0,1 0 0,-1 0 0,0 0 0,0 0 0,0-1 0,0 1-1,0 0 1,2-2 0,-2 1-107,1 0-1,-1 0 1,0 0-1,1 0 1,-1 0-1,0 0 1,0-1-1,0 1 1,0 0-1,0-1 1,0 1-1,-1-1 1,1 1 0,0-1-1,-1 1 1,1-1-1,-1 0 1,1 1-1,-1-1 1,0 0-1,0 1 1,0-3-1,1-45-6223,-2 34 3107,1-20-4634</inkml:trace>
  <inkml:trace contextRef="#ctx0" brushRef="#br0" timeOffset="1">0 88 14542,'0'0'14606,"70"-43"-12685,-34 34-607,3 1-930,1-1-384,-4 2 0,-2 2 0,-4 0 0,-6 4-865,-8 1-768,-3 0-449,-8 0-1089</inkml:trace>
</inkml:ink>
</file>

<file path=ppt/ink/ink5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3.860"/>
    </inkml:context>
    <inkml:brush xml:id="br0">
      <inkml:brushProperty name="width" value="0.025" units="cm"/>
      <inkml:brushProperty name="height" value="0.025" units="cm"/>
      <inkml:brushProperty name="color" value="#66CC00"/>
    </inkml:brush>
  </inkml:definitions>
  <inkml:trace contextRef="#ctx0" brushRef="#br0">59 71 20724,'0'0'9993,"72"-10"-8327,-30-3-1282,1-1-384,0 0 0,-7 4 0,-5 3-448,-8 5-1218,-7 2-928,-8 0-1250,-8 4-64,-5 8 257,-15 2-3108</inkml:trace>
  <inkml:trace contextRef="#ctx0" brushRef="#br0" timeOffset="1">0 328 16335,'0'0'4933,"60"0"-1378,-9-15-512,11-7-768,-3 0-1122,0 2-737,-8 4-416,-5 7-256,-9 5-993,-12 2-2915,0 2-4677</inkml:trace>
</inkml:ink>
</file>

<file path=ppt/ink/ink5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3.291"/>
    </inkml:context>
    <inkml:brush xml:id="br0">
      <inkml:brushProperty name="width" value="0.025" units="cm"/>
      <inkml:brushProperty name="height" value="0.025" units="cm"/>
      <inkml:brushProperty name="color" value="#66CC00"/>
    </inkml:brush>
  </inkml:definitions>
  <inkml:trace contextRef="#ctx0" brushRef="#br0">0 719 9993,'0'0'14329,"6"-11"-12333,304-641 3513,-307 645-5558,0 3-146,-1-1-1,0 1 0,0-1 1,0 0-1,-1 1 1,0-1-1,0 0 0,1-6 1,-24 24-6329,2 5 2040,-5 4-1682</inkml:trace>
</inkml:ink>
</file>

<file path=ppt/ink/ink5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3.618"/>
    </inkml:context>
    <inkml:brush xml:id="br0">
      <inkml:brushProperty name="width" value="0.025" units="cm"/>
      <inkml:brushProperty name="height" value="0.025" units="cm"/>
      <inkml:brushProperty name="color" value="#66CC00"/>
    </inkml:brush>
  </inkml:definitions>
  <inkml:trace contextRef="#ctx0" brushRef="#br0">150 1 14894,'0'0'8291,"-7"11"-6428,2-4-1618,0 0-62,0 1 1,1 0-1,-1 0 0,2 0 1,-1 0-1,1 1 0,0 0 0,-2 16 1,-42 228 1087,-4 36 1595,50-283-2769,-1 44 883,3-50-969,-1 1 1,0 0 0,0 0-1,0 0 1,0 0 0,1-1-1,-1 1 1,0 0 0,1 0-1,-1 0 1,1-1 0,-1 1-1,1 0 1,-1-1 0,1 1 0,-1-1-1,1 1 1,0 0 0,-1-1-1,1 1 1,0-1 0,0 1-1,-1-1 1,1 0 0,0 1-1,0-1 1,0 0 0,-1 0-1,1 1 1,0-1 0,0 0-1,0 0 1,0 0 0,-1 0-1,1 0 1,0 0 0,0 0-1,0 0 1,0-1 0,0 1-1,-1 0 1,1 0 0,0-1-1,0 1 1,-1-1 0,1 1-1,0 0 1,0-1 0,0 0-1,13-8-6,0 0-1,0 0 0,-1-1 1,-1-1-1,1 0 0,11-15 0,9-7-7,176-159-6178,-155 143 3212,-26 22-6010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0.198"/>
    </inkml:context>
    <inkml:brush xml:id="br0">
      <inkml:brushProperty name="width" value="0.025" units="cm"/>
      <inkml:brushProperty name="height" value="0.025" units="cm"/>
    </inkml:brush>
  </inkml:definitions>
  <inkml:trace contextRef="#ctx0" brushRef="#br0">77 50 8712,'0'0'18028,"1"10"-16325,-1 15-1358,-1-1-1,-1 0 1,-1 0-1,-1 0 1,-1-1 0,-1 1-1,-9 23 1,5-18-32,2 0 1,0 1-1,3-1 1,-4 52-1,9-81-313,-1 1 0,1-1 0,0 1 0,0-1 0,0 0 0,0 1 0,0-1 0,0 1 0,0-1 0,0 0 0,0 1 0,0-1 0,0 1 0,0-1 0,0 0 0,0 1 0,1-1 0,-1 1 0,0-1 0,0 0 0,0 1 0,0-1 0,1 0 0,-1 1 0,0-1 0,1 0 0,-1 1 0,0-1 0,0 0 0,1 0 0,-1 1 0,0-1 0,1 0 0,-1 0 0,1 0 0,-1 1 0,0-1 0,1 0 0,-1 0 0,0 0 0,1 0 0,0 0 0,18-12 0,15-30 0,-24 21 0,0-1 0,-1 0 0,-2 0 0,0-1 0,5-32 0,7-126 0,-12 95 0,-9 101 0,1 0 0,1 0 0,0 0 0,0 0 0,2-1 0,5 27 0,-6-38 0,0 0 0,0 0 0,1 0 0,-1 0 0,1 0 0,-1 0 0,1-1 0,0 1 0,0-1 0,1 1 0,-1-1 0,0 0 0,1 1 0,-1-1 0,4 1 0,-2-1 0,0 0 0,0-1 0,0 0 0,0 1 0,0-2 0,0 1 0,0 0 0,1-1 0,-1 0 0,0 0 0,0 0 0,0-1 0,1 1 0,6-3 0,-2 1 0,0-1 0,0-1 0,0 0 0,-1 0 0,1-1 0,-1 0 0,0 0 0,-1 0 0,1-1 0,-1-1 0,9-10 0,0 0 0,-1-1 0,-1-1 0,17-30 0,-29 48 0,-1 8 0,-5 13 0,-8 22 0,1 0 0,2 1 0,2 0 0,1 0 0,2 47 0,4-84-65,0-1 0,1 1 0,0-1 0,0 1 0,0-1 0,1 1 0,3 7 0,-4-11-86,0 0 0,0 0 1,1 0-1,-1-1 0,0 1 1,1 0-1,-1 0 1,1-1-1,-1 1 0,1-1 1,0 1-1,0-1 0,0 0 1,0 0-1,0 0 1,0 0-1,0 0 0,0 0 1,0 0-1,4 0 1,4 0-6737</inkml:trace>
</inkml:ink>
</file>

<file path=ppt/ink/ink5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6.952"/>
    </inkml:context>
    <inkml:brush xml:id="br0">
      <inkml:brushProperty name="width" value="0.025" units="cm"/>
      <inkml:brushProperty name="height" value="0.025" units="cm"/>
      <inkml:brushProperty name="color" value="#66CC00"/>
    </inkml:brush>
  </inkml:definitions>
  <inkml:trace contextRef="#ctx0" brushRef="#br0">168 74 8488,'1'-4'1197,"-1"-1"1,0 1-1,0-1 1,0 0-1,-1 1 1,1-1-1,-1 1 1,0-1-1,0 1 0,-1 0 1,-1-5-1,2 8-1051,0-1-1,0 1 0,0 0 0,0 0 1,0 0-1,-1 0 0,1 0 1,0 0-1,0 0 0,-1 1 0,1-1 1,0 0-1,-1 1 0,1-1 0,-1 1 1,1-1-1,-1 1 0,1 0 1,-1 0-1,1 0 0,-1-1 0,1 1 1,-1 1-1,1-1 0,-1 0 0,1 0 1,-1 0-1,1 1 0,-1-1 1,1 1-1,-1-1 0,1 1 0,0 0 1,-1 0-1,1-1 0,0 1 0,0 0 1,-2 1-1,-4 3-59,0 1 0,0-1 0,1 1 0,0 0 1,0 0-1,0 1 0,1 0 0,0 0 0,0 0 0,1 1 0,0-1 0,0 1 1,1 0-1,-4 11 0,1-1 121,1 1 0,1 0 1,1-1-1,0 1 0,0 28 1,4-46-204,-1 1 0,0-1 1,0 1-1,1 0 1,-1-1-1,1 1 0,-1-1 1,1 1-1,0-1 0,-1 0 1,1 1-1,0-1 1,0 0-1,0 1 0,0-1 1,0 0-1,1 0 0,-1 0 1,0 0-1,0 0 1,1 0-1,-1 0 0,0 0 1,1-1-1,-1 1 0,1 0 1,-1-1-1,1 1 1,0-1-1,-1 0 0,1 0 1,2 1-1,8 0 12,1 0 0,-1-1-1,18-1 1,-10 0 6,-10 1-34,0 0 0,0 1 0,1 0-1,-1 0 1,-1 1 0,1 0 0,0 1-1,10 4 1,-16-5 14,-1-1-1,0 1 0,0 1 1,0-1-1,0 0 0,-1 1 1,1-1-1,-1 1 0,1 0 1,-1 0-1,0 0 1,0 0-1,0 0 0,0 0 1,-1 0-1,1 1 0,-1-1 1,0 1-1,0-1 0,0 1 1,-1-1-1,1 1 0,-1 0 1,0-1-1,0 7 1,-1-4 36,1 0 1,-1 0 0,0 0 0,-1 0 0,0 0 0,0 0-1,0 0 1,-1-1 0,1 1 0,-1-1 0,-1 0 0,1 1-1,-1-2 1,0 1 0,0 0 0,0-1 0,-1 1 0,1-1-1,-1-1 1,0 1 0,0-1 0,-1 1 0,1-2 0,0 1-1,-1 0 1,0-1 0,0 0 0,0-1 0,0 1 0,0-1-1,0 0 1,0-1 0,0 1 0,0-1 0,0 0 0,-1-1-1,1 1 1,0-1 0,-10-3 0,13 3-92,0-1 1,0 1-1,-1-1 1,1 0-1,0 0 1,1 0-1,-1 0 0,0 0 1,0-1-1,1 1 1,0-1-1,-1 0 1,1 0-1,0 1 0,0-1 1,0-1-1,-1-2 1,2 4-68,1 0-1,-1 0 1,0-1 0,1 1 0,-1 0 0,1 0 0,-1-1-1,1 1 1,0 0 0,0 0 0,0-1 0,0 1 0,1 0-1,-1 0 1,1-1 0,-1 1 0,1 0 0,0 0 0,0 0 0,0 0-1,0 0 1,0 0 0,0 0 0,0 0 0,1 0 0,1-2-1,13-13-5575,1-4-1970</inkml:trace>
</inkml:ink>
</file>

<file path=ppt/ink/ink5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7.310"/>
    </inkml:context>
    <inkml:brush xml:id="br0">
      <inkml:brushProperty name="width" value="0.025" units="cm"/>
      <inkml:brushProperty name="height" value="0.025" units="cm"/>
      <inkml:brushProperty name="color" value="#66CC00"/>
    </inkml:brush>
  </inkml:definitions>
  <inkml:trace contextRef="#ctx0" brushRef="#br0">0 1 22870,'0'0'8568,"1"10"-7880,3 13-664,0 0 0,2 0-1,1-1 1,0 0-1,2 0 1,0-1-1,1 0 1,2 0 0,0-2-1,1 1 1,26 29-1,-38-47-32,0-1-1,1 0 1,-1 0-1,1 0 1,-1 1-1,1-1 1,0-1-1,-1 1 1,1 0-1,0 0 1,-1-1-1,1 1 0,3 0 1,-4-1-115,0 0 0,-1 0 0,1 0 0,0 0 0,-1 0 0,1-1 0,0 1 0,-1 0 0,1 0 0,0-1 0,-1 1 0,1 0 0,-1-1 0,1 1 0,0 0 0,-1-1 0,1 1 0,-1-1 0,1 1 0,-1-1 0,0 1-1,1-1 1,-1 1 0,1-2 0,0-1-582,0 1 0,0-1 0,-1 0 0,1 1 0,-1-1 0,0 0 0,1 1 1,-1-1-1,-1 0 0,1 1 0,0-1 0,-1 0 0,1 1 0,-1-1 0,0 0 0,-2-4 0,-12-20-9357</inkml:trace>
</inkml:ink>
</file>

<file path=ppt/ink/ink5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7.653"/>
    </inkml:context>
    <inkml:brush xml:id="br0">
      <inkml:brushProperty name="width" value="0.025" units="cm"/>
      <inkml:brushProperty name="height" value="0.025" units="cm"/>
      <inkml:brushProperty name="color" value="#66CC00"/>
    </inkml:brush>
  </inkml:definitions>
  <inkml:trace contextRef="#ctx0" brushRef="#br0">1 180 12172,'0'0'12908,"28"-60"-10410,1 39-736,2 1-769,2-3-481,0 6-384,-2 1-128,-7 4-320,-5 5-1185,-4 3-1218,-6 4-544</inkml:trace>
  <inkml:trace contextRef="#ctx0" brushRef="#br0" timeOffset="1">98 212 9097,'0'0'18385,"74"-15"-17168,-42-4-961,-4 1-224,-3 7-1313,-6 5-1762,-8 6-1953</inkml:trace>
</inkml:ink>
</file>

<file path=ppt/ink/ink5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7.976"/>
    </inkml:context>
    <inkml:brush xml:id="br0">
      <inkml:brushProperty name="width" value="0.025" units="cm"/>
      <inkml:brushProperty name="height" value="0.025" units="cm"/>
      <inkml:brushProperty name="color" value="#66CC00"/>
    </inkml:brush>
  </inkml:definitions>
  <inkml:trace contextRef="#ctx0" brushRef="#br0">0 212 13196,'0'0'14350,"76"-1"-13133,-38-31-512,4-2-417,-2-1-224,-4 6-96,-5 3-1153,-8 7-2242,-4 2-2403,-5-1-7014</inkml:trace>
</inkml:ink>
</file>

<file path=ppt/ink/ink5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8.967"/>
    </inkml:context>
    <inkml:brush xml:id="br0">
      <inkml:brushProperty name="width" value="0.025" units="cm"/>
      <inkml:brushProperty name="height" value="0.025" units="cm"/>
      <inkml:brushProperty name="color" value="#66CC00"/>
    </inkml:brush>
  </inkml:definitions>
  <inkml:trace contextRef="#ctx0" brushRef="#br0">67 67 4708,'-13'2'7328,"9"-1"-6142,0-1 0,-1 1-1,1-1 1,0 1 0,-1 1 0,1-1-1,0 0 1,0 1 0,0 0-1,0 0 1,-4 3 0,8-5-1110,0 1 1,0-1-1,0 0 0,0 1 1,0-1-1,0 0 1,0 0-1,0 1 0,0-1 1,1 0-1,-1 1 1,0-1-1,0 0 0,0 1 1,0-1-1,0 0 1,1 0-1,-1 1 0,0-1 1,0 0-1,0 0 1,1 1-1,-1-1 0,0 0 1,0 0-1,1 0 1,-1 1-1,0-1 0,0 0 1,1 0-1,-1 0 1,0 0-1,1 0 0,-1 0 1,0 0-1,1 0 1,-1 0-1,0 1 0,1-1 1,-1 0-1,0-1 1,1 1-1,-1 0 0,0 0 1,0 0-1,1 0 1,-1 0-1,24 0-13,-20 0 248,19-2-142,0-1 0,-1-1 0,1 0 0,-1-2 0,0-1 0,32-15 0,-27 11-173,0 1 1,1 1 0,38-6-1,-64 14-3,-1 1 1,1 0-1,-1 0 0,0-1 1,1 1-1,-1 0 0,1 0 1,-1 0-1,0 1 0,1-1 1,-1 0-1,1 0 0,-1 1 1,0-1-1,1 1 0,-1-1 1,0 1-1,0 0 0,1-1 1,-1 1-1,1 1 0,-1-1 17,-1 0 0,1 0-1,-1 0 1,1 0-1,-1 1 1,0-1-1,1 0 1,-1 0-1,0 0 1,0 0 0,0 1-1,0-1 1,0 0-1,0 0 1,0 1-1,0-1 1,0 0-1,-1 0 1,0 2 0,-2 6 180,-1 0 1,0 1 0,-1-2 0,-8 14-1,-153 222 104,165-243-359,1-1 1,-1 0-1,1 1 0,0-1 0,-1 1 1,1-1-1,0 1 0,-1-1 0,1 1 1,0-1-1,0 1 0,-1-1 0,1 1 1,0-1-1,0 1 0,0-1 0,0 1 1,0-1-1,0 1 0,0 0 0,0-1 1,0 1-1,0-1 0,0 1 0,0-1 1,0 1-1,0-1 0,1 2 0,-1-2-243,1-1-1,0 1 1,0 0-1,-1 0 1,1-1-1,0 1 1,-1-1-1,1 1 1,0 0 0,-1-1-1,1 1 1,-1-1-1,1 0 1,-1 1-1,1-1 1,-1 1-1,1-1 1,-1 0-1,1 1 1,-1-1-1,1-1 1,13-25-11720</inkml:trace>
</inkml:ink>
</file>

<file path=ppt/ink/ink5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9.340"/>
    </inkml:context>
    <inkml:brush xml:id="br0">
      <inkml:brushProperty name="width" value="0.025" units="cm"/>
      <inkml:brushProperty name="height" value="0.025" units="cm"/>
      <inkml:brushProperty name="color" value="#66CC00"/>
    </inkml:brush>
  </inkml:definitions>
  <inkml:trace contextRef="#ctx0" brushRef="#br0">0 0 6278,'0'0'20590,"2"13"-19207,3 12-1049,1-1 0,2 0 1,0-1-1,1 1 0,2-2 1,0 1-1,17 23 0,-18-31-261,2 0-1,-1 0 1,2-2-1,0 1 1,22 17-1,16 0-2706,-68-30-16002</inkml:trace>
</inkml:ink>
</file>

<file path=ppt/ink/ink5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9.694"/>
    </inkml:context>
    <inkml:brush xml:id="br0">
      <inkml:brushProperty name="width" value="0.025" units="cm"/>
      <inkml:brushProperty name="height" value="0.025" units="cm"/>
      <inkml:brushProperty name="color" value="#66CC00"/>
    </inkml:brush>
  </inkml:definitions>
  <inkml:trace contextRef="#ctx0" brushRef="#br0">1 285 10314,'0'0'18417,"57"-5"-16623,-16-22-865,3-4-545,1 0-256,-4-3-64,-4 0-32,-7 7-32,-6 3-576,-9 2-577,-5 7-1153,-10 2-1186,0 1-480,-17 3-2370</inkml:trace>
</inkml:ink>
</file>

<file path=ppt/ink/ink5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30.053"/>
    </inkml:context>
    <inkml:brush xml:id="br0">
      <inkml:brushProperty name="width" value="0.025" units="cm"/>
      <inkml:brushProperty name="height" value="0.025" units="cm"/>
      <inkml:brushProperty name="color" value="#66CC00"/>
    </inkml:brush>
  </inkml:definitions>
  <inkml:trace contextRef="#ctx0" brushRef="#br0">1 312 9577,'0'0'16624,"67"-53"-14927,-12 38-479,8-2-738,1 0-384,-3-1-128,-7 4-2050,-15 0-2915,-9-3-2402</inkml:trace>
  <inkml:trace contextRef="#ctx0" brushRef="#br0" timeOffset="1">532 0 14510,'0'0'4260,"14"48"-737,-1-17-448,5 5-416,0 4-994,5 1-1024,2 3-449,-2-2-128,1-6-64,-5-6-256,-4-6-193,-5-11-255,-3-5-546,-4-8-767,-3-21-4966,-2-6 1249,-14-9-4291</inkml:trace>
</inkml:ink>
</file>

<file path=ppt/ink/ink5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30.392"/>
    </inkml:context>
    <inkml:brush xml:id="br0">
      <inkml:brushProperty name="width" value="0.025" units="cm"/>
      <inkml:brushProperty name="height" value="0.025" units="cm"/>
      <inkml:brushProperty name="color" value="#66CC00"/>
    </inkml:brush>
  </inkml:definitions>
  <inkml:trace contextRef="#ctx0" brushRef="#br0">20 199 14189,'0'0'12652,"-20"-54"-10890,41 45-1057,7-5-353,9 0-256,1-4-64,-1 1 0,-1 1-224,-10-2-320,-5 2-353,-9 5-513,-4 4-319,-5 2-1154</inkml:trace>
  <inkml:trace contextRef="#ctx0" brushRef="#br0" timeOffset="1">130 198 5958,'0'0'24599,"65"21"-23126,-26-45-736,-2-3-737,2-1 0,-7 0 0,-6 7-609,-7 7-1248,-5 8-1314,-8 6-1570,-6 17-5989</inkml:trace>
</inkml:ink>
</file>

<file path=ppt/ink/ink5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30.747"/>
    </inkml:context>
    <inkml:brush xml:id="br0">
      <inkml:brushProperty name="width" value="0.025" units="cm"/>
      <inkml:brushProperty name="height" value="0.025" units="cm"/>
      <inkml:brushProperty name="color" value="#66CC00"/>
    </inkml:brush>
  </inkml:definitions>
  <inkml:trace contextRef="#ctx0" brushRef="#br0">13 193 5285,'0'0'14382,"-13"56"-11436,17-56-1088,15-1 96,10-16-96,4-10-1090,6-4-575,1-3-65,-1 1-96,-4 5 0,-2 6-96,-4 7-545,-1 2-1184,-1 0-2371,0-2-3043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0.682"/>
    </inkml:context>
    <inkml:brush xml:id="br0">
      <inkml:brushProperty name="width" value="0.025" units="cm"/>
      <inkml:brushProperty name="height" value="0.025" units="cm"/>
    </inkml:brush>
  </inkml:definitions>
  <inkml:trace contextRef="#ctx0" brushRef="#br0">1 131 8136,'0'0'22111,"12"3"-20563,15 1-1409,-1-1 0,1-1 0,0-1 0,-1-2-1,1-1 1,31-6 0,592-55-139,-111 13 0,-584 52-2509,38-2 1487,1-1 0,-1 1 0,1-1 0,0 0 0,-1-1 0,-8-3 1,-5-7-10233</inkml:trace>
</inkml:ink>
</file>

<file path=ppt/ink/ink5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53.411"/>
    </inkml:context>
    <inkml:brush xml:id="br0">
      <inkml:brushProperty name="width" value="0.025" units="cm"/>
      <inkml:brushProperty name="height" value="0.025" units="cm"/>
      <inkml:brushProperty name="color" value="#66CC00"/>
    </inkml:brush>
  </inkml:definitions>
  <inkml:trace contextRef="#ctx0" brushRef="#br0">37 135 6246,'0'0'6310,"-36"-70"-10154,43 41 962,15-6-578</inkml:trace>
</inkml:ink>
</file>

<file path=ppt/ink/ink5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54.031"/>
    </inkml:context>
    <inkml:brush xml:id="br0">
      <inkml:brushProperty name="width" value="0.025" units="cm"/>
      <inkml:brushProperty name="height" value="0.025" units="cm"/>
      <inkml:brushProperty name="color" value="#66CC00"/>
    </inkml:brush>
  </inkml:definitions>
  <inkml:trace contextRef="#ctx0" brushRef="#br0">1403 59 4805,'0'0'5114,"-8"-5"-2792,-4-2-1801,1 0 0,-1 0 1,-1 1-1,1 1 0,-1 0 0,0 1 0,0 0 1,0 1-1,-1 1 0,-16-2 0,15 5-511,-1 1 1,0 0-1,0 1 0,1 1 0,0 0 0,0 1 0,-17 8 0,-101 56 64,106-54-31,1 1 195,1 0 0,1 2 0,0 0 1,1 2-1,1 0 0,1 2 0,1 0 0,-29 43 1,22-21-95,1 0 1,3 2-1,2 0 1,-20 64 0,20-46-365,-12 67 1,27-102 121,2-1 0,1 1 0,2 0 0,3 57 0,0-75 118,1-1 0,0 1 1,1-1-1,0 0 0,0 0 1,1 0-1,0-1 0,1 0 1,0 0-1,1 0 0,-1 0 0,2-1 1,-1 0-1,10 6 0,10 9 429,1-1-1,60 35 0,-64-44-410,1-1 0,1-2 0,-1-1 0,2 0 0,-1-2 0,1-1 0,0-2 0,1 0 0,-1-2 0,1-1 0,-1-1 0,1-1 0,-1-2 0,1 0 0,42-12 0,-18 0-17,-1-1 0,-1-3 0,-1-2-1,-1-2 1,-1-2 0,-1-2 0,49-38-1,-65 43 11,-1-2-1,-1-1 0,-2-1 1,0-1-1,-2-2 0,26-37 1,-40 50-21,-1 0 0,0-1 1,-1 0-1,0 0 1,-2-1-1,0 0 0,-1 0 1,0-1-1,-2 1 1,0-1-1,-2 0 0,0 0 1,0 0-1,-4-21 1,1 26-1,-2 1 1,1 0 0,-2 1 0,0-1 0,0 1 0,-1 0-1,0 0 1,-1 1 0,-1 0 0,0 0 0,0 0 0,-1 1-1,0 0 1,-1 1 0,0 0 0,-1 1 0,-13-9 0,-8-3 45,0 1 1,-1 1-1,-1 3 1,-1 0-1,-38-10 0,13 8 192,-2 2-1,0 3 0,0 3 1,-1 2-1,0 3 0,0 3 0,-121 14 1,131-5-259,-1 2 1,1 3-1,1 2 1,0 2 0,1 3-1,1 2 1,1 1-1,1 3 1,-65 47-1,57-28-1777,2 2 0,-88 101-1,43-31-4478</inkml:trace>
</inkml:ink>
</file>

<file path=ppt/ink/ink5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5:34.492"/>
    </inkml:context>
    <inkml:brush xml:id="br0">
      <inkml:brushProperty name="width" value="0.025" units="cm"/>
      <inkml:brushProperty name="height" value="0.025" units="cm"/>
      <inkml:brushProperty name="color" value="#66CC00"/>
    </inkml:brush>
  </inkml:definitions>
  <inkml:trace contextRef="#ctx0" brushRef="#br0">964 350 2883,'-1'-12'1489,"-3"-46"679,-6-63 3868,9 110-5534,-1 0 0,-1 1 0,1 0 0,-2-1 0,0 1 0,0 0 0,0 1 0,-12-18 0,13 23-389,-1 0 0,1 0 0,-1 0 1,0 0-1,1 1 0,-2 0 1,1 0-1,0 0 0,-1 0 1,1 1-1,-1 0 0,0-1 1,0 2-1,1-1 0,-11-1 1,8 2-38,-1 0 0,0 1 0,1 0 0,-1 1 0,0 0 1,1 0-1,-1 0 0,1 1 0,-13 5 0,-1 2 48,0 1 0,1 1 0,0 1 1,1 1-1,0 1 0,-17 16 0,-5 10 179,1 1 0,2 2 1,2 1-1,2 2 0,-35 63 0,16-10 453,-71 179 0,84-168-440,-31 129-1,57-178-194,3 1 1,3-1-1,-1 117 0,9-162-94,1 1 0,1-1 0,1 0 0,0-1 1,0 1-1,2 0 0,0-1 0,13 27 0,-13-34-18,0 0-1,0-1 1,0 1-1,1-1 1,1 0-1,-1 0 1,1-1 0,0 0-1,0 0 1,1-1-1,0 0 1,0 0-1,0-1 1,0 0-1,1 0 1,14 4-1,1-3 3,-1-1 0,1-1 0,0-1 0,-1-1 0,1-1 1,0-1-1,0-1 0,-1-2 0,1 0 0,-1-1 0,33-12 0,15-9 39,-1-3 0,83-49 0,-72 34-33,-1-5-1,-3-2 1,-2-4 0,-3-4-1,82-84 1,-119 105 73,-1-2 0,-2-2 0,-2-1 0,34-66 0,-47 76 174,-2-1 0,-2-1 0,-1 0 0,-1-1-1,-3-1 1,9-70 0,-15 88-32,-1 0-1,-1 0 0,-1 1 0,0-1 1,-2 0-1,0 1 0,-9-29 1,9 37-123,-2 0 0,1 0 1,-1 0-1,0 1 1,-1 0-1,0 0 0,-1 1 1,0-1-1,0 1 1,-1 1-1,0-1 0,0 1 1,-1 1-1,-14-9 1,-2 2-84,0 1 1,-1 2 0,0 1 0,-1 0 0,0 3 0,-1 0-1,1 1 1,-35-1 0,-226 6 14,221 4-510,-1 2-1,2 3 0,-1 3 0,2 3 1,-117 42-1,142-37-3286,22-2-2775,15-3-5593</inkml:trace>
</inkml:ink>
</file>

<file path=ppt/ink/ink5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6.617"/>
    </inkml:context>
    <inkml:brush xml:id="br0">
      <inkml:brushProperty name="width" value="0.025" units="cm"/>
      <inkml:brushProperty name="height" value="0.025" units="cm"/>
      <inkml:brushProperty name="color" value="#66CC00"/>
    </inkml:brush>
  </inkml:definitions>
  <inkml:trace contextRef="#ctx0" brushRef="#br0">45 240 4837,'0'0'998,"-5"8"4746,1-2-4184,-22 32 1482,17-8 5051,23-44-4501,129-173-297,-60 71-2661,-83 116-622,0 0-1,0-1 0,0 1 1,0 0-1,0 0 0,0 0 0,0 0 1,0-1-1,0 1 0,0 0 1,0 0-1,0 0 0,0 0 0,1 0 1,-1-1-1,0 1 0,0 0 1,0 0-1,0 0 0,0 0 0,0 0 1,1 0-1,-1 0 0,0-1 1,0 1-1,0 0 0,0 0 0,0 0 1,1 0-1,-1 0 0,0 0 1,0 0-1,0 0 0,0 0 0,1 0 1,-1 0-1,0 0 0,0 0 1,0 0-1,0 0 0,1 0 0,-1 0 1,0 0-1,0 0 0,0 0 1,0 0-1,1 0 0,-1 0 0,0 1 1,0-1-1,0 0 0,0 0 1,0 0-1,1 0 0,-1 0 0,0 0 1,0 0-1,0 1 0,1 14 195,-6 22-127,-4 5-84,1-11-68,2 0-1,1 0 0,0 35 1,5-65-12,-1 0 0,1 0-1,0 0 1,0 0 0,0 0 0,0 0 0,0 0 0,0 0 0,0 0 0,0 0 0,0 0 0,1 0-1,-1 0 1,0 0 0,1 0 0,-1 0 0,1 0 0,-1 0 0,1 0 0,-1 0 0,1 0-1,0 0 1,-1 0 0,1-1 0,0 1 0,0 0 0,-1 0 0,1-1 0,0 1 0,0-1 0,0 1-1,0-1 1,0 1 0,0-1 0,0 0 0,0 1 0,0-1 0,0 0 0,0 0 0,0 1 0,0-1-1,0 0 1,2 0 0,0-1-606,0 0 0,0 0 0,0 0 0,0-1-1,0 1 1,0 0 0,0-1 0,-1 0 0,1 0 0,-1 0-1,1 0 1,-1 0 0,4-4 0,16-21-9367</inkml:trace>
</inkml:ink>
</file>

<file path=ppt/ink/ink5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6.976"/>
    </inkml:context>
    <inkml:brush xml:id="br0">
      <inkml:brushProperty name="width" value="0.025" units="cm"/>
      <inkml:brushProperty name="height" value="0.025" units="cm"/>
      <inkml:brushProperty name="color" value="#66CC00"/>
    </inkml:brush>
  </inkml:definitions>
  <inkml:trace contextRef="#ctx0" brushRef="#br0">114 1 9993,'-9'11'7047,"-7"8"-5624,-39 53 3359,50-66-4314,1 1-1,0 0 1,1 0-1,-1 0 1,1 0-1,1 1 0,-1-1 1,1 1-1,-1 13 1,3-20-457,0 0 0,0 0 0,0 0 0,0 0 0,0 0 0,0 0 1,1 0-1,-1 0 0,0 0 0,1-1 0,-1 1 0,1 0 0,-1 0 1,1 0-1,-1 0 0,1 0 0,0-1 0,-1 1 0,1 0 0,0 0 0,0-1 1,-1 1-1,1-1 0,0 1 0,1 0 0,30 7 94,-22-8-49,-1 0 0,0-1 1,0 0-1,1 0 0,10-4 0,-12 3 102,-1-1 1,0 0-1,0 0 0,0-1 1,0 0-1,-1-1 0,1 1 1,-1-1-1,0 0 0,-1 0 0,1-1 1,-1 0-1,0 0 0,0 0 1,-1-1-1,0 1 0,0-1 1,-1 0-1,1 0 0,-2-1 0,1 1 1,-1-1-1,0 1 0,0-1 1,0-9-1,-2 15-158,-1 1 0,1-1 0,0 0 0,-1 1 0,1-1 0,-1 1 0,0-1 0,0 1 0,1-1 0,-1 1 0,0 0 0,0-1 0,0 1 0,-1 0 0,1 0 0,0 0 0,0-1 0,-1 1 0,1 1 0,0-1 0,-1 0 0,1 0 0,-1 0 0,1 1 0,-1-1 0,1 1 0,-1-1 0,0 1 0,1 0 0,-1-1 0,0 1 0,1 0 0,-1 0 0,0 0 0,1 1 0,-4-1 0,0 0 0,1 1 0,-1-1 0,0 1 0,1 0 0,-1 0 0,1 0 0,-1 0 0,1 1 0,-1 0 0,1 0 0,0 0 0,-6 5 0,8-6-203,0 1 0,0 0 0,0 0 1,0 0-1,0 0 0,1 0 0,-1 0 0,1 0 0,0 1 0,0-1 1,0 0-1,0 1 0,0-1 0,0 1 0,0-1 0,1 1 0,-1-1 1,1 1-1,0 0 0,0 3 0,1-5-23,-1 1-1,1 0 1,0-1 0,0 1 0,0-1-1,0 0 1,0 1 0,0-1-1,0 0 1,0 1 0,1-1 0,-1 0-1,0 0 1,1 0 0,-1 0 0,1 0-1,-1-1 1,1 1 0,0 0-1,-1-1 1,1 1 0,0-1 0,-1 1-1,1-1 1,0 0 0,-1 0-1,1 0 1,0 0 0,0 0 0,2 0-1,23 0-6782,3 0-3983</inkml:trace>
</inkml:ink>
</file>

<file path=ppt/ink/ink5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7.348"/>
    </inkml:context>
    <inkml:brush xml:id="br0">
      <inkml:brushProperty name="width" value="0.025" units="cm"/>
      <inkml:brushProperty name="height" value="0.025" units="cm"/>
      <inkml:brushProperty name="color" value="#66CC00"/>
    </inkml:brush>
  </inkml:definitions>
  <inkml:trace contextRef="#ctx0" brushRef="#br0">23 1 7239,'0'0'14157,"-15"49"-9512,10-32-866,3-2-1120,2-2-2371,0-7-288,8-3 0,4-3 0,4 0 0,-4-8 0,1-5 0,-8 2-929,-5 0-1601,0-1-2275,-2 3-2370</inkml:trace>
</inkml:ink>
</file>

<file path=ppt/ink/ink5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7.705"/>
    </inkml:context>
    <inkml:brush xml:id="br0">
      <inkml:brushProperty name="width" value="0.025" units="cm"/>
      <inkml:brushProperty name="height" value="0.025" units="cm"/>
      <inkml:brushProperty name="color" value="#66CC00"/>
    </inkml:brush>
  </inkml:definitions>
  <inkml:trace contextRef="#ctx0" brushRef="#br0">65 62 1634,'0'0'4943,"5"-9"4132,6-14-5999,-6 10-319,3-3 5557,-18 37-8087,-46 104 1486,50-109-1541,1 1-1,1-1 0,0 1 0,1 0 1,-2 32-1,5-48-171,0 0 0,1-1 0,-1 1 0,0 0 0,0 0 0,1 0 0,-1 0 0,1-1 0,-1 1 0,1 0 0,-1 0 0,1-1 0,-1 1 0,1 0 0,0-1 0,-1 1 0,1-1 0,0 1 0,0-1 0,-1 1 0,1-1 0,0 1 0,0-1 0,0 0 0,0 0 0,-1 1 0,1-1 0,0 0 0,0 0 0,0 0 0,0 0 0,0 0 0,0 0 0,0 0 0,-1 0 0,3 0 0,35-8 0,-29 3 0,0 0 0,-1-1 0,0 0 0,1 0 0,-2-1 0,1 0 0,-1 0 0,0 0 0,-1-1 0,6-9 0,-7 11 0,-1-1 0,0 0 0,0 0 0,-1 0 0,0 0 0,0 0 0,-1-1 0,0 1 0,0-1 0,0 1 0,-1-1 0,-1 0 0,1-13 0,-2 19 0,0 1 0,0-1 0,0 0 0,0 0 0,0 1 0,0-1 0,0 0 0,0 1 0,-1-1 0,1 1 0,-1 0 0,1-1 0,-1 1 0,0 0 0,1 0 0,-1 0 0,0 0 0,0 0 0,1 0 0,-1 1 0,0-1 0,0 1 0,0-1 0,0 1 0,0 0 0,0-1 0,0 1 0,0 0 0,0 0 0,0 1 0,-3 0 0,-4-1 0,1 0 0,0 1 0,0 0 0,0 1 0,0-1 0,-14 6 0,-13 14-129,34-20 83,0 0 0,0 0 0,-1-1 0,1 1 0,0 0 0,0 0 1,0 0-1,0 0 0,0 1 0,0-1 0,0 0 0,1 0 0,-1 1 1,0-1-1,1 0 0,-1 1 0,1-1 0,-1 0 0,1 1 0,-1-1 1,1 1-1,0-1 0,0 1 0,0 2 0,1-3-610,1 0-1,0 0 1,-1 0 0,1 0 0,0-1-1,0 1 1,0-1 0,-1 1-1,1-1 1,0 1 0,0-1-1,0 0 1,0 0 0,0 0-1,0 0 1,0 0 0,3-1 0,2 1-2724,20 0-9235</inkml:trace>
</inkml:ink>
</file>

<file path=ppt/ink/ink5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8.061"/>
    </inkml:context>
    <inkml:brush xml:id="br0">
      <inkml:brushProperty name="width" value="0.025" units="cm"/>
      <inkml:brushProperty name="height" value="0.025" units="cm"/>
      <inkml:brushProperty name="color" value="#66CC00"/>
    </inkml:brush>
  </inkml:definitions>
  <inkml:trace contextRef="#ctx0" brushRef="#br0">1 15 14350,'0'0'18417,"31"3"-28571,-15-20-1280</inkml:trace>
</inkml:ink>
</file>

<file path=ppt/ink/ink5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8.401"/>
    </inkml:context>
    <inkml:brush xml:id="br0">
      <inkml:brushProperty name="width" value="0.025" units="cm"/>
      <inkml:brushProperty name="height" value="0.025" units="cm"/>
      <inkml:brushProperty name="color" value="#66CC00"/>
    </inkml:brush>
  </inkml:definitions>
  <inkml:trace contextRef="#ctx0" brushRef="#br0">93 41 7143,'0'0'20286,"-10"1"-18471,6-1-1738,1 0 0,0 0 0,0 0 1,0 1-1,0-1 0,0 1 0,0 0 1,0 0-1,0 0 0,0 0 0,0 0 1,0 1-1,1-1 0,-1 1 0,1 0 1,-1 0-1,1 0 0,-1 0 0,1 0 0,0 1 1,0-1-1,0 0 0,1 1 0,-1 0 1,0-1-1,1 1 0,0 0 0,-1 0 1,1 0-1,1 0 0,-2 6 0,-1-1 1,2 1-1,-1-1 1,1 1 0,1-1-1,0 1 1,0 0-1,0-1 1,3 11-1,-3-17-67,0 0 0,1 0 0,0 0 0,0 0-1,-1 0 1,1 0 0,0 0 0,1 0 0,-1 0 0,0 0-1,1-1 1,-1 1 0,1 0 0,-1-1 0,1 1 0,0-1-1,-1 0 1,1 1 0,0-1 0,0 0 0,0 0-1,0 0 1,0-1 0,0 1 0,0 0 0,0-1 0,1 1-1,-1-1 1,0 0 0,0 1 0,0-1 0,1 0 0,-1-1-1,0 1 1,4-1 0,-1 0-10,0-1 0,0 0 0,-1 0 0,1 0 0,-1 0 0,1-1 0,-1 1 0,0-1 0,1 0 0,-2-1 0,1 1 0,0-1 0,-1 0 0,1 1 0,-1-2 0,0 1 0,0 0 0,-1 0 0,3-6 0,0-1 0,0 1 0,0-1 0,-1 0 0,0 0 0,-1-1 0,0 1 0,1-16 0,-4 25 0,0-1 0,1 1 0,-1 0 0,0-1 0,-1 1 0,1-1 0,0 1 0,-1-1 0,1 1 0,-1 0 0,0-1 0,0 1 0,0 0 0,0 0 0,0 0 0,0 0 0,-1 0 0,1 0 0,-1 0 0,1 0 0,-1 0 0,-3-2 0,3 3 0,0 0 0,-1 0 0,1 0 0,0 1 0,0-1 0,-1 1 0,1-1 0,0 1 0,-1 0 0,1 0 0,0 0 0,-1 0 0,1 1 0,0-1 0,-1 1 0,1-1 0,0 1 0,0 0 0,0 0 0,-1 0 0,1 0 0,0 0 0,0 0 0,-2 3 0,0-2-13,0 0 0,1 1-1,-1 0 1,1-1 0,0 1 0,0 0-1,0 1 1,0-1 0,1 1 0,-1-1 0,1 1-1,0 0 1,0-1 0,0 1 0,1 0 0,-1 1-1,1-1 1,0 0 0,0 0 0,0 6-1,1-9-311,1 0-1,0 0 1,-1 0-1,1 0 1,0 0-1,0 0 1,0 0-1,0 0 1,0 0-1,0-1 1,0 1-1,0 0 1,0-1-1,0 1 1,0-1-1,1 1 1,-1-1-1,0 0 1,0 1-1,1-1 0,-1 0 1,0 0-1,0 0 1,1 0-1,-1 0 1,0 0-1,0 0 1,1 0-1,-1 0 1,2-1-1,4 0-1583,22 1-6729</inkml:trace>
</inkml:ink>
</file>

<file path=ppt/ink/ink5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8.759"/>
    </inkml:context>
    <inkml:brush xml:id="br0">
      <inkml:brushProperty name="width" value="0.025" units="cm"/>
      <inkml:brushProperty name="height" value="0.025" units="cm"/>
      <inkml:brushProperty name="color" value="#66CC00"/>
    </inkml:brush>
  </inkml:definitions>
  <inkml:trace contextRef="#ctx0" brushRef="#br0">178 1 18065,'0'0'4677,"-10"2"-1421,0 1-2846,0 1 1,-1 0-1,2 1 1,-1 0 0,0 0-1,1 1 1,0 1-1,1-1 1,-15 15-1,18-16-253,-1 0 0,1 1-1,0 0 1,1 0 0,-1 0-1,1 1 1,1-1 0,-1 1-1,1 0 1,0 0 0,0 0-1,1 0 1,0 1 0,1-1 0,-1 1-1,1 10 1,1-17-157,0 0 0,0 0 0,0 0 0,0 1 0,1-1 0,-1 0 0,0 0 0,1 0 0,-1 0 0,1 0 0,-1 0 0,1 0 0,0 0 0,-1 0 0,1 0 0,0 0 0,0 0 0,-1 0 0,1 0 0,0-1 0,0 1 0,0 0 0,2 1 0,0-1 0,0 0 0,0 0 0,1 0 0,-1 0 0,0-1 0,0 1 0,1-1 0,5 0 0,-2 0 0,0 0 0,0-1 0,0 0 0,0-1 0,-1 1 0,1-1 0,-1-1 0,11-4 0,-10 3 0,-1 0 0,1 0 0,-1-1 0,0 0 0,0-1 0,0 1 0,-1-1 0,0 0 0,0-1 0,0 1 0,-1-1 0,0 0 0,0 0 0,-1 0 0,0-1 0,0 1 0,0-1 0,-1 0 0,-1 1 0,2-13 0,-3 20 0,0-1 0,0 0 0,0 0 0,0 0 0,0 0 0,0 1 0,0-1 0,0 0 0,0 0 0,-1 1 0,1-1 0,0 0 0,-1 0 0,1 1 0,0-1 0,-1 0 0,1 1 0,-1-1 0,1 0 0,-1 1 0,0-1 0,1 1 0,-1-1 0,1 1 0,-1-1 0,0 1 0,1-1 0,-1 1 0,0 0 0,-1-1 0,0 1 0,0-1 0,-1 1 0,1 0 0,-1 0 0,1 0 0,0 0 0,-1 1 0,1-1 0,-1 0 0,-2 2 0,-3 1 0,1-1 0,0 1 0,-1 1 0,1-1 0,-11 9 0,13-8 0,1 0 0,0 0 0,0 0 0,0 0 0,1 1 0,-1 0 0,1-1 0,0 1 0,1 0 0,-1 1 0,1-1 0,-3 10 0,4-12 0,1-1 0,0 0 0,0 1 0,0-1 0,0 0 0,0 0 0,0 1 0,1-1 0,-1 0 0,1 0 0,0 1 0,0-1 0,-1 0 0,1 0 0,1 0 0,-1 0 0,0 0 0,0 0 0,1 0 0,-1-1 0,1 1 0,-1 0 0,1-1 0,0 1 0,0-1 0,0 0 0,0 1 0,0-1 0,0 0 0,0 0 0,0 0 0,0-1 0,4 2 0,-3 0-91,1-1 0,0 1 0,0-1 1,0 0-1,1 0 0,-1 0 0,0 0 0,0-1 0,1 1 1,-1-1-1,0 0 0,0-1 0,8-1 0,-10 1 25,0 0 1,0 0-1,-1-1 0,1 1 0,0-1 0,-1 0 1,1 1-1,-1-1 0,0 0 0,1 0 0,-1 0 1,0 0-1,0 0 0,0 0 0,-1 0 0,1 0 1,0 0-1,-1-1 0,1 1 0,-1 0 1,0 0-1,0-1 0,0 1 0,0 0 0,0 0 1,-1-4-1,1-3-916,-1-18-2172,-8 11-7049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3:09.002"/>
    </inkml:context>
    <inkml:brush xml:id="br0">
      <inkml:brushProperty name="width" value="0.025" units="cm"/>
      <inkml:brushProperty name="height" value="0.025" units="cm"/>
    </inkml:brush>
  </inkml:definitions>
  <inkml:trace contextRef="#ctx0" brushRef="#br0">297 47 6854,'-9'-2'1730,"9"2"-1723,-52-8 716,-85-25-1,135 32-709,1 1 0,-1-1 1,0 1-1,0-1 0,0 1 0,1 0 0,-1 0 0,0 0 1,0 0-1,0 0 0,0 0 0,0 0 0,1 1 0,-1-1 1,0 1-1,0-1 0,0 1 0,1 0 0,-1 0 0,-2 2 1,0-1 14,1 1 1,0 0 0,0 0 0,0 0-1,1 0 1,-1 1 0,1-1 0,0 1 0,-3 3-1,1 3 6,0 1 0,0-1 0,1 0 0,0 1-1,0 0 1,-1 16 0,1 15 168,2 1 0,2 0 0,1 0 0,3 0 0,1-1 0,2 0 0,2 0 0,2-1 0,1 0 0,3-1 0,38 73 0,192 349 2766,-202-380-2917,14 33-12,-52-100-10,-1 0 0,0 0 0,-1 1 0,-1 0 0,-1-1 0,2 22 0,-5-7 8,-8 57 0,-1-7-9,10-77-36,0 0 0,0 0 0,0 0 0,0 0 0,0 0 0,0 0 0,1 0 1,-1 0-1,1-1 0,0 1 0,1 3 0,-1-5 6,0 0 0,0-1 0,0 1 0,0 0 0,-1-1-1,1 1 1,0-1 0,0 1 0,0-1 0,1 1 0,-1-1 0,0 0 0,0 0 0,0 1 0,0-1 0,0 0 0,0 0 0,0 0-1,0 0 1,0 0 0,0-1 0,1 1 0,-1 0 0,0 0 0,0-1 0,0 1 0,0-1 0,0 1 0,0-1 0,0 1-1,0-1 1,-1 1 0,2-2 0,1 0 10,-1 1-1,1-1 0,-1 0 1,0 0-1,0 0 1,1-1-1,-2 1 0,1 0 1,0-1-1,0 1 0,-1-1 1,1 0-1,-1 1 1,0-1-1,0 0 0,0 0 1,1-4-1,8-61 79,-4 30-11,8-27 123,1-1-96,10-94 1,-23 139-94,-2-1-1,0 1 1,-1-1-1,-1 1 1,-1 0 0,-1 0-1,-1 0 1,-11-33-1,-64-119 409,-11-31-6,23 39-412,-10-31 189,76 191 198,1 0-1423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1.270"/>
    </inkml:context>
    <inkml:brush xml:id="br0">
      <inkml:brushProperty name="width" value="0.025" units="cm"/>
      <inkml:brushProperty name="height" value="0.025" units="cm"/>
    </inkml:brush>
  </inkml:definitions>
  <inkml:trace contextRef="#ctx0" brushRef="#br0">27 0 13100,'0'0'11761,"0"12"-9583,-1 56-53,-10 71 0,-3 61-663,14-189-1455,-1 34 7,1-44-16,0 0 0,0 0 1,0 0-1,0 0 1,0 0-1,0 0 0,0 0 1,0 0-1,1 0 0,-1 0 1,0 0-1,1 0 0,-1 0 1,0 0-1,1 0 1,-1 0-1,1 0 0,0 0 1,-1-1-1,1 1 0,0 0 1,-1 0-1,1-1 0,0 1 1,0 0-1,0-1 1,0 1-1,1 0 0,-1-2-163,0 1 0,0-1-1,0 0 1,0 0 0,0 0 0,0 0-1,-1 0 1,1 0 0,0 0-1,-1-1 1,1 1 0,0 0 0,-1 0-1,1 0 1,-1-1 0,0 1 0,0 0-1,1 0 1,-1-1 0,0 1-1,0 0 1,0-1 0,0 0 0,2-40-5454,-2 38 4570,0-33-6398,0-6-5082</inkml:trace>
</inkml:ink>
</file>

<file path=ppt/ink/ink5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9.178"/>
    </inkml:context>
    <inkml:brush xml:id="br0">
      <inkml:brushProperty name="width" value="0.025" units="cm"/>
      <inkml:brushProperty name="height" value="0.025" units="cm"/>
      <inkml:brushProperty name="color" value="#66CC00"/>
    </inkml:brush>
  </inkml:definitions>
  <inkml:trace contextRef="#ctx0" brushRef="#br0">136 54 4773,'0'0'15438,"3"-8"-11829,0-1-2393,-1 6-704,-1 0 0,1 0 0,-1 0 0,0 0 0,0 0 0,-1 0 0,1 0 0,-1-1 0,1-4 1,-15 12 2006,1 6-2511,1 0-1,-1 1 1,2 0 0,0 1-1,0 0 1,1 0-1,0 1 1,1 1-1,1 0 1,0 0-1,-8 20 1,16-32-8,-1-1 0,0 1 0,0-1 0,1 1 0,-1-1 0,1 1 0,-1-1 0,1 1 0,0-1 0,0 1 0,0 0 0,0-1 0,0 1 0,0-1 0,0 1 0,0 0 0,0-1 0,1 1 0,-1-1 0,1 1 0,-1-1 0,1 1 0,0-1 0,0 1 0,-1-1 0,1 0 0,0 1 0,0-1 0,0 0 0,0 0 0,1 0 0,-1 0 0,0 0 0,0 0 0,1 0 0,-1 0 0,3 1 0,0-1 0,0-1 0,0 1 0,0-1 0,0 0 0,0 0 0,0 0 0,0 0 0,0-1 0,0 0 0,0 0 0,0 0 0,-1 0 0,1 0 0,6-4 0,-1 0 0,0-1 0,0 0 0,0-1 0,-1 1 0,1-2 0,-2 1 0,1-1 0,11-17 0,-13 18 0,-2 0 0,1 0 0,-1 0 0,0-1 0,0 0 0,-1 0 0,0 0 0,-1 0 0,0 0 0,0-1 0,1-13 0,-3 21 0,0 1 0,0-1 0,0 0 0,-1 1 0,1-1 0,0 1 0,0-1 0,-1 0 0,1 1 0,0-1 0,-1 1 0,1-1 0,0 1 0,-1-1 0,1 1 0,-1-1 0,1 1 0,-1 0 0,1-1 0,-1 1 0,1-1 0,-1 1 0,1 0 0,-1 0 0,1-1 0,-1 1 0,0 0 0,1 0 0,-1 0 0,1 0 0,-1-1 0,0 1 0,1 0 0,-1 0 0,0 0 0,1 1 0,-1-1 0,0 0 0,1 0 0,-1 0 0,1 0 0,-1 0 0,0 1 0,0 0 0,-29 12 0,-1 20-3243,27-28 2152,1 0-1,0 0 1,0 0-1,1 1 1,-1-1-1,1 1 1,1-1-1,-1 1 1,-1 9 0,3-7-9832</inkml:trace>
</inkml:ink>
</file>

<file path=ppt/ink/ink5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9.505"/>
    </inkml:context>
    <inkml:brush xml:id="br0">
      <inkml:brushProperty name="width" value="0.025" units="cm"/>
      <inkml:brushProperty name="height" value="0.025" units="cm"/>
      <inkml:brushProperty name="color" value="#66CC00"/>
    </inkml:brush>
  </inkml:definitions>
  <inkml:trace contextRef="#ctx0" brushRef="#br0">112 0 17392,'0'0'14921,"-9"11"-14536,-2 3-342,-49 63 0,56-71-45,0 0 1,1 0 0,-1 0-1,1 0 1,1 1 0,-1 0 0,1-1-1,0 1 1,1 0 0,0 0 0,0 0-1,0 9 1,1-16 1,0 1 0,1 0 0,-1 0 0,0 0 0,1-1 0,-1 1 0,1 0 0,-1 0 0,1-1 0,-1 1 0,1 0 0,0-1 0,-1 1 0,1-1 0,0 1 0,-1-1 0,1 1 0,0-1 0,0 1 0,0-1 0,-1 0 0,1 1 0,0-1 0,0 0 0,0 0 0,0 0 0,0 0 0,0 0 0,1 0 0,34 1 0,-26-2 0,0 1-25,0-1 0,0 0 0,-1-1 0,18-5 0,-23 6-33,-1 0 1,0 0 0,1 0-1,-1 0 1,0-1 0,0 0-1,0 0 1,0 1 0,0-2-1,-1 1 1,1 0 0,-1 0 0,1-1-1,-1 0 1,0 1 0,4-7-1,-6 8-279,0 1-1,0-1 0,0 0 0,0 1 0,0-1 1,0 0-1,0 0 0,0 1 0,0-1 1,-1 0-1,1 1 0,0-1 0,0 0 1,-1 1-1,1-1 0,-1 1 0,1-1 1,0 1-1,-1-1 0,1 0 0,-1 1 0,1-1 1,-1 1-1,1 0 0,-1-1 0,0 1 1,1-1-1,-1 1 0,1 0 0,-1 0 1,0-1-1,1 1 0,-1 0 0,0 0 1,-1 0-1,0-1-614,-16-8-6650</inkml:trace>
</inkml:ink>
</file>

<file path=ppt/ink/ink5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9.844"/>
    </inkml:context>
    <inkml:brush xml:id="br0">
      <inkml:brushProperty name="width" value="0.025" units="cm"/>
      <inkml:brushProperty name="height" value="0.025" units="cm"/>
      <inkml:brushProperty name="color" value="#66CC00"/>
    </inkml:brush>
  </inkml:definitions>
  <inkml:trace contextRef="#ctx0" brushRef="#br0">1 1 9929,'0'0'22069,"79"21"-21300,-40-21-769,-3-3 0,-3-3 0,-5 0 0,-10 1-865,-10 4-1281,-25 1-10346,-6 1 4773,-4 7 768</inkml:trace>
  <inkml:trace contextRef="#ctx0" brushRef="#br0" timeOffset="1">7 71 11627,'0'0'19218,"76"14"-19186,-35-22 0,0-1-736,-2-3-2596,-8 2-3138,-3-2-8936</inkml:trace>
</inkml:ink>
</file>

<file path=ppt/ink/ink5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0.217"/>
    </inkml:context>
    <inkml:brush xml:id="br0">
      <inkml:brushProperty name="width" value="0.025" units="cm"/>
      <inkml:brushProperty name="height" value="0.025" units="cm"/>
      <inkml:brushProperty name="color" value="#66CC00"/>
    </inkml:brush>
  </inkml:definitions>
  <inkml:trace contextRef="#ctx0" brushRef="#br0">252 0 5733,'0'0'23212,"-7"13"-21920,-107 174 1704,51-91-3809,6 0-3879,46-75-3177</inkml:trace>
</inkml:ink>
</file>

<file path=ppt/ink/ink5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0.870"/>
    </inkml:context>
    <inkml:brush xml:id="br0">
      <inkml:brushProperty name="width" value="0.025" units="cm"/>
      <inkml:brushProperty name="height" value="0.025" units="cm"/>
      <inkml:brushProperty name="color" value="#66CC00"/>
    </inkml:brush>
  </inkml:definitions>
  <inkml:trace contextRef="#ctx0" brushRef="#br0">10 9 7399,'0'0'23526,"-1"10"-22629,-1-1-707,-4 54 349,5-62-532,1 1-1,0 0 1,0 0-1,0-1 1,0 1-1,1 0 1,-1-1 0,0 1-1,1 0 1,-1-1-1,1 1 1,-1-1-1,1 1 1,0-1-1,0 1 1,0-1-1,0 1 1,0-1-1,0 0 1,0 1 0,0-1-1,0 0 1,1 0-1,-1 0 1,0 0-1,1 0 1,-1 0-1,1 0 1,-1-1-1,1 1 1,-1 0-1,4 0 1,2-1-7,0 0 0,0 0 0,0-1 0,0 0 0,0 0 0,0-1 0,0 0 0,-1 0 0,1-1 0,-1 1 0,1-2 0,-1 1 0,0 0 0,0-1 0,10-9 0,3-4 0,-2 0 0,0 0 0,18-26 0,-49 66 0,2-1 0,1 2 0,-17 47 0,10-25 0,-8 12 0,17-41 0,0 1 0,2-1 0,0 2 0,1-1 0,-5 26 0,11-36-3990,0 1-5889</inkml:trace>
</inkml:ink>
</file>

<file path=ppt/ink/ink5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1.213"/>
    </inkml:context>
    <inkml:brush xml:id="br0">
      <inkml:brushProperty name="width" value="0.025" units="cm"/>
      <inkml:brushProperty name="height" value="0.025" units="cm"/>
      <inkml:brushProperty name="color" value="#66CC00"/>
    </inkml:brush>
  </inkml:definitions>
  <inkml:trace contextRef="#ctx0" brushRef="#br0">16 102 5285,'0'0'17467,"9"-3"-16132,-1 0-1080,71-28 1401,-74 30-1300,-1-1 1,0 0-1,0 0 1,0-1-1,0 0 0,0 1 1,-1-1-1,1 0 1,-1-1-1,1 1 0,-1 0 1,0-1-1,-1 0 1,1 0-1,-1 0 1,4-6-1,-6 9-345,-1 1 0,1 0 0,0-1 0,0 1 0,0 0 0,0-1 0,0 1 0,-1-1 0,1 1 0,0 0 0,0 0 0,-1-1 0,1 1 0,0 0 0,0-1 0,-1 1 0,1 0 0,0 0 0,-1-1 0,1 1 0,0 0 1,-1 0-1,1 0 0,0 0 0,-1-1 0,1 1 0,-1 0 0,1 0 0,0 0 0,-1 0 0,1 0 0,-1 0 0,1 0 0,0 0 0,-1 0 0,1 0 0,-1 0 0,1 0 0,0 1 0,-1-1 0,1 0 0,0 0 0,-1 0 0,1 0 0,0 1 0,-1-1 0,1 0 0,0 0 0,-1 1 0,-22 8 148,8 0-159,1 1 0,0 1 0,1 0 0,0 1 0,1 0 0,0 1 0,1 0 0,-14 21 0,25-34-4,-1 1 0,1-1 1,-1 1-1,1 0 0,-1-1 0,1 1 0,-1 0 1,1 0-1,0-1 0,-1 1 0,1 0 1,0 0-1,0-1 0,0 1 0,0 0 0,0 0 1,-1 0-1,1-1 0,1 1 0,-1 0 0,0 0 1,0 0-1,0-1 0,0 1 0,0 0 1,1 0-1,-1 0 0,0-1 0,1 1 0,-1 0 1,1-1-1,-1 1 0,1 0 0,-1-1 0,1 1 1,0 0-1,1 0-42,1 0 1,-1 0 0,1-1-1,-1 1 1,0-1 0,1 0-1,-1 0 1,1 0-1,-1 0 1,1 0 0,4-1-1,5-1-563,0 0 0,0-1-1,0-1 1,14-6-1,3-8-5651,-5-3-2676</inkml:trace>
</inkml:ink>
</file>

<file path=ppt/ink/ink5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1.903"/>
    </inkml:context>
    <inkml:brush xml:id="br0">
      <inkml:brushProperty name="width" value="0.025" units="cm"/>
      <inkml:brushProperty name="height" value="0.025" units="cm"/>
      <inkml:brushProperty name="color" value="#66CC00"/>
    </inkml:brush>
  </inkml:definitions>
  <inkml:trace contextRef="#ctx0" brushRef="#br0">0 85 4388,'0'0'25059,"5"-4"-24360,10-8-444,-18 20-106,1-5-60,0 1 0,0 0 0,0 0 1,1 0-1,-1 0 0,1 0 0,0 0 0,-1 8 940,41-34-736,5-24-111,6-5-182,-50 52 0,0 0 0,0 1 0,0-1 0,0 0 0,1 1 0,-1-1 0,0 0 0,1 1 0,-1-1 0,1 0 0,-1 0 0,1 1 0,-1-1 0,1 0 0,0 0 0,0 0 0,0 0 0,0 0 0,0 0 0,0 0 0,0 0 0,0 0 0,0-1 0,0 1 0,0 0 0,0-1 0,0 1 0,1-1 0,-1 1 0,0-1 0,1 1 0,-1-1 0,0 0 0,1 0 0,-1 0 0,2 0 0,-1 1 0,-11-1 0,-6-5 0,13 4-348,0 0-1,1 1 1,-1-1 0,1 0 0,-1 1-1,0 0 1,0-1 0,1 1-1,-1 0 1,0 0 0,0 0 0,1 0-1,-1 0 1,0 0 0,0 0 0,1 1-1,-1-1 1,0 1 0,0-1-1,-1 2 1,-37 18-12498,28-13 9133</inkml:trace>
</inkml:ink>
</file>

<file path=ppt/ink/ink5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2.242"/>
    </inkml:context>
    <inkml:brush xml:id="br0">
      <inkml:brushProperty name="width" value="0.025" units="cm"/>
      <inkml:brushProperty name="height" value="0.025" units="cm"/>
      <inkml:brushProperty name="color" value="#66CC00"/>
    </inkml:brush>
  </inkml:definitions>
  <inkml:trace contextRef="#ctx0" brushRef="#br0">88 54 5157,'0'0'11114,"8"-5"-8701,24-18 112,-31 23-2235,0-1 0,0 1 0,-1-1 0,1 1 0,0-1 0,-1 1 0,1-1 0,0 0 0,-1 1-1,1-1 1,-1 0 0,1 0 0,-1 1 0,0-1 0,1 0 0,-1 0 0,0 0 0,1 1 0,-1-3 0,-9-5 3091,-18 5-1526,18 5-1799,-1 0-1,1 1 1,0 0 0,0 0-1,0 1 1,-8 4 0,-10 7 43,23-12-73,9-4-18,4-1-3883,5 1-8308</inkml:trace>
</inkml:ink>
</file>

<file path=ppt/ink/ink5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2.865"/>
    </inkml:context>
    <inkml:brush xml:id="br0">
      <inkml:brushProperty name="width" value="0.025" units="cm"/>
      <inkml:brushProperty name="height" value="0.025" units="cm"/>
      <inkml:brushProperty name="color" value="#66CC00"/>
    </inkml:brush>
  </inkml:definitions>
  <inkml:trace contextRef="#ctx0" brushRef="#br0">30 114 5093,'0'0'26024,"9"1"-24892,-8-1-1120,4 2 7,-1-1 1,1 0-1,-1-1 1,1 1-1,0-1 1,-1 0-1,1 0 1,0 0-1,-1-1 0,1 0 1,0 0-1,-1 0 1,1 0-1,-1-1 1,0 1-1,1-1 1,-1 0-1,0-1 1,0 1-1,0-1 1,-1 0-1,1 0 1,-1 0-1,1 0 1,2-4-1,-3 3-19,-1 1 0,0-1 0,0 0 0,0 0 0,0 0 0,0 0 0,-1 0 0,0-1 0,0 1 0,0 0 0,0-1 0,-1-4 0,-1 9 0,-1-1 0,0 1 0,1-1 0,-1 1 0,0 0 0,0-1 0,1 1 0,-1 0 0,0 0 0,0 0 0,0 1 0,1-1 0,-1 0 0,0 1 0,1-1 0,-3 1 0,-9 6 0,1 0 0,1 1 0,-1 1 0,1-1 0,1 2 0,0-1 0,0 1 0,0 1 0,2 0 0,-1 0 0,1 1 0,-8 17 0,16-29 0,-1 1 0,1-1 0,0 1 0,-1 0 0,1-1 0,0 1 0,0-1 0,-1 1 0,1 0 0,0-1 0,0 1 0,0 0 0,0-1 0,0 1 0,0 0 0,0-1 0,0 1 0,0 0 0,0-1 0,1 1 0,-1-1 0,0 1 0,0 0 0,1-1 0,-1 1 0,0-1 0,1 1 0,-1 0 0,0-1 0,1 1 0,-1-1 0,1 0 0,-1 1 0,1-1 0,-1 1 0,1-1 0,-1 0 0,1 1 0,2 0 0,0 0 0,0-1 0,-1 0 0,1 1 0,0-1 0,0 0 0,0 0 0,-1 0 0,6-2 0,61-17 0,-8-17-1394,-19 10 546,-40 25 884,-1 0 0,0 0 0,1 0 1,-1 1-1,1-1 0,-1 0 0,1 1 0,-1-1 0,1 1 1,-1 0-1,1-1 0,0 1 0,-1 0 0,1 0 0,-1 0 0,1 0 1,0 0-1,-1 1 0,1-1 0,-1 0 0,1 1 0,0-1 1,-1 1-1,1-1 0,-1 1 0,0 0 0,1 0 0,-1-1 1,0 1-1,1 0 0,-1 0 0,0 1 0,0-1 0,0 0 1,0 0-1,0 0 0,0 1 0,0-1 0,0 1 0,0-1 1,-1 0-1,1 1 0,-1-1 0,1 1 0,-1 0 0,1-1 1,-1 1-1,0-1 0,0 1 0,0 0 0,0-1 0,0 1 1,0-1-1,0 1 0,0 0 0,-1-1 0,1 1 0,-1-1 1,1 1-1,-1-1 0,-1 3 0,2 4-36,10-14 0,10-17 0,-16 14 0,-1-1 0,1 1 0,-2-1 0,1 0 0,-1 0 0,-1 0 0,1 0 0,-2 0 0,0 0 0,-1-12 0,1 12 0,1 10 0,-1 0 1,0-1-1,0 1 1,0 0-1,0 0 1,1-1-1,-1 1 1,0 0-1,0 0 1,1 0-1,-1-1 1,0 1-1,0 0 1,1 0-1,-1 0 1,0 0-1,0-1 1,1 1-1,-1 0 1,0 0-1,1 0 1,-1 0-1,0 0 1,1 0-1,-1 0 1,0 0-1,1 0 1,-1 0-1,0 0 1,1 0-1,-1 0 1,0 0-1,0 0 1,1 1-1,-1-1 1,0 0-1,1 0 1,-1 0-1,0 0 1,0 0-1,1 1 1,-1-1-1,0 0 1,0 0-1,1 1 1,-1-1-1,0 0 1,0 0-1,0 1 1,0-1-1,1 0 1,-1 0-1,0 1 1,0-1-1,0 1 1,21 16-65,-18-14-17,14 9-2305,-6-7-3535,5-3-8461</inkml:trace>
</inkml:ink>
</file>

<file path=ppt/ink/ink5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3.426"/>
    </inkml:context>
    <inkml:brush xml:id="br0">
      <inkml:brushProperty name="width" value="0.025" units="cm"/>
      <inkml:brushProperty name="height" value="0.025" units="cm"/>
      <inkml:brushProperty name="color" value="#66CC00"/>
    </inkml:brush>
  </inkml:definitions>
  <inkml:trace contextRef="#ctx0" brushRef="#br0">125 1 7239,'0'0'11173,"2"11"-8877,10 134 4125,-12 10-3732,-18 162-1526,12-235-413,-20 215-266,-9 237 68,21 986-552,-5-1133 0,1-2 0,18-95 0,0-288-133,0 5-1759,-3-3-3829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1.627"/>
    </inkml:context>
    <inkml:brush xml:id="br0">
      <inkml:brushProperty name="width" value="0.025" units="cm"/>
      <inkml:brushProperty name="height" value="0.025" units="cm"/>
    </inkml:brush>
  </inkml:definitions>
  <inkml:trace contextRef="#ctx0" brushRef="#br0">0 80 8776,'0'0'19587,"8"-9"-17996,-5 7-1500,0-3 11,1 1 0,0-1 0,0 1-1,0 0 1,1 1 0,-1-1-1,1 1 1,0 0 0,0 0 0,0 0-1,0 1 1,0 0 0,1 0-1,10-3 1,31-2 59,0 2 1,0 2-1,1 2 0,73 8 0,-114-6-142,0 1 0,0 0 1,0 0-1,-1 0 0,1 1 0,-1 0 0,1 1 0,-1-1 0,11 10 0,-16-12-14,0 0-1,1 0 0,-1 0 1,0 0-1,1 0 1,-1 1-1,0-1 1,0 1-1,0-1 0,0 0 1,-1 1-1,1 0 1,0-1-1,0 1 0,-1-1 1,1 1-1,-1 0 1,0-1-1,1 1 1,-1 0-1,0 0 0,0-1 1,0 1-1,0 0 1,0 0-1,-1-1 0,1 1 1,0 0-1,-1-1 1,1 1-1,-1 0 1,0-1-1,1 1 0,-1-1 1,0 1-1,0-1 1,0 1-1,0-1 1,0 0-1,-1 1 0,1-1 1,0 0-1,-1 0 1,-2 2-1,-13 9-4,0-1 0,0-1 0,-1 0 0,-1-1 0,0-2 0,0 1 0,-1-2 0,1-1 0,-1 0 0,0-2 0,-1 0 0,-28 0 0,48-3-40,1 0 0,-1 0 0,0 0 0,0 0 0,1 0 0,-1 0-1,0 0 1,1 0 0,-1 0 0,1 0 0,-1 0 0,0-1 0,1 1 0,-1 0 0,0-1 0,1 1 0,-1 0 0,1-1 0,-1 1-1,1-1 1,-1 1 0,1-1 0,-1 1 0,1-1 0,-1 1 0,1-1 0,0 1 0,-1-1 0,1 0 0,0 1 0,0-1 0,-1 1-1,1-2 1,0 0-445,0 1 0,0-1-1,0 0 1,0 1 0,1-1-1,-1 0 1,0 1 0,1-1-1,0 1 1,-1-1 0,1 1-1,0-1 1,-1 1-1,3-3 1,17-16-14542</inkml:trace>
</inkml:ink>
</file>

<file path=ppt/ink/ink5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4.222"/>
    </inkml:context>
    <inkml:brush xml:id="br0">
      <inkml:brushProperty name="width" value="0.025" units="cm"/>
      <inkml:brushProperty name="height" value="0.025" units="cm"/>
      <inkml:brushProperty name="color" value="#66CC00"/>
    </inkml:brush>
  </inkml:definitions>
  <inkml:trace contextRef="#ctx0" brushRef="#br0">1 264 7015,'0'0'12630,"11"2"-11172,201 25 2409,126-12-3234,581-48-1079,-263 3 524,3 18 993,587-25 361,-31-21-223,-558 31-320,-83-20-718,-573 47-216,0 0 1,0 0-1,0-1 1,0 1-1,0 0 0,0 0 1,0-1-1,-1 1 0,1-1 1,0 1-1,0-1 1,0 1-1,0-1 0,0 1 1,-1-1-1,1 0 0,1-1 1,-1 1-570,-1-1 1,1 0-1,0 0 0,-1 0 1,0 0-1,1 1 0,-1-1 1,0 0-1,0 0 1,0 0-1,0 0 0,0-2 1,-1-7-2373,1-7-3148</inkml:trace>
</inkml:ink>
</file>

<file path=ppt/ink/ink5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4.597"/>
    </inkml:context>
    <inkml:brush xml:id="br0">
      <inkml:brushProperty name="width" value="0.025" units="cm"/>
      <inkml:brushProperty name="height" value="0.025" units="cm"/>
      <inkml:brushProperty name="color" value="#66CC00"/>
    </inkml:brush>
  </inkml:definitions>
  <inkml:trace contextRef="#ctx0" brushRef="#br0">1 0 16848,'0'0'7548,"15"4"-5455,456 98 1153,-466-101-3247,5 1 163,1 0 1,-2 1-1,1 1 1,18 8-1,-27-12-111,1 1-1,-1 0 1,1 0-1,-1 0 1,1 0-1,-1 0 1,0 0-1,1 1 1,-1-1-1,0 0 1,0 1-1,0-1 1,0 1-1,0-1 1,0 1-1,-1-1 1,1 1-1,0 0 1,-1-1-1,1 1 1,-1 0-1,0-1 1,0 1-1,1 0 1,-1 0-1,0-1 1,0 1-1,-1 0 1,1 0-1,0-1 1,-1 1-1,1 0 1,-1-1-1,1 1 1,-1 0-1,-1 2 1,-2 3-19,-1 0 1,1 0-1,-2 0 0,1-1 1,-1 0-1,0 0 1,-12 10-1,-57 37 54,37-28-79,-13 10-7,9-8 0,2 2 0,2 2 0,-37 37 0,69-62 38,-7 15-3562</inkml:trace>
</inkml:ink>
</file>

<file path=ppt/ink/ink5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5.311"/>
    </inkml:context>
    <inkml:brush xml:id="br0">
      <inkml:brushProperty name="width" value="0.025" units="cm"/>
      <inkml:brushProperty name="height" value="0.025" units="cm"/>
      <inkml:brushProperty name="color" value="#66CC00"/>
    </inkml:brush>
  </inkml:definitions>
  <inkml:trace contextRef="#ctx0" brushRef="#br0">1 617 9033,'0'0'19319,"10"-12"-18000,17-21-939,-3-2 0,-1-1 1,34-72-1,93-262 426,-150 369-797,1 0-1,-1-1 0,1 1 0,-1 0 1,1 0-1,-1 0 0,1-1 0,0 1 1,0 0-1,0 0 0,-1 0 1,1 0-1,0 0 0,0 0 0,0 1 1,0-1-1,1 0 0,-1 0 0,0 1 1,0-1-1,0 1 0,2-1 1,-2 1-2,0 0 1,0 0 0,0 1-1,0-1 1,0 1 0,0-1 0,0 1-1,0-1 1,0 1 0,0 0-1,-1-1 1,1 1 0,0 0 0,0 0-1,-1 0 1,1-1 0,0 1-1,-1 0 1,1 0 0,-1 0-1,1 1 1,5 12 64,0 0 0,-1 0 1,3 16-1,-3-15 5,8 29-101,42 116 150,-45-138-253,0 1 0,1-1 0,2-1-1,25 35 1,-5-24-3207,-7-21-3789,2-8-7307</inkml:trace>
</inkml:ink>
</file>

<file path=ppt/ink/ink5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6.262"/>
    </inkml:context>
    <inkml:brush xml:id="br0">
      <inkml:brushProperty name="width" value="0.025" units="cm"/>
      <inkml:brushProperty name="height" value="0.025" units="cm"/>
      <inkml:brushProperty name="color" value="#66CC00"/>
    </inkml:brush>
  </inkml:definitions>
  <inkml:trace contextRef="#ctx0" brushRef="#br0">1 0 5605,'0'0'20051,"15"62"-17905,-15-23-961,-4 6-224,-1 2-352,1-2-321,2-5-224,2-6-32,0-8 0,0-8-128,5-7-737,-5-5-1441</inkml:trace>
</inkml:ink>
</file>

<file path=ppt/ink/ink5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6.588"/>
    </inkml:context>
    <inkml:brush xml:id="br0">
      <inkml:brushProperty name="width" value="0.025" units="cm"/>
      <inkml:brushProperty name="height" value="0.025" units="cm"/>
      <inkml:brushProperty name="color" value="#66CC00"/>
    </inkml:brush>
  </inkml:definitions>
  <inkml:trace contextRef="#ctx0" brushRef="#br0">1 202 16432,'0'0'9256,"71"11"-7174,-24-16-192,7-12-705,6-5-768,-1-5-385,-7-1-417,-8 0-1440,-11-2-1859,-18 1-2145,-13 3-3428</inkml:trace>
</inkml:ink>
</file>

<file path=ppt/ink/ink5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6.961"/>
    </inkml:context>
    <inkml:brush xml:id="br0">
      <inkml:brushProperty name="width" value="0.025" units="cm"/>
      <inkml:brushProperty name="height" value="0.025" units="cm"/>
      <inkml:brushProperty name="color" value="#66CC00"/>
    </inkml:brush>
  </inkml:definitions>
  <inkml:trace contextRef="#ctx0" brushRef="#br0">1 49 19378,'0'0'7303,"82"-22"-5605,-31 14-193,9 0-608,2 3-641,0 1-224,-5 3-1153,-8 1-2690,-12 0-3044,-9 0-5156</inkml:trace>
</inkml:ink>
</file>

<file path=ppt/ink/ink5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7.303"/>
    </inkml:context>
    <inkml:brush xml:id="br0">
      <inkml:brushProperty name="width" value="0.025" units="cm"/>
      <inkml:brushProperty name="height" value="0.025" units="cm"/>
      <inkml:brushProperty name="color" value="#66CC00"/>
    </inkml:brush>
  </inkml:definitions>
  <inkml:trace contextRef="#ctx0" brushRef="#br0">6 56 20788,'0'0'9203,"-1"9"-7852,0-1-1132,0-1-72,0 0 0,0 0-1,1 1 1,0-1 0,2 14-1,-2-19-135,0 0 1,1 0-1,0 0 0,-1 0 0,1 0 1,0-1-1,0 1 0,0 0 0,0 0 1,0-1-1,1 1 0,-1-1 0,0 1 1,1-1-1,-1 1 0,1-1 0,0 0 0,-1 1 1,1-1-1,0 0 0,0 0 0,-1-1 1,1 1-1,0 0 0,0-1 0,0 1 1,0-1-1,4 1 0,-1 0-11,1-1 0,0 0 0,0 0 0,0 0 0,0-1 0,0 1 0,0-1 0,-1-1 0,1 1 0,0-1 0,-1 0 0,7-4 0,3-2 0,0-2 0,23-18 0,16-9 0,-54 36 0,1 0 0,-1 1 0,1-1 0,-1 1 0,1-1 0,0 1 0,-1-1 0,1 1 0,0 0 0,-1-1 0,1 1 0,0 0 0,0-1 0,-1 1 0,1 0 0,0 0 0,0 0 0,0 0 0,-1 0 0,1 0 0,0 0 0,0 0 0,0 0 0,-1 0 0,1 0 0,0 0 0,0 1 0,-1-1 0,1 0 0,0 1 0,0-1 0,-1 0 0,1 1 0,0-1 0,-1 1 0,1-1 0,-1 1 0,1-1 0,-1 1 0,1-1 0,-1 1 0,1 0 0,-1-1 0,1 1 0,-1 0 0,0 0 0,1-1 0,-1 1 0,0 0 0,0 0 0,1-1 0,-1 1 0,0 0 0,0 0 0,0-1 0,0 3 0,0 8 0,0 0 0,0 0 0,-4 19 0,1 1 0,3-31-28,0 1 0,0-1-1,0 1 1,0-1 0,0 1 0,0-1 0,0 1-1,1-1 1,-1 1 0,0-1 0,0 1 0,0-1-1,1 1 1,-1-1 0,0 1 0,1-1 0,-1 1-1,0-1 1,1 0 0,-1 1 0,0-1 0,1 0-1,-1 1 1,1-1 0,-1 0 0,1 0 0,-1 1-1,1-1 1,-1 0 0,1 0 0,-1 0 0,1 0-1,0 1 1,22-5-2456,19-18-4707,-16-1-1201</inkml:trace>
  <inkml:trace contextRef="#ctx0" brushRef="#br0" timeOffset="1">581 1 21492,'0'0'3684,"-53"26"352,29-10-2050,3-1-673,6-1-1057,8 2-256,7 0 0,1-2 0,14-3 0,5-1 0,1-5-609,0-2-95,-1-3-449,1 0-1025,0 0-2243,-3-11-1921,3-2-5957</inkml:trace>
</inkml:ink>
</file>

<file path=ppt/ink/ink5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7.944"/>
    </inkml:context>
    <inkml:brush xml:id="br0">
      <inkml:brushProperty name="width" value="0.025" units="cm"/>
      <inkml:brushProperty name="height" value="0.025" units="cm"/>
      <inkml:brushProperty name="color" value="#66CC00"/>
    </inkml:brush>
  </inkml:definitions>
  <inkml:trace contextRef="#ctx0" brushRef="#br0">132 66 15983,'0'0'6257,"-9"1"-3812,2-1-1956,0 1 0,0 1 0,1-1 0,-1 1 0,0 0 0,1 1 0,-1 0 0,1 0 1,-10 6-1,12-6-346,1-1 0,-1 0 0,1 1 0,0 0 0,0 0 0,0-1 0,1 2 1,-1-1-1,1 0 0,-1 1 0,1-1 0,0 1 0,1 0 0,-1-1 0,0 1 1,1 0-1,0 0 0,0 0 0,0 0 0,1 0 0,-1 5 0,1-8-141,1 0 0,-1 0-1,1 0 1,0 0-1,-1 0 1,1 0 0,0 0-1,-1 0 1,1 0-1,0 0 1,0 0 0,0 0-1,0 0 1,0-1 0,0 1-1,0 0 1,0-1-1,0 1 1,0 0 0,1-1-1,-1 0 1,0 1-1,0-1 1,0 0 0,1 0-1,-1 1 1,0-1 0,0 0-1,1 0 1,-1 0-1,0-1 1,2 1 0,47-3-13,-34-2-27,1 0 1,-1-1-1,0-1 0,0 0 0,27-17 1,-27 14 35,0 1 0,1 1 1,0 0-1,28-7 0,-45 14 7,1 1 0,0 0-1,-1-1 1,1 1 0,0 0-1,0 0 1,-1 0 0,1-1-1,0 1 1,0 0 0,0 0 0,-1 0-1,1 0 1,0 0 0,0 1-1,-1-1 1,1 0 0,0 0 0,0 0-1,-1 1 1,1-1 0,0 0-1,-1 1 1,1-1 0,0 1-1,-1-1 1,1 1 0,-1-1 0,1 1-1,0 0 1,0 23 63,0 1-48,-1-24-20,1 0 0,-1 0 0,0-1 0,1 1 0,-1 0 1,1 0-1,-1-1 0,1 1 0,0 0 0,-1-1 0,1 1 0,0 0 0,-1-1 0,1 1 0,0-1 0,0 1 0,-1-1 0,1 0 0,0 1 0,0-1 0,0 0 0,0 0 0,-1 1 0,1-1 0,0 0 0,0 0 0,2 0 0,15 0 0,1-1 0,0 0 0,-1-2 0,1 0 0,24-8 0,-22 6 0,0 0 0,0 1 0,35-1 0,-55 5 0,0 0 0,0 0 0,0 0 0,0 0 0,0 0 0,0 1 0,-1-1 0,1 0 0,0 1 0,0-1 0,0 0 0,0 1 0,-1-1 0,1 1 0,0-1 0,-1 1 0,1-1 0,0 1 0,-1 0 0,1-1 0,0 1 0,-1 0 0,1-1 0,-1 1 0,1 0 0,-1 0 0,0 0 0,1-1 0,-1 1 0,0 0 0,0 0 0,1 0 0,-1 0 0,0 0 0,0 0 0,0 0 0,0-1 0,0 1 0,0 0 0,0 0 0,-1 2 0,1-2 0,0-1 0,-1 1 0,1 0 0,0 0 0,0 0 0,0 0 0,0 0 0,0 0 0,0 0 0,1 0 0,-1 0 0,0 0 0,0 0 0,1 0 0,-1-1 0,1 1 0,-1 0 0,0 0 0,1 0 0,-1 0 0,1-1 0,0 1 0,-1 0 0,1-1 0,0 1 0,-1 0 0,1-1 0,0 1 0,0-1 0,0 1 0,-1-1 0,1 1 0,0-1 0,0 0 0,0 1 0,0-1 0,0 0 0,0 0 0,0 0 0,0 0 0,0 0 0,1 0 0,13-1-829,1-1 0,-1-1 0,1 0 0,-1-1 0,0-1 0,15-6 0,-16 5 158,0 1 1,0 0-1,0 1 1,1 1-1,-1 0 0,1 1 1,24-1-1,-27 4 1280,0-2-1,1 1 1,-1-2-1,18-3 1,-13 1-606,0-1 0,-1-1 0,0 0 1,0-1-1,0-1 0,-1 0 0,0-2 1,-1 1-1,16-15 0,-24 15 1447,-12 6 847,-17 7 52,15-1-2154,0 1-1,1 0 0,0 0 0,0 1 0,0 0 0,-12 11 0,16-13-160,0-1-1,1 1 1,-1 0-1,1 0 1,0-1 0,0 2-1,0-1 1,0 0-1,0 0 1,1 1-1,-1-1 1,1 1 0,0-1-1,0 1 1,0-1-1,1 1 1,-1 0-1,1 4 1,0-7-34,1 0 0,0 0 0,-1 0 0,1 0 0,0 0 0,0 0 0,0 0 0,0 0 0,-1 0 0,1-1 0,0 1 0,0 0 0,1-1 0,-1 1 0,0-1 0,0 1 0,0-1 0,0 0 0,0 1 0,1-1 0,-1 0 0,0 0 0,0 0 0,0 0 0,1 0 0,-1 0 0,1 0 0,43-1 0,-38 1 0,36-8-459,-16-3-2595,10-9-6053</inkml:trace>
</inkml:ink>
</file>

<file path=ppt/ink/ink5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8.718"/>
    </inkml:context>
    <inkml:brush xml:id="br0">
      <inkml:brushProperty name="width" value="0.025" units="cm"/>
      <inkml:brushProperty name="height" value="0.025" units="cm"/>
      <inkml:brushProperty name="color" value="#66CC00"/>
    </inkml:brush>
  </inkml:definitions>
  <inkml:trace contextRef="#ctx0" brushRef="#br0">149 183 8296,'0'0'15625,"-12"-2"-13324,3 0-1936,6 1-289,0 0 1,0 0 0,0 1 0,-1-1 0,1 1-1,0-1 1,-1 1 0,1 0 0,-1 0-1,1 1 1,0-1 0,0 1 0,-1 0-1,1-1 1,0 1 0,0 1 0,0-1-1,0 0 1,0 1 0,0 0 0,0-1-1,-4 5 1,2-2-35,0 1 0,1 0 0,0 1 0,0-1 0,0 1 0,0 0 0,1 0 0,0 0 0,0 1 0,1-1 0,-1 1 0,1-1 0,1 1 0,-2 12 0,3-18-39,0 0-1,1 0 1,-1 0 0,0 0-1,1 0 1,-1 0-1,1 0 1,-1 0 0,1 0-1,0 0 1,-1 0 0,1 0-1,0 0 1,0-1-1,0 1 1,-1 0 0,1-1-1,0 1 1,0 0 0,0-1-1,0 1 1,0-1 0,0 1-1,0-1 1,0 0-1,0 0 1,1 1 0,-1-1-1,0 0 1,0 0 0,0 0-1,0 0 1,0 0-1,0 0 1,0 0 0,0-1-1,1 1 1,-1 0 0,0-1-1,2 0 1,4 0 29,0-1 0,1 0-1,-1 0 1,0-1 0,9-4 0,-1-3-6,0 0 0,-1-2 0,0 1 0,-1-2 1,0 1-1,-1-2 0,-1 0 0,0 0 0,9-17 0,-3 4 174,-2-1 1,-1 0-1,14-42 0,-40 102 134,1 1 0,2 1 0,1 0 0,2 0 1,1 1-1,0 47 0,5-80-332,0 1 1,0-1 0,0 0 0,0 1 0,1-1-1,-1 1 1,1-1 0,0 0 0,-1 1 0,1-1 0,0 0-1,0 0 1,1 0 0,-1 0 0,0 0 0,1 0-1,-1 0 1,1 0 0,0 0 0,0-1 0,0 1-1,-1-1 1,1 1 0,1-1 0,-1 0 0,0 0-1,0 0 1,0 0 0,1 0 0,-1 0 0,0 0 0,1-1-1,-1 1 1,0-1 0,1 0 0,-1 0 0,5 0-1,0-1-3,0 0-1,-1 0 0,1 0 1,0-1-1,-1 0 1,0 0-1,1-1 0,-1 0 1,0 0-1,0 0 0,-1-1 1,10-7-1,-3 0 2,-1-2 0,0 1 0,0-1 0,-2-1 0,1 0 0,-2 0 0,0-1 0,12-31 0,-23 53 0,-4 12 0,0 1 0,0 0 0,2 0 0,-4 35 0,9-54-36,0-1 0,0 1-1,-1-1 1,2 1 0,-1 0 0,0-1 0,0 1-1,0-1 1,0 1 0,0 0 0,0-1 0,1 1 0,-1-1-1,0 1 1,0-1 0,1 1 0,-1-1 0,0 1-1,1-1 1,-1 1 0,1-1 0,-1 1 0,0-1-1,1 1 1,-1-1 0,1 0 0,-1 1 0,1-1-1,0 0 1,-1 0 0,1 1 0,-1-1 0,1 0-1,-1 0 1,1 0 0,0 0 0,-1 0 0,1 0 0,-1 0-1,1 0 1,0 0 0,-1 0 0,1 0 0,0 0-1,-1 0 1,1 0 0,-1 0 0,1-1 0,-1 1-1,1 0 1,-1 0 0,1-1 0,0 1 0,-1 0-1,1-1 1,-1 1 0,0-1 0,1 0 0,3-1-764,0 0 1,0-1-1,-1 0 1,1 0 0,-1 0-1,1 0 1,2-4-1,12-24-9471</inkml:trace>
</inkml:ink>
</file>

<file path=ppt/ink/ink5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9.060"/>
    </inkml:context>
    <inkml:brush xml:id="br0">
      <inkml:brushProperty name="width" value="0.025" units="cm"/>
      <inkml:brushProperty name="height" value="0.025" units="cm"/>
      <inkml:brushProperty name="color" value="#66CC00"/>
    </inkml:brush>
  </inkml:definitions>
  <inkml:trace contextRef="#ctx0" brushRef="#br0">39 1 22453,'0'0'7367,"-39"50"-5797,39-34-1250,0-4-288,15-4-801,6 0-2113,1-7-3460,1-1-5125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4.164"/>
    </inkml:context>
    <inkml:brush xml:id="br0">
      <inkml:brushProperty name="width" value="0.025" units="cm"/>
      <inkml:brushProperty name="height" value="0.025" units="cm"/>
    </inkml:brush>
  </inkml:definitions>
  <inkml:trace contextRef="#ctx0" brushRef="#br0">0 1 15278,'0'0'6503,"63"2"-4966,-21-1 129,9 0-641,9-1-449,6 0-256,-2 0-159,1 0-65,-7 0-32,-10 0-545,-7 0-960,-13 3-609,-13-1-352,-9-2-1410</inkml:trace>
</inkml:ink>
</file>

<file path=ppt/ink/ink5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9.386"/>
    </inkml:context>
    <inkml:brush xml:id="br0">
      <inkml:brushProperty name="width" value="0.025" units="cm"/>
      <inkml:brushProperty name="height" value="0.025" units="cm"/>
      <inkml:brushProperty name="color" value="#66CC00"/>
    </inkml:brush>
  </inkml:definitions>
  <inkml:trace contextRef="#ctx0" brushRef="#br0">90 0 8616,'0'0'16069,"-7"10"-13838,-72 90 2942,78-100-5166,1 0 0,0 1 0,0-1 0,-1 0 0,1 0 0,0 0 0,0 0 0,0 1 0,0-1 0,-1 0 0,1 0 0,0 0 1,0 1-1,0-1 0,0 0 0,0 0 0,0 1 0,0-1 0,0 0 0,0 0 0,0 1 0,-1-1 0,1 0 0,0 0 0,0 1 0,0-1 0,1 0 0,-1 0 0,0 1 0,0-1 0,0 0 0,0 0 0,0 1 0,0-1 0,0 0 0,0 0 0,0 0 1,1 1-1,-1-1 0,0 0 0,0 0 0,0 0 0,0 1 0,1-1 0,-1 0 0,18 4-272,35-6-1305,-35 1 695,6 0-526,61 1-1437,-78 1 2663,0 0 0,1 0 0,-1 1 0,0 0 0,0 0 0,0 0 0,0 1 0,13 7 0,-19-9 231,0-1-1,-1 1 1,1-1-1,0 1 0,0-1 1,0 1-1,0 0 1,0-1-1,-1 1 0,1 0 1,0 0-1,-1-1 1,1 1-1,0 0 0,-1 0 1,1 0-1,-1 0 1,1 0-1,-1 0 1,0 0-1,1 0 0,-1 0 1,0 0-1,0 0 1,0 0-1,0 0 0,0 0 1,0 2-1,-1-1 108,0 0-1,0 0 0,0-1 1,0 1-1,0 0 0,-1-1 1,1 1-1,0-1 0,-1 0 1,0 1-1,1-1 0,-1 0 1,0 0-1,-1 1 0,-12 5 1110,1 0-1,-31 8 0,40-13-1162,-22 7 253,4-1-224,0-1-1,-1-1 1,-40 5 0,99-45-8509,-5 7-138,5-6-6033</inkml:trace>
</inkml:ink>
</file>

<file path=ppt/ink/ink5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9.744"/>
    </inkml:context>
    <inkml:brush xml:id="br0">
      <inkml:brushProperty name="width" value="0.025" units="cm"/>
      <inkml:brushProperty name="height" value="0.025" units="cm"/>
      <inkml:brushProperty name="color" value="#66CC00"/>
    </inkml:brush>
  </inkml:definitions>
  <inkml:trace contextRef="#ctx0" brushRef="#br0">118 0 18449,'0'0'8248,"-11"12"-5525,-1 2-2419,0 0 0,2 2 1,-1-1-1,2 1 0,0 1 1,1 0-1,0 0 0,1 1 0,2-1 1,-7 28-1,11-40-304,0 0 0,1-1 0,-1 1 0,1 0 0,0 0 0,0 0 0,0 0 0,1-1 0,-1 1 0,3 7 0,-2-10 0,1 0 0,-1-1 0,1 1 0,0-1 0,0 1 0,-1-1 0,1 1 0,0-1 0,0 0 0,0 0 0,0 0 0,1 0 0,-1 0 0,0-1 0,0 1 0,0-1 0,1 1 0,-1-1 0,0 0 0,1 0 0,-1 0 0,4 0 0,7 1 0,1-1 0,1 1 0,0 0 0,-1 1 0,1 1 0,-1 0 0,18 7 0,-31-9 0,1 0 0,-1 0 0,0 0 0,1 0 0,-1 0 0,0 0 0,0 0 0,0 1 0,0-1 0,0 0 0,0 1 0,0-1 0,0 1 0,-1-1 0,1 1 0,0-1 0,-1 1 0,1 0 0,-1-1 0,0 1 0,1-1 0,-1 1 0,0 0 0,0 1 0,-4 36 0,3-33 0,2-7 0,9-24 0,-1-1 0,-1 1 0,8-44 0,-16 71 0,0 0 0,0 0 0,0 0 0,0 0 0,1 0 0,-1 0 0,1 0 0,-1 0 0,1 0 0,0 0 0,0 0 0,0 0 0,0-1 0,0 1 0,0 0 0,0-1 0,0 1 0,1-1 0,-1 1 0,1-1 0,-1 0 0,1 1 0,-1-1 0,1 0 0,0 0 0,0 0 0,-1 0 0,1 0 0,0-1 0,0 1 0,0-1 0,0 1 0,0-1 0,0 1 0,0-1 0,0 0 0,0 0 0,3-1 0,1 1 0,0 0 0,0-1 0,0 0 0,-1 0 0,1-1 0,0 1 0,-1-1 0,1 0 0,-1-1 0,0 0 0,0 1 0,9-7 0,1-8 0,0 0 0,-2-1 0,13-21 0,-20 30 0,-6 11 0,-7 10 0,0 1 0,1 0 0,0 1 0,1 0 0,1-1 0,0 2 0,1-1 0,1 0 0,0 1 0,1-1 0,0 20 0,1-33-51,1 1 1,-1-1-1,1 0 1,0 1-1,-1-1 0,1 0 1,0 1-1,0-1 1,0 0-1,0 0 1,0 0-1,0 0 0,0 0 1,0 0-1,0 0 1,1 0-1,-1 0 0,0 0 1,1-1-1,-1 1 1,0 0-1,1-1 0,-1 1 1,1-1-1,-1 0 1,1 1-1,-1-1 1,1 0-1,-1 0 0,1 0 1,1 0-1,2 0-728,-1 0 0,1 0-1,0-1 1,-1 0 0,1 1 0,-1-1-1,1-1 1,-1 1 0,8-4-1,10-13-15080</inkml:trace>
</inkml:ink>
</file>

<file path=ppt/ink/ink5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2.407"/>
    </inkml:context>
    <inkml:brush xml:id="br0">
      <inkml:brushProperty name="width" value="0.025" units="cm"/>
      <inkml:brushProperty name="height" value="0.025" units="cm"/>
      <inkml:brushProperty name="color" value="#66CC00"/>
    </inkml:brush>
  </inkml:definitions>
  <inkml:trace contextRef="#ctx0" brushRef="#br0">49 48 4420,'5'-27'3986,"-5"26"-3422,0 0-1,0 0 1,0 0-1,0 0 1,1 0-1,-1 0 1,0 0-1,1 0 1,-1 0-1,1 0 1,-1 0-1,1 0 1,-1 1 0,1-1-1,0 0 1,-1 0-1,1 0 1,0 1-1,0-1 1,-1 0-1,2 0 1,1 9 3727,-3 14-2654,0-17-967,-2 37 1266,-14 79 0,-1 5-1479,17-125-436,0 0 0,0 0-1,0 0 1,0-1 0,0 1-1,0 0 1,0 0 0,0 0-1,0 0 1,1-1-1,-1 1 1,0 0 0,1 0-1,-1 0 1,0-1 0,1 1-1,-1 0 1,1-1 0,-1 1-1,1 0 1,0-1 0,-1 1-1,1-1 1,-1 1 0,1-1-1,0 1 1,0-1-1,-1 1 1,1-1 0,0 0-1,0 1 1,-1-1 0,1 0-1,0 0 1,0 0 0,0 1-1,0-1 1,-1 0 0,1 0-1,0 0 1,0 0 0,0-1-1,0 1 1,-1 0-1,1 0 1,0 0 0,1-1-1,57-17 21,-15 4-149,-43 14 96,1 0 1,0 0-1,0 0 1,-1 0-1,1 0 1,0 0-1,-1 0 1,1 1-1,0-1 1,-1 1-1,1-1 0,0 1 1,-1-1-1,1 1 1,-1 0-1,1 0 1,-1 0-1,0 0 1,1 0-1,-1 0 1,0 0-1,0 0 1,2 2-1,-2 0 8,1 0 1,-1-1-1,0 1 1,0 0-1,0 0 1,0 0-1,0 0 1,-1 0-1,0 0 1,1 0-1,-1 0 1,0 4-1,-1 0 33,1-1 0,-1 0-1,0 0 1,-1-1 0,1 1 0,-1 0-1,0 0 1,-1-1 0,1 1 0,-1-1 0,0 0-1,0 1 1,-6 5 0,2-6-26,1-1 0,-1 0 0,0-1 0,0 0 0,0 0 0,-1 0 1,1-1-1,-1 0 0,1 0 0,-1-1 0,0 0 0,-11 0 0,15-1-3,0 0-1,0 0 1,0-1 0,0 1-1,0-1 1,0 0 0,1 0-1,-1 0 1,0-1 0,1 1-1,-7-4 1,8 3 0,0 1 0,1 0 0,0-1-1,-1 1 1,1-1 0,0 1 0,0-1 0,0 0 0,0 1-1,0-1 1,0 0 0,0 0 0,0 0 0,1 0 0,-1 0-1,1 0 1,-1 0 0,1 0 0,0 0 0,0 0 0,0 0-1,0 0 1,0 0 0,1-2 0,-1 3-148,1 0 0,-1 0-1,1 0 1,-1 0 0,1 0 0,0 0-1,0 0 1,-1 0 0,1 0 0,0 0-1,0 0 1,0 0 0,0 0 0,0 1-1,0-1 1,0 0 0,1 1 0,-1-1 0,0 1-1,0-1 1,0 1 0,2-1 0,37-8-6901,-23 6 3435,17-7-5152</inkml:trace>
</inkml:ink>
</file>

<file path=ppt/ink/ink5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3.140"/>
    </inkml:context>
    <inkml:brush xml:id="br0">
      <inkml:brushProperty name="width" value="0.025" units="cm"/>
      <inkml:brushProperty name="height" value="0.025" units="cm"/>
      <inkml:brushProperty name="color" value="#66CC00"/>
    </inkml:brush>
  </inkml:definitions>
  <inkml:trace contextRef="#ctx0" brushRef="#br0">78 280 7303,'0'0'20740,"-8"10"-17783,-3 3-2593,1 1 0,0 0 0,-9 22 0,16-30-342,0 0 0,0 1 1,1-1-1,0 1 0,0-1 0,0 1 1,1 0-1,0 0 0,1-1 0,-1 1 0,1 0 1,1 0-1,1 11 0,-1-17-21,-1 1 0,1-1-1,0 1 1,0-1 0,0 0 0,0 0 0,0 0 0,0 1-1,0-1 1,0 0 0,0 0 0,1-1 0,-1 1 0,0 0-1,1 0 1,-1-1 0,0 1 0,1 0 0,-1-1 0,1 1-1,-1-1 1,1 0 0,-1 0 0,1 1 0,0-1-1,-1 0 1,1 0 0,-1 0 0,1-1 0,-1 1 0,1 0-1,-1-1 1,3 0 0,3 0-21,-1-1 0,0 1 0,1-2 0,-1 1 0,0-1 0,11-6 0,-5 0-189,0 0-1,-1-1 1,-1 0 0,1-1 0,10-15-1,-16 20 259,-1-1 0,0 1 0,0-1 0,0 1 0,-1-1 0,0 0 0,0-1 0,-1 1 0,0 0 0,0-1 0,-1 1 0,1-9 0,-3 21-17,0 1 0,0 0 1,-1-1-1,1 1 0,-1-1 1,-5 9-1,-4 13 19,9-18-47,-1-1 0,1 0 0,1 1 0,0-1 0,0 1 0,0 0 0,2 12 0,-1-20-3,0-1 0,1 1 0,-1 0 0,0-1-1,0 1 1,1-1 0,-1 1 0,0 0 0,1-1-1,-1 1 1,1-1 0,-1 1 0,0-1 0,1 1 0,-1-1-1,1 0 1,-1 1 0,1-1 0,0 0 0,-1 1-1,1-1 1,-1 0 0,1 1 0,0-1 0,-1 0 0,1 0-1,0 0 1,-1 0 0,1 0 0,0 0 0,-1 0 0,1 0-1,0 0 1,-1 0 0,1 0 0,0 0 0,-1 0-1,1-1 1,-1 1 0,1 0 0,0 0 0,0-1 0,28-14 91,-13 0-75,-1 0 0,0-1-1,-1-1 1,0 0 0,-2-1-1,0 0 1,-1-1 0,-1-1 0,12-29-1,2-15 48,26-113-1,-78 264-63,10-35 0,-17 76 0,30-108 0,2 1 0,0-1 0,1 1 0,1 0 0,1-1 0,1 1 0,4 22 0,-5-42 0,1 0 0,-1 0 0,0 0 0,0-1 0,1 1 0,-1 0 0,0 0 0,1 0 0,-1 0 0,1-1 0,-1 1 0,1 0 0,-1 0 0,1-1 0,0 1 0,-1-1 0,1 1 0,0 0 0,-1-1 0,1 1 0,0-1 0,0 0 0,0 1 0,-1-1 0,1 0 0,0 1 0,0-1 0,0 0 0,0 0 0,0 0 0,0 1 0,0-1 0,0 0 0,1-1 0,-1 1 0,0 0 0,1-1 0,-1 0 0,0 1 0,1-1 0,-1 0 0,0 1 0,0-1 0,0 0 0,1 0 0,-1 0 0,0 0 0,0 0 0,-1 0 0,1-1 0,0 1 0,0 0 0,0 0 0,-1-1 0,2-1 0,2-11 0,0 0 0,-1-1 0,0 1 0,-1-1 0,0-14 0,-2 21 0,1 1 0,-1-1 0,-1 1 0,1-1 0,-1 1 0,-1-1 0,1 1 0,-1 0 0,-1 0 0,1 0 0,-6-11 0,7 17 0,1 0 0,0 0 0,-1 0 0,1 1 0,-1-1 0,1 0 0,-1 1 0,0-1 0,1 0 0,-1 1 0,0-1 0,1 0 0,-1 1 0,0-1 0,0 1 0,1 0 0,-1-1 0,0 1 0,0-1 0,0 1 0,0 0 0,0 0 0,1 0 0,-1-1 0,0 1 0,0 0 0,0 0 0,0 0 0,-1 0 0,1 1 0,0 0 0,0 0 0,-1 0 0,1 0 0,0 0 0,0 0 0,0 0 0,1 1 0,-1-1 0,0 0 0,0 0 0,1 1 0,-1-1 0,1 0 0,-2 3 0,0 5 0,0-1 0,0 1 0,1-1 0,-1 16 0,2-22 0,0-1 0,0 1 0,0-1 0,0 1 0,0 0 0,1-1 0,-1 1 0,1-1 0,-1 1 0,1-1 0,0 1 0,0-1 0,-1 0 0,1 1 0,0-1 0,0 0 0,0 0 0,0 0 0,0 1 0,1-1 0,-1 0 0,0 0 0,3 1 0,-1-1 0,0 0 0,0 0 0,0 0 0,0 0 0,0-1 0,1 0 0,-1 1 0,0-1 0,0 0 0,0 0 0,5-1 0,1-1 0,0 0 0,0 0 0,0-1 0,-1 0 0,1 0 0,-1-1 0,14-8 0,-5-2 0,0 0 0,-1-2 0,-1 1 0,-1-2 0,15-20 0,-35 85 0,-5-14 0,4-17 0,1 0 0,1 0 0,1 1 0,0 0 0,1 0 0,1 0 0,0 0 0,3 31 0,-1-49 0,0 1 0,0-1 0,0 0 0,0 1 0,0-1 0,0 1 0,0-1 0,0 1 0,0-1 0,0 0 0,1 1 0,-1-1 0,0 0 0,0 1 0,1-1 0,-1 0 0,0 1 0,0-1 0,1 0 0,-1 1 0,0-1 0,1 0 0,-1 1 0,0-1 0,1 0 0,-1 0 0,0 0 0,1 1 0,-1-1 0,1 0 0,-1 0 0,0 0 0,1 0 0,-1 0 0,1 0 0,-1 0 0,0 0 0,1 0 0,-1 0 0,1 0 0,-1 0 0,1 0 0,-1 0 0,0 0 0,1 0 0,-1-1 0,1 1 0,-1 0 0,0 0 0,1 0 0,-1-1 0,0 1 0,1 0 0,-1-1 0,19-15 0,-13 7-362,0 0-1,-1 0 1,0-1-1,0 1 1,4-14-1,0-6-3744,9-57 1,-8 19-4212</inkml:trace>
</inkml:ink>
</file>

<file path=ppt/ink/ink5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3.511"/>
    </inkml:context>
    <inkml:brush xml:id="br0">
      <inkml:brushProperty name="width" value="0.025" units="cm"/>
      <inkml:brushProperty name="height" value="0.025" units="cm"/>
      <inkml:brushProperty name="color" value="#66CC00"/>
    </inkml:brush>
  </inkml:definitions>
  <inkml:trace contextRef="#ctx0" brushRef="#br0">59 1 4516,'0'0'21973,"-47"54"-19026,40-31-1314,2-5-736,5 0-801,0-4-993,13-5-2466,2-6-4100,2-2-7303</inkml:trace>
</inkml:ink>
</file>

<file path=ppt/ink/ink5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3.856"/>
    </inkml:context>
    <inkml:brush xml:id="br0">
      <inkml:brushProperty name="width" value="0.025" units="cm"/>
      <inkml:brushProperty name="height" value="0.025" units="cm"/>
      <inkml:brushProperty name="color" value="#66CC00"/>
    </inkml:brush>
  </inkml:definitions>
  <inkml:trace contextRef="#ctx0" brushRef="#br0">66 0 7399,'0'0'8776,"-5"11"-4121,-23 39-777,2-8 1741,26-41-5580,-1 0-1,0 0 0,1-1 0,-1 1 0,1 0 1,-1 0-1,1 0 0,-1 0 0,1 0 0,0 0 1,-1-1-1,1 1 0,0 0 0,0 0 0,-1 0 1,1 0-1,0 0 0,0 0 0,0 0 0,0 0 1,1 0-1,-1 0 0,0 1 0,1-1-4,0-1-1,0 1 1,-1-1 0,1 0 0,0 1-1,0-1 1,0 0 0,0 0-1,-1 1 1,1-1 0,0 0-1,0 0 1,0 0 0,0 0-1,0 0 1,0 0 0,-1-1-1,1 1 1,0 0 0,1-1-1,58-22 729,-47 17-708,-2 2-54,0 0 0,0 0 0,1 1 0,-1 0 0,1 1 0,0 0 0,20 0 0,-30 2 0,-1 0 0,0 1 0,0-1 0,0 0 0,0 0 0,0 0 0,0 1 0,0-1 0,0 0 0,0 1 0,0-1 0,0 1 0,0 0 0,0-1 0,0 1 0,0 0 0,0-1 0,0 1 0,-1 0 0,1 0 0,0 0 0,-1 0 0,1 0 0,0 0 0,-1-1 0,1 1 0,-1 1 0,0-1 0,1 0 0,-1 1 0,2 42 0,-1-3 0,-1-40 0,0 1 0,0-1 0,0 0 0,1 1 0,-1-1 0,1 0 0,-1 0 0,1 0 0,-1 0 0,1 1 0,0-1 0,0 0 0,-1 0 0,1 0 0,0 0 0,0-1 0,0 1 0,0 0 0,0 0 0,0 0 0,0-1 0,0 1 0,1-1 0,0 1 0,3 0 0,0 0 0,-1-1 0,1 1 0,0-2 0,0 1 0,0 0 0,-1-1 0,1 0 0,0 0 0,0 0 0,-1 0 0,1-1 0,-1 0 0,1 0 0,-1 0 0,0-1 0,0 1 0,0-1 0,7-6 0,-6 5 0,0 0 0,1 0 0,0 1 0,0 0 0,0 0 0,0 1 0,1-1 0,10-2 0,-16 6 3,-1-1-1,1 0 1,-1 1-1,0-1 1,1 0 0,-1 1-1,1-1 1,-1 0-1,0 1 1,1-1 0,-1 1-1,0-1 1,0 0-1,1 1 1,-1-1 0,0 1-1,0-1 1,0 1-1,1-1 1,-1 1 0,0-1-1,0 1 1,0-1-1,0 1 1,0 0 0,0-1-1,0 1 1,0-1-1,0 1 1,0-1 0,-1 1-1,1-1 1,0 1-1,0-1 1,0 1 0,-1 0-1,-5 21-482,-3-6-2484,1-7-4290</inkml:trace>
</inkml:ink>
</file>

<file path=ppt/ink/ink5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5.295"/>
    </inkml:context>
    <inkml:brush xml:id="br0">
      <inkml:brushProperty name="width" value="0.025" units="cm"/>
      <inkml:brushProperty name="height" value="0.025" units="cm"/>
      <inkml:brushProperty name="color" value="#66CC00"/>
    </inkml:brush>
  </inkml:definitions>
  <inkml:trace contextRef="#ctx0" brushRef="#br0">0 0 5125,'0'0'22437,"3"11"-21412,3 32-222,0 0 1,-2 51-1,-3-45-226,3 0 1,11 58 0,-13-97-602,0 3-46,1-1 0,0 0 0,1 0 1,0 0-1,1 0 0,6 11 0,-4-18-2296,0-22-19029</inkml:trace>
</inkml:ink>
</file>

<file path=ppt/ink/ink5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46.676"/>
    </inkml:context>
    <inkml:brush xml:id="br0">
      <inkml:brushProperty name="width" value="0.025" units="cm"/>
      <inkml:brushProperty name="height" value="0.025" units="cm"/>
      <inkml:brushProperty name="color" value="#66CC00"/>
    </inkml:brush>
  </inkml:definitions>
  <inkml:trace contextRef="#ctx0" brushRef="#br0">1 2594 5573,'0'0'9695,"6"-11"-9108,93-188 1879,-83 164-2000,-1 0-1,11-43 0,17-41 248,118-235 93,-110 229-791,69-154 232,142-270 521,-202 399-737,-43 103 8,1 1 0,2 1-1,2 1 1,29-43 0,-1 24 619,2 1 0,2 4-1,84-71 1,-137 128-674,32-31-1371,-17 7-3781,-9 5-3197</inkml:trace>
</inkml:ink>
</file>

<file path=ppt/ink/ink5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48.730"/>
    </inkml:context>
    <inkml:brush xml:id="br0">
      <inkml:brushProperty name="width" value="0.025" units="cm"/>
      <inkml:brushProperty name="height" value="0.025" units="cm"/>
      <inkml:brushProperty name="color" value="#66CC00"/>
    </inkml:brush>
  </inkml:definitions>
  <inkml:trace contextRef="#ctx0" brushRef="#br0">29 502 7495,'0'0'6177,"-5"-8"-5147,0 1-801,3 5-162,0-1 1,0 1-1,1 0 0,-1-1 1,1 1-1,-1-1 0,1 1 0,0-1 1,0 0-1,0 0 0,0 1 1,1-1-1,-1 0 0,0-5 0,3 4 112,-1 1 0,1 0 0,0 0 0,0 1 0,0-1 0,0 0 0,1 1 0,4-5 0,6-7 362,18-28 294,66-69 0,-81 96-692,1 1 1,0 1 0,1 0-1,0 1 1,1 1-1,0 0 1,24-8-1,57-23-221,56-20 820,-131 54-453,1 1 0,0 1 0,0 2 0,38-3 0,-54 6-222,0 1 0,0 0 0,0 0 1,0 1-1,0 0 0,0 1 0,0 0 0,0 1 0,-1 0 0,1 0 0,-1 1 0,0 0 1,10 6-1,2 2 316,1-2 1,0 0-1,1-1 1,0-2 0,0 0-1,42 6 1,-52-10-369,-1 1 1,0 0-1,0 0 0,-1 1 0,1 0 1,-1 1-1,0 1 0,0 0 1,-1 0-1,10 10 0,10 11 116,46 59-1,-52-58 26,1-1 0,36 32 0,367 358 1000,-324-308-545,-42-41-440,-3 3-1,-3 3 1,47 84 0,-77-122-39,1-1-1,48 49 1,-50-59-59,0 2-1,-2 0 1,-1 2-1,32 57 1,-52-83-61,7 19 40,2-1 1,0 0 0,2-1-1,0 0 1,1-1 0,1-1 0,1 0-1,28 26 1,402 301 518,-398-315-500,1-2-1,85 35 1,-8-3 176,-73-37-146,1-2 1,111 28-1,-102-33-2,115 48 0,-136-47-99,1-2 0,1-1 0,0-2 0,0-2 0,74 7 0,123 28 0,-171-29 0,0-4 0,2-2 0,76 1 0,54-6 0,93-2 0,-259-8 0,1-1 0,44-14 0,-43 9 0,74-8 0,-104 17-22,6 0-355,1 0 1,-1 1-1,24 3 1,-37-3 253,1 0 0,0 0 0,0 0 1,-1 1-1,1-1 0,0 0 0,0 1 1,-1-1-1,1 1 0,-1 0 0,1 0 1,0-1-1,-1 1 0,1 0 1,-1 0-1,0 0 0,1 1 0,-1-1 1,0 0-1,0 0 0,1 1 0,-1-1 1,0 1-1,-1-1 0,1 1 0,0-1 1,0 1-1,-1 0 0,1-1 0,-1 1 1,1 0-1,-1 0 0,1-1 0,-1 1 1,0 0-1,0 0 0,0-1 0,-1 3 1,-1 2-9386</inkml:trace>
</inkml:ink>
</file>

<file path=ppt/ink/ink5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3.388"/>
    </inkml:context>
    <inkml:brush xml:id="br0">
      <inkml:brushProperty name="width" value="0.025" units="cm"/>
      <inkml:brushProperty name="height" value="0.025" units="cm"/>
      <inkml:brushProperty name="color" value="#66CC00"/>
    </inkml:brush>
  </inkml:definitions>
  <inkml:trace contextRef="#ctx0" brushRef="#br0">51 1 6502,'0'0'23585,"0"11"-22229,-2 28-1033,-1 0-1,-16 68 1,10-62-205,1 0 1,-1 59 0,9-104-126,0 0 0,0 0 1,1-1-1,-1 1 0,0 0 0,0 0 1,0 0-1,1 0 0,-1-1 0,0 1 1,0 0-1,1 0 0,-1 0 0,0 0 1,0 0-1,1 0 0,-1 0 0,0 0 1,0 0-1,1 0 0,-1 0 0,0 0 1,0 0-1,1 0 0,-1 0 0,0 0 1,0 0-1,1 0 0,-1 0 0,0 0 0,0 1 1,0-1-1,1 0 0,-1 0 0,0 0 1,0 0-1,0 0 0,1 1 0,-1-1 1,0 0-1,0 0 0,0 0 0,0 1 1,1-1-1,-1 0 0,0 0 0,0 1 1,0-1-1,0 0 0,0 0 0,0 1 1,0-1-1,0 0 0,0 0 0,0 1 0,0-1 1,0 0-1,0 0 0,0 1 0,0-1 1,0 0-1,13-19-1165,-1-6-1713,-2 0 1,14-53-1,5-58-10116,-27 125 11610,10-53-6323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4.522"/>
    </inkml:context>
    <inkml:brush xml:id="br0">
      <inkml:brushProperty name="width" value="0.025" units="cm"/>
      <inkml:brushProperty name="height" value="0.025" units="cm"/>
    </inkml:brush>
  </inkml:definitions>
  <inkml:trace contextRef="#ctx0" brushRef="#br0">1 0 13485,'0'0'8264,"75"9"-6535,-28-9-223,3 0-770,6 0-383,-1 0-257,2 0-32,-6 0-352,-3 0-1891,-5 0-2305,-5-4-7143</inkml:trace>
</inkml:ink>
</file>

<file path=ppt/ink/ink5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3.762"/>
    </inkml:context>
    <inkml:brush xml:id="br0">
      <inkml:brushProperty name="width" value="0.025" units="cm"/>
      <inkml:brushProperty name="height" value="0.025" units="cm"/>
      <inkml:brushProperty name="color" value="#66CC00"/>
    </inkml:brush>
  </inkml:definitions>
  <inkml:trace contextRef="#ctx0" brushRef="#br0">20 37 2370,'2'-10'-347,"6"-16"19985,-9 42-16983,-11 80 1477,5-59-3515,2 0 1,2 0 0,1 1-1,2 0 1,6 40-1,6-55 419,-7-16-5995</inkml:trace>
</inkml:ink>
</file>

<file path=ppt/ink/ink5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4.090"/>
    </inkml:context>
    <inkml:brush xml:id="br0">
      <inkml:brushProperty name="width" value="0.025" units="cm"/>
      <inkml:brushProperty name="height" value="0.025" units="cm"/>
      <inkml:brushProperty name="color" value="#66CC00"/>
    </inkml:brush>
  </inkml:definitions>
  <inkml:trace contextRef="#ctx0" brushRef="#br0">0 298 17457,'0'0'13676,"95"-58"-12426,-36 19-866,9-2-384,4-2 0,-5 3 0,-6 8 0,-14 6-1025,-13 12-865,-14 9-800,-15 5-33,-5 3-1825,-15 10-929,-13 7-5702</inkml:trace>
  <inkml:trace contextRef="#ctx0" brushRef="#br0" timeOffset="1">36 421 2947,'0'0'25848,"82"-31"-24406,-15-8 31,8-5-736,4-1-609,0 8-96,-10 2-1698,-10 3-3619,-13 5-2754</inkml:trace>
</inkml:ink>
</file>

<file path=ppt/ink/ink5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4.526"/>
    </inkml:context>
    <inkml:brush xml:id="br0">
      <inkml:brushProperty name="width" value="0.025" units="cm"/>
      <inkml:brushProperty name="height" value="0.025" units="cm"/>
      <inkml:brushProperty name="color" value="#66CC00"/>
    </inkml:brush>
  </inkml:definitions>
  <inkml:trace contextRef="#ctx0" brushRef="#br0">75 0 14125,'0'0'11793,"-1"14"-10117,-47 290 1793,24-165-3431,24-204-11662,-1 21 5931,1-17-4343</inkml:trace>
</inkml:ink>
</file>

<file path=ppt/ink/ink5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4.900"/>
    </inkml:context>
    <inkml:brush xml:id="br0">
      <inkml:brushProperty name="width" value="0.025" units="cm"/>
      <inkml:brushProperty name="height" value="0.025" units="cm"/>
      <inkml:brushProperty name="color" value="#66CC00"/>
    </inkml:brush>
  </inkml:definitions>
  <inkml:trace contextRef="#ctx0" brushRef="#br0">3 96 5830,'0'0'15337,"-1"13"-13469,0 5-1409,0-1-1,2 1 1,0-1-1,1 0 1,1 0 0,0 0-1,2 0 1,0 0-1,13 29 1,-11-32-329,1-2-1,0 1 1,0-1 0,16 17-1,-21-26-100,0 1 0,0-1 0,1-1 0,-1 1 0,0 0-1,1-1 1,0 0 0,-1 0 0,1 0 0,0 0 0,0 0 0,0-1-1,1 0 1,-1 0 0,0 0 0,0 0 0,1-1 0,-1 1 0,0-1-1,6-1 1,-6 0 122,0-1 0,-1 1 1,1-1-1,-1 0 0,1 0 0,-1 0 0,0 0 0,0-1 0,0 1 0,0-1 0,-1 0 0,1 0 0,-1 0 0,1 0 1,-1 0-1,0-1 0,2-5 0,27-62 578,-24 48-680,0 1 0,-2-1 1,-1 0-1,0-1 0,-2 1 0,0-1 1,-2 1-1,-5-47 0,5 68-49,0 0 0,0 0 0,-1-1 0,1 1 0,-1 0 0,0 0 0,1-1 0,-1 1 0,0 0 0,0 0 0,-1 0 0,1 0 0,0 0 0,-1 1 0,1-1 0,-1 0 0,1 1 0,-1-1 0,0 1 0,0-1 0,0 1 0,1 0 0,-1 0 0,-1 0 0,1 0 0,0 0 0,-2-1 0,3 3 3,0 0 1,0 0-1,0 0 0,0 0 1,0 0-1,0 0 0,0 0 1,1 0-1,-1 0 0,1 0 1,-1 1-1,1-1 0,-1 0 1,1 0-1,-1 1 0,1-1 1,0 0-1,0 1 0,0-1 1,0 0-1,0 1 0,0-1 1,0 3-1,5 33-403,3-30-2740,3-5-4007,-4-2-215</inkml:trace>
</inkml:ink>
</file>

<file path=ppt/ink/ink5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5.277"/>
    </inkml:context>
    <inkml:brush xml:id="br0">
      <inkml:brushProperty name="width" value="0.025" units="cm"/>
      <inkml:brushProperty name="height" value="0.025" units="cm"/>
      <inkml:brushProperty name="color" value="#66CC00"/>
    </inkml:brush>
  </inkml:definitions>
  <inkml:trace contextRef="#ctx0" brushRef="#br0">38 46 8360,'0'0'9262,"-4"10"-4244,2-4-4322,-4 7 653,0 1 1,1 1 0,1-1 0,-4 21 0,7-33-1301,1 0 1,-1 0-1,1 1 0,-1-1 0,1 0 1,0 0-1,0 1 0,0-1 1,0 0-1,1 0 0,-1 1 0,1-1 1,-1 0-1,1 0 0,0 0 0,-1 1 1,1-1-1,0 0 0,1 0 0,-1-1 1,0 1-1,1 0 0,-1 0 1,1 0-1,-1-1 0,1 1 0,0-1 1,-1 1-1,1-1 0,0 0 0,0 0 1,0 0-1,0 0 0,0 0 0,0 0 1,1 0-1,-1-1 0,0 1 1,0-1-1,5 1 0,-2-1-35,1 0-1,-1 0 1,1 0-1,0-1 1,-1 0-1,1 0 1,-1 0-1,0-1 1,1 0-1,-1 0 1,0 0 0,0 0-1,0-1 1,0 0-1,0 0 1,5-5-1,3-5 31,0 0 1,-1 0-1,18-26 0,-3 4 174,-27 35-217,0-1 0,0 1 0,0-1-1,1 1 1,-1-1 0,0 1 0,1-1 0,-1 1 0,0 0 0,1-1 0,-1 1 0,0-1 0,1 1 0,-1 0 0,1-1 0,-1 1 0,1 0 0,-1 0 0,1-1 0,-1 1 0,1 0 0,-1 0 0,1 0 0,-1 0 0,1 0 0,-1-1 0,1 1-1,-1 0 1,1 0 0,0 0 0,-1 1 0,1-1 0,-1 0 0,1 0 0,-1 0 0,1 0 0,-1 0 0,1 1 0,-1-1 0,1 0 0,-1 0 0,1 1 0,-1-1 0,1 1 0,13 26 0,-2-2-8,-10-23 7,1 1 0,-1-1 0,1-1 0,0 1 0,0 0 0,0-1 0,0 1 0,0-1 0,0 0 0,0 0 0,0 0 0,1 0 0,-1-1 0,0 1 0,0-1 0,1 0 0,-1 0 0,0 0 0,1-1 0,-1 1 0,0-1 0,0 1 0,6-3 0,8-3 0,-1 0 0,0-1 0,20-12 0,-17 9 0,-9 4 0,0 1 0,0 0 0,1 1 0,0 0 0,0 1 0,0 0 0,0 0 0,0 1 0,15 0 0,-25 2-119,0 0 0,0 1 0,1-1-1,-1 1 1,0 0 0,0-1 0,0 1 0,0 0 0,0-1-1,0 1 1,0 0 0,-1 0 0,1 0 0,0 0 0,0 0-1,0 0 1,-1 0 0,1 0 0,-1 0 0,1 2 0,0-2-16,-1 0 1,0-1 0,0 1 0,1 0 0,-1 0 0,0 0 0,1 0-1,-1 0 1,1-1 0,-1 1 0,1 0 0,-1 0 0,1-1 0,0 1-1,-1 0 1,1-1 0,0 1 0,0-1 0,-1 1 0,1-1-1,0 1 1,0-1 0,0 0 0,0 1 0,-1-1 0,1 0 0,0 0-1,0 1 1,0-1 0,0 0 0,0 0 0,0 0 0,0 0 0,0 0-1,0 0 1,0-1 0,-1 1 0,1 0 0,0 0 0,0-1-1,0 1 1,0 0 0,0-1 0,-1 1 0,1-1 0,0 1 0,0-1-1,-1 1 1,1-1 0,0 0 0,-1 1 0,1-1 0,0 0 0,-1 0-1,1-1 1,25-40-9364,-24 37 8383,12-27-4970</inkml:trace>
</inkml:ink>
</file>

<file path=ppt/ink/ink5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5.619"/>
    </inkml:context>
    <inkml:brush xml:id="br0">
      <inkml:brushProperty name="width" value="0.025" units="cm"/>
      <inkml:brushProperty name="height" value="0.025" units="cm"/>
      <inkml:brushProperty name="color" value="#66CC00"/>
    </inkml:brush>
  </inkml:definitions>
  <inkml:trace contextRef="#ctx0" brushRef="#br0">38 1 5189,'0'0'22272,"-4"10"-20596,-22 66 499,24-71-2071,1 1 0,0 0 0,0 0 0,0 0 0,0 0 0,1 0 0,0 0 0,0 0-1,1 0 1,0 0 0,0 0 0,0 0 0,3 7 0,-3-11-104,0-1 0,0 0 0,1 1 0,-1-1 0,1 0 0,-1 0 0,1 1 0,-1-1 0,1 0 0,0 0 0,-1-1 0,1 1 0,0 0 0,0-1 0,-1 1 0,1-1 0,0 1 0,0-1 0,0 0 0,0 0 0,0 0 0,0 0 0,-1 0 0,1 0 0,0 0 0,0-1 0,0 1 0,3-2 0,55-20 0,-52 18 0,-4 3-2,-1-1 0,0 1 0,0 0 0,1 0 0,-1 0 1,1 0-1,-1 0 0,1 1 0,-1 0 0,1-1 0,-1 2 0,1-1 0,4 1 0,-7-1 3,1 1-1,-1 0 0,1 0 0,-1 0 0,1 0 0,-1 0 1,0 0-1,1 0 0,-1 0 0,0 1 0,0-1 1,0 0-1,0 1 0,0-1 0,0 1 0,0-1 1,-1 1-1,1 0 0,0-1 0,-1 1 0,0-1 1,1 1-1,-1 0 0,0 0 0,0-1 0,1 1 0,-2 3 1,2 2 0,-1 0 1,-1-1 0,1 1-1,-1 0 1,0 0 0,-1 0-1,0-1 1,0 1 0,0-1-1,-1 1 1,0-1 0,0 0-1,0 0 1,-1 0 0,-5 7-1,5-9-1,1 0 0,-1-1 0,0 1-1,0-1 1,0 0 0,-1 0 0,1 0-1,-1-1 1,0 1 0,1-1 0,-1 0-1,0-1 1,0 1 0,0-1 0,0 0-1,-1 0 1,1 0 0,0-1 0,0 0-1,-11-1 1,14 1-17,0-1 0,0 1-1,-1-1 1,1 0 0,0 0 0,0 0 0,0 0-1,0 0 1,0-1 0,0 1 0,1 0 0,-1-1-1,0 1 1,1-1 0,-1 0 0,1 0 0,-1 1-1,1-1 1,0 0 0,0 0 0,0 0 0,0-1-1,0 1 1,0 0 0,0-2 0,1 2-40,-1 0 1,1 0-1,-1 1 1,1-1-1,0 0 1,0 0-1,0 0 1,0 1-1,0-1 1,0 0-1,1 0 1,-1 0-1,0 1 1,1-1-1,0 0 1,-1 0-1,1 1 1,0-1-1,0 1 1,0-1-1,0 1 1,0-1-1,0 1 1,0-1-1,0 1 1,1 0-1,-1 0 1,1 0-1,-1 0 1,1 0-1,-1 0 1,3-1-1,59-15-12968,-39 12 5140</inkml:trace>
</inkml:ink>
</file>

<file path=ppt/ink/ink5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6.007"/>
    </inkml:context>
    <inkml:brush xml:id="br0">
      <inkml:brushProperty name="width" value="0.025" units="cm"/>
      <inkml:brushProperty name="height" value="0.025" units="cm"/>
      <inkml:brushProperty name="color" value="#66CC00"/>
    </inkml:brush>
  </inkml:definitions>
  <inkml:trace contextRef="#ctx0" brushRef="#br0">1 193 4420,'0'0'17067,"8"-2"-13544,-6 1-3384,63-24 4468,-60 23-4392,-1-1 0,1 0 1,-1 0-1,0 0 0,0 0 0,0-1 0,0 0 0,-1 0 0,1 0 0,-1 0 0,0 0 0,0-1 0,2-5 0,3-17-215,-8 26 0,0 1 0,0 0 0,0-1 0,0 1 0,0 0 0,0-1 0,0 1 0,0 0 0,0 0 0,0-1 0,0 1 0,0 0 0,0-1 0,0 1 0,-1 0 0,1 0 0,0-1 0,0 1 0,0 0 0,0 0 0,-1-1 0,1 1 0,0 0 0,0 0 0,0 0 0,-1-1 0,1 1 0,0 0 0,0 0 0,-1 0 0,1 0 0,0-1 0,-1 1 0,1 0 0,0 0 0,0 0 0,-1 0 0,1 0 0,0 0 0,-1 0 0,1 0 0,0 0 0,-1 0 0,1 0 0,0 0 0,0 0 0,-1 0 0,1 0 0,0 1 0,-1-1 0,1 0 0,0 0 0,0 0 0,-1 0 0,1 0 0,0 1 0,0-1 0,-1 0 0,1 0 0,0 1 0,0-1 0,0 0 0,-1 1 0,-14 9 0,11-6 0,-1 1 0,1-1 0,0 1 0,1 0 0,-1 0 0,1 1 0,0-1 0,1 1 0,-1 0 0,1-1 0,0 1 0,0 0 0,1 0 0,0 1 0,0-1 0,0 0 0,1 8 0,1-13 0,-1 0 0,1 0 0,0 1 0,0-1 0,0 0 0,0 0 0,0 0 0,0 0 0,0 0 0,1 0 0,-1 0 0,0-1 0,0 1 0,1 0 0,-1-1 0,0 1 0,1-1 0,-1 1 0,1-1 0,-1 1 0,1-1 0,-1 0 0,1 0 0,-1 0 0,1 0 0,-1 0 0,1 0 0,1-1 0,46-4 0,42-22 0,-74 20 0,1 1 0,0 0 0,0 2 0,0 0 0,33-3 0,-55 2 0,1 0 0,0-1 0,0 1 0,1-1 0,-1 0 0,1 0 0,0 0 0,-1-6 0,3 10 0,-1 0 0,1 0 0,-1 0 0,1 0 0,0 0 0,0 0 0,-1 0 0,2 0 0,-1 0 0,0 0 0,0 0 0,0 0 0,1 0 0,-1 1 0,1-1 0,0 0 0,0 0 0,-1 0 0,1 0 0,0 1 0,0-1 0,1 0 0,-1 1 0,0-1 0,1 1 0,-1 0 0,3-3 0,1 2 0,1 0 0,0 0 0,1 0 0,-1 1 0,0-1 0,0 2 0,12-1 0,70-10-1255,-35-1-5017</inkml:trace>
</inkml:ink>
</file>

<file path=ppt/ink/ink5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7.923"/>
    </inkml:context>
    <inkml:brush xml:id="br0">
      <inkml:brushProperty name="width" value="0.025" units="cm"/>
      <inkml:brushProperty name="height" value="0.025" units="cm"/>
      <inkml:brushProperty name="color" value="#66CC00"/>
    </inkml:brush>
  </inkml:definitions>
  <inkml:trace contextRef="#ctx0" brushRef="#br0">52 1 5157,'0'0'14761,"-8"11"-14116,-2 0-484,7-8-124,0 0 1,0 0-1,0 0 0,1 1 1,-1 0-1,1-1 0,-1 1 1,1 0-1,1 0 0,-1 0 1,0 0-1,1 1 1,0-1-1,0 0 0,0 0 1,1 1-1,-1 6 0,39 911 6863,-1 3-6070,-34-601-121,-9 378-302,1-502 262,-2 43-575,4 64 175,6-211-4,-4 1-1,-20 142 1,17-208 595,4-14-1495,5-10-3957,2-22-18465</inkml:trace>
</inkml:ink>
</file>

<file path=ppt/ink/ink5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8.964"/>
    </inkml:context>
    <inkml:brush xml:id="br0">
      <inkml:brushProperty name="width" value="0.025" units="cm"/>
      <inkml:brushProperty name="height" value="0.025" units="cm"/>
      <inkml:brushProperty name="color" value="#66CC00"/>
    </inkml:brush>
  </inkml:definitions>
  <inkml:trace contextRef="#ctx0" brushRef="#br0">100 1 6278,'0'0'22779,"-7"15"-20697,-15 31-1441,-16 51 0,31-76-591,1-1-1,0 1 0,2 1 1,0-1-1,1 1 1,1 24-1,2-44-49,0-1 0,0 1 0,0-1 0,1 0 0,-1 1 0,0-1 0,1 0 0,-1 1 0,1-1 0,0 0 0,-1 1 0,1-1 0,0 0 0,0 0 0,-1 0 0,1 0 0,0 0 0,0 0 0,0 0 0,0 0 0,1 0 0,-1 0 0,0-1 0,0 1 0,0 0 0,2 0 0,1 0 0,0 0 0,1 0 0,-1-1 0,0 1 0,0-1 0,1 0 0,-1 0 0,8-1 0,5-2 0,1-1 0,-1-1 0,19-7 0,-23 8-1041,26-10-5524,-38 13 6234,0 1 0,1-1 0,-1 1 0,0-1 0,0 0 0,0 0 0,1 1 0,-1-1 0,0 0 0,0 0 0,0 0-1,0 0 1,0 0 0,0 0 0,-1 0 0,1 0 0,0-1 0,0 1 0,-1 0 0,1-2 0,-1-6-6619,0 0-2291</inkml:trace>
</inkml:ink>
</file>

<file path=ppt/ink/ink5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9.290"/>
    </inkml:context>
    <inkml:brush xml:id="br0">
      <inkml:brushProperty name="width" value="0.025" units="cm"/>
      <inkml:brushProperty name="height" value="0.025" units="cm"/>
      <inkml:brushProperty name="color" value="#66CC00"/>
    </inkml:brush>
  </inkml:definitions>
  <inkml:trace contextRef="#ctx0" brushRef="#br0">29 1 4773,'0'0'16879,"-22"54"-13932,19-22-769,0 3-800,3-1-674,0-2-479,8-8-161,8-9-609,2-11-1921,2-4-1442,0-15-1954,1-13-9896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5.082"/>
    </inkml:context>
    <inkml:brush xml:id="br0">
      <inkml:brushProperty name="width" value="0.025" units="cm"/>
      <inkml:brushProperty name="height" value="0.025" units="cm"/>
    </inkml:brush>
  </inkml:definitions>
  <inkml:trace contextRef="#ctx0" brushRef="#br0">104 91 4132,'7'-8'8130,"51"-68"1666,-58 76-9658,1 0-1,-1-1 1,0 1-1,1-1 1,-1 1-1,1-1 1,-1 1-1,0 0 1,1-1-1,-1 1 1,1 0 0,-1-1-1,1 1 1,-1 0-1,1 0 1,0-1-1,-1 1 1,1 0-1,-1 0 1,1 0-1,-1 0 1,1 0-1,0 0 1,-1 0-1,1 0 1,-1 0-1,1 0 1,-1 0-1,2 1 1,5 15 1617,-5 35-1005,-2-44-350,-1 12-223,-1 0 0,-1-1 0,-1 1 0,0-1 0,-1 1-1,-13 29 1,-59 104 1541,10-23-996,65-126-722,1 1 0,-1-1 0,1 1 0,-1 0 0,1-1 0,0 1 0,0 0 0,1 0 0,-1 0 0,1 0 0,0 0 0,0 4 0,1-7 0,0 1 0,0-1 0,0 0 0,0 1 0,0-1 0,0 0 0,0 0 0,1 0 0,-1 0 0,0 0 0,1 0 0,-1 0 0,1 0 0,-1-1 0,1 1 0,-1 0 0,1-1 0,-1 0 0,1 1 0,0-1 0,-1 0 0,1 1 0,0-1 0,-1 0 0,1 0 0,0-1 0,-1 1 0,3-1 0,34-1 0,0-2 0,0-2 0,65-19 0,-57 13 0,79-10 0,2 19-6566,-118 1-1458</inkml:trace>
</inkml:ink>
</file>

<file path=ppt/ink/ink5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9.633"/>
    </inkml:context>
    <inkml:brush xml:id="br0">
      <inkml:brushProperty name="width" value="0.025" units="cm"/>
      <inkml:brushProperty name="height" value="0.025" units="cm"/>
      <inkml:brushProperty name="color" value="#66CC00"/>
    </inkml:brush>
  </inkml:definitions>
  <inkml:trace contextRef="#ctx0" brushRef="#br0">34 45 3267,'0'0'1062,"9"-4"-1926,3 1 1257,27-10-397,-16 1 8466,-19 5 638,-9 4-4277,4 2-4720,0 1-1,0 0 0,0 1 1,0-1-1,0 0 1,0 0-1,0 0 1,0 0-1,0 1 1,0-1-1,0 1 0,0-1 1,0 1-1,0-1 1,0 1-1,0-1 1,0 1-1,1 0 1,-3 1-1,-8 13 243,0 1-1,1 1 1,0 0-1,1 0 1,1 1-1,1 0 1,1 0-1,0 0 1,1 1-1,1 0 1,1 0-1,-1 29 1,4-46-345,0 0 0,-1 0 0,1 0 0,0 0 0,0 1 0,1-1 0,-1 0 0,0 0 0,1 0 0,-1 0 0,1 0 0,0 0 0,0 0 0,0 0 0,0 0 0,0 0 0,0-1 0,0 1 0,0 0 0,1-1 0,1 2 0,-2-2 0,1 0 0,0 0 0,-1-1 0,1 1 0,0-1 0,0 0 0,-1 1 0,1-1 0,0 0 0,0 0 0,0 0 0,-1 0 0,1 0 0,0-1 0,0 1 0,-1 0 0,1-1 0,0 0 0,2 0 0,4-3 0,0 0 0,0 0 0,-1-1 0,1 0 0,-1-1 0,0 1 0,0-1 0,9-11 0,-8 7 0,0 0 0,-1-1 0,0 0 0,-1-1 0,0 0 0,-1 0 0,0 0 0,-1 0 0,0-1 0,-1 1 0,-1-1 0,0 0 0,0 0 0,-1 0 0,-1 0 0,0 0 0,-3-16 0,3 28 0,0-1 0,0 1 0,0 0 0,0 0 0,-1 0 0,1 0 0,0 0 0,-1 0 0,1 0 0,-1 0 0,1 0 0,-1 1 0,1-1 0,-1 0 0,0 0 0,1 0 0,-1 0 0,0 1 0,0-1 0,1 0 0,-1 1 0,0-1 0,0 1 0,0-1 0,0 1 0,0-1 0,0 1 0,0 0 0,0-1 0,0 1 0,0 0 0,0 0 0,0 0 0,0-1 0,0 1 0,0 0 0,0 1 0,0-1 0,0 0 0,0 0 0,-1 0 0,1 1 0,0-1 0,-1 1 0,-1 0 0,0 1 0,0-1 0,1 1 0,-1 0 0,1-1 0,-1 1 0,1 0 0,0 0 0,0 1 0,0-1 0,0 0 0,0 1 0,0-1 0,-1 5 0,-6 28-3112,7 1-4901,2-16-3539</inkml:trace>
</inkml:ink>
</file>

<file path=ppt/ink/ink5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9.960"/>
    </inkml:context>
    <inkml:brush xml:id="br0">
      <inkml:brushProperty name="width" value="0.025" units="cm"/>
      <inkml:brushProperty name="height" value="0.025" units="cm"/>
      <inkml:brushProperty name="color" value="#66CC00"/>
    </inkml:brush>
  </inkml:definitions>
  <inkml:trace contextRef="#ctx0" brushRef="#br0">1 1 16464,'0'0'13132</inkml:trace>
</inkml:ink>
</file>

<file path=ppt/ink/ink5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0.304"/>
    </inkml:context>
    <inkml:brush xml:id="br0">
      <inkml:brushProperty name="width" value="0.025" units="cm"/>
      <inkml:brushProperty name="height" value="0.025" units="cm"/>
      <inkml:brushProperty name="color" value="#66CC00"/>
    </inkml:brush>
  </inkml:definitions>
  <inkml:trace contextRef="#ctx0" brushRef="#br0">203 1 6150,'-10'3'12134,"-2"2"-11200,-1 1 1,1 0-1,0 1 0,1 0 1,0 1-1,0 0 0,0 1 1,1 0-1,-14 16 0,17-16-566,0-1-1,1 1 0,0 0 0,0 0 0,1 1 0,0-1 0,0 1 0,1 1 0,1-1 1,0 0-1,0 1 0,1 0 0,-2 15 0,4-24-367,0 0 0,1 0 0,-1 0 0,0 0 0,0 0 0,1 0 0,-1-1 0,1 1 0,0 0 0,0 0 0,-1 0 0,1 0 0,0-1 0,1 1 0,-1 0 0,0-1 0,0 1 0,1-1 0,-1 1 0,1-1 0,-1 0 0,1 0 0,-1 0 0,1 0 0,0 0 0,0 0 0,0 0 0,-1 0 0,1-1 0,0 1 0,0 0 0,0-1 0,0 0 0,0 0 0,0 1 0,0-1 0,0 0 0,0 0 0,2-1 0,3 1 0,0-1 0,0 1 0,-1-1 0,1-1 0,0 1 0,-1-1 0,1-1 0,-1 1 0,0-1 0,11-6 0,-9 3 0,-1-1 0,1 1 0,-2-1 0,1-1 0,-1 1 0,0-1 0,0 0 0,6-15 0,-9 18 0,0 0 0,-1-1 0,0 1 0,0-1 0,0 0 0,-1 0 0,1 0 0,-2 1 0,1-1 0,-1 0 0,1 0 0,-2 0 0,1 0 0,-1 0 0,-1-8 0,1 13 0,1 0 0,-1 0 0,0-1 0,0 1 0,0 0 0,0 0 0,0 0 0,0 0 0,0 0 0,0 0 0,-1 0 0,1 1 0,0-1 0,0 0 0,-1 1 0,1-1 0,0 1 0,-1-1 0,1 1 0,-1-1 0,1 1 0,0 0 0,-1 0 0,1 0 0,-1 0 0,1 0 0,-1 0 0,1 0 0,-1 0 0,1 1 0,0-1 0,-1 1 0,1-1 0,-1 1 0,-1 1 0,-3-1 0,1 1 0,-1 0 0,1 1 0,0 0 0,0 0 0,0 0 0,-8 7 0,8-5-476,1 0 1,0 0-1,0 0 1,0 1-1,1 0 0,0 0 1,-4 10-1,6-15 347,1 0-1,-1 0 1,1 0 0,0 0-1,0 0 1,-1 0-1,1 0 1,0 0 0,0 1-1,0-1 1,0 0 0,0 0-1,0 0 1,1 0-1,-1 0 1,0 0 0,0 0-1,1 0 1,-1 0-1,1 0 1,-1 0 0,1 0-1,-1 0 1,1 0 0,0 0-1,-1 0 1,1 0-1,0 0 1,0-1 0,0 1-1,-1 0 1,1-1 0,0 1-1,0 0 1,0-1-1,0 1 1,0-1 0,0 0-1,0 1 1,1-1 0,-1 0-1,0 1 1,0-1-1,0 0 1,0 0 0,0 0-1,0 0 1,0 0 0,1 0-1,-1-1 1,1 1-1,26 0-6409</inkml:trace>
</inkml:ink>
</file>

<file path=ppt/ink/ink5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0.661"/>
    </inkml:context>
    <inkml:brush xml:id="br0">
      <inkml:brushProperty name="width" value="0.025" units="cm"/>
      <inkml:brushProperty name="height" value="0.025" units="cm"/>
      <inkml:brushProperty name="color" value="#66CC00"/>
    </inkml:brush>
  </inkml:definitions>
  <inkml:trace contextRef="#ctx0" brushRef="#br0">133 15 6598,'0'0'20201,"-11"7"-18290,0-1-1568,0 2 1,1-1 0,0 1-1,0 1 1,1 0-1,-10 12 1,14-16-234,1 1 0,-1 0 0,2 0 0,-1 0 1,1 1-1,0-1 0,0 1 0,0 0 0,1 0 0,0 0 0,1 0 1,0 0-1,0 0 0,0 14 0,1-20-110,0 0 0,0 1 0,1-1 0,-1 0 0,1 0 0,-1 1 0,1-1 0,-1 0 0,1 0 0,0 0 0,-1 0 0,1 0 0,0 0 0,0 0 0,0 0 0,0 0 0,0 0 0,0 0 0,0 0 0,0-1 0,0 1 0,0 0 0,1-1 0,-1 1 0,0-1 0,0 0 0,1 1 0,-1-1 0,0 0 0,1 0 0,-1 1 0,0-1 0,1 0 0,-1 0 0,0-1 0,0 1 0,1 0 0,-1 0 0,2-1 0,2 0 0,0 1 0,0-1 0,-1-1 0,1 1 0,0-1 0,0 0 0,-1 0 0,1 0 0,5-4 0,-1-2 0,0 0 0,0-1 0,-1 0 0,0-1 0,0 0 0,-1 0 0,0 0 0,-1-1 0,0 0 0,-1 0 0,0-1 0,-1 0 0,0 0 0,-1 0 0,-1 0 0,2-13 0,-4 24 0,0 0 0,1 1 0,-1-1 0,0 1 0,0-1 0,0 1 0,0-1 0,-1 1 0,1-1 0,0 1 0,0-1 0,0 1 0,0-1 0,0 1 0,-1-1 0,1 1 0,0-1 0,-1 1 0,1-1 0,0 1 0,-1 0 0,1-1 0,0 1 0,-1-1 0,1 1 0,-1 0 0,1 0 0,0-1 0,-1 1 0,1 0 0,-1 0 0,1-1 0,-1 1 0,1 0 0,-1 0 0,-22 6 0,-18 23 0,38-27 0,-56 59 0,55-57 0,1 0 0,0 0 0,0 0 0,1 0 0,-1 1 0,1-1 0,0 1 0,0-1 0,0 1 0,1 0 0,0 0 0,0 0 0,0 0 0,0 8 0,1-12-46,1 0-1,-1 0 1,1 0 0,-1 0-1,1 0 1,-1 0 0,1 0-1,0 0 1,0 0 0,-1-1-1,1 1 1,0 0-1,0 0 1,0-1 0,0 1-1,0-1 1,0 1 0,0-1-1,0 1 1,0-1 0,0 1-1,0-1 1,0 0 0,1 0-1,-1 1 1,0-1 0,0 0-1,2 0 1,42 0-3349,-34 0 1893,12-1-5363,1-5-4212</inkml:trace>
</inkml:ink>
</file>

<file path=ppt/ink/ink5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1.007"/>
    </inkml:context>
    <inkml:brush xml:id="br0">
      <inkml:brushProperty name="width" value="0.025" units="cm"/>
      <inkml:brushProperty name="height" value="0.025" units="cm"/>
      <inkml:brushProperty name="color" value="#66CC00"/>
    </inkml:brush>
  </inkml:definitions>
  <inkml:trace contextRef="#ctx0" brushRef="#br0">126 54 5445,'0'0'21984,"-10"3"-20468,4 0-1332,1 0 1,-1 0-1,1 0 0,-1 1 1,1 0-1,0 0 1,0 0-1,0 0 1,1 1-1,0 0 1,0 0-1,0 0 0,0 0 1,1 1-1,0-1 1,0 1-1,0 0 1,1 0-1,-3 10 1,3-9-167,0-1 1,0 1-1,1 0 1,0 0-1,1 0 1,-1 0-1,1 0 1,2 11-1,-2-17-18,0 0-1,0 0 0,1 1 0,-1-1 1,0 0-1,1 0 0,-1 0 1,1 0-1,0 0 0,-1 0 0,1 0 1,0 0-1,-1 0 0,1 0 0,0-1 1,0 1-1,0 0 0,0 0 1,0-1-1,0 1 0,0-1 0,1 1 1,0 0-1,1-1 0,-1 0 0,0 0 0,1 0-1,-1 0 1,0 0 0,1 0 0,-1-1 0,0 1 0,0-1 0,1 0 0,-1 1 0,0-1 0,0 0 0,4-3 0,4-2 1,0-1 0,0-1 0,-1 0 0,0 0 0,0-1 0,-1 0 0,0-1 0,-1 1 0,0-2 0,0 1 0,-1-1 0,0 0 0,-1 0 0,-1 0 0,0-1 0,0 1 0,-1-1 0,0 0 0,1-15 0,-4 26 0,0 0 0,-1-1 0,1 1 0,0 0 0,0-1 0,0 1 0,-1 0 0,1 0 0,-1-1 0,1 1 0,-1 0 0,1 0 0,-1 0 0,0-1 0,0 1 0,1 0 0,-1 0 0,0 0 0,0 0 0,0 1 0,0-1 0,0 0 0,0 0 0,-1 0 0,1 1 0,0-1 0,0 1 0,0-1 0,-1 1 0,1-1 0,0 1 0,-1 0 0,1 0 0,0-1 0,-1 1 0,1 0 0,0 0 0,-1 0 0,1 0 0,0 1 0,-1-1 0,1 0 0,0 1 0,-2-1 0,-3 2 0,0-1 0,0 1 0,0 0 0,1 0 0,-1 0 0,0 1 0,1 0 0,-9 5 0,-33 41-2275,35-33 324,2 0 0,-1 1 0,-8 20 0,10-18-5427</inkml:trace>
</inkml:ink>
</file>

<file path=ppt/ink/ink5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1.366"/>
    </inkml:context>
    <inkml:brush xml:id="br0">
      <inkml:brushProperty name="width" value="0.025" units="cm"/>
      <inkml:brushProperty name="height" value="0.025" units="cm"/>
      <inkml:brushProperty name="color" value="#66CC00"/>
    </inkml:brush>
  </inkml:definitions>
  <inkml:trace contextRef="#ctx0" brushRef="#br0">227 1 5061,'0'0'27183,"-12"2"-26831,3 0-339,0 1 0,0 0 1,0 0-1,1 0 0,0 1 0,-1 0 0,2 1 0,-1 0 0,0 0 1,1 1-1,0 0 0,-11 12 0,-35 47-13,49-59 0,1 0 0,0-1 0,-1 1 0,2 0 0,-1 0 0,1 1 0,0-1 0,0 1 0,1-1 0,-2 9 0,4-13 0,-1-1 0,1 0 0,-1 1 0,1-1 0,0 1 0,-1-1 0,1 0 0,0 0 0,0 1 0,0-1 0,0 0 0,0 0 0,0 0 0,0 0 0,0 0 0,1 0 0,-1-1 0,0 1 0,0 0 0,1 0 0,-1-1 0,1 1 0,-1-1 0,0 1 0,1-1 0,-1 0 0,1 0 0,-1 1 0,1-1 0,-1 0 0,1 0 0,-1-1 0,3 1 0,59-3 0,-58 3 0,32-7-1965,17-11-5556,-32 10-353</inkml:trace>
  <inkml:trace contextRef="#ctx0" brushRef="#br0" timeOffset="1">0 138 5221,'0'0'25176,"82"-16"-24055,-36 3-545,-1 1-383,-5 3-129,-7 3-1314,-11 4-1824,-13 2-1859</inkml:trace>
</inkml:ink>
</file>

<file path=ppt/ink/ink5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1.709"/>
    </inkml:context>
    <inkml:brush xml:id="br0">
      <inkml:brushProperty name="width" value="0.025" units="cm"/>
      <inkml:brushProperty name="height" value="0.025" units="cm"/>
      <inkml:brushProperty name="color" value="#66CC00"/>
    </inkml:brush>
  </inkml:definitions>
  <inkml:trace contextRef="#ctx0" brushRef="#br0">0 69 6694,'0'0'20884,"61"13"-19443,-11-27-864,4-1-225,2 0-127,-7 4-257,-8 2-1474,-11 0-3875,-7 1-7303</inkml:trace>
</inkml:ink>
</file>

<file path=ppt/ink/ink5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2.723"/>
    </inkml:context>
    <inkml:brush xml:id="br0">
      <inkml:brushProperty name="width" value="0.025" units="cm"/>
      <inkml:brushProperty name="height" value="0.025" units="cm"/>
      <inkml:brushProperty name="color" value="#66CC00"/>
    </inkml:brush>
  </inkml:definitions>
  <inkml:trace contextRef="#ctx0" brushRef="#br0">93 288 2434,'-9'5'2568,"0"0"-1445,-35 20 4726,13-4 2490,39-22-2771,7 0-4821,21-14 734,-1-1 0,37-23-1,-13 7-642,-10 7-425,310-179-143,-349 196-66,-7 6-2383,-19 9-14504</inkml:trace>
</inkml:ink>
</file>

<file path=ppt/ink/ink5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3.311"/>
    </inkml:context>
    <inkml:brush xml:id="br0">
      <inkml:brushProperty name="width" value="0.025" units="cm"/>
      <inkml:brushProperty name="height" value="0.025" units="cm"/>
      <inkml:brushProperty name="color" value="#66CC00"/>
    </inkml:brush>
  </inkml:definitions>
  <inkml:trace contextRef="#ctx0" brushRef="#br0">14 4 6054,'0'0'15043,"-1"8"-13057,-1 3-1292,-2 12 581,1 0 0,1 0 0,1 0 0,1 1 0,3 24 0,-3-47-1259,1 0-1,-1 0 1,0 0-1,1 1 1,-1-1 0,1 0-1,-1 0 1,1 0-1,0 0 1,-1 0 0,1 0-1,0 0 1,0 0 0,-1 0-1,1-1 1,0 1-1,0 0 1,0 0 0,0-1-1,0 1 1,0-1-1,0 1 1,1-1 0,-1 1-1,2 0 1,-1-1 21,1 0 1,0 0 0,0 0 0,0 0-1,-1-1 1,1 1 0,0-1-1,0 1 1,-1-1 0,5-2 0,3-1 60,-1-1 1,0 0-1,0 0 1,15-13-1,-1-5-92,-1-1-1,-1-1 0,-2-1 1,26-42-1,-56 93-5,2 0 0,1 1 0,1 1 0,1-1 0,1 1 0,-2 47 0,24-31 0,-17-31 0,0 0 0,0-1 0,-2 1 0,1-1 0,-1 1 0,-1-1 0,0 0 0,-1 0 0,-5 13 0,8-20 0,-1 0 0,0 0 0,0-1 0,0 1 0,0 0 0,0-1 0,-1 1 0,0-1 0,1 0 0,-1 0 0,0 0 0,-1 0 0,1 0 0,-1-1 0,1 1 0,-1-1 0,0 0 0,1 0 0,-1 0 0,0-1 0,-1 0 0,1 1 0,0-1 0,0-1 0,0 1 0,-1-1 0,-6 1 0,8-2 0,1 0 0,-1 0 0,0 0 0,1 0 0,-1-1 0,1 1 0,-1-1 0,1 1 0,0-1 0,0 0 0,0 0 0,0 0 0,0 0 0,0 0 0,0 0 0,1-1 0,-1 1 0,1-1 0,0 1 0,-1-1 0,1 1 0,1-1 0,-1 0 0,0 0 0,0 1 0,0-6 0,-2-10 0,1 0 0,-1-32 0,3 47 0,0-2-241,0 1 1,0-1-1,0 0 1,0 0-1,1 0 0,-1 0 1,1 0-1,1 0 1,-1 1-1,1-1 0,0 0 1,0 1-1,0 0 1,0-1-1,1 1 0,0 0 1,0 0-1,0 0 1,0 0-1,0 1 0,1 0 1,0-1-1,0 1 1,0 0-1,0 1 1,0-1-1,0 1 0,7-3 1,12-9-8008,1-2-6347</inkml:trace>
</inkml:ink>
</file>

<file path=ppt/ink/ink5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3.671"/>
    </inkml:context>
    <inkml:brush xml:id="br0">
      <inkml:brushProperty name="width" value="0.025" units="cm"/>
      <inkml:brushProperty name="height" value="0.025" units="cm"/>
      <inkml:brushProperty name="color" value="#66CC00"/>
    </inkml:brush>
  </inkml:definitions>
  <inkml:trace contextRef="#ctx0" brushRef="#br0">0 107 6854,'0'0'20756,"11"-3"-18492,10-2-1420,65-19 480,-81 23-1301,0-1-1,0 0 1,0 0 0,0-1 0,-1 1-1,1-1 1,-1 0 0,0 0-1,0-1 1,0 1 0,0-1 0,0 0-1,-1 0 1,4-5 0,-7 8-19,1 1 0,-1-1 1,1 0-1,-1 1 1,0-1-1,1 0 0,-1 1 1,0-1-1,0 0 1,1 1-1,-1-1 0,0 0 1,0 0-1,0 1 1,0-1-1,0 0 1,0 0-1,0 1 0,0-1 1,-1 0-1,1 0 1,0 1-1,0-1 0,0 0 1,-1 1-1,1-1 1,0 0-1,-1 1 0,0-1 1,0 0 3,0 0-1,0 1 1,0-1 0,0 1 0,0 0-1,-1-1 1,1 1 0,0 0 0,0 0-1,-1-1 1,1 1 0,0 0 0,0 0-1,0 1 1,-3-1 0,-1 1 8,0 0 0,0 0 0,-1 1 0,1-1 0,0 1 0,0 0 0,-6 4 0,-1 4-16,1 0 0,0 0 0,0 1 0,-12 16 0,19-21 0,-1 0 0,1 1 0,0 0 0,0-1 0,1 1 0,0 0 0,0 1 0,1-1 0,0 0 0,-2 11 0,4-18 0,0 1 0,0-1 0,0 0 0,0 1 0,0-1 0,0 0 0,0 1 0,0-1 0,1 0 0,-1 1 0,0-1 0,0 0 0,0 1 0,0-1 0,1 0 0,-1 1 0,0-1 0,0 0 0,0 0 0,1 1 0,-1-1 0,0 0 0,1 0 0,-1 0 0,0 1 0,0-1 0,1 0 0,-1 0 0,0 0 0,1 0 0,-1 0 0,0 1 0,1-1 0,-1 0 0,0 0 0,1 0 0,-1 0 0,1 0 0,-1 0 0,0 0 0,1 0 0,-1 0 0,0-1 0,1 1 0,-1 0 0,0 0 0,1 0 0,-1 0 0,1-1 0,13-4 0,-10 2-94,0 0 0,0 0 0,-1 0 0,1 0 1,-1 0-1,0-1 0,0 0 0,0 1 0,-1-1 0,1 0 0,-1-1 0,0 1 0,0 0 0,0-1 1,-1 1-1,2-7 0,-16 18-13423,7 3 4928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5.453"/>
    </inkml:context>
    <inkml:brush xml:id="br0">
      <inkml:brushProperty name="width" value="0.025" units="cm"/>
      <inkml:brushProperty name="height" value="0.025" units="cm"/>
    </inkml:brush>
  </inkml:definitions>
  <inkml:trace contextRef="#ctx0" brushRef="#br0">169 0 13325,'0'0'10020,"-2"13"-7719,-5 20-605,-1 1 0,-2-2 0,-27 62 1,31-82-1660,-21 47 101,-21 67-1,42-108-135,1 0 1,1 0 0,1 0 0,0 1-1,2-1 1,0 1 0,1-1-1,3 31 1,-2-44-85,1 0 0,-1 0 1,1 1-1,0-1 0,0 0 0,0-1 1,1 1-1,0 0 0,0-1 0,0 1 0,0-1 1,1 0-1,-1 0 0,1 0 0,0-1 1,1 1-1,-1-1 0,0 0 0,1 0 0,0 0 1,6 2-1,1 0-491,1-1 0,-1 0-1,1-1 1,0 0 0,0-1 0,0-1-1,22 0 1,14-1-5982</inkml:trace>
</inkml:ink>
</file>

<file path=ppt/ink/ink5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4.122"/>
    </inkml:context>
    <inkml:brush xml:id="br0">
      <inkml:brushProperty name="width" value="0.025" units="cm"/>
      <inkml:brushProperty name="height" value="0.025" units="cm"/>
      <inkml:brushProperty name="color" value="#66CC00"/>
    </inkml:brush>
  </inkml:definitions>
  <inkml:trace contextRef="#ctx0" brushRef="#br0">57 68 16752,'0'0'13042,"-7"4"-12685,-24 18 1087,29-21-1402,1 0 0,0 0 0,-1 0 0,1 0-1,0 0 1,0 0 0,0 0 0,0 1 0,0-1 0,0 1 0,0-1-1,1 0 1,-1 1 0,0-1 0,1 1 0,-1-1 0,1 1-1,0 0 1,-1-1 0,1 1 0,0-1 0,0 1 0,0 0 0,0-1-1,0 1 1,0 0 0,1 2 0,4-4-42,0 1 0,0-1 0,0 0 0,0 0 0,0 0 0,0-1 0,7-1 0,48-12 0,-41 9 0,0 0 0,1 2 0,37-3 0,-56 6 0,-1 0 0,1 1 0,0-1 0,-1 0 0,1 0 0,0 1 0,-1-1 0,1 0 0,-1 1 0,1-1 0,0 1 0,-1-1 0,1 0 0,-1 1 0,1 0 0,-1-1 0,1 1 0,-1-1 0,0 1 0,1 0 0,-1-1 0,0 1 0,1-1 0,-1 1 0,0 0 0,0 0 0,0-1 0,1 1 0,-1 0 0,0-1 0,0 1 0,0 0 0,0 0 0,0-1 0,0 1 0,-1 0 0,1-1 0,0 2 0,-9 29 0,14-89 0,-2 30 0,-3 22 0,0 0 0,0 0 0,1 0 0,0 0 0,0 0 0,1 0 0,-1 1 0,5-11 0,-5 16 6,0-1-1,0 0 1,0 1-1,0 0 1,0-1-1,0 1 1,0-1-1,0 1 1,0 0-1,0 0 1,0-1-1,0 1 1,0 0-1,0 0 1,0 0-1,1 0 1,-1 1-1,0-1 1,0 0-1,0 0 1,0 1-1,2 0 1,27 11-182,-18-6-352,8-2-3465,0-4-5018</inkml:trace>
</inkml:ink>
</file>

<file path=ppt/ink/ink5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7.108"/>
    </inkml:context>
    <inkml:brush xml:id="br0">
      <inkml:brushProperty name="width" value="0.025" units="cm"/>
      <inkml:brushProperty name="height" value="0.025" units="cm"/>
      <inkml:brushProperty name="color" value="#66CC00"/>
    </inkml:brush>
  </inkml:definitions>
  <inkml:trace contextRef="#ctx0" brushRef="#br0">115 853 6278,'0'0'-432,"-11"4"4313,2-2-2897,-49 13 2085,55-14-2555,0 0 0,-1 1 0,1-1 0,0 1 0,0 0 0,0 0 0,0 0-1,1 0 1,-4 3 0,6-5-437,-1 1 0,1-1 0,0 0 0,0 0 0,-1 1-1,1-1 1,0 0 0,0 0 0,-1 1 0,1-1 0,0 0 0,0 1 0,0-1-1,0 0 1,-1 0 0,1 1 0,0-1 0,0 0 0,0 1 0,0-1-1,0 1 1,0-1 0,0 0 0,0 1 0,0-1 0,0 0 0,0 1 0,0-1-1,0 0 1,0 1 0,1-1 0,-1 0 0,0 1 0,0-1 0,0 0-1,0 0 1,1 1 0,-1-1 0,0 1 0,17 2 1036,23-9-80,14-14-315,-1-3 0,73-43 0,-40 20-523,455-242-34,261-130-2,-780 407-158,-12 5-10,-1 1 0,1 1 0,1 0 0,-1 0 0,22-4 0,-48 26-594,5-9-57,-1-1 1,0-1-1,0 0 1,-16 7-1,-58 16-6997,6-8-3793</inkml:trace>
</inkml:ink>
</file>

<file path=ppt/ink/ink5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7.480"/>
    </inkml:context>
    <inkml:brush xml:id="br0">
      <inkml:brushProperty name="width" value="0.025" units="cm"/>
      <inkml:brushProperty name="height" value="0.025" units="cm"/>
      <inkml:brushProperty name="color" value="#66CC00"/>
    </inkml:brush>
  </inkml:definitions>
  <inkml:trace contextRef="#ctx0" brushRef="#br0">311 9 5189,'0'0'4543,"9"-1"-2797,76-6 2935,-84 7-4524,0 0 0,0 1 0,1-1 0,-1 1 0,0-1 0,0 1 0,0 0 0,0-1 0,0 1 0,0 0 0,0 0 0,-1 0 0,1-1 0,0 1 0,0 0 0,-1 0 0,1 0 0,0 0 0,-1 1 0,1-1 0,-1 0 0,1 0 0,-1 0 0,0 0 0,0 0 0,1 1-1,-1-1 1,0 0 0,0 0 0,0 0 0,0 1 0,0-1 0,0 0 0,-1 0 0,1 2 0,-1 5 159,1 0-1,-1 0 1,-1 0-1,-3 13 0,-3-2-138,0-1 0,-2 0 0,1-1 0,-2 0 0,-14 17 0,-72 79 279,69-83-265,-40 42 315,37-42 299,2 2 0,1 0 0,-28 45 0,55-76-769,0 0 0,0 0 0,1 1 0,-1-1 1,0 0-1,1 1 0,-1-1 0,1 0 0,0 1 0,-1-1 0,1 1 1,0-1-1,0 1 0,0-1 0,0 2 0,0-2-25,0-1 0,1 1 0,-1-1-1,0 1 1,1 0 0,-1-1 0,0 1 0,1-1 0,-1 0-1,1 1 1,-1-1 0,1 1 0,-1-1 0,1 0-1,-1 1 1,1-1 0,-1 0 0,1 1 0,-1-1 0,1 0-1,-1 0 1,1 0 0,0 1 0,0-1 0,4 0-1,1 1 0,-1-1-1,0-1 1,1 1 0,-1-1 0,9-2 0,27-8-328,0-1 0,-1-3 0,47-23-1,49-32-4793,-68 35 110,49-26-10052</inkml:trace>
</inkml:ink>
</file>

<file path=ppt/ink/ink5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9.373"/>
    </inkml:context>
    <inkml:brush xml:id="br0">
      <inkml:brushProperty name="width" value="0.025" units="cm"/>
      <inkml:brushProperty name="height" value="0.025" units="cm"/>
      <inkml:brushProperty name="color" value="#66CC00"/>
    </inkml:brush>
  </inkml:definitions>
  <inkml:trace contextRef="#ctx0" brushRef="#br0">1 1 16047,'0'0'5146,"1"14"-3021,1 74 541,-2-38-887,8 74 1,-7-121-1767,-1 0 1,1 0 0,0 0 0,0 0 0,0 0-1,0 0 1,0 0 0,1 0 0,-1 0 0,1 0-1,0-1 1,-1 1 0,1-1 0,3 4 0,-3-5-3,-1 0-1,1-1 1,-1 1 0,1 0 0,-1 0 0,1-1 0,0 1 0,-1 0 0,1-1 0,0 0 0,-1 1 0,1-1 0,0 0 0,0 0 0,-1 0 0,1 0 0,0 0 0,0-1 0,1 1 0,3-2-69,-2 0 0,1 0 0,0-1 0,0 1 0,-1-1 0,1 0 0,-1 0 0,0-1 0,0 1 0,0-1 0,0 0 0,-1 0 0,0 0 0,1 0 0,2-6 0,1-4-755,0-1-1,0 0 1,-2-1 0,0 1 0,-1-1-1,0 0 1,-1 0 0,-1-1 0,0-17-1,-2-43 176,-5 55 1356,-4 30 1205,-5 32 278,11-20-1877,0 0-1,1 0 1,1 0 0,0 0 0,5 34 0,-3-52-284,-1 1-1,1-1 1,0 1 0,0-1-1,0 0 1,0 0 0,1 0-1,-1 1 1,1-1 0,-1 0-1,1-1 1,0 1 0,-1 0-1,1 0 1,0-1 0,0 1-1,0-1 1,1 0 0,-1 1-1,0-1 1,0 0 0,4 1 0,25 5-1784,-1-6-5582,-23-1-874</inkml:trace>
</inkml:ink>
</file>

<file path=ppt/ink/ink5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9.745"/>
    </inkml:context>
    <inkml:brush xml:id="br0">
      <inkml:brushProperty name="width" value="0.025" units="cm"/>
      <inkml:brushProperty name="height" value="0.025" units="cm"/>
      <inkml:brushProperty name="color" value="#66CC00"/>
    </inkml:brush>
  </inkml:definitions>
  <inkml:trace contextRef="#ctx0" brushRef="#br0">0 214 14125,'0'0'9161,"70"4"-7720,-14-25-288,8-6-480,5-5-449,-2-3-192,-4 2 0,-8 5-576,-15 9-577,-10 4-2018,-16 7-1666</inkml:trace>
</inkml:ink>
</file>

<file path=ppt/ink/ink5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0.071"/>
    </inkml:context>
    <inkml:brush xml:id="br0">
      <inkml:brushProperty name="width" value="0.025" units="cm"/>
      <inkml:brushProperty name="height" value="0.025" units="cm"/>
      <inkml:brushProperty name="color" value="#66CC00"/>
    </inkml:brush>
  </inkml:definitions>
  <inkml:trace contextRef="#ctx0" brushRef="#br0">0 325 15535,'0'0'2594,"74"-34"257,-17-2-801,17-4-545,5-2 65,4-1-898,-2 6-576,-7 2-896,-7 7-3621,-11-1-4067</inkml:trace>
</inkml:ink>
</file>

<file path=ppt/ink/ink5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1.303"/>
    </inkml:context>
    <inkml:brush xml:id="br0">
      <inkml:brushProperty name="width" value="0.025" units="cm"/>
      <inkml:brushProperty name="height" value="0.025" units="cm"/>
      <inkml:brushProperty name="color" value="#66CC00"/>
    </inkml:brush>
  </inkml:definitions>
  <inkml:trace contextRef="#ctx0" brushRef="#br0">180 222 7143,'0'0'15780,"-9"-8"-13255,4 4-2089,4 2-346,0 0-1,-1 0 1,1 0 0,-1 1 0,1-1 0,-1 0-1,0 1 1,0 0 0,0-1 0,0 1 0,0 0-1,0 0 1,0 0 0,0 0 0,0 0-1,0 0 1,0 1 0,-1-1 0,1 1 0,0 0-1,-1-1 1,1 1 0,0 0 0,-1 0-1,1 1 1,0-1 0,0 0 0,-1 1 0,1-1-1,-3 2 1,-3 4 6,0 1-1,0 0 1,1 0 0,-1 1-1,1 0 1,1 0-1,0 0 1,0 1 0,1 0-1,0 0 1,0 1-1,1-1 1,0 1 0,1 0-1,0 0 1,1 0-1,0 1 1,0-1 0,1 0-1,0 1 1,2 16-1,-1-24-86,0-1-1,1 0 0,-1 0 1,1 0-1,-1 1 0,1-1 1,0 0-1,0 0 0,0 0 1,0 0-1,0 0 0,0 0 1,0-1-1,1 1 0,-1 0 1,1-1-1,-1 1 0,1 0 1,0-1-1,-1 0 0,1 1 1,0-1-1,0 0 0,0 0 1,0 0-1,0 0 0,0-1 1,1 1-1,-1 0 0,0-1 1,0 0-1,0 1 0,1-1 1,-1 0-1,0 0 0,0 0 1,1-1-1,-1 1 0,0 0 0,0-1 1,0 1-1,3-2 0,3 0 11,-1 0-1,0-1 1,1 0-1,-1-1 1,0 1-1,0-1 0,0 0 1,-1-1-1,0 0 1,11-10-1,-10 6 58,0 0 0,0 0 0,-1 0 0,0-1 0,0 0 0,-1-1-1,-1 1 1,0-1 0,0 1 0,-1-1 0,-1-1 0,1 1 0,-2 0 0,0 0 0,0-1 0,-1 1 0,-2-18 0,2 29-74,0-1 0,0 0 0,0 1-1,0-1 1,0 1 0,0-1 0,0 0 0,-1 1 0,1-1 0,0 1 0,0-1 0,-1 1 0,1-1 0,-1 1 0,1-1 0,0 1 0,-1-1 0,1 1 0,-1-1 0,1 1 0,-1 0 0,1-1 0,-1 1 0,1 0 0,-1-1 0,1 1 0,-1 0 0,0 0 0,1-1 0,-1 1 0,1 0 0,-1 0 0,0 0 0,1 0 0,-1 0 0,1 0 0,-1 0-1,0 0 1,1 0 0,-1 0 0,1 0 0,-1 1 0,-1-1 0,1 1-3,-1 0 0,1-1 0,-1 1 0,1 0 0,0 0-1,-1 0 1,1 0 0,0 0 0,0 0 0,-1 1 0,1-1-1,0 0 1,0 1 0,-1 2 0,0 0-32,1 1-1,-1 0 1,1 0-1,0 0 1,0 0-1,1 0 1,-1 1-1,1-1 1,0 0-1,1 0 1,-1 0-1,3 7 1,-3-11 15,0 1 1,1-1-1,-1 0 1,1 0-1,-1 0 1,1 0 0,-1 0-1,1 0 1,0 0-1,-1 0 1,1 0-1,0 0 1,0 0-1,0 0 1,0 0-1,0-1 1,0 1-1,0 0 1,0-1-1,0 1 1,2 0-1,-1-1 0,0 1-1,0-1 0,0 0 1,0-1-1,0 1 0,0 0 1,0-1-1,0 1 0,0-1 1,0 1-1,0-1 0,0 0 1,-1 0-1,1 0 0,0 0 1,0 0-1,-1 0 0,2-2 1,8-6-383,-1 0 0,0-1 1,-1 0-1,0-1 0,-1 0 1,0 0-1,-1-1 0,0 0 1,8-19-1,-5 7 24,-1 0-1,-1 0 1,-1-1-1,4-31 1,-19 112 1283,3 0 0,3-1 1,5 74-1,0-114-814,2 1 1,0-1-1,0 0 1,1 0-1,1-1 0,16 25 1,-15-27-126,-1 0-1,0 1 1,-1 1-1,0-1 1,-1 1 0,0 0-1,-1 0 1,4 26 0,-8-36 68,-1 58-149,1-60 160,0 0-1,-1 0 0,1 0 1,0 0-1,-1 0 1,1 0-1,-1-1 0,0 1 1,1 0-1,-1 0 1,0-1-1,0 1 1,0 0-1,-1-1 0,1 1 1,0-1-1,0 1 1,-1-1-1,1 0 0,-1 0 1,1 0-1,-1 1 1,0-1-1,1-1 1,-1 1-1,0 0 0,0 0 1,-3 0-1,3-1-5,1 0 0,-1-1 0,0 1-1,0 0 1,1-1 0,-1 0 0,0 1-1,1-1 1,-1 0 0,0 0 0,1 0-1,-1 0 1,1 0 0,0 0 0,-1 0-1,1-1 1,0 1 0,0 0 0,-1-1-1,1 1 1,0-1 0,1 1 0,-1-1-1,0 0 1,0 1 0,0-4 0,-18-53 721,17 50-738,-6-20-23,1-1 0,1 0 0,2 0 0,1 0 0,2-56 0,1 83-45,1 0 0,-1 0 0,0 1 0,1-1 0,-1 0 0,1 0 0,0 1 0,0-1 0,0 0 0,0 1 0,0-1 0,0 0 0,0 1 0,0-1 0,0 1 0,1 0 0,-1 0 0,1-1 0,-1 1 0,3-1 1,37-13-2830,-17 7 355,17-9-5365</inkml:trace>
</inkml:ink>
</file>

<file path=ppt/ink/ink5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2.096"/>
    </inkml:context>
    <inkml:brush xml:id="br0">
      <inkml:brushProperty name="width" value="0.025" units="cm"/>
      <inkml:brushProperty name="height" value="0.025" units="cm"/>
      <inkml:brushProperty name="color" value="#66CC00"/>
    </inkml:brush>
  </inkml:definitions>
  <inkml:trace contextRef="#ctx0" brushRef="#br0">2 0 6118,'0'0'8733,"0"9"-4964,1 129 3202,-3-74-5683,3 1 0,3-1 1,12 64-1,-9-113-900,0-26 201,4-36 397,-10 40-926,16-113-60,-14 85 0,2 0 0,1 0 0,2 1 0,1 0 0,15-36 0,-22 66 0,0 0 0,0 1 0,1-1 0,-1 1 0,1-1 0,0 1 0,0 0 0,0 0 0,0 1 0,1-1 0,-1 1 0,1-1 0,-1 1 0,1 0 0,0 0 0,6-1 0,-9 2 0,1 1 0,-1 0 0,1-1 0,-1 1 0,1 0 0,-1 0 0,1 0 0,-1 0 0,1 0 0,0 1 0,-1-1 0,1 0 0,-1 1 0,1-1 0,-1 1 0,0 0 0,1-1 0,-1 1 0,1 0 0,-1 0 0,0 0 0,0 0 0,0 0 0,1 0 0,-1 0 0,0 0 0,0 0 0,0 1 0,-1-1 0,1 0 0,0 1 0,0-1 0,-1 0 0,1 1 0,-1-1 0,1 1 0,-1-1 0,1 1 0,-1-1 0,0 1 0,0 0 0,0-1 0,0 1 0,0-1 0,-1 3 0,2 2 0,-2 0 0,1 1 0,-1-1 0,0 1 0,0-1 0,0 0 0,-1 0 0,0 0 0,0 0 0,-1 0 0,0 0 0,0 0 0,0-1 0,-1 1 0,1-1 0,-8 7 0,5-5 0,0-1 0,0-1 0,-1 1 0,0-1 0,0 0 0,0-1 0,-1 1 0,1-2 0,-1 1 0,0-1 0,0 0 0,-10 2 0,17-4-36,1-1-1,-1 0 1,0 1-1,0-1 1,0 0-1,0 0 1,0 0-1,0 0 1,0 1-1,1-1 1,-1 0-1,0 0 1,0-1-1,0 1 1,0 0-1,0 0 1,0 0-1,0-1 1,0 1-1,1 0 1,-1-1-1,0 1 1,0-1-1,0 1 1,-1-2-1,2 1-98,0 0 0,0 0 0,0 0 0,0 0 0,0 0 0,0 0 0,0 0 0,1 0-1,-1 0 1,0 1 0,0-1 0,1 0 0,-1 0 0,1 0 0,-1 0 0,1 0 0,-1 0 0,2-1 0,33-37-8169,-12 19-3067</inkml:trace>
</inkml:ink>
</file>

<file path=ppt/ink/ink5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2.763"/>
    </inkml:context>
    <inkml:brush xml:id="br0">
      <inkml:brushProperty name="width" value="0.025" units="cm"/>
      <inkml:brushProperty name="height" value="0.025" units="cm"/>
      <inkml:brushProperty name="color" value="#66CC00"/>
    </inkml:brush>
  </inkml:definitions>
  <inkml:trace contextRef="#ctx0" brushRef="#br0">78 188 1505,'0'0'3785,"6"-8"176,-2 2-3592,23-33 4259,-25 35-3396,0 0-1,0-1 0,-1 1 0,1 0 0,-1-1 1,0 1-1,0 0 0,0-1 0,-1 1 0,0-8 1,0 11-1100,0 1 0,-1-1 1,1 0-1,-1 1 0,1-1 0,-1 1 1,0-1-1,1 1 0,-1 0 1,0-1-1,1 1 0,-1-1 1,0 1-1,1 0 0,-1 0 1,0-1-1,1 1 0,-1 0 1,0 0-1,0 0 0,1 0 0,-1 0 1,0 0-1,0 0 0,1 0 1,-1 0-1,0 0 0,0 0 1,-1 1-1,-25 5 628,22-3-745,0 1 1,0-1-1,0 1 0,1 0 0,-1 0 0,1 0 0,0 1 0,0-1 0,1 1 0,-1 0 0,1 0 0,0 0 0,-3 9 0,2-5-10,1 0-1,0 0 0,0 1 1,1 0-1,0-1 0,1 1 1,-1 14-1,2-23-4,0 0 0,0 0 0,1 0 0,-1 0 0,0 0 0,0 0 0,0 0 0,1 0 0,-1 0 0,0 0 0,1 0 0,-1-1 0,1 1 0,-1 0 0,1 0 0,0 0 0,-1 0 0,1-1 0,0 1 0,-1 0 0,1-1 0,0 1 0,0-1 0,0 1 0,-1-1 0,1 1 0,0-1 0,0 1 0,0-1 0,0 0 0,0 0 0,0 1 0,0-1 0,0 0 0,0 0 0,0 0 0,0 0 0,0 0 0,0 0 0,0 0 0,0 0 0,0-1 0,0 1 0,0 0 0,0-1 0,0 1 0,1-1 0,4-1 0,0 0 0,1 0 0,-1-1 0,0 0 0,-1 0 0,7-4 0,36-36 0,-37 31 0,1 1 0,1 1 0,16-12 0,-28 21 0,0 1 0,0-1 0,0 0 0,1 0 0,-1 1 0,0-1 0,0 1 0,1-1 0,-1 1 0,1 0 0,-1-1 0,0 1 0,1 0 0,-1 0 0,1 0 0,-1 0 0,0 0 0,1 0 0,-1 0 0,0 1 0,1-1 0,-1 0 0,1 1 0,-1-1 0,0 1 0,2 0 0,0 2 0,-1-1 0,1 1 0,-1 0 0,1 0 0,-1 0 0,0 0 0,3 6 0,-4-6 0,0-1 0,0 0 0,0 1 0,0-1 0,1 0 0,-1 0 0,1 0 0,-1 0 0,1 0 0,0 0 0,0-1 0,-1 1 0,1-1 0,1 1 0,-1-1 0,0 0 0,0 1 0,0-1 0,4 1 0,-6-3 0,1 1 0,-1 0 0,1-1 0,0 1 0,-1-1 0,1 1 0,-1-1 0,1 1 0,-1-1 0,1 1 0,-1-1 0,0 0 0,1 1 0,-1-1 0,0 1 0,1-1 0,-1 0 0,0 1 0,0-1 0,1 0 0,-1 0 0,0 1 0,0-1 0,0 0 0,0 1 0,0-1 0,0 0 0,0 0 0,-1 0 0,1-32 0,0 26 0,0 2 0,-2-37 0,2 40 0,0 0 0,0-1 0,-1 1 0,1 0 0,-1 1 0,1-1 0,-1 0 0,0 0 0,0 0 0,0 0 0,0 0 0,0 1 0,0-1 0,0 0 0,-1 1 0,-1-3 0,8 6-218,0 0 0,0-1 0,1 1 0,-1-1 0,0-1 0,1 1 0,-1-1 0,1 0 0,-1 0-1,1 0 1,-1-1 0,10-2 0,-12 3-109,0-1 0,1 1 0,-1-1 0,0 0 0,0 0 0,0 0 0,0 0 0,0-1 0,-1 1 0,1-1-1,0 0 1,-1 1 0,1-1 0,-1-1 0,1 1 0,-1 0 0,0 0 0,0-1 0,0 1 0,0-1 0,-1 0 0,1 0 0,-1 1-1,1-1 1,0-4 0,0-9-13830</inkml:trace>
</inkml:ink>
</file>

<file path=ppt/ink/ink5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4.008"/>
    </inkml:context>
    <inkml:brush xml:id="br0">
      <inkml:brushProperty name="width" value="0.025" units="cm"/>
      <inkml:brushProperty name="height" value="0.025" units="cm"/>
      <inkml:brushProperty name="color" value="#66CC00"/>
    </inkml:brush>
  </inkml:definitions>
  <inkml:trace contextRef="#ctx0" brushRef="#br0">133 62 8392,'0'0'19442,"-10"2"-18881,3 0-449,0 0 1,1 0 0,-1 1-1,1 0 1,-1 1 0,1-1-1,0 1 1,0 0-1,1 1 1,-1-1 0,1 1-1,0 0 1,0 1-1,0-1 1,1 1 0,0 0-1,0 0 1,1 0 0,-1 0-1,-3 12 1,5-14-25,1 0-1,0-1 1,0 1 0,0 0 0,0 0-1,1 1 1,-1-1 0,1 0 0,0 0 0,0 0-1,1 0 1,-1 0 0,1 0 0,2 6-1,-2-8-75,0 0-1,0-1 1,0 1-1,1-1 0,-1 0 1,0 1-1,1-1 0,-1 0 1,1 0-1,0 0 1,-1 0-1,1 0 0,0 0 1,0 0-1,-1 0 1,1-1-1,0 1 0,0-1 1,0 1-1,0-1 0,0 0 1,0 0-1,0 0 1,0 0-1,0 0 0,-1 0 1,1 0-1,0-1 0,0 1 1,0-1-1,0 0 1,2 0-1,3-2 5,0-1-1,0 0 1,0 0 0,-1 0-1,1-1 1,-1 0 0,0 0-1,0-1 1,-1 0 0,1 0-1,-1 0 1,-1 0 0,7-13-1,-4 9 4,0 0 1,1 1-1,0-1 0,17-13 0,-25 22-19,1 1 0,-1 0 0,0-1 0,1 1 0,-1-1 0,1 1 0,-1 0 0,1 0 0,-1-1 0,1 1 0,-1 0 0,1 0 0,0 0 0,-1-1 0,1 1 0,-1 0 0,1 0 0,-1 0 0,1 0 0,0 0 0,-1 0 0,1 0 0,-1 0 0,1 1 0,-1-1 0,1 0 0,0 0 0,-1 0 0,1 0 0,-1 1 0,1-1 0,-1 0 0,1 1 0,-1-1 0,1 0 0,-1 1 0,0-1 0,1 1 0,-1-1 0,1 0 0,-1 1 0,0-1 0,0 1 0,1-1 0,-1 1 0,0 0 0,0-1 0,1 1 0,-1-1 0,0 1 0,0-1 0,0 1 0,0-1 0,0 1 0,0 0 0,0-1 0,0 1 0,0-1 0,0 2 0,0 44 0,0-37 0,0 34 0,0-41 0,0-27 0,-1-7 0,0 19 0,0 0 0,2 1 0,-1-1 0,4-17 0,-4 30 0,1-1 0,-1 1 0,1-1 0,-1 1 0,1-1 0,-1 1 0,1 0 0,-1-1 0,1 1 0,-1 0 0,1-1 0,0 1 0,-1 0 0,1 0 0,0-1 0,-1 1 0,1 0 0,-1 0 0,1 0 0,0 0 0,-1 0 0,1 0 0,0 0 0,-1 0 0,1 0 0,0 0 0,-1 1 0,1-1 0,0 0 0,0 1 0,31 7 0,-15-3 0,-11-5 0,0 0 0,0 0 0,1-1 0,-1 0 0,0 0 0,0-1 0,0 1 0,0-2 0,0 1 0,0 0 0,-1-1 0,1 0 0,7-5 0,15-8 0,-26 15 0,-1 0 0,1 0 0,-1 0 0,1 0 0,-1-1 0,0 1 0,0 0 0,1-1 0,-1 1 0,0-1 0,0 1 0,0-1 0,-1 1 0,1-1 0,0 0 0,-1 1 0,2-3 0,-2 3 0,0 0 0,0 1 0,0-1 0,0 0 0,0 1 0,0-1 0,0 0 0,0 1 0,0-1 0,0 0 0,0 1 0,0-1 0,-1 0 0,1 1 0,0-1 0,0 0 0,-1 1 0,1-1 0,0 1 0,-1-1 0,1 0 0,-1 1 0,1-1 0,-1 1 0,1-1 0,-1 1 0,1 0 0,-1-1 0,1 1 0,-1-1 0,0 1 0,1 0 0,-1 0 0,1-1 0,-1 1 0,0 0 0,1 0 0,-1 0 0,0 0 0,1 0 0,-1 0 0,0-1 0,0 2 0,1-1 0,-2 0 0,1 1 0,0 0 0,0 0 0,0 0 0,0 0 0,0 0 0,0 0 0,0 1 0,1-1 0,-1 0 0,0 1 0,1-1 0,-1 0 0,1 1 0,-1-1 0,1 1 0,0-1 0,0 1 0,-1 1 0,-4 32 0,6-23 0,-1-9 0,1 0 0,-1 0 0,0 0 0,0 0 0,0 0 0,0 0 0,-1 0 0,1 0 0,-1 0 0,-1 4 0,2-8-4,0 0 0,0 0-1,0 0 1,0 0 0,-1 0 0,1 0 0,0 1 0,0-1-1,-1 0 1,1 0 0,0 0 0,-1 1 0,1-1 0,-1 0-1,1 1 1,-1-1 0,1 0 0,-1 1 0,0-1 0,1 0-1,-1 1 1,0-1 0,0 1 0,1-1 0,-1 1 0,0 0-1,0-1 1,1 1 0,-1 0 0,0-1 0,-2 1 0,3-37-1535,0 26 1720,0 26 952,0-15-962,3-4-959,3-6-6864,-4 3 1161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6.132"/>
    </inkml:context>
    <inkml:brush xml:id="br0">
      <inkml:brushProperty name="width" value="0.025" units="cm"/>
      <inkml:brushProperty name="height" value="0.025" units="cm"/>
    </inkml:brush>
  </inkml:definitions>
  <inkml:trace contextRef="#ctx0" brushRef="#br0">0 0 4036,'0'0'20115,"44"74"-17681,-26-45-448,0 1-577,3-4-416,0-1-256,2-6-385,2-2-224,-1-7-31,5-1-258,-2-7-1088,1-2-1409,-4 0-2467,-2-11-1922</inkml:trace>
</inkml:ink>
</file>

<file path=ppt/ink/ink5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4.651"/>
    </inkml:context>
    <inkml:brush xml:id="br0">
      <inkml:brushProperty name="width" value="0.025" units="cm"/>
      <inkml:brushProperty name="height" value="0.025" units="cm"/>
      <inkml:brushProperty name="color" value="#66CC00"/>
    </inkml:brush>
  </inkml:definitions>
  <inkml:trace contextRef="#ctx0" brushRef="#br0">22 157 7239,'-21'2'13313,"31"1"-5592,15 0-4451,-4-4-3311,-16-1 88,0 0 0,-1 0 0,1-1 1,-1 0-1,0 0 0,0 0 0,0 0 0,0-1 1,-1 1-1,1-1 0,-1 0 0,0 0 0,0 0 0,-1 0 1,1-1-1,-1 1 0,0-1 0,0 0 0,0 0 1,0 0-1,-1 1 0,0-1 0,0 0 0,0-8 1,-1 13-48,0 0 1,0 0 0,0 0-1,0-1 1,0 1 0,0 0-1,0 0 1,0 0 0,0-1-1,0 1 1,0 0 0,0 0-1,0 0 1,0-1 0,0 1-1,0 0 1,0 0 0,-1 0 0,1 0-1,0-1 1,0 1 0,0 0-1,0 0 1,0 0 0,0 0-1,-1-1 1,1 1 0,0 0-1,0 0 1,0 0 0,0 0-1,-1 0 1,1 0 0,0 0-1,0 0 1,0 0 0,-1 0-1,1-1 1,0 1 0,0 0 0,0 0-1,-1 0 1,1 0 0,0 0-1,-1 1 1,-11 5 26,-8 12 0,13-7-27,0 0 0,1 0 0,0 1 0,1 0 0,0 0 0,1 1 0,0-1 0,1 1 0,0 0 0,1 0 0,1 0 0,0 0 0,1 14 0,1-26 0,-1 0 0,0 0 0,1 0 0,-1-1 0,1 1 0,0 0 0,-1-1 0,1 1 0,0 0 0,-1-1 0,1 1 0,0-1 0,-1 1 0,1-1 0,0 0 0,0 1 0,0-1 0,0 0 0,-1 1 0,1-1 0,0 0 0,0 0 0,0 0 0,0 0 0,0 0 0,0 0 0,0 0 0,-1 0 0,1 0 0,0 0 0,0 0 0,0 0 0,0-1 0,0 1 0,-1 0 0,1-1 0,0 1 0,0-1 0,1 0 0,33-17 0,-22 7 0,0-1 0,-1 0 0,16-23 0,27-27 0,-54 62 0,-1-1 0,1 1 0,0-1 0,-1 1 0,1-1 0,0 1 0,-1-1 0,1 1 0,0 0 0,0-1 0,-1 1 0,1 0 0,0 0 0,0-1 0,0 1 0,0 0 0,-1 0 0,1 0 0,0 0 0,0 0 0,0 0 0,0 0 0,-1 1 0,1-1 0,0 0 0,0 0 0,0 1 0,-1-1 0,1 0 0,0 1 0,0-1 0,-1 1 0,1-1 0,0 1 0,-1-1 0,2 1 0,21 32 0,-22-30 0,0-1 0,0 1 0,1-1 0,-1 0 0,1 1 0,-1-1 0,1 0 0,-1 0 0,1 0 0,0 0 0,0-1 0,0 1 0,0 0 0,0-1 0,1 0 0,3 3 0,-5-5 0,0 1 0,0-1 0,0 0 0,0 1 0,0-1 0,0 0 0,0 0 0,0 1 0,0-1 0,-1 0 0,1 0 0,0 0 0,-1 0 0,1 0 0,-1 0 0,1 0 0,-1-1 0,1 1 0,-1 0 0,0 0 0,0 0 0,1 0 0,-1 0 0,0-1 0,0 1 0,0-2 0,2-33 0,-2 36 0,-1-9 0,1 1 0,-1 0 0,-1-1 0,1 1 0,-2 0 0,1 0 0,-1 0 0,0 1 0,-6-12 0,3 7 0,8 11 0,0 0 0,-1 0 0,1 1 0,0-1 0,0 0 0,-1 1 0,1-1 0,0 1 0,0 0 0,0-1 0,0 1 0,0 0 0,-1 0 0,1 0 0,0 1 0,4 0 0,-2-1 0,63-7-4404,-27-4-3652</inkml:trace>
</inkml:ink>
</file>

<file path=ppt/ink/ink5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5.352"/>
    </inkml:context>
    <inkml:brush xml:id="br0">
      <inkml:brushProperty name="width" value="0.025" units="cm"/>
      <inkml:brushProperty name="height" value="0.025" units="cm"/>
      <inkml:brushProperty name="color" value="#66CC00"/>
    </inkml:brush>
  </inkml:definitions>
  <inkml:trace contextRef="#ctx0" brushRef="#br0">0 0 17681,'0'0'2167,"9"10"219,-1 0-1897,-1 1 0,0 0-1,-1 0 1,0 0 0,-1 1 0,0 0-1,0 0 1,-1 0 0,-1 1-1,2 14 1,4 93 1886,4 24-388,-13-143-1978,0-1 1,0 1 0,0-1-1,0 1 1,0-1 0,0 1-1,0-1 1,0 1 0,0 0-1,0-1 1,0 1 0,0-1-1,0 1 1,0-1 0,1 1-1,-1-1 1,0 1 0,0-1-1,1 1 1,-1-1 0,0 0-1,1 1 1,-1-1 0,1 1-1,-1-1 1,0 0 0,1 1-1,-1-1 1,1 0 0,0 1 0,6-16 243,2-31-11,16-268-242,-24 312-5,-1-1 1,0 1-1,0-1 1,1 1-1,0-1 1,-1 1-1,1-1 1,0 1-1,0 0 1,1-1-1,-1 1 1,0 0-1,1 0 1,-1 0-1,1 0 1,0 0-1,-1 0 1,1 0-1,0 1 1,0-1-1,0 1 1,0-1-1,4-1 1,-4 3-3,0 0 1,0 0-1,0 0 1,1 0-1,-1 0 1,0 0-1,0 1 1,0-1-1,0 1 0,0-1 1,0 1-1,-1 0 1,1 0-1,0 0 1,0 0-1,0 0 1,-1 0-1,1 0 1,0 1-1,-1-1 1,1 1-1,-1-1 0,0 1 1,1-1-1,-1 1 1,0 0-1,0 0 1,0-1-1,1 4 1,0-2 9,-1 0 1,1 0 0,-1 1 0,0-1-1,0 0 1,0 1 0,0-1 0,0 0-1,-1 1 1,0-1 0,1 1-1,-1-1 1,0 1 0,-1-1 0,1 1-1,-1-1 1,1 1 0,-1-1 0,0 0-1,-1 1 1,1-1 0,0 0-1,-1 0 1,0 0 0,1 0 0,-1 0-1,-1 0 1,-1 2 0,0-1 5,1-1 0,-1 0 1,1 0-1,-1 0 1,0 0-1,0-1 0,0 1 1,-1-1-1,1 0 0,0 0 1,-1-1-1,1 1 0,-1-1 1,0 0-1,0 0 0,1-1 1,-1 1-1,0-1 0,0 0 1,-5-1-1,9 1-105,0 0 0,1 0 1,-1 0-1,0-1 0,0 1 0,1 0 0,-1 0 0,0-1 1,0 1-1,1 0 0,-1-1 0,0 1 0,1-1 1,-1 1-1,1-1 0,-1 1 0,1-1 0,-1 0 0,1 1 1,-1-1-1,1 1 0,-1-1 0,1 0 0,0 1 1,-1-1-1,1 0 0,0 0 0,0 1 0,-1-1 0,1 0 1,0 0-1,0 1 0,0-1 0,0 0 0,0 0 1,0 0-1,0 1 0,0-1 0,1 0 0,-1 0 0,0 1 1,0-1-1,1-1 0,0 0-533,0-1 1,0 1-1,0-1 1,0 1-1,0-1 0,1 1 1,-1 0-1,1-1 1,0 1-1,3-4 0,16-8-5697,2-1-2706</inkml:trace>
</inkml:ink>
</file>

<file path=ppt/ink/ink5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5.867"/>
    </inkml:context>
    <inkml:brush xml:id="br0">
      <inkml:brushProperty name="width" value="0.025" units="cm"/>
      <inkml:brushProperty name="height" value="0.025" units="cm"/>
      <inkml:brushProperty name="color" value="#66CC00"/>
    </inkml:brush>
  </inkml:definitions>
  <inkml:trace contextRef="#ctx0" brushRef="#br0">212 65 13100,'0'0'9391,"-10"0"-7438,-128 4 4384,138-4-6338,0 0 0,-1 1 0,1-1 1,0 0-1,0 0 0,-1 0 0,1 0 0,0 0 0,0 0 0,-1 0 0,1 0 1,0 1-1,0-1 0,-1 0 0,1 0 0,0 0 0,0 1 0,0-1 0,0 0 1,-1 0-1,1 0 0,0 1 0,0-1 0,0 0 0,0 0 0,0 1 0,0-1 1,-1 0-1,1 1 0,0-1 0,0 0 0,0 0 0,0 1 0,0-1 0,0 0 0,0 0 1,0 1-1,0-1 0,0 0 0,1 1 0,-1-1 0,0 0 0,0 0 0,0 1 1,0-1-1,0 0 0,0 0 0,1 1 0,11 9 178,6-9-111,-8 0 104,0 0 0,0-1 0,1 0-1,-1-1 1,16-3 0,-22 3-127,0 0-1,-1-1 1,1 0-1,0 0 1,-1 0 0,1 0-1,-1 0 1,0-1-1,1 0 1,-1 1 0,0-1-1,-1 0 1,1-1 0,-1 1-1,1 0 1,-1-1-1,3-5 1,-4 8-43,-1 0 0,1-1 0,0 1 0,-1 0 0,1 0 0,-1 0 0,1-1 0,-1 1 0,0 0 0,1-1 0,-1 1 0,0 0 0,0-1 0,0 1 0,0 0 0,0-1 0,0 1 0,0 0 0,-1-2 0,0 2 0,1 0 0,-1 1 0,1-1 0,-1 0 0,1 1 0,-1-1 0,0 1 0,1-1 0,-1 1 0,0-1 0,0 1 0,1 0 0,-1-1 0,0 1 0,0 0 0,0-1 0,0 1 0,1 0 0,-1 0 0,0 0 0,0 0 0,-1 0 0,-2 0 0,-1 0 0,0 1 0,1-1 0,-1 1 0,1 0 0,-1 1 0,1-1 0,0 1 0,-8 3 0,-3 5 0,1 0 0,-1 1 0,2 1 0,0 0 0,0 0 0,-16 22 0,24-27 0,0 0 0,0 0 0,0 1 0,0-1 0,1 1 0,1 0 0,-1 0 0,1 1 0,1-1 0,0 1 0,0-1 0,0 1 0,1 0 0,0 16 0,2-23 1,-1-1 0,1 1 0,0 0 1,-1-1-1,1 1 0,0-1 0,0 0 0,0 1 0,0-1 1,0 0-1,1 1 0,-1-1 0,0 0 0,1 0 0,-1 0 1,0 0-1,1 0 0,-1-1 0,1 1 0,-1 0 0,1-1 1,0 1-1,-1-1 0,1 1 0,0-1 0,-1 0 0,1 0 0,0 0 1,0 1-1,2-2 0,56-3-181,-50 2-329,-1 0 1,1-2-1,0 1 0,-1-1 0,10-5 1,42-30-8425,-24 9-943</inkml:trace>
</inkml:ink>
</file>

<file path=ppt/ink/ink5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6.207"/>
    </inkml:context>
    <inkml:brush xml:id="br0">
      <inkml:brushProperty name="width" value="0.025" units="cm"/>
      <inkml:brushProperty name="height" value="0.025" units="cm"/>
      <inkml:brushProperty name="color" value="#66CC00"/>
    </inkml:brush>
  </inkml:definitions>
  <inkml:trace contextRef="#ctx0" brushRef="#br0">139 43 8712,'0'0'13859,"-11"5"-10416,-4 2-2418,0 0 1,1 1-1,-22 17 0,32-23-914,1 1-1,-1-1 1,1 1-1,0 0 1,0 0-1,0 0 1,0 0-1,0 0 1,1 1-1,0-1 1,0 1-1,0 0 1,0 0-1,0 0 1,0 0-1,1 0 1,0 0-1,0 0 1,0 0-1,1 0 1,-1 1-1,1-1 1,0 7-1,1-11-110,-1 1 0,1 0 0,0 0 0,-1-1 0,1 1 0,0 0 0,0-1 0,0 1 0,-1-1 0,1 1 0,0-1 0,0 1 0,0-1 0,0 1 0,0-1 0,0 0 0,0 0 0,0 1 0,0-1 0,0 0 0,0 0 0,0 0 0,0 0 0,0 0 0,0-1 0,0 1 0,0 0 0,0 0 0,0 0 0,0-1 0,0 1 0,1-1 0,33-13 0,-29 10 0,1-1 0,-1-1 0,0 1 0,-1-1 0,0 0 0,0 0 0,0-1 0,0 1 0,-1-1 0,0 0 0,-1 0 0,1-1 0,-1 1 0,-1-1 0,0 1 0,0-1 0,0 0 0,-1 0 0,0 0 0,0-13 0,-1 20 0,0 0 0,0 0 0,0 0 0,-1 0 0,1 0 0,0 0 0,0 0 0,-1 0 0,1 0 0,0 0 0,-1 0 0,1 0 0,-1 0 0,0 0 0,1 1 0,-1-1 0,1 0 0,-1 0 0,0 1 0,0-1 0,1 0 0,-1 1 0,0-1 0,0 0 0,0 1 0,0 0 0,0-1 0,0 1 0,0-1 0,0 1 0,0 0 0,0 0 0,0 0 0,0-1 0,0 1 0,0 0 0,0 0 0,0 0 0,0 1 0,0-1 0,0 0 0,0 0 0,0 0 0,0 1 0,-1 0 0,-1-1 0,0 1 0,1 0 0,-1 0 0,0 0 0,1 0 0,-1 1 0,1-1 0,0 0 0,-1 1 0,1 0 0,0 0 0,0-1 0,0 1 0,0 0 0,1 1 0,-1-1 0,-2 4 0,4-6-18,0 0 0,-1 1 0,1-1 1,0 1-1,0-1 0,-1 1 0,1-1 0,0 0 0,0 1 1,0-1-1,0 1 0,0-1 0,0 1 0,0-1 0,0 1 0,0-1 1,0 1-1,0-1 0,0 1 0,0-1 0,0 1 0,0-1 0,0 0 1,1 1-1,-1-1 0,0 1 0,0-1 0,1 1 0,-1-1 1,0 0-1,0 1 0,1-1 0,-1 0 0,0 1 0,1-1 0,-1 0 1,1 1-1,-1-1 0,0 0 0,1 0 0,-1 0 0,1 1 0,-1-1 1,1 0-1,0 0 0,24 0-3673,-23 0 3164,18-3-7663</inkml:trace>
</inkml:ink>
</file>

<file path=ppt/ink/ink5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6.860"/>
    </inkml:context>
    <inkml:brush xml:id="br0">
      <inkml:brushProperty name="width" value="0.025" units="cm"/>
      <inkml:brushProperty name="height" value="0.025" units="cm"/>
      <inkml:brushProperty name="color" value="#66CC00"/>
    </inkml:brush>
  </inkml:definitions>
  <inkml:trace contextRef="#ctx0" brushRef="#br0">35 58 4452,'0'0'20195,"-6"11"-18668,3-6-1343,-1 0 5,1 1 0,0-1 0,0 1 0,1-1 0,0 1 0,0 0 0,0 0 0,1 0 0,-1 0 0,1 0 0,1 0 0,-1 0 0,2 12-1,5 87 1164,-4-60-548,2 0 0,12 64 0,-16-109-804,0 0 0,0 0 0,0 1 0,0-1 0,0 0 0,0 0 0,0 1 0,0-1 0,0 0 0,0 0 0,0 1 0,0-1 0,0 0 0,0 0 0,0 0 0,0 1 0,0-1 0,0 0 0,0 0 0,0 1 0,0-1 0,1 0 0,-1 0 0,0 1 0,0-1 0,0 0 0,0 0 0,1 0 0,-1 0 0,0 1 0,0-1 0,0 0 0,1 0 0,-1 0 0,0 0 0,0 0 0,0 0 0,1 1 0,-1-1 0,0 0 0,0 0 0,1 0 0,-1 0 0,0 0 0,0 0 0,1 0 0,-1 0 0,0 0 0,0 0 0,1 0 0,-1 0 0,8-16 0,1-25 0,7-86 0,-13 90 0,1 0 0,2 1 0,1 0 0,13-38 0,-17 68 0,-1 0 0,1 1 0,1 0 0,-1-1 0,1 1 0,-1 0 0,2 1 0,-1-1 0,0 1 0,6-4 0,-8 6 0,0 0 0,0 1 0,0-1 0,0 1 0,0 0 0,1 0 0,-1 0 0,0 0 0,1 0 0,-1 0 0,1 1 0,-1-1 0,1 1 0,-1 0 0,1-1 0,-1 1 0,1 0 0,-1 0 0,1 1 0,-1-1 0,1 1 0,-1-1 0,1 1 0,-1 0 0,0 0 0,1 0 0,2 2 0,-3-2 0,0 1 0,0 0 0,-1-1 0,1 1 0,-1 0 0,0 0 0,0 0 0,1 0 0,-1 0 0,0 0 0,0 0 0,-1 0 0,1 1 0,0-1 0,-1 0 0,0 0 0,1 1 0,-1-1 0,0 0 0,0 1 0,0-1 0,0 0 0,-1 1 0,1-1 0,-1 0 0,1 1 0,-3 3 0,1 2 0,-1-1 0,0 1 0,-1-1 0,1 1 0,-1-1 0,-8 10 0,5-7 0,0-1 0,-1 0 0,0 0 0,-1 0 0,0-1 0,0-1 0,-1 0 0,1 0 0,-2 0 0,1-2 0,-1 1 0,-20 7 0,31-13-9,-1 0-1,0 0 1,0 0-1,1 1 1,-1-1-1,0 0 1,0 0-1,1 0 1,-1 0-1,0 0 1,0 0 0,0 0-1,1 0 1,-1-1-1,0 1 1,0 0-1,1 0 1,-1-1-1,0 1 1,1 0-1,-1-1 1,0 1-1,1-1 1,-1 1 0,1-1-1,-1 1 1,0-1-1,1 1 1,-1-1-1,1 0 1,0 1-1,-1-1 1,1 1-1,-1-1 1,1 0 0,0 0-1,0 1 1,-1-1-1,1 0 1,0 0-1,0 1 1,0-1-1,0 0 1,0 0-1,0 1 1,0-1 0,0 0-1,0 0 1,0 1-1,0-1 1,0 0-1,1 0 1,-1 1-1,0-1 1,1 0-1,-1 0 1,1 0-1,1-6-387,0 1 0,1 0 0,0 0 0,0 0 0,6-9 0,41-40-10835,-22 27 2333</inkml:trace>
</inkml:ink>
</file>

<file path=ppt/ink/ink5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7.233"/>
    </inkml:context>
    <inkml:brush xml:id="br0">
      <inkml:brushProperty name="width" value="0.025" units="cm"/>
      <inkml:brushProperty name="height" value="0.025" units="cm"/>
      <inkml:brushProperty name="color" value="#66CC00"/>
    </inkml:brush>
  </inkml:definitions>
  <inkml:trace contextRef="#ctx0" brushRef="#br0">1 0 352,'0'0'26740,"1"8"-24503,14 76-884,25 119 732,-36-194-3337,-1-16-1914,-1-17-5367,-2-1-937</inkml:trace>
</inkml:ink>
</file>

<file path=ppt/ink/ink5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7.576"/>
    </inkml:context>
    <inkml:brush xml:id="br0">
      <inkml:brushProperty name="width" value="0.025" units="cm"/>
      <inkml:brushProperty name="height" value="0.025" units="cm"/>
      <inkml:brushProperty name="color" value="#66CC00"/>
    </inkml:brush>
  </inkml:definitions>
  <inkml:trace contextRef="#ctx0" brushRef="#br0">0 69 11275,'0'0'10228,"11"5"-7196,0 0-2361,0-1-1,1 0 0,0 0 1,0-2-1,0 1 0,20 0 0,-28-2-543,0-1 0,0 0 0,0-1 0,0 1-1,0-1 1,0 0 0,0 0 0,0 0 0,-1 0-1,1-1 1,0 1 0,4-4 0,-5 3-122,-1 0 1,0 0-1,-1 0 0,1 0 1,0 0-1,0 0 1,-1 0-1,0-1 0,1 1 1,-1 0-1,0-1 1,0 0-1,0 1 0,0-1 1,-1 1-1,1-1 1,-1 0-1,0 0 0,1 1 1,-2-6-1,1 6 16,0 1 1,0 0-1,0-1 0,0 1 0,-1 0 0,1-1 0,0 1 1,-1 0-1,0 0 0,1 0 0,-1-1 0,1 1 0,-1 0 0,0 0 1,0 0-1,0 0 0,0 0 0,0 0 0,0 0 0,0 0 0,0 1 1,0-1-1,0 0 0,0 1 0,0-1 0,-1 0 0,1 1 1,0 0-1,0-1 0,-1 1 0,1 0 0,0-1 0,-1 1 0,1 0 1,0 0-1,-1 0 0,1 0 0,0 0 0,-1 1 0,1-1 1,0 0-1,-1 1 0,1-1 0,0 1 0,-2 0 0,-2 0 46,0 0 0,0 1 0,0 0 0,1 0 1,-1 0-1,1 0 0,-1 1 0,1 0 0,0 0 0,0 0 0,-5 5 0,4-2-67,1 1 0,0-1 0,0 1 0,1 0 0,0 1 0,0-1 0,0 0 0,1 1 0,-2 11 0,4-17 0,-1 0 0,1 1 0,0-1 0,0 0 0,0 1 0,0-1 0,0 1 0,0-1 0,0 0 0,1 1 0,-1-1 0,1 0 0,0 0 0,0 1 0,-1-1 0,2 0 0,-1 0 0,0 0 0,0 0 0,1 0 0,-1 0 0,1 0 0,-1-1 0,1 1 0,0 0 0,0-1 0,-1 1 0,1-1 0,0 0 0,0 0 0,1 0 0,-1 0 0,0 0 0,3 1 0,2 0-474,1-1 1,0 0-1,0 0 1,0-1-1,0 0 1,0 0-1,0 0 1,0-1-1,14-4 1,12-11-7380</inkml:trace>
</inkml:ink>
</file>

<file path=ppt/ink/ink5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8.406"/>
    </inkml:context>
    <inkml:brush xml:id="br0">
      <inkml:brushProperty name="width" value="0.025" units="cm"/>
      <inkml:brushProperty name="height" value="0.025" units="cm"/>
      <inkml:brushProperty name="color" value="#66CC00"/>
    </inkml:brush>
  </inkml:definitions>
  <inkml:trace contextRef="#ctx0" brushRef="#br0">1 1 17104,'0'0'10474,"16"75"-9225,-12-40-608,2-2-385,-1-3-192,2-9-32,2-6 0,-2-11-608,4-4-1186,-7-11-1761,-2-11-2595,-2-6-8136</inkml:trace>
</inkml:ink>
</file>

<file path=ppt/ink/ink5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8.779"/>
    </inkml:context>
    <inkml:brush xml:id="br0">
      <inkml:brushProperty name="width" value="0.025" units="cm"/>
      <inkml:brushProperty name="height" value="0.025" units="cm"/>
      <inkml:brushProperty name="color" value="#66CC00"/>
    </inkml:brush>
  </inkml:definitions>
  <inkml:trace contextRef="#ctx0" brushRef="#br0">0 35 6374,'0'0'26393,"0"-27"-26393,8 32 0,-1 0 0,4-3-705,-1-2-2145,2-4-3236,2-11-4804</inkml:trace>
</inkml:ink>
</file>

<file path=ppt/ink/ink5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9.106"/>
    </inkml:context>
    <inkml:brush xml:id="br0">
      <inkml:brushProperty name="width" value="0.025" units="cm"/>
      <inkml:brushProperty name="height" value="0.025" units="cm"/>
      <inkml:brushProperty name="color" value="#66CC00"/>
    </inkml:brush>
  </inkml:definitions>
  <inkml:trace contextRef="#ctx0" brushRef="#br0">93 0 16400,'0'0'13522,"-3"9"-12001,-15 25-756,11-24-727,1 0 0,0 1 1,1 0-1,0 0 0,1 0 1,0 0-1,1 1 0,0 0 1,-1 12-1,4-23-70,0 0 0,1 0 0,-1 0 0,1-1 0,-1 1 0,1 0-1,-1 0 1,1-1 0,0 1 0,-1 0 0,1 0 0,0-1 0,-1 1 0,1-1 0,0 1 0,0-1 0,0 1 0,-1-1 0,1 0 0,0 1 0,0-1 0,0 0 0,0 1 0,0-1 0,0 0 0,0 0-1,1 0 1,33 2-869,-28-2 597,-3 0 147,10 0-226,1 0 1,-1 2-1,0-1 0,19 6 1,-31-7 404,-1 1 1,1-1 0,0 0 0,-1 1 0,1-1 0,-1 1-1,0 0 1,1-1 0,-1 1 0,1 0 0,-1 0 0,0 0-1,0 0 1,1 0 0,-1 0 0,0 0 0,0 0 0,0 1-1,0-1 1,0 0 0,-1 1 0,1-1 0,0 0 0,0 1 0,-1-1-1,1 1 1,-1-1 0,0 1 0,1 0 0,-1-1 0,0 1-1,0-1 1,0 1 0,0-1 0,0 1 0,0 0 0,0-1-1,-1 1 1,1-1 0,-1 1 0,1-1 0,-1 1 0,1-1-1,-1 1 1,0-1 0,0 0 0,0 1 0,0-1 0,0 0-1,0 0 1,0 1 0,-1 0 0,-6 7 358,1 0 0,-1-1 0,-1 0 0,0 0 0,0-1 0,-16 10 0,16-11-462,0-1 1,-1 0-1,1-1 1,-1 0 0,0 0-1,0-1 1,-17 3-1,10-6-3419,8-5-3148,3-8-7456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6.511"/>
    </inkml:context>
    <inkml:brush xml:id="br0">
      <inkml:brushProperty name="width" value="0.025" units="cm"/>
      <inkml:brushProperty name="height" value="0.025" units="cm"/>
    </inkml:brush>
  </inkml:definitions>
  <inkml:trace contextRef="#ctx0" brushRef="#br0">215 1 8104,'0'0'16618,"-9"11"-14515,-31 44 522,-45 82 0,72-111-2664,0 0 0,1 0-1,2 1 1,0 0 0,2 1 0,-6 41 0,14-66 33,-1 34-3048,1-36 2684,1 0 0,-1 0 0,0 0 0,1 0 0,-1 0 0,1 0 1,-1 0-1,1 0 0,-1-1 0,1 1 0,-1 0 0,1 0 0,0-1 0,0 1 0,-1 0 0,1-1 0,0 1 0,0-1 0,0 1 0,0-1 0,-1 1 0,1-1 0,0 0 0,0 1 1,0-1-1,0 0 0,0 0 0,0 0 0,0 0 0,0 0 0,0 0 0,1 0 0,17 0-11070</inkml:trace>
</inkml:ink>
</file>

<file path=ppt/ink/ink5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9.634"/>
    </inkml:context>
    <inkml:brush xml:id="br0">
      <inkml:brushProperty name="width" value="0.025" units="cm"/>
      <inkml:brushProperty name="height" value="0.025" units="cm"/>
      <inkml:brushProperty name="color" value="#66CC00"/>
    </inkml:brush>
  </inkml:definitions>
  <inkml:trace contextRef="#ctx0" brushRef="#br0">0 0 13677,'0'0'9470,"9"6"-8098,-3-2-1160,0 1 0,-1 1-1,1-1 1,-1 1-1,0 0 1,0 0 0,-1 1-1,0-1 1,0 1 0,0 0-1,-1 0 1,0 1 0,-1-1-1,0 0 1,0 1 0,1 8-1,15 107 1346,-14-84-603,11 50 0,-15-89-942,0 1-1,0-1 1,0 1 0,0-1-1,0 1 1,0-1 0,1 1-1,-1-1 1,0 1 0,0-1-1,0 1 1,1-1 0,-1 0-1,0 1 1,0-1 0,1 1-1,-1-1 1,0 0 0,1 1-1,-1-1 1,1 0 0,-1 1-1,0-1 1,1 0 0,-1 1-1,1-1 1,-1 0 0,1 0-1,-1 0 1,1 1 0,-1-1-1,1 0 1,-1 0 0,2 0 0,14-12 207,8-23-319,-1-6-1450,-8 15-1458,0 0-4984,-10 17 1564</inkml:trace>
</inkml:ink>
</file>

<file path=ppt/ink/ink5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9.991"/>
    </inkml:context>
    <inkml:brush xml:id="br0">
      <inkml:brushProperty name="width" value="0.025" units="cm"/>
      <inkml:brushProperty name="height" value="0.025" units="cm"/>
      <inkml:brushProperty name="color" value="#66CC00"/>
    </inkml:brush>
  </inkml:definitions>
  <inkml:trace contextRef="#ctx0" brushRef="#br0">132 32 16047,'0'0'6321,"-10"-2"-4303,8 2-1936,-1-1-30,0 0-1,0 0 0,0 0 0,0 1 1,0 0-1,0-1 0,-1 1 1,1 0-1,0 1 0,0-1 0,0 0 1,0 1-1,0 0 0,0 0 0,0 0 1,0 0-1,0 0 0,0 0 1,1 1-1,-1-1 0,0 1 0,1 0 1,0 0-1,-1 0 0,1 0 0,0 0 1,0 1-1,-3 2 0,0 5 166,0 1-1,0-1 0,1 1 1,0 0-1,1 0 1,0 0-1,1 0 0,0 0 1,1 1-1,0-1 1,1 0-1,1 13 1,-2-23-204,1 0 0,0 1 0,0-1 0,1 0 0,-1 0 0,0 0 0,0 0 0,0 0 0,1 0 0,-1 0 0,0 0 0,1 0 0,-1 0 0,1 0 0,0 0 0,-1 0 0,1 0 0,0 0 0,-1 0 0,1-1 0,0 1 0,0 0 0,0 0 0,0-1 0,0 1 0,0-1 0,0 1 0,0-1 0,0 1 0,0-1 0,0 1 0,0-1 0,0 0 0,0 0 0,0 0 0,0 1 0,0-1 0,0 0 0,0 0 0,1 0 0,-1-1 0,0 1 0,0 0 0,0 0 1,0-1-1,0 1 0,0 0 0,0-1 0,0 1 0,0-1 0,0 0 0,0 1 0,1-2 0,4-1 5,1-1 0,-1 1 0,0-1 1,-1-1-1,1 1 0,-1-1 0,6-6 0,-2 0-53,-1-1-1,-1 1 0,0-1 0,-1 0 0,0 0 0,-1-1 0,0 0 1,-1 0-1,0 0 0,-1-1 0,-1 1 0,0-1 0,0-17 1,-18 84-78,15-42 139,-2 12 5,1 1-1,0 0 1,2-1 0,1 1-1,1-1 1,7 38 0,-9-60-43,0 1 1,1-1 0,-1 0 0,1 0-1,-1 1 1,1-1 0,-1 0 0,1 0-1,-1 1 1,1-1 0,0 0 0,0 0 0,0 0-1,0 0 1,0 0 0,0 0 0,0 0-1,0-1 1,0 1 0,0 0 0,0-1-1,0 1 1,1 0 0,-1-1 0,0 1-1,0-1 1,1 0 0,-1 1 0,0-1-1,1 0 1,-1 0 0,0 0 0,1 0-1,-1 0 1,0 0 0,1 0 0,1-1-1,-1 0-225,1 0 0,-1-1 0,1 1 0,-1-1 0,1 1 0,-1-1 0,0 0 0,0 0 0,0 0 0,0 0 0,0 0 0,0-1-1,0 1 1,-1 0 0,1-1 0,0-3 0,11-28-4434,-2-3-1991</inkml:trace>
</inkml:ink>
</file>

<file path=ppt/ink/ink5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0.974"/>
    </inkml:context>
    <inkml:brush xml:id="br0">
      <inkml:brushProperty name="width" value="0.025" units="cm"/>
      <inkml:brushProperty name="height" value="0.025" units="cm"/>
      <inkml:brushProperty name="color" value="#66CC00"/>
    </inkml:brush>
  </inkml:definitions>
  <inkml:trace contextRef="#ctx0" brushRef="#br0">9 327 6598,'0'0'14809,"-1"8"-12199,-6 38 1229,8-43-3619,0 0-1,0-1 1,0 1 0,0 0 0,1-1 0,-1 1-1,1-1 1,-1 1 0,4 2 0,6 12 133,-5 0 256,-1 1 0,4 27 0,-6-32-76,-3-34-533,0 1 0,-1 0 0,-1 0 0,-1 0 0,-1 0 0,-1 0 0,0 1 0,-2 0 0,-9-20 0,11 32 0,5 9 0,9 15 0,-5-14-178,0 1-1,0-1 1,1 1-1,-1-1 1,1 0-1,0-1 1,0 1 0,0-1-1,10 3 1,-7-3-448,0-1-1,1 0 1,-1 0 0,0-1 0,0 0 0,1 0 0,-1-1-1,0 0 1,0-1 0,10-2 0,-7 1-104,0-1 0,0-1 0,0 1 0,-1-2 0,0 1 0,0-1 0,0-1 0,-1 0 1,0 0-1,0-1 0,-1 0 0,11-13 0,-18 20 671,0-1 0,0 1 0,0 0 0,0-1 1,0 1-1,0 0 0,-1-1 0,1 1 0,-1-1 0,1 0 0,-1 1 0,0-1 1,1 1-1,-1-3 0,0 4 177,0-1 1,0 1-1,0 0 0,-1-1 1,1 1-1,0-1 0,0 1 1,0 0-1,-1-1 1,1 1-1,0-1 0,0 1 1,-1 0-1,1-1 0,0 1 1,-1 0-1,1 0 1,-1-1-1,1 1 0,0 0 1,-1 0-1,1-1 0,-1 1 1,1 0-1,0 0 1,-1 0-1,1 0 0,-1 0 1,1 0-1,-1 0 0,-2 0 262,1 0-1,0 0 0,0 0 1,-1 1-1,1-1 0,0 1 1,0 0-1,0-1 0,-1 1 1,1 0-1,0 0 0,0 1 1,0-1-1,1 0 0,-1 0 1,0 1-1,-2 2 0,1 0-67,-1 0 0,1 0-1,0 1 1,0-1 0,1 1-1,-1 0 1,1 0 0,0 0 0,0 0-1,1 0 1,0 0 0,0 0-1,0 1 1,0-1 0,1 0-1,0 1 1,0 5 0,2-9-299,-1-1 0,1 1 1,0 0-1,0-1 0,0 1 1,0-1-1,0 1 0,0-1 0,1 0 1,-1 0-1,0 0 0,0 0 0,1 0 1,-1-1-1,1 1 0,-1-1 1,1 1-1,-1-1 0,5 0 0,15 5-134,-11 0 38,-1 0 1,0 0-1,0 1 0,0 1 0,-1 0 1,0 0-1,0 1 0,0 0 0,-1 0 1,-1 1-1,1 0 0,10 17 1,-14-18 103,1 0 1,-1 0 0,-1 0 0,0 1-1,0-1 1,-1 1 0,1 0 0,-2 0 0,0 0-1,0-1 1,0 1 0,-1 0 0,0 0 0,-1 0-1,0 0 1,-1 0 0,-2 10 0,2-13 109,0-1 1,-1 0-1,0 0 1,1 1 0,-2-2-1,1 1 1,-1 0-1,1-1 1,-7 6-1,8-8-42,0 0 0,0 0-1,0 0 1,0-1 0,0 1-1,0-1 1,0 0 0,-1 1-1,1-1 1,-1 0 0,1 0-1,-1-1 1,1 1-1,-1 0 1,1-1 0,-1 0-1,1 0 1,-1 1 0,0-1-1,1-1 1,-1 1 0,1 0-1,-4-1 1,4-1-87,0 1-1,1-1 1,-1 0 0,0 0 0,1 1-1,-1-1 1,1 0 0,0 0 0,-1 0-1,1-1 1,0 1 0,0 0 0,0 0-1,1-1 1,-1 1 0,1 0 0,-1-1-1,1 1 1,0-1 0,0 1 0,0-1-1,0-3 1,5-60-10,4 37 8,0-1 0,2 1 0,2 1 0,20-37 0,7-14 0,-34 66 0,0 0 0,-1 0 0,-1-1 0,0 0 0,0 0 0,-2 0 0,3-28 0,-5 42 0,0 0 0,0-1 0,0 1 0,0-1 0,0 1 0,0-1 0,0 1 0,0-1 0,0 1 0,0-1 0,0 1 0,0-1 0,0 1 0,0-1 0,-1 1 0,1-1 0,0 1 0,0 0 0,0-1 0,-1 1 0,1-1 0,0 1 0,-1 0 0,1-1 0,0 1 0,-1 0 0,1-1 0,-1 1 0,1 0 0,0 0 0,-1-1 0,1 1 0,-1 0 0,0 0 0,-15 7 0,-14 23 0,26-24 0,1 0 0,0 0 0,0 0 0,0 0 0,1 0 0,0 1 0,0-1 0,1 1 0,-1 11 0,2-17 0,1 0 0,0 0 0,0-1 0,0 1 0,0 0 0,0-1 0,0 1 0,0-1 0,0 1 0,0-1 0,0 1 0,0-1 0,0 0 0,0 0 0,1 1 0,-1-1 0,0 0 0,0 0 0,0 0 0,0 0 0,0 0 0,1-1 0,-1 1 0,1-1 0,34-2 0,156-46 0,-191 49 0,0 0 0,0 0 0,0 0 0,0 0 0,0-1 0,-1 1 0,1 0 0,0-1 0,0 1 0,0-1 0,0 1 0,0-1 0,-1 0 0,1 1 0,0-1 0,0 0 0,-1 1 0,1-1 0,-1 0 0,1 0 0,0 1 0,-1-1 0,0 0 0,1 0 0,-1 0 0,1 0 0,-1 0 0,0 0 0,0 0 0,1 0 0,-1 0 0,0 0 0,0 0 0,0 0 0,0 0 0,0 0 0,-1 0 0,1 0 0,0 0 0,0 0 0,0 1 0,-1-1 0,1 0 0,-1-1 0,-3-6 0,-1 0 0,0 0 0,0 1 0,-9-11 0,-7-11 0,19 26 0,1 1 0,-1-1 0,1 0 0,0 0 0,0 0 0,0 0 0,0 0 0,1 0 0,-1-4 0,1 5 0,0 1 0,0 0 0,0 0 0,0 0 0,1 0 0,-1 0 0,0 0 0,1 0 0,-1 0 0,1 0 0,-1 0 0,1 0 0,-1 0 0,1 0 0,-1 0 0,1 1 0,0-1 0,1-1 0,3-1 0,-1 1 0,1-1 0,0 1 0,0 0 0,0 1 0,0 0 0,1-1 0,8 0 0,5-1 0,38-14-1048,-19 2-2447,15-12-5126</inkml:trace>
</inkml:ink>
</file>

<file path=ppt/ink/ink5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1.767"/>
    </inkml:context>
    <inkml:brush xml:id="br0">
      <inkml:brushProperty name="width" value="0.025" units="cm"/>
      <inkml:brushProperty name="height" value="0.025" units="cm"/>
      <inkml:brushProperty name="color" value="#66CC00"/>
    </inkml:brush>
  </inkml:definitions>
  <inkml:trace contextRef="#ctx0" brushRef="#br0">0 87 3908,'1'3'14734,"2"2"-7578,2 6-4251,4 6-4422,0-2 2662,3 13-591,0 0 1,-2 1-1,-1 1 1,-1-1-1,-2 1 1,-1 0-1,2 60 1,-7-92-555,0-26 0,-2 0 0,-1 0 0,-1 1 0,-10-34 0,-2 11 0,68 70 0,-46-18 0,0 0 0,-1-1 0,1 0 0,0 0 0,0 0 0,0-1 0,0 0 0,0 0 0,0-1 0,0 1 0,0-1 0,0 0 0,0-1 0,0 0 0,-1 0 0,1 0 0,-1 0 0,1-1 0,-1 0 0,0 0 0,0 0 0,0-1 0,0 0 0,8-8 0,-9 6 0,1 1 0,-1-1 0,0 0 0,0 0 0,-1-1 0,1 1 0,-2-1 0,1 1 0,-1-1 0,0 0 0,0 0 0,0 0 0,-1 0 0,0 0 0,-1-1 0,0 1 0,0 0 0,0 0 0,-1 0 0,-3-14 0,4 19 0,-1 1 0,1-1 0,0 0 0,-1 1 0,1-1 0,-1 0 0,1 1 0,-1-1 0,0 1 0,0-1 0,0 1 0,0-1 0,0 1 0,0 0 0,0-1 0,0 1 0,-1 0 0,1 0 0,0 0 0,-1 0 0,1 0 0,-1 0 0,1 0 0,-1 1 0,1-1 0,-1 1 0,0-1 0,1 1 0,-1-1 0,0 1 0,1 0 0,-1 0 0,0 0 0,0 0 0,1 0 0,-1 0 0,0 0 0,-2 1 0,1 0 0,0 0 0,0 1 0,-1-1 0,1 1 0,1-1 0,-1 1 0,0 0 0,0 0 0,1 1 0,-1-1 0,1 1 0,-1-1 0,1 1 0,0-1 0,0 1 0,0 0 0,1 0 0,-3 5 0,-2 8 0,1 1 0,0 0 0,2 1 0,0-1 0,1 0 0,0 1 0,1 0 0,4 33 0,-3-49 0,0-1 0,0 0 0,0 1 0,1-1 0,-1 0 0,0 1 0,1-1 0,-1 0 0,1 1 0,0-1 0,-1 0 0,1 0 0,0 1 0,-1-1 0,1 0 0,0 0 0,0 0 0,0 0 0,0 0 0,0 0 0,0-1 0,1 1 0,-1 0 0,0 0 0,2 0 0,-1-1 0,1 1 0,-1-1 0,1 0 0,-1 0 0,0 0 0,1 0 0,-1-1 0,1 1 0,-1-1 0,0 1 0,1-1 0,-1 0 0,3-2 0,9-4 0,0-1 0,-1 0 0,19-16 0,-26 18 0,2 0 0,-3 1 0,0 1 0,0 0 0,0 0 0,1 0 0,-1 1 0,1 0 0,0 0 0,0 0 0,0 1 0,0 0 0,1 0 0,-1 0 0,0 1 0,8-1 0,-13 2 0,0 1 1,1-1-1,-1 1 1,0 0-1,0-1 1,1 1-1,-1 0 0,0 0 1,0-1-1,0 1 1,0 0-1,0 0 0,0 0 1,0 1-1,-1-1 1,1 0-1,0 0 1,-1 0-1,1 1 0,0-1 1,-1 0-1,0 0 1,1 1-1,-1-1 0,0 0 1,1 1-1,-1-1 1,0 2-1,4 55-10,-2-27-51,-2-31-34,-1 1 0,1-1 0,0 1 0,0-1 0,0 1 0,0-1 0,0 0 0,0 1 0,1-1 0,-1 1 0,0-1 0,0 1 0,0-1 0,0 0 0,0 1 0,1-1 0,-1 0 0,0 1 0,0-1 0,0 1 0,1-1 0,-1 0 0,0 1 0,1-1 0,-1 0 0,0 0 0,1 1 0,-1-1 0,0 0 0,1 0 0,-1 0 0,1 1 0,-1-1 0,0 0 0,1 0 0,-1 0 0,1 0 0,0 0 0,12-14-4395,5-27-4873,-8 6-406</inkml:trace>
</inkml:ink>
</file>

<file path=ppt/ink/ink5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2.154"/>
    </inkml:context>
    <inkml:brush xml:id="br0">
      <inkml:brushProperty name="width" value="0.025" units="cm"/>
      <inkml:brushProperty name="height" value="0.025" units="cm"/>
      <inkml:brushProperty name="color" value="#66CC00"/>
    </inkml:brush>
  </inkml:definitions>
  <inkml:trace contextRef="#ctx0" brushRef="#br0">36 71 13773,'0'0'7730,"-3"11"-5557,-5 19-1024,2-12 56,0 0-1,2 1 1,-4 32 0,8-51-1199,0 0 0,0 0-1,0 0 1,0 1 0,0-1 0,0 0 0,0 0-1,0 0 1,0 1 0,0-1 0,0 0 0,0 0-1,0 0 1,0 0 0,0 1 0,1-1 0,-1 0-1,0 0 1,0 0 0,0 0 0,0 1 0,0-1-1,0 0 1,1 0 0,-1 0 0,0 0 0,0 0-1,0 0 1,0 0 0,1 1 0,-1-1 0,0 0-1,0 0 1,0 0 0,1 0 0,-1 0 0,0 0-1,0 0 1,0 0 0,1 0 0,-1 0 0,0 0-1,0 0 1,0 0 0,1 0 0,12-6 96,11-11-44,16-19-38,-29 24-18,1 0 0,1 1 0,0 1 0,0 0 0,1 1 0,0 0 0,0 1 0,17-7-1,-30 15 18,1-1 0,-1 1 0,0-1 0,1 1 0,-1-1 0,0 1 0,1 0 0,-1 0 0,0 0-1,1-1 1,-1 1 0,1 1 0,-1-1 0,0 0 0,1 0 0,-1 0 0,0 1 0,1-1-1,-1 1 1,0-1 0,1 1 0,-1-1 0,0 1 0,0 0 0,0 0 0,0 0 0,1-1 0,-1 1-1,0 0 1,-1 0 0,1 0 0,0 1 0,0-1 0,0 0 0,-1 0 0,1 0 0,1 3-1,-1 4 200,1 0 0,-1 0 0,0 0 0,0 0 0,-2 14 0,1-15-112,0 0-1,0 0 1,0-1-1,1 1 1,3 13-1,-4-20-105,1 1 0,-1-1 0,0 1 0,1-1 0,-1 1 0,1 0 0,-1-1 0,1 0 0,-1 1 0,1-1 0,0 1 0,-1-1 0,1 0 0,0 1 0,-1-1 0,1 0 0,0 0 0,-1 0 0,1 1 0,0-1 0,-1 0 0,1 0 0,0 0 0,-1 0 0,1 0 0,0 0 0,0 0 0,-1 0 0,1-1 0,0 1 0,-1 0 0,1 0 0,0-1 0,-1 1 0,1 0 0,-1-1 0,1 1 0,0 0 0,-1-1 0,1 1 0,-1-1 0,1 1 0,-1-1 0,1 1 0,-1-1 0,1-1 0,27-27 0,-27 28 0,33-43 0,-23 28 0,0 1 0,1 0 0,0 1 0,1 1 0,1 0 0,0 0 0,20-12 0,-34 25 0,0-1 0,1 1 0,-1 0 0,0 0 0,1 0 0,-1-1 0,1 1 0,-1 0 0,0 0 0,1 0 0,-1 0 0,0 0 0,1 0 0,-1 0 0,1 0 0,-1 0 0,0 0 0,1 0 0,-1 0 0,0 0 0,1 0 0,-1 0 0,1 1 0,-1-1 0,0 0 0,1 0 0,-1 0 0,0 0 0,1 1 0,-1-1 0,0 0 0,0 0 0,1 1 0,-1-1 0,0 0 0,0 1 0,1-1 0,-1 1 0,5 20 0,-9 33 0,3-47 0,-1 5-1202,0-8-2796</inkml:trace>
</inkml:ink>
</file>

<file path=ppt/ink/ink5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3.659"/>
    </inkml:context>
    <inkml:brush xml:id="br0">
      <inkml:brushProperty name="width" value="0.025" units="cm"/>
      <inkml:brushProperty name="height" value="0.025" units="cm"/>
      <inkml:brushProperty name="color" value="#66CC00"/>
    </inkml:brush>
  </inkml:definitions>
  <inkml:trace contextRef="#ctx0" brushRef="#br0">2 176 6086,'0'0'-369,"0"-10"4683,-1-4-2829,0-24 1459,3 12 3191,1 22-791,3 10-3669,3 8-851,6 29 270,-2 0 0,13 74 0,0-2-47,-21-105-1047,-1-14 0,2-17 0,-5-2 0,0 1 0,-1-1 0,-5-31 0,4 44 0,-1 1 0,0-1 0,-1 0 0,0 1 0,0 0 0,-1 0 0,-1 0 0,1 0 0,-1 0 0,-8-9 0,13 19 0,0-1 0,0 0 0,0 1 0,0-1 0,0 0 0,0 1 0,0-1 0,0 0 0,0 1 0,0-1 0,0 0 0,0 0 0,-1 1 0,1-1 0,0 0 0,0 0 0,0 1 0,0-1 0,-1 0 0,1 0 0,0 1 0,0-1 0,-1 0 0,1 0 0,0 0 0,0 1 0,-1-1 0,1 0 0,0 0 0,-1 0 0,1 0 0,0 0 0,-1 0 0,1 0 0,0 0 0,0 0 0,-1 0 0,1 0 0,0 0 0,-1 0 0,1 0 0,0 0 0,-1 0 0,1 0 0,0 0 0,-1 0 0,1 0 0,0 0 0,0 0 0,-1-1 0,1 1 0,0 0 0,0 0 0,-1 0 0,1-1 0,0 1 0,0 0 0,-1 0 0,1-1 0,3 30 0,-1-22 0,1 0 0,0 0 0,0 0 0,0 0 0,1-1 0,0 0 0,1 0 0,-1 0 0,1 0 0,0-1 0,1 0 0,-1 0 0,1 0 0,0-1 0,0 1 0,9 3 0,-11-6 0,-1 0 0,1 0 0,0 0 0,-1-1 0,1 0 0,0 0 0,0 0 0,0 0 0,0-1 0,0 1 0,0-1 0,0 0 0,0 0 0,0 0 0,0-1 0,0 1 0,0-1 0,-1 0 0,1 0 0,0-1 0,0 1 0,-1-1 0,1 0 0,-1 0 0,1 0 0,-1 0 0,0 0 0,0-1 0,0 0 0,0 0 0,4-4 0,-1-2 0,-1 1 0,1-1 0,-2 0 0,1 0 0,-1 0 0,-1-1 0,4-11 0,-6 15 0,1 0 0,-1 1 0,0-1 0,0 0 0,-1 0 0,0 0 0,0 0 0,0 0 0,-1 0 0,0 0 0,0 0 0,0 0 0,-4-8 0,5 14 0,0-1 0,0 1 0,0-1 0,0 0 0,0 1 0,-1-1 0,1 1 0,0-1 0,-1 0 0,1 1 0,0-1 0,-1 1 0,1-1 0,-1 1 0,1 0 0,-1-1 0,1 1 0,-1-1 0,1 1 0,-1 0 0,1-1 0,-1 1 0,1 0 0,-1 0 0,0-1 0,1 1 0,-1 0 0,1 0 0,-1 0 0,0 0 0,1 0 0,-1 0 0,-1 0 0,-11 17 0,-2 32 0,5 35 0,10-84 0,0 1 0,-1-1 0,1 1 0,0-1 0,1 1 0,-1-1 0,0 1 0,0-1 0,0 1 0,0-1 0,0 1 0,0-1 0,1 1 0,-1-1 0,0 1 0,0-1 0,0 0 0,1 1 0,-1-1 0,0 1 0,1-1 0,-1 0 0,0 1 0,1-1 0,-1 0 0,1 0 0,-1 1 0,0-1 0,1 0 0,-1 0 0,1 1 0,-1-1 0,1 0 0,0 0 0,20-4 0,16-21 0,-33 20 0,-1-1 0,0 1 0,0-1 0,0 0 0,-1 0 0,1 0 0,-2 0 0,1 0 0,-1-1 0,1 1 0,-2 0 0,1-1 0,-1 1 0,0-1 0,0 1 0,-1-1 0,-2-11 0,2 10 0,-1 1 0,0 0 0,0 0 0,-1 0 0,1 0 0,-2 0 0,1 0 0,-1 1 0,0 0 0,0-1 0,-1 1 0,1 1 0,-1-1 0,-1 1 0,-6-6 0,12 11 0,-1-1 0,1 1 0,-1-1 0,1 1 0,-1 0 0,1 0 0,-1-1 0,1 1 0,-1 0 0,1 0 0,-1-1 0,1 1 0,-1 0 0,1 0 0,-1 0 0,1 0 0,-1 0 0,0 0 0,1 0 0,-1 0 0,1 0 0,-1 0 0,1 0 0,-1 0 0,1 1 0,-1-1 0,1 0 0,-1 0 0,1 0 0,-1 1 0,1-1 0,-1 0 0,1 1 0,-1-1 0,-8 23 0,7 39 0,3-52 0,-2 22 0,1 5 0,6 52 0,-4-76 0,0 0 0,1 0 0,1-1 0,0 1 0,0-1 0,2 0 0,11 20 0,-17-32 0,0 1 0,0 0 0,0-1 0,0 1 0,0-1 0,1 1 0,-1 0 0,0-1 0,1 1 0,-1-1 0,0 1 0,1-1 0,-1 1 0,0-1 0,1 1 0,-1-1 0,1 1 0,-1-1 0,1 1 0,-1-1 0,1 0 0,0 1 0,-1-1 0,1 0 0,-1 0 0,1 1 0,0-1 0,-1 0 0,1 0 0,0 0 0,0 0 0,1-20 0,0-3 0,0 15 0,0 0 0,0 0 0,1 0 0,0 0 0,5-9 0,-8 16 0,1-1 0,-1 1 0,1-1 0,0 1 0,-1 0 0,1-1 0,0 1 0,0 0 0,0 0 0,0 0 0,0 0 0,0 0 0,0 0 0,0 0 0,0 0 0,1 0 0,-1 0 0,0 1 0,1-1 0,-1 0 0,0 1 0,1-1 0,-1 1 0,1 0 0,-1-1 0,1 1 0,-1 0 0,1 0 0,-1 0 0,1 0 0,-1 0 0,1 0 0,-1 0 0,1 1 0,-1-1 0,1 0 0,1 2 0,0 2 0,-1 0 0,1 0 0,-1 0 0,0 0 0,-1 0 0,1 0 0,-1 1 0,0-1 0,0 1 0,0-1 0,0 1 0,-1-1 0,0 1 0,0 5 0,1 4 0,0-7 0,2 23 0,-3-29 0,0-1 0,0 1 0,0 0 0,0-1 0,0 1 0,0 0 0,0 0 0,0-1 0,1 1 0,-1 0 0,0-1 0,1 1 0,-1 0 0,0-1 0,1 1 0,-1-1 0,0 1 0,1 0 0,-1-1 0,1 1 0,-1-1 0,1 1 0,0-1 0,-1 0 0,1 1 0,-1-1 0,2 1 0,-1-2-123,0 0 0,0 0 0,0 1 0,0-1 0,0 0 0,0-1 0,0 1 0,0 0 0,-1 0 0,1 0 0,0 0 0,-1-1 0,1 1-1,-1 0 1,1 0 0,-1-1 0,0 1 0,1 0 0,-1-1 0,0-2 0,5-35-5244,-4 33 4035,1-14-5427,1-1-2311</inkml:trace>
</inkml:ink>
</file>

<file path=ppt/ink/ink5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4.003"/>
    </inkml:context>
    <inkml:brush xml:id="br0">
      <inkml:brushProperty name="width" value="0.025" units="cm"/>
      <inkml:brushProperty name="height" value="0.025" units="cm"/>
      <inkml:brushProperty name="color" value="#66CC00"/>
    </inkml:brush>
  </inkml:definitions>
  <inkml:trace contextRef="#ctx0" brushRef="#br0">1 144 5093,'10'0'10120,"1"1"-3673,5 0-1517,-13-1-4727,1 0-1,-1 0 0,1-1 1,-1 1-1,1-1 0,-1 0 1,1 0-1,-1 0 0,5-3 1,3-1-104,0-1 1,0-1 0,-1 0 0,1 0-1,12-13 1,-19 16-20,-1 1 1,0-1-1,0 0 0,0 0 1,0 0-1,0-1 1,-1 1-1,0 0 0,0-1 1,0 0-1,-1 1 0,0-1 1,1 0-1,-2 0 1,1 0-1,0-7 0,-5 10 460,-5 9 191,-7 10 187,10-6-918,1-1 0,0 1 0,1 0 0,0 0 0,0 0 0,1 1 0,0 0 0,1-1 0,1 1 0,0 0 0,1 0 0,1 15 0,-1-25-21,0 0 1,0 0-1,0 0 0,0 0 1,1 0-1,-1-1 0,1 1 1,0 0-1,-1 0 0,1-1 1,0 1-1,0 0 0,0-1 1,0 1-1,0-1 0,0 1 1,1-1-1,-1 1 0,0-1 1,1 0-1,-1 0 0,1 0 1,0 0-1,-1 0 0,1 0 1,0 0-1,-1-1 0,1 1 1,0 0-1,0-1 0,0 1 1,-1-1-1,1 0 0,0 0 1,0 0-1,3 0 0,-1 0-326,1 0 0,-1-1-1,0 0 1,1 0 0,-1 0 0,0 0-1,0-1 1,0 1 0,0-1 0,0 0-1,0 0 1,0-1 0,0 1 0,6-6-1,18-27-11455</inkml:trace>
</inkml:ink>
</file>

<file path=ppt/ink/ink5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5.213"/>
    </inkml:context>
    <inkml:brush xml:id="br0">
      <inkml:brushProperty name="width" value="0.025" units="cm"/>
      <inkml:brushProperty name="height" value="0.025" units="cm"/>
      <inkml:brushProperty name="color" value="#66CC00"/>
    </inkml:brush>
  </inkml:definitions>
  <inkml:trace contextRef="#ctx0" brushRef="#br0">1 319 8968,'0'0'16405,"2"11"-13602,4 10-1854,2 1 1,15 32-1,-18-43-755,1-1-1,-1 0 1,2 0 0,-1-1-1,1 0 1,1 0 0,0 0-1,10 8 1,-17-16-194,1 0 0,-1 0 0,0 0 0,0 0 0,1 0 0,-1 0 0,1-1 0,-1 1 0,1-1 0,-1 1 0,1-1 0,-1 1 0,1-1 0,-1 0 0,1 1 0,0-1 0,-1 0 0,1 0 0,-1 0 0,1-1 0,0 1 0,-1 0 0,1-1 0,-1 1 0,1-1 0,1 0 0,-1-1 0,0 1 0,1-1 0,-1-1 0,0 1 0,0 0 0,-1 0 0,1-1 0,0 1 0,-1-1 0,1 1 0,-1-1 0,0 0 0,1-2 0,3-11 0,-1-1 0,0 1 0,2-29 0,-5 33 0,1 0 0,-1-1 0,0 0 0,-1 0 0,0 0 0,-4-19 0,-1 25 0,2 17 0,0 17 0,3-22 0,1-1 0,-1 1 0,1 0 0,0 0 0,0-1 0,1 1 0,-1-1 0,1 1 0,0-1 0,0 0 0,0 0 0,1 0 0,0 0 0,0 0 0,0 0 0,0-1 0,0 1 0,1-1 0,-1 0 0,7 4 0,-7-5 0,0 0 0,0-1 0,0 1 0,0-1 0,0 0 0,0 0 0,1 0 0,-1-1 0,0 1 0,0-1 0,1 1 0,-1-1 0,0 0 0,1 0 0,-1-1 0,0 1 0,1-1 0,-1 1 0,0-1 0,0 0 0,0-1 0,0 1 0,0 0 0,0-1 0,0 1 0,0-1 0,0 0 0,-1 0 0,1 0 0,3-4 0,-1 0 0,0 0 0,0-1 0,0 0 0,0 0 0,-1 0 0,0 0 0,-1-1 0,0 0 0,0 1 0,0-1 0,-1 0 0,-1 0 0,1 0 0,-1-1 0,0 1 0,-1 0 0,0 0 0,0-1 0,-2-7 0,2 15 0,-1 0 0,1 0 0,0-1 0,0 1 0,-1 0 0,1 0 0,0 0 0,-1 0 0,1 0 0,-1 1 0,1-1 0,-1 0 0,0 0 0,1 0 0,-1 0 0,0 0 0,0 1 0,1-1 0,-1 0 0,0 1 0,0-1 0,0 1 0,0-1 0,0 1 0,0-1 0,0 1 0,0 0 0,0-1 0,0 1 0,0 0 0,0 0 0,0 0 0,0 0 0,0 0 0,0 0 0,0 0 0,-2 0 0,1 0 0,0 1 0,0 0 0,0-1 0,0 1 0,0 0 0,0 0 0,0 0 0,1 0 0,-1 0 0,0 1 0,0-1 0,1 0 0,-1 1 0,1-1 0,0 1 0,-1 0 0,1-1 0,-1 3 0,-2 5 0,0-1 0,1 1 0,0 0 0,0 0 0,1 1 0,0-1 0,1 0 0,0 1 0,0-1 0,1 1 0,1-1 0,1 11 0,-2-19 0,1 0 0,0 0 0,-1 0 0,1 0 0,0 0 0,0-1 0,0 1 0,0 0 0,0 0 0,0-1 0,0 1 0,0-1 0,0 1 0,0-1 0,0 1 0,1-1 0,-1 1 0,0-1 0,0 0 0,0 0 0,1 0 0,-1 0 0,0 0 0,0 0 0,1 0 0,-1 0 0,0 0 0,0 0 0,0-1 0,1 1 0,-1 0 0,1-1 0,41-14 0,-26 6 0,-1 0 0,1 1 0,0 1 0,1 1 0,0 1 0,0 0 0,0 1 0,34-3 0,-37 14 0,-23-21 0,-5-8 0,-32-41 0,19 26 0,62 49 0,-28-9 0,0-1 0,0 0 0,0 0 0,1 0 0,-1-1 0,0 0 0,1-1 0,-1 0 0,0 0 0,1-1 0,-1 0 0,0 0 0,0-1 0,1 0 0,-1 0 0,-1-1 0,1 0 0,0-1 0,-1 0 0,1 0 0,-1 0 0,0-1 0,-1 0 0,1 0 0,-1-1 0,0 0 0,0 0 0,-1 0 0,0-1 0,0 0 0,-1 0 0,1 0 0,-1 0 0,-1-1 0,0 0 0,0 0 0,0 0 0,-1 0 0,0 0 0,0 0 0,-1 0 0,0-16 0,-5 16 0,-4 15 0,-5 18 0,8-6 0,1 0 0,-2 32 0,5-46 0,0-1 0,1 1 0,0 0 0,0-1 0,0 1 0,1 0 0,-1-1 0,1 1 0,0-1 0,1 1 0,-1-1 0,1 0 0,0 1 0,0-1 0,0 0 0,6 7 0,-6-9 0,0-1 0,0 1 0,1-1 0,-1 0 0,1 0 0,-1 0 0,1-1 0,-1 1 0,1 0 0,0-1 0,-1 0 0,1 1 0,0-1 0,-1 0 0,1-1 0,0 1 0,-1 0 0,1-1 0,-1 1 0,1-1 0,-1 0 0,1 0 0,-1 0 0,1 0 0,-1-1 0,0 1 0,5-3 0,-3 1 0,0 1 0,0 0 0,1 0 0,-1 1 0,1 0 0,-1-1 0,7 0 0,-10 3 0,1-1 0,-1 0 0,1 1 0,-1-1 0,1 1 0,-1-1 0,1 1 0,-1 0 0,0-1 0,1 1 0,-1 0 0,0 0 0,0 0 0,1 0 0,-1 0 0,0 0 0,0 1 0,0-1 0,0 0 0,-1 0 0,1 1 0,0-1 0,0 0 0,-1 1 0,1-1 0,-1 1 0,1 1 0,11 47 0,-12-46 0,6 39 0,-2-1 0,-2 1 0,-6 83 0,-1-109 0,-1-15 0,5-3 0,0 0 0,0 0 0,0 0 0,0-1 0,0 1 0,0 0 0,0-1 0,1 1 0,-1 0 0,1-1 0,-1 1 0,1-1 0,-1 1 0,1-1 0,0 1 0,0-3 0,-9-89 0,4-140 0,5 231-108,0 0 0,0 0 0,0 0-1,0 0 1,1 0 0,-1 0 0,0 0 0,1 0 0,-1 0 0,1 0 0,0 0-1,0 0 1,0 0 0,0 1 0,0-1 0,0 0 0,0 1 0,0-1 0,1 1-1,-1-1 1,3-1 0,0 1-594,0 0-1,1 0 1,0 0-1,-1 1 1,1 0-1,0 0 1,7-1-1,-7 2 91,9-3-7209</inkml:trace>
</inkml:ink>
</file>

<file path=ppt/ink/ink5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5.836"/>
    </inkml:context>
    <inkml:brush xml:id="br0">
      <inkml:brushProperty name="width" value="0.025" units="cm"/>
      <inkml:brushProperty name="height" value="0.025" units="cm"/>
      <inkml:brushProperty name="color" value="#66CC00"/>
    </inkml:brush>
  </inkml:definitions>
  <inkml:trace contextRef="#ctx0" brushRef="#br0">1 146 8456,'1'-1'904,"0"-1"-1,1 1 1,-1 0 0,0 0 0,1 0-1,-1 0 1,1 0 0,-1 1 0,1-1-1,-1 0 1,1 1 0,-1-1-1,1 1 1,0 0 0,-1-1 0,1 1-1,0 0 1,2 0 0,-2 0-564,-1 1 1,0-1 0,1 1-1,-1 0 1,0-1 0,0 1-1,0 0 1,1 0 0,-1 0-1,0 0 1,0 0 0,0 0-1,0 0 1,-1 0 0,1 0-1,0 0 1,1 3 0,2 6-336,0 0 1,0 1-1,-1 0 1,3 19-1,-3-15 955,23 151-939,-27-292-21,-2 104 0,-1 0 0,-1 0 0,-1 1 0,-10-27 0,16 51 0,1 1 0,-1 1 0,1 0 0,1 0 0,-1-1 0,1 1 0,-1-1 0,4 6 0,-2-6 0,-1 0 0,1 0 0,0-1 0,1 1 0,-1-1 0,1 0 0,-1 0 0,1 0 0,0 0 0,0 0 0,1-1 0,-1 0 0,0 0 0,1 0 0,-1 0 0,1-1 0,7 2 0,-8-3 0,-1 0 0,1 0 0,-1 0 0,1-1 0,-1 1 0,1-1 0,-1 0 0,0 0 0,0 0 0,1 0 0,-1 0 0,0-1 0,0 0 0,0 0 0,0 1 0,0-2 0,-1 1 0,1 0 0,-1 0 0,1-1 0,-1 0 0,0 1 0,0-1 0,0 0 0,2-4 0,5-12 0,0 0 0,-1 0 0,-1-1 0,8-36 0,2-5 0,-17 61 0,0 0 0,0 0 0,0 1 0,0-1 0,0 0 0,0 0 0,1 0 0,-1 0 0,0 0 0,0 0 0,0 0 0,0 0 0,0 0 0,0 0 0,0 0 0,0 0 0,0 0 0,0 0 0,0 0 0,0 0 0,1 0 0,-1 0 0,0 0 0,0 0 0,0 0 0,0 0 0,0 0 0,0 0 0,0 0 0,0 0 0,0 0 0,0 0 0,0 0 0,1 0 0,-1 0 0,0 0 0,0 0 0,0 0 0,0 0 0,0 0 0,0 0 0,0 0 0,0 0 0,0 0 0,0 0 0,0 0 0,0 0 0,0-1 0,0 1 0,0 0 0,1 0 0,-1 0 0,0 0 0,0 0 0,0 0 0,0 0 0,0 0 0,0 0 0,3 13 0,1 19 0,-1 22 0,0-4 0,1 0 0,20 84 0,-8-100 0,-16-33 0,1-1 0,-1 1 0,1-1 0,-1 1 0,1-1 0,-1 1 0,1-1 0,-1 0 0,1 1 0,-1-1 0,1 0 0,-1 1 0,1-1 0,0 0 0,-1 0 0,1 1 0,-1-1 0,1 0 0,0 0 0,-1 0 0,1 0 0,0 0 0,-1 0 0,1 0 0,0 0 0,-1 0 0,1 0 0,0-1 0,-1 1 0,1 0 0,-1 0 0,1 0 0,0-1 0,-1 1 0,1 0 0,-1-1 0,1 1 0,-1-1 0,1 1 0,-1 0 0,1-1 0,-1 1 0,1-1 0,-1 0 0,0 1 0,1-1 0,-1 1 0,0-1 0,1 1 0,-1-1 0,0 0 0,0 1 0,0-1 0,1 0 0,3-10-416,1 1 0,-2-1 0,1 0 0,-1 1 1,-1-2-1,0 1 0,1-20 0,-2 9-1423,-1 0 0,-1 0 1,-5-25-1,-9-13-7146</inkml:trace>
</inkml:ink>
</file>

<file path=ppt/ink/ink5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6.193"/>
    </inkml:context>
    <inkml:brush xml:id="br0">
      <inkml:brushProperty name="width" value="0.025" units="cm"/>
      <inkml:brushProperty name="height" value="0.025" units="cm"/>
      <inkml:brushProperty name="color" value="#66CC00"/>
    </inkml:brush>
  </inkml:definitions>
  <inkml:trace contextRef="#ctx0" brushRef="#br0">5 0 4516,'0'0'19923,"-5"53"-19731,11-51-512,2-2-2595,4 0-5124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6.855"/>
    </inkml:context>
    <inkml:brush xml:id="br0">
      <inkml:brushProperty name="width" value="0.025" units="cm"/>
      <inkml:brushProperty name="height" value="0.025" units="cm"/>
    </inkml:brush>
  </inkml:definitions>
  <inkml:trace contextRef="#ctx0" brushRef="#br0">104 0 17649,'0'0'11210,"-32"49"-8807,19-21-898,-2 5-1505,0 1 0,1 1 0,7-2 0,1-2 0,4-5 0,2-6 0,0-5-705,5-8-2145,2-7-2724,5-4-2337</inkml:trace>
</inkml:ink>
</file>

<file path=ppt/ink/ink5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6.540"/>
    </inkml:context>
    <inkml:brush xml:id="br0">
      <inkml:brushProperty name="width" value="0.025" units="cm"/>
      <inkml:brushProperty name="height" value="0.025" units="cm"/>
      <inkml:brushProperty name="color" value="#66CC00"/>
    </inkml:brush>
  </inkml:definitions>
  <inkml:trace contextRef="#ctx0" brushRef="#br0">64 374 13196,'0'0'11030,"-7"11"-9493,5-10-1498,-5 8 331,1 1 0,0-1-1,0 1 1,1 0-1,0 0 1,1 1 0,0-1-1,1 1 1,0 0 0,-2 15-1,5-21-167,0 0 0,0 1-1,0-1 1,0 0 0,1 0 0,0 0-1,0-1 1,0 1 0,3 6 0,-4-10-178,1 0 1,0 1-1,0-1 1,0 0 0,0 0-1,0 0 1,0 0-1,0 0 1,1 0-1,-1 0 1,0 0 0,1 0-1,-1-1 1,0 1-1,1 0 1,-1-1-1,1 1 1,-1-1 0,1 0-1,-1 1 1,1-1-1,-1 0 1,1 0-1,-1 0 1,1 0 0,-1 0-1,1-1 1,0 1-1,-1 0 1,0-1-1,1 1 1,-1-1 0,1 1-1,2-2 1,2-1-24,0-1 1,0 1 0,0-1-1,-1 0 1,1 0 0,-1-1-1,0 0 1,0 0 0,-1 0-1,1 0 1,-1-1 0,-1 0-1,1 1 1,-1-2 0,3-6-1,5-9-2,-2 0-1,12-48 0,-11 31 2,-1 0 0,-3-1 0,-1-1 0,-2 1 0,-3-63 0,0 99 0,0 0 0,-1 0 0,0 0 0,0 0 0,0 0 0,0 0 0,-1 0 0,0 1 0,1-1 0,-1 1 0,-1-1 0,1 1 0,0 0 0,-1-1 0,0 1 0,1 0 0,-1 1 0,-1-1 0,1 1 0,-6-4 0,7 5 0,-1 0 0,1 0 0,-1 0 0,1 0 0,-1 1 0,1-1 0,-1 1 0,0 0 0,1 0 0,-1 0 0,0 0 0,0 0 0,1 1 0,-1-1 0,1 1 0,-1 0 0,0-1 0,1 1 0,0 0 0,-1 1 0,1-1 0,-1 0 0,1 1 0,0-1 0,0 1 0,0 0 0,0 0 0,0-1 0,0 1 0,1 1 0,-3 2 0,-3 3 0,1 1 0,0 0 0,1 0 0,0 1 0,0-1 0,1 1 0,0 0 0,1 0 0,0 0 0,1 1 0,0-1 0,0 1 0,1-1 0,1 18 0,0-27 0,1 0 0,0 0 0,-1 0 0,1 0 0,0 0 0,0 0 0,0 0 0,0 0 0,-1-1 0,1 1 0,1 0 0,-1 0 0,0-1 0,0 1 0,0-1 0,0 1 0,0-1 0,0 1 0,1-1 0,-1 0 0,0 0 0,0 0 0,1 1 0,-1-1 0,0 0 0,0 0 0,1-1 0,-1 1 0,0 0 0,0 0 0,0-1 0,3 0 0,42-9 0,-34 5 0,-1 2 0,1-1 0,0 2 0,0 0 0,0 0 0,0 1 0,21 1 0,-29 0 0,1 1 0,-1 0 0,0 0 0,1 1 0,-1-1 0,0 1 0,0 0 0,0 0 0,0 0 0,-1 1 0,1-1 0,0 1 0,-1 0 0,0 0 0,0 0 0,0 1 0,0-1 0,0 1 0,-1-1 0,1 1 0,-1 0 0,0 0 0,0 0 0,1 4 0,5 16-22,-2 0 1,-1 0-1,-1 1 0,0 0 1,-2-1-1,-1 1 0,-3 30 1,2-22-292,-1-24-3242</inkml:trace>
</inkml:ink>
</file>

<file path=ppt/ink/ink5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6.123"/>
    </inkml:context>
    <inkml:brush xml:id="br0">
      <inkml:brushProperty name="width" value="0.025" units="cm"/>
      <inkml:brushProperty name="height" value="0.025" units="cm"/>
      <inkml:brushProperty name="color" value="#66CC00"/>
    </inkml:brush>
  </inkml:definitions>
  <inkml:trace contextRef="#ctx0" brushRef="#br0">12339 115 13613,'0'0'2370,"-13"-3"-2076,-92-8 770,0 4 0,-119 8 0,82 1-936,-1181-20 59,-369-19-84,552 15-46,-1278 2 211,4 144 1375,1462-20-1144,-454 38-1110,1117-130-4951,173-12-2387</inkml:trace>
</inkml:ink>
</file>

<file path=ppt/ink/ink5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6.541"/>
    </inkml:context>
    <inkml:brush xml:id="br0">
      <inkml:brushProperty name="width" value="0.025" units="cm"/>
      <inkml:brushProperty name="height" value="0.025" units="cm"/>
      <inkml:brushProperty name="color" value="#66CC00"/>
    </inkml:brush>
  </inkml:definitions>
  <inkml:trace contextRef="#ctx0" brushRef="#br0">1025 1 12684,'0'0'4052,"-11"6"-2616,-217 104 1260,63-35-235,-113 70-894,195-97-957,-98 74-1,180-121-581,-11 8 81,1 0 0,0 0-1,-16 21 1,25-29-108,1 0 1,0 0 0,-1 1-1,1-1 1,0 1 0,0-1-1,0 1 1,0-1-1,0 1 1,0 0 0,1-1-1,-1 1 1,0 0-1,1 0 1,0-1 0,-1 1-1,1 0 1,0 0-1,0 0 1,0 0 0,0-1-1,0 1 1,0 0-1,1 0 1,-1 0 0,1 0-1,-1-1 1,1 1 0,-1 0-1,1-1 1,0 1-1,0 0 1,0-1 0,0 1-1,0-1 1,0 1-1,1-1 1,-1 0 0,0 1-1,3 0 1,6 5 42,1-2 1,-1 1 0,1-2-1,1 1 1,-1-2 0,22 6-1,82 7 289,-73-11-257,445 33-122,-162-33-3581,-191-10-377,-22-14-3416</inkml:trace>
</inkml:ink>
</file>

<file path=ppt/ink/ink5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8.175"/>
    </inkml:context>
    <inkml:brush xml:id="br0">
      <inkml:brushProperty name="width" value="0.025" units="cm"/>
      <inkml:brushProperty name="height" value="0.025" units="cm"/>
      <inkml:brushProperty name="color" value="#66CC00"/>
    </inkml:brush>
  </inkml:definitions>
  <inkml:trace contextRef="#ctx0" brushRef="#br0">240 247 8296,'24'-61'7031,"-19"47"-5875,-1-1 1,0 0-1,-1 0 0,-1 0 1,0-1-1,-1 1 1,-2-30-1,1 44-1046,0-1 0,0 1 0,-1-1 0,1 1 0,0-1 1,-1 0-1,1 1 0,-1 0 0,0-1 0,1 1 0,-1-1 0,0 1 0,0 0 0,0 0 1,0-1-1,0 1 0,0 0 0,0 0 0,0 0 0,0 0 0,-1 0 0,1 0 0,0 0 1,-1 1-1,1-1 0,0 0 0,-1 1 0,1-1 0,-1 1 0,1-1 0,-1 1 0,1 0 1,-4 0-1,3 0-73,-1 0 0,0 0 0,1 1 0,-1-1 0,0 1 0,1-1 0,-1 1 0,1 0 0,-1 0 0,1 0 0,-1 1 0,1-1 0,0 1 0,-1-1 0,1 1 0,0 0 0,0-1 0,-3 5 0,-3 6 26,0 1 1,0 1-1,1-1 1,1 1-1,0 0 1,1 1-1,1-1 1,0 1-1,-4 29 1,3 12 382,2 73 1,3-112-363,1 30 212,2 0 0,3 0 0,1 0 0,3 0-1,1-1 1,35 86 0,-27-77-237,-45-84-59,-11-23 0,3-1 0,1-2 0,4-1 0,-39-100 0,68 155 1,-1 0 0,1 0-1,0 1 1,-1-1 0,1 0 0,0 0-1,0 0 1,0 0 0,-1 1 0,1-1 0,0 0-1,0 0 1,0 0 0,0 0 0,1 0-1,-1 1 1,0-1 0,0 0 0,0 0 0,1 0-1,-1 0 1,0 1 0,1-1 0,-1 0-1,1 0 1,-1 1 0,2-2 0,-1 1-2,0 0 1,1 1 0,-1-1-1,1 1 1,0-1 0,-1 1-1,1-1 1,-1 1 0,1 0-1,-1 0 1,1 0 0,0 0-1,-1 0 1,3 0 0,69 17-515,-50-11-113,-3-3-2485,1 0 1,36-1 0,-7-2-4906</inkml:trace>
</inkml:ink>
</file>

<file path=ppt/ink/ink5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8.564"/>
    </inkml:context>
    <inkml:brush xml:id="br0">
      <inkml:brushProperty name="width" value="0.025" units="cm"/>
      <inkml:brushProperty name="height" value="0.025" units="cm"/>
      <inkml:brushProperty name="color" value="#66CC00"/>
    </inkml:brush>
  </inkml:definitions>
  <inkml:trace contextRef="#ctx0" brushRef="#br0">147 46 18930,'0'0'10885,"-11"1"-9412,6-1-1404,0 0 1,1 1-1,-1-1 0,0 1 0,0 0 0,1 0 0,-1 1 0,0-1 1,1 1-1,-1 0 0,1 0 0,0 1 0,0-1 0,0 1 0,0 0 1,0 0-1,1 0 0,-1 1 0,1-1 0,-4 6 0,6-8-68,-29 47 32,28-45-34,1 0 1,-1 1-1,1-1 1,0 1-1,0-1 1,0 1-1,0-1 1,1 1-1,-1-1 1,1 1-1,0 0 1,0-1-1,1 6 1,-1-8 0,1 0 0,-1 0 0,1 0 0,0 0 0,-1 0 0,1 0 0,0 0 0,0-1 0,-1 1 0,1 0 0,0 0 0,0-1 0,0 1 0,0-1 0,0 1 0,0 0 0,0-1 0,0 0 0,0 1 0,0-1 0,0 0 0,2 1 0,30 3 0,-25-4 0,193 6-63,-146-7 89,-54 1-25,-1 0 1,1-1-1,-1 0 1,1 1 0,0-1-1,-1 1 1,1-1 0,-1 0-1,1 1 1,-1-1-1,1 0 1,-1 1 0,0-1-1,1 0 1,-1 0-1,0 1 1,0-1 0,0 0-1,1 0 1,-1 0-1,0 0 1,0 1 0,0-1-1,0 0 1,0 0 0,0 0-1,-1 1 1,1-2-1,-3-29-10,-46-128 9,49 159 0,0-1 0,0 1 0,0 0 0,0-1 0,0 1 0,0 0 0,0-1 0,0 1 0,0 0 0,0-1 0,0 1 0,0-1 0,0 1 0,1 0 0,-1 0 0,0-1 0,0 1 0,0 0 0,1-1 0,-1 1 0,0 0 0,0 0 0,1-1 0,-1 1 0,0 0 0,0 0 0,1 0 0,-1-1 0,0 1 0,1 0 0,-1 0 0,0 0 0,1 0 0,-1 0 0,0 0 0,1 0 0,-1-1 0,0 1 0,1 0 0,-1 0 0,1 0 0,-1 0 0,1 1 0,19 0 0,-16 0 0,41 6 47,43 5-3025,-30-12-5013</inkml:trace>
</inkml:ink>
</file>

<file path=ppt/ink/ink5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9.557"/>
    </inkml:context>
    <inkml:brush xml:id="br0">
      <inkml:brushProperty name="width" value="0.025" units="cm"/>
      <inkml:brushProperty name="height" value="0.025" units="cm"/>
      <inkml:brushProperty name="color" value="#66CC00"/>
    </inkml:brush>
  </inkml:definitions>
  <inkml:trace contextRef="#ctx0" brushRef="#br0">0 0 7911,'0'0'9375,"7"9"-5905,0 0-2966,-1 0 0,-1 0 0,0 1 1,0-1-1,-1 1 0,0 0 1,-1 0-1,0 1 0,-1-1 0,0 1 1,0-1-1,-1 13 0,1 280 3999,-4-196-3550,2-172-953,-7-236 0,8 306 0,1 0 0,-1 1 0,2-1 0,-1-1 0,0 1 0,1 0 0,0-1 0,0 1 0,0-1 0,0 0 0,1 0 0,0 0 0,0 0 0,0-1 0,0 1 0,0-1 0,1 0 0,0-1 0,-1 1 0,1-1 0,0 0 0,8 3 0,-7-3 0,0 0 0,0 0 0,1 0 0,-1 0 0,0-1 0,1 0 0,-1-1 0,0 1 0,1-1 0,-1 0 0,1-1 0,-1 0 0,0 0 0,1 0 0,-1-1 0,0 0 0,0 0 0,0 0 0,0-1 0,6-3 0,-5 0 0,0 0 0,0-1 0,-1 0 0,0 0 0,0 0 0,-1 0 0,1-1 0,-2 0 0,1 0 0,-1-1 0,0 1 0,-1-1 0,0 0 0,-1 0 0,1 0 0,-2 0 0,1 0 0,-1 0 0,-1-18 0,0 26 0,0 1 0,0 0 0,0-1 0,0 1 0,0-1 0,0 1 0,-1 0 0,1-1 0,0 1 0,0 0 0,0-1 0,-1 1 0,1 0 0,0 0 0,0-1 0,-1 1 0,1 0 0,0 0 0,0-1 0,-1 1 0,1 0 0,0 0 0,-1 0 0,1 0 0,0-1 0,-1 1 0,1 0 0,0 0 0,-1 0 0,1 0 0,0 0 0,-1 0 0,1 0 0,-1 0 0,1 0 0,0 0 0,-1 0 0,1 0 0,0 0 0,-1 0 0,1 0 0,0 0 0,-1 1 0,1-1 0,0 0 0,-1 0 0,1 0 0,0 1 0,-1-1 0,1 0 0,0 0 0,0 1 0,-1-1 0,1 0 0,0 0 0,0 1 0,-1-1 0,1 1 0,-18 16 0,6 3 0,1 0 0,0 1 0,2 1 0,1-1 0,0 1 0,2 1 0,0-1 0,2 1 0,0 0 0,2 0 0,0 32 0,1-50 0,1 0 0,1 0 0,-1 0 0,0 0 0,1-1 0,0 1 0,1 0 0,-1 0 0,1-1 0,-1 1 0,1-1 0,6 9 0,-6-10 0,1-1 0,-1 1 0,1-1 0,0 1 0,0-1 0,0 0 0,0-1 0,1 1 0,-1 0 0,0-1 0,1 0 0,-1 0 0,1 0 0,-1 0 0,1 0 0,0-1 0,-1 1 0,5-1 0,3 0 0,1 0 0,-1-1 0,0 0 0,1-1 0,-1 0 0,0-1 0,0 0 0,0-1 0,0 0 0,-1-1 0,1 0 0,-1 0 0,10-8 0,-14 9 0,0-1 0,1 0 0,-2 0 0,1 0 0,-1-1 0,1 0 0,-1 0 0,-1 0 0,0-1 0,1 1 0,-2-1 0,1 0 0,-1 0 0,0-1 0,-1 1 0,0 0 0,0-1 0,0 0 0,-1 1 0,1-11 0,-2 17 0,0 0 0,0-1 0,0 1 0,0 0 0,0 0 0,0 0 0,0-1 0,-1 1 0,1 0 0,0 0 0,0 0 0,-1 0 0,1-1 0,-1 1 0,1 0 0,-1 0 0,0 0 0,1 0 0,-1 0 0,0 0 0,0 0 0,0 1 0,1-1 0,-1 0 0,0 0 0,0 1 0,0-1 0,0 0 0,-1 1 0,1-1 0,0 1 0,0-1 0,0 1 0,0 0 0,0 0 0,-1-1 0,1 1 0,0 0 0,0 0 0,0 0 0,-1 0 0,1 0 0,0 0 0,0 1 0,0-1 0,-3 1 0,-1 0 0,1 1 0,-1-1 0,0 1 0,0 0 0,1 1 0,0-1 0,-1 1 0,1 0 0,0 0 0,-4 4 0,0 1 0,1 1 0,-1 0 0,2 1 0,-9 13 0,13-19 0,0 0 0,0 0 0,1 0 0,-1 0 0,1 0 0,0 1 0,0-1 0,0 0 0,0 1 0,1-1 0,0 1 0,0-1 0,0 0 0,1 8 0,1-9 6,-1-1 1,0 0-1,1 1 0,0-1 0,0 0 1,-1 0-1,1 0 0,0 0 1,0 0-1,1-1 0,-1 1 0,0 0 1,1-1-1,-1 0 0,1 0 1,-1 1-1,1-1 0,-1-1 0,1 1 1,4 1-1,58 8-657,-65-10 641,43 3-3061,-1-3-4099,-38 0 6169,38 0-12788</inkml:trace>
</inkml:ink>
</file>

<file path=ppt/ink/ink5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0.140"/>
    </inkml:context>
    <inkml:brush xml:id="br0">
      <inkml:brushProperty name="width" value="0.025" units="cm"/>
      <inkml:brushProperty name="height" value="0.025" units="cm"/>
      <inkml:brushProperty name="color" value="#66CC00"/>
    </inkml:brush>
  </inkml:definitions>
  <inkml:trace contextRef="#ctx0" brushRef="#br0">94 67 7207,'0'0'11979,"7"-8"-11990,23-25 101,-8 11 5831,-82 19 1660,54 4-7581,0 1 0,0 0 0,0 0 0,1 0 0,-1 1 0,0 0 0,1 0 0,0 0 0,0 1 0,0-1 0,0 1 0,-7 9 0,10-12 0,1 0 0,0 0 0,0 0 0,0 1 0,0-1 0,0 0 0,0 1 0,0-1 0,0 1 0,0-1 0,1 1 0,-1-1 0,1 1 0,-1-1 0,1 1 0,0 0 0,-1-1 0,1 1 0,0 0 0,0-1 0,0 1 0,0 0 0,0-1 0,1 1 0,-1 0 0,0-1 0,1 1 0,0-1 0,-1 1 0,1 0 0,0-1 0,-1 0 0,1 1 0,0-1 0,0 1 0,0-1 0,0 0 0,1 0 0,-1 0 0,0 1 0,0-1 0,1 0 0,-1-1 0,1 1 0,-1 0 0,1 0 0,-1-1 0,1 1 0,-1 0 0,3 0 0,9 3-271,0 0 0,0-1 0,23 4-1,-26-6 69,0 0-1,0 1 0,0 0 0,-1 1 0,1 0 0,-1 1 0,1 0 0,9 6 0,-18-10 218,1 1 0,-1 0 1,1 0-1,-1 0 0,0 1 0,1-1 1,-1 0-1,0 0 0,0 1 0,0-1 1,0 0-1,0 1 0,0-1 1,-1 1-1,1-1 0,0 1 0,-1 0 1,1-1-1,-1 1 0,0 0 0,1-1 1,-1 1-1,0 0 0,0-1 0,0 3 1,-1-1 57,0 0 0,0 0 1,0-1-1,-1 1 0,1 0 1,-1-1-1,1 1 1,-1-1-1,0 1 0,0-1 1,0 0-1,0 0 1,-3 2-1,-4 3 147,0 0 1,0-1-1,-1 0 1,1-1-1,-1 0 1,-18 6-1,22-9-316,1 0 1,0-1-1,-1 0 0,1 0 1,-1-1-1,1 0 0,-1 1 1,1-2-1,-1 1 1,1-1-1,-8-1 0,11 1-42,0 0 0,0 0 0,1 0 0,-1 0 0,0 0 0,0-1 0,1 1 0,-1 0-1,1-1 1,-1 0 0,1 1 0,0-1 0,-1 0 0,1 0 0,0 1 0,0-1 0,0 0 0,1 0 0,-1 0-1,0 0 1,1 0 0,-1 0 0,1-1 0,0 1 0,-1 0 0,1 0 0,0 0 0,0 0 0,1 0 0,-1-1-1,1-1 1,6-26-9085,15 1-6498</inkml:trace>
</inkml:ink>
</file>

<file path=ppt/ink/ink5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0.510"/>
    </inkml:context>
    <inkml:brush xml:id="br0">
      <inkml:brushProperty name="width" value="0.025" units="cm"/>
      <inkml:brushProperty name="height" value="0.025" units="cm"/>
      <inkml:brushProperty name="color" value="#66CC00"/>
    </inkml:brush>
  </inkml:definitions>
  <inkml:trace contextRef="#ctx0" brushRef="#br0">60 113 18225,'0'0'11350,"9"-1"-9210,-3 1-2050,0-1 0,0-1 0,0 1 0,0-1-1,0 0 1,0 0 0,-1 0 0,1-1 0,6-4 0,-9 5-82,0 0 0,0-1 0,0 1 0,0-1 0,0 0 0,0 0 0,-1 1 0,1-2 0,-1 1 0,0 0 0,0 0 0,0-1 1,0 1-1,-1-1 0,1 0 0,-1 1 0,0-1 0,1-7 0,-2 10-8,0 0 0,0 0 0,0 0 0,0 0 0,-1 0 0,1 0 0,0 0 0,-1 0 0,1 0 0,0 0 0,-1 0 0,1 0 0,-1 0 0,0 1 0,1-1 0,-1 0 0,0 0 0,1 0 0,-1 1 0,0-1 0,0 1 0,0-1 0,0 0 0,1 1 0,-1 0 0,0-1 0,0 1 0,0-1 0,0 1 0,0 0 0,0 0 0,0 0 0,0-1 0,0 1 0,0 0 0,0 0 0,0 0 0,0 1 0,0-1 0,0 0 0,0 0 0,0 0 0,-1 1 0,-5 0 0,1 0 0,0 0 0,0 0 0,0 1 0,0 0 0,-6 3 0,4 0 0,1 1 0,0-1 0,0 1 0,0 1 0,1-1 0,-1 1 0,2 0 0,-1 1 0,-7 13 0,10-17 0,0 1 0,0 0 0,1 0 0,0 0 0,0 0 0,0 0 0,1 1 0,0-1 0,0 0 0,0 1 0,0-1 0,1 1 0,0 0 0,0-1 0,1 1 0,-1-1 0,3 8 0,-1-10-24,0 1-1,0-1 1,0 0 0,0 0 0,1 0-1,-1-1 1,1 1 0,0-1 0,0 1-1,0-1 1,0 0 0,0 0 0,1 0-1,-1 0 1,0-1 0,1 1 0,0-1-1,-1 0 1,1 0 0,0 0 0,-1-1-1,5 1 1,10 1-608,0-1 0,0 0 0,23-3 0,29-9-6500,5-15-9780</inkml:trace>
</inkml:ink>
</file>

<file path=ppt/ink/ink5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0.992"/>
    </inkml:context>
    <inkml:brush xml:id="br0">
      <inkml:brushProperty name="width" value="0.025" units="cm"/>
      <inkml:brushProperty name="height" value="0.025" units="cm"/>
      <inkml:brushProperty name="color" value="#66CC00"/>
    </inkml:brush>
  </inkml:definitions>
  <inkml:trace contextRef="#ctx0" brushRef="#br0">8 0 11915,'0'0'9834,"-2"12"-8105,-1 63 599,11 143 0,-2-145-784,-3 0 1,-11 127-1,-1-156-1544,7-112 0,3 33 0,1-1 0,2 1 0,1 0 0,2 0 0,16-47 0,-17 65 0,0 0 0,1 1 0,0 0 0,2 0 0,0 1 0,0 0 0,2 0 0,-1 1 0,2 1 0,0 0 0,1 0 0,24-18 0,-31 27 0,0 0 0,0 0 0,1 1 0,-1 0 0,1 0 0,0 1 0,0-1 0,-1 1 0,2 1 0,-1-1 0,0 2 0,0-1 0,0 0 0,0 1 0,10 2 0,-17-2 0,1 0 0,-1 0 0,1 0 0,0 0 0,-1 1 0,1-1 0,-1 0 0,1 0 0,-1 1 0,1-1 0,-1 0 0,1 1 0,-1-1 0,0 1 0,1-1 0,-1 1 0,1-1 0,-1 1 0,0-1 0,1 1 0,-1-1 0,0 1 0,0-1 0,0 1 0,1-1 0,-1 1 0,0 0 0,0-1 0,0 1 0,0-1 0,0 1 0,0 0 0,0-1 0,0 1 0,0-1 0,0 1 0,0 0 0,0-1 0,-1 1 0,1-1 0,-1 2 0,-13 23 0,0-12 0,0-1 0,-1-1 0,0 0 0,-1-1 0,0 0 0,-1-2 0,1 0 0,-2 0 0,1-2 0,-1 0 0,0-1 0,-21 3 0,37-8-63,0 0 0,0 0 0,1 1 0,-1-1 0,0-1 0,1 1 0,-1 0 0,0 0 0,1 0 0,-1-1 0,0 1 0,1-1 0,-1 0 0,1 1 0,-3-2 0,3 1-35,1 1 1,-1-1-1,1 0 0,0 1 1,-1-1-1,1 1 0,0-1 1,-1 0-1,1 1 1,0-1-1,0 0 0,0 1 1,-1-1-1,1 0 1,0 1-1,0-1 0,0 0 1,0 1-1,0-1 1,0 0-1,1 0 0,-1 1 1,0-1-1,0 0 1,1 0-1,1-3-515,0 0 0,0 0 1,0 0-1,1 0 0,-1 1 0,1-1 0,0 1 0,0 0 1,0 0-1,5-3 0,27-19-6172</inkml:trace>
</inkml:ink>
</file>

<file path=ppt/ink/ink5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1.363"/>
    </inkml:context>
    <inkml:brush xml:id="br0">
      <inkml:brushProperty name="width" value="0.025" units="cm"/>
      <inkml:brushProperty name="height" value="0.025" units="cm"/>
      <inkml:brushProperty name="color" value="#66CC00"/>
    </inkml:brush>
  </inkml:definitions>
  <inkml:trace contextRef="#ctx0" brushRef="#br0">0 97 8136,'0'0'14429,"5"8"-10649,-3-5-3509,0 0 1,0 0-1,0 0 1,0-1-1,1 1 1,-1-1-1,1 1 1,0-1-1,-1 0 0,1 0 1,0 0-1,0 0 1,0-1-1,5 2 1,-3-2-116,-1 0 1,0 0 0,1-1 0,-1 0-1,0 0 1,1 0 0,-1 0-1,1-1 1,-1 1 0,0-1-1,0-1 1,1 1 0,-1 0-1,5-4 1,9-2-157,-2-1 0,28-18 0,-40 24 0,-1-1 0,1 1 0,-1-1 0,1 0 0,-1 0 0,0 0 0,0 0 0,0 0 0,0-1 0,-1 0 0,1 1 0,-1-1 0,0 0 0,0 0 0,-1 0 0,1 0 0,1-7 0,-3 10 0,0 0 0,0 0 0,0 1 0,0-1 0,-1 0 0,1 0 0,0 1 0,0-1 0,0 0 0,-1 0 0,1 1 0,0-1 0,-1 0 0,1 1 0,-1-1 0,1 0 0,-1 1 0,1-1 0,-1 1 0,1-1 0,-1 1 0,0-1 0,1 1 0,-1-1 0,0 1 0,1 0 0,-2-1 0,-29-5 0,21 6 0,0 0 0,-1 1 0,1 0 0,-11 3 0,12-1 0,0 0 0,1 1 0,-1 0 0,1 1 0,0-1 0,0 2 0,0-1 0,-7 7 0,12-8 0,-1-1 0,0 1 0,1 0 0,-1 0 0,1 0 0,0 0 0,1 0 0,-1 1 0,1-1 0,0 1 0,0 0 0,0-1 0,0 1 0,1 0 0,0 0 0,-1 7 0,2-10-4,0-1 0,1 0 0,-1 1 0,0-1 0,0 0 0,1 0 1,-1 1-1,0-1 0,1 0 0,-1 0 0,1 0 0,0 0 0,-1 0 0,1 0 0,0 1 0,0-1 0,0-1 0,0 1 0,-1 0 1,1 0-1,1 0 0,-1 0 0,0-1 0,1 2 0,2 0-78,1-1 0,-1 1 0,1 0 0,-1-1 0,1 0-1,9 1 1,4-1-1338,1-1 0,27-2 0,3-6-7997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7.186"/>
    </inkml:context>
    <inkml:brush xml:id="br0">
      <inkml:brushProperty name="width" value="0.025" units="cm"/>
      <inkml:brushProperty name="height" value="0.025" units="cm"/>
    </inkml:brush>
  </inkml:definitions>
  <inkml:trace contextRef="#ctx0" brushRef="#br0">95 1 16944,'0'0'14985,"-9"11"-14275,2-2-652,-8 10-8,-24 39 1,35-53-53,1 1 0,0 0 0,1 0-1,-1 0 1,1 0 0,0 1 0,1-1-1,-1 0 1,1 1 0,1-1 0,-1 1 0,1 0-1,1 9 1,-1-14 2,1-1 0,0 1 0,0-1 0,-1 1 0,1 0 0,0-1 0,0 0 0,1 1 0,-1-1 0,0 1 0,0-1 0,1 0 0,-1 0 0,1 0 0,-1 0 0,1 0 0,-1 0 0,1 0 0,0-1 0,-1 1 0,1-1 0,0 1 0,0-1 0,-1 1 0,1-1 0,3 0 0,55 1 0,-48-1 0,-6-1-349,0 1 0,0-1-1,0 0 1,1 0 0,-1-1 0,0 0-1,10-5 1,-12 5-295,1 0 0,-1-1-1,0 0 1,0 0 0,0 0 0,-1 0-1,1 0 1,-1-1 0,0 0-1,0 0 1,0 0 0,0 0 0,-1 0-1,1 0 1,-1-1 0,3-7 0,2-20-12387</inkml:trace>
</inkml:ink>
</file>

<file path=ppt/ink/ink5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1.753"/>
    </inkml:context>
    <inkml:brush xml:id="br0">
      <inkml:brushProperty name="width" value="0.025" units="cm"/>
      <inkml:brushProperty name="height" value="0.025" units="cm"/>
      <inkml:brushProperty name="color" value="#66CC00"/>
    </inkml:brush>
  </inkml:definitions>
  <inkml:trace contextRef="#ctx0" brushRef="#br0">210 27 7687,'0'0'23591,"-10"-2"-22321,7 1-1250,-1 0-1,0 0 1,0 1-1,0 0 1,0 0-1,0 0 1,0 0-1,0 1 1,0-1 0,0 1-1,0 0 1,0 0-1,-5 3 1,2-1-26,1 1 0,-1 0-1,1 1 1,0-1 0,0 1 0,1 0 0,0 1 0,-6 6 0,-1 3 6,0 0 0,1 1 0,-15 29 0,23-39 0,0-1 0,1 1 0,-1-1 0,1 1 0,1 0 0,-1 0 0,1 0 0,0 0 0,0 0 0,1 0 0,-1 0 0,1 0 0,1 0 0,-1 1 0,3 8 0,-2-13 0,0 0 0,1 0 0,-1 0 0,0 0 0,1 0 0,-1-1 0,1 1 0,0-1 0,0 1 0,-1-1 0,1 1 0,0-1 0,0 0 0,0 0 0,0 0 0,1 0 0,-1 0 0,0-1 0,0 1 0,0-1 0,1 1 0,-1-1 0,0 0 0,1 0 0,-1 0 0,0 0 0,1 0 0,2-1 0,4 0 0,-1 0 0,0-1 0,1 0 0,-1 0 0,0-1 0,13-6 0,-8 2 8,0-1 0,-1 0 0,0-1-1,0-1 1,-1 0 0,0 0 0,-1-1 0,15-20 0,-19 22-35,0-1-1,0 1 1,-1-1 0,0 0 0,-1-1 0,0 1-1,-1-1 1,0 0 0,0 0 0,-1 0-1,-1 0 1,1-12 0,-2 22-147,0 0 0,0 0 0,0 0 0,0 0 0,0-1 0,-1 1-1,1 0 1,0 0 0,0 0 0,-1 0 0,1 0 0,-1 0 0,1 0 0,-1 0 0,1 0 0,-1 0-1,1 0 1,-1 0 0,0 0 0,0 0 0,1 1 0,-1-1 0,0 0 0,0 0 0,0 1 0,0-1 0,-2 0-1,-31-2-11195,23 5 5028</inkml:trace>
</inkml:ink>
</file>

<file path=ppt/ink/ink5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2.190"/>
    </inkml:context>
    <inkml:brush xml:id="br0">
      <inkml:brushProperty name="width" value="0.025" units="cm"/>
      <inkml:brushProperty name="height" value="0.025" units="cm"/>
      <inkml:brushProperty name="color" value="#66CC00"/>
    </inkml:brush>
  </inkml:definitions>
  <inkml:trace contextRef="#ctx0" brushRef="#br0">72 33 17072,'0'0'3160,"0"12"-576,-21 253 2997,1-1-1211,19-350-4370,3-121 0,0 176 0,2 0 0,1 0 0,1 0 0,14-42 0,-17 68-10,-1-1-1,1 1 1,0 0 0,0 0-1,0 1 1,0-1 0,1 0 0,0 1-1,0 0 1,0 0 0,1 0-1,-1 1 1,1-1 0,0 1-1,0 0 1,0 1 0,10-5-1,-12 6 3,1 0-1,0 0 0,-1 0 0,1 1 0,-1-1 0,1 1 0,0 0 0,-1 0 1,1 0-1,0 0 0,0 1 0,-1-1 0,1 1 0,-1 0 0,1 0 0,-1 0 0,1 1 1,-1-1-1,0 1 0,0 0 0,1 0 0,-1 0 0,-1 0 0,1 1 0,0-1 1,0 1-1,-1 0 0,4 5 0,-4-5 10,1 0 1,-1 0-1,-1 0 1,1 0-1,0 1 1,-1-1-1,0 1 1,0-1 0,0 1-1,0 0 1,0-1-1,-1 1 1,0 0-1,0-1 1,0 1-1,0 0 1,0-1-1,-1 5 1,-1-2 13,0 1 1,-1-1 0,1 0-1,-1-1 1,0 1 0,0 0-1,-1-1 1,0 0 0,-7 9-1,-2-1 22,0-1 0,-1 0 0,0-1 0,-1-1-1,-1 0 1,-23 11 0,34-18-30,0-1-1,1 0 1,-1 0-1,0-1 1,0 0 0,0 1-1,0-1 1,-1-1-1,1 1 1,0-1-1,0 0 1,0 0 0,-1-1-1,-5 0 1,10 0-12,0 1 1,-1-1-1,1 0 1,0 1-1,0-1 1,0 0-1,0 0 1,-1 1-1,1-1 1,0 0-1,0 0 1,1 0-1,-1 0 1,0-1-1,0 1 1,0 0-1,1 0 1,-1 0-1,0-1 1,1 1 0,-1-2-1,1 0-28,-1-1 0,1 1 0,0-1 0,0 1 0,0-1 0,0 1 1,1-1-1,-1 1 0,1-1 0,0 1 0,3-6 0,-1 0-828,1 0 1,1 0-1,0 1 0,9-13 1,29-31-7124,-26 32 3567,25-27-11059</inkml:trace>
</inkml:ink>
</file>

<file path=ppt/ink/ink5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2.551"/>
    </inkml:context>
    <inkml:brush xml:id="br0">
      <inkml:brushProperty name="width" value="0.025" units="cm"/>
      <inkml:brushProperty name="height" value="0.025" units="cm"/>
      <inkml:brushProperty name="color" value="#66CC00"/>
    </inkml:brush>
  </inkml:definitions>
  <inkml:trace contextRef="#ctx0" brushRef="#br0">38 0 17424,'0'0'3492,"0"56"287,-2-15-415,-6 6-770,-2 3-704,3 2-1666,-1-3-224,5-6 0,3-4 0,0-6 0,3-9 0,8-8-192,3-11-2787,-1-5-2530,1-9-3107</inkml:trace>
</inkml:ink>
</file>

<file path=ppt/ink/ink5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2.876"/>
    </inkml:context>
    <inkml:brush xml:id="br0">
      <inkml:brushProperty name="width" value="0.025" units="cm"/>
      <inkml:brushProperty name="height" value="0.025" units="cm"/>
      <inkml:brushProperty name="color" value="#66CC00"/>
    </inkml:brush>
  </inkml:definitions>
  <inkml:trace contextRef="#ctx0" brushRef="#br0">9 96 10570,'0'0'15204,"11"2"-12588,-6-1-2453,-1 1-2,1-1-1,0 0 1,0 0-1,0 0 1,0 0-1,0-1 1,0 1-1,0-2 0,0 1 1,0 0-1,0-1 1,0 0-1,0 0 1,0 0-1,0-1 1,0 0-1,-1 0 1,1 0-1,0 0 0,-1-1 1,0 0-1,6-4 1,-8 5-146,0 0-1,0 0 1,0 0 0,0 0-1,0-1 1,0 1 0,0-1-1,-1 1 1,1-1 0,-1 0-1,0 1 1,0-1 0,0 0-1,0 0 1,0 0 0,-1 0-1,1 0 1,-1 0 0,0-5-1,0 7-6,-1 0-1,1 0 0,0 0 1,-1 0-1,1 0 0,-1 0 0,1 0 1,-1 0-1,1 0 0,-1 0 0,0 0 1,0 1-1,1-1 0,-1 0 0,0 1 1,0-1-1,0 0 0,0 1 0,0-1 1,1 1-1,-3-1 0,0 0 0,0 0-1,1 1 0,-1-1 1,0 1-1,0 0 0,0 0 1,0 0-1,0 0 0,0 0 1,-6 2-1,3 0-6,0 1 0,0-1 0,0 2 0,0-1 0,0 1 0,0-1 0,1 2 0,0-1 0,0 0 0,0 1 0,1 0 0,-1 0 0,1 1 0,0-1 0,1 1 0,-1 0 0,1 0 0,0 0 0,-4 12 0,5-12 0,0-1 0,0 1 0,0-1 0,1 1 0,-1-1 0,1 1 0,0 0 0,1 0 0,0 0 0,0-1 0,0 1 0,0 0 0,1 0 0,0 0 0,0-1 0,1 1 0,0-1 0,0 1 0,0-1 0,0 1 0,1-1 0,0 0 0,5 6 0,-3-6 2,1 0-1,0-1 1,0 0 0,0 0-1,0 0 1,1-1 0,-1 0-1,1 0 1,0 0 0,0-1-1,11 2 1,-1-1-555,1-1-1,0-1 0,28-1 1,10-4-6189</inkml:trace>
</inkml:ink>
</file>

<file path=ppt/ink/ink5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3.512"/>
    </inkml:context>
    <inkml:brush xml:id="br0">
      <inkml:brushProperty name="width" value="0.025" units="cm"/>
      <inkml:brushProperty name="height" value="0.025" units="cm"/>
      <inkml:brushProperty name="color" value="#66CC00"/>
    </inkml:brush>
  </inkml:definitions>
  <inkml:trace contextRef="#ctx0" brushRef="#br0">1 0 7175,'0'0'9566,"3"14"-6518,10 75 145,-7-41-1111,18 73 0,-23-118-2034,-1 0-1,1 0 1,0 0 0,0 0 0,0 0 0,0-1-1,0 1 1,1 0 0,0-1 0,-1 1 0,1-1-1,0 1 1,0-1 0,0 0 0,0 0 0,1 0 0,-1 0-1,0 0 1,1 0 0,0-1 0,-1 1 0,1-1-1,0 0 1,0 0 0,-1 0 0,1 0 0,0 0 0,0-1-1,0 1 1,0-1 0,0 0 0,0 1 0,1-2-1,-1 1 1,0 0 0,0-1 0,0 1 0,0-1-1,-1 0 1,7-2 0,3-2 84,0-1-1,0-1 1,-1 0-1,0 0 1,0-1-1,0 0 1,-1-1-1,9-10 1,75-97 450,-94 116-565,0 0 0,1 0 0,-1-1-1,0 1 1,0 0 0,0-1 0,1 1 0,-1 0 0,0 0 0,0 0 0,1-1 0,-1 1-1,0 0 1,1 0 0,-1 0 0,0 0 0,1-1 0,-1 1 0,0 0 0,0 0 0,1 0-1,-1 0 1,0 0 0,1 0 0,-1 0 0,1 0 0,-1 0 0,0 0 0,1 0 0,-1 0 0,0 0-1,1 0 1,-1 0 0,0 1 0,0-1 0,1 0 0,-1 0 0,0 0 0,1 0 0,-1 1-1,0-1 1,0 0 0,1 0 0,-1 0 0,0 1 0,0-1 0,1 0 0,-1 1 0,0-1-1,0 0 1,0 0 0,0 1 0,0-1 0,1 1 0,3 18 164,-2 19 24,-2-25-133,0 0 1,1 0-1,0 0 1,1 0-1,1-1 1,0 1-1,5 12 1,-7-24-73,0 0 0,-1 0 0,1 0 0,0 0 0,0 0 0,0 0 0,0 0 0,0-1 0,0 1 0,0 0 0,0-1 0,0 1 0,1 0 0,-1-1 0,0 1 0,0-1 0,1 0 0,-1 1 0,0-1 0,0 0 0,1 0 0,-1 0 0,0 0 0,1 0 0,-1 0 0,0 0 0,1 0 0,-1 0 0,0-1 0,0 1 0,1-1 0,-1 1 0,1-1 0,4-2 0,0 1 0,0-1 0,-1 0 0,0 0 0,10-7 0,48-53 0,-47 46 0,0 1 0,1 1 0,24-18 0,-40 31 0,0 1 0,1 0 0,-1 0 0,1 0 0,-1 1 0,1-1 0,-1 0 0,1 1 0,-1-1 0,1 1 0,0-1 0,-1 1 0,1-1 0,0 1 0,-1 0 0,1 0 0,0 0 0,0 0 0,-1 0 0,1 1 0,0-1 0,-1 0 0,1 1 0,1 0 0,-1 1 0,0-1 0,0 1 0,-1-1 0,1 1 0,-1 0 0,1 0 0,-1 0 0,0 0 0,0 0 0,0 0 0,0 0 0,0 0 0,0 0 0,0 1 0,0 2 0,2 13 0,-1-1 0,0 1 0,-2 31 0,-1-36 0,-2 18-1720,-4-25-281,-7-17-625,0-9-4736</inkml:trace>
</inkml:ink>
</file>

<file path=ppt/ink/ink5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3.869"/>
    </inkml:context>
    <inkml:brush xml:id="br0">
      <inkml:brushProperty name="width" value="0.025" units="cm"/>
      <inkml:brushProperty name="height" value="0.025" units="cm"/>
      <inkml:brushProperty name="color" value="#66CC00"/>
    </inkml:brush>
  </inkml:definitions>
  <inkml:trace contextRef="#ctx0" brushRef="#br0">0 1 21973,'0'0'6502</inkml:trace>
</inkml:ink>
</file>

<file path=ppt/ink/ink5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7.925"/>
    </inkml:context>
    <inkml:brush xml:id="br0">
      <inkml:brushProperty name="width" value="0.025" units="cm"/>
      <inkml:brushProperty name="height" value="0.025" units="cm"/>
      <inkml:brushProperty name="color" value="#66CC00"/>
    </inkml:brush>
  </inkml:definitions>
  <inkml:trace contextRef="#ctx0" brushRef="#br0">0 248 8040,'13'-27'1646,"5"-13"2918,18-51-1,-33 78-2690,1-1-1,-2 1 1,1 0-1,-1-23 1,-13 69 1689,0-8-3542,-6 45 148,3 1 0,3 1 1,3 0-1,4 0 0,7 121 0,-3-191-168,4 29 0,-4-30 0,0 0 0,1 1 0,-1-1 0,0 0 0,1 0 0,-1 0 0,1 0 0,-1 0 0,1 0 0,-1 0 0,1 0 0,0 0 0,-1 0 0,1 0 0,0 0 0,0 0 0,0-1 0,0 1 0,0 0 0,-1-1 0,3 2 0,-2-2 0,0 0 0,-1-1 0,1 1 0,0 0 0,-1 0 0,1-1 0,-1 1 0,1-1 0,0 1 0,-1 0 0,1-1 0,-1 1 0,1-1 0,-1 1 0,0-1 0,1 0 0,-1 1 0,1-1 0,-1 1 0,0-1 0,1 0 0,-1 1 0,0-1 0,0 0 0,0 1 0,0-1 0,1 0 0,-1 1 0,0-1 0,0 0 0,0 1 0,-1-2 0,4-28 0,-3 28 0,2-30 0,-2 0 0,-1 0 0,-1 0 0,-2 0 0,-1 0 0,-18-59 0,26 95 0,-1 0 0,1-1 0,0 1 0,0-1 0,1 0 0,-1 0 0,1 0 0,0 0 0,-1 0 0,1-1 0,1 0 0,-1 0 0,0 0 0,0 0 0,8 1 0,2 2 0,1-1 0,0 0 0,0-1 0,18 1 0,-15-3 0,1-1 0,-1-1 0,1-1 0,-1 0 0,0-1 0,0-1 0,0-1 0,0-1 0,-1 0 0,0-1 0,0-1 0,0 0 0,26-20 0,-43 28 0,1 0 0,-1-1 0,1 1 0,-1-1 0,1 1 0,-1 0 0,1 0 0,-1-1 0,1 1 0,-1 0 0,1 0 0,0-1 0,-1 1 0,1 0 0,-1 0 0,1 0 0,-1 0 0,1 0 0,0 0 0,-1 0 0,1 0 0,-1 0 0,1 0 0,0 1 0,-1-1 0,1 0 0,-1 0 0,1 0 0,-1 1 0,1-1 0,-1 0 0,1 1 0,-1-1 0,1 0 0,-1 1 0,1-1 0,-1 1 0,0-1 0,1 1 0,-1-1 0,0 1 0,1 0 0,11 32 0,-2-3 0,-8-26 0,0-1 0,1 1 0,0-1 0,-1 0 0,1 0 0,0 0 0,1 0 0,-1 0 0,0-1 0,1 1 0,-1-1 0,1 0 0,0 0 0,0-1 0,0 1 0,0-1 0,5 1 0,-1 0 0,0-1 0,0-1 0,0 0 0,1 0 0,-1 0 0,0-1 0,0 0 0,11-3 0,10-6 0,-1 0 0,0-1 0,44-25 0,-72 35 0,7-2-608,10-6-3859,-17 9 4342,0-1-1,0 1 0,1 0 0,-1 0 1,0 0-1,0 0 0,0 0 0,1 0 1,-1 0-1,0 0 0,0 0 0,0 0 1,1 0-1,-1-1 0,0 1 0,0 0 0,0 0 1,0 0-1,0 0 0,1-1 0,-1 1 1,0 0-1,0 0 0,0 0 0,0 0 1,0-1-1,0 1 0,0 0 0,0 0 1,0 0-1,0-1 0,0 1 0,0 0 1,0 0-1,0-1 0,0 1 0,0 0 1,0 0-1,0 0 0,0-1 0,0 1 1,0 0-1,0 0 0,0 0 0,0-1 1,0 1-1,0 0 0,0 0 0,-1 0 1,1-1-1,-6-5-8981</inkml:trace>
</inkml:ink>
</file>

<file path=ppt/ink/ink5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8.283"/>
    </inkml:context>
    <inkml:brush xml:id="br0">
      <inkml:brushProperty name="width" value="0.025" units="cm"/>
      <inkml:brushProperty name="height" value="0.025" units="cm"/>
      <inkml:brushProperty name="color" value="#66CC00"/>
    </inkml:brush>
  </inkml:definitions>
  <inkml:trace contextRef="#ctx0" brushRef="#br0">1 1 18610,'0'0'2850,"57"51"-5700,-18-47-3044</inkml:trace>
</inkml:ink>
</file>

<file path=ppt/ink/ink5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8.641"/>
    </inkml:context>
    <inkml:brush xml:id="br0">
      <inkml:brushProperty name="width" value="0.025" units="cm"/>
      <inkml:brushProperty name="height" value="0.025" units="cm"/>
      <inkml:brushProperty name="color" value="#66CC00"/>
    </inkml:brush>
  </inkml:definitions>
  <inkml:trace contextRef="#ctx0" brushRef="#br0">138 243 9417,'0'0'17686,"-10"1"-15236,2 1-2219,0 0 0,0 0 0,0 1 0,1 0 0,-1 0 0,1 1 1,-1 0-1,-10 8 0,14-9-168,0 0 0,0 1 0,1-1 0,-1 1 0,1 0 0,0 0 0,0 0 0,0 1 0,0-1 0,1 1 0,0-1 0,0 1 0,0 0 0,1 0 0,-1 0 0,1 0 0,-1 9 0,3-13-63,-1 1 0,0-1 0,0 0 0,1 1 0,-1-1 0,0 0 0,1 0 0,0 1 0,-1-1 0,1 0 0,0 0 0,-1 0 0,1 0 0,0 0 0,0 0 0,0 0 0,0 0 0,0 0 0,0 0 0,0 0 0,0-1 0,0 1 0,0 0 0,1-1 0,-1 1 0,0-1 0,0 0 0,1 1 0,-1-1 0,0 0 0,1 1 0,-1-1 0,0 0 0,1 0 0,-1 0 0,2-1 0,53-2 0,-42-1 0,0-1 0,-1 0 0,1-1 0,-2 0 0,1-1 0,-1 0 0,0-1 0,0 0 0,-1-1 0,0 0 0,0-1 0,-1-1 0,-1 1 0,15-21 0,-12 14 0,-1-1 0,0-1 0,-1 1 0,-1-2 0,-1 1 0,-1-1 0,0 0 0,-2-1 0,5-26 0,-11 16 0,1 31 0,0 0 0,0 0 0,0-1 0,0 1 0,0 0 0,0 0 0,-1 0 0,1-1 0,0 1 0,0 0 0,0 0 0,0 0 0,-1 0 0,1-1 0,0 1 0,0 0 0,0 0 0,0 0 0,-1 0 0,1 0 0,0 0 0,0-1 0,-1 1 0,1 0 0,0 0 0,0 0 0,-1 0 0,1 0 0,0 0 0,0 0 0,0 0 0,-1 0 0,1 0 0,0 0 0,0 0 0,-1 0 0,1 0 0,0 1 0,0-1 0,-1 0 0,1 0 0,0 0 0,0 0 0,0 0 0,0 0 0,-1 1 0,1-1 0,0 0 0,0 0 0,-4 4 0,1 0 0,0 0 0,0 0 0,0 1 0,0-1 0,1 1 0,-1 0 0,-1 5 0,-1 5 9,0-1 0,1 1 1,0 0-1,2 0 0,-1 0 0,2 0 1,0 0-1,1 0 0,0 1 0,4 19 0,-3-29-25,0-1-1,0 1 0,1-1 0,0 1 0,0-1 0,1 1 0,-1-1 0,1 0 0,0 0 0,0 0 0,1-1 1,0 1-1,0-1 0,0 0 0,0 0 0,0 0 0,1 0 0,0-1 0,0 0 0,0 0 0,0 0 1,0 0-1,0-1 0,1 0 0,-1 0 0,1-1 0,0 1 0,-1-1 0,12 0 0,15 0-3757,1-2-7389</inkml:trace>
</inkml:ink>
</file>

<file path=ppt/ink/ink5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5.149"/>
    </inkml:context>
    <inkml:brush xml:id="br0">
      <inkml:brushProperty name="width" value="0.025" units="cm"/>
      <inkml:brushProperty name="height" value="0.025" units="cm"/>
      <inkml:brushProperty name="color" value="#66CC00"/>
    </inkml:brush>
  </inkml:definitions>
  <inkml:trace contextRef="#ctx0" brushRef="#br0">154 166 7655,'0'0'7602,"8"-11"-2450,-4 4-4308,24-39 1445,-27 43-1892,0 0 0,0 0 1,-1 0-1,1 0 0,-1 0 1,1 0-1,-1 0 0,0 0 0,0 0 1,0 0-1,-2-5 0,2 7-311,-1 0-1,1 0 1,-1 0-1,0 0 0,0 0 1,1 0-1,-1 0 0,0 0 1,0 0-1,0 1 1,0-1-1,0 0 0,0 1 1,0-1-1,-1 0 0,1 1 1,0-1-1,0 1 1,0 0-1,-1-1 0,1 1 1,0 0-1,0 0 0,-1 0 1,1 0-1,0 0 1,0 0-1,-1 0 0,1 0 1,0 0-1,0 1 0,-3 0 1,-1 0 148,-1 0 0,1 1 1,-1-1-1,1 1 0,0 1 1,-7 3-1,1 1-234,1 1 0,1 0 0,-1 1 0,2 0 0,-1 1 0,-10 15 0,14-18 0,0 0 0,1 1 0,0-1 0,0 1 0,0 0 0,1 0 0,1 0 0,-1 1 0,1-1 0,-1 13 0,3-20 0,0-1 0,0 1 0,-1-1 0,1 1 0,0-1 0,0 0 0,0 1 0,0-1 0,1 1 0,-1-1 0,0 1 0,0-1 0,0 1 0,0-1 0,0 1 0,0-1 0,1 0 0,-1 1 0,0-1 0,0 1 0,1-1 0,-1 0 0,0 1 0,1-1 0,-1 0 0,0 1 0,1-1 0,-1 0 0,0 0 0,1 1 0,-1-1 0,1 0 0,-1 0 0,1 0 0,-1 1 0,0-1 0,1 0 0,0 0 0,22-7 0,16-22 0,-33 23-37,0 0-164,-1 1-1,0 0 0,1 0 1,0 1-1,0-1 0,10-4 1,-15 9 160,0-1 0,0 1 0,0-1 0,0 1 0,0 0 0,0 0 0,1 0 0,-1 0 0,0 0 0,0 0 0,0 0 0,0 0 0,0 0 0,0 0 0,0 1 0,0-1 0,0 0 0,0 1 0,0-1 0,2 1 0,-2 1 10,1-1-1,-1 1 1,1-1-1,-1 1 1,1 0-1,-1-1 1,0 1-1,0 0 1,0 0-1,0 0 1,0 0-1,0 0 1,-1 0-1,2 3 1,9 47 103,-2 0 0,-2 1 0,-2 0 0,-3 1 0,-6 75 0,3-112 145,-1 1 0,-1-1 0,0 1 0,-2-1 1,-9 25-1,12-37-151,0 0 0,-1-1 0,1 1 0,-1 0 0,0-1 0,0 0 1,-1 1-1,0-1 0,1-1 0,-6 5 0,7-7-51,0 1-1,0-1 1,-1 0-1,1 0 1,-1 0-1,1 0 1,-1 0-1,1 0 1,-1-1-1,0 1 1,1-1-1,-1 0 1,0 0-1,1 0 1,-1 0-1,0 0 1,1-1-1,-1 1 1,0-1-1,1 1 1,-4-2-1,2 0-14,0 0 0,0-1 0,1 1 0,-1-1 0,0 1 0,1-1 0,0 0 0,0-1 0,0 1 0,0 0 0,0-1 0,0 0 0,1 0 0,0 0 0,0 0 0,0 0 0,0 0 0,1 0 0,-1 0 0,1-1 0,-1-6 0,1 3 0,-1 0 0,1 0 0,1 0 0,0 0 0,0 0 0,0 0 0,1 1 0,1-1 0,-1 0 0,1 0 0,5-12 0,2 2-75,1 0 1,1 1-1,0 0 1,26-28-1,66-56-766,-22 22 101,-55 51 234,-1-1 0,25-37 0,-44 56 703,1 0 1,-1-1-1,-1 0 0,0 0 0,-1 0 0,0-1 1,0 0-1,-1 0 0,-1 1 0,2-23 0,-4 33-173,0 0 0,0-1-1,0 1 1,0-1 0,0 1 0,0-1-1,0 1 1,0 0 0,-1-1-1,1 1 1,-1-1 0,1 1-1,-1 0 1,1-1 0,-1 1-1,0 0 1,1 0 0,-1 0 0,-1-2-1,1 3-5,0-1 1,0 1-1,0 0 0,1 0 0,-1-1 0,0 1 0,0 0 1,0 0-1,0 0 0,0 0 0,1 0 0,-1 0 0,0 0 0,0 0 1,0 0-1,0 1 0,0-1 0,1 0 0,-1 0 0,0 1 1,0-1-1,-1 1 0,-2 2 28,-1 0-1,1 0 1,-1 1 0,1-1-1,0 1 1,1 0 0,-1 0-1,-4 7 1,2-1-46,-1 2 0,2-1 0,-1 1 0,2-1 0,-1 2 0,2-1 0,0 0 0,0 1 0,1-1 0,1 1 0,-1 21 0,2-33 0,0 0 0,0 0 0,0 0 0,0 0 0,1 0 0,-1 0 0,0 0 0,0 0 0,1-1 0,-1 1 0,0 0 0,1 0 0,-1 0 0,1 0 0,-1 0 0,1-1 0,-1 1 0,1 0 0,0 0 0,-1-1 0,1 1 0,0-1 0,0 1 0,0-1 0,-1 1 0,3 0 0,-1 0 0,0-1 0,0 1 0,1-1 0,-1 0 0,0 1 0,1-1 0,-1 0 0,1 0 0,-1-1 0,4 0 0,4-1 0,-1-1 0,0 0 0,0 0 0,13-8 0,22-19 0,-35 23 0,0 0 0,0 1 0,0 0 0,1 1 0,0 0 0,17-6 0,-26 11 0,0 0 0,0 0 0,0 0 0,0 0 0,0 0 0,0 1 0,0-1 0,0 0 0,0 1 0,0-1 0,-1 1 0,1-1 0,0 1 0,0-1 0,0 1 0,-1 0 0,1-1 0,0 1 0,-1 0 0,1-1 0,-1 1 0,1 0 0,-1 0 0,1 0 0,-1 0 0,1 0 0,-1-1 0,0 1 0,1 0 0,-1 0 0,0 0 0,0 2 0,10 44 0,-6-26 0,-3-18 0,0-1 0,0 1 0,0-1 0,0 1 0,0-1 0,1 0 0,-1 1 0,1-1 0,-1 0 0,1 0 0,0 0 0,0 0 0,0-1 0,0 1 0,0 0 0,0-1 0,1 1 0,-1-1 0,0 0 0,1 0 0,-1 0 0,1 0 0,-1 0 0,1-1 0,0 1 0,-1-1 0,1 1 0,0-1 0,-1 0 0,1 0 0,0 0 0,-1-1 0,1 1 0,0-1 0,-1 1 0,1-1 0,3-1 0,9-3 0,0 0 0,-1-1 0,0 0 0,0-1 0,14-10 0,21-18 0,-37 25 0,1 0 0,1 1 0,-1 0 0,24-10 0,-36 19 0,-1 0 0,0 0 0,0 0 0,0 0 0,0 0 0,1 0 0,-1 0 0,0 0 0,0 0 0,1 0 0,-1 0 0,0 0 0,0 0 0,0 0 0,1 0 0,-1 0 0,0 0 0,0 0 0,0 0 0,0 0 0,1 0 0,-1 0 0,0 0 0,0 1 0,0-1 0,1 0 0,-1 0 0,0 0 0,0 0 0,0 0 0,0 0 0,0 1 0,0-1 0,1 0 0,-1 0 0,0 0 0,0 1 0,0-1 0,0 0 0,0 0 0,0 0 0,0 1 0,0-1 0,0 0 0,0 0 0,0 1 0,0 15 0,-10 23 0,9-35 0,0 12-991,9-13-1555,16-17-4658,-2-7-2010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7:15.132"/>
    </inkml:context>
    <inkml:brush xml:id="br0">
      <inkml:brushProperty name="width" value="0.025" units="cm"/>
      <inkml:brushProperty name="height" value="0.025" units="cm"/>
    </inkml:brush>
  </inkml:definitions>
  <inkml:trace contextRef="#ctx0" brushRef="#br0">0 121 8264,'0'0'4521,"10"-7"-3448,1-1-629,1 1 0,0 0-1,0 1 1,1 0 0,0 1 0,0 1-1,0 0 1,19-3 0,72-4 1155,205 7 0,-184 6-1354,515-20 1484,-346-3-1068,0 13-1,414 41 0,-451-9 223,1-12-1,261-21 1,-517 6-3413,-9-2-267,-2-2-124,-7-13-4184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33:24.104"/>
    </inkml:context>
    <inkml:brush xml:id="br0">
      <inkml:brushProperty name="width" value="0.025" units="cm"/>
      <inkml:brushProperty name="height" value="0.025" units="cm"/>
    </inkml:brush>
  </inkml:definitions>
  <inkml:trace contextRef="#ctx0" brushRef="#br0">1629 110 3491,'0'0'4832,"-10"-5"-2879,-45-17 826,-1 3-1,-105-23 0,116 34-2156,-1 2 1,-60 0-1,53 5-312,-1 2-1,1 3 1,1 2 0,-1 2-1,1 3 1,-51 17-1,45-6 12,0 2 0,2 3-1,1 2 1,1 2-1,-54 42 1,75-48-123,2 1 0,0 2 0,2 1 0,1 2 0,1 0 0,1 2-1,3 1 1,-33 60 0,46-75-174,1 1 0,1 0 0,1 1 0,1 0-1,1 0 1,1 0 0,1 0 0,0 1 0,2 0-1,0-1 1,2 1 0,0 0 0,1-1 0,2 1 0,0-1-1,1 0 1,1 0 0,1 0 0,1-1 0,1 0-1,0-1 1,2 0 0,0 0 0,1-1 0,22 25 0,5-2-3,1-2 0,2-3 1,2 0-1,1-3 0,1-2 1,2-2-1,1-2 0,1-2 1,98 33-1,-122-50-21,0-1 0,1-1 0,0-2 0,0 0-1,1-2 1,-1-1 0,1-1 0,-1-1 0,30-6 0,-11-2 1,0-2 0,-2-2 1,1-2-1,63-32 0,276-147 163,190-84 446,-522 257-453,-1-2-1,-1-2 1,-1-3-1,62-46 1,-96 63-38,-1 0 0,0-1 0,-1-1 0,-1 0 0,0-1 0,0 0 0,-2-1 0,0 0 0,0-1 0,-2 0 0,0 0 0,0-1 1,-2 0-1,0 0 0,-1-1 0,-1 0 0,3-25 0,-6 36-57,-1 1 0,0-1 1,0 1-1,-1-1 0,1 1 1,-1-1-1,-1 1 0,0 0 0,1 0 1,-2 0-1,1 0 0,-1 0 1,0 0-1,0 0 0,0 1 1,-6-6-1,1 2-19,0 1 0,-1 0 0,0 1 0,0 0 0,-1 0 0,0 1 0,0 0 0,-13-4 1,-71-28-11,-2 4 0,-160-34 0,220 59-26,-62-15-144,-1 5-1,0 3 0,-1 5 0,-157 4 1,239 8-197,0 0 0,0 2 0,0 0 0,-17 6 0,-14 14-2647,45-20 2103,0 0-1,0 0 1,1 0 0,-1 1-1,1-1 1,-1 1 0,1 0-1,-3 5 1,4-3-6147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7.540"/>
    </inkml:context>
    <inkml:brush xml:id="br0">
      <inkml:brushProperty name="width" value="0.025" units="cm"/>
      <inkml:brushProperty name="height" value="0.025" units="cm"/>
    </inkml:brush>
  </inkml:definitions>
  <inkml:trace contextRef="#ctx0" brushRef="#br0">1 0 20595,'0'0'11788,"25"5"-17426,-10-2-1953</inkml:trace>
</inkml:ink>
</file>

<file path=ppt/ink/ink6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5.538"/>
    </inkml:context>
    <inkml:brush xml:id="br0">
      <inkml:brushProperty name="width" value="0.025" units="cm"/>
      <inkml:brushProperty name="height" value="0.025" units="cm"/>
      <inkml:brushProperty name="color" value="#66CC00"/>
    </inkml:brush>
  </inkml:definitions>
  <inkml:trace contextRef="#ctx0" brushRef="#br0">97 58 18834,'0'0'13207,"-9"-3"-12582,4 1-579,-1 0-34,1 1-1,0-1 0,-1 1 1,1 0-1,-1 0 0,-8 1 1,13 0-13,-1 0 0,0 0 1,1 0-1,-1 1 0,1-1 0,-1 1 1,1-1-1,-1 1 0,1-1 0,0 1 1,-1 0-1,1 0 0,0 0 0,-1 0 1,1 0-1,0 0 0,0 0 0,0 0 1,0 0-1,0 0 0,0 1 0,0-1 1,0 0-1,1 1 0,-1-1 0,0 1 1,1-1-1,-1 1 0,1-1 0,0 1 1,-1-1-1,1 4 0,0-4 1,0 0 0,-1 1 0,1-1 0,0 0 0,0 0-1,1 0 1,-1 1 0,0-1 0,0 0 0,0 0 0,1 0 0,-1 0 0,1 0 0,-1 1 0,1-1 0,-1 0 0,1 0-1,0 0 1,-1 0 0,1 0 0,0-1 0,0 1 0,1 1 0,1 0-2,0 0-1,0-1 1,-1 1 0,1-1-1,0 0 1,0 0 0,1 0-1,-1 0 1,4 0 0,11 1-69,0-1 0,31-3 0,-28 2-91,178-10 482,-199 10-318,1 0 0,-1-1 1,0 1-1,0 0 0,0 0 0,1-1 0,-1 1 1,0 0-1,0-1 0,0 1 0,0 0 0,0 0 0,0-1 1,0 1-1,0 0 0,0-1 0,0 1 0,0 0 1,0-1-1,0 1 0,0 0 0,0-1 0,0 1 1,0 0-1,0 0 0,0-1 0,0 1 0,-1 0 1,1-1-1,0 1 0,0 0 0,0 0 0,0-1 1,-1 1-1,1 0 0,0 0 0,0 0 0,-1-1 1,1 1-1,0 0 0,0 0 0,-1 0 0,1 0 1,-1-1-1,-14-16-17,13 14 11,1 2-202,0 0-1,-1 0 1,1 0-1,0 0 1,0-1-1,0 1 1,0 0 0,0-1-1,0 1 1,0-1-1,1 1 1,-1-1-1,0 0 1,1 1 0,-1-1-1,1 1 1,0-1-1,0 0 1,-1 1-1,1-1 1,0 0-1,0 0 1,1 1 0,-1-1-1,0 0 1,0 1-1,1-1 1,-1 0-1,1 1 1,1-4 0,1 3-643,0-1 0,1 1 0,-1 0 0,1 0 0,-1 0 0,1 0 0,0 1 0,0 0 0,0-1 0,0 1 1,8-1-1,24-4-7805</inkml:trace>
</inkml:ink>
</file>

<file path=ppt/ink/ink6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6.020"/>
    </inkml:context>
    <inkml:brush xml:id="br0">
      <inkml:brushProperty name="width" value="0.025" units="cm"/>
      <inkml:brushProperty name="height" value="0.025" units="cm"/>
      <inkml:brushProperty name="color" value="#66CC00"/>
    </inkml:brush>
  </inkml:definitions>
  <inkml:trace contextRef="#ctx0" brushRef="#br0">66 285 12780,'0'0'18711,"-10"2"-18711,8-2 0,-1 0 8,1 0 0,0 0 0,0 0 0,0 1 0,0-1 0,0 0 0,-1 1 0,1-1 0,0 1 0,0 0 0,0 0 0,0 0 0,1 0 0,-1 0 0,0 0 0,0 1 0,0-1 0,1 0 0,-1 1 0,1-1 0,-1 1 0,1 0 0,0 0 0,0-1 0,0 1 0,0 0 0,0 0 0,0 0 0,0 0 0,0 0 0,1 0 0,-1 0 0,1 0 0,-1 1 0,1-1 0,0 0 0,0 4 0,0-3 15,0-1-1,0 1 0,0 0 0,1 0 1,-1 0-1,1-1 0,-1 1 0,1 0 1,0 0-1,0-1 0,0 1 0,0-1 1,1 1-1,-1-1 0,1 1 0,-1-1 1,1 0-1,0 0 0,0 0 0,0 0 1,0 0-1,4 2 0,-3-2 1,0-1-1,0 1 1,1-1-1,-1 0 1,0 0-1,1-1 1,-1 1-1,1-1 1,-1 1-1,1-1 1,-1 0-1,1 0 1,-1-1-1,1 1 1,-1-1-1,1 0 1,-1 0-1,6-2 1,2-2-48,-1-1 1,0 0-1,-1-1 0,0 0 1,0 0-1,0-1 1,-1 0-1,0-1 0,0 1 1,-1-2-1,10-15 1,34-39-514,-53 96 159,-1-23 471,2 1 0,-1-1-1,2 1 1,-1 0 0,1-1-1,2 20 1,-1-27-74,0 0 0,0 1-1,0-1 1,0 0 0,0 0-1,0 0 1,1 0 0,-1 0-1,1-1 1,-1 1 0,1 0 0,0-1-1,-1 1 1,1-1 0,0 1-1,0-1 1,0 0 0,0 0-1,0 0 1,1 0 0,-1 0 0,0 0-1,0-1 1,1 1 0,-1-1-1,0 0 1,1 1 0,-1-1-1,0 0 1,1 0 0,-1-1 0,0 1-1,5-1 1,5-1-18,-1-1 0,0 0 0,0 0 0,0-1 0,0 0 0,0-1 0,-1 0 0,0-1 0,0 0 0,0-1 0,13-11 0,4-5 0,-2-2 0,35-41 0,-49 54 0,-1-1 0,0 0 0,0 0 0,-2-1 0,0 0 0,0-1 0,-1 0 0,-1 0 0,-1-1 0,0 1 0,4-28 0,-9 43 0,0 0 0,0-1 0,0 1 0,0-1 0,0 1 0,0-1 0,0 1 0,0 0 0,0-1 0,-1 1 0,1-1 0,0 1 0,0 0 0,0-1 0,-1 1 0,1 0 0,0-1 0,-1 1 0,1 0 0,0-1 0,-1 1 0,1 0 0,0 0 0,-1-1 0,1 1 0,0 0 0,-1 0 0,1 0 0,-1-1 0,1 1 0,-1 0 0,1 0 0,0 0 0,-1 0 0,1 0 0,-1 0 0,1 0 0,-1 0 0,1 0 0,0 0 0,-1 0 0,1 0 0,-1 0 0,1 1 0,-1-1 0,1 0 0,0 0 0,-1 0 0,1 1 0,0-1 0,-1 0 0,0 1 0,-23 11 0,12-3 0,1 0 0,0 1 0,0 0 0,1 0 0,1 1 0,-1 1 0,2 0 0,0 0 0,0 1 0,1-1 0,0 2 0,1-1 0,1 1 0,-6 23 0,10-34-1,1 0 1,0 0-1,0 0 1,0 0-1,1 0 0,-1 0 1,1 0-1,-1 0 0,1 0 1,0 0-1,0 0 1,0-1-1,1 1 0,-1 0 1,1-1-1,-1 1 0,1-1 1,0 0-1,0 1 1,0-1-1,0 0 0,0 0 1,1 0-1,-1 0 0,0-1 1,1 1-1,0-1 1,-1 1-1,1-1 0,0 0 1,4 1-1,5 2-388,1-1 0,-1 0 0,1-1 0,0 0 0,25-1 0,5-1-6514</inkml:trace>
</inkml:ink>
</file>

<file path=ppt/ink/ink6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7.065"/>
    </inkml:context>
    <inkml:brush xml:id="br0">
      <inkml:brushProperty name="width" value="0.025" units="cm"/>
      <inkml:brushProperty name="height" value="0.025" units="cm"/>
      <inkml:brushProperty name="color" value="#66CC00"/>
    </inkml:brush>
  </inkml:definitions>
  <inkml:trace contextRef="#ctx0" brushRef="#br0">25 150 4068,'0'0'11114,"-4"-11"-6138,2 8-4622,-14-42 3264,16 43-3386,-1 0-1,0 0 1,1 0-1,0-1 1,-1 1-1,1 0 1,0 0-1,0 0 1,0 0-1,1 0 1,-1 0-1,0 0 1,1-1 0,-1 1-1,1 0 1,0 0-1,0 0 1,-1 1-1,1-1 1,1 0-1,-1 0 1,0 0-1,2-2 1,8-2-1,0 1 0,0 0 0,0 0 1,0 1-1,1 0 0,-1 1 0,1 0 0,0 1 0,0 1 1,0 0-1,0 0 0,17 2 0,-27-1-227,1 0-1,-1 0 1,0 1-1,0-1 1,0 1 0,0-1-1,0 1 1,0 0-1,0 0 1,0-1-1,0 1 1,0 1 0,0-1-1,0 0 1,-1 0-1,1 1 1,0-1-1,-1 1 1,1-1-1,1 4 1,-1-1-2,0 0-1,0 0 1,-1 0 0,1 0-1,-1 0 1,0 0 0,0 0 0,-1 0-1,1 0 1,-1 6 0,0 8-7,-2 0 0,0 0 1,-9 35-1,6-33 5,0-3 0,1-1 0,1 0 0,-1 18 0,4-34 0,0 1 0,0 0 0,0-1 0,0 1 0,0 0 0,0 0 0,0-1 0,0 1 0,0 0 0,0-1 0,0 1 0,0 0 0,1-1 0,-1 1 0,0 0 0,1-1 0,-1 1 0,0 0 0,1-1 0,-1 1 0,0-1 0,1 1 0,-1-1 0,1 1 0,-1-1 0,1 1 0,0-1 0,-1 1 0,1-1 0,-1 0 0,1 1 0,0-1 0,-1 0 0,1 1 0,0-1 0,2 0 0,-1 0 0,1 0 0,-1 0 0,1-1 0,-1 1 0,1-1 0,-1 1 0,1-1 0,-1 0 0,4-2 0,5-3 0,0 0 0,0-1 0,13-11 0,-6 2 0,-1-1 0,-1-1 0,-1 0 0,0-2 0,-2 1 0,0-2 0,-1 0 0,17-43 0,-27 117 0,-3-12 0,1 48 0,1-82 0,0 1 0,0-1 0,1 1 0,0-1 0,0 1 0,0-1 0,1 0 0,0 0 0,5 7 0,-7-12 0,1 0 0,0 0 0,-1 0 0,1 0 0,0 0 0,0 0 0,0 0 0,0 0 0,1-1 0,-1 1 0,0-1 0,1 0 0,-1 1 0,1-1 0,-1 0 0,1-1 0,0 1 0,-1 0 0,1-1 0,0 1 0,0-1 0,-1 0 0,1 0 0,0 0 0,0 0 0,-1-1 0,1 1 0,0-1 0,-1 0 0,1 1 0,0-1 0,3-2 0,1 0 0,-1-1 0,1 0 0,-1 1 0,0-2 0,0 1 0,-1-1 0,1 0 0,-1 0 0,0 0 0,-1-1 0,6-6 0,-5 0 0,1 0 0,-1 0 0,-1 0 0,0 0 0,0-1 0,-2 0 0,1 0 0,-2 1 0,0-1 0,0 0 0,-1 0 0,-1 0 0,-2-13 0,3 23 0,-1 1 0,1 0 0,-1 0 0,0 0 0,0 0 0,0 0 0,0 0 0,0 0 0,0 0 0,-1 0 0,1 0 0,0 1 0,-1-1 0,-3-2 0,-7 2 0,5 19 0,6-13 0,1-1 0,-1 1 0,1 0 0,0 0 0,0 0 0,0 0 0,1-1 0,-1 1 0,1 0 0,0 0 0,0-1 0,1 1 0,-1 0 0,1-1 0,-1 1 0,1-1 0,0 0 0,0 0 0,1 1 0,-1-1 0,4 3 0,-1-3 0,0 1 0,0-1 0,0-1 0,0 1 0,1-1 0,-1 0 0,1 0 0,-1-1 0,1 0 0,0 0 0,-1 0 0,1 0 0,10-1 0,-6-1 0,0 1 0,0-2 0,-1 1 0,1-1 0,-1-1 0,1 0 0,-1 0 0,0-1 0,0 0 0,-1-1 0,1 1 0,-1-2 0,0 1 0,0-1 0,-1 0 0,0-1 0,0 0 0,0 0 0,-1-1 0,0 1 0,0-1 0,-1-1 0,0 1 0,5-13 0,-11 23 0,0 0 0,0 0 0,0 0 0,0 1 0,0-1 0,1 0 0,-1 0 0,0 1 0,1-1 0,0 0 0,-1 1 0,1-1 0,0 0 0,0 1 0,1 2 0,-1-6 0,0 1 0,0 1 0,-1-1 0,1 0 0,0 0 0,-1 0 0,1 0 0,0 0 0,-1 0 0,1 0 0,0 0 0,-1 1 0,1-1 0,0 0 0,-1 0 0,1-1 0,0 1 0,-1 0 0,1 0 0,0 0 0,-1 0 0,1 0 0,0 0 0,-1 0 0,1-1 0,0 1 0,-1 0 0,1 0 0,0 0 0,-1-1 0,1 1 0,0 0 0,0 0 0,0-1 0,-1 1 0,1 0 0,0 0 0,0-1 0,0 1 0,-1 0 0,1-1 0,0 1 0,0 0 0,0-1 0,0 1 0,0 0 0,0-1 0,0 1 0,0-1 0,0 1 0,0 0 0,0-1 0,0 1 0,0 0 0,0-1 0,0 1 0,0 0 0,0-1 0,1 1 0,-1 0 0,0-1 0,0 1 0,0 0 0,0 0 0,1-1 0,-1 1 0,0 0 0,1-1 0,-4 2 0,1 1 0,0-1 0,-1 1 0,1-1 0,0 1 0,0 0 0,0 0 0,0 0 0,0 0 0,1 0 0,-1 0 0,0 0 0,1 1 0,0-1 0,0 1 0,-1-1 0,1 1 0,1-1 0,-2 5 0,0 3 0,0-1 0,0 1 0,1 0 0,1 11 0,0-20-10,0 0-1,0 1 1,1-1 0,-1 0-1,1 0 1,-1 0-1,1 1 1,0-1 0,-1 0-1,1 0 1,0 0 0,0 0-1,-1 0 1,1 0-1,0 0 1,0-1 0,0 1-1,0 0 1,1 0 0,-1-1-1,0 1 1,0-1-1,0 1 1,0-1 0,1 1-1,-1-1 1,0 0 0,0 1-1,1-1 1,-1 0-1,0 0 1,1 0 0,-1 0-1,2 0 1,1 0-308,1 0 0,-1 0-1,0-1 1,1 1 0,-1-1 0,1 0 0,-1 0 0,0 0-1,7-4 1,6-7-7412</inkml:trace>
</inkml:ink>
</file>

<file path=ppt/ink/ink6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9.578"/>
    </inkml:context>
    <inkml:brush xml:id="br0">
      <inkml:brushProperty name="width" value="0.025" units="cm"/>
      <inkml:brushProperty name="height" value="0.025" units="cm"/>
      <inkml:brushProperty name="color" value="#66CC00"/>
    </inkml:brush>
  </inkml:definitions>
  <inkml:trace contextRef="#ctx0" brushRef="#br0">330 79 4228,'7'-9'2434,"2"-1"320,11-14 2589,-9-2 1022,-11 25-6196,0 0 0,-1 1 0,1-1 0,0 1 0,-1-1 0,1 1-1,-1-1 1,1 1 0,-1-1 0,1 1 0,-1 0 0,1-1 0,-1 1 0,1 0 0,-1-1 0,0 1 0,1 0 0,-1 0 0,0-1 0,1 1 0,-1 0-1,0 0 1,1 0 0,-1 0 0,0 0 0,1 0 0,-1 0 0,0 0 0,1 0 0,-1 0 0,1 0 0,-1 1 0,0-1 0,1 0 0,-2 1-1,-27 3 509,12 4-462,2 0-1,-1 1 0,1 0 1,0 1-1,1 1 1,1 1-1,-1 0 0,2 0 1,0 1-1,0 1 0,1 0 1,-17 30-1,26-41-219,0 0 1,0 0-1,0 0 0,1 1 0,-1-1 1,1 0-1,0 1 0,0-1 1,0 1-1,0-1 0,1 1 0,0-1 1,-1 1-1,1-1 0,0 1 1,1 5-1,1-7-62,-1 0-1,1 0 1,-1 0 0,1 0 0,0 0 0,-1-1 0,1 1-1,0-1 1,0 1 0,0-1 0,1 1 0,-1-1 0,0 0-1,0 0 1,1 0 0,-1-1 0,0 1 0,1 0 0,-1-1-1,1 0 1,-1 1 0,0-1 0,4 0 0,2 1-67,10 0-126,-1 2 0,1 0-1,-1 1 1,1 0 0,25 11 0,-40-13 347,1 0 0,0 0 0,-1 0 0,0 1 0,1-1 1,-1 1-1,0 0 0,0 0 0,0 0 0,-1 0 0,1 0 0,-1 1 0,0-1 0,1 1 0,-2-1 1,1 1-1,0 0 0,-1 0 0,0 0 0,1 0 0,-2 0 0,1 0 0,0 0 0,-1 0 0,0 0 1,0 0-1,0 1 0,0-1 0,-2 7 0,0-4-6,0 0-1,0 0 1,-1-1-1,0 1 1,0-1-1,-1 0 1,1 1-1,-1-2 1,-1 1 0,1 0-1,-1-1 1,0 0-1,0 0 1,0 0-1,-1-1 1,0 0 0,0 0-1,0 0 1,0-1-1,0 0 1,-10 3-1,0 1 58,-2-1-1,1 0 1,-1-2-1,0 0 1,0-1-1,0 0 1,-21-1-1,37-2-137,-6 0-120,-1 0 1,0-1 0,0 1 0,0-2 0,-12-3 0,19 5 49,1-1 0,-1 1 0,1-1 1,-1 1-1,1-1 0,0 0 0,0 0 0,-1 0 0,1 0 0,0 0 0,0 0 0,0 0 0,0 0 0,0 0 0,0 0 0,0-1 0,0 1 0,0 0 0,1-1 1,-1 1-1,1 0 0,-1-1 0,1 1 0,-1-1 0,1 1 0,0-1 0,0 1 0,-1-1 0,1 0 0,0 1 0,1-1 0,-1 1 0,0-1 0,0 1 1,1-1-1,-1 1 0,1-1 0,-1 1 0,1 0 0,0-3 0,17-23-5637,9-3-2332</inkml:trace>
</inkml:ink>
</file>

<file path=ppt/ink/ink6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9.920"/>
    </inkml:context>
    <inkml:brush xml:id="br0">
      <inkml:brushProperty name="width" value="0.025" units="cm"/>
      <inkml:brushProperty name="height" value="0.025" units="cm"/>
      <inkml:brushProperty name="color" value="#66CC00"/>
    </inkml:brush>
  </inkml:definitions>
  <inkml:trace contextRef="#ctx0" brushRef="#br0">45 1 23446,'0'0'6022,"-12"80"-4581,1-34-448,4 7-384,-4 0-353,9-2-256,0-4 0,2-10 0,0-7 0,0-10 0,4-11-448,4-9-738,0 0-1152,-1-18-2947,-3-13-3972</inkml:trace>
</inkml:ink>
</file>

<file path=ppt/ink/ink6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0.261"/>
    </inkml:context>
    <inkml:brush xml:id="br0">
      <inkml:brushProperty name="width" value="0.025" units="cm"/>
      <inkml:brushProperty name="height" value="0.025" units="cm"/>
      <inkml:brushProperty name="color" value="#66CC00"/>
    </inkml:brush>
  </inkml:definitions>
  <inkml:trace contextRef="#ctx0" brushRef="#br0">1 32 16560,'0'0'15054,"74"16"-13901,-37-16-1153,7 0 0,0-6 0,1-6 0,-7 3 0,-8-1-416,-6 5-1891,-14 0-2209</inkml:trace>
  <inkml:trace contextRef="#ctx0" brushRef="#br0" timeOffset="1">28 228 15278,'0'0'13870,"59"12"-12013,-11-28-832,3-1-640,0 1-353,-5-1 32,-10 10-288,-9 5-865,-15 2-1282,-12 8-1857,-6 11-1057,-17 1-7751</inkml:trace>
</inkml:ink>
</file>

<file path=ppt/ink/ink6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0.587"/>
    </inkml:context>
    <inkml:brush xml:id="br0">
      <inkml:brushProperty name="width" value="0.025" units="cm"/>
      <inkml:brushProperty name="height" value="0.025" units="cm"/>
      <inkml:brushProperty name="color" value="#66CC00"/>
    </inkml:brush>
  </inkml:definitions>
  <inkml:trace contextRef="#ctx0" brushRef="#br0">1 102 19090,'0'0'8840,"73"-7"-6373,-24-9-1154,11-3-1025,-4 2-320,-5 2-1729,-5 1-3396,-10 0-4741</inkml:trace>
</inkml:ink>
</file>

<file path=ppt/ink/ink6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0.977"/>
    </inkml:context>
    <inkml:brush xml:id="br0">
      <inkml:brushProperty name="width" value="0.025" units="cm"/>
      <inkml:brushProperty name="height" value="0.025" units="cm"/>
      <inkml:brushProperty name="color" value="#66CC00"/>
    </inkml:brush>
  </inkml:definitions>
  <inkml:trace contextRef="#ctx0" brushRef="#br0">1 1 14510,'0'0'11285,"15"5"-9833,18 5-813,0-2-1,0-2 1,1-1-1,54 1 0,-16-7-509,-30 0-227,0 2 0,71 9 0,-110-9 73,0-1-1,1 1 1,-1 0-1,0 0 1,0 0 0,0 1-1,0-1 1,0 1-1,0 0 1,0-1 0,-1 1-1,1 0 1,-1 1-1,1-1 1,2 4 0,-4-5 28,-1 1 0,1-1 0,-1 0 0,1 1 0,-1-1 0,1 1 0,-1-1 0,0 1 0,0-1 0,0 1 0,0-1 0,0 1 1,0-1-1,0 1 0,-1-1 0,1 1 0,0-1 0,-1 0 0,1 1 0,-1-1 0,1 1 0,-1-1 0,0 0 0,0 0 0,0 1 0,0-1 0,1 0 1,-2 0-1,1 0 0,0 0 0,0 0 0,0 0 0,0 0 0,-3 1 0,-26 19 418,-1-1 0,-2-2 0,1-1 0,-48 16 0,-26 15 266,75-34-687,21-9 0,-1-1 0,0 2 0,1-1 0,0 2 0,-12 9 0,40-25-7287,6-11-224</inkml:trace>
</inkml:ink>
</file>

<file path=ppt/ink/ink6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1.448"/>
    </inkml:context>
    <inkml:brush xml:id="br0">
      <inkml:brushProperty name="width" value="0.025" units="cm"/>
      <inkml:brushProperty name="height" value="0.025" units="cm"/>
      <inkml:brushProperty name="color" value="#66CC00"/>
    </inkml:brush>
  </inkml:definitions>
  <inkml:trace contextRef="#ctx0" brushRef="#br0">81 0 15118,'0'0'13165,"-20"66"-11404,13-29-319,-5 5-417,6 0-769,3-2-256,3-4 0,0-1 0,0-3 0,0-1 0,3-4 0,-3-2-2242,0 1-801,-6-8-993,-8-4-800,-2-2-1891</inkml:trace>
</inkml:ink>
</file>

<file path=ppt/ink/ink6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1.776"/>
    </inkml:context>
    <inkml:brush xml:id="br0">
      <inkml:brushProperty name="width" value="0.025" units="cm"/>
      <inkml:brushProperty name="height" value="0.025" units="cm"/>
      <inkml:brushProperty name="color" value="#66CC00"/>
    </inkml:brush>
  </inkml:definitions>
  <inkml:trace contextRef="#ctx0" brushRef="#br0">1 174 12011,'0'0'15183,"50"5"-13518,-1-5-191,13-11-545,9-4-257,5-2-448,0-2-127,-4-3-322,-11 5-1152,-9-2-1025,-14 5-737,-13 0-833,-17 0-1249,-8-2-1441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37.869"/>
    </inkml:context>
    <inkml:brush xml:id="br0">
      <inkml:brushProperty name="width" value="0.025" units="cm"/>
      <inkml:brushProperty name="height" value="0.025" units="cm"/>
    </inkml:brush>
  </inkml:definitions>
  <inkml:trace contextRef="#ctx0" brushRef="#br0">237 1 8712,'0'0'17318,"9"12"-15300,8 12-1689,-2 1 0,0 0 0,-2 1 0,0 0 0,-2 1 0,-1 0 0,10 48 0,-17-56-190,0 0 0,-2 0 0,-1 0 0,0 1 0,-1-1 1,-1 0-1,-1 0 0,-1 0 0,0 0 0,-2-1 0,0 1 1,-1-1-1,0-1 0,-16 25 0,-1-3-200,-2-1-1,-35 39 1,45-60-426,-1 1 0,-1-2-1,0 0 1,-1-1 0,-37 21 0,8-14-7360</inkml:trace>
</inkml:ink>
</file>

<file path=ppt/ink/ink6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2.133"/>
    </inkml:context>
    <inkml:brush xml:id="br0">
      <inkml:brushProperty name="width" value="0.025" units="cm"/>
      <inkml:brushProperty name="height" value="0.025" units="cm"/>
      <inkml:brushProperty name="color" value="#66CC00"/>
    </inkml:brush>
  </inkml:definitions>
  <inkml:trace contextRef="#ctx0" brushRef="#br0">1 120 16496,'0'0'10602,"95"-7"-9225,-23 9 64,11 0-704,7-2-577,-3 0-320,-6-3-2755,-7-7-4099,-6-3-4870</inkml:trace>
  <inkml:trace contextRef="#ctx0" brushRef="#br0" timeOffset="1">1006 0 12043,'0'0'10891,"-22"67"-7945,16-30-543,0 7-706,0 6-447,1 1-386,2 2-511,2-2-257,1-1-32,0-6-32,0-11-64,0-7-385,4-12-1312,1-11-1666,-3-20-11147</inkml:trace>
</inkml:ink>
</file>

<file path=ppt/ink/ink6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2.460"/>
    </inkml:context>
    <inkml:brush xml:id="br0">
      <inkml:brushProperty name="width" value="0.025" units="cm"/>
      <inkml:brushProperty name="height" value="0.025" units="cm"/>
      <inkml:brushProperty name="color" value="#66CC00"/>
    </inkml:brush>
  </inkml:definitions>
  <inkml:trace contextRef="#ctx0" brushRef="#br0">1 25 11307,'0'0'19730,"91"-10"-18801,-33 10-640,5 0-193,2 0-96,-8-1-417,-8-4-480,-13 1 65,-14 0 447,-11 4-608,-10 0-352,-7 0-6631,-10 2-640</inkml:trace>
  <inkml:trace contextRef="#ctx0" brushRef="#br0" timeOffset="1">182 171 13965,'0'0'15791,"50"33"-14349,-4-41-546,5-3-639,1 0-161,-1 2-64,-4 6-32,-9 3-385,-12 0-351,-13 9-1186,-13 5 192,-3 4-1088,-20 0-1795,-12-1-2209</inkml:trace>
</inkml:ink>
</file>

<file path=ppt/ink/ink6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2.802"/>
    </inkml:context>
    <inkml:brush xml:id="br0">
      <inkml:brushProperty name="width" value="0.025" units="cm"/>
      <inkml:brushProperty name="height" value="0.025" units="cm"/>
      <inkml:brushProperty name="color" value="#66CC00"/>
    </inkml:brush>
  </inkml:definitions>
  <inkml:trace contextRef="#ctx0" brushRef="#br0">1 101 18001,'0'0'6022,"64"8"-2723,-15-23-865,12-4-1121,8-2-448,-5 2-641,-3 4-127,-10 5-130,-9 6-1664,-12 1-2883,-9 1-3620</inkml:trace>
</inkml:ink>
</file>

<file path=ppt/ink/ink6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5.695"/>
    </inkml:context>
    <inkml:brush xml:id="br0">
      <inkml:brushProperty name="width" value="0.025" units="cm"/>
      <inkml:brushProperty name="height" value="0.025" units="cm"/>
      <inkml:brushProperty name="color" value="#66CC00"/>
    </inkml:brush>
  </inkml:definitions>
  <inkml:trace contextRef="#ctx0" brushRef="#br0">24 41 7175,'0'0'8466,"-5"9"-6613,2-4-1426,-11 22 737,13-26-1093,1 0 0,0 0 1,0 0-1,0-1 0,0 1 1,0 0-1,0 0 0,0 0 1,0-1-1,0 1 0,0 0 0,1 0 1,-1 0-1,0-1 0,0 1 1,1 0-1,-1 0 0,1-1 1,-1 1-1,0 0 0,1-1 1,0 1-1,-1-1 0,1 1 1,-1 0-1,1-1 0,-1 1 1,1-1-1,0 0 0,0 1 0,-1-1 1,1 1-1,0-1 0,0 0 1,-1 0-1,1 1 0,0-1 1,1 0-1,22 6 1438,1-2 1,39 3-1,114-8 444,-107-1-1633,241-22-349,-107-8-4330,-182 27 1999,-1 0 1,-1-1-1,41-17 1,-19-1-6364</inkml:trace>
</inkml:ink>
</file>

<file path=ppt/ink/ink6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6.023"/>
    </inkml:context>
    <inkml:brush xml:id="br0">
      <inkml:brushProperty name="width" value="0.025" units="cm"/>
      <inkml:brushProperty name="height" value="0.025" units="cm"/>
      <inkml:brushProperty name="color" value="#66CC00"/>
    </inkml:brush>
  </inkml:definitions>
  <inkml:trace contextRef="#ctx0" brushRef="#br0">182 28 15663,'0'0'6363,"14"-6"-5210,-5 2-1039,0 1 0,0-1 0,0 2 0,0-1 0,1 1 0,-1 1-1,1 0 1,0 0 0,0 1 0,-1 0 0,14 2 0,31 9 171,-1 3 0,-1 2 0,-1 2 0,81 40 0,-125-54-261,-1-1 0,0 1 0,0 0 0,0 1 0,0-1 0,-1 1 0,1 0 0,-1 1 0,8 10-1,-12-13 0,1 0-1,0 0 0,-1 1 1,1-1-1,-1 0 0,0 1 1,0-1-1,-1 1 0,1-1 1,-1 1-1,1 0 0,-1-1 1,0 1-1,0-1 0,-1 1 1,1 0-1,-1-1 0,0 1 1,0-1-1,0 1 0,0-1 1,-2 4-1,-9 11 110,0-1 0,0 0 0,-2-1 1,0 0-1,-1-1 0,0-1 0,-1 0 0,-19 11 0,4 1-13,-304 253 258,189-156-6578,69-59-3323</inkml:trace>
</inkml:ink>
</file>

<file path=ppt/ink/ink6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1.226"/>
    </inkml:context>
    <inkml:brush xml:id="br0">
      <inkml:brushProperty name="width" value="0.025" units="cm"/>
      <inkml:brushProperty name="height" value="0.025" units="cm"/>
      <inkml:brushProperty name="color" value="#66CC00"/>
    </inkml:brush>
  </inkml:definitions>
  <inkml:trace contextRef="#ctx0" brushRef="#br0">149 1 17777,'0'0'7303,"9"3"-5627,-4-1-1470,-3-1-96,0-1 0,1 1 0,-1 0 1,0 0-1,0 0 0,1 0 0,-1 1 0,0-1 0,0 1 1,0-1-1,-1 1 0,1 0 0,0-1 0,0 1 0,-1 0 0,0 0 1,1 0-1,-1 0 0,0 1 0,0-1 0,0 0 0,0 0 1,0 1-1,0-1 0,-1 0 0,1 1 0,-1-1 0,0 4 1,1 33 101,-2 0 1,-2 0 0,-2 0 0,-1 0-1,-14 44 1,-72 181 862,29-91-816,59-163-259,1-3 0,1 0 0,0 0 0,0 1 0,1-1 0,-2 12 0,3-18 0,0 1 0,0-1 0,0 0 0,1 1 0,-1-1 0,0 0 0,1 0 0,-1 0 0,0 1 0,1-1 0,0 0 0,-1 0 0,1 0 0,0 0 0,-1 0 0,1 0 0,0 0 0,0 0 0,0 0 0,0 0 0,0-1 0,0 1 0,0 0 0,0 0 0,0-1 0,0 1 0,0-1 0,0 1 0,1-1 0,-1 0 0,0 1 0,0-1 0,1 0 0,-1 0 0,0 0 0,0 0 0,1 0 0,1 0 0,43-2 0,-1-1 0,1-3 0,-1-2 0,56-16 0,63-12 0,-136 33 102,-18 2-419,1 0 1,-1-1 0,0 0-1,-1 0 1,1-1 0,0 0-1,10-6 1,4-9-7729</inkml:trace>
</inkml:ink>
</file>

<file path=ppt/ink/ink6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1.894"/>
    </inkml:context>
    <inkml:brush xml:id="br0">
      <inkml:brushProperty name="width" value="0.025" units="cm"/>
      <inkml:brushProperty name="height" value="0.025" units="cm"/>
      <inkml:brushProperty name="color" value="#66CC00"/>
    </inkml:brush>
  </inkml:definitions>
  <inkml:trace contextRef="#ctx0" brushRef="#br0">280 83 6790,'8'-7'6163,"26"-20"-2496,-14 4-73,-20 22-3246,1 0 0,0 0 0,-1 1 0,1-1 1,-1 0-1,0 0 0,1 0 0,-1 0 0,0 0 0,0 0 0,1 0 0,-1 0 1,0 0-1,0 0 0,0 0 0,0 0 0,0 0 0,-1 0 0,1 0 1,0-1-1,-18-2 2984,-19 6-2690,34-2-436,-20 5-118,1 1 1,0 0-1,1 2 1,-1 0-1,1 2 1,1 0-1,0 2 1,0 0-1,1 1 1,1 1-1,-22 20 1,39-33-89,-1 0 0,1 1 0,-1-1 0,1 1 0,-1-1 0,1 1 0,0 0 0,0-1 0,-1 1 0,1 0 0,0 0 0,1 0 0,-1-1 0,0 1 0,1 0 0,-1 0 0,0 4 0,1-5 0,1 0 0,-1 0 0,1 0 0,-1 0 0,1 0 0,-1 0 0,1 0 0,-1 0 0,1 0 0,0 0 0,0 0 0,-1-1 0,1 1 0,0 0 0,0 0 0,0-1 0,0 1 0,0-1 0,0 1 0,0-1 0,0 1 0,0-1 0,2 1 0,10 2 0,0 0 0,0-1 0,1-1 0,17 0 0,-8 0 0,-16 0 0,14 1 0,0 0 0,0 1 0,0 2 0,24 7 0,-42-11 0,0 0 0,1 0 0,-1 0 0,0 1 0,0-1 0,0 1 0,0 0 0,0 0 0,0 0 0,0 0 0,-1 0 0,1 1 0,-1-1 0,1 1 0,-1 0 0,0-1 0,0 1 0,0 0 0,-1 0 0,1 0 0,-1 1 0,1-1 0,-1 0 0,0 1 0,0-1 0,-1 0 0,1 1 0,-1-1 0,1 1 0,-1-1 0,0 1 0,-1-1 0,0 6 0,-1-3 0,0-1 0,-1 0 0,0 1 0,1-1 0,-2 0 0,1-1 0,-1 1 0,1 0 0,-1-1 0,-1 0 0,1 0 0,-1 0 0,1-1 0,-1 1 0,0-1 0,0 0 0,-8 3 0,-4 2 0,-1 0 0,0-1 0,0-1 0,-21 4 0,21-7 0,0-1 0,0-1 0,-30-1 0,39-3-1031,15-3-1663,17-3-5299,4 4-1429</inkml:trace>
</inkml:ink>
</file>

<file path=ppt/ink/ink6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2.298"/>
    </inkml:context>
    <inkml:brush xml:id="br0">
      <inkml:brushProperty name="width" value="0.025" units="cm"/>
      <inkml:brushProperty name="height" value="0.025" units="cm"/>
      <inkml:brushProperty name="color" value="#66CC00"/>
    </inkml:brush>
  </inkml:definitions>
  <inkml:trace contextRef="#ctx0" brushRef="#br0">367 0 20563,'0'0'7448,"-9"11"-5607,-184 252-7,165-219-1618,3 2 0,1 0 1,2 1-1,-24 77 0,41-105-216,0 0 0,2 1 0,0-1 0,1 1 0,1 0 0,1 0 0,0 0 0,2-1 0,4 24 0,-4-33 0,1 0 0,0 0 0,0-1 0,1 1 0,0-1 0,1 0 0,0 0 0,1 0 0,-1-1 0,2 1 0,-1-2 0,1 1 0,0-1 0,1 0 0,-1 0 0,2-1 0,-1 0 0,0 0 0,13 5 0,-14-8-357,0 0-1,0 0 1,1-1-1,-1 0 1,0 0-1,1-1 1,14 1-1,-14-2-427,-1-1 0,1 1-1,-1-1 1,1-1 0,-1 1 0,0-1-1,1 0 1,-1-1 0,0 0-1,-1 0 1,1 0 0,12-9 0,27-27-10330</inkml:trace>
</inkml:ink>
</file>

<file path=ppt/ink/ink6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2.816"/>
    </inkml:context>
    <inkml:brush xml:id="br0">
      <inkml:brushProperty name="width" value="0.025" units="cm"/>
      <inkml:brushProperty name="height" value="0.025" units="cm"/>
      <inkml:brushProperty name="color" value="#66CC00"/>
    </inkml:brush>
  </inkml:definitions>
  <inkml:trace contextRef="#ctx0" brushRef="#br0">0 36 15791,'0'0'16672,"5"9"-16400,0 8-268,-1 0 0,0 0 0,-1 0 0,0 1 0,-2-1 0,0 1 0,-3 29 0,2-45-4,-1 4 0,1 0 0,0-1 0,1 1 0,-1-1 0,1 1 0,0-1 0,0 1 0,4 7 0,-5-12 0,0 0 0,1 0 0,0 0 0,-1-1 0,1 1 0,0 0 0,-1 0 0,1-1 0,0 1 0,0-1 0,-1 1 0,1 0 0,0-1 0,0 0 0,0 1 0,0-1 0,0 1 0,0-1 0,0 0 0,1 1 0,1-1 0,0 0 0,-1-1 0,1 1 0,0 0 0,-1-1 0,1 0 0,-1 1 0,1-1 0,-1 0 0,1 0 0,2-2 0,8-5 0,0 0 0,-1-1 0,0-1 0,0 0 0,-1 0 0,15-18 0,54-77 0,-80 105 0,0 0 0,0 0 0,0 0 0,0 0 0,0 0 0,0 0 0,0 1 0,0-1 0,0 0 0,0 0 0,0 0 0,0 0 0,0 0 0,0 0 0,0 0 0,0 0 0,0 0 0,0 0 0,0 0 0,0 0 0,0 0 0,0 0 0,1 1 0,-1-1 0,0 0 0,0 0 0,0 0 0,0 0 0,0 0 0,0 0 0,0 0 0,0 0 0,0 0 0,0 0 0,0 0 0,1 0 0,-1 0 0,0 0 0,0 0 0,0 0 0,0 0 0,0 0 0,0 0 0,0 0 0,0 0 0,0 0 0,0 0 0,1 0 0,-1-1 0,-2 18 0,-6 20 0,4-22 0,1-1 0,0 1 0,1 0 0,1 0 0,0 0 0,1 0 0,3 20 0,-3-32 0,0 0 0,1 0 0,-1 0 0,1 0 0,0 0 0,0 0 0,0 0 0,1 0 0,-1 0 0,1 0 0,0 0 0,-1-1 0,1 1 0,0-1 0,0 1 0,1-1 0,-1 0 0,1 0 0,-1 0 0,1 0 0,-1 0 0,1-1 0,0 1 0,0-1 0,0 1 0,0-1 0,0 0 0,0 0 0,0-1 0,0 1 0,0-1 0,1 1 0,-1-1 0,0 0 0,0 0 0,0-1 0,1 1 0,-1-1 0,0 1 0,3-2 0,2 0 0,-1-1 0,1 0 0,-1 0 0,0-1 0,0 0 0,0 0 0,-1-1 0,1 1 0,-1-1 0,0-1 0,-1 1 0,1-1 0,-1 0 0,0-1 0,-1 1 0,1-1 0,2-7 0,5-7 0,-1-1 0,-1 0 0,-1-1 0,8-29 0,-14 42 0,-1 0 0,1 0 0,-2 0 0,1 0 0,-1 0 0,-1 0 0,0 0 0,-2-16 0,2 25-36,-1 1 0,0-1 0,0 0 0,0 1 1,0-1-1,0 1 0,0-1 0,0 1 0,0-1 0,0 1 0,0 0 0,0-1 0,0 1 0,0 0 1,0 0-1,0 0 0,-1 0 0,1 0 0,0 0 0,0 0 0,0 0 0,0 0 0,0 1 0,0-1 1,0 0-1,0 1 0,0-1 0,0 1 0,0-1 0,-2 2 0,-6 0-2652</inkml:trace>
</inkml:ink>
</file>

<file path=ppt/ink/ink6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3.339"/>
    </inkml:context>
    <inkml:brush xml:id="br0">
      <inkml:brushProperty name="width" value="0.025" units="cm"/>
      <inkml:brushProperty name="height" value="0.025" units="cm"/>
      <inkml:brushProperty name="color" value="#66CC00"/>
    </inkml:brush>
  </inkml:definitions>
  <inkml:trace contextRef="#ctx0" brushRef="#br0">165 23 9833,'0'0'7794,"8"-5"-5146,-5 3-2507,0 0 0,1 0 0,-1 0-1,0 1 1,1-1 0,-1 1 0,1 0 0,0 0-1,0 0 1,-1 0 0,1 1 0,0-1 0,0 1-1,0 0 1,-1 0 0,1 0 0,0 1 0,0-1-1,-1 1 1,1 0 0,0 0 0,-1 1 0,1-1-1,-1 1 1,1-1 0,-1 1 0,0 0 0,1 0-1,-1 1 1,0-1 0,2 4 0,10 7-11,-1 0 0,-1 1 1,0 1-1,-1 0 0,-1 1 0,0 0 1,-1 1-1,-1 0 0,0 1 0,-2-1 1,7 22-1,-7-13 209,-1 1-1,-2-1 1,0 1 0,-2 0 0,-1 0 0,-1 0-1,-5 36 1,-2-13 74,-3-1-1,-2 0 1,-3 0-1,-1-1 1,-2-1-1,-3-1 1,-1-1-1,-33 49 1,-70 86-1218,105-155-503,-1-2 0,-37 33-1,14-24-9656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0.154"/>
    </inkml:context>
    <inkml:brush xml:id="br0">
      <inkml:brushProperty name="width" value="0.025" units="cm"/>
      <inkml:brushProperty name="height" value="0.025" units="cm"/>
    </inkml:brush>
  </inkml:definitions>
  <inkml:trace contextRef="#ctx0" brushRef="#br0">1 103 12300,'0'0'10666,"66"22"-8488,-15-22-449,9-8-1056,6-6-545,-1-4-64,-3 0-961,-5 3-1249,-12 2-961,-15-1-224,-9 1-1345,-11 2-2819</inkml:trace>
</inkml:ink>
</file>

<file path=ppt/ink/ink6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4.242"/>
    </inkml:context>
    <inkml:brush xml:id="br0">
      <inkml:brushProperty name="width" value="0.025" units="cm"/>
      <inkml:brushProperty name="height" value="0.025" units="cm"/>
      <inkml:brushProperty name="color" value="#66CC00"/>
    </inkml:brush>
  </inkml:definitions>
  <inkml:trace contextRef="#ctx0" brushRef="#br0">54 0 7015,'0'0'13228,"-52"4"-11434,51 24-513,1 12-160,0 10-192,8 4-449,5 4-287,3-3-97,0-6 0,2-11-32,-3-8-1089,-6-8-1505,-6-9-898,-3-9-832,-9-4-640</inkml:trace>
</inkml:ink>
</file>

<file path=ppt/ink/ink6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4.571"/>
    </inkml:context>
    <inkml:brush xml:id="br0">
      <inkml:brushProperty name="width" value="0.025" units="cm"/>
      <inkml:brushProperty name="height" value="0.025" units="cm"/>
      <inkml:brushProperty name="color" value="#66CC00"/>
    </inkml:brush>
  </inkml:definitions>
  <inkml:trace contextRef="#ctx0" brushRef="#br0">1 71 14798,'0'0'5605,"51"0"-4227,-12 2-225,14-2-481,10 0-415,3-3-129,2-12-1794,-2-8-2786,-7-9-8873</inkml:trace>
</inkml:ink>
</file>

<file path=ppt/ink/ink6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6.514"/>
    </inkml:context>
    <inkml:brush xml:id="br0">
      <inkml:brushProperty name="width" value="0.025" units="cm"/>
      <inkml:brushProperty name="height" value="0.025" units="cm"/>
      <inkml:brushProperty name="color" value="#66CC00"/>
    </inkml:brush>
  </inkml:definitions>
  <inkml:trace contextRef="#ctx0" brushRef="#br0">232 1 9801,'-18'621'8390,"-3"-151"-4197,20-219-2776,-25 647 4293,-87 117-3767,109-998-2055,-6-9-4804,9-8 4345,-1-1 0,1 1-1,0-1 1,-1 1 0,1-1 0,0 0-1,-1 0 1,1 0 0,0 0 0,0 0-1,0 0 1,0 0 0,0 0-1,0 0 1,0 0 0,0-1 0,-1-2-1,-14-20-6763</inkml:trace>
</inkml:ink>
</file>

<file path=ppt/ink/ink6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6.922"/>
    </inkml:context>
    <inkml:brush xml:id="br0">
      <inkml:brushProperty name="width" value="0.025" units="cm"/>
      <inkml:brushProperty name="height" value="0.025" units="cm"/>
      <inkml:brushProperty name="color" value="#66CC00"/>
    </inkml:brush>
  </inkml:definitions>
  <inkml:trace contextRef="#ctx0" brushRef="#br0">96 248 16111,'-13'5'3129,"-41"19"-1688,51-23-1399,1 0 0,0 0 0,0 0 1,0 0-1,0 1 0,0-1 0,0 1 0,0-1 1,1 1-1,-1 0 0,0 0 0,-1 2 0,3-4-35,0 1-1,-1 0 0,1-1 0,0 1 0,0 0 0,0-1 1,0 1-1,0 0 0,0-1 0,0 1 0,0 0 0,0-1 1,0 1-1,0 0 0,0-1 0,0 1 0,0 0 0,1 0 1,-1-1-1,0 1 0,0-1 0,1 1 0,-1 0 0,0-1 0,2 2 1,1 0-7,-1 1 1,1-1-1,1 0 1,-1 1 0,0-1-1,1-1 1,-1 1-1,1 0 1,-1-1 0,8 2-1,37 6 375,1-3-1,-1-1 1,96-4-1,-77-2-46,821-47 1092,-587 24-155,1223-68 2011,123-10-1560,-1372 81-1726,510-34 1068,-2 39-3815,-757 19 1478,-15-2-1047,2 0-5498,-18-1 1498</inkml:trace>
</inkml:ink>
</file>

<file path=ppt/ink/ink6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7.253"/>
    </inkml:context>
    <inkml:brush xml:id="br0">
      <inkml:brushProperty name="width" value="0.025" units="cm"/>
      <inkml:brushProperty name="height" value="0.025" units="cm"/>
      <inkml:brushProperty name="color" value="#66CC00"/>
    </inkml:brush>
  </inkml:definitions>
  <inkml:trace contextRef="#ctx0" brushRef="#br0">0 40 14926,'8'-5'1778,"3"-1"-1481,-1 1 1,1 1-1,-1 0 0,1 0 1,1 1-1,-1 0 0,0 1 1,1 1-1,19-1 0,16 1 268,0 3 0,0 2-1,0 2 1,0 2 0,-1 2-1,0 2 1,-1 2 0,58 26-1,-95-37-438,-1 1 0,0 0-1,0 1 1,0-1 0,-1 1 0,1 0-1,-1 1 1,0-1 0,4 8-1,-8-11-43,0 0 0,-1 1 0,1-1 0,-1 1 0,0 0 0,0 0 0,0-1 0,0 1 0,0 0 1,-1 0-1,1 0 0,-1 0 0,0 0 0,0 0 0,0 0 0,0-1 0,0 1 0,-1 0 0,1 0 0,-1 0 0,0 0 0,0 0 0,0-1 0,0 1 0,0 0 0,-1-1 0,1 1 0,-4 3 0,-6 9 180,0-1 1,-2 0-1,0-1 1,0-1-1,-18 13 1,-83 54 98,49-36-279,-56 36-1469,35-36-7102,30-22-5994</inkml:trace>
</inkml:ink>
</file>

<file path=ppt/ink/ink6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7.983"/>
    </inkml:context>
    <inkml:brush xml:id="br0">
      <inkml:brushProperty name="width" value="0.025" units="cm"/>
      <inkml:brushProperty name="height" value="0.025" units="cm"/>
      <inkml:brushProperty name="color" value="#66CC00"/>
    </inkml:brush>
  </inkml:definitions>
  <inkml:trace contextRef="#ctx0" brushRef="#br0">1 723 5862,'0'0'19234,"9"0"-17168,-5 0-1947,0 0-1,0-1 1,0 1 0,0-1 0,0 0 0,-1 0 0,1-1 0,0 1 0,-1-1-1,1 1 1,-1-1 0,1 0 0,-1-1 0,0 1 0,3-4 0,48-56 690,-49 55-771,74-103 162,-6-3 0,-4-4 1,55-128-1,-121 237-212,13-22 48,-16 29-38,0 1 0,1-1-1,-1 1 1,0 0-1,1 0 1,-1-1 0,0 1-1,1 0 1,-1-1-1,0 1 1,1 0 0,-1 0-1,0 0 1,1-1 0,-1 1-1,1 0 1,-1 0-1,1 0 1,-1 0 0,0 0-1,1 0 1,-1 0-1,1 0 1,-1 0 0,1 0-1,-1 0 1,0 0 0,1 0-1,-1 0 1,1 0-1,-1 0 1,1 0 0,-1 1-1,0-1 1,1 0-1,-1 0 1,1 1 0,-1-1-1,0 0 1,1 0 0,-1 1-1,0-1 1,0 0-1,1 1 1,-1-1 0,0 0-1,0 1 1,1-1-1,-1 1 1,0-1 0,0 0-1,0 1 1,0-1-1,1 1 1,-1-1 0,0 1-1,0-1 1,0 0 0,0 1-1,0-1 1,0 1-1,0-1 1,-1 1 0,30 80 42,4-2 0,3-1 0,49 80 0,6-23-162,-23-53-4043,-33-49-1953</inkml:trace>
</inkml:ink>
</file>

<file path=ppt/ink/ink6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9.356"/>
    </inkml:context>
    <inkml:brush xml:id="br0">
      <inkml:brushProperty name="width" value="0.025" units="cm"/>
      <inkml:brushProperty name="height" value="0.025" units="cm"/>
      <inkml:brushProperty name="color" value="#66CC00"/>
    </inkml:brush>
  </inkml:definitions>
  <inkml:trace contextRef="#ctx0" brushRef="#br0">0 23 13837,'6'-7'8296,"-1"21"-4845,5 42-2980,-6-30 924,-2-14-1203,23 94 1157,-22-97-1254,0 0-1,1 0 1,0-1 0,0 1-1,1-1 1,0 0 0,0 0-1,1-1 1,8 9 0,-12-14-58,0 0 0,1 0 0,-1 0 1,1-1-1,-1 1 0,1 0 1,0-1-1,-1 0 0,1 0 0,0 0 1,0 0-1,0 0 0,0-1 0,0 1 1,-1-1-1,1 0 0,0 1 0,5-2 1,-3 0 56,0 0 0,0 0 0,0-1 0,0 1 1,-1-1-1,1-1 0,0 1 0,-1 0 0,9-7 1,0-3 52,1 0 1,-2 0 0,0-1-1,0-1 1,10-17-1,43-78 20,-49 79-61,-12 81-85,-4-29-21,-1-9 0,0-1 0,1 1 0,1-1 0,3 23 0,-3-33 0,-1-1 0,0 1 0,1 0 0,-1-1 0,1 1 0,0 0 0,-1-1 0,1 1 0,0-1 0,0 1 0,0-1 0,0 0 0,0 1 0,1-1 0,-1 0 0,0 0 0,1 0 0,-1 1 0,0-1 0,1-1 0,-1 1 0,1 0 0,0 0 0,-1-1 0,1 1 0,0 0 0,-1-1 0,1 0 0,0 1 0,-1-1 0,1 0 0,0 0 0,0 0 0,-1 0 0,1 0 0,0-1 0,0 1 0,-1 0 0,1-1 0,3-1 0,4-1 0,-1-1 0,0-1 0,0 1 0,0-1 0,0-1 0,-1 0 0,0 0 0,0 0 0,-1-1 0,12-14 0,-3 2 0,-2 0 0,0-1 0,12-26 0,-22 41-1,0 0 0,-1 0 0,0-1-1,0 1 1,0-1 0,-1 1 0,1-1 0,-2 0 0,1 0 0,0 1-1,-1-1 1,0 0 0,-2-9 0,2 14-55,0 1-1,-1-1 1,1 1 0,0-1 0,-1 1-1,1-1 1,-1 1 0,1-1-1,-1 1 1,1-1 0,-1 1 0,1 0-1,-1-1 1,1 1 0,-1 0 0,0-1-1,1 1 1,-1 0 0,1 0-1,-1 0 1,0-1 0,1 1 0,-1 0-1,0 0 1,1 0 0,-1 0-1,0 0 1,1 0 0,-1 0 0,0 1-1,1-1 1,-1 0 0,0 0-1,1 0 1,-1 1 0,1-1 0,-2 1-1,-21 13-4733,5 6-2791,3 0-5599</inkml:trace>
</inkml:ink>
</file>

<file path=ppt/ink/ink6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0.568"/>
    </inkml:context>
    <inkml:brush xml:id="br0">
      <inkml:brushProperty name="width" value="0.025" units="cm"/>
      <inkml:brushProperty name="height" value="0.025" units="cm"/>
      <inkml:brushProperty name="color" value="#66CC00"/>
    </inkml:brush>
  </inkml:definitions>
  <inkml:trace contextRef="#ctx0" brushRef="#br0">0 73 4548,'0'0'4394,"7"-11"1601,22-32-1837,-28 42-3811,0-1-1,0 1 1,-1 0-1,2-1 0,-1 1 1,0 0-1,0 0 0,0 0 1,0 0-1,1 0 1,-1 0-1,0 0 0,1 0 1,-1 1-1,1-1 0,-1 0 1,3 0-1,-3 1-219,0 0-1,-1 0 1,1 1-1,0-1 1,-1 0-1,1 0 0,0 1 1,-1-1-1,1 0 1,0 1-1,-1-1 1,1 1-1,0-1 1,-1 1-1,1-1 1,-1 1-1,1-1 0,-1 1 1,0 0-1,1-1 1,-1 1-1,1 0 1,-1-1-1,1 2 1,1 4 226,0 0 0,-1 0 0,1 0 0,-1 1 0,0 9 0,0 50 410,-15 124 0,0 11-132,14-199-631,-1-1 0,1 1 0,0-1 0,0 1 0,0-1 0,0 1 0,1-1 0,-1 1 0,0-1 0,1 1 0,-1-1 0,1 1 0,-1-1 0,1 0 0,0 1 0,-1-1 0,1 0 0,0 1 0,0-1 0,0 0 0,1 2 0,1-3 0,-1 1 0,0 0 0,1-1 0,-1 0 0,1 1 0,-1-1 0,1 0 0,-1 0 0,0 0 0,1-1 0,-1 1 0,1 0 0,3-2 0,117-32 0,-90 22 0,1 2 0,71-10 0,10 16-352,-98-2-3049,-10-6-6907</inkml:trace>
</inkml:ink>
</file>

<file path=ppt/ink/ink6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1.409"/>
    </inkml:context>
    <inkml:brush xml:id="br0">
      <inkml:brushProperty name="width" value="0.025" units="cm"/>
      <inkml:brushProperty name="height" value="0.025" units="cm"/>
      <inkml:brushProperty name="color" value="#66CC00"/>
    </inkml:brush>
  </inkml:definitions>
  <inkml:trace contextRef="#ctx0" brushRef="#br0">0 2847 13869,'0'0'7314,"11"-6"-6167,62-43 122,-2-4-1,121-116 0,-93 79-1042,2596-2047 2278,-2222 1826-3988,-426 287 695,-27 17-2997</inkml:trace>
</inkml:ink>
</file>

<file path=ppt/ink/ink6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2.921"/>
    </inkml:context>
    <inkml:brush xml:id="br0">
      <inkml:brushProperty name="width" value="0.025" units="cm"/>
      <inkml:brushProperty name="height" value="0.025" units="cm"/>
      <inkml:brushProperty name="color" value="#66CC00"/>
    </inkml:brush>
  </inkml:definitions>
  <inkml:trace contextRef="#ctx0" brushRef="#br0">0 78 6182,'0'0'7394,"1"-9"-3941,5-32-1226,-6 40-2095,0 0 0,0-1 0,0 1 1,0 0-1,0 0 0,1 0 1,-1 0-1,0 0 0,0 0 0,1 0 1,-1 0-1,1 0 0,-1 0 0,1 0 1,-1 0-1,1 0 0,0 0 1,0 1-1,-1-1 0,1 0 0,0 0 1,0 1-1,0-1 0,0 0 1,-1 1-1,1-1 0,0 1 0,0-1 1,0 1-1,1-1 0,-1 1 0,0 0 1,0 0-1,0 0 0,0-1 1,0 1-1,0 0 0,0 0 0,0 0 1,0 1-1,0-1 0,1 0 1,-1 0-1,0 0 0,1 1 0,1 1 81,-1-1-1,0 0 0,0 1 0,1 0 1,-1-1-1,0 1 0,0 0 0,0 0 1,-1 0-1,1 0 0,0 1 0,-1-1 1,0 0-1,1 1 0,0 2 1,4 17 174,-2 0 0,0 0 1,-2 0-1,0 0 1,-3 44-1,-20 111 1317,20-172-1702,-2 14-2,-3 21 0,1 1 0,0 52 0,5-92 0,0 1 0,1 0 0,-1-1 0,1 1 0,-1 0 0,1-1 0,0 1 0,0-1 0,0 1 0,-1-1 0,1 1 0,1-1 0,-1 1 0,0-1 0,0 0 0,0 0 0,1 0 0,-1 0 0,1 0 0,-1 0 0,1 0 0,-1 0 0,1 0 0,-1-1 0,1 1 0,0-1 0,-1 1 0,1-1 0,0 0 0,-1 1 0,1-1 0,0 0 0,0 0 0,-1 0 0,1 0 0,3-1 0,7 0 0,0 0 0,0-1 0,0-1 0,13-3 0,56-21 0,107-51 0,-186 77-339,1 0 1,-1 0-1,1-1 1,-1 1-1,1-1 0,-1 1 1,0-1-1,1 0 1,-1 0-1,0 0 0,0 0 1,-1 0-1,3-3 1,0-11-7222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0.498"/>
    </inkml:context>
    <inkml:brush xml:id="br0">
      <inkml:brushProperty name="width" value="0.025" units="cm"/>
      <inkml:brushProperty name="height" value="0.025" units="cm"/>
    </inkml:brush>
  </inkml:definitions>
  <inkml:trace contextRef="#ctx0" brushRef="#br0">0 0 13773,'0'0'7682,"12"0"-6022,9 1-914,115 8 1552,-116-8-2192,0 2-1,-1 1 1,1 1-1,35 13 1,-51-17-61,-1 0 0,0 1 0,0-1-1,0 1 1,0 0 0,0 0 0,0 0 0,0 0 0,-1 0 0,1 1 0,-1-1 0,0 1 0,0 0 0,1 0 0,-2-1 0,1 1 0,0 1 0,-1-1 0,1 0 0,-1 0 0,0 1 0,0-1 0,0 0 0,-1 1 0,1-1 0,-1 1 0,0-1 0,0 1 0,0-1 0,0 1 0,0-1 0,-1 0 0,0 1 0,0-1 0,0 1 0,0-1 0,0 0-1,-1 0 1,1 0 0,-4 5 0,-6 11 291,0-1 0,-2 0 0,0-1 0,-31 31 0,3-10-313,20-19 135,-30 35-1,47-48-605,-1 0-1,1 0 0,0 0 0,0 1 1,1 0-1,-3 8 0,5-9-5498</inkml:trace>
</inkml:ink>
</file>

<file path=ppt/ink/ink6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3.406"/>
    </inkml:context>
    <inkml:brush xml:id="br0">
      <inkml:brushProperty name="width" value="0.025" units="cm"/>
      <inkml:brushProperty name="height" value="0.025" units="cm"/>
      <inkml:brushProperty name="color" value="#66CC00"/>
    </inkml:brush>
  </inkml:definitions>
  <inkml:trace contextRef="#ctx0" brushRef="#br0">322 73 13389,'0'0'3133,"0"-10"140,0-29-359,0 38-2739,-1 0 0,1-1-1,-1 1 1,1 0 0,-1 0-1,1 0 1,-1-1-1,0 1 1,0 0 0,0 0-1,1 0 1,-1 0-1,0 0 1,0 0 0,0 1-1,-1-1 1,1 0-1,0 0 1,0 1 0,0-1-1,0 1 1,-1-1 0,1 1-1,0-1 1,-1 1-1,1 0 1,0-1 0,-1 1-1,1 0 1,0 0-1,-1 0 1,1 0 0,-3 1-1,-42 6 1700,26 0-1687,0 0 0,0 2 0,1 0 1,1 1-1,0 1 0,0 0 1,1 2-1,0 0 0,1 1 0,1 0 1,-15 19-1,29-32-187,0 0 0,0 0 0,0 1 0,0-1 0,0 0 0,1 1 0,-1-1 0,0 0 0,1 1 0,-1-1 0,1 1 0,0-1 0,-1 1 0,1-1 0,0 1 0,0 0 0,0-1 0,0 1 0,0-1 0,0 1 0,1 2 0,0-3 0,0 0 0,0 0 0,-1 1 0,2-1 0,-1 0 0,0 0 0,0 0 0,0 0 0,0-1 0,1 1 0,-1 0 0,0 0 0,1-1 0,-1 1 0,0-1 0,1 1 0,-1-1 0,3 1 0,10 1 0,1-1 0,-1 0 0,28-3 0,-21 1 0,20 0 0,65 3 0,-98-2 0,-1 1 0,1 0 0,-1 1 0,1 0 0,-1 0 0,0 0 0,0 1 0,0 0 0,0 1 0,12 7 0,-17-9 0,0-1 0,0 1 0,0-1 0,-1 1 0,1 0 0,-1 0 0,1-1 0,-1 1 0,0 0 0,1 0 0,-1 1 0,0-1 0,0 0 0,-1 0 0,1 0 0,0 1 0,-1-1 0,1 0 0,-1 0 0,0 1 0,0-1 0,0 1 0,0-1 0,0 0 0,0 1 0,-1-1 0,1 0 0,-1 0 0,0 1 0,0-1 0,1 0 0,-1 0 0,-1 0 0,1 0 0,0 0 0,0 0 0,-1 0 0,1 0 0,-1 0 0,-2 1 0,-4 6 0,-1 0 0,-1-1 0,0 0 0,0 0 0,-1-1 0,-11 5 0,0 0 0,0-1 0,0-2 0,-1 0 0,-1-1 0,1-2 0,-1 0 0,-1-2 0,-38 3 0,112-27-7159,-25 10 2472,11-6-4415</inkml:trace>
</inkml:ink>
</file>

<file path=ppt/ink/ink6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3.780"/>
    </inkml:context>
    <inkml:brush xml:id="br0">
      <inkml:brushProperty name="width" value="0.025" units="cm"/>
      <inkml:brushProperty name="height" value="0.025" units="cm"/>
      <inkml:brushProperty name="color" value="#66CC00"/>
    </inkml:brush>
  </inkml:definitions>
  <inkml:trace contextRef="#ctx0" brushRef="#br0">130 0 11723,'0'0'17414,"-3"11"-16421,-37 138-279,-18 80 561,48-179-1059,2-1 0,-2 89 0,10-132-216,0 1 0,0 0 0,1-1 0,0 1 0,0 0 0,0-1 0,1 1 0,0-1 0,0 1 0,1-1 0,0 0 0,0 0 0,0 0 0,5 5 0,-4-7 0,0 0 0,0-1 0,0 1 0,0-1 0,1 0 0,-1-1 0,1 1 0,0-1 0,0 1 0,0-2 0,0 1 0,0 0 0,0-1 0,1 0 0,-1 0 0,0-1 0,1 1 0,5-1 0,-4 0-270,0-1 1,0 1-1,1-1 1,-1 0-1,0-1 0,9-3 1,-6 1-619,-1-1 0,1 0 1,-1 0-1,-1-1 0,1 0 0,-1-1 1,0 0-1,0 0 0,-1 0 1,0-1-1,8-12 0,20-30-6303</inkml:trace>
</inkml:ink>
</file>

<file path=ppt/ink/ink6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4.153"/>
    </inkml:context>
    <inkml:brush xml:id="br0">
      <inkml:brushProperty name="width" value="0.025" units="cm"/>
      <inkml:brushProperty name="height" value="0.025" units="cm"/>
      <inkml:brushProperty name="color" value="#66CC00"/>
    </inkml:brush>
  </inkml:definitions>
  <inkml:trace contextRef="#ctx0" brushRef="#br0">5 80 16271,'0'0'6567,"-1"9"-3370,-1 5-2515,1 1 0,1 0 0,0-1-1,0 1 1,4 19 0,-4-32-621,1 1 1,-1-1-1,1 1 1,0-1-1,-1 1 0,1-1 1,0 0-1,1 1 1,-1-1-1,0 0 0,1 0 1,-1 0-1,1 0 1,-1 0-1,1 0 1,0 0-1,0 0 0,0-1 1,0 1-1,0-1 1,0 0-1,0 1 1,1-1-1,-1 0 0,0 0 1,1-1-1,-1 1 1,1 0-1,-1-1 1,1 1-1,-1-1 0,1 0 1,-1 0-1,1 0 1,-1 0-1,1 0 0,0-1 1,-1 1-1,1-1 1,-1 1-1,0-1 1,5-2-1,3-1-61,-1 0 0,-1-1 0,1 0 0,0 0 0,-1-1 0,0 0 0,-1 0 0,1-1 0,7-9 0,-2 2 0,-1-1 0,-1 0 0,18-31 0,-35 63 0,1 1 0,1 0 0,0 1 0,1-1 0,1 1 0,0 27 0,2-42 0,0 0 0,0 0 0,0 0 0,1 0 0,-1 0 0,1-1 0,0 1 0,0 0 0,0-1 0,1 1 0,-1 0 0,1-1 0,0 0 0,0 1 0,0-1 0,0 0 0,1 0 0,-1 0 0,1 0 0,5 4 0,-4-5 0,-1 0 0,2 0 0,-1 0 0,0 0 0,0-1 0,1 0 0,-1 0 0,0 0 0,1 0 0,-1-1 0,1 0 0,-1 0 0,1 0 0,-1 0 0,1-1 0,-1 0 0,9-2 0,-5 1 0,0-1 0,0-1 0,0 0 0,0 0 0,-1 0 0,0-1 0,0 0 0,0 0 0,0 0 0,-1-1 0,0-1 0,0 1 0,0-1 0,-1 1 0,0-2 0,-1 1 0,6-10 0,-4 4 0,0 0 0,-1 0 0,-1-1 0,0 1 0,0-1 0,-1 0 0,-1 0 0,-1 0 0,1-24 0,-2 35 0,0 0 0,-1 1 0,1-1 0,0 0 0,-1 1 0,0-1 0,1 0 0,-1 1 0,0-1 0,0 1 0,-1-1 0,1 1 0,0 0 0,-1 0 0,1-1 0,-1 1 0,0 0 0,0 0 0,0 0 0,-3-2 0,1 2 0,1 0 0,-1 1 0,0-1 0,0 1 0,0 0 0,0 0 0,0 0 0,0 0 0,0 1 0,-1-1 0,1 1 0,-6 1 0,10-1-53,0 0 0,-1-1 0,1 1 0,0 0-1,0 0 1,-1 0 0,1 0 0,0 0 0,0 0 0,-1 0 0,1 0 0,0 0 0,-1 0-1,1 0 1,0 0 0,0 0 0,-1 0 0,1 0 0,0 0 0,0 0 0,-1 0 0,1 0-1,0 0 1,0 0 0,-1 0 0,1 1 0,0-1 0,0 0 0,-1 0 0,1 0 0,0 0-1,0 1 1,0-1 0,0 0 0,-1 0 0,1 0 0,0 1 0,0-1 0,0 0 0,0 0-1,0 1 1,-1-1 0,1 0 0,0 0 0,0 1 0,0-1 0,0 0 0,0 1 0,0-1-1,0 0 1,0 0 0,0 1 0,0-1 0,0 0 0,0 0 0,0 1 0,1-1 0,-1 1-1,16 6-6827,-1-7-1618</inkml:trace>
</inkml:ink>
</file>

<file path=ppt/ink/ink6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4.495"/>
    </inkml:context>
    <inkml:brush xml:id="br0">
      <inkml:brushProperty name="width" value="0.025" units="cm"/>
      <inkml:brushProperty name="height" value="0.025" units="cm"/>
      <inkml:brushProperty name="color" value="#66CC00"/>
    </inkml:brush>
  </inkml:definitions>
  <inkml:trace contextRef="#ctx0" brushRef="#br0">253 0 15375,'0'0'13260,"55"65"-11146,-30-26-480,-1 5-1250,-6 10-384,-9 6 0,-9 7 0,-3 7 0,-26 9 0,-12 7 0,-13 6 0,-6-1 0,-4-5 0,-2-12 0,0-16-11147</inkml:trace>
</inkml:ink>
</file>

<file path=ppt/ink/ink6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5:38.473"/>
    </inkml:context>
    <inkml:brush xml:id="br0">
      <inkml:brushProperty name="width" value="0.025" units="cm"/>
      <inkml:brushProperty name="height" value="0.025" units="cm"/>
      <inkml:brushProperty name="color" value="#66CC00"/>
    </inkml:brush>
  </inkml:definitions>
  <inkml:trace contextRef="#ctx0" brushRef="#br0">8339 921 7623,'-80'-72'2521,"-168"-117"0,173 141-2492,-2 3 0,-3 4 0,-1 3 0,-1 4 0,-90-25 0,-45 4-114,-255-32 1,-232 7 132,508 60-45,-262-32 650,-515-41 1721,771 85-2084,-1 9 0,-362 48 0,346-10-314,2 10 0,2 9-1,2 9 1,4 10-1,-203 106 1,264-106 239,3 6-1,5 7 1,3 5-1,5 7 0,4 5 1,6 5-1,-150 177 1,168-161 152,5 6 0,6 3 0,-96 190 0,144-233-203,3 1 1,5 2 0,5 1 0,3 2 0,5 1-1,-16 148 1,32-140-128,5 0 1,5 0-1,5 0 0,4 0 1,5-1-1,46 161 1,-10-92 61,8-2 0,8-3 1,7-2-1,7-5 1,8-3-1,7-4 1,193 241-1,-201-299 16,5-3-1,4-5 1,4-4-1,4-5 1,3-4-1,3-5 1,4-5 0,2-6-1,3-4 1,3-6-1,2-5 1,191 46-1,-110-49 70,2-9-1,317 14 0,-241-45-36,382-40 0,-283-11-103,696-177 1,-797 139-232,-4-11 1,-4-13 0,272-149-1,-386 168 61,-4-7-1,-5-7 1,-4-6-1,-4-7 0,187-195 1,-240 211 197,-5-3 0,-4-4 1,-5-3-1,-5-3 0,-5-4 1,-5-2-1,-5-3 0,49-156 1,-67 149 27,-7-1-1,-5-2 1,-5-1 0,-7 0 0,-6-1 0,-10-192-1,-8 208-49,-5 1 0,-5 1 0,-5 0 0,-6 2 0,-4 1 0,-5 2 1,-85-169-1,63 169 47,-5 3 1,-5 3 0,-4 2 0,-5 5 0,-4 3 0,-4 3 0,-3 5 0,-5 3 0,-174-116 0,155 128-64,-3 5 0,-2 5 0,-3 5-1,-3 6 1,-2 5 0,-1 6 0,-2 6 0,-262-34 0,197 53-1304,-332 15 1,42 48-4458,34 20-4987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1.851"/>
    </inkml:context>
    <inkml:brush xml:id="br0">
      <inkml:brushProperty name="width" value="0.025" units="cm"/>
      <inkml:brushProperty name="height" value="0.025" units="cm"/>
    </inkml:brush>
  </inkml:definitions>
  <inkml:trace contextRef="#ctx0" brushRef="#br0">189 82 14189,'0'0'2579,"-4"-10"-930,3 7-1544,0-1 123,0 0-1,0 1 0,0-1 1,-1 1-1,0-1 0,0 1 1,1 0-1,-2-1 1,1 1-1,0 0 0,-1 1 1,1-1-1,-1 0 0,0 1 1,0-1-1,0 1 0,0 0 1,0 0-1,-1 0 1,1 1-1,-1-1 0,1 1 1,-1-1-1,1 1 0,-8-1 1,6 2-87,0-1 0,-1 1 0,1 0-1,-1 0 1,1 1 0,-1 0 0,1 0 0,0 0 0,0 1 0,-1-1 0,1 1 0,-7 4 0,9-4-122,1 0 0,-1 0 0,1 0 0,-1 0 0,1 0 0,0 1 0,0-1 0,0 1 0,0-1 0,0 1 0,1 0 0,-1 0 0,1-1 0,0 1 0,0 0 0,0 0 0,0 1 0,0-1 0,1 0 0,-1 0 0,1 0 0,0 6 0,0-8-17,1 0 1,-1-1-1,0 1 1,0 0-1,1 0 1,-1 0-1,1 0 1,-1 0 0,1 0-1,-1 0 1,1-1-1,0 1 1,-1 0-1,1 0 1,0-1 0,0 1-1,-1 0 1,1-1-1,0 1 1,0-1-1,0 1 1,0-1-1,0 0 1,0 1 0,-1-1-1,1 0 1,2 1-1,35 7 93,-12-3-64,-15-1-17,-1 2 1,0-1-1,0 2 0,0-1 1,-1 1-1,0 1 0,0 0 1,-1 0-1,0 0 0,-1 1 1,1 1-1,-2-1 0,1 1 1,7 17-1,-2-3 0,-2 0 0,0 0 0,-2 1 0,0 1 0,5 36 0,-8-28 133,-1 0-1,-2 57 1,-2-82 179,0 1 0,-1-1 0,-1 0-1,1 1 1,-1-1 0,-1 0 0,0 0 0,0 0 0,-1 0 0,0-1-1,0 1 1,-1-1 0,0 0 0,-9 9 0,12-15-312,1 0 0,-1 0 1,0 0-1,0 0 0,0-1 1,0 1-1,-1-1 0,1 0 0,0 0 1,-1 0-1,1 0 0,-1 0 1,1 0-1,-1 0 0,1-1 1,-1 1-1,1-1 0,-1 0 0,0 0 1,-2 0-1,3-1-16,0 1-1,0-1 1,0 0-1,0 0 1,0 0 0,0 0-1,1 0 1,-1 0-1,0-1 1,0 1 0,1 0-1,-1-1 1,1 1-1,0-1 1,-1 0 0,1 0-1,0 1 1,0-1-1,0 0 1,0 0 0,0 0-1,1 0 1,-1 0-1,0-3 1,-5-16 3,2-1 0,0 1 0,2-1 0,0 1-1,1-1 1,2 0 0,0 0 0,1 0 0,1 1 0,1-1 0,10-30 0,-1 14-10,2 1 0,1 1 0,2 0 0,1 1 0,35-46 0,-30 45-2102,-8-3-5841,-11 13-199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2.210"/>
    </inkml:context>
    <inkml:brush xml:id="br0">
      <inkml:brushProperty name="width" value="0.025" units="cm"/>
      <inkml:brushProperty name="height" value="0.025" units="cm"/>
    </inkml:brush>
  </inkml:definitions>
  <inkml:trace contextRef="#ctx0" brushRef="#br0">11 1 15695,'0'0'10730,"-8"50"-9096,6-16-225,2 4-384,0 6-641,0-1-256,0-3-64,2-8-128,8-11-993,-1-12-1409,3-9-257,-3-7-191,-2-21-1667,-4-7-5732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2.553"/>
    </inkml:context>
    <inkml:brush xml:id="br0">
      <inkml:brushProperty name="width" value="0.025" units="cm"/>
      <inkml:brushProperty name="height" value="0.025" units="cm"/>
    </inkml:brush>
  </inkml:definitions>
  <inkml:trace contextRef="#ctx0" brushRef="#br0">29 17 11659,'0'0'20083,"-29"-16"-20115,34 21-1185,4 2-1185,-1-6-1666,-4-1-1602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2.898"/>
    </inkml:context>
    <inkml:brush xml:id="br0">
      <inkml:brushProperty name="width" value="0.025" units="cm"/>
      <inkml:brushProperty name="height" value="0.025" units="cm"/>
    </inkml:brush>
  </inkml:definitions>
  <inkml:trace contextRef="#ctx0" brushRef="#br0">1 67 5573,'13'1'2826,"23"7"2545,-35-8-5148,0 1 0,0 0 0,1-1 0,-1 1 0,0 0 0,0 0 0,0 0 0,0 0 0,0 0 0,0 0 0,-1 0 1,1 0-1,0 0 0,-1 1 0,1-1 0,0 0 0,-1 0 0,1 1 0,-1-1 0,0 0 0,1 0 0,-1 1 0,0-1 0,0 2 0,2 18 1508,1-1-1,0 0 1,1-1-1,2 1 1,7 20-1,-6-23-1564,1 0-1,0-1 1,2 0-1,0 0 1,0-1-1,1 0 1,1-1-1,1 0 1,22 19-1,-34-31-148,0-1 0,1 0-1,-1 0 1,0 0-1,1 0 1,-1 0-1,0 0 1,1 0-1,0 0 1,-1 0 0,1-1-1,-1 1 1,1-1-1,0 1 1,-1-1-1,1 0 1,0 0 0,-1 1-1,1-1 1,0 0-1,0 0 1,-1-1-1,1 1 1,0 0 0,-1-1-1,1 1 1,0-1-1,-1 1 1,1-1-1,0 0 1,-1 1 0,1-1-1,-1 0 1,0 0-1,1 0 1,-1-1-1,0 1 1,1 0 0,-1 0-1,0-1 1,0 1-1,0 0 1,0-1-1,0 1 1,-1-1 0,2-2-1,4-9 55,-1 0 0,0 0 0,-1-1 1,4-21-1,-8 33-101,4-16 41,-1 1 0,0 0-1,-2-1 1,0 1 0,-1-1-1,0 1 1,-5-25 0,5 41-14,-1 0 0,1 0 0,0 1 0,-1-1 1,1 0-1,0 1 0,-1-1 0,1 1 0,-1-1 0,1 0 1,-1 1-1,1-1 0,-1 1 0,0-1 0,1 1 0,-1 0 1,0-1-1,1 1 0,-1 0 0,0-1 0,1 1 0,-1 0 1,0 0-1,0-1 0,1 1 0,-1 0 0,0 0 0,0 0 1,1 0-1,-1 0 0,0 0 0,0 0 0,1 0 0,-1 1 1,0-1-1,0 0 0,1 0 0,-1 1 0,0-1 0,1 0 1,-1 1-1,0-1 0,1 1 0,-1-1 0,0 0 0,1 1 1,-1 0-1,1-1 0,-1 1 0,1-1 0,-1 1 0,1 0 1,0-1-1,-1 1 0,1 0 0,0-1 0,-1 1 0,1 0 1,0 0-1,0-1 0,0 1 0,0 0 0,-1 1 0,-1 3 6,1 1 0,-1 0 0,1 0 0,0 0 0,0 0 0,1 1 0,0-1 0,0 0 0,0 0 0,1 0 0,0 0 0,2 8 0,-2-11 4,0 0 0,1-1-1,-1 0 1,1 1-1,-1-1 1,1 0-1,0 1 1,0-1 0,0 0-1,0 0 1,0-1-1,0 1 1,0 0-1,1-1 1,-1 1 0,1-1-1,-1 0 1,1 0-1,0 0 1,-1 0-1,1 0 1,0-1-1,0 1 1,-1-1 0,1 1-1,0-1 1,0 0-1,3-1 1,3 0-2,0 0 0,0-1 1,0-1-1,-1 1 0,1-2 0,-1 1 1,0-1-1,0 0 0,0 0 1,0-1-1,-1 0 0,0-1 0,0 0 1,0 0-1,-1 0 0,0-1 0,0 0 1,8-12-1,-6 8-1,0 0-1,-1-1 1,0 0 0,-1 0-1,0-1 1,-1 1 0,-1-1-1,0-1 1,0 1 0,-1 0-1,1-23 1,-3 35-4,-1 1 0,0-1 0,0 1 0,0-1 0,0 1 0,0-1 0,0 1 0,0-1 0,0 1 0,0-1 0,0 1 0,0-1 0,0 1 0,0 0 0,0-1 0,0 1 0,-1-1 0,1 1 0,0-1 0,0 1 0,-1 0 0,1-1 0,0 1 0,0-1 0,-1 1 0,1 0 0,0-1 0,-1 1 0,1 0 0,0-1 0,-1 1 0,1 0 0,-1 0 0,1 0 0,-1-1 0,1 1 0,0 0 0,-1 0 0,-17 11 0,-13 27 0,23-25 0,1 0 0,0 1 0,1-1 0,0 2 0,1-1 0,1 1 0,0-1 0,1 1 0,1 0 0,0 1 0,1-1 0,2 30 0,0-42 1,0 0 0,0-1 0,-1 1-1,2 0 1,-1-1 0,0 1 0,0-1 0,1 1 0,0-1 0,-1 1-1,1-1 1,0 0 0,0 0 0,0 0 0,0 0 0,1 0 0,-1-1-1,0 1 1,1-1 0,-1 1 0,1-1 0,0 0 0,-1 0 0,1 0-1,0 0 1,0-1 0,5 1 0,-3 0-8,0 0-1,0-1 1,0 0-1,0 0 0,0 0 1,0 0-1,0-1 1,-1 0-1,1 0 1,0 0-1,0-1 1,0 0-1,-1 1 1,1-2-1,6-3 1,29-31-2437,-28 24-1023,-2 0 1,18-28-1,-8 3-4605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3.254"/>
    </inkml:context>
    <inkml:brush xml:id="br0">
      <inkml:brushProperty name="width" value="0.025" units="cm"/>
      <inkml:brushProperty name="height" value="0.025" units="cm"/>
    </inkml:brush>
  </inkml:definitions>
  <inkml:trace contextRef="#ctx0" brushRef="#br0">133 0 6086,'0'0'10826,"-11"5"-5877,3-2-4524,0 1-1,1 0 1,0 0 0,-1 1 0,2 0 0,-1 0 0,0 0-1,1 1 1,0 0 0,1 0 0,-1 1 0,1 0 0,0 0 0,1 0-1,0 0 1,0 1 0,0-1 0,1 1 0,0 0 0,1 0-1,0 0 1,0 1 0,-1 11 0,3-19-415,0 0 0,0 0 0,0 0 0,0 0 0,1 0 0,-1 0 0,0 0-1,0 0 1,1-1 0,-1 1 0,1 0 0,-1 0 0,0 0 0,1 0 0,0-1 0,-1 1 0,1 0 0,-1 0 0,1-1 0,0 1 0,0-1-1,-1 1 1,1 0 0,0-1 0,0 1 0,1-1 0,29 5 123,-20-6-139,0-1 1,0 0-1,20-6 1,19-12-602,-38 14 463,-1 1 0,1 0 0,0 1-1,0 0 1,1 1 0,-1 0-1,1 1 1,-1 0 0,1 1-1,25 2 1,-37-1 170,0 0-1,-1 1 1,1-1-1,0 1 1,0-1 0,0 1-1,-1-1 1,1 1 0,0 0-1,-1-1 1,1 1-1,0 0 1,-1 0 0,1-1-1,-1 1 1,1 0-1,-1 0 1,0 0 0,1 0-1,-1-1 1,0 1 0,1 0-1,-1 0 1,0 0-1,0 0 1,0 0 0,0 0-1,0 0 1,0 0-1,0 0 1,0 0 0,0 0-1,-1 0 1,1 1 0,-12 34 1218,2-22-1258,0-1-1,-1 0 1,0-1 0,-1 0 0,-1-1 0,1-1 0,-2 0 0,1 0 0,-1-2 0,-1 1-1,0-2 1,0 0 0,-19 6 0,19-13-3803,4-7-4212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3.784"/>
    </inkml:context>
    <inkml:brush xml:id="br0">
      <inkml:brushProperty name="width" value="0.025" units="cm"/>
      <inkml:brushProperty name="height" value="0.025" units="cm"/>
    </inkml:brush>
  </inkml:definitions>
  <inkml:trace contextRef="#ctx0" brushRef="#br0">4 186 10570,'0'0'5413,"-1"-9"-2060,0 1-3494,0-19 5587,1 25-2492,4 19-1780,-2-5-898,0-1 0,1 0 1,0 1-1,1-1 0,0-1 1,1 1-1,0-1 0,7 11 1,-11-19-252,1 0 1,0 0 0,0 0 0,0 0 0,0 0 0,0 0 0,0 0 0,0 0 0,1-1 0,-1 0 0,1 1-1,-1-1 1,1 0 0,-1 0 0,1 0 0,0 0 0,0-1 0,-1 1 0,1-1 0,0 0 0,0 1 0,-1-1-1,1 0 1,0-1 0,0 1 0,0 0 0,-1-1 0,1 0 0,0 0 0,-1 0 0,1 0 0,0 0 0,-1 0-1,0 0 1,1-1 0,-1 1 0,0-1 0,1 0 0,1-2 0,10-8 6,0-1-1,-2 0 1,1-1 0,-2 0-1,1-1 1,-2 0 0,0-1-1,-1 0 1,-1 0 0,0-1-1,-1 0 1,-1-1 0,-1 1-1,6-32 1,-13 36-32,-8 27 0,-8 29 0,10-16 0,2-1 0,0 1 0,2 0 0,1 0 0,2 1 0,0-1 0,5 37 0,-4-63 0,-1 0 0,1 1 0,0-1 0,1 0 0,-1 0 0,0 1 0,0-1 0,0 0 0,1 0 0,-1 0 0,1 1 0,-1-1 0,1 0 0,-1 0 0,1 0 0,-1 0 0,1 0 0,0 0 0,0 0 0,0 0 0,0 0 0,-1 0 0,1-1 0,0 1 0,0 0 0,1-1 0,-1 1 0,0 0 0,0-1 0,0 1 0,0-1 0,0 0 0,1 1 0,-1-1 0,0 0 0,0 0 0,0 0 0,1 0 0,-1 0 0,0 0 0,0 0 0,1 0 0,-1 0 0,2-1 0,0-1 0,1 1 0,-1-1 0,0 1 0,0-1 0,0 0 0,0-1 0,0 1 0,0 0 0,0-1 0,-1 0 0,0 1 0,1-1 0,3-7 0,-4 6 0,0 0 0,0 0 0,0-1 0,-1 1 0,1-1 0,-1 1 0,0-1 0,0 0 0,-1 1 0,0-1 0,0-8 0,0 13-123,0-1-1,-1 1 1,1 0-1,0-1 1,-1 1-1,1 0 1,0 0-1,-1-1 1,1 1 0,0 0-1,-1 0 1,1 0-1,-1-1 1,1 1-1,-1 0 1,1 0-1,0 0 1,-1 0-1,1 0 1,-1 0 0,1 0-1,-1 0 1,1 0-1,-1 0 1,1 0-1,0 0 1,-1 0-1,0 1 1,-1-1-1988,-13 0-6227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9:51:25.365"/>
    </inkml:context>
    <inkml:brush xml:id="br0">
      <inkml:brushProperty name="width" value="0.025" units="cm"/>
      <inkml:brushProperty name="height" value="0.025" units="cm"/>
      <inkml:brushProperty name="color" value="#E71224"/>
    </inkml:brush>
  </inkml:definitions>
  <inkml:trace contextRef="#ctx0" brushRef="#br0">5595 369 16271,'-259'-28'4491,"0"-7"-3333,-125-14-1789,-192 25 2072,-3 46 866,137-2-1154,-812 82-811,1112-82-127,-498 88 1218,543-84-1333,1 3 1,1 5 0,2 4-1,-132 71 1,-7 38 613,209-128-552,0 1 0,1 1-1,2 1 1,0 1-1,0 1 1,2 0 0,-21 35-1,34-47-155,0-1 0,0 1 0,1 0 0,0 0-1,1 0 1,0 0 0,0 1 0,1-1 0,1 1-1,0-1 1,0 1 0,1 0 0,1 0 0,-1-1-1,2 1 1,3 17 0,-1-17-7,0 0 0,1-1 0,0 0 1,1 0-1,0 0 0,0-1 0,1 1 0,1-2 1,-1 1-1,1-1 0,0 0 0,1-1 0,0 1 0,0-2 1,14 8-1,9 3 7,0-1 1,1-2-1,1-1 1,0-2-1,44 9 1,184 20 88,-209-33-74,765 54 70,1-50 42,-342-8 123,214 21-31,124 2 431,-610-26-435,364-47 1,-414 19-214,188-58 0,-268 62-5,-1-4 0,-1-3 1,-1-3-1,95-62 0,-140 78-3,-1-1 0,0-2 0,-2 0 0,0-2 0,-2 0 0,0-2 0,31-48 0,-44 60 0,-2 0 0,0 0 0,-1-1 0,0 1 0,-1-2 0,0 1 0,-2 0 0,1-1 0,-2 0 0,0 0 0,-1 0 0,0 0 0,-1 0 0,-1 0 0,0 0 0,-1 0 0,-1 0 0,-8-28 0,1 20 0,-1 1 0,-1 0 0,-1 0 0,-1 2 0,0-1 0,-2 2 0,0 0 0,-1 1 0,-1 0 0,-1 2 0,0 0 0,-1 1 0,-30-17 0,-14-4 0,-2 2 0,-1 3 0,-90-27 0,-41-3 0,-4 9 0,-277-36 0,-422 5 0,-708 69-159,1552 14 120,34 1-126,-139-2-1755,62-10-3708,78 6 866,2-1 0,-24-9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4.512"/>
    </inkml:context>
    <inkml:brush xml:id="br0">
      <inkml:brushProperty name="width" value="0.025" units="cm"/>
      <inkml:brushProperty name="height" value="0.025" units="cm"/>
    </inkml:brush>
  </inkml:definitions>
  <inkml:trace contextRef="#ctx0" brushRef="#br0">114 88 9033,'0'0'7692,"1"-11"-3709,-1-36-973,1 46-2790,-1 0 0,0 0-1,0-1 1,0 1-1,0 0 1,0 0-1,0 0 1,0-1 0,0 1-1,-1 0 1,1 0-1,0 0 1,-1-1 0,1 1-1,-1 0 1,1 0-1,-1 0 1,0 0-1,1 0 1,-1 0 0,0 0-1,0 0 1,0 0-1,1 0 1,-3 0-1,2 1-122,0-1-1,-1 2 0,1-1 0,0 0 0,-1 0 1,1 0-1,0 0 0,0 1 0,-1-1 0,1 1 1,0-1-1,0 1 0,0-1 0,0 1 0,-1 0 1,1 0-1,0-1 0,-1 3 0,-39 41 476,38-39-517,-1-1 19,0 1 0,0-1-1,1 1 1,0 1 0,0-1 0,0 0-1,1 1 1,-1-1 0,1 1 0,1 0-1,-3 10 1,4-15-74,1 0 1,-1 0-1,1-1 0,-1 1 0,1 0 1,-1 0-1,1-1 0,-1 1 0,1 0 1,0-1-1,-1 1 0,1 0 1,0-1-1,0 1 0,-1-1 0,1 1 1,0-1-1,0 0 0,0 1 0,0-1 1,-1 0-1,1 0 0,0 1 1,0-1-1,0 0 0,1 0 0,33 4-14,-25-3-11,28 3-114,-24-4 10,1 1 0,0 1 0,0 1 0,-1 0 0,0 0 0,15 7 0,-26-9 146,0 0 0,-1 1-1,1 0 1,-1-1 0,1 1-1,-1 0 1,0 0-1,0 0 1,0 1 0,0-1-1,0 0 1,0 1 0,0-1-1,-1 1 1,0 0-1,1 0 1,-1-1 0,0 1-1,0 0 1,0 0 0,-1 0-1,1 0 1,-1 0-1,0 0 1,1 0 0,-1 0-1,-1 0 1,1 0 0,0 0-1,-1 0 1,1 0-1,-1 0 1,0 0 0,0 0-1,-2 4 1,0-1-1,-1 0 1,1 0-1,-1-1 0,0 1 1,-1-1-1,1 0 1,-1 0-1,0 0 0,0-1 1,-1 0-1,1 0 0,-1 0 1,0-1-1,0 1 1,0-1-1,0-1 0,-1 1 1,1-1-1,-1 0 1,0-1-1,1 0 0,-1 0 1,0 0-1,0-1 0,0 0 1,1 0-1,-1 0 1,-7-2-1,13 1-87,0 0 0,0 1 0,0-1-1,0 0 1,0 1 0,0-1 0,0 0 0,0 0 0,0 0 0,0 0 0,1 0-1,-1 0 1,0 0 0,1 0 0,-1 0 0,0 0 0,1 0 0,0-1 0,-1 1-1,1 0 1,0 0 0,-1-3 0,1-31-6699,0 25 2812,1-19-16445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5.107"/>
    </inkml:context>
    <inkml:brush xml:id="br0">
      <inkml:brushProperty name="width" value="0.025" units="cm"/>
      <inkml:brushProperty name="height" value="0.025" units="cm"/>
    </inkml:brush>
  </inkml:definitions>
  <inkml:trace contextRef="#ctx0" brushRef="#br0">205 101 5958,'0'0'9176,"1"-9"-4932,5-31-1217,-6 39-2884,0 0 0,1 0 0,-1 0 0,0 0-1,0 0 1,0 0 0,0 0 0,0 0 0,0 1-1,0-1 1,0 0 0,-1 0 0,1 0 0,0 0 0,0 0-1,-1 0 1,1 1 0,0-1 0,-1 0 0,1 0 0,-1 0-1,1 1 1,-1-1 0,0 0 0,1 1 0,-1-1 0,0 0-1,1 1 1,-1-1 0,0 1 0,0-1 0,1 1 0,-1-1-1,0 1 1,0 0 0,0-1 0,0 1 0,0 0-1,1 0 1,-1 0 0,0 0 0,0 0 0,0 0 0,0 0-1,0 0 1,0 0 0,0 0 0,0 0 0,0 0 0,1 1-1,-1-1 1,0 0 0,0 1 0,-1-1 0,-3 2-11,-1 0 0,1 0 1,0 0-1,0 1 0,0 0 1,-8 6-1,-1 4-105,1 2-1,0-1 1,1 2 0,1 0-1,1 0 1,0 1 0,1 0-1,1 1 1,0-1 0,2 2-1,0-1 1,1 1 0,1 0 0,-3 25-1,7-42-25,-1 1-1,1-1 1,0 1 0,0 0-1,0-1 1,1 1-1,-1-1 1,1 1 0,-1-1-1,1 1 1,0-1 0,0 0-1,0 1 1,0-1-1,0 0 1,1 0 0,-1 1-1,0-1 1,1 0-1,2 2 1,-2-3 2,1 1-1,-1-1 0,0 0 1,0-1-1,0 1 1,1 0-1,-1-1 1,0 1-1,1-1 1,-1 1-1,0-1 1,1 0-1,-1 0 0,0-1 1,1 1-1,-1 0 1,1-1-1,-1 1 1,0-1-1,0 0 1,1 0-1,2-1 1,3-2 13,0-1 0,-1 0 0,1 0 0,-1 0 1,0-1-1,-1 0 0,1-1 0,-1 0 0,0 1 1,5-10-1,6-10 31,24-44 0,-25 36-14,0 0 0,-2 0 0,-2-1 0,9-41 0,-28 116-17,1 1 0,2-1 0,2 1 0,1 0 0,7 52 0,-5-88-31,0-1-1,0 0 0,0 0 0,1 0 1,-1 1-1,1-1 0,0-1 0,1 1 0,-1 0 1,1 0-1,-1-1 0,1 1 0,0-1 0,0 0 1,1 0-1,-1 0 0,0-1 0,1 1 0,0-1 1,0 1-1,0-1 0,0-1 0,6 3 1,-6-3-258,0 0 0,-1-1 0,1 1 0,0-1 0,0 0 1,-1 0-1,1 0 0,0-1 0,0 0 0,-1 1 0,1-1 1,0 0-1,-1-1 0,1 1 0,-1-1 0,1 0 1,-1 1-1,5-5 0,26-24-6016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5.714"/>
    </inkml:context>
    <inkml:brush xml:id="br0">
      <inkml:brushProperty name="width" value="0.025" units="cm"/>
      <inkml:brushProperty name="height" value="0.025" units="cm"/>
    </inkml:brush>
  </inkml:definitions>
  <inkml:trace contextRef="#ctx0" brushRef="#br0">78 556 2402,'3'-12'6214,"3"-7"-3996,0 1 0,-2-1-1,0 0 1,-2 0 0,0 0-1,-1-37 1,-1 56-2136,0-1 1,0 0-1,0 0 0,0 1 0,0-1 1,0 0-1,0 0 0,0 0 0,0 1 0,0-1 1,0 0-1,0 0 0,-1 1 0,1-1 1,0 0-1,-1 1 0,1-1 0,0 0 1,-1 1-1,1-1 0,-1 0 0,1 1 1,-1-1-1,1 1 0,-1-1 0,0 1 0,1-1 1,-1 1-1,0-1 0,1 1 0,-1 0 1,0-1-1,1 1 0,-1 0 0,0 0 1,0-1-1,1 1 0,-1 0 0,0 0 0,0 0 1,0 0-1,1 0 0,-1 0 0,0 0 1,0 0-1,1 1 0,-1-1 0,0 0 1,0 0-1,1 0 0,-1 1 0,0-1 0,0 1 1,1-1-1,-1 0 0,-1 2 0,-1 0 5,0 1 0,-1 0 0,1 0 0,0 0 0,0 0 0,1 1 0,-1-1 0,1 1 0,-3 4 0,-4 14-33,1 1 0,1 0 0,1 0 0,1 1 0,1 0 0,1-1 0,1 1 0,2 33 0,0-55-53,-1 0-1,1 0 0,1 0 1,-1 1-1,0-1 1,0 0-1,1 0 0,-1 0 1,1 0-1,0 0 0,0 0 1,-1 0-1,1 0 1,0 0-1,1 0 0,-1-1 1,0 1-1,3 3 1,-2-5-1,-1 1 1,0 0 0,1-1 0,-1 1 0,0-1 0,1 0 0,-1 1 0,1-1 0,-1 0 0,1 0 0,-1 0 0,1 0 0,-1 0-1,1 0 1,-1 0 0,0-1 0,1 1 0,-1 0 0,1-1 0,1-1 0,4-1 5,0-1 1,0 0-1,-1 0 1,1-1 0,-1 1-1,0-2 1,-1 1-1,10-11 1,12-23 47,-2 0 0,-1-2 0,-2 0 0,-2-2 1,-2 0-1,-2-1 0,-1-1 0,-3 0 0,-2-1 1,-1 0-1,-3-1 0,1-60 0,-7 107-45,0 0-1,0 0 1,0 0 0,0 0-1,-1 0 1,1 0-1,0 1 1,0-1-1,0 0 1,0 0-1,0 0 1,0 0 0,0 0-1,0 0 1,0 0-1,-1 0 1,1 0-1,0 0 1,0 0 0,0 0-1,0 0 1,0 0-1,0 0 1,0 0-1,0 0 1,-1 0-1,1 0 1,0 0 0,0 0-1,0 0 1,0 0-1,0 0 1,0 0-1,-8 23 131,-6 35 45,-7 49 209,5-1 1,-3 211-1,19-315-441,0 1-1,0-1 1,0 1 0,1-1-1,-1 0 1,1 1 0,-1-1-1,1 1 1,0-1 0,0 0-1,0 1 1,0-1 0,0 0-1,1 0 1,-1 0 0,0 0 0,1 0-1,0 0 1,-1 0 0,1-1-1,0 1 1,0-1 0,2 2-1,-2-2-46,0-1 0,-1 0 0,1 1 0,0-1 0,-1 0 0,1 0-1,0 0 1,0 0 0,-1 0 0,1 0 0,0-1 0,-1 1 0,1-1 0,0 1 0,-1-1-1,1 0 1,-1 1 0,1-1 0,-1 0 0,1 0 0,-1 0 0,1 0 0,-1 0 0,0 0 0,0-1-1,0 1 1,1 0 0,-1-1 0,0 1 0,-1-1 0,1 1 0,0-1 0,0-1 0,16-31-5591,-3-8-2749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6.075"/>
    </inkml:context>
    <inkml:brush xml:id="br0">
      <inkml:brushProperty name="width" value="0.025" units="cm"/>
      <inkml:brushProperty name="height" value="0.025" units="cm"/>
    </inkml:brush>
  </inkml:definitions>
  <inkml:trace contextRef="#ctx0" brushRef="#br0">0 170 7175,'0'0'8595,"2"11"-5163,4 39-1190,-5-49-2118,-1 1-1,0 0 0,0 0 0,1 0 1,-1 0-1,1 0 0,0-1 1,-1 1-1,1 0 0,0 0 1,0-1-1,0 1 0,0-1 0,0 1 1,1-1-1,-1 1 0,0-1 1,1 1-1,-1-1 0,1 0 1,-1 0-1,1 0 0,-1 0 0,1 0 1,0 0-1,0-1 0,0 1 1,-1 0-1,1-1 0,0 0 1,0 1-1,0-1 0,0 0 0,0 0 1,0 0-1,0 0 0,-1 0 1,1 0-1,0-1 0,0 1 1,0-1-1,0 1 0,0-1 0,-1 0 1,1 1-1,2-2 0,4-2 47,0-1 0,0 1 0,0-1 0,0 0-1,-1-1 1,0 0 0,10-10 0,-10 8-7,0 0 1,-1-1 0,0 0-1,0 0 1,-1 0-1,0-1 1,0 1 0,-1-1-1,0 0 1,-1-1-1,0 1 1,-1-1 0,0 1-1,-1-1 1,0 0-1,-1-17 1,0 27-148,0 0 0,0 0 0,0-1 0,0 1-1,0 0 1,-1-1 0,1 1 0,0 0 0,-1-1 0,1 1 0,-1 0-1,1 0 1,-1 0 0,0 0 0,1-1 0,-1 1 0,0 0 0,0 0 0,0 0-1,0 1 1,0-1 0,0 0 0,0 0 0,0 0 0,0 1 0,0-1 0,0 0-1,-1 1 1,1-1 0,0 1 0,0 0 0,-1-1 0,1 1 0,0 0-1,-1 0 1,1 0 0,0 0 0,-1 0 0,1 0 0,0 0 0,-1 0 0,1 0-1,0 1 1,0-1 0,-1 1 0,1-1 0,0 1 0,-2 0 0,-2 2-12,0-1 0,0 1 0,0 0 0,1 0 0,-1 1 0,1-1 0,0 1 0,0 0 0,1 0 0,-6 7 0,-4 12 23,1 1 0,1 0 0,1 0 0,-9 34 0,14-41 2,2 0-1,-1 0 1,2 0-1,0 0 1,1 0-1,1 0 1,3 29-1,-3-45-29,0 0 0,0 0 0,1 0 0,-1 0 0,0 0-1,1 0 1,-1 0 0,1 0 0,-1 0 0,1 0 0,-1 0 0,1 0 0,0 0-1,-1 0 1,1 0 0,0 0 0,0-1 0,0 1 0,0 0 0,0 0 0,0-1-1,0 1 1,0-1 0,0 1 0,2 0 0,-1-1-74,1 1 0,0-1 0,0 0 0,-1 0 1,1 0-1,0 0 0,0-1 0,-1 1 0,1-1 0,4-1 0,1-1-680,0 0 0,0-1 0,0 0 0,-1 0-1,1-1 1,7-6 0,16-21-5470,-2-8-3245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6.464"/>
    </inkml:context>
    <inkml:brush xml:id="br0">
      <inkml:brushProperty name="width" value="0.025" units="cm"/>
      <inkml:brushProperty name="height" value="0.025" units="cm"/>
    </inkml:brush>
  </inkml:definitions>
  <inkml:trace contextRef="#ctx0" brushRef="#br0">92 20 5669,'-6'16'10085,"-14"41"-7825,3 1 0,2 0 0,2 2 1,-7 94-1,22-64-1678,13 92 0,-5-87 1761,13-181-661,31-329-1670,-37 255-841,-16 146 749,0 0 12,1-1 0,0 1-1,6-19 1,-7 31 50,-1 0 1,1 0-1,0 0 1,-1 0-1,1 0 1,0 1-1,0-1 1,0 0-1,0 0 1,0 1-1,1-1 1,-1 0-1,0 1 0,1 0 1,-1-1-1,1 1 1,0 0-1,-1 0 1,1 0-1,0 0 1,0 0-1,0 0 1,0 0-1,0 0 0,-1 1 1,1-1-1,0 1 1,1 0-1,-1-1 1,3 1-1,-2 1 10,-1 0-1,1 0 0,-1 0 0,0 0 1,1 0-1,-1 1 0,0-1 0,0 1 1,0 0-1,0-1 0,0 1 1,0 0-1,0 0 0,0 0 0,-1 1 1,1-1-1,-1 0 0,0 0 0,0 1 1,1-1-1,-2 1 0,1-1 1,0 1-1,0 2 0,3 7 13,-2 0 0,1-1 0,-1 1 1,0 13-1,-2-13 112,0 1 0,-1-1-1,0 1 1,-1-1 0,0 0 0,-1 1 0,0-1 0,-1-1 0,0 1 0,-1 0 0,0-1 0,-1 0 0,-1 0 0,1-1-1,-2 0 1,1 0 0,-1 0 0,-1-1 0,0 0 0,-12 8 0,20-16-150,0 0 1,0 0-1,0 0 1,0 0-1,0 0 1,0-1-1,0 1 0,-1-1 1,1 1-1,0 0 1,-1-1-1,1 0 0,0 1 1,-1-1-1,1 0 1,0 0-1,-1 0 1,1 0-1,0 0 0,-1 0 1,1 0-1,-1 0 1,1-1-1,0 1 1,-1 0-1,1-1 0,-2 0 1,2-1-112,-1 1 0,1-1 0,0 0 0,-1 0 1,1 1-1,0-1 0,0 0 0,0 0 0,0 0 0,1 0 0,-1-1 1,0 1-1,1 0 0,0 0 0,-1-3 0,0-11-1292,0 1 0,1-1 0,4-24 0,3 8-4157,7 1-1747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6.996"/>
    </inkml:context>
    <inkml:brush xml:id="br0">
      <inkml:brushProperty name="width" value="0.025" units="cm"/>
      <inkml:brushProperty name="height" value="0.025" units="cm"/>
    </inkml:brush>
  </inkml:definitions>
  <inkml:trace contextRef="#ctx0" brushRef="#br0">25 128 5765,'0'0'25304,"10"0"-24909,-7 0-371,0-1 0,1 1 0,-1-1 0,0 1 0,0-1-1,0 0 1,0 0 0,0 0 0,0-1 0,0 1 0,0-1-1,0 1 1,3-4 0,-4 2-12,1 1 0,-1-1-1,0 0 1,0 0 0,-1 0 0,1 0-1,-1-1 1,0 1 0,1 0 0,-1-1 0,-1 1-1,1-1 1,0 1 0,-1-1 0,0 1-1,0-5 1,0 8-11,-3-40 138,3 39-136,0 1 0,0-1 0,-1 0 0,1 1 0,0-1-1,0 1 1,-1-1 0,1 1 0,0-1 0,-1 1 0,1-1 0,-1 1 0,1-1 0,-1 1 0,1-1-1,-1 1 1,1-1 0,-1 1 0,1 0 0,-1-1 0,0 1 0,0 0 0,0 0-3,0 0-1,-1 0 1,1 0 0,0 0 0,0 0 0,0 1-1,-1-1 1,1 0 0,0 1 0,0-1 0,0 1-1,0-1 1,0 1 0,0 0 0,0-1 0,0 1-1,-1 1 1,-3 3 17,0 0 1,1 1-1,-1-1 1,1 1-1,0 0 0,1 0 1,0 0-1,0 1 0,0-1 1,0 1-1,-1 7 1,-2 9 47,1-1 1,-3 26 0,7-39-54,0 0 0,0 0 0,1 0 0,0 0 0,1 0 0,0 0 0,2 9 0,-2-16-10,-1-1 1,1 1-1,0-1 0,-1 1 1,1-1-1,0 1 1,0-1-1,0 0 0,0 1 1,0-1-1,0 0 0,0 0 1,0 0-1,1 0 1,-1 0-1,0 0 0,1 0 1,1 1-1,-1-1-1,1-1 0,0 1 1,-1-1-1,1 0 0,-1 0 0,1 0 0,-1 0 0,1 0 1,0 0-1,-1-1 0,1 1 0,-1-1 0,1 0 1,-1 0-1,4-1 0,3-3-1,0 0 0,-1 0 0,1 0 0,-1-1 0,0 0 0,-1-1 0,9-9 0,49-61 0,-40 47 0,-6 5 0,-14 17 0,1 0 0,0 1 0,0 0 0,0 0 0,1 1 0,11-9 0,-16 44 0,-25 62 0,24-91 0,-1 0 0,0 0 0,0-1 0,0 1 0,1 0 0,-1 0 0,0 0 0,0-1 0,1 1 0,-1 0 0,0 0 0,1 0 0,-1 0 0,0 0 0,0 0 0,1 0 0,-1 0 0,0 0 0,1 0 0,-1 0 0,0 0 0,1 0 0,-1 0 0,0 0 0,0 0 0,1 0 0,-1 0 0,0 0 0,1 0 0,-1 0 0,0 1 0,0-1 0,1 0 0,-1 0 0,0 0 0,0 0 0,1 1 0,-1-1 0,0 0 0,0 0 0,0 1 0,1-1 0,-1 0 0,0 0 0,0 1 0,0-1 0,0 0 0,0 0 0,0 1 0,0-1 0,1 0 0,-1 1 0,0-1 0,0 0 0,0 0 0,0 1 0,0-1 0,0 0 0,0 1 0,0-1 0,-1 0 0,1 1 0,0-1 0,0 0 0,0 0 0,0 1 0,0-1 0,0 0 0,9-6 0,0-2 0,-1 1 0,0-1 0,0 0 0,0-1 0,7-10 0,-9 10 0,0 1 0,1 0 0,0 0 0,0 1 0,1 0 0,0 0 0,0 1 0,13-8 0,-21 14 0,1-1 0,-1 1 0,0 0 0,1 0 0,-1 0 0,0 0 0,1 0 0,-1 0 0,0 0 0,1-1 0,-1 1 0,1 0 0,-1 0 0,0 0 0,1 0 0,-1 1 0,0-1 0,1 0 0,-1 0 0,0 0 0,1 0 0,-1 0 0,0 0 0,1 0 0,-1 1 0,0-1 0,1 0 0,-1 0 0,0 0 0,0 1 0,1-1 0,-1 0 0,0 0 0,0 1 0,1-1 0,-1 0 0,0 1 0,0-1 0,0 0 0,1 1 0,-1-1 0,0 1 0,3 23 0,-9 26 0,6-49 0,-6 71-9091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7.415"/>
    </inkml:context>
    <inkml:brush xml:id="br0">
      <inkml:brushProperty name="width" value="0.025" units="cm"/>
      <inkml:brushProperty name="height" value="0.025" units="cm"/>
    </inkml:brush>
  </inkml:definitions>
  <inkml:trace contextRef="#ctx0" brushRef="#br0">163 332 8296,'0'0'15839,"-10"1"-14350,4 0-1356,0 1-1,0-1 1,1 1 0,-1 0-1,1 0 1,-1 1-1,1 0 1,0 0-1,0 0 1,0 0 0,0 1-1,1 0 1,-1 0-1,1 0 1,0 1-1,0-1 1,-3 7 0,-1-2 141,2 1 1,-1 0 0,1 0 0,1 1 0,0 0 0,0 0 0,1 0 0,1 0 0,-1 1 0,2-1 0,-2 21 0,4-31-270,0 0 1,0-1-1,0 1 1,0-1-1,0 1 1,1-1-1,-1 1 1,0-1-1,0 1 1,1-1-1,-1 0 1,0 1-1,1-1 1,-1 1-1,0-1 1,1 0-1,-1 1 1,1-1-1,-1 0 1,0 1-1,1-1 1,-1 0-1,1 1 1,-1-1-1,1 0 1,-1 0-1,1 0 1,0 0 0,-1 0-1,1 0 1,-1 1-1,1-1 1,-1 0-1,1 0 1,-1-1-1,1 1 1,-1 0-1,1 0 1,0 0-1,-1 0 1,1 0-1,-1-1 1,1 1-1,0 0 1,24-12 199,-12 2-156,-2-1-1,0 0 1,0 0-1,-1-1 1,0 0-1,14-25 1,42-86 6,-3-31 30,-54 130-77,-2-1-1,-1 1 1,-2-1 0,4-37-1,-39 123-33,15-21 99,1 2 0,2 0 0,2 1 0,2 0 1,1 0-1,-1 64 0,9-105-121,-1 0 0,1-1 0,1 1 0,-1 0 0,0 0 0,0 0 0,1 0 0,-1 0 0,1-1 0,0 1 0,-1 0 0,1 0 0,0-1 0,0 1 0,2 2 0,-2-3-50,-1-1 0,1 1 0,0 0 0,0-1 1,0 1-1,0-1 0,0 1 0,0-1 0,0 0 1,0 1-1,0-1 0,0 0 0,0 0 0,0 0 1,0 0-1,0 0 0,0 0 0,0 0 0,0 0 1,0 0-1,1 0 0,1-1-373,0 0 0,1-1 1,-1 1-1,0-1 0,0 1 0,0-1 0,-1 0 1,1 0-1,0 0 0,-1-1 0,1 1 1,-1-1-1,0 1 0,0-1 0,4-5 0,9-20-10632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7.898"/>
    </inkml:context>
    <inkml:brush xml:id="br0">
      <inkml:brushProperty name="width" value="0.025" units="cm"/>
      <inkml:brushProperty name="height" value="0.025" units="cm"/>
    </inkml:brush>
  </inkml:definitions>
  <inkml:trace contextRef="#ctx0" brushRef="#br0">1 116 9801,'0'0'13127,"1"9"-10489,-1-6-2425,0 0 0,1 0 1,-1 0-1,1 0 0,0 0 1,0 0-1,0 0 0,0 0 1,0-1-1,3 5 0,-3-6-131,1 0-1,-1 0 1,0 0 0,1 0-1,-1 0 1,1 0-1,-1-1 1,1 1-1,-1 0 1,1-1 0,-1 1-1,1-1 1,0 1-1,-1-1 1,1 0-1,0 0 1,-1 0 0,1 0-1,0 0 1,-1 0-1,1 0 1,0-1-1,-1 1 1,1-1 0,-1 1-1,1-1 1,0 1-1,-1-1 1,2-1-1,3-1-40,1-1 0,-1 1-1,0-1 1,-1 0-1,1-1 1,-1 0-1,0 1 1,0-2 0,0 1-1,-1 0 1,0-1-1,0 0 1,0 0-1,-1 0 1,1-1 0,-2 1-1,1-1 1,-1 0-1,0 1 1,0-1-1,-1 0 1,0 0 0,0 0-1,0-9 1,-1 16-38,0-1-1,-1 0 1,1 0 0,0 1 0,0-1 0,0 0 0,0 1 0,-1-1-1,1 0 1,0 1 0,-1-1 0,1 0 0,-1 1 0,1-1 0,0 1-1,-1-1 1,1 1 0,-1-1 0,0 1 0,1-1 0,-1 1 0,1-1 0,-1 1-1,0 0 1,1-1 0,-1 1 0,0 0 0,1-1 0,-1 1 0,0 0-1,1 0 1,-1 0 0,0 0 0,0 0 0,1 0 0,-1 0 0,0 0-1,0 0 1,1 0 0,-1 0 0,0 0 0,1 1 0,-2-1 0,-1 1-7,0 0 0,0 0-1,0 0 1,0 0 0,0 0 0,0 1 0,0-1 0,0 1 0,-4 3 0,-2 5 36,0 0 1,0 0-1,1 1 1,1 0-1,-1 0 0,2 1 1,0 0-1,0 0 1,1 1-1,1-1 0,0 1 1,0 0-1,1 0 0,-2 25 1,5-37-25,0 0 1,0 0-1,0 1 0,0-1 0,0 0 1,1 1-1,-1-1 0,0 0 1,0 0-1,1 1 0,-1-1 1,1 0-1,-1 0 0,1 0 1,0 0-1,-1 0 0,1 1 1,0-1-1,0 0 0,-1-1 1,1 1-1,0 0 0,0 0 0,0 0 1,0 0-1,1-1 0,-1 1 1,2 0-1,0 0 5,0 0 0,0-1 0,0 0 0,0 0 0,0 0-1,0 0 1,0 0 0,1 0 0,-1-1 0,0 0 0,4-1 0,6-2 21,-1-1 0,0 0 0,0-1 0,20-13 0,3-9-59,46-48 0,-2 1 37,-79 74-11,0 1 1,1-1-1,-1 1 0,0-1 0,1 1 0,-1 0 0,1-1 0,-1 1 0,0-1 0,1 1 0,-1 0 0,1-1 0,-1 1 0,1 0 0,-1 0 0,1-1 0,0 1 0,-1 0 0,1 0 1,-1 0-1,1 0 0,-1-1 0,1 1 0,0 0 0,-1 0 0,1 0 0,-1 0 0,1 1 0,-1-1 0,1 0 0,0 0 0,-1 0 0,1 0 0,-1 0 0,1 1 0,0 21 95,-18 37 62,16-57-156,-9 27-2,4-14 0,0 0 0,2 1 0,-6 26 0,10-42 0,0 0 0,0 1 0,0-1 0,0 0 0,0 1 0,0-1 0,0 1 0,0-1 0,0 0 0,0 1 0,0-1 0,0 1 0,1-1 0,-1 0 0,0 1 0,0-1 0,0 0 0,0 1 0,1-1 0,-1 0 0,0 1 0,0-1 0,1 0 0,-1 1 0,0-1 0,0 0 0,1 0 0,-1 0 0,0 1 0,1-1 0,-1 0 0,0 0 0,1 0 0,-1 1 0,1-1 0,-1 0 0,0 0 0,1 0 0,-1 0 0,1 0 0,-1 0 0,0 0 0,1 0 0,-1 0 0,0 0 0,1 0 0,-1 0 0,1 0 0,-1 0 0,0-1 0,1 1 0,-1 0 0,0 0 0,1 0 0,-1-1 0,0 1 0,1 0 0,-1-1 0,18-8 0,37-42-2774,19-38-7547,-57 66-895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8.239"/>
    </inkml:context>
    <inkml:brush xml:id="br0">
      <inkml:brushProperty name="width" value="0.025" units="cm"/>
      <inkml:brushProperty name="height" value="0.025" units="cm"/>
    </inkml:brush>
  </inkml:definitions>
  <inkml:trace contextRef="#ctx0" brushRef="#br0">135 0 8392,'0'0'20147,"-51"31"-19314,33-4 0,0 7-353,2-1 0,2 0 129,6-3-128,2-5-257,3-5-160,3-9-64,0-4-929,8-7-1025,5 0-1473,4-18-2723,4-9-10730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8.643"/>
    </inkml:context>
    <inkml:brush xml:id="br0">
      <inkml:brushProperty name="width" value="0.025" units="cm"/>
      <inkml:brushProperty name="height" value="0.025" units="cm"/>
    </inkml:brush>
  </inkml:definitions>
  <inkml:trace contextRef="#ctx0" brushRef="#br0">32 147 4965,'0'0'25208,"32"-4"-22635,-23-1-2570,1 0 1,-1-1 0,0-1 0,0 1 0,-1-1 0,12-13-1,-16 17-3,0-2 0,0 1-1,-1-1 1,1 1-1,-1-1 1,0 0 0,0 0-1,0 0 1,-1-1 0,0 1-1,0 0 1,0-1-1,1-10 1,-3 16 0,0-1 0,-1 1 0,1-1 0,0 1 0,-1-1 0,1 1 0,0 0 0,-1-1 0,1 1 0,-1 0 0,1-1 0,-1 1 0,1 0 0,-1-1 0,1 1 0,-1 0 0,1 0 0,-1-1 0,1 1 0,-1 0 0,1 0 0,-1 0 0,1 0 0,-1 0 0,0 0 0,1 0 0,-1 0 0,1 0 0,-1 0 0,1 0 0,-2 1 0,-19 2 0,14 1 0,0 0 0,1 0 0,0 0 0,0 1 0,0 0 0,0 0 0,1 1 0,0-1 0,0 1 0,-6 10 0,-1 2 0,2 0 0,-15 32 0,20-39 0,1 1 0,0 0 0,1 0 0,0 0 0,-2 19 0,5-29 0,-1 1 0,1-1 0,0 1 0,0-1 0,0 0 0,0 1 0,0-1 0,1 1 0,-1-1 0,1 1 0,0-1 0,-1 0 0,1 1 0,0-1 0,0 0 0,1 0 0,-1 0 0,0 0 0,1 0 0,-1 0 0,1 0 0,0 0 0,-1 0 0,1-1 0,0 1 0,0-1 0,0 1 0,0-1 0,1 0 0,-1 0 0,0 0 0,0 0 0,4 1 0,8 0-195,-1-1 1,0 0-1,1-1 0,-1-1 0,0 0 1,1 0-1,-1-2 0,0 1 1,0-2-1,0 0 0,0 0 0,-1-1 1,0-1-1,0 0 0,0 0 1,-1-1-1,0-1 0,12-10 0,13-18-7540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43.897"/>
    </inkml:context>
    <inkml:brush xml:id="br0">
      <inkml:brushProperty name="width" value="0.025" units="cm"/>
      <inkml:brushProperty name="height" value="0.025" units="cm"/>
    </inkml:brush>
  </inkml:definitions>
  <inkml:trace contextRef="#ctx0" brushRef="#br0">10 122 7591,'0'0'6860,"-3"-9"-6171,1 2-588,-3-15 744,5 21-800,1 0 0,-1 0 0,1 1 0,-1-1 0,1 0 0,0 0 1,-1 1-1,1-1 0,0 0 0,-1 1 0,1-1 0,0 1 0,-1-1 0,1 1 0,0 0 0,0-1 0,0 1 0,0 0 0,0-1 0,-1 1 1,1 0-1,0 0 0,0 0 0,0 0 0,0 0 0,0 0 0,0 0 0,0 0 0,0 0 0,1 0 0,61 3 773,98 18 0,15 0-687,471-13 1492,-376-11-977,531-58 549,-42 0-943,94 112-149,-272-6-67,57-25 206,350 20 642,-599-24-324,-311-18-446,-1-4 0,150-30 0,-10-3-941,-145 31-2092,0 5-3328,-21 2-5338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9.436"/>
    </inkml:context>
    <inkml:brush xml:id="br0">
      <inkml:brushProperty name="width" value="0.025" units="cm"/>
      <inkml:brushProperty name="height" value="0.025" units="cm"/>
    </inkml:brush>
  </inkml:definitions>
  <inkml:trace contextRef="#ctx0" brushRef="#br0">0 0 9929,'0'0'16501,"3"17"-15102,-1 0-1023,17 115 1058,-15-111-1261,1 0 0,1-1 0,0 0 0,15 31 0,-20-49-165,0 0 1,0 0 0,0 0 0,0 0-1,0 0 1,0 0 0,1 0 0,-1 0-1,0-1 1,1 1 0,0 0 0,-1-1-1,1 0 1,0 1 0,0-1 0,0 0-1,0 0 1,0 0 0,0 0 0,0 0-1,0 0 1,0-1 0,0 1 0,0-1 0,0 1-1,1-1 1,-1 0 0,0 0 0,0 0-1,1 0 1,-1 0 0,0-1 0,0 1-1,0-1 1,1 1 0,-1-1 0,0 0-1,0 0 1,0 0 0,0 0 0,0 0-1,0 0 1,2-3 0,8-6 54,0-1 0,0 0 0,-1-1 0,-1 0 0,9-13 0,-4 6-36,-12 15-37,0 0 0,0 1 0,0 0 0,1-1 0,-1 1 0,1 1 0,0-1 1,0 0-1,8-3 0,-12 6 7,1 0 1,0 0-1,0-1 1,-1 1-1,1 0 1,0 0-1,-1 0 1,1 0-1,0 0 1,0 0-1,-1 0 0,1 0 1,0 0-1,0 1 1,-1-1-1,1 0 1,0 0-1,0 1 1,-1-1-1,1 0 1,0 1-1,-1-1 1,1 0-1,0 2 0,0-1 2,0 1 0,0-1 0,0 1-1,0 0 1,0-1 0,-1 1-1,1 0 1,0 0 0,-1 0 0,0 0-1,1-1 1,-1 1 0,0 0-1,0 2 1,0 4 45,0 0 0,0 0 0,0-1 0,-1 1 0,-1 0 0,1 0 0,-1-1 0,-1 1 0,1-1 0,-1 0 0,-1 0 0,1 0 0,-1 0 0,0 0 0,-1-1 0,0 1 0,0-1 0,-9 8 0,7-7 10,-1-1 1,-1 0-1,1 0 1,-1-1 0,0 0-1,0-1 1,0 0 0,0 0-1,-1-1 1,0 0-1,0-1 1,0 0 0,0-1-1,-11 1 1,15-1-52,1-1-1,-1 0 1,1 0 0,-1-1-1,1 0 1,0 0 0,-1 0-1,-7-3 1,12 3-7,-1 0-1,0 0 1,1 0 0,-1 0 0,1 0-1,-1 0 1,1-1 0,0 1-1,0-1 1,-1 1 0,1-1 0,0 1-1,0-1 1,1 1 0,-1-1-1,0 0 1,0 0 0,1 1 0,-1-1-1,1 0 1,-1 0 0,1 0-1,0 0 1,0 1 0,0-1 0,0 0-1,1-4 1,-1 5-174,0-1 0,1 1 0,-1-1 0,1 1 0,0 0 0,0-1 0,-1 1 1,1-1-1,0 1 0,0 0 0,0 0 0,0-1 0,0 1 0,1 0 0,-1 0 0,0 0 0,0 0 0,1 1 0,-1-1 0,0 0 1,4-1-1,39-13-6263,-25 9 2414,18-9-6479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49.795"/>
    </inkml:context>
    <inkml:brush xml:id="br0">
      <inkml:brushProperty name="width" value="0.025" units="cm"/>
      <inkml:brushProperty name="height" value="0.025" units="cm"/>
    </inkml:brush>
  </inkml:definitions>
  <inkml:trace contextRef="#ctx0" brushRef="#br0">70 124 18834,'0'0'13074,"9"-1"-12920,-6 0-141,0 1 0,0 0 0,0-1 0,-1 1 0,1-1 0,0 0-1,-1 0 1,1 0 0,0-1 0,-1 1 0,0 0 0,1-1 0,-1 0-1,5-3 1,-6 2-4,1 1 1,0-1-1,-1 0 0,0 1 0,1-1 0,-1 0 0,0 0 0,0 0 1,-1 0-1,1 0 0,-1-1 0,1 1 0,-1 0 0,0 0 1,0 0-1,0 0 0,-2-5 0,2 5-6,-1 1-1,0 0 1,1-1-1,-1 1 1,0 0-1,0 0 1,-1 0-1,1 0 1,0-1-1,-1 2 1,1-1-1,-1 0 1,0 0-1,0 0 1,1 1-1,-1-1 1,0 1-1,0 0 1,-1-1-1,1 1 1,0 0-1,0 0 1,0 0-1,-1 1 1,1-1-1,-1 1 1,1-1-1,0 1 1,-1 0 0,1-1-1,-1 1 1,1 0-1,-1 1 1,1-1-1,0 0 1,-1 1-1,1 0 1,0-1-1,-1 1 1,1 0-1,0 0 1,0 0-1,-1 0 1,1 1-1,0-1 1,0 1-1,1-1 1,-1 1-1,0-1 1,0 1-1,1 0 1,-3 4-1,-2 7 13,1 0-1,0 1 0,1-1 0,0 1 1,1 1-1,1-1 0,0 0 0,1 0 1,0 1-1,2-1 0,-1 1 0,2-1 1,0 0-1,4 17 0,-5-28-92,0 0 1,0 0-1,0 0 0,0 0 1,1 0-1,-1 0 0,1 0 0,0-1 1,0 1-1,0 0 0,0-1 1,0 0-1,0 1 0,1-1 1,-1 0-1,1 0 0,0 0 0,-1-1 1,1 1-1,0-1 0,0 1 1,0-1-1,0 0 0,0 0 1,0 0-1,0-1 0,1 1 1,-1-1-1,0 0 0,0 1 0,1-2 1,-1 1-1,0 0 0,0-1 1,0 1-1,6-2 0,0-1-411,-1 0 0,1-1 0,-1 1 0,1-2 0,-1 1 0,0-1-1,0 0 1,-1-1 0,0 0 0,0 0 0,11-12 0,8-17-6206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1.535"/>
    </inkml:context>
    <inkml:brush xml:id="br0">
      <inkml:brushProperty name="width" value="0.025" units="cm"/>
      <inkml:brushProperty name="height" value="0.025" units="cm"/>
    </inkml:brush>
  </inkml:definitions>
  <inkml:trace contextRef="#ctx0" brushRef="#br0">41 51 18738,'0'0'6689,"-5"15"-4287,-2 16-1720,1 0-1,1 0 1,2 1-1,1 0 1,4 52-1,-1-56-575,2 0 0,1 0 0,2 0 1,0-1-1,2 0 0,1 0 0,13 28 0,-22-54-106,0-1 0,0 0 0,0 1 0,1-1 0,-1 1 0,0-1 0,0 1 1,0-1-1,0 0 0,0 1 0,1-1 0,-1 0 0,0 1 0,0-1 0,1 0 0,-1 1 0,0-1 0,1 0 0,-1 1 0,0-1 0,1 0 0,-1 0 1,0 1-1,1-1 0,-1 0 0,1 0 0,-1 0 0,0 1 0,1-1 0,-1 0 0,1 0 0,-1 0 0,1 0 0,-1 0 0,0 0 0,1 0 0,-1 0 1,1 0-1,-1 0 0,1 0 0,4-20 2,-6-31-28,-1 39-1,-1-1 0,0 0 1,-1 1-1,-1 0 0,0 0 1,0 0-1,-2 0 0,1 1 0,-1 0 1,-1 1-1,0-1 0,0 1 1,-12-10-1,24 20 44,-1 0 0,0 0 0,0 0-1,0-1 1,0 0 0,1 1 0,-1-1 0,0 0 0,0-1-1,-1 1 1,1 0 0,0-1 0,0 0 0,-1 1 0,4-4 0,54-35 108,-53 35-125,9-6 0,0 0 0,1 1 0,30-14 0,-42 22 0,-1 1 0,0-1 0,0 1 0,1 0 0,-1 1 0,0-1 0,1 1 0,-1 0 0,9 0 0,-11 1 0,0-1 0,0 1 0,1 0 0,-1-1 0,0 1 0,0 0 0,0 0 0,0 1 0,0-1 0,0 0 0,0 1 0,-1-1 0,1 1 0,0-1 0,-1 1 0,1 0 0,-1 0 0,0 0 0,3 3 0,0 5 0,1 0 0,-1 1 0,-1-1 0,0 1 0,-1 0 0,1 0 0,0 18 0,-3 82 0,-2-55 0,38-125 0,-8 6 0,30-102 0,-55 278 0,-2-93 0,-1 0 0,6 29 0,-5-43 0,1 0 0,-1 0 0,1 0 0,0 0 0,0-1 0,1 1 0,0-1 0,0 1 0,0-1 0,0 0 0,1 0 0,6 6 0,-9-9 0,1-1 0,-1 0 0,0 0 0,1 0 0,-1 0 0,1 0 0,-1 0 0,1 0 0,-1-1 0,1 1 0,0 0 0,-1-1 0,1 1 0,0-1 0,0 0 0,-1 1 0,1-1 0,0 0 0,0 0 0,-1 0 0,1 0 0,0-1 0,0 1 0,-1 0 0,3-2 0,0 1 0,-1-1 0,0 0 0,0 0 0,0-1 0,0 1 0,0-1 0,-1 1 0,1-1 0,-1 0 0,0 0 0,3-5 0,3-5 0,-1-1 0,0 0 0,-1 0 0,7-25 0,-9 21 0,0 0 0,-1 0 0,-1 0 0,-1 0 0,-1-1 0,0 1 0,-4-22 0,-2 25 0,-2 18 0,-3 25 0,6 33 0,5-57 0,0 1 0,0 0 0,0 0 0,1 0 0,0-1 0,0 1 0,0 0 0,0 0 0,1-1 0,2 5 0,-3-7 0,0 0 0,1-1 0,-1 0 0,1 1 0,-1-1 0,1 0 0,0 1 0,0-1 0,-1 0 0,1 0 0,0-1 0,0 1 0,0 0 0,0-1 0,0 1 0,0-1 0,0 1 0,0-1 0,0 0 0,0 0 0,1 0 0,-1 0 0,0 0 0,0-1 0,0 1 0,0 0 0,0-1 0,0 0 0,0 1 0,0-1 0,0 0 0,-1 0 0,1 0 0,3-3 0,5-1 0,-1-2 0,1 1 0,-1-1 0,14-15 0,-16 15 0,0 0 0,0-1 0,-1 0 0,0 0 0,0 0 0,-1-1 0,0 1 0,-1-1 0,0-1 0,0 1 0,-1 0 0,0-1 0,0 0 0,-1 0 0,1-17 0,-3 26 0,-1 1 0,1-1 0,0 1 0,-1-1 0,1 1 0,0-1 0,-1 1 0,1-1 0,-1 1 0,1 0 0,0-1 0,-1 1 0,1-1 0,-1 1 0,1 0 0,-1 0 0,0-1 0,1 1 0,-1 0 0,1 0 0,-1 0 0,1 0 0,-1 0 0,0-1 0,1 1 0,-1 0 0,1 0 0,-1 1 0,1-1 0,-1 0 0,0 0 0,1 0 0,-1 0 0,1 0 0,-1 1 0,1-1 0,-1 0 0,1 0 0,-1 1 0,1-1 0,-1 0 0,1 1 0,-1-1 0,1 1 0,-1-1 0,1 0 0,0 1 0,-1-1 0,1 1 0,0-1 0,-1 1 0,1-1 0,0 2 0,-2 3 0,1 1 0,0-1 0,0 1 0,1-1 0,-1 1 0,1-1 0,1 1 0,-1 0 0,2 6 0,-2-12 0,1 0 0,-1 1 0,0-1 0,0 0 0,1 0 0,-1 0 0,0 1 0,1-1 0,-1 0 0,1 0 0,-1 0 0,0 1 0,1-1 0,-1 0 0,0 0 0,1 0 0,-1 0 0,1 0 0,-1 0 0,0 0 0,1 0 0,-1 0 0,1 0 0,-1 0 0,0 0 0,1 0 0,-1-1 0,1 1 0,-1 0 0,0 0 0,1 0 0,-1 0 0,0-1 0,1 1 0,-1 0 0,0 0 0,1-1 0,-1 1 0,0 0 0,0-1 0,1 1 0,-1 0 0,0-1 0,0 1 0,0 0 0,1-1 0,-1 1 0,0 0 0,0-1 0,0 1 0,0-1 0,0 1 0,0 0 0,0-1 0,0 0 0,9-21 0,-8 16 0,0-1 0,0 1 0,0-1 0,-1 0 0,-1-9 0,1 15 0,0 0 0,0 0 0,0-1 0,0 1 0,0 0 0,-1 0 0,1 0 0,0 0 0,-1 0 0,1 0 0,-1 0 0,1 0 0,-1 0 0,1 0 0,-1 0 0,0 0 0,1 0 0,-1 1 0,0-1 0,0 0 0,0 0 0,0 1 0,0-1 0,0 0 0,0 1 0,0-1 0,0 1 0,0-1 0,0 1 0,0 0 0,0-1 0,0 1 0,0 0 0,0 0 0,0 0 0,0 0 0,-1 0 0,1 0 0,-2 0 0,2 1 0,-1 0 0,1 0 0,-1 0 0,1 0 0,0 0 0,-1 0 0,1 0 0,0 0 0,-1 1 0,1-1 0,0 0 0,0 1 0,0-1 0,0 1 0,1-1 0,-1 1 0,0-1 0,0 4 0,-13 38 0,11-33 0,0-2 0,-2 7 0,0 0 0,0 0 0,2 0 0,0 0 0,0 1 0,2 0 0,0-1 0,1 1 0,1 16 0,0-30 0,0 0 0,0 0 0,0 0 0,1 0 0,-1-1 0,0 1 0,1 0 0,-1-1 0,1 1 0,0-1 0,-1 1 0,1-1 0,0 0 0,0 0 0,0 0 0,0 0 0,0 0 0,0 0 0,0 0 0,0-1 0,0 1 0,1-1 0,-1 1 0,0-1 0,0 0 0,0 0 0,1 0 0,3-1 0,3 1 0,-1 0 0,1-1 0,-1-1 0,1 1 0,-1-1 0,11-4 0,-8 0 0,0 0 0,-1 0 0,0-1 0,0-1 0,0 0 0,-1 0 0,-1-1 0,1 0 0,-1 0 0,-1-1 0,0 0 0,0-1 0,9-19 0,-6 9 0,0-1 0,-2 1 0,-1-1 0,-1-1 0,-1 1 0,4-35 0,-9 56 0,1-1 0,-1 1 0,0-1 0,0 0 0,0 1 0,0-1 0,0 1 0,-1-1 0,1 1 0,0-1 0,-1 1 0,1-1 0,-1 1 0,1-1 0,-1 1 0,0-1 0,0 1 0,1 0 0,-1 0 0,0-1 0,0 1 0,0 0 0,-1 0 0,1 0 0,-2-2 0,2 3 0,-1 0 0,1-1 0,-1 1 0,1 0 0,-1 0 0,1 0 0,-1 0 0,1 0 0,-1 0 0,1 0 0,-1 0 0,1 1 0,0-1 0,-1 0 0,1 1 0,-1 0 0,1-1 0,0 1 0,-1 0 0,1-1 0,0 1 0,0 0 0,0 0 0,0 0 0,0 0 0,-1 0 0,0 2 0,-2 2 0,0 0 0,0 1 0,0-1 0,1 1 0,0 0 0,0 0 0,0 0 0,1 0 0,0 0 0,0 1 0,-2 12 0,1 4 0,1 47 0,2-64 0,-1-4 0,1 0 0,0 1 0,0-1 0,0 0 0,0 1 0,1-1 0,-1 0 0,1 0 0,-1 0 0,1 1 0,0-1 0,-1 0 0,1 0 0,0 0 0,1 0 0,-1 0 0,0 0 0,0-1 0,1 1 0,-1 0 0,1 0 0,0-1 0,-1 1 0,1-1 0,0 0 0,0 0 0,0 1 0,0-1 0,0 0 0,0-1 0,0 1 0,0 0 0,1 0 0,-1-1 0,0 0 0,0 1 0,1-1 0,-1 0 0,0 0 0,0 0 0,3-1 0,1 1 0,-1-1 0,1 0 0,-1-1 0,1 1 0,-1-1 0,0 0 0,0 0 0,0-1 0,0 0 0,0 1 0,-1-2 0,1 1 0,-1 0 0,0-1 0,0 0 0,4-5 0,-4 4 0,-1 0 0,0-1 0,0 1 0,0-1 0,0 0 0,-1 0 0,0 0 0,-1 0 0,1 0 0,-1-1 0,0 1 0,0-10 0,-5 49 0,2-25 0,1 1 0,0-1 0,0 0 0,1 1 0,0-1 0,1 9 0,-1-16 0,0-1 0,0 1 0,1 0 0,-1-1 0,0 1 0,0 0 0,0-1 0,1 1 0,-1-1 0,0 1 0,1 0 0,-1-1 0,1 1 0,-1-1 0,1 1 0,-1-1 0,1 1 0,-1-1 0,1 0 0,-1 1 0,1-1 0,0 0 0,-1 1 0,1-1 0,-1 0 0,1 0 0,0 1 0,-1-1 0,2 0 0,23-5 0,20-22 0,27-38 0,-42 37 0,43-32 0,-73 60 0,1-1 0,-1 0 0,1 1 0,-1-1 0,1 1 0,0-1 0,-1 1 0,1-1 0,-1 1 0,1 0 0,0-1 0,-1 1 0,1 0 0,0-1 0,-1 1 0,1 0 0,0 0 0,0 0 0,-1-1 0,1 1 0,0 0 0,0 0 0,-1 0 0,1 0 0,0 1 0,0-1 0,-1 0 0,1 0 0,0 0 0,0 0 0,-1 1 0,1-1 0,0 0 0,-1 1 0,1-1 0,0 1 0,-1-1 0,1 1 0,-1-1 0,1 1 0,-1-1 0,1 1 0,-1-1 0,1 1 0,-1 0 0,0-1 0,1 1 0,-1 0 0,0-1 0,1 1 0,-1 0 0,0-1 0,0 1 0,0 0 0,1 0 0,-1-1 0,0 1 0,0 0 0,0 0 0,-2 61 0,0-40 0,3-21 0,-1-1 0,0 0 0,0 1 0,0-1 0,1 0 0,-1 0 0,0 1 0,0-1 0,1 0 0,-1 1 0,0-1 0,1 0 0,-1 0 0,0 0 0,1 1 0,-1-1 0,0 0 0,1 0 0,-1 0 0,0 0 0,1 0 0,-1 0 0,1 0 0,-1 0 0,0 0 0,1 0 0,-1 0 0,0 0 0,1 0 0,-1 0 0,1 0 0,-1 0 0,0 0 0,1 0 0,-1 0 0,0-1 0,1 1 0,-1 0 0,0 0 0,1 0 0,-1-1 0,1 1 0,16-9 0,-1-2 0,-12 7 0,1 0 0,0 0 0,1 1 0,-1 0 0,1 0 0,-1 0 0,1 1 0,0-1 0,0 1 0,11-2 0,-17 5-51,1-1-1,-1 1 1,1-1-1,0 1 1,-1-1-1,1 1 1,-1-1-1,0 1 1,1 0-1,-1-1 1,1 1 0,-1 0-1,0-1 1,1 1-1,-1 0 1,0-1-1,0 1 1,0 0-1,0 0 1,0-1 0,1 1-1,-1 0 1,0 0-1,0-1 1,-1 1-1,1 0 1,0-1-1,0 2 1,-4 24-4308,-6-11-2634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2.320"/>
    </inkml:context>
    <inkml:brush xml:id="br0">
      <inkml:brushProperty name="width" value="0.025" units="cm"/>
      <inkml:brushProperty name="height" value="0.025" units="cm"/>
    </inkml:brush>
  </inkml:definitions>
  <inkml:trace contextRef="#ctx0" brushRef="#br0">54 55 6406,'-3'-31'13044,"3"31"-12849,0-1-1,0 0 1,0 1 0,0-1-1,-1 1 1,1-1 0,0 0-1,0 1 1,0-1 0,0 1 0,-1-1-1,1 1 1,0-1 0,0 1-1,-1-1 1,1 1 0,0-1-1,-1 1 1,1-1 0,-1 1 0,1-1-1,-1 1 1,1 0 0,-1-1-1,1 1 1,-1 0 0,1-1-1,-1 1 1,1 0 0,-1 0-1,1-1 1,-1 1 0,0 0 0,1 0-1,-1 0 1,1 0 0,-1 0-1,0 0 1,1 0 0,-1 0-1,1 0 1,-1 0 0,1 0-1,-1 1 1,0-1 0,1 0 0,-2 1-1,0 2-40,0 0 0,0 1 0,0-1 0,0 1 0,0 0 0,1-1 0,-1 1 0,1 0 0,0 0-1,1 0 1,-1 0 0,1 0 0,-1 7 0,0-1 94,-8 81 374,8-81-508,1 0 0,1 0 0,-1 1 0,2-1 0,-1 0 0,6 18 0,-7-27-111,1 1 1,-1-1-1,1 1 1,0-1-1,-1 1 1,1-1-1,0 1 1,0-1-1,0 0 1,0 0-1,0 1 1,0-1-1,0 0 1,1 0-1,-1 0 1,0 0-1,1 0 1,-1 0-1,0 0 1,1-1 0,-1 1-1,1-1 1,-1 1-1,1-1 1,0 1-1,1-1 1,0 0-1,0 0 0,0-1 0,0 1 0,0-1 0,-1 0 0,1 0 0,0 0 0,0-1 1,-1 1-1,1 0 0,-1-1 0,1 0 0,2-2 0,8-7 0,-1-1 0,0 0-1,16-23 1,-28 35-3,49-70 0,-28 39 0,2 0 0,26-27 0,-49 57 0,1 0 0,-1 0 0,1 1 0,0-1 0,-1 0 0,1 1 0,0-1 0,-1 0 0,1 1 0,0-1 0,0 1 0,0 0 0,0-1 0,-1 1 0,1-1 0,0 1 0,0 0 0,0 0 0,0 0 0,0-1 0,0 1 0,0 0 0,1 0 0,-1 1 0,-1-1 0,1 1 0,0 0 0,-1-1 0,1 1 0,-1 0 0,1-1 0,-1 1 0,1 0 0,-1-1 0,1 1 0,-1 0 0,1 0 0,-1 0 0,0-1 0,0 1 0,1 0 0,-1 0 0,0 0 0,0 1 0,0 59 0,-1-46 0,1 8 0,-1-16 0,0 0 0,1 0 0,-1 0 0,2 0 0,-1-1 0,1 1 0,0 0 0,1 0 0,-1-1 0,1 1 0,4 8 0,-5-14 0,0 0 0,0 0 0,0 0 0,0 0 0,0-1 0,0 1 0,0 0 0,0-1 0,0 1 0,0-1 0,0 1 0,0-1 0,0 0 0,0 1 0,1-1 0,-1 0 0,0 0 0,0 0 0,0 0 0,0 0 0,1 0 0,-1 0 0,0 0 0,0 0 0,0-1 0,1 1 0,-1 0 0,0-1 0,0 1 0,0-1 0,0 1 0,0-1 0,0 0 0,0 1 0,2-2 0,31-29 0,15-27 0,-34 39 0,1 0 0,0 0 0,38-30 0,-54 48 0,1 1 0,-1 0 0,0-1 0,1 1 0,-1 0 0,0-1 0,1 1 0,-1 0 0,1 0 0,-1-1 0,0 1 0,1 0 0,-1 0 0,1-1 0,-1 1 0,1 0 0,-1 0 0,1 0 0,-1 0 0,1 0 0,-1 0 0,1 0 0,-1 0 0,1 0 0,-1 0 0,1 0 0,-1 0 0,0 0 0,1 0 0,-1 0 0,1 1 0,-1-1 0,1 0 0,-1 0 0,1 1 0,-1-1 0,0 0 0,1 0 0,-1 1 0,0-1 0,1 0 0,-1 1 0,0-1 0,1 1 0,-1-1 0,1 1 0,2 32 0,-16 37 0,10-60-369,2-6-375,0 0 0,0 0 1,0-1-1,0 1 0,-1 0 0,0-1 1,1 1-1,-1-1 0,0 1 0,-1-1 0,1 0 1,-1 0-1,1 0 0,-1 0 0,0 0 1,0-1-1,-5 4 0,-3-5-11347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2.647"/>
    </inkml:context>
    <inkml:brush xml:id="br0">
      <inkml:brushProperty name="width" value="0.025" units="cm"/>
      <inkml:brushProperty name="height" value="0.025" units="cm"/>
    </inkml:brush>
  </inkml:definitions>
  <inkml:trace contextRef="#ctx0" brushRef="#br0">0 49 8936,'0'0'19026,"0"-49"-17584,5 49-1410,8 0-96,7 8-673,7 4-2498,-2-1-2819,4-2-7398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3.002"/>
    </inkml:context>
    <inkml:brush xml:id="br0">
      <inkml:brushProperty name="width" value="0.025" units="cm"/>
      <inkml:brushProperty name="height" value="0.025" units="cm"/>
    </inkml:brush>
  </inkml:definitions>
  <inkml:trace contextRef="#ctx0" brushRef="#br0">189 9 8648,'0'0'17361,"-9"-2"-14489,5 1-2763,1 0-1,0 0 1,-1 0 0,1 0 0,0 0 0,-1 1 0,1 0 0,-1 0 0,1 0 0,-1 0 0,1 0-1,-1 1 1,1 0 0,0-1 0,-1 1 0,1 0 0,0 1 0,0-1 0,0 1 0,0-1 0,0 1 0,0 0-1,0 0 1,0 0 0,1 0 0,-1 1 0,1-1 0,-1 1 0,-1 2 0,-6 8-65,1 1 0,0-1 0,1 1 1,0 1-1,1-1 0,1 1 0,0 1 1,1-1-1,1 1 0,0 0 0,1-1 1,1 2-1,0 28 0,1-44-43,1 1 0,1-1 0,-1 1 1,0 0-1,0-1 0,1 1 0,-1-1 0,0 1 0,1-1 1,0 1-1,-1-1 0,1 1 0,0-1 0,0 0 0,0 1 1,0-1-1,0 0 0,0 0 0,0 0 0,0 0 0,0 0 0,1 0 1,-1 0-1,0 0 0,3 1 0,-1-1 2,0 0-1,0-1 1,0 1-1,1-1 1,-1 1-1,0-1 1,0 0-1,1 0 1,-1-1-1,0 1 1,6-2-1,3-1-52,-1-1 0,1 0 0,-1-1 0,0 0 0,19-13 0,36-38-3831,-10-10-5312,-33 31 2808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3.378"/>
    </inkml:context>
    <inkml:brush xml:id="br0">
      <inkml:brushProperty name="width" value="0.025" units="cm"/>
      <inkml:brushProperty name="height" value="0.025" units="cm"/>
    </inkml:brush>
  </inkml:definitions>
  <inkml:trace contextRef="#ctx0" brushRef="#br0">71 156 4869,'0'0'23675,"-7"11"-22885,7-11-777,-42 77 1891,38-69-1767,1-1 1,0 1 0,0-1 0,1 1 0,0 0 0,0 0 0,1 0-1,0 1 1,1-1 0,0 10 0,0-17-138,0-1 0,1 1 0,-1-1 0,0 1 0,1-1 0,-1 1 0,1-1 0,-1 0 0,1 1 0,-1-1 0,1 0 0,-1 1 0,1-1 0,-1 0 0,1 0 0,-1 1 0,1-1 0,-1 0 0,1 0 0,-1 0 0,1 0 0,0 0 0,-1 0 0,1 0 0,-1 0 0,1 0 0,0 0 0,-1 0 0,1 0 0,-1 0 0,1-1 0,-1 1 0,1 0 0,-1 0 0,1-1 0,-1 1 0,1 0 0,0-1 0,23-11 0,12-16 0,-1-1 0,45-51 0,23-18 0,-103 98 0,0-1 0,0 1 0,0 0 0,0-1 0,1 1 0,-1 0 0,0-1 0,0 1 0,1 0 0,-1 0 0,0-1 0,0 1 0,1 0 0,-1 0 0,0 0 0,1-1 0,-1 1 0,0 0 0,1 0 0,-1 0 0,0 0 0,1 0 0,-1 0 0,1 0 0,-1 0 0,0 0 0,1 0 0,-1 0 0,0 0 0,1 0 0,-1 0 0,0 0 0,1 0 0,-1 0 0,1 0 0,-1 0 0,0 0 0,1 1 0,-1-1 0,0 0 0,1 1 0,-1 19 0,-18 39 0,15-48 0,0-3 0,-3 29 0,6-36 0,1-1 0,-1 0 0,1 1 0,0-1 0,-1 0 0,1 0 0,-1 0 0,1 1 0,-1-1 0,1 0 0,0 0 0,-1 0 0,1 0 0,-1 0 0,1 0 0,0 0 0,-1 0 0,1 0 0,-1 0 0,1-1 0,0 1 0,-1 0 0,1 0 0,-1-1 0,1 1 0,-1 0 0,1 0 0,-1-1 0,1 1 0,0-1 0,19-10 0,46-43 0,-50 39 0,0 1 0,1 1 0,0 0 0,1 2 0,33-18 0,-50 29 0,-1 0 0,1-1 0,-1 1 0,1 0 0,-1 0 0,1-1 0,0 1 0,-1 0 0,1 0 0,0 0 0,-1 0 0,1 0 0,0 0 0,-1 0 0,1 0 0,-1 0 0,1 0 0,0 0 0,-1 0 0,1 0 0,0 1 0,-1-1 0,1 0 0,-1 0 0,1 1 0,0-1 0,-1 0 0,1 1 0,-1-1 0,1 0 0,-1 1 0,0-1 0,1 1 0,0 0 0,1 26 0,-20 37 0,16-57 0,1-5 0,0-1 0,1 1 0,-1 0 0,0 0 0,1 0 0,0-1 0,-1 1 0,1 0 0,0 0 0,0 0 0,0 0 0,0-1 0,0 1 0,1 3 0,0-5 0,-1 1 0,1-1 0,-1 0 0,0 0 0,1 1 0,-1-1 0,1 0 0,-1 0 0,1 0 0,-1 0 0,1 1 0,-1-1 0,1 0 0,-1 0 0,1 0 0,-1 0 0,1 0 0,-1 0 0,1 0 0,-1 0 0,1-1 0,-1 1 0,1 0 0,-1 0 0,1 0 0,-1 0 0,1-1 0,-1 1 0,0 0 0,1-1 0,-1 1 0,1-1 0,47-37 0,-42 33 0,35-34 0,-25 21 0,2 2 0,0 0 0,0 1 0,1 1 0,38-21 0,-56 34 0,-1 1 0,1-1 0,0 1 0,0 0 0,-1-1 0,1 1 0,0 0 0,0 0 0,0-1 0,-1 1 0,1 0 0,0 0 0,0 0 0,0 0 0,0 0 0,-1 0 0,1 0 0,0 1 0,0-1 0,0 0 0,-1 0 0,1 0 0,0 1 0,0-1 0,-1 1 0,1-1 0,0 0 0,-1 1 0,1-1 0,1 2 0,-2-1 0,1 1 0,0 0 0,0-1 0,-1 1 0,1 0 0,-1 0 0,1 0 0,-1 0 0,0 0 0,0-1 0,0 1 0,0 0 0,0 2 0,-13 67 0,10-60 0,3-10-42,-1 0-1,1 0 1,-1 0-1,1 0 1,0 0-1,-1 0 1,1 0-1,0 0 1,0 0 0,0 0-1,0 1 1,0-1-1,0 0 1,0 0-1,0 0 1,1 0-1,-1 0 1,0 0 0,1 0-1,-1 0 1,1 0-1,-1 0 1,1 2-1,0-3-79,0 0-1,0 0 1,0 0-1,0 0 0,0 0 1,0 0-1,0-1 1,0 1-1,0 0 1,0 0-1,0-1 0,0 1 1,0-1-1,0 1 1,-1-1-1,1 1 1,0-1-1,0 1 0,-1-1 1,2 0-1,41-42-6801,-18 12-592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3.720"/>
    </inkml:context>
    <inkml:brush xml:id="br0">
      <inkml:brushProperty name="width" value="0.025" units="cm"/>
      <inkml:brushProperty name="height" value="0.025" units="cm"/>
    </inkml:brush>
  </inkml:definitions>
  <inkml:trace contextRef="#ctx0" brushRef="#br0">0 101 16111,'0'0'15188,"2"8"-14142,9 29-672,-11-36-372,1 0 0,0-1-1,-1 1 1,1 0 0,0 0 0,0 0 0,0 0 0,0-1-1,0 1 1,0 0 0,0-1 0,0 1 0,0-1-1,0 1 1,0-1 0,0 1 0,0-1 0,1 0 0,-1 0-1,0 1 1,0-1 0,0 0 0,1 0 0,-1 0-1,0 0 1,0-1 0,0 1 0,0 0 0,1 0 0,-1-1-1,0 1 1,2-2 0,32-15-14,26-35 12,-57 49 0,-1-1 0,1 0 0,-1 1 0,0-1 0,0-1 0,-1 1 0,1 0 0,-1-1 0,0 1 0,0-1 0,-1 0 0,1 1 0,1-11 0,-3 14 0,0 1 0,0-1 0,0 1 0,0-1 0,0 0 0,0 1 0,0-1 0,0 0 0,-1 1 0,1-1 0,0 1 0,0-1 0,0 1 0,-1-1 0,1 0 0,0 1 0,-1-1 0,1 1 0,0-1 0,-1 1 0,1 0 0,-1-1 0,1 1 0,-1-1 0,1 1 0,-1 0 0,1-1 0,-1 1 0,1 0 0,-1 0 0,0-1 0,0 1 0,-25 2 0,20 0 0,-1 0 0,0 1 0,1 0 0,-1 0 0,-8 6 0,7-3 0,1 0 0,0 1 0,0 0 0,1 0 0,-1 1 0,2-1 0,-1 1 0,1 1 0,0-1 0,1 1 0,0-1 0,0 1 0,1 0 0,0 1 0,1-1 0,0 1 0,0-1 0,1 1 0,0-1 0,1 15 0,1-21-28,0 0 0,0-1 0,0 1 0,0 0 0,1 0 0,0-1 0,-1 1-1,1-1 1,0 1 0,0-1 0,0 0 0,0 0 0,0 0 0,1 0 0,-1 0 0,1 0 0,-1-1 0,1 1 0,0-1 0,-1 0 0,1 0-1,0 0 1,0 0 0,0 0 0,0-1 0,0 1 0,0-1 0,0 1 0,3-1 0,3 0-515,1 1 0,-1-1 0,0 0 0,0-1 0,0 0 1,1 0-1,-1-1 0,16-5 0,13-15-9904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4.683"/>
    </inkml:context>
    <inkml:brush xml:id="br0">
      <inkml:brushProperty name="width" value="0.025" units="cm"/>
      <inkml:brushProperty name="height" value="0.025" units="cm"/>
    </inkml:brush>
  </inkml:definitions>
  <inkml:trace contextRef="#ctx0" brushRef="#br0">145 223 5605,'3'-11'11659,"-2"9"-11338,3-12 1220,0 0 1,-1 0-1,-1 0 0,1-19 0,-3 31-1264,0-1 0,0 0 0,0 0-1,0 0 1,-1 0 0,1 0 0,-1 0 0,0 1-1,0-1 1,0 0 0,0 1 0,-1-1-1,-2-4 1,3 6-175,-1 0 1,1-1-1,-1 1 0,1 0 0,-1 0 0,0 0 1,1 0-1,-1 1 0,0-1 0,0 0 0,0 1 1,1-1-1,-1 1 0,0 0 0,0-1 1,0 1-1,0 0 0,0 0 0,0 1 0,0-1 1,0 0-1,0 0 0,-3 2 0,1 0-95,-1 0 1,1 0-1,0 0 0,-1 0 0,1 1 0,1 0 1,-1 0-1,0 0 0,1 0 0,-1 1 0,1-1 0,0 1 1,0 0-1,0 0 0,1 0 0,-1 0 0,1 0 1,0 1-1,-1 4 0,-5 10 18,1 1 1,2 0-1,-5 22 1,7-28-7,1 1-1,0 0 1,1-1 0,0 1-1,4 28 1,-3-41-14,0-1 0,0 0 0,0 1 1,1-1-1,-1 0 0,1 0 0,-1 1 0,1-1 0,-1 0 0,1 0 1,0 0-1,-1 0 0,1 0 0,0 0 0,0 0 0,0 0 0,0 0 1,0 0-1,0 0 0,0-1 0,0 1 0,0 0 0,1-1 0,-1 1 1,0-1-1,0 1 0,0-1 0,1 0 0,-1 1 0,0-1 0,1 0 1,-1 0-1,0 0 0,1 0 0,-1 0 0,0 0 0,0 0 0,1-1 1,-1 1-1,0 0 0,3-1 0,2-1 29,-1 0-1,1-1 1,-1 1 0,1-1 0,-1 0-1,0 0 1,9-7 0,5-7 31,-1-1-1,-1-1 1,0-1 0,26-41 0,-35 49-106,-1-1 1,0 0-1,-1 0 0,-1 0 1,0-1-1,-1 0 0,0 0 1,-1 0-1,-1 0 1,2-19-1,-20 79-562,11-26 695,1 1 0,1-1 1,1 1-1,0 0 0,2-1 0,3 40 1,-3-58-86,1 0 0,-1-1 0,0 1 0,1 0 0,0-1 0,-1 1 0,1-1 0,0 1 0,0-1 0,0 0 0,0 1 0,0-1 0,0 0 0,0 0 0,0 1 0,1-1 0,-1 0 0,0 0 0,1 0 0,-1 0 0,1-1 0,-1 1 0,1 0 0,-1-1 0,1 1 0,-1-1 0,1 1 1,0-1-1,-1 0 0,1 0 0,0 0 0,-1 0 0,1 0 0,0 0 0,-1 0 0,1 0 0,0 0 0,-1-1 0,1 1 0,2-2 0,3 0 5,0-1 0,0 0 0,0 0 0,-1-1 0,1 0 0,-1 0 0,11-9 0,12-18-12,-1 0 0,-1-2 0,28-47 0,-23 33 0,-12 26 0,-20 20 0,1 1 0,-1 0 0,0 0 0,1-1 0,-1 1 0,0 0 0,1 0 0,-1 0 0,1 0 0,-1 0 0,0 0 0,1 0 0,-1 0 0,1 0 0,-1 0 0,1 0 0,-1 0 0,0 0 0,1 0 0,-1 0 0,1 0 0,-1 0 0,0 0 0,1 1 0,-1-1 0,0 0 0,1 0 0,-1 0 0,0 1 0,1-1 0,-1 0 0,0 0 0,1 1 0,-1-1 0,0 0 0,0 1 0,1-1 0,-1 0 0,0 1 0,0-1 0,0 0 0,1 1 0,-1-1 0,0 1 0,0-1 0,0 0 0,0 1 0,0-1 0,0 1 0,0-1 0,0 1 0,0-1 0,0 0 0,0 1 0,0-1 0,0 1 0,0-1 0,-1 0 0,1 1 0,0 0 0,-1 63 0,0-47 0,0 0 0,1 0 0,4 26 0,-4-43 0,1 1 0,-1 0 0,0-1 0,0 1 0,0 0 0,1-1 0,-1 1 0,0-1 0,1 1 0,-1 0 0,0-1 0,1 1 0,-1-1 0,1 1 0,-1-1 0,1 0 0,-1 1 0,1-1 0,-1 1 0,1-1 0,0 0 0,-1 0 0,1 1 0,0-1 0,-1 0 0,1 0 0,-1 0 0,1 1 0,0-1 0,-1 0 0,1 0 0,0 0 0,-1 0 0,1 0 0,0 0 0,-1 0 0,1-1 0,0 1 0,-1 0 0,1 0 0,0-1 0,-1 1 0,1 0 0,-1 0 0,1-1 0,0 1 0,0-1 0,27-19 0,134-155 0,-161 174 0,1-1 0,-1 1 0,0 0 0,0 0 0,1 0 0,-1 0 0,1 0 0,-1 0 0,1 0 0,-1 0 0,1 1 0,-1-1 0,1 1 0,3-2 0,-5 3 0,1-1 0,0 0 0,-1 0 0,1 0 0,-1 0 0,1 1 0,-1-1 0,1 0 0,-1 1 0,1-1 0,-1 0 0,1 1 0,-1-1 0,1 0 0,-1 1 0,0-1 0,1 1 0,-1-1 0,1 1 0,-1-1 0,0 1 0,0-1 0,1 1 0,-1-1 0,0 1 0,0 0 0,0 0 0,2 7 0,-1 0 0,0 1 0,-1-1 0,-1 15 0,0-7 0,1-9-1,1-1-331,-1-1-1,0 1 1,0-1 0,0 1-1,-1-1 1,0 1 0,0-1-1,0 0 1,-1 1 0,-4 8-1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5.351"/>
    </inkml:context>
    <inkml:brush xml:id="br0">
      <inkml:brushProperty name="width" value="0.025" units="cm"/>
      <inkml:brushProperty name="height" value="0.025" units="cm"/>
    </inkml:brush>
  </inkml:definitions>
  <inkml:trace contextRef="#ctx0" brushRef="#br0">118 340 4837,'0'0'9667,"1"-10"-5476,1-32-742,-2 41-3332,0 0 0,0 0 0,1 1 1,-1-1-1,0 0 0,0 0 0,0 1 1,0-1-1,0 0 0,0 1 0,0-1 1,-1 0-1,1 0 0,0 1 0,0-1 1,0 0-1,-1 1 0,1-1 0,0 0 1,-1 1-1,1-1 0,-1 1 0,1-1 1,-1 0-1,1 1 0,-1-1 0,1 1 1,-1-1-1,1 1 0,-1 0 1,1-1-1,-1 1 0,0-1 0,1 1 1,-1 0-1,0 0 0,0-1 0,1 1 1,-1 0-1,0 0 0,1 0 0,-1 0 1,0 0-1,0 0 0,1 0 0,-1 0 1,0 0-1,0 0 0,1 0 0,-1 1 1,0-1-1,1 0 0,-1 0 0,0 1 1,1-1-1,-2 1 0,-29 22 972,22-10-914,1 0 0,0 1-1,0 0 1,-9 28 0,14-34-141,0 0 0,1-1 0,0 1 0,1 0 0,-1 0 0,2 0 0,-1 0 0,1 0 0,0 0 0,1 0 0,2 12 0,-3-19-32,0-1 0,1 1 0,-1 0 1,0-1-1,1 1 0,-1 0 1,1-1-1,-1 1 0,1-1 1,-1 1-1,1 0 0,-1-1 1,1 1-1,-1-1 0,1 0 0,0 1 1,-1-1-1,1 1 0,0-1 1,0 0-1,-1 0 0,1 1 1,0-1-1,0 0 0,-1 0 1,1 0-1,0 0 0,0 0 0,-1 0 1,1 0-1,0 0 0,0 0 1,-1 0-1,1 0 0,0 0 1,0-1-1,-1 1 0,1 0 1,0-1-1,-1 1 0,1 0 0,1-2 1,28-18 100,-6-7-27,-1-2-1,-1 0 0,-2-2 1,0 0-1,-2-1 0,-2-1 1,-1 0-1,17-57 0,-27 77-73,-1 0-1,-1 0 0,1-1 0,-2 1 0,0-1 0,-1 0 1,0 1-1,-2-26 0,0 39-7,1 0 0,0 0-1,-1 0 1,1 0 0,0-1 0,-1 1-1,1 0 1,0 0 0,-1 0 0,1 0 0,0 0-1,-1 0 1,1 0 0,0 0 0,-1 0-1,1 0 1,0 0 0,-1 0 0,1 0-1,0 0 1,-1 1 0,1-1 0,0 0 0,-1 0-1,1 0 1,0 0 0,0 1 0,-1-1-1,1 0 1,0 0 0,0 0 0,-1 1-1,1-1 1,0 0 0,0 1 0,-1-1 0,1 0-1,0 0 1,0 1 0,0-1 0,0 0-1,0 1 1,0-1 0,-1 0 0,1 1 0,0-1-1,0 1 1,-4 15-15,0 0 0,2 1-1,-1-1 1,2 1 0,0 0 0,1 0-1,3 16 1,-2 9 15,-1-29 65,0 0 1,2 0-1,0 0 1,0 0-1,1-1 0,1 1 1,0-1-1,10 22 1,-12-30-171,0-1 1,0 0-1,1 1 1,-1-1-1,1 0 1,-1 0-1,1 0 1,0-1-1,0 1 1,1-1-1,-1 1 1,0-1-1,1 0 1,3 1-1,-3-2-328,0 0-1,0 0 1,0 0-1,0-1 1,-1 0-1,1 0 1,0 0 0,0 0-1,0-1 1,0 1-1,0-1 1,0 0-1,-1 0 1,1 0 0,0-1-1,-1 1 1,5-4-1,35-26-12212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48.437"/>
    </inkml:context>
    <inkml:brush xml:id="br0">
      <inkml:brushProperty name="width" value="0.025" units="cm"/>
      <inkml:brushProperty name="height" value="0.025" units="cm"/>
    </inkml:brush>
  </inkml:definitions>
  <inkml:trace contextRef="#ctx0" brushRef="#br0">169 177 5862,'-168'1'13452,"296"-7"-12115,171-30-1,-141 13-1137,-27 7-169,347-55 431,-452 63-308,-26 8-144,0 0-1,0 0 0,0-1 0,0 1 0,1 0 0,-1 0 0,0 0 0,0 0 1,0 0-1,0-1 0,0 1 0,0 0 0,0 0 0,0 0 0,0 0 1,0-1-1,0 1 0,0 0 0,0 0 0,0 0 0,0 0 0,0-1 1,0 1-1,0 0 0,0 0 0,0 0 0,0 0 0,0 0 0,-1-1 0,1 1 1,0 0-1,0 0 0,0 0 0,0 0 0,0 0 0,0 0 0,0-1 1,0 1-1,-1 0 0,1 0 0,0 0 0,0 0 0,0 0 0,0 0 0,0 0 1,-1 0-1,1 0 0,0 0 0,0 0 0,0 0 0,0 0 0,-1 0 1,1 0-1,0 0 0,0 0 0,0 0 0,0 0 0,-1 0 0,1 0 0,0 0 1,-49-6 553,-113 1-217,0 6-1,1 8 0,-181 33 1,326-38-355,19-2-77,27-1-74,-25-1 162,505-15-7,-44 2-1456,-688 18 1369,-285 45-1,485-46 78,-85 10-1223,39-8-2363,1-4-4294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6.065"/>
    </inkml:context>
    <inkml:brush xml:id="br0">
      <inkml:brushProperty name="width" value="0.025" units="cm"/>
      <inkml:brushProperty name="height" value="0.025" units="cm"/>
    </inkml:brush>
  </inkml:definitions>
  <inkml:trace contextRef="#ctx0" brushRef="#br0">13 39 4644,'0'0'22192,"0"8"-20772,-7 73 601,4-48-1212,0 0-1,4 61 1,-1-93-807,0 0 0,0 0-1,0 0 1,0 0 0,1 0 0,-1 0 0,0 0 0,0 0-1,1-1 1,-1 1 0,0 0 0,1 0 0,-1 0-1,1 0 1,-1-1 0,1 1 0,-1 0 0,1 0 0,0-1-1,-1 1 1,1 0 0,0-1 0,-1 1 0,1-1-1,0 1 1,0-1 0,0 1 0,0-1 0,-1 0 0,1 1-1,0-1 1,0 0 0,0 0 0,0 0 0,0 0-1,0 0 1,0 1 0,0-2 0,0 1 0,0 0 0,0 0-1,-1 0 1,3-1 0,1 0-3,-1 0-1,0-1 1,1 1-1,-1-1 1,0 0-1,0 0 1,0 0-1,0 0 1,0 0-1,3-4 1,18-25 1,-1 0 0,29-53 0,8-10 0,-60 93 0,0 1 0,0 0 0,0 0 0,0 0 0,0 0 0,0 0 0,0 0 0,0 0 0,0 0 0,0-1 0,0 1 0,1 0 0,-1 0 0,0 0 0,0 0 0,0 0 0,0 0 0,0 0 0,0 0 0,0 0 0,0 0 0,0 0 0,1 0 0,-1 0 0,0 0 0,0 0 0,0 0 0,0-1 0,0 1 0,0 0 0,0 0 0,1 0 0,-1 0 0,0 1 0,0-1 0,0 0 0,0 0 0,0 0 0,0 0 0,0 0 0,1 0 0,-1 0 0,0 0 0,0 0 0,0 0 0,0 0 0,0 0 0,0 0 0,0 0 0,0 0 0,0 0 0,1 1 0,-1-1 0,0 0 0,0 0 0,0 0 0,0 0 0,0 0 0,0 0 0,0 0 0,0 0 0,0 1 0,0-1 0,0 0 0,0 0 0,0 0 0,3 16 0,-3 26 0,0-35 0,-1 26 0,0-19 0,1 1 0,0-1 0,3 17 0,-3-30 0,0-1 0,0 0 0,0 1 0,0-1 0,0 1 0,1-1 0,-1 1 0,0-1 0,0 1 0,0-1 0,0 0 0,1 1 0,-1-1 0,0 1 0,1-1 0,-1 0 0,0 1 0,1-1 0,-1 0 0,0 1 0,1-1 0,-1 0 0,0 0 0,1 1 0,-1-1 0,1 0 0,-1 0 0,1 0 0,-1 0 0,0 0 0,1 1 0,-1-1 0,1 0 0,0 0 0,17-8 0,13-19 0,16-33 0,-30 37 0,1 0 0,1 1 0,36-32 0,-54 53 0,0 0 0,0 0 0,0 0 0,1 0 0,-1 0 0,0 0 0,0 0 0,0 1 0,1-1 0,-1 1 0,0-1 0,1 0 0,-1 1 0,1 0 0,-1-1 0,1 1 0,-1 0 0,0 0 0,1 0 0,-1 0 0,1 0 0,-1 0 0,1 0 0,1 1 0,-1 0 0,-1 0 0,0 0 0,0 1 0,0-1 0,0 0 0,0 0 0,0 1 0,0-1 0,-1 1 0,1-1 0,0 1 0,-1-1 0,1 1 0,-1-1 0,0 1 0,1-1 0,-1 1 0,0 1 0,1 12 0,-1 0 0,0 0 0,-4 22 0,-9 21-3280,12-56 2964,1 0 1,-1 0-1,1-1 1,-1 1-1,1 0 1,-1 0-1,0 0 1,0 0-1,0-1 1,0 1 0,0 0-1,-1-1 1,1 1-1,0-1 1,-1 0-1,1 1 1,-1-1-1,1 0 1,-1 0-1,0 0 1,1 0-1,-1 0 1,0 0 0,0 0-1,0-1 1,-3 2-1,-4-4-12613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6.439"/>
    </inkml:context>
    <inkml:brush xml:id="br0">
      <inkml:brushProperty name="width" value="0.025" units="cm"/>
      <inkml:brushProperty name="height" value="0.025" units="cm"/>
    </inkml:brush>
  </inkml:definitions>
  <inkml:trace contextRef="#ctx0" brushRef="#br0">1 1 16464,'0'0'10473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7.413"/>
    </inkml:context>
    <inkml:brush xml:id="br0">
      <inkml:brushProperty name="width" value="0.025" units="cm"/>
      <inkml:brushProperty name="height" value="0.025" units="cm"/>
    </inkml:brush>
  </inkml:definitions>
  <inkml:trace contextRef="#ctx0" brushRef="#br0">0 92 13741,'0'0'4265,"0"-10"-1030,0-30-32,1 43-23,16 58-226,-7 49-2224,-5 0-1,-16 196 1,21-379-730,4-56 0,-13 103 0,0-4 0,-1 0 0,-5-40 0,8 80 0,0-1 0,0 0 0,1 0 0,0 0 0,1 0 0,0-1 0,0 0 0,0 0 0,1 0 0,1 0 0,-1-1 0,1 0 0,0-1 0,14 10 0,-18-13 0,0-1 0,1 0 0,-1 1 0,1-1 0,0 0 0,0-1 0,0 1 0,0-1 0,0 0 0,0 0 0,0 0 0,0 0 0,0-1 0,1 0 0,-1 1 0,0-2 0,0 1 0,1 0 0,-1-1 0,0 0 0,0 0 0,0 0 0,0 0 0,0-1 0,0 0 0,0 1 0,-1-1 0,1-1 0,0 1 0,-1-1 0,0 1 0,0-1 0,1 0 0,-2 0 0,1 0 0,0 0 0,3-6 0,-1 1 0,0-1 0,0 1 0,-1-1 0,0 0 0,-1 0 0,1 0 0,2-15 0,-5 18 0,0 0 0,0 0 0,0 0 0,-1 0 0,0-1 0,0 1 0,-1 0 0,0 0 0,0 0 0,0 0 0,-1 0 0,-3-11 0,4 16 0,1-1 0,-1 1 0,0-1 0,0 1 0,0 0 0,1-1 0,-1 1 0,-1 0 0,1 0 0,0 0 0,0-1 0,0 1 0,0 0 0,-1 1 0,1-1 0,-1 0 0,1 0 0,-3-1 0,2 2 0,1 0 0,0 0 0,0 0 0,0 0 0,-1 1 0,1-1 0,0 0 0,0 0 0,0 1 0,0-1 0,-1 1 0,1-1 0,0 1 0,0-1 0,0 1 0,0 0 0,0 0 0,0-1 0,-1 2 0,-2 3 0,1-1 0,-1 1 0,0 0 0,1 0 0,0 0 0,0 0 0,1 1 0,-3 7 0,1 1 0,0 1 0,1 0 0,0 0 0,1 0 0,1 0 0,1 20 0,0-33 0,0-1 0,0 0 0,0 1 0,1-1 0,-1 0 0,1 1 0,-1-1 0,1 0 0,-1 0 0,1 0 0,0 1 0,-1-1 0,1 0 0,0 0 0,0 0 0,0 0 0,0 0 0,0 0 0,0 0 0,0-1 0,0 1 0,0 0 0,3 1 0,0-1 0,0 1 0,1-1 0,-1 0 0,0 0 0,0-1 0,1 1 0,7-1 0,5-1 0,0 0 0,33-8 0,-34 5 0,1 1 0,0 0 0,0 1 0,0 1 0,1 1 0,27 3 0,-25 3 0,-13-6 0,-6-13 0,-1-3 0,-1-2 0,-1 0 0,-1 0 0,-1 0 0,0 1 0,-8-21 0,-1-6 0,13 44 0,0 0 0,0 0 0,0-1 0,0 1 0,0 0 0,0 0 0,0 0 0,0-1 0,0 1 0,0 0 0,0 0 0,0-1 0,0 1 0,0 0 0,0 0 0,0 0 0,0-1 0,0 1 0,0 0 0,1 0 0,-1 0 0,0-1 0,0 1 0,0 0 0,0 0 0,0 0 0,1 0 0,-1-1 0,0 1 0,0 0 0,0 0 0,1 0 0,-1 0 0,0 0 0,0 0 0,0 0 0,1 0 0,-1 0 0,0 0 0,0-1 0,0 1 0,1 0 0,-1 0 0,0 0 0,0 0 0,1 1 0,-1-1 0,0 0 0,0 0 0,0 0 0,1 0 0,-1 0 0,0 0 0,0 0 0,1 0 0,-1 0 0,0 0 0,0 1 0,1-1 0,14 6 0,-14-5 0,7 2 0,1-1 0,0 1 0,0-2 0,0 1 0,0-1 0,0 0 0,1-1 0,-1 0 0,0-1 0,0 0 0,0 0 0,0-1 0,0 0 0,0 0 0,0-1 0,-1 0 0,1-1 0,10-6 0,-12 6 0,-1 1 0,0-2 0,0 1 0,0-1 0,0 0 0,-1 0 0,1 0 0,-1-1 0,-1 0 0,1 0 0,-1 0 0,0 0 0,0-1 0,-1 0 0,0 0 0,0 0 0,-1 0 0,0 0 0,0 0 0,0-1 0,-1 1 0,0-11 0,0 17 0,-1 0 0,0 0 0,0 0 0,0 0 0,0 0 0,0 0 0,0 0 0,0 1 0,0-1 0,0 0 0,-1 0 0,1 0 0,0 0 0,-1 0 0,1 1 0,0-1 0,-1 0 0,1 0 0,-1 0 0,1 1 0,-1-1 0,1 0 0,-1 1 0,0-1 0,1 0 0,-1 1 0,0-1 0,0 1 0,1-1 0,-1 1 0,0 0 0,0-1 0,0 1 0,1 0 0,-1-1 0,0 1 0,0 0 0,0 0 0,0 0 0,0 0 0,0 0 0,0 0 0,0 0 0,1 0 0,-1 0 0,0 0 0,0 0 0,0 1 0,0-1 0,0 0 0,1 1 0,-1-1 0,0 0 0,-1 2 0,-3 0 0,1 0 0,-1 1 0,1-1 0,0 1 0,0 0 0,0 1 0,0-1 0,-6 8 0,-2 6 0,1 1 0,0 1 0,2 0 0,0 0 0,-8 26 0,13-32 0,0-1 0,1 1 0,1 0 0,0 0 0,0 0 0,2 1 0,-1-1 0,2 0 0,3 22 0,-4-33-89,1 0 0,0 0 0,-1 0 0,1 0 0,0-1 0,0 1 0,0 0 0,0-1 0,1 1 0,-1-1 0,0 1 0,1-1 0,-1 1 0,1-1 0,-1 0 0,1 0 0,0 0 0,-1 0 0,1 0 1,0 0-1,0 0 0,0-1 0,0 1 0,-1-1 0,1 1 0,0-1 0,0 0 0,0 0 0,4 0 0,0 0-508,0 0 0,0 0 0,-1-1 0,1 0 1,0 0-1,-1-1 0,1 0 0,-1 0 0,9-4 0,26-22-6940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7.748"/>
    </inkml:context>
    <inkml:brush xml:id="br0">
      <inkml:brushProperty name="width" value="0.025" units="cm"/>
      <inkml:brushProperty name="height" value="0.025" units="cm"/>
    </inkml:brush>
  </inkml:definitions>
  <inkml:trace contextRef="#ctx0" brushRef="#br0">122 1 4164,'0'0'8573,"-10"7"-4313,-4 4-3249,1 0-1,0 2 0,-15 17 0,23-24-749,1 0-1,-1 0 1,1 0-1,0 0 1,1 0-1,0 1 0,0-1 1,0 1-1,1 0 1,0 0-1,0 0 1,0 1-1,0 7 1,3-15-252,0 1 0,0 0 1,0-1-1,-1 0 0,1 1 0,0-1 1,0 1-1,0-1 0,0 0 1,0 0-1,-1 0 0,1 1 1,0-1-1,0 0 0,0 0 0,0 0 1,0 0-1,0-1 0,0 1 1,0 0-1,0 0 0,0-1 0,25-3 55,-12 2-104,0-1 0,0 2 0,0 0 0,0 1 0,15 1 0,-24-1 61,-1 0-1,1 1 0,0 0 0,-1 0 0,1 0 1,-1 0-1,1 1 0,-1 0 0,0 0 1,1 0-1,-1 0 0,0 1 0,0-1 0,-1 1 1,1 0-1,0 0 0,-1 0 0,5 7 0,-6-7 120,-1 0-1,0 1 0,0-1 0,0 1 0,0-1 0,-1 1 0,1-1 1,-1 1-1,0-1 0,0 1 0,0 0 0,0-1 0,-1 1 1,1-1-1,-1 1 0,0-1 0,0 1 0,0-1 0,-1 0 0,1 0 1,-1 1-1,0-1 0,0 0 0,0 0 0,0-1 0,0 1 0,-6 4 1,-4 7 224,-1-1 1,-1 0-1,-29 19 1,38-28-331,-1 0 0,1-1 0,-1 0 1,0 0-1,0 0 0,0-1 0,-9 2 0,13-3-138,1-1-1,0 0 0,-1 0 0,1 0 1,0 0-1,0 0 0,-1 0 1,1 0-1,0 0 0,-1 0 1,1-1-1,0 1 0,0 0 1,0-1-1,-1 0 0,1 1 1,0-1-1,0 1 0,0-1 1,0 0-1,0 0 0,0 0 0,0 1 1,0-1-1,0 0 0,0 0 1,1 0-1,-1 0 0,0-1 1,1 1-1,-1 0 0,1 0 1,-1 0-1,1-1 0,-1 1 1,1 0-1,0 0 0,0-1 1,0 1-1,-1 0 0,1 0 0,1-3 1,-2-35-5245,1-6-2146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8.181"/>
    </inkml:context>
    <inkml:brush xml:id="br0">
      <inkml:brushProperty name="width" value="0.025" units="cm"/>
      <inkml:brushProperty name="height" value="0.025" units="cm"/>
    </inkml:brush>
  </inkml:definitions>
  <inkml:trace contextRef="#ctx0" brushRef="#br0">10 1 9417,'0'0'15236,"1"12"-13496,49 498 4634,-43-477-6617,-4-28 18,-1-19-1,-3-3 179,-1 0 0,-1 0 1,-1 0-1,0 0 0,-1 1 0,-1 0 0,-11-24 0,-14-38 310,66 99 522,-25-16-780,1 0 0,-1-1 1,1 0-1,22 4 0,-27-7-5,0 0-1,0 0 1,-1 0 0,1-1-1,0 0 1,0 0-1,0 0 1,0-1-1,0 0 1,0 0-1,7-3 1,-11 3-4,0 0 0,-1-1 1,1 1-1,0 0 0,-1-1 0,0 1 0,1-1 1,-1 1-1,0-1 0,1 0 0,-1 1 0,0-1 0,0 0 1,0 0-1,-1 0 0,1 0 0,0 0 0,-1 0 1,1 0-1,-1-2 0,1-2-40,-1 1 1,1-1 0,-1 0-1,0 1 1,-1-1-1,-1-7 1,2 13-50,0-1 1,-1 0-1,1 1 1,0-1 0,-1 0-1,1 1 1,-1-1 0,1 0-1,-1 1 1,1-1-1,-1 1 1,1-1 0,-1 1-1,0-1 1,1 1-1,-1-1 1,0 1 0,1-1-1,-1 1 1,0 0-1,0 0 1,1-1 0,-1 1-1,0 0 1,0 0 0,1 0-1,-1 0 1,0 0-1,0 0 1,0 0 0,1 0-1,-1 0 1,0 0-1,-1 1 1,-26 8-8424,12-1-1195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9.147"/>
    </inkml:context>
    <inkml:brush xml:id="br0">
      <inkml:brushProperty name="width" value="0.025" units="cm"/>
      <inkml:brushProperty name="height" value="0.025" units="cm"/>
    </inkml:brush>
  </inkml:definitions>
  <inkml:trace contextRef="#ctx0" brushRef="#br0">6 1 8936,'-3'1'8926,"2"4"-3949,0 10-2215,3 13-2787,6 2 799,1 0-1,2-1 1,17 36-1,6 16-392,10 54 2203,-45-140-2466,0 0-1,1 1 1,-1-1-1,1 0 1,0 1-1,2-10 0,-1-17 193,-9-24-310,-18-64 0,2 8 0,24 111 1,0 0 0,0-1 0,0 1 0,0 0-1,1 0 1,-1-1 0,0 1 0,0 0 0,0 0 0,0 0 0,0-1 0,1 1 0,-1 0 0,0 0-1,0 0 1,0 0 0,1-1 0,-1 1 0,0 0 0,0 0 0,1 0 0,-1 0 0,0 0-1,0 0 1,1 0 0,-1 0 0,0-1 0,0 1 0,1 0 0,-1 0 0,0 0 0,0 0 0,1 1-1,-1-1 1,0 0 0,1 0 0,-1 0 0,0 0 0,0 0 0,1 0 0,-1 0 0,0 0-1,0 0 1,0 1 0,1-1 0,-1 0 0,0 0 0,0 0 0,0 0 0,1 1 0,17 7-112,-16-7-16,8 3-567,-1-1-1,1-1 1,0 1 0,0-2-1,0 1 1,0-1 0,0-1 0,0 0-1,12-2 1,-15 2-295,0-2 0,0 1 0,0-1 0,0 0 0,0 0 0,-1-1 0,1 0 0,7-5-1,14-13-6355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5:59.971"/>
    </inkml:context>
    <inkml:brush xml:id="br0">
      <inkml:brushProperty name="width" value="0.025" units="cm"/>
      <inkml:brushProperty name="height" value="0.025" units="cm"/>
    </inkml:brush>
  </inkml:definitions>
  <inkml:trace contextRef="#ctx0" brushRef="#br0">100 356 3940,'0'0'12566,"-6"9"-9923,-7 11-1493,0 1 1,2 1-1,0 0 1,-13 42-1,19-48-866,0 0 0,2 0 0,0 0 0,0 1-1,2-1 1,0 1 0,1-1 0,3 28-1,-3-43-278,0 0 0,0-1-1,0 1 1,0 0-1,0-1 1,1 1-1,-1 0 1,0-1 0,0 1-1,1-1 1,-1 1-1,0-1 1,1 1 0,-1 0-1,0-1 1,1 1-1,-1-1 1,1 0 0,-1 1-1,1-1 1,-1 1-1,1-1 1,-1 0 0,1 1-1,-1-1 1,1 0-1,0 1 1,-1-1 0,1 0-1,-1 0 1,2 0-1,20-8 107,14-25 122,-24 14-491,0 0 0,-1-1-1,-2 0 1,0-1 0,-1 0-1,-1 0 1,0-1-1,-2 1 1,5-46 0,-11 85 199,1 0 22,0 0 0,4 26 0,-4-40 36,1-1 1,0 1-1,0 0 0,0-1 0,0 1 0,0-1 0,1 1 0,-1-1 0,1 0 0,0 1 0,0-1 0,0 0 0,1 0 0,-1 0 1,1-1-1,0 1 0,-1-1 0,5 3 0,-6-4 22,1 0 0,0-1 0,-1 1 1,1-1-1,0 1 0,-1-1 0,1 0 0,0 0 0,0 0 1,0 0-1,-1 0 0,1 0 0,0 0 0,0-1 0,-1 1 1,1 0-1,0-1 0,0 0 0,-1 1 0,1-1 1,-1 0-1,1 0 0,-1 0 0,1 0 0,-1 0 0,1 0 1,-1 0-1,0 0 0,0-1 0,1 1 0,-1-1 0,0 1 1,0-1-1,-1 1 0,1-1 0,0 1 0,0-3 1,6-9 269,0 0 0,-2-1 1,6-19-1,-9 27-217,11-43 665,-3-1-1,-1 1 1,-3-1-1,-2-1 1,-5-80-1,1 122-682,-3-35 97,3 42-149,-1 0 1,1-1 0,-1 1-1,1 0 1,-1 0 0,0 0-1,0 0 1,0 0 0,0 0-1,0 0 1,0 0 0,-1 0-1,1 0 1,-1 0 0,-2-2-1,4 4-8,0 0 0,-1 0 1,1 0-1,0 0 0,-1-1 0,1 1 0,0 0 0,0 0 0,-1 0 0,1 0 0,0 0 0,0 0 1,-1 0-1,1 0 0,0 0 0,-1 1 0,1-1 0,0 0 0,0 0 0,-1 0 0,1 0 0,0 0 1,0 0-1,-1 0 0,1 1 0,0-1 0,0 0 0,0 0 0,-1 0 0,1 1 0,0-1 0,0 0 1,0 0-1,0 0 0,-1 1 0,1-1 0,0 0 0,0 0 0,0 1 0,0-1 0,0 0 0,0 1 1,0-1-1,0 0 0,0 0 0,0 1 0,0-1 0,0 0 0,0 1 0,-3 18-79,3-17 68,-5 87 237,4 0 1,4 0 0,22 131 0,-24-211-143,6 25 50,-7-33-129,0 0 0,1 0 0,-1 0 1,0 1-1,1-1 0,0 0 0,-1 0 0,1 0 1,0 0-1,-1 0 0,1 0 0,0 0 0,0 0 1,0 0-1,0 0 0,0 0 0,0 0 0,0-1 1,0 1-1,2 0 0,-3-1-1,1 0 0,0 0 0,0 0 0,-1 0 0,1 0 0,0 0 0,-1 0 0,1-1 0,0 1 0,-1 0 0,1 0 0,0-1 0,-1 1 0,1 0 0,0-1 0,-1 1 0,1-1 0,-1 1 0,1-1 0,-1 1 0,1-1 0,-1 1 0,0-1 0,1 0 0,-1 1 0,1-1 0,-1 0 0,0 1 0,0-1 0,1 0 0,-1 0 0,8-26 0,-7 23 0,2-11 0,1 0 0,-2 0 0,0-1 0,-1 1 0,-1-1 0,0 1 0,-1-1 0,-1 1 0,0-1 0,-1 1 0,-1 0 0,0 0 0,-1 0 0,0 1 0,-12-20 0,7 20 0,10 14 0,-1 0 0,1 0 0,0 0 0,0 0 0,0 0 0,0 0 0,-1 0 0,1 0 0,0 0 0,0 0 0,0 0 0,-1 0 0,1 0 0,0 0 0,0 0 0,0 0 0,-1 0 0,1 0 0,0 0 0,0 0 0,0 0 0,0 0 0,-1 0 0,1 0 0,0 0 0,0 0 0,0 0 0,0 1 0,-1-1 0,1 0 0,0 0 0,0 0 0,0 0 0,0 0 0,0 0 0,0 1 0,0-1 0,-1 0 0,1 0 0,0 0 0,0 0 0,0 1 0,0-1 0,0 0 0,0 0 0,0 0 0,0 1 0,0-1 0,0 0 0,0 0 0,0 0 0,0 1 0,0-1 0,0 0 0,0 0 0,0 0 0,0 1 0,0 11 0,0-12 0,1 5 0,0 0 0,0 0 0,0-1 0,1 1 0,0 0 0,0-1 0,0 1 0,0-1 0,1 1 0,-1-1 0,1 0 0,0 0 0,1 0 0,-1-1 0,1 1 0,-1-1 0,1 0 0,0 0 0,0 0 0,1 0 0,-1-1 0,1 1 0,-1-1 0,1 0 0,5 1 0,-4-1 0,0-1 0,0 1 0,1-1 0,-1 0 0,0-1 0,1 0 0,-1 0 0,0 0 0,1-1 0,-1 0 0,0 0 0,0 0 0,0-1 0,1 0 0,-2 0 0,1 0 0,0-1 0,0 0 0,8-6 0,-5 2 0,0-1 0,-1 0 0,1-1 0,-1 0 0,-1 0 0,0 0 0,0-1 0,-1 0 0,0-1 0,-1 1 0,0-1 0,-1 0 0,0 0 0,-1-1 0,0 1 0,-1-1 0,0 0 0,1-22 0,-3 33 0,0 0 0,0 0 0,0 0 0,0 0 0,0 0 0,0 0 0,0 0 0,0 0 0,0 1 0,0-1 0,-1 0 0,1 0 0,0 0 0,-1 0 0,1 0 0,0 0 0,-1 1 0,1-1 0,-1 0 0,1 0 0,-1 0 0,0 1 0,1-1 0,-1 0 0,0 1 0,0-1 0,1 1 0,-1-1 0,0 1 0,0-1 0,0 1 0,0 0 0,1-1 0,-1 1 0,0 0 0,0 0 0,0-1 0,0 1 0,0 0 0,0 0 0,0 0 0,0 0 0,0 0 0,0 0 0,0 1 0,0-1 0,1 0 0,-1 0 0,0 1 0,0-1 0,-1 1 0,-2 0 0,0 1 0,1 0 0,-1 0 0,0 0 0,1 0 0,0 0 0,-1 1 0,1 0 0,0-1 0,0 1 0,-2 4 0,-5 10 0,0 0 0,2 1 0,0 0 0,1 0 0,0 1 0,2 0 0,0 0 0,2 0 0,0 0 0,1 1 0,0 31 0,3-48-43,-1 0 0,0 0-1,1-1 1,0 1 0,0 0 0,0 0 0,0 0-1,0-1 1,0 1 0,1-1 0,-1 1 0,1-1-1,0 1 1,0-1 0,-1 0 0,2 0 0,-1 0-1,0 0 1,0 0 0,1 0 0,-1-1 0,1 1-1,-1-1 1,1 0 0,-1 0 0,1 0 0,0 0-1,0 0 1,0 0 0,-1-1 0,1 1 0,0-1-1,0 0 1,4 0 0,1 0-332,-1 1 1,1-2 0,-1 1-1,1-1 1,-1 0-1,1-1 1,-1 1 0,0-2-1,0 1 1,0-1-1,0 0 1,11-7 0,11-14-7693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00.473"/>
    </inkml:context>
    <inkml:brush xml:id="br0">
      <inkml:brushProperty name="width" value="0.025" units="cm"/>
      <inkml:brushProperty name="height" value="0.025" units="cm"/>
    </inkml:brush>
  </inkml:definitions>
  <inkml:trace contextRef="#ctx0" brushRef="#br0">143 67 4516,'0'0'17622,"0"-9"-13773,-2-26-608,2 34-3181,-1-1-1,1 1 1,0 0 0,-1 0 0,1 0 0,-1 0 0,1 0 0,-1 0-1,0 0 1,1 0 0,-1 0 0,0 0 0,0 0 0,0 1 0,0-1-1,0 0 1,1 0 0,-1 1 0,0-1 0,-1 1 0,1-1 0,0 1-1,0-1 1,0 1 0,0 0 0,0-1 0,0 1 0,-1 0 0,1 0-1,0 0 1,0 0 0,0 0 0,0 0 0,-1 0 0,1 0 0,0 1 0,0-1-1,0 0 1,0 1 0,-2 0 0,-1 0 61,0 0-1,0 0 1,0 1-1,0 0 1,0-1-1,1 2 1,-1-1-1,-5 5 1,2 1-121,0 0 0,1 0 0,1 1 0,-1 0 0,1 0 0,1 1 0,0-1 0,0 1 0,1 0 0,0 0 0,1 0 0,0 1 0,0-1 0,1 0 0,1 13 0,0-21 0,1-1 0,0 0 0,0 1 0,0-1 0,0 0 0,0 1 0,0-1 0,0 0 0,0 0 0,1 0 0,-1 0 0,0 0 0,1 0 0,-1 0 0,1 0 0,-1-1 0,1 1 0,-1-1 0,1 1 0,-1-1 0,1 1 0,0-1 0,-1 0 0,1 0 0,0 0 0,-1 0 0,1 0 0,0 0 0,1-1 0,55-1 0,-31-4 0,-20 4 0,0 1 0,0-1 0,0 1 0,0 0 0,1 1 0,-1 0 0,0 0 0,1 0 0,11 3 0,-17-2 0,-1 0 0,0-1 0,0 1 0,0 0 0,0 0 0,0 0 0,-1 0 0,1 1 0,0-1 0,0 0 0,-1 0 0,1 0 0,0 1 0,-1-1 0,0 0 0,1 0 0,-1 1 0,0-1 0,1 0 0,-1 1 0,0-1 0,0 1 0,0-1 0,0 0 0,0 1 0,-1-1 0,1 0 0,0 1 0,-1-1 0,1 0 0,-1 1 0,1-1 0,-1 0 0,-1 2 0,-22 42 0,14-33 0,-1-2 0,1 1 0,-2-1 0,1-1 0,-1 0 0,-1-1 0,0 0 0,0-1 0,0 0 0,-1-1 0,0-1 0,-15 5 0,29-10-3,-2-1-2106,2-12-17880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8:45.562"/>
    </inkml:context>
    <inkml:brush xml:id="br0">
      <inkml:brushProperty name="width" value="0.025" units="cm"/>
      <inkml:brushProperty name="height" value="0.025" units="cm"/>
      <inkml:brushProperty name="color" value="#E71224"/>
    </inkml:brush>
  </inkml:definitions>
  <inkml:trace contextRef="#ctx0" brushRef="#br0">876 52 4740,'-11'-2'7255,"-234"-41"-331,235 41-6809,0 0 0,0 1 0,-1 0-1,1 0 1,-1 1 0,1 1 0,0-1-1,-1 2 1,1-1 0,0 2 0,0-1 0,0 1-1,0 1 1,0 0 0,1 0 0,-1 1-1,1 0 1,1 1 0,-1-1 0,1 2 0,0-1-1,0 1 1,-12 15 0,-7 9-111,1 2 0,2 1 0,2 1 0,1 1 0,1 0 0,-22 61 0,13-15 27,2 2 1,-14 91 0,22-77 373,5 0 1,5 0 0,2 128 0,9-175-256,2-1 1,2 1 0,2-1-1,3 0 1,1 0-1,3-1 1,2-1 0,27 54-1,-33-81-154,1 0 0,1-1 0,1 0 0,1-2 0,0 1 0,2-2 0,0 0 0,32 24 0,-39-34-4,0 0-1,0-1 1,0 0 0,1-1-1,0-1 1,0 1 0,0-2-1,1 1 1,-1-2 0,1 1 0,0-2-1,0 0 1,-1 0 0,1-1-1,0 0 1,0-1 0,0 0-1,-1-1 1,18-5 0,-6-2 63,-2 0-1,1-1 1,-1-2 0,-1 0 0,0-1 0,-1-1 0,0 0 0,-1-2 0,23-25 0,8-15 575,73-105 0,-61 69-156,-4-2-1,77-176 0,-107 204-265,-3-1-1,-3-1 0,-3-1 1,-2-1-1,7-92 0,-21 135-113,-1 1 1,-2-1-1,0 0 0,-2 1 0,-1-1 1,-1 1-1,-1 0 0,-1 0 0,-20-45 1,20 56-67,-1 1 1,0 0-1,-1 1 1,0 0 0,-1 0-1,-1 1 1,0 1-1,0 0 1,-1 0 0,-1 1-1,0 0 1,0 1-1,-1 1 1,0 0 0,0 1-1,-1 0 1,-23-6 0,17 7-38,0 1 0,0 1 1,0 1-1,-1 1 1,1 1-1,-1 1 0,1 1 1,-37 6-1,26-1-5,0 2 1,0 2-1,1 1 0,-59 29 0,6 9-136,2 4 0,-133 112 0,210-161 138,-36 28-511,-71 63 178,66-40-2036,40-46 1219,1 0 0,0 0 0,0 1 0,-5 15 0,2 10-7086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1.449"/>
    </inkml:context>
    <inkml:brush xml:id="br0">
      <inkml:brushProperty name="width" value="0.025" units="cm"/>
      <inkml:brushProperty name="height" value="0.025" units="cm"/>
    </inkml:brush>
  </inkml:definitions>
  <inkml:trace contextRef="#ctx0" brushRef="#br0">60 2 3683,'0'0'22128,"1"4"-21663,-1-3-396,0 0 1,1 0 0,-1 1 0,0-1 0,1 0 0,-1 0 0,1 0-1,-1 0 1,1 0 0,0 0 0,-1 0 0,1-1 0,0 1 0,0 0-1,0 0 1,-1 0 0,1-1 0,0 1 0,0-1 0,0 1 0,2 0-1,33 8 955,55-9-91,-60-1-818,-266-22 2768,297 41-2883,49-15 0,-68-4 0,-88-14 0,21 11 0,-1 0 0,-29 1 0,58 8-1201,8 0-2114,2-7-2275,0-11-2753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54.719"/>
    </inkml:context>
    <inkml:brush xml:id="br0">
      <inkml:brushProperty name="width" value="0.025" units="cm"/>
      <inkml:brushProperty name="height" value="0.025" units="cm"/>
    </inkml:brush>
  </inkml:definitions>
  <inkml:trace contextRef="#ctx0" brushRef="#br0">231 22 2594,'0'0'3428,"-10"-2"-1672,-107-13 1130,31 10 2844,85 5-5700,0 0 0,1 0 0,-1 0 1,0 1-1,1-1 0,-1 0 0,0 0 0,0 0 0,1 1 0,-1-1 0,0 0 0,1 0 0,-1 1 0,1-1 1,-1 1-1,0-1 0,1 1 0,-1-1 0,1 1 0,-1-1 0,1 1 0,-1-1 0,1 1 0,0 0 0,-1-1 0,1 1 1,0-1-1,-1 1 0,1 0 0,0 0 0,0-1 0,0 1 0,-1 0 0,1-1 0,0 1 0,0 0 0,0 0 1,0-1-1,0 1 0,0 0 0,1-1 0,-1 1 0,0 0 0,0 0 0,0-1 0,1 1 0,-1 0 0,0-1 1,1 1-1,-1-1 0,1 1 0,-1 0 0,0-1 0,1 1 0,0-1 0,-1 1 0,1-1 0,-1 1 0,1-1 1,-1 0-1,1 1 0,0-1 0,-1 0 0,1 1 0,1-1 0,18 5 269,1 0 0,0-2-1,0 0 1,0-2 0,42-1 0,-21-1-149,-30 2-24,764-23 3576,-310 10-1635,-313 13-1791,140 16-86,-149-5-102,81 6 72,209 8 449,245 11-433,-20-27 82,-569-12-244,500-24 41,-100 1-19,1112 9 17,-1532 16-53,-6 0 2,821-28 263,-852 25 3,222-14 1028,-254 17-1764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7:03.157"/>
    </inkml:context>
    <inkml:brush xml:id="br0">
      <inkml:brushProperty name="width" value="0.025" units="cm"/>
      <inkml:brushProperty name="height" value="0.025" units="cm"/>
    </inkml:brush>
  </inkml:definitions>
  <inkml:trace contextRef="#ctx0" brushRef="#br0">102 42 4676,'0'0'6545,"-10"7"-3427,-2 2-2126,-33 22 1273,10-14 5726,59-22-6797,1 1 0,-1 1 0,1 2 0,-1 0 0,48 6 0,-67-5-1178,134 15-16,65 2 0,-187-16 0,1 0 0,0-2 0,0 0 0,0-1 0,0-1 0,-1-1 0,1 0 0,-1-1 0,32-14 0,-65 25 0,0 0 0,-1-1 0,1-1 0,-1 0 0,0-1 0,-32 1 0,-120-1 0,19-18 0,103 8 0,-65-2 0,108 10 0,44 0 0,33-4 0,120-22 0,-122 13 0,121-5 0,-175 17 0,-13-1 0,-1 0 0,1 1 0,0 0 0,0 0 0,-1 0 0,1 0 0,0 0 0,-1 1 0,1 0 0,0 0 0,-1 0 0,1 0 0,5 3 0,-9-4 0,0 1 0,1-1 0,-1 0 0,0 0 0,0 1 0,0-1 0,0 0 0,0 0 0,1 1 0,-1-1 0,0 0 0,0 1 0,0-1 0,0 0 0,0 0 0,0 1 0,0-1 0,0 0 0,0 1 0,0-1 0,0 0 0,0 1 0,0-1 0,0 0 0,-1 0 0,1 1 0,0-1 0,0 0 0,0 1 0,0-1 0,0 0 0,-1 0 0,1 1 0,0-1 0,0 0 0,0 0 0,-1 0 0,1 1 0,0-1 0,0 0 0,-1 0 0,1 0 0,0 0 0,0 0 0,-1 1 0,-16 6 0,14-6 0,-37 12 0,-1-1 0,-1-3 0,-57 7 0,-130-1 0,21-2 0,200-12 0,-36 6 0,43-7 0,0 0 0,0 0 0,0 1 0,0-1 0,1 0 0,-1 0 0,0 1 0,0-1 0,0 0 0,0 1 0,1-1 0,-1 1 0,0-1 0,0 1 0,1 0 0,-1-1 0,0 1 0,1 0 0,-1-1 0,1 1 0,-1 0 0,1 0 0,-1-1 0,1 1 0,-1 0 0,1 0 0,0 0 0,-1 0 0,1 0 0,0-1 0,0 1 0,0 0 0,0 0 0,0 0 0,0 0 0,0 1 0,2 0 0,0-1 0,1 1 0,-1-1 0,1 0 0,-1 1 0,1-1 0,-1 0 0,1-1 0,0 1 0,-1 0 0,1-1 0,0 1 0,0-1 0,-1 0 0,1 0 0,0 0 0,3-1 0,-1 1 0,26 0 0,-1-1 0,0-2 0,59-12 0,91-36 0,-61 15 0,90-23 0,-549 144 0,262-71 0,0-3 0,-118 1 0,224-13 0,46-10 0,24-1 0,175 21 0,-130-1 0,-131-7 0,33 0 0,-44-1 0,0 0 0,0 0 0,0 0 0,0 0 0,1 0 0,-1 0 0,0 0 0,0-1 0,0 1 0,0 0 0,0-1 0,0 1 0,0-1 0,0 1 0,0-1 0,0 1 0,0-1 0,0 0 0,-1 1 0,1-1 0,0 0 0,0 0 0,0 0 0,-1 1 0,1-1 0,-1 0 0,1 0 0,0-2 0,-1 1 0,-1 1 0,1-1 0,-1 1 0,0 0 0,1-1 0,-1 1 0,0 0 0,0-1 0,0 1 0,0 0 0,0 0 0,0 0 0,0 0 0,0 0 0,-1 0 0,1 0 0,0 0 0,-1 0 0,1 1 0,0-1 0,-1 1 0,1-1 0,-1 1 0,-2-1 0,-47-14 0,45 13 0,-33-7 0,0 2 0,-1 2 0,1 1 0,-73 3 0,89 2 0,-1 2 0,1 0 0,0 1 0,0 2 0,0 0 0,0 1 0,1 1 0,0 2 0,-28 15 0,54-27-12,37-28-3136,2-15-4646,8-8-6204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19.665"/>
    </inkml:context>
    <inkml:brush xml:id="br0">
      <inkml:brushProperty name="width" value="0.025" units="cm"/>
      <inkml:brushProperty name="height" value="0.025" units="cm"/>
    </inkml:brush>
  </inkml:definitions>
  <inkml:trace contextRef="#ctx0" brushRef="#br0">179 306 4933,'0'0'4500,"2"-9"-3571,4-15 209,18-43-1,-16 48-407,-1 1 0,-1-2-1,0 1 1,-2-1 0,0 1-1,2-24 1,-7 41-628,1 0 1,0 0-1,0 0 0,-1 0 1,0 0-1,1 0 1,-1 0-1,0 0 0,0 0 1,0 0-1,0 1 1,0-1-1,0 0 1,0 1-1,-1-1 0,1 1 1,-1-1-1,1 1 1,-1-1-1,1 1 0,-1 0 1,0 0-1,0 0 1,1 0-1,-1 0 1,0 0-1,0 1 0,0-1 1,0 1-1,0-1 1,0 1-1,0 0 0,-3-1 1,0 1 7,0-1 1,0 1-1,0 0 1,0 1-1,1-1 1,-1 1-1,0 0 1,0 0-1,0 0 1,1 1-1,-1 0 1,1-1-1,-8 6 1,2 1-76,1 0 0,0 1 0,0 0 1,1 1-1,0 0 0,1 0 1,0 0-1,1 1 0,0 0 1,0 1-1,2-1 0,-1 1 1,-4 20-1,1 4 1,1-1 1,2 1 0,-1 55-1,5-66 25,2 0-1,0-1 1,2 1-1,0-1 1,2 1 0,1-1-1,1 0 1,16 37-1,-18-49-53,2 0 0,-1-1 0,2 0 0,-1 0-1,2 0 1,-1-1 0,1 0 0,1-1-1,0 0 1,0-1 0,1 0 0,0 0 0,0-1-1,1 0 1,-1-1 0,1-1 0,23 8-1,-23-10 108,0 0 0,0 0 0,0-1-1,0 0 1,0-1 0,0-1 0,1 0-1,-1-1 1,0 0 0,0 0 0,0-2-1,0 1 1,12-6 0,-15 5 76,-1-1 0,1-1 0,-1 1 0,0-1 0,-1-1 0,1 1 0,-1-2 0,0 1 0,-1-1 0,0 1 0,0-2 0,0 1 0,-1-1 0,0 0 0,0 0 0,-1 0 0,6-14 0,-1-4 108,-2 0 1,0-1-1,-2 0 0,-1 0 0,-1 0 0,-1 0 0,-1-1 1,-2 1-1,-1 0 0,0 0 0,-9-31 0,7 38-293,-1 0-1,-1 1 0,0 0 0,-2 0 1,0 0-1,-1 1 0,-1 0 0,0 1 1,-2 0-1,0 1 0,-1 0 0,0 1 1,-1 1-1,-1 0 0,-26-20 0,35 31-238,0-1 0,0 1 0,0 0-1,0 1 1,-1-1 0,1 1 0,-1 1 0,0-1-1,1 1 1,-1 0 0,-10 0 0,13 1-707,-1 1 1,1-1 0,-1 1 0,0 0-1,1 0 1,0 0 0,-1 1-1,1-1 1,0 1 0,-8 5 0,-16 16-12241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31.914"/>
    </inkml:context>
    <inkml:brush xml:id="br0">
      <inkml:brushProperty name="width" value="0.025" units="cm"/>
      <inkml:brushProperty name="height" value="0.025" units="cm"/>
    </inkml:brush>
  </inkml:definitions>
  <inkml:trace contextRef="#ctx0" brushRef="#br0">213 85 4805,'0'0'12107,"-8"-4"-11034,6 3-1021,-1 0 1,1 0-1,0 0 0,-1 0 1,1 0-1,0 1 1,-1-1-1,1 1 0,-1-1 1,1 1-1,-1 0 0,1 0 1,-6 0-1,6 2-16,-1-1 0,1 1 0,-1-1 0,1 1 0,0 0 0,-1 0 0,1 0 0,0 0 0,0 0 0,0 0 0,1 1 0,-1-1 0,1 1 0,-1-1 0,1 1 0,-2 4 0,-21 44 197,3 1-1,2 0 0,2 1 0,3 1 0,2 1 1,3 0-1,-5 93 0,13-136-147,2-1-1,-1 0 1,1 1 0,1-1 0,0 0-1,0 0 1,1 0 0,1 0-1,0 0 1,0-1 0,1 0-1,12 19 1,-13-24-78,0 0 0,0-1 0,1 1 0,0-1 0,0 0 0,0 0 0,0 0 0,1-1 0,-1 1 0,1-2 0,0 1 0,0 0 0,0-1 0,0 0 0,0-1 0,1 1 0,-1-1 0,0-1 0,1 1 0,-1-1 0,1 0 0,-1 0 0,1-1 0,6-1 0,-1-1 20,-1 0 0,1-1 0,-1 0 0,0-1 1,-1 0-1,1-1 0,-1 0 0,0 0 0,-1-1 0,1 0 0,-1-1 1,-1 0-1,1-1 0,12-17 0,-5 5 168,-1 0 1,-1-2 0,-1 1-1,-1-2 1,15-42-1,-18 38-45,-2-1-1,0 1 1,-2-1-1,-1 0 0,-2-1 1,-1 1-1,-1 0 1,-5-43-1,2 55-44,0 0 1,-1 0-1,-1 1 0,-1 0 0,0 0 0,-16-29 0,16 36-78,0-1 0,0 1-1,-1 1 1,-1 0 0,1 0 0,-2 0-1,1 1 1,-1 0 0,0 0 0,0 1 0,-14-7-1,17 10-230,0 0-1,0 1 0,0-1 1,-1 1-1,1 1 0,0-1 0,-1 1 1,1 0-1,-1 1 0,1 0 1,-1 0-1,0 0 0,1 0 1,-1 1-1,1 0 0,0 1 0,-1 0 1,1 0-1,0 0 0,-10 5 1,2 2-1009,0 0 1,1 1-1,0 1 1,0 0 0,1 1-1,-19 24 1,0 3-9182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6.734"/>
    </inkml:context>
    <inkml:brush xml:id="br0">
      <inkml:brushProperty name="width" value="0.025" units="cm"/>
      <inkml:brushProperty name="height" value="0.025" units="cm"/>
    </inkml:brush>
  </inkml:definitions>
  <inkml:trace contextRef="#ctx0" brushRef="#br0">412 1 18161,'-10'1'2712,"-18"1"-949,1 2 1,-28 8-1,47-10-1488,0 0 0,-1 1 0,2 0 1,-1 0-1,0 1 0,1 0 0,-1 0 0,1 1 0,1-1 1,-1 2-1,0-1 0,-10 13 0,16-17-277,0 0 0,0 0 0,1 0 0,-1 1 1,0-1-1,1 0 0,-1 0 0,1 1 0,0-1 0,-1 0 0,1 1 0,0-1 0,0 0 0,-1 1 0,1-1 1,0 0-1,1 1 0,-1-1 0,0 0 0,0 1 0,0-1 0,1 0 0,-1 1 0,1-1 0,-1 0 0,1 1 0,0-1 1,-1 0-1,1 0 0,0 0 0,0 0 0,0 0 0,-1 0 0,1 0 0,1 0 0,-1 0 0,0 0 0,0 0 0,0-1 1,0 1-1,0 0 0,1-1 0,-1 1 0,0-1 0,1 1 0,1-1 0,11 5-26,-1 0-1,1-2 1,22 4 0,-22-4-132,-13-3 140,10 2-136,0 0 0,0 1 0,0 0 0,0 1 0,19 10 0,-28-13 153,-1 0 1,1 0-1,-1 0 0,1 0 1,-1 1-1,0-1 0,1 0 1,-1 1-1,0-1 0,0 1 1,0 0-1,0-1 0,0 1 1,0 0-1,-1-1 0,1 1 1,0 3-1,-1-2 35,0-1 0,0 1 0,0 0 0,0-1 0,-1 1 0,0 0 0,1-1 0,-1 1 1,0 0-1,0-1 0,0 1 0,-1-1 0,1 0 0,-1 1 0,1-1 0,-3 2 0,-7 9 159,0 0 1,-1-1-1,0 0 0,-1-1 1,-1-1-1,1 0 0,-2-1 1,1 0-1,-1-1 0,-28 11 1,18-11 57,0 0 0,0-1 0,0-2 0,-1 0 1,1-2-1,-37 0 0,77-15-2355,13-4-2835,10-4-1977,5-4-3428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7.251"/>
    </inkml:context>
    <inkml:brush xml:id="br0">
      <inkml:brushProperty name="width" value="0.025" units="cm"/>
      <inkml:brushProperty name="height" value="0.025" units="cm"/>
    </inkml:brush>
  </inkml:definitions>
  <inkml:trace contextRef="#ctx0" brushRef="#br0">79 75 5285,'0'0'16672,"-9"0"-14916,-6-2-984,-7 0 121,-4 1 3026,26 1-3870,0 1 1,-1-1-1,1 0 1,0 0-1,0 0 1,-1 0-1,1 0 1,0 0-1,-1 1 0,1-1 1,0 0-1,0 0 1,-1 0-1,1 1 1,0-1-1,0 0 0,-1 0 1,1 1-1,0-1 1,0 0-1,0 0 1,0 1-1,-1-1 1,1 0-1,0 1 0,0-1 1,0 0-1,0 1 1,0-1-1,0 0 1,0 1-1,0-1 0,0 0 1,0 1-1,0-1 1,0 0-1,0 0 1,0 1-1,0-1 0,0 0 1,0 1-1,0-1 1,1 0-1,-1 1 1,0-1-1,9 16 432,-4-13-446,-1-1 1,1 0 0,0 0 0,0 0 0,0-1 0,0 1-1,0-1 1,0 0 0,0-1 0,1 1 0,6-1-1,60-5 251,-61 3-286,1 0 0,-1-1 0,0 0 0,0-1 0,0-1 0,-1 0 0,0 0 0,0 0 0,0-2 0,0 1 0,13-13 0,-22 18 0,0 0 0,0 0 0,0 0 0,0 0 0,0 0 0,0 0 0,0 0 0,-1 0 0,1 0 0,-1-1 0,1 1 0,-1 0 0,1 0 0,-1-1 0,1 1 0,-1 0 0,0-1 0,0 1 0,0 0 0,0 0 0,0-1 0,0 1 0,0-2 0,-1 2 0,0 0 0,1 0 0,-1 0 0,0 1 0,0-1 0,0 0 0,0 0 0,0 1 0,0-1 0,0 0 0,0 1 0,0-1 0,0 1 0,0-1 0,0 1 0,0-1 0,0 1 0,0 0 0,-1 0 0,0 0 0,-4-1 0,0 0 0,0 1 0,0 0 0,1 1 0,-1-1 0,0 1 0,0 0 0,0 0 0,-6 3 0,-3 4 0,0 1 0,1 0 0,0 0 0,0 2 0,1 0 0,1 0 0,0 1 0,-13 16 0,20-21 0,-1-1 0,1 1 0,0 0 0,1 1 0,-1-1 0,1 1 0,1 0 0,0 0 0,0 0 0,0 0 0,1 1 0,1-1 0,-1 1 0,1-1 0,0 1 0,1 0 0,2 16 0,-2-23-33,1 1 1,0-1-1,0 1 0,0-1 0,0 0 1,0 0-1,0 1 0,1-1 0,-1 0 1,1 0-1,-1-1 0,1 1 0,0 0 1,0 0-1,0-1 0,0 1 0,0-1 1,0 0-1,3 2 0,1 0-174,0-1 1,0 0-1,0-1 0,1 1 0,-1-1 1,0 0-1,11 0 0,-3-1-427,1-1 0,-1 0 0,1-1 0,-1 0 0,0-2-1,19-5 1,-14 0-1578,0-1 0,-1 0 0,0-1-1,21-17 1,17-19-6596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7.625"/>
    </inkml:context>
    <inkml:brush xml:id="br0">
      <inkml:brushProperty name="width" value="0.025" units="cm"/>
      <inkml:brushProperty name="height" value="0.025" units="cm"/>
    </inkml:brush>
  </inkml:definitions>
  <inkml:trace contextRef="#ctx0" brushRef="#br0">214 1 4036,'0'0'8979,"-1"8"-5082,-10 47-370,-1-1 0,-24 60 0,21-72-3204,1 1 0,3 0 0,1 1 0,2 0 0,-2 52-1,10-96-386,0 1 0,0 0 0,-1 0 0,1-1 0,0 1 0,0 0 0,0 0 0,0-1 0,0 1 0,0 0 0,0 0 0,0-1 0,0 1 0,1 0 0,-1-1 0,0 1 0,0 0 0,1 0 0,-1-1 0,0 1 0,1 0 0,-1-1 0,0 1 0,1-1 0,-1 1 0,1-1 0,-1 1 0,1-1 0,0 1 0,-1-1 0,1 1 0,0-1 0,-1 1 0,1-1 0,0 0 0,-1 0 0,1 1 0,0-1 0,0 0 0,1 0-266,-1-1 1,0 0-1,0 1 0,0-1 1,0 0-1,0 0 0,0 0 1,0 0-1,0 0 0,-1 0 1,1 0-1,0 0 0,0 0 1,-1 0-1,1-1 0,-1 1 1,1 0-1,-1 0 0,1-1 1,-1 1-1,0 0 0,0-3 1,5-25-6691</inkml:trace>
  <inkml:trace contextRef="#ctx0" brushRef="#br0" timeOffset="1">1 310 4132,'0'0'21236,"52"11"-19506,-11-10-1058,11-1-512,2-1-672,4-13-3748,-1-8-6855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8.732"/>
    </inkml:context>
    <inkml:brush xml:id="br0">
      <inkml:brushProperty name="width" value="0.025" units="cm"/>
      <inkml:brushProperty name="height" value="0.025" units="cm"/>
    </inkml:brush>
  </inkml:definitions>
  <inkml:trace contextRef="#ctx0" brushRef="#br0">1 0 7335,'0'14'10025,"0"4"-7462,0 2 256,0 1-193,2 4-320,5-2-961,2-1-384,1-1-480,4-2-257,7-6-128,3-4 0,7-5-320,5-4-1313,3 0-1442,-2-18-1762,-1-9-2498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9.106"/>
    </inkml:context>
    <inkml:brush xml:id="br0">
      <inkml:brushProperty name="width" value="0.025" units="cm"/>
      <inkml:brushProperty name="height" value="0.025" units="cm"/>
    </inkml:brush>
  </inkml:definitions>
  <inkml:trace contextRef="#ctx0" brushRef="#br0">280 1 7175,'0'0'8264,"-30"59"-3780,7-20-961,-5 4-1249,-5 7 353,-2 5-769,1 2-577,1-1-705,7-3-416,7-6-127,6-6-33,8-7-193,5-10-768,0-13-928,6-11-2115,7 0-2723,3-18-10152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9.482"/>
    </inkml:context>
    <inkml:brush xml:id="br0">
      <inkml:brushProperty name="width" value="0.025" units="cm"/>
      <inkml:brushProperty name="height" value="0.025" units="cm"/>
    </inkml:brush>
  </inkml:definitions>
  <inkml:trace contextRef="#ctx0" brushRef="#br0">0 1 4036,'0'0'26809,"72"48"-25399,-24-42-898,9-6-512,2 0 0,7 0 0,-5-6 0,-8 0-160,-12 4-2018,-17 2-1314,-15 0-1408,-9 10 63,-24 0-1152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59.853"/>
    </inkml:context>
    <inkml:brush xml:id="br0">
      <inkml:brushProperty name="width" value="0.025" units="cm"/>
      <inkml:brushProperty name="height" value="0.025" units="cm"/>
    </inkml:brush>
  </inkml:definitions>
  <inkml:trace contextRef="#ctx0" brushRef="#br0">1 0 5157,'0'0'18193,"62"23"-16303,-15-23-609,9 0-672,4 0-449,2-6-160,0-1-2370,-8 1-3716,-6 2-6342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12.833"/>
    </inkml:context>
    <inkml:brush xml:id="br0">
      <inkml:brushProperty name="width" value="0.025" units="cm"/>
      <inkml:brushProperty name="height" value="0.025" units="cm"/>
    </inkml:brush>
  </inkml:definitions>
  <inkml:trace contextRef="#ctx0" brushRef="#br0">2935 447 12268,'0'0'3219,"-9"-10"-3235,-19-16 68,-1 2 0,-1 1 0,-53-30 0,5 11 454,-2 4 1,-2 3-1,-1 4 1,-1 4-1,-1 3 1,-2 4-1,-106-10 1,-599-29-481,723 55 1,0 3 0,0 4-1,0 2 1,1 4 0,0 2 0,-89 28-1,113-25-11,1 3 1,1 1-1,1 3 0,0 1 0,2 2 0,1 1 0,0 2 1,-58 56-1,76-62-12,1 0-1,0 2 1,2 0 0,0 1 0,2 0 0,1 1-1,1 1 1,1 1 0,1-1 0,1 2 0,2-1-1,1 1 1,1 1 0,1-1 0,-1 32 0,4-29 6,2 1 1,1-1-1,2 1 1,1-1-1,1 0 1,12 37-1,-10-47 4,1-1-1,1 0 1,0-1-1,2 0 1,0 0 0,1-1-1,1 0 1,1-1-1,30 29 1,-18-24 20,0-1 0,1-1 0,0-1 0,2-2 0,0-1-1,1-1 1,34 12 0,-19-12 18,1-2-1,0-2 0,0-1 0,68 3 1,-19-10 9,0-4 0,0-4 1,0-5-1,133-30 1,857-276 376,-733 179-341,-287 107 19,-2-3 0,-1-3 0,71-54 0,-125 84-83,1-1 1,-2 0-1,1 0 1,-1-1-1,0 0 1,-1 0-1,1-1 1,-2 0-1,1 0 0,4-11 1,-9 16-24,1-1 0,-1 1 1,0-1-1,0 1 0,0-1 0,-1 0 0,0 0 1,1 1-1,-2-1 0,1 0 0,-1 1 0,1-1 1,-1 0-1,-1 1 0,1-1 0,-1 1 0,1-1 0,-1 1 1,0 0-1,-1 0 0,1 0 0,-1 0 0,0 0 1,-4-4-1,-12-12 26,-1 1 0,-1 2-1,0-1 1,-2 2 0,0 1 0,0 1 0,-2 1 0,-49-19-1,0 6 18,-145-31-1,113 38-780,-187-9 0,-112 28-7582,203 11-599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0.183"/>
    </inkml:context>
    <inkml:brush xml:id="br0">
      <inkml:brushProperty name="width" value="0.025" units="cm"/>
      <inkml:brushProperty name="height" value="0.025" units="cm"/>
    </inkml:brush>
  </inkml:definitions>
  <inkml:trace contextRef="#ctx0" brushRef="#br0">35 1 14510,'0'0'4708,"-25"49"-1921,17-22-353,7 3 64,1 2-800,3-4-481,17-3-576,9-7-417,7-7-96,8-6-32,2-5-576,1-5-1218,0-18-2081,-6-10-2083,-8-7-3106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0.555"/>
    </inkml:context>
    <inkml:brush xml:id="br0">
      <inkml:brushProperty name="width" value="0.025" units="cm"/>
      <inkml:brushProperty name="height" value="0.025" units="cm"/>
    </inkml:brush>
  </inkml:definitions>
  <inkml:trace contextRef="#ctx0" brushRef="#br0">337 1 5125,'0'0'12652,"-53"81"-8680,17-33-353,-3 2-288,-1 4-704,-4-3-1186,7 2-1441,7-7 0,4-2 0,7-3 0,9-3 0,8-6 0,2-9-1345,8-10-1826,10-9-3043,4-4-6150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0.944"/>
    </inkml:context>
    <inkml:brush xml:id="br0">
      <inkml:brushProperty name="width" value="0.025" units="cm"/>
      <inkml:brushProperty name="height" value="0.025" units="cm"/>
    </inkml:brush>
  </inkml:definitions>
  <inkml:trace contextRef="#ctx0" brushRef="#br0">23 205 4612,'0'0'11029,"-4"8"-6939,-12 26-2078,16-33-1965,0-1 0,0 0 0,-1 0-1,1 1 1,0-1 0,0 0 0,0 0-1,-1 0 1,1 1 0,0-1 0,0 0 0,0 1-1,0-1 1,0 0 0,-1 0 0,1 1 0,0-1-1,0 0 1,0 1 0,0-1 0,0 0-1,0 1 1,0-1 0,0 0 0,0 1 0,0-1-1,0 0 1,1 0 0,-1 1 0,0-1-1,0 0 1,0 1 0,0-1 0,0 0 0,0 0-1,1 1 1,-1-1 0,0 0 0,0 0 0,1 1-1,-1-1 1,0 0 0,0 0 0,0 0-1,1 0 1,-1 1 0,0-1 0,1 0 0,-1 0-1,0 0 1,0 0 0,1 0 0,-1 0-1,0 0 1,1 0 0,-1 0 0,0 0 0,1 0-1,-1 0 1,1 0 0,15-5 958,-15 5-908,20-12 491,0-2 0,0 0 0,-2-1 0,0-1 0,33-36 0,-26 26-384,9-11-38,-28 28-88,1-1-1,0 2 1,1-1 0,0 1-1,0 0 1,15-8 0,-24 16-65,0 0 1,0 0-1,0 0 1,1 0-1,-1 0 1,0 0 0,0-1-1,1 1 1,-1 0-1,0 0 1,0 0-1,1 0 1,-1 0 0,0 0-1,0 0 1,1 0-1,-1 0 1,0 1 0,0-1-1,1 0 1,-1 0-1,0 0 1,0 0-1,0 0 1,1 0 0,-1 0-1,0 1 1,0-1-1,0 0 1,1 0-1,-1 0 1,0 0 0,0 1-1,0-1 1,0 0-1,1 0 1,-1 0 0,0 1-1,0-1 1,0 0-1,0 0 1,0 1-1,0-1 1,0 0 0,0 1-1,2 18 236,-6 19 175,-28 88 138,21-91-409,2 0 1,2 1-1,1 0 1,-2 46-1,13-51-1109,-5-30 722,1 0-1,0 0 0,-1 0 1,1 0-1,0-1 0,0 1 1,0 0-1,0-1 0,0 1 1,0-1-1,0 1 0,0-1 1,0 1-1,0-1 0,0 1 1,0-1-1,0 0 0,0 0 1,0 0-1,0 1 0,1-1 1,-1 0-1,2-1 0,17 1-12299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3.759"/>
    </inkml:context>
    <inkml:brush xml:id="br0">
      <inkml:brushProperty name="width" value="0.025" units="cm"/>
      <inkml:brushProperty name="height" value="0.025" units="cm"/>
    </inkml:brush>
  </inkml:definitions>
  <inkml:trace contextRef="#ctx0" brushRef="#br0">0 1 11627,'0'0'13645,"91"40"-12268,-35-39-544,8-1-545,5 0-192,-2 0-32,-5-2-384,-13 1-1410,-18 1-896,-13 0-161,-16 8 289,-2 4-32,-23 2-2083,-10-3-6117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4.085"/>
    </inkml:context>
    <inkml:brush xml:id="br0">
      <inkml:brushProperty name="width" value="0.025" units="cm"/>
      <inkml:brushProperty name="height" value="0.025" units="cm"/>
    </inkml:brush>
  </inkml:definitions>
  <inkml:trace contextRef="#ctx0" brushRef="#br0">0 1 1409,'0'0'25464,"64"50"-24823,-12-44-449,7-3-128,2-1-32,1-2-2466,0-3-3235,-3-12-7656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4.476"/>
    </inkml:context>
    <inkml:brush xml:id="br0">
      <inkml:brushProperty name="width" value="0.025" units="cm"/>
      <inkml:brushProperty name="height" value="0.025" units="cm"/>
    </inkml:brush>
  </inkml:definitions>
  <inkml:trace contextRef="#ctx0" brushRef="#br0">42 0 17040,'0'0'3032,"9"10"-1788,33 24 34,42 38 980,-78-67-2214,-1 1 1,0-1-1,-1 1 0,1 0 1,-1 0-1,0 0 0,0 0 1,-1 1-1,0 0 0,0 0 1,3 12-1,-5-7 80,-1 0 0,0 1 0,-1-1 1,0 0-1,-1 0 0,-1 0 0,1-1 0,-2 1 0,0 0 1,0-1-1,-1 0 0,-1 0 0,-8 13 0,-12 16 357,-60 71 0,81-104-490,-26 27-870,10-16-3688,7-11-5282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4.894"/>
    </inkml:context>
    <inkml:brush xml:id="br0">
      <inkml:brushProperty name="width" value="0.025" units="cm"/>
      <inkml:brushProperty name="height" value="0.025" units="cm"/>
    </inkml:brush>
  </inkml:definitions>
  <inkml:trace contextRef="#ctx0" brushRef="#br0">185 1 7175,'0'0'20302,"4"11"-18322,-1-4-1775,0 0 0,-1 0 0,1 1 0,-2-1 0,1 1-1,-1-1 1,0 1 0,-1 0 0,0 0 0,0-1 0,0 1 0,-1 0-1,-1-1 1,1 1 0,-6 14 0,-20 36-185,-35 57 0,34-68-23,2 2 1,-20 52-1,46-100 3,-1 0 0,1 0 0,-1 0 0,1 0 0,-1 0 0,1 0 0,-1 0 0,1 0 0,0 0 0,0 0 0,-1 0 0,1 0 0,0 0 0,0 0 0,0 0 0,0 0 0,0 0 0,1 0 0,-1 0 0,0 0 0,0 0 0,1 0 0,-1 0 0,1 0 0,-1 0 0,1 0 0,-1 0 0,1 0 0,-1 0 0,1 0 0,1 1 0,1-1 0,0-1 0,0 1 0,0 0 0,0-1 0,1 1 0,-1-1 0,0 0 0,1 0 0,4-1 0,24-3 2,1-1 0,-1-2 0,34-11 0,-1 0-122,5 0-1680,-24 4-3714,1-1-6086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5.592"/>
    </inkml:context>
    <inkml:brush xml:id="br0">
      <inkml:brushProperty name="width" value="0.025" units="cm"/>
      <inkml:brushProperty name="height" value="0.025" units="cm"/>
    </inkml:brush>
  </inkml:definitions>
  <inkml:trace contextRef="#ctx0" brushRef="#br0">208 1 5157,'0'0'22725,"-6"11"-21849,-38 65-363,-62 127 1661,96-180-2009,1 1 1,1 0-1,1 1 0,2 0 0,0 0 1,1 0-1,1 31 0,2-52-178,1 1 0,0 0 0,0-1 0,1 1 1,-1 0-1,1-1 0,0 1 0,0-1 0,1 1 0,0-1 0,-1 1 0,1-1 0,0 0 0,1 0 0,-1 0 1,1 0-1,0 0 0,0-1 0,0 1 0,0-1 0,1 0 0,0 0 0,-1 0 0,1 0 0,0-1 1,0 0-1,0 1 0,1-1 0,-1-1 0,0 1 0,1-1 0,-1 1 0,1-1 0,0-1 0,6 1 1,1 1-680,-1-2 0,0 0 0,0 0 0,0-1 0,1 0 0,-1-1 0,21-6 0,30-18-6280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6.150"/>
    </inkml:context>
    <inkml:brush xml:id="br0">
      <inkml:brushProperty name="width" value="0.025" units="cm"/>
      <inkml:brushProperty name="height" value="0.025" units="cm"/>
    </inkml:brush>
  </inkml:definitions>
  <inkml:trace contextRef="#ctx0" brushRef="#br0">8 0 8296,'0'0'22864,"-1"12"-21983,0-7-832,-1 8 37,0 0 0,1 1 1,1-1-1,0 1 0,3 20 0,-2-30-80,0 0 0,0 0 0,0 0-1,0-1 1,0 1 0,1-1-1,0 1 1,0-1 0,0 1-1,0-1 1,0 0 0,1 0 0,-1 0-1,1 0 1,0 0 0,0-1-1,0 0 1,0 1 0,0-1-1,1 0 1,-1 0 0,1-1 0,-1 1-1,1-1 1,0 1 0,0-1-1,5 1 1,0-1-484,1 0 0,-1 0 1,1 0-1,11-2 0,-17 1-47,0-1 0,0 1 0,0-1 0,0 0 0,0 0 0,0 0 0,0-1 0,-1 0 0,1 1 0,-1-1 0,1 0 0,4-4 0,9-11-10120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6.617"/>
    </inkml:context>
    <inkml:brush xml:id="br0">
      <inkml:brushProperty name="width" value="0.025" units="cm"/>
      <inkml:brushProperty name="height" value="0.025" units="cm"/>
    </inkml:brush>
  </inkml:definitions>
  <inkml:trace contextRef="#ctx0" brushRef="#br0">345 1 17072,'0'0'10618,"-5"10"-9160,-33 55-173,-78 102 0,67-103-891,-70 124-1,119-187-410,-3 4-109,1-1 0,-1 1 1,1 0-1,0 0 1,1-1-1,-1 1 1,1 0-1,-1 10 1,2-14-14,0-1 0,1 0 1,-1 0-1,0 0 1,0 1-1,0-1 0,0 0 1,1 0-1,-1 1 1,0-1-1,0 0 0,1 0 1,-1 0-1,0 0 1,0 0-1,1 1 0,-1-1 1,0 0-1,0 0 1,1 0-1,-1 0 0,0 0 1,1 0-1,-1 0 1,0 0-1,0 0 0,1 0 1,-1 0-1,0 0 1,1 0-1,-1 0 0,0 0 1,0 0-1,1 0 1,-1-1-1,0 1 0,0 0 1,1 0-1,-1 0 1,0 0-1,1-1 1,12-5-4158,4-10-3652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16.542"/>
    </inkml:context>
    <inkml:brush xml:id="br0">
      <inkml:brushProperty name="width" value="0.025" units="cm"/>
      <inkml:brushProperty name="height" value="0.025" units="cm"/>
    </inkml:brush>
  </inkml:definitions>
  <inkml:trace contextRef="#ctx0" brushRef="#br0">0 154 4004,'0'0'416,"0"-9"278,1 5-216,3-48 1784,-3 49-1767,0 0-1,-1 0 0,1 0 1,0 0-1,1 0 1,-1 1-1,0-1 0,1 0 1,0 1-1,2-4 1,-1 5-304,-1 1 0,1 0 0,0 0 1,-1 0-1,1 0 0,0 1 0,-1-1 1,1 1-1,-1-1 0,1 1 1,-1 0-1,1 0 0,-1 0 0,1 0 1,-1 1-1,0-1 0,3 3 0,8 2 232,12 1 18,1 0 1,0-2 0,-1-1 0,34 1 0,110-6 311,-73-1-566,-83 2-159,927 8 1962,-310-5-1611,165 5 48,508 17 209,-895-22-322,197 17-136,91 0-19,51-41 417,-542 4-376,329-72 1,-461 70 9,-38 9-39,0 1-1,1 2 1,0 1-1,0 2 0,46 0 1,-81 4-173,-1 0 1,0 1-1,0-1 1,1 0-1,-1 0 1,0 0-1,1 0 1,-1 0-1,0 1 1,0-1-1,1 0 1,-1 0-1,0 1 1,0-1-1,1 0 1,-1 0-1,0 1 1,0-1-1,0 0 0,0 1 1,0-1-1,1 0 1,-1 1-1,0-1 1,0 0-1,0 1 1,0-1-1,0 0 1,0 1-1,0-1 1,0 0-1,0 1 1,0-1-1,0 0 1,0 1-1,0-1 1,-1 0-1,1 0 1,0 1-1,0-1 1,0 0-1,0 1 1,0-1-1,-1 1 1,-9 15-134,3-10-414,-1 0 0,0 0 0,0-1 0,0-1 0,-1 1 0,0-1 0,0-1 0,0 1 0,0-2 0,0 1 0,-16 1 0,-39 4-5867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07.394"/>
    </inkml:context>
    <inkml:brush xml:id="br0">
      <inkml:brushProperty name="width" value="0.025" units="cm"/>
      <inkml:brushProperty name="height" value="0.025" units="cm"/>
    </inkml:brush>
  </inkml:definitions>
  <inkml:trace contextRef="#ctx0" brushRef="#br0">43 153 6566,'0'0'6118,"-4"8"-1191,-1-1-3812,-20 31 2744,17-11 2672,19-29-5341,11-14-940,0 0-1,-2-2 1,0 0-1,-1-1 1,17-23 0,12-11-178,-36 40-48,-8 9-15,0-1-1,1 1 1,-1-1 0,1 1 0,0 0-1,10-5 1,-14 14-26,0-1-1,-1 1 1,1 0 0,-1 0-1,0 0 1,0 0-1,-2 9 1,-9 34 66,-22 61-1,6-24-6556,21-65-422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1.939"/>
    </inkml:context>
    <inkml:brush xml:id="br0">
      <inkml:brushProperty name="width" value="0.025" units="cm"/>
      <inkml:brushProperty name="height" value="0.025" units="cm"/>
    </inkml:brush>
  </inkml:definitions>
  <inkml:trace contextRef="#ctx0" brushRef="#br0">40 0 8872,'0'0'20841,"1"13"-19559,-2 19-839,-2 0 0,-1 0 0,-9 35 0,9-49-452,0-5-243,0 1 0,2 1 1,-1-1-1,2 0 0,0 1 0,0-1 1,3 20-1,-2-34-73,0 1 0,1-1 0,-1 0 0,0 0 1,1 0-1,-1 0 0,0 0 0,1 0 0,-1 0 1,0 0-1,1 0 0,-1 0 0,0 0 0,1 0 0,-1 0 1,0 0-1,1 0 0,-1 0 0,0 0 0,0 0 1,1 0-1,-1-1 0,0 1 0,1 0 0,-1 0 0,0 0 1,0-1-1,1 1 0,-1 0 0,0 0 0,0 0 1,1-1-1,-1 1 0,0 0 0,0-1 0,0 1 0,0 0 1,1-1-1,11-18-14356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2.451"/>
    </inkml:context>
    <inkml:brush xml:id="br0">
      <inkml:brushProperty name="width" value="0.025" units="cm"/>
      <inkml:brushProperty name="height" value="0.025" units="cm"/>
    </inkml:brush>
  </inkml:definitions>
  <inkml:trace contextRef="#ctx0" brushRef="#br0">87 0 10826,'0'0'20879,"-1"5"-20164,-4 11-643,0 1 0,-1-2 1,-16 31-1,14-32-64,1 0 0,1 0 1,0 0-1,1 1 0,0 0 1,-4 27-1,9-40-4,-1 0 0,1 0 0,0 0 0,0 0 0,0 0 0,0 1 0,0-1 0,0 0 0,1 0 0,-1 0-1,1 0 1,0 0 0,-1 0 0,1 0 0,0 0 0,0 0 0,0 0 0,0 0 0,1 0 0,-1-1 0,0 1 0,1 0 0,-1-1 0,1 1 0,0-1 0,2 2 0,-1-2-38,1 0 1,-1 0 0,1 0-1,-1 0 1,1-1 0,0 1-1,-1-1 1,1 0-1,0 0 1,0 0 0,-1-1-1,1 1 1,-1-1 0,1 0-1,5-2 1,-3 1-580,0-1 0,0 0 0,-1 0 0,1 0 0,-1 0 0,0-1 0,5-4 0,30-36-9431,-16 7-4113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2.825"/>
    </inkml:context>
    <inkml:brush xml:id="br0">
      <inkml:brushProperty name="width" value="0.025" units="cm"/>
      <inkml:brushProperty name="height" value="0.025" units="cm"/>
    </inkml:brush>
  </inkml:definitions>
  <inkml:trace contextRef="#ctx0" brushRef="#br0">0 0 7335,'0'0'24599,"1"40"-34016,8-40-4964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3.151"/>
    </inkml:context>
    <inkml:brush xml:id="br0">
      <inkml:brushProperty name="width" value="0.025" units="cm"/>
      <inkml:brushProperty name="height" value="0.025" units="cm"/>
    </inkml:brush>
  </inkml:definitions>
  <inkml:trace contextRef="#ctx0" brushRef="#br0">151 1 10410,'0'0'13319,"9"13"-12000,3 4-870,-1 1 0,-1 0 0,-1 0 0,0 1 1,-1 0-1,8 35 0,-8-11 46,-3 0 0,-1 0 0,-2 1 0,-2-1 0,-2 1 0,-2-1-1,-1 0 1,-19 66 0,14-72-647,-3 0-1,0-1 1,-3-1-1,-1-1 1,-41 63-1,12-40-3002,1-12-3512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6.136"/>
    </inkml:context>
    <inkml:brush xml:id="br0">
      <inkml:brushProperty name="width" value="0.025" units="cm"/>
      <inkml:brushProperty name="height" value="0.025" units="cm"/>
    </inkml:brush>
  </inkml:definitions>
  <inkml:trace contextRef="#ctx0" brushRef="#br0">1 11 17873,'0'0'9011,"12"1"-7078,80-7-90,-54 2-1141,0 2 1,62 4-1,-86 2-4371,-10-2 257,-10-2-8,-7-2-4368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6.756"/>
    </inkml:context>
    <inkml:brush xml:id="br0">
      <inkml:brushProperty name="width" value="0.025" units="cm"/>
      <inkml:brushProperty name="height" value="0.025" units="cm"/>
    </inkml:brush>
  </inkml:definitions>
  <inkml:trace contextRef="#ctx0" brushRef="#br0">19 1 9769,'0'0'8083,"-2"10"-4475,-5 32 28,-2 77-1,9-119-3633,0 0 0,-1 1 1,1-1-1,0 0 0,0 1 0,0-1 0,0 0 0,0 1 1,0-1-1,0 0 0,0 1 0,0-1 0,0 0 0,0 1 0,0-1 1,0 0-1,1 1 0,-1-1 0,0 0 0,0 0 0,0 1 0,0-1 1,1 0-1,-1 1 0,0-1 0,0 0 0,0 0 0,1 1 1,-1-1-1,0 0 0,0 0 0,1 0 0,-1 1 0,0-1 0,1 0 1,-1 0-1,0 0 0,1 0 0,-1 0 0,0 0 0,1 0 1,-1 1-1,1-1 0,15-11-51,10-22-920,38-84-6569,-64 117 7541,0 0 1,0 0 0,0 0-1,0-1 1,0 1-1,0 0 1,0 0-1,0 0 1,0 0 0,0 0-1,0 0 1,0-1-1,0 1 1,1 0 0,-1 0-1,0 0 1,0 0-1,0 0 1,0 0-1,0 0 1,0 0 0,0 0-1,0-1 1,1 1-1,-1 0 1,0 0 0,0 0-1,0 0 1,0 0-1,0 0 1,0 0-1,1 0 1,-1 0 0,0 0-1,0 0 1,0 0-1,0 0 1,0 0 0,1 0-1,-1 0 1,0 0-1,0 0 1,0 0-1,0 0 1,0 0 0,0 1-1,0-1 1,1 0-1,-1 0 1,0 0 0,0 0-1,0 0 1,0 0-1,0 0 1,0 0-1,0 0 1,0 0 0,0 1-1,1-1 1,-1 0-1,0 0 1,0 0 0,0 0-1,0 0 1,2 16 750,-2 18 832,-9 53 812,6-67-6830,10-39-3084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17.134"/>
    </inkml:context>
    <inkml:brush xml:id="br0">
      <inkml:brushProperty name="width" value="0.025" units="cm"/>
      <inkml:brushProperty name="height" value="0.025" units="cm"/>
    </inkml:brush>
  </inkml:definitions>
  <inkml:trace contextRef="#ctx0" brushRef="#br0">23 1 11883,'0'0'17184,"-1"12"-16068,-5 30-429,0-7-123,-2 48 0,7-83-565,1 1-1,0-1 0,0 1 0,0-1 0,0 1 1,0-1-1,0 1 0,0-1 0,0 0 1,0 1-1,0-1 0,0 1 0,0-1 1,0 1-1,1-1 0,-1 1 0,0-1 1,0 1-1,0-1 0,1 1 0,-1-1 1,0 0-1,1 1 0,-1-1 0,0 1 1,1-1-1,-1 0 0,0 1 0,1-1 0,-1 0 1,1 0-1,-1 1 0,1-1 0,-1 0 1,0 0-1,1 0 0,-1 1 0,1-1 1,0 0-1,20-11-733,15-25-2415,-20 9-210,-1 1 413,-19 45 3296,-3 3 198,0 0 1,-6 32-1,9-10-5595,4-33-7033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41.981"/>
    </inkml:context>
    <inkml:brush xml:id="br0">
      <inkml:brushProperty name="width" value="0.025" units="cm"/>
      <inkml:brushProperty name="height" value="0.025" units="cm"/>
    </inkml:brush>
  </inkml:definitions>
  <inkml:trace contextRef="#ctx0" brushRef="#br0">1040 19 4004,'0'0'4511,"-11"-3"-2627,-6-2-1226,-1 2 1,0 0-1,-1 1 0,1 0 0,0 2 1,0 0-1,-1 1 0,1 1 0,-25 6 0,-8 10-403,1 3-1,2 2 0,-90 56 0,59-25-186,-96 86 0,153-119 149,0 1-1,2 0 0,0 2 0,2 0 0,0 1 0,-27 53 1,27-38-46,2 0 1,1 1 0,3 0-1,-10 54 1,5 28-59,6 1 0,6 181 0,6-213-176,-2 49-31,6 0 0,31 190-1,-31-305 198,1-1 1,2 0-1,0 0 0,1-1 0,2 0 0,0 0 0,20 28 0,-22-39-83,1 0 1,1-1-1,0 0 0,0 0 1,1-1-1,0-1 0,1 0 1,1-1-1,-1 0 0,1-1 1,1-1-1,28 11 0,-23-11-2,-1-2 1,1 0-1,0-1 0,1-1 0,-1-1 0,0-1 0,1 0 0,-1-2 0,1 0 0,-1-2 0,23-5 0,-19 2 81,-2-2 0,1 0 0,-1-2 0,0 0 0,-1-1 0,0-1 0,-1-2 0,-1 0 0,22-19 0,4-11 96,-2-1 0,-2-2 1,-2-2-1,-3-1 0,-1-2 0,-3-1 0,-3-2 1,30-73-1,-16 15-26,-5-1 0,-5-1 1,24-161-1,-35 126-126,-8 0 0,-7-255-1,-8 368 16,-2 0-1,-2 0 0,-1 0 0,-22-68 1,23 92 29,0 0 0,-1 0 0,-1 0 0,0 1 0,-1 0 1,-17-20-1,19 25-19,-1 1 0,0 0 0,0 0 0,0 1 0,-1 0 0,1 0 0,-1 0 1,0 1-1,-1 1 0,1-1 0,-16-3 0,-1 2-124,0 2 1,0 1-1,0 0 1,0 2-1,0 1 1,0 1-1,0 1 1,-43 11-1,-15 10-2998,-95 40 1,125-43 360,-52 20-6270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7.927"/>
    </inkml:context>
    <inkml:brush xml:id="br0">
      <inkml:brushProperty name="width" value="0.025" units="cm"/>
      <inkml:brushProperty name="height" value="0.025" units="cm"/>
    </inkml:brush>
  </inkml:definitions>
  <inkml:trace contextRef="#ctx0" brushRef="#br0">391 62 4901,'0'0'13084,"-2"-9"-12582,-6-26-96,7 34-333,0 0 0,1 0 0,-1 0 1,0 0-1,1 0 0,-1 0 0,0 0 1,0 0-1,0 0 0,0 0 1,0 0-1,0 1 0,0-1 0,0 0 1,0 1-1,-1-1 0,1 1 0,0-1 1,0 1-1,0 0 0,-1-1 1,1 1-1,0 0 0,0 0 0,-1 0 1,1 0-1,0 0 0,0 0 1,-3 1-1,-30 9 1289,19 2-1159,1 0 1,0 1-1,1 0 0,0 1 0,2 1 1,-16 22-1,-53 102 951,75-129-1147,-15 31-104,2 1 0,2 1 0,1 0 0,3 1 0,-11 68 0,14-38-97,2 0 0,6 121 0,1-188 257,1 1 0,-1 0 0,2-1 0,-1 1 0,1-1 0,0 1 0,0-1 0,1 0 0,0 0 0,4 8 0,-5-13-36,0 1 1,0-1-1,0 0 1,0 0-1,1 0 1,-1 0-1,0 0 1,1 0-1,-1-1 1,1 0-1,0 1 1,0-1-1,-1 0 1,1 0-1,0 0 0,0 0 1,0-1-1,0 1 1,0-1-1,0 0 1,0 0-1,0 0 1,0 0-1,0-1 1,0 1-1,0-1 1,0 1-1,3-3 1,8-1 28,-1-1 0,0 0 1,-1-1-1,1-1 0,-1 0 0,0-1 1,15-13-1,0-2 10,43-47 0,-49 45 85,-1-2 0,-2 0 0,0-2 0,-2 0 0,-1 0 0,12-37 0,55-196 2019,-70 216-2034,-11 45-133,4-18 103,0 1 0,-1-2 0,0 1 0,-2 0 0,0-22 0,-2 36-96,0 1 1,0 0-1,-1 0 1,0-1-1,0 1 1,0 0 0,0 0-1,0 0 1,-1 0-1,0 0 1,0 0-1,0 1 1,0-1-1,-1 1 1,0-1 0,1 1-1,-1 0 1,0 0-1,0 0 1,-1 0-1,1 0 1,-1 1-1,1 0 1,-1 0 0,0 0-1,0 0 1,0 0-1,0 1 1,-5-2-1,-17-2-644,-1 0-1,1 2 1,0 1-1,-34 2 1,8-1-3219,-9-2-3658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2:21.312"/>
    </inkml:context>
    <inkml:brush xml:id="br0">
      <inkml:brushProperty name="width" value="0.025" units="cm"/>
      <inkml:brushProperty name="height" value="0.025" units="cm"/>
    </inkml:brush>
  </inkml:definitions>
  <inkml:trace contextRef="#ctx0" brushRef="#br0">0 52 18225,'0'0'3977,"13"-3"-2776,48-11 407,-1 2 0,111-6 0,138 14-1147,-272 5-453,0 2-1,-1 1 1,1 2-1,35 11 1,-54-7-10,-27 0 133,-32 4 243,35-13-317,-68 18 377,-2-4-1,1-2 0,-1-4 0,-1-4 0,0-3 0,-98-9 1,90-6 14,150 11-544,-31-1 59,136-9-489,226-46 0,-504 68 803,14 10-743,-104 18 234,65-27-9810,79-10-3133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31.973"/>
    </inkml:context>
    <inkml:brush xml:id="br0">
      <inkml:brushProperty name="width" value="0.025" units="cm"/>
      <inkml:brushProperty name="height" value="0.025" units="cm"/>
    </inkml:brush>
  </inkml:definitions>
  <inkml:trace contextRef="#ctx0" brushRef="#br0">419 20 8968,'0'0'5035,"-9"-3"-2633,3 0-2073,0 0 1,-1 1-1,1 0 0,-1 0 1,0 1-1,1-1 1,-1 1-1,0 1 0,0-1 1,0 1-1,0 1 0,1-1 1,-1 1-1,0 0 1,0 1-1,1 0 0,-1 0 1,1 0-1,-10 5 0,-1 6-186,1 0-1,0 2 1,1 0-1,1 1 1,0 0-1,1 1 1,1 0-1,0 1 0,2 1 1,0 0-1,-10 28 1,0 6 393,2 1 0,3 0 0,-9 63 1,15-65-410,2 1 0,3 0 1,2 84-1,3-121-126,1 1-1,0 0 1,1-1-1,0 1 1,1-1-1,1 0 1,1 0-1,0-1 1,2 1-1,-1-2 1,2 1-1,0-1 1,0 0 0,1-1-1,17 18 1,-21-26 26,-1 0 0,1-1 0,0 1 1,0-1-1,0-1 0,0 1 1,1-1-1,-1 0 0,1 0 0,0-1 1,0 0-1,0 0 0,0 0 1,0-1-1,0 0 0,1-1 0,-1 0 1,0 0-1,0 0 0,1-1 1,-1 0-1,0 0 0,0-1 0,0 0 1,0 0-1,0-1 0,-1 0 1,1 0-1,-1-1 0,1 1 0,-1-1 1,0-1-1,-1 1 0,1-1 1,8-10-1,7-9 232,-2-1 0,-1-1 0,0 0 0,-2-2 0,20-49 0,46-153 909,-27 19-215,-49 181-829,-2 0 1,-1 0-1,-1 0 0,-2-1 0,-4-33 0,4 59-188,-1 0 1,0 0-1,0 0 0,-1 0 1,0 1-1,0-1 0,0 0 1,0 1-1,0 0 0,-1-1 1,0 1-1,0 0 0,0 1 1,0-1-1,-1 0 0,0 1 1,1 0-1,-1 0 0,0 0 1,-1 0-1,1 1 0,0-1 1,-1 1-1,1 0 1,-1 0-1,0 1 0,0 0 1,0 0-1,-5-1 0,-10-1-658,1 2-1,0 0 1,-1 1 0,1 1-1,-1 1 1,-21 4-1,12-2-7076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33.222"/>
    </inkml:context>
    <inkml:brush xml:id="br0">
      <inkml:brushProperty name="width" value="0.025" units="cm"/>
      <inkml:brushProperty name="height" value="0.025" units="cm"/>
    </inkml:brush>
  </inkml:definitions>
  <inkml:trace contextRef="#ctx0" brushRef="#br0">986 110 6342,'-1'-8'7015,"1"4"-6748,0-1 1,-1 1-1,0 0 1,0 0-1,0 0 0,0-1 1,-1 1-1,1 0 1,-1 1-1,0-1 1,-1 0-1,1 1 1,0-1-1,-1 1 1,0-1-1,0 1 1,0 0-1,0 1 1,-1-1-1,1 0 1,-1 1-1,1 0 0,-1 0 1,0 0-1,0 0 1,0 0-1,0 1 1,-7-2-1,-5 0-93,1 1 1,-1 0-1,0 1 0,0 1 0,1 0 0,-1 2 0,0-1 0,0 2 0,1 0 0,0 1 1,-1 1-1,2 0 0,-1 1 0,0 0 0,-18 12 0,-7 7 155,1 1-1,1 2 1,-66 64-1,53-40-133,2 1 0,2 3 0,-45 71 0,63-81-186,2 1 1,1 2 0,3 0-1,-30 97 1,47-127-9,1 1 0,1 0 0,1 0 0,-1 35 0,4-50-1,0 0 0,0-1 0,0 1 0,1 0 0,0-1 0,0 1 0,0-1 0,0 1 0,1-1 0,0 1 0,-1-1 0,2 0 0,-1 0 0,0 0 0,1 0 0,0 0 0,0-1 0,0 1 0,0-1 0,1 1 0,-1-1 0,1-1 0,0 1 0,0 0 0,7 3 0,1-2 21,1 0 0,0-1 1,0-1-1,0 0 0,0 0 0,1-2 0,-1 1 0,0-2 1,0 0-1,1 0 0,-1-1 0,0-1 0,0 0 1,18-8-1,11-5 353,-1-2 1,75-45-1,-34 13 65,-2-4-1,-3-4 1,-2-3-1,-4-3 1,-2-3-1,88-111 1,-141 157-406,0-1 0,20-41 0,-30 52-28,-2 0 1,0 0 0,0-1-1,-1 1 1,0-1-1,-1 0 1,-1 0 0,1-16-1,-2 24-45,0 0 0,0 0-1,0 0 1,-1 0 0,0 0-1,0 0 1,0 0 0,0 0 0,-1 0-1,1 0 1,-1 1 0,0-1-1,0 0 1,-1 1 0,1 0-1,-1-1 1,-3-2 0,1 2-120,0 0 0,0 0 1,0 1-1,-1 0 0,1 0 1,-1 0-1,0 1 0,0 0 0,0 0 1,-8-2-1,-11 1-657,-1 0 0,1 2 1,-1 0-1,-35 5 0,-28 6-3288,-2 5-1965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0.644"/>
    </inkml:context>
    <inkml:brush xml:id="br0">
      <inkml:brushProperty name="width" value="0.025" units="cm"/>
      <inkml:brushProperty name="height" value="0.025" units="cm"/>
    </inkml:brush>
  </inkml:definitions>
  <inkml:trace contextRef="#ctx0" brushRef="#br0">19 17 19795,'0'0'12972,"-18"-16"-12972,18 27 0,0 0 0,0 3 0,0 2 0,0-1-3043,0 0-3203,0-2-3171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14.999"/>
    </inkml:context>
    <inkml:brush xml:id="br0">
      <inkml:brushProperty name="width" value="0.025" units="cm"/>
      <inkml:brushProperty name="height" value="0.025" units="cm"/>
    </inkml:brush>
  </inkml:definitions>
  <inkml:trace contextRef="#ctx0" brushRef="#br0">101 18 5445,'0'0'14430,"-7"11"-12503,1-3-1640,1 1 0,1-1 0,-1 1 1,1 0-1,1 0 0,0 0 0,-3 11 0,6-17-220,-1 0 1,1 0-1,-1 1 0,1-1 1,0 0-1,0 0 0,0 1 0,1-1 1,-1 0-1,1 0 0,0 0 1,0 0-1,0 0 0,0 0 0,0 0 1,1 0-1,-1 0 0,1 0 0,0-1 1,0 1-1,0 0 0,0-1 1,0 0-1,0 1 0,1-1 0,-1 0 1,1 0-1,0-1 0,-1 1 1,6 2-1,-7-3-46,0-1 1,0 1-1,0-1 0,0 1 1,0-1-1,1 1 1,-1-1-1,0 1 0,0-1 1,0 0-1,1 0 1,-1 0-1,0 0 0,0 0 1,0 0-1,1 0 1,-1 0-1,0 0 0,0 0 1,1-1-1,-1 1 1,0 0-1,0-1 0,0 1 1,0-1-1,0 0 1,0 1-1,2-2 0,-1 0 81,-1 0 0,0-1 0,0 1 0,0 0 0,0 0 0,0 0 0,0-1 0,0 1 0,-1 0 0,0-1 0,1 1 0,-1-1 0,0-3 0,0-1 177,0-1 0,0 1 0,-1 0-1,0 0 1,-1 0 0,1 0 0,-1 1 0,-1-1 0,-4-10-1,6 15-241,0 0-1,0 1 1,0-1-1,0 0 0,-1 1 1,1-1-1,-1 1 0,1-1 1,-1 1-1,1 0 1,-1 0-1,0 0 0,1 0 1,-1 0-1,0 0 1,0 0-1,0 0 0,0 1 1,0-1-1,-3 0 0,4 1-33,-1 1-1,1-1 0,0 1 0,-1-1 1,1 1-1,0 0 0,-1-1 0,1 1 1,0 0-1,0 0 0,0 0 0,0 0 1,0 0-1,0 0 0,0 0 0,0 1 0,0-1 1,0 0-1,1 0 0,-1 1 0,0 1 1,-3 6-17,0 1 0,1-1 0,1 1 0,0 0 0,0 0 0,-1 17 0,4 48 104,-1-74-87,0-1-1,0 1 0,0 0 0,0-1 0,0 1 0,0-1 0,0 1 0,0-1 0,0 1 0,0-1 0,1 1 0,-1-1 0,0 1 0,0-1 0,1 1 1,-1-1-1,0 0 0,1 1 0,-1-1 0,0 1 0,1-1 0,-1 0 0,0 1 0,1-1 0,-1 0 0,1 1 0,-1-1 0,1 0 0,-1 0 0,1 1 1,-1-1-1,1 0 0,-1 0 0,1 0 0,-1 0 0,1 0 0,-1 0 0,1 0 0,-1 0 0,1 0 0,-1 0 0,1 0 0,0 0 0,-1 0 1,1 0-1,-1 0 0,1-1 0,-1 1 0,1 0 0,-1 0 0,0-1 0,1 1 0,-1 0 0,1-1 0,21-21 370,-16 9-326,-1 1-1,-1-1 0,0 0 1,-1 0-1,0 0 0,-1 0 1,-1 0-1,0 0 1,-1-17-1,1 29-45,-1 0 0,0 0 0,0 0 0,0 0 0,1 0 0,-1 0 0,0 0 0,0 0 0,0 0 0,-1 0 0,1 0 0,0 1 0,0-1 0,0 0 0,-1 0 0,1 0 0,0 0 0,-1 0 0,1 0 0,-1 1 0,1-1 0,-1 0 0,1 0 0,-1 1 0,0-1 0,1 0 0,-1 1 0,0-1 0,0 1 0,1-1 0,-1 1 0,0-1 0,0 1 0,0-1 0,0 1 0,1 0 0,-1 0 0,0-1 0,0 1 0,0 0 0,0 0 0,0 0 0,0 0 0,0 0 0,0 0 0,0 0 0,0 0 0,-1 1 0,0 0 0,-1 0 0,1 0 0,0 0 0,-1 0 0,1 0 0,0 1 0,0 0 0,0-1 0,0 1 0,0 0 0,0 0 0,0 0 0,1 0 0,-1 0 0,1 0 0,-2 3 0,-2 8 0,1-1 0,1 1 0,-1 0 0,2-1 0,0 1 0,1 1 0,0-1 0,2 23 0,-1-35 0,0-1 0,-1 0 0,1 1 0,0-1 0,0 1 0,0-1 0,0 1 0,0-1 0,0 0 0,0 1 0,0-1 0,0 1 0,0-1 0,0 0 0,0 1 0,0-1 0,0 1 0,1-1 0,-1 0 0,0 1 0,0-1 0,0 1 0,1-1 0,-1 0 0,0 1 0,0-1 0,1 0 0,-1 1 0,0-1 0,1 0 0,-1 0 0,0 1 0,1-1 0,-1 0 0,0 0 0,1 0 0,-1 1 0,0-1 0,1 0 0,-1 0 0,1 0 0,-1 0 0,1 0 0,-1 0 0,0 0 0,1 0 0,-1 0 0,1 0 0,-1 0 0,0 0 0,1 0 0,-1 0 0,1 0 0,-1 0 0,0-1 0,1 1 0,-1 0 0,1 0 0,-1 0 0,0-1 0,1 1 0,-1 0 0,0 0 0,1-1 0,-1 1 0,0 0 0,0-1 0,1 1 0,-1-1 0,21-25 0,-14 9 0,0 0 0,-1-1 0,0 1 0,-2-1 0,0 0 0,-1 0 0,-1-1 0,1-27 0,-3 45 0,0 1 0,0 0 0,0-1 0,0 1 0,0-1 0,0 1 0,0 0 0,0-1 0,0 1 0,0-1 0,-1 1 0,1 0 0,0-1 0,0 1 0,0 0 0,0-1 0,0 1 0,-1 0 0,1-1 0,0 1 0,0 0 0,-1-1 0,1 1 0,0 0 0,-1-1 0,1 1 0,0 0 0,-1 0 0,1 0 0,0-1 0,-1 1 0,1 0 0,0 0 0,-1 0 0,1 0 0,-1 0 0,1 0 0,0-1 0,-1 1 0,1 0 0,0 0 0,-1 0 0,1 0 0,-1 1 0,1-1 0,0 0 0,-1 0 0,1 0 0,-1 0 0,1 0 0,0 0 0,-1 1 0,1-1 0,0 0 0,-1 0 0,1 0 0,0 1 0,-1-1 0,1 0 0,0 0 0,0 1 0,-1-1 0,1 0 0,0 1 0,0-1 0,-1 0 0,1 1 0,0 0 0,-22 22 0,10-1 0,0 1 0,2 0 0,0 1 0,2-1 0,0 2 0,2-1 0,-4 27 0,24-113 0,-8 44 0,-2 0 0,0-1 0,3-34 0,-20 103 0,8 59 0,4-108 0,1 0 0,0-1 0,0 1 0,0-1 0,0 1 0,0 0 0,0-1 0,0 1 0,0 0 0,0-1 0,0 1 0,0-1 0,0 1 0,1 0 0,-1-1 0,0 1 0,0-1 0,1 1 0,-1-1 0,0 1 0,1-1 0,-1 1 0,0-1 0,1 1 0,-1-1 0,1 1 0,-1-1 0,1 1 0,12-10 0,10-28 0,-17 19 0,-1 0 0,0-1 0,-2 1 0,0-1 0,-1 0 0,-1-36 0,-1 54 0,0 0 0,0 1 0,1-1 0,-1 1 0,0-1 0,0 0 0,0 1 0,0-1 0,0 1 0,-1-1 0,1 1 0,0-1 0,0 0 0,0 1 0,0-1 0,-1 1 0,1-1 0,0 1 0,0-1 0,-1 1 0,1-1 0,0 1 0,-1-1 0,1 1 0,-1-1 0,1 1 0,-1 0 0,1-1 0,-1 1 0,1 0 0,-1-1 0,1 1 0,-1 0 0,1 0 0,-1 0 0,1-1 0,-1 1 0,0 0 0,0 0 0,0 0 0,0 1 0,0-1 0,1 0 0,-1 1 0,0-1 0,0 1 0,0 0 0,0-1 0,1 1 0,-1-1 0,0 1 0,1 0 0,-1 0 0,0 0 0,1-1 0,-1 1 0,1 0 0,0 0 0,-1 0 0,1 0 0,-1 0 0,1 0 0,0 1 0,-4 18 0,1 0 0,1 1 0,1-1 0,2 26 0,-1-42 0,0-3 0,0 0 0,0 0 0,0 0 0,0 0 0,0 0 0,0 0 0,0 1 0,0-1 0,1 0 0,-1 0 0,0 0 0,1 0 0,-1 0 0,1 0 0,-1-1 0,1 1 0,-1 0 0,1 0 0,0 0 0,-1 0 0,3 1 0,-3-2 0,1 0 0,0 0 0,0 0 0,0 1 0,-1-1 0,1 0 0,0 0 0,0 0 0,0-1 0,0 1 0,-1 0 0,1 0 0,0 0 0,0-1 0,0 1 0,-1 0 0,1-1 0,0 1 0,-1 0 0,2-2 0,3-1 0,-1 0 0,-1-1 0,1 1 0,0-1 0,-1 0 0,0 0 0,4-6 0,-1 0 0,-1-1 0,0 1 0,-1-1 0,-1 0 0,1 0 0,-2-1 0,0 1 0,0-1 0,-1 1 0,0-17 0,-1 27 0,0 1 0,0-1 0,0 0 0,0 0 0,0 0 0,0 1 0,-1-1 0,1 0 0,0 0 0,0 1 0,-1-1 0,1 0 0,0 1 0,-1-1 0,1 0 0,-1 1 0,1-1 0,-1 1 0,1-1 0,-1 1 0,1-1 0,-1 1 0,1-1 0,-1 1 0,0-1 0,1 1 0,-1 0 0,0-1 0,0 1 0,1 0 0,-1 0 0,0-1 0,0 1 0,1 0 0,-1 0 0,0 0 0,0 0 0,1 0 0,-1 0 0,0 0 0,0 0 0,1 0 0,-1 1 0,0-1 0,0 0 0,-1 1 0,0 0 0,-1 0 0,0 0 0,1 0 0,-1 0 0,0 1 0,1-1 0,0 1 0,-1-1 0,1 1 0,0 0 0,-4 4 0,-3 10-302,0 0 0,1 1 0,1-1 0,1 2 0,0-1 0,1 1 0,-3 18 0,-14 46-2535,17-72-4306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23.515"/>
    </inkml:context>
    <inkml:brush xml:id="br0">
      <inkml:brushProperty name="width" value="0.025" units="cm"/>
      <inkml:brushProperty name="height" value="0.025" units="cm"/>
    </inkml:brush>
  </inkml:definitions>
  <inkml:trace contextRef="#ctx0" brushRef="#br0">573 35 14189,'0'0'3246,"-10"-1"-1997,-206-9 4058,207 11-5273,0 1-1,0 0 1,0 1 0,0 0 0,0 0 0,1 1-1,-1 0 1,1 0 0,0 1 0,0 0 0,1 0 0,-1 1-1,1 0 1,-12 14 0,-2 3 296,2 1-1,0 0 1,-19 34-1,19-25-201,2 0 0,1 1-1,2 0 1,-14 50 0,23-65-85,0 1 1,1 0-1,2 0 1,0 0-1,1 0 1,1 1-1,0-1 1,2 0-1,7 34 0,-7-47-40,0 1 0,1-1 0,0 0 1,0-1-1,1 1 0,-1 0 0,1-1 0,1 0 0,-1 0 0,1 0 0,0-1 0,1 0 0,-1 1 0,12 6 0,-7-5 60,1-1 0,0-1 0,0 0 1,0 0-1,1-1 0,-1-1 0,1 0 0,20 2 1,-10-2 230,0-2 1,1-1 0,-1-1-1,0 0 1,1-2 0,-1-1-1,0 0 1,-1-2-1,35-13 1,-22 3-119,-1-2 0,-1-1 0,-1-2-1,-1-1 1,-1-1 0,-1-1 0,33-37 0,-29 25-24,-2-1-1,-2-1 1,-1-2 0,-2 0-1,25-55 1,-41 74-152,0-1 0,-1 0 0,-2-1 0,0 0 0,4-30 0,-10 46 0,1 1 0,-1-1 0,0 0 0,-1 0 0,0 0 0,0 1 0,0-1 0,-1 0 0,0 1 0,-3-8 0,4 11 0,-1 0 0,0 0 0,0-1 0,-1 1 0,1 1 0,-1-1 0,1 0 0,-1 0 0,0 1 0,0 0 0,0-1 0,-1 1 0,1 1 0,0-1 0,-1 0 0,1 1 0,-1-1 0,1 1 0,-6-1 0,-2 0-297,-1 0-1,1 1 1,-1 0 0,0 1 0,1 0-1,-1 1 1,-16 3 0,-80 25-5718,98-25 5301,-60 17-8917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52.491"/>
    </inkml:context>
    <inkml:brush xml:id="br0">
      <inkml:brushProperty name="width" value="0.025" units="cm"/>
      <inkml:brushProperty name="height" value="0.025" units="cm"/>
    </inkml:brush>
  </inkml:definitions>
  <inkml:trace contextRef="#ctx0" brushRef="#br0">270 118 5189,'0'0'7415,"2"-9"-4890,-1 5-2318,1-3 388,0 0 1,0-1 0,-1 1-1,0-1 1,-1 1-1,1-1 1,-1 1 0,-1-1-1,1 1 1,-3-10-1,2 16-481,0 0 0,1 0-1,-1 0 1,0 0 0,0 0-1,0 0 1,0 0 0,0 0-1,0 1 1,-1-1-1,1 0 1,0 1 0,0-1-1,0 1 1,-1 0 0,1-1-1,0 1 1,-1 0 0,1 0-1,0-1 1,-1 1 0,1 0-1,0 0 1,0 1 0,-1-1-1,1 0 1,0 0-1,-1 1 1,1-1 0,0 0-1,0 1 1,-1 0 0,1-1-1,0 1 1,-2 1 0,-1 0 32,-1 1-1,1 0 1,0 0 0,-1 0 0,2 1 0,-1-1 0,-5 8 0,-16 23 2,2 1 0,1 1 0,2 1 0,2 1 0,1 0 1,2 1-1,2 1 0,2 1 0,1 0 0,2 0 0,-5 84 0,12-93-146,2 139 34,1-149-33,0 0 1,2-1-1,0 0 1,1 0 0,16 38-1,-18-53-5,0 0 0,1 0 0,-1 0-1,1-1 1,0 0 0,1 1 0,-1-1 0,1-1 0,0 1-1,0-1 1,1 0 0,0 0 0,11 6 0,-14-9 5,-1 0 0,1 1 0,0-2 0,0 1 0,0 0 0,0 0 1,1-1-1,-1 0 0,0 1 0,0-1 0,0 0 0,0-1 0,0 1 0,0 0 1,0-1-1,0 0 0,0 0 0,0 0 0,0 0 0,0 0 0,0-1 0,0 1 0,-1-1 1,1 1-1,-1-1 0,1 0 0,-1 0 0,0 0 0,0-1 0,0 1 0,4-5 0,8-15 32,0-1 0,-1 0 0,-1-1 0,13-37 0,26-107 40,-44 142-47,58-231 787,-54 200-483,-3 1-1,3-94 1,-11 146-311,0 0 1,0 1-1,0-1 1,0 0 0,-1 1-1,1-1 1,-1 0-1,0 1 1,0-1-1,0 1 1,-1-1-1,1 1 1,-1 0-1,0-1 1,0 1 0,0 0-1,0 0 1,0 0-1,-1 1 1,1-1-1,-1 0 1,0 1-1,0 0 1,0 0-1,0 0 1,0 0 0,0 0-1,-1 0 1,1 1-1,-1 0 1,1 0-1,-6-2 1,1 2-221,0 0 1,0 0-1,-1 1 0,1 0 1,-15 2-1,-42 13-5534,31-4-390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1.860"/>
    </inkml:context>
    <inkml:brush xml:id="br0">
      <inkml:brushProperty name="width" value="0.025" units="cm"/>
      <inkml:brushProperty name="height" value="0.025" units="cm"/>
    </inkml:brush>
  </inkml:definitions>
  <inkml:trace contextRef="#ctx0" brushRef="#br0">350 1 13068,'0'0'8691,"0"10"-6801,-1 5-1405,-1-1-1,-1 0 1,0 0 0,-1 0 0,0-1-1,-1 1 1,-1-1 0,0 0 0,-13 21-1,-109 162 2380,-4 9-1943,126-195-920,0 1 0,1 1-1,0-1 1,-5 21 0,9-30 2,0 0 0,0 0 0,1 0-1,0 0 1,-1 0 0,1 0 0,0 0 0,0 0 0,0 1 0,0-1 0,0 0 0,1 0 0,-1 0 0,1 0 0,-1 0 0,1 0 0,0 0 0,-1 0 0,1 0 0,0 0 0,1 0 0,-1 0 0,0-1 0,0 1-1,1 0 1,-1-1 0,1 1 0,0-1 0,-1 1 0,1-1 0,0 0 0,0 0 0,-1 0 0,5 1 0,5 2 40,0-1 0,0-1 0,0 0 0,1-1 0,-1 0 0,1 0 0,18-3 0,83-16 27,-81 11-295,60-5-1,-65 13-1202,-2-1-2255,-8-2-3052,-5-1-4866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3.027"/>
    </inkml:context>
    <inkml:brush xml:id="br0">
      <inkml:brushProperty name="width" value="0.025" units="cm"/>
      <inkml:brushProperty name="height" value="0.025" units="cm"/>
    </inkml:brush>
  </inkml:definitions>
  <inkml:trace contextRef="#ctx0" brushRef="#br0">225 1 1281,'4'0'11624,"-2"4"-5850,-6 10-2610,-6 8-4849,7-16 3457,-49 88 1107,-51 125 0,91-189-2792,1 1 1,2 1-1,1-1 1,1 1-1,2 1 1,1-1-1,2 1 0,3 52 1,-1-81-195,1 0 0,-1 0 0,1-1 0,0 1 0,1 0 0,-1-1 0,1 1 0,-1-1 0,1 1 0,0-1 0,0 0 0,1 0 0,-1 0 0,1 0 0,-1 0 0,1-1 0,0 1 0,0-1 0,0 0 0,0 1 0,1-1-1,4 2 1,-2-2-612,-1 0 0,1 0 0,-1 0-1,1-1 1,0 0 0,6 1-1,35-5-7932,-20-8-567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3.371"/>
    </inkml:context>
    <inkml:brush xml:id="br0">
      <inkml:brushProperty name="width" value="0.025" units="cm"/>
      <inkml:brushProperty name="height" value="0.025" units="cm"/>
    </inkml:brush>
  </inkml:definitions>
  <inkml:trace contextRef="#ctx0" brushRef="#br0">50 0 15919,'0'0'5413,"-33"53"-4003,25-29 511,2 6-287,3-2-417,3-2-512,0-5-481,1-5-128,12-7 0,6-9 0,5 0 0,4-16-704,4-9-1987,-2-9-1729,-3 0-2498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3.714"/>
    </inkml:context>
    <inkml:brush xml:id="br0">
      <inkml:brushProperty name="width" value="0.025" units="cm"/>
      <inkml:brushProperty name="height" value="0.025" units="cm"/>
    </inkml:brush>
  </inkml:definitions>
  <inkml:trace contextRef="#ctx0" brushRef="#br0">141 1 14382,'0'0'4099,"-33"82"-960,10-29-96,2 1-288,2-2-577,1-4-1089,6-5-801,3-9-224,3-7 0,6-11-512,0-7-1378</inkml:trace>
  <inkml:trace contextRef="#ctx0" brushRef="#br0" timeOffset="1">278 191 17360,'0'0'3780,"-25"55"-1410,10-18-224,-1 4-448,-2-1-609,2 2-609,6-4-384,2-6-31,8-7-962,0-7-1538,0-9-1632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04.972"/>
    </inkml:context>
    <inkml:brush xml:id="br0">
      <inkml:brushProperty name="width" value="0.025" units="cm"/>
      <inkml:brushProperty name="height" value="0.025" units="cm"/>
    </inkml:brush>
  </inkml:definitions>
  <inkml:trace contextRef="#ctx0" brushRef="#br0">1 114 6790,'8'1'1202,"83"11"1425,0-4 1,121-5-1,192-29-872,0 0 1115,94 11-1135,622-4-950,-587 54 856,-71-2-1248,-125-25-354,399 28 1774,-558-20-1710,0-7 0,0-8 0,292-35 0,99-18 569,-208 23-117,164-45 1223,-524 74-1810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4.119"/>
    </inkml:context>
    <inkml:brush xml:id="br0">
      <inkml:brushProperty name="width" value="0.025" units="cm"/>
      <inkml:brushProperty name="height" value="0.025" units="cm"/>
    </inkml:brush>
  </inkml:definitions>
  <inkml:trace contextRef="#ctx0" brushRef="#br0">89 0 15695,'0'0'10356,"-6"11"-9000,4-7-1216,-49 101 2387,46-91-2327,-1-1 0,2 1 1,0 0-1,1 1 0,0-1 0,-1 29 0,4-42-192,0 0-1,0 0 1,0 0 0,1 0-1,-1 0 1,0 0-1,1 0 1,-1 0 0,1 0-1,-1 0 1,1 0 0,-1 0-1,1-1 1,0 1-1,-1 0 1,1 0 0,0-1-1,0 1 1,0 0 0,-1-1-1,1 1 1,0-1-1,0 1 1,0-1 0,0 1-1,0-1 1,0 0 0,0 1-1,0-1 1,0 0-1,0 0 1,0 0 0,0 0-1,0 0 1,0 0 0,0 0-1,0 0 1,0 0-1,0 0 1,0-1 0,0 1-1,0 0 1,0-1 0,0 1-1,0-1 1,2 0-1,3-1-151,0 0 0,0-1 0,0 0 0,0 0-1,0 0 1,7-6 0,-5 2-1064,-1 0-1,0-1 1,0 0 0,-1 0 0,9-15-1,4-13-5901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4.480"/>
    </inkml:context>
    <inkml:brush xml:id="br0">
      <inkml:brushProperty name="width" value="0.025" units="cm"/>
      <inkml:brushProperty name="height" value="0.025" units="cm"/>
    </inkml:brush>
  </inkml:definitions>
  <inkml:trace contextRef="#ctx0" brushRef="#br0">51 0 12684,'0'0'15599,"-51"9"-15183,51-1-352,0-2-192,4-1-2562,7-1-3172,-1-4-5701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24.820"/>
    </inkml:context>
    <inkml:brush xml:id="br0">
      <inkml:brushProperty name="width" value="0.025" units="cm"/>
      <inkml:brushProperty name="height" value="0.025" units="cm"/>
    </inkml:brush>
  </inkml:definitions>
  <inkml:trace contextRef="#ctx0" brushRef="#br0">205 1 12460,'0'0'9769,"28"76"-7303,-11-40-256,-3 5-416,-1 6-897,-3 8-449,-8 5-63,-2 8-1,-5 8 97,-18 10-353,-6 1-64,-7 0-32,-8 2-128,-1-8-1378,-7-10-3715,-3-8-7110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21.139"/>
    </inkml:context>
    <inkml:brush xml:id="br0">
      <inkml:brushProperty name="width" value="0.025" units="cm"/>
      <inkml:brushProperty name="height" value="0.025" units="cm"/>
    </inkml:brush>
  </inkml:definitions>
  <inkml:trace contextRef="#ctx0" brushRef="#br0">70 59 1089,'0'0'14526,"4"-9"-10976,18-40 806,-23 58 2064,2 8-4547,0 18-1192,-8 5-560,-23 77 1,18-79-113,2 1 1,-6 46 0,16-86-955,1-10-1071,0 1 0,-1-1 0,-1 0 0,0 0 1,-1 0-1,0 0 0,-5-16 0,-4 11-4038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21.483"/>
    </inkml:context>
    <inkml:brush xml:id="br0">
      <inkml:brushProperty name="width" value="0.025" units="cm"/>
      <inkml:brushProperty name="height" value="0.025" units="cm"/>
    </inkml:brush>
  </inkml:definitions>
  <inkml:trace contextRef="#ctx0" brushRef="#br0">1 77 7591,'0'0'20169,"10"-7"-18744,12-4-1042,1 0 0,1 1 0,0 2 1,0 0-1,1 2 0,-1 0 0,1 2 0,35-2 1,-42 10-1504,-15 7-7877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23.067"/>
    </inkml:context>
    <inkml:brush xml:id="br0">
      <inkml:brushProperty name="width" value="0.025" units="cm"/>
      <inkml:brushProperty name="height" value="0.025" units="cm"/>
    </inkml:brush>
  </inkml:definitions>
  <inkml:trace contextRef="#ctx0" brushRef="#br0">10 17 6822,'-1'2'7562,"1"1"-3804,-2 24-1796,-4 77 1033,6-104-2584,3-9 294,52-134-347,-60 228 667,-1-53-819,3-19-200,0 0-1,2 0 1,-1 0-1,1 0 1,2 25 0,18-66-8142,-10 3-1078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23.534"/>
    </inkml:context>
    <inkml:brush xml:id="br0">
      <inkml:brushProperty name="width" value="0.025" units="cm"/>
      <inkml:brushProperty name="height" value="0.025" units="cm"/>
    </inkml:brush>
  </inkml:definitions>
  <inkml:trace contextRef="#ctx0" brushRef="#br0">5 24 8008,'0'0'19880,"0"10"-19010,-5 109 763,5-120-1631,0 1 0,0 0 0,0 0 0,0 0 0,1 0 0,-1-1 0,0 1 0,0 0 0,0 0 0,0 0-1,0 0 1,0 0 0,0 0 0,1 0 0,-1-1 0,0 1 0,0 0 0,0 0 0,0 0 0,0 0 0,1 0 0,-1 0-1,0 0 1,0 0 0,0 0 0,0 0 0,1 0 0,-1 0 0,0 0 0,0 0 0,0 0 0,0 0 0,1 0-1,-1 0 1,0 0 0,0 0 0,0 0 0,0 0 0,1 0 0,-1 0 0,0 0 0,0 0 0,0 0 0,0 1 0,0-1-1,1 0 1,-1 0 0,0 0 0,0 0 0,0 0 0,0 0 0,0 1 0,0-1 0,0 0 0,0 0 0,1 0 0,-1 0-1,0 1 1,0-1 0,0 0 0,0 0 0,0 0 0,0 0 0,0 1 0,0-1 0,8-10 58,3-6-423,0-1 0,-1 1 0,-1-2 0,-1 1 0,0-1 0,6-23 0,-24 76 823,2-8-415,1 1 0,1 0 1,-3 45-1,9-73-187,0 0 0,0 0 0,0 0-1,0 1 1,0-1 0,0 0 0,0 0 0,0 0 0,0 0 0,0 1 0,0-1 0,0 0 0,0 0-1,0 0 1,0 0 0,1 0 0,-1 1 0,0-1 0,0 0 0,0 0 0,0 0 0,0 0 0,0 0 0,1 0-1,-1 1 1,0-1 0,0 0 0,0 0 0,0 0 0,0 0 0,1 0 0,-1 0 0,0 0 0,0 0-1,0 0 1,1 0 0,-1 0 0,0 0 0,0 0 0,0 0 0,0 0 0,1 0 0,-1 0 0,0 0 0,0 0-1,0 0 1,0 0 0,1 0 0,-1 0 0,0 0 0,0-1 0,0 1 0,0 0 0,0 0 0,1 0-1,-1 0 1,0 0 0,0 0 0,0-1 0,0 1 0,0 0 0,0 0 0,0 0 0,0 0 0,1 0 0,-1-1-1,0 1 1,9-15-14933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43.195"/>
    </inkml:context>
    <inkml:brush xml:id="br0">
      <inkml:brushProperty name="width" value="0.025" units="cm"/>
      <inkml:brushProperty name="height" value="0.025" units="cm"/>
    </inkml:brush>
  </inkml:definitions>
  <inkml:trace contextRef="#ctx0" brushRef="#br0">875 79 5029,'0'0'11355,"-10"-3"-10512,-179-54 4634,174 52-5205,-1 1 0,0 1 0,1 0 1,-1 1-1,0 1 0,0 0 0,0 1 0,0 1 0,0 1 0,0 0 0,0 1 0,-27 8 1,2 3-168,0 2 1,2 1 0,-58 35 0,84-43 4,-1 0 1,1 0-1,1 2 0,-1-1 0,2 2 0,-1-1 1,2 2-1,0-1 0,-12 20 0,10-11-46,1 1 0,1 0 0,1 1-1,0 0 1,-7 37 0,4 13-52,3 0 0,4 1 0,3 79 0,2-131 9,0-3-21,1 0 0,1 1-1,0-1 1,2 0 0,0 0 0,1 0 0,1 0 0,0-1 0,17 31 0,-15-36 2,0-1 0,0 0 0,2 0 0,-1-1 0,1 0 0,1-1 0,0 0 0,1-1 0,-1 0 0,2-1-1,-1 0 1,1-1 0,21 9 0,31 6 27,1-3 0,1-3 0,0-2 0,82 4 0,-117-14-11,1-2 0,0-1 0,54-6 0,-69 2-6,0-1-1,0 0 1,0-1-1,-1-1 1,0-1-1,0 0 1,0-1-1,15-11 1,4-5 27,-2-2 1,0-2-1,-2-1 1,-1-1 0,40-52-1,-37 37 174,-2-1 0,-2-2 0,42-89 0,-61 112-77,-1-1 1,-2-1 0,0 0-1,-2 0 1,-1 0 0,-1-1 0,-2 1-1,0-1 1,-2 0 0,-1 0-1,-7-46 1,5 60-78,0 0 0,-1 0 0,0 0-1,-1 1 1,-1-1 0,0 1 0,0 1 0,-1-1 0,-1 1 0,0 0 0,-1 1 0,0 0-1,-1 0 1,0 1 0,-1 0 0,0 1 0,0 0 0,-1 1 0,0 0 0,-1 1-1,1 1 1,-1-1 0,-1 2 0,-13-4 0,0 2-280,-1 1-1,1 1 1,-1 2-1,-51 0 1,-113 17-2539,123-6 564,-95-2 1,111-10-5114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15.319"/>
    </inkml:context>
    <inkml:brush xml:id="br0">
      <inkml:brushProperty name="width" value="0.025" units="cm"/>
      <inkml:brushProperty name="height" value="0.025" units="cm"/>
    </inkml:brush>
  </inkml:definitions>
  <inkml:trace contextRef="#ctx0" brushRef="#br0">1951 225 2050,'-23'-44'5398,"21"39"-4920,0 0 1,0 0 0,-1 0 0,0 0 0,0 1 0,0-1 0,0 1-1,0 0 1,-1 0 0,0 0 0,0 0 0,0 0 0,0 1 0,-1 0-1,1 0 1,-9-4 0,-43-15 70,-1 3 0,-1 2 0,0 3 0,-2 2 1,1 3-1,-88-2 0,87 9-297,0 2 1,1 2 0,-1 3-1,1 3 1,-74 19 0,16 1-311,35-9 311,1 4-1,-97 39 0,142-43-139,1 1-1,0 2 1,2 1 0,0 1-1,2 2 1,1 2 0,1 0-1,1 2 1,-29 41 0,42-48 110,1 0 1,1 1-1,1 1 1,2 0-1,-13 41 1,10-19-106,3 1 1,-6 58 0,14-93-84,0 1-1,2-1 1,-1 1-1,2-1 1,0 1-1,1-1 1,0 0-1,1 0 1,0 1-1,1-2 1,0 1-1,1 0 1,1-1-1,13 22 1,18 16 72,2-1 0,2-2 0,73 64 0,-80-79-92,-19-19-8,0-1 1,0 0-1,2-1 0,-1-1 1,1-1-1,1-1 1,-1 0-1,1-1 0,1 0 1,-1-2-1,35 6 0,13-3 40,0-3 0,75-4 0,-5 0-14,-43 5-20,-52-1-37,1-3 1,-1-1-1,0-1 1,1-3-1,80-16 1,-54-1 39,16-6-7,2 4 1,0 3-1,111-10 0,-175 28 2,-1-2-1,0 0 1,0-1 0,0-2-1,0 0 1,-1-1 0,0-1-1,0-1 1,-1 0 0,0-2-1,-1 0 1,0-1 0,-1-1-1,0 0 1,27-30 0,-25 24 238,-1-1 0,-1 0 0,-1-1 0,-1-1 0,-1-1-1,-1 0 1,20-48 0,-27 53-72,-1 0 0,0 0 0,-1-1 0,-1 1 0,-1-1 0,-1 0 0,-1 1 0,0-1 0,-1 0 0,-1 0 0,-1 1 0,-6-21 0,1 9-111,-2 0 0,-2 1 1,0 0-1,-2 1 0,-1 1 0,-1 0 1,-2 1-1,-37-43 0,43 55-64,0 1 0,-1 1 0,-1 0 0,0 0 0,-1 2 0,0-1 0,-1 2 0,0 0 0,0 1 0,-1 1 0,0 0 0,0 2 0,0-1 0,-1 2 0,0 1 0,-27-3 0,-86 13-1943,38 0-6336,34-6-5523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39.405"/>
    </inkml:context>
    <inkml:brush xml:id="br0">
      <inkml:brushProperty name="width" value="0.025" units="cm"/>
      <inkml:brushProperty name="height" value="0.025" units="cm"/>
    </inkml:brush>
  </inkml:definitions>
  <inkml:trace contextRef="#ctx0" brushRef="#br0">2815 193 7239,'-34'-2'8116,"4"-4"-4020,12 0-3316,1-1 0,-31-16 0,32 14-107,-38-15-490,0 2 0,-1 2 0,-2 3 0,1 2 0,-2 2 0,-81-6 0,0 10 543,-214 12 0,210 7-468,1 7-1,0 5 1,-209 63-1,289-64-275,2 3-1,-101 55 1,-103 83 9,236-142-2,2 0 0,0 2 0,1 1 0,1 1 0,1 1 0,1 1 0,1 0 0,2 2 0,1 1 0,-16 32 0,17-24 7,2 1 0,1 0-1,2 1 1,1 0 0,3 1-1,1 0 1,2 0 0,0 45-1,4-63-2,0 0-1,2 0 1,1 0-1,1 0 1,1 0-1,0 0 1,2-1-1,0 0 0,2 0 1,0 0-1,2-1 1,0-1-1,1 1 1,0-2-1,2 0 1,27 31-1,-4-14-20,2-2-1,1-1 1,1-3 0,2-1-1,74 37 1,238 87-90,152 17-2824,-441-153 2799,0-2 1,1-4-1,0-2 1,0-3-1,1-4 1,67-6-1,-90-1 378,-1-3 0,0-1 0,-1-2 0,0-2-1,48-24 1,195-112 1593,-236 123-1686,131-71 312,222-138 528,-353 199-187,-2-2 0,-2-2 0,73-86 0,97-159 1161,-198 262-1883,0-1 0,-2-1 0,-1 0 0,-2-1 0,0 0 0,-2-1 0,-1 0 0,-1 0 1,-1-1-1,-2 0 0,0-1 0,-3 1 0,0-1 0,-2 1 0,-4-39 0,2 57-73,-1-1 0,0 0 0,0 1 0,-1-1 0,-1 1 0,0 0 0,-1 0 0,0 1 0,0 0 0,-13-15 0,7 11 0,-1 1 0,0 1 0,-1 0 0,0 0 0,-1 2 0,-21-12 0,-5 1 0,-1 3 0,-1 1 0,0 2 0,-77-15 0,22 10-125,-1 5 0,-1 5 0,0 4 0,-115 7 0,129 11-3600,32 2-5116,25-5-4873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07.675"/>
    </inkml:context>
    <inkml:brush xml:id="br0">
      <inkml:brushProperty name="width" value="0.025" units="cm"/>
      <inkml:brushProperty name="height" value="0.025" units="cm"/>
    </inkml:brush>
  </inkml:definitions>
  <inkml:trace contextRef="#ctx0" brushRef="#br0">0 1 15407,'0'0'-6951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13.353"/>
    </inkml:context>
    <inkml:brush xml:id="br0">
      <inkml:brushProperty name="width" value="0.025" units="cm"/>
      <inkml:brushProperty name="height" value="0.025" units="cm"/>
    </inkml:brush>
  </inkml:definitions>
  <inkml:trace contextRef="#ctx0" brushRef="#br0">0 186 7015,'0'0'15828,"12"-5"-14429,0 0-1050,1 0 0,0 2 0,0-1 0,0 1 0,1 1 0,-1 1 0,24-1 0,99 7 1294,384 0 178,341-72-1497,-165 9-146,-398 28-109,-287 25 58,-26 2-46,-29 1-48,-730 43-2590,310 4 1793,-393 46 2264,825-85-1484,32-6-16,0 0 0,0 0 0,0 0 0,0 1 0,0-1-1,0 0 1,0 0 0,0 0 0,1 0 0,-1 0 0,0 0 0,0 0 0,0 0 0,0 0 0,0 0 0,0 0-1,0 1 1,0-1 0,0 0 0,0 0 0,0 0 0,0 0 0,0 0 0,0 0 0,0 0 0,0 0-1,0 1 1,0-1 0,0 0 0,0 0 0,0 0 0,0 0 0,0 0 0,0 0 0,0 0 0,0 1 0,0-1-1,0 0 1,0 0 0,0 0 0,0 0 0,0 0 0,0 0 0,0 0 0,0 0 0,0 0 0,0 1-1,-1-1 1,1 0 0,0 0 0,0 0 0,0 0 0,0 0 0,55 5-11,442-19 129,1-33-1709,-335 30-16,-129 13 1250,76-6-1933,169-39-1,-257 41 2234,-22 8 59,1 0 0,-1 0 0,0 0 0,0 0 1,0 0-1,0 0 0,0 0 0,0 0 0,0 0 0,1 0 0,-1 0 0,0 0 0,0-1 0,0 1 0,0 0 0,0 0 0,0 0 0,0 0 1,0 0-1,1 0 0,-1 0 0,0 0 0,0 0 0,0 0 0,0-1 0,0 1 0,0 0 0,0 0 0,0 0 0,0 0 0,0 0 0,0 0 0,0 0 1,0-1-1,0 1 0,0 0 0,0 0 0,0 0 0,0 0 0,0 0 0,0 0 0,0-1 0,0 1 0,0 0 0,0 0 0,0 0 0,0 0 1,0 0-1,0 0 0,0 0 0,0-1 0,0 1 0,0 0 0,-1 0 0,1 0 0,0 0 0,0 0 0,0 0 0,0 0 0,0 0 0,0 0 1,0 0-1,-39-4 447,-61 7 116,0 5 0,-111 23 0,-201 61-752,206-44-1812,36-10-3585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59.934"/>
    </inkml:context>
    <inkml:brush xml:id="br0">
      <inkml:brushProperty name="width" value="0.025" units="cm"/>
      <inkml:brushProperty name="height" value="0.025" units="cm"/>
    </inkml:brush>
  </inkml:definitions>
  <inkml:trace contextRef="#ctx0" brushRef="#br0">1 1 4164,'0'0'23638,"3"9"-22058,18 40-1156,1-1-1,3-1 0,2 0 0,1-3 0,3 0 0,1-2 0,63 63 0,-94-105-473,-1 0 0,0 1-1,0-1 1,1 0 0,-1 0 0,0 0 0,1 1 0,-1-1-1,0 0 1,0 0 0,1 0 0,-1 0 0,0 0 0,1 0-1,-1 0 1,0 0 0,1 0 0,-1 0 0,0 0 0,1 0-1,-1 0 1,0 0 0,1 0 0,-1 0 0,0 0 0,1 0-1,-1 0 1,0-1 0,1 1 0,-1 0 0,0 0 0,0 0-1,1 0 1,-1-1 0,0 1 0,0 0 0,1 0 0,-1-1-1,0 1 1,0 0 0,0 0 0,1-1 0,-1 1 0,0 0-1,0-1 1,0 1 0,0 0 0,0-1 0,0 1-1,0 0 1,0-1 0,0 1 0,0 0 0,0-1 0,0 1-1,0 0 1,0-1 0,0 1 0,0-1 0,4-31-6509,-3 19 2873,4-17-5736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00.306"/>
    </inkml:context>
    <inkml:brush xml:id="br0">
      <inkml:brushProperty name="width" value="0.025" units="cm"/>
      <inkml:brushProperty name="height" value="0.025" units="cm"/>
    </inkml:brush>
  </inkml:definitions>
  <inkml:trace contextRef="#ctx0" brushRef="#br0">239 1 10954,'0'0'19977,"-5"11"-19086,-178 555 36,159-482-909,18-65-18,1-4 0,1 1 0,0-1 0,1 1 0,-2 24 0,6-39-163,-1-1 0,1 0-1,0 0 1,-1 0 0,1 0 0,0 0 0,-1 0 0,1 1-1,0-2 1,-1 1 0,1 0 0,0 0 0,-1 0 0,1 0-1,-1 0 1,1 0 0,0-1 0,-1 1 0,1 0-1,-1-1 1,1 1 0,0 0 0,-1-1 0,1 1 0,-1 0-1,1-1 1,-1 1 0,0-1 0,1 0 0,12-16-6569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02.736"/>
    </inkml:context>
    <inkml:brush xml:id="br0">
      <inkml:brushProperty name="width" value="0.025" units="cm"/>
      <inkml:brushProperty name="height" value="0.025" units="cm"/>
    </inkml:brush>
  </inkml:definitions>
  <inkml:trace contextRef="#ctx0" brushRef="#br0">28 32 5029,'-2'-3'23852,"7"-1"-20177,2 1-3328,12-6-4033,-9 5 5763,0 2-1958,0 0 0,0 0 0,0 1 0,14 0 1,-22 1-103,0 0 1,-1 0 0,1 0-1,-1 0 1,1 0-1,-1 0 1,1 1 0,-1-1-1,1 0 1,-1 1-1,1 0 1,-1-1 0,1 1-1,-1 0 1,0-1-1,1 1 1,-1 0 0,0 0-1,0 0 1,0 0-1,0 1 1,0-1 0,0 0-1,0 0 1,0 0 0,0 1-1,0-1 1,-1 1-1,1-1 1,-1 0 0,1 1-1,-1-1 1,1 1-1,-1-1 1,0 1 0,0 0-1,1 1 1,-2 2-11,1 1 0,-1-1 1,0 0-1,0 0 0,-1 0 1,1 1-1,-1-1 0,0-1 0,-1 1 1,1 0-1,-1 0 0,0-1 1,-5 7-1,-7 5 17,0 0 1,-19 15-1,21-20-16,0 1 1,1 0-1,-19 24 0,30-34-8,0-1 0,0 0 0,1 0 0,-1 1 0,0-1 0,0 1 0,1-1 0,-1 1 0,1-1 0,-1 1 0,1-1 0,0 1 0,-1-1 0,1 1 0,0 0 0,0-1 0,0 1 0,0 0 0,1-1 0,-1 1 0,0-1 0,1 1 0,-1-1 0,1 1 0,-1-1 0,1 1 0,0-1 0,-1 1 0,1-1 0,0 0 0,0 1 0,0-1 0,0 0 0,0 0 0,1 0 0,-1 0 0,0 0 0,0 0 0,1 0 0,-1 0 0,1 0 0,-1-1 0,1 1 0,-1-1 0,1 1 0,1 0 0,12 4 0,0-1 0,0 0 0,31 3 0,-23-3 0,-8-1-307,-1 1 0,0 1 0,0 0 0,0 1 0,15 9 0,-21-12-6318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05.005"/>
    </inkml:context>
    <inkml:brush xml:id="br0">
      <inkml:brushProperty name="width" value="0.025" units="cm"/>
      <inkml:brushProperty name="height" value="0.025" units="cm"/>
    </inkml:brush>
  </inkml:definitions>
  <inkml:trace contextRef="#ctx0" brushRef="#br0">378 1 8232,'0'0'19805,"4"2"-18945,-3-2-819,-1 0 0,1 0 0,-1 1 0,1-1 1,-1 0-1,1 1 0,-1-1 0,0 0 0,1 1 0,-1-1 1,1 1-1,-1-1 0,0 1 0,0-1 0,1 1 1,-1-1-1,0 1 0,0-1 0,1 1 0,-1-1 0,0 1 1,0-1-1,0 1 0,0-1 0,0 1 0,0-1 0,0 1 1,0-1-1,0 1 0,0 0 0,0-1 0,0 1 1,0-1-1,-1 1 0,1-1 0,0 1 0,-1 0 0,-21 24 1011,-51 24-16,56-39-893,-46 30-66,-117 78-79,177-115 2,1-2 0,0 0 0,0 0 0,0 1 0,0-1 0,0 1 0,0-1 0,1 1 0,-1 0 0,1-1 0,-1 1 0,1 0 0,-1 0 0,1 0 0,0 0 0,0 1 0,0-1 0,-1 5 0,5-6 0,0 0 0,0 1 0,0-1 0,0 0 0,0 0 0,0 0 0,1-1 0,-1 1 0,0-1 0,0 0 0,7 0 0,-6 0 0,87 4 0,-58-4 0,0 1 0,0 1 0,0 2 0,-1 2 0,1 1 0,36 12 0,-50-8-1202,-19-11 1115,1 0 0,-1 0 1,0 0-1,1 0 0,-1 0 1,1 1-1,-1-1 1,0 0-1,1 0 0,-1 0 1,0 1-1,1-1 0,-1 0 1,0 0-1,1 1 1,-1-1-1,0 0 0,1 1 1,-1-1-1,0 0 0,0 1 1,0-1-1,1 1 1,-1-1-1,0 0 0,0 1 1,0-1-1,0 1 0,0-1 1,0 0-1,0 1 1,0-1-1,0 1 0,0-1 1,0 1-1,0-1 0,0 0 1,0 1-1,0-1 1,0 1-1,0-1 0,-1 1 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05.752"/>
    </inkml:context>
    <inkml:brush xml:id="br0">
      <inkml:brushProperty name="width" value="0.025" units="cm"/>
      <inkml:brushProperty name="height" value="0.025" units="cm"/>
    </inkml:brush>
  </inkml:definitions>
  <inkml:trace contextRef="#ctx0" brushRef="#br0">1 1 3812,'0'0'24914,"3"9"-23836,5 20-552,2-1 0,1-1 0,2 0 1,0-1-1,30 44 0,-35-60-567,0 0 1,1 0-1,-1-1 1,2-1-1,-1 0 0,1 0 1,15 9-1,-18-13 39,0-1 0,1 1 0,-1-1-1,1-1 1,0 0 0,0 0 0,0 0-1,0-1 1,0 0 0,0 0-1,0-1 1,13-1 0,-19 0-406,0 0-1,0 0 1,0 1 0,0-1 0,-1 0 0,1-1-1,0 1 1,-1 0 0,1 0 0,-1-1 0,1 1-1,-1-1 1,0 1 0,1-1 0,-1 1 0,0-1-1,0 0 1,0 0 0,0 0 0,-1 1 0,1-1-1,0 0 1,0-4 0,1 1-1406,9-23-7779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06.082"/>
    </inkml:context>
    <inkml:brush xml:id="br0">
      <inkml:brushProperty name="width" value="0.025" units="cm"/>
      <inkml:brushProperty name="height" value="0.025" units="cm"/>
    </inkml:brush>
  </inkml:definitions>
  <inkml:trace contextRef="#ctx0" brushRef="#br0">227 0 18962,'0'0'10992,"-7"12"-9748,-20 34-916,2 2 1,-29 81-1,-30 122 244,73-215-560,6-20-237,1 0 0,1 0 0,0 0 0,2 0-1,-1 20 1,2-36 64,0-1 0,0 1-1,0 0 1,0 0-1,0 0 1,0 0-1,0 0 1,1 0-1,-1-1 1,0 1 0,0 0-1,0 0 1,0 0-1,0 0 1,0 0-1,0 0 1,1 0-1,-1 0 1,0 0 0,0 0-1,0 0 1,0 0-1,0 0 1,1 0-1,-1 0 1,0 0-1,0 0 1,0 0 0,0 0-1,0 0 1,1 0-1,-1 0 1,0 0-1,0 0 1,0 0-1,0 0 1,0 0 0,0 0-1,1 0 1,-1 0-1,0 0 1,0 0-1,0 0 1,0 0-1,0 1 1,0-1 0,0 0-1,1 0 1,-1 0-1,0 0 1,0 0-1,0 0 1,0 0 0,0 1-1,0-1 1,0 0-1,0 0 1,0 0-1,0 0 1,0 0-1,0 1 1,13-16-9459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2:06.439"/>
    </inkml:context>
    <inkml:brush xml:id="br0">
      <inkml:brushProperty name="width" value="0.025" units="cm"/>
      <inkml:brushProperty name="height" value="0.025" units="cm"/>
    </inkml:brush>
  </inkml:definitions>
  <inkml:trace contextRef="#ctx0" brushRef="#br0">0 473 23478,'0'0'8034,"7"-11"-6944,51-75-938,-6 10-148,-2-2 1,51-112-1,-88 160-4,-13 30 0,0 0 0,0 0 0,0 0 0,0 1 0,0-1 0,0 0 0,0 0 0,1 0 0,-1 0 0,0 0 0,0 0 0,0 0 0,0 0 0,0 0 0,0 0 0,0 0 0,0 0 0,0 0 0,1 0 0,-1 0 0,0 0 0,0 0 0,0 0 0,0 0 0,0 0 0,0 0 0,0 0 0,0 0 0,1 0 0,-1 0 0,0 0 0,0 0 0,0 0 0,0 0 0,0 0 0,0 0 0,0 0 0,0 0 0,0 0 0,1 0 0,-1 0 0,0 0 0,0 0 0,0 0 0,0 0 0,0 0 0,0 0 0,0-1 0,0 1 0,0 0 0,0 0 0,0 0 0,0 0 0,0 0 0,0 0 0,0 0 0,0 0 0,0 0 0,0-1 0,0 1 0,0 0 0,0 0 0,0 0 0,0 0 0,0 0 0,3 13 0,-3 19 0,-33 161 0,20-132 0,2 0 0,-2 66 0,12-8-3046,1-76-1318,0-34-8982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50.234"/>
    </inkml:context>
    <inkml:brush xml:id="br0">
      <inkml:brushProperty name="width" value="0.025" units="cm"/>
      <inkml:brushProperty name="height" value="0.025" units="cm"/>
    </inkml:brush>
  </inkml:definitions>
  <inkml:trace contextRef="#ctx0" brushRef="#br0">1 87 7495,'0'0'9433,"11"6"-8152,-5-2-1026,-3-2-139,1 0 0,-1 1-1,1-2 1,0 1 0,-1 0-1,1-1 1,0 0 0,0 0 0,0 0-1,0 0 1,0 0 0,0-1 0,0 0-1,0 0 1,0 0 0,0 0 0,0-1-1,0 1 1,0-1 0,5-2-1,71-22 655,0 4-1,1 3 0,138-11 0,252 12 783,-432 18-1513,1 2 1,-1 1 0,71 18-1,-38-1 186,74 32 0,-107-39-38,0-3-1,1-1 0,0-2 1,1-1-1,0-3 1,-1-1-1,2-2 0,-1-2 1,0-2-1,47-8 0,-83 10-168,28-6 16,-32 7-13,0 0 0,0 0 0,0-1 0,0 1 0,0 0 0,-1 0 0,1-1 0,0 1 0,0-1 0,0 1 0,0-1 0,0 1 0,-1-1 0,1 0 0,0 1 0,0-1 0,-1 0 0,1 1 0,-1-1 0,1 0 0,0 0 0,-1 0 0,0 0 0,1-1 0,-4 1-25,0 0 0,0 0 0,0 0 0,0 1 0,0-1 0,0 1 0,0-1 0,0 1 0,0 0 0,-6 1 1,6-1-8,-82 5-112,-168 30 0,137-15-415,-168 26-985,-590 80 1044,710-117 1653,212-19-1334,-15 1 128,487-54 15,5 34 7,-483 27 10,163-1 10,109-8 44,-300 9-24,-6 2-2,1-1 1,-1 0-1,0 0 1,1-1 0,-1 0-1,0-1 1,0 1-1,0-2 1,8-3-1,-16 7-12,0 0-1,1-1 0,-1 1 0,1 0 0,-1 0 1,0-1-1,1 1 0,-1 0 0,0 0 0,1-1 0,-1 1 1,0 0-1,1-1 0,-1 1 0,0-1 0,0 1 1,1 0-1,-1-1 0,0 1 0,0-1 0,0 1 0,0 0 1,0-1-1,0 1 0,1-1 0,-1 1 0,0-1 1,0 1-1,0-1 0,0 1 0,-1 0 0,1-1 1,0 1-1,0-1 0,0 1 0,0-1 0,0 1 0,-1 0 1,1-1-1,0 1 0,0-1 0,0 1 0,-1 0 1,1-1-1,0 1 0,-1 0 0,1-1 0,0 1 0,-1 0 1,1 0-1,0-1 0,-1 1 0,1 0 0,-1 0 1,1-1-1,-1 1 0,-25-9 422,-53-3-487,0 4-1,-1 3 1,-111 7 0,53 1-374,-17-1 296,1 7 0,0 7 0,-221 51 0,523-83-529,96-20 23,351-70-3782,-578 100 4636,-24 3 814,-31 4 13,-36 8-1052,1 3-1,-116 34 1,-27 6-3764,93-31-1372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54.773"/>
    </inkml:context>
    <inkml:brush xml:id="br0">
      <inkml:brushProperty name="width" value="0.025" units="cm"/>
      <inkml:brushProperty name="height" value="0.025" units="cm"/>
    </inkml:brush>
  </inkml:definitions>
  <inkml:trace contextRef="#ctx0" brushRef="#br0">56 63 6951,'0'0'21599,"2"3"-20991,0 2-459,0 1-1,-1 0 1,0-1-1,1 1 0,-2 0 1,1 0-1,-1 0 1,0 0-1,0 0 0,-2 7 1,-12 71 574,5-35-335,-9 53-59,9-51-61,-6 74 0,18-175-268,2 0 0,13-54 0,2-24 0,-16 100 0,10-159 0,-15 203 0,-1 0 0,-1 0 0,-6 21 0,-4 25 0,5 0 0,-2 12 0,-1 94 0,13-187 0,0 1 0,1 0 0,11-34 0,4-21 0,4-160 0,-48 461-2653,15 3-4260,11-214-3252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7:47.392"/>
    </inkml:context>
    <inkml:brush xml:id="br0">
      <inkml:brushProperty name="width" value="0.025" units="cm"/>
      <inkml:brushProperty name="height" value="0.025" units="cm"/>
    </inkml:brush>
  </inkml:definitions>
  <inkml:trace contextRef="#ctx0" brushRef="#br0">1 93 5541,'0'0'11334,"10"-3"-10619,46-6 561,1 1 0,0 4 0,98 3 0,-92 2-1042,856 3 2318,-585 14-1538,230-22 362,661 12-424,-917 11-577,218 6 152,-249-39 103,-313 10-523,-133-27-143,-290-16 1,-176 36-54,623 11 89,-938 19-540,428-22 426,-322 2-423,431 30 508,-29 0 90,442-29-60,0 0 0,0 0 0,0 0 0,0 0 0,0 0 0,0 0 0,0 0 0,0 0 0,0 0 0,-1 0 0,1 0 0,0 0 0,0 0 0,0 0 0,0 1 0,0-1 0,0 0 0,-1 0 0,1 0 0,0 0 0,0 0 0,0 0 0,0 0 0,0 0 0,0-1-1,0 1 1,-1 0 0,1 0 0,0 0 0,0 0 0,0 0 0,0 0 0,0 0 0,0 0 0,0 0 0,-1 0 0,1 0 0,0 0 0,0 0 0,0 0 0,0-1 0,0 1 0,0 0 0,0 0 0,0 0 0,0 0 0,0 0 0,0 0 0,0 0 0,0 0 0,0-1 0,0 1 0,0 0 0,0 0 0,0 0 0,0 0 0,0 0 0,0 0 0,0-1-1,0 1 1,0 0 0,0 0 0,0 0 0,0 0 0,0 0 0,0 0 0,0-1 0,11-6-51,19-5-105,46-1-57,0 4-1,1 3 1,104 6-1,-103 0-31,452 25-1869,-96-2-50,661-57 1389,-880 15 581,384-25-2203,-536 42-1336,-37 0-3293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58.244"/>
    </inkml:context>
    <inkml:brush xml:id="br0">
      <inkml:brushProperty name="width" value="0.025" units="cm"/>
      <inkml:brushProperty name="height" value="0.025" units="cm"/>
    </inkml:brush>
  </inkml:definitions>
  <inkml:trace contextRef="#ctx0" brushRef="#br0">1 1 8712,'0'0'22053,"2"10"-20889,3 42-637,-4-35-475,0 0-1,1-1 1,0 1 0,2-1 0,6 20 0,-9-33-80,0-1 0,1 1 0,0 0 1,-1-1-1,1 0 0,0 1 0,0-1 0,1 0 0,-1 0 1,0 0-1,1 0 0,-1-1 0,1 1 0,0-1 0,-1 1 1,1-1-1,0 0 0,0 0 0,0 0 0,0 0 0,0-1 0,0 1 1,0-1-1,0 0 0,0 0 0,0 0 0,0 0 0,0 0 1,0-1-1,0 0 0,0 1 0,0-1 0,-1 0 0,1 0 1,3-2-1,9-3-386,0 0 0,-1-2 0,0 1 0,-1-2 0,16-12 0,-10 5-3757,-1-1 1,18-22-1,3-2-1617,-40 45 9652,0 5-2411,-14 23 2008,-2-2 0,-29 42 0,1-3-792,20-27-1916,-2 0 135,2 2 0,-24 60 0,48-103-1076,0 1 0,1-1 0,-1 0 0,1 1-1,-1-1 1,1 1 0,0-1 0,-1 1 0,1-1 0,0 0 0,0 1 0,0-1 0,0 1-1,0-1 1,1 1 0,-1-1 0,0 1 0,0-1 0,2 2 0,-1-2-28,0-1 1,-1 0 0,1 0-1,0 0 1,0 0 0,0 0-1,0 0 1,0 0 0,0 0-1,0 0 1,0-1-1,0 1 1,0 0 0,0 0-1,-1-1 1,1 1 0,0-1-1,0 1 1,0-1 0,-1 1-1,1-1 1,0 1 0,0-1-1,-1 0 1,1 1-1,-1-1 1,1 0 0,0 0-1,0-1 1,18-20-5769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06.910"/>
    </inkml:context>
    <inkml:brush xml:id="br0">
      <inkml:brushProperty name="width" value="0.025" units="cm"/>
      <inkml:brushProperty name="height" value="0.025" units="cm"/>
    </inkml:brush>
  </inkml:definitions>
  <inkml:trace contextRef="#ctx0" brushRef="#br0">63 55 5605,'0'0'24477,"0"12"-23463,-11 461 657,6-441-1671,2-26 0,1-21 0,-9-442 0,-4 602 0,11-104 0,-7 111 0,21-170 0,3-20 0,0-26 0,-3-1 0,-2 0 0,-3-121 0,-6 179 0,-2 9 0,-5 20 0,-6 37 0,5 17-1836,1 120-1,8-183-6405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07.753"/>
    </inkml:context>
    <inkml:brush xml:id="br0">
      <inkml:brushProperty name="width" value="0.025" units="cm"/>
      <inkml:brushProperty name="height" value="0.025" units="cm"/>
    </inkml:brush>
  </inkml:definitions>
  <inkml:trace contextRef="#ctx0" brushRef="#br0">9 0 4869,'0'0'26985,"-2"12"-26205,0-4-771,0 0 1,1 0-1,0 0 1,1 0-1,0 0 1,0 0-1,1 0 1,0 0-1,0 0 1,1 0-1,0-1 1,0 1-1,6 11 1,-5-11-75,2-1-1,-1 0 1,1 0-1,0-1 1,0 0-1,0 0 1,1 0-1,0 0 1,1-1-1,-1 0 1,1 0-1,0-1 1,0 0-1,0 0 1,1 0-1,8 2 1,-12-5-63,1 0-1,-1 0 1,1 0-1,-1-1 1,1 1 0,-1-1-1,1 0 1,-1-1 0,1 1-1,-1-1 1,1 0-1,-1 0 1,0 0 0,1 0-1,-1-1 1,0 0-1,0 0 1,0 0 0,0 0-1,0-1 1,0 0 0,-1 1-1,1-1 1,-1-1-1,0 1 1,0 0 0,0-1-1,0 1 1,-1-1 0,4-7-1,7-15-7286,-2-2-3587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08.094"/>
    </inkml:context>
    <inkml:brush xml:id="br0">
      <inkml:brushProperty name="width" value="0.025" units="cm"/>
      <inkml:brushProperty name="height" value="0.025" units="cm"/>
    </inkml:brush>
  </inkml:definitions>
  <inkml:trace contextRef="#ctx0" brushRef="#br0">219 1 7399,'0'0'16784,"-34"53"-12844,15-25-1058,1 9-1120,-3 7-1762,-1 6 0,1 3 0,0 4 0,6-2 0,-1-1 0,7-8 0,0-6 0,4-12 0,0-7-2274,2-14-2659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08.436"/>
    </inkml:context>
    <inkml:brush xml:id="br0">
      <inkml:brushProperty name="width" value="0.025" units="cm"/>
      <inkml:brushProperty name="height" value="0.025" units="cm"/>
    </inkml:brush>
  </inkml:definitions>
  <inkml:trace contextRef="#ctx0" brushRef="#br0">1 246 21460,'0'0'10309,"10"-10"-9423,15-14-870,-2 0 0,-1-2 0,-1-1 0,-1-1 0,-1 0 0,23-50 0,-50 126-16,-2-16-380,1 0 1,2 1-1,1 0 0,1 0 1,2 0-1,2 0 0,3 57 0,2-80-7376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21.493"/>
    </inkml:context>
    <inkml:brush xml:id="br0">
      <inkml:brushProperty name="width" value="0.025" units="cm"/>
      <inkml:brushProperty name="height" value="0.025" units="cm"/>
    </inkml:brush>
  </inkml:definitions>
  <inkml:trace contextRef="#ctx0" brushRef="#br0">44 65 1890,'0'0'19891,"3"-3"-18146,9-10-293,-9 10-74,-5 5 1472,-6 18-2161,7-12-567,0 1 1,0-1-1,1 1 1,1 14-1,-1-22-119,0-1 0,0 1 0,0 0 0,0 0-1,0 0 1,0 0 0,0-1 0,0 1 0,0 0 0,0 0 0,0 0-1,1-1 1,-1 1 0,0 0 0,1 0 0,-1-1 0,1 1 0,-1 0-1,1-1 1,-1 1 0,1 0 0,-1-1 0,1 1 0,-1-1 0,1 1 0,0-1-1,-1 1 1,1-1 0,0 1 0,0-1 0,-1 0 0,1 1 0,0-1-1,0 0 1,-1 0 0,1 1 0,0-1 0,0 0 0,0 0 0,0 0-1,-1 0 1,1 0 0,0 0 0,0 0 0,0-1 0,-1 1 0,1 0 0,0 0-1,0-1 1,0 1 0,-1 0 0,1-1 0,0 1 0,-1-1 0,1 1-1,0-1 1,-1 1 0,1-1 0,0 1 0,-1-1 0,1 0 0,-1 1-1,1-2 1,4-3 107,-1 0-1,-1-1 0,1 1 1,-1-1-1,0 0 0,0 0 0,0 0 1,-1 0-1,0 0 0,0 0 1,-1-1-1,1 1 0,-2-1 1,1 1-1,-1-1 0,0 1 0,0-1 1,-2-11-1,2 18-109,0-1 0,-1 1 0,1-1 0,0 0 0,-1 1 0,1-1 0,0 1 0,-1-1 0,1 1 0,-1-1 0,1 1 0,-1-1 0,1 1 0,-1-1 0,1 1 0,-1 0 0,1-1 0,-1 1 0,0 0 0,1 0 0,-1-1 0,0 1 0,1 0 0,-1 0 0,0 0 0,1 0 0,-1 0 0,0 0 0,1 0 0,-1 0 0,0 0 0,1 0 0,-1 0 0,0 0 0,1 0 0,-1 1 0,1-1 0,-1 0 0,0 0 0,1 1 0,-1-1 0,1 0 0,-1 1 0,0 0 0,-23 19 0,21-15 0,0 0 0,0 0 0,0 1 0,1-1 0,-1 1 0,1-1 0,1 1 0,-1 0 0,1-1 0,0 1 0,0 0 0,1 0 0,0 0 0,1 11 0,-1-17 0,1 1 0,-1 0 0,1-1 0,0 0 0,0 1 0,-1-1 0,1 1 0,0-1 0,0 0 0,-1 0 0,1 1 0,0-1 0,0 0 0,0 0 0,-1 0 0,1 0 0,0 0 0,0 0 0,0 0 0,0 0 0,-1 0 0,1-1 0,0 1 0,0 0 0,0 0 0,-1-1 0,1 1 0,0 0 0,0-1 0,0 0 0,23-11 0,-20 9 0,0 0 0,-1 0 0,1 0 0,-1 0 0,0 0 0,0-1 0,0 0 0,-1 1 0,1-1 0,-1 0 0,0 0 0,0 0 0,0-1 0,2-7 0,-4 11 0,0 1 0,0 0 0,0-1 0,-1 1 0,1 0 0,0 0 0,0-1 0,-1 1 0,1 0 0,0 0 0,0 0 0,-1-1 0,1 1 0,0 0 0,0 0 0,-1 0 0,1 0 0,0-1 0,-1 1 0,1 0 0,0 0 0,-1 0 0,1 0 0,0 0 0,-1 0 0,1 0 0,0 0 0,-1 0 0,1 0 0,0 0 0,0 0 0,-1 0 0,1 1 0,0-1 0,-1 0 0,1 0 0,0 0 0,-1 0 0,1 0 0,0 1 0,0-1 0,-1 0 0,1 0 0,-14 7 0,6 0 0,1 0 0,0 0 0,0 1 0,1-1 0,0 2 0,0-1 0,1 0 0,0 1 0,0 0 0,1 1 0,0-1 0,1 1 0,-4 16 0,7-25 0,0-1 0,0 0 0,1 1 0,-1-1 0,0 0 0,0 0 0,1 0 0,-1 1 0,0-1 0,1 0 0,-1 0 0,0 0 0,1 0 0,-1 0 0,0 1 0,1-1 0,-1 0 0,0 0 0,1 0 0,-1 0 0,0 0 0,1 0 0,-1 0 0,0 0 0,1 0 0,-1 0 0,0-1 0,1 1 0,-1 0 0,0 0 0,1 0 0,-1 0 0,0 0 0,1-1 0,-1 1 0,0 0 0,0 0 0,1 0 0,-1-1 0,0 1 0,0 0 0,1-1 0,14-8 0,-9 4 0,0-1 0,0 1 0,-1-1 0,0 0 0,0 0 0,0-1 0,-1 1 0,0-1 0,0 0 0,-1 0 0,0-1 0,0 1 0,-1-1 0,0 1 0,0-1 0,1-8 0,-3 16 0,0-1 0,0 1 0,0 0 0,0 0 0,0-1 0,0 1 0,0 0 0,0 0 0,-1-1 0,1 1 0,0 0 0,0 0 0,0 0 0,0-1 0,0 1 0,0 0 0,0 0 0,-1 0 0,1-1 0,0 1 0,0 0 0,0 0 0,0 0 0,-1 0 0,1 0 0,0-1 0,0 1 0,0 0 0,-1 0 0,1 0 0,0 0 0,0 0 0,-1 0 0,1 0 0,0 0 0,0 0 0,0 0 0,-1 0 0,1 0 0,0 0 0,0 0 0,-1 0 0,1 0 0,0 0 0,-16 6 0,-12 13 0,20-11 0,0 0 0,1 0 0,0 1 0,0 0 0,1 1 0,0-1 0,1 1 0,0 0 0,0 1 0,1-1 0,1 1 0,-4 15 0,7-26 0,0 1 0,0-1 0,0 1 0,0-1 0,0 1 0,0-1 0,0 0 0,0 1 0,0-1 0,0 1 0,1-1 0,-1 0 0,0 1 0,0-1 0,1 1 0,-1-1 0,0 0 0,0 1 0,1-1 0,-1 0 0,0 1 0,1-1 0,-1 0 0,0 0 0,1 1 0,-1-1 0,0 0 0,1 0 0,-1 0 0,1 1 0,-1-1 0,1 0 0,-1 0 0,0 0 0,1 0 0,-1 0 0,1 0 0,-1 0 0,1 0 0,-1 0 0,1 0 0,-1 0 0,0 0 0,1 0 0,-1-1 0,1 1 0,-1 0 0,0 0 0,1 0 0,-1 0 0,1-1 0,-1 1 0,0 0 0,1-1 0,-1 1 0,0 0 0,1 0 0,-1-1 0,26-16 0,-13 6 0,-1-1 0,20-25 0,-29 32 0,0 1 0,0-1 0,0 0 0,0 0 0,-1-1 0,0 1 0,0 0 0,0-1 0,-1 0 0,1 1 0,-2-1 0,2-7 0,-2 13 0,-1 0 0,1-1 0,0 1 0,0 0 0,0-1 0,-1 1 0,1 0 0,0-1 0,0 1 0,-1 0 0,1-1 0,0 1 0,-1 0 0,1 0 0,0-1 0,-1 1 0,1 0 0,0 0 0,-1 0 0,1 0 0,0-1 0,-1 1 0,1 0 0,-1 0 0,1 0 0,0 0 0,-1 0 0,1 0 0,-1 0 0,1 0 0,0 0 0,-1 0 0,1 0 0,-1 0 0,1 0 0,0 1 0,-1-1 0,1 0 0,0 0 0,-1 0 0,1 1 0,0-1 0,-1 0 0,1 0 0,0 1 0,-1-1 0,1 0 0,0 0 0,0 1 0,-1-1 0,1 0 0,0 1 0,-1 0 0,-18 14 0,14-8 0,0-1 0,0 0 0,1 1 0,0 0 0,0 0 0,1 0 0,0 0 0,0 1 0,1-1 0,0 1 0,-1 8 0,3-16 0,0 1 0,1-1 0,-1 0 0,1 1 0,-1-1 0,0 0 0,1 0 0,-1 0 0,1 1 0,-1-1 0,1 0 0,-1 0 0,0 0 0,1 0 0,-1 0 0,1 0 0,-1 0 0,1 0 0,-1 0 0,1 0 0,-1 0 0,1 0 0,-1 0 0,0 0 0,1 0 0,-1 0 0,1-1 0,-1 1 0,1 0 0,-1 0 0,0 0 0,1-1 0,-1 1 0,1 0 0,-1-1 0,0 1 0,1-1 0,18-10 0,-3-3 0,1-1 0,16-20 0,-27 28 0,-1 0 0,0 0 0,0 0 0,0 0 0,-1-1 0,0 0 0,0 0 0,3-12 0,-7 19 0,1 1 0,-1 0 0,0-1 0,0 1 0,0 0 0,0-1 0,0 1 0,1 0 0,-1-1 0,0 1 0,0 0 0,0-1 0,0 1 0,0 0 0,0-1 0,0 1 0,0 0 0,0-1 0,0 1 0,-1 0 0,1-1 0,0 1 0,0 0 0,0-1 0,0 1 0,0 0 0,-1-1 0,1 1 0,0 0 0,0 0 0,0-1 0,-1 1 0,1 0 0,0 0 0,0-1 0,-1 1 0,1 0 0,0 0 0,-1 0 0,1 0 0,0-1 0,-1 1 0,0 0 0,-17 7 0,-18 21 0,22-13-962,0 1 0,2 0 1,0 1-1,1 1 0,-10 20 0,12-18-5951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22.454"/>
    </inkml:context>
    <inkml:brush xml:id="br0">
      <inkml:brushProperty name="width" value="0.025" units="cm"/>
      <inkml:brushProperty name="height" value="0.025" units="cm"/>
    </inkml:brush>
  </inkml:definitions>
  <inkml:trace contextRef="#ctx0" brushRef="#br0">477 30 4164,'0'0'15310,"-13"-5"-13745,4 0-1341,4 3-177,0-1 0,0 1 0,0 0 0,0 0 0,0 0 0,0 1 0,0 0 0,-1 0 0,1 0 0,-1 1 0,1-1 0,0 1 0,-1 0 0,1 1 0,-7 1 0,-4 2 64,1 2-1,0 0 0,1 0 0,-1 1 0,1 1 0,1 1 0,-1 0 0,1 0 0,-18 19 0,14-10 50,1 0-1,0 1 1,2 1-1,0 0 1,-20 40 0,17-21 33,2 0 0,1 0 0,2 1 0,2 1 0,1 0 1,3 0-1,-2 46 0,6-55-132,1 1 0,2-1 0,1 0 0,13 63 0,-14-88-64,1 1 0,1 0 0,-1-1 1,1 1-1,0-1 0,1 0 1,0 0-1,0 0 0,1-1 1,-1 1-1,1-1 0,1 0 1,-1 0-1,1-1 0,0 0 1,0 0-1,1 0 0,-1-1 1,1 0-1,0 0 0,0-1 1,1 1-1,-1-2 0,1 1 0,13 2 1,-11-3 80,1-1 0,0-1 0,0 1 0,0-2 0,-1 1 0,1-2 0,0 1 0,0-1 0,-1-1 0,0 0 0,18-8 0,-12 3 210,0 0-1,0-2 1,-1 0 0,-1 0-1,0-2 1,19-18-1,-4-3 199,-1 0-1,-2-2 0,-2 0 1,-1-2-1,20-44 0,-28 51-400,-2-1-1,-2 0 0,-1-1 0,-1 0 1,-1-1-1,-2 0 0,2-55 0,-7 70-45,-2 0-1,0 0 1,-1 0-1,-1 1 0,-1-1 1,-11-32-1,11 39-29,-1 0 0,0 1 0,-1-1 0,0 1 1,-1 0-1,0 1 0,-1 0 0,0 0 0,0 1 0,-1 0 0,-12-10 0,14 13-211,-1 1 1,1 0-1,-1 0 0,0 0 1,0 1-1,0 0 1,-15-3-1,16 5-208,0 0 0,0 0 0,0 0 0,-1 1 0,1 0 0,0 1 0,0 0 0,0 0 0,0 0 0,0 1 0,0 0 0,1 0 0,-1 1 0,1-1 0,-11 8 0,-16 13-7720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1:25.379"/>
    </inkml:context>
    <inkml:brush xml:id="br0">
      <inkml:brushProperty name="width" value="0.025" units="cm"/>
      <inkml:brushProperty name="height" value="0.025" units="cm"/>
    </inkml:brush>
  </inkml:definitions>
  <inkml:trace contextRef="#ctx0" brushRef="#br0">63 92 6406,'0'0'16416,"-2"5"-15728,-2 11-169,6-12-85,15-23 527,-12 13-431,-1 0-1,-1 0 0,1-1 1,-1 0-1,0 1 0,-1-1 1,1 0-1,1-13 1,-4 19-486,0 1 0,0-1 0,0 0 0,-1 0 0,1 0 0,0 1 0,-1-1 1,1 0-1,0 1 0,-1-1 0,1 0 0,-1 1 0,1-1 0,-1 0 0,1 1 1,-1-1-1,0 1 0,1-1 0,-1 1 0,0-1 0,1 1 0,-1-1 1,0 1-1,1 0 0,-1 0 0,0-1 0,0 1 0,0 0 0,1 0 0,-1 0 1,0 0-1,0-1 0,0 1 0,1 1 0,-1-1 0,0 0 0,0 0 0,0 0 1,1 0-1,-1 0 0,0 1 0,0-1 0,-1 1 0,-2 0-51,1 0-1,-1 0 1,0 0-1,1 1 1,-1 0-1,1-1 0,-1 1 1,-3 3-1,3 0 5,0-1-1,0 1 1,0 0 0,0 1-1,1-1 1,0 1-1,0-1 1,1 1-1,-1 0 1,1 0-1,1 0 1,-1 0-1,1 0 1,0 0 0,0 1-1,1 6 1,0-13 6,-1 1 0,1-1 0,0 1 0,0 0 0,0-1 0,0 1 0,0-1 0,0 1 0,0-1 1,1 1-1,-1 0 0,0-1 0,0 1 0,0-1 0,0 1 0,1-1 0,-1 1 0,0-1 0,1 1 1,-1-1-1,0 1 0,1-1 0,-1 1 0,0-1 0,1 0 0,-1 1 0,1-1 0,-1 0 0,1 1 0,-1-1 1,1 0-1,-1 0 0,1 1 0,-1-1 0,1 0 0,0 0 0,-1 0 0,1 0 0,-1 0 0,1 0 1,-1 1-1,1-1 0,0-1 0,-1 1 0,1 0 0,-1 0 0,1 0 0,-1 0 0,1 0 0,-1 0 0,1-1 1,0 1-1,-1 0 0,1-1 0,-1 1 0,0 0 0,1-1 0,-1 1 0,1 0 0,-1-1 0,1 1 1,-1-1-1,0 1 0,1-1 0,29-28 500,13-65-444,-65 215-59,37-163 0,-10 30 0,-1 1 0,0-1 0,-1 0 0,0 0 0,-1 0 0,1-14 0,-22 84-3272,7-26-1111,3-4-4778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30.128"/>
    </inkml:context>
    <inkml:brush xml:id="br0">
      <inkml:brushProperty name="width" value="0.025" units="cm"/>
      <inkml:brushProperty name="height" value="0.025" units="cm"/>
    </inkml:brush>
  </inkml:definitions>
  <inkml:trace contextRef="#ctx0" brushRef="#br0">171 32 5990,'1'-1'674,"-1"0"0,1 0 0,0 0 0,-1 0 0,1 0 0,-1-1 0,0 1 0,1 0 0,-1 0 0,0 0 1,0 0-1,1 0 0,-1 0 0,0-1 0,0 1 0,0 0 0,-1 0 0,1 0 0,0 0 0,0 0 0,-1-2 0,0 3-404,1-1 0,-1 1 0,1-1 0,-1 1 0,0-1 0,1 1-1,-1 0 1,0-1 0,0 1 0,1 0 0,-1 0 0,0-1 0,0 1-1,1 0 1,-1 0 0,0 0 0,0 0 0,0 0 0,1 0 0,-1 0-1,0 0 1,-1 1 0,-3-1-96,1 2 1,-1-1-1,0 0 0,1 1 0,-1 0 1,1 0-1,0 1 0,0-1 0,-5 4 1,-4 6-43,0 0 1,1 1 0,1 0 0,-12 17 0,19-23-77,-1 0 1,1 0 0,0 0 0,1 1 0,0-1-1,0 1 1,1 0 0,0-1 0,0 1-1,1 0 1,-1 10 0,2-17-55,1-1 1,-1 1 0,0-1-1,1 1 1,-1-1 0,0 1-1,1-1 1,-1 1 0,1-1-1,-1 0 1,1 1 0,-1-1-1,1 0 1,0 1 0,-1-1-1,1 0 1,-1 0 0,1 0-1,0 1 1,-1-1 0,1 0-1,-1 0 1,1 0 0,0 0-1,-1 0 1,1 0-1,0 0 1,-1 0 0,1 0-1,-1-1 1,1 1 0,0 0-1,-1 0 1,2-1 0,24-6-69,11-12-277,-29 14 281,1 0-1,-1 1 1,1 0 0,0 0-1,0 1 1,1 0-1,-1 1 1,0 0 0,17-1-1,-25 3 74,0 0-1,0 1 1,0-1-1,-1 1 1,1-1-1,0 1 1,0-1 0,-1 1-1,1-1 1,0 1-1,-1 0 1,1-1-1,-1 1 1,1 0-1,-1 0 1,1-1-1,-1 1 1,1 0-1,-1 0 1,0 0-1,1 0 1,-1-1 0,0 1-1,0 0 1,0 0-1,0 0 1,0 0-1,0 0 1,0 0-1,0 0 1,0 0-1,0-1 1,0 1-1,0 0 1,-1 0-1,1 0 1,0 0 0,-1 0-1,-10 38 914,5-29-774,1 0 1,-2 0-1,1 0 1,-1-1 0,-1 0-1,0 0 1,0-1-1,-1 0 1,0 0-1,0-1 1,-1 0-1,1-1 1,-2 0-1,-13 6 1,24-12-180,0 0 0,0-1-1,0 1 1,0 0 0,-1 0 0,1 0 0,0 0 0,0 0-1,0 0 1,0 0 0,0-1 0,0 1 0,0 0 0,-1 0-1,1 0 1,0 0 0,0-1 0,0 1 0,0 0-1,0 0 1,0 0 0,0 0 0,0-1 0,0 1 0,0 0-1,0 0 1,0 0 0,0-1 0,0 1 0,0 0 0,0 0-1,0 0 1,0 0 0,0-1 0,0 1 0,0 0-1,0 0 1,0 0 0,1 0 0,-1-1 0,0 1 0,0 0-1,0 0 1,0 0 0,0 0 0,0 0 0,1 0 0,-1-1-1,0 1 1,0 0 0,0 0 0,0 0 0,0 0-1,1 0 1,-1 0 0,0 0 0,0 0 0,63-62-12025,-35 33 5333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30.471"/>
    </inkml:context>
    <inkml:brush xml:id="br0">
      <inkml:brushProperty name="width" value="0.025" units="cm"/>
      <inkml:brushProperty name="height" value="0.025" units="cm"/>
    </inkml:brush>
  </inkml:definitions>
  <inkml:trace contextRef="#ctx0" brushRef="#br0">17 1 7751,'0'0'20975,"-3"11"-19609,3-10-1351,-4 18 393,0 0 0,2 0 1,-1 27-1,3-43-356,0 1 0,0 0-1,0 0 1,1-1 0,0 1 0,-1 0 0,1-1-1,1 1 1,-1-1 0,0 1 0,1-1-1,0 0 1,2 4 0,-3-6-42,1 0 1,-1 0-1,1 0 1,-1 0-1,1 0 0,-1 0 1,1 0-1,0-1 1,0 1-1,-1 0 1,1-1-1,0 0 0,0 1 1,0-1-1,0 0 1,-1 0-1,1 0 0,0 0 1,0 0-1,0-1 1,0 1-1,0 0 0,-1-1 1,1 1-1,0-1 1,0 0-1,-1 0 1,4-1-1,-1-1-10,1 0 0,0 0 0,-1-1 0,0 0 0,1 0 0,-2 0 0,1 0 0,0 0 0,-1-1 0,0 1 0,0-1 0,0 0 0,0 0 0,-1 0 0,0 0 0,2-8 0,1-1 0,-1-1 0,0 0 0,2-31 0,-7 67 0,-2 1 0,2 0 0,1 0 0,0 0 0,6 34 0,-5-54-28,-1-1-1,0 1 1,1 0 0,0-1-1,-1 1 1,1 0 0,0-1-1,-1 1 1,1-1 0,0 1-1,0-1 1,1 1 0,-1-1-1,0 0 1,0 0 0,0 0 0,3 2-1,-3-2-41,1-1 0,-1 0-1,0 1 1,0-1 0,0 0-1,0 0 1,1 0 0,-1 0-1,0 0 1,0 0 0,0 0-1,1 0 1,-1 0 0,0 0-1,0-1 1,0 1 0,0-1-1,0 1 1,2-2 0,1 0-328,0-1 1,-1 1 0,1-1-1,-1 0 1,1 0 0,-1-1 0,0 1-1,0-1 1,-1 1 0,1-1 0,3-8-1,2-13-6590,-2-2-2754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30.892"/>
    </inkml:context>
    <inkml:brush xml:id="br0">
      <inkml:brushProperty name="width" value="0.025" units="cm"/>
      <inkml:brushProperty name="height" value="0.025" units="cm"/>
    </inkml:brush>
  </inkml:definitions>
  <inkml:trace contextRef="#ctx0" brushRef="#br0">44 26 12684,'0'0'9332,"-1"11"-6402,-2 25-914,1 0-1,4 43 0,1-43-1701,2 0 0,14 53 0,-13-63-160,2 7 276,-8-33-427,0 0 1,0 0-1,0-1 1,0 1 0,0 0-1,0 0 1,0 0-1,0 0 1,0 0-1,0 0 1,0 0-1,0 0 1,0 0-1,0 0 1,0 0-1,0 0 1,0 0 0,0 0-1,1 0 1,-1 0-1,0 0 1,0 0-1,0 0 1,0 0-1,0 0 1,0 0-1,0 0 1,0 0 0,0 0-1,0 0 1,0 0-1,0 0 1,0 0-1,0 0 1,1 0-1,-1 0 1,0 0-1,0 0 1,0 0-1,0 0 1,0 0 0,0 1-1,0-1 1,0 0-1,0 0 1,0 0-1,0 0 1,0 0-1,0 0 1,1-19 68,-13-365-1145,12 385 1067,0 0 1,0-1-1,0 1 1,1 0 0,-1-1-1,0 1 1,1 0-1,-1-1 1,1 1-1,-1 0 1,0-1-1,1 1 1,-1-1-1,1 1 1,0-1-1,-1 1 1,1-1-1,-1 1 1,1-1-1,0 0 1,-1 1-1,1-1 1,0 0-1,-1 0 1,1 1-1,0-1 1,0 0-1,-1 0 1,1 0-1,0 0 1,0 0-1,-1 0 1,1 0-1,0 0 1,-1 0-1,1 0 1,0 0-1,0-1 1,-1 1-1,1 0 1,0 0-1,-1-1 1,1 1-1,0-1 1,-1 1-1,1 0 1,-1-1-1,1 1 1,0-1-1,-1 1 1,1-1-1,-1 0 1,0 1-1,1-1 1,-1 1-1,1-1 1,-1 0-1,0 1 1,1-1-1,-1 0 1,0 0-1,0 1 1,0-1-1,0 0 1,0 1-1,1-1 1,-2-1-1,3 10 64,-1 1 0,-1-1 0,0 1 0,0 0 0,-1-1 0,0 1-1,0-1 1,-1 1 0,0-1 0,0 0 0,-1 0 0,0 0 0,-1 0-1,0 0 1,0-1 0,0 1 0,-1-1 0,0 0 0,-1-1 0,0 1 0,0-1-1,0 0 1,0 0 0,-13 7 0,19-12-71,-1-1 1,1 0-1,-1 1 1,0-1-1,1 0 1,-1 1-1,1-1 0,-1 0 1,0 1-1,1-1 1,-1 0-1,0 0 0,1 0 1,-1 0-1,0 0 1,1 0-1,-1 0 1,0 0-1,1 0 0,-1 0 1,0 0-1,1 0 1,-1 0-1,0-1 1,1 1-1,-2-1 0,3-14-1015,17-22-3151,-1 17-3166,2-2-3497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58.588"/>
    </inkml:context>
    <inkml:brush xml:id="br0">
      <inkml:brushProperty name="width" value="0.025" units="cm"/>
      <inkml:brushProperty name="height" value="0.025" units="cm"/>
    </inkml:brush>
  </inkml:definitions>
  <inkml:trace contextRef="#ctx0" brushRef="#br0">135 1 21941,'0'0'10826,"-52"75"-10826,32-44 0,-1 0 0,5-1 0,3-2 0,5-6 0,3-6 0,5-2 0,0-10-1313,2-22-19699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31.438"/>
    </inkml:context>
    <inkml:brush xml:id="br0">
      <inkml:brushProperty name="width" value="0.025" units="cm"/>
      <inkml:brushProperty name="height" value="0.025" units="cm"/>
    </inkml:brush>
  </inkml:definitions>
  <inkml:trace contextRef="#ctx0" brushRef="#br0">5 49 7239,'0'0'19650,"0"10"-18133,1 82 663,25 173 1,-29-298-2181,1 0 0,5-44 0,-1 6 0,-4 30 0,0-35 0,2 70 0,1 1 0,-1-1 0,1 1 0,0-1 0,1 1 0,-1-1 0,1 1 0,0-1 0,5-8 0,-6 13 0,-1 0 0,1-1 0,0 1 0,0 0 0,0 0 0,-1-1 0,1 1 0,0 0 0,1 0 0,-1 0 0,0 0 0,0 1 0,0-1 0,0 0 0,1 0 0,-1 1 0,0-1 0,1 1 0,-1-1 0,1 1 0,-1-1 0,0 1 0,1 0 0,-1 0 0,1 0 0,-1 0 0,1 0 0,-1 0 0,1 0 0,-1 0 0,1 0 0,-1 1 0,0-1 0,3 2 0,-2-1 0,0 0 0,0 1 0,-1-1 0,1 1 0,-1-1 0,1 1 0,-1 0 0,1 0 0,-1 0 0,0-1 0,0 1 0,0 0 0,0 0 0,0 1 0,-1-1 0,1 0 0,0 0 0,-1 0 0,0 0 0,0 1 0,1 3 0,-2 1 0,1 1 0,-2 0 0,1-1 0,-1 1 0,0-1 0,0 1 0,-1-1 0,0 0 0,0 0 0,-6 9 0,7-12 0,0-1 0,-1 0 0,1 1 0,-1-1 0,0 0 0,1 0 0,-1 0 0,-1-1 0,1 1 0,0-1 0,-1 0 0,1 0 0,-1 0 0,1 0 0,-1 0 0,0-1 0,0 0 0,0 0 0,0 0 0,0 0 0,-5 0 0,8-1-57,1-1-1,-1 1 1,1 0 0,-1-1-1,1 1 1,-1 0 0,1-1-1,-1 1 1,1-1 0,0 1-1,-1-1 1,1 1 0,0-1-1,-1 1 1,1-1 0,0 1-1,-1-1 1,1 0 0,0 1-1,0-1 1,0 1-1,0-1 1,0 0 0,-1 1-1,1-1 1,0 1 0,0-1-1,1 0 1,-1 0 0,0-25-5393,1 21 3214,0-14-9626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32.577"/>
    </inkml:context>
    <inkml:brush xml:id="br0">
      <inkml:brushProperty name="width" value="0.025" units="cm"/>
      <inkml:brushProperty name="height" value="0.025" units="cm"/>
    </inkml:brush>
  </inkml:definitions>
  <inkml:trace contextRef="#ctx0" brushRef="#br0">1 0 7527,'0'0'21653,"2"14"-20431,38 309 1143,-40-321-2365,0-1 0,0 1 0,0-1 0,0 1 0,1-1 0,-1 0 0,0 1 0,1-1 0,-1 1 0,1-1 0,0 0 0,-1 1 0,1-1 0,0 0 0,0 0 0,0 0 0,0 1 0,0-1 0,2 1 0,-3-2 0,1 0 0,0 0 0,0 0 0,0 0 0,-1 0 0,1 0 0,0 0 0,0 0 0,0-1 0,-1 1 0,1 0 0,0 0 0,0-1 0,-1 1 0,1 0 0,0-1 0,-1 1 0,1-1 0,0 1 0,-1-1 0,1 1 0,-1-1 0,1 0 0,0 0 0,5-7 0,-1 1 0,0-1 0,0 0 0,6-13 0,0-4-53,0 0-1,-2-1 1,8-34-1,-15 77-6571,13 24 1671,-14-38 4645,0 0-1,1 0 0,-1 0 1,1-1-1,-1 1 1,1-1-1,0 1 0,0-1 1,0 0-1,0 1 0,0-1 1,1 0-1,-1-1 1,1 1-1,-1 0 0,1-1 1,0 1-1,0-1 1,-1 0-1,1 0 0,4 1 1,-5-2 218,0-1 1,-1 1 0,1-1 0,0 1-1,-1-1 1,1 0 0,-1 0 0,1 0-1,-1 0 1,1 0 0,-1 0 0,1 0-1,-1-1 1,0 1 0,0 0 0,0-1-1,0 1 1,0-1 0,0 1 0,0-1-1,0 1 1,-1-1 0,1 0-1,-1 1 1,1-1 0,-1 0 0,1 0-1,-1 1 1,0-4 0,4-29 1877,-3 5 5579,-1 27-5788,-2 22 3592,-1 1-3697,-2 21-866,5-22-303,-1-11-108,1 1-1,0-1 1,0 1 0,1-1-1,0 1 1,3 9 0,-3-17-229,0 0 1,0 1-1,0-1 0,0 0 1,1 0-1,-1 0 0,0 0 1,1-1-1,0 1 0,-1 0 1,1 0-1,0-1 0,0 1 1,0-1-1,0 0 0,0 0 1,0 0-1,0 1 0,0-2 1,0 1-1,1 0 0,-1 0 1,0-1-1,1 1 0,-1-1 1,0 0-1,1 0 0,-1 0 1,4 0-1,-4 0-75,0 1-1,1-1 1,-1 1 0,0 0-1,1 0 1,-1 0 0,0 0 0,0 0-1,0 0 1,0 0 0,0 1 0,0-1-1,0 1 1,-1 0 0,1-1 0,0 1-1,-1 0 1,0 0 0,1 0-1,-1 0 1,0 0 0,0 0 0,0 0-1,0 1 1,0-1 0,-1 0 0,1 1-1,-1-1 1,1 5 0,2 10 451,0 0 0,-1 34 0,-1-42-110,0 11 235,-2 44 2077,1-59-2411,-1-1 0,1 0 0,-1 1 0,0-1 1,-1 0-1,1 0 0,-1 0 0,0 1 0,0-2 1,0 1-1,-4 6 0,5-9-134,0 0 0,1 0 0,-1-1 0,0 1 0,0 0 0,0 0 0,1-1 0,-1 1 0,0-1 0,0 1 0,0-1 0,0 1 0,0-1 0,0 0 0,0 1 0,0-1 0,0 0 0,0 0 0,0 0 0,0 0 0,0 0 0,0 0 0,0 0 0,0 0 0,0 0 0,0 0 0,0 0 0,0-1 0,0 1 0,0 0 0,0-1 0,0 1 0,0-1 0,0 1 0,0-1 0,0 0 0,0 1 0,1-1 0,-1 0 0,0 1 0,1-1 0,-1 0 0,0 0 0,1 0 0,-1 0 0,1 0 0,-1 0 0,1 0 0,-1-1 0,-25-54 0,25 52 0,-8-21 0,2 0 0,1-1 0,1 0 0,1 0 0,1 0 0,2-53 0,2 75-254,0-1-1,0 0 1,1 1 0,-1-1 0,1 1-1,0-1 1,0 1 0,1 0-1,-1 0 1,1 0 0,0 0 0,0 1-1,0-1 1,0 1 0,1 0-1,0 0 1,-1 0 0,1 0 0,0 0-1,0 1 1,5-3 0,7-5-1887,19-14-8702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5.875"/>
    </inkml:context>
    <inkml:brush xml:id="br0">
      <inkml:brushProperty name="width" value="0.025" units="cm"/>
      <inkml:brushProperty name="height" value="0.025" units="cm"/>
    </inkml:brush>
  </inkml:definitions>
  <inkml:trace contextRef="#ctx0" brushRef="#br0">0 29 6086,'0'0'22474,"5"0"-21278,154-3 1896,25 0-3600,-197-3-10051,-9-10-5168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6.650"/>
    </inkml:context>
    <inkml:brush xml:id="br0">
      <inkml:brushProperty name="width" value="0.025" units="cm"/>
      <inkml:brushProperty name="height" value="0.025" units="cm"/>
    </inkml:brush>
  </inkml:definitions>
  <inkml:trace contextRef="#ctx0" brushRef="#br0">13 0 8168,'0'0'14339,"1"13"-12695,17 226 3159,-15-172-4946,-1-44-967,-6-37-6711,-9-8 2445,-7-8-1569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7.023"/>
    </inkml:context>
    <inkml:brush xml:id="br0">
      <inkml:brushProperty name="width" value="0.025" units="cm"/>
      <inkml:brushProperty name="height" value="0.025" units="cm"/>
    </inkml:brush>
  </inkml:definitions>
  <inkml:trace contextRef="#ctx0" brushRef="#br0">13 35 12748,'0'0'5456,"9"-5"-3977,10-1-1077,0 0-1,0 1 1,1 1 0,0 1 0,-1 0 0,40 1 0,-53 2-364,-1 0 1,1 0-1,-1 0 0,1 1 1,0 0-1,-1 0 1,1 0-1,-1 1 0,0 0 1,0 0-1,9 5 1,-11-5 57,-1 0 1,1 1 0,-1-1 0,0 1-1,0 0 1,0 0 0,0 0 0,0 0 0,-1 0-1,1 0 1,-1 0 0,0 0 0,0 1-1,0-1 1,-1 0 0,1 1 0,-1-1 0,1 1-1,-1-1 1,-1 5 0,1 11 319,-2-1-1,0 0 1,-1 0 0,0 0 0,-2 0-1,0 0 1,-1-1 0,-1 0 0,-16 30-1,20-40-264,-1 0 0,-1 0 0,1 0 0,-1 0 0,-1-1-1,1 0 1,-1 0 0,0 0 0,0-1 0,-1 1 0,0-2 0,1 1-1,-2-1 1,1 0 0,0 0 0,-1-1 0,0 0 0,0-1 0,0 1 0,0-1-1,0-1 1,0 0 0,-15 1 0,19-3-393,1 1 0,-1-1 0,1 0 0,-1 1 0,1-2 0,0 1 1,-1 0-1,1-1 0,0 1 0,0-1 0,0 0 0,0 0 0,0 0 0,1 0 0,-1-1 0,1 1 0,-1-1 0,1 1 0,0-1 1,0 0-1,-2-5 0,3 7 10,0-1 0,0 0 0,0 0 0,1 0 0,-1 0 0,1 0 0,0 0 0,-1 0 0,1 0 0,0 0 0,0 0 0,0 0 0,1 0 1,-1 0-1,0 0 0,1 0 0,-1 0 0,1 1 0,0-1 0,-1 0 0,1 0 0,0 0 0,0 1 0,0-1 0,1 0 0,-1 1 0,0-1 0,0 1 0,1-1 0,-1 1 1,1 0-1,0 0 0,-1-1 0,1 1 0,0 0 0,-1 0 0,4-1 0,17-8-8053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7.736"/>
    </inkml:context>
    <inkml:brush xml:id="br0">
      <inkml:brushProperty name="width" value="0.025" units="cm"/>
      <inkml:brushProperty name="height" value="0.025" units="cm"/>
    </inkml:brush>
  </inkml:definitions>
  <inkml:trace contextRef="#ctx0" brushRef="#br0">12 167 6438,'0'0'20499,"11"-3"-19233,-1 0-1134,0 0 1,0-1-1,-1-1 1,0 1-1,0-2 1,17-11-1,-22 14-115,-1 0 0,0 0-1,0 0 1,0 0 0,0 0 0,0-1-1,0 1 1,-1-1 0,0 0 0,0 1-1,0-1 1,0 0 0,0 0 0,-1-1-1,0 1 1,0 0 0,0 0 0,0-1-1,-1 1 1,0 0 0,1-1-1,-2 1 1,1-5 0,-1 7-6,1 1 0,-1-1 0,1 1 0,-1 0 0,0-1 0,0 1 0,1 0 0,-1 0 0,0 0 0,0 0 0,0 0 0,0 0 0,0 0 0,-1 0 0,1 0 0,0 0 0,0 0 0,0 1 0,-1-1 0,1 0 0,0 1 0,-1-1 0,1 1 0,-1 0 0,1-1 0,-1 1 0,1 0 0,0 0 0,-1 0 0,1 0 0,-1 0 0,1 0 0,-2 1 0,-1-1 12,1 0 1,-1 1-1,0 0 1,1-1-1,-1 1 0,1 0 1,0 1-1,-1-1 0,1 1 1,0-1-1,0 1 1,-6 4-1,4 1 43,-1-1-1,1 2 1,0-1 0,0 0-1,1 1 1,0 0 0,1 0 0,-1 0-1,2 0 1,-1 0 0,-1 14-1,0-2 260,2-1 0,1 2 0,2 38-1,-2-58-317,1 0 0,0 1-1,0-1 1,1 0-1,-1 0 1,0 1 0,0-1-1,1 0 1,-1 0 0,0 0-1,1 1 1,-1-1-1,1 0 1,0 0 0,-1 0-1,1 0 1,0 0 0,0 0-1,-1 0 1,1 0 0,0 0-1,0-1 1,0 1-1,0 0 1,2 1 0,-1-2 3,0 0 0,0 0 0,0 1 0,0-1 0,0 0 0,0 0 0,0-1 0,-1 1 0,1 0 0,0-1 0,0 1 0,0-1 0,0 0 0,2-1 0,5-2 15,0-1-1,0-1 1,-1 0-1,0 0 1,8-7-1,30-41-20,-35 40-9,0 1 0,0 0 0,20-16 0,-31 28 5,1 1 0,-1 0-1,0 0 1,0-1 0,1 1 0,-1 0-1,0 0 1,0 0 0,1 0 0,-1 0-1,0-1 1,1 1 0,-1 0 0,0 0 0,0 0-1,1 0 1,-1 0 0,0 0 0,1 0-1,-1 0 1,0 0 0,1 0 0,-1 0 0,0 0-1,1 0 1,-1 0 0,0 0 0,1 1-1,-1-1 1,0 0 0,0 0 0,1 0 0,-1 0-1,0 0 1,0 1 0,1-1 0,-1 0-1,0 0 1,0 1 0,1-1 0,-1 0 0,0 0-1,0 1 1,0-1 0,0 0 0,1 0-1,-1 1 1,0-1 0,5 26 6,-6 33 15,0-57-21,-1 24 0,0 25 0,2-51 0,0 1 0,0-1 0,0 0 0,0 0 0,0 0 0,0 1 0,0-1 0,0 0 0,0 0 0,0 0 0,0 1 0,0-1 0,0 0 0,1 0 0,-1 0 0,0 1 0,0-1 0,0 0 0,0 0 0,0 0 0,1 0 0,-1 0 0,0 1 0,0-1 0,0 0 0,0 0 0,1 0 0,-1 0 0,0 0 0,0 0 0,0 0 0,1 0 0,-1 0 0,0 0 0,0 0 0,0 0 0,1 0 0,-1 0 0,0 0 0,0 0 0,1 0 0,-1 0 0,0 0 0,0 0 0,1 0 0,11-8 0,8-13 0,-5-1 0,-11 15 0,0 0 0,0 1 0,0 0 0,1 0 0,0 0 0,0 0 0,1 1 0,-1 0 0,1 0 0,0 1 0,12-8 0,-17 12 0,-1 1 0,1-1 0,0 0 0,-1 1 0,1-1 0,-1 1 0,1-1 0,-1 1 0,1-1 0,-1 1 0,0-1 0,1 1 0,-1-1 0,0 1 0,1 0 0,-1-1 0,0 1 0,1 0 0,-1-1 0,0 1 0,0 0 0,0-1 0,0 1 0,0 0 0,0-1 0,0 1 0,0 0 0,0-1 0,0 1 0,0 1 0,0 32 0,-1-28 0,1-2 0,3 29 0,3-27 0,6-20 0,-1-9 0,-9 17 0,1 0 0,0 0 0,0 0 0,0 0 0,1 1 0,0-1 0,0 1 0,0 0 0,0 0 0,1 0 0,0 1 0,7-5 0,-12 9 0,0 0 0,0 0 0,1 0 0,-1 0 0,0 0 0,0 0 0,1 0 0,-1 0 0,0 0 0,0 0 0,1 0 0,-1 0 0,0 0 0,0 0 0,1 0 0,-1 0 0,0 0 0,0 0 0,1 0 0,-1 0 0,0 1 0,0-1 0,0 0 0,1 0 0,-1 0 0,0 0 0,0 1 0,0-1 0,1 0 0,-1 0 0,0 1 0,0-1 0,0 0 0,0 0 0,0 0 0,0 1 0,0-1 0,0 0 0,1 1 0,2 17 0,-4 23 0,1-37 0,-8 30-2468,4-18-1135,11-31-795,-1 0-4543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8.079"/>
    </inkml:context>
    <inkml:brush xml:id="br0">
      <inkml:brushProperty name="width" value="0.025" units="cm"/>
      <inkml:brushProperty name="height" value="0.025" units="cm"/>
    </inkml:brush>
  </inkml:definitions>
  <inkml:trace contextRef="#ctx0" brushRef="#br0">0 0 6342,'0'0'11050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8.420"/>
    </inkml:context>
    <inkml:brush xml:id="br0">
      <inkml:brushProperty name="width" value="0.025" units="cm"/>
      <inkml:brushProperty name="height" value="0.025" units="cm"/>
    </inkml:brush>
  </inkml:definitions>
  <inkml:trace contextRef="#ctx0" brushRef="#br0">75 11 4708,'-15'-9'14941,"1"11"-6590,11 0-7965,1 0-1,0 0 0,-1 0 0,1 1 1,0-1-1,0 0 0,1 1 0,-1 0 1,1-1-1,-3 5 0,-14 46-3314,15-25 5496,3-26-2543,-1 0 0,1-1 1,0 1-1,1 0 1,-1-1-1,0 1 1,0 0-1,1 0 0,-1-1 1,1 1-1,0-1 1,-1 1-1,1 0 1,0-1-1,0 1 0,0-1 1,0 0-1,0 1 1,0-1-1,0 0 0,0 0 1,3 2-1,-2-2-10,0-1 0,-1 1 0,1-1-1,0 0 1,0 1 0,-1-1-1,1 0 1,0 0 0,0 0 0,0-1-1,-1 1 1,1 0 0,0-1 0,0 1-1,-1-1 1,1 1 0,0-1 0,-1 0-1,1 0 1,-1 0 0,1 0 0,-1 0-1,3-2 1,4-5-127,1-1 1,-1 0-1,-1 0 1,0-1-1,0 0 1,-1 0-1,0-1 1,-1 0-1,0 0 0,0 0 1,4-22-1,-11 46 237,1 1 0,0-1 0,1 1 0,2 21-1,0 6 582,-2-40-704,0-1-1,0 1 1,0-1-1,0 1 1,0 0-1,0-1 1,0 1-1,0-1 1,0 1-1,0-1 1,0 1-1,0-1 1,0 1-1,0 0 1,0-1-1,1 1 1,-1-1-1,0 1 1,0-1-1,1 1 1,-1-1-1,0 1 1,1-1-1,-1 0 1,1 1-1,-1-1 1,0 1-1,1-1 1,-1 0-1,1 1 1,-1-1-1,1 0 1,-1 0-1,1 1 1,-1-1-1,1 0 1,-1 0-1,1 0 1,-1 0-1,1 0 1,0 0-1,-1 1 1,1-1-1,-1 0 1,1-1-1,-1 1 1,1 0-1,-1 0 1,1 0-1,0 0 1,-1 0-1,1 0 1,-1-1-1,1 1 1,-1 0-1,1-1 1,-1 1-1,1 0 1,-1-1-1,0 1 1,1 0-1,-1-1 1,1 1-1,-1-1 1,0 1-1,1-1 1,27-26-8,-18 13-211,18-25-1188,-27 38 1333,0-1 0,0 1 1,0 0-1,0 0 1,0 0-1,1 0 0,-1 0 1,0 0-1,1 0 0,-1 0 1,1 0-1,-1 0 0,1 1 1,-1-1-1,1 1 1,-1-1-1,1 1 0,-1-1 1,1 1-1,3 0 0,3 21-4798,2 6-4153,-5-23 1950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6:28.777"/>
    </inkml:context>
    <inkml:brush xml:id="br0">
      <inkml:brushProperty name="width" value="0.025" units="cm"/>
      <inkml:brushProperty name="height" value="0.025" units="cm"/>
    </inkml:brush>
  </inkml:definitions>
  <inkml:trace contextRef="#ctx0" brushRef="#br0">89 86 4132,'0'0'24498,"-10"4"-23329,6-3-1084,-1 1 1,1 0 0,-1 0-1,1 0 1,0 1 0,0-1-1,0 1 1,0 0-1,0 0 1,1 0 0,-1 1-1,1-1 1,0 1-1,0 0 1,1 0 0,-1 0-1,1 0 1,-1 1 0,1-1-1,1 1 1,-1-1-1,1 1 1,-1-1 0,1 1-1,0 0 1,0 7-1,2-12-83,-1 1 0,0-1 0,0 1 0,1-1 0,-1 1 0,0 0-1,1-1 1,-1 0 0,1 1 0,-1-1 0,1 1 0,-1-1-1,1 1 1,-1-1 0,1 0 0,-1 1 0,1-1 0,-1 0 0,1 0-1,-1 1 1,1-1 0,0 0 0,-1 0 0,1 0 0,-1 0 0,1 0-1,0 0 1,-1 0 0,1 0 0,0 0 0,-1 0 0,1 0 0,-1 0-1,1 0 1,0-1 0,-1 1 0,1 0 0,0-1 0,28-9-75,-22 5-133,-1 0-1,0 0 1,-1-1-1,1 0 1,-1 0-1,0 0 0,-1-1 1,1 0-1,-1 0 1,-1 0-1,1 0 1,4-15-1,-3 7 136,-1 0-1,-1 0 1,0 0-1,1-17 0,-8 77 569,1-31-455,1-1 1,1 1 0,0-1 0,1 1-1,1 0 1,0-1 0,1 1 0,0-1-1,5 17 1,10-10-2072,0-13-3811,4-5-6609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5.182"/>
    </inkml:context>
    <inkml:brush xml:id="br0">
      <inkml:brushProperty name="width" value="0.025" units="cm"/>
      <inkml:brushProperty name="height" value="0.025" units="cm"/>
    </inkml:brush>
  </inkml:definitions>
  <inkml:trace contextRef="#ctx0" brushRef="#br0">0 31 11563,'0'0'9417,"49"3"-9417,-19-7-1121,3-3-3043,-3 0-4933</inkml:trace>
  <inkml:trace contextRef="#ctx0" brushRef="#br0" timeOffset="1">281 0 13485,'0'0'5605,"-7"3"-14862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58.915"/>
    </inkml:context>
    <inkml:brush xml:id="br0">
      <inkml:brushProperty name="width" value="0.025" units="cm"/>
      <inkml:brushProperty name="height" value="0.025" units="cm"/>
    </inkml:brush>
  </inkml:definitions>
  <inkml:trace contextRef="#ctx0" brushRef="#br0">74 32 18033,'0'0'7292,"11"-5"-6155,10-1-926,0 0 1,1 1-1,-1 2 0,1 0 0,0 1 0,0 1 0,0 1 0,0 1 0,0 1 0,0 0 0,-1 2 0,29 9 0,-46-12-194,-1 0 0,0 0 0,0 1 0,1 0 0,-1-1 0,0 1 0,-1 0 0,1 0 0,0 0 0,-1 1 0,1-1 0,-1 1 0,1-1 0,-1 1 0,0 0 0,0 0 0,-1 0 0,1 0 0,-1 0 0,1 1 0,-1-1 0,0 0 0,0 0 0,0 1 0,-1-1 0,1 1 0,-1-1 0,0 8 0,-1-6 95,0 1 1,0 0-1,-1 0 0,0-1 1,0 1-1,-1-1 0,1 0 1,-1 0-1,0 0 0,-1 0 1,1 0-1,-1 0 0,0-1 1,0 0-1,0 0 0,-8 6 1,-10 4-24,0-1 0,-1 0 0,0-2 0,-1-1 0,0-1 0,-1 0 0,0-2 0,0-1 1,-1-1-1,0-2 0,1 0 0,-48-2 0,72-1-84,-1 1-1,1-1 1,-1 0 0,1-1 0,-1 1-1,1 0 1,0 0 0,-1 0-1,1-1 1,0 1 0,-1-1 0,1 1-1,0-1 1,-1 0 0,1 1-1,0-1 1,0 0 0,0 0 0,0 0-1,0 0 1,0 0 0,0 0 0,0 0-1,0 0 1,0 0 0,0 0-1,0-2 1,1 2-28,0-1 1,0 1-1,0 0 0,0-1 0,0 1 0,0 0 1,0 0-1,1-1 0,-1 1 0,1 0 1,-1 0-1,1 0 0,-1-1 0,1 1 0,-1 0 1,1 0-1,0 0 0,0 0 0,0 0 1,-1 0-1,1 0 0,0 0 0,0 1 0,0-1 1,1 0-1,-1 0 0,0 1 0,2-2 0,25-13-3856,0 0-3708,7-6-7067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6.384"/>
    </inkml:context>
    <inkml:brush xml:id="br0">
      <inkml:brushProperty name="width" value="0.025" units="cm"/>
      <inkml:brushProperty name="height" value="0.025" units="cm"/>
    </inkml:brush>
  </inkml:definitions>
  <inkml:trace contextRef="#ctx0" brushRef="#br0">47 121 11883,'0'0'10794,"15"-1"-10025,446-23 1383,-535 28-1544,1 3 1,-73 17-1,-83 9 1373,354-71-2045,-43 21-20,1 4 0,1 3 0,87 2-1,-180 9 81,0 0-1,0 0 0,0 1 1,0 1-1,-9 3 1,-25 6 53,-58 5 440,-1-4 1,-131-1-1,383-27-1634,-41 2 90,-21 8 265,-33 3 658,-1-2 0,1-3 0,80-21 0,-192 24 911,-239 14-637,110-3 720,376-38-3798,284-14 325,-450 42 3770,-32 0 1439,-37 0-274,22 3-2150,1 1-1,0 1 1,0 1 0,0 1 0,0 1 0,-42 15 0,48-14-1057,-1 0 0,-1-2 0,1 1 0,-23 1 0,-22-3-4968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6.305"/>
    </inkml:context>
    <inkml:brush xml:id="br0">
      <inkml:brushProperty name="width" value="0.025" units="cm"/>
      <inkml:brushProperty name="height" value="0.025" units="cm"/>
    </inkml:brush>
  </inkml:definitions>
  <inkml:trace contextRef="#ctx0" brushRef="#br0">28 79 6566,'0'0'7709,"7"-9"-6951,0 1-222,27-29-987,-5 12 17529,-43 60-16507,-5 10-571,1 1 0,2 1 0,3 0 0,-10 62 0,22-107 0,1 0 0,0 1 0,0-1 0,0 1 0,0-1 0,0 0 0,0 1 0,1-1 0,-1 0 0,1 1 0,0-1 0,1 3 0,-2-5 0,1 1 0,-1 0 0,1 0 0,0 0 0,-1-1 0,1 1 0,0 0 0,0 0 0,-1-1 0,1 1 0,0-1 0,0 1 0,0-1 0,0 1 0,0-1 0,0 0 0,0 1 0,0-1 0,0 0 0,1 1 0,2-2 0,0 1 0,0 0 0,0-1 0,0 0 0,0 0 0,0 0 0,0 0 0,0-1 0,-1 1 0,1-1 0,0 0 0,-1 0 0,4-3 0,57-41-3078,-54 38 1725,0-1-1,0 1 0,-1-2 1,0 1-1,-1-2 1,0 1-1,7-14 1,-5 2-9789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7.166"/>
    </inkml:context>
    <inkml:brush xml:id="br0">
      <inkml:brushProperty name="width" value="0.025" units="cm"/>
      <inkml:brushProperty name="height" value="0.025" units="cm"/>
    </inkml:brush>
  </inkml:definitions>
  <inkml:trace contextRef="#ctx0" brushRef="#br0">202 0 8264,'0'0'22688,"-2"14"-21957,-5 72-189,5 127 0,2-212-542,-1-1 0,1 1 0,0-1 0,0 1 0,0 0 0,0-1 0,0 1 0,0-1 0,0 1 0,0 0 0,0-1 0,1 1 0,-1-1 0,0 1 0,0-1 0,0 1 0,1 0 0,-1-1 0,0 1 0,1-1 0,-1 1 0,0-1 0,1 1 0,-1-1 0,0 0 0,1 1 0,-1-1 0,1 1 0,-1-1 0,1 0 0,-1 1 0,1-1 0,0 0 0,-1 0 0,1 0 0,-1 1 0,1-1 0,-1 0 0,1 0 0,0 0 0,-1 0 0,1 0 0,-1 0 0,1 0 0,0 0 0,-1 0 0,1 0 0,-1 0 0,2-1 0,0 0 0,-1 0 0,1 0 0,0 0 0,0 0 0,-1 0 0,1-1 0,-1 1 0,1-1 0,-1 1 0,0-1 0,0 0 0,1 1 0,0-4 0,3-6 0,-1 0 0,1-1 0,-2 0 0,0 0 0,0 0 0,-1 0 0,-1 0 0,0 0 0,-1-1 0,-2-24 0,2 37 0,0 0 0,0-1 0,0 1 0,0-1 0,0 1 0,0 0 0,0-1 0,0 1 0,0 0 0,-1-1 0,1 1 0,0-1 0,0 1 0,0 0 0,-1-1 0,1 1 0,0 0 0,0 0 0,-1-1 0,1 1 0,0 0 0,0-1 0,-1 1 0,1 0 0,0 0 0,-1 0 0,1-1 0,0 1 0,-1 0 0,1 0 0,-1 0 0,1 0 0,0 0 0,-1 0 0,0 0 0,-12 8 0,-8 19 0,13-10 0,0 1 0,1 0 0,1 0 0,1 0 0,1 1 0,0 0 0,2 0 0,-1 37 0,2-55 0,1-1 0,0 1 0,0 0 0,0-1 0,0 1 0,1 0 0,-1-1 0,0 1 0,0 0 0,0-1 0,0 1 0,1 0 0,-1-1 0,0 1 0,0-1 0,1 1 0,-1-1 0,1 1 0,-1-1 0,0 1 0,1-1 0,-1 1 0,1-1 0,-1 1 0,1-1 0,-1 0 0,1 1 0,0-1 0,-1 0 0,1 1 0,-1-1 0,1 0 0,0 0 0,-1 0 0,1 0 0,0 1 0,-1-1 0,1 0 0,0 0 0,-1 0 0,1 0 0,0 0 0,-1-1 0,1 1 0,0 0 0,-1 0 0,1 0 0,-1-1 0,2 1 0,0-1 0,1 0 0,-1 0 0,0 0 0,0 0 0,0 0 0,1-1 0,-1 1 0,-1-1 0,1 1 0,0-1 0,0 0 0,2-3 0,-3 4 0,0 0 0,0 0 0,-1-1 0,1 1 0,0-1 0,-1 1 0,1 0 0,-1-1 0,1 1 0,-1-1 0,0 1 0,0-1 0,1 1 0,-1-1 0,0 1 0,0-1 0,-1 1 0,1-1 0,0 1 0,0-1 0,-1 1 0,1-1 0,-1 1 0,1-1 0,-1 1 0,0 0 0,1-1 0,-1 1 0,0 0 0,0 0 0,0 0 0,0-1 0,0 1 0,0 0 0,0 0 0,-1 0 0,0 0 0,-6-4 0,-1 1 0,1 0 0,-1 0 0,0 1 0,-11-3 0,-7-3 0,8 2 0,9 4 0,0 0 0,1-1 0,-1 0 0,1-1 0,0 0 0,0 0 0,1-1 0,-16-13 0,24 18 0,0 1 0,0 0 0,0-1 0,0 1 0,0 0 0,0-1 0,0 1 0,0 0 0,0-1 0,0 1 0,0 0 0,0-1 0,1 1 0,-1 0 0,0-1 0,0 1 0,0 0 0,1-1 0,-1 1 0,0 0 0,0 0 0,1-1 0,-1 1 0,0 0 0,0 0 0,1-1 0,-1 1 0,0 0 0,1 0 0,-1 0 0,0 0 0,1-1 0,-1 1 0,0 0 0,1 0 0,-1 0 0,0 0 0,1 0 0,-1 0 0,1 0 0,-1 0 0,24-5 0,-20 4 0,86-18 12,109-28-750,-182 38-2148,-12-1-5866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7.601"/>
    </inkml:context>
    <inkml:brush xml:id="br0">
      <inkml:brushProperty name="width" value="0.025" units="cm"/>
      <inkml:brushProperty name="height" value="0.025" units="cm"/>
    </inkml:brush>
  </inkml:definitions>
  <inkml:trace contextRef="#ctx0" brushRef="#br0">189 1 7111,'0'0'23889,"-10"11"-23409,-14 15-265,1 2-1,2 1 1,1 1-1,1 0 1,-27 61-1,25-24-214,20-61 0,-1 0 0,1 0 0,1 0 0,-1 0 0,1 0 0,0 0 0,1 0 0,-1 0 0,3 9 0,-2-13 0,0-1-1,1 1 1,-1-1 0,0 1-1,1-1 1,-1 0-1,1 0 1,-1 0 0,1 0-1,-1 0 1,1 0 0,0 0-1,0 0 1,-1 0-1,1-1 1,0 1 0,0-1-1,0 0 1,0 1 0,0-1-1,-1 0 1,1 0-1,0 0 1,4-1 0,46-6-915,-44 3-580,0 1-1,-1-2 1,1 1-1,-1-1 0,10-8 1,8-10-6705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7.945"/>
    </inkml:context>
    <inkml:brush xml:id="br0">
      <inkml:brushProperty name="width" value="0.025" units="cm"/>
      <inkml:brushProperty name="height" value="0.025" units="cm"/>
    </inkml:brush>
  </inkml:definitions>
  <inkml:trace contextRef="#ctx0" brushRef="#br0">30 0 16015,'0'0'15161,"-3"11"-13816,1-3-1251,-6 25-43,2 1-1,-4 50 1,10-83-62,0-1 0,0 1 0,0-1 0,0 1 0,0-1 0,0 0 0,0 1 0,0-1 0,0 1 1,0-1-1,0 0 0,1 1 0,-1-1 0,0 1 0,0-1 0,0 0 0,1 1 0,-1-1 0,0 1 0,0-1 0,1 0 0,-1 0 0,0 1 0,1-1 0,-1 0 0,0 1 0,1-1 0,-1 0 1,0 0-1,1 0 0,-1 1 0,1-1 0,-1 0 0,0 0 0,1 0 0,0 0 0,18-5-1083,16-19-2430,5-29-9817,-24 24 604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8.304"/>
    </inkml:context>
    <inkml:brush xml:id="br0">
      <inkml:brushProperty name="width" value="0.025" units="cm"/>
      <inkml:brushProperty name="height" value="0.025" units="cm"/>
    </inkml:brush>
  </inkml:definitions>
  <inkml:trace contextRef="#ctx0" brushRef="#br0">155 0 14478,'0'0'4900,"-34"56"-1248,12-20-641,-1 5-577,1 1-320,4 0-577,3-1-896,1-2-641,10-10 0,2-6 0,2-6 0,0-9-833,2-8-1377,5 0-1890,2-4-3107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8.649"/>
    </inkml:context>
    <inkml:brush xml:id="br0">
      <inkml:brushProperty name="width" value="0.025" units="cm"/>
      <inkml:brushProperty name="height" value="0.025" units="cm"/>
    </inkml:brush>
  </inkml:definitions>
  <inkml:trace contextRef="#ctx0" brushRef="#br0">1 220 15471,'0'0'14371,"0"0"-14305,0 1 0,1-1 0,-1 0 0,1 1 0,-1-1 0,1 0 0,0 1 0,-1-1 0,1 0 0,-1 0 1,1 0-1,-1 1 0,1-1 0,0 0 0,-1 0 0,1 0 0,-1 0 0,1 0 0,0 0 0,-1 0 0,1 0 0,-1 0 1,1 0-1,0-1 0,-1 1 0,1 0 0,-1 0 0,1-1 0,5-4 12,0 0 1,-1-1-1,1 0 1,-1 0-1,-1 0 1,1 0-1,-1-1 0,3-8 1,2 0-43,20-34-8,-18 28-6,1 1 1,26-34 0,-45 96-167,-19 23 265,17-44-135,0 0 0,2 0-1,-8 36 1,15-57-168,0 0-1,0 0 0,0 0 1,0 0-1,0 0 1,0 0-1,0 0 1,1 0-1,-1 0 1,0 0-1,0 0 1,0 0-1,0 0 1,0 0-1,0 0 0,0 0 1,1 0-1,-1 0 1,9-11-6953,-8 10 6501,12-25-6904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59.004"/>
    </inkml:context>
    <inkml:brush xml:id="br0">
      <inkml:brushProperty name="width" value="0.025" units="cm"/>
      <inkml:brushProperty name="height" value="0.025" units="cm"/>
    </inkml:brush>
  </inkml:definitions>
  <inkml:trace contextRef="#ctx0" brushRef="#br0">277 1 17809,'0'0'2856,"0"8"-529,1 105 3503,1 33-2707,-3-124-3036,-1 0-1,-1-1 0,-1 0 1,-11 34-1,-7 2-160,-2 0 0,-45 73 0,-30 17-7071,58-96-1145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56.530"/>
    </inkml:context>
    <inkml:brush xml:id="br0">
      <inkml:brushProperty name="width" value="0.025" units="cm"/>
      <inkml:brushProperty name="height" value="0.025" units="cm"/>
    </inkml:brush>
  </inkml:definitions>
  <inkml:trace contextRef="#ctx0" brushRef="#br0">31 50 3427,'-3'-6'650,"-13"-26"454,4 21 8999,27 39-7850,64 63-1565,3-4 1,164 133 0,-35-61 776,5 5-53,212 154 1656,-243-188-2453,22 3-362,55 41 301,241 167-349,-134-100 566,608 435-306,-261-113-336,-662-517-125,621 447 306,-509-380-287,483 313 55,105 50-19,-163-91-6,-27 36 70,-520-386 249,50 44 271,-94-79-680,0 0 1,0 0 0,0 0 0,0 0 0,1 0 0,-1 0 0,0 0 0,0 1 0,0-1 0,0 0 0,0 0-1,1 0 1,-1 0 0,0 0 0,0 0 0,0 0 0,0 1 0,0-1 0,0 0 0,0 0 0,1 0-1,-1 0 1,0 0 0,0 1 0,0-1 0,0 0 0,0 0 0,0 0 0,0 0 0,0 1 0,0-1-1,0 0 1,0 0 0,0 0 0,0 1 0,0-1 0,0 0 0,0 0 0,0 0 0,0 0 0,0 1-1,-1-1 1,1 0 0,0 0 0,0 0 0,0 0 0,0 0 0,0 1 0,0-1 0,0 0 0,0 0-1,-1 0 1,1 0 0,-12 1-3590,11-1 3431,-22 0-5758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9:59.276"/>
    </inkml:context>
    <inkml:brush xml:id="br0">
      <inkml:brushProperty name="width" value="0.025" units="cm"/>
      <inkml:brushProperty name="height" value="0.025" units="cm"/>
    </inkml:brush>
  </inkml:definitions>
  <inkml:trace contextRef="#ctx0" brushRef="#br0">174 1 9065,'0'0'20344,"6"10"-19346,-6-10-997,2 3 69,1 1 0,-1-1 0,0 1 0,-1 0 0,1 0 1,0 0-1,-1 0 0,0 0 0,0 0 0,0 0 0,-1 0 0,0 0 0,1 1 0,-1-1 0,0 0 1,-1 0-1,1 0 0,-1 1 0,0-1 0,0 0 0,-3 7 0,-73 148 429,43-96-340,-31 87 0,62-142-159,1 0 0,-1 0 0,1 0 0,1 1 0,-1-1 0,1 12 0,1-18 0,0-1 0,0 1 0,0 0 0,1-1 0,-1 1 0,1 0 0,-1-1 0,1 1 0,0-1 0,-1 1 0,1-1 0,0 1 0,0-1 0,0 1 0,0-1 0,0 0 0,1 1 0,-1-1 0,0 0 0,0 0 0,1 0 0,-1 0 0,1 0 0,-1 0 0,1-1 0,-1 1 0,1 0 0,0-1 0,-1 1 0,1-1 0,0 0 0,-1 1 0,1-1 0,0 0 0,3 0 0,19 0-866,1-1 1,-1-1-1,1-2 1,-1 0-1,30-10 0,21-3-3896,-51 13-5910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59.634"/>
    </inkml:context>
    <inkml:brush xml:id="br0">
      <inkml:brushProperty name="width" value="0.025" units="cm"/>
      <inkml:brushProperty name="height" value="0.025" units="cm"/>
    </inkml:brush>
  </inkml:definitions>
  <inkml:trace contextRef="#ctx0" brushRef="#br0">0 34 20179,'0'0'9550,"15"4"-8199,-11-2-1239,6 1 38,1 0 0,-1-1 0,1 0 0,-1 0 0,1-1 0,0 0 0,0-1 0,-1-1 0,13-1 0,69-17-145,-47 9-745,-1 2 0,87-5 0,-130 13 556,-1 0-1,1-1 1,0 1 0,-1 0-1,1 0 1,-1 0 0,1 0-1,-1 1 1,1-1 0,0 0-1,-1 0 1,1 0 0,-1 0 0,1 0-1,-1 1 1,1-1 0,-1 0-1,1 1 1,-1-1 0,1 0-1,-1 1 1,1-1 0,-1 0-1,1 1 1,-1-1 0,0 1-1,1-1 1,-1 1 0,0-1 0,1 1-1,-1-1 1,0 1 0,0-1-1,1 2 1,-1-1-185,0 0 0,-1 0 1,1 0-1,0 0 0,0 0 0,-1 0 1,1 0-1,-1 0 0,1-1 0,-1 1 1,1 0-1,-1 0 0,1 0 0,-1 0 1,0-1-1,0 1 0,1 0 0,-1-1 1,0 1-1,-1 0 0,-18 11-6080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0.052"/>
    </inkml:context>
    <inkml:brush xml:id="br0">
      <inkml:brushProperty name="width" value="0.025" units="cm"/>
      <inkml:brushProperty name="height" value="0.025" units="cm"/>
    </inkml:brush>
  </inkml:definitions>
  <inkml:trace contextRef="#ctx0" brushRef="#br0">234 0 3972,'0'0'23211,"-5"9"-22346,-4 5-813,-42 69 1248,-55 120 0,94-177-1094,2 1 1,0 0 0,2 0 0,1 1-1,1 0 1,2 0 0,0 1-1,2-1 1,2 47 0,1-70-379,-1 0 0,1 0 0,0 0 0,1 0 0,-1 0 0,1 0 0,0 0 0,0-1 0,0 1 0,1-1 0,-1 1 0,1-1 0,0 0 0,1 0 0,-1 0 0,1 0 0,4 3 0,-3-3-267,1-1 1,0 0-1,0 0 1,0 0-1,0-1 1,0 0-1,0 0 1,0-1-1,1 1 1,-1-1-1,1-1 1,-1 1-1,7-1 1,28 0-6823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0.475"/>
    </inkml:context>
    <inkml:brush xml:id="br0">
      <inkml:brushProperty name="width" value="0.025" units="cm"/>
      <inkml:brushProperty name="height" value="0.025" units="cm"/>
    </inkml:brush>
  </inkml:definitions>
  <inkml:trace contextRef="#ctx0" brushRef="#br0">23 1 7783,'0'0'20927,"-2"12"-19176,-3 11-1131,1-4-379,0 0 0,1 0 0,1 0 0,0 0-1,2 0 1,1 20 0,0-37-257,0 0-1,0-1 1,0 1-1,0-1 1,0 1-1,1-1 1,-1 1-1,0-1 1,1 1-1,-1-1 1,1 0-1,-1 0 1,1 0 0,0 0-1,-1 0 1,1 0-1,0-1 1,0 1-1,0 0 1,0-1-1,-1 0 1,1 1-1,0-1 1,0 0-1,0 0 1,2 0 0,5 1-347,0-1 0,-1 0 0,1-1 1,13-2-1,-15 1-620,-1 0 0,1-1 0,-1 0 0,0 0 1,0 0-1,0-1 0,0 0 0,6-6 0,17-16-6138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0.817"/>
    </inkml:context>
    <inkml:brush xml:id="br0">
      <inkml:brushProperty name="width" value="0.025" units="cm"/>
      <inkml:brushProperty name="height" value="0.025" units="cm"/>
    </inkml:brush>
  </inkml:definitions>
  <inkml:trace contextRef="#ctx0" brushRef="#br0">236 0 14606,'0'0'8264,"-53"73"-5606,29-39-448,1 5-576,-1 3-65,-2 0-384,7 5-640,-1-3-449,2 0-96,5-4 0,4-4 0,3-7-96,6-10-1057,0-7-1185,3-8-2179,6-4-2722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1.173"/>
    </inkml:context>
    <inkml:brush xml:id="br0">
      <inkml:brushProperty name="width" value="0.025" units="cm"/>
      <inkml:brushProperty name="height" value="0.025" units="cm"/>
    </inkml:brush>
  </inkml:definitions>
  <inkml:trace contextRef="#ctx0" brushRef="#br0">1 225 17104,'0'0'11035,"8"1"-10026,-4-1-985,1 0 0,-1 0 1,1 0-1,-1-1 1,0 0-1,1 0 0,-1 0 1,0 0-1,0-1 1,1 0-1,-1 0 0,7-4 1,-1-1 11,-1 0 1,1-1-1,-1 0 1,12-14-1,8-14 18,40-64 0,-56 79-53,-33 84 533,7-33-326,6-16-145,0 1-1,2 0 1,0 0-1,0 1 1,1-1-1,-3 32 1,10-38-1676,7-11-4915,2-12-3775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1.707"/>
    </inkml:context>
    <inkml:brush xml:id="br0">
      <inkml:brushProperty name="width" value="0.025" units="cm"/>
      <inkml:brushProperty name="height" value="0.025" units="cm"/>
    </inkml:brush>
  </inkml:definitions>
  <inkml:trace contextRef="#ctx0" brushRef="#br0">36 0 11018,'0'0'21012,"0"54"-20275,-7-28-737,2 2 0,-4 1 0,4 3 0,1-2 0,1-6 0,1-6-929,2-8-3075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2.048"/>
    </inkml:context>
    <inkml:brush xml:id="br0">
      <inkml:brushProperty name="width" value="0.025" units="cm"/>
      <inkml:brushProperty name="height" value="0.025" units="cm"/>
    </inkml:brush>
  </inkml:definitions>
  <inkml:trace contextRef="#ctx0" brushRef="#br0">95 0 13229,'0'0'18518,"2"11"-17658,-1-3-848,0 0 0,-1 1 1,0-1-1,-1 0 0,1 0 1,-2 1-1,1-1 0,-1 0 1,0 0-1,-1 0 0,0-1 1,-6 13-1,-12 20-12,13-28 0,1 1 0,0 0 0,1 0 0,1 0 0,0 1 0,0 0 0,2 0 0,-1 0 0,0 15 0,4-28 1,1 0 0,-1 0 0,1 0 0,0 0 0,-1-1 0,1 1 0,0 0 0,-1 0 0,1-1 0,0 1 0,0-1 0,0 1 0,-1 0 0,1-1 0,0 0 0,0 1 0,0-1 0,0 1 0,0-1 0,0 0 0,0 0 0,0 0 0,0 0 0,0 0 0,0 1 1,0-2-1,0 1 0,0 0 0,0 0 0,0 0 0,0 0 0,0-1 0,1 1 0,39-9-175,-34 6-373,1-1-1,-1 0 1,0 0-1,12-11 1,22-26-8423,-19 10-1573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2.406"/>
    </inkml:context>
    <inkml:brush xml:id="br0">
      <inkml:brushProperty name="width" value="0.025" units="cm"/>
      <inkml:brushProperty name="height" value="0.025" units="cm"/>
    </inkml:brush>
  </inkml:definitions>
  <inkml:trace contextRef="#ctx0" brushRef="#br0">31 0 19859,'0'0'12396,"-31"22"-18963,42-16-543,-1-2-6567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2.748"/>
    </inkml:context>
    <inkml:brush xml:id="br0">
      <inkml:brushProperty name="width" value="0.025" units="cm"/>
      <inkml:brushProperty name="height" value="0.025" units="cm"/>
    </inkml:brush>
  </inkml:definitions>
  <inkml:trace contextRef="#ctx0" brushRef="#br0">289 1 19282,'0'0'4922,"1"9"-2696,4 18-750,2 1 0,12 32 1,-10-34-1162,-1 1 1,-1 0-1,7 56 1,-14-47-384,0 0 0,-3 1 1,-1-1-1,-1 0 0,-2 0 0,-2-1 0,-1 0 0,-2 0 1,-1-1-1,-1-1 0,-2 0 0,-2-1 0,-1-1 0,-1-1 1,-1 0-1,-47 48 0,8-26-3130,1-12-3496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3.828"/>
    </inkml:context>
    <inkml:brush xml:id="br0">
      <inkml:brushProperty name="width" value="0.025" units="cm"/>
      <inkml:brushProperty name="height" value="0.025" units="cm"/>
    </inkml:brush>
  </inkml:definitions>
  <inkml:trace contextRef="#ctx0" brushRef="#br0">1 56 15022,'0'0'4997,"63"-23"-4933,-20 14-32,11 3 32,9-2-64,3 3 0,2 1-96,-1 4-833,-3 0-320,-4 0-1281,-2 0-1506,-4 0-1570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4.154"/>
    </inkml:context>
    <inkml:brush xml:id="br0">
      <inkml:brushProperty name="width" value="0.025" units="cm"/>
      <inkml:brushProperty name="height" value="0.025" units="cm"/>
    </inkml:brush>
  </inkml:definitions>
  <inkml:trace contextRef="#ctx0" brushRef="#br0">0 1 7175,'0'0'13196,"57"6"-13164,-18-4 0,14-1-32,12-1-448,8 0-1090,1 0-1120,-3 0-994,-6 0-287,-8 0-1058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0:59.977"/>
    </inkml:context>
    <inkml:brush xml:id="br0">
      <inkml:brushProperty name="width" value="0.025" units="cm"/>
      <inkml:brushProperty name="height" value="0.025" units="cm"/>
    </inkml:brush>
  </inkml:definitions>
  <inkml:trace contextRef="#ctx0" brushRef="#br0">0 8 13036,'0'0'17137,"59"25"-16177,-11-25-383,3-10-353,3 1-160,0 0-32,-2 4-160,-7 5-1281,-4 0-1506,-5 0-320,-5 1-1634,-5 3-3587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4.498"/>
    </inkml:context>
    <inkml:brush xml:id="br0">
      <inkml:brushProperty name="width" value="0.025" units="cm"/>
      <inkml:brushProperty name="height" value="0.025" units="cm"/>
    </inkml:brush>
  </inkml:definitions>
  <inkml:trace contextRef="#ctx0" brushRef="#br0">0 20 288,'117'1'7287,"-6"-1"-4867,333-9-2801,-415 8-3468</inkml:trace>
  <inkml:trace contextRef="#ctx0" brushRef="#br0" timeOffset="1">873 11 13485,'0'0'3043,"64"3"-3268,-34-11-2049,5 2-3107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10.439"/>
    </inkml:context>
    <inkml:brush xml:id="br0">
      <inkml:brushProperty name="width" value="0.025" units="cm"/>
      <inkml:brushProperty name="height" value="0.025" units="cm"/>
    </inkml:brush>
  </inkml:definitions>
  <inkml:trace contextRef="#ctx0" brushRef="#br0">0 8310 4164,'0'0'19239,"2"-6"-18363,9-47 111,7-84 0,-5 28-441,-5 54-494,154-935 430,-81 613 148,28-154-470,-45-7-192,-6-104-124,33 5-97,-14 101 149,-25 62 104,20-139 0,-33 350-38,70-396-116,-3-100 202,-65-6 0,-41 752-32,1-13 76,0 0 0,2 1 0,10-45 0,-11 64 79,-1 10-622,-1 10-3582,-3-5-1167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12.791"/>
    </inkml:context>
    <inkml:brush xml:id="br0">
      <inkml:brushProperty name="width" value="0.025" units="cm"/>
      <inkml:brushProperty name="height" value="0.025" units="cm"/>
    </inkml:brush>
  </inkml:definitions>
  <inkml:trace contextRef="#ctx0" brushRef="#br0">1 144 15375,'0'0'12646,"1"6"-12235,4 28 147,-2 1 0,-2 0 1,-1 0-1,-5 35 0,2-18 922,19-426-1416,-15 395-64,1 0 0,1 1 0,0-1 0,2-1 0,1 1 0,12 30 0,-17-49 0,0 0 0,0 0 0,0-1 0,0 1 0,0 0 0,1-1 0,-1 1 0,0-1 0,1 0 0,0 1 0,-1-1 0,1 0 0,0 0 0,-1 0 0,1 0 0,0 0 0,0-1 0,0 1 0,0-1 0,0 1 0,0-1 0,0 1 0,2-1 0,-1 0 0,1-1 0,-1 0 0,0 0 0,0 0 0,0 0 0,0 0 0,0 0 0,0-1 0,0 1 0,-1-1 0,1 0 0,-1 0 0,4-2 0,3-6 0,0 1 0,0-1 0,-1-1 0,0 1 0,12-23 0,-13 20 0,-1-1 0,0 0 0,-1 0 0,-1-1 0,0 0 0,-1 0 0,2-22 0,-16 189 0,5-99 0,2 88 0,4-139-164,0 1 0,0-1 1,0 0-1,0 0 0,0 0 0,1 1 1,-1-1-1,1 0 0,0 0 0,0 0 1,-1 0-1,1 0 0,0 0 0,1 0 0,-1 0 1,0 0-1,1-1 0,-1 1 0,0 0 1,1-1-1,0 1 0,0-1 0,-1 1 1,1-1-1,0 0 0,0 0 0,0 0 0,0 0 1,0 0-1,4 1 0,-2-3-6162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13.242"/>
    </inkml:context>
    <inkml:brush xml:id="br0">
      <inkml:brushProperty name="width" value="0.025" units="cm"/>
      <inkml:brushProperty name="height" value="0.025" units="cm"/>
    </inkml:brush>
  </inkml:definitions>
  <inkml:trace contextRef="#ctx0" brushRef="#br0">1 671 4708,'0'0'22913,"5"-11"-21867,24-40-189,1 0 0,60-74 0,96-94-573,-5 6-480,-199 252-4972,-20 9-4975,18-25-2189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08:13.820"/>
    </inkml:context>
    <inkml:brush xml:id="br0">
      <inkml:brushProperty name="width" value="0.025" units="cm"/>
      <inkml:brushProperty name="height" value="0.025" units="cm"/>
    </inkml:brush>
  </inkml:definitions>
  <inkml:trace contextRef="#ctx0" brushRef="#br0">0 125 7847,'0'0'22069,"3"11"-21823,2 28-80,-2 0-1,-2 41 1,-2-38-255,3 1 0,9 62-1,-7-100-2276,-2-19 1362,0-23-62,-14-105-2113,7 107 3198,2-1 1,1 1-1,5-71 1,-2 102 137,0 0 1,0 0 0,1 0 0,-1 0 0,1 0 0,0 1-1,0-1 1,0 1 0,1-1 0,-1 1 0,1 0 0,0 0-1,0 0 1,0 0 0,0 1 0,0-1 0,0 1 0,1 0-1,-1 0 1,1 0 0,6-2 0,-4 1 62,0 1 1,0 0-1,1 0 0,-1 1 1,1-1-1,-1 1 0,1 1 1,0 0-1,-1 0 0,1 0 1,0 0-1,10 3 0,-15-2-160,0 0 0,0 0 0,-1 0 0,1 0 0,0 1 0,-1-1 0,1 0-1,-1 1 1,0-1 0,1 1 0,-1-1 0,0 1 0,0-1 0,0 1 0,0 0 0,0 0-1,-1 0 1,1-1 0,0 1 0,-1 0 0,1 0 0,-1 0 0,0 0 0,0 0 0,0 0-1,0 0 1,0 0 0,0 0 0,0 0 0,0 0 0,-2 3 0,1 2 147,0 0 1,0 0-1,-1-1 1,0 1-1,-1 0 1,1-1-1,-8 12 1,5-11-208,0-1 0,-1 0 0,0 0 0,-1 0 0,1-1 0,-12 8 0,17-12 0,0-1 0,0 1 0,0 0 0,0 0 0,0 0 0,0-1 0,0 1 0,0-1 0,-1 1 0,1-1 0,0 1 0,0-1 0,-1 0 0,1 1 0,0-1 0,-1 0 0,1 0 0,0 0 0,-1 0 0,1 0 0,0 0 0,-1 0 0,1-1 0,0 1 0,0 0 0,-1-1 0,1 1 0,0-1 0,0 0 0,0 1 0,-1-1 0,1 0 0,0 1 0,0-1 0,0 0 0,0 0 0,0 0 0,1 0 0,-1 0 0,0 0 0,0 0 0,1 0 0,-1-1 0,0 1 0,1 0 0,-1 0 0,1-1 0,0 1 0,-1 0 0,1-2 0,-4-51-2402,4 22-5510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06.404"/>
    </inkml:context>
    <inkml:brush xml:id="br0">
      <inkml:brushProperty name="width" value="0.025" units="cm"/>
      <inkml:brushProperty name="height" value="0.025" units="cm"/>
    </inkml:brush>
  </inkml:definitions>
  <inkml:trace contextRef="#ctx0" brushRef="#br0">602 1 4228,'0'0'5424,"-11"0"-3267,-16-1-1275,0 2 1,0 1 0,0 1 0,-46 11 0,57-9-644,-1 1 0,1 1 0,0 0 1,1 1-1,0 1 0,0 0 0,1 1 0,0 1 0,0 0 0,1 1 0,1 0 0,0 1 0,1 0 0,0 1 0,1 0 0,1 1 0,-12 24 0,-10 21-13,4 1-1,-37 120 1,53-142-60,2 1 1,2 0 0,2 1-1,1-1 1,4 82-1,1-110-145,2 0-1,0 0 0,0 0 0,1-1 0,0 1 0,1-1 0,0 0 1,1 0-1,0 0 0,1-1 0,0 0 0,1 0 0,0-1 1,1 0-1,-1-1 0,2 1 0,-1-2 0,1 1 0,19 10 1,8 3-6,2-2 0,0-1 1,1-2-1,55 14 1,-35-15-77,1-3 1,0-2-1,1-4 1,-1-2-1,102-6 1,-144 1 44,1-1 0,-1-1 1,0 0-1,0-2 1,0 0-1,0-1 0,-1-1 1,0-1-1,0-1 0,-1 0 1,0-1-1,21-16 0,-17 8 98,0-2 0,-1 1 0,-1-2 0,-1-1 0,-1 0 0,-1-1 0,-1-1 0,13-27 0,-6 3 494,-2 0 0,-2-1 0,-3-1 0,-1 0 0,-3-1 0,-2-1 0,-2 1 0,-2-1 0,-4-91 0,-2 132-482,0 0 1,-1-1 0,0 1-1,-1 0 1,0 0-1,0 0 1,-1 0 0,-1 1-1,0-1 1,0 1-1,-1 0 1,-1 1 0,1-1-1,-1 1 1,-1 1-1,0-1 1,0 1 0,0 1-1,-1 0 1,-1 0-1,1 0 1,-17-8 0,14 10-96,1 0 0,-1 0 1,0 1-1,0 0 0,0 1 1,-1 1-1,1 0 0,-1 1 1,1 0-1,-1 0 0,0 2 1,1-1-1,-1 2 0,1 0 1,-1 0-1,1 1 0,0 1 1,0 0-1,0 0 0,-16 10 1,20-10-319,-1 1 1,1 1-1,0 0 0,1 0 1,-1 0-1,-6 9 0,11-12-597,0 1-1,0 0 1,1 0-1,-1 0 1,1 0-1,0 1 1,0-1-1,-2 8 1,1 4-7274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09.141"/>
    </inkml:context>
    <inkml:brush xml:id="br0">
      <inkml:brushProperty name="width" value="0.025" units="cm"/>
      <inkml:brushProperty name="height" value="0.025" units="cm"/>
    </inkml:brush>
  </inkml:definitions>
  <inkml:trace contextRef="#ctx0" brushRef="#br0">883 0 4132,'0'0'9753,"0"33"-7740,-33 196 2946,5 24-3470,21-187-777,-18 72-1,14-84-329,2 0 0,-3 86-1,11-46-82,-5 0 0,-3 0 0,-26 107 0,26-146 307,-5 96 0,-4 25-195,-86 394 753,93-516-1146,-7 41 2,-6 96 0,-47 315 1224,-4-111-278,56-234-926,2 226 0,6-49-2,1-78-41,-14 133-10,13-271-179,8 187 1,2-25-8,-4-242 150,-1-1 1,-17 62-1,11-57-25,-9 76 0,18-82 50,-34 313-102,24-272 93,-4-1-1,-35 105 1,49-176 19,-1 0 1,2 0-1,-1 1 0,2 0 1,-1-1-1,1 1 1,0 0-1,1 0 1,1-1-1,-1 1 1,1 0-1,1 0 1,0-1-1,0 1 1,1-1-1,5 13 1,0 3-36,-1 1-1,-1 0 1,-1 0 0,1 50 0,-7 110-675,1-165 733,-1-1-47,0 0 0,-2-1 0,0 1 0,-1 0 0,0-1 0,-2 0 0,-1 0 0,-14 30 0,16-37 15,1-1 0,0 2 0,1-1-1,0 0 1,1 1 0,0-1 0,0 16-1,-4 27-110,3-46-429,0-9-709,-2-18-2474,-1 0 28,-6-3-2811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09.702"/>
    </inkml:context>
    <inkml:brush xml:id="br0">
      <inkml:brushProperty name="width" value="0.025" units="cm"/>
      <inkml:brushProperty name="height" value="0.025" units="cm"/>
    </inkml:brush>
  </inkml:definitions>
  <inkml:trace contextRef="#ctx0" brushRef="#br0">1 53 3075,'0'0'11146,"65"2"-10761,-43-2-129,5-5-192,2-2-128,-1-2 64,2 1-288,0 1-97,0 0-640,0 0-992,0 3-2852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0.047"/>
    </inkml:context>
    <inkml:brush xml:id="br0">
      <inkml:brushProperty name="width" value="0.025" units="cm"/>
      <inkml:brushProperty name="height" value="0.025" units="cm"/>
    </inkml:brush>
  </inkml:definitions>
  <inkml:trace contextRef="#ctx0" brushRef="#br0">0 19 7815,'0'0'5990,"60"18"-3652,-41-13-800,2 1-802,4-3-191,4-3-161,9 0-224,2-11-95,8-2 31,1 1-801,5 2-768,-1 5-1378,-4 5-1409,2 0-4484</inkml:trace>
  <inkml:trace contextRef="#ctx0" brushRef="#br0" timeOffset="1">1077 6 7815,'0'0'2883,"72"7"-641,-36 9-128,0 2-1121,1-1-737,2-7-1377,1-10-1441,0 0 1249,2-14-545,1-12-2242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0.406"/>
    </inkml:context>
    <inkml:brush xml:id="br0">
      <inkml:brushProperty name="width" value="0.025" units="cm"/>
      <inkml:brushProperty name="height" value="0.025" units="cm"/>
    </inkml:brush>
  </inkml:definitions>
  <inkml:trace contextRef="#ctx0" brushRef="#br0">0 2 4516,'0'0'160,"87"-1"-352,-41 1 192,5 0-1665</inkml:trace>
  <inkml:trace contextRef="#ctx0" brushRef="#br0" timeOffset="1">291 6 3331,'52'6'2787,"-1"2"-257,-1-3-384,-3 1 96,-2-2-480,-3 2-1282,-1-1-512,-1 2-1633,-2 2-513,1 1-449,-2 2-95,-1-2 2498,2 2 480,-3-8 320,-3-4-480,-2 0-160,-5 0-1249,-2-4-1826</inkml:trace>
  <inkml:trace contextRef="#ctx0" brushRef="#br0" timeOffset="2">1135 111 1634,'0'0'-129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00.320"/>
    </inkml:context>
    <inkml:brush xml:id="br0">
      <inkml:brushProperty name="width" value="0.025" units="cm"/>
      <inkml:brushProperty name="height" value="0.025" units="cm"/>
    </inkml:brush>
  </inkml:definitions>
  <inkml:trace contextRef="#ctx0" brushRef="#br0">0 0 19122,'0'0'13645,"37"57"-13645,-17-50 0,6 0 0,6-5 0,1-2 0,3 0 0,-3-5-1730,1-5-2882,-2-3-2339,-7-3-3490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0.748"/>
    </inkml:context>
    <inkml:brush xml:id="br0">
      <inkml:brushProperty name="width" value="0.025" units="cm"/>
      <inkml:brushProperty name="height" value="0.025" units="cm"/>
    </inkml:brush>
  </inkml:definitions>
  <inkml:trace contextRef="#ctx0" brushRef="#br0">0 16 673,'11'0'4212,"73"2"2084,-30 1-3967,0-3-1,-1-2 0,56-10 0,-99 10-2294,0 0 1,1 1-1,0 0 0,-1 1 0,1 0 0,-1 0 1,1 1-1,0 0 0,14 5 0,-17-3-759,1 0 0,-1 1 0,-1 0 0,1 0-1,-1 1 1,1 0 0,-1 0 0,-1 1 0,1 0 0,-1 0-1,9 12 1,-8-8-530,11 13 892,-6-19-3747,-7-8 779</inkml:trace>
  <inkml:trace contextRef="#ctx0" brushRef="#br0" timeOffset="1">755 5 2210,'0'0'2819,"51"51"-2787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3.448"/>
    </inkml:context>
    <inkml:brush xml:id="br0">
      <inkml:brushProperty name="width" value="0.025" units="cm"/>
      <inkml:brushProperty name="height" value="0.025" units="cm"/>
    </inkml:brush>
  </inkml:definitions>
  <inkml:trace contextRef="#ctx0" brushRef="#br0">126 1 5189,'0'0'26612,"4"10"-26009,-7 6-559,-1-1 1,0 0-1,-1 0 1,0 0-1,-1-1 0,-1 0 1,-16 26-1,10-18-36,1 0-8,-25 52 0,35-69 0,0 0 0,1-1 0,-1 1 0,1 0 0,0 0 0,0 0 0,1 0 0,0 0 0,0 0 0,0 1 0,0-1 0,1 0 0,1 6 0,-1-9-7,1 0 0,-1-1-1,1 1 1,-1 0 0,1 0 0,0-1-1,-1 1 1,1-1 0,0 0 0,0 1-1,0-1 1,1 0 0,-1 0 0,0 0-1,0-1 1,0 1 0,1 0 0,-1-1-1,0 1 1,1-1 0,-1 0 0,0 0 0,1 0-1,-1 0 1,5-1 0,0 1-188,0-1 0,0 1 1,0-1-1,0-1 0,0 1 1,0-1-1,10-5 0,5-8-4102,-3-5-2760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4.105"/>
    </inkml:context>
    <inkml:brush xml:id="br0">
      <inkml:brushProperty name="width" value="0.025" units="cm"/>
      <inkml:brushProperty name="height" value="0.025" units="cm"/>
    </inkml:brush>
  </inkml:definitions>
  <inkml:trace contextRef="#ctx0" brushRef="#br0">0 1 10474,'0'0'17996,"1"9"-17463,1 18 93,1 9 40,11 55 0,-12-80-628,0-2 1,1 1-1,1 0 1,0 0-1,0-1 1,1 0-1,0 0 1,0 0-1,1-1 1,11 14-1,-3-13 326,-6-8-1891,-4-6-5045,-4-9-37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4.479"/>
    </inkml:context>
    <inkml:brush xml:id="br0">
      <inkml:brushProperty name="width" value="0.025" units="cm"/>
      <inkml:brushProperty name="height" value="0.025" units="cm"/>
    </inkml:brush>
  </inkml:definitions>
  <inkml:trace contextRef="#ctx0" brushRef="#br0">1 148 17745,'0'0'10879,"10"-6"-9507,180-135-1062,-189 140-871,-6 2-691,0 1-1,-1 0 0,1-1 0,0 2 1,0-1-1,0 1 0,0-1 0,1 1 0,-6 5 1,-9 4-3933,-3-1-2940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14.839"/>
    </inkml:context>
    <inkml:brush xml:id="br0">
      <inkml:brushProperty name="width" value="0.025" units="cm"/>
      <inkml:brushProperty name="height" value="0.025" units="cm"/>
    </inkml:brush>
  </inkml:definitions>
  <inkml:trace contextRef="#ctx0" brushRef="#br0">1 247 11018,'0'0'10378,"53"-16"-8584,-26 5-641,3-5-288,0 2-96,-2-2-417,-6 0-224,-7 2-320,-7 0-897,-8 4-833,0-1-1858,-16 0-3522</inkml:trace>
  <inkml:trace contextRef="#ctx0" brushRef="#br0" timeOffset="1">7 1 13004,'0'0'9513,"5"61"-7911,8-42-353,5 3-256,5 0-320,1-1-385,1 0-224,1-1 64,-2-1-160,-4 0-1986,-1-4-1377,-1-3-1698,-3-1-3747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26.171"/>
    </inkml:context>
    <inkml:brush xml:id="br0">
      <inkml:brushProperty name="width" value="0.025" units="cm"/>
      <inkml:brushProperty name="height" value="0.025" units="cm"/>
    </inkml:brush>
  </inkml:definitions>
  <inkml:trace contextRef="#ctx0" brushRef="#br0">139 0 6278,'0'0'21706,"3"7"-20606,-1-3-956,-1 0 0,1 0 0,-1 0 1,0 0-1,0 0 0,0 0 1,-1 0-1,0 0 0,1 0 1,-1 0-1,-1 0 0,0 7 1,-20 58 840,-30 38-732,31-68-65,-16 41 1,31-68-168,1 0 0,1 0 1,0 1-1,1-1 0,0 1 1,1-1-1,0 1 1,1 12-1,0-23-69,0-1 0,1 1 0,-1-1 1,0 1-1,1-1 0,-1 0 0,1 1 0,-1-1 0,1 1 0,0-1 1,-1 0-1,1 0 0,0 0 0,0 1 0,0-1 0,0 0 1,0 0-1,0 0 0,0 0 0,0 0 0,0-1 0,1 1 0,1 1 1,1-1-240,-1 0 0,0 0 0,1 0 0,-1 0 0,1-1 0,-1 1 0,1-1 0,-1 0 0,8-1 0,-5 0-391,1 0 0,0 0 1,-1-1-1,1 0 0,0 0 1,-1-1-1,0 1 1,0-1-1,0-1 0,6-3 1,11-16-7293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26.514"/>
    </inkml:context>
    <inkml:brush xml:id="br0">
      <inkml:brushProperty name="width" value="0.025" units="cm"/>
      <inkml:brushProperty name="height" value="0.025" units="cm"/>
    </inkml:brush>
  </inkml:definitions>
  <inkml:trace contextRef="#ctx0" brushRef="#br0">21 0 16496,'0'0'6278,"-16"56"-3460,12-35-95,4 1-865,0-3-769,0-3-641,0-7-192,12-7-160,6-2-32,1 0 32,4-11-160,-2-6-1665,1-5-2147,-6-2-1665,-3-1-1890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26.872"/>
    </inkml:context>
    <inkml:brush xml:id="br0">
      <inkml:brushProperty name="width" value="0.025" units="cm"/>
      <inkml:brushProperty name="height" value="0.025" units="cm"/>
    </inkml:brush>
  </inkml:definitions>
  <inkml:trace contextRef="#ctx0" brushRef="#br0">87 1 7911,'0'0'6716,"-3"9"-2536,-20 64 1732,-10 37 110,25-80-5511,-7 55 0,11-29-941,4-20-5994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27.214"/>
    </inkml:context>
    <inkml:brush xml:id="br0">
      <inkml:brushProperty name="width" value="0.025" units="cm"/>
      <inkml:brushProperty name="height" value="0.025" units="cm"/>
    </inkml:brush>
  </inkml:definitions>
  <inkml:trace contextRef="#ctx0" brushRef="#br0">0 555 13741,'0'0'16949,"10"-9"-16746,7-10-439,-2-1 0,0 0 0,0 0 0,20-43 0,-20 34 31,-12 28 101,-3 6 2,-17 50-213,8-25 251,3-6-229,0 1-1,2-1 1,1 1-1,0 26 0,4-57-5377,1 0 3420,3-17-5431</inkml:trace>
  <inkml:trace contextRef="#ctx0" brushRef="#br0" timeOffset="1">124 1 17777,'0'0'6646,"3"11"-4735,15 53 712,9 74-1,-15-44-2690,-1 138 0,-11-215-652,-1-1 0,0 1 0,-2-1-1,-4 17 1,-16 29-6591,-1-20-4444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2.441"/>
    </inkml:context>
    <inkml:brush xml:id="br0">
      <inkml:brushProperty name="width" value="0.025" units="cm"/>
      <inkml:brushProperty name="height" value="0.025" units="cm"/>
    </inkml:brush>
  </inkml:definitions>
  <inkml:trace contextRef="#ctx0" brushRef="#br0">1 0 1634,'0'0'2242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00.664"/>
    </inkml:context>
    <inkml:brush xml:id="br0">
      <inkml:brushProperty name="width" value="0.025" units="cm"/>
      <inkml:brushProperty name="height" value="0.025" units="cm"/>
    </inkml:brush>
  </inkml:definitions>
  <inkml:trace contextRef="#ctx0" brushRef="#br0">284 1 15278,'0'0'9674,"-53"59"-7464,33-31-96,-1 8-417,-6 8-512,-5 8-576,1 6-609,0 0 0,2-1 0,7-5 0,8-9 0,10-11 0,4-12 0,4-13-1345,11-7-5766,8-17-11242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2.783"/>
    </inkml:context>
    <inkml:brush xml:id="br0">
      <inkml:brushProperty name="width" value="0.025" units="cm"/>
      <inkml:brushProperty name="height" value="0.025" units="cm"/>
    </inkml:brush>
  </inkml:definitions>
  <inkml:trace contextRef="#ctx0" brushRef="#br0">96 12 128,'-6'0'2498,"-44"-2"2874,13 1 5122,36 2-10446,1-1 0,0 0 0,0 1-1,-1-1 1,1 0 0,0 1 0,0-1 0,0 0 0,0 1-1,-1-1 1,1 1 0,0-1 0,0 0 0,0 1 0,0-1-1,0 1 1,0-1 0,0 0 0,0 1 0,0-1 0,0 1-1,0-1 1,0 0 0,0 1 0,1-1 0,-1 1 0,0-1-1,0 0 1,0 1 0,0-1 0,1 0 0,-1 1 0,0-1-1,0 0 1,1 1 0,-1-1 0,0 0 0,1 0 0,-1 1-1,0-1 1,1 0 0,-1 0 0,0 1 0,1-1 0,-1 0-1,1 0 1,-1 0 0,0 0 0,1 0 0,12 4-50,-1-2 0,1 1 1,-1-2-1,1 1 0,0-2 0,-1 0 1,19-2-1,89-17-4687,-84 12 1368,0-1-1179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3.111"/>
    </inkml:context>
    <inkml:brush xml:id="br0">
      <inkml:brushProperty name="width" value="0.025" units="cm"/>
      <inkml:brushProperty name="height" value="0.025" units="cm"/>
    </inkml:brush>
  </inkml:definitions>
  <inkml:trace contextRef="#ctx0" brushRef="#br0">0 28 11851,'0'0'5125,"60"14"-4516,-21-14-449,9 0-96,9-2-1538,1-6-2273,2 0-2851</inkml:trace>
  <inkml:trace contextRef="#ctx0" brushRef="#br0" timeOffset="1">574 14 8040,'0'0'5797,"54"-9"-4676,-30 5-544,1 4 159,1 0-287,1 0-193,-1 0-96,3 0-96,1 0-64,1 0 32,5 0-160,5 0-1858,1 0-3139</inkml:trace>
  <inkml:trace contextRef="#ctx0" brushRef="#br0" timeOffset="2">1247 14 16143,'0'0'3395,"54"0"-3330,-28 0-1,10 0-64,6-1-545,5-2-1953,-1-1-3044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0:43.453"/>
    </inkml:context>
    <inkml:brush xml:id="br0">
      <inkml:brushProperty name="width" value="0.025" units="cm"/>
      <inkml:brushProperty name="height" value="0.025" units="cm"/>
    </inkml:brush>
  </inkml:definitions>
  <inkml:trace contextRef="#ctx0" brushRef="#br0">1 0 12940,'0'0'5702,"65"8"-5606,-28-8 256,9 0-192,8 0-128,5 0-416,-2 0-609,-5 3 256,-11 4-1889,-6-2-3108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1.853"/>
    </inkml:context>
    <inkml:brush xml:id="br0">
      <inkml:brushProperty name="width" value="0.025" units="cm"/>
      <inkml:brushProperty name="height" value="0.025" units="cm"/>
    </inkml:brush>
  </inkml:definitions>
  <inkml:trace contextRef="#ctx0" brushRef="#br0">0 28 11787,'0'0'17932,"0"5"-16833,5 22 144,-4-26-1225,-1 0-1,1-1 1,-1 1 0,0 0-1,1-1 1,-1 1 0,1 0-1,0-1 1,-1 1-1,1-1 1,-1 1 0,1 0-1,0-1 1,-1 0 0,1 1-1,0-1 1,0 1 0,-1-1-1,1 0 1,0 0 0,0 1-1,0-1 1,-1 0 0,1 0-1,0 0 1,0 0 0,0 0-1,0 0 1,-1 0-1,1 0 1,0 0 0,0 0-1,0-1 1,0 1 0,-1 0-1,1 0 1,0-1 0,0 1-1,0-1 1,0 0-18,0 0 0,0-1 0,0 1 0,0 0 0,0 0 0,0-1 0,0 1 0,0-1 0,-1 1 0,1-1 0,-1 1 0,1-1 0,-1 1 0,0-1 0,1 1 0,-1-1 0,0 0 0,0 1 0,-1-4 0,2 4 0,-1 0 0,0 0 0,0 0 0,0 0 0,0 0 0,0 0 0,0 0 0,0 0 0,0 0 0,-1 0 0,1 0 0,0 0 0,0 0 0,-1 0 0,1 0 0,-1 1 0,1-1 0,-1 0 0,1 0 0,-1 0 0,0 0 0,1 1 0,-1-1 0,0 0 0,0 1 0,1-1 0,-1 1 0,0-1 0,0 0 0,-2 0 0,2 1 0,0 0 0,0 1 0,0-1 0,-1 0 0,1 1 0,0-1 0,0 0 0,0 1 0,0 0 0,0-1 0,0 1 0,0-1 0,0 1 0,0 0 0,0 0 0,0 0 0,0 0 0,1-1 0,-1 1 0,0 0 0,1 0 0,-1 0 0,0 1 0,1-1 0,-1 0 0,1 0 0,0 0 0,-1 0 0,1 0 0,0 1 0,0-1 0,0 0 0,0 0 0,0 0 0,0 1 0,0-1 0,0 0 0,0 0 0,0 0 0,1 0 0,-1 1 0,0-1 0,1 1 0,0-1 0,0 0 0,0-1 0,0 1 0,0-1 0,0 1 0,0 0 0,0-1 0,0 0 0,0 1 0,0-1 0,0 0 0,0 1 0,0-1 0,0 0 0,0 0 0,0 0 0,0 0 0,0 0 0,0 0 0,1 0 0,-1 0 0,0 0 0,0-1 0,0 1 0,0 0 0,0-1 0,1 0 0,30-11 0,-10-2-1875,-17 11 466,-1-1 1,1 1-1,0 0 0,0 1 1,0-1-1,1 1 0,-1 0 1,0 0-1,9-1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3.556"/>
    </inkml:context>
    <inkml:brush xml:id="br0">
      <inkml:brushProperty name="width" value="0.025" units="cm"/>
      <inkml:brushProperty name="height" value="0.025" units="cm"/>
    </inkml:brush>
  </inkml:definitions>
  <inkml:trace contextRef="#ctx0" brushRef="#br0">0 13 4548,'0'0'27541,"4"-3"-26959,-3 2-556,0 0 1,0 0-1,0 0 1,0 0-1,1 1 1,-1-1-1,0 0 1,1 1-1,-1-1 1,0 1-1,1 0 1,-1-1-1,1 1 1,-1 0-1,1 0 1,-1 0-1,1 0 1,-1 0-1,0 0 1,1 0-1,-1 0 1,1 0-1,1 2 1,8-1-2917,3 0-4108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4.198"/>
    </inkml:context>
    <inkml:brush xml:id="br0">
      <inkml:brushProperty name="width" value="0.025" units="cm"/>
      <inkml:brushProperty name="height" value="0.025" units="cm"/>
    </inkml:brush>
  </inkml:definitions>
  <inkml:trace contextRef="#ctx0" brushRef="#br0">99 84 5285,'0'0'26516,"-14"-1"-26100,13 0-407,1 0 0,0 0 1,-1 0-1,1 0 0,0-1 0,0 1 0,0 0 0,0 0 0,0 0 1,0 0-1,0 0 0,0 0 0,0 0 0,1-1 0,-1 1 0,0 0 0,2-2 1,-2 2-127,1 0 1,0-1 0,-1 1-1,1-1 1,-1 1 0,0-1 0,1 1-1,-1-1 1,0 1 0,0-1-1,0 0 1,0 1 0,0-1 0,-1 1-1,1-1 1,0 1 0,-1-1-1,1 1 1,-1-1 0,1 1 0,-1-1-1,0 1 1,-1-3 0,-1 3-676,-1-1 0,0 0-1,1 1 1,-1 0 0,0-1 0,1 2 0,-1-1 0,-6 0 0,-9-3-4475,-6-4-4273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2.416"/>
    </inkml:context>
    <inkml:brush xml:id="br0">
      <inkml:brushProperty name="width" value="0.025" units="cm"/>
      <inkml:brushProperty name="height" value="0.025" units="cm"/>
    </inkml:brush>
  </inkml:definitions>
  <inkml:trace contextRef="#ctx0" brushRef="#br0">4 0 13581,'0'0'18818,"1"8"-18493,4 21-282,-5-29-43,0 0 0,0 0 0,0 1 0,0-1 0,0 0 0,0 0 0,0 1 0,0-1 0,0 0 0,0 0 0,0 1 0,0-1 0,0 0 0,0 0 0,1 0 0,-1 1 0,0-1 0,0 0 0,0 0 0,0 0 0,1 1 0,-1-1 0,0 0 0,0 0 0,0 0 0,1 0 0,-1 0 0,0 1 0,0-1 0,1 0 0,-1 0 0,0 0 0,0 0 0,1 0 0,-1 0 0,0 0 0,0 0 0,1 0 0,-1 0 0,0 0 0,0 0 0,1 0 0,-1 0 0,0 0 0,0 0 0,1 0 0,-1-1 0,9-10 0,-7 2 0,-17 18 0,1 6 0,22-18 0,25-26 0,-33 29-7,0-1 0,0 1 0,0 0-1,0 0 1,0 0 0,0 0 0,0-1 0,0 1 0,0 0 0,0 0-1,1 0 1,-1 0 0,0-1 0,0 1 0,0 0 0,0 0-1,0 0 1,1 0 0,-1 0 0,0 0 0,0-1 0,0 1 0,0 0-1,1 0 1,-1 0 0,0 0 0,0 0 0,0 0 0,1 0 0,-1 0-1,0 0 1,0 0 0,0 0 0,1 0 0,-1 0 0,0 0 0,0 0-1,0 0 1,1 0 0,-1 0 0,0 0 0,0 0 0,0 1-1,1-1 1,-1 0 0,0 0 0,0 0 0,0 0 0,1 0 0,1 15-1040,-5 31-2956,2-34 1696,1 4-6058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2.877"/>
    </inkml:context>
    <inkml:brush xml:id="br0">
      <inkml:brushProperty name="width" value="0.025" units="cm"/>
      <inkml:brushProperty name="height" value="0.025" units="cm"/>
    </inkml:brush>
  </inkml:definitions>
  <inkml:trace contextRef="#ctx0" brushRef="#br0">0 20 9641,'0'0'22640,"6"7"-22223,-3-2-380,16 14 12,-18-19-50,0 0 1,0 0-1,0 0 1,0 0-1,0 0 1,0 0-1,0 0 1,0 0-1,0 0 1,0-1-1,0 1 1,0 0-1,0-1 1,0 1-1,0-1 1,-1 1-1,1-1 1,0 1-1,0-1 1,0 1-1,-1-1 1,1 0-1,0 1 1,-1-1-1,1 0 1,0 0-1,-1 0 1,1 1-1,-1-1 1,0 0-1,1 0 1,0-1-1,-2 2 1,1 0 0,0 0 0,0 1 0,0-1 0,0 0 0,0 0 0,0 1 0,0-1 0,0 0 0,0 0 0,0 1 0,1-1 0,-1 0 0,0 0 0,0 1 0,0-1 0,0 0 0,0 0 0,0 0 0,0 1 0,1-1 0,-1 0 0,0 0 0,0 0 0,0 1 0,0-1 0,1 0 0,-1 0 0,0 0 0,0 0 0,0 0 0,1 0 0,-1 1 0,0-1 0,0 0 0,1 0 0,-1 0 0,0 0 0,0 0 0,1 0 0,-1 0 0,0 0 0,0 0 0,1 0 0,-1 0 0,0 0 0,0 0 0,1 0 0,-1 0 0,0 0 0,0-1 0,0 1 0,1 0 0,-1 0 0,0 0 0,0 0 0,0 0 0,1 0 0,-1-1 0,0 1 0,0 0 0,0 0 0,1 0 0,-1-1 0,0 1 0,0 0 0,0-1 0,0 1 0,0 0 0,0-1 0,1 1 0,-1 0 0,0-1 0,0 1 0,0 0 0,1-1 0,-1 1 0,0 0 0,0 0 0,1-1 0,-1 1 0,0 0 0,1 0 0,-1-1 0,0 1 0,1 0 0,-1 0 0,0 0 0,1 0 0,-1-1 0,0 1 0,1 0 0,-1 0 0,0 0 0,1 0 0,-1 0 0,1 0 0,-1 0 0,0 0 0,1 0 0,-1 0 0,0 0 0,1 0 0,-1 0 0,0 1 0,1-1 0,-1 0 0,1 0 0,-1 0 0,0 0 0,0 1 0,1-1 0,-1 0 0,0 0 0,1 1 0,-1-1 0,0 0 0,0 1 0,1-1 0,-1 0 0,0 0 0,0 1 0,0-1 0,0 0 0,1 1 0,-1-1 0,0 1 0,0-1 0,0 0 0,0 1 0,0-1 0,0 1 0,4-23-2990,-4 19 1288,0-13-8564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54.963"/>
    </inkml:context>
    <inkml:brush xml:id="br0">
      <inkml:brushProperty name="width" value="0.025" units="cm"/>
      <inkml:brushProperty name="height" value="0.025" units="cm"/>
    </inkml:brush>
  </inkml:definitions>
  <inkml:trace contextRef="#ctx0" brushRef="#br0">1 1 19891,'0'0'3011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55.652"/>
    </inkml:context>
    <inkml:brush xml:id="br0">
      <inkml:brushProperty name="width" value="0.025" units="cm"/>
      <inkml:brushProperty name="height" value="0.025" units="cm"/>
    </inkml:brush>
  </inkml:definitions>
  <inkml:trace contextRef="#ctx0" brushRef="#br0">18 18 8392,'0'0'21620,"17"-5"-22388,-17 3-1603,-2 0-1472,-10-2-2147,-8-1-5829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7.385"/>
    </inkml:context>
    <inkml:brush xml:id="br0">
      <inkml:brushProperty name="width" value="0.025" units="cm"/>
      <inkml:brushProperty name="height" value="0.025" units="cm"/>
    </inkml:brush>
  </inkml:definitions>
  <inkml:trace contextRef="#ctx0" brushRef="#br0">293 2 10346,'0'0'13388,"-9"-1"-12234,-4 0-744,1 1 1,-1 1-1,0 0 1,1 1 0,-1 1-1,1-1 1,0 2-1,0 0 1,0 0 0,0 1-1,-11 7 1,13-7-196,-1 1 1,1 0-1,1 0 1,-1 1-1,1 0 1,0 1-1,1 0 1,-13 16-1,18-20-201,-1 0-1,1 1 0,1 0 0,-1 0 0,1 0 0,0 0 0,0 0 1,0 0-1,1 1 0,0-1 0,0 0 0,0 1 0,0-1 0,1 1 1,0-1-1,0 1 0,1-1 0,0 1 0,0-1 0,2 9 0,-1-11-6,-1 0 0,1-1 0,-1 1 0,1 0 0,0-1 0,0 0 0,0 1 0,0-1 1,1 0-1,-1 0 0,0 0 0,1 0 0,0-1 0,-1 1 0,1-1 0,0 1 0,0-1 0,0 0 0,-1 0 0,1 0 0,0-1 0,4 1 0,9 2-125,0-1 1,31-1 0,-44-1 40,14 0-303,0 1-1061,0-1 0,0-1-1,0-1 1,0 0 0,20-6 0,8-8-4863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56.025"/>
    </inkml:context>
    <inkml:brush xml:id="br0">
      <inkml:brushProperty name="width" value="0.025" units="cm"/>
      <inkml:brushProperty name="height" value="0.025" units="cm"/>
    </inkml:brush>
  </inkml:definitions>
  <inkml:trace contextRef="#ctx0" brushRef="#br0">2 0 3299,'0'0'18674,"-2"15"-25625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56.681"/>
    </inkml:context>
    <inkml:brush xml:id="br0">
      <inkml:brushProperty name="width" value="0.025" units="cm"/>
      <inkml:brushProperty name="height" value="0.025" units="cm"/>
    </inkml:brush>
  </inkml:definitions>
  <inkml:trace contextRef="#ctx0" brushRef="#br0">0 1 6726,'0'0'16464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4.573"/>
    </inkml:context>
    <inkml:brush xml:id="br0">
      <inkml:brushProperty name="width" value="0.025" units="cm"/>
      <inkml:brushProperty name="height" value="0.025" units="cm"/>
    </inkml:brush>
  </inkml:definitions>
  <inkml:trace contextRef="#ctx0" brushRef="#br0">50 0 10442,'0'0'14921,"-8"4"-13010,-25 10-678,32-14-1247,1 0 0,-1 0 0,1 0 0,0 0 0,-1 1 0,1-1 0,-1 0 0,1 0 0,0 0 0,-1 1 0,1-1-1,0 0 1,-1 1 0,1-1 0,0 0 0,-1 1 0,1-1 0,0 1 0,0-1 0,-1 0 0,1 1 0,0-1 0,0 1 0,0-1 0,0 0 0,0 1 0,-1-1 0,1 1 0,0-1 0,0 1 0,0-1 0,0 1 0,0-1 0,0 1-1,1-1 1,-1 0 0,0 1 0,0-1 0,0 1 0,0-1 0,0 1 0,1-1 0,-1 0 0,0 1 0,0-1 0,1 0 0,-1 1 0,0-1 0,1 0 0,-1 1 0,0-1 0,1 0 0,-1 1 0,0-1 0,1 0 0,-1 0 0,1 1 0,-1-1-1,0 0 1,1 0 0,-1 0 0,1 0 0,-1 0 0,1 0 0,8 0-3446,-6-7-3415,-8-13-113,-8 9 3091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44.913"/>
    </inkml:context>
    <inkml:brush xml:id="br0">
      <inkml:brushProperty name="width" value="0.025" units="cm"/>
      <inkml:brushProperty name="height" value="0.025" units="cm"/>
    </inkml:brush>
  </inkml:definitions>
  <inkml:trace contextRef="#ctx0" brushRef="#br0">42 0 4612,'0'0'15375,"-41"60"-14126,46-49-640,7 2-513,3-5-64,0-8-1377,-2 0-4037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3:57.037"/>
    </inkml:context>
    <inkml:brush xml:id="br0">
      <inkml:brushProperty name="width" value="0.025" units="cm"/>
      <inkml:brushProperty name="height" value="0.025" units="cm"/>
    </inkml:brush>
  </inkml:definitions>
  <inkml:trace contextRef="#ctx0" brushRef="#br0">1 0 4132,'0'0'5317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04.890"/>
    </inkml:context>
    <inkml:brush xml:id="br0">
      <inkml:brushProperty name="width" value="0.025" units="cm"/>
      <inkml:brushProperty name="height" value="0.025" units="cm"/>
    </inkml:brush>
  </inkml:definitions>
  <inkml:trace contextRef="#ctx0" brushRef="#br0">1 1 7015,'0'0'8941,"9"8"-7798,111 109 2419,-56-52-1566,91 71 0,182 134-1493,-134-105-291,-16-22 344,56 46 415,-92-66 649,295 180 0,-222-168-793,124 71-495,49 32-246,-113-64-44,438 275-10,-430-257-164,92 66-83,163 106-248,-449-301 189,503 382-228,-141-100-58,-340-256 347,131 125 1,-127-104 226,-97-85 103,33 26 2275,-52-49-2052,-2-1-2078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07.622"/>
    </inkml:context>
    <inkml:brush xml:id="br0">
      <inkml:brushProperty name="width" value="0.025" units="cm"/>
      <inkml:brushProperty name="height" value="0.025" units="cm"/>
    </inkml:brush>
  </inkml:definitions>
  <inkml:trace contextRef="#ctx0" brushRef="#br0">187 55 6342,'0'0'9001,"6"-8"-5179,3-2-2763,18-26 3508,-22 36 1455,-2 12-4385,1 14-1384,-4-9-245,-1 0-1,-1 0 1,0-1 0,-1 1-1,-1 0 1,-1-1 0,0 0-1,-1 0 1,-10 18 0,-12 19-11,-45 63 0,10-17-4,56-87 7,3-7 0,1-1 0,0 1 0,1 0 0,-1 1 0,1-1 0,0 0 0,0 1 0,0-1 0,-1 12 0,4-17 0,-1 1 0,0-1 0,1 1 0,-1-1 0,0 1 0,1-1 0,-1 0 0,1 1 0,-1-1 0,1 1 0,-1-1 0,1 0 0,-1 0 0,1 1 0,-1-1 0,1 0 0,-1 0 0,1 1 0,-1-1 0,1 0 0,0 0 0,-1 0 0,1 0 0,-1 0 0,1 0 0,0 0 0,-1 0 0,1 0 0,0 0 0,24-2 0,-22 2 0,23-5 0,0 0 0,0-2 0,47-19 0,-53 18 0,2 0 0,-1 1 0,1 1 0,0 1 0,0 1 0,30-2 0,-50 6 1,-2 0-130,1 0 1,0-1-1,0 1 1,0 0-1,0 0 1,0 0-1,0 0 1,-1 0-1,1 0 1,0 0 0,0 1-1,0-1 1,0 0-1,0 0 1,-1 1-1,1-1 1,0 0-1,0 1 1,-1-1-1,1 1 1,0-1-1,0 1 1,-1-1-1,1 1 1,-1 0-1,1-1 1,0 1-1,-1 0 1,1-1-1,0 2 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08.300"/>
    </inkml:context>
    <inkml:brush xml:id="br0">
      <inkml:brushProperty name="width" value="0.025" units="cm"/>
      <inkml:brushProperty name="height" value="0.025" units="cm"/>
    </inkml:brush>
  </inkml:definitions>
  <inkml:trace contextRef="#ctx0" brushRef="#br0">106 37 4164,'0'0'12908,"9"-7"-10020,26-19-534,-24 23 4228,-9 14-5042,-8 14-1077,-51 96 144,-15 38 247,66-140-796,0 0 0,1 0 0,1 1 0,1-1 1,1 1-1,0 37 0,3-53-103,-1 0 0,1 0 1,0 0-1,0 0 0,0 0 0,0 0 0,0 0 1,1-1-1,0 1 0,0 0 0,0-1 0,0 0 1,1 1-1,-1-1 0,1 0 0,0 0 0,0 0 1,0-1-1,0 1 0,0-1 0,1 0 0,3 3 1,1-1-424,0-1-1,0 0 1,0 0 0,1 0 0,-1-1 0,1 0-1,-1-1 1,1 0 0,12 0 0,8-1-8586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09.092"/>
    </inkml:context>
    <inkml:brush xml:id="br0">
      <inkml:brushProperty name="width" value="0.025" units="cm"/>
      <inkml:brushProperty name="height" value="0.025" units="cm"/>
    </inkml:brush>
  </inkml:definitions>
  <inkml:trace contextRef="#ctx0" brushRef="#br0">9 0 5061,'0'0'26537,"-2"10"-25555,0-5-975,1 0-1,0-1 0,0 1 1,0 0-1,1 0 1,0 0-1,0-1 1,0 1-1,1 0 1,-1 0-1,1 0 0,0-1 1,0 1-1,1 0 1,0-1-1,-1 1 1,2-1-1,-1 0 1,0 0-1,1 0 0,0 0 1,0 0-1,0 0 1,0 0-1,0-1 1,1 0-1,0 0 1,6 4-1,20 11-2653,-25-16 1576,0 0 0,0-1-1,0 1 1,0-1 0,1 0 0,-1 0 0,10 0 0,-6-1-6419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09.422"/>
    </inkml:context>
    <inkml:brush xml:id="br0">
      <inkml:brushProperty name="width" value="0.025" units="cm"/>
      <inkml:brushProperty name="height" value="0.025" units="cm"/>
    </inkml:brush>
  </inkml:definitions>
  <inkml:trace contextRef="#ctx0" brushRef="#br0">146 1 18257,'0'0'9353,"-48"67"-7783,36-40-321,-2 6-288,-1 1-449,-1 3-352,4-3-96,1 2-32,1-4-64,3-2-640,6-5-545,1-3-641,0-6-1601,0-9-2691,8-4-6566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7.744"/>
    </inkml:context>
    <inkml:brush xml:id="br0">
      <inkml:brushProperty name="width" value="0.025" units="cm"/>
      <inkml:brushProperty name="height" value="0.025" units="cm"/>
    </inkml:brush>
  </inkml:definitions>
  <inkml:trace contextRef="#ctx0" brushRef="#br0">73 0 13261,'0'0'15630,"-3"9"-14984,-15 43-831,-22 73 1381,36-108-3333,1 0 0,1 1 0,0 20-1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10.121"/>
    </inkml:context>
    <inkml:brush xml:id="br0">
      <inkml:brushProperty name="width" value="0.025" units="cm"/>
      <inkml:brushProperty name="height" value="0.025" units="cm"/>
    </inkml:brush>
  </inkml:definitions>
  <inkml:trace contextRef="#ctx0" brushRef="#br0">2 17 8488,'0'0'23900,"9"-2"-23574,-3 0-302,60-9 18,-64 11-42,-1-1-1,1 1 1,0 0 0,0 0-1,0 0 1,0 0-1,-1 0 1,1 0 0,0 0-1,0 1 1,0-1 0,-1 1-1,1-1 1,0 1-1,-1-1 1,1 1 0,0 0-1,-1 0 1,1 0 0,-1 0-1,1 0 1,-1 1-1,0-1 1,0 0 0,1 0-1,-1 1 1,0-1 0,0 1-1,0-1 1,0 1-1,0 0 1,-1-1 0,1 1-1,0 2 1,0 1 0,-1-1 0,0 1 0,0 0 0,-1-1 0,1 1 0,-1 0 0,0-1 0,0 1 0,-1-1 0,1 0 0,-1 1 0,0-1 0,0 0 0,0 0 0,-5 6 0,-3 2 0,0-1 0,0 0 0,-19 14 0,-23 24 0,52-49 0,0 0 0,0 1 0,-1-1 0,1 0 0,0 0 0,0 0 0,0 0 0,0 0 0,0 1 0,0-1 0,0 0 0,-1 0 0,1 0 0,0 1 0,0-1 0,0 0 0,0 0 0,0 0 0,0 1 0,0-1 0,0 0 0,0 0 0,0 0 0,0 1 0,0-1 0,0 0 0,0 0 0,0 0 0,0 1 0,1-1 0,-1 0 0,0 0 0,0 0 0,0 1 0,0-1 0,0 0 0,0 0 0,0 0 0,1 0 0,-1 1 0,0-1 0,0 0 0,0 0 0,0 0 0,1 0 0,14 4 0,26-3 0,-34-1 0,92 0-1078,-33 0-3188,-44 0-6950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15.554"/>
    </inkml:context>
    <inkml:brush xml:id="br0">
      <inkml:brushProperty name="width" value="0.025" units="cm"/>
      <inkml:brushProperty name="height" value="0.025" units="cm"/>
    </inkml:brush>
  </inkml:definitions>
  <inkml:trace contextRef="#ctx0" brushRef="#br0">1 0 8456,'0'0'22080,"4"9"-21189,-1 1-778,0-1 0,-1 0 1,0 1-1,0 0 0,-1 0 0,0-1 0,-1 1 0,0 0 1,-2 15-1,-1-6-254,-3 58 417,10-29-3267,0-41 120,-1-7-2010,2 0-1439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15.928"/>
    </inkml:context>
    <inkml:brush xml:id="br0">
      <inkml:brushProperty name="width" value="0.025" units="cm"/>
      <inkml:brushProperty name="height" value="0.025" units="cm"/>
    </inkml:brush>
  </inkml:definitions>
  <inkml:trace contextRef="#ctx0" brushRef="#br0">42 0 15150,'0'0'17153,"-1"8"-16758,-16 60-311,11-49-87,1 0 0,0 1 0,2-1 0,-2 23 0,5-40-2,1-1 1,-1 1-1,0 0 0,1-1 0,0 1 1,-1-1-1,1 1 0,0-1 0,0 1 1,-1-1-1,1 1 0,0-1 0,1 0 1,-1 0-1,0 1 0,0-1 0,0 0 1,1 0-1,-1 0 0,1 0 0,-1-1 1,1 1-1,-1 0 0,1 0 0,-1-1 1,1 1-1,0-1 0,-1 0 1,1 1-1,0-1 0,-1 0 0,1 0 1,0 0-1,-1 0 0,1 0 0,0 0 1,1-1-1,4 1-123,0-1 1,1 0-1,-1 0 0,0 0 1,0-1-1,0 0 0,11-6 1,22-21-3919,-36 25 2925,0 0 0,0 0 0,-1 0 0,0-1-1,0 0 1,5-9 0,1-15-6636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16.272"/>
    </inkml:context>
    <inkml:brush xml:id="br0">
      <inkml:brushProperty name="width" value="0.025" units="cm"/>
      <inkml:brushProperty name="height" value="0.025" units="cm"/>
    </inkml:brush>
  </inkml:definitions>
  <inkml:trace contextRef="#ctx0" brushRef="#br0">53 14 15727,'0'0'12107,"-50"-13"-10505,48 13 256,4 0-1890,9 5-417,4-1-1473,-2 2-2113,-2-4-2019,-2-1-5894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16.612"/>
    </inkml:context>
    <inkml:brush xml:id="br0">
      <inkml:brushProperty name="width" value="0.025" units="cm"/>
      <inkml:brushProperty name="height" value="0.025" units="cm"/>
    </inkml:brush>
  </inkml:definitions>
  <inkml:trace contextRef="#ctx0" brushRef="#br0">121 0 17457,'0'0'10105,"10"10"-8648,2 3-1167,0 0-1,-1 1 0,-1 1 1,0 0-1,-1 0 1,0 1-1,-1 0 0,-1 0 1,7 24-1,-10-19-194,0 1 1,-1-1-1,-2 1 1,0-1 0,-1 1-1,-1 0 1,-1-1-1,-1 1 1,-1-1-1,-8 27 1,3-19-406,-2 0 1,-1-1-1,-1 0 1,-1-1-1,-1-1 1,-33 43-1,0-18-3699,-6-9-2920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24.731"/>
    </inkml:context>
    <inkml:brush xml:id="br0">
      <inkml:brushProperty name="width" value="0.025" units="cm"/>
      <inkml:brushProperty name="height" value="0.025" units="cm"/>
    </inkml:brush>
  </inkml:definitions>
  <inkml:trace contextRef="#ctx0" brushRef="#br0">1 30 8680,'0'0'6630,"48"0"-6181,-34-8 127,3-1 161,0 4-320,1 1-321,0 1 0,1 3-32,2 0-32,4 0-1089,1 0-1922,6 0-2594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25.085"/>
    </inkml:context>
    <inkml:brush xml:id="br0">
      <inkml:brushProperty name="width" value="0.025" units="cm"/>
      <inkml:brushProperty name="height" value="0.025" units="cm"/>
    </inkml:brush>
  </inkml:definitions>
  <inkml:trace contextRef="#ctx0" brushRef="#br0">0 102 4356,'0'0'6732,"11"5"-3865,0 1-2565,0-1 0,1-1 0,-1 0 1,1-1-1,0 0 0,-1-1 1,25 2-1,97-8-1714,74 3-977,-194 1 2292,1-1-1,-1 1 1,0-2 0,1 0-1,-1-1 1,23-7-1,73-38-1457,-88 37 581,0 1 0,0 0 0,1 2 0,1 0 1,-1 2-1,44-7 0,-57 13 1075,0-1 0,0 2 0,0-1 0,0 1-1,0 1 1,11 3 0,-4 1 1358,0 0 0,-1 1 0,29 18 0,19 10 1245,-52-30-2536,0 0 0,1-2 1,-1 1-1,1-1 0,0-1 0,0 0 0,0-1 1,0 0-1,0-1 0,22-2 0,3-4-957,-1-1-1,42-14 1,17-5-2590,-47 16 117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23.858"/>
    </inkml:context>
    <inkml:brush xml:id="br0">
      <inkml:brushProperty name="width" value="0.025" units="cm"/>
      <inkml:brushProperty name="height" value="0.025" units="cm"/>
    </inkml:brush>
  </inkml:definitions>
  <inkml:trace contextRef="#ctx0" brushRef="#br0">0 1 5157,'0'0'20841,"22"7"-16011,-15-4-7398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25.645"/>
    </inkml:context>
    <inkml:brush xml:id="br0">
      <inkml:brushProperty name="width" value="0.025" units="cm"/>
      <inkml:brushProperty name="height" value="0.025" units="cm"/>
    </inkml:brush>
  </inkml:definitions>
  <inkml:trace contextRef="#ctx0" brushRef="#br0">0 41 10634,'11'-3'2990,"-11"2"-2980,72-15 2841,-67 15-2727,0 1 0,0 0 0,1 0 0,-1 0 1,0 0-1,0 1 0,0 0 0,0 0 1,1 0-1,-1 1 0,-1 0 0,1 0 1,0 0-1,8 5 0,0 3 307,1 0 0,0-1 0,1-1 1,-1 0-1,2-1 0,18 6 0,-25-11-676,-1 0 0,1 0 0,0-1 0,0-1 0,0 1 0,0-1 0,0-1 1,0 1-1,0-2 0,0 1 0,-1-1 0,1 0 0,12-6 0,57-28-3645,-52 22 2589,1 2-1,33-11 0,-51 21 900,1-1-1,-1 1 0,1 1 0,0 0 1,0 0-1,0 1 0,0 0 0,0 1 1,-1 0-1,16 3 0,-8 1 915,15 4 764,1-1 0,0-2 0,1-1 0,33 0 0,-47-5-943,-10-1 388,1 1 0,-1 0 1,1 1-1,9 2 0,-16-2-453,0 1 0,-1-1 0,1 0 0,-1 1 0,0 0 0,1 0 0,-1 0 0,0 0 0,0 0 0,0 0 0,0 1 0,-1 0 0,1-1 0,3 7 0,-3-5-163,0 0-1,0 1 0,1-2 0,-1 1 1,1 0-1,0-1 0,0 1 0,0-1 1,0 0-1,0-1 0,6 4 0,-2-4 1,-1 0 0,1 0 0,0-1 0,-1 0 0,1-1 0,14 0 0,18 0 434,-27-2-844,-1 2-1,1-1 1,0 2-1,0 0 1,0 0-1,0 1 1,-1 1-1,1 0 1,-1 0-1,0 1 1,0 1-1,20 11 1,-26-13 357,1 1 0,-1-1 0,1 0 0,-1-1 0,1 1 0,0-1 0,0-1 0,0 1 0,0-1 1,1 0-1,-1-1 0,0 0 0,0 0 0,11-2 0,17 1-945,-33 1 637,7 3-4896,-7 3-1751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29.394"/>
    </inkml:context>
    <inkml:brush xml:id="br0">
      <inkml:brushProperty name="width" value="0.025" units="cm"/>
      <inkml:brushProperty name="height" value="0.025" units="cm"/>
    </inkml:brush>
  </inkml:definitions>
  <inkml:trace contextRef="#ctx0" brushRef="#br0">79 67 3972,'0'0'9769,"3"-8"-7089,2-3-1538,4-11-143,-6-4 6699,-3 35-7392,0 0 0,-1-1 0,0 1 0,-1 0 1,1-1-1,-2 1 0,1-1 0,-1 0 1,0 0-1,-1 0 0,-7 13 0,-3 10-62,8-17-183,-2 5 60,0 0 0,1 1-1,1 0 1,0 0 0,2 0 0,0 1-1,2 0 1,-1 24 0,3-43-126,1-1 0,-1 1 0,0 0 0,1 0 0,-1-1 1,1 1-1,0 0 0,0-1 0,-1 1 0,1-1 0,0 1 0,0-1 1,0 1-1,0-1 0,1 0 0,-1 1 0,0-1 0,1 0 1,-1 0-1,1 0 0,-1 0 0,1 0 0,-1 0 0,1 0 1,0-1-1,-1 1 0,1-1 0,0 1 0,-1-1 0,1 0 0,0 1 1,0-1-1,-1 0 0,1 0 0,0 0 0,0 0 0,0-1 1,3 0-1,1 1-295,1-2 0,-1 1 0,0-1 0,1 1 1,-1-2-1,0 1 0,0-1 0,0 0 0,8-6 1,-4 1-1306,0-1 0,-1 0 0,0-1 1,10-14-1,5-11-6018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8.089"/>
    </inkml:context>
    <inkml:brush xml:id="br0">
      <inkml:brushProperty name="width" value="0.025" units="cm"/>
      <inkml:brushProperty name="height" value="0.025" units="cm"/>
    </inkml:brush>
  </inkml:definitions>
  <inkml:trace contextRef="#ctx0" brushRef="#br0">0 160 13004,'0'0'10506,"72"5"-9545,-31-2-641,11-3-223,3 0-65,5 0-641,-1-3-1601,-2-3-1474,-8-2-3490</inkml:trace>
  <inkml:trace contextRef="#ctx0" brushRef="#br0" timeOffset="1">758 0 16207,'0'0'8424,"-21"69"-6918,12-43-161,0-2-672,3 3-417,0-2-128,3-2-64,2-3-32,1-3 0,0-2-448,0-2-1410,0-2-1281,-2-4-1345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0.376"/>
    </inkml:context>
    <inkml:brush xml:id="br0">
      <inkml:brushProperty name="width" value="0.025" units="cm"/>
      <inkml:brushProperty name="height" value="0.025" units="cm"/>
    </inkml:brush>
  </inkml:definitions>
  <inkml:trace contextRef="#ctx0" brushRef="#br0">32 0 9289,'0'0'16880,"3"9"-15385,20 57 119,-13-34-1402,1 0 0,1-1 0,2-1 0,29 48 0,-66-118 338,20 37-785,0 0 1,0 0-1,0 0 1,-1 0-1,1 1 0,-1 0 1,1-1-1,-1 1 1,0 0-1,0 1 0,-6-3 1,9 4 192,0 0 0,0 0 1,1 0-1,-1 0 0,0 0 1,0 0-1,0 0 0,0 0 1,0 0-1,0 0 0,0 1 1,1-1-1,-1 0 0,0 0 1,0 1-1,0-1 0,0 1 1,1-1-1,-1 1 1,0-1-1,1 1 0,-2 0 1,1 1 53,0 0 0,0-1 0,0 1 0,0 0 0,1 0 0,-1 0 0,0 0 0,1 0 0,0 0 0,-1 0 0,1 0 0,0 0 0,0 0 0,0 2 0,0-3 7,0 1 0,0-1 0,-1 1-1,2-1 1,-1 1 0,0-1 0,0 0 0,0 1-1,1-1 1,-1 1 0,0-1 0,1 0 0,-1 1-1,1-1 1,0 0 0,-1 0 0,1 0 0,0 1-1,0-1 1,0 0 0,0 0 0,2 1 0,-2-1 15,0-1 0,0 0 1,1 1-1,-1-1 0,0 0 1,1 0-1,-1 0 0,0 0 0,0 0 1,1 0-1,-1 0 0,0-1 1,1 1-1,-1 0 0,0-1 1,0 1-1,1-1 0,-1 1 1,1-2-1,4-2 108,1 0 1,-2 0-1,1 0 1,-1-1-1,1 0 0,-1 0 1,7-10-1,-10 12-36,1 0-1,-1-1 0,0 0 0,0 1 1,-1-1-1,1 0 0,-1 0 1,1 0-1,-1 0 0,-1 0 0,1 0 1,0 0-1,-1 0 0,0 0 1,0 0-1,0 0 0,-1-4 0,0 6-112,-1 1-1,1 0 0,0 0 1,0 0-1,-1 0 1,1 0-1,-1 1 0,1-1 1,-1 0-1,1 1 0,-1-1 1,0 1-1,1-1 0,-1 1 1,1 0-1,-1-1 0,0 1 1,1 0-1,-1 0 1,0 0-1,1 1 0,-4-1 1,-38 7-762,39-5 720,0 0 1,0 0 0,0 0-1,0 1 1,0 0 0,0-1-1,1 1 1,0 1 0,-1-1 0,1 0-1,0 1 1,0-1 0,1 1-1,-1 0 1,1 0 0,0 0-1,0 0 1,0 1 0,1-1 0,-2 6-1,3-9 49,1-1-1,-1 0 0,1 0 0,-1 0 1,0 1-1,1-1 0,-1 0 1,1 0-1,-1 0 0,1 0 1,-1 0-1,1 0 0,-1 0 1,1 0-1,-1 0 0,1 0 1,-1 0-1,1 0 0,-1 0 1,1 0-1,-1 0 0,1-1 0,-1 1 1,0 0-1,1 0 0,-1 0 1,1-1-1,-1 1 0,1 0 1,-1-1-1,0 1 0,1 0 1,-1-1-1,0 1 0,1-1 1,16-11 126,-5 1-82,-1 0-1,-1-1 1,0 0 0,0 0 0,-1-1 0,-1 0 0,0-1 0,9-24 0,-23 46-2550,-1-1 0,1 0 0,-2 0 0,1-1 0,-1 0 0,-11 7 0,1-5 1310,-19 7-440,13-11 10767,55-19-5808,-11 5-3219,4 2-161,10-4-627,-12 0-5547,-9 3-4034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0.905"/>
    </inkml:context>
    <inkml:brush xml:id="br0">
      <inkml:brushProperty name="width" value="0.025" units="cm"/>
      <inkml:brushProperty name="height" value="0.025" units="cm"/>
    </inkml:brush>
  </inkml:definitions>
  <inkml:trace contextRef="#ctx0" brushRef="#br0">129 0 11179,'-1'6'8179,"-1"2"-3829,-15 44-2033,-16 12-235,14-28-663,-17 43 1,31-67-1307,2-1 0,-1 1-1,1 1 1,1-1 0,0 0 0,1 1-1,0-1 1,2 14 0,-1-25-121,0 0 1,0 0-1,0 0 0,0 0 1,1 0-1,-1 0 0,1 1 1,-1-1-1,1 0 0,-1 0 1,1 0-1,-1-1 0,1 1 1,0 0-1,0 0 0,-1 0 1,1 0-1,0-1 0,0 1 1,0 0-1,0-1 0,0 1 1,0-1-1,0 1 0,1 0 1,1 0-135,1 0 0,0 0 1,-1-1-1,1 1 0,-1-1 1,1 0-1,0 0 0,4 0 1,1-1-635,1 0 0,-1-1 1,1 0-1,-1-1 0,14-5 0,35-27-6729,-33 16 1189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1.621"/>
    </inkml:context>
    <inkml:brush xml:id="br0">
      <inkml:brushProperty name="width" value="0.025" units="cm"/>
      <inkml:brushProperty name="height" value="0.025" units="cm"/>
    </inkml:brush>
  </inkml:definitions>
  <inkml:trace contextRef="#ctx0" brushRef="#br0">1 0 9449,'0'0'19843,"1"9"-19037,0-4-733,-1-2-51,0 0-1,0 0 0,0-1 1,1 1-1,-1 0 1,1 0-1,0-1 0,0 1 1,-1-1-1,2 1 1,-1 0-1,0-1 0,0 0 1,1 1-1,-1-1 0,1 0 1,0 0-1,0 0 1,0 0-1,0 0 0,0 0 1,0 0-1,0-1 1,1 1-1,-1-1 0,1 0 1,-1 0-1,1 0 1,-1 0-1,1 0 0,0 0 1,3 0-1,-3-1-323,0 0 0,1 0 0,-1 0 0,0-1 0,0 1 0,0-1 0,1 0 0,-1 0 0,0 0-1,0 0 1,0 0 0,-1-1 0,6-3 0,-4 2-719,0-1 0,0 1 1,-1-1-1,1 0 0,-1-1 0,0 1 0,4-8 0,4-9-4840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1.949"/>
    </inkml:context>
    <inkml:brush xml:id="br0">
      <inkml:brushProperty name="width" value="0.025" units="cm"/>
      <inkml:brushProperty name="height" value="0.025" units="cm"/>
    </inkml:brush>
  </inkml:definitions>
  <inkml:trace contextRef="#ctx0" brushRef="#br0">90 1 9321,'0'0'8456,"-28"49"-6374,16-21-353,0 4-287,1 4-161,1 1-320,1-1-256,3-3-161,4-3-288,2-8-160,0-7-256,0-7-1473,6-7-2051,0-1-3074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2.323"/>
    </inkml:context>
    <inkml:brush xml:id="br0">
      <inkml:brushProperty name="width" value="0.025" units="cm"/>
      <inkml:brushProperty name="height" value="0.025" units="cm"/>
    </inkml:brush>
  </inkml:definitions>
  <inkml:trace contextRef="#ctx0" brushRef="#br0">62 3 13164,'0'0'15727,"28"-3"-15534,-27 7-142,1-1 1,-1 1 0,-1-1 0,1 1 0,-1-1 0,1 1 0,-1 0 0,0-1 0,0 1 0,-1 0 0,1-1 0,-2 7 0,-15 43 335,-14 4 74,24-45-231,0 0 0,0 0 0,1 1 0,1 0 0,-7 23 1,12-35-228,0-1 1,0 0 0,0 1 0,0-1 0,0 0-1,0 1 1,0-1 0,1 0 0,-1 1-1,0-1 1,0 0 0,0 0 0,1 1 0,-1-1-1,0 0 1,0 0 0,1 1 0,-1-1-1,0 0 1,1 0 0,-1 0 0,0 0 0,0 1-1,1-1 1,-1 0 0,0 0 0,1 0 0,-1 0-1,1 0 1,-1 0 0,0 0 0,1 0-1,-1 0 1,0 0 0,1 0 0,-1 0 0,0 0-1,1 0 1,-1 0 0,0 0 0,1 0-1,-1-1 1,0 1 0,1 0 0,-1 0 0,0 0-1,0-1 1,1 1 0,-1 0 0,0 0 0,0-1-1,1 1 1,-1 0 0,0-1 0,21-10 6,0-5-1298,-1 0 0,20-21 0,5-18-8877,-26 25 508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2.666"/>
    </inkml:context>
    <inkml:brush xml:id="br0">
      <inkml:brushProperty name="width" value="0.025" units="cm"/>
      <inkml:brushProperty name="height" value="0.025" units="cm"/>
    </inkml:brush>
  </inkml:definitions>
  <inkml:trace contextRef="#ctx0" brushRef="#br0">36 1 15118,'0'0'7442,"0"9"-5659,3 27 224,1-1 1,14 57-1,6 43-376,-22-118-1912,-1 0 1,-1 0-1,0 0 0,-1 0 0,-6 30 0,5-40-296,0-1 0,0 0 0,-1 0 0,1 0 0,-2 0 0,1 0 0,-7 8 0,-18 18-7683,5-11-5267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5.300"/>
    </inkml:context>
    <inkml:brush xml:id="br0">
      <inkml:brushProperty name="width" value="0.025" units="cm"/>
      <inkml:brushProperty name="height" value="0.025" units="cm"/>
    </inkml:brush>
  </inkml:definitions>
  <inkml:trace contextRef="#ctx0" brushRef="#br0">0 6 8168,'0'0'8845,"9"-2"-7905,14 0-518,0 1 1,0 1-1,0 2 0,26 4 0,42 1-446,-80-6-92,90 0-2244,0-8-3614,-47-3 438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5.659"/>
    </inkml:context>
    <inkml:brush xml:id="br0">
      <inkml:brushProperty name="width" value="0.025" units="cm"/>
      <inkml:brushProperty name="height" value="0.025" units="cm"/>
    </inkml:brush>
  </inkml:definitions>
  <inkml:trace contextRef="#ctx0" brushRef="#br0">1 50 8872,'0'0'2018,"54"5"-32,-24-5-929,1 0-672,2 0-289,3 0-32,1 0 256,2-1 0,2-3-224,0 2-64,0-5-608,3-3-2083,1-3-6341</inkml:trace>
  <inkml:trace contextRef="#ctx0" brushRef="#br0" timeOffset="1">1055 0 13293,'48'3'1153,"5"-3"-993,5 0-32,4 0-1217,2-3-3972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6.003"/>
    </inkml:context>
    <inkml:brush xml:id="br0">
      <inkml:brushProperty name="width" value="0.025" units="cm"/>
      <inkml:brushProperty name="height" value="0.025" units="cm"/>
    </inkml:brush>
  </inkml:definitions>
  <inkml:trace contextRef="#ctx0" brushRef="#br0">1 0 6726,'86'18'4052,"11"3"-2862,142 11 1,-104-25-1585,71 5-3038,-68-1 7157,-10-3 306,-2-11-3454,-1-9-3481,1-6-3509,-44 6 466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6.361"/>
    </inkml:context>
    <inkml:brush xml:id="br0">
      <inkml:brushProperty name="width" value="0.025" units="cm"/>
      <inkml:brushProperty name="height" value="0.025" units="cm"/>
    </inkml:brush>
  </inkml:definitions>
  <inkml:trace contextRef="#ctx0" brushRef="#br0">1 1 2402,'274'7'10696,"-1"1"-10544,-144-10-3257,16 0-642,-48 5 4801,-69 1 454,-1 0-1,0 2 0,0 1 1,37 16-1,-35-13-1324,0 0 0,1-2 0,38 6 1,12-9-1395,150-10 0,-75-2 952,-52 9 3719,26 1-3612,-1-9-7084,-76 2 1550</inkml:trace>
  <inkml:trace contextRef="#ctx0" brushRef="#br0" timeOffset="0.5">2397 92 8232,'0'0'2883,"75"10"-1218,-34-6-1313,0-2-288,1-1-800,-1-1-2467,0 0-2018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01.460"/>
    </inkml:context>
    <inkml:brush xml:id="br0">
      <inkml:brushProperty name="width" value="0.025" units="cm"/>
      <inkml:brushProperty name="height" value="0.025" units="cm"/>
    </inkml:brush>
  </inkml:definitions>
  <inkml:trace contextRef="#ctx0" brushRef="#br0">1 141 6534,'0'-2'369,"0"0"0,0 0-1,0 0 1,0 0 0,1 0-1,-1 0 1,1 0 0,0 0-1,-1 0 1,1 1 0,0-1 0,0 0-1,0 0 1,0 1 0,1-1-1,-1 1 1,0-1 0,1 1-1,1-2 1,1 0-148,-1 1 1,1 0-1,0 0 0,0 0 1,0 0-1,1 0 0,-1 1 1,6-1-1,9-2-202,0 2 1,0 1-1,22 0 0,-32 1 537,307 3 1922,342-7-1235,-402-7-567,423-6 207,-357 16-696,185 9 304,350 1 139,-556-28-596,42-1 65,339 38-99,129 27 33,-606-29-34,457 3 25,-324-16-16,314-11 116,-363 0-88,409 8 306,420 8 75,-464-8-247,146 11-101,-90 8 140,86-56-167,-671 22-11,-53 5 31,84-1 0,-155 12-25,0-1 0,1 0 0,-1 0 0,0 0-1,0 0 1,0 0 0,0 0 0,0 0 0,1 0-1,-1 0 1,0-1 0,0 1 0,0 0 0,0-1 0,0 1-1,0-1 1,0 1 0,0-1 0,0 1 0,0-1 0,0 0-1,0 1 1,0-1 0,0 0 0,0 0 0,-1 0-1,1 0 1,0 0 0,-1 0 0,1 0 0,-1 0 0,1 0-1,-1 0 1,1 0 0,-1 0 0,0 0 0,1 0 0,-1-1-1,0 1 1,0 0 0,0 0 0,0 0 0,0 0 0,0-1-1,0 1 1,0 0 0,-1 0 0,1-2 0,-1 3-35,1-1 0,0 1 1,-1-1-1,1 1 1,-1-1-1,1 1 0,-1-1 1,1 1-1,-1-1 0,1 1 1,-1 0-1,1-1 1,-1 1-1,1 0 0,-1-1 1,0 1-1,1 0 1,-1 0-1,0-1 0,1 1 1,-1 0-1,1 0 0,-1 0 1,0 0-1,1 0 1,-1 0-1,-1 0 0,-25 0-438,22 0 85,1 0-327,-1 0 1,1-1 0,-1 1-1,0-1 1,1 0-1,-1 0 1,1 0-1,0-1 1,-8-3-1,-19-15-6662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8.477"/>
    </inkml:context>
    <inkml:brush xml:id="br0">
      <inkml:brushProperty name="width" value="0.025" units="cm"/>
      <inkml:brushProperty name="height" value="0.025" units="cm"/>
    </inkml:brush>
  </inkml:definitions>
  <inkml:trace contextRef="#ctx0" brushRef="#br0">1 50 5541,'0'0'20948,"56"12"-19699,-19-12-736,4-5-289,1-1-128,2 0-64,-7 3-32,-4-2-192,-3 1-1506,-7-1-672,-9-1-769,-7-5-1698,-7 1-4227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6.706"/>
    </inkml:context>
    <inkml:brush xml:id="br0">
      <inkml:brushProperty name="width" value="0.025" units="cm"/>
      <inkml:brushProperty name="height" value="0.025" units="cm"/>
    </inkml:brush>
  </inkml:definitions>
  <inkml:trace contextRef="#ctx0" brushRef="#br0">1 13 8936,'0'0'2179,"54"5"-8554,-44-5 5991,3 0 448,-1 0 128,2 0-448,-3-2-4100</inkml:trace>
  <inkml:trace contextRef="#ctx0" brushRef="#br0" timeOffset="1">225 1 8904,'0'0'1538,"52"0"-4581,-38 0 2819,1 0 544,-2 0 129,-2 0-161,-2 8 577,0 2-97,-4-2-255,0 2-289,3-1 64,2-1 193,5-6-225,3-2-256,3 0-2755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38.136"/>
    </inkml:context>
    <inkml:brush xml:id="br0">
      <inkml:brushProperty name="width" value="0.025" units="cm"/>
      <inkml:brushProperty name="height" value="0.025" units="cm"/>
    </inkml:brush>
  </inkml:definitions>
  <inkml:trace contextRef="#ctx0" brushRef="#br0">1 93 10474,'0'0'8819,"10"-2"-8024,392-44 4197,-251 31-3583,-122 12-1108,-20 3-72,-21 1 133,-391 69 449,337-59-772,41-7 45,64-11-47,150-17 1,-94 14-14,112-27 0,-211 37 200,-149 0 117,139 1-332,-338 42 260,466-49-114,-111 5-154,486-64 67,-604 75 1235,65-2-1187,-57 10 74,-186 8 0,314-27-262,1-1 1,23-5-1,11-2-97,172-8-322,39-5 432,-344 13 983,5 8-1004,0 2-1,0 4 1,1 3 0,-105 24 0,114-17-3185,22-9-3207,3-5-6004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1.881"/>
    </inkml:context>
    <inkml:brush xml:id="br0">
      <inkml:brushProperty name="width" value="0.025" units="cm"/>
      <inkml:brushProperty name="height" value="0.025" units="cm"/>
    </inkml:brush>
  </inkml:definitions>
  <inkml:trace contextRef="#ctx0" brushRef="#br0">95 65 4420,'0'0'14083,"9"-9"-11633,2-4-1429,10-9-124,7 1 5299,-30 30-3102,-4 19-2557,-47 71-467,28-57-63,-27 66-1,47-95-7,1 1 0,-1-1-1,2 1 1,0 0-1,1 0 1,0 0-1,1 0 1,1 0-1,2 23 1,-1-36 1,-1 1 0,1-1 0,0 1 0,0-1 0,0 1 0,0-1 0,0 0 0,0 0 0,1 1 0,-1-1 0,0 0 0,1 0 0,-1 0 0,0 0 0,1-1 0,-1 1 0,1 0 0,0 0 0,-1-1 0,1 1 0,-1-1 0,1 0 0,0 1 0,0-1 0,-1 0 0,1 0 0,0 0 0,-1 0 0,1 0 0,3-1 0,3 0 0,1 1 0,0-1 0,-1-1 0,16-4 0,-14 2-466,0 0-1,0-1 1,-1 0-1,1-1 1,-1 1-1,-1-2 1,1 0-1,-1 0 1,0 0 0,-1-1-1,0 0 1,0 0-1,-1-1 1,0 0-1,6-12 1,-2-10-6549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2.238"/>
    </inkml:context>
    <inkml:brush xml:id="br0">
      <inkml:brushProperty name="width" value="0.025" units="cm"/>
      <inkml:brushProperty name="height" value="0.025" units="cm"/>
    </inkml:brush>
  </inkml:definitions>
  <inkml:trace contextRef="#ctx0" brushRef="#br0">37 1 17072,'0'0'15695,"-36"6"-16111,36 8-2083,1-4-3138,3 2-4549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2.596"/>
    </inkml:context>
    <inkml:brush xml:id="br0">
      <inkml:brushProperty name="width" value="0.025" units="cm"/>
      <inkml:brushProperty name="height" value="0.025" units="cm"/>
    </inkml:brush>
  </inkml:definitions>
  <inkml:trace contextRef="#ctx0" brushRef="#br0">166 1 5221,'0'0'23991,"-4"11"-23095,-49 112-191,-20 53 577,64-152-1170,2 1 0,1-1 0,1 2 0,2-1 0,-2 38 0,5-58-357,0-1 0,1 0 1,-1 0-1,1 1 0,0-1 0,0 0 1,1 0-1,-1 0 0,1 0 0,0 0 1,0 0-1,0-1 0,1 1 0,-1-1 1,6 6-1,-5-6-251,1 0 0,-1 0 0,0 0 0,1-1 0,0 1 0,0-1 0,0 0 1,0 0-1,0 0 0,0-1 0,0 0 0,0 0 0,0 0 0,1 0 0,-1 0 0,1-1 0,-1 0 0,0 0 0,1 0 0,-1 0 1,1-1-1,-1 0 0,0 0 0,6-2 0,16-11-11601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2.950"/>
    </inkml:context>
    <inkml:brush xml:id="br0">
      <inkml:brushProperty name="width" value="0.025" units="cm"/>
      <inkml:brushProperty name="height" value="0.025" units="cm"/>
    </inkml:brush>
  </inkml:definitions>
  <inkml:trace contextRef="#ctx0" brushRef="#br0">27 1 6150,'0'0'24727,"-5"11"-23136,3-7-1495,-2 4-50,1 1 0,0-1 1,0 1-1,1-1 0,-2 17 0,4-24-48,-1 1 0,1 0 0,0 0 1,0 0-1,1 0 0,-1-1 0,0 1 0,1 0 0,-1 0 0,1-1 1,-1 1-1,1 0 0,0 0 0,0-1 0,-1 1 0,1-1 1,0 1-1,1-1 0,-1 1 0,0-1 0,0 0 0,1 1 0,-1-1 1,1 0-1,-1 0 0,1 0 0,-1 0 0,1 0 0,-1 0 0,1-1 1,0 1-1,0-1 0,-1 1 0,1-1 0,0 1 0,0-1 0,0 0 1,-1 0-1,4 0 0,39-3-2656,-38 2 1843,-1-1-1,1 1 1,-1-1-1,0-1 1,0 1-1,0-1 1,0 0-1,0 0 1,-1 0-1,1-1 1,-1 0-1,0 0 1,0 0-1,0 0 1,4-6-1,5-8-5611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3.324"/>
    </inkml:context>
    <inkml:brush xml:id="br0">
      <inkml:brushProperty name="width" value="0.025" units="cm"/>
      <inkml:brushProperty name="height" value="0.025" units="cm"/>
    </inkml:brush>
  </inkml:definitions>
  <inkml:trace contextRef="#ctx0" brushRef="#br0">160 1 3075,'0'0'19549,"-9"11"-17067,-12 24-957,1 0 0,2 1-1,1 1 1,-18 59 0,23-50-1484,-11 74 0,19-48-2750,4-72 2536,0 0-1,2-1-3985,-2 1 3985,0 0 1,1 0 0,-1 0-1,0 0 1,0 0 0,0 0-1,0 0 1,0 0 0,0 0-1,0 0 1,1 0 0,0 3-3987,9-13-6837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3.650"/>
    </inkml:context>
    <inkml:brush xml:id="br0">
      <inkml:brushProperty name="width" value="0.025" units="cm"/>
      <inkml:brushProperty name="height" value="0.025" units="cm"/>
    </inkml:brush>
  </inkml:definitions>
  <inkml:trace contextRef="#ctx0" brushRef="#br0">32 42 6342,'0'0'25288,"10"-5"-24322,0 0-822,-2 0-141,0 1 0,0-1 0,0 2 0,1-1 0,-1 2 0,1-1 0,-1 1 0,11-2 0,-19 5-3,1-1 0,0 1 0,0-1 0,-1 1 0,1-1 0,0 1 0,-1-1 0,1 1 0,0 0 0,-1-1 0,1 1 0,-1 0 0,1-1 0,-1 1 0,1 0 0,-1 0 0,0-1 0,1 1 0,-1 0 0,0 0 0,0 0 0,0 0 0,1 0 0,-1-1 0,0 1 0,0 0 0,0 0 0,0 0 0,-1 0 0,1 0 0,0 0 0,0-1 0,0 1 0,-1 0 0,1 0 0,-1 1 0,-10 35 0,-1-16 0,0-1 0,-28 31 0,27-34 0,0 0 0,1 0 0,-18 33 0,30-49 0,0-1 0,-1 0 0,1 1 0,0-1 0,0 0 0,-1 1 0,1-1 0,0 0 0,0 1 0,0-1 0,0 1 0,-1-1 0,1 0 0,0 1 0,0-1 0,0 1 0,0-1 0,0 1 0,0-1 0,0 0 0,0 1 0,0-1 0,0 1 0,0-1 0,0 0 0,1 1 0,-1-1 0,0 1 0,0-1 0,0 0 0,1 1 0,-1-1 0,0 0 0,0 1 0,1-1 0,-1 0 0,0 1 0,0-1 0,1 0 0,-1 0 0,0 1 0,1-1 0,-1 0 0,1 0 0,-1 0 0,1 1 0,25-5 0,28-20 0,-15 1-2869,-5-5-4853,-14 8-3820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5.269"/>
    </inkml:context>
    <inkml:brush xml:id="br0">
      <inkml:brushProperty name="width" value="0.025" units="cm"/>
      <inkml:brushProperty name="height" value="0.025" units="cm"/>
    </inkml:brush>
  </inkml:definitions>
  <inkml:trace contextRef="#ctx0" brushRef="#br0">23 20 4452,'3'-19'19395,"4"36"-14200,4 36-4561,-6-10-100,-4-24-323,1 0 0,1 0 1,1-1-1,0 1 0,1-1 0,10 21 1,-15-39-203,0 0 0,0 0 0,0 0 0,0 0 0,0-1 0,0 1 0,0 0 0,1 0 0,-1 0 0,0 0 0,0 0 0,0 0 0,0 0 0,0 0 0,0-1 0,0 1 0,1 0 0,-1 0 0,0 0 0,0 0 0,0 0 0,0 0 0,0 0 0,0 0 0,1 0 0,-1 0 0,0 0 0,0 0 0,0 0 0,0 0 0,0 0 0,1 0 0,-1 0 1,0 0-1,0 0 0,0 0 0,0 0 0,0 0 0,0 1 0,1-1 0,-1 0 0,0 0 0,0 0 0,0 0 0,0 0 0,0 0 0,0 0 0,0 0 0,0 1 0,1-1 0,-1 0 0,0 0 0,0 0 0,0 0 0,0 0 0,0 0 0,0 1 0,0-1 0,0 0 0,0 0 0,0 0 0,0 0 0,0 0 0,0 0 0,0 1 0,0-1 0,0 0 0,2-17 184,-3-23-167,-1 33-77,-1 1-1,1-1 0,-1 1 0,0 0 0,-1 0 0,-4-7 0,7 12 35,1 0 0,-1 0-1,1-1 1,-1 1-1,0 0 1,1 0 0,-1 0-1,0 0 1,0 0-1,0 1 1,0-1 0,0 0-1,0 0 1,0 0 0,0 1-1,0-1 1,0 1-1,0-1 1,-1 1 0,1-1-1,0 1 1,0 0 0,0-1-1,-1 1 1,1 0-1,0 0 1,-1 0 0,1 0-1,0 0 1,0 0 0,-1 0-1,1 1 1,0-1-1,0 0 1,0 1 0,-1-1-1,1 1 1,0-1 0,0 1-1,0 0 1,0-1-1,-1 2 1,0 0 13,0 0 1,1 0-1,0 0 0,-1 0 1,1 1-1,0-1 0,0 0 0,0 1 1,1-1-1,-1 1 0,0-1 1,1 1-1,0-1 0,-1 1 0,1-1 1,0 1-1,0-1 0,1 1 1,-1-1-1,0 1 0,1-1 1,0 1-1,-1-1 0,1 1 0,0-1 1,0 0-1,0 1 0,1-1 1,-1 0-1,1 0 0,-1 0 0,1 0 1,-1 0-1,1 0 0,0 0 1,0-1-1,0 1 0,0-1 1,0 1-1,1-1 0,-1 0 0,0 0 1,1 0-1,-1 0 0,0 0 1,1-1-1,-1 1 0,5 0 1,-3-1 15,0 0 1,0 1 0,0-2 0,0 1 0,0 0 0,0-1 0,-1 0 0,1 0 0,0 0 0,0 0 0,0-1 0,-1 1 0,1-1 0,-1 0-1,1 0 1,-1-1 0,0 1 0,0 0 0,0-1 0,0 0 0,0 0 0,-1 0 0,1 0 0,-1 0 0,0 0 0,0-1 0,0 1-1,0-1 1,-1 0 0,1 1 0,-1-1 0,0 0 0,0 0 0,0 0 0,-1 0 0,1 0 0,-1-5 0,-1 9-11,1-1 0,-1 0 0,1 1 0,-1-1 0,0 1 0,1-1 0,-1 1 0,0-1 0,1 1 0,-1-1 0,0 1 0,0 0 0,0-1 0,1 1 0,-1 0 0,0 0 0,0 0 0,0-1 0,0 1 0,1 0 0,-1 0 0,0 0 0,0 0 0,0 1 0,0-1 0,1 0 0,-3 1 0,-26 4-37,23-2 25,0 1 1,0 0-1,1-1 1,-1 2-1,1-1 1,0 0-1,-8 11 1,9-10 13,-1 0 0,0 0 0,0 0 0,0-1 1,0 0-1,-1 0 0,-6 3 0,12-7-3,0 1 0,0-1 0,-1 0 0,1 0-1,0 0 1,0 0 0,0 0 0,-1 0-1,1 0 1,0 0 0,0 0 0,-1 0 0,1 0-1,0 0 1,0 0 0,-1 0 0,1 0 0,0 0-1,0 0 1,-1 0 0,1 0 0,0 0 0,0 0-1,-1 0 1,1 0 0,0 0 0,0-1 0,0 1-1,-1 0 1,1 0 0,0 0 0,0 0 0,0-1-1,-1 1 1,1 0 0,0 0 0,0 0 0,0-1-1,0 1 1,0 0 0,0 0 0,-1 0 0,1-1-1,0 1 1,0 0 0,0-1 0,1-17 60,10-19 22,-1 24 7,0 0 1,2 0-1,-1 1 1,2 1-1,-1 0 0,2 0 1,23-14-1,-31 22-87,2-6-2904,-5 1-6861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4:45.803"/>
    </inkml:context>
    <inkml:brush xml:id="br0">
      <inkml:brushProperty name="width" value="0.025" units="cm"/>
      <inkml:brushProperty name="height" value="0.025" units="cm"/>
    </inkml:brush>
  </inkml:definitions>
  <inkml:trace contextRef="#ctx0" brushRef="#br0">44 1 5157,'-1'1'12236,"3"3"-6735,15 20-4399,-5-7-706,0 0-1,-1 1 1,-1 0-1,-1 1 1,-1 0-1,0 0 0,-2 1 1,0 0-1,-1 0 1,-1 1-1,-1-1 1,0 1-1,-2 0 1,0 0-1,-2-1 1,-3 28-1,-1-13-518,-1 1-1,-1-1 0,-18 49 0,11-47-1746,-1 0 1,-36 59-1,19-46-3399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8.822"/>
    </inkml:context>
    <inkml:brush xml:id="br0">
      <inkml:brushProperty name="width" value="0.025" units="cm"/>
      <inkml:brushProperty name="height" value="0.025" units="cm"/>
    </inkml:brush>
  </inkml:definitions>
  <inkml:trace contextRef="#ctx0" brushRef="#br0">0 53 17969,'0'0'7944,"53"-3"-6311,-11 3-544,7-5-480,8-1-417,0-1-128,0-1-192,-3 1-1634,-5 1-1953,-10 2-930,-5-2-3683</inkml:trace>
  <inkml:trace contextRef="#ctx0" brushRef="#br0" timeOffset="1">842 5 17585,'0'0'4836,"-18"49"-2786,6-22-96,0 5-577,2 3-480,2 2-448,4 0-257,2 0-128,2-5 0,0-2-32,0-5-481,4-6-736,-1-6-865,0-6-992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0.599"/>
    </inkml:context>
    <inkml:brush xml:id="br0">
      <inkml:brushProperty name="width" value="0.025" units="cm"/>
      <inkml:brushProperty name="height" value="0.025" units="cm"/>
    </inkml:brush>
  </inkml:definitions>
  <inkml:trace contextRef="#ctx0" brushRef="#br0">0 1 6086,'0'0'22053,"10"10"-20244,56 57-399,75 60-1,-138-125-1741,0 0 0,0 0 0,0 0 0,1 0-1,-1-1 1,1 1 0,-1-1 0,6 1 0,-6-1-125,-1-1-1,1 0 1,0 1 0,-1-1 0,1 0-1,0-1 1,-1 1 0,1 0 0,0-1-1,-1 1 1,1-1 0,-1 0 0,1 0-1,-1 0 1,1 0 0,-1-1 0,0 1-1,1-1 1,1-1 0,17-18-7108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0.990"/>
    </inkml:context>
    <inkml:brush xml:id="br0">
      <inkml:brushProperty name="width" value="0.025" units="cm"/>
      <inkml:brushProperty name="height" value="0.025" units="cm"/>
    </inkml:brush>
  </inkml:definitions>
  <inkml:trace contextRef="#ctx0" brushRef="#br0">291 0 6342,'0'0'16677,"-10"9"-14024,-9 11-1574,1 0-1,1 2 0,1 0 1,-26 47-1,-123 304 625,162-355-4618,3-18 2733,1 0 0,-1 1 0,1-1 0,-1 0-1,1 0 1,-1 0 0,1 0 0,-1 0 0,1 0 0,-1 0-1,1 0 1,-1 0 0,1 0 0,-1 0 0,0-1-1,1 1 1,-1 0 0,1 0 0,-1 0 0,1 0 0,-1-1-1,0 1 1,1 0 0,-1-1 0,1 1 0,-1 0 0,0-1-1,1 1 1,-1 0 0,0-1 0,1 0 0,15-15-6673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1.335"/>
    </inkml:context>
    <inkml:brush xml:id="br0">
      <inkml:brushProperty name="width" value="0.025" units="cm"/>
      <inkml:brushProperty name="height" value="0.025" units="cm"/>
    </inkml:brush>
  </inkml:definitions>
  <inkml:trace contextRef="#ctx0" brushRef="#br0">102 36 9225,'0'0'19666,"12"-6"-18790,-10 5-803,46-21 390,-46 21-432,0 0 0,0 0-1,-1 0 1,1 1 0,0-1 0,0 1 0,0-1-1,0 1 1,0 0 0,0 0 0,0 0 0,0 0-1,0 0 1,0 0 0,0 0 0,0 1 0,0-1-1,0 1 1,0 0 0,0-1 0,-1 1 0,1 0-1,0 0 1,0 0 0,-1 0 0,1 0 0,1 2-1,-1 0 4,-1 0 0,1 0 0,-1 1 0,0-1 0,0 0 0,0 1 0,-1-1 0,1 0-1,-1 1 1,0-1 0,0 1 0,0-1 0,0 0 0,0 1 0,-1-1 0,0 1-1,0-1 1,0 0 0,0 0 0,0 1 0,0-1 0,-1 0 0,0 0 0,1 0-1,-4 2 1,-4 8 146,0 0 1,-1-1-1,-24 22 0,-77 54-180,83-68 0,28-20 0,-1 0 0,1 0 0,0 1 0,-1-1 0,1 0 0,-1 0 0,1 0 0,0 0 0,-1 0 0,1 1 0,-1-1 0,1 0 0,0 0 0,-1 1 0,1-1 0,0 0 0,-1 1 0,1-1 0,0 0 0,0 1 0,-1-1 0,1 0 0,0 1 0,0-1 0,0 0 0,0 1 0,-1-1 0,1 1 0,0-1 0,0 1 0,0-1 0,0 0 0,0 1 0,0-1 0,0 1 0,0-1 0,0 1 0,0-1 0,0 0 0,0 1 0,0-1 0,1 1 0,-1-1 0,0 0 0,0 1 0,1 0 0,24 2 0,37-9 0,30-14-2734,-32 5-4851,-28 7-10315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35.789"/>
    </inkml:context>
    <inkml:brush xml:id="br0">
      <inkml:brushProperty name="width" value="0.025" units="cm"/>
      <inkml:brushProperty name="height" value="0.025" units="cm"/>
    </inkml:brush>
  </inkml:definitions>
  <inkml:trace contextRef="#ctx0" brushRef="#br0">1521 366 3043,'-13'-2'4634,"-33"-7"-3545,0-2 0,1-1 0,1-3 0,-53-25 0,67 24-819,-2-2 989,-1 2 0,-52-19 0,74 31-968,-1 1-1,0 0 1,0 1-1,0 1 0,0 0 1,0 0-1,0 1 1,0 1-1,0 0 0,0 1 1,-21 5-1,7 2-217,0 1 1,1 1-1,0 2 0,-32 20 1,-91 74 10,88-62-1,2-3 56,-161 130 601,194-148-688,1 0 0,1 1 0,1 2 1,2 0-1,0 2 0,-17 34 0,25-38 89,1 0 0,1 1 0,1 0 0,1 1 0,2-1 0,1 2 0,0-1 0,3 0 0,-1 45 0,4-58-97,0 1 1,0-1-1,2 0 1,0 1-1,0-1 1,1 0 0,1-1-1,0 1 1,1-1-1,1 0 1,0 0-1,0-1 1,1 0-1,1 0 1,0-1 0,1 0-1,0 0 1,0-1-1,21 15 1,-3-8 14,0-1 0,1-1 0,1-2 0,0-1-1,1-1 1,53 11 0,201 20 13,-123-22-17,6 12 5,-111-18-99,1-3 0,0-2 1,1-3-1,98-3 0,-138-5 76,0-2-1,-1 0 1,1-1-1,-1-1 1,0-1-1,31-15 1,100-70 970,-72 43-369,174-90 882,59-38-1097,-296 169-402,-1 0 0,-1-2 0,0 1 1,0-2-1,-1 1 0,0-1 0,-1-1 0,0 0 0,-1-1 0,0 0 0,-1 0 0,-1 0 1,0-1-1,0-1 0,-2 1 0,0-1 0,0 0 0,-2 0 0,0 0 0,0 0 0,0-20 1,-3 17 159,0-1 0,-1 1 0,-1 0 0,0 0 0,-2 0 0,0 0 0,-10-27 0,8 32-109,0 0 0,-1 1 0,0 0 0,-1 0 0,-1 1 1,0 0-1,0 0 0,-1 1 0,0 0 0,-17-12 1,-202-124-50,85 59-148,43 20-150,31 19 218,-1 2 0,-3 4 0,-82-35 0,134 68 39,0 1 0,-1 1 1,0 1-1,0 1 1,0 1-1,-1 0 1,0 2-1,0 1 0,1 1 1,-1 1-1,0 1 1,0 2-1,1 0 1,0 1-1,-36 13 0,26-4-452,1 2 0,1 0 0,-53 39 0,-23 29-4766,69-54-1842,10-15-7192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42.754"/>
    </inkml:context>
    <inkml:brush xml:id="br0">
      <inkml:brushProperty name="width" value="0.025" units="cm"/>
      <inkml:brushProperty name="height" value="0.025" units="cm"/>
    </inkml:brush>
  </inkml:definitions>
  <inkml:trace contextRef="#ctx0" brushRef="#br0">70 110 4740,'0'0'20986,"-8"-7"-18146,10 5-2682,-1 0 1,1-1-1,-1 1 0,0-1 1,0 1-1,0-1 1,-1 0-1,1 1 1,-1-1-1,1 0 0,-1 0 1,0 1-1,0-5 1,-1-4 181,-1 33-197,2 46-122,0-67-19,1-1 0,-1 1 1,0-1-1,0 1 0,0-1 0,1 0 0,-1 1 0,0-1 0,1 1 0,-1-1 0,0 0 1,1 1-1,-1-1 0,0 0 0,1 1 0,-1-1 0,1 0 0,-1 0 0,0 1 0,1-1 0,-1 0 1,1 0-1,-1 0 0,1 0 0,-1 0 0,1 1 0,-1-1 0,1 0 0,-1 0 0,1 0 0,-1 0 1,1 0-1,-1-1 0,1 1 0,-1 0 0,0 0 0,1 0 0,-1 0 0,1 0 0,-1-1 1,1 1-1,-1 0 0,1 0 0,-1-1 0,0 1 0,1 0 0,-1-1 0,0 1 0,1 0 0,-1-1 1,0 1-1,1-1 0,-1 1 0,0 0 0,0-1 0,0 1 0,1-1 0,-1 1 0,0-1 0,0 1 1,0-1-1,0 1 0,0-1 0,0 1 0,0-1 0,9-57 704,-9 55-673,0 1 1,1-1-1,-1 0 1,0 1-1,0-1 0,0 0 1,-1 1-1,1-1 0,-1 0 1,1 1-1,-1-1 0,0 1 1,0-1-1,0 1 1,0-1-1,0 1 0,-1 0 1,-2-4-1,3 6-33,0-1 0,0 1 0,0 0 0,0 0 0,-1 0 0,1-1 0,0 1 0,0 0 0,0 1 0,0-1 0,-1 0 0,1 0 0,0 0 0,0 1 0,0-1 0,0 0 0,0 1 0,0-1 0,-1 1 0,1 0 0,0-1 0,1 1 0,-1 0 0,0-1 0,0 1 0,0 0 0,0 0 0,1 0 0,-1 0 0,0 0 0,1 0 0,-1 0 0,0 0 0,1 0 0,0 0 0,-1 0 0,1 0 0,0 1 0,-1-1 0,1 0 0,0 2 0,-12 50 0,12-52 0,-2 34 0,20-85 0,-6-30 0,-11 67 0,-7 54 0,-1 65 0,9-136 0,-1 22 0,0-1 0,0 1 0,-1-1 0,0 1 0,0-1 0,-1 1 0,-1-1 0,1 1 0,-5-12 0,6 19 0,0 1 0,0-1 0,0 1 0,-1 0 0,1-1 0,0 1 0,0 0 0,0-1 0,-1 1 0,1 0 0,0 0 0,-1-1 0,1 1 0,0 0 0,0-1 0,-1 1 0,1 0 0,-1 0 0,1 0 0,0 0 0,-1-1 0,1 1 0,0 0 0,-1 0 0,1 0 0,-1 0 0,1 0 0,0 0 0,-1 0 0,1 0 0,-1 0 0,1 0 0,0 0 0,-1 0 0,1 0 0,-1 0 0,1 1 0,0-1 0,-1 0 0,1 0 0,0 0 0,-1 0 0,1 1 0,0-1 0,-1 0 0,1 0 0,0 1 0,-1-1 0,1 0 0,0 1 0,-1 0 0,-9 18 0,5 1-379,1-1 1,1 1-1,1 0 1,1 0-1,0 21 0,1-2-1465,-3-19-5331,-2-11-4404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48.650"/>
    </inkml:context>
    <inkml:brush xml:id="br0">
      <inkml:brushProperty name="width" value="0.025" units="cm"/>
      <inkml:brushProperty name="height" value="0.025" units="cm"/>
    </inkml:brush>
  </inkml:definitions>
  <inkml:trace contextRef="#ctx0" brushRef="#br0">1 114 9161,'0'0'17947,"4"-2"-17210,-2 2-595,-1-1-1,1 1 1,-1-1-1,1 0 1,-1 1-1,1-1 1,-1 0-1,0 0 1,1 0-1,-1 0 1,0 0 0,0 0-1,0-1 1,0 1-1,0 0 1,0 0-1,0-1 1,0 1-1,-1-1 1,1 1 0,0-1-1,-1 1 1,1-1-1,-1 1 1,0-1-1,1 1 1,-1-1-1,0 0 1,0 1-1,0-1 1,0 0 0,-1-2-1,0 4-130,0 0-1,0 0 0,0 0 1,0 0-1,0 0 1,0 0-1,0 0 1,-1 0-1,1 0 1,0 1-1,0-1 1,0 0-1,0 1 0,0-1 1,0 1-1,0-1 1,0 1-1,0 0 1,1-1-1,-1 1 1,0 0-1,0 0 1,0 0-1,-2 28-10,5-14 0,-2-15 0,0 0 0,0 0 0,0 0 0,0 0 0,0 0 0,0 1 0,1-1 0,-1 0 0,0 0 0,0 0 0,0 0 0,0 0 0,0 0 0,1 0 0,-1 1 0,0-1 0,0 0 0,0 0 0,0 0 0,1 0 0,-1 0 0,0 0 0,0 0 0,0 0 0,0 0 0,1 0 0,-1 0 0,0 0 0,0 0 0,0 0 0,0 0 0,1 0 0,-1 0 0,0 0 0,0 0 0,0 0 0,0-1 0,1 1 0,-1 0 0,0 0 0,0 0 0,0 0 0,0 0 0,0 0 0,0 0 0,1-1 0,-1 1 0,0 0 0,0 0 0,0 0 0,0 0 0,0-1 0,3-17 0,-4 13 0,-2 13 0,-5 35 0,9-40 0,5-26 0,22-74 0,-44 190 0,34-139 0,-14 38 0,-1 0 0,1 0 0,-2 0 0,1-1 0,-1 1 0,0-1 0,1-12 0,-19 43 0,-13 64 0,18-52 0,10-29 0,4-13 0,46-124 0,-55 151 3,-17 60 13,22-72-27,-1 0 0,1 0 0,0 1 0,1-1 0,0 0 0,0 1 0,1-1 0,1 10 0,-2-17-46,0 1 1,0-1-1,1 0 0,-1 0 1,0 0-1,0 0 0,0 1 1,1-1-1,-1 0 0,0 0 1,0 0-1,1 0 0,-1 0 1,0 1-1,0-1 1,1 0-1,-1 0 0,0 0 1,0 0-1,1 0 0,-1 0 1,0 0-1,1 0 0,-1 0 1,0 0-1,0 0 0,1 0 1,-1 0-1,0-1 1,0 1-1,1 0 0,-1 0 1,0 0-1,0 0 0,1 0 1,-1 0-1,0-1 0,0 1 1,0 0-1,1 0 0,-1 0 1,0-1-1,0 1 0,0 0 1,0 0-1,1 0 1,-1-1-1,0 1 0,0 0 1,0 0-1,0-1 0,0 1 1,0 0-1,0 0 0,0-1 1,0 1-1,0 0 0,0-1 1,0 1-1,9-16-3863,0-8-4312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53.552"/>
    </inkml:context>
    <inkml:brush xml:id="br0">
      <inkml:brushProperty name="width" value="0.025" units="cm"/>
      <inkml:brushProperty name="height" value="0.025" units="cm"/>
    </inkml:brush>
  </inkml:definitions>
  <inkml:trace contextRef="#ctx0" brushRef="#br0">144 69 4484,'0'0'4719,"3"-3"-4959,10-14 21582,-26 5-20796,3 7 158,10 5-678,-1 0 0,1 0-1,-1-1 1,1 1 0,-1 0-1,1 0 1,-1-1-1,1 1 1,0 0 0,-1 0-1,1-1 1,-1 1-1,1-1 1,0 1 0,-1 0-1,1-1 1,0 1 0,-1-1-1,1 1 1,0-1-1,0 1 1,0-1 0,-1 1-1,1-1 1,0 1-1,0-1 1,0 1 0,0-1-1,0 1 1,0-1 0,0 1-1,0-1 1,0 1-1,0-2 1,0 2-22,0-1 0,0 1 1,1-1-1,-1 0 0,0 1 0,-1-1 1,1 1-1,0-1 0,0 1 0,0-1 1,0 0-1,0 1 0,0-1 0,-1 1 0,1-1 1,0 1-1,0-1 0,-1 1 0,1-1 1,0 1-1,-1 0 0,1-1 0,-1 1 0,1-1 1,-1 1-1,1 0 0,0-1 0,-1 1 1,1 0-1,-1-1 0,1 1 0,-1 0 1,0 0-1,1 0 0,-1-1 0,1 1 0,-1 0 1,1 0-1,-1 0 0,0 0 0,0 0 1,0 0 1,0 1 1,-1-1 0,1 0 0,0 1 0,0-1 0,0 1 0,0-1 0,0 1-1,0-1 1,0 1 0,0 0 0,0 0 0,0-1 0,0 1 0,0 0 0,0 0-1,1 0 1,-1 0 0,0 1 0,-3 6-7,1 0 0,0 0 0,1 0 0,0 1 0,0-1 0,1 1 0,0-1 0,0 15 0,1-23 0,0 1 0,0-1 0,0 0 0,0 1 0,0-1 0,0 0 0,0 1 0,0-1 0,1 0 0,-1 1 0,0-1 0,0 0 0,0 0 0,0 1 0,1-1 0,-1 0 0,0 0 0,0 1 0,1-1 0,-1 0 0,0 0 0,0 0 0,1 1 0,-1-1 0,0 0 0,0 0 0,1 0 0,-1 0 0,0 0 0,1 0 0,-1 0 0,0 0 0,1 1 0,-1-1 0,0 0 0,1 0 0,-1 0 0,0-1 0,1 1 0,-1 0 0,0 0 0,1 0 0,-1 0 0,0 0 0,0 0 0,1 0 0,-1 0 0,0-1 0,1 1 0,-1 0 0,0 0 0,0 0 0,1-1 0,-1 1 0,0 0 0,0 0 0,0-1 0,1 1 0,-1 0 0,0-1 0,16-13 0,-13 9 0,-1 1 0,1-1 0,-1 1 0,0-1 0,-1 0 0,1 0 0,-1 0 0,0 0 0,0 0 0,-1 0 0,0 0 0,1 0 0,-2 0 0,1 0 0,-2-7 0,2 11 0,0 0 0,-1 1 0,1-1 0,-1 1 0,1 0 0,-1-1 0,1 1 0,-1-1 0,0 1 0,1 0 0,-1-1 0,1 1 0,-1 0 0,0 0 0,1-1 0,-1 1 0,0 0 0,1 0 0,-1 0 0,0 0 0,1 0 0,-1 0 0,0 0 0,1 0 0,-1 0 0,0 0 0,1 0 0,-1 0 0,0 1 0,1-1 0,-1 0 0,0 0 0,1 1 0,-1-1 0,1 0 0,-1 1 0,1-1 0,-1 1 0,1-1 0,-1 1 0,1-1 0,-1 1 0,1-1 0,-1 1 0,1 0 0,-23 24 0,16-13 0,0 0 0,0 0 0,1 0 0,1 1 0,0-1 0,0 1 0,1 1 0,1-1 0,1 0 0,-2 18 0,5-37 0,0-1 0,0 1 0,1-1 0,0 1 0,5-11 0,5-18 0,-7 7 0,-10 40 0,-14 48 0,18-56 0,-22 86 0,56-149 0,5-49 0,-52 167 0,10-48 0,1 0 0,0 1 0,1-1 0,-1 21 0,25-59 0,15-48 0,-35 100-7041,-9 3 608,-6 3-3539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59.998"/>
    </inkml:context>
    <inkml:brush xml:id="br0">
      <inkml:brushProperty name="width" value="0.025" units="cm"/>
      <inkml:brushProperty name="height" value="0.025" units="cm"/>
    </inkml:brush>
  </inkml:definitions>
  <inkml:trace contextRef="#ctx0" brushRef="#br0">0 86 8840,'0'0'20441,"3"5"-19752,-1-3-577,0 0 0,0 1 1,0-1-1,0 0 1,0 0-1,1-1 0,-1 1 1,1 0-1,-1-1 0,1 1 1,0-1-1,4 2 0,-6-3-75,1 1-1,-1-1 0,0 0 0,1 1 1,-1-1-1,0 0 0,1 0 0,-1 0 1,1 0-1,-1 0 0,0 0 0,1 0 1,-1 0-1,1-1 0,-1 1 0,0 0 0,1-1 1,-1 0-1,0 1 0,0-1 0,1 0 1,-1 1-1,0-1 0,0 0 0,0 0 1,0 0-1,0 0 0,0 0 0,0 0 1,0 0-1,0 0 0,-1 0 0,1-1 1,0 1-1,0-2 0,0 2-35,-1 1-1,1-1 1,-1 1 0,1-1 0,-1 0 0,0 0-1,1 1 1,-1-1 0,0 0 0,1 0-1,-1 1 1,0-1 0,0 0 0,0 0-1,0 0 1,0 0 0,0 1 0,0-1-1,0 0 1,0 0 0,0 0 0,0 1-1,0-1 1,-1 0 0,1 0 0,0 0-1,0 1 1,-1-1 0,1 0 0,-1 1-1,1-1 1,-1 0 0,1 1 0,-1-1-1,1 0 1,-1 1 0,0-1 0,1 1-1,-1-1 1,0 1 0,1-1 0,-1 1-1,0 0 1,1-1 0,-1 1 0,0 0-1,0 0 1,0-1 0,1 1 0,-1 0-1,0 0 1,-1 0 0,0 0-1,0 0-1,-1 0 1,1 0-1,0 1 1,0-1 0,0 1-1,0-1 1,0 1-1,0 0 1,-1 0 0,2 0-1,-1 0 1,0 0-1,0 0 1,0 1 0,0-1-1,1 1 1,-1-1-1,-1 3 1,1-2 0,1 1 0,0 0 0,-1-1 0,1 1 0,0 0 0,0-1 0,1 1 0,-1 0 0,0 5 0,6 1 0,11-16 0,-12 4 0,-1-1 0,1 0 0,-1 0 0,0 0 0,0 0 0,-1 0 0,1-1 0,-1 1 0,0-1 0,0 1 0,-1-1 0,1 0 0,-1 0 0,0 0 0,0 0 0,-1 0 0,1 0 0,-1 0 0,0 0 0,-1 0 0,-1-8 0,2 12 0,0 1 0,-1-1 0,1 1 0,-1-1 0,1 1 0,-1-1 0,1 0 0,-1 1 0,1 0 0,-1-1 0,1 1 0,-1-1 0,0 1 0,1 0 0,-1-1 0,0 1 0,1 0 0,-1 0 0,0-1 0,1 1 0,-1 0 0,0 0 0,0 0 0,1 0 0,-1 0 0,0 0 0,1 0 0,-1 0 0,0 0 0,0 0 0,1 1 0,-1-1 0,0 0 0,1 0 0,-1 1 0,0-1 0,1 0 0,-1 1 0,0-1 0,1 1 0,-1-1 0,1 1 0,-1-1 0,1 1 0,-1-1 0,0 1 0,-1 2 0,0-1 0,-1 0 0,1 1 0,0-1 0,0 1 0,0 0 0,0-1 0,-2 7 0,1 9 0,9-15 0,15-19 0,-15 11 0,-9 12-1879,-2 4-5798,-10 9-5348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4.672"/>
    </inkml:context>
    <inkml:brush xml:id="br0">
      <inkml:brushProperty name="width" value="0.025" units="cm"/>
      <inkml:brushProperty name="height" value="0.025" units="cm"/>
    </inkml:brush>
  </inkml:definitions>
  <inkml:trace contextRef="#ctx0" brushRef="#br0">1 68 14125,'0'0'9738,"81"-5"-8874,-31-4-127,7-4-577,8-1-128,10 5-768,2 0-1987,-1 4-2562,1 1-6022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5.058"/>
    </inkml:context>
    <inkml:brush xml:id="br0">
      <inkml:brushProperty name="width" value="0.025" units="cm"/>
      <inkml:brushProperty name="height" value="0.025" units="cm"/>
    </inkml:brush>
  </inkml:definitions>
  <inkml:trace contextRef="#ctx0" brushRef="#br0">1 35 10922,'0'0'6310,"81"4"-6438,-41-4-929,2 0-3171</inkml:trace>
  <inkml:trace contextRef="#ctx0" brushRef="#br0" timeOffset="1">1204 1 5733,'60'4'833,"-11"1"5125,-5 0-2563,-8-1-1922,-10 0 257,-9 3-833,-8-2-673,-3 1-192,-3 0 160,0-2 65,2-4-898,7 0-2498,3-12-4772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9.150"/>
    </inkml:context>
    <inkml:brush xml:id="br0">
      <inkml:brushProperty name="width" value="0.025" units="cm"/>
      <inkml:brushProperty name="height" value="0.025" units="cm"/>
    </inkml:brush>
  </inkml:definitions>
  <inkml:trace contextRef="#ctx0" brushRef="#br0">1 10 13196,'0'0'11756,"53"0"-10763,-15 0-609,6 0-288,6 0-64,5 0-897,4 0-832,1 0-1635,-3-4-1312,0-1-2627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5.592"/>
    </inkml:context>
    <inkml:brush xml:id="br0">
      <inkml:brushProperty name="width" value="0.025" units="cm"/>
      <inkml:brushProperty name="height" value="0.025" units="cm"/>
    </inkml:brush>
  </inkml:definitions>
  <inkml:trace contextRef="#ctx0" brushRef="#br0">63 0 8712,'0'0'9033,"-32"61"-8264,17-20 320,7 12-225,2 8-768,4 7 33,2 4 223,6 7-224,11 0-256,2-2-1698,4-6-2914,-4 0-3588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5.932"/>
    </inkml:context>
    <inkml:brush xml:id="br0">
      <inkml:brushProperty name="width" value="0.025" units="cm"/>
      <inkml:brushProperty name="height" value="0.025" units="cm"/>
    </inkml:brush>
  </inkml:definitions>
  <inkml:trace contextRef="#ctx0" brushRef="#br0">42 1 7431,'0'69'6054,"0"-1"-5894,-5-3-3812,1-1-5476</inkml:trace>
  <inkml:trace contextRef="#ctx0" brushRef="#br0" timeOffset="1">21 840 8264,'-1'62'5093,"-2"3"-4004,0 0-1057,-3-2-577,1 0-2498,2-3-2402,3-4 1217,0-3 3491,0-3 481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6.291"/>
    </inkml:context>
    <inkml:brush xml:id="br0">
      <inkml:brushProperty name="width" value="0.025" units="cm"/>
      <inkml:brushProperty name="height" value="0.025" units="cm"/>
    </inkml:brush>
  </inkml:definitions>
  <inkml:trace contextRef="#ctx0" brushRef="#br0">6 1 3331,'-2'160'6405,"-1"-33"-1012,18 170-1,-4-174-4741,-12-118-5696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6.979"/>
    </inkml:context>
    <inkml:brush xml:id="br0">
      <inkml:brushProperty name="width" value="0.025" units="cm"/>
      <inkml:brushProperty name="height" value="0.025" units="cm"/>
    </inkml:brush>
  </inkml:definitions>
  <inkml:trace contextRef="#ctx0" brushRef="#br0">57 0 4420,'-6'63'5734,"-6"2"-5542,3 3-128,-3 4-32,5-3-192,-1-2-161,5-7 161,3-5 192,0-7 513,0-8-257,3-6-864,5-2-3909</inkml:trace>
  <inkml:trace contextRef="#ctx0" brushRef="#br0" timeOffset="1">17 827 4612,'0'0'7111,"-6"60"-4004,1-38-480,2-5-1026,2-3-672,1-9-160,0-10-1026,0-11-1280,0-4-2691,0-4-9033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4.094"/>
    </inkml:context>
    <inkml:brush xml:id="br0">
      <inkml:brushProperty name="width" value="0.025" units="cm"/>
      <inkml:brushProperty name="height" value="0.025" units="cm"/>
    </inkml:brush>
  </inkml:definitions>
  <inkml:trace contextRef="#ctx0" brushRef="#br0">0 48 7944,'0'0'19773,"2"9"-18631,5 33-304,-7-41-815,1 0-1,-1 1 0,0-1 1,1 0-1,-1 0 0,1 0 1,-1 0-1,1 0 0,-1 0 1,1 0-1,0 0 0,0 0 0,-1 0 1,1 0-1,0 0 0,0-1 1,0 1-1,0 0 0,0-1 1,0 1-1,0 0 0,0-1 1,0 1-1,0-1 0,0 0 0,1 1 1,-1-1-1,0 0 0,0 0 1,0 1-1,1-1 0,-1 0 1,0 0-1,0-1 0,0 1 1,1 0-1,-1 0 0,2-1 0,0 0 12,-1 0 0,1 0 0,-1 0 0,1 0 0,-1 0 0,0-1 0,1 1 0,-1-1 0,0 0 0,0 0 0,0 1 0,0-1 0,2-4 0,0 0 134,-1-1 1,-1 1 0,1-1-1,-1 0 1,0 0 0,0 0 0,-1 0-1,0 0 1,0-13 0,-1 20-168,0-1 0,0 1 0,0-1 0,0 0 0,0 1 1,0-1-1,0 1 0,0-1 0,-1 0 0,1 1 0,0-1 0,0 1 1,-1-1-1,1 1 0,0-1 0,-1 1 0,1-1 0,0 1 1,-1-1-1,1 1 0,-1-1 0,1 1 0,-1-1 0,1 1 0,-1 0 1,1-1-1,-1 1 0,1 0 0,-1 0 0,1-1 0,-1 1 1,0 0-1,1 0 0,-1 0 0,1 0 0,-1 0 0,0 0 0,1 0 1,-1 0-1,1 0 0,-1 0 0,0 0 0,1 0 0,-1 0 0,1 0 1,-1 0-1,0 1 0,1-1 0,-1 0 0,1 0 0,-1 1 1,1-1-1,-1 0 0,1 1 0,-1-1 0,1 1 0,-1 0 1,-31 23-331,28-19-385,-1 2-501,-1-3-6017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6.635"/>
    </inkml:context>
    <inkml:brush xml:id="br0">
      <inkml:brushProperty name="width" value="0.025" units="cm"/>
      <inkml:brushProperty name="height" value="0.025" units="cm"/>
    </inkml:brush>
  </inkml:definitions>
  <inkml:trace contextRef="#ctx0" brushRef="#br0">8 1 6983,'0'0'8648,"-3"50"-6630,2-15-257,-2 6 129,3 12-897,0 9 96,0 10-160,0 1-449,1 5-287,5-3-161,2 0-513,0-3-1377,-1-4-1024,-1-4-1731,-2 0-2401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7.476"/>
    </inkml:context>
    <inkml:brush xml:id="br0">
      <inkml:brushProperty name="width" value="0.025" units="cm"/>
      <inkml:brushProperty name="height" value="0.025" units="cm"/>
    </inkml:brush>
  </inkml:definitions>
  <inkml:trace contextRef="#ctx0" brushRef="#br0">1 22 4036,'0'0'14157,"63"31"-12267,-27-37-513,3-2-640,6 0-417,2 2-192,4-2-128,2 3-1281,5 1-1634,-1 0-2209,1 1-1379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5:07.803"/>
    </inkml:context>
    <inkml:brush xml:id="br0">
      <inkml:brushProperty name="width" value="0.025" units="cm"/>
      <inkml:brushProperty name="height" value="0.025" units="cm"/>
    </inkml:brush>
  </inkml:definitions>
  <inkml:trace contextRef="#ctx0" brushRef="#br0">0 0 10025,'9'1'1308,"96"4"5446,61-3-9467,68 2-6602,-180 9 15565,-46-10-5267,0-1-1,1 1 1,-1-2-1,15 3 1,0-3 271,-13 1-1210,0-1 0,0-1 0,0 0 0,0 0 0,1-1 0,-1 0 0,14-4 0,-18-1-3594,-5-1-3336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20.067"/>
    </inkml:context>
    <inkml:brush xml:id="br0">
      <inkml:brushProperty name="width" value="0.025" units="cm"/>
      <inkml:brushProperty name="height" value="0.025" units="cm"/>
    </inkml:brush>
  </inkml:definitions>
  <inkml:trace contextRef="#ctx0" brushRef="#br0">40 1 7944,'0'0'18481,"-37"34"-18481,36-27-288,0-2-801,1-1-1346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20.422"/>
    </inkml:context>
    <inkml:brush xml:id="br0">
      <inkml:brushProperty name="width" value="0.025" units="cm"/>
      <inkml:brushProperty name="height" value="0.025" units="cm"/>
    </inkml:brush>
  </inkml:definitions>
  <inkml:trace contextRef="#ctx0" brushRef="#br0">338 1 7175,'0'0'8616,"-51"62"-6310,38-43-1473,0-5-513,5-2-288,0-5-608,4-7-2916</inkml:trace>
  <inkml:trace contextRef="#ctx0" brushRef="#br0" timeOffset="1">63 311 6342,'0'0'9129,"-56"42"-9994,50-41-5285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19.508"/>
    </inkml:context>
    <inkml:brush xml:id="br0">
      <inkml:brushProperty name="width" value="0.025" units="cm"/>
      <inkml:brushProperty name="height" value="0.025" units="cm"/>
    </inkml:brush>
  </inkml:definitions>
  <inkml:trace contextRef="#ctx0" brushRef="#br0">247 3 15471,'0'0'3923,"-9"-1"-693,3 0-2960,-1 1 1,1-1-1,0 1 0,-1 0 0,1 1 0,0 0 1,-1 0-1,1 0 0,0 0 0,0 1 1,0 0-1,0 1 0,0-1 0,0 1 0,1 0 1,-1 1-1,1-1 0,0 1 0,0 0 1,-5 6-1,-1 0-75,1 2 0,0-1 0,1 1 0,0 1 0,1 0 0,0 0 0,1 1 0,0 0 0,2 0 0,-1 0 0,2 1 0,0-1 0,0 1 0,2 0 0,0 1 0,0 26 0,2-38-177,1 0 0,0 0-1,0-1 1,1 1 0,-1 0 0,1-1 0,-1 1 0,1 0-1,0-1 1,1 0 0,-1 0 0,1 0 0,-1 0 0,1 0-1,0 0 1,0 0 0,0-1 0,0 0 0,1 1 0,-1-1-1,1-1 1,-1 1 0,1 0 0,0-1 0,-1 0 0,1 1 0,0-2-1,0 1 1,0 0 0,0-1 0,0 0 0,0 0 0,0 0-1,0 0 1,0-1 0,0 1 0,0-1 0,-1 0 0,1 0-1,6-3 1,-8 3-7,-1 0-1,0 0 0,1 0 0,-1 0 1,0 0-1,1 0 0,-1 0 1,0 0-1,0-1 0,0 1 0,0 0 1,0-1-1,0 1 0,-1-1 1,1 1-1,0-1 0,-1 1 0,1-1 1,-1 1-1,1-1 0,-1 0 1,0 1-1,0-4 0,0 4-4,0 0-1,-1 0 1,1-1-1,-1 1 0,1 0 1,-1 0-1,1 0 1,-1 0-1,1 0 1,-1 0-1,0 0 1,0 0-1,0 0 1,1 0-1,-1 0 1,0 1-1,0-1 1,0 0-1,0 1 0,0-1 1,-1 1-1,1-1 1,0 1-1,0-1 1,0 1-1,0 0 1,0-1-1,-1 1 1,1 0-1,0 0 1,-2 0-1,3 0-5,-5-1 0,1 1 0,-1-1 0,0 1 0,1 0 0,-1 0 0,1 1 0,-1-1 0,1 1 0,-1 0 0,-5 2 0,15-2 0,-1 0 0,0 0 0,1 0 0,-1-1 0,1 0 0,-1 0 0,1 0 0,6-1 0,-1-1 0,1-1 0,-1 0 0,0 0 0,17-9 0,-19 9 0,0-1 0,0 1 0,0 0 0,1 0 0,-1 1 0,1 0 0,11 0 0,-19 2 0,-1 1 0,1 0 0,0 0 0,-1 0 0,1-1 0,-1 1 0,0 0 0,1 0 0,-1 0 0,0 0 0,1 0 0,-1 0 0,0 0 0,0 0 0,0 0 0,0 0 0,0 0 0,0 0 0,0 0 0,0 0 0,0 0 0,-1 1 0,-1 26 0,-5 5 0,3-16 0,1 1 0,0 0 0,0 28 0,3-45-119,0 0 0,0 0 0,0 0 0,1 0 0,-1 0 0,0 0 0,0 0 0,1 0 0,-1 0 0,0 0 0,1 0 0,-1-1 0,1 1 0,-1 0 0,1 0 0,-1 0 1,1-1-1,0 1 0,-1 0 0,2 0 0,-1 0-263,0-1 1,0 1-1,0-1 1,0 0-1,0 0 1,0 1-1,0-1 1,0 0 0,0 0-1,0 0 1,0 0-1,0 0 1,0 0-1,0 0 1,0 0-1,0-1 1,0 1 0,0 0-1,0 0 1,0-1-1,1 0 1,17-12-14353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20.752"/>
    </inkml:context>
    <inkml:brush xml:id="br0">
      <inkml:brushProperty name="width" value="0.025" units="cm"/>
      <inkml:brushProperty name="height" value="0.025" units="cm"/>
    </inkml:brush>
  </inkml:definitions>
  <inkml:trace contextRef="#ctx0" brushRef="#br0">172 0 16239,'0'0'3460,"-52"50"-2692,45-45-992,6-5-1698</inkml:trace>
  <inkml:trace contextRef="#ctx0" brushRef="#br0" timeOffset="1">60 159 15567,'0'0'4324,"-53"55"-2723,48-47-1505,3-8-1505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32.073"/>
    </inkml:context>
    <inkml:brush xml:id="br0">
      <inkml:brushProperty name="width" value="0.025" units="cm"/>
      <inkml:brushProperty name="height" value="0.025" units="cm"/>
    </inkml:brush>
  </inkml:definitions>
  <inkml:trace contextRef="#ctx0" brushRef="#br0">1 7076 6758,'0'0'7394,"9"-2"-6337,22-9 130,-15 4 1018,-1-2 0,0 0 0,24-19 0,-12 4-2074,67-81 642,12-11 215,113-124 748,-156 166-1630,123-152-44,-93 108 147,188-184 1,-200 223-194,72-94 0,-6 6 21,-91 108-19,-2-3-1,72-105 1,-101 132-13,2 3 0,1 0 0,2 1 0,0 2 0,55-40 0,51-48 8,214-283 57,-172 185-44,-90 110-35,-22 25 3,97-92 0,180-167 26,-95 91-19,-95 97 13,143-132-23,128-130 27,-186 174 146,173-152 599,-136 101-719,-34 33-72,-130 146 44,204-188-32,80-55 70,-181 159 496,-187 171-441,9-7 120,-1-2-1,61-75 1,-95 108-285,-1 0 0,0 0 0,1-1 0,-1 1 0,0 0-1,1-1 1,-1 1 0,0 0 0,1-1 0,-1 1 0,0 0 0,0-1 0,0 1 0,1 0 0,-1-1 0,0 1-1,0-1 1,0 1 0,0 0 0,0-1 0,0 1 0,0-1 0,0 1 0,0 0 0,0-1 0,0 1 0,0-1-1,0 1 1,0 0 0,0-1 0,0 1 0,0-1 0,-1 1 0,1 0 0,0-1 0,-15 0-7336,7 1 3964,-6 0-7494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12.470"/>
    </inkml:context>
    <inkml:brush xml:id="br0">
      <inkml:brushProperty name="width" value="0.025" units="cm"/>
      <inkml:brushProperty name="height" value="0.025" units="cm"/>
    </inkml:brush>
  </inkml:definitions>
  <inkml:trace contextRef="#ctx0" brushRef="#br0">1 55 12043,'0'0'16688,"61"-43"-28987,-43 32-546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12.811"/>
    </inkml:context>
    <inkml:brush xml:id="br0">
      <inkml:brushProperty name="width" value="0.025" units="cm"/>
      <inkml:brushProperty name="height" value="0.025" units="cm"/>
    </inkml:brush>
  </inkml:definitions>
  <inkml:trace contextRef="#ctx0" brushRef="#br0">0 406 8360,'0'0'14478</inkml:trace>
  <inkml:trace contextRef="#ctx0" brushRef="#br0" timeOffset="1">311 121 6566,'0'0'11403,"42"-58"-12332,-28 40-2210,0 4-2594,6-1-321,4-1 5349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13.155"/>
    </inkml:context>
    <inkml:brush xml:id="br0">
      <inkml:brushProperty name="width" value="0.025" units="cm"/>
      <inkml:brushProperty name="height" value="0.025" units="cm"/>
    </inkml:brush>
  </inkml:definitions>
  <inkml:trace contextRef="#ctx0" brushRef="#br0">1 80 6470,'0'0'14670,"30"-54"-14318,-22 43-256,-4 2-64,0 4 0,-4 8-2818,-3 13-1026,-7 0-4676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40.256"/>
    </inkml:context>
    <inkml:brush xml:id="br0">
      <inkml:brushProperty name="width" value="0.025" units="cm"/>
      <inkml:brushProperty name="height" value="0.025" units="cm"/>
    </inkml:brush>
  </inkml:definitions>
  <inkml:trace contextRef="#ctx0" brushRef="#br0">124 65 4388,'0'0'13597,"7"-9"-11285,4-5-1434,4-6 159,5-1 3352,-20 21-4362,0 0 0,0 0 0,0 0 0,0 0 0,0 0 0,0 0 0,1 0 0,-1-1 0,0 1 0,0 0-1,0 0 1,0 0 0,0 0 0,0 0 0,1 0 0,-1 0 0,0 0 0,0 0 0,0 0 0,0 0 0,0 1 0,1-1 0,-1 0 0,0 0 0,0 0 0,0 0 0,0 0-1,0 0 1,0 0 0,0 0 0,1 0 0,-1 0 0,0 0 0,0 0 0,0 1 0,0-1 0,0 0 0,0 0 0,0 0 0,0 0 0,0 0 0,0 0 0,0 1-1,0-1 1,0 0 0,0 0 0,0 0 0,0 0 0,1 0 0,-1 0 0,0 1 0,-1-1 0,1 0 0,0 0 0,0 0 0,0 1 0,2 15 2029,-2 20 518,-6-9-2574,-2 0 0,0-1 0,-2 0 0,0 0 0,-26 42 0,25-46 0,-16 26 0,-18 37 0,41-77 0,0 1 0,1 0 0,0 0 0,1 0 0,0 0 0,0 1 0,0 12 0,4-21 0,0 0 0,-1 0 0,1 0 0,0-1 0,0 1 0,-1-1 0,1 1 0,0-1 0,0 1 0,0-1 0,0 0 0,0 0 0,0 0 0,0 0 0,-1 0 0,1 0 0,0-1 0,2 0 0,1 1 0,23-4 0,-1-1 0,1-1 0,-1-1 0,0-2 0,28-12 0,61-19 0,-12 22-2904,-90 13-3166,-2-1-3213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40.863"/>
    </inkml:context>
    <inkml:brush xml:id="br0">
      <inkml:brushProperty name="width" value="0.025" units="cm"/>
      <inkml:brushProperty name="height" value="0.025" units="cm"/>
    </inkml:brush>
  </inkml:definitions>
  <inkml:trace contextRef="#ctx0" brushRef="#br0">84 50 20275,'0'0'11483,"1"12"-10623,-3 15-836,0 1 1,-1-1 0,-2 0 0,-1 0 0,-12 34 0,-30 106-25,86-242 0,-23 32 0,-2 0 0,-2-2 0,-2 1 0,7-90 0,-19 160 0,2-14 0,0 0 0,0 0 0,2 20 0,-1-30 0,0 0 0,1-1 0,-1 1 0,0 0 0,1 0 0,-1-1 0,1 1 0,-1-1 0,1 1 0,0 0 0,-1-1 0,1 1 0,0-1 0,0 0 0,0 1 0,1-1 0,-1 0 0,0 1 0,0-1 0,1 0 0,-1 0 0,0 0 0,1 0 0,-1 0 0,1-1 0,0 1 0,-1 0 0,1-1 0,-1 1 0,1-1 0,3 1 0,3-1 0,-1 0 0,1-1 0,0 0 0,0-1 0,0 0 0,0 0 0,-1 0 0,1-1 0,-1 0 0,0-1 0,0 1 0,0-1 0,0-1 0,-1 1 0,0-1 0,11-11 0,4-5 0,-1 0 0,-2-2 0,22-31 0,-40 55 0,0-1 0,0 0 0,0 0 0,0 0 0,0 0 0,0 0 0,0 1 0,0-1 0,0 0 0,0 0 0,0 0 0,1 0 0,-1 0 0,0 0 0,0 1 0,0-1 0,0 0 0,0 0 0,0 0 0,1 0 0,-1 0 0,0 0 0,0 0 0,0 0 0,0 0 0,0 0 0,1 0 0,-1 0 0,0 0 0,0 0 0,0 0 0,0 0 0,1 0 0,-1 0 0,0 0 0,0 0 0,0 0 0,0 0 0,0 0 0,1 0 0,-1 0 0,0 0 0,0 0 0,0 0 0,0 0 0,0-1 0,1 1 0,-4 16 0,-28 76 0,-7 31 0,34-108 0,2-1 0,0 1 0,1 0 0,0 0 0,1 0 0,3 24 0,-2-35-80,0 1-1,1-1 1,-1 0 0,1 1-1,0-1 1,1 0 0,-1 0 0,0 0-1,1-1 1,0 1 0,0-1-1,0 1 1,1-1 0,-1 0-1,1 0 1,0 0 0,-1-1-1,1 1 1,0-1 0,1 0 0,-1 0-1,6 1 1,13 3-7874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43.419"/>
    </inkml:context>
    <inkml:brush xml:id="br0">
      <inkml:brushProperty name="width" value="0.025" units="cm"/>
      <inkml:brushProperty name="height" value="0.025" units="cm"/>
    </inkml:brush>
  </inkml:definitions>
  <inkml:trace contextRef="#ctx0" brushRef="#br0">0 9 16560,'0'0'11210,"69"0"-10633,-39 0-129,3 0-288,3 0-160,2 0-32,0 0-1089,1 0-1697,-4 0-1378,-2-9-2851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45.304"/>
    </inkml:context>
    <inkml:brush xml:id="br0">
      <inkml:brushProperty name="width" value="0.025" units="cm"/>
      <inkml:brushProperty name="height" value="0.025" units="cm"/>
    </inkml:brush>
  </inkml:definitions>
  <inkml:trace contextRef="#ctx0" brushRef="#br0">164 0 18417,'0'0'9700,"-8"4"-9203,-3 1-421,1 1 1,0 1-1,1-1 1,-1 2-1,1-1 1,1 1-1,-1 0 1,1 1-1,1 0 1,0 1-1,-9 14 1,11-17-35,0 0 0,0 1 0,1 0 0,0 0 0,1 0 0,-1 0 0,2 0 0,-1 1 0,1-1 0,0 1 0,1 0 0,0 0 0,0 0 0,1-1 1,1 11-1,0-18-27,0 1 0,-1-1 0,1 0 0,0 1 0,0-1 0,0 0 0,0 0 0,1 0 0,-1 1 0,0-1 0,0-1 0,1 1 0,-1 0 0,0 0 1,1 0-1,-1-1 0,1 1 0,-1-1 0,1 1 0,-1-1 0,1 1 0,0-1 0,-1 0 0,1 0 0,-1 0 0,3 0 0,2 0 63,1 0 1,-1 0-1,0 0 0,1-1 0,10-3 0,-6 0-28,-1-1 0,1 0 0,-1 0 0,0-1 0,-1-1 0,1 0 0,-1 0 0,0-1 0,13-15 0,-10 10 9,-1 0 0,-1-1 0,0-1 0,-1 1 0,14-32 0,-20 29 168,-11 18 87,-18 24-230,19-16-69,0 0 0,1 1-1,0 0 1,1 0 0,0 1 0,0-1 0,1 1 0,0 0 0,1 0 0,1 1-1,0-1 1,0 0 0,0 14 0,2-24-15,1 0 0,-1 0 0,1 0 0,-1-1 0,0 1 0,1 0 0,0 0 0,-1-1 0,1 1 0,-1 0 0,1-1 0,0 1 0,-1-1 0,1 1 0,0-1 0,0 1 0,0-1 0,-1 1 0,1-1 0,0 0 0,0 0 0,0 1 0,0-1 0,0 0 0,-1 0 0,1 0 0,0 0 0,0 0 0,0 0 0,0 0 0,0 0 0,0 0 0,1-1 0,34-7 0,-24 1 0,-1-1 0,0 0 0,-1 0 0,0-1 0,0-1 0,0 1 0,-2-2 0,11-12 0,11-13 0,-37 62 0,-8-2 0,11-18 0,0 0 0,1 0 0,-1 0 0,1 0 0,0 0 0,1 1 0,0-1 0,0 1 0,0 0 0,-1 10 0,9-15 0,-1 0 0,1-1 0,0 0 0,-1 0 0,1-1 0,0 1 0,0-1 0,0-1 0,8 0 0,-9-2 0,0-1 0,0 1 0,0-1 0,0 0 0,-1 0 0,6-7 0,7-6 0,3 1 0,35-26 0,-51 39 0,1 0 0,-1 1 0,1-1 0,-1 1 0,1 1 0,0-1 0,0 1 0,0-1 0,0 1 0,9 0 0,-13 1 0,-1 1 0,1 0 0,0-1 0,-1 1 0,1 0 0,0 0 0,-1 0 0,1-1 0,-1 1 0,1 0 0,-1 0 0,0 0 0,1 0 0,-1 0 0,0 0 0,1 0 0,-1 0 0,0 0 0,0 0 0,0 0 0,0 0 0,0 0 0,0 2 0,0 32 0,0-30 0,-2 14 0,-1-1 0,-1 1 0,-9 27 0,20-62 0,1 0 0,-1 0 0,0-1 0,-2 0 0,1 0 0,-2-1 0,0 1 0,1-27 0,-5 40 0,1 5 0,-1-1 0,1 0 0,0 0 0,0 1 0,0-1 0,0 0 0,-1 0 0,1 0 0,0 0 0,0 0 0,0 0 0,0 0 0,-1-1 0,1 1 0,0 0 0,0 0 0,0-1 0,-1 1 0,1 0 0,0-1 0,0 1 0,-1-1 0,2 0 0,20-10 0,-21 11 0,8-4 0,1 0 0,0 1 0,0 0 0,0 1 0,0 0 0,1 0 0,-1 1 0,0 1 0,19 1 0,-18-1 0,-11 0 0,1 0 0,0 0 0,0 0 0,0 0 0,0 0 0,0 1 0,0-1 0,0 0 0,0 1 0,0-1 0,0 1 0,-1-1 0,1 1 0,0-1 0,0 1 0,0-1 0,-1 1 0,1 0 0,0-1 0,-1 1 0,1 0 0,-1 0 0,1 0 0,-1-1 0,1 1 0,-1 0 0,1 1 0,3 34 0,-5-22 0,0 0 0,-1-1 0,-5 16 0,3-15 0,2 0 0,-1 1 0,2-1 0,0 24 0,1-38 0,0 1 0,0-1 0,0 1 0,0-1 0,0 1 0,0 0 0,0-1 0,1 1 0,-1-1 0,0 1 0,0-1 0,0 1 0,1-1 0,-1 1 0,0-1 0,1 1 0,-1-1 0,0 1 0,1-1 0,-1 0 0,1 1 0,-1-1 0,0 1 0,1-1 0,-1 0 0,1 0 0,-1 1 0,1-1 0,0 0 0,0 1 0,22-2 0,20-17 0,-34 11 0,0 0 0,-1-1 0,0 0 0,0 0 0,0-1 0,-1 0 0,9-16 0,-13 20 0,0 0 0,0 0 0,-1-1 0,0 1 0,0 0 0,0-1 0,-1 1 0,0-1 0,0 0 0,0 1 0,-1-1 0,0 0 0,0 1 0,0-1 0,-1 0 0,1 1 0,-3-7 0,3 11 0,-1 0 0,1 0 0,0 0 0,-1 1 0,1-1 0,-1 0 0,1 0 0,-1 1 0,1-1 0,-1 0 0,0 1 0,1-1 0,-1 1 0,0-1 0,0 1 0,1-1 0,-1 1 0,0-1 0,0 1 0,0 0 0,0-1 0,1 1 0,-1 0 0,0 0 0,0 0 0,0 0 0,0 0 0,0 0 0,0 0 0,0 0 0,0 0 0,1 0 0,-1 0 0,0 0 0,0 1 0,0-1 0,0 0 0,0 1 0,1-1 0,-1 1 0,-1 0 0,-1 0 0,0 1 0,0 0 0,0-1 0,1 1 0,-1 0 0,1 0 0,-1 1 0,1-1 0,0 1 0,-3 2 0,5-5 0,-1 1 0,1 0 0,-1 0 0,1-1 0,-1 1 0,1 0 0,0 0 0,-1-1 0,1 1 0,0 0 0,-1 0 0,1 0 0,0 0 0,0 0 0,0 0 0,0-1 0,0 1 0,0 0 0,0 0 0,0 0 0,0 0 0,0 0 0,1-1 0,-1 1 0,0 0 0,1 0 0,-1 0 0,0 0 0,1-1 0,-1 1 0,1 0 0,-1-1 0,1 1 0,1 1 0,0-1 0,1 1 0,0-1 0,0 0 0,-1 0 0,1 0 0,0 0 0,0 0 0,0-1 0,0 1 0,5-1 0,9 0 0,-1 0 0,34-6 0,-35 3 0,1-2 0,-1 0 0,0 0 0,0-2 0,0 0 0,-1 0 0,0-1 0,-1-1 0,1-1 0,-2 0 0,13-12 0,-24 21 0,0 1 0,0-1 0,-1 0 0,1 0 0,0 1 0,-1-1 0,1 0 0,-1 0 0,1 0 0,-1 0 0,1 1 0,-1-1 0,1 0 0,-1 0 0,0 0 0,0 0 0,0 0 0,1 0 0,-1-2 0,-1 3 0,1 0 0,0-1 0,0 1 0,-1-1 0,1 1 0,0 0 0,-1-1 0,1 1 0,-1 0 0,1-1 0,0 1 0,-1 0 0,1 0 0,-1-1 0,1 1 0,-1 0 0,1 0 0,-1 0 0,1 0 0,-1-1 0,1 1 0,-1 0 0,1 0 0,-1 0 0,0 0 0,-3 1 0,1-1 0,0 0 0,0 1 0,-1-1 0,1 1 0,0 0 0,0 0 0,0 0 0,0 0 0,-5 4 0,-2 2 0,0 2 0,1-1 0,1 1 0,-1 1 0,2-1 0,-1 1 0,1 1 0,1-1 0,-6 13 0,9-18 0,1 0 0,1 0 0,-1-1 0,1 1 0,0 1 0,0-1 0,0 0 0,1 0 0,0 0 0,0 10 0,1-12 0,0 1 0,0-1 0,0 0 0,0 0 0,0 0 0,1 0 0,-1 0 0,1 0 0,0-1 0,0 1 0,0 0 0,0-1 0,0 1 0,0-1 0,1 0 0,-1 0 0,1 0 0,4 3 0,13 4-238,0 0-1,1-1 1,0 0-1,0-2 1,1-1-1,0 0 1,-1-2-1,40 1 1,4-3-7674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47.326"/>
    </inkml:context>
    <inkml:brush xml:id="br0">
      <inkml:brushProperty name="width" value="0.025" units="cm"/>
      <inkml:brushProperty name="height" value="0.025" units="cm"/>
    </inkml:brush>
  </inkml:definitions>
  <inkml:trace contextRef="#ctx0" brushRef="#br0">2820 0 7911,'0'0'7629,"2"11"-7378,1-2-135,0 0 1,0 0-1,0 0 0,1 0 1,0 0-1,1-1 1,0 0-1,1 1 0,11 12 1,-2-4 14,-1 1-1,0 1 1,-2 0 0,0 0 0,-1 1-1,-1 1 1,-1 0 0,12 40 0,-11-16 94,-2 1 0,-1-1-1,0 64 1,26 318 2183,1 37-956,35 1085-379,-62-1367-550,-7 0 0,-9 0 0,-35 205 1,-23-28-371,-16-3 1,-15-4-1,-176 417 1,193-592 65,-7-4 0,-7-3 0,-8-5 0,-213 261 0,163-251-235,-7-8-1,-8-6 1,-306 227 0,-401 192 85,860-572-60,10-4-11,0-1 0,0 0 0,0 0 0,-1-1 0,1 0 0,-1 0 0,0 0 0,1 0 1,-10 0-1,14-2-53,1-1 0,0 1 1,0 0-1,0-1 0,0 1 1,0-1-1,0 1 0,0-1 1,0 1-1,0-1 0,0 1 1,0-1-1,0 1 0,0 0 1,0-1-1,0 1 0,0-1 0,1 1 1,-1-1-1,0 1 0,0 0 1,0-1-1,1 1 0,-1 0 1,0-1-1,0 1 0,1 0 1,-1-1-1,11-11-1578,0 1-1,0 0 1,1 1-1,23-16 1,2-1-4186,-1-2-2621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0.037"/>
    </inkml:context>
    <inkml:brush xml:id="br0">
      <inkml:brushProperty name="width" value="0.025" units="cm"/>
      <inkml:brushProperty name="height" value="0.025" units="cm"/>
    </inkml:brush>
  </inkml:definitions>
  <inkml:trace contextRef="#ctx0" brushRef="#br0">0 14 17328,'0'0'10570,"74"0"-9096,-26 0-705,2 0-449,3-5-256,-3 1 0,-2 0-192,-8 4-801,-10 0-1217,-7 0-609,-13 6-1152,-10 2-1507,0 1-5380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47.684"/>
    </inkml:context>
    <inkml:brush xml:id="br0">
      <inkml:brushProperty name="width" value="0.025" units="cm"/>
      <inkml:brushProperty name="height" value="0.025" units="cm"/>
    </inkml:brush>
  </inkml:definitions>
  <inkml:trace contextRef="#ctx0" brushRef="#br0">542 106 8200,'0'0'2941,"-2"-10"-1617,-3-41-85,2 6 4494,1 45-2799,-11 10-2206,-270 349 4221,213-284-4463,-22 25 102,82-87-538,-1 1 1,2 0 0,0 0-1,1 1 1,-10 24-1,17-38-51,0 1-1,1-1 1,-1 0-1,0 1 1,1-1-1,-1 0 1,1 1 0,-1-1-1,1 1 1,0-1-1,0 1 1,-1-1-1,1 1 1,0-1-1,0 1 1,1-1 0,-1 1-1,0-1 1,0 0-1,1 1 1,-1-1-1,1 1 1,-1-1-1,1 0 1,0 1-1,-1-1 1,1 0 0,0 1-1,0-1 1,0 0-1,0 0 1,0 0-1,0 0 1,0 0-1,0 0 1,0 0-1,1 0 1,-1-1 0,0 1-1,1 0 1,-1-1-1,0 1 1,1-1-1,-1 0 1,1 1-1,-1-1 1,1 0 0,-1 0-1,1 0 1,-1 0-1,1 0 1,-1 0-1,3 0 1,11-2 2,1 1 1,-1-2-1,0 0 0,16-5 1,-29 7 0,415-145-4113,-290 98 1,-8 3-2739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6:51.392"/>
    </inkml:context>
    <inkml:brush xml:id="br0">
      <inkml:brushProperty name="width" value="0.025" units="cm"/>
      <inkml:brushProperty name="height" value="0.025" units="cm"/>
    </inkml:brush>
  </inkml:definitions>
  <inkml:trace contextRef="#ctx0" brushRef="#br0">86 20 5189,'0'0'7463,"-10"0"-6139,0-1-906,6 0-265,0 0 0,1 1 0,-1 0 0,0-1-1,1 1 1,-1 1 0,0-1 0,0 0 0,1 1 0,-1 0 0,-4 1 0,7-1-80,0-1 1,0 0 0,0 0-1,0 1 1,1-1 0,-1 0 0,0 1-1,0-1 1,1 1 0,-1-1-1,0 1 1,1 0 0,-1-1 0,0 1-1,1 0 1,-1-1 0,1 1-1,-1 0 1,1-1 0,-1 1-1,1 0 1,0 0 0,-1 0 0,1-1-1,0 1 1,0 0 0,-1 0-1,1 0 1,0 0 0,0 0-1,0 0 1,0-1 0,0 1 0,0 0-1,1 0 1,-1 0 0,0 0-1,0 0 1,1 1 0,0-1 0,0 1 0,0-1 0,0 1 0,0-1 0,0 1 1,0-1-1,0 0 0,0 0 0,1 1 0,-1-1 0,1 0 0,-1 0 1,1 0-1,-1-1 0,1 1 0,-1 0 0,1-1 0,0 1 0,2 0 1,45 4 1001,0-1 0,79-6 1,-34 0-463,1020-19 609,177 18 634,-997 1-1378,1079-27-109,-186 8-263,-1119 25 143,70 15 0,-18-2-13,-69-14-211,-106-3-6293,21-6 1457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7:31.466"/>
    </inkml:context>
    <inkml:brush xml:id="br0">
      <inkml:brushProperty name="width" value="0.025" units="cm"/>
      <inkml:brushProperty name="height" value="0.025" units="cm"/>
    </inkml:brush>
  </inkml:definitions>
  <inkml:trace contextRef="#ctx0" brushRef="#br0">856 119 6951,'0'0'3037,"-14"-10"-272,0 1-2279,0 0-1,0 0 0,-1 1 0,0 1 1,0 1-1,-1 0 0,0 1 0,0 0 1,-20-2-1,15 5-261,-1 1 1,1 1-1,0 1 1,0 0-1,-1 2 1,1 1-1,1 0 1,-1 1-1,1 2 1,0 0-1,0 1 1,1 0-1,0 2 1,0 1-1,1 0 0,1 1 1,0 1-1,0 0 1,1 2-1,-25 29 1,14-12-129,2 0 0,1 2 0,2 0 0,1 2 0,2 0 0,1 2 0,2 0 1,2 0-1,1 2 0,3-1 0,0 2 0,3-1 0,1 1 0,3 0 0,1 45 0,2-73-69,1 0-1,0 0 1,1 0-1,1 0 1,0-1-1,1 1 1,0-1-1,1 0 1,0 0-1,1-1 1,1 1-1,-1-1 1,2-1-1,-1 1 1,2-1-1,-1 0 1,1-1-1,1 0 1,0-1-1,0 0 1,0 0-1,1-1 1,0 0-1,1-1 1,0 0-1,18 6 1,-5-5 168,1 0 0,-1-2 1,1 0-1,0-2 0,0-1 1,0-1-1,0-1 1,0-2-1,0 0 0,0-2 1,-1 0-1,1-2 0,-1-1 1,0-1-1,-1-1 0,30-16 1,-12 4-10,-1-2 0,-1-2 0,-1-2 0,-1-2 1,-2-1-1,-1-1 0,-1-2 0,33-44 0,-42 46-112,-2-2 0,-2 0 0,0-1 0,-3-2 0,21-52-1,-30 63-45,-1-1 0,-1 0 0,-1 0 0,-1 0 0,-2-1 0,-1 0 0,-1 1-1,-4-53 1,1 67-19,0 0 0,0 0 0,-1 0 0,-1 1 0,0-1 0,0 1 0,-2 0 0,1 0 0,-1 1 0,-1 0 0,1 0 0,-2 0 0,1 1 0,-2 0 0,1 0 0,-1 1 0,0 0 0,-1 1 0,0 0-1,0 0 1,0 1 0,-1 0 0,-16-5 0,6 3-97,1 2 0,-1 1-1,-1 1 1,1 0-1,0 2 1,-1 0-1,1 2 1,-1 0 0,1 1-1,-1 2 1,1 0-1,-30 8 1,10 2-999,2 1 0,-46 24 1,-19 15-4101,102-53 5061,-77 44-7946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7:42.529"/>
    </inkml:context>
    <inkml:brush xml:id="br0">
      <inkml:brushProperty name="width" value="0.025" units="cm"/>
      <inkml:brushProperty name="height" value="0.025" units="cm"/>
    </inkml:brush>
  </inkml:definitions>
  <inkml:trace contextRef="#ctx0" brushRef="#br0">933 0 3651,'0'0'17911,"-8"7"-17511,0 2-372,1-1-1,0 2 1,0-1-1,1 1 1,0 0-1,1 0 1,0 1-1,1-1 1,0 1-1,1 0 1,0 0-1,-3 22 1,-145 896 240,54-290-120,-24 192-136,6-35 788,76-551 913,-37 198-975,50-328-533,-72 201 0,80-265 14,3 1 1,-10 66-1,10-45-1704,15-72 1416,-11 33-2915,10-33 2755,1-1-1,-1 1 0,1 0 0,-1 0 1,1-1-1,-1 1 0,0 0 1,1 0-1,-1-1 0,0 1 0,0-1 1,1 1-1,-1-1 0,0 1 0,0-1 1,0 1-1,0-1 0,0 0 0,1 1 1,-1-1-1,0 0 0,0 0 0,0 0 1,0 0-1,0 0 0,0 0 0,0 0 1,0 0-1,0 0 0,0 0 1,0 0-1,0 0 0,0-1 0,0 1 1,-1-1-1,-13-9-4996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7:42.887"/>
    </inkml:context>
    <inkml:brush xml:id="br0">
      <inkml:brushProperty name="width" value="0.025" units="cm"/>
      <inkml:brushProperty name="height" value="0.025" units="cm"/>
    </inkml:brush>
  </inkml:definitions>
  <inkml:trace contextRef="#ctx0" brushRef="#br0">2 79 8200,'0'-9'2402,"0"-26"-536,0 34-1676,0 0 0,0-1 0,0 1 0,0 0 1,0-1-1,0 1 0,0-1 0,0 1 0,1 0 0,-1 0 0,0-1 0,1 1 1,-1 0-1,1-1 0,-1 1 0,1 0 0,0 0 0,0 0 0,-1 0 1,1 0-1,0 0 0,0 0 0,0 0 0,0 0 0,0 0 0,0 0 0,0 1 1,1-1-1,0 0 0,-1 1-121,0 0 1,0 1 0,0-1-1,0 1 1,-1-1 0,1 1-1,0 0 1,0-1 0,-1 1-1,1 0 1,0-1-1,-1 1 1,1 0 0,-1 0-1,1-1 1,-1 1 0,1 0-1,-1 0 1,1 0-1,-1 0 1,0 0 0,0 0-1,1 0 1,-1 1 0,6 30 655,-5-23-447,11 79 1008,-4 0 1,-4 1-1,-4-1 1,-4 1 0,-27 162-1,22-205-1019,2-18-77,2 0 1,1 0 0,1 0-1,1 1 1,2-1 0,3 31 0,-3-58-192,0 1 1,0-1 0,0 0 0,0 0-1,0 0 1,1 0 0,-1 0-1,0 0 1,1 1 0,-1-1 0,1 0-1,-1 0 1,1 0 0,0 0 0,-1 0-1,1-1 1,0 1 0,0 0 0,0 0-1,0 0 1,-1-1 0,1 1 0,0 0-1,0-1 1,0 1 0,1-1-1,-1 1 1,0-1 0,0 1 0,0-1-1,0 0 1,0 0 0,0 0 0,0 1-1,1-1 1,-1 0 0,0 0 0,2-1-1,0 1-1,0-1 0,-1 0 0,1-1 0,0 1-1,0 0 1,-1-1 0,1 1 0,-1-1 0,1 0 0,-1 0 0,0 0-1,1 0 1,-1 0 0,2-3 0,25-39 277,-2 0 1,28-62-1,-8 16 9,77-121 181,-22 42-2097,-42 55-3692,-28 41-2769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7:49.138"/>
    </inkml:context>
    <inkml:brush xml:id="br0">
      <inkml:brushProperty name="width" value="0.025" units="cm"/>
      <inkml:brushProperty name="height" value="0.025" units="cm"/>
    </inkml:brush>
  </inkml:definitions>
  <inkml:trace contextRef="#ctx0" brushRef="#br0">0 176 4516,'0'0'16176,"3"-6"-15680,-2 4-450,-1 0 0,1 0 0,0 1 0,0-1-1,0 0 1,0 1 0,0-1 0,1 1 0,-1-1 0,0 1 0,1 0 0,-1-1 0,1 1-1,-1 0 1,1 0 0,0 0 0,-1 0 0,4-1 0,48-2 625,607-27 1626,-498 20-2016,857 0 680,123 15-139,149-36-699,-367 6-110,390-4 188,-991 50-150,-195-8 10,-126-12-42,-1 0 0,1 0 0,-1 0 0,1 0 0,-1 1 0,1-1 1,-1 0-1,1 1 0,-1-1 0,1 1 0,-1 0 0,1-1 0,-1 1 0,0 0 0,1 0 1,-1 0-1,0 0 0,0 0 0,0 0 0,0 0 0,0 0 0,0 1 0,0-1 0,0 0 1,0 1-1,0 1 0,0 22-1464,-7-5-3434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7:50.947"/>
    </inkml:context>
    <inkml:brush xml:id="br0">
      <inkml:brushProperty name="width" value="0.025" units="cm"/>
      <inkml:brushProperty name="height" value="0.025" units="cm"/>
    </inkml:brush>
  </inkml:definitions>
  <inkml:trace contextRef="#ctx0" brushRef="#br0">0 88 1986,'0'0'16560,"10"-3"-15936,-2 1-455,0 0 0,1 0 0,-1 1 0,0 0 0,0 1 0,1 0 0,-1 0 1,0 0-1,0 1 0,1 1 0,11 3 0,61 15 810,1-4 0,159 11 1,170-23 1062,79-43-316,-2-36-344,-410 62-1004,72-11 535,-156 36-920,-7 3 20,-9 11-555,-15 14-2549,36-39 2370,-1 0 0,1 1 0,-1-1 0,1 0 0,-1-1 1,0 1-1,0 0 0,0 0 0,1-1 0,-1 1 0,0-1 0,0 1 1,-2-1-1,-4 0-12519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8:01.236"/>
    </inkml:context>
    <inkml:brush xml:id="br0">
      <inkml:brushProperty name="width" value="0.025" units="cm"/>
      <inkml:brushProperty name="height" value="0.025" units="cm"/>
    </inkml:brush>
  </inkml:definitions>
  <inkml:trace contextRef="#ctx0" brushRef="#br0">169 190 3844,'-11'0'469,"-15"2"256,7 0 568,0-1 0,1 0 0,-1-2 0,0 0 0,-19-4 0,38 5-1200,0 0 0,0 0 0,0 0 0,1 0 0,-1 0 0,0 0 0,0 0 0,0 0 0,0 0-1,0 0 1,0 0 0,0 0 0,0 0 0,0 0 0,0 0 0,1-1 0,-1 1 0,0 0 0,0 0 0,0 0 0,0 0 0,0 0 0,0 0 0,0 0 0,0 0 0,0 0-1,0-1 1,0 1 0,0 0 0,0 0 0,0 0 0,0 0 0,0 0 0,0 0 0,0 0 0,0 0 0,0-1 0,0 1 0,0 0 0,0 0 0,0 0 0,0 0 0,0 0-1,22-2 932,30 0-782,226 2 1382,1016-13 1476,985-33-1242,-1697 35-1811,227-1 93,170-13 52,73 1 229,-623 32-339,313-8 87,-95-40 1177,-620 39-1287,-17 2 57,1-1 0,-1-1 0,0 0 0,1 0 0,-1-1 0,0-1 0,19-6 0,-28 9-100,-26 3-6464,14-7 554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2.109"/>
    </inkml:context>
    <inkml:brush xml:id="br0">
      <inkml:brushProperty name="width" value="0.025" units="cm"/>
      <inkml:brushProperty name="height" value="0.025" units="cm"/>
    </inkml:brush>
  </inkml:definitions>
  <inkml:trace contextRef="#ctx0" brushRef="#br0">1 13 4420,'0'0'18316,"5"1"-17494,33 1-1,0-2 0,50-5 0,16-1-566,346 20 673,-384-12-683,0-3 0,83-11-1,-123 9-225,14 3-942,-53-5-18167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5.957"/>
    </inkml:context>
    <inkml:brush xml:id="br0">
      <inkml:brushProperty name="width" value="0.025" units="cm"/>
      <inkml:brushProperty name="height" value="0.025" units="cm"/>
    </inkml:brush>
  </inkml:definitions>
  <inkml:trace contextRef="#ctx0" brushRef="#br0">0 33 5477,'0'1'601,"0"0"0,0 0 0,1 0 1,-1 0-1,0 0 0,0 0 0,1 0 0,-1 0 0,0 0 0,1-1 0,-1 1 0,1 0 0,0 0 0,-1 0 0,1 0 1,0-1-1,-1 1 0,1 0 0,0 0 0,1 0 0,25 10 3563,37-5-2935,-56-6-203,468-22 4334,-150 1-5136,-312 19-2103,-24-8-3945,-7-4-2547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0.400"/>
    </inkml:context>
    <inkml:brush xml:id="br0">
      <inkml:brushProperty name="width" value="0.025" units="cm"/>
      <inkml:brushProperty name="height" value="0.025" units="cm"/>
    </inkml:brush>
  </inkml:definitions>
  <inkml:trace contextRef="#ctx0" brushRef="#br0">1 1 10442,'0'0'15086,"72"34"-13773,-23-34-672,13 0-481,5 0-64,3-7-512,3 1-2275,-6-1-1697,-4-1-1345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7.589"/>
    </inkml:context>
    <inkml:brush xml:id="br0">
      <inkml:brushProperty name="width" value="0.025" units="cm"/>
      <inkml:brushProperty name="height" value="0.025" units="cm"/>
    </inkml:brush>
  </inkml:definitions>
  <inkml:trace contextRef="#ctx0" brushRef="#br0">1 72 10282,'0'0'12737,"8"2"-11360,14 3-904,0-1 0,0-1-1,0-1 1,37-1 0,101-11 478,-101 5-732,720-36 554,-396 24-264,-359 15-1409,-54 2-2391,11 0 1460,-10-2-3475,0-9-3994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9.524"/>
    </inkml:context>
    <inkml:brush xml:id="br0">
      <inkml:brushProperty name="width" value="0.025" units="cm"/>
      <inkml:brushProperty name="height" value="0.025" units="cm"/>
    </inkml:brush>
  </inkml:definitions>
  <inkml:trace contextRef="#ctx0" brushRef="#br0">0 0 7687,'0'0'20179,"75"25"-20083,-41-25-128,-3-1-2018,-2-6-2017,-7 1-3813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069"/>
    </inkml:context>
    <inkml:brush xml:id="br0">
      <inkml:brushProperty name="width" value="0.025" units="cm"/>
      <inkml:brushProperty name="height" value="0.025" units="cm"/>
    </inkml:brush>
  </inkml:definitions>
  <inkml:trace contextRef="#ctx0" brushRef="#br0">0 19 11018,'0'0'15199,"9"-3"-13822,7-1-996,0 0 0,0 1 0,0 1 0,0 0 0,1 1 0,-1 1 0,31 4 0,-46-4-374,0 0 0,0 0 0,-1 0 0,1 0 0,0 1 0,0-1 0,0 0-1,0 1 1,0-1 0,-1 0 0,1 1 0,0-1 0,0 1 0,0-1 0,-1 1 0,1-1-1,0 1 1,-1 0 0,1-1 0,-1 1 0,1 0 0,-1 0 0,1-1 0,-1 1 0,1 0-1,-1 0 1,1 0 0,-1-1 0,0 1 0,0 0 0,0 0 0,1 0 0,-1 0 0,0 0-1,0 0 1,0 0 0,0 0 0,0-1 0,-1 1 0,1 0 0,0 0 0,0 0 0,0 0 0,-1 0-1,1 0 1,-1-1 0,1 1 0,0 0 0,-1 0 0,1-1 0,-1 1 0,0 0 0,1 0-1,-2 0 1,-2 4 166,0-1 1,0 1-1,0-1 0,-1 0 0,0 0 0,-7 4 0,-22 8 124,26-13-267,0 0-1,0 0 1,1 1 0,-1 1-1,1-1 1,0 1-1,-12 11 1,21-15-30,1 0 0,-1 1 0,1-1 0,0 0 0,-1 0 0,1-1 0,0 1 0,0 0 0,0-1 0,0 0 0,0 0 0,3 0 0,-4 0 0,11 2-185,0 0 1,0 0-1,-1 1 0,1 1 0,-1 0 1,14 6-1,-24-9 156,0 0-1,0 0 1,0 0 0,0 0 0,0 1 0,0-1 0,0 0 0,0 1-1,-1-1 1,1 1 0,-1 0 0,1 0 0,-1 0 0,1-1 0,-1 1-1,0 1 1,0-1 0,0 0 0,0 0 0,0 0 0,-1 0 0,1 1-1,-1-1 1,1 0 0,-1 1 0,0-1 0,0 0 0,0 1 0,0-1-1,0 0 1,0 0 0,-1 1 0,1-1 0,-1 0 0,0 1 0,1-1-1,-1 0 1,0 0 0,0 0 0,-1 0 0,1 0 0,-3 3 0,-1 1 135,0-1 0,0 0 0,-1 0 0,1 0 0,-1-1 0,0 0 0,-1 0 0,1-1 0,0 0 1,-1 0-1,0 0 0,0-1 0,0 0 0,0 0 0,0 0 0,0-1 0,-1-1 0,1 1 0,0-1 1,0 0-1,-1-1 0,1 1 0,-13-4 0,19 4-167,1 0-1,-1 0 1,0 0 0,0 0 0,1 0-1,-1 0 1,0 0 0,1 0 0,-1-1-1,0 1 1,1 0 0,-1 0 0,0-1-1,1 1 1,-1 0 0,0-1-1,1 1 1,-1 0 0,1-1 0,-1 1-1,1-1 1,-1 1 0,1-1 0,-1 1-1,1-1 1,-1 1 0,1-1 0,0 0-1,-1 1 1,1-1 0,0 0-1,0 1 1,-1-1 0,1 0 0,0 1-1,0-1 1,0 0 0,0 0 0,0 1-1,0-1 1,0 0 0,0 1-1,0-1 1,0 0 0,0 1 0,1-1-1,-1 0 1,0 1 0,0-1 0,1 0-1,-1 1 1,0-1 0,1-1 0,2 0-642,-1-1-1,1 0 1,0 0 0,0 1 0,0 0 0,0-1 0,0 1 0,6-2 0,19-10-6803,4-2-4788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413"/>
    </inkml:context>
    <inkml:brush xml:id="br0">
      <inkml:brushProperty name="width" value="0.025" units="cm"/>
      <inkml:brushProperty name="height" value="0.025" units="cm"/>
    </inkml:brush>
  </inkml:definitions>
  <inkml:trace contextRef="#ctx0" brushRef="#br0">207 11 14510,'0'0'13527,"-10"-3"-11872,5 1-1553,-1 0 0,1 1 0,0 0 0,0 0 0,-1 1 0,1 0 0,0-1 0,-1 2 0,1-1-1,0 1 1,-1-1 0,1 1 0,0 1 0,0-1 0,0 1 0,0 0 0,0 0 0,0 1 0,0-1 0,-7 6 0,2 0 16,1 0 0,0 1 1,0 0-1,-14 19 0,20-25-104,1 0 1,0-1-1,1 1 0,-1 0 0,0 0 1,1 0-1,-1 0 0,1 0 1,0 1-1,0-1 0,0 0 1,1 1-1,-1-1 0,1 0 0,0 1 1,0-1-1,0 1 0,0-1 1,1 0-1,-1 1 0,1-1 0,0 0 1,2 6-1,-1-7-14,0 0 0,0 0 0,1 0 0,-1 0 0,1-1 0,-1 1 0,1-1 0,0 1 0,0-1 0,-1 0 0,1 0 0,0 0 0,0-1 0,0 1 0,0-1 0,0 1 0,0-1 0,0 0 0,4 0 0,2 0 0,1 0 0,-1-1 0,1 0 0,0 0 0,10-4 0,-12 2 0,-1-1 0,0 0 0,0 0 0,-1 0 0,1-1 0,-1 0 0,0 0 0,0-1 0,-1 0 0,1 0 0,-1 0 0,-1-1 0,7-10 0,-9 15 0,-1 0 0,0-1 0,1 1 0,-1 0 0,0-1 0,0 1 0,0 0 0,0-1 0,-1 1 0,1-1 0,-1 0 0,0 1 0,1-1 0,-1 1 0,0-1 0,0 0 0,-1 1 0,1-1 0,-1 1 0,1-1 0,-1 1 0,0-1 0,0 1 0,0-1 0,0 1 0,0 0 0,0-1 0,-1 1 0,1 0 0,-1 0 0,0 0 0,1 0 0,-1 0 0,0 1 0,0-1 0,0 0 0,0 1 0,-1-1 0,1 1 0,0 0 0,-1 0 0,1 0 0,-5-1 0,2 0-576,0 1-1,0 0 1,0 0-1,1 1 1,-1-1 0,0 1-1,0 0 1,0 1-1,-7 0 1,11-1 395,0 0 0,0 1 1,0-1-1,0 0 0,0 0 0,0 1 1,0-1-1,0 1 0,0-1 1,0 1-1,0-1 0,0 1 0,0-1 1,0 1-1,1 0 0,-1 0 0,0-1 1,0 1-1,1 0 0,-1 0 0,0 0 1,1 0-1,-1 0 0,1 0 0,-1 0 1,1 0-1,0 0 0,-1 0 0,1 0 1,0 0-1,0 0 0,0 0 1,-1 0-1,1 0 0,0 0 0,0 0 1,1 1-1,-1-1 0,0 0 0,0 0 1,1 0-1,-1 0 0,0 0 0,1 0 1,-1 0-1,2 1 0,6 8-5931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0.772"/>
    </inkml:context>
    <inkml:brush xml:id="br0">
      <inkml:brushProperty name="width" value="0.025" units="cm"/>
      <inkml:brushProperty name="height" value="0.025" units="cm"/>
    </inkml:brush>
  </inkml:definitions>
  <inkml:trace contextRef="#ctx0" brushRef="#br0">110 45 5765,'0'0'23468,"-9"4"-23014,0-1-333,1 2 0,-1 0 1,1 0-1,0 0 0,0 1 1,-7 6-1,12-9-78,0 0 0,0 0-1,0 0 1,0 0 0,1 1-1,-1-1 1,1 1 0,0-1-1,0 1 1,0 0 0,1 0-1,-1 0 1,1 0 0,0 0-1,0 0 1,0 0 0,1 0-1,0 1 1,-1 5 0,2-9-37,0 0 1,0 1 0,-1-1-1,1 0 1,0 0-1,0 0 1,0 0 0,0 0-1,1 0 1,-1 0-1,0 0 1,0 0 0,1 0-1,-1 0 1,0-1-1,1 1 1,-1-1 0,0 1-1,1-1 1,-1 1 0,1-1-1,-1 0 1,1 0-1,-1 0 1,1 0 0,-1 0-1,1 0 1,-1 0-1,4-1 1,47-7 211,-44 5-167,0-1-1,-1 0 0,1-1 1,-1 0-1,0 0 1,0 0-1,0-1 1,-1 0-1,8-9 1,-11 12-30,0 0 1,0-1 0,-1 1 0,1-1-1,-1 0 1,0 0 0,0 0-1,0 0 1,0 0 0,-1 0 0,0-1-1,0 1 1,0 0 0,0-1 0,-1 1-1,1-1 1,-1 1 0,0 0 0,0-1-1,-2-5 1,1 8-22,0 0 0,0 0 0,-1 0 0,1 0 0,-1 0 0,0 0 0,1 1 0,-1-1 0,0 0 0,0 1 0,0 0 0,0-1 0,0 1 0,0 0 0,0 0 0,-1 0 0,1 0 0,0 1 0,0-1 0,-1 1 0,1-1 0,-1 1 0,1 0 0,0 0 0,-1 0 0,1 0 0,-1 0 0,1 0 0,-3 1 0,-2 0 0,1 0 0,0 0 0,-1 0 0,1 0 0,0 1 0,0 0 0,0 1 0,0-1 0,1 1 0,-7 4 0,-9 18-3853,20-24 3710,1-1 0,-1 0-1,1 1 1,0-1 0,-1 1 0,1-1 0,0 1-1,-1 0 1,1-1 0,0 1 0,0-1 0,-1 1-1,1-1 1,0 1 0,0 0 0,0-1 0,0 1-1,0-1 1,0 1 0,0 0 0,0-1 0,0 1-1,0-1 1,0 1 0,1 0 0,-1-1 0,0 1-1,0-1 1,0 1 0,1-1 0,-1 1 0,0-1-1,1 1 1,-1-1 0,0 1 0,1-1 0,-1 1-1,1-1 1,-1 1 0,1-1 0,-1 0 0,1 1-1,-1-1 1,1 0 0,-1 0 0,1 1-1,-1-1 1,1 0 0,1 0 0,12 2-7486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1.114"/>
    </inkml:context>
    <inkml:brush xml:id="br0">
      <inkml:brushProperty name="width" value="0.025" units="cm"/>
      <inkml:brushProperty name="height" value="0.025" units="cm"/>
    </inkml:brush>
  </inkml:definitions>
  <inkml:trace contextRef="#ctx0" brushRef="#br0">51 1 9705,'0'0'21898,"-3"9"-20894,-37 84-844,39-92-160,0 1 0,0-1 0,1 0 0,-1 1 0,0-1 0,1 1 0,-1-1 0,1 0-1,-1 1 1,1 0 0,0-1 0,-1 1 0,1-1 0,0 1 0,0-1 0,0 1 0,0-1 0,0 1 0,1-1 0,-1 1 0,0-1 0,1 1 0,-1-1 0,1 1 0,0-1-1,-1 1 1,1-1 0,0 0 0,0 1 0,0-1 0,0 0 0,0 0 0,0 0 0,0 0 0,0 0 0,0 0 0,1 0 0,-1 0 0,0 0 0,1 0 0,-1-1 0,1 1-1,-1-1 1,0 1 0,4 0 0,1 0-63,1 0 1,-1-1-1,0 0 0,1 0 0,-1 0 0,0-1 0,1 0 1,-1 0-1,0 0 0,11-5 0,17-15-3857,-9-12-4524,-14 7-1079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41.471"/>
    </inkml:context>
    <inkml:brush xml:id="br0">
      <inkml:brushProperty name="width" value="0.025" units="cm"/>
      <inkml:brushProperty name="height" value="0.025" units="cm"/>
    </inkml:brush>
  </inkml:definitions>
  <inkml:trace contextRef="#ctx0" brushRef="#br0">84 18 8488,'0'0'18257,"-64"-14"-14445,53 14-1794,3 0-1826,8 0-192,6 4 0,9-3-352,3-1-6054,5-9-15151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0.867"/>
    </inkml:context>
    <inkml:brush xml:id="br0">
      <inkml:brushProperty name="width" value="0.025" units="cm"/>
      <inkml:brushProperty name="height" value="0.025" units="cm"/>
    </inkml:brush>
  </inkml:definitions>
  <inkml:trace contextRef="#ctx0" brushRef="#br0">1 273 15759,'0'0'10511,"10"-5"-8488,14-9-1359,-1-1-1,-1-1 1,0-1-1,31-32 1,78-94-319,-116 129-433,-7 15-10,-7 0 85,-1 1-1,1 0 1,-1 0 0,1 1-1,-1-1 1,0 0 0,0 0-1,0 0 1,0 0-1,0 0 1,-1 0 0,0 3-1,-16 70 117,4-38-185,-9 31 293,19-24-3698,3-44 3230,0 0-1,1 1 1,-1-1-1,0 0 1,1 1-1,-1-1 1,0 0-1,1 1 1,-1-1-1,0 0 1,1 0-1,-1 1 1,0-1-1,1 0 1,-1 0-1,1 0 1,-1 0-1,1 1 1,-1-1-1,0 0 1,1 0-1,-1 0 0,1 0 1,-1 0-1,1 0 1,-1 0-1,1 0 1,-1 0-1,0 0 1,1-1-1,-1 1 1,1 0-1,-1 0 1,1 0-1,0-1 1,0 1-728,16-6-9190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1.238"/>
    </inkml:context>
    <inkml:brush xml:id="br0">
      <inkml:brushProperty name="width" value="0.025" units="cm"/>
      <inkml:brushProperty name="height" value="0.025" units="cm"/>
    </inkml:brush>
  </inkml:definitions>
  <inkml:trace contextRef="#ctx0" brushRef="#br0">157 36 18449,'0'0'3705,"-9"5"-1206,-3 2-2155,0 0 0,1 1 0,0 0 1,1 0-1,0 2 0,0-1 0,-13 17 1,18-19-294,0-1 1,0 2-1,0-1 1,1 0 0,0 1-1,0 0 1,1 0 0,0 0-1,0 0 1,1 1 0,0-1-1,1 0 1,0 1 0,0 12-1,1-19-47,0 0 0,1-1-1,-1 1 1,1 0 0,-1-1-1,1 1 1,0-1 0,0 1-1,0-1 1,0 1 0,0-1-1,0 1 1,0-1 0,0 0-1,1 0 1,-1 0 0,0 0-1,1 0 1,-1 0 0,1 0-1,-1 0 1,1 0 0,0-1 0,-1 1-1,1 0 1,0-1 0,-1 0-1,1 1 1,0-1 0,-1 0-1,1 0 1,0 0 0,0 0-1,-1 0 1,1 0 0,0-1-1,2 0 1,4 1 67,0-1 1,0-1 0,0 0-1,0 0 1,0 0-1,14-8 1,-9 3 172,-1-1 0,1 0 0,-2-1 0,1-1 0,-1 0 0,-1 0 1,19-24-1,-23 26-92,-1 0 0,1-1 0,-2 0 0,1 0 0,-1 0 0,0 0 0,-1-1 0,0 0 0,-1 0 0,0 1 0,0-1 0,0-16 0,-2 25-151,-1-1 0,1 1 0,0-1 1,0 1-1,-1-1 0,1 1 0,-1-1 0,1 1 0,-1-1 1,0 1-1,0 0 0,1-1 0,-1 1 0,0 0 0,0 0 0,0-1 1,0 1-1,-1 0 0,1 0 0,0 0 0,0 0 0,-1 0 1,1 1-1,0-1 0,-1 0 0,1 1 0,-1-1 0,1 1 0,-1-1 1,1 1-1,-1 0 0,1-1 0,-1 1 0,0 0 0,1 0 0,-1 0 1,1 0-1,-1 1 0,1-1 0,-1 0 0,-2 1 0,-2 0-62,-1 0 0,0 1 0,1 0 0,-1 0 0,1 0 0,-1 1-1,1-1 1,-10 7 0,-21 24-1140,21-10-963,16-23 1864,0 1-1,-1 0 1,1 0-1,0 0 1,-1 0-1,1 0 1,0 0-1,0 0 1,0 0 0,0-1-1,0 1 1,0 0-1,0 0 1,0 0-1,0 0 1,0 0-1,0 0 1,1 0-1,-1 1 1,7 1-4328,6-3-1992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1.581"/>
    </inkml:context>
    <inkml:brush xml:id="br0">
      <inkml:brushProperty name="width" value="0.025" units="cm"/>
      <inkml:brushProperty name="height" value="0.025" units="cm"/>
    </inkml:brush>
  </inkml:definitions>
  <inkml:trace contextRef="#ctx0" brushRef="#br0">188 1 14542,'0'0'3977,"-10"1"-1255,3 0-2524,0 1 0,0 0 0,1 0 0,-1 1 0,1 0 0,-1 0-1,1 0 1,0 1 0,0 0 0,1 0 0,-1 1 0,1-1 0,0 1-1,0 0 1,-6 8 0,3-2-37,-1 0 1,1 1-1,1 0 1,0 0-1,1 0 0,0 1 1,1 0-1,0 0 1,1 1-1,1-1 0,0 1 1,-2 22-1,5-34-149,0 0 0,0 0-1,0 0 1,0 0 0,0 0 0,1 0 0,-1 0 0,1 0-1,-1 0 1,1 0 0,0-1 0,0 1 0,0 0-1,-1 0 1,2-1 0,-1 1 0,0 0 0,0-1-1,0 1 1,1-1 0,-1 0 0,4 3 0,-2-3 7,0 1 1,0-1-1,0 0 1,0 0 0,0 0-1,1-1 1,-1 1-1,0-1 1,0 1-1,1-1 1,-1 0 0,6-1-1,1-1 88,-1 1 0,0-2 0,1 1 0,-1-1 0,0 0 0,0-1 0,-1 0 0,17-11 0,-19 11 45,0-1-1,0 0 0,0 0 0,0 0 0,-1-1 0,0 0 0,-1 0 0,1 0 0,-1-1 0,0 1 1,0-1-1,-1 0 0,0 0 0,0 0 0,-1-1 0,0 1 0,0-1 0,-1 1 0,0-1 0,0 0 1,-1 1-1,0-11 0,-1 17-165,1-1-1,-1 1 1,0-1 0,0 1 0,0-1 0,0 1 0,0-1 0,0 1-1,0 0 1,-1 0 0,1-1 0,0 1 0,-1 0 0,1 0-1,-1 0 1,1 1 0,-1-1 0,0 0 0,1 0 0,-1 1 0,0-1-1,1 1 1,-1 0 0,0-1 0,0 1 0,-2 0 0,-26-1-3132,9 8-6277,16-2-224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0.758"/>
    </inkml:context>
    <inkml:brush xml:id="br0">
      <inkml:brushProperty name="width" value="0.025" units="cm"/>
      <inkml:brushProperty name="height" value="0.025" units="cm"/>
    </inkml:brush>
  </inkml:definitions>
  <inkml:trace contextRef="#ctx0" brushRef="#br0">15 1 17168,'0'0'11755,"-14"65"-10602,25-43-512,10-4-289,6-3-191,9-8-65,3-3-32,2-4-705,3 0-1057,-5-10-1857,-6-7-1858,-3-6-3459</inkml:trace>
  <inkml:trace contextRef="#ctx0" brushRef="#br0" timeOffset="1">406 29 16303,'0'0'3300,"-42"68"287,22-33-576,-1 2-385,3-1-1024,2-2-513,5-2-609,1 4-384,3 1-96,2-2-1217,-3 1-2434,-1-4-4805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2.201"/>
    </inkml:context>
    <inkml:brush xml:id="br0">
      <inkml:brushProperty name="width" value="0.025" units="cm"/>
      <inkml:brushProperty name="height" value="0.025" units="cm"/>
    </inkml:brush>
  </inkml:definitions>
  <inkml:trace contextRef="#ctx0" brushRef="#br0">64 1 16143,'0'0'12172,"-23"68"-11083,11-37-577,2 2-320,-1-1-159,6-1 31,3-7-64,2-5-321,0-6-640,0-4-672,4-8-3652,-2-12-9513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2.565"/>
    </inkml:context>
    <inkml:brush xml:id="br0">
      <inkml:brushProperty name="width" value="0.025" units="cm"/>
      <inkml:brushProperty name="height" value="0.025" units="cm"/>
    </inkml:brush>
  </inkml:definitions>
  <inkml:trace contextRef="#ctx0" brushRef="#br0">0 1 16335,'0'0'11692,"73"28"-11180,-39-25-416,4-3-576,-2 0-2916,-1 0-3586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151"/>
    </inkml:context>
    <inkml:brush xml:id="br0">
      <inkml:brushProperty name="width" value="0.025" units="cm"/>
      <inkml:brushProperty name="height" value="0.025" units="cm"/>
    </inkml:brush>
  </inkml:definitions>
  <inkml:trace contextRef="#ctx0" brushRef="#br0">99 39 8520,'0'0'16314,"-10"9"-15865,-2 2-275,1 0 0,0 0 1,-11 17-1,18-22-100,0 0-1,0 0 0,1 0 0,0 0 0,0 1 1,1-1-1,0 1 0,0 0 0,0 0 0,1 0 1,0-1-1,0 9 0,1-14-62,0 0 0,0 0 0,1-1 0,-1 1 0,0 0 0,1 0 0,-1 0 0,1 0 1,-1-1-1,1 1 0,-1 0 0,1-1 0,-1 1 0,1 0 0,0-1 0,-1 1 0,1 0 0,0-1 0,-1 1 0,1-1 0,0 1 0,0-1 0,0 0 0,0 1 0,-1-1 0,1 0 0,0 0 0,0 1 0,0-1 0,0 0 1,0 0-1,0 0 0,0 0 0,-1 0 0,1 0 0,0 0 0,0-1 0,0 1 0,0 0 0,0 0 0,1-1 0,3 0 131,0 0 0,0-1 0,0 1 0,0-1 0,0 0 0,7-5 0,-3 2 73,-1-2 1,0 1 0,-1-1-1,1 0 1,-1 0 0,0-1-1,-1 0 1,0-1 0,0 1-1,-1-1 1,0 0 0,-1 0-1,0-1 1,0 1 0,-1-1-1,0 0 1,-1 0 0,0 0-1,1-10 1,-3 19-215,0 0 1,0 0-1,0 1 1,0-1-1,0 0 0,0 0 1,0 0-1,0 1 1,0-1-1,-1 0 0,1 0 1,0 0-1,0 1 1,-1-1-1,1 0 0,-1 1 1,1-1-1,0 0 1,-1 1-1,1-1 0,-1 0 1,1 1-1,-1-1 1,0 1-1,1-1 0,-1 1 1,0-1-1,1 1 1,-1-1-1,0 1 0,0 0 1,1 0-1,-1-1 1,0 1-1,0 0 0,1 0 1,-1 0-1,0 0 1,0-1-1,0 1 1,1 1-1,-1-1 0,0 0 1,0 0-1,0 0 1,1 0-1,-1 0 0,0 1 1,0-1-1,1 0 1,-1 1-1,0-1 0,1 0 1,-1 1-1,0-1 1,0 2-1,-4 0-3,1 0 0,-1 1 0,1 0 0,0 0 0,0 0 0,0 1 0,-6 6 0,8-7-20,-1 1-295,0-1 0,0 1 0,0-1 0,1 1 0,0 0-1,0 0 1,0 0 0,0 0 0,0 1 0,1-1 0,0 0 0,0 1-1,0-1 1,0 0 0,1 1 0,0 8 0,0-12 68,0-1 1,1 1-1,-1-1 1,1 1-1,-1-1 1,0 0-1,1 1 1,-1-1-1,1 0 1,-1 1-1,1-1 1,0 0-1,-1 0 1,1 0-1,-1 1 1,1-1-1,-1 0 1,1 0-1,0 0 1,-1 0-1,1 0 1,-1 0-1,1 0 1,0 0-1,-1 0 1,1 0-1,0-1 1,3 1-1330,16 0-5229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523"/>
    </inkml:context>
    <inkml:brush xml:id="br0">
      <inkml:brushProperty name="width" value="0.025" units="cm"/>
      <inkml:brushProperty name="height" value="0.025" units="cm"/>
    </inkml:brush>
  </inkml:definitions>
  <inkml:trace contextRef="#ctx0" brushRef="#br0">74 0 9385,'0'0'11563,"-21"63"-8200,8-38-1569,-1 1-353,2-1-640,3-3-545,4-5-160,5-2-448,0-9-1570,8-6-6054,2-10-448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4.895"/>
    </inkml:context>
    <inkml:brush xml:id="br0">
      <inkml:brushProperty name="width" value="0.025" units="cm"/>
      <inkml:brushProperty name="height" value="0.025" units="cm"/>
    </inkml:brush>
  </inkml:definitions>
  <inkml:trace contextRef="#ctx0" brushRef="#br0">213 1 12588,'0'0'11744,"-11"3"-9357,-3 1-1916,0 1 1,1 1 0,-1 0-1,-19 13 1,28-16-395,1 0 1,-1 0-1,0 1 0,1-1 1,0 1-1,0 0 0,0 0 1,0 0-1,1 0 0,0 1 1,0 0-1,0-1 0,0 1 1,1 0-1,0 0 0,0 1 1,0-1-1,-1 6 0,3-10-75,0 0 0,1 0-1,-1 0 1,1 0-1,-1 0 1,1 0 0,-1 0-1,1-1 1,-1 1 0,1 0-1,0 0 1,-1-1 0,1 1-1,0 0 1,0-1 0,-1 1-1,1-1 1,0 1-1,0-1 1,0 1 0,0-1-1,0 1 1,0-1 0,0 0-1,0 0 1,0 1 0,0-1-1,-1 0 1,1 0 0,2 0-1,41 5 48,-27-4-79,-3 1-237,-1 1 0,0 0 0,0 0 0,0 2-1,13 5 1,-25-9 245,1-1 0,0 1 0,0 0 0,-1 0 0,1 0 0,0 0 0,-1 0 0,1 0 0,-1 1 0,1-1 0,-1 0 0,0 1 0,1-1 0,-1 1 0,0 0 0,0-1 0,0 1 0,0 0 0,-1-1 0,1 1 0,0 0 0,-1 0 0,1 0 0,-1 0 0,0 0 0,1 0 0,-1-1 0,0 1 0,0 0 0,0 0 0,0 0 0,-1 0 0,1 0 0,-1 0 0,1 0 0,-1 0 0,1-1 0,-1 1 0,0 0 0,0 0 0,0-1 0,0 1 0,0 0 0,0-1 0,-1 1-1,-1 1 1,-6 7 323,0-1 0,0 0 0,-1 0 0,-1-1-1,1-1 1,-1 1 0,-24 10 0,25-13-85,1-1 1,-1 0-1,0 0 1,-1-1 0,1-1-1,0 1 1,-1-2-1,0 1 1,1-2-1,-15 0 1,25 0-217,-1 0 0,0 0 0,1-1 0,-1 1 0,1 0 0,-1-1 0,1 1 0,-1 0 0,0-1 0,1 1 0,0-1 0,-1 1 0,1-1 0,-1 1 0,1-1 0,-1 1 0,1-1 0,0 1 0,0-1 0,-1 0 0,1 1 0,0-1 0,0 0 0,-1 1 0,1-1 0,0 0 0,0 1 0,0-1 0,0 0 0,0 1 0,0-1 0,0 0 0,0 1 0,1-1 0,-1 1 0,0-1 0,0 0 0,1 0 0,11-27 0,1 15 0,2 0 0,-1 1 0,2 0 0,0 1 0,0 1 0,22-10 0,-23 13 0,-1 0 0,0-1 0,-1-1 0,1 0 0,-2 0 0,1-2 0,-1 0 0,-1 0 0,0-1 0,11-16 0,-20 27-92,-1-1 0,0 0 0,0 0 0,0 1 0,0-1 0,0 0 0,0 0 0,0 0 0,-1 0 0,1 0 0,-1 0 0,1-1 0,-1 1-1,0 0 1,0 0 0,0 0 0,0 0 0,0 0 0,-1 0 0,1 0 0,0-1 0,-1 1 0,0 0 0,1 0 0,-1 0 0,0 1 0,0-1 0,0 0 0,0 0 0,-1 0 0,1 1 0,0-1 0,-1 0 0,1 1 0,-1 0 0,1-1 0,-1 1 0,0 0 0,0 0 0,0 0 0,1 0-1,-1 0 1,0 0 0,0 0 0,0 1 0,0-1 0,-1 1 0,1-1 0,0 1 0,0 0 0,-3 0 0,0-1-311,1 1 1,-1 0-1,1 0 0,-1 0 1,1 0-1,-1 1 0,1 0 0,-1 0 1,1 0-1,-8 3 0,10-3 212,0 0-1,0 0 0,0 0 1,1 0-1,-1 0 0,0 0 1,0 1-1,1-1 0,-1 1 1,1-1-1,0 1 1,-1-1-1,1 1 0,0 0 1,0 0-1,0 0 0,0 0 1,0 0-1,0 0 0,1 0 1,-1 0-1,0 3 0,1 2-9214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5.471"/>
    </inkml:context>
    <inkml:brush xml:id="br0">
      <inkml:brushProperty name="width" value="0.025" units="cm"/>
      <inkml:brushProperty name="height" value="0.025" units="cm"/>
    </inkml:brush>
  </inkml:definitions>
  <inkml:trace contextRef="#ctx0" brushRef="#br0">0 1 6534,'0'0'23313,"3"10"-22139,17 80 76,-20-88-1356,1 0 0,0 0 0,0 0 0,0 0 0,0-1 0,1 1 0,-1 0 0,0-1 0,1 1 0,-1-1 0,1 0 0,-1 1 0,1-1 0,0 0 0,-1 0 0,1 0 0,0 0 0,0 0 0,0-1 0,0 1 0,0 0 0,0-1 0,0 0 0,0 1 0,0-1 0,0 0 0,0 0 0,0 0 0,0 0 0,0 0 0,0-1 0,0 1 0,0 0 0,0-1 0,0 0 0,3-1 0,3-1-1394,0 0-1,0 0 1,0 0 0,0-1-1,-1-1 1,0 1 0,11-10-1,4-7-5844,-2-1-375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35.797"/>
    </inkml:context>
    <inkml:brush xml:id="br0">
      <inkml:brushProperty name="width" value="0.025" units="cm"/>
      <inkml:brushProperty name="height" value="0.025" units="cm"/>
    </inkml:brush>
  </inkml:definitions>
  <inkml:trace contextRef="#ctx0" brushRef="#br0">251 0 10634,'0'0'12780,"-59"68"-10666,33-34-608,-2 3-193,0 4-128,2-1-448,1 1-481,5-4-192,5-2 0,5-6-1025,1-7-2498,4-8-3972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42.811"/>
    </inkml:context>
    <inkml:brush xml:id="br0">
      <inkml:brushProperty name="width" value="0.025" units="cm"/>
      <inkml:brushProperty name="height" value="0.025" units="cm"/>
    </inkml:brush>
  </inkml:definitions>
  <inkml:trace contextRef="#ctx0" brushRef="#br0">1 80 9737,'0'0'11280,"8"2"-9571,20 2-1005,-1-2 1,1 0-1,0-2 1,0-1 0,36-6-1,148-35-186,-104 19-155,-81 17-430,-18 3-144,0 1 0,1 0 1,-1 1-1,0-1 0,1 2 0,13 0 1,-27 12-5823,-14 0 476,-8-1-5526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1:43.853"/>
    </inkml:context>
    <inkml:brush xml:id="br0">
      <inkml:brushProperty name="width" value="0.025" units="cm"/>
      <inkml:brushProperty name="height" value="0.025" units="cm"/>
    </inkml:brush>
  </inkml:definitions>
  <inkml:trace contextRef="#ctx0" brushRef="#br0">30 73 5317,'0'0'15407,"-7"0"-14660,-16-1-60,32 1 630,53 0 1338,-28 0-2317,117-3-31,203-29 0,-306 22-4251,-19-3-3697,-12-1-4653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33.760"/>
    </inkml:context>
    <inkml:brush xml:id="br0">
      <inkml:brushProperty name="width" value="0.025" units="cm"/>
      <inkml:brushProperty name="height" value="0.025" units="cm"/>
    </inkml:brush>
  </inkml:definitions>
  <inkml:trace contextRef="#ctx0" brushRef="#br0">165 65 5221,'0'0'2973,"10"-4"-1312,2-1-1087,14-6 9,-4-6 3288,-38 26 2788,-19 11-5134,33-19-1457,1 0 0,0 0 0,-1 0 0,1 0 0,0 1 0,0-1 0,-1 0 1,1 1-1,0-1 0,0 1 0,0-1 0,1 1 0,-1-1 0,0 1 0,1 0 0,-1 0 0,1-1 0,-1 1 0,1 2 0,28-5 183,-15-2-265,0 0 0,0-2 0,0 1 1,-1-2-1,0 1 0,0-2 0,12-7 0,-8 4 28,0 1 0,30-11 0,-44 19 98,-15 3 27,1 0 0,0 1 0,0 0 0,0 1 0,1 0 0,-1 0-1,-11 8 1,-20 6 42,-43 10 503,50-17-267,28-9-282,12-2-85,116-21-174,-69 14 32,0-2 0,56-18 0,-100 23 188,-8 2-32,-16 0-6,-29 3-36,18 4 60,0 2-1,1 1 1,-1 1-1,-38 20 1,-13 4-1366,-3-10-3979,39-18-1965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3.305"/>
    </inkml:context>
    <inkml:brush xml:id="br0">
      <inkml:brushProperty name="width" value="0.025" units="cm"/>
      <inkml:brushProperty name="height" value="0.025" units="cm"/>
    </inkml:brush>
  </inkml:definitions>
  <inkml:trace contextRef="#ctx0" brushRef="#br0">1 63 4452,'0'0'4543,"11"0"-1372,202-18 4894,-23-1-5378,205 13-1002,99-5-119,-341 7-1310,-168 16 91,-32-3 300,21-10-1432,7-8-3524,10-7-1809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40.541"/>
    </inkml:context>
    <inkml:brush xml:id="br0">
      <inkml:brushProperty name="width" value="0.025" units="cm"/>
      <inkml:brushProperty name="height" value="0.025" units="cm"/>
    </inkml:brush>
  </inkml:definitions>
  <inkml:trace contextRef="#ctx0" brushRef="#br0">1 108 14157,'0'0'8019,"11"6"-6092,-3-1-1578,0-1 1,0 0-1,0-1 0,1 0 1,0 0-1,-1 0 1,1-1-1,0-1 1,0 0-1,13 1 0,747-14 2032,-626 11-2247,179-25-1,-296 18 8,-22 3 69,-16 1-43,-185-17-677,-364 7 0,524 16 456,-49 10-1,3 0 52,693-31 98,-174 13-537,-410 5 370,-13 1 59,0 0 0,0-1-1,0-1 1,22-5 0,-34 7 13,-1 0 1,0 0-1,0 0 1,1 0-1,-1 0 1,0 0-1,0 0 1,1 0-1,-1 0 1,0 0-1,0 0 1,1 0-1,-1 0 1,0 0 0,0-1-1,0 1 1,1 0-1,-1 0 1,0 0-1,0 0 1,1 0-1,-1-1 1,0 1-1,0 0 1,0 0-1,1 0 1,-1 0-1,0-1 1,0 1 0,0 0-1,0 0 1,0-1-1,0 1 1,1 0-1,-1 0 1,0 0-1,0-1 1,0 1-1,0 0 1,0 0-1,0-1 1,0 1-1,0 0 1,0 0-1,0-1 1,0 1 0,0 0-1,0-1 1,0 1-1,0 0 1,-1 0-1,1 0 1,0-1-1,0 1 1,0 0-1,0 0 1,0-1-1,0 1 1,-1 0-1,1 0 1,0 0 0,0 0-1,0-1 1,-1 1-1,-16-7-56,-48-4 134,0 3-1,0 4 1,-1 2-1,-65 6 1,118-3-65,-90 8-174,0 5 0,-185 50 0,166-34-1887,100-25-884,1-2-1,-39 3 1,16-6-7414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53.610"/>
    </inkml:context>
    <inkml:brush xml:id="br0">
      <inkml:brushProperty name="width" value="0.025" units="cm"/>
      <inkml:brushProperty name="height" value="0.025" units="cm"/>
    </inkml:brush>
  </inkml:definitions>
  <inkml:trace contextRef="#ctx0" brushRef="#br0">148 50 4420,'0'0'24263,"11"11"-21081,0 139-2377,-5-99-708,-3 5-97,10-316 0,-21 490 0,17-284 0,-3 0 0,0-67 0,-7 117 0,-3 10 0,-1 10 0,3 11 0,2 1 0,0 0 0,6 29 0,0 37 0,-36-146-2477,11 15-1445,-22-49-2421,17 27 6524,24 58-126,0 1-1,0-1 1,0 1 0,-1-1 0,1 1 0,0-1 0,0 1-1,0-1 1,0 1 0,0-1 0,0 0 0,0 1 0,0-1-1,1 1 1,-1-1 0,0 1 0,0-1 0,0 1 0,1-1-1,-1 1 1,0-1 0,0 1 0,1-1 0,-1 1 0,0-1-1,1 1 1,-1 0 0,1-1 0,-1 1 0,1-1 0,22-6 1627,40 7 1266,-43 1-1986,113-6 896,-178 8-1504,-75 12-1,74-7 876,-77 2 0,157-28-983,2 5-296,0 2-1,1 2 1,0 1 0,1 2-1,0 1 1,67 1 0,-104 4 44,0-1 1,-1 1-1,1 0 1,-1 0-1,1 0 1,0 0-1,-1 0 1,1 0-1,-1 0 1,1 0-1,0 0 1,-1 1-1,1-1 1,-1 0-1,1 0 1,-1 0-1,1 1 1,0-1-1,-1 0 1,1 1-1,-1-1 1,1 0-1,-1 1 1,0-1 0,1 1-1,-1-1 1,1 0-1,-1 1 1,0-1-1,1 1 1,-1-1-1,0 1 1,1 0-1,-1 0 6,-1-1 1,1 1-1,0 0 1,-1-1-1,1 1 0,0 0 1,-1-1-1,1 1 0,-1-1 1,1 1-1,-1-1 1,1 1-1,-1-1 0,1 0 1,-1 1-1,1-1 0,-1 1 1,0-1-1,1 0 1,-1 0-1,0 1 0,1-1 1,-1 0-1,0 0 0,1 0 1,-1 0-1,0 0 0,-16 3 72,0-1-1,0 0 0,-25-2 0,36 0-54,0 0 1,0-1-1,0 0 1,0 0-1,0 0 0,0-1 1,0 0-1,0 0 1,1-1-1,-1 1 1,1-1-1,0 0 1,-6-4-1,11 7-30,0 0-1,0 0 1,0 0-1,0-1 1,-1 1-1,1 0 1,0 0-1,0 0 1,0 0 0,0 0-1,-1 0 1,1 0-1,0 0 1,0-1-1,0 1 1,0 0-1,0 0 1,0 0 0,0 0-1,-1 0 1,1-1-1,0 1 1,0 0-1,0 0 1,0 0 0,0 0-1,0-1 1,0 1-1,0 0 1,0 0-1,0 0 1,0 0-1,0-1 1,0 1 0,0 0-1,0 0 1,0 0-1,0-1 1,0 1-1,0 0 1,0 0-1,0 0 1,0 0 0,1-1-1,-1 1 1,0 0-1,0 0 1,0 0-1,0 0 1,0 0-1,0-1 1,0 1 0,1 0-1,-1 0 1,0 0-1,0 0 1,0 0-1,0 0 1,1 0 0,-1 0-1,0 0 1,0 0-1,13-2-3514,-12 2 3050,12 0-7065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56.895"/>
    </inkml:context>
    <inkml:brush xml:id="br0">
      <inkml:brushProperty name="width" value="0.025" units="cm"/>
      <inkml:brushProperty name="height" value="0.025" units="cm"/>
    </inkml:brush>
  </inkml:definitions>
  <inkml:trace contextRef="#ctx0" brushRef="#br0">65 0 4452,'0'0'7405,"5"2"-6135,96 24 5766,-91-24-6461,1 0 0,0 0 0,0-1-1,0-1 1,0 0 0,0 0 0,12-3 0,16 2-273,-17-1-221,-16 1-54,1 0-1,0 1 1,0 0-1,0 0 1,-1 0-1,1 1 1,8 2-1,-58 1 1069,24-3-866,-25 0 54,0 2 0,0 1 0,-65 16 0,93-12-117,32-4-94,39-2 0,-50-2-46,40-2 10,72-13 0,20-2 20,-148 19-10,0 1-1,0 1 1,1 0-1,-13 6 1,-24 9 20,-12-1 222,-1-2 1,-1-4-1,-69 6 0,199-27-516,130-35 1,-108 21 111,-144 36 204,-3 1 116,-1-1-1,0-4 1,-104 5-1,593-36-3982,-443 22 3835,-121 7 507,109-3-1063,-88 10 961,74-12-3485,0-4-3832,8-3-8134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3.446"/>
    </inkml:context>
    <inkml:brush xml:id="br0">
      <inkml:brushProperty name="width" value="0.025" units="cm"/>
      <inkml:brushProperty name="height" value="0.025" units="cm"/>
    </inkml:brush>
  </inkml:definitions>
  <inkml:trace contextRef="#ctx0" brushRef="#br0">221 101 6694,'0'0'5611,"7"-9"-2109,-1 2-2793,25-34 1963,-17 5 2504,-14 36-5092,0-1 0,0 1 0,0 0 0,-1-1-1,1 1 1,0-1 0,0 1 0,0 0 0,-1-1-1,1 1 1,0 0 0,-1-1 0,1 1 0,0 0 0,-1 0-1,1-1 1,0 1 0,-1 0 0,1 0 0,0-1-1,-1 1 1,1 0 0,-1 0 0,1 0 0,0 0-1,-1 0 1,1 0 0,-1 0 0,1 0 0,-1 0-1,1 0 1,0 0 0,-1 0 0,1 0 0,-1 0-1,0 0 1,-19 2 451,8 1-333,1 1-1,-1 0 1,1 1 0,0 0 0,0 0 0,1 1-1,0 1 1,-19 14 0,13-8-49,1 1 1,1 1 0,0 0-1,-18 25 1,26-31-141,2-1 0,-1 0 0,1 1 0,0 0 0,1 0 0,0 0 0,-3 16 0,5-22-10,1-1 0,-1 1 0,1 0-1,0-1 1,0 1 0,0 0 0,0-1 0,0 1 0,0-1 0,1 1 0,-1 0 0,1-1 0,0 1 0,0-1 0,0 1-1,0-1 1,0 1 0,1-1 0,-1 0 0,1 0 0,-1 0 0,1 0 0,0 0 0,0 0 0,0 0 0,0 0 0,0-1-1,0 1 1,0-1 0,0 1 0,5 1 0,7 1-529,0-1 0,0 0 1,1-1-1,-1 0 0,1-1 0,0-1 0,24-2 0,53-14-10529,-42 3-2895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4.012"/>
    </inkml:context>
    <inkml:brush xml:id="br0">
      <inkml:brushProperty name="width" value="0.025" units="cm"/>
      <inkml:brushProperty name="height" value="0.025" units="cm"/>
    </inkml:brush>
  </inkml:definitions>
  <inkml:trace contextRef="#ctx0" brushRef="#br0">175 0 18097,'-11'2'2856,"-2"1"-1850,-1 1 0,1 0 0,-1 0 0,1 1-1,-15 9 1,23-12-815,1 1-1,-1-1 0,1 1 0,0 0 1,0 0-1,0 0 0,0 1 0,0-1 1,1 1-1,0 0 0,-1 0 1,1 0-1,1 0 0,-1 1 0,1-1 1,0 1-1,0 0 0,0 0 0,0-1 1,-1 10-1,3-13-183,0 0 0,1 0 0,-1 0 0,0 0 0,1-1 0,-1 1 0,1 0 0,-1 0 0,1 0 0,-1 0 0,1 0 0,-1-1 0,1 1 0,0 0 0,-1 0 0,1-1 0,0 1 0,0-1 0,0 1 0,-1-1 0,1 1 0,0-1 0,0 1 0,0-1 0,0 0 0,0 1 0,0-1 0,0 0 0,0 0 0,0 0 0,0 0 0,0 0 1,0 0-1,0 0 0,0 0 0,1 0 0,42-4 240,-20-2-334,-1-2 0,0 0-1,0-2 1,-1 0 0,27-18-1,31-13-327,-80 40 428,1 1 1,-1-1 0,1 1 0,-1 0-1,1-1 1,-1 1 0,1 0 0,-1-1-1,1 1 1,-1 0 0,1 0 0,0 0-1,-1-1 1,1 1 0,-1 0 0,1 0-1,0 0 1,-1 0 0,1 0 0,0 0-1,-1 0 1,1 0 0,-1 0 0,1 1-1,0-1 1,-1 0 0,1 0 0,-1 0-1,1 1 1,-1-1 0,1 0 0,-1 1-1,1-1 1,-1 0 0,1 1 0,-1-1-1,1 1 1,-1-1 0,1 1 0,-1-1-1,0 1 1,1-1 0,-1 1 0,0-1-1,1 1 1,-1-1 0,0 1 0,0 0-1,0-1 1,0 1 0,1 0 0,-6 41 1144,2-18-816,3-24-342,0 1 0,1-1 0,-1 0 0,1 1 0,-1-1 0,1 1 0,-1-1 0,1 0 0,-1 1 0,1-1 0,-1 0 0,1 0 0,-1 1 0,1-1 0,-1 0 0,1 0 0,0 0 0,-1 0 0,1 0 0,-1 0 0,1 0 0,0 0 0,-1 0 0,1 0 0,-1 0 0,1 0 0,0 0 0,0 0 0,21-4 0,-8-1-32,0-1 0,-1-1 0,0 0 0,16-11-1,-20 11 7,1 1-1,-1 0 1,2 0-1,-1 1 0,1 1 1,-1-1-1,1 2 0,0-1 1,13-1-1,-24 6 31,1-1-1,0 0 1,0 1 0,-1-1 0,1 0-1,0 1 1,0-1 0,-1 1 0,1-1-1,-1 1 1,1 0 0,0-1-1,-1 1 1,1 0 0,-1-1 0,1 1-1,-1 0 1,0 0 0,1-1 0,-1 1-1,0 0 1,1 0 0,-1 0 0,0-1-1,0 1 1,0 0 0,0 0 0,0 0-1,0 0 1,0-1 0,0 1-1,0 0 1,0 0 0,0 0 0,-1 1-1,-5 46 234,3-30-181,3-18-56,0 1 0,0 0 0,0-1 0,0 1 0,0 0 0,0-1 0,1 1 0,-1 0 0,0-1 0,0 1 0,0-1 0,1 1 0,-1 0 0,0-1 0,0 1 0,1-1 0,-1 1 0,1-1 0,-1 1 0,0-1 0,1 1 0,-1-1 0,1 1 0,-1-1 0,1 0 0,-1 1 0,1-1 0,0 0 0,-1 1 0,1-1 0,-1 0 0,1 0 0,0 1 0,28-3 0,29-20 0,-57 21 0,30-15-204,-23 11 92,0 0 1,0 1 0,0 0-1,0 1 1,1 0 0,-1 0-1,1 1 1,16-3 0,-24 6 132,0 0 0,-1 0 1,1 0-1,-1 0 1,1 0-1,-1 0 1,1 0-1,-1 0 1,0 0-1,1 0 0,-1 0 1,0 0-1,0 1 1,0-1-1,0 0 1,0 0-1,0 0 1,0 0-1,0 0 0,0 0 1,-1 2-1,-3 29 442,2-25-702,-1 11 357,2-6-4818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4.725"/>
    </inkml:context>
    <inkml:brush xml:id="br0">
      <inkml:brushProperty name="width" value="0.025" units="cm"/>
      <inkml:brushProperty name="height" value="0.025" units="cm"/>
    </inkml:brush>
  </inkml:definitions>
  <inkml:trace contextRef="#ctx0" brushRef="#br0">4 17 5830,'0'0'22042,"0"11"-20606,-1-1-1068,0-1-156,0-1 0,0 1 1,1-1-1,1 1 0,-1 0 0,1-1 0,3 12 1,-3-19-184,0 0 0,0 0 0,1 0 0,-1 0 0,0 0 0,1 0 0,-1 0 0,0 0 1,1-1-1,-1 1 0,1 0 0,-1-1 0,1 0 0,0 1 0,-1-1 0,1 0 0,-1 0 0,1 1 1,0-1-1,-1-1 0,1 1 0,-1 0 0,1 0 0,0-1 0,-1 1 0,1 0 0,-1-1 0,4-1 1,44-18 476,20-32-452,-52 38-58,1 1 1,22-14-1,-47 75 4,7-48 0,0 1 0,-1 0 0,1 0 0,0-1 0,0 1 0,-1 0 0,1 0 0,0 0 0,0 0 0,0 0 0,0-1 0,0 1 0,0 0 0,1 0 0,-1 0 0,0-1 0,0 1 0,0 0 0,1 0 0,-1 0 0,1-1 0,-1 1 0,0 0 0,1 0 0,-1-1 0,1 1 0,-1-1 0,1 1 0,0 0 0,-1-1 0,1 1 0,1 0 0,0-1 0,0 0 0,0 1 0,0-1 0,0 0 0,0-1 0,0 1 0,0 0 0,0 0 0,0-1 0,0 1 0,0-1 0,0 0 0,2-1 0,15-7 0,0-1 0,20-14 0,-24 14 0,-13 8 0,1 1 0,-1-1 0,1 1 0,-1-1 0,1 1 0,0 0 0,0 0 0,0 0 0,-1 0 0,1 1 0,0-1 0,0 1 0,0 0 0,5 0 0,-8 0 0,1 0 0,0 1 0,-1-1 0,1 0 0,-1 1 0,1-1 0,-1 0 0,1 1 0,-1-1 0,1 1 0,-1-1 0,1 1 0,-1-1 0,0 1 0,1-1 0,-1 1 0,0 0 0,1-1 0,-1 1 0,0-1 0,0 1 0,0 0 0,1 0 0,-3 29 0,1-26-85,-1 25-4433,2-29 4334,1 1-1,-1-1 0,0 1 0,1 0 1,-1-1-1,1 1 0,-1-1 0,1 0 1,-1 1-1,1-1 0,-1 1 0,1-1 0,0 0 1,-1 1-1,1-1 0,-1 0 0,1 1 1,0-1-1,-1 0 0,1 0 0,0 0 1,-1 0-1,1 0 0,0 0 0,-1 0 1,1 0-1,0 0 0,0 0 0,-1 0 0,1 0 1,0 0-1,-1-1 0,1 1 0,-1 0 1,1 0-1,0-1 0,-1 1 0,1-1 0,16-7-8249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5.068"/>
    </inkml:context>
    <inkml:brush xml:id="br0">
      <inkml:brushProperty name="width" value="0.025" units="cm"/>
      <inkml:brushProperty name="height" value="0.025" units="cm"/>
    </inkml:brush>
  </inkml:definitions>
  <inkml:trace contextRef="#ctx0" brushRef="#br0">118 8 16239,'0'0'8125,"-10"6"-6165,8-5-1899,-13 7 667,2 0-1,-1 1 0,-12 11 1,23-18-621,0 0 0,0 1-1,1-1 1,-1 1 0,1-1 0,-1 1 0,1 0 0,0 0 0,0 0-1,0 0 1,0 1 0,1-1 0,0 0 0,-1 1 0,1-1 0,0 1 0,0-1-1,1 1 1,-1 0 0,1-1 0,0 1 0,0 6 0,1-9-97,-1 0 0,1 0 0,0 0 0,0 0 0,-1-1 0,1 1 0,0 0 0,0 0 0,0 0 1,0-1-1,0 1 0,0 0 0,0-1 0,0 1 0,0-1 0,0 0 0,0 1 0,0-1 0,1 0 0,-1 1 0,0-1 1,0 0-1,0 0 0,1 0 0,0 0 0,38-1 232,-33 0-191,0 1-35,-1-2 0,0 1-1,0-1 1,-1 0 0,1 0 0,0 0 0,-1-1 0,1 0-1,-1 0 1,0 0 0,0-1 0,0 0 0,0 0 0,0 0-1,-1 0 1,0-1 0,0 0 0,0 0 0,-1 0 0,0 0-1,0 0 1,0-1 0,0 0 0,-1 1 0,0-1 0,0 0-1,-1 0 1,2-9 0,-3 13-74,-1 1 0,1 0 0,0-1 0,-1 1 0,0 0 0,1-1 0,-1 1 0,0 0 0,1 0 0,-1 0 0,0 0 0,0 0 1,0 0-1,0 0 0,0 0 0,0 0 0,0 0 0,0 1 0,-1-1 0,1 0 0,0 1 0,0-1 0,-1 1 0,1-1 0,0 1 0,-1 0 0,1-1 0,0 1 0,-1 0 0,1 0 0,-1 0 0,1 0 0,0 0 0,-1 0 0,1 0 0,0 1 1,-1-1-1,1 0 0,0 1 0,-1-1 0,-1 2 0,1-2-203,0 1 1,0 0-1,1-1 1,-1 1 0,0 0-1,0 0 1,0 0-1,0 0 1,1 1 0,-1-1-1,1 0 1,-3 3-1,3-3 96,1 0-1,-1-1 1,1 1-1,-1 0 0,1 0 1,0-1-1,0 1 0,-1 0 1,1 0-1,0 0 0,0-1 1,0 1-1,0 0 1,0 0-1,0 0 0,0 0 1,0-1-1,0 1 0,0 0 1,0 0-1,0 0 0,1 0 1,-1-1-1,0 1 0,1 0 1,-1 0-1,1-1 1,-1 1-1,1 0 0,0 0 1,10 7-15274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5.768"/>
    </inkml:context>
    <inkml:brush xml:id="br0">
      <inkml:brushProperty name="width" value="0.025" units="cm"/>
      <inkml:brushProperty name="height" value="0.025" units="cm"/>
    </inkml:brush>
  </inkml:definitions>
  <inkml:trace contextRef="#ctx0" brushRef="#br0">107 166 5573,'0'0'21674,"-11"5"-21236,2-2-329,0 1 0,1 0 0,-1 1 0,1 0 0,-9 7 0,14-9-44,0 0 0,0 0-1,0-1 1,0 2 0,1-1 0,-1 0-1,1 0 1,0 1 0,0-1 0,0 1-1,1 0 1,-1 0 0,1-1 0,0 1-1,0 0 1,0 0 0,1 0 0,-1 7-1,1-10-54,0 0-1,0 0 0,1 0 0,-1 0 1,0-1-1,0 1 0,1 0 1,-1 0-1,1 0 0,-1 0 0,1 0 1,-1 0-1,1-1 0,-1 1 1,1 0-1,0 0 0,-1-1 0,1 1 1,0-1-1,0 1 0,0 0 1,-1-1-1,1 1 0,0-1 0,0 0 1,0 1-1,0-1 0,0 0 1,0 0-1,0 1 0,0-1 0,0 0 1,0 0-1,0 0 0,0 0 1,0 0-1,0 0 0,-1 0 0,3-1 1,42-9 270,-25 0-241,0-1 1,0-1 0,-1 0 0,-1-1 0,0-1 0,-1-1 0,0-1-1,-1 0 1,-1-1 0,-1-1 0,0 0 0,-1-1 0,-1 0 0,17-38-1,-25 38 113,-11 19 54,-18 29-120,14-12-17,1 1 1,1 1-1,-12 32 1,18-41 5,0 1 0,0-1 1,1 1-1,1-1 0,0 1 0,0 0 1,1-1-1,2 21 0,-2-29-70,0-1 1,0 0-1,1 1 0,-1-1 0,0 0 0,1 0 1,-1 0-1,1 1 0,-1-1 0,1 0 0,0 0 1,-1 0-1,1 0 0,0 0 0,0 0 1,0 0-1,0 0 0,0 0 0,0-1 0,0 1 1,0 0-1,0-1 0,0 1 0,0 0 0,2 0 1,-1-1 9,1 0 0,-1 1 0,1-1 1,0 0-1,-1 0 0,1 0 1,-1-1-1,1 1 0,-1-1 1,1 1-1,4-3 0,1 0 18,-1-1 0,0 1 0,1-1 0,-1-1 0,-1 1 0,13-12 0,50-80-33,-69 133-299,-6-12 374,4-16-60,0 0 0,0-1 0,0 1 0,1 0-1,0 0 1,1 0 0,0 0 0,1 0 0,1 11 0,-2-19-101,1 0-1,-1-1 1,1 1-1,-1 0 1,1 0-1,-1 0 1,1-1-1,0 1 1,-1 0-1,1-1 1,0 1-1,-1-1 1,1 1-1,0-1 1,0 1 0,0-1-1,0 1 1,-1-1-1,1 0 1,0 1-1,0-1 1,0 0-1,0 0 1,0 0-1,0 0 1,0 0-1,0 0 1,0 0-1,0 0 1,-1 0-1,1 0 1,0 0-1,0-1 1,0 1-1,0 0 1,0-1-1,0 1 1,0 0-1,0-2 1,34-19-7148,-13-4-2177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6.612"/>
    </inkml:context>
    <inkml:brush xml:id="br0">
      <inkml:brushProperty name="width" value="0.025" units="cm"/>
      <inkml:brushProperty name="height" value="0.025" units="cm"/>
    </inkml:brush>
  </inkml:definitions>
  <inkml:trace contextRef="#ctx0" brushRef="#br0">93 0 8200,'0'0'21236,"0"10"-20217,-3 28-440,-2-1 0,-17 68 0,-2 16-4,23-132-797,0 0 1,-1 0-1,0 0 1,0 0-1,-1 0 1,0 1-1,-1-1 1,-1 1-1,-9-17 1,14 26 226,0 1 0,0 0-1,-1 0 1,1-1 0,0 1 0,0 0 0,0 0 0,0 0 0,0-1 0,0 1 0,0 0 0,0-1 0,0 1 0,0 0 0,0 0 0,0-1 0,0 1 0,0 0 0,0 0 0,0-1 0,0 1 0,0 0 0,0 0 0,0-1 0,0 1 0,0 0 0,0 0 0,0-1 0,1 1 0,-1 0 0,0 0 0,0 0-1,0-1 1,0 1 0,1 0 0,-1 0 0,0-1 0,16-4 423,35 0 645,-9 1-547,-21-2-564,0-1-1,0 0 1,0-2-1,32-19 1,-52 31 8,-1-1 0,1 1 0,-1 0 0,0-1 0,0 1 0,0-1 0,0 1 0,0 0 0,-1-1 0,1 1 0,-1 0 0,0 2 0,-1 3 41,0-1-1,0 1 1,1 0 0,1-1-1,-1 1 1,2 12 0,-1-19-4,1 0 1,0 0-1,-1 0 0,1-1 1,0 1-1,0 0 0,0 0 1,0 0-1,0-1 1,0 1-1,0-1 0,0 1 1,0 0-1,0-1 0,0 0 1,0 1-1,1-1 1,-1 0-1,0 0 0,0 1 1,0-1-1,0 0 0,1 0 1,-1 0-1,0 0 1,0-1-1,0 1 0,1 0 1,-1 0-1,2-1 0,40-11 37,38-42-2489,-82 62 2170,0-1-1,0 0 1,-1 0-1,-5 13 1,-1 4 537,1 0 0,1 0 0,1 0 1,-2 40-1,4 100 716,4-100-1089,-1-61 142,-1 1 0,1-1-1,0 1 1,-1-1 0,0 1 0,0-1 0,0 0-1,0 1 1,0-1 0,-1 0 0,1 0 0,-1 0 0,0 0-1,0 0 1,0 0 0,0 0 0,0-1 0,-1 1 0,0-1-1,1 0 1,-1 0 0,0 0 0,0 0 0,0 0 0,0 0-1,0-1 1,0 0 0,-1 1 0,1-1 0,-4 1-1,3-2 6,0 1 0,0 0-1,0-1 1,0 0-1,-1 0 1,1 0-1,0 0 1,0-1-1,0 0 1,0 1-1,0-2 1,0 1-1,0 0 1,1-1-1,-1 0 1,0 1-1,1-1 1,-1-1-1,1 1 1,-1-1-1,1 1 1,0-1-1,0 0 1,1 0-1,-5-5 1,2 1-48,1-1 1,0 0-1,0 0 1,0 0-1,1-1 1,0 1-1,1-1 1,0 1-1,0-1 1,-1-11-1,3 15-18,0-1-1,0 0 1,1 0-1,-1 0 1,1 0-1,0 1 0,1-1 1,-1 0-1,1 1 1,0-1-1,1 1 1,-1 0-1,1-1 1,0 1-1,1 1 1,4-7-1,13-10-1057,8-11-2186,-14 8-1914,-9 4-1368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6.955"/>
    </inkml:context>
    <inkml:brush xml:id="br0">
      <inkml:brushProperty name="width" value="0.025" units="cm"/>
      <inkml:brushProperty name="height" value="0.025" units="cm"/>
    </inkml:brush>
  </inkml:definitions>
  <inkml:trace contextRef="#ctx0" brushRef="#br0">0 0 12940,'0'0'2563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7.586"/>
    </inkml:context>
    <inkml:brush xml:id="br0">
      <inkml:brushProperty name="width" value="0.025" units="cm"/>
      <inkml:brushProperty name="height" value="0.025" units="cm"/>
    </inkml:brush>
  </inkml:definitions>
  <inkml:trace contextRef="#ctx0" brushRef="#br0">953 118 6022,'0'0'7890,"0"-9"-6913,0-50 3801,-7 71-1709,-7 24-1693,11-27-1047,0-1-1,-1 1 1,1-1 0,-2 0 0,1 0 0,-1 0-1,-1 0 1,-9 10 0,11-16-128,0-1 0,-1 0 0,1 0 0,0 0 0,-1-1 0,1 1 0,0-1 0,-1 0 0,1-1 0,-1 1 0,1-1 0,0 0 0,-1 0 0,-7-3 0,-12 0 174,-6 3-191,-1 1 0,1 1 0,-53 10 0,44-4-37,-57 0 0,36-9 278,0-3 1,-100-22-1,147 25-425,0 1 0,-1 0 0,-19 2 0,19 0 0,0-1 0,0 0 0,-15-3 0,27 2 0,0 0 0,1 0 0,-1 0 0,0 0 0,1 0 0,-1 0 0,0-1 0,1 1 0,-1-1 0,1 1 0,0-1 0,0 1 0,-1-1 0,1 0 0,0 1 0,0-1 0,1 0 0,-1 0 0,0 0 0,0-3 0,-12-45 0,11 41 0,-1-1-402,-4-24-2785,7 33 3046,0 0-1,0 0 0,0 0 1,0 0-1,0 0 1,0-1-1,0 1 0,0 0 1,0 0-1,0 0 0,0 0 1,1 0-1,-1 0 1,1 0-1,-1 0 0,0 0 1,1 0-1,0 1 0,-1-1 1,1 0-1,0 0 1,-1 0-1,1 0 0,0 1 1,1-2-1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7.547"/>
    </inkml:context>
    <inkml:brush xml:id="br0">
      <inkml:brushProperty name="width" value="0.025" units="cm"/>
      <inkml:brushProperty name="height" value="0.025" units="cm"/>
    </inkml:brush>
  </inkml:definitions>
  <inkml:trace contextRef="#ctx0" brushRef="#br0">1 0 5125,'0'0'21151,"0"13"-19630,3 129 758,-3-141-2258,0 0-1,1 0 0,-1 1 0,0-1 0,1 0 0,-1 0 0,1 0 0,-1 0 0,1 0 0,-1 0 0,1 0 0,0 0 0,-1-1 0,1 1 0,0 0 0,0 0 0,0 0 0,0-1 0,0 1 0,0-1 0,0 1 0,0 0 0,0-1 0,0 0 1,0 1-1,0-1 0,0 0 0,0 1 0,0-1 0,0 0 0,0 0 0,1 0 0,-1 0 0,0 0 0,0 0 0,0 0 0,0 0 0,0-1 0,0 1 0,1 0 0,-1-1 0,0 1 0,2-2 0,4 0 98,1 0-1,-1-1 0,0 0 0,0-1 1,8-4-1,37-33 53,-38 29-202,0 1 0,1 0 0,22-12 1,-37 23 21,1-1-1,-1 1 1,0 0 0,1 0 0,-1 0 0,1-1 0,-1 1 0,0 0 0,1 0 0,-1 0-1,0 0 1,1 0 0,-1 0 0,1 0 0,-1 0 0,1 0 0,-1 0 0,0 0 0,1 0 0,-1 0-1,1 0 1,-1 0 0,0 0 0,1 0 0,-1 0 0,0 1 0,1-1 0,-1 0 0,1 0-1,-1 0 1,0 1 0,1-1 0,-1 0 0,0 0 0,0 1 0,1-1 0,-1 0 0,0 1-1,3 20-114,-13 33 361,8-46-123,1-5-81,0 1 0,0 0 0,1 0 1,-1 0-1,1 0 0,0 0 0,0 0 0,0 0 1,2 4-1,-2-7-19,1 0 0,-1 0-1,1 0 1,0 0 0,-1 0 0,1 0 0,0 0-1,0 0 1,0-1 0,-1 1 0,1 0 0,0 0 0,0-1-1,0 1 1,0-1 0,0 1 0,0-1 0,1 0 0,-1 1-1,0-1 1,0 0 0,0 1 0,0-1 0,0 0-1,0 0 1,1 0 0,-1 0 0,0 0 0,0-1 0,0 1-1,0 0 1,0 0 0,2-1 0,8-3 19,-1 1 0,1-2 0,-1 1 0,0-2 0,0 1 0,0-1 0,-1-1 0,0 1 0,0-2 0,-1 1 0,14-17 0,38-29 59,-60 53-92,1 0-1,-1-1 1,0 1 0,0 0-1,0 0 1,1 0 0,-1 0-1,0-1 1,0 1 0,1 0-1,-1 0 1,0 0-1,0 0 1,1 0 0,-1 0-1,0 0 1,1 0 0,-1 0-1,0 0 1,0 0 0,1 0-1,-1 0 1,0 0 0,1 0-1,-1 0 1,0 0 0,0 0-1,1 0 1,-1 0 0,0 0-1,0 1 1,1-1 0,-1 0-1,0 0 1,0 0-1,0 0 1,1 1 0,-1-1-1,0 0 1,0 0 0,0 1-1,1-1 1,-1 0 0,0 0-1,0 0 1,0 1 0,0-1-1,0 0 1,0 1 0,3 22-147,-9 25-59,-2 6-1143,14-52-6039,4-5 503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8.062"/>
    </inkml:context>
    <inkml:brush xml:id="br0">
      <inkml:brushProperty name="width" value="0.025" units="cm"/>
      <inkml:brushProperty name="height" value="0.025" units="cm"/>
    </inkml:brush>
  </inkml:definitions>
  <inkml:trace contextRef="#ctx0" brushRef="#br0">102 1 18033,'0'0'10415,"-9"0"-9491,6 0-871,-1 0 1,1 0-1,-1 0 1,1 0 0,-1 1-1,1-1 1,0 1-1,-1 0 1,1 0-1,0 0 1,-1 1 0,1-1-1,0 1 1,0 0-1,0-1 1,1 1-1,-1 1 1,0-1 0,1 0-1,-1 1 1,1-1-1,0 1 1,0 0-1,0-1 1,0 1 0,0 0-1,0 0 1,-1 7-1,1-8 41,1 1 1,0-1-1,0 1 0,0 0 0,0-1 1,0 1-1,1 0 0,-1 0 0,1 0 1,0-1-1,0 1 0,0 4 0,1-6-81,-1-1 0,1 1 0,0 0 0,0 0 0,0 0 0,-1-1 0,1 1 0,0 0 0,0-1 0,0 1 0,0-1 0,0 1-1,0-1 1,0 0 0,0 1 0,1-1 0,-1 0 0,0 0 0,0 0 0,0 1 0,0-1 0,0 0 0,0-1 0,1 1 0,-1 0 0,0 0-1,0 0 1,0-1 0,0 1 0,0 0 0,2-2 0,31-14-356,-30 13 278,0 1 0,-1-1-1,1 1 1,0 0 0,1 1 0,-1-1 0,8-1 0,-11 3 60,0 0-1,-1 0 1,1 0-1,-1 0 1,1 0-1,0 0 1,-1 0-1,1 0 1,-1 1-1,1-1 1,0 0-1,-1 0 0,1 1 1,-1-1-1,1 0 1,-1 1-1,1-1 1,-1 1-1,1-1 1,-1 0-1,0 1 1,1-1-1,0 2 1,4 24 56,-6-42 2907,1 8-4492,1-1-4398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8.699"/>
    </inkml:context>
    <inkml:brush xml:id="br0">
      <inkml:brushProperty name="width" value="0.025" units="cm"/>
      <inkml:brushProperty name="height" value="0.025" units="cm"/>
    </inkml:brush>
  </inkml:definitions>
  <inkml:trace contextRef="#ctx0" brushRef="#br0">131 25 4036,'0'0'21156,"-2"-4"-19629,2 3-1388,-1 0 1,1 0-1,0 0 0,-1 0 1,0 0-1,1-1 1,-1 1-1,0 0 1,1 0-1,-1 1 1,0-1-1,0 0 1,0 0-1,0 0 1,0 0-1,0 1 1,0-1-1,0 0 1,0 1-1,0-1 0,0 1 1,0 0-1,0-1 1,0 1-1,-1 0 1,-1-1-1,0 1-59,1 1-1,-1-1 0,0 1 1,1 0-1,-1-1 1,1 1-1,-1 0 0,1 0 1,-1 1-1,1-1 0,0 1 1,-3 1-1,-2 3-58,-1 0 0,1 1 0,0 0-1,1 0 1,0 1 0,-10 14 0,15-20 2,-1 0 1,1 0-1,0 1 1,0-1-1,0 0 1,0 0-1,0 1 1,0-1-1,1 0 0,-1 1 1,1-1-1,0 1 1,-1-1-1,1 1 1,0-1-1,0 1 1,1 2-1,0-3-9,0-1 1,0 0-1,1 0 1,-1 0-1,0 0 1,0 0-1,1 0 0,-1 0 1,1-1-1,-1 1 1,1 0-1,-1-1 0,1 1 1,-1-1-1,1 1 1,-1-1-1,1 0 1,-1 0-1,1 0 0,0 0 1,-1 0-1,1 0 1,-1 0-1,1 0 1,0-1-1,1 0 0,36-7 93,15-1-208,-40 8 24,1-1-1,-1 0 1,16-4 0,-16 2-179,0 2-1,0-1 1,17 1-1,-30 2 274,-1 0 0,1 1 0,-1-1 0,1 0 0,-1 0 0,1 1 0,-1-1 0,1 0-1,-1 1 1,1-1 0,-1 1 0,1-1 0,-1 1 0,0-1 0,1 1 0,-1-1 0,0 1 0,0-1 0,1 1 0,-1-1 0,0 1-1,0-1 1,0 1 0,0 0 0,1-1 0,-1 1 0,0-1 0,0 1 0,0 0 0,0-1 0,0 1 0,-1-1 0,1 1 0,0 0-1,0-1 1,0 1 0,0-1 0,-1 1 0,1-1 0,0 1 0,-1-1 0,1 1 0,0-1 0,-1 1 0,1-1 0,-1 1 0,-8 11 550,9-12-562,0 0 0,-1 0 0,1 0 0,0 0-1,0 0 1,0 0 0,-1 0 0,1 0 0,0 0-1,0 0 1,0 0 0,0 0 0,-1 0 0,1 0 0,0 0-1,0 0 1,0 0 0,-1 0 0,1 0 0,0 0-1,0 0 1,0 0 0,0 0 0,-1 0 0,1 0-1,0 0 1,0 0 0,0-1 0,0 1 0,0 0-1,-1 0 1,1 0 0,0 0 0,0 0 0,0-1-1,0 1 1,0 0 0,0 0 0,0 0 0,0 0-1,-1-1 1,1 1 0,0 0 0,0 0 0,0 0 0,0-1-1,0 1 1,0 0 0,0 0 0,0 0 0,0-1-1,0 1 1,1 0 0,-9-107-5,8 106-81,0 0-1,1 0 1,-1 1-1,1-1 1,-1 0-1,1 0 1,-1 0-1,1 1 1,0-1-1,-1 0 1,1 1-1,0-1 1,-1 0-1,1 1 1,0-1-1,0 1 1,0-1-1,0 1 1,-1 0-1,1-1 1,0 1-1,0 0 1,0 0-1,0-1 1,0 1-1,0 0 1,0 0-1,0 0 1,0 0-1,1 0 1,41 1-5211,-31-1 3095,12 0-4540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9.071"/>
    </inkml:context>
    <inkml:brush xml:id="br0">
      <inkml:brushProperty name="width" value="0.025" units="cm"/>
      <inkml:brushProperty name="height" value="0.025" units="cm"/>
    </inkml:brush>
  </inkml:definitions>
  <inkml:trace contextRef="#ctx0" brushRef="#br0">100 1 12684,'0'0'11937,"-7"8"-9706,-2 6-1608,0-1-1,1 1 1,1 0-1,0 0 1,1 1 0,1 0-1,-5 19 1,8-25-548,-7 28 86,2-1 1,1 2-1,-1 41 0,7-78-158,0-1-1,0 1 1,1-1-1,-1 0 1,0 1-1,1-1 1,-1 0-1,0 1 0,1-1 1,-1 0-1,1 0 1,-1 1-1,0-1 1,1 0-1,-1 0 1,1 0-1,-1 1 0,1-1 1,-1 0-1,0 0 1,1 0-1,-1 0 1,1 0-1,-1 0 1,1 0-1,-1 0 0,1 0 1,-1 0-1,1 0 1,-1 0-1,0-1 1,1 1-1,-1 0 0,1 0 1,-1 0-1,1-1 1,-1 1-1,0 0 1,1 0-1,-1-1 1,0 1-1,1 0 0,-1-1 1,0 1-1,1 0 1,-1-1-1,22-14 97,6-8-86,-10 11-42,-2-2 1,0 0-1,-1 0 1,0-2-1,-1 0 1,20-29-1,-29 32-1445,-5 5-5316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29.418"/>
    </inkml:context>
    <inkml:brush xml:id="br0">
      <inkml:brushProperty name="width" value="0.025" units="cm"/>
      <inkml:brushProperty name="height" value="0.025" units="cm"/>
    </inkml:brush>
  </inkml:definitions>
  <inkml:trace contextRef="#ctx0" brushRef="#br0">0 0 18546,'0'0'12619,"29"58"-12554,-17-46-1187,0 1-3522,-3-6-3620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30.209"/>
    </inkml:context>
    <inkml:brush xml:id="br0">
      <inkml:brushProperty name="width" value="0.025" units="cm"/>
      <inkml:brushProperty name="height" value="0.025" units="cm"/>
    </inkml:brush>
  </inkml:definitions>
  <inkml:trace contextRef="#ctx0" brushRef="#br0">0 225 5445,'0'0'23436,"11"8"-23121,-7-5-292,-1 0-4,-1-1 0,1 1 0,0-1 0,0 0 0,0 0 0,0 0 0,0-1 1,0 1-1,1 0 0,-1-1 0,0 0 0,1 0 0,-1 0 0,1-1 0,-1 1 0,1-1 0,0 1 0,-1-1 0,1-1 0,-1 1 1,1 0-1,0-1 0,-1 1 0,1-1 0,-1 0 0,0-1 0,1 1 0,4-3 0,-3 1 8,0 0 0,0 0 0,-1-1 0,0 1 0,0-1 0,0 0 0,0-1 0,0 1 0,-1 0 0,0-1-1,0 0 1,0 0 0,-1 0 0,1 0 0,-1 0 0,0 0 0,-1-1 0,1 1 0,-1-1 0,0 1 0,0-8 0,-1 12-24,0 1-1,0-1 1,0 1 0,0-1 0,-1 1 0,1-1 0,0 1 0,0-1 0,0 1-1,0 0 1,-1-1 0,1 1 0,0-1 0,-1 1 0,1-1 0,0 1 0,-1 0 0,1-1-1,0 1 1,-1 0 0,1-1 0,-1 1 0,1 0 0,-1 0 0,1-1 0,0 1-1,-1 0 1,1 0 0,-1 0 0,1 0 0,-1 0 0,1-1 0,-1 1 0,1 0-1,-1 0 1,1 0 0,-1 0 0,1 1 0,-1-1 0,1 0 0,-1 0 0,1 0-1,-2 0 1,-21 11-151,18-4 144,0 0 0,0 1-1,1 0 1,-1 0-1,2 0 1,-1 0 0,1 0-1,1 1 1,-1-1-1,1 1 1,1 0 0,0-1-1,0 1 1,1 0-1,0 0 1,1 14 0,0-21 6,0-1 0,-1 1 1,1-1-1,0 0 0,0 1 0,0-1 1,0 0-1,0 1 0,0-1 1,0 0-1,0 0 0,0 0 0,0 0 1,1 0-1,-1 0 0,0 0 1,1-1-1,-1 1 0,1 0 0,-1-1 1,1 1-1,-1-1 0,1 1 1,-1-1-1,1 0 0,0 0 1,-1 0-1,1 0 0,-1 0 0,1 0 1,0 0-1,-1 0 0,1-1 1,-1 1-1,1-1 0,-1 1 0,1-1 1,1 0-1,5-1 17,0-1-1,0 0 1,-1 0-1,1-1 1,-1 0-1,8-5 1,7-10-1,-1 0 1,0-1 0,-1-2 0,-2 0 0,0-1 0,-1 0 0,-2-2 0,0 0 0,-2 0 0,17-45 0,-30 71-12,-57 188 199,52-155-124,2 0 0,1 62 0,2-96-117,0 1 0,0 0 0,0-1 0,0 1 0,0-1 0,0 1 0,0 0 0,0-1 0,0 1 1,0-1-1,1 1 0,-1 0 0,0-1 0,0 1 0,0-1 0,1 1 0,-1-1 0,0 1 0,1-1 0,-1 1 0,1-1 0,-1 1 0,0-1 1,1 1-1,-1-1 0,1 0 0,-1 1 0,1-1 0,-1 0 0,1 1 0,-1-1 0,1 0 0,0 0 0,-1 0 0,2 1 0,-2-1-129,1-1 0,-1 1 0,1 0 0,0-1 0,-1 1 0,1 0 0,-1-1 0,1 1 0,-1-1 0,1 1 0,-1 0 0,1-1 0,-1 1 0,0-1 0,1 1 0,-1-1 0,0 0 0,1 1 0,-1-1 0,0 1 0,0-1 0,1 0 0,-1 1 0,0-1 0,0 0 0,0 1 0,0-1 0,0 0 0,0 1 0,0-2 0,-1-7-744,1 1 1,-2-1-1,1 1 0,-1 0 1,0-1-1,-1 1 0,0 0 1,0 0-1,-8-13 0,-6-5 1878,-27-34 0,-7-10 9637,76 69-9027,36 14-1844,14 2-5867,-31-13-2763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1.932"/>
    </inkml:context>
    <inkml:brush xml:id="br0">
      <inkml:brushProperty name="width" value="0.025" units="cm"/>
      <inkml:brushProperty name="height" value="0.025" units="cm"/>
    </inkml:brush>
  </inkml:definitions>
  <inkml:trace contextRef="#ctx0" brushRef="#br0">48 15 5573,'0'0'559,"1"-1"0,-1 0 0,0 0 0,0 1 0,1-1 0,-1 0 0,0 1 0,1-1 0,-1 0 0,1 1 1,-1-1-1,1 0 0,-1 1 0,1-1 0,0 1 0,-1-1 0,1 1 0,-1-1 0,1 1 0,0 0 0,0-1 0,-1 1 0,1 0 0,0-1 0,-1 1 0,1 0 0,1 0 0,-2 22 4812,-1-3-5596,-2 5 812,-1 0 1,0 0 0,-16 43-1,13-46-457,0 1 0,2 0 0,0 1 0,-2 43 0,20-93-4609,-10 18 2612,-1-1-1,0 0 1,-1 0-1,1-11 1,-2-17-6354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293"/>
    </inkml:context>
    <inkml:brush xml:id="br0">
      <inkml:brushProperty name="width" value="0.025" units="cm"/>
      <inkml:brushProperty name="height" value="0.025" units="cm"/>
    </inkml:brush>
  </inkml:definitions>
  <inkml:trace contextRef="#ctx0" brushRef="#br0">1 41 4356,'0'0'22395,"13"-1"-21071,174-26 161,-127 16-2591,-33 9-915,-17 3-1291,-31 9-10680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636"/>
    </inkml:context>
    <inkml:brush xml:id="br0">
      <inkml:brushProperty name="width" value="0.025" units="cm"/>
      <inkml:brushProperty name="height" value="0.025" units="cm"/>
    </inkml:brush>
  </inkml:definitions>
  <inkml:trace contextRef="#ctx0" brushRef="#br0">27 0 12011,'0'0'15119,"78"24"-13902,-38-24-737,1 0-288,-7-4-127,1 4-162,-11 0-1472,-11 3-1762,-12 7-641,-1 0-1986</inkml:trace>
  <inkml:trace contextRef="#ctx0" brushRef="#br0" timeOffset="1">1 241 5381,'0'0'18770,"61"11"-16944,-27-16-898,8-1-703,-1-3-161,0 0-641,0-3-2017,-9 0-2851,-4-4-3972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2.993"/>
    </inkml:context>
    <inkml:brush xml:id="br0">
      <inkml:brushProperty name="width" value="0.025" units="cm"/>
      <inkml:brushProperty name="height" value="0.025" units="cm"/>
    </inkml:brush>
  </inkml:definitions>
  <inkml:trace contextRef="#ctx0" brushRef="#br0">123 25 4004,'0'0'16074,"-10"3"-14067,2-1-1747,-4 2 439,1-1 0,0 1 0,-19 10 0,27-12-610,0-1 1,1 1-1,-1-1 0,1 1 0,-1 0 1,1 0-1,0 0 0,0 0 0,0 1 1,0-1-1,0 1 0,0-1 0,1 1 1,-1-1-1,1 1 0,0 0 0,0 0 1,0 0-1,0 0 0,0-1 0,0 1 0,0 6 1,2-9-54,-1 1 0,1-1 1,-1 1-1,1-1 0,-1 0 1,1 1-1,-1-1 0,1 0 1,0 1-1,-1-1 0,1 0 0,-1 0 1,1 1-1,0-1 0,-1 0 1,1 0-1,0 0 0,-1 0 1,1 0-1,0 0 0,-1 0 1,1 0-1,0 0 0,-1 0 1,1 0-1,0 0 0,-1-1 0,1 1 1,-1 0-1,2-1 0,24-7 771,-12-1-735,-1 0 0,0-1 0,0-1 0,-1 0 1,0-1-1,-1 0 0,17-24 0,-46 67-200,2 0 0,1 1-1,-13 40 1,18-47 407,1 0 1,1 0-1,2 1 0,0-1 0,2 2 0,1-1 1,1 0-1,1 1 0,3 30 0,1-47-246,4-8-4278,-7-3 3697,1 0 1,0 0-1,0 1 1,0-1-1,-1 0 0,1 0 1,0 0-1,-1 0 0,1-1 1,-1 1-1,1 0 0,-1 0 1,0 0-1,1 0 0,-1 0 1,0-2-1,3-26-10001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7.915"/>
    </inkml:context>
    <inkml:brush xml:id="br0">
      <inkml:brushProperty name="width" value="0.025" units="cm"/>
      <inkml:brushProperty name="height" value="0.025" units="cm"/>
    </inkml:brush>
  </inkml:definitions>
  <inkml:trace contextRef="#ctx0" brushRef="#br0">0 244 5189,'0'0'18823,"4"-4"-17173,6-7-1426,-1-1 0,0 0 0,-1-1 0,-1 0 1,0 0-1,0-1 0,-1 1 0,-1-1 1,-1-1-1,0 1 0,0-1 0,-1 1 0,-1-1 1,-1 0-1,0-22 0,1 43-223,0-1 0,0 0-1,0 0 1,1 0 0,0 0 0,0 0 0,0-1-1,7 7 1,-6-5 13,4 3-374,0 0-1,0 0 1,1 0-1,0-1 1,19 12-1,-20-15-1222,1 0 0,-1-1 0,1 0 0,14 5 0,1-3-5950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3.334"/>
    </inkml:context>
    <inkml:brush xml:id="br0">
      <inkml:brushProperty name="width" value="0.025" units="cm"/>
      <inkml:brushProperty name="height" value="0.025" units="cm"/>
    </inkml:brush>
  </inkml:definitions>
  <inkml:trace contextRef="#ctx0" brushRef="#br0">1 0 18802,'0'0'13965,"59"46"-16271,-33-46-1794,0-13-2146,-3-3-7367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3.945"/>
    </inkml:context>
    <inkml:brush xml:id="br0">
      <inkml:brushProperty name="width" value="0.025" units="cm"/>
      <inkml:brushProperty name="height" value="0.025" units="cm"/>
    </inkml:brush>
  </inkml:definitions>
  <inkml:trace contextRef="#ctx0" brushRef="#br0">229 15 4933,'0'0'23078,"-10"-3"-21135,5 1-1822,-1 0 1,0 0 0,0 0-1,0 1 1,0 0-1,0 0 1,-1 0 0,1 1-1,0 0 1,0 0 0,0 1-1,0 0 1,-1 0-1,1 0 1,0 1 0,0 0-1,1 0 1,-1 0 0,0 1-1,1-1 1,-1 2-1,-6 4 1,4-1-119,-1 1 1,1 0-1,0 1 0,1-1 1,-10 16-1,15-21-3,-1 1 0,1 0-1,0 0 1,0 0 0,1 0 0,-1 0-1,1 1 1,0-1 0,0 0 0,0 1 0,1-1-1,-1 0 1,1 1 0,0-1 0,1 1-1,-1-1 1,2 7 0,-1-10-10,0 1 1,0 0-1,0-1 1,0 1-1,1-1 1,-1 1-1,1-1 1,-1 0-1,1 1 1,-1-1-1,1 0 1,0 0-1,-1 0 1,1 0-1,0-1 0,0 1 1,0 0-1,0-1 1,0 1-1,0-1 1,0 0-1,-1 1 1,4-1-1,55 1-830,-48-2 484,0 1-632,1-1 0,-1-1 1,19-4-1,33-20-6929,-26 4 454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4.305"/>
    </inkml:context>
    <inkml:brush xml:id="br0">
      <inkml:brushProperty name="width" value="0.025" units="cm"/>
      <inkml:brushProperty name="height" value="0.025" units="cm"/>
    </inkml:brush>
  </inkml:definitions>
  <inkml:trace contextRef="#ctx0" brushRef="#br0">148 1 3844,'0'0'14317,"-9"2"-11087,-2 2-2265,0 1 0,0 0 1,0 1-1,0 0 0,-16 13 0,22-16-802,1 1-1,0-1 0,0 1 0,0-1 1,0 1-1,0 0 0,1 1 0,0-1 1,0 1-1,0-1 0,0 1 1,1 0-1,-1 0 0,1 0 0,1 0 1,-1 0-1,-1 11 0,4-15-155,-1-1-1,1 1 1,0 0 0,-1 0-1,1-1 1,0 1-1,0-1 1,0 1 0,-1 0-1,1-1 1,0 1-1,0-1 1,0 0 0,0 1-1,0-1 1,0 0-1,0 0 1,0 1 0,0-1-1,0 0 1,0 0-1,0 0 1,0 0 0,0 0-1,0-1 1,0 1-1,0 0 1,0 0 0,0-1-1,1 0 1,35-7 7,-8-6-297,-21 9 269,1 1 0,0-1 1,0 2-1,1-1 1,-1 1-1,1 1 0,-1 0 1,17-2-1,-25 5 34,0-1-1,0 0 1,-1 0-1,1 1 1,0-1-1,0 0 1,-1 1 0,1-1-1,0 1 1,0-1-1,-1 1 1,1 0-1,-1-1 1,1 1-1,0-1 1,-1 1-1,0 0 1,1 0-1,-1-1 1,1 1-1,-1 0 1,0 0-1,1-1 1,-1 1 0,0 0-1,0 0 1,0 0-1,0 0 1,1-1-1,-1 1 1,-1 1-1,1 0-12,0-1 0,1 0 0,-1 0 0,0 0 0,0 0-1,0 0 1,1 0 0,-1 0 0,0 1 0,1-1 0,-1 0 0,1 0 0,-1 0 0,1-1-1,0 1 1,-1 0 0,1 0 0,0 0 0,0 0 0,-1 0 0,1-1 0,0 1-1,0 0 1,0-1 0,0 1 0,0-1 0,0 1 0,0-1 0,0 0 0,2 1-1,2-1-324,0 0-1,0 0 0,0 0 0,0-1 0,0 0 0,0 0 0,0 0 0,0 0 0,0-1 0,6-3 0,41-28-8658,-50 31 8485,30-21-8733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4.649"/>
    </inkml:context>
    <inkml:brush xml:id="br0">
      <inkml:brushProperty name="width" value="0.025" units="cm"/>
      <inkml:brushProperty name="height" value="0.025" units="cm"/>
    </inkml:brush>
  </inkml:definitions>
  <inkml:trace contextRef="#ctx0" brushRef="#br0">151 145 3491,'0'0'15161,"-11"3"-14088,3-1-871,0 1 0,0 0-1,0 0 1,0 1 0,1 0 0,-1 0-1,1 1 1,0 0 0,1 1-1,-1-1 1,1 1 0,0 0 0,-9 12-1,12-13 118,-1-1-1,1 1 0,0-1 0,1 1 0,-1 0 0,1 0 1,0 0-1,0 0 0,0 1 0,1-1 0,0 0 0,0 1 1,1-1-1,-1 8 0,1-12-295,1-1 1,-1 1 0,1 0-1,-1-1 1,1 1 0,-1 0-1,1-1 1,0 1 0,-1-1-1,1 1 1,0-1-1,-1 1 1,1-1 0,0 1-1,0-1 1,-1 0 0,1 1-1,0-1 1,0 0-1,0 0 1,0 0 0,-1 0-1,1 0 1,0 1 0,0-2-1,0 1 1,0 0 0,1 0-1,27-4 242,-19 1-224,-1-1-1,1 0 1,-1-1 0,0 0-1,0-1 1,-1 0 0,1 0-1,-1 0 1,10-12 0,7-8-207,30-40 0,-34 38 298,-2 0 0,0-1 0,18-42 0,-83 151 1516,31-57-1214,-24 48 0,36-64-425,0-1 1,1 1 0,0 0 0,0 0 0,0 0-1,1 0 1,0 1 0,1-1 0,-1 0-1,2 0 1,-1 1 0,2 7 0,-2-14-230,1 1 0,0-1 1,0 0-1,0 1 0,0-1 1,0 0-1,0 1 0,0-1 1,0 0-1,1 0 0,-1 0 1,0 0-1,1 0 0,-1 0 1,1-1-1,-1 1 0,1 0 1,-1-1-1,1 1 0,-1-1 0,1 1 1,0-1-1,-1 0 0,1 0 1,0 0-1,-1 1 0,1-2 1,0 1-1,-1 0 0,1 0 1,0-1-1,2 0 0,19-3-6079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5.643"/>
    </inkml:context>
    <inkml:brush xml:id="br0">
      <inkml:brushProperty name="width" value="0.025" units="cm"/>
      <inkml:brushProperty name="height" value="0.025" units="cm"/>
    </inkml:brush>
  </inkml:definitions>
  <inkml:trace contextRef="#ctx0" brushRef="#br0">0 0 21909,'0'0'10506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5.983"/>
    </inkml:context>
    <inkml:brush xml:id="br0">
      <inkml:brushProperty name="width" value="0.025" units="cm"/>
      <inkml:brushProperty name="height" value="0.025" units="cm"/>
    </inkml:brush>
  </inkml:definitions>
  <inkml:trace contextRef="#ctx0" brushRef="#br0">34 1 6726,'0'0'25625,"-34"49"-25754,44-49-2177,3-5-3811,0-12-8137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6.435"/>
    </inkml:context>
    <inkml:brush xml:id="br0">
      <inkml:brushProperty name="width" value="0.025" units="cm"/>
      <inkml:brushProperty name="height" value="0.025" units="cm"/>
    </inkml:brush>
  </inkml:definitions>
  <inkml:trace contextRef="#ctx0" brushRef="#br0">0 0 5830,'0'0'21844,"12"48"-20082,2-26-609,1 1-416,6-3-449,1-1-192,5-4 0,0-6-64,4-6-448,-2-3-737,1-3-1057,-3-17-1442,-3-9-1697,-3-4-2402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6.767"/>
    </inkml:context>
    <inkml:brush xml:id="br0">
      <inkml:brushProperty name="width" value="0.025" units="cm"/>
      <inkml:brushProperty name="height" value="0.025" units="cm"/>
    </inkml:brush>
  </inkml:definitions>
  <inkml:trace contextRef="#ctx0" brushRef="#br0">304 0 7911,'0'0'13005,"-41"58"-9354,15-23-672,-6 5-1025,-4 8-577,-2 6-352,2 7-256,-1-1-673,11-1-96,7-7 0,8-8 0,9-8-545,2-17-1472,9-14-1859,7-5-1729,4-20-3364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7.431"/>
    </inkml:context>
    <inkml:brush xml:id="br0">
      <inkml:brushProperty name="width" value="0.025" units="cm"/>
      <inkml:brushProperty name="height" value="0.025" units="cm"/>
    </inkml:brush>
  </inkml:definitions>
  <inkml:trace contextRef="#ctx0" brushRef="#br0">37 0 6726,'0'0'15535,"-8"1"-12289,-1-1-2942,-11 2 2937,44-1-498,270-1-1798,-261 6-1717,-32-6 587,0 0-1,0 1 0,0-1 1,-1 0-1,1 1 0,0-1 1,0 1-1,-1-1 0,1 1 1,0-1-1,-1 1 0,1-1 1,-1 1-1,1 0 1,-1 0-1,1-1 0,-1 1 1,1 0-1,-1-1 0,1 1 1,-1 0-1,0 0 0,0 0 1,1 0-1,-1-1 0,0 1 1,0 0-1,0 0 1,0 0-1,0 0 0,0 0 1,0-1-1,0 3 0,-1-2-99,1-1 0,-1 1 0,1 0-1,-1 0 1,1-1 0,-1 1 0,1 0 0,-1-1-1,0 1 1,1 0 0,-1-1 0,0 1 0,0-1-1,1 1 1,-1-1 0,0 1 0,0-1-1,0 0 1,1 1 0,-1-1 0,0 0 0,0 0-1,0 0 1,0 1 0,0-1 0,0 0 0,0 0-1,-1-1 1,-1 2-930,-23 1-6883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7.770"/>
    </inkml:context>
    <inkml:brush xml:id="br0">
      <inkml:brushProperty name="width" value="0.025" units="cm"/>
      <inkml:brushProperty name="height" value="0.025" units="cm"/>
    </inkml:brush>
  </inkml:definitions>
  <inkml:trace contextRef="#ctx0" brushRef="#br0">1 10 6470,'0'0'22485,"90"31"-21364,-38-31-544,5-7-385,0-2-128,-3 3-32,-9 3-768,-7-1-1731,-10-1-2529,-13-2-2820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38:02.566"/>
    </inkml:context>
    <inkml:brush xml:id="br0">
      <inkml:brushProperty name="width" value="0.025" units="cm"/>
      <inkml:brushProperty name="height" value="0.025" units="cm"/>
    </inkml:brush>
  </inkml:definitions>
  <inkml:trace contextRef="#ctx0" brushRef="#br0">5142 456 9801,'1'-3'176,"0"1"0,0-1 0,0 1 0,0-1-1,0 0 1,0 1 0,-1-1 0,0 0 0,1 0 0,-1 1 0,0-1-1,0 0 1,0 0 0,-1 1 0,1-1 0,-1 0 0,1 0-1,-1 1 1,0-1 0,0 1 0,0-1 0,0 1 0,-4-6 0,1 4-184,-1-1 1,-1 1-1,1 0 1,-1 0-1,1 0 1,-1 1-1,0 0 1,-13-5 0,-90-30-249,0 4 1,-198-33 0,253 57 284,-1050-137 1037,-8 96-360,430 56-467,458 9-62,-228 44 0,84 24 1056,307-64-1071,1 3-1,1 2 0,-106 59 1,146-70-135,-1 1-1,2 1 1,0 0 0,1 2 0,0 0 0,1 1-1,1 0 1,-17 25 0,28-35-23,-1 0 1,1 0-1,0 0 0,0 1 1,1-1-1,0 1 0,1 0 0,0 0 1,0 0-1,0 0 0,1 0 1,0 0-1,1 1 0,0-1 1,0 0-1,1 0 0,0 1 1,0-1-1,1 0 0,0 0 1,0 0-1,1 0 0,0-1 1,0 1-1,1-1 0,6 9 1,4 2 17,0 0 1,2-2 0,0 0 0,1 0 0,0-2 0,37 24 0,124 61 250,-176-98-269,119 57 151,2-6-1,197 55 0,-146-63 60,239 28 0,187-25 168,1-39-53,-320-13-243,485-70 0,-581 42 316,-3-9-1,-1-7 0,277-115 0,-450 161-380,165-80 349,-155 73-333,0-1 1,-1-1-1,0-1 0,0 0 0,-2-1 1,27-31-1,-37 39 1,-1 0 1,1-1 0,-2 0-1,1 0 1,-1 0 0,0 0-1,0 0 1,-1-1 0,0 1-1,-1-1 1,1 0 0,-1 1-1,-1-1 1,0 0 0,0 0-1,0 0 1,-1 1 0,0-1-1,0 0 1,-1 1 0,0-1-1,-1 1 1,1-1 0,-1 1-1,-1 0 1,1 0 0,-1 1-1,-1-1 1,1 1 0,-1 0-1,0 0 1,-8-8 0,-12-7 0,0 0 1,-1 2-1,-1 1 1,-1 1-1,-1 1 1,0 1 0,-1 2-1,0 1 1,-37-9-1,-24-2-237,-179-23 1,-412 7-8010,642 39 7189,-237-6-9702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8.990"/>
    </inkml:context>
    <inkml:brush xml:id="br0">
      <inkml:brushProperty name="width" value="0.025" units="cm"/>
      <inkml:brushProperty name="height" value="0.025" units="cm"/>
    </inkml:brush>
  </inkml:definitions>
  <inkml:trace contextRef="#ctx0" brushRef="#br0">10 81 9769,'0'0'10538,"-1"-8"-9459,0-2-790,0 7-192,0 0-1,1-1 1,-1 1-1,1 0 1,0-1-1,0 1 0,0 0 1,1-1-1,-1 1 1,2-4-1,3-5 4465,-6 30-3699,-4 30-1192,4-41 349,-4 34-50,6-35 0,6-24 31,18-94 486,-42 234-497,17-120 59,0-33 171,3-23-50,-2 45-152,-3 36-245,-9 75-5146,8-73-4,2-19-377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112"/>
    </inkml:context>
    <inkml:brush xml:id="br0">
      <inkml:brushProperty name="width" value="0.025" units="cm"/>
      <inkml:brushProperty name="height" value="0.025" units="cm"/>
    </inkml:brush>
  </inkml:definitions>
  <inkml:trace contextRef="#ctx0" brushRef="#br0">28 11 18802,'0'0'9769,"-26"63"-8071,25-40-513,1 0-224,0-2-609,15-5-352,6-5 0,7-5 0,5-6 0,3 0-705,-3-13-704,-1-7-641,-3-6-1057,-2-1-865,-7-2-1697,-2 4-2755</inkml:trace>
  <inkml:trace contextRef="#ctx0" brushRef="#br0" timeOffset="1">316 1 3683,'0'0'10923,"-34"54"-6951,13-27-1122,1 2-479,-5 7-225,-2 2 32,1 6-353,-3 5-511,1-4-386,7-2-351,3-3-577,9-11 0,4-7 0,5-12-705,6-10-2113,6-5-3044,8-19-6758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629"/>
    </inkml:context>
    <inkml:brush xml:id="br0">
      <inkml:brushProperty name="width" value="0.025" units="cm"/>
      <inkml:brushProperty name="height" value="0.025" units="cm"/>
    </inkml:brush>
  </inkml:definitions>
  <inkml:trace contextRef="#ctx0" brushRef="#br0">22 1 8360,'0'0'22165,"30"53"-21557,-30-24-383,0 5-129,-4 0-64,-5 0-320,0-4-1154,1-7-1825,1-7-641,-1-9-384,1-7-2498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08.988"/>
    </inkml:context>
    <inkml:brush xml:id="br0">
      <inkml:brushProperty name="width" value="0.025" units="cm"/>
      <inkml:brushProperty name="height" value="0.025" units="cm"/>
    </inkml:brush>
  </inkml:definitions>
  <inkml:trace contextRef="#ctx0" brushRef="#br0">0 20 10570,'0'0'11643,"13"-2"-10009,162-14 1733,-149 15-3223,0 1 1,0 1-1,0 1 0,0 1 1,32 9-1,-54-11-101,0 0 0,-1 0 0,1 1 0,0 0 0,0 0 0,-1 0 0,0 0 0,1 0 0,-1 0 0,0 1 0,0 0 0,0 0 0,0 0 0,-1 0 0,1 0 0,-1 0 0,3 5 0,-4-6 72,-1 1-1,1-1 1,0 1 0,-1 0-1,1-1 1,-1 1 0,0 0-1,0 0 1,0-1 0,0 1-1,-1 0 1,1-1 0,-1 1 0,1 0-1,-1-1 1,0 1 0,0-1-1,0 1 1,-1-1 0,1 1-1,0-1 1,-1 0 0,0 0-1,1 0 1,-1 0 0,-2 2-1,-6 6-75,0-1 0,0-1 0,0 0 0,-1 0 0,0-1 0,-1-1 0,1 0-1,-1 0 1,-1-1 0,1 0 0,-1-2 0,0 1 0,0-1 0,0-1 0,0 0 0,0-1-1,0-1 1,0 0 0,-1 0 0,-23-5 0,33 4-101,1 0-1,0 0 1,0 0-1,0-1 1,0 1-1,0-1 1,0 1-1,0-1 1,1 0-1,-1 0 1,1 0-1,-1-1 1,1 1-1,0-1 1,-3-2-1,4 2-271,-1 0-1,1 1 0,-1-1 0,1 0 1,0 0-1,0 0 0,0 0 0,1 0 1,-1-1-1,0-2 0,1-16-9108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0.216"/>
    </inkml:context>
    <inkml:brush xml:id="br0">
      <inkml:brushProperty name="width" value="0.025" units="cm"/>
      <inkml:brushProperty name="height" value="0.025" units="cm"/>
    </inkml:brush>
  </inkml:definitions>
  <inkml:trace contextRef="#ctx0" brushRef="#br0">73 0 9065,'0'0'14680,"-3"10"-13521,-15 48 398,3 1 1,2 1 0,3 0 0,-4 110-1,14-169-1554,0 0-1,0 0 0,0 0 1,0-1-1,0 1 1,0 0-1,0 0 1,0 0-1,1-1 0,-1 1 1,0 0-1,0 0 1,1-1-1,-1 1 0,0 0 1,1 0-1,-1-1 1,1 1-1,-1 0 0,1-1 1,-1 1-1,1-1 1,-1 1-1,1 0 1,0-1-1,-1 0 0,1 1 1,0-1-1,-1 1 1,2-1-1,-1 1-1,1-1 1,0 0-1,-1-1 0,1 1 1,0 0-1,-1 0 0,1-1 1,0 1-1,-1-1 0,1 1 1,-1-1-1,1 0 0,2-1 1,3-3-6,0 0 0,0 0 0,0-1 1,10-10-1,10-20 4,-1-2 0,27-52 0,-2 3 0,-45 80 0,-3 9 0,-5 20 0,-10 33 0,1-18 0,6-24 0,0 1 0,1 1 0,1-1 0,0 0 0,1 1 0,0 0 0,1-1 0,2 27 0,0-40 0,-1-1 0,0 1 0,1 0 0,-1 0 0,1-1 0,0 1 0,-1 0 0,1 0 0,-1-1 0,1 1 0,0-1 0,0 1 0,-1-1 0,1 1 0,0-1 0,0 1 0,0-1 0,0 0 0,-1 1 0,1-1 0,0 0 0,0 0 0,0 0 0,0 0 0,0 0 0,0 0 0,0 0 0,0 0 0,-1 0 0,1 0 0,0 0 0,2-1 0,30-8 0,-17-1 0,0-1 0,-1-1 0,0 0 0,-1-1 0,0 0 0,-1-1 0,17-24 0,-14 18 0,1 1 0,0 0 0,27-21 0,-44 40 0,0 0 0,0 0 0,0-1 0,0 1 0,1 0 0,-1 0 0,0 0 0,0-1 0,0 1 0,1 0 0,-1 0 0,0 0 0,0 0 0,0-1 0,1 1 0,-1 0 0,0 0 0,0 0 0,1 0 0,-1 0 0,0 0 0,0 0 0,1 0 0,-1 0 0,0 0 0,1 0 0,-1 0 0,0 0 0,0 0 0,1 0 0,-1 0 0,0 0 0,0 0 0,1 0 0,-1 0 0,0 0 0,0 0 0,1 0 0,-1 1 0,0-1 0,0 0 0,0 0 0,1 0 0,-1 0 0,0 1 0,0-1 0,0 0 0,1 0 0,-1 1 0,0-1 0,0 0 0,0 0 0,0 1 0,0-1 0,0 0 0,1 1 0,-3 24 0,-14 28 0,-1-20 0,13-26 0,0 0 0,0 0 0,0 0 0,1 0 0,0 0 0,1 1 0,0-1 0,0 1 0,0-1 0,1 1 0,0 12 0,1-20-3,1 1 0,-1-1 1,1 1-1,-1-1 0,1 1 0,0-1 1,-1 0-1,1 1 0,0-1 0,-1 0 1,1 1-1,0-1 0,-1 0 0,1 0 1,0 0-1,0 0 0,-1 0 0,1 0 1,0 0-1,0 0 0,-1 0 0,1 0 1,0 0-1,-1 0 0,1-1 0,0 1 1,-1 0-1,1 0 0,0-1 0,0 0 1,23-8-1493,-16 3-720,0 0 1,-1-1-1,0 0 1,0 0-1,6-8 1,12-17-13572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0.835"/>
    </inkml:context>
    <inkml:brush xml:id="br0">
      <inkml:brushProperty name="width" value="0.025" units="cm"/>
      <inkml:brushProperty name="height" value="0.025" units="cm"/>
    </inkml:brush>
  </inkml:definitions>
  <inkml:trace contextRef="#ctx0" brushRef="#br0">95 0 18097,'0'0'9353,"-9"2"-7965,6-2-1276,0 0 1,-1 1-1,1 0 1,0 0-1,0 0 1,-1 0-1,1 0 1,0 1-1,0-1 1,0 1-1,0 0 1,1 0-1,-1 0 1,0 0-1,1 0 1,0 1-1,-1-1 1,1 1-1,0-1 1,0 1-1,0 0 1,1 0-1,-1 0 1,1 0-1,-1 0 1,1 0-1,-1 5 1,-2 8-2,0 0 0,1 1 1,1-1-1,0 1 0,1 0 1,3 29-1,-2-45-111,0 0 0,0 0 0,0 0 0,0 0 0,0 0 0,0 0 0,0 0 0,1 0 0,-1-1 0,0 1 0,1 0 0,-1 0 0,1 0 0,-1 0 0,1-1 0,-1 1 0,1 0 0,-1 0 0,1-1 0,0 1 0,-1-1 0,1 1 0,0 0 0,0-1 0,0 1 0,-1-1 0,1 0 0,0 1 0,0-1 0,0 0 0,0 1 0,0-1 0,0 0 0,0 0 0,-1 0 0,1 0 0,0 0 0,0 0 0,0 0 0,0 0 0,0 0 0,0 0 0,0 0 0,0-1 0,0 1 0,0 0 0,-1-1 0,3 0 0,1 0 0,0-1 0,0 0 0,0 0 0,-1 0 0,1-1 0,0 1 0,-1-1 0,1 0 0,2-3 0,1-5 0,-1 1 0,0-1 0,0 0 0,-2-1 0,1 1 0,-1-1 0,-1 0 0,0 0 0,-1-1 0,0 1 0,0-15 0,-2 30 0,-1 0 0,1 0 0,0-1 0,0 1 0,1 0 0,-1 0 0,0 0 0,1 0 0,0-1 0,0 1 0,0 0 0,2 4 0,-1-5 0,0-1 0,0 0 0,0 0 0,0 0 0,1 0 0,-1 0 0,0-1 0,1 1 0,-1 0 0,0-1 0,1 0 0,-1 0 0,0 1 0,1-2 0,-1 1 0,4 0 0,11-1 0,0-1 0,1-1 0,19-5 0,-20 3 0,1 2 0,-1 0 0,23-1 0,-39 4 0,0 0 0,0 0 0,1 0 0,-1 1 0,0-1 0,0 0 0,0 0 0,1 1 0,-1-1 0,0 1 0,0-1 0,0 1 0,0-1 0,0 1 0,0 0 0,0-1 0,0 1 0,0 0 0,0 0 0,-1 0 0,1 0 0,0-1 0,1 3 0,-1 0 0,0 0 0,0-1 0,0 1 0,0 0 0,-1 0 0,1 0 0,-1 0 0,0 0 0,0 5 0,-1 8 0,-1-1 0,0 1 0,-6 15 0,5-17 0,3-14 0,0 0 0,0 0 0,0 1 0,0-1 0,0 0 0,0 0 0,1 0 0,-1 0 0,0 1 0,0-1 0,0 0 0,0 0 0,0 0 0,0 1 0,1-1 0,-1 0 0,0 0 0,0 0 0,0 0 0,0 0 0,1 0 0,-1 1 0,0-1 0,0 0 0,0 0 0,1 0 0,-1 0 0,0 0 0,0 0 0,0 0 0,1 0 0,-1 0 0,0 0 0,0 0 0,0 0 0,1 0 0,-1 0 0,0 0 0,0 0 0,1 0 0,-1 0 0,0 0 0,0 0 0,0-1 0,0 1 0,1 0 0,-1 0 0,0 0 0,0 0 0,0 0 0,0-1 0,1 1 0,-1 0 0,0 0 0,0 0 0,0-1 0,12-5 0,21-21 0,22-17 0,-51 41 0,0 0 0,0 1 0,1-1 0,-1 1 0,0 0 0,1 1 0,-1-1 0,1 1 0,0 0 0,9-1 0,-14 3 0,1-1 0,0 1 0,0 0 0,-1-1 0,1 1 0,0 0 0,-1 0 0,1 0 0,-1 0 0,1 0 0,-1 0 0,1 0 0,-1 0 0,0 0 0,1 0 0,-1 0 0,0 0 0,0 0 0,0 0 0,0 0 0,0 0 0,0 0 0,0 0 0,0 0 0,0 0 0,-1 0 0,1 0 0,0 0 0,-1 0 0,0 1 0,-7 34 0,7-32-121,-10 32-4022,10-35 4053,1-1 0,0 1 0,0-1-1,0 0 1,0 1 0,0-1 0,-1 1-1,1-1 1,0 1 0,0-1 0,0 1-1,0-1 1,0 1 0,0-1 0,1 0-1,-1 1 1,0-1 0,0 1 0,0-1 0,0 1-1,0-1 1,1 1 0,-1-1 0,0 0-1,0 1 1,1-1 0,-1 0 0,0 1-1,0-1 1,1 0 0,-1 1 0,1-1 0,-1 0-1,0 0 1,1 1 0,-1-1 0,1 0-1,-1 0 1,0 0 0,1 1 0,-1-1-1,1 0 1,-1 0 0,1 0 0,-1 0-1,1 0 1,-1 0 0,0 0 0,1 0 0,-1 0-1,1 0 1,-1 0 0,1 0 0,-1 0-1,1-1 1,-1 1 0,0 0 0,1 0-1,-1 0 1,1-1 0,-1 1 0,0 0-1,1 0 1,-1-1 0,0 1 0,1 0 0,-1-1-1,1 0 1,14-12-6588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1.593"/>
    </inkml:context>
    <inkml:brush xml:id="br0">
      <inkml:brushProperty name="width" value="0.025" units="cm"/>
      <inkml:brushProperty name="height" value="0.025" units="cm"/>
    </inkml:brush>
  </inkml:definitions>
  <inkml:trace contextRef="#ctx0" brushRef="#br0">9 47 18289,'0'0'9241,"-3"8"-7768,2-3-1367,-3 21 546,4-25-629,1 0 0,-1 0 0,1 0-1,0 0 1,-1 0 0,1-1 0,0 1-1,-1 0 1,1 0 0,0-1 0,0 1 0,0 0-1,0-1 1,0 1 0,0-1 0,0 0 0,0 1-1,0-1 1,0 0 0,0 1 0,0-1-1,0 0 1,0 0 0,0 0 0,0 0 0,0 0-1,0 0 1,0 0 0,2-1 0,6 1 33,0-1-1,-1 0 1,1 0 0,-1-1-1,1 0 1,-1-1 0,9-4 0,-15 7-39,0-1 1,0 0-1,0 0 1,1 0 0,-1 0-1,0 0 1,0-1-1,-1 1 1,1-1 0,0 1-1,0-1 1,-1 1-1,1-1 1,-1 0 0,1 0-1,-1 0 1,0 0-1,0 0 1,0 0 0,0 0-1,0-1 1,0 1-1,-1 0 1,1 0 0,-1-1-1,1 1 1,-1 0-1,0-1 1,0 1 0,0 0-1,-1-3 1,1 4 2,-1 0 1,0 0-1,1 0 1,-1 0-1,0 1 1,0-1-1,0 0 0,0 1 1,0-1-1,0 0 1,0 1-1,0 0 1,0-1-1,0 1 1,0-1-1,0 1 1,0 0-1,0 0 1,-1 0-1,1 0 0,0 0 1,0 0-1,0 0 1,0 0-1,0 0 1,-2 1-1,-32 5 266,30-3-265,-1 1-1,1-1 1,0 1 0,0 0-1,0 0 1,1 1-1,-1-1 1,1 1 0,0 0-1,1 0 1,-1 1 0,1-1-1,0 1 1,0-1 0,0 1-1,1 0 1,0 0 0,0 0-1,1 0 1,0 1 0,0-1-1,0 10 1,1-15-20,0 0-1,0 0 1,0-1 0,1 1-1,-1 0 1,0 0-1,1 0 1,-1 0 0,1 0-1,-1 0 1,1-1 0,-1 1-1,1 0 1,-1 0 0,1-1-1,0 1 1,0 0 0,-1-1-1,1 1 1,0-1-1,0 1 1,0-1 0,-1 1-1,1-1 1,1 1 0,32 4 15,-23-5-49,0-1 0,0 0-1,0 0 1,11-4 0,-12 1-301,0-1 1,0 1 0,0-2 0,-1 1 0,0-1-1,0-1 1,-1 1 0,0-2 0,8-7 0,-2 0-1033,-1-1 1,0 0 0,18-32 0,-39 62 1864,0 1 0,1 1 1,1-1-1,1 1 0,0 1 0,1-1 0,-3 24 0,7-39-482,0 0 0,1 0 0,-1 0 0,1 0-1,-1-1 1,1 1 0,-1 0 0,1 0 0,0 0-1,-1-1 1,1 1 0,0 0 0,0-1 0,-1 1 0,1-1-1,0 1 1,0-1 0,0 1 0,0-1 0,0 0-1,0 1 1,0-1 0,0 0 0,0 0 0,0 1-1,0-1 1,0 0 0,0 0 0,0 0 0,0 0 0,0-1-1,0 1 1,0 0 0,0 0 0,1-1 0,38-9 199,-26 3-460,1-2 0,-1 0 0,0-1 0,-1 0-1,0-1 1,-1 0 0,0-1 0,-1-1-1,-1 1 1,1-2 0,11-20 0,-80 127 1621,50-75-1146,1-1 0,1 1-1,1 0 1,0 1 0,2-1 0,0 1 0,1 0-1,1 0 1,0 0 0,2 0 0,0-1 0,1 1-1,1 0 1,1 0 0,0-1 0,10 26 0,-3-17-346,-1 1-1,-2 1 1,-1 0 0,-1 0 0,-1 0 0,1 57 0,-6-83 162,0 1 0,-1-1 0,1 1 0,0-1 0,-1 0 1,0 1-1,0-1 0,0 0 0,0 0 0,-1 1 0,1-1 0,-1 0 1,0 0-1,1-1 0,-1 1 0,-1 0 0,1-1 0,0 1 1,-1-1-1,1 1 0,-1-1 0,0 0 0,0 0 0,0-1 0,0 1 1,0 0-1,0-1 0,0 0 0,0 0 0,-1 0 0,1 0 1,0 0-1,-1-1 0,1 1 0,0-1 0,-1 0 0,1 0 0,-1 0 1,1-1-1,-1 1 0,1-1 0,0 0 0,-1 0 0,1 0 1,0 0-1,0 0 0,0-1 0,0 0 0,0 1 0,0-1 0,0 0 1,1-1-1,-6-3 0,-1-6-47,0 0 0,0 0 0,1-1 0,0 0 0,1 0 0,1-1 0,0 1 0,-7-26 0,8 16 0,0 0 0,1 0 0,2 0 0,0-45 0,2 63-81,0 0 0,0 0 0,1 1 0,0-1 0,0 0 0,1 0 0,-1 0 0,1 1 0,0-1-1,0 1 1,1-1 0,-1 1 0,1 0 0,5-6 0,1 1-641,-1 2 1,1-1-1,1 1 0,-1 1 0,15-8 0,22-11-6927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2.385"/>
    </inkml:context>
    <inkml:brush xml:id="br0">
      <inkml:brushProperty name="width" value="0.025" units="cm"/>
      <inkml:brushProperty name="height" value="0.025" units="cm"/>
    </inkml:brush>
  </inkml:definitions>
  <inkml:trace contextRef="#ctx0" brushRef="#br0">21 4 9225,'8'-4'9425,"-2"8"-3508,-3 18-1533,-8 34-3907,4-52 481,-13 69 109,9-52-848,0 0 0,2 1 0,0-1 0,2 1 0,1 25 0,0-46-219,0 0 0,1-1 0,-1 1 0,0 0 0,1-1 0,-1 1 0,1 0 0,-1-1 0,1 1 0,-1 0 0,1-1 0,-1 1 0,1-1 0,0 1 0,-1-1 0,1 0 0,0 1 0,0-1 0,-1 1 0,1-1 0,0 0 0,0 0 0,-1 1 0,1-1 0,0 0 0,0 0 0,-1 0 0,1 0 0,0 0 0,0 0 0,0 0 0,-1 0 0,1 0 0,0-1 0,0 1 0,0 0 0,-1 0 0,1-1 0,0 1 0,-1-1 0,1 1 0,0 0 0,-1-1 0,1 1 0,0-1 0,36-21 0,-16 1 0,0-1 0,-2-1 0,0-1 0,-2-1 0,16-28 0,-33 53 0,0 0 0,0 1 0,1-1 0,-1 0 0,0 0 0,0 0 0,0 0 0,0 1 0,0-1 0,0 0 0,0 0 0,0 0 0,1 0 0,-1 0 0,0 0 0,0 1 0,0-1 0,0 0 0,1 0 0,-1 0 0,0 0 0,0 0 0,0 0 0,0 0 0,1 0 0,-1 0 0,0 0 0,0 0 0,0 0 0,0 0 0,1 0 0,-1 0 0,0 0 0,0 0 0,0 0 0,1 0 0,-1 0 0,0 0 0,0 0 0,0 0 0,0 0 0,1 0 0,-1 0 0,0 0 0,0-1 0,0 1 0,0 0 0,0 0 0,1 0 0,-1 0 0,0 0 0,0-1 0,0 1 0,0 0 0,0 0 0,0 0 0,0 0 0,0 0 0,0-1 0,1 1 0,-1 0 0,0-1 0,2 30 0,-6 35 0,3-55 0,0 25 0,2-34 0,-1 1 0,1 0 0,-1 0 0,1 0 0,-1-1 0,1 1 0,-1 0 0,1-1 0,0 1 0,-1 0 0,1-1 0,0 1 0,-1-1 0,1 1 0,0-1 0,0 1 0,0-1 0,0 0 0,-1 1 0,1-1 0,0 0 0,0 0 0,0 0 0,0 1 0,0-1 0,0 0 0,0 0 0,-1 0 0,1-1 0,0 1 0,0 0 0,0 0 0,0 0 0,1-1 0,5-1 0,0-1 0,1 0 0,-1 0 0,-1 0 0,1-1 0,0 0 0,-1-1 0,0 1 0,0-1 0,0-1 0,0 1 0,-1-1 0,5-6 0,40-34 0,-50 46 0,0 0 0,1 0 0,-1 0 0,0 0 0,0 0 0,0 0 0,0 0 0,1 0 0,-1-1 0,0 1 0,0 0 0,0 0 0,1 0 0,-1 0 0,0 0 0,0 0 0,0 0 0,1 0 0,-1 0 0,0 1 0,0-1 0,0 0 0,1 0 0,-1 0 0,0 0 0,0 0 0,0 0 0,0 0 0,1 0 0,-1 0 0,0 1 0,0-1 0,0 0 0,0 0 0,0 0 0,0 0 0,1 0 0,-1 1 0,0-1 0,0 0 0,0 0 0,0 0 0,0 1 0,0-1 0,0 0 0,0 0 0,3 17 0,-4 17 0,-7-1 0,6-28 0,1 1 0,-1-1 0,1 0 0,0 1 0,0-1 0,1 1 0,0-1 0,0 1 0,0-1 0,0 1 0,2 6 0,-1-11-81,1 0-1,-1 0 1,0 0 0,0 0 0,0 0-1,0-1 1,1 1 0,-1 0 0,0-1-1,1 1 1,-1-1 0,1 1 0,-1-1-1,0 0 1,1 0 0,-1 1 0,1-1-1,-1 0 1,1 0 0,-1 0 0,1-1-1,-1 1 1,1 0 0,-1 0 0,3-2-1,38-9-4857,-9-6-2786,3-5-5108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2.834"/>
    </inkml:context>
    <inkml:brush xml:id="br0">
      <inkml:brushProperty name="width" value="0.025" units="cm"/>
      <inkml:brushProperty name="height" value="0.025" units="cm"/>
    </inkml:brush>
  </inkml:definitions>
  <inkml:trace contextRef="#ctx0" brushRef="#br0">187 88 12236,'0'0'8237,"-9"3"-3209,-13 3-3506,1 1 0,-39 20 0,55-25-1399,0 0 0,1 0-1,-1 1 1,1-1 0,0 1-1,0 0 1,0 0 0,0 1 0,1-1-1,-1 1 1,1 0 0,0 0 0,0 0-1,0 0 1,0 0 0,1 1-1,0-1 1,0 1 0,0 0 0,0 0-1,-1 9 1,3-13-123,0 1 0,1-1 0,-1 0 0,0 0 0,1 0 0,-1 0 0,1 0 0,-1 0 0,1 0 0,0 0 0,-1 0 0,1 0 0,0 0 0,0 0 0,-1 0 0,1-1 0,0 1 0,0 0 0,0-1 0,0 1 0,0 0 0,0-1 0,0 1 0,1-1 0,-1 0 0,0 1 0,0-1 0,0 0 0,0 0 0,0 0 0,2 1 0,46 0 0,-38-1 0,167-10 0,-150 7 0,-27 3 0,0 0 0,-1 0 0,1 0 0,0 0 0,0 0 0,-1 0 0,1 0 0,0 1 0,-1-1 0,1 0 0,0 0 0,-1 0 0,1 1 0,0-1 0,-1 0 0,1 1 0,0-1 0,-1 1 0,1-1 0,-1 1 0,1-1 0,-1 1 0,1-1 0,-1 1 0,1-1 0,-1 1 0,0 0 0,1-1 0,-1 1 0,0-1 0,0 1 0,1 0 0,-1-1 0,0 1 0,0 0 0,0 1 0,1 0 0,-1 0 0,0 0 0,0 0 0,0 0 0,-1 0 0,1 0 0,0 0 0,-1 0 0,0 0 0,1 0 0,-1 0 0,-1 2 0,-2-62 0,0-49 0,5 106 0,-1 0 0,0 0 0,1 0 0,-1 0 0,1 0 0,-1 0 0,1 0 0,-1 0 0,1 1 0,-1-1 0,1 0 0,0 0 0,-1 1 0,1-1 0,0 0 0,0 1 0,0-1 0,0 0 0,-1 1 0,1 0 0,0-1 0,0 1 0,0-1 0,0 1 0,0 0 0,0 0 0,0-1 0,0 1 0,0 0 0,2 0 0,41-3 0,-27 3 0,31-8-3170,-40 6 1913,0 0 1,0 0 0,0-1-1,0 0 1,0-1-1,-1 0 1,0 0 0,0 0-1,0-1 1,0 0 0,9-9-1,6-15-5672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3.207"/>
    </inkml:context>
    <inkml:brush xml:id="br0">
      <inkml:brushProperty name="width" value="0.025" units="cm"/>
      <inkml:brushProperty name="height" value="0.025" units="cm"/>
    </inkml:brush>
  </inkml:definitions>
  <inkml:trace contextRef="#ctx0" brushRef="#br0">78 0 10442,'0'0'12940,"-4"11"-10458,-11 24-1791,2 1-1,2 1 0,1 0 0,2 0 1,1 1-1,2 0 0,2 0 0,1 0 1,4 41-1,-2-77-690,0-1 0,0 1 0,0 0 0,0 0 0,1 0 0,-1 0 0,0-1 0,1 1 0,-1 0 0,1 0 0,0 0 0,0-1 0,-1 1 0,1-1 0,0 1 0,0 0 0,1-1 0,-1 0 0,0 1 0,0-1 0,1 0 0,-1 1 0,1-1 0,-1 0 0,1 0 0,-1 0 0,1 0 0,0-1 0,-1 1 0,1 0 0,0-1 0,0 1 0,0-1 0,-1 0 0,1 1 0,0-1 0,0 0 0,0 0 0,0 0 0,2-1 0,1 0 0,1-1 0,-1 1 0,0-1 0,0 0 0,0-1 0,0 0 0,0 1 0,0-1 0,-1-1 0,1 1 0,-1-1 0,5-4 0,4-9-392,0 0 1,-1 0-1,0-1 1,-2-1-1,11-24 0,-4 8-317,-20 45-2706,-4 16 3179,-2 12 1602,3-17-1092,2 0-1,0 1 0,1-1 1,-1 35-1,4-56-481,0 1-1,1-1 1,-1 0 0,0 1-1,0-1 1,0 1 0,1-1 0,-1 0-1,0 1 1,1-1 0,-1 0-1,0 0 1,1 1 0,-1-1-1,0 0 1,1 1 0,-1-1 0,0 0-1,1 0 1,-1 0 0,1 0-1,-1 1 1,0-1 0,1 0-1,-1 0 1,1 0 0,-1 0 0,1 0-1,-1 0 1,1 0 0,-1 0-1,0 0 1,1 0 0,-1 0-1,1 0 1,-1-1 0,1 1-1,-1 0 1,0 0 0,1 0 0,-1 0-1,0-1 1,1 1 0,-1 0-1,1 0 1,-1-1 0,0 1-1,0 0 1,1-1 0,-1 1 0,1-1-1,10-15-7724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3.952"/>
    </inkml:context>
    <inkml:brush xml:id="br0">
      <inkml:brushProperty name="width" value="0.025" units="cm"/>
      <inkml:brushProperty name="height" value="0.025" units="cm"/>
    </inkml:brush>
  </inkml:definitions>
  <inkml:trace contextRef="#ctx0" brushRef="#br0">0 422 9161,'0'0'12006,"10"0"-9342,1 0-2159,0 0 1,0-1 0,1-1-1,-1 0 1,0-1 0,-1 0 0,1 0-1,0-1 1,-1 0 0,0-1 0,0-1-1,0 1 1,-1-1 0,16-14-1,8-23-128,-31 41-326,-1-1 0,0 0 0,0 1 0,0-1 1,0 1-1,0-1 0,0 0 0,-1 0 0,0 1 0,1-1 1,-1 0-1,0 0 0,0 0 0,-1 0 0,1 1 0,0-1 0,-2-3 1,1 5-50,0-1 1,0 1-1,0 0 1,0 0-1,-1 0 1,1-1 0,0 1-1,-1 0 1,1 1-1,-1-1 1,1 0-1,-1 0 1,1 0 0,-1 1-1,1-1 1,-1 1-1,0 0 1,1-1-1,-1 1 1,0 0-1,0 0 1,1 0 0,-1 0-1,0 0 1,-1 1-1,-45 7-15,40-4 13,1 0 0,0 0 0,0 1 0,0 0 0,0 0 0,1 1 0,0 0 0,0 0 0,1 0 0,0 1 0,0 0 0,-6 9 0,8-10 0,0 0 0,-1-1 0,2 1 0,-1 0 0,1 0 0,0 0 0,0 1 0,0-1 0,1 0 0,0 1 0,1-1 0,-1 1 0,1-1 0,0 1 0,1 0 0,1 8 0,-1-13 0,1 1 0,-1-1 0,1 0 0,0 0 0,0 0 0,0 0 0,0 0 0,0 0 0,0-1 0,0 1 0,0-1 0,1 1 0,-1-1 0,1 0 0,-1 0 0,1 0 0,-1 0 0,1-1 0,-1 1 0,1 0 0,0-1 0,-1 0 0,1 0 0,0 0 0,0 0 0,3-1 0,5 1 0,1-1 0,-1 0 0,0-1 0,21-5 0,-16 0 0,-1 0 0,0 0 0,-1-1 0,0-1 0,0-1 0,-1 0 0,0-1 0,18-19 0,3-7 0,44-64 0,-68 87 0,14-19 0,-1 0 0,-1-2 0,33-73 0,-53 98 0,-4 10 0,-5 6 0,-4 11 0,1 0 0,1 0 0,0 1 0,1 0 0,1 0 0,1 1 0,0 0 0,-4 31 0,5-20 0,2-1 0,1 1 0,2-1 0,0 1 0,6 35 0,-4-55 0,0 0 0,1 0 0,0 0 0,7 16 0,-15-56 0,-7 10 0,-1 0 0,-1 1 0,-33-33 0,29 32 0,0 0 0,-20-32 0,37 51 0,0 0 0,1 1 0,-1-1 0,0 0 0,1 0 0,-1 0 0,1 0 0,-1 0 0,1 0 0,0 0 0,-1 1 0,1-1 0,0 0 0,0-1 0,0 1 0,-1 0 0,1 0 0,0 0 0,0 0 0,0 0 0,1 0 0,-1 0 0,0 0 0,0 0 0,1 0 0,-1 0 0,0 0 0,1 0 0,-1 0 0,1 1 0,-1-1 0,1 0 0,-1 0 0,1 0 0,0 0 0,-1 1 0,1-1 0,0 0 0,0 1 0,0-1 0,0 1 0,-1-1 0,1 1 0,0-1 0,0 1 0,0-1 0,0 1 0,0 0 0,2-1 0,7-1 0,0 0 0,0 1 0,0 0 0,14 1 0,-4-1 0,53-3-441,-28 2-3102,78-14 0,-80 6-7956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29.318"/>
    </inkml:context>
    <inkml:brush xml:id="br0">
      <inkml:brushProperty name="width" value="0.025" units="cm"/>
      <inkml:brushProperty name="height" value="0.025" units="cm"/>
    </inkml:brush>
  </inkml:definitions>
  <inkml:trace contextRef="#ctx0" brushRef="#br0">0 94 4773,'0'0'17899,"1"-8"-16842,1 2-950,0 0 1,0 0-1,0 1 1,0-1-1,1 1 0,0 0 1,0-1-1,1 2 0,3-6 1,-5 7-63,0 1 1,-1 0 0,1 0-1,0 1 1,0-1 0,0 0-1,1 0 1,-1 1-1,0 0 1,1-1 0,-1 1-1,0 0 1,1 0 0,0 0-1,-1 0 1,1 1-1,-1-1 1,1 1 0,0 0-1,-1-1 1,1 1 0,0 0-1,0 1 1,-1-1 0,1 0-1,0 1 1,-1-1-1,4 2 1,-3 0-23,-1 0 0,1 0 1,-1 1-1,1-1 0,-1 0 0,0 1 0,0 0 0,0-1 1,0 1-1,-1 0 0,1 0 0,-1 0 0,0 0 0,1 0 0,-1 0 1,0 5-1,12 53-868,-12-60 778,3 27-2832,-3-4-2546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4:44.280"/>
    </inkml:context>
    <inkml:brush xml:id="br0">
      <inkml:brushProperty name="width" value="0.025" units="cm"/>
      <inkml:brushProperty name="height" value="0.025" units="cm"/>
    </inkml:brush>
  </inkml:definitions>
  <inkml:trace contextRef="#ctx0" brushRef="#br0">78 0 9897,'0'0'22870,"-41"53"-22870,43-51 0,9-2-1377,4 0-7015</inkml:trace>
  <inkml:trace contextRef="#ctx0" brushRef="#br0" timeOffset="1">0 273 11883,'0'0'11723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8.543"/>
    </inkml:context>
    <inkml:brush xml:id="br0">
      <inkml:brushProperty name="width" value="0.025" units="cm"/>
      <inkml:brushProperty name="height" value="0.025" units="cm"/>
    </inkml:brush>
  </inkml:definitions>
  <inkml:trace contextRef="#ctx0" brushRef="#br0">1 1 11435,'0'0'19976,"7"10"-19116,8 13-943,-2-2 329,1-1 1,0 0-1,24 23 1,-35-39-448,1 0 1,0 0-1,0 0 0,1-1 0,-1 0 1,1 0-1,0 0 0,-1 0 0,1-1 1,1 1-1,-1-1 0,0-1 1,0 1-1,1-1 0,-1 0 0,1 0 1,-1 0-1,1-1 0,-1 0 0,1 0 1,9-2-1,-13 2-400,1-1 0,-1 0 0,0 0 0,0 0 0,0 0 0,0-1 0,0 1 0,-1 0 0,1-1-1,0 1 1,0-1 0,-1 0 0,1 0 0,-1 1 0,0-1 0,2-3 0,8-18-8266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8.904"/>
    </inkml:context>
    <inkml:brush xml:id="br0">
      <inkml:brushProperty name="width" value="0.025" units="cm"/>
      <inkml:brushProperty name="height" value="0.025" units="cm"/>
    </inkml:brush>
  </inkml:definitions>
  <inkml:trace contextRef="#ctx0" brushRef="#br0">216 1 16496,'0'0'6598,"-45"61"-4036,27-29-416,-1 4-672,1 6-417,-1 4-417,1 3-383,0-1-193,3-4-32,2-3 0,0-6 0,5-10-128,1-5-449,2-9-768,5-6-1506,2-14-8648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231"/>
    </inkml:context>
    <inkml:brush xml:id="br0">
      <inkml:brushProperty name="width" value="0.025" units="cm"/>
      <inkml:brushProperty name="height" value="0.025" units="cm"/>
    </inkml:brush>
  </inkml:definitions>
  <inkml:trace contextRef="#ctx0" brushRef="#br0">68 1 16207,'0'0'14606,"-4"57"-14157,-5-29-193,-4 0-128,3-4-64,1 0-64,3-8-320,2-3-1122,4-8-1248,-3-5-1154,-2 0-736,0-9-1762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588"/>
    </inkml:context>
    <inkml:brush xml:id="br0">
      <inkml:brushProperty name="width" value="0.025" units="cm"/>
      <inkml:brushProperty name="height" value="0.025" units="cm"/>
    </inkml:brush>
  </inkml:definitions>
  <inkml:trace contextRef="#ctx0" brushRef="#br0">0 34 7143,'0'0'15428,"8"-5"-13629,5-1-1392,0 2 0,1-1-1,-1 2 1,1-1 0,0 2 0,0 0 0,0 1 0,26 0 0,-38 1-379,15 0-2,-1 0 1,1 1-1,0 1 1,-1 0-1,28 8 1,-41-9 2,0 0 1,0 0-1,0 1 1,0-1-1,-1 1 0,1 0 1,0 0-1,-1 0 1,1 0-1,-1 0 1,0 0-1,0 1 0,0-1 1,0 1-1,2 3 1,-2-2 92,-1-1-1,0 1 1,-1 0 0,1-1 0,0 1-1,-1 0 1,0-1 0,0 1 0,0 0-1,0-1 1,-1 1 0,1 0 0,-1-1-1,0 1 1,0-1 0,-3 7 0,1-3-62,0-1 0,-1 1 0,0-1 1,0 0-1,0 1 0,-1-2 0,0 1 0,0-1 0,0 1 1,-1-1-1,0-1 0,0 1 0,0-1 0,0 0 1,-1-1-1,1 1 0,-1-1 0,0 0 0,-8 1 1,-1 1 39,0-1 0,0-1 1,-1-1-1,1 0 1,-1-1-1,0-1 1,-24-2-1,37 1-469,0 1 0,1-1-1,-1 0 1,0-1 0,0 1 0,1-1-1,-1 1 1,-5-5 0,8 6 247,1 0 1,0-1-1,-1 1 0,1 0 1,0 0-1,-1-1 0,1 1 1,0 0-1,0-1 0,-1 1 1,1 0-1,0-1 0,0 1 1,-1 0-1,1-1 0,0 1 1,0-1-1,0 1 1,0 0-1,0-1 0,-1 1 1,1-1-1,0 1 0,0 0 1,0-1-1,0 1 0,0-1 1,0 1-1,1-1 0,0 0-144,-1 0 0,1 0 0,0 0-1,0 0 1,0 1 0,0-1 0,0 0-1,1 1 1,-1-1 0,0 1 0,0-1-1,0 1 1,0 0 0,1-1 0,-1 1-1,2 0 1,19-6-11041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19:59.932"/>
    </inkml:context>
    <inkml:brush xml:id="br0">
      <inkml:brushProperty name="width" value="0.025" units="cm"/>
      <inkml:brushProperty name="height" value="0.025" units="cm"/>
    </inkml:brush>
  </inkml:definitions>
  <inkml:trace contextRef="#ctx0" brushRef="#br0">1 1 7271,'0'0'17953,"10"1"-16053,46 4 17,69-4-1,31 1-2156,-123 5-1315,-20 2-1632,-13-9 2918,0 0-1,0 1 1,1-1-1,-1 1 1,0-1-1,0 0 1,0 1-1,0-1 1,0 1-1,0-1 1,0 1 0,0-1-1,0 0 1,0 1-1,0-1 1,0 1-1,0-1 1,0 1-1,0-1 1,0 0 0,-1 1-1,1-1 1,0 1-1,0-1 1,0 0-1,-1 1 1,1-1-1,0 0 1,0 1-1,-1 0 1,-8 4-6046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0.291"/>
    </inkml:context>
    <inkml:brush xml:id="br0">
      <inkml:brushProperty name="width" value="0.025" units="cm"/>
      <inkml:brushProperty name="height" value="0.025" units="cm"/>
    </inkml:brush>
  </inkml:definitions>
  <inkml:trace contextRef="#ctx0" brushRef="#br0">1 19 16303,'0'0'5382,"58"1"-2884,-14-1-736,5 0-577,5 0-641,3-5-384,-2 3-320,-8-1-2242,-8-2-2915,-8 1-8104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1.382"/>
    </inkml:context>
    <inkml:brush xml:id="br0">
      <inkml:brushProperty name="width" value="0.025" units="cm"/>
      <inkml:brushProperty name="height" value="0.025" units="cm"/>
    </inkml:brush>
  </inkml:definitions>
  <inkml:trace contextRef="#ctx0" brushRef="#br0">0 0 3619,'0'0'97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1.741"/>
    </inkml:context>
    <inkml:brush xml:id="br0">
      <inkml:brushProperty name="width" value="0.025" units="cm"/>
      <inkml:brushProperty name="height" value="0.025" units="cm"/>
    </inkml:brush>
  </inkml:definitions>
  <inkml:trace contextRef="#ctx0" brushRef="#br0">210 14 7719,'0'0'19880,"-6"-4"-19009,2 3-817,0-1 1,0 1-1,0-1 1,0 1-1,0 0 1,0 1-1,-1-1 1,1 1-1,0 0 1,-1 0-1,1 0 1,0 1-1,-1-1 1,1 1-1,0 0 1,0 0-1,0 1 1,0-1-1,0 1 1,0 0-1,0 0 1,0 0-1,-6 5 1,1-1 89,0 0 0,0 0 1,1 1-1,0 0 0,0 0 1,1 1-1,-10 13 0,14-17-125,0 1 1,1-1-1,-1 0 0,1 1 1,0-1-1,0 1 0,1 0 1,-1-1-1,1 1 0,0 0 1,0 0-1,1 0 0,0 0 0,0 0 1,0 0-1,0 0 0,1 0 1,1 7-1,-1-8-28,1-2 1,-1 1-1,1 0 0,0 0 1,0 0-1,0-1 0,0 1 1,0-1-1,1 0 0,-1 1 1,1-1-1,-1 0 0,1 0 1,0-1-1,0 1 0,0-1 0,0 1 1,0-1-1,0 0 0,0 0 1,0 0-1,0 0 0,4 0 1,10 1-1148,1 0 0,32 0-1,-47-2 916,44-1-4447,0-7-2342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080"/>
    </inkml:context>
    <inkml:brush xml:id="br0">
      <inkml:brushProperty name="width" value="0.025" units="cm"/>
      <inkml:brushProperty name="height" value="0.025" units="cm"/>
    </inkml:brush>
  </inkml:definitions>
  <inkml:trace contextRef="#ctx0" brushRef="#br0">175 0 14318,'0'0'10281,"-42"70"-8903,32-42-385,3 3-577,3-1-256,1-1-128,3-3-352,0-5-1346,0-3-864,0-10-1346</inkml:trace>
  <inkml:trace contextRef="#ctx0" brushRef="#br0" timeOffset="1">1 101 15599,'0'0'9096,"49"-5"-8775,-11 10-225,7 0-32,5-4-1826,1-1-2081,1 0-2147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1.376"/>
    </inkml:context>
    <inkml:brush xml:id="br0">
      <inkml:brushProperty name="width" value="0.025" units="cm"/>
      <inkml:brushProperty name="height" value="0.025" units="cm"/>
    </inkml:brush>
  </inkml:definitions>
  <inkml:trace contextRef="#ctx0" brushRef="#br0">623 182 5637,'0'0'1559,"0"-9"-726,1-24-566,1 7 1297,-1 1 0,-3-27 0,1 49-1469,0 1 0,0 0 0,0 0 0,-1 0 0,1 0 0,0 0 0,-1 0 0,0 0 0,1 0 0,-1 1 0,0-1 0,0 1 0,0-1 0,0 1 0,0 0 0,0-1 0,0 1 0,0 0 0,0 1 0,-1-1 0,1 0 0,0 1 0,-1-1 0,1 1 0,-1-1 0,1 1 0,0 0 0,-1 0 0,-2 1 0,-6-2 11,1 2 0,-1-1 0,1 1 0,-1 1 0,-15 3 0,6 3-40,0 1-1,1 1 1,0 0 0,1 1-1,0 1 1,0 1 0,2 1-1,-1 0 1,-17 21-1,-3 7 469,1 2 0,-40 64 0,57-79-411,2 1 0,1 1 0,1 0 0,1 1-1,2 0 1,1 1 0,2 1 0,1-1-1,2 2 1,1-1 0,2 0 0,0 37 0,4-61-96,0-1 0,0 1 0,1-1 0,0 1 0,0-1 0,1 0 0,0 0 0,1 0 0,0 0 0,0-1 0,1 0 0,0 0 0,1 0 0,12 14 1,-8-13 42,0 0 1,1 0 0,0-1 0,0 0 0,1-1 0,0-1 0,0 1 0,1-2 0,22 7 0,-14-6 52,0-1-1,0-1 1,0-1 0,1-1 0,-1-1 0,1-1 0,-1 0-1,1-2 1,-1-1 0,0 0 0,1-2 0,-2 0-1,29-11 1,-29 5 51,1 0-1,-1-1 0,-1-1 1,0 0-1,-1-2 0,-1 0 1,0-1-1,-1-1 0,-1 0 1,0-1-1,-1-1 1,20-36-1,-25 37-75,0 0-1,-1 0 1,-1-1 0,0 0-1,-2 0 1,0-1 0,-1 1 0,-1-1-1,-1 0 1,-1 0 0,-1 0-1,0 0 1,-2 0 0,0 0-1,-6-22 1,4 27-65,-2 1 0,1 0 0,-2 0 0,0 1 0,-1-1-1,0 2 1,-1-1 0,0 1 0,-1 0 0,0 1 0,-1 0 0,0 1-1,-1 0 1,0 1 0,0 0 0,-1 1 0,-1 1 0,-24-11 0,20 10-212,-1 2 0,1 0 0,-1 1 1,0 1-1,-1 0 0,-23 0 0,27 3-428,-1 1-1,1 1 0,0 1 1,0 0-1,0 1 1,0 0-1,-25 10 0,-15 13-5280,7 1-6449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422"/>
    </inkml:context>
    <inkml:brush xml:id="br0">
      <inkml:brushProperty name="width" value="0.025" units="cm"/>
      <inkml:brushProperty name="height" value="0.025" units="cm"/>
    </inkml:brush>
  </inkml:definitions>
  <inkml:trace contextRef="#ctx0" brushRef="#br0">235 0 7175,'0'0'12972,"-9"57"-11627,6-37-704,0 3-481,3 2-96,-2 0-288,-1 2-897,-1 0-481,-5-1 161,-2-6-897,-4-4-1250,2-5-7238</inkml:trace>
  <inkml:trace contextRef="#ctx0" brushRef="#br0" timeOffset="1">0 251 9705,'0'0'11499,"68"-19"-11147,-27 15-256,1 1-31,-5-3-866,-2 0-1954,-9-3-1985,-8 1-3716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2.777"/>
    </inkml:context>
    <inkml:brush xml:id="br0">
      <inkml:brushProperty name="width" value="0.025" units="cm"/>
      <inkml:brushProperty name="height" value="0.025" units="cm"/>
    </inkml:brush>
  </inkml:definitions>
  <inkml:trace contextRef="#ctx0" brushRef="#br0">1 4 17264,'0'0'6278,"67"-3"-5445,-19 7-641,5 1-256,1-1-1890,0-3-1217,-5-1-1825,-3 0-1410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122"/>
    </inkml:context>
    <inkml:brush xml:id="br0">
      <inkml:brushProperty name="width" value="0.025" units="cm"/>
      <inkml:brushProperty name="height" value="0.025" units="cm"/>
    </inkml:brush>
  </inkml:definitions>
  <inkml:trace contextRef="#ctx0" brushRef="#br0">180 0 6118,'0'0'14221,"-29"65"-12619,28-47-769,1 5-641,0 2-128,0-1 0,0 3-1570,1 0-1312,-1-2-930,0-3-640,0-2-6246</inkml:trace>
  <inkml:trace contextRef="#ctx0" brushRef="#br0" timeOffset="1">0 168 14670,'0'0'3811,"58"-8"-3682,-23 7-97,4-3-993,3-1-2659,6-3-7174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467"/>
    </inkml:context>
    <inkml:brush xml:id="br0">
      <inkml:brushProperty name="width" value="0.025" units="cm"/>
      <inkml:brushProperty name="height" value="0.025" units="cm"/>
    </inkml:brush>
  </inkml:definitions>
  <inkml:trace contextRef="#ctx0" brushRef="#br0">197 1 17521,'0'0'2557,"-11"1"-310,1 1-1883,0 0 0,1 0 0,-1 1 0,1 0 0,0 1 0,0 0 0,0 0 0,0 1 0,1 1 0,-1-1 0,2 1 0,-1 0-1,0 1 1,1 0 0,1 0 0,-11 14 0,12-14-347,1 1-1,0 0 1,1 0-1,0 0 1,0 0-1,0 0 0,1 0 1,1 1-1,-1-1 1,1 1-1,1-1 1,0 1-1,0 0 1,2 10-1,-2-15-10,0-1 1,1 0-1,0 0 1,0 0 0,0 1-1,0-1 1,0 0-1,1 0 1,-1-1-1,1 1 1,0 0-1,-1 0 1,1-1-1,1 1 1,-1-1-1,0 0 1,1 1-1,-1-1 1,1 0-1,-1 0 1,1-1-1,0 1 1,0-1-1,0 1 1,0-1-1,0 0 1,0 0-1,0 0 1,1 0-1,-1-1 1,0 0-1,0 1 1,1-1-1,-1 0 1,0 0-1,0-1 1,1 1-1,-1-1 1,4-1-1,-4 1-7,0 0-1,1 0 1,-1 0-1,0-1 1,0 1-1,-1-1 1,1 0-1,0 0 1,-1 0-1,1 0 1,-1 0-1,1 0 1,-1-1-1,0 0 1,0 1-1,0-1 1,2-5-1,-3 7 5,0 0 0,-1 0 0,1 0 0,-1 0 0,0-1 0,1 1 0,-1 0 0,0 0 0,0 0 0,1-1 0,-1 1 0,0 0-1,0 0 1,0-1 0,-1 1 0,1 0 0,0 0 0,0 0 0,-1-1 0,1 1 0,-1 0 0,1 0 0,-1 0 0,1 0 0,-1 0 0,0 0 0,1 0 0,-1 0 0,0 0 0,0 0 0,0 0 0,0 0 0,0 1 0,0-1 0,0 0-1,0 1 1,0-1 0,0 0 0,0 1 0,0-1 0,0 1 0,-1 0 0,1-1 0,0 1 0,0 0 0,0 0 0,-1 0 0,0 0 0,-36-4 587,37 4-580,0 0 1,1-1-1,-1 1 0,0 0 1,1 0-1,-1 0 1,1 0-1,-1 0 0,0 0 1,1 0-1,-1 0 1,0 0-1,1 0 0,-1 0 1,0 0-1,1 0 1,-1 1-1,1-1 0,-1 0 1,1 0-1,-1 1 1,0-1-1,1 0 0,-1 1 1,1-1-1,-1 1 1,1-1-1,-1 0 1,1 1-1,0-1 0,-1 1 1,1-1-1,0 1 1,-1 0-1,1-1 0,0 1 1,-1-1-1,1 1 1,0 0-1,0-1 0,0 1 1,0-1-1,0 1 1,0 0-1,0-1 0,0 1 1,0 0-1,0 0 1,1 1-12,0-1 0,1 0 1,-1 1-1,1-1 1,-1 0-1,1 0 1,-1 1-1,1-1 0,0 0 1,-1-1-1,1 1 1,0 0-1,0 0 1,0-1-1,0 1 1,-1-1-1,1 0 0,0 1 1,0-1-1,2 0 1,47 2-279,-44-2 148,100-10-3435,-107 13 3573,0 0 0,0-1 1,-1 1-1,1-1 0,-1 1 1,0 0-1,0-1 0,0 1 0,0-1 1,-2 5-1,-8 11-4,-17 34 531,26-48-721,0-1 0,1 1 1,0 0-1,0-1 0,0 1 1,0 0-1,1 0 0,0-1 1,-1 1-1,1 0 0,1 0 1,0 5-1,7 2-4794,9-8-1953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3.840"/>
    </inkml:context>
    <inkml:brush xml:id="br0">
      <inkml:brushProperty name="width" value="0.025" units="cm"/>
      <inkml:brushProperty name="height" value="0.025" units="cm"/>
    </inkml:brush>
  </inkml:definitions>
  <inkml:trace contextRef="#ctx0" brushRef="#br0">0 0 9129,'0'0'23286,"72"14"-22934,-37-10-352,4-3 0,0-1-609,-12 0-1120,-4 0-866,-11 0-1601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4.182"/>
    </inkml:context>
    <inkml:brush xml:id="br0">
      <inkml:brushProperty name="width" value="0.025" units="cm"/>
      <inkml:brushProperty name="height" value="0.025" units="cm"/>
    </inkml:brush>
  </inkml:definitions>
  <inkml:trace contextRef="#ctx0" brushRef="#br0">0 0 5990,'0'0'19987,"62"10"-18386,-19-10-1088,4 0-385,0 0-160,0 0-1986,-8-1-3556,-6-4-4355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7.435"/>
    </inkml:context>
    <inkml:brush xml:id="br0">
      <inkml:brushProperty name="width" value="0.025" units="cm"/>
      <inkml:brushProperty name="height" value="0.025" units="cm"/>
    </inkml:brush>
  </inkml:definitions>
  <inkml:trace contextRef="#ctx0" brushRef="#br0">76 0 19058,'1'0'243,"-1"0"-1,1 0 1,-1 0-1,1 0 1,-1 0-1,1 0 1,0 1-1,-1-1 1,1 0-1,-1 0 1,1 0-1,-1 1 1,1-1-1,-1 0 1,0 0-1,1 1 1,-1-1-1,1 1 1,-1-1-1,0 0 1,1 1-1,-1-1 1,1 1-1,-1-1 1,0 1-1,0-1 1,1 1-1,-1-1 1,0 1 0,1 22 2659,-17 31-2688,11-41 370,5-12-578,-1 0 0,1 0 1,0 0-1,-1 0 0,1 0 1,0 0-1,0 0 0,0 0 0,0 0 1,0 0-1,0 0 0,0 0 1,0 0-1,0 0 0,0 0 1,0 0-1,1 0 0,-1 0 0,0 0 1,1 0-1,-1 0 0,1-1 1,-1 1-1,1 0 0,0 0 1,-1 0-1,1-1 0,0 1 1,-1 0-1,3 1 0,31 8 146,-29-9-178,-1-1 1,0 1-1,0 0 0,0 0 0,0 1 1,0-1-1,0 1 0,-1 0 0,1 0 1,3 3-1,-4-4 22,-1 1-1,0 0 1,0 0 0,0 1-1,-1-1 1,1 0 0,-1 0-1,1 1 1,-1-1 0,0 1 0,1 0-1,-1-1 1,-1 1 0,1 0-1,0-1 1,-1 1 0,1 0-1,-1 0 1,0 0 0,0 0-1,0-1 1,0 1 0,-1 0 0,1 0-1,-1 0 1,1-1 0,-1 1-1,0 0 1,0-1 0,0 1-1,-1 0 1,-1 2 0,1-1 44,-1-1 1,0 1-1,0-1 0,0 0 0,0 0 1,-1 0-1,1-1 0,-1 1 1,1-1-1,-1 1 0,0-1 1,0 0-1,0-1 0,0 1 1,0-1-1,-1 0 0,1 0 1,0 0-1,0 0 0,-7-1 0,6 1-61,0-1-1,0-1 1,-1 1-1,1-1 1,0 0-1,0 0 1,0 0-1,0-1 1,-6-2-1,-8-14-2593,8-13-3923,9 4-1315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7.794"/>
    </inkml:context>
    <inkml:brush xml:id="br0">
      <inkml:brushProperty name="width" value="0.025" units="cm"/>
      <inkml:brushProperty name="height" value="0.025" units="cm"/>
    </inkml:brush>
  </inkml:definitions>
  <inkml:trace contextRef="#ctx0" brushRef="#br0">0 12 12172,'0'0'15214,"49"-8"-13805,-27 7-384,4 1-704,4 0-257,-2 0-641,2 0-2562,0 0-2819,0-3-3875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138"/>
    </inkml:context>
    <inkml:brush xml:id="br0">
      <inkml:brushProperty name="width" value="0.025" units="cm"/>
      <inkml:brushProperty name="height" value="0.025" units="cm"/>
    </inkml:brush>
  </inkml:definitions>
  <inkml:trace contextRef="#ctx0" brushRef="#br0">108 1 14862,'0'0'8995,"-11"10"-6534,8-7-2397,-11 12 737,0 0 0,-14 20-1,23-29-623,1 1-1,0 0 0,0 0 0,0 0 0,1 0 0,0 1 1,1 0-1,0-1 0,0 1 0,-1 14 0,2-20-169,1 1-1,0 0 0,-1-1 0,1 1 0,1 0 1,-1-1-1,0 1 0,1 0 0,-1-1 0,1 1 1,0-1-1,0 1 0,0-1 0,0 1 1,0-1-1,0 0 0,1 0 0,-1 1 0,1-1 1,0 0-1,-1 0 0,1 0 0,0-1 0,0 1 1,0 0-1,4 1 0,0 0 18,0-2 0,0 1 0,1 0 0,-1-1 0,0 0 0,1-1 1,-1 1-1,1-1 0,-1-1 0,8 0 0,-8 0 21,0-1-1,0 1 1,1-1 0,-1 0 0,0-1 0,-1 1-1,1-1 1,0 0 0,-1-1 0,0 1-1,0-1 1,0 0 0,0-1 0,0 1 0,-1-1-1,0 0 1,0 0 0,0 0 0,-1 0-1,1-1 1,-1 0 0,-1 1 0,1-1 0,-1 0-1,0 0 1,0 0 0,-1-1 0,0 1 0,0 0-1,0-1 1,-1 1 0,0-1 0,0 1-1,-1 0 1,-1-12 0,0 16-176,1-1-1,-1 0 1,0 1 0,0-1 0,0 1-1,0-1 1,0 1 0,0 0 0,-1 0-1,1 0 1,-1 0 0,1 1 0,-1-1-1,0 1 1,0-1 0,1 1-1,-1 0 1,0 0 0,0 0 0,0 0-1,-1 1 1,1-1 0,0 1 0,0 0-1,0 0 1,0 0 0,-5 1 0,5-1-83,1 0 1,-1 0 0,1 0 0,-1 0 0,1 1 0,-1-1 0,0 1-1,1-1 1,0 1 0,-1 0 0,1 0 0,-1 0 0,1 0 0,0 1-1,0-1 1,0 1 0,0-1 0,0 1 0,0 0 0,0 0 0,0 0-1,1 0 1,-1 0 0,1 0 0,-1 0 0,1 0 0,0 1 0,0-1-1,0 0 1,0 1 0,0-1 0,1 1 0,-1 4 0,1-1-7955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494"/>
    </inkml:context>
    <inkml:brush xml:id="br0">
      <inkml:brushProperty name="width" value="0.025" units="cm"/>
      <inkml:brushProperty name="height" value="0.025" units="cm"/>
    </inkml:brush>
  </inkml:definitions>
  <inkml:trace contextRef="#ctx0" brushRef="#br0">109 1 20788,'0'0'9545,"0"66"-8392,0-41-545,0 3-447,-2 2-97,-3-1-128,4-2-897,1-6-897,-2-5-448,2-6-1250</inkml:trace>
  <inkml:trace contextRef="#ctx0" brushRef="#br0" timeOffset="1">1 94 12716,'0'0'11659,"69"-1"-11979,-44 2-1890,3-1-1666,5 0-3363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2.969"/>
    </inkml:context>
    <inkml:brush xml:id="br0">
      <inkml:brushProperty name="width" value="0.025" units="cm"/>
      <inkml:brushProperty name="height" value="0.025" units="cm"/>
    </inkml:brush>
  </inkml:definitions>
  <inkml:trace contextRef="#ctx0" brushRef="#br0">460 75 8520,'0'0'2258,"0"-8"-224,2-26-251,-2 32-1692,-1 1-1,1-1 1,0 1-1,0 0 1,-1-1-1,1 1 1,-1 0-1,1-1 1,-1 1 0,0 0-1,0-1 1,1 1-1,-1 0 1,0 0-1,0 0 1,0 0-1,0 0 1,0 0-1,0 0 1,-1 0 0,1 0-1,0 1 1,0-1-1,-1 0 1,1 1-1,0-1 1,-1 1-1,1-1 1,0 1-1,-1 0 1,1 0 0,-1-1-1,1 1 1,-3 0-1,-3 0-47,-1 0 0,1 0 0,0 1 0,-1 0 0,-8 2 0,6 0-1,0 1 1,0 1-1,1 0 0,-1 0 0,1 1 0,0 0 0,1 0 0,0 1 0,0 0 0,0 1 0,-9 12 1,-11 14 198,-31 50 0,34-43-161,1 0 0,3 2 0,1 0-1,-25 83 1,35-90-68,2 0-1,2 0 1,1 1 0,1 0-1,3 0 1,4 66-1,0-83 7,1 0 0,1-1-1,1 1 1,0-1 0,1 0-1,1-1 1,1 1-1,1-2 1,0 1 0,2-1-1,-1-1 1,2 0 0,0-1-1,1 0 1,27 21-1,-31-28 120,0 0 0,1 0 0,0-2 0,1 1 0,-1-1 0,1-1 0,0 0 0,1 0 0,-1-1 0,1-1 0,0 0 0,0-1 0,0-1 0,0 0 0,0 0 0,0-1 0,0-1 0,0 0 0,0-1 0,0 0 0,0-1 0,0-1 0,-1 0 0,0 0 0,13-8 0,-1-1 48,-1-2-1,0-1 1,-1 0-1,-1-2 1,0-1 0,-2 0-1,0-1 1,-1-1-1,-1-1 1,-1-1-1,-2 0 1,0-1 0,-1 0-1,12-33 1,-11 21-131,-1-2 0,-2 0 0,-2 0 0,-2-1 0,-1 0 0,-1 0 1,-3 0-1,-1-1 0,-6-53 0,2 73-128,-1 0 0,0 0-1,-1 1 1,-1 0 0,-1 0 0,-1 1 0,-14-25 0,18 35-223,-1 0 0,0 0-1,-1 0 1,0 1 0,0 0 0,0 0 0,-1 1 0,0-1 0,-1 2-1,1-1 1,-1 1 0,0 0 0,0 0 0,-1 1 0,1 1 0,-1-1-1,-17-3 1,-37 3-4080,-6 3-3236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8.838"/>
    </inkml:context>
    <inkml:brush xml:id="br0">
      <inkml:brushProperty name="width" value="0.025" units="cm"/>
      <inkml:brushProperty name="height" value="0.025" units="cm"/>
    </inkml:brush>
  </inkml:definitions>
  <inkml:trace contextRef="#ctx0" brushRef="#br0">180 13 15310,'0'0'4084,"-8"0"-1457,0 1-2299,0 0 0,0 1 0,0-1 0,0 1 1,0 1-1,1 0 0,-1 0 0,1 0 0,0 1 0,0 0 1,0 0-1,1 1 0,-1 0 0,1 0 0,0 1 0,-7 8 0,-20 33 773,32-45-1044,0 0-1,0 0 1,0 1 0,0-1 0,0 1 0,0-1-1,0 1 1,1-1 0,-1 1 0,1 0 0,0-1 0,0 1-1,0 0 1,0-1 0,0 1 0,1-1 0,-1 1 0,1 0-1,1 3 1,-1-5-39,1 0 0,0 1 1,-1-1-1,1 0 0,0 0 0,0 0 0,0 0 0,0-1 0,-1 1 0,1 0 0,0-1 0,0 1 1,0-1-1,1 0 0,-1 0 0,0 0 0,0 0 0,0 0 0,3 0 0,42-7 207,-39 4-198,-1 0-1,1-1 0,-1 0 0,0 0 1,0-1-1,-1 0 0,0 0 0,1 0 1,-2-1-1,1 0 0,8-11 0,-10 12-9,-1 0 0,1 0-1,-1 0 1,0-1 0,0 0-1,-1 1 1,0-1 0,0 0-1,0 0 1,-1 0 0,0 0 0,0-1-1,0 1 1,-1 0 0,0-12-1,-1 18-17,1-1 0,0 0-1,0 1 1,0-1-1,0 0 1,-1 1 0,1-1-1,0 1 1,0-1 0,-1 1-1,1-1 1,0 0 0,-1 1-1,1-1 1,-1 1-1,1 0 1,-1-1 0,1 1-1,-1-1 1,1 1 0,-1 0-1,1-1 1,-1 1 0,0 0-1,1 0 1,-1-1-1,1 1 1,-1 0 0,0 0-1,0 0 1,-25 4-85,20-2 42,0 0 1,0 1-1,1 0 1,-1 0-1,-9 8 1,11-7-302,0 0 1,0 1 0,0-1-1,1 1 1,0 0 0,-5 9-1,1 19-7873,7-22 915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9.168"/>
    </inkml:context>
    <inkml:brush xml:id="br0">
      <inkml:brushProperty name="width" value="0.025" units="cm"/>
      <inkml:brushProperty name="height" value="0.025" units="cm"/>
    </inkml:brush>
  </inkml:definitions>
  <inkml:trace contextRef="#ctx0" brushRef="#br0">71 0 5381,'0'0'11627,"-13"54"-8616,-2-22-160,0 4-930,1-1-1024,6-1-608,3-4-321,5-10-993,3-11-1698,12-9-1409,3-5-3363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09.526"/>
    </inkml:context>
    <inkml:brush xml:id="br0">
      <inkml:brushProperty name="width" value="0.025" units="cm"/>
      <inkml:brushProperty name="height" value="0.025" units="cm"/>
    </inkml:brush>
  </inkml:definitions>
  <inkml:trace contextRef="#ctx0" brushRef="#br0">66 51 8360,'0'0'12732,"-8"5"-10453,-1-2-1692,6-2-425,0-1 1,0 1-1,1 1 1,-1-1-1,0 0 1,0 1-1,1 0 1,-1-1-1,0 1 1,1 0-1,0 0 1,0 1-1,-3 2 1,4-4-98,0 0 0,0 0 0,1 1 1,-1-1-1,1 0 0,-1 0 0,1 0 0,-1 1 1,1-1-1,0 0 0,-1 0 0,1 1 0,0-1 1,0 0-1,0 0 0,0 1 0,0-1 0,0 0 1,1 0-1,-1 1 0,0-1 0,1 0 0,-1 0 1,1 1-1,-1-1 0,1 0 0,-1 0 0,1 0 1,0 0-1,0 0 0,-1 0 0,1 0 0,0 0 1,0 0-1,0 0 0,0-1 0,0 1 0,0 0 1,0 0-1,1-1 0,-1 1 0,0-1 0,2 1 1,9 5 11,0-1 1,0-1 0,20 5 0,-16-4 9,-10-3-95,1 0 0,-1 1 0,0 0 0,0 0 0,-1 0-1,1 1 1,0 0 0,-1 0 0,0 0 0,0 1 0,8 10 0,-12-13 10,1 0 0,-1 1 0,1-1 1,-1 1-1,0 0 0,0-1 0,0 1 0,0 0 0,0 0 1,-1 0-1,1 0 0,-1-1 0,0 1 0,0 0 0,0 0 1,0 0-1,-1 0 0,1 0 0,-1 0 0,1 0 0,-1-1 1,0 1-1,0 0 0,0-1 0,-1 1 0,1 0 0,-1-1 1,1 0-1,-4 4 0,-3 5 337,-1-2 1,0 1-1,0-1 1,-20 15-1,24-21-215,0 1-1,-1-1 0,1 0 0,-1 0 0,1-1 1,-1 0-1,0 0 0,0 0 0,0-1 0,0 1 1,0-1-1,-10 0 0,15-1-123,0 0 0,-1-1 0,1 1 0,0 0 0,0 0 0,0-1 0,-1 1 0,1-1 0,0 1 0,0-1 0,0 1 0,0-1 0,0 0 0,0 1 0,0-1 0,0 0 0,0 0 0,0 0 0,0 0 0,1 0 0,-1 0 0,0 0 0,-1-2 0,1 0 0,0 0 0,0 0 0,0 0 0,0-1 0,1 1 0,-1 0 0,1-1 0,0 1 0,0-4 0,0 1 0,0 1 0,1-1 0,0 1 0,0 0 0,0-1 0,0 1 0,1 0 0,0 0 0,0 0 0,1 0 0,5-8 0,6-1 0,2 1 0,-1 1 0,2 0 0,0 1 0,26-13 0,-22 14 0,-1-2 0,-1 0 0,35-29 0,-49 36 0,30-31 0,-34 34 0,1 0 0,-1 0 0,1 0 0,-1 0 0,0-1 0,1 1 0,-1 0 0,0-1 0,-1 1 0,1 0 0,0-1 0,-1 1 0,1-1 0,-1 1 0,0-1 0,0-3 0,-1 5 0,1 0 0,-1 0 0,0-1 0,0 1 0,0 0 0,0 0 0,0 0 0,0 0 0,0 0 0,0 1 0,0-1 0,0 0 0,0 0 0,-1 1 0,1-1 0,0 1 0,0-1 0,-1 1 0,1-1 0,0 1 0,-1 0 0,1 0 0,-1 0 0,1 0 0,-2 0 0,-43-2 0,38 2 0,-49 8-4051,44-5 1728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0.180"/>
    </inkml:context>
    <inkml:brush xml:id="br0">
      <inkml:brushProperty name="width" value="0.025" units="cm"/>
      <inkml:brushProperty name="height" value="0.025" units="cm"/>
    </inkml:brush>
  </inkml:definitions>
  <inkml:trace contextRef="#ctx0" brushRef="#br0">0 1 4452,'8'10'13453,"0"1"-11275,-4 2 1057,6 5-961,1-1-352,3 1-609,0 0-416,2-3-480,4-2-257,2-4-96,3-5-353,4-4-1088,1-4-1602,0-14-1409,-4-4-2402,-2-6-5510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0.522"/>
    </inkml:context>
    <inkml:brush xml:id="br0">
      <inkml:brushProperty name="width" value="0.025" units="cm"/>
      <inkml:brushProperty name="height" value="0.025" units="cm"/>
    </inkml:brush>
  </inkml:definitions>
  <inkml:trace contextRef="#ctx0" brushRef="#br0">195 1 15150,'0'0'7656,"-41"69"-4870,20-33-544,-6 5-544,3 0-353,1 0-352,4 2-512,4-4-289,1 2-128,7-5-96,4-5-929,3-9-1249,3-7-2563,10-15-3843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1.551"/>
    </inkml:context>
    <inkml:brush xml:id="br0">
      <inkml:brushProperty name="width" value="0.025" units="cm"/>
      <inkml:brushProperty name="height" value="0.025" units="cm"/>
    </inkml:brush>
  </inkml:definitions>
  <inkml:trace contextRef="#ctx0" brushRef="#br0">23 1 3908,'0'3'16335,"0"6"-14093,0 4-672,-1 7-417,-5 4 128,-1 5-352,1 3-577,4-3-224,2-2-96,0-4 0,0-5-224,2-4-576,4-7-706,-3-6-896,-3-14-14094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1.908"/>
    </inkml:context>
    <inkml:brush xml:id="br0">
      <inkml:brushProperty name="width" value="0.025" units="cm"/>
      <inkml:brushProperty name="height" value="0.025" units="cm"/>
    </inkml:brush>
  </inkml:definitions>
  <inkml:trace contextRef="#ctx0" brushRef="#br0">0 19 12748,'0'0'14606,"59"0"-13613,-27 0-417,-1 0-415,4 0-129,-2 0-1730,-3-5-3459,-4-8-3555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256"/>
    </inkml:context>
    <inkml:brush xml:id="br0">
      <inkml:brushProperty name="width" value="0.025" units="cm"/>
      <inkml:brushProperty name="height" value="0.025" units="cm"/>
    </inkml:brush>
  </inkml:definitions>
  <inkml:trace contextRef="#ctx0" brushRef="#br0">0 7 18578,'0'0'3112,"11"-2"-598,6 0-1649,1 0 0,-1 2 0,1 0 1,17 2-1,-31-1-734,-1-1 0,1 1 1,-1 0-1,1 0 1,-1 0-1,1 0 0,-1 0 1,1 1-1,-1 0 1,0 0-1,0 0 0,0 0 1,4 4-1,-5-4-106,-1 0 0,0 0-1,0 0 1,0 0 0,0 0-1,-1 0 1,1 0 0,-1 0-1,1 0 1,-1 1 0,0-1-1,0 0 1,1 0 0,-2 0-1,1 1 1,0-1 0,0 0-1,-1 0 1,1 0 0,-1 1-1,0-1 1,1 0 0,-1 0-1,0 0 1,-3 3 0,-1 2 121,0 0 0,-1-1 1,0 1-1,-1-1 0,1-1 1,-1 1-1,0-1 1,-1-1-1,1 1 0,-1-1 1,-15 6-1,37-11-535,0 0 1,1 1-1,-1 0 1,17 3-1,-26-2 271,-2-2 79,0 2-1,0-1 0,0 0 1,0 0-1,0 1 0,0 0 0,0 0 1,0 0-1,0 0 0,-1 0 1,1 0-1,0 1 0,-1-1 1,1 1-1,-1 0 0,1-1 1,-1 1-1,0 1 0,0-1 0,0 0 1,0 0-1,0 1 0,0-1 1,-1 1-1,1-1 0,-1 1 1,0 0-1,0 0 0,0 0 0,0 0 1,0-1-1,0 5 0,-1-3 178,0 0-1,0 0 0,-1 0 1,0 0-1,1 0 0,-2 0 1,1 0-1,0-1 0,-1 1 1,1 0-1,-1-1 0,0 1 1,0-1-1,-1 1 0,1-1 1,-1 0-1,0 0 0,1 0 1,-1 0-1,-1-1 0,1 1 1,0-1-1,-5 3 0,0-2-123,0 1-1,0-2 0,0 1 1,0-1-1,-1 0 0,-12 0 1,17-1-15,0-1 0,1 0 0,-1 0 0,1 0 0,-1-1-1,1 0 1,-1 1 0,-4-3 0,7 3 1,0-1 0,0 1-1,0-1 1,0 1 0,0-1-1,0 1 1,1-1 0,-1 0-1,0 1 1,0-1 0,1 0-1,-1 0 1,0 0-1,1 1 1,-1-1 0,1 0-1,-1 0 1,1 0 0,-1 0-1,1 0 1,0 0 0,0 0-1,-1 0 1,1 0 0,0 0-1,0-2 1,0 1-372,1 0-1,-1 0 1,1 0 0,0 1 0,-1-1-1,1 0 1,0 0 0,0 1 0,0-1-1,0 1 1,1-1 0,-1 1 0,0-1-1,0 1 1,1 0 0,-1 0 0,1 0-1,-1 0 1,1 0 0,0 0 0,3-2-1,-2 2-582,22-14-6812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599"/>
    </inkml:context>
    <inkml:brush xml:id="br0">
      <inkml:brushProperty name="width" value="0.025" units="cm"/>
      <inkml:brushProperty name="height" value="0.025" units="cm"/>
    </inkml:brush>
  </inkml:definitions>
  <inkml:trace contextRef="#ctx0" brushRef="#br0">111 42 20692,'0'0'9310,"-9"5"-8563,1 0-631,0 0 1,0 1-1,0-1 0,1 2 0,0-1 1,0 1-1,-8 10 0,11-12-77,1 0-1,-1 1 0,1-1 1,0 1-1,0 0 0,0-1 1,1 1-1,0 0 0,0 1 1,1-1-1,-1 0 0,1 0 1,1 1-1,-1 7 1,1-13-36,0 0 1,1 1 0,-1-1 0,0 0 0,0 0 0,1 1 0,-1-1 0,1 0 0,-1 0 0,1 0 0,-1 0 0,1 0 0,0 0-1,0 0 1,-1 0 0,1 0 0,0 0 0,0 0 0,0 0 0,0 0 0,0-1 0,0 1 0,0 0 0,2 0 0,1 0 15,-1 0 0,1 0 1,-1 0-1,1 0 0,0 0 1,-1-1-1,1 0 0,6 0 1,-2 0 10,-1-1 0,1 0 0,0-1 0,0 1 0,-1-2 0,1 1 0,13-7 0,-14 4-30,0 0 0,0-1 0,-1 1 0,0-1 0,0-1 0,0 0 0,-1 1 0,0-1 0,0-1 0,5-10 0,-8 13 0,1 0 0,-1-1 0,0 1 0,0-1 0,-1 1 0,1-1 0,-1 0 0,-1 0 0,1 1 0,-1-1 0,0 0 0,0 0 0,0 0 0,-1 1 0,0-1 0,-3-8 0,3 12-15,1 0 0,-1 0 0,0 1 1,-1-1-1,1 0 0,0 1 0,0-1 0,-1 1 0,1-1 1,-1 1-1,1 0 0,-1-1 0,0 1 0,1 0 0,-1 0 1,0 0-1,0 0 0,0 1 0,0-1 0,0 0 0,0 1 1,0 0-1,0-1 0,0 1 0,0 0 0,0 0 0,0 0 1,0 0-1,0 0 0,0 1 0,0-1 0,0 0 0,-3 2 1,0-1-103,0 1 1,0-1-1,1 1 1,-1 0-1,1 0 1,0 1 0,-1-1-1,1 1 1,0 0-1,1 0 1,-1 1 0,-6 6-1,-7 24-4656,14-9-3773,3-12-876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2.973"/>
    </inkml:context>
    <inkml:brush xml:id="br0">
      <inkml:brushProperty name="width" value="0.025" units="cm"/>
      <inkml:brushProperty name="height" value="0.025" units="cm"/>
    </inkml:brush>
  </inkml:definitions>
  <inkml:trace contextRef="#ctx0" brushRef="#br0">0 5 19635,'0'0'13132,"68"16"-13132,-34-16-577,-1-3-2529,2-3-2788,-5-6-3171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4.797"/>
    </inkml:context>
    <inkml:brush xml:id="br0">
      <inkml:brushProperty name="width" value="0.025" units="cm"/>
      <inkml:brushProperty name="height" value="0.025" units="cm"/>
    </inkml:brush>
  </inkml:definitions>
  <inkml:trace contextRef="#ctx0" brushRef="#br0">0 0 16784,'0'0'2242,"59"3"-1185,-16-3-96,10 0-256,6 0-161,6 0-288,-1 0-160,-4 0-64,-8 0-320,-8 4-897,-17 4-769,-13 3-993,-12 1-672,-2-2-1922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3.303"/>
    </inkml:context>
    <inkml:brush xml:id="br0">
      <inkml:brushProperty name="width" value="0.025" units="cm"/>
      <inkml:brushProperty name="height" value="0.025" units="cm"/>
    </inkml:brush>
  </inkml:definitions>
  <inkml:trace contextRef="#ctx0" brushRef="#br0">0 4 9097,'0'0'12144,"9"1"-10088,52-2 18,-40-1-1790,-1 1-1,0 1 1,0 1 0,1 0 0,-1 2 0,0 1 0,26 7 0,-45-11-262,0 1 0,-1-1 0,1 0 0,0 1 0,0-1 0,0 1 0,0-1 0,-1 1 0,1-1 0,0 1 0,0 0 0,-1-1-1,1 1 1,-1 0 0,1-1 0,0 1 0,-1 0 0,1 0 0,-1 0 0,0 0 0,1-1 0,-1 1 0,0 0 0,1 0 0,-1 0 0,0 0 0,0 2 0,0-1 65,-1 0 0,1-1 0,-1 1 0,0 0 1,1 0-1,-1 0 0,0 0 0,0-1 0,0 1 0,0 0 1,-1-1-1,-1 3 0,-46 36 1924,49-40-1996,-24 15 471,14-10-362,1 1-1,1-1 1,-1 1-1,1 1 1,0 0-1,-11 12 1,52-16-124,-3-2-599,-20-2 110,0 1 1,0 0-1,0 1 0,0 0 0,-1 1 0,1 0 0,0 0 1,-1 1-1,1 0 0,-1 1 0,16 9 0,-24-13 525,0 1 0,0 0 0,0 0 0,0 0 0,0 0 0,0 0 0,0 0 0,0 0-1,-1 0 1,1 0 0,0 0 0,-1 1 0,1-1 0,-1 0 0,1 0 0,-1 1 0,0-1 0,1 0 0,-1 1-1,0-1 1,0 0 0,0 1 0,0-1 0,0 0 0,0 1 0,-1 0 0,0 2 166,0-1 1,-1 0-1,1 0 1,-1 0-1,0 0 0,0-1 1,0 1-1,0 0 1,0-1-1,-3 4 1,-7 4 614,-1 0 0,1-1 0,-19 10 0,24-16-817,1 0 0,-2 0 0,1 0 0,0-1 0,0 0 0,-1 0 0,1-1 0,-1 0 0,0 0 0,-13-1 0,21 0-19,-1 0 0,1 0-1,-1 1 1,1-1 0,0 0 0,-1-1-1,1 1 1,-1 0 0,1 0 0,0 0-1,-1 0 1,1 0 0,-1 0 0,1 0 0,0-1-1,-1 1 1,1 0 0,0 0 0,-1 0-1,1-1 1,0 1 0,-1 0 0,1-1 0,0 1-1,0 0 1,-1-1 0,1 1 0,0 0-1,0-1 1,0 1 0,-1 0 0,1-1-1,0 1 1,0-1 0,0 1 0,0 0 0,0-1-1,6-19-1956,18-14-4414,-1 15-2002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3.707"/>
    </inkml:context>
    <inkml:brush xml:id="br0">
      <inkml:brushProperty name="width" value="0.025" units="cm"/>
      <inkml:brushProperty name="height" value="0.025" units="cm"/>
    </inkml:brush>
  </inkml:definitions>
  <inkml:trace contextRef="#ctx0" brushRef="#br0">154 16 18225,'0'0'10682,"-12"2"-9598,2 1-903,0 0 0,1 0 0,-1 1 0,1 1 0,0-1 0,0 1-1,0 1 1,-11 8 0,16-11-135,0 0 0,1 0 0,-1 0 0,1 1 0,0-1 0,0 1 0,0 0 0,1 0-1,-1 0 1,1 0 0,0 0 0,0 1 0,0-1 0,1 1 0,-1-1 0,1 1 0,0 0 0,1-1 0,-1 1-1,1 0 1,0-1 0,0 1 0,0 0 0,2 6 0,-1-9-46,0 0 0,0 0 0,0 0 0,1 0 0,-1 0 0,1 0 0,-1 0 0,1-1 0,0 1 0,-1-1 0,1 1 0,0-1 0,0 0 0,0 1 0,0-1 0,1 0 0,-1 0 0,0-1 0,0 1 0,1 0 0,-1-1 0,0 0 0,1 1 0,-1-1 0,5 0 0,3 1 0,-1-1 0,1 0 0,0-1 0,20-3 0,-15-1 0,0-1 0,-1-1 0,1 0 0,-1-1 0,-1 0 0,1-1 0,-2-1 0,1 0 0,-1-1 0,-1 0 0,0-1 0,16-22 0,-25 33 0,-1-1 0,1 0 0,-1 0 0,0 0 0,0-1 0,0 1 0,0 0 0,0 0 0,0-1 0,0 1 0,-1 0 0,1-1 0,-1 1 0,0-1 0,1 1 0,-1-1 0,-1-3 0,1 4 0,-1 1 0,0 0 0,0 0 0,1-1 0,-1 1 0,0 0 0,0 0 0,0 0 0,0 0 0,-1 0 0,1 0 0,0 0 0,0 0 0,0 1 0,-1-1 0,1 0 0,-1 1 0,1-1 0,0 1 0,-1 0 0,1-1 0,-1 1 0,1 0 0,-1 0 0,1 0 0,-1 0 0,1 0 0,-3 0 0,-5 0 0,0 0 0,0 1 0,0 0 0,0 1 0,1 0 0,-11 4 0,15-5 0,0 0 0,0 1 0,0 0 0,0 0 0,1 0 0,-1 0 0,1 1 0,-1 0 0,1-1 0,0 1 0,0 0 0,0 0 0,1 1 0,-1-1 0,-2 5 0,5-7-94,-1 0 0,1-1 0,0 1 0,-1 0 0,1-1 0,0 1 0,0 0 0,0-1 0,0 1 0,0 0 0,0-1 0,0 1 0,0 0 0,0 0 1,0-1-1,0 1 0,0 0 0,1-1 0,-1 1 0,0 0 0,0-1 0,1 1 0,-1 0 0,0-1 0,1 1 0,-1-1 0,1 1 0,-1-1 0,1 1 0,-1-1 0,1 1 0,-1-1 0,1 1 0,-1-1 0,1 0 0,0 1 0,-1-1 0,1 0 0,0 1 0,-1-1 0,1 0 0,0 0 0,-1 0 1,1 0-1,0 1 0,-1-1 0,1 0 0,0 0 0,-1 0 0,1-1 0,0 1 0,0 0 0,1 0 0,44-4-8424,-4-7 714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032"/>
    </inkml:context>
    <inkml:brush xml:id="br0">
      <inkml:brushProperty name="width" value="0.025" units="cm"/>
      <inkml:brushProperty name="height" value="0.025" units="cm"/>
    </inkml:brush>
  </inkml:definitions>
  <inkml:trace contextRef="#ctx0" brushRef="#br0">247 16 11115,'0'0'8685,"-10"0"-4046,-4 0-3920,-1 2-1,1 0 0,-1 1 1,1 0-1,0 1 0,-19 8 1,24-9-444,0 1 0,0 1 0,0-1 0,1 2 0,0-1-1,0 1 1,1 0 0,-1 0 0,1 1 0,0 0 0,-11 16 0,17-22-275,0 1 0,0-1 0,0 1 0,0-1 0,0 1 0,0 0 0,0-1 0,1 1 0,-1 0 0,1 0 0,-1-1 0,1 1 0,-1 0 0,1 0 0,0 0 0,0-1 0,0 1 0,0 0 0,0 0 0,1 0 0,-1 0 0,0-1 0,1 1 0,-1 0 0,3 3 0,-2-3 0,1-1 0,0 1 0,0 0 0,1-1 0,-1 0 0,0 1 0,0-1 0,1 0 0,-1 0 0,0 0 0,1 0 0,-1-1 0,1 1 0,-1-1 0,1 0 0,2 1 0,7 0 0,-1-1 0,0 0 0,1-1 0,-1 0 0,1-1 0,-1 0 0,13-5 0,-14 3 0,0-1 0,0-1 0,-1 1 0,1-1 0,-1-1 0,-1 0 0,9-8 0,-13 12 0,-1-1 0,0 1 0,0-1 0,0 0 0,0 1 0,-1-1 0,1 0 0,-1-1 0,0 1 0,-1 0 0,1-1 0,-1 1 0,1-1 0,-1 1 0,-1-1 0,1 0 0,-1 1 0,1-9 0,-2 11-77,0 0 0,0 0-1,0 0 1,-1 0 0,1 0 0,0 0-1,-1 0 1,1 0 0,-1 1 0,1-1 0,-1 0-1,0 1 1,0 0 0,0-1 0,0 1-1,0 0 1,0 0 0,0 0 0,0 0 0,0 0-1,0 1 1,-1-1 0,1 1 0,0-1-1,0 1 1,-1 0 0,1 0 0,-4 0 0,3 0-360,0 0 1,0-1-1,0 1 1,0 1-1,0-1 1,0 0-1,0 1 1,0-1-1,1 1 1,-1 0-1,0 0 1,0 0-1,0 0 1,1 0-1,-1 1 1,1-1 0,-1 1-1,1 0 1,0 0-1,0 0 1,-1 0-1,-2 4 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579"/>
    </inkml:context>
    <inkml:brush xml:id="br0">
      <inkml:brushProperty name="width" value="0.025" units="cm"/>
      <inkml:brushProperty name="height" value="0.025" units="cm"/>
    </inkml:brush>
  </inkml:definitions>
  <inkml:trace contextRef="#ctx0" brushRef="#br0">19 0 7239,'0'0'22672,"-1"11"-21151,-5 33-698,2-24-652,1 0-1,-1 32 1,4-51-169,1 0 1,-1 0-1,0 0 1,1 0-1,0 0 1,-1 0-1,1 0 1,-1 0-1,1 0 0,0 0 1,0 0-1,0 0 1,-1 0-1,1 0 1,0-1-1,0 1 0,0 0 1,0-1-1,0 1 1,0-1-1,1 1 1,-1-1-1,0 1 1,0-1-1,0 0 0,0 0 1,1 0-1,-1 1 1,0-1-1,2-1 1,47 2-159,-36-2-90,-11 1-285,1 0 0,0 0 0,-1 0-1,1-1 1,0 1 0,-1-1 0,1 0-1,5-3 1,-8 4-102,1-1 0,-1 0 0,0 0 0,1 0 1,-1 0-1,0 0 0,0 0 0,0 0 0,0-1 0,0 1 0,0 0 0,0 0 0,0-1 0,0-1 1,3-16-12186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4.921"/>
    </inkml:context>
    <inkml:brush xml:id="br0">
      <inkml:brushProperty name="width" value="0.025" units="cm"/>
      <inkml:brushProperty name="height" value="0.025" units="cm"/>
    </inkml:brush>
  </inkml:definitions>
  <inkml:trace contextRef="#ctx0" brushRef="#br0">25 55 19859,'0'0'11050,"-24"-49"-10153,24 44-160,6 5-961,6 0-2147,-1 4-3138,-3-2-6726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5.293"/>
    </inkml:context>
    <inkml:brush xml:id="br0">
      <inkml:brushProperty name="width" value="0.025" units="cm"/>
      <inkml:brushProperty name="height" value="0.025" units="cm"/>
    </inkml:brush>
  </inkml:definitions>
  <inkml:trace contextRef="#ctx0" brushRef="#br0">3 1 9161,'0'0'19666,"14"50"-18673,-14-27-448,0 5-385,0 0-96,0 1-737,-2-5-2017,-1-4-2339,-2-8-1217,-1-5-2498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15.639"/>
    </inkml:context>
    <inkml:brush xml:id="br0">
      <inkml:brushProperty name="width" value="0.025" units="cm"/>
      <inkml:brushProperty name="height" value="0.025" units="cm"/>
    </inkml:brush>
  </inkml:definitions>
  <inkml:trace contextRef="#ctx0" brushRef="#br0">0 33 16207,'0'0'8905,"57"-5"-8072,-25 5-417,6 0-352,4 0-64,2-4-1730,0-6-3555,1-4-6374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2.132"/>
    </inkml:context>
    <inkml:brush xml:id="br0">
      <inkml:brushProperty name="width" value="0.025" units="cm"/>
      <inkml:brushProperty name="height" value="0.025" units="cm"/>
    </inkml:brush>
  </inkml:definitions>
  <inkml:trace contextRef="#ctx0" brushRef="#br0">5 60 9993,'0'0'14334,"11"-8"-12764,-6 4-1504,1-1 232,0 0 0,0 0 0,1 1 0,0 0 0,0 0 0,0 0-1,0 1 1,0 0 0,1 1 0,-1-1 0,1 2 0,13-3 0,-20 4-285,-1 0 1,0 0-1,1 0 0,-1 0 0,0 0 1,1 0-1,-1 0 0,0 0 0,1 0 0,-1 0 1,0 0-1,1 0 0,-1 0 0,1 0 0,-1 0 1,0 0-1,1 0 0,-1 1 0,0-1 0,0 0 1,1 0-1,-1 0 0,0 1 0,1-1 1,-1 0-1,0 0 0,0 1 0,1-1 0,-1 0 1,0 0-1,0 1 0,0-1 0,1 0 0,-1 1 1,0-1-1,0 0 0,0 1 0,0-1 1,0 0-1,0 1 0,0 0 0,-9 17 832,-26 17 433,32-32-1260,-12 11 48,1 0 0,-16 22 0,26-31-63,1 0-1,0 0 1,0 0 0,0 1 0,0-1 0,1 1 0,0 0 0,1-1 0,-1 1-1,1 0 1,0 0 0,0 8 0,1-12-62,1 0 0,0 0 1,-1 0-1,1 0 0,0 0 0,0 0 0,1 0 0,-1 0 1,0-1-1,1 1 0,-1 0 0,1-1 0,-1 1 1,1-1-1,0 0 0,-1 1 0,1-1 0,0 0 0,0 0 1,0 0-1,0-1 0,0 1 0,0 0 0,0-1 1,0 1-1,0-1 0,4 1 0,62 7-3654,-32-8-8325,-21 0 1698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2.471"/>
    </inkml:context>
    <inkml:brush xml:id="br0">
      <inkml:brushProperty name="width" value="0.025" units="cm"/>
      <inkml:brushProperty name="height" value="0.025" units="cm"/>
    </inkml:brush>
  </inkml:definitions>
  <inkml:trace contextRef="#ctx0" brushRef="#br0">127 53 18962,'0'0'5765,"-9"0"-3827,4 1-1871,1-1 1,-1 1-1,0 0 0,1 0 1,-1 1-1,1 0 0,-1-1 0,1 2 1,0-1-1,0 0 0,0 1 0,0 0 1,0-1-1,0 2 0,1-1 0,-1 0 1,1 1-1,0-1 0,0 1 0,1 0 1,-1 0-1,1 0 0,-1 1 1,-2 7-1,1-2 52,1-1 0,-1 1 0,2 0-1,-1 0 1,1 0 0,0 14 0,1-22-84,1 0 0,0 0 1,0 1-1,0-1 0,0 0 0,0 0 0,0 1 0,1-1 0,-1 0 0,1 0 0,-1 0 0,1 0 0,0 0 1,0 0-1,0 0 0,0 0 0,0 0 0,1 0 0,-1 0 0,0 0 0,1-1 0,-1 1 0,1-1 0,0 1 1,0-1-1,-1 0 0,1 1 0,0-1 0,0 0 0,0 0 0,0 0 0,0-1 0,1 1 0,2 0 0,5 0 50,1-1-1,-1 0 0,1-1 0,-1 0 1,1 0-1,-1-1 0,0-1 0,0 1 1,0-2-1,0 1 0,-1-2 0,1 1 1,-1-1-1,0-1 0,12-8 0,-13 8-27,-1 1-1,0-1 0,0 0 0,0-1 0,-1 0 1,0 0-1,-1 0 0,1 0 0,-1-1 0,-1 0 1,1 0-1,-1-1 0,-1 1 0,0-1 0,0 0 1,0 0-1,1-16 0,-3 22-58,-1 1-1,0-1 1,0 1-1,0-1 1,0 1-1,0-1 1,-1 1-1,1-1 1,-1 1-1,1-1 1,-1 1-1,0-1 1,0 1-1,0 0 1,-1 0 0,1-1-1,0 1 1,-1 0-1,1 0 1,-1 0-1,0 1 1,0-1-1,0 0 1,0 1-1,0-1 1,0 1-1,0-1 1,0 1 0,0 0-1,-1 0 1,1 0-1,-1 0 1,1 1-1,0-1 1,-1 0-1,1 1 1,-1 0-1,-4 0 1,1 0-101,-1 0 0,0 0 0,1 1 0,-1 0 0,1 0 0,0 1 0,-1 0 0,1 0 0,0 1 0,0-1 0,0 1 0,0 0 1,-9 8-1,-5 5-4542,4-2-3779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4.190"/>
    </inkml:context>
    <inkml:brush xml:id="br0">
      <inkml:brushProperty name="width" value="0.025" units="cm"/>
      <inkml:brushProperty name="height" value="0.025" units="cm"/>
    </inkml:brush>
  </inkml:definitions>
  <inkml:trace contextRef="#ctx0" brushRef="#br0">1 17 15951,'0'0'16015,"65"9"-15214,-25-9-801,7 0 0,5 0 0,3-8 0,-9 0 0,-7 2-256,-11 2-2403,-14 4-1473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5.156"/>
    </inkml:context>
    <inkml:brush xml:id="br0">
      <inkml:brushProperty name="width" value="0.025" units="cm"/>
      <inkml:brushProperty name="height" value="0.025" units="cm"/>
    </inkml:brush>
  </inkml:definitions>
  <inkml:trace contextRef="#ctx0" brushRef="#br0">0 34 5477,'0'0'16720,"97"4"-16400,-36-4-224,7 0-448,-1-9-2499,-2-4-2306,-6-2-5028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4.535"/>
    </inkml:context>
    <inkml:brush xml:id="br0">
      <inkml:brushProperty name="width" value="0.025" units="cm"/>
      <inkml:brushProperty name="height" value="0.025" units="cm"/>
    </inkml:brush>
  </inkml:definitions>
  <inkml:trace contextRef="#ctx0" brushRef="#br0">0 15 13741,'0'0'13293,"69"14"-11500,-22-14-800,6 0-769,-2-4-256,-4-2-2594,-10-3-4004,-11 0-8361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5.383"/>
    </inkml:context>
    <inkml:brush xml:id="br0">
      <inkml:brushProperty name="width" value="0.025" units="cm"/>
      <inkml:brushProperty name="height" value="0.025" units="cm"/>
    </inkml:brush>
  </inkml:definitions>
  <inkml:trace contextRef="#ctx0" brushRef="#br0">1 0 6598,'0'0'14414,"50"3"-13229,-15-2 320,14 0-512,11 0-384,4 2-385,9-2-128,-1 2-64,-1 0-640,-2 0-1186,-5 0-1729,-4-2-994,-4-1-1793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5.964"/>
    </inkml:context>
    <inkml:brush xml:id="br0">
      <inkml:brushProperty name="width" value="0.025" units="cm"/>
      <inkml:brushProperty name="height" value="0.025" units="cm"/>
    </inkml:brush>
  </inkml:definitions>
  <inkml:trace contextRef="#ctx0" brushRef="#br0">0 44 15439,'0'0'6950,"59"-15"-6341,-23 14-225,12-2-128,7 3-95,8-1-161,8-3-705,3-4-3651,4-4-4485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0:26.727"/>
    </inkml:context>
    <inkml:brush xml:id="br0">
      <inkml:brushProperty name="width" value="0.025" units="cm"/>
      <inkml:brushProperty name="height" value="0.025" units="cm"/>
    </inkml:brush>
  </inkml:definitions>
  <inkml:trace contextRef="#ctx0" brushRef="#br0">0 43 11403,'0'0'15438,"73"2"-14605,-24-5-545,10-2-256,5 0-64,-1-1-896,-3-6-2724,0-2-3811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032"/>
    </inkml:context>
    <inkml:brush xml:id="br0">
      <inkml:brushProperty name="width" value="0.025" units="cm"/>
      <inkml:brushProperty name="height" value="0.025" units="cm"/>
    </inkml:brush>
  </inkml:definitions>
  <inkml:trace contextRef="#ctx0" brushRef="#br0">0 18 11659,'0'0'8072,"60"17"-6022,-29-16-641,6-1-544,7 0-609,1-1-160,0-7-32,0-1-1057,-12 0-865,-8 4-320,-11 1-128,-35 4-9481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408"/>
    </inkml:context>
    <inkml:brush xml:id="br0">
      <inkml:brushProperty name="width" value="0.025" units="cm"/>
      <inkml:brushProperty name="height" value="0.025" units="cm"/>
    </inkml:brush>
  </inkml:definitions>
  <inkml:trace contextRef="#ctx0" brushRef="#br0">1 0 3651,'0'0'19699,"61"38"-18962,-11-37-449,4-1-160,0 0-64,-3 0-2178,-5-5-2786,-6-5-5638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7.735"/>
    </inkml:context>
    <inkml:brush xml:id="br0">
      <inkml:brushProperty name="width" value="0.025" units="cm"/>
      <inkml:brushProperty name="height" value="0.025" units="cm"/>
    </inkml:brush>
  </inkml:definitions>
  <inkml:trace contextRef="#ctx0" brushRef="#br0">0 19 4484,'0'0'14184,"9"-3"-12844,6-2-1240,1 2 0,0 0 0,0 1 0,0 0 0,1 1 0,-1 1 0,0 1 0,0 0 0,0 1 0,0 1 0,0 0 0,0 1 0,0 1 0,20 9 0,-34-13-54,0 0-1,0 0 0,0 0 0,0 0 1,0 0-1,-1 1 0,1-1 0,0 1 1,-1-1-1,1 1 0,-1 0 0,0-1 1,1 1-1,-1 0 0,0 0 0,0 0 1,0 0-1,0 0 0,-1 0 0,1 0 1,0 0-1,-1 0 0,0 0 1,1 1-1,-1-1 0,0 0 0,0 0 1,0 0-1,0 1 0,-1-1 0,1 0 1,-1 0-1,1 0 0,-1 0 0,0 0 1,1 0-1,-1 0 0,0 0 0,0 0 1,-3 3-1,-5 8 453,-1 0 1,0-1-1,0 0 0,-21 17 1,15-13-576,4-5 140,0 1 0,1 1 0,-10 15-1,8 2-5304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8.123"/>
    </inkml:context>
    <inkml:brush xml:id="br0">
      <inkml:brushProperty name="width" value="0.025" units="cm"/>
      <inkml:brushProperty name="height" value="0.025" units="cm"/>
    </inkml:brush>
  </inkml:definitions>
  <inkml:trace contextRef="#ctx0" brushRef="#br0">1 0 12716,'0'0'13314,"6"11"-11878,-3-5-1315,0 0 7,-1 1 1,2-2-1,-1 1 1,1 0-1,0-1 1,0 1-1,0-1 1,1 0-1,-1 0 1,1-1-1,1 0 1,-1 0-1,0 0 1,1 0-1,0-1 1,0 0-1,0 0 1,9 3-1,-4-4-88,1-1-1,-1 1 0,0-2 0,1 0 0,-1 0 0,1-1 0,-1 0 0,18-5 0,-21 4-714,-1-1-1,0 1 0,0-1 1,0-1-1,11-6 0,-13 5-1064,1 1-1,-1-1 0,0 0 1,0 0-1,0 0 0,6-10 0,1-5-9229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8.465"/>
    </inkml:context>
    <inkml:brush xml:id="br0">
      <inkml:brushProperty name="width" value="0.025" units="cm"/>
      <inkml:brushProperty name="height" value="0.025" units="cm"/>
    </inkml:brush>
  </inkml:definitions>
  <inkml:trace contextRef="#ctx0" brushRef="#br0">174 0 8296,'0'0'11242,"-38"55"-8231,17-27-480,-3 4-385,0 5-545,-1-1-608,7 3-608,2 1-193,8-2-160,8-4-32,0 1-577,10-9-1793,14-6-2178,4-7-1858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9.380"/>
    </inkml:context>
    <inkml:brush xml:id="br0">
      <inkml:brushProperty name="width" value="0.025" units="cm"/>
      <inkml:brushProperty name="height" value="0.025" units="cm"/>
    </inkml:brush>
  </inkml:definitions>
  <inkml:trace contextRef="#ctx0" brushRef="#br0">1 0 15567,'4'5'2882,"14"-3"-1216,9 2 256,9 0-193,6-1-575,5-1-418,3-2-383,-2 0-257,-2 0-32,-8 0-865,-8 0-1665,-12-2-1090,-14-5-1793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5.485"/>
    </inkml:context>
    <inkml:brush xml:id="br0">
      <inkml:brushProperty name="width" value="0.025" units="cm"/>
      <inkml:brushProperty name="height" value="0.025" units="cm"/>
    </inkml:brush>
  </inkml:definitions>
  <inkml:trace contextRef="#ctx0" brushRef="#br0">74 1 13549,'0'0'4794,"11"0"-4495,3 1-129,0 0 1,-1 1 0,1 1 0,-1 0-1,1 1 1,23 11 0,-32-13-83,0 0 0,-1 1 0,1 0-1,-1 0 1,0 0 0,1 0 0,-2 1 0,1 0 0,0 0 0,5 7 0,-8-8 19,1 0-1,-1-1 1,0 1 0,0 0 0,0 0-1,0 0 1,0 1 0,-1-1 0,1 0 0,-1 0-1,0 0 1,0 0 0,0 0 0,0 1-1,-1-1 1,1 0 0,-1 0 0,0 0-1,-2 6 1,-1-1 179,0 1-1,-1 0 1,0-1-1,-1 0 1,0 0-1,0-1 1,-15 14-1,-60 47 916,49-44-917,-53 48-1757,80-70-3455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19.732"/>
    </inkml:context>
    <inkml:brush xml:id="br0">
      <inkml:brushProperty name="width" value="0.025" units="cm"/>
      <inkml:brushProperty name="height" value="0.025" units="cm"/>
    </inkml:brush>
  </inkml:definitions>
  <inkml:trace contextRef="#ctx0" brushRef="#br0">0 1 12940,'0'0'11691,"49"32"-10442,-2-29-448,9 1-512,2-2-161,-2 5-64,-8-3-1570,-9-2-3651,-8-2-4676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0.572"/>
    </inkml:context>
    <inkml:brush xml:id="br0">
      <inkml:brushProperty name="width" value="0.025" units="cm"/>
      <inkml:brushProperty name="height" value="0.025" units="cm"/>
    </inkml:brush>
  </inkml:definitions>
  <inkml:trace contextRef="#ctx0" brushRef="#br0">1 359 9513,'0'0'9017,"13"-4"-6759,6-2-1700,0-2 1,0-1-1,-1 0 1,0-1-1,0-1 1,-1 0-1,18-17 1,84-87 423,-105 99-919,0 0 0,-1-1 1,-1-1-1,-1 0 0,16-33 0,-24 40-41,-9 17-241,-11 17-16,7-4 253,0 1 1,1 0 0,1 1 0,1 0-1,0 0 1,2 1 0,1-1-1,0 1 1,0 25 0,4-45-72,0-1 0,0 1 1,0 0-1,0 0 0,0-1 1,0 1-1,0 0 0,1-1 1,-1 1-1,1 0 0,-1-1 1,1 1-1,0 0 0,0-1 1,-1 1-1,1-1 0,0 0 1,0 1-1,1-1 0,-1 0 1,0 1-1,0-1 0,1 0 1,-1 0-1,0 0 0,1 0 1,-1 0-1,1 0 0,-1-1 1,1 1-1,0-1 0,-1 1 1,1-1-1,0 1 0,-1-1 1,1 0-1,0 0 1,-1 1-1,1-1 0,0-1 1,0 1-1,-1 0 0,1 0 1,1-1-1,5 0-1003,-1-1 0,1 0 0,-1-1 0,0 1 1,0-1-1,0-1 0,0 1 0,11-9 0,15-14-6973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0.915"/>
    </inkml:context>
    <inkml:brush xml:id="br0">
      <inkml:brushProperty name="width" value="0.025" units="cm"/>
      <inkml:brushProperty name="height" value="0.025" units="cm"/>
    </inkml:brush>
  </inkml:definitions>
  <inkml:trace contextRef="#ctx0" brushRef="#br0">95 4 15727,'-6'8'2877,"-1"2"-2098,-11 16 1254,-21 41 1,35-60-1807,1-1 0,-1 1 1,2 0-1,-1 1 0,1-1 0,0 0 0,1 1 1,-1-1-1,1 1 0,1-1 0,0 1 0,1 13 1,-1-19-209,1-1 0,0 1 0,0-1 0,0 0 0,0 0 0,0 1 0,0-1 0,0 0 0,1 0 1,-1 0-1,0 0 0,0 0 0,1 0 0,-1 0 0,1-1 0,-1 1 0,1 0 0,-1-1 0,1 1 0,-1-1 1,1 0-1,0 1 0,-1-1 0,1 0 0,-1 0 0,1 0 0,0 0 0,-1 0 0,3-1 0,4 1 61,-1-1 0,1 0 0,0-1 0,-1 1-1,8-4 1,-6 1 22,0 0 0,0-1 0,-1 0 0,0-1 0,0 0 0,0 0-1,-1 0 1,0-1 0,0-1 0,-1 1 0,0-1 0,0 0 0,-1 0 0,0 0-1,0-1 1,-1 0 0,0 0 0,0 0 0,-1 0 0,0-1 0,-1 1 0,0-1-1,0-12 1,-2 20-70,0 0-1,0 1 1,0-1-1,0 0 0,-1 0 1,1 1-1,-1-1 1,1 1-1,-1-1 0,1 0 1,-1 1-1,0-1 1,0 1-1,0 0 1,0-1-1,0 1 0,0 0 1,0-1-1,-1 1 1,1 0-1,0 0 0,-1 0 1,1 0-1,0 0 1,-1 0-1,1 1 0,-1-1 1,0 0-1,1 1 1,-1-1-1,0 1 1,1 0-1,-1-1 0,0 1 1,1 0-1,-1 0 1,0 0-1,1 0 0,-1 0 1,0 1-1,-3 0 1,-2 0-34,0 0 0,0 1 1,0-1-1,0 2 0,0-1 1,1 1-1,-1 0 0,1 0 1,-7 5-1,7-4-36,0 0 1,0 0 0,1 1-1,0 0 1,-1 0 0,2 1-1,-1-1 1,1 1 0,-1 0-1,2 0 1,-1 1-1,-5 11 1,9-17-65,0 0 0,0 0 0,0 0 0,0-1 0,0 1 0,0 0 1,0 0-1,1 0 0,-1 0 0,0-1 0,0 1 0,1 0 0,-1 0 0,0-1 0,1 1 0,-1 0 0,1-1 0,-1 1 0,1 0 0,-1-1 0,1 1 1,0 0-1,-1-1 0,1 1 0,-1-1 0,1 0 0,0 1 0,0-1 0,-1 1 0,1-1 0,0 0 0,0 1 0,0-1 0,-1 0 0,1 0 0,0 0 0,1 0 1,39 2-4123,-33-2 3006,33-1-3971,8-2-2344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1.272"/>
    </inkml:context>
    <inkml:brush xml:id="br0">
      <inkml:brushProperty name="width" value="0.025" units="cm"/>
      <inkml:brushProperty name="height" value="0.025" units="cm"/>
    </inkml:brush>
  </inkml:definitions>
  <inkml:trace contextRef="#ctx0" brushRef="#br0">236 1 7591,'0'0'8830,"-12"0"-4042,0 1-4250,0 0 0,0 1 0,1 0 1,-1 1-1,0 0 0,1 1 0,0 1 0,0-1 0,0 2 0,1-1 0,-1 1 0,1 1 0,-15 13 0,19-14-361,1-1 1,0 2-1,0-1 0,0 0 1,0 1-1,1 0 0,0 0 1,1 0-1,-4 11 1,6-16-168,0 0 0,1 0 0,0 0 0,-1-1 0,1 1 1,0 0-1,0 0 0,0 0 0,0 0 0,0 0 0,1 0 1,-1 0-1,0-1 0,1 1 0,-1 0 0,1 0 0,0 0 0,0-1 1,0 1-1,0 0 0,0-1 0,0 1 0,0-1 0,0 1 1,1-1-1,-1 0 0,0 1 0,1-1 0,-1 0 0,1 0 1,0 0-1,-1 0 0,1 0 0,0 0 0,0-1 0,-1 1 1,1 0-1,0-1 0,0 0 0,0 1 0,0-1 0,0 0 0,3 0 1,7 2 25,1-1-1,-1-1 1,0 0 0,1 0 0,-1-1 0,0-1 0,0 0 0,0 0-1,0-2 1,17-6 0,-23 8-22,-1 0-1,0-1 1,0 1-1,0-1 1,-1-1-1,1 1 1,-1 0-1,1-1 0,-1 0 1,0 0-1,-1-1 1,1 1-1,-1-1 1,0 1-1,0-1 1,0 0-1,-1 0 1,1-1-1,-1 1 1,0 0-1,-1-1 1,0 1-1,0-1 1,1-11-1,-2 15-4,0-1-1,0 1 1,0-1 0,-1 0-1,1 1 1,-1-1 0,0 1-1,0-1 1,0 1-1,0-1 1,0 1 0,0 0-1,-1-1 1,1 1 0,-1 0-1,0 0 1,1 0 0,-1 0-1,0 0 1,0 1 0,0-1-1,0 0 1,-1 1 0,1 0-1,0-1 1,-1 1 0,1 0-1,-5-1 1,-1-1-165,0 1 1,1 1 0,-1-1-1,0 1 1,0 0-1,0 1 1,0 0 0,-12 1-1,19 0-32,-1-1 0,1 0 0,0 1 0,-1-1 0,1 1 0,0-1 0,-1 1 0,1 0 0,0-1 0,0 1 0,0 0 0,0 0-1,-1 0 1,1 0 0,0 0 0,1 0 0,-1 0 0,0 0 0,0 0 0,0 1 0,1-1 0,-1 0 0,0 2 0,0 0-483,0-1 1,0 1-1,1 0 0,-1-1 1,1 1-1,0 0 0,0 0 1,0-1-1,0 1 0,0 0 1,1 3-1,6 13-5431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1.633"/>
    </inkml:context>
    <inkml:brush xml:id="br0">
      <inkml:brushProperty name="width" value="0.025" units="cm"/>
      <inkml:brushProperty name="height" value="0.025" units="cm"/>
    </inkml:brush>
  </inkml:definitions>
  <inkml:trace contextRef="#ctx0" brushRef="#br0">155 1 18417,'0'0'4357,"-3"50"-2404,-2-24-543,-3 6-577,3-1-225,1 1-416,1-4-128,3-2 0,0-6-736,0-8-1250,0-7-1794</inkml:trace>
  <inkml:trace contextRef="#ctx0" brushRef="#br0" timeOffset="1">0 77 12748,'0'0'8648,"62"3"-7367,-29-1-608,6-2-513,2 3-128,6-3-1825,0 0-4710,-1 0-2145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126"/>
    </inkml:context>
    <inkml:brush xml:id="br0">
      <inkml:brushProperty name="width" value="0.025" units="cm"/>
      <inkml:brushProperty name="height" value="0.025" units="cm"/>
    </inkml:brush>
  </inkml:definitions>
  <inkml:trace contextRef="#ctx0" brushRef="#br0">228 7 10858,'0'0'11910,"-13"-2"-9785,6 0-1904,0 1 0,-1 0 0,1 1-1,0 0 1,-1 0 0,1 0 0,-1 1 0,1 0 0,0 0 0,0 1 0,-1 0-1,1 1 1,1-1 0,-1 1 0,-12 7 0,13-6-78,-1 0-1,1 1 1,0-1-1,0 1 1,1 1 0,-1-1-1,1 1 1,1 0-1,-1 0 1,1 0 0,0 0-1,0 1 1,1 0-1,-1 0 1,2 0 0,-1 0-1,1 0 1,0 1 0,1-1-1,-2 10 1,3-16-122,0 1 0,0 0 0,1-1 0,-1 1 0,0-1 0,1 1 0,-1-1 0,1 1 0,-1-1 0,1 1 0,-1-1 0,1 1 0,0-1 0,0 0 0,0 1 0,0-1 0,0 0 0,0 0 0,0 0 0,1 0 0,-1 0 0,2 1 0,0 0 11,0 0 0,1-1-1,-1 1 1,1-1 0,0 0 0,-1 0 0,1 0 0,0-1-1,5 1 1,0-1 14,0 0-1,0-1 1,0 0 0,-1 0-1,1-1 1,0 0-1,-1 0 1,9-4 0,-7 0-34,0 0 1,0 0 0,0-1 0,-1 0 0,0 0 0,-1-1-1,15-17 1,-18 20-11,-1-1 1,1 0-1,-1 0 0,-1-1 0,1 1 0,-1-1 1,0 0-1,-1 0 0,0 0 0,0 0 0,0 0 1,-1 0-1,1-11 0,-2 18-16,0-1-1,-1 0 1,1 1 0,0-1 0,0 1-1,-1-1 1,1 0 0,-1 1-1,1-1 1,0 1 0,-1-1-1,1 1 1,-1-1 0,1 1 0,-1 0-1,1-1 1,-1 1 0,0 0-1,1-1 1,-1 1 0,1 0 0,-1 0-1,0-1 1,1 1 0,-1 0-1,0 0 1,1 0 0,-1 0-1,0 0 1,1 0 0,-1 0 0,0 0-1,1 0 1,-1 0 0,0 0-1,1 1 1,-1-1 0,0 0 0,1 0-1,-1 1 1,1-1 0,-1 0-1,1 1 1,-2-1 0,-29 16-838,26-11 536,1 1 0,-1 0-1,1-1 1,0 1-1,1 1 1,0-1 0,0 1-1,-3 8 1,-3 33-9697,9-37 1723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452"/>
    </inkml:context>
    <inkml:brush xml:id="br0">
      <inkml:brushProperty name="width" value="0.025" units="cm"/>
      <inkml:brushProperty name="height" value="0.025" units="cm"/>
    </inkml:brush>
  </inkml:definitions>
  <inkml:trace contextRef="#ctx0" brushRef="#br0">45 1 15855,'0'0'3267,"-22"54"-801,13-25-928,1 2-513,3-2-705,5-4-192,0-11-608,2-8-2403,11-6-1281,3-8-4708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2.796"/>
    </inkml:context>
    <inkml:brush xml:id="br0">
      <inkml:brushProperty name="width" value="0.025" units="cm"/>
      <inkml:brushProperty name="height" value="0.025" units="cm"/>
    </inkml:brush>
  </inkml:definitions>
  <inkml:trace contextRef="#ctx0" brushRef="#br0">153 42 19410,'0'0'3193,"-11"2"-599,-2 0-1868,0 1-1,1 0 1,-20 8-1,28-9-604,1-1 1,0 0-1,-1 1 0,1-1 0,0 1 1,0 0-1,0 0 0,0 1 0,1-1 1,-1 0-1,1 1 0,-1-1 0,1 1 1,0 0-1,0 0 0,0 0 0,0 0 1,1 0-1,-1 1 0,1-1 0,0 0 1,-1 4-1,2-5-117,0 0 0,0 0 0,1-1-1,-1 1 1,1 0 0,-1-1 0,1 1 0,0-1 0,-1 1 0,1 0-1,0-1 1,0 0 0,0 1 0,0-1 0,0 0 0,1 1 0,-1-1 0,0 0-1,1 0 1,-1 0 0,1 0 0,-1 0 0,1 0 0,-1-1 0,3 2 0,52 19-85,-38-16-137,-9-1 40,0 0 0,0 0 0,0 1-1,0 0 1,-1 0 0,0 1 0,15 12 0,-22-16 171,1 0 1,0 0-1,-1 0 1,0-1 0,1 1-1,-1 1 1,0-1-1,0 0 1,0 0-1,0 0 1,-1 0 0,1 1-1,0-1 1,-1 0-1,0 1 1,1-1-1,-1 0 1,0 1 0,0-1-1,-1 1 1,1-1-1,0 0 1,-1 1-1,1-1 1,-1 0 0,0 0-1,0 1 1,0-1-1,0 0 1,0 0-1,0 0 1,-1 0 0,1 0-1,-1 0 1,1-1-1,-1 1 1,0 0 0,-3 2-1,-3 3 228,0 0 0,0-1-1,0 0 1,-1-1 0,0 1 0,0-2-1,0 1 1,-1-1 0,1-1 0,-1 1-1,0-2 1,0 1 0,0-2 0,0 1-1,-1-1 1,-11-1 0,22 1-221,-1-1 0,0 0 0,0 0 0,0 0 0,1 0 0,-1 0 0,0 0 0,0 0 0,0 0 0,1 0 0,-1 0 0,0 0 0,0-1 0,1 1 0,-1 0 0,0-1 0,0 1 0,1 0 0,-1-1 0,0 1 0,1-1 0,-1 1 0,1-1 0,-1 1 0,1-1 0,-1 1 0,0-1 0,1 0 0,0 1 0,-1-1 0,1 0 0,-1 1 0,1-1 0,0 0 0,0 1 0,-1-1 0,1 0 0,0 0 0,0 0 0,0 1 0,0-1 0,0 0 0,0 0 0,0 0 0,0 1 0,0-1 0,0 0 0,0 0 0,1 1 0,-1-1 0,0 0 0,0 0 0,1 1 0,-1-1 0,1 0 0,0 0 0,1-3 0,0 0 0,0 1 0,0-1 0,1 1 0,0 0 0,-1 0 0,1 0 0,0 0 0,7-5 0,37-18 0,-23 15 0,-2-2 0,0-1 0,-1 0 0,24-21 0,-39 29 0,0 0 0,-1 0 0,1-1 0,-1 0 0,-1 0 0,0 0 0,0 0 0,0-1 0,-1 1 0,0-1 0,0 0 0,-1 0 0,0 0 0,0 0 0,-1 0 0,0-1 0,0-11 0,-2 18 1,1-1 0,-1 0 0,1 0 0,-1 0 0,0 0 0,0 1 0,0-1 0,-1 0 1,1 1-1,-1-1 0,1 1 0,-1 0 0,0-1 0,0 1 0,0 0 0,0 0 0,0 0 0,0 0 0,0 0 0,-1 1 0,1-1 0,-1 1 0,0 0 0,1-1 0,-1 1 1,0 0-1,1 1 0,-1-1 0,0 0 0,0 1 0,0 0 0,0-1 0,-3 1 0,0 0-10,1-1-1,0 1 1,0 0-1,0 0 1,0 1-1,-1-1 1,1 1-1,0 0 1,0 1-1,0-1 1,0 1-1,1 0 1,-1 0-1,0 1 1,1-1-1,-1 1 1,1 0-1,-5 4 1,-9 21-2682,15-18-1106,2 1-3392,1 2-10700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3.744"/>
    </inkml:context>
    <inkml:brush xml:id="br0">
      <inkml:brushProperty name="width" value="0.025" units="cm"/>
      <inkml:brushProperty name="height" value="0.025" units="cm"/>
    </inkml:brush>
  </inkml:definitions>
  <inkml:trace contextRef="#ctx0" brushRef="#br0">0 35 10410,'0'6'7239,"0"-2"-2883,8-3-1570,13-1-1280,7 0-225,16 0-384,6-4-577,6-2-288,-1-3-1153,-2-4-3747,-4-1-4581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4.274"/>
    </inkml:context>
    <inkml:brush xml:id="br0">
      <inkml:brushProperty name="width" value="0.025" units="cm"/>
      <inkml:brushProperty name="height" value="0.025" units="cm"/>
    </inkml:brush>
  </inkml:definitions>
  <inkml:trace contextRef="#ctx0" brushRef="#br0">0 12 13741,'0'0'13015,"11"-3"-12033,1 1-788,-1-1 0,0 2 0,1-1 0,15 1-1,-22 1-157,0 0-1,0 1 1,0-1-1,0 1 1,0 0-1,-1 0 1,1 1 0,0-1-1,-1 1 1,1 0-1,-1 1 1,0-1-1,0 1 1,1-1-1,5 7 1,-9-8-24,0 0 1,-1 0 0,1 0 0,0 0 0,-1 0-1,1 0 1,-1 0 0,0 0 0,1 1 0,-1-1-1,0 0 1,0 0 0,0 0 0,0 0 0,0 0-1,0 1 1,0-1 0,0 0 0,0 0 0,0 0-1,-1 0 1,1 0 0,0 1 0,-1-1 0,1 0-1,-1 0 1,1 0 0,-1 0 0,0 0 0,1 0-1,-1 0 1,0-1 0,0 1 0,1 0 0,-1 0-1,0 0 1,0-1 0,0 1 0,-2 0 0,-44 30 822,39-27-746,7-4-77,-33 24 316,33-23-330,1-1 0,-1 1-1,1-1 1,-1 1-1,1-1 1,-1 1-1,1 0 1,0-1-1,-1 1 1,1-1-1,0 1 1,0 0-1,0-1 1,-1 1-1,1 0 1,0-1-1,0 1 1,0 0-1,0-1 1,0 1 0,0 1-1,1-1-15,-1 0-1,1 0 1,0 0 0,-1-1-1,1 1 1,0 0 0,0 0-1,0-1 1,-1 1 0,1 0 0,0-1-1,0 1 1,0-1 0,0 1-1,0-1 1,0 0 0,0 1-1,0-1 1,1 0 0,46 9-1186,-40-8 937,0 0-1,0 0 1,0 0 0,-1 1 0,1 0 0,-1 0 0,1 1 0,-1 0-1,0 1 1,9 5 0,-15-8 250,0-1 1,0 1-1,-1 0 0,1-1 1,-1 1-1,1 0 1,0 0-1,-1 0 0,1 0 1,-1-1-1,0 1 0,1 0 1,-1 0-1,0 0 0,0 0 1,1 0-1,-1 0 0,0 0 1,0 0-1,0 0 0,0 0 1,0 0-1,0 0 1,0 0-1,-1 0 0,1 1 1,-2 1 89,1-1 1,0 1 0,-1-1-1,1 1 1,-1-1 0,0 0 0,0 0-1,1 0 1,-5 3 0,-2 1 390,-1 0 1,0 0-1,0-1 1,-10 5 0,7-6-58,1 0 1,0-1-1,-1 0 1,0-1-1,0 0 1,0-1-1,0 0 1,-16-2-1,27 2-436,1-1 1,-1 0-1,1 0 1,-1 0-1,1 0 0,0 0 1,-1 0-1,1 0 0,-1 0 1,1 0-1,-1 0 1,1 0-1,-1 0 0,1 0 1,-1 0-1,1 0 1,0-1-1,-1 1 0,1 0 1,-1 0-1,1-1 0,0 1 1,-1 0-1,1 0 1,0-1-1,-1 1 0,1 0 1,0-1-1,-1 1 1,1 0-1,0-1 0,0 1 1,-1-1-1,1 1 0,0 0 1,0-1-1,0 1 1,0-1-1,-1 1 0,1-1 1,0 1-1,0-1 0,0 1 1,0 0-1,0-1 1,0 1-1,0-1 0,0 1 1,1-1-1,-1 1 1,0-1-1,1 0-233,-1-1 0,1 1 0,0-1 0,0 1 0,0 0 0,0 0 0,0 0 0,1 0 0,-1-1 0,0 1 0,0 1 0,1-1 0,-1 0 0,2-1 0,22-7-5744,6-2-2653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5.843"/>
    </inkml:context>
    <inkml:brush xml:id="br0">
      <inkml:brushProperty name="width" value="0.025" units="cm"/>
      <inkml:brushProperty name="height" value="0.025" units="cm"/>
    </inkml:brush>
  </inkml:definitions>
  <inkml:trace contextRef="#ctx0" brushRef="#br0">7 0 14574,'0'0'11851,"-6"68"-11339,6-40-255,0 0-129,3 0-32,3 1-256,1-4-1057,-4 1-705,-3-7-1666,0-5-1440,-1-3-2435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4.615"/>
    </inkml:context>
    <inkml:brush xml:id="br0">
      <inkml:brushProperty name="width" value="0.025" units="cm"/>
      <inkml:brushProperty name="height" value="0.025" units="cm"/>
    </inkml:brush>
  </inkml:definitions>
  <inkml:trace contextRef="#ctx0" brushRef="#br0">145 19 14798,'0'0'10143,"-9"-3"-7725,5 2-2326,0 0-1,1 1 1,-1-1-1,0 0 1,0 1-1,0 0 0,0 0 1,0 0-1,0 1 1,1-1-1,-1 1 1,0 0-1,0 0 1,0 0-1,1 0 1,-1 1-1,1 0 1,-1-1-1,1 1 0,0 1 1,-1-1-1,1 0 1,0 1-1,0-1 1,1 1-1,-1 0 1,1 0-1,-1 0 1,-3 7-1,3-5-12,-1 0 0,1 0 0,0 0 0,1 0 1,-1 0-1,1 1 0,0-1 0,0 1 0,1-1 0,0 1 0,0 0 0,0 0 0,0 7 0,1-10-60,1-1-1,-1 0 1,1 1-1,0-1 1,-1 1-1,1-1 0,0 0 1,1 0-1,-1 0 1,0 1-1,0-1 1,1 0-1,0-1 1,-1 1-1,1 0 1,0 0-1,0-1 1,0 1-1,0-1 1,0 1-1,0-1 1,0 0-1,0 0 0,0 0 1,1 0-1,-1 0 1,0-1-1,1 1 1,-1-1-1,1 1 1,-1-1-1,1 0 1,2 0-1,3 1 19,0 0-1,1-1 1,-1 0 0,0-1-1,1 1 1,-1-2-1,0 1 1,0-1 0,0 0-1,0-1 1,0 0-1,0 0 1,13-8 0,-16 7-18,-1 1-1,0-1 1,0 0 0,0 0 0,0 0 0,0-1 0,-1 1 0,0-1 0,0 0 0,0 0 0,-1 0 0,1 0 0,-1-1 0,0 1 0,-1 0-1,1-1 1,-1 0 0,0 1 0,-1-1 0,1 0 0,-1-7 0,0 11-84,0 0-1,-1 0 1,1 0 0,0 0-1,0 0 1,-1 0-1,1 0 1,-1 0 0,0 0-1,0 1 1,1-1 0,-1 0-1,0 0 1,-1 0-1,1 1 1,0-1 0,0 1-1,-1-1 1,1 1 0,-1-1-1,1 1 1,-4-2 0,2 1-220,0 1 1,0-1-1,-1 1 1,1 0-1,-1 0 1,1 1 0,0-1-1,-1 1 1,1-1-1,-1 1 1,0 0-1,-5 1 1,5-1-66,0 1 0,0-1 0,0 1 0,0 0 0,0 0 0,0 0 0,1 1 0,-1-1 0,0 1 0,1 0 0,-1 0 0,1 0 0,0 1 0,0-1 0,0 1 0,0 0 0,0-1 0,0 1 0,1 1 0,-1-1 0,1 0 0,0 1 0,0-1 0,0 1 0,-1 4-1,2 10-8825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084"/>
    </inkml:context>
    <inkml:brush xml:id="br0">
      <inkml:brushProperty name="width" value="0.025" units="cm"/>
      <inkml:brushProperty name="height" value="0.025" units="cm"/>
    </inkml:brush>
  </inkml:definitions>
  <inkml:trace contextRef="#ctx0" brushRef="#br0">203 63 11211,'0'0'10212,"1"-9"-6908,1-27-773,-2 35-2445,0 0 1,-1 0-1,1 0 1,0 0-1,-1 1 1,1-1-1,-1 0 0,1 0 1,-1 0-1,1 0 1,-1 1-1,0-1 1,1 0-1,-1 1 1,0-1-1,0 1 1,1-1-1,-1 0 1,0 1-1,0 0 0,0-1 1,0 1-1,0-1 1,1 1-1,-1 0 1,0 0-1,0 0 1,0-1-1,0 1 1,0 0-1,-2 0 0,-28 3 543,22 0-578,0 1 0,0 0 0,1 0 0,-1 1 0,1 0 0,0 1 0,0 0-1,1 0 1,-1 1 0,1 0 0,1 0 0,-1 1 0,2-1 0,-1 1 0,1 1 0,0-1 0,0 1 0,1 0 0,0 0 0,1 0 0,0 0 0,1 1 0,-3 14-1,5-22-40,0 0 0,0 0 0,0-1 0,1 1 0,-1 0-1,1 0 1,-1-1 0,1 1 0,0 0 0,-1-1-1,1 1 1,0 0 0,0-1 0,0 1 0,0-1-1,0 1 1,1-1 0,-1 0 0,0 0 0,1 1 0,1 0-1,1 0 24,0 0 1,0 0-1,0 0 0,0 0 0,1-1 0,-1 0 0,0 1 0,7-1 0,3 1 30,-1-2 0,0 1 0,1-2 0,-1 0 0,18-3 0,-22 1-63,-1 1 0,0-1 0,0-1 0,0 0 0,0 0 0,0 0 0,-1-1 0,1 0 0,-1 0 0,-1-1 0,10-9 0,-12 11 0,0-1 0,-1 1 0,1-1 0,-1 1 0,0-1 0,0 0 0,0 0 0,-1 0 0,0-1 0,0 1 0,0-1 0,-1 1 0,1-1 0,-2 1 0,1-1 0,0 0 0,-1 0 0,-1-9 0,1 13-106,-1 1 0,1-1-1,-1 0 1,0 1 0,1-1 0,-1 1-1,0-1 1,0 1 0,0-1 0,0 1-1,0-1 1,-1 1 0,1 0 0,0 0-1,-1 0 1,1 0 0,-1 0 0,1 0-1,-1 0 1,1 0 0,-1 0 0,0 1-1,1-1 1,-1 1 0,0-1 0,1 1-1,-1 0 1,0-1 0,0 1 0,0 0 0,1 0-1,-1 0 1,0 1 0,0-1 0,1 0-1,-1 1 1,-2 0 0,-2 0-403,1 0 0,-1 0 0,1 1 0,0 0 0,-1 0 0,1 0 0,0 1 0,0 0 0,0 0 0,-7 6 0,-5 14-3809,10-6-1843,3 1-6395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412"/>
    </inkml:context>
    <inkml:brush xml:id="br0">
      <inkml:brushProperty name="width" value="0.025" units="cm"/>
      <inkml:brushProperty name="height" value="0.025" units="cm"/>
    </inkml:brush>
  </inkml:definitions>
  <inkml:trace contextRef="#ctx0" brushRef="#br0">38 0 18225,'0'0'10106,"1"12"-8894,0-4-1101,0 1 0,-1 0 0,-1-1 0,1 1 1,-1 0-1,-1-1 0,0 1 0,0-1 1,0 0-1,-1 0 0,-4 9 0,3-10-101,1 0 0,0 0 1,1 0-1,-1 0 0,2 1 0,-1-1 0,1 1 0,0-1 0,0 10 1,2-16-7,-1 0 1,1 0 0,0 0-1,0 0 1,0 1 0,0-1-1,-1 0 1,2-1 0,-1 1-1,0 0 1,0 0 0,0 0 0,0 0-1,0-1 1,1 1 0,-1-1-1,0 1 1,1-1 0,-1 1-1,0-1 1,1 0 0,-1 0-1,0 0 1,1 1 0,-1-1-1,1 0 1,-1-1 0,0 1-1,1 0 1,-1 0 0,2-1 0,47-8-1421,-45 7 876,-1 0 0,0-1-1,0 1 1,-1-1 0,1 0 0,0 0-1,-1 0 1,0-1 0,4-3-1,11-22-7925,-5 1-4623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25.754"/>
    </inkml:context>
    <inkml:brush xml:id="br0">
      <inkml:brushProperty name="width" value="0.025" units="cm"/>
      <inkml:brushProperty name="height" value="0.025" units="cm"/>
    </inkml:brush>
  </inkml:definitions>
  <inkml:trace contextRef="#ctx0" brushRef="#br0">1 0 18033,'0'0'7399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36.410"/>
    </inkml:context>
    <inkml:brush xml:id="br0">
      <inkml:brushProperty name="width" value="0.025" units="cm"/>
      <inkml:brushProperty name="height" value="0.025" units="cm"/>
    </inkml:brush>
  </inkml:definitions>
  <inkml:trace contextRef="#ctx0" brushRef="#br0">0 0 7687,'0'0'18829,"3"9"-17116,2 7-1221,-1 0 56,1 0 1,1 0-1,15 29 1,-21-44-632,1 0 1,-1-1-1,1 1 1,-1 0-1,1-1 1,-1 1 0,1 0-1,-1-1 1,1 1-1,0-1 1,-1 1 0,1-1-1,0 0 1,0 1-1,-1-1 1,1 0-1,0 1 1,0-1 0,-1 0-1,1 0 1,0 1-1,0-1 1,0 0-1,0 0 1,-1 0 0,1 0-1,0 0 1,0 0-1,0-1 1,-1 1 0,1 0-1,0 0 1,0-1-1,0 1 1,-1 0-1,1-1 1,0 1 0,-1 0-1,1-1 1,0 1-1,-1-1 1,1 0-1,0 1 1,0-2 0,22-28-8338,-10 8 396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36.755"/>
    </inkml:context>
    <inkml:brush xml:id="br0">
      <inkml:brushProperty name="width" value="0.025" units="cm"/>
      <inkml:brushProperty name="height" value="0.025" units="cm"/>
    </inkml:brush>
  </inkml:definitions>
  <inkml:trace contextRef="#ctx0" brushRef="#br0">151 1 10890,'0'0'10634,"-37"75"-8359,22-41-354,-1 3-287,1 7-417,1 2-640,2 2-385,-1-1-160,5 2 0,2-2-96,1-7-1249,-1-7-2051,2-10-3074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0.681"/>
    </inkml:context>
    <inkml:brush xml:id="br0">
      <inkml:brushProperty name="width" value="0.025" units="cm"/>
      <inkml:brushProperty name="height" value="0.025" units="cm"/>
    </inkml:brush>
  </inkml:definitions>
  <inkml:trace contextRef="#ctx0" brushRef="#br0">54 173 8680,'-9'2'7362,"-5"1"-6262,-16 2 1998,55-4-1349,64-10 119,146-34 0,-66 8-1216,90-6-676,1 11 1,1 12-1,0 11 1,286 29 0,-479-13-1233,-8-2-5784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1.656"/>
    </inkml:context>
    <inkml:brush xml:id="br0">
      <inkml:brushProperty name="width" value="0.025" units="cm"/>
      <inkml:brushProperty name="height" value="0.025" units="cm"/>
    </inkml:brush>
  </inkml:definitions>
  <inkml:trace contextRef="#ctx0" brushRef="#br0">101 171 4324,'-11'0'4751,"-48"1"-1050,28-1 3980,297-12-1959,132-35-3258,-84 9-2216,-119 22-238,20-2-955,-75-1-2438,-104 9-840,-21-1-2290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5:37.956"/>
    </inkml:context>
    <inkml:brush xml:id="br0">
      <inkml:brushProperty name="width" value="0.025" units="cm"/>
      <inkml:brushProperty name="height" value="0.025" units="cm"/>
    </inkml:brush>
  </inkml:definitions>
  <inkml:trace contextRef="#ctx0" brushRef="#br0">0 265 8712,'0'0'8857,"12"0"-8767,663-22 4912,11-37-3678,-211 21-1180,547-71 588,-959 98-511,-17 1 844,1 3 0,60-2 0,-135 23-514,26-14-664,1 1 0,0 0 0,-1-1 0,1 1 0,0 0 0,0 0 0,0 0 0,0-1 0,-1 1 0,1 1 0,1-1 0,-1 0 0,0 0 0,0 0 0,0 0 0,1 1 0,-1-1 0,0 2 0,18 15-3754,-2-10-3108,-5-7-1049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02.769"/>
    </inkml:context>
    <inkml:brush xml:id="br0">
      <inkml:brushProperty name="width" value="0.025" units="cm"/>
      <inkml:brushProperty name="height" value="0.025" units="cm"/>
    </inkml:brush>
  </inkml:definitions>
  <inkml:trace contextRef="#ctx0" brushRef="#br0">0 82 8008,'0'0'13420,"13"0"-12704,148 3 1580,181-4-1528,-295-8-706,-40 6 6,-31 5 5,-38 8 214,-17 3-19,-130 4-1,191-16-243,12 0-4,1-1 0,-1 1 0,1-1 0,-1 0 1,1 0-1,-1-1 0,1 1 0,0-1 0,-1 0 0,-7-3 0,13 3-16,0 1 0,0-1 0,0 1-1,0 0 1,0-1 0,0 1-1,0-1 1,1 1 0,-1 0 0,0-1-1,0 1 1,0 0 0,1-1-1,-1 1 1,0 0 0,0-1 0,1 1-1,-1 0 1,0-1 0,1 1-1,-1 0 1,0 0 0,1-1 0,-1 1-1,0 0 1,1 0 0,-1 0-1,1 0 1,-1 0 0,0-1 0,1 1-1,-1 0 1,1 0 0,-1 0-1,1 0 1,-1 0 0,0 0 0,1 1-1,22-6 14,-22 4-13,499-57 135,-667 71 356,-194 9 819,819-44-1484,-426 14 231,-28 4-8,-20 0-29,-420 3 595,343 4-560,177-4-74,36 0-164,136-18 0,-249 17 166,43-7 4,-50 9 10,0 0 0,0 0 0,-1 0 0,1 0 0,0 0 0,0 0 0,0 0 0,0 0 0,0 0 0,0 0-1,0 0 1,0 0 0,0 0 0,0 0 0,0 0 0,-1-1 0,1 1 0,0 0 0,0 0 0,0 0 0,0 0-1,0 0 1,0 0 0,0 0 0,0 0 0,0 0 0,0 0 0,0-1 0,0 1 0,0 0 0,0 0-1,0 0 1,0 0 0,0 0 0,0 0 0,0 0 0,0 0 0,0 0 0,0-1 0,-32 0 26,-84 7 286,-121 20 1,88-7-161,345-25-682,238-33-2775,-641 51 4468,91-4-655,-135 16 652,230-19-2468,-9 2-5318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6.185"/>
    </inkml:context>
    <inkml:brush xml:id="br0">
      <inkml:brushProperty name="width" value="0.025" units="cm"/>
      <inkml:brushProperty name="height" value="0.025" units="cm"/>
    </inkml:brush>
  </inkml:definitions>
  <inkml:trace contextRef="#ctx0" brushRef="#br0">0 422 9961,'0'0'11980,"66"2"-10731,-24-6-480,8 0-353,7-3-256,4 0 0,-1 1-96,-5-2-32,-2 2-192,-15-2-416,-4-2-1090,-13-3-1505,-11-1-2082,-8-3-6598</inkml:trace>
  <inkml:trace contextRef="#ctx0" brushRef="#br0" timeOffset="1">47 70 14990,'0'0'8648,"72"-18"-7430,-20 13-129,13-1-257,9-1-351,5 2-353,-2 1-32,-1 0-833,-8 1-1601,-11-5-2370,-12-1-4421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7:12.748"/>
    </inkml:context>
    <inkml:brush xml:id="br0">
      <inkml:brushProperty name="width" value="0.025" units="cm"/>
      <inkml:brushProperty name="height" value="0.025" units="cm"/>
    </inkml:brush>
  </inkml:definitions>
  <inkml:trace contextRef="#ctx0" brushRef="#br0">35 23 5157,'0'0'16613,"9"8"-15679,-3-4-827,-1 0-1,1 0 0,0 0 1,0-1-1,1 0 1,-1 0-1,1 0 0,-1-1 1,1 0-1,0 0 1,0-1-1,0 0 1,0 0-1,10-1 0,84-5 419,178-31-1,-111 10-441,-455 79 877,164-28-73,-152 14-1,262-41 99,34-6-756,46-9-263,41-7-159,2 6-1,0 4 1,130 0-1,-403 36 1230,-277 30-1570,436-51 47,-24-1-2112,15-8-4704,8-14-8050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1.450"/>
    </inkml:context>
    <inkml:brush xml:id="br0">
      <inkml:brushProperty name="width" value="0.025" units="cm"/>
      <inkml:brushProperty name="height" value="0.025" units="cm"/>
    </inkml:brush>
  </inkml:definitions>
  <inkml:trace contextRef="#ctx0" brushRef="#br0">1 231 5381,'0'0'22928,"12"-4"-22111,13-7-728,0-2 1,0-1-1,-2-1 0,1 0 0,-2-2 1,23-21-1,-14 11-92,-11 8-282,2 2-1,28-19 0,-50 36 277,0-1-1,1 1 1,-1 0-1,1-1 0,-1 1 1,1 0-1,-1-1 1,1 1-1,-1 0 1,1 0-1,-1 0 0,1-1 1,0 1-1,-1 0 1,1 0-1,-1 0 1,1 0-1,-1 0 0,1 0 1,0 0-1,-1 0 1,1 0-1,-1 0 1,1 0-1,-1 1 0,1-1 1,0 0-1,-1 0 1,1 1-1,0 15-177,-16 29 306,13-41-31,-42 84 746,32-66-687,0 0 1,1 1-1,2 1 0,-12 41 0,21-54-1035,5-10-2407,10-15-3994,-2-11-3329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1.824"/>
    </inkml:context>
    <inkml:brush xml:id="br0">
      <inkml:brushProperty name="width" value="0.025" units="cm"/>
      <inkml:brushProperty name="height" value="0.025" units="cm"/>
    </inkml:brush>
  </inkml:definitions>
  <inkml:trace contextRef="#ctx0" brushRef="#br0">0 0 15407,'0'0'16047,"58"37"-15919,-36-37 0,3 0-865,3 0-1697,-3-1-3107,-1-7-2659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150"/>
    </inkml:context>
    <inkml:brush xml:id="br0">
      <inkml:brushProperty name="width" value="0.025" units="cm"/>
      <inkml:brushProperty name="height" value="0.025" units="cm"/>
    </inkml:brush>
  </inkml:definitions>
  <inkml:trace contextRef="#ctx0" brushRef="#br0">169 0 2434,'0'0'24231,"-10"3"-23056,2-1-1074,1 0 0,0 1 0,0 0 0,0 0 0,1 1 0,-1-1 0,1 2 0,-1-1 1,1 1-1,1 0 0,-1 0 0,1 0 0,0 1 0,0 0 0,-4 6 0,1-1-18,2-1 0,0 1-1,0 0 1,1 1 0,0-1 0,1 1-1,0 0 1,1 0 0,0 0 0,1 1-1,-1 15 1,3-27-73,0 0-1,0 0 1,0 0-1,0 0 1,0 0-1,0 0 1,0 0 0,1 0-1,-1 0 1,0 0-1,0 0 1,1 0-1,-1 0 1,1 0-1,-1 0 1,1 0 0,-1 0-1,1-1 1,0 1-1,-1 0 1,1 0-1,0-1 1,0 1-1,-1-1 1,1 1 0,0 0-1,0-1 1,0 1-1,0-1 1,1 1-1,1-1 24,0 1-1,0-1 1,0 0 0,0 0-1,-1 0 1,1-1-1,0 1 1,0 0-1,0-1 1,5-2 0,1 0 35,-1 0 1,1-1 0,0-1 0,-1 0 0,15-11 0,-15 9-44,0-1-1,-1 0 1,0 0 0,-1-1-1,0 1 1,0-2 0,-1 1-1,0-1 1,0 1 0,-1-1-1,-1 0 1,0-1 0,0 1-1,-1-1 1,2-13 0,-4 24-27,0 0-1,0-1 1,0 1 0,0-1-1,0 1 1,0 0 0,0-1-1,0 1 1,0-1 0,0 1-1,0 0 1,0-1-1,0 1 1,0-1 0,0 1-1,0 0 1,-1-1 0,1 1-1,0 0 1,0-1 0,0 1-1,-1 0 1,1-1 0,0 1-1,0 0 1,-1-1 0,1 1-1,0 0 1,0 0 0,-1-1-1,1 1 1,0 0 0,-1 0-1,1 0 1,-1 0 0,1-1-1,-1 1 1,-14 7-183,-13 22-102,0 23-620,20-22-1912,11-2-5418,4-21 1532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522"/>
    </inkml:context>
    <inkml:brush xml:id="br0">
      <inkml:brushProperty name="width" value="0.025" units="cm"/>
      <inkml:brushProperty name="height" value="0.025" units="cm"/>
    </inkml:brush>
  </inkml:definitions>
  <inkml:trace contextRef="#ctx0" brushRef="#br0">65 0 13485,'0'0'4324,"-26"55"-1121,12-24-1153,2 0-513,3-2-480,5-5-640,4-5-225,0-7-1089,3-9-1729,8-3-1090,4-17-3523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2.862"/>
    </inkml:context>
    <inkml:brush xml:id="br0">
      <inkml:brushProperty name="width" value="0.025" units="cm"/>
      <inkml:brushProperty name="height" value="0.025" units="cm"/>
    </inkml:brush>
  </inkml:definitions>
  <inkml:trace contextRef="#ctx0" brushRef="#br0">153 53 12684,'0'0'14579,"-9"4"-13234,1 0-1150,1 0-1,-1 1 0,1-1 0,1 1 1,-11 10-1,14-12-184,1-1 1,-1 1-1,1 0 0,0 0 1,0 0-1,0 0 0,0 0 1,1 0-1,-1 1 0,1-1 1,0 0-1,0 1 0,0-1 0,0 1 1,1 0-1,-1-1 0,1 1 1,0-1-1,1 6 0,-1-8-11,1 0 0,-1 0-1,1 0 1,0 1 0,-1-1-1,1 0 1,0 0 0,0 0-1,0 0 1,0 0 0,0-1-1,0 1 1,0 0 0,0 0 0,0-1-1,0 1 1,1 0 0,-1-1-1,0 1 1,2-1 0,33 11-318,-24-7-50,-9-4 265,0 1 1,0 0-1,0 0 0,-1 0 1,1 0-1,0 1 1,-1-1-1,1 1 0,-1 0 1,0-1-1,1 1 0,-1 0 1,0 0-1,0 1 0,0-1 1,0 0-1,2 5 1,-4-5 82,1 0 1,-1 0 0,0 0 0,0 0 0,0 0 0,0 0 0,0 0 0,0 0-1,-1 0 1,1 0 0,0-1 0,-1 1 0,0 0 0,1 0 0,-1 0 0,0 0-1,0-1 1,0 1 0,0-1 0,0 1 0,-1 0 0,1-1 0,0 0 0,-1 1-1,1-1 1,-1 0 0,-2 2 0,-7 6 182,-1 0-1,0 0 1,0-2 0,0 1-1,-19 7 1,24-12 390,-1-1-1,0 0 1,0 0 0,1 0-1,-1-1 1,-14 1-1,26-14-60,6 2-501,0 2 0,0-1 0,1 1-1,0 1 1,25-12 0,16-12-3,-35 19 4,-1 0 0,0-2 1,26-28-1,-37 36 54,0 1-1,0-1 1,-1-1 0,0 1-1,-1-1 1,1 1 0,-1-1-1,-1 0 1,1 0 0,-1 0-1,0-1 1,-1 1 0,0 0-1,1-9 1,-2 14-43,-1-1 1,1 1-1,-1-1 1,1 1-1,-1 0 1,0 0-1,0-1 1,0 1-1,0 0 1,-1 0-1,1 0 0,0 0 1,-1 0-1,1 0 1,-1 1-1,0-1 1,0 0-1,0 1 1,1-1-1,-1 1 1,-1 0-1,1 0 0,0-1 1,0 1-1,0 1 1,-4-2-1,1 0-17,0 1 1,0-1-1,0 1 0,0 0 0,0 1 0,-1-1 0,1 1 0,0 0 0,0 0 1,0 1-1,-9 1 0,12-1-187,0 0 1,1 0-1,-1 0 0,1 0 1,0 0-1,-1 0 0,1 0 1,0 0-1,-1 0 0,1 1 1,0-1-1,0 1 0,0-1 0,0 1 1,-1 1-1,0 7-5110,3-1-5741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222"/>
    </inkml:context>
    <inkml:brush xml:id="br0">
      <inkml:brushProperty name="width" value="0.025" units="cm"/>
      <inkml:brushProperty name="height" value="0.025" units="cm"/>
    </inkml:brush>
  </inkml:definitions>
  <inkml:trace contextRef="#ctx0" brushRef="#br0">195 1 18385,'0'0'6278,"-1"8"-4671,1 11-1070,1-1 1,1 1-1,8 35 0,-6-36-503,0 1 1,-2 0-1,0 0 0,-1 0 0,-2 31 0,-1-39-46,-1-1 0,0 0 0,-1 1-1,0-1 1,-1-1 0,0 1-1,0-1 1,-1 1 0,0-1 0,-1-1-1,-9 10 1,-38 33-1938,-3-12-3298,16-16-1713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550"/>
    </inkml:context>
    <inkml:brush xml:id="br0">
      <inkml:brushProperty name="width" value="0.025" units="cm"/>
      <inkml:brushProperty name="height" value="0.025" units="cm"/>
    </inkml:brush>
  </inkml:definitions>
  <inkml:trace contextRef="#ctx0" brushRef="#br0">322 0 8456,'0'0'13842,"-13"6"-12603,-4 2-954,1 1 0,0 0 0,1 1 0,0 1 0,1 1 0,0 0-1,-16 18 1,8-4 38,0 1 1,2 0-1,1 2 0,-27 53 0,38-66-256,2 0 1,0 1 0,0-1 0,2 1 0,0 1 0,1-1-1,0 0 1,2 1 0,0-1 0,1 1 0,3 20-1,-2-29-168,2 0 0,0-1 0,0 1 0,0-1 0,1 0-1,0 0 1,0-1 0,1 1 0,0-1 0,1 0-1,-1 0 1,2 0 0,-1-1 0,0 0 0,1 0 0,0-1-1,1 0 1,-1 0 0,1 0 0,13 5 0,7 2-2220,0-1-1,1-1 1,0-2 0,52 9 0,-6-6-6525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3.908"/>
    </inkml:context>
    <inkml:brush xml:id="br0">
      <inkml:brushProperty name="width" value="0.025" units="cm"/>
      <inkml:brushProperty name="height" value="0.025" units="cm"/>
    </inkml:brush>
  </inkml:definitions>
  <inkml:trace contextRef="#ctx0" brushRef="#br0">41 1 6790,'0'0'22101,"-33"57"-21076,28-31-256,3 2-224,2-5-225,0 0-256,7-6-32,11-9-256,5-8-1090,7 0-1440,-3-16-2467,2-11-5381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4.237"/>
    </inkml:context>
    <inkml:brush xml:id="br0">
      <inkml:brushProperty name="width" value="0.025" units="cm"/>
      <inkml:brushProperty name="height" value="0.025" units="cm"/>
    </inkml:brush>
  </inkml:definitions>
  <inkml:trace contextRef="#ctx0" brushRef="#br0">178 1 16207,'0'0'3460,"-52"66"-385,27-29-865,2 5-353,-1 2-607,1-6-482,8 2-576,4-4-127,7-7-1635,4-7-2466,0-9-1857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0:41:36.668"/>
    </inkml:context>
    <inkml:brush xml:id="br0">
      <inkml:brushProperty name="width" value="0.025" units="cm"/>
      <inkml:brushProperty name="height" value="0.025" units="cm"/>
    </inkml:brush>
  </inkml:definitions>
  <inkml:trace contextRef="#ctx0" brushRef="#br0">1 0 11115,'0'0'12459,"60"0"-10601,-19 1-641,9-1-736,9 0-289,0 0-128,3 0 32,-5 0-1345,-10 1-1057,-12-1-1282,-15 0-351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4.562"/>
    </inkml:context>
    <inkml:brush xml:id="br0">
      <inkml:brushProperty name="width" value="0.025" units="cm"/>
      <inkml:brushProperty name="height" value="0.025" units="cm"/>
    </inkml:brush>
  </inkml:definitions>
  <inkml:trace contextRef="#ctx0" brushRef="#br0">16 0 15214,'0'0'13773,"64"26"-12844,-24-24-672,5-2-161,6 0-128,1 0-865,-7 0-1666,-9 0-672,-15 0-1633,-10 0-7144</inkml:trace>
  <inkml:trace contextRef="#ctx0" brushRef="#br0" timeOffset="1">0 145 15118,'0'0'11307,"80"5"-9962,-33-13-576,5 2-609,2 3-128,-2-1-1345,-4 3-4068,1 0-6983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075"/>
    </inkml:context>
    <inkml:brush xml:id="br0">
      <inkml:brushProperty name="width" value="0.025" units="cm"/>
      <inkml:brushProperty name="height" value="0.025" units="cm"/>
    </inkml:brush>
  </inkml:definitions>
  <inkml:trace contextRef="#ctx0" brushRef="#br0">0 230 6566,'0'0'16240,"10"6"-14297,-9-6-1899,2 3 101,0-1-1,0 0 1,0 0-1,1-1 1,-1 1-1,0-1 1,1 1-1,0-1 1,-1 0-1,1 0 1,-1-1-1,1 1 1,0-1-1,-1 0 1,1 0-1,0 0 1,0 0-1,-1-1 1,1 1-1,0-1 1,-1 0-1,1 0 1,-1-1-1,6-2 1,65-38 532,91-67 0,-28 15-1028,-138 105-140,-17 18 377,-28 39 1,23-37 176,-21 39 0,38-60-100,1 0 0,1 0 0,0 1 1,0-1-1,1 1 0,0 0 0,1 0 0,-1 16 1,2-27-76,1 1 0,0 0 0,0 0 1,0 0-1,0 0 0,0-1 1,0 1-1,0 0 0,1 0 0,-1 0 1,0-1-1,0 1 0,1 0 1,-1 0-1,0-1 0,1 1 0,-1 0 1,0-1-1,1 1 0,-1 0 1,1-1-1,0 1 0,-1-1 0,1 1 1,-1-1-1,1 1 0,0-1 1,-1 1-1,1-1 0,0 1 0,0-1 1,-1 0-1,1 0 0,0 1 1,0-1-1,-1 0 0,1 0 0,0 0 1,0 0-1,0 0 0,-1 0 1,1 0-1,0 0 0,0 0 0,0 0 1,1-1-1,2 0-680,1 0 1,-1 0-1,0-1 0,1 1 0,-1-1 1,0 0-1,6-5 0,22-18-6596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417"/>
    </inkml:context>
    <inkml:brush xml:id="br0">
      <inkml:brushProperty name="width" value="0.025" units="cm"/>
      <inkml:brushProperty name="height" value="0.025" units="cm"/>
    </inkml:brush>
  </inkml:definitions>
  <inkml:trace contextRef="#ctx0" brushRef="#br0">148 1 18161,'0'0'3358,"-10"8"-555,-5 4-2011,1 1 0,0 1 1,1 0-1,-19 27 0,26-31-575,0 0-1,0 0 0,1 0 1,0 0-1,1 1 1,0 0-1,0 0 0,2 0 1,-1 0-1,-1 21 1,4-30-209,0 1 0,0-1 0,0 1 1,1-1-1,-1 0 0,1 1 0,0-1 0,-1 0 1,1 1-1,0-1 0,0 0 0,1 0 1,-1 0-1,0 0 0,1 0 0,-1 0 0,1 0 1,0 0-1,-1-1 0,1 1 0,0 0 1,0-1-1,0 0 0,0 1 0,0-1 1,1 0-1,-1 0 0,0 0 0,0-1 0,1 1 1,-1 0-1,1-1 0,-1 1 0,0-1 1,1 0-1,3 0 0,2 0 19,1 0 0,-1 0 1,0-1-1,0 0 0,0 0 0,0-1 0,0 0 0,0-1 1,-1 1-1,10-6 0,-8 3-50,0-1 1,-1 0-1,0-1 1,0 1-1,0-2 1,-1 1-1,0-1 1,-1 0-1,1-1 1,5-10-1,-8 13 26,-1 0-1,0 0 0,-1 0 0,1 0 0,-1-1 0,-1 1 1,1-1-1,-1 1 0,0-1 0,0 1 0,-1-1 1,0 0-1,0 1 0,-1-1 0,1 0 0,-1 1 1,-3-9-1,3 12-1,0 0 1,0 1 0,-1-1-1,1 1 1,-1-1 0,1 1-1,-1-1 1,0 1-1,0 0 1,0 0 0,0-1-1,-1 2 1,1-1 0,0 0-1,-1 0 1,0 1 0,1-1-1,-1 1 1,0 0-1,1 0 1,-1 0 0,0 0-1,0 1 1,0-1 0,0 1-1,0-1 1,0 1 0,0 0-1,0 0 1,0 1 0,0-1-1,-5 2 1,4-2-149,0 1-1,1 0 1,-1 1 0,0-1 0,1 0-1,-1 1 1,1 0 0,-1 0 0,1 0-1,0 0 1,0 0 0,0 1 0,0 0-1,1-1 1,-1 1 0,0 0 0,1 0-1,0 0 1,0 1 0,0-1 0,0 0-1,1 1 1,-1 0 0,1-1 0,-2 5-1,3-4-710,-1 0 0,1-1-1,0 1 1,-1-1-1,2 1 1,-1-1 0,0 1-1,1 0 1,0 3-1,10 3-6662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6.788"/>
    </inkml:context>
    <inkml:brush xml:id="br0">
      <inkml:brushProperty name="width" value="0.025" units="cm"/>
      <inkml:brushProperty name="height" value="0.025" units="cm"/>
    </inkml:brush>
  </inkml:definitions>
  <inkml:trace contextRef="#ctx0" brushRef="#br0">204 32 18738,'-8'0'3987,"-1"1"-3461,0 0 0,-1 0-1,1 1 1,0 1-1,1 0 1,-1 0 0,0 0-1,1 1 1,0 0-1,0 1 1,0 0 0,-9 8-1,10-8-399,1 0-1,0 0 1,1 0-1,-1 1 1,1 0-1,0 0 1,0 1-1,1 0 0,0-1 1,0 1-1,1 0 1,-1 1-1,2-1 1,-1 1-1,-2 14 1,5-20-120,-1 0 0,1 0 0,0 0 0,0-1 0,0 1 0,1 0 0,-1 0 0,0 0-1,1 0 1,-1 0 0,1 0 0,0-1 0,-1 1 0,1 0 0,0 0 0,0-1 0,0 1 0,0-1 0,1 1 0,-1-1 0,0 1 0,3 1 0,-1-1 5,1 1 0,0-1 0,0 0 0,-1-1 0,1 1 0,0-1 0,1 1 1,-1-1-1,8 1 0,1-1-55,0 0 0,0-1 0,0 0 0,0-1 0,25-6 0,-26 4-11,-1-1 1,0-1 0,0 0-1,-1 0 1,0-1 0,0-1-1,0 0 1,0 0 0,-1-1-1,8-8 1,-13 12 75,0 0-1,0 0 1,0-1 0,0 1-1,-1-1 1,0 0 0,0 0-1,0 0 1,-1 0 0,1-1-1,-1 1 1,-1-1 0,1 1-1,-1-1 1,0 1 0,0-1-1,0 0 1,-1 0-1,0 0 1,0 1 0,-1-1-1,-1-7 1,1 9 13,-1 1 0,0 0 0,0 0 0,0 0 1,-1 0-1,1 0 0,-1 0 0,0 0 0,0 1 0,1-1 0,-2 1 0,1 0 0,0 0 0,0 0 1,-1 0-1,1 1 0,-1 0 0,1-1 0,-1 1 0,0 0 0,1 1 0,-1-1 0,0 1 0,-7-1 1,-45 3-1087,11 12-3473,23 0-2575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7.522"/>
    </inkml:context>
    <inkml:brush xml:id="br0">
      <inkml:brushProperty name="width" value="0.025" units="cm"/>
      <inkml:brushProperty name="height" value="0.025" units="cm"/>
    </inkml:brush>
  </inkml:definitions>
  <inkml:trace contextRef="#ctx0" brushRef="#br0">1 1 6470,'0'0'23735,"80"44"-22614,-42-44-673,5 0-352,5 0-64,-2 0-801,-4 0-2337,-8 0-3525,-4 0-5764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007"/>
    </inkml:context>
    <inkml:brush xml:id="br0">
      <inkml:brushProperty name="width" value="0.025" units="cm"/>
      <inkml:brushProperty name="height" value="0.025" units="cm"/>
    </inkml:brush>
  </inkml:definitions>
  <inkml:trace contextRef="#ctx0" brushRef="#br0">0 31 13132,'0'0'6524,"10"-3"-3065,82-19 1361,-81 20-4471,-1 0 1,1 1-1,0 1 0,0-1 0,-1 1 0,1 1 0,21 4 0,-31-5-332,0 1 0,0-1 0,1 1 0,-1-1 1,0 1-1,0-1 0,0 1 0,0 0 0,0-1 1,0 1-1,0 0 0,0 0 0,0 0 0,-1 0 0,1 0 1,0 0-1,0 0 0,-1 0 0,1 0 0,-1 0 1,1 0-1,-1 0 0,1 0 0,-1 1 0,0-1 0,0 0 1,1 0-1,-1 0 0,0 1 0,0-1 0,0 0 1,0 0-1,-1 1 0,1-1 0,0 0 0,0 0 1,-1 1-1,1-1 0,-1 0 0,1 0 0,-1 0 0,1 0 1,-1 0-1,-1 2 0,-1 3 106,-1 0 0,1 0 0,-2-1 0,1 1-1,-1-1 1,-7 7 0,-19 12 13,-1-1-1,-59 32 0,156-40-893,-53-13 564,-1 0-1,0 1 1,0 0-1,0 1 1,0 0 0,10 7-1,-19-11 196,0 1 1,-1 0-1,1 0 0,-1 0 1,1 1-1,-1-1 0,1 0 0,-1 0 1,0 1-1,1-1 0,-1 1 0,0-1 1,0 1-1,0 0 0,0-1 0,0 1 1,-1 0-1,1 0 0,0-1 1,-1 1-1,0 0 0,1 0 0,-1 0 1,0 0-1,0 0 0,0 0 0,0 0 1,0-1-1,0 1 0,-1 0 0,1 0 1,0 0-1,-1 0 0,0 0 0,1-1 1,-1 1-1,0 0 0,0-1 1,0 1-1,0 0 0,0-1 0,-1 1 1,1-1-1,0 0 0,-3 3 0,-2 2 102,-1 0 0,0-1 0,0 1 1,0-2-1,0 1 0,-1-1 0,0 0 0,0 0 0,0-1 0,0 0 0,-1 0 0,1-1 0,-1 0 0,1-1 0,-1 0 0,0 0 0,0-1 0,1 0 0,-16-2 0,23 2-165,0 0 1,0 0-1,0 0 1,0-1-1,0 1 0,0 0 1,0-1-1,0 1 1,0-1-1,0 1 0,1-1 1,-1 1-1,0-1 0,0 0 1,0 1-1,1-1 1,-1 0-1,0 0 0,1 0 1,-1 1-1,1-1 1,-1 0-1,1 0 0,-1 0 1,1 0-1,0 0 1,-1 0-1,1 0 0,0 0 1,0 0-1,-1 0 0,1 0 1,0 0-1,0 0 1,0 0-1,1 0 0,-1 0 1,0 0-1,0 0 1,0 0-1,1 0 0,-1 0 1,0 0-1,1 0 1,-1 0-1,1 0 0,0 0 1,-1 1-1,1-1 1,-1 0-1,1 0 0,0 1 1,0-1-1,-1 0 0,1 1 1,0-1-1,0 0 1,0 1-1,0-1 0,1 1 1,23-12-5256,5 0-1431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351"/>
    </inkml:context>
    <inkml:brush xml:id="br0">
      <inkml:brushProperty name="width" value="0.025" units="cm"/>
      <inkml:brushProperty name="height" value="0.025" units="cm"/>
    </inkml:brush>
  </inkml:definitions>
  <inkml:trace contextRef="#ctx0" brushRef="#br0">204 29 12011,'0'0'12882,"-11"-3"-9882,6 2-2856,0 0 0,0 0 0,0 0 0,0 0 0,-1 1-1,1 0 1,0 0 0,0 0 0,0 1 0,-1 0 0,1 0 0,0 0 0,0 0 0,0 1 0,0 0 0,0 0-1,1 0 1,-1 1 0,1 0 0,-1 0 0,1 0 0,-4 4 0,-1 1-38,1 0 0,1 0 0,0 1 0,0 0 0,0 0 0,1 1 0,1 0 0,-7 15 0,11-23-92,0 0-1,0 0 1,0 0-1,0 1 1,0-1-1,1 0 1,-1 1 0,1-1-1,0 1 1,-1-1-1,1 0 1,0 1-1,0-1 1,1 1-1,-1-1 1,0 0 0,1 1-1,0-1 1,-1 0-1,1 1 1,0-1-1,0 0 1,0 0-1,1 0 1,-1 0 0,0 0-1,1 0 1,-1 0-1,1 0 1,0 0-1,0-1 1,-1 1-1,1-1 1,0 1-1,0-1 1,1 0 0,-1 0-1,0 0 1,0 0-1,0 0 1,1 0-1,-1-1 1,0 1-1,5 0 1,1 0-14,0 0 0,1 0 0,-1-1 0,0 0 0,1 0 0,-1-1 0,1 0 0,-1-1 0,0 0 0,0 0 0,0 0 0,0-1 0,0-1 0,-1 1 0,1-1 0,-1 0 0,0-1 0,8-6 0,-9 6 0,-1 0 0,1 0 0,-1 0 0,-1 0 0,1-1 0,-1 0 0,0 0 0,0 0 0,-1-1 0,1 1 0,-2-1 0,1 0 0,-1 0 0,0 0 0,0 0 0,0 0 0,-1 0 0,-1 0 0,1-1 0,-1 1 0,-1-11 0,0 16-8,0 0-1,1-1 1,-1 1-1,-1 0 1,1 0-1,0 0 1,0 0-1,-1 0 1,1 0 0,-1 0-1,0 1 1,0-1-1,1 0 1,-1 1-1,0 0 1,0-1 0,0 1-1,0 0 1,-1 0-1,1 0 1,0 0-1,0 0 1,-1 1-1,1-1 1,-1 1 0,1-1-1,0 1 1,-1 0-1,1 0 1,-4 0-1,0 0-41,1 0-1,0 0 0,0 0 1,0 1-1,0 0 0,-1 0 0,1 0 1,0 0-1,1 1 0,-1 0 1,0 0-1,0 0 0,-7 6 0,9-5-254,0 1-1,0-1 1,0 1-1,1 0 1,-1 0-1,1 1 0,0-1 1,0 0-1,0 1 1,-1 6-1,3-9-118,-1 0 0,0 0 0,1 0 0,0 0 0,-1 0 0,1 0 0,0 0 0,0 0 0,0 0 0,1 0 0,-1 1 0,0-1 0,1 0 0,-1 0 1,1 0-1,0 0 0,-1-1 0,1 1 0,0 0 0,0 0 0,0 0 0,1-1 0,-1 1 0,0 0 0,1-1 0,1 2 0,21 8-5705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8.725"/>
    </inkml:context>
    <inkml:brush xml:id="br0">
      <inkml:brushProperty name="width" value="0.025" units="cm"/>
      <inkml:brushProperty name="height" value="0.025" units="cm"/>
    </inkml:brush>
  </inkml:definitions>
  <inkml:trace contextRef="#ctx0" brushRef="#br0">239 37 17777,'0'0'4356,"-10"-3"-907,2 1-3175,0 1 1,0-1 0,-1 1 0,1 0-1,-1 1 1,1 0 0,0 0 0,-1 1-1,1 0 1,0 1 0,0 0 0,0 0 0,0 0-1,0 1 1,0 0 0,-12 8 0,13-6-143,0 1 0,1 0 1,-1 1-1,1-1 0,1 1 1,-1 1-1,1-1 0,0 1 1,1 0-1,0 0 0,-5 14 1,8-20-119,0 0 0,0 1 0,0-1 1,0 1-1,1-1 0,-1 0 0,1 1 1,0-1-1,0 1 0,0-1 1,0 1-1,0-1 0,0 1 0,1-1 1,-1 0-1,1 1 0,-1-1 0,1 0 1,0 1-1,0-1 0,0 0 0,1 0 1,-1 0-1,0 0 0,1 0 0,-1 0 1,1 0-1,0 0 0,0 0 0,-1-1 1,1 1-1,0-1 0,0 1 0,1-1 1,-1 0-1,0 0 0,0 0 0,1 0 1,-1 0-1,0-1 0,1 1 0,-1-1 1,1 1-1,-1-1 0,0 0 1,4 0-1,4 0-4,-1 1 0,1-2 0,0 1 0,0-1 0,0-1 0,-1 0 0,1 0 0,-1-1 0,0 0 0,1 0 0,-1-1 0,-1-1 0,1 0 0,-1 0 0,10-7 0,-13 8-6,0 0-1,0 0 1,-1 0 0,0 0-1,1-1 1,-1 0 0,-1 0-1,1 0 1,-1-1 0,0 1 0,0-1-1,-1 0 1,1 1 0,-1-1-1,-1 0 1,1 0 0,-1-1-1,0 1 1,0 0 0,-1 0 0,0-1-1,0 1 1,0 0 0,-1 0-1,-1-7 1,1 11-196,0-1 0,0 1 0,0 0 0,0 0 0,0 0-1,-1 0 1,1 0 0,-1 0 0,1 1 0,-1-1 0,0 0 0,1 1 0,-1-1 0,0 1 0,0 0-1,0-1 1,0 1 0,0 0 0,-1 0 0,1 1 0,0-1 0,0 0 0,-1 1 0,1-1 0,0 1 0,-1 0-1,1 0 1,0-1 0,-1 2 0,-2-1 0,3 0-136,0 0 0,0 0-1,-1 1 1,1-1 0,0 0 0,0 1-1,0 0 1,0-1 0,0 1 0,0 0-1,0 0 1,0 0 0,0 0 0,1 0 0,-1 1-1,0-1 1,1 0 0,-1 1 0,1 0-1,-1-1 1,1 1 0,0 0 0,0-1-1,0 1 1,0 0 0,0 0 0,0 0 0,0 0-1,0 0 1,1 0 0,-1 0 0,1 0-1,-1 5 1,1 8-12601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2:49.103"/>
    </inkml:context>
    <inkml:brush xml:id="br0">
      <inkml:brushProperty name="width" value="0.025" units="cm"/>
      <inkml:brushProperty name="height" value="0.025" units="cm"/>
    </inkml:brush>
  </inkml:definitions>
  <inkml:trace contextRef="#ctx0" brushRef="#br0">123 141 8488,'0'0'15230,"-5"11"-12101,-26 40-1091,17-32-1484,1 0 1,2 1-1,0 0 1,0 1 0,2 1-1,-7 26 1,15-47-561,1 0-1,0 0 1,0 0 0,0 1 0,0-1-1,0 0 1,0 0 0,0 0 0,0 0-1,0 0 1,0 0 0,0 0-1,1 0 1,-1 0 0,1 0 0,-1 0-1,0 0 1,1 0 0,0 0-1,-1-1 1,1 1 0,-1 0 0,1 0-1,0 0 1,0-1 0,1 2 0,0-1-33,0 0 1,0-1 0,0 1-1,0 0 1,0-1 0,0 0-1,0 1 1,0-1 0,1 0 0,-1 0-1,0 0 1,3-1 0,5-1-282,-1 0 1,0 0-1,-1-1 1,1 0 0,13-7-1,30-24-5415,-6-9-4401,-20 10-1293</inkml:trace>
  <inkml:trace contextRef="#ctx0" brushRef="#br0" timeOffset="1">144 1 17168,'0'0'13101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0:23:00.547"/>
    </inkml:context>
    <inkml:brush xml:id="br0">
      <inkml:brushProperty name="width" value="0.025" units="cm"/>
      <inkml:brushProperty name="height" value="0.025" units="cm"/>
    </inkml:brush>
  </inkml:definitions>
  <inkml:trace contextRef="#ctx0" brushRef="#br0">88 0 19282,'0'0'8200,"1"9"-7202,-3 27-387,-1 0-1,-2 0 0,-1 0 0,-13 42 1,-6 31-284,22-91-353,-7 32-148,3 1-1,-1 59 1,7-109 72,1-1 1,0 0-1,0 1 1,0-1 0,0 0-1,0 1 1,0-1-1,1 0 1,-1 1 0,0-1-1,0 0 1,0 1-1,0-1 1,0 0 0,0 1-1,1-1 1,-1 0-1,0 1 1,0-1 0,0 0-1,1 0 1,-1 1-1,0-1 1,0 0 0,1 0-1,-1 1 1,0-1-1,1 0 1,-1 0-1,0 0 1,1 0 0,-1 0-1,0 1 1,1-1-1,13-7-5877,2-12-716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27.11.2025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31</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5252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60BF-03BA-1F40-4410-85E2297D50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9615E-3C23-EE77-1D78-29AD1C469E2C}"/>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F505B16-31F2-AC1B-2626-F945189DFDF3}"/>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81245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27.11.2025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27.11.2025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242.png"/><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250.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2263.png"/><Relationship Id="rId84" Type="http://schemas.openxmlformats.org/officeDocument/2006/relationships/image" Target="../media/image2271.png"/><Relationship Id="rId89" Type="http://schemas.openxmlformats.org/officeDocument/2006/relationships/customXml" Target="../ink/ink44.xml"/><Relationship Id="rId112" Type="http://schemas.openxmlformats.org/officeDocument/2006/relationships/image" Target="../media/image2285.png"/><Relationship Id="rId16" Type="http://schemas.openxmlformats.org/officeDocument/2006/relationships/image" Target="../media/image2237.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2245.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2258.png"/><Relationship Id="rId74" Type="http://schemas.openxmlformats.org/officeDocument/2006/relationships/image" Target="../media/image2266.png"/><Relationship Id="rId79" Type="http://schemas.openxmlformats.org/officeDocument/2006/relationships/customXml" Target="../ink/ink39.xml"/><Relationship Id="rId102" Type="http://schemas.openxmlformats.org/officeDocument/2006/relationships/image" Target="../media/image2280.png"/><Relationship Id="rId123" Type="http://schemas.openxmlformats.org/officeDocument/2006/relationships/customXml" Target="../ink/ink61.xml"/><Relationship Id="rId5" Type="http://schemas.openxmlformats.org/officeDocument/2006/relationships/customXml" Target="../ink/ink2.xml"/><Relationship Id="rId90" Type="http://schemas.openxmlformats.org/officeDocument/2006/relationships/image" Target="../media/image2274.png"/><Relationship Id="rId95" Type="http://schemas.openxmlformats.org/officeDocument/2006/relationships/customXml" Target="../ink/ink47.xml"/><Relationship Id="rId22" Type="http://schemas.openxmlformats.org/officeDocument/2006/relationships/image" Target="../media/image2240.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253.png"/><Relationship Id="rId64" Type="http://schemas.openxmlformats.org/officeDocument/2006/relationships/image" Target="../media/image2261.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2288.png"/><Relationship Id="rId80" Type="http://schemas.openxmlformats.org/officeDocument/2006/relationships/image" Target="../media/image2269.png"/><Relationship Id="rId85" Type="http://schemas.openxmlformats.org/officeDocument/2006/relationships/customXml" Target="../ink/ink42.xml"/><Relationship Id="rId12" Type="http://schemas.openxmlformats.org/officeDocument/2006/relationships/image" Target="../media/image2235.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2248.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2283.png"/><Relationship Id="rId124" Type="http://schemas.openxmlformats.org/officeDocument/2006/relationships/image" Target="../media/image2291.png"/><Relationship Id="rId54" Type="http://schemas.openxmlformats.org/officeDocument/2006/relationships/image" Target="../media/image2256.png"/><Relationship Id="rId70" Type="http://schemas.openxmlformats.org/officeDocument/2006/relationships/image" Target="../media/image2264.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2277.png"/><Relationship Id="rId1" Type="http://schemas.openxmlformats.org/officeDocument/2006/relationships/slideLayout" Target="../slideLayouts/slideLayout7.xml"/><Relationship Id="rId6" Type="http://schemas.openxmlformats.org/officeDocument/2006/relationships/image" Target="../media/image2232.png"/><Relationship Id="rId23" Type="http://schemas.openxmlformats.org/officeDocument/2006/relationships/customXml" Target="../ink/ink11.xml"/><Relationship Id="rId28" Type="http://schemas.openxmlformats.org/officeDocument/2006/relationships/image" Target="../media/image2243.png"/><Relationship Id="rId49" Type="http://schemas.openxmlformats.org/officeDocument/2006/relationships/customXml" Target="../ink/ink24.xml"/><Relationship Id="rId114" Type="http://schemas.openxmlformats.org/officeDocument/2006/relationships/image" Target="../media/image2286.png"/><Relationship Id="rId119" Type="http://schemas.openxmlformats.org/officeDocument/2006/relationships/customXml" Target="../ink/ink59.xml"/><Relationship Id="rId44" Type="http://schemas.openxmlformats.org/officeDocument/2006/relationships/image" Target="../media/image2251.png"/><Relationship Id="rId60" Type="http://schemas.openxmlformats.org/officeDocument/2006/relationships/image" Target="../media/image2259.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2272.png"/><Relationship Id="rId4" Type="http://schemas.openxmlformats.org/officeDocument/2006/relationships/image" Target="../media/image2231.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238.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2246.png"/><Relationship Id="rId50" Type="http://schemas.openxmlformats.org/officeDocument/2006/relationships/image" Target="../media/image2254.png"/><Relationship Id="rId55" Type="http://schemas.openxmlformats.org/officeDocument/2006/relationships/customXml" Target="../ink/ink27.xml"/><Relationship Id="rId76" Type="http://schemas.openxmlformats.org/officeDocument/2006/relationships/image" Target="../media/image2267.png"/><Relationship Id="rId97" Type="http://schemas.openxmlformats.org/officeDocument/2006/relationships/customXml" Target="../ink/ink48.xml"/><Relationship Id="rId104" Type="http://schemas.openxmlformats.org/officeDocument/2006/relationships/image" Target="../media/image2281.png"/><Relationship Id="rId120" Type="http://schemas.openxmlformats.org/officeDocument/2006/relationships/image" Target="../media/image2289.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2275.png"/><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2241.png"/><Relationship Id="rId40" Type="http://schemas.openxmlformats.org/officeDocument/2006/relationships/image" Target="../media/image2249.png"/><Relationship Id="rId45" Type="http://schemas.openxmlformats.org/officeDocument/2006/relationships/customXml" Target="../ink/ink22.xml"/><Relationship Id="rId66" Type="http://schemas.openxmlformats.org/officeDocument/2006/relationships/image" Target="../media/image2262.png"/><Relationship Id="rId87" Type="http://schemas.openxmlformats.org/officeDocument/2006/relationships/customXml" Target="../ink/ink43.xml"/><Relationship Id="rId110" Type="http://schemas.openxmlformats.org/officeDocument/2006/relationships/image" Target="../media/image2284.png"/><Relationship Id="rId115" Type="http://schemas.openxmlformats.org/officeDocument/2006/relationships/customXml" Target="../ink/ink57.xml"/><Relationship Id="rId61" Type="http://schemas.openxmlformats.org/officeDocument/2006/relationships/customXml" Target="../ink/ink30.xml"/><Relationship Id="rId82" Type="http://schemas.openxmlformats.org/officeDocument/2006/relationships/image" Target="../media/image2270.png"/><Relationship Id="rId19" Type="http://schemas.openxmlformats.org/officeDocument/2006/relationships/customXml" Target="../ink/ink9.xml"/><Relationship Id="rId14" Type="http://schemas.openxmlformats.org/officeDocument/2006/relationships/image" Target="../media/image2236.png"/><Relationship Id="rId30" Type="http://schemas.openxmlformats.org/officeDocument/2006/relationships/image" Target="../media/image2244.png"/><Relationship Id="rId35" Type="http://schemas.openxmlformats.org/officeDocument/2006/relationships/customXml" Target="../ink/ink17.xml"/><Relationship Id="rId56" Type="http://schemas.openxmlformats.org/officeDocument/2006/relationships/image" Target="../media/image2257.png"/><Relationship Id="rId77" Type="http://schemas.openxmlformats.org/officeDocument/2006/relationships/customXml" Target="../ink/ink38.xml"/><Relationship Id="rId100" Type="http://schemas.openxmlformats.org/officeDocument/2006/relationships/image" Target="../media/image2279.png"/><Relationship Id="rId105" Type="http://schemas.openxmlformats.org/officeDocument/2006/relationships/customXml" Target="../ink/ink52.xml"/><Relationship Id="rId8" Type="http://schemas.openxmlformats.org/officeDocument/2006/relationships/image" Target="../media/image2233.png"/><Relationship Id="rId51" Type="http://schemas.openxmlformats.org/officeDocument/2006/relationships/customXml" Target="../ink/ink25.xml"/><Relationship Id="rId72" Type="http://schemas.openxmlformats.org/officeDocument/2006/relationships/image" Target="../media/image2265.png"/><Relationship Id="rId93" Type="http://schemas.openxmlformats.org/officeDocument/2006/relationships/customXml" Target="../ink/ink46.xml"/><Relationship Id="rId98" Type="http://schemas.openxmlformats.org/officeDocument/2006/relationships/image" Target="../media/image2278.png"/><Relationship Id="rId121" Type="http://schemas.openxmlformats.org/officeDocument/2006/relationships/customXml" Target="../ink/ink60.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252.png"/><Relationship Id="rId67" Type="http://schemas.openxmlformats.org/officeDocument/2006/relationships/customXml" Target="../ink/ink33.xml"/><Relationship Id="rId116" Type="http://schemas.openxmlformats.org/officeDocument/2006/relationships/image" Target="../media/image2287.png"/><Relationship Id="rId20" Type="http://schemas.openxmlformats.org/officeDocument/2006/relationships/image" Target="../media/image2239.png"/><Relationship Id="rId41" Type="http://schemas.openxmlformats.org/officeDocument/2006/relationships/customXml" Target="../ink/ink20.xml"/><Relationship Id="rId62" Type="http://schemas.openxmlformats.org/officeDocument/2006/relationships/image" Target="../media/image2260.png"/><Relationship Id="rId83" Type="http://schemas.openxmlformats.org/officeDocument/2006/relationships/customXml" Target="../ink/ink41.xml"/><Relationship Id="rId88" Type="http://schemas.openxmlformats.org/officeDocument/2006/relationships/image" Target="../media/image2273.png"/><Relationship Id="rId111" Type="http://schemas.openxmlformats.org/officeDocument/2006/relationships/customXml" Target="../ink/ink55.xml"/><Relationship Id="rId15" Type="http://schemas.openxmlformats.org/officeDocument/2006/relationships/customXml" Target="../ink/ink7.xml"/><Relationship Id="rId36" Type="http://schemas.openxmlformats.org/officeDocument/2006/relationships/image" Target="../media/image2247.png"/><Relationship Id="rId57" Type="http://schemas.openxmlformats.org/officeDocument/2006/relationships/customXml" Target="../ink/ink28.xml"/><Relationship Id="rId106" Type="http://schemas.openxmlformats.org/officeDocument/2006/relationships/image" Target="../media/image2282.png"/><Relationship Id="rId10" Type="http://schemas.openxmlformats.org/officeDocument/2006/relationships/image" Target="../media/image2234.png"/><Relationship Id="rId31" Type="http://schemas.openxmlformats.org/officeDocument/2006/relationships/customXml" Target="../ink/ink15.xml"/><Relationship Id="rId52" Type="http://schemas.openxmlformats.org/officeDocument/2006/relationships/image" Target="../media/image2255.png"/><Relationship Id="rId73" Type="http://schemas.openxmlformats.org/officeDocument/2006/relationships/customXml" Target="../ink/ink36.xml"/><Relationship Id="rId78" Type="http://schemas.openxmlformats.org/officeDocument/2006/relationships/image" Target="../media/image2268.png"/><Relationship Id="rId94" Type="http://schemas.openxmlformats.org/officeDocument/2006/relationships/image" Target="../media/image2276.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2290.png"/></Relationships>
</file>

<file path=ppt/slides/_rels/slide10.xml.rels><?xml version="1.0" encoding="UTF-8" standalone="yes"?>
<Relationships xmlns="http://schemas.openxmlformats.org/package/2006/relationships"><Relationship Id="rId26" Type="http://schemas.openxmlformats.org/officeDocument/2006/relationships/image" Target="../media/image3539.png"/><Relationship Id="rId21" Type="http://schemas.openxmlformats.org/officeDocument/2006/relationships/customXml" Target="../ink/ink1340.xml"/><Relationship Id="rId42" Type="http://schemas.openxmlformats.org/officeDocument/2006/relationships/image" Target="../media/image3547.png"/><Relationship Id="rId47" Type="http://schemas.openxmlformats.org/officeDocument/2006/relationships/customXml" Target="../ink/ink1353.xml"/><Relationship Id="rId63" Type="http://schemas.openxmlformats.org/officeDocument/2006/relationships/customXml" Target="../ink/ink1361.xml"/><Relationship Id="rId68" Type="http://schemas.openxmlformats.org/officeDocument/2006/relationships/image" Target="../media/image3560.png"/><Relationship Id="rId84" Type="http://schemas.openxmlformats.org/officeDocument/2006/relationships/image" Target="../media/image3567.png"/><Relationship Id="rId89" Type="http://schemas.openxmlformats.org/officeDocument/2006/relationships/customXml" Target="../ink/ink1374.xml"/><Relationship Id="rId112" Type="http://schemas.openxmlformats.org/officeDocument/2006/relationships/image" Target="../media/image2.png"/><Relationship Id="rId16" Type="http://schemas.openxmlformats.org/officeDocument/2006/relationships/image" Target="../media/image3534.png"/><Relationship Id="rId107" Type="http://schemas.openxmlformats.org/officeDocument/2006/relationships/customXml" Target="../ink/ink1383.xml"/><Relationship Id="rId11" Type="http://schemas.openxmlformats.org/officeDocument/2006/relationships/customXml" Target="../ink/ink1335.xml"/><Relationship Id="rId32" Type="http://schemas.openxmlformats.org/officeDocument/2006/relationships/image" Target="../media/image3542.png"/><Relationship Id="rId37" Type="http://schemas.openxmlformats.org/officeDocument/2006/relationships/customXml" Target="../ink/ink1348.xml"/><Relationship Id="rId53" Type="http://schemas.openxmlformats.org/officeDocument/2006/relationships/customXml" Target="../ink/ink1356.xml"/><Relationship Id="rId58" Type="http://schemas.openxmlformats.org/officeDocument/2006/relationships/image" Target="../media/image3555.png"/><Relationship Id="rId74" Type="http://schemas.openxmlformats.org/officeDocument/2006/relationships/image" Target="../media/image3383.png"/><Relationship Id="rId79" Type="http://schemas.openxmlformats.org/officeDocument/2006/relationships/customXml" Target="../ink/ink1369.xml"/><Relationship Id="rId102" Type="http://schemas.openxmlformats.org/officeDocument/2006/relationships/image" Target="../media/image3576.png"/><Relationship Id="rId5" Type="http://schemas.openxmlformats.org/officeDocument/2006/relationships/customXml" Target="../ink/ink1332.xml"/><Relationship Id="rId90" Type="http://schemas.openxmlformats.org/officeDocument/2006/relationships/image" Target="../media/image3570.png"/><Relationship Id="rId95" Type="http://schemas.openxmlformats.org/officeDocument/2006/relationships/customXml" Target="../ink/ink1377.xml"/><Relationship Id="rId22" Type="http://schemas.openxmlformats.org/officeDocument/2006/relationships/image" Target="../media/image3537.png"/><Relationship Id="rId27" Type="http://schemas.openxmlformats.org/officeDocument/2006/relationships/customXml" Target="../ink/ink1343.xml"/><Relationship Id="rId43" Type="http://schemas.openxmlformats.org/officeDocument/2006/relationships/customXml" Target="../ink/ink1351.xml"/><Relationship Id="rId48" Type="http://schemas.openxmlformats.org/officeDocument/2006/relationships/image" Target="../media/image3550.png"/><Relationship Id="rId64" Type="http://schemas.openxmlformats.org/officeDocument/2006/relationships/image" Target="../media/image3558.png"/><Relationship Id="rId69" Type="http://schemas.openxmlformats.org/officeDocument/2006/relationships/customXml" Target="../ink/ink1364.xml"/><Relationship Id="rId113" Type="http://schemas.openxmlformats.org/officeDocument/2006/relationships/customXml" Target="../ink/ink1386.xml"/><Relationship Id="rId80" Type="http://schemas.openxmlformats.org/officeDocument/2006/relationships/image" Target="../media/image3565.png"/><Relationship Id="rId85" Type="http://schemas.openxmlformats.org/officeDocument/2006/relationships/customXml" Target="../ink/ink1372.xml"/><Relationship Id="rId12" Type="http://schemas.openxmlformats.org/officeDocument/2006/relationships/image" Target="../media/image3532.png"/><Relationship Id="rId17" Type="http://schemas.openxmlformats.org/officeDocument/2006/relationships/customXml" Target="../ink/ink1338.xml"/><Relationship Id="rId33" Type="http://schemas.openxmlformats.org/officeDocument/2006/relationships/customXml" Target="../ink/ink1346.xml"/><Relationship Id="rId38" Type="http://schemas.openxmlformats.org/officeDocument/2006/relationships/image" Target="../media/image3545.png"/><Relationship Id="rId59" Type="http://schemas.openxmlformats.org/officeDocument/2006/relationships/customXml" Target="../ink/ink1359.xml"/><Relationship Id="rId103" Type="http://schemas.openxmlformats.org/officeDocument/2006/relationships/customXml" Target="../ink/ink1381.xml"/><Relationship Id="rId108" Type="http://schemas.openxmlformats.org/officeDocument/2006/relationships/image" Target="../media/image3579.png"/><Relationship Id="rId54" Type="http://schemas.openxmlformats.org/officeDocument/2006/relationships/image" Target="../media/image3553.png"/><Relationship Id="rId70" Type="http://schemas.openxmlformats.org/officeDocument/2006/relationships/image" Target="../media/image3561.png"/><Relationship Id="rId75" Type="http://schemas.openxmlformats.org/officeDocument/2006/relationships/customXml" Target="../ink/ink1367.xml"/><Relationship Id="rId91" Type="http://schemas.openxmlformats.org/officeDocument/2006/relationships/customXml" Target="../ink/ink1375.xml"/><Relationship Id="rId96" Type="http://schemas.openxmlformats.org/officeDocument/2006/relationships/image" Target="../media/image3573.png"/><Relationship Id="rId1" Type="http://schemas.openxmlformats.org/officeDocument/2006/relationships/slideLayout" Target="../slideLayouts/slideLayout7.xml"/><Relationship Id="rId6" Type="http://schemas.openxmlformats.org/officeDocument/2006/relationships/image" Target="../media/image3529.png"/><Relationship Id="rId15" Type="http://schemas.openxmlformats.org/officeDocument/2006/relationships/customXml" Target="../ink/ink1337.xml"/><Relationship Id="rId23" Type="http://schemas.openxmlformats.org/officeDocument/2006/relationships/customXml" Target="../ink/ink1341.xml"/><Relationship Id="rId28" Type="http://schemas.openxmlformats.org/officeDocument/2006/relationships/image" Target="../media/image3540.png"/><Relationship Id="rId36" Type="http://schemas.openxmlformats.org/officeDocument/2006/relationships/image" Target="../media/image3544.png"/><Relationship Id="rId49" Type="http://schemas.openxmlformats.org/officeDocument/2006/relationships/customXml" Target="../ink/ink1354.xml"/><Relationship Id="rId57" Type="http://schemas.openxmlformats.org/officeDocument/2006/relationships/customXml" Target="../ink/ink1358.xml"/><Relationship Id="rId106" Type="http://schemas.openxmlformats.org/officeDocument/2006/relationships/image" Target="../media/image3578.png"/><Relationship Id="rId114" Type="http://schemas.openxmlformats.org/officeDocument/2006/relationships/image" Target="../media/image3.png"/><Relationship Id="rId10" Type="http://schemas.openxmlformats.org/officeDocument/2006/relationships/image" Target="../media/image3531.png"/><Relationship Id="rId31" Type="http://schemas.openxmlformats.org/officeDocument/2006/relationships/customXml" Target="../ink/ink1345.xml"/><Relationship Id="rId44" Type="http://schemas.openxmlformats.org/officeDocument/2006/relationships/image" Target="../media/image3548.png"/><Relationship Id="rId52" Type="http://schemas.openxmlformats.org/officeDocument/2006/relationships/image" Target="../media/image3552.png"/><Relationship Id="rId60" Type="http://schemas.openxmlformats.org/officeDocument/2006/relationships/image" Target="../media/image3556.png"/><Relationship Id="rId65" Type="http://schemas.openxmlformats.org/officeDocument/2006/relationships/customXml" Target="../ink/ink1362.xml"/><Relationship Id="rId73" Type="http://schemas.openxmlformats.org/officeDocument/2006/relationships/customXml" Target="../ink/ink1366.xml"/><Relationship Id="rId78" Type="http://schemas.openxmlformats.org/officeDocument/2006/relationships/image" Target="../media/image3564.png"/><Relationship Id="rId81" Type="http://schemas.openxmlformats.org/officeDocument/2006/relationships/customXml" Target="../ink/ink1370.xml"/><Relationship Id="rId86" Type="http://schemas.openxmlformats.org/officeDocument/2006/relationships/image" Target="../media/image3568.png"/><Relationship Id="rId94" Type="http://schemas.openxmlformats.org/officeDocument/2006/relationships/image" Target="../media/image3572.png"/><Relationship Id="rId99" Type="http://schemas.openxmlformats.org/officeDocument/2006/relationships/customXml" Target="../ink/ink1379.xml"/><Relationship Id="rId101" Type="http://schemas.openxmlformats.org/officeDocument/2006/relationships/customXml" Target="../ink/ink1380.xml"/><Relationship Id="rId4" Type="http://schemas.openxmlformats.org/officeDocument/2006/relationships/image" Target="../media/image3528.png"/><Relationship Id="rId9" Type="http://schemas.openxmlformats.org/officeDocument/2006/relationships/customXml" Target="../ink/ink1334.xml"/><Relationship Id="rId13" Type="http://schemas.openxmlformats.org/officeDocument/2006/relationships/customXml" Target="../ink/ink1336.xml"/><Relationship Id="rId18" Type="http://schemas.openxmlformats.org/officeDocument/2006/relationships/image" Target="../media/image3535.png"/><Relationship Id="rId39" Type="http://schemas.openxmlformats.org/officeDocument/2006/relationships/customXml" Target="../ink/ink1349.xml"/><Relationship Id="rId109" Type="http://schemas.openxmlformats.org/officeDocument/2006/relationships/customXml" Target="../ink/ink1384.xml"/><Relationship Id="rId34" Type="http://schemas.openxmlformats.org/officeDocument/2006/relationships/image" Target="../media/image3543.png"/><Relationship Id="rId50" Type="http://schemas.openxmlformats.org/officeDocument/2006/relationships/image" Target="../media/image3551.png"/><Relationship Id="rId55" Type="http://schemas.openxmlformats.org/officeDocument/2006/relationships/customXml" Target="../ink/ink1357.xml"/><Relationship Id="rId76" Type="http://schemas.openxmlformats.org/officeDocument/2006/relationships/image" Target="../media/image3563.png"/><Relationship Id="rId97" Type="http://schemas.openxmlformats.org/officeDocument/2006/relationships/customXml" Target="../ink/ink1378.xml"/><Relationship Id="rId104" Type="http://schemas.openxmlformats.org/officeDocument/2006/relationships/image" Target="../media/image3577.png"/><Relationship Id="rId7" Type="http://schemas.openxmlformats.org/officeDocument/2006/relationships/customXml" Target="../ink/ink1333.xml"/><Relationship Id="rId71" Type="http://schemas.openxmlformats.org/officeDocument/2006/relationships/customXml" Target="../ink/ink1365.xml"/><Relationship Id="rId92" Type="http://schemas.openxmlformats.org/officeDocument/2006/relationships/image" Target="../media/image3571.png"/><Relationship Id="rId2" Type="http://schemas.openxmlformats.org/officeDocument/2006/relationships/notesSlide" Target="../notesSlides/notesSlide8.xml"/><Relationship Id="rId29" Type="http://schemas.openxmlformats.org/officeDocument/2006/relationships/customXml" Target="../ink/ink1344.xml"/><Relationship Id="rId24" Type="http://schemas.openxmlformats.org/officeDocument/2006/relationships/image" Target="../media/image3538.png"/><Relationship Id="rId40" Type="http://schemas.openxmlformats.org/officeDocument/2006/relationships/image" Target="../media/image3546.png"/><Relationship Id="rId45" Type="http://schemas.openxmlformats.org/officeDocument/2006/relationships/customXml" Target="../ink/ink1352.xml"/><Relationship Id="rId66" Type="http://schemas.openxmlformats.org/officeDocument/2006/relationships/image" Target="../media/image3559.png"/><Relationship Id="rId87" Type="http://schemas.openxmlformats.org/officeDocument/2006/relationships/customXml" Target="../ink/ink1373.xml"/><Relationship Id="rId110" Type="http://schemas.openxmlformats.org/officeDocument/2006/relationships/image" Target="../media/image3580.png"/><Relationship Id="rId61" Type="http://schemas.openxmlformats.org/officeDocument/2006/relationships/customXml" Target="../ink/ink1360.xml"/><Relationship Id="rId82" Type="http://schemas.openxmlformats.org/officeDocument/2006/relationships/image" Target="../media/image3566.png"/><Relationship Id="rId19" Type="http://schemas.openxmlformats.org/officeDocument/2006/relationships/customXml" Target="../ink/ink1339.xml"/><Relationship Id="rId14" Type="http://schemas.openxmlformats.org/officeDocument/2006/relationships/image" Target="../media/image3533.png"/><Relationship Id="rId30" Type="http://schemas.openxmlformats.org/officeDocument/2006/relationships/image" Target="../media/image3541.png"/><Relationship Id="rId35" Type="http://schemas.openxmlformats.org/officeDocument/2006/relationships/customXml" Target="../ink/ink1347.xml"/><Relationship Id="rId56" Type="http://schemas.openxmlformats.org/officeDocument/2006/relationships/image" Target="../media/image3554.png"/><Relationship Id="rId77" Type="http://schemas.openxmlformats.org/officeDocument/2006/relationships/customXml" Target="../ink/ink1368.xml"/><Relationship Id="rId100" Type="http://schemas.openxmlformats.org/officeDocument/2006/relationships/image" Target="../media/image3575.png"/><Relationship Id="rId105" Type="http://schemas.openxmlformats.org/officeDocument/2006/relationships/customXml" Target="../ink/ink1382.xml"/><Relationship Id="rId8" Type="http://schemas.openxmlformats.org/officeDocument/2006/relationships/image" Target="../media/image3530.png"/><Relationship Id="rId51" Type="http://schemas.openxmlformats.org/officeDocument/2006/relationships/customXml" Target="../ink/ink1355.xml"/><Relationship Id="rId72" Type="http://schemas.openxmlformats.org/officeDocument/2006/relationships/image" Target="../media/image3562.png"/><Relationship Id="rId93" Type="http://schemas.openxmlformats.org/officeDocument/2006/relationships/customXml" Target="../ink/ink1376.xml"/><Relationship Id="rId98" Type="http://schemas.openxmlformats.org/officeDocument/2006/relationships/image" Target="../media/image3574.png"/><Relationship Id="rId3" Type="http://schemas.openxmlformats.org/officeDocument/2006/relationships/customXml" Target="../ink/ink1331.xml"/><Relationship Id="rId25" Type="http://schemas.openxmlformats.org/officeDocument/2006/relationships/customXml" Target="../ink/ink1342.xml"/><Relationship Id="rId46" Type="http://schemas.openxmlformats.org/officeDocument/2006/relationships/image" Target="../media/image3549.png"/><Relationship Id="rId67" Type="http://schemas.openxmlformats.org/officeDocument/2006/relationships/customXml" Target="../ink/ink1363.xml"/><Relationship Id="rId20" Type="http://schemas.openxmlformats.org/officeDocument/2006/relationships/image" Target="../media/image3536.png"/><Relationship Id="rId41" Type="http://schemas.openxmlformats.org/officeDocument/2006/relationships/customXml" Target="../ink/ink1350.xml"/><Relationship Id="rId62" Type="http://schemas.openxmlformats.org/officeDocument/2006/relationships/image" Target="../media/image3557.png"/><Relationship Id="rId83" Type="http://schemas.openxmlformats.org/officeDocument/2006/relationships/customXml" Target="../ink/ink1371.xml"/><Relationship Id="rId88" Type="http://schemas.openxmlformats.org/officeDocument/2006/relationships/image" Target="../media/image3569.png"/><Relationship Id="rId111" Type="http://schemas.openxmlformats.org/officeDocument/2006/relationships/customXml" Target="../ink/ink1385.xml"/></Relationships>
</file>

<file path=ppt/slides/_rels/slide11.xml.rels><?xml version="1.0" encoding="UTF-8" standalone="yes"?>
<Relationships xmlns="http://schemas.openxmlformats.org/package/2006/relationships"><Relationship Id="rId117" Type="http://schemas.openxmlformats.org/officeDocument/2006/relationships/customXml" Target="../ink/ink1445.xml"/><Relationship Id="rId671" Type="http://schemas.openxmlformats.org/officeDocument/2006/relationships/customXml" Target="../ink/ink1724.xml"/><Relationship Id="rId769" Type="http://schemas.openxmlformats.org/officeDocument/2006/relationships/customXml" Target="../ink/ink1773.xml"/><Relationship Id="rId21" Type="http://schemas.openxmlformats.org/officeDocument/2006/relationships/customXml" Target="../ink/ink1396.xml"/><Relationship Id="rId324" Type="http://schemas.openxmlformats.org/officeDocument/2006/relationships/customXml" Target="../ink/ink1549.xml"/><Relationship Id="rId531" Type="http://schemas.openxmlformats.org/officeDocument/2006/relationships/customXml" Target="../ink/ink1654.xml"/><Relationship Id="rId629" Type="http://schemas.openxmlformats.org/officeDocument/2006/relationships/customXml" Target="../ink/ink1703.xml"/><Relationship Id="rId170" Type="http://schemas.openxmlformats.org/officeDocument/2006/relationships/customXml" Target="../ink/ink1472.xml"/><Relationship Id="rId268" Type="http://schemas.openxmlformats.org/officeDocument/2006/relationships/customXml" Target="../ink/ink1521.xml"/><Relationship Id="rId475" Type="http://schemas.openxmlformats.org/officeDocument/2006/relationships/image" Target="../media/image3811.png"/><Relationship Id="rId682" Type="http://schemas.openxmlformats.org/officeDocument/2006/relationships/image" Target="../media/image3914.png"/><Relationship Id="rId32" Type="http://schemas.openxmlformats.org/officeDocument/2006/relationships/image" Target="../media/image3595.png"/><Relationship Id="rId128" Type="http://schemas.openxmlformats.org/officeDocument/2006/relationships/image" Target="../media/image3640.png"/><Relationship Id="rId335" Type="http://schemas.openxmlformats.org/officeDocument/2006/relationships/image" Target="../media/image3742.png"/><Relationship Id="rId542" Type="http://schemas.openxmlformats.org/officeDocument/2006/relationships/image" Target="../media/image3844.png"/><Relationship Id="rId181" Type="http://schemas.openxmlformats.org/officeDocument/2006/relationships/image" Target="../media/image3666.png"/><Relationship Id="rId402" Type="http://schemas.openxmlformats.org/officeDocument/2006/relationships/image" Target="../media/image3775.png"/><Relationship Id="rId279" Type="http://schemas.openxmlformats.org/officeDocument/2006/relationships/image" Target="../media/image3715.png"/><Relationship Id="rId486" Type="http://schemas.openxmlformats.org/officeDocument/2006/relationships/customXml" Target="../ink/ink1631.xml"/><Relationship Id="rId693" Type="http://schemas.openxmlformats.org/officeDocument/2006/relationships/customXml" Target="../ink/ink1735.xml"/><Relationship Id="rId707" Type="http://schemas.openxmlformats.org/officeDocument/2006/relationships/customXml" Target="../ink/ink1742.xml"/><Relationship Id="rId43" Type="http://schemas.openxmlformats.org/officeDocument/2006/relationships/customXml" Target="../ink/ink1407.xml"/><Relationship Id="rId139" Type="http://schemas.openxmlformats.org/officeDocument/2006/relationships/customXml" Target="../ink/ink1456.xml"/><Relationship Id="rId346" Type="http://schemas.openxmlformats.org/officeDocument/2006/relationships/customXml" Target="../ink/ink1560.xml"/><Relationship Id="rId553" Type="http://schemas.openxmlformats.org/officeDocument/2006/relationships/customXml" Target="../ink/ink1665.xml"/><Relationship Id="rId760" Type="http://schemas.openxmlformats.org/officeDocument/2006/relationships/image" Target="../media/image3953.png"/><Relationship Id="rId192" Type="http://schemas.openxmlformats.org/officeDocument/2006/relationships/customXml" Target="../ink/ink1483.xml"/><Relationship Id="rId206" Type="http://schemas.openxmlformats.org/officeDocument/2006/relationships/customXml" Target="../ink/ink1490.xml"/><Relationship Id="rId413" Type="http://schemas.openxmlformats.org/officeDocument/2006/relationships/customXml" Target="../ink/ink1594.xml"/><Relationship Id="rId497" Type="http://schemas.openxmlformats.org/officeDocument/2006/relationships/image" Target="../media/image3822.png"/><Relationship Id="rId620" Type="http://schemas.openxmlformats.org/officeDocument/2006/relationships/image" Target="../media/image3883.png"/><Relationship Id="rId718" Type="http://schemas.openxmlformats.org/officeDocument/2006/relationships/image" Target="../media/image3932.png"/><Relationship Id="rId357" Type="http://schemas.openxmlformats.org/officeDocument/2006/relationships/customXml" Target="../ink/ink1566.xml"/><Relationship Id="rId54" Type="http://schemas.openxmlformats.org/officeDocument/2006/relationships/image" Target="../media/image3606.png"/><Relationship Id="rId217" Type="http://schemas.openxmlformats.org/officeDocument/2006/relationships/image" Target="../media/image3684.png"/><Relationship Id="rId564" Type="http://schemas.openxmlformats.org/officeDocument/2006/relationships/image" Target="../media/image3855.png"/><Relationship Id="rId771" Type="http://schemas.openxmlformats.org/officeDocument/2006/relationships/customXml" Target="../ink/ink1774.xml"/><Relationship Id="rId424" Type="http://schemas.openxmlformats.org/officeDocument/2006/relationships/customXml" Target="../ink/ink1600.xml"/><Relationship Id="rId631" Type="http://schemas.openxmlformats.org/officeDocument/2006/relationships/customXml" Target="../ink/ink1704.xml"/><Relationship Id="rId729" Type="http://schemas.openxmlformats.org/officeDocument/2006/relationships/customXml" Target="../ink/ink1753.xml"/><Relationship Id="rId270" Type="http://schemas.openxmlformats.org/officeDocument/2006/relationships/customXml" Target="../ink/ink1522.xml"/><Relationship Id="rId65" Type="http://schemas.openxmlformats.org/officeDocument/2006/relationships/customXml" Target="../ink/ink1418.xml"/><Relationship Id="rId130" Type="http://schemas.openxmlformats.org/officeDocument/2006/relationships/image" Target="../media/image3641.png"/><Relationship Id="rId368" Type="http://schemas.openxmlformats.org/officeDocument/2006/relationships/image" Target="../media/image3758.png"/><Relationship Id="rId575" Type="http://schemas.openxmlformats.org/officeDocument/2006/relationships/customXml" Target="../ink/ink1676.xml"/><Relationship Id="rId782" Type="http://schemas.openxmlformats.org/officeDocument/2006/relationships/image" Target="../media/image3964.png"/><Relationship Id="rId228" Type="http://schemas.openxmlformats.org/officeDocument/2006/relationships/customXml" Target="../ink/ink1501.xml"/><Relationship Id="rId435" Type="http://schemas.openxmlformats.org/officeDocument/2006/relationships/image" Target="../media/image3791.png"/><Relationship Id="rId642" Type="http://schemas.openxmlformats.org/officeDocument/2006/relationships/image" Target="../media/image3894.png"/><Relationship Id="rId281" Type="http://schemas.openxmlformats.org/officeDocument/2006/relationships/image" Target="../media/image3716.png"/><Relationship Id="rId502" Type="http://schemas.openxmlformats.org/officeDocument/2006/relationships/customXml" Target="../ink/ink1639.xml"/><Relationship Id="rId76" Type="http://schemas.openxmlformats.org/officeDocument/2006/relationships/image" Target="../media/image3616.png"/><Relationship Id="rId141" Type="http://schemas.openxmlformats.org/officeDocument/2006/relationships/customXml" Target="../ink/ink1457.xml"/><Relationship Id="rId379" Type="http://schemas.openxmlformats.org/officeDocument/2006/relationships/customXml" Target="../ink/ink1577.xml"/><Relationship Id="rId586" Type="http://schemas.openxmlformats.org/officeDocument/2006/relationships/image" Target="../media/image3866.png"/><Relationship Id="rId793" Type="http://schemas.openxmlformats.org/officeDocument/2006/relationships/customXml" Target="../ink/ink1785.xml"/><Relationship Id="rId807" Type="http://schemas.openxmlformats.org/officeDocument/2006/relationships/customXml" Target="../ink/ink1792.xml"/><Relationship Id="rId7" Type="http://schemas.openxmlformats.org/officeDocument/2006/relationships/customXml" Target="../ink/ink1389.xml"/><Relationship Id="rId239" Type="http://schemas.openxmlformats.org/officeDocument/2006/relationships/image" Target="../media/image3695.png"/><Relationship Id="rId446" Type="http://schemas.openxmlformats.org/officeDocument/2006/relationships/customXml" Target="../ink/ink1611.xml"/><Relationship Id="rId653" Type="http://schemas.openxmlformats.org/officeDocument/2006/relationships/customXml" Target="../ink/ink1715.xml"/><Relationship Id="rId292" Type="http://schemas.openxmlformats.org/officeDocument/2006/relationships/customXml" Target="../ink/ink1533.xml"/><Relationship Id="rId306" Type="http://schemas.openxmlformats.org/officeDocument/2006/relationships/customXml" Target="../ink/ink1540.xml"/><Relationship Id="rId87" Type="http://schemas.openxmlformats.org/officeDocument/2006/relationships/image" Target="../media/image3621.png"/><Relationship Id="rId513" Type="http://schemas.openxmlformats.org/officeDocument/2006/relationships/image" Target="../media/image3830.png"/><Relationship Id="rId597" Type="http://schemas.openxmlformats.org/officeDocument/2006/relationships/customXml" Target="../ink/ink1687.xml"/><Relationship Id="rId720" Type="http://schemas.openxmlformats.org/officeDocument/2006/relationships/image" Target="../media/image3933.png"/><Relationship Id="rId818" Type="http://schemas.openxmlformats.org/officeDocument/2006/relationships/image" Target="../media/image17.png"/><Relationship Id="rId152" Type="http://schemas.openxmlformats.org/officeDocument/2006/relationships/image" Target="../media/image3652.png"/><Relationship Id="rId457" Type="http://schemas.openxmlformats.org/officeDocument/2006/relationships/image" Target="../media/image3802.png"/><Relationship Id="rId664" Type="http://schemas.openxmlformats.org/officeDocument/2006/relationships/image" Target="../media/image3905.png"/><Relationship Id="rId14" Type="http://schemas.openxmlformats.org/officeDocument/2006/relationships/image" Target="../media/image3586.png"/><Relationship Id="rId317" Type="http://schemas.openxmlformats.org/officeDocument/2006/relationships/image" Target="../media/image3733.png"/><Relationship Id="rId524" Type="http://schemas.openxmlformats.org/officeDocument/2006/relationships/customXml" Target="../ink/ink1650.xml"/><Relationship Id="rId731" Type="http://schemas.openxmlformats.org/officeDocument/2006/relationships/customXml" Target="../ink/ink1754.xml"/><Relationship Id="rId98" Type="http://schemas.openxmlformats.org/officeDocument/2006/relationships/customXml" Target="../ink/ink1435.xml"/><Relationship Id="rId163" Type="http://schemas.openxmlformats.org/officeDocument/2006/relationships/image" Target="../media/image3657.png"/><Relationship Id="rId370" Type="http://schemas.openxmlformats.org/officeDocument/2006/relationships/image" Target="../media/image3759.png"/><Relationship Id="rId829" Type="http://schemas.openxmlformats.org/officeDocument/2006/relationships/image" Target="../media/image22.png"/><Relationship Id="rId230" Type="http://schemas.openxmlformats.org/officeDocument/2006/relationships/customXml" Target="../ink/ink1502.xml"/><Relationship Id="rId468" Type="http://schemas.openxmlformats.org/officeDocument/2006/relationships/customXml" Target="../ink/ink1622.xml"/><Relationship Id="rId675" Type="http://schemas.openxmlformats.org/officeDocument/2006/relationships/customXml" Target="../ink/ink1726.xml"/><Relationship Id="rId25" Type="http://schemas.openxmlformats.org/officeDocument/2006/relationships/customXml" Target="../ink/ink1398.xml"/><Relationship Id="rId328" Type="http://schemas.openxmlformats.org/officeDocument/2006/relationships/customXml" Target="../ink/ink1551.xml"/><Relationship Id="rId535" Type="http://schemas.openxmlformats.org/officeDocument/2006/relationships/customXml" Target="../ink/ink1656.xml"/><Relationship Id="rId742" Type="http://schemas.openxmlformats.org/officeDocument/2006/relationships/image" Target="../media/image3944.png"/><Relationship Id="rId174" Type="http://schemas.openxmlformats.org/officeDocument/2006/relationships/customXml" Target="../ink/ink1474.xml"/><Relationship Id="rId381" Type="http://schemas.openxmlformats.org/officeDocument/2006/relationships/customXml" Target="../ink/ink1578.xml"/><Relationship Id="rId602" Type="http://schemas.openxmlformats.org/officeDocument/2006/relationships/image" Target="../media/image3874.png"/><Relationship Id="rId241" Type="http://schemas.openxmlformats.org/officeDocument/2006/relationships/image" Target="../media/image3696.png"/><Relationship Id="rId479" Type="http://schemas.openxmlformats.org/officeDocument/2006/relationships/image" Target="../media/image3813.png"/><Relationship Id="rId686" Type="http://schemas.openxmlformats.org/officeDocument/2006/relationships/image" Target="../media/image3916.png"/><Relationship Id="rId36" Type="http://schemas.openxmlformats.org/officeDocument/2006/relationships/image" Target="../media/image3597.png"/><Relationship Id="rId339" Type="http://schemas.openxmlformats.org/officeDocument/2006/relationships/image" Target="../media/image3744.png"/><Relationship Id="rId546" Type="http://schemas.openxmlformats.org/officeDocument/2006/relationships/image" Target="../media/image3846.png"/><Relationship Id="rId753" Type="http://schemas.openxmlformats.org/officeDocument/2006/relationships/customXml" Target="../ink/ink1765.xml"/><Relationship Id="rId101" Type="http://schemas.openxmlformats.org/officeDocument/2006/relationships/image" Target="../media/image3628.png"/><Relationship Id="rId185" Type="http://schemas.openxmlformats.org/officeDocument/2006/relationships/image" Target="../media/image3668.png"/><Relationship Id="rId406" Type="http://schemas.openxmlformats.org/officeDocument/2006/relationships/image" Target="../media/image3777.png"/><Relationship Id="rId392" Type="http://schemas.openxmlformats.org/officeDocument/2006/relationships/image" Target="../media/image3770.png"/><Relationship Id="rId613" Type="http://schemas.openxmlformats.org/officeDocument/2006/relationships/customXml" Target="../ink/ink1695.xml"/><Relationship Id="rId697" Type="http://schemas.openxmlformats.org/officeDocument/2006/relationships/customXml" Target="../ink/ink1737.xml"/><Relationship Id="rId820" Type="http://schemas.openxmlformats.org/officeDocument/2006/relationships/customXml" Target="../ink/ink1799.xml"/><Relationship Id="rId252" Type="http://schemas.openxmlformats.org/officeDocument/2006/relationships/customXml" Target="../ink/ink1513.xml"/><Relationship Id="rId47" Type="http://schemas.openxmlformats.org/officeDocument/2006/relationships/customXml" Target="../ink/ink1409.xml"/><Relationship Id="rId112" Type="http://schemas.openxmlformats.org/officeDocument/2006/relationships/image" Target="../media/image3633.png"/><Relationship Id="rId557" Type="http://schemas.openxmlformats.org/officeDocument/2006/relationships/customXml" Target="../ink/ink1667.xml"/><Relationship Id="rId764" Type="http://schemas.openxmlformats.org/officeDocument/2006/relationships/image" Target="../media/image3955.png"/><Relationship Id="rId196" Type="http://schemas.openxmlformats.org/officeDocument/2006/relationships/customXml" Target="../ink/ink1485.xml"/><Relationship Id="rId417" Type="http://schemas.openxmlformats.org/officeDocument/2006/relationships/customXml" Target="../ink/ink1596.xml"/><Relationship Id="rId624" Type="http://schemas.openxmlformats.org/officeDocument/2006/relationships/image" Target="../media/image3885.png"/><Relationship Id="rId263" Type="http://schemas.openxmlformats.org/officeDocument/2006/relationships/image" Target="../media/image3707.png"/><Relationship Id="rId470" Type="http://schemas.openxmlformats.org/officeDocument/2006/relationships/customXml" Target="../ink/ink1623.xml"/><Relationship Id="rId58" Type="http://schemas.openxmlformats.org/officeDocument/2006/relationships/image" Target="../media/image3608.png"/><Relationship Id="rId123" Type="http://schemas.openxmlformats.org/officeDocument/2006/relationships/customXml" Target="../ink/ink1448.xml"/><Relationship Id="rId330" Type="http://schemas.openxmlformats.org/officeDocument/2006/relationships/customXml" Target="../ink/ink1552.xml"/><Relationship Id="rId568" Type="http://schemas.openxmlformats.org/officeDocument/2006/relationships/image" Target="../media/image3857.png"/><Relationship Id="rId775" Type="http://schemas.openxmlformats.org/officeDocument/2006/relationships/customXml" Target="../ink/ink1776.xml"/><Relationship Id="rId428" Type="http://schemas.openxmlformats.org/officeDocument/2006/relationships/customXml" Target="../ink/ink1602.xml"/><Relationship Id="rId635" Type="http://schemas.openxmlformats.org/officeDocument/2006/relationships/customXml" Target="../ink/ink1706.xml"/><Relationship Id="rId274" Type="http://schemas.openxmlformats.org/officeDocument/2006/relationships/customXml" Target="../ink/ink1524.xml"/><Relationship Id="rId481" Type="http://schemas.openxmlformats.org/officeDocument/2006/relationships/image" Target="../media/image3814.png"/><Relationship Id="rId702" Type="http://schemas.openxmlformats.org/officeDocument/2006/relationships/image" Target="../media/image3924.png"/><Relationship Id="rId69" Type="http://schemas.openxmlformats.org/officeDocument/2006/relationships/customXml" Target="../ink/ink1420.xml"/><Relationship Id="rId134" Type="http://schemas.openxmlformats.org/officeDocument/2006/relationships/image" Target="../media/image3643.png"/><Relationship Id="rId579" Type="http://schemas.openxmlformats.org/officeDocument/2006/relationships/customXml" Target="../ink/ink1678.xml"/><Relationship Id="rId786" Type="http://schemas.openxmlformats.org/officeDocument/2006/relationships/image" Target="../media/image3966.png"/><Relationship Id="rId341" Type="http://schemas.openxmlformats.org/officeDocument/2006/relationships/image" Target="../media/image3745.png"/><Relationship Id="rId439" Type="http://schemas.openxmlformats.org/officeDocument/2006/relationships/image" Target="../media/image3793.png"/><Relationship Id="rId646" Type="http://schemas.openxmlformats.org/officeDocument/2006/relationships/image" Target="../media/image3896.png"/><Relationship Id="rId201" Type="http://schemas.openxmlformats.org/officeDocument/2006/relationships/image" Target="../media/image3676.png"/><Relationship Id="rId285" Type="http://schemas.openxmlformats.org/officeDocument/2006/relationships/image" Target="../media/image3718.png"/><Relationship Id="rId506" Type="http://schemas.openxmlformats.org/officeDocument/2006/relationships/customXml" Target="../ink/ink1641.xml"/><Relationship Id="rId492" Type="http://schemas.openxmlformats.org/officeDocument/2006/relationships/customXml" Target="../ink/ink1634.xml"/><Relationship Id="rId713" Type="http://schemas.openxmlformats.org/officeDocument/2006/relationships/customXml" Target="../ink/ink1745.xml"/><Relationship Id="rId797" Type="http://schemas.openxmlformats.org/officeDocument/2006/relationships/customXml" Target="../ink/ink1787.xml"/><Relationship Id="rId145" Type="http://schemas.openxmlformats.org/officeDocument/2006/relationships/customXml" Target="../ink/ink1459.xml"/><Relationship Id="rId352" Type="http://schemas.openxmlformats.org/officeDocument/2006/relationships/customXml" Target="../ink/ink1563.xml"/><Relationship Id="rId212" Type="http://schemas.openxmlformats.org/officeDocument/2006/relationships/customXml" Target="../ink/ink1493.xml"/><Relationship Id="rId657" Type="http://schemas.openxmlformats.org/officeDocument/2006/relationships/customXml" Target="../ink/ink1717.xml"/><Relationship Id="rId296" Type="http://schemas.openxmlformats.org/officeDocument/2006/relationships/customXml" Target="../ink/ink1535.xml"/><Relationship Id="rId517" Type="http://schemas.openxmlformats.org/officeDocument/2006/relationships/image" Target="../media/image3832.png"/><Relationship Id="rId724" Type="http://schemas.openxmlformats.org/officeDocument/2006/relationships/image" Target="../media/image3935.png"/><Relationship Id="rId60" Type="http://schemas.openxmlformats.org/officeDocument/2006/relationships/image" Target="../media/image3609.png"/><Relationship Id="rId156" Type="http://schemas.openxmlformats.org/officeDocument/2006/relationships/customXml" Target="../ink/ink1465.xml"/><Relationship Id="rId363" Type="http://schemas.openxmlformats.org/officeDocument/2006/relationships/customXml" Target="../ink/ink1569.xml"/><Relationship Id="rId570" Type="http://schemas.openxmlformats.org/officeDocument/2006/relationships/image" Target="../media/image3858.png"/><Relationship Id="rId223" Type="http://schemas.openxmlformats.org/officeDocument/2006/relationships/image" Target="../media/image3687.png"/><Relationship Id="rId430" Type="http://schemas.openxmlformats.org/officeDocument/2006/relationships/customXml" Target="../ink/ink1603.xml"/><Relationship Id="rId668" Type="http://schemas.openxmlformats.org/officeDocument/2006/relationships/image" Target="../media/image3907.png"/><Relationship Id="rId18" Type="http://schemas.openxmlformats.org/officeDocument/2006/relationships/image" Target="../media/image3588.png"/><Relationship Id="rId528" Type="http://schemas.openxmlformats.org/officeDocument/2006/relationships/customXml" Target="../ink/ink1652.xml"/><Relationship Id="rId735" Type="http://schemas.openxmlformats.org/officeDocument/2006/relationships/customXml" Target="../ink/ink1756.xml"/><Relationship Id="rId167" Type="http://schemas.openxmlformats.org/officeDocument/2006/relationships/image" Target="../media/image3659.png"/><Relationship Id="rId374" Type="http://schemas.openxmlformats.org/officeDocument/2006/relationships/image" Target="../media/image3761.png"/><Relationship Id="rId581" Type="http://schemas.openxmlformats.org/officeDocument/2006/relationships/customXml" Target="../ink/ink1679.xml"/><Relationship Id="rId71" Type="http://schemas.openxmlformats.org/officeDocument/2006/relationships/customXml" Target="../ink/ink1421.xml"/><Relationship Id="rId234" Type="http://schemas.openxmlformats.org/officeDocument/2006/relationships/customXml" Target="../ink/ink1504.xml"/><Relationship Id="rId679" Type="http://schemas.openxmlformats.org/officeDocument/2006/relationships/customXml" Target="../ink/ink1728.xml"/><Relationship Id="rId802" Type="http://schemas.openxmlformats.org/officeDocument/2006/relationships/image" Target="../media/image9.png"/><Relationship Id="rId2" Type="http://schemas.openxmlformats.org/officeDocument/2006/relationships/notesSlide" Target="../notesSlides/notesSlide9.xml"/><Relationship Id="rId29" Type="http://schemas.openxmlformats.org/officeDocument/2006/relationships/customXml" Target="../ink/ink1400.xml"/><Relationship Id="rId441" Type="http://schemas.openxmlformats.org/officeDocument/2006/relationships/image" Target="../media/image3794.png"/><Relationship Id="rId539" Type="http://schemas.openxmlformats.org/officeDocument/2006/relationships/customXml" Target="../ink/ink1658.xml"/><Relationship Id="rId746" Type="http://schemas.openxmlformats.org/officeDocument/2006/relationships/image" Target="../media/image3946.png"/><Relationship Id="rId178" Type="http://schemas.openxmlformats.org/officeDocument/2006/relationships/customXml" Target="../ink/ink1476.xml"/><Relationship Id="rId301" Type="http://schemas.openxmlformats.org/officeDocument/2006/relationships/image" Target="../media/image3725.png"/><Relationship Id="rId82" Type="http://schemas.openxmlformats.org/officeDocument/2006/relationships/customXml" Target="../ink/ink1427.xml"/><Relationship Id="rId385" Type="http://schemas.openxmlformats.org/officeDocument/2006/relationships/customXml" Target="../ink/ink1580.xml"/><Relationship Id="rId592" Type="http://schemas.openxmlformats.org/officeDocument/2006/relationships/image" Target="../media/image3869.png"/><Relationship Id="rId606" Type="http://schemas.openxmlformats.org/officeDocument/2006/relationships/image" Target="../media/image3876.png"/><Relationship Id="rId813" Type="http://schemas.openxmlformats.org/officeDocument/2006/relationships/customXml" Target="../ink/ink1795.xml"/><Relationship Id="rId245" Type="http://schemas.openxmlformats.org/officeDocument/2006/relationships/image" Target="../media/image3698.png"/><Relationship Id="rId452" Type="http://schemas.openxmlformats.org/officeDocument/2006/relationships/customXml" Target="../ink/ink1614.xml"/><Relationship Id="rId105" Type="http://schemas.openxmlformats.org/officeDocument/2006/relationships/customXml" Target="../ink/ink1439.xml"/><Relationship Id="rId312" Type="http://schemas.openxmlformats.org/officeDocument/2006/relationships/customXml" Target="../ink/ink1543.xml"/><Relationship Id="rId757" Type="http://schemas.openxmlformats.org/officeDocument/2006/relationships/customXml" Target="../ink/ink1767.xml"/><Relationship Id="rId93" Type="http://schemas.openxmlformats.org/officeDocument/2006/relationships/image" Target="../media/image3624.png"/><Relationship Id="rId189" Type="http://schemas.openxmlformats.org/officeDocument/2006/relationships/image" Target="../media/image3670.png"/><Relationship Id="rId396" Type="http://schemas.openxmlformats.org/officeDocument/2006/relationships/image" Target="../media/image3772.png"/><Relationship Id="rId617" Type="http://schemas.openxmlformats.org/officeDocument/2006/relationships/customXml" Target="../ink/ink1697.xml"/><Relationship Id="rId824" Type="http://schemas.openxmlformats.org/officeDocument/2006/relationships/customXml" Target="../ink/ink1801.xml"/><Relationship Id="rId256" Type="http://schemas.openxmlformats.org/officeDocument/2006/relationships/customXml" Target="../ink/ink1515.xml"/><Relationship Id="rId463" Type="http://schemas.openxmlformats.org/officeDocument/2006/relationships/image" Target="../media/image3805.png"/><Relationship Id="rId670" Type="http://schemas.openxmlformats.org/officeDocument/2006/relationships/image" Target="../media/image3908.png"/><Relationship Id="rId116" Type="http://schemas.openxmlformats.org/officeDocument/2006/relationships/image" Target="../media/image3635.png"/><Relationship Id="rId323" Type="http://schemas.openxmlformats.org/officeDocument/2006/relationships/image" Target="../media/image3736.png"/><Relationship Id="rId530" Type="http://schemas.openxmlformats.org/officeDocument/2006/relationships/customXml" Target="../ink/ink1653.xml"/><Relationship Id="rId768" Type="http://schemas.openxmlformats.org/officeDocument/2006/relationships/image" Target="../media/image3957.png"/><Relationship Id="rId20" Type="http://schemas.openxmlformats.org/officeDocument/2006/relationships/image" Target="../media/image3589.png"/><Relationship Id="rId628" Type="http://schemas.openxmlformats.org/officeDocument/2006/relationships/image" Target="../media/image3887.png"/><Relationship Id="rId267" Type="http://schemas.openxmlformats.org/officeDocument/2006/relationships/image" Target="../media/image3709.png"/><Relationship Id="rId474" Type="http://schemas.openxmlformats.org/officeDocument/2006/relationships/customXml" Target="../ink/ink1625.xml"/><Relationship Id="rId127" Type="http://schemas.openxmlformats.org/officeDocument/2006/relationships/customXml" Target="../ink/ink1450.xml"/><Relationship Id="rId681" Type="http://schemas.openxmlformats.org/officeDocument/2006/relationships/customXml" Target="../ink/ink1729.xml"/><Relationship Id="rId779" Type="http://schemas.openxmlformats.org/officeDocument/2006/relationships/customXml" Target="../ink/ink1778.xml"/><Relationship Id="rId31" Type="http://schemas.openxmlformats.org/officeDocument/2006/relationships/customXml" Target="../ink/ink1401.xml"/><Relationship Id="rId334" Type="http://schemas.openxmlformats.org/officeDocument/2006/relationships/customXml" Target="../ink/ink1554.xml"/><Relationship Id="rId541" Type="http://schemas.openxmlformats.org/officeDocument/2006/relationships/customXml" Target="../ink/ink1659.xml"/><Relationship Id="rId639" Type="http://schemas.openxmlformats.org/officeDocument/2006/relationships/customXml" Target="../ink/ink1708.xml"/><Relationship Id="rId180" Type="http://schemas.openxmlformats.org/officeDocument/2006/relationships/customXml" Target="../ink/ink1477.xml"/><Relationship Id="rId278" Type="http://schemas.openxmlformats.org/officeDocument/2006/relationships/customXml" Target="../ink/ink1526.xml"/><Relationship Id="rId401" Type="http://schemas.openxmlformats.org/officeDocument/2006/relationships/customXml" Target="../ink/ink1588.xml"/><Relationship Id="rId485" Type="http://schemas.openxmlformats.org/officeDocument/2006/relationships/image" Target="../media/image3816.png"/><Relationship Id="rId692" Type="http://schemas.openxmlformats.org/officeDocument/2006/relationships/image" Target="../media/image3919.png"/><Relationship Id="rId706" Type="http://schemas.openxmlformats.org/officeDocument/2006/relationships/image" Target="../media/image3926.png"/><Relationship Id="rId42" Type="http://schemas.openxmlformats.org/officeDocument/2006/relationships/image" Target="../media/image3600.png"/><Relationship Id="rId138" Type="http://schemas.openxmlformats.org/officeDocument/2006/relationships/image" Target="../media/image3645.png"/><Relationship Id="rId345" Type="http://schemas.openxmlformats.org/officeDocument/2006/relationships/image" Target="../media/image3747.png"/><Relationship Id="rId552" Type="http://schemas.openxmlformats.org/officeDocument/2006/relationships/image" Target="../media/image3849.png"/><Relationship Id="rId191" Type="http://schemas.openxmlformats.org/officeDocument/2006/relationships/image" Target="../media/image3671.png"/><Relationship Id="rId205" Type="http://schemas.openxmlformats.org/officeDocument/2006/relationships/image" Target="../media/image3678.png"/><Relationship Id="rId412" Type="http://schemas.openxmlformats.org/officeDocument/2006/relationships/image" Target="../media/image3780.png"/><Relationship Id="rId289" Type="http://schemas.openxmlformats.org/officeDocument/2006/relationships/image" Target="../media/image3720.png"/><Relationship Id="rId496" Type="http://schemas.openxmlformats.org/officeDocument/2006/relationships/customXml" Target="../ink/ink1636.xml"/><Relationship Id="rId717" Type="http://schemas.openxmlformats.org/officeDocument/2006/relationships/customXml" Target="../ink/ink1747.xml"/><Relationship Id="rId53" Type="http://schemas.openxmlformats.org/officeDocument/2006/relationships/customXml" Target="../ink/ink1412.xml"/><Relationship Id="rId149" Type="http://schemas.openxmlformats.org/officeDocument/2006/relationships/customXml" Target="../ink/ink1461.xml"/><Relationship Id="rId356" Type="http://schemas.openxmlformats.org/officeDocument/2006/relationships/image" Target="../media/image3752.png"/><Relationship Id="rId563" Type="http://schemas.openxmlformats.org/officeDocument/2006/relationships/customXml" Target="../ink/ink1670.xml"/><Relationship Id="rId770" Type="http://schemas.openxmlformats.org/officeDocument/2006/relationships/image" Target="../media/image3958.png"/><Relationship Id="rId216" Type="http://schemas.openxmlformats.org/officeDocument/2006/relationships/customXml" Target="../ink/ink1495.xml"/><Relationship Id="rId423" Type="http://schemas.openxmlformats.org/officeDocument/2006/relationships/image" Target="../media/image3785.png"/><Relationship Id="rId630" Type="http://schemas.openxmlformats.org/officeDocument/2006/relationships/image" Target="../media/image3888.png"/><Relationship Id="rId728" Type="http://schemas.openxmlformats.org/officeDocument/2006/relationships/image" Target="../media/image3937.png"/><Relationship Id="rId64" Type="http://schemas.openxmlformats.org/officeDocument/2006/relationships/image" Target="../media/image3611.png"/><Relationship Id="rId367" Type="http://schemas.openxmlformats.org/officeDocument/2006/relationships/customXml" Target="../ink/ink1571.xml"/><Relationship Id="rId574" Type="http://schemas.openxmlformats.org/officeDocument/2006/relationships/image" Target="../media/image3860.png"/><Relationship Id="rId227" Type="http://schemas.openxmlformats.org/officeDocument/2006/relationships/image" Target="../media/image3689.png"/><Relationship Id="rId781" Type="http://schemas.openxmlformats.org/officeDocument/2006/relationships/customXml" Target="../ink/ink1779.xml"/><Relationship Id="rId434" Type="http://schemas.openxmlformats.org/officeDocument/2006/relationships/customXml" Target="../ink/ink1605.xml"/><Relationship Id="rId641" Type="http://schemas.openxmlformats.org/officeDocument/2006/relationships/customXml" Target="../ink/ink1709.xml"/><Relationship Id="rId739" Type="http://schemas.openxmlformats.org/officeDocument/2006/relationships/customXml" Target="../ink/ink1758.xml"/><Relationship Id="rId280" Type="http://schemas.openxmlformats.org/officeDocument/2006/relationships/customXml" Target="../ink/ink1527.xml"/><Relationship Id="rId501" Type="http://schemas.openxmlformats.org/officeDocument/2006/relationships/image" Target="../media/image3824.png"/><Relationship Id="rId75" Type="http://schemas.openxmlformats.org/officeDocument/2006/relationships/customXml" Target="../ink/ink1423.xml"/><Relationship Id="rId140" Type="http://schemas.openxmlformats.org/officeDocument/2006/relationships/image" Target="../media/image3646.png"/><Relationship Id="rId378" Type="http://schemas.openxmlformats.org/officeDocument/2006/relationships/image" Target="../media/image3763.png"/><Relationship Id="rId585" Type="http://schemas.openxmlformats.org/officeDocument/2006/relationships/customXml" Target="../ink/ink1681.xml"/><Relationship Id="rId792" Type="http://schemas.openxmlformats.org/officeDocument/2006/relationships/image" Target="../media/image4.png"/><Relationship Id="rId806" Type="http://schemas.openxmlformats.org/officeDocument/2006/relationships/image" Target="../media/image11.png"/><Relationship Id="rId6" Type="http://schemas.openxmlformats.org/officeDocument/2006/relationships/image" Target="../media/image3582.png"/><Relationship Id="rId238" Type="http://schemas.openxmlformats.org/officeDocument/2006/relationships/customXml" Target="../ink/ink1506.xml"/><Relationship Id="rId445" Type="http://schemas.openxmlformats.org/officeDocument/2006/relationships/image" Target="../media/image3796.png"/><Relationship Id="rId652" Type="http://schemas.openxmlformats.org/officeDocument/2006/relationships/image" Target="../media/image3899.png"/><Relationship Id="rId291" Type="http://schemas.openxmlformats.org/officeDocument/2006/relationships/image" Target="../media/image2716.png"/><Relationship Id="rId305" Type="http://schemas.openxmlformats.org/officeDocument/2006/relationships/image" Target="../media/image3727.png"/><Relationship Id="rId512" Type="http://schemas.openxmlformats.org/officeDocument/2006/relationships/customXml" Target="../ink/ink1644.xml"/><Relationship Id="rId86" Type="http://schemas.openxmlformats.org/officeDocument/2006/relationships/customXml" Target="../ink/ink1429.xml"/><Relationship Id="rId151" Type="http://schemas.openxmlformats.org/officeDocument/2006/relationships/customXml" Target="../ink/ink1462.xml"/><Relationship Id="rId389" Type="http://schemas.openxmlformats.org/officeDocument/2006/relationships/customXml" Target="../ink/ink1582.xml"/><Relationship Id="rId596" Type="http://schemas.openxmlformats.org/officeDocument/2006/relationships/image" Target="../media/image3871.png"/><Relationship Id="rId817" Type="http://schemas.openxmlformats.org/officeDocument/2006/relationships/customXml" Target="../ink/ink1797.xml"/><Relationship Id="rId249" Type="http://schemas.openxmlformats.org/officeDocument/2006/relationships/image" Target="../media/image3700.png"/><Relationship Id="rId456" Type="http://schemas.openxmlformats.org/officeDocument/2006/relationships/customXml" Target="../ink/ink1616.xml"/><Relationship Id="rId663" Type="http://schemas.openxmlformats.org/officeDocument/2006/relationships/customXml" Target="../ink/ink1720.xml"/><Relationship Id="rId13" Type="http://schemas.openxmlformats.org/officeDocument/2006/relationships/customXml" Target="../ink/ink1392.xml"/><Relationship Id="rId109" Type="http://schemas.openxmlformats.org/officeDocument/2006/relationships/customXml" Target="../ink/ink1441.xml"/><Relationship Id="rId260" Type="http://schemas.openxmlformats.org/officeDocument/2006/relationships/customXml" Target="../ink/ink1517.xml"/><Relationship Id="rId316" Type="http://schemas.openxmlformats.org/officeDocument/2006/relationships/customXml" Target="../ink/ink1545.xml"/><Relationship Id="rId523" Type="http://schemas.openxmlformats.org/officeDocument/2006/relationships/image" Target="../media/image3835.png"/><Relationship Id="rId719" Type="http://schemas.openxmlformats.org/officeDocument/2006/relationships/customXml" Target="../ink/ink1748.xml"/><Relationship Id="rId55" Type="http://schemas.openxmlformats.org/officeDocument/2006/relationships/customXml" Target="../ink/ink1413.xml"/><Relationship Id="rId97" Type="http://schemas.openxmlformats.org/officeDocument/2006/relationships/image" Target="../media/image3626.png"/><Relationship Id="rId120" Type="http://schemas.openxmlformats.org/officeDocument/2006/relationships/image" Target="../media/image3637.png"/><Relationship Id="rId358" Type="http://schemas.openxmlformats.org/officeDocument/2006/relationships/image" Target="../media/image3753.png"/><Relationship Id="rId565" Type="http://schemas.openxmlformats.org/officeDocument/2006/relationships/customXml" Target="../ink/ink1671.xml"/><Relationship Id="rId730" Type="http://schemas.openxmlformats.org/officeDocument/2006/relationships/image" Target="../media/image3938.png"/><Relationship Id="rId772" Type="http://schemas.openxmlformats.org/officeDocument/2006/relationships/image" Target="../media/image3959.png"/><Relationship Id="rId828" Type="http://schemas.openxmlformats.org/officeDocument/2006/relationships/customXml" Target="../ink/ink1803.xml"/><Relationship Id="rId162" Type="http://schemas.openxmlformats.org/officeDocument/2006/relationships/customXml" Target="../ink/ink1468.xml"/><Relationship Id="rId218" Type="http://schemas.openxmlformats.org/officeDocument/2006/relationships/customXml" Target="../ink/ink1496.xml"/><Relationship Id="rId425" Type="http://schemas.openxmlformats.org/officeDocument/2006/relationships/image" Target="../media/image3786.png"/><Relationship Id="rId467" Type="http://schemas.openxmlformats.org/officeDocument/2006/relationships/image" Target="../media/image3807.png"/><Relationship Id="rId632" Type="http://schemas.openxmlformats.org/officeDocument/2006/relationships/image" Target="../media/image3889.png"/><Relationship Id="rId271" Type="http://schemas.openxmlformats.org/officeDocument/2006/relationships/image" Target="../media/image3711.png"/><Relationship Id="rId674" Type="http://schemas.openxmlformats.org/officeDocument/2006/relationships/image" Target="../media/image3910.png"/><Relationship Id="rId24" Type="http://schemas.openxmlformats.org/officeDocument/2006/relationships/image" Target="../media/image3591.png"/><Relationship Id="rId66" Type="http://schemas.openxmlformats.org/officeDocument/2006/relationships/image" Target="../media/image3612.png"/><Relationship Id="rId131" Type="http://schemas.openxmlformats.org/officeDocument/2006/relationships/customXml" Target="../ink/ink1452.xml"/><Relationship Id="rId327" Type="http://schemas.openxmlformats.org/officeDocument/2006/relationships/image" Target="../media/image3738.png"/><Relationship Id="rId369" Type="http://schemas.openxmlformats.org/officeDocument/2006/relationships/customXml" Target="../ink/ink1572.xml"/><Relationship Id="rId534" Type="http://schemas.openxmlformats.org/officeDocument/2006/relationships/image" Target="../media/image3840.png"/><Relationship Id="rId576" Type="http://schemas.openxmlformats.org/officeDocument/2006/relationships/image" Target="../media/image3861.png"/><Relationship Id="rId741" Type="http://schemas.openxmlformats.org/officeDocument/2006/relationships/customXml" Target="../ink/ink1759.xml"/><Relationship Id="rId783" Type="http://schemas.openxmlformats.org/officeDocument/2006/relationships/customXml" Target="../ink/ink1780.xml"/><Relationship Id="rId173" Type="http://schemas.openxmlformats.org/officeDocument/2006/relationships/image" Target="../media/image3662.png"/><Relationship Id="rId229" Type="http://schemas.openxmlformats.org/officeDocument/2006/relationships/image" Target="../media/image3690.png"/><Relationship Id="rId380" Type="http://schemas.openxmlformats.org/officeDocument/2006/relationships/image" Target="../media/image3764.png"/><Relationship Id="rId436" Type="http://schemas.openxmlformats.org/officeDocument/2006/relationships/customXml" Target="../ink/ink1606.xml"/><Relationship Id="rId601" Type="http://schemas.openxmlformats.org/officeDocument/2006/relationships/customXml" Target="../ink/ink1689.xml"/><Relationship Id="rId643" Type="http://schemas.openxmlformats.org/officeDocument/2006/relationships/customXml" Target="../ink/ink1710.xml"/><Relationship Id="rId240" Type="http://schemas.openxmlformats.org/officeDocument/2006/relationships/customXml" Target="../ink/ink1507.xml"/><Relationship Id="rId478" Type="http://schemas.openxmlformats.org/officeDocument/2006/relationships/customXml" Target="../ink/ink1627.xml"/><Relationship Id="rId685" Type="http://schemas.openxmlformats.org/officeDocument/2006/relationships/customXml" Target="../ink/ink1731.xml"/><Relationship Id="rId35" Type="http://schemas.openxmlformats.org/officeDocument/2006/relationships/customXml" Target="../ink/ink1403.xml"/><Relationship Id="rId77" Type="http://schemas.openxmlformats.org/officeDocument/2006/relationships/customXml" Target="../ink/ink1424.xml"/><Relationship Id="rId100" Type="http://schemas.openxmlformats.org/officeDocument/2006/relationships/customXml" Target="../ink/ink1436.xml"/><Relationship Id="rId282" Type="http://schemas.openxmlformats.org/officeDocument/2006/relationships/customXml" Target="../ink/ink1528.xml"/><Relationship Id="rId338" Type="http://schemas.openxmlformats.org/officeDocument/2006/relationships/customXml" Target="../ink/ink1556.xml"/><Relationship Id="rId503" Type="http://schemas.openxmlformats.org/officeDocument/2006/relationships/image" Target="../media/image3825.png"/><Relationship Id="rId545" Type="http://schemas.openxmlformats.org/officeDocument/2006/relationships/customXml" Target="../ink/ink1661.xml"/><Relationship Id="rId587" Type="http://schemas.openxmlformats.org/officeDocument/2006/relationships/customXml" Target="../ink/ink1682.xml"/><Relationship Id="rId710" Type="http://schemas.openxmlformats.org/officeDocument/2006/relationships/image" Target="../media/image3928.png"/><Relationship Id="rId752" Type="http://schemas.openxmlformats.org/officeDocument/2006/relationships/image" Target="../media/image3949.png"/><Relationship Id="rId808" Type="http://schemas.openxmlformats.org/officeDocument/2006/relationships/image" Target="../media/image12.png"/><Relationship Id="rId8" Type="http://schemas.openxmlformats.org/officeDocument/2006/relationships/image" Target="../media/image3583.png"/><Relationship Id="rId142" Type="http://schemas.openxmlformats.org/officeDocument/2006/relationships/image" Target="../media/image3647.png"/><Relationship Id="rId184" Type="http://schemas.openxmlformats.org/officeDocument/2006/relationships/customXml" Target="../ink/ink1479.xml"/><Relationship Id="rId391" Type="http://schemas.openxmlformats.org/officeDocument/2006/relationships/customXml" Target="../ink/ink1583.xml"/><Relationship Id="rId405" Type="http://schemas.openxmlformats.org/officeDocument/2006/relationships/customXml" Target="../ink/ink1590.xml"/><Relationship Id="rId447" Type="http://schemas.openxmlformats.org/officeDocument/2006/relationships/image" Target="../media/image3797.png"/><Relationship Id="rId612" Type="http://schemas.openxmlformats.org/officeDocument/2006/relationships/image" Target="../media/image3879.png"/><Relationship Id="rId794" Type="http://schemas.openxmlformats.org/officeDocument/2006/relationships/image" Target="../media/image5.png"/><Relationship Id="rId251" Type="http://schemas.openxmlformats.org/officeDocument/2006/relationships/image" Target="../media/image3701.png"/><Relationship Id="rId489" Type="http://schemas.openxmlformats.org/officeDocument/2006/relationships/image" Target="../media/image3818.png"/><Relationship Id="rId654" Type="http://schemas.openxmlformats.org/officeDocument/2006/relationships/image" Target="../media/image3900.png"/><Relationship Id="rId696" Type="http://schemas.openxmlformats.org/officeDocument/2006/relationships/image" Target="../media/image3921.png"/><Relationship Id="rId46" Type="http://schemas.openxmlformats.org/officeDocument/2006/relationships/image" Target="../media/image3602.png"/><Relationship Id="rId293" Type="http://schemas.openxmlformats.org/officeDocument/2006/relationships/image" Target="../media/image3721.png"/><Relationship Id="rId307" Type="http://schemas.openxmlformats.org/officeDocument/2006/relationships/image" Target="../media/image3728.png"/><Relationship Id="rId349" Type="http://schemas.openxmlformats.org/officeDocument/2006/relationships/image" Target="../media/image3749.png"/><Relationship Id="rId514" Type="http://schemas.openxmlformats.org/officeDocument/2006/relationships/customXml" Target="../ink/ink1645.xml"/><Relationship Id="rId556" Type="http://schemas.openxmlformats.org/officeDocument/2006/relationships/image" Target="../media/image3851.png"/><Relationship Id="rId721" Type="http://schemas.openxmlformats.org/officeDocument/2006/relationships/customXml" Target="../ink/ink1749.xml"/><Relationship Id="rId763" Type="http://schemas.openxmlformats.org/officeDocument/2006/relationships/customXml" Target="../ink/ink1770.xml"/><Relationship Id="rId88" Type="http://schemas.openxmlformats.org/officeDocument/2006/relationships/customXml" Target="../ink/ink1430.xml"/><Relationship Id="rId111" Type="http://schemas.openxmlformats.org/officeDocument/2006/relationships/customXml" Target="../ink/ink1442.xml"/><Relationship Id="rId153" Type="http://schemas.openxmlformats.org/officeDocument/2006/relationships/customXml" Target="../ink/ink1463.xml"/><Relationship Id="rId195" Type="http://schemas.openxmlformats.org/officeDocument/2006/relationships/image" Target="../media/image3673.png"/><Relationship Id="rId209" Type="http://schemas.openxmlformats.org/officeDocument/2006/relationships/image" Target="../media/image3680.png"/><Relationship Id="rId360" Type="http://schemas.openxmlformats.org/officeDocument/2006/relationships/image" Target="../media/image3754.png"/><Relationship Id="rId416" Type="http://schemas.openxmlformats.org/officeDocument/2006/relationships/image" Target="../media/image3782.png"/><Relationship Id="rId598" Type="http://schemas.openxmlformats.org/officeDocument/2006/relationships/image" Target="../media/image3872.png"/><Relationship Id="rId819" Type="http://schemas.openxmlformats.org/officeDocument/2006/relationships/customXml" Target="../ink/ink1798.xml"/><Relationship Id="rId220" Type="http://schemas.openxmlformats.org/officeDocument/2006/relationships/customXml" Target="../ink/ink1497.xml"/><Relationship Id="rId458" Type="http://schemas.openxmlformats.org/officeDocument/2006/relationships/customXml" Target="../ink/ink1617.xml"/><Relationship Id="rId623" Type="http://schemas.openxmlformats.org/officeDocument/2006/relationships/customXml" Target="../ink/ink1700.xml"/><Relationship Id="rId665" Type="http://schemas.openxmlformats.org/officeDocument/2006/relationships/customXml" Target="../ink/ink1721.xml"/><Relationship Id="rId15" Type="http://schemas.openxmlformats.org/officeDocument/2006/relationships/customXml" Target="../ink/ink1393.xml"/><Relationship Id="rId57" Type="http://schemas.openxmlformats.org/officeDocument/2006/relationships/customXml" Target="../ink/ink1414.xml"/><Relationship Id="rId262" Type="http://schemas.openxmlformats.org/officeDocument/2006/relationships/customXml" Target="../ink/ink1518.xml"/><Relationship Id="rId318" Type="http://schemas.openxmlformats.org/officeDocument/2006/relationships/customXml" Target="../ink/ink1546.xml"/><Relationship Id="rId525" Type="http://schemas.openxmlformats.org/officeDocument/2006/relationships/image" Target="../media/image3836.png"/><Relationship Id="rId567" Type="http://schemas.openxmlformats.org/officeDocument/2006/relationships/customXml" Target="../ink/ink1672.xml"/><Relationship Id="rId732" Type="http://schemas.openxmlformats.org/officeDocument/2006/relationships/image" Target="../media/image3939.png"/><Relationship Id="rId99" Type="http://schemas.openxmlformats.org/officeDocument/2006/relationships/image" Target="../media/image3627.png"/><Relationship Id="rId122" Type="http://schemas.openxmlformats.org/officeDocument/2006/relationships/image" Target="../media/image2696.png"/><Relationship Id="rId164" Type="http://schemas.openxmlformats.org/officeDocument/2006/relationships/customXml" Target="../ink/ink1469.xml"/><Relationship Id="rId371" Type="http://schemas.openxmlformats.org/officeDocument/2006/relationships/customXml" Target="../ink/ink1573.xml"/><Relationship Id="rId774" Type="http://schemas.openxmlformats.org/officeDocument/2006/relationships/image" Target="../media/image3960.png"/><Relationship Id="rId427" Type="http://schemas.openxmlformats.org/officeDocument/2006/relationships/image" Target="../media/image3787.png"/><Relationship Id="rId469" Type="http://schemas.openxmlformats.org/officeDocument/2006/relationships/image" Target="../media/image3808.png"/><Relationship Id="rId634" Type="http://schemas.openxmlformats.org/officeDocument/2006/relationships/image" Target="../media/image3890.png"/><Relationship Id="rId676" Type="http://schemas.openxmlformats.org/officeDocument/2006/relationships/image" Target="../media/image3911.png"/><Relationship Id="rId26" Type="http://schemas.openxmlformats.org/officeDocument/2006/relationships/image" Target="../media/image3592.png"/><Relationship Id="rId231" Type="http://schemas.openxmlformats.org/officeDocument/2006/relationships/image" Target="../media/image3691.png"/><Relationship Id="rId273" Type="http://schemas.openxmlformats.org/officeDocument/2006/relationships/image" Target="../media/image3712.png"/><Relationship Id="rId329" Type="http://schemas.openxmlformats.org/officeDocument/2006/relationships/image" Target="../media/image3739.png"/><Relationship Id="rId480" Type="http://schemas.openxmlformats.org/officeDocument/2006/relationships/customXml" Target="../ink/ink1628.xml"/><Relationship Id="rId536" Type="http://schemas.openxmlformats.org/officeDocument/2006/relationships/image" Target="../media/image3841.png"/><Relationship Id="rId701" Type="http://schemas.openxmlformats.org/officeDocument/2006/relationships/customXml" Target="../ink/ink1739.xml"/><Relationship Id="rId68" Type="http://schemas.openxmlformats.org/officeDocument/2006/relationships/image" Target="../media/image3613.png"/><Relationship Id="rId133" Type="http://schemas.openxmlformats.org/officeDocument/2006/relationships/customXml" Target="../ink/ink1453.xml"/><Relationship Id="rId175" Type="http://schemas.openxmlformats.org/officeDocument/2006/relationships/image" Target="../media/image3663.png"/><Relationship Id="rId340" Type="http://schemas.openxmlformats.org/officeDocument/2006/relationships/customXml" Target="../ink/ink1557.xml"/><Relationship Id="rId578" Type="http://schemas.openxmlformats.org/officeDocument/2006/relationships/image" Target="../media/image3862.png"/><Relationship Id="rId743" Type="http://schemas.openxmlformats.org/officeDocument/2006/relationships/customXml" Target="../ink/ink1760.xml"/><Relationship Id="rId785" Type="http://schemas.openxmlformats.org/officeDocument/2006/relationships/customXml" Target="../ink/ink1781.xml"/><Relationship Id="rId200" Type="http://schemas.openxmlformats.org/officeDocument/2006/relationships/customXml" Target="../ink/ink1487.xml"/><Relationship Id="rId382" Type="http://schemas.openxmlformats.org/officeDocument/2006/relationships/image" Target="../media/image3765.png"/><Relationship Id="rId438" Type="http://schemas.openxmlformats.org/officeDocument/2006/relationships/customXml" Target="../ink/ink1607.xml"/><Relationship Id="rId603" Type="http://schemas.openxmlformats.org/officeDocument/2006/relationships/customXml" Target="../ink/ink1690.xml"/><Relationship Id="rId645" Type="http://schemas.openxmlformats.org/officeDocument/2006/relationships/customXml" Target="../ink/ink1711.xml"/><Relationship Id="rId687" Type="http://schemas.openxmlformats.org/officeDocument/2006/relationships/customXml" Target="../ink/ink1732.xml"/><Relationship Id="rId810" Type="http://schemas.openxmlformats.org/officeDocument/2006/relationships/image" Target="../media/image13.png"/><Relationship Id="rId242" Type="http://schemas.openxmlformats.org/officeDocument/2006/relationships/customXml" Target="../ink/ink1508.xml"/><Relationship Id="rId284" Type="http://schemas.openxmlformats.org/officeDocument/2006/relationships/customXml" Target="../ink/ink1529.xml"/><Relationship Id="rId491" Type="http://schemas.openxmlformats.org/officeDocument/2006/relationships/image" Target="../media/image3819.png"/><Relationship Id="rId505" Type="http://schemas.openxmlformats.org/officeDocument/2006/relationships/image" Target="../media/image3826.png"/><Relationship Id="rId712" Type="http://schemas.openxmlformats.org/officeDocument/2006/relationships/image" Target="../media/image3929.png"/><Relationship Id="rId37" Type="http://schemas.openxmlformats.org/officeDocument/2006/relationships/customXml" Target="../ink/ink1404.xml"/><Relationship Id="rId79" Type="http://schemas.openxmlformats.org/officeDocument/2006/relationships/customXml" Target="../ink/ink1425.xml"/><Relationship Id="rId102" Type="http://schemas.openxmlformats.org/officeDocument/2006/relationships/customXml" Target="../ink/ink1437.xml"/><Relationship Id="rId144" Type="http://schemas.openxmlformats.org/officeDocument/2006/relationships/image" Target="../media/image3648.png"/><Relationship Id="rId547" Type="http://schemas.openxmlformats.org/officeDocument/2006/relationships/customXml" Target="../ink/ink1662.xml"/><Relationship Id="rId589" Type="http://schemas.openxmlformats.org/officeDocument/2006/relationships/customXml" Target="../ink/ink1683.xml"/><Relationship Id="rId754" Type="http://schemas.openxmlformats.org/officeDocument/2006/relationships/image" Target="../media/image3950.png"/><Relationship Id="rId796" Type="http://schemas.openxmlformats.org/officeDocument/2006/relationships/image" Target="../media/image6.png"/><Relationship Id="rId90" Type="http://schemas.openxmlformats.org/officeDocument/2006/relationships/customXml" Target="../ink/ink1431.xml"/><Relationship Id="rId186" Type="http://schemas.openxmlformats.org/officeDocument/2006/relationships/customXml" Target="../ink/ink1480.xml"/><Relationship Id="rId351" Type="http://schemas.openxmlformats.org/officeDocument/2006/relationships/image" Target="../media/image3750.png"/><Relationship Id="rId393" Type="http://schemas.openxmlformats.org/officeDocument/2006/relationships/customXml" Target="../ink/ink1584.xml"/><Relationship Id="rId407" Type="http://schemas.openxmlformats.org/officeDocument/2006/relationships/customXml" Target="../ink/ink1591.xml"/><Relationship Id="rId449" Type="http://schemas.openxmlformats.org/officeDocument/2006/relationships/image" Target="../media/image3798.png"/><Relationship Id="rId614" Type="http://schemas.openxmlformats.org/officeDocument/2006/relationships/image" Target="../media/image3880.png"/><Relationship Id="rId656" Type="http://schemas.openxmlformats.org/officeDocument/2006/relationships/image" Target="../media/image3901.png"/><Relationship Id="rId821" Type="http://schemas.openxmlformats.org/officeDocument/2006/relationships/image" Target="../media/image18.png"/><Relationship Id="rId211" Type="http://schemas.openxmlformats.org/officeDocument/2006/relationships/image" Target="../media/image3681.png"/><Relationship Id="rId253" Type="http://schemas.openxmlformats.org/officeDocument/2006/relationships/image" Target="../media/image3702.png"/><Relationship Id="rId295" Type="http://schemas.openxmlformats.org/officeDocument/2006/relationships/image" Target="../media/image3722.png"/><Relationship Id="rId309" Type="http://schemas.openxmlformats.org/officeDocument/2006/relationships/image" Target="../media/image3729.png"/><Relationship Id="rId460" Type="http://schemas.openxmlformats.org/officeDocument/2006/relationships/customXml" Target="../ink/ink1618.xml"/><Relationship Id="rId516" Type="http://schemas.openxmlformats.org/officeDocument/2006/relationships/customXml" Target="../ink/ink1646.xml"/><Relationship Id="rId698" Type="http://schemas.openxmlformats.org/officeDocument/2006/relationships/image" Target="../media/image3922.png"/><Relationship Id="rId48" Type="http://schemas.openxmlformats.org/officeDocument/2006/relationships/image" Target="../media/image3603.png"/><Relationship Id="rId113" Type="http://schemas.openxmlformats.org/officeDocument/2006/relationships/customXml" Target="../ink/ink1443.xml"/><Relationship Id="rId320" Type="http://schemas.openxmlformats.org/officeDocument/2006/relationships/customXml" Target="../ink/ink1547.xml"/><Relationship Id="rId558" Type="http://schemas.openxmlformats.org/officeDocument/2006/relationships/image" Target="../media/image3852.png"/><Relationship Id="rId723" Type="http://schemas.openxmlformats.org/officeDocument/2006/relationships/customXml" Target="../ink/ink1750.xml"/><Relationship Id="rId765" Type="http://schemas.openxmlformats.org/officeDocument/2006/relationships/customXml" Target="../ink/ink1771.xml"/><Relationship Id="rId155" Type="http://schemas.openxmlformats.org/officeDocument/2006/relationships/image" Target="../media/image3653.png"/><Relationship Id="rId197" Type="http://schemas.openxmlformats.org/officeDocument/2006/relationships/image" Target="../media/image3674.png"/><Relationship Id="rId362" Type="http://schemas.openxmlformats.org/officeDocument/2006/relationships/image" Target="../media/image3755.png"/><Relationship Id="rId418" Type="http://schemas.openxmlformats.org/officeDocument/2006/relationships/image" Target="../media/image3783.png"/><Relationship Id="rId625" Type="http://schemas.openxmlformats.org/officeDocument/2006/relationships/customXml" Target="../ink/ink1701.xml"/><Relationship Id="rId222" Type="http://schemas.openxmlformats.org/officeDocument/2006/relationships/customXml" Target="../ink/ink1498.xml"/><Relationship Id="rId264" Type="http://schemas.openxmlformats.org/officeDocument/2006/relationships/customXml" Target="../ink/ink1519.xml"/><Relationship Id="rId471" Type="http://schemas.openxmlformats.org/officeDocument/2006/relationships/image" Target="../media/image3809.png"/><Relationship Id="rId667" Type="http://schemas.openxmlformats.org/officeDocument/2006/relationships/customXml" Target="../ink/ink1722.xml"/><Relationship Id="rId17" Type="http://schemas.openxmlformats.org/officeDocument/2006/relationships/customXml" Target="../ink/ink1394.xml"/><Relationship Id="rId59" Type="http://schemas.openxmlformats.org/officeDocument/2006/relationships/customXml" Target="../ink/ink1415.xml"/><Relationship Id="rId124" Type="http://schemas.openxmlformats.org/officeDocument/2006/relationships/image" Target="../media/image3638.png"/><Relationship Id="rId527" Type="http://schemas.openxmlformats.org/officeDocument/2006/relationships/image" Target="../media/image3837.png"/><Relationship Id="rId569" Type="http://schemas.openxmlformats.org/officeDocument/2006/relationships/customXml" Target="../ink/ink1673.xml"/><Relationship Id="rId734" Type="http://schemas.openxmlformats.org/officeDocument/2006/relationships/image" Target="../media/image3940.png"/><Relationship Id="rId776" Type="http://schemas.openxmlformats.org/officeDocument/2006/relationships/image" Target="../media/image3961.png"/><Relationship Id="rId70" Type="http://schemas.openxmlformats.org/officeDocument/2006/relationships/image" Target="../media/image3614.png"/><Relationship Id="rId166" Type="http://schemas.openxmlformats.org/officeDocument/2006/relationships/customXml" Target="../ink/ink1470.xml"/><Relationship Id="rId331" Type="http://schemas.openxmlformats.org/officeDocument/2006/relationships/image" Target="../media/image3740.png"/><Relationship Id="rId373" Type="http://schemas.openxmlformats.org/officeDocument/2006/relationships/customXml" Target="../ink/ink1574.xml"/><Relationship Id="rId429" Type="http://schemas.openxmlformats.org/officeDocument/2006/relationships/image" Target="../media/image3788.png"/><Relationship Id="rId580" Type="http://schemas.openxmlformats.org/officeDocument/2006/relationships/image" Target="../media/image3863.png"/><Relationship Id="rId636" Type="http://schemas.openxmlformats.org/officeDocument/2006/relationships/image" Target="../media/image3891.png"/><Relationship Id="rId801" Type="http://schemas.openxmlformats.org/officeDocument/2006/relationships/customXml" Target="../ink/ink1789.xml"/><Relationship Id="rId1" Type="http://schemas.openxmlformats.org/officeDocument/2006/relationships/slideLayout" Target="../slideLayouts/slideLayout7.xml"/><Relationship Id="rId233" Type="http://schemas.openxmlformats.org/officeDocument/2006/relationships/image" Target="../media/image3692.png"/><Relationship Id="rId440" Type="http://schemas.openxmlformats.org/officeDocument/2006/relationships/customXml" Target="../ink/ink1608.xml"/><Relationship Id="rId678" Type="http://schemas.openxmlformats.org/officeDocument/2006/relationships/image" Target="../media/image3912.png"/><Relationship Id="rId28" Type="http://schemas.openxmlformats.org/officeDocument/2006/relationships/image" Target="../media/image3593.png"/><Relationship Id="rId275" Type="http://schemas.openxmlformats.org/officeDocument/2006/relationships/image" Target="../media/image3713.png"/><Relationship Id="rId300" Type="http://schemas.openxmlformats.org/officeDocument/2006/relationships/customXml" Target="../ink/ink1537.xml"/><Relationship Id="rId482" Type="http://schemas.openxmlformats.org/officeDocument/2006/relationships/customXml" Target="../ink/ink1629.xml"/><Relationship Id="rId538" Type="http://schemas.openxmlformats.org/officeDocument/2006/relationships/image" Target="../media/image3842.png"/><Relationship Id="rId703" Type="http://schemas.openxmlformats.org/officeDocument/2006/relationships/customXml" Target="../ink/ink1740.xml"/><Relationship Id="rId745" Type="http://schemas.openxmlformats.org/officeDocument/2006/relationships/customXml" Target="../ink/ink1761.xml"/><Relationship Id="rId81" Type="http://schemas.openxmlformats.org/officeDocument/2006/relationships/image" Target="../media/image3618.png"/><Relationship Id="rId135" Type="http://schemas.openxmlformats.org/officeDocument/2006/relationships/customXml" Target="../ink/ink1454.xml"/><Relationship Id="rId177" Type="http://schemas.openxmlformats.org/officeDocument/2006/relationships/image" Target="../media/image3664.png"/><Relationship Id="rId342" Type="http://schemas.openxmlformats.org/officeDocument/2006/relationships/customXml" Target="../ink/ink1558.xml"/><Relationship Id="rId384" Type="http://schemas.openxmlformats.org/officeDocument/2006/relationships/image" Target="../media/image3766.png"/><Relationship Id="rId591" Type="http://schemas.openxmlformats.org/officeDocument/2006/relationships/customXml" Target="../ink/ink1684.xml"/><Relationship Id="rId605" Type="http://schemas.openxmlformats.org/officeDocument/2006/relationships/customXml" Target="../ink/ink1691.xml"/><Relationship Id="rId787" Type="http://schemas.openxmlformats.org/officeDocument/2006/relationships/customXml" Target="../ink/ink1782.xml"/><Relationship Id="rId812" Type="http://schemas.openxmlformats.org/officeDocument/2006/relationships/image" Target="../media/image14.png"/><Relationship Id="rId202" Type="http://schemas.openxmlformats.org/officeDocument/2006/relationships/customXml" Target="../ink/ink1488.xml"/><Relationship Id="rId244" Type="http://schemas.openxmlformats.org/officeDocument/2006/relationships/customXml" Target="../ink/ink1509.xml"/><Relationship Id="rId647" Type="http://schemas.openxmlformats.org/officeDocument/2006/relationships/customXml" Target="../ink/ink1712.xml"/><Relationship Id="rId689" Type="http://schemas.openxmlformats.org/officeDocument/2006/relationships/customXml" Target="../ink/ink1733.xml"/><Relationship Id="rId39" Type="http://schemas.openxmlformats.org/officeDocument/2006/relationships/customXml" Target="../ink/ink1405.xml"/><Relationship Id="rId286" Type="http://schemas.openxmlformats.org/officeDocument/2006/relationships/customXml" Target="../ink/ink1530.xml"/><Relationship Id="rId451" Type="http://schemas.openxmlformats.org/officeDocument/2006/relationships/image" Target="../media/image3799.png"/><Relationship Id="rId493" Type="http://schemas.openxmlformats.org/officeDocument/2006/relationships/image" Target="../media/image3820.png"/><Relationship Id="rId507" Type="http://schemas.openxmlformats.org/officeDocument/2006/relationships/image" Target="../media/image3827.png"/><Relationship Id="rId549" Type="http://schemas.openxmlformats.org/officeDocument/2006/relationships/customXml" Target="../ink/ink1663.xml"/><Relationship Id="rId714" Type="http://schemas.openxmlformats.org/officeDocument/2006/relationships/image" Target="../media/image3930.png"/><Relationship Id="rId756" Type="http://schemas.openxmlformats.org/officeDocument/2006/relationships/image" Target="../media/image3951.png"/><Relationship Id="rId50" Type="http://schemas.openxmlformats.org/officeDocument/2006/relationships/image" Target="../media/image3604.png"/><Relationship Id="rId104" Type="http://schemas.openxmlformats.org/officeDocument/2006/relationships/customXml" Target="../ink/ink1438.xml"/><Relationship Id="rId146" Type="http://schemas.openxmlformats.org/officeDocument/2006/relationships/image" Target="../media/image3649.png"/><Relationship Id="rId188" Type="http://schemas.openxmlformats.org/officeDocument/2006/relationships/customXml" Target="../ink/ink1481.xml"/><Relationship Id="rId311" Type="http://schemas.openxmlformats.org/officeDocument/2006/relationships/image" Target="../media/image3730.png"/><Relationship Id="rId353" Type="http://schemas.openxmlformats.org/officeDocument/2006/relationships/customXml" Target="../ink/ink1564.xml"/><Relationship Id="rId395" Type="http://schemas.openxmlformats.org/officeDocument/2006/relationships/customXml" Target="../ink/ink1585.xml"/><Relationship Id="rId409" Type="http://schemas.openxmlformats.org/officeDocument/2006/relationships/customXml" Target="../ink/ink1592.xml"/><Relationship Id="rId560" Type="http://schemas.openxmlformats.org/officeDocument/2006/relationships/image" Target="../media/image3853.png"/><Relationship Id="rId798" Type="http://schemas.openxmlformats.org/officeDocument/2006/relationships/image" Target="../media/image7.png"/><Relationship Id="rId92" Type="http://schemas.openxmlformats.org/officeDocument/2006/relationships/customXml" Target="../ink/ink1432.xml"/><Relationship Id="rId213" Type="http://schemas.openxmlformats.org/officeDocument/2006/relationships/image" Target="../media/image3682.png"/><Relationship Id="rId420" Type="http://schemas.openxmlformats.org/officeDocument/2006/relationships/customXml" Target="../ink/ink1598.xml"/><Relationship Id="rId616" Type="http://schemas.openxmlformats.org/officeDocument/2006/relationships/image" Target="../media/image3881.png"/><Relationship Id="rId658" Type="http://schemas.openxmlformats.org/officeDocument/2006/relationships/image" Target="../media/image3902.png"/><Relationship Id="rId823" Type="http://schemas.openxmlformats.org/officeDocument/2006/relationships/image" Target="../media/image19.png"/><Relationship Id="rId255" Type="http://schemas.openxmlformats.org/officeDocument/2006/relationships/image" Target="../media/image3703.png"/><Relationship Id="rId297" Type="http://schemas.openxmlformats.org/officeDocument/2006/relationships/image" Target="../media/image3723.png"/><Relationship Id="rId462" Type="http://schemas.openxmlformats.org/officeDocument/2006/relationships/customXml" Target="../ink/ink1619.xml"/><Relationship Id="rId518" Type="http://schemas.openxmlformats.org/officeDocument/2006/relationships/customXml" Target="../ink/ink1647.xml"/><Relationship Id="rId725" Type="http://schemas.openxmlformats.org/officeDocument/2006/relationships/customXml" Target="../ink/ink1751.xml"/><Relationship Id="rId115" Type="http://schemas.openxmlformats.org/officeDocument/2006/relationships/customXml" Target="../ink/ink1444.xml"/><Relationship Id="rId157" Type="http://schemas.openxmlformats.org/officeDocument/2006/relationships/image" Target="../media/image3654.png"/><Relationship Id="rId322" Type="http://schemas.openxmlformats.org/officeDocument/2006/relationships/customXml" Target="../ink/ink1548.xml"/><Relationship Id="rId364" Type="http://schemas.openxmlformats.org/officeDocument/2006/relationships/image" Target="../media/image3756.png"/><Relationship Id="rId767" Type="http://schemas.openxmlformats.org/officeDocument/2006/relationships/customXml" Target="../ink/ink1772.xml"/><Relationship Id="rId61" Type="http://schemas.openxmlformats.org/officeDocument/2006/relationships/customXml" Target="../ink/ink1416.xml"/><Relationship Id="rId199" Type="http://schemas.openxmlformats.org/officeDocument/2006/relationships/image" Target="../media/image3675.png"/><Relationship Id="rId571" Type="http://schemas.openxmlformats.org/officeDocument/2006/relationships/customXml" Target="../ink/ink1674.xml"/><Relationship Id="rId627" Type="http://schemas.openxmlformats.org/officeDocument/2006/relationships/customXml" Target="../ink/ink1702.xml"/><Relationship Id="rId669" Type="http://schemas.openxmlformats.org/officeDocument/2006/relationships/customXml" Target="../ink/ink1723.xml"/><Relationship Id="rId19" Type="http://schemas.openxmlformats.org/officeDocument/2006/relationships/customXml" Target="../ink/ink1395.xml"/><Relationship Id="rId224" Type="http://schemas.openxmlformats.org/officeDocument/2006/relationships/customXml" Target="../ink/ink1499.xml"/><Relationship Id="rId266" Type="http://schemas.openxmlformats.org/officeDocument/2006/relationships/customXml" Target="../ink/ink1520.xml"/><Relationship Id="rId431" Type="http://schemas.openxmlformats.org/officeDocument/2006/relationships/image" Target="../media/image3789.png"/><Relationship Id="rId473" Type="http://schemas.openxmlformats.org/officeDocument/2006/relationships/image" Target="../media/image3810.png"/><Relationship Id="rId529" Type="http://schemas.openxmlformats.org/officeDocument/2006/relationships/image" Target="../media/image3838.png"/><Relationship Id="rId680" Type="http://schemas.openxmlformats.org/officeDocument/2006/relationships/image" Target="../media/image3913.png"/><Relationship Id="rId736" Type="http://schemas.openxmlformats.org/officeDocument/2006/relationships/image" Target="../media/image3941.png"/><Relationship Id="rId30" Type="http://schemas.openxmlformats.org/officeDocument/2006/relationships/image" Target="../media/image3594.png"/><Relationship Id="rId126" Type="http://schemas.openxmlformats.org/officeDocument/2006/relationships/image" Target="../media/image3639.png"/><Relationship Id="rId168" Type="http://schemas.openxmlformats.org/officeDocument/2006/relationships/customXml" Target="../ink/ink1471.xml"/><Relationship Id="rId333" Type="http://schemas.openxmlformats.org/officeDocument/2006/relationships/image" Target="../media/image3741.png"/><Relationship Id="rId540" Type="http://schemas.openxmlformats.org/officeDocument/2006/relationships/image" Target="../media/image3843.png"/><Relationship Id="rId778" Type="http://schemas.openxmlformats.org/officeDocument/2006/relationships/image" Target="../media/image3962.png"/><Relationship Id="rId72" Type="http://schemas.openxmlformats.org/officeDocument/2006/relationships/image" Target="../media/image3615.png"/><Relationship Id="rId375" Type="http://schemas.openxmlformats.org/officeDocument/2006/relationships/customXml" Target="../ink/ink1575.xml"/><Relationship Id="rId582" Type="http://schemas.openxmlformats.org/officeDocument/2006/relationships/image" Target="../media/image3864.png"/><Relationship Id="rId638" Type="http://schemas.openxmlformats.org/officeDocument/2006/relationships/image" Target="../media/image3892.png"/><Relationship Id="rId803" Type="http://schemas.openxmlformats.org/officeDocument/2006/relationships/customXml" Target="../ink/ink1790.xml"/><Relationship Id="rId3" Type="http://schemas.openxmlformats.org/officeDocument/2006/relationships/customXml" Target="../ink/ink1387.xml"/><Relationship Id="rId235" Type="http://schemas.openxmlformats.org/officeDocument/2006/relationships/image" Target="../media/image3693.png"/><Relationship Id="rId277" Type="http://schemas.openxmlformats.org/officeDocument/2006/relationships/image" Target="../media/image3714.png"/><Relationship Id="rId400" Type="http://schemas.openxmlformats.org/officeDocument/2006/relationships/image" Target="../media/image3774.png"/><Relationship Id="rId442" Type="http://schemas.openxmlformats.org/officeDocument/2006/relationships/customXml" Target="../ink/ink1609.xml"/><Relationship Id="rId484" Type="http://schemas.openxmlformats.org/officeDocument/2006/relationships/customXml" Target="../ink/ink1630.xml"/><Relationship Id="rId705" Type="http://schemas.openxmlformats.org/officeDocument/2006/relationships/customXml" Target="../ink/ink1741.xml"/><Relationship Id="rId137" Type="http://schemas.openxmlformats.org/officeDocument/2006/relationships/customXml" Target="../ink/ink1455.xml"/><Relationship Id="rId302" Type="http://schemas.openxmlformats.org/officeDocument/2006/relationships/customXml" Target="../ink/ink1538.xml"/><Relationship Id="rId344" Type="http://schemas.openxmlformats.org/officeDocument/2006/relationships/customXml" Target="../ink/ink1559.xml"/><Relationship Id="rId691" Type="http://schemas.openxmlformats.org/officeDocument/2006/relationships/customXml" Target="../ink/ink1734.xml"/><Relationship Id="rId747" Type="http://schemas.openxmlformats.org/officeDocument/2006/relationships/customXml" Target="../ink/ink1762.xml"/><Relationship Id="rId789" Type="http://schemas.openxmlformats.org/officeDocument/2006/relationships/customXml" Target="../ink/ink1783.xml"/><Relationship Id="rId41" Type="http://schemas.openxmlformats.org/officeDocument/2006/relationships/customXml" Target="../ink/ink1406.xml"/><Relationship Id="rId83" Type="http://schemas.openxmlformats.org/officeDocument/2006/relationships/image" Target="../media/image3619.png"/><Relationship Id="rId179" Type="http://schemas.openxmlformats.org/officeDocument/2006/relationships/image" Target="../media/image3665.png"/><Relationship Id="rId386" Type="http://schemas.openxmlformats.org/officeDocument/2006/relationships/image" Target="../media/image3767.png"/><Relationship Id="rId551" Type="http://schemas.openxmlformats.org/officeDocument/2006/relationships/customXml" Target="../ink/ink1664.xml"/><Relationship Id="rId593" Type="http://schemas.openxmlformats.org/officeDocument/2006/relationships/customXml" Target="../ink/ink1685.xml"/><Relationship Id="rId607" Type="http://schemas.openxmlformats.org/officeDocument/2006/relationships/customXml" Target="../ink/ink1692.xml"/><Relationship Id="rId649" Type="http://schemas.openxmlformats.org/officeDocument/2006/relationships/customXml" Target="../ink/ink1713.xml"/><Relationship Id="rId814" Type="http://schemas.openxmlformats.org/officeDocument/2006/relationships/image" Target="../media/image15.png"/><Relationship Id="rId190" Type="http://schemas.openxmlformats.org/officeDocument/2006/relationships/customXml" Target="../ink/ink1482.xml"/><Relationship Id="rId204" Type="http://schemas.openxmlformats.org/officeDocument/2006/relationships/customXml" Target="../ink/ink1489.xml"/><Relationship Id="rId246" Type="http://schemas.openxmlformats.org/officeDocument/2006/relationships/customXml" Target="../ink/ink1510.xml"/><Relationship Id="rId288" Type="http://schemas.openxmlformats.org/officeDocument/2006/relationships/customXml" Target="../ink/ink1531.xml"/><Relationship Id="rId411" Type="http://schemas.openxmlformats.org/officeDocument/2006/relationships/customXml" Target="../ink/ink1593.xml"/><Relationship Id="rId453" Type="http://schemas.openxmlformats.org/officeDocument/2006/relationships/image" Target="../media/image3800.png"/><Relationship Id="rId509" Type="http://schemas.openxmlformats.org/officeDocument/2006/relationships/image" Target="../media/image3828.png"/><Relationship Id="rId660" Type="http://schemas.openxmlformats.org/officeDocument/2006/relationships/image" Target="../media/image3903.png"/><Relationship Id="rId106" Type="http://schemas.openxmlformats.org/officeDocument/2006/relationships/image" Target="../media/image3630.png"/><Relationship Id="rId313" Type="http://schemas.openxmlformats.org/officeDocument/2006/relationships/image" Target="../media/image3731.png"/><Relationship Id="rId495" Type="http://schemas.openxmlformats.org/officeDocument/2006/relationships/image" Target="../media/image3821.png"/><Relationship Id="rId716" Type="http://schemas.openxmlformats.org/officeDocument/2006/relationships/image" Target="../media/image3931.png"/><Relationship Id="rId758" Type="http://schemas.openxmlformats.org/officeDocument/2006/relationships/image" Target="../media/image3952.png"/><Relationship Id="rId10" Type="http://schemas.openxmlformats.org/officeDocument/2006/relationships/image" Target="../media/image3584.png"/><Relationship Id="rId52" Type="http://schemas.openxmlformats.org/officeDocument/2006/relationships/image" Target="../media/image3605.png"/><Relationship Id="rId94" Type="http://schemas.openxmlformats.org/officeDocument/2006/relationships/customXml" Target="../ink/ink1433.xml"/><Relationship Id="rId148" Type="http://schemas.openxmlformats.org/officeDocument/2006/relationships/image" Target="../media/image3650.png"/><Relationship Id="rId355" Type="http://schemas.openxmlformats.org/officeDocument/2006/relationships/customXml" Target="../ink/ink1565.xml"/><Relationship Id="rId397" Type="http://schemas.openxmlformats.org/officeDocument/2006/relationships/customXml" Target="../ink/ink1586.xml"/><Relationship Id="rId520" Type="http://schemas.openxmlformats.org/officeDocument/2006/relationships/customXml" Target="../ink/ink1648.xml"/><Relationship Id="rId562" Type="http://schemas.openxmlformats.org/officeDocument/2006/relationships/image" Target="../media/image3854.png"/><Relationship Id="rId618" Type="http://schemas.openxmlformats.org/officeDocument/2006/relationships/image" Target="../media/image3882.png"/><Relationship Id="rId825" Type="http://schemas.openxmlformats.org/officeDocument/2006/relationships/image" Target="../media/image20.png"/><Relationship Id="rId215" Type="http://schemas.openxmlformats.org/officeDocument/2006/relationships/image" Target="../media/image3683.png"/><Relationship Id="rId257" Type="http://schemas.openxmlformats.org/officeDocument/2006/relationships/image" Target="../media/image3704.png"/><Relationship Id="rId422" Type="http://schemas.openxmlformats.org/officeDocument/2006/relationships/customXml" Target="../ink/ink1599.xml"/><Relationship Id="rId464" Type="http://schemas.openxmlformats.org/officeDocument/2006/relationships/customXml" Target="../ink/ink1620.xml"/><Relationship Id="rId299" Type="http://schemas.openxmlformats.org/officeDocument/2006/relationships/image" Target="../media/image3724.png"/><Relationship Id="rId727" Type="http://schemas.openxmlformats.org/officeDocument/2006/relationships/customXml" Target="../ink/ink1752.xml"/><Relationship Id="rId63" Type="http://schemas.openxmlformats.org/officeDocument/2006/relationships/customXml" Target="../ink/ink1417.xml"/><Relationship Id="rId159" Type="http://schemas.openxmlformats.org/officeDocument/2006/relationships/image" Target="../media/image3655.png"/><Relationship Id="rId366" Type="http://schemas.openxmlformats.org/officeDocument/2006/relationships/image" Target="../media/image3757.png"/><Relationship Id="rId573" Type="http://schemas.openxmlformats.org/officeDocument/2006/relationships/customXml" Target="../ink/ink1675.xml"/><Relationship Id="rId780" Type="http://schemas.openxmlformats.org/officeDocument/2006/relationships/image" Target="../media/image3963.png"/><Relationship Id="rId226" Type="http://schemas.openxmlformats.org/officeDocument/2006/relationships/customXml" Target="../ink/ink1500.xml"/><Relationship Id="rId433" Type="http://schemas.openxmlformats.org/officeDocument/2006/relationships/image" Target="../media/image3790.png"/><Relationship Id="rId640" Type="http://schemas.openxmlformats.org/officeDocument/2006/relationships/image" Target="../media/image3893.png"/><Relationship Id="rId738" Type="http://schemas.openxmlformats.org/officeDocument/2006/relationships/image" Target="../media/image3942.png"/><Relationship Id="rId74" Type="http://schemas.openxmlformats.org/officeDocument/2006/relationships/image" Target="../media/image2287.png"/><Relationship Id="rId377" Type="http://schemas.openxmlformats.org/officeDocument/2006/relationships/customXml" Target="../ink/ink1576.xml"/><Relationship Id="rId500" Type="http://schemas.openxmlformats.org/officeDocument/2006/relationships/customXml" Target="../ink/ink1638.xml"/><Relationship Id="rId584" Type="http://schemas.openxmlformats.org/officeDocument/2006/relationships/image" Target="../media/image3865.png"/><Relationship Id="rId805" Type="http://schemas.openxmlformats.org/officeDocument/2006/relationships/customXml" Target="../ink/ink1791.xml"/><Relationship Id="rId5" Type="http://schemas.openxmlformats.org/officeDocument/2006/relationships/customXml" Target="../ink/ink1388.xml"/><Relationship Id="rId237" Type="http://schemas.openxmlformats.org/officeDocument/2006/relationships/image" Target="../media/image3694.png"/><Relationship Id="rId791" Type="http://schemas.openxmlformats.org/officeDocument/2006/relationships/customXml" Target="../ink/ink1784.xml"/><Relationship Id="rId444" Type="http://schemas.openxmlformats.org/officeDocument/2006/relationships/customXml" Target="../ink/ink1610.xml"/><Relationship Id="rId651" Type="http://schemas.openxmlformats.org/officeDocument/2006/relationships/customXml" Target="../ink/ink1714.xml"/><Relationship Id="rId749" Type="http://schemas.openxmlformats.org/officeDocument/2006/relationships/customXml" Target="../ink/ink1763.xml"/><Relationship Id="rId290" Type="http://schemas.openxmlformats.org/officeDocument/2006/relationships/customXml" Target="../ink/ink1532.xml"/><Relationship Id="rId304" Type="http://schemas.openxmlformats.org/officeDocument/2006/relationships/customXml" Target="../ink/ink1539.xml"/><Relationship Id="rId388" Type="http://schemas.openxmlformats.org/officeDocument/2006/relationships/image" Target="../media/image3768.png"/><Relationship Id="rId511" Type="http://schemas.openxmlformats.org/officeDocument/2006/relationships/image" Target="../media/image3829.png"/><Relationship Id="rId609" Type="http://schemas.openxmlformats.org/officeDocument/2006/relationships/customXml" Target="../ink/ink1693.xml"/><Relationship Id="rId85" Type="http://schemas.openxmlformats.org/officeDocument/2006/relationships/image" Target="../media/image3620.png"/><Relationship Id="rId150" Type="http://schemas.openxmlformats.org/officeDocument/2006/relationships/image" Target="../media/image3651.png"/><Relationship Id="rId595" Type="http://schemas.openxmlformats.org/officeDocument/2006/relationships/customXml" Target="../ink/ink1686.xml"/><Relationship Id="rId816" Type="http://schemas.openxmlformats.org/officeDocument/2006/relationships/image" Target="../media/image16.png"/><Relationship Id="rId248" Type="http://schemas.openxmlformats.org/officeDocument/2006/relationships/customXml" Target="../ink/ink1511.xml"/><Relationship Id="rId455" Type="http://schemas.openxmlformats.org/officeDocument/2006/relationships/image" Target="../media/image3801.png"/><Relationship Id="rId662" Type="http://schemas.openxmlformats.org/officeDocument/2006/relationships/image" Target="../media/image3904.png"/><Relationship Id="rId12" Type="http://schemas.openxmlformats.org/officeDocument/2006/relationships/image" Target="../media/image3585.png"/><Relationship Id="rId108" Type="http://schemas.openxmlformats.org/officeDocument/2006/relationships/image" Target="../media/image3631.png"/><Relationship Id="rId315" Type="http://schemas.openxmlformats.org/officeDocument/2006/relationships/image" Target="../media/image3732.png"/><Relationship Id="rId522" Type="http://schemas.openxmlformats.org/officeDocument/2006/relationships/customXml" Target="../ink/ink1649.xml"/><Relationship Id="rId96" Type="http://schemas.openxmlformats.org/officeDocument/2006/relationships/customXml" Target="../ink/ink1434.xml"/><Relationship Id="rId161" Type="http://schemas.openxmlformats.org/officeDocument/2006/relationships/image" Target="../media/image3656.png"/><Relationship Id="rId399" Type="http://schemas.openxmlformats.org/officeDocument/2006/relationships/customXml" Target="../ink/ink1587.xml"/><Relationship Id="rId827" Type="http://schemas.openxmlformats.org/officeDocument/2006/relationships/image" Target="../media/image21.png"/><Relationship Id="rId259" Type="http://schemas.openxmlformats.org/officeDocument/2006/relationships/image" Target="../media/image3705.png"/><Relationship Id="rId466" Type="http://schemas.openxmlformats.org/officeDocument/2006/relationships/customXml" Target="../ink/ink1621.xml"/><Relationship Id="rId673" Type="http://schemas.openxmlformats.org/officeDocument/2006/relationships/customXml" Target="../ink/ink1725.xml"/><Relationship Id="rId23" Type="http://schemas.openxmlformats.org/officeDocument/2006/relationships/customXml" Target="../ink/ink1397.xml"/><Relationship Id="rId119" Type="http://schemas.openxmlformats.org/officeDocument/2006/relationships/customXml" Target="../ink/ink1446.xml"/><Relationship Id="rId326" Type="http://schemas.openxmlformats.org/officeDocument/2006/relationships/customXml" Target="../ink/ink1550.xml"/><Relationship Id="rId533" Type="http://schemas.openxmlformats.org/officeDocument/2006/relationships/customXml" Target="../ink/ink1655.xml"/><Relationship Id="rId740" Type="http://schemas.openxmlformats.org/officeDocument/2006/relationships/image" Target="../media/image3943.png"/><Relationship Id="rId172" Type="http://schemas.openxmlformats.org/officeDocument/2006/relationships/customXml" Target="../ink/ink1473.xml"/><Relationship Id="rId477" Type="http://schemas.openxmlformats.org/officeDocument/2006/relationships/image" Target="../media/image3812.png"/><Relationship Id="rId600" Type="http://schemas.openxmlformats.org/officeDocument/2006/relationships/image" Target="../media/image3873.png"/><Relationship Id="rId684" Type="http://schemas.openxmlformats.org/officeDocument/2006/relationships/image" Target="../media/image3915.png"/><Relationship Id="rId337" Type="http://schemas.openxmlformats.org/officeDocument/2006/relationships/image" Target="../media/image3743.png"/><Relationship Id="rId34" Type="http://schemas.openxmlformats.org/officeDocument/2006/relationships/image" Target="../media/image3596.png"/><Relationship Id="rId544" Type="http://schemas.openxmlformats.org/officeDocument/2006/relationships/image" Target="../media/image3845.png"/><Relationship Id="rId751" Type="http://schemas.openxmlformats.org/officeDocument/2006/relationships/customXml" Target="../ink/ink1764.xml"/><Relationship Id="rId183" Type="http://schemas.openxmlformats.org/officeDocument/2006/relationships/image" Target="../media/image3667.png"/><Relationship Id="rId390" Type="http://schemas.openxmlformats.org/officeDocument/2006/relationships/image" Target="../media/image3769.png"/><Relationship Id="rId404" Type="http://schemas.openxmlformats.org/officeDocument/2006/relationships/image" Target="../media/image3776.png"/><Relationship Id="rId611" Type="http://schemas.openxmlformats.org/officeDocument/2006/relationships/customXml" Target="../ink/ink1694.xml"/><Relationship Id="rId250" Type="http://schemas.openxmlformats.org/officeDocument/2006/relationships/customXml" Target="../ink/ink1512.xml"/><Relationship Id="rId488" Type="http://schemas.openxmlformats.org/officeDocument/2006/relationships/customXml" Target="../ink/ink1632.xml"/><Relationship Id="rId695" Type="http://schemas.openxmlformats.org/officeDocument/2006/relationships/customXml" Target="../ink/ink1736.xml"/><Relationship Id="rId709" Type="http://schemas.openxmlformats.org/officeDocument/2006/relationships/customXml" Target="../ink/ink1743.xml"/><Relationship Id="rId45" Type="http://schemas.openxmlformats.org/officeDocument/2006/relationships/customXml" Target="../ink/ink1408.xml"/><Relationship Id="rId110" Type="http://schemas.openxmlformats.org/officeDocument/2006/relationships/image" Target="../media/image3632.png"/><Relationship Id="rId348" Type="http://schemas.openxmlformats.org/officeDocument/2006/relationships/customXml" Target="../ink/ink1561.xml"/><Relationship Id="rId555" Type="http://schemas.openxmlformats.org/officeDocument/2006/relationships/customXml" Target="../ink/ink1666.xml"/><Relationship Id="rId762" Type="http://schemas.openxmlformats.org/officeDocument/2006/relationships/image" Target="../media/image3954.png"/><Relationship Id="rId194" Type="http://schemas.openxmlformats.org/officeDocument/2006/relationships/customXml" Target="../ink/ink1484.xml"/><Relationship Id="rId208" Type="http://schemas.openxmlformats.org/officeDocument/2006/relationships/customXml" Target="../ink/ink1491.xml"/><Relationship Id="rId415" Type="http://schemas.openxmlformats.org/officeDocument/2006/relationships/customXml" Target="../ink/ink1595.xml"/><Relationship Id="rId622" Type="http://schemas.openxmlformats.org/officeDocument/2006/relationships/image" Target="../media/image3884.png"/><Relationship Id="rId261" Type="http://schemas.openxmlformats.org/officeDocument/2006/relationships/image" Target="../media/image3706.png"/><Relationship Id="rId499" Type="http://schemas.openxmlformats.org/officeDocument/2006/relationships/image" Target="../media/image3823.png"/><Relationship Id="rId56" Type="http://schemas.openxmlformats.org/officeDocument/2006/relationships/image" Target="../media/image3607.png"/><Relationship Id="rId359" Type="http://schemas.openxmlformats.org/officeDocument/2006/relationships/customXml" Target="../ink/ink1567.xml"/><Relationship Id="rId566" Type="http://schemas.openxmlformats.org/officeDocument/2006/relationships/image" Target="../media/image3856.png"/><Relationship Id="rId773" Type="http://schemas.openxmlformats.org/officeDocument/2006/relationships/customXml" Target="../ink/ink1775.xml"/><Relationship Id="rId121" Type="http://schemas.openxmlformats.org/officeDocument/2006/relationships/customXml" Target="../ink/ink1447.xml"/><Relationship Id="rId219" Type="http://schemas.openxmlformats.org/officeDocument/2006/relationships/image" Target="../media/image3685.png"/><Relationship Id="rId426" Type="http://schemas.openxmlformats.org/officeDocument/2006/relationships/customXml" Target="../ink/ink1601.xml"/><Relationship Id="rId633" Type="http://schemas.openxmlformats.org/officeDocument/2006/relationships/customXml" Target="../ink/ink1705.xml"/><Relationship Id="rId67" Type="http://schemas.openxmlformats.org/officeDocument/2006/relationships/customXml" Target="../ink/ink1419.xml"/><Relationship Id="rId272" Type="http://schemas.openxmlformats.org/officeDocument/2006/relationships/customXml" Target="../ink/ink1523.xml"/><Relationship Id="rId577" Type="http://schemas.openxmlformats.org/officeDocument/2006/relationships/customXml" Target="../ink/ink1677.xml"/><Relationship Id="rId700" Type="http://schemas.openxmlformats.org/officeDocument/2006/relationships/image" Target="../media/image3923.png"/><Relationship Id="rId132" Type="http://schemas.openxmlformats.org/officeDocument/2006/relationships/image" Target="../media/image3642.png"/><Relationship Id="rId784" Type="http://schemas.openxmlformats.org/officeDocument/2006/relationships/image" Target="../media/image3965.png"/><Relationship Id="rId437" Type="http://schemas.openxmlformats.org/officeDocument/2006/relationships/image" Target="../media/image3792.png"/><Relationship Id="rId644" Type="http://schemas.openxmlformats.org/officeDocument/2006/relationships/image" Target="../media/image3895.png"/><Relationship Id="rId283" Type="http://schemas.openxmlformats.org/officeDocument/2006/relationships/image" Target="../media/image3717.png"/><Relationship Id="rId490" Type="http://schemas.openxmlformats.org/officeDocument/2006/relationships/customXml" Target="../ink/ink1633.xml"/><Relationship Id="rId504" Type="http://schemas.openxmlformats.org/officeDocument/2006/relationships/customXml" Target="../ink/ink1640.xml"/><Relationship Id="rId711" Type="http://schemas.openxmlformats.org/officeDocument/2006/relationships/customXml" Target="../ink/ink1744.xml"/><Relationship Id="rId78" Type="http://schemas.openxmlformats.org/officeDocument/2006/relationships/image" Target="../media/image3617.png"/><Relationship Id="rId143" Type="http://schemas.openxmlformats.org/officeDocument/2006/relationships/customXml" Target="../ink/ink1458.xml"/><Relationship Id="rId350" Type="http://schemas.openxmlformats.org/officeDocument/2006/relationships/customXml" Target="../ink/ink1562.xml"/><Relationship Id="rId588" Type="http://schemas.openxmlformats.org/officeDocument/2006/relationships/image" Target="../media/image3867.png"/><Relationship Id="rId795" Type="http://schemas.openxmlformats.org/officeDocument/2006/relationships/customXml" Target="../ink/ink1786.xml"/><Relationship Id="rId809" Type="http://schemas.openxmlformats.org/officeDocument/2006/relationships/customXml" Target="../ink/ink1793.xml"/><Relationship Id="rId9" Type="http://schemas.openxmlformats.org/officeDocument/2006/relationships/customXml" Target="../ink/ink1390.xml"/><Relationship Id="rId210" Type="http://schemas.openxmlformats.org/officeDocument/2006/relationships/customXml" Target="../ink/ink1492.xml"/><Relationship Id="rId448" Type="http://schemas.openxmlformats.org/officeDocument/2006/relationships/customXml" Target="../ink/ink1612.xml"/><Relationship Id="rId655" Type="http://schemas.openxmlformats.org/officeDocument/2006/relationships/customXml" Target="../ink/ink1716.xml"/><Relationship Id="rId294" Type="http://schemas.openxmlformats.org/officeDocument/2006/relationships/customXml" Target="../ink/ink1534.xml"/><Relationship Id="rId308" Type="http://schemas.openxmlformats.org/officeDocument/2006/relationships/customXml" Target="../ink/ink1541.xml"/><Relationship Id="rId515" Type="http://schemas.openxmlformats.org/officeDocument/2006/relationships/image" Target="../media/image3831.png"/><Relationship Id="rId722" Type="http://schemas.openxmlformats.org/officeDocument/2006/relationships/image" Target="../media/image3934.png"/><Relationship Id="rId89" Type="http://schemas.openxmlformats.org/officeDocument/2006/relationships/image" Target="../media/image3622.png"/><Relationship Id="rId154" Type="http://schemas.openxmlformats.org/officeDocument/2006/relationships/customXml" Target="../ink/ink1464.xml"/><Relationship Id="rId361" Type="http://schemas.openxmlformats.org/officeDocument/2006/relationships/customXml" Target="../ink/ink1568.xml"/><Relationship Id="rId599" Type="http://schemas.openxmlformats.org/officeDocument/2006/relationships/customXml" Target="../ink/ink1688.xml"/><Relationship Id="rId459" Type="http://schemas.openxmlformats.org/officeDocument/2006/relationships/image" Target="../media/image3803.png"/><Relationship Id="rId666" Type="http://schemas.openxmlformats.org/officeDocument/2006/relationships/image" Target="../media/image3906.png"/><Relationship Id="rId16" Type="http://schemas.openxmlformats.org/officeDocument/2006/relationships/image" Target="../media/image3587.png"/><Relationship Id="rId221" Type="http://schemas.openxmlformats.org/officeDocument/2006/relationships/image" Target="../media/image3686.png"/><Relationship Id="rId319" Type="http://schemas.openxmlformats.org/officeDocument/2006/relationships/image" Target="../media/image3734.png"/><Relationship Id="rId526" Type="http://schemas.openxmlformats.org/officeDocument/2006/relationships/customXml" Target="../ink/ink1651.xml"/><Relationship Id="rId733" Type="http://schemas.openxmlformats.org/officeDocument/2006/relationships/customXml" Target="../ink/ink1755.xml"/><Relationship Id="rId165" Type="http://schemas.openxmlformats.org/officeDocument/2006/relationships/image" Target="../media/image3658.png"/><Relationship Id="rId372" Type="http://schemas.openxmlformats.org/officeDocument/2006/relationships/image" Target="../media/image3760.png"/><Relationship Id="rId677" Type="http://schemas.openxmlformats.org/officeDocument/2006/relationships/customXml" Target="../ink/ink1727.xml"/><Relationship Id="rId800" Type="http://schemas.openxmlformats.org/officeDocument/2006/relationships/image" Target="../media/image8.png"/><Relationship Id="rId232" Type="http://schemas.openxmlformats.org/officeDocument/2006/relationships/customXml" Target="../ink/ink1503.xml"/><Relationship Id="rId27" Type="http://schemas.openxmlformats.org/officeDocument/2006/relationships/customXml" Target="../ink/ink1399.xml"/><Relationship Id="rId537" Type="http://schemas.openxmlformats.org/officeDocument/2006/relationships/customXml" Target="../ink/ink1657.xml"/><Relationship Id="rId744" Type="http://schemas.openxmlformats.org/officeDocument/2006/relationships/image" Target="../media/image3945.png"/><Relationship Id="rId80" Type="http://schemas.openxmlformats.org/officeDocument/2006/relationships/customXml" Target="../ink/ink1426.xml"/><Relationship Id="rId176" Type="http://schemas.openxmlformats.org/officeDocument/2006/relationships/customXml" Target="../ink/ink1475.xml"/><Relationship Id="rId383" Type="http://schemas.openxmlformats.org/officeDocument/2006/relationships/customXml" Target="../ink/ink1579.xml"/><Relationship Id="rId590" Type="http://schemas.openxmlformats.org/officeDocument/2006/relationships/image" Target="../media/image3868.png"/><Relationship Id="rId604" Type="http://schemas.openxmlformats.org/officeDocument/2006/relationships/image" Target="../media/image3875.png"/><Relationship Id="rId811" Type="http://schemas.openxmlformats.org/officeDocument/2006/relationships/customXml" Target="../ink/ink1794.xml"/><Relationship Id="rId243" Type="http://schemas.openxmlformats.org/officeDocument/2006/relationships/image" Target="../media/image3697.png"/><Relationship Id="rId450" Type="http://schemas.openxmlformats.org/officeDocument/2006/relationships/customXml" Target="../ink/ink1613.xml"/><Relationship Id="rId688" Type="http://schemas.openxmlformats.org/officeDocument/2006/relationships/image" Target="../media/image3917.png"/><Relationship Id="rId38" Type="http://schemas.openxmlformats.org/officeDocument/2006/relationships/image" Target="../media/image3598.png"/><Relationship Id="rId103" Type="http://schemas.openxmlformats.org/officeDocument/2006/relationships/image" Target="../media/image3629.png"/><Relationship Id="rId310" Type="http://schemas.openxmlformats.org/officeDocument/2006/relationships/customXml" Target="../ink/ink1542.xml"/><Relationship Id="rId548" Type="http://schemas.openxmlformats.org/officeDocument/2006/relationships/image" Target="../media/image3847.png"/><Relationship Id="rId755" Type="http://schemas.openxmlformats.org/officeDocument/2006/relationships/customXml" Target="../ink/ink1766.xml"/><Relationship Id="rId91" Type="http://schemas.openxmlformats.org/officeDocument/2006/relationships/image" Target="../media/image3623.png"/><Relationship Id="rId187" Type="http://schemas.openxmlformats.org/officeDocument/2006/relationships/image" Target="../media/image3669.png"/><Relationship Id="rId394" Type="http://schemas.openxmlformats.org/officeDocument/2006/relationships/image" Target="../media/image3771.png"/><Relationship Id="rId408" Type="http://schemas.openxmlformats.org/officeDocument/2006/relationships/image" Target="../media/image3778.png"/><Relationship Id="rId615" Type="http://schemas.openxmlformats.org/officeDocument/2006/relationships/customXml" Target="../ink/ink1696.xml"/><Relationship Id="rId822" Type="http://schemas.openxmlformats.org/officeDocument/2006/relationships/customXml" Target="../ink/ink1800.xml"/><Relationship Id="rId254" Type="http://schemas.openxmlformats.org/officeDocument/2006/relationships/customXml" Target="../ink/ink1514.xml"/><Relationship Id="rId699" Type="http://schemas.openxmlformats.org/officeDocument/2006/relationships/customXml" Target="../ink/ink1738.xml"/><Relationship Id="rId49" Type="http://schemas.openxmlformats.org/officeDocument/2006/relationships/customXml" Target="../ink/ink1410.xml"/><Relationship Id="rId114" Type="http://schemas.openxmlformats.org/officeDocument/2006/relationships/image" Target="../media/image3634.png"/><Relationship Id="rId461" Type="http://schemas.openxmlformats.org/officeDocument/2006/relationships/image" Target="../media/image3804.png"/><Relationship Id="rId559" Type="http://schemas.openxmlformats.org/officeDocument/2006/relationships/customXml" Target="../ink/ink1668.xml"/><Relationship Id="rId766" Type="http://schemas.openxmlformats.org/officeDocument/2006/relationships/image" Target="../media/image3956.png"/><Relationship Id="rId198" Type="http://schemas.openxmlformats.org/officeDocument/2006/relationships/customXml" Target="../ink/ink1486.xml"/><Relationship Id="rId321" Type="http://schemas.openxmlformats.org/officeDocument/2006/relationships/image" Target="../media/image3735.png"/><Relationship Id="rId419" Type="http://schemas.openxmlformats.org/officeDocument/2006/relationships/customXml" Target="../ink/ink1597.xml"/><Relationship Id="rId626" Type="http://schemas.openxmlformats.org/officeDocument/2006/relationships/image" Target="../media/image3886.png"/><Relationship Id="rId265" Type="http://schemas.openxmlformats.org/officeDocument/2006/relationships/image" Target="../media/image3708.png"/><Relationship Id="rId472" Type="http://schemas.openxmlformats.org/officeDocument/2006/relationships/customXml" Target="../ink/ink1624.xml"/><Relationship Id="rId125" Type="http://schemas.openxmlformats.org/officeDocument/2006/relationships/customXml" Target="../ink/ink1449.xml"/><Relationship Id="rId332" Type="http://schemas.openxmlformats.org/officeDocument/2006/relationships/customXml" Target="../ink/ink1553.xml"/><Relationship Id="rId777" Type="http://schemas.openxmlformats.org/officeDocument/2006/relationships/customXml" Target="../ink/ink1777.xml"/><Relationship Id="rId637" Type="http://schemas.openxmlformats.org/officeDocument/2006/relationships/customXml" Target="../ink/ink1707.xml"/><Relationship Id="rId276" Type="http://schemas.openxmlformats.org/officeDocument/2006/relationships/customXml" Target="../ink/ink1525.xml"/><Relationship Id="rId483" Type="http://schemas.openxmlformats.org/officeDocument/2006/relationships/image" Target="../media/image3815.png"/><Relationship Id="rId690" Type="http://schemas.openxmlformats.org/officeDocument/2006/relationships/image" Target="../media/image3918.png"/><Relationship Id="rId704" Type="http://schemas.openxmlformats.org/officeDocument/2006/relationships/image" Target="../media/image3925.png"/><Relationship Id="rId40" Type="http://schemas.openxmlformats.org/officeDocument/2006/relationships/image" Target="../media/image3599.png"/><Relationship Id="rId136" Type="http://schemas.openxmlformats.org/officeDocument/2006/relationships/image" Target="../media/image3644.png"/><Relationship Id="rId343" Type="http://schemas.openxmlformats.org/officeDocument/2006/relationships/image" Target="../media/image3746.png"/><Relationship Id="rId550" Type="http://schemas.openxmlformats.org/officeDocument/2006/relationships/image" Target="../media/image3848.png"/><Relationship Id="rId788" Type="http://schemas.openxmlformats.org/officeDocument/2006/relationships/image" Target="../media/image3967.png"/><Relationship Id="rId203" Type="http://schemas.openxmlformats.org/officeDocument/2006/relationships/image" Target="../media/image3677.png"/><Relationship Id="rId648" Type="http://schemas.openxmlformats.org/officeDocument/2006/relationships/image" Target="../media/image3897.png"/><Relationship Id="rId287" Type="http://schemas.openxmlformats.org/officeDocument/2006/relationships/image" Target="../media/image3719.png"/><Relationship Id="rId410" Type="http://schemas.openxmlformats.org/officeDocument/2006/relationships/image" Target="../media/image3779.png"/><Relationship Id="rId494" Type="http://schemas.openxmlformats.org/officeDocument/2006/relationships/customXml" Target="../ink/ink1635.xml"/><Relationship Id="rId508" Type="http://schemas.openxmlformats.org/officeDocument/2006/relationships/customXml" Target="../ink/ink1642.xml"/><Relationship Id="rId715" Type="http://schemas.openxmlformats.org/officeDocument/2006/relationships/customXml" Target="../ink/ink1746.xml"/><Relationship Id="rId147" Type="http://schemas.openxmlformats.org/officeDocument/2006/relationships/customXml" Target="../ink/ink1460.xml"/><Relationship Id="rId354" Type="http://schemas.openxmlformats.org/officeDocument/2006/relationships/image" Target="../media/image3751.png"/><Relationship Id="rId799" Type="http://schemas.openxmlformats.org/officeDocument/2006/relationships/customXml" Target="../ink/ink1788.xml"/><Relationship Id="rId51" Type="http://schemas.openxmlformats.org/officeDocument/2006/relationships/customXml" Target="../ink/ink1411.xml"/><Relationship Id="rId561" Type="http://schemas.openxmlformats.org/officeDocument/2006/relationships/customXml" Target="../ink/ink1669.xml"/><Relationship Id="rId659" Type="http://schemas.openxmlformats.org/officeDocument/2006/relationships/customXml" Target="../ink/ink1718.xml"/><Relationship Id="rId214" Type="http://schemas.openxmlformats.org/officeDocument/2006/relationships/customXml" Target="../ink/ink1494.xml"/><Relationship Id="rId298" Type="http://schemas.openxmlformats.org/officeDocument/2006/relationships/customXml" Target="../ink/ink1536.xml"/><Relationship Id="rId421" Type="http://schemas.openxmlformats.org/officeDocument/2006/relationships/image" Target="../media/image3784.png"/><Relationship Id="rId519" Type="http://schemas.openxmlformats.org/officeDocument/2006/relationships/image" Target="../media/image3833.png"/><Relationship Id="rId158" Type="http://schemas.openxmlformats.org/officeDocument/2006/relationships/customXml" Target="../ink/ink1466.xml"/><Relationship Id="rId726" Type="http://schemas.openxmlformats.org/officeDocument/2006/relationships/image" Target="../media/image3936.png"/><Relationship Id="rId62" Type="http://schemas.openxmlformats.org/officeDocument/2006/relationships/image" Target="../media/image3610.png"/><Relationship Id="rId365" Type="http://schemas.openxmlformats.org/officeDocument/2006/relationships/customXml" Target="../ink/ink1570.xml"/><Relationship Id="rId572" Type="http://schemas.openxmlformats.org/officeDocument/2006/relationships/image" Target="../media/image3859.png"/><Relationship Id="rId225" Type="http://schemas.openxmlformats.org/officeDocument/2006/relationships/image" Target="../media/image3688.png"/><Relationship Id="rId432" Type="http://schemas.openxmlformats.org/officeDocument/2006/relationships/customXml" Target="../ink/ink1604.xml"/><Relationship Id="rId737" Type="http://schemas.openxmlformats.org/officeDocument/2006/relationships/customXml" Target="../ink/ink1757.xml"/><Relationship Id="rId73" Type="http://schemas.openxmlformats.org/officeDocument/2006/relationships/customXml" Target="../ink/ink1422.xml"/><Relationship Id="rId169" Type="http://schemas.openxmlformats.org/officeDocument/2006/relationships/image" Target="../media/image3660.png"/><Relationship Id="rId376" Type="http://schemas.openxmlformats.org/officeDocument/2006/relationships/image" Target="../media/image3762.png"/><Relationship Id="rId583" Type="http://schemas.openxmlformats.org/officeDocument/2006/relationships/customXml" Target="../ink/ink1680.xml"/><Relationship Id="rId790" Type="http://schemas.openxmlformats.org/officeDocument/2006/relationships/image" Target="../media/image3968.png"/><Relationship Id="rId804" Type="http://schemas.openxmlformats.org/officeDocument/2006/relationships/image" Target="../media/image10.png"/><Relationship Id="rId4" Type="http://schemas.openxmlformats.org/officeDocument/2006/relationships/image" Target="../media/image3581.png"/><Relationship Id="rId236" Type="http://schemas.openxmlformats.org/officeDocument/2006/relationships/customXml" Target="../ink/ink1505.xml"/><Relationship Id="rId443" Type="http://schemas.openxmlformats.org/officeDocument/2006/relationships/image" Target="../media/image3795.png"/><Relationship Id="rId650" Type="http://schemas.openxmlformats.org/officeDocument/2006/relationships/image" Target="../media/image3898.png"/><Relationship Id="rId303" Type="http://schemas.openxmlformats.org/officeDocument/2006/relationships/image" Target="../media/image3726.png"/><Relationship Id="rId748" Type="http://schemas.openxmlformats.org/officeDocument/2006/relationships/image" Target="../media/image3947.png"/><Relationship Id="rId84" Type="http://schemas.openxmlformats.org/officeDocument/2006/relationships/customXml" Target="../ink/ink1428.xml"/><Relationship Id="rId387" Type="http://schemas.openxmlformats.org/officeDocument/2006/relationships/customXml" Target="../ink/ink1581.xml"/><Relationship Id="rId510" Type="http://schemas.openxmlformats.org/officeDocument/2006/relationships/customXml" Target="../ink/ink1643.xml"/><Relationship Id="rId594" Type="http://schemas.openxmlformats.org/officeDocument/2006/relationships/image" Target="../media/image3870.png"/><Relationship Id="rId608" Type="http://schemas.openxmlformats.org/officeDocument/2006/relationships/image" Target="../media/image3877.png"/><Relationship Id="rId815" Type="http://schemas.openxmlformats.org/officeDocument/2006/relationships/customXml" Target="../ink/ink1796.xml"/><Relationship Id="rId247" Type="http://schemas.openxmlformats.org/officeDocument/2006/relationships/image" Target="../media/image3699.png"/><Relationship Id="rId107" Type="http://schemas.openxmlformats.org/officeDocument/2006/relationships/customXml" Target="../ink/ink1440.xml"/><Relationship Id="rId454" Type="http://schemas.openxmlformats.org/officeDocument/2006/relationships/customXml" Target="../ink/ink1615.xml"/><Relationship Id="rId661" Type="http://schemas.openxmlformats.org/officeDocument/2006/relationships/customXml" Target="../ink/ink1719.xml"/><Relationship Id="rId759" Type="http://schemas.openxmlformats.org/officeDocument/2006/relationships/customXml" Target="../ink/ink1768.xml"/><Relationship Id="rId11" Type="http://schemas.openxmlformats.org/officeDocument/2006/relationships/customXml" Target="../ink/ink1391.xml"/><Relationship Id="rId314" Type="http://schemas.openxmlformats.org/officeDocument/2006/relationships/customXml" Target="../ink/ink1544.xml"/><Relationship Id="rId398" Type="http://schemas.openxmlformats.org/officeDocument/2006/relationships/image" Target="../media/image3773.png"/><Relationship Id="rId521" Type="http://schemas.openxmlformats.org/officeDocument/2006/relationships/image" Target="../media/image3834.png"/><Relationship Id="rId619" Type="http://schemas.openxmlformats.org/officeDocument/2006/relationships/customXml" Target="../ink/ink1698.xml"/><Relationship Id="rId95" Type="http://schemas.openxmlformats.org/officeDocument/2006/relationships/image" Target="../media/image3625.png"/><Relationship Id="rId160" Type="http://schemas.openxmlformats.org/officeDocument/2006/relationships/customXml" Target="../ink/ink1467.xml"/><Relationship Id="rId826" Type="http://schemas.openxmlformats.org/officeDocument/2006/relationships/customXml" Target="../ink/ink1802.xml"/><Relationship Id="rId258" Type="http://schemas.openxmlformats.org/officeDocument/2006/relationships/customXml" Target="../ink/ink1516.xml"/><Relationship Id="rId465" Type="http://schemas.openxmlformats.org/officeDocument/2006/relationships/image" Target="../media/image3806.png"/><Relationship Id="rId672" Type="http://schemas.openxmlformats.org/officeDocument/2006/relationships/image" Target="../media/image3909.png"/><Relationship Id="rId22" Type="http://schemas.openxmlformats.org/officeDocument/2006/relationships/image" Target="../media/image3590.png"/><Relationship Id="rId118" Type="http://schemas.openxmlformats.org/officeDocument/2006/relationships/image" Target="../media/image3636.png"/><Relationship Id="rId325" Type="http://schemas.openxmlformats.org/officeDocument/2006/relationships/image" Target="../media/image3737.png"/><Relationship Id="rId532" Type="http://schemas.openxmlformats.org/officeDocument/2006/relationships/image" Target="../media/image3839.png"/><Relationship Id="rId171" Type="http://schemas.openxmlformats.org/officeDocument/2006/relationships/image" Target="../media/image3661.png"/><Relationship Id="rId269" Type="http://schemas.openxmlformats.org/officeDocument/2006/relationships/image" Target="../media/image3710.png"/><Relationship Id="rId476" Type="http://schemas.openxmlformats.org/officeDocument/2006/relationships/customXml" Target="../ink/ink1626.xml"/><Relationship Id="rId683" Type="http://schemas.openxmlformats.org/officeDocument/2006/relationships/customXml" Target="../ink/ink1730.xml"/><Relationship Id="rId33" Type="http://schemas.openxmlformats.org/officeDocument/2006/relationships/customXml" Target="../ink/ink1402.xml"/><Relationship Id="rId129" Type="http://schemas.openxmlformats.org/officeDocument/2006/relationships/customXml" Target="../ink/ink1451.xml"/><Relationship Id="rId336" Type="http://schemas.openxmlformats.org/officeDocument/2006/relationships/customXml" Target="../ink/ink1555.xml"/><Relationship Id="rId543" Type="http://schemas.openxmlformats.org/officeDocument/2006/relationships/customXml" Target="../ink/ink1660.xml"/><Relationship Id="rId182" Type="http://schemas.openxmlformats.org/officeDocument/2006/relationships/customXml" Target="../ink/ink1478.xml"/><Relationship Id="rId403" Type="http://schemas.openxmlformats.org/officeDocument/2006/relationships/customXml" Target="../ink/ink1589.xml"/><Relationship Id="rId750" Type="http://schemas.openxmlformats.org/officeDocument/2006/relationships/image" Target="../media/image3948.png"/><Relationship Id="rId487" Type="http://schemas.openxmlformats.org/officeDocument/2006/relationships/image" Target="../media/image3817.png"/><Relationship Id="rId610" Type="http://schemas.openxmlformats.org/officeDocument/2006/relationships/image" Target="../media/image3878.png"/><Relationship Id="rId694" Type="http://schemas.openxmlformats.org/officeDocument/2006/relationships/image" Target="../media/image3920.png"/><Relationship Id="rId708" Type="http://schemas.openxmlformats.org/officeDocument/2006/relationships/image" Target="../media/image3927.png"/><Relationship Id="rId347" Type="http://schemas.openxmlformats.org/officeDocument/2006/relationships/image" Target="../media/image3748.png"/><Relationship Id="rId44" Type="http://schemas.openxmlformats.org/officeDocument/2006/relationships/image" Target="../media/image3601.png"/><Relationship Id="rId554" Type="http://schemas.openxmlformats.org/officeDocument/2006/relationships/image" Target="../media/image3850.png"/><Relationship Id="rId761" Type="http://schemas.openxmlformats.org/officeDocument/2006/relationships/customXml" Target="../ink/ink1769.xml"/><Relationship Id="rId193" Type="http://schemas.openxmlformats.org/officeDocument/2006/relationships/image" Target="../media/image3672.png"/><Relationship Id="rId207" Type="http://schemas.openxmlformats.org/officeDocument/2006/relationships/image" Target="../media/image3679.png"/><Relationship Id="rId414" Type="http://schemas.openxmlformats.org/officeDocument/2006/relationships/image" Target="../media/image3781.png"/><Relationship Id="rId498" Type="http://schemas.openxmlformats.org/officeDocument/2006/relationships/customXml" Target="../ink/ink1637.xml"/><Relationship Id="rId621" Type="http://schemas.openxmlformats.org/officeDocument/2006/relationships/customXml" Target="../ink/ink1699.xml"/></Relationships>
</file>

<file path=ppt/slides/_rels/slide12.xml.rels><?xml version="1.0" encoding="UTF-8" standalone="yes"?>
<Relationships xmlns="http://schemas.openxmlformats.org/package/2006/relationships"><Relationship Id="rId117" Type="http://schemas.openxmlformats.org/officeDocument/2006/relationships/customXml" Target="../ink/ink1858.xml"/><Relationship Id="rId21" Type="http://schemas.openxmlformats.org/officeDocument/2006/relationships/customXml" Target="../ink/ink1810.xml"/><Relationship Id="rId42" Type="http://schemas.openxmlformats.org/officeDocument/2006/relationships/image" Target="../media/image40.png"/><Relationship Id="rId63" Type="http://schemas.openxmlformats.org/officeDocument/2006/relationships/customXml" Target="../ink/ink1831.xml"/><Relationship Id="rId84" Type="http://schemas.openxmlformats.org/officeDocument/2006/relationships/image" Target="../media/image61.png"/><Relationship Id="rId138" Type="http://schemas.openxmlformats.org/officeDocument/2006/relationships/customXml" Target="../ink/ink1869.xml"/><Relationship Id="rId107" Type="http://schemas.openxmlformats.org/officeDocument/2006/relationships/customXml" Target="../ink/ink1853.xml"/><Relationship Id="rId11" Type="http://schemas.openxmlformats.org/officeDocument/2006/relationships/customXml" Target="../ink/ink1805.xml"/><Relationship Id="rId32" Type="http://schemas.openxmlformats.org/officeDocument/2006/relationships/image" Target="../media/image35.png"/><Relationship Id="rId53" Type="http://schemas.openxmlformats.org/officeDocument/2006/relationships/customXml" Target="../ink/ink1826.xml"/><Relationship Id="rId74" Type="http://schemas.openxmlformats.org/officeDocument/2006/relationships/image" Target="../media/image56.png"/><Relationship Id="rId128" Type="http://schemas.openxmlformats.org/officeDocument/2006/relationships/image" Target="../media/image82.png"/><Relationship Id="rId149" Type="http://schemas.openxmlformats.org/officeDocument/2006/relationships/image" Target="../media/image92.png"/><Relationship Id="rId5" Type="http://schemas.openxmlformats.org/officeDocument/2006/relationships/image" Target="../media/image4210.png"/><Relationship Id="rId95" Type="http://schemas.openxmlformats.org/officeDocument/2006/relationships/customXml" Target="../ink/ink1847.xml"/><Relationship Id="rId22" Type="http://schemas.openxmlformats.org/officeDocument/2006/relationships/image" Target="../media/image30.png"/><Relationship Id="rId27" Type="http://schemas.openxmlformats.org/officeDocument/2006/relationships/customXml" Target="../ink/ink1813.xml"/><Relationship Id="rId43" Type="http://schemas.openxmlformats.org/officeDocument/2006/relationships/customXml" Target="../ink/ink1821.xml"/><Relationship Id="rId48" Type="http://schemas.openxmlformats.org/officeDocument/2006/relationships/image" Target="../media/image43.png"/><Relationship Id="rId64" Type="http://schemas.openxmlformats.org/officeDocument/2006/relationships/image" Target="../media/image51.png"/><Relationship Id="rId69" Type="http://schemas.openxmlformats.org/officeDocument/2006/relationships/customXml" Target="../ink/ink1834.xml"/><Relationship Id="rId113" Type="http://schemas.openxmlformats.org/officeDocument/2006/relationships/customXml" Target="../ink/ink1856.xml"/><Relationship Id="rId118" Type="http://schemas.openxmlformats.org/officeDocument/2006/relationships/image" Target="../media/image77.png"/><Relationship Id="rId134" Type="http://schemas.openxmlformats.org/officeDocument/2006/relationships/customXml" Target="../ink/ink1867.xml"/><Relationship Id="rId139" Type="http://schemas.openxmlformats.org/officeDocument/2006/relationships/image" Target="../media/image87.png"/><Relationship Id="rId80" Type="http://schemas.openxmlformats.org/officeDocument/2006/relationships/image" Target="../media/image59.png"/><Relationship Id="rId85" Type="http://schemas.openxmlformats.org/officeDocument/2006/relationships/customXml" Target="../ink/ink1842.xml"/><Relationship Id="rId150" Type="http://schemas.openxmlformats.org/officeDocument/2006/relationships/customXml" Target="../ink/ink1875.xml"/><Relationship Id="rId12" Type="http://schemas.openxmlformats.org/officeDocument/2006/relationships/image" Target="../media/image25.png"/><Relationship Id="rId17" Type="http://schemas.openxmlformats.org/officeDocument/2006/relationships/customXml" Target="../ink/ink1808.xml"/><Relationship Id="rId33" Type="http://schemas.openxmlformats.org/officeDocument/2006/relationships/customXml" Target="../ink/ink1816.xml"/><Relationship Id="rId38" Type="http://schemas.openxmlformats.org/officeDocument/2006/relationships/image" Target="../media/image38.png"/><Relationship Id="rId59" Type="http://schemas.openxmlformats.org/officeDocument/2006/relationships/customXml" Target="../ink/ink1829.xml"/><Relationship Id="rId103" Type="http://schemas.openxmlformats.org/officeDocument/2006/relationships/customXml" Target="../ink/ink1851.xml"/><Relationship Id="rId108" Type="http://schemas.openxmlformats.org/officeDocument/2006/relationships/image" Target="../media/image73.png"/><Relationship Id="rId124" Type="http://schemas.openxmlformats.org/officeDocument/2006/relationships/image" Target="../media/image80.png"/><Relationship Id="rId129" Type="http://schemas.openxmlformats.org/officeDocument/2006/relationships/customXml" Target="../ink/ink1864.xml"/><Relationship Id="rId54" Type="http://schemas.openxmlformats.org/officeDocument/2006/relationships/image" Target="../media/image46.png"/><Relationship Id="rId70" Type="http://schemas.openxmlformats.org/officeDocument/2006/relationships/image" Target="../media/image54.png"/><Relationship Id="rId75" Type="http://schemas.openxmlformats.org/officeDocument/2006/relationships/customXml" Target="../ink/ink1837.xml"/><Relationship Id="rId91" Type="http://schemas.openxmlformats.org/officeDocument/2006/relationships/customXml" Target="../ink/ink1845.xml"/><Relationship Id="rId96" Type="http://schemas.openxmlformats.org/officeDocument/2006/relationships/image" Target="../media/image67.png"/><Relationship Id="rId140" Type="http://schemas.openxmlformats.org/officeDocument/2006/relationships/customXml" Target="../ink/ink1870.xml"/><Relationship Id="rId145"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4310.png"/><Relationship Id="rId23" Type="http://schemas.openxmlformats.org/officeDocument/2006/relationships/customXml" Target="../ink/ink1811.xml"/><Relationship Id="rId28" Type="http://schemas.openxmlformats.org/officeDocument/2006/relationships/image" Target="../media/image33.png"/><Relationship Id="rId49" Type="http://schemas.openxmlformats.org/officeDocument/2006/relationships/customXml" Target="../ink/ink1824.xml"/><Relationship Id="rId114" Type="http://schemas.openxmlformats.org/officeDocument/2006/relationships/image" Target="../media/image8.png"/><Relationship Id="rId119" Type="http://schemas.openxmlformats.org/officeDocument/2006/relationships/customXml" Target="../ink/ink1859.xml"/><Relationship Id="rId44" Type="http://schemas.openxmlformats.org/officeDocument/2006/relationships/image" Target="../media/image41.png"/><Relationship Id="rId60" Type="http://schemas.openxmlformats.org/officeDocument/2006/relationships/image" Target="../media/image49.png"/><Relationship Id="rId65" Type="http://schemas.openxmlformats.org/officeDocument/2006/relationships/customXml" Target="../ink/ink1832.xml"/><Relationship Id="rId81" Type="http://schemas.openxmlformats.org/officeDocument/2006/relationships/customXml" Target="../ink/ink1840.xml"/><Relationship Id="rId86" Type="http://schemas.openxmlformats.org/officeDocument/2006/relationships/image" Target="../media/image62.png"/><Relationship Id="rId130" Type="http://schemas.openxmlformats.org/officeDocument/2006/relationships/image" Target="../media/image83.png"/><Relationship Id="rId135" Type="http://schemas.openxmlformats.org/officeDocument/2006/relationships/image" Target="../media/image85.png"/><Relationship Id="rId151" Type="http://schemas.openxmlformats.org/officeDocument/2006/relationships/image" Target="../media/image93.png"/><Relationship Id="rId13" Type="http://schemas.openxmlformats.org/officeDocument/2006/relationships/customXml" Target="../ink/ink1806.xml"/><Relationship Id="rId18" Type="http://schemas.openxmlformats.org/officeDocument/2006/relationships/image" Target="../media/image28.png"/><Relationship Id="rId39" Type="http://schemas.openxmlformats.org/officeDocument/2006/relationships/customXml" Target="../ink/ink1819.xml"/><Relationship Id="rId109" Type="http://schemas.openxmlformats.org/officeDocument/2006/relationships/customXml" Target="../ink/ink1854.xml"/><Relationship Id="rId34" Type="http://schemas.openxmlformats.org/officeDocument/2006/relationships/image" Target="../media/image36.png"/><Relationship Id="rId50" Type="http://schemas.openxmlformats.org/officeDocument/2006/relationships/image" Target="../media/image44.png"/><Relationship Id="rId55" Type="http://schemas.openxmlformats.org/officeDocument/2006/relationships/customXml" Target="../ink/ink1827.xml"/><Relationship Id="rId76" Type="http://schemas.openxmlformats.org/officeDocument/2006/relationships/image" Target="../media/image57.png"/><Relationship Id="rId97" Type="http://schemas.openxmlformats.org/officeDocument/2006/relationships/customXml" Target="../ink/ink1848.xml"/><Relationship Id="rId104" Type="http://schemas.openxmlformats.org/officeDocument/2006/relationships/image" Target="../media/image71.png"/><Relationship Id="rId120" Type="http://schemas.openxmlformats.org/officeDocument/2006/relationships/image" Target="../media/image78.png"/><Relationship Id="rId125" Type="http://schemas.openxmlformats.org/officeDocument/2006/relationships/customXml" Target="../ink/ink1862.xml"/><Relationship Id="rId141" Type="http://schemas.openxmlformats.org/officeDocument/2006/relationships/image" Target="../media/image88.png"/><Relationship Id="rId146" Type="http://schemas.openxmlformats.org/officeDocument/2006/relationships/customXml" Target="../ink/ink1873.xml"/><Relationship Id="rId7" Type="http://schemas.openxmlformats.org/officeDocument/2006/relationships/image" Target="../media/image4410.png"/><Relationship Id="rId71" Type="http://schemas.openxmlformats.org/officeDocument/2006/relationships/customXml" Target="../ink/ink1835.xml"/><Relationship Id="rId92" Type="http://schemas.openxmlformats.org/officeDocument/2006/relationships/image" Target="../media/image65.png"/><Relationship Id="rId2" Type="http://schemas.openxmlformats.org/officeDocument/2006/relationships/notesSlide" Target="../notesSlides/notesSlide10.xml"/><Relationship Id="rId29" Type="http://schemas.openxmlformats.org/officeDocument/2006/relationships/customXml" Target="../ink/ink1814.xml"/><Relationship Id="rId24" Type="http://schemas.openxmlformats.org/officeDocument/2006/relationships/image" Target="../media/image31.png"/><Relationship Id="rId40" Type="http://schemas.openxmlformats.org/officeDocument/2006/relationships/image" Target="../media/image39.png"/><Relationship Id="rId45" Type="http://schemas.openxmlformats.org/officeDocument/2006/relationships/customXml" Target="../ink/ink1822.xml"/><Relationship Id="rId66" Type="http://schemas.openxmlformats.org/officeDocument/2006/relationships/image" Target="../media/image52.png"/><Relationship Id="rId87" Type="http://schemas.openxmlformats.org/officeDocument/2006/relationships/customXml" Target="../ink/ink1843.xml"/><Relationship Id="rId110" Type="http://schemas.openxmlformats.org/officeDocument/2006/relationships/image" Target="../media/image74.png"/><Relationship Id="rId115" Type="http://schemas.openxmlformats.org/officeDocument/2006/relationships/customXml" Target="../ink/ink1857.xml"/><Relationship Id="rId131" Type="http://schemas.openxmlformats.org/officeDocument/2006/relationships/customXml" Target="../ink/ink1865.xml"/><Relationship Id="rId136" Type="http://schemas.openxmlformats.org/officeDocument/2006/relationships/customXml" Target="../ink/ink1868.xml"/><Relationship Id="rId61" Type="http://schemas.openxmlformats.org/officeDocument/2006/relationships/customXml" Target="../ink/ink1830.xml"/><Relationship Id="rId82" Type="http://schemas.openxmlformats.org/officeDocument/2006/relationships/image" Target="../media/image60.png"/><Relationship Id="rId19" Type="http://schemas.openxmlformats.org/officeDocument/2006/relationships/customXml" Target="../ink/ink1809.xml"/><Relationship Id="rId14" Type="http://schemas.openxmlformats.org/officeDocument/2006/relationships/image" Target="../media/image26.png"/><Relationship Id="rId30" Type="http://schemas.openxmlformats.org/officeDocument/2006/relationships/image" Target="../media/image34.png"/><Relationship Id="rId35" Type="http://schemas.openxmlformats.org/officeDocument/2006/relationships/customXml" Target="../ink/ink1817.xml"/><Relationship Id="rId56" Type="http://schemas.openxmlformats.org/officeDocument/2006/relationships/image" Target="../media/image47.png"/><Relationship Id="rId77" Type="http://schemas.openxmlformats.org/officeDocument/2006/relationships/customXml" Target="../ink/ink1838.xml"/><Relationship Id="rId100" Type="http://schemas.openxmlformats.org/officeDocument/2006/relationships/image" Target="../media/image69.png"/><Relationship Id="rId105" Type="http://schemas.openxmlformats.org/officeDocument/2006/relationships/customXml" Target="../ink/ink1852.xml"/><Relationship Id="rId126" Type="http://schemas.openxmlformats.org/officeDocument/2006/relationships/image" Target="../media/image81.png"/><Relationship Id="rId147" Type="http://schemas.openxmlformats.org/officeDocument/2006/relationships/image" Target="../media/image91.png"/><Relationship Id="rId8" Type="http://schemas.openxmlformats.org/officeDocument/2006/relationships/image" Target="../media/image4510.png"/><Relationship Id="rId51" Type="http://schemas.openxmlformats.org/officeDocument/2006/relationships/customXml" Target="../ink/ink1825.xml"/><Relationship Id="rId72" Type="http://schemas.openxmlformats.org/officeDocument/2006/relationships/image" Target="../media/image55.png"/><Relationship Id="rId93" Type="http://schemas.openxmlformats.org/officeDocument/2006/relationships/customXml" Target="../ink/ink1846.xml"/><Relationship Id="rId98" Type="http://schemas.openxmlformats.org/officeDocument/2006/relationships/image" Target="../media/image68.png"/><Relationship Id="rId121" Type="http://schemas.openxmlformats.org/officeDocument/2006/relationships/customXml" Target="../ink/ink1860.xml"/><Relationship Id="rId142" Type="http://schemas.openxmlformats.org/officeDocument/2006/relationships/customXml" Target="../ink/ink1871.xml"/><Relationship Id="rId3" Type="http://schemas.openxmlformats.org/officeDocument/2006/relationships/image" Target="../media/image23.png"/><Relationship Id="rId25" Type="http://schemas.openxmlformats.org/officeDocument/2006/relationships/customXml" Target="../ink/ink1812.xml"/><Relationship Id="rId46" Type="http://schemas.openxmlformats.org/officeDocument/2006/relationships/image" Target="../media/image42.png"/><Relationship Id="rId67" Type="http://schemas.openxmlformats.org/officeDocument/2006/relationships/customXml" Target="../ink/ink1833.xml"/><Relationship Id="rId116" Type="http://schemas.openxmlformats.org/officeDocument/2006/relationships/image" Target="../media/image76.png"/><Relationship Id="rId137" Type="http://schemas.openxmlformats.org/officeDocument/2006/relationships/image" Target="../media/image86.png"/><Relationship Id="rId20" Type="http://schemas.openxmlformats.org/officeDocument/2006/relationships/image" Target="../media/image29.png"/><Relationship Id="rId41" Type="http://schemas.openxmlformats.org/officeDocument/2006/relationships/customXml" Target="../ink/ink1820.xml"/><Relationship Id="rId62" Type="http://schemas.openxmlformats.org/officeDocument/2006/relationships/image" Target="../media/image50.png"/><Relationship Id="rId83" Type="http://schemas.openxmlformats.org/officeDocument/2006/relationships/customXml" Target="../ink/ink1841.xml"/><Relationship Id="rId88" Type="http://schemas.openxmlformats.org/officeDocument/2006/relationships/image" Target="../media/image63.png"/><Relationship Id="rId111" Type="http://schemas.openxmlformats.org/officeDocument/2006/relationships/customXml" Target="../ink/ink1855.xml"/><Relationship Id="rId132" Type="http://schemas.openxmlformats.org/officeDocument/2006/relationships/customXml" Target="../ink/ink1866.xml"/><Relationship Id="rId15" Type="http://schemas.openxmlformats.org/officeDocument/2006/relationships/customXml" Target="../ink/ink1807.xml"/><Relationship Id="rId36" Type="http://schemas.openxmlformats.org/officeDocument/2006/relationships/image" Target="../media/image37.png"/><Relationship Id="rId57" Type="http://schemas.openxmlformats.org/officeDocument/2006/relationships/customXml" Target="../ink/ink1828.xml"/><Relationship Id="rId106" Type="http://schemas.openxmlformats.org/officeDocument/2006/relationships/image" Target="../media/image72.png"/><Relationship Id="rId127" Type="http://schemas.openxmlformats.org/officeDocument/2006/relationships/customXml" Target="../ink/ink1863.xml"/><Relationship Id="rId10" Type="http://schemas.openxmlformats.org/officeDocument/2006/relationships/image" Target="../media/image24.png"/><Relationship Id="rId31" Type="http://schemas.openxmlformats.org/officeDocument/2006/relationships/customXml" Target="../ink/ink1815.xml"/><Relationship Id="rId52" Type="http://schemas.openxmlformats.org/officeDocument/2006/relationships/image" Target="../media/image45.png"/><Relationship Id="rId73" Type="http://schemas.openxmlformats.org/officeDocument/2006/relationships/customXml" Target="../ink/ink1836.xml"/><Relationship Id="rId78" Type="http://schemas.openxmlformats.org/officeDocument/2006/relationships/image" Target="../media/image58.png"/><Relationship Id="rId94" Type="http://schemas.openxmlformats.org/officeDocument/2006/relationships/image" Target="../media/image66.png"/><Relationship Id="rId99" Type="http://schemas.openxmlformats.org/officeDocument/2006/relationships/customXml" Target="../ink/ink1849.xml"/><Relationship Id="rId101" Type="http://schemas.openxmlformats.org/officeDocument/2006/relationships/customXml" Target="../ink/ink1850.xml"/><Relationship Id="rId122" Type="http://schemas.openxmlformats.org/officeDocument/2006/relationships/image" Target="../media/image79.png"/><Relationship Id="rId143" Type="http://schemas.openxmlformats.org/officeDocument/2006/relationships/image" Target="../media/image89.png"/><Relationship Id="rId148" Type="http://schemas.openxmlformats.org/officeDocument/2006/relationships/customXml" Target="../ink/ink1874.xml"/><Relationship Id="rId4" Type="http://schemas.openxmlformats.org/officeDocument/2006/relationships/image" Target="../media/image4110.png"/><Relationship Id="rId9" Type="http://schemas.openxmlformats.org/officeDocument/2006/relationships/customXml" Target="../ink/ink1804.xml"/><Relationship Id="rId26" Type="http://schemas.openxmlformats.org/officeDocument/2006/relationships/image" Target="../media/image32.png"/><Relationship Id="rId47" Type="http://schemas.openxmlformats.org/officeDocument/2006/relationships/customXml" Target="../ink/ink1823.xml"/><Relationship Id="rId68" Type="http://schemas.openxmlformats.org/officeDocument/2006/relationships/image" Target="../media/image53.png"/><Relationship Id="rId89" Type="http://schemas.openxmlformats.org/officeDocument/2006/relationships/customXml" Target="../ink/ink1844.xml"/><Relationship Id="rId112" Type="http://schemas.openxmlformats.org/officeDocument/2006/relationships/image" Target="../media/image75.png"/><Relationship Id="rId133" Type="http://schemas.openxmlformats.org/officeDocument/2006/relationships/image" Target="../media/image84.png"/><Relationship Id="rId16" Type="http://schemas.openxmlformats.org/officeDocument/2006/relationships/image" Target="../media/image27.png"/><Relationship Id="rId37" Type="http://schemas.openxmlformats.org/officeDocument/2006/relationships/customXml" Target="../ink/ink1818.xml"/><Relationship Id="rId58" Type="http://schemas.openxmlformats.org/officeDocument/2006/relationships/image" Target="../media/image48.png"/><Relationship Id="rId79" Type="http://schemas.openxmlformats.org/officeDocument/2006/relationships/customXml" Target="../ink/ink1839.xml"/><Relationship Id="rId102" Type="http://schemas.openxmlformats.org/officeDocument/2006/relationships/image" Target="../media/image70.png"/><Relationship Id="rId123" Type="http://schemas.openxmlformats.org/officeDocument/2006/relationships/customXml" Target="../ink/ink1861.xml"/><Relationship Id="rId144" Type="http://schemas.openxmlformats.org/officeDocument/2006/relationships/customXml" Target="../ink/ink1872.xml"/><Relationship Id="rId90" Type="http://schemas.openxmlformats.org/officeDocument/2006/relationships/image" Target="../media/image64.png"/></Relationships>
</file>

<file path=ppt/slides/_rels/slide13.xml.rels><?xml version="1.0" encoding="UTF-8" standalone="yes"?>
<Relationships xmlns="http://schemas.openxmlformats.org/package/2006/relationships"><Relationship Id="rId117" Type="http://schemas.openxmlformats.org/officeDocument/2006/relationships/customXml" Target="../ink/ink1933.xml"/><Relationship Id="rId21" Type="http://schemas.openxmlformats.org/officeDocument/2006/relationships/customXml" Target="../ink/ink1885.xml"/><Relationship Id="rId63" Type="http://schemas.openxmlformats.org/officeDocument/2006/relationships/customXml" Target="../ink/ink1906.xml"/><Relationship Id="rId159" Type="http://schemas.openxmlformats.org/officeDocument/2006/relationships/customXml" Target="../ink/ink1954.xml"/><Relationship Id="rId170" Type="http://schemas.openxmlformats.org/officeDocument/2006/relationships/image" Target="../media/image177.png"/><Relationship Id="rId226" Type="http://schemas.openxmlformats.org/officeDocument/2006/relationships/image" Target="../media/image205.png"/><Relationship Id="rId268" Type="http://schemas.openxmlformats.org/officeDocument/2006/relationships/image" Target="../media/image226.png"/><Relationship Id="rId32" Type="http://schemas.openxmlformats.org/officeDocument/2006/relationships/image" Target="../media/image108.png"/><Relationship Id="rId74" Type="http://schemas.openxmlformats.org/officeDocument/2006/relationships/image" Target="../media/image129.png"/><Relationship Id="rId128" Type="http://schemas.openxmlformats.org/officeDocument/2006/relationships/image" Target="../media/image156.png"/><Relationship Id="rId5" Type="http://schemas.openxmlformats.org/officeDocument/2006/relationships/customXml" Target="../ink/ink1877.xml"/><Relationship Id="rId181" Type="http://schemas.openxmlformats.org/officeDocument/2006/relationships/customXml" Target="../ink/ink1965.xml"/><Relationship Id="rId237" Type="http://schemas.openxmlformats.org/officeDocument/2006/relationships/customXml" Target="../ink/ink1993.xml"/><Relationship Id="rId279" Type="http://schemas.openxmlformats.org/officeDocument/2006/relationships/customXml" Target="../ink/ink2014.xml"/><Relationship Id="rId22" Type="http://schemas.openxmlformats.org/officeDocument/2006/relationships/image" Target="../media/image103.png"/><Relationship Id="rId43" Type="http://schemas.openxmlformats.org/officeDocument/2006/relationships/customXml" Target="../ink/ink1896.xml"/><Relationship Id="rId64" Type="http://schemas.openxmlformats.org/officeDocument/2006/relationships/image" Target="../media/image124.png"/><Relationship Id="rId118" Type="http://schemas.openxmlformats.org/officeDocument/2006/relationships/image" Target="../media/image151.png"/><Relationship Id="rId139" Type="http://schemas.openxmlformats.org/officeDocument/2006/relationships/customXml" Target="../ink/ink1944.xml"/><Relationship Id="rId85" Type="http://schemas.openxmlformats.org/officeDocument/2006/relationships/customXml" Target="../ink/ink1917.xml"/><Relationship Id="rId150" Type="http://schemas.openxmlformats.org/officeDocument/2006/relationships/image" Target="../media/image167.png"/><Relationship Id="rId171" Type="http://schemas.openxmlformats.org/officeDocument/2006/relationships/customXml" Target="../ink/ink1960.xml"/><Relationship Id="rId192" Type="http://schemas.openxmlformats.org/officeDocument/2006/relationships/image" Target="../media/image188.png"/><Relationship Id="rId206" Type="http://schemas.openxmlformats.org/officeDocument/2006/relationships/image" Target="../media/image195.png"/><Relationship Id="rId227" Type="http://schemas.openxmlformats.org/officeDocument/2006/relationships/customXml" Target="../ink/ink1988.xml"/><Relationship Id="rId248" Type="http://schemas.openxmlformats.org/officeDocument/2006/relationships/image" Target="../media/image216.png"/><Relationship Id="rId269" Type="http://schemas.openxmlformats.org/officeDocument/2006/relationships/customXml" Target="../ink/ink2009.xml"/><Relationship Id="rId12" Type="http://schemas.openxmlformats.org/officeDocument/2006/relationships/image" Target="../media/image98.png"/><Relationship Id="rId33" Type="http://schemas.openxmlformats.org/officeDocument/2006/relationships/customXml" Target="../ink/ink1891.xml"/><Relationship Id="rId108" Type="http://schemas.openxmlformats.org/officeDocument/2006/relationships/image" Target="../media/image146.png"/><Relationship Id="rId129" Type="http://schemas.openxmlformats.org/officeDocument/2006/relationships/customXml" Target="../ink/ink1939.xml"/><Relationship Id="rId280" Type="http://schemas.openxmlformats.org/officeDocument/2006/relationships/image" Target="../media/image231.png"/><Relationship Id="rId54" Type="http://schemas.openxmlformats.org/officeDocument/2006/relationships/image" Target="../media/image119.png"/><Relationship Id="rId75" Type="http://schemas.openxmlformats.org/officeDocument/2006/relationships/customXml" Target="../ink/ink1912.xml"/><Relationship Id="rId96" Type="http://schemas.openxmlformats.org/officeDocument/2006/relationships/image" Target="../media/image140.png"/><Relationship Id="rId140" Type="http://schemas.openxmlformats.org/officeDocument/2006/relationships/image" Target="../media/image162.png"/><Relationship Id="rId161" Type="http://schemas.openxmlformats.org/officeDocument/2006/relationships/customXml" Target="../ink/ink1955.xml"/><Relationship Id="rId182" Type="http://schemas.openxmlformats.org/officeDocument/2006/relationships/image" Target="../media/image183.png"/><Relationship Id="rId217" Type="http://schemas.openxmlformats.org/officeDocument/2006/relationships/customXml" Target="../ink/ink1983.xml"/><Relationship Id="rId6" Type="http://schemas.openxmlformats.org/officeDocument/2006/relationships/image" Target="../media/image95.png"/><Relationship Id="rId238" Type="http://schemas.openxmlformats.org/officeDocument/2006/relationships/image" Target="../media/image211.png"/><Relationship Id="rId259" Type="http://schemas.openxmlformats.org/officeDocument/2006/relationships/customXml" Target="../ink/ink2004.xml"/><Relationship Id="rId23" Type="http://schemas.openxmlformats.org/officeDocument/2006/relationships/customXml" Target="../ink/ink1886.xml"/><Relationship Id="rId119" Type="http://schemas.openxmlformats.org/officeDocument/2006/relationships/customXml" Target="../ink/ink1934.xml"/><Relationship Id="rId270" Type="http://schemas.openxmlformats.org/officeDocument/2006/relationships/image" Target="../media/image227.png"/><Relationship Id="rId44" Type="http://schemas.openxmlformats.org/officeDocument/2006/relationships/image" Target="../media/image114.png"/><Relationship Id="rId65" Type="http://schemas.openxmlformats.org/officeDocument/2006/relationships/customXml" Target="../ink/ink1907.xml"/><Relationship Id="rId86" Type="http://schemas.openxmlformats.org/officeDocument/2006/relationships/image" Target="../media/image135.png"/><Relationship Id="rId130" Type="http://schemas.openxmlformats.org/officeDocument/2006/relationships/image" Target="../media/image157.png"/><Relationship Id="rId151" Type="http://schemas.openxmlformats.org/officeDocument/2006/relationships/customXml" Target="../ink/ink1950.xml"/><Relationship Id="rId172" Type="http://schemas.openxmlformats.org/officeDocument/2006/relationships/image" Target="../media/image178.png"/><Relationship Id="rId193" Type="http://schemas.openxmlformats.org/officeDocument/2006/relationships/customXml" Target="../ink/ink1971.xml"/><Relationship Id="rId207" Type="http://schemas.openxmlformats.org/officeDocument/2006/relationships/customXml" Target="../ink/ink1978.xml"/><Relationship Id="rId228" Type="http://schemas.openxmlformats.org/officeDocument/2006/relationships/image" Target="../media/image206.png"/><Relationship Id="rId249" Type="http://schemas.openxmlformats.org/officeDocument/2006/relationships/customXml" Target="../ink/ink1999.xml"/><Relationship Id="rId13" Type="http://schemas.openxmlformats.org/officeDocument/2006/relationships/customXml" Target="../ink/ink1881.xml"/><Relationship Id="rId109" Type="http://schemas.openxmlformats.org/officeDocument/2006/relationships/customXml" Target="../ink/ink1929.xml"/><Relationship Id="rId260" Type="http://schemas.openxmlformats.org/officeDocument/2006/relationships/image" Target="../media/image222.png"/><Relationship Id="rId281" Type="http://schemas.openxmlformats.org/officeDocument/2006/relationships/customXml" Target="../ink/ink2015.xml"/><Relationship Id="rId34" Type="http://schemas.openxmlformats.org/officeDocument/2006/relationships/image" Target="../media/image109.png"/><Relationship Id="rId55" Type="http://schemas.openxmlformats.org/officeDocument/2006/relationships/customXml" Target="../ink/ink1902.xml"/><Relationship Id="rId76" Type="http://schemas.openxmlformats.org/officeDocument/2006/relationships/image" Target="../media/image130.png"/><Relationship Id="rId97" Type="http://schemas.openxmlformats.org/officeDocument/2006/relationships/customXml" Target="../ink/ink1923.xml"/><Relationship Id="rId120" Type="http://schemas.openxmlformats.org/officeDocument/2006/relationships/image" Target="../media/image152.png"/><Relationship Id="rId141" Type="http://schemas.openxmlformats.org/officeDocument/2006/relationships/customXml" Target="../ink/ink1945.xml"/><Relationship Id="rId7" Type="http://schemas.openxmlformats.org/officeDocument/2006/relationships/customXml" Target="../ink/ink1878.xml"/><Relationship Id="rId162" Type="http://schemas.openxmlformats.org/officeDocument/2006/relationships/image" Target="../media/image173.png"/><Relationship Id="rId183" Type="http://schemas.openxmlformats.org/officeDocument/2006/relationships/customXml" Target="../ink/ink1966.xml"/><Relationship Id="rId218" Type="http://schemas.openxmlformats.org/officeDocument/2006/relationships/image" Target="../media/image201.png"/><Relationship Id="rId239" Type="http://schemas.openxmlformats.org/officeDocument/2006/relationships/customXml" Target="../ink/ink1994.xml"/><Relationship Id="rId250" Type="http://schemas.openxmlformats.org/officeDocument/2006/relationships/image" Target="../media/image217.png"/><Relationship Id="rId271" Type="http://schemas.openxmlformats.org/officeDocument/2006/relationships/customXml" Target="../ink/ink2010.xml"/><Relationship Id="rId24" Type="http://schemas.openxmlformats.org/officeDocument/2006/relationships/image" Target="../media/image104.png"/><Relationship Id="rId45" Type="http://schemas.openxmlformats.org/officeDocument/2006/relationships/customXml" Target="../ink/ink1897.xml"/><Relationship Id="rId66" Type="http://schemas.openxmlformats.org/officeDocument/2006/relationships/image" Target="../media/image125.png"/><Relationship Id="rId87" Type="http://schemas.openxmlformats.org/officeDocument/2006/relationships/customXml" Target="../ink/ink1918.xml"/><Relationship Id="rId110" Type="http://schemas.openxmlformats.org/officeDocument/2006/relationships/image" Target="../media/image147.png"/><Relationship Id="rId131" Type="http://schemas.openxmlformats.org/officeDocument/2006/relationships/customXml" Target="../ink/ink1940.xml"/><Relationship Id="rId152" Type="http://schemas.openxmlformats.org/officeDocument/2006/relationships/image" Target="../media/image168.png"/><Relationship Id="rId173" Type="http://schemas.openxmlformats.org/officeDocument/2006/relationships/customXml" Target="../ink/ink1961.xml"/><Relationship Id="rId194" Type="http://schemas.openxmlformats.org/officeDocument/2006/relationships/image" Target="../media/image189.png"/><Relationship Id="rId208" Type="http://schemas.openxmlformats.org/officeDocument/2006/relationships/image" Target="../media/image196.png"/><Relationship Id="rId229" Type="http://schemas.openxmlformats.org/officeDocument/2006/relationships/customXml" Target="../ink/ink1989.xml"/><Relationship Id="rId240" Type="http://schemas.openxmlformats.org/officeDocument/2006/relationships/image" Target="../media/image212.png"/><Relationship Id="rId261" Type="http://schemas.openxmlformats.org/officeDocument/2006/relationships/customXml" Target="../ink/ink2005.xml"/><Relationship Id="rId14" Type="http://schemas.openxmlformats.org/officeDocument/2006/relationships/image" Target="../media/image99.png"/><Relationship Id="rId35" Type="http://schemas.openxmlformats.org/officeDocument/2006/relationships/customXml" Target="../ink/ink1892.xml"/><Relationship Id="rId56" Type="http://schemas.openxmlformats.org/officeDocument/2006/relationships/image" Target="../media/image120.png"/><Relationship Id="rId77" Type="http://schemas.openxmlformats.org/officeDocument/2006/relationships/customXml" Target="../ink/ink1913.xml"/><Relationship Id="rId100" Type="http://schemas.openxmlformats.org/officeDocument/2006/relationships/image" Target="../media/image142.png"/><Relationship Id="rId282" Type="http://schemas.openxmlformats.org/officeDocument/2006/relationships/image" Target="../media/image232.png"/><Relationship Id="rId8" Type="http://schemas.openxmlformats.org/officeDocument/2006/relationships/image" Target="../media/image96.png"/><Relationship Id="rId98" Type="http://schemas.openxmlformats.org/officeDocument/2006/relationships/image" Target="../media/image141.png"/><Relationship Id="rId121" Type="http://schemas.openxmlformats.org/officeDocument/2006/relationships/customXml" Target="../ink/ink1935.xml"/><Relationship Id="rId142" Type="http://schemas.openxmlformats.org/officeDocument/2006/relationships/image" Target="../media/image163.png"/><Relationship Id="rId163" Type="http://schemas.openxmlformats.org/officeDocument/2006/relationships/customXml" Target="../ink/ink1956.xml"/><Relationship Id="rId184" Type="http://schemas.openxmlformats.org/officeDocument/2006/relationships/image" Target="../media/image184.png"/><Relationship Id="rId219" Type="http://schemas.openxmlformats.org/officeDocument/2006/relationships/customXml" Target="../ink/ink1984.xml"/><Relationship Id="rId230" Type="http://schemas.openxmlformats.org/officeDocument/2006/relationships/image" Target="../media/image207.png"/><Relationship Id="rId251" Type="http://schemas.openxmlformats.org/officeDocument/2006/relationships/customXml" Target="../ink/ink2000.xml"/><Relationship Id="rId25" Type="http://schemas.openxmlformats.org/officeDocument/2006/relationships/customXml" Target="../ink/ink1887.xml"/><Relationship Id="rId46" Type="http://schemas.openxmlformats.org/officeDocument/2006/relationships/image" Target="../media/image115.png"/><Relationship Id="rId67" Type="http://schemas.openxmlformats.org/officeDocument/2006/relationships/customXml" Target="../ink/ink1908.xml"/><Relationship Id="rId272" Type="http://schemas.openxmlformats.org/officeDocument/2006/relationships/image" Target="../media/image8.png"/><Relationship Id="rId88" Type="http://schemas.openxmlformats.org/officeDocument/2006/relationships/image" Target="../media/image136.png"/><Relationship Id="rId111" Type="http://schemas.openxmlformats.org/officeDocument/2006/relationships/customXml" Target="../ink/ink1930.xml"/><Relationship Id="rId132" Type="http://schemas.openxmlformats.org/officeDocument/2006/relationships/image" Target="../media/image158.png"/><Relationship Id="rId153" Type="http://schemas.openxmlformats.org/officeDocument/2006/relationships/customXml" Target="../ink/ink1951.xml"/><Relationship Id="rId174" Type="http://schemas.openxmlformats.org/officeDocument/2006/relationships/image" Target="../media/image179.png"/><Relationship Id="rId195" Type="http://schemas.openxmlformats.org/officeDocument/2006/relationships/customXml" Target="../ink/ink1972.xml"/><Relationship Id="rId209" Type="http://schemas.openxmlformats.org/officeDocument/2006/relationships/customXml" Target="../ink/ink1979.xml"/><Relationship Id="rId220" Type="http://schemas.openxmlformats.org/officeDocument/2006/relationships/image" Target="../media/image202.png"/><Relationship Id="rId241" Type="http://schemas.openxmlformats.org/officeDocument/2006/relationships/customXml" Target="../ink/ink1995.xml"/><Relationship Id="rId15" Type="http://schemas.openxmlformats.org/officeDocument/2006/relationships/customXml" Target="../ink/ink1882.xml"/><Relationship Id="rId36" Type="http://schemas.openxmlformats.org/officeDocument/2006/relationships/image" Target="../media/image110.png"/><Relationship Id="rId57" Type="http://schemas.openxmlformats.org/officeDocument/2006/relationships/customXml" Target="../ink/ink1903.xml"/><Relationship Id="rId262" Type="http://schemas.openxmlformats.org/officeDocument/2006/relationships/image" Target="../media/image223.png"/><Relationship Id="rId78" Type="http://schemas.openxmlformats.org/officeDocument/2006/relationships/image" Target="../media/image131.png"/><Relationship Id="rId99" Type="http://schemas.openxmlformats.org/officeDocument/2006/relationships/customXml" Target="../ink/ink1924.xml"/><Relationship Id="rId101" Type="http://schemas.openxmlformats.org/officeDocument/2006/relationships/customXml" Target="../ink/ink1925.xml"/><Relationship Id="rId122" Type="http://schemas.openxmlformats.org/officeDocument/2006/relationships/image" Target="../media/image153.png"/><Relationship Id="rId143" Type="http://schemas.openxmlformats.org/officeDocument/2006/relationships/customXml" Target="../ink/ink1946.xml"/><Relationship Id="rId164" Type="http://schemas.openxmlformats.org/officeDocument/2006/relationships/image" Target="../media/image174.png"/><Relationship Id="rId185" Type="http://schemas.openxmlformats.org/officeDocument/2006/relationships/customXml" Target="../ink/ink1967.xml"/><Relationship Id="rId9" Type="http://schemas.openxmlformats.org/officeDocument/2006/relationships/customXml" Target="../ink/ink1879.xml"/><Relationship Id="rId210" Type="http://schemas.openxmlformats.org/officeDocument/2006/relationships/image" Target="../media/image197.png"/><Relationship Id="rId26" Type="http://schemas.openxmlformats.org/officeDocument/2006/relationships/image" Target="../media/image105.png"/><Relationship Id="rId231" Type="http://schemas.openxmlformats.org/officeDocument/2006/relationships/customXml" Target="../ink/ink1990.xml"/><Relationship Id="rId252" Type="http://schemas.openxmlformats.org/officeDocument/2006/relationships/image" Target="../media/image218.png"/><Relationship Id="rId273" Type="http://schemas.openxmlformats.org/officeDocument/2006/relationships/customXml" Target="../ink/ink2011.xml"/><Relationship Id="rId47" Type="http://schemas.openxmlformats.org/officeDocument/2006/relationships/customXml" Target="../ink/ink1898.xml"/><Relationship Id="rId68" Type="http://schemas.openxmlformats.org/officeDocument/2006/relationships/image" Target="../media/image126.png"/><Relationship Id="rId89" Type="http://schemas.openxmlformats.org/officeDocument/2006/relationships/customXml" Target="../ink/ink1919.xml"/><Relationship Id="rId112" Type="http://schemas.openxmlformats.org/officeDocument/2006/relationships/image" Target="../media/image148.png"/><Relationship Id="rId133" Type="http://schemas.openxmlformats.org/officeDocument/2006/relationships/customXml" Target="../ink/ink1941.xml"/><Relationship Id="rId154" Type="http://schemas.openxmlformats.org/officeDocument/2006/relationships/image" Target="../media/image169.png"/><Relationship Id="rId175" Type="http://schemas.openxmlformats.org/officeDocument/2006/relationships/customXml" Target="../ink/ink1962.xml"/><Relationship Id="rId196" Type="http://schemas.openxmlformats.org/officeDocument/2006/relationships/image" Target="../media/image190.png"/><Relationship Id="rId200" Type="http://schemas.openxmlformats.org/officeDocument/2006/relationships/image" Target="../media/image192.png"/><Relationship Id="rId16" Type="http://schemas.openxmlformats.org/officeDocument/2006/relationships/image" Target="../media/image100.png"/><Relationship Id="rId221" Type="http://schemas.openxmlformats.org/officeDocument/2006/relationships/customXml" Target="../ink/ink1985.xml"/><Relationship Id="rId242" Type="http://schemas.openxmlformats.org/officeDocument/2006/relationships/image" Target="../media/image213.png"/><Relationship Id="rId263" Type="http://schemas.openxmlformats.org/officeDocument/2006/relationships/customXml" Target="../ink/ink2006.xml"/><Relationship Id="rId37" Type="http://schemas.openxmlformats.org/officeDocument/2006/relationships/customXml" Target="../ink/ink1893.xml"/><Relationship Id="rId58" Type="http://schemas.openxmlformats.org/officeDocument/2006/relationships/image" Target="../media/image121.png"/><Relationship Id="rId79" Type="http://schemas.openxmlformats.org/officeDocument/2006/relationships/customXml" Target="../ink/ink1914.xml"/><Relationship Id="rId102" Type="http://schemas.openxmlformats.org/officeDocument/2006/relationships/image" Target="../media/image143.png"/><Relationship Id="rId123" Type="http://schemas.openxmlformats.org/officeDocument/2006/relationships/customXml" Target="../ink/ink1936.xml"/><Relationship Id="rId144" Type="http://schemas.openxmlformats.org/officeDocument/2006/relationships/image" Target="../media/image164.png"/><Relationship Id="rId90" Type="http://schemas.openxmlformats.org/officeDocument/2006/relationships/image" Target="../media/image137.png"/><Relationship Id="rId165" Type="http://schemas.openxmlformats.org/officeDocument/2006/relationships/customXml" Target="../ink/ink1957.xml"/><Relationship Id="rId186" Type="http://schemas.openxmlformats.org/officeDocument/2006/relationships/image" Target="../media/image185.png"/><Relationship Id="rId211" Type="http://schemas.openxmlformats.org/officeDocument/2006/relationships/customXml" Target="../ink/ink1980.xml"/><Relationship Id="rId232" Type="http://schemas.openxmlformats.org/officeDocument/2006/relationships/image" Target="../media/image208.png"/><Relationship Id="rId253" Type="http://schemas.openxmlformats.org/officeDocument/2006/relationships/customXml" Target="../ink/ink2001.xml"/><Relationship Id="rId274" Type="http://schemas.openxmlformats.org/officeDocument/2006/relationships/image" Target="../media/image228.png"/><Relationship Id="rId27" Type="http://schemas.openxmlformats.org/officeDocument/2006/relationships/customXml" Target="../ink/ink1888.xml"/><Relationship Id="rId48" Type="http://schemas.openxmlformats.org/officeDocument/2006/relationships/image" Target="../media/image116.png"/><Relationship Id="rId69" Type="http://schemas.openxmlformats.org/officeDocument/2006/relationships/customXml" Target="../ink/ink1909.xml"/><Relationship Id="rId113" Type="http://schemas.openxmlformats.org/officeDocument/2006/relationships/customXml" Target="../ink/ink1931.xml"/><Relationship Id="rId134" Type="http://schemas.openxmlformats.org/officeDocument/2006/relationships/image" Target="../media/image159.png"/><Relationship Id="rId80" Type="http://schemas.openxmlformats.org/officeDocument/2006/relationships/image" Target="../media/image132.png"/><Relationship Id="rId155" Type="http://schemas.openxmlformats.org/officeDocument/2006/relationships/customXml" Target="../ink/ink1952.xml"/><Relationship Id="rId176" Type="http://schemas.openxmlformats.org/officeDocument/2006/relationships/image" Target="../media/image180.png"/><Relationship Id="rId197" Type="http://schemas.openxmlformats.org/officeDocument/2006/relationships/customXml" Target="../ink/ink1973.xml"/><Relationship Id="rId201" Type="http://schemas.openxmlformats.org/officeDocument/2006/relationships/customXml" Target="../ink/ink1975.xml"/><Relationship Id="rId222" Type="http://schemas.openxmlformats.org/officeDocument/2006/relationships/image" Target="../media/image203.png"/><Relationship Id="rId243" Type="http://schemas.openxmlformats.org/officeDocument/2006/relationships/customXml" Target="../ink/ink1996.xml"/><Relationship Id="rId264" Type="http://schemas.openxmlformats.org/officeDocument/2006/relationships/image" Target="../media/image224.png"/><Relationship Id="rId17" Type="http://schemas.openxmlformats.org/officeDocument/2006/relationships/customXml" Target="../ink/ink1883.xml"/><Relationship Id="rId38" Type="http://schemas.openxmlformats.org/officeDocument/2006/relationships/image" Target="../media/image111.png"/><Relationship Id="rId59" Type="http://schemas.openxmlformats.org/officeDocument/2006/relationships/customXml" Target="../ink/ink1904.xml"/><Relationship Id="rId103" Type="http://schemas.openxmlformats.org/officeDocument/2006/relationships/customXml" Target="../ink/ink1926.xml"/><Relationship Id="rId124" Type="http://schemas.openxmlformats.org/officeDocument/2006/relationships/image" Target="../media/image154.png"/><Relationship Id="rId70" Type="http://schemas.openxmlformats.org/officeDocument/2006/relationships/image" Target="../media/image127.png"/><Relationship Id="rId91" Type="http://schemas.openxmlformats.org/officeDocument/2006/relationships/customXml" Target="../ink/ink1920.xml"/><Relationship Id="rId145" Type="http://schemas.openxmlformats.org/officeDocument/2006/relationships/customXml" Target="../ink/ink1947.xml"/><Relationship Id="rId166" Type="http://schemas.openxmlformats.org/officeDocument/2006/relationships/image" Target="../media/image175.png"/><Relationship Id="rId187" Type="http://schemas.openxmlformats.org/officeDocument/2006/relationships/customXml" Target="../ink/ink1968.xml"/><Relationship Id="rId1" Type="http://schemas.openxmlformats.org/officeDocument/2006/relationships/slideLayout" Target="../slideLayouts/slideLayout7.xml"/><Relationship Id="rId212" Type="http://schemas.openxmlformats.org/officeDocument/2006/relationships/image" Target="../media/image198.png"/><Relationship Id="rId233" Type="http://schemas.openxmlformats.org/officeDocument/2006/relationships/customXml" Target="../ink/ink1991.xml"/><Relationship Id="rId254" Type="http://schemas.openxmlformats.org/officeDocument/2006/relationships/image" Target="../media/image219.png"/><Relationship Id="rId28" Type="http://schemas.openxmlformats.org/officeDocument/2006/relationships/image" Target="../media/image106.png"/><Relationship Id="rId49" Type="http://schemas.openxmlformats.org/officeDocument/2006/relationships/customXml" Target="../ink/ink1899.xml"/><Relationship Id="rId114" Type="http://schemas.openxmlformats.org/officeDocument/2006/relationships/image" Target="../media/image149.png"/><Relationship Id="rId275" Type="http://schemas.openxmlformats.org/officeDocument/2006/relationships/customXml" Target="../ink/ink2012.xml"/><Relationship Id="rId60" Type="http://schemas.openxmlformats.org/officeDocument/2006/relationships/image" Target="../media/image122.png"/><Relationship Id="rId81" Type="http://schemas.openxmlformats.org/officeDocument/2006/relationships/customXml" Target="../ink/ink1915.xml"/><Relationship Id="rId135" Type="http://schemas.openxmlformats.org/officeDocument/2006/relationships/customXml" Target="../ink/ink1942.xml"/><Relationship Id="rId156" Type="http://schemas.openxmlformats.org/officeDocument/2006/relationships/image" Target="../media/image170.png"/><Relationship Id="rId177" Type="http://schemas.openxmlformats.org/officeDocument/2006/relationships/customXml" Target="../ink/ink1963.xml"/><Relationship Id="rId198" Type="http://schemas.openxmlformats.org/officeDocument/2006/relationships/image" Target="../media/image191.png"/><Relationship Id="rId202" Type="http://schemas.openxmlformats.org/officeDocument/2006/relationships/image" Target="../media/image193.png"/><Relationship Id="rId223" Type="http://schemas.openxmlformats.org/officeDocument/2006/relationships/customXml" Target="../ink/ink1986.xml"/><Relationship Id="rId244" Type="http://schemas.openxmlformats.org/officeDocument/2006/relationships/image" Target="../media/image214.png"/><Relationship Id="rId18" Type="http://schemas.openxmlformats.org/officeDocument/2006/relationships/image" Target="../media/image101.png"/><Relationship Id="rId39" Type="http://schemas.openxmlformats.org/officeDocument/2006/relationships/customXml" Target="../ink/ink1894.xml"/><Relationship Id="rId265" Type="http://schemas.openxmlformats.org/officeDocument/2006/relationships/customXml" Target="../ink/ink2007.xml"/><Relationship Id="rId50" Type="http://schemas.openxmlformats.org/officeDocument/2006/relationships/image" Target="../media/image117.png"/><Relationship Id="rId104" Type="http://schemas.openxmlformats.org/officeDocument/2006/relationships/image" Target="../media/image144.png"/><Relationship Id="rId125" Type="http://schemas.openxmlformats.org/officeDocument/2006/relationships/customXml" Target="../ink/ink1937.xml"/><Relationship Id="rId146" Type="http://schemas.openxmlformats.org/officeDocument/2006/relationships/image" Target="../media/image165.png"/><Relationship Id="rId167" Type="http://schemas.openxmlformats.org/officeDocument/2006/relationships/customXml" Target="../ink/ink1958.xml"/><Relationship Id="rId188" Type="http://schemas.openxmlformats.org/officeDocument/2006/relationships/image" Target="../media/image186.png"/><Relationship Id="rId71" Type="http://schemas.openxmlformats.org/officeDocument/2006/relationships/customXml" Target="../ink/ink1910.xml"/><Relationship Id="rId92" Type="http://schemas.openxmlformats.org/officeDocument/2006/relationships/image" Target="../media/image138.png"/><Relationship Id="rId213" Type="http://schemas.openxmlformats.org/officeDocument/2006/relationships/customXml" Target="../ink/ink1981.xml"/><Relationship Id="rId234" Type="http://schemas.openxmlformats.org/officeDocument/2006/relationships/image" Target="../media/image209.png"/><Relationship Id="rId2" Type="http://schemas.openxmlformats.org/officeDocument/2006/relationships/notesSlide" Target="../notesSlides/notesSlide11.xml"/><Relationship Id="rId29" Type="http://schemas.openxmlformats.org/officeDocument/2006/relationships/customXml" Target="../ink/ink1889.xml"/><Relationship Id="rId255" Type="http://schemas.openxmlformats.org/officeDocument/2006/relationships/customXml" Target="../ink/ink2002.xml"/><Relationship Id="rId276" Type="http://schemas.openxmlformats.org/officeDocument/2006/relationships/image" Target="../media/image229.png"/><Relationship Id="rId40" Type="http://schemas.openxmlformats.org/officeDocument/2006/relationships/image" Target="../media/image112.png"/><Relationship Id="rId115" Type="http://schemas.openxmlformats.org/officeDocument/2006/relationships/customXml" Target="../ink/ink1932.xml"/><Relationship Id="rId136" Type="http://schemas.openxmlformats.org/officeDocument/2006/relationships/image" Target="../media/image160.png"/><Relationship Id="rId157" Type="http://schemas.openxmlformats.org/officeDocument/2006/relationships/customXml" Target="../ink/ink1953.xml"/><Relationship Id="rId178" Type="http://schemas.openxmlformats.org/officeDocument/2006/relationships/image" Target="../media/image181.png"/><Relationship Id="rId61" Type="http://schemas.openxmlformats.org/officeDocument/2006/relationships/customXml" Target="../ink/ink1905.xml"/><Relationship Id="rId82" Type="http://schemas.openxmlformats.org/officeDocument/2006/relationships/image" Target="../media/image133.png"/><Relationship Id="rId199" Type="http://schemas.openxmlformats.org/officeDocument/2006/relationships/customXml" Target="../ink/ink1974.xml"/><Relationship Id="rId203" Type="http://schemas.openxmlformats.org/officeDocument/2006/relationships/customXml" Target="../ink/ink1976.xml"/><Relationship Id="rId19" Type="http://schemas.openxmlformats.org/officeDocument/2006/relationships/customXml" Target="../ink/ink1884.xml"/><Relationship Id="rId224" Type="http://schemas.openxmlformats.org/officeDocument/2006/relationships/image" Target="../media/image204.png"/><Relationship Id="rId245" Type="http://schemas.openxmlformats.org/officeDocument/2006/relationships/customXml" Target="../ink/ink1997.xml"/><Relationship Id="rId266" Type="http://schemas.openxmlformats.org/officeDocument/2006/relationships/image" Target="../media/image225.png"/><Relationship Id="rId30" Type="http://schemas.openxmlformats.org/officeDocument/2006/relationships/image" Target="../media/image107.png"/><Relationship Id="rId105" Type="http://schemas.openxmlformats.org/officeDocument/2006/relationships/customXml" Target="../ink/ink1927.xml"/><Relationship Id="rId126" Type="http://schemas.openxmlformats.org/officeDocument/2006/relationships/image" Target="../media/image155.png"/><Relationship Id="rId147" Type="http://schemas.openxmlformats.org/officeDocument/2006/relationships/customXml" Target="../ink/ink1948.xml"/><Relationship Id="rId168" Type="http://schemas.openxmlformats.org/officeDocument/2006/relationships/image" Target="../media/image176.png"/><Relationship Id="rId51" Type="http://schemas.openxmlformats.org/officeDocument/2006/relationships/customXml" Target="../ink/ink1900.xml"/><Relationship Id="rId72" Type="http://schemas.openxmlformats.org/officeDocument/2006/relationships/image" Target="../media/image128.png"/><Relationship Id="rId93" Type="http://schemas.openxmlformats.org/officeDocument/2006/relationships/customXml" Target="../ink/ink1921.xml"/><Relationship Id="rId189" Type="http://schemas.openxmlformats.org/officeDocument/2006/relationships/customXml" Target="../ink/ink1969.xml"/><Relationship Id="rId3" Type="http://schemas.openxmlformats.org/officeDocument/2006/relationships/customXml" Target="../ink/ink1876.xml"/><Relationship Id="rId214" Type="http://schemas.openxmlformats.org/officeDocument/2006/relationships/image" Target="../media/image199.png"/><Relationship Id="rId235" Type="http://schemas.openxmlformats.org/officeDocument/2006/relationships/customXml" Target="../ink/ink1992.xml"/><Relationship Id="rId256" Type="http://schemas.openxmlformats.org/officeDocument/2006/relationships/image" Target="../media/image220.png"/><Relationship Id="rId277" Type="http://schemas.openxmlformats.org/officeDocument/2006/relationships/customXml" Target="../ink/ink2013.xml"/><Relationship Id="rId116" Type="http://schemas.openxmlformats.org/officeDocument/2006/relationships/image" Target="../media/image150.png"/><Relationship Id="rId137" Type="http://schemas.openxmlformats.org/officeDocument/2006/relationships/customXml" Target="../ink/ink1943.xml"/><Relationship Id="rId158" Type="http://schemas.openxmlformats.org/officeDocument/2006/relationships/image" Target="../media/image171.png"/><Relationship Id="rId20" Type="http://schemas.openxmlformats.org/officeDocument/2006/relationships/image" Target="../media/image102.png"/><Relationship Id="rId41" Type="http://schemas.openxmlformats.org/officeDocument/2006/relationships/customXml" Target="../ink/ink1895.xml"/><Relationship Id="rId62" Type="http://schemas.openxmlformats.org/officeDocument/2006/relationships/image" Target="../media/image123.png"/><Relationship Id="rId83" Type="http://schemas.openxmlformats.org/officeDocument/2006/relationships/customXml" Target="../ink/ink1916.xml"/><Relationship Id="rId179" Type="http://schemas.openxmlformats.org/officeDocument/2006/relationships/customXml" Target="../ink/ink1964.xml"/><Relationship Id="rId190" Type="http://schemas.openxmlformats.org/officeDocument/2006/relationships/image" Target="../media/image187.png"/><Relationship Id="rId204" Type="http://schemas.openxmlformats.org/officeDocument/2006/relationships/image" Target="../media/image194.png"/><Relationship Id="rId225" Type="http://schemas.openxmlformats.org/officeDocument/2006/relationships/customXml" Target="../ink/ink1987.xml"/><Relationship Id="rId246" Type="http://schemas.openxmlformats.org/officeDocument/2006/relationships/image" Target="../media/image215.png"/><Relationship Id="rId267" Type="http://schemas.openxmlformats.org/officeDocument/2006/relationships/customXml" Target="../ink/ink2008.xml"/><Relationship Id="rId106" Type="http://schemas.openxmlformats.org/officeDocument/2006/relationships/image" Target="../media/image145.png"/><Relationship Id="rId127" Type="http://schemas.openxmlformats.org/officeDocument/2006/relationships/customXml" Target="../ink/ink1938.xml"/><Relationship Id="rId10" Type="http://schemas.openxmlformats.org/officeDocument/2006/relationships/image" Target="../media/image97.png"/><Relationship Id="rId31" Type="http://schemas.openxmlformats.org/officeDocument/2006/relationships/customXml" Target="../ink/ink1890.xml"/><Relationship Id="rId52" Type="http://schemas.openxmlformats.org/officeDocument/2006/relationships/image" Target="../media/image118.png"/><Relationship Id="rId73" Type="http://schemas.openxmlformats.org/officeDocument/2006/relationships/customXml" Target="../ink/ink1911.xml"/><Relationship Id="rId94" Type="http://schemas.openxmlformats.org/officeDocument/2006/relationships/image" Target="../media/image139.png"/><Relationship Id="rId148" Type="http://schemas.openxmlformats.org/officeDocument/2006/relationships/image" Target="../media/image166.png"/><Relationship Id="rId169" Type="http://schemas.openxmlformats.org/officeDocument/2006/relationships/customXml" Target="../ink/ink1959.xml"/><Relationship Id="rId4" Type="http://schemas.openxmlformats.org/officeDocument/2006/relationships/image" Target="../media/image94.png"/><Relationship Id="rId180" Type="http://schemas.openxmlformats.org/officeDocument/2006/relationships/image" Target="../media/image182.png"/><Relationship Id="rId215" Type="http://schemas.openxmlformats.org/officeDocument/2006/relationships/customXml" Target="../ink/ink1982.xml"/><Relationship Id="rId236" Type="http://schemas.openxmlformats.org/officeDocument/2006/relationships/image" Target="../media/image210.png"/><Relationship Id="rId257" Type="http://schemas.openxmlformats.org/officeDocument/2006/relationships/customXml" Target="../ink/ink2003.xml"/><Relationship Id="rId278" Type="http://schemas.openxmlformats.org/officeDocument/2006/relationships/image" Target="../media/image230.png"/><Relationship Id="rId42" Type="http://schemas.openxmlformats.org/officeDocument/2006/relationships/image" Target="../media/image113.png"/><Relationship Id="rId84" Type="http://schemas.openxmlformats.org/officeDocument/2006/relationships/image" Target="../media/image134.png"/><Relationship Id="rId138" Type="http://schemas.openxmlformats.org/officeDocument/2006/relationships/image" Target="../media/image161.png"/><Relationship Id="rId191" Type="http://schemas.openxmlformats.org/officeDocument/2006/relationships/customXml" Target="../ink/ink1970.xml"/><Relationship Id="rId205" Type="http://schemas.openxmlformats.org/officeDocument/2006/relationships/customXml" Target="../ink/ink1977.xml"/><Relationship Id="rId247" Type="http://schemas.openxmlformats.org/officeDocument/2006/relationships/customXml" Target="../ink/ink1998.xml"/><Relationship Id="rId107" Type="http://schemas.openxmlformats.org/officeDocument/2006/relationships/customXml" Target="../ink/ink1928.xml"/><Relationship Id="rId11" Type="http://schemas.openxmlformats.org/officeDocument/2006/relationships/customXml" Target="../ink/ink1880.xml"/><Relationship Id="rId53" Type="http://schemas.openxmlformats.org/officeDocument/2006/relationships/customXml" Target="../ink/ink1901.xml"/><Relationship Id="rId149" Type="http://schemas.openxmlformats.org/officeDocument/2006/relationships/customXml" Target="../ink/ink1949.xml"/><Relationship Id="rId95" Type="http://schemas.openxmlformats.org/officeDocument/2006/relationships/customXml" Target="../ink/ink1922.xml"/><Relationship Id="rId160" Type="http://schemas.openxmlformats.org/officeDocument/2006/relationships/image" Target="../media/image172.png"/><Relationship Id="rId216" Type="http://schemas.openxmlformats.org/officeDocument/2006/relationships/image" Target="../media/image200.png"/><Relationship Id="rId258" Type="http://schemas.openxmlformats.org/officeDocument/2006/relationships/image" Target="../media/image2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1" Type="http://schemas.openxmlformats.org/officeDocument/2006/relationships/image" Target="../media/image3062.png"/><Relationship Id="rId170" Type="http://schemas.openxmlformats.org/officeDocument/2006/relationships/customXml" Target="../ink/ink2101.xml"/><Relationship Id="rId268" Type="http://schemas.openxmlformats.org/officeDocument/2006/relationships/image" Target="../media/image3183.png"/><Relationship Id="rId475" Type="http://schemas.openxmlformats.org/officeDocument/2006/relationships/image" Target="../media/image3286.png"/><Relationship Id="rId682" Type="http://schemas.openxmlformats.org/officeDocument/2006/relationships/customXml" Target="../ink/ink2359.xml"/><Relationship Id="rId128" Type="http://schemas.openxmlformats.org/officeDocument/2006/relationships/image" Target="../media/image3114.png"/><Relationship Id="rId335" Type="http://schemas.openxmlformats.org/officeDocument/2006/relationships/customXml" Target="../ink/ink2184.xml"/><Relationship Id="rId542" Type="http://schemas.openxmlformats.org/officeDocument/2006/relationships/image" Target="../media/image3319.png"/><Relationship Id="rId987" Type="http://schemas.openxmlformats.org/officeDocument/2006/relationships/customXml" Target="../ink/ink2512.xml"/><Relationship Id="rId1172" Type="http://schemas.openxmlformats.org/officeDocument/2006/relationships/image" Target="../media/image338.png"/><Relationship Id="rId402" Type="http://schemas.openxmlformats.org/officeDocument/2006/relationships/customXml" Target="../ink/ink2218.xml"/><Relationship Id="rId847" Type="http://schemas.openxmlformats.org/officeDocument/2006/relationships/customXml" Target="../ink/ink2442.xml"/><Relationship Id="rId1032" Type="http://schemas.openxmlformats.org/officeDocument/2006/relationships/image" Target="../media/image268.png"/><Relationship Id="rId707" Type="http://schemas.openxmlformats.org/officeDocument/2006/relationships/image" Target="../media/image3401.png"/><Relationship Id="rId914" Type="http://schemas.openxmlformats.org/officeDocument/2006/relationships/image" Target="../media/image3504.png"/><Relationship Id="rId43" Type="http://schemas.openxmlformats.org/officeDocument/2006/relationships/image" Target="../media/image3073.png"/><Relationship Id="rId192" Type="http://schemas.openxmlformats.org/officeDocument/2006/relationships/customXml" Target="../ink/ink2112.xml"/><Relationship Id="rId497" Type="http://schemas.openxmlformats.org/officeDocument/2006/relationships/image" Target="../media/image3297.png"/><Relationship Id="rId357" Type="http://schemas.openxmlformats.org/officeDocument/2006/relationships/customXml" Target="../ink/ink2195.xml"/><Relationship Id="rId217" Type="http://schemas.openxmlformats.org/officeDocument/2006/relationships/image" Target="../media/image3158.png"/><Relationship Id="rId564" Type="http://schemas.openxmlformats.org/officeDocument/2006/relationships/image" Target="../media/image3330.png"/><Relationship Id="rId771" Type="http://schemas.openxmlformats.org/officeDocument/2006/relationships/customXml" Target="../ink/ink2404.xml"/><Relationship Id="rId869" Type="http://schemas.openxmlformats.org/officeDocument/2006/relationships/customXml" Target="../ink/ink2453.xml"/><Relationship Id="rId424" Type="http://schemas.openxmlformats.org/officeDocument/2006/relationships/customXml" Target="../ink/ink2229.xml"/><Relationship Id="rId631" Type="http://schemas.openxmlformats.org/officeDocument/2006/relationships/image" Target="../media/image3363.png"/><Relationship Id="rId729" Type="http://schemas.openxmlformats.org/officeDocument/2006/relationships/customXml" Target="../ink/ink2383.xml"/><Relationship Id="rId1054" Type="http://schemas.openxmlformats.org/officeDocument/2006/relationships/image" Target="../media/image279.png"/><Relationship Id="rId936" Type="http://schemas.openxmlformats.org/officeDocument/2006/relationships/image" Target="../media/image3515.png"/><Relationship Id="rId1121" Type="http://schemas.openxmlformats.org/officeDocument/2006/relationships/customXml" Target="../ink/ink2579.xml"/><Relationship Id="rId65" Type="http://schemas.openxmlformats.org/officeDocument/2006/relationships/image" Target="../media/image2287.png"/><Relationship Id="rId281" Type="http://schemas.openxmlformats.org/officeDocument/2006/relationships/customXml" Target="../ink/ink2157.xml"/><Relationship Id="rId141" Type="http://schemas.openxmlformats.org/officeDocument/2006/relationships/image" Target="../media/image3120.png"/><Relationship Id="rId379" Type="http://schemas.openxmlformats.org/officeDocument/2006/relationships/image" Target="../media/image3238.png"/><Relationship Id="rId586" Type="http://schemas.openxmlformats.org/officeDocument/2006/relationships/image" Target="../media/image3341.png"/><Relationship Id="rId793" Type="http://schemas.openxmlformats.org/officeDocument/2006/relationships/customXml" Target="../ink/ink2415.xml"/><Relationship Id="rId7" Type="http://schemas.openxmlformats.org/officeDocument/2006/relationships/image" Target="../media/image3055.png"/><Relationship Id="rId239" Type="http://schemas.openxmlformats.org/officeDocument/2006/relationships/image" Target="../media/image3169.png"/><Relationship Id="rId446" Type="http://schemas.openxmlformats.org/officeDocument/2006/relationships/customXml" Target="../ink/ink2240.xml"/><Relationship Id="rId653" Type="http://schemas.openxmlformats.org/officeDocument/2006/relationships/image" Target="../media/image3374.png"/><Relationship Id="rId1076" Type="http://schemas.openxmlformats.org/officeDocument/2006/relationships/image" Target="../media/image290.png"/><Relationship Id="rId306" Type="http://schemas.openxmlformats.org/officeDocument/2006/relationships/image" Target="../media/image3202.png"/><Relationship Id="rId860" Type="http://schemas.openxmlformats.org/officeDocument/2006/relationships/image" Target="../media/image3477.png"/><Relationship Id="rId958" Type="http://schemas.openxmlformats.org/officeDocument/2006/relationships/image" Target="../media/image3526.png"/><Relationship Id="rId1143" Type="http://schemas.openxmlformats.org/officeDocument/2006/relationships/customXml" Target="../ink/ink2590.xml"/><Relationship Id="rId87" Type="http://schemas.openxmlformats.org/officeDocument/2006/relationships/image" Target="../media/image3094.png"/><Relationship Id="rId513" Type="http://schemas.openxmlformats.org/officeDocument/2006/relationships/image" Target="../media/image3305.png"/><Relationship Id="rId720" Type="http://schemas.openxmlformats.org/officeDocument/2006/relationships/image" Target="../media/image3407.png"/><Relationship Id="rId818" Type="http://schemas.openxmlformats.org/officeDocument/2006/relationships/image" Target="../media/image3456.png"/><Relationship Id="rId1003" Type="http://schemas.openxmlformats.org/officeDocument/2006/relationships/customXml" Target="../ink/ink2520.xml"/><Relationship Id="rId14" Type="http://schemas.openxmlformats.org/officeDocument/2006/relationships/customXml" Target="../ink/ink2022.xml"/><Relationship Id="rId163" Type="http://schemas.openxmlformats.org/officeDocument/2006/relationships/image" Target="../media/image3131.png"/><Relationship Id="rId370" Type="http://schemas.openxmlformats.org/officeDocument/2006/relationships/customXml" Target="../ink/ink2202.xml"/><Relationship Id="rId230" Type="http://schemas.openxmlformats.org/officeDocument/2006/relationships/customXml" Target="../ink/ink2131.xml"/><Relationship Id="rId468" Type="http://schemas.openxmlformats.org/officeDocument/2006/relationships/customXml" Target="../ink/ink2251.xml"/><Relationship Id="rId675" Type="http://schemas.openxmlformats.org/officeDocument/2006/relationships/image" Target="../media/image3385.png"/><Relationship Id="rId882" Type="http://schemas.openxmlformats.org/officeDocument/2006/relationships/image" Target="../media/image3488.png"/><Relationship Id="rId1098" Type="http://schemas.openxmlformats.org/officeDocument/2006/relationships/image" Target="../media/image301.png"/><Relationship Id="rId328" Type="http://schemas.openxmlformats.org/officeDocument/2006/relationships/image" Target="../media/image3213.png"/><Relationship Id="rId535" Type="http://schemas.openxmlformats.org/officeDocument/2006/relationships/customXml" Target="../ink/ink2285.xml"/><Relationship Id="rId742" Type="http://schemas.openxmlformats.org/officeDocument/2006/relationships/image" Target="../media/image3418.png"/><Relationship Id="rId1165" Type="http://schemas.openxmlformats.org/officeDocument/2006/relationships/customXml" Target="../ink/ink2601.xml"/><Relationship Id="rId602" Type="http://schemas.openxmlformats.org/officeDocument/2006/relationships/image" Target="../media/image3349.png"/><Relationship Id="rId1025" Type="http://schemas.openxmlformats.org/officeDocument/2006/relationships/customXml" Target="../ink/ink2531.xml"/><Relationship Id="rId907" Type="http://schemas.openxmlformats.org/officeDocument/2006/relationships/customXml" Target="../ink/ink2472.xml"/><Relationship Id="rId36" Type="http://schemas.openxmlformats.org/officeDocument/2006/relationships/customXml" Target="../ink/ink2033.xml"/><Relationship Id="rId185" Type="http://schemas.openxmlformats.org/officeDocument/2006/relationships/image" Target="../media/image3142.png"/><Relationship Id="rId392" Type="http://schemas.openxmlformats.org/officeDocument/2006/relationships/customXml" Target="../ink/ink2213.xml"/><Relationship Id="rId697" Type="http://schemas.openxmlformats.org/officeDocument/2006/relationships/image" Target="../media/image3396.png"/><Relationship Id="rId252" Type="http://schemas.openxmlformats.org/officeDocument/2006/relationships/image" Target="../media/image3175.png"/><Relationship Id="rId112" Type="http://schemas.openxmlformats.org/officeDocument/2006/relationships/image" Target="../media/image3106.png"/><Relationship Id="rId557" Type="http://schemas.openxmlformats.org/officeDocument/2006/relationships/customXml" Target="../ink/ink2296.xml"/><Relationship Id="rId764" Type="http://schemas.openxmlformats.org/officeDocument/2006/relationships/image" Target="../media/image3429.png"/><Relationship Id="rId971" Type="http://schemas.openxmlformats.org/officeDocument/2006/relationships/customXml" Target="../ink/ink2504.xml"/><Relationship Id="rId417" Type="http://schemas.openxmlformats.org/officeDocument/2006/relationships/image" Target="../media/image3257.png"/><Relationship Id="rId624" Type="http://schemas.openxmlformats.org/officeDocument/2006/relationships/customXml" Target="../ink/ink2330.xml"/><Relationship Id="rId831" Type="http://schemas.openxmlformats.org/officeDocument/2006/relationships/customXml" Target="../ink/ink2434.xml"/><Relationship Id="rId1047" Type="http://schemas.openxmlformats.org/officeDocument/2006/relationships/customXml" Target="../ink/ink2542.xml"/><Relationship Id="rId929" Type="http://schemas.openxmlformats.org/officeDocument/2006/relationships/customXml" Target="../ink/ink2483.xml"/><Relationship Id="rId1114" Type="http://schemas.openxmlformats.org/officeDocument/2006/relationships/image" Target="../media/image309.png"/><Relationship Id="rId58" Type="http://schemas.openxmlformats.org/officeDocument/2006/relationships/customXml" Target="../ink/ink2044.xml"/><Relationship Id="rId428" Type="http://schemas.openxmlformats.org/officeDocument/2006/relationships/customXml" Target="../ink/ink2231.xml"/><Relationship Id="rId635" Type="http://schemas.openxmlformats.org/officeDocument/2006/relationships/image" Target="../media/image3365.png"/><Relationship Id="rId842" Type="http://schemas.openxmlformats.org/officeDocument/2006/relationships/image" Target="../media/image3468.png"/><Relationship Id="rId1058" Type="http://schemas.openxmlformats.org/officeDocument/2006/relationships/image" Target="../media/image281.png"/><Relationship Id="rId274" Type="http://schemas.openxmlformats.org/officeDocument/2006/relationships/image" Target="../media/image3186.png"/><Relationship Id="rId481" Type="http://schemas.openxmlformats.org/officeDocument/2006/relationships/image" Target="../media/image3289.png"/><Relationship Id="rId702" Type="http://schemas.openxmlformats.org/officeDocument/2006/relationships/customXml" Target="../ink/ink2369.xml"/><Relationship Id="rId1125" Type="http://schemas.openxmlformats.org/officeDocument/2006/relationships/customXml" Target="../ink/ink2581.xml"/><Relationship Id="rId69" Type="http://schemas.openxmlformats.org/officeDocument/2006/relationships/image" Target="../media/image3085.png"/><Relationship Id="rId134" Type="http://schemas.openxmlformats.org/officeDocument/2006/relationships/image" Target="../media/image3117.png"/><Relationship Id="rId579" Type="http://schemas.openxmlformats.org/officeDocument/2006/relationships/customXml" Target="../ink/ink2307.xml"/><Relationship Id="rId786" Type="http://schemas.openxmlformats.org/officeDocument/2006/relationships/image" Target="../media/image3440.png"/><Relationship Id="rId993" Type="http://schemas.openxmlformats.org/officeDocument/2006/relationships/customXml" Target="../ink/ink2515.xml"/><Relationship Id="rId341" Type="http://schemas.openxmlformats.org/officeDocument/2006/relationships/customXml" Target="../ink/ink2187.xml"/><Relationship Id="rId439" Type="http://schemas.openxmlformats.org/officeDocument/2006/relationships/image" Target="../media/image3268.png"/><Relationship Id="rId646" Type="http://schemas.openxmlformats.org/officeDocument/2006/relationships/customXml" Target="../ink/ink2341.xml"/><Relationship Id="rId1069" Type="http://schemas.openxmlformats.org/officeDocument/2006/relationships/customXml" Target="../ink/ink2553.xml"/><Relationship Id="rId201" Type="http://schemas.openxmlformats.org/officeDocument/2006/relationships/image" Target="../media/image3150.png"/><Relationship Id="rId285" Type="http://schemas.openxmlformats.org/officeDocument/2006/relationships/customXml" Target="../ink/ink2159.xml"/><Relationship Id="rId506" Type="http://schemas.openxmlformats.org/officeDocument/2006/relationships/customXml" Target="../ink/ink2270.xml"/><Relationship Id="rId853" Type="http://schemas.openxmlformats.org/officeDocument/2006/relationships/customXml" Target="../ink/ink2445.xml"/><Relationship Id="rId1136" Type="http://schemas.openxmlformats.org/officeDocument/2006/relationships/image" Target="../media/image320.png"/><Relationship Id="rId492" Type="http://schemas.openxmlformats.org/officeDocument/2006/relationships/customXml" Target="../ink/ink2263.xml"/><Relationship Id="rId713" Type="http://schemas.openxmlformats.org/officeDocument/2006/relationships/image" Target="../media/image3404.png"/><Relationship Id="rId797" Type="http://schemas.openxmlformats.org/officeDocument/2006/relationships/customXml" Target="../ink/ink2417.xml"/><Relationship Id="rId920" Type="http://schemas.openxmlformats.org/officeDocument/2006/relationships/image" Target="../media/image3507.png"/><Relationship Id="rId145" Type="http://schemas.openxmlformats.org/officeDocument/2006/relationships/image" Target="../media/image3122.png"/><Relationship Id="rId352" Type="http://schemas.openxmlformats.org/officeDocument/2006/relationships/image" Target="../media/image3225.png"/><Relationship Id="rId212" Type="http://schemas.openxmlformats.org/officeDocument/2006/relationships/customXml" Target="../ink/ink2122.xml"/><Relationship Id="rId657" Type="http://schemas.openxmlformats.org/officeDocument/2006/relationships/image" Target="../media/image3376.png"/><Relationship Id="rId864" Type="http://schemas.openxmlformats.org/officeDocument/2006/relationships/image" Target="../media/image3479.png"/><Relationship Id="rId296" Type="http://schemas.openxmlformats.org/officeDocument/2006/relationships/image" Target="../media/image3197.png"/><Relationship Id="rId517" Type="http://schemas.openxmlformats.org/officeDocument/2006/relationships/customXml" Target="../ink/ink2276.xml"/><Relationship Id="rId724" Type="http://schemas.openxmlformats.org/officeDocument/2006/relationships/image" Target="../media/image3409.png"/><Relationship Id="rId931" Type="http://schemas.openxmlformats.org/officeDocument/2006/relationships/customXml" Target="../ink/ink2484.xml"/><Relationship Id="rId1147" Type="http://schemas.openxmlformats.org/officeDocument/2006/relationships/customXml" Target="../ink/ink2592.xml"/><Relationship Id="rId60" Type="http://schemas.openxmlformats.org/officeDocument/2006/relationships/customXml" Target="../ink/ink2045.xml"/><Relationship Id="rId156" Type="http://schemas.openxmlformats.org/officeDocument/2006/relationships/customXml" Target="../ink/ink2094.xml"/><Relationship Id="rId363" Type="http://schemas.openxmlformats.org/officeDocument/2006/relationships/customXml" Target="../ink/ink2198.xml"/><Relationship Id="rId570" Type="http://schemas.openxmlformats.org/officeDocument/2006/relationships/image" Target="../media/image3333.png"/><Relationship Id="rId1007" Type="http://schemas.openxmlformats.org/officeDocument/2006/relationships/customXml" Target="../ink/ink2522.xml"/><Relationship Id="rId223" Type="http://schemas.openxmlformats.org/officeDocument/2006/relationships/image" Target="../media/image3161.png"/><Relationship Id="rId430" Type="http://schemas.openxmlformats.org/officeDocument/2006/relationships/customXml" Target="../ink/ink2232.xml"/><Relationship Id="rId668" Type="http://schemas.openxmlformats.org/officeDocument/2006/relationships/customXml" Target="../ink/ink2352.xml"/><Relationship Id="rId875" Type="http://schemas.openxmlformats.org/officeDocument/2006/relationships/customXml" Target="../ink/ink2456.xml"/><Relationship Id="rId1060" Type="http://schemas.openxmlformats.org/officeDocument/2006/relationships/image" Target="../media/image282.png"/><Relationship Id="rId18" Type="http://schemas.openxmlformats.org/officeDocument/2006/relationships/customXml" Target="../ink/ink2024.xml"/><Relationship Id="rId528" Type="http://schemas.openxmlformats.org/officeDocument/2006/relationships/image" Target="../media/image3312.png"/><Relationship Id="rId735" Type="http://schemas.openxmlformats.org/officeDocument/2006/relationships/customXml" Target="../ink/ink2386.xml"/><Relationship Id="rId942" Type="http://schemas.openxmlformats.org/officeDocument/2006/relationships/image" Target="../media/image3518.png"/><Relationship Id="rId1158" Type="http://schemas.openxmlformats.org/officeDocument/2006/relationships/image" Target="../media/image331.png"/><Relationship Id="rId167" Type="http://schemas.openxmlformats.org/officeDocument/2006/relationships/image" Target="../media/image3133.png"/><Relationship Id="rId374" Type="http://schemas.openxmlformats.org/officeDocument/2006/relationships/customXml" Target="../ink/ink2204.xml"/><Relationship Id="rId581" Type="http://schemas.openxmlformats.org/officeDocument/2006/relationships/customXml" Target="../ink/ink2308.xml"/><Relationship Id="rId1018" Type="http://schemas.openxmlformats.org/officeDocument/2006/relationships/image" Target="../media/image261.png"/><Relationship Id="rId71" Type="http://schemas.openxmlformats.org/officeDocument/2006/relationships/image" Target="../media/image3086.png"/><Relationship Id="rId234" Type="http://schemas.openxmlformats.org/officeDocument/2006/relationships/customXml" Target="../ink/ink2133.xml"/><Relationship Id="rId679" Type="http://schemas.openxmlformats.org/officeDocument/2006/relationships/image" Target="../media/image3387.png"/><Relationship Id="rId802" Type="http://schemas.openxmlformats.org/officeDocument/2006/relationships/image" Target="../media/image3448.png"/><Relationship Id="rId886" Type="http://schemas.openxmlformats.org/officeDocument/2006/relationships/image" Target="../media/image3490.png"/><Relationship Id="rId2" Type="http://schemas.openxmlformats.org/officeDocument/2006/relationships/customXml" Target="../ink/ink2016.xml"/><Relationship Id="rId29" Type="http://schemas.openxmlformats.org/officeDocument/2006/relationships/image" Target="../media/image3066.png"/><Relationship Id="rId441" Type="http://schemas.openxmlformats.org/officeDocument/2006/relationships/image" Target="../media/image3269.png"/><Relationship Id="rId539" Type="http://schemas.openxmlformats.org/officeDocument/2006/relationships/customXml" Target="../ink/ink2287.xml"/><Relationship Id="rId746" Type="http://schemas.openxmlformats.org/officeDocument/2006/relationships/image" Target="../media/image3420.png"/><Relationship Id="rId1071" Type="http://schemas.openxmlformats.org/officeDocument/2006/relationships/customXml" Target="../ink/ink2554.xml"/><Relationship Id="rId1169" Type="http://schemas.openxmlformats.org/officeDocument/2006/relationships/customXml" Target="../ink/ink2603.xml"/><Relationship Id="rId178" Type="http://schemas.openxmlformats.org/officeDocument/2006/relationships/customXml" Target="../ink/ink2105.xml"/><Relationship Id="rId301" Type="http://schemas.openxmlformats.org/officeDocument/2006/relationships/customXml" Target="../ink/ink2167.xml"/><Relationship Id="rId953" Type="http://schemas.openxmlformats.org/officeDocument/2006/relationships/customXml" Target="../ink/ink2495.xml"/><Relationship Id="rId1029" Type="http://schemas.openxmlformats.org/officeDocument/2006/relationships/customXml" Target="../ink/ink2533.xml"/><Relationship Id="rId82" Type="http://schemas.openxmlformats.org/officeDocument/2006/relationships/customXml" Target="../ink/ink2056.xml"/><Relationship Id="rId385" Type="http://schemas.openxmlformats.org/officeDocument/2006/relationships/image" Target="../media/image3241.png"/><Relationship Id="rId592" Type="http://schemas.openxmlformats.org/officeDocument/2006/relationships/image" Target="../media/image3344.png"/><Relationship Id="rId606" Type="http://schemas.openxmlformats.org/officeDocument/2006/relationships/image" Target="../media/image3351.png"/><Relationship Id="rId813" Type="http://schemas.openxmlformats.org/officeDocument/2006/relationships/customXml" Target="../ink/ink2425.xml"/><Relationship Id="rId245" Type="http://schemas.openxmlformats.org/officeDocument/2006/relationships/image" Target="../media/image3172.png"/><Relationship Id="rId452" Type="http://schemas.openxmlformats.org/officeDocument/2006/relationships/customXml" Target="../ink/ink2243.xml"/><Relationship Id="rId897" Type="http://schemas.openxmlformats.org/officeDocument/2006/relationships/customXml" Target="../ink/ink2467.xml"/><Relationship Id="rId1082" Type="http://schemas.openxmlformats.org/officeDocument/2006/relationships/image" Target="../media/image293.png"/><Relationship Id="rId105" Type="http://schemas.openxmlformats.org/officeDocument/2006/relationships/customXml" Target="../ink/ink2068.xml"/><Relationship Id="rId312" Type="http://schemas.openxmlformats.org/officeDocument/2006/relationships/image" Target="../media/image3205.png"/><Relationship Id="rId757" Type="http://schemas.openxmlformats.org/officeDocument/2006/relationships/customXml" Target="../ink/ink2397.xml"/><Relationship Id="rId964" Type="http://schemas.openxmlformats.org/officeDocument/2006/relationships/image" Target="../media/image234.png"/><Relationship Id="rId93" Type="http://schemas.openxmlformats.org/officeDocument/2006/relationships/image" Target="../media/image3097.png"/><Relationship Id="rId189" Type="http://schemas.openxmlformats.org/officeDocument/2006/relationships/image" Target="../media/image3144.png"/><Relationship Id="rId396" Type="http://schemas.openxmlformats.org/officeDocument/2006/relationships/customXml" Target="../ink/ink2215.xml"/><Relationship Id="rId617" Type="http://schemas.openxmlformats.org/officeDocument/2006/relationships/customXml" Target="../ink/ink2326.xml"/><Relationship Id="rId824" Type="http://schemas.openxmlformats.org/officeDocument/2006/relationships/image" Target="../media/image3459.png"/><Relationship Id="rId256" Type="http://schemas.openxmlformats.org/officeDocument/2006/relationships/image" Target="../media/image3177.png"/><Relationship Id="rId463" Type="http://schemas.openxmlformats.org/officeDocument/2006/relationships/image" Target="../media/image3280.png"/><Relationship Id="rId670" Type="http://schemas.openxmlformats.org/officeDocument/2006/relationships/customXml" Target="../ink/ink2353.xml"/><Relationship Id="rId1093" Type="http://schemas.openxmlformats.org/officeDocument/2006/relationships/customXml" Target="../ink/ink2565.xml"/><Relationship Id="rId1107" Type="http://schemas.openxmlformats.org/officeDocument/2006/relationships/customXml" Target="../ink/ink2572.xml"/><Relationship Id="rId116" Type="http://schemas.openxmlformats.org/officeDocument/2006/relationships/image" Target="../media/image3108.png"/><Relationship Id="rId323" Type="http://schemas.openxmlformats.org/officeDocument/2006/relationships/customXml" Target="../ink/ink2178.xml"/><Relationship Id="rId530" Type="http://schemas.openxmlformats.org/officeDocument/2006/relationships/image" Target="../media/image3313.png"/><Relationship Id="rId768" Type="http://schemas.openxmlformats.org/officeDocument/2006/relationships/image" Target="../media/image3431.png"/><Relationship Id="rId975" Type="http://schemas.openxmlformats.org/officeDocument/2006/relationships/customXml" Target="../ink/ink2506.xml"/><Relationship Id="rId1160" Type="http://schemas.openxmlformats.org/officeDocument/2006/relationships/image" Target="../media/image332.png"/><Relationship Id="rId20" Type="http://schemas.openxmlformats.org/officeDocument/2006/relationships/customXml" Target="../ink/ink2025.xml"/><Relationship Id="rId628" Type="http://schemas.openxmlformats.org/officeDocument/2006/relationships/customXml" Target="../ink/ink2332.xml"/><Relationship Id="rId835" Type="http://schemas.openxmlformats.org/officeDocument/2006/relationships/customXml" Target="../ink/ink2436.xml"/><Relationship Id="rId267" Type="http://schemas.openxmlformats.org/officeDocument/2006/relationships/customXml" Target="../ink/ink2150.xml"/><Relationship Id="rId474" Type="http://schemas.openxmlformats.org/officeDocument/2006/relationships/customXml" Target="../ink/ink2254.xml"/><Relationship Id="rId1020" Type="http://schemas.openxmlformats.org/officeDocument/2006/relationships/image" Target="../media/image262.png"/><Relationship Id="rId1118" Type="http://schemas.openxmlformats.org/officeDocument/2006/relationships/image" Target="../media/image311.png"/><Relationship Id="rId127" Type="http://schemas.openxmlformats.org/officeDocument/2006/relationships/customXml" Target="../ink/ink2079.xml"/><Relationship Id="rId681" Type="http://schemas.openxmlformats.org/officeDocument/2006/relationships/image" Target="../media/image3388.png"/><Relationship Id="rId779" Type="http://schemas.openxmlformats.org/officeDocument/2006/relationships/customXml" Target="../ink/ink2408.xml"/><Relationship Id="rId902" Type="http://schemas.openxmlformats.org/officeDocument/2006/relationships/image" Target="../media/image3498.png"/><Relationship Id="rId986" Type="http://schemas.openxmlformats.org/officeDocument/2006/relationships/image" Target="../media/image245.png"/><Relationship Id="rId31" Type="http://schemas.openxmlformats.org/officeDocument/2006/relationships/image" Target="../media/image3067.png"/><Relationship Id="rId334" Type="http://schemas.openxmlformats.org/officeDocument/2006/relationships/image" Target="../media/image3216.png"/><Relationship Id="rId541" Type="http://schemas.openxmlformats.org/officeDocument/2006/relationships/customXml" Target="../ink/ink2288.xml"/><Relationship Id="rId639" Type="http://schemas.openxmlformats.org/officeDocument/2006/relationships/image" Target="../media/image3367.png"/><Relationship Id="rId1171" Type="http://schemas.openxmlformats.org/officeDocument/2006/relationships/customXml" Target="../ink/ink2604.xml"/><Relationship Id="rId180" Type="http://schemas.openxmlformats.org/officeDocument/2006/relationships/customXml" Target="../ink/ink2106.xml"/><Relationship Id="rId278" Type="http://schemas.openxmlformats.org/officeDocument/2006/relationships/image" Target="../media/image3188.png"/><Relationship Id="rId401" Type="http://schemas.openxmlformats.org/officeDocument/2006/relationships/image" Target="../media/image3249.png"/><Relationship Id="rId846" Type="http://schemas.openxmlformats.org/officeDocument/2006/relationships/image" Target="../media/image3470.png"/><Relationship Id="rId1031" Type="http://schemas.openxmlformats.org/officeDocument/2006/relationships/customXml" Target="../ink/ink2534.xml"/><Relationship Id="rId1129" Type="http://schemas.openxmlformats.org/officeDocument/2006/relationships/customXml" Target="../ink/ink2583.xml"/><Relationship Id="rId485" Type="http://schemas.openxmlformats.org/officeDocument/2006/relationships/image" Target="../media/image3291.png"/><Relationship Id="rId692" Type="http://schemas.openxmlformats.org/officeDocument/2006/relationships/customXml" Target="../ink/ink2364.xml"/><Relationship Id="rId706" Type="http://schemas.openxmlformats.org/officeDocument/2006/relationships/customXml" Target="../ink/ink2371.xml"/><Relationship Id="rId913" Type="http://schemas.openxmlformats.org/officeDocument/2006/relationships/customXml" Target="../ink/ink2475.xml"/><Relationship Id="rId42" Type="http://schemas.openxmlformats.org/officeDocument/2006/relationships/customXml" Target="../ink/ink2036.xml"/><Relationship Id="rId138" Type="http://schemas.openxmlformats.org/officeDocument/2006/relationships/image" Target="../media/image3119.png"/><Relationship Id="rId345" Type="http://schemas.openxmlformats.org/officeDocument/2006/relationships/customXml" Target="../ink/ink2189.xml"/><Relationship Id="rId552" Type="http://schemas.openxmlformats.org/officeDocument/2006/relationships/image" Target="../media/image3324.png"/><Relationship Id="rId997" Type="http://schemas.openxmlformats.org/officeDocument/2006/relationships/customXml" Target="../ink/ink2517.xml"/><Relationship Id="rId191" Type="http://schemas.openxmlformats.org/officeDocument/2006/relationships/image" Target="../media/image3145.png"/><Relationship Id="rId205" Type="http://schemas.openxmlformats.org/officeDocument/2006/relationships/image" Target="../media/image3152.png"/><Relationship Id="rId412" Type="http://schemas.openxmlformats.org/officeDocument/2006/relationships/customXml" Target="../ink/ink2223.xml"/><Relationship Id="rId857" Type="http://schemas.openxmlformats.org/officeDocument/2006/relationships/customXml" Target="../ink/ink2447.xml"/><Relationship Id="rId1042" Type="http://schemas.openxmlformats.org/officeDocument/2006/relationships/image" Target="../media/image273.png"/><Relationship Id="rId289" Type="http://schemas.openxmlformats.org/officeDocument/2006/relationships/customXml" Target="../ink/ink2161.xml"/><Relationship Id="rId496" Type="http://schemas.openxmlformats.org/officeDocument/2006/relationships/customXml" Target="../ink/ink2265.xml"/><Relationship Id="rId717" Type="http://schemas.openxmlformats.org/officeDocument/2006/relationships/image" Target="../media/image3406.png"/><Relationship Id="rId924" Type="http://schemas.openxmlformats.org/officeDocument/2006/relationships/image" Target="../media/image3509.png"/><Relationship Id="rId53" Type="http://schemas.openxmlformats.org/officeDocument/2006/relationships/image" Target="../media/image3078.png"/><Relationship Id="rId149" Type="http://schemas.openxmlformats.org/officeDocument/2006/relationships/image" Target="../media/image3124.png"/><Relationship Id="rId356" Type="http://schemas.openxmlformats.org/officeDocument/2006/relationships/image" Target="../media/image3227.png"/><Relationship Id="rId563" Type="http://schemas.openxmlformats.org/officeDocument/2006/relationships/customXml" Target="../ink/ink2299.xml"/><Relationship Id="rId770" Type="http://schemas.openxmlformats.org/officeDocument/2006/relationships/image" Target="../media/image3432.png"/><Relationship Id="rId216" Type="http://schemas.openxmlformats.org/officeDocument/2006/relationships/customXml" Target="../ink/ink2124.xml"/><Relationship Id="rId423" Type="http://schemas.openxmlformats.org/officeDocument/2006/relationships/image" Target="../media/image3260.png"/><Relationship Id="rId868" Type="http://schemas.openxmlformats.org/officeDocument/2006/relationships/image" Target="../media/image3481.png"/><Relationship Id="rId1053" Type="http://schemas.openxmlformats.org/officeDocument/2006/relationships/customXml" Target="../ink/ink2545.xml"/><Relationship Id="rId630" Type="http://schemas.openxmlformats.org/officeDocument/2006/relationships/customXml" Target="../ink/ink2333.xml"/><Relationship Id="rId728" Type="http://schemas.openxmlformats.org/officeDocument/2006/relationships/image" Target="../media/image3411.png"/><Relationship Id="rId935" Type="http://schemas.openxmlformats.org/officeDocument/2006/relationships/customXml" Target="../ink/ink2486.xml"/><Relationship Id="rId64" Type="http://schemas.openxmlformats.org/officeDocument/2006/relationships/customXml" Target="../ink/ink2047.xml"/><Relationship Id="rId367" Type="http://schemas.openxmlformats.org/officeDocument/2006/relationships/image" Target="../media/image3232.png"/><Relationship Id="rId574" Type="http://schemas.openxmlformats.org/officeDocument/2006/relationships/image" Target="../media/image3335.png"/><Relationship Id="rId1120" Type="http://schemas.openxmlformats.org/officeDocument/2006/relationships/image" Target="../media/image312.png"/><Relationship Id="rId227" Type="http://schemas.openxmlformats.org/officeDocument/2006/relationships/image" Target="../media/image3163.png"/><Relationship Id="rId781" Type="http://schemas.openxmlformats.org/officeDocument/2006/relationships/customXml" Target="../ink/ink2409.xml"/><Relationship Id="rId879" Type="http://schemas.openxmlformats.org/officeDocument/2006/relationships/customXml" Target="../ink/ink2458.xml"/><Relationship Id="rId434" Type="http://schemas.openxmlformats.org/officeDocument/2006/relationships/customXml" Target="../ink/ink2234.xml"/><Relationship Id="rId641" Type="http://schemas.openxmlformats.org/officeDocument/2006/relationships/image" Target="../media/image3368.png"/><Relationship Id="rId739" Type="http://schemas.openxmlformats.org/officeDocument/2006/relationships/customXml" Target="../ink/ink2388.xml"/><Relationship Id="rId1064" Type="http://schemas.openxmlformats.org/officeDocument/2006/relationships/image" Target="../media/image284.png"/><Relationship Id="rId280" Type="http://schemas.openxmlformats.org/officeDocument/2006/relationships/image" Target="../media/image3189.png"/><Relationship Id="rId501" Type="http://schemas.openxmlformats.org/officeDocument/2006/relationships/image" Target="../media/image3299.png"/><Relationship Id="rId946" Type="http://schemas.openxmlformats.org/officeDocument/2006/relationships/image" Target="../media/image3520.png"/><Relationship Id="rId1131" Type="http://schemas.openxmlformats.org/officeDocument/2006/relationships/customXml" Target="../ink/ink2584.xml"/><Relationship Id="rId75" Type="http://schemas.openxmlformats.org/officeDocument/2006/relationships/image" Target="../media/image3088.png"/><Relationship Id="rId140" Type="http://schemas.openxmlformats.org/officeDocument/2006/relationships/customXml" Target="../ink/ink2086.xml"/><Relationship Id="rId378" Type="http://schemas.openxmlformats.org/officeDocument/2006/relationships/customXml" Target="../ink/ink2206.xml"/><Relationship Id="rId585" Type="http://schemas.openxmlformats.org/officeDocument/2006/relationships/customXml" Target="../ink/ink2310.xml"/><Relationship Id="rId792" Type="http://schemas.openxmlformats.org/officeDocument/2006/relationships/image" Target="../media/image3443.png"/><Relationship Id="rId806" Type="http://schemas.openxmlformats.org/officeDocument/2006/relationships/image" Target="../media/image3450.png"/><Relationship Id="rId6" Type="http://schemas.openxmlformats.org/officeDocument/2006/relationships/customXml" Target="../ink/ink2018.xml"/><Relationship Id="rId238" Type="http://schemas.openxmlformats.org/officeDocument/2006/relationships/customXml" Target="../ink/ink2135.xml"/><Relationship Id="rId445" Type="http://schemas.openxmlformats.org/officeDocument/2006/relationships/image" Target="../media/image3271.png"/><Relationship Id="rId652" Type="http://schemas.openxmlformats.org/officeDocument/2006/relationships/customXml" Target="../ink/ink2344.xml"/><Relationship Id="rId1075" Type="http://schemas.openxmlformats.org/officeDocument/2006/relationships/customXml" Target="../ink/ink2556.xml"/><Relationship Id="rId291" Type="http://schemas.openxmlformats.org/officeDocument/2006/relationships/customXml" Target="../ink/ink2162.xml"/><Relationship Id="rId305" Type="http://schemas.openxmlformats.org/officeDocument/2006/relationships/customXml" Target="../ink/ink2169.xml"/><Relationship Id="rId512" Type="http://schemas.openxmlformats.org/officeDocument/2006/relationships/customXml" Target="../ink/ink2273.xml"/><Relationship Id="rId957" Type="http://schemas.openxmlformats.org/officeDocument/2006/relationships/customXml" Target="../ink/ink2497.xml"/><Relationship Id="rId1142" Type="http://schemas.openxmlformats.org/officeDocument/2006/relationships/image" Target="../media/image323.png"/><Relationship Id="rId86" Type="http://schemas.openxmlformats.org/officeDocument/2006/relationships/customXml" Target="../ink/ink2058.xml"/><Relationship Id="rId151" Type="http://schemas.openxmlformats.org/officeDocument/2006/relationships/image" Target="../media/image3125.png"/><Relationship Id="rId389" Type="http://schemas.openxmlformats.org/officeDocument/2006/relationships/image" Target="../media/image3243.png"/><Relationship Id="rId596" Type="http://schemas.openxmlformats.org/officeDocument/2006/relationships/image" Target="../media/image3346.png"/><Relationship Id="rId817" Type="http://schemas.openxmlformats.org/officeDocument/2006/relationships/customXml" Target="../ink/ink2427.xml"/><Relationship Id="rId1002" Type="http://schemas.openxmlformats.org/officeDocument/2006/relationships/image" Target="../media/image253.png"/><Relationship Id="rId249" Type="http://schemas.openxmlformats.org/officeDocument/2006/relationships/image" Target="../media/image3174.png"/><Relationship Id="rId456" Type="http://schemas.openxmlformats.org/officeDocument/2006/relationships/customXml" Target="../ink/ink2245.xml"/><Relationship Id="rId663" Type="http://schemas.openxmlformats.org/officeDocument/2006/relationships/image" Target="../media/image3379.png"/><Relationship Id="rId870" Type="http://schemas.openxmlformats.org/officeDocument/2006/relationships/image" Target="../media/image3482.png"/><Relationship Id="rId1086" Type="http://schemas.openxmlformats.org/officeDocument/2006/relationships/image" Target="../media/image295.png"/><Relationship Id="rId13" Type="http://schemas.openxmlformats.org/officeDocument/2006/relationships/image" Target="../media/image3058.png"/><Relationship Id="rId109" Type="http://schemas.openxmlformats.org/officeDocument/2006/relationships/customXml" Target="../ink/ink2070.xml"/><Relationship Id="rId316" Type="http://schemas.openxmlformats.org/officeDocument/2006/relationships/image" Target="../media/image3207.png"/><Relationship Id="rId523" Type="http://schemas.openxmlformats.org/officeDocument/2006/relationships/customXml" Target="../ink/ink2279.xml"/><Relationship Id="rId968" Type="http://schemas.openxmlformats.org/officeDocument/2006/relationships/image" Target="../media/image236.png"/><Relationship Id="rId1153" Type="http://schemas.openxmlformats.org/officeDocument/2006/relationships/customXml" Target="../ink/ink2595.xml"/><Relationship Id="rId97" Type="http://schemas.openxmlformats.org/officeDocument/2006/relationships/customXml" Target="../ink/ink2064.xml"/><Relationship Id="rId730" Type="http://schemas.openxmlformats.org/officeDocument/2006/relationships/image" Target="../media/image3412.png"/><Relationship Id="rId828" Type="http://schemas.openxmlformats.org/officeDocument/2006/relationships/image" Target="../media/image3461.png"/><Relationship Id="rId1013" Type="http://schemas.openxmlformats.org/officeDocument/2006/relationships/customXml" Target="../ink/ink2525.xml"/><Relationship Id="rId162" Type="http://schemas.openxmlformats.org/officeDocument/2006/relationships/customXml" Target="../ink/ink2097.xml"/><Relationship Id="rId467" Type="http://schemas.openxmlformats.org/officeDocument/2006/relationships/image" Target="../media/image3282.png"/><Relationship Id="rId1097" Type="http://schemas.openxmlformats.org/officeDocument/2006/relationships/customXml" Target="../ink/ink2567.xml"/><Relationship Id="rId674" Type="http://schemas.openxmlformats.org/officeDocument/2006/relationships/customXml" Target="../ink/ink2355.xml"/><Relationship Id="rId881" Type="http://schemas.openxmlformats.org/officeDocument/2006/relationships/customXml" Target="../ink/ink2459.xml"/><Relationship Id="rId979" Type="http://schemas.openxmlformats.org/officeDocument/2006/relationships/customXml" Target="../ink/ink2508.xml"/><Relationship Id="rId24" Type="http://schemas.openxmlformats.org/officeDocument/2006/relationships/customXml" Target="../ink/ink2027.xml"/><Relationship Id="rId327" Type="http://schemas.openxmlformats.org/officeDocument/2006/relationships/customXml" Target="../ink/ink2180.xml"/><Relationship Id="rId534" Type="http://schemas.openxmlformats.org/officeDocument/2006/relationships/image" Target="../media/image3315.png"/><Relationship Id="rId741" Type="http://schemas.openxmlformats.org/officeDocument/2006/relationships/customXml" Target="../ink/ink2389.xml"/><Relationship Id="rId839" Type="http://schemas.openxmlformats.org/officeDocument/2006/relationships/customXml" Target="../ink/ink2438.xml"/><Relationship Id="rId1164" Type="http://schemas.openxmlformats.org/officeDocument/2006/relationships/image" Target="../media/image334.png"/><Relationship Id="rId173" Type="http://schemas.openxmlformats.org/officeDocument/2006/relationships/image" Target="../media/image3136.png"/><Relationship Id="rId380" Type="http://schemas.openxmlformats.org/officeDocument/2006/relationships/customXml" Target="../ink/ink2207.xml"/><Relationship Id="rId601" Type="http://schemas.openxmlformats.org/officeDocument/2006/relationships/customXml" Target="../ink/ink2318.xml"/><Relationship Id="rId1024" Type="http://schemas.openxmlformats.org/officeDocument/2006/relationships/image" Target="../media/image264.png"/><Relationship Id="rId240" Type="http://schemas.openxmlformats.org/officeDocument/2006/relationships/customXml" Target="../ink/ink2136.xml"/><Relationship Id="rId478" Type="http://schemas.openxmlformats.org/officeDocument/2006/relationships/customXml" Target="../ink/ink2256.xml"/><Relationship Id="rId685" Type="http://schemas.openxmlformats.org/officeDocument/2006/relationships/image" Target="../media/image3390.png"/><Relationship Id="rId892" Type="http://schemas.openxmlformats.org/officeDocument/2006/relationships/image" Target="../media/image3493.png"/><Relationship Id="rId906" Type="http://schemas.openxmlformats.org/officeDocument/2006/relationships/image" Target="../media/image3500.png"/><Relationship Id="rId35" Type="http://schemas.openxmlformats.org/officeDocument/2006/relationships/image" Target="../media/image3069.png"/><Relationship Id="rId100" Type="http://schemas.openxmlformats.org/officeDocument/2006/relationships/image" Target="../media/image3100.png"/><Relationship Id="rId338" Type="http://schemas.openxmlformats.org/officeDocument/2006/relationships/image" Target="../media/image3218.png"/><Relationship Id="rId545" Type="http://schemas.openxmlformats.org/officeDocument/2006/relationships/customXml" Target="../ink/ink2290.xml"/><Relationship Id="rId752" Type="http://schemas.openxmlformats.org/officeDocument/2006/relationships/image" Target="../media/image3423.png"/><Relationship Id="rId184" Type="http://schemas.openxmlformats.org/officeDocument/2006/relationships/customXml" Target="../ink/ink2108.xml"/><Relationship Id="rId391" Type="http://schemas.openxmlformats.org/officeDocument/2006/relationships/image" Target="../media/image3244.png"/><Relationship Id="rId405" Type="http://schemas.openxmlformats.org/officeDocument/2006/relationships/image" Target="../media/image3251.png"/><Relationship Id="rId612" Type="http://schemas.openxmlformats.org/officeDocument/2006/relationships/image" Target="../media/image3354.png"/><Relationship Id="rId1035" Type="http://schemas.openxmlformats.org/officeDocument/2006/relationships/customXml" Target="../ink/ink2536.xml"/><Relationship Id="rId251" Type="http://schemas.openxmlformats.org/officeDocument/2006/relationships/customXml" Target="../ink/ink2142.xml"/><Relationship Id="rId489" Type="http://schemas.openxmlformats.org/officeDocument/2006/relationships/image" Target="../media/image3293.png"/><Relationship Id="rId696" Type="http://schemas.openxmlformats.org/officeDocument/2006/relationships/customXml" Target="../ink/ink2366.xml"/><Relationship Id="rId917" Type="http://schemas.openxmlformats.org/officeDocument/2006/relationships/customXml" Target="../ink/ink2477.xml"/><Relationship Id="rId1102" Type="http://schemas.openxmlformats.org/officeDocument/2006/relationships/image" Target="../media/image303.png"/><Relationship Id="rId46" Type="http://schemas.openxmlformats.org/officeDocument/2006/relationships/customXml" Target="../ink/ink2038.xml"/><Relationship Id="rId349" Type="http://schemas.openxmlformats.org/officeDocument/2006/relationships/customXml" Target="../ink/ink2191.xml"/><Relationship Id="rId556" Type="http://schemas.openxmlformats.org/officeDocument/2006/relationships/image" Target="../media/image3326.png"/><Relationship Id="rId763" Type="http://schemas.openxmlformats.org/officeDocument/2006/relationships/customXml" Target="../ink/ink2400.xml"/><Relationship Id="rId111" Type="http://schemas.openxmlformats.org/officeDocument/2006/relationships/customXml" Target="../ink/ink2071.xml"/><Relationship Id="rId195" Type="http://schemas.openxmlformats.org/officeDocument/2006/relationships/image" Target="../media/image3147.png"/><Relationship Id="rId209" Type="http://schemas.openxmlformats.org/officeDocument/2006/relationships/image" Target="../media/image3154.png"/><Relationship Id="rId416" Type="http://schemas.openxmlformats.org/officeDocument/2006/relationships/customXml" Target="../ink/ink2225.xml"/><Relationship Id="rId970" Type="http://schemas.openxmlformats.org/officeDocument/2006/relationships/image" Target="../media/image237.png"/><Relationship Id="rId1046" Type="http://schemas.openxmlformats.org/officeDocument/2006/relationships/image" Target="../media/image275.png"/><Relationship Id="rId623" Type="http://schemas.openxmlformats.org/officeDocument/2006/relationships/image" Target="../media/image3359.png"/><Relationship Id="rId830" Type="http://schemas.openxmlformats.org/officeDocument/2006/relationships/image" Target="../media/image3462.png"/><Relationship Id="rId928" Type="http://schemas.openxmlformats.org/officeDocument/2006/relationships/image" Target="../media/image3511.png"/><Relationship Id="rId57" Type="http://schemas.openxmlformats.org/officeDocument/2006/relationships/image" Target="../media/image3080.png"/><Relationship Id="rId262" Type="http://schemas.openxmlformats.org/officeDocument/2006/relationships/image" Target="../media/image3180.png"/><Relationship Id="rId567" Type="http://schemas.openxmlformats.org/officeDocument/2006/relationships/customXml" Target="../ink/ink2301.xml"/><Relationship Id="rId1113" Type="http://schemas.openxmlformats.org/officeDocument/2006/relationships/customXml" Target="../ink/ink2575.xml"/><Relationship Id="rId122" Type="http://schemas.openxmlformats.org/officeDocument/2006/relationships/image" Target="../media/image3111.png"/><Relationship Id="rId774" Type="http://schemas.openxmlformats.org/officeDocument/2006/relationships/image" Target="../media/image3434.png"/><Relationship Id="rId981" Type="http://schemas.openxmlformats.org/officeDocument/2006/relationships/customXml" Target="../ink/ink2509.xml"/><Relationship Id="rId1057" Type="http://schemas.openxmlformats.org/officeDocument/2006/relationships/customXml" Target="../ink/ink2547.xml"/><Relationship Id="rId427" Type="http://schemas.openxmlformats.org/officeDocument/2006/relationships/image" Target="../media/image3262.png"/><Relationship Id="rId634" Type="http://schemas.openxmlformats.org/officeDocument/2006/relationships/customXml" Target="../ink/ink2335.xml"/><Relationship Id="rId841" Type="http://schemas.openxmlformats.org/officeDocument/2006/relationships/customXml" Target="../ink/ink2439.xml"/><Relationship Id="rId273" Type="http://schemas.openxmlformats.org/officeDocument/2006/relationships/customXml" Target="../ink/ink2153.xml"/><Relationship Id="rId480" Type="http://schemas.openxmlformats.org/officeDocument/2006/relationships/customXml" Target="../ink/ink2257.xml"/><Relationship Id="rId701" Type="http://schemas.openxmlformats.org/officeDocument/2006/relationships/image" Target="../media/image3398.png"/><Relationship Id="rId939" Type="http://schemas.openxmlformats.org/officeDocument/2006/relationships/customXml" Target="../ink/ink2488.xml"/><Relationship Id="rId1124" Type="http://schemas.openxmlformats.org/officeDocument/2006/relationships/image" Target="../media/image314.png"/><Relationship Id="rId68" Type="http://schemas.openxmlformats.org/officeDocument/2006/relationships/customXml" Target="../ink/ink2049.xml"/><Relationship Id="rId133" Type="http://schemas.openxmlformats.org/officeDocument/2006/relationships/customXml" Target="../ink/ink2082.xml"/><Relationship Id="rId340" Type="http://schemas.openxmlformats.org/officeDocument/2006/relationships/image" Target="../media/image3219.png"/><Relationship Id="rId578" Type="http://schemas.openxmlformats.org/officeDocument/2006/relationships/image" Target="../media/image3337.png"/><Relationship Id="rId785" Type="http://schemas.openxmlformats.org/officeDocument/2006/relationships/customXml" Target="../ink/ink2411.xml"/><Relationship Id="rId992" Type="http://schemas.openxmlformats.org/officeDocument/2006/relationships/image" Target="../media/image248.png"/><Relationship Id="rId200" Type="http://schemas.openxmlformats.org/officeDocument/2006/relationships/customXml" Target="../ink/ink2116.xml"/><Relationship Id="rId438" Type="http://schemas.openxmlformats.org/officeDocument/2006/relationships/customXml" Target="../ink/ink2236.xml"/><Relationship Id="rId645" Type="http://schemas.openxmlformats.org/officeDocument/2006/relationships/image" Target="../media/image3370.png"/><Relationship Id="rId852" Type="http://schemas.openxmlformats.org/officeDocument/2006/relationships/image" Target="../media/image3473.png"/><Relationship Id="rId1068" Type="http://schemas.openxmlformats.org/officeDocument/2006/relationships/image" Target="../media/image286.png"/><Relationship Id="rId284" Type="http://schemas.openxmlformats.org/officeDocument/2006/relationships/image" Target="../media/image3191.png"/><Relationship Id="rId491" Type="http://schemas.openxmlformats.org/officeDocument/2006/relationships/image" Target="../media/image3294.png"/><Relationship Id="rId505" Type="http://schemas.openxmlformats.org/officeDocument/2006/relationships/image" Target="../media/image3301.png"/><Relationship Id="rId712" Type="http://schemas.openxmlformats.org/officeDocument/2006/relationships/customXml" Target="../ink/ink2374.xml"/><Relationship Id="rId1135" Type="http://schemas.openxmlformats.org/officeDocument/2006/relationships/customXml" Target="../ink/ink2586.xml"/><Relationship Id="rId79" Type="http://schemas.openxmlformats.org/officeDocument/2006/relationships/image" Target="../media/image3090.png"/><Relationship Id="rId144" Type="http://schemas.openxmlformats.org/officeDocument/2006/relationships/customXml" Target="../ink/ink2088.xml"/><Relationship Id="rId589" Type="http://schemas.openxmlformats.org/officeDocument/2006/relationships/customXml" Target="../ink/ink2312.xml"/><Relationship Id="rId796" Type="http://schemas.openxmlformats.org/officeDocument/2006/relationships/image" Target="../media/image3445.png"/><Relationship Id="rId351" Type="http://schemas.openxmlformats.org/officeDocument/2006/relationships/customXml" Target="../ink/ink2192.xml"/><Relationship Id="rId449" Type="http://schemas.openxmlformats.org/officeDocument/2006/relationships/image" Target="../media/image3273.png"/><Relationship Id="rId656" Type="http://schemas.openxmlformats.org/officeDocument/2006/relationships/customXml" Target="../ink/ink2346.xml"/><Relationship Id="rId863" Type="http://schemas.openxmlformats.org/officeDocument/2006/relationships/customXml" Target="../ink/ink2450.xml"/><Relationship Id="rId1079" Type="http://schemas.openxmlformats.org/officeDocument/2006/relationships/customXml" Target="../ink/ink2558.xml"/><Relationship Id="rId211" Type="http://schemas.openxmlformats.org/officeDocument/2006/relationships/image" Target="../media/image3155.png"/><Relationship Id="rId295" Type="http://schemas.openxmlformats.org/officeDocument/2006/relationships/customXml" Target="../ink/ink2164.xml"/><Relationship Id="rId309" Type="http://schemas.openxmlformats.org/officeDocument/2006/relationships/customXml" Target="../ink/ink2171.xml"/><Relationship Id="rId516" Type="http://schemas.openxmlformats.org/officeDocument/2006/relationships/image" Target="../media/image3306.png"/><Relationship Id="rId1146" Type="http://schemas.openxmlformats.org/officeDocument/2006/relationships/image" Target="../media/image325.png"/><Relationship Id="rId723" Type="http://schemas.openxmlformats.org/officeDocument/2006/relationships/customXml" Target="../ink/ink2380.xml"/><Relationship Id="rId930" Type="http://schemas.openxmlformats.org/officeDocument/2006/relationships/image" Target="../media/image3512.png"/><Relationship Id="rId1006" Type="http://schemas.openxmlformats.org/officeDocument/2006/relationships/image" Target="../media/image255.png"/><Relationship Id="rId155" Type="http://schemas.openxmlformats.org/officeDocument/2006/relationships/image" Target="../media/image3127.png"/><Relationship Id="rId362" Type="http://schemas.openxmlformats.org/officeDocument/2006/relationships/image" Target="../media/image3230.png"/><Relationship Id="rId222" Type="http://schemas.openxmlformats.org/officeDocument/2006/relationships/customXml" Target="../ink/ink2127.xml"/><Relationship Id="rId667" Type="http://schemas.openxmlformats.org/officeDocument/2006/relationships/image" Target="../media/image3381.png"/><Relationship Id="rId874" Type="http://schemas.openxmlformats.org/officeDocument/2006/relationships/image" Target="../media/image3484.png"/><Relationship Id="rId17" Type="http://schemas.openxmlformats.org/officeDocument/2006/relationships/image" Target="../media/image3060.png"/><Relationship Id="rId527" Type="http://schemas.openxmlformats.org/officeDocument/2006/relationships/customXml" Target="../ink/ink2281.xml"/><Relationship Id="rId734" Type="http://schemas.openxmlformats.org/officeDocument/2006/relationships/image" Target="../media/image3414.png"/><Relationship Id="rId941" Type="http://schemas.openxmlformats.org/officeDocument/2006/relationships/customXml" Target="../ink/ink2489.xml"/><Relationship Id="rId1157" Type="http://schemas.openxmlformats.org/officeDocument/2006/relationships/customXml" Target="../ink/ink2597.xml"/><Relationship Id="rId70" Type="http://schemas.openxmlformats.org/officeDocument/2006/relationships/customXml" Target="../ink/ink2050.xml"/><Relationship Id="rId166" Type="http://schemas.openxmlformats.org/officeDocument/2006/relationships/customXml" Target="../ink/ink2099.xml"/><Relationship Id="rId373" Type="http://schemas.openxmlformats.org/officeDocument/2006/relationships/image" Target="../media/image3235.png"/><Relationship Id="rId580" Type="http://schemas.openxmlformats.org/officeDocument/2006/relationships/image" Target="../media/image3338.png"/><Relationship Id="rId801" Type="http://schemas.openxmlformats.org/officeDocument/2006/relationships/customXml" Target="../ink/ink2419.xml"/><Relationship Id="rId1017" Type="http://schemas.openxmlformats.org/officeDocument/2006/relationships/customXml" Target="../ink/ink2527.xml"/><Relationship Id="rId1" Type="http://schemas.openxmlformats.org/officeDocument/2006/relationships/slideLayout" Target="../slideLayouts/slideLayout7.xml"/><Relationship Id="rId233" Type="http://schemas.openxmlformats.org/officeDocument/2006/relationships/image" Target="../media/image3166.png"/><Relationship Id="rId440" Type="http://schemas.openxmlformats.org/officeDocument/2006/relationships/customXml" Target="../ink/ink2237.xml"/><Relationship Id="rId678" Type="http://schemas.openxmlformats.org/officeDocument/2006/relationships/customXml" Target="../ink/ink2357.xml"/><Relationship Id="rId885" Type="http://schemas.openxmlformats.org/officeDocument/2006/relationships/customXml" Target="../ink/ink2461.xml"/><Relationship Id="rId1070" Type="http://schemas.openxmlformats.org/officeDocument/2006/relationships/image" Target="../media/image287.png"/><Relationship Id="rId28" Type="http://schemas.openxmlformats.org/officeDocument/2006/relationships/customXml" Target="../ink/ink2029.xml"/><Relationship Id="rId300" Type="http://schemas.openxmlformats.org/officeDocument/2006/relationships/image" Target="../media/image3199.png"/><Relationship Id="rId538" Type="http://schemas.openxmlformats.org/officeDocument/2006/relationships/image" Target="../media/image3317.png"/><Relationship Id="rId745" Type="http://schemas.openxmlformats.org/officeDocument/2006/relationships/customXml" Target="../ink/ink2391.xml"/><Relationship Id="rId952" Type="http://schemas.openxmlformats.org/officeDocument/2006/relationships/image" Target="../media/image3523.png"/><Relationship Id="rId1168" Type="http://schemas.openxmlformats.org/officeDocument/2006/relationships/image" Target="../media/image336.png"/><Relationship Id="rId81" Type="http://schemas.openxmlformats.org/officeDocument/2006/relationships/image" Target="../media/image3091.png"/><Relationship Id="rId177" Type="http://schemas.openxmlformats.org/officeDocument/2006/relationships/image" Target="../media/image3138.png"/><Relationship Id="rId384" Type="http://schemas.openxmlformats.org/officeDocument/2006/relationships/customXml" Target="../ink/ink2209.xml"/><Relationship Id="rId591" Type="http://schemas.openxmlformats.org/officeDocument/2006/relationships/customXml" Target="../ink/ink2313.xml"/><Relationship Id="rId605" Type="http://schemas.openxmlformats.org/officeDocument/2006/relationships/customXml" Target="../ink/ink2320.xml"/><Relationship Id="rId812" Type="http://schemas.openxmlformats.org/officeDocument/2006/relationships/image" Target="../media/image3453.png"/><Relationship Id="rId1028" Type="http://schemas.openxmlformats.org/officeDocument/2006/relationships/image" Target="../media/image266.png"/><Relationship Id="rId244" Type="http://schemas.openxmlformats.org/officeDocument/2006/relationships/customXml" Target="../ink/ink2138.xml"/><Relationship Id="rId689" Type="http://schemas.openxmlformats.org/officeDocument/2006/relationships/image" Target="../media/image3392.png"/><Relationship Id="rId896" Type="http://schemas.openxmlformats.org/officeDocument/2006/relationships/image" Target="../media/image3495.png"/><Relationship Id="rId1081" Type="http://schemas.openxmlformats.org/officeDocument/2006/relationships/customXml" Target="../ink/ink2559.xml"/><Relationship Id="rId39" Type="http://schemas.openxmlformats.org/officeDocument/2006/relationships/image" Target="../media/image3071.png"/><Relationship Id="rId451" Type="http://schemas.openxmlformats.org/officeDocument/2006/relationships/image" Target="../media/image3274.png"/><Relationship Id="rId549" Type="http://schemas.openxmlformats.org/officeDocument/2006/relationships/customXml" Target="../ink/ink2292.xml"/><Relationship Id="rId756" Type="http://schemas.openxmlformats.org/officeDocument/2006/relationships/image" Target="../media/image3425.png"/><Relationship Id="rId104" Type="http://schemas.openxmlformats.org/officeDocument/2006/relationships/image" Target="../media/image3102.png"/><Relationship Id="rId188" Type="http://schemas.openxmlformats.org/officeDocument/2006/relationships/customXml" Target="../ink/ink2110.xml"/><Relationship Id="rId311" Type="http://schemas.openxmlformats.org/officeDocument/2006/relationships/customXml" Target="../ink/ink2172.xml"/><Relationship Id="rId395" Type="http://schemas.openxmlformats.org/officeDocument/2006/relationships/image" Target="../media/image3246.png"/><Relationship Id="rId409" Type="http://schemas.openxmlformats.org/officeDocument/2006/relationships/image" Target="../media/image3253.png"/><Relationship Id="rId963" Type="http://schemas.openxmlformats.org/officeDocument/2006/relationships/customXml" Target="../ink/ink2500.xml"/><Relationship Id="rId1039" Type="http://schemas.openxmlformats.org/officeDocument/2006/relationships/customXml" Target="../ink/ink2538.xml"/><Relationship Id="rId92" Type="http://schemas.openxmlformats.org/officeDocument/2006/relationships/customXml" Target="../ink/ink2061.xml"/><Relationship Id="rId616" Type="http://schemas.openxmlformats.org/officeDocument/2006/relationships/image" Target="../media/image3356.png"/><Relationship Id="rId823" Type="http://schemas.openxmlformats.org/officeDocument/2006/relationships/customXml" Target="../ink/ink2430.xml"/><Relationship Id="rId255" Type="http://schemas.openxmlformats.org/officeDocument/2006/relationships/customXml" Target="../ink/ink2144.xml"/><Relationship Id="rId462" Type="http://schemas.openxmlformats.org/officeDocument/2006/relationships/customXml" Target="../ink/ink2248.xml"/><Relationship Id="rId1092" Type="http://schemas.openxmlformats.org/officeDocument/2006/relationships/image" Target="../media/image298.png"/><Relationship Id="rId1106" Type="http://schemas.openxmlformats.org/officeDocument/2006/relationships/image" Target="../media/image305.png"/><Relationship Id="rId115" Type="http://schemas.openxmlformats.org/officeDocument/2006/relationships/customXml" Target="../ink/ink2073.xml"/><Relationship Id="rId322" Type="http://schemas.openxmlformats.org/officeDocument/2006/relationships/image" Target="../media/image3210.png"/><Relationship Id="rId767" Type="http://schemas.openxmlformats.org/officeDocument/2006/relationships/customXml" Target="../ink/ink2402.xml"/><Relationship Id="rId974" Type="http://schemas.openxmlformats.org/officeDocument/2006/relationships/image" Target="../media/image239.png"/><Relationship Id="rId199" Type="http://schemas.openxmlformats.org/officeDocument/2006/relationships/image" Target="../media/image3149.png"/><Relationship Id="rId627" Type="http://schemas.openxmlformats.org/officeDocument/2006/relationships/image" Target="../media/image3361.png"/><Relationship Id="rId834" Type="http://schemas.openxmlformats.org/officeDocument/2006/relationships/image" Target="../media/image3464.png"/><Relationship Id="rId266" Type="http://schemas.openxmlformats.org/officeDocument/2006/relationships/image" Target="../media/image3182.png"/><Relationship Id="rId473" Type="http://schemas.openxmlformats.org/officeDocument/2006/relationships/image" Target="../media/image3285.png"/><Relationship Id="rId680" Type="http://schemas.openxmlformats.org/officeDocument/2006/relationships/customXml" Target="../ink/ink2358.xml"/><Relationship Id="rId901" Type="http://schemas.openxmlformats.org/officeDocument/2006/relationships/customXml" Target="../ink/ink2469.xml"/><Relationship Id="rId1117" Type="http://schemas.openxmlformats.org/officeDocument/2006/relationships/customXml" Target="../ink/ink2577.xml"/><Relationship Id="rId30" Type="http://schemas.openxmlformats.org/officeDocument/2006/relationships/customXml" Target="../ink/ink2030.xml"/><Relationship Id="rId126" Type="http://schemas.openxmlformats.org/officeDocument/2006/relationships/image" Target="../media/image3113.png"/><Relationship Id="rId333" Type="http://schemas.openxmlformats.org/officeDocument/2006/relationships/customXml" Target="../ink/ink2183.xml"/><Relationship Id="rId540" Type="http://schemas.openxmlformats.org/officeDocument/2006/relationships/image" Target="../media/image3318.png"/><Relationship Id="rId778" Type="http://schemas.openxmlformats.org/officeDocument/2006/relationships/image" Target="../media/image3436.png"/><Relationship Id="rId985" Type="http://schemas.openxmlformats.org/officeDocument/2006/relationships/customXml" Target="../ink/ink2511.xml"/><Relationship Id="rId1170" Type="http://schemas.openxmlformats.org/officeDocument/2006/relationships/image" Target="../media/image337.png"/><Relationship Id="rId638" Type="http://schemas.openxmlformats.org/officeDocument/2006/relationships/customXml" Target="../ink/ink2337.xml"/><Relationship Id="rId845" Type="http://schemas.openxmlformats.org/officeDocument/2006/relationships/customXml" Target="../ink/ink2441.xml"/><Relationship Id="rId1030" Type="http://schemas.openxmlformats.org/officeDocument/2006/relationships/image" Target="../media/image267.png"/><Relationship Id="rId277" Type="http://schemas.openxmlformats.org/officeDocument/2006/relationships/customXml" Target="../ink/ink2155.xml"/><Relationship Id="rId400" Type="http://schemas.openxmlformats.org/officeDocument/2006/relationships/customXml" Target="../ink/ink2217.xml"/><Relationship Id="rId484" Type="http://schemas.openxmlformats.org/officeDocument/2006/relationships/customXml" Target="../ink/ink2259.xml"/><Relationship Id="rId705" Type="http://schemas.openxmlformats.org/officeDocument/2006/relationships/image" Target="../media/image3400.png"/><Relationship Id="rId1128" Type="http://schemas.openxmlformats.org/officeDocument/2006/relationships/image" Target="../media/image316.png"/><Relationship Id="rId137" Type="http://schemas.openxmlformats.org/officeDocument/2006/relationships/customXml" Target="../ink/ink2084.xml"/><Relationship Id="rId344" Type="http://schemas.openxmlformats.org/officeDocument/2006/relationships/image" Target="../media/image3221.png"/><Relationship Id="rId691" Type="http://schemas.openxmlformats.org/officeDocument/2006/relationships/image" Target="../media/image3393.png"/><Relationship Id="rId789" Type="http://schemas.openxmlformats.org/officeDocument/2006/relationships/customXml" Target="../ink/ink2413.xml"/><Relationship Id="rId912" Type="http://schemas.openxmlformats.org/officeDocument/2006/relationships/image" Target="../media/image3503.png"/><Relationship Id="rId996" Type="http://schemas.openxmlformats.org/officeDocument/2006/relationships/image" Target="../media/image250.png"/><Relationship Id="rId41" Type="http://schemas.openxmlformats.org/officeDocument/2006/relationships/image" Target="../media/image3072.png"/><Relationship Id="rId551" Type="http://schemas.openxmlformats.org/officeDocument/2006/relationships/customXml" Target="../ink/ink2293.xml"/><Relationship Id="rId649" Type="http://schemas.openxmlformats.org/officeDocument/2006/relationships/image" Target="../media/image3372.png"/><Relationship Id="rId856" Type="http://schemas.openxmlformats.org/officeDocument/2006/relationships/image" Target="../media/image3475.png"/><Relationship Id="rId190" Type="http://schemas.openxmlformats.org/officeDocument/2006/relationships/customXml" Target="../ink/ink2111.xml"/><Relationship Id="rId204" Type="http://schemas.openxmlformats.org/officeDocument/2006/relationships/customXml" Target="../ink/ink2118.xml"/><Relationship Id="rId288" Type="http://schemas.openxmlformats.org/officeDocument/2006/relationships/image" Target="../media/image3193.png"/><Relationship Id="rId411" Type="http://schemas.openxmlformats.org/officeDocument/2006/relationships/image" Target="../media/image3254.png"/><Relationship Id="rId509" Type="http://schemas.openxmlformats.org/officeDocument/2006/relationships/image" Target="../media/image3303.png"/><Relationship Id="rId1041" Type="http://schemas.openxmlformats.org/officeDocument/2006/relationships/customXml" Target="../ink/ink2539.xml"/><Relationship Id="rId1139" Type="http://schemas.openxmlformats.org/officeDocument/2006/relationships/customXml" Target="../ink/ink2588.xml"/><Relationship Id="rId495" Type="http://schemas.openxmlformats.org/officeDocument/2006/relationships/image" Target="../media/image3296.png"/><Relationship Id="rId716" Type="http://schemas.openxmlformats.org/officeDocument/2006/relationships/customXml" Target="../ink/ink2376.xml"/><Relationship Id="rId923" Type="http://schemas.openxmlformats.org/officeDocument/2006/relationships/customXml" Target="../ink/ink2480.xml"/><Relationship Id="rId52" Type="http://schemas.openxmlformats.org/officeDocument/2006/relationships/customXml" Target="../ink/ink2041.xml"/><Relationship Id="rId148" Type="http://schemas.openxmlformats.org/officeDocument/2006/relationships/customXml" Target="../ink/ink2090.xml"/><Relationship Id="rId355" Type="http://schemas.openxmlformats.org/officeDocument/2006/relationships/customXml" Target="../ink/ink2194.xml"/><Relationship Id="rId562" Type="http://schemas.openxmlformats.org/officeDocument/2006/relationships/image" Target="../media/image3329.png"/><Relationship Id="rId215" Type="http://schemas.openxmlformats.org/officeDocument/2006/relationships/image" Target="../media/image3157.png"/><Relationship Id="rId422" Type="http://schemas.openxmlformats.org/officeDocument/2006/relationships/customXml" Target="../ink/ink2228.xml"/><Relationship Id="rId867" Type="http://schemas.openxmlformats.org/officeDocument/2006/relationships/customXml" Target="../ink/ink2452.xml"/><Relationship Id="rId1052" Type="http://schemas.openxmlformats.org/officeDocument/2006/relationships/image" Target="../media/image278.png"/><Relationship Id="rId299" Type="http://schemas.openxmlformats.org/officeDocument/2006/relationships/customXml" Target="../ink/ink2166.xml"/><Relationship Id="rId727" Type="http://schemas.openxmlformats.org/officeDocument/2006/relationships/customXml" Target="../ink/ink2382.xml"/><Relationship Id="rId934" Type="http://schemas.openxmlformats.org/officeDocument/2006/relationships/image" Target="../media/image3514.png"/><Relationship Id="rId63" Type="http://schemas.openxmlformats.org/officeDocument/2006/relationships/image" Target="../media/image3083.png"/><Relationship Id="rId159" Type="http://schemas.openxmlformats.org/officeDocument/2006/relationships/image" Target="../media/image3129.png"/><Relationship Id="rId366" Type="http://schemas.openxmlformats.org/officeDocument/2006/relationships/customXml" Target="../ink/ink2200.xml"/><Relationship Id="rId573" Type="http://schemas.openxmlformats.org/officeDocument/2006/relationships/customXml" Target="../ink/ink2304.xml"/><Relationship Id="rId780" Type="http://schemas.openxmlformats.org/officeDocument/2006/relationships/image" Target="../media/image3437.png"/><Relationship Id="rId226" Type="http://schemas.openxmlformats.org/officeDocument/2006/relationships/customXml" Target="../ink/ink2129.xml"/><Relationship Id="rId433" Type="http://schemas.openxmlformats.org/officeDocument/2006/relationships/image" Target="../media/image3265.png"/><Relationship Id="rId878" Type="http://schemas.openxmlformats.org/officeDocument/2006/relationships/image" Target="../media/image3486.png"/><Relationship Id="rId1063" Type="http://schemas.openxmlformats.org/officeDocument/2006/relationships/customXml" Target="../ink/ink2550.xml"/><Relationship Id="rId640" Type="http://schemas.openxmlformats.org/officeDocument/2006/relationships/customXml" Target="../ink/ink2338.xml"/><Relationship Id="rId738" Type="http://schemas.openxmlformats.org/officeDocument/2006/relationships/image" Target="../media/image3416.png"/><Relationship Id="rId945" Type="http://schemas.openxmlformats.org/officeDocument/2006/relationships/customXml" Target="../ink/ink2491.xml"/><Relationship Id="rId74" Type="http://schemas.openxmlformats.org/officeDocument/2006/relationships/customXml" Target="../ink/ink2052.xml"/><Relationship Id="rId377" Type="http://schemas.openxmlformats.org/officeDocument/2006/relationships/image" Target="../media/image3237.png"/><Relationship Id="rId500" Type="http://schemas.openxmlformats.org/officeDocument/2006/relationships/customXml" Target="../ink/ink2267.xml"/><Relationship Id="rId584" Type="http://schemas.openxmlformats.org/officeDocument/2006/relationships/image" Target="../media/image3340.png"/><Relationship Id="rId805" Type="http://schemas.openxmlformats.org/officeDocument/2006/relationships/customXml" Target="../ink/ink2421.xml"/><Relationship Id="rId1130" Type="http://schemas.openxmlformats.org/officeDocument/2006/relationships/image" Target="../media/image317.png"/><Relationship Id="rId5" Type="http://schemas.openxmlformats.org/officeDocument/2006/relationships/image" Target="../media/image3054.png"/><Relationship Id="rId237" Type="http://schemas.openxmlformats.org/officeDocument/2006/relationships/image" Target="../media/image3168.png"/><Relationship Id="rId791" Type="http://schemas.openxmlformats.org/officeDocument/2006/relationships/customXml" Target="../ink/ink2414.xml"/><Relationship Id="rId889" Type="http://schemas.openxmlformats.org/officeDocument/2006/relationships/customXml" Target="../ink/ink2463.xml"/><Relationship Id="rId1074" Type="http://schemas.openxmlformats.org/officeDocument/2006/relationships/image" Target="../media/image289.png"/><Relationship Id="rId444" Type="http://schemas.openxmlformats.org/officeDocument/2006/relationships/customXml" Target="../ink/ink2239.xml"/><Relationship Id="rId651" Type="http://schemas.openxmlformats.org/officeDocument/2006/relationships/image" Target="../media/image3373.png"/><Relationship Id="rId749" Type="http://schemas.openxmlformats.org/officeDocument/2006/relationships/customXml" Target="../ink/ink2393.xml"/><Relationship Id="rId290" Type="http://schemas.openxmlformats.org/officeDocument/2006/relationships/image" Target="../media/image3194.png"/><Relationship Id="rId304" Type="http://schemas.openxmlformats.org/officeDocument/2006/relationships/image" Target="../media/image3201.png"/><Relationship Id="rId388" Type="http://schemas.openxmlformats.org/officeDocument/2006/relationships/customXml" Target="../ink/ink2211.xml"/><Relationship Id="rId511" Type="http://schemas.openxmlformats.org/officeDocument/2006/relationships/image" Target="../media/image3304.png"/><Relationship Id="rId609" Type="http://schemas.openxmlformats.org/officeDocument/2006/relationships/customXml" Target="../ink/ink2322.xml"/><Relationship Id="rId956" Type="http://schemas.openxmlformats.org/officeDocument/2006/relationships/image" Target="../media/image3525.png"/><Relationship Id="rId1141" Type="http://schemas.openxmlformats.org/officeDocument/2006/relationships/customXml" Target="../ink/ink2589.xml"/><Relationship Id="rId85" Type="http://schemas.openxmlformats.org/officeDocument/2006/relationships/image" Target="../media/image3093.png"/><Relationship Id="rId150" Type="http://schemas.openxmlformats.org/officeDocument/2006/relationships/customXml" Target="../ink/ink2091.xml"/><Relationship Id="rId595" Type="http://schemas.openxmlformats.org/officeDocument/2006/relationships/customXml" Target="../ink/ink2315.xml"/><Relationship Id="rId816" Type="http://schemas.openxmlformats.org/officeDocument/2006/relationships/image" Target="../media/image3455.png"/><Relationship Id="rId1001" Type="http://schemas.openxmlformats.org/officeDocument/2006/relationships/customXml" Target="../ink/ink2519.xml"/><Relationship Id="rId248" Type="http://schemas.openxmlformats.org/officeDocument/2006/relationships/customXml" Target="../ink/ink2140.xml"/><Relationship Id="rId455" Type="http://schemas.openxmlformats.org/officeDocument/2006/relationships/image" Target="../media/image3276.png"/><Relationship Id="rId662" Type="http://schemas.openxmlformats.org/officeDocument/2006/relationships/customXml" Target="../ink/ink2349.xml"/><Relationship Id="rId1085" Type="http://schemas.openxmlformats.org/officeDocument/2006/relationships/customXml" Target="../ink/ink2561.xml"/><Relationship Id="rId12" Type="http://schemas.openxmlformats.org/officeDocument/2006/relationships/customXml" Target="../ink/ink2021.xml"/><Relationship Id="rId108" Type="http://schemas.openxmlformats.org/officeDocument/2006/relationships/image" Target="../media/image3104.png"/><Relationship Id="rId315" Type="http://schemas.openxmlformats.org/officeDocument/2006/relationships/customXml" Target="../ink/ink2174.xml"/><Relationship Id="rId522" Type="http://schemas.openxmlformats.org/officeDocument/2006/relationships/image" Target="../media/image3309.png"/><Relationship Id="rId967" Type="http://schemas.openxmlformats.org/officeDocument/2006/relationships/customXml" Target="../ink/ink2502.xml"/><Relationship Id="rId1152" Type="http://schemas.openxmlformats.org/officeDocument/2006/relationships/image" Target="../media/image328.png"/><Relationship Id="rId96" Type="http://schemas.openxmlformats.org/officeDocument/2006/relationships/image" Target="../media/image3098.png"/><Relationship Id="rId161" Type="http://schemas.openxmlformats.org/officeDocument/2006/relationships/image" Target="../media/image3130.png"/><Relationship Id="rId399" Type="http://schemas.openxmlformats.org/officeDocument/2006/relationships/image" Target="../media/image3248.png"/><Relationship Id="rId827" Type="http://schemas.openxmlformats.org/officeDocument/2006/relationships/customXml" Target="../ink/ink2432.xml"/><Relationship Id="rId1012" Type="http://schemas.openxmlformats.org/officeDocument/2006/relationships/image" Target="../media/image258.png"/><Relationship Id="rId259" Type="http://schemas.openxmlformats.org/officeDocument/2006/relationships/customXml" Target="../ink/ink2146.xml"/><Relationship Id="rId466" Type="http://schemas.openxmlformats.org/officeDocument/2006/relationships/customXml" Target="../ink/ink2250.xml"/><Relationship Id="rId673" Type="http://schemas.openxmlformats.org/officeDocument/2006/relationships/image" Target="../media/image3384.png"/><Relationship Id="rId880" Type="http://schemas.openxmlformats.org/officeDocument/2006/relationships/image" Target="../media/image3487.png"/><Relationship Id="rId1096" Type="http://schemas.openxmlformats.org/officeDocument/2006/relationships/image" Target="../media/image300.png"/><Relationship Id="rId23" Type="http://schemas.openxmlformats.org/officeDocument/2006/relationships/image" Target="../media/image3063.png"/><Relationship Id="rId119" Type="http://schemas.openxmlformats.org/officeDocument/2006/relationships/customXml" Target="../ink/ink2075.xml"/><Relationship Id="rId326" Type="http://schemas.openxmlformats.org/officeDocument/2006/relationships/image" Target="../media/image3212.png"/><Relationship Id="rId533" Type="http://schemas.openxmlformats.org/officeDocument/2006/relationships/customXml" Target="../ink/ink2284.xml"/><Relationship Id="rId978" Type="http://schemas.openxmlformats.org/officeDocument/2006/relationships/image" Target="../media/image241.png"/><Relationship Id="rId1163" Type="http://schemas.openxmlformats.org/officeDocument/2006/relationships/customXml" Target="../ink/ink2600.xml"/><Relationship Id="rId740" Type="http://schemas.openxmlformats.org/officeDocument/2006/relationships/image" Target="../media/image3417.png"/><Relationship Id="rId838" Type="http://schemas.openxmlformats.org/officeDocument/2006/relationships/image" Target="../media/image3466.png"/><Relationship Id="rId1023" Type="http://schemas.openxmlformats.org/officeDocument/2006/relationships/customXml" Target="../ink/ink2530.xml"/><Relationship Id="rId172" Type="http://schemas.openxmlformats.org/officeDocument/2006/relationships/customXml" Target="../ink/ink2102.xml"/><Relationship Id="rId477" Type="http://schemas.openxmlformats.org/officeDocument/2006/relationships/image" Target="../media/image3287.png"/><Relationship Id="rId600" Type="http://schemas.openxmlformats.org/officeDocument/2006/relationships/image" Target="../media/image3348.png"/><Relationship Id="rId684" Type="http://schemas.openxmlformats.org/officeDocument/2006/relationships/customXml" Target="../ink/ink2360.xml"/><Relationship Id="rId337" Type="http://schemas.openxmlformats.org/officeDocument/2006/relationships/customXml" Target="../ink/ink2185.xml"/><Relationship Id="rId891" Type="http://schemas.openxmlformats.org/officeDocument/2006/relationships/customXml" Target="../ink/ink2464.xml"/><Relationship Id="rId905" Type="http://schemas.openxmlformats.org/officeDocument/2006/relationships/customXml" Target="../ink/ink2471.xml"/><Relationship Id="rId989" Type="http://schemas.openxmlformats.org/officeDocument/2006/relationships/customXml" Target="../ink/ink2513.xml"/><Relationship Id="rId34" Type="http://schemas.openxmlformats.org/officeDocument/2006/relationships/customXml" Target="../ink/ink2032.xml"/><Relationship Id="rId544" Type="http://schemas.openxmlformats.org/officeDocument/2006/relationships/image" Target="../media/image3320.png"/><Relationship Id="rId751" Type="http://schemas.openxmlformats.org/officeDocument/2006/relationships/customXml" Target="../ink/ink2394.xml"/><Relationship Id="rId849" Type="http://schemas.openxmlformats.org/officeDocument/2006/relationships/customXml" Target="../ink/ink2443.xml"/><Relationship Id="rId183" Type="http://schemas.openxmlformats.org/officeDocument/2006/relationships/image" Target="../media/image3141.png"/><Relationship Id="rId390" Type="http://schemas.openxmlformats.org/officeDocument/2006/relationships/customXml" Target="../ink/ink2212.xml"/><Relationship Id="rId404" Type="http://schemas.openxmlformats.org/officeDocument/2006/relationships/customXml" Target="../ink/ink2219.xml"/><Relationship Id="rId611" Type="http://schemas.openxmlformats.org/officeDocument/2006/relationships/customXml" Target="../ink/ink2323.xml"/><Relationship Id="rId1034" Type="http://schemas.openxmlformats.org/officeDocument/2006/relationships/image" Target="../media/image269.png"/><Relationship Id="rId250" Type="http://schemas.openxmlformats.org/officeDocument/2006/relationships/customXml" Target="../ink/ink2141.xml"/><Relationship Id="rId488" Type="http://schemas.openxmlformats.org/officeDocument/2006/relationships/customXml" Target="../ink/ink2261.xml"/><Relationship Id="rId695" Type="http://schemas.openxmlformats.org/officeDocument/2006/relationships/image" Target="../media/image3395.png"/><Relationship Id="rId709" Type="http://schemas.openxmlformats.org/officeDocument/2006/relationships/image" Target="../media/image3402.png"/><Relationship Id="rId916" Type="http://schemas.openxmlformats.org/officeDocument/2006/relationships/image" Target="../media/image3505.png"/><Relationship Id="rId1101" Type="http://schemas.openxmlformats.org/officeDocument/2006/relationships/customXml" Target="../ink/ink2569.xml"/><Relationship Id="rId45" Type="http://schemas.openxmlformats.org/officeDocument/2006/relationships/image" Target="../media/image3074.png"/><Relationship Id="rId110" Type="http://schemas.openxmlformats.org/officeDocument/2006/relationships/image" Target="../media/image3105.png"/><Relationship Id="rId348" Type="http://schemas.openxmlformats.org/officeDocument/2006/relationships/image" Target="../media/image3223.png"/><Relationship Id="rId555" Type="http://schemas.openxmlformats.org/officeDocument/2006/relationships/customXml" Target="../ink/ink2295.xml"/><Relationship Id="rId762" Type="http://schemas.openxmlformats.org/officeDocument/2006/relationships/image" Target="../media/image3428.png"/><Relationship Id="rId194" Type="http://schemas.openxmlformats.org/officeDocument/2006/relationships/customXml" Target="../ink/ink2113.xml"/><Relationship Id="rId208" Type="http://schemas.openxmlformats.org/officeDocument/2006/relationships/customXml" Target="../ink/ink2120.xml"/><Relationship Id="rId415" Type="http://schemas.openxmlformats.org/officeDocument/2006/relationships/image" Target="../media/image3256.png"/><Relationship Id="rId622" Type="http://schemas.openxmlformats.org/officeDocument/2006/relationships/customXml" Target="../ink/ink2329.xml"/><Relationship Id="rId1045" Type="http://schemas.openxmlformats.org/officeDocument/2006/relationships/customXml" Target="../ink/ink2541.xml"/><Relationship Id="rId261" Type="http://schemas.openxmlformats.org/officeDocument/2006/relationships/customXml" Target="../ink/ink2147.xml"/><Relationship Id="rId499" Type="http://schemas.openxmlformats.org/officeDocument/2006/relationships/image" Target="../media/image3298.png"/><Relationship Id="rId927" Type="http://schemas.openxmlformats.org/officeDocument/2006/relationships/customXml" Target="../ink/ink2482.xml"/><Relationship Id="rId1112" Type="http://schemas.openxmlformats.org/officeDocument/2006/relationships/image" Target="../media/image308.png"/><Relationship Id="rId56" Type="http://schemas.openxmlformats.org/officeDocument/2006/relationships/customXml" Target="../ink/ink2043.xml"/><Relationship Id="rId359" Type="http://schemas.openxmlformats.org/officeDocument/2006/relationships/customXml" Target="../ink/ink2196.xml"/><Relationship Id="rId566" Type="http://schemas.openxmlformats.org/officeDocument/2006/relationships/image" Target="../media/image3331.png"/><Relationship Id="rId773" Type="http://schemas.openxmlformats.org/officeDocument/2006/relationships/customXml" Target="../ink/ink2405.xml"/><Relationship Id="rId121" Type="http://schemas.openxmlformats.org/officeDocument/2006/relationships/customXml" Target="../ink/ink2076.xml"/><Relationship Id="rId219" Type="http://schemas.openxmlformats.org/officeDocument/2006/relationships/image" Target="../media/image3159.png"/><Relationship Id="rId426" Type="http://schemas.openxmlformats.org/officeDocument/2006/relationships/customXml" Target="../ink/ink2230.xml"/><Relationship Id="rId633" Type="http://schemas.openxmlformats.org/officeDocument/2006/relationships/image" Target="../media/image3364.png"/><Relationship Id="rId980" Type="http://schemas.openxmlformats.org/officeDocument/2006/relationships/image" Target="../media/image242.png"/><Relationship Id="rId1056" Type="http://schemas.openxmlformats.org/officeDocument/2006/relationships/image" Target="../media/image280.png"/><Relationship Id="rId840" Type="http://schemas.openxmlformats.org/officeDocument/2006/relationships/image" Target="../media/image3467.png"/><Relationship Id="rId938" Type="http://schemas.openxmlformats.org/officeDocument/2006/relationships/image" Target="../media/image3516.png"/><Relationship Id="rId67" Type="http://schemas.openxmlformats.org/officeDocument/2006/relationships/image" Target="../media/image3084.png"/><Relationship Id="rId272" Type="http://schemas.openxmlformats.org/officeDocument/2006/relationships/image" Target="../media/image3185.png"/><Relationship Id="rId577" Type="http://schemas.openxmlformats.org/officeDocument/2006/relationships/customXml" Target="../ink/ink2306.xml"/><Relationship Id="rId700" Type="http://schemas.openxmlformats.org/officeDocument/2006/relationships/customXml" Target="../ink/ink2368.xml"/><Relationship Id="rId1123" Type="http://schemas.openxmlformats.org/officeDocument/2006/relationships/customXml" Target="../ink/ink2580.xml"/><Relationship Id="rId132" Type="http://schemas.openxmlformats.org/officeDocument/2006/relationships/image" Target="../media/image3116.png"/><Relationship Id="rId784" Type="http://schemas.openxmlformats.org/officeDocument/2006/relationships/image" Target="../media/image3439.png"/><Relationship Id="rId991" Type="http://schemas.openxmlformats.org/officeDocument/2006/relationships/customXml" Target="../ink/ink2514.xml"/><Relationship Id="rId1067" Type="http://schemas.openxmlformats.org/officeDocument/2006/relationships/customXml" Target="../ink/ink2552.xml"/><Relationship Id="rId437" Type="http://schemas.openxmlformats.org/officeDocument/2006/relationships/image" Target="../media/image3267.png"/><Relationship Id="rId644" Type="http://schemas.openxmlformats.org/officeDocument/2006/relationships/customXml" Target="../ink/ink2340.xml"/><Relationship Id="rId851" Type="http://schemas.openxmlformats.org/officeDocument/2006/relationships/customXml" Target="../ink/ink2444.xml"/><Relationship Id="rId283" Type="http://schemas.openxmlformats.org/officeDocument/2006/relationships/customXml" Target="../ink/ink2158.xml"/><Relationship Id="rId490" Type="http://schemas.openxmlformats.org/officeDocument/2006/relationships/customXml" Target="../ink/ink2262.xml"/><Relationship Id="rId504" Type="http://schemas.openxmlformats.org/officeDocument/2006/relationships/customXml" Target="../ink/ink2269.xml"/><Relationship Id="rId711" Type="http://schemas.openxmlformats.org/officeDocument/2006/relationships/image" Target="../media/image3403.png"/><Relationship Id="rId949" Type="http://schemas.openxmlformats.org/officeDocument/2006/relationships/customXml" Target="../ink/ink2493.xml"/><Relationship Id="rId1134" Type="http://schemas.openxmlformats.org/officeDocument/2006/relationships/image" Target="../media/image319.png"/><Relationship Id="rId78" Type="http://schemas.openxmlformats.org/officeDocument/2006/relationships/customXml" Target="../ink/ink2054.xml"/><Relationship Id="rId143" Type="http://schemas.openxmlformats.org/officeDocument/2006/relationships/image" Target="../media/image3121.png"/><Relationship Id="rId350" Type="http://schemas.openxmlformats.org/officeDocument/2006/relationships/image" Target="../media/image3224.png"/><Relationship Id="rId588" Type="http://schemas.openxmlformats.org/officeDocument/2006/relationships/image" Target="../media/image3342.png"/><Relationship Id="rId795" Type="http://schemas.openxmlformats.org/officeDocument/2006/relationships/customXml" Target="../ink/ink2416.xml"/><Relationship Id="rId809" Type="http://schemas.openxmlformats.org/officeDocument/2006/relationships/customXml" Target="../ink/ink2423.xml"/><Relationship Id="rId9" Type="http://schemas.openxmlformats.org/officeDocument/2006/relationships/image" Target="../media/image3056.png"/><Relationship Id="rId210" Type="http://schemas.openxmlformats.org/officeDocument/2006/relationships/customXml" Target="../ink/ink2121.xml"/><Relationship Id="rId448" Type="http://schemas.openxmlformats.org/officeDocument/2006/relationships/customXml" Target="../ink/ink2241.xml"/><Relationship Id="rId655" Type="http://schemas.openxmlformats.org/officeDocument/2006/relationships/image" Target="../media/image3375.png"/><Relationship Id="rId862" Type="http://schemas.openxmlformats.org/officeDocument/2006/relationships/image" Target="../media/image3478.png"/><Relationship Id="rId1078" Type="http://schemas.openxmlformats.org/officeDocument/2006/relationships/image" Target="../media/image291.png"/><Relationship Id="rId294" Type="http://schemas.openxmlformats.org/officeDocument/2006/relationships/image" Target="../media/image3196.png"/><Relationship Id="rId308" Type="http://schemas.openxmlformats.org/officeDocument/2006/relationships/image" Target="../media/image3203.png"/><Relationship Id="rId515" Type="http://schemas.openxmlformats.org/officeDocument/2006/relationships/customXml" Target="../ink/ink2275.xml"/><Relationship Id="rId722" Type="http://schemas.openxmlformats.org/officeDocument/2006/relationships/image" Target="../media/image3408.png"/><Relationship Id="rId1145" Type="http://schemas.openxmlformats.org/officeDocument/2006/relationships/customXml" Target="../ink/ink2591.xml"/><Relationship Id="rId89" Type="http://schemas.openxmlformats.org/officeDocument/2006/relationships/image" Target="../media/image3095.png"/><Relationship Id="rId154" Type="http://schemas.openxmlformats.org/officeDocument/2006/relationships/customXml" Target="../ink/ink2093.xml"/><Relationship Id="rId361" Type="http://schemas.openxmlformats.org/officeDocument/2006/relationships/customXml" Target="../ink/ink2197.xml"/><Relationship Id="rId599" Type="http://schemas.openxmlformats.org/officeDocument/2006/relationships/customXml" Target="../ink/ink2317.xml"/><Relationship Id="rId1005" Type="http://schemas.openxmlformats.org/officeDocument/2006/relationships/customXml" Target="../ink/ink2521.xml"/><Relationship Id="rId459" Type="http://schemas.openxmlformats.org/officeDocument/2006/relationships/image" Target="../media/image3278.png"/><Relationship Id="rId666" Type="http://schemas.openxmlformats.org/officeDocument/2006/relationships/customXml" Target="../ink/ink2351.xml"/><Relationship Id="rId873" Type="http://schemas.openxmlformats.org/officeDocument/2006/relationships/customXml" Target="../ink/ink2455.xml"/><Relationship Id="rId1089" Type="http://schemas.openxmlformats.org/officeDocument/2006/relationships/customXml" Target="../ink/ink2563.xml"/><Relationship Id="rId16" Type="http://schemas.openxmlformats.org/officeDocument/2006/relationships/customXml" Target="../ink/ink2023.xml"/><Relationship Id="rId221" Type="http://schemas.openxmlformats.org/officeDocument/2006/relationships/image" Target="../media/image3160.png"/><Relationship Id="rId319" Type="http://schemas.openxmlformats.org/officeDocument/2006/relationships/customXml" Target="../ink/ink2176.xml"/><Relationship Id="rId526" Type="http://schemas.openxmlformats.org/officeDocument/2006/relationships/image" Target="../media/image3311.png"/><Relationship Id="rId1156" Type="http://schemas.openxmlformats.org/officeDocument/2006/relationships/image" Target="../media/image330.png"/><Relationship Id="rId733" Type="http://schemas.openxmlformats.org/officeDocument/2006/relationships/customXml" Target="../ink/ink2385.xml"/><Relationship Id="rId940" Type="http://schemas.openxmlformats.org/officeDocument/2006/relationships/image" Target="../media/image3517.png"/><Relationship Id="rId1016" Type="http://schemas.openxmlformats.org/officeDocument/2006/relationships/image" Target="../media/image260.png"/><Relationship Id="rId165" Type="http://schemas.openxmlformats.org/officeDocument/2006/relationships/image" Target="../media/image3132.png"/><Relationship Id="rId372" Type="http://schemas.openxmlformats.org/officeDocument/2006/relationships/customXml" Target="../ink/ink2203.xml"/><Relationship Id="rId677" Type="http://schemas.openxmlformats.org/officeDocument/2006/relationships/image" Target="../media/image3386.png"/><Relationship Id="rId800" Type="http://schemas.openxmlformats.org/officeDocument/2006/relationships/image" Target="../media/image3447.png"/><Relationship Id="rId232" Type="http://schemas.openxmlformats.org/officeDocument/2006/relationships/customXml" Target="../ink/ink2132.xml"/><Relationship Id="rId884" Type="http://schemas.openxmlformats.org/officeDocument/2006/relationships/image" Target="../media/image3489.png"/><Relationship Id="rId27" Type="http://schemas.openxmlformats.org/officeDocument/2006/relationships/image" Target="../media/image3065.png"/><Relationship Id="rId537" Type="http://schemas.openxmlformats.org/officeDocument/2006/relationships/customXml" Target="../ink/ink2286.xml"/><Relationship Id="rId744" Type="http://schemas.openxmlformats.org/officeDocument/2006/relationships/image" Target="../media/image3419.png"/><Relationship Id="rId951" Type="http://schemas.openxmlformats.org/officeDocument/2006/relationships/customXml" Target="../ink/ink2494.xml"/><Relationship Id="rId1167" Type="http://schemas.openxmlformats.org/officeDocument/2006/relationships/customXml" Target="../ink/ink2602.xml"/><Relationship Id="rId80" Type="http://schemas.openxmlformats.org/officeDocument/2006/relationships/customXml" Target="../ink/ink2055.xml"/><Relationship Id="rId176" Type="http://schemas.openxmlformats.org/officeDocument/2006/relationships/customXml" Target="../ink/ink2104.xml"/><Relationship Id="rId383" Type="http://schemas.openxmlformats.org/officeDocument/2006/relationships/image" Target="../media/image3240.png"/><Relationship Id="rId590" Type="http://schemas.openxmlformats.org/officeDocument/2006/relationships/image" Target="../media/image3343.png"/><Relationship Id="rId604" Type="http://schemas.openxmlformats.org/officeDocument/2006/relationships/image" Target="../media/image3350.png"/><Relationship Id="rId811" Type="http://schemas.openxmlformats.org/officeDocument/2006/relationships/customXml" Target="../ink/ink2424.xml"/><Relationship Id="rId1027" Type="http://schemas.openxmlformats.org/officeDocument/2006/relationships/customXml" Target="../ink/ink2532.xml"/><Relationship Id="rId243" Type="http://schemas.openxmlformats.org/officeDocument/2006/relationships/image" Target="../media/image3171.png"/><Relationship Id="rId450" Type="http://schemas.openxmlformats.org/officeDocument/2006/relationships/customXml" Target="../ink/ink2242.xml"/><Relationship Id="rId688" Type="http://schemas.openxmlformats.org/officeDocument/2006/relationships/customXml" Target="../ink/ink2362.xml"/><Relationship Id="rId895" Type="http://schemas.openxmlformats.org/officeDocument/2006/relationships/customXml" Target="../ink/ink2466.xml"/><Relationship Id="rId909" Type="http://schemas.openxmlformats.org/officeDocument/2006/relationships/customXml" Target="../ink/ink2473.xml"/><Relationship Id="rId1080" Type="http://schemas.openxmlformats.org/officeDocument/2006/relationships/image" Target="../media/image292.png"/><Relationship Id="rId38" Type="http://schemas.openxmlformats.org/officeDocument/2006/relationships/customXml" Target="../ink/ink2034.xml"/><Relationship Id="rId103" Type="http://schemas.openxmlformats.org/officeDocument/2006/relationships/customXml" Target="../ink/ink2067.xml"/><Relationship Id="rId310" Type="http://schemas.openxmlformats.org/officeDocument/2006/relationships/image" Target="../media/image3204.png"/><Relationship Id="rId548" Type="http://schemas.openxmlformats.org/officeDocument/2006/relationships/image" Target="../media/image3322.png"/><Relationship Id="rId755" Type="http://schemas.openxmlformats.org/officeDocument/2006/relationships/customXml" Target="../ink/ink2396.xml"/><Relationship Id="rId962" Type="http://schemas.openxmlformats.org/officeDocument/2006/relationships/image" Target="../media/image233.png"/><Relationship Id="rId91" Type="http://schemas.openxmlformats.org/officeDocument/2006/relationships/image" Target="../media/image3096.png"/><Relationship Id="rId187" Type="http://schemas.openxmlformats.org/officeDocument/2006/relationships/image" Target="../media/image3143.png"/><Relationship Id="rId394" Type="http://schemas.openxmlformats.org/officeDocument/2006/relationships/customXml" Target="../ink/ink2214.xml"/><Relationship Id="rId408" Type="http://schemas.openxmlformats.org/officeDocument/2006/relationships/customXml" Target="../ink/ink2221.xml"/><Relationship Id="rId615" Type="http://schemas.openxmlformats.org/officeDocument/2006/relationships/customXml" Target="../ink/ink2325.xml"/><Relationship Id="rId822" Type="http://schemas.openxmlformats.org/officeDocument/2006/relationships/image" Target="../media/image3458.png"/><Relationship Id="rId1038" Type="http://schemas.openxmlformats.org/officeDocument/2006/relationships/image" Target="../media/image271.png"/><Relationship Id="rId254" Type="http://schemas.openxmlformats.org/officeDocument/2006/relationships/image" Target="../media/image3176.png"/><Relationship Id="rId699" Type="http://schemas.openxmlformats.org/officeDocument/2006/relationships/image" Target="../media/image3397.png"/><Relationship Id="rId1091" Type="http://schemas.openxmlformats.org/officeDocument/2006/relationships/customXml" Target="../ink/ink2564.xml"/><Relationship Id="rId1105" Type="http://schemas.openxmlformats.org/officeDocument/2006/relationships/customXml" Target="../ink/ink2571.xml"/><Relationship Id="rId49" Type="http://schemas.openxmlformats.org/officeDocument/2006/relationships/image" Target="../media/image3076.png"/><Relationship Id="rId114" Type="http://schemas.openxmlformats.org/officeDocument/2006/relationships/image" Target="../media/image3107.png"/><Relationship Id="rId461" Type="http://schemas.openxmlformats.org/officeDocument/2006/relationships/image" Target="../media/image3279.png"/><Relationship Id="rId559" Type="http://schemas.openxmlformats.org/officeDocument/2006/relationships/customXml" Target="../ink/ink2297.xml"/><Relationship Id="rId766" Type="http://schemas.openxmlformats.org/officeDocument/2006/relationships/image" Target="../media/image3430.png"/><Relationship Id="rId198" Type="http://schemas.openxmlformats.org/officeDocument/2006/relationships/customXml" Target="../ink/ink2115.xml"/><Relationship Id="rId321" Type="http://schemas.openxmlformats.org/officeDocument/2006/relationships/customXml" Target="../ink/ink2177.xml"/><Relationship Id="rId419" Type="http://schemas.openxmlformats.org/officeDocument/2006/relationships/image" Target="../media/image3258.png"/><Relationship Id="rId626" Type="http://schemas.openxmlformats.org/officeDocument/2006/relationships/customXml" Target="../ink/ink2331.xml"/><Relationship Id="rId973" Type="http://schemas.openxmlformats.org/officeDocument/2006/relationships/customXml" Target="../ink/ink2505.xml"/><Relationship Id="rId1049" Type="http://schemas.openxmlformats.org/officeDocument/2006/relationships/customXml" Target="../ink/ink2543.xml"/><Relationship Id="rId833" Type="http://schemas.openxmlformats.org/officeDocument/2006/relationships/customXml" Target="../ink/ink2435.xml"/><Relationship Id="rId1116" Type="http://schemas.openxmlformats.org/officeDocument/2006/relationships/image" Target="../media/image310.png"/><Relationship Id="rId265" Type="http://schemas.openxmlformats.org/officeDocument/2006/relationships/customXml" Target="../ink/ink2149.xml"/><Relationship Id="rId472" Type="http://schemas.openxmlformats.org/officeDocument/2006/relationships/customXml" Target="../ink/ink2253.xml"/><Relationship Id="rId900" Type="http://schemas.openxmlformats.org/officeDocument/2006/relationships/image" Target="../media/image3497.png"/><Relationship Id="rId125" Type="http://schemas.openxmlformats.org/officeDocument/2006/relationships/customXml" Target="../ink/ink2078.xml"/><Relationship Id="rId332" Type="http://schemas.openxmlformats.org/officeDocument/2006/relationships/image" Target="../media/image3215.png"/><Relationship Id="rId777" Type="http://schemas.openxmlformats.org/officeDocument/2006/relationships/customXml" Target="../ink/ink2407.xml"/><Relationship Id="rId984" Type="http://schemas.openxmlformats.org/officeDocument/2006/relationships/image" Target="../media/image244.png"/><Relationship Id="rId637" Type="http://schemas.openxmlformats.org/officeDocument/2006/relationships/image" Target="../media/image3366.png"/><Relationship Id="rId844" Type="http://schemas.openxmlformats.org/officeDocument/2006/relationships/image" Target="../media/image3469.png"/><Relationship Id="rId276" Type="http://schemas.openxmlformats.org/officeDocument/2006/relationships/image" Target="../media/image3187.png"/><Relationship Id="rId483" Type="http://schemas.openxmlformats.org/officeDocument/2006/relationships/image" Target="../media/image3290.png"/><Relationship Id="rId690" Type="http://schemas.openxmlformats.org/officeDocument/2006/relationships/customXml" Target="../ink/ink2363.xml"/><Relationship Id="rId704" Type="http://schemas.openxmlformats.org/officeDocument/2006/relationships/customXml" Target="../ink/ink2370.xml"/><Relationship Id="rId911" Type="http://schemas.openxmlformats.org/officeDocument/2006/relationships/customXml" Target="../ink/ink2474.xml"/><Relationship Id="rId1127" Type="http://schemas.openxmlformats.org/officeDocument/2006/relationships/customXml" Target="../ink/ink2582.xml"/><Relationship Id="rId40" Type="http://schemas.openxmlformats.org/officeDocument/2006/relationships/customXml" Target="../ink/ink2035.xml"/><Relationship Id="rId136" Type="http://schemas.openxmlformats.org/officeDocument/2006/relationships/image" Target="../media/image3118.png"/><Relationship Id="rId343" Type="http://schemas.openxmlformats.org/officeDocument/2006/relationships/customXml" Target="../ink/ink2188.xml"/><Relationship Id="rId550" Type="http://schemas.openxmlformats.org/officeDocument/2006/relationships/image" Target="../media/image3323.png"/><Relationship Id="rId788" Type="http://schemas.openxmlformats.org/officeDocument/2006/relationships/image" Target="../media/image3441.png"/><Relationship Id="rId995" Type="http://schemas.openxmlformats.org/officeDocument/2006/relationships/customXml" Target="../ink/ink2516.xml"/><Relationship Id="rId203" Type="http://schemas.openxmlformats.org/officeDocument/2006/relationships/image" Target="../media/image3151.png"/><Relationship Id="rId648" Type="http://schemas.openxmlformats.org/officeDocument/2006/relationships/customXml" Target="../ink/ink2342.xml"/><Relationship Id="rId855" Type="http://schemas.openxmlformats.org/officeDocument/2006/relationships/customXml" Target="../ink/ink2446.xml"/><Relationship Id="rId1040" Type="http://schemas.openxmlformats.org/officeDocument/2006/relationships/image" Target="../media/image272.png"/><Relationship Id="rId287" Type="http://schemas.openxmlformats.org/officeDocument/2006/relationships/customXml" Target="../ink/ink2160.xml"/><Relationship Id="rId410" Type="http://schemas.openxmlformats.org/officeDocument/2006/relationships/customXml" Target="../ink/ink2222.xml"/><Relationship Id="rId494" Type="http://schemas.openxmlformats.org/officeDocument/2006/relationships/customXml" Target="../ink/ink2264.xml"/><Relationship Id="rId508" Type="http://schemas.openxmlformats.org/officeDocument/2006/relationships/customXml" Target="../ink/ink2271.xml"/><Relationship Id="rId715" Type="http://schemas.openxmlformats.org/officeDocument/2006/relationships/image" Target="../media/image3405.png"/><Relationship Id="rId922" Type="http://schemas.openxmlformats.org/officeDocument/2006/relationships/image" Target="../media/image3508.png"/><Relationship Id="rId1138" Type="http://schemas.openxmlformats.org/officeDocument/2006/relationships/image" Target="../media/image321.png"/><Relationship Id="rId147" Type="http://schemas.openxmlformats.org/officeDocument/2006/relationships/image" Target="../media/image3123.png"/><Relationship Id="rId354" Type="http://schemas.openxmlformats.org/officeDocument/2006/relationships/image" Target="../media/image3226.png"/><Relationship Id="rId799" Type="http://schemas.openxmlformats.org/officeDocument/2006/relationships/customXml" Target="../ink/ink2418.xml"/><Relationship Id="rId51" Type="http://schemas.openxmlformats.org/officeDocument/2006/relationships/image" Target="../media/image3077.png"/><Relationship Id="rId561" Type="http://schemas.openxmlformats.org/officeDocument/2006/relationships/customXml" Target="../ink/ink2298.xml"/><Relationship Id="rId659" Type="http://schemas.openxmlformats.org/officeDocument/2006/relationships/image" Target="../media/image3377.png"/><Relationship Id="rId866" Type="http://schemas.openxmlformats.org/officeDocument/2006/relationships/image" Target="../media/image3480.png"/><Relationship Id="rId214" Type="http://schemas.openxmlformats.org/officeDocument/2006/relationships/customXml" Target="../ink/ink2123.xml"/><Relationship Id="rId298" Type="http://schemas.openxmlformats.org/officeDocument/2006/relationships/image" Target="../media/image3198.png"/><Relationship Id="rId421" Type="http://schemas.openxmlformats.org/officeDocument/2006/relationships/image" Target="../media/image3259.png"/><Relationship Id="rId519" Type="http://schemas.openxmlformats.org/officeDocument/2006/relationships/customXml" Target="../ink/ink2277.xml"/><Relationship Id="rId1051" Type="http://schemas.openxmlformats.org/officeDocument/2006/relationships/customXml" Target="../ink/ink2544.xml"/><Relationship Id="rId1149" Type="http://schemas.openxmlformats.org/officeDocument/2006/relationships/customXml" Target="../ink/ink2593.xml"/><Relationship Id="rId158" Type="http://schemas.openxmlformats.org/officeDocument/2006/relationships/customXml" Target="../ink/ink2095.xml"/><Relationship Id="rId726" Type="http://schemas.openxmlformats.org/officeDocument/2006/relationships/image" Target="../media/image3410.png"/><Relationship Id="rId933" Type="http://schemas.openxmlformats.org/officeDocument/2006/relationships/customXml" Target="../ink/ink2485.xml"/><Relationship Id="rId1009" Type="http://schemas.openxmlformats.org/officeDocument/2006/relationships/customXml" Target="../ink/ink2523.xml"/><Relationship Id="rId62" Type="http://schemas.openxmlformats.org/officeDocument/2006/relationships/customXml" Target="../ink/ink2046.xml"/><Relationship Id="rId365" Type="http://schemas.openxmlformats.org/officeDocument/2006/relationships/customXml" Target="../ink/ink2199.xml"/><Relationship Id="rId572" Type="http://schemas.openxmlformats.org/officeDocument/2006/relationships/image" Target="../media/image3334.png"/><Relationship Id="rId225" Type="http://schemas.openxmlformats.org/officeDocument/2006/relationships/image" Target="../media/image3162.png"/><Relationship Id="rId432" Type="http://schemas.openxmlformats.org/officeDocument/2006/relationships/customXml" Target="../ink/ink2233.xml"/><Relationship Id="rId877" Type="http://schemas.openxmlformats.org/officeDocument/2006/relationships/customXml" Target="../ink/ink2457.xml"/><Relationship Id="rId1062" Type="http://schemas.openxmlformats.org/officeDocument/2006/relationships/image" Target="../media/image283.png"/><Relationship Id="rId737" Type="http://schemas.openxmlformats.org/officeDocument/2006/relationships/customXml" Target="../ink/ink2387.xml"/><Relationship Id="rId944" Type="http://schemas.openxmlformats.org/officeDocument/2006/relationships/image" Target="../media/image3519.png"/><Relationship Id="rId73" Type="http://schemas.openxmlformats.org/officeDocument/2006/relationships/image" Target="../media/image3087.png"/><Relationship Id="rId169" Type="http://schemas.openxmlformats.org/officeDocument/2006/relationships/image" Target="../media/image3134.png"/><Relationship Id="rId376" Type="http://schemas.openxmlformats.org/officeDocument/2006/relationships/customXml" Target="../ink/ink2205.xml"/><Relationship Id="rId583" Type="http://schemas.openxmlformats.org/officeDocument/2006/relationships/customXml" Target="../ink/ink2309.xml"/><Relationship Id="rId790" Type="http://schemas.openxmlformats.org/officeDocument/2006/relationships/image" Target="../media/image3442.png"/><Relationship Id="rId804" Type="http://schemas.openxmlformats.org/officeDocument/2006/relationships/image" Target="../media/image3449.png"/><Relationship Id="rId4" Type="http://schemas.openxmlformats.org/officeDocument/2006/relationships/customXml" Target="../ink/ink2017.xml"/><Relationship Id="rId236" Type="http://schemas.openxmlformats.org/officeDocument/2006/relationships/customXml" Target="../ink/ink2134.xml"/><Relationship Id="rId443" Type="http://schemas.openxmlformats.org/officeDocument/2006/relationships/image" Target="../media/image3270.png"/><Relationship Id="rId650" Type="http://schemas.openxmlformats.org/officeDocument/2006/relationships/customXml" Target="../ink/ink2343.xml"/><Relationship Id="rId888" Type="http://schemas.openxmlformats.org/officeDocument/2006/relationships/image" Target="../media/image3491.png"/><Relationship Id="rId1073" Type="http://schemas.openxmlformats.org/officeDocument/2006/relationships/customXml" Target="../ink/ink2555.xml"/><Relationship Id="rId303" Type="http://schemas.openxmlformats.org/officeDocument/2006/relationships/customXml" Target="../ink/ink2168.xml"/><Relationship Id="rId748" Type="http://schemas.openxmlformats.org/officeDocument/2006/relationships/image" Target="../media/image3421.png"/><Relationship Id="rId955" Type="http://schemas.openxmlformats.org/officeDocument/2006/relationships/customXml" Target="../ink/ink2496.xml"/><Relationship Id="rId1140" Type="http://schemas.openxmlformats.org/officeDocument/2006/relationships/image" Target="../media/image322.png"/><Relationship Id="rId84" Type="http://schemas.openxmlformats.org/officeDocument/2006/relationships/customXml" Target="../ink/ink2057.xml"/><Relationship Id="rId387" Type="http://schemas.openxmlformats.org/officeDocument/2006/relationships/image" Target="../media/image3242.png"/><Relationship Id="rId510" Type="http://schemas.openxmlformats.org/officeDocument/2006/relationships/customXml" Target="../ink/ink2272.xml"/><Relationship Id="rId594" Type="http://schemas.openxmlformats.org/officeDocument/2006/relationships/image" Target="../media/image3345.png"/><Relationship Id="rId608" Type="http://schemas.openxmlformats.org/officeDocument/2006/relationships/image" Target="../media/image3352.png"/><Relationship Id="rId815" Type="http://schemas.openxmlformats.org/officeDocument/2006/relationships/customXml" Target="../ink/ink2426.xml"/><Relationship Id="rId247" Type="http://schemas.openxmlformats.org/officeDocument/2006/relationships/image" Target="../media/image3173.png"/><Relationship Id="rId899" Type="http://schemas.openxmlformats.org/officeDocument/2006/relationships/customXml" Target="../ink/ink2468.xml"/><Relationship Id="rId1000" Type="http://schemas.openxmlformats.org/officeDocument/2006/relationships/image" Target="../media/image252.png"/><Relationship Id="rId1084" Type="http://schemas.openxmlformats.org/officeDocument/2006/relationships/image" Target="../media/image294.png"/><Relationship Id="rId107" Type="http://schemas.openxmlformats.org/officeDocument/2006/relationships/customXml" Target="../ink/ink2069.xml"/><Relationship Id="rId454" Type="http://schemas.openxmlformats.org/officeDocument/2006/relationships/customXml" Target="../ink/ink2244.xml"/><Relationship Id="rId661" Type="http://schemas.openxmlformats.org/officeDocument/2006/relationships/image" Target="../media/image3378.png"/><Relationship Id="rId759" Type="http://schemas.openxmlformats.org/officeDocument/2006/relationships/customXml" Target="../ink/ink2398.xml"/><Relationship Id="rId966" Type="http://schemas.openxmlformats.org/officeDocument/2006/relationships/image" Target="../media/image235.png"/><Relationship Id="rId11" Type="http://schemas.openxmlformats.org/officeDocument/2006/relationships/image" Target="../media/image3057.png"/><Relationship Id="rId314" Type="http://schemas.openxmlformats.org/officeDocument/2006/relationships/image" Target="../media/image3206.png"/><Relationship Id="rId398" Type="http://schemas.openxmlformats.org/officeDocument/2006/relationships/customXml" Target="../ink/ink2216.xml"/><Relationship Id="rId521" Type="http://schemas.openxmlformats.org/officeDocument/2006/relationships/customXml" Target="../ink/ink2278.xml"/><Relationship Id="rId619" Type="http://schemas.openxmlformats.org/officeDocument/2006/relationships/customXml" Target="../ink/ink2327.xml"/><Relationship Id="rId1151" Type="http://schemas.openxmlformats.org/officeDocument/2006/relationships/customXml" Target="../ink/ink2594.xml"/><Relationship Id="rId95" Type="http://schemas.openxmlformats.org/officeDocument/2006/relationships/customXml" Target="../ink/ink2063.xml"/><Relationship Id="rId160" Type="http://schemas.openxmlformats.org/officeDocument/2006/relationships/customXml" Target="../ink/ink2096.xml"/><Relationship Id="rId826" Type="http://schemas.openxmlformats.org/officeDocument/2006/relationships/image" Target="../media/image3460.png"/><Relationship Id="rId1011" Type="http://schemas.openxmlformats.org/officeDocument/2006/relationships/customXml" Target="../ink/ink2524.xml"/><Relationship Id="rId1109" Type="http://schemas.openxmlformats.org/officeDocument/2006/relationships/customXml" Target="../ink/ink2573.xml"/><Relationship Id="rId258" Type="http://schemas.openxmlformats.org/officeDocument/2006/relationships/image" Target="../media/image3178.png"/><Relationship Id="rId465" Type="http://schemas.openxmlformats.org/officeDocument/2006/relationships/image" Target="../media/image3281.png"/><Relationship Id="rId672" Type="http://schemas.openxmlformats.org/officeDocument/2006/relationships/customXml" Target="../ink/ink2354.xml"/><Relationship Id="rId1095" Type="http://schemas.openxmlformats.org/officeDocument/2006/relationships/customXml" Target="../ink/ink2566.xml"/><Relationship Id="rId22" Type="http://schemas.openxmlformats.org/officeDocument/2006/relationships/customXml" Target="../ink/ink2026.xml"/><Relationship Id="rId118" Type="http://schemas.openxmlformats.org/officeDocument/2006/relationships/image" Target="../media/image3109.png"/><Relationship Id="rId325" Type="http://schemas.openxmlformats.org/officeDocument/2006/relationships/customXml" Target="../ink/ink2179.xml"/><Relationship Id="rId532" Type="http://schemas.openxmlformats.org/officeDocument/2006/relationships/image" Target="../media/image3314.png"/><Relationship Id="rId977" Type="http://schemas.openxmlformats.org/officeDocument/2006/relationships/customXml" Target="../ink/ink2507.xml"/><Relationship Id="rId1162" Type="http://schemas.openxmlformats.org/officeDocument/2006/relationships/image" Target="../media/image333.png"/><Relationship Id="rId171" Type="http://schemas.openxmlformats.org/officeDocument/2006/relationships/image" Target="../media/image3135.png"/><Relationship Id="rId837" Type="http://schemas.openxmlformats.org/officeDocument/2006/relationships/customXml" Target="../ink/ink2437.xml"/><Relationship Id="rId1022" Type="http://schemas.openxmlformats.org/officeDocument/2006/relationships/image" Target="../media/image263.png"/><Relationship Id="rId269" Type="http://schemas.openxmlformats.org/officeDocument/2006/relationships/customXml" Target="../ink/ink2151.xml"/><Relationship Id="rId476" Type="http://schemas.openxmlformats.org/officeDocument/2006/relationships/customXml" Target="../ink/ink2255.xml"/><Relationship Id="rId683" Type="http://schemas.openxmlformats.org/officeDocument/2006/relationships/image" Target="../media/image3389.png"/><Relationship Id="rId890" Type="http://schemas.openxmlformats.org/officeDocument/2006/relationships/image" Target="../media/image3492.png"/><Relationship Id="rId904" Type="http://schemas.openxmlformats.org/officeDocument/2006/relationships/image" Target="../media/image3499.png"/><Relationship Id="rId33" Type="http://schemas.openxmlformats.org/officeDocument/2006/relationships/image" Target="../media/image3068.png"/><Relationship Id="rId129" Type="http://schemas.openxmlformats.org/officeDocument/2006/relationships/customXml" Target="../ink/ink2080.xml"/><Relationship Id="rId336" Type="http://schemas.openxmlformats.org/officeDocument/2006/relationships/image" Target="../media/image3217.png"/><Relationship Id="rId543" Type="http://schemas.openxmlformats.org/officeDocument/2006/relationships/customXml" Target="../ink/ink2289.xml"/><Relationship Id="rId988" Type="http://schemas.openxmlformats.org/officeDocument/2006/relationships/image" Target="../media/image246.png"/><Relationship Id="rId182" Type="http://schemas.openxmlformats.org/officeDocument/2006/relationships/customXml" Target="../ink/ink2107.xml"/><Relationship Id="rId403" Type="http://schemas.openxmlformats.org/officeDocument/2006/relationships/image" Target="../media/image3250.png"/><Relationship Id="rId750" Type="http://schemas.openxmlformats.org/officeDocument/2006/relationships/image" Target="../media/image3422.png"/><Relationship Id="rId848" Type="http://schemas.openxmlformats.org/officeDocument/2006/relationships/image" Target="../media/image3471.png"/><Relationship Id="rId1033" Type="http://schemas.openxmlformats.org/officeDocument/2006/relationships/customXml" Target="../ink/ink2535.xml"/><Relationship Id="rId487" Type="http://schemas.openxmlformats.org/officeDocument/2006/relationships/image" Target="../media/image3292.png"/><Relationship Id="rId610" Type="http://schemas.openxmlformats.org/officeDocument/2006/relationships/image" Target="../media/image3353.png"/><Relationship Id="rId694" Type="http://schemas.openxmlformats.org/officeDocument/2006/relationships/customXml" Target="../ink/ink2365.xml"/><Relationship Id="rId708" Type="http://schemas.openxmlformats.org/officeDocument/2006/relationships/customXml" Target="../ink/ink2372.xml"/><Relationship Id="rId915" Type="http://schemas.openxmlformats.org/officeDocument/2006/relationships/customXml" Target="../ink/ink2476.xml"/><Relationship Id="rId347" Type="http://schemas.openxmlformats.org/officeDocument/2006/relationships/customXml" Target="../ink/ink2190.xml"/><Relationship Id="rId999" Type="http://schemas.openxmlformats.org/officeDocument/2006/relationships/customXml" Target="../ink/ink2518.xml"/><Relationship Id="rId1100" Type="http://schemas.openxmlformats.org/officeDocument/2006/relationships/image" Target="../media/image302.png"/><Relationship Id="rId44" Type="http://schemas.openxmlformats.org/officeDocument/2006/relationships/customXml" Target="../ink/ink2037.xml"/><Relationship Id="rId554" Type="http://schemas.openxmlformats.org/officeDocument/2006/relationships/image" Target="../media/image3325.png"/><Relationship Id="rId761" Type="http://schemas.openxmlformats.org/officeDocument/2006/relationships/customXml" Target="../ink/ink2399.xml"/><Relationship Id="rId859" Type="http://schemas.openxmlformats.org/officeDocument/2006/relationships/customXml" Target="../ink/ink2448.xml"/><Relationship Id="rId193" Type="http://schemas.openxmlformats.org/officeDocument/2006/relationships/image" Target="../media/image3146.png"/><Relationship Id="rId207" Type="http://schemas.openxmlformats.org/officeDocument/2006/relationships/image" Target="../media/image3153.png"/><Relationship Id="rId414" Type="http://schemas.openxmlformats.org/officeDocument/2006/relationships/customXml" Target="../ink/ink2224.xml"/><Relationship Id="rId498" Type="http://schemas.openxmlformats.org/officeDocument/2006/relationships/customXml" Target="../ink/ink2266.xml"/><Relationship Id="rId621" Type="http://schemas.openxmlformats.org/officeDocument/2006/relationships/image" Target="../media/image3358.png"/><Relationship Id="rId1044" Type="http://schemas.openxmlformats.org/officeDocument/2006/relationships/image" Target="../media/image274.png"/><Relationship Id="rId260" Type="http://schemas.openxmlformats.org/officeDocument/2006/relationships/image" Target="../media/image3179.png"/><Relationship Id="rId719" Type="http://schemas.openxmlformats.org/officeDocument/2006/relationships/customXml" Target="../ink/ink2378.xml"/><Relationship Id="rId926" Type="http://schemas.openxmlformats.org/officeDocument/2006/relationships/image" Target="../media/image3510.png"/><Relationship Id="rId1111" Type="http://schemas.openxmlformats.org/officeDocument/2006/relationships/customXml" Target="../ink/ink2574.xml"/><Relationship Id="rId55" Type="http://schemas.openxmlformats.org/officeDocument/2006/relationships/image" Target="../media/image3079.png"/><Relationship Id="rId120" Type="http://schemas.openxmlformats.org/officeDocument/2006/relationships/image" Target="../media/image3110.png"/><Relationship Id="rId358" Type="http://schemas.openxmlformats.org/officeDocument/2006/relationships/image" Target="../media/image3228.png"/><Relationship Id="rId565" Type="http://schemas.openxmlformats.org/officeDocument/2006/relationships/customXml" Target="../ink/ink2300.xml"/><Relationship Id="rId772" Type="http://schemas.openxmlformats.org/officeDocument/2006/relationships/image" Target="../media/image3433.png"/><Relationship Id="rId218" Type="http://schemas.openxmlformats.org/officeDocument/2006/relationships/customXml" Target="../ink/ink2125.xml"/><Relationship Id="rId425" Type="http://schemas.openxmlformats.org/officeDocument/2006/relationships/image" Target="../media/image3261.png"/><Relationship Id="rId632" Type="http://schemas.openxmlformats.org/officeDocument/2006/relationships/customXml" Target="../ink/ink2334.xml"/><Relationship Id="rId1055" Type="http://schemas.openxmlformats.org/officeDocument/2006/relationships/customXml" Target="../ink/ink2546.xml"/><Relationship Id="rId271" Type="http://schemas.openxmlformats.org/officeDocument/2006/relationships/customXml" Target="../ink/ink2152.xml"/><Relationship Id="rId937" Type="http://schemas.openxmlformats.org/officeDocument/2006/relationships/customXml" Target="../ink/ink2487.xml"/><Relationship Id="rId1122" Type="http://schemas.openxmlformats.org/officeDocument/2006/relationships/image" Target="../media/image313.png"/><Relationship Id="rId66" Type="http://schemas.openxmlformats.org/officeDocument/2006/relationships/customXml" Target="../ink/ink2048.xml"/><Relationship Id="rId131" Type="http://schemas.openxmlformats.org/officeDocument/2006/relationships/customXml" Target="../ink/ink2081.xml"/><Relationship Id="rId369" Type="http://schemas.openxmlformats.org/officeDocument/2006/relationships/image" Target="../media/image3233.png"/><Relationship Id="rId576" Type="http://schemas.openxmlformats.org/officeDocument/2006/relationships/image" Target="../media/image3336.png"/><Relationship Id="rId783" Type="http://schemas.openxmlformats.org/officeDocument/2006/relationships/customXml" Target="../ink/ink2410.xml"/><Relationship Id="rId990" Type="http://schemas.openxmlformats.org/officeDocument/2006/relationships/image" Target="../media/image247.png"/><Relationship Id="rId229" Type="http://schemas.openxmlformats.org/officeDocument/2006/relationships/image" Target="../media/image3164.png"/><Relationship Id="rId436" Type="http://schemas.openxmlformats.org/officeDocument/2006/relationships/customXml" Target="../ink/ink2235.xml"/><Relationship Id="rId643" Type="http://schemas.openxmlformats.org/officeDocument/2006/relationships/image" Target="../media/image3369.png"/><Relationship Id="rId1066" Type="http://schemas.openxmlformats.org/officeDocument/2006/relationships/image" Target="../media/image285.png"/><Relationship Id="rId850" Type="http://schemas.openxmlformats.org/officeDocument/2006/relationships/image" Target="../media/image3472.png"/><Relationship Id="rId948" Type="http://schemas.openxmlformats.org/officeDocument/2006/relationships/image" Target="../media/image3521.png"/><Relationship Id="rId1133" Type="http://schemas.openxmlformats.org/officeDocument/2006/relationships/customXml" Target="../ink/ink2585.xml"/><Relationship Id="rId77" Type="http://schemas.openxmlformats.org/officeDocument/2006/relationships/image" Target="../media/image3089.png"/><Relationship Id="rId282" Type="http://schemas.openxmlformats.org/officeDocument/2006/relationships/image" Target="../media/image3190.png"/><Relationship Id="rId503" Type="http://schemas.openxmlformats.org/officeDocument/2006/relationships/image" Target="../media/image3300.png"/><Relationship Id="rId587" Type="http://schemas.openxmlformats.org/officeDocument/2006/relationships/customXml" Target="../ink/ink2311.xml"/><Relationship Id="rId710" Type="http://schemas.openxmlformats.org/officeDocument/2006/relationships/customXml" Target="../ink/ink2373.xml"/><Relationship Id="rId808" Type="http://schemas.openxmlformats.org/officeDocument/2006/relationships/image" Target="../media/image3451.png"/><Relationship Id="rId8" Type="http://schemas.openxmlformats.org/officeDocument/2006/relationships/customXml" Target="../ink/ink2019.xml"/><Relationship Id="rId142" Type="http://schemas.openxmlformats.org/officeDocument/2006/relationships/customXml" Target="../ink/ink2087.xml"/><Relationship Id="rId447" Type="http://schemas.openxmlformats.org/officeDocument/2006/relationships/image" Target="../media/image3272.png"/><Relationship Id="rId794" Type="http://schemas.openxmlformats.org/officeDocument/2006/relationships/image" Target="../media/image3444.png"/><Relationship Id="rId1077" Type="http://schemas.openxmlformats.org/officeDocument/2006/relationships/customXml" Target="../ink/ink2557.xml"/><Relationship Id="rId654" Type="http://schemas.openxmlformats.org/officeDocument/2006/relationships/customXml" Target="../ink/ink2345.xml"/><Relationship Id="rId861" Type="http://schemas.openxmlformats.org/officeDocument/2006/relationships/customXml" Target="../ink/ink2449.xml"/><Relationship Id="rId959" Type="http://schemas.openxmlformats.org/officeDocument/2006/relationships/customXml" Target="../ink/ink2498.xml"/><Relationship Id="rId293" Type="http://schemas.openxmlformats.org/officeDocument/2006/relationships/customXml" Target="../ink/ink2163.xml"/><Relationship Id="rId307" Type="http://schemas.openxmlformats.org/officeDocument/2006/relationships/customXml" Target="../ink/ink2170.xml"/><Relationship Id="rId514" Type="http://schemas.openxmlformats.org/officeDocument/2006/relationships/customXml" Target="../ink/ink2274.xml"/><Relationship Id="rId721" Type="http://schemas.openxmlformats.org/officeDocument/2006/relationships/customXml" Target="../ink/ink2379.xml"/><Relationship Id="rId1144" Type="http://schemas.openxmlformats.org/officeDocument/2006/relationships/image" Target="../media/image324.png"/><Relationship Id="rId88" Type="http://schemas.openxmlformats.org/officeDocument/2006/relationships/customXml" Target="../ink/ink2059.xml"/><Relationship Id="rId153" Type="http://schemas.openxmlformats.org/officeDocument/2006/relationships/image" Target="../media/image3126.png"/><Relationship Id="rId360" Type="http://schemas.openxmlformats.org/officeDocument/2006/relationships/image" Target="../media/image3229.png"/><Relationship Id="rId598" Type="http://schemas.openxmlformats.org/officeDocument/2006/relationships/image" Target="../media/image3347.png"/><Relationship Id="rId819" Type="http://schemas.openxmlformats.org/officeDocument/2006/relationships/customXml" Target="../ink/ink2428.xml"/><Relationship Id="rId1004" Type="http://schemas.openxmlformats.org/officeDocument/2006/relationships/image" Target="../media/image254.png"/><Relationship Id="rId220" Type="http://schemas.openxmlformats.org/officeDocument/2006/relationships/customXml" Target="../ink/ink2126.xml"/><Relationship Id="rId458" Type="http://schemas.openxmlformats.org/officeDocument/2006/relationships/customXml" Target="../ink/ink2246.xml"/><Relationship Id="rId665" Type="http://schemas.openxmlformats.org/officeDocument/2006/relationships/image" Target="../media/image3380.png"/><Relationship Id="rId872" Type="http://schemas.openxmlformats.org/officeDocument/2006/relationships/image" Target="../media/image3483.png"/><Relationship Id="rId1088" Type="http://schemas.openxmlformats.org/officeDocument/2006/relationships/image" Target="../media/image296.png"/><Relationship Id="rId15" Type="http://schemas.openxmlformats.org/officeDocument/2006/relationships/image" Target="../media/image3059.png"/><Relationship Id="rId318" Type="http://schemas.openxmlformats.org/officeDocument/2006/relationships/image" Target="../media/image3208.png"/><Relationship Id="rId525" Type="http://schemas.openxmlformats.org/officeDocument/2006/relationships/customXml" Target="../ink/ink2280.xml"/><Relationship Id="rId732" Type="http://schemas.openxmlformats.org/officeDocument/2006/relationships/image" Target="../media/image3413.png"/><Relationship Id="rId1155" Type="http://schemas.openxmlformats.org/officeDocument/2006/relationships/customXml" Target="../ink/ink2596.xml"/><Relationship Id="rId99" Type="http://schemas.openxmlformats.org/officeDocument/2006/relationships/customXml" Target="../ink/ink2065.xml"/><Relationship Id="rId164" Type="http://schemas.openxmlformats.org/officeDocument/2006/relationships/customXml" Target="../ink/ink2098.xml"/><Relationship Id="rId371" Type="http://schemas.openxmlformats.org/officeDocument/2006/relationships/image" Target="../media/image3234.png"/><Relationship Id="rId1015" Type="http://schemas.openxmlformats.org/officeDocument/2006/relationships/customXml" Target="../ink/ink2526.xml"/><Relationship Id="rId469" Type="http://schemas.openxmlformats.org/officeDocument/2006/relationships/image" Target="../media/image3283.png"/><Relationship Id="rId676" Type="http://schemas.openxmlformats.org/officeDocument/2006/relationships/customXml" Target="../ink/ink2356.xml"/><Relationship Id="rId883" Type="http://schemas.openxmlformats.org/officeDocument/2006/relationships/customXml" Target="../ink/ink2460.xml"/><Relationship Id="rId1099" Type="http://schemas.openxmlformats.org/officeDocument/2006/relationships/customXml" Target="../ink/ink2568.xml"/><Relationship Id="rId26" Type="http://schemas.openxmlformats.org/officeDocument/2006/relationships/customXml" Target="../ink/ink2028.xml"/><Relationship Id="rId231" Type="http://schemas.openxmlformats.org/officeDocument/2006/relationships/image" Target="../media/image3165.png"/><Relationship Id="rId329" Type="http://schemas.openxmlformats.org/officeDocument/2006/relationships/customXml" Target="../ink/ink2181.xml"/><Relationship Id="rId536" Type="http://schemas.openxmlformats.org/officeDocument/2006/relationships/image" Target="../media/image3316.png"/><Relationship Id="rId1166" Type="http://schemas.openxmlformats.org/officeDocument/2006/relationships/image" Target="../media/image335.png"/><Relationship Id="rId175" Type="http://schemas.openxmlformats.org/officeDocument/2006/relationships/image" Target="../media/image3137.png"/><Relationship Id="rId743" Type="http://schemas.openxmlformats.org/officeDocument/2006/relationships/customXml" Target="../ink/ink2390.xml"/><Relationship Id="rId950" Type="http://schemas.openxmlformats.org/officeDocument/2006/relationships/image" Target="../media/image3522.png"/><Relationship Id="rId1026" Type="http://schemas.openxmlformats.org/officeDocument/2006/relationships/image" Target="../media/image265.png"/><Relationship Id="rId382" Type="http://schemas.openxmlformats.org/officeDocument/2006/relationships/customXml" Target="../ink/ink2208.xml"/><Relationship Id="rId603" Type="http://schemas.openxmlformats.org/officeDocument/2006/relationships/customXml" Target="../ink/ink2319.xml"/><Relationship Id="rId687" Type="http://schemas.openxmlformats.org/officeDocument/2006/relationships/image" Target="../media/image3391.png"/><Relationship Id="rId810" Type="http://schemas.openxmlformats.org/officeDocument/2006/relationships/image" Target="../media/image3452.png"/><Relationship Id="rId908" Type="http://schemas.openxmlformats.org/officeDocument/2006/relationships/image" Target="../media/image3501.png"/><Relationship Id="rId242" Type="http://schemas.openxmlformats.org/officeDocument/2006/relationships/customXml" Target="../ink/ink2137.xml"/><Relationship Id="rId894" Type="http://schemas.openxmlformats.org/officeDocument/2006/relationships/image" Target="../media/image3494.png"/><Relationship Id="rId37" Type="http://schemas.openxmlformats.org/officeDocument/2006/relationships/image" Target="../media/image3070.png"/><Relationship Id="rId102" Type="http://schemas.openxmlformats.org/officeDocument/2006/relationships/image" Target="../media/image3101.png"/><Relationship Id="rId547" Type="http://schemas.openxmlformats.org/officeDocument/2006/relationships/customXml" Target="../ink/ink2291.xml"/><Relationship Id="rId754" Type="http://schemas.openxmlformats.org/officeDocument/2006/relationships/image" Target="../media/image3424.png"/><Relationship Id="rId961" Type="http://schemas.openxmlformats.org/officeDocument/2006/relationships/customXml" Target="../ink/ink2499.xml"/><Relationship Id="rId90" Type="http://schemas.openxmlformats.org/officeDocument/2006/relationships/customXml" Target="../ink/ink2060.xml"/><Relationship Id="rId186" Type="http://schemas.openxmlformats.org/officeDocument/2006/relationships/customXml" Target="../ink/ink2109.xml"/><Relationship Id="rId393" Type="http://schemas.openxmlformats.org/officeDocument/2006/relationships/image" Target="../media/image3245.png"/><Relationship Id="rId407" Type="http://schemas.openxmlformats.org/officeDocument/2006/relationships/image" Target="../media/image3252.png"/><Relationship Id="rId614" Type="http://schemas.openxmlformats.org/officeDocument/2006/relationships/image" Target="../media/image3355.png"/><Relationship Id="rId821" Type="http://schemas.openxmlformats.org/officeDocument/2006/relationships/customXml" Target="../ink/ink2429.xml"/><Relationship Id="rId1037" Type="http://schemas.openxmlformats.org/officeDocument/2006/relationships/customXml" Target="../ink/ink2537.xml"/><Relationship Id="rId253" Type="http://schemas.openxmlformats.org/officeDocument/2006/relationships/customXml" Target="../ink/ink2143.xml"/><Relationship Id="rId460" Type="http://schemas.openxmlformats.org/officeDocument/2006/relationships/customXml" Target="../ink/ink2247.xml"/><Relationship Id="rId698" Type="http://schemas.openxmlformats.org/officeDocument/2006/relationships/customXml" Target="../ink/ink2367.xml"/><Relationship Id="rId919" Type="http://schemas.openxmlformats.org/officeDocument/2006/relationships/customXml" Target="../ink/ink2478.xml"/><Relationship Id="rId1090" Type="http://schemas.openxmlformats.org/officeDocument/2006/relationships/image" Target="../media/image297.png"/><Relationship Id="rId1104" Type="http://schemas.openxmlformats.org/officeDocument/2006/relationships/image" Target="../media/image304.png"/><Relationship Id="rId48" Type="http://schemas.openxmlformats.org/officeDocument/2006/relationships/customXml" Target="../ink/ink2039.xml"/><Relationship Id="rId113" Type="http://schemas.openxmlformats.org/officeDocument/2006/relationships/customXml" Target="../ink/ink2072.xml"/><Relationship Id="rId320" Type="http://schemas.openxmlformats.org/officeDocument/2006/relationships/image" Target="../media/image3209.png"/><Relationship Id="rId558" Type="http://schemas.openxmlformats.org/officeDocument/2006/relationships/image" Target="../media/image3327.png"/><Relationship Id="rId765" Type="http://schemas.openxmlformats.org/officeDocument/2006/relationships/customXml" Target="../ink/ink2401.xml"/><Relationship Id="rId972" Type="http://schemas.openxmlformats.org/officeDocument/2006/relationships/image" Target="../media/image238.png"/><Relationship Id="rId197" Type="http://schemas.openxmlformats.org/officeDocument/2006/relationships/image" Target="../media/image3148.png"/><Relationship Id="rId418" Type="http://schemas.openxmlformats.org/officeDocument/2006/relationships/customXml" Target="../ink/ink2226.xml"/><Relationship Id="rId625" Type="http://schemas.openxmlformats.org/officeDocument/2006/relationships/image" Target="../media/image3360.png"/><Relationship Id="rId832" Type="http://schemas.openxmlformats.org/officeDocument/2006/relationships/image" Target="../media/image3463.png"/><Relationship Id="rId1048" Type="http://schemas.openxmlformats.org/officeDocument/2006/relationships/image" Target="../media/image276.png"/><Relationship Id="rId264" Type="http://schemas.openxmlformats.org/officeDocument/2006/relationships/image" Target="../media/image3181.png"/><Relationship Id="rId471" Type="http://schemas.openxmlformats.org/officeDocument/2006/relationships/image" Target="../media/image3284.png"/><Relationship Id="rId1115" Type="http://schemas.openxmlformats.org/officeDocument/2006/relationships/customXml" Target="../ink/ink2576.xml"/><Relationship Id="rId59" Type="http://schemas.openxmlformats.org/officeDocument/2006/relationships/image" Target="../media/image3081.png"/><Relationship Id="rId124" Type="http://schemas.openxmlformats.org/officeDocument/2006/relationships/image" Target="../media/image3112.png"/><Relationship Id="rId569" Type="http://schemas.openxmlformats.org/officeDocument/2006/relationships/customXml" Target="../ink/ink2302.xml"/><Relationship Id="rId776" Type="http://schemas.openxmlformats.org/officeDocument/2006/relationships/image" Target="../media/image3435.png"/><Relationship Id="rId983" Type="http://schemas.openxmlformats.org/officeDocument/2006/relationships/customXml" Target="../ink/ink2510.xml"/><Relationship Id="rId331" Type="http://schemas.openxmlformats.org/officeDocument/2006/relationships/customXml" Target="../ink/ink2182.xml"/><Relationship Id="rId429" Type="http://schemas.openxmlformats.org/officeDocument/2006/relationships/image" Target="../media/image3263.png"/><Relationship Id="rId636" Type="http://schemas.openxmlformats.org/officeDocument/2006/relationships/customXml" Target="../ink/ink2336.xml"/><Relationship Id="rId1059" Type="http://schemas.openxmlformats.org/officeDocument/2006/relationships/customXml" Target="../ink/ink2548.xml"/><Relationship Id="rId843" Type="http://schemas.openxmlformats.org/officeDocument/2006/relationships/customXml" Target="../ink/ink2440.xml"/><Relationship Id="rId1126" Type="http://schemas.openxmlformats.org/officeDocument/2006/relationships/image" Target="../media/image315.png"/><Relationship Id="rId275" Type="http://schemas.openxmlformats.org/officeDocument/2006/relationships/customXml" Target="../ink/ink2154.xml"/><Relationship Id="rId482" Type="http://schemas.openxmlformats.org/officeDocument/2006/relationships/customXml" Target="../ink/ink2258.xml"/><Relationship Id="rId703" Type="http://schemas.openxmlformats.org/officeDocument/2006/relationships/image" Target="../media/image3399.png"/><Relationship Id="rId910" Type="http://schemas.openxmlformats.org/officeDocument/2006/relationships/image" Target="../media/image3502.png"/><Relationship Id="rId135" Type="http://schemas.openxmlformats.org/officeDocument/2006/relationships/customXml" Target="../ink/ink2083.xml"/><Relationship Id="rId342" Type="http://schemas.openxmlformats.org/officeDocument/2006/relationships/image" Target="../media/image3220.png"/><Relationship Id="rId787" Type="http://schemas.openxmlformats.org/officeDocument/2006/relationships/customXml" Target="../ink/ink2412.xml"/><Relationship Id="rId994" Type="http://schemas.openxmlformats.org/officeDocument/2006/relationships/image" Target="../media/image249.png"/><Relationship Id="rId202" Type="http://schemas.openxmlformats.org/officeDocument/2006/relationships/customXml" Target="../ink/ink2117.xml"/><Relationship Id="rId647" Type="http://schemas.openxmlformats.org/officeDocument/2006/relationships/image" Target="../media/image3371.png"/><Relationship Id="rId854" Type="http://schemas.openxmlformats.org/officeDocument/2006/relationships/image" Target="../media/image3474.png"/><Relationship Id="rId286" Type="http://schemas.openxmlformats.org/officeDocument/2006/relationships/image" Target="../media/image3192.png"/><Relationship Id="rId493" Type="http://schemas.openxmlformats.org/officeDocument/2006/relationships/image" Target="../media/image3295.png"/><Relationship Id="rId507" Type="http://schemas.openxmlformats.org/officeDocument/2006/relationships/image" Target="../media/image3302.png"/><Relationship Id="rId714" Type="http://schemas.openxmlformats.org/officeDocument/2006/relationships/customXml" Target="../ink/ink2375.xml"/><Relationship Id="rId921" Type="http://schemas.openxmlformats.org/officeDocument/2006/relationships/customXml" Target="../ink/ink2479.xml"/><Relationship Id="rId1137" Type="http://schemas.openxmlformats.org/officeDocument/2006/relationships/customXml" Target="../ink/ink2587.xml"/><Relationship Id="rId50" Type="http://schemas.openxmlformats.org/officeDocument/2006/relationships/customXml" Target="../ink/ink2040.xml"/><Relationship Id="rId146" Type="http://schemas.openxmlformats.org/officeDocument/2006/relationships/customXml" Target="../ink/ink2089.xml"/><Relationship Id="rId353" Type="http://schemas.openxmlformats.org/officeDocument/2006/relationships/customXml" Target="../ink/ink2193.xml"/><Relationship Id="rId560" Type="http://schemas.openxmlformats.org/officeDocument/2006/relationships/image" Target="../media/image3328.png"/><Relationship Id="rId798" Type="http://schemas.openxmlformats.org/officeDocument/2006/relationships/image" Target="../media/image3446.png"/><Relationship Id="rId213" Type="http://schemas.openxmlformats.org/officeDocument/2006/relationships/image" Target="../media/image3156.png"/><Relationship Id="rId420" Type="http://schemas.openxmlformats.org/officeDocument/2006/relationships/customXml" Target="../ink/ink2227.xml"/><Relationship Id="rId658" Type="http://schemas.openxmlformats.org/officeDocument/2006/relationships/customXml" Target="../ink/ink2347.xml"/><Relationship Id="rId865" Type="http://schemas.openxmlformats.org/officeDocument/2006/relationships/customXml" Target="../ink/ink2451.xml"/><Relationship Id="rId1050" Type="http://schemas.openxmlformats.org/officeDocument/2006/relationships/image" Target="../media/image277.png"/><Relationship Id="rId297" Type="http://schemas.openxmlformats.org/officeDocument/2006/relationships/customXml" Target="../ink/ink2165.xml"/><Relationship Id="rId518" Type="http://schemas.openxmlformats.org/officeDocument/2006/relationships/image" Target="../media/image3307.png"/><Relationship Id="rId725" Type="http://schemas.openxmlformats.org/officeDocument/2006/relationships/customXml" Target="../ink/ink2381.xml"/><Relationship Id="rId932" Type="http://schemas.openxmlformats.org/officeDocument/2006/relationships/image" Target="../media/image3513.png"/><Relationship Id="rId1148" Type="http://schemas.openxmlformats.org/officeDocument/2006/relationships/image" Target="../media/image326.png"/><Relationship Id="rId157" Type="http://schemas.openxmlformats.org/officeDocument/2006/relationships/image" Target="../media/image3128.png"/><Relationship Id="rId364" Type="http://schemas.openxmlformats.org/officeDocument/2006/relationships/image" Target="../media/image3231.png"/><Relationship Id="rId1008" Type="http://schemas.openxmlformats.org/officeDocument/2006/relationships/image" Target="../media/image256.png"/><Relationship Id="rId61" Type="http://schemas.openxmlformats.org/officeDocument/2006/relationships/image" Target="../media/image3082.png"/><Relationship Id="rId571" Type="http://schemas.openxmlformats.org/officeDocument/2006/relationships/customXml" Target="../ink/ink2303.xml"/><Relationship Id="rId669" Type="http://schemas.openxmlformats.org/officeDocument/2006/relationships/image" Target="../media/image3382.png"/><Relationship Id="rId876" Type="http://schemas.openxmlformats.org/officeDocument/2006/relationships/image" Target="../media/image3485.png"/><Relationship Id="rId19" Type="http://schemas.openxmlformats.org/officeDocument/2006/relationships/image" Target="../media/image3061.png"/><Relationship Id="rId224" Type="http://schemas.openxmlformats.org/officeDocument/2006/relationships/customXml" Target="../ink/ink2128.xml"/><Relationship Id="rId431" Type="http://schemas.openxmlformats.org/officeDocument/2006/relationships/image" Target="../media/image3264.png"/><Relationship Id="rId529" Type="http://schemas.openxmlformats.org/officeDocument/2006/relationships/customXml" Target="../ink/ink2282.xml"/><Relationship Id="rId736" Type="http://schemas.openxmlformats.org/officeDocument/2006/relationships/image" Target="../media/image3415.png"/><Relationship Id="rId1061" Type="http://schemas.openxmlformats.org/officeDocument/2006/relationships/customXml" Target="../ink/ink2549.xml"/><Relationship Id="rId1159" Type="http://schemas.openxmlformats.org/officeDocument/2006/relationships/customXml" Target="../ink/ink2598.xml"/><Relationship Id="rId168" Type="http://schemas.openxmlformats.org/officeDocument/2006/relationships/customXml" Target="../ink/ink2100.xml"/><Relationship Id="rId943" Type="http://schemas.openxmlformats.org/officeDocument/2006/relationships/customXml" Target="../ink/ink2490.xml"/><Relationship Id="rId1019" Type="http://schemas.openxmlformats.org/officeDocument/2006/relationships/customXml" Target="../ink/ink2528.xml"/><Relationship Id="rId72" Type="http://schemas.openxmlformats.org/officeDocument/2006/relationships/customXml" Target="../ink/ink2051.xml"/><Relationship Id="rId375" Type="http://schemas.openxmlformats.org/officeDocument/2006/relationships/image" Target="../media/image3236.png"/><Relationship Id="rId582" Type="http://schemas.openxmlformats.org/officeDocument/2006/relationships/image" Target="../media/image3339.png"/><Relationship Id="rId803" Type="http://schemas.openxmlformats.org/officeDocument/2006/relationships/customXml" Target="../ink/ink2420.xml"/><Relationship Id="rId3" Type="http://schemas.openxmlformats.org/officeDocument/2006/relationships/image" Target="../media/image3053.png"/><Relationship Id="rId235" Type="http://schemas.openxmlformats.org/officeDocument/2006/relationships/image" Target="../media/image3167.png"/><Relationship Id="rId442" Type="http://schemas.openxmlformats.org/officeDocument/2006/relationships/customXml" Target="../ink/ink2238.xml"/><Relationship Id="rId887" Type="http://schemas.openxmlformats.org/officeDocument/2006/relationships/customXml" Target="../ink/ink2462.xml"/><Relationship Id="rId1072" Type="http://schemas.openxmlformats.org/officeDocument/2006/relationships/image" Target="../media/image288.png"/><Relationship Id="rId302" Type="http://schemas.openxmlformats.org/officeDocument/2006/relationships/image" Target="../media/image3200.png"/><Relationship Id="rId747" Type="http://schemas.openxmlformats.org/officeDocument/2006/relationships/customXml" Target="../ink/ink2392.xml"/><Relationship Id="rId954" Type="http://schemas.openxmlformats.org/officeDocument/2006/relationships/image" Target="../media/image3524.png"/><Relationship Id="rId83" Type="http://schemas.openxmlformats.org/officeDocument/2006/relationships/image" Target="../media/image3092.png"/><Relationship Id="rId179" Type="http://schemas.openxmlformats.org/officeDocument/2006/relationships/image" Target="../media/image3139.png"/><Relationship Id="rId386" Type="http://schemas.openxmlformats.org/officeDocument/2006/relationships/customXml" Target="../ink/ink2210.xml"/><Relationship Id="rId593" Type="http://schemas.openxmlformats.org/officeDocument/2006/relationships/customXml" Target="../ink/ink2314.xml"/><Relationship Id="rId607" Type="http://schemas.openxmlformats.org/officeDocument/2006/relationships/customXml" Target="../ink/ink2321.xml"/><Relationship Id="rId814" Type="http://schemas.openxmlformats.org/officeDocument/2006/relationships/image" Target="../media/image3454.png"/><Relationship Id="rId246" Type="http://schemas.openxmlformats.org/officeDocument/2006/relationships/customXml" Target="../ink/ink2139.xml"/><Relationship Id="rId453" Type="http://schemas.openxmlformats.org/officeDocument/2006/relationships/image" Target="../media/image3275.png"/><Relationship Id="rId660" Type="http://schemas.openxmlformats.org/officeDocument/2006/relationships/customXml" Target="../ink/ink2348.xml"/><Relationship Id="rId898" Type="http://schemas.openxmlformats.org/officeDocument/2006/relationships/image" Target="../media/image3496.png"/><Relationship Id="rId1083" Type="http://schemas.openxmlformats.org/officeDocument/2006/relationships/customXml" Target="../ink/ink2560.xml"/><Relationship Id="rId106" Type="http://schemas.openxmlformats.org/officeDocument/2006/relationships/image" Target="../media/image3103.png"/><Relationship Id="rId313" Type="http://schemas.openxmlformats.org/officeDocument/2006/relationships/customXml" Target="../ink/ink2173.xml"/><Relationship Id="rId758" Type="http://schemas.openxmlformats.org/officeDocument/2006/relationships/image" Target="../media/image3426.png"/><Relationship Id="rId965" Type="http://schemas.openxmlformats.org/officeDocument/2006/relationships/customXml" Target="../ink/ink2501.xml"/><Relationship Id="rId1150" Type="http://schemas.openxmlformats.org/officeDocument/2006/relationships/image" Target="../media/image327.png"/><Relationship Id="rId10" Type="http://schemas.openxmlformats.org/officeDocument/2006/relationships/customXml" Target="../ink/ink2020.xml"/><Relationship Id="rId94" Type="http://schemas.openxmlformats.org/officeDocument/2006/relationships/customXml" Target="../ink/ink2062.xml"/><Relationship Id="rId397" Type="http://schemas.openxmlformats.org/officeDocument/2006/relationships/image" Target="../media/image3247.png"/><Relationship Id="rId520" Type="http://schemas.openxmlformats.org/officeDocument/2006/relationships/image" Target="../media/image3308.png"/><Relationship Id="rId618" Type="http://schemas.openxmlformats.org/officeDocument/2006/relationships/image" Target="../media/image3357.png"/><Relationship Id="rId825" Type="http://schemas.openxmlformats.org/officeDocument/2006/relationships/customXml" Target="../ink/ink2431.xml"/><Relationship Id="rId257" Type="http://schemas.openxmlformats.org/officeDocument/2006/relationships/customXml" Target="../ink/ink2145.xml"/><Relationship Id="rId464" Type="http://schemas.openxmlformats.org/officeDocument/2006/relationships/customXml" Target="../ink/ink2249.xml"/><Relationship Id="rId1010" Type="http://schemas.openxmlformats.org/officeDocument/2006/relationships/image" Target="../media/image257.png"/><Relationship Id="rId1094" Type="http://schemas.openxmlformats.org/officeDocument/2006/relationships/image" Target="../media/image299.png"/><Relationship Id="rId1108" Type="http://schemas.openxmlformats.org/officeDocument/2006/relationships/image" Target="../media/image306.png"/><Relationship Id="rId117" Type="http://schemas.openxmlformats.org/officeDocument/2006/relationships/customXml" Target="../ink/ink2074.xml"/><Relationship Id="rId671" Type="http://schemas.openxmlformats.org/officeDocument/2006/relationships/image" Target="../media/image3383.png"/><Relationship Id="rId769" Type="http://schemas.openxmlformats.org/officeDocument/2006/relationships/customXml" Target="../ink/ink2403.xml"/><Relationship Id="rId976" Type="http://schemas.openxmlformats.org/officeDocument/2006/relationships/image" Target="../media/image240.png"/><Relationship Id="rId324" Type="http://schemas.openxmlformats.org/officeDocument/2006/relationships/image" Target="../media/image3211.png"/><Relationship Id="rId531" Type="http://schemas.openxmlformats.org/officeDocument/2006/relationships/customXml" Target="../ink/ink2283.xml"/><Relationship Id="rId629" Type="http://schemas.openxmlformats.org/officeDocument/2006/relationships/image" Target="../media/image3362.png"/><Relationship Id="rId1161" Type="http://schemas.openxmlformats.org/officeDocument/2006/relationships/customXml" Target="../ink/ink2599.xml"/><Relationship Id="rId836" Type="http://schemas.openxmlformats.org/officeDocument/2006/relationships/image" Target="../media/image3465.png"/><Relationship Id="rId1021" Type="http://schemas.openxmlformats.org/officeDocument/2006/relationships/customXml" Target="../ink/ink2529.xml"/><Relationship Id="rId1119" Type="http://schemas.openxmlformats.org/officeDocument/2006/relationships/customXml" Target="../ink/ink2578.xml"/><Relationship Id="rId903" Type="http://schemas.openxmlformats.org/officeDocument/2006/relationships/customXml" Target="../ink/ink2470.xml"/><Relationship Id="rId32" Type="http://schemas.openxmlformats.org/officeDocument/2006/relationships/customXml" Target="../ink/ink2031.xml"/><Relationship Id="rId181" Type="http://schemas.openxmlformats.org/officeDocument/2006/relationships/image" Target="../media/image3140.png"/><Relationship Id="rId279" Type="http://schemas.openxmlformats.org/officeDocument/2006/relationships/customXml" Target="../ink/ink2156.xml"/><Relationship Id="rId486" Type="http://schemas.openxmlformats.org/officeDocument/2006/relationships/customXml" Target="../ink/ink2260.xml"/><Relationship Id="rId693" Type="http://schemas.openxmlformats.org/officeDocument/2006/relationships/image" Target="../media/image3394.png"/><Relationship Id="rId139" Type="http://schemas.openxmlformats.org/officeDocument/2006/relationships/customXml" Target="../ink/ink2085.xml"/><Relationship Id="rId346" Type="http://schemas.openxmlformats.org/officeDocument/2006/relationships/image" Target="../media/image3222.png"/><Relationship Id="rId553" Type="http://schemas.openxmlformats.org/officeDocument/2006/relationships/customXml" Target="../ink/ink2294.xml"/><Relationship Id="rId760" Type="http://schemas.openxmlformats.org/officeDocument/2006/relationships/image" Target="../media/image3427.png"/><Relationship Id="rId998" Type="http://schemas.openxmlformats.org/officeDocument/2006/relationships/image" Target="../media/image251.png"/><Relationship Id="rId206" Type="http://schemas.openxmlformats.org/officeDocument/2006/relationships/customXml" Target="../ink/ink2119.xml"/><Relationship Id="rId413" Type="http://schemas.openxmlformats.org/officeDocument/2006/relationships/image" Target="../media/image3255.png"/><Relationship Id="rId858" Type="http://schemas.openxmlformats.org/officeDocument/2006/relationships/image" Target="../media/image3476.png"/><Relationship Id="rId1043" Type="http://schemas.openxmlformats.org/officeDocument/2006/relationships/customXml" Target="../ink/ink2540.xml"/><Relationship Id="rId620" Type="http://schemas.openxmlformats.org/officeDocument/2006/relationships/customXml" Target="../ink/ink2328.xml"/><Relationship Id="rId718" Type="http://schemas.openxmlformats.org/officeDocument/2006/relationships/customXml" Target="../ink/ink2377.xml"/><Relationship Id="rId925" Type="http://schemas.openxmlformats.org/officeDocument/2006/relationships/customXml" Target="../ink/ink2481.xml"/><Relationship Id="rId1110" Type="http://schemas.openxmlformats.org/officeDocument/2006/relationships/image" Target="../media/image307.png"/><Relationship Id="rId54" Type="http://schemas.openxmlformats.org/officeDocument/2006/relationships/customXml" Target="../ink/ink2042.xml"/><Relationship Id="rId270" Type="http://schemas.openxmlformats.org/officeDocument/2006/relationships/image" Target="../media/image3184.png"/><Relationship Id="rId130" Type="http://schemas.openxmlformats.org/officeDocument/2006/relationships/image" Target="../media/image3115.png"/><Relationship Id="rId368" Type="http://schemas.openxmlformats.org/officeDocument/2006/relationships/customXml" Target="../ink/ink2201.xml"/><Relationship Id="rId575" Type="http://schemas.openxmlformats.org/officeDocument/2006/relationships/customXml" Target="../ink/ink2305.xml"/><Relationship Id="rId782" Type="http://schemas.openxmlformats.org/officeDocument/2006/relationships/image" Target="../media/image3438.png"/><Relationship Id="rId228" Type="http://schemas.openxmlformats.org/officeDocument/2006/relationships/customXml" Target="../ink/ink2130.xml"/><Relationship Id="rId435" Type="http://schemas.openxmlformats.org/officeDocument/2006/relationships/image" Target="../media/image3266.png"/><Relationship Id="rId642" Type="http://schemas.openxmlformats.org/officeDocument/2006/relationships/customXml" Target="../ink/ink2339.xml"/><Relationship Id="rId1065" Type="http://schemas.openxmlformats.org/officeDocument/2006/relationships/customXml" Target="../ink/ink2551.xml"/><Relationship Id="rId502" Type="http://schemas.openxmlformats.org/officeDocument/2006/relationships/customXml" Target="../ink/ink2268.xml"/><Relationship Id="rId947" Type="http://schemas.openxmlformats.org/officeDocument/2006/relationships/customXml" Target="../ink/ink2492.xml"/><Relationship Id="rId1132" Type="http://schemas.openxmlformats.org/officeDocument/2006/relationships/image" Target="../media/image318.png"/><Relationship Id="rId76" Type="http://schemas.openxmlformats.org/officeDocument/2006/relationships/customXml" Target="../ink/ink2053.xml"/><Relationship Id="rId807" Type="http://schemas.openxmlformats.org/officeDocument/2006/relationships/customXml" Target="../ink/ink2422.xml"/><Relationship Id="rId292" Type="http://schemas.openxmlformats.org/officeDocument/2006/relationships/image" Target="../media/image3195.png"/><Relationship Id="rId597" Type="http://schemas.openxmlformats.org/officeDocument/2006/relationships/customXml" Target="../ink/ink2316.xml"/><Relationship Id="rId152" Type="http://schemas.openxmlformats.org/officeDocument/2006/relationships/customXml" Target="../ink/ink2092.xml"/><Relationship Id="rId457" Type="http://schemas.openxmlformats.org/officeDocument/2006/relationships/image" Target="../media/image3277.png"/><Relationship Id="rId1087" Type="http://schemas.openxmlformats.org/officeDocument/2006/relationships/customXml" Target="../ink/ink2562.xml"/><Relationship Id="rId664" Type="http://schemas.openxmlformats.org/officeDocument/2006/relationships/customXml" Target="../ink/ink2350.xml"/><Relationship Id="rId871" Type="http://schemas.openxmlformats.org/officeDocument/2006/relationships/customXml" Target="../ink/ink2454.xml"/><Relationship Id="rId969" Type="http://schemas.openxmlformats.org/officeDocument/2006/relationships/customXml" Target="../ink/ink2503.xml"/><Relationship Id="rId317" Type="http://schemas.openxmlformats.org/officeDocument/2006/relationships/customXml" Target="../ink/ink2175.xml"/><Relationship Id="rId524" Type="http://schemas.openxmlformats.org/officeDocument/2006/relationships/image" Target="../media/image3310.png"/><Relationship Id="rId731" Type="http://schemas.openxmlformats.org/officeDocument/2006/relationships/customXml" Target="../ink/ink2384.xml"/><Relationship Id="rId1154" Type="http://schemas.openxmlformats.org/officeDocument/2006/relationships/image" Target="../media/image329.png"/><Relationship Id="rId98" Type="http://schemas.openxmlformats.org/officeDocument/2006/relationships/image" Target="../media/image3099.png"/><Relationship Id="rId829" Type="http://schemas.openxmlformats.org/officeDocument/2006/relationships/customXml" Target="../ink/ink2433.xml"/><Relationship Id="rId1014" Type="http://schemas.openxmlformats.org/officeDocument/2006/relationships/image" Target="../media/image259.png"/><Relationship Id="rId25" Type="http://schemas.openxmlformats.org/officeDocument/2006/relationships/image" Target="../media/image3064.png"/><Relationship Id="rId174" Type="http://schemas.openxmlformats.org/officeDocument/2006/relationships/customXml" Target="../ink/ink2103.xml"/><Relationship Id="rId381" Type="http://schemas.openxmlformats.org/officeDocument/2006/relationships/image" Target="../media/image3239.png"/><Relationship Id="rId241" Type="http://schemas.openxmlformats.org/officeDocument/2006/relationships/image" Target="../media/image3170.png"/><Relationship Id="rId479" Type="http://schemas.openxmlformats.org/officeDocument/2006/relationships/image" Target="../media/image3288.png"/><Relationship Id="rId686" Type="http://schemas.openxmlformats.org/officeDocument/2006/relationships/customXml" Target="../ink/ink2361.xml"/><Relationship Id="rId893" Type="http://schemas.openxmlformats.org/officeDocument/2006/relationships/customXml" Target="../ink/ink2465.xml"/><Relationship Id="rId339" Type="http://schemas.openxmlformats.org/officeDocument/2006/relationships/customXml" Target="../ink/ink2186.xml"/><Relationship Id="rId546" Type="http://schemas.openxmlformats.org/officeDocument/2006/relationships/image" Target="../media/image3321.png"/><Relationship Id="rId753" Type="http://schemas.openxmlformats.org/officeDocument/2006/relationships/customXml" Target="../ink/ink2395.xml"/><Relationship Id="rId101" Type="http://schemas.openxmlformats.org/officeDocument/2006/relationships/customXml" Target="../ink/ink2066.xml"/><Relationship Id="rId406" Type="http://schemas.openxmlformats.org/officeDocument/2006/relationships/customXml" Target="../ink/ink2220.xml"/><Relationship Id="rId960" Type="http://schemas.openxmlformats.org/officeDocument/2006/relationships/image" Target="../media/image3527.png"/><Relationship Id="rId1036" Type="http://schemas.openxmlformats.org/officeDocument/2006/relationships/image" Target="../media/image270.png"/><Relationship Id="rId613" Type="http://schemas.openxmlformats.org/officeDocument/2006/relationships/customXml" Target="../ink/ink2324.xml"/><Relationship Id="rId820" Type="http://schemas.openxmlformats.org/officeDocument/2006/relationships/image" Target="../media/image3457.png"/><Relationship Id="rId918" Type="http://schemas.openxmlformats.org/officeDocument/2006/relationships/image" Target="../media/image3506.png"/><Relationship Id="rId1103" Type="http://schemas.openxmlformats.org/officeDocument/2006/relationships/customXml" Target="../ink/ink2570.xml"/><Relationship Id="rId47" Type="http://schemas.openxmlformats.org/officeDocument/2006/relationships/image" Target="../media/image3075.png"/><Relationship Id="rId196" Type="http://schemas.openxmlformats.org/officeDocument/2006/relationships/customXml" Target="../ink/ink2114.xml"/><Relationship Id="rId263" Type="http://schemas.openxmlformats.org/officeDocument/2006/relationships/customXml" Target="../ink/ink2148.xml"/><Relationship Id="rId470" Type="http://schemas.openxmlformats.org/officeDocument/2006/relationships/customXml" Target="../ink/ink2252.xml"/><Relationship Id="rId123" Type="http://schemas.openxmlformats.org/officeDocument/2006/relationships/customXml" Target="../ink/ink2077.xml"/><Relationship Id="rId330" Type="http://schemas.openxmlformats.org/officeDocument/2006/relationships/image" Target="../media/image3214.png"/><Relationship Id="rId568" Type="http://schemas.openxmlformats.org/officeDocument/2006/relationships/image" Target="../media/image3332.png"/><Relationship Id="rId775" Type="http://schemas.openxmlformats.org/officeDocument/2006/relationships/customXml" Target="../ink/ink2406.xml"/><Relationship Id="rId982" Type="http://schemas.openxmlformats.org/officeDocument/2006/relationships/image" Target="../media/image243.png"/></Relationships>
</file>

<file path=ppt/slides/_rels/slide16.xml.rels><?xml version="1.0" encoding="UTF-8" standalone="yes"?>
<Relationships xmlns="http://schemas.openxmlformats.org/package/2006/relationships"><Relationship Id="rId21" Type="http://schemas.openxmlformats.org/officeDocument/2006/relationships/image" Target="../media/image3062.png"/><Relationship Id="rId170" Type="http://schemas.openxmlformats.org/officeDocument/2006/relationships/customXml" Target="../ink/ink2690.xml"/><Relationship Id="rId268" Type="http://schemas.openxmlformats.org/officeDocument/2006/relationships/image" Target="../media/image3183.png"/><Relationship Id="rId475" Type="http://schemas.openxmlformats.org/officeDocument/2006/relationships/image" Target="../media/image3286.png"/><Relationship Id="rId682" Type="http://schemas.openxmlformats.org/officeDocument/2006/relationships/customXml" Target="../ink/ink2948.xml"/><Relationship Id="rId128" Type="http://schemas.openxmlformats.org/officeDocument/2006/relationships/image" Target="../media/image3114.png"/><Relationship Id="rId335" Type="http://schemas.openxmlformats.org/officeDocument/2006/relationships/customXml" Target="../ink/ink2773.xml"/><Relationship Id="rId542" Type="http://schemas.openxmlformats.org/officeDocument/2006/relationships/image" Target="../media/image3319.png"/><Relationship Id="rId987" Type="http://schemas.openxmlformats.org/officeDocument/2006/relationships/customXml" Target="../ink/ink3101.xml"/><Relationship Id="rId1172" Type="http://schemas.openxmlformats.org/officeDocument/2006/relationships/image" Target="../media/image445.png"/><Relationship Id="rId402" Type="http://schemas.openxmlformats.org/officeDocument/2006/relationships/customXml" Target="../ink/ink2807.xml"/><Relationship Id="rId847" Type="http://schemas.openxmlformats.org/officeDocument/2006/relationships/customXml" Target="../ink/ink3031.xml"/><Relationship Id="rId1032" Type="http://schemas.openxmlformats.org/officeDocument/2006/relationships/image" Target="../media/image374.png"/><Relationship Id="rId707" Type="http://schemas.openxmlformats.org/officeDocument/2006/relationships/image" Target="../media/image3401.png"/><Relationship Id="rId914" Type="http://schemas.openxmlformats.org/officeDocument/2006/relationships/image" Target="../media/image3504.png"/><Relationship Id="rId43" Type="http://schemas.openxmlformats.org/officeDocument/2006/relationships/image" Target="../media/image3073.png"/><Relationship Id="rId192" Type="http://schemas.openxmlformats.org/officeDocument/2006/relationships/customXml" Target="../ink/ink2701.xml"/><Relationship Id="rId497" Type="http://schemas.openxmlformats.org/officeDocument/2006/relationships/image" Target="../media/image3297.png"/><Relationship Id="rId357" Type="http://schemas.openxmlformats.org/officeDocument/2006/relationships/customXml" Target="../ink/ink2784.xml"/><Relationship Id="rId217" Type="http://schemas.openxmlformats.org/officeDocument/2006/relationships/image" Target="../media/image3158.png"/><Relationship Id="rId564" Type="http://schemas.openxmlformats.org/officeDocument/2006/relationships/image" Target="../media/image3330.png"/><Relationship Id="rId771" Type="http://schemas.openxmlformats.org/officeDocument/2006/relationships/customXml" Target="../ink/ink2993.xml"/><Relationship Id="rId869" Type="http://schemas.openxmlformats.org/officeDocument/2006/relationships/customXml" Target="../ink/ink3042.xml"/><Relationship Id="rId424" Type="http://schemas.openxmlformats.org/officeDocument/2006/relationships/customXml" Target="../ink/ink2818.xml"/><Relationship Id="rId631" Type="http://schemas.openxmlformats.org/officeDocument/2006/relationships/image" Target="../media/image3363.png"/><Relationship Id="rId729" Type="http://schemas.openxmlformats.org/officeDocument/2006/relationships/customXml" Target="../ink/ink2972.xml"/><Relationship Id="rId1054" Type="http://schemas.openxmlformats.org/officeDocument/2006/relationships/image" Target="../media/image385.png"/><Relationship Id="rId936" Type="http://schemas.openxmlformats.org/officeDocument/2006/relationships/image" Target="../media/image3515.png"/><Relationship Id="rId1121" Type="http://schemas.openxmlformats.org/officeDocument/2006/relationships/customXml" Target="../ink/ink3168.xml"/><Relationship Id="rId65" Type="http://schemas.openxmlformats.org/officeDocument/2006/relationships/image" Target="../media/image2287.png"/><Relationship Id="rId281" Type="http://schemas.openxmlformats.org/officeDocument/2006/relationships/customXml" Target="../ink/ink2746.xml"/><Relationship Id="rId141" Type="http://schemas.openxmlformats.org/officeDocument/2006/relationships/image" Target="../media/image3120.png"/><Relationship Id="rId379" Type="http://schemas.openxmlformats.org/officeDocument/2006/relationships/image" Target="../media/image3238.png"/><Relationship Id="rId586" Type="http://schemas.openxmlformats.org/officeDocument/2006/relationships/image" Target="../media/image3341.png"/><Relationship Id="rId793" Type="http://schemas.openxmlformats.org/officeDocument/2006/relationships/customXml" Target="../ink/ink3004.xml"/><Relationship Id="rId7" Type="http://schemas.openxmlformats.org/officeDocument/2006/relationships/image" Target="../media/image3055.png"/><Relationship Id="rId239" Type="http://schemas.openxmlformats.org/officeDocument/2006/relationships/image" Target="../media/image3169.png"/><Relationship Id="rId446" Type="http://schemas.openxmlformats.org/officeDocument/2006/relationships/customXml" Target="../ink/ink2829.xml"/><Relationship Id="rId653" Type="http://schemas.openxmlformats.org/officeDocument/2006/relationships/image" Target="../media/image3374.png"/><Relationship Id="rId1076" Type="http://schemas.openxmlformats.org/officeDocument/2006/relationships/image" Target="../media/image396.png"/><Relationship Id="rId306" Type="http://schemas.openxmlformats.org/officeDocument/2006/relationships/image" Target="../media/image3202.png"/><Relationship Id="rId860" Type="http://schemas.openxmlformats.org/officeDocument/2006/relationships/image" Target="../media/image3477.png"/><Relationship Id="rId958" Type="http://schemas.openxmlformats.org/officeDocument/2006/relationships/image" Target="../media/image3526.png"/><Relationship Id="rId1143" Type="http://schemas.openxmlformats.org/officeDocument/2006/relationships/customXml" Target="../ink/ink3179.xml"/><Relationship Id="rId87" Type="http://schemas.openxmlformats.org/officeDocument/2006/relationships/image" Target="../media/image3094.png"/><Relationship Id="rId513" Type="http://schemas.openxmlformats.org/officeDocument/2006/relationships/image" Target="../media/image3305.png"/><Relationship Id="rId720" Type="http://schemas.openxmlformats.org/officeDocument/2006/relationships/image" Target="../media/image3407.png"/><Relationship Id="rId818" Type="http://schemas.openxmlformats.org/officeDocument/2006/relationships/image" Target="../media/image3456.png"/><Relationship Id="rId1003" Type="http://schemas.openxmlformats.org/officeDocument/2006/relationships/customXml" Target="../ink/ink3109.xml"/><Relationship Id="rId14" Type="http://schemas.openxmlformats.org/officeDocument/2006/relationships/customXml" Target="../ink/ink2611.xml"/><Relationship Id="rId163" Type="http://schemas.openxmlformats.org/officeDocument/2006/relationships/image" Target="../media/image3131.png"/><Relationship Id="rId370" Type="http://schemas.openxmlformats.org/officeDocument/2006/relationships/customXml" Target="../ink/ink2791.xml"/><Relationship Id="rId230" Type="http://schemas.openxmlformats.org/officeDocument/2006/relationships/customXml" Target="../ink/ink2720.xml"/><Relationship Id="rId468" Type="http://schemas.openxmlformats.org/officeDocument/2006/relationships/customXml" Target="../ink/ink2840.xml"/><Relationship Id="rId675" Type="http://schemas.openxmlformats.org/officeDocument/2006/relationships/image" Target="../media/image3385.png"/><Relationship Id="rId882" Type="http://schemas.openxmlformats.org/officeDocument/2006/relationships/image" Target="../media/image3488.png"/><Relationship Id="rId1098" Type="http://schemas.openxmlformats.org/officeDocument/2006/relationships/image" Target="../media/image407.png"/><Relationship Id="rId328" Type="http://schemas.openxmlformats.org/officeDocument/2006/relationships/image" Target="../media/image3213.png"/><Relationship Id="rId535" Type="http://schemas.openxmlformats.org/officeDocument/2006/relationships/customXml" Target="../ink/ink2874.xml"/><Relationship Id="rId742" Type="http://schemas.openxmlformats.org/officeDocument/2006/relationships/image" Target="../media/image3418.png"/><Relationship Id="rId1165" Type="http://schemas.openxmlformats.org/officeDocument/2006/relationships/customXml" Target="../ink/ink3190.xml"/><Relationship Id="rId602" Type="http://schemas.openxmlformats.org/officeDocument/2006/relationships/image" Target="../media/image3349.png"/><Relationship Id="rId1025" Type="http://schemas.openxmlformats.org/officeDocument/2006/relationships/customXml" Target="../ink/ink3120.xml"/><Relationship Id="rId907" Type="http://schemas.openxmlformats.org/officeDocument/2006/relationships/customXml" Target="../ink/ink3061.xml"/><Relationship Id="rId36" Type="http://schemas.openxmlformats.org/officeDocument/2006/relationships/customXml" Target="../ink/ink2622.xml"/><Relationship Id="rId185" Type="http://schemas.openxmlformats.org/officeDocument/2006/relationships/image" Target="../media/image3142.png"/><Relationship Id="rId392" Type="http://schemas.openxmlformats.org/officeDocument/2006/relationships/customXml" Target="../ink/ink2802.xml"/><Relationship Id="rId697" Type="http://schemas.openxmlformats.org/officeDocument/2006/relationships/image" Target="../media/image3396.png"/><Relationship Id="rId252" Type="http://schemas.openxmlformats.org/officeDocument/2006/relationships/image" Target="../media/image3175.png"/><Relationship Id="rId1187" Type="http://schemas.openxmlformats.org/officeDocument/2006/relationships/customXml" Target="../ink/ink3201.xml"/><Relationship Id="rId112" Type="http://schemas.openxmlformats.org/officeDocument/2006/relationships/image" Target="../media/image3106.png"/><Relationship Id="rId557" Type="http://schemas.openxmlformats.org/officeDocument/2006/relationships/customXml" Target="../ink/ink2885.xml"/><Relationship Id="rId764" Type="http://schemas.openxmlformats.org/officeDocument/2006/relationships/image" Target="../media/image3429.png"/><Relationship Id="rId971" Type="http://schemas.openxmlformats.org/officeDocument/2006/relationships/customXml" Target="../ink/ink3093.xml"/><Relationship Id="rId417" Type="http://schemas.openxmlformats.org/officeDocument/2006/relationships/image" Target="../media/image3257.png"/><Relationship Id="rId624" Type="http://schemas.openxmlformats.org/officeDocument/2006/relationships/customXml" Target="../ink/ink2919.xml"/><Relationship Id="rId831" Type="http://schemas.openxmlformats.org/officeDocument/2006/relationships/customXml" Target="../ink/ink3023.xml"/><Relationship Id="rId1047" Type="http://schemas.openxmlformats.org/officeDocument/2006/relationships/customXml" Target="../ink/ink3131.xml"/><Relationship Id="rId929" Type="http://schemas.openxmlformats.org/officeDocument/2006/relationships/customXml" Target="../ink/ink3072.xml"/><Relationship Id="rId1114" Type="http://schemas.openxmlformats.org/officeDocument/2006/relationships/image" Target="../media/image415.png"/><Relationship Id="rId58" Type="http://schemas.openxmlformats.org/officeDocument/2006/relationships/customXml" Target="../ink/ink2633.xml"/><Relationship Id="rId274" Type="http://schemas.openxmlformats.org/officeDocument/2006/relationships/image" Target="../media/image3186.png"/><Relationship Id="rId481" Type="http://schemas.openxmlformats.org/officeDocument/2006/relationships/image" Target="../media/image3289.png"/><Relationship Id="rId134" Type="http://schemas.openxmlformats.org/officeDocument/2006/relationships/image" Target="../media/image3117.png"/><Relationship Id="rId579" Type="http://schemas.openxmlformats.org/officeDocument/2006/relationships/customXml" Target="../ink/ink2896.xml"/><Relationship Id="rId786" Type="http://schemas.openxmlformats.org/officeDocument/2006/relationships/image" Target="../media/image3440.png"/><Relationship Id="rId993" Type="http://schemas.openxmlformats.org/officeDocument/2006/relationships/customXml" Target="../ink/ink3104.xml"/><Relationship Id="rId341" Type="http://schemas.openxmlformats.org/officeDocument/2006/relationships/customXml" Target="../ink/ink2776.xml"/><Relationship Id="rId439" Type="http://schemas.openxmlformats.org/officeDocument/2006/relationships/image" Target="../media/image3268.png"/><Relationship Id="rId646" Type="http://schemas.openxmlformats.org/officeDocument/2006/relationships/customXml" Target="../ink/ink2930.xml"/><Relationship Id="rId1069" Type="http://schemas.openxmlformats.org/officeDocument/2006/relationships/customXml" Target="../ink/ink3142.xml"/><Relationship Id="rId201" Type="http://schemas.openxmlformats.org/officeDocument/2006/relationships/image" Target="../media/image3150.png"/><Relationship Id="rId285" Type="http://schemas.openxmlformats.org/officeDocument/2006/relationships/customXml" Target="../ink/ink2748.xml"/><Relationship Id="rId506" Type="http://schemas.openxmlformats.org/officeDocument/2006/relationships/customXml" Target="../ink/ink2859.xml"/><Relationship Id="rId853" Type="http://schemas.openxmlformats.org/officeDocument/2006/relationships/customXml" Target="../ink/ink3034.xml"/><Relationship Id="rId1136" Type="http://schemas.openxmlformats.org/officeDocument/2006/relationships/image" Target="../media/image427.png"/><Relationship Id="rId492" Type="http://schemas.openxmlformats.org/officeDocument/2006/relationships/customXml" Target="../ink/ink2852.xml"/><Relationship Id="rId713" Type="http://schemas.openxmlformats.org/officeDocument/2006/relationships/image" Target="../media/image3404.png"/><Relationship Id="rId797" Type="http://schemas.openxmlformats.org/officeDocument/2006/relationships/customXml" Target="../ink/ink3006.xml"/><Relationship Id="rId920" Type="http://schemas.openxmlformats.org/officeDocument/2006/relationships/image" Target="../media/image3507.png"/><Relationship Id="rId145" Type="http://schemas.openxmlformats.org/officeDocument/2006/relationships/image" Target="../media/image3122.png"/><Relationship Id="rId352" Type="http://schemas.openxmlformats.org/officeDocument/2006/relationships/image" Target="../media/image3225.png"/><Relationship Id="rId212" Type="http://schemas.openxmlformats.org/officeDocument/2006/relationships/customXml" Target="../ink/ink2711.xml"/><Relationship Id="rId657" Type="http://schemas.openxmlformats.org/officeDocument/2006/relationships/image" Target="../media/image3376.png"/><Relationship Id="rId864" Type="http://schemas.openxmlformats.org/officeDocument/2006/relationships/image" Target="../media/image3479.png"/><Relationship Id="rId296" Type="http://schemas.openxmlformats.org/officeDocument/2006/relationships/image" Target="../media/image3197.png"/><Relationship Id="rId517" Type="http://schemas.openxmlformats.org/officeDocument/2006/relationships/customXml" Target="../ink/ink2865.xml"/><Relationship Id="rId724" Type="http://schemas.openxmlformats.org/officeDocument/2006/relationships/image" Target="../media/image3409.png"/><Relationship Id="rId931" Type="http://schemas.openxmlformats.org/officeDocument/2006/relationships/customXml" Target="../ink/ink3073.xml"/><Relationship Id="rId1147" Type="http://schemas.openxmlformats.org/officeDocument/2006/relationships/customXml" Target="../ink/ink3181.xml"/><Relationship Id="rId60" Type="http://schemas.openxmlformats.org/officeDocument/2006/relationships/customXml" Target="../ink/ink2634.xml"/><Relationship Id="rId156" Type="http://schemas.openxmlformats.org/officeDocument/2006/relationships/customXml" Target="../ink/ink2683.xml"/><Relationship Id="rId363" Type="http://schemas.openxmlformats.org/officeDocument/2006/relationships/customXml" Target="../ink/ink2787.xml"/><Relationship Id="rId570" Type="http://schemas.openxmlformats.org/officeDocument/2006/relationships/image" Target="../media/image3333.png"/><Relationship Id="rId1007" Type="http://schemas.openxmlformats.org/officeDocument/2006/relationships/customXml" Target="../ink/ink3111.xml"/><Relationship Id="rId223" Type="http://schemas.openxmlformats.org/officeDocument/2006/relationships/image" Target="../media/image3161.png"/><Relationship Id="rId430" Type="http://schemas.openxmlformats.org/officeDocument/2006/relationships/customXml" Target="../ink/ink2821.xml"/><Relationship Id="rId668" Type="http://schemas.openxmlformats.org/officeDocument/2006/relationships/customXml" Target="../ink/ink2941.xml"/><Relationship Id="rId875" Type="http://schemas.openxmlformats.org/officeDocument/2006/relationships/customXml" Target="../ink/ink3045.xml"/><Relationship Id="rId1060" Type="http://schemas.openxmlformats.org/officeDocument/2006/relationships/image" Target="../media/image388.png"/><Relationship Id="rId18" Type="http://schemas.openxmlformats.org/officeDocument/2006/relationships/customXml" Target="../ink/ink2613.xml"/><Relationship Id="rId528" Type="http://schemas.openxmlformats.org/officeDocument/2006/relationships/image" Target="../media/image3312.png"/><Relationship Id="rId735" Type="http://schemas.openxmlformats.org/officeDocument/2006/relationships/customXml" Target="../ink/ink2975.xml"/><Relationship Id="rId942" Type="http://schemas.openxmlformats.org/officeDocument/2006/relationships/image" Target="../media/image3518.png"/><Relationship Id="rId1158" Type="http://schemas.openxmlformats.org/officeDocument/2006/relationships/image" Target="../media/image438.png"/><Relationship Id="rId167" Type="http://schemas.openxmlformats.org/officeDocument/2006/relationships/image" Target="../media/image3133.png"/><Relationship Id="rId374" Type="http://schemas.openxmlformats.org/officeDocument/2006/relationships/customXml" Target="../ink/ink2793.xml"/><Relationship Id="rId581" Type="http://schemas.openxmlformats.org/officeDocument/2006/relationships/customXml" Target="../ink/ink2897.xml"/><Relationship Id="rId1018" Type="http://schemas.openxmlformats.org/officeDocument/2006/relationships/image" Target="../media/image367.png"/><Relationship Id="rId71" Type="http://schemas.openxmlformats.org/officeDocument/2006/relationships/image" Target="../media/image3086.png"/><Relationship Id="rId234" Type="http://schemas.openxmlformats.org/officeDocument/2006/relationships/customXml" Target="../ink/ink2722.xml"/><Relationship Id="rId679" Type="http://schemas.openxmlformats.org/officeDocument/2006/relationships/image" Target="../media/image3387.png"/><Relationship Id="rId802" Type="http://schemas.openxmlformats.org/officeDocument/2006/relationships/image" Target="../media/image3448.png"/><Relationship Id="rId886" Type="http://schemas.openxmlformats.org/officeDocument/2006/relationships/image" Target="../media/image3490.png"/><Relationship Id="rId2" Type="http://schemas.openxmlformats.org/officeDocument/2006/relationships/customXml" Target="../ink/ink2605.xml"/><Relationship Id="rId29" Type="http://schemas.openxmlformats.org/officeDocument/2006/relationships/image" Target="../media/image3066.png"/><Relationship Id="rId441" Type="http://schemas.openxmlformats.org/officeDocument/2006/relationships/image" Target="../media/image3269.png"/><Relationship Id="rId539" Type="http://schemas.openxmlformats.org/officeDocument/2006/relationships/customXml" Target="../ink/ink2876.xml"/><Relationship Id="rId746" Type="http://schemas.openxmlformats.org/officeDocument/2006/relationships/image" Target="../media/image3420.png"/><Relationship Id="rId1071" Type="http://schemas.openxmlformats.org/officeDocument/2006/relationships/customXml" Target="../ink/ink3143.xml"/><Relationship Id="rId1169" Type="http://schemas.openxmlformats.org/officeDocument/2006/relationships/customXml" Target="../ink/ink3192.xml"/><Relationship Id="rId178" Type="http://schemas.openxmlformats.org/officeDocument/2006/relationships/customXml" Target="../ink/ink2694.xml"/><Relationship Id="rId301" Type="http://schemas.openxmlformats.org/officeDocument/2006/relationships/customXml" Target="../ink/ink2756.xml"/><Relationship Id="rId953" Type="http://schemas.openxmlformats.org/officeDocument/2006/relationships/customXml" Target="../ink/ink3084.xml"/><Relationship Id="rId1029" Type="http://schemas.openxmlformats.org/officeDocument/2006/relationships/customXml" Target="../ink/ink3122.xml"/><Relationship Id="rId82" Type="http://schemas.openxmlformats.org/officeDocument/2006/relationships/customXml" Target="../ink/ink2645.xml"/><Relationship Id="rId385" Type="http://schemas.openxmlformats.org/officeDocument/2006/relationships/image" Target="../media/image3241.png"/><Relationship Id="rId592" Type="http://schemas.openxmlformats.org/officeDocument/2006/relationships/image" Target="../media/image3344.png"/><Relationship Id="rId606" Type="http://schemas.openxmlformats.org/officeDocument/2006/relationships/image" Target="../media/image3351.png"/><Relationship Id="rId813" Type="http://schemas.openxmlformats.org/officeDocument/2006/relationships/customXml" Target="../ink/ink3014.xml"/><Relationship Id="rId245" Type="http://schemas.openxmlformats.org/officeDocument/2006/relationships/image" Target="../media/image3172.png"/><Relationship Id="rId452" Type="http://schemas.openxmlformats.org/officeDocument/2006/relationships/customXml" Target="../ink/ink2832.xml"/><Relationship Id="rId897" Type="http://schemas.openxmlformats.org/officeDocument/2006/relationships/customXml" Target="../ink/ink3056.xml"/><Relationship Id="rId1082" Type="http://schemas.openxmlformats.org/officeDocument/2006/relationships/image" Target="../media/image399.png"/><Relationship Id="rId105" Type="http://schemas.openxmlformats.org/officeDocument/2006/relationships/customXml" Target="../ink/ink2657.xml"/><Relationship Id="rId312" Type="http://schemas.openxmlformats.org/officeDocument/2006/relationships/image" Target="../media/image3205.png"/><Relationship Id="rId757" Type="http://schemas.openxmlformats.org/officeDocument/2006/relationships/customXml" Target="../ink/ink2986.xml"/><Relationship Id="rId964" Type="http://schemas.openxmlformats.org/officeDocument/2006/relationships/image" Target="../media/image340.png"/><Relationship Id="rId93" Type="http://schemas.openxmlformats.org/officeDocument/2006/relationships/image" Target="../media/image3097.png"/><Relationship Id="rId189" Type="http://schemas.openxmlformats.org/officeDocument/2006/relationships/image" Target="../media/image3144.png"/><Relationship Id="rId396" Type="http://schemas.openxmlformats.org/officeDocument/2006/relationships/customXml" Target="../ink/ink2804.xml"/><Relationship Id="rId617" Type="http://schemas.openxmlformats.org/officeDocument/2006/relationships/customXml" Target="../ink/ink2915.xml"/><Relationship Id="rId824" Type="http://schemas.openxmlformats.org/officeDocument/2006/relationships/image" Target="../media/image3459.png"/><Relationship Id="rId256" Type="http://schemas.openxmlformats.org/officeDocument/2006/relationships/image" Target="../media/image3177.png"/><Relationship Id="rId463" Type="http://schemas.openxmlformats.org/officeDocument/2006/relationships/image" Target="../media/image3280.png"/><Relationship Id="rId670" Type="http://schemas.openxmlformats.org/officeDocument/2006/relationships/customXml" Target="../ink/ink2942.xml"/><Relationship Id="rId1093" Type="http://schemas.openxmlformats.org/officeDocument/2006/relationships/customXml" Target="../ink/ink3154.xml"/><Relationship Id="rId1107" Type="http://schemas.openxmlformats.org/officeDocument/2006/relationships/customXml" Target="../ink/ink3161.xml"/><Relationship Id="rId116" Type="http://schemas.openxmlformats.org/officeDocument/2006/relationships/image" Target="../media/image3108.png"/><Relationship Id="rId323" Type="http://schemas.openxmlformats.org/officeDocument/2006/relationships/customXml" Target="../ink/ink2767.xml"/><Relationship Id="rId530" Type="http://schemas.openxmlformats.org/officeDocument/2006/relationships/image" Target="../media/image3313.png"/><Relationship Id="rId768" Type="http://schemas.openxmlformats.org/officeDocument/2006/relationships/image" Target="../media/image3431.png"/><Relationship Id="rId975" Type="http://schemas.openxmlformats.org/officeDocument/2006/relationships/customXml" Target="../ink/ink3095.xml"/><Relationship Id="rId1160" Type="http://schemas.openxmlformats.org/officeDocument/2006/relationships/image" Target="../media/image439.png"/><Relationship Id="rId20" Type="http://schemas.openxmlformats.org/officeDocument/2006/relationships/customXml" Target="../ink/ink2614.xml"/><Relationship Id="rId628" Type="http://schemas.openxmlformats.org/officeDocument/2006/relationships/customXml" Target="../ink/ink2921.xml"/><Relationship Id="rId835" Type="http://schemas.openxmlformats.org/officeDocument/2006/relationships/customXml" Target="../ink/ink3025.xml"/><Relationship Id="rId267" Type="http://schemas.openxmlformats.org/officeDocument/2006/relationships/customXml" Target="../ink/ink2739.xml"/><Relationship Id="rId474" Type="http://schemas.openxmlformats.org/officeDocument/2006/relationships/customXml" Target="../ink/ink2843.xml"/><Relationship Id="rId1020" Type="http://schemas.openxmlformats.org/officeDocument/2006/relationships/image" Target="../media/image368.png"/><Relationship Id="rId1118" Type="http://schemas.openxmlformats.org/officeDocument/2006/relationships/image" Target="../media/image417.png"/><Relationship Id="rId127" Type="http://schemas.openxmlformats.org/officeDocument/2006/relationships/customXml" Target="../ink/ink2668.xml"/><Relationship Id="rId681" Type="http://schemas.openxmlformats.org/officeDocument/2006/relationships/image" Target="../media/image3388.png"/><Relationship Id="rId779" Type="http://schemas.openxmlformats.org/officeDocument/2006/relationships/customXml" Target="../ink/ink2997.xml"/><Relationship Id="rId902" Type="http://schemas.openxmlformats.org/officeDocument/2006/relationships/image" Target="../media/image3498.png"/><Relationship Id="rId986" Type="http://schemas.openxmlformats.org/officeDocument/2006/relationships/image" Target="../media/image351.png"/><Relationship Id="rId31" Type="http://schemas.openxmlformats.org/officeDocument/2006/relationships/image" Target="../media/image3067.png"/><Relationship Id="rId334" Type="http://schemas.openxmlformats.org/officeDocument/2006/relationships/image" Target="../media/image3216.png"/><Relationship Id="rId541" Type="http://schemas.openxmlformats.org/officeDocument/2006/relationships/customXml" Target="../ink/ink2877.xml"/><Relationship Id="rId639" Type="http://schemas.openxmlformats.org/officeDocument/2006/relationships/image" Target="../media/image3367.png"/><Relationship Id="rId1171" Type="http://schemas.openxmlformats.org/officeDocument/2006/relationships/customXml" Target="../ink/ink3193.xml"/><Relationship Id="rId180" Type="http://schemas.openxmlformats.org/officeDocument/2006/relationships/customXml" Target="../ink/ink2695.xml"/><Relationship Id="rId278" Type="http://schemas.openxmlformats.org/officeDocument/2006/relationships/image" Target="../media/image3188.png"/><Relationship Id="rId401" Type="http://schemas.openxmlformats.org/officeDocument/2006/relationships/image" Target="../media/image3249.png"/><Relationship Id="rId846" Type="http://schemas.openxmlformats.org/officeDocument/2006/relationships/image" Target="../media/image3470.png"/><Relationship Id="rId1031" Type="http://schemas.openxmlformats.org/officeDocument/2006/relationships/customXml" Target="../ink/ink3123.xml"/><Relationship Id="rId1129" Type="http://schemas.openxmlformats.org/officeDocument/2006/relationships/customXml" Target="../ink/ink3172.xml"/><Relationship Id="rId485" Type="http://schemas.openxmlformats.org/officeDocument/2006/relationships/image" Target="../media/image3291.png"/><Relationship Id="rId692" Type="http://schemas.openxmlformats.org/officeDocument/2006/relationships/customXml" Target="../ink/ink2953.xml"/><Relationship Id="rId706" Type="http://schemas.openxmlformats.org/officeDocument/2006/relationships/customXml" Target="../ink/ink2960.xml"/><Relationship Id="rId913" Type="http://schemas.openxmlformats.org/officeDocument/2006/relationships/customXml" Target="../ink/ink3064.xml"/><Relationship Id="rId42" Type="http://schemas.openxmlformats.org/officeDocument/2006/relationships/customXml" Target="../ink/ink2625.xml"/><Relationship Id="rId138" Type="http://schemas.openxmlformats.org/officeDocument/2006/relationships/image" Target="../media/image3119.png"/><Relationship Id="rId345" Type="http://schemas.openxmlformats.org/officeDocument/2006/relationships/customXml" Target="../ink/ink2778.xml"/><Relationship Id="rId552" Type="http://schemas.openxmlformats.org/officeDocument/2006/relationships/image" Target="../media/image3324.png"/><Relationship Id="rId997" Type="http://schemas.openxmlformats.org/officeDocument/2006/relationships/customXml" Target="../ink/ink3106.xml"/><Relationship Id="rId1182" Type="http://schemas.openxmlformats.org/officeDocument/2006/relationships/image" Target="../media/image450.png"/><Relationship Id="rId191" Type="http://schemas.openxmlformats.org/officeDocument/2006/relationships/image" Target="../media/image3145.png"/><Relationship Id="rId205" Type="http://schemas.openxmlformats.org/officeDocument/2006/relationships/image" Target="../media/image3152.png"/><Relationship Id="rId412" Type="http://schemas.openxmlformats.org/officeDocument/2006/relationships/customXml" Target="../ink/ink2812.xml"/><Relationship Id="rId857" Type="http://schemas.openxmlformats.org/officeDocument/2006/relationships/customXml" Target="../ink/ink3036.xml"/><Relationship Id="rId1042" Type="http://schemas.openxmlformats.org/officeDocument/2006/relationships/image" Target="../media/image379.png"/><Relationship Id="rId289" Type="http://schemas.openxmlformats.org/officeDocument/2006/relationships/customXml" Target="../ink/ink2750.xml"/><Relationship Id="rId496" Type="http://schemas.openxmlformats.org/officeDocument/2006/relationships/customXml" Target="../ink/ink2854.xml"/><Relationship Id="rId717" Type="http://schemas.openxmlformats.org/officeDocument/2006/relationships/image" Target="../media/image3406.png"/><Relationship Id="rId924" Type="http://schemas.openxmlformats.org/officeDocument/2006/relationships/image" Target="../media/image3509.png"/><Relationship Id="rId53" Type="http://schemas.openxmlformats.org/officeDocument/2006/relationships/image" Target="../media/image3078.png"/><Relationship Id="rId149" Type="http://schemas.openxmlformats.org/officeDocument/2006/relationships/image" Target="../media/image3124.png"/><Relationship Id="rId356" Type="http://schemas.openxmlformats.org/officeDocument/2006/relationships/image" Target="../media/image3227.png"/><Relationship Id="rId563" Type="http://schemas.openxmlformats.org/officeDocument/2006/relationships/customXml" Target="../ink/ink2888.xml"/><Relationship Id="rId770" Type="http://schemas.openxmlformats.org/officeDocument/2006/relationships/image" Target="../media/image3432.png"/><Relationship Id="rId216" Type="http://schemas.openxmlformats.org/officeDocument/2006/relationships/customXml" Target="../ink/ink2713.xml"/><Relationship Id="rId423" Type="http://schemas.openxmlformats.org/officeDocument/2006/relationships/image" Target="../media/image3260.png"/><Relationship Id="rId868" Type="http://schemas.openxmlformats.org/officeDocument/2006/relationships/image" Target="../media/image3481.png"/><Relationship Id="rId1053" Type="http://schemas.openxmlformats.org/officeDocument/2006/relationships/customXml" Target="../ink/ink3134.xml"/><Relationship Id="rId630" Type="http://schemas.openxmlformats.org/officeDocument/2006/relationships/customXml" Target="../ink/ink2922.xml"/><Relationship Id="rId728" Type="http://schemas.openxmlformats.org/officeDocument/2006/relationships/image" Target="../media/image3411.png"/><Relationship Id="rId935" Type="http://schemas.openxmlformats.org/officeDocument/2006/relationships/customXml" Target="../ink/ink3075.xml"/><Relationship Id="rId64" Type="http://schemas.openxmlformats.org/officeDocument/2006/relationships/customXml" Target="../ink/ink2636.xml"/><Relationship Id="rId367" Type="http://schemas.openxmlformats.org/officeDocument/2006/relationships/image" Target="../media/image3232.png"/><Relationship Id="rId574" Type="http://schemas.openxmlformats.org/officeDocument/2006/relationships/image" Target="../media/image3335.png"/><Relationship Id="rId1120" Type="http://schemas.openxmlformats.org/officeDocument/2006/relationships/image" Target="../media/image418.png"/><Relationship Id="rId227" Type="http://schemas.openxmlformats.org/officeDocument/2006/relationships/image" Target="../media/image3163.png"/><Relationship Id="rId781" Type="http://schemas.openxmlformats.org/officeDocument/2006/relationships/customXml" Target="../ink/ink2998.xml"/><Relationship Id="rId879" Type="http://schemas.openxmlformats.org/officeDocument/2006/relationships/customXml" Target="../ink/ink3047.xml"/><Relationship Id="rId434" Type="http://schemas.openxmlformats.org/officeDocument/2006/relationships/customXml" Target="../ink/ink2823.xml"/><Relationship Id="rId641" Type="http://schemas.openxmlformats.org/officeDocument/2006/relationships/image" Target="../media/image3368.png"/><Relationship Id="rId739" Type="http://schemas.openxmlformats.org/officeDocument/2006/relationships/customXml" Target="../ink/ink2977.xml"/><Relationship Id="rId1064" Type="http://schemas.openxmlformats.org/officeDocument/2006/relationships/image" Target="../media/image390.png"/><Relationship Id="rId280" Type="http://schemas.openxmlformats.org/officeDocument/2006/relationships/image" Target="../media/image3189.png"/><Relationship Id="rId501" Type="http://schemas.openxmlformats.org/officeDocument/2006/relationships/image" Target="../media/image3299.png"/><Relationship Id="rId946" Type="http://schemas.openxmlformats.org/officeDocument/2006/relationships/image" Target="../media/image3520.png"/><Relationship Id="rId1131" Type="http://schemas.openxmlformats.org/officeDocument/2006/relationships/customXml" Target="../ink/ink3173.xml"/><Relationship Id="rId75" Type="http://schemas.openxmlformats.org/officeDocument/2006/relationships/image" Target="../media/image3088.png"/><Relationship Id="rId140" Type="http://schemas.openxmlformats.org/officeDocument/2006/relationships/customXml" Target="../ink/ink2675.xml"/><Relationship Id="rId378" Type="http://schemas.openxmlformats.org/officeDocument/2006/relationships/customXml" Target="../ink/ink2795.xml"/><Relationship Id="rId585" Type="http://schemas.openxmlformats.org/officeDocument/2006/relationships/customXml" Target="../ink/ink2899.xml"/><Relationship Id="rId792" Type="http://schemas.openxmlformats.org/officeDocument/2006/relationships/image" Target="../media/image3443.png"/><Relationship Id="rId806" Type="http://schemas.openxmlformats.org/officeDocument/2006/relationships/image" Target="../media/image3450.png"/><Relationship Id="rId6" Type="http://schemas.openxmlformats.org/officeDocument/2006/relationships/customXml" Target="../ink/ink2607.xml"/><Relationship Id="rId238" Type="http://schemas.openxmlformats.org/officeDocument/2006/relationships/customXml" Target="../ink/ink2724.xml"/><Relationship Id="rId445" Type="http://schemas.openxmlformats.org/officeDocument/2006/relationships/image" Target="../media/image3271.png"/><Relationship Id="rId652" Type="http://schemas.openxmlformats.org/officeDocument/2006/relationships/customXml" Target="../ink/ink2933.xml"/><Relationship Id="rId1075" Type="http://schemas.openxmlformats.org/officeDocument/2006/relationships/customXml" Target="../ink/ink3145.xml"/><Relationship Id="rId291" Type="http://schemas.openxmlformats.org/officeDocument/2006/relationships/customXml" Target="../ink/ink2751.xml"/><Relationship Id="rId305" Type="http://schemas.openxmlformats.org/officeDocument/2006/relationships/customXml" Target="../ink/ink2758.xml"/><Relationship Id="rId512" Type="http://schemas.openxmlformats.org/officeDocument/2006/relationships/customXml" Target="../ink/ink2862.xml"/><Relationship Id="rId957" Type="http://schemas.openxmlformats.org/officeDocument/2006/relationships/customXml" Target="../ink/ink3086.xml"/><Relationship Id="rId1142" Type="http://schemas.openxmlformats.org/officeDocument/2006/relationships/image" Target="../media/image430.png"/><Relationship Id="rId86" Type="http://schemas.openxmlformats.org/officeDocument/2006/relationships/customXml" Target="../ink/ink2647.xml"/><Relationship Id="rId151" Type="http://schemas.openxmlformats.org/officeDocument/2006/relationships/image" Target="../media/image3125.png"/><Relationship Id="rId389" Type="http://schemas.openxmlformats.org/officeDocument/2006/relationships/image" Target="../media/image3243.png"/><Relationship Id="rId596" Type="http://schemas.openxmlformats.org/officeDocument/2006/relationships/image" Target="../media/image3346.png"/><Relationship Id="rId817" Type="http://schemas.openxmlformats.org/officeDocument/2006/relationships/customXml" Target="../ink/ink3016.xml"/><Relationship Id="rId1002" Type="http://schemas.openxmlformats.org/officeDocument/2006/relationships/image" Target="../media/image359.png"/><Relationship Id="rId249" Type="http://schemas.openxmlformats.org/officeDocument/2006/relationships/image" Target="../media/image3174.png"/><Relationship Id="rId456" Type="http://schemas.openxmlformats.org/officeDocument/2006/relationships/customXml" Target="../ink/ink2834.xml"/><Relationship Id="rId663" Type="http://schemas.openxmlformats.org/officeDocument/2006/relationships/image" Target="../media/image3379.png"/><Relationship Id="rId870" Type="http://schemas.openxmlformats.org/officeDocument/2006/relationships/image" Target="../media/image3482.png"/><Relationship Id="rId1086" Type="http://schemas.openxmlformats.org/officeDocument/2006/relationships/image" Target="../media/image401.png"/><Relationship Id="rId13" Type="http://schemas.openxmlformats.org/officeDocument/2006/relationships/image" Target="../media/image3058.png"/><Relationship Id="rId109" Type="http://schemas.openxmlformats.org/officeDocument/2006/relationships/customXml" Target="../ink/ink2659.xml"/><Relationship Id="rId316" Type="http://schemas.openxmlformats.org/officeDocument/2006/relationships/image" Target="../media/image3207.png"/><Relationship Id="rId523" Type="http://schemas.openxmlformats.org/officeDocument/2006/relationships/customXml" Target="../ink/ink2868.xml"/><Relationship Id="rId968" Type="http://schemas.openxmlformats.org/officeDocument/2006/relationships/image" Target="../media/image342.png"/><Relationship Id="rId1153" Type="http://schemas.openxmlformats.org/officeDocument/2006/relationships/customXml" Target="../ink/ink3184.xml"/><Relationship Id="rId97" Type="http://schemas.openxmlformats.org/officeDocument/2006/relationships/customXml" Target="../ink/ink2653.xml"/><Relationship Id="rId730" Type="http://schemas.openxmlformats.org/officeDocument/2006/relationships/image" Target="../media/image3412.png"/><Relationship Id="rId828" Type="http://schemas.openxmlformats.org/officeDocument/2006/relationships/image" Target="../media/image3461.png"/><Relationship Id="rId1013" Type="http://schemas.openxmlformats.org/officeDocument/2006/relationships/customXml" Target="../ink/ink3114.xml"/><Relationship Id="rId162" Type="http://schemas.openxmlformats.org/officeDocument/2006/relationships/customXml" Target="../ink/ink2686.xml"/><Relationship Id="rId467" Type="http://schemas.openxmlformats.org/officeDocument/2006/relationships/image" Target="../media/image3282.png"/><Relationship Id="rId1097" Type="http://schemas.openxmlformats.org/officeDocument/2006/relationships/customXml" Target="../ink/ink3156.xml"/><Relationship Id="rId674" Type="http://schemas.openxmlformats.org/officeDocument/2006/relationships/customXml" Target="../ink/ink2944.xml"/><Relationship Id="rId881" Type="http://schemas.openxmlformats.org/officeDocument/2006/relationships/customXml" Target="../ink/ink3048.xml"/><Relationship Id="rId979" Type="http://schemas.openxmlformats.org/officeDocument/2006/relationships/customXml" Target="../ink/ink3097.xml"/><Relationship Id="rId24" Type="http://schemas.openxmlformats.org/officeDocument/2006/relationships/customXml" Target="../ink/ink2616.xml"/><Relationship Id="rId327" Type="http://schemas.openxmlformats.org/officeDocument/2006/relationships/customXml" Target="../ink/ink2769.xml"/><Relationship Id="rId534" Type="http://schemas.openxmlformats.org/officeDocument/2006/relationships/image" Target="../media/image3315.png"/><Relationship Id="rId741" Type="http://schemas.openxmlformats.org/officeDocument/2006/relationships/customXml" Target="../ink/ink2978.xml"/><Relationship Id="rId839" Type="http://schemas.openxmlformats.org/officeDocument/2006/relationships/customXml" Target="../ink/ink3027.xml"/><Relationship Id="rId1164" Type="http://schemas.openxmlformats.org/officeDocument/2006/relationships/image" Target="../media/image441.png"/><Relationship Id="rId173" Type="http://schemas.openxmlformats.org/officeDocument/2006/relationships/image" Target="../media/image3136.png"/><Relationship Id="rId380" Type="http://schemas.openxmlformats.org/officeDocument/2006/relationships/customXml" Target="../ink/ink2796.xml"/><Relationship Id="rId601" Type="http://schemas.openxmlformats.org/officeDocument/2006/relationships/customXml" Target="../ink/ink2907.xml"/><Relationship Id="rId1024" Type="http://schemas.openxmlformats.org/officeDocument/2006/relationships/image" Target="../media/image370.png"/><Relationship Id="rId240" Type="http://schemas.openxmlformats.org/officeDocument/2006/relationships/customXml" Target="../ink/ink2725.xml"/><Relationship Id="rId478" Type="http://schemas.openxmlformats.org/officeDocument/2006/relationships/customXml" Target="../ink/ink2845.xml"/><Relationship Id="rId685" Type="http://schemas.openxmlformats.org/officeDocument/2006/relationships/image" Target="../media/image3390.png"/><Relationship Id="rId892" Type="http://schemas.openxmlformats.org/officeDocument/2006/relationships/image" Target="../media/image3493.png"/><Relationship Id="rId906" Type="http://schemas.openxmlformats.org/officeDocument/2006/relationships/image" Target="../media/image3500.png"/><Relationship Id="rId35" Type="http://schemas.openxmlformats.org/officeDocument/2006/relationships/image" Target="../media/image3069.png"/><Relationship Id="rId100" Type="http://schemas.openxmlformats.org/officeDocument/2006/relationships/image" Target="../media/image3100.png"/><Relationship Id="rId338" Type="http://schemas.openxmlformats.org/officeDocument/2006/relationships/image" Target="../media/image3218.png"/><Relationship Id="rId545" Type="http://schemas.openxmlformats.org/officeDocument/2006/relationships/customXml" Target="../ink/ink2879.xml"/><Relationship Id="rId752" Type="http://schemas.openxmlformats.org/officeDocument/2006/relationships/image" Target="../media/image3423.png"/><Relationship Id="rId1175" Type="http://schemas.openxmlformats.org/officeDocument/2006/relationships/customXml" Target="../ink/ink3195.xml"/><Relationship Id="rId184" Type="http://schemas.openxmlformats.org/officeDocument/2006/relationships/customXml" Target="../ink/ink2697.xml"/><Relationship Id="rId391" Type="http://schemas.openxmlformats.org/officeDocument/2006/relationships/image" Target="../media/image3244.png"/><Relationship Id="rId405" Type="http://schemas.openxmlformats.org/officeDocument/2006/relationships/image" Target="../media/image3251.png"/><Relationship Id="rId612" Type="http://schemas.openxmlformats.org/officeDocument/2006/relationships/image" Target="../media/image3354.png"/><Relationship Id="rId1035" Type="http://schemas.openxmlformats.org/officeDocument/2006/relationships/customXml" Target="../ink/ink3125.xml"/><Relationship Id="rId251" Type="http://schemas.openxmlformats.org/officeDocument/2006/relationships/customXml" Target="../ink/ink2731.xml"/><Relationship Id="rId489" Type="http://schemas.openxmlformats.org/officeDocument/2006/relationships/image" Target="../media/image3293.png"/><Relationship Id="rId696" Type="http://schemas.openxmlformats.org/officeDocument/2006/relationships/customXml" Target="../ink/ink2955.xml"/><Relationship Id="rId917" Type="http://schemas.openxmlformats.org/officeDocument/2006/relationships/customXml" Target="../ink/ink3066.xml"/><Relationship Id="rId1102" Type="http://schemas.openxmlformats.org/officeDocument/2006/relationships/image" Target="../media/image409.png"/><Relationship Id="rId46" Type="http://schemas.openxmlformats.org/officeDocument/2006/relationships/customXml" Target="../ink/ink2627.xml"/><Relationship Id="rId349" Type="http://schemas.openxmlformats.org/officeDocument/2006/relationships/customXml" Target="../ink/ink2780.xml"/><Relationship Id="rId556" Type="http://schemas.openxmlformats.org/officeDocument/2006/relationships/image" Target="../media/image3326.png"/><Relationship Id="rId763" Type="http://schemas.openxmlformats.org/officeDocument/2006/relationships/customXml" Target="../ink/ink2989.xml"/><Relationship Id="rId1186" Type="http://schemas.openxmlformats.org/officeDocument/2006/relationships/image" Target="../media/image452.png"/><Relationship Id="rId111" Type="http://schemas.openxmlformats.org/officeDocument/2006/relationships/customXml" Target="../ink/ink2660.xml"/><Relationship Id="rId195" Type="http://schemas.openxmlformats.org/officeDocument/2006/relationships/image" Target="../media/image3147.png"/><Relationship Id="rId209" Type="http://schemas.openxmlformats.org/officeDocument/2006/relationships/image" Target="../media/image3154.png"/><Relationship Id="rId416" Type="http://schemas.openxmlformats.org/officeDocument/2006/relationships/customXml" Target="../ink/ink2814.xml"/><Relationship Id="rId970" Type="http://schemas.openxmlformats.org/officeDocument/2006/relationships/image" Target="../media/image343.png"/><Relationship Id="rId1046" Type="http://schemas.openxmlformats.org/officeDocument/2006/relationships/image" Target="../media/image381.png"/><Relationship Id="rId623" Type="http://schemas.openxmlformats.org/officeDocument/2006/relationships/image" Target="../media/image3359.png"/><Relationship Id="rId830" Type="http://schemas.openxmlformats.org/officeDocument/2006/relationships/image" Target="../media/image3462.png"/><Relationship Id="rId928" Type="http://schemas.openxmlformats.org/officeDocument/2006/relationships/image" Target="../media/image3511.png"/><Relationship Id="rId57" Type="http://schemas.openxmlformats.org/officeDocument/2006/relationships/image" Target="../media/image3080.png"/><Relationship Id="rId262" Type="http://schemas.openxmlformats.org/officeDocument/2006/relationships/image" Target="../media/image3180.png"/><Relationship Id="rId567" Type="http://schemas.openxmlformats.org/officeDocument/2006/relationships/customXml" Target="../ink/ink2890.xml"/><Relationship Id="rId1113" Type="http://schemas.openxmlformats.org/officeDocument/2006/relationships/customXml" Target="../ink/ink3164.xml"/><Relationship Id="rId122" Type="http://schemas.openxmlformats.org/officeDocument/2006/relationships/image" Target="../media/image3111.png"/><Relationship Id="rId774" Type="http://schemas.openxmlformats.org/officeDocument/2006/relationships/image" Target="../media/image3434.png"/><Relationship Id="rId981" Type="http://schemas.openxmlformats.org/officeDocument/2006/relationships/customXml" Target="../ink/ink3098.xml"/><Relationship Id="rId1057" Type="http://schemas.openxmlformats.org/officeDocument/2006/relationships/customXml" Target="../ink/ink3136.xml"/><Relationship Id="rId427" Type="http://schemas.openxmlformats.org/officeDocument/2006/relationships/image" Target="../media/image3262.png"/><Relationship Id="rId634" Type="http://schemas.openxmlformats.org/officeDocument/2006/relationships/customXml" Target="../ink/ink2924.xml"/><Relationship Id="rId841" Type="http://schemas.openxmlformats.org/officeDocument/2006/relationships/customXml" Target="../ink/ink3028.xml"/><Relationship Id="rId273" Type="http://schemas.openxmlformats.org/officeDocument/2006/relationships/customXml" Target="../ink/ink2742.xml"/><Relationship Id="rId480" Type="http://schemas.openxmlformats.org/officeDocument/2006/relationships/customXml" Target="../ink/ink2846.xml"/><Relationship Id="rId701" Type="http://schemas.openxmlformats.org/officeDocument/2006/relationships/image" Target="../media/image3398.png"/><Relationship Id="rId939" Type="http://schemas.openxmlformats.org/officeDocument/2006/relationships/customXml" Target="../ink/ink3077.xml"/><Relationship Id="rId1124" Type="http://schemas.openxmlformats.org/officeDocument/2006/relationships/image" Target="../media/image421.png"/><Relationship Id="rId68" Type="http://schemas.openxmlformats.org/officeDocument/2006/relationships/customXml" Target="../ink/ink2638.xml"/><Relationship Id="rId133" Type="http://schemas.openxmlformats.org/officeDocument/2006/relationships/customXml" Target="../ink/ink2671.xml"/><Relationship Id="rId340" Type="http://schemas.openxmlformats.org/officeDocument/2006/relationships/image" Target="../media/image3219.png"/><Relationship Id="rId578" Type="http://schemas.openxmlformats.org/officeDocument/2006/relationships/image" Target="../media/image3337.png"/><Relationship Id="rId785" Type="http://schemas.openxmlformats.org/officeDocument/2006/relationships/customXml" Target="../ink/ink3000.xml"/><Relationship Id="rId992" Type="http://schemas.openxmlformats.org/officeDocument/2006/relationships/image" Target="../media/image354.png"/><Relationship Id="rId200" Type="http://schemas.openxmlformats.org/officeDocument/2006/relationships/customXml" Target="../ink/ink2705.xml"/><Relationship Id="rId438" Type="http://schemas.openxmlformats.org/officeDocument/2006/relationships/customXml" Target="../ink/ink2825.xml"/><Relationship Id="rId645" Type="http://schemas.openxmlformats.org/officeDocument/2006/relationships/image" Target="../media/image3370.png"/><Relationship Id="rId852" Type="http://schemas.openxmlformats.org/officeDocument/2006/relationships/image" Target="../media/image3473.png"/><Relationship Id="rId1068" Type="http://schemas.openxmlformats.org/officeDocument/2006/relationships/image" Target="../media/image392.png"/><Relationship Id="rId284" Type="http://schemas.openxmlformats.org/officeDocument/2006/relationships/image" Target="../media/image3191.png"/><Relationship Id="rId491" Type="http://schemas.openxmlformats.org/officeDocument/2006/relationships/image" Target="../media/image3294.png"/><Relationship Id="rId505" Type="http://schemas.openxmlformats.org/officeDocument/2006/relationships/image" Target="../media/image3301.png"/><Relationship Id="rId712" Type="http://schemas.openxmlformats.org/officeDocument/2006/relationships/customXml" Target="../ink/ink2963.xml"/><Relationship Id="rId1135" Type="http://schemas.openxmlformats.org/officeDocument/2006/relationships/customXml" Target="../ink/ink3175.xml"/><Relationship Id="rId79" Type="http://schemas.openxmlformats.org/officeDocument/2006/relationships/image" Target="../media/image3090.png"/><Relationship Id="rId144" Type="http://schemas.openxmlformats.org/officeDocument/2006/relationships/customXml" Target="../ink/ink2677.xml"/><Relationship Id="rId589" Type="http://schemas.openxmlformats.org/officeDocument/2006/relationships/customXml" Target="../ink/ink2901.xml"/><Relationship Id="rId796" Type="http://schemas.openxmlformats.org/officeDocument/2006/relationships/image" Target="../media/image3445.png"/><Relationship Id="rId351" Type="http://schemas.openxmlformats.org/officeDocument/2006/relationships/customXml" Target="../ink/ink2781.xml"/><Relationship Id="rId449" Type="http://schemas.openxmlformats.org/officeDocument/2006/relationships/image" Target="../media/image3273.png"/><Relationship Id="rId656" Type="http://schemas.openxmlformats.org/officeDocument/2006/relationships/customXml" Target="../ink/ink2935.xml"/><Relationship Id="rId863" Type="http://schemas.openxmlformats.org/officeDocument/2006/relationships/customXml" Target="../ink/ink3039.xml"/><Relationship Id="rId1079" Type="http://schemas.openxmlformats.org/officeDocument/2006/relationships/customXml" Target="../ink/ink3147.xml"/><Relationship Id="rId211" Type="http://schemas.openxmlformats.org/officeDocument/2006/relationships/image" Target="../media/image3155.png"/><Relationship Id="rId295" Type="http://schemas.openxmlformats.org/officeDocument/2006/relationships/customXml" Target="../ink/ink2753.xml"/><Relationship Id="rId309" Type="http://schemas.openxmlformats.org/officeDocument/2006/relationships/customXml" Target="../ink/ink2760.xml"/><Relationship Id="rId516" Type="http://schemas.openxmlformats.org/officeDocument/2006/relationships/image" Target="../media/image3306.png"/><Relationship Id="rId1146" Type="http://schemas.openxmlformats.org/officeDocument/2006/relationships/image" Target="../media/image432.png"/><Relationship Id="rId723" Type="http://schemas.openxmlformats.org/officeDocument/2006/relationships/customXml" Target="../ink/ink2969.xml"/><Relationship Id="rId930" Type="http://schemas.openxmlformats.org/officeDocument/2006/relationships/image" Target="../media/image3512.png"/><Relationship Id="rId1006" Type="http://schemas.openxmlformats.org/officeDocument/2006/relationships/image" Target="../media/image361.png"/><Relationship Id="rId155" Type="http://schemas.openxmlformats.org/officeDocument/2006/relationships/image" Target="../media/image3127.png"/><Relationship Id="rId362" Type="http://schemas.openxmlformats.org/officeDocument/2006/relationships/image" Target="../media/image3230.png"/><Relationship Id="rId222" Type="http://schemas.openxmlformats.org/officeDocument/2006/relationships/customXml" Target="../ink/ink2716.xml"/><Relationship Id="rId667" Type="http://schemas.openxmlformats.org/officeDocument/2006/relationships/image" Target="../media/image3381.png"/><Relationship Id="rId874" Type="http://schemas.openxmlformats.org/officeDocument/2006/relationships/image" Target="../media/image3484.png"/><Relationship Id="rId17" Type="http://schemas.openxmlformats.org/officeDocument/2006/relationships/image" Target="../media/image3060.png"/><Relationship Id="rId527" Type="http://schemas.openxmlformats.org/officeDocument/2006/relationships/customXml" Target="../ink/ink2870.xml"/><Relationship Id="rId734" Type="http://schemas.openxmlformats.org/officeDocument/2006/relationships/image" Target="../media/image3414.png"/><Relationship Id="rId941" Type="http://schemas.openxmlformats.org/officeDocument/2006/relationships/customXml" Target="../ink/ink3078.xml"/><Relationship Id="rId1157" Type="http://schemas.openxmlformats.org/officeDocument/2006/relationships/customXml" Target="../ink/ink3186.xml"/><Relationship Id="rId70" Type="http://schemas.openxmlformats.org/officeDocument/2006/relationships/customXml" Target="../ink/ink2639.xml"/><Relationship Id="rId166" Type="http://schemas.openxmlformats.org/officeDocument/2006/relationships/customXml" Target="../ink/ink2688.xml"/><Relationship Id="rId373" Type="http://schemas.openxmlformats.org/officeDocument/2006/relationships/image" Target="../media/image3235.png"/><Relationship Id="rId580" Type="http://schemas.openxmlformats.org/officeDocument/2006/relationships/image" Target="../media/image3338.png"/><Relationship Id="rId801" Type="http://schemas.openxmlformats.org/officeDocument/2006/relationships/customXml" Target="../ink/ink3008.xml"/><Relationship Id="rId1017" Type="http://schemas.openxmlformats.org/officeDocument/2006/relationships/customXml" Target="../ink/ink3116.xml"/><Relationship Id="rId1" Type="http://schemas.openxmlformats.org/officeDocument/2006/relationships/slideLayout" Target="../slideLayouts/slideLayout7.xml"/><Relationship Id="rId233" Type="http://schemas.openxmlformats.org/officeDocument/2006/relationships/image" Target="../media/image3166.png"/><Relationship Id="rId440" Type="http://schemas.openxmlformats.org/officeDocument/2006/relationships/customXml" Target="../ink/ink2826.xml"/><Relationship Id="rId678" Type="http://schemas.openxmlformats.org/officeDocument/2006/relationships/customXml" Target="../ink/ink2946.xml"/><Relationship Id="rId885" Type="http://schemas.openxmlformats.org/officeDocument/2006/relationships/customXml" Target="../ink/ink3050.xml"/><Relationship Id="rId1070" Type="http://schemas.openxmlformats.org/officeDocument/2006/relationships/image" Target="../media/image393.png"/><Relationship Id="rId28" Type="http://schemas.openxmlformats.org/officeDocument/2006/relationships/customXml" Target="../ink/ink2618.xml"/><Relationship Id="rId300" Type="http://schemas.openxmlformats.org/officeDocument/2006/relationships/image" Target="../media/image3199.png"/><Relationship Id="rId538" Type="http://schemas.openxmlformats.org/officeDocument/2006/relationships/image" Target="../media/image3317.png"/><Relationship Id="rId745" Type="http://schemas.openxmlformats.org/officeDocument/2006/relationships/customXml" Target="../ink/ink2980.xml"/><Relationship Id="rId952" Type="http://schemas.openxmlformats.org/officeDocument/2006/relationships/image" Target="../media/image3523.png"/><Relationship Id="rId1168" Type="http://schemas.openxmlformats.org/officeDocument/2006/relationships/image" Target="../media/image443.png"/><Relationship Id="rId81" Type="http://schemas.openxmlformats.org/officeDocument/2006/relationships/image" Target="../media/image3091.png"/><Relationship Id="rId177" Type="http://schemas.openxmlformats.org/officeDocument/2006/relationships/image" Target="../media/image3138.png"/><Relationship Id="rId384" Type="http://schemas.openxmlformats.org/officeDocument/2006/relationships/customXml" Target="../ink/ink2798.xml"/><Relationship Id="rId591" Type="http://schemas.openxmlformats.org/officeDocument/2006/relationships/customXml" Target="../ink/ink2902.xml"/><Relationship Id="rId605" Type="http://schemas.openxmlformats.org/officeDocument/2006/relationships/customXml" Target="../ink/ink2909.xml"/><Relationship Id="rId812" Type="http://schemas.openxmlformats.org/officeDocument/2006/relationships/image" Target="../media/image3453.png"/><Relationship Id="rId1028" Type="http://schemas.openxmlformats.org/officeDocument/2006/relationships/image" Target="../media/image372.png"/><Relationship Id="rId244" Type="http://schemas.openxmlformats.org/officeDocument/2006/relationships/customXml" Target="../ink/ink2727.xml"/><Relationship Id="rId689" Type="http://schemas.openxmlformats.org/officeDocument/2006/relationships/image" Target="../media/image3392.png"/><Relationship Id="rId896" Type="http://schemas.openxmlformats.org/officeDocument/2006/relationships/image" Target="../media/image3495.png"/><Relationship Id="rId1081" Type="http://schemas.openxmlformats.org/officeDocument/2006/relationships/customXml" Target="../ink/ink3148.xml"/><Relationship Id="rId39" Type="http://schemas.openxmlformats.org/officeDocument/2006/relationships/image" Target="../media/image3071.png"/><Relationship Id="rId451" Type="http://schemas.openxmlformats.org/officeDocument/2006/relationships/image" Target="../media/image3274.png"/><Relationship Id="rId549" Type="http://schemas.openxmlformats.org/officeDocument/2006/relationships/customXml" Target="../ink/ink2881.xml"/><Relationship Id="rId756" Type="http://schemas.openxmlformats.org/officeDocument/2006/relationships/image" Target="../media/image3425.png"/><Relationship Id="rId1179" Type="http://schemas.openxmlformats.org/officeDocument/2006/relationships/customXml" Target="../ink/ink3197.xml"/><Relationship Id="rId104" Type="http://schemas.openxmlformats.org/officeDocument/2006/relationships/image" Target="../media/image3102.png"/><Relationship Id="rId188" Type="http://schemas.openxmlformats.org/officeDocument/2006/relationships/customXml" Target="../ink/ink2699.xml"/><Relationship Id="rId311" Type="http://schemas.openxmlformats.org/officeDocument/2006/relationships/customXml" Target="../ink/ink2761.xml"/><Relationship Id="rId395" Type="http://schemas.openxmlformats.org/officeDocument/2006/relationships/image" Target="../media/image3246.png"/><Relationship Id="rId409" Type="http://schemas.openxmlformats.org/officeDocument/2006/relationships/image" Target="../media/image3253.png"/><Relationship Id="rId963" Type="http://schemas.openxmlformats.org/officeDocument/2006/relationships/customXml" Target="../ink/ink3089.xml"/><Relationship Id="rId1039" Type="http://schemas.openxmlformats.org/officeDocument/2006/relationships/customXml" Target="../ink/ink3127.xml"/><Relationship Id="rId92" Type="http://schemas.openxmlformats.org/officeDocument/2006/relationships/customXml" Target="../ink/ink2650.xml"/><Relationship Id="rId616" Type="http://schemas.openxmlformats.org/officeDocument/2006/relationships/image" Target="../media/image3356.png"/><Relationship Id="rId823" Type="http://schemas.openxmlformats.org/officeDocument/2006/relationships/customXml" Target="../ink/ink3019.xml"/><Relationship Id="rId255" Type="http://schemas.openxmlformats.org/officeDocument/2006/relationships/customXml" Target="../ink/ink2733.xml"/><Relationship Id="rId462" Type="http://schemas.openxmlformats.org/officeDocument/2006/relationships/customXml" Target="../ink/ink2837.xml"/><Relationship Id="rId1092" Type="http://schemas.openxmlformats.org/officeDocument/2006/relationships/image" Target="../media/image404.png"/><Relationship Id="rId1106" Type="http://schemas.openxmlformats.org/officeDocument/2006/relationships/image" Target="../media/image411.png"/><Relationship Id="rId115" Type="http://schemas.openxmlformats.org/officeDocument/2006/relationships/customXml" Target="../ink/ink2662.xml"/><Relationship Id="rId322" Type="http://schemas.openxmlformats.org/officeDocument/2006/relationships/image" Target="../media/image3210.png"/><Relationship Id="rId767" Type="http://schemas.openxmlformats.org/officeDocument/2006/relationships/customXml" Target="../ink/ink2991.xml"/><Relationship Id="rId974" Type="http://schemas.openxmlformats.org/officeDocument/2006/relationships/image" Target="../media/image345.png"/><Relationship Id="rId199" Type="http://schemas.openxmlformats.org/officeDocument/2006/relationships/image" Target="../media/image3149.png"/><Relationship Id="rId627" Type="http://schemas.openxmlformats.org/officeDocument/2006/relationships/image" Target="../media/image3361.png"/><Relationship Id="rId834" Type="http://schemas.openxmlformats.org/officeDocument/2006/relationships/image" Target="../media/image3464.png"/><Relationship Id="rId266" Type="http://schemas.openxmlformats.org/officeDocument/2006/relationships/image" Target="../media/image3182.png"/><Relationship Id="rId473" Type="http://schemas.openxmlformats.org/officeDocument/2006/relationships/image" Target="../media/image3285.png"/><Relationship Id="rId680" Type="http://schemas.openxmlformats.org/officeDocument/2006/relationships/customXml" Target="../ink/ink2947.xml"/><Relationship Id="rId901" Type="http://schemas.openxmlformats.org/officeDocument/2006/relationships/customXml" Target="../ink/ink3058.xml"/><Relationship Id="rId1117" Type="http://schemas.openxmlformats.org/officeDocument/2006/relationships/customXml" Target="../ink/ink3166.xml"/><Relationship Id="rId30" Type="http://schemas.openxmlformats.org/officeDocument/2006/relationships/customXml" Target="../ink/ink2619.xml"/><Relationship Id="rId126" Type="http://schemas.openxmlformats.org/officeDocument/2006/relationships/image" Target="../media/image3113.png"/><Relationship Id="rId333" Type="http://schemas.openxmlformats.org/officeDocument/2006/relationships/customXml" Target="../ink/ink2772.xml"/><Relationship Id="rId540" Type="http://schemas.openxmlformats.org/officeDocument/2006/relationships/image" Target="../media/image3318.png"/><Relationship Id="rId778" Type="http://schemas.openxmlformats.org/officeDocument/2006/relationships/image" Target="../media/image3436.png"/><Relationship Id="rId985" Type="http://schemas.openxmlformats.org/officeDocument/2006/relationships/customXml" Target="../ink/ink3100.xml"/><Relationship Id="rId1170" Type="http://schemas.openxmlformats.org/officeDocument/2006/relationships/image" Target="../media/image444.png"/><Relationship Id="rId638" Type="http://schemas.openxmlformats.org/officeDocument/2006/relationships/customXml" Target="../ink/ink2926.xml"/><Relationship Id="rId845" Type="http://schemas.openxmlformats.org/officeDocument/2006/relationships/customXml" Target="../ink/ink3030.xml"/><Relationship Id="rId1030" Type="http://schemas.openxmlformats.org/officeDocument/2006/relationships/image" Target="../media/image373.png"/><Relationship Id="rId277" Type="http://schemas.openxmlformats.org/officeDocument/2006/relationships/customXml" Target="../ink/ink2744.xml"/><Relationship Id="rId400" Type="http://schemas.openxmlformats.org/officeDocument/2006/relationships/customXml" Target="../ink/ink2806.xml"/><Relationship Id="rId484" Type="http://schemas.openxmlformats.org/officeDocument/2006/relationships/customXml" Target="../ink/ink2848.xml"/><Relationship Id="rId705" Type="http://schemas.openxmlformats.org/officeDocument/2006/relationships/image" Target="../media/image3400.png"/><Relationship Id="rId1128" Type="http://schemas.openxmlformats.org/officeDocument/2006/relationships/image" Target="../media/image423.png"/><Relationship Id="rId137" Type="http://schemas.openxmlformats.org/officeDocument/2006/relationships/customXml" Target="../ink/ink2673.xml"/><Relationship Id="rId344" Type="http://schemas.openxmlformats.org/officeDocument/2006/relationships/image" Target="../media/image3221.png"/><Relationship Id="rId691" Type="http://schemas.openxmlformats.org/officeDocument/2006/relationships/image" Target="../media/image3393.png"/><Relationship Id="rId789" Type="http://schemas.openxmlformats.org/officeDocument/2006/relationships/customXml" Target="../ink/ink3002.xml"/><Relationship Id="rId912" Type="http://schemas.openxmlformats.org/officeDocument/2006/relationships/image" Target="../media/image3503.png"/><Relationship Id="rId996" Type="http://schemas.openxmlformats.org/officeDocument/2006/relationships/image" Target="../media/image356.png"/><Relationship Id="rId41" Type="http://schemas.openxmlformats.org/officeDocument/2006/relationships/image" Target="../media/image3072.png"/><Relationship Id="rId551" Type="http://schemas.openxmlformats.org/officeDocument/2006/relationships/customXml" Target="../ink/ink2882.xml"/><Relationship Id="rId649" Type="http://schemas.openxmlformats.org/officeDocument/2006/relationships/image" Target="../media/image3372.png"/><Relationship Id="rId856" Type="http://schemas.openxmlformats.org/officeDocument/2006/relationships/image" Target="../media/image3475.png"/><Relationship Id="rId1181" Type="http://schemas.openxmlformats.org/officeDocument/2006/relationships/customXml" Target="../ink/ink3198.xml"/><Relationship Id="rId190" Type="http://schemas.openxmlformats.org/officeDocument/2006/relationships/customXml" Target="../ink/ink2700.xml"/><Relationship Id="rId204" Type="http://schemas.openxmlformats.org/officeDocument/2006/relationships/customXml" Target="../ink/ink2707.xml"/><Relationship Id="rId288" Type="http://schemas.openxmlformats.org/officeDocument/2006/relationships/image" Target="../media/image3193.png"/><Relationship Id="rId411" Type="http://schemas.openxmlformats.org/officeDocument/2006/relationships/image" Target="../media/image3254.png"/><Relationship Id="rId509" Type="http://schemas.openxmlformats.org/officeDocument/2006/relationships/image" Target="../media/image3303.png"/><Relationship Id="rId1041" Type="http://schemas.openxmlformats.org/officeDocument/2006/relationships/customXml" Target="../ink/ink3128.xml"/><Relationship Id="rId1139" Type="http://schemas.openxmlformats.org/officeDocument/2006/relationships/customXml" Target="../ink/ink3177.xml"/><Relationship Id="rId495" Type="http://schemas.openxmlformats.org/officeDocument/2006/relationships/image" Target="../media/image3296.png"/><Relationship Id="rId716" Type="http://schemas.openxmlformats.org/officeDocument/2006/relationships/customXml" Target="../ink/ink2965.xml"/><Relationship Id="rId923" Type="http://schemas.openxmlformats.org/officeDocument/2006/relationships/customXml" Target="../ink/ink3069.xml"/><Relationship Id="rId52" Type="http://schemas.openxmlformats.org/officeDocument/2006/relationships/customXml" Target="../ink/ink2630.xml"/><Relationship Id="rId148" Type="http://schemas.openxmlformats.org/officeDocument/2006/relationships/customXml" Target="../ink/ink2679.xml"/><Relationship Id="rId355" Type="http://schemas.openxmlformats.org/officeDocument/2006/relationships/customXml" Target="../ink/ink2783.xml"/><Relationship Id="rId562" Type="http://schemas.openxmlformats.org/officeDocument/2006/relationships/image" Target="../media/image3329.png"/><Relationship Id="rId215" Type="http://schemas.openxmlformats.org/officeDocument/2006/relationships/image" Target="../media/image3157.png"/><Relationship Id="rId422" Type="http://schemas.openxmlformats.org/officeDocument/2006/relationships/customXml" Target="../ink/ink2817.xml"/><Relationship Id="rId867" Type="http://schemas.openxmlformats.org/officeDocument/2006/relationships/customXml" Target="../ink/ink3041.xml"/><Relationship Id="rId1052" Type="http://schemas.openxmlformats.org/officeDocument/2006/relationships/image" Target="../media/image384.png"/><Relationship Id="rId299" Type="http://schemas.openxmlformats.org/officeDocument/2006/relationships/customXml" Target="../ink/ink2755.xml"/><Relationship Id="rId727" Type="http://schemas.openxmlformats.org/officeDocument/2006/relationships/customXml" Target="../ink/ink2971.xml"/><Relationship Id="rId934" Type="http://schemas.openxmlformats.org/officeDocument/2006/relationships/image" Target="../media/image3514.png"/><Relationship Id="rId63" Type="http://schemas.openxmlformats.org/officeDocument/2006/relationships/image" Target="../media/image3083.png"/><Relationship Id="rId159" Type="http://schemas.openxmlformats.org/officeDocument/2006/relationships/image" Target="../media/image3129.png"/><Relationship Id="rId366" Type="http://schemas.openxmlformats.org/officeDocument/2006/relationships/customXml" Target="../ink/ink2789.xml"/><Relationship Id="rId573" Type="http://schemas.openxmlformats.org/officeDocument/2006/relationships/customXml" Target="../ink/ink2893.xml"/><Relationship Id="rId780" Type="http://schemas.openxmlformats.org/officeDocument/2006/relationships/image" Target="../media/image3437.png"/><Relationship Id="rId226" Type="http://schemas.openxmlformats.org/officeDocument/2006/relationships/customXml" Target="../ink/ink2718.xml"/><Relationship Id="rId433" Type="http://schemas.openxmlformats.org/officeDocument/2006/relationships/image" Target="../media/image3265.png"/><Relationship Id="rId878" Type="http://schemas.openxmlformats.org/officeDocument/2006/relationships/image" Target="../media/image3486.png"/><Relationship Id="rId1063" Type="http://schemas.openxmlformats.org/officeDocument/2006/relationships/customXml" Target="../ink/ink3139.xml"/><Relationship Id="rId640" Type="http://schemas.openxmlformats.org/officeDocument/2006/relationships/customXml" Target="../ink/ink2927.xml"/><Relationship Id="rId738" Type="http://schemas.openxmlformats.org/officeDocument/2006/relationships/image" Target="../media/image3416.png"/><Relationship Id="rId945" Type="http://schemas.openxmlformats.org/officeDocument/2006/relationships/customXml" Target="../ink/ink3080.xml"/><Relationship Id="rId74" Type="http://schemas.openxmlformats.org/officeDocument/2006/relationships/customXml" Target="../ink/ink2641.xml"/><Relationship Id="rId377" Type="http://schemas.openxmlformats.org/officeDocument/2006/relationships/image" Target="../media/image3237.png"/><Relationship Id="rId500" Type="http://schemas.openxmlformats.org/officeDocument/2006/relationships/customXml" Target="../ink/ink2856.xml"/><Relationship Id="rId584" Type="http://schemas.openxmlformats.org/officeDocument/2006/relationships/image" Target="../media/image3340.png"/><Relationship Id="rId805" Type="http://schemas.openxmlformats.org/officeDocument/2006/relationships/customXml" Target="../ink/ink3010.xml"/><Relationship Id="rId1130" Type="http://schemas.openxmlformats.org/officeDocument/2006/relationships/image" Target="../media/image424.png"/><Relationship Id="rId5" Type="http://schemas.openxmlformats.org/officeDocument/2006/relationships/image" Target="../media/image3054.png"/><Relationship Id="rId237" Type="http://schemas.openxmlformats.org/officeDocument/2006/relationships/image" Target="../media/image3168.png"/><Relationship Id="rId791" Type="http://schemas.openxmlformats.org/officeDocument/2006/relationships/customXml" Target="../ink/ink3003.xml"/><Relationship Id="rId889" Type="http://schemas.openxmlformats.org/officeDocument/2006/relationships/customXml" Target="../ink/ink3052.xml"/><Relationship Id="rId1074" Type="http://schemas.openxmlformats.org/officeDocument/2006/relationships/image" Target="../media/image395.png"/><Relationship Id="rId444" Type="http://schemas.openxmlformats.org/officeDocument/2006/relationships/customXml" Target="../ink/ink2828.xml"/><Relationship Id="rId651" Type="http://schemas.openxmlformats.org/officeDocument/2006/relationships/image" Target="../media/image3373.png"/><Relationship Id="rId749" Type="http://schemas.openxmlformats.org/officeDocument/2006/relationships/customXml" Target="../ink/ink2982.xml"/><Relationship Id="rId290" Type="http://schemas.openxmlformats.org/officeDocument/2006/relationships/image" Target="../media/image3194.png"/><Relationship Id="rId304" Type="http://schemas.openxmlformats.org/officeDocument/2006/relationships/image" Target="../media/image3201.png"/><Relationship Id="rId388" Type="http://schemas.openxmlformats.org/officeDocument/2006/relationships/customXml" Target="../ink/ink2800.xml"/><Relationship Id="rId511" Type="http://schemas.openxmlformats.org/officeDocument/2006/relationships/image" Target="../media/image3304.png"/><Relationship Id="rId609" Type="http://schemas.openxmlformats.org/officeDocument/2006/relationships/customXml" Target="../ink/ink2911.xml"/><Relationship Id="rId956" Type="http://schemas.openxmlformats.org/officeDocument/2006/relationships/image" Target="../media/image3525.png"/><Relationship Id="rId1141" Type="http://schemas.openxmlformats.org/officeDocument/2006/relationships/customXml" Target="../ink/ink3178.xml"/><Relationship Id="rId85" Type="http://schemas.openxmlformats.org/officeDocument/2006/relationships/image" Target="../media/image3093.png"/><Relationship Id="rId150" Type="http://schemas.openxmlformats.org/officeDocument/2006/relationships/customXml" Target="../ink/ink2680.xml"/><Relationship Id="rId595" Type="http://schemas.openxmlformats.org/officeDocument/2006/relationships/customXml" Target="../ink/ink2904.xml"/><Relationship Id="rId816" Type="http://schemas.openxmlformats.org/officeDocument/2006/relationships/image" Target="../media/image3455.png"/><Relationship Id="rId1001" Type="http://schemas.openxmlformats.org/officeDocument/2006/relationships/customXml" Target="../ink/ink3108.xml"/><Relationship Id="rId248" Type="http://schemas.openxmlformats.org/officeDocument/2006/relationships/customXml" Target="../ink/ink2729.xml"/><Relationship Id="rId455" Type="http://schemas.openxmlformats.org/officeDocument/2006/relationships/image" Target="../media/image3276.png"/><Relationship Id="rId662" Type="http://schemas.openxmlformats.org/officeDocument/2006/relationships/customXml" Target="../ink/ink2938.xml"/><Relationship Id="rId1085" Type="http://schemas.openxmlformats.org/officeDocument/2006/relationships/customXml" Target="../ink/ink3150.xml"/><Relationship Id="rId12" Type="http://schemas.openxmlformats.org/officeDocument/2006/relationships/customXml" Target="../ink/ink2610.xml"/><Relationship Id="rId108" Type="http://schemas.openxmlformats.org/officeDocument/2006/relationships/image" Target="../media/image3104.png"/><Relationship Id="rId315" Type="http://schemas.openxmlformats.org/officeDocument/2006/relationships/customXml" Target="../ink/ink2763.xml"/><Relationship Id="rId522" Type="http://schemas.openxmlformats.org/officeDocument/2006/relationships/image" Target="../media/image3309.png"/><Relationship Id="rId967" Type="http://schemas.openxmlformats.org/officeDocument/2006/relationships/customXml" Target="../ink/ink3091.xml"/><Relationship Id="rId1152" Type="http://schemas.openxmlformats.org/officeDocument/2006/relationships/image" Target="../media/image435.png"/><Relationship Id="rId96" Type="http://schemas.openxmlformats.org/officeDocument/2006/relationships/image" Target="../media/image3098.png"/><Relationship Id="rId161" Type="http://schemas.openxmlformats.org/officeDocument/2006/relationships/image" Target="../media/image3130.png"/><Relationship Id="rId399" Type="http://schemas.openxmlformats.org/officeDocument/2006/relationships/image" Target="../media/image3248.png"/><Relationship Id="rId827" Type="http://schemas.openxmlformats.org/officeDocument/2006/relationships/customXml" Target="../ink/ink3021.xml"/><Relationship Id="rId1012" Type="http://schemas.openxmlformats.org/officeDocument/2006/relationships/image" Target="../media/image364.png"/><Relationship Id="rId259" Type="http://schemas.openxmlformats.org/officeDocument/2006/relationships/customXml" Target="../ink/ink2735.xml"/><Relationship Id="rId466" Type="http://schemas.openxmlformats.org/officeDocument/2006/relationships/customXml" Target="../ink/ink2839.xml"/><Relationship Id="rId673" Type="http://schemas.openxmlformats.org/officeDocument/2006/relationships/image" Target="../media/image3384.png"/><Relationship Id="rId880" Type="http://schemas.openxmlformats.org/officeDocument/2006/relationships/image" Target="../media/image3487.png"/><Relationship Id="rId1096" Type="http://schemas.openxmlformats.org/officeDocument/2006/relationships/image" Target="../media/image406.png"/><Relationship Id="rId23" Type="http://schemas.openxmlformats.org/officeDocument/2006/relationships/image" Target="../media/image3063.png"/><Relationship Id="rId119" Type="http://schemas.openxmlformats.org/officeDocument/2006/relationships/customXml" Target="../ink/ink2664.xml"/><Relationship Id="rId326" Type="http://schemas.openxmlformats.org/officeDocument/2006/relationships/image" Target="../media/image3212.png"/><Relationship Id="rId533" Type="http://schemas.openxmlformats.org/officeDocument/2006/relationships/customXml" Target="../ink/ink2873.xml"/><Relationship Id="rId978" Type="http://schemas.openxmlformats.org/officeDocument/2006/relationships/image" Target="../media/image347.png"/><Relationship Id="rId1163" Type="http://schemas.openxmlformats.org/officeDocument/2006/relationships/customXml" Target="../ink/ink3189.xml"/><Relationship Id="rId740" Type="http://schemas.openxmlformats.org/officeDocument/2006/relationships/image" Target="../media/image3417.png"/><Relationship Id="rId838" Type="http://schemas.openxmlformats.org/officeDocument/2006/relationships/image" Target="../media/image3466.png"/><Relationship Id="rId1023" Type="http://schemas.openxmlformats.org/officeDocument/2006/relationships/customXml" Target="../ink/ink3119.xml"/><Relationship Id="rId172" Type="http://schemas.openxmlformats.org/officeDocument/2006/relationships/customXml" Target="../ink/ink2691.xml"/><Relationship Id="rId477" Type="http://schemas.openxmlformats.org/officeDocument/2006/relationships/image" Target="../media/image3287.png"/><Relationship Id="rId600" Type="http://schemas.openxmlformats.org/officeDocument/2006/relationships/image" Target="../media/image3348.png"/><Relationship Id="rId684" Type="http://schemas.openxmlformats.org/officeDocument/2006/relationships/customXml" Target="../ink/ink2949.xml"/><Relationship Id="rId337" Type="http://schemas.openxmlformats.org/officeDocument/2006/relationships/customXml" Target="../ink/ink2774.xml"/><Relationship Id="rId891" Type="http://schemas.openxmlformats.org/officeDocument/2006/relationships/customXml" Target="../ink/ink3053.xml"/><Relationship Id="rId905" Type="http://schemas.openxmlformats.org/officeDocument/2006/relationships/customXml" Target="../ink/ink3060.xml"/><Relationship Id="rId989" Type="http://schemas.openxmlformats.org/officeDocument/2006/relationships/customXml" Target="../ink/ink3102.xml"/><Relationship Id="rId34" Type="http://schemas.openxmlformats.org/officeDocument/2006/relationships/customXml" Target="../ink/ink2621.xml"/><Relationship Id="rId544" Type="http://schemas.openxmlformats.org/officeDocument/2006/relationships/image" Target="../media/image3320.png"/><Relationship Id="rId751" Type="http://schemas.openxmlformats.org/officeDocument/2006/relationships/customXml" Target="../ink/ink2983.xml"/><Relationship Id="rId849" Type="http://schemas.openxmlformats.org/officeDocument/2006/relationships/customXml" Target="../ink/ink3032.xml"/><Relationship Id="rId1174" Type="http://schemas.openxmlformats.org/officeDocument/2006/relationships/image" Target="../media/image446.png"/><Relationship Id="rId183" Type="http://schemas.openxmlformats.org/officeDocument/2006/relationships/image" Target="../media/image3141.png"/><Relationship Id="rId390" Type="http://schemas.openxmlformats.org/officeDocument/2006/relationships/customXml" Target="../ink/ink2801.xml"/><Relationship Id="rId404" Type="http://schemas.openxmlformats.org/officeDocument/2006/relationships/customXml" Target="../ink/ink2808.xml"/><Relationship Id="rId611" Type="http://schemas.openxmlformats.org/officeDocument/2006/relationships/customXml" Target="../ink/ink2912.xml"/><Relationship Id="rId1034" Type="http://schemas.openxmlformats.org/officeDocument/2006/relationships/image" Target="../media/image375.png"/><Relationship Id="rId250" Type="http://schemas.openxmlformats.org/officeDocument/2006/relationships/customXml" Target="../ink/ink2730.xml"/><Relationship Id="rId488" Type="http://schemas.openxmlformats.org/officeDocument/2006/relationships/customXml" Target="../ink/ink2850.xml"/><Relationship Id="rId695" Type="http://schemas.openxmlformats.org/officeDocument/2006/relationships/image" Target="../media/image3395.png"/><Relationship Id="rId709" Type="http://schemas.openxmlformats.org/officeDocument/2006/relationships/image" Target="../media/image3402.png"/><Relationship Id="rId916" Type="http://schemas.openxmlformats.org/officeDocument/2006/relationships/image" Target="../media/image3505.png"/><Relationship Id="rId1101" Type="http://schemas.openxmlformats.org/officeDocument/2006/relationships/customXml" Target="../ink/ink3158.xml"/><Relationship Id="rId45" Type="http://schemas.openxmlformats.org/officeDocument/2006/relationships/image" Target="../media/image3074.png"/><Relationship Id="rId110" Type="http://schemas.openxmlformats.org/officeDocument/2006/relationships/image" Target="../media/image3105.png"/><Relationship Id="rId348" Type="http://schemas.openxmlformats.org/officeDocument/2006/relationships/image" Target="../media/image3223.png"/><Relationship Id="rId555" Type="http://schemas.openxmlformats.org/officeDocument/2006/relationships/customXml" Target="../ink/ink2884.xml"/><Relationship Id="rId762" Type="http://schemas.openxmlformats.org/officeDocument/2006/relationships/image" Target="../media/image3428.png"/><Relationship Id="rId1185" Type="http://schemas.openxmlformats.org/officeDocument/2006/relationships/customXml" Target="../ink/ink3200.xml"/><Relationship Id="rId194" Type="http://schemas.openxmlformats.org/officeDocument/2006/relationships/customXml" Target="../ink/ink2702.xml"/><Relationship Id="rId208" Type="http://schemas.openxmlformats.org/officeDocument/2006/relationships/customXml" Target="../ink/ink2709.xml"/><Relationship Id="rId415" Type="http://schemas.openxmlformats.org/officeDocument/2006/relationships/image" Target="../media/image3256.png"/><Relationship Id="rId622" Type="http://schemas.openxmlformats.org/officeDocument/2006/relationships/customXml" Target="../ink/ink2918.xml"/><Relationship Id="rId1045" Type="http://schemas.openxmlformats.org/officeDocument/2006/relationships/customXml" Target="../ink/ink3130.xml"/><Relationship Id="rId261" Type="http://schemas.openxmlformats.org/officeDocument/2006/relationships/customXml" Target="../ink/ink2736.xml"/><Relationship Id="rId499" Type="http://schemas.openxmlformats.org/officeDocument/2006/relationships/image" Target="../media/image3298.png"/><Relationship Id="rId927" Type="http://schemas.openxmlformats.org/officeDocument/2006/relationships/customXml" Target="../ink/ink3071.xml"/><Relationship Id="rId1112" Type="http://schemas.openxmlformats.org/officeDocument/2006/relationships/image" Target="../media/image414.png"/><Relationship Id="rId56" Type="http://schemas.openxmlformats.org/officeDocument/2006/relationships/customXml" Target="../ink/ink2632.xml"/><Relationship Id="rId359" Type="http://schemas.openxmlformats.org/officeDocument/2006/relationships/customXml" Target="../ink/ink2785.xml"/><Relationship Id="rId566" Type="http://schemas.openxmlformats.org/officeDocument/2006/relationships/image" Target="../media/image3331.png"/><Relationship Id="rId773" Type="http://schemas.openxmlformats.org/officeDocument/2006/relationships/customXml" Target="../ink/ink2994.xml"/><Relationship Id="rId121" Type="http://schemas.openxmlformats.org/officeDocument/2006/relationships/customXml" Target="../ink/ink2665.xml"/><Relationship Id="rId219" Type="http://schemas.openxmlformats.org/officeDocument/2006/relationships/image" Target="../media/image3159.png"/><Relationship Id="rId426" Type="http://schemas.openxmlformats.org/officeDocument/2006/relationships/customXml" Target="../ink/ink2819.xml"/><Relationship Id="rId633" Type="http://schemas.openxmlformats.org/officeDocument/2006/relationships/image" Target="../media/image3364.png"/><Relationship Id="rId980" Type="http://schemas.openxmlformats.org/officeDocument/2006/relationships/image" Target="../media/image348.png"/><Relationship Id="rId1056" Type="http://schemas.openxmlformats.org/officeDocument/2006/relationships/image" Target="../media/image386.png"/><Relationship Id="rId840" Type="http://schemas.openxmlformats.org/officeDocument/2006/relationships/image" Target="../media/image3467.png"/><Relationship Id="rId938" Type="http://schemas.openxmlformats.org/officeDocument/2006/relationships/image" Target="../media/image3516.png"/><Relationship Id="rId67" Type="http://schemas.openxmlformats.org/officeDocument/2006/relationships/image" Target="../media/image3084.png"/><Relationship Id="rId272" Type="http://schemas.openxmlformats.org/officeDocument/2006/relationships/image" Target="../media/image3185.png"/><Relationship Id="rId577" Type="http://schemas.openxmlformats.org/officeDocument/2006/relationships/customXml" Target="../ink/ink2895.xml"/><Relationship Id="rId700" Type="http://schemas.openxmlformats.org/officeDocument/2006/relationships/customXml" Target="../ink/ink2957.xml"/><Relationship Id="rId1123" Type="http://schemas.openxmlformats.org/officeDocument/2006/relationships/customXml" Target="../ink/ink3169.xml"/><Relationship Id="rId132" Type="http://schemas.openxmlformats.org/officeDocument/2006/relationships/image" Target="../media/image3116.png"/><Relationship Id="rId784" Type="http://schemas.openxmlformats.org/officeDocument/2006/relationships/image" Target="../media/image3439.png"/><Relationship Id="rId991" Type="http://schemas.openxmlformats.org/officeDocument/2006/relationships/customXml" Target="../ink/ink3103.xml"/><Relationship Id="rId1067" Type="http://schemas.openxmlformats.org/officeDocument/2006/relationships/customXml" Target="../ink/ink3141.xml"/><Relationship Id="rId437" Type="http://schemas.openxmlformats.org/officeDocument/2006/relationships/image" Target="../media/image3267.png"/><Relationship Id="rId644" Type="http://schemas.openxmlformats.org/officeDocument/2006/relationships/customXml" Target="../ink/ink2929.xml"/><Relationship Id="rId851" Type="http://schemas.openxmlformats.org/officeDocument/2006/relationships/customXml" Target="../ink/ink3033.xml"/><Relationship Id="rId283" Type="http://schemas.openxmlformats.org/officeDocument/2006/relationships/customXml" Target="../ink/ink2747.xml"/><Relationship Id="rId490" Type="http://schemas.openxmlformats.org/officeDocument/2006/relationships/customXml" Target="../ink/ink2851.xml"/><Relationship Id="rId504" Type="http://schemas.openxmlformats.org/officeDocument/2006/relationships/customXml" Target="../ink/ink2858.xml"/><Relationship Id="rId711" Type="http://schemas.openxmlformats.org/officeDocument/2006/relationships/image" Target="../media/image3403.png"/><Relationship Id="rId949" Type="http://schemas.openxmlformats.org/officeDocument/2006/relationships/customXml" Target="../ink/ink3082.xml"/><Relationship Id="rId1134" Type="http://schemas.openxmlformats.org/officeDocument/2006/relationships/image" Target="../media/image426.png"/><Relationship Id="rId78" Type="http://schemas.openxmlformats.org/officeDocument/2006/relationships/customXml" Target="../ink/ink2643.xml"/><Relationship Id="rId143" Type="http://schemas.openxmlformats.org/officeDocument/2006/relationships/image" Target="../media/image3121.png"/><Relationship Id="rId350" Type="http://schemas.openxmlformats.org/officeDocument/2006/relationships/image" Target="../media/image3224.png"/><Relationship Id="rId588" Type="http://schemas.openxmlformats.org/officeDocument/2006/relationships/image" Target="../media/image3342.png"/><Relationship Id="rId795" Type="http://schemas.openxmlformats.org/officeDocument/2006/relationships/customXml" Target="../ink/ink3005.xml"/><Relationship Id="rId809" Type="http://schemas.openxmlformats.org/officeDocument/2006/relationships/customXml" Target="../ink/ink3012.xml"/><Relationship Id="rId9" Type="http://schemas.openxmlformats.org/officeDocument/2006/relationships/image" Target="../media/image3056.png"/><Relationship Id="rId210" Type="http://schemas.openxmlformats.org/officeDocument/2006/relationships/customXml" Target="../ink/ink2710.xml"/><Relationship Id="rId448" Type="http://schemas.openxmlformats.org/officeDocument/2006/relationships/customXml" Target="../ink/ink2830.xml"/><Relationship Id="rId655" Type="http://schemas.openxmlformats.org/officeDocument/2006/relationships/image" Target="../media/image3375.png"/><Relationship Id="rId862" Type="http://schemas.openxmlformats.org/officeDocument/2006/relationships/image" Target="../media/image3478.png"/><Relationship Id="rId1078" Type="http://schemas.openxmlformats.org/officeDocument/2006/relationships/image" Target="../media/image397.png"/><Relationship Id="rId294" Type="http://schemas.openxmlformats.org/officeDocument/2006/relationships/image" Target="../media/image3196.png"/><Relationship Id="rId308" Type="http://schemas.openxmlformats.org/officeDocument/2006/relationships/image" Target="../media/image3203.png"/><Relationship Id="rId515" Type="http://schemas.openxmlformats.org/officeDocument/2006/relationships/customXml" Target="../ink/ink2864.xml"/><Relationship Id="rId722" Type="http://schemas.openxmlformats.org/officeDocument/2006/relationships/image" Target="../media/image3408.png"/><Relationship Id="rId1145" Type="http://schemas.openxmlformats.org/officeDocument/2006/relationships/customXml" Target="../ink/ink3180.xml"/><Relationship Id="rId89" Type="http://schemas.openxmlformats.org/officeDocument/2006/relationships/image" Target="../media/image3095.png"/><Relationship Id="rId154" Type="http://schemas.openxmlformats.org/officeDocument/2006/relationships/customXml" Target="../ink/ink2682.xml"/><Relationship Id="rId361" Type="http://schemas.openxmlformats.org/officeDocument/2006/relationships/customXml" Target="../ink/ink2786.xml"/><Relationship Id="rId599" Type="http://schemas.openxmlformats.org/officeDocument/2006/relationships/customXml" Target="../ink/ink2906.xml"/><Relationship Id="rId1005" Type="http://schemas.openxmlformats.org/officeDocument/2006/relationships/customXml" Target="../ink/ink3110.xml"/><Relationship Id="rId459" Type="http://schemas.openxmlformats.org/officeDocument/2006/relationships/image" Target="../media/image3278.png"/><Relationship Id="rId666" Type="http://schemas.openxmlformats.org/officeDocument/2006/relationships/customXml" Target="../ink/ink2940.xml"/><Relationship Id="rId873" Type="http://schemas.openxmlformats.org/officeDocument/2006/relationships/customXml" Target="../ink/ink3044.xml"/><Relationship Id="rId1089" Type="http://schemas.openxmlformats.org/officeDocument/2006/relationships/customXml" Target="../ink/ink3152.xml"/><Relationship Id="rId16" Type="http://schemas.openxmlformats.org/officeDocument/2006/relationships/customXml" Target="../ink/ink2612.xml"/><Relationship Id="rId221" Type="http://schemas.openxmlformats.org/officeDocument/2006/relationships/image" Target="../media/image3160.png"/><Relationship Id="rId319" Type="http://schemas.openxmlformats.org/officeDocument/2006/relationships/customXml" Target="../ink/ink2765.xml"/><Relationship Id="rId526" Type="http://schemas.openxmlformats.org/officeDocument/2006/relationships/image" Target="../media/image3311.png"/><Relationship Id="rId1156" Type="http://schemas.openxmlformats.org/officeDocument/2006/relationships/image" Target="../media/image437.png"/><Relationship Id="rId733" Type="http://schemas.openxmlformats.org/officeDocument/2006/relationships/customXml" Target="../ink/ink2974.xml"/><Relationship Id="rId940" Type="http://schemas.openxmlformats.org/officeDocument/2006/relationships/image" Target="../media/image3517.png"/><Relationship Id="rId1016" Type="http://schemas.openxmlformats.org/officeDocument/2006/relationships/image" Target="../media/image366.png"/><Relationship Id="rId165" Type="http://schemas.openxmlformats.org/officeDocument/2006/relationships/image" Target="../media/image3132.png"/><Relationship Id="rId372" Type="http://schemas.openxmlformats.org/officeDocument/2006/relationships/customXml" Target="../ink/ink2792.xml"/><Relationship Id="rId677" Type="http://schemas.openxmlformats.org/officeDocument/2006/relationships/image" Target="../media/image3386.png"/><Relationship Id="rId800" Type="http://schemas.openxmlformats.org/officeDocument/2006/relationships/image" Target="../media/image3447.png"/><Relationship Id="rId232" Type="http://schemas.openxmlformats.org/officeDocument/2006/relationships/customXml" Target="../ink/ink2721.xml"/><Relationship Id="rId884" Type="http://schemas.openxmlformats.org/officeDocument/2006/relationships/image" Target="../media/image3489.png"/><Relationship Id="rId27" Type="http://schemas.openxmlformats.org/officeDocument/2006/relationships/image" Target="../media/image3065.png"/><Relationship Id="rId537" Type="http://schemas.openxmlformats.org/officeDocument/2006/relationships/customXml" Target="../ink/ink2875.xml"/><Relationship Id="rId744" Type="http://schemas.openxmlformats.org/officeDocument/2006/relationships/image" Target="../media/image3419.png"/><Relationship Id="rId951" Type="http://schemas.openxmlformats.org/officeDocument/2006/relationships/customXml" Target="../ink/ink3083.xml"/><Relationship Id="rId1167" Type="http://schemas.openxmlformats.org/officeDocument/2006/relationships/customXml" Target="../ink/ink3191.xml"/><Relationship Id="rId80" Type="http://schemas.openxmlformats.org/officeDocument/2006/relationships/customXml" Target="../ink/ink2644.xml"/><Relationship Id="rId176" Type="http://schemas.openxmlformats.org/officeDocument/2006/relationships/customXml" Target="../ink/ink2693.xml"/><Relationship Id="rId383" Type="http://schemas.openxmlformats.org/officeDocument/2006/relationships/image" Target="../media/image3240.png"/><Relationship Id="rId590" Type="http://schemas.openxmlformats.org/officeDocument/2006/relationships/image" Target="../media/image3343.png"/><Relationship Id="rId604" Type="http://schemas.openxmlformats.org/officeDocument/2006/relationships/image" Target="../media/image3350.png"/><Relationship Id="rId811" Type="http://schemas.openxmlformats.org/officeDocument/2006/relationships/customXml" Target="../ink/ink3013.xml"/><Relationship Id="rId1027" Type="http://schemas.openxmlformats.org/officeDocument/2006/relationships/customXml" Target="../ink/ink3121.xml"/><Relationship Id="rId243" Type="http://schemas.openxmlformats.org/officeDocument/2006/relationships/image" Target="../media/image3171.png"/><Relationship Id="rId450" Type="http://schemas.openxmlformats.org/officeDocument/2006/relationships/customXml" Target="../ink/ink2831.xml"/><Relationship Id="rId688" Type="http://schemas.openxmlformats.org/officeDocument/2006/relationships/customXml" Target="../ink/ink2951.xml"/><Relationship Id="rId895" Type="http://schemas.openxmlformats.org/officeDocument/2006/relationships/customXml" Target="../ink/ink3055.xml"/><Relationship Id="rId909" Type="http://schemas.openxmlformats.org/officeDocument/2006/relationships/customXml" Target="../ink/ink3062.xml"/><Relationship Id="rId1080" Type="http://schemas.openxmlformats.org/officeDocument/2006/relationships/image" Target="../media/image398.png"/><Relationship Id="rId38" Type="http://schemas.openxmlformats.org/officeDocument/2006/relationships/customXml" Target="../ink/ink2623.xml"/><Relationship Id="rId103" Type="http://schemas.openxmlformats.org/officeDocument/2006/relationships/customXml" Target="../ink/ink2656.xml"/><Relationship Id="rId310" Type="http://schemas.openxmlformats.org/officeDocument/2006/relationships/image" Target="../media/image3204.png"/><Relationship Id="rId548" Type="http://schemas.openxmlformats.org/officeDocument/2006/relationships/image" Target="../media/image3322.png"/><Relationship Id="rId755" Type="http://schemas.openxmlformats.org/officeDocument/2006/relationships/customXml" Target="../ink/ink2985.xml"/><Relationship Id="rId962" Type="http://schemas.openxmlformats.org/officeDocument/2006/relationships/image" Target="../media/image339.png"/><Relationship Id="rId1178" Type="http://schemas.openxmlformats.org/officeDocument/2006/relationships/image" Target="../media/image448.png"/><Relationship Id="rId91" Type="http://schemas.openxmlformats.org/officeDocument/2006/relationships/image" Target="../media/image3096.png"/><Relationship Id="rId187" Type="http://schemas.openxmlformats.org/officeDocument/2006/relationships/image" Target="../media/image3143.png"/><Relationship Id="rId394" Type="http://schemas.openxmlformats.org/officeDocument/2006/relationships/customXml" Target="../ink/ink2803.xml"/><Relationship Id="rId408" Type="http://schemas.openxmlformats.org/officeDocument/2006/relationships/customXml" Target="../ink/ink2810.xml"/><Relationship Id="rId615" Type="http://schemas.openxmlformats.org/officeDocument/2006/relationships/customXml" Target="../ink/ink2914.xml"/><Relationship Id="rId822" Type="http://schemas.openxmlformats.org/officeDocument/2006/relationships/image" Target="../media/image3458.png"/><Relationship Id="rId1038" Type="http://schemas.openxmlformats.org/officeDocument/2006/relationships/image" Target="../media/image377.png"/><Relationship Id="rId254" Type="http://schemas.openxmlformats.org/officeDocument/2006/relationships/image" Target="../media/image3176.png"/><Relationship Id="rId699" Type="http://schemas.openxmlformats.org/officeDocument/2006/relationships/image" Target="../media/image3397.png"/><Relationship Id="rId1091" Type="http://schemas.openxmlformats.org/officeDocument/2006/relationships/customXml" Target="../ink/ink3153.xml"/><Relationship Id="rId1105" Type="http://schemas.openxmlformats.org/officeDocument/2006/relationships/customXml" Target="../ink/ink3160.xml"/><Relationship Id="rId49" Type="http://schemas.openxmlformats.org/officeDocument/2006/relationships/image" Target="../media/image3076.png"/><Relationship Id="rId114" Type="http://schemas.openxmlformats.org/officeDocument/2006/relationships/image" Target="../media/image3107.png"/><Relationship Id="rId461" Type="http://schemas.openxmlformats.org/officeDocument/2006/relationships/image" Target="../media/image3279.png"/><Relationship Id="rId559" Type="http://schemas.openxmlformats.org/officeDocument/2006/relationships/customXml" Target="../ink/ink2886.xml"/><Relationship Id="rId766" Type="http://schemas.openxmlformats.org/officeDocument/2006/relationships/image" Target="../media/image3430.png"/><Relationship Id="rId198" Type="http://schemas.openxmlformats.org/officeDocument/2006/relationships/customXml" Target="../ink/ink2704.xml"/><Relationship Id="rId321" Type="http://schemas.openxmlformats.org/officeDocument/2006/relationships/customXml" Target="../ink/ink2766.xml"/><Relationship Id="rId419" Type="http://schemas.openxmlformats.org/officeDocument/2006/relationships/image" Target="../media/image3258.png"/><Relationship Id="rId626" Type="http://schemas.openxmlformats.org/officeDocument/2006/relationships/customXml" Target="../ink/ink2920.xml"/><Relationship Id="rId973" Type="http://schemas.openxmlformats.org/officeDocument/2006/relationships/customXml" Target="../ink/ink3094.xml"/><Relationship Id="rId1049" Type="http://schemas.openxmlformats.org/officeDocument/2006/relationships/customXml" Target="../ink/ink3132.xml"/><Relationship Id="rId833" Type="http://schemas.openxmlformats.org/officeDocument/2006/relationships/customXml" Target="../ink/ink3024.xml"/><Relationship Id="rId1116" Type="http://schemas.openxmlformats.org/officeDocument/2006/relationships/image" Target="../media/image416.png"/><Relationship Id="rId265" Type="http://schemas.openxmlformats.org/officeDocument/2006/relationships/customXml" Target="../ink/ink2738.xml"/><Relationship Id="rId472" Type="http://schemas.openxmlformats.org/officeDocument/2006/relationships/customXml" Target="../ink/ink2842.xml"/><Relationship Id="rId900" Type="http://schemas.openxmlformats.org/officeDocument/2006/relationships/image" Target="../media/image3497.png"/><Relationship Id="rId125" Type="http://schemas.openxmlformats.org/officeDocument/2006/relationships/customXml" Target="../ink/ink2667.xml"/><Relationship Id="rId332" Type="http://schemas.openxmlformats.org/officeDocument/2006/relationships/image" Target="../media/image3215.png"/><Relationship Id="rId777" Type="http://schemas.openxmlformats.org/officeDocument/2006/relationships/customXml" Target="../ink/ink2996.xml"/><Relationship Id="rId984" Type="http://schemas.openxmlformats.org/officeDocument/2006/relationships/image" Target="../media/image350.png"/><Relationship Id="rId637" Type="http://schemas.openxmlformats.org/officeDocument/2006/relationships/image" Target="../media/image3366.png"/><Relationship Id="rId844" Type="http://schemas.openxmlformats.org/officeDocument/2006/relationships/image" Target="../media/image3469.png"/><Relationship Id="rId276" Type="http://schemas.openxmlformats.org/officeDocument/2006/relationships/image" Target="../media/image3187.png"/><Relationship Id="rId483" Type="http://schemas.openxmlformats.org/officeDocument/2006/relationships/image" Target="../media/image3290.png"/><Relationship Id="rId690" Type="http://schemas.openxmlformats.org/officeDocument/2006/relationships/customXml" Target="../ink/ink2952.xml"/><Relationship Id="rId704" Type="http://schemas.openxmlformats.org/officeDocument/2006/relationships/customXml" Target="../ink/ink2959.xml"/><Relationship Id="rId911" Type="http://schemas.openxmlformats.org/officeDocument/2006/relationships/customXml" Target="../ink/ink3063.xml"/><Relationship Id="rId1127" Type="http://schemas.openxmlformats.org/officeDocument/2006/relationships/customXml" Target="../ink/ink3171.xml"/><Relationship Id="rId40" Type="http://schemas.openxmlformats.org/officeDocument/2006/relationships/customXml" Target="../ink/ink2624.xml"/><Relationship Id="rId136" Type="http://schemas.openxmlformats.org/officeDocument/2006/relationships/image" Target="../media/image3118.png"/><Relationship Id="rId343" Type="http://schemas.openxmlformats.org/officeDocument/2006/relationships/customXml" Target="../ink/ink2777.xml"/><Relationship Id="rId550" Type="http://schemas.openxmlformats.org/officeDocument/2006/relationships/image" Target="../media/image3323.png"/><Relationship Id="rId788" Type="http://schemas.openxmlformats.org/officeDocument/2006/relationships/image" Target="../media/image3441.png"/><Relationship Id="rId995" Type="http://schemas.openxmlformats.org/officeDocument/2006/relationships/customXml" Target="../ink/ink3105.xml"/><Relationship Id="rId1180" Type="http://schemas.openxmlformats.org/officeDocument/2006/relationships/image" Target="../media/image449.png"/><Relationship Id="rId203" Type="http://schemas.openxmlformats.org/officeDocument/2006/relationships/image" Target="../media/image3151.png"/><Relationship Id="rId648" Type="http://schemas.openxmlformats.org/officeDocument/2006/relationships/customXml" Target="../ink/ink2931.xml"/><Relationship Id="rId855" Type="http://schemas.openxmlformats.org/officeDocument/2006/relationships/customXml" Target="../ink/ink3035.xml"/><Relationship Id="rId1040" Type="http://schemas.openxmlformats.org/officeDocument/2006/relationships/image" Target="../media/image378.png"/><Relationship Id="rId287" Type="http://schemas.openxmlformats.org/officeDocument/2006/relationships/customXml" Target="../ink/ink2749.xml"/><Relationship Id="rId410" Type="http://schemas.openxmlformats.org/officeDocument/2006/relationships/customXml" Target="../ink/ink2811.xml"/><Relationship Id="rId494" Type="http://schemas.openxmlformats.org/officeDocument/2006/relationships/customXml" Target="../ink/ink2853.xml"/><Relationship Id="rId508" Type="http://schemas.openxmlformats.org/officeDocument/2006/relationships/customXml" Target="../ink/ink2860.xml"/><Relationship Id="rId715" Type="http://schemas.openxmlformats.org/officeDocument/2006/relationships/image" Target="../media/image3405.png"/><Relationship Id="rId922" Type="http://schemas.openxmlformats.org/officeDocument/2006/relationships/image" Target="../media/image3508.png"/><Relationship Id="rId1138" Type="http://schemas.openxmlformats.org/officeDocument/2006/relationships/image" Target="../media/image428.png"/><Relationship Id="rId147" Type="http://schemas.openxmlformats.org/officeDocument/2006/relationships/image" Target="../media/image3123.png"/><Relationship Id="rId354" Type="http://schemas.openxmlformats.org/officeDocument/2006/relationships/image" Target="../media/image3226.png"/><Relationship Id="rId799" Type="http://schemas.openxmlformats.org/officeDocument/2006/relationships/customXml" Target="../ink/ink3007.xml"/><Relationship Id="rId51" Type="http://schemas.openxmlformats.org/officeDocument/2006/relationships/image" Target="../media/image3077.png"/><Relationship Id="rId561" Type="http://schemas.openxmlformats.org/officeDocument/2006/relationships/customXml" Target="../ink/ink2887.xml"/><Relationship Id="rId659" Type="http://schemas.openxmlformats.org/officeDocument/2006/relationships/image" Target="../media/image3377.png"/><Relationship Id="rId866" Type="http://schemas.openxmlformats.org/officeDocument/2006/relationships/image" Target="../media/image3480.png"/><Relationship Id="rId214" Type="http://schemas.openxmlformats.org/officeDocument/2006/relationships/customXml" Target="../ink/ink2712.xml"/><Relationship Id="rId298" Type="http://schemas.openxmlformats.org/officeDocument/2006/relationships/image" Target="../media/image3198.png"/><Relationship Id="rId421" Type="http://schemas.openxmlformats.org/officeDocument/2006/relationships/image" Target="../media/image3259.png"/><Relationship Id="rId519" Type="http://schemas.openxmlformats.org/officeDocument/2006/relationships/customXml" Target="../ink/ink2866.xml"/><Relationship Id="rId1051" Type="http://schemas.openxmlformats.org/officeDocument/2006/relationships/customXml" Target="../ink/ink3133.xml"/><Relationship Id="rId1149" Type="http://schemas.openxmlformats.org/officeDocument/2006/relationships/customXml" Target="../ink/ink3182.xml"/><Relationship Id="rId158" Type="http://schemas.openxmlformats.org/officeDocument/2006/relationships/customXml" Target="../ink/ink2684.xml"/><Relationship Id="rId726" Type="http://schemas.openxmlformats.org/officeDocument/2006/relationships/image" Target="../media/image3410.png"/><Relationship Id="rId933" Type="http://schemas.openxmlformats.org/officeDocument/2006/relationships/customXml" Target="../ink/ink3074.xml"/><Relationship Id="rId1009" Type="http://schemas.openxmlformats.org/officeDocument/2006/relationships/customXml" Target="../ink/ink3112.xml"/><Relationship Id="rId62" Type="http://schemas.openxmlformats.org/officeDocument/2006/relationships/customXml" Target="../ink/ink2635.xml"/><Relationship Id="rId365" Type="http://schemas.openxmlformats.org/officeDocument/2006/relationships/customXml" Target="../ink/ink2788.xml"/><Relationship Id="rId572" Type="http://schemas.openxmlformats.org/officeDocument/2006/relationships/image" Target="../media/image3334.png"/><Relationship Id="rId225" Type="http://schemas.openxmlformats.org/officeDocument/2006/relationships/image" Target="../media/image3162.png"/><Relationship Id="rId432" Type="http://schemas.openxmlformats.org/officeDocument/2006/relationships/customXml" Target="../ink/ink2822.xml"/><Relationship Id="rId877" Type="http://schemas.openxmlformats.org/officeDocument/2006/relationships/customXml" Target="../ink/ink3046.xml"/><Relationship Id="rId1062" Type="http://schemas.openxmlformats.org/officeDocument/2006/relationships/image" Target="../media/image389.png"/><Relationship Id="rId737" Type="http://schemas.openxmlformats.org/officeDocument/2006/relationships/customXml" Target="../ink/ink2976.xml"/><Relationship Id="rId944" Type="http://schemas.openxmlformats.org/officeDocument/2006/relationships/image" Target="../media/image3519.png"/><Relationship Id="rId73" Type="http://schemas.openxmlformats.org/officeDocument/2006/relationships/image" Target="../media/image3087.png"/><Relationship Id="rId169" Type="http://schemas.openxmlformats.org/officeDocument/2006/relationships/image" Target="../media/image3134.png"/><Relationship Id="rId376" Type="http://schemas.openxmlformats.org/officeDocument/2006/relationships/customXml" Target="../ink/ink2794.xml"/><Relationship Id="rId583" Type="http://schemas.openxmlformats.org/officeDocument/2006/relationships/customXml" Target="../ink/ink2898.xml"/><Relationship Id="rId790" Type="http://schemas.openxmlformats.org/officeDocument/2006/relationships/image" Target="../media/image3442.png"/><Relationship Id="rId804" Type="http://schemas.openxmlformats.org/officeDocument/2006/relationships/image" Target="../media/image3449.png"/><Relationship Id="rId4" Type="http://schemas.openxmlformats.org/officeDocument/2006/relationships/customXml" Target="../ink/ink2606.xml"/><Relationship Id="rId236" Type="http://schemas.openxmlformats.org/officeDocument/2006/relationships/customXml" Target="../ink/ink2723.xml"/><Relationship Id="rId443" Type="http://schemas.openxmlformats.org/officeDocument/2006/relationships/image" Target="../media/image3270.png"/><Relationship Id="rId650" Type="http://schemas.openxmlformats.org/officeDocument/2006/relationships/customXml" Target="../ink/ink2932.xml"/><Relationship Id="rId888" Type="http://schemas.openxmlformats.org/officeDocument/2006/relationships/image" Target="../media/image3491.png"/><Relationship Id="rId1073" Type="http://schemas.openxmlformats.org/officeDocument/2006/relationships/customXml" Target="../ink/ink3144.xml"/><Relationship Id="rId303" Type="http://schemas.openxmlformats.org/officeDocument/2006/relationships/customXml" Target="../ink/ink2757.xml"/><Relationship Id="rId748" Type="http://schemas.openxmlformats.org/officeDocument/2006/relationships/image" Target="../media/image3421.png"/><Relationship Id="rId955" Type="http://schemas.openxmlformats.org/officeDocument/2006/relationships/customXml" Target="../ink/ink3085.xml"/><Relationship Id="rId1140" Type="http://schemas.openxmlformats.org/officeDocument/2006/relationships/image" Target="../media/image429.png"/><Relationship Id="rId84" Type="http://schemas.openxmlformats.org/officeDocument/2006/relationships/customXml" Target="../ink/ink2646.xml"/><Relationship Id="rId387" Type="http://schemas.openxmlformats.org/officeDocument/2006/relationships/image" Target="../media/image3242.png"/><Relationship Id="rId510" Type="http://schemas.openxmlformats.org/officeDocument/2006/relationships/customXml" Target="../ink/ink2861.xml"/><Relationship Id="rId594" Type="http://schemas.openxmlformats.org/officeDocument/2006/relationships/image" Target="../media/image3345.png"/><Relationship Id="rId608" Type="http://schemas.openxmlformats.org/officeDocument/2006/relationships/image" Target="../media/image3352.png"/><Relationship Id="rId815" Type="http://schemas.openxmlformats.org/officeDocument/2006/relationships/customXml" Target="../ink/ink3015.xml"/><Relationship Id="rId247" Type="http://schemas.openxmlformats.org/officeDocument/2006/relationships/image" Target="../media/image3173.png"/><Relationship Id="rId899" Type="http://schemas.openxmlformats.org/officeDocument/2006/relationships/customXml" Target="../ink/ink3057.xml"/><Relationship Id="rId1000" Type="http://schemas.openxmlformats.org/officeDocument/2006/relationships/image" Target="../media/image358.png"/><Relationship Id="rId1084" Type="http://schemas.openxmlformats.org/officeDocument/2006/relationships/image" Target="../media/image400.png"/><Relationship Id="rId107" Type="http://schemas.openxmlformats.org/officeDocument/2006/relationships/customXml" Target="../ink/ink2658.xml"/><Relationship Id="rId454" Type="http://schemas.openxmlformats.org/officeDocument/2006/relationships/customXml" Target="../ink/ink2833.xml"/><Relationship Id="rId661" Type="http://schemas.openxmlformats.org/officeDocument/2006/relationships/image" Target="../media/image3378.png"/><Relationship Id="rId759" Type="http://schemas.openxmlformats.org/officeDocument/2006/relationships/customXml" Target="../ink/ink2987.xml"/><Relationship Id="rId966" Type="http://schemas.openxmlformats.org/officeDocument/2006/relationships/image" Target="../media/image341.png"/><Relationship Id="rId11" Type="http://schemas.openxmlformats.org/officeDocument/2006/relationships/image" Target="../media/image3057.png"/><Relationship Id="rId314" Type="http://schemas.openxmlformats.org/officeDocument/2006/relationships/image" Target="../media/image3206.png"/><Relationship Id="rId398" Type="http://schemas.openxmlformats.org/officeDocument/2006/relationships/customXml" Target="../ink/ink2805.xml"/><Relationship Id="rId521" Type="http://schemas.openxmlformats.org/officeDocument/2006/relationships/customXml" Target="../ink/ink2867.xml"/><Relationship Id="rId619" Type="http://schemas.openxmlformats.org/officeDocument/2006/relationships/customXml" Target="../ink/ink2916.xml"/><Relationship Id="rId1151" Type="http://schemas.openxmlformats.org/officeDocument/2006/relationships/customXml" Target="../ink/ink3183.xml"/><Relationship Id="rId95" Type="http://schemas.openxmlformats.org/officeDocument/2006/relationships/customXml" Target="../ink/ink2652.xml"/><Relationship Id="rId160" Type="http://schemas.openxmlformats.org/officeDocument/2006/relationships/customXml" Target="../ink/ink2685.xml"/><Relationship Id="rId826" Type="http://schemas.openxmlformats.org/officeDocument/2006/relationships/image" Target="../media/image3460.png"/><Relationship Id="rId1011" Type="http://schemas.openxmlformats.org/officeDocument/2006/relationships/customXml" Target="../ink/ink3113.xml"/><Relationship Id="rId1109" Type="http://schemas.openxmlformats.org/officeDocument/2006/relationships/customXml" Target="../ink/ink3162.xml"/><Relationship Id="rId258" Type="http://schemas.openxmlformats.org/officeDocument/2006/relationships/image" Target="../media/image3178.png"/><Relationship Id="rId465" Type="http://schemas.openxmlformats.org/officeDocument/2006/relationships/image" Target="../media/image3281.png"/><Relationship Id="rId672" Type="http://schemas.openxmlformats.org/officeDocument/2006/relationships/customXml" Target="../ink/ink2943.xml"/><Relationship Id="rId1095" Type="http://schemas.openxmlformats.org/officeDocument/2006/relationships/customXml" Target="../ink/ink3155.xml"/><Relationship Id="rId22" Type="http://schemas.openxmlformats.org/officeDocument/2006/relationships/customXml" Target="../ink/ink2615.xml"/><Relationship Id="rId118" Type="http://schemas.openxmlformats.org/officeDocument/2006/relationships/image" Target="../media/image3109.png"/><Relationship Id="rId325" Type="http://schemas.openxmlformats.org/officeDocument/2006/relationships/customXml" Target="../ink/ink2768.xml"/><Relationship Id="rId532" Type="http://schemas.openxmlformats.org/officeDocument/2006/relationships/image" Target="../media/image3314.png"/><Relationship Id="rId977" Type="http://schemas.openxmlformats.org/officeDocument/2006/relationships/customXml" Target="../ink/ink3096.xml"/><Relationship Id="rId1162" Type="http://schemas.openxmlformats.org/officeDocument/2006/relationships/image" Target="../media/image440.png"/><Relationship Id="rId171" Type="http://schemas.openxmlformats.org/officeDocument/2006/relationships/image" Target="../media/image3135.png"/><Relationship Id="rId837" Type="http://schemas.openxmlformats.org/officeDocument/2006/relationships/customXml" Target="../ink/ink3026.xml"/><Relationship Id="rId1022" Type="http://schemas.openxmlformats.org/officeDocument/2006/relationships/image" Target="../media/image369.png"/><Relationship Id="rId269" Type="http://schemas.openxmlformats.org/officeDocument/2006/relationships/customXml" Target="../ink/ink2740.xml"/><Relationship Id="rId476" Type="http://schemas.openxmlformats.org/officeDocument/2006/relationships/customXml" Target="../ink/ink2844.xml"/><Relationship Id="rId683" Type="http://schemas.openxmlformats.org/officeDocument/2006/relationships/image" Target="../media/image3389.png"/><Relationship Id="rId890" Type="http://schemas.openxmlformats.org/officeDocument/2006/relationships/image" Target="../media/image3492.png"/><Relationship Id="rId904" Type="http://schemas.openxmlformats.org/officeDocument/2006/relationships/image" Target="../media/image3499.png"/><Relationship Id="rId33" Type="http://schemas.openxmlformats.org/officeDocument/2006/relationships/image" Target="../media/image3068.png"/><Relationship Id="rId129" Type="http://schemas.openxmlformats.org/officeDocument/2006/relationships/customXml" Target="../ink/ink2669.xml"/><Relationship Id="rId336" Type="http://schemas.openxmlformats.org/officeDocument/2006/relationships/image" Target="../media/image3217.png"/><Relationship Id="rId543" Type="http://schemas.openxmlformats.org/officeDocument/2006/relationships/customXml" Target="../ink/ink2878.xml"/><Relationship Id="rId988" Type="http://schemas.openxmlformats.org/officeDocument/2006/relationships/image" Target="../media/image352.png"/><Relationship Id="rId1173" Type="http://schemas.openxmlformats.org/officeDocument/2006/relationships/customXml" Target="../ink/ink3194.xml"/><Relationship Id="rId182" Type="http://schemas.openxmlformats.org/officeDocument/2006/relationships/customXml" Target="../ink/ink2696.xml"/><Relationship Id="rId403" Type="http://schemas.openxmlformats.org/officeDocument/2006/relationships/image" Target="../media/image3250.png"/><Relationship Id="rId750" Type="http://schemas.openxmlformats.org/officeDocument/2006/relationships/image" Target="../media/image3422.png"/><Relationship Id="rId848" Type="http://schemas.openxmlformats.org/officeDocument/2006/relationships/image" Target="../media/image3471.png"/><Relationship Id="rId1033" Type="http://schemas.openxmlformats.org/officeDocument/2006/relationships/customXml" Target="../ink/ink3124.xml"/><Relationship Id="rId487" Type="http://schemas.openxmlformats.org/officeDocument/2006/relationships/image" Target="../media/image3292.png"/><Relationship Id="rId610" Type="http://schemas.openxmlformats.org/officeDocument/2006/relationships/image" Target="../media/image3353.png"/><Relationship Id="rId694" Type="http://schemas.openxmlformats.org/officeDocument/2006/relationships/customXml" Target="../ink/ink2954.xml"/><Relationship Id="rId708" Type="http://schemas.openxmlformats.org/officeDocument/2006/relationships/customXml" Target="../ink/ink2961.xml"/><Relationship Id="rId915" Type="http://schemas.openxmlformats.org/officeDocument/2006/relationships/customXml" Target="../ink/ink3065.xml"/><Relationship Id="rId347" Type="http://schemas.openxmlformats.org/officeDocument/2006/relationships/customXml" Target="../ink/ink2779.xml"/><Relationship Id="rId999" Type="http://schemas.openxmlformats.org/officeDocument/2006/relationships/customXml" Target="../ink/ink3107.xml"/><Relationship Id="rId1100" Type="http://schemas.openxmlformats.org/officeDocument/2006/relationships/image" Target="../media/image408.png"/><Relationship Id="rId1184" Type="http://schemas.openxmlformats.org/officeDocument/2006/relationships/image" Target="../media/image451.png"/><Relationship Id="rId44" Type="http://schemas.openxmlformats.org/officeDocument/2006/relationships/customXml" Target="../ink/ink2626.xml"/><Relationship Id="rId554" Type="http://schemas.openxmlformats.org/officeDocument/2006/relationships/image" Target="../media/image3325.png"/><Relationship Id="rId761" Type="http://schemas.openxmlformats.org/officeDocument/2006/relationships/customXml" Target="../ink/ink2988.xml"/><Relationship Id="rId859" Type="http://schemas.openxmlformats.org/officeDocument/2006/relationships/customXml" Target="../ink/ink3037.xml"/><Relationship Id="rId193" Type="http://schemas.openxmlformats.org/officeDocument/2006/relationships/image" Target="../media/image3146.png"/><Relationship Id="rId207" Type="http://schemas.openxmlformats.org/officeDocument/2006/relationships/image" Target="../media/image3153.png"/><Relationship Id="rId414" Type="http://schemas.openxmlformats.org/officeDocument/2006/relationships/customXml" Target="../ink/ink2813.xml"/><Relationship Id="rId498" Type="http://schemas.openxmlformats.org/officeDocument/2006/relationships/customXml" Target="../ink/ink2855.xml"/><Relationship Id="rId621" Type="http://schemas.openxmlformats.org/officeDocument/2006/relationships/image" Target="../media/image3358.png"/><Relationship Id="rId1044" Type="http://schemas.openxmlformats.org/officeDocument/2006/relationships/image" Target="../media/image380.png"/><Relationship Id="rId260" Type="http://schemas.openxmlformats.org/officeDocument/2006/relationships/image" Target="../media/image3179.png"/><Relationship Id="rId719" Type="http://schemas.openxmlformats.org/officeDocument/2006/relationships/customXml" Target="../ink/ink2967.xml"/><Relationship Id="rId926" Type="http://schemas.openxmlformats.org/officeDocument/2006/relationships/image" Target="../media/image3510.png"/><Relationship Id="rId1111" Type="http://schemas.openxmlformats.org/officeDocument/2006/relationships/customXml" Target="../ink/ink3163.xml"/><Relationship Id="rId55" Type="http://schemas.openxmlformats.org/officeDocument/2006/relationships/image" Target="../media/image3079.png"/><Relationship Id="rId120" Type="http://schemas.openxmlformats.org/officeDocument/2006/relationships/image" Target="../media/image3110.png"/><Relationship Id="rId358" Type="http://schemas.openxmlformats.org/officeDocument/2006/relationships/image" Target="../media/image3228.png"/><Relationship Id="rId565" Type="http://schemas.openxmlformats.org/officeDocument/2006/relationships/customXml" Target="../ink/ink2889.xml"/><Relationship Id="rId772" Type="http://schemas.openxmlformats.org/officeDocument/2006/relationships/image" Target="../media/image3433.png"/><Relationship Id="rId218" Type="http://schemas.openxmlformats.org/officeDocument/2006/relationships/customXml" Target="../ink/ink2714.xml"/><Relationship Id="rId425" Type="http://schemas.openxmlformats.org/officeDocument/2006/relationships/image" Target="../media/image3261.png"/><Relationship Id="rId632" Type="http://schemas.openxmlformats.org/officeDocument/2006/relationships/customXml" Target="../ink/ink2923.xml"/><Relationship Id="rId1055" Type="http://schemas.openxmlformats.org/officeDocument/2006/relationships/customXml" Target="../ink/ink3135.xml"/><Relationship Id="rId271" Type="http://schemas.openxmlformats.org/officeDocument/2006/relationships/customXml" Target="../ink/ink2741.xml"/><Relationship Id="rId937" Type="http://schemas.openxmlformats.org/officeDocument/2006/relationships/customXml" Target="../ink/ink3076.xml"/><Relationship Id="rId1122" Type="http://schemas.openxmlformats.org/officeDocument/2006/relationships/image" Target="../media/image419.png"/><Relationship Id="rId66" Type="http://schemas.openxmlformats.org/officeDocument/2006/relationships/customXml" Target="../ink/ink2637.xml"/><Relationship Id="rId131" Type="http://schemas.openxmlformats.org/officeDocument/2006/relationships/customXml" Target="../ink/ink2670.xml"/><Relationship Id="rId369" Type="http://schemas.openxmlformats.org/officeDocument/2006/relationships/image" Target="../media/image3233.png"/><Relationship Id="rId576" Type="http://schemas.openxmlformats.org/officeDocument/2006/relationships/image" Target="../media/image3336.png"/><Relationship Id="rId783" Type="http://schemas.openxmlformats.org/officeDocument/2006/relationships/customXml" Target="../ink/ink2999.xml"/><Relationship Id="rId990" Type="http://schemas.openxmlformats.org/officeDocument/2006/relationships/image" Target="../media/image353.png"/><Relationship Id="rId229" Type="http://schemas.openxmlformats.org/officeDocument/2006/relationships/image" Target="../media/image3164.png"/><Relationship Id="rId436" Type="http://schemas.openxmlformats.org/officeDocument/2006/relationships/customXml" Target="../ink/ink2824.xml"/><Relationship Id="rId643" Type="http://schemas.openxmlformats.org/officeDocument/2006/relationships/image" Target="../media/image3369.png"/><Relationship Id="rId1066" Type="http://schemas.openxmlformats.org/officeDocument/2006/relationships/image" Target="../media/image391.png"/><Relationship Id="rId850" Type="http://schemas.openxmlformats.org/officeDocument/2006/relationships/image" Target="../media/image3472.png"/><Relationship Id="rId948" Type="http://schemas.openxmlformats.org/officeDocument/2006/relationships/image" Target="../media/image3521.png"/><Relationship Id="rId1133" Type="http://schemas.openxmlformats.org/officeDocument/2006/relationships/customXml" Target="../ink/ink3174.xml"/><Relationship Id="rId77" Type="http://schemas.openxmlformats.org/officeDocument/2006/relationships/image" Target="../media/image3089.png"/><Relationship Id="rId282" Type="http://schemas.openxmlformats.org/officeDocument/2006/relationships/image" Target="../media/image3190.png"/><Relationship Id="rId503" Type="http://schemas.openxmlformats.org/officeDocument/2006/relationships/image" Target="../media/image3300.png"/><Relationship Id="rId587" Type="http://schemas.openxmlformats.org/officeDocument/2006/relationships/customXml" Target="../ink/ink2900.xml"/><Relationship Id="rId710" Type="http://schemas.openxmlformats.org/officeDocument/2006/relationships/customXml" Target="../ink/ink2962.xml"/><Relationship Id="rId808" Type="http://schemas.openxmlformats.org/officeDocument/2006/relationships/image" Target="../media/image3451.png"/><Relationship Id="rId8" Type="http://schemas.openxmlformats.org/officeDocument/2006/relationships/customXml" Target="../ink/ink2608.xml"/><Relationship Id="rId142" Type="http://schemas.openxmlformats.org/officeDocument/2006/relationships/customXml" Target="../ink/ink2676.xml"/><Relationship Id="rId447" Type="http://schemas.openxmlformats.org/officeDocument/2006/relationships/image" Target="../media/image3272.png"/><Relationship Id="rId794" Type="http://schemas.openxmlformats.org/officeDocument/2006/relationships/image" Target="../media/image3444.png"/><Relationship Id="rId1077" Type="http://schemas.openxmlformats.org/officeDocument/2006/relationships/customXml" Target="../ink/ink3146.xml"/><Relationship Id="rId654" Type="http://schemas.openxmlformats.org/officeDocument/2006/relationships/customXml" Target="../ink/ink2934.xml"/><Relationship Id="rId861" Type="http://schemas.openxmlformats.org/officeDocument/2006/relationships/customXml" Target="../ink/ink3038.xml"/><Relationship Id="rId959" Type="http://schemas.openxmlformats.org/officeDocument/2006/relationships/customXml" Target="../ink/ink3087.xml"/><Relationship Id="rId293" Type="http://schemas.openxmlformats.org/officeDocument/2006/relationships/customXml" Target="../ink/ink2752.xml"/><Relationship Id="rId307" Type="http://schemas.openxmlformats.org/officeDocument/2006/relationships/customXml" Target="../ink/ink2759.xml"/><Relationship Id="rId514" Type="http://schemas.openxmlformats.org/officeDocument/2006/relationships/customXml" Target="../ink/ink2863.xml"/><Relationship Id="rId721" Type="http://schemas.openxmlformats.org/officeDocument/2006/relationships/customXml" Target="../ink/ink2968.xml"/><Relationship Id="rId1144" Type="http://schemas.openxmlformats.org/officeDocument/2006/relationships/image" Target="../media/image431.png"/><Relationship Id="rId88" Type="http://schemas.openxmlformats.org/officeDocument/2006/relationships/customXml" Target="../ink/ink2648.xml"/><Relationship Id="rId153" Type="http://schemas.openxmlformats.org/officeDocument/2006/relationships/image" Target="../media/image3126.png"/><Relationship Id="rId360" Type="http://schemas.openxmlformats.org/officeDocument/2006/relationships/image" Target="../media/image3229.png"/><Relationship Id="rId598" Type="http://schemas.openxmlformats.org/officeDocument/2006/relationships/image" Target="../media/image3347.png"/><Relationship Id="rId819" Type="http://schemas.openxmlformats.org/officeDocument/2006/relationships/customXml" Target="../ink/ink3017.xml"/><Relationship Id="rId1004" Type="http://schemas.openxmlformats.org/officeDocument/2006/relationships/image" Target="../media/image360.png"/><Relationship Id="rId220" Type="http://schemas.openxmlformats.org/officeDocument/2006/relationships/customXml" Target="../ink/ink2715.xml"/><Relationship Id="rId458" Type="http://schemas.openxmlformats.org/officeDocument/2006/relationships/customXml" Target="../ink/ink2835.xml"/><Relationship Id="rId665" Type="http://schemas.openxmlformats.org/officeDocument/2006/relationships/image" Target="../media/image3380.png"/><Relationship Id="rId872" Type="http://schemas.openxmlformats.org/officeDocument/2006/relationships/image" Target="../media/image3483.png"/><Relationship Id="rId1088" Type="http://schemas.openxmlformats.org/officeDocument/2006/relationships/image" Target="../media/image402.png"/><Relationship Id="rId15" Type="http://schemas.openxmlformats.org/officeDocument/2006/relationships/image" Target="../media/image3059.png"/><Relationship Id="rId318" Type="http://schemas.openxmlformats.org/officeDocument/2006/relationships/image" Target="../media/image3208.png"/><Relationship Id="rId525" Type="http://schemas.openxmlformats.org/officeDocument/2006/relationships/customXml" Target="../ink/ink2869.xml"/><Relationship Id="rId732" Type="http://schemas.openxmlformats.org/officeDocument/2006/relationships/image" Target="../media/image3413.png"/><Relationship Id="rId1155" Type="http://schemas.openxmlformats.org/officeDocument/2006/relationships/customXml" Target="../ink/ink3185.xml"/><Relationship Id="rId99" Type="http://schemas.openxmlformats.org/officeDocument/2006/relationships/customXml" Target="../ink/ink2654.xml"/><Relationship Id="rId164" Type="http://schemas.openxmlformats.org/officeDocument/2006/relationships/customXml" Target="../ink/ink2687.xml"/><Relationship Id="rId371" Type="http://schemas.openxmlformats.org/officeDocument/2006/relationships/image" Target="../media/image3234.png"/><Relationship Id="rId1015" Type="http://schemas.openxmlformats.org/officeDocument/2006/relationships/customXml" Target="../ink/ink3115.xml"/><Relationship Id="rId469" Type="http://schemas.openxmlformats.org/officeDocument/2006/relationships/image" Target="../media/image3283.png"/><Relationship Id="rId676" Type="http://schemas.openxmlformats.org/officeDocument/2006/relationships/customXml" Target="../ink/ink2945.xml"/><Relationship Id="rId883" Type="http://schemas.openxmlformats.org/officeDocument/2006/relationships/customXml" Target="../ink/ink3049.xml"/><Relationship Id="rId1099" Type="http://schemas.openxmlformats.org/officeDocument/2006/relationships/customXml" Target="../ink/ink3157.xml"/><Relationship Id="rId26" Type="http://schemas.openxmlformats.org/officeDocument/2006/relationships/customXml" Target="../ink/ink2617.xml"/><Relationship Id="rId231" Type="http://schemas.openxmlformats.org/officeDocument/2006/relationships/image" Target="../media/image3165.png"/><Relationship Id="rId329" Type="http://schemas.openxmlformats.org/officeDocument/2006/relationships/customXml" Target="../ink/ink2770.xml"/><Relationship Id="rId536" Type="http://schemas.openxmlformats.org/officeDocument/2006/relationships/image" Target="../media/image3316.png"/><Relationship Id="rId1166" Type="http://schemas.openxmlformats.org/officeDocument/2006/relationships/image" Target="../media/image442.png"/><Relationship Id="rId175" Type="http://schemas.openxmlformats.org/officeDocument/2006/relationships/image" Target="../media/image3137.png"/><Relationship Id="rId743" Type="http://schemas.openxmlformats.org/officeDocument/2006/relationships/customXml" Target="../ink/ink2979.xml"/><Relationship Id="rId950" Type="http://schemas.openxmlformats.org/officeDocument/2006/relationships/image" Target="../media/image3522.png"/><Relationship Id="rId1026" Type="http://schemas.openxmlformats.org/officeDocument/2006/relationships/image" Target="../media/image371.png"/><Relationship Id="rId382" Type="http://schemas.openxmlformats.org/officeDocument/2006/relationships/customXml" Target="../ink/ink2797.xml"/><Relationship Id="rId603" Type="http://schemas.openxmlformats.org/officeDocument/2006/relationships/customXml" Target="../ink/ink2908.xml"/><Relationship Id="rId687" Type="http://schemas.openxmlformats.org/officeDocument/2006/relationships/image" Target="../media/image3391.png"/><Relationship Id="rId810" Type="http://schemas.openxmlformats.org/officeDocument/2006/relationships/image" Target="../media/image3452.png"/><Relationship Id="rId908" Type="http://schemas.openxmlformats.org/officeDocument/2006/relationships/image" Target="../media/image3501.png"/><Relationship Id="rId242" Type="http://schemas.openxmlformats.org/officeDocument/2006/relationships/customXml" Target="../ink/ink2726.xml"/><Relationship Id="rId894" Type="http://schemas.openxmlformats.org/officeDocument/2006/relationships/image" Target="../media/image3494.png"/><Relationship Id="rId1177" Type="http://schemas.openxmlformats.org/officeDocument/2006/relationships/customXml" Target="../ink/ink3196.xml"/><Relationship Id="rId37" Type="http://schemas.openxmlformats.org/officeDocument/2006/relationships/image" Target="../media/image3070.png"/><Relationship Id="rId102" Type="http://schemas.openxmlformats.org/officeDocument/2006/relationships/image" Target="../media/image3101.png"/><Relationship Id="rId547" Type="http://schemas.openxmlformats.org/officeDocument/2006/relationships/customXml" Target="../ink/ink2880.xml"/><Relationship Id="rId754" Type="http://schemas.openxmlformats.org/officeDocument/2006/relationships/image" Target="../media/image3424.png"/><Relationship Id="rId961" Type="http://schemas.openxmlformats.org/officeDocument/2006/relationships/customXml" Target="../ink/ink3088.xml"/><Relationship Id="rId90" Type="http://schemas.openxmlformats.org/officeDocument/2006/relationships/customXml" Target="../ink/ink2649.xml"/><Relationship Id="rId186" Type="http://schemas.openxmlformats.org/officeDocument/2006/relationships/customXml" Target="../ink/ink2698.xml"/><Relationship Id="rId393" Type="http://schemas.openxmlformats.org/officeDocument/2006/relationships/image" Target="../media/image3245.png"/><Relationship Id="rId407" Type="http://schemas.openxmlformats.org/officeDocument/2006/relationships/image" Target="../media/image3252.png"/><Relationship Id="rId614" Type="http://schemas.openxmlformats.org/officeDocument/2006/relationships/image" Target="../media/image3355.png"/><Relationship Id="rId821" Type="http://schemas.openxmlformats.org/officeDocument/2006/relationships/customXml" Target="../ink/ink3018.xml"/><Relationship Id="rId1037" Type="http://schemas.openxmlformats.org/officeDocument/2006/relationships/customXml" Target="../ink/ink3126.xml"/><Relationship Id="rId253" Type="http://schemas.openxmlformats.org/officeDocument/2006/relationships/customXml" Target="../ink/ink2732.xml"/><Relationship Id="rId460" Type="http://schemas.openxmlformats.org/officeDocument/2006/relationships/customXml" Target="../ink/ink2836.xml"/><Relationship Id="rId698" Type="http://schemas.openxmlformats.org/officeDocument/2006/relationships/customXml" Target="../ink/ink2956.xml"/><Relationship Id="rId919" Type="http://schemas.openxmlformats.org/officeDocument/2006/relationships/customXml" Target="../ink/ink3067.xml"/><Relationship Id="rId1090" Type="http://schemas.openxmlformats.org/officeDocument/2006/relationships/image" Target="../media/image403.png"/><Relationship Id="rId1104" Type="http://schemas.openxmlformats.org/officeDocument/2006/relationships/image" Target="../media/image410.png"/><Relationship Id="rId48" Type="http://schemas.openxmlformats.org/officeDocument/2006/relationships/customXml" Target="../ink/ink2628.xml"/><Relationship Id="rId113" Type="http://schemas.openxmlformats.org/officeDocument/2006/relationships/customXml" Target="../ink/ink2661.xml"/><Relationship Id="rId320" Type="http://schemas.openxmlformats.org/officeDocument/2006/relationships/image" Target="../media/image3209.png"/><Relationship Id="rId558" Type="http://schemas.openxmlformats.org/officeDocument/2006/relationships/image" Target="../media/image3327.png"/><Relationship Id="rId765" Type="http://schemas.openxmlformats.org/officeDocument/2006/relationships/customXml" Target="../ink/ink2990.xml"/><Relationship Id="rId972" Type="http://schemas.openxmlformats.org/officeDocument/2006/relationships/image" Target="../media/image344.png"/><Relationship Id="rId1188" Type="http://schemas.openxmlformats.org/officeDocument/2006/relationships/image" Target="../media/image453.png"/><Relationship Id="rId197" Type="http://schemas.openxmlformats.org/officeDocument/2006/relationships/image" Target="../media/image3148.png"/><Relationship Id="rId418" Type="http://schemas.openxmlformats.org/officeDocument/2006/relationships/customXml" Target="../ink/ink2815.xml"/><Relationship Id="rId625" Type="http://schemas.openxmlformats.org/officeDocument/2006/relationships/image" Target="../media/image3360.png"/><Relationship Id="rId832" Type="http://schemas.openxmlformats.org/officeDocument/2006/relationships/image" Target="../media/image3463.png"/><Relationship Id="rId1048" Type="http://schemas.openxmlformats.org/officeDocument/2006/relationships/image" Target="../media/image382.png"/><Relationship Id="rId264" Type="http://schemas.openxmlformats.org/officeDocument/2006/relationships/image" Target="../media/image3181.png"/><Relationship Id="rId471" Type="http://schemas.openxmlformats.org/officeDocument/2006/relationships/image" Target="../media/image3284.png"/><Relationship Id="rId1115" Type="http://schemas.openxmlformats.org/officeDocument/2006/relationships/customXml" Target="../ink/ink3165.xml"/><Relationship Id="rId59" Type="http://schemas.openxmlformats.org/officeDocument/2006/relationships/image" Target="../media/image3081.png"/><Relationship Id="rId124" Type="http://schemas.openxmlformats.org/officeDocument/2006/relationships/image" Target="../media/image3112.png"/><Relationship Id="rId569" Type="http://schemas.openxmlformats.org/officeDocument/2006/relationships/customXml" Target="../ink/ink2891.xml"/><Relationship Id="rId776" Type="http://schemas.openxmlformats.org/officeDocument/2006/relationships/image" Target="../media/image3435.png"/><Relationship Id="rId983" Type="http://schemas.openxmlformats.org/officeDocument/2006/relationships/customXml" Target="../ink/ink3099.xml"/><Relationship Id="rId331" Type="http://schemas.openxmlformats.org/officeDocument/2006/relationships/customXml" Target="../ink/ink2771.xml"/><Relationship Id="rId429" Type="http://schemas.openxmlformats.org/officeDocument/2006/relationships/image" Target="../media/image3263.png"/><Relationship Id="rId636" Type="http://schemas.openxmlformats.org/officeDocument/2006/relationships/customXml" Target="../ink/ink2925.xml"/><Relationship Id="rId1059" Type="http://schemas.openxmlformats.org/officeDocument/2006/relationships/customXml" Target="../ink/ink3137.xml"/><Relationship Id="rId843" Type="http://schemas.openxmlformats.org/officeDocument/2006/relationships/customXml" Target="../ink/ink3029.xml"/><Relationship Id="rId1126" Type="http://schemas.openxmlformats.org/officeDocument/2006/relationships/image" Target="../media/image422.png"/><Relationship Id="rId275" Type="http://schemas.openxmlformats.org/officeDocument/2006/relationships/customXml" Target="../ink/ink2743.xml"/><Relationship Id="rId482" Type="http://schemas.openxmlformats.org/officeDocument/2006/relationships/customXml" Target="../ink/ink2847.xml"/><Relationship Id="rId703" Type="http://schemas.openxmlformats.org/officeDocument/2006/relationships/image" Target="../media/image3399.png"/><Relationship Id="rId910" Type="http://schemas.openxmlformats.org/officeDocument/2006/relationships/image" Target="../media/image3502.png"/><Relationship Id="rId135" Type="http://schemas.openxmlformats.org/officeDocument/2006/relationships/customXml" Target="../ink/ink2672.xml"/><Relationship Id="rId342" Type="http://schemas.openxmlformats.org/officeDocument/2006/relationships/image" Target="../media/image3220.png"/><Relationship Id="rId787" Type="http://schemas.openxmlformats.org/officeDocument/2006/relationships/customXml" Target="../ink/ink3001.xml"/><Relationship Id="rId994" Type="http://schemas.openxmlformats.org/officeDocument/2006/relationships/image" Target="../media/image355.png"/><Relationship Id="rId202" Type="http://schemas.openxmlformats.org/officeDocument/2006/relationships/customXml" Target="../ink/ink2706.xml"/><Relationship Id="rId647" Type="http://schemas.openxmlformats.org/officeDocument/2006/relationships/image" Target="../media/image3371.png"/><Relationship Id="rId854" Type="http://schemas.openxmlformats.org/officeDocument/2006/relationships/image" Target="../media/image3474.png"/><Relationship Id="rId286" Type="http://schemas.openxmlformats.org/officeDocument/2006/relationships/image" Target="../media/image3192.png"/><Relationship Id="rId493" Type="http://schemas.openxmlformats.org/officeDocument/2006/relationships/image" Target="../media/image3295.png"/><Relationship Id="rId507" Type="http://schemas.openxmlformats.org/officeDocument/2006/relationships/image" Target="../media/image3302.png"/><Relationship Id="rId714" Type="http://schemas.openxmlformats.org/officeDocument/2006/relationships/customXml" Target="../ink/ink2964.xml"/><Relationship Id="rId921" Type="http://schemas.openxmlformats.org/officeDocument/2006/relationships/customXml" Target="../ink/ink3068.xml"/><Relationship Id="rId1137" Type="http://schemas.openxmlformats.org/officeDocument/2006/relationships/customXml" Target="../ink/ink3176.xml"/><Relationship Id="rId50" Type="http://schemas.openxmlformats.org/officeDocument/2006/relationships/customXml" Target="../ink/ink2629.xml"/><Relationship Id="rId146" Type="http://schemas.openxmlformats.org/officeDocument/2006/relationships/customXml" Target="../ink/ink2678.xml"/><Relationship Id="rId353" Type="http://schemas.openxmlformats.org/officeDocument/2006/relationships/customXml" Target="../ink/ink2782.xml"/><Relationship Id="rId560" Type="http://schemas.openxmlformats.org/officeDocument/2006/relationships/image" Target="../media/image3328.png"/><Relationship Id="rId798" Type="http://schemas.openxmlformats.org/officeDocument/2006/relationships/image" Target="../media/image3446.png"/><Relationship Id="rId213" Type="http://schemas.openxmlformats.org/officeDocument/2006/relationships/image" Target="../media/image3156.png"/><Relationship Id="rId420" Type="http://schemas.openxmlformats.org/officeDocument/2006/relationships/customXml" Target="../ink/ink2816.xml"/><Relationship Id="rId658" Type="http://schemas.openxmlformats.org/officeDocument/2006/relationships/customXml" Target="../ink/ink2936.xml"/><Relationship Id="rId865" Type="http://schemas.openxmlformats.org/officeDocument/2006/relationships/customXml" Target="../ink/ink3040.xml"/><Relationship Id="rId1050" Type="http://schemas.openxmlformats.org/officeDocument/2006/relationships/image" Target="../media/image383.png"/><Relationship Id="rId297" Type="http://schemas.openxmlformats.org/officeDocument/2006/relationships/customXml" Target="../ink/ink2754.xml"/><Relationship Id="rId518" Type="http://schemas.openxmlformats.org/officeDocument/2006/relationships/image" Target="../media/image3307.png"/><Relationship Id="rId725" Type="http://schemas.openxmlformats.org/officeDocument/2006/relationships/customXml" Target="../ink/ink2970.xml"/><Relationship Id="rId932" Type="http://schemas.openxmlformats.org/officeDocument/2006/relationships/image" Target="../media/image3513.png"/><Relationship Id="rId1148" Type="http://schemas.openxmlformats.org/officeDocument/2006/relationships/image" Target="../media/image433.png"/><Relationship Id="rId157" Type="http://schemas.openxmlformats.org/officeDocument/2006/relationships/image" Target="../media/image3128.png"/><Relationship Id="rId364" Type="http://schemas.openxmlformats.org/officeDocument/2006/relationships/image" Target="../media/image3231.png"/><Relationship Id="rId1008" Type="http://schemas.openxmlformats.org/officeDocument/2006/relationships/image" Target="../media/image362.png"/><Relationship Id="rId61" Type="http://schemas.openxmlformats.org/officeDocument/2006/relationships/image" Target="../media/image3082.png"/><Relationship Id="rId571" Type="http://schemas.openxmlformats.org/officeDocument/2006/relationships/customXml" Target="../ink/ink2892.xml"/><Relationship Id="rId669" Type="http://schemas.openxmlformats.org/officeDocument/2006/relationships/image" Target="../media/image3382.png"/><Relationship Id="rId876" Type="http://schemas.openxmlformats.org/officeDocument/2006/relationships/image" Target="../media/image3485.png"/><Relationship Id="rId19" Type="http://schemas.openxmlformats.org/officeDocument/2006/relationships/image" Target="../media/image3061.png"/><Relationship Id="rId224" Type="http://schemas.openxmlformats.org/officeDocument/2006/relationships/customXml" Target="../ink/ink2717.xml"/><Relationship Id="rId431" Type="http://schemas.openxmlformats.org/officeDocument/2006/relationships/image" Target="../media/image3264.png"/><Relationship Id="rId529" Type="http://schemas.openxmlformats.org/officeDocument/2006/relationships/customXml" Target="../ink/ink2871.xml"/><Relationship Id="rId736" Type="http://schemas.openxmlformats.org/officeDocument/2006/relationships/image" Target="../media/image3415.png"/><Relationship Id="rId1061" Type="http://schemas.openxmlformats.org/officeDocument/2006/relationships/customXml" Target="../ink/ink3138.xml"/><Relationship Id="rId1159" Type="http://schemas.openxmlformats.org/officeDocument/2006/relationships/customXml" Target="../ink/ink3187.xml"/><Relationship Id="rId168" Type="http://schemas.openxmlformats.org/officeDocument/2006/relationships/customXml" Target="../ink/ink2689.xml"/><Relationship Id="rId943" Type="http://schemas.openxmlformats.org/officeDocument/2006/relationships/customXml" Target="../ink/ink3079.xml"/><Relationship Id="rId1019" Type="http://schemas.openxmlformats.org/officeDocument/2006/relationships/customXml" Target="../ink/ink3117.xml"/><Relationship Id="rId72" Type="http://schemas.openxmlformats.org/officeDocument/2006/relationships/customXml" Target="../ink/ink2640.xml"/><Relationship Id="rId375" Type="http://schemas.openxmlformats.org/officeDocument/2006/relationships/image" Target="../media/image3236.png"/><Relationship Id="rId582" Type="http://schemas.openxmlformats.org/officeDocument/2006/relationships/image" Target="../media/image3339.png"/><Relationship Id="rId803" Type="http://schemas.openxmlformats.org/officeDocument/2006/relationships/customXml" Target="../ink/ink3009.xml"/><Relationship Id="rId3" Type="http://schemas.openxmlformats.org/officeDocument/2006/relationships/image" Target="../media/image3053.png"/><Relationship Id="rId235" Type="http://schemas.openxmlformats.org/officeDocument/2006/relationships/image" Target="../media/image3167.png"/><Relationship Id="rId442" Type="http://schemas.openxmlformats.org/officeDocument/2006/relationships/customXml" Target="../ink/ink2827.xml"/><Relationship Id="rId887" Type="http://schemas.openxmlformats.org/officeDocument/2006/relationships/customXml" Target="../ink/ink3051.xml"/><Relationship Id="rId1072" Type="http://schemas.openxmlformats.org/officeDocument/2006/relationships/image" Target="../media/image394.png"/><Relationship Id="rId302" Type="http://schemas.openxmlformats.org/officeDocument/2006/relationships/image" Target="../media/image3200.png"/><Relationship Id="rId747" Type="http://schemas.openxmlformats.org/officeDocument/2006/relationships/customXml" Target="../ink/ink2981.xml"/><Relationship Id="rId954" Type="http://schemas.openxmlformats.org/officeDocument/2006/relationships/image" Target="../media/image3524.png"/><Relationship Id="rId83" Type="http://schemas.openxmlformats.org/officeDocument/2006/relationships/image" Target="../media/image3092.png"/><Relationship Id="rId179" Type="http://schemas.openxmlformats.org/officeDocument/2006/relationships/image" Target="../media/image3139.png"/><Relationship Id="rId386" Type="http://schemas.openxmlformats.org/officeDocument/2006/relationships/customXml" Target="../ink/ink2799.xml"/><Relationship Id="rId593" Type="http://schemas.openxmlformats.org/officeDocument/2006/relationships/customXml" Target="../ink/ink2903.xml"/><Relationship Id="rId607" Type="http://schemas.openxmlformats.org/officeDocument/2006/relationships/customXml" Target="../ink/ink2910.xml"/><Relationship Id="rId814" Type="http://schemas.openxmlformats.org/officeDocument/2006/relationships/image" Target="../media/image3454.png"/><Relationship Id="rId246" Type="http://schemas.openxmlformats.org/officeDocument/2006/relationships/customXml" Target="../ink/ink2728.xml"/><Relationship Id="rId453" Type="http://schemas.openxmlformats.org/officeDocument/2006/relationships/image" Target="../media/image3275.png"/><Relationship Id="rId660" Type="http://schemas.openxmlformats.org/officeDocument/2006/relationships/customXml" Target="../ink/ink2937.xml"/><Relationship Id="rId898" Type="http://schemas.openxmlformats.org/officeDocument/2006/relationships/image" Target="../media/image3496.png"/><Relationship Id="rId1083" Type="http://schemas.openxmlformats.org/officeDocument/2006/relationships/customXml" Target="../ink/ink3149.xml"/><Relationship Id="rId106" Type="http://schemas.openxmlformats.org/officeDocument/2006/relationships/image" Target="../media/image3103.png"/><Relationship Id="rId313" Type="http://schemas.openxmlformats.org/officeDocument/2006/relationships/customXml" Target="../ink/ink2762.xml"/><Relationship Id="rId758" Type="http://schemas.openxmlformats.org/officeDocument/2006/relationships/image" Target="../media/image3426.png"/><Relationship Id="rId965" Type="http://schemas.openxmlformats.org/officeDocument/2006/relationships/customXml" Target="../ink/ink3090.xml"/><Relationship Id="rId1150" Type="http://schemas.openxmlformats.org/officeDocument/2006/relationships/image" Target="../media/image434.png"/><Relationship Id="rId10" Type="http://schemas.openxmlformats.org/officeDocument/2006/relationships/customXml" Target="../ink/ink2609.xml"/><Relationship Id="rId94" Type="http://schemas.openxmlformats.org/officeDocument/2006/relationships/customXml" Target="../ink/ink2651.xml"/><Relationship Id="rId397" Type="http://schemas.openxmlformats.org/officeDocument/2006/relationships/image" Target="../media/image3247.png"/><Relationship Id="rId520" Type="http://schemas.openxmlformats.org/officeDocument/2006/relationships/image" Target="../media/image3308.png"/><Relationship Id="rId618" Type="http://schemas.openxmlformats.org/officeDocument/2006/relationships/image" Target="../media/image3357.png"/><Relationship Id="rId825" Type="http://schemas.openxmlformats.org/officeDocument/2006/relationships/customXml" Target="../ink/ink3020.xml"/><Relationship Id="rId257" Type="http://schemas.openxmlformats.org/officeDocument/2006/relationships/customXml" Target="../ink/ink2734.xml"/><Relationship Id="rId464" Type="http://schemas.openxmlformats.org/officeDocument/2006/relationships/customXml" Target="../ink/ink2838.xml"/><Relationship Id="rId1010" Type="http://schemas.openxmlformats.org/officeDocument/2006/relationships/image" Target="../media/image363.png"/><Relationship Id="rId1094" Type="http://schemas.openxmlformats.org/officeDocument/2006/relationships/image" Target="../media/image405.png"/><Relationship Id="rId1108" Type="http://schemas.openxmlformats.org/officeDocument/2006/relationships/image" Target="../media/image412.png"/><Relationship Id="rId117" Type="http://schemas.openxmlformats.org/officeDocument/2006/relationships/customXml" Target="../ink/ink2663.xml"/><Relationship Id="rId671" Type="http://schemas.openxmlformats.org/officeDocument/2006/relationships/image" Target="../media/image3383.png"/><Relationship Id="rId769" Type="http://schemas.openxmlformats.org/officeDocument/2006/relationships/customXml" Target="../ink/ink2992.xml"/><Relationship Id="rId976" Type="http://schemas.openxmlformats.org/officeDocument/2006/relationships/image" Target="../media/image346.png"/><Relationship Id="rId324" Type="http://schemas.openxmlformats.org/officeDocument/2006/relationships/image" Target="../media/image3211.png"/><Relationship Id="rId531" Type="http://schemas.openxmlformats.org/officeDocument/2006/relationships/customXml" Target="../ink/ink2872.xml"/><Relationship Id="rId629" Type="http://schemas.openxmlformats.org/officeDocument/2006/relationships/image" Target="../media/image3362.png"/><Relationship Id="rId1161" Type="http://schemas.openxmlformats.org/officeDocument/2006/relationships/customXml" Target="../ink/ink3188.xml"/><Relationship Id="rId836" Type="http://schemas.openxmlformats.org/officeDocument/2006/relationships/image" Target="../media/image3465.png"/><Relationship Id="rId1021" Type="http://schemas.openxmlformats.org/officeDocument/2006/relationships/customXml" Target="../ink/ink3118.xml"/><Relationship Id="rId1119" Type="http://schemas.openxmlformats.org/officeDocument/2006/relationships/customXml" Target="../ink/ink3167.xml"/><Relationship Id="rId903" Type="http://schemas.openxmlformats.org/officeDocument/2006/relationships/customXml" Target="../ink/ink3059.xml"/><Relationship Id="rId32" Type="http://schemas.openxmlformats.org/officeDocument/2006/relationships/customXml" Target="../ink/ink2620.xml"/><Relationship Id="rId181" Type="http://schemas.openxmlformats.org/officeDocument/2006/relationships/image" Target="../media/image3140.png"/><Relationship Id="rId279" Type="http://schemas.openxmlformats.org/officeDocument/2006/relationships/customXml" Target="../ink/ink2745.xml"/><Relationship Id="rId486" Type="http://schemas.openxmlformats.org/officeDocument/2006/relationships/customXml" Target="../ink/ink2849.xml"/><Relationship Id="rId693" Type="http://schemas.openxmlformats.org/officeDocument/2006/relationships/image" Target="../media/image3394.png"/><Relationship Id="rId139" Type="http://schemas.openxmlformats.org/officeDocument/2006/relationships/customXml" Target="../ink/ink2674.xml"/><Relationship Id="rId346" Type="http://schemas.openxmlformats.org/officeDocument/2006/relationships/image" Target="../media/image3222.png"/><Relationship Id="rId553" Type="http://schemas.openxmlformats.org/officeDocument/2006/relationships/customXml" Target="../ink/ink2883.xml"/><Relationship Id="rId760" Type="http://schemas.openxmlformats.org/officeDocument/2006/relationships/image" Target="../media/image3427.png"/><Relationship Id="rId998" Type="http://schemas.openxmlformats.org/officeDocument/2006/relationships/image" Target="../media/image357.png"/><Relationship Id="rId1183" Type="http://schemas.openxmlformats.org/officeDocument/2006/relationships/customXml" Target="../ink/ink3199.xml"/><Relationship Id="rId206" Type="http://schemas.openxmlformats.org/officeDocument/2006/relationships/customXml" Target="../ink/ink2708.xml"/><Relationship Id="rId413" Type="http://schemas.openxmlformats.org/officeDocument/2006/relationships/image" Target="../media/image3255.png"/><Relationship Id="rId858" Type="http://schemas.openxmlformats.org/officeDocument/2006/relationships/image" Target="../media/image3476.png"/><Relationship Id="rId1043" Type="http://schemas.openxmlformats.org/officeDocument/2006/relationships/customXml" Target="../ink/ink3129.xml"/><Relationship Id="rId620" Type="http://schemas.openxmlformats.org/officeDocument/2006/relationships/customXml" Target="../ink/ink2917.xml"/><Relationship Id="rId718" Type="http://schemas.openxmlformats.org/officeDocument/2006/relationships/customXml" Target="../ink/ink2966.xml"/><Relationship Id="rId925" Type="http://schemas.openxmlformats.org/officeDocument/2006/relationships/customXml" Target="../ink/ink3070.xml"/><Relationship Id="rId1110" Type="http://schemas.openxmlformats.org/officeDocument/2006/relationships/image" Target="../media/image413.png"/><Relationship Id="rId54" Type="http://schemas.openxmlformats.org/officeDocument/2006/relationships/customXml" Target="../ink/ink2631.xml"/><Relationship Id="rId270" Type="http://schemas.openxmlformats.org/officeDocument/2006/relationships/image" Target="../media/image3184.png"/><Relationship Id="rId130" Type="http://schemas.openxmlformats.org/officeDocument/2006/relationships/image" Target="../media/image3115.png"/><Relationship Id="rId368" Type="http://schemas.openxmlformats.org/officeDocument/2006/relationships/customXml" Target="../ink/ink2790.xml"/><Relationship Id="rId575" Type="http://schemas.openxmlformats.org/officeDocument/2006/relationships/customXml" Target="../ink/ink2894.xml"/><Relationship Id="rId782" Type="http://schemas.openxmlformats.org/officeDocument/2006/relationships/image" Target="../media/image3438.png"/><Relationship Id="rId228" Type="http://schemas.openxmlformats.org/officeDocument/2006/relationships/customXml" Target="../ink/ink2719.xml"/><Relationship Id="rId435" Type="http://schemas.openxmlformats.org/officeDocument/2006/relationships/image" Target="../media/image3266.png"/><Relationship Id="rId642" Type="http://schemas.openxmlformats.org/officeDocument/2006/relationships/customXml" Target="../ink/ink2928.xml"/><Relationship Id="rId1065" Type="http://schemas.openxmlformats.org/officeDocument/2006/relationships/customXml" Target="../ink/ink3140.xml"/><Relationship Id="rId502" Type="http://schemas.openxmlformats.org/officeDocument/2006/relationships/customXml" Target="../ink/ink2857.xml"/><Relationship Id="rId947" Type="http://schemas.openxmlformats.org/officeDocument/2006/relationships/customXml" Target="../ink/ink3081.xml"/><Relationship Id="rId1132" Type="http://schemas.openxmlformats.org/officeDocument/2006/relationships/image" Target="../media/image425.png"/><Relationship Id="rId76" Type="http://schemas.openxmlformats.org/officeDocument/2006/relationships/customXml" Target="../ink/ink2642.xml"/><Relationship Id="rId807" Type="http://schemas.openxmlformats.org/officeDocument/2006/relationships/customXml" Target="../ink/ink3011.xml"/><Relationship Id="rId292" Type="http://schemas.openxmlformats.org/officeDocument/2006/relationships/image" Target="../media/image3195.png"/><Relationship Id="rId597" Type="http://schemas.openxmlformats.org/officeDocument/2006/relationships/customXml" Target="../ink/ink2905.xml"/><Relationship Id="rId152" Type="http://schemas.openxmlformats.org/officeDocument/2006/relationships/customXml" Target="../ink/ink2681.xml"/><Relationship Id="rId457" Type="http://schemas.openxmlformats.org/officeDocument/2006/relationships/image" Target="../media/image3277.png"/><Relationship Id="rId1087" Type="http://schemas.openxmlformats.org/officeDocument/2006/relationships/customXml" Target="../ink/ink3151.xml"/><Relationship Id="rId664" Type="http://schemas.openxmlformats.org/officeDocument/2006/relationships/customXml" Target="../ink/ink2939.xml"/><Relationship Id="rId871" Type="http://schemas.openxmlformats.org/officeDocument/2006/relationships/customXml" Target="../ink/ink3043.xml"/><Relationship Id="rId969" Type="http://schemas.openxmlformats.org/officeDocument/2006/relationships/customXml" Target="../ink/ink3092.xml"/><Relationship Id="rId317" Type="http://schemas.openxmlformats.org/officeDocument/2006/relationships/customXml" Target="../ink/ink2764.xml"/><Relationship Id="rId524" Type="http://schemas.openxmlformats.org/officeDocument/2006/relationships/image" Target="../media/image3310.png"/><Relationship Id="rId731" Type="http://schemas.openxmlformats.org/officeDocument/2006/relationships/customXml" Target="../ink/ink2973.xml"/><Relationship Id="rId1154" Type="http://schemas.openxmlformats.org/officeDocument/2006/relationships/image" Target="../media/image436.png"/><Relationship Id="rId98" Type="http://schemas.openxmlformats.org/officeDocument/2006/relationships/image" Target="../media/image3099.png"/><Relationship Id="rId829" Type="http://schemas.openxmlformats.org/officeDocument/2006/relationships/customXml" Target="../ink/ink3022.xml"/><Relationship Id="rId1014" Type="http://schemas.openxmlformats.org/officeDocument/2006/relationships/image" Target="../media/image365.png"/><Relationship Id="rId25" Type="http://schemas.openxmlformats.org/officeDocument/2006/relationships/image" Target="../media/image3064.png"/><Relationship Id="rId174" Type="http://schemas.openxmlformats.org/officeDocument/2006/relationships/customXml" Target="../ink/ink2692.xml"/><Relationship Id="rId381" Type="http://schemas.openxmlformats.org/officeDocument/2006/relationships/image" Target="../media/image3239.png"/><Relationship Id="rId241" Type="http://schemas.openxmlformats.org/officeDocument/2006/relationships/image" Target="../media/image3170.png"/><Relationship Id="rId479" Type="http://schemas.openxmlformats.org/officeDocument/2006/relationships/image" Target="../media/image3288.png"/><Relationship Id="rId686" Type="http://schemas.openxmlformats.org/officeDocument/2006/relationships/customXml" Target="../ink/ink2950.xml"/><Relationship Id="rId893" Type="http://schemas.openxmlformats.org/officeDocument/2006/relationships/customXml" Target="../ink/ink3054.xml"/><Relationship Id="rId339" Type="http://schemas.openxmlformats.org/officeDocument/2006/relationships/customXml" Target="../ink/ink2775.xml"/><Relationship Id="rId546" Type="http://schemas.openxmlformats.org/officeDocument/2006/relationships/image" Target="../media/image3321.png"/><Relationship Id="rId753" Type="http://schemas.openxmlformats.org/officeDocument/2006/relationships/customXml" Target="../ink/ink2984.xml"/><Relationship Id="rId1176" Type="http://schemas.openxmlformats.org/officeDocument/2006/relationships/image" Target="../media/image447.png"/><Relationship Id="rId101" Type="http://schemas.openxmlformats.org/officeDocument/2006/relationships/customXml" Target="../ink/ink2655.xml"/><Relationship Id="rId406" Type="http://schemas.openxmlformats.org/officeDocument/2006/relationships/customXml" Target="../ink/ink2809.xml"/><Relationship Id="rId960" Type="http://schemas.openxmlformats.org/officeDocument/2006/relationships/image" Target="../media/image3527.png"/><Relationship Id="rId1036" Type="http://schemas.openxmlformats.org/officeDocument/2006/relationships/image" Target="../media/image376.png"/><Relationship Id="rId613" Type="http://schemas.openxmlformats.org/officeDocument/2006/relationships/customXml" Target="../ink/ink2913.xml"/><Relationship Id="rId820" Type="http://schemas.openxmlformats.org/officeDocument/2006/relationships/image" Target="../media/image3457.png"/><Relationship Id="rId918" Type="http://schemas.openxmlformats.org/officeDocument/2006/relationships/image" Target="../media/image3506.png"/><Relationship Id="rId1103" Type="http://schemas.openxmlformats.org/officeDocument/2006/relationships/customXml" Target="../ink/ink3159.xml"/><Relationship Id="rId47" Type="http://schemas.openxmlformats.org/officeDocument/2006/relationships/image" Target="../media/image3075.png"/><Relationship Id="rId196" Type="http://schemas.openxmlformats.org/officeDocument/2006/relationships/customXml" Target="../ink/ink2703.xml"/><Relationship Id="rId263" Type="http://schemas.openxmlformats.org/officeDocument/2006/relationships/customXml" Target="../ink/ink2737.xml"/><Relationship Id="rId470" Type="http://schemas.openxmlformats.org/officeDocument/2006/relationships/customXml" Target="../ink/ink2841.xml"/><Relationship Id="rId123" Type="http://schemas.openxmlformats.org/officeDocument/2006/relationships/customXml" Target="../ink/ink2666.xml"/><Relationship Id="rId330" Type="http://schemas.openxmlformats.org/officeDocument/2006/relationships/image" Target="../media/image3214.png"/><Relationship Id="rId568" Type="http://schemas.openxmlformats.org/officeDocument/2006/relationships/image" Target="../media/image3332.png"/><Relationship Id="rId775" Type="http://schemas.openxmlformats.org/officeDocument/2006/relationships/customXml" Target="../ink/ink2995.xml"/><Relationship Id="rId982" Type="http://schemas.openxmlformats.org/officeDocument/2006/relationships/image" Target="../media/image349.png"/><Relationship Id="rId428" Type="http://schemas.openxmlformats.org/officeDocument/2006/relationships/customXml" Target="../ink/ink2820.xml"/><Relationship Id="rId635" Type="http://schemas.openxmlformats.org/officeDocument/2006/relationships/image" Target="../media/image3365.png"/><Relationship Id="rId842" Type="http://schemas.openxmlformats.org/officeDocument/2006/relationships/image" Target="../media/image3468.png"/><Relationship Id="rId1058" Type="http://schemas.openxmlformats.org/officeDocument/2006/relationships/image" Target="../media/image387.png"/><Relationship Id="rId702" Type="http://schemas.openxmlformats.org/officeDocument/2006/relationships/customXml" Target="../ink/ink2958.xml"/><Relationship Id="rId1125" Type="http://schemas.openxmlformats.org/officeDocument/2006/relationships/customXml" Target="../ink/ink3170.xml"/><Relationship Id="rId69" Type="http://schemas.openxmlformats.org/officeDocument/2006/relationships/image" Target="../media/image308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56.png"/><Relationship Id="rId13" Type="http://schemas.openxmlformats.org/officeDocument/2006/relationships/customXml" Target="../ink/ink3207.xml"/><Relationship Id="rId18" Type="http://schemas.openxmlformats.org/officeDocument/2006/relationships/image" Target="../media/image461.png"/><Relationship Id="rId3" Type="http://schemas.openxmlformats.org/officeDocument/2006/relationships/customXml" Target="../ink/ink3202.xml"/><Relationship Id="rId7" Type="http://schemas.openxmlformats.org/officeDocument/2006/relationships/customXml" Target="../ink/ink3204.xml"/><Relationship Id="rId12" Type="http://schemas.openxmlformats.org/officeDocument/2006/relationships/image" Target="../media/image458.png"/><Relationship Id="rId17" Type="http://schemas.openxmlformats.org/officeDocument/2006/relationships/customXml" Target="../ink/ink3209.xml"/><Relationship Id="rId2" Type="http://schemas.openxmlformats.org/officeDocument/2006/relationships/notesSlide" Target="../notesSlides/notesSlide12.xml"/><Relationship Id="rId16" Type="http://schemas.openxmlformats.org/officeDocument/2006/relationships/image" Target="../media/image460.png"/><Relationship Id="rId1" Type="http://schemas.openxmlformats.org/officeDocument/2006/relationships/slideLayout" Target="../slideLayouts/slideLayout7.xml"/><Relationship Id="rId6" Type="http://schemas.openxmlformats.org/officeDocument/2006/relationships/image" Target="../media/image455.png"/><Relationship Id="rId11" Type="http://schemas.openxmlformats.org/officeDocument/2006/relationships/customXml" Target="../ink/ink3206.xml"/><Relationship Id="rId5" Type="http://schemas.openxmlformats.org/officeDocument/2006/relationships/customXml" Target="../ink/ink3203.xml"/><Relationship Id="rId15" Type="http://schemas.openxmlformats.org/officeDocument/2006/relationships/customXml" Target="../ink/ink3208.xml"/><Relationship Id="rId10" Type="http://schemas.openxmlformats.org/officeDocument/2006/relationships/image" Target="../media/image457.png"/><Relationship Id="rId4" Type="http://schemas.openxmlformats.org/officeDocument/2006/relationships/image" Target="../media/image454.png"/><Relationship Id="rId9" Type="http://schemas.openxmlformats.org/officeDocument/2006/relationships/customXml" Target="../ink/ink3205.xml"/><Relationship Id="rId14" Type="http://schemas.openxmlformats.org/officeDocument/2006/relationships/image" Target="../media/image459.png"/></Relationships>
</file>

<file path=ppt/slides/_rels/slide19.xml.rels><?xml version="1.0" encoding="UTF-8" standalone="yes"?>
<Relationships xmlns="http://schemas.openxmlformats.org/package/2006/relationships"><Relationship Id="rId8" Type="http://schemas.openxmlformats.org/officeDocument/2006/relationships/customXml" Target="../ink/ink3212.xml"/><Relationship Id="rId13" Type="http://schemas.openxmlformats.org/officeDocument/2006/relationships/image" Target="../media/image466.png"/><Relationship Id="rId3" Type="http://schemas.openxmlformats.org/officeDocument/2006/relationships/image" Target="../media/image490.png"/><Relationship Id="rId7" Type="http://schemas.openxmlformats.org/officeDocument/2006/relationships/image" Target="../media/image463.png"/><Relationship Id="rId12" Type="http://schemas.openxmlformats.org/officeDocument/2006/relationships/customXml" Target="../ink/ink32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ustomXml" Target="../ink/ink3211.xml"/><Relationship Id="rId11" Type="http://schemas.openxmlformats.org/officeDocument/2006/relationships/image" Target="../media/image465.png"/><Relationship Id="rId5" Type="http://schemas.openxmlformats.org/officeDocument/2006/relationships/image" Target="../media/image462.png"/><Relationship Id="rId10" Type="http://schemas.openxmlformats.org/officeDocument/2006/relationships/customXml" Target="../ink/ink3213.xml"/><Relationship Id="rId4" Type="http://schemas.openxmlformats.org/officeDocument/2006/relationships/customXml" Target="../ink/ink3210.xml"/><Relationship Id="rId9" Type="http://schemas.openxmlformats.org/officeDocument/2006/relationships/image" Target="../media/image464.png"/></Relationships>
</file>

<file path=ppt/slides/_rels/slide2.xml.rels><?xml version="1.0" encoding="UTF-8" standalone="yes"?>
<Relationships xmlns="http://schemas.openxmlformats.org/package/2006/relationships"><Relationship Id="rId117" Type="http://schemas.openxmlformats.org/officeDocument/2006/relationships/image" Target="../media/image2339.png"/><Relationship Id="rId21" Type="http://schemas.openxmlformats.org/officeDocument/2006/relationships/customXml" Target="../ink/ink71.xml"/><Relationship Id="rId42" Type="http://schemas.openxmlformats.org/officeDocument/2006/relationships/image" Target="../media/image2303.png"/><Relationship Id="rId63" Type="http://schemas.openxmlformats.org/officeDocument/2006/relationships/customXml" Target="../ink/ink92.xml"/><Relationship Id="rId84" Type="http://schemas.openxmlformats.org/officeDocument/2006/relationships/image" Target="../media/image2323.png"/><Relationship Id="rId138" Type="http://schemas.openxmlformats.org/officeDocument/2006/relationships/customXml" Target="../ink/ink130.xml"/><Relationship Id="rId159" Type="http://schemas.openxmlformats.org/officeDocument/2006/relationships/image" Target="../media/image2360.png"/><Relationship Id="rId170" Type="http://schemas.openxmlformats.org/officeDocument/2006/relationships/customXml" Target="../ink/ink146.xml"/><Relationship Id="rId191" Type="http://schemas.openxmlformats.org/officeDocument/2006/relationships/image" Target="../media/image2376.png"/><Relationship Id="rId205" Type="http://schemas.openxmlformats.org/officeDocument/2006/relationships/image" Target="../media/image2383.png"/><Relationship Id="rId107" Type="http://schemas.openxmlformats.org/officeDocument/2006/relationships/image" Target="../media/image2334.png"/><Relationship Id="rId11" Type="http://schemas.openxmlformats.org/officeDocument/2006/relationships/customXml" Target="../ink/ink66.xml"/><Relationship Id="rId32" Type="http://schemas.openxmlformats.org/officeDocument/2006/relationships/image" Target="../media/image2298.png"/><Relationship Id="rId53" Type="http://schemas.openxmlformats.org/officeDocument/2006/relationships/customXml" Target="../ink/ink87.xml"/><Relationship Id="rId74" Type="http://schemas.openxmlformats.org/officeDocument/2006/relationships/image" Target="../media/image2319.png"/><Relationship Id="rId128" Type="http://schemas.openxmlformats.org/officeDocument/2006/relationships/customXml" Target="../ink/ink125.xml"/><Relationship Id="rId149" Type="http://schemas.openxmlformats.org/officeDocument/2006/relationships/image" Target="../media/image2355.png"/><Relationship Id="rId5" Type="http://schemas.openxmlformats.org/officeDocument/2006/relationships/customXml" Target="../ink/ink63.xml"/><Relationship Id="rId95" Type="http://schemas.openxmlformats.org/officeDocument/2006/relationships/customXml" Target="../ink/ink108.xml"/><Relationship Id="rId160" Type="http://schemas.openxmlformats.org/officeDocument/2006/relationships/customXml" Target="../ink/ink141.xml"/><Relationship Id="rId181" Type="http://schemas.openxmlformats.org/officeDocument/2006/relationships/image" Target="../media/image2371.png"/><Relationship Id="rId22" Type="http://schemas.openxmlformats.org/officeDocument/2006/relationships/image" Target="../media/image2293.png"/><Relationship Id="rId43" Type="http://schemas.openxmlformats.org/officeDocument/2006/relationships/customXml" Target="../ink/ink82.xml"/><Relationship Id="rId64" Type="http://schemas.openxmlformats.org/officeDocument/2006/relationships/image" Target="../media/image2314.png"/><Relationship Id="rId118" Type="http://schemas.openxmlformats.org/officeDocument/2006/relationships/customXml" Target="../ink/ink120.xml"/><Relationship Id="rId139" Type="http://schemas.openxmlformats.org/officeDocument/2006/relationships/image" Target="../media/image2350.png"/><Relationship Id="rId85" Type="http://schemas.openxmlformats.org/officeDocument/2006/relationships/customXml" Target="../ink/ink103.xml"/><Relationship Id="rId150" Type="http://schemas.openxmlformats.org/officeDocument/2006/relationships/customXml" Target="../ink/ink136.xml"/><Relationship Id="rId171" Type="http://schemas.openxmlformats.org/officeDocument/2006/relationships/image" Target="../media/image2366.png"/><Relationship Id="rId192" Type="http://schemas.openxmlformats.org/officeDocument/2006/relationships/customXml" Target="../ink/ink157.xml"/><Relationship Id="rId206" Type="http://schemas.openxmlformats.org/officeDocument/2006/relationships/customXml" Target="../ink/ink164.xml"/><Relationship Id="rId12" Type="http://schemas.openxmlformats.org/officeDocument/2006/relationships/image" Target="../media/image22890.png"/><Relationship Id="rId33" Type="http://schemas.openxmlformats.org/officeDocument/2006/relationships/customXml" Target="../ink/ink77.xml"/><Relationship Id="rId108" Type="http://schemas.openxmlformats.org/officeDocument/2006/relationships/customXml" Target="../ink/ink115.xml"/><Relationship Id="rId129" Type="http://schemas.openxmlformats.org/officeDocument/2006/relationships/image" Target="../media/image2345.png"/><Relationship Id="rId54" Type="http://schemas.openxmlformats.org/officeDocument/2006/relationships/image" Target="../media/image2309.png"/><Relationship Id="rId75" Type="http://schemas.openxmlformats.org/officeDocument/2006/relationships/customXml" Target="../ink/ink98.xml"/><Relationship Id="rId96" Type="http://schemas.openxmlformats.org/officeDocument/2006/relationships/image" Target="../media/image2329.png"/><Relationship Id="rId140" Type="http://schemas.openxmlformats.org/officeDocument/2006/relationships/customXml" Target="../ink/ink131.xml"/><Relationship Id="rId161" Type="http://schemas.openxmlformats.org/officeDocument/2006/relationships/image" Target="../media/image2361.png"/><Relationship Id="rId182" Type="http://schemas.openxmlformats.org/officeDocument/2006/relationships/customXml" Target="../ink/ink152.xml"/><Relationship Id="rId6" Type="http://schemas.openxmlformats.org/officeDocument/2006/relationships/image" Target="../media/image22860.png"/><Relationship Id="rId23" Type="http://schemas.openxmlformats.org/officeDocument/2006/relationships/customXml" Target="../ink/ink72.xml"/><Relationship Id="rId119" Type="http://schemas.openxmlformats.org/officeDocument/2006/relationships/image" Target="../media/image2340.png"/><Relationship Id="rId44" Type="http://schemas.openxmlformats.org/officeDocument/2006/relationships/image" Target="../media/image2304.png"/><Relationship Id="rId65" Type="http://schemas.openxmlformats.org/officeDocument/2006/relationships/customXml" Target="../ink/ink93.xml"/><Relationship Id="rId86" Type="http://schemas.openxmlformats.org/officeDocument/2006/relationships/image" Target="../media/image2324.png"/><Relationship Id="rId130" Type="http://schemas.openxmlformats.org/officeDocument/2006/relationships/customXml" Target="../ink/ink126.xml"/><Relationship Id="rId151" Type="http://schemas.openxmlformats.org/officeDocument/2006/relationships/image" Target="../media/image2356.png"/><Relationship Id="rId172" Type="http://schemas.openxmlformats.org/officeDocument/2006/relationships/customXml" Target="../ink/ink147.xml"/><Relationship Id="rId193" Type="http://schemas.openxmlformats.org/officeDocument/2006/relationships/image" Target="../media/image2377.png"/><Relationship Id="rId207" Type="http://schemas.openxmlformats.org/officeDocument/2006/relationships/image" Target="../media/image2384.png"/><Relationship Id="rId13" Type="http://schemas.openxmlformats.org/officeDocument/2006/relationships/customXml" Target="../ink/ink67.xml"/><Relationship Id="rId109" Type="http://schemas.openxmlformats.org/officeDocument/2006/relationships/image" Target="../media/image2335.png"/><Relationship Id="rId34" Type="http://schemas.openxmlformats.org/officeDocument/2006/relationships/image" Target="../media/image2299.png"/><Relationship Id="rId55" Type="http://schemas.openxmlformats.org/officeDocument/2006/relationships/customXml" Target="../ink/ink88.xml"/><Relationship Id="rId76" Type="http://schemas.openxmlformats.org/officeDocument/2006/relationships/image" Target="../media/image2320.png"/><Relationship Id="rId97" Type="http://schemas.openxmlformats.org/officeDocument/2006/relationships/customXml" Target="../ink/ink109.xml"/><Relationship Id="rId120" Type="http://schemas.openxmlformats.org/officeDocument/2006/relationships/customXml" Target="../ink/ink121.xml"/><Relationship Id="rId141" Type="http://schemas.openxmlformats.org/officeDocument/2006/relationships/image" Target="../media/image2351.png"/><Relationship Id="rId7" Type="http://schemas.openxmlformats.org/officeDocument/2006/relationships/customXml" Target="../ink/ink64.xml"/><Relationship Id="rId162" Type="http://schemas.openxmlformats.org/officeDocument/2006/relationships/customXml" Target="../ink/ink142.xml"/><Relationship Id="rId183" Type="http://schemas.openxmlformats.org/officeDocument/2006/relationships/image" Target="../media/image2372.png"/><Relationship Id="rId24" Type="http://schemas.openxmlformats.org/officeDocument/2006/relationships/image" Target="../media/image2294.png"/><Relationship Id="rId45" Type="http://schemas.openxmlformats.org/officeDocument/2006/relationships/customXml" Target="../ink/ink83.xml"/><Relationship Id="rId66" Type="http://schemas.openxmlformats.org/officeDocument/2006/relationships/image" Target="../media/image2315.png"/><Relationship Id="rId87" Type="http://schemas.openxmlformats.org/officeDocument/2006/relationships/customXml" Target="../ink/ink104.xml"/><Relationship Id="rId110" Type="http://schemas.openxmlformats.org/officeDocument/2006/relationships/customXml" Target="../ink/ink116.xml"/><Relationship Id="rId131" Type="http://schemas.openxmlformats.org/officeDocument/2006/relationships/image" Target="../media/image2346.png"/><Relationship Id="rId152" Type="http://schemas.openxmlformats.org/officeDocument/2006/relationships/customXml" Target="../ink/ink137.xml"/><Relationship Id="rId173" Type="http://schemas.openxmlformats.org/officeDocument/2006/relationships/image" Target="../media/image2367.png"/><Relationship Id="rId194" Type="http://schemas.openxmlformats.org/officeDocument/2006/relationships/customXml" Target="../ink/ink158.xml"/><Relationship Id="rId208" Type="http://schemas.openxmlformats.org/officeDocument/2006/relationships/customXml" Target="../ink/ink165.xml"/><Relationship Id="rId19" Type="http://schemas.openxmlformats.org/officeDocument/2006/relationships/customXml" Target="../ink/ink70.xml"/><Relationship Id="rId14" Type="http://schemas.openxmlformats.org/officeDocument/2006/relationships/image" Target="../media/image22900.png"/><Relationship Id="rId30" Type="http://schemas.openxmlformats.org/officeDocument/2006/relationships/image" Target="../media/image2297.png"/><Relationship Id="rId35" Type="http://schemas.openxmlformats.org/officeDocument/2006/relationships/customXml" Target="../ink/ink78.xml"/><Relationship Id="rId56" Type="http://schemas.openxmlformats.org/officeDocument/2006/relationships/image" Target="../media/image2310.png"/><Relationship Id="rId77" Type="http://schemas.openxmlformats.org/officeDocument/2006/relationships/customXml" Target="../ink/ink99.xml"/><Relationship Id="rId100" Type="http://schemas.openxmlformats.org/officeDocument/2006/relationships/image" Target="../media/image2331.png"/><Relationship Id="rId105" Type="http://schemas.openxmlformats.org/officeDocument/2006/relationships/customXml" Target="../ink/ink113.xml"/><Relationship Id="rId126" Type="http://schemas.openxmlformats.org/officeDocument/2006/relationships/customXml" Target="../ink/ink124.xml"/><Relationship Id="rId147" Type="http://schemas.openxmlformats.org/officeDocument/2006/relationships/image" Target="../media/image2354.png"/><Relationship Id="rId168" Type="http://schemas.openxmlformats.org/officeDocument/2006/relationships/customXml" Target="../ink/ink145.xml"/><Relationship Id="rId8" Type="http://schemas.openxmlformats.org/officeDocument/2006/relationships/image" Target="../media/image22870.png"/><Relationship Id="rId51" Type="http://schemas.openxmlformats.org/officeDocument/2006/relationships/customXml" Target="../ink/ink86.xml"/><Relationship Id="rId72" Type="http://schemas.openxmlformats.org/officeDocument/2006/relationships/image" Target="../media/image2318.png"/><Relationship Id="rId93" Type="http://schemas.openxmlformats.org/officeDocument/2006/relationships/customXml" Target="../ink/ink107.xml"/><Relationship Id="rId98" Type="http://schemas.openxmlformats.org/officeDocument/2006/relationships/image" Target="../media/image2330.png"/><Relationship Id="rId121" Type="http://schemas.openxmlformats.org/officeDocument/2006/relationships/image" Target="../media/image2341.png"/><Relationship Id="rId142" Type="http://schemas.openxmlformats.org/officeDocument/2006/relationships/customXml" Target="../ink/ink132.xml"/><Relationship Id="rId163" Type="http://schemas.openxmlformats.org/officeDocument/2006/relationships/image" Target="../media/image2362.png"/><Relationship Id="rId184" Type="http://schemas.openxmlformats.org/officeDocument/2006/relationships/customXml" Target="../ink/ink153.xml"/><Relationship Id="rId189" Type="http://schemas.openxmlformats.org/officeDocument/2006/relationships/image" Target="../media/image2375.png"/><Relationship Id="rId3" Type="http://schemas.openxmlformats.org/officeDocument/2006/relationships/customXml" Target="../ink/ink62.xml"/><Relationship Id="rId25" Type="http://schemas.openxmlformats.org/officeDocument/2006/relationships/customXml" Target="../ink/ink73.xml"/><Relationship Id="rId46" Type="http://schemas.openxmlformats.org/officeDocument/2006/relationships/image" Target="../media/image2305.png"/><Relationship Id="rId67" Type="http://schemas.openxmlformats.org/officeDocument/2006/relationships/customXml" Target="../ink/ink94.xml"/><Relationship Id="rId116" Type="http://schemas.openxmlformats.org/officeDocument/2006/relationships/customXml" Target="../ink/ink119.xml"/><Relationship Id="rId137" Type="http://schemas.openxmlformats.org/officeDocument/2006/relationships/image" Target="../media/image2349.png"/><Relationship Id="rId158" Type="http://schemas.openxmlformats.org/officeDocument/2006/relationships/customXml" Target="../ink/ink140.xml"/><Relationship Id="rId20" Type="http://schemas.openxmlformats.org/officeDocument/2006/relationships/image" Target="../media/image2292.png"/><Relationship Id="rId41" Type="http://schemas.openxmlformats.org/officeDocument/2006/relationships/customXml" Target="../ink/ink81.xml"/><Relationship Id="rId62" Type="http://schemas.openxmlformats.org/officeDocument/2006/relationships/image" Target="../media/image2313.png"/><Relationship Id="rId83" Type="http://schemas.openxmlformats.org/officeDocument/2006/relationships/customXml" Target="../ink/ink102.xml"/><Relationship Id="rId88" Type="http://schemas.openxmlformats.org/officeDocument/2006/relationships/image" Target="../media/image2325.png"/><Relationship Id="rId111" Type="http://schemas.openxmlformats.org/officeDocument/2006/relationships/image" Target="../media/image2336.png"/><Relationship Id="rId132" Type="http://schemas.openxmlformats.org/officeDocument/2006/relationships/customXml" Target="../ink/ink127.xml"/><Relationship Id="rId153" Type="http://schemas.openxmlformats.org/officeDocument/2006/relationships/image" Target="../media/image2357.png"/><Relationship Id="rId174" Type="http://schemas.openxmlformats.org/officeDocument/2006/relationships/customXml" Target="../ink/ink148.xml"/><Relationship Id="rId179" Type="http://schemas.openxmlformats.org/officeDocument/2006/relationships/image" Target="../media/image2370.png"/><Relationship Id="rId195" Type="http://schemas.openxmlformats.org/officeDocument/2006/relationships/image" Target="../media/image2378.png"/><Relationship Id="rId209" Type="http://schemas.openxmlformats.org/officeDocument/2006/relationships/image" Target="../media/image2385.png"/><Relationship Id="rId190" Type="http://schemas.openxmlformats.org/officeDocument/2006/relationships/customXml" Target="../ink/ink156.xml"/><Relationship Id="rId204" Type="http://schemas.openxmlformats.org/officeDocument/2006/relationships/customXml" Target="../ink/ink163.xml"/><Relationship Id="rId15" Type="http://schemas.openxmlformats.org/officeDocument/2006/relationships/customXml" Target="../ink/ink68.xml"/><Relationship Id="rId36" Type="http://schemas.openxmlformats.org/officeDocument/2006/relationships/image" Target="../media/image2300.png"/><Relationship Id="rId57" Type="http://schemas.openxmlformats.org/officeDocument/2006/relationships/customXml" Target="../ink/ink89.xml"/><Relationship Id="rId106" Type="http://schemas.openxmlformats.org/officeDocument/2006/relationships/customXml" Target="../ink/ink114.xml"/><Relationship Id="rId127" Type="http://schemas.openxmlformats.org/officeDocument/2006/relationships/image" Target="../media/image2344.png"/><Relationship Id="rId10" Type="http://schemas.openxmlformats.org/officeDocument/2006/relationships/image" Target="../media/image22880.png"/><Relationship Id="rId31" Type="http://schemas.openxmlformats.org/officeDocument/2006/relationships/customXml" Target="../ink/ink76.xml"/><Relationship Id="rId52" Type="http://schemas.openxmlformats.org/officeDocument/2006/relationships/image" Target="../media/image2308.png"/><Relationship Id="rId73" Type="http://schemas.openxmlformats.org/officeDocument/2006/relationships/customXml" Target="../ink/ink97.xml"/><Relationship Id="rId78" Type="http://schemas.openxmlformats.org/officeDocument/2006/relationships/image" Target="../media/image1834.png"/><Relationship Id="rId94" Type="http://schemas.openxmlformats.org/officeDocument/2006/relationships/image" Target="../media/image2328.png"/><Relationship Id="rId99" Type="http://schemas.openxmlformats.org/officeDocument/2006/relationships/customXml" Target="../ink/ink110.xml"/><Relationship Id="rId101" Type="http://schemas.openxmlformats.org/officeDocument/2006/relationships/customXml" Target="../ink/ink111.xml"/><Relationship Id="rId122" Type="http://schemas.openxmlformats.org/officeDocument/2006/relationships/customXml" Target="../ink/ink122.xml"/><Relationship Id="rId143" Type="http://schemas.openxmlformats.org/officeDocument/2006/relationships/image" Target="../media/image2352.png"/><Relationship Id="rId148" Type="http://schemas.openxmlformats.org/officeDocument/2006/relationships/customXml" Target="../ink/ink135.xml"/><Relationship Id="rId164" Type="http://schemas.openxmlformats.org/officeDocument/2006/relationships/customXml" Target="../ink/ink143.xml"/><Relationship Id="rId169" Type="http://schemas.openxmlformats.org/officeDocument/2006/relationships/image" Target="../media/image2365.png"/><Relationship Id="rId185" Type="http://schemas.openxmlformats.org/officeDocument/2006/relationships/image" Target="../media/image2373.png"/><Relationship Id="rId4" Type="http://schemas.openxmlformats.org/officeDocument/2006/relationships/image" Target="../media/image22850.png"/><Relationship Id="rId9" Type="http://schemas.openxmlformats.org/officeDocument/2006/relationships/customXml" Target="../ink/ink65.xml"/><Relationship Id="rId180" Type="http://schemas.openxmlformats.org/officeDocument/2006/relationships/customXml" Target="../ink/ink151.xml"/><Relationship Id="rId210" Type="http://schemas.openxmlformats.org/officeDocument/2006/relationships/customXml" Target="../ink/ink166.xml"/><Relationship Id="rId26" Type="http://schemas.openxmlformats.org/officeDocument/2006/relationships/image" Target="../media/image2295.png"/><Relationship Id="rId47" Type="http://schemas.openxmlformats.org/officeDocument/2006/relationships/customXml" Target="../ink/ink84.xml"/><Relationship Id="rId68" Type="http://schemas.openxmlformats.org/officeDocument/2006/relationships/image" Target="../media/image2316.png"/><Relationship Id="rId89" Type="http://schemas.openxmlformats.org/officeDocument/2006/relationships/customXml" Target="../ink/ink105.xml"/><Relationship Id="rId112" Type="http://schemas.openxmlformats.org/officeDocument/2006/relationships/customXml" Target="../ink/ink117.xml"/><Relationship Id="rId133" Type="http://schemas.openxmlformats.org/officeDocument/2006/relationships/image" Target="../media/image2347.png"/><Relationship Id="rId154" Type="http://schemas.openxmlformats.org/officeDocument/2006/relationships/customXml" Target="../ink/ink138.xml"/><Relationship Id="rId175" Type="http://schemas.openxmlformats.org/officeDocument/2006/relationships/image" Target="../media/image2368.png"/><Relationship Id="rId196" Type="http://schemas.openxmlformats.org/officeDocument/2006/relationships/customXml" Target="../ink/ink159.xml"/><Relationship Id="rId200" Type="http://schemas.openxmlformats.org/officeDocument/2006/relationships/customXml" Target="../ink/ink161.xml"/><Relationship Id="rId16" Type="http://schemas.openxmlformats.org/officeDocument/2006/relationships/image" Target="../media/image22910.png"/><Relationship Id="rId37" Type="http://schemas.openxmlformats.org/officeDocument/2006/relationships/customXml" Target="../ink/ink79.xml"/><Relationship Id="rId58" Type="http://schemas.openxmlformats.org/officeDocument/2006/relationships/image" Target="../media/image2311.png"/><Relationship Id="rId79" Type="http://schemas.openxmlformats.org/officeDocument/2006/relationships/customXml" Target="../ink/ink100.xml"/><Relationship Id="rId102" Type="http://schemas.openxmlformats.org/officeDocument/2006/relationships/image" Target="../media/image2332.png"/><Relationship Id="rId123" Type="http://schemas.openxmlformats.org/officeDocument/2006/relationships/image" Target="../media/image2342.png"/><Relationship Id="rId144" Type="http://schemas.openxmlformats.org/officeDocument/2006/relationships/customXml" Target="../ink/ink133.xml"/><Relationship Id="rId90" Type="http://schemas.openxmlformats.org/officeDocument/2006/relationships/image" Target="../media/image2326.png"/><Relationship Id="rId165" Type="http://schemas.openxmlformats.org/officeDocument/2006/relationships/image" Target="../media/image2363.png"/><Relationship Id="rId186" Type="http://schemas.openxmlformats.org/officeDocument/2006/relationships/customXml" Target="../ink/ink154.xml"/><Relationship Id="rId211" Type="http://schemas.openxmlformats.org/officeDocument/2006/relationships/image" Target="../media/image2386.png"/><Relationship Id="rId27" Type="http://schemas.openxmlformats.org/officeDocument/2006/relationships/customXml" Target="../ink/ink74.xml"/><Relationship Id="rId48" Type="http://schemas.openxmlformats.org/officeDocument/2006/relationships/image" Target="../media/image2306.png"/><Relationship Id="rId69" Type="http://schemas.openxmlformats.org/officeDocument/2006/relationships/customXml" Target="../ink/ink95.xml"/><Relationship Id="rId113" Type="http://schemas.openxmlformats.org/officeDocument/2006/relationships/image" Target="../media/image2337.png"/><Relationship Id="rId134" Type="http://schemas.openxmlformats.org/officeDocument/2006/relationships/customXml" Target="../ink/ink128.xml"/><Relationship Id="rId80" Type="http://schemas.openxmlformats.org/officeDocument/2006/relationships/image" Target="../media/image2321.png"/><Relationship Id="rId155" Type="http://schemas.openxmlformats.org/officeDocument/2006/relationships/image" Target="../media/image2358.png"/><Relationship Id="rId176" Type="http://schemas.openxmlformats.org/officeDocument/2006/relationships/customXml" Target="../ink/ink149.xml"/><Relationship Id="rId197" Type="http://schemas.openxmlformats.org/officeDocument/2006/relationships/image" Target="../media/image2379.png"/><Relationship Id="rId201" Type="http://schemas.openxmlformats.org/officeDocument/2006/relationships/image" Target="../media/image2381.png"/><Relationship Id="rId17" Type="http://schemas.openxmlformats.org/officeDocument/2006/relationships/customXml" Target="../ink/ink69.xml"/><Relationship Id="rId38" Type="http://schemas.openxmlformats.org/officeDocument/2006/relationships/image" Target="../media/image2301.png"/><Relationship Id="rId59" Type="http://schemas.openxmlformats.org/officeDocument/2006/relationships/customXml" Target="../ink/ink90.xml"/><Relationship Id="rId103" Type="http://schemas.openxmlformats.org/officeDocument/2006/relationships/customXml" Target="../ink/ink112.xml"/><Relationship Id="rId124" Type="http://schemas.openxmlformats.org/officeDocument/2006/relationships/customXml" Target="../ink/ink123.xml"/><Relationship Id="rId70" Type="http://schemas.openxmlformats.org/officeDocument/2006/relationships/image" Target="../media/image2317.png"/><Relationship Id="rId91" Type="http://schemas.openxmlformats.org/officeDocument/2006/relationships/customXml" Target="../ink/ink106.xml"/><Relationship Id="rId145" Type="http://schemas.openxmlformats.org/officeDocument/2006/relationships/image" Target="../media/image2353.png"/><Relationship Id="rId166" Type="http://schemas.openxmlformats.org/officeDocument/2006/relationships/customXml" Target="../ink/ink144.xml"/><Relationship Id="rId187" Type="http://schemas.openxmlformats.org/officeDocument/2006/relationships/image" Target="../media/image2374.png"/><Relationship Id="rId1" Type="http://schemas.openxmlformats.org/officeDocument/2006/relationships/slideLayout" Target="../slideLayouts/slideLayout7.xml"/><Relationship Id="rId212" Type="http://schemas.openxmlformats.org/officeDocument/2006/relationships/customXml" Target="../ink/ink167.xml"/><Relationship Id="rId28" Type="http://schemas.openxmlformats.org/officeDocument/2006/relationships/image" Target="../media/image2296.png"/><Relationship Id="rId49" Type="http://schemas.openxmlformats.org/officeDocument/2006/relationships/customXml" Target="../ink/ink85.xml"/><Relationship Id="rId114" Type="http://schemas.openxmlformats.org/officeDocument/2006/relationships/customXml" Target="../ink/ink118.xml"/><Relationship Id="rId60" Type="http://schemas.openxmlformats.org/officeDocument/2006/relationships/image" Target="../media/image2312.png"/><Relationship Id="rId81" Type="http://schemas.openxmlformats.org/officeDocument/2006/relationships/customXml" Target="../ink/ink101.xml"/><Relationship Id="rId135" Type="http://schemas.openxmlformats.org/officeDocument/2006/relationships/image" Target="../media/image2348.png"/><Relationship Id="rId156" Type="http://schemas.openxmlformats.org/officeDocument/2006/relationships/customXml" Target="../ink/ink139.xml"/><Relationship Id="rId177" Type="http://schemas.openxmlformats.org/officeDocument/2006/relationships/image" Target="../media/image2369.png"/><Relationship Id="rId198" Type="http://schemas.openxmlformats.org/officeDocument/2006/relationships/customXml" Target="../ink/ink160.xml"/><Relationship Id="rId202" Type="http://schemas.openxmlformats.org/officeDocument/2006/relationships/customXml" Target="../ink/ink162.xml"/><Relationship Id="rId18" Type="http://schemas.openxmlformats.org/officeDocument/2006/relationships/image" Target="../media/image420.png"/><Relationship Id="rId39" Type="http://schemas.openxmlformats.org/officeDocument/2006/relationships/customXml" Target="../ink/ink80.xml"/><Relationship Id="rId50" Type="http://schemas.openxmlformats.org/officeDocument/2006/relationships/image" Target="../media/image2307.png"/><Relationship Id="rId104" Type="http://schemas.openxmlformats.org/officeDocument/2006/relationships/image" Target="../media/image2333.png"/><Relationship Id="rId125" Type="http://schemas.openxmlformats.org/officeDocument/2006/relationships/image" Target="../media/image2343.png"/><Relationship Id="rId146" Type="http://schemas.openxmlformats.org/officeDocument/2006/relationships/customXml" Target="../ink/ink134.xml"/><Relationship Id="rId167" Type="http://schemas.openxmlformats.org/officeDocument/2006/relationships/image" Target="../media/image2364.png"/><Relationship Id="rId188" Type="http://schemas.openxmlformats.org/officeDocument/2006/relationships/customXml" Target="../ink/ink155.xml"/><Relationship Id="rId71" Type="http://schemas.openxmlformats.org/officeDocument/2006/relationships/customXml" Target="../ink/ink96.xml"/><Relationship Id="rId92" Type="http://schemas.openxmlformats.org/officeDocument/2006/relationships/image" Target="../media/image2327.png"/><Relationship Id="rId213" Type="http://schemas.openxmlformats.org/officeDocument/2006/relationships/image" Target="../media/image2387.png"/><Relationship Id="rId2" Type="http://schemas.openxmlformats.org/officeDocument/2006/relationships/notesSlide" Target="../notesSlides/notesSlide2.xml"/><Relationship Id="rId29" Type="http://schemas.openxmlformats.org/officeDocument/2006/relationships/customXml" Target="../ink/ink75.xml"/><Relationship Id="rId40" Type="http://schemas.openxmlformats.org/officeDocument/2006/relationships/image" Target="../media/image2302.png"/><Relationship Id="rId115" Type="http://schemas.openxmlformats.org/officeDocument/2006/relationships/image" Target="../media/image2338.png"/><Relationship Id="rId136" Type="http://schemas.openxmlformats.org/officeDocument/2006/relationships/customXml" Target="../ink/ink129.xml"/><Relationship Id="rId157" Type="http://schemas.openxmlformats.org/officeDocument/2006/relationships/image" Target="../media/image2359.png"/><Relationship Id="rId178" Type="http://schemas.openxmlformats.org/officeDocument/2006/relationships/customXml" Target="../ink/ink150.xml"/><Relationship Id="rId61" Type="http://schemas.openxmlformats.org/officeDocument/2006/relationships/customXml" Target="../ink/ink91.xml"/><Relationship Id="rId82" Type="http://schemas.openxmlformats.org/officeDocument/2006/relationships/image" Target="../media/image2322.png"/><Relationship Id="rId199" Type="http://schemas.openxmlformats.org/officeDocument/2006/relationships/image" Target="../media/image2380.png"/><Relationship Id="rId203" Type="http://schemas.openxmlformats.org/officeDocument/2006/relationships/image" Target="../media/image2382.png"/></Relationships>
</file>

<file path=ppt/slides/_rels/slide20.xml.rels><?xml version="1.0" encoding="UTF-8" standalone="yes"?>
<Relationships xmlns="http://schemas.openxmlformats.org/package/2006/relationships"><Relationship Id="rId26" Type="http://schemas.openxmlformats.org/officeDocument/2006/relationships/image" Target="../media/image478.png"/><Relationship Id="rId21" Type="http://schemas.openxmlformats.org/officeDocument/2006/relationships/customXml" Target="../ink/ink3224.xml"/><Relationship Id="rId42" Type="http://schemas.openxmlformats.org/officeDocument/2006/relationships/image" Target="../media/image486.png"/><Relationship Id="rId47" Type="http://schemas.openxmlformats.org/officeDocument/2006/relationships/customXml" Target="../ink/ink3237.xml"/><Relationship Id="rId63" Type="http://schemas.openxmlformats.org/officeDocument/2006/relationships/customXml" Target="../ink/ink3245.xml"/><Relationship Id="rId68" Type="http://schemas.openxmlformats.org/officeDocument/2006/relationships/image" Target="../media/image500.png"/><Relationship Id="rId84" Type="http://schemas.openxmlformats.org/officeDocument/2006/relationships/image" Target="../media/image508.png"/><Relationship Id="rId16" Type="http://schemas.openxmlformats.org/officeDocument/2006/relationships/image" Target="../media/image473.png"/><Relationship Id="rId11" Type="http://schemas.openxmlformats.org/officeDocument/2006/relationships/customXml" Target="../ink/ink3219.xml"/><Relationship Id="rId32" Type="http://schemas.openxmlformats.org/officeDocument/2006/relationships/image" Target="../media/image481.png"/><Relationship Id="rId37" Type="http://schemas.openxmlformats.org/officeDocument/2006/relationships/customXml" Target="../ink/ink3232.xml"/><Relationship Id="rId53" Type="http://schemas.openxmlformats.org/officeDocument/2006/relationships/customXml" Target="../ink/ink3240.xml"/><Relationship Id="rId58" Type="http://schemas.openxmlformats.org/officeDocument/2006/relationships/image" Target="../media/image495.png"/><Relationship Id="rId74" Type="http://schemas.openxmlformats.org/officeDocument/2006/relationships/image" Target="../media/image503.png"/><Relationship Id="rId79" Type="http://schemas.openxmlformats.org/officeDocument/2006/relationships/customXml" Target="../ink/ink3253.xml"/><Relationship Id="rId5" Type="http://schemas.openxmlformats.org/officeDocument/2006/relationships/customXml" Target="../ink/ink3216.xml"/><Relationship Id="rId61" Type="http://schemas.openxmlformats.org/officeDocument/2006/relationships/customXml" Target="../ink/ink3244.xml"/><Relationship Id="rId82" Type="http://schemas.openxmlformats.org/officeDocument/2006/relationships/image" Target="../media/image507.png"/><Relationship Id="rId19" Type="http://schemas.openxmlformats.org/officeDocument/2006/relationships/customXml" Target="../ink/ink3223.xml"/><Relationship Id="rId14" Type="http://schemas.openxmlformats.org/officeDocument/2006/relationships/image" Target="../media/image472.png"/><Relationship Id="rId22" Type="http://schemas.openxmlformats.org/officeDocument/2006/relationships/image" Target="../media/image476.png"/><Relationship Id="rId27" Type="http://schemas.openxmlformats.org/officeDocument/2006/relationships/customXml" Target="../ink/ink3227.xml"/><Relationship Id="rId30" Type="http://schemas.openxmlformats.org/officeDocument/2006/relationships/image" Target="../media/image480.png"/><Relationship Id="rId35" Type="http://schemas.openxmlformats.org/officeDocument/2006/relationships/customXml" Target="../ink/ink3231.xml"/><Relationship Id="rId43" Type="http://schemas.openxmlformats.org/officeDocument/2006/relationships/customXml" Target="../ink/ink3235.xml"/><Relationship Id="rId48" Type="http://schemas.openxmlformats.org/officeDocument/2006/relationships/image" Target="../media/image489.png"/><Relationship Id="rId56" Type="http://schemas.openxmlformats.org/officeDocument/2006/relationships/image" Target="../media/image494.png"/><Relationship Id="rId64" Type="http://schemas.openxmlformats.org/officeDocument/2006/relationships/image" Target="../media/image498.png"/><Relationship Id="rId69" Type="http://schemas.openxmlformats.org/officeDocument/2006/relationships/customXml" Target="../ink/ink3248.xml"/><Relationship Id="rId77" Type="http://schemas.openxmlformats.org/officeDocument/2006/relationships/customXml" Target="../ink/ink3252.xml"/><Relationship Id="rId8" Type="http://schemas.openxmlformats.org/officeDocument/2006/relationships/image" Target="../media/image469.png"/><Relationship Id="rId51" Type="http://schemas.openxmlformats.org/officeDocument/2006/relationships/customXml" Target="../ink/ink3239.xml"/><Relationship Id="rId72" Type="http://schemas.openxmlformats.org/officeDocument/2006/relationships/image" Target="../media/image502.png"/><Relationship Id="rId80" Type="http://schemas.openxmlformats.org/officeDocument/2006/relationships/image" Target="../media/image506.png"/><Relationship Id="rId3" Type="http://schemas.openxmlformats.org/officeDocument/2006/relationships/customXml" Target="../ink/ink3215.xml"/><Relationship Id="rId12" Type="http://schemas.openxmlformats.org/officeDocument/2006/relationships/image" Target="../media/image471.png"/><Relationship Id="rId17" Type="http://schemas.openxmlformats.org/officeDocument/2006/relationships/customXml" Target="../ink/ink3222.xml"/><Relationship Id="rId25" Type="http://schemas.openxmlformats.org/officeDocument/2006/relationships/customXml" Target="../ink/ink3226.xml"/><Relationship Id="rId33" Type="http://schemas.openxmlformats.org/officeDocument/2006/relationships/customXml" Target="../ink/ink3230.xml"/><Relationship Id="rId38" Type="http://schemas.openxmlformats.org/officeDocument/2006/relationships/image" Target="../media/image484.png"/><Relationship Id="rId46" Type="http://schemas.openxmlformats.org/officeDocument/2006/relationships/image" Target="../media/image488.png"/><Relationship Id="rId59" Type="http://schemas.openxmlformats.org/officeDocument/2006/relationships/customXml" Target="../ink/ink3243.xml"/><Relationship Id="rId67" Type="http://schemas.openxmlformats.org/officeDocument/2006/relationships/customXml" Target="../ink/ink3247.xml"/><Relationship Id="rId20" Type="http://schemas.openxmlformats.org/officeDocument/2006/relationships/image" Target="../media/image475.png"/><Relationship Id="rId41" Type="http://schemas.openxmlformats.org/officeDocument/2006/relationships/customXml" Target="../ink/ink3234.xml"/><Relationship Id="rId54" Type="http://schemas.openxmlformats.org/officeDocument/2006/relationships/image" Target="../media/image493.png"/><Relationship Id="rId62" Type="http://schemas.openxmlformats.org/officeDocument/2006/relationships/image" Target="../media/image497.png"/><Relationship Id="rId70" Type="http://schemas.openxmlformats.org/officeDocument/2006/relationships/image" Target="../media/image501.png"/><Relationship Id="rId75" Type="http://schemas.openxmlformats.org/officeDocument/2006/relationships/customXml" Target="../ink/ink3251.xml"/><Relationship Id="rId83" Type="http://schemas.openxmlformats.org/officeDocument/2006/relationships/customXml" Target="../ink/ink3255.xml"/><Relationship Id="rId1" Type="http://schemas.openxmlformats.org/officeDocument/2006/relationships/slideLayout" Target="../slideLayouts/slideLayout7.xml"/><Relationship Id="rId6" Type="http://schemas.openxmlformats.org/officeDocument/2006/relationships/image" Target="../media/image468.png"/><Relationship Id="rId15" Type="http://schemas.openxmlformats.org/officeDocument/2006/relationships/customXml" Target="../ink/ink3221.xml"/><Relationship Id="rId23" Type="http://schemas.openxmlformats.org/officeDocument/2006/relationships/customXml" Target="../ink/ink3225.xml"/><Relationship Id="rId28" Type="http://schemas.openxmlformats.org/officeDocument/2006/relationships/image" Target="../media/image479.png"/><Relationship Id="rId36" Type="http://schemas.openxmlformats.org/officeDocument/2006/relationships/image" Target="../media/image483.png"/><Relationship Id="rId49" Type="http://schemas.openxmlformats.org/officeDocument/2006/relationships/customXml" Target="../ink/ink3238.xml"/><Relationship Id="rId57" Type="http://schemas.openxmlformats.org/officeDocument/2006/relationships/customXml" Target="../ink/ink3242.xml"/><Relationship Id="rId10" Type="http://schemas.openxmlformats.org/officeDocument/2006/relationships/image" Target="../media/image470.png"/><Relationship Id="rId31" Type="http://schemas.openxmlformats.org/officeDocument/2006/relationships/customXml" Target="../ink/ink3229.xml"/><Relationship Id="rId44" Type="http://schemas.openxmlformats.org/officeDocument/2006/relationships/image" Target="../media/image487.png"/><Relationship Id="rId52" Type="http://schemas.openxmlformats.org/officeDocument/2006/relationships/image" Target="../media/image492.png"/><Relationship Id="rId60" Type="http://schemas.openxmlformats.org/officeDocument/2006/relationships/image" Target="../media/image496.png"/><Relationship Id="rId65" Type="http://schemas.openxmlformats.org/officeDocument/2006/relationships/customXml" Target="../ink/ink3246.xml"/><Relationship Id="rId73" Type="http://schemas.openxmlformats.org/officeDocument/2006/relationships/customXml" Target="../ink/ink3250.xml"/><Relationship Id="rId78" Type="http://schemas.openxmlformats.org/officeDocument/2006/relationships/image" Target="../media/image505.png"/><Relationship Id="rId81" Type="http://schemas.openxmlformats.org/officeDocument/2006/relationships/customXml" Target="../ink/ink3254.xml"/><Relationship Id="rId4" Type="http://schemas.openxmlformats.org/officeDocument/2006/relationships/image" Target="../media/image467.png"/><Relationship Id="rId9" Type="http://schemas.openxmlformats.org/officeDocument/2006/relationships/customXml" Target="../ink/ink3218.xml"/><Relationship Id="rId13" Type="http://schemas.openxmlformats.org/officeDocument/2006/relationships/customXml" Target="../ink/ink3220.xml"/><Relationship Id="rId18" Type="http://schemas.openxmlformats.org/officeDocument/2006/relationships/image" Target="../media/image474.png"/><Relationship Id="rId39" Type="http://schemas.openxmlformats.org/officeDocument/2006/relationships/customXml" Target="../ink/ink3233.xml"/><Relationship Id="rId34" Type="http://schemas.openxmlformats.org/officeDocument/2006/relationships/image" Target="../media/image482.png"/><Relationship Id="rId50" Type="http://schemas.openxmlformats.org/officeDocument/2006/relationships/image" Target="../media/image491.png"/><Relationship Id="rId55" Type="http://schemas.openxmlformats.org/officeDocument/2006/relationships/customXml" Target="../ink/ink3241.xml"/><Relationship Id="rId76" Type="http://schemas.openxmlformats.org/officeDocument/2006/relationships/image" Target="../media/image504.png"/><Relationship Id="rId7" Type="http://schemas.openxmlformats.org/officeDocument/2006/relationships/customXml" Target="../ink/ink3217.xml"/><Relationship Id="rId71" Type="http://schemas.openxmlformats.org/officeDocument/2006/relationships/customXml" Target="../ink/ink3249.xml"/><Relationship Id="rId2" Type="http://schemas.openxmlformats.org/officeDocument/2006/relationships/notesSlide" Target="../notesSlides/notesSlide14.xml"/><Relationship Id="rId29" Type="http://schemas.openxmlformats.org/officeDocument/2006/relationships/customXml" Target="../ink/ink3228.xml"/><Relationship Id="rId24" Type="http://schemas.openxmlformats.org/officeDocument/2006/relationships/image" Target="../media/image477.png"/><Relationship Id="rId40" Type="http://schemas.openxmlformats.org/officeDocument/2006/relationships/image" Target="../media/image485.png"/><Relationship Id="rId45" Type="http://schemas.openxmlformats.org/officeDocument/2006/relationships/customXml" Target="../ink/ink3236.xml"/><Relationship Id="rId66" Type="http://schemas.openxmlformats.org/officeDocument/2006/relationships/image" Target="../media/image499.png"/></Relationships>
</file>

<file path=ppt/slides/_rels/slide21.xml.rels><?xml version="1.0" encoding="UTF-8" standalone="yes"?>
<Relationships xmlns="http://schemas.openxmlformats.org/package/2006/relationships"><Relationship Id="rId8" Type="http://schemas.openxmlformats.org/officeDocument/2006/relationships/image" Target="../media/image511.png"/><Relationship Id="rId13" Type="http://schemas.openxmlformats.org/officeDocument/2006/relationships/customXml" Target="../ink/ink3261.xml"/><Relationship Id="rId18" Type="http://schemas.openxmlformats.org/officeDocument/2006/relationships/image" Target="../media/image516.png"/><Relationship Id="rId26" Type="http://schemas.openxmlformats.org/officeDocument/2006/relationships/image" Target="../media/image520.png"/><Relationship Id="rId3" Type="http://schemas.openxmlformats.org/officeDocument/2006/relationships/customXml" Target="../ink/ink3256.xml"/><Relationship Id="rId21" Type="http://schemas.openxmlformats.org/officeDocument/2006/relationships/customXml" Target="../ink/ink3265.xml"/><Relationship Id="rId7" Type="http://schemas.openxmlformats.org/officeDocument/2006/relationships/customXml" Target="../ink/ink3258.xml"/><Relationship Id="rId12" Type="http://schemas.openxmlformats.org/officeDocument/2006/relationships/image" Target="../media/image513.png"/><Relationship Id="rId17" Type="http://schemas.openxmlformats.org/officeDocument/2006/relationships/customXml" Target="../ink/ink3263.xml"/><Relationship Id="rId25" Type="http://schemas.openxmlformats.org/officeDocument/2006/relationships/customXml" Target="../ink/ink3267.xml"/><Relationship Id="rId2" Type="http://schemas.openxmlformats.org/officeDocument/2006/relationships/notesSlide" Target="../notesSlides/notesSlide15.xml"/><Relationship Id="rId16" Type="http://schemas.openxmlformats.org/officeDocument/2006/relationships/image" Target="../media/image515.png"/><Relationship Id="rId20" Type="http://schemas.openxmlformats.org/officeDocument/2006/relationships/image" Target="../media/image517.png"/><Relationship Id="rId29" Type="http://schemas.openxmlformats.org/officeDocument/2006/relationships/customXml" Target="../ink/ink3269.xml"/><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customXml" Target="../ink/ink3260.xml"/><Relationship Id="rId24" Type="http://schemas.openxmlformats.org/officeDocument/2006/relationships/image" Target="../media/image519.png"/><Relationship Id="rId32" Type="http://schemas.openxmlformats.org/officeDocument/2006/relationships/image" Target="../media/image523.png"/><Relationship Id="rId5" Type="http://schemas.openxmlformats.org/officeDocument/2006/relationships/customXml" Target="../ink/ink3257.xml"/><Relationship Id="rId15" Type="http://schemas.openxmlformats.org/officeDocument/2006/relationships/customXml" Target="../ink/ink3262.xml"/><Relationship Id="rId23" Type="http://schemas.openxmlformats.org/officeDocument/2006/relationships/customXml" Target="../ink/ink3266.xml"/><Relationship Id="rId28" Type="http://schemas.openxmlformats.org/officeDocument/2006/relationships/image" Target="../media/image521.png"/><Relationship Id="rId10" Type="http://schemas.openxmlformats.org/officeDocument/2006/relationships/image" Target="../media/image512.png"/><Relationship Id="rId19" Type="http://schemas.openxmlformats.org/officeDocument/2006/relationships/customXml" Target="../ink/ink3264.xml"/><Relationship Id="rId31" Type="http://schemas.openxmlformats.org/officeDocument/2006/relationships/customXml" Target="../ink/ink3270.xml"/><Relationship Id="rId4" Type="http://schemas.openxmlformats.org/officeDocument/2006/relationships/image" Target="../media/image509.png"/><Relationship Id="rId9" Type="http://schemas.openxmlformats.org/officeDocument/2006/relationships/customXml" Target="../ink/ink3259.xml"/><Relationship Id="rId14" Type="http://schemas.openxmlformats.org/officeDocument/2006/relationships/image" Target="../media/image514.png"/><Relationship Id="rId22" Type="http://schemas.openxmlformats.org/officeDocument/2006/relationships/image" Target="../media/image518.png"/><Relationship Id="rId27" Type="http://schemas.openxmlformats.org/officeDocument/2006/relationships/customXml" Target="../ink/ink3268.xml"/><Relationship Id="rId30" Type="http://schemas.openxmlformats.org/officeDocument/2006/relationships/image" Target="../media/image522.png"/></Relationships>
</file>

<file path=ppt/slides/_rels/slide22.xml.rels><?xml version="1.0" encoding="UTF-8" standalone="yes"?>
<Relationships xmlns="http://schemas.openxmlformats.org/package/2006/relationships"><Relationship Id="rId13" Type="http://schemas.openxmlformats.org/officeDocument/2006/relationships/customXml" Target="../ink/ink3276.xml"/><Relationship Id="rId18" Type="http://schemas.openxmlformats.org/officeDocument/2006/relationships/image" Target="../media/image531.png"/><Relationship Id="rId26" Type="http://schemas.openxmlformats.org/officeDocument/2006/relationships/image" Target="../media/image535.png"/><Relationship Id="rId3" Type="http://schemas.openxmlformats.org/officeDocument/2006/relationships/customXml" Target="../ink/ink3271.xml"/><Relationship Id="rId21" Type="http://schemas.openxmlformats.org/officeDocument/2006/relationships/customXml" Target="../ink/ink3280.xml"/><Relationship Id="rId34" Type="http://schemas.openxmlformats.org/officeDocument/2006/relationships/image" Target="../media/image539.png"/><Relationship Id="rId7" Type="http://schemas.openxmlformats.org/officeDocument/2006/relationships/customXml" Target="../ink/ink3273.xml"/><Relationship Id="rId12" Type="http://schemas.openxmlformats.org/officeDocument/2006/relationships/image" Target="../media/image528.png"/><Relationship Id="rId17" Type="http://schemas.openxmlformats.org/officeDocument/2006/relationships/customXml" Target="../ink/ink3278.xml"/><Relationship Id="rId25" Type="http://schemas.openxmlformats.org/officeDocument/2006/relationships/customXml" Target="../ink/ink3282.xml"/><Relationship Id="rId33" Type="http://schemas.openxmlformats.org/officeDocument/2006/relationships/customXml" Target="../ink/ink3286.xml"/><Relationship Id="rId2" Type="http://schemas.openxmlformats.org/officeDocument/2006/relationships/notesSlide" Target="../notesSlides/notesSlide16.xml"/><Relationship Id="rId16" Type="http://schemas.openxmlformats.org/officeDocument/2006/relationships/image" Target="../media/image530.png"/><Relationship Id="rId20" Type="http://schemas.openxmlformats.org/officeDocument/2006/relationships/image" Target="../media/image532.png"/><Relationship Id="rId29" Type="http://schemas.openxmlformats.org/officeDocument/2006/relationships/customXml" Target="../ink/ink3284.xml"/><Relationship Id="rId1" Type="http://schemas.openxmlformats.org/officeDocument/2006/relationships/slideLayout" Target="../slideLayouts/slideLayout7.xml"/><Relationship Id="rId6" Type="http://schemas.openxmlformats.org/officeDocument/2006/relationships/image" Target="../media/image525.png"/><Relationship Id="rId11" Type="http://schemas.openxmlformats.org/officeDocument/2006/relationships/customXml" Target="../ink/ink3275.xml"/><Relationship Id="rId24" Type="http://schemas.openxmlformats.org/officeDocument/2006/relationships/image" Target="../media/image534.png"/><Relationship Id="rId32" Type="http://schemas.openxmlformats.org/officeDocument/2006/relationships/image" Target="../media/image538.png"/><Relationship Id="rId5" Type="http://schemas.openxmlformats.org/officeDocument/2006/relationships/customXml" Target="../ink/ink3272.xml"/><Relationship Id="rId15" Type="http://schemas.openxmlformats.org/officeDocument/2006/relationships/customXml" Target="../ink/ink3277.xml"/><Relationship Id="rId23" Type="http://schemas.openxmlformats.org/officeDocument/2006/relationships/customXml" Target="../ink/ink3281.xml"/><Relationship Id="rId28" Type="http://schemas.openxmlformats.org/officeDocument/2006/relationships/image" Target="../media/image536.png"/><Relationship Id="rId36" Type="http://schemas.openxmlformats.org/officeDocument/2006/relationships/image" Target="../media/image540.png"/><Relationship Id="rId10" Type="http://schemas.openxmlformats.org/officeDocument/2006/relationships/image" Target="../media/image527.png"/><Relationship Id="rId19" Type="http://schemas.openxmlformats.org/officeDocument/2006/relationships/customXml" Target="../ink/ink3279.xml"/><Relationship Id="rId31" Type="http://schemas.openxmlformats.org/officeDocument/2006/relationships/customXml" Target="../ink/ink3285.xml"/><Relationship Id="rId4" Type="http://schemas.openxmlformats.org/officeDocument/2006/relationships/image" Target="../media/image524.png"/><Relationship Id="rId9" Type="http://schemas.openxmlformats.org/officeDocument/2006/relationships/customXml" Target="../ink/ink3274.xml"/><Relationship Id="rId14" Type="http://schemas.openxmlformats.org/officeDocument/2006/relationships/image" Target="../media/image529.png"/><Relationship Id="rId22" Type="http://schemas.openxmlformats.org/officeDocument/2006/relationships/image" Target="../media/image533.png"/><Relationship Id="rId27" Type="http://schemas.openxmlformats.org/officeDocument/2006/relationships/customXml" Target="../ink/ink3283.xml"/><Relationship Id="rId30" Type="http://schemas.openxmlformats.org/officeDocument/2006/relationships/image" Target="../media/image537.png"/><Relationship Id="rId35" Type="http://schemas.openxmlformats.org/officeDocument/2006/relationships/customXml" Target="../ink/ink3287.xml"/><Relationship Id="rId8" Type="http://schemas.openxmlformats.org/officeDocument/2006/relationships/image" Target="../media/image526.png"/></Relationships>
</file>

<file path=ppt/slides/_rels/slide23.xml.rels><?xml version="1.0" encoding="UTF-8" standalone="yes"?>
<Relationships xmlns="http://schemas.openxmlformats.org/package/2006/relationships"><Relationship Id="rId3" Type="http://schemas.openxmlformats.org/officeDocument/2006/relationships/image" Target="../media/image5000.png"/><Relationship Id="rId7" Type="http://schemas.openxmlformats.org/officeDocument/2006/relationships/image" Target="../media/image5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ustomXml" Target="../ink/ink3288.xml"/><Relationship Id="rId5" Type="http://schemas.openxmlformats.org/officeDocument/2006/relationships/image" Target="../media/image5100.png"/><Relationship Id="rId4" Type="http://schemas.openxmlformats.org/officeDocument/2006/relationships/image" Target="../media/image7610.png"/></Relationships>
</file>

<file path=ppt/slides/_rels/slide24.xml.rels><?xml version="1.0" encoding="UTF-8" standalone="yes"?>
<Relationships xmlns="http://schemas.openxmlformats.org/package/2006/relationships"><Relationship Id="rId13" Type="http://schemas.openxmlformats.org/officeDocument/2006/relationships/image" Target="../media/image546.png"/><Relationship Id="rId18" Type="http://schemas.openxmlformats.org/officeDocument/2006/relationships/customXml" Target="../ink/ink3296.xml"/><Relationship Id="rId26" Type="http://schemas.openxmlformats.org/officeDocument/2006/relationships/customXml" Target="../ink/ink3300.xml"/><Relationship Id="rId39" Type="http://schemas.openxmlformats.org/officeDocument/2006/relationships/image" Target="../media/image559.png"/><Relationship Id="rId21" Type="http://schemas.openxmlformats.org/officeDocument/2006/relationships/image" Target="../media/image550.png"/><Relationship Id="rId34" Type="http://schemas.openxmlformats.org/officeDocument/2006/relationships/customXml" Target="../ink/ink3304.xml"/><Relationship Id="rId42" Type="http://schemas.openxmlformats.org/officeDocument/2006/relationships/customXml" Target="../ink/ink3308.xml"/><Relationship Id="rId7" Type="http://schemas.openxmlformats.org/officeDocument/2006/relationships/image" Target="../media/image543.png"/><Relationship Id="rId2" Type="http://schemas.openxmlformats.org/officeDocument/2006/relationships/notesSlide" Target="../notesSlides/notesSlide18.xml"/><Relationship Id="rId16" Type="http://schemas.openxmlformats.org/officeDocument/2006/relationships/customXml" Target="../ink/ink3295.xml"/><Relationship Id="rId29" Type="http://schemas.openxmlformats.org/officeDocument/2006/relationships/image" Target="../media/image554.png"/><Relationship Id="rId1" Type="http://schemas.openxmlformats.org/officeDocument/2006/relationships/slideLayout" Target="../slideLayouts/slideLayout7.xml"/><Relationship Id="rId6" Type="http://schemas.openxmlformats.org/officeDocument/2006/relationships/customXml" Target="../ink/ink3290.xml"/><Relationship Id="rId11" Type="http://schemas.openxmlformats.org/officeDocument/2006/relationships/image" Target="../media/image545.png"/><Relationship Id="rId24" Type="http://schemas.openxmlformats.org/officeDocument/2006/relationships/customXml" Target="../ink/ink3299.xml"/><Relationship Id="rId32" Type="http://schemas.openxmlformats.org/officeDocument/2006/relationships/customXml" Target="../ink/ink3303.xml"/><Relationship Id="rId37" Type="http://schemas.openxmlformats.org/officeDocument/2006/relationships/image" Target="../media/image558.png"/><Relationship Id="rId40" Type="http://schemas.openxmlformats.org/officeDocument/2006/relationships/customXml" Target="../ink/ink3307.xml"/><Relationship Id="rId45" Type="http://schemas.openxmlformats.org/officeDocument/2006/relationships/image" Target="../media/image562.png"/><Relationship Id="rId5" Type="http://schemas.openxmlformats.org/officeDocument/2006/relationships/image" Target="../media/image542.png"/><Relationship Id="rId15" Type="http://schemas.openxmlformats.org/officeDocument/2006/relationships/image" Target="../media/image547.png"/><Relationship Id="rId23" Type="http://schemas.openxmlformats.org/officeDocument/2006/relationships/image" Target="../media/image551.png"/><Relationship Id="rId28" Type="http://schemas.openxmlformats.org/officeDocument/2006/relationships/customXml" Target="../ink/ink3301.xml"/><Relationship Id="rId36" Type="http://schemas.openxmlformats.org/officeDocument/2006/relationships/customXml" Target="../ink/ink3305.xml"/><Relationship Id="rId10" Type="http://schemas.openxmlformats.org/officeDocument/2006/relationships/customXml" Target="../ink/ink3292.xml"/><Relationship Id="rId19" Type="http://schemas.openxmlformats.org/officeDocument/2006/relationships/image" Target="../media/image549.png"/><Relationship Id="rId31" Type="http://schemas.openxmlformats.org/officeDocument/2006/relationships/image" Target="../media/image555.png"/><Relationship Id="rId44" Type="http://schemas.openxmlformats.org/officeDocument/2006/relationships/customXml" Target="../ink/ink3309.xml"/><Relationship Id="rId4" Type="http://schemas.openxmlformats.org/officeDocument/2006/relationships/customXml" Target="../ink/ink3289.xml"/><Relationship Id="rId9" Type="http://schemas.openxmlformats.org/officeDocument/2006/relationships/image" Target="../media/image544.png"/><Relationship Id="rId14" Type="http://schemas.openxmlformats.org/officeDocument/2006/relationships/customXml" Target="../ink/ink3294.xml"/><Relationship Id="rId22" Type="http://schemas.openxmlformats.org/officeDocument/2006/relationships/customXml" Target="../ink/ink3298.xml"/><Relationship Id="rId27" Type="http://schemas.openxmlformats.org/officeDocument/2006/relationships/image" Target="../media/image553.png"/><Relationship Id="rId30" Type="http://schemas.openxmlformats.org/officeDocument/2006/relationships/customXml" Target="../ink/ink3302.xml"/><Relationship Id="rId35" Type="http://schemas.openxmlformats.org/officeDocument/2006/relationships/image" Target="../media/image557.png"/><Relationship Id="rId43" Type="http://schemas.openxmlformats.org/officeDocument/2006/relationships/image" Target="../media/image561.png"/><Relationship Id="rId8" Type="http://schemas.openxmlformats.org/officeDocument/2006/relationships/customXml" Target="../ink/ink3291.xml"/><Relationship Id="rId3" Type="http://schemas.openxmlformats.org/officeDocument/2006/relationships/image" Target="../media/image4610.png"/><Relationship Id="rId12" Type="http://schemas.openxmlformats.org/officeDocument/2006/relationships/customXml" Target="../ink/ink3293.xml"/><Relationship Id="rId17" Type="http://schemas.openxmlformats.org/officeDocument/2006/relationships/image" Target="../media/image548.png"/><Relationship Id="rId25" Type="http://schemas.openxmlformats.org/officeDocument/2006/relationships/image" Target="../media/image552.png"/><Relationship Id="rId33" Type="http://schemas.openxmlformats.org/officeDocument/2006/relationships/image" Target="../media/image556.png"/><Relationship Id="rId38" Type="http://schemas.openxmlformats.org/officeDocument/2006/relationships/customXml" Target="../ink/ink3306.xml"/><Relationship Id="rId20" Type="http://schemas.openxmlformats.org/officeDocument/2006/relationships/customXml" Target="../ink/ink3297.xml"/><Relationship Id="rId41" Type="http://schemas.openxmlformats.org/officeDocument/2006/relationships/image" Target="../media/image560.png"/></Relationships>
</file>

<file path=ppt/slides/_rels/slide25.xml.rels><?xml version="1.0" encoding="UTF-8" standalone="yes"?>
<Relationships xmlns="http://schemas.openxmlformats.org/package/2006/relationships"><Relationship Id="rId117" Type="http://schemas.openxmlformats.org/officeDocument/2006/relationships/image" Target="../media/image618.png"/><Relationship Id="rId21" Type="http://schemas.openxmlformats.org/officeDocument/2006/relationships/customXml" Target="../ink/ink3319.xml"/><Relationship Id="rId42" Type="http://schemas.openxmlformats.org/officeDocument/2006/relationships/customXml" Target="../ink/ink3330.xml"/><Relationship Id="rId63" Type="http://schemas.openxmlformats.org/officeDocument/2006/relationships/image" Target="../media/image591.png"/><Relationship Id="rId84" Type="http://schemas.openxmlformats.org/officeDocument/2006/relationships/customXml" Target="../ink/ink3351.xml"/><Relationship Id="rId138" Type="http://schemas.openxmlformats.org/officeDocument/2006/relationships/customXml" Target="../ink/ink3378.xml"/><Relationship Id="rId159" Type="http://schemas.openxmlformats.org/officeDocument/2006/relationships/image" Target="../media/image639.png"/><Relationship Id="rId107" Type="http://schemas.openxmlformats.org/officeDocument/2006/relationships/image" Target="../media/image613.png"/><Relationship Id="rId11" Type="http://schemas.openxmlformats.org/officeDocument/2006/relationships/customXml" Target="../ink/ink3314.xml"/><Relationship Id="rId32" Type="http://schemas.openxmlformats.org/officeDocument/2006/relationships/customXml" Target="../ink/ink3325.xml"/><Relationship Id="rId53" Type="http://schemas.openxmlformats.org/officeDocument/2006/relationships/image" Target="../media/image586.png"/><Relationship Id="rId74" Type="http://schemas.openxmlformats.org/officeDocument/2006/relationships/customXml" Target="../ink/ink3346.xml"/><Relationship Id="rId128" Type="http://schemas.openxmlformats.org/officeDocument/2006/relationships/customXml" Target="../ink/ink3373.xml"/><Relationship Id="rId149" Type="http://schemas.openxmlformats.org/officeDocument/2006/relationships/image" Target="../media/image634.png"/><Relationship Id="rId5" Type="http://schemas.openxmlformats.org/officeDocument/2006/relationships/customXml" Target="../ink/ink3311.xml"/><Relationship Id="rId95" Type="http://schemas.openxmlformats.org/officeDocument/2006/relationships/image" Target="../media/image607.png"/><Relationship Id="rId160" Type="http://schemas.openxmlformats.org/officeDocument/2006/relationships/customXml" Target="../ink/ink3389.xml"/><Relationship Id="rId22" Type="http://schemas.openxmlformats.org/officeDocument/2006/relationships/image" Target="../media/image571.png"/><Relationship Id="rId43" Type="http://schemas.openxmlformats.org/officeDocument/2006/relationships/image" Target="../media/image581.png"/><Relationship Id="rId64" Type="http://schemas.openxmlformats.org/officeDocument/2006/relationships/customXml" Target="../ink/ink3341.xml"/><Relationship Id="rId118" Type="http://schemas.openxmlformats.org/officeDocument/2006/relationships/customXml" Target="../ink/ink3368.xml"/><Relationship Id="rId139" Type="http://schemas.openxmlformats.org/officeDocument/2006/relationships/image" Target="../media/image629.png"/><Relationship Id="rId85" Type="http://schemas.openxmlformats.org/officeDocument/2006/relationships/image" Target="../media/image602.png"/><Relationship Id="rId150" Type="http://schemas.openxmlformats.org/officeDocument/2006/relationships/customXml" Target="../ink/ink3384.xml"/><Relationship Id="rId12" Type="http://schemas.openxmlformats.org/officeDocument/2006/relationships/image" Target="../media/image567.png"/><Relationship Id="rId33" Type="http://schemas.openxmlformats.org/officeDocument/2006/relationships/image" Target="../media/image576.png"/><Relationship Id="rId108" Type="http://schemas.openxmlformats.org/officeDocument/2006/relationships/customXml" Target="../ink/ink3363.xml"/><Relationship Id="rId129" Type="http://schemas.openxmlformats.org/officeDocument/2006/relationships/image" Target="../media/image624.png"/><Relationship Id="rId54" Type="http://schemas.openxmlformats.org/officeDocument/2006/relationships/customXml" Target="../ink/ink3336.xml"/><Relationship Id="rId70" Type="http://schemas.openxmlformats.org/officeDocument/2006/relationships/customXml" Target="../ink/ink3344.xml"/><Relationship Id="rId75" Type="http://schemas.openxmlformats.org/officeDocument/2006/relationships/image" Target="../media/image597.png"/><Relationship Id="rId91" Type="http://schemas.openxmlformats.org/officeDocument/2006/relationships/image" Target="../media/image605.png"/><Relationship Id="rId96" Type="http://schemas.openxmlformats.org/officeDocument/2006/relationships/customXml" Target="../ink/ink3357.xml"/><Relationship Id="rId140" Type="http://schemas.openxmlformats.org/officeDocument/2006/relationships/customXml" Target="../ink/ink3379.xml"/><Relationship Id="rId145" Type="http://schemas.openxmlformats.org/officeDocument/2006/relationships/image" Target="../media/image632.png"/><Relationship Id="rId161" Type="http://schemas.openxmlformats.org/officeDocument/2006/relationships/image" Target="../media/image640.png"/><Relationship Id="rId166" Type="http://schemas.openxmlformats.org/officeDocument/2006/relationships/customXml" Target="../ink/ink3392.xml"/><Relationship Id="rId1" Type="http://schemas.openxmlformats.org/officeDocument/2006/relationships/slideLayout" Target="../slideLayouts/slideLayout7.xml"/><Relationship Id="rId6" Type="http://schemas.openxmlformats.org/officeDocument/2006/relationships/image" Target="../media/image564.png"/><Relationship Id="rId23" Type="http://schemas.openxmlformats.org/officeDocument/2006/relationships/customXml" Target="../ink/ink3320.xml"/><Relationship Id="rId28" Type="http://schemas.openxmlformats.org/officeDocument/2006/relationships/customXml" Target="../ink/ink3323.xml"/><Relationship Id="rId49" Type="http://schemas.openxmlformats.org/officeDocument/2006/relationships/image" Target="../media/image584.png"/><Relationship Id="rId114" Type="http://schemas.openxmlformats.org/officeDocument/2006/relationships/customXml" Target="../ink/ink3366.xml"/><Relationship Id="rId119" Type="http://schemas.openxmlformats.org/officeDocument/2006/relationships/image" Target="../media/image619.png"/><Relationship Id="rId44" Type="http://schemas.openxmlformats.org/officeDocument/2006/relationships/customXml" Target="../ink/ink3331.xml"/><Relationship Id="rId60" Type="http://schemas.openxmlformats.org/officeDocument/2006/relationships/customXml" Target="../ink/ink3339.xml"/><Relationship Id="rId65" Type="http://schemas.openxmlformats.org/officeDocument/2006/relationships/image" Target="../media/image592.png"/><Relationship Id="rId81" Type="http://schemas.openxmlformats.org/officeDocument/2006/relationships/image" Target="../media/image600.png"/><Relationship Id="rId86" Type="http://schemas.openxmlformats.org/officeDocument/2006/relationships/customXml" Target="../ink/ink3352.xml"/><Relationship Id="rId130" Type="http://schemas.openxmlformats.org/officeDocument/2006/relationships/customXml" Target="../ink/ink3374.xml"/><Relationship Id="rId135" Type="http://schemas.openxmlformats.org/officeDocument/2006/relationships/image" Target="../media/image627.png"/><Relationship Id="rId151" Type="http://schemas.openxmlformats.org/officeDocument/2006/relationships/image" Target="../media/image635.png"/><Relationship Id="rId156" Type="http://schemas.openxmlformats.org/officeDocument/2006/relationships/customXml" Target="../ink/ink3387.xml"/><Relationship Id="rId13" Type="http://schemas.openxmlformats.org/officeDocument/2006/relationships/customXml" Target="../ink/ink3315.xml"/><Relationship Id="rId18" Type="http://schemas.openxmlformats.org/officeDocument/2006/relationships/image" Target="../media/image569.png"/><Relationship Id="rId39" Type="http://schemas.openxmlformats.org/officeDocument/2006/relationships/image" Target="../media/image579.png"/><Relationship Id="rId109" Type="http://schemas.openxmlformats.org/officeDocument/2006/relationships/image" Target="../media/image614.png"/><Relationship Id="rId34" Type="http://schemas.openxmlformats.org/officeDocument/2006/relationships/customXml" Target="../ink/ink3326.xml"/><Relationship Id="rId50" Type="http://schemas.openxmlformats.org/officeDocument/2006/relationships/customXml" Target="../ink/ink3334.xml"/><Relationship Id="rId55" Type="http://schemas.openxmlformats.org/officeDocument/2006/relationships/image" Target="../media/image587.png"/><Relationship Id="rId76" Type="http://schemas.openxmlformats.org/officeDocument/2006/relationships/customXml" Target="../ink/ink3347.xml"/><Relationship Id="rId97" Type="http://schemas.openxmlformats.org/officeDocument/2006/relationships/image" Target="../media/image608.png"/><Relationship Id="rId104" Type="http://schemas.openxmlformats.org/officeDocument/2006/relationships/customXml" Target="../ink/ink3361.xml"/><Relationship Id="rId120" Type="http://schemas.openxmlformats.org/officeDocument/2006/relationships/customXml" Target="../ink/ink3369.xml"/><Relationship Id="rId125" Type="http://schemas.openxmlformats.org/officeDocument/2006/relationships/image" Target="../media/image622.png"/><Relationship Id="rId141" Type="http://schemas.openxmlformats.org/officeDocument/2006/relationships/image" Target="../media/image630.png"/><Relationship Id="rId146" Type="http://schemas.openxmlformats.org/officeDocument/2006/relationships/customXml" Target="../ink/ink3382.xml"/><Relationship Id="rId167" Type="http://schemas.openxmlformats.org/officeDocument/2006/relationships/image" Target="../media/image643.png"/><Relationship Id="rId7" Type="http://schemas.openxmlformats.org/officeDocument/2006/relationships/customXml" Target="../ink/ink3312.xml"/><Relationship Id="rId71" Type="http://schemas.openxmlformats.org/officeDocument/2006/relationships/image" Target="../media/image595.png"/><Relationship Id="rId92" Type="http://schemas.openxmlformats.org/officeDocument/2006/relationships/customXml" Target="../ink/ink3355.xml"/><Relationship Id="rId162" Type="http://schemas.openxmlformats.org/officeDocument/2006/relationships/customXml" Target="../ink/ink3390.xml"/><Relationship Id="rId2" Type="http://schemas.openxmlformats.org/officeDocument/2006/relationships/notesSlide" Target="../notesSlides/notesSlide19.xml"/><Relationship Id="rId29" Type="http://schemas.openxmlformats.org/officeDocument/2006/relationships/image" Target="../media/image574.png"/><Relationship Id="rId24" Type="http://schemas.openxmlformats.org/officeDocument/2006/relationships/customXml" Target="../ink/ink3321.xml"/><Relationship Id="rId40" Type="http://schemas.openxmlformats.org/officeDocument/2006/relationships/customXml" Target="../ink/ink3329.xml"/><Relationship Id="rId45" Type="http://schemas.openxmlformats.org/officeDocument/2006/relationships/image" Target="../media/image582.png"/><Relationship Id="rId66" Type="http://schemas.openxmlformats.org/officeDocument/2006/relationships/customXml" Target="../ink/ink3342.xml"/><Relationship Id="rId87" Type="http://schemas.openxmlformats.org/officeDocument/2006/relationships/image" Target="../media/image603.png"/><Relationship Id="rId110" Type="http://schemas.openxmlformats.org/officeDocument/2006/relationships/customXml" Target="../ink/ink3364.xml"/><Relationship Id="rId115" Type="http://schemas.openxmlformats.org/officeDocument/2006/relationships/image" Target="../media/image617.png"/><Relationship Id="rId131" Type="http://schemas.openxmlformats.org/officeDocument/2006/relationships/image" Target="../media/image625.png"/><Relationship Id="rId136" Type="http://schemas.openxmlformats.org/officeDocument/2006/relationships/customXml" Target="../ink/ink3377.xml"/><Relationship Id="rId157" Type="http://schemas.openxmlformats.org/officeDocument/2006/relationships/image" Target="../media/image638.png"/><Relationship Id="rId61" Type="http://schemas.openxmlformats.org/officeDocument/2006/relationships/image" Target="../media/image590.png"/><Relationship Id="rId82" Type="http://schemas.openxmlformats.org/officeDocument/2006/relationships/customXml" Target="../ink/ink3350.xml"/><Relationship Id="rId152" Type="http://schemas.openxmlformats.org/officeDocument/2006/relationships/customXml" Target="../ink/ink3385.xml"/><Relationship Id="rId19" Type="http://schemas.openxmlformats.org/officeDocument/2006/relationships/customXml" Target="../ink/ink3318.xml"/><Relationship Id="rId14" Type="http://schemas.openxmlformats.org/officeDocument/2006/relationships/image" Target="../media/image568.png"/><Relationship Id="rId30" Type="http://schemas.openxmlformats.org/officeDocument/2006/relationships/customXml" Target="../ink/ink3324.xml"/><Relationship Id="rId35" Type="http://schemas.openxmlformats.org/officeDocument/2006/relationships/image" Target="../media/image577.png"/><Relationship Id="rId56" Type="http://schemas.openxmlformats.org/officeDocument/2006/relationships/customXml" Target="../ink/ink3337.xml"/><Relationship Id="rId77" Type="http://schemas.openxmlformats.org/officeDocument/2006/relationships/image" Target="../media/image598.png"/><Relationship Id="rId100" Type="http://schemas.openxmlformats.org/officeDocument/2006/relationships/customXml" Target="../ink/ink3359.xml"/><Relationship Id="rId105" Type="http://schemas.openxmlformats.org/officeDocument/2006/relationships/image" Target="../media/image612.png"/><Relationship Id="rId126" Type="http://schemas.openxmlformats.org/officeDocument/2006/relationships/customXml" Target="../ink/ink3372.xml"/><Relationship Id="rId147" Type="http://schemas.openxmlformats.org/officeDocument/2006/relationships/image" Target="../media/image633.png"/><Relationship Id="rId168" Type="http://schemas.openxmlformats.org/officeDocument/2006/relationships/customXml" Target="../ink/ink3393.xml"/><Relationship Id="rId8" Type="http://schemas.openxmlformats.org/officeDocument/2006/relationships/image" Target="../media/image565.png"/><Relationship Id="rId51" Type="http://schemas.openxmlformats.org/officeDocument/2006/relationships/image" Target="../media/image585.png"/><Relationship Id="rId72" Type="http://schemas.openxmlformats.org/officeDocument/2006/relationships/customXml" Target="../ink/ink3345.xml"/><Relationship Id="rId93" Type="http://schemas.openxmlformats.org/officeDocument/2006/relationships/image" Target="../media/image606.png"/><Relationship Id="rId98" Type="http://schemas.openxmlformats.org/officeDocument/2006/relationships/customXml" Target="../ink/ink3358.xml"/><Relationship Id="rId121" Type="http://schemas.openxmlformats.org/officeDocument/2006/relationships/image" Target="../media/image620.png"/><Relationship Id="rId142" Type="http://schemas.openxmlformats.org/officeDocument/2006/relationships/customXml" Target="../ink/ink3380.xml"/><Relationship Id="rId163" Type="http://schemas.openxmlformats.org/officeDocument/2006/relationships/image" Target="../media/image641.png"/><Relationship Id="rId3" Type="http://schemas.openxmlformats.org/officeDocument/2006/relationships/customXml" Target="../ink/ink3310.xml"/><Relationship Id="rId25" Type="http://schemas.openxmlformats.org/officeDocument/2006/relationships/image" Target="../media/image572.png"/><Relationship Id="rId46" Type="http://schemas.openxmlformats.org/officeDocument/2006/relationships/customXml" Target="../ink/ink3332.xml"/><Relationship Id="rId67" Type="http://schemas.openxmlformats.org/officeDocument/2006/relationships/image" Target="../media/image593.png"/><Relationship Id="rId116" Type="http://schemas.openxmlformats.org/officeDocument/2006/relationships/customXml" Target="../ink/ink3367.xml"/><Relationship Id="rId137" Type="http://schemas.openxmlformats.org/officeDocument/2006/relationships/image" Target="../media/image628.png"/><Relationship Id="rId158" Type="http://schemas.openxmlformats.org/officeDocument/2006/relationships/customXml" Target="../ink/ink3388.xml"/><Relationship Id="rId20" Type="http://schemas.openxmlformats.org/officeDocument/2006/relationships/image" Target="../media/image570.png"/><Relationship Id="rId41" Type="http://schemas.openxmlformats.org/officeDocument/2006/relationships/image" Target="../media/image580.png"/><Relationship Id="rId62" Type="http://schemas.openxmlformats.org/officeDocument/2006/relationships/customXml" Target="../ink/ink3340.xml"/><Relationship Id="rId83" Type="http://schemas.openxmlformats.org/officeDocument/2006/relationships/image" Target="../media/image601.png"/><Relationship Id="rId88" Type="http://schemas.openxmlformats.org/officeDocument/2006/relationships/customXml" Target="../ink/ink3353.xml"/><Relationship Id="rId111" Type="http://schemas.openxmlformats.org/officeDocument/2006/relationships/image" Target="../media/image615.png"/><Relationship Id="rId132" Type="http://schemas.openxmlformats.org/officeDocument/2006/relationships/customXml" Target="../ink/ink3375.xml"/><Relationship Id="rId153" Type="http://schemas.openxmlformats.org/officeDocument/2006/relationships/image" Target="../media/image636.png"/><Relationship Id="rId15" Type="http://schemas.openxmlformats.org/officeDocument/2006/relationships/customXml" Target="../ink/ink3316.xml"/><Relationship Id="rId36" Type="http://schemas.openxmlformats.org/officeDocument/2006/relationships/customXml" Target="../ink/ink3327.xml"/><Relationship Id="rId57" Type="http://schemas.openxmlformats.org/officeDocument/2006/relationships/image" Target="../media/image588.png"/><Relationship Id="rId106" Type="http://schemas.openxmlformats.org/officeDocument/2006/relationships/customXml" Target="../ink/ink3362.xml"/><Relationship Id="rId127" Type="http://schemas.openxmlformats.org/officeDocument/2006/relationships/image" Target="../media/image623.png"/><Relationship Id="rId10" Type="http://schemas.openxmlformats.org/officeDocument/2006/relationships/image" Target="../media/image566.png"/><Relationship Id="rId31" Type="http://schemas.openxmlformats.org/officeDocument/2006/relationships/image" Target="../media/image575.png"/><Relationship Id="rId52" Type="http://schemas.openxmlformats.org/officeDocument/2006/relationships/customXml" Target="../ink/ink3335.xml"/><Relationship Id="rId73" Type="http://schemas.openxmlformats.org/officeDocument/2006/relationships/image" Target="../media/image596.png"/><Relationship Id="rId78" Type="http://schemas.openxmlformats.org/officeDocument/2006/relationships/customXml" Target="../ink/ink3348.xml"/><Relationship Id="rId94" Type="http://schemas.openxmlformats.org/officeDocument/2006/relationships/customXml" Target="../ink/ink3356.xml"/><Relationship Id="rId99" Type="http://schemas.openxmlformats.org/officeDocument/2006/relationships/image" Target="../media/image609.png"/><Relationship Id="rId101" Type="http://schemas.openxmlformats.org/officeDocument/2006/relationships/image" Target="../media/image610.png"/><Relationship Id="rId122" Type="http://schemas.openxmlformats.org/officeDocument/2006/relationships/customXml" Target="../ink/ink3370.xml"/><Relationship Id="rId143" Type="http://schemas.openxmlformats.org/officeDocument/2006/relationships/image" Target="../media/image631.png"/><Relationship Id="rId148" Type="http://schemas.openxmlformats.org/officeDocument/2006/relationships/customXml" Target="../ink/ink3383.xml"/><Relationship Id="rId164" Type="http://schemas.openxmlformats.org/officeDocument/2006/relationships/customXml" Target="../ink/ink3391.xml"/><Relationship Id="rId169" Type="http://schemas.openxmlformats.org/officeDocument/2006/relationships/image" Target="../media/image644.png"/><Relationship Id="rId4" Type="http://schemas.openxmlformats.org/officeDocument/2006/relationships/image" Target="../media/image563.png"/><Relationship Id="rId9" Type="http://schemas.openxmlformats.org/officeDocument/2006/relationships/customXml" Target="../ink/ink3313.xml"/><Relationship Id="rId26" Type="http://schemas.openxmlformats.org/officeDocument/2006/relationships/customXml" Target="../ink/ink3322.xml"/><Relationship Id="rId47" Type="http://schemas.openxmlformats.org/officeDocument/2006/relationships/image" Target="../media/image583.png"/><Relationship Id="rId68" Type="http://schemas.openxmlformats.org/officeDocument/2006/relationships/customXml" Target="../ink/ink3343.xml"/><Relationship Id="rId89" Type="http://schemas.openxmlformats.org/officeDocument/2006/relationships/image" Target="../media/image604.png"/><Relationship Id="rId112" Type="http://schemas.openxmlformats.org/officeDocument/2006/relationships/customXml" Target="../ink/ink3365.xml"/><Relationship Id="rId133" Type="http://schemas.openxmlformats.org/officeDocument/2006/relationships/image" Target="../media/image626.png"/><Relationship Id="rId154" Type="http://schemas.openxmlformats.org/officeDocument/2006/relationships/customXml" Target="../ink/ink3386.xml"/><Relationship Id="rId16" Type="http://schemas.openxmlformats.org/officeDocument/2006/relationships/image" Target="../media/image8.png"/><Relationship Id="rId37" Type="http://schemas.openxmlformats.org/officeDocument/2006/relationships/image" Target="../media/image578.png"/><Relationship Id="rId58" Type="http://schemas.openxmlformats.org/officeDocument/2006/relationships/customXml" Target="../ink/ink3338.xml"/><Relationship Id="rId79" Type="http://schemas.openxmlformats.org/officeDocument/2006/relationships/image" Target="../media/image599.png"/><Relationship Id="rId102" Type="http://schemas.openxmlformats.org/officeDocument/2006/relationships/customXml" Target="../ink/ink3360.xml"/><Relationship Id="rId123" Type="http://schemas.openxmlformats.org/officeDocument/2006/relationships/image" Target="../media/image621.png"/><Relationship Id="rId144" Type="http://schemas.openxmlformats.org/officeDocument/2006/relationships/customXml" Target="../ink/ink3381.xml"/><Relationship Id="rId90" Type="http://schemas.openxmlformats.org/officeDocument/2006/relationships/customXml" Target="../ink/ink3354.xml"/><Relationship Id="rId165" Type="http://schemas.openxmlformats.org/officeDocument/2006/relationships/image" Target="../media/image642.png"/><Relationship Id="rId27" Type="http://schemas.openxmlformats.org/officeDocument/2006/relationships/image" Target="../media/image573.png"/><Relationship Id="rId48" Type="http://schemas.openxmlformats.org/officeDocument/2006/relationships/customXml" Target="../ink/ink3333.xml"/><Relationship Id="rId69" Type="http://schemas.openxmlformats.org/officeDocument/2006/relationships/image" Target="../media/image594.png"/><Relationship Id="rId113" Type="http://schemas.openxmlformats.org/officeDocument/2006/relationships/image" Target="../media/image616.png"/><Relationship Id="rId134" Type="http://schemas.openxmlformats.org/officeDocument/2006/relationships/customXml" Target="../ink/ink3376.xml"/><Relationship Id="rId80" Type="http://schemas.openxmlformats.org/officeDocument/2006/relationships/customXml" Target="../ink/ink3349.xml"/><Relationship Id="rId155" Type="http://schemas.openxmlformats.org/officeDocument/2006/relationships/image" Target="../media/image637.png"/><Relationship Id="rId17" Type="http://schemas.openxmlformats.org/officeDocument/2006/relationships/customXml" Target="../ink/ink3317.xml"/><Relationship Id="rId38" Type="http://schemas.openxmlformats.org/officeDocument/2006/relationships/customXml" Target="../ink/ink3328.xml"/><Relationship Id="rId59" Type="http://schemas.openxmlformats.org/officeDocument/2006/relationships/image" Target="../media/image589.png"/><Relationship Id="rId103" Type="http://schemas.openxmlformats.org/officeDocument/2006/relationships/image" Target="../media/image611.png"/><Relationship Id="rId124" Type="http://schemas.openxmlformats.org/officeDocument/2006/relationships/customXml" Target="../ink/ink3371.xml"/></Relationships>
</file>

<file path=ppt/slides/_rels/slide26.xml.rels><?xml version="1.0" encoding="UTF-8" standalone="yes"?>
<Relationships xmlns="http://schemas.openxmlformats.org/package/2006/relationships"><Relationship Id="rId26" Type="http://schemas.openxmlformats.org/officeDocument/2006/relationships/image" Target="../media/image656.png"/><Relationship Id="rId21" Type="http://schemas.openxmlformats.org/officeDocument/2006/relationships/customXml" Target="../ink/ink3403.xml"/><Relationship Id="rId42" Type="http://schemas.openxmlformats.org/officeDocument/2006/relationships/image" Target="../media/image664.png"/><Relationship Id="rId47" Type="http://schemas.openxmlformats.org/officeDocument/2006/relationships/customXml" Target="../ink/ink3416.xml"/><Relationship Id="rId63" Type="http://schemas.openxmlformats.org/officeDocument/2006/relationships/customXml" Target="../ink/ink3424.xml"/><Relationship Id="rId68" Type="http://schemas.openxmlformats.org/officeDocument/2006/relationships/image" Target="../media/image677.png"/><Relationship Id="rId16" Type="http://schemas.openxmlformats.org/officeDocument/2006/relationships/image" Target="../media/image651.png"/><Relationship Id="rId11" Type="http://schemas.openxmlformats.org/officeDocument/2006/relationships/customXml" Target="../ink/ink3398.xml"/><Relationship Id="rId24" Type="http://schemas.openxmlformats.org/officeDocument/2006/relationships/image" Target="../media/image655.png"/><Relationship Id="rId32" Type="http://schemas.openxmlformats.org/officeDocument/2006/relationships/image" Target="../media/image659.png"/><Relationship Id="rId37" Type="http://schemas.openxmlformats.org/officeDocument/2006/relationships/customXml" Target="../ink/ink3411.xml"/><Relationship Id="rId40" Type="http://schemas.openxmlformats.org/officeDocument/2006/relationships/image" Target="../media/image663.png"/><Relationship Id="rId45" Type="http://schemas.openxmlformats.org/officeDocument/2006/relationships/customXml" Target="../ink/ink3415.xml"/><Relationship Id="rId53" Type="http://schemas.openxmlformats.org/officeDocument/2006/relationships/customXml" Target="../ink/ink3419.xml"/><Relationship Id="rId58" Type="http://schemas.openxmlformats.org/officeDocument/2006/relationships/image" Target="../media/image672.png"/><Relationship Id="rId66" Type="http://schemas.openxmlformats.org/officeDocument/2006/relationships/image" Target="../media/image676.png"/><Relationship Id="rId74" Type="http://schemas.openxmlformats.org/officeDocument/2006/relationships/image" Target="../media/image680.png"/><Relationship Id="rId79" Type="http://schemas.openxmlformats.org/officeDocument/2006/relationships/customXml" Target="../ink/ink3432.xml"/><Relationship Id="rId5" Type="http://schemas.openxmlformats.org/officeDocument/2006/relationships/customXml" Target="../ink/ink3395.xml"/><Relationship Id="rId61" Type="http://schemas.openxmlformats.org/officeDocument/2006/relationships/customXml" Target="../ink/ink3423.xml"/><Relationship Id="rId19" Type="http://schemas.openxmlformats.org/officeDocument/2006/relationships/customXml" Target="../ink/ink3402.xml"/><Relationship Id="rId14" Type="http://schemas.openxmlformats.org/officeDocument/2006/relationships/image" Target="../media/image650.png"/><Relationship Id="rId22" Type="http://schemas.openxmlformats.org/officeDocument/2006/relationships/image" Target="../media/image654.png"/><Relationship Id="rId27" Type="http://schemas.openxmlformats.org/officeDocument/2006/relationships/customXml" Target="../ink/ink3406.xml"/><Relationship Id="rId30" Type="http://schemas.openxmlformats.org/officeDocument/2006/relationships/image" Target="../media/image658.png"/><Relationship Id="rId35" Type="http://schemas.openxmlformats.org/officeDocument/2006/relationships/customXml" Target="../ink/ink3410.xml"/><Relationship Id="rId43" Type="http://schemas.openxmlformats.org/officeDocument/2006/relationships/customXml" Target="../ink/ink3414.xml"/><Relationship Id="rId48" Type="http://schemas.openxmlformats.org/officeDocument/2006/relationships/image" Target="../media/image667.png"/><Relationship Id="rId56" Type="http://schemas.openxmlformats.org/officeDocument/2006/relationships/image" Target="../media/image671.png"/><Relationship Id="rId64" Type="http://schemas.openxmlformats.org/officeDocument/2006/relationships/image" Target="../media/image675.png"/><Relationship Id="rId69" Type="http://schemas.openxmlformats.org/officeDocument/2006/relationships/customXml" Target="../ink/ink3427.xml"/><Relationship Id="rId77" Type="http://schemas.openxmlformats.org/officeDocument/2006/relationships/customXml" Target="../ink/ink3431.xml"/><Relationship Id="rId8" Type="http://schemas.openxmlformats.org/officeDocument/2006/relationships/image" Target="../media/image647.png"/><Relationship Id="rId51" Type="http://schemas.openxmlformats.org/officeDocument/2006/relationships/customXml" Target="../ink/ink3418.xml"/><Relationship Id="rId72" Type="http://schemas.openxmlformats.org/officeDocument/2006/relationships/image" Target="../media/image679.png"/><Relationship Id="rId80" Type="http://schemas.openxmlformats.org/officeDocument/2006/relationships/image" Target="../media/image683.png"/><Relationship Id="rId3" Type="http://schemas.openxmlformats.org/officeDocument/2006/relationships/customXml" Target="../ink/ink3394.xml"/><Relationship Id="rId12" Type="http://schemas.openxmlformats.org/officeDocument/2006/relationships/image" Target="../media/image649.png"/><Relationship Id="rId17" Type="http://schemas.openxmlformats.org/officeDocument/2006/relationships/customXml" Target="../ink/ink3401.xml"/><Relationship Id="rId25" Type="http://schemas.openxmlformats.org/officeDocument/2006/relationships/customXml" Target="../ink/ink3405.xml"/><Relationship Id="rId33" Type="http://schemas.openxmlformats.org/officeDocument/2006/relationships/customXml" Target="../ink/ink3409.xml"/><Relationship Id="rId38" Type="http://schemas.openxmlformats.org/officeDocument/2006/relationships/image" Target="../media/image662.png"/><Relationship Id="rId46" Type="http://schemas.openxmlformats.org/officeDocument/2006/relationships/image" Target="../media/image666.png"/><Relationship Id="rId59" Type="http://schemas.openxmlformats.org/officeDocument/2006/relationships/customXml" Target="../ink/ink3422.xml"/><Relationship Id="rId67" Type="http://schemas.openxmlformats.org/officeDocument/2006/relationships/customXml" Target="../ink/ink3426.xml"/><Relationship Id="rId20" Type="http://schemas.openxmlformats.org/officeDocument/2006/relationships/image" Target="../media/image653.png"/><Relationship Id="rId41" Type="http://schemas.openxmlformats.org/officeDocument/2006/relationships/customXml" Target="../ink/ink3413.xml"/><Relationship Id="rId54" Type="http://schemas.openxmlformats.org/officeDocument/2006/relationships/image" Target="../media/image670.png"/><Relationship Id="rId62" Type="http://schemas.openxmlformats.org/officeDocument/2006/relationships/image" Target="../media/image674.png"/><Relationship Id="rId70" Type="http://schemas.openxmlformats.org/officeDocument/2006/relationships/image" Target="../media/image678.png"/><Relationship Id="rId75" Type="http://schemas.openxmlformats.org/officeDocument/2006/relationships/customXml" Target="../ink/ink3430.xml"/><Relationship Id="rId1" Type="http://schemas.openxmlformats.org/officeDocument/2006/relationships/slideLayout" Target="../slideLayouts/slideLayout7.xml"/><Relationship Id="rId6" Type="http://schemas.openxmlformats.org/officeDocument/2006/relationships/image" Target="../media/image646.png"/><Relationship Id="rId15" Type="http://schemas.openxmlformats.org/officeDocument/2006/relationships/customXml" Target="../ink/ink3400.xml"/><Relationship Id="rId23" Type="http://schemas.openxmlformats.org/officeDocument/2006/relationships/customXml" Target="../ink/ink3404.xml"/><Relationship Id="rId28" Type="http://schemas.openxmlformats.org/officeDocument/2006/relationships/image" Target="../media/image657.png"/><Relationship Id="rId36" Type="http://schemas.openxmlformats.org/officeDocument/2006/relationships/image" Target="../media/image661.png"/><Relationship Id="rId49" Type="http://schemas.openxmlformats.org/officeDocument/2006/relationships/customXml" Target="../ink/ink3417.xml"/><Relationship Id="rId57" Type="http://schemas.openxmlformats.org/officeDocument/2006/relationships/customXml" Target="../ink/ink3421.xml"/><Relationship Id="rId10" Type="http://schemas.openxmlformats.org/officeDocument/2006/relationships/image" Target="../media/image648.png"/><Relationship Id="rId31" Type="http://schemas.openxmlformats.org/officeDocument/2006/relationships/customXml" Target="../ink/ink3408.xml"/><Relationship Id="rId44" Type="http://schemas.openxmlformats.org/officeDocument/2006/relationships/image" Target="../media/image665.png"/><Relationship Id="rId52" Type="http://schemas.openxmlformats.org/officeDocument/2006/relationships/image" Target="../media/image669.png"/><Relationship Id="rId60" Type="http://schemas.openxmlformats.org/officeDocument/2006/relationships/image" Target="../media/image673.png"/><Relationship Id="rId65" Type="http://schemas.openxmlformats.org/officeDocument/2006/relationships/customXml" Target="../ink/ink3425.xml"/><Relationship Id="rId73" Type="http://schemas.openxmlformats.org/officeDocument/2006/relationships/customXml" Target="../ink/ink3429.xml"/><Relationship Id="rId78" Type="http://schemas.openxmlformats.org/officeDocument/2006/relationships/image" Target="../media/image682.png"/><Relationship Id="rId4" Type="http://schemas.openxmlformats.org/officeDocument/2006/relationships/image" Target="../media/image645.png"/><Relationship Id="rId9" Type="http://schemas.openxmlformats.org/officeDocument/2006/relationships/customXml" Target="../ink/ink3397.xml"/><Relationship Id="rId13" Type="http://schemas.openxmlformats.org/officeDocument/2006/relationships/customXml" Target="../ink/ink3399.xml"/><Relationship Id="rId18" Type="http://schemas.openxmlformats.org/officeDocument/2006/relationships/image" Target="../media/image652.png"/><Relationship Id="rId39" Type="http://schemas.openxmlformats.org/officeDocument/2006/relationships/customXml" Target="../ink/ink3412.xml"/><Relationship Id="rId34" Type="http://schemas.openxmlformats.org/officeDocument/2006/relationships/image" Target="../media/image660.png"/><Relationship Id="rId50" Type="http://schemas.openxmlformats.org/officeDocument/2006/relationships/image" Target="../media/image668.png"/><Relationship Id="rId55" Type="http://schemas.openxmlformats.org/officeDocument/2006/relationships/customXml" Target="../ink/ink3420.xml"/><Relationship Id="rId76" Type="http://schemas.openxmlformats.org/officeDocument/2006/relationships/image" Target="../media/image681.png"/><Relationship Id="rId7" Type="http://schemas.openxmlformats.org/officeDocument/2006/relationships/customXml" Target="../ink/ink3396.xml"/><Relationship Id="rId71" Type="http://schemas.openxmlformats.org/officeDocument/2006/relationships/customXml" Target="../ink/ink3428.xml"/><Relationship Id="rId2" Type="http://schemas.openxmlformats.org/officeDocument/2006/relationships/notesSlide" Target="../notesSlides/notesSlide20.xml"/><Relationship Id="rId29" Type="http://schemas.openxmlformats.org/officeDocument/2006/relationships/customXml" Target="../ink/ink3407.xml"/></Relationships>
</file>

<file path=ppt/slides/_rels/slide27.xml.rels><?xml version="1.0" encoding="UTF-8" standalone="yes"?>
<Relationships xmlns="http://schemas.openxmlformats.org/package/2006/relationships"><Relationship Id="rId26" Type="http://schemas.openxmlformats.org/officeDocument/2006/relationships/image" Target="../media/image695.png"/><Relationship Id="rId117" Type="http://schemas.openxmlformats.org/officeDocument/2006/relationships/customXml" Target="../ink/ink3490.xml"/><Relationship Id="rId21" Type="http://schemas.openxmlformats.org/officeDocument/2006/relationships/customXml" Target="../ink/ink3442.xml"/><Relationship Id="rId42" Type="http://schemas.openxmlformats.org/officeDocument/2006/relationships/image" Target="../media/image703.png"/><Relationship Id="rId47" Type="http://schemas.openxmlformats.org/officeDocument/2006/relationships/customXml" Target="../ink/ink3455.xml"/><Relationship Id="rId63" Type="http://schemas.openxmlformats.org/officeDocument/2006/relationships/customXml" Target="../ink/ink3463.xml"/><Relationship Id="rId68" Type="http://schemas.openxmlformats.org/officeDocument/2006/relationships/image" Target="../media/image716.png"/><Relationship Id="rId84" Type="http://schemas.openxmlformats.org/officeDocument/2006/relationships/image" Target="../media/image724.png"/><Relationship Id="rId89" Type="http://schemas.openxmlformats.org/officeDocument/2006/relationships/customXml" Target="../ink/ink3476.xml"/><Relationship Id="rId112" Type="http://schemas.openxmlformats.org/officeDocument/2006/relationships/image" Target="../media/image738.png"/><Relationship Id="rId16" Type="http://schemas.openxmlformats.org/officeDocument/2006/relationships/image" Target="../media/image690.png"/><Relationship Id="rId107" Type="http://schemas.openxmlformats.org/officeDocument/2006/relationships/customXml" Target="../ink/ink3485.xml"/><Relationship Id="rId11" Type="http://schemas.openxmlformats.org/officeDocument/2006/relationships/customXml" Target="../ink/ink3437.xml"/><Relationship Id="rId32" Type="http://schemas.openxmlformats.org/officeDocument/2006/relationships/image" Target="../media/image698.png"/><Relationship Id="rId37" Type="http://schemas.openxmlformats.org/officeDocument/2006/relationships/customXml" Target="../ink/ink3450.xml"/><Relationship Id="rId53" Type="http://schemas.openxmlformats.org/officeDocument/2006/relationships/customXml" Target="../ink/ink3458.xml"/><Relationship Id="rId58" Type="http://schemas.openxmlformats.org/officeDocument/2006/relationships/image" Target="../media/image711.png"/><Relationship Id="rId74" Type="http://schemas.openxmlformats.org/officeDocument/2006/relationships/image" Target="../media/image719.png"/><Relationship Id="rId79" Type="http://schemas.openxmlformats.org/officeDocument/2006/relationships/customXml" Target="../ink/ink3471.xml"/><Relationship Id="rId102" Type="http://schemas.openxmlformats.org/officeDocument/2006/relationships/image" Target="../media/image733.png"/><Relationship Id="rId123" Type="http://schemas.openxmlformats.org/officeDocument/2006/relationships/customXml" Target="../ink/ink3493.xml"/><Relationship Id="rId128" Type="http://schemas.openxmlformats.org/officeDocument/2006/relationships/image" Target="../media/image746.png"/><Relationship Id="rId5" Type="http://schemas.openxmlformats.org/officeDocument/2006/relationships/customXml" Target="../ink/ink3434.xml"/><Relationship Id="rId90" Type="http://schemas.openxmlformats.org/officeDocument/2006/relationships/image" Target="../media/image727.png"/><Relationship Id="rId95" Type="http://schemas.openxmlformats.org/officeDocument/2006/relationships/customXml" Target="../ink/ink3479.xml"/><Relationship Id="rId22" Type="http://schemas.openxmlformats.org/officeDocument/2006/relationships/image" Target="../media/image693.png"/><Relationship Id="rId27" Type="http://schemas.openxmlformats.org/officeDocument/2006/relationships/customXml" Target="../ink/ink3445.xml"/><Relationship Id="rId43" Type="http://schemas.openxmlformats.org/officeDocument/2006/relationships/customXml" Target="../ink/ink3453.xml"/><Relationship Id="rId48" Type="http://schemas.openxmlformats.org/officeDocument/2006/relationships/image" Target="../media/image706.png"/><Relationship Id="rId64" Type="http://schemas.openxmlformats.org/officeDocument/2006/relationships/image" Target="../media/image714.png"/><Relationship Id="rId69" Type="http://schemas.openxmlformats.org/officeDocument/2006/relationships/customXml" Target="../ink/ink3466.xml"/><Relationship Id="rId113" Type="http://schemas.openxmlformats.org/officeDocument/2006/relationships/customXml" Target="../ink/ink3488.xml"/><Relationship Id="rId118" Type="http://schemas.openxmlformats.org/officeDocument/2006/relationships/image" Target="../media/image741.png"/><Relationship Id="rId80" Type="http://schemas.openxmlformats.org/officeDocument/2006/relationships/image" Target="../media/image722.png"/><Relationship Id="rId85" Type="http://schemas.openxmlformats.org/officeDocument/2006/relationships/customXml" Target="../ink/ink3474.xml"/><Relationship Id="rId12" Type="http://schemas.openxmlformats.org/officeDocument/2006/relationships/image" Target="../media/image688.png"/><Relationship Id="rId17" Type="http://schemas.openxmlformats.org/officeDocument/2006/relationships/customXml" Target="../ink/ink3440.xml"/><Relationship Id="rId33" Type="http://schemas.openxmlformats.org/officeDocument/2006/relationships/customXml" Target="../ink/ink3448.xml"/><Relationship Id="rId38" Type="http://schemas.openxmlformats.org/officeDocument/2006/relationships/image" Target="../media/image701.png"/><Relationship Id="rId59" Type="http://schemas.openxmlformats.org/officeDocument/2006/relationships/customXml" Target="../ink/ink3461.xml"/><Relationship Id="rId103" Type="http://schemas.openxmlformats.org/officeDocument/2006/relationships/customXml" Target="../ink/ink3483.xml"/><Relationship Id="rId108" Type="http://schemas.openxmlformats.org/officeDocument/2006/relationships/image" Target="../media/image736.png"/><Relationship Id="rId124" Type="http://schemas.openxmlformats.org/officeDocument/2006/relationships/image" Target="../media/image744.png"/><Relationship Id="rId54" Type="http://schemas.openxmlformats.org/officeDocument/2006/relationships/image" Target="../media/image709.png"/><Relationship Id="rId70" Type="http://schemas.openxmlformats.org/officeDocument/2006/relationships/image" Target="../media/image717.png"/><Relationship Id="rId75" Type="http://schemas.openxmlformats.org/officeDocument/2006/relationships/customXml" Target="../ink/ink3469.xml"/><Relationship Id="rId91" Type="http://schemas.openxmlformats.org/officeDocument/2006/relationships/customXml" Target="../ink/ink3477.xml"/><Relationship Id="rId96"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image" Target="../media/image685.png"/><Relationship Id="rId23" Type="http://schemas.openxmlformats.org/officeDocument/2006/relationships/customXml" Target="../ink/ink3443.xml"/><Relationship Id="rId28" Type="http://schemas.openxmlformats.org/officeDocument/2006/relationships/image" Target="../media/image696.png"/><Relationship Id="rId49" Type="http://schemas.openxmlformats.org/officeDocument/2006/relationships/customXml" Target="../ink/ink3456.xml"/><Relationship Id="rId114" Type="http://schemas.openxmlformats.org/officeDocument/2006/relationships/image" Target="../media/image739.png"/><Relationship Id="rId119" Type="http://schemas.openxmlformats.org/officeDocument/2006/relationships/customXml" Target="../ink/ink3491.xml"/><Relationship Id="rId44" Type="http://schemas.openxmlformats.org/officeDocument/2006/relationships/image" Target="../media/image704.png"/><Relationship Id="rId60" Type="http://schemas.openxmlformats.org/officeDocument/2006/relationships/image" Target="../media/image712.png"/><Relationship Id="rId65" Type="http://schemas.openxmlformats.org/officeDocument/2006/relationships/customXml" Target="../ink/ink3464.xml"/><Relationship Id="rId81" Type="http://schemas.openxmlformats.org/officeDocument/2006/relationships/customXml" Target="../ink/ink3472.xml"/><Relationship Id="rId86" Type="http://schemas.openxmlformats.org/officeDocument/2006/relationships/image" Target="../media/image725.png"/><Relationship Id="rId13" Type="http://schemas.openxmlformats.org/officeDocument/2006/relationships/customXml" Target="../ink/ink3438.xml"/><Relationship Id="rId18" Type="http://schemas.openxmlformats.org/officeDocument/2006/relationships/image" Target="../media/image691.png"/><Relationship Id="rId39" Type="http://schemas.openxmlformats.org/officeDocument/2006/relationships/customXml" Target="../ink/ink3451.xml"/><Relationship Id="rId109" Type="http://schemas.openxmlformats.org/officeDocument/2006/relationships/customXml" Target="../ink/ink3486.xml"/><Relationship Id="rId34" Type="http://schemas.openxmlformats.org/officeDocument/2006/relationships/image" Target="../media/image699.png"/><Relationship Id="rId50" Type="http://schemas.openxmlformats.org/officeDocument/2006/relationships/image" Target="../media/image707.png"/><Relationship Id="rId55" Type="http://schemas.openxmlformats.org/officeDocument/2006/relationships/customXml" Target="../ink/ink3459.xml"/><Relationship Id="rId76" Type="http://schemas.openxmlformats.org/officeDocument/2006/relationships/image" Target="../media/image720.png"/><Relationship Id="rId97" Type="http://schemas.openxmlformats.org/officeDocument/2006/relationships/customXml" Target="../ink/ink3480.xml"/><Relationship Id="rId104" Type="http://schemas.openxmlformats.org/officeDocument/2006/relationships/image" Target="../media/image734.png"/><Relationship Id="rId120" Type="http://schemas.openxmlformats.org/officeDocument/2006/relationships/image" Target="../media/image742.png"/><Relationship Id="rId125" Type="http://schemas.openxmlformats.org/officeDocument/2006/relationships/customXml" Target="../ink/ink3494.xml"/><Relationship Id="rId7" Type="http://schemas.openxmlformats.org/officeDocument/2006/relationships/customXml" Target="../ink/ink3435.xml"/><Relationship Id="rId71" Type="http://schemas.openxmlformats.org/officeDocument/2006/relationships/customXml" Target="../ink/ink3467.xml"/><Relationship Id="rId92" Type="http://schemas.openxmlformats.org/officeDocument/2006/relationships/image" Target="../media/image728.png"/><Relationship Id="rId2" Type="http://schemas.openxmlformats.org/officeDocument/2006/relationships/notesSlide" Target="../notesSlides/notesSlide21.xml"/><Relationship Id="rId29" Type="http://schemas.openxmlformats.org/officeDocument/2006/relationships/customXml" Target="../ink/ink3446.xml"/><Relationship Id="rId24" Type="http://schemas.openxmlformats.org/officeDocument/2006/relationships/image" Target="../media/image694.png"/><Relationship Id="rId40" Type="http://schemas.openxmlformats.org/officeDocument/2006/relationships/image" Target="../media/image702.png"/><Relationship Id="rId45" Type="http://schemas.openxmlformats.org/officeDocument/2006/relationships/customXml" Target="../ink/ink3454.xml"/><Relationship Id="rId66" Type="http://schemas.openxmlformats.org/officeDocument/2006/relationships/image" Target="../media/image715.png"/><Relationship Id="rId87" Type="http://schemas.openxmlformats.org/officeDocument/2006/relationships/customXml" Target="../ink/ink3475.xml"/><Relationship Id="rId110" Type="http://schemas.openxmlformats.org/officeDocument/2006/relationships/image" Target="../media/image737.png"/><Relationship Id="rId115" Type="http://schemas.openxmlformats.org/officeDocument/2006/relationships/customXml" Target="../ink/ink3489.xml"/><Relationship Id="rId61" Type="http://schemas.openxmlformats.org/officeDocument/2006/relationships/customXml" Target="../ink/ink3462.xml"/><Relationship Id="rId82" Type="http://schemas.openxmlformats.org/officeDocument/2006/relationships/image" Target="../media/image723.png"/><Relationship Id="rId19" Type="http://schemas.openxmlformats.org/officeDocument/2006/relationships/customXml" Target="../ink/ink3441.xml"/><Relationship Id="rId14" Type="http://schemas.openxmlformats.org/officeDocument/2006/relationships/image" Target="../media/image689.png"/><Relationship Id="rId30" Type="http://schemas.openxmlformats.org/officeDocument/2006/relationships/image" Target="../media/image697.png"/><Relationship Id="rId35" Type="http://schemas.openxmlformats.org/officeDocument/2006/relationships/customXml" Target="../ink/ink3449.xml"/><Relationship Id="rId56" Type="http://schemas.openxmlformats.org/officeDocument/2006/relationships/image" Target="../media/image710.png"/><Relationship Id="rId77" Type="http://schemas.openxmlformats.org/officeDocument/2006/relationships/customXml" Target="../ink/ink3470.xml"/><Relationship Id="rId100" Type="http://schemas.openxmlformats.org/officeDocument/2006/relationships/image" Target="../media/image732.png"/><Relationship Id="rId105" Type="http://schemas.openxmlformats.org/officeDocument/2006/relationships/customXml" Target="../ink/ink3484.xml"/><Relationship Id="rId126" Type="http://schemas.openxmlformats.org/officeDocument/2006/relationships/image" Target="../media/image745.png"/><Relationship Id="rId8" Type="http://schemas.openxmlformats.org/officeDocument/2006/relationships/image" Target="../media/image686.png"/><Relationship Id="rId51" Type="http://schemas.openxmlformats.org/officeDocument/2006/relationships/customXml" Target="../ink/ink3457.xml"/><Relationship Id="rId72" Type="http://schemas.openxmlformats.org/officeDocument/2006/relationships/image" Target="../media/image718.png"/><Relationship Id="rId93" Type="http://schemas.openxmlformats.org/officeDocument/2006/relationships/customXml" Target="../ink/ink3478.xml"/><Relationship Id="rId98" Type="http://schemas.openxmlformats.org/officeDocument/2006/relationships/image" Target="../media/image731.png"/><Relationship Id="rId121" Type="http://schemas.openxmlformats.org/officeDocument/2006/relationships/customXml" Target="../ink/ink3492.xml"/><Relationship Id="rId3" Type="http://schemas.openxmlformats.org/officeDocument/2006/relationships/customXml" Target="../ink/ink3433.xml"/><Relationship Id="rId25" Type="http://schemas.openxmlformats.org/officeDocument/2006/relationships/customXml" Target="../ink/ink3444.xml"/><Relationship Id="rId46" Type="http://schemas.openxmlformats.org/officeDocument/2006/relationships/image" Target="../media/image705.png"/><Relationship Id="rId67" Type="http://schemas.openxmlformats.org/officeDocument/2006/relationships/customXml" Target="../ink/ink3465.xml"/><Relationship Id="rId116" Type="http://schemas.openxmlformats.org/officeDocument/2006/relationships/image" Target="../media/image740.png"/><Relationship Id="rId20" Type="http://schemas.openxmlformats.org/officeDocument/2006/relationships/image" Target="../media/image692.png"/><Relationship Id="rId41" Type="http://schemas.openxmlformats.org/officeDocument/2006/relationships/customXml" Target="../ink/ink3452.xml"/><Relationship Id="rId62" Type="http://schemas.openxmlformats.org/officeDocument/2006/relationships/image" Target="../media/image713.png"/><Relationship Id="rId83" Type="http://schemas.openxmlformats.org/officeDocument/2006/relationships/customXml" Target="../ink/ink3473.xml"/><Relationship Id="rId88" Type="http://schemas.openxmlformats.org/officeDocument/2006/relationships/image" Target="../media/image726.png"/><Relationship Id="rId111" Type="http://schemas.openxmlformats.org/officeDocument/2006/relationships/customXml" Target="../ink/ink3487.xml"/><Relationship Id="rId15" Type="http://schemas.openxmlformats.org/officeDocument/2006/relationships/customXml" Target="../ink/ink3439.xml"/><Relationship Id="rId36" Type="http://schemas.openxmlformats.org/officeDocument/2006/relationships/image" Target="../media/image700.png"/><Relationship Id="rId57" Type="http://schemas.openxmlformats.org/officeDocument/2006/relationships/customXml" Target="../ink/ink3460.xml"/><Relationship Id="rId106" Type="http://schemas.openxmlformats.org/officeDocument/2006/relationships/image" Target="../media/image735.png"/><Relationship Id="rId127" Type="http://schemas.openxmlformats.org/officeDocument/2006/relationships/customXml" Target="../ink/ink3495.xml"/><Relationship Id="rId10" Type="http://schemas.openxmlformats.org/officeDocument/2006/relationships/image" Target="../media/image687.png"/><Relationship Id="rId31" Type="http://schemas.openxmlformats.org/officeDocument/2006/relationships/customXml" Target="../ink/ink3447.xml"/><Relationship Id="rId52" Type="http://schemas.openxmlformats.org/officeDocument/2006/relationships/image" Target="../media/image708.png"/><Relationship Id="rId73" Type="http://schemas.openxmlformats.org/officeDocument/2006/relationships/customXml" Target="../ink/ink3468.xml"/><Relationship Id="rId78" Type="http://schemas.openxmlformats.org/officeDocument/2006/relationships/image" Target="../media/image721.png"/><Relationship Id="rId94" Type="http://schemas.openxmlformats.org/officeDocument/2006/relationships/image" Target="../media/image729.png"/><Relationship Id="rId99" Type="http://schemas.openxmlformats.org/officeDocument/2006/relationships/customXml" Target="../ink/ink3481.xml"/><Relationship Id="rId101" Type="http://schemas.openxmlformats.org/officeDocument/2006/relationships/customXml" Target="../ink/ink3482.xml"/><Relationship Id="rId122" Type="http://schemas.openxmlformats.org/officeDocument/2006/relationships/image" Target="../media/image743.png"/><Relationship Id="rId4" Type="http://schemas.openxmlformats.org/officeDocument/2006/relationships/image" Target="../media/image684.png"/><Relationship Id="rId9" Type="http://schemas.openxmlformats.org/officeDocument/2006/relationships/customXml" Target="../ink/ink34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17" Type="http://schemas.openxmlformats.org/officeDocument/2006/relationships/image" Target="../media/image801.png"/><Relationship Id="rId671" Type="http://schemas.openxmlformats.org/officeDocument/2006/relationships/customXml" Target="../ink/ink3831.xml"/><Relationship Id="rId21" Type="http://schemas.openxmlformats.org/officeDocument/2006/relationships/image" Target="../media/image753.png"/><Relationship Id="rId324" Type="http://schemas.openxmlformats.org/officeDocument/2006/relationships/image" Target="../media/image903.png"/><Relationship Id="rId531" Type="http://schemas.openxmlformats.org/officeDocument/2006/relationships/customXml" Target="../ink/ink3761.xml"/><Relationship Id="rId629" Type="http://schemas.openxmlformats.org/officeDocument/2006/relationships/customXml" Target="../ink/ink3810.xml"/><Relationship Id="rId170" Type="http://schemas.openxmlformats.org/officeDocument/2006/relationships/customXml" Target="../ink/ink3580.xml"/><Relationship Id="rId268" Type="http://schemas.openxmlformats.org/officeDocument/2006/relationships/image" Target="../media/image875.png"/><Relationship Id="rId475" Type="http://schemas.openxmlformats.org/officeDocument/2006/relationships/customXml" Target="../ink/ink3733.xml"/><Relationship Id="rId682" Type="http://schemas.openxmlformats.org/officeDocument/2006/relationships/image" Target="../media/image1082.png"/><Relationship Id="rId32" Type="http://schemas.openxmlformats.org/officeDocument/2006/relationships/customXml" Target="../ink/ink3511.xml"/><Relationship Id="rId128" Type="http://schemas.openxmlformats.org/officeDocument/2006/relationships/customXml" Target="../ink/ink3559.xml"/><Relationship Id="rId335" Type="http://schemas.openxmlformats.org/officeDocument/2006/relationships/customXml" Target="../ink/ink3663.xml"/><Relationship Id="rId542" Type="http://schemas.openxmlformats.org/officeDocument/2006/relationships/image" Target="../media/image1012.png"/><Relationship Id="rId181" Type="http://schemas.openxmlformats.org/officeDocument/2006/relationships/image" Target="../media/image832.png"/><Relationship Id="rId402" Type="http://schemas.openxmlformats.org/officeDocument/2006/relationships/image" Target="../media/image942.png"/><Relationship Id="rId279" Type="http://schemas.openxmlformats.org/officeDocument/2006/relationships/customXml" Target="../ink/ink3635.xml"/><Relationship Id="rId486" Type="http://schemas.openxmlformats.org/officeDocument/2006/relationships/image" Target="../media/image984.png"/><Relationship Id="rId693" Type="http://schemas.openxmlformats.org/officeDocument/2006/relationships/customXml" Target="../ink/ink3842.xml"/><Relationship Id="rId707" Type="http://schemas.openxmlformats.org/officeDocument/2006/relationships/customXml" Target="../ink/ink3849.xml"/><Relationship Id="rId43" Type="http://schemas.openxmlformats.org/officeDocument/2006/relationships/image" Target="../media/image764.png"/><Relationship Id="rId139" Type="http://schemas.openxmlformats.org/officeDocument/2006/relationships/image" Target="../media/image812.png"/><Relationship Id="rId346" Type="http://schemas.openxmlformats.org/officeDocument/2006/relationships/image" Target="../media/image914.png"/><Relationship Id="rId553" Type="http://schemas.openxmlformats.org/officeDocument/2006/relationships/customXml" Target="../ink/ink3772.xml"/><Relationship Id="rId192" Type="http://schemas.openxmlformats.org/officeDocument/2006/relationships/image" Target="../media/image837.png"/><Relationship Id="rId206" Type="http://schemas.openxmlformats.org/officeDocument/2006/relationships/image" Target="../media/image844.png"/><Relationship Id="rId413" Type="http://schemas.openxmlformats.org/officeDocument/2006/relationships/customXml" Target="../ink/ink3702.xml"/><Relationship Id="rId497" Type="http://schemas.openxmlformats.org/officeDocument/2006/relationships/customXml" Target="../ink/ink3744.xml"/><Relationship Id="rId620" Type="http://schemas.openxmlformats.org/officeDocument/2006/relationships/image" Target="../media/image1051.png"/><Relationship Id="rId357" Type="http://schemas.openxmlformats.org/officeDocument/2006/relationships/customXml" Target="../ink/ink3674.xml"/><Relationship Id="rId54" Type="http://schemas.openxmlformats.org/officeDocument/2006/relationships/customXml" Target="../ink/ink3522.xml"/><Relationship Id="rId217" Type="http://schemas.openxmlformats.org/officeDocument/2006/relationships/customXml" Target="../ink/ink3604.xml"/><Relationship Id="rId564" Type="http://schemas.openxmlformats.org/officeDocument/2006/relationships/image" Target="../media/image1023.png"/><Relationship Id="rId424" Type="http://schemas.openxmlformats.org/officeDocument/2006/relationships/image" Target="../media/image953.png"/><Relationship Id="rId631" Type="http://schemas.openxmlformats.org/officeDocument/2006/relationships/customXml" Target="../ink/ink3811.xml"/><Relationship Id="rId270" Type="http://schemas.openxmlformats.org/officeDocument/2006/relationships/image" Target="../media/image876.png"/><Relationship Id="rId65" Type="http://schemas.openxmlformats.org/officeDocument/2006/relationships/image" Target="../media/image775.png"/><Relationship Id="rId130" Type="http://schemas.openxmlformats.org/officeDocument/2006/relationships/customXml" Target="../ink/ink3560.xml"/><Relationship Id="rId368" Type="http://schemas.openxmlformats.org/officeDocument/2006/relationships/image" Target="../media/image925.png"/><Relationship Id="rId575" Type="http://schemas.openxmlformats.org/officeDocument/2006/relationships/customXml" Target="../ink/ink3783.xml"/><Relationship Id="rId228" Type="http://schemas.openxmlformats.org/officeDocument/2006/relationships/image" Target="../media/image855.png"/><Relationship Id="rId435" Type="http://schemas.openxmlformats.org/officeDocument/2006/relationships/customXml" Target="../ink/ink3713.xml"/><Relationship Id="rId642" Type="http://schemas.openxmlformats.org/officeDocument/2006/relationships/image" Target="../media/image1062.png"/><Relationship Id="rId281" Type="http://schemas.openxmlformats.org/officeDocument/2006/relationships/customXml" Target="../ink/ink3636.xml"/><Relationship Id="rId502" Type="http://schemas.openxmlformats.org/officeDocument/2006/relationships/image" Target="../media/image992.png"/><Relationship Id="rId76" Type="http://schemas.openxmlformats.org/officeDocument/2006/relationships/customXml" Target="../ink/ink3533.xml"/><Relationship Id="rId141" Type="http://schemas.openxmlformats.org/officeDocument/2006/relationships/image" Target="../media/image813.png"/><Relationship Id="rId379" Type="http://schemas.openxmlformats.org/officeDocument/2006/relationships/customXml" Target="../ink/ink3685.xml"/><Relationship Id="rId586" Type="http://schemas.openxmlformats.org/officeDocument/2006/relationships/image" Target="../media/image1034.png"/><Relationship Id="rId7" Type="http://schemas.openxmlformats.org/officeDocument/2006/relationships/image" Target="../media/image7460.png"/><Relationship Id="rId239" Type="http://schemas.openxmlformats.org/officeDocument/2006/relationships/customXml" Target="../ink/ink3615.xml"/><Relationship Id="rId446" Type="http://schemas.openxmlformats.org/officeDocument/2006/relationships/image" Target="../media/image964.png"/><Relationship Id="rId653" Type="http://schemas.openxmlformats.org/officeDocument/2006/relationships/customXml" Target="../ink/ink3822.xml"/><Relationship Id="rId292" Type="http://schemas.openxmlformats.org/officeDocument/2006/relationships/image" Target="../media/image887.png"/><Relationship Id="rId306" Type="http://schemas.openxmlformats.org/officeDocument/2006/relationships/image" Target="../media/image894.png"/><Relationship Id="rId87" Type="http://schemas.openxmlformats.org/officeDocument/2006/relationships/image" Target="../media/image786.png"/><Relationship Id="rId513" Type="http://schemas.openxmlformats.org/officeDocument/2006/relationships/customXml" Target="../ink/ink3752.xml"/><Relationship Id="rId597" Type="http://schemas.openxmlformats.org/officeDocument/2006/relationships/customXml" Target="../ink/ink3794.xml"/><Relationship Id="rId152" Type="http://schemas.openxmlformats.org/officeDocument/2006/relationships/customXml" Target="../ink/ink3571.xml"/><Relationship Id="rId457" Type="http://schemas.openxmlformats.org/officeDocument/2006/relationships/customXml" Target="../ink/ink3724.xml"/><Relationship Id="rId664" Type="http://schemas.openxmlformats.org/officeDocument/2006/relationships/image" Target="../media/image1073.png"/><Relationship Id="rId14" Type="http://schemas.openxmlformats.org/officeDocument/2006/relationships/customXml" Target="../ink/ink3502.xml"/><Relationship Id="rId317" Type="http://schemas.openxmlformats.org/officeDocument/2006/relationships/customXml" Target="../ink/ink3654.xml"/><Relationship Id="rId524" Type="http://schemas.openxmlformats.org/officeDocument/2006/relationships/image" Target="../media/image1003.png"/><Relationship Id="rId98" Type="http://schemas.openxmlformats.org/officeDocument/2006/relationships/customXml" Target="../ink/ink3544.xml"/><Relationship Id="rId163" Type="http://schemas.openxmlformats.org/officeDocument/2006/relationships/image" Target="../media/image8.png"/><Relationship Id="rId370" Type="http://schemas.openxmlformats.org/officeDocument/2006/relationships/image" Target="../media/image926.png"/><Relationship Id="rId230" Type="http://schemas.openxmlformats.org/officeDocument/2006/relationships/image" Target="../media/image856.png"/><Relationship Id="rId468" Type="http://schemas.openxmlformats.org/officeDocument/2006/relationships/image" Target="../media/image975.png"/><Relationship Id="rId675" Type="http://schemas.openxmlformats.org/officeDocument/2006/relationships/customXml" Target="../ink/ink3833.xml"/><Relationship Id="rId25" Type="http://schemas.openxmlformats.org/officeDocument/2006/relationships/image" Target="../media/image755.png"/><Relationship Id="rId328" Type="http://schemas.openxmlformats.org/officeDocument/2006/relationships/image" Target="../media/image905.png"/><Relationship Id="rId535" Type="http://schemas.openxmlformats.org/officeDocument/2006/relationships/customXml" Target="../ink/ink3763.xml"/><Relationship Id="rId174" Type="http://schemas.openxmlformats.org/officeDocument/2006/relationships/customXml" Target="../ink/ink3582.xml"/><Relationship Id="rId381" Type="http://schemas.openxmlformats.org/officeDocument/2006/relationships/customXml" Target="../ink/ink3686.xml"/><Relationship Id="rId602" Type="http://schemas.openxmlformats.org/officeDocument/2006/relationships/image" Target="../media/image1042.png"/><Relationship Id="rId241" Type="http://schemas.openxmlformats.org/officeDocument/2006/relationships/customXml" Target="../ink/ink3616.xml"/><Relationship Id="rId479" Type="http://schemas.openxmlformats.org/officeDocument/2006/relationships/customXml" Target="../ink/ink3735.xml"/><Relationship Id="rId686" Type="http://schemas.openxmlformats.org/officeDocument/2006/relationships/image" Target="../media/image1084.png"/><Relationship Id="rId36" Type="http://schemas.openxmlformats.org/officeDocument/2006/relationships/customXml" Target="../ink/ink3513.xml"/><Relationship Id="rId339" Type="http://schemas.openxmlformats.org/officeDocument/2006/relationships/customXml" Target="../ink/ink3665.xml"/><Relationship Id="rId546" Type="http://schemas.openxmlformats.org/officeDocument/2006/relationships/image" Target="../media/image1014.png"/><Relationship Id="rId101" Type="http://schemas.openxmlformats.org/officeDocument/2006/relationships/image" Target="../media/image793.png"/><Relationship Id="rId185" Type="http://schemas.openxmlformats.org/officeDocument/2006/relationships/customXml" Target="../ink/ink3588.xml"/><Relationship Id="rId406" Type="http://schemas.openxmlformats.org/officeDocument/2006/relationships/image" Target="../media/image944.png"/><Relationship Id="rId392" Type="http://schemas.openxmlformats.org/officeDocument/2006/relationships/image" Target="../media/image937.png"/><Relationship Id="rId613" Type="http://schemas.openxmlformats.org/officeDocument/2006/relationships/customXml" Target="../ink/ink3802.xml"/><Relationship Id="rId697" Type="http://schemas.openxmlformats.org/officeDocument/2006/relationships/customXml" Target="../ink/ink3844.xml"/><Relationship Id="rId252" Type="http://schemas.openxmlformats.org/officeDocument/2006/relationships/image" Target="../media/image867.png"/><Relationship Id="rId47" Type="http://schemas.openxmlformats.org/officeDocument/2006/relationships/image" Target="../media/image766.png"/><Relationship Id="rId112" Type="http://schemas.openxmlformats.org/officeDocument/2006/relationships/customXml" Target="../ink/ink3551.xml"/><Relationship Id="rId557" Type="http://schemas.openxmlformats.org/officeDocument/2006/relationships/customXml" Target="../ink/ink3774.xml"/><Relationship Id="rId196" Type="http://schemas.openxmlformats.org/officeDocument/2006/relationships/image" Target="../media/image839.png"/><Relationship Id="rId417" Type="http://schemas.openxmlformats.org/officeDocument/2006/relationships/customXml" Target="../ink/ink3704.xml"/><Relationship Id="rId624" Type="http://schemas.openxmlformats.org/officeDocument/2006/relationships/image" Target="../media/image1053.png"/><Relationship Id="rId263" Type="http://schemas.openxmlformats.org/officeDocument/2006/relationships/customXml" Target="../ink/ink3627.xml"/><Relationship Id="rId470" Type="http://schemas.openxmlformats.org/officeDocument/2006/relationships/image" Target="../media/image976.png"/><Relationship Id="rId58" Type="http://schemas.openxmlformats.org/officeDocument/2006/relationships/customXml" Target="../ink/ink3524.xml"/><Relationship Id="rId123" Type="http://schemas.openxmlformats.org/officeDocument/2006/relationships/image" Target="../media/image804.png"/><Relationship Id="rId330" Type="http://schemas.openxmlformats.org/officeDocument/2006/relationships/image" Target="../media/image906.png"/><Relationship Id="rId568" Type="http://schemas.openxmlformats.org/officeDocument/2006/relationships/image" Target="../media/image1025.png"/><Relationship Id="rId428" Type="http://schemas.openxmlformats.org/officeDocument/2006/relationships/image" Target="../media/image955.png"/><Relationship Id="rId635" Type="http://schemas.openxmlformats.org/officeDocument/2006/relationships/customXml" Target="../ink/ink3813.xml"/><Relationship Id="rId274" Type="http://schemas.openxmlformats.org/officeDocument/2006/relationships/image" Target="../media/image878.png"/><Relationship Id="rId481" Type="http://schemas.openxmlformats.org/officeDocument/2006/relationships/customXml" Target="../ink/ink3736.xml"/><Relationship Id="rId702" Type="http://schemas.openxmlformats.org/officeDocument/2006/relationships/image" Target="../media/image1092.png"/><Relationship Id="rId69" Type="http://schemas.openxmlformats.org/officeDocument/2006/relationships/image" Target="../media/image777.png"/><Relationship Id="rId134" Type="http://schemas.openxmlformats.org/officeDocument/2006/relationships/customXml" Target="../ink/ink3562.xml"/><Relationship Id="rId579" Type="http://schemas.openxmlformats.org/officeDocument/2006/relationships/customXml" Target="../ink/ink3785.xml"/><Relationship Id="rId341" Type="http://schemas.openxmlformats.org/officeDocument/2006/relationships/customXml" Target="../ink/ink3666.xml"/><Relationship Id="rId439" Type="http://schemas.openxmlformats.org/officeDocument/2006/relationships/customXml" Target="../ink/ink3715.xml"/><Relationship Id="rId646" Type="http://schemas.openxmlformats.org/officeDocument/2006/relationships/image" Target="../media/image1064.png"/><Relationship Id="rId201" Type="http://schemas.openxmlformats.org/officeDocument/2006/relationships/customXml" Target="../ink/ink3596.xml"/><Relationship Id="rId285" Type="http://schemas.openxmlformats.org/officeDocument/2006/relationships/customXml" Target="../ink/ink3638.xml"/><Relationship Id="rId506" Type="http://schemas.openxmlformats.org/officeDocument/2006/relationships/image" Target="../media/image994.png"/><Relationship Id="rId492" Type="http://schemas.openxmlformats.org/officeDocument/2006/relationships/image" Target="../media/image987.png"/><Relationship Id="rId713" Type="http://schemas.openxmlformats.org/officeDocument/2006/relationships/customXml" Target="../ink/ink3852.xml"/><Relationship Id="rId145" Type="http://schemas.openxmlformats.org/officeDocument/2006/relationships/image" Target="../media/image815.png"/><Relationship Id="rId352" Type="http://schemas.openxmlformats.org/officeDocument/2006/relationships/image" Target="../media/image917.png"/><Relationship Id="rId212" Type="http://schemas.openxmlformats.org/officeDocument/2006/relationships/image" Target="../media/image847.png"/><Relationship Id="rId657" Type="http://schemas.openxmlformats.org/officeDocument/2006/relationships/customXml" Target="../ink/ink3824.xml"/><Relationship Id="rId296" Type="http://schemas.openxmlformats.org/officeDocument/2006/relationships/image" Target="../media/image889.png"/><Relationship Id="rId517" Type="http://schemas.openxmlformats.org/officeDocument/2006/relationships/customXml" Target="../ink/ink3754.xml"/><Relationship Id="rId60" Type="http://schemas.openxmlformats.org/officeDocument/2006/relationships/customXml" Target="../ink/ink3525.xml"/><Relationship Id="rId156" Type="http://schemas.openxmlformats.org/officeDocument/2006/relationships/customXml" Target="../ink/ink3573.xml"/><Relationship Id="rId363" Type="http://schemas.openxmlformats.org/officeDocument/2006/relationships/customXml" Target="../ink/ink3677.xml"/><Relationship Id="rId570" Type="http://schemas.openxmlformats.org/officeDocument/2006/relationships/image" Target="../media/image1026.png"/><Relationship Id="rId223" Type="http://schemas.openxmlformats.org/officeDocument/2006/relationships/customXml" Target="../ink/ink3607.xml"/><Relationship Id="rId430" Type="http://schemas.openxmlformats.org/officeDocument/2006/relationships/image" Target="../media/image956.png"/><Relationship Id="rId668" Type="http://schemas.openxmlformats.org/officeDocument/2006/relationships/image" Target="../media/image1075.png"/><Relationship Id="rId18" Type="http://schemas.openxmlformats.org/officeDocument/2006/relationships/customXml" Target="../ink/ink3504.xml"/><Relationship Id="rId528" Type="http://schemas.openxmlformats.org/officeDocument/2006/relationships/image" Target="../media/image1005.png"/><Relationship Id="rId167" Type="http://schemas.openxmlformats.org/officeDocument/2006/relationships/image" Target="../media/image825.png"/><Relationship Id="rId374" Type="http://schemas.openxmlformats.org/officeDocument/2006/relationships/image" Target="../media/image928.png"/><Relationship Id="rId581" Type="http://schemas.openxmlformats.org/officeDocument/2006/relationships/customXml" Target="../ink/ink3786.xml"/><Relationship Id="rId71" Type="http://schemas.openxmlformats.org/officeDocument/2006/relationships/image" Target="../media/image778.png"/><Relationship Id="rId234" Type="http://schemas.openxmlformats.org/officeDocument/2006/relationships/image" Target="../media/image858.png"/><Relationship Id="rId679" Type="http://schemas.openxmlformats.org/officeDocument/2006/relationships/customXml" Target="../ink/ink3835.xml"/><Relationship Id="rId2" Type="http://schemas.openxmlformats.org/officeDocument/2006/relationships/customXml" Target="../ink/ink3496.xml"/><Relationship Id="rId29" Type="http://schemas.openxmlformats.org/officeDocument/2006/relationships/image" Target="../media/image757.png"/><Relationship Id="rId276" Type="http://schemas.openxmlformats.org/officeDocument/2006/relationships/image" Target="../media/image879.png"/><Relationship Id="rId441" Type="http://schemas.openxmlformats.org/officeDocument/2006/relationships/customXml" Target="../ink/ink3716.xml"/><Relationship Id="rId483" Type="http://schemas.openxmlformats.org/officeDocument/2006/relationships/customXml" Target="../ink/ink3737.xml"/><Relationship Id="rId539" Type="http://schemas.openxmlformats.org/officeDocument/2006/relationships/customXml" Target="../ink/ink3765.xml"/><Relationship Id="rId690" Type="http://schemas.openxmlformats.org/officeDocument/2006/relationships/image" Target="../media/image1086.png"/><Relationship Id="rId704" Type="http://schemas.openxmlformats.org/officeDocument/2006/relationships/image" Target="../media/image1093.png"/><Relationship Id="rId40" Type="http://schemas.openxmlformats.org/officeDocument/2006/relationships/customXml" Target="../ink/ink3515.xml"/><Relationship Id="rId136" Type="http://schemas.openxmlformats.org/officeDocument/2006/relationships/customXml" Target="../ink/ink3563.xml"/><Relationship Id="rId178" Type="http://schemas.openxmlformats.org/officeDocument/2006/relationships/customXml" Target="../ink/ink3584.xml"/><Relationship Id="rId301" Type="http://schemas.openxmlformats.org/officeDocument/2006/relationships/customXml" Target="../ink/ink3646.xml"/><Relationship Id="rId343" Type="http://schemas.openxmlformats.org/officeDocument/2006/relationships/customXml" Target="../ink/ink3667.xml"/><Relationship Id="rId550" Type="http://schemas.openxmlformats.org/officeDocument/2006/relationships/image" Target="../media/image1016.png"/><Relationship Id="rId82" Type="http://schemas.openxmlformats.org/officeDocument/2006/relationships/customXml" Target="../ink/ink3536.xml"/><Relationship Id="rId203" Type="http://schemas.openxmlformats.org/officeDocument/2006/relationships/customXml" Target="../ink/ink3597.xml"/><Relationship Id="rId385" Type="http://schemas.openxmlformats.org/officeDocument/2006/relationships/customXml" Target="../ink/ink3688.xml"/><Relationship Id="rId592" Type="http://schemas.openxmlformats.org/officeDocument/2006/relationships/image" Target="../media/image1037.png"/><Relationship Id="rId606" Type="http://schemas.openxmlformats.org/officeDocument/2006/relationships/image" Target="../media/image1044.png"/><Relationship Id="rId648" Type="http://schemas.openxmlformats.org/officeDocument/2006/relationships/image" Target="../media/image1065.png"/><Relationship Id="rId245" Type="http://schemas.openxmlformats.org/officeDocument/2006/relationships/customXml" Target="../ink/ink3618.xml"/><Relationship Id="rId287" Type="http://schemas.openxmlformats.org/officeDocument/2006/relationships/customXml" Target="../ink/ink3639.xml"/><Relationship Id="rId410" Type="http://schemas.openxmlformats.org/officeDocument/2006/relationships/image" Target="../media/image946.png"/><Relationship Id="rId452" Type="http://schemas.openxmlformats.org/officeDocument/2006/relationships/image" Target="../media/image967.png"/><Relationship Id="rId494" Type="http://schemas.openxmlformats.org/officeDocument/2006/relationships/image" Target="../media/image988.png"/><Relationship Id="rId508" Type="http://schemas.openxmlformats.org/officeDocument/2006/relationships/image" Target="../media/image995.png"/><Relationship Id="rId715" Type="http://schemas.openxmlformats.org/officeDocument/2006/relationships/customXml" Target="../ink/ink3853.xml"/><Relationship Id="rId105" Type="http://schemas.openxmlformats.org/officeDocument/2006/relationships/image" Target="../media/image795.png"/><Relationship Id="rId147" Type="http://schemas.openxmlformats.org/officeDocument/2006/relationships/image" Target="../media/image816.png"/><Relationship Id="rId312" Type="http://schemas.openxmlformats.org/officeDocument/2006/relationships/image" Target="../media/image897.png"/><Relationship Id="rId354" Type="http://schemas.openxmlformats.org/officeDocument/2006/relationships/image" Target="../media/image918.png"/><Relationship Id="rId51" Type="http://schemas.openxmlformats.org/officeDocument/2006/relationships/image" Target="../media/image768.png"/><Relationship Id="rId93" Type="http://schemas.openxmlformats.org/officeDocument/2006/relationships/image" Target="../media/image789.png"/><Relationship Id="rId189" Type="http://schemas.openxmlformats.org/officeDocument/2006/relationships/customXml" Target="../ink/ink3590.xml"/><Relationship Id="rId396" Type="http://schemas.openxmlformats.org/officeDocument/2006/relationships/image" Target="../media/image939.png"/><Relationship Id="rId561" Type="http://schemas.openxmlformats.org/officeDocument/2006/relationships/customXml" Target="../ink/ink3776.xml"/><Relationship Id="rId617" Type="http://schemas.openxmlformats.org/officeDocument/2006/relationships/customXml" Target="../ink/ink3804.xml"/><Relationship Id="rId659" Type="http://schemas.openxmlformats.org/officeDocument/2006/relationships/customXml" Target="../ink/ink3825.xml"/><Relationship Id="rId214" Type="http://schemas.openxmlformats.org/officeDocument/2006/relationships/image" Target="../media/image848.png"/><Relationship Id="rId256" Type="http://schemas.openxmlformats.org/officeDocument/2006/relationships/image" Target="../media/image869.png"/><Relationship Id="rId298" Type="http://schemas.openxmlformats.org/officeDocument/2006/relationships/image" Target="../media/image890.png"/><Relationship Id="rId421" Type="http://schemas.openxmlformats.org/officeDocument/2006/relationships/customXml" Target="../ink/ink3706.xml"/><Relationship Id="rId463" Type="http://schemas.openxmlformats.org/officeDocument/2006/relationships/customXml" Target="../ink/ink3727.xml"/><Relationship Id="rId519" Type="http://schemas.openxmlformats.org/officeDocument/2006/relationships/customXml" Target="../ink/ink3755.xml"/><Relationship Id="rId670" Type="http://schemas.openxmlformats.org/officeDocument/2006/relationships/image" Target="../media/image1076.png"/><Relationship Id="rId116" Type="http://schemas.openxmlformats.org/officeDocument/2006/relationships/customXml" Target="../ink/ink3553.xml"/><Relationship Id="rId158" Type="http://schemas.openxmlformats.org/officeDocument/2006/relationships/customXml" Target="../ink/ink3574.xml"/><Relationship Id="rId323" Type="http://schemas.openxmlformats.org/officeDocument/2006/relationships/customXml" Target="../ink/ink3657.xml"/><Relationship Id="rId530" Type="http://schemas.openxmlformats.org/officeDocument/2006/relationships/image" Target="../media/image1006.png"/><Relationship Id="rId20" Type="http://schemas.openxmlformats.org/officeDocument/2006/relationships/customXml" Target="../ink/ink3505.xml"/><Relationship Id="rId62" Type="http://schemas.openxmlformats.org/officeDocument/2006/relationships/customXml" Target="../ink/ink3526.xml"/><Relationship Id="rId365" Type="http://schemas.openxmlformats.org/officeDocument/2006/relationships/customXml" Target="../ink/ink3678.xml"/><Relationship Id="rId572" Type="http://schemas.openxmlformats.org/officeDocument/2006/relationships/image" Target="../media/image1027.png"/><Relationship Id="rId628" Type="http://schemas.openxmlformats.org/officeDocument/2006/relationships/image" Target="../media/image1055.png"/><Relationship Id="rId225" Type="http://schemas.openxmlformats.org/officeDocument/2006/relationships/customXml" Target="../ink/ink3608.xml"/><Relationship Id="rId267" Type="http://schemas.openxmlformats.org/officeDocument/2006/relationships/customXml" Target="../ink/ink3629.xml"/><Relationship Id="rId432" Type="http://schemas.openxmlformats.org/officeDocument/2006/relationships/image" Target="../media/image957.png"/><Relationship Id="rId474" Type="http://schemas.openxmlformats.org/officeDocument/2006/relationships/image" Target="../media/image978.png"/><Relationship Id="rId127" Type="http://schemas.openxmlformats.org/officeDocument/2006/relationships/image" Target="../media/image806.png"/><Relationship Id="rId681" Type="http://schemas.openxmlformats.org/officeDocument/2006/relationships/customXml" Target="../ink/ink3836.xml"/><Relationship Id="rId31" Type="http://schemas.openxmlformats.org/officeDocument/2006/relationships/image" Target="../media/image758.png"/><Relationship Id="rId73" Type="http://schemas.openxmlformats.org/officeDocument/2006/relationships/image" Target="../media/image779.png"/><Relationship Id="rId169" Type="http://schemas.openxmlformats.org/officeDocument/2006/relationships/image" Target="../media/image826.png"/><Relationship Id="rId334" Type="http://schemas.openxmlformats.org/officeDocument/2006/relationships/image" Target="../media/image908.png"/><Relationship Id="rId376" Type="http://schemas.openxmlformats.org/officeDocument/2006/relationships/image" Target="../media/image929.png"/><Relationship Id="rId541" Type="http://schemas.openxmlformats.org/officeDocument/2006/relationships/customXml" Target="../ink/ink3766.xml"/><Relationship Id="rId583" Type="http://schemas.openxmlformats.org/officeDocument/2006/relationships/customXml" Target="../ink/ink3787.xml"/><Relationship Id="rId639" Type="http://schemas.openxmlformats.org/officeDocument/2006/relationships/customXml" Target="../ink/ink3815.xml"/><Relationship Id="rId4" Type="http://schemas.openxmlformats.org/officeDocument/2006/relationships/customXml" Target="../ink/ink3497.xml"/><Relationship Id="rId180" Type="http://schemas.openxmlformats.org/officeDocument/2006/relationships/customXml" Target="../ink/ink3585.xml"/><Relationship Id="rId236" Type="http://schemas.openxmlformats.org/officeDocument/2006/relationships/image" Target="../media/image859.png"/><Relationship Id="rId278" Type="http://schemas.openxmlformats.org/officeDocument/2006/relationships/image" Target="../media/image880.png"/><Relationship Id="rId401" Type="http://schemas.openxmlformats.org/officeDocument/2006/relationships/customXml" Target="../ink/ink3696.xml"/><Relationship Id="rId443" Type="http://schemas.openxmlformats.org/officeDocument/2006/relationships/customXml" Target="../ink/ink3717.xml"/><Relationship Id="rId650" Type="http://schemas.openxmlformats.org/officeDocument/2006/relationships/image" Target="../media/image1066.png"/><Relationship Id="rId303" Type="http://schemas.openxmlformats.org/officeDocument/2006/relationships/customXml" Target="../ink/ink3647.xml"/><Relationship Id="rId485" Type="http://schemas.openxmlformats.org/officeDocument/2006/relationships/customXml" Target="../ink/ink3738.xml"/><Relationship Id="rId692" Type="http://schemas.openxmlformats.org/officeDocument/2006/relationships/image" Target="../media/image1087.png"/><Relationship Id="rId706" Type="http://schemas.openxmlformats.org/officeDocument/2006/relationships/image" Target="../media/image1094.png"/><Relationship Id="rId42" Type="http://schemas.openxmlformats.org/officeDocument/2006/relationships/customXml" Target="../ink/ink3516.xml"/><Relationship Id="rId84" Type="http://schemas.openxmlformats.org/officeDocument/2006/relationships/customXml" Target="../ink/ink3537.xml"/><Relationship Id="rId138" Type="http://schemas.openxmlformats.org/officeDocument/2006/relationships/customXml" Target="../ink/ink3564.xml"/><Relationship Id="rId345" Type="http://schemas.openxmlformats.org/officeDocument/2006/relationships/customXml" Target="../ink/ink3668.xml"/><Relationship Id="rId387" Type="http://schemas.openxmlformats.org/officeDocument/2006/relationships/customXml" Target="../ink/ink3689.xml"/><Relationship Id="rId510" Type="http://schemas.openxmlformats.org/officeDocument/2006/relationships/image" Target="../media/image996.png"/><Relationship Id="rId552" Type="http://schemas.openxmlformats.org/officeDocument/2006/relationships/image" Target="../media/image1017.png"/><Relationship Id="rId594" Type="http://schemas.openxmlformats.org/officeDocument/2006/relationships/image" Target="../media/image1038.png"/><Relationship Id="rId608" Type="http://schemas.openxmlformats.org/officeDocument/2006/relationships/image" Target="../media/image1045.png"/><Relationship Id="rId191" Type="http://schemas.openxmlformats.org/officeDocument/2006/relationships/customXml" Target="../ink/ink3591.xml"/><Relationship Id="rId205" Type="http://schemas.openxmlformats.org/officeDocument/2006/relationships/customXml" Target="../ink/ink3598.xml"/><Relationship Id="rId247" Type="http://schemas.openxmlformats.org/officeDocument/2006/relationships/customXml" Target="../ink/ink3619.xml"/><Relationship Id="rId412" Type="http://schemas.openxmlformats.org/officeDocument/2006/relationships/image" Target="../media/image947.png"/><Relationship Id="rId107" Type="http://schemas.openxmlformats.org/officeDocument/2006/relationships/image" Target="../media/image796.png"/><Relationship Id="rId289" Type="http://schemas.openxmlformats.org/officeDocument/2006/relationships/customXml" Target="../ink/ink3640.xml"/><Relationship Id="rId454" Type="http://schemas.openxmlformats.org/officeDocument/2006/relationships/image" Target="../media/image968.png"/><Relationship Id="rId496" Type="http://schemas.openxmlformats.org/officeDocument/2006/relationships/image" Target="../media/image989.png"/><Relationship Id="rId661" Type="http://schemas.openxmlformats.org/officeDocument/2006/relationships/customXml" Target="../ink/ink3826.xml"/><Relationship Id="rId11" Type="http://schemas.openxmlformats.org/officeDocument/2006/relationships/image" Target="../media/image748.png"/><Relationship Id="rId53" Type="http://schemas.openxmlformats.org/officeDocument/2006/relationships/image" Target="../media/image769.png"/><Relationship Id="rId149" Type="http://schemas.openxmlformats.org/officeDocument/2006/relationships/image" Target="../media/image817.png"/><Relationship Id="rId314" Type="http://schemas.openxmlformats.org/officeDocument/2006/relationships/image" Target="../media/image898.png"/><Relationship Id="rId356" Type="http://schemas.openxmlformats.org/officeDocument/2006/relationships/image" Target="../media/image919.png"/><Relationship Id="rId398" Type="http://schemas.openxmlformats.org/officeDocument/2006/relationships/image" Target="../media/image940.png"/><Relationship Id="rId521" Type="http://schemas.openxmlformats.org/officeDocument/2006/relationships/customXml" Target="../ink/ink3756.xml"/><Relationship Id="rId563" Type="http://schemas.openxmlformats.org/officeDocument/2006/relationships/customXml" Target="../ink/ink3777.xml"/><Relationship Id="rId619" Type="http://schemas.openxmlformats.org/officeDocument/2006/relationships/customXml" Target="../ink/ink3805.xml"/><Relationship Id="rId95" Type="http://schemas.openxmlformats.org/officeDocument/2006/relationships/image" Target="../media/image790.png"/><Relationship Id="rId160" Type="http://schemas.openxmlformats.org/officeDocument/2006/relationships/customXml" Target="../ink/ink3575.xml"/><Relationship Id="rId216" Type="http://schemas.openxmlformats.org/officeDocument/2006/relationships/image" Target="../media/image849.png"/><Relationship Id="rId423" Type="http://schemas.openxmlformats.org/officeDocument/2006/relationships/customXml" Target="../ink/ink3707.xml"/><Relationship Id="rId258" Type="http://schemas.openxmlformats.org/officeDocument/2006/relationships/image" Target="../media/image870.png"/><Relationship Id="rId465" Type="http://schemas.openxmlformats.org/officeDocument/2006/relationships/customXml" Target="../ink/ink3728.xml"/><Relationship Id="rId630" Type="http://schemas.openxmlformats.org/officeDocument/2006/relationships/image" Target="../media/image1056.png"/><Relationship Id="rId672" Type="http://schemas.openxmlformats.org/officeDocument/2006/relationships/image" Target="../media/image1077.png"/><Relationship Id="rId22" Type="http://schemas.openxmlformats.org/officeDocument/2006/relationships/customXml" Target="../ink/ink3506.xml"/><Relationship Id="rId64" Type="http://schemas.openxmlformats.org/officeDocument/2006/relationships/customXml" Target="../ink/ink3527.xml"/><Relationship Id="rId118" Type="http://schemas.openxmlformats.org/officeDocument/2006/relationships/customXml" Target="../ink/ink3554.xml"/><Relationship Id="rId325" Type="http://schemas.openxmlformats.org/officeDocument/2006/relationships/customXml" Target="../ink/ink3658.xml"/><Relationship Id="rId367" Type="http://schemas.openxmlformats.org/officeDocument/2006/relationships/customXml" Target="../ink/ink3679.xml"/><Relationship Id="rId532" Type="http://schemas.openxmlformats.org/officeDocument/2006/relationships/image" Target="../media/image1007.png"/><Relationship Id="rId574" Type="http://schemas.openxmlformats.org/officeDocument/2006/relationships/image" Target="../media/image1028.png"/><Relationship Id="rId171" Type="http://schemas.openxmlformats.org/officeDocument/2006/relationships/image" Target="../media/image827.png"/><Relationship Id="rId227" Type="http://schemas.openxmlformats.org/officeDocument/2006/relationships/customXml" Target="../ink/ink3609.xml"/><Relationship Id="rId269" Type="http://schemas.openxmlformats.org/officeDocument/2006/relationships/customXml" Target="../ink/ink3630.xml"/><Relationship Id="rId434" Type="http://schemas.openxmlformats.org/officeDocument/2006/relationships/image" Target="../media/image958.png"/><Relationship Id="rId476" Type="http://schemas.openxmlformats.org/officeDocument/2006/relationships/image" Target="../media/image979.png"/><Relationship Id="rId641" Type="http://schemas.openxmlformats.org/officeDocument/2006/relationships/customXml" Target="../ink/ink3816.xml"/><Relationship Id="rId683" Type="http://schemas.openxmlformats.org/officeDocument/2006/relationships/customXml" Target="../ink/ink3837.xml"/><Relationship Id="rId33" Type="http://schemas.openxmlformats.org/officeDocument/2006/relationships/image" Target="../media/image759.png"/><Relationship Id="rId129" Type="http://schemas.openxmlformats.org/officeDocument/2006/relationships/image" Target="../media/image807.png"/><Relationship Id="rId280" Type="http://schemas.openxmlformats.org/officeDocument/2006/relationships/image" Target="../media/image881.png"/><Relationship Id="rId336" Type="http://schemas.openxmlformats.org/officeDocument/2006/relationships/image" Target="../media/image909.png"/><Relationship Id="rId501" Type="http://schemas.openxmlformats.org/officeDocument/2006/relationships/customXml" Target="../ink/ink3746.xml"/><Relationship Id="rId543" Type="http://schemas.openxmlformats.org/officeDocument/2006/relationships/customXml" Target="../ink/ink3767.xml"/><Relationship Id="rId75" Type="http://schemas.openxmlformats.org/officeDocument/2006/relationships/image" Target="../media/image780.png"/><Relationship Id="rId140" Type="http://schemas.openxmlformats.org/officeDocument/2006/relationships/customXml" Target="../ink/ink3565.xml"/><Relationship Id="rId182" Type="http://schemas.openxmlformats.org/officeDocument/2006/relationships/customXml" Target="../ink/ink3586.xml"/><Relationship Id="rId378" Type="http://schemas.openxmlformats.org/officeDocument/2006/relationships/image" Target="../media/image930.png"/><Relationship Id="rId403" Type="http://schemas.openxmlformats.org/officeDocument/2006/relationships/customXml" Target="../ink/ink3697.xml"/><Relationship Id="rId585" Type="http://schemas.openxmlformats.org/officeDocument/2006/relationships/customXml" Target="../ink/ink3788.xml"/><Relationship Id="rId6" Type="http://schemas.openxmlformats.org/officeDocument/2006/relationships/customXml" Target="../ink/ink3498.xml"/><Relationship Id="rId238" Type="http://schemas.openxmlformats.org/officeDocument/2006/relationships/image" Target="../media/image860.png"/><Relationship Id="rId445" Type="http://schemas.openxmlformats.org/officeDocument/2006/relationships/customXml" Target="../ink/ink3718.xml"/><Relationship Id="rId487" Type="http://schemas.openxmlformats.org/officeDocument/2006/relationships/customXml" Target="../ink/ink3739.xml"/><Relationship Id="rId610" Type="http://schemas.openxmlformats.org/officeDocument/2006/relationships/image" Target="../media/image1046.png"/><Relationship Id="rId652" Type="http://schemas.openxmlformats.org/officeDocument/2006/relationships/image" Target="../media/image1067.png"/><Relationship Id="rId694" Type="http://schemas.openxmlformats.org/officeDocument/2006/relationships/image" Target="../media/image1088.png"/><Relationship Id="rId708" Type="http://schemas.openxmlformats.org/officeDocument/2006/relationships/image" Target="../media/image1095.png"/><Relationship Id="rId291" Type="http://schemas.openxmlformats.org/officeDocument/2006/relationships/customXml" Target="../ink/ink3641.xml"/><Relationship Id="rId305" Type="http://schemas.openxmlformats.org/officeDocument/2006/relationships/customXml" Target="../ink/ink3648.xml"/><Relationship Id="rId347" Type="http://schemas.openxmlformats.org/officeDocument/2006/relationships/customXml" Target="../ink/ink3669.xml"/><Relationship Id="rId512" Type="http://schemas.openxmlformats.org/officeDocument/2006/relationships/image" Target="../media/image997.png"/><Relationship Id="rId44" Type="http://schemas.openxmlformats.org/officeDocument/2006/relationships/customXml" Target="../ink/ink3517.xml"/><Relationship Id="rId86" Type="http://schemas.openxmlformats.org/officeDocument/2006/relationships/customXml" Target="../ink/ink3538.xml"/><Relationship Id="rId151" Type="http://schemas.openxmlformats.org/officeDocument/2006/relationships/image" Target="../media/image818.png"/><Relationship Id="rId389" Type="http://schemas.openxmlformats.org/officeDocument/2006/relationships/customXml" Target="../ink/ink3690.xml"/><Relationship Id="rId554" Type="http://schemas.openxmlformats.org/officeDocument/2006/relationships/image" Target="../media/image1018.png"/><Relationship Id="rId596" Type="http://schemas.openxmlformats.org/officeDocument/2006/relationships/image" Target="../media/image1039.png"/><Relationship Id="rId193" Type="http://schemas.openxmlformats.org/officeDocument/2006/relationships/customXml" Target="../ink/ink3592.xml"/><Relationship Id="rId207" Type="http://schemas.openxmlformats.org/officeDocument/2006/relationships/customXml" Target="../ink/ink3599.xml"/><Relationship Id="rId249" Type="http://schemas.openxmlformats.org/officeDocument/2006/relationships/customXml" Target="../ink/ink3620.xml"/><Relationship Id="rId414" Type="http://schemas.openxmlformats.org/officeDocument/2006/relationships/image" Target="../media/image948.png"/><Relationship Id="rId456" Type="http://schemas.openxmlformats.org/officeDocument/2006/relationships/image" Target="../media/image969.png"/><Relationship Id="rId498" Type="http://schemas.openxmlformats.org/officeDocument/2006/relationships/image" Target="../media/image990.png"/><Relationship Id="rId621" Type="http://schemas.openxmlformats.org/officeDocument/2006/relationships/customXml" Target="../ink/ink3806.xml"/><Relationship Id="rId663" Type="http://schemas.openxmlformats.org/officeDocument/2006/relationships/customXml" Target="../ink/ink3827.xml"/><Relationship Id="rId13" Type="http://schemas.openxmlformats.org/officeDocument/2006/relationships/image" Target="../media/image749.png"/><Relationship Id="rId109" Type="http://schemas.openxmlformats.org/officeDocument/2006/relationships/image" Target="../media/image797.png"/><Relationship Id="rId260" Type="http://schemas.openxmlformats.org/officeDocument/2006/relationships/image" Target="../media/image871.png"/><Relationship Id="rId316" Type="http://schemas.openxmlformats.org/officeDocument/2006/relationships/image" Target="../media/image899.png"/><Relationship Id="rId523" Type="http://schemas.openxmlformats.org/officeDocument/2006/relationships/customXml" Target="../ink/ink3757.xml"/><Relationship Id="rId55" Type="http://schemas.openxmlformats.org/officeDocument/2006/relationships/image" Target="../media/image770.png"/><Relationship Id="rId97" Type="http://schemas.openxmlformats.org/officeDocument/2006/relationships/image" Target="../media/image791.png"/><Relationship Id="rId120" Type="http://schemas.openxmlformats.org/officeDocument/2006/relationships/customXml" Target="../ink/ink3555.xml"/><Relationship Id="rId358" Type="http://schemas.openxmlformats.org/officeDocument/2006/relationships/image" Target="../media/image920.png"/><Relationship Id="rId565" Type="http://schemas.openxmlformats.org/officeDocument/2006/relationships/customXml" Target="../ink/ink3778.xml"/><Relationship Id="rId162" Type="http://schemas.openxmlformats.org/officeDocument/2006/relationships/customXml" Target="../ink/ink3576.xml"/><Relationship Id="rId218" Type="http://schemas.openxmlformats.org/officeDocument/2006/relationships/image" Target="../media/image850.png"/><Relationship Id="rId425" Type="http://schemas.openxmlformats.org/officeDocument/2006/relationships/customXml" Target="../ink/ink3708.xml"/><Relationship Id="rId467" Type="http://schemas.openxmlformats.org/officeDocument/2006/relationships/customXml" Target="../ink/ink3729.xml"/><Relationship Id="rId632" Type="http://schemas.openxmlformats.org/officeDocument/2006/relationships/image" Target="../media/image1057.png"/><Relationship Id="rId271" Type="http://schemas.openxmlformats.org/officeDocument/2006/relationships/customXml" Target="../ink/ink3631.xml"/><Relationship Id="rId674" Type="http://schemas.openxmlformats.org/officeDocument/2006/relationships/image" Target="../media/image1078.png"/><Relationship Id="rId24" Type="http://schemas.openxmlformats.org/officeDocument/2006/relationships/customXml" Target="../ink/ink3507.xml"/><Relationship Id="rId66" Type="http://schemas.openxmlformats.org/officeDocument/2006/relationships/customXml" Target="../ink/ink3528.xml"/><Relationship Id="rId131" Type="http://schemas.openxmlformats.org/officeDocument/2006/relationships/image" Target="../media/image808.png"/><Relationship Id="rId327" Type="http://schemas.openxmlformats.org/officeDocument/2006/relationships/customXml" Target="../ink/ink3659.xml"/><Relationship Id="rId369" Type="http://schemas.openxmlformats.org/officeDocument/2006/relationships/customXml" Target="../ink/ink3680.xml"/><Relationship Id="rId534" Type="http://schemas.openxmlformats.org/officeDocument/2006/relationships/image" Target="../media/image1008.png"/><Relationship Id="rId576" Type="http://schemas.openxmlformats.org/officeDocument/2006/relationships/image" Target="../media/image1029.png"/><Relationship Id="rId173" Type="http://schemas.openxmlformats.org/officeDocument/2006/relationships/image" Target="../media/image828.png"/><Relationship Id="rId229" Type="http://schemas.openxmlformats.org/officeDocument/2006/relationships/customXml" Target="../ink/ink3610.xml"/><Relationship Id="rId380" Type="http://schemas.openxmlformats.org/officeDocument/2006/relationships/image" Target="../media/image931.png"/><Relationship Id="rId436" Type="http://schemas.openxmlformats.org/officeDocument/2006/relationships/image" Target="../media/image959.png"/><Relationship Id="rId601" Type="http://schemas.openxmlformats.org/officeDocument/2006/relationships/customXml" Target="../ink/ink3796.xml"/><Relationship Id="rId643" Type="http://schemas.openxmlformats.org/officeDocument/2006/relationships/customXml" Target="../ink/ink3817.xml"/><Relationship Id="rId240" Type="http://schemas.openxmlformats.org/officeDocument/2006/relationships/image" Target="../media/image861.png"/><Relationship Id="rId478" Type="http://schemas.openxmlformats.org/officeDocument/2006/relationships/image" Target="../media/image980.png"/><Relationship Id="rId685" Type="http://schemas.openxmlformats.org/officeDocument/2006/relationships/customXml" Target="../ink/ink3838.xml"/><Relationship Id="rId35" Type="http://schemas.openxmlformats.org/officeDocument/2006/relationships/image" Target="../media/image760.png"/><Relationship Id="rId77" Type="http://schemas.openxmlformats.org/officeDocument/2006/relationships/image" Target="../media/image781.png"/><Relationship Id="rId100" Type="http://schemas.openxmlformats.org/officeDocument/2006/relationships/customXml" Target="../ink/ink3545.xml"/><Relationship Id="rId282" Type="http://schemas.openxmlformats.org/officeDocument/2006/relationships/image" Target="../media/image882.png"/><Relationship Id="rId338" Type="http://schemas.openxmlformats.org/officeDocument/2006/relationships/image" Target="../media/image910.png"/><Relationship Id="rId503" Type="http://schemas.openxmlformats.org/officeDocument/2006/relationships/customXml" Target="../ink/ink3747.xml"/><Relationship Id="rId545" Type="http://schemas.openxmlformats.org/officeDocument/2006/relationships/customXml" Target="../ink/ink3768.xml"/><Relationship Id="rId587" Type="http://schemas.openxmlformats.org/officeDocument/2006/relationships/customXml" Target="../ink/ink3789.xml"/><Relationship Id="rId710" Type="http://schemas.openxmlformats.org/officeDocument/2006/relationships/image" Target="../media/image1096.png"/><Relationship Id="rId8" Type="http://schemas.openxmlformats.org/officeDocument/2006/relationships/customXml" Target="../ink/ink3499.xml"/><Relationship Id="rId142" Type="http://schemas.openxmlformats.org/officeDocument/2006/relationships/customXml" Target="../ink/ink3566.xml"/><Relationship Id="rId184" Type="http://schemas.openxmlformats.org/officeDocument/2006/relationships/image" Target="../media/image833.png"/><Relationship Id="rId391" Type="http://schemas.openxmlformats.org/officeDocument/2006/relationships/customXml" Target="../ink/ink3691.xml"/><Relationship Id="rId405" Type="http://schemas.openxmlformats.org/officeDocument/2006/relationships/customXml" Target="../ink/ink3698.xml"/><Relationship Id="rId447" Type="http://schemas.openxmlformats.org/officeDocument/2006/relationships/customXml" Target="../ink/ink3719.xml"/><Relationship Id="rId612" Type="http://schemas.openxmlformats.org/officeDocument/2006/relationships/image" Target="../media/image1047.png"/><Relationship Id="rId251" Type="http://schemas.openxmlformats.org/officeDocument/2006/relationships/customXml" Target="../ink/ink3621.xml"/><Relationship Id="rId489" Type="http://schemas.openxmlformats.org/officeDocument/2006/relationships/customXml" Target="../ink/ink3740.xml"/><Relationship Id="rId654" Type="http://schemas.openxmlformats.org/officeDocument/2006/relationships/image" Target="../media/image1068.png"/><Relationship Id="rId696" Type="http://schemas.openxmlformats.org/officeDocument/2006/relationships/image" Target="../media/image1089.png"/><Relationship Id="rId46" Type="http://schemas.openxmlformats.org/officeDocument/2006/relationships/customXml" Target="../ink/ink3518.xml"/><Relationship Id="rId293" Type="http://schemas.openxmlformats.org/officeDocument/2006/relationships/customXml" Target="../ink/ink3642.xml"/><Relationship Id="rId307" Type="http://schemas.openxmlformats.org/officeDocument/2006/relationships/customXml" Target="../ink/ink3649.xml"/><Relationship Id="rId349" Type="http://schemas.openxmlformats.org/officeDocument/2006/relationships/customXml" Target="../ink/ink3670.xml"/><Relationship Id="rId514" Type="http://schemas.openxmlformats.org/officeDocument/2006/relationships/image" Target="../media/image998.png"/><Relationship Id="rId556" Type="http://schemas.openxmlformats.org/officeDocument/2006/relationships/image" Target="../media/image1019.png"/><Relationship Id="rId88" Type="http://schemas.openxmlformats.org/officeDocument/2006/relationships/customXml" Target="../ink/ink3539.xml"/><Relationship Id="rId111" Type="http://schemas.openxmlformats.org/officeDocument/2006/relationships/image" Target="../media/image798.png"/><Relationship Id="rId153" Type="http://schemas.openxmlformats.org/officeDocument/2006/relationships/image" Target="../media/image819.png"/><Relationship Id="rId195" Type="http://schemas.openxmlformats.org/officeDocument/2006/relationships/customXml" Target="../ink/ink3593.xml"/><Relationship Id="rId209" Type="http://schemas.openxmlformats.org/officeDocument/2006/relationships/customXml" Target="../ink/ink3600.xml"/><Relationship Id="rId360" Type="http://schemas.openxmlformats.org/officeDocument/2006/relationships/image" Target="../media/image921.png"/><Relationship Id="rId416" Type="http://schemas.openxmlformats.org/officeDocument/2006/relationships/image" Target="../media/image949.png"/><Relationship Id="rId598" Type="http://schemas.openxmlformats.org/officeDocument/2006/relationships/image" Target="../media/image1040.png"/><Relationship Id="rId220" Type="http://schemas.openxmlformats.org/officeDocument/2006/relationships/image" Target="../media/image851.png"/><Relationship Id="rId458" Type="http://schemas.openxmlformats.org/officeDocument/2006/relationships/image" Target="../media/image970.png"/><Relationship Id="rId623" Type="http://schemas.openxmlformats.org/officeDocument/2006/relationships/customXml" Target="../ink/ink3807.xml"/><Relationship Id="rId665" Type="http://schemas.openxmlformats.org/officeDocument/2006/relationships/customXml" Target="../ink/ink3828.xml"/><Relationship Id="rId15" Type="http://schemas.openxmlformats.org/officeDocument/2006/relationships/image" Target="../media/image750.png"/><Relationship Id="rId57" Type="http://schemas.openxmlformats.org/officeDocument/2006/relationships/image" Target="../media/image771.png"/><Relationship Id="rId262" Type="http://schemas.openxmlformats.org/officeDocument/2006/relationships/image" Target="../media/image872.png"/><Relationship Id="rId318" Type="http://schemas.openxmlformats.org/officeDocument/2006/relationships/image" Target="../media/image900.png"/><Relationship Id="rId525" Type="http://schemas.openxmlformats.org/officeDocument/2006/relationships/customXml" Target="../ink/ink3758.xml"/><Relationship Id="rId567" Type="http://schemas.openxmlformats.org/officeDocument/2006/relationships/customXml" Target="../ink/ink3779.xml"/><Relationship Id="rId99" Type="http://schemas.openxmlformats.org/officeDocument/2006/relationships/image" Target="../media/image792.png"/><Relationship Id="rId122" Type="http://schemas.openxmlformats.org/officeDocument/2006/relationships/customXml" Target="../ink/ink3556.xml"/><Relationship Id="rId164" Type="http://schemas.openxmlformats.org/officeDocument/2006/relationships/customXml" Target="../ink/ink3577.xml"/><Relationship Id="rId371" Type="http://schemas.openxmlformats.org/officeDocument/2006/relationships/customXml" Target="../ink/ink3681.xml"/><Relationship Id="rId427" Type="http://schemas.openxmlformats.org/officeDocument/2006/relationships/customXml" Target="../ink/ink3709.xml"/><Relationship Id="rId469" Type="http://schemas.openxmlformats.org/officeDocument/2006/relationships/customXml" Target="../ink/ink3730.xml"/><Relationship Id="rId634" Type="http://schemas.openxmlformats.org/officeDocument/2006/relationships/image" Target="../media/image1058.png"/><Relationship Id="rId676" Type="http://schemas.openxmlformats.org/officeDocument/2006/relationships/image" Target="../media/image1079.png"/><Relationship Id="rId26" Type="http://schemas.openxmlformats.org/officeDocument/2006/relationships/customXml" Target="../ink/ink3508.xml"/><Relationship Id="rId231" Type="http://schemas.openxmlformats.org/officeDocument/2006/relationships/customXml" Target="../ink/ink3611.xml"/><Relationship Id="rId273" Type="http://schemas.openxmlformats.org/officeDocument/2006/relationships/customXml" Target="../ink/ink3632.xml"/><Relationship Id="rId329" Type="http://schemas.openxmlformats.org/officeDocument/2006/relationships/customXml" Target="../ink/ink3660.xml"/><Relationship Id="rId480" Type="http://schemas.openxmlformats.org/officeDocument/2006/relationships/image" Target="../media/image981.png"/><Relationship Id="rId536" Type="http://schemas.openxmlformats.org/officeDocument/2006/relationships/image" Target="../media/image1009.png"/><Relationship Id="rId701" Type="http://schemas.openxmlformats.org/officeDocument/2006/relationships/customXml" Target="../ink/ink3846.xml"/><Relationship Id="rId68" Type="http://schemas.openxmlformats.org/officeDocument/2006/relationships/customXml" Target="../ink/ink3529.xml"/><Relationship Id="rId133" Type="http://schemas.openxmlformats.org/officeDocument/2006/relationships/image" Target="../media/image809.png"/><Relationship Id="rId175" Type="http://schemas.openxmlformats.org/officeDocument/2006/relationships/image" Target="../media/image829.png"/><Relationship Id="rId340" Type="http://schemas.openxmlformats.org/officeDocument/2006/relationships/image" Target="../media/image911.png"/><Relationship Id="rId578" Type="http://schemas.openxmlformats.org/officeDocument/2006/relationships/image" Target="../media/image1030.png"/><Relationship Id="rId200" Type="http://schemas.openxmlformats.org/officeDocument/2006/relationships/image" Target="../media/image841.png"/><Relationship Id="rId382" Type="http://schemas.openxmlformats.org/officeDocument/2006/relationships/image" Target="../media/image932.png"/><Relationship Id="rId438" Type="http://schemas.openxmlformats.org/officeDocument/2006/relationships/image" Target="../media/image960.png"/><Relationship Id="rId603" Type="http://schemas.openxmlformats.org/officeDocument/2006/relationships/customXml" Target="../ink/ink3797.xml"/><Relationship Id="rId645" Type="http://schemas.openxmlformats.org/officeDocument/2006/relationships/customXml" Target="../ink/ink3818.xml"/><Relationship Id="rId687" Type="http://schemas.openxmlformats.org/officeDocument/2006/relationships/customXml" Target="../ink/ink3839.xml"/><Relationship Id="rId242" Type="http://schemas.openxmlformats.org/officeDocument/2006/relationships/image" Target="../media/image862.png"/><Relationship Id="rId284" Type="http://schemas.openxmlformats.org/officeDocument/2006/relationships/image" Target="../media/image883.png"/><Relationship Id="rId491" Type="http://schemas.openxmlformats.org/officeDocument/2006/relationships/customXml" Target="../ink/ink3741.xml"/><Relationship Id="rId505" Type="http://schemas.openxmlformats.org/officeDocument/2006/relationships/customXml" Target="../ink/ink3748.xml"/><Relationship Id="rId712" Type="http://schemas.openxmlformats.org/officeDocument/2006/relationships/image" Target="../media/image1097.png"/><Relationship Id="rId37" Type="http://schemas.openxmlformats.org/officeDocument/2006/relationships/image" Target="../media/image761.png"/><Relationship Id="rId79" Type="http://schemas.openxmlformats.org/officeDocument/2006/relationships/image" Target="../media/image782.png"/><Relationship Id="rId102" Type="http://schemas.openxmlformats.org/officeDocument/2006/relationships/customXml" Target="../ink/ink3546.xml"/><Relationship Id="rId144" Type="http://schemas.openxmlformats.org/officeDocument/2006/relationships/customXml" Target="../ink/ink3567.xml"/><Relationship Id="rId547" Type="http://schemas.openxmlformats.org/officeDocument/2006/relationships/customXml" Target="../ink/ink3769.xml"/><Relationship Id="rId589" Type="http://schemas.openxmlformats.org/officeDocument/2006/relationships/customXml" Target="../ink/ink3790.xml"/><Relationship Id="rId90" Type="http://schemas.openxmlformats.org/officeDocument/2006/relationships/customXml" Target="../ink/ink3540.xml"/><Relationship Id="rId186" Type="http://schemas.openxmlformats.org/officeDocument/2006/relationships/image" Target="../media/image834.png"/><Relationship Id="rId351" Type="http://schemas.openxmlformats.org/officeDocument/2006/relationships/customXml" Target="../ink/ink3671.xml"/><Relationship Id="rId393" Type="http://schemas.openxmlformats.org/officeDocument/2006/relationships/customXml" Target="../ink/ink3692.xml"/><Relationship Id="rId407" Type="http://schemas.openxmlformats.org/officeDocument/2006/relationships/customXml" Target="../ink/ink3699.xml"/><Relationship Id="rId449" Type="http://schemas.openxmlformats.org/officeDocument/2006/relationships/customXml" Target="../ink/ink3720.xml"/><Relationship Id="rId614" Type="http://schemas.openxmlformats.org/officeDocument/2006/relationships/image" Target="../media/image1048.png"/><Relationship Id="rId656" Type="http://schemas.openxmlformats.org/officeDocument/2006/relationships/image" Target="../media/image1069.png"/><Relationship Id="rId211" Type="http://schemas.openxmlformats.org/officeDocument/2006/relationships/customXml" Target="../ink/ink3601.xml"/><Relationship Id="rId253" Type="http://schemas.openxmlformats.org/officeDocument/2006/relationships/customXml" Target="../ink/ink3622.xml"/><Relationship Id="rId295" Type="http://schemas.openxmlformats.org/officeDocument/2006/relationships/customXml" Target="../ink/ink3643.xml"/><Relationship Id="rId309" Type="http://schemas.openxmlformats.org/officeDocument/2006/relationships/customXml" Target="../ink/ink3650.xml"/><Relationship Id="rId460" Type="http://schemas.openxmlformats.org/officeDocument/2006/relationships/image" Target="../media/image971.png"/><Relationship Id="rId516" Type="http://schemas.openxmlformats.org/officeDocument/2006/relationships/image" Target="../media/image999.png"/><Relationship Id="rId698" Type="http://schemas.openxmlformats.org/officeDocument/2006/relationships/image" Target="../media/image1090.png"/><Relationship Id="rId48" Type="http://schemas.openxmlformats.org/officeDocument/2006/relationships/customXml" Target="../ink/ink3519.xml"/><Relationship Id="rId113" Type="http://schemas.openxmlformats.org/officeDocument/2006/relationships/image" Target="../media/image799.png"/><Relationship Id="rId320" Type="http://schemas.openxmlformats.org/officeDocument/2006/relationships/image" Target="../media/image901.png"/><Relationship Id="rId558" Type="http://schemas.openxmlformats.org/officeDocument/2006/relationships/image" Target="../media/image1020.png"/><Relationship Id="rId155" Type="http://schemas.openxmlformats.org/officeDocument/2006/relationships/image" Target="../media/image820.png"/><Relationship Id="rId197" Type="http://schemas.openxmlformats.org/officeDocument/2006/relationships/customXml" Target="../ink/ink3594.xml"/><Relationship Id="rId362" Type="http://schemas.openxmlformats.org/officeDocument/2006/relationships/image" Target="../media/image922.png"/><Relationship Id="rId418" Type="http://schemas.openxmlformats.org/officeDocument/2006/relationships/image" Target="../media/image950.png"/><Relationship Id="rId625" Type="http://schemas.openxmlformats.org/officeDocument/2006/relationships/customXml" Target="../ink/ink3808.xml"/><Relationship Id="rId222" Type="http://schemas.openxmlformats.org/officeDocument/2006/relationships/image" Target="../media/image852.png"/><Relationship Id="rId264" Type="http://schemas.openxmlformats.org/officeDocument/2006/relationships/image" Target="../media/image873.png"/><Relationship Id="rId471" Type="http://schemas.openxmlformats.org/officeDocument/2006/relationships/customXml" Target="../ink/ink3731.xml"/><Relationship Id="rId667" Type="http://schemas.openxmlformats.org/officeDocument/2006/relationships/customXml" Target="../ink/ink3829.xml"/><Relationship Id="rId17" Type="http://schemas.openxmlformats.org/officeDocument/2006/relationships/image" Target="../media/image751.png"/><Relationship Id="rId59" Type="http://schemas.openxmlformats.org/officeDocument/2006/relationships/image" Target="../media/image772.png"/><Relationship Id="rId124" Type="http://schemas.openxmlformats.org/officeDocument/2006/relationships/customXml" Target="../ink/ink3557.xml"/><Relationship Id="rId527" Type="http://schemas.openxmlformats.org/officeDocument/2006/relationships/customXml" Target="../ink/ink3759.xml"/><Relationship Id="rId569" Type="http://schemas.openxmlformats.org/officeDocument/2006/relationships/customXml" Target="../ink/ink3780.xml"/><Relationship Id="rId70" Type="http://schemas.openxmlformats.org/officeDocument/2006/relationships/customXml" Target="../ink/ink3530.xml"/><Relationship Id="rId166" Type="http://schemas.openxmlformats.org/officeDocument/2006/relationships/customXml" Target="../ink/ink3578.xml"/><Relationship Id="rId331" Type="http://schemas.openxmlformats.org/officeDocument/2006/relationships/customXml" Target="../ink/ink3661.xml"/><Relationship Id="rId373" Type="http://schemas.openxmlformats.org/officeDocument/2006/relationships/customXml" Target="../ink/ink3682.xml"/><Relationship Id="rId429" Type="http://schemas.openxmlformats.org/officeDocument/2006/relationships/customXml" Target="../ink/ink3710.xml"/><Relationship Id="rId580" Type="http://schemas.openxmlformats.org/officeDocument/2006/relationships/image" Target="../media/image1031.png"/><Relationship Id="rId636" Type="http://schemas.openxmlformats.org/officeDocument/2006/relationships/image" Target="../media/image1059.png"/><Relationship Id="rId1" Type="http://schemas.openxmlformats.org/officeDocument/2006/relationships/slideLayout" Target="../slideLayouts/slideLayout7.xml"/><Relationship Id="rId233" Type="http://schemas.openxmlformats.org/officeDocument/2006/relationships/customXml" Target="../ink/ink3612.xml"/><Relationship Id="rId440" Type="http://schemas.openxmlformats.org/officeDocument/2006/relationships/image" Target="../media/image961.png"/><Relationship Id="rId678" Type="http://schemas.openxmlformats.org/officeDocument/2006/relationships/image" Target="../media/image1080.png"/><Relationship Id="rId28" Type="http://schemas.openxmlformats.org/officeDocument/2006/relationships/customXml" Target="../ink/ink3509.xml"/><Relationship Id="rId275" Type="http://schemas.openxmlformats.org/officeDocument/2006/relationships/customXml" Target="../ink/ink3633.xml"/><Relationship Id="rId300" Type="http://schemas.openxmlformats.org/officeDocument/2006/relationships/image" Target="../media/image891.png"/><Relationship Id="rId482" Type="http://schemas.openxmlformats.org/officeDocument/2006/relationships/image" Target="../media/image982.png"/><Relationship Id="rId538" Type="http://schemas.openxmlformats.org/officeDocument/2006/relationships/image" Target="../media/image1010.png"/><Relationship Id="rId703" Type="http://schemas.openxmlformats.org/officeDocument/2006/relationships/customXml" Target="../ink/ink3847.xml"/><Relationship Id="rId81" Type="http://schemas.openxmlformats.org/officeDocument/2006/relationships/image" Target="../media/image783.png"/><Relationship Id="rId135" Type="http://schemas.openxmlformats.org/officeDocument/2006/relationships/image" Target="../media/image810.png"/><Relationship Id="rId177" Type="http://schemas.openxmlformats.org/officeDocument/2006/relationships/image" Target="../media/image830.png"/><Relationship Id="rId342" Type="http://schemas.openxmlformats.org/officeDocument/2006/relationships/image" Target="../media/image912.png"/><Relationship Id="rId384" Type="http://schemas.openxmlformats.org/officeDocument/2006/relationships/image" Target="../media/image933.png"/><Relationship Id="rId591" Type="http://schemas.openxmlformats.org/officeDocument/2006/relationships/customXml" Target="../ink/ink3791.xml"/><Relationship Id="rId605" Type="http://schemas.openxmlformats.org/officeDocument/2006/relationships/customXml" Target="../ink/ink3798.xml"/><Relationship Id="rId202" Type="http://schemas.openxmlformats.org/officeDocument/2006/relationships/image" Target="../media/image842.png"/><Relationship Id="rId244" Type="http://schemas.openxmlformats.org/officeDocument/2006/relationships/image" Target="../media/image863.png"/><Relationship Id="rId647" Type="http://schemas.openxmlformats.org/officeDocument/2006/relationships/customXml" Target="../ink/ink3819.xml"/><Relationship Id="rId689" Type="http://schemas.openxmlformats.org/officeDocument/2006/relationships/customXml" Target="../ink/ink3840.xml"/><Relationship Id="rId39" Type="http://schemas.openxmlformats.org/officeDocument/2006/relationships/image" Target="../media/image762.png"/><Relationship Id="rId286" Type="http://schemas.openxmlformats.org/officeDocument/2006/relationships/image" Target="../media/image884.png"/><Relationship Id="rId451" Type="http://schemas.openxmlformats.org/officeDocument/2006/relationships/customXml" Target="../ink/ink3721.xml"/><Relationship Id="rId493" Type="http://schemas.openxmlformats.org/officeDocument/2006/relationships/customXml" Target="../ink/ink3742.xml"/><Relationship Id="rId507" Type="http://schemas.openxmlformats.org/officeDocument/2006/relationships/customXml" Target="../ink/ink3749.xml"/><Relationship Id="rId549" Type="http://schemas.openxmlformats.org/officeDocument/2006/relationships/customXml" Target="../ink/ink3770.xml"/><Relationship Id="rId714" Type="http://schemas.openxmlformats.org/officeDocument/2006/relationships/image" Target="../media/image1098.png"/><Relationship Id="rId50" Type="http://schemas.openxmlformats.org/officeDocument/2006/relationships/customXml" Target="../ink/ink3520.xml"/><Relationship Id="rId104" Type="http://schemas.openxmlformats.org/officeDocument/2006/relationships/customXml" Target="../ink/ink3547.xml"/><Relationship Id="rId146" Type="http://schemas.openxmlformats.org/officeDocument/2006/relationships/customXml" Target="../ink/ink3568.xml"/><Relationship Id="rId188" Type="http://schemas.openxmlformats.org/officeDocument/2006/relationships/image" Target="../media/image835.png"/><Relationship Id="rId311" Type="http://schemas.openxmlformats.org/officeDocument/2006/relationships/customXml" Target="../ink/ink3651.xml"/><Relationship Id="rId353" Type="http://schemas.openxmlformats.org/officeDocument/2006/relationships/customXml" Target="../ink/ink3672.xml"/><Relationship Id="rId395" Type="http://schemas.openxmlformats.org/officeDocument/2006/relationships/customXml" Target="../ink/ink3693.xml"/><Relationship Id="rId409" Type="http://schemas.openxmlformats.org/officeDocument/2006/relationships/customXml" Target="../ink/ink3700.xml"/><Relationship Id="rId560" Type="http://schemas.openxmlformats.org/officeDocument/2006/relationships/image" Target="../media/image1021.png"/><Relationship Id="rId92" Type="http://schemas.openxmlformats.org/officeDocument/2006/relationships/customXml" Target="../ink/ink3541.xml"/><Relationship Id="rId213" Type="http://schemas.openxmlformats.org/officeDocument/2006/relationships/customXml" Target="../ink/ink3602.xml"/><Relationship Id="rId420" Type="http://schemas.openxmlformats.org/officeDocument/2006/relationships/image" Target="../media/image951.png"/><Relationship Id="rId616" Type="http://schemas.openxmlformats.org/officeDocument/2006/relationships/image" Target="../media/image1049.png"/><Relationship Id="rId658" Type="http://schemas.openxmlformats.org/officeDocument/2006/relationships/image" Target="../media/image1070.png"/><Relationship Id="rId255" Type="http://schemas.openxmlformats.org/officeDocument/2006/relationships/customXml" Target="../ink/ink3623.xml"/><Relationship Id="rId297" Type="http://schemas.openxmlformats.org/officeDocument/2006/relationships/customXml" Target="../ink/ink3644.xml"/><Relationship Id="rId462" Type="http://schemas.openxmlformats.org/officeDocument/2006/relationships/image" Target="../media/image972.png"/><Relationship Id="rId518" Type="http://schemas.openxmlformats.org/officeDocument/2006/relationships/image" Target="../media/image1000.png"/><Relationship Id="rId115" Type="http://schemas.openxmlformats.org/officeDocument/2006/relationships/image" Target="../media/image800.png"/><Relationship Id="rId157" Type="http://schemas.openxmlformats.org/officeDocument/2006/relationships/image" Target="../media/image821.png"/><Relationship Id="rId322" Type="http://schemas.openxmlformats.org/officeDocument/2006/relationships/image" Target="../media/image902.png"/><Relationship Id="rId364" Type="http://schemas.openxmlformats.org/officeDocument/2006/relationships/image" Target="../media/image923.png"/><Relationship Id="rId61" Type="http://schemas.openxmlformats.org/officeDocument/2006/relationships/image" Target="../media/image773.png"/><Relationship Id="rId199" Type="http://schemas.openxmlformats.org/officeDocument/2006/relationships/customXml" Target="../ink/ink3595.xml"/><Relationship Id="rId571" Type="http://schemas.openxmlformats.org/officeDocument/2006/relationships/customXml" Target="../ink/ink3781.xml"/><Relationship Id="rId627" Type="http://schemas.openxmlformats.org/officeDocument/2006/relationships/customXml" Target="../ink/ink3809.xml"/><Relationship Id="rId669" Type="http://schemas.openxmlformats.org/officeDocument/2006/relationships/customXml" Target="../ink/ink3830.xml"/><Relationship Id="rId19" Type="http://schemas.openxmlformats.org/officeDocument/2006/relationships/image" Target="../media/image752.png"/><Relationship Id="rId224" Type="http://schemas.openxmlformats.org/officeDocument/2006/relationships/image" Target="../media/image853.png"/><Relationship Id="rId266" Type="http://schemas.openxmlformats.org/officeDocument/2006/relationships/image" Target="../media/image874.png"/><Relationship Id="rId431" Type="http://schemas.openxmlformats.org/officeDocument/2006/relationships/customXml" Target="../ink/ink3711.xml"/><Relationship Id="rId473" Type="http://schemas.openxmlformats.org/officeDocument/2006/relationships/customXml" Target="../ink/ink3732.xml"/><Relationship Id="rId529" Type="http://schemas.openxmlformats.org/officeDocument/2006/relationships/customXml" Target="../ink/ink3760.xml"/><Relationship Id="rId680" Type="http://schemas.openxmlformats.org/officeDocument/2006/relationships/image" Target="../media/image1081.png"/><Relationship Id="rId30" Type="http://schemas.openxmlformats.org/officeDocument/2006/relationships/customXml" Target="../ink/ink3510.xml"/><Relationship Id="rId126" Type="http://schemas.openxmlformats.org/officeDocument/2006/relationships/customXml" Target="../ink/ink3558.xml"/><Relationship Id="rId168" Type="http://schemas.openxmlformats.org/officeDocument/2006/relationships/customXml" Target="../ink/ink3579.xml"/><Relationship Id="rId333" Type="http://schemas.openxmlformats.org/officeDocument/2006/relationships/customXml" Target="../ink/ink3662.xml"/><Relationship Id="rId540" Type="http://schemas.openxmlformats.org/officeDocument/2006/relationships/image" Target="../media/image1011.png"/><Relationship Id="rId72" Type="http://schemas.openxmlformats.org/officeDocument/2006/relationships/customXml" Target="../ink/ink3531.xml"/><Relationship Id="rId375" Type="http://schemas.openxmlformats.org/officeDocument/2006/relationships/customXml" Target="../ink/ink3683.xml"/><Relationship Id="rId582" Type="http://schemas.openxmlformats.org/officeDocument/2006/relationships/image" Target="../media/image1032.png"/><Relationship Id="rId638" Type="http://schemas.openxmlformats.org/officeDocument/2006/relationships/image" Target="../media/image1060.png"/><Relationship Id="rId3" Type="http://schemas.openxmlformats.org/officeDocument/2006/relationships/image" Target="../media/image7440.png"/><Relationship Id="rId235" Type="http://schemas.openxmlformats.org/officeDocument/2006/relationships/customXml" Target="../ink/ink3613.xml"/><Relationship Id="rId277" Type="http://schemas.openxmlformats.org/officeDocument/2006/relationships/customXml" Target="../ink/ink3634.xml"/><Relationship Id="rId400" Type="http://schemas.openxmlformats.org/officeDocument/2006/relationships/image" Target="../media/image941.png"/><Relationship Id="rId442" Type="http://schemas.openxmlformats.org/officeDocument/2006/relationships/image" Target="../media/image962.png"/><Relationship Id="rId484" Type="http://schemas.openxmlformats.org/officeDocument/2006/relationships/image" Target="../media/image983.png"/><Relationship Id="rId705" Type="http://schemas.openxmlformats.org/officeDocument/2006/relationships/customXml" Target="../ink/ink3848.xml"/><Relationship Id="rId137" Type="http://schemas.openxmlformats.org/officeDocument/2006/relationships/image" Target="../media/image811.png"/><Relationship Id="rId302" Type="http://schemas.openxmlformats.org/officeDocument/2006/relationships/image" Target="../media/image892.png"/><Relationship Id="rId344" Type="http://schemas.openxmlformats.org/officeDocument/2006/relationships/image" Target="../media/image913.png"/><Relationship Id="rId691" Type="http://schemas.openxmlformats.org/officeDocument/2006/relationships/customXml" Target="../ink/ink3841.xml"/><Relationship Id="rId41" Type="http://schemas.openxmlformats.org/officeDocument/2006/relationships/image" Target="../media/image763.png"/><Relationship Id="rId83" Type="http://schemas.openxmlformats.org/officeDocument/2006/relationships/image" Target="../media/image784.png"/><Relationship Id="rId179" Type="http://schemas.openxmlformats.org/officeDocument/2006/relationships/image" Target="../media/image831.png"/><Relationship Id="rId386" Type="http://schemas.openxmlformats.org/officeDocument/2006/relationships/image" Target="../media/image934.png"/><Relationship Id="rId551" Type="http://schemas.openxmlformats.org/officeDocument/2006/relationships/customXml" Target="../ink/ink3771.xml"/><Relationship Id="rId593" Type="http://schemas.openxmlformats.org/officeDocument/2006/relationships/customXml" Target="../ink/ink3792.xml"/><Relationship Id="rId607" Type="http://schemas.openxmlformats.org/officeDocument/2006/relationships/customXml" Target="../ink/ink3799.xml"/><Relationship Id="rId649" Type="http://schemas.openxmlformats.org/officeDocument/2006/relationships/customXml" Target="../ink/ink3820.xml"/><Relationship Id="rId190" Type="http://schemas.openxmlformats.org/officeDocument/2006/relationships/image" Target="../media/image836.png"/><Relationship Id="rId204" Type="http://schemas.openxmlformats.org/officeDocument/2006/relationships/image" Target="../media/image843.png"/><Relationship Id="rId246" Type="http://schemas.openxmlformats.org/officeDocument/2006/relationships/image" Target="../media/image864.png"/><Relationship Id="rId288" Type="http://schemas.openxmlformats.org/officeDocument/2006/relationships/image" Target="../media/image885.png"/><Relationship Id="rId411" Type="http://schemas.openxmlformats.org/officeDocument/2006/relationships/customXml" Target="../ink/ink3701.xml"/><Relationship Id="rId453" Type="http://schemas.openxmlformats.org/officeDocument/2006/relationships/customXml" Target="../ink/ink3722.xml"/><Relationship Id="rId509" Type="http://schemas.openxmlformats.org/officeDocument/2006/relationships/customXml" Target="../ink/ink3750.xml"/><Relationship Id="rId660" Type="http://schemas.openxmlformats.org/officeDocument/2006/relationships/image" Target="../media/image1071.png"/><Relationship Id="rId106" Type="http://schemas.openxmlformats.org/officeDocument/2006/relationships/customXml" Target="../ink/ink3548.xml"/><Relationship Id="rId313" Type="http://schemas.openxmlformats.org/officeDocument/2006/relationships/customXml" Target="../ink/ink3652.xml"/><Relationship Id="rId495" Type="http://schemas.openxmlformats.org/officeDocument/2006/relationships/customXml" Target="../ink/ink3743.xml"/><Relationship Id="rId716" Type="http://schemas.openxmlformats.org/officeDocument/2006/relationships/image" Target="../media/image1099.png"/><Relationship Id="rId10" Type="http://schemas.openxmlformats.org/officeDocument/2006/relationships/customXml" Target="../ink/ink3500.xml"/><Relationship Id="rId52" Type="http://schemas.openxmlformats.org/officeDocument/2006/relationships/customXml" Target="../ink/ink3521.xml"/><Relationship Id="rId94" Type="http://schemas.openxmlformats.org/officeDocument/2006/relationships/customXml" Target="../ink/ink3542.xml"/><Relationship Id="rId148" Type="http://schemas.openxmlformats.org/officeDocument/2006/relationships/customXml" Target="../ink/ink3569.xml"/><Relationship Id="rId355" Type="http://schemas.openxmlformats.org/officeDocument/2006/relationships/customXml" Target="../ink/ink3673.xml"/><Relationship Id="rId397" Type="http://schemas.openxmlformats.org/officeDocument/2006/relationships/customXml" Target="../ink/ink3694.xml"/><Relationship Id="rId520" Type="http://schemas.openxmlformats.org/officeDocument/2006/relationships/image" Target="../media/image1001.png"/><Relationship Id="rId562" Type="http://schemas.openxmlformats.org/officeDocument/2006/relationships/image" Target="../media/image1022.png"/><Relationship Id="rId618" Type="http://schemas.openxmlformats.org/officeDocument/2006/relationships/image" Target="../media/image1050.png"/><Relationship Id="rId215" Type="http://schemas.openxmlformats.org/officeDocument/2006/relationships/customXml" Target="../ink/ink3603.xml"/><Relationship Id="rId257" Type="http://schemas.openxmlformats.org/officeDocument/2006/relationships/customXml" Target="../ink/ink3624.xml"/><Relationship Id="rId422" Type="http://schemas.openxmlformats.org/officeDocument/2006/relationships/image" Target="../media/image952.png"/><Relationship Id="rId464" Type="http://schemas.openxmlformats.org/officeDocument/2006/relationships/image" Target="../media/image973.png"/><Relationship Id="rId299" Type="http://schemas.openxmlformats.org/officeDocument/2006/relationships/customXml" Target="../ink/ink3645.xml"/><Relationship Id="rId63" Type="http://schemas.openxmlformats.org/officeDocument/2006/relationships/image" Target="../media/image774.png"/><Relationship Id="rId159" Type="http://schemas.openxmlformats.org/officeDocument/2006/relationships/image" Target="../media/image822.png"/><Relationship Id="rId366" Type="http://schemas.openxmlformats.org/officeDocument/2006/relationships/image" Target="../media/image924.png"/><Relationship Id="rId573" Type="http://schemas.openxmlformats.org/officeDocument/2006/relationships/customXml" Target="../ink/ink3782.xml"/><Relationship Id="rId226" Type="http://schemas.openxmlformats.org/officeDocument/2006/relationships/image" Target="../media/image854.png"/><Relationship Id="rId433" Type="http://schemas.openxmlformats.org/officeDocument/2006/relationships/customXml" Target="../ink/ink3712.xml"/><Relationship Id="rId640" Type="http://schemas.openxmlformats.org/officeDocument/2006/relationships/image" Target="../media/image1061.png"/><Relationship Id="rId74" Type="http://schemas.openxmlformats.org/officeDocument/2006/relationships/customXml" Target="../ink/ink3532.xml"/><Relationship Id="rId377" Type="http://schemas.openxmlformats.org/officeDocument/2006/relationships/customXml" Target="../ink/ink3684.xml"/><Relationship Id="rId500" Type="http://schemas.openxmlformats.org/officeDocument/2006/relationships/image" Target="../media/image991.png"/><Relationship Id="rId584" Type="http://schemas.openxmlformats.org/officeDocument/2006/relationships/image" Target="../media/image1033.png"/><Relationship Id="rId5" Type="http://schemas.openxmlformats.org/officeDocument/2006/relationships/image" Target="../media/image7450.png"/><Relationship Id="rId237" Type="http://schemas.openxmlformats.org/officeDocument/2006/relationships/customXml" Target="../ink/ink3614.xml"/><Relationship Id="rId444" Type="http://schemas.openxmlformats.org/officeDocument/2006/relationships/image" Target="../media/image963.png"/><Relationship Id="rId651" Type="http://schemas.openxmlformats.org/officeDocument/2006/relationships/customXml" Target="../ink/ink3821.xml"/><Relationship Id="rId290" Type="http://schemas.openxmlformats.org/officeDocument/2006/relationships/image" Target="../media/image886.png"/><Relationship Id="rId304" Type="http://schemas.openxmlformats.org/officeDocument/2006/relationships/image" Target="../media/image893.png"/><Relationship Id="rId388" Type="http://schemas.openxmlformats.org/officeDocument/2006/relationships/image" Target="../media/image935.png"/><Relationship Id="rId511" Type="http://schemas.openxmlformats.org/officeDocument/2006/relationships/customXml" Target="../ink/ink3751.xml"/><Relationship Id="rId609" Type="http://schemas.openxmlformats.org/officeDocument/2006/relationships/customXml" Target="../ink/ink3800.xml"/><Relationship Id="rId85" Type="http://schemas.openxmlformats.org/officeDocument/2006/relationships/image" Target="../media/image785.png"/><Relationship Id="rId150" Type="http://schemas.openxmlformats.org/officeDocument/2006/relationships/customXml" Target="../ink/ink3570.xml"/><Relationship Id="rId595" Type="http://schemas.openxmlformats.org/officeDocument/2006/relationships/customXml" Target="../ink/ink3793.xml"/><Relationship Id="rId248" Type="http://schemas.openxmlformats.org/officeDocument/2006/relationships/image" Target="../media/image865.png"/><Relationship Id="rId455" Type="http://schemas.openxmlformats.org/officeDocument/2006/relationships/customXml" Target="../ink/ink3723.xml"/><Relationship Id="rId662" Type="http://schemas.openxmlformats.org/officeDocument/2006/relationships/image" Target="../media/image1072.png"/><Relationship Id="rId12" Type="http://schemas.openxmlformats.org/officeDocument/2006/relationships/customXml" Target="../ink/ink3501.xml"/><Relationship Id="rId108" Type="http://schemas.openxmlformats.org/officeDocument/2006/relationships/customXml" Target="../ink/ink3549.xml"/><Relationship Id="rId315" Type="http://schemas.openxmlformats.org/officeDocument/2006/relationships/customXml" Target="../ink/ink3653.xml"/><Relationship Id="rId522" Type="http://schemas.openxmlformats.org/officeDocument/2006/relationships/image" Target="../media/image1002.png"/><Relationship Id="rId96" Type="http://schemas.openxmlformats.org/officeDocument/2006/relationships/customXml" Target="../ink/ink3543.xml"/><Relationship Id="rId161" Type="http://schemas.openxmlformats.org/officeDocument/2006/relationships/image" Target="../media/image823.png"/><Relationship Id="rId399" Type="http://schemas.openxmlformats.org/officeDocument/2006/relationships/customXml" Target="../ink/ink3695.xml"/><Relationship Id="rId259" Type="http://schemas.openxmlformats.org/officeDocument/2006/relationships/customXml" Target="../ink/ink3625.xml"/><Relationship Id="rId466" Type="http://schemas.openxmlformats.org/officeDocument/2006/relationships/image" Target="../media/image974.png"/><Relationship Id="rId673" Type="http://schemas.openxmlformats.org/officeDocument/2006/relationships/customXml" Target="../ink/ink3832.xml"/><Relationship Id="rId23" Type="http://schemas.openxmlformats.org/officeDocument/2006/relationships/image" Target="../media/image754.png"/><Relationship Id="rId119" Type="http://schemas.openxmlformats.org/officeDocument/2006/relationships/image" Target="../media/image802.png"/><Relationship Id="rId326" Type="http://schemas.openxmlformats.org/officeDocument/2006/relationships/image" Target="../media/image904.png"/><Relationship Id="rId533" Type="http://schemas.openxmlformats.org/officeDocument/2006/relationships/customXml" Target="../ink/ink3762.xml"/><Relationship Id="rId172" Type="http://schemas.openxmlformats.org/officeDocument/2006/relationships/customXml" Target="../ink/ink3581.xml"/><Relationship Id="rId477" Type="http://schemas.openxmlformats.org/officeDocument/2006/relationships/customXml" Target="../ink/ink3734.xml"/><Relationship Id="rId600" Type="http://schemas.openxmlformats.org/officeDocument/2006/relationships/image" Target="../media/image1041.png"/><Relationship Id="rId684" Type="http://schemas.openxmlformats.org/officeDocument/2006/relationships/image" Target="../media/image1083.png"/><Relationship Id="rId337" Type="http://schemas.openxmlformats.org/officeDocument/2006/relationships/customXml" Target="../ink/ink3664.xml"/><Relationship Id="rId34" Type="http://schemas.openxmlformats.org/officeDocument/2006/relationships/customXml" Target="../ink/ink3512.xml"/><Relationship Id="rId544" Type="http://schemas.openxmlformats.org/officeDocument/2006/relationships/image" Target="../media/image1013.png"/><Relationship Id="rId183" Type="http://schemas.openxmlformats.org/officeDocument/2006/relationships/customXml" Target="../ink/ink3587.xml"/><Relationship Id="rId390" Type="http://schemas.openxmlformats.org/officeDocument/2006/relationships/image" Target="../media/image936.png"/><Relationship Id="rId404" Type="http://schemas.openxmlformats.org/officeDocument/2006/relationships/image" Target="../media/image943.png"/><Relationship Id="rId611" Type="http://schemas.openxmlformats.org/officeDocument/2006/relationships/customXml" Target="../ink/ink3801.xml"/><Relationship Id="rId250" Type="http://schemas.openxmlformats.org/officeDocument/2006/relationships/image" Target="../media/image866.png"/><Relationship Id="rId488" Type="http://schemas.openxmlformats.org/officeDocument/2006/relationships/image" Target="../media/image985.png"/><Relationship Id="rId695" Type="http://schemas.openxmlformats.org/officeDocument/2006/relationships/customXml" Target="../ink/ink3843.xml"/><Relationship Id="rId709" Type="http://schemas.openxmlformats.org/officeDocument/2006/relationships/customXml" Target="../ink/ink3850.xml"/><Relationship Id="rId45" Type="http://schemas.openxmlformats.org/officeDocument/2006/relationships/image" Target="../media/image765.png"/><Relationship Id="rId110" Type="http://schemas.openxmlformats.org/officeDocument/2006/relationships/customXml" Target="../ink/ink3550.xml"/><Relationship Id="rId348" Type="http://schemas.openxmlformats.org/officeDocument/2006/relationships/image" Target="../media/image915.png"/><Relationship Id="rId555" Type="http://schemas.openxmlformats.org/officeDocument/2006/relationships/customXml" Target="../ink/ink3773.xml"/><Relationship Id="rId194" Type="http://schemas.openxmlformats.org/officeDocument/2006/relationships/image" Target="../media/image838.png"/><Relationship Id="rId208" Type="http://schemas.openxmlformats.org/officeDocument/2006/relationships/image" Target="../media/image845.png"/><Relationship Id="rId415" Type="http://schemas.openxmlformats.org/officeDocument/2006/relationships/customXml" Target="../ink/ink3703.xml"/><Relationship Id="rId622" Type="http://schemas.openxmlformats.org/officeDocument/2006/relationships/image" Target="../media/image1052.png"/><Relationship Id="rId261" Type="http://schemas.openxmlformats.org/officeDocument/2006/relationships/customXml" Target="../ink/ink3626.xml"/><Relationship Id="rId499" Type="http://schemas.openxmlformats.org/officeDocument/2006/relationships/customXml" Target="../ink/ink3745.xml"/><Relationship Id="rId56" Type="http://schemas.openxmlformats.org/officeDocument/2006/relationships/customXml" Target="../ink/ink3523.xml"/><Relationship Id="rId359" Type="http://schemas.openxmlformats.org/officeDocument/2006/relationships/customXml" Target="../ink/ink3675.xml"/><Relationship Id="rId566" Type="http://schemas.openxmlformats.org/officeDocument/2006/relationships/image" Target="../media/image1024.png"/><Relationship Id="rId121" Type="http://schemas.openxmlformats.org/officeDocument/2006/relationships/image" Target="../media/image803.png"/><Relationship Id="rId219" Type="http://schemas.openxmlformats.org/officeDocument/2006/relationships/customXml" Target="../ink/ink3605.xml"/><Relationship Id="rId426" Type="http://schemas.openxmlformats.org/officeDocument/2006/relationships/image" Target="../media/image954.png"/><Relationship Id="rId633" Type="http://schemas.openxmlformats.org/officeDocument/2006/relationships/customXml" Target="../ink/ink3812.xml"/><Relationship Id="rId67" Type="http://schemas.openxmlformats.org/officeDocument/2006/relationships/image" Target="../media/image776.png"/><Relationship Id="rId272" Type="http://schemas.openxmlformats.org/officeDocument/2006/relationships/image" Target="../media/image877.png"/><Relationship Id="rId577" Type="http://schemas.openxmlformats.org/officeDocument/2006/relationships/customXml" Target="../ink/ink3784.xml"/><Relationship Id="rId700" Type="http://schemas.openxmlformats.org/officeDocument/2006/relationships/image" Target="../media/image1091.png"/><Relationship Id="rId132" Type="http://schemas.openxmlformats.org/officeDocument/2006/relationships/customXml" Target="../ink/ink3561.xml"/><Relationship Id="rId437" Type="http://schemas.openxmlformats.org/officeDocument/2006/relationships/customXml" Target="../ink/ink3714.xml"/><Relationship Id="rId644" Type="http://schemas.openxmlformats.org/officeDocument/2006/relationships/image" Target="../media/image1063.png"/><Relationship Id="rId283" Type="http://schemas.openxmlformats.org/officeDocument/2006/relationships/customXml" Target="../ink/ink3637.xml"/><Relationship Id="rId490" Type="http://schemas.openxmlformats.org/officeDocument/2006/relationships/image" Target="../media/image986.png"/><Relationship Id="rId504" Type="http://schemas.openxmlformats.org/officeDocument/2006/relationships/image" Target="../media/image993.png"/><Relationship Id="rId711" Type="http://schemas.openxmlformats.org/officeDocument/2006/relationships/customXml" Target="../ink/ink3851.xml"/><Relationship Id="rId78" Type="http://schemas.openxmlformats.org/officeDocument/2006/relationships/customXml" Target="../ink/ink3534.xml"/><Relationship Id="rId143" Type="http://schemas.openxmlformats.org/officeDocument/2006/relationships/image" Target="../media/image814.png"/><Relationship Id="rId350" Type="http://schemas.openxmlformats.org/officeDocument/2006/relationships/image" Target="../media/image916.png"/><Relationship Id="rId588" Type="http://schemas.openxmlformats.org/officeDocument/2006/relationships/image" Target="../media/image1035.png"/><Relationship Id="rId9" Type="http://schemas.openxmlformats.org/officeDocument/2006/relationships/image" Target="../media/image747.png"/><Relationship Id="rId210" Type="http://schemas.openxmlformats.org/officeDocument/2006/relationships/image" Target="../media/image846.png"/><Relationship Id="rId448" Type="http://schemas.openxmlformats.org/officeDocument/2006/relationships/image" Target="../media/image965.png"/><Relationship Id="rId655" Type="http://schemas.openxmlformats.org/officeDocument/2006/relationships/customXml" Target="../ink/ink3823.xml"/><Relationship Id="rId294" Type="http://schemas.openxmlformats.org/officeDocument/2006/relationships/image" Target="../media/image888.png"/><Relationship Id="rId308" Type="http://schemas.openxmlformats.org/officeDocument/2006/relationships/image" Target="../media/image895.png"/><Relationship Id="rId515" Type="http://schemas.openxmlformats.org/officeDocument/2006/relationships/customXml" Target="../ink/ink3753.xml"/><Relationship Id="rId89" Type="http://schemas.openxmlformats.org/officeDocument/2006/relationships/image" Target="../media/image787.png"/><Relationship Id="rId154" Type="http://schemas.openxmlformats.org/officeDocument/2006/relationships/customXml" Target="../ink/ink3572.xml"/><Relationship Id="rId361" Type="http://schemas.openxmlformats.org/officeDocument/2006/relationships/customXml" Target="../ink/ink3676.xml"/><Relationship Id="rId599" Type="http://schemas.openxmlformats.org/officeDocument/2006/relationships/customXml" Target="../ink/ink3795.xml"/><Relationship Id="rId459" Type="http://schemas.openxmlformats.org/officeDocument/2006/relationships/customXml" Target="../ink/ink3725.xml"/><Relationship Id="rId666" Type="http://schemas.openxmlformats.org/officeDocument/2006/relationships/image" Target="../media/image1074.png"/><Relationship Id="rId16" Type="http://schemas.openxmlformats.org/officeDocument/2006/relationships/customXml" Target="../ink/ink3503.xml"/><Relationship Id="rId221" Type="http://schemas.openxmlformats.org/officeDocument/2006/relationships/customXml" Target="../ink/ink3606.xml"/><Relationship Id="rId319" Type="http://schemas.openxmlformats.org/officeDocument/2006/relationships/customXml" Target="../ink/ink3655.xml"/><Relationship Id="rId526" Type="http://schemas.openxmlformats.org/officeDocument/2006/relationships/image" Target="../media/image1004.png"/><Relationship Id="rId165" Type="http://schemas.openxmlformats.org/officeDocument/2006/relationships/image" Target="../media/image824.png"/><Relationship Id="rId372" Type="http://schemas.openxmlformats.org/officeDocument/2006/relationships/image" Target="../media/image927.png"/><Relationship Id="rId677" Type="http://schemas.openxmlformats.org/officeDocument/2006/relationships/customXml" Target="../ink/ink3834.xml"/><Relationship Id="rId232" Type="http://schemas.openxmlformats.org/officeDocument/2006/relationships/image" Target="../media/image857.png"/><Relationship Id="rId27" Type="http://schemas.openxmlformats.org/officeDocument/2006/relationships/image" Target="../media/image756.png"/><Relationship Id="rId537" Type="http://schemas.openxmlformats.org/officeDocument/2006/relationships/customXml" Target="../ink/ink3764.xml"/><Relationship Id="rId80" Type="http://schemas.openxmlformats.org/officeDocument/2006/relationships/customXml" Target="../ink/ink3535.xml"/><Relationship Id="rId176" Type="http://schemas.openxmlformats.org/officeDocument/2006/relationships/customXml" Target="../ink/ink3583.xml"/><Relationship Id="rId383" Type="http://schemas.openxmlformats.org/officeDocument/2006/relationships/customXml" Target="../ink/ink3687.xml"/><Relationship Id="rId590" Type="http://schemas.openxmlformats.org/officeDocument/2006/relationships/image" Target="../media/image1036.png"/><Relationship Id="rId604" Type="http://schemas.openxmlformats.org/officeDocument/2006/relationships/image" Target="../media/image1043.png"/><Relationship Id="rId243" Type="http://schemas.openxmlformats.org/officeDocument/2006/relationships/customXml" Target="../ink/ink3617.xml"/><Relationship Id="rId450" Type="http://schemas.openxmlformats.org/officeDocument/2006/relationships/image" Target="../media/image966.png"/><Relationship Id="rId688" Type="http://schemas.openxmlformats.org/officeDocument/2006/relationships/image" Target="../media/image1085.png"/><Relationship Id="rId38" Type="http://schemas.openxmlformats.org/officeDocument/2006/relationships/customXml" Target="../ink/ink3514.xml"/><Relationship Id="rId103" Type="http://schemas.openxmlformats.org/officeDocument/2006/relationships/image" Target="../media/image794.png"/><Relationship Id="rId310" Type="http://schemas.openxmlformats.org/officeDocument/2006/relationships/image" Target="../media/image896.png"/><Relationship Id="rId548" Type="http://schemas.openxmlformats.org/officeDocument/2006/relationships/image" Target="../media/image1015.png"/><Relationship Id="rId91" Type="http://schemas.openxmlformats.org/officeDocument/2006/relationships/image" Target="../media/image788.png"/><Relationship Id="rId187" Type="http://schemas.openxmlformats.org/officeDocument/2006/relationships/customXml" Target="../ink/ink3589.xml"/><Relationship Id="rId394" Type="http://schemas.openxmlformats.org/officeDocument/2006/relationships/image" Target="../media/image938.png"/><Relationship Id="rId408" Type="http://schemas.openxmlformats.org/officeDocument/2006/relationships/image" Target="../media/image945.png"/><Relationship Id="rId615" Type="http://schemas.openxmlformats.org/officeDocument/2006/relationships/customXml" Target="../ink/ink3803.xml"/><Relationship Id="rId254" Type="http://schemas.openxmlformats.org/officeDocument/2006/relationships/image" Target="../media/image868.png"/><Relationship Id="rId699" Type="http://schemas.openxmlformats.org/officeDocument/2006/relationships/customXml" Target="../ink/ink3845.xml"/><Relationship Id="rId49" Type="http://schemas.openxmlformats.org/officeDocument/2006/relationships/image" Target="../media/image767.png"/><Relationship Id="rId114" Type="http://schemas.openxmlformats.org/officeDocument/2006/relationships/customXml" Target="../ink/ink3552.xml"/><Relationship Id="rId461" Type="http://schemas.openxmlformats.org/officeDocument/2006/relationships/customXml" Target="../ink/ink3726.xml"/><Relationship Id="rId559" Type="http://schemas.openxmlformats.org/officeDocument/2006/relationships/customXml" Target="../ink/ink3775.xml"/><Relationship Id="rId198" Type="http://schemas.openxmlformats.org/officeDocument/2006/relationships/image" Target="../media/image840.png"/><Relationship Id="rId321" Type="http://schemas.openxmlformats.org/officeDocument/2006/relationships/customXml" Target="../ink/ink3656.xml"/><Relationship Id="rId419" Type="http://schemas.openxmlformats.org/officeDocument/2006/relationships/customXml" Target="../ink/ink3705.xml"/><Relationship Id="rId626" Type="http://schemas.openxmlformats.org/officeDocument/2006/relationships/image" Target="../media/image1054.png"/><Relationship Id="rId265" Type="http://schemas.openxmlformats.org/officeDocument/2006/relationships/customXml" Target="../ink/ink3628.xml"/><Relationship Id="rId472" Type="http://schemas.openxmlformats.org/officeDocument/2006/relationships/image" Target="../media/image977.png"/><Relationship Id="rId125" Type="http://schemas.openxmlformats.org/officeDocument/2006/relationships/image" Target="../media/image805.png"/><Relationship Id="rId332" Type="http://schemas.openxmlformats.org/officeDocument/2006/relationships/image" Target="../media/image907.png"/><Relationship Id="rId637" Type="http://schemas.openxmlformats.org/officeDocument/2006/relationships/customXml" Target="../ink/ink3814.xml"/></Relationships>
</file>

<file path=ppt/slides/_rels/slide3.xml.rels><?xml version="1.0" encoding="UTF-8" standalone="yes"?>
<Relationships xmlns="http://schemas.openxmlformats.org/package/2006/relationships"><Relationship Id="rId117" Type="http://schemas.openxmlformats.org/officeDocument/2006/relationships/image" Target="../media/image2444.png"/><Relationship Id="rId21" Type="http://schemas.openxmlformats.org/officeDocument/2006/relationships/image" Target="../media/image2396.png"/><Relationship Id="rId42" Type="http://schemas.openxmlformats.org/officeDocument/2006/relationships/customXml" Target="../ink/ink187.xml"/><Relationship Id="rId63" Type="http://schemas.openxmlformats.org/officeDocument/2006/relationships/image" Target="../media/image2417.png"/><Relationship Id="rId84" Type="http://schemas.openxmlformats.org/officeDocument/2006/relationships/customXml" Target="../ink/ink208.xml"/><Relationship Id="rId138" Type="http://schemas.openxmlformats.org/officeDocument/2006/relationships/customXml" Target="../ink/ink235.xml"/><Relationship Id="rId107" Type="http://schemas.openxmlformats.org/officeDocument/2006/relationships/image" Target="../media/image2439.png"/><Relationship Id="rId11" Type="http://schemas.openxmlformats.org/officeDocument/2006/relationships/image" Target="../media/image2391.png"/><Relationship Id="rId32" Type="http://schemas.openxmlformats.org/officeDocument/2006/relationships/customXml" Target="../ink/ink182.xml"/><Relationship Id="rId53" Type="http://schemas.openxmlformats.org/officeDocument/2006/relationships/image" Target="../media/image2412.png"/><Relationship Id="rId74" Type="http://schemas.openxmlformats.org/officeDocument/2006/relationships/customXml" Target="../ink/ink203.xml"/><Relationship Id="rId128" Type="http://schemas.openxmlformats.org/officeDocument/2006/relationships/customXml" Target="../ink/ink230.xml"/><Relationship Id="rId5" Type="http://schemas.openxmlformats.org/officeDocument/2006/relationships/image" Target="../media/image2388.png"/><Relationship Id="rId90" Type="http://schemas.openxmlformats.org/officeDocument/2006/relationships/customXml" Target="../ink/ink211.xml"/><Relationship Id="rId95" Type="http://schemas.openxmlformats.org/officeDocument/2006/relationships/image" Target="../media/image2433.png"/><Relationship Id="rId22" Type="http://schemas.openxmlformats.org/officeDocument/2006/relationships/customXml" Target="../ink/ink177.xml"/><Relationship Id="rId27" Type="http://schemas.openxmlformats.org/officeDocument/2006/relationships/image" Target="../media/image2399.png"/><Relationship Id="rId43" Type="http://schemas.openxmlformats.org/officeDocument/2006/relationships/image" Target="../media/image2407.png"/><Relationship Id="rId48" Type="http://schemas.openxmlformats.org/officeDocument/2006/relationships/customXml" Target="../ink/ink190.xml"/><Relationship Id="rId64" Type="http://schemas.openxmlformats.org/officeDocument/2006/relationships/customXml" Target="../ink/ink198.xml"/><Relationship Id="rId69" Type="http://schemas.openxmlformats.org/officeDocument/2006/relationships/image" Target="../media/image2420.png"/><Relationship Id="rId113" Type="http://schemas.openxmlformats.org/officeDocument/2006/relationships/image" Target="../media/image2442.png"/><Relationship Id="rId118" Type="http://schemas.openxmlformats.org/officeDocument/2006/relationships/customXml" Target="../ink/ink225.xml"/><Relationship Id="rId134" Type="http://schemas.openxmlformats.org/officeDocument/2006/relationships/customXml" Target="../ink/ink233.xml"/><Relationship Id="rId139" Type="http://schemas.openxmlformats.org/officeDocument/2006/relationships/image" Target="../media/image2455.png"/><Relationship Id="rId80" Type="http://schemas.openxmlformats.org/officeDocument/2006/relationships/customXml" Target="../ink/ink206.xml"/><Relationship Id="rId85" Type="http://schemas.openxmlformats.org/officeDocument/2006/relationships/image" Target="../media/image2428.png"/><Relationship Id="rId12" Type="http://schemas.openxmlformats.org/officeDocument/2006/relationships/customXml" Target="../ink/ink172.xml"/><Relationship Id="rId17" Type="http://schemas.openxmlformats.org/officeDocument/2006/relationships/image" Target="../media/image2394.png"/><Relationship Id="rId33" Type="http://schemas.openxmlformats.org/officeDocument/2006/relationships/image" Target="../media/image2402.png"/><Relationship Id="rId38" Type="http://schemas.openxmlformats.org/officeDocument/2006/relationships/customXml" Target="../ink/ink185.xml"/><Relationship Id="rId59" Type="http://schemas.openxmlformats.org/officeDocument/2006/relationships/image" Target="../media/image2415.png"/><Relationship Id="rId103" Type="http://schemas.openxmlformats.org/officeDocument/2006/relationships/image" Target="../media/image2437.png"/><Relationship Id="rId108" Type="http://schemas.openxmlformats.org/officeDocument/2006/relationships/customXml" Target="../ink/ink220.xml"/><Relationship Id="rId124" Type="http://schemas.openxmlformats.org/officeDocument/2006/relationships/customXml" Target="../ink/ink228.xml"/><Relationship Id="rId129" Type="http://schemas.openxmlformats.org/officeDocument/2006/relationships/image" Target="../media/image2450.png"/><Relationship Id="rId54" Type="http://schemas.openxmlformats.org/officeDocument/2006/relationships/customXml" Target="../ink/ink193.xml"/><Relationship Id="rId70" Type="http://schemas.openxmlformats.org/officeDocument/2006/relationships/customXml" Target="../ink/ink201.xml"/><Relationship Id="rId75" Type="http://schemas.openxmlformats.org/officeDocument/2006/relationships/image" Target="../media/image2423.png"/><Relationship Id="rId91" Type="http://schemas.openxmlformats.org/officeDocument/2006/relationships/image" Target="../media/image2431.png"/><Relationship Id="rId96" Type="http://schemas.openxmlformats.org/officeDocument/2006/relationships/customXml" Target="../ink/ink214.xml"/><Relationship Id="rId140" Type="http://schemas.openxmlformats.org/officeDocument/2006/relationships/customXml" Target="../ink/ink236.xml"/><Relationship Id="rId145" Type="http://schemas.openxmlformats.org/officeDocument/2006/relationships/image" Target="../media/image2458.png"/><Relationship Id="rId1" Type="http://schemas.openxmlformats.org/officeDocument/2006/relationships/slideLayout" Target="../slideLayouts/slideLayout7.xml"/><Relationship Id="rId6" Type="http://schemas.openxmlformats.org/officeDocument/2006/relationships/customXml" Target="../ink/ink169.xml"/><Relationship Id="rId23" Type="http://schemas.openxmlformats.org/officeDocument/2006/relationships/image" Target="../media/image2397.png"/><Relationship Id="rId28" Type="http://schemas.openxmlformats.org/officeDocument/2006/relationships/customXml" Target="../ink/ink180.xml"/><Relationship Id="rId49" Type="http://schemas.openxmlformats.org/officeDocument/2006/relationships/image" Target="../media/image2410.png"/><Relationship Id="rId114" Type="http://schemas.openxmlformats.org/officeDocument/2006/relationships/customXml" Target="../ink/ink223.xml"/><Relationship Id="rId119" Type="http://schemas.openxmlformats.org/officeDocument/2006/relationships/image" Target="../media/image2445.png"/><Relationship Id="rId44" Type="http://schemas.openxmlformats.org/officeDocument/2006/relationships/customXml" Target="../ink/ink188.xml"/><Relationship Id="rId60" Type="http://schemas.openxmlformats.org/officeDocument/2006/relationships/customXml" Target="../ink/ink196.xml"/><Relationship Id="rId65" Type="http://schemas.openxmlformats.org/officeDocument/2006/relationships/image" Target="../media/image2418.png"/><Relationship Id="rId81" Type="http://schemas.openxmlformats.org/officeDocument/2006/relationships/image" Target="../media/image2426.png"/><Relationship Id="rId86" Type="http://schemas.openxmlformats.org/officeDocument/2006/relationships/customXml" Target="../ink/ink209.xml"/><Relationship Id="rId130" Type="http://schemas.openxmlformats.org/officeDocument/2006/relationships/customXml" Target="../ink/ink231.xml"/><Relationship Id="rId135" Type="http://schemas.openxmlformats.org/officeDocument/2006/relationships/image" Target="../media/image2453.png"/><Relationship Id="rId13" Type="http://schemas.openxmlformats.org/officeDocument/2006/relationships/image" Target="../media/image2392.png"/><Relationship Id="rId18" Type="http://schemas.openxmlformats.org/officeDocument/2006/relationships/customXml" Target="../ink/ink175.xml"/><Relationship Id="rId39" Type="http://schemas.openxmlformats.org/officeDocument/2006/relationships/image" Target="../media/image2405.png"/><Relationship Id="rId109" Type="http://schemas.openxmlformats.org/officeDocument/2006/relationships/image" Target="../media/image2440.png"/><Relationship Id="rId34" Type="http://schemas.openxmlformats.org/officeDocument/2006/relationships/customXml" Target="../ink/ink183.xml"/><Relationship Id="rId50" Type="http://schemas.openxmlformats.org/officeDocument/2006/relationships/customXml" Target="../ink/ink191.xml"/><Relationship Id="rId55" Type="http://schemas.openxmlformats.org/officeDocument/2006/relationships/image" Target="../media/image2413.png"/><Relationship Id="rId76" Type="http://schemas.openxmlformats.org/officeDocument/2006/relationships/customXml" Target="../ink/ink204.xml"/><Relationship Id="rId97" Type="http://schemas.openxmlformats.org/officeDocument/2006/relationships/image" Target="../media/image2434.png"/><Relationship Id="rId104" Type="http://schemas.openxmlformats.org/officeDocument/2006/relationships/customXml" Target="../ink/ink218.xml"/><Relationship Id="rId120" Type="http://schemas.openxmlformats.org/officeDocument/2006/relationships/customXml" Target="../ink/ink226.xml"/><Relationship Id="rId125" Type="http://schemas.openxmlformats.org/officeDocument/2006/relationships/image" Target="../media/image2448.png"/><Relationship Id="rId141" Type="http://schemas.openxmlformats.org/officeDocument/2006/relationships/image" Target="../media/image2456.png"/><Relationship Id="rId146" Type="http://schemas.openxmlformats.org/officeDocument/2006/relationships/customXml" Target="../ink/ink239.xml"/><Relationship Id="rId7" Type="http://schemas.openxmlformats.org/officeDocument/2006/relationships/image" Target="../media/image2389.png"/><Relationship Id="rId71" Type="http://schemas.openxmlformats.org/officeDocument/2006/relationships/image" Target="../media/image2421.png"/><Relationship Id="rId92" Type="http://schemas.openxmlformats.org/officeDocument/2006/relationships/customXml" Target="../ink/ink212.xml"/><Relationship Id="rId2" Type="http://schemas.openxmlformats.org/officeDocument/2006/relationships/notesSlide" Target="../notesSlides/notesSlide3.xml"/><Relationship Id="rId29" Type="http://schemas.openxmlformats.org/officeDocument/2006/relationships/image" Target="../media/image2400.png"/><Relationship Id="rId24" Type="http://schemas.openxmlformats.org/officeDocument/2006/relationships/customXml" Target="../ink/ink178.xml"/><Relationship Id="rId40" Type="http://schemas.openxmlformats.org/officeDocument/2006/relationships/customXml" Target="../ink/ink186.xml"/><Relationship Id="rId45" Type="http://schemas.openxmlformats.org/officeDocument/2006/relationships/image" Target="../media/image2408.png"/><Relationship Id="rId66" Type="http://schemas.openxmlformats.org/officeDocument/2006/relationships/customXml" Target="../ink/ink199.xml"/><Relationship Id="rId87" Type="http://schemas.openxmlformats.org/officeDocument/2006/relationships/image" Target="../media/image2429.png"/><Relationship Id="rId110" Type="http://schemas.openxmlformats.org/officeDocument/2006/relationships/customXml" Target="../ink/ink221.xml"/><Relationship Id="rId115" Type="http://schemas.openxmlformats.org/officeDocument/2006/relationships/image" Target="../media/image2443.png"/><Relationship Id="rId131" Type="http://schemas.openxmlformats.org/officeDocument/2006/relationships/image" Target="../media/image2451.png"/><Relationship Id="rId136" Type="http://schemas.openxmlformats.org/officeDocument/2006/relationships/customXml" Target="../ink/ink234.xml"/><Relationship Id="rId61" Type="http://schemas.openxmlformats.org/officeDocument/2006/relationships/image" Target="../media/image2416.png"/><Relationship Id="rId82" Type="http://schemas.openxmlformats.org/officeDocument/2006/relationships/customXml" Target="../ink/ink207.xml"/><Relationship Id="rId19" Type="http://schemas.openxmlformats.org/officeDocument/2006/relationships/image" Target="../media/image2395.png"/><Relationship Id="rId14" Type="http://schemas.openxmlformats.org/officeDocument/2006/relationships/customXml" Target="../ink/ink173.xml"/><Relationship Id="rId30" Type="http://schemas.openxmlformats.org/officeDocument/2006/relationships/customXml" Target="../ink/ink181.xml"/><Relationship Id="rId35" Type="http://schemas.openxmlformats.org/officeDocument/2006/relationships/image" Target="../media/image2403.png"/><Relationship Id="rId56" Type="http://schemas.openxmlformats.org/officeDocument/2006/relationships/customXml" Target="../ink/ink194.xml"/><Relationship Id="rId77" Type="http://schemas.openxmlformats.org/officeDocument/2006/relationships/image" Target="../media/image2424.png"/><Relationship Id="rId100" Type="http://schemas.openxmlformats.org/officeDocument/2006/relationships/customXml" Target="../ink/ink216.xml"/><Relationship Id="rId105" Type="http://schemas.openxmlformats.org/officeDocument/2006/relationships/image" Target="../media/image2438.png"/><Relationship Id="rId126" Type="http://schemas.openxmlformats.org/officeDocument/2006/relationships/customXml" Target="../ink/ink229.xml"/><Relationship Id="rId147" Type="http://schemas.openxmlformats.org/officeDocument/2006/relationships/image" Target="../media/image2459.png"/><Relationship Id="rId8" Type="http://schemas.openxmlformats.org/officeDocument/2006/relationships/customXml" Target="../ink/ink170.xml"/><Relationship Id="rId51" Type="http://schemas.openxmlformats.org/officeDocument/2006/relationships/image" Target="../media/image2411.png"/><Relationship Id="rId72" Type="http://schemas.openxmlformats.org/officeDocument/2006/relationships/customXml" Target="../ink/ink202.xml"/><Relationship Id="rId93" Type="http://schemas.openxmlformats.org/officeDocument/2006/relationships/image" Target="../media/image2432.png"/><Relationship Id="rId98" Type="http://schemas.openxmlformats.org/officeDocument/2006/relationships/customXml" Target="../ink/ink215.xml"/><Relationship Id="rId121" Type="http://schemas.openxmlformats.org/officeDocument/2006/relationships/image" Target="../media/image2446.png"/><Relationship Id="rId142" Type="http://schemas.openxmlformats.org/officeDocument/2006/relationships/customXml" Target="../ink/ink237.xml"/><Relationship Id="rId3" Type="http://schemas.openxmlformats.org/officeDocument/2006/relationships/image" Target="../media/image4700.png"/><Relationship Id="rId25" Type="http://schemas.openxmlformats.org/officeDocument/2006/relationships/image" Target="../media/image2398.png"/><Relationship Id="rId46" Type="http://schemas.openxmlformats.org/officeDocument/2006/relationships/customXml" Target="../ink/ink189.xml"/><Relationship Id="rId67" Type="http://schemas.openxmlformats.org/officeDocument/2006/relationships/image" Target="../media/image2419.png"/><Relationship Id="rId116" Type="http://schemas.openxmlformats.org/officeDocument/2006/relationships/customXml" Target="../ink/ink224.xml"/><Relationship Id="rId137" Type="http://schemas.openxmlformats.org/officeDocument/2006/relationships/image" Target="../media/image2454.png"/><Relationship Id="rId20" Type="http://schemas.openxmlformats.org/officeDocument/2006/relationships/customXml" Target="../ink/ink176.xml"/><Relationship Id="rId41" Type="http://schemas.openxmlformats.org/officeDocument/2006/relationships/image" Target="../media/image2406.png"/><Relationship Id="rId62" Type="http://schemas.openxmlformats.org/officeDocument/2006/relationships/customXml" Target="../ink/ink197.xml"/><Relationship Id="rId83" Type="http://schemas.openxmlformats.org/officeDocument/2006/relationships/image" Target="../media/image2427.png"/><Relationship Id="rId88" Type="http://schemas.openxmlformats.org/officeDocument/2006/relationships/customXml" Target="../ink/ink210.xml"/><Relationship Id="rId111" Type="http://schemas.openxmlformats.org/officeDocument/2006/relationships/image" Target="../media/image2441.png"/><Relationship Id="rId132" Type="http://schemas.openxmlformats.org/officeDocument/2006/relationships/customXml" Target="../ink/ink232.xml"/><Relationship Id="rId15" Type="http://schemas.openxmlformats.org/officeDocument/2006/relationships/image" Target="../media/image2393.png"/><Relationship Id="rId36" Type="http://schemas.openxmlformats.org/officeDocument/2006/relationships/customXml" Target="../ink/ink184.xml"/><Relationship Id="rId57" Type="http://schemas.openxmlformats.org/officeDocument/2006/relationships/image" Target="../media/image2414.png"/><Relationship Id="rId106" Type="http://schemas.openxmlformats.org/officeDocument/2006/relationships/customXml" Target="../ink/ink219.xml"/><Relationship Id="rId127" Type="http://schemas.openxmlformats.org/officeDocument/2006/relationships/image" Target="../media/image2449.png"/><Relationship Id="rId10" Type="http://schemas.openxmlformats.org/officeDocument/2006/relationships/customXml" Target="../ink/ink171.xml"/><Relationship Id="rId31" Type="http://schemas.openxmlformats.org/officeDocument/2006/relationships/image" Target="../media/image2401.png"/><Relationship Id="rId52" Type="http://schemas.openxmlformats.org/officeDocument/2006/relationships/customXml" Target="../ink/ink192.xml"/><Relationship Id="rId73" Type="http://schemas.openxmlformats.org/officeDocument/2006/relationships/image" Target="../media/image2422.png"/><Relationship Id="rId78" Type="http://schemas.openxmlformats.org/officeDocument/2006/relationships/customXml" Target="../ink/ink205.xml"/><Relationship Id="rId94" Type="http://schemas.openxmlformats.org/officeDocument/2006/relationships/customXml" Target="../ink/ink213.xml"/><Relationship Id="rId99" Type="http://schemas.openxmlformats.org/officeDocument/2006/relationships/image" Target="../media/image2435.png"/><Relationship Id="rId101" Type="http://schemas.openxmlformats.org/officeDocument/2006/relationships/image" Target="../media/image2436.png"/><Relationship Id="rId122" Type="http://schemas.openxmlformats.org/officeDocument/2006/relationships/customXml" Target="../ink/ink227.xml"/><Relationship Id="rId143" Type="http://schemas.openxmlformats.org/officeDocument/2006/relationships/image" Target="../media/image2457.png"/><Relationship Id="rId4" Type="http://schemas.openxmlformats.org/officeDocument/2006/relationships/customXml" Target="../ink/ink168.xml"/><Relationship Id="rId9" Type="http://schemas.openxmlformats.org/officeDocument/2006/relationships/image" Target="../media/image2390.png"/><Relationship Id="rId26" Type="http://schemas.openxmlformats.org/officeDocument/2006/relationships/customXml" Target="../ink/ink179.xml"/><Relationship Id="rId47" Type="http://schemas.openxmlformats.org/officeDocument/2006/relationships/image" Target="../media/image2409.png"/><Relationship Id="rId68" Type="http://schemas.openxmlformats.org/officeDocument/2006/relationships/customXml" Target="../ink/ink200.xml"/><Relationship Id="rId89" Type="http://schemas.openxmlformats.org/officeDocument/2006/relationships/image" Target="../media/image2430.png"/><Relationship Id="rId112" Type="http://schemas.openxmlformats.org/officeDocument/2006/relationships/customXml" Target="../ink/ink222.xml"/><Relationship Id="rId133" Type="http://schemas.openxmlformats.org/officeDocument/2006/relationships/image" Target="../media/image2452.png"/><Relationship Id="rId16" Type="http://schemas.openxmlformats.org/officeDocument/2006/relationships/customXml" Target="../ink/ink174.xml"/><Relationship Id="rId37" Type="http://schemas.openxmlformats.org/officeDocument/2006/relationships/image" Target="../media/image2404.png"/><Relationship Id="rId58" Type="http://schemas.openxmlformats.org/officeDocument/2006/relationships/customXml" Target="../ink/ink195.xml"/><Relationship Id="rId79" Type="http://schemas.openxmlformats.org/officeDocument/2006/relationships/image" Target="../media/image2425.png"/><Relationship Id="rId102" Type="http://schemas.openxmlformats.org/officeDocument/2006/relationships/customXml" Target="../ink/ink217.xml"/><Relationship Id="rId123" Type="http://schemas.openxmlformats.org/officeDocument/2006/relationships/image" Target="../media/image2447.png"/><Relationship Id="rId144" Type="http://schemas.openxmlformats.org/officeDocument/2006/relationships/customXml" Target="../ink/ink238.xml"/></Relationships>
</file>

<file path=ppt/slides/_rels/slide30.xml.rels><?xml version="1.0" encoding="UTF-8" standalone="yes"?>
<Relationships xmlns="http://schemas.openxmlformats.org/package/2006/relationships"><Relationship Id="rId117" Type="http://schemas.openxmlformats.org/officeDocument/2006/relationships/customXml" Target="../ink/ink3912.xml"/><Relationship Id="rId671" Type="http://schemas.openxmlformats.org/officeDocument/2006/relationships/image" Target="../media/image1432.png"/><Relationship Id="rId769" Type="http://schemas.openxmlformats.org/officeDocument/2006/relationships/image" Target="../media/image1479.png"/><Relationship Id="rId21" Type="http://schemas.openxmlformats.org/officeDocument/2006/relationships/image" Target="../media/image1109.png"/><Relationship Id="rId324" Type="http://schemas.openxmlformats.org/officeDocument/2006/relationships/customXml" Target="../ink/ink4016.xml"/><Relationship Id="rId531" Type="http://schemas.openxmlformats.org/officeDocument/2006/relationships/image" Target="../media/image1362.png"/><Relationship Id="rId629" Type="http://schemas.openxmlformats.org/officeDocument/2006/relationships/image" Target="../media/image1411.png"/><Relationship Id="rId170" Type="http://schemas.openxmlformats.org/officeDocument/2006/relationships/image" Target="../media/image1183.png"/><Relationship Id="rId836" Type="http://schemas.openxmlformats.org/officeDocument/2006/relationships/customXml" Target="../ink/ink4275.xml"/><Relationship Id="rId268" Type="http://schemas.openxmlformats.org/officeDocument/2006/relationships/customXml" Target="../ink/ink3988.xml"/><Relationship Id="rId475" Type="http://schemas.openxmlformats.org/officeDocument/2006/relationships/customXml" Target="../ink/ink4092.xml"/><Relationship Id="rId682" Type="http://schemas.openxmlformats.org/officeDocument/2006/relationships/customXml" Target="../ink/ink4196.xml"/><Relationship Id="rId32" Type="http://schemas.openxmlformats.org/officeDocument/2006/relationships/customXml" Target="../ink/ink3869.xml"/><Relationship Id="rId128" Type="http://schemas.openxmlformats.org/officeDocument/2006/relationships/image" Target="../media/image1162.png"/><Relationship Id="rId335" Type="http://schemas.openxmlformats.org/officeDocument/2006/relationships/image" Target="../media/image1265.png"/><Relationship Id="rId542" Type="http://schemas.openxmlformats.org/officeDocument/2006/relationships/customXml" Target="../ink/ink4126.xml"/><Relationship Id="rId181" Type="http://schemas.openxmlformats.org/officeDocument/2006/relationships/image" Target="../media/image1188.png"/><Relationship Id="rId402" Type="http://schemas.openxmlformats.org/officeDocument/2006/relationships/customXml" Target="../ink/ink4055.xml"/><Relationship Id="rId847" Type="http://schemas.openxmlformats.org/officeDocument/2006/relationships/image" Target="../media/image1518.png"/><Relationship Id="rId279" Type="http://schemas.openxmlformats.org/officeDocument/2006/relationships/image" Target="../media/image1237.png"/><Relationship Id="rId486" Type="http://schemas.openxmlformats.org/officeDocument/2006/relationships/image" Target="../media/image1340.png"/><Relationship Id="rId693" Type="http://schemas.openxmlformats.org/officeDocument/2006/relationships/customXml" Target="../ink/ink4202.xml"/><Relationship Id="rId707" Type="http://schemas.openxmlformats.org/officeDocument/2006/relationships/customXml" Target="../ink/ink4209.xml"/><Relationship Id="rId43" Type="http://schemas.openxmlformats.org/officeDocument/2006/relationships/image" Target="../media/image1120.png"/><Relationship Id="rId139" Type="http://schemas.openxmlformats.org/officeDocument/2006/relationships/customXml" Target="../ink/ink3923.xml"/><Relationship Id="rId346" Type="http://schemas.openxmlformats.org/officeDocument/2006/relationships/customXml" Target="../ink/ink4027.xml"/><Relationship Id="rId553" Type="http://schemas.openxmlformats.org/officeDocument/2006/relationships/image" Target="../media/image1373.png"/><Relationship Id="rId760" Type="http://schemas.openxmlformats.org/officeDocument/2006/relationships/image" Target="../media/image1475.png"/><Relationship Id="rId192" Type="http://schemas.openxmlformats.org/officeDocument/2006/relationships/customXml" Target="../ink/ink3950.xml"/><Relationship Id="rId206" Type="http://schemas.openxmlformats.org/officeDocument/2006/relationships/customXml" Target="../ink/ink3957.xml"/><Relationship Id="rId413" Type="http://schemas.openxmlformats.org/officeDocument/2006/relationships/image" Target="../media/image1304.png"/><Relationship Id="rId497" Type="http://schemas.openxmlformats.org/officeDocument/2006/relationships/image" Target="../media/image1345.png"/><Relationship Id="rId620" Type="http://schemas.openxmlformats.org/officeDocument/2006/relationships/customXml" Target="../ink/ink4165.xml"/><Relationship Id="rId718" Type="http://schemas.openxmlformats.org/officeDocument/2006/relationships/image" Target="../media/image1455.png"/><Relationship Id="rId357" Type="http://schemas.openxmlformats.org/officeDocument/2006/relationships/image" Target="../media/image1276.png"/><Relationship Id="rId54" Type="http://schemas.openxmlformats.org/officeDocument/2006/relationships/customXml" Target="../ink/ink3880.xml"/><Relationship Id="rId217" Type="http://schemas.openxmlformats.org/officeDocument/2006/relationships/image" Target="../media/image1206.png"/><Relationship Id="rId564" Type="http://schemas.openxmlformats.org/officeDocument/2006/relationships/customXml" Target="../ink/ink4137.xml"/><Relationship Id="rId771" Type="http://schemas.openxmlformats.org/officeDocument/2006/relationships/image" Target="../media/image1480.png"/><Relationship Id="rId424" Type="http://schemas.openxmlformats.org/officeDocument/2006/relationships/customXml" Target="../ink/ink4066.xml"/><Relationship Id="rId631" Type="http://schemas.openxmlformats.org/officeDocument/2006/relationships/image" Target="../media/image1412.png"/><Relationship Id="rId729" Type="http://schemas.openxmlformats.org/officeDocument/2006/relationships/customXml" Target="../ink/ink4221.xml"/><Relationship Id="rId270" Type="http://schemas.openxmlformats.org/officeDocument/2006/relationships/customXml" Target="../ink/ink3989.xml"/><Relationship Id="rId65" Type="http://schemas.openxmlformats.org/officeDocument/2006/relationships/image" Target="../media/image1131.png"/><Relationship Id="rId130" Type="http://schemas.openxmlformats.org/officeDocument/2006/relationships/image" Target="../media/image1163.png"/><Relationship Id="rId368" Type="http://schemas.openxmlformats.org/officeDocument/2006/relationships/customXml" Target="../ink/ink4038.xml"/><Relationship Id="rId575" Type="http://schemas.openxmlformats.org/officeDocument/2006/relationships/image" Target="../media/image1384.png"/><Relationship Id="rId782" Type="http://schemas.openxmlformats.org/officeDocument/2006/relationships/customXml" Target="../ink/ink4248.xml"/><Relationship Id="rId228" Type="http://schemas.openxmlformats.org/officeDocument/2006/relationships/customXml" Target="../ink/ink3968.xml"/><Relationship Id="rId435" Type="http://schemas.openxmlformats.org/officeDocument/2006/relationships/image" Target="../media/image1315.png"/><Relationship Id="rId642" Type="http://schemas.openxmlformats.org/officeDocument/2006/relationships/customXml" Target="../ink/ink4176.xml"/><Relationship Id="rId281" Type="http://schemas.openxmlformats.org/officeDocument/2006/relationships/image" Target="../media/image1238.png"/><Relationship Id="rId502" Type="http://schemas.openxmlformats.org/officeDocument/2006/relationships/customXml" Target="../ink/ink4106.xml"/><Relationship Id="rId76" Type="http://schemas.openxmlformats.org/officeDocument/2006/relationships/customXml" Target="../ink/ink3891.xml"/><Relationship Id="rId141" Type="http://schemas.openxmlformats.org/officeDocument/2006/relationships/customXml" Target="../ink/ink3924.xml"/><Relationship Id="rId379" Type="http://schemas.openxmlformats.org/officeDocument/2006/relationships/image" Target="../media/image1287.png"/><Relationship Id="rId586" Type="http://schemas.openxmlformats.org/officeDocument/2006/relationships/customXml" Target="../ink/ink4148.xml"/><Relationship Id="rId793" Type="http://schemas.openxmlformats.org/officeDocument/2006/relationships/image" Target="../media/image1491.png"/><Relationship Id="rId807" Type="http://schemas.openxmlformats.org/officeDocument/2006/relationships/image" Target="../media/image1498.png"/><Relationship Id="rId7" Type="http://schemas.openxmlformats.org/officeDocument/2006/relationships/image" Target="../media/image1102.png"/><Relationship Id="rId239" Type="http://schemas.openxmlformats.org/officeDocument/2006/relationships/image" Target="../media/image1217.png"/><Relationship Id="rId446" Type="http://schemas.openxmlformats.org/officeDocument/2006/relationships/image" Target="../media/image1320.png"/><Relationship Id="rId653" Type="http://schemas.openxmlformats.org/officeDocument/2006/relationships/image" Target="../media/image1423.png"/><Relationship Id="rId292" Type="http://schemas.openxmlformats.org/officeDocument/2006/relationships/customXml" Target="../ink/ink4000.xml"/><Relationship Id="rId306" Type="http://schemas.openxmlformats.org/officeDocument/2006/relationships/customXml" Target="../ink/ink4007.xml"/><Relationship Id="rId87" Type="http://schemas.openxmlformats.org/officeDocument/2006/relationships/image" Target="../media/image1142.png"/><Relationship Id="rId513" Type="http://schemas.openxmlformats.org/officeDocument/2006/relationships/image" Target="../media/image1353.png"/><Relationship Id="rId597" Type="http://schemas.openxmlformats.org/officeDocument/2006/relationships/image" Target="../media/image1395.png"/><Relationship Id="rId720" Type="http://schemas.openxmlformats.org/officeDocument/2006/relationships/image" Target="../media/image1456.png"/><Relationship Id="rId818" Type="http://schemas.openxmlformats.org/officeDocument/2006/relationships/customXml" Target="../ink/ink4266.xml"/><Relationship Id="rId152" Type="http://schemas.openxmlformats.org/officeDocument/2006/relationships/image" Target="../media/image1174.png"/><Relationship Id="rId457" Type="http://schemas.openxmlformats.org/officeDocument/2006/relationships/customXml" Target="../ink/ink4083.xml"/><Relationship Id="rId664" Type="http://schemas.openxmlformats.org/officeDocument/2006/relationships/customXml" Target="../ink/ink4187.xml"/><Relationship Id="rId14" Type="http://schemas.openxmlformats.org/officeDocument/2006/relationships/customXml" Target="../ink/ink3860.xml"/><Relationship Id="rId317" Type="http://schemas.openxmlformats.org/officeDocument/2006/relationships/image" Target="../media/image1256.png"/><Relationship Id="rId524" Type="http://schemas.openxmlformats.org/officeDocument/2006/relationships/customXml" Target="../ink/ink4117.xml"/><Relationship Id="rId731" Type="http://schemas.openxmlformats.org/officeDocument/2006/relationships/customXml" Target="../ink/ink4222.xml"/><Relationship Id="rId98" Type="http://schemas.openxmlformats.org/officeDocument/2006/relationships/customXml" Target="../ink/ink3902.xml"/><Relationship Id="rId163" Type="http://schemas.openxmlformats.org/officeDocument/2006/relationships/customXml" Target="../ink/ink3935.xml"/><Relationship Id="rId370" Type="http://schemas.openxmlformats.org/officeDocument/2006/relationships/customXml" Target="../ink/ink4039.xml"/><Relationship Id="rId829" Type="http://schemas.openxmlformats.org/officeDocument/2006/relationships/image" Target="../media/image1509.png"/><Relationship Id="rId230" Type="http://schemas.openxmlformats.org/officeDocument/2006/relationships/customXml" Target="../ink/ink3969.xml"/><Relationship Id="rId468" Type="http://schemas.openxmlformats.org/officeDocument/2006/relationships/image" Target="../media/image1331.png"/><Relationship Id="rId675" Type="http://schemas.openxmlformats.org/officeDocument/2006/relationships/image" Target="../media/image1434.png"/><Relationship Id="rId25" Type="http://schemas.openxmlformats.org/officeDocument/2006/relationships/image" Target="../media/image1111.png"/><Relationship Id="rId328" Type="http://schemas.openxmlformats.org/officeDocument/2006/relationships/customXml" Target="../ink/ink4018.xml"/><Relationship Id="rId535" Type="http://schemas.openxmlformats.org/officeDocument/2006/relationships/image" Target="../media/image1364.png"/><Relationship Id="rId742" Type="http://schemas.openxmlformats.org/officeDocument/2006/relationships/image" Target="../media/image1466.png"/><Relationship Id="rId174" Type="http://schemas.openxmlformats.org/officeDocument/2006/relationships/customXml" Target="../ink/ink3941.xml"/><Relationship Id="rId381" Type="http://schemas.openxmlformats.org/officeDocument/2006/relationships/image" Target="../media/image1288.png"/><Relationship Id="rId602" Type="http://schemas.openxmlformats.org/officeDocument/2006/relationships/customXml" Target="../ink/ink4156.xml"/><Relationship Id="rId241" Type="http://schemas.openxmlformats.org/officeDocument/2006/relationships/image" Target="../media/image1218.png"/><Relationship Id="rId479" Type="http://schemas.openxmlformats.org/officeDocument/2006/relationships/customXml" Target="../ink/ink4094.xml"/><Relationship Id="rId686" Type="http://schemas.openxmlformats.org/officeDocument/2006/relationships/customXml" Target="../ink/ink4198.xml"/><Relationship Id="rId36" Type="http://schemas.openxmlformats.org/officeDocument/2006/relationships/customXml" Target="../ink/ink3871.xml"/><Relationship Id="rId339" Type="http://schemas.openxmlformats.org/officeDocument/2006/relationships/image" Target="../media/image1267.png"/><Relationship Id="rId546" Type="http://schemas.openxmlformats.org/officeDocument/2006/relationships/customXml" Target="../ink/ink4128.xml"/><Relationship Id="rId753" Type="http://schemas.openxmlformats.org/officeDocument/2006/relationships/customXml" Target="../ink/ink4233.xml"/><Relationship Id="rId101" Type="http://schemas.openxmlformats.org/officeDocument/2006/relationships/image" Target="../media/image1149.png"/><Relationship Id="rId185" Type="http://schemas.openxmlformats.org/officeDocument/2006/relationships/image" Target="../media/image1190.png"/><Relationship Id="rId406" Type="http://schemas.openxmlformats.org/officeDocument/2006/relationships/customXml" Target="../ink/ink4057.xml"/><Relationship Id="rId392" Type="http://schemas.openxmlformats.org/officeDocument/2006/relationships/customXml" Target="../ink/ink4050.xml"/><Relationship Id="rId613" Type="http://schemas.openxmlformats.org/officeDocument/2006/relationships/image" Target="../media/image1403.png"/><Relationship Id="rId697" Type="http://schemas.openxmlformats.org/officeDocument/2006/relationships/customXml" Target="../ink/ink4204.xml"/><Relationship Id="rId820" Type="http://schemas.openxmlformats.org/officeDocument/2006/relationships/customXml" Target="../ink/ink4267.xml"/><Relationship Id="rId252" Type="http://schemas.openxmlformats.org/officeDocument/2006/relationships/customXml" Target="../ink/ink3980.xml"/><Relationship Id="rId47" Type="http://schemas.openxmlformats.org/officeDocument/2006/relationships/image" Target="../media/image1122.png"/><Relationship Id="rId112" Type="http://schemas.openxmlformats.org/officeDocument/2006/relationships/image" Target="../media/image1154.png"/><Relationship Id="rId557" Type="http://schemas.openxmlformats.org/officeDocument/2006/relationships/image" Target="../media/image1375.png"/><Relationship Id="rId764" Type="http://schemas.openxmlformats.org/officeDocument/2006/relationships/customXml" Target="../ink/ink4239.xml"/><Relationship Id="rId196" Type="http://schemas.openxmlformats.org/officeDocument/2006/relationships/customXml" Target="../ink/ink3952.xml"/><Relationship Id="rId417" Type="http://schemas.openxmlformats.org/officeDocument/2006/relationships/image" Target="../media/image1306.png"/><Relationship Id="rId624" Type="http://schemas.openxmlformats.org/officeDocument/2006/relationships/customXml" Target="../ink/ink4167.xml"/><Relationship Id="rId831" Type="http://schemas.openxmlformats.org/officeDocument/2006/relationships/image" Target="../media/image1510.png"/><Relationship Id="rId263" Type="http://schemas.openxmlformats.org/officeDocument/2006/relationships/image" Target="../media/image1229.png"/><Relationship Id="rId470" Type="http://schemas.openxmlformats.org/officeDocument/2006/relationships/image" Target="../media/image1332.png"/><Relationship Id="rId58" Type="http://schemas.openxmlformats.org/officeDocument/2006/relationships/customXml" Target="../ink/ink3882.xml"/><Relationship Id="rId123" Type="http://schemas.openxmlformats.org/officeDocument/2006/relationships/customXml" Target="../ink/ink3915.xml"/><Relationship Id="rId330" Type="http://schemas.openxmlformats.org/officeDocument/2006/relationships/customXml" Target="../ink/ink4019.xml"/><Relationship Id="rId568" Type="http://schemas.openxmlformats.org/officeDocument/2006/relationships/customXml" Target="../ink/ink4139.xml"/><Relationship Id="rId775" Type="http://schemas.openxmlformats.org/officeDocument/2006/relationships/image" Target="../media/image1482.png"/><Relationship Id="rId428" Type="http://schemas.openxmlformats.org/officeDocument/2006/relationships/customXml" Target="../ink/ink4068.xml"/><Relationship Id="rId635" Type="http://schemas.openxmlformats.org/officeDocument/2006/relationships/image" Target="../media/image1414.png"/><Relationship Id="rId842" Type="http://schemas.openxmlformats.org/officeDocument/2006/relationships/customXml" Target="../ink/ink4278.xml"/><Relationship Id="rId274" Type="http://schemas.openxmlformats.org/officeDocument/2006/relationships/customXml" Target="../ink/ink3991.xml"/><Relationship Id="rId481" Type="http://schemas.openxmlformats.org/officeDocument/2006/relationships/customXml" Target="../ink/ink4095.xml"/><Relationship Id="rId702" Type="http://schemas.openxmlformats.org/officeDocument/2006/relationships/image" Target="../media/image1447.png"/><Relationship Id="rId69" Type="http://schemas.openxmlformats.org/officeDocument/2006/relationships/image" Target="../media/image1133.png"/><Relationship Id="rId134" Type="http://schemas.openxmlformats.org/officeDocument/2006/relationships/image" Target="../media/image1165.png"/><Relationship Id="rId579" Type="http://schemas.openxmlformats.org/officeDocument/2006/relationships/image" Target="../media/image1386.png"/><Relationship Id="rId786" Type="http://schemas.openxmlformats.org/officeDocument/2006/relationships/customXml" Target="../ink/ink4250.xml"/><Relationship Id="rId341" Type="http://schemas.openxmlformats.org/officeDocument/2006/relationships/image" Target="../media/image1268.png"/><Relationship Id="rId439" Type="http://schemas.openxmlformats.org/officeDocument/2006/relationships/image" Target="../media/image1317.png"/><Relationship Id="rId646" Type="http://schemas.openxmlformats.org/officeDocument/2006/relationships/customXml" Target="../ink/ink4178.xml"/><Relationship Id="rId201" Type="http://schemas.openxmlformats.org/officeDocument/2006/relationships/image" Target="../media/image1198.png"/><Relationship Id="rId285" Type="http://schemas.openxmlformats.org/officeDocument/2006/relationships/image" Target="../media/image1240.png"/><Relationship Id="rId506" Type="http://schemas.openxmlformats.org/officeDocument/2006/relationships/customXml" Target="../ink/ink4108.xml"/><Relationship Id="rId492" Type="http://schemas.openxmlformats.org/officeDocument/2006/relationships/customXml" Target="../ink/ink4101.xml"/><Relationship Id="rId713" Type="http://schemas.openxmlformats.org/officeDocument/2006/relationships/customXml" Target="../ink/ink4212.xml"/><Relationship Id="rId797" Type="http://schemas.openxmlformats.org/officeDocument/2006/relationships/image" Target="../media/image1493.png"/><Relationship Id="rId145" Type="http://schemas.openxmlformats.org/officeDocument/2006/relationships/customXml" Target="../ink/ink3926.xml"/><Relationship Id="rId352" Type="http://schemas.openxmlformats.org/officeDocument/2006/relationships/customXml" Target="../ink/ink4030.xml"/><Relationship Id="rId212" Type="http://schemas.openxmlformats.org/officeDocument/2006/relationships/customXml" Target="../ink/ink3960.xml"/><Relationship Id="rId657" Type="http://schemas.openxmlformats.org/officeDocument/2006/relationships/image" Target="../media/image1425.png"/><Relationship Id="rId296" Type="http://schemas.openxmlformats.org/officeDocument/2006/relationships/customXml" Target="../ink/ink4002.xml"/><Relationship Id="rId517" Type="http://schemas.openxmlformats.org/officeDocument/2006/relationships/image" Target="../media/image1355.png"/><Relationship Id="rId724" Type="http://schemas.openxmlformats.org/officeDocument/2006/relationships/image" Target="../media/image1458.png"/><Relationship Id="rId60" Type="http://schemas.openxmlformats.org/officeDocument/2006/relationships/customXml" Target="../ink/ink3883.xml"/><Relationship Id="rId156" Type="http://schemas.openxmlformats.org/officeDocument/2006/relationships/image" Target="../media/image1176.png"/><Relationship Id="rId363" Type="http://schemas.openxmlformats.org/officeDocument/2006/relationships/image" Target="../media/image1279.png"/><Relationship Id="rId570" Type="http://schemas.openxmlformats.org/officeDocument/2006/relationships/customXml" Target="../ink/ink4140.xml"/><Relationship Id="rId223" Type="http://schemas.openxmlformats.org/officeDocument/2006/relationships/image" Target="../media/image1209.png"/><Relationship Id="rId430" Type="http://schemas.openxmlformats.org/officeDocument/2006/relationships/customXml" Target="../ink/ink4069.xml"/><Relationship Id="rId668" Type="http://schemas.openxmlformats.org/officeDocument/2006/relationships/customXml" Target="../ink/ink4189.xml"/><Relationship Id="rId18" Type="http://schemas.openxmlformats.org/officeDocument/2006/relationships/customXml" Target="../ink/ink3862.xml"/><Relationship Id="rId528" Type="http://schemas.openxmlformats.org/officeDocument/2006/relationships/customXml" Target="../ink/ink4119.xml"/><Relationship Id="rId735" Type="http://schemas.openxmlformats.org/officeDocument/2006/relationships/customXml" Target="../ink/ink4224.xml"/><Relationship Id="rId167" Type="http://schemas.openxmlformats.org/officeDocument/2006/relationships/customXml" Target="../ink/ink3937.xml"/><Relationship Id="rId374" Type="http://schemas.openxmlformats.org/officeDocument/2006/relationships/customXml" Target="../ink/ink4041.xml"/><Relationship Id="rId581" Type="http://schemas.openxmlformats.org/officeDocument/2006/relationships/image" Target="../media/image1387.png"/><Relationship Id="rId71" Type="http://schemas.openxmlformats.org/officeDocument/2006/relationships/image" Target="../media/image1134.png"/><Relationship Id="rId234" Type="http://schemas.openxmlformats.org/officeDocument/2006/relationships/customXml" Target="../ink/ink3971.xml"/><Relationship Id="rId679" Type="http://schemas.openxmlformats.org/officeDocument/2006/relationships/image" Target="../media/image1436.png"/><Relationship Id="rId802" Type="http://schemas.openxmlformats.org/officeDocument/2006/relationships/customXml" Target="../ink/ink4258.xml"/><Relationship Id="rId2" Type="http://schemas.openxmlformats.org/officeDocument/2006/relationships/customXml" Target="../ink/ink3854.xml"/><Relationship Id="rId29" Type="http://schemas.openxmlformats.org/officeDocument/2006/relationships/image" Target="../media/image1113.png"/><Relationship Id="rId441" Type="http://schemas.openxmlformats.org/officeDocument/2006/relationships/image" Target="../media/image1318.png"/><Relationship Id="rId539" Type="http://schemas.openxmlformats.org/officeDocument/2006/relationships/image" Target="../media/image1366.png"/><Relationship Id="rId746" Type="http://schemas.openxmlformats.org/officeDocument/2006/relationships/image" Target="../media/image1468.png"/><Relationship Id="rId178" Type="http://schemas.openxmlformats.org/officeDocument/2006/relationships/customXml" Target="../ink/ink3943.xml"/><Relationship Id="rId301" Type="http://schemas.openxmlformats.org/officeDocument/2006/relationships/image" Target="../media/image1248.png"/><Relationship Id="rId82" Type="http://schemas.openxmlformats.org/officeDocument/2006/relationships/customXml" Target="../ink/ink3894.xml"/><Relationship Id="rId385" Type="http://schemas.openxmlformats.org/officeDocument/2006/relationships/image" Target="../media/image1290.png"/><Relationship Id="rId592" Type="http://schemas.openxmlformats.org/officeDocument/2006/relationships/customXml" Target="../ink/ink4151.xml"/><Relationship Id="rId606" Type="http://schemas.openxmlformats.org/officeDocument/2006/relationships/customXml" Target="../ink/ink4158.xml"/><Relationship Id="rId813" Type="http://schemas.openxmlformats.org/officeDocument/2006/relationships/image" Target="../media/image1501.png"/><Relationship Id="rId245" Type="http://schemas.openxmlformats.org/officeDocument/2006/relationships/image" Target="../media/image1220.png"/><Relationship Id="rId452" Type="http://schemas.openxmlformats.org/officeDocument/2006/relationships/image" Target="../media/image1323.png"/><Relationship Id="rId105" Type="http://schemas.openxmlformats.org/officeDocument/2006/relationships/customXml" Target="../ink/ink3906.xml"/><Relationship Id="rId312" Type="http://schemas.openxmlformats.org/officeDocument/2006/relationships/customXml" Target="../ink/ink4010.xml"/><Relationship Id="rId757" Type="http://schemas.openxmlformats.org/officeDocument/2006/relationships/customXml" Target="../ink/ink4235.xml"/><Relationship Id="rId93" Type="http://schemas.openxmlformats.org/officeDocument/2006/relationships/image" Target="../media/image1145.png"/><Relationship Id="rId189" Type="http://schemas.openxmlformats.org/officeDocument/2006/relationships/image" Target="../media/image1192.png"/><Relationship Id="rId396" Type="http://schemas.openxmlformats.org/officeDocument/2006/relationships/customXml" Target="../ink/ink4052.xml"/><Relationship Id="rId617" Type="http://schemas.openxmlformats.org/officeDocument/2006/relationships/image" Target="../media/image1405.png"/><Relationship Id="rId824" Type="http://schemas.openxmlformats.org/officeDocument/2006/relationships/customXml" Target="../ink/ink4269.xml"/><Relationship Id="rId256" Type="http://schemas.openxmlformats.org/officeDocument/2006/relationships/customXml" Target="../ink/ink3982.xml"/><Relationship Id="rId463" Type="http://schemas.openxmlformats.org/officeDocument/2006/relationships/customXml" Target="../ink/ink4086.xml"/><Relationship Id="rId670" Type="http://schemas.openxmlformats.org/officeDocument/2006/relationships/customXml" Target="../ink/ink4190.xml"/><Relationship Id="rId116" Type="http://schemas.openxmlformats.org/officeDocument/2006/relationships/image" Target="../media/image1156.png"/><Relationship Id="rId323" Type="http://schemas.openxmlformats.org/officeDocument/2006/relationships/image" Target="../media/image1259.png"/><Relationship Id="rId530" Type="http://schemas.openxmlformats.org/officeDocument/2006/relationships/customXml" Target="../ink/ink4120.xml"/><Relationship Id="rId768" Type="http://schemas.openxmlformats.org/officeDocument/2006/relationships/customXml" Target="../ink/ink4241.xml"/><Relationship Id="rId20" Type="http://schemas.openxmlformats.org/officeDocument/2006/relationships/customXml" Target="../ink/ink3863.xml"/><Relationship Id="rId628" Type="http://schemas.openxmlformats.org/officeDocument/2006/relationships/customXml" Target="../ink/ink4169.xml"/><Relationship Id="rId835" Type="http://schemas.openxmlformats.org/officeDocument/2006/relationships/image" Target="../media/image1512.png"/><Relationship Id="rId267" Type="http://schemas.openxmlformats.org/officeDocument/2006/relationships/image" Target="../media/image1231.png"/><Relationship Id="rId474" Type="http://schemas.openxmlformats.org/officeDocument/2006/relationships/image" Target="../media/image1334.png"/><Relationship Id="rId127" Type="http://schemas.openxmlformats.org/officeDocument/2006/relationships/customXml" Target="../ink/ink3917.xml"/><Relationship Id="rId681" Type="http://schemas.openxmlformats.org/officeDocument/2006/relationships/image" Target="../media/image1437.png"/><Relationship Id="rId779" Type="http://schemas.openxmlformats.org/officeDocument/2006/relationships/image" Target="../media/image1484.png"/><Relationship Id="rId31" Type="http://schemas.openxmlformats.org/officeDocument/2006/relationships/image" Target="../media/image1114.png"/><Relationship Id="rId334" Type="http://schemas.openxmlformats.org/officeDocument/2006/relationships/customXml" Target="../ink/ink4021.xml"/><Relationship Id="rId541" Type="http://schemas.openxmlformats.org/officeDocument/2006/relationships/image" Target="../media/image1367.png"/><Relationship Id="rId639" Type="http://schemas.openxmlformats.org/officeDocument/2006/relationships/image" Target="../media/image1416.png"/><Relationship Id="rId180" Type="http://schemas.openxmlformats.org/officeDocument/2006/relationships/customXml" Target="../ink/ink3944.xml"/><Relationship Id="rId278" Type="http://schemas.openxmlformats.org/officeDocument/2006/relationships/customXml" Target="../ink/ink3993.xml"/><Relationship Id="rId401" Type="http://schemas.openxmlformats.org/officeDocument/2006/relationships/image" Target="../media/image1298.png"/><Relationship Id="rId846" Type="http://schemas.openxmlformats.org/officeDocument/2006/relationships/customXml" Target="../ink/ink4280.xml"/><Relationship Id="rId485" Type="http://schemas.openxmlformats.org/officeDocument/2006/relationships/customXml" Target="../ink/ink4097.xml"/><Relationship Id="rId692" Type="http://schemas.openxmlformats.org/officeDocument/2006/relationships/customXml" Target="../ink/ink4201.xml"/><Relationship Id="rId706" Type="http://schemas.openxmlformats.org/officeDocument/2006/relationships/image" Target="../media/image1449.png"/><Relationship Id="rId42" Type="http://schemas.openxmlformats.org/officeDocument/2006/relationships/customXml" Target="../ink/ink3874.xml"/><Relationship Id="rId138" Type="http://schemas.openxmlformats.org/officeDocument/2006/relationships/image" Target="../media/image1167.png"/><Relationship Id="rId345" Type="http://schemas.openxmlformats.org/officeDocument/2006/relationships/image" Target="../media/image1270.png"/><Relationship Id="rId552" Type="http://schemas.openxmlformats.org/officeDocument/2006/relationships/customXml" Target="../ink/ink4131.xml"/><Relationship Id="rId191" Type="http://schemas.openxmlformats.org/officeDocument/2006/relationships/image" Target="../media/image1193.png"/><Relationship Id="rId205" Type="http://schemas.openxmlformats.org/officeDocument/2006/relationships/image" Target="../media/image1200.png"/><Relationship Id="rId412" Type="http://schemas.openxmlformats.org/officeDocument/2006/relationships/customXml" Target="../ink/ink4060.xml"/><Relationship Id="rId289" Type="http://schemas.openxmlformats.org/officeDocument/2006/relationships/image" Target="../media/image1242.png"/><Relationship Id="rId496" Type="http://schemas.openxmlformats.org/officeDocument/2006/relationships/customXml" Target="../ink/ink4103.xml"/><Relationship Id="rId717" Type="http://schemas.openxmlformats.org/officeDocument/2006/relationships/customXml" Target="../ink/ink4214.xml"/><Relationship Id="rId53" Type="http://schemas.openxmlformats.org/officeDocument/2006/relationships/image" Target="../media/image1125.png"/><Relationship Id="rId149" Type="http://schemas.openxmlformats.org/officeDocument/2006/relationships/customXml" Target="../ink/ink3928.xml"/><Relationship Id="rId356" Type="http://schemas.openxmlformats.org/officeDocument/2006/relationships/customXml" Target="../ink/ink4032.xml"/><Relationship Id="rId563" Type="http://schemas.openxmlformats.org/officeDocument/2006/relationships/image" Target="../media/image1378.png"/><Relationship Id="rId770" Type="http://schemas.openxmlformats.org/officeDocument/2006/relationships/customXml" Target="../ink/ink4242.xml"/><Relationship Id="rId216" Type="http://schemas.openxmlformats.org/officeDocument/2006/relationships/customXml" Target="../ink/ink3962.xml"/><Relationship Id="rId423" Type="http://schemas.openxmlformats.org/officeDocument/2006/relationships/image" Target="../media/image1309.png"/><Relationship Id="rId630" Type="http://schemas.openxmlformats.org/officeDocument/2006/relationships/customXml" Target="../ink/ink4170.xml"/><Relationship Id="rId728" Type="http://schemas.openxmlformats.org/officeDocument/2006/relationships/image" Target="../media/image1459.png"/><Relationship Id="rId64" Type="http://schemas.openxmlformats.org/officeDocument/2006/relationships/customXml" Target="../ink/ink3885.xml"/><Relationship Id="rId367" Type="http://schemas.openxmlformats.org/officeDocument/2006/relationships/image" Target="../media/image1281.png"/><Relationship Id="rId574" Type="http://schemas.openxmlformats.org/officeDocument/2006/relationships/customXml" Target="../ink/ink4142.xml"/><Relationship Id="rId227" Type="http://schemas.openxmlformats.org/officeDocument/2006/relationships/image" Target="../media/image1211.png"/><Relationship Id="rId781" Type="http://schemas.openxmlformats.org/officeDocument/2006/relationships/image" Target="../media/image1485.png"/><Relationship Id="rId434" Type="http://schemas.openxmlformats.org/officeDocument/2006/relationships/customXml" Target="../ink/ink4071.xml"/><Relationship Id="rId641" Type="http://schemas.openxmlformats.org/officeDocument/2006/relationships/image" Target="../media/image1417.png"/><Relationship Id="rId739" Type="http://schemas.openxmlformats.org/officeDocument/2006/relationships/customXml" Target="../ink/ink4226.xml"/><Relationship Id="rId280" Type="http://schemas.openxmlformats.org/officeDocument/2006/relationships/customXml" Target="../ink/ink3994.xml"/><Relationship Id="rId501" Type="http://schemas.openxmlformats.org/officeDocument/2006/relationships/image" Target="../media/image1347.png"/><Relationship Id="rId75" Type="http://schemas.openxmlformats.org/officeDocument/2006/relationships/image" Target="../media/image1136.png"/><Relationship Id="rId140" Type="http://schemas.openxmlformats.org/officeDocument/2006/relationships/image" Target="../media/image1168.png"/><Relationship Id="rId378" Type="http://schemas.openxmlformats.org/officeDocument/2006/relationships/customXml" Target="../ink/ink4043.xml"/><Relationship Id="rId585" Type="http://schemas.openxmlformats.org/officeDocument/2006/relationships/image" Target="../media/image1389.png"/><Relationship Id="rId792" Type="http://schemas.openxmlformats.org/officeDocument/2006/relationships/customXml" Target="../ink/ink4253.xml"/><Relationship Id="rId806" Type="http://schemas.openxmlformats.org/officeDocument/2006/relationships/customXml" Target="../ink/ink4260.xml"/><Relationship Id="rId6" Type="http://schemas.openxmlformats.org/officeDocument/2006/relationships/customXml" Target="../ink/ink3856.xml"/><Relationship Id="rId238" Type="http://schemas.openxmlformats.org/officeDocument/2006/relationships/customXml" Target="../ink/ink3973.xml"/><Relationship Id="rId445" Type="http://schemas.openxmlformats.org/officeDocument/2006/relationships/customXml" Target="../ink/ink4077.xml"/><Relationship Id="rId652" Type="http://schemas.openxmlformats.org/officeDocument/2006/relationships/customXml" Target="../ink/ink4181.xml"/><Relationship Id="rId291" Type="http://schemas.openxmlformats.org/officeDocument/2006/relationships/image" Target="../media/image1243.png"/><Relationship Id="rId305" Type="http://schemas.openxmlformats.org/officeDocument/2006/relationships/image" Target="../media/image1250.png"/><Relationship Id="rId512" Type="http://schemas.openxmlformats.org/officeDocument/2006/relationships/customXml" Target="../ink/ink4111.xml"/><Relationship Id="rId86" Type="http://schemas.openxmlformats.org/officeDocument/2006/relationships/customXml" Target="../ink/ink3896.xml"/><Relationship Id="rId151" Type="http://schemas.openxmlformats.org/officeDocument/2006/relationships/customXml" Target="../ink/ink3929.xml"/><Relationship Id="rId389" Type="http://schemas.openxmlformats.org/officeDocument/2006/relationships/image" Target="../media/image1292.png"/><Relationship Id="rId596" Type="http://schemas.openxmlformats.org/officeDocument/2006/relationships/customXml" Target="../ink/ink4153.xml"/><Relationship Id="rId817" Type="http://schemas.openxmlformats.org/officeDocument/2006/relationships/image" Target="../media/image1503.png"/><Relationship Id="rId249" Type="http://schemas.openxmlformats.org/officeDocument/2006/relationships/image" Target="../media/image1222.png"/><Relationship Id="rId456" Type="http://schemas.openxmlformats.org/officeDocument/2006/relationships/image" Target="../media/image1325.png"/><Relationship Id="rId663" Type="http://schemas.openxmlformats.org/officeDocument/2006/relationships/image" Target="../media/image1428.png"/><Relationship Id="rId13" Type="http://schemas.openxmlformats.org/officeDocument/2006/relationships/image" Target="../media/image1105.png"/><Relationship Id="rId109" Type="http://schemas.openxmlformats.org/officeDocument/2006/relationships/customXml" Target="../ink/ink3908.xml"/><Relationship Id="rId316" Type="http://schemas.openxmlformats.org/officeDocument/2006/relationships/customXml" Target="../ink/ink4012.xml"/><Relationship Id="rId523" Type="http://schemas.openxmlformats.org/officeDocument/2006/relationships/image" Target="../media/image1358.png"/><Relationship Id="rId97" Type="http://schemas.openxmlformats.org/officeDocument/2006/relationships/image" Target="../media/image1147.png"/><Relationship Id="rId730" Type="http://schemas.openxmlformats.org/officeDocument/2006/relationships/image" Target="../media/image1460.png"/><Relationship Id="rId828" Type="http://schemas.openxmlformats.org/officeDocument/2006/relationships/customXml" Target="../ink/ink4271.xml"/><Relationship Id="rId162" Type="http://schemas.openxmlformats.org/officeDocument/2006/relationships/image" Target="../media/image1179.png"/><Relationship Id="rId467" Type="http://schemas.openxmlformats.org/officeDocument/2006/relationships/customXml" Target="../ink/ink4088.xml"/><Relationship Id="rId674" Type="http://schemas.openxmlformats.org/officeDocument/2006/relationships/customXml" Target="../ink/ink4192.xml"/><Relationship Id="rId24" Type="http://schemas.openxmlformats.org/officeDocument/2006/relationships/customXml" Target="../ink/ink3865.xml"/><Relationship Id="rId327" Type="http://schemas.openxmlformats.org/officeDocument/2006/relationships/image" Target="../media/image1261.png"/><Relationship Id="rId534" Type="http://schemas.openxmlformats.org/officeDocument/2006/relationships/customXml" Target="../ink/ink4122.xml"/><Relationship Id="rId741" Type="http://schemas.openxmlformats.org/officeDocument/2006/relationships/customXml" Target="../ink/ink4227.xml"/><Relationship Id="rId839" Type="http://schemas.openxmlformats.org/officeDocument/2006/relationships/image" Target="../media/image1514.png"/><Relationship Id="rId173" Type="http://schemas.openxmlformats.org/officeDocument/2006/relationships/image" Target="../media/image1184.png"/><Relationship Id="rId229" Type="http://schemas.openxmlformats.org/officeDocument/2006/relationships/image" Target="../media/image1212.png"/><Relationship Id="rId380" Type="http://schemas.openxmlformats.org/officeDocument/2006/relationships/customXml" Target="../ink/ink4044.xml"/><Relationship Id="rId436" Type="http://schemas.openxmlformats.org/officeDocument/2006/relationships/customXml" Target="../ink/ink4072.xml"/><Relationship Id="rId601" Type="http://schemas.openxmlformats.org/officeDocument/2006/relationships/image" Target="../media/image1397.png"/><Relationship Id="rId643" Type="http://schemas.openxmlformats.org/officeDocument/2006/relationships/image" Target="../media/image1418.png"/><Relationship Id="rId240" Type="http://schemas.openxmlformats.org/officeDocument/2006/relationships/customXml" Target="../ink/ink3974.xml"/><Relationship Id="rId478" Type="http://schemas.openxmlformats.org/officeDocument/2006/relationships/image" Target="../media/image1336.png"/><Relationship Id="rId685" Type="http://schemas.openxmlformats.org/officeDocument/2006/relationships/image" Target="../media/image1439.png"/><Relationship Id="rId35" Type="http://schemas.openxmlformats.org/officeDocument/2006/relationships/image" Target="../media/image1116.png"/><Relationship Id="rId77" Type="http://schemas.openxmlformats.org/officeDocument/2006/relationships/image" Target="../media/image1137.png"/><Relationship Id="rId100" Type="http://schemas.openxmlformats.org/officeDocument/2006/relationships/customXml" Target="../ink/ink3903.xml"/><Relationship Id="rId282" Type="http://schemas.openxmlformats.org/officeDocument/2006/relationships/customXml" Target="../ink/ink3995.xml"/><Relationship Id="rId338" Type="http://schemas.openxmlformats.org/officeDocument/2006/relationships/customXml" Target="../ink/ink4023.xml"/><Relationship Id="rId503" Type="http://schemas.openxmlformats.org/officeDocument/2006/relationships/image" Target="../media/image1348.png"/><Relationship Id="rId545" Type="http://schemas.openxmlformats.org/officeDocument/2006/relationships/image" Target="../media/image1369.png"/><Relationship Id="rId587" Type="http://schemas.openxmlformats.org/officeDocument/2006/relationships/image" Target="../media/image1390.png"/><Relationship Id="rId710" Type="http://schemas.openxmlformats.org/officeDocument/2006/relationships/image" Target="../media/image1451.png"/><Relationship Id="rId752" Type="http://schemas.openxmlformats.org/officeDocument/2006/relationships/image" Target="../media/image1471.png"/><Relationship Id="rId808" Type="http://schemas.openxmlformats.org/officeDocument/2006/relationships/customXml" Target="../ink/ink4261.xml"/><Relationship Id="rId8" Type="http://schemas.openxmlformats.org/officeDocument/2006/relationships/customXml" Target="../ink/ink3857.xml"/><Relationship Id="rId142" Type="http://schemas.openxmlformats.org/officeDocument/2006/relationships/image" Target="../media/image1169.png"/><Relationship Id="rId184" Type="http://schemas.openxmlformats.org/officeDocument/2006/relationships/customXml" Target="../ink/ink3946.xml"/><Relationship Id="rId391" Type="http://schemas.openxmlformats.org/officeDocument/2006/relationships/image" Target="../media/image1293.png"/><Relationship Id="rId405" Type="http://schemas.openxmlformats.org/officeDocument/2006/relationships/image" Target="../media/image1300.png"/><Relationship Id="rId447" Type="http://schemas.openxmlformats.org/officeDocument/2006/relationships/customXml" Target="../ink/ink4078.xml"/><Relationship Id="rId612" Type="http://schemas.openxmlformats.org/officeDocument/2006/relationships/customXml" Target="../ink/ink4161.xml"/><Relationship Id="rId794" Type="http://schemas.openxmlformats.org/officeDocument/2006/relationships/customXml" Target="../ink/ink4254.xml"/><Relationship Id="rId251" Type="http://schemas.openxmlformats.org/officeDocument/2006/relationships/image" Target="../media/image1223.png"/><Relationship Id="rId489" Type="http://schemas.openxmlformats.org/officeDocument/2006/relationships/image" Target="../media/image1341.png"/><Relationship Id="rId654" Type="http://schemas.openxmlformats.org/officeDocument/2006/relationships/customXml" Target="../ink/ink4182.xml"/><Relationship Id="rId696" Type="http://schemas.openxmlformats.org/officeDocument/2006/relationships/image" Target="../media/image1444.png"/><Relationship Id="rId46" Type="http://schemas.openxmlformats.org/officeDocument/2006/relationships/customXml" Target="../ink/ink3876.xml"/><Relationship Id="rId293" Type="http://schemas.openxmlformats.org/officeDocument/2006/relationships/image" Target="../media/image1244.png"/><Relationship Id="rId307" Type="http://schemas.openxmlformats.org/officeDocument/2006/relationships/image" Target="../media/image1251.png"/><Relationship Id="rId349" Type="http://schemas.openxmlformats.org/officeDocument/2006/relationships/image" Target="../media/image1272.png"/><Relationship Id="rId514" Type="http://schemas.openxmlformats.org/officeDocument/2006/relationships/customXml" Target="../ink/ink4112.xml"/><Relationship Id="rId556" Type="http://schemas.openxmlformats.org/officeDocument/2006/relationships/customXml" Target="../ink/ink4133.xml"/><Relationship Id="rId721" Type="http://schemas.openxmlformats.org/officeDocument/2006/relationships/customXml" Target="../ink/ink4216.xml"/><Relationship Id="rId763" Type="http://schemas.openxmlformats.org/officeDocument/2006/relationships/image" Target="../media/image1476.png"/><Relationship Id="rId88" Type="http://schemas.openxmlformats.org/officeDocument/2006/relationships/customXml" Target="../ink/ink3897.xml"/><Relationship Id="rId111" Type="http://schemas.openxmlformats.org/officeDocument/2006/relationships/customXml" Target="../ink/ink3909.xml"/><Relationship Id="rId153" Type="http://schemas.openxmlformats.org/officeDocument/2006/relationships/customXml" Target="../ink/ink3930.xml"/><Relationship Id="rId195" Type="http://schemas.openxmlformats.org/officeDocument/2006/relationships/image" Target="../media/image1195.png"/><Relationship Id="rId209" Type="http://schemas.openxmlformats.org/officeDocument/2006/relationships/image" Target="../media/image1202.png"/><Relationship Id="rId360" Type="http://schemas.openxmlformats.org/officeDocument/2006/relationships/customXml" Target="../ink/ink4034.xml"/><Relationship Id="rId416" Type="http://schemas.openxmlformats.org/officeDocument/2006/relationships/customXml" Target="../ink/ink4062.xml"/><Relationship Id="rId598" Type="http://schemas.openxmlformats.org/officeDocument/2006/relationships/customXml" Target="../ink/ink4154.xml"/><Relationship Id="rId819" Type="http://schemas.openxmlformats.org/officeDocument/2006/relationships/image" Target="../media/image1504.png"/><Relationship Id="rId220" Type="http://schemas.openxmlformats.org/officeDocument/2006/relationships/customXml" Target="../ink/ink3964.xml"/><Relationship Id="rId458" Type="http://schemas.openxmlformats.org/officeDocument/2006/relationships/image" Target="../media/image1326.png"/><Relationship Id="rId623" Type="http://schemas.openxmlformats.org/officeDocument/2006/relationships/image" Target="../media/image1408.png"/><Relationship Id="rId665" Type="http://schemas.openxmlformats.org/officeDocument/2006/relationships/image" Target="../media/image1429.png"/><Relationship Id="rId830" Type="http://schemas.openxmlformats.org/officeDocument/2006/relationships/customXml" Target="../ink/ink4272.xml"/><Relationship Id="rId15" Type="http://schemas.openxmlformats.org/officeDocument/2006/relationships/image" Target="../media/image1106.png"/><Relationship Id="rId57" Type="http://schemas.openxmlformats.org/officeDocument/2006/relationships/image" Target="../media/image1127.png"/><Relationship Id="rId262" Type="http://schemas.openxmlformats.org/officeDocument/2006/relationships/customXml" Target="../ink/ink3985.xml"/><Relationship Id="rId318" Type="http://schemas.openxmlformats.org/officeDocument/2006/relationships/customXml" Target="../ink/ink4013.xml"/><Relationship Id="rId525" Type="http://schemas.openxmlformats.org/officeDocument/2006/relationships/image" Target="../media/image1359.png"/><Relationship Id="rId567" Type="http://schemas.openxmlformats.org/officeDocument/2006/relationships/image" Target="../media/image1380.png"/><Relationship Id="rId732" Type="http://schemas.openxmlformats.org/officeDocument/2006/relationships/image" Target="../media/image1461.png"/><Relationship Id="rId99" Type="http://schemas.openxmlformats.org/officeDocument/2006/relationships/image" Target="../media/image1148.png"/><Relationship Id="rId122" Type="http://schemas.openxmlformats.org/officeDocument/2006/relationships/image" Target="../media/image1159.png"/><Relationship Id="rId164" Type="http://schemas.openxmlformats.org/officeDocument/2006/relationships/image" Target="../media/image1180.png"/><Relationship Id="rId371" Type="http://schemas.openxmlformats.org/officeDocument/2006/relationships/image" Target="../media/image1283.png"/><Relationship Id="rId774" Type="http://schemas.openxmlformats.org/officeDocument/2006/relationships/customXml" Target="../ink/ink4244.xml"/><Relationship Id="rId427" Type="http://schemas.openxmlformats.org/officeDocument/2006/relationships/image" Target="../media/image1311.png"/><Relationship Id="rId469" Type="http://schemas.openxmlformats.org/officeDocument/2006/relationships/customXml" Target="../ink/ink4089.xml"/><Relationship Id="rId634" Type="http://schemas.openxmlformats.org/officeDocument/2006/relationships/customXml" Target="../ink/ink4172.xml"/><Relationship Id="rId676" Type="http://schemas.openxmlformats.org/officeDocument/2006/relationships/customXml" Target="../ink/ink4193.xml"/><Relationship Id="rId841" Type="http://schemas.openxmlformats.org/officeDocument/2006/relationships/image" Target="../media/image1515.png"/><Relationship Id="rId26" Type="http://schemas.openxmlformats.org/officeDocument/2006/relationships/customXml" Target="../ink/ink3866.xml"/><Relationship Id="rId231" Type="http://schemas.openxmlformats.org/officeDocument/2006/relationships/image" Target="../media/image1213.png"/><Relationship Id="rId273" Type="http://schemas.openxmlformats.org/officeDocument/2006/relationships/image" Target="../media/image1234.png"/><Relationship Id="rId329" Type="http://schemas.openxmlformats.org/officeDocument/2006/relationships/image" Target="../media/image1262.png"/><Relationship Id="rId480" Type="http://schemas.openxmlformats.org/officeDocument/2006/relationships/image" Target="../media/image1337.png"/><Relationship Id="rId536" Type="http://schemas.openxmlformats.org/officeDocument/2006/relationships/customXml" Target="../ink/ink4123.xml"/><Relationship Id="rId701" Type="http://schemas.openxmlformats.org/officeDocument/2006/relationships/customXml" Target="../ink/ink4206.xml"/><Relationship Id="rId68" Type="http://schemas.openxmlformats.org/officeDocument/2006/relationships/customXml" Target="../ink/ink3887.xml"/><Relationship Id="rId133" Type="http://schemas.openxmlformats.org/officeDocument/2006/relationships/customXml" Target="../ink/ink3920.xml"/><Relationship Id="rId175" Type="http://schemas.openxmlformats.org/officeDocument/2006/relationships/image" Target="../media/image1185.png"/><Relationship Id="rId340" Type="http://schemas.openxmlformats.org/officeDocument/2006/relationships/customXml" Target="../ink/ink4024.xml"/><Relationship Id="rId578" Type="http://schemas.openxmlformats.org/officeDocument/2006/relationships/customXml" Target="../ink/ink4144.xml"/><Relationship Id="rId743" Type="http://schemas.openxmlformats.org/officeDocument/2006/relationships/customXml" Target="../ink/ink4228.xml"/><Relationship Id="rId785" Type="http://schemas.openxmlformats.org/officeDocument/2006/relationships/image" Target="../media/image1487.png"/><Relationship Id="rId200" Type="http://schemas.openxmlformats.org/officeDocument/2006/relationships/customXml" Target="../ink/ink3954.xml"/><Relationship Id="rId382" Type="http://schemas.openxmlformats.org/officeDocument/2006/relationships/customXml" Target="../ink/ink4045.xml"/><Relationship Id="rId438" Type="http://schemas.openxmlformats.org/officeDocument/2006/relationships/customXml" Target="../ink/ink4073.xml"/><Relationship Id="rId603" Type="http://schemas.openxmlformats.org/officeDocument/2006/relationships/image" Target="../media/image1398.png"/><Relationship Id="rId645" Type="http://schemas.openxmlformats.org/officeDocument/2006/relationships/image" Target="../media/image1419.png"/><Relationship Id="rId687" Type="http://schemas.openxmlformats.org/officeDocument/2006/relationships/image" Target="../media/image1440.png"/><Relationship Id="rId810" Type="http://schemas.openxmlformats.org/officeDocument/2006/relationships/customXml" Target="../ink/ink4262.xml"/><Relationship Id="rId242" Type="http://schemas.openxmlformats.org/officeDocument/2006/relationships/customXml" Target="../ink/ink3975.xml"/><Relationship Id="rId284" Type="http://schemas.openxmlformats.org/officeDocument/2006/relationships/customXml" Target="../ink/ink3996.xml"/><Relationship Id="rId491" Type="http://schemas.openxmlformats.org/officeDocument/2006/relationships/image" Target="../media/image1342.png"/><Relationship Id="rId505" Type="http://schemas.openxmlformats.org/officeDocument/2006/relationships/image" Target="../media/image1349.png"/><Relationship Id="rId712" Type="http://schemas.openxmlformats.org/officeDocument/2006/relationships/image" Target="../media/image1452.png"/><Relationship Id="rId37" Type="http://schemas.openxmlformats.org/officeDocument/2006/relationships/image" Target="../media/image1117.png"/><Relationship Id="rId79" Type="http://schemas.openxmlformats.org/officeDocument/2006/relationships/image" Target="../media/image1138.png"/><Relationship Id="rId102" Type="http://schemas.openxmlformats.org/officeDocument/2006/relationships/customXml" Target="../ink/ink3904.xml"/><Relationship Id="rId144" Type="http://schemas.openxmlformats.org/officeDocument/2006/relationships/image" Target="../media/image1170.png"/><Relationship Id="rId547" Type="http://schemas.openxmlformats.org/officeDocument/2006/relationships/image" Target="../media/image1370.png"/><Relationship Id="rId589" Type="http://schemas.openxmlformats.org/officeDocument/2006/relationships/image" Target="../media/image1391.png"/><Relationship Id="rId754" Type="http://schemas.openxmlformats.org/officeDocument/2006/relationships/image" Target="../media/image1472.png"/><Relationship Id="rId796" Type="http://schemas.openxmlformats.org/officeDocument/2006/relationships/customXml" Target="../ink/ink4255.xml"/><Relationship Id="rId90" Type="http://schemas.openxmlformats.org/officeDocument/2006/relationships/customXml" Target="../ink/ink3898.xml"/><Relationship Id="rId186" Type="http://schemas.openxmlformats.org/officeDocument/2006/relationships/customXml" Target="../ink/ink3947.xml"/><Relationship Id="rId351" Type="http://schemas.openxmlformats.org/officeDocument/2006/relationships/image" Target="../media/image1273.png"/><Relationship Id="rId393" Type="http://schemas.openxmlformats.org/officeDocument/2006/relationships/image" Target="../media/image1294.png"/><Relationship Id="rId407" Type="http://schemas.openxmlformats.org/officeDocument/2006/relationships/image" Target="../media/image1301.png"/><Relationship Id="rId449" Type="http://schemas.openxmlformats.org/officeDocument/2006/relationships/customXml" Target="../ink/ink4079.xml"/><Relationship Id="rId614" Type="http://schemas.openxmlformats.org/officeDocument/2006/relationships/customXml" Target="../ink/ink4162.xml"/><Relationship Id="rId656" Type="http://schemas.openxmlformats.org/officeDocument/2006/relationships/customXml" Target="../ink/ink4183.xml"/><Relationship Id="rId821" Type="http://schemas.openxmlformats.org/officeDocument/2006/relationships/image" Target="../media/image1505.png"/><Relationship Id="rId211" Type="http://schemas.openxmlformats.org/officeDocument/2006/relationships/image" Target="../media/image1203.png"/><Relationship Id="rId253" Type="http://schemas.openxmlformats.org/officeDocument/2006/relationships/image" Target="../media/image1224.png"/><Relationship Id="rId295" Type="http://schemas.openxmlformats.org/officeDocument/2006/relationships/image" Target="../media/image1245.png"/><Relationship Id="rId309" Type="http://schemas.openxmlformats.org/officeDocument/2006/relationships/image" Target="../media/image1252.png"/><Relationship Id="rId460" Type="http://schemas.openxmlformats.org/officeDocument/2006/relationships/image" Target="../media/image1327.png"/><Relationship Id="rId516" Type="http://schemas.openxmlformats.org/officeDocument/2006/relationships/customXml" Target="../ink/ink4113.xml"/><Relationship Id="rId698" Type="http://schemas.openxmlformats.org/officeDocument/2006/relationships/image" Target="../media/image1445.png"/><Relationship Id="rId48" Type="http://schemas.openxmlformats.org/officeDocument/2006/relationships/customXml" Target="../ink/ink3877.xml"/><Relationship Id="rId113" Type="http://schemas.openxmlformats.org/officeDocument/2006/relationships/customXml" Target="../ink/ink3910.xml"/><Relationship Id="rId320" Type="http://schemas.openxmlformats.org/officeDocument/2006/relationships/customXml" Target="../ink/ink4014.xml"/><Relationship Id="rId558" Type="http://schemas.openxmlformats.org/officeDocument/2006/relationships/customXml" Target="../ink/ink4134.xml"/><Relationship Id="rId723" Type="http://schemas.openxmlformats.org/officeDocument/2006/relationships/customXml" Target="../ink/ink4217.xml"/><Relationship Id="rId765" Type="http://schemas.openxmlformats.org/officeDocument/2006/relationships/image" Target="../media/image1477.png"/><Relationship Id="rId155" Type="http://schemas.openxmlformats.org/officeDocument/2006/relationships/customXml" Target="../ink/ink3931.xml"/><Relationship Id="rId197" Type="http://schemas.openxmlformats.org/officeDocument/2006/relationships/image" Target="../media/image1196.png"/><Relationship Id="rId362" Type="http://schemas.openxmlformats.org/officeDocument/2006/relationships/customXml" Target="../ink/ink4035.xml"/><Relationship Id="rId418" Type="http://schemas.openxmlformats.org/officeDocument/2006/relationships/customXml" Target="../ink/ink4063.xml"/><Relationship Id="rId625" Type="http://schemas.openxmlformats.org/officeDocument/2006/relationships/image" Target="../media/image1409.png"/><Relationship Id="rId832" Type="http://schemas.openxmlformats.org/officeDocument/2006/relationships/customXml" Target="../ink/ink4273.xml"/><Relationship Id="rId222" Type="http://schemas.openxmlformats.org/officeDocument/2006/relationships/customXml" Target="../ink/ink3965.xml"/><Relationship Id="rId264" Type="http://schemas.openxmlformats.org/officeDocument/2006/relationships/customXml" Target="../ink/ink3986.xml"/><Relationship Id="rId471" Type="http://schemas.openxmlformats.org/officeDocument/2006/relationships/customXml" Target="../ink/ink4090.xml"/><Relationship Id="rId667" Type="http://schemas.openxmlformats.org/officeDocument/2006/relationships/image" Target="../media/image1430.png"/><Relationship Id="rId17" Type="http://schemas.openxmlformats.org/officeDocument/2006/relationships/image" Target="../media/image1107.png"/><Relationship Id="rId59" Type="http://schemas.openxmlformats.org/officeDocument/2006/relationships/image" Target="../media/image1128.png"/><Relationship Id="rId124" Type="http://schemas.openxmlformats.org/officeDocument/2006/relationships/image" Target="../media/image1160.png"/><Relationship Id="rId527" Type="http://schemas.openxmlformats.org/officeDocument/2006/relationships/image" Target="../media/image1360.png"/><Relationship Id="rId569" Type="http://schemas.openxmlformats.org/officeDocument/2006/relationships/image" Target="../media/image1381.png"/><Relationship Id="rId734" Type="http://schemas.openxmlformats.org/officeDocument/2006/relationships/image" Target="../media/image1462.png"/><Relationship Id="rId776" Type="http://schemas.openxmlformats.org/officeDocument/2006/relationships/customXml" Target="../ink/ink4245.xml"/><Relationship Id="rId70" Type="http://schemas.openxmlformats.org/officeDocument/2006/relationships/customXml" Target="../ink/ink3888.xml"/><Relationship Id="rId166" Type="http://schemas.openxmlformats.org/officeDocument/2006/relationships/image" Target="../media/image1181.png"/><Relationship Id="rId331" Type="http://schemas.openxmlformats.org/officeDocument/2006/relationships/image" Target="../media/image1263.png"/><Relationship Id="rId373" Type="http://schemas.openxmlformats.org/officeDocument/2006/relationships/image" Target="../media/image1284.png"/><Relationship Id="rId429" Type="http://schemas.openxmlformats.org/officeDocument/2006/relationships/image" Target="../media/image1312.png"/><Relationship Id="rId580" Type="http://schemas.openxmlformats.org/officeDocument/2006/relationships/customXml" Target="../ink/ink4145.xml"/><Relationship Id="rId636" Type="http://schemas.openxmlformats.org/officeDocument/2006/relationships/customXml" Target="../ink/ink4173.xml"/><Relationship Id="rId801" Type="http://schemas.openxmlformats.org/officeDocument/2006/relationships/image" Target="../media/image1495.png"/><Relationship Id="rId1" Type="http://schemas.openxmlformats.org/officeDocument/2006/relationships/slideLayout" Target="../slideLayouts/slideLayout7.xml"/><Relationship Id="rId233" Type="http://schemas.openxmlformats.org/officeDocument/2006/relationships/image" Target="../media/image1214.png"/><Relationship Id="rId440" Type="http://schemas.openxmlformats.org/officeDocument/2006/relationships/customXml" Target="../ink/ink4074.xml"/><Relationship Id="rId678" Type="http://schemas.openxmlformats.org/officeDocument/2006/relationships/customXml" Target="../ink/ink4194.xml"/><Relationship Id="rId843" Type="http://schemas.openxmlformats.org/officeDocument/2006/relationships/image" Target="../media/image1516.png"/><Relationship Id="rId28" Type="http://schemas.openxmlformats.org/officeDocument/2006/relationships/customXml" Target="../ink/ink3867.xml"/><Relationship Id="rId275" Type="http://schemas.openxmlformats.org/officeDocument/2006/relationships/image" Target="../media/image1235.png"/><Relationship Id="rId300" Type="http://schemas.openxmlformats.org/officeDocument/2006/relationships/customXml" Target="../ink/ink4004.xml"/><Relationship Id="rId482" Type="http://schemas.openxmlformats.org/officeDocument/2006/relationships/image" Target="../media/image1338.png"/><Relationship Id="rId538" Type="http://schemas.openxmlformats.org/officeDocument/2006/relationships/customXml" Target="../ink/ink4124.xml"/><Relationship Id="rId703" Type="http://schemas.openxmlformats.org/officeDocument/2006/relationships/customXml" Target="../ink/ink4207.xml"/><Relationship Id="rId745" Type="http://schemas.openxmlformats.org/officeDocument/2006/relationships/customXml" Target="../ink/ink4229.xml"/><Relationship Id="rId81" Type="http://schemas.openxmlformats.org/officeDocument/2006/relationships/image" Target="../media/image1139.png"/><Relationship Id="rId135" Type="http://schemas.openxmlformats.org/officeDocument/2006/relationships/customXml" Target="../ink/ink3921.xml"/><Relationship Id="rId177" Type="http://schemas.openxmlformats.org/officeDocument/2006/relationships/image" Target="../media/image1186.png"/><Relationship Id="rId342" Type="http://schemas.openxmlformats.org/officeDocument/2006/relationships/customXml" Target="../ink/ink4025.xml"/><Relationship Id="rId384" Type="http://schemas.openxmlformats.org/officeDocument/2006/relationships/customXml" Target="../ink/ink4046.xml"/><Relationship Id="rId591" Type="http://schemas.openxmlformats.org/officeDocument/2006/relationships/image" Target="../media/image1392.png"/><Relationship Id="rId605" Type="http://schemas.openxmlformats.org/officeDocument/2006/relationships/image" Target="../media/image1399.png"/><Relationship Id="rId787" Type="http://schemas.openxmlformats.org/officeDocument/2006/relationships/image" Target="../media/image1488.png"/><Relationship Id="rId812" Type="http://schemas.openxmlformats.org/officeDocument/2006/relationships/customXml" Target="../ink/ink4263.xml"/><Relationship Id="rId202" Type="http://schemas.openxmlformats.org/officeDocument/2006/relationships/customXml" Target="../ink/ink3955.xml"/><Relationship Id="rId244" Type="http://schemas.openxmlformats.org/officeDocument/2006/relationships/customXml" Target="../ink/ink3976.xml"/><Relationship Id="rId647" Type="http://schemas.openxmlformats.org/officeDocument/2006/relationships/image" Target="../media/image1420.png"/><Relationship Id="rId689" Type="http://schemas.openxmlformats.org/officeDocument/2006/relationships/image" Target="../media/image1441.png"/><Relationship Id="rId39" Type="http://schemas.openxmlformats.org/officeDocument/2006/relationships/image" Target="../media/image1118.png"/><Relationship Id="rId286" Type="http://schemas.openxmlformats.org/officeDocument/2006/relationships/customXml" Target="../ink/ink3997.xml"/><Relationship Id="rId451" Type="http://schemas.openxmlformats.org/officeDocument/2006/relationships/customXml" Target="../ink/ink4080.xml"/><Relationship Id="rId493" Type="http://schemas.openxmlformats.org/officeDocument/2006/relationships/image" Target="../media/image1343.png"/><Relationship Id="rId507" Type="http://schemas.openxmlformats.org/officeDocument/2006/relationships/image" Target="../media/image1350.png"/><Relationship Id="rId549" Type="http://schemas.openxmlformats.org/officeDocument/2006/relationships/image" Target="../media/image1371.png"/><Relationship Id="rId714" Type="http://schemas.openxmlformats.org/officeDocument/2006/relationships/image" Target="../media/image1453.png"/><Relationship Id="rId756" Type="http://schemas.openxmlformats.org/officeDocument/2006/relationships/image" Target="../media/image1473.png"/><Relationship Id="rId50" Type="http://schemas.openxmlformats.org/officeDocument/2006/relationships/customXml" Target="../ink/ink3878.xml"/><Relationship Id="rId104" Type="http://schemas.openxmlformats.org/officeDocument/2006/relationships/customXml" Target="../ink/ink3905.xml"/><Relationship Id="rId146" Type="http://schemas.openxmlformats.org/officeDocument/2006/relationships/image" Target="../media/image1171.png"/><Relationship Id="rId188" Type="http://schemas.openxmlformats.org/officeDocument/2006/relationships/customXml" Target="../ink/ink3948.xml"/><Relationship Id="rId311" Type="http://schemas.openxmlformats.org/officeDocument/2006/relationships/image" Target="../media/image1253.png"/><Relationship Id="rId353" Type="http://schemas.openxmlformats.org/officeDocument/2006/relationships/image" Target="../media/image1274.png"/><Relationship Id="rId395" Type="http://schemas.openxmlformats.org/officeDocument/2006/relationships/image" Target="../media/image1295.png"/><Relationship Id="rId409" Type="http://schemas.openxmlformats.org/officeDocument/2006/relationships/image" Target="../media/image1302.png"/><Relationship Id="rId560" Type="http://schemas.openxmlformats.org/officeDocument/2006/relationships/customXml" Target="../ink/ink4135.xml"/><Relationship Id="rId798" Type="http://schemas.openxmlformats.org/officeDocument/2006/relationships/customXml" Target="../ink/ink4256.xml"/><Relationship Id="rId92" Type="http://schemas.openxmlformats.org/officeDocument/2006/relationships/customXml" Target="../ink/ink3899.xml"/><Relationship Id="rId213" Type="http://schemas.openxmlformats.org/officeDocument/2006/relationships/image" Target="../media/image1204.png"/><Relationship Id="rId420" Type="http://schemas.openxmlformats.org/officeDocument/2006/relationships/customXml" Target="../ink/ink4064.xml"/><Relationship Id="rId616" Type="http://schemas.openxmlformats.org/officeDocument/2006/relationships/customXml" Target="../ink/ink4163.xml"/><Relationship Id="rId658" Type="http://schemas.openxmlformats.org/officeDocument/2006/relationships/customXml" Target="../ink/ink4184.xml"/><Relationship Id="rId823" Type="http://schemas.openxmlformats.org/officeDocument/2006/relationships/image" Target="../media/image1506.png"/><Relationship Id="rId255" Type="http://schemas.openxmlformats.org/officeDocument/2006/relationships/image" Target="../media/image1225.png"/><Relationship Id="rId297" Type="http://schemas.openxmlformats.org/officeDocument/2006/relationships/image" Target="../media/image1246.png"/><Relationship Id="rId462" Type="http://schemas.openxmlformats.org/officeDocument/2006/relationships/image" Target="../media/image1328.png"/><Relationship Id="rId518" Type="http://schemas.openxmlformats.org/officeDocument/2006/relationships/customXml" Target="../ink/ink4114.xml"/><Relationship Id="rId725" Type="http://schemas.openxmlformats.org/officeDocument/2006/relationships/customXml" Target="../ink/ink4218.xml"/><Relationship Id="rId115" Type="http://schemas.openxmlformats.org/officeDocument/2006/relationships/customXml" Target="../ink/ink3911.xml"/><Relationship Id="rId157" Type="http://schemas.openxmlformats.org/officeDocument/2006/relationships/customXml" Target="../ink/ink3932.xml"/><Relationship Id="rId322" Type="http://schemas.openxmlformats.org/officeDocument/2006/relationships/customXml" Target="../ink/ink4015.xml"/><Relationship Id="rId364" Type="http://schemas.openxmlformats.org/officeDocument/2006/relationships/customXml" Target="../ink/ink4036.xml"/><Relationship Id="rId767" Type="http://schemas.openxmlformats.org/officeDocument/2006/relationships/image" Target="../media/image1478.png"/><Relationship Id="rId61" Type="http://schemas.openxmlformats.org/officeDocument/2006/relationships/image" Target="../media/image1129.png"/><Relationship Id="rId199" Type="http://schemas.openxmlformats.org/officeDocument/2006/relationships/image" Target="../media/image1197.png"/><Relationship Id="rId571" Type="http://schemas.openxmlformats.org/officeDocument/2006/relationships/image" Target="../media/image1382.png"/><Relationship Id="rId627" Type="http://schemas.openxmlformats.org/officeDocument/2006/relationships/image" Target="../media/image1410.png"/><Relationship Id="rId669" Type="http://schemas.openxmlformats.org/officeDocument/2006/relationships/image" Target="../media/image1431.png"/><Relationship Id="rId834" Type="http://schemas.openxmlformats.org/officeDocument/2006/relationships/customXml" Target="../ink/ink4274.xml"/><Relationship Id="rId19" Type="http://schemas.openxmlformats.org/officeDocument/2006/relationships/image" Target="../media/image1108.png"/><Relationship Id="rId224" Type="http://schemas.openxmlformats.org/officeDocument/2006/relationships/customXml" Target="../ink/ink3966.xml"/><Relationship Id="rId266" Type="http://schemas.openxmlformats.org/officeDocument/2006/relationships/customXml" Target="../ink/ink3987.xml"/><Relationship Id="rId431" Type="http://schemas.openxmlformats.org/officeDocument/2006/relationships/image" Target="../media/image1313.png"/><Relationship Id="rId473" Type="http://schemas.openxmlformats.org/officeDocument/2006/relationships/customXml" Target="../ink/ink4091.xml"/><Relationship Id="rId529" Type="http://schemas.openxmlformats.org/officeDocument/2006/relationships/image" Target="../media/image1361.png"/><Relationship Id="rId680" Type="http://schemas.openxmlformats.org/officeDocument/2006/relationships/customXml" Target="../ink/ink4195.xml"/><Relationship Id="rId736" Type="http://schemas.openxmlformats.org/officeDocument/2006/relationships/image" Target="../media/image1463.png"/><Relationship Id="rId30" Type="http://schemas.openxmlformats.org/officeDocument/2006/relationships/customXml" Target="../ink/ink3868.xml"/><Relationship Id="rId126" Type="http://schemas.openxmlformats.org/officeDocument/2006/relationships/image" Target="../media/image1161.png"/><Relationship Id="rId168" Type="http://schemas.openxmlformats.org/officeDocument/2006/relationships/image" Target="../media/image1182.png"/><Relationship Id="rId333" Type="http://schemas.openxmlformats.org/officeDocument/2006/relationships/image" Target="../media/image1264.png"/><Relationship Id="rId540" Type="http://schemas.openxmlformats.org/officeDocument/2006/relationships/customXml" Target="../ink/ink4125.xml"/><Relationship Id="rId778" Type="http://schemas.openxmlformats.org/officeDocument/2006/relationships/customXml" Target="../ink/ink4246.xml"/><Relationship Id="rId72" Type="http://schemas.openxmlformats.org/officeDocument/2006/relationships/customXml" Target="../ink/ink3889.xml"/><Relationship Id="rId375" Type="http://schemas.openxmlformats.org/officeDocument/2006/relationships/image" Target="../media/image1285.png"/><Relationship Id="rId582" Type="http://schemas.openxmlformats.org/officeDocument/2006/relationships/customXml" Target="../ink/ink4146.xml"/><Relationship Id="rId638" Type="http://schemas.openxmlformats.org/officeDocument/2006/relationships/customXml" Target="../ink/ink4174.xml"/><Relationship Id="rId803" Type="http://schemas.openxmlformats.org/officeDocument/2006/relationships/image" Target="../media/image1496.png"/><Relationship Id="rId845" Type="http://schemas.openxmlformats.org/officeDocument/2006/relationships/image" Target="../media/image1517.png"/><Relationship Id="rId3" Type="http://schemas.openxmlformats.org/officeDocument/2006/relationships/image" Target="../media/image1100.png"/><Relationship Id="rId235" Type="http://schemas.openxmlformats.org/officeDocument/2006/relationships/image" Target="../media/image1215.png"/><Relationship Id="rId277" Type="http://schemas.openxmlformats.org/officeDocument/2006/relationships/image" Target="../media/image1236.png"/><Relationship Id="rId400" Type="http://schemas.openxmlformats.org/officeDocument/2006/relationships/customXml" Target="../ink/ink4054.xml"/><Relationship Id="rId442" Type="http://schemas.openxmlformats.org/officeDocument/2006/relationships/customXml" Target="../ink/ink4075.xml"/><Relationship Id="rId484" Type="http://schemas.openxmlformats.org/officeDocument/2006/relationships/image" Target="../media/image1339.png"/><Relationship Id="rId705" Type="http://schemas.openxmlformats.org/officeDocument/2006/relationships/customXml" Target="../ink/ink4208.xml"/><Relationship Id="rId137" Type="http://schemas.openxmlformats.org/officeDocument/2006/relationships/customXml" Target="../ink/ink3922.xml"/><Relationship Id="rId302" Type="http://schemas.openxmlformats.org/officeDocument/2006/relationships/customXml" Target="../ink/ink4005.xml"/><Relationship Id="rId344" Type="http://schemas.openxmlformats.org/officeDocument/2006/relationships/customXml" Target="../ink/ink4026.xml"/><Relationship Id="rId691" Type="http://schemas.openxmlformats.org/officeDocument/2006/relationships/image" Target="../media/image1442.png"/><Relationship Id="rId747" Type="http://schemas.openxmlformats.org/officeDocument/2006/relationships/customXml" Target="../ink/ink4230.xml"/><Relationship Id="rId789" Type="http://schemas.openxmlformats.org/officeDocument/2006/relationships/image" Target="../media/image1489.png"/><Relationship Id="rId41" Type="http://schemas.openxmlformats.org/officeDocument/2006/relationships/image" Target="../media/image1119.png"/><Relationship Id="rId83" Type="http://schemas.openxmlformats.org/officeDocument/2006/relationships/image" Target="../media/image1140.png"/><Relationship Id="rId179" Type="http://schemas.openxmlformats.org/officeDocument/2006/relationships/image" Target="../media/image1187.png"/><Relationship Id="rId386" Type="http://schemas.openxmlformats.org/officeDocument/2006/relationships/customXml" Target="../ink/ink4047.xml"/><Relationship Id="rId551" Type="http://schemas.openxmlformats.org/officeDocument/2006/relationships/image" Target="../media/image1372.png"/><Relationship Id="rId593" Type="http://schemas.openxmlformats.org/officeDocument/2006/relationships/image" Target="../media/image1393.png"/><Relationship Id="rId607" Type="http://schemas.openxmlformats.org/officeDocument/2006/relationships/image" Target="../media/image1400.png"/><Relationship Id="rId649" Type="http://schemas.openxmlformats.org/officeDocument/2006/relationships/image" Target="../media/image1421.png"/><Relationship Id="rId814" Type="http://schemas.openxmlformats.org/officeDocument/2006/relationships/customXml" Target="../ink/ink4264.xml"/><Relationship Id="rId190" Type="http://schemas.openxmlformats.org/officeDocument/2006/relationships/customXml" Target="../ink/ink3949.xml"/><Relationship Id="rId204" Type="http://schemas.openxmlformats.org/officeDocument/2006/relationships/customXml" Target="../ink/ink3956.xml"/><Relationship Id="rId246" Type="http://schemas.openxmlformats.org/officeDocument/2006/relationships/customXml" Target="../ink/ink3977.xml"/><Relationship Id="rId288" Type="http://schemas.openxmlformats.org/officeDocument/2006/relationships/customXml" Target="../ink/ink3998.xml"/><Relationship Id="rId411" Type="http://schemas.openxmlformats.org/officeDocument/2006/relationships/image" Target="../media/image1303.png"/><Relationship Id="rId453" Type="http://schemas.openxmlformats.org/officeDocument/2006/relationships/customXml" Target="../ink/ink4081.xml"/><Relationship Id="rId509" Type="http://schemas.openxmlformats.org/officeDocument/2006/relationships/image" Target="../media/image1351.png"/><Relationship Id="rId660" Type="http://schemas.openxmlformats.org/officeDocument/2006/relationships/customXml" Target="../ink/ink4185.xml"/><Relationship Id="rId106" Type="http://schemas.openxmlformats.org/officeDocument/2006/relationships/image" Target="../media/image1151.png"/><Relationship Id="rId313" Type="http://schemas.openxmlformats.org/officeDocument/2006/relationships/image" Target="../media/image1254.png"/><Relationship Id="rId495" Type="http://schemas.openxmlformats.org/officeDocument/2006/relationships/image" Target="../media/image1344.png"/><Relationship Id="rId716" Type="http://schemas.openxmlformats.org/officeDocument/2006/relationships/image" Target="../media/image1454.png"/><Relationship Id="rId758" Type="http://schemas.openxmlformats.org/officeDocument/2006/relationships/image" Target="../media/image1474.png"/><Relationship Id="rId10" Type="http://schemas.openxmlformats.org/officeDocument/2006/relationships/customXml" Target="../ink/ink3858.xml"/><Relationship Id="rId52" Type="http://schemas.openxmlformats.org/officeDocument/2006/relationships/customXml" Target="../ink/ink3879.xml"/><Relationship Id="rId94" Type="http://schemas.openxmlformats.org/officeDocument/2006/relationships/customXml" Target="../ink/ink3900.xml"/><Relationship Id="rId148" Type="http://schemas.openxmlformats.org/officeDocument/2006/relationships/image" Target="../media/image1172.png"/><Relationship Id="rId355" Type="http://schemas.openxmlformats.org/officeDocument/2006/relationships/image" Target="../media/image1275.png"/><Relationship Id="rId397" Type="http://schemas.openxmlformats.org/officeDocument/2006/relationships/image" Target="../media/image1296.png"/><Relationship Id="rId520" Type="http://schemas.openxmlformats.org/officeDocument/2006/relationships/customXml" Target="../ink/ink4115.xml"/><Relationship Id="rId562" Type="http://schemas.openxmlformats.org/officeDocument/2006/relationships/customXml" Target="../ink/ink4136.xml"/><Relationship Id="rId618" Type="http://schemas.openxmlformats.org/officeDocument/2006/relationships/customXml" Target="../ink/ink4164.xml"/><Relationship Id="rId825" Type="http://schemas.openxmlformats.org/officeDocument/2006/relationships/image" Target="../media/image1507.png"/><Relationship Id="rId215" Type="http://schemas.openxmlformats.org/officeDocument/2006/relationships/image" Target="../media/image1205.png"/><Relationship Id="rId257" Type="http://schemas.openxmlformats.org/officeDocument/2006/relationships/image" Target="../media/image1226.png"/><Relationship Id="rId422" Type="http://schemas.openxmlformats.org/officeDocument/2006/relationships/customXml" Target="../ink/ink4065.xml"/><Relationship Id="rId464" Type="http://schemas.openxmlformats.org/officeDocument/2006/relationships/image" Target="../media/image1329.png"/><Relationship Id="rId299" Type="http://schemas.openxmlformats.org/officeDocument/2006/relationships/image" Target="../media/image1247.png"/><Relationship Id="rId727" Type="http://schemas.openxmlformats.org/officeDocument/2006/relationships/customXml" Target="../ink/ink4220.xml"/><Relationship Id="rId63" Type="http://schemas.openxmlformats.org/officeDocument/2006/relationships/image" Target="../media/image1130.png"/><Relationship Id="rId159" Type="http://schemas.openxmlformats.org/officeDocument/2006/relationships/customXml" Target="../ink/ink3933.xml"/><Relationship Id="rId366" Type="http://schemas.openxmlformats.org/officeDocument/2006/relationships/customXml" Target="../ink/ink4037.xml"/><Relationship Id="rId573" Type="http://schemas.openxmlformats.org/officeDocument/2006/relationships/image" Target="../media/image1383.png"/><Relationship Id="rId780" Type="http://schemas.openxmlformats.org/officeDocument/2006/relationships/customXml" Target="../ink/ink4247.xml"/><Relationship Id="rId226" Type="http://schemas.openxmlformats.org/officeDocument/2006/relationships/customXml" Target="../ink/ink3967.xml"/><Relationship Id="rId433" Type="http://schemas.openxmlformats.org/officeDocument/2006/relationships/image" Target="../media/image1314.png"/><Relationship Id="rId640" Type="http://schemas.openxmlformats.org/officeDocument/2006/relationships/customXml" Target="../ink/ink4175.xml"/><Relationship Id="rId738" Type="http://schemas.openxmlformats.org/officeDocument/2006/relationships/image" Target="../media/image1464.png"/><Relationship Id="rId74" Type="http://schemas.openxmlformats.org/officeDocument/2006/relationships/customXml" Target="../ink/ink3890.xml"/><Relationship Id="rId377" Type="http://schemas.openxmlformats.org/officeDocument/2006/relationships/image" Target="../media/image1286.png"/><Relationship Id="rId500" Type="http://schemas.openxmlformats.org/officeDocument/2006/relationships/customXml" Target="../ink/ink4105.xml"/><Relationship Id="rId584" Type="http://schemas.openxmlformats.org/officeDocument/2006/relationships/customXml" Target="../ink/ink4147.xml"/><Relationship Id="rId805" Type="http://schemas.openxmlformats.org/officeDocument/2006/relationships/image" Target="../media/image1497.png"/><Relationship Id="rId5" Type="http://schemas.openxmlformats.org/officeDocument/2006/relationships/image" Target="../media/image1101.png"/><Relationship Id="rId237" Type="http://schemas.openxmlformats.org/officeDocument/2006/relationships/image" Target="../media/image1216.png"/><Relationship Id="rId791" Type="http://schemas.openxmlformats.org/officeDocument/2006/relationships/image" Target="../media/image1490.png"/><Relationship Id="rId444" Type="http://schemas.openxmlformats.org/officeDocument/2006/relationships/image" Target="../media/image1319.png"/><Relationship Id="rId651" Type="http://schemas.openxmlformats.org/officeDocument/2006/relationships/image" Target="../media/image1422.png"/><Relationship Id="rId749" Type="http://schemas.openxmlformats.org/officeDocument/2006/relationships/customXml" Target="../ink/ink4231.xml"/><Relationship Id="rId290" Type="http://schemas.openxmlformats.org/officeDocument/2006/relationships/customXml" Target="../ink/ink3999.xml"/><Relationship Id="rId304" Type="http://schemas.openxmlformats.org/officeDocument/2006/relationships/customXml" Target="../ink/ink4006.xml"/><Relationship Id="rId388" Type="http://schemas.openxmlformats.org/officeDocument/2006/relationships/customXml" Target="../ink/ink4048.xml"/><Relationship Id="rId511" Type="http://schemas.openxmlformats.org/officeDocument/2006/relationships/image" Target="../media/image1352.png"/><Relationship Id="rId609" Type="http://schemas.openxmlformats.org/officeDocument/2006/relationships/image" Target="../media/image1401.png"/><Relationship Id="rId85" Type="http://schemas.openxmlformats.org/officeDocument/2006/relationships/image" Target="../media/image1141.png"/><Relationship Id="rId150" Type="http://schemas.openxmlformats.org/officeDocument/2006/relationships/image" Target="../media/image1173.png"/><Relationship Id="rId595" Type="http://schemas.openxmlformats.org/officeDocument/2006/relationships/image" Target="../media/image1394.png"/><Relationship Id="rId816" Type="http://schemas.openxmlformats.org/officeDocument/2006/relationships/customXml" Target="../ink/ink4265.xml"/><Relationship Id="rId248" Type="http://schemas.openxmlformats.org/officeDocument/2006/relationships/customXml" Target="../ink/ink3978.xml"/><Relationship Id="rId455" Type="http://schemas.openxmlformats.org/officeDocument/2006/relationships/customXml" Target="../ink/ink4082.xml"/><Relationship Id="rId662" Type="http://schemas.openxmlformats.org/officeDocument/2006/relationships/customXml" Target="../ink/ink4186.xml"/><Relationship Id="rId12" Type="http://schemas.openxmlformats.org/officeDocument/2006/relationships/customXml" Target="../ink/ink3859.xml"/><Relationship Id="rId108" Type="http://schemas.openxmlformats.org/officeDocument/2006/relationships/image" Target="../media/image1152.png"/><Relationship Id="rId315" Type="http://schemas.openxmlformats.org/officeDocument/2006/relationships/image" Target="../media/image1255.png"/><Relationship Id="rId522" Type="http://schemas.openxmlformats.org/officeDocument/2006/relationships/customXml" Target="../ink/ink4116.xml"/><Relationship Id="rId96" Type="http://schemas.openxmlformats.org/officeDocument/2006/relationships/customXml" Target="../ink/ink3901.xml"/><Relationship Id="rId161" Type="http://schemas.openxmlformats.org/officeDocument/2006/relationships/customXml" Target="../ink/ink3934.xml"/><Relationship Id="rId399" Type="http://schemas.openxmlformats.org/officeDocument/2006/relationships/image" Target="../media/image1297.png"/><Relationship Id="rId827" Type="http://schemas.openxmlformats.org/officeDocument/2006/relationships/image" Target="../media/image1508.png"/><Relationship Id="rId259" Type="http://schemas.openxmlformats.org/officeDocument/2006/relationships/image" Target="../media/image1227.png"/><Relationship Id="rId466" Type="http://schemas.openxmlformats.org/officeDocument/2006/relationships/image" Target="../media/image1330.png"/><Relationship Id="rId673" Type="http://schemas.openxmlformats.org/officeDocument/2006/relationships/image" Target="../media/image1433.png"/><Relationship Id="rId23" Type="http://schemas.openxmlformats.org/officeDocument/2006/relationships/image" Target="../media/image1110.png"/><Relationship Id="rId119" Type="http://schemas.openxmlformats.org/officeDocument/2006/relationships/customXml" Target="../ink/ink3913.xml"/><Relationship Id="rId326" Type="http://schemas.openxmlformats.org/officeDocument/2006/relationships/customXml" Target="../ink/ink4017.xml"/><Relationship Id="rId533" Type="http://schemas.openxmlformats.org/officeDocument/2006/relationships/image" Target="../media/image1363.png"/><Relationship Id="rId740" Type="http://schemas.openxmlformats.org/officeDocument/2006/relationships/image" Target="../media/image1465.png"/><Relationship Id="rId838" Type="http://schemas.openxmlformats.org/officeDocument/2006/relationships/customXml" Target="../ink/ink4276.xml"/><Relationship Id="rId172" Type="http://schemas.openxmlformats.org/officeDocument/2006/relationships/customXml" Target="../ink/ink3940.xml"/><Relationship Id="rId477" Type="http://schemas.openxmlformats.org/officeDocument/2006/relationships/customXml" Target="../ink/ink4093.xml"/><Relationship Id="rId600" Type="http://schemas.openxmlformats.org/officeDocument/2006/relationships/customXml" Target="../ink/ink4155.xml"/><Relationship Id="rId684" Type="http://schemas.openxmlformats.org/officeDocument/2006/relationships/customXml" Target="../ink/ink4197.xml"/><Relationship Id="rId337" Type="http://schemas.openxmlformats.org/officeDocument/2006/relationships/image" Target="../media/image1266.png"/><Relationship Id="rId34" Type="http://schemas.openxmlformats.org/officeDocument/2006/relationships/customXml" Target="../ink/ink3870.xml"/><Relationship Id="rId544" Type="http://schemas.openxmlformats.org/officeDocument/2006/relationships/customXml" Target="../ink/ink4127.xml"/><Relationship Id="rId751" Type="http://schemas.openxmlformats.org/officeDocument/2006/relationships/customXml" Target="../ink/ink4232.xml"/><Relationship Id="rId849" Type="http://schemas.openxmlformats.org/officeDocument/2006/relationships/image" Target="../media/image1519.png"/><Relationship Id="rId183" Type="http://schemas.openxmlformats.org/officeDocument/2006/relationships/image" Target="../media/image1189.png"/><Relationship Id="rId390" Type="http://schemas.openxmlformats.org/officeDocument/2006/relationships/customXml" Target="../ink/ink4049.xml"/><Relationship Id="rId404" Type="http://schemas.openxmlformats.org/officeDocument/2006/relationships/customXml" Target="../ink/ink4056.xml"/><Relationship Id="rId611" Type="http://schemas.openxmlformats.org/officeDocument/2006/relationships/image" Target="../media/image1402.png"/><Relationship Id="rId250" Type="http://schemas.openxmlformats.org/officeDocument/2006/relationships/customXml" Target="../ink/ink3979.xml"/><Relationship Id="rId488" Type="http://schemas.openxmlformats.org/officeDocument/2006/relationships/customXml" Target="../ink/ink4099.xml"/><Relationship Id="rId695" Type="http://schemas.openxmlformats.org/officeDocument/2006/relationships/customXml" Target="../ink/ink4203.xml"/><Relationship Id="rId709" Type="http://schemas.openxmlformats.org/officeDocument/2006/relationships/customXml" Target="../ink/ink4210.xml"/><Relationship Id="rId45" Type="http://schemas.openxmlformats.org/officeDocument/2006/relationships/image" Target="../media/image1121.png"/><Relationship Id="rId110" Type="http://schemas.openxmlformats.org/officeDocument/2006/relationships/image" Target="../media/image1153.png"/><Relationship Id="rId348" Type="http://schemas.openxmlformats.org/officeDocument/2006/relationships/customXml" Target="../ink/ink4028.xml"/><Relationship Id="rId555" Type="http://schemas.openxmlformats.org/officeDocument/2006/relationships/image" Target="../media/image1374.png"/><Relationship Id="rId762" Type="http://schemas.openxmlformats.org/officeDocument/2006/relationships/customXml" Target="../ink/ink4238.xml"/><Relationship Id="rId194" Type="http://schemas.openxmlformats.org/officeDocument/2006/relationships/customXml" Target="../ink/ink3951.xml"/><Relationship Id="rId208" Type="http://schemas.openxmlformats.org/officeDocument/2006/relationships/customXml" Target="../ink/ink3958.xml"/><Relationship Id="rId415" Type="http://schemas.openxmlformats.org/officeDocument/2006/relationships/image" Target="../media/image1305.png"/><Relationship Id="rId622" Type="http://schemas.openxmlformats.org/officeDocument/2006/relationships/customXml" Target="../ink/ink4166.xml"/><Relationship Id="rId261" Type="http://schemas.openxmlformats.org/officeDocument/2006/relationships/image" Target="../media/image1228.png"/><Relationship Id="rId499" Type="http://schemas.openxmlformats.org/officeDocument/2006/relationships/image" Target="../media/image1346.png"/><Relationship Id="rId56" Type="http://schemas.openxmlformats.org/officeDocument/2006/relationships/customXml" Target="../ink/ink3881.xml"/><Relationship Id="rId359" Type="http://schemas.openxmlformats.org/officeDocument/2006/relationships/image" Target="../media/image1277.png"/><Relationship Id="rId566" Type="http://schemas.openxmlformats.org/officeDocument/2006/relationships/customXml" Target="../ink/ink4138.xml"/><Relationship Id="rId773" Type="http://schemas.openxmlformats.org/officeDocument/2006/relationships/image" Target="../media/image1481.png"/><Relationship Id="rId121" Type="http://schemas.openxmlformats.org/officeDocument/2006/relationships/customXml" Target="../ink/ink3914.xml"/><Relationship Id="rId219" Type="http://schemas.openxmlformats.org/officeDocument/2006/relationships/image" Target="../media/image1207.png"/><Relationship Id="rId426" Type="http://schemas.openxmlformats.org/officeDocument/2006/relationships/customXml" Target="../ink/ink4067.xml"/><Relationship Id="rId633" Type="http://schemas.openxmlformats.org/officeDocument/2006/relationships/image" Target="../media/image1413.png"/><Relationship Id="rId840" Type="http://schemas.openxmlformats.org/officeDocument/2006/relationships/customXml" Target="../ink/ink4277.xml"/><Relationship Id="rId67" Type="http://schemas.openxmlformats.org/officeDocument/2006/relationships/image" Target="../media/image1132.png"/><Relationship Id="rId272" Type="http://schemas.openxmlformats.org/officeDocument/2006/relationships/customXml" Target="../ink/ink3990.xml"/><Relationship Id="rId577" Type="http://schemas.openxmlformats.org/officeDocument/2006/relationships/image" Target="../media/image1385.png"/><Relationship Id="rId700" Type="http://schemas.openxmlformats.org/officeDocument/2006/relationships/image" Target="../media/image1446.png"/><Relationship Id="rId132" Type="http://schemas.openxmlformats.org/officeDocument/2006/relationships/image" Target="../media/image1164.png"/><Relationship Id="rId784" Type="http://schemas.openxmlformats.org/officeDocument/2006/relationships/customXml" Target="../ink/ink4249.xml"/><Relationship Id="rId437" Type="http://schemas.openxmlformats.org/officeDocument/2006/relationships/image" Target="../media/image1316.png"/><Relationship Id="rId644" Type="http://schemas.openxmlformats.org/officeDocument/2006/relationships/customXml" Target="../ink/ink4177.xml"/><Relationship Id="rId283" Type="http://schemas.openxmlformats.org/officeDocument/2006/relationships/image" Target="../media/image1239.png"/><Relationship Id="rId490" Type="http://schemas.openxmlformats.org/officeDocument/2006/relationships/customXml" Target="../ink/ink4100.xml"/><Relationship Id="rId504" Type="http://schemas.openxmlformats.org/officeDocument/2006/relationships/customXml" Target="../ink/ink4107.xml"/><Relationship Id="rId711" Type="http://schemas.openxmlformats.org/officeDocument/2006/relationships/customXml" Target="../ink/ink4211.xml"/><Relationship Id="rId78" Type="http://schemas.openxmlformats.org/officeDocument/2006/relationships/customXml" Target="../ink/ink3892.xml"/><Relationship Id="rId143" Type="http://schemas.openxmlformats.org/officeDocument/2006/relationships/customXml" Target="../ink/ink3925.xml"/><Relationship Id="rId350" Type="http://schemas.openxmlformats.org/officeDocument/2006/relationships/customXml" Target="../ink/ink4029.xml"/><Relationship Id="rId588" Type="http://schemas.openxmlformats.org/officeDocument/2006/relationships/customXml" Target="../ink/ink4149.xml"/><Relationship Id="rId795" Type="http://schemas.openxmlformats.org/officeDocument/2006/relationships/image" Target="../media/image1492.png"/><Relationship Id="rId809" Type="http://schemas.openxmlformats.org/officeDocument/2006/relationships/image" Target="../media/image1499.png"/><Relationship Id="rId9" Type="http://schemas.openxmlformats.org/officeDocument/2006/relationships/image" Target="../media/image1103.png"/><Relationship Id="rId210" Type="http://schemas.openxmlformats.org/officeDocument/2006/relationships/customXml" Target="../ink/ink3959.xml"/><Relationship Id="rId448" Type="http://schemas.openxmlformats.org/officeDocument/2006/relationships/image" Target="../media/image1321.png"/><Relationship Id="rId655" Type="http://schemas.openxmlformats.org/officeDocument/2006/relationships/image" Target="../media/image1424.png"/><Relationship Id="rId294" Type="http://schemas.openxmlformats.org/officeDocument/2006/relationships/customXml" Target="../ink/ink4001.xml"/><Relationship Id="rId308" Type="http://schemas.openxmlformats.org/officeDocument/2006/relationships/customXml" Target="../ink/ink4008.xml"/><Relationship Id="rId515" Type="http://schemas.openxmlformats.org/officeDocument/2006/relationships/image" Target="../media/image1354.png"/><Relationship Id="rId722" Type="http://schemas.openxmlformats.org/officeDocument/2006/relationships/image" Target="../media/image1457.png"/><Relationship Id="rId89" Type="http://schemas.openxmlformats.org/officeDocument/2006/relationships/image" Target="../media/image1143.png"/><Relationship Id="rId154" Type="http://schemas.openxmlformats.org/officeDocument/2006/relationships/image" Target="../media/image1175.png"/><Relationship Id="rId361" Type="http://schemas.openxmlformats.org/officeDocument/2006/relationships/image" Target="../media/image1278.png"/><Relationship Id="rId599" Type="http://schemas.openxmlformats.org/officeDocument/2006/relationships/image" Target="../media/image1396.png"/><Relationship Id="rId459" Type="http://schemas.openxmlformats.org/officeDocument/2006/relationships/customXml" Target="../ink/ink4084.xml"/><Relationship Id="rId666" Type="http://schemas.openxmlformats.org/officeDocument/2006/relationships/customXml" Target="../ink/ink4188.xml"/><Relationship Id="rId16" Type="http://schemas.openxmlformats.org/officeDocument/2006/relationships/customXml" Target="../ink/ink3861.xml"/><Relationship Id="rId221" Type="http://schemas.openxmlformats.org/officeDocument/2006/relationships/image" Target="../media/image1208.png"/><Relationship Id="rId319" Type="http://schemas.openxmlformats.org/officeDocument/2006/relationships/image" Target="../media/image1257.png"/><Relationship Id="rId526" Type="http://schemas.openxmlformats.org/officeDocument/2006/relationships/customXml" Target="../ink/ink4118.xml"/><Relationship Id="rId733" Type="http://schemas.openxmlformats.org/officeDocument/2006/relationships/customXml" Target="../ink/ink4223.xml"/><Relationship Id="rId165" Type="http://schemas.openxmlformats.org/officeDocument/2006/relationships/customXml" Target="../ink/ink3936.xml"/><Relationship Id="rId372" Type="http://schemas.openxmlformats.org/officeDocument/2006/relationships/customXml" Target="../ink/ink4040.xml"/><Relationship Id="rId677" Type="http://schemas.openxmlformats.org/officeDocument/2006/relationships/image" Target="../media/image1435.png"/><Relationship Id="rId800" Type="http://schemas.openxmlformats.org/officeDocument/2006/relationships/customXml" Target="../ink/ink4257.xml"/><Relationship Id="rId232" Type="http://schemas.openxmlformats.org/officeDocument/2006/relationships/customXml" Target="../ink/ink3970.xml"/><Relationship Id="rId27" Type="http://schemas.openxmlformats.org/officeDocument/2006/relationships/image" Target="../media/image1112.png"/><Relationship Id="rId537" Type="http://schemas.openxmlformats.org/officeDocument/2006/relationships/image" Target="../media/image1365.png"/><Relationship Id="rId744" Type="http://schemas.openxmlformats.org/officeDocument/2006/relationships/image" Target="../media/image1467.png"/><Relationship Id="rId80" Type="http://schemas.openxmlformats.org/officeDocument/2006/relationships/customXml" Target="../ink/ink3893.xml"/><Relationship Id="rId176" Type="http://schemas.openxmlformats.org/officeDocument/2006/relationships/customXml" Target="../ink/ink3942.xml"/><Relationship Id="rId383" Type="http://schemas.openxmlformats.org/officeDocument/2006/relationships/image" Target="../media/image1289.png"/><Relationship Id="rId590" Type="http://schemas.openxmlformats.org/officeDocument/2006/relationships/customXml" Target="../ink/ink4150.xml"/><Relationship Id="rId604" Type="http://schemas.openxmlformats.org/officeDocument/2006/relationships/customXml" Target="../ink/ink4157.xml"/><Relationship Id="rId811" Type="http://schemas.openxmlformats.org/officeDocument/2006/relationships/image" Target="../media/image1500.png"/><Relationship Id="rId243" Type="http://schemas.openxmlformats.org/officeDocument/2006/relationships/image" Target="../media/image1219.png"/><Relationship Id="rId450" Type="http://schemas.openxmlformats.org/officeDocument/2006/relationships/image" Target="../media/image1322.png"/><Relationship Id="rId688" Type="http://schemas.openxmlformats.org/officeDocument/2006/relationships/customXml" Target="../ink/ink4199.xml"/><Relationship Id="rId38" Type="http://schemas.openxmlformats.org/officeDocument/2006/relationships/customXml" Target="../ink/ink3872.xml"/><Relationship Id="rId103" Type="http://schemas.openxmlformats.org/officeDocument/2006/relationships/image" Target="../media/image1150.png"/><Relationship Id="rId310" Type="http://schemas.openxmlformats.org/officeDocument/2006/relationships/customXml" Target="../ink/ink4009.xml"/><Relationship Id="rId548" Type="http://schemas.openxmlformats.org/officeDocument/2006/relationships/customXml" Target="../ink/ink4129.xml"/><Relationship Id="rId755" Type="http://schemas.openxmlformats.org/officeDocument/2006/relationships/customXml" Target="../ink/ink4234.xml"/><Relationship Id="rId91" Type="http://schemas.openxmlformats.org/officeDocument/2006/relationships/image" Target="../media/image1144.png"/><Relationship Id="rId187" Type="http://schemas.openxmlformats.org/officeDocument/2006/relationships/image" Target="../media/image1191.png"/><Relationship Id="rId394" Type="http://schemas.openxmlformats.org/officeDocument/2006/relationships/customXml" Target="../ink/ink4051.xml"/><Relationship Id="rId408" Type="http://schemas.openxmlformats.org/officeDocument/2006/relationships/customXml" Target="../ink/ink4058.xml"/><Relationship Id="rId615" Type="http://schemas.openxmlformats.org/officeDocument/2006/relationships/image" Target="../media/image1404.png"/><Relationship Id="rId822" Type="http://schemas.openxmlformats.org/officeDocument/2006/relationships/customXml" Target="../ink/ink4268.xml"/><Relationship Id="rId254" Type="http://schemas.openxmlformats.org/officeDocument/2006/relationships/customXml" Target="../ink/ink3981.xml"/><Relationship Id="rId699" Type="http://schemas.openxmlformats.org/officeDocument/2006/relationships/customXml" Target="../ink/ink4205.xml"/><Relationship Id="rId49" Type="http://schemas.openxmlformats.org/officeDocument/2006/relationships/image" Target="../media/image1123.png"/><Relationship Id="rId114" Type="http://schemas.openxmlformats.org/officeDocument/2006/relationships/image" Target="../media/image1155.png"/><Relationship Id="rId461" Type="http://schemas.openxmlformats.org/officeDocument/2006/relationships/customXml" Target="../ink/ink4085.xml"/><Relationship Id="rId559" Type="http://schemas.openxmlformats.org/officeDocument/2006/relationships/image" Target="../media/image1376.png"/><Relationship Id="rId766" Type="http://schemas.openxmlformats.org/officeDocument/2006/relationships/customXml" Target="../ink/ink4240.xml"/><Relationship Id="rId198" Type="http://schemas.openxmlformats.org/officeDocument/2006/relationships/customXml" Target="../ink/ink3953.xml"/><Relationship Id="rId321" Type="http://schemas.openxmlformats.org/officeDocument/2006/relationships/image" Target="../media/image1258.png"/><Relationship Id="rId419" Type="http://schemas.openxmlformats.org/officeDocument/2006/relationships/image" Target="../media/image1307.png"/><Relationship Id="rId626" Type="http://schemas.openxmlformats.org/officeDocument/2006/relationships/customXml" Target="../ink/ink4168.xml"/><Relationship Id="rId833" Type="http://schemas.openxmlformats.org/officeDocument/2006/relationships/image" Target="../media/image1511.png"/><Relationship Id="rId265" Type="http://schemas.openxmlformats.org/officeDocument/2006/relationships/image" Target="../media/image1230.png"/><Relationship Id="rId472" Type="http://schemas.openxmlformats.org/officeDocument/2006/relationships/image" Target="../media/image1333.png"/><Relationship Id="rId125" Type="http://schemas.openxmlformats.org/officeDocument/2006/relationships/customXml" Target="../ink/ink3916.xml"/><Relationship Id="rId332" Type="http://schemas.openxmlformats.org/officeDocument/2006/relationships/customXml" Target="../ink/ink4020.xml"/><Relationship Id="rId777" Type="http://schemas.openxmlformats.org/officeDocument/2006/relationships/image" Target="../media/image1483.png"/><Relationship Id="rId637" Type="http://schemas.openxmlformats.org/officeDocument/2006/relationships/image" Target="../media/image1415.png"/><Relationship Id="rId844" Type="http://schemas.openxmlformats.org/officeDocument/2006/relationships/customXml" Target="../ink/ink4279.xml"/><Relationship Id="rId276" Type="http://schemas.openxmlformats.org/officeDocument/2006/relationships/customXml" Target="../ink/ink3992.xml"/><Relationship Id="rId483" Type="http://schemas.openxmlformats.org/officeDocument/2006/relationships/customXml" Target="../ink/ink4096.xml"/><Relationship Id="rId690" Type="http://schemas.openxmlformats.org/officeDocument/2006/relationships/customXml" Target="../ink/ink4200.xml"/><Relationship Id="rId704" Type="http://schemas.openxmlformats.org/officeDocument/2006/relationships/image" Target="../media/image1448.png"/><Relationship Id="rId40" Type="http://schemas.openxmlformats.org/officeDocument/2006/relationships/customXml" Target="../ink/ink3873.xml"/><Relationship Id="rId136" Type="http://schemas.openxmlformats.org/officeDocument/2006/relationships/image" Target="../media/image1166.png"/><Relationship Id="rId343" Type="http://schemas.openxmlformats.org/officeDocument/2006/relationships/image" Target="../media/image1269.png"/><Relationship Id="rId550" Type="http://schemas.openxmlformats.org/officeDocument/2006/relationships/customXml" Target="../ink/ink4130.xml"/><Relationship Id="rId788" Type="http://schemas.openxmlformats.org/officeDocument/2006/relationships/customXml" Target="../ink/ink4251.xml"/><Relationship Id="rId203" Type="http://schemas.openxmlformats.org/officeDocument/2006/relationships/image" Target="../media/image1199.png"/><Relationship Id="rId648" Type="http://schemas.openxmlformats.org/officeDocument/2006/relationships/customXml" Target="../ink/ink4179.xml"/><Relationship Id="rId287" Type="http://schemas.openxmlformats.org/officeDocument/2006/relationships/image" Target="../media/image1241.png"/><Relationship Id="rId410" Type="http://schemas.openxmlformats.org/officeDocument/2006/relationships/customXml" Target="../ink/ink4059.xml"/><Relationship Id="rId494" Type="http://schemas.openxmlformats.org/officeDocument/2006/relationships/customXml" Target="../ink/ink4102.xml"/><Relationship Id="rId508" Type="http://schemas.openxmlformats.org/officeDocument/2006/relationships/customXml" Target="../ink/ink4109.xml"/><Relationship Id="rId715" Type="http://schemas.openxmlformats.org/officeDocument/2006/relationships/customXml" Target="../ink/ink4213.xml"/><Relationship Id="rId147" Type="http://schemas.openxmlformats.org/officeDocument/2006/relationships/customXml" Target="../ink/ink3927.xml"/><Relationship Id="rId354" Type="http://schemas.openxmlformats.org/officeDocument/2006/relationships/customXml" Target="../ink/ink4031.xml"/><Relationship Id="rId799" Type="http://schemas.openxmlformats.org/officeDocument/2006/relationships/image" Target="../media/image1494.png"/><Relationship Id="rId51" Type="http://schemas.openxmlformats.org/officeDocument/2006/relationships/image" Target="../media/image1124.png"/><Relationship Id="rId561" Type="http://schemas.openxmlformats.org/officeDocument/2006/relationships/image" Target="../media/image1377.png"/><Relationship Id="rId659" Type="http://schemas.openxmlformats.org/officeDocument/2006/relationships/image" Target="../media/image1426.png"/><Relationship Id="rId214" Type="http://schemas.openxmlformats.org/officeDocument/2006/relationships/customXml" Target="../ink/ink3961.xml"/><Relationship Id="rId298" Type="http://schemas.openxmlformats.org/officeDocument/2006/relationships/customXml" Target="../ink/ink4003.xml"/><Relationship Id="rId421" Type="http://schemas.openxmlformats.org/officeDocument/2006/relationships/image" Target="../media/image1308.png"/><Relationship Id="rId519" Type="http://schemas.openxmlformats.org/officeDocument/2006/relationships/image" Target="../media/image1356.png"/><Relationship Id="rId158" Type="http://schemas.openxmlformats.org/officeDocument/2006/relationships/image" Target="../media/image1177.png"/><Relationship Id="rId726" Type="http://schemas.openxmlformats.org/officeDocument/2006/relationships/customXml" Target="../ink/ink4219.xml"/><Relationship Id="rId62" Type="http://schemas.openxmlformats.org/officeDocument/2006/relationships/customXml" Target="../ink/ink3884.xml"/><Relationship Id="rId365" Type="http://schemas.openxmlformats.org/officeDocument/2006/relationships/image" Target="../media/image1280.png"/><Relationship Id="rId572" Type="http://schemas.openxmlformats.org/officeDocument/2006/relationships/customXml" Target="../ink/ink4141.xml"/><Relationship Id="rId225" Type="http://schemas.openxmlformats.org/officeDocument/2006/relationships/image" Target="../media/image1210.png"/><Relationship Id="rId432" Type="http://schemas.openxmlformats.org/officeDocument/2006/relationships/customXml" Target="../ink/ink4070.xml"/><Relationship Id="rId737" Type="http://schemas.openxmlformats.org/officeDocument/2006/relationships/customXml" Target="../ink/ink4225.xml"/><Relationship Id="rId73" Type="http://schemas.openxmlformats.org/officeDocument/2006/relationships/image" Target="../media/image1135.png"/><Relationship Id="rId169" Type="http://schemas.openxmlformats.org/officeDocument/2006/relationships/customXml" Target="../ink/ink3938.xml"/><Relationship Id="rId376" Type="http://schemas.openxmlformats.org/officeDocument/2006/relationships/customXml" Target="../ink/ink4042.xml"/><Relationship Id="rId583" Type="http://schemas.openxmlformats.org/officeDocument/2006/relationships/image" Target="../media/image1388.png"/><Relationship Id="rId790" Type="http://schemas.openxmlformats.org/officeDocument/2006/relationships/customXml" Target="../ink/ink4252.xml"/><Relationship Id="rId804" Type="http://schemas.openxmlformats.org/officeDocument/2006/relationships/customXml" Target="../ink/ink4259.xml"/><Relationship Id="rId4" Type="http://schemas.openxmlformats.org/officeDocument/2006/relationships/customXml" Target="../ink/ink3855.xml"/><Relationship Id="rId236" Type="http://schemas.openxmlformats.org/officeDocument/2006/relationships/customXml" Target="../ink/ink3972.xml"/><Relationship Id="rId443" Type="http://schemas.openxmlformats.org/officeDocument/2006/relationships/customXml" Target="../ink/ink4076.xml"/><Relationship Id="rId650" Type="http://schemas.openxmlformats.org/officeDocument/2006/relationships/customXml" Target="../ink/ink4180.xml"/><Relationship Id="rId303" Type="http://schemas.openxmlformats.org/officeDocument/2006/relationships/image" Target="../media/image1249.png"/><Relationship Id="rId748" Type="http://schemas.openxmlformats.org/officeDocument/2006/relationships/image" Target="../media/image1469.png"/><Relationship Id="rId84" Type="http://schemas.openxmlformats.org/officeDocument/2006/relationships/customXml" Target="../ink/ink3895.xml"/><Relationship Id="rId387" Type="http://schemas.openxmlformats.org/officeDocument/2006/relationships/image" Target="../media/image1291.png"/><Relationship Id="rId510" Type="http://schemas.openxmlformats.org/officeDocument/2006/relationships/customXml" Target="../ink/ink4110.xml"/><Relationship Id="rId594" Type="http://schemas.openxmlformats.org/officeDocument/2006/relationships/customXml" Target="../ink/ink4152.xml"/><Relationship Id="rId608" Type="http://schemas.openxmlformats.org/officeDocument/2006/relationships/customXml" Target="../ink/ink4159.xml"/><Relationship Id="rId815" Type="http://schemas.openxmlformats.org/officeDocument/2006/relationships/image" Target="../media/image1502.png"/><Relationship Id="rId247" Type="http://schemas.openxmlformats.org/officeDocument/2006/relationships/image" Target="../media/image1221.png"/><Relationship Id="rId107" Type="http://schemas.openxmlformats.org/officeDocument/2006/relationships/customXml" Target="../ink/ink3907.xml"/><Relationship Id="rId454" Type="http://schemas.openxmlformats.org/officeDocument/2006/relationships/image" Target="../media/image1324.png"/><Relationship Id="rId661" Type="http://schemas.openxmlformats.org/officeDocument/2006/relationships/image" Target="../media/image1427.png"/><Relationship Id="rId759" Type="http://schemas.openxmlformats.org/officeDocument/2006/relationships/customXml" Target="../ink/ink4236.xml"/><Relationship Id="rId11" Type="http://schemas.openxmlformats.org/officeDocument/2006/relationships/image" Target="../media/image1104.png"/><Relationship Id="rId314" Type="http://schemas.openxmlformats.org/officeDocument/2006/relationships/customXml" Target="../ink/ink4011.xml"/><Relationship Id="rId398" Type="http://schemas.openxmlformats.org/officeDocument/2006/relationships/customXml" Target="../ink/ink4053.xml"/><Relationship Id="rId521" Type="http://schemas.openxmlformats.org/officeDocument/2006/relationships/image" Target="../media/image1357.png"/><Relationship Id="rId619" Type="http://schemas.openxmlformats.org/officeDocument/2006/relationships/image" Target="../media/image1406.png"/><Relationship Id="rId95" Type="http://schemas.openxmlformats.org/officeDocument/2006/relationships/image" Target="../media/image1146.png"/><Relationship Id="rId160" Type="http://schemas.openxmlformats.org/officeDocument/2006/relationships/image" Target="../media/image1178.png"/><Relationship Id="rId826" Type="http://schemas.openxmlformats.org/officeDocument/2006/relationships/customXml" Target="../ink/ink4270.xml"/><Relationship Id="rId258" Type="http://schemas.openxmlformats.org/officeDocument/2006/relationships/customXml" Target="../ink/ink3983.xml"/><Relationship Id="rId465" Type="http://schemas.openxmlformats.org/officeDocument/2006/relationships/customXml" Target="../ink/ink4087.xml"/><Relationship Id="rId672" Type="http://schemas.openxmlformats.org/officeDocument/2006/relationships/customXml" Target="../ink/ink4191.xml"/><Relationship Id="rId22" Type="http://schemas.openxmlformats.org/officeDocument/2006/relationships/customXml" Target="../ink/ink3864.xml"/><Relationship Id="rId118" Type="http://schemas.openxmlformats.org/officeDocument/2006/relationships/image" Target="../media/image1157.png"/><Relationship Id="rId325" Type="http://schemas.openxmlformats.org/officeDocument/2006/relationships/image" Target="../media/image1260.png"/><Relationship Id="rId532" Type="http://schemas.openxmlformats.org/officeDocument/2006/relationships/customXml" Target="../ink/ink4121.xml"/><Relationship Id="rId171" Type="http://schemas.openxmlformats.org/officeDocument/2006/relationships/customXml" Target="../ink/ink3939.xml"/><Relationship Id="rId837" Type="http://schemas.openxmlformats.org/officeDocument/2006/relationships/image" Target="../media/image1513.png"/><Relationship Id="rId269" Type="http://schemas.openxmlformats.org/officeDocument/2006/relationships/image" Target="../media/image1232.png"/><Relationship Id="rId476" Type="http://schemas.openxmlformats.org/officeDocument/2006/relationships/image" Target="../media/image1335.png"/><Relationship Id="rId683" Type="http://schemas.openxmlformats.org/officeDocument/2006/relationships/image" Target="../media/image1438.png"/><Relationship Id="rId33" Type="http://schemas.openxmlformats.org/officeDocument/2006/relationships/image" Target="../media/image1115.png"/><Relationship Id="rId129" Type="http://schemas.openxmlformats.org/officeDocument/2006/relationships/customXml" Target="../ink/ink3918.xml"/><Relationship Id="rId336" Type="http://schemas.openxmlformats.org/officeDocument/2006/relationships/customXml" Target="../ink/ink4022.xml"/><Relationship Id="rId543" Type="http://schemas.openxmlformats.org/officeDocument/2006/relationships/image" Target="../media/image1368.png"/><Relationship Id="rId182" Type="http://schemas.openxmlformats.org/officeDocument/2006/relationships/customXml" Target="../ink/ink3945.xml"/><Relationship Id="rId403" Type="http://schemas.openxmlformats.org/officeDocument/2006/relationships/image" Target="../media/image1299.png"/><Relationship Id="rId750" Type="http://schemas.openxmlformats.org/officeDocument/2006/relationships/image" Target="../media/image1470.png"/><Relationship Id="rId848" Type="http://schemas.openxmlformats.org/officeDocument/2006/relationships/customXml" Target="../ink/ink4281.xml"/><Relationship Id="rId487" Type="http://schemas.openxmlformats.org/officeDocument/2006/relationships/customXml" Target="../ink/ink4098.xml"/><Relationship Id="rId610" Type="http://schemas.openxmlformats.org/officeDocument/2006/relationships/customXml" Target="../ink/ink4160.xml"/><Relationship Id="rId694" Type="http://schemas.openxmlformats.org/officeDocument/2006/relationships/image" Target="../media/image1443.png"/><Relationship Id="rId708" Type="http://schemas.openxmlformats.org/officeDocument/2006/relationships/image" Target="../media/image1450.png"/><Relationship Id="rId347" Type="http://schemas.openxmlformats.org/officeDocument/2006/relationships/image" Target="../media/image1271.png"/><Relationship Id="rId44" Type="http://schemas.openxmlformats.org/officeDocument/2006/relationships/customXml" Target="../ink/ink3875.xml"/><Relationship Id="rId554" Type="http://schemas.openxmlformats.org/officeDocument/2006/relationships/customXml" Target="../ink/ink4132.xml"/><Relationship Id="rId761" Type="http://schemas.openxmlformats.org/officeDocument/2006/relationships/customXml" Target="../ink/ink4237.xml"/><Relationship Id="rId193" Type="http://schemas.openxmlformats.org/officeDocument/2006/relationships/image" Target="../media/image1194.png"/><Relationship Id="rId207" Type="http://schemas.openxmlformats.org/officeDocument/2006/relationships/image" Target="../media/image1201.png"/><Relationship Id="rId414" Type="http://schemas.openxmlformats.org/officeDocument/2006/relationships/customXml" Target="../ink/ink4061.xml"/><Relationship Id="rId498" Type="http://schemas.openxmlformats.org/officeDocument/2006/relationships/customXml" Target="../ink/ink4104.xml"/><Relationship Id="rId621" Type="http://schemas.openxmlformats.org/officeDocument/2006/relationships/image" Target="../media/image1407.png"/><Relationship Id="rId260" Type="http://schemas.openxmlformats.org/officeDocument/2006/relationships/customXml" Target="../ink/ink3984.xml"/><Relationship Id="rId719" Type="http://schemas.openxmlformats.org/officeDocument/2006/relationships/customXml" Target="../ink/ink4215.xml"/><Relationship Id="rId55" Type="http://schemas.openxmlformats.org/officeDocument/2006/relationships/image" Target="../media/image1126.png"/><Relationship Id="rId120" Type="http://schemas.openxmlformats.org/officeDocument/2006/relationships/image" Target="../media/image1158.png"/><Relationship Id="rId358" Type="http://schemas.openxmlformats.org/officeDocument/2006/relationships/customXml" Target="../ink/ink4033.xml"/><Relationship Id="rId565" Type="http://schemas.openxmlformats.org/officeDocument/2006/relationships/image" Target="../media/image1379.png"/><Relationship Id="rId772" Type="http://schemas.openxmlformats.org/officeDocument/2006/relationships/customXml" Target="../ink/ink4243.xml"/><Relationship Id="rId218" Type="http://schemas.openxmlformats.org/officeDocument/2006/relationships/customXml" Target="../ink/ink3963.xml"/><Relationship Id="rId425" Type="http://schemas.openxmlformats.org/officeDocument/2006/relationships/image" Target="../media/image1310.png"/><Relationship Id="rId632" Type="http://schemas.openxmlformats.org/officeDocument/2006/relationships/customXml" Target="../ink/ink4171.xml"/><Relationship Id="rId271" Type="http://schemas.openxmlformats.org/officeDocument/2006/relationships/image" Target="../media/image1233.png"/><Relationship Id="rId66" Type="http://schemas.openxmlformats.org/officeDocument/2006/relationships/customXml" Target="../ink/ink3886.xml"/><Relationship Id="rId131" Type="http://schemas.openxmlformats.org/officeDocument/2006/relationships/customXml" Target="../ink/ink3919.xml"/><Relationship Id="rId369" Type="http://schemas.openxmlformats.org/officeDocument/2006/relationships/image" Target="../media/image1282.png"/><Relationship Id="rId576" Type="http://schemas.openxmlformats.org/officeDocument/2006/relationships/customXml" Target="../ink/ink4143.xml"/><Relationship Id="rId783" Type="http://schemas.openxmlformats.org/officeDocument/2006/relationships/image" Target="../media/image1486.png"/></Relationships>
</file>

<file path=ppt/slides/_rels/slide31.xml.rels><?xml version="1.0" encoding="UTF-8" standalone="yes"?>
<Relationships xmlns="http://schemas.openxmlformats.org/package/2006/relationships"><Relationship Id="rId3" Type="http://schemas.openxmlformats.org/officeDocument/2006/relationships/customXml" Target="../ink/ink428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20.png"/></Relationships>
</file>

<file path=ppt/slides/_rels/slide32.xml.rels><?xml version="1.0" encoding="UTF-8" standalone="yes"?>
<Relationships xmlns="http://schemas.openxmlformats.org/package/2006/relationships"><Relationship Id="rId117" Type="http://schemas.openxmlformats.org/officeDocument/2006/relationships/image" Target="../media/image1578.png"/><Relationship Id="rId21" Type="http://schemas.openxmlformats.org/officeDocument/2006/relationships/image" Target="../media/image1530.png"/><Relationship Id="rId42" Type="http://schemas.openxmlformats.org/officeDocument/2006/relationships/customXml" Target="../ink/ink4302.xml"/><Relationship Id="rId63" Type="http://schemas.openxmlformats.org/officeDocument/2006/relationships/image" Target="../media/image1551.png"/><Relationship Id="rId84" Type="http://schemas.openxmlformats.org/officeDocument/2006/relationships/customXml" Target="../ink/ink4323.xml"/><Relationship Id="rId138" Type="http://schemas.openxmlformats.org/officeDocument/2006/relationships/customXml" Target="../ink/ink4350.xml"/><Relationship Id="rId159" Type="http://schemas.openxmlformats.org/officeDocument/2006/relationships/image" Target="../media/image1598.png"/><Relationship Id="rId107" Type="http://schemas.openxmlformats.org/officeDocument/2006/relationships/image" Target="../media/image1573.png"/><Relationship Id="rId11" Type="http://schemas.openxmlformats.org/officeDocument/2006/relationships/image" Target="../media/image1525.png"/><Relationship Id="rId32" Type="http://schemas.openxmlformats.org/officeDocument/2006/relationships/customXml" Target="../ink/ink4297.xml"/><Relationship Id="rId53" Type="http://schemas.openxmlformats.org/officeDocument/2006/relationships/image" Target="../media/image1546.png"/><Relationship Id="rId74" Type="http://schemas.openxmlformats.org/officeDocument/2006/relationships/customXml" Target="../ink/ink4318.xml"/><Relationship Id="rId128" Type="http://schemas.openxmlformats.org/officeDocument/2006/relationships/customXml" Target="../ink/ink4345.xml"/><Relationship Id="rId149" Type="http://schemas.openxmlformats.org/officeDocument/2006/relationships/image" Target="../media/image1593.png"/><Relationship Id="rId5" Type="http://schemas.openxmlformats.org/officeDocument/2006/relationships/image" Target="../media/image1522.png"/><Relationship Id="rId95" Type="http://schemas.openxmlformats.org/officeDocument/2006/relationships/image" Target="../media/image1567.png"/><Relationship Id="rId22" Type="http://schemas.openxmlformats.org/officeDocument/2006/relationships/customXml" Target="../ink/ink4292.xml"/><Relationship Id="rId43" Type="http://schemas.openxmlformats.org/officeDocument/2006/relationships/image" Target="../media/image1541.png"/><Relationship Id="rId64" Type="http://schemas.openxmlformats.org/officeDocument/2006/relationships/customXml" Target="../ink/ink4313.xml"/><Relationship Id="rId118" Type="http://schemas.openxmlformats.org/officeDocument/2006/relationships/customXml" Target="../ink/ink4340.xml"/><Relationship Id="rId139" Type="http://schemas.openxmlformats.org/officeDocument/2006/relationships/image" Target="../media/image1588.png"/><Relationship Id="rId80" Type="http://schemas.openxmlformats.org/officeDocument/2006/relationships/customXml" Target="../ink/ink4321.xml"/><Relationship Id="rId85" Type="http://schemas.openxmlformats.org/officeDocument/2006/relationships/image" Target="../media/image1562.png"/><Relationship Id="rId150" Type="http://schemas.openxmlformats.org/officeDocument/2006/relationships/customXml" Target="../ink/ink4356.xml"/><Relationship Id="rId155" Type="http://schemas.openxmlformats.org/officeDocument/2006/relationships/image" Target="../media/image1596.png"/><Relationship Id="rId12" Type="http://schemas.openxmlformats.org/officeDocument/2006/relationships/customXml" Target="../ink/ink4287.xml"/><Relationship Id="rId17" Type="http://schemas.openxmlformats.org/officeDocument/2006/relationships/image" Target="../media/image1528.png"/><Relationship Id="rId33" Type="http://schemas.openxmlformats.org/officeDocument/2006/relationships/image" Target="../media/image1536.png"/><Relationship Id="rId38" Type="http://schemas.openxmlformats.org/officeDocument/2006/relationships/customXml" Target="../ink/ink4300.xml"/><Relationship Id="rId59" Type="http://schemas.openxmlformats.org/officeDocument/2006/relationships/image" Target="../media/image1549.png"/><Relationship Id="rId103" Type="http://schemas.openxmlformats.org/officeDocument/2006/relationships/image" Target="../media/image1571.png"/><Relationship Id="rId108" Type="http://schemas.openxmlformats.org/officeDocument/2006/relationships/customXml" Target="../ink/ink4335.xml"/><Relationship Id="rId124" Type="http://schemas.openxmlformats.org/officeDocument/2006/relationships/customXml" Target="../ink/ink4343.xml"/><Relationship Id="rId129" Type="http://schemas.openxmlformats.org/officeDocument/2006/relationships/image" Target="../media/image1583.png"/><Relationship Id="rId54" Type="http://schemas.openxmlformats.org/officeDocument/2006/relationships/customXml" Target="../ink/ink4308.xml"/><Relationship Id="rId70" Type="http://schemas.openxmlformats.org/officeDocument/2006/relationships/customXml" Target="../ink/ink4316.xml"/><Relationship Id="rId75" Type="http://schemas.openxmlformats.org/officeDocument/2006/relationships/image" Target="../media/image1557.png"/><Relationship Id="rId91" Type="http://schemas.openxmlformats.org/officeDocument/2006/relationships/image" Target="../media/image1565.png"/><Relationship Id="rId96" Type="http://schemas.openxmlformats.org/officeDocument/2006/relationships/customXml" Target="../ink/ink4329.xml"/><Relationship Id="rId140" Type="http://schemas.openxmlformats.org/officeDocument/2006/relationships/customXml" Target="../ink/ink4351.xml"/><Relationship Id="rId145" Type="http://schemas.openxmlformats.org/officeDocument/2006/relationships/image" Target="../media/image1591.png"/><Relationship Id="rId1" Type="http://schemas.openxmlformats.org/officeDocument/2006/relationships/slideLayout" Target="../slideLayouts/slideLayout7.xml"/><Relationship Id="rId6" Type="http://schemas.openxmlformats.org/officeDocument/2006/relationships/customXml" Target="../ink/ink4284.xml"/><Relationship Id="rId23" Type="http://schemas.openxmlformats.org/officeDocument/2006/relationships/image" Target="../media/image1531.png"/><Relationship Id="rId28" Type="http://schemas.openxmlformats.org/officeDocument/2006/relationships/customXml" Target="../ink/ink4295.xml"/><Relationship Id="rId49" Type="http://schemas.openxmlformats.org/officeDocument/2006/relationships/image" Target="../media/image1544.png"/><Relationship Id="rId114" Type="http://schemas.openxmlformats.org/officeDocument/2006/relationships/customXml" Target="../ink/ink4338.xml"/><Relationship Id="rId119" Type="http://schemas.openxmlformats.org/officeDocument/2006/relationships/image" Target="../media/image1579.png"/><Relationship Id="rId44" Type="http://schemas.openxmlformats.org/officeDocument/2006/relationships/customXml" Target="../ink/ink4303.xml"/><Relationship Id="rId60" Type="http://schemas.openxmlformats.org/officeDocument/2006/relationships/customXml" Target="../ink/ink4311.xml"/><Relationship Id="rId65" Type="http://schemas.openxmlformats.org/officeDocument/2006/relationships/image" Target="../media/image1552.png"/><Relationship Id="rId81" Type="http://schemas.openxmlformats.org/officeDocument/2006/relationships/image" Target="../media/image1560.png"/><Relationship Id="rId86" Type="http://schemas.openxmlformats.org/officeDocument/2006/relationships/customXml" Target="../ink/ink4324.xml"/><Relationship Id="rId130" Type="http://schemas.openxmlformats.org/officeDocument/2006/relationships/customXml" Target="../ink/ink4346.xml"/><Relationship Id="rId135" Type="http://schemas.openxmlformats.org/officeDocument/2006/relationships/image" Target="../media/image1586.png"/><Relationship Id="rId151" Type="http://schemas.openxmlformats.org/officeDocument/2006/relationships/image" Target="../media/image1594.png"/><Relationship Id="rId156" Type="http://schemas.openxmlformats.org/officeDocument/2006/relationships/customXml" Target="../ink/ink4359.xml"/><Relationship Id="rId13" Type="http://schemas.openxmlformats.org/officeDocument/2006/relationships/image" Target="../media/image1526.png"/><Relationship Id="rId18" Type="http://schemas.openxmlformats.org/officeDocument/2006/relationships/customXml" Target="../ink/ink4290.xml"/><Relationship Id="rId39" Type="http://schemas.openxmlformats.org/officeDocument/2006/relationships/image" Target="../media/image1539.png"/><Relationship Id="rId109" Type="http://schemas.openxmlformats.org/officeDocument/2006/relationships/image" Target="../media/image1574.png"/><Relationship Id="rId34" Type="http://schemas.openxmlformats.org/officeDocument/2006/relationships/customXml" Target="../ink/ink4298.xml"/><Relationship Id="rId50" Type="http://schemas.openxmlformats.org/officeDocument/2006/relationships/customXml" Target="../ink/ink4306.xml"/><Relationship Id="rId55" Type="http://schemas.openxmlformats.org/officeDocument/2006/relationships/image" Target="../media/image1547.png"/><Relationship Id="rId76" Type="http://schemas.openxmlformats.org/officeDocument/2006/relationships/customXml" Target="../ink/ink4319.xml"/><Relationship Id="rId97" Type="http://schemas.openxmlformats.org/officeDocument/2006/relationships/image" Target="../media/image1568.png"/><Relationship Id="rId104" Type="http://schemas.openxmlformats.org/officeDocument/2006/relationships/customXml" Target="../ink/ink4333.xml"/><Relationship Id="rId120" Type="http://schemas.openxmlformats.org/officeDocument/2006/relationships/customXml" Target="../ink/ink4341.xml"/><Relationship Id="rId125" Type="http://schemas.openxmlformats.org/officeDocument/2006/relationships/image" Target="../media/image1581.png"/><Relationship Id="rId141" Type="http://schemas.openxmlformats.org/officeDocument/2006/relationships/image" Target="../media/image1589.png"/><Relationship Id="rId146" Type="http://schemas.openxmlformats.org/officeDocument/2006/relationships/customXml" Target="../ink/ink4354.xml"/><Relationship Id="rId7" Type="http://schemas.openxmlformats.org/officeDocument/2006/relationships/image" Target="../media/image1523.png"/><Relationship Id="rId71" Type="http://schemas.openxmlformats.org/officeDocument/2006/relationships/image" Target="../media/image1555.png"/><Relationship Id="rId92" Type="http://schemas.openxmlformats.org/officeDocument/2006/relationships/customXml" Target="../ink/ink4327.xml"/><Relationship Id="rId2" Type="http://schemas.openxmlformats.org/officeDocument/2006/relationships/notesSlide" Target="../notesSlides/notesSlide24.xml"/><Relationship Id="rId29" Type="http://schemas.openxmlformats.org/officeDocument/2006/relationships/image" Target="../media/image1534.png"/><Relationship Id="rId24" Type="http://schemas.openxmlformats.org/officeDocument/2006/relationships/customXml" Target="../ink/ink4293.xml"/><Relationship Id="rId40" Type="http://schemas.openxmlformats.org/officeDocument/2006/relationships/customXml" Target="../ink/ink4301.xml"/><Relationship Id="rId45" Type="http://schemas.openxmlformats.org/officeDocument/2006/relationships/image" Target="../media/image1542.png"/><Relationship Id="rId66" Type="http://schemas.openxmlformats.org/officeDocument/2006/relationships/customXml" Target="../ink/ink4314.xml"/><Relationship Id="rId87" Type="http://schemas.openxmlformats.org/officeDocument/2006/relationships/image" Target="../media/image1563.png"/><Relationship Id="rId110" Type="http://schemas.openxmlformats.org/officeDocument/2006/relationships/customXml" Target="../ink/ink4336.xml"/><Relationship Id="rId115" Type="http://schemas.openxmlformats.org/officeDocument/2006/relationships/image" Target="../media/image1577.png"/><Relationship Id="rId131" Type="http://schemas.openxmlformats.org/officeDocument/2006/relationships/image" Target="../media/image1584.png"/><Relationship Id="rId136" Type="http://schemas.openxmlformats.org/officeDocument/2006/relationships/customXml" Target="../ink/ink4349.xml"/><Relationship Id="rId157" Type="http://schemas.openxmlformats.org/officeDocument/2006/relationships/image" Target="../media/image1597.png"/><Relationship Id="rId61" Type="http://schemas.openxmlformats.org/officeDocument/2006/relationships/image" Target="../media/image1550.png"/><Relationship Id="rId82" Type="http://schemas.openxmlformats.org/officeDocument/2006/relationships/customXml" Target="../ink/ink4322.xml"/><Relationship Id="rId152" Type="http://schemas.openxmlformats.org/officeDocument/2006/relationships/customXml" Target="../ink/ink4357.xml"/><Relationship Id="rId19" Type="http://schemas.openxmlformats.org/officeDocument/2006/relationships/image" Target="../media/image1529.png"/><Relationship Id="rId14" Type="http://schemas.openxmlformats.org/officeDocument/2006/relationships/customXml" Target="../ink/ink4288.xml"/><Relationship Id="rId30" Type="http://schemas.openxmlformats.org/officeDocument/2006/relationships/customXml" Target="../ink/ink4296.xml"/><Relationship Id="rId35" Type="http://schemas.openxmlformats.org/officeDocument/2006/relationships/image" Target="../media/image1537.png"/><Relationship Id="rId56" Type="http://schemas.openxmlformats.org/officeDocument/2006/relationships/customXml" Target="../ink/ink4309.xml"/><Relationship Id="rId77" Type="http://schemas.openxmlformats.org/officeDocument/2006/relationships/image" Target="../media/image1558.png"/><Relationship Id="rId100" Type="http://schemas.openxmlformats.org/officeDocument/2006/relationships/customXml" Target="../ink/ink4331.xml"/><Relationship Id="rId105" Type="http://schemas.openxmlformats.org/officeDocument/2006/relationships/image" Target="../media/image1572.png"/><Relationship Id="rId126" Type="http://schemas.openxmlformats.org/officeDocument/2006/relationships/customXml" Target="../ink/ink4344.xml"/><Relationship Id="rId147" Type="http://schemas.openxmlformats.org/officeDocument/2006/relationships/image" Target="../media/image1592.png"/><Relationship Id="rId8" Type="http://schemas.openxmlformats.org/officeDocument/2006/relationships/customXml" Target="../ink/ink4285.xml"/><Relationship Id="rId51" Type="http://schemas.openxmlformats.org/officeDocument/2006/relationships/image" Target="../media/image1545.png"/><Relationship Id="rId72" Type="http://schemas.openxmlformats.org/officeDocument/2006/relationships/customXml" Target="../ink/ink4317.xml"/><Relationship Id="rId93" Type="http://schemas.openxmlformats.org/officeDocument/2006/relationships/image" Target="../media/image1566.png"/><Relationship Id="rId98" Type="http://schemas.openxmlformats.org/officeDocument/2006/relationships/customXml" Target="../ink/ink4330.xml"/><Relationship Id="rId121" Type="http://schemas.openxmlformats.org/officeDocument/2006/relationships/image" Target="../media/image1128.png"/><Relationship Id="rId142" Type="http://schemas.openxmlformats.org/officeDocument/2006/relationships/customXml" Target="../ink/ink4352.xml"/><Relationship Id="rId3" Type="http://schemas.openxmlformats.org/officeDocument/2006/relationships/image" Target="../media/image1521.emf"/><Relationship Id="rId25" Type="http://schemas.openxmlformats.org/officeDocument/2006/relationships/image" Target="../media/image1532.png"/><Relationship Id="rId46" Type="http://schemas.openxmlformats.org/officeDocument/2006/relationships/customXml" Target="../ink/ink4304.xml"/><Relationship Id="rId67" Type="http://schemas.openxmlformats.org/officeDocument/2006/relationships/image" Target="../media/image1553.png"/><Relationship Id="rId116" Type="http://schemas.openxmlformats.org/officeDocument/2006/relationships/customXml" Target="../ink/ink4339.xml"/><Relationship Id="rId137" Type="http://schemas.openxmlformats.org/officeDocument/2006/relationships/image" Target="../media/image1587.png"/><Relationship Id="rId158" Type="http://schemas.openxmlformats.org/officeDocument/2006/relationships/customXml" Target="../ink/ink4360.xml"/><Relationship Id="rId20" Type="http://schemas.openxmlformats.org/officeDocument/2006/relationships/customXml" Target="../ink/ink4291.xml"/><Relationship Id="rId41" Type="http://schemas.openxmlformats.org/officeDocument/2006/relationships/image" Target="../media/image1540.png"/><Relationship Id="rId62" Type="http://schemas.openxmlformats.org/officeDocument/2006/relationships/customXml" Target="../ink/ink4312.xml"/><Relationship Id="rId83" Type="http://schemas.openxmlformats.org/officeDocument/2006/relationships/image" Target="../media/image1561.png"/><Relationship Id="rId88" Type="http://schemas.openxmlformats.org/officeDocument/2006/relationships/customXml" Target="../ink/ink4325.xml"/><Relationship Id="rId111" Type="http://schemas.openxmlformats.org/officeDocument/2006/relationships/image" Target="../media/image1575.png"/><Relationship Id="rId132" Type="http://schemas.openxmlformats.org/officeDocument/2006/relationships/customXml" Target="../ink/ink4347.xml"/><Relationship Id="rId153" Type="http://schemas.openxmlformats.org/officeDocument/2006/relationships/image" Target="../media/image1595.png"/><Relationship Id="rId15" Type="http://schemas.openxmlformats.org/officeDocument/2006/relationships/image" Target="../media/image1527.png"/><Relationship Id="rId36" Type="http://schemas.openxmlformats.org/officeDocument/2006/relationships/customXml" Target="../ink/ink4299.xml"/><Relationship Id="rId57" Type="http://schemas.openxmlformats.org/officeDocument/2006/relationships/image" Target="../media/image1548.png"/><Relationship Id="rId106" Type="http://schemas.openxmlformats.org/officeDocument/2006/relationships/customXml" Target="../ink/ink4334.xml"/><Relationship Id="rId127" Type="http://schemas.openxmlformats.org/officeDocument/2006/relationships/image" Target="../media/image1582.png"/><Relationship Id="rId10" Type="http://schemas.openxmlformats.org/officeDocument/2006/relationships/customXml" Target="../ink/ink4286.xml"/><Relationship Id="rId31" Type="http://schemas.openxmlformats.org/officeDocument/2006/relationships/image" Target="../media/image1535.png"/><Relationship Id="rId52" Type="http://schemas.openxmlformats.org/officeDocument/2006/relationships/customXml" Target="../ink/ink4307.xml"/><Relationship Id="rId73" Type="http://schemas.openxmlformats.org/officeDocument/2006/relationships/image" Target="../media/image1556.png"/><Relationship Id="rId78" Type="http://schemas.openxmlformats.org/officeDocument/2006/relationships/customXml" Target="../ink/ink4320.xml"/><Relationship Id="rId94" Type="http://schemas.openxmlformats.org/officeDocument/2006/relationships/customXml" Target="../ink/ink4328.xml"/><Relationship Id="rId99" Type="http://schemas.openxmlformats.org/officeDocument/2006/relationships/image" Target="../media/image1569.png"/><Relationship Id="rId101" Type="http://schemas.openxmlformats.org/officeDocument/2006/relationships/image" Target="../media/image1570.png"/><Relationship Id="rId122" Type="http://schemas.openxmlformats.org/officeDocument/2006/relationships/customXml" Target="../ink/ink4342.xml"/><Relationship Id="rId143" Type="http://schemas.openxmlformats.org/officeDocument/2006/relationships/image" Target="../media/image1590.png"/><Relationship Id="rId148" Type="http://schemas.openxmlformats.org/officeDocument/2006/relationships/customXml" Target="../ink/ink4355.xml"/><Relationship Id="rId4" Type="http://schemas.openxmlformats.org/officeDocument/2006/relationships/customXml" Target="../ink/ink4283.xml"/><Relationship Id="rId9" Type="http://schemas.openxmlformats.org/officeDocument/2006/relationships/image" Target="../media/image1524.png"/><Relationship Id="rId26" Type="http://schemas.openxmlformats.org/officeDocument/2006/relationships/customXml" Target="../ink/ink4294.xml"/><Relationship Id="rId47" Type="http://schemas.openxmlformats.org/officeDocument/2006/relationships/image" Target="../media/image1543.png"/><Relationship Id="rId68" Type="http://schemas.openxmlformats.org/officeDocument/2006/relationships/customXml" Target="../ink/ink4315.xml"/><Relationship Id="rId89" Type="http://schemas.openxmlformats.org/officeDocument/2006/relationships/image" Target="../media/image1564.png"/><Relationship Id="rId112" Type="http://schemas.openxmlformats.org/officeDocument/2006/relationships/customXml" Target="../ink/ink4337.xml"/><Relationship Id="rId133" Type="http://schemas.openxmlformats.org/officeDocument/2006/relationships/image" Target="../media/image1585.png"/><Relationship Id="rId154" Type="http://schemas.openxmlformats.org/officeDocument/2006/relationships/customXml" Target="../ink/ink4358.xml"/><Relationship Id="rId16" Type="http://schemas.openxmlformats.org/officeDocument/2006/relationships/customXml" Target="../ink/ink4289.xml"/><Relationship Id="rId37" Type="http://schemas.openxmlformats.org/officeDocument/2006/relationships/image" Target="../media/image1538.png"/><Relationship Id="rId58" Type="http://schemas.openxmlformats.org/officeDocument/2006/relationships/customXml" Target="../ink/ink4310.xml"/><Relationship Id="rId79" Type="http://schemas.openxmlformats.org/officeDocument/2006/relationships/image" Target="../media/image1559.png"/><Relationship Id="rId102" Type="http://schemas.openxmlformats.org/officeDocument/2006/relationships/customXml" Target="../ink/ink4332.xml"/><Relationship Id="rId123" Type="http://schemas.openxmlformats.org/officeDocument/2006/relationships/image" Target="../media/image1580.png"/><Relationship Id="rId144" Type="http://schemas.openxmlformats.org/officeDocument/2006/relationships/customXml" Target="../ink/ink4353.xml"/><Relationship Id="rId90" Type="http://schemas.openxmlformats.org/officeDocument/2006/relationships/customXml" Target="../ink/ink4326.xml"/><Relationship Id="rId27" Type="http://schemas.openxmlformats.org/officeDocument/2006/relationships/image" Target="../media/image1533.png"/><Relationship Id="rId48" Type="http://schemas.openxmlformats.org/officeDocument/2006/relationships/customXml" Target="../ink/ink4305.xml"/><Relationship Id="rId69" Type="http://schemas.openxmlformats.org/officeDocument/2006/relationships/image" Target="../media/image1554.png"/><Relationship Id="rId113" Type="http://schemas.openxmlformats.org/officeDocument/2006/relationships/image" Target="../media/image1576.png"/><Relationship Id="rId134" Type="http://schemas.openxmlformats.org/officeDocument/2006/relationships/customXml" Target="../ink/ink4348.xml"/></Relationships>
</file>

<file path=ppt/slides/_rels/slide33.xml.rels><?xml version="1.0" encoding="UTF-8" standalone="yes"?>
<Relationships xmlns="http://schemas.openxmlformats.org/package/2006/relationships"><Relationship Id="rId117" Type="http://schemas.openxmlformats.org/officeDocument/2006/relationships/image" Target="../media/image1656.png"/><Relationship Id="rId671" Type="http://schemas.openxmlformats.org/officeDocument/2006/relationships/image" Target="../media/image1927.png"/><Relationship Id="rId21" Type="http://schemas.openxmlformats.org/officeDocument/2006/relationships/image" Target="../media/image1608.png"/><Relationship Id="rId324" Type="http://schemas.openxmlformats.org/officeDocument/2006/relationships/customXml" Target="../ink/ink4524.xml"/><Relationship Id="rId531" Type="http://schemas.openxmlformats.org/officeDocument/2006/relationships/customXml" Target="../ink/ink4629.xml"/><Relationship Id="rId629" Type="http://schemas.openxmlformats.org/officeDocument/2006/relationships/image" Target="../media/image1906.png"/><Relationship Id="rId170" Type="http://schemas.openxmlformats.org/officeDocument/2006/relationships/customXml" Target="../ink/ink4444.xml"/><Relationship Id="rId268" Type="http://schemas.openxmlformats.org/officeDocument/2006/relationships/image" Target="../media/image1728.png"/><Relationship Id="rId475" Type="http://schemas.openxmlformats.org/officeDocument/2006/relationships/customXml" Target="../ink/ink4601.xml"/><Relationship Id="rId32" Type="http://schemas.openxmlformats.org/officeDocument/2006/relationships/customXml" Target="../ink/ink4375.xml"/><Relationship Id="rId128" Type="http://schemas.openxmlformats.org/officeDocument/2006/relationships/customXml" Target="../ink/ink4423.xml"/><Relationship Id="rId335" Type="http://schemas.openxmlformats.org/officeDocument/2006/relationships/image" Target="../media/image1761.png"/><Relationship Id="rId542" Type="http://schemas.openxmlformats.org/officeDocument/2006/relationships/image" Target="../media/image1864.png"/><Relationship Id="rId181" Type="http://schemas.openxmlformats.org/officeDocument/2006/relationships/customXml" Target="../ink/ink4450.xml"/><Relationship Id="rId402" Type="http://schemas.openxmlformats.org/officeDocument/2006/relationships/image" Target="../media/image1794.png"/><Relationship Id="rId279" Type="http://schemas.openxmlformats.org/officeDocument/2006/relationships/customXml" Target="../ink/ink4501.xml"/><Relationship Id="rId486" Type="http://schemas.openxmlformats.org/officeDocument/2006/relationships/image" Target="../media/image1836.png"/><Relationship Id="rId43" Type="http://schemas.openxmlformats.org/officeDocument/2006/relationships/image" Target="../media/image1619.png"/><Relationship Id="rId139" Type="http://schemas.openxmlformats.org/officeDocument/2006/relationships/image" Target="../media/image1667.png"/><Relationship Id="rId346" Type="http://schemas.openxmlformats.org/officeDocument/2006/relationships/customXml" Target="../ink/ink4535.xml"/><Relationship Id="rId553" Type="http://schemas.openxmlformats.org/officeDocument/2006/relationships/customXml" Target="../ink/ink4640.xml"/><Relationship Id="rId192" Type="http://schemas.openxmlformats.org/officeDocument/2006/relationships/customXml" Target="../ink/ink4456.xml"/><Relationship Id="rId206" Type="http://schemas.openxmlformats.org/officeDocument/2006/relationships/customXml" Target="../ink/ink4463.xml"/><Relationship Id="rId413" Type="http://schemas.openxmlformats.org/officeDocument/2006/relationships/image" Target="../media/image1799.png"/><Relationship Id="rId497" Type="http://schemas.openxmlformats.org/officeDocument/2006/relationships/customXml" Target="../ink/ink4612.xml"/><Relationship Id="rId620" Type="http://schemas.openxmlformats.org/officeDocument/2006/relationships/customXml" Target="../ink/ink4675.xml"/><Relationship Id="rId357" Type="http://schemas.openxmlformats.org/officeDocument/2006/relationships/image" Target="../media/image1772.png"/><Relationship Id="rId54" Type="http://schemas.openxmlformats.org/officeDocument/2006/relationships/customXml" Target="../ink/ink4386.xml"/><Relationship Id="rId217" Type="http://schemas.openxmlformats.org/officeDocument/2006/relationships/customXml" Target="../ink/ink4469.xml"/><Relationship Id="rId564" Type="http://schemas.openxmlformats.org/officeDocument/2006/relationships/customXml" Target="../ink/ink4646.xml"/><Relationship Id="rId424" Type="http://schemas.openxmlformats.org/officeDocument/2006/relationships/customXml" Target="../ink/ink4575.xml"/><Relationship Id="rId631" Type="http://schemas.openxmlformats.org/officeDocument/2006/relationships/image" Target="../media/image1907.png"/><Relationship Id="rId270" Type="http://schemas.openxmlformats.org/officeDocument/2006/relationships/image" Target="../media/image1729.png"/><Relationship Id="rId65" Type="http://schemas.openxmlformats.org/officeDocument/2006/relationships/image" Target="../media/image1630.png"/><Relationship Id="rId130" Type="http://schemas.openxmlformats.org/officeDocument/2006/relationships/customXml" Target="../ink/ink4424.xml"/><Relationship Id="rId368" Type="http://schemas.openxmlformats.org/officeDocument/2006/relationships/customXml" Target="../ink/ink4546.xml"/><Relationship Id="rId575" Type="http://schemas.openxmlformats.org/officeDocument/2006/relationships/image" Target="../media/image1880.png"/><Relationship Id="rId228" Type="http://schemas.openxmlformats.org/officeDocument/2006/relationships/customXml" Target="../ink/ink4475.xml"/><Relationship Id="rId435" Type="http://schemas.openxmlformats.org/officeDocument/2006/relationships/customXml" Target="../ink/ink4581.xml"/><Relationship Id="rId642" Type="http://schemas.openxmlformats.org/officeDocument/2006/relationships/customXml" Target="../ink/ink4686.xml"/><Relationship Id="rId281" Type="http://schemas.openxmlformats.org/officeDocument/2006/relationships/customXml" Target="../ink/ink4502.xml"/><Relationship Id="rId502" Type="http://schemas.openxmlformats.org/officeDocument/2006/relationships/image" Target="../media/image1844.png"/><Relationship Id="rId76" Type="http://schemas.openxmlformats.org/officeDocument/2006/relationships/customXml" Target="../ink/ink4397.xml"/><Relationship Id="rId141" Type="http://schemas.openxmlformats.org/officeDocument/2006/relationships/image" Target="../media/image1668.png"/><Relationship Id="rId379" Type="http://schemas.openxmlformats.org/officeDocument/2006/relationships/customXml" Target="../ink/ink4552.xml"/><Relationship Id="rId586" Type="http://schemas.openxmlformats.org/officeDocument/2006/relationships/customXml" Target="../ink/ink4657.xml"/><Relationship Id="rId7" Type="http://schemas.openxmlformats.org/officeDocument/2006/relationships/image" Target="../media/image1601.png"/><Relationship Id="rId239" Type="http://schemas.openxmlformats.org/officeDocument/2006/relationships/customXml" Target="../ink/ink4481.xml"/><Relationship Id="rId446" Type="http://schemas.openxmlformats.org/officeDocument/2006/relationships/image" Target="../media/image1815.png"/><Relationship Id="rId653" Type="http://schemas.openxmlformats.org/officeDocument/2006/relationships/image" Target="../media/image1918.png"/><Relationship Id="rId292" Type="http://schemas.openxmlformats.org/officeDocument/2006/relationships/image" Target="../media/image1740.png"/><Relationship Id="rId306" Type="http://schemas.openxmlformats.org/officeDocument/2006/relationships/image" Target="../media/image1747.png"/><Relationship Id="rId87" Type="http://schemas.openxmlformats.org/officeDocument/2006/relationships/image" Target="../media/image1641.png"/><Relationship Id="rId513" Type="http://schemas.openxmlformats.org/officeDocument/2006/relationships/customXml" Target="../ink/ink4620.xml"/><Relationship Id="rId597" Type="http://schemas.openxmlformats.org/officeDocument/2006/relationships/image" Target="../media/image1890.png"/><Relationship Id="rId152" Type="http://schemas.openxmlformats.org/officeDocument/2006/relationships/customXml" Target="../ink/ink4435.xml"/><Relationship Id="rId457" Type="http://schemas.openxmlformats.org/officeDocument/2006/relationships/customXml" Target="../ink/ink4592.xml"/><Relationship Id="rId664" Type="http://schemas.openxmlformats.org/officeDocument/2006/relationships/customXml" Target="../ink/ink4697.xml"/><Relationship Id="rId14" Type="http://schemas.openxmlformats.org/officeDocument/2006/relationships/customXml" Target="../ink/ink4366.xml"/><Relationship Id="rId317" Type="http://schemas.openxmlformats.org/officeDocument/2006/relationships/image" Target="../media/image1752.png"/><Relationship Id="rId524" Type="http://schemas.openxmlformats.org/officeDocument/2006/relationships/image" Target="../media/image1855.png"/><Relationship Id="rId98" Type="http://schemas.openxmlformats.org/officeDocument/2006/relationships/customXml" Target="../ink/ink4408.xml"/><Relationship Id="rId163" Type="http://schemas.openxmlformats.org/officeDocument/2006/relationships/image" Target="../media/image1679.png"/><Relationship Id="rId370" Type="http://schemas.openxmlformats.org/officeDocument/2006/relationships/customXml" Target="../ink/ink4547.xml"/><Relationship Id="rId230" Type="http://schemas.openxmlformats.org/officeDocument/2006/relationships/image" Target="../media/image1709.png"/><Relationship Id="rId468" Type="http://schemas.openxmlformats.org/officeDocument/2006/relationships/image" Target="../media/image1826.png"/><Relationship Id="rId25" Type="http://schemas.openxmlformats.org/officeDocument/2006/relationships/image" Target="../media/image1610.png"/><Relationship Id="rId328" Type="http://schemas.openxmlformats.org/officeDocument/2006/relationships/customXml" Target="../ink/ink4526.xml"/><Relationship Id="rId535" Type="http://schemas.openxmlformats.org/officeDocument/2006/relationships/customXml" Target="../ink/ink4631.xml"/><Relationship Id="rId174" Type="http://schemas.openxmlformats.org/officeDocument/2006/relationships/customXml" Target="../ink/ink4446.xml"/><Relationship Id="rId381" Type="http://schemas.openxmlformats.org/officeDocument/2006/relationships/customXml" Target="../ink/ink4553.xml"/><Relationship Id="rId602" Type="http://schemas.openxmlformats.org/officeDocument/2006/relationships/customXml" Target="../ink/ink4666.xml"/><Relationship Id="rId241" Type="http://schemas.openxmlformats.org/officeDocument/2006/relationships/customXml" Target="../ink/ink4482.xml"/><Relationship Id="rId479" Type="http://schemas.openxmlformats.org/officeDocument/2006/relationships/customXml" Target="../ink/ink4603.xml"/><Relationship Id="rId36" Type="http://schemas.openxmlformats.org/officeDocument/2006/relationships/customXml" Target="../ink/ink4377.xml"/><Relationship Id="rId339" Type="http://schemas.openxmlformats.org/officeDocument/2006/relationships/image" Target="../media/image1763.png"/><Relationship Id="rId546" Type="http://schemas.openxmlformats.org/officeDocument/2006/relationships/image" Target="../media/image1866.png"/><Relationship Id="rId101" Type="http://schemas.openxmlformats.org/officeDocument/2006/relationships/image" Target="../media/image1648.png"/><Relationship Id="rId185" Type="http://schemas.openxmlformats.org/officeDocument/2006/relationships/customXml" Target="../ink/ink4452.xml"/><Relationship Id="rId406" Type="http://schemas.openxmlformats.org/officeDocument/2006/relationships/image" Target="../media/image1796.png"/><Relationship Id="rId392" Type="http://schemas.openxmlformats.org/officeDocument/2006/relationships/image" Target="../media/image1789.png"/><Relationship Id="rId613" Type="http://schemas.openxmlformats.org/officeDocument/2006/relationships/image" Target="../media/image1898.png"/><Relationship Id="rId252" Type="http://schemas.openxmlformats.org/officeDocument/2006/relationships/image" Target="../media/image1720.png"/><Relationship Id="rId47" Type="http://schemas.openxmlformats.org/officeDocument/2006/relationships/image" Target="../media/image1621.png"/><Relationship Id="rId112" Type="http://schemas.openxmlformats.org/officeDocument/2006/relationships/customXml" Target="../ink/ink4415.xml"/><Relationship Id="rId557" Type="http://schemas.openxmlformats.org/officeDocument/2006/relationships/customXml" Target="../ink/ink4642.xml"/><Relationship Id="rId196" Type="http://schemas.openxmlformats.org/officeDocument/2006/relationships/customXml" Target="../ink/ink4458.xml"/><Relationship Id="rId417" Type="http://schemas.openxmlformats.org/officeDocument/2006/relationships/image" Target="../media/image1801.png"/><Relationship Id="rId624" Type="http://schemas.openxmlformats.org/officeDocument/2006/relationships/customXml" Target="../ink/ink4677.xml"/><Relationship Id="rId263" Type="http://schemas.openxmlformats.org/officeDocument/2006/relationships/customXml" Target="../ink/ink4493.xml"/><Relationship Id="rId470" Type="http://schemas.openxmlformats.org/officeDocument/2006/relationships/image" Target="../media/image1827.png"/><Relationship Id="rId58" Type="http://schemas.openxmlformats.org/officeDocument/2006/relationships/customXml" Target="../ink/ink4388.xml"/><Relationship Id="rId123" Type="http://schemas.openxmlformats.org/officeDocument/2006/relationships/image" Target="../media/image1659.png"/><Relationship Id="rId330" Type="http://schemas.openxmlformats.org/officeDocument/2006/relationships/customXml" Target="../ink/ink4527.xml"/><Relationship Id="rId568" Type="http://schemas.openxmlformats.org/officeDocument/2006/relationships/customXml" Target="../ink/ink4648.xml"/><Relationship Id="rId428" Type="http://schemas.openxmlformats.org/officeDocument/2006/relationships/customXml" Target="../ink/ink4577.xml"/><Relationship Id="rId635" Type="http://schemas.openxmlformats.org/officeDocument/2006/relationships/image" Target="../media/image1909.png"/><Relationship Id="rId274" Type="http://schemas.openxmlformats.org/officeDocument/2006/relationships/image" Target="../media/image1731.png"/><Relationship Id="rId481" Type="http://schemas.openxmlformats.org/officeDocument/2006/relationships/customXml" Target="../ink/ink4604.xml"/><Relationship Id="rId69" Type="http://schemas.openxmlformats.org/officeDocument/2006/relationships/image" Target="../media/image1632.png"/><Relationship Id="rId134" Type="http://schemas.openxmlformats.org/officeDocument/2006/relationships/customXml" Target="../ink/ink4426.xml"/><Relationship Id="rId579" Type="http://schemas.openxmlformats.org/officeDocument/2006/relationships/image" Target="../media/image1882.png"/><Relationship Id="rId341" Type="http://schemas.openxmlformats.org/officeDocument/2006/relationships/image" Target="../media/image1764.png"/><Relationship Id="rId439" Type="http://schemas.openxmlformats.org/officeDocument/2006/relationships/customXml" Target="../ink/ink4583.xml"/><Relationship Id="rId646" Type="http://schemas.openxmlformats.org/officeDocument/2006/relationships/customXml" Target="../ink/ink4688.xml"/><Relationship Id="rId201" Type="http://schemas.openxmlformats.org/officeDocument/2006/relationships/image" Target="../media/image1696.png"/><Relationship Id="rId243" Type="http://schemas.openxmlformats.org/officeDocument/2006/relationships/customXml" Target="../ink/ink4483.xml"/><Relationship Id="rId285" Type="http://schemas.openxmlformats.org/officeDocument/2006/relationships/customXml" Target="../ink/ink4504.xml"/><Relationship Id="rId450" Type="http://schemas.openxmlformats.org/officeDocument/2006/relationships/image" Target="../media/image1817.png"/><Relationship Id="rId506" Type="http://schemas.openxmlformats.org/officeDocument/2006/relationships/image" Target="../media/image1846.png"/><Relationship Id="rId38" Type="http://schemas.openxmlformats.org/officeDocument/2006/relationships/customXml" Target="../ink/ink4378.xml"/><Relationship Id="rId103" Type="http://schemas.openxmlformats.org/officeDocument/2006/relationships/image" Target="../media/image1649.png"/><Relationship Id="rId310" Type="http://schemas.openxmlformats.org/officeDocument/2006/relationships/customXml" Target="../ink/ink4517.xml"/><Relationship Id="rId492" Type="http://schemas.openxmlformats.org/officeDocument/2006/relationships/image" Target="../media/image1839.png"/><Relationship Id="rId548" Type="http://schemas.openxmlformats.org/officeDocument/2006/relationships/image" Target="../media/image1867.png"/><Relationship Id="rId91" Type="http://schemas.openxmlformats.org/officeDocument/2006/relationships/image" Target="../media/image1643.png"/><Relationship Id="rId145" Type="http://schemas.openxmlformats.org/officeDocument/2006/relationships/image" Target="../media/image1670.png"/><Relationship Id="rId187" Type="http://schemas.openxmlformats.org/officeDocument/2006/relationships/customXml" Target="../ink/ink4453.xml"/><Relationship Id="rId352" Type="http://schemas.openxmlformats.org/officeDocument/2006/relationships/customXml" Target="../ink/ink4538.xml"/><Relationship Id="rId394" Type="http://schemas.openxmlformats.org/officeDocument/2006/relationships/image" Target="../media/image1790.png"/><Relationship Id="rId408" Type="http://schemas.openxmlformats.org/officeDocument/2006/relationships/image" Target="../media/image1797.png"/><Relationship Id="rId615" Type="http://schemas.openxmlformats.org/officeDocument/2006/relationships/image" Target="../media/image1899.png"/><Relationship Id="rId212" Type="http://schemas.openxmlformats.org/officeDocument/2006/relationships/customXml" Target="../ink/ink4466.xml"/><Relationship Id="rId254" Type="http://schemas.openxmlformats.org/officeDocument/2006/relationships/image" Target="../media/image1721.png"/><Relationship Id="rId657" Type="http://schemas.openxmlformats.org/officeDocument/2006/relationships/image" Target="../media/image1920.png"/><Relationship Id="rId49" Type="http://schemas.openxmlformats.org/officeDocument/2006/relationships/image" Target="../media/image1622.png"/><Relationship Id="rId114" Type="http://schemas.openxmlformats.org/officeDocument/2006/relationships/customXml" Target="../ink/ink4416.xml"/><Relationship Id="rId296" Type="http://schemas.openxmlformats.org/officeDocument/2006/relationships/image" Target="../media/image1742.png"/><Relationship Id="rId461" Type="http://schemas.openxmlformats.org/officeDocument/2006/relationships/customXml" Target="../ink/ink4594.xml"/><Relationship Id="rId517" Type="http://schemas.openxmlformats.org/officeDocument/2006/relationships/customXml" Target="../ink/ink4622.xml"/><Relationship Id="rId559" Type="http://schemas.openxmlformats.org/officeDocument/2006/relationships/customXml" Target="../ink/ink4643.xml"/><Relationship Id="rId60" Type="http://schemas.openxmlformats.org/officeDocument/2006/relationships/customXml" Target="../ink/ink4389.xml"/><Relationship Id="rId156" Type="http://schemas.openxmlformats.org/officeDocument/2006/relationships/customXml" Target="../ink/ink4437.xml"/><Relationship Id="rId198" Type="http://schemas.openxmlformats.org/officeDocument/2006/relationships/customXml" Target="../ink/ink4459.xml"/><Relationship Id="rId321" Type="http://schemas.openxmlformats.org/officeDocument/2006/relationships/image" Target="../media/image1754.png"/><Relationship Id="rId363" Type="http://schemas.openxmlformats.org/officeDocument/2006/relationships/image" Target="../media/image1775.png"/><Relationship Id="rId419" Type="http://schemas.openxmlformats.org/officeDocument/2006/relationships/image" Target="../media/image1802.png"/><Relationship Id="rId570" Type="http://schemas.openxmlformats.org/officeDocument/2006/relationships/customXml" Target="../ink/ink4649.xml"/><Relationship Id="rId626" Type="http://schemas.openxmlformats.org/officeDocument/2006/relationships/customXml" Target="../ink/ink4678.xml"/><Relationship Id="rId223" Type="http://schemas.openxmlformats.org/officeDocument/2006/relationships/customXml" Target="../ink/ink4472.xml"/><Relationship Id="rId430" Type="http://schemas.openxmlformats.org/officeDocument/2006/relationships/customXml" Target="../ink/ink4578.xml"/><Relationship Id="rId668" Type="http://schemas.openxmlformats.org/officeDocument/2006/relationships/customXml" Target="../ink/ink4699.xml"/><Relationship Id="rId18" Type="http://schemas.openxmlformats.org/officeDocument/2006/relationships/customXml" Target="../ink/ink4368.xml"/><Relationship Id="rId265" Type="http://schemas.openxmlformats.org/officeDocument/2006/relationships/customXml" Target="../ink/ink4494.xml"/><Relationship Id="rId472" Type="http://schemas.openxmlformats.org/officeDocument/2006/relationships/image" Target="../media/image1828.png"/><Relationship Id="rId528" Type="http://schemas.openxmlformats.org/officeDocument/2006/relationships/image" Target="../media/image1857.png"/><Relationship Id="rId125" Type="http://schemas.openxmlformats.org/officeDocument/2006/relationships/image" Target="../media/image1660.png"/><Relationship Id="rId167" Type="http://schemas.openxmlformats.org/officeDocument/2006/relationships/image" Target="../media/image1680.png"/><Relationship Id="rId332" Type="http://schemas.openxmlformats.org/officeDocument/2006/relationships/customXml" Target="../ink/ink4528.xml"/><Relationship Id="rId374" Type="http://schemas.openxmlformats.org/officeDocument/2006/relationships/customXml" Target="../ink/ink4549.xml"/><Relationship Id="rId581" Type="http://schemas.openxmlformats.org/officeDocument/2006/relationships/image" Target="../media/image1883.png"/><Relationship Id="rId71" Type="http://schemas.openxmlformats.org/officeDocument/2006/relationships/image" Target="../media/image1633.png"/><Relationship Id="rId234" Type="http://schemas.openxmlformats.org/officeDocument/2006/relationships/image" Target="../media/image1711.png"/><Relationship Id="rId637" Type="http://schemas.openxmlformats.org/officeDocument/2006/relationships/image" Target="../media/image1910.png"/><Relationship Id="rId2" Type="http://schemas.openxmlformats.org/officeDocument/2006/relationships/notesSlide" Target="../notesSlides/notesSlide25.xml"/><Relationship Id="rId29" Type="http://schemas.openxmlformats.org/officeDocument/2006/relationships/image" Target="../media/image1612.png"/><Relationship Id="rId276" Type="http://schemas.openxmlformats.org/officeDocument/2006/relationships/image" Target="../media/image1732.png"/><Relationship Id="rId441" Type="http://schemas.openxmlformats.org/officeDocument/2006/relationships/customXml" Target="../ink/ink4584.xml"/><Relationship Id="rId483" Type="http://schemas.openxmlformats.org/officeDocument/2006/relationships/customXml" Target="../ink/ink4605.xml"/><Relationship Id="rId539" Type="http://schemas.openxmlformats.org/officeDocument/2006/relationships/customXml" Target="../ink/ink4633.xml"/><Relationship Id="rId40" Type="http://schemas.openxmlformats.org/officeDocument/2006/relationships/customXml" Target="../ink/ink4379.xml"/><Relationship Id="rId136" Type="http://schemas.openxmlformats.org/officeDocument/2006/relationships/customXml" Target="../ink/ink4427.xml"/><Relationship Id="rId178" Type="http://schemas.openxmlformats.org/officeDocument/2006/relationships/customXml" Target="../ink/ink4448.xml"/><Relationship Id="rId301" Type="http://schemas.openxmlformats.org/officeDocument/2006/relationships/customXml" Target="../ink/ink4512.xml"/><Relationship Id="rId343" Type="http://schemas.openxmlformats.org/officeDocument/2006/relationships/image" Target="../media/image1765.png"/><Relationship Id="rId550" Type="http://schemas.openxmlformats.org/officeDocument/2006/relationships/image" Target="../media/image1868.png"/><Relationship Id="rId82" Type="http://schemas.openxmlformats.org/officeDocument/2006/relationships/customXml" Target="../ink/ink4400.xml"/><Relationship Id="rId203" Type="http://schemas.openxmlformats.org/officeDocument/2006/relationships/image" Target="../media/image1697.png"/><Relationship Id="rId385" Type="http://schemas.openxmlformats.org/officeDocument/2006/relationships/customXml" Target="../ink/ink4555.xml"/><Relationship Id="rId592" Type="http://schemas.openxmlformats.org/officeDocument/2006/relationships/image" Target="../media/image1888.png"/><Relationship Id="rId606" Type="http://schemas.openxmlformats.org/officeDocument/2006/relationships/customXml" Target="../ink/ink4668.xml"/><Relationship Id="rId648" Type="http://schemas.openxmlformats.org/officeDocument/2006/relationships/customXml" Target="../ink/ink4689.xml"/><Relationship Id="rId245" Type="http://schemas.openxmlformats.org/officeDocument/2006/relationships/customXml" Target="../ink/ink4484.xml"/><Relationship Id="rId287" Type="http://schemas.openxmlformats.org/officeDocument/2006/relationships/customXml" Target="../ink/ink4505.xml"/><Relationship Id="rId410" Type="http://schemas.openxmlformats.org/officeDocument/2006/relationships/image" Target="../media/image1798.png"/><Relationship Id="rId452" Type="http://schemas.openxmlformats.org/officeDocument/2006/relationships/image" Target="../media/image1818.png"/><Relationship Id="rId494" Type="http://schemas.openxmlformats.org/officeDocument/2006/relationships/image" Target="../media/image1840.png"/><Relationship Id="rId508" Type="http://schemas.openxmlformats.org/officeDocument/2006/relationships/image" Target="../media/image1847.png"/><Relationship Id="rId105" Type="http://schemas.openxmlformats.org/officeDocument/2006/relationships/image" Target="../media/image1650.png"/><Relationship Id="rId147" Type="http://schemas.openxmlformats.org/officeDocument/2006/relationships/image" Target="../media/image1671.png"/><Relationship Id="rId312" Type="http://schemas.openxmlformats.org/officeDocument/2006/relationships/customXml" Target="../ink/ink4518.xml"/><Relationship Id="rId354" Type="http://schemas.openxmlformats.org/officeDocument/2006/relationships/customXml" Target="../ink/ink4539.xml"/><Relationship Id="rId51" Type="http://schemas.openxmlformats.org/officeDocument/2006/relationships/image" Target="../media/image1623.png"/><Relationship Id="rId93" Type="http://schemas.openxmlformats.org/officeDocument/2006/relationships/image" Target="../media/image1644.png"/><Relationship Id="rId189" Type="http://schemas.openxmlformats.org/officeDocument/2006/relationships/customXml" Target="../ink/ink4454.xml"/><Relationship Id="rId396" Type="http://schemas.openxmlformats.org/officeDocument/2006/relationships/image" Target="../media/image1791.png"/><Relationship Id="rId561" Type="http://schemas.openxmlformats.org/officeDocument/2006/relationships/image" Target="../media/image1873.png"/><Relationship Id="rId617" Type="http://schemas.openxmlformats.org/officeDocument/2006/relationships/image" Target="../media/image1900.png"/><Relationship Id="rId659" Type="http://schemas.openxmlformats.org/officeDocument/2006/relationships/image" Target="../media/image1921.png"/><Relationship Id="rId214" Type="http://schemas.openxmlformats.org/officeDocument/2006/relationships/customXml" Target="../ink/ink4467.xml"/><Relationship Id="rId256" Type="http://schemas.openxmlformats.org/officeDocument/2006/relationships/image" Target="../media/image1722.png"/><Relationship Id="rId298" Type="http://schemas.openxmlformats.org/officeDocument/2006/relationships/image" Target="../media/image1743.png"/><Relationship Id="rId421" Type="http://schemas.openxmlformats.org/officeDocument/2006/relationships/image" Target="../media/image1803.png"/><Relationship Id="rId463" Type="http://schemas.openxmlformats.org/officeDocument/2006/relationships/customXml" Target="../ink/ink4595.xml"/><Relationship Id="rId519" Type="http://schemas.openxmlformats.org/officeDocument/2006/relationships/customXml" Target="../ink/ink4623.xml"/><Relationship Id="rId670" Type="http://schemas.openxmlformats.org/officeDocument/2006/relationships/customXml" Target="../ink/ink4700.xml"/><Relationship Id="rId116" Type="http://schemas.openxmlformats.org/officeDocument/2006/relationships/customXml" Target="../ink/ink4417.xml"/><Relationship Id="rId158" Type="http://schemas.openxmlformats.org/officeDocument/2006/relationships/customXml" Target="../ink/ink4438.xml"/><Relationship Id="rId323" Type="http://schemas.openxmlformats.org/officeDocument/2006/relationships/image" Target="../media/image1755.png"/><Relationship Id="rId530" Type="http://schemas.openxmlformats.org/officeDocument/2006/relationships/image" Target="../media/image1858.png"/><Relationship Id="rId20" Type="http://schemas.openxmlformats.org/officeDocument/2006/relationships/customXml" Target="../ink/ink4369.xml"/><Relationship Id="rId62" Type="http://schemas.openxmlformats.org/officeDocument/2006/relationships/customXml" Target="../ink/ink4390.xml"/><Relationship Id="rId365" Type="http://schemas.openxmlformats.org/officeDocument/2006/relationships/image" Target="../media/image1776.png"/><Relationship Id="rId572" Type="http://schemas.openxmlformats.org/officeDocument/2006/relationships/customXml" Target="../ink/ink4650.xml"/><Relationship Id="rId628" Type="http://schemas.openxmlformats.org/officeDocument/2006/relationships/customXml" Target="../ink/ink4679.xml"/><Relationship Id="rId225" Type="http://schemas.openxmlformats.org/officeDocument/2006/relationships/customXml" Target="../ink/ink4473.xml"/><Relationship Id="rId267" Type="http://schemas.openxmlformats.org/officeDocument/2006/relationships/customXml" Target="../ink/ink4495.xml"/><Relationship Id="rId432" Type="http://schemas.openxmlformats.org/officeDocument/2006/relationships/customXml" Target="../ink/ink4579.xml"/><Relationship Id="rId474" Type="http://schemas.openxmlformats.org/officeDocument/2006/relationships/image" Target="../media/image1829.png"/><Relationship Id="rId127" Type="http://schemas.openxmlformats.org/officeDocument/2006/relationships/image" Target="../media/image1661.png"/><Relationship Id="rId31" Type="http://schemas.openxmlformats.org/officeDocument/2006/relationships/image" Target="../media/image1613.png"/><Relationship Id="rId73" Type="http://schemas.openxmlformats.org/officeDocument/2006/relationships/image" Target="../media/image1634.png"/><Relationship Id="rId169" Type="http://schemas.openxmlformats.org/officeDocument/2006/relationships/image" Target="../media/image1681.png"/><Relationship Id="rId334" Type="http://schemas.openxmlformats.org/officeDocument/2006/relationships/customXml" Target="../ink/ink4529.xml"/><Relationship Id="rId376" Type="http://schemas.openxmlformats.org/officeDocument/2006/relationships/customXml" Target="../ink/ink4550.xml"/><Relationship Id="rId541" Type="http://schemas.openxmlformats.org/officeDocument/2006/relationships/customXml" Target="../ink/ink4634.xml"/><Relationship Id="rId583" Type="http://schemas.openxmlformats.org/officeDocument/2006/relationships/image" Target="../media/image1884.png"/><Relationship Id="rId639" Type="http://schemas.openxmlformats.org/officeDocument/2006/relationships/image" Target="../media/image1911.png"/><Relationship Id="rId4" Type="http://schemas.openxmlformats.org/officeDocument/2006/relationships/customXml" Target="../ink/ink4361.xml"/><Relationship Id="rId180" Type="http://schemas.openxmlformats.org/officeDocument/2006/relationships/image" Target="../media/image1686.png"/><Relationship Id="rId236" Type="http://schemas.openxmlformats.org/officeDocument/2006/relationships/image" Target="../media/image1712.png"/><Relationship Id="rId278" Type="http://schemas.openxmlformats.org/officeDocument/2006/relationships/image" Target="../media/image1733.png"/><Relationship Id="rId401" Type="http://schemas.openxmlformats.org/officeDocument/2006/relationships/customXml" Target="../ink/ink4563.xml"/><Relationship Id="rId443" Type="http://schemas.openxmlformats.org/officeDocument/2006/relationships/customXml" Target="../ink/ink4585.xml"/><Relationship Id="rId650" Type="http://schemas.openxmlformats.org/officeDocument/2006/relationships/customXml" Target="../ink/ink4690.xml"/><Relationship Id="rId303" Type="http://schemas.openxmlformats.org/officeDocument/2006/relationships/customXml" Target="../ink/ink4513.xml"/><Relationship Id="rId485" Type="http://schemas.openxmlformats.org/officeDocument/2006/relationships/customXml" Target="../ink/ink4606.xml"/><Relationship Id="rId42" Type="http://schemas.openxmlformats.org/officeDocument/2006/relationships/customXml" Target="../ink/ink4380.xml"/><Relationship Id="rId84" Type="http://schemas.openxmlformats.org/officeDocument/2006/relationships/customXml" Target="../ink/ink4401.xml"/><Relationship Id="rId138" Type="http://schemas.openxmlformats.org/officeDocument/2006/relationships/customXml" Target="../ink/ink4428.xml"/><Relationship Id="rId345" Type="http://schemas.openxmlformats.org/officeDocument/2006/relationships/image" Target="../media/image1766.png"/><Relationship Id="rId387" Type="http://schemas.openxmlformats.org/officeDocument/2006/relationships/customXml" Target="../ink/ink4556.xml"/><Relationship Id="rId510" Type="http://schemas.openxmlformats.org/officeDocument/2006/relationships/image" Target="../media/image1848.png"/><Relationship Id="rId552" Type="http://schemas.openxmlformats.org/officeDocument/2006/relationships/image" Target="../media/image1869.png"/><Relationship Id="rId594" Type="http://schemas.openxmlformats.org/officeDocument/2006/relationships/image" Target="../media/image1889.png"/><Relationship Id="rId608" Type="http://schemas.openxmlformats.org/officeDocument/2006/relationships/customXml" Target="../ink/ink4669.xml"/><Relationship Id="rId191" Type="http://schemas.openxmlformats.org/officeDocument/2006/relationships/image" Target="../media/image1691.png"/><Relationship Id="rId205" Type="http://schemas.openxmlformats.org/officeDocument/2006/relationships/image" Target="../media/image1698.png"/><Relationship Id="rId247" Type="http://schemas.openxmlformats.org/officeDocument/2006/relationships/customXml" Target="../ink/ink4485.xml"/><Relationship Id="rId412" Type="http://schemas.openxmlformats.org/officeDocument/2006/relationships/customXml" Target="../ink/ink4569.xml"/><Relationship Id="rId107" Type="http://schemas.openxmlformats.org/officeDocument/2006/relationships/image" Target="../media/image1651.png"/><Relationship Id="rId289" Type="http://schemas.openxmlformats.org/officeDocument/2006/relationships/customXml" Target="../ink/ink4506.xml"/><Relationship Id="rId454" Type="http://schemas.openxmlformats.org/officeDocument/2006/relationships/image" Target="../media/image1819.png"/><Relationship Id="rId496" Type="http://schemas.openxmlformats.org/officeDocument/2006/relationships/image" Target="../media/image1841.png"/><Relationship Id="rId661" Type="http://schemas.openxmlformats.org/officeDocument/2006/relationships/image" Target="../media/image1922.png"/><Relationship Id="rId11" Type="http://schemas.openxmlformats.org/officeDocument/2006/relationships/image" Target="../media/image1603.png"/><Relationship Id="rId53" Type="http://schemas.openxmlformats.org/officeDocument/2006/relationships/image" Target="../media/image1624.png"/><Relationship Id="rId149" Type="http://schemas.openxmlformats.org/officeDocument/2006/relationships/image" Target="../media/image1672.png"/><Relationship Id="rId314" Type="http://schemas.openxmlformats.org/officeDocument/2006/relationships/customXml" Target="../ink/ink4519.xml"/><Relationship Id="rId356" Type="http://schemas.openxmlformats.org/officeDocument/2006/relationships/customXml" Target="../ink/ink4540.xml"/><Relationship Id="rId398" Type="http://schemas.openxmlformats.org/officeDocument/2006/relationships/image" Target="../media/image1792.png"/><Relationship Id="rId521" Type="http://schemas.openxmlformats.org/officeDocument/2006/relationships/customXml" Target="../ink/ink4624.xml"/><Relationship Id="rId563" Type="http://schemas.openxmlformats.org/officeDocument/2006/relationships/image" Target="../media/image1874.png"/><Relationship Id="rId619" Type="http://schemas.openxmlformats.org/officeDocument/2006/relationships/image" Target="../media/image1901.png"/><Relationship Id="rId95" Type="http://schemas.openxmlformats.org/officeDocument/2006/relationships/image" Target="../media/image1645.png"/><Relationship Id="rId160" Type="http://schemas.openxmlformats.org/officeDocument/2006/relationships/customXml" Target="../ink/ink4439.xml"/><Relationship Id="rId216" Type="http://schemas.openxmlformats.org/officeDocument/2006/relationships/image" Target="../media/image1703.png"/><Relationship Id="rId423" Type="http://schemas.openxmlformats.org/officeDocument/2006/relationships/image" Target="../media/image1804.png"/><Relationship Id="rId258" Type="http://schemas.openxmlformats.org/officeDocument/2006/relationships/image" Target="../media/image1723.png"/><Relationship Id="rId465" Type="http://schemas.openxmlformats.org/officeDocument/2006/relationships/customXml" Target="../ink/ink4596.xml"/><Relationship Id="rId630" Type="http://schemas.openxmlformats.org/officeDocument/2006/relationships/customXml" Target="../ink/ink4680.xml"/><Relationship Id="rId672" Type="http://schemas.openxmlformats.org/officeDocument/2006/relationships/customXml" Target="../ink/ink4701.xml"/><Relationship Id="rId22" Type="http://schemas.openxmlformats.org/officeDocument/2006/relationships/customXml" Target="../ink/ink4370.xml"/><Relationship Id="rId64" Type="http://schemas.openxmlformats.org/officeDocument/2006/relationships/customXml" Target="../ink/ink4391.xml"/><Relationship Id="rId118" Type="http://schemas.openxmlformats.org/officeDocument/2006/relationships/customXml" Target="../ink/ink4418.xml"/><Relationship Id="rId325" Type="http://schemas.openxmlformats.org/officeDocument/2006/relationships/image" Target="../media/image1756.png"/><Relationship Id="rId367" Type="http://schemas.openxmlformats.org/officeDocument/2006/relationships/image" Target="../media/image1777.png"/><Relationship Id="rId532" Type="http://schemas.openxmlformats.org/officeDocument/2006/relationships/image" Target="../media/image1859.png"/><Relationship Id="rId574" Type="http://schemas.openxmlformats.org/officeDocument/2006/relationships/customXml" Target="../ink/ink4651.xml"/><Relationship Id="rId171" Type="http://schemas.openxmlformats.org/officeDocument/2006/relationships/image" Target="../media/image1682.png"/><Relationship Id="rId227" Type="http://schemas.openxmlformats.org/officeDocument/2006/relationships/image" Target="../media/image1708.png"/><Relationship Id="rId269" Type="http://schemas.openxmlformats.org/officeDocument/2006/relationships/customXml" Target="../ink/ink4496.xml"/><Relationship Id="rId434" Type="http://schemas.openxmlformats.org/officeDocument/2006/relationships/customXml" Target="../ink/ink4580.xml"/><Relationship Id="rId476" Type="http://schemas.openxmlformats.org/officeDocument/2006/relationships/image" Target="../media/image1830.png"/><Relationship Id="rId641" Type="http://schemas.openxmlformats.org/officeDocument/2006/relationships/image" Target="../media/image1912.png"/><Relationship Id="rId33" Type="http://schemas.openxmlformats.org/officeDocument/2006/relationships/image" Target="../media/image1614.png"/><Relationship Id="rId129" Type="http://schemas.openxmlformats.org/officeDocument/2006/relationships/image" Target="../media/image1662.png"/><Relationship Id="rId280" Type="http://schemas.openxmlformats.org/officeDocument/2006/relationships/image" Target="../media/image1734.png"/><Relationship Id="rId336" Type="http://schemas.openxmlformats.org/officeDocument/2006/relationships/customXml" Target="../ink/ink4530.xml"/><Relationship Id="rId501" Type="http://schemas.openxmlformats.org/officeDocument/2006/relationships/customXml" Target="../ink/ink4614.xml"/><Relationship Id="rId543" Type="http://schemas.openxmlformats.org/officeDocument/2006/relationships/customXml" Target="../ink/ink4635.xml"/><Relationship Id="rId75" Type="http://schemas.openxmlformats.org/officeDocument/2006/relationships/image" Target="../media/image1635.png"/><Relationship Id="rId140" Type="http://schemas.openxmlformats.org/officeDocument/2006/relationships/customXml" Target="../ink/ink4429.xml"/><Relationship Id="rId182" Type="http://schemas.openxmlformats.org/officeDocument/2006/relationships/image" Target="../media/image1687.png"/><Relationship Id="rId378" Type="http://schemas.openxmlformats.org/officeDocument/2006/relationships/customXml" Target="../ink/ink4551.xml"/><Relationship Id="rId403" Type="http://schemas.openxmlformats.org/officeDocument/2006/relationships/customXml" Target="../ink/ink4564.xml"/><Relationship Id="rId585" Type="http://schemas.openxmlformats.org/officeDocument/2006/relationships/image" Target="../media/image1885.png"/><Relationship Id="rId6" Type="http://schemas.openxmlformats.org/officeDocument/2006/relationships/customXml" Target="../ink/ink4362.xml"/><Relationship Id="rId238" Type="http://schemas.openxmlformats.org/officeDocument/2006/relationships/image" Target="../media/image1713.png"/><Relationship Id="rId445" Type="http://schemas.openxmlformats.org/officeDocument/2006/relationships/customXml" Target="../ink/ink4586.xml"/><Relationship Id="rId487" Type="http://schemas.openxmlformats.org/officeDocument/2006/relationships/customXml" Target="../ink/ink4607.xml"/><Relationship Id="rId610" Type="http://schemas.openxmlformats.org/officeDocument/2006/relationships/customXml" Target="../ink/ink4670.xml"/><Relationship Id="rId652" Type="http://schemas.openxmlformats.org/officeDocument/2006/relationships/customXml" Target="../ink/ink4691.xml"/><Relationship Id="rId291" Type="http://schemas.openxmlformats.org/officeDocument/2006/relationships/customXml" Target="../ink/ink4507.xml"/><Relationship Id="rId305" Type="http://schemas.openxmlformats.org/officeDocument/2006/relationships/customXml" Target="../ink/ink4514.xml"/><Relationship Id="rId347" Type="http://schemas.openxmlformats.org/officeDocument/2006/relationships/image" Target="../media/image1767.png"/><Relationship Id="rId512" Type="http://schemas.openxmlformats.org/officeDocument/2006/relationships/image" Target="../media/image1849.png"/><Relationship Id="rId44" Type="http://schemas.openxmlformats.org/officeDocument/2006/relationships/customXml" Target="../ink/ink4381.xml"/><Relationship Id="rId86" Type="http://schemas.openxmlformats.org/officeDocument/2006/relationships/customXml" Target="../ink/ink4402.xml"/><Relationship Id="rId151" Type="http://schemas.openxmlformats.org/officeDocument/2006/relationships/image" Target="../media/image1673.png"/><Relationship Id="rId389" Type="http://schemas.openxmlformats.org/officeDocument/2006/relationships/customXml" Target="../ink/ink4557.xml"/><Relationship Id="rId554" Type="http://schemas.openxmlformats.org/officeDocument/2006/relationships/image" Target="../media/image1870.png"/><Relationship Id="rId596" Type="http://schemas.openxmlformats.org/officeDocument/2006/relationships/customXml" Target="../ink/ink4663.xml"/><Relationship Id="rId193" Type="http://schemas.openxmlformats.org/officeDocument/2006/relationships/image" Target="../media/image1692.png"/><Relationship Id="rId207" Type="http://schemas.openxmlformats.org/officeDocument/2006/relationships/image" Target="../media/image1699.png"/><Relationship Id="rId249" Type="http://schemas.openxmlformats.org/officeDocument/2006/relationships/customXml" Target="../ink/ink4486.xml"/><Relationship Id="rId414" Type="http://schemas.openxmlformats.org/officeDocument/2006/relationships/customXml" Target="../ink/ink4570.xml"/><Relationship Id="rId456" Type="http://schemas.openxmlformats.org/officeDocument/2006/relationships/image" Target="../media/image1820.png"/><Relationship Id="rId498" Type="http://schemas.openxmlformats.org/officeDocument/2006/relationships/image" Target="../media/image1842.png"/><Relationship Id="rId621" Type="http://schemas.openxmlformats.org/officeDocument/2006/relationships/image" Target="../media/image1902.png"/><Relationship Id="rId663" Type="http://schemas.openxmlformats.org/officeDocument/2006/relationships/image" Target="../media/image1923.png"/><Relationship Id="rId13" Type="http://schemas.openxmlformats.org/officeDocument/2006/relationships/image" Target="../media/image1604.png"/><Relationship Id="rId109" Type="http://schemas.openxmlformats.org/officeDocument/2006/relationships/image" Target="../media/image1652.png"/><Relationship Id="rId260" Type="http://schemas.openxmlformats.org/officeDocument/2006/relationships/image" Target="../media/image1724.png"/><Relationship Id="rId316" Type="http://schemas.openxmlformats.org/officeDocument/2006/relationships/customXml" Target="../ink/ink4520.xml"/><Relationship Id="rId523" Type="http://schemas.openxmlformats.org/officeDocument/2006/relationships/customXml" Target="../ink/ink4625.xml"/><Relationship Id="rId55" Type="http://schemas.openxmlformats.org/officeDocument/2006/relationships/image" Target="../media/image1625.png"/><Relationship Id="rId97" Type="http://schemas.openxmlformats.org/officeDocument/2006/relationships/image" Target="../media/image1646.png"/><Relationship Id="rId120" Type="http://schemas.openxmlformats.org/officeDocument/2006/relationships/customXml" Target="../ink/ink4419.xml"/><Relationship Id="rId358" Type="http://schemas.openxmlformats.org/officeDocument/2006/relationships/customXml" Target="../ink/ink4541.xml"/><Relationship Id="rId565" Type="http://schemas.openxmlformats.org/officeDocument/2006/relationships/image" Target="../media/image1875.png"/><Relationship Id="rId162" Type="http://schemas.openxmlformats.org/officeDocument/2006/relationships/customXml" Target="../ink/ink4440.xml"/><Relationship Id="rId218" Type="http://schemas.openxmlformats.org/officeDocument/2006/relationships/image" Target="../media/image1704.png"/><Relationship Id="rId425" Type="http://schemas.openxmlformats.org/officeDocument/2006/relationships/image" Target="../media/image1805.png"/><Relationship Id="rId467" Type="http://schemas.openxmlformats.org/officeDocument/2006/relationships/customXml" Target="../ink/ink4597.xml"/><Relationship Id="rId632" Type="http://schemas.openxmlformats.org/officeDocument/2006/relationships/customXml" Target="../ink/ink4681.xml"/><Relationship Id="rId271" Type="http://schemas.openxmlformats.org/officeDocument/2006/relationships/customXml" Target="../ink/ink4497.xml"/><Relationship Id="rId24" Type="http://schemas.openxmlformats.org/officeDocument/2006/relationships/customXml" Target="../ink/ink4371.xml"/><Relationship Id="rId66" Type="http://schemas.openxmlformats.org/officeDocument/2006/relationships/customXml" Target="../ink/ink4392.xml"/><Relationship Id="rId131" Type="http://schemas.openxmlformats.org/officeDocument/2006/relationships/image" Target="../media/image1663.png"/><Relationship Id="rId327" Type="http://schemas.openxmlformats.org/officeDocument/2006/relationships/image" Target="../media/image1757.png"/><Relationship Id="rId369" Type="http://schemas.openxmlformats.org/officeDocument/2006/relationships/image" Target="../media/image1778.png"/><Relationship Id="rId534" Type="http://schemas.openxmlformats.org/officeDocument/2006/relationships/image" Target="../media/image1860.png"/><Relationship Id="rId576" Type="http://schemas.openxmlformats.org/officeDocument/2006/relationships/customXml" Target="../ink/ink4652.xml"/><Relationship Id="rId173" Type="http://schemas.openxmlformats.org/officeDocument/2006/relationships/image" Target="../media/image1683.png"/><Relationship Id="rId229" Type="http://schemas.openxmlformats.org/officeDocument/2006/relationships/customXml" Target="../ink/ink4476.xml"/><Relationship Id="rId380" Type="http://schemas.openxmlformats.org/officeDocument/2006/relationships/image" Target="../media/image1783.png"/><Relationship Id="rId436" Type="http://schemas.openxmlformats.org/officeDocument/2006/relationships/image" Target="../media/image1810.png"/><Relationship Id="rId601" Type="http://schemas.openxmlformats.org/officeDocument/2006/relationships/image" Target="../media/image1892.png"/><Relationship Id="rId643" Type="http://schemas.openxmlformats.org/officeDocument/2006/relationships/image" Target="../media/image1913.png"/><Relationship Id="rId240" Type="http://schemas.openxmlformats.org/officeDocument/2006/relationships/image" Target="../media/image1714.png"/><Relationship Id="rId478" Type="http://schemas.openxmlformats.org/officeDocument/2006/relationships/image" Target="../media/image1831.png"/><Relationship Id="rId35" Type="http://schemas.openxmlformats.org/officeDocument/2006/relationships/image" Target="../media/image1615.png"/><Relationship Id="rId77" Type="http://schemas.openxmlformats.org/officeDocument/2006/relationships/image" Target="../media/image1636.png"/><Relationship Id="rId100" Type="http://schemas.openxmlformats.org/officeDocument/2006/relationships/customXml" Target="../ink/ink4409.xml"/><Relationship Id="rId282" Type="http://schemas.openxmlformats.org/officeDocument/2006/relationships/image" Target="../media/image1735.png"/><Relationship Id="rId338" Type="http://schemas.openxmlformats.org/officeDocument/2006/relationships/customXml" Target="../ink/ink4531.xml"/><Relationship Id="rId503" Type="http://schemas.openxmlformats.org/officeDocument/2006/relationships/customXml" Target="../ink/ink4615.xml"/><Relationship Id="rId545" Type="http://schemas.openxmlformats.org/officeDocument/2006/relationships/customXml" Target="../ink/ink4636.xml"/><Relationship Id="rId587" Type="http://schemas.openxmlformats.org/officeDocument/2006/relationships/image" Target="../media/image1886.png"/><Relationship Id="rId8" Type="http://schemas.openxmlformats.org/officeDocument/2006/relationships/customXml" Target="../ink/ink4363.xml"/><Relationship Id="rId142" Type="http://schemas.openxmlformats.org/officeDocument/2006/relationships/customXml" Target="../ink/ink4430.xml"/><Relationship Id="rId184" Type="http://schemas.openxmlformats.org/officeDocument/2006/relationships/image" Target="../media/image1688.png"/><Relationship Id="rId391" Type="http://schemas.openxmlformats.org/officeDocument/2006/relationships/customXml" Target="../ink/ink4558.xml"/><Relationship Id="rId405" Type="http://schemas.openxmlformats.org/officeDocument/2006/relationships/customXml" Target="../ink/ink4565.xml"/><Relationship Id="rId447" Type="http://schemas.openxmlformats.org/officeDocument/2006/relationships/customXml" Target="../ink/ink4587.xml"/><Relationship Id="rId612" Type="http://schemas.openxmlformats.org/officeDocument/2006/relationships/customXml" Target="../ink/ink4671.xml"/><Relationship Id="rId251" Type="http://schemas.openxmlformats.org/officeDocument/2006/relationships/customXml" Target="../ink/ink4487.xml"/><Relationship Id="rId489" Type="http://schemas.openxmlformats.org/officeDocument/2006/relationships/customXml" Target="../ink/ink4608.xml"/><Relationship Id="rId654" Type="http://schemas.openxmlformats.org/officeDocument/2006/relationships/customXml" Target="../ink/ink4692.xml"/><Relationship Id="rId46" Type="http://schemas.openxmlformats.org/officeDocument/2006/relationships/customXml" Target="../ink/ink4382.xml"/><Relationship Id="rId293" Type="http://schemas.openxmlformats.org/officeDocument/2006/relationships/customXml" Target="../ink/ink4508.xml"/><Relationship Id="rId307" Type="http://schemas.openxmlformats.org/officeDocument/2006/relationships/customXml" Target="../ink/ink4515.xml"/><Relationship Id="rId349" Type="http://schemas.openxmlformats.org/officeDocument/2006/relationships/image" Target="../media/image1768.png"/><Relationship Id="rId514" Type="http://schemas.openxmlformats.org/officeDocument/2006/relationships/image" Target="../media/image1850.png"/><Relationship Id="rId556" Type="http://schemas.openxmlformats.org/officeDocument/2006/relationships/image" Target="../media/image1871.png"/><Relationship Id="rId88" Type="http://schemas.openxmlformats.org/officeDocument/2006/relationships/customXml" Target="../ink/ink4403.xml"/><Relationship Id="rId111" Type="http://schemas.openxmlformats.org/officeDocument/2006/relationships/image" Target="../media/image1653.png"/><Relationship Id="rId153" Type="http://schemas.openxmlformats.org/officeDocument/2006/relationships/image" Target="../media/image1674.png"/><Relationship Id="rId195" Type="http://schemas.openxmlformats.org/officeDocument/2006/relationships/image" Target="../media/image1693.png"/><Relationship Id="rId209" Type="http://schemas.openxmlformats.org/officeDocument/2006/relationships/image" Target="../media/image1700.png"/><Relationship Id="rId360" Type="http://schemas.openxmlformats.org/officeDocument/2006/relationships/customXml" Target="../ink/ink4542.xml"/><Relationship Id="rId416" Type="http://schemas.openxmlformats.org/officeDocument/2006/relationships/customXml" Target="../ink/ink4571.xml"/><Relationship Id="rId598" Type="http://schemas.openxmlformats.org/officeDocument/2006/relationships/customXml" Target="../ink/ink4664.xml"/><Relationship Id="rId220" Type="http://schemas.openxmlformats.org/officeDocument/2006/relationships/image" Target="../media/image1705.png"/><Relationship Id="rId458" Type="http://schemas.openxmlformats.org/officeDocument/2006/relationships/image" Target="../media/image1821.png"/><Relationship Id="rId623" Type="http://schemas.openxmlformats.org/officeDocument/2006/relationships/image" Target="../media/image1903.png"/><Relationship Id="rId665" Type="http://schemas.openxmlformats.org/officeDocument/2006/relationships/image" Target="../media/image1924.png"/><Relationship Id="rId15" Type="http://schemas.openxmlformats.org/officeDocument/2006/relationships/image" Target="../media/image1605.png"/><Relationship Id="rId57" Type="http://schemas.openxmlformats.org/officeDocument/2006/relationships/image" Target="../media/image1626.png"/><Relationship Id="rId262" Type="http://schemas.openxmlformats.org/officeDocument/2006/relationships/image" Target="../media/image1725.png"/><Relationship Id="rId318" Type="http://schemas.openxmlformats.org/officeDocument/2006/relationships/customXml" Target="../ink/ink4521.xml"/><Relationship Id="rId525" Type="http://schemas.openxmlformats.org/officeDocument/2006/relationships/customXml" Target="../ink/ink4626.xml"/><Relationship Id="rId567" Type="http://schemas.openxmlformats.org/officeDocument/2006/relationships/image" Target="../media/image1876.png"/><Relationship Id="rId99" Type="http://schemas.openxmlformats.org/officeDocument/2006/relationships/image" Target="../media/image1647.png"/><Relationship Id="rId122" Type="http://schemas.openxmlformats.org/officeDocument/2006/relationships/customXml" Target="../ink/ink4420.xml"/><Relationship Id="rId164" Type="http://schemas.openxmlformats.org/officeDocument/2006/relationships/customXml" Target="../ink/ink4441.xml"/><Relationship Id="rId371" Type="http://schemas.openxmlformats.org/officeDocument/2006/relationships/image" Target="../media/image1779.png"/><Relationship Id="rId427" Type="http://schemas.openxmlformats.org/officeDocument/2006/relationships/image" Target="../media/image1806.png"/><Relationship Id="rId469" Type="http://schemas.openxmlformats.org/officeDocument/2006/relationships/customXml" Target="../ink/ink4598.xml"/><Relationship Id="rId634" Type="http://schemas.openxmlformats.org/officeDocument/2006/relationships/customXml" Target="../ink/ink4682.xml"/><Relationship Id="rId26" Type="http://schemas.openxmlformats.org/officeDocument/2006/relationships/customXml" Target="../ink/ink4372.xml"/><Relationship Id="rId231" Type="http://schemas.openxmlformats.org/officeDocument/2006/relationships/customXml" Target="../ink/ink4477.xml"/><Relationship Id="rId273" Type="http://schemas.openxmlformats.org/officeDocument/2006/relationships/customXml" Target="../ink/ink4498.xml"/><Relationship Id="rId329" Type="http://schemas.openxmlformats.org/officeDocument/2006/relationships/image" Target="../media/image1758.png"/><Relationship Id="rId480" Type="http://schemas.openxmlformats.org/officeDocument/2006/relationships/image" Target="../media/image1832.png"/><Relationship Id="rId536" Type="http://schemas.openxmlformats.org/officeDocument/2006/relationships/image" Target="../media/image1861.png"/><Relationship Id="rId68" Type="http://schemas.openxmlformats.org/officeDocument/2006/relationships/customXml" Target="../ink/ink4393.xml"/><Relationship Id="rId133" Type="http://schemas.openxmlformats.org/officeDocument/2006/relationships/image" Target="../media/image1664.png"/><Relationship Id="rId175" Type="http://schemas.openxmlformats.org/officeDocument/2006/relationships/image" Target="../media/image1684.png"/><Relationship Id="rId340" Type="http://schemas.openxmlformats.org/officeDocument/2006/relationships/customXml" Target="../ink/ink4532.xml"/><Relationship Id="rId578" Type="http://schemas.openxmlformats.org/officeDocument/2006/relationships/customXml" Target="../ink/ink4653.xml"/><Relationship Id="rId200" Type="http://schemas.openxmlformats.org/officeDocument/2006/relationships/customXml" Target="../ink/ink4460.xml"/><Relationship Id="rId382" Type="http://schemas.openxmlformats.org/officeDocument/2006/relationships/image" Target="../media/image1784.png"/><Relationship Id="rId438" Type="http://schemas.openxmlformats.org/officeDocument/2006/relationships/image" Target="../media/image1811.png"/><Relationship Id="rId603" Type="http://schemas.openxmlformats.org/officeDocument/2006/relationships/image" Target="../media/image1893.png"/><Relationship Id="rId645" Type="http://schemas.openxmlformats.org/officeDocument/2006/relationships/image" Target="../media/image1914.png"/><Relationship Id="rId242" Type="http://schemas.openxmlformats.org/officeDocument/2006/relationships/image" Target="../media/image1715.png"/><Relationship Id="rId284" Type="http://schemas.openxmlformats.org/officeDocument/2006/relationships/image" Target="../media/image1736.png"/><Relationship Id="rId491" Type="http://schemas.openxmlformats.org/officeDocument/2006/relationships/customXml" Target="../ink/ink4609.xml"/><Relationship Id="rId505" Type="http://schemas.openxmlformats.org/officeDocument/2006/relationships/customXml" Target="../ink/ink4616.xml"/><Relationship Id="rId37" Type="http://schemas.openxmlformats.org/officeDocument/2006/relationships/image" Target="../media/image1616.png"/><Relationship Id="rId79" Type="http://schemas.openxmlformats.org/officeDocument/2006/relationships/image" Target="../media/image1637.png"/><Relationship Id="rId102" Type="http://schemas.openxmlformats.org/officeDocument/2006/relationships/customXml" Target="../ink/ink4410.xml"/><Relationship Id="rId144" Type="http://schemas.openxmlformats.org/officeDocument/2006/relationships/customXml" Target="../ink/ink4431.xml"/><Relationship Id="rId547" Type="http://schemas.openxmlformats.org/officeDocument/2006/relationships/customXml" Target="../ink/ink4637.xml"/><Relationship Id="rId589" Type="http://schemas.openxmlformats.org/officeDocument/2006/relationships/customXml" Target="../ink/ink4659.xml"/><Relationship Id="rId90" Type="http://schemas.openxmlformats.org/officeDocument/2006/relationships/customXml" Target="../ink/ink4404.xml"/><Relationship Id="rId186" Type="http://schemas.openxmlformats.org/officeDocument/2006/relationships/image" Target="../media/image1689.png"/><Relationship Id="rId351" Type="http://schemas.openxmlformats.org/officeDocument/2006/relationships/image" Target="../media/image1769.png"/><Relationship Id="rId393" Type="http://schemas.openxmlformats.org/officeDocument/2006/relationships/customXml" Target="../ink/ink4559.xml"/><Relationship Id="rId407" Type="http://schemas.openxmlformats.org/officeDocument/2006/relationships/customXml" Target="../ink/ink4566.xml"/><Relationship Id="rId449" Type="http://schemas.openxmlformats.org/officeDocument/2006/relationships/customXml" Target="../ink/ink4588.xml"/><Relationship Id="rId614" Type="http://schemas.openxmlformats.org/officeDocument/2006/relationships/customXml" Target="../ink/ink4672.xml"/><Relationship Id="rId656" Type="http://schemas.openxmlformats.org/officeDocument/2006/relationships/customXml" Target="../ink/ink4693.xml"/><Relationship Id="rId211" Type="http://schemas.openxmlformats.org/officeDocument/2006/relationships/image" Target="../media/image1701.png"/><Relationship Id="rId253" Type="http://schemas.openxmlformats.org/officeDocument/2006/relationships/customXml" Target="../ink/ink4488.xml"/><Relationship Id="rId295" Type="http://schemas.openxmlformats.org/officeDocument/2006/relationships/customXml" Target="../ink/ink4509.xml"/><Relationship Id="rId309" Type="http://schemas.openxmlformats.org/officeDocument/2006/relationships/image" Target="../media/image1748.png"/><Relationship Id="rId460" Type="http://schemas.openxmlformats.org/officeDocument/2006/relationships/image" Target="../media/image1822.png"/><Relationship Id="rId516" Type="http://schemas.openxmlformats.org/officeDocument/2006/relationships/image" Target="../media/image1851.png"/><Relationship Id="rId48" Type="http://schemas.openxmlformats.org/officeDocument/2006/relationships/customXml" Target="../ink/ink4383.xml"/><Relationship Id="rId113" Type="http://schemas.openxmlformats.org/officeDocument/2006/relationships/image" Target="../media/image1654.png"/><Relationship Id="rId320" Type="http://schemas.openxmlformats.org/officeDocument/2006/relationships/customXml" Target="../ink/ink4522.xml"/><Relationship Id="rId558" Type="http://schemas.openxmlformats.org/officeDocument/2006/relationships/image" Target="../media/image1872.png"/><Relationship Id="rId155" Type="http://schemas.openxmlformats.org/officeDocument/2006/relationships/image" Target="../media/image1675.png"/><Relationship Id="rId197" Type="http://schemas.openxmlformats.org/officeDocument/2006/relationships/image" Target="../media/image1694.png"/><Relationship Id="rId362" Type="http://schemas.openxmlformats.org/officeDocument/2006/relationships/customXml" Target="../ink/ink4543.xml"/><Relationship Id="rId418" Type="http://schemas.openxmlformats.org/officeDocument/2006/relationships/customXml" Target="../ink/ink4572.xml"/><Relationship Id="rId625" Type="http://schemas.openxmlformats.org/officeDocument/2006/relationships/image" Target="../media/image1904.png"/><Relationship Id="rId222" Type="http://schemas.openxmlformats.org/officeDocument/2006/relationships/image" Target="../media/image1706.png"/><Relationship Id="rId264" Type="http://schemas.openxmlformats.org/officeDocument/2006/relationships/image" Target="../media/image1726.png"/><Relationship Id="rId471" Type="http://schemas.openxmlformats.org/officeDocument/2006/relationships/customXml" Target="../ink/ink4599.xml"/><Relationship Id="rId667" Type="http://schemas.openxmlformats.org/officeDocument/2006/relationships/image" Target="../media/image1925.png"/><Relationship Id="rId17" Type="http://schemas.openxmlformats.org/officeDocument/2006/relationships/image" Target="../media/image1606.png"/><Relationship Id="rId59" Type="http://schemas.openxmlformats.org/officeDocument/2006/relationships/image" Target="../media/image1627.png"/><Relationship Id="rId124" Type="http://schemas.openxmlformats.org/officeDocument/2006/relationships/customXml" Target="../ink/ink4421.xml"/><Relationship Id="rId527" Type="http://schemas.openxmlformats.org/officeDocument/2006/relationships/customXml" Target="../ink/ink4627.xml"/><Relationship Id="rId569" Type="http://schemas.openxmlformats.org/officeDocument/2006/relationships/image" Target="../media/image1877.png"/><Relationship Id="rId70" Type="http://schemas.openxmlformats.org/officeDocument/2006/relationships/customXml" Target="../ink/ink4394.xml"/><Relationship Id="rId166" Type="http://schemas.openxmlformats.org/officeDocument/2006/relationships/customXml" Target="../ink/ink4442.xml"/><Relationship Id="rId331" Type="http://schemas.openxmlformats.org/officeDocument/2006/relationships/image" Target="../media/image1759.png"/><Relationship Id="rId373" Type="http://schemas.openxmlformats.org/officeDocument/2006/relationships/image" Target="../media/image1780.png"/><Relationship Id="rId429" Type="http://schemas.openxmlformats.org/officeDocument/2006/relationships/image" Target="../media/image1807.png"/><Relationship Id="rId580" Type="http://schemas.openxmlformats.org/officeDocument/2006/relationships/customXml" Target="../ink/ink4654.xml"/><Relationship Id="rId636" Type="http://schemas.openxmlformats.org/officeDocument/2006/relationships/customXml" Target="../ink/ink4683.xml"/><Relationship Id="rId1" Type="http://schemas.openxmlformats.org/officeDocument/2006/relationships/slideLayout" Target="../slideLayouts/slideLayout7.xml"/><Relationship Id="rId233" Type="http://schemas.openxmlformats.org/officeDocument/2006/relationships/customXml" Target="../ink/ink4478.xml"/><Relationship Id="rId440" Type="http://schemas.openxmlformats.org/officeDocument/2006/relationships/image" Target="../media/image1812.png"/><Relationship Id="rId28" Type="http://schemas.openxmlformats.org/officeDocument/2006/relationships/customXml" Target="../ink/ink4373.xml"/><Relationship Id="rId275" Type="http://schemas.openxmlformats.org/officeDocument/2006/relationships/customXml" Target="../ink/ink4499.xml"/><Relationship Id="rId300" Type="http://schemas.openxmlformats.org/officeDocument/2006/relationships/image" Target="../media/image1744.png"/><Relationship Id="rId482" Type="http://schemas.openxmlformats.org/officeDocument/2006/relationships/image" Target="../media/image1833.png"/><Relationship Id="rId538" Type="http://schemas.openxmlformats.org/officeDocument/2006/relationships/image" Target="../media/image1862.png"/><Relationship Id="rId81" Type="http://schemas.openxmlformats.org/officeDocument/2006/relationships/image" Target="../media/image1638.png"/><Relationship Id="rId135" Type="http://schemas.openxmlformats.org/officeDocument/2006/relationships/image" Target="../media/image1665.png"/><Relationship Id="rId177" Type="http://schemas.openxmlformats.org/officeDocument/2006/relationships/image" Target="../media/image1685.png"/><Relationship Id="rId342" Type="http://schemas.openxmlformats.org/officeDocument/2006/relationships/customXml" Target="../ink/ink4533.xml"/><Relationship Id="rId384" Type="http://schemas.openxmlformats.org/officeDocument/2006/relationships/image" Target="../media/image1785.png"/><Relationship Id="rId591" Type="http://schemas.openxmlformats.org/officeDocument/2006/relationships/customXml" Target="../ink/ink4660.xml"/><Relationship Id="rId605" Type="http://schemas.openxmlformats.org/officeDocument/2006/relationships/image" Target="../media/image1894.png"/><Relationship Id="rId202" Type="http://schemas.openxmlformats.org/officeDocument/2006/relationships/customXml" Target="../ink/ink4461.xml"/><Relationship Id="rId244" Type="http://schemas.openxmlformats.org/officeDocument/2006/relationships/image" Target="../media/image1716.png"/><Relationship Id="rId647" Type="http://schemas.openxmlformats.org/officeDocument/2006/relationships/image" Target="../media/image1915.png"/><Relationship Id="rId39" Type="http://schemas.openxmlformats.org/officeDocument/2006/relationships/image" Target="../media/image1617.png"/><Relationship Id="rId286" Type="http://schemas.openxmlformats.org/officeDocument/2006/relationships/image" Target="../media/image1737.png"/><Relationship Id="rId451" Type="http://schemas.openxmlformats.org/officeDocument/2006/relationships/customXml" Target="../ink/ink4589.xml"/><Relationship Id="rId493" Type="http://schemas.openxmlformats.org/officeDocument/2006/relationships/customXml" Target="../ink/ink4610.xml"/><Relationship Id="rId507" Type="http://schemas.openxmlformats.org/officeDocument/2006/relationships/customXml" Target="../ink/ink4617.xml"/><Relationship Id="rId549" Type="http://schemas.openxmlformats.org/officeDocument/2006/relationships/customXml" Target="../ink/ink4638.xml"/><Relationship Id="rId50" Type="http://schemas.openxmlformats.org/officeDocument/2006/relationships/customXml" Target="../ink/ink4384.xml"/><Relationship Id="rId104" Type="http://schemas.openxmlformats.org/officeDocument/2006/relationships/customXml" Target="../ink/ink4411.xml"/><Relationship Id="rId146" Type="http://schemas.openxmlformats.org/officeDocument/2006/relationships/customXml" Target="../ink/ink4432.xml"/><Relationship Id="rId188" Type="http://schemas.openxmlformats.org/officeDocument/2006/relationships/image" Target="../media/image1690.png"/><Relationship Id="rId311" Type="http://schemas.openxmlformats.org/officeDocument/2006/relationships/image" Target="../media/image1749.png"/><Relationship Id="rId353" Type="http://schemas.openxmlformats.org/officeDocument/2006/relationships/image" Target="../media/image1770.png"/><Relationship Id="rId395" Type="http://schemas.openxmlformats.org/officeDocument/2006/relationships/customXml" Target="../ink/ink4560.xml"/><Relationship Id="rId409" Type="http://schemas.openxmlformats.org/officeDocument/2006/relationships/customXml" Target="../ink/ink4567.xml"/><Relationship Id="rId560" Type="http://schemas.openxmlformats.org/officeDocument/2006/relationships/customXml" Target="../ink/ink4644.xml"/><Relationship Id="rId92" Type="http://schemas.openxmlformats.org/officeDocument/2006/relationships/customXml" Target="../ink/ink4405.xml"/><Relationship Id="rId213" Type="http://schemas.openxmlformats.org/officeDocument/2006/relationships/image" Target="../media/image1702.png"/><Relationship Id="rId420" Type="http://schemas.openxmlformats.org/officeDocument/2006/relationships/customXml" Target="../ink/ink4573.xml"/><Relationship Id="rId616" Type="http://schemas.openxmlformats.org/officeDocument/2006/relationships/customXml" Target="../ink/ink4673.xml"/><Relationship Id="rId658" Type="http://schemas.openxmlformats.org/officeDocument/2006/relationships/customXml" Target="../ink/ink4694.xml"/><Relationship Id="rId255" Type="http://schemas.openxmlformats.org/officeDocument/2006/relationships/customXml" Target="../ink/ink4489.xml"/><Relationship Id="rId297" Type="http://schemas.openxmlformats.org/officeDocument/2006/relationships/customXml" Target="../ink/ink4510.xml"/><Relationship Id="rId462" Type="http://schemas.openxmlformats.org/officeDocument/2006/relationships/image" Target="../media/image1823.png"/><Relationship Id="rId518" Type="http://schemas.openxmlformats.org/officeDocument/2006/relationships/image" Target="../media/image1852.png"/><Relationship Id="rId115" Type="http://schemas.openxmlformats.org/officeDocument/2006/relationships/image" Target="../media/image1655.png"/><Relationship Id="rId157" Type="http://schemas.openxmlformats.org/officeDocument/2006/relationships/image" Target="../media/image1676.png"/><Relationship Id="rId322" Type="http://schemas.openxmlformats.org/officeDocument/2006/relationships/customXml" Target="../ink/ink4523.xml"/><Relationship Id="rId364" Type="http://schemas.openxmlformats.org/officeDocument/2006/relationships/customXml" Target="../ink/ink4544.xml"/><Relationship Id="rId61" Type="http://schemas.openxmlformats.org/officeDocument/2006/relationships/image" Target="../media/image1628.png"/><Relationship Id="rId199" Type="http://schemas.openxmlformats.org/officeDocument/2006/relationships/image" Target="../media/image1695.png"/><Relationship Id="rId571" Type="http://schemas.openxmlformats.org/officeDocument/2006/relationships/image" Target="../media/image1878.png"/><Relationship Id="rId627" Type="http://schemas.openxmlformats.org/officeDocument/2006/relationships/image" Target="../media/image1905.png"/><Relationship Id="rId669" Type="http://schemas.openxmlformats.org/officeDocument/2006/relationships/image" Target="../media/image1926.png"/><Relationship Id="rId19" Type="http://schemas.openxmlformats.org/officeDocument/2006/relationships/image" Target="../media/image1607.png"/><Relationship Id="rId224" Type="http://schemas.openxmlformats.org/officeDocument/2006/relationships/image" Target="../media/image1707.png"/><Relationship Id="rId266" Type="http://schemas.openxmlformats.org/officeDocument/2006/relationships/image" Target="../media/image1727.png"/><Relationship Id="rId431" Type="http://schemas.openxmlformats.org/officeDocument/2006/relationships/image" Target="../media/image1808.png"/><Relationship Id="rId473" Type="http://schemas.openxmlformats.org/officeDocument/2006/relationships/customXml" Target="../ink/ink4600.xml"/><Relationship Id="rId529" Type="http://schemas.openxmlformats.org/officeDocument/2006/relationships/customXml" Target="../ink/ink4628.xml"/><Relationship Id="rId30" Type="http://schemas.openxmlformats.org/officeDocument/2006/relationships/customXml" Target="../ink/ink4374.xml"/><Relationship Id="rId126" Type="http://schemas.openxmlformats.org/officeDocument/2006/relationships/customXml" Target="../ink/ink4422.xml"/><Relationship Id="rId168" Type="http://schemas.openxmlformats.org/officeDocument/2006/relationships/customXml" Target="../ink/ink4443.xml"/><Relationship Id="rId333" Type="http://schemas.openxmlformats.org/officeDocument/2006/relationships/image" Target="../media/image1760.png"/><Relationship Id="rId540" Type="http://schemas.openxmlformats.org/officeDocument/2006/relationships/image" Target="../media/image1863.png"/><Relationship Id="rId72" Type="http://schemas.openxmlformats.org/officeDocument/2006/relationships/customXml" Target="../ink/ink4395.xml"/><Relationship Id="rId375" Type="http://schemas.openxmlformats.org/officeDocument/2006/relationships/image" Target="../media/image1781.png"/><Relationship Id="rId582" Type="http://schemas.openxmlformats.org/officeDocument/2006/relationships/customXml" Target="../ink/ink4655.xml"/><Relationship Id="rId638" Type="http://schemas.openxmlformats.org/officeDocument/2006/relationships/customXml" Target="../ink/ink4684.xml"/><Relationship Id="rId3" Type="http://schemas.openxmlformats.org/officeDocument/2006/relationships/image" Target="../media/image1599.emf"/><Relationship Id="rId235" Type="http://schemas.openxmlformats.org/officeDocument/2006/relationships/customXml" Target="../ink/ink4479.xml"/><Relationship Id="rId277" Type="http://schemas.openxmlformats.org/officeDocument/2006/relationships/customXml" Target="../ink/ink4500.xml"/><Relationship Id="rId400" Type="http://schemas.openxmlformats.org/officeDocument/2006/relationships/image" Target="../media/image1793.png"/><Relationship Id="rId442" Type="http://schemas.openxmlformats.org/officeDocument/2006/relationships/image" Target="../media/image1813.png"/><Relationship Id="rId484" Type="http://schemas.openxmlformats.org/officeDocument/2006/relationships/image" Target="../media/image1835.png"/><Relationship Id="rId137" Type="http://schemas.openxmlformats.org/officeDocument/2006/relationships/image" Target="../media/image1666.png"/><Relationship Id="rId302" Type="http://schemas.openxmlformats.org/officeDocument/2006/relationships/image" Target="../media/image1745.png"/><Relationship Id="rId344" Type="http://schemas.openxmlformats.org/officeDocument/2006/relationships/customXml" Target="../ink/ink4534.xml"/><Relationship Id="rId41" Type="http://schemas.openxmlformats.org/officeDocument/2006/relationships/image" Target="../media/image1618.png"/><Relationship Id="rId83" Type="http://schemas.openxmlformats.org/officeDocument/2006/relationships/image" Target="../media/image1639.png"/><Relationship Id="rId179" Type="http://schemas.openxmlformats.org/officeDocument/2006/relationships/customXml" Target="../ink/ink4449.xml"/><Relationship Id="rId386" Type="http://schemas.openxmlformats.org/officeDocument/2006/relationships/image" Target="../media/image1786.png"/><Relationship Id="rId551" Type="http://schemas.openxmlformats.org/officeDocument/2006/relationships/customXml" Target="../ink/ink4639.xml"/><Relationship Id="rId593" Type="http://schemas.openxmlformats.org/officeDocument/2006/relationships/customXml" Target="../ink/ink4661.xml"/><Relationship Id="rId607" Type="http://schemas.openxmlformats.org/officeDocument/2006/relationships/image" Target="../media/image1895.png"/><Relationship Id="rId649" Type="http://schemas.openxmlformats.org/officeDocument/2006/relationships/image" Target="../media/image1916.png"/><Relationship Id="rId190" Type="http://schemas.openxmlformats.org/officeDocument/2006/relationships/customXml" Target="../ink/ink4455.xml"/><Relationship Id="rId204" Type="http://schemas.openxmlformats.org/officeDocument/2006/relationships/customXml" Target="../ink/ink4462.xml"/><Relationship Id="rId246" Type="http://schemas.openxmlformats.org/officeDocument/2006/relationships/image" Target="../media/image1717.png"/><Relationship Id="rId288" Type="http://schemas.openxmlformats.org/officeDocument/2006/relationships/image" Target="../media/image1738.png"/><Relationship Id="rId411" Type="http://schemas.openxmlformats.org/officeDocument/2006/relationships/customXml" Target="../ink/ink4568.xml"/><Relationship Id="rId453" Type="http://schemas.openxmlformats.org/officeDocument/2006/relationships/customXml" Target="../ink/ink4590.xml"/><Relationship Id="rId509" Type="http://schemas.openxmlformats.org/officeDocument/2006/relationships/customXml" Target="../ink/ink4618.xml"/><Relationship Id="rId660" Type="http://schemas.openxmlformats.org/officeDocument/2006/relationships/customXml" Target="../ink/ink4695.xml"/><Relationship Id="rId106" Type="http://schemas.openxmlformats.org/officeDocument/2006/relationships/customXml" Target="../ink/ink4412.xml"/><Relationship Id="rId313" Type="http://schemas.openxmlformats.org/officeDocument/2006/relationships/image" Target="../media/image1750.png"/><Relationship Id="rId495" Type="http://schemas.openxmlformats.org/officeDocument/2006/relationships/customXml" Target="../ink/ink4611.xml"/><Relationship Id="rId10" Type="http://schemas.openxmlformats.org/officeDocument/2006/relationships/customXml" Target="../ink/ink4364.xml"/><Relationship Id="rId52" Type="http://schemas.openxmlformats.org/officeDocument/2006/relationships/customXml" Target="../ink/ink4385.xml"/><Relationship Id="rId94" Type="http://schemas.openxmlformats.org/officeDocument/2006/relationships/customXml" Target="../ink/ink4406.xml"/><Relationship Id="rId148" Type="http://schemas.openxmlformats.org/officeDocument/2006/relationships/customXml" Target="../ink/ink4433.xml"/><Relationship Id="rId355" Type="http://schemas.openxmlformats.org/officeDocument/2006/relationships/image" Target="../media/image1771.png"/><Relationship Id="rId397" Type="http://schemas.openxmlformats.org/officeDocument/2006/relationships/customXml" Target="../ink/ink4561.xml"/><Relationship Id="rId520" Type="http://schemas.openxmlformats.org/officeDocument/2006/relationships/image" Target="../media/image1853.png"/><Relationship Id="rId562" Type="http://schemas.openxmlformats.org/officeDocument/2006/relationships/customXml" Target="../ink/ink4645.xml"/><Relationship Id="rId618" Type="http://schemas.openxmlformats.org/officeDocument/2006/relationships/customXml" Target="../ink/ink4674.xml"/><Relationship Id="rId215" Type="http://schemas.openxmlformats.org/officeDocument/2006/relationships/customXml" Target="../ink/ink4468.xml"/><Relationship Id="rId257" Type="http://schemas.openxmlformats.org/officeDocument/2006/relationships/customXml" Target="../ink/ink4490.xml"/><Relationship Id="rId422" Type="http://schemas.openxmlformats.org/officeDocument/2006/relationships/customXml" Target="../ink/ink4574.xml"/><Relationship Id="rId464" Type="http://schemas.openxmlformats.org/officeDocument/2006/relationships/image" Target="../media/image1824.png"/><Relationship Id="rId299" Type="http://schemas.openxmlformats.org/officeDocument/2006/relationships/customXml" Target="../ink/ink4511.xml"/><Relationship Id="rId63" Type="http://schemas.openxmlformats.org/officeDocument/2006/relationships/image" Target="../media/image1629.png"/><Relationship Id="rId159" Type="http://schemas.openxmlformats.org/officeDocument/2006/relationships/image" Target="../media/image1677.png"/><Relationship Id="rId366" Type="http://schemas.openxmlformats.org/officeDocument/2006/relationships/customXml" Target="../ink/ink4545.xml"/><Relationship Id="rId573" Type="http://schemas.openxmlformats.org/officeDocument/2006/relationships/image" Target="../media/image1879.png"/><Relationship Id="rId226" Type="http://schemas.openxmlformats.org/officeDocument/2006/relationships/customXml" Target="../ink/ink4474.xml"/><Relationship Id="rId433" Type="http://schemas.openxmlformats.org/officeDocument/2006/relationships/image" Target="../media/image1809.png"/><Relationship Id="rId640" Type="http://schemas.openxmlformats.org/officeDocument/2006/relationships/customXml" Target="../ink/ink4685.xml"/><Relationship Id="rId74" Type="http://schemas.openxmlformats.org/officeDocument/2006/relationships/customXml" Target="../ink/ink4396.xml"/><Relationship Id="rId377" Type="http://schemas.openxmlformats.org/officeDocument/2006/relationships/image" Target="../media/image1782.png"/><Relationship Id="rId500" Type="http://schemas.openxmlformats.org/officeDocument/2006/relationships/image" Target="../media/image1843.png"/><Relationship Id="rId584" Type="http://schemas.openxmlformats.org/officeDocument/2006/relationships/customXml" Target="../ink/ink4656.xml"/><Relationship Id="rId5" Type="http://schemas.openxmlformats.org/officeDocument/2006/relationships/image" Target="../media/image1600.png"/><Relationship Id="rId237" Type="http://schemas.openxmlformats.org/officeDocument/2006/relationships/customXml" Target="../ink/ink4480.xml"/><Relationship Id="rId444" Type="http://schemas.openxmlformats.org/officeDocument/2006/relationships/image" Target="../media/image1814.png"/><Relationship Id="rId651" Type="http://schemas.openxmlformats.org/officeDocument/2006/relationships/image" Target="../media/image1917.png"/><Relationship Id="rId290" Type="http://schemas.openxmlformats.org/officeDocument/2006/relationships/image" Target="../media/image1739.png"/><Relationship Id="rId304" Type="http://schemas.openxmlformats.org/officeDocument/2006/relationships/image" Target="../media/image1746.png"/><Relationship Id="rId388" Type="http://schemas.openxmlformats.org/officeDocument/2006/relationships/image" Target="../media/image1787.png"/><Relationship Id="rId511" Type="http://schemas.openxmlformats.org/officeDocument/2006/relationships/customXml" Target="../ink/ink4619.xml"/><Relationship Id="rId609" Type="http://schemas.openxmlformats.org/officeDocument/2006/relationships/image" Target="../media/image1896.png"/><Relationship Id="rId85" Type="http://schemas.openxmlformats.org/officeDocument/2006/relationships/image" Target="../media/image1640.png"/><Relationship Id="rId150" Type="http://schemas.openxmlformats.org/officeDocument/2006/relationships/customXml" Target="../ink/ink4434.xml"/><Relationship Id="rId595" Type="http://schemas.openxmlformats.org/officeDocument/2006/relationships/customXml" Target="../ink/ink4662.xml"/><Relationship Id="rId248" Type="http://schemas.openxmlformats.org/officeDocument/2006/relationships/image" Target="../media/image1718.png"/><Relationship Id="rId455" Type="http://schemas.openxmlformats.org/officeDocument/2006/relationships/customXml" Target="../ink/ink4591.xml"/><Relationship Id="rId662" Type="http://schemas.openxmlformats.org/officeDocument/2006/relationships/customXml" Target="../ink/ink4696.xml"/><Relationship Id="rId12" Type="http://schemas.openxmlformats.org/officeDocument/2006/relationships/customXml" Target="../ink/ink4365.xml"/><Relationship Id="rId108" Type="http://schemas.openxmlformats.org/officeDocument/2006/relationships/customXml" Target="../ink/ink4413.xml"/><Relationship Id="rId315" Type="http://schemas.openxmlformats.org/officeDocument/2006/relationships/image" Target="../media/image1751.png"/><Relationship Id="rId522" Type="http://schemas.openxmlformats.org/officeDocument/2006/relationships/image" Target="../media/image1854.png"/><Relationship Id="rId96" Type="http://schemas.openxmlformats.org/officeDocument/2006/relationships/customXml" Target="../ink/ink4407.xml"/><Relationship Id="rId161" Type="http://schemas.openxmlformats.org/officeDocument/2006/relationships/image" Target="../media/image1678.png"/><Relationship Id="rId399" Type="http://schemas.openxmlformats.org/officeDocument/2006/relationships/customXml" Target="../ink/ink4562.xml"/><Relationship Id="rId259" Type="http://schemas.openxmlformats.org/officeDocument/2006/relationships/customXml" Target="../ink/ink4491.xml"/><Relationship Id="rId466" Type="http://schemas.openxmlformats.org/officeDocument/2006/relationships/image" Target="../media/image1825.png"/><Relationship Id="rId673" Type="http://schemas.openxmlformats.org/officeDocument/2006/relationships/image" Target="../media/image1928.png"/><Relationship Id="rId23" Type="http://schemas.openxmlformats.org/officeDocument/2006/relationships/image" Target="../media/image1609.png"/><Relationship Id="rId119" Type="http://schemas.openxmlformats.org/officeDocument/2006/relationships/image" Target="../media/image1657.png"/><Relationship Id="rId326" Type="http://schemas.openxmlformats.org/officeDocument/2006/relationships/customXml" Target="../ink/ink4525.xml"/><Relationship Id="rId533" Type="http://schemas.openxmlformats.org/officeDocument/2006/relationships/customXml" Target="../ink/ink4630.xml"/><Relationship Id="rId172" Type="http://schemas.openxmlformats.org/officeDocument/2006/relationships/customXml" Target="../ink/ink4445.xml"/><Relationship Id="rId477" Type="http://schemas.openxmlformats.org/officeDocument/2006/relationships/customXml" Target="../ink/ink4602.xml"/><Relationship Id="rId600" Type="http://schemas.openxmlformats.org/officeDocument/2006/relationships/customXml" Target="../ink/ink4665.xml"/><Relationship Id="rId337" Type="http://schemas.openxmlformats.org/officeDocument/2006/relationships/image" Target="../media/image1762.png"/><Relationship Id="rId34" Type="http://schemas.openxmlformats.org/officeDocument/2006/relationships/customXml" Target="../ink/ink4376.xml"/><Relationship Id="rId544" Type="http://schemas.openxmlformats.org/officeDocument/2006/relationships/image" Target="../media/image1865.png"/><Relationship Id="rId183" Type="http://schemas.openxmlformats.org/officeDocument/2006/relationships/customXml" Target="../ink/ink4451.xml"/><Relationship Id="rId390" Type="http://schemas.openxmlformats.org/officeDocument/2006/relationships/image" Target="../media/image1788.png"/><Relationship Id="rId404" Type="http://schemas.openxmlformats.org/officeDocument/2006/relationships/image" Target="../media/image1795.png"/><Relationship Id="rId611" Type="http://schemas.openxmlformats.org/officeDocument/2006/relationships/image" Target="../media/image1897.png"/><Relationship Id="rId250" Type="http://schemas.openxmlformats.org/officeDocument/2006/relationships/image" Target="../media/image1719.png"/><Relationship Id="rId488" Type="http://schemas.openxmlformats.org/officeDocument/2006/relationships/image" Target="../media/image1837.png"/><Relationship Id="rId45" Type="http://schemas.openxmlformats.org/officeDocument/2006/relationships/image" Target="../media/image1620.png"/><Relationship Id="rId110" Type="http://schemas.openxmlformats.org/officeDocument/2006/relationships/customXml" Target="../ink/ink4414.xml"/><Relationship Id="rId348" Type="http://schemas.openxmlformats.org/officeDocument/2006/relationships/customXml" Target="../ink/ink4536.xml"/><Relationship Id="rId555" Type="http://schemas.openxmlformats.org/officeDocument/2006/relationships/customXml" Target="../ink/ink4641.xml"/><Relationship Id="rId194" Type="http://schemas.openxmlformats.org/officeDocument/2006/relationships/customXml" Target="../ink/ink4457.xml"/><Relationship Id="rId208" Type="http://schemas.openxmlformats.org/officeDocument/2006/relationships/customXml" Target="../ink/ink4464.xml"/><Relationship Id="rId415" Type="http://schemas.openxmlformats.org/officeDocument/2006/relationships/image" Target="../media/image1800.png"/><Relationship Id="rId622" Type="http://schemas.openxmlformats.org/officeDocument/2006/relationships/customXml" Target="../ink/ink4676.xml"/><Relationship Id="rId261" Type="http://schemas.openxmlformats.org/officeDocument/2006/relationships/customXml" Target="../ink/ink4492.xml"/><Relationship Id="rId499" Type="http://schemas.openxmlformats.org/officeDocument/2006/relationships/customXml" Target="../ink/ink4613.xml"/><Relationship Id="rId56" Type="http://schemas.openxmlformats.org/officeDocument/2006/relationships/customXml" Target="../ink/ink4387.xml"/><Relationship Id="rId359" Type="http://schemas.openxmlformats.org/officeDocument/2006/relationships/image" Target="../media/image1773.png"/><Relationship Id="rId566" Type="http://schemas.openxmlformats.org/officeDocument/2006/relationships/customXml" Target="../ink/ink4647.xml"/><Relationship Id="rId121" Type="http://schemas.openxmlformats.org/officeDocument/2006/relationships/image" Target="../media/image1658.png"/><Relationship Id="rId219" Type="http://schemas.openxmlformats.org/officeDocument/2006/relationships/customXml" Target="../ink/ink4470.xml"/><Relationship Id="rId426" Type="http://schemas.openxmlformats.org/officeDocument/2006/relationships/customXml" Target="../ink/ink4576.xml"/><Relationship Id="rId633" Type="http://schemas.openxmlformats.org/officeDocument/2006/relationships/image" Target="../media/image1908.png"/><Relationship Id="rId67" Type="http://schemas.openxmlformats.org/officeDocument/2006/relationships/image" Target="../media/image1631.png"/><Relationship Id="rId272" Type="http://schemas.openxmlformats.org/officeDocument/2006/relationships/image" Target="../media/image1730.png"/><Relationship Id="rId577" Type="http://schemas.openxmlformats.org/officeDocument/2006/relationships/image" Target="../media/image1881.png"/><Relationship Id="rId132" Type="http://schemas.openxmlformats.org/officeDocument/2006/relationships/customXml" Target="../ink/ink4425.xml"/><Relationship Id="rId437" Type="http://schemas.openxmlformats.org/officeDocument/2006/relationships/customXml" Target="../ink/ink4582.xml"/><Relationship Id="rId644" Type="http://schemas.openxmlformats.org/officeDocument/2006/relationships/customXml" Target="../ink/ink4687.xml"/><Relationship Id="rId283" Type="http://schemas.openxmlformats.org/officeDocument/2006/relationships/customXml" Target="../ink/ink4503.xml"/><Relationship Id="rId490" Type="http://schemas.openxmlformats.org/officeDocument/2006/relationships/image" Target="../media/image1838.png"/><Relationship Id="rId504" Type="http://schemas.openxmlformats.org/officeDocument/2006/relationships/image" Target="../media/image1845.png"/><Relationship Id="rId78" Type="http://schemas.openxmlformats.org/officeDocument/2006/relationships/customXml" Target="../ink/ink4398.xml"/><Relationship Id="rId143" Type="http://schemas.openxmlformats.org/officeDocument/2006/relationships/image" Target="../media/image1669.png"/><Relationship Id="rId350" Type="http://schemas.openxmlformats.org/officeDocument/2006/relationships/customXml" Target="../ink/ink4537.xml"/><Relationship Id="rId588" Type="http://schemas.openxmlformats.org/officeDocument/2006/relationships/customXml" Target="../ink/ink4658.xml"/><Relationship Id="rId9" Type="http://schemas.openxmlformats.org/officeDocument/2006/relationships/image" Target="../media/image1602.png"/><Relationship Id="rId210" Type="http://schemas.openxmlformats.org/officeDocument/2006/relationships/customXml" Target="../ink/ink4465.xml"/><Relationship Id="rId448" Type="http://schemas.openxmlformats.org/officeDocument/2006/relationships/image" Target="../media/image1816.png"/><Relationship Id="rId655" Type="http://schemas.openxmlformats.org/officeDocument/2006/relationships/image" Target="../media/image1919.png"/><Relationship Id="rId294" Type="http://schemas.openxmlformats.org/officeDocument/2006/relationships/image" Target="../media/image1741.png"/><Relationship Id="rId308" Type="http://schemas.openxmlformats.org/officeDocument/2006/relationships/customXml" Target="../ink/ink4516.xml"/><Relationship Id="rId515" Type="http://schemas.openxmlformats.org/officeDocument/2006/relationships/customXml" Target="../ink/ink4621.xml"/><Relationship Id="rId89" Type="http://schemas.openxmlformats.org/officeDocument/2006/relationships/image" Target="../media/image1642.png"/><Relationship Id="rId154" Type="http://schemas.openxmlformats.org/officeDocument/2006/relationships/customXml" Target="../ink/ink4436.xml"/><Relationship Id="rId361" Type="http://schemas.openxmlformats.org/officeDocument/2006/relationships/image" Target="../media/image1774.png"/><Relationship Id="rId599" Type="http://schemas.openxmlformats.org/officeDocument/2006/relationships/image" Target="../media/image1891.png"/><Relationship Id="rId459" Type="http://schemas.openxmlformats.org/officeDocument/2006/relationships/customXml" Target="../ink/ink4593.xml"/><Relationship Id="rId666" Type="http://schemas.openxmlformats.org/officeDocument/2006/relationships/customXml" Target="../ink/ink4698.xml"/><Relationship Id="rId16" Type="http://schemas.openxmlformats.org/officeDocument/2006/relationships/customXml" Target="../ink/ink4367.xml"/><Relationship Id="rId221" Type="http://schemas.openxmlformats.org/officeDocument/2006/relationships/customXml" Target="../ink/ink4471.xml"/><Relationship Id="rId319" Type="http://schemas.openxmlformats.org/officeDocument/2006/relationships/image" Target="../media/image1753.png"/><Relationship Id="rId526" Type="http://schemas.openxmlformats.org/officeDocument/2006/relationships/image" Target="../media/image1856.png"/><Relationship Id="rId165" Type="http://schemas.openxmlformats.org/officeDocument/2006/relationships/image" Target="../media/image1128.png"/><Relationship Id="rId372" Type="http://schemas.openxmlformats.org/officeDocument/2006/relationships/customXml" Target="../ink/ink4548.xml"/><Relationship Id="rId232" Type="http://schemas.openxmlformats.org/officeDocument/2006/relationships/image" Target="../media/image1710.png"/><Relationship Id="rId27" Type="http://schemas.openxmlformats.org/officeDocument/2006/relationships/image" Target="../media/image1611.png"/><Relationship Id="rId537" Type="http://schemas.openxmlformats.org/officeDocument/2006/relationships/customXml" Target="../ink/ink4632.xml"/><Relationship Id="rId80" Type="http://schemas.openxmlformats.org/officeDocument/2006/relationships/customXml" Target="../ink/ink4399.xml"/><Relationship Id="rId176" Type="http://schemas.openxmlformats.org/officeDocument/2006/relationships/customXml" Target="../ink/ink4447.xml"/><Relationship Id="rId383" Type="http://schemas.openxmlformats.org/officeDocument/2006/relationships/customXml" Target="../ink/ink4554.xml"/><Relationship Id="rId590" Type="http://schemas.openxmlformats.org/officeDocument/2006/relationships/image" Target="../media/image1887.png"/><Relationship Id="rId604" Type="http://schemas.openxmlformats.org/officeDocument/2006/relationships/customXml" Target="../ink/ink4667.xml"/></Relationships>
</file>

<file path=ppt/slides/_rels/slide34.xml.rels><?xml version="1.0" encoding="UTF-8" standalone="yes"?>
<Relationships xmlns="http://schemas.openxmlformats.org/package/2006/relationships"><Relationship Id="rId26" Type="http://schemas.openxmlformats.org/officeDocument/2006/relationships/image" Target="../media/image1939.png"/><Relationship Id="rId21" Type="http://schemas.openxmlformats.org/officeDocument/2006/relationships/customXml" Target="../ink/ink4710.xml"/><Relationship Id="rId42" Type="http://schemas.openxmlformats.org/officeDocument/2006/relationships/image" Target="../media/image1947.png"/><Relationship Id="rId47" Type="http://schemas.openxmlformats.org/officeDocument/2006/relationships/customXml" Target="../ink/ink4723.xml"/><Relationship Id="rId63" Type="http://schemas.openxmlformats.org/officeDocument/2006/relationships/customXml" Target="../ink/ink4731.xml"/><Relationship Id="rId68" Type="http://schemas.openxmlformats.org/officeDocument/2006/relationships/image" Target="../media/image1960.png"/><Relationship Id="rId16" Type="http://schemas.openxmlformats.org/officeDocument/2006/relationships/image" Target="../media/image1934.png"/><Relationship Id="rId11" Type="http://schemas.openxmlformats.org/officeDocument/2006/relationships/customXml" Target="../ink/ink4705.xml"/><Relationship Id="rId32" Type="http://schemas.openxmlformats.org/officeDocument/2006/relationships/image" Target="../media/image1942.png"/><Relationship Id="rId37" Type="http://schemas.openxmlformats.org/officeDocument/2006/relationships/customXml" Target="../ink/ink4718.xml"/><Relationship Id="rId53" Type="http://schemas.openxmlformats.org/officeDocument/2006/relationships/customXml" Target="../ink/ink4726.xml"/><Relationship Id="rId58" Type="http://schemas.openxmlformats.org/officeDocument/2006/relationships/image" Target="../media/image1955.png"/><Relationship Id="rId74" Type="http://schemas.openxmlformats.org/officeDocument/2006/relationships/image" Target="../media/image1963.png"/><Relationship Id="rId79" Type="http://schemas.openxmlformats.org/officeDocument/2006/relationships/customXml" Target="../ink/ink4739.xml"/><Relationship Id="rId5" Type="http://schemas.openxmlformats.org/officeDocument/2006/relationships/customXml" Target="../ink/ink4702.xml"/><Relationship Id="rId61" Type="http://schemas.openxmlformats.org/officeDocument/2006/relationships/customXml" Target="../ink/ink4730.xml"/><Relationship Id="rId82" Type="http://schemas.openxmlformats.org/officeDocument/2006/relationships/image" Target="../media/image1967.png"/><Relationship Id="rId19" Type="http://schemas.openxmlformats.org/officeDocument/2006/relationships/customXml" Target="../ink/ink4709.xml"/><Relationship Id="rId14" Type="http://schemas.openxmlformats.org/officeDocument/2006/relationships/image" Target="../media/image1933.png"/><Relationship Id="rId22" Type="http://schemas.openxmlformats.org/officeDocument/2006/relationships/image" Target="../media/image1937.png"/><Relationship Id="rId27" Type="http://schemas.openxmlformats.org/officeDocument/2006/relationships/customXml" Target="../ink/ink4713.xml"/><Relationship Id="rId30" Type="http://schemas.openxmlformats.org/officeDocument/2006/relationships/image" Target="../media/image1941.png"/><Relationship Id="rId35" Type="http://schemas.openxmlformats.org/officeDocument/2006/relationships/customXml" Target="../ink/ink4717.xml"/><Relationship Id="rId43" Type="http://schemas.openxmlformats.org/officeDocument/2006/relationships/customXml" Target="../ink/ink4721.xml"/><Relationship Id="rId48" Type="http://schemas.openxmlformats.org/officeDocument/2006/relationships/image" Target="../media/image1950.png"/><Relationship Id="rId56" Type="http://schemas.openxmlformats.org/officeDocument/2006/relationships/image" Target="../media/image1954.png"/><Relationship Id="rId64" Type="http://schemas.openxmlformats.org/officeDocument/2006/relationships/image" Target="../media/image1958.png"/><Relationship Id="rId69" Type="http://schemas.openxmlformats.org/officeDocument/2006/relationships/customXml" Target="../ink/ink4734.xml"/><Relationship Id="rId77" Type="http://schemas.openxmlformats.org/officeDocument/2006/relationships/customXml" Target="../ink/ink4738.xml"/><Relationship Id="rId8" Type="http://schemas.openxmlformats.org/officeDocument/2006/relationships/image" Target="../media/image1930.png"/><Relationship Id="rId51" Type="http://schemas.openxmlformats.org/officeDocument/2006/relationships/customXml" Target="../ink/ink4725.xml"/><Relationship Id="rId72" Type="http://schemas.openxmlformats.org/officeDocument/2006/relationships/image" Target="../media/image1962.png"/><Relationship Id="rId80" Type="http://schemas.openxmlformats.org/officeDocument/2006/relationships/image" Target="../media/image1966.png"/><Relationship Id="rId3" Type="http://schemas.openxmlformats.org/officeDocument/2006/relationships/image" Target="../media/image37010.png"/><Relationship Id="rId12" Type="http://schemas.openxmlformats.org/officeDocument/2006/relationships/image" Target="../media/image1932.png"/><Relationship Id="rId17" Type="http://schemas.openxmlformats.org/officeDocument/2006/relationships/customXml" Target="../ink/ink4708.xml"/><Relationship Id="rId25" Type="http://schemas.openxmlformats.org/officeDocument/2006/relationships/customXml" Target="../ink/ink4712.xml"/><Relationship Id="rId33" Type="http://schemas.openxmlformats.org/officeDocument/2006/relationships/customXml" Target="../ink/ink4716.xml"/><Relationship Id="rId38" Type="http://schemas.openxmlformats.org/officeDocument/2006/relationships/image" Target="../media/image1945.png"/><Relationship Id="rId46" Type="http://schemas.openxmlformats.org/officeDocument/2006/relationships/image" Target="../media/image1949.png"/><Relationship Id="rId59" Type="http://schemas.openxmlformats.org/officeDocument/2006/relationships/customXml" Target="../ink/ink4729.xml"/><Relationship Id="rId67" Type="http://schemas.openxmlformats.org/officeDocument/2006/relationships/customXml" Target="../ink/ink4733.xml"/><Relationship Id="rId20" Type="http://schemas.openxmlformats.org/officeDocument/2006/relationships/image" Target="../media/image1936.png"/><Relationship Id="rId41" Type="http://schemas.openxmlformats.org/officeDocument/2006/relationships/customXml" Target="../ink/ink4720.xml"/><Relationship Id="rId54" Type="http://schemas.openxmlformats.org/officeDocument/2006/relationships/image" Target="../media/image1953.png"/><Relationship Id="rId62" Type="http://schemas.openxmlformats.org/officeDocument/2006/relationships/image" Target="../media/image1957.png"/><Relationship Id="rId70" Type="http://schemas.openxmlformats.org/officeDocument/2006/relationships/image" Target="../media/image1961.png"/><Relationship Id="rId75" Type="http://schemas.openxmlformats.org/officeDocument/2006/relationships/customXml" Target="../ink/ink4737.xml"/><Relationship Id="rId1" Type="http://schemas.openxmlformats.org/officeDocument/2006/relationships/slideLayout" Target="../slideLayouts/slideLayout7.xml"/><Relationship Id="rId6" Type="http://schemas.openxmlformats.org/officeDocument/2006/relationships/image" Target="../media/image1929.png"/><Relationship Id="rId15" Type="http://schemas.openxmlformats.org/officeDocument/2006/relationships/customXml" Target="../ink/ink4707.xml"/><Relationship Id="rId23" Type="http://schemas.openxmlformats.org/officeDocument/2006/relationships/customXml" Target="../ink/ink4711.xml"/><Relationship Id="rId28" Type="http://schemas.openxmlformats.org/officeDocument/2006/relationships/image" Target="../media/image1940.png"/><Relationship Id="rId36" Type="http://schemas.openxmlformats.org/officeDocument/2006/relationships/image" Target="../media/image1944.png"/><Relationship Id="rId49" Type="http://schemas.openxmlformats.org/officeDocument/2006/relationships/customXml" Target="../ink/ink4724.xml"/><Relationship Id="rId57" Type="http://schemas.openxmlformats.org/officeDocument/2006/relationships/customXml" Target="../ink/ink4728.xml"/><Relationship Id="rId10" Type="http://schemas.openxmlformats.org/officeDocument/2006/relationships/image" Target="../media/image1931.png"/><Relationship Id="rId31" Type="http://schemas.openxmlformats.org/officeDocument/2006/relationships/customXml" Target="../ink/ink4715.xml"/><Relationship Id="rId44" Type="http://schemas.openxmlformats.org/officeDocument/2006/relationships/image" Target="../media/image1948.png"/><Relationship Id="rId52" Type="http://schemas.openxmlformats.org/officeDocument/2006/relationships/image" Target="../media/image1952.png"/><Relationship Id="rId60" Type="http://schemas.openxmlformats.org/officeDocument/2006/relationships/image" Target="../media/image1956.png"/><Relationship Id="rId65" Type="http://schemas.openxmlformats.org/officeDocument/2006/relationships/customXml" Target="../ink/ink4732.xml"/><Relationship Id="rId73" Type="http://schemas.openxmlformats.org/officeDocument/2006/relationships/customXml" Target="../ink/ink4736.xml"/><Relationship Id="rId78" Type="http://schemas.openxmlformats.org/officeDocument/2006/relationships/image" Target="../media/image1965.png"/><Relationship Id="rId81" Type="http://schemas.openxmlformats.org/officeDocument/2006/relationships/customXml" Target="../ink/ink4740.xml"/><Relationship Id="rId4" Type="http://schemas.openxmlformats.org/officeDocument/2006/relationships/image" Target="../media/image4000.png"/><Relationship Id="rId9" Type="http://schemas.openxmlformats.org/officeDocument/2006/relationships/customXml" Target="../ink/ink4704.xml"/><Relationship Id="rId13" Type="http://schemas.openxmlformats.org/officeDocument/2006/relationships/customXml" Target="../ink/ink4706.xml"/><Relationship Id="rId18" Type="http://schemas.openxmlformats.org/officeDocument/2006/relationships/image" Target="../media/image1935.png"/><Relationship Id="rId39" Type="http://schemas.openxmlformats.org/officeDocument/2006/relationships/customXml" Target="../ink/ink4719.xml"/><Relationship Id="rId34" Type="http://schemas.openxmlformats.org/officeDocument/2006/relationships/image" Target="../media/image1943.png"/><Relationship Id="rId50" Type="http://schemas.openxmlformats.org/officeDocument/2006/relationships/image" Target="../media/image1951.png"/><Relationship Id="rId55" Type="http://schemas.openxmlformats.org/officeDocument/2006/relationships/customXml" Target="../ink/ink4727.xml"/><Relationship Id="rId76" Type="http://schemas.openxmlformats.org/officeDocument/2006/relationships/image" Target="../media/image1964.png"/><Relationship Id="rId7" Type="http://schemas.openxmlformats.org/officeDocument/2006/relationships/customXml" Target="../ink/ink4703.xml"/><Relationship Id="rId71" Type="http://schemas.openxmlformats.org/officeDocument/2006/relationships/customXml" Target="../ink/ink4735.xml"/><Relationship Id="rId2" Type="http://schemas.openxmlformats.org/officeDocument/2006/relationships/notesSlide" Target="../notesSlides/notesSlide26.xml"/><Relationship Id="rId29" Type="http://schemas.openxmlformats.org/officeDocument/2006/relationships/customXml" Target="../ink/ink4714.xml"/><Relationship Id="rId24" Type="http://schemas.openxmlformats.org/officeDocument/2006/relationships/image" Target="../media/image1938.png"/><Relationship Id="rId40" Type="http://schemas.openxmlformats.org/officeDocument/2006/relationships/image" Target="../media/image1946.png"/><Relationship Id="rId45" Type="http://schemas.openxmlformats.org/officeDocument/2006/relationships/customXml" Target="../ink/ink4722.xml"/><Relationship Id="rId66" Type="http://schemas.openxmlformats.org/officeDocument/2006/relationships/image" Target="../media/image1959.png"/></Relationships>
</file>

<file path=ppt/slides/_rels/slide35.xml.rels><?xml version="1.0" encoding="UTF-8" standalone="yes"?>
<Relationships xmlns="http://schemas.openxmlformats.org/package/2006/relationships"><Relationship Id="rId117" Type="http://schemas.openxmlformats.org/officeDocument/2006/relationships/image" Target="../media/image2024.png"/><Relationship Id="rId21" Type="http://schemas.openxmlformats.org/officeDocument/2006/relationships/image" Target="../media/image1976.png"/><Relationship Id="rId324" Type="http://schemas.openxmlformats.org/officeDocument/2006/relationships/image" Target="../media/image2125.png"/><Relationship Id="rId531" Type="http://schemas.openxmlformats.org/officeDocument/2006/relationships/image" Target="../media/image2228.png"/><Relationship Id="rId170" Type="http://schemas.openxmlformats.org/officeDocument/2006/relationships/customXml" Target="../ink/ink4824.xml"/><Relationship Id="rId268" Type="http://schemas.openxmlformats.org/officeDocument/2006/relationships/image" Target="../media/image2098.png"/><Relationship Id="rId475" Type="http://schemas.openxmlformats.org/officeDocument/2006/relationships/image" Target="../media/image2200.png"/><Relationship Id="rId32" Type="http://schemas.openxmlformats.org/officeDocument/2006/relationships/customXml" Target="../ink/ink4755.xml"/><Relationship Id="rId128" Type="http://schemas.openxmlformats.org/officeDocument/2006/relationships/customXml" Target="../ink/ink4803.xml"/><Relationship Id="rId335" Type="http://schemas.openxmlformats.org/officeDocument/2006/relationships/customXml" Target="../ink/ink4908.xml"/><Relationship Id="rId542" Type="http://schemas.openxmlformats.org/officeDocument/2006/relationships/customXml" Target="../ink/ink5012.xml"/><Relationship Id="rId181" Type="http://schemas.openxmlformats.org/officeDocument/2006/relationships/image" Target="../media/image2056.png"/><Relationship Id="rId402" Type="http://schemas.openxmlformats.org/officeDocument/2006/relationships/image" Target="../media/image2164.png"/><Relationship Id="rId279" Type="http://schemas.openxmlformats.org/officeDocument/2006/relationships/customXml" Target="../ink/ink4879.xml"/><Relationship Id="rId486" Type="http://schemas.openxmlformats.org/officeDocument/2006/relationships/customXml" Target="../ink/ink4984.xml"/><Relationship Id="rId43" Type="http://schemas.openxmlformats.org/officeDocument/2006/relationships/image" Target="../media/image1987.png"/><Relationship Id="rId139" Type="http://schemas.openxmlformats.org/officeDocument/2006/relationships/image" Target="../media/image2035.png"/><Relationship Id="rId346" Type="http://schemas.openxmlformats.org/officeDocument/2006/relationships/image" Target="../media/image2136.png"/><Relationship Id="rId192" Type="http://schemas.openxmlformats.org/officeDocument/2006/relationships/customXml" Target="../ink/ink4835.xml"/><Relationship Id="rId206" Type="http://schemas.openxmlformats.org/officeDocument/2006/relationships/customXml" Target="../ink/ink4842.xml"/><Relationship Id="rId413" Type="http://schemas.openxmlformats.org/officeDocument/2006/relationships/customXml" Target="../ink/ink4947.xml"/><Relationship Id="rId248" Type="http://schemas.openxmlformats.org/officeDocument/2006/relationships/customXml" Target="../ink/ink4863.xml"/><Relationship Id="rId455" Type="http://schemas.openxmlformats.org/officeDocument/2006/relationships/image" Target="../media/image2190.png"/><Relationship Id="rId497" Type="http://schemas.openxmlformats.org/officeDocument/2006/relationships/image" Target="../media/image2211.png"/><Relationship Id="rId12" Type="http://schemas.openxmlformats.org/officeDocument/2006/relationships/customXml" Target="../ink/ink4745.xml"/><Relationship Id="rId108" Type="http://schemas.openxmlformats.org/officeDocument/2006/relationships/customXml" Target="../ink/ink4793.xml"/><Relationship Id="rId315" Type="http://schemas.openxmlformats.org/officeDocument/2006/relationships/customXml" Target="../ink/ink4898.xml"/><Relationship Id="rId357" Type="http://schemas.openxmlformats.org/officeDocument/2006/relationships/customXml" Target="../ink/ink4919.xml"/><Relationship Id="rId522" Type="http://schemas.openxmlformats.org/officeDocument/2006/relationships/customXml" Target="../ink/ink5002.xml"/><Relationship Id="rId54" Type="http://schemas.openxmlformats.org/officeDocument/2006/relationships/customXml" Target="../ink/ink4766.xml"/><Relationship Id="rId96" Type="http://schemas.openxmlformats.org/officeDocument/2006/relationships/customXml" Target="../ink/ink4787.xml"/><Relationship Id="rId161" Type="http://schemas.openxmlformats.org/officeDocument/2006/relationships/image" Target="../media/image2046.png"/><Relationship Id="rId217" Type="http://schemas.openxmlformats.org/officeDocument/2006/relationships/image" Target="../media/image2074.png"/><Relationship Id="rId399" Type="http://schemas.openxmlformats.org/officeDocument/2006/relationships/customXml" Target="../ink/ink4940.xml"/><Relationship Id="rId259" Type="http://schemas.openxmlformats.org/officeDocument/2006/relationships/image" Target="../media/image2094.png"/><Relationship Id="rId424" Type="http://schemas.openxmlformats.org/officeDocument/2006/relationships/image" Target="../media/image2175.png"/><Relationship Id="rId466" Type="http://schemas.openxmlformats.org/officeDocument/2006/relationships/customXml" Target="../ink/ink4974.xml"/><Relationship Id="rId23" Type="http://schemas.openxmlformats.org/officeDocument/2006/relationships/image" Target="../media/image1977.png"/><Relationship Id="rId119" Type="http://schemas.openxmlformats.org/officeDocument/2006/relationships/image" Target="../media/image2025.png"/><Relationship Id="rId270" Type="http://schemas.openxmlformats.org/officeDocument/2006/relationships/image" Target="../media/image2099.png"/><Relationship Id="rId326" Type="http://schemas.openxmlformats.org/officeDocument/2006/relationships/image" Target="../media/image2126.png"/><Relationship Id="rId533" Type="http://schemas.openxmlformats.org/officeDocument/2006/relationships/image" Target="../media/image2229.png"/><Relationship Id="rId65" Type="http://schemas.openxmlformats.org/officeDocument/2006/relationships/image" Target="../media/image1998.png"/><Relationship Id="rId130" Type="http://schemas.openxmlformats.org/officeDocument/2006/relationships/customXml" Target="../ink/ink4804.xml"/><Relationship Id="rId368" Type="http://schemas.openxmlformats.org/officeDocument/2006/relationships/image" Target="../media/image2147.png"/><Relationship Id="rId172" Type="http://schemas.openxmlformats.org/officeDocument/2006/relationships/customXml" Target="../ink/ink4825.xml"/><Relationship Id="rId228" Type="http://schemas.openxmlformats.org/officeDocument/2006/relationships/customXml" Target="../ink/ink4853.xml"/><Relationship Id="rId435" Type="http://schemas.openxmlformats.org/officeDocument/2006/relationships/customXml" Target="../ink/ink4958.xml"/><Relationship Id="rId477" Type="http://schemas.openxmlformats.org/officeDocument/2006/relationships/image" Target="../media/image2201.png"/><Relationship Id="rId281" Type="http://schemas.openxmlformats.org/officeDocument/2006/relationships/customXml" Target="../ink/ink4880.xml"/><Relationship Id="rId337" Type="http://schemas.openxmlformats.org/officeDocument/2006/relationships/customXml" Target="../ink/ink4909.xml"/><Relationship Id="rId502" Type="http://schemas.openxmlformats.org/officeDocument/2006/relationships/customXml" Target="../ink/ink4992.xml"/><Relationship Id="rId34" Type="http://schemas.openxmlformats.org/officeDocument/2006/relationships/customXml" Target="../ink/ink4756.xml"/><Relationship Id="rId76" Type="http://schemas.openxmlformats.org/officeDocument/2006/relationships/customXml" Target="../ink/ink4777.xml"/><Relationship Id="rId141" Type="http://schemas.openxmlformats.org/officeDocument/2006/relationships/image" Target="../media/image2036.png"/><Relationship Id="rId379" Type="http://schemas.openxmlformats.org/officeDocument/2006/relationships/customXml" Target="../ink/ink4930.xml"/><Relationship Id="rId544" Type="http://schemas.openxmlformats.org/officeDocument/2006/relationships/customXml" Target="../ink/ink5013.xml"/><Relationship Id="rId7" Type="http://schemas.openxmlformats.org/officeDocument/2006/relationships/image" Target="../media/image1969.png"/><Relationship Id="rId183" Type="http://schemas.openxmlformats.org/officeDocument/2006/relationships/image" Target="../media/image2057.png"/><Relationship Id="rId239" Type="http://schemas.openxmlformats.org/officeDocument/2006/relationships/image" Target="../media/image2084.png"/><Relationship Id="rId390" Type="http://schemas.openxmlformats.org/officeDocument/2006/relationships/image" Target="../media/image2158.png"/><Relationship Id="rId404" Type="http://schemas.openxmlformats.org/officeDocument/2006/relationships/image" Target="../media/image2165.png"/><Relationship Id="rId446" Type="http://schemas.openxmlformats.org/officeDocument/2006/relationships/customXml" Target="../ink/ink4964.xml"/><Relationship Id="rId250" Type="http://schemas.openxmlformats.org/officeDocument/2006/relationships/customXml" Target="../ink/ink4864.xml"/><Relationship Id="rId292" Type="http://schemas.openxmlformats.org/officeDocument/2006/relationships/image" Target="../media/image2110.png"/><Relationship Id="rId306" Type="http://schemas.openxmlformats.org/officeDocument/2006/relationships/customXml" Target="../ink/ink4893.xml"/><Relationship Id="rId488" Type="http://schemas.openxmlformats.org/officeDocument/2006/relationships/customXml" Target="../ink/ink4985.xml"/><Relationship Id="rId45" Type="http://schemas.openxmlformats.org/officeDocument/2006/relationships/image" Target="../media/image1988.png"/><Relationship Id="rId87" Type="http://schemas.openxmlformats.org/officeDocument/2006/relationships/image" Target="../media/image2009.png"/><Relationship Id="rId110" Type="http://schemas.openxmlformats.org/officeDocument/2006/relationships/customXml" Target="../ink/ink4794.xml"/><Relationship Id="rId348" Type="http://schemas.openxmlformats.org/officeDocument/2006/relationships/image" Target="../media/image2137.png"/><Relationship Id="rId513" Type="http://schemas.openxmlformats.org/officeDocument/2006/relationships/image" Target="../media/image2219.png"/><Relationship Id="rId152" Type="http://schemas.openxmlformats.org/officeDocument/2006/relationships/customXml" Target="../ink/ink4815.xml"/><Relationship Id="rId194" Type="http://schemas.openxmlformats.org/officeDocument/2006/relationships/customXml" Target="../ink/ink4836.xml"/><Relationship Id="rId208" Type="http://schemas.openxmlformats.org/officeDocument/2006/relationships/customXml" Target="../ink/ink4843.xml"/><Relationship Id="rId415" Type="http://schemas.openxmlformats.org/officeDocument/2006/relationships/customXml" Target="../ink/ink4948.xml"/><Relationship Id="rId457" Type="http://schemas.openxmlformats.org/officeDocument/2006/relationships/image" Target="../media/image2191.png"/><Relationship Id="rId261" Type="http://schemas.openxmlformats.org/officeDocument/2006/relationships/image" Target="../media/image2095.png"/><Relationship Id="rId499" Type="http://schemas.openxmlformats.org/officeDocument/2006/relationships/image" Target="../media/image2212.png"/><Relationship Id="rId14" Type="http://schemas.openxmlformats.org/officeDocument/2006/relationships/customXml" Target="../ink/ink4746.xml"/><Relationship Id="rId56" Type="http://schemas.openxmlformats.org/officeDocument/2006/relationships/customXml" Target="../ink/ink4767.xml"/><Relationship Id="rId317" Type="http://schemas.openxmlformats.org/officeDocument/2006/relationships/customXml" Target="../ink/ink4899.xml"/><Relationship Id="rId359" Type="http://schemas.openxmlformats.org/officeDocument/2006/relationships/customXml" Target="../ink/ink4920.xml"/><Relationship Id="rId524" Type="http://schemas.openxmlformats.org/officeDocument/2006/relationships/customXml" Target="../ink/ink5003.xml"/><Relationship Id="rId98" Type="http://schemas.openxmlformats.org/officeDocument/2006/relationships/customXml" Target="../ink/ink4788.xml"/><Relationship Id="rId121" Type="http://schemas.openxmlformats.org/officeDocument/2006/relationships/image" Target="../media/image2026.png"/><Relationship Id="rId163" Type="http://schemas.openxmlformats.org/officeDocument/2006/relationships/image" Target="../media/image2047.png"/><Relationship Id="rId219" Type="http://schemas.openxmlformats.org/officeDocument/2006/relationships/image" Target="../media/image1128.png"/><Relationship Id="rId370" Type="http://schemas.openxmlformats.org/officeDocument/2006/relationships/image" Target="../media/image2148.png"/><Relationship Id="rId426" Type="http://schemas.openxmlformats.org/officeDocument/2006/relationships/image" Target="../media/image2176.png"/><Relationship Id="rId230" Type="http://schemas.openxmlformats.org/officeDocument/2006/relationships/customXml" Target="../ink/ink4854.xml"/><Relationship Id="rId468" Type="http://schemas.openxmlformats.org/officeDocument/2006/relationships/customXml" Target="../ink/ink4975.xml"/><Relationship Id="rId25" Type="http://schemas.openxmlformats.org/officeDocument/2006/relationships/image" Target="../media/image1978.png"/><Relationship Id="rId67" Type="http://schemas.openxmlformats.org/officeDocument/2006/relationships/image" Target="../media/image1999.png"/><Relationship Id="rId272" Type="http://schemas.openxmlformats.org/officeDocument/2006/relationships/image" Target="../media/image2100.png"/><Relationship Id="rId328" Type="http://schemas.openxmlformats.org/officeDocument/2006/relationships/image" Target="../media/image2127.png"/><Relationship Id="rId535" Type="http://schemas.openxmlformats.org/officeDocument/2006/relationships/image" Target="../media/image2230.png"/><Relationship Id="rId132" Type="http://schemas.openxmlformats.org/officeDocument/2006/relationships/customXml" Target="../ink/ink4805.xml"/><Relationship Id="rId174" Type="http://schemas.openxmlformats.org/officeDocument/2006/relationships/customXml" Target="../ink/ink4826.xml"/><Relationship Id="rId381" Type="http://schemas.openxmlformats.org/officeDocument/2006/relationships/customXml" Target="../ink/ink4931.xml"/><Relationship Id="rId241" Type="http://schemas.openxmlformats.org/officeDocument/2006/relationships/image" Target="../media/image2085.png"/><Relationship Id="rId437" Type="http://schemas.openxmlformats.org/officeDocument/2006/relationships/customXml" Target="../ink/ink4959.xml"/><Relationship Id="rId479" Type="http://schemas.openxmlformats.org/officeDocument/2006/relationships/image" Target="../media/image2202.png"/><Relationship Id="rId36" Type="http://schemas.openxmlformats.org/officeDocument/2006/relationships/customXml" Target="../ink/ink4757.xml"/><Relationship Id="rId283" Type="http://schemas.openxmlformats.org/officeDocument/2006/relationships/customXml" Target="../ink/ink4881.xml"/><Relationship Id="rId339" Type="http://schemas.openxmlformats.org/officeDocument/2006/relationships/customXml" Target="../ink/ink4910.xml"/><Relationship Id="rId490" Type="http://schemas.openxmlformats.org/officeDocument/2006/relationships/customXml" Target="../ink/ink4986.xml"/><Relationship Id="rId504" Type="http://schemas.openxmlformats.org/officeDocument/2006/relationships/customXml" Target="../ink/ink4993.xml"/><Relationship Id="rId546" Type="http://schemas.openxmlformats.org/officeDocument/2006/relationships/customXml" Target="../ink/ink5014.xml"/><Relationship Id="rId78" Type="http://schemas.openxmlformats.org/officeDocument/2006/relationships/customXml" Target="../ink/ink4778.xml"/><Relationship Id="rId101" Type="http://schemas.openxmlformats.org/officeDocument/2006/relationships/image" Target="../media/image2016.png"/><Relationship Id="rId143" Type="http://schemas.openxmlformats.org/officeDocument/2006/relationships/image" Target="../media/image2037.png"/><Relationship Id="rId185" Type="http://schemas.openxmlformats.org/officeDocument/2006/relationships/image" Target="../media/image2058.png"/><Relationship Id="rId350" Type="http://schemas.openxmlformats.org/officeDocument/2006/relationships/image" Target="../media/image2138.png"/><Relationship Id="rId406" Type="http://schemas.openxmlformats.org/officeDocument/2006/relationships/image" Target="../media/image2166.png"/><Relationship Id="rId9" Type="http://schemas.openxmlformats.org/officeDocument/2006/relationships/image" Target="../media/image1970.png"/><Relationship Id="rId210" Type="http://schemas.openxmlformats.org/officeDocument/2006/relationships/customXml" Target="../ink/ink4844.xml"/><Relationship Id="rId392" Type="http://schemas.openxmlformats.org/officeDocument/2006/relationships/image" Target="../media/image2159.png"/><Relationship Id="rId448" Type="http://schemas.openxmlformats.org/officeDocument/2006/relationships/customXml" Target="../ink/ink4965.xml"/><Relationship Id="rId252" Type="http://schemas.openxmlformats.org/officeDocument/2006/relationships/customXml" Target="../ink/ink4865.xml"/><Relationship Id="rId294" Type="http://schemas.openxmlformats.org/officeDocument/2006/relationships/image" Target="../media/image2111.png"/><Relationship Id="rId308" Type="http://schemas.openxmlformats.org/officeDocument/2006/relationships/customXml" Target="../ink/ink4894.xml"/><Relationship Id="rId515" Type="http://schemas.openxmlformats.org/officeDocument/2006/relationships/image" Target="../media/image2220.png"/><Relationship Id="rId47" Type="http://schemas.openxmlformats.org/officeDocument/2006/relationships/image" Target="../media/image1989.png"/><Relationship Id="rId89" Type="http://schemas.openxmlformats.org/officeDocument/2006/relationships/image" Target="../media/image2010.png"/><Relationship Id="rId112" Type="http://schemas.openxmlformats.org/officeDocument/2006/relationships/customXml" Target="../ink/ink4795.xml"/><Relationship Id="rId154" Type="http://schemas.openxmlformats.org/officeDocument/2006/relationships/customXml" Target="../ink/ink4816.xml"/><Relationship Id="rId361" Type="http://schemas.openxmlformats.org/officeDocument/2006/relationships/customXml" Target="../ink/ink4921.xml"/><Relationship Id="rId196" Type="http://schemas.openxmlformats.org/officeDocument/2006/relationships/customXml" Target="../ink/ink4837.xml"/><Relationship Id="rId417" Type="http://schemas.openxmlformats.org/officeDocument/2006/relationships/customXml" Target="../ink/ink4949.xml"/><Relationship Id="rId459" Type="http://schemas.openxmlformats.org/officeDocument/2006/relationships/image" Target="../media/image2192.png"/><Relationship Id="rId16" Type="http://schemas.openxmlformats.org/officeDocument/2006/relationships/customXml" Target="../ink/ink4747.xml"/><Relationship Id="rId221" Type="http://schemas.openxmlformats.org/officeDocument/2006/relationships/image" Target="../media/image2075.png"/><Relationship Id="rId263" Type="http://schemas.openxmlformats.org/officeDocument/2006/relationships/image" Target="../media/image2096.png"/><Relationship Id="rId319" Type="http://schemas.openxmlformats.org/officeDocument/2006/relationships/customXml" Target="../ink/ink4900.xml"/><Relationship Id="rId470" Type="http://schemas.openxmlformats.org/officeDocument/2006/relationships/customXml" Target="../ink/ink4976.xml"/><Relationship Id="rId526" Type="http://schemas.openxmlformats.org/officeDocument/2006/relationships/customXml" Target="../ink/ink5004.xml"/><Relationship Id="rId58" Type="http://schemas.openxmlformats.org/officeDocument/2006/relationships/customXml" Target="../ink/ink4768.xml"/><Relationship Id="rId123" Type="http://schemas.openxmlformats.org/officeDocument/2006/relationships/image" Target="../media/image2027.png"/><Relationship Id="rId330" Type="http://schemas.openxmlformats.org/officeDocument/2006/relationships/image" Target="../media/image2128.png"/><Relationship Id="rId165" Type="http://schemas.openxmlformats.org/officeDocument/2006/relationships/image" Target="../media/image2048.png"/><Relationship Id="rId372" Type="http://schemas.openxmlformats.org/officeDocument/2006/relationships/image" Target="../media/image2149.png"/><Relationship Id="rId428" Type="http://schemas.openxmlformats.org/officeDocument/2006/relationships/image" Target="../media/image2177.png"/><Relationship Id="rId232" Type="http://schemas.openxmlformats.org/officeDocument/2006/relationships/customXml" Target="../ink/ink4855.xml"/><Relationship Id="rId274" Type="http://schemas.openxmlformats.org/officeDocument/2006/relationships/image" Target="../media/image2101.png"/><Relationship Id="rId481" Type="http://schemas.openxmlformats.org/officeDocument/2006/relationships/image" Target="../media/image2203.png"/><Relationship Id="rId27" Type="http://schemas.openxmlformats.org/officeDocument/2006/relationships/image" Target="../media/image1979.png"/><Relationship Id="rId69" Type="http://schemas.openxmlformats.org/officeDocument/2006/relationships/image" Target="../media/image2000.png"/><Relationship Id="rId134" Type="http://schemas.openxmlformats.org/officeDocument/2006/relationships/customXml" Target="../ink/ink4806.xml"/><Relationship Id="rId537" Type="http://schemas.openxmlformats.org/officeDocument/2006/relationships/image" Target="../media/image3969.png"/><Relationship Id="rId80" Type="http://schemas.openxmlformats.org/officeDocument/2006/relationships/customXml" Target="../ink/ink4779.xml"/><Relationship Id="rId176" Type="http://schemas.openxmlformats.org/officeDocument/2006/relationships/customXml" Target="../ink/ink4827.xml"/><Relationship Id="rId341" Type="http://schemas.openxmlformats.org/officeDocument/2006/relationships/customXml" Target="../ink/ink4911.xml"/><Relationship Id="rId383" Type="http://schemas.openxmlformats.org/officeDocument/2006/relationships/customXml" Target="../ink/ink4932.xml"/><Relationship Id="rId439" Type="http://schemas.openxmlformats.org/officeDocument/2006/relationships/customXml" Target="../ink/ink4960.xml"/><Relationship Id="rId201" Type="http://schemas.openxmlformats.org/officeDocument/2006/relationships/image" Target="../media/image2066.png"/><Relationship Id="rId243" Type="http://schemas.openxmlformats.org/officeDocument/2006/relationships/image" Target="../media/image2086.png"/><Relationship Id="rId285" Type="http://schemas.openxmlformats.org/officeDocument/2006/relationships/customXml" Target="../ink/ink4882.xml"/><Relationship Id="rId450" Type="http://schemas.openxmlformats.org/officeDocument/2006/relationships/customXml" Target="../ink/ink4966.xml"/><Relationship Id="rId506" Type="http://schemas.openxmlformats.org/officeDocument/2006/relationships/customXml" Target="../ink/ink4994.xml"/><Relationship Id="rId38" Type="http://schemas.openxmlformats.org/officeDocument/2006/relationships/customXml" Target="../ink/ink4758.xml"/><Relationship Id="rId103" Type="http://schemas.openxmlformats.org/officeDocument/2006/relationships/image" Target="../media/image2017.png"/><Relationship Id="rId310" Type="http://schemas.openxmlformats.org/officeDocument/2006/relationships/customXml" Target="../ink/ink4895.xml"/><Relationship Id="rId492" Type="http://schemas.openxmlformats.org/officeDocument/2006/relationships/customXml" Target="../ink/ink4987.xml"/><Relationship Id="rId91" Type="http://schemas.openxmlformats.org/officeDocument/2006/relationships/image" Target="../media/image2011.png"/><Relationship Id="rId145" Type="http://schemas.openxmlformats.org/officeDocument/2006/relationships/image" Target="../media/image2038.png"/><Relationship Id="rId187" Type="http://schemas.openxmlformats.org/officeDocument/2006/relationships/image" Target="../media/image2059.png"/><Relationship Id="rId352" Type="http://schemas.openxmlformats.org/officeDocument/2006/relationships/image" Target="../media/image2139.png"/><Relationship Id="rId394" Type="http://schemas.openxmlformats.org/officeDocument/2006/relationships/image" Target="../media/image2160.png"/><Relationship Id="rId408" Type="http://schemas.openxmlformats.org/officeDocument/2006/relationships/image" Target="../media/image2167.png"/><Relationship Id="rId212" Type="http://schemas.openxmlformats.org/officeDocument/2006/relationships/customXml" Target="../ink/ink4845.xml"/><Relationship Id="rId254" Type="http://schemas.openxmlformats.org/officeDocument/2006/relationships/customXml" Target="../ink/ink4866.xml"/><Relationship Id="rId49" Type="http://schemas.openxmlformats.org/officeDocument/2006/relationships/image" Target="../media/image1990.png"/><Relationship Id="rId114" Type="http://schemas.openxmlformats.org/officeDocument/2006/relationships/customXml" Target="../ink/ink4796.xml"/><Relationship Id="rId296" Type="http://schemas.openxmlformats.org/officeDocument/2006/relationships/image" Target="../media/image2112.png"/><Relationship Id="rId461" Type="http://schemas.openxmlformats.org/officeDocument/2006/relationships/image" Target="../media/image2193.png"/><Relationship Id="rId517" Type="http://schemas.openxmlformats.org/officeDocument/2006/relationships/image" Target="../media/image2221.png"/><Relationship Id="rId60" Type="http://schemas.openxmlformats.org/officeDocument/2006/relationships/customXml" Target="../ink/ink4769.xml"/><Relationship Id="rId156" Type="http://schemas.openxmlformats.org/officeDocument/2006/relationships/customXml" Target="../ink/ink4817.xml"/><Relationship Id="rId198" Type="http://schemas.openxmlformats.org/officeDocument/2006/relationships/customXml" Target="../ink/ink4838.xml"/><Relationship Id="rId321" Type="http://schemas.openxmlformats.org/officeDocument/2006/relationships/customXml" Target="../ink/ink4901.xml"/><Relationship Id="rId363" Type="http://schemas.openxmlformats.org/officeDocument/2006/relationships/customXml" Target="../ink/ink4922.xml"/><Relationship Id="rId419" Type="http://schemas.openxmlformats.org/officeDocument/2006/relationships/customXml" Target="../ink/ink4950.xml"/><Relationship Id="rId223" Type="http://schemas.openxmlformats.org/officeDocument/2006/relationships/image" Target="../media/image2076.png"/><Relationship Id="rId430" Type="http://schemas.openxmlformats.org/officeDocument/2006/relationships/image" Target="../media/image2178.png"/><Relationship Id="rId18" Type="http://schemas.openxmlformats.org/officeDocument/2006/relationships/customXml" Target="../ink/ink4748.xml"/><Relationship Id="rId265" Type="http://schemas.openxmlformats.org/officeDocument/2006/relationships/image" Target="../media/image2097.png"/><Relationship Id="rId472" Type="http://schemas.openxmlformats.org/officeDocument/2006/relationships/customXml" Target="../ink/ink4977.xml"/><Relationship Id="rId528" Type="http://schemas.openxmlformats.org/officeDocument/2006/relationships/customXml" Target="../ink/ink5005.xml"/><Relationship Id="rId125" Type="http://schemas.openxmlformats.org/officeDocument/2006/relationships/image" Target="../media/image2028.png"/><Relationship Id="rId167" Type="http://schemas.openxmlformats.org/officeDocument/2006/relationships/image" Target="../media/image2049.png"/><Relationship Id="rId332" Type="http://schemas.openxmlformats.org/officeDocument/2006/relationships/image" Target="../media/image2129.png"/><Relationship Id="rId374" Type="http://schemas.openxmlformats.org/officeDocument/2006/relationships/image" Target="../media/image2150.png"/><Relationship Id="rId71" Type="http://schemas.openxmlformats.org/officeDocument/2006/relationships/image" Target="../media/image2001.png"/><Relationship Id="rId234" Type="http://schemas.openxmlformats.org/officeDocument/2006/relationships/customXml" Target="../ink/ink4856.xml"/><Relationship Id="rId2" Type="http://schemas.openxmlformats.org/officeDocument/2006/relationships/notesSlide" Target="../notesSlides/notesSlide27.xml"/><Relationship Id="rId29" Type="http://schemas.openxmlformats.org/officeDocument/2006/relationships/image" Target="../media/image1980.png"/><Relationship Id="rId276" Type="http://schemas.openxmlformats.org/officeDocument/2006/relationships/image" Target="../media/image2102.png"/><Relationship Id="rId441" Type="http://schemas.openxmlformats.org/officeDocument/2006/relationships/image" Target="../media/image2183.png"/><Relationship Id="rId483" Type="http://schemas.openxmlformats.org/officeDocument/2006/relationships/image" Target="../media/image2204.png"/><Relationship Id="rId539" Type="http://schemas.openxmlformats.org/officeDocument/2006/relationships/image" Target="../media/image3970.png"/><Relationship Id="rId40" Type="http://schemas.openxmlformats.org/officeDocument/2006/relationships/customXml" Target="../ink/ink4759.xml"/><Relationship Id="rId136" Type="http://schemas.openxmlformats.org/officeDocument/2006/relationships/customXml" Target="../ink/ink4807.xml"/><Relationship Id="rId178" Type="http://schemas.openxmlformats.org/officeDocument/2006/relationships/customXml" Target="../ink/ink4828.xml"/><Relationship Id="rId301" Type="http://schemas.openxmlformats.org/officeDocument/2006/relationships/image" Target="../media/image2114.png"/><Relationship Id="rId343" Type="http://schemas.openxmlformats.org/officeDocument/2006/relationships/customXml" Target="../ink/ink4912.xml"/><Relationship Id="rId82" Type="http://schemas.openxmlformats.org/officeDocument/2006/relationships/customXml" Target="../ink/ink4780.xml"/><Relationship Id="rId203" Type="http://schemas.openxmlformats.org/officeDocument/2006/relationships/image" Target="../media/image2067.png"/><Relationship Id="rId385" Type="http://schemas.openxmlformats.org/officeDocument/2006/relationships/customXml" Target="../ink/ink4933.xml"/><Relationship Id="rId245" Type="http://schemas.openxmlformats.org/officeDocument/2006/relationships/image" Target="../media/image2087.png"/><Relationship Id="rId287" Type="http://schemas.openxmlformats.org/officeDocument/2006/relationships/customXml" Target="../ink/ink4883.xml"/><Relationship Id="rId410" Type="http://schemas.openxmlformats.org/officeDocument/2006/relationships/image" Target="../media/image2168.png"/><Relationship Id="rId452" Type="http://schemas.openxmlformats.org/officeDocument/2006/relationships/customXml" Target="../ink/ink4967.xml"/><Relationship Id="rId494" Type="http://schemas.openxmlformats.org/officeDocument/2006/relationships/customXml" Target="../ink/ink4988.xml"/><Relationship Id="rId508" Type="http://schemas.openxmlformats.org/officeDocument/2006/relationships/customXml" Target="../ink/ink4995.xml"/><Relationship Id="rId105" Type="http://schemas.openxmlformats.org/officeDocument/2006/relationships/image" Target="../media/image2018.png"/><Relationship Id="rId147" Type="http://schemas.openxmlformats.org/officeDocument/2006/relationships/image" Target="../media/image2039.png"/><Relationship Id="rId312" Type="http://schemas.openxmlformats.org/officeDocument/2006/relationships/image" Target="../media/image2119.png"/><Relationship Id="rId354" Type="http://schemas.openxmlformats.org/officeDocument/2006/relationships/image" Target="../media/image2140.png"/><Relationship Id="rId51" Type="http://schemas.openxmlformats.org/officeDocument/2006/relationships/image" Target="../media/image1991.png"/><Relationship Id="rId93" Type="http://schemas.openxmlformats.org/officeDocument/2006/relationships/image" Target="../media/image2012.png"/><Relationship Id="rId189" Type="http://schemas.openxmlformats.org/officeDocument/2006/relationships/image" Target="../media/image2060.png"/><Relationship Id="rId396" Type="http://schemas.openxmlformats.org/officeDocument/2006/relationships/image" Target="../media/image2161.png"/><Relationship Id="rId214" Type="http://schemas.openxmlformats.org/officeDocument/2006/relationships/customXml" Target="../ink/ink4846.xml"/><Relationship Id="rId256" Type="http://schemas.openxmlformats.org/officeDocument/2006/relationships/customXml" Target="../ink/ink4867.xml"/><Relationship Id="rId298" Type="http://schemas.openxmlformats.org/officeDocument/2006/relationships/image" Target="../media/image2113.png"/><Relationship Id="rId421" Type="http://schemas.openxmlformats.org/officeDocument/2006/relationships/customXml" Target="../ink/ink4951.xml"/><Relationship Id="rId463" Type="http://schemas.openxmlformats.org/officeDocument/2006/relationships/image" Target="../media/image2194.png"/><Relationship Id="rId519" Type="http://schemas.openxmlformats.org/officeDocument/2006/relationships/image" Target="../media/image2222.png"/><Relationship Id="rId116" Type="http://schemas.openxmlformats.org/officeDocument/2006/relationships/customXml" Target="../ink/ink4797.xml"/><Relationship Id="rId158" Type="http://schemas.openxmlformats.org/officeDocument/2006/relationships/customXml" Target="../ink/ink4818.xml"/><Relationship Id="rId323" Type="http://schemas.openxmlformats.org/officeDocument/2006/relationships/customXml" Target="../ink/ink4902.xml"/><Relationship Id="rId530" Type="http://schemas.openxmlformats.org/officeDocument/2006/relationships/customXml" Target="../ink/ink5006.xml"/><Relationship Id="rId20" Type="http://schemas.openxmlformats.org/officeDocument/2006/relationships/customXml" Target="../ink/ink4749.xml"/><Relationship Id="rId62" Type="http://schemas.openxmlformats.org/officeDocument/2006/relationships/customXml" Target="../ink/ink4770.xml"/><Relationship Id="rId365" Type="http://schemas.openxmlformats.org/officeDocument/2006/relationships/customXml" Target="../ink/ink4923.xml"/><Relationship Id="rId225" Type="http://schemas.openxmlformats.org/officeDocument/2006/relationships/image" Target="../media/image2077.png"/><Relationship Id="rId267" Type="http://schemas.openxmlformats.org/officeDocument/2006/relationships/customXml" Target="../ink/ink4873.xml"/><Relationship Id="rId432" Type="http://schemas.openxmlformats.org/officeDocument/2006/relationships/image" Target="../media/image2179.png"/><Relationship Id="rId474" Type="http://schemas.openxmlformats.org/officeDocument/2006/relationships/customXml" Target="../ink/ink4978.xml"/><Relationship Id="rId127" Type="http://schemas.openxmlformats.org/officeDocument/2006/relationships/image" Target="../media/image2029.png"/><Relationship Id="rId31" Type="http://schemas.openxmlformats.org/officeDocument/2006/relationships/image" Target="../media/image1981.png"/><Relationship Id="rId73" Type="http://schemas.openxmlformats.org/officeDocument/2006/relationships/image" Target="../media/image2002.png"/><Relationship Id="rId169" Type="http://schemas.openxmlformats.org/officeDocument/2006/relationships/image" Target="../media/image2050.png"/><Relationship Id="rId334" Type="http://schemas.openxmlformats.org/officeDocument/2006/relationships/image" Target="../media/image2130.png"/><Relationship Id="rId376" Type="http://schemas.openxmlformats.org/officeDocument/2006/relationships/image" Target="../media/image2151.png"/><Relationship Id="rId541" Type="http://schemas.openxmlformats.org/officeDocument/2006/relationships/image" Target="../media/image3971.png"/><Relationship Id="rId4" Type="http://schemas.openxmlformats.org/officeDocument/2006/relationships/customXml" Target="../ink/ink4741.xml"/><Relationship Id="rId180" Type="http://schemas.openxmlformats.org/officeDocument/2006/relationships/customXml" Target="../ink/ink4829.xml"/><Relationship Id="rId236" Type="http://schemas.openxmlformats.org/officeDocument/2006/relationships/customXml" Target="../ink/ink4857.xml"/><Relationship Id="rId278" Type="http://schemas.openxmlformats.org/officeDocument/2006/relationships/image" Target="../media/image2103.png"/><Relationship Id="rId401" Type="http://schemas.openxmlformats.org/officeDocument/2006/relationships/customXml" Target="../ink/ink4941.xml"/><Relationship Id="rId443" Type="http://schemas.openxmlformats.org/officeDocument/2006/relationships/image" Target="../media/image2184.png"/><Relationship Id="rId303" Type="http://schemas.openxmlformats.org/officeDocument/2006/relationships/image" Target="../media/image2115.png"/><Relationship Id="rId485" Type="http://schemas.openxmlformats.org/officeDocument/2006/relationships/image" Target="../media/image2205.png"/><Relationship Id="rId42" Type="http://schemas.openxmlformats.org/officeDocument/2006/relationships/customXml" Target="../ink/ink4760.xml"/><Relationship Id="rId84" Type="http://schemas.openxmlformats.org/officeDocument/2006/relationships/customXml" Target="../ink/ink4781.xml"/><Relationship Id="rId138" Type="http://schemas.openxmlformats.org/officeDocument/2006/relationships/customXml" Target="../ink/ink4808.xml"/><Relationship Id="rId345" Type="http://schemas.openxmlformats.org/officeDocument/2006/relationships/customXml" Target="../ink/ink4913.xml"/><Relationship Id="rId387" Type="http://schemas.openxmlformats.org/officeDocument/2006/relationships/customXml" Target="../ink/ink4934.xml"/><Relationship Id="rId510" Type="http://schemas.openxmlformats.org/officeDocument/2006/relationships/customXml" Target="../ink/ink4996.xml"/><Relationship Id="rId191" Type="http://schemas.openxmlformats.org/officeDocument/2006/relationships/image" Target="../media/image2061.png"/><Relationship Id="rId205" Type="http://schemas.openxmlformats.org/officeDocument/2006/relationships/image" Target="../media/image2068.png"/><Relationship Id="rId247" Type="http://schemas.openxmlformats.org/officeDocument/2006/relationships/image" Target="../media/image2088.png"/><Relationship Id="rId412" Type="http://schemas.openxmlformats.org/officeDocument/2006/relationships/image" Target="../media/image2169.png"/><Relationship Id="rId107" Type="http://schemas.openxmlformats.org/officeDocument/2006/relationships/image" Target="../media/image2019.png"/><Relationship Id="rId289" Type="http://schemas.openxmlformats.org/officeDocument/2006/relationships/customXml" Target="../ink/ink4884.xml"/><Relationship Id="rId454" Type="http://schemas.openxmlformats.org/officeDocument/2006/relationships/customXml" Target="../ink/ink4968.xml"/><Relationship Id="rId496" Type="http://schemas.openxmlformats.org/officeDocument/2006/relationships/customXml" Target="../ink/ink4989.xml"/><Relationship Id="rId11" Type="http://schemas.openxmlformats.org/officeDocument/2006/relationships/image" Target="../media/image1971.png"/><Relationship Id="rId53" Type="http://schemas.openxmlformats.org/officeDocument/2006/relationships/image" Target="../media/image1992.png"/><Relationship Id="rId149" Type="http://schemas.openxmlformats.org/officeDocument/2006/relationships/image" Target="../media/image2040.png"/><Relationship Id="rId314" Type="http://schemas.openxmlformats.org/officeDocument/2006/relationships/image" Target="../media/image2120.png"/><Relationship Id="rId356" Type="http://schemas.openxmlformats.org/officeDocument/2006/relationships/image" Target="../media/image2141.png"/><Relationship Id="rId398" Type="http://schemas.openxmlformats.org/officeDocument/2006/relationships/image" Target="../media/image2162.png"/><Relationship Id="rId521" Type="http://schemas.openxmlformats.org/officeDocument/2006/relationships/image" Target="../media/image2223.png"/><Relationship Id="rId95" Type="http://schemas.openxmlformats.org/officeDocument/2006/relationships/image" Target="../media/image2013.png"/><Relationship Id="rId160" Type="http://schemas.openxmlformats.org/officeDocument/2006/relationships/customXml" Target="../ink/ink4819.xml"/><Relationship Id="rId216" Type="http://schemas.openxmlformats.org/officeDocument/2006/relationships/customXml" Target="../ink/ink4847.xml"/><Relationship Id="rId423" Type="http://schemas.openxmlformats.org/officeDocument/2006/relationships/customXml" Target="../ink/ink4952.xml"/><Relationship Id="rId258" Type="http://schemas.openxmlformats.org/officeDocument/2006/relationships/customXml" Target="../ink/ink4868.xml"/><Relationship Id="rId465" Type="http://schemas.openxmlformats.org/officeDocument/2006/relationships/image" Target="../media/image2195.png"/><Relationship Id="rId22" Type="http://schemas.openxmlformats.org/officeDocument/2006/relationships/customXml" Target="../ink/ink4750.xml"/><Relationship Id="rId64" Type="http://schemas.openxmlformats.org/officeDocument/2006/relationships/customXml" Target="../ink/ink4771.xml"/><Relationship Id="rId118" Type="http://schemas.openxmlformats.org/officeDocument/2006/relationships/customXml" Target="../ink/ink4798.xml"/><Relationship Id="rId325" Type="http://schemas.openxmlformats.org/officeDocument/2006/relationships/customXml" Target="../ink/ink4903.xml"/><Relationship Id="rId367" Type="http://schemas.openxmlformats.org/officeDocument/2006/relationships/customXml" Target="../ink/ink4924.xml"/><Relationship Id="rId532" Type="http://schemas.openxmlformats.org/officeDocument/2006/relationships/customXml" Target="../ink/ink5007.xml"/><Relationship Id="rId171" Type="http://schemas.openxmlformats.org/officeDocument/2006/relationships/image" Target="../media/image2051.png"/><Relationship Id="rId227" Type="http://schemas.openxmlformats.org/officeDocument/2006/relationships/image" Target="../media/image2078.png"/><Relationship Id="rId269" Type="http://schemas.openxmlformats.org/officeDocument/2006/relationships/customXml" Target="../ink/ink4874.xml"/><Relationship Id="rId434" Type="http://schemas.openxmlformats.org/officeDocument/2006/relationships/image" Target="../media/image2180.png"/><Relationship Id="rId476" Type="http://schemas.openxmlformats.org/officeDocument/2006/relationships/customXml" Target="../ink/ink4979.xml"/><Relationship Id="rId33" Type="http://schemas.openxmlformats.org/officeDocument/2006/relationships/image" Target="../media/image1982.png"/><Relationship Id="rId129" Type="http://schemas.openxmlformats.org/officeDocument/2006/relationships/image" Target="../media/image2030.png"/><Relationship Id="rId280" Type="http://schemas.openxmlformats.org/officeDocument/2006/relationships/image" Target="../media/image2104.png"/><Relationship Id="rId336" Type="http://schemas.openxmlformats.org/officeDocument/2006/relationships/image" Target="../media/image2131.png"/><Relationship Id="rId501" Type="http://schemas.openxmlformats.org/officeDocument/2006/relationships/image" Target="../media/image2213.png"/><Relationship Id="rId543" Type="http://schemas.openxmlformats.org/officeDocument/2006/relationships/image" Target="../media/image3972.png"/><Relationship Id="rId75" Type="http://schemas.openxmlformats.org/officeDocument/2006/relationships/image" Target="../media/image2003.png"/><Relationship Id="rId140" Type="http://schemas.openxmlformats.org/officeDocument/2006/relationships/customXml" Target="../ink/ink4809.xml"/><Relationship Id="rId182" Type="http://schemas.openxmlformats.org/officeDocument/2006/relationships/customXml" Target="../ink/ink4830.xml"/><Relationship Id="rId378" Type="http://schemas.openxmlformats.org/officeDocument/2006/relationships/image" Target="../media/image2152.png"/><Relationship Id="rId403" Type="http://schemas.openxmlformats.org/officeDocument/2006/relationships/customXml" Target="../ink/ink4942.xml"/><Relationship Id="rId6" Type="http://schemas.openxmlformats.org/officeDocument/2006/relationships/customXml" Target="../ink/ink4742.xml"/><Relationship Id="rId238" Type="http://schemas.openxmlformats.org/officeDocument/2006/relationships/customXml" Target="../ink/ink4858.xml"/><Relationship Id="rId445" Type="http://schemas.openxmlformats.org/officeDocument/2006/relationships/image" Target="../media/image2185.png"/><Relationship Id="rId487" Type="http://schemas.openxmlformats.org/officeDocument/2006/relationships/image" Target="../media/image2206.png"/><Relationship Id="rId291" Type="http://schemas.openxmlformats.org/officeDocument/2006/relationships/customXml" Target="../ink/ink4885.xml"/><Relationship Id="rId305" Type="http://schemas.openxmlformats.org/officeDocument/2006/relationships/image" Target="../media/image2116.png"/><Relationship Id="rId347" Type="http://schemas.openxmlformats.org/officeDocument/2006/relationships/customXml" Target="../ink/ink4914.xml"/><Relationship Id="rId512" Type="http://schemas.openxmlformats.org/officeDocument/2006/relationships/customXml" Target="../ink/ink4997.xml"/><Relationship Id="rId44" Type="http://schemas.openxmlformats.org/officeDocument/2006/relationships/customXml" Target="../ink/ink4761.xml"/><Relationship Id="rId86" Type="http://schemas.openxmlformats.org/officeDocument/2006/relationships/customXml" Target="../ink/ink4782.xml"/><Relationship Id="rId151" Type="http://schemas.openxmlformats.org/officeDocument/2006/relationships/image" Target="../media/image2041.png"/><Relationship Id="rId389" Type="http://schemas.openxmlformats.org/officeDocument/2006/relationships/customXml" Target="../ink/ink4935.xml"/><Relationship Id="rId193" Type="http://schemas.openxmlformats.org/officeDocument/2006/relationships/image" Target="../media/image2062.png"/><Relationship Id="rId207" Type="http://schemas.openxmlformats.org/officeDocument/2006/relationships/image" Target="../media/image2069.png"/><Relationship Id="rId249" Type="http://schemas.openxmlformats.org/officeDocument/2006/relationships/image" Target="../media/image2089.png"/><Relationship Id="rId414" Type="http://schemas.openxmlformats.org/officeDocument/2006/relationships/image" Target="../media/image2170.png"/><Relationship Id="rId456" Type="http://schemas.openxmlformats.org/officeDocument/2006/relationships/customXml" Target="../ink/ink4969.xml"/><Relationship Id="rId498" Type="http://schemas.openxmlformats.org/officeDocument/2006/relationships/customXml" Target="../ink/ink4990.xml"/><Relationship Id="rId13" Type="http://schemas.openxmlformats.org/officeDocument/2006/relationships/image" Target="../media/image1972.png"/><Relationship Id="rId109" Type="http://schemas.openxmlformats.org/officeDocument/2006/relationships/image" Target="../media/image2020.png"/><Relationship Id="rId260" Type="http://schemas.openxmlformats.org/officeDocument/2006/relationships/customXml" Target="../ink/ink4869.xml"/><Relationship Id="rId316" Type="http://schemas.openxmlformats.org/officeDocument/2006/relationships/image" Target="../media/image2121.png"/><Relationship Id="rId523" Type="http://schemas.openxmlformats.org/officeDocument/2006/relationships/image" Target="../media/image2224.png"/><Relationship Id="rId55" Type="http://schemas.openxmlformats.org/officeDocument/2006/relationships/image" Target="../media/image1993.png"/><Relationship Id="rId97" Type="http://schemas.openxmlformats.org/officeDocument/2006/relationships/image" Target="../media/image2014.png"/><Relationship Id="rId120" Type="http://schemas.openxmlformats.org/officeDocument/2006/relationships/customXml" Target="../ink/ink4799.xml"/><Relationship Id="rId358" Type="http://schemas.openxmlformats.org/officeDocument/2006/relationships/image" Target="../media/image2142.png"/><Relationship Id="rId162" Type="http://schemas.openxmlformats.org/officeDocument/2006/relationships/customXml" Target="../ink/ink4820.xml"/><Relationship Id="rId218" Type="http://schemas.openxmlformats.org/officeDocument/2006/relationships/customXml" Target="../ink/ink4848.xml"/><Relationship Id="rId425" Type="http://schemas.openxmlformats.org/officeDocument/2006/relationships/customXml" Target="../ink/ink4953.xml"/><Relationship Id="rId467" Type="http://schemas.openxmlformats.org/officeDocument/2006/relationships/image" Target="../media/image2196.png"/><Relationship Id="rId271" Type="http://schemas.openxmlformats.org/officeDocument/2006/relationships/customXml" Target="../ink/ink4875.xml"/><Relationship Id="rId24" Type="http://schemas.openxmlformats.org/officeDocument/2006/relationships/customXml" Target="../ink/ink4751.xml"/><Relationship Id="rId66" Type="http://schemas.openxmlformats.org/officeDocument/2006/relationships/customXml" Target="../ink/ink4772.xml"/><Relationship Id="rId131" Type="http://schemas.openxmlformats.org/officeDocument/2006/relationships/image" Target="../media/image2031.png"/><Relationship Id="rId327" Type="http://schemas.openxmlformats.org/officeDocument/2006/relationships/customXml" Target="../ink/ink4904.xml"/><Relationship Id="rId369" Type="http://schemas.openxmlformats.org/officeDocument/2006/relationships/customXml" Target="../ink/ink4925.xml"/><Relationship Id="rId534" Type="http://schemas.openxmlformats.org/officeDocument/2006/relationships/customXml" Target="../ink/ink5008.xml"/><Relationship Id="rId173" Type="http://schemas.openxmlformats.org/officeDocument/2006/relationships/image" Target="../media/image2052.png"/><Relationship Id="rId229" Type="http://schemas.openxmlformats.org/officeDocument/2006/relationships/image" Target="../media/image2079.png"/><Relationship Id="rId380" Type="http://schemas.openxmlformats.org/officeDocument/2006/relationships/image" Target="../media/image2153.png"/><Relationship Id="rId436" Type="http://schemas.openxmlformats.org/officeDocument/2006/relationships/image" Target="../media/image2181.png"/><Relationship Id="rId240" Type="http://schemas.openxmlformats.org/officeDocument/2006/relationships/customXml" Target="../ink/ink4859.xml"/><Relationship Id="rId478" Type="http://schemas.openxmlformats.org/officeDocument/2006/relationships/customXml" Target="../ink/ink4980.xml"/><Relationship Id="rId35" Type="http://schemas.openxmlformats.org/officeDocument/2006/relationships/image" Target="../media/image1983.png"/><Relationship Id="rId77" Type="http://schemas.openxmlformats.org/officeDocument/2006/relationships/image" Target="../media/image2004.png"/><Relationship Id="rId100" Type="http://schemas.openxmlformats.org/officeDocument/2006/relationships/customXml" Target="../ink/ink4789.xml"/><Relationship Id="rId282" Type="http://schemas.openxmlformats.org/officeDocument/2006/relationships/image" Target="../media/image2105.png"/><Relationship Id="rId338" Type="http://schemas.openxmlformats.org/officeDocument/2006/relationships/image" Target="../media/image2132.png"/><Relationship Id="rId503" Type="http://schemas.openxmlformats.org/officeDocument/2006/relationships/image" Target="../media/image2214.png"/><Relationship Id="rId545" Type="http://schemas.openxmlformats.org/officeDocument/2006/relationships/image" Target="../media/image3973.png"/><Relationship Id="rId8" Type="http://schemas.openxmlformats.org/officeDocument/2006/relationships/customXml" Target="../ink/ink4743.xml"/><Relationship Id="rId142" Type="http://schemas.openxmlformats.org/officeDocument/2006/relationships/customXml" Target="../ink/ink4810.xml"/><Relationship Id="rId184" Type="http://schemas.openxmlformats.org/officeDocument/2006/relationships/customXml" Target="../ink/ink4831.xml"/><Relationship Id="rId391" Type="http://schemas.openxmlformats.org/officeDocument/2006/relationships/customXml" Target="../ink/ink4936.xml"/><Relationship Id="rId405" Type="http://schemas.openxmlformats.org/officeDocument/2006/relationships/customXml" Target="../ink/ink4943.xml"/><Relationship Id="rId447" Type="http://schemas.openxmlformats.org/officeDocument/2006/relationships/image" Target="../media/image2186.png"/><Relationship Id="rId251" Type="http://schemas.openxmlformats.org/officeDocument/2006/relationships/image" Target="../media/image2090.png"/><Relationship Id="rId489" Type="http://schemas.openxmlformats.org/officeDocument/2006/relationships/image" Target="../media/image2207.png"/><Relationship Id="rId46" Type="http://schemas.openxmlformats.org/officeDocument/2006/relationships/customXml" Target="../ink/ink4762.xml"/><Relationship Id="rId293" Type="http://schemas.openxmlformats.org/officeDocument/2006/relationships/customXml" Target="../ink/ink4886.xml"/><Relationship Id="rId307" Type="http://schemas.openxmlformats.org/officeDocument/2006/relationships/image" Target="../media/image2117.png"/><Relationship Id="rId349" Type="http://schemas.openxmlformats.org/officeDocument/2006/relationships/customXml" Target="../ink/ink4915.xml"/><Relationship Id="rId514" Type="http://schemas.openxmlformats.org/officeDocument/2006/relationships/customXml" Target="../ink/ink4998.xml"/><Relationship Id="rId88" Type="http://schemas.openxmlformats.org/officeDocument/2006/relationships/customXml" Target="../ink/ink4783.xml"/><Relationship Id="rId111" Type="http://schemas.openxmlformats.org/officeDocument/2006/relationships/image" Target="../media/image2021.png"/><Relationship Id="rId153" Type="http://schemas.openxmlformats.org/officeDocument/2006/relationships/image" Target="../media/image2042.png"/><Relationship Id="rId195" Type="http://schemas.openxmlformats.org/officeDocument/2006/relationships/image" Target="../media/image2063.png"/><Relationship Id="rId209" Type="http://schemas.openxmlformats.org/officeDocument/2006/relationships/image" Target="../media/image2070.png"/><Relationship Id="rId360" Type="http://schemas.openxmlformats.org/officeDocument/2006/relationships/image" Target="../media/image2143.png"/><Relationship Id="rId416" Type="http://schemas.openxmlformats.org/officeDocument/2006/relationships/image" Target="../media/image2171.png"/><Relationship Id="rId220" Type="http://schemas.openxmlformats.org/officeDocument/2006/relationships/customXml" Target="../ink/ink4849.xml"/><Relationship Id="rId458" Type="http://schemas.openxmlformats.org/officeDocument/2006/relationships/customXml" Target="../ink/ink4970.xml"/><Relationship Id="rId15" Type="http://schemas.openxmlformats.org/officeDocument/2006/relationships/image" Target="../media/image1973.png"/><Relationship Id="rId57" Type="http://schemas.openxmlformats.org/officeDocument/2006/relationships/image" Target="../media/image1994.png"/><Relationship Id="rId262" Type="http://schemas.openxmlformats.org/officeDocument/2006/relationships/customXml" Target="../ink/ink4870.xml"/><Relationship Id="rId318" Type="http://schemas.openxmlformats.org/officeDocument/2006/relationships/image" Target="../media/image2122.png"/><Relationship Id="rId525" Type="http://schemas.openxmlformats.org/officeDocument/2006/relationships/image" Target="../media/image2225.png"/><Relationship Id="rId99" Type="http://schemas.openxmlformats.org/officeDocument/2006/relationships/image" Target="../media/image2015.png"/><Relationship Id="rId122" Type="http://schemas.openxmlformats.org/officeDocument/2006/relationships/customXml" Target="../ink/ink4800.xml"/><Relationship Id="rId164" Type="http://schemas.openxmlformats.org/officeDocument/2006/relationships/customXml" Target="../ink/ink4821.xml"/><Relationship Id="rId371" Type="http://schemas.openxmlformats.org/officeDocument/2006/relationships/customXml" Target="../ink/ink4926.xml"/><Relationship Id="rId427" Type="http://schemas.openxmlformats.org/officeDocument/2006/relationships/customXml" Target="../ink/ink4954.xml"/><Relationship Id="rId469" Type="http://schemas.openxmlformats.org/officeDocument/2006/relationships/image" Target="../media/image2197.png"/><Relationship Id="rId26" Type="http://schemas.openxmlformats.org/officeDocument/2006/relationships/customXml" Target="../ink/ink4752.xml"/><Relationship Id="rId231" Type="http://schemas.openxmlformats.org/officeDocument/2006/relationships/image" Target="../media/image2080.png"/><Relationship Id="rId273" Type="http://schemas.openxmlformats.org/officeDocument/2006/relationships/customXml" Target="../ink/ink4876.xml"/><Relationship Id="rId329" Type="http://schemas.openxmlformats.org/officeDocument/2006/relationships/customXml" Target="../ink/ink4905.xml"/><Relationship Id="rId480" Type="http://schemas.openxmlformats.org/officeDocument/2006/relationships/customXml" Target="../ink/ink4981.xml"/><Relationship Id="rId536" Type="http://schemas.openxmlformats.org/officeDocument/2006/relationships/customXml" Target="../ink/ink5009.xml"/><Relationship Id="rId68" Type="http://schemas.openxmlformats.org/officeDocument/2006/relationships/customXml" Target="../ink/ink4773.xml"/><Relationship Id="rId133" Type="http://schemas.openxmlformats.org/officeDocument/2006/relationships/image" Target="../media/image2032.png"/><Relationship Id="rId175" Type="http://schemas.openxmlformats.org/officeDocument/2006/relationships/image" Target="../media/image2053.png"/><Relationship Id="rId340" Type="http://schemas.openxmlformats.org/officeDocument/2006/relationships/image" Target="../media/image2133.png"/><Relationship Id="rId200" Type="http://schemas.openxmlformats.org/officeDocument/2006/relationships/customXml" Target="../ink/ink4839.xml"/><Relationship Id="rId382" Type="http://schemas.openxmlformats.org/officeDocument/2006/relationships/image" Target="../media/image2154.png"/><Relationship Id="rId438" Type="http://schemas.openxmlformats.org/officeDocument/2006/relationships/image" Target="../media/image2182.png"/><Relationship Id="rId242" Type="http://schemas.openxmlformats.org/officeDocument/2006/relationships/customXml" Target="../ink/ink4860.xml"/><Relationship Id="rId284" Type="http://schemas.openxmlformats.org/officeDocument/2006/relationships/image" Target="../media/image2106.png"/><Relationship Id="rId491" Type="http://schemas.openxmlformats.org/officeDocument/2006/relationships/image" Target="../media/image2208.png"/><Relationship Id="rId505" Type="http://schemas.openxmlformats.org/officeDocument/2006/relationships/image" Target="../media/image2215.png"/><Relationship Id="rId37" Type="http://schemas.openxmlformats.org/officeDocument/2006/relationships/image" Target="../media/image1984.png"/><Relationship Id="rId79" Type="http://schemas.openxmlformats.org/officeDocument/2006/relationships/image" Target="../media/image2005.png"/><Relationship Id="rId102" Type="http://schemas.openxmlformats.org/officeDocument/2006/relationships/customXml" Target="../ink/ink4790.xml"/><Relationship Id="rId144" Type="http://schemas.openxmlformats.org/officeDocument/2006/relationships/customXml" Target="../ink/ink4811.xml"/><Relationship Id="rId547" Type="http://schemas.openxmlformats.org/officeDocument/2006/relationships/image" Target="../media/image3974.png"/><Relationship Id="rId90" Type="http://schemas.openxmlformats.org/officeDocument/2006/relationships/customXml" Target="../ink/ink4784.xml"/><Relationship Id="rId186" Type="http://schemas.openxmlformats.org/officeDocument/2006/relationships/customXml" Target="../ink/ink4832.xml"/><Relationship Id="rId351" Type="http://schemas.openxmlformats.org/officeDocument/2006/relationships/customXml" Target="../ink/ink4916.xml"/><Relationship Id="rId393" Type="http://schemas.openxmlformats.org/officeDocument/2006/relationships/customXml" Target="../ink/ink4937.xml"/><Relationship Id="rId407" Type="http://schemas.openxmlformats.org/officeDocument/2006/relationships/customXml" Target="../ink/ink4944.xml"/><Relationship Id="rId449" Type="http://schemas.openxmlformats.org/officeDocument/2006/relationships/image" Target="../media/image2187.png"/><Relationship Id="rId211" Type="http://schemas.openxmlformats.org/officeDocument/2006/relationships/image" Target="../media/image2071.png"/><Relationship Id="rId253" Type="http://schemas.openxmlformats.org/officeDocument/2006/relationships/image" Target="../media/image2091.png"/><Relationship Id="rId295" Type="http://schemas.openxmlformats.org/officeDocument/2006/relationships/customXml" Target="../ink/ink4887.xml"/><Relationship Id="rId309" Type="http://schemas.openxmlformats.org/officeDocument/2006/relationships/image" Target="../media/image2118.png"/><Relationship Id="rId460" Type="http://schemas.openxmlformats.org/officeDocument/2006/relationships/customXml" Target="../ink/ink4971.xml"/><Relationship Id="rId516" Type="http://schemas.openxmlformats.org/officeDocument/2006/relationships/customXml" Target="../ink/ink4999.xml"/><Relationship Id="rId48" Type="http://schemas.openxmlformats.org/officeDocument/2006/relationships/customXml" Target="../ink/ink4763.xml"/><Relationship Id="rId113" Type="http://schemas.openxmlformats.org/officeDocument/2006/relationships/image" Target="../media/image2022.png"/><Relationship Id="rId320" Type="http://schemas.openxmlformats.org/officeDocument/2006/relationships/image" Target="../media/image2123.png"/><Relationship Id="rId155" Type="http://schemas.openxmlformats.org/officeDocument/2006/relationships/image" Target="../media/image2043.png"/><Relationship Id="rId197" Type="http://schemas.openxmlformats.org/officeDocument/2006/relationships/image" Target="../media/image2064.png"/><Relationship Id="rId362" Type="http://schemas.openxmlformats.org/officeDocument/2006/relationships/image" Target="../media/image2144.png"/><Relationship Id="rId418" Type="http://schemas.openxmlformats.org/officeDocument/2006/relationships/image" Target="../media/image2172.png"/><Relationship Id="rId222" Type="http://schemas.openxmlformats.org/officeDocument/2006/relationships/customXml" Target="../ink/ink4850.xml"/><Relationship Id="rId264" Type="http://schemas.openxmlformats.org/officeDocument/2006/relationships/customXml" Target="../ink/ink4871.xml"/><Relationship Id="rId471" Type="http://schemas.openxmlformats.org/officeDocument/2006/relationships/image" Target="../media/image2198.png"/><Relationship Id="rId17" Type="http://schemas.openxmlformats.org/officeDocument/2006/relationships/image" Target="../media/image1974.png"/><Relationship Id="rId59" Type="http://schemas.openxmlformats.org/officeDocument/2006/relationships/image" Target="../media/image1995.png"/><Relationship Id="rId124" Type="http://schemas.openxmlformats.org/officeDocument/2006/relationships/customXml" Target="../ink/ink4801.xml"/><Relationship Id="rId527" Type="http://schemas.openxmlformats.org/officeDocument/2006/relationships/image" Target="../media/image2226.png"/><Relationship Id="rId70" Type="http://schemas.openxmlformats.org/officeDocument/2006/relationships/customXml" Target="../ink/ink4774.xml"/><Relationship Id="rId166" Type="http://schemas.openxmlformats.org/officeDocument/2006/relationships/customXml" Target="../ink/ink4822.xml"/><Relationship Id="rId331" Type="http://schemas.openxmlformats.org/officeDocument/2006/relationships/customXml" Target="../ink/ink4906.xml"/><Relationship Id="rId373" Type="http://schemas.openxmlformats.org/officeDocument/2006/relationships/customXml" Target="../ink/ink4927.xml"/><Relationship Id="rId429" Type="http://schemas.openxmlformats.org/officeDocument/2006/relationships/customXml" Target="../ink/ink4955.xml"/><Relationship Id="rId1" Type="http://schemas.openxmlformats.org/officeDocument/2006/relationships/slideLayout" Target="../slideLayouts/slideLayout7.xml"/><Relationship Id="rId233" Type="http://schemas.openxmlformats.org/officeDocument/2006/relationships/image" Target="../media/image2081.png"/><Relationship Id="rId440" Type="http://schemas.openxmlformats.org/officeDocument/2006/relationships/customXml" Target="../ink/ink4961.xml"/><Relationship Id="rId28" Type="http://schemas.openxmlformats.org/officeDocument/2006/relationships/customXml" Target="../ink/ink4753.xml"/><Relationship Id="rId275" Type="http://schemas.openxmlformats.org/officeDocument/2006/relationships/customXml" Target="../ink/ink4877.xml"/><Relationship Id="rId300" Type="http://schemas.openxmlformats.org/officeDocument/2006/relationships/customXml" Target="../ink/ink4890.xml"/><Relationship Id="rId482" Type="http://schemas.openxmlformats.org/officeDocument/2006/relationships/customXml" Target="../ink/ink4982.xml"/><Relationship Id="rId538" Type="http://schemas.openxmlformats.org/officeDocument/2006/relationships/customXml" Target="../ink/ink5010.xml"/><Relationship Id="rId81" Type="http://schemas.openxmlformats.org/officeDocument/2006/relationships/image" Target="../media/image2006.png"/><Relationship Id="rId135" Type="http://schemas.openxmlformats.org/officeDocument/2006/relationships/image" Target="../media/image2033.png"/><Relationship Id="rId177" Type="http://schemas.openxmlformats.org/officeDocument/2006/relationships/image" Target="../media/image2054.png"/><Relationship Id="rId342" Type="http://schemas.openxmlformats.org/officeDocument/2006/relationships/image" Target="../media/image2134.png"/><Relationship Id="rId384" Type="http://schemas.openxmlformats.org/officeDocument/2006/relationships/image" Target="../media/image2155.png"/><Relationship Id="rId202" Type="http://schemas.openxmlformats.org/officeDocument/2006/relationships/customXml" Target="../ink/ink4840.xml"/><Relationship Id="rId244" Type="http://schemas.openxmlformats.org/officeDocument/2006/relationships/customXml" Target="../ink/ink4861.xml"/><Relationship Id="rId39" Type="http://schemas.openxmlformats.org/officeDocument/2006/relationships/image" Target="../media/image1985.png"/><Relationship Id="rId286" Type="http://schemas.openxmlformats.org/officeDocument/2006/relationships/image" Target="../media/image2107.png"/><Relationship Id="rId451" Type="http://schemas.openxmlformats.org/officeDocument/2006/relationships/image" Target="../media/image2188.png"/><Relationship Id="rId493" Type="http://schemas.openxmlformats.org/officeDocument/2006/relationships/image" Target="../media/image2209.png"/><Relationship Id="rId507" Type="http://schemas.openxmlformats.org/officeDocument/2006/relationships/image" Target="../media/image2216.png"/><Relationship Id="rId50" Type="http://schemas.openxmlformats.org/officeDocument/2006/relationships/customXml" Target="../ink/ink4764.xml"/><Relationship Id="rId104" Type="http://schemas.openxmlformats.org/officeDocument/2006/relationships/customXml" Target="../ink/ink4791.xml"/><Relationship Id="rId146" Type="http://schemas.openxmlformats.org/officeDocument/2006/relationships/customXml" Target="../ink/ink4812.xml"/><Relationship Id="rId188" Type="http://schemas.openxmlformats.org/officeDocument/2006/relationships/customXml" Target="../ink/ink4833.xml"/><Relationship Id="rId311" Type="http://schemas.openxmlformats.org/officeDocument/2006/relationships/customXml" Target="../ink/ink4896.xml"/><Relationship Id="rId353" Type="http://schemas.openxmlformats.org/officeDocument/2006/relationships/customXml" Target="../ink/ink4917.xml"/><Relationship Id="rId395" Type="http://schemas.openxmlformats.org/officeDocument/2006/relationships/customXml" Target="../ink/ink4938.xml"/><Relationship Id="rId409" Type="http://schemas.openxmlformats.org/officeDocument/2006/relationships/customXml" Target="../ink/ink4945.xml"/><Relationship Id="rId92" Type="http://schemas.openxmlformats.org/officeDocument/2006/relationships/customXml" Target="../ink/ink4785.xml"/><Relationship Id="rId213" Type="http://schemas.openxmlformats.org/officeDocument/2006/relationships/image" Target="../media/image2072.png"/><Relationship Id="rId420" Type="http://schemas.openxmlformats.org/officeDocument/2006/relationships/image" Target="../media/image2173.png"/><Relationship Id="rId255" Type="http://schemas.openxmlformats.org/officeDocument/2006/relationships/image" Target="../media/image2092.png"/><Relationship Id="rId297" Type="http://schemas.openxmlformats.org/officeDocument/2006/relationships/customXml" Target="../ink/ink4888.xml"/><Relationship Id="rId462" Type="http://schemas.openxmlformats.org/officeDocument/2006/relationships/customXml" Target="../ink/ink4972.xml"/><Relationship Id="rId518" Type="http://schemas.openxmlformats.org/officeDocument/2006/relationships/customXml" Target="../ink/ink5000.xml"/><Relationship Id="rId115" Type="http://schemas.openxmlformats.org/officeDocument/2006/relationships/image" Target="../media/image2023.png"/><Relationship Id="rId157" Type="http://schemas.openxmlformats.org/officeDocument/2006/relationships/image" Target="../media/image2044.png"/><Relationship Id="rId322" Type="http://schemas.openxmlformats.org/officeDocument/2006/relationships/image" Target="../media/image2124.png"/><Relationship Id="rId364" Type="http://schemas.openxmlformats.org/officeDocument/2006/relationships/image" Target="../media/image2145.png"/><Relationship Id="rId61" Type="http://schemas.openxmlformats.org/officeDocument/2006/relationships/image" Target="../media/image1996.png"/><Relationship Id="rId199" Type="http://schemas.openxmlformats.org/officeDocument/2006/relationships/image" Target="../media/image2065.png"/><Relationship Id="rId19" Type="http://schemas.openxmlformats.org/officeDocument/2006/relationships/image" Target="../media/image1975.png"/><Relationship Id="rId224" Type="http://schemas.openxmlformats.org/officeDocument/2006/relationships/customXml" Target="../ink/ink4851.xml"/><Relationship Id="rId266" Type="http://schemas.openxmlformats.org/officeDocument/2006/relationships/customXml" Target="../ink/ink4872.xml"/><Relationship Id="rId431" Type="http://schemas.openxmlformats.org/officeDocument/2006/relationships/customXml" Target="../ink/ink4956.xml"/><Relationship Id="rId473" Type="http://schemas.openxmlformats.org/officeDocument/2006/relationships/image" Target="../media/image2199.png"/><Relationship Id="rId529" Type="http://schemas.openxmlformats.org/officeDocument/2006/relationships/image" Target="../media/image2227.png"/><Relationship Id="rId30" Type="http://schemas.openxmlformats.org/officeDocument/2006/relationships/customXml" Target="../ink/ink4754.xml"/><Relationship Id="rId126" Type="http://schemas.openxmlformats.org/officeDocument/2006/relationships/customXml" Target="../ink/ink4802.xml"/><Relationship Id="rId168" Type="http://schemas.openxmlformats.org/officeDocument/2006/relationships/customXml" Target="../ink/ink4823.xml"/><Relationship Id="rId333" Type="http://schemas.openxmlformats.org/officeDocument/2006/relationships/customXml" Target="../ink/ink4907.xml"/><Relationship Id="rId540" Type="http://schemas.openxmlformats.org/officeDocument/2006/relationships/customXml" Target="../ink/ink5011.xml"/><Relationship Id="rId72" Type="http://schemas.openxmlformats.org/officeDocument/2006/relationships/customXml" Target="../ink/ink4775.xml"/><Relationship Id="rId375" Type="http://schemas.openxmlformats.org/officeDocument/2006/relationships/customXml" Target="../ink/ink4928.xml"/><Relationship Id="rId3" Type="http://schemas.openxmlformats.org/officeDocument/2006/relationships/image" Target="../media/image4910.png"/><Relationship Id="rId235" Type="http://schemas.openxmlformats.org/officeDocument/2006/relationships/image" Target="../media/image2082.png"/><Relationship Id="rId277" Type="http://schemas.openxmlformats.org/officeDocument/2006/relationships/customXml" Target="../ink/ink4878.xml"/><Relationship Id="rId400" Type="http://schemas.openxmlformats.org/officeDocument/2006/relationships/image" Target="../media/image2163.png"/><Relationship Id="rId442" Type="http://schemas.openxmlformats.org/officeDocument/2006/relationships/customXml" Target="../ink/ink4962.xml"/><Relationship Id="rId484" Type="http://schemas.openxmlformats.org/officeDocument/2006/relationships/customXml" Target="../ink/ink4983.xml"/><Relationship Id="rId137" Type="http://schemas.openxmlformats.org/officeDocument/2006/relationships/image" Target="../media/image2034.png"/><Relationship Id="rId302" Type="http://schemas.openxmlformats.org/officeDocument/2006/relationships/customXml" Target="../ink/ink4891.xml"/><Relationship Id="rId344" Type="http://schemas.openxmlformats.org/officeDocument/2006/relationships/image" Target="../media/image2135.png"/><Relationship Id="rId41" Type="http://schemas.openxmlformats.org/officeDocument/2006/relationships/image" Target="../media/image1986.png"/><Relationship Id="rId83" Type="http://schemas.openxmlformats.org/officeDocument/2006/relationships/image" Target="../media/image2007.png"/><Relationship Id="rId179" Type="http://schemas.openxmlformats.org/officeDocument/2006/relationships/image" Target="../media/image2055.png"/><Relationship Id="rId386" Type="http://schemas.openxmlformats.org/officeDocument/2006/relationships/image" Target="../media/image2156.png"/><Relationship Id="rId190" Type="http://schemas.openxmlformats.org/officeDocument/2006/relationships/customXml" Target="../ink/ink4834.xml"/><Relationship Id="rId204" Type="http://schemas.openxmlformats.org/officeDocument/2006/relationships/customXml" Target="../ink/ink4841.xml"/><Relationship Id="rId246" Type="http://schemas.openxmlformats.org/officeDocument/2006/relationships/customXml" Target="../ink/ink4862.xml"/><Relationship Id="rId288" Type="http://schemas.openxmlformats.org/officeDocument/2006/relationships/image" Target="../media/image2108.png"/><Relationship Id="rId411" Type="http://schemas.openxmlformats.org/officeDocument/2006/relationships/customXml" Target="../ink/ink4946.xml"/><Relationship Id="rId453" Type="http://schemas.openxmlformats.org/officeDocument/2006/relationships/image" Target="../media/image2189.png"/><Relationship Id="rId509" Type="http://schemas.openxmlformats.org/officeDocument/2006/relationships/image" Target="../media/image2217.png"/><Relationship Id="rId106" Type="http://schemas.openxmlformats.org/officeDocument/2006/relationships/customXml" Target="../ink/ink4792.xml"/><Relationship Id="rId313" Type="http://schemas.openxmlformats.org/officeDocument/2006/relationships/customXml" Target="../ink/ink4897.xml"/><Relationship Id="rId495" Type="http://schemas.openxmlformats.org/officeDocument/2006/relationships/image" Target="../media/image2210.png"/><Relationship Id="rId10" Type="http://schemas.openxmlformats.org/officeDocument/2006/relationships/customXml" Target="../ink/ink4744.xml"/><Relationship Id="rId52" Type="http://schemas.openxmlformats.org/officeDocument/2006/relationships/customXml" Target="../ink/ink4765.xml"/><Relationship Id="rId94" Type="http://schemas.openxmlformats.org/officeDocument/2006/relationships/customXml" Target="../ink/ink4786.xml"/><Relationship Id="rId148" Type="http://schemas.openxmlformats.org/officeDocument/2006/relationships/customXml" Target="../ink/ink4813.xml"/><Relationship Id="rId355" Type="http://schemas.openxmlformats.org/officeDocument/2006/relationships/customXml" Target="../ink/ink4918.xml"/><Relationship Id="rId397" Type="http://schemas.openxmlformats.org/officeDocument/2006/relationships/customXml" Target="../ink/ink4939.xml"/><Relationship Id="rId520" Type="http://schemas.openxmlformats.org/officeDocument/2006/relationships/customXml" Target="../ink/ink5001.xml"/><Relationship Id="rId215" Type="http://schemas.openxmlformats.org/officeDocument/2006/relationships/image" Target="../media/image2073.png"/><Relationship Id="rId257" Type="http://schemas.openxmlformats.org/officeDocument/2006/relationships/image" Target="../media/image2093.png"/><Relationship Id="rId422" Type="http://schemas.openxmlformats.org/officeDocument/2006/relationships/image" Target="../media/image2174.png"/><Relationship Id="rId464" Type="http://schemas.openxmlformats.org/officeDocument/2006/relationships/customXml" Target="../ink/ink4973.xml"/><Relationship Id="rId299" Type="http://schemas.openxmlformats.org/officeDocument/2006/relationships/customXml" Target="../ink/ink4889.xml"/><Relationship Id="rId63" Type="http://schemas.openxmlformats.org/officeDocument/2006/relationships/image" Target="../media/image1997.png"/><Relationship Id="rId159" Type="http://schemas.openxmlformats.org/officeDocument/2006/relationships/image" Target="../media/image2045.png"/><Relationship Id="rId366" Type="http://schemas.openxmlformats.org/officeDocument/2006/relationships/image" Target="../media/image2146.png"/><Relationship Id="rId226" Type="http://schemas.openxmlformats.org/officeDocument/2006/relationships/customXml" Target="../ink/ink4852.xml"/><Relationship Id="rId433" Type="http://schemas.openxmlformats.org/officeDocument/2006/relationships/customXml" Target="../ink/ink4957.xml"/><Relationship Id="rId74" Type="http://schemas.openxmlformats.org/officeDocument/2006/relationships/customXml" Target="../ink/ink4776.xml"/><Relationship Id="rId377" Type="http://schemas.openxmlformats.org/officeDocument/2006/relationships/customXml" Target="../ink/ink4929.xml"/><Relationship Id="rId500" Type="http://schemas.openxmlformats.org/officeDocument/2006/relationships/customXml" Target="../ink/ink4991.xml"/><Relationship Id="rId5" Type="http://schemas.openxmlformats.org/officeDocument/2006/relationships/image" Target="../media/image1968.png"/><Relationship Id="rId237" Type="http://schemas.openxmlformats.org/officeDocument/2006/relationships/image" Target="../media/image2083.png"/><Relationship Id="rId444" Type="http://schemas.openxmlformats.org/officeDocument/2006/relationships/customXml" Target="../ink/ink4963.xml"/><Relationship Id="rId290" Type="http://schemas.openxmlformats.org/officeDocument/2006/relationships/image" Target="../media/image2109.png"/><Relationship Id="rId304" Type="http://schemas.openxmlformats.org/officeDocument/2006/relationships/customXml" Target="../ink/ink4892.xml"/><Relationship Id="rId388" Type="http://schemas.openxmlformats.org/officeDocument/2006/relationships/image" Target="../media/image2157.png"/><Relationship Id="rId511" Type="http://schemas.openxmlformats.org/officeDocument/2006/relationships/image" Target="../media/image2218.png"/><Relationship Id="rId85" Type="http://schemas.openxmlformats.org/officeDocument/2006/relationships/image" Target="../media/image2008.png"/><Relationship Id="rId150" Type="http://schemas.openxmlformats.org/officeDocument/2006/relationships/customXml" Target="../ink/ink4814.xml"/></Relationships>
</file>

<file path=ppt/slides/_rels/slide36.xml.rels><?xml version="1.0" encoding="UTF-8" standalone="yes"?>
<Relationships xmlns="http://schemas.openxmlformats.org/package/2006/relationships"><Relationship Id="rId26" Type="http://schemas.openxmlformats.org/officeDocument/2006/relationships/customXml" Target="../ink/ink5025.xml"/><Relationship Id="rId117" Type="http://schemas.openxmlformats.org/officeDocument/2006/relationships/image" Target="../media/image4034.png"/><Relationship Id="rId21" Type="http://schemas.openxmlformats.org/officeDocument/2006/relationships/image" Target="../media/image3985.png"/><Relationship Id="rId42" Type="http://schemas.openxmlformats.org/officeDocument/2006/relationships/customXml" Target="../ink/ink5033.xml"/><Relationship Id="rId47" Type="http://schemas.openxmlformats.org/officeDocument/2006/relationships/image" Target="../media/image3998.png"/><Relationship Id="rId63" Type="http://schemas.openxmlformats.org/officeDocument/2006/relationships/image" Target="../media/image4007.png"/><Relationship Id="rId68" Type="http://schemas.openxmlformats.org/officeDocument/2006/relationships/customXml" Target="../ink/ink5046.xml"/><Relationship Id="rId84" Type="http://schemas.openxmlformats.org/officeDocument/2006/relationships/customXml" Target="../ink/ink5054.xml"/><Relationship Id="rId89" Type="http://schemas.openxmlformats.org/officeDocument/2006/relationships/image" Target="../media/image4020.png"/><Relationship Id="rId112" Type="http://schemas.openxmlformats.org/officeDocument/2006/relationships/customXml" Target="../ink/ink5068.xml"/><Relationship Id="rId16" Type="http://schemas.openxmlformats.org/officeDocument/2006/relationships/customXml" Target="../ink/ink5020.xml"/><Relationship Id="rId107" Type="http://schemas.openxmlformats.org/officeDocument/2006/relationships/image" Target="../media/image4029.png"/><Relationship Id="rId11" Type="http://schemas.openxmlformats.org/officeDocument/2006/relationships/image" Target="../media/image3980.png"/><Relationship Id="rId32" Type="http://schemas.openxmlformats.org/officeDocument/2006/relationships/customXml" Target="../ink/ink5028.xml"/><Relationship Id="rId37" Type="http://schemas.openxmlformats.org/officeDocument/2006/relationships/image" Target="../media/image3993.png"/><Relationship Id="rId53" Type="http://schemas.openxmlformats.org/officeDocument/2006/relationships/image" Target="../media/image4002.png"/><Relationship Id="rId58" Type="http://schemas.openxmlformats.org/officeDocument/2006/relationships/customXml" Target="../ink/ink5041.xml"/><Relationship Id="rId74" Type="http://schemas.openxmlformats.org/officeDocument/2006/relationships/customXml" Target="../ink/ink5049.xml"/><Relationship Id="rId79" Type="http://schemas.openxmlformats.org/officeDocument/2006/relationships/image" Target="../media/image4015.png"/><Relationship Id="rId102" Type="http://schemas.openxmlformats.org/officeDocument/2006/relationships/customXml" Target="../ink/ink5063.xml"/><Relationship Id="rId123" Type="http://schemas.openxmlformats.org/officeDocument/2006/relationships/image" Target="../media/image4037.png"/><Relationship Id="rId5" Type="http://schemas.openxmlformats.org/officeDocument/2006/relationships/image" Target="../media/image3977.png"/><Relationship Id="rId90" Type="http://schemas.openxmlformats.org/officeDocument/2006/relationships/customXml" Target="../ink/ink5057.xml"/><Relationship Id="rId95" Type="http://schemas.openxmlformats.org/officeDocument/2006/relationships/image" Target="../media/image4023.png"/><Relationship Id="rId22" Type="http://schemas.openxmlformats.org/officeDocument/2006/relationships/customXml" Target="../ink/ink5023.xml"/><Relationship Id="rId27" Type="http://schemas.openxmlformats.org/officeDocument/2006/relationships/image" Target="../media/image3988.png"/><Relationship Id="rId43" Type="http://schemas.openxmlformats.org/officeDocument/2006/relationships/image" Target="../media/image3996.png"/><Relationship Id="rId48" Type="http://schemas.openxmlformats.org/officeDocument/2006/relationships/customXml" Target="../ink/ink5036.xml"/><Relationship Id="rId64" Type="http://schemas.openxmlformats.org/officeDocument/2006/relationships/customXml" Target="../ink/ink5044.xml"/><Relationship Id="rId69" Type="http://schemas.openxmlformats.org/officeDocument/2006/relationships/image" Target="../media/image4010.png"/><Relationship Id="rId113" Type="http://schemas.openxmlformats.org/officeDocument/2006/relationships/image" Target="../media/image4032.png"/><Relationship Id="rId118" Type="http://schemas.openxmlformats.org/officeDocument/2006/relationships/customXml" Target="../ink/ink5071.xml"/><Relationship Id="rId80" Type="http://schemas.openxmlformats.org/officeDocument/2006/relationships/customXml" Target="../ink/ink5052.xml"/><Relationship Id="rId85" Type="http://schemas.openxmlformats.org/officeDocument/2006/relationships/image" Target="../media/image4018.png"/><Relationship Id="rId12" Type="http://schemas.openxmlformats.org/officeDocument/2006/relationships/customXml" Target="../ink/ink5018.xml"/><Relationship Id="rId17" Type="http://schemas.openxmlformats.org/officeDocument/2006/relationships/image" Target="../media/image3983.png"/><Relationship Id="rId33" Type="http://schemas.openxmlformats.org/officeDocument/2006/relationships/image" Target="../media/image3991.png"/><Relationship Id="rId38" Type="http://schemas.openxmlformats.org/officeDocument/2006/relationships/customXml" Target="../ink/ink5031.xml"/><Relationship Id="rId59" Type="http://schemas.openxmlformats.org/officeDocument/2006/relationships/image" Target="../media/image4005.png"/><Relationship Id="rId103" Type="http://schemas.openxmlformats.org/officeDocument/2006/relationships/image" Target="../media/image4027.png"/><Relationship Id="rId108" Type="http://schemas.openxmlformats.org/officeDocument/2006/relationships/customXml" Target="../ink/ink5066.xml"/><Relationship Id="rId124" Type="http://schemas.openxmlformats.org/officeDocument/2006/relationships/customXml" Target="../ink/ink5074.xml"/><Relationship Id="rId54" Type="http://schemas.openxmlformats.org/officeDocument/2006/relationships/customXml" Target="../ink/ink5039.xml"/><Relationship Id="rId70" Type="http://schemas.openxmlformats.org/officeDocument/2006/relationships/customXml" Target="../ink/ink5047.xml"/><Relationship Id="rId75" Type="http://schemas.openxmlformats.org/officeDocument/2006/relationships/image" Target="../media/image4013.png"/><Relationship Id="rId91" Type="http://schemas.openxmlformats.org/officeDocument/2006/relationships/image" Target="../media/image4021.png"/><Relationship Id="rId96" Type="http://schemas.openxmlformats.org/officeDocument/2006/relationships/customXml" Target="../ink/ink5060.xml"/><Relationship Id="rId1" Type="http://schemas.openxmlformats.org/officeDocument/2006/relationships/slideLayout" Target="../slideLayouts/slideLayout7.xml"/><Relationship Id="rId6" Type="http://schemas.openxmlformats.org/officeDocument/2006/relationships/customXml" Target="../ink/ink5015.xml"/><Relationship Id="rId23" Type="http://schemas.openxmlformats.org/officeDocument/2006/relationships/image" Target="../media/image3986.png"/><Relationship Id="rId28" Type="http://schemas.openxmlformats.org/officeDocument/2006/relationships/customXml" Target="../ink/ink5026.xml"/><Relationship Id="rId49" Type="http://schemas.openxmlformats.org/officeDocument/2006/relationships/image" Target="../media/image3999.png"/><Relationship Id="rId114" Type="http://schemas.openxmlformats.org/officeDocument/2006/relationships/customXml" Target="../ink/ink5069.xml"/><Relationship Id="rId119" Type="http://schemas.openxmlformats.org/officeDocument/2006/relationships/image" Target="../media/image4035.png"/><Relationship Id="rId44" Type="http://schemas.openxmlformats.org/officeDocument/2006/relationships/customXml" Target="../ink/ink5034.xml"/><Relationship Id="rId60" Type="http://schemas.openxmlformats.org/officeDocument/2006/relationships/customXml" Target="../ink/ink5042.xml"/><Relationship Id="rId65" Type="http://schemas.openxmlformats.org/officeDocument/2006/relationships/image" Target="../media/image4008.png"/><Relationship Id="rId81" Type="http://schemas.openxmlformats.org/officeDocument/2006/relationships/image" Target="../media/image4016.png"/><Relationship Id="rId86" Type="http://schemas.openxmlformats.org/officeDocument/2006/relationships/customXml" Target="../ink/ink5055.xml"/><Relationship Id="rId13" Type="http://schemas.openxmlformats.org/officeDocument/2006/relationships/image" Target="../media/image3981.png"/><Relationship Id="rId18" Type="http://schemas.openxmlformats.org/officeDocument/2006/relationships/customXml" Target="../ink/ink5021.xml"/><Relationship Id="rId39" Type="http://schemas.openxmlformats.org/officeDocument/2006/relationships/image" Target="../media/image3994.png"/><Relationship Id="rId109" Type="http://schemas.openxmlformats.org/officeDocument/2006/relationships/image" Target="../media/image4030.png"/><Relationship Id="rId34" Type="http://schemas.openxmlformats.org/officeDocument/2006/relationships/customXml" Target="../ink/ink5029.xml"/><Relationship Id="rId50" Type="http://schemas.openxmlformats.org/officeDocument/2006/relationships/customXml" Target="../ink/ink5037.xml"/><Relationship Id="rId55" Type="http://schemas.openxmlformats.org/officeDocument/2006/relationships/image" Target="../media/image4003.png"/><Relationship Id="rId76" Type="http://schemas.openxmlformats.org/officeDocument/2006/relationships/customXml" Target="../ink/ink5050.xml"/><Relationship Id="rId97" Type="http://schemas.openxmlformats.org/officeDocument/2006/relationships/image" Target="../media/image4024.png"/><Relationship Id="rId104" Type="http://schemas.openxmlformats.org/officeDocument/2006/relationships/customXml" Target="../ink/ink5064.xml"/><Relationship Id="rId120" Type="http://schemas.openxmlformats.org/officeDocument/2006/relationships/customXml" Target="../ink/ink5072.xml"/><Relationship Id="rId125" Type="http://schemas.openxmlformats.org/officeDocument/2006/relationships/image" Target="../media/image4038.png"/><Relationship Id="rId7" Type="http://schemas.openxmlformats.org/officeDocument/2006/relationships/image" Target="../media/image3978.png"/><Relationship Id="rId71" Type="http://schemas.openxmlformats.org/officeDocument/2006/relationships/image" Target="../media/image4011.png"/><Relationship Id="rId92" Type="http://schemas.openxmlformats.org/officeDocument/2006/relationships/customXml" Target="../ink/ink5058.xml"/><Relationship Id="rId2" Type="http://schemas.openxmlformats.org/officeDocument/2006/relationships/notesSlide" Target="../notesSlides/notesSlide28.xml"/><Relationship Id="rId29" Type="http://schemas.openxmlformats.org/officeDocument/2006/relationships/image" Target="../media/image3989.png"/><Relationship Id="rId24" Type="http://schemas.openxmlformats.org/officeDocument/2006/relationships/customXml" Target="../ink/ink5024.xml"/><Relationship Id="rId40" Type="http://schemas.openxmlformats.org/officeDocument/2006/relationships/customXml" Target="../ink/ink5032.xml"/><Relationship Id="rId45" Type="http://schemas.openxmlformats.org/officeDocument/2006/relationships/image" Target="../media/image3997.png"/><Relationship Id="rId66" Type="http://schemas.openxmlformats.org/officeDocument/2006/relationships/customXml" Target="../ink/ink5045.xml"/><Relationship Id="rId87" Type="http://schemas.openxmlformats.org/officeDocument/2006/relationships/image" Target="../media/image4019.png"/><Relationship Id="rId110" Type="http://schemas.openxmlformats.org/officeDocument/2006/relationships/customXml" Target="../ink/ink5067.xml"/><Relationship Id="rId115" Type="http://schemas.openxmlformats.org/officeDocument/2006/relationships/image" Target="../media/image4033.png"/><Relationship Id="rId61" Type="http://schemas.openxmlformats.org/officeDocument/2006/relationships/image" Target="../media/image4006.png"/><Relationship Id="rId82" Type="http://schemas.openxmlformats.org/officeDocument/2006/relationships/customXml" Target="../ink/ink5053.xml"/><Relationship Id="rId19" Type="http://schemas.openxmlformats.org/officeDocument/2006/relationships/image" Target="../media/image3984.png"/><Relationship Id="rId14" Type="http://schemas.openxmlformats.org/officeDocument/2006/relationships/customXml" Target="../ink/ink5019.xml"/><Relationship Id="rId30" Type="http://schemas.openxmlformats.org/officeDocument/2006/relationships/customXml" Target="../ink/ink5027.xml"/><Relationship Id="rId35" Type="http://schemas.openxmlformats.org/officeDocument/2006/relationships/image" Target="../media/image3992.png"/><Relationship Id="rId56" Type="http://schemas.openxmlformats.org/officeDocument/2006/relationships/customXml" Target="../ink/ink5040.xml"/><Relationship Id="rId77" Type="http://schemas.openxmlformats.org/officeDocument/2006/relationships/image" Target="../media/image4014.png"/><Relationship Id="rId100" Type="http://schemas.openxmlformats.org/officeDocument/2006/relationships/customXml" Target="../ink/ink5062.xml"/><Relationship Id="rId105" Type="http://schemas.openxmlformats.org/officeDocument/2006/relationships/image" Target="../media/image4028.png"/><Relationship Id="rId126" Type="http://schemas.openxmlformats.org/officeDocument/2006/relationships/customXml" Target="../ink/ink5075.xml"/><Relationship Id="rId8" Type="http://schemas.openxmlformats.org/officeDocument/2006/relationships/customXml" Target="../ink/ink5016.xml"/><Relationship Id="rId51" Type="http://schemas.openxmlformats.org/officeDocument/2006/relationships/image" Target="../media/image4001.png"/><Relationship Id="rId72" Type="http://schemas.openxmlformats.org/officeDocument/2006/relationships/customXml" Target="../ink/ink5048.xml"/><Relationship Id="rId93" Type="http://schemas.openxmlformats.org/officeDocument/2006/relationships/image" Target="../media/image4022.png"/><Relationship Id="rId98" Type="http://schemas.openxmlformats.org/officeDocument/2006/relationships/customXml" Target="../ink/ink5061.xml"/><Relationship Id="rId121" Type="http://schemas.openxmlformats.org/officeDocument/2006/relationships/image" Target="../media/image4036.png"/><Relationship Id="rId3" Type="http://schemas.openxmlformats.org/officeDocument/2006/relationships/image" Target="../media/image3975.png"/><Relationship Id="rId25" Type="http://schemas.openxmlformats.org/officeDocument/2006/relationships/image" Target="../media/image3987.png"/><Relationship Id="rId46" Type="http://schemas.openxmlformats.org/officeDocument/2006/relationships/customXml" Target="../ink/ink5035.xml"/><Relationship Id="rId67" Type="http://schemas.openxmlformats.org/officeDocument/2006/relationships/image" Target="../media/image4009.png"/><Relationship Id="rId116" Type="http://schemas.openxmlformats.org/officeDocument/2006/relationships/customXml" Target="../ink/ink5070.xml"/><Relationship Id="rId20" Type="http://schemas.openxmlformats.org/officeDocument/2006/relationships/customXml" Target="../ink/ink5022.xml"/><Relationship Id="rId41" Type="http://schemas.openxmlformats.org/officeDocument/2006/relationships/image" Target="../media/image3995.png"/><Relationship Id="rId62" Type="http://schemas.openxmlformats.org/officeDocument/2006/relationships/customXml" Target="../ink/ink5043.xml"/><Relationship Id="rId83" Type="http://schemas.openxmlformats.org/officeDocument/2006/relationships/image" Target="../media/image4017.png"/><Relationship Id="rId88" Type="http://schemas.openxmlformats.org/officeDocument/2006/relationships/customXml" Target="../ink/ink5056.xml"/><Relationship Id="rId111" Type="http://schemas.openxmlformats.org/officeDocument/2006/relationships/image" Target="../media/image4031.png"/><Relationship Id="rId15" Type="http://schemas.openxmlformats.org/officeDocument/2006/relationships/image" Target="../media/image3982.png"/><Relationship Id="rId36" Type="http://schemas.openxmlformats.org/officeDocument/2006/relationships/customXml" Target="../ink/ink5030.xml"/><Relationship Id="rId57" Type="http://schemas.openxmlformats.org/officeDocument/2006/relationships/image" Target="../media/image4004.png"/><Relationship Id="rId106" Type="http://schemas.openxmlformats.org/officeDocument/2006/relationships/customXml" Target="../ink/ink5065.xml"/><Relationship Id="rId127" Type="http://schemas.openxmlformats.org/officeDocument/2006/relationships/image" Target="../media/image4039.png"/><Relationship Id="rId10" Type="http://schemas.openxmlformats.org/officeDocument/2006/relationships/customXml" Target="../ink/ink5017.xml"/><Relationship Id="rId31" Type="http://schemas.openxmlformats.org/officeDocument/2006/relationships/image" Target="../media/image3990.png"/><Relationship Id="rId52" Type="http://schemas.openxmlformats.org/officeDocument/2006/relationships/customXml" Target="../ink/ink5038.xml"/><Relationship Id="rId73" Type="http://schemas.openxmlformats.org/officeDocument/2006/relationships/image" Target="../media/image4012.png"/><Relationship Id="rId78" Type="http://schemas.openxmlformats.org/officeDocument/2006/relationships/customXml" Target="../ink/ink5051.xml"/><Relationship Id="rId94" Type="http://schemas.openxmlformats.org/officeDocument/2006/relationships/customXml" Target="../ink/ink5059.xml"/><Relationship Id="rId99" Type="http://schemas.openxmlformats.org/officeDocument/2006/relationships/image" Target="../media/image4025.png"/><Relationship Id="rId101" Type="http://schemas.openxmlformats.org/officeDocument/2006/relationships/image" Target="../media/image4026.png"/><Relationship Id="rId122" Type="http://schemas.openxmlformats.org/officeDocument/2006/relationships/customXml" Target="../ink/ink5073.xml"/><Relationship Id="rId4" Type="http://schemas.openxmlformats.org/officeDocument/2006/relationships/image" Target="../media/image3976.png"/><Relationship Id="rId9" Type="http://schemas.openxmlformats.org/officeDocument/2006/relationships/image" Target="../media/image3979.png"/></Relationships>
</file>

<file path=ppt/slides/_rels/slide37.xml.rels><?xml version="1.0" encoding="UTF-8" standalone="yes"?>
<Relationships xmlns="http://schemas.openxmlformats.org/package/2006/relationships"><Relationship Id="rId117" Type="http://schemas.openxmlformats.org/officeDocument/2006/relationships/image" Target="../media/image4096.png"/><Relationship Id="rId299" Type="http://schemas.openxmlformats.org/officeDocument/2006/relationships/customXml" Target="../ink/ink5224.xml"/><Relationship Id="rId21" Type="http://schemas.openxmlformats.org/officeDocument/2006/relationships/image" Target="../media/image4048.png"/><Relationship Id="rId63" Type="http://schemas.openxmlformats.org/officeDocument/2006/relationships/image" Target="../media/image4069.png"/><Relationship Id="rId159" Type="http://schemas.openxmlformats.org/officeDocument/2006/relationships/image" Target="../media/image4117.png"/><Relationship Id="rId324" Type="http://schemas.openxmlformats.org/officeDocument/2006/relationships/image" Target="../media/image4198.png"/><Relationship Id="rId366" Type="http://schemas.openxmlformats.org/officeDocument/2006/relationships/customXml" Target="../ink/ink5258.xml"/><Relationship Id="rId170" Type="http://schemas.openxmlformats.org/officeDocument/2006/relationships/customXml" Target="../ink/ink5159.xml"/><Relationship Id="rId226" Type="http://schemas.openxmlformats.org/officeDocument/2006/relationships/customXml" Target="../ink/ink5187.xml"/><Relationship Id="rId433" Type="http://schemas.openxmlformats.org/officeDocument/2006/relationships/image" Target="../media/image4253.png"/><Relationship Id="rId268" Type="http://schemas.openxmlformats.org/officeDocument/2006/relationships/customXml" Target="../ink/ink5208.xml"/><Relationship Id="rId475" Type="http://schemas.openxmlformats.org/officeDocument/2006/relationships/image" Target="../media/image4274.png"/><Relationship Id="rId32" Type="http://schemas.openxmlformats.org/officeDocument/2006/relationships/customXml" Target="../ink/ink5090.xml"/><Relationship Id="rId74" Type="http://schemas.openxmlformats.org/officeDocument/2006/relationships/customXml" Target="../ink/ink5111.xml"/><Relationship Id="rId128" Type="http://schemas.openxmlformats.org/officeDocument/2006/relationships/customXml" Target="../ink/ink5138.xml"/><Relationship Id="rId335" Type="http://schemas.openxmlformats.org/officeDocument/2006/relationships/customXml" Target="../ink/ink5242.xml"/><Relationship Id="rId377" Type="http://schemas.openxmlformats.org/officeDocument/2006/relationships/image" Target="../media/image4225.png"/><Relationship Id="rId5" Type="http://schemas.openxmlformats.org/officeDocument/2006/relationships/image" Target="../media/image4040.png"/><Relationship Id="rId181" Type="http://schemas.openxmlformats.org/officeDocument/2006/relationships/image" Target="../media/image4128.png"/><Relationship Id="rId237" Type="http://schemas.openxmlformats.org/officeDocument/2006/relationships/image" Target="../media/image4156.png"/><Relationship Id="rId402" Type="http://schemas.openxmlformats.org/officeDocument/2006/relationships/customXml" Target="../ink/ink5276.xml"/><Relationship Id="rId279" Type="http://schemas.openxmlformats.org/officeDocument/2006/relationships/customXml" Target="../ink/ink5214.xml"/><Relationship Id="rId444" Type="http://schemas.openxmlformats.org/officeDocument/2006/relationships/customXml" Target="../ink/ink5297.xml"/><Relationship Id="rId43" Type="http://schemas.openxmlformats.org/officeDocument/2006/relationships/image" Target="../media/image4059.png"/><Relationship Id="rId139" Type="http://schemas.openxmlformats.org/officeDocument/2006/relationships/image" Target="../media/image4107.png"/><Relationship Id="rId290" Type="http://schemas.openxmlformats.org/officeDocument/2006/relationships/image" Target="../media/image4182.png"/><Relationship Id="rId304" Type="http://schemas.openxmlformats.org/officeDocument/2006/relationships/image" Target="../media/image4188.png"/><Relationship Id="rId346" Type="http://schemas.openxmlformats.org/officeDocument/2006/relationships/customXml" Target="../ink/ink5248.xml"/><Relationship Id="rId388" Type="http://schemas.openxmlformats.org/officeDocument/2006/relationships/customXml" Target="../ink/ink5269.xml"/><Relationship Id="rId85" Type="http://schemas.openxmlformats.org/officeDocument/2006/relationships/image" Target="../media/image4080.png"/><Relationship Id="rId150" Type="http://schemas.openxmlformats.org/officeDocument/2006/relationships/customXml" Target="../ink/ink5149.xml"/><Relationship Id="rId192" Type="http://schemas.openxmlformats.org/officeDocument/2006/relationships/customXml" Target="../ink/ink5170.xml"/><Relationship Id="rId206" Type="http://schemas.openxmlformats.org/officeDocument/2006/relationships/customXml" Target="../ink/ink5177.xml"/><Relationship Id="rId413" Type="http://schemas.openxmlformats.org/officeDocument/2006/relationships/image" Target="../media/image4243.png"/><Relationship Id="rId248" Type="http://schemas.openxmlformats.org/officeDocument/2006/relationships/customXml" Target="../ink/ink5198.xml"/><Relationship Id="rId455" Type="http://schemas.openxmlformats.org/officeDocument/2006/relationships/image" Target="../media/image4264.png"/><Relationship Id="rId12" Type="http://schemas.openxmlformats.org/officeDocument/2006/relationships/customXml" Target="../ink/ink5080.xml"/><Relationship Id="rId108" Type="http://schemas.openxmlformats.org/officeDocument/2006/relationships/customXml" Target="../ink/ink5128.xml"/><Relationship Id="rId315" Type="http://schemas.openxmlformats.org/officeDocument/2006/relationships/customXml" Target="../ink/ink5232.xml"/><Relationship Id="rId357" Type="http://schemas.openxmlformats.org/officeDocument/2006/relationships/image" Target="../media/image4215.png"/><Relationship Id="rId54" Type="http://schemas.openxmlformats.org/officeDocument/2006/relationships/customXml" Target="../ink/ink5101.xml"/><Relationship Id="rId96" Type="http://schemas.openxmlformats.org/officeDocument/2006/relationships/customXml" Target="../ink/ink5122.xml"/><Relationship Id="rId161" Type="http://schemas.openxmlformats.org/officeDocument/2006/relationships/image" Target="../media/image4118.png"/><Relationship Id="rId217" Type="http://schemas.openxmlformats.org/officeDocument/2006/relationships/image" Target="../media/image4146.png"/><Relationship Id="rId399" Type="http://schemas.openxmlformats.org/officeDocument/2006/relationships/image" Target="../media/image4236.png"/><Relationship Id="rId259" Type="http://schemas.openxmlformats.org/officeDocument/2006/relationships/image" Target="../media/image4167.png"/><Relationship Id="rId424" Type="http://schemas.openxmlformats.org/officeDocument/2006/relationships/customXml" Target="../ink/ink5287.xml"/><Relationship Id="rId466" Type="http://schemas.openxmlformats.org/officeDocument/2006/relationships/customXml" Target="../ink/ink5308.xml"/><Relationship Id="rId23" Type="http://schemas.openxmlformats.org/officeDocument/2006/relationships/image" Target="../media/image4049.png"/><Relationship Id="rId119" Type="http://schemas.openxmlformats.org/officeDocument/2006/relationships/image" Target="../media/image4097.png"/><Relationship Id="rId270" Type="http://schemas.openxmlformats.org/officeDocument/2006/relationships/customXml" Target="../ink/ink5209.xml"/><Relationship Id="rId326" Type="http://schemas.openxmlformats.org/officeDocument/2006/relationships/image" Target="../media/image4199.png"/><Relationship Id="rId65" Type="http://schemas.openxmlformats.org/officeDocument/2006/relationships/image" Target="../media/image4070.png"/><Relationship Id="rId130" Type="http://schemas.openxmlformats.org/officeDocument/2006/relationships/customXml" Target="../ink/ink5139.xml"/><Relationship Id="rId368" Type="http://schemas.openxmlformats.org/officeDocument/2006/relationships/customXml" Target="../ink/ink5259.xml"/><Relationship Id="rId172" Type="http://schemas.openxmlformats.org/officeDocument/2006/relationships/customXml" Target="../ink/ink5160.xml"/><Relationship Id="rId228" Type="http://schemas.openxmlformats.org/officeDocument/2006/relationships/customXml" Target="../ink/ink5188.xml"/><Relationship Id="rId435" Type="http://schemas.openxmlformats.org/officeDocument/2006/relationships/image" Target="../media/image4254.png"/><Relationship Id="rId477" Type="http://schemas.openxmlformats.org/officeDocument/2006/relationships/image" Target="../media/image4275.png"/><Relationship Id="rId281" Type="http://schemas.openxmlformats.org/officeDocument/2006/relationships/customXml" Target="../ink/ink5215.xml"/><Relationship Id="rId337" Type="http://schemas.openxmlformats.org/officeDocument/2006/relationships/customXml" Target="../ink/ink5243.xml"/><Relationship Id="rId34" Type="http://schemas.openxmlformats.org/officeDocument/2006/relationships/customXml" Target="../ink/ink5091.xml"/><Relationship Id="rId76" Type="http://schemas.openxmlformats.org/officeDocument/2006/relationships/customXml" Target="../ink/ink5112.xml"/><Relationship Id="rId141" Type="http://schemas.openxmlformats.org/officeDocument/2006/relationships/image" Target="../media/image4108.png"/><Relationship Id="rId379" Type="http://schemas.openxmlformats.org/officeDocument/2006/relationships/image" Target="../media/image4226.png"/><Relationship Id="rId7" Type="http://schemas.openxmlformats.org/officeDocument/2006/relationships/image" Target="../media/image4041.png"/><Relationship Id="rId183" Type="http://schemas.openxmlformats.org/officeDocument/2006/relationships/image" Target="../media/image4129.png"/><Relationship Id="rId239" Type="http://schemas.openxmlformats.org/officeDocument/2006/relationships/image" Target="../media/image4157.png"/><Relationship Id="rId390" Type="http://schemas.openxmlformats.org/officeDocument/2006/relationships/customXml" Target="../ink/ink5270.xml"/><Relationship Id="rId404" Type="http://schemas.openxmlformats.org/officeDocument/2006/relationships/customXml" Target="../ink/ink5277.xml"/><Relationship Id="rId446" Type="http://schemas.openxmlformats.org/officeDocument/2006/relationships/customXml" Target="../ink/ink5298.xml"/><Relationship Id="rId250" Type="http://schemas.openxmlformats.org/officeDocument/2006/relationships/customXml" Target="../ink/ink5199.xml"/><Relationship Id="rId292" Type="http://schemas.openxmlformats.org/officeDocument/2006/relationships/image" Target="../media/image4183.png"/><Relationship Id="rId306" Type="http://schemas.openxmlformats.org/officeDocument/2006/relationships/image" Target="../media/image4189.png"/><Relationship Id="rId45" Type="http://schemas.openxmlformats.org/officeDocument/2006/relationships/image" Target="../media/image4060.png"/><Relationship Id="rId87" Type="http://schemas.openxmlformats.org/officeDocument/2006/relationships/image" Target="../media/image4081.png"/><Relationship Id="rId110" Type="http://schemas.openxmlformats.org/officeDocument/2006/relationships/customXml" Target="../ink/ink5129.xml"/><Relationship Id="rId348" Type="http://schemas.openxmlformats.org/officeDocument/2006/relationships/customXml" Target="../ink/ink5249.xml"/><Relationship Id="rId152" Type="http://schemas.openxmlformats.org/officeDocument/2006/relationships/customXml" Target="../ink/ink5150.xml"/><Relationship Id="rId194" Type="http://schemas.openxmlformats.org/officeDocument/2006/relationships/customXml" Target="../ink/ink5171.xml"/><Relationship Id="rId208" Type="http://schemas.openxmlformats.org/officeDocument/2006/relationships/customXml" Target="../ink/ink5178.xml"/><Relationship Id="rId415" Type="http://schemas.openxmlformats.org/officeDocument/2006/relationships/image" Target="../media/image4244.png"/><Relationship Id="rId457" Type="http://schemas.openxmlformats.org/officeDocument/2006/relationships/image" Target="../media/image4265.png"/><Relationship Id="rId261" Type="http://schemas.openxmlformats.org/officeDocument/2006/relationships/image" Target="../media/image4168.png"/><Relationship Id="rId14" Type="http://schemas.openxmlformats.org/officeDocument/2006/relationships/customXml" Target="../ink/ink5081.xml"/><Relationship Id="rId56" Type="http://schemas.openxmlformats.org/officeDocument/2006/relationships/customXml" Target="../ink/ink5102.xml"/><Relationship Id="rId317" Type="http://schemas.openxmlformats.org/officeDocument/2006/relationships/customXml" Target="../ink/ink5233.xml"/><Relationship Id="rId359" Type="http://schemas.openxmlformats.org/officeDocument/2006/relationships/image" Target="../media/image4216.png"/><Relationship Id="rId98" Type="http://schemas.openxmlformats.org/officeDocument/2006/relationships/customXml" Target="../ink/ink5123.xml"/><Relationship Id="rId121" Type="http://schemas.openxmlformats.org/officeDocument/2006/relationships/image" Target="../media/image4098.png"/><Relationship Id="rId163" Type="http://schemas.openxmlformats.org/officeDocument/2006/relationships/image" Target="../media/image4119.png"/><Relationship Id="rId219" Type="http://schemas.openxmlformats.org/officeDocument/2006/relationships/image" Target="../media/image4147.png"/><Relationship Id="rId370" Type="http://schemas.openxmlformats.org/officeDocument/2006/relationships/customXml" Target="../ink/ink5260.xml"/><Relationship Id="rId426" Type="http://schemas.openxmlformats.org/officeDocument/2006/relationships/customXml" Target="../ink/ink5288.xml"/><Relationship Id="rId230" Type="http://schemas.openxmlformats.org/officeDocument/2006/relationships/customXml" Target="../ink/ink5189.xml"/><Relationship Id="rId468" Type="http://schemas.openxmlformats.org/officeDocument/2006/relationships/customXml" Target="../ink/ink5309.xml"/><Relationship Id="rId25" Type="http://schemas.openxmlformats.org/officeDocument/2006/relationships/image" Target="../media/image4050.png"/><Relationship Id="rId67" Type="http://schemas.openxmlformats.org/officeDocument/2006/relationships/image" Target="../media/image4071.png"/><Relationship Id="rId272" Type="http://schemas.openxmlformats.org/officeDocument/2006/relationships/image" Target="../media/image4173.png"/><Relationship Id="rId328" Type="http://schemas.openxmlformats.org/officeDocument/2006/relationships/image" Target="../media/image4200.png"/><Relationship Id="rId132" Type="http://schemas.openxmlformats.org/officeDocument/2006/relationships/customXml" Target="../ink/ink5140.xml"/><Relationship Id="rId174" Type="http://schemas.openxmlformats.org/officeDocument/2006/relationships/customXml" Target="../ink/ink5161.xml"/><Relationship Id="rId381" Type="http://schemas.openxmlformats.org/officeDocument/2006/relationships/image" Target="../media/image4227.png"/><Relationship Id="rId241" Type="http://schemas.openxmlformats.org/officeDocument/2006/relationships/image" Target="../media/image4158.png"/><Relationship Id="rId437" Type="http://schemas.openxmlformats.org/officeDocument/2006/relationships/image" Target="../media/image4255.png"/><Relationship Id="rId36" Type="http://schemas.openxmlformats.org/officeDocument/2006/relationships/customXml" Target="../ink/ink5092.xml"/><Relationship Id="rId283" Type="http://schemas.openxmlformats.org/officeDocument/2006/relationships/customXml" Target="../ink/ink5216.xml"/><Relationship Id="rId339" Type="http://schemas.openxmlformats.org/officeDocument/2006/relationships/customXml" Target="../ink/ink5244.xml"/><Relationship Id="rId78" Type="http://schemas.openxmlformats.org/officeDocument/2006/relationships/customXml" Target="../ink/ink5113.xml"/><Relationship Id="rId101" Type="http://schemas.openxmlformats.org/officeDocument/2006/relationships/image" Target="../media/image4088.png"/><Relationship Id="rId143" Type="http://schemas.openxmlformats.org/officeDocument/2006/relationships/image" Target="../media/image4109.png"/><Relationship Id="rId185" Type="http://schemas.openxmlformats.org/officeDocument/2006/relationships/image" Target="../media/image4130.png"/><Relationship Id="rId350" Type="http://schemas.openxmlformats.org/officeDocument/2006/relationships/customXml" Target="../ink/ink5250.xml"/><Relationship Id="rId406" Type="http://schemas.openxmlformats.org/officeDocument/2006/relationships/customXml" Target="../ink/ink5278.xml"/><Relationship Id="rId9" Type="http://schemas.openxmlformats.org/officeDocument/2006/relationships/image" Target="../media/image4042.png"/><Relationship Id="rId210" Type="http://schemas.openxmlformats.org/officeDocument/2006/relationships/customXml" Target="../ink/ink5179.xml"/><Relationship Id="rId392" Type="http://schemas.openxmlformats.org/officeDocument/2006/relationships/customXml" Target="../ink/ink5271.xml"/><Relationship Id="rId448" Type="http://schemas.openxmlformats.org/officeDocument/2006/relationships/customXml" Target="../ink/ink5299.xml"/><Relationship Id="rId252" Type="http://schemas.openxmlformats.org/officeDocument/2006/relationships/customXml" Target="../ink/ink5200.xml"/><Relationship Id="rId294" Type="http://schemas.openxmlformats.org/officeDocument/2006/relationships/image" Target="../media/image4184.png"/><Relationship Id="rId308" Type="http://schemas.openxmlformats.org/officeDocument/2006/relationships/image" Target="../media/image4190.png"/><Relationship Id="rId47" Type="http://schemas.openxmlformats.org/officeDocument/2006/relationships/image" Target="../media/image4061.png"/><Relationship Id="rId89" Type="http://schemas.openxmlformats.org/officeDocument/2006/relationships/image" Target="../media/image4082.png"/><Relationship Id="rId112" Type="http://schemas.openxmlformats.org/officeDocument/2006/relationships/customXml" Target="../ink/ink5130.xml"/><Relationship Id="rId154" Type="http://schemas.openxmlformats.org/officeDocument/2006/relationships/customXml" Target="../ink/ink5151.xml"/><Relationship Id="rId361" Type="http://schemas.openxmlformats.org/officeDocument/2006/relationships/image" Target="../media/image4217.png"/><Relationship Id="rId196" Type="http://schemas.openxmlformats.org/officeDocument/2006/relationships/customXml" Target="../ink/ink5172.xml"/><Relationship Id="rId417" Type="http://schemas.openxmlformats.org/officeDocument/2006/relationships/image" Target="../media/image4245.png"/><Relationship Id="rId459" Type="http://schemas.openxmlformats.org/officeDocument/2006/relationships/image" Target="../media/image4266.png"/><Relationship Id="rId16" Type="http://schemas.openxmlformats.org/officeDocument/2006/relationships/customXml" Target="../ink/ink5082.xml"/><Relationship Id="rId221" Type="http://schemas.openxmlformats.org/officeDocument/2006/relationships/image" Target="../media/image4148.png"/><Relationship Id="rId263" Type="http://schemas.openxmlformats.org/officeDocument/2006/relationships/image" Target="../media/image4169.png"/><Relationship Id="rId319" Type="http://schemas.openxmlformats.org/officeDocument/2006/relationships/customXml" Target="../ink/ink5234.xml"/><Relationship Id="rId470" Type="http://schemas.openxmlformats.org/officeDocument/2006/relationships/customXml" Target="../ink/ink5310.xml"/><Relationship Id="rId58" Type="http://schemas.openxmlformats.org/officeDocument/2006/relationships/customXml" Target="../ink/ink5103.xml"/><Relationship Id="rId123" Type="http://schemas.openxmlformats.org/officeDocument/2006/relationships/image" Target="../media/image4099.png"/><Relationship Id="rId330" Type="http://schemas.openxmlformats.org/officeDocument/2006/relationships/image" Target="../media/image4201.png"/><Relationship Id="rId165" Type="http://schemas.openxmlformats.org/officeDocument/2006/relationships/image" Target="../media/image4120.png"/><Relationship Id="rId372" Type="http://schemas.openxmlformats.org/officeDocument/2006/relationships/customXml" Target="../ink/ink5261.xml"/><Relationship Id="rId428" Type="http://schemas.openxmlformats.org/officeDocument/2006/relationships/customXml" Target="../ink/ink5289.xml"/><Relationship Id="rId232" Type="http://schemas.openxmlformats.org/officeDocument/2006/relationships/customXml" Target="../ink/ink5190.xml"/><Relationship Id="rId274" Type="http://schemas.openxmlformats.org/officeDocument/2006/relationships/image" Target="../media/image4174.png"/><Relationship Id="rId27" Type="http://schemas.openxmlformats.org/officeDocument/2006/relationships/image" Target="../media/image4051.png"/><Relationship Id="rId69" Type="http://schemas.openxmlformats.org/officeDocument/2006/relationships/image" Target="../media/image4072.png"/><Relationship Id="rId134" Type="http://schemas.openxmlformats.org/officeDocument/2006/relationships/customXml" Target="../ink/ink5141.xml"/><Relationship Id="rId80" Type="http://schemas.openxmlformats.org/officeDocument/2006/relationships/customXml" Target="../ink/ink5114.xml"/><Relationship Id="rId176" Type="http://schemas.openxmlformats.org/officeDocument/2006/relationships/customXml" Target="../ink/ink5162.xml"/><Relationship Id="rId341" Type="http://schemas.openxmlformats.org/officeDocument/2006/relationships/image" Target="../media/image4206.png"/><Relationship Id="rId383" Type="http://schemas.openxmlformats.org/officeDocument/2006/relationships/image" Target="../media/image4228.png"/><Relationship Id="rId439" Type="http://schemas.openxmlformats.org/officeDocument/2006/relationships/image" Target="../media/image4256.png"/><Relationship Id="rId201" Type="http://schemas.openxmlformats.org/officeDocument/2006/relationships/image" Target="../media/image4138.png"/><Relationship Id="rId243" Type="http://schemas.openxmlformats.org/officeDocument/2006/relationships/image" Target="../media/image4159.png"/><Relationship Id="rId285" Type="http://schemas.openxmlformats.org/officeDocument/2006/relationships/customXml" Target="../ink/ink5217.xml"/><Relationship Id="rId450" Type="http://schemas.openxmlformats.org/officeDocument/2006/relationships/customXml" Target="../ink/ink5300.xml"/><Relationship Id="rId38" Type="http://schemas.openxmlformats.org/officeDocument/2006/relationships/customXml" Target="../ink/ink5093.xml"/><Relationship Id="rId103" Type="http://schemas.openxmlformats.org/officeDocument/2006/relationships/image" Target="../media/image4089.png"/><Relationship Id="rId310" Type="http://schemas.openxmlformats.org/officeDocument/2006/relationships/image" Target="../media/image4191.png"/><Relationship Id="rId91" Type="http://schemas.openxmlformats.org/officeDocument/2006/relationships/image" Target="../media/image4083.png"/><Relationship Id="rId145" Type="http://schemas.openxmlformats.org/officeDocument/2006/relationships/image" Target="../media/image4111.png"/><Relationship Id="rId187" Type="http://schemas.openxmlformats.org/officeDocument/2006/relationships/image" Target="../media/image4131.png"/><Relationship Id="rId352" Type="http://schemas.openxmlformats.org/officeDocument/2006/relationships/customXml" Target="../ink/ink5251.xml"/><Relationship Id="rId394" Type="http://schemas.openxmlformats.org/officeDocument/2006/relationships/customXml" Target="../ink/ink5272.xml"/><Relationship Id="rId408" Type="http://schemas.openxmlformats.org/officeDocument/2006/relationships/customXml" Target="../ink/ink5279.xml"/><Relationship Id="rId212" Type="http://schemas.openxmlformats.org/officeDocument/2006/relationships/customXml" Target="../ink/ink5180.xml"/><Relationship Id="rId254" Type="http://schemas.openxmlformats.org/officeDocument/2006/relationships/customXml" Target="../ink/ink5201.xml"/><Relationship Id="rId49" Type="http://schemas.openxmlformats.org/officeDocument/2006/relationships/image" Target="../media/image4062.png"/><Relationship Id="rId114" Type="http://schemas.openxmlformats.org/officeDocument/2006/relationships/customXml" Target="../ink/ink5131.xml"/><Relationship Id="rId296" Type="http://schemas.openxmlformats.org/officeDocument/2006/relationships/image" Target="../media/image1195.png"/><Relationship Id="rId461" Type="http://schemas.openxmlformats.org/officeDocument/2006/relationships/image" Target="../media/image4267.png"/><Relationship Id="rId60" Type="http://schemas.openxmlformats.org/officeDocument/2006/relationships/customXml" Target="../ink/ink5104.xml"/><Relationship Id="rId156" Type="http://schemas.openxmlformats.org/officeDocument/2006/relationships/customXml" Target="../ink/ink5152.xml"/><Relationship Id="rId198" Type="http://schemas.openxmlformats.org/officeDocument/2006/relationships/customXml" Target="../ink/ink5173.xml"/><Relationship Id="rId321" Type="http://schemas.openxmlformats.org/officeDocument/2006/relationships/customXml" Target="../ink/ink5235.xml"/><Relationship Id="rId363" Type="http://schemas.openxmlformats.org/officeDocument/2006/relationships/image" Target="../media/image4218.png"/><Relationship Id="rId419" Type="http://schemas.openxmlformats.org/officeDocument/2006/relationships/image" Target="../media/image4246.png"/><Relationship Id="rId223" Type="http://schemas.openxmlformats.org/officeDocument/2006/relationships/image" Target="../media/image4149.png"/><Relationship Id="rId430" Type="http://schemas.openxmlformats.org/officeDocument/2006/relationships/customXml" Target="../ink/ink5290.xml"/><Relationship Id="rId18" Type="http://schemas.openxmlformats.org/officeDocument/2006/relationships/customXml" Target="../ink/ink5083.xml"/><Relationship Id="rId265" Type="http://schemas.openxmlformats.org/officeDocument/2006/relationships/image" Target="../media/image4170.png"/><Relationship Id="rId472" Type="http://schemas.openxmlformats.org/officeDocument/2006/relationships/customXml" Target="../ink/ink5311.xml"/><Relationship Id="rId125" Type="http://schemas.openxmlformats.org/officeDocument/2006/relationships/image" Target="../media/image4100.png"/><Relationship Id="rId167" Type="http://schemas.openxmlformats.org/officeDocument/2006/relationships/image" Target="../media/image4121.png"/><Relationship Id="rId332" Type="http://schemas.openxmlformats.org/officeDocument/2006/relationships/image" Target="../media/image4202.png"/><Relationship Id="rId374" Type="http://schemas.openxmlformats.org/officeDocument/2006/relationships/customXml" Target="../ink/ink5262.xml"/><Relationship Id="rId71" Type="http://schemas.openxmlformats.org/officeDocument/2006/relationships/image" Target="../media/image4073.png"/><Relationship Id="rId234" Type="http://schemas.openxmlformats.org/officeDocument/2006/relationships/customXml" Target="../ink/ink5191.xml"/><Relationship Id="rId2" Type="http://schemas.openxmlformats.org/officeDocument/2006/relationships/notesSlide" Target="../notesSlides/notesSlide29.xml"/><Relationship Id="rId29" Type="http://schemas.openxmlformats.org/officeDocument/2006/relationships/image" Target="../media/image4052.png"/><Relationship Id="rId276" Type="http://schemas.openxmlformats.org/officeDocument/2006/relationships/image" Target="../media/image4175.png"/><Relationship Id="rId441" Type="http://schemas.openxmlformats.org/officeDocument/2006/relationships/image" Target="../media/image4257.png"/><Relationship Id="rId40" Type="http://schemas.openxmlformats.org/officeDocument/2006/relationships/customXml" Target="../ink/ink5094.xml"/><Relationship Id="rId136" Type="http://schemas.openxmlformats.org/officeDocument/2006/relationships/customXml" Target="../ink/ink5142.xml"/><Relationship Id="rId178" Type="http://schemas.openxmlformats.org/officeDocument/2006/relationships/customXml" Target="../ink/ink5163.xml"/><Relationship Id="rId301" Type="http://schemas.openxmlformats.org/officeDocument/2006/relationships/customXml" Target="../ink/ink5225.xml"/><Relationship Id="rId343" Type="http://schemas.openxmlformats.org/officeDocument/2006/relationships/image" Target="../media/image4207.png"/><Relationship Id="rId82" Type="http://schemas.openxmlformats.org/officeDocument/2006/relationships/customXml" Target="../ink/ink5115.xml"/><Relationship Id="rId203" Type="http://schemas.openxmlformats.org/officeDocument/2006/relationships/image" Target="../media/image4139.png"/><Relationship Id="rId385" Type="http://schemas.openxmlformats.org/officeDocument/2006/relationships/image" Target="../media/image4229.png"/><Relationship Id="rId245" Type="http://schemas.openxmlformats.org/officeDocument/2006/relationships/image" Target="../media/image4160.png"/><Relationship Id="rId287" Type="http://schemas.openxmlformats.org/officeDocument/2006/relationships/customXml" Target="../ink/ink5218.xml"/><Relationship Id="rId410" Type="http://schemas.openxmlformats.org/officeDocument/2006/relationships/customXml" Target="../ink/ink5280.xml"/><Relationship Id="rId452" Type="http://schemas.openxmlformats.org/officeDocument/2006/relationships/customXml" Target="../ink/ink5301.xml"/><Relationship Id="rId105" Type="http://schemas.openxmlformats.org/officeDocument/2006/relationships/image" Target="../media/image4090.png"/><Relationship Id="rId147" Type="http://schemas.openxmlformats.org/officeDocument/2006/relationships/image" Target="../media/image4112.png"/><Relationship Id="rId312" Type="http://schemas.openxmlformats.org/officeDocument/2006/relationships/image" Target="../media/image4192.png"/><Relationship Id="rId354" Type="http://schemas.openxmlformats.org/officeDocument/2006/relationships/customXml" Target="../ink/ink5252.xml"/><Relationship Id="rId51" Type="http://schemas.openxmlformats.org/officeDocument/2006/relationships/image" Target="../media/image4063.png"/><Relationship Id="rId72" Type="http://schemas.openxmlformats.org/officeDocument/2006/relationships/customXml" Target="../ink/ink5110.xml"/><Relationship Id="rId93" Type="http://schemas.openxmlformats.org/officeDocument/2006/relationships/image" Target="../media/image4084.png"/><Relationship Id="rId189" Type="http://schemas.openxmlformats.org/officeDocument/2006/relationships/image" Target="../media/image4132.png"/><Relationship Id="rId375" Type="http://schemas.openxmlformats.org/officeDocument/2006/relationships/image" Target="../media/image4224.png"/><Relationship Id="rId396" Type="http://schemas.openxmlformats.org/officeDocument/2006/relationships/customXml" Target="../ink/ink5273.xml"/><Relationship Id="rId3" Type="http://schemas.openxmlformats.org/officeDocument/2006/relationships/image" Target="../media/image4910.png"/><Relationship Id="rId214" Type="http://schemas.openxmlformats.org/officeDocument/2006/relationships/customXml" Target="../ink/ink5181.xml"/><Relationship Id="rId235" Type="http://schemas.openxmlformats.org/officeDocument/2006/relationships/image" Target="../media/image4155.png"/><Relationship Id="rId256" Type="http://schemas.openxmlformats.org/officeDocument/2006/relationships/customXml" Target="../ink/ink5202.xml"/><Relationship Id="rId277" Type="http://schemas.openxmlformats.org/officeDocument/2006/relationships/customXml" Target="../ink/ink5213.xml"/><Relationship Id="rId298" Type="http://schemas.openxmlformats.org/officeDocument/2006/relationships/image" Target="../media/image4185.png"/><Relationship Id="rId400" Type="http://schemas.openxmlformats.org/officeDocument/2006/relationships/customXml" Target="../ink/ink5275.xml"/><Relationship Id="rId421" Type="http://schemas.openxmlformats.org/officeDocument/2006/relationships/image" Target="../media/image4247.png"/><Relationship Id="rId442" Type="http://schemas.openxmlformats.org/officeDocument/2006/relationships/customXml" Target="../ink/ink5296.xml"/><Relationship Id="rId463" Type="http://schemas.openxmlformats.org/officeDocument/2006/relationships/image" Target="../media/image4268.png"/><Relationship Id="rId116" Type="http://schemas.openxmlformats.org/officeDocument/2006/relationships/customXml" Target="../ink/ink5132.xml"/><Relationship Id="rId137" Type="http://schemas.openxmlformats.org/officeDocument/2006/relationships/image" Target="../media/image4106.png"/><Relationship Id="rId158" Type="http://schemas.openxmlformats.org/officeDocument/2006/relationships/customXml" Target="../ink/ink5153.xml"/><Relationship Id="rId302" Type="http://schemas.openxmlformats.org/officeDocument/2006/relationships/image" Target="../media/image4187.png"/><Relationship Id="rId323" Type="http://schemas.openxmlformats.org/officeDocument/2006/relationships/customXml" Target="../ink/ink5236.xml"/><Relationship Id="rId344" Type="http://schemas.openxmlformats.org/officeDocument/2006/relationships/customXml" Target="../ink/ink5247.xml"/><Relationship Id="rId20" Type="http://schemas.openxmlformats.org/officeDocument/2006/relationships/customXml" Target="../ink/ink5084.xml"/><Relationship Id="rId41" Type="http://schemas.openxmlformats.org/officeDocument/2006/relationships/image" Target="../media/image4058.png"/><Relationship Id="rId62" Type="http://schemas.openxmlformats.org/officeDocument/2006/relationships/customXml" Target="../ink/ink5105.xml"/><Relationship Id="rId83" Type="http://schemas.openxmlformats.org/officeDocument/2006/relationships/image" Target="../media/image4079.png"/><Relationship Id="rId179" Type="http://schemas.openxmlformats.org/officeDocument/2006/relationships/image" Target="../media/image4127.png"/><Relationship Id="rId365" Type="http://schemas.openxmlformats.org/officeDocument/2006/relationships/image" Target="../media/image4219.png"/><Relationship Id="rId386" Type="http://schemas.openxmlformats.org/officeDocument/2006/relationships/customXml" Target="../ink/ink5268.xml"/><Relationship Id="rId190" Type="http://schemas.openxmlformats.org/officeDocument/2006/relationships/customXml" Target="../ink/ink5169.xml"/><Relationship Id="rId204" Type="http://schemas.openxmlformats.org/officeDocument/2006/relationships/customXml" Target="../ink/ink5176.xml"/><Relationship Id="rId225" Type="http://schemas.openxmlformats.org/officeDocument/2006/relationships/image" Target="../media/image4150.png"/><Relationship Id="rId246" Type="http://schemas.openxmlformats.org/officeDocument/2006/relationships/customXml" Target="../ink/ink5197.xml"/><Relationship Id="rId267" Type="http://schemas.openxmlformats.org/officeDocument/2006/relationships/image" Target="../media/image4171.png"/><Relationship Id="rId288" Type="http://schemas.openxmlformats.org/officeDocument/2006/relationships/image" Target="../media/image4181.png"/><Relationship Id="rId411" Type="http://schemas.openxmlformats.org/officeDocument/2006/relationships/image" Target="../media/image4242.png"/><Relationship Id="rId432" Type="http://schemas.openxmlformats.org/officeDocument/2006/relationships/customXml" Target="../ink/ink5291.xml"/><Relationship Id="rId453" Type="http://schemas.openxmlformats.org/officeDocument/2006/relationships/image" Target="../media/image4263.png"/><Relationship Id="rId474" Type="http://schemas.openxmlformats.org/officeDocument/2006/relationships/customXml" Target="../ink/ink5312.xml"/><Relationship Id="rId106" Type="http://schemas.openxmlformats.org/officeDocument/2006/relationships/customXml" Target="../ink/ink5127.xml"/><Relationship Id="rId127" Type="http://schemas.openxmlformats.org/officeDocument/2006/relationships/image" Target="../media/image4101.png"/><Relationship Id="rId313" Type="http://schemas.openxmlformats.org/officeDocument/2006/relationships/customXml" Target="../ink/ink5231.xml"/><Relationship Id="rId10" Type="http://schemas.openxmlformats.org/officeDocument/2006/relationships/customXml" Target="../ink/ink5079.xml"/><Relationship Id="rId31" Type="http://schemas.openxmlformats.org/officeDocument/2006/relationships/image" Target="../media/image4053.png"/><Relationship Id="rId52" Type="http://schemas.openxmlformats.org/officeDocument/2006/relationships/customXml" Target="../ink/ink5100.xml"/><Relationship Id="rId73" Type="http://schemas.openxmlformats.org/officeDocument/2006/relationships/image" Target="../media/image4074.png"/><Relationship Id="rId94" Type="http://schemas.openxmlformats.org/officeDocument/2006/relationships/customXml" Target="../ink/ink5121.xml"/><Relationship Id="rId148" Type="http://schemas.openxmlformats.org/officeDocument/2006/relationships/customXml" Target="../ink/ink5148.xml"/><Relationship Id="rId169" Type="http://schemas.openxmlformats.org/officeDocument/2006/relationships/image" Target="../media/image4122.png"/><Relationship Id="rId334" Type="http://schemas.openxmlformats.org/officeDocument/2006/relationships/image" Target="../media/image4203.png"/><Relationship Id="rId355" Type="http://schemas.openxmlformats.org/officeDocument/2006/relationships/image" Target="../media/image4214.png"/><Relationship Id="rId376" Type="http://schemas.openxmlformats.org/officeDocument/2006/relationships/customXml" Target="../ink/ink5263.xml"/><Relationship Id="rId397" Type="http://schemas.openxmlformats.org/officeDocument/2006/relationships/image" Target="../media/image4235.png"/><Relationship Id="rId4" Type="http://schemas.openxmlformats.org/officeDocument/2006/relationships/customXml" Target="../ink/ink5076.xml"/><Relationship Id="rId180" Type="http://schemas.openxmlformats.org/officeDocument/2006/relationships/customXml" Target="../ink/ink5164.xml"/><Relationship Id="rId215" Type="http://schemas.openxmlformats.org/officeDocument/2006/relationships/image" Target="../media/image4145.png"/><Relationship Id="rId236" Type="http://schemas.openxmlformats.org/officeDocument/2006/relationships/customXml" Target="../ink/ink5192.xml"/><Relationship Id="rId257" Type="http://schemas.openxmlformats.org/officeDocument/2006/relationships/image" Target="../media/image4166.png"/><Relationship Id="rId278" Type="http://schemas.openxmlformats.org/officeDocument/2006/relationships/image" Target="../media/image4176.png"/><Relationship Id="rId401" Type="http://schemas.openxmlformats.org/officeDocument/2006/relationships/image" Target="../media/image4237.png"/><Relationship Id="rId422" Type="http://schemas.openxmlformats.org/officeDocument/2006/relationships/customXml" Target="../ink/ink5286.xml"/><Relationship Id="rId443" Type="http://schemas.openxmlformats.org/officeDocument/2006/relationships/image" Target="../media/image4258.png"/><Relationship Id="rId464" Type="http://schemas.openxmlformats.org/officeDocument/2006/relationships/customXml" Target="../ink/ink5307.xml"/><Relationship Id="rId303" Type="http://schemas.openxmlformats.org/officeDocument/2006/relationships/customXml" Target="../ink/ink5226.xml"/><Relationship Id="rId42" Type="http://schemas.openxmlformats.org/officeDocument/2006/relationships/customXml" Target="../ink/ink5095.xml"/><Relationship Id="rId84" Type="http://schemas.openxmlformats.org/officeDocument/2006/relationships/customXml" Target="../ink/ink5116.xml"/><Relationship Id="rId138" Type="http://schemas.openxmlformats.org/officeDocument/2006/relationships/customXml" Target="../ink/ink5143.xml"/><Relationship Id="rId345" Type="http://schemas.openxmlformats.org/officeDocument/2006/relationships/image" Target="../media/image4208.png"/><Relationship Id="rId387" Type="http://schemas.openxmlformats.org/officeDocument/2006/relationships/image" Target="../media/image4230.png"/><Relationship Id="rId191" Type="http://schemas.openxmlformats.org/officeDocument/2006/relationships/image" Target="../media/image4133.png"/><Relationship Id="rId205" Type="http://schemas.openxmlformats.org/officeDocument/2006/relationships/image" Target="../media/image4140.png"/><Relationship Id="rId247" Type="http://schemas.openxmlformats.org/officeDocument/2006/relationships/image" Target="../media/image4161.png"/><Relationship Id="rId412" Type="http://schemas.openxmlformats.org/officeDocument/2006/relationships/customXml" Target="../ink/ink5281.xml"/><Relationship Id="rId107" Type="http://schemas.openxmlformats.org/officeDocument/2006/relationships/image" Target="../media/image4091.png"/><Relationship Id="rId289" Type="http://schemas.openxmlformats.org/officeDocument/2006/relationships/customXml" Target="../ink/ink5219.xml"/><Relationship Id="rId454" Type="http://schemas.openxmlformats.org/officeDocument/2006/relationships/customXml" Target="../ink/ink5302.xml"/><Relationship Id="rId11" Type="http://schemas.openxmlformats.org/officeDocument/2006/relationships/image" Target="../media/image4043.png"/><Relationship Id="rId53" Type="http://schemas.openxmlformats.org/officeDocument/2006/relationships/image" Target="../media/image4064.png"/><Relationship Id="rId149" Type="http://schemas.openxmlformats.org/officeDocument/2006/relationships/image" Target="../media/image4113.png"/><Relationship Id="rId314" Type="http://schemas.openxmlformats.org/officeDocument/2006/relationships/image" Target="../media/image4193.png"/><Relationship Id="rId356" Type="http://schemas.openxmlformats.org/officeDocument/2006/relationships/customXml" Target="../ink/ink5253.xml"/><Relationship Id="rId398" Type="http://schemas.openxmlformats.org/officeDocument/2006/relationships/customXml" Target="../ink/ink5274.xml"/><Relationship Id="rId95" Type="http://schemas.openxmlformats.org/officeDocument/2006/relationships/image" Target="../media/image4085.png"/><Relationship Id="rId160" Type="http://schemas.openxmlformats.org/officeDocument/2006/relationships/customXml" Target="../ink/ink5154.xml"/><Relationship Id="rId216" Type="http://schemas.openxmlformats.org/officeDocument/2006/relationships/customXml" Target="../ink/ink5182.xml"/><Relationship Id="rId423" Type="http://schemas.openxmlformats.org/officeDocument/2006/relationships/image" Target="../media/image4248.png"/><Relationship Id="rId258" Type="http://schemas.openxmlformats.org/officeDocument/2006/relationships/customXml" Target="../ink/ink5203.xml"/><Relationship Id="rId465" Type="http://schemas.openxmlformats.org/officeDocument/2006/relationships/image" Target="../media/image4269.png"/><Relationship Id="rId22" Type="http://schemas.openxmlformats.org/officeDocument/2006/relationships/customXml" Target="../ink/ink5085.xml"/><Relationship Id="rId64" Type="http://schemas.openxmlformats.org/officeDocument/2006/relationships/customXml" Target="../ink/ink5106.xml"/><Relationship Id="rId118" Type="http://schemas.openxmlformats.org/officeDocument/2006/relationships/customXml" Target="../ink/ink5133.xml"/><Relationship Id="rId325" Type="http://schemas.openxmlformats.org/officeDocument/2006/relationships/customXml" Target="../ink/ink5237.xml"/><Relationship Id="rId367" Type="http://schemas.openxmlformats.org/officeDocument/2006/relationships/image" Target="../media/image4220.png"/><Relationship Id="rId171" Type="http://schemas.openxmlformats.org/officeDocument/2006/relationships/image" Target="../media/image4123.png"/><Relationship Id="rId227" Type="http://schemas.openxmlformats.org/officeDocument/2006/relationships/image" Target="../media/image4151.png"/><Relationship Id="rId269" Type="http://schemas.openxmlformats.org/officeDocument/2006/relationships/image" Target="../media/image4172.png"/><Relationship Id="rId434" Type="http://schemas.openxmlformats.org/officeDocument/2006/relationships/customXml" Target="../ink/ink5292.xml"/><Relationship Id="rId476" Type="http://schemas.openxmlformats.org/officeDocument/2006/relationships/customXml" Target="../ink/ink5313.xml"/><Relationship Id="rId33" Type="http://schemas.openxmlformats.org/officeDocument/2006/relationships/image" Target="../media/image4054.png"/><Relationship Id="rId129" Type="http://schemas.openxmlformats.org/officeDocument/2006/relationships/image" Target="../media/image4102.png"/><Relationship Id="rId280" Type="http://schemas.openxmlformats.org/officeDocument/2006/relationships/image" Target="../media/image4177.png"/><Relationship Id="rId336" Type="http://schemas.openxmlformats.org/officeDocument/2006/relationships/image" Target="../media/image4204.png"/><Relationship Id="rId75" Type="http://schemas.openxmlformats.org/officeDocument/2006/relationships/image" Target="../media/image4075.png"/><Relationship Id="rId140" Type="http://schemas.openxmlformats.org/officeDocument/2006/relationships/customXml" Target="../ink/ink5144.xml"/><Relationship Id="rId182" Type="http://schemas.openxmlformats.org/officeDocument/2006/relationships/customXml" Target="../ink/ink5165.xml"/><Relationship Id="rId378" Type="http://schemas.openxmlformats.org/officeDocument/2006/relationships/customXml" Target="../ink/ink5264.xml"/><Relationship Id="rId403" Type="http://schemas.openxmlformats.org/officeDocument/2006/relationships/image" Target="../media/image4238.png"/><Relationship Id="rId6" Type="http://schemas.openxmlformats.org/officeDocument/2006/relationships/customXml" Target="../ink/ink5077.xml"/><Relationship Id="rId238" Type="http://schemas.openxmlformats.org/officeDocument/2006/relationships/customXml" Target="../ink/ink5193.xml"/><Relationship Id="rId445" Type="http://schemas.openxmlformats.org/officeDocument/2006/relationships/image" Target="../media/image4259.png"/><Relationship Id="rId291" Type="http://schemas.openxmlformats.org/officeDocument/2006/relationships/customXml" Target="../ink/ink5220.xml"/><Relationship Id="rId305" Type="http://schemas.openxmlformats.org/officeDocument/2006/relationships/customXml" Target="../ink/ink5227.xml"/><Relationship Id="rId347" Type="http://schemas.openxmlformats.org/officeDocument/2006/relationships/image" Target="../media/image4209.png"/><Relationship Id="rId44" Type="http://schemas.openxmlformats.org/officeDocument/2006/relationships/customXml" Target="../ink/ink5096.xml"/><Relationship Id="rId86" Type="http://schemas.openxmlformats.org/officeDocument/2006/relationships/customXml" Target="../ink/ink5117.xml"/><Relationship Id="rId151" Type="http://schemas.openxmlformats.org/officeDocument/2006/relationships/image" Target="../media/image4114.png"/><Relationship Id="rId389" Type="http://schemas.openxmlformats.org/officeDocument/2006/relationships/image" Target="../media/image4231.png"/><Relationship Id="rId193" Type="http://schemas.openxmlformats.org/officeDocument/2006/relationships/image" Target="../media/image4134.png"/><Relationship Id="rId207" Type="http://schemas.openxmlformats.org/officeDocument/2006/relationships/image" Target="../media/image4141.png"/><Relationship Id="rId249" Type="http://schemas.openxmlformats.org/officeDocument/2006/relationships/image" Target="../media/image4162.png"/><Relationship Id="rId414" Type="http://schemas.openxmlformats.org/officeDocument/2006/relationships/customXml" Target="../ink/ink5282.xml"/><Relationship Id="rId456" Type="http://schemas.openxmlformats.org/officeDocument/2006/relationships/customXml" Target="../ink/ink5303.xml"/><Relationship Id="rId13" Type="http://schemas.openxmlformats.org/officeDocument/2006/relationships/image" Target="../media/image4044.png"/><Relationship Id="rId109" Type="http://schemas.openxmlformats.org/officeDocument/2006/relationships/image" Target="../media/image4092.png"/><Relationship Id="rId260" Type="http://schemas.openxmlformats.org/officeDocument/2006/relationships/customXml" Target="../ink/ink5204.xml"/><Relationship Id="rId316" Type="http://schemas.openxmlformats.org/officeDocument/2006/relationships/image" Target="../media/image4194.png"/><Relationship Id="rId55" Type="http://schemas.openxmlformats.org/officeDocument/2006/relationships/image" Target="../media/image4065.png"/><Relationship Id="rId97" Type="http://schemas.openxmlformats.org/officeDocument/2006/relationships/image" Target="../media/image4086.png"/><Relationship Id="rId120" Type="http://schemas.openxmlformats.org/officeDocument/2006/relationships/customXml" Target="../ink/ink5134.xml"/><Relationship Id="rId358" Type="http://schemas.openxmlformats.org/officeDocument/2006/relationships/customXml" Target="../ink/ink5254.xml"/><Relationship Id="rId162" Type="http://schemas.openxmlformats.org/officeDocument/2006/relationships/customXml" Target="../ink/ink5155.xml"/><Relationship Id="rId218" Type="http://schemas.openxmlformats.org/officeDocument/2006/relationships/customXml" Target="../ink/ink5183.xml"/><Relationship Id="rId425" Type="http://schemas.openxmlformats.org/officeDocument/2006/relationships/image" Target="../media/image4249.png"/><Relationship Id="rId467" Type="http://schemas.openxmlformats.org/officeDocument/2006/relationships/image" Target="../media/image4270.png"/><Relationship Id="rId271" Type="http://schemas.openxmlformats.org/officeDocument/2006/relationships/customXml" Target="../ink/ink5210.xml"/><Relationship Id="rId24" Type="http://schemas.openxmlformats.org/officeDocument/2006/relationships/customXml" Target="../ink/ink5086.xml"/><Relationship Id="rId66" Type="http://schemas.openxmlformats.org/officeDocument/2006/relationships/customXml" Target="../ink/ink5107.xml"/><Relationship Id="rId131" Type="http://schemas.openxmlformats.org/officeDocument/2006/relationships/image" Target="../media/image4103.png"/><Relationship Id="rId327" Type="http://schemas.openxmlformats.org/officeDocument/2006/relationships/customXml" Target="../ink/ink5238.xml"/><Relationship Id="rId369" Type="http://schemas.openxmlformats.org/officeDocument/2006/relationships/image" Target="../media/image4221.png"/><Relationship Id="rId173" Type="http://schemas.openxmlformats.org/officeDocument/2006/relationships/image" Target="../media/image4124.png"/><Relationship Id="rId229" Type="http://schemas.openxmlformats.org/officeDocument/2006/relationships/image" Target="../media/image4152.png"/><Relationship Id="rId380" Type="http://schemas.openxmlformats.org/officeDocument/2006/relationships/customXml" Target="../ink/ink5265.xml"/><Relationship Id="rId436" Type="http://schemas.openxmlformats.org/officeDocument/2006/relationships/customXml" Target="../ink/ink5293.xml"/><Relationship Id="rId240" Type="http://schemas.openxmlformats.org/officeDocument/2006/relationships/customXml" Target="../ink/ink5194.xml"/><Relationship Id="rId35" Type="http://schemas.openxmlformats.org/officeDocument/2006/relationships/image" Target="../media/image4055.png"/><Relationship Id="rId77" Type="http://schemas.openxmlformats.org/officeDocument/2006/relationships/image" Target="../media/image4076.png"/><Relationship Id="rId100" Type="http://schemas.openxmlformats.org/officeDocument/2006/relationships/customXml" Target="../ink/ink5124.xml"/><Relationship Id="rId282" Type="http://schemas.openxmlformats.org/officeDocument/2006/relationships/image" Target="../media/image4178.png"/><Relationship Id="rId338" Type="http://schemas.openxmlformats.org/officeDocument/2006/relationships/image" Target="../media/image4205.png"/><Relationship Id="rId8" Type="http://schemas.openxmlformats.org/officeDocument/2006/relationships/customXml" Target="../ink/ink5078.xml"/><Relationship Id="rId142" Type="http://schemas.openxmlformats.org/officeDocument/2006/relationships/customXml" Target="../ink/ink5145.xml"/><Relationship Id="rId184" Type="http://schemas.openxmlformats.org/officeDocument/2006/relationships/customXml" Target="../ink/ink5166.xml"/><Relationship Id="rId391" Type="http://schemas.openxmlformats.org/officeDocument/2006/relationships/image" Target="../media/image4232.png"/><Relationship Id="rId405" Type="http://schemas.openxmlformats.org/officeDocument/2006/relationships/image" Target="../media/image4239.png"/><Relationship Id="rId447" Type="http://schemas.openxmlformats.org/officeDocument/2006/relationships/image" Target="../media/image4260.png"/><Relationship Id="rId251" Type="http://schemas.openxmlformats.org/officeDocument/2006/relationships/image" Target="../media/image4163.png"/><Relationship Id="rId46" Type="http://schemas.openxmlformats.org/officeDocument/2006/relationships/customXml" Target="../ink/ink5097.xml"/><Relationship Id="rId293" Type="http://schemas.openxmlformats.org/officeDocument/2006/relationships/customXml" Target="../ink/ink5221.xml"/><Relationship Id="rId307" Type="http://schemas.openxmlformats.org/officeDocument/2006/relationships/customXml" Target="../ink/ink5228.xml"/><Relationship Id="rId349" Type="http://schemas.openxmlformats.org/officeDocument/2006/relationships/image" Target="../media/image4211.png"/><Relationship Id="rId88" Type="http://schemas.openxmlformats.org/officeDocument/2006/relationships/customXml" Target="../ink/ink5118.xml"/><Relationship Id="rId111" Type="http://schemas.openxmlformats.org/officeDocument/2006/relationships/image" Target="../media/image4093.png"/><Relationship Id="rId153" Type="http://schemas.openxmlformats.org/officeDocument/2006/relationships/image" Target="../media/image1128.png"/><Relationship Id="rId195" Type="http://schemas.openxmlformats.org/officeDocument/2006/relationships/image" Target="../media/image4135.png"/><Relationship Id="rId209" Type="http://schemas.openxmlformats.org/officeDocument/2006/relationships/image" Target="../media/image4142.png"/><Relationship Id="rId360" Type="http://schemas.openxmlformats.org/officeDocument/2006/relationships/customXml" Target="../ink/ink5255.xml"/><Relationship Id="rId416" Type="http://schemas.openxmlformats.org/officeDocument/2006/relationships/customXml" Target="../ink/ink5283.xml"/><Relationship Id="rId220" Type="http://schemas.openxmlformats.org/officeDocument/2006/relationships/customXml" Target="../ink/ink5184.xml"/><Relationship Id="rId458" Type="http://schemas.openxmlformats.org/officeDocument/2006/relationships/customXml" Target="../ink/ink5304.xml"/><Relationship Id="rId15" Type="http://schemas.openxmlformats.org/officeDocument/2006/relationships/image" Target="../media/image4045.png"/><Relationship Id="rId57" Type="http://schemas.openxmlformats.org/officeDocument/2006/relationships/image" Target="../media/image4066.png"/><Relationship Id="rId262" Type="http://schemas.openxmlformats.org/officeDocument/2006/relationships/customXml" Target="../ink/ink5205.xml"/><Relationship Id="rId318" Type="http://schemas.openxmlformats.org/officeDocument/2006/relationships/image" Target="../media/image4195.png"/><Relationship Id="rId99" Type="http://schemas.openxmlformats.org/officeDocument/2006/relationships/image" Target="../media/image4087.png"/><Relationship Id="rId122" Type="http://schemas.openxmlformats.org/officeDocument/2006/relationships/customXml" Target="../ink/ink5135.xml"/><Relationship Id="rId164" Type="http://schemas.openxmlformats.org/officeDocument/2006/relationships/customXml" Target="../ink/ink5156.xml"/><Relationship Id="rId371" Type="http://schemas.openxmlformats.org/officeDocument/2006/relationships/image" Target="../media/image4222.png"/><Relationship Id="rId427" Type="http://schemas.openxmlformats.org/officeDocument/2006/relationships/image" Target="../media/image4250.png"/><Relationship Id="rId469" Type="http://schemas.openxmlformats.org/officeDocument/2006/relationships/image" Target="../media/image4271.png"/><Relationship Id="rId26" Type="http://schemas.openxmlformats.org/officeDocument/2006/relationships/customXml" Target="../ink/ink5087.xml"/><Relationship Id="rId231" Type="http://schemas.openxmlformats.org/officeDocument/2006/relationships/image" Target="../media/image4153.png"/><Relationship Id="rId273" Type="http://schemas.openxmlformats.org/officeDocument/2006/relationships/customXml" Target="../ink/ink5211.xml"/><Relationship Id="rId329" Type="http://schemas.openxmlformats.org/officeDocument/2006/relationships/customXml" Target="../ink/ink5239.xml"/><Relationship Id="rId68" Type="http://schemas.openxmlformats.org/officeDocument/2006/relationships/customXml" Target="../ink/ink5108.xml"/><Relationship Id="rId133" Type="http://schemas.openxmlformats.org/officeDocument/2006/relationships/image" Target="../media/image4104.png"/><Relationship Id="rId175" Type="http://schemas.openxmlformats.org/officeDocument/2006/relationships/image" Target="../media/image4125.png"/><Relationship Id="rId340" Type="http://schemas.openxmlformats.org/officeDocument/2006/relationships/customXml" Target="../ink/ink5245.xml"/><Relationship Id="rId200" Type="http://schemas.openxmlformats.org/officeDocument/2006/relationships/customXml" Target="../ink/ink5174.xml"/><Relationship Id="rId382" Type="http://schemas.openxmlformats.org/officeDocument/2006/relationships/customXml" Target="../ink/ink5266.xml"/><Relationship Id="rId438" Type="http://schemas.openxmlformats.org/officeDocument/2006/relationships/customXml" Target="../ink/ink5294.xml"/><Relationship Id="rId242" Type="http://schemas.openxmlformats.org/officeDocument/2006/relationships/customXml" Target="../ink/ink5195.xml"/><Relationship Id="rId284" Type="http://schemas.openxmlformats.org/officeDocument/2006/relationships/image" Target="../media/image4179.png"/><Relationship Id="rId37" Type="http://schemas.openxmlformats.org/officeDocument/2006/relationships/image" Target="../media/image4056.png"/><Relationship Id="rId79" Type="http://schemas.openxmlformats.org/officeDocument/2006/relationships/image" Target="../media/image4077.png"/><Relationship Id="rId102" Type="http://schemas.openxmlformats.org/officeDocument/2006/relationships/customXml" Target="../ink/ink5125.xml"/><Relationship Id="rId144" Type="http://schemas.openxmlformats.org/officeDocument/2006/relationships/customXml" Target="../ink/ink5146.xml"/><Relationship Id="rId90" Type="http://schemas.openxmlformats.org/officeDocument/2006/relationships/customXml" Target="../ink/ink5119.xml"/><Relationship Id="rId186" Type="http://schemas.openxmlformats.org/officeDocument/2006/relationships/customXml" Target="../ink/ink5167.xml"/><Relationship Id="rId351" Type="http://schemas.openxmlformats.org/officeDocument/2006/relationships/image" Target="../media/image4212.png"/><Relationship Id="rId393" Type="http://schemas.openxmlformats.org/officeDocument/2006/relationships/image" Target="../media/image4233.png"/><Relationship Id="rId407" Type="http://schemas.openxmlformats.org/officeDocument/2006/relationships/image" Target="../media/image4240.png"/><Relationship Id="rId449" Type="http://schemas.openxmlformats.org/officeDocument/2006/relationships/image" Target="../media/image4261.png"/><Relationship Id="rId211" Type="http://schemas.openxmlformats.org/officeDocument/2006/relationships/image" Target="../media/image4143.png"/><Relationship Id="rId253" Type="http://schemas.openxmlformats.org/officeDocument/2006/relationships/image" Target="../media/image4164.png"/><Relationship Id="rId295" Type="http://schemas.openxmlformats.org/officeDocument/2006/relationships/customXml" Target="../ink/ink5222.xml"/><Relationship Id="rId309" Type="http://schemas.openxmlformats.org/officeDocument/2006/relationships/customXml" Target="../ink/ink5229.xml"/><Relationship Id="rId460" Type="http://schemas.openxmlformats.org/officeDocument/2006/relationships/customXml" Target="../ink/ink5305.xml"/><Relationship Id="rId48" Type="http://schemas.openxmlformats.org/officeDocument/2006/relationships/customXml" Target="../ink/ink5098.xml"/><Relationship Id="rId113" Type="http://schemas.openxmlformats.org/officeDocument/2006/relationships/image" Target="../media/image4094.png"/><Relationship Id="rId320" Type="http://schemas.openxmlformats.org/officeDocument/2006/relationships/image" Target="../media/image4196.png"/><Relationship Id="rId155" Type="http://schemas.openxmlformats.org/officeDocument/2006/relationships/image" Target="../media/image4115.png"/><Relationship Id="rId197" Type="http://schemas.openxmlformats.org/officeDocument/2006/relationships/image" Target="../media/image4136.png"/><Relationship Id="rId362" Type="http://schemas.openxmlformats.org/officeDocument/2006/relationships/customXml" Target="../ink/ink5256.xml"/><Relationship Id="rId418" Type="http://schemas.openxmlformats.org/officeDocument/2006/relationships/customXml" Target="../ink/ink5284.xml"/><Relationship Id="rId222" Type="http://schemas.openxmlformats.org/officeDocument/2006/relationships/customXml" Target="../ink/ink5185.xml"/><Relationship Id="rId264" Type="http://schemas.openxmlformats.org/officeDocument/2006/relationships/customXml" Target="../ink/ink5206.xml"/><Relationship Id="rId471" Type="http://schemas.openxmlformats.org/officeDocument/2006/relationships/image" Target="../media/image4272.png"/><Relationship Id="rId17" Type="http://schemas.openxmlformats.org/officeDocument/2006/relationships/image" Target="../media/image4046.png"/><Relationship Id="rId59" Type="http://schemas.openxmlformats.org/officeDocument/2006/relationships/image" Target="../media/image4067.png"/><Relationship Id="rId124" Type="http://schemas.openxmlformats.org/officeDocument/2006/relationships/customXml" Target="../ink/ink5136.xml"/><Relationship Id="rId70" Type="http://schemas.openxmlformats.org/officeDocument/2006/relationships/customXml" Target="../ink/ink5109.xml"/><Relationship Id="rId166" Type="http://schemas.openxmlformats.org/officeDocument/2006/relationships/customXml" Target="../ink/ink5157.xml"/><Relationship Id="rId331" Type="http://schemas.openxmlformats.org/officeDocument/2006/relationships/customXml" Target="../ink/ink5240.xml"/><Relationship Id="rId373" Type="http://schemas.openxmlformats.org/officeDocument/2006/relationships/image" Target="../media/image4223.png"/><Relationship Id="rId429" Type="http://schemas.openxmlformats.org/officeDocument/2006/relationships/image" Target="../media/image4251.png"/><Relationship Id="rId1" Type="http://schemas.openxmlformats.org/officeDocument/2006/relationships/slideLayout" Target="../slideLayouts/slideLayout7.xml"/><Relationship Id="rId233" Type="http://schemas.openxmlformats.org/officeDocument/2006/relationships/image" Target="../media/image4154.png"/><Relationship Id="rId440" Type="http://schemas.openxmlformats.org/officeDocument/2006/relationships/customXml" Target="../ink/ink5295.xml"/><Relationship Id="rId28" Type="http://schemas.openxmlformats.org/officeDocument/2006/relationships/customXml" Target="../ink/ink5088.xml"/><Relationship Id="rId275" Type="http://schemas.openxmlformats.org/officeDocument/2006/relationships/customXml" Target="../ink/ink5212.xml"/><Relationship Id="rId300" Type="http://schemas.openxmlformats.org/officeDocument/2006/relationships/image" Target="../media/image4186.png"/><Relationship Id="rId81" Type="http://schemas.openxmlformats.org/officeDocument/2006/relationships/image" Target="../media/image4078.png"/><Relationship Id="rId135" Type="http://schemas.openxmlformats.org/officeDocument/2006/relationships/image" Target="../media/image4105.png"/><Relationship Id="rId177" Type="http://schemas.openxmlformats.org/officeDocument/2006/relationships/image" Target="../media/image4126.png"/><Relationship Id="rId342" Type="http://schemas.openxmlformats.org/officeDocument/2006/relationships/customXml" Target="../ink/ink5246.xml"/><Relationship Id="rId384" Type="http://schemas.openxmlformats.org/officeDocument/2006/relationships/customXml" Target="../ink/ink5267.xml"/><Relationship Id="rId202" Type="http://schemas.openxmlformats.org/officeDocument/2006/relationships/customXml" Target="../ink/ink5175.xml"/><Relationship Id="rId244" Type="http://schemas.openxmlformats.org/officeDocument/2006/relationships/customXml" Target="../ink/ink5196.xml"/><Relationship Id="rId39" Type="http://schemas.openxmlformats.org/officeDocument/2006/relationships/image" Target="../media/image4057.png"/><Relationship Id="rId286" Type="http://schemas.openxmlformats.org/officeDocument/2006/relationships/image" Target="../media/image4180.png"/><Relationship Id="rId451" Type="http://schemas.openxmlformats.org/officeDocument/2006/relationships/image" Target="../media/image4262.png"/><Relationship Id="rId50" Type="http://schemas.openxmlformats.org/officeDocument/2006/relationships/customXml" Target="../ink/ink5099.xml"/><Relationship Id="rId104" Type="http://schemas.openxmlformats.org/officeDocument/2006/relationships/customXml" Target="../ink/ink5126.xml"/><Relationship Id="rId146" Type="http://schemas.openxmlformats.org/officeDocument/2006/relationships/customXml" Target="../ink/ink5147.xml"/><Relationship Id="rId188" Type="http://schemas.openxmlformats.org/officeDocument/2006/relationships/customXml" Target="../ink/ink5168.xml"/><Relationship Id="rId311" Type="http://schemas.openxmlformats.org/officeDocument/2006/relationships/customXml" Target="../ink/ink5230.xml"/><Relationship Id="rId353" Type="http://schemas.openxmlformats.org/officeDocument/2006/relationships/image" Target="../media/image4213.png"/><Relationship Id="rId395" Type="http://schemas.openxmlformats.org/officeDocument/2006/relationships/image" Target="../media/image4234.png"/><Relationship Id="rId409" Type="http://schemas.openxmlformats.org/officeDocument/2006/relationships/image" Target="../media/image4241.png"/><Relationship Id="rId92" Type="http://schemas.openxmlformats.org/officeDocument/2006/relationships/customXml" Target="../ink/ink5120.xml"/><Relationship Id="rId213" Type="http://schemas.openxmlformats.org/officeDocument/2006/relationships/image" Target="../media/image4144.png"/><Relationship Id="rId420" Type="http://schemas.openxmlformats.org/officeDocument/2006/relationships/customXml" Target="../ink/ink5285.xml"/><Relationship Id="rId255" Type="http://schemas.openxmlformats.org/officeDocument/2006/relationships/image" Target="../media/image4165.png"/><Relationship Id="rId297" Type="http://schemas.openxmlformats.org/officeDocument/2006/relationships/customXml" Target="../ink/ink5223.xml"/><Relationship Id="rId462" Type="http://schemas.openxmlformats.org/officeDocument/2006/relationships/customXml" Target="../ink/ink5306.xml"/><Relationship Id="rId115" Type="http://schemas.openxmlformats.org/officeDocument/2006/relationships/image" Target="../media/image4095.png"/><Relationship Id="rId157" Type="http://schemas.openxmlformats.org/officeDocument/2006/relationships/image" Target="../media/image4116.png"/><Relationship Id="rId322" Type="http://schemas.openxmlformats.org/officeDocument/2006/relationships/image" Target="../media/image4197.png"/><Relationship Id="rId364" Type="http://schemas.openxmlformats.org/officeDocument/2006/relationships/customXml" Target="../ink/ink5257.xml"/><Relationship Id="rId61" Type="http://schemas.openxmlformats.org/officeDocument/2006/relationships/image" Target="../media/image4068.png"/><Relationship Id="rId199" Type="http://schemas.openxmlformats.org/officeDocument/2006/relationships/image" Target="../media/image4137.png"/><Relationship Id="rId19" Type="http://schemas.openxmlformats.org/officeDocument/2006/relationships/image" Target="../media/image4047.png"/><Relationship Id="rId224" Type="http://schemas.openxmlformats.org/officeDocument/2006/relationships/customXml" Target="../ink/ink5186.xml"/><Relationship Id="rId266" Type="http://schemas.openxmlformats.org/officeDocument/2006/relationships/customXml" Target="../ink/ink5207.xml"/><Relationship Id="rId431" Type="http://schemas.openxmlformats.org/officeDocument/2006/relationships/image" Target="../media/image4252.png"/><Relationship Id="rId473" Type="http://schemas.openxmlformats.org/officeDocument/2006/relationships/image" Target="../media/image4273.png"/><Relationship Id="rId30" Type="http://schemas.openxmlformats.org/officeDocument/2006/relationships/customXml" Target="../ink/ink5089.xml"/><Relationship Id="rId126" Type="http://schemas.openxmlformats.org/officeDocument/2006/relationships/customXml" Target="../ink/ink5137.xml"/><Relationship Id="rId168" Type="http://schemas.openxmlformats.org/officeDocument/2006/relationships/customXml" Target="../ink/ink5158.xml"/><Relationship Id="rId333" Type="http://schemas.openxmlformats.org/officeDocument/2006/relationships/customXml" Target="../ink/ink5241.xml"/></Relationships>
</file>

<file path=ppt/slides/_rels/slide38.xml.rels><?xml version="1.0" encoding="UTF-8" standalone="yes"?>
<Relationships xmlns="http://schemas.openxmlformats.org/package/2006/relationships"><Relationship Id="rId26" Type="http://schemas.openxmlformats.org/officeDocument/2006/relationships/customXml" Target="../ink/ink5324.xml"/><Relationship Id="rId21" Type="http://schemas.openxmlformats.org/officeDocument/2006/relationships/image" Target="../media/image4283.png"/><Relationship Id="rId42" Type="http://schemas.openxmlformats.org/officeDocument/2006/relationships/customXml" Target="../ink/ink5332.xml"/><Relationship Id="rId47" Type="http://schemas.openxmlformats.org/officeDocument/2006/relationships/image" Target="../media/image4295.png"/><Relationship Id="rId63" Type="http://schemas.openxmlformats.org/officeDocument/2006/relationships/image" Target="../media/image4303.png"/><Relationship Id="rId68" Type="http://schemas.openxmlformats.org/officeDocument/2006/relationships/customXml" Target="../ink/ink5345.xml"/><Relationship Id="rId84" Type="http://schemas.openxmlformats.org/officeDocument/2006/relationships/customXml" Target="../ink/ink5353.xml"/><Relationship Id="rId89" Type="http://schemas.openxmlformats.org/officeDocument/2006/relationships/image" Target="../media/image4317.png"/><Relationship Id="rId16" Type="http://schemas.openxmlformats.org/officeDocument/2006/relationships/customXml" Target="../ink/ink5319.xml"/><Relationship Id="rId11" Type="http://schemas.openxmlformats.org/officeDocument/2006/relationships/image" Target="../media/image4278.png"/><Relationship Id="rId32" Type="http://schemas.openxmlformats.org/officeDocument/2006/relationships/customXml" Target="../ink/ink5327.xml"/><Relationship Id="rId37" Type="http://schemas.openxmlformats.org/officeDocument/2006/relationships/image" Target="../media/image1638.png"/><Relationship Id="rId53" Type="http://schemas.openxmlformats.org/officeDocument/2006/relationships/image" Target="../media/image4298.png"/><Relationship Id="rId58" Type="http://schemas.openxmlformats.org/officeDocument/2006/relationships/customXml" Target="../ink/ink5340.xml"/><Relationship Id="rId74" Type="http://schemas.openxmlformats.org/officeDocument/2006/relationships/customXml" Target="../ink/ink5348.xml"/><Relationship Id="rId79" Type="http://schemas.openxmlformats.org/officeDocument/2006/relationships/image" Target="../media/image4312.png"/><Relationship Id="rId102" Type="http://schemas.openxmlformats.org/officeDocument/2006/relationships/customXml" Target="../ink/ink5362.xml"/><Relationship Id="rId5" Type="http://schemas.openxmlformats.org/officeDocument/2006/relationships/image" Target="../media/image3977.png"/><Relationship Id="rId90" Type="http://schemas.openxmlformats.org/officeDocument/2006/relationships/customXml" Target="../ink/ink5356.xml"/><Relationship Id="rId95" Type="http://schemas.openxmlformats.org/officeDocument/2006/relationships/image" Target="../media/image4320.png"/><Relationship Id="rId22" Type="http://schemas.openxmlformats.org/officeDocument/2006/relationships/customXml" Target="../ink/ink5322.xml"/><Relationship Id="rId27" Type="http://schemas.openxmlformats.org/officeDocument/2006/relationships/image" Target="../media/image4286.png"/><Relationship Id="rId43" Type="http://schemas.openxmlformats.org/officeDocument/2006/relationships/image" Target="../media/image4293.png"/><Relationship Id="rId48" Type="http://schemas.openxmlformats.org/officeDocument/2006/relationships/customXml" Target="../ink/ink5335.xml"/><Relationship Id="rId64" Type="http://schemas.openxmlformats.org/officeDocument/2006/relationships/customXml" Target="../ink/ink5343.xml"/><Relationship Id="rId69" Type="http://schemas.openxmlformats.org/officeDocument/2006/relationships/image" Target="../media/image4306.png"/><Relationship Id="rId80" Type="http://schemas.openxmlformats.org/officeDocument/2006/relationships/customXml" Target="../ink/ink5351.xml"/><Relationship Id="rId85" Type="http://schemas.openxmlformats.org/officeDocument/2006/relationships/image" Target="../media/image4315.png"/><Relationship Id="rId12" Type="http://schemas.openxmlformats.org/officeDocument/2006/relationships/customXml" Target="../ink/ink5317.xml"/><Relationship Id="rId17" Type="http://schemas.openxmlformats.org/officeDocument/2006/relationships/image" Target="../media/image4281.png"/><Relationship Id="rId25" Type="http://schemas.openxmlformats.org/officeDocument/2006/relationships/image" Target="../media/image4285.png"/><Relationship Id="rId33" Type="http://schemas.openxmlformats.org/officeDocument/2006/relationships/image" Target="../media/image4289.png"/><Relationship Id="rId38" Type="http://schemas.openxmlformats.org/officeDocument/2006/relationships/customXml" Target="../ink/ink5330.xml"/><Relationship Id="rId46" Type="http://schemas.openxmlformats.org/officeDocument/2006/relationships/customXml" Target="../ink/ink5334.xml"/><Relationship Id="rId59" Type="http://schemas.openxmlformats.org/officeDocument/2006/relationships/image" Target="../media/image4301.png"/><Relationship Id="rId67" Type="http://schemas.openxmlformats.org/officeDocument/2006/relationships/image" Target="../media/image4305.png"/><Relationship Id="rId103" Type="http://schemas.openxmlformats.org/officeDocument/2006/relationships/image" Target="../media/image4324.png"/><Relationship Id="rId20" Type="http://schemas.openxmlformats.org/officeDocument/2006/relationships/customXml" Target="../ink/ink5321.xml"/><Relationship Id="rId41" Type="http://schemas.openxmlformats.org/officeDocument/2006/relationships/image" Target="../media/image4292.png"/><Relationship Id="rId54" Type="http://schemas.openxmlformats.org/officeDocument/2006/relationships/customXml" Target="../ink/ink5338.xml"/><Relationship Id="rId62" Type="http://schemas.openxmlformats.org/officeDocument/2006/relationships/customXml" Target="../ink/ink5342.xml"/><Relationship Id="rId70" Type="http://schemas.openxmlformats.org/officeDocument/2006/relationships/customXml" Target="../ink/ink5346.xml"/><Relationship Id="rId75" Type="http://schemas.openxmlformats.org/officeDocument/2006/relationships/image" Target="../media/image4309.png"/><Relationship Id="rId83" Type="http://schemas.openxmlformats.org/officeDocument/2006/relationships/image" Target="../media/image4314.png"/><Relationship Id="rId88" Type="http://schemas.openxmlformats.org/officeDocument/2006/relationships/customXml" Target="../ink/ink5355.xml"/><Relationship Id="rId91" Type="http://schemas.openxmlformats.org/officeDocument/2006/relationships/image" Target="../media/image4318.png"/><Relationship Id="rId96" Type="http://schemas.openxmlformats.org/officeDocument/2006/relationships/customXml" Target="../ink/ink5359.xml"/><Relationship Id="rId1" Type="http://schemas.openxmlformats.org/officeDocument/2006/relationships/slideLayout" Target="../slideLayouts/slideLayout7.xml"/><Relationship Id="rId6" Type="http://schemas.openxmlformats.org/officeDocument/2006/relationships/customXml" Target="../ink/ink5314.xml"/><Relationship Id="rId15" Type="http://schemas.openxmlformats.org/officeDocument/2006/relationships/image" Target="../media/image4280.png"/><Relationship Id="rId23" Type="http://schemas.openxmlformats.org/officeDocument/2006/relationships/image" Target="../media/image4284.png"/><Relationship Id="rId28" Type="http://schemas.openxmlformats.org/officeDocument/2006/relationships/customXml" Target="../ink/ink5325.xml"/><Relationship Id="rId36" Type="http://schemas.openxmlformats.org/officeDocument/2006/relationships/customXml" Target="../ink/ink5329.xml"/><Relationship Id="rId49" Type="http://schemas.openxmlformats.org/officeDocument/2006/relationships/image" Target="../media/image4296.png"/><Relationship Id="rId57" Type="http://schemas.openxmlformats.org/officeDocument/2006/relationships/image" Target="../media/image4300.png"/><Relationship Id="rId10" Type="http://schemas.openxmlformats.org/officeDocument/2006/relationships/customXml" Target="../ink/ink5316.xml"/><Relationship Id="rId31" Type="http://schemas.openxmlformats.org/officeDocument/2006/relationships/image" Target="../media/image4288.png"/><Relationship Id="rId44" Type="http://schemas.openxmlformats.org/officeDocument/2006/relationships/customXml" Target="../ink/ink5333.xml"/><Relationship Id="rId52" Type="http://schemas.openxmlformats.org/officeDocument/2006/relationships/customXml" Target="../ink/ink5337.xml"/><Relationship Id="rId60" Type="http://schemas.openxmlformats.org/officeDocument/2006/relationships/customXml" Target="../ink/ink5341.xml"/><Relationship Id="rId65" Type="http://schemas.openxmlformats.org/officeDocument/2006/relationships/image" Target="../media/image4304.png"/><Relationship Id="rId73" Type="http://schemas.openxmlformats.org/officeDocument/2006/relationships/image" Target="../media/image4308.png"/><Relationship Id="rId78" Type="http://schemas.openxmlformats.org/officeDocument/2006/relationships/customXml" Target="../ink/ink5350.xml"/><Relationship Id="rId81" Type="http://schemas.openxmlformats.org/officeDocument/2006/relationships/image" Target="../media/image4313.png"/><Relationship Id="rId86" Type="http://schemas.openxmlformats.org/officeDocument/2006/relationships/customXml" Target="../ink/ink5354.xml"/><Relationship Id="rId94" Type="http://schemas.openxmlformats.org/officeDocument/2006/relationships/customXml" Target="../ink/ink5358.xml"/><Relationship Id="rId99" Type="http://schemas.openxmlformats.org/officeDocument/2006/relationships/image" Target="../media/image4322.png"/><Relationship Id="rId101" Type="http://schemas.openxmlformats.org/officeDocument/2006/relationships/image" Target="../media/image4323.png"/><Relationship Id="rId4" Type="http://schemas.openxmlformats.org/officeDocument/2006/relationships/image" Target="../media/image3976.png"/><Relationship Id="rId9" Type="http://schemas.openxmlformats.org/officeDocument/2006/relationships/image" Target="../media/image4277.png"/><Relationship Id="rId13" Type="http://schemas.openxmlformats.org/officeDocument/2006/relationships/image" Target="../media/image4279.png"/><Relationship Id="rId18" Type="http://schemas.openxmlformats.org/officeDocument/2006/relationships/customXml" Target="../ink/ink5320.xml"/><Relationship Id="rId39" Type="http://schemas.openxmlformats.org/officeDocument/2006/relationships/image" Target="../media/image4291.png"/><Relationship Id="rId34" Type="http://schemas.openxmlformats.org/officeDocument/2006/relationships/customXml" Target="../ink/ink5328.xml"/><Relationship Id="rId50" Type="http://schemas.openxmlformats.org/officeDocument/2006/relationships/customXml" Target="../ink/ink5336.xml"/><Relationship Id="rId55" Type="http://schemas.openxmlformats.org/officeDocument/2006/relationships/image" Target="../media/image4299.png"/><Relationship Id="rId76" Type="http://schemas.openxmlformats.org/officeDocument/2006/relationships/customXml" Target="../ink/ink5349.xml"/><Relationship Id="rId97" Type="http://schemas.openxmlformats.org/officeDocument/2006/relationships/image" Target="../media/image4321.png"/><Relationship Id="rId7" Type="http://schemas.openxmlformats.org/officeDocument/2006/relationships/image" Target="../media/image4276.png"/><Relationship Id="rId71" Type="http://schemas.openxmlformats.org/officeDocument/2006/relationships/image" Target="../media/image4307.png"/><Relationship Id="rId92" Type="http://schemas.openxmlformats.org/officeDocument/2006/relationships/customXml" Target="../ink/ink5357.xml"/><Relationship Id="rId2" Type="http://schemas.openxmlformats.org/officeDocument/2006/relationships/notesSlide" Target="../notesSlides/notesSlide30.xml"/><Relationship Id="rId29" Type="http://schemas.openxmlformats.org/officeDocument/2006/relationships/image" Target="../media/image4287.png"/><Relationship Id="rId24" Type="http://schemas.openxmlformats.org/officeDocument/2006/relationships/customXml" Target="../ink/ink5323.xml"/><Relationship Id="rId40" Type="http://schemas.openxmlformats.org/officeDocument/2006/relationships/customXml" Target="../ink/ink5331.xml"/><Relationship Id="rId45" Type="http://schemas.openxmlformats.org/officeDocument/2006/relationships/image" Target="../media/image4294.png"/><Relationship Id="rId66" Type="http://schemas.openxmlformats.org/officeDocument/2006/relationships/customXml" Target="../ink/ink5344.xml"/><Relationship Id="rId87" Type="http://schemas.openxmlformats.org/officeDocument/2006/relationships/image" Target="../media/image4316.png"/><Relationship Id="rId61" Type="http://schemas.openxmlformats.org/officeDocument/2006/relationships/image" Target="../media/image4302.png"/><Relationship Id="rId82" Type="http://schemas.openxmlformats.org/officeDocument/2006/relationships/customXml" Target="../ink/ink5352.xml"/><Relationship Id="rId19" Type="http://schemas.openxmlformats.org/officeDocument/2006/relationships/image" Target="../media/image4282.png"/><Relationship Id="rId14" Type="http://schemas.openxmlformats.org/officeDocument/2006/relationships/customXml" Target="../ink/ink5318.xml"/><Relationship Id="rId30" Type="http://schemas.openxmlformats.org/officeDocument/2006/relationships/customXml" Target="../ink/ink5326.xml"/><Relationship Id="rId35" Type="http://schemas.openxmlformats.org/officeDocument/2006/relationships/image" Target="../media/image4290.png"/><Relationship Id="rId56" Type="http://schemas.openxmlformats.org/officeDocument/2006/relationships/customXml" Target="../ink/ink5339.xml"/><Relationship Id="rId77" Type="http://schemas.openxmlformats.org/officeDocument/2006/relationships/image" Target="../media/image4311.png"/><Relationship Id="rId100" Type="http://schemas.openxmlformats.org/officeDocument/2006/relationships/customXml" Target="../ink/ink5361.xml"/><Relationship Id="rId8" Type="http://schemas.openxmlformats.org/officeDocument/2006/relationships/customXml" Target="../ink/ink5315.xml"/><Relationship Id="rId51" Type="http://schemas.openxmlformats.org/officeDocument/2006/relationships/image" Target="../media/image4297.png"/><Relationship Id="rId72" Type="http://schemas.openxmlformats.org/officeDocument/2006/relationships/customXml" Target="../ink/ink5347.xml"/><Relationship Id="rId93" Type="http://schemas.openxmlformats.org/officeDocument/2006/relationships/image" Target="../media/image4319.png"/><Relationship Id="rId98" Type="http://schemas.openxmlformats.org/officeDocument/2006/relationships/customXml" Target="../ink/ink5360.xml"/><Relationship Id="rId3" Type="http://schemas.openxmlformats.org/officeDocument/2006/relationships/image" Target="../media/image3975.png"/></Relationships>
</file>

<file path=ppt/slides/_rels/slide39.xml.rels><?xml version="1.0" encoding="UTF-8" standalone="yes"?>
<Relationships xmlns="http://schemas.openxmlformats.org/package/2006/relationships"><Relationship Id="rId117" Type="http://schemas.openxmlformats.org/officeDocument/2006/relationships/customXml" Target="../ink/ink5420.xml"/><Relationship Id="rId21" Type="http://schemas.openxmlformats.org/officeDocument/2006/relationships/customXml" Target="../ink/ink5372.xml"/><Relationship Id="rId63" Type="http://schemas.openxmlformats.org/officeDocument/2006/relationships/customXml" Target="../ink/ink5393.xml"/><Relationship Id="rId159" Type="http://schemas.openxmlformats.org/officeDocument/2006/relationships/customXml" Target="../ink/ink5441.xml"/><Relationship Id="rId170" Type="http://schemas.openxmlformats.org/officeDocument/2006/relationships/image" Target="../media/image4407.png"/><Relationship Id="rId226" Type="http://schemas.openxmlformats.org/officeDocument/2006/relationships/image" Target="../media/image4436.png"/><Relationship Id="rId268" Type="http://schemas.openxmlformats.org/officeDocument/2006/relationships/image" Target="../media/image4457.png"/><Relationship Id="rId11" Type="http://schemas.openxmlformats.org/officeDocument/2006/relationships/customXml" Target="../ink/ink5367.xml"/><Relationship Id="rId32" Type="http://schemas.openxmlformats.org/officeDocument/2006/relationships/image" Target="../media/image4338.png"/><Relationship Id="rId53" Type="http://schemas.openxmlformats.org/officeDocument/2006/relationships/customXml" Target="../ink/ink5388.xml"/><Relationship Id="rId74" Type="http://schemas.openxmlformats.org/officeDocument/2006/relationships/image" Target="../media/image4359.png"/><Relationship Id="rId128" Type="http://schemas.openxmlformats.org/officeDocument/2006/relationships/image" Target="../media/image4386.png"/><Relationship Id="rId149" Type="http://schemas.openxmlformats.org/officeDocument/2006/relationships/customXml" Target="../ink/ink5436.xml"/><Relationship Id="rId5" Type="http://schemas.openxmlformats.org/officeDocument/2006/relationships/customXml" Target="../ink/ink5364.xml"/><Relationship Id="rId95" Type="http://schemas.openxmlformats.org/officeDocument/2006/relationships/customXml" Target="../ink/ink5409.xml"/><Relationship Id="rId160" Type="http://schemas.openxmlformats.org/officeDocument/2006/relationships/image" Target="../media/image4402.png"/><Relationship Id="rId181" Type="http://schemas.openxmlformats.org/officeDocument/2006/relationships/customXml" Target="../ink/ink5452.xml"/><Relationship Id="rId216" Type="http://schemas.openxmlformats.org/officeDocument/2006/relationships/image" Target="../media/image4431.png"/><Relationship Id="rId237" Type="http://schemas.openxmlformats.org/officeDocument/2006/relationships/customXml" Target="../ink/ink5480.xml"/><Relationship Id="rId258" Type="http://schemas.openxmlformats.org/officeDocument/2006/relationships/image" Target="../media/image4452.png"/><Relationship Id="rId22" Type="http://schemas.openxmlformats.org/officeDocument/2006/relationships/image" Target="../media/image4334.png"/><Relationship Id="rId43" Type="http://schemas.openxmlformats.org/officeDocument/2006/relationships/customXml" Target="../ink/ink5383.xml"/><Relationship Id="rId64" Type="http://schemas.openxmlformats.org/officeDocument/2006/relationships/image" Target="../media/image4354.png"/><Relationship Id="rId118" Type="http://schemas.openxmlformats.org/officeDocument/2006/relationships/image" Target="../media/image4381.png"/><Relationship Id="rId139" Type="http://schemas.openxmlformats.org/officeDocument/2006/relationships/customXml" Target="../ink/ink5431.xml"/><Relationship Id="rId85" Type="http://schemas.openxmlformats.org/officeDocument/2006/relationships/customXml" Target="../ink/ink5404.xml"/><Relationship Id="rId150" Type="http://schemas.openxmlformats.org/officeDocument/2006/relationships/image" Target="../media/image4397.png"/><Relationship Id="rId171" Type="http://schemas.openxmlformats.org/officeDocument/2006/relationships/customXml" Target="../ink/ink5447.xml"/><Relationship Id="rId192" Type="http://schemas.openxmlformats.org/officeDocument/2006/relationships/image" Target="../media/image4419.png"/><Relationship Id="rId206" Type="http://schemas.openxmlformats.org/officeDocument/2006/relationships/image" Target="../media/image4426.png"/><Relationship Id="rId227" Type="http://schemas.openxmlformats.org/officeDocument/2006/relationships/customXml" Target="../ink/ink5475.xml"/><Relationship Id="rId248" Type="http://schemas.openxmlformats.org/officeDocument/2006/relationships/image" Target="../media/image4447.png"/><Relationship Id="rId269" Type="http://schemas.openxmlformats.org/officeDocument/2006/relationships/customXml" Target="../ink/ink5496.xml"/><Relationship Id="rId12" Type="http://schemas.openxmlformats.org/officeDocument/2006/relationships/image" Target="../media/image4329.png"/><Relationship Id="rId33" Type="http://schemas.openxmlformats.org/officeDocument/2006/relationships/customXml" Target="../ink/ink5378.xml"/><Relationship Id="rId108" Type="http://schemas.openxmlformats.org/officeDocument/2006/relationships/image" Target="../media/image4376.png"/><Relationship Id="rId129" Type="http://schemas.openxmlformats.org/officeDocument/2006/relationships/customXml" Target="../ink/ink5426.xml"/><Relationship Id="rId54" Type="http://schemas.openxmlformats.org/officeDocument/2006/relationships/image" Target="../media/image4349.png"/><Relationship Id="rId75" Type="http://schemas.openxmlformats.org/officeDocument/2006/relationships/customXml" Target="../ink/ink5399.xml"/><Relationship Id="rId96" Type="http://schemas.openxmlformats.org/officeDocument/2006/relationships/image" Target="../media/image4370.png"/><Relationship Id="rId140" Type="http://schemas.openxmlformats.org/officeDocument/2006/relationships/image" Target="../media/image4392.png"/><Relationship Id="rId161" Type="http://schemas.openxmlformats.org/officeDocument/2006/relationships/customXml" Target="../ink/ink5442.xml"/><Relationship Id="rId182" Type="http://schemas.openxmlformats.org/officeDocument/2006/relationships/image" Target="../media/image4414.png"/><Relationship Id="rId217" Type="http://schemas.openxmlformats.org/officeDocument/2006/relationships/customXml" Target="../ink/ink5470.xml"/><Relationship Id="rId6" Type="http://schemas.openxmlformats.org/officeDocument/2006/relationships/image" Target="../media/image4326.png"/><Relationship Id="rId238" Type="http://schemas.openxmlformats.org/officeDocument/2006/relationships/image" Target="../media/image4442.png"/><Relationship Id="rId259" Type="http://schemas.openxmlformats.org/officeDocument/2006/relationships/customXml" Target="../ink/ink5491.xml"/><Relationship Id="rId23" Type="http://schemas.openxmlformats.org/officeDocument/2006/relationships/customXml" Target="../ink/ink5373.xml"/><Relationship Id="rId119" Type="http://schemas.openxmlformats.org/officeDocument/2006/relationships/customXml" Target="../ink/ink5421.xml"/><Relationship Id="rId270" Type="http://schemas.openxmlformats.org/officeDocument/2006/relationships/image" Target="../media/image4458.png"/><Relationship Id="rId44" Type="http://schemas.openxmlformats.org/officeDocument/2006/relationships/image" Target="../media/image4344.png"/><Relationship Id="rId65" Type="http://schemas.openxmlformats.org/officeDocument/2006/relationships/customXml" Target="../ink/ink5394.xml"/><Relationship Id="rId86" Type="http://schemas.openxmlformats.org/officeDocument/2006/relationships/image" Target="../media/image4365.png"/><Relationship Id="rId130" Type="http://schemas.openxmlformats.org/officeDocument/2006/relationships/image" Target="../media/image4387.png"/><Relationship Id="rId151" Type="http://schemas.openxmlformats.org/officeDocument/2006/relationships/customXml" Target="../ink/ink5437.xml"/><Relationship Id="rId172" Type="http://schemas.openxmlformats.org/officeDocument/2006/relationships/image" Target="../media/image4408.png"/><Relationship Id="rId193" Type="http://schemas.openxmlformats.org/officeDocument/2006/relationships/customXml" Target="../ink/ink5458.xml"/><Relationship Id="rId207" Type="http://schemas.openxmlformats.org/officeDocument/2006/relationships/customXml" Target="../ink/ink5465.xml"/><Relationship Id="rId228" Type="http://schemas.openxmlformats.org/officeDocument/2006/relationships/image" Target="../media/image4437.png"/><Relationship Id="rId249" Type="http://schemas.openxmlformats.org/officeDocument/2006/relationships/customXml" Target="../ink/ink5486.xml"/><Relationship Id="rId13" Type="http://schemas.openxmlformats.org/officeDocument/2006/relationships/customXml" Target="../ink/ink5368.xml"/><Relationship Id="rId109" Type="http://schemas.openxmlformats.org/officeDocument/2006/relationships/customXml" Target="../ink/ink5416.xml"/><Relationship Id="rId260" Type="http://schemas.openxmlformats.org/officeDocument/2006/relationships/image" Target="../media/image4453.png"/><Relationship Id="rId34" Type="http://schemas.openxmlformats.org/officeDocument/2006/relationships/image" Target="../media/image4339.png"/><Relationship Id="rId55" Type="http://schemas.openxmlformats.org/officeDocument/2006/relationships/customXml" Target="../ink/ink5389.xml"/><Relationship Id="rId76" Type="http://schemas.openxmlformats.org/officeDocument/2006/relationships/image" Target="../media/image4360.png"/><Relationship Id="rId97" Type="http://schemas.openxmlformats.org/officeDocument/2006/relationships/customXml" Target="../ink/ink5410.xml"/><Relationship Id="rId120" Type="http://schemas.openxmlformats.org/officeDocument/2006/relationships/image" Target="../media/image4382.png"/><Relationship Id="rId141" Type="http://schemas.openxmlformats.org/officeDocument/2006/relationships/customXml" Target="../ink/ink5432.xml"/><Relationship Id="rId7" Type="http://schemas.openxmlformats.org/officeDocument/2006/relationships/customXml" Target="../ink/ink5365.xml"/><Relationship Id="rId162" Type="http://schemas.openxmlformats.org/officeDocument/2006/relationships/image" Target="../media/image4403.png"/><Relationship Id="rId183" Type="http://schemas.openxmlformats.org/officeDocument/2006/relationships/customXml" Target="../ink/ink5453.xml"/><Relationship Id="rId218" Type="http://schemas.openxmlformats.org/officeDocument/2006/relationships/image" Target="../media/image4432.png"/><Relationship Id="rId239" Type="http://schemas.openxmlformats.org/officeDocument/2006/relationships/customXml" Target="../ink/ink5481.xml"/><Relationship Id="rId250" Type="http://schemas.openxmlformats.org/officeDocument/2006/relationships/image" Target="../media/image4448.png"/><Relationship Id="rId271" Type="http://schemas.openxmlformats.org/officeDocument/2006/relationships/customXml" Target="../ink/ink5497.xml"/><Relationship Id="rId24" Type="http://schemas.openxmlformats.org/officeDocument/2006/relationships/image" Target="../media/image4335.png"/><Relationship Id="rId45" Type="http://schemas.openxmlformats.org/officeDocument/2006/relationships/customXml" Target="../ink/ink5384.xml"/><Relationship Id="rId66" Type="http://schemas.openxmlformats.org/officeDocument/2006/relationships/image" Target="../media/image4355.png"/><Relationship Id="rId87" Type="http://schemas.openxmlformats.org/officeDocument/2006/relationships/customXml" Target="../ink/ink5405.xml"/><Relationship Id="rId110" Type="http://schemas.openxmlformats.org/officeDocument/2006/relationships/image" Target="../media/image4377.png"/><Relationship Id="rId131" Type="http://schemas.openxmlformats.org/officeDocument/2006/relationships/customXml" Target="../ink/ink5427.xml"/><Relationship Id="rId152" Type="http://schemas.openxmlformats.org/officeDocument/2006/relationships/image" Target="../media/image4398.png"/><Relationship Id="rId173" Type="http://schemas.openxmlformats.org/officeDocument/2006/relationships/customXml" Target="../ink/ink5448.xml"/><Relationship Id="rId194" Type="http://schemas.openxmlformats.org/officeDocument/2006/relationships/image" Target="../media/image4420.png"/><Relationship Id="rId208" Type="http://schemas.openxmlformats.org/officeDocument/2006/relationships/image" Target="../media/image4427.png"/><Relationship Id="rId229" Type="http://schemas.openxmlformats.org/officeDocument/2006/relationships/customXml" Target="../ink/ink5476.xml"/><Relationship Id="rId240" Type="http://schemas.openxmlformats.org/officeDocument/2006/relationships/image" Target="../media/image4443.png"/><Relationship Id="rId261" Type="http://schemas.openxmlformats.org/officeDocument/2006/relationships/customXml" Target="../ink/ink5492.xml"/><Relationship Id="rId14" Type="http://schemas.openxmlformats.org/officeDocument/2006/relationships/image" Target="../media/image4330.png"/><Relationship Id="rId35" Type="http://schemas.openxmlformats.org/officeDocument/2006/relationships/customXml" Target="../ink/ink5379.xml"/><Relationship Id="rId56" Type="http://schemas.openxmlformats.org/officeDocument/2006/relationships/image" Target="../media/image4350.png"/><Relationship Id="rId77" Type="http://schemas.openxmlformats.org/officeDocument/2006/relationships/customXml" Target="../ink/ink5400.xml"/><Relationship Id="rId100" Type="http://schemas.openxmlformats.org/officeDocument/2006/relationships/image" Target="../media/image4372.png"/><Relationship Id="rId8" Type="http://schemas.openxmlformats.org/officeDocument/2006/relationships/image" Target="../media/image4327.png"/><Relationship Id="rId98" Type="http://schemas.openxmlformats.org/officeDocument/2006/relationships/image" Target="../media/image4371.png"/><Relationship Id="rId121" Type="http://schemas.openxmlformats.org/officeDocument/2006/relationships/customXml" Target="../ink/ink5422.xml"/><Relationship Id="rId142" Type="http://schemas.openxmlformats.org/officeDocument/2006/relationships/image" Target="../media/image4393.png"/><Relationship Id="rId163" Type="http://schemas.openxmlformats.org/officeDocument/2006/relationships/customXml" Target="../ink/ink5443.xml"/><Relationship Id="rId184" Type="http://schemas.openxmlformats.org/officeDocument/2006/relationships/image" Target="../media/image4415.png"/><Relationship Id="rId219" Type="http://schemas.openxmlformats.org/officeDocument/2006/relationships/customXml" Target="../ink/ink5471.xml"/><Relationship Id="rId230" Type="http://schemas.openxmlformats.org/officeDocument/2006/relationships/image" Target="../media/image4438.png"/><Relationship Id="rId251" Type="http://schemas.openxmlformats.org/officeDocument/2006/relationships/customXml" Target="../ink/ink5487.xml"/><Relationship Id="rId25" Type="http://schemas.openxmlformats.org/officeDocument/2006/relationships/customXml" Target="../ink/ink5374.xml"/><Relationship Id="rId46" Type="http://schemas.openxmlformats.org/officeDocument/2006/relationships/image" Target="../media/image4345.png"/><Relationship Id="rId67" Type="http://schemas.openxmlformats.org/officeDocument/2006/relationships/customXml" Target="../ink/ink5395.xml"/><Relationship Id="rId272" Type="http://schemas.openxmlformats.org/officeDocument/2006/relationships/image" Target="../media/image4459.png"/><Relationship Id="rId88" Type="http://schemas.openxmlformats.org/officeDocument/2006/relationships/image" Target="../media/image4366.png"/><Relationship Id="rId111" Type="http://schemas.openxmlformats.org/officeDocument/2006/relationships/customXml" Target="../ink/ink5417.xml"/><Relationship Id="rId132" Type="http://schemas.openxmlformats.org/officeDocument/2006/relationships/image" Target="../media/image4388.png"/><Relationship Id="rId153" Type="http://schemas.openxmlformats.org/officeDocument/2006/relationships/customXml" Target="../ink/ink5438.xml"/><Relationship Id="rId174" Type="http://schemas.openxmlformats.org/officeDocument/2006/relationships/image" Target="../media/image4409.png"/><Relationship Id="rId195" Type="http://schemas.openxmlformats.org/officeDocument/2006/relationships/customXml" Target="../ink/ink5459.xml"/><Relationship Id="rId209" Type="http://schemas.openxmlformats.org/officeDocument/2006/relationships/customXml" Target="../ink/ink5466.xml"/><Relationship Id="rId220" Type="http://schemas.openxmlformats.org/officeDocument/2006/relationships/image" Target="../media/image4433.png"/><Relationship Id="rId241" Type="http://schemas.openxmlformats.org/officeDocument/2006/relationships/customXml" Target="../ink/ink5482.xml"/><Relationship Id="rId15" Type="http://schemas.openxmlformats.org/officeDocument/2006/relationships/customXml" Target="../ink/ink5369.xml"/><Relationship Id="rId36" Type="http://schemas.openxmlformats.org/officeDocument/2006/relationships/image" Target="../media/image4340.png"/><Relationship Id="rId57" Type="http://schemas.openxmlformats.org/officeDocument/2006/relationships/customXml" Target="../ink/ink5390.xml"/><Relationship Id="rId262" Type="http://schemas.openxmlformats.org/officeDocument/2006/relationships/image" Target="../media/image4454.png"/><Relationship Id="rId78" Type="http://schemas.openxmlformats.org/officeDocument/2006/relationships/image" Target="../media/image4361.png"/><Relationship Id="rId99" Type="http://schemas.openxmlformats.org/officeDocument/2006/relationships/customXml" Target="../ink/ink5411.xml"/><Relationship Id="rId101" Type="http://schemas.openxmlformats.org/officeDocument/2006/relationships/customXml" Target="../ink/ink5412.xml"/><Relationship Id="rId122" Type="http://schemas.openxmlformats.org/officeDocument/2006/relationships/image" Target="../media/image4383.png"/><Relationship Id="rId143" Type="http://schemas.openxmlformats.org/officeDocument/2006/relationships/customXml" Target="../ink/ink5433.xml"/><Relationship Id="rId164" Type="http://schemas.openxmlformats.org/officeDocument/2006/relationships/image" Target="../media/image4404.png"/><Relationship Id="rId185" Type="http://schemas.openxmlformats.org/officeDocument/2006/relationships/customXml" Target="../ink/ink5454.xml"/><Relationship Id="rId9" Type="http://schemas.openxmlformats.org/officeDocument/2006/relationships/customXml" Target="../ink/ink5366.xml"/><Relationship Id="rId210" Type="http://schemas.openxmlformats.org/officeDocument/2006/relationships/image" Target="../media/image4428.png"/><Relationship Id="rId26" Type="http://schemas.openxmlformats.org/officeDocument/2006/relationships/image" Target="../media/image4336.png"/><Relationship Id="rId231" Type="http://schemas.openxmlformats.org/officeDocument/2006/relationships/customXml" Target="../ink/ink5477.xml"/><Relationship Id="rId252" Type="http://schemas.openxmlformats.org/officeDocument/2006/relationships/image" Target="../media/image4449.png"/><Relationship Id="rId47" Type="http://schemas.openxmlformats.org/officeDocument/2006/relationships/customXml" Target="../ink/ink5385.xml"/><Relationship Id="rId68" Type="http://schemas.openxmlformats.org/officeDocument/2006/relationships/image" Target="../media/image4356.png"/><Relationship Id="rId89" Type="http://schemas.openxmlformats.org/officeDocument/2006/relationships/customXml" Target="../ink/ink5406.xml"/><Relationship Id="rId112" Type="http://schemas.openxmlformats.org/officeDocument/2006/relationships/image" Target="../media/image4378.png"/><Relationship Id="rId133" Type="http://schemas.openxmlformats.org/officeDocument/2006/relationships/customXml" Target="../ink/ink5428.xml"/><Relationship Id="rId154" Type="http://schemas.openxmlformats.org/officeDocument/2006/relationships/image" Target="../media/image4399.png"/><Relationship Id="rId175" Type="http://schemas.openxmlformats.org/officeDocument/2006/relationships/customXml" Target="../ink/ink5449.xml"/><Relationship Id="rId196" Type="http://schemas.openxmlformats.org/officeDocument/2006/relationships/image" Target="../media/image4421.png"/><Relationship Id="rId200" Type="http://schemas.openxmlformats.org/officeDocument/2006/relationships/image" Target="../media/image4423.png"/><Relationship Id="rId16" Type="http://schemas.openxmlformats.org/officeDocument/2006/relationships/image" Target="../media/image4331.png"/><Relationship Id="rId221" Type="http://schemas.openxmlformats.org/officeDocument/2006/relationships/customXml" Target="../ink/ink5472.xml"/><Relationship Id="rId242" Type="http://schemas.openxmlformats.org/officeDocument/2006/relationships/image" Target="../media/image4444.png"/><Relationship Id="rId263" Type="http://schemas.openxmlformats.org/officeDocument/2006/relationships/customXml" Target="../ink/ink5493.xml"/><Relationship Id="rId37" Type="http://schemas.openxmlformats.org/officeDocument/2006/relationships/customXml" Target="../ink/ink5380.xml"/><Relationship Id="rId58" Type="http://schemas.openxmlformats.org/officeDocument/2006/relationships/image" Target="../media/image4351.png"/><Relationship Id="rId79" Type="http://schemas.openxmlformats.org/officeDocument/2006/relationships/customXml" Target="../ink/ink5401.xml"/><Relationship Id="rId102" Type="http://schemas.openxmlformats.org/officeDocument/2006/relationships/image" Target="../media/image4373.png"/><Relationship Id="rId123" Type="http://schemas.openxmlformats.org/officeDocument/2006/relationships/customXml" Target="../ink/ink5423.xml"/><Relationship Id="rId144" Type="http://schemas.openxmlformats.org/officeDocument/2006/relationships/image" Target="../media/image4394.png"/><Relationship Id="rId90" Type="http://schemas.openxmlformats.org/officeDocument/2006/relationships/image" Target="../media/image4367.png"/><Relationship Id="rId165" Type="http://schemas.openxmlformats.org/officeDocument/2006/relationships/customXml" Target="../ink/ink5444.xml"/><Relationship Id="rId186" Type="http://schemas.openxmlformats.org/officeDocument/2006/relationships/image" Target="../media/image4416.png"/><Relationship Id="rId211" Type="http://schemas.openxmlformats.org/officeDocument/2006/relationships/customXml" Target="../ink/ink5467.xml"/><Relationship Id="rId232" Type="http://schemas.openxmlformats.org/officeDocument/2006/relationships/image" Target="../media/image4439.png"/><Relationship Id="rId253" Type="http://schemas.openxmlformats.org/officeDocument/2006/relationships/customXml" Target="../ink/ink5488.xml"/><Relationship Id="rId27" Type="http://schemas.openxmlformats.org/officeDocument/2006/relationships/customXml" Target="../ink/ink5375.xml"/><Relationship Id="rId48" Type="http://schemas.openxmlformats.org/officeDocument/2006/relationships/image" Target="../media/image4346.png"/><Relationship Id="rId69" Type="http://schemas.openxmlformats.org/officeDocument/2006/relationships/customXml" Target="../ink/ink5396.xml"/><Relationship Id="rId113" Type="http://schemas.openxmlformats.org/officeDocument/2006/relationships/customXml" Target="../ink/ink5418.xml"/><Relationship Id="rId134" Type="http://schemas.openxmlformats.org/officeDocument/2006/relationships/image" Target="../media/image4389.png"/><Relationship Id="rId80" Type="http://schemas.openxmlformats.org/officeDocument/2006/relationships/image" Target="../media/image4362.png"/><Relationship Id="rId155" Type="http://schemas.openxmlformats.org/officeDocument/2006/relationships/customXml" Target="../ink/ink5439.xml"/><Relationship Id="rId176" Type="http://schemas.openxmlformats.org/officeDocument/2006/relationships/image" Target="../media/image4411.png"/><Relationship Id="rId197" Type="http://schemas.openxmlformats.org/officeDocument/2006/relationships/customXml" Target="../ink/ink5460.xml"/><Relationship Id="rId201" Type="http://schemas.openxmlformats.org/officeDocument/2006/relationships/customXml" Target="../ink/ink5462.xml"/><Relationship Id="rId222" Type="http://schemas.openxmlformats.org/officeDocument/2006/relationships/image" Target="../media/image4434.png"/><Relationship Id="rId243" Type="http://schemas.openxmlformats.org/officeDocument/2006/relationships/customXml" Target="../ink/ink5483.xml"/><Relationship Id="rId264" Type="http://schemas.openxmlformats.org/officeDocument/2006/relationships/image" Target="../media/image4455.png"/><Relationship Id="rId17" Type="http://schemas.openxmlformats.org/officeDocument/2006/relationships/customXml" Target="../ink/ink5370.xml"/><Relationship Id="rId38" Type="http://schemas.openxmlformats.org/officeDocument/2006/relationships/image" Target="../media/image4341.png"/><Relationship Id="rId59" Type="http://schemas.openxmlformats.org/officeDocument/2006/relationships/customXml" Target="../ink/ink5391.xml"/><Relationship Id="rId103" Type="http://schemas.openxmlformats.org/officeDocument/2006/relationships/customXml" Target="../ink/ink5413.xml"/><Relationship Id="rId124" Type="http://schemas.openxmlformats.org/officeDocument/2006/relationships/image" Target="../media/image4384.png"/><Relationship Id="rId70" Type="http://schemas.openxmlformats.org/officeDocument/2006/relationships/image" Target="../media/image4357.png"/><Relationship Id="rId91" Type="http://schemas.openxmlformats.org/officeDocument/2006/relationships/customXml" Target="../ink/ink5407.xml"/><Relationship Id="rId145" Type="http://schemas.openxmlformats.org/officeDocument/2006/relationships/customXml" Target="../ink/ink5434.xml"/><Relationship Id="rId166" Type="http://schemas.openxmlformats.org/officeDocument/2006/relationships/image" Target="../media/image4405.png"/><Relationship Id="rId187" Type="http://schemas.openxmlformats.org/officeDocument/2006/relationships/customXml" Target="../ink/ink5455.xml"/><Relationship Id="rId1" Type="http://schemas.openxmlformats.org/officeDocument/2006/relationships/slideLayout" Target="../slideLayouts/slideLayout7.xml"/><Relationship Id="rId212" Type="http://schemas.openxmlformats.org/officeDocument/2006/relationships/image" Target="../media/image4429.png"/><Relationship Id="rId233" Type="http://schemas.openxmlformats.org/officeDocument/2006/relationships/customXml" Target="../ink/ink5478.xml"/><Relationship Id="rId254" Type="http://schemas.openxmlformats.org/officeDocument/2006/relationships/image" Target="../media/image4450.png"/><Relationship Id="rId28" Type="http://schemas.openxmlformats.org/officeDocument/2006/relationships/image" Target="../media/image4337.png"/><Relationship Id="rId49" Type="http://schemas.openxmlformats.org/officeDocument/2006/relationships/customXml" Target="../ink/ink5386.xml"/><Relationship Id="rId114" Type="http://schemas.openxmlformats.org/officeDocument/2006/relationships/image" Target="../media/image4379.png"/><Relationship Id="rId60" Type="http://schemas.openxmlformats.org/officeDocument/2006/relationships/image" Target="../media/image4352.png"/><Relationship Id="rId81" Type="http://schemas.openxmlformats.org/officeDocument/2006/relationships/customXml" Target="../ink/ink5402.xml"/><Relationship Id="rId135" Type="http://schemas.openxmlformats.org/officeDocument/2006/relationships/customXml" Target="../ink/ink5429.xml"/><Relationship Id="rId156" Type="http://schemas.openxmlformats.org/officeDocument/2006/relationships/image" Target="../media/image4400.png"/><Relationship Id="rId177" Type="http://schemas.openxmlformats.org/officeDocument/2006/relationships/customXml" Target="../ink/ink5450.xml"/><Relationship Id="rId198" Type="http://schemas.openxmlformats.org/officeDocument/2006/relationships/image" Target="../media/image4422.png"/><Relationship Id="rId202" Type="http://schemas.openxmlformats.org/officeDocument/2006/relationships/image" Target="../media/image4424.png"/><Relationship Id="rId223" Type="http://schemas.openxmlformats.org/officeDocument/2006/relationships/customXml" Target="../ink/ink5473.xml"/><Relationship Id="rId244" Type="http://schemas.openxmlformats.org/officeDocument/2006/relationships/image" Target="../media/image4445.png"/><Relationship Id="rId18" Type="http://schemas.openxmlformats.org/officeDocument/2006/relationships/image" Target="../media/image4332.png"/><Relationship Id="rId39" Type="http://schemas.openxmlformats.org/officeDocument/2006/relationships/customXml" Target="../ink/ink5381.xml"/><Relationship Id="rId265" Type="http://schemas.openxmlformats.org/officeDocument/2006/relationships/customXml" Target="../ink/ink5494.xml"/><Relationship Id="rId50" Type="http://schemas.openxmlformats.org/officeDocument/2006/relationships/image" Target="../media/image4347.png"/><Relationship Id="rId104" Type="http://schemas.openxmlformats.org/officeDocument/2006/relationships/image" Target="../media/image4374.png"/><Relationship Id="rId125" Type="http://schemas.openxmlformats.org/officeDocument/2006/relationships/customXml" Target="../ink/ink5424.xml"/><Relationship Id="rId146" Type="http://schemas.openxmlformats.org/officeDocument/2006/relationships/image" Target="../media/image4395.png"/><Relationship Id="rId167" Type="http://schemas.openxmlformats.org/officeDocument/2006/relationships/customXml" Target="../ink/ink5445.xml"/><Relationship Id="rId188" Type="http://schemas.openxmlformats.org/officeDocument/2006/relationships/image" Target="../media/image4417.png"/><Relationship Id="rId71" Type="http://schemas.openxmlformats.org/officeDocument/2006/relationships/customXml" Target="../ink/ink5397.xml"/><Relationship Id="rId92" Type="http://schemas.openxmlformats.org/officeDocument/2006/relationships/image" Target="../media/image4368.png"/><Relationship Id="rId213" Type="http://schemas.openxmlformats.org/officeDocument/2006/relationships/customXml" Target="../ink/ink5468.xml"/><Relationship Id="rId234" Type="http://schemas.openxmlformats.org/officeDocument/2006/relationships/image" Target="../media/image4440.png"/><Relationship Id="rId2" Type="http://schemas.openxmlformats.org/officeDocument/2006/relationships/notesSlide" Target="../notesSlides/notesSlide31.xml"/><Relationship Id="rId29" Type="http://schemas.openxmlformats.org/officeDocument/2006/relationships/customXml" Target="../ink/ink5376.xml"/><Relationship Id="rId255" Type="http://schemas.openxmlformats.org/officeDocument/2006/relationships/customXml" Target="../ink/ink5489.xml"/><Relationship Id="rId40" Type="http://schemas.openxmlformats.org/officeDocument/2006/relationships/image" Target="../media/image4342.png"/><Relationship Id="rId115" Type="http://schemas.openxmlformats.org/officeDocument/2006/relationships/customXml" Target="../ink/ink5419.xml"/><Relationship Id="rId136" Type="http://schemas.openxmlformats.org/officeDocument/2006/relationships/image" Target="../media/image4390.png"/><Relationship Id="rId157" Type="http://schemas.openxmlformats.org/officeDocument/2006/relationships/customXml" Target="../ink/ink5440.xml"/><Relationship Id="rId178" Type="http://schemas.openxmlformats.org/officeDocument/2006/relationships/image" Target="../media/image4412.png"/><Relationship Id="rId61" Type="http://schemas.openxmlformats.org/officeDocument/2006/relationships/customXml" Target="../ink/ink5392.xml"/><Relationship Id="rId82" Type="http://schemas.openxmlformats.org/officeDocument/2006/relationships/image" Target="../media/image4363.png"/><Relationship Id="rId199" Type="http://schemas.openxmlformats.org/officeDocument/2006/relationships/customXml" Target="../ink/ink5461.xml"/><Relationship Id="rId203" Type="http://schemas.openxmlformats.org/officeDocument/2006/relationships/customXml" Target="../ink/ink5463.xml"/><Relationship Id="rId19" Type="http://schemas.openxmlformats.org/officeDocument/2006/relationships/customXml" Target="../ink/ink5371.xml"/><Relationship Id="rId224" Type="http://schemas.openxmlformats.org/officeDocument/2006/relationships/image" Target="../media/image4435.png"/><Relationship Id="rId245" Type="http://schemas.openxmlformats.org/officeDocument/2006/relationships/customXml" Target="../ink/ink5484.xml"/><Relationship Id="rId266" Type="http://schemas.openxmlformats.org/officeDocument/2006/relationships/image" Target="../media/image4456.png"/><Relationship Id="rId30" Type="http://schemas.openxmlformats.org/officeDocument/2006/relationships/image" Target="../media/image1128.png"/><Relationship Id="rId105" Type="http://schemas.openxmlformats.org/officeDocument/2006/relationships/customXml" Target="../ink/ink5414.xml"/><Relationship Id="rId126" Type="http://schemas.openxmlformats.org/officeDocument/2006/relationships/image" Target="../media/image4385.png"/><Relationship Id="rId147" Type="http://schemas.openxmlformats.org/officeDocument/2006/relationships/customXml" Target="../ink/ink5435.xml"/><Relationship Id="rId168" Type="http://schemas.openxmlformats.org/officeDocument/2006/relationships/image" Target="../media/image4406.png"/><Relationship Id="rId51" Type="http://schemas.openxmlformats.org/officeDocument/2006/relationships/customXml" Target="../ink/ink5387.xml"/><Relationship Id="rId72" Type="http://schemas.openxmlformats.org/officeDocument/2006/relationships/image" Target="../media/image4358.png"/><Relationship Id="rId93" Type="http://schemas.openxmlformats.org/officeDocument/2006/relationships/customXml" Target="../ink/ink5408.xml"/><Relationship Id="rId189" Type="http://schemas.openxmlformats.org/officeDocument/2006/relationships/customXml" Target="../ink/ink5456.xml"/><Relationship Id="rId3" Type="http://schemas.openxmlformats.org/officeDocument/2006/relationships/customXml" Target="../ink/ink5363.xml"/><Relationship Id="rId214" Type="http://schemas.openxmlformats.org/officeDocument/2006/relationships/image" Target="../media/image4430.png"/><Relationship Id="rId235" Type="http://schemas.openxmlformats.org/officeDocument/2006/relationships/customXml" Target="../ink/ink5479.xml"/><Relationship Id="rId256" Type="http://schemas.openxmlformats.org/officeDocument/2006/relationships/image" Target="../media/image4451.png"/><Relationship Id="rId116" Type="http://schemas.openxmlformats.org/officeDocument/2006/relationships/image" Target="../media/image4380.png"/><Relationship Id="rId137" Type="http://schemas.openxmlformats.org/officeDocument/2006/relationships/customXml" Target="../ink/ink5430.xml"/><Relationship Id="rId158" Type="http://schemas.openxmlformats.org/officeDocument/2006/relationships/image" Target="../media/image4401.png"/><Relationship Id="rId20" Type="http://schemas.openxmlformats.org/officeDocument/2006/relationships/image" Target="../media/image4333.png"/><Relationship Id="rId41" Type="http://schemas.openxmlformats.org/officeDocument/2006/relationships/customXml" Target="../ink/ink5382.xml"/><Relationship Id="rId62" Type="http://schemas.openxmlformats.org/officeDocument/2006/relationships/image" Target="../media/image4353.png"/><Relationship Id="rId83" Type="http://schemas.openxmlformats.org/officeDocument/2006/relationships/customXml" Target="../ink/ink5403.xml"/><Relationship Id="rId179" Type="http://schemas.openxmlformats.org/officeDocument/2006/relationships/customXml" Target="../ink/ink5451.xml"/><Relationship Id="rId190" Type="http://schemas.openxmlformats.org/officeDocument/2006/relationships/image" Target="../media/image4418.png"/><Relationship Id="rId204" Type="http://schemas.openxmlformats.org/officeDocument/2006/relationships/image" Target="../media/image4425.png"/><Relationship Id="rId225" Type="http://schemas.openxmlformats.org/officeDocument/2006/relationships/customXml" Target="../ink/ink5474.xml"/><Relationship Id="rId246" Type="http://schemas.openxmlformats.org/officeDocument/2006/relationships/image" Target="../media/image4446.png"/><Relationship Id="rId267" Type="http://schemas.openxmlformats.org/officeDocument/2006/relationships/customXml" Target="../ink/ink5495.xml"/><Relationship Id="rId106" Type="http://schemas.openxmlformats.org/officeDocument/2006/relationships/image" Target="../media/image4375.png"/><Relationship Id="rId127" Type="http://schemas.openxmlformats.org/officeDocument/2006/relationships/customXml" Target="../ink/ink5425.xml"/><Relationship Id="rId10" Type="http://schemas.openxmlformats.org/officeDocument/2006/relationships/image" Target="../media/image4328.png"/><Relationship Id="rId31" Type="http://schemas.openxmlformats.org/officeDocument/2006/relationships/customXml" Target="../ink/ink5377.xml"/><Relationship Id="rId52" Type="http://schemas.openxmlformats.org/officeDocument/2006/relationships/image" Target="../media/image4348.png"/><Relationship Id="rId73" Type="http://schemas.openxmlformats.org/officeDocument/2006/relationships/customXml" Target="../ink/ink5398.xml"/><Relationship Id="rId94" Type="http://schemas.openxmlformats.org/officeDocument/2006/relationships/image" Target="../media/image4369.png"/><Relationship Id="rId148" Type="http://schemas.openxmlformats.org/officeDocument/2006/relationships/image" Target="../media/image4396.png"/><Relationship Id="rId169" Type="http://schemas.openxmlformats.org/officeDocument/2006/relationships/customXml" Target="../ink/ink5446.xml"/><Relationship Id="rId4" Type="http://schemas.openxmlformats.org/officeDocument/2006/relationships/image" Target="../media/image4325.png"/><Relationship Id="rId180" Type="http://schemas.openxmlformats.org/officeDocument/2006/relationships/image" Target="../media/image4413.png"/><Relationship Id="rId215" Type="http://schemas.openxmlformats.org/officeDocument/2006/relationships/customXml" Target="../ink/ink5469.xml"/><Relationship Id="rId236" Type="http://schemas.openxmlformats.org/officeDocument/2006/relationships/image" Target="../media/image4441.png"/><Relationship Id="rId257" Type="http://schemas.openxmlformats.org/officeDocument/2006/relationships/customXml" Target="../ink/ink5490.xml"/><Relationship Id="rId42" Type="http://schemas.openxmlformats.org/officeDocument/2006/relationships/image" Target="../media/image4343.png"/><Relationship Id="rId84" Type="http://schemas.openxmlformats.org/officeDocument/2006/relationships/image" Target="../media/image4364.png"/><Relationship Id="rId138" Type="http://schemas.openxmlformats.org/officeDocument/2006/relationships/image" Target="../media/image4391.png"/><Relationship Id="rId191" Type="http://schemas.openxmlformats.org/officeDocument/2006/relationships/customXml" Target="../ink/ink5457.xml"/><Relationship Id="rId205" Type="http://schemas.openxmlformats.org/officeDocument/2006/relationships/customXml" Target="../ink/ink5464.xml"/><Relationship Id="rId247" Type="http://schemas.openxmlformats.org/officeDocument/2006/relationships/customXml" Target="../ink/ink5485.xml"/><Relationship Id="rId107" Type="http://schemas.openxmlformats.org/officeDocument/2006/relationships/customXml" Target="../ink/ink5415.xml"/></Relationships>
</file>

<file path=ppt/slides/_rels/slide4.xml.rels><?xml version="1.0" encoding="UTF-8" standalone="yes"?>
<Relationships xmlns="http://schemas.openxmlformats.org/package/2006/relationships"><Relationship Id="rId117" Type="http://schemas.openxmlformats.org/officeDocument/2006/relationships/customXml" Target="../ink/ink297.xml"/><Relationship Id="rId21" Type="http://schemas.openxmlformats.org/officeDocument/2006/relationships/customXml" Target="../ink/ink249.xml"/><Relationship Id="rId324" Type="http://schemas.openxmlformats.org/officeDocument/2006/relationships/image" Target="../media/image2619.png"/><Relationship Id="rId531" Type="http://schemas.openxmlformats.org/officeDocument/2006/relationships/customXml" Target="../ink/ink507.xml"/><Relationship Id="rId170" Type="http://schemas.openxmlformats.org/officeDocument/2006/relationships/image" Target="../media/image2543.png"/><Relationship Id="rId268" Type="http://schemas.openxmlformats.org/officeDocument/2006/relationships/image" Target="../media/image2592.png"/><Relationship Id="rId475" Type="http://schemas.openxmlformats.org/officeDocument/2006/relationships/customXml" Target="../ink/ink479.xml"/><Relationship Id="rId32" Type="http://schemas.openxmlformats.org/officeDocument/2006/relationships/image" Target="../media/image2474.png"/><Relationship Id="rId128" Type="http://schemas.openxmlformats.org/officeDocument/2006/relationships/image" Target="../media/image2522.png"/><Relationship Id="rId335" Type="http://schemas.openxmlformats.org/officeDocument/2006/relationships/image" Target="../media/image2624.png"/><Relationship Id="rId542" Type="http://schemas.openxmlformats.org/officeDocument/2006/relationships/image" Target="../media/image2725.png"/><Relationship Id="rId181" Type="http://schemas.openxmlformats.org/officeDocument/2006/relationships/customXml" Target="../ink/ink329.xml"/><Relationship Id="rId402" Type="http://schemas.openxmlformats.org/officeDocument/2006/relationships/image" Target="../media/image2657.png"/><Relationship Id="rId279" Type="http://schemas.openxmlformats.org/officeDocument/2006/relationships/customXml" Target="../ink/ink378.xml"/><Relationship Id="rId486" Type="http://schemas.openxmlformats.org/officeDocument/2006/relationships/image" Target="../media/image2697.png"/><Relationship Id="rId43" Type="http://schemas.openxmlformats.org/officeDocument/2006/relationships/customXml" Target="../ink/ink260.xml"/><Relationship Id="rId139" Type="http://schemas.openxmlformats.org/officeDocument/2006/relationships/customXml" Target="../ink/ink308.xml"/><Relationship Id="rId346" Type="http://schemas.openxmlformats.org/officeDocument/2006/relationships/customXml" Target="../ink/ink412.xml"/><Relationship Id="rId553" Type="http://schemas.openxmlformats.org/officeDocument/2006/relationships/customXml" Target="../ink/ink518.xml"/><Relationship Id="rId192" Type="http://schemas.openxmlformats.org/officeDocument/2006/relationships/image" Target="../media/image2554.png"/><Relationship Id="rId206" Type="http://schemas.openxmlformats.org/officeDocument/2006/relationships/image" Target="../media/image2561.png"/><Relationship Id="rId413" Type="http://schemas.openxmlformats.org/officeDocument/2006/relationships/customXml" Target="../ink/ink446.xml"/><Relationship Id="rId497" Type="http://schemas.openxmlformats.org/officeDocument/2006/relationships/customXml" Target="../ink/ink490.xml"/><Relationship Id="rId357" Type="http://schemas.openxmlformats.org/officeDocument/2006/relationships/image" Target="../media/image2635.png"/><Relationship Id="rId54" Type="http://schemas.openxmlformats.org/officeDocument/2006/relationships/image" Target="../media/image2485.png"/><Relationship Id="rId217" Type="http://schemas.openxmlformats.org/officeDocument/2006/relationships/customXml" Target="../ink/ink347.xml"/><Relationship Id="rId564" Type="http://schemas.openxmlformats.org/officeDocument/2006/relationships/image" Target="../media/image2736.png"/><Relationship Id="rId424" Type="http://schemas.openxmlformats.org/officeDocument/2006/relationships/customXml" Target="../ink/ink452.xml"/><Relationship Id="rId270" Type="http://schemas.openxmlformats.org/officeDocument/2006/relationships/image" Target="../media/image2593.png"/><Relationship Id="rId65" Type="http://schemas.openxmlformats.org/officeDocument/2006/relationships/customXml" Target="../ink/ink271.xml"/><Relationship Id="rId130" Type="http://schemas.openxmlformats.org/officeDocument/2006/relationships/image" Target="../media/image2523.png"/><Relationship Id="rId368" Type="http://schemas.openxmlformats.org/officeDocument/2006/relationships/customXml" Target="../ink/ink423.xml"/><Relationship Id="rId228" Type="http://schemas.openxmlformats.org/officeDocument/2006/relationships/image" Target="../media/image2572.png"/><Relationship Id="rId435" Type="http://schemas.openxmlformats.org/officeDocument/2006/relationships/image" Target="../media/image2672.png"/><Relationship Id="rId281" Type="http://schemas.openxmlformats.org/officeDocument/2006/relationships/customXml" Target="../ink/ink379.xml"/><Relationship Id="rId337" Type="http://schemas.openxmlformats.org/officeDocument/2006/relationships/image" Target="../media/image2625.png"/><Relationship Id="rId502" Type="http://schemas.openxmlformats.org/officeDocument/2006/relationships/image" Target="../media/image2705.png"/><Relationship Id="rId34" Type="http://schemas.openxmlformats.org/officeDocument/2006/relationships/image" Target="../media/image2475.png"/><Relationship Id="rId76" Type="http://schemas.openxmlformats.org/officeDocument/2006/relationships/image" Target="../media/image2496.png"/><Relationship Id="rId141" Type="http://schemas.openxmlformats.org/officeDocument/2006/relationships/customXml" Target="../ink/ink309.xml"/><Relationship Id="rId379" Type="http://schemas.openxmlformats.org/officeDocument/2006/relationships/customXml" Target="../ink/ink429.xml"/><Relationship Id="rId544" Type="http://schemas.openxmlformats.org/officeDocument/2006/relationships/image" Target="../media/image2726.png"/><Relationship Id="rId7" Type="http://schemas.openxmlformats.org/officeDocument/2006/relationships/customXml" Target="../ink/ink242.xml"/><Relationship Id="rId183" Type="http://schemas.openxmlformats.org/officeDocument/2006/relationships/customXml" Target="../ink/ink330.xml"/><Relationship Id="rId239" Type="http://schemas.openxmlformats.org/officeDocument/2006/relationships/customXml" Target="../ink/ink358.xml"/><Relationship Id="rId390" Type="http://schemas.openxmlformats.org/officeDocument/2006/relationships/image" Target="../media/image2651.png"/><Relationship Id="rId404" Type="http://schemas.openxmlformats.org/officeDocument/2006/relationships/image" Target="../media/image2658.png"/><Relationship Id="rId446" Type="http://schemas.openxmlformats.org/officeDocument/2006/relationships/image" Target="../media/image2677.png"/><Relationship Id="rId250" Type="http://schemas.openxmlformats.org/officeDocument/2006/relationships/image" Target="../media/image2583.png"/><Relationship Id="rId292" Type="http://schemas.openxmlformats.org/officeDocument/2006/relationships/image" Target="../media/image2604.png"/><Relationship Id="rId306" Type="http://schemas.openxmlformats.org/officeDocument/2006/relationships/image" Target="../media/image2611.png"/><Relationship Id="rId488" Type="http://schemas.openxmlformats.org/officeDocument/2006/relationships/image" Target="../media/image2698.png"/><Relationship Id="rId45" Type="http://schemas.openxmlformats.org/officeDocument/2006/relationships/customXml" Target="../ink/ink261.xml"/><Relationship Id="rId87" Type="http://schemas.openxmlformats.org/officeDocument/2006/relationships/customXml" Target="../ink/ink282.xml"/><Relationship Id="rId110" Type="http://schemas.openxmlformats.org/officeDocument/2006/relationships/image" Target="../media/image2513.png"/><Relationship Id="rId348" Type="http://schemas.openxmlformats.org/officeDocument/2006/relationships/customXml" Target="../ink/ink413.xml"/><Relationship Id="rId513" Type="http://schemas.openxmlformats.org/officeDocument/2006/relationships/customXml" Target="../ink/ink498.xml"/><Relationship Id="rId555" Type="http://schemas.openxmlformats.org/officeDocument/2006/relationships/customXml" Target="../ink/ink519.xml"/><Relationship Id="rId152" Type="http://schemas.openxmlformats.org/officeDocument/2006/relationships/image" Target="../media/image2534.png"/><Relationship Id="rId194" Type="http://schemas.openxmlformats.org/officeDocument/2006/relationships/image" Target="../media/image2555.png"/><Relationship Id="rId208" Type="http://schemas.openxmlformats.org/officeDocument/2006/relationships/image" Target="../media/image2562.png"/><Relationship Id="rId415" Type="http://schemas.openxmlformats.org/officeDocument/2006/relationships/customXml" Target="../ink/ink447.xml"/><Relationship Id="rId457" Type="http://schemas.openxmlformats.org/officeDocument/2006/relationships/customXml" Target="../ink/ink470.xml"/><Relationship Id="rId261" Type="http://schemas.openxmlformats.org/officeDocument/2006/relationships/customXml" Target="../ink/ink369.xml"/><Relationship Id="rId499" Type="http://schemas.openxmlformats.org/officeDocument/2006/relationships/customXml" Target="../ink/ink491.xml"/><Relationship Id="rId14" Type="http://schemas.openxmlformats.org/officeDocument/2006/relationships/image" Target="../media/image2465.png"/><Relationship Id="rId56" Type="http://schemas.openxmlformats.org/officeDocument/2006/relationships/image" Target="../media/image2486.png"/><Relationship Id="rId317" Type="http://schemas.openxmlformats.org/officeDocument/2006/relationships/customXml" Target="../ink/ink397.xml"/><Relationship Id="rId359" Type="http://schemas.openxmlformats.org/officeDocument/2006/relationships/image" Target="../media/image2636.png"/><Relationship Id="rId524" Type="http://schemas.openxmlformats.org/officeDocument/2006/relationships/image" Target="../media/image2716.png"/><Relationship Id="rId566" Type="http://schemas.openxmlformats.org/officeDocument/2006/relationships/image" Target="../media/image2737.png"/><Relationship Id="rId98" Type="http://schemas.openxmlformats.org/officeDocument/2006/relationships/image" Target="../media/image2507.png"/><Relationship Id="rId121" Type="http://schemas.openxmlformats.org/officeDocument/2006/relationships/customXml" Target="../ink/ink299.xml"/><Relationship Id="rId163" Type="http://schemas.openxmlformats.org/officeDocument/2006/relationships/customXml" Target="../ink/ink320.xml"/><Relationship Id="rId219" Type="http://schemas.openxmlformats.org/officeDocument/2006/relationships/customXml" Target="../ink/ink348.xml"/><Relationship Id="rId370" Type="http://schemas.openxmlformats.org/officeDocument/2006/relationships/customXml" Target="../ink/ink424.xml"/><Relationship Id="rId426" Type="http://schemas.openxmlformats.org/officeDocument/2006/relationships/customXml" Target="../ink/ink453.xml"/><Relationship Id="rId230" Type="http://schemas.openxmlformats.org/officeDocument/2006/relationships/image" Target="../media/image2573.png"/><Relationship Id="rId468" Type="http://schemas.openxmlformats.org/officeDocument/2006/relationships/image" Target="../media/image2688.png"/><Relationship Id="rId25" Type="http://schemas.openxmlformats.org/officeDocument/2006/relationships/customXml" Target="../ink/ink251.xml"/><Relationship Id="rId67" Type="http://schemas.openxmlformats.org/officeDocument/2006/relationships/customXml" Target="../ink/ink272.xml"/><Relationship Id="rId272" Type="http://schemas.openxmlformats.org/officeDocument/2006/relationships/image" Target="../media/image2594.png"/><Relationship Id="rId328" Type="http://schemas.openxmlformats.org/officeDocument/2006/relationships/customXml" Target="../ink/ink403.xml"/><Relationship Id="rId535" Type="http://schemas.openxmlformats.org/officeDocument/2006/relationships/customXml" Target="../ink/ink509.xml"/><Relationship Id="rId132" Type="http://schemas.openxmlformats.org/officeDocument/2006/relationships/image" Target="../media/image2524.png"/><Relationship Id="rId174" Type="http://schemas.openxmlformats.org/officeDocument/2006/relationships/image" Target="../media/image2545.png"/><Relationship Id="rId381" Type="http://schemas.openxmlformats.org/officeDocument/2006/relationships/customXml" Target="../ink/ink430.xml"/><Relationship Id="rId241" Type="http://schemas.openxmlformats.org/officeDocument/2006/relationships/customXml" Target="../ink/ink359.xml"/><Relationship Id="rId437" Type="http://schemas.openxmlformats.org/officeDocument/2006/relationships/customXml" Target="../ink/ink460.xml"/><Relationship Id="rId479" Type="http://schemas.openxmlformats.org/officeDocument/2006/relationships/customXml" Target="../ink/ink481.xml"/><Relationship Id="rId36" Type="http://schemas.openxmlformats.org/officeDocument/2006/relationships/image" Target="../media/image2476.png"/><Relationship Id="rId283" Type="http://schemas.openxmlformats.org/officeDocument/2006/relationships/customXml" Target="../ink/ink380.xml"/><Relationship Id="rId339" Type="http://schemas.openxmlformats.org/officeDocument/2006/relationships/image" Target="../media/image2626.png"/><Relationship Id="rId490" Type="http://schemas.openxmlformats.org/officeDocument/2006/relationships/image" Target="../media/image2699.png"/><Relationship Id="rId504" Type="http://schemas.openxmlformats.org/officeDocument/2006/relationships/image" Target="../media/image2706.png"/><Relationship Id="rId546" Type="http://schemas.openxmlformats.org/officeDocument/2006/relationships/image" Target="../media/image2727.png"/><Relationship Id="rId78" Type="http://schemas.openxmlformats.org/officeDocument/2006/relationships/image" Target="../media/image2497.png"/><Relationship Id="rId101" Type="http://schemas.openxmlformats.org/officeDocument/2006/relationships/customXml" Target="../ink/ink289.xml"/><Relationship Id="rId143" Type="http://schemas.openxmlformats.org/officeDocument/2006/relationships/customXml" Target="../ink/ink310.xml"/><Relationship Id="rId185" Type="http://schemas.openxmlformats.org/officeDocument/2006/relationships/customXml" Target="../ink/ink331.xml"/><Relationship Id="rId350" Type="http://schemas.openxmlformats.org/officeDocument/2006/relationships/customXml" Target="../ink/ink414.xml"/><Relationship Id="rId406" Type="http://schemas.openxmlformats.org/officeDocument/2006/relationships/image" Target="../media/image2659.png"/><Relationship Id="rId9" Type="http://schemas.openxmlformats.org/officeDocument/2006/relationships/customXml" Target="../ink/ink243.xml"/><Relationship Id="rId210" Type="http://schemas.openxmlformats.org/officeDocument/2006/relationships/image" Target="../media/image2563.png"/><Relationship Id="rId392" Type="http://schemas.openxmlformats.org/officeDocument/2006/relationships/image" Target="../media/image2652.png"/><Relationship Id="rId448" Type="http://schemas.openxmlformats.org/officeDocument/2006/relationships/image" Target="../media/image2678.png"/><Relationship Id="rId252" Type="http://schemas.openxmlformats.org/officeDocument/2006/relationships/image" Target="../media/image2584.png"/><Relationship Id="rId294" Type="http://schemas.openxmlformats.org/officeDocument/2006/relationships/image" Target="../media/image2605.png"/><Relationship Id="rId308" Type="http://schemas.openxmlformats.org/officeDocument/2006/relationships/image" Target="../media/image2612.png"/><Relationship Id="rId515" Type="http://schemas.openxmlformats.org/officeDocument/2006/relationships/customXml" Target="../ink/ink499.xml"/><Relationship Id="rId47" Type="http://schemas.openxmlformats.org/officeDocument/2006/relationships/customXml" Target="../ink/ink262.xml"/><Relationship Id="rId89" Type="http://schemas.openxmlformats.org/officeDocument/2006/relationships/customXml" Target="../ink/ink283.xml"/><Relationship Id="rId112" Type="http://schemas.openxmlformats.org/officeDocument/2006/relationships/image" Target="../media/image2514.png"/><Relationship Id="rId154" Type="http://schemas.openxmlformats.org/officeDocument/2006/relationships/image" Target="../media/image2535.png"/><Relationship Id="rId361" Type="http://schemas.openxmlformats.org/officeDocument/2006/relationships/image" Target="../media/image2637.png"/><Relationship Id="rId557" Type="http://schemas.openxmlformats.org/officeDocument/2006/relationships/customXml" Target="../ink/ink520.xml"/><Relationship Id="rId196" Type="http://schemas.openxmlformats.org/officeDocument/2006/relationships/image" Target="../media/image2556.png"/><Relationship Id="rId417" Type="http://schemas.openxmlformats.org/officeDocument/2006/relationships/customXml" Target="../ink/ink448.xml"/><Relationship Id="rId459" Type="http://schemas.openxmlformats.org/officeDocument/2006/relationships/customXml" Target="../ink/ink471.xml"/><Relationship Id="rId16" Type="http://schemas.openxmlformats.org/officeDocument/2006/relationships/image" Target="../media/image2466.png"/><Relationship Id="rId221" Type="http://schemas.openxmlformats.org/officeDocument/2006/relationships/customXml" Target="../ink/ink349.xml"/><Relationship Id="rId263" Type="http://schemas.openxmlformats.org/officeDocument/2006/relationships/customXml" Target="../ink/ink370.xml"/><Relationship Id="rId319" Type="http://schemas.openxmlformats.org/officeDocument/2006/relationships/customXml" Target="../ink/ink398.xml"/><Relationship Id="rId470" Type="http://schemas.openxmlformats.org/officeDocument/2006/relationships/image" Target="../media/image2689.png"/><Relationship Id="rId526" Type="http://schemas.openxmlformats.org/officeDocument/2006/relationships/image" Target="../media/image2717.png"/><Relationship Id="rId58" Type="http://schemas.openxmlformats.org/officeDocument/2006/relationships/image" Target="../media/image2487.png"/><Relationship Id="rId123" Type="http://schemas.openxmlformats.org/officeDocument/2006/relationships/customXml" Target="../ink/ink300.xml"/><Relationship Id="rId330" Type="http://schemas.openxmlformats.org/officeDocument/2006/relationships/customXml" Target="../ink/ink404.xml"/><Relationship Id="rId568" Type="http://schemas.openxmlformats.org/officeDocument/2006/relationships/image" Target="../media/image2738.png"/><Relationship Id="rId165" Type="http://schemas.openxmlformats.org/officeDocument/2006/relationships/customXml" Target="../ink/ink321.xml"/><Relationship Id="rId372" Type="http://schemas.openxmlformats.org/officeDocument/2006/relationships/customXml" Target="../ink/ink425.xml"/><Relationship Id="rId428" Type="http://schemas.openxmlformats.org/officeDocument/2006/relationships/image" Target="../media/image2669.png"/><Relationship Id="rId232" Type="http://schemas.openxmlformats.org/officeDocument/2006/relationships/image" Target="../media/image2574.png"/><Relationship Id="rId274" Type="http://schemas.openxmlformats.org/officeDocument/2006/relationships/image" Target="../media/image2595.png"/><Relationship Id="rId481" Type="http://schemas.openxmlformats.org/officeDocument/2006/relationships/customXml" Target="../ink/ink482.xml"/><Relationship Id="rId27" Type="http://schemas.openxmlformats.org/officeDocument/2006/relationships/customXml" Target="../ink/ink252.xml"/><Relationship Id="rId69" Type="http://schemas.openxmlformats.org/officeDocument/2006/relationships/customXml" Target="../ink/ink273.xml"/><Relationship Id="rId134" Type="http://schemas.openxmlformats.org/officeDocument/2006/relationships/image" Target="../media/image2525.png"/><Relationship Id="rId537" Type="http://schemas.openxmlformats.org/officeDocument/2006/relationships/customXml" Target="../ink/ink510.xml"/><Relationship Id="rId80" Type="http://schemas.openxmlformats.org/officeDocument/2006/relationships/image" Target="../media/image2498.png"/><Relationship Id="rId176" Type="http://schemas.openxmlformats.org/officeDocument/2006/relationships/image" Target="../media/image2546.png"/><Relationship Id="rId341" Type="http://schemas.openxmlformats.org/officeDocument/2006/relationships/image" Target="../media/image2627.png"/><Relationship Id="rId383" Type="http://schemas.openxmlformats.org/officeDocument/2006/relationships/customXml" Target="../ink/ink431.xml"/><Relationship Id="rId439" Type="http://schemas.openxmlformats.org/officeDocument/2006/relationships/customXml" Target="../ink/ink461.xml"/><Relationship Id="rId201" Type="http://schemas.openxmlformats.org/officeDocument/2006/relationships/customXml" Target="../ink/ink339.xml"/><Relationship Id="rId243" Type="http://schemas.openxmlformats.org/officeDocument/2006/relationships/customXml" Target="../ink/ink360.xml"/><Relationship Id="rId285" Type="http://schemas.openxmlformats.org/officeDocument/2006/relationships/customXml" Target="../ink/ink381.xml"/><Relationship Id="rId450" Type="http://schemas.openxmlformats.org/officeDocument/2006/relationships/image" Target="../media/image2679.png"/><Relationship Id="rId506" Type="http://schemas.openxmlformats.org/officeDocument/2006/relationships/image" Target="../media/image2707.png"/><Relationship Id="rId38" Type="http://schemas.openxmlformats.org/officeDocument/2006/relationships/image" Target="../media/image2477.png"/><Relationship Id="rId103" Type="http://schemas.openxmlformats.org/officeDocument/2006/relationships/customXml" Target="../ink/ink290.xml"/><Relationship Id="rId310" Type="http://schemas.openxmlformats.org/officeDocument/2006/relationships/image" Target="../media/image2613.png"/><Relationship Id="rId492" Type="http://schemas.openxmlformats.org/officeDocument/2006/relationships/image" Target="../media/image2700.png"/><Relationship Id="rId548" Type="http://schemas.openxmlformats.org/officeDocument/2006/relationships/image" Target="../media/image2728.png"/><Relationship Id="rId91" Type="http://schemas.openxmlformats.org/officeDocument/2006/relationships/customXml" Target="../ink/ink284.xml"/><Relationship Id="rId145" Type="http://schemas.openxmlformats.org/officeDocument/2006/relationships/customXml" Target="../ink/ink311.xml"/><Relationship Id="rId187" Type="http://schemas.openxmlformats.org/officeDocument/2006/relationships/customXml" Target="../ink/ink332.xml"/><Relationship Id="rId352" Type="http://schemas.openxmlformats.org/officeDocument/2006/relationships/customXml" Target="../ink/ink415.xml"/><Relationship Id="rId394" Type="http://schemas.openxmlformats.org/officeDocument/2006/relationships/image" Target="../media/image2653.png"/><Relationship Id="rId408" Type="http://schemas.openxmlformats.org/officeDocument/2006/relationships/image" Target="../media/image2660.png"/><Relationship Id="rId212" Type="http://schemas.openxmlformats.org/officeDocument/2006/relationships/image" Target="../media/image2564.png"/><Relationship Id="rId254" Type="http://schemas.openxmlformats.org/officeDocument/2006/relationships/image" Target="../media/image2585.png"/><Relationship Id="rId49" Type="http://schemas.openxmlformats.org/officeDocument/2006/relationships/customXml" Target="../ink/ink263.xml"/><Relationship Id="rId114" Type="http://schemas.openxmlformats.org/officeDocument/2006/relationships/image" Target="../media/image2515.png"/><Relationship Id="rId296" Type="http://schemas.openxmlformats.org/officeDocument/2006/relationships/image" Target="../media/image2606.png"/><Relationship Id="rId461" Type="http://schemas.openxmlformats.org/officeDocument/2006/relationships/customXml" Target="../ink/ink472.xml"/><Relationship Id="rId517" Type="http://schemas.openxmlformats.org/officeDocument/2006/relationships/customXml" Target="../ink/ink500.xml"/><Relationship Id="rId559" Type="http://schemas.openxmlformats.org/officeDocument/2006/relationships/customXml" Target="../ink/ink521.xml"/><Relationship Id="rId60" Type="http://schemas.openxmlformats.org/officeDocument/2006/relationships/image" Target="../media/image2488.png"/><Relationship Id="rId156" Type="http://schemas.openxmlformats.org/officeDocument/2006/relationships/image" Target="../media/image2536.png"/><Relationship Id="rId198" Type="http://schemas.openxmlformats.org/officeDocument/2006/relationships/image" Target="../media/image2557.png"/><Relationship Id="rId321" Type="http://schemas.openxmlformats.org/officeDocument/2006/relationships/customXml" Target="../ink/ink399.xml"/><Relationship Id="rId363" Type="http://schemas.openxmlformats.org/officeDocument/2006/relationships/image" Target="../media/image2638.png"/><Relationship Id="rId419" Type="http://schemas.openxmlformats.org/officeDocument/2006/relationships/customXml" Target="../ink/ink449.xml"/><Relationship Id="rId570" Type="http://schemas.openxmlformats.org/officeDocument/2006/relationships/image" Target="../media/image2739.png"/><Relationship Id="rId223" Type="http://schemas.openxmlformats.org/officeDocument/2006/relationships/customXml" Target="../ink/ink350.xml"/><Relationship Id="rId430" Type="http://schemas.openxmlformats.org/officeDocument/2006/relationships/image" Target="../media/image2670.png"/><Relationship Id="rId18" Type="http://schemas.openxmlformats.org/officeDocument/2006/relationships/image" Target="../media/image2467.png"/><Relationship Id="rId265" Type="http://schemas.openxmlformats.org/officeDocument/2006/relationships/customXml" Target="../ink/ink371.xml"/><Relationship Id="rId472" Type="http://schemas.openxmlformats.org/officeDocument/2006/relationships/image" Target="../media/image2690.png"/><Relationship Id="rId528" Type="http://schemas.openxmlformats.org/officeDocument/2006/relationships/image" Target="../media/image2718.png"/><Relationship Id="rId125" Type="http://schemas.openxmlformats.org/officeDocument/2006/relationships/customXml" Target="../ink/ink301.xml"/><Relationship Id="rId167" Type="http://schemas.openxmlformats.org/officeDocument/2006/relationships/customXml" Target="../ink/ink322.xml"/><Relationship Id="rId332" Type="http://schemas.openxmlformats.org/officeDocument/2006/relationships/customXml" Target="../ink/ink405.xml"/><Relationship Id="rId374" Type="http://schemas.openxmlformats.org/officeDocument/2006/relationships/customXml" Target="../ink/ink426.xml"/><Relationship Id="rId71" Type="http://schemas.openxmlformats.org/officeDocument/2006/relationships/customXml" Target="../ink/ink274.xml"/><Relationship Id="rId234" Type="http://schemas.openxmlformats.org/officeDocument/2006/relationships/image" Target="../media/image2575.png"/><Relationship Id="rId2" Type="http://schemas.openxmlformats.org/officeDocument/2006/relationships/notesSlide" Target="../notesSlides/notesSlide4.xml"/><Relationship Id="rId29" Type="http://schemas.openxmlformats.org/officeDocument/2006/relationships/customXml" Target="../ink/ink253.xml"/><Relationship Id="rId276" Type="http://schemas.openxmlformats.org/officeDocument/2006/relationships/image" Target="../media/image2596.png"/><Relationship Id="rId441" Type="http://schemas.openxmlformats.org/officeDocument/2006/relationships/customXml" Target="../ink/ink462.xml"/><Relationship Id="rId483" Type="http://schemas.openxmlformats.org/officeDocument/2006/relationships/customXml" Target="../ink/ink483.xml"/><Relationship Id="rId539" Type="http://schemas.openxmlformats.org/officeDocument/2006/relationships/customXml" Target="../ink/ink511.xml"/><Relationship Id="rId40" Type="http://schemas.openxmlformats.org/officeDocument/2006/relationships/image" Target="../media/image2478.png"/><Relationship Id="rId136" Type="http://schemas.openxmlformats.org/officeDocument/2006/relationships/image" Target="../media/image2526.png"/><Relationship Id="rId178" Type="http://schemas.openxmlformats.org/officeDocument/2006/relationships/image" Target="../media/image2547.png"/><Relationship Id="rId301" Type="http://schemas.openxmlformats.org/officeDocument/2006/relationships/customXml" Target="../ink/ink389.xml"/><Relationship Id="rId343" Type="http://schemas.openxmlformats.org/officeDocument/2006/relationships/image" Target="../media/image2628.png"/><Relationship Id="rId550" Type="http://schemas.openxmlformats.org/officeDocument/2006/relationships/image" Target="../media/image2729.png"/><Relationship Id="rId82" Type="http://schemas.openxmlformats.org/officeDocument/2006/relationships/image" Target="../media/image2499.png"/><Relationship Id="rId203" Type="http://schemas.openxmlformats.org/officeDocument/2006/relationships/customXml" Target="../ink/ink340.xml"/><Relationship Id="rId385" Type="http://schemas.openxmlformats.org/officeDocument/2006/relationships/customXml" Target="../ink/ink432.xml"/><Relationship Id="rId245" Type="http://schemas.openxmlformats.org/officeDocument/2006/relationships/customXml" Target="../ink/ink361.xml"/><Relationship Id="rId287" Type="http://schemas.openxmlformats.org/officeDocument/2006/relationships/customXml" Target="../ink/ink382.xml"/><Relationship Id="rId410" Type="http://schemas.openxmlformats.org/officeDocument/2006/relationships/image" Target="../media/image2661.png"/><Relationship Id="rId452" Type="http://schemas.openxmlformats.org/officeDocument/2006/relationships/image" Target="../media/image2680.png"/><Relationship Id="rId494" Type="http://schemas.openxmlformats.org/officeDocument/2006/relationships/image" Target="../media/image2701.png"/><Relationship Id="rId508" Type="http://schemas.openxmlformats.org/officeDocument/2006/relationships/image" Target="../media/image2708.png"/><Relationship Id="rId105" Type="http://schemas.openxmlformats.org/officeDocument/2006/relationships/customXml" Target="../ink/ink291.xml"/><Relationship Id="rId147" Type="http://schemas.openxmlformats.org/officeDocument/2006/relationships/customXml" Target="../ink/ink312.xml"/><Relationship Id="rId312" Type="http://schemas.openxmlformats.org/officeDocument/2006/relationships/image" Target="../media/image2614.png"/><Relationship Id="rId354" Type="http://schemas.openxmlformats.org/officeDocument/2006/relationships/customXml" Target="../ink/ink416.xml"/><Relationship Id="rId51" Type="http://schemas.openxmlformats.org/officeDocument/2006/relationships/customXml" Target="../ink/ink264.xml"/><Relationship Id="rId93" Type="http://schemas.openxmlformats.org/officeDocument/2006/relationships/customXml" Target="../ink/ink285.xml"/><Relationship Id="rId189" Type="http://schemas.openxmlformats.org/officeDocument/2006/relationships/customXml" Target="../ink/ink333.xml"/><Relationship Id="rId396" Type="http://schemas.openxmlformats.org/officeDocument/2006/relationships/image" Target="../media/image2654.png"/><Relationship Id="rId561" Type="http://schemas.openxmlformats.org/officeDocument/2006/relationships/customXml" Target="../ink/ink522.xml"/><Relationship Id="rId214" Type="http://schemas.openxmlformats.org/officeDocument/2006/relationships/image" Target="../media/image2565.png"/><Relationship Id="rId256" Type="http://schemas.openxmlformats.org/officeDocument/2006/relationships/image" Target="../media/image2586.png"/><Relationship Id="rId298" Type="http://schemas.openxmlformats.org/officeDocument/2006/relationships/image" Target="../media/image2607.png"/><Relationship Id="rId421" Type="http://schemas.openxmlformats.org/officeDocument/2006/relationships/customXml" Target="../ink/ink450.xml"/><Relationship Id="rId463" Type="http://schemas.openxmlformats.org/officeDocument/2006/relationships/customXml" Target="../ink/ink473.xml"/><Relationship Id="rId519" Type="http://schemas.openxmlformats.org/officeDocument/2006/relationships/customXml" Target="../ink/ink501.xml"/><Relationship Id="rId116" Type="http://schemas.openxmlformats.org/officeDocument/2006/relationships/image" Target="../media/image2516.png"/><Relationship Id="rId158" Type="http://schemas.openxmlformats.org/officeDocument/2006/relationships/image" Target="../media/image2537.png"/><Relationship Id="rId323" Type="http://schemas.openxmlformats.org/officeDocument/2006/relationships/customXml" Target="../ink/ink400.xml"/><Relationship Id="rId530" Type="http://schemas.openxmlformats.org/officeDocument/2006/relationships/image" Target="../media/image2719.png"/><Relationship Id="rId20" Type="http://schemas.openxmlformats.org/officeDocument/2006/relationships/image" Target="../media/image2468.png"/><Relationship Id="rId62" Type="http://schemas.openxmlformats.org/officeDocument/2006/relationships/image" Target="../media/image2489.png"/><Relationship Id="rId365" Type="http://schemas.openxmlformats.org/officeDocument/2006/relationships/image" Target="../media/image2639.png"/><Relationship Id="rId572" Type="http://schemas.openxmlformats.org/officeDocument/2006/relationships/image" Target="../media/image2740.png"/><Relationship Id="rId225" Type="http://schemas.openxmlformats.org/officeDocument/2006/relationships/customXml" Target="../ink/ink351.xml"/><Relationship Id="rId267" Type="http://schemas.openxmlformats.org/officeDocument/2006/relationships/customXml" Target="../ink/ink372.xml"/><Relationship Id="rId432" Type="http://schemas.openxmlformats.org/officeDocument/2006/relationships/image" Target="../media/image2671.png"/><Relationship Id="rId474" Type="http://schemas.openxmlformats.org/officeDocument/2006/relationships/image" Target="../media/image2691.png"/><Relationship Id="rId127" Type="http://schemas.openxmlformats.org/officeDocument/2006/relationships/customXml" Target="../ink/ink302.xml"/><Relationship Id="rId31" Type="http://schemas.openxmlformats.org/officeDocument/2006/relationships/customXml" Target="../ink/ink254.xml"/><Relationship Id="rId73" Type="http://schemas.openxmlformats.org/officeDocument/2006/relationships/customXml" Target="../ink/ink275.xml"/><Relationship Id="rId169" Type="http://schemas.openxmlformats.org/officeDocument/2006/relationships/customXml" Target="../ink/ink323.xml"/><Relationship Id="rId334" Type="http://schemas.openxmlformats.org/officeDocument/2006/relationships/customXml" Target="../ink/ink406.xml"/><Relationship Id="rId376" Type="http://schemas.openxmlformats.org/officeDocument/2006/relationships/customXml" Target="../ink/ink427.xml"/><Relationship Id="rId541" Type="http://schemas.openxmlformats.org/officeDocument/2006/relationships/customXml" Target="../ink/ink512.xml"/><Relationship Id="rId4" Type="http://schemas.openxmlformats.org/officeDocument/2006/relationships/image" Target="../media/image2460.png"/><Relationship Id="rId180" Type="http://schemas.openxmlformats.org/officeDocument/2006/relationships/image" Target="../media/image2548.png"/><Relationship Id="rId236" Type="http://schemas.openxmlformats.org/officeDocument/2006/relationships/image" Target="../media/image2576.png"/><Relationship Id="rId278" Type="http://schemas.openxmlformats.org/officeDocument/2006/relationships/image" Target="../media/image2597.png"/><Relationship Id="rId401" Type="http://schemas.openxmlformats.org/officeDocument/2006/relationships/customXml" Target="../ink/ink440.xml"/><Relationship Id="rId443" Type="http://schemas.openxmlformats.org/officeDocument/2006/relationships/customXml" Target="../ink/ink463.xml"/><Relationship Id="rId303" Type="http://schemas.openxmlformats.org/officeDocument/2006/relationships/customXml" Target="../ink/ink390.xml"/><Relationship Id="rId485" Type="http://schemas.openxmlformats.org/officeDocument/2006/relationships/customXml" Target="../ink/ink484.xml"/><Relationship Id="rId42" Type="http://schemas.openxmlformats.org/officeDocument/2006/relationships/image" Target="../media/image2479.png"/><Relationship Id="rId84" Type="http://schemas.openxmlformats.org/officeDocument/2006/relationships/image" Target="../media/image2500.png"/><Relationship Id="rId138" Type="http://schemas.openxmlformats.org/officeDocument/2006/relationships/image" Target="../media/image2527.png"/><Relationship Id="rId345" Type="http://schemas.openxmlformats.org/officeDocument/2006/relationships/image" Target="../media/image2629.png"/><Relationship Id="rId387" Type="http://schemas.openxmlformats.org/officeDocument/2006/relationships/customXml" Target="../ink/ink433.xml"/><Relationship Id="rId510" Type="http://schemas.openxmlformats.org/officeDocument/2006/relationships/image" Target="../media/image2709.png"/><Relationship Id="rId552" Type="http://schemas.openxmlformats.org/officeDocument/2006/relationships/image" Target="../media/image2730.png"/><Relationship Id="rId191" Type="http://schemas.openxmlformats.org/officeDocument/2006/relationships/customXml" Target="../ink/ink334.xml"/><Relationship Id="rId205" Type="http://schemas.openxmlformats.org/officeDocument/2006/relationships/customXml" Target="../ink/ink341.xml"/><Relationship Id="rId247" Type="http://schemas.openxmlformats.org/officeDocument/2006/relationships/customXml" Target="../ink/ink362.xml"/><Relationship Id="rId412" Type="http://schemas.openxmlformats.org/officeDocument/2006/relationships/image" Target="../media/image2662.png"/><Relationship Id="rId107" Type="http://schemas.openxmlformats.org/officeDocument/2006/relationships/customXml" Target="../ink/ink292.xml"/><Relationship Id="rId289" Type="http://schemas.openxmlformats.org/officeDocument/2006/relationships/customXml" Target="../ink/ink383.xml"/><Relationship Id="rId454" Type="http://schemas.openxmlformats.org/officeDocument/2006/relationships/image" Target="../media/image2681.png"/><Relationship Id="rId496" Type="http://schemas.openxmlformats.org/officeDocument/2006/relationships/image" Target="../media/image2702.png"/><Relationship Id="rId11" Type="http://schemas.openxmlformats.org/officeDocument/2006/relationships/customXml" Target="../ink/ink244.xml"/><Relationship Id="rId53" Type="http://schemas.openxmlformats.org/officeDocument/2006/relationships/customXml" Target="../ink/ink265.xml"/><Relationship Id="rId149" Type="http://schemas.openxmlformats.org/officeDocument/2006/relationships/customXml" Target="../ink/ink313.xml"/><Relationship Id="rId314" Type="http://schemas.openxmlformats.org/officeDocument/2006/relationships/image" Target="../media/image2615.png"/><Relationship Id="rId356" Type="http://schemas.openxmlformats.org/officeDocument/2006/relationships/customXml" Target="../ink/ink417.xml"/><Relationship Id="rId398" Type="http://schemas.openxmlformats.org/officeDocument/2006/relationships/image" Target="../media/image2655.png"/><Relationship Id="rId521" Type="http://schemas.openxmlformats.org/officeDocument/2006/relationships/customXml" Target="../ink/ink502.xml"/><Relationship Id="rId563" Type="http://schemas.openxmlformats.org/officeDocument/2006/relationships/customXml" Target="../ink/ink523.xml"/><Relationship Id="rId95" Type="http://schemas.openxmlformats.org/officeDocument/2006/relationships/customXml" Target="../ink/ink286.xml"/><Relationship Id="rId160" Type="http://schemas.openxmlformats.org/officeDocument/2006/relationships/image" Target="../media/image2538.png"/><Relationship Id="rId216" Type="http://schemas.openxmlformats.org/officeDocument/2006/relationships/image" Target="../media/image2566.png"/><Relationship Id="rId423" Type="http://schemas.openxmlformats.org/officeDocument/2006/relationships/image" Target="../media/image2667.png"/><Relationship Id="rId258" Type="http://schemas.openxmlformats.org/officeDocument/2006/relationships/image" Target="../media/image2587.png"/><Relationship Id="rId465" Type="http://schemas.openxmlformats.org/officeDocument/2006/relationships/customXml" Target="../ink/ink474.xml"/><Relationship Id="rId22" Type="http://schemas.openxmlformats.org/officeDocument/2006/relationships/image" Target="../media/image2469.png"/><Relationship Id="rId64" Type="http://schemas.openxmlformats.org/officeDocument/2006/relationships/image" Target="../media/image2490.png"/><Relationship Id="rId118" Type="http://schemas.openxmlformats.org/officeDocument/2006/relationships/image" Target="../media/image2517.png"/><Relationship Id="rId325" Type="http://schemas.openxmlformats.org/officeDocument/2006/relationships/customXml" Target="../ink/ink401.xml"/><Relationship Id="rId367" Type="http://schemas.openxmlformats.org/officeDocument/2006/relationships/image" Target="../media/image2640.png"/><Relationship Id="rId532" Type="http://schemas.openxmlformats.org/officeDocument/2006/relationships/image" Target="../media/image2720.png"/><Relationship Id="rId574" Type="http://schemas.openxmlformats.org/officeDocument/2006/relationships/image" Target="../media/image2741.png"/><Relationship Id="rId171" Type="http://schemas.openxmlformats.org/officeDocument/2006/relationships/customXml" Target="../ink/ink324.xml"/><Relationship Id="rId227" Type="http://schemas.openxmlformats.org/officeDocument/2006/relationships/customXml" Target="../ink/ink352.xml"/><Relationship Id="rId269" Type="http://schemas.openxmlformats.org/officeDocument/2006/relationships/customXml" Target="../ink/ink373.xml"/><Relationship Id="rId434" Type="http://schemas.openxmlformats.org/officeDocument/2006/relationships/customXml" Target="../ink/ink458.xml"/><Relationship Id="rId476" Type="http://schemas.openxmlformats.org/officeDocument/2006/relationships/image" Target="../media/image2692.png"/><Relationship Id="rId33" Type="http://schemas.openxmlformats.org/officeDocument/2006/relationships/customXml" Target="../ink/ink255.xml"/><Relationship Id="rId129" Type="http://schemas.openxmlformats.org/officeDocument/2006/relationships/customXml" Target="../ink/ink303.xml"/><Relationship Id="rId280" Type="http://schemas.openxmlformats.org/officeDocument/2006/relationships/image" Target="../media/image2598.png"/><Relationship Id="rId336" Type="http://schemas.openxmlformats.org/officeDocument/2006/relationships/customXml" Target="../ink/ink407.xml"/><Relationship Id="rId501" Type="http://schemas.openxmlformats.org/officeDocument/2006/relationships/customXml" Target="../ink/ink492.xml"/><Relationship Id="rId543" Type="http://schemas.openxmlformats.org/officeDocument/2006/relationships/customXml" Target="../ink/ink513.xml"/><Relationship Id="rId75" Type="http://schemas.openxmlformats.org/officeDocument/2006/relationships/customXml" Target="../ink/ink276.xml"/><Relationship Id="rId140" Type="http://schemas.openxmlformats.org/officeDocument/2006/relationships/image" Target="../media/image2528.png"/><Relationship Id="rId182" Type="http://schemas.openxmlformats.org/officeDocument/2006/relationships/image" Target="../media/image2549.png"/><Relationship Id="rId378" Type="http://schemas.openxmlformats.org/officeDocument/2006/relationships/customXml" Target="../ink/ink428.xml"/><Relationship Id="rId403" Type="http://schemas.openxmlformats.org/officeDocument/2006/relationships/customXml" Target="../ink/ink441.xml"/><Relationship Id="rId6" Type="http://schemas.openxmlformats.org/officeDocument/2006/relationships/image" Target="../media/image2461.png"/><Relationship Id="rId238" Type="http://schemas.openxmlformats.org/officeDocument/2006/relationships/image" Target="../media/image2577.png"/><Relationship Id="rId445" Type="http://schemas.openxmlformats.org/officeDocument/2006/relationships/customXml" Target="../ink/ink464.xml"/><Relationship Id="rId487" Type="http://schemas.openxmlformats.org/officeDocument/2006/relationships/customXml" Target="../ink/ink485.xml"/><Relationship Id="rId291" Type="http://schemas.openxmlformats.org/officeDocument/2006/relationships/customXml" Target="../ink/ink384.xml"/><Relationship Id="rId305" Type="http://schemas.openxmlformats.org/officeDocument/2006/relationships/customXml" Target="../ink/ink391.xml"/><Relationship Id="rId347" Type="http://schemas.openxmlformats.org/officeDocument/2006/relationships/image" Target="../media/image2630.png"/><Relationship Id="rId512" Type="http://schemas.openxmlformats.org/officeDocument/2006/relationships/image" Target="../media/image2710.png"/><Relationship Id="rId44" Type="http://schemas.openxmlformats.org/officeDocument/2006/relationships/image" Target="../media/image2480.png"/><Relationship Id="rId86" Type="http://schemas.openxmlformats.org/officeDocument/2006/relationships/image" Target="../media/image2501.png"/><Relationship Id="rId151" Type="http://schemas.openxmlformats.org/officeDocument/2006/relationships/customXml" Target="../ink/ink314.xml"/><Relationship Id="rId389" Type="http://schemas.openxmlformats.org/officeDocument/2006/relationships/customXml" Target="../ink/ink434.xml"/><Relationship Id="rId554" Type="http://schemas.openxmlformats.org/officeDocument/2006/relationships/image" Target="../media/image2731.png"/><Relationship Id="rId193" Type="http://schemas.openxmlformats.org/officeDocument/2006/relationships/customXml" Target="../ink/ink335.xml"/><Relationship Id="rId207" Type="http://schemas.openxmlformats.org/officeDocument/2006/relationships/customXml" Target="../ink/ink342.xml"/><Relationship Id="rId249" Type="http://schemas.openxmlformats.org/officeDocument/2006/relationships/customXml" Target="../ink/ink363.xml"/><Relationship Id="rId414" Type="http://schemas.openxmlformats.org/officeDocument/2006/relationships/image" Target="../media/image2663.png"/><Relationship Id="rId456" Type="http://schemas.openxmlformats.org/officeDocument/2006/relationships/image" Target="../media/image2682.png"/><Relationship Id="rId498" Type="http://schemas.openxmlformats.org/officeDocument/2006/relationships/image" Target="../media/image2703.png"/><Relationship Id="rId13" Type="http://schemas.openxmlformats.org/officeDocument/2006/relationships/customXml" Target="../ink/ink245.xml"/><Relationship Id="rId109" Type="http://schemas.openxmlformats.org/officeDocument/2006/relationships/customXml" Target="../ink/ink293.xml"/><Relationship Id="rId260" Type="http://schemas.openxmlformats.org/officeDocument/2006/relationships/image" Target="../media/image2588.png"/><Relationship Id="rId316" Type="http://schemas.openxmlformats.org/officeDocument/2006/relationships/image" Target="../media/image2287.png"/><Relationship Id="rId523" Type="http://schemas.openxmlformats.org/officeDocument/2006/relationships/customXml" Target="../ink/ink503.xml"/><Relationship Id="rId55" Type="http://schemas.openxmlformats.org/officeDocument/2006/relationships/customXml" Target="../ink/ink266.xml"/><Relationship Id="rId97" Type="http://schemas.openxmlformats.org/officeDocument/2006/relationships/customXml" Target="../ink/ink287.xml"/><Relationship Id="rId120" Type="http://schemas.openxmlformats.org/officeDocument/2006/relationships/image" Target="../media/image2518.png"/><Relationship Id="rId358" Type="http://schemas.openxmlformats.org/officeDocument/2006/relationships/customXml" Target="../ink/ink418.xml"/><Relationship Id="rId565" Type="http://schemas.openxmlformats.org/officeDocument/2006/relationships/customXml" Target="../ink/ink524.xml"/><Relationship Id="rId162" Type="http://schemas.openxmlformats.org/officeDocument/2006/relationships/image" Target="../media/image2539.png"/><Relationship Id="rId218" Type="http://schemas.openxmlformats.org/officeDocument/2006/relationships/image" Target="../media/image2567.png"/><Relationship Id="rId425" Type="http://schemas.openxmlformats.org/officeDocument/2006/relationships/image" Target="../media/image2668.png"/><Relationship Id="rId467" Type="http://schemas.openxmlformats.org/officeDocument/2006/relationships/customXml" Target="../ink/ink475.xml"/><Relationship Id="rId271" Type="http://schemas.openxmlformats.org/officeDocument/2006/relationships/customXml" Target="../ink/ink374.xml"/><Relationship Id="rId24" Type="http://schemas.openxmlformats.org/officeDocument/2006/relationships/image" Target="../media/image2470.png"/><Relationship Id="rId66" Type="http://schemas.openxmlformats.org/officeDocument/2006/relationships/image" Target="../media/image2491.png"/><Relationship Id="rId131" Type="http://schemas.openxmlformats.org/officeDocument/2006/relationships/customXml" Target="../ink/ink304.xml"/><Relationship Id="rId327" Type="http://schemas.openxmlformats.org/officeDocument/2006/relationships/image" Target="../media/image2620.png"/><Relationship Id="rId369" Type="http://schemas.openxmlformats.org/officeDocument/2006/relationships/image" Target="../media/image2641.png"/><Relationship Id="rId534" Type="http://schemas.openxmlformats.org/officeDocument/2006/relationships/image" Target="../media/image2721.png"/><Relationship Id="rId173" Type="http://schemas.openxmlformats.org/officeDocument/2006/relationships/customXml" Target="../ink/ink325.xml"/><Relationship Id="rId229" Type="http://schemas.openxmlformats.org/officeDocument/2006/relationships/customXml" Target="../ink/ink353.xml"/><Relationship Id="rId380" Type="http://schemas.openxmlformats.org/officeDocument/2006/relationships/image" Target="../media/image2646.png"/><Relationship Id="rId436" Type="http://schemas.openxmlformats.org/officeDocument/2006/relationships/customXml" Target="../ink/ink459.xml"/><Relationship Id="rId240" Type="http://schemas.openxmlformats.org/officeDocument/2006/relationships/image" Target="../media/image2578.png"/><Relationship Id="rId478" Type="http://schemas.openxmlformats.org/officeDocument/2006/relationships/image" Target="../media/image2693.png"/><Relationship Id="rId35" Type="http://schemas.openxmlformats.org/officeDocument/2006/relationships/customXml" Target="../ink/ink256.xml"/><Relationship Id="rId77" Type="http://schemas.openxmlformats.org/officeDocument/2006/relationships/customXml" Target="../ink/ink277.xml"/><Relationship Id="rId100" Type="http://schemas.openxmlformats.org/officeDocument/2006/relationships/image" Target="../media/image2508.png"/><Relationship Id="rId282" Type="http://schemas.openxmlformats.org/officeDocument/2006/relationships/image" Target="../media/image2599.png"/><Relationship Id="rId338" Type="http://schemas.openxmlformats.org/officeDocument/2006/relationships/customXml" Target="../ink/ink408.xml"/><Relationship Id="rId503" Type="http://schemas.openxmlformats.org/officeDocument/2006/relationships/customXml" Target="../ink/ink493.xml"/><Relationship Id="rId545" Type="http://schemas.openxmlformats.org/officeDocument/2006/relationships/customXml" Target="../ink/ink514.xml"/><Relationship Id="rId8" Type="http://schemas.openxmlformats.org/officeDocument/2006/relationships/image" Target="../media/image2462.png"/><Relationship Id="rId142" Type="http://schemas.openxmlformats.org/officeDocument/2006/relationships/image" Target="../media/image2529.png"/><Relationship Id="rId184" Type="http://schemas.openxmlformats.org/officeDocument/2006/relationships/image" Target="../media/image2550.png"/><Relationship Id="rId391" Type="http://schemas.openxmlformats.org/officeDocument/2006/relationships/customXml" Target="../ink/ink435.xml"/><Relationship Id="rId405" Type="http://schemas.openxmlformats.org/officeDocument/2006/relationships/customXml" Target="../ink/ink442.xml"/><Relationship Id="rId447" Type="http://schemas.openxmlformats.org/officeDocument/2006/relationships/customXml" Target="../ink/ink465.xml"/><Relationship Id="rId251" Type="http://schemas.openxmlformats.org/officeDocument/2006/relationships/customXml" Target="../ink/ink364.xml"/><Relationship Id="rId489" Type="http://schemas.openxmlformats.org/officeDocument/2006/relationships/customXml" Target="../ink/ink486.xml"/><Relationship Id="rId46" Type="http://schemas.openxmlformats.org/officeDocument/2006/relationships/image" Target="../media/image2481.png"/><Relationship Id="rId293" Type="http://schemas.openxmlformats.org/officeDocument/2006/relationships/customXml" Target="../ink/ink385.xml"/><Relationship Id="rId307" Type="http://schemas.openxmlformats.org/officeDocument/2006/relationships/customXml" Target="../ink/ink392.xml"/><Relationship Id="rId349" Type="http://schemas.openxmlformats.org/officeDocument/2006/relationships/image" Target="../media/image2631.png"/><Relationship Id="rId514" Type="http://schemas.openxmlformats.org/officeDocument/2006/relationships/image" Target="../media/image2711.png"/><Relationship Id="rId556" Type="http://schemas.openxmlformats.org/officeDocument/2006/relationships/image" Target="../media/image2732.png"/><Relationship Id="rId88" Type="http://schemas.openxmlformats.org/officeDocument/2006/relationships/image" Target="../media/image2502.png"/><Relationship Id="rId111" Type="http://schemas.openxmlformats.org/officeDocument/2006/relationships/customXml" Target="../ink/ink294.xml"/><Relationship Id="rId153" Type="http://schemas.openxmlformats.org/officeDocument/2006/relationships/customXml" Target="../ink/ink315.xml"/><Relationship Id="rId195" Type="http://schemas.openxmlformats.org/officeDocument/2006/relationships/customXml" Target="../ink/ink336.xml"/><Relationship Id="rId209" Type="http://schemas.openxmlformats.org/officeDocument/2006/relationships/customXml" Target="../ink/ink343.xml"/><Relationship Id="rId360" Type="http://schemas.openxmlformats.org/officeDocument/2006/relationships/customXml" Target="../ink/ink419.xml"/><Relationship Id="rId416" Type="http://schemas.openxmlformats.org/officeDocument/2006/relationships/image" Target="../media/image2664.png"/><Relationship Id="rId220" Type="http://schemas.openxmlformats.org/officeDocument/2006/relationships/image" Target="../media/image2568.png"/><Relationship Id="rId458" Type="http://schemas.openxmlformats.org/officeDocument/2006/relationships/image" Target="../media/image2683.png"/><Relationship Id="rId15" Type="http://schemas.openxmlformats.org/officeDocument/2006/relationships/customXml" Target="../ink/ink246.xml"/><Relationship Id="rId57" Type="http://schemas.openxmlformats.org/officeDocument/2006/relationships/customXml" Target="../ink/ink267.xml"/><Relationship Id="rId262" Type="http://schemas.openxmlformats.org/officeDocument/2006/relationships/image" Target="../media/image2589.png"/><Relationship Id="rId318" Type="http://schemas.openxmlformats.org/officeDocument/2006/relationships/image" Target="../media/image2616.png"/><Relationship Id="rId525" Type="http://schemas.openxmlformats.org/officeDocument/2006/relationships/customXml" Target="../ink/ink504.xml"/><Relationship Id="rId567" Type="http://schemas.openxmlformats.org/officeDocument/2006/relationships/customXml" Target="../ink/ink525.xml"/><Relationship Id="rId99" Type="http://schemas.openxmlformats.org/officeDocument/2006/relationships/customXml" Target="../ink/ink288.xml"/><Relationship Id="rId122" Type="http://schemas.openxmlformats.org/officeDocument/2006/relationships/image" Target="../media/image2519.png"/><Relationship Id="rId164" Type="http://schemas.openxmlformats.org/officeDocument/2006/relationships/image" Target="../media/image2540.png"/><Relationship Id="rId371" Type="http://schemas.openxmlformats.org/officeDocument/2006/relationships/image" Target="../media/image2642.png"/><Relationship Id="rId427" Type="http://schemas.openxmlformats.org/officeDocument/2006/relationships/customXml" Target="../ink/ink454.xml"/><Relationship Id="rId469" Type="http://schemas.openxmlformats.org/officeDocument/2006/relationships/customXml" Target="../ink/ink476.xml"/><Relationship Id="rId26" Type="http://schemas.openxmlformats.org/officeDocument/2006/relationships/image" Target="../media/image2471.png"/><Relationship Id="rId231" Type="http://schemas.openxmlformats.org/officeDocument/2006/relationships/customXml" Target="../ink/ink354.xml"/><Relationship Id="rId273" Type="http://schemas.openxmlformats.org/officeDocument/2006/relationships/customXml" Target="../ink/ink375.xml"/><Relationship Id="rId329" Type="http://schemas.openxmlformats.org/officeDocument/2006/relationships/image" Target="../media/image2621.png"/><Relationship Id="rId480" Type="http://schemas.openxmlformats.org/officeDocument/2006/relationships/image" Target="../media/image2694.png"/><Relationship Id="rId536" Type="http://schemas.openxmlformats.org/officeDocument/2006/relationships/image" Target="../media/image2722.png"/><Relationship Id="rId68" Type="http://schemas.openxmlformats.org/officeDocument/2006/relationships/image" Target="../media/image2492.png"/><Relationship Id="rId133" Type="http://schemas.openxmlformats.org/officeDocument/2006/relationships/customXml" Target="../ink/ink305.xml"/><Relationship Id="rId175" Type="http://schemas.openxmlformats.org/officeDocument/2006/relationships/customXml" Target="../ink/ink326.xml"/><Relationship Id="rId340" Type="http://schemas.openxmlformats.org/officeDocument/2006/relationships/customXml" Target="../ink/ink409.xml"/><Relationship Id="rId200" Type="http://schemas.openxmlformats.org/officeDocument/2006/relationships/image" Target="../media/image2558.png"/><Relationship Id="rId382" Type="http://schemas.openxmlformats.org/officeDocument/2006/relationships/image" Target="../media/image2647.png"/><Relationship Id="rId438" Type="http://schemas.openxmlformats.org/officeDocument/2006/relationships/image" Target="../media/image2673.png"/><Relationship Id="rId242" Type="http://schemas.openxmlformats.org/officeDocument/2006/relationships/image" Target="../media/image2579.png"/><Relationship Id="rId284" Type="http://schemas.openxmlformats.org/officeDocument/2006/relationships/image" Target="../media/image2600.png"/><Relationship Id="rId491" Type="http://schemas.openxmlformats.org/officeDocument/2006/relationships/customXml" Target="../ink/ink487.xml"/><Relationship Id="rId505" Type="http://schemas.openxmlformats.org/officeDocument/2006/relationships/customXml" Target="../ink/ink494.xml"/><Relationship Id="rId37" Type="http://schemas.openxmlformats.org/officeDocument/2006/relationships/customXml" Target="../ink/ink257.xml"/><Relationship Id="rId79" Type="http://schemas.openxmlformats.org/officeDocument/2006/relationships/customXml" Target="../ink/ink278.xml"/><Relationship Id="rId102" Type="http://schemas.openxmlformats.org/officeDocument/2006/relationships/image" Target="../media/image2509.png"/><Relationship Id="rId144" Type="http://schemas.openxmlformats.org/officeDocument/2006/relationships/image" Target="../media/image2530.png"/><Relationship Id="rId547" Type="http://schemas.openxmlformats.org/officeDocument/2006/relationships/customXml" Target="../ink/ink515.xml"/><Relationship Id="rId90" Type="http://schemas.openxmlformats.org/officeDocument/2006/relationships/image" Target="../media/image2503.png"/><Relationship Id="rId186" Type="http://schemas.openxmlformats.org/officeDocument/2006/relationships/image" Target="../media/image2551.png"/><Relationship Id="rId351" Type="http://schemas.openxmlformats.org/officeDocument/2006/relationships/image" Target="../media/image2632.png"/><Relationship Id="rId393" Type="http://schemas.openxmlformats.org/officeDocument/2006/relationships/customXml" Target="../ink/ink436.xml"/><Relationship Id="rId407" Type="http://schemas.openxmlformats.org/officeDocument/2006/relationships/customXml" Target="../ink/ink443.xml"/><Relationship Id="rId449" Type="http://schemas.openxmlformats.org/officeDocument/2006/relationships/customXml" Target="../ink/ink466.xml"/><Relationship Id="rId211" Type="http://schemas.openxmlformats.org/officeDocument/2006/relationships/customXml" Target="../ink/ink344.xml"/><Relationship Id="rId253" Type="http://schemas.openxmlformats.org/officeDocument/2006/relationships/customXml" Target="../ink/ink365.xml"/><Relationship Id="rId295" Type="http://schemas.openxmlformats.org/officeDocument/2006/relationships/customXml" Target="../ink/ink386.xml"/><Relationship Id="rId309" Type="http://schemas.openxmlformats.org/officeDocument/2006/relationships/customXml" Target="../ink/ink393.xml"/><Relationship Id="rId460" Type="http://schemas.openxmlformats.org/officeDocument/2006/relationships/image" Target="../media/image2684.png"/><Relationship Id="rId516" Type="http://schemas.openxmlformats.org/officeDocument/2006/relationships/image" Target="../media/image2712.png"/><Relationship Id="rId48" Type="http://schemas.openxmlformats.org/officeDocument/2006/relationships/image" Target="../media/image2482.png"/><Relationship Id="rId113" Type="http://schemas.openxmlformats.org/officeDocument/2006/relationships/customXml" Target="../ink/ink295.xml"/><Relationship Id="rId320" Type="http://schemas.openxmlformats.org/officeDocument/2006/relationships/image" Target="../media/image2617.png"/><Relationship Id="rId558" Type="http://schemas.openxmlformats.org/officeDocument/2006/relationships/image" Target="../media/image2733.png"/><Relationship Id="rId155" Type="http://schemas.openxmlformats.org/officeDocument/2006/relationships/customXml" Target="../ink/ink316.xml"/><Relationship Id="rId197" Type="http://schemas.openxmlformats.org/officeDocument/2006/relationships/customXml" Target="../ink/ink337.xml"/><Relationship Id="rId362" Type="http://schemas.openxmlformats.org/officeDocument/2006/relationships/customXml" Target="../ink/ink420.xml"/><Relationship Id="rId418" Type="http://schemas.openxmlformats.org/officeDocument/2006/relationships/image" Target="../media/image2665.png"/><Relationship Id="rId222" Type="http://schemas.openxmlformats.org/officeDocument/2006/relationships/image" Target="../media/image2569.png"/><Relationship Id="rId264" Type="http://schemas.openxmlformats.org/officeDocument/2006/relationships/image" Target="../media/image2590.png"/><Relationship Id="rId471" Type="http://schemas.openxmlformats.org/officeDocument/2006/relationships/customXml" Target="../ink/ink477.xml"/><Relationship Id="rId17" Type="http://schemas.openxmlformats.org/officeDocument/2006/relationships/customXml" Target="../ink/ink247.xml"/><Relationship Id="rId59" Type="http://schemas.openxmlformats.org/officeDocument/2006/relationships/customXml" Target="../ink/ink268.xml"/><Relationship Id="rId124" Type="http://schemas.openxmlformats.org/officeDocument/2006/relationships/image" Target="../media/image2520.png"/><Relationship Id="rId527" Type="http://schemas.openxmlformats.org/officeDocument/2006/relationships/customXml" Target="../ink/ink505.xml"/><Relationship Id="rId569" Type="http://schemas.openxmlformats.org/officeDocument/2006/relationships/customXml" Target="../ink/ink526.xml"/><Relationship Id="rId70" Type="http://schemas.openxmlformats.org/officeDocument/2006/relationships/image" Target="../media/image2493.png"/><Relationship Id="rId166" Type="http://schemas.openxmlformats.org/officeDocument/2006/relationships/image" Target="../media/image2541.png"/><Relationship Id="rId331" Type="http://schemas.openxmlformats.org/officeDocument/2006/relationships/image" Target="../media/image2622.png"/><Relationship Id="rId373" Type="http://schemas.openxmlformats.org/officeDocument/2006/relationships/image" Target="../media/image2643.png"/><Relationship Id="rId429" Type="http://schemas.openxmlformats.org/officeDocument/2006/relationships/customXml" Target="../ink/ink455.xml"/><Relationship Id="rId1" Type="http://schemas.openxmlformats.org/officeDocument/2006/relationships/slideLayout" Target="../slideLayouts/slideLayout7.xml"/><Relationship Id="rId233" Type="http://schemas.openxmlformats.org/officeDocument/2006/relationships/customXml" Target="../ink/ink355.xml"/><Relationship Id="rId440" Type="http://schemas.openxmlformats.org/officeDocument/2006/relationships/image" Target="../media/image2674.png"/><Relationship Id="rId28" Type="http://schemas.openxmlformats.org/officeDocument/2006/relationships/image" Target="../media/image2472.png"/><Relationship Id="rId275" Type="http://schemas.openxmlformats.org/officeDocument/2006/relationships/customXml" Target="../ink/ink376.xml"/><Relationship Id="rId300" Type="http://schemas.openxmlformats.org/officeDocument/2006/relationships/image" Target="../media/image2608.png"/><Relationship Id="rId482" Type="http://schemas.openxmlformats.org/officeDocument/2006/relationships/image" Target="../media/image2695.png"/><Relationship Id="rId538" Type="http://schemas.openxmlformats.org/officeDocument/2006/relationships/image" Target="../media/image2723.png"/><Relationship Id="rId81" Type="http://schemas.openxmlformats.org/officeDocument/2006/relationships/customXml" Target="../ink/ink279.xml"/><Relationship Id="rId135" Type="http://schemas.openxmlformats.org/officeDocument/2006/relationships/customXml" Target="../ink/ink306.xml"/><Relationship Id="rId177" Type="http://schemas.openxmlformats.org/officeDocument/2006/relationships/customXml" Target="../ink/ink327.xml"/><Relationship Id="rId342" Type="http://schemas.openxmlformats.org/officeDocument/2006/relationships/customXml" Target="../ink/ink410.xml"/><Relationship Id="rId384" Type="http://schemas.openxmlformats.org/officeDocument/2006/relationships/image" Target="../media/image2648.png"/><Relationship Id="rId202" Type="http://schemas.openxmlformats.org/officeDocument/2006/relationships/image" Target="../media/image2559.png"/><Relationship Id="rId244" Type="http://schemas.openxmlformats.org/officeDocument/2006/relationships/image" Target="../media/image2580.png"/><Relationship Id="rId39" Type="http://schemas.openxmlformats.org/officeDocument/2006/relationships/customXml" Target="../ink/ink258.xml"/><Relationship Id="rId286" Type="http://schemas.openxmlformats.org/officeDocument/2006/relationships/image" Target="../media/image2601.png"/><Relationship Id="rId451" Type="http://schemas.openxmlformats.org/officeDocument/2006/relationships/customXml" Target="../ink/ink467.xml"/><Relationship Id="rId493" Type="http://schemas.openxmlformats.org/officeDocument/2006/relationships/customXml" Target="../ink/ink488.xml"/><Relationship Id="rId507" Type="http://schemas.openxmlformats.org/officeDocument/2006/relationships/customXml" Target="../ink/ink495.xml"/><Relationship Id="rId549" Type="http://schemas.openxmlformats.org/officeDocument/2006/relationships/customXml" Target="../ink/ink516.xml"/><Relationship Id="rId50" Type="http://schemas.openxmlformats.org/officeDocument/2006/relationships/image" Target="../media/image2483.png"/><Relationship Id="rId104" Type="http://schemas.openxmlformats.org/officeDocument/2006/relationships/image" Target="../media/image2510.png"/><Relationship Id="rId146" Type="http://schemas.openxmlformats.org/officeDocument/2006/relationships/image" Target="../media/image2531.png"/><Relationship Id="rId188" Type="http://schemas.openxmlformats.org/officeDocument/2006/relationships/image" Target="../media/image2552.png"/><Relationship Id="rId311" Type="http://schemas.openxmlformats.org/officeDocument/2006/relationships/customXml" Target="../ink/ink394.xml"/><Relationship Id="rId353" Type="http://schemas.openxmlformats.org/officeDocument/2006/relationships/image" Target="../media/image2633.png"/><Relationship Id="rId395" Type="http://schemas.openxmlformats.org/officeDocument/2006/relationships/customXml" Target="../ink/ink437.xml"/><Relationship Id="rId409" Type="http://schemas.openxmlformats.org/officeDocument/2006/relationships/customXml" Target="../ink/ink444.xml"/><Relationship Id="rId560" Type="http://schemas.openxmlformats.org/officeDocument/2006/relationships/image" Target="../media/image2734.png"/><Relationship Id="rId92" Type="http://schemas.openxmlformats.org/officeDocument/2006/relationships/image" Target="../media/image2504.png"/><Relationship Id="rId213" Type="http://schemas.openxmlformats.org/officeDocument/2006/relationships/customXml" Target="../ink/ink345.xml"/><Relationship Id="rId420" Type="http://schemas.openxmlformats.org/officeDocument/2006/relationships/image" Target="../media/image2666.png"/><Relationship Id="rId255" Type="http://schemas.openxmlformats.org/officeDocument/2006/relationships/customXml" Target="../ink/ink366.xml"/><Relationship Id="rId297" Type="http://schemas.openxmlformats.org/officeDocument/2006/relationships/customXml" Target="../ink/ink387.xml"/><Relationship Id="rId462" Type="http://schemas.openxmlformats.org/officeDocument/2006/relationships/image" Target="../media/image2685.png"/><Relationship Id="rId518" Type="http://schemas.openxmlformats.org/officeDocument/2006/relationships/image" Target="../media/image2713.png"/><Relationship Id="rId115" Type="http://schemas.openxmlformats.org/officeDocument/2006/relationships/customXml" Target="../ink/ink296.xml"/><Relationship Id="rId157" Type="http://schemas.openxmlformats.org/officeDocument/2006/relationships/customXml" Target="../ink/ink317.xml"/><Relationship Id="rId322" Type="http://schemas.openxmlformats.org/officeDocument/2006/relationships/image" Target="../media/image2618.png"/><Relationship Id="rId364" Type="http://schemas.openxmlformats.org/officeDocument/2006/relationships/customXml" Target="../ink/ink421.xml"/><Relationship Id="rId61" Type="http://schemas.openxmlformats.org/officeDocument/2006/relationships/customXml" Target="../ink/ink269.xml"/><Relationship Id="rId199" Type="http://schemas.openxmlformats.org/officeDocument/2006/relationships/customXml" Target="../ink/ink338.xml"/><Relationship Id="rId571" Type="http://schemas.openxmlformats.org/officeDocument/2006/relationships/customXml" Target="../ink/ink527.xml"/><Relationship Id="rId19" Type="http://schemas.openxmlformats.org/officeDocument/2006/relationships/customXml" Target="../ink/ink248.xml"/><Relationship Id="rId224" Type="http://schemas.openxmlformats.org/officeDocument/2006/relationships/image" Target="../media/image2570.png"/><Relationship Id="rId266" Type="http://schemas.openxmlformats.org/officeDocument/2006/relationships/image" Target="../media/image2591.png"/><Relationship Id="rId431" Type="http://schemas.openxmlformats.org/officeDocument/2006/relationships/customXml" Target="../ink/ink456.xml"/><Relationship Id="rId473" Type="http://schemas.openxmlformats.org/officeDocument/2006/relationships/customXml" Target="../ink/ink478.xml"/><Relationship Id="rId529" Type="http://schemas.openxmlformats.org/officeDocument/2006/relationships/customXml" Target="../ink/ink506.xml"/><Relationship Id="rId30" Type="http://schemas.openxmlformats.org/officeDocument/2006/relationships/image" Target="../media/image2473.png"/><Relationship Id="rId126" Type="http://schemas.openxmlformats.org/officeDocument/2006/relationships/image" Target="../media/image2521.png"/><Relationship Id="rId168" Type="http://schemas.openxmlformats.org/officeDocument/2006/relationships/image" Target="../media/image2542.png"/><Relationship Id="rId333" Type="http://schemas.openxmlformats.org/officeDocument/2006/relationships/image" Target="../media/image2623.png"/><Relationship Id="rId540" Type="http://schemas.openxmlformats.org/officeDocument/2006/relationships/image" Target="../media/image2724.png"/><Relationship Id="rId72" Type="http://schemas.openxmlformats.org/officeDocument/2006/relationships/image" Target="../media/image2494.png"/><Relationship Id="rId375" Type="http://schemas.openxmlformats.org/officeDocument/2006/relationships/image" Target="../media/image2644.png"/><Relationship Id="rId3" Type="http://schemas.openxmlformats.org/officeDocument/2006/relationships/customXml" Target="../ink/ink240.xml"/><Relationship Id="rId235" Type="http://schemas.openxmlformats.org/officeDocument/2006/relationships/customXml" Target="../ink/ink356.xml"/><Relationship Id="rId277" Type="http://schemas.openxmlformats.org/officeDocument/2006/relationships/customXml" Target="../ink/ink377.xml"/><Relationship Id="rId400" Type="http://schemas.openxmlformats.org/officeDocument/2006/relationships/image" Target="../media/image2656.png"/><Relationship Id="rId442" Type="http://schemas.openxmlformats.org/officeDocument/2006/relationships/image" Target="../media/image2675.png"/><Relationship Id="rId484" Type="http://schemas.openxmlformats.org/officeDocument/2006/relationships/image" Target="../media/image2696.png"/><Relationship Id="rId137" Type="http://schemas.openxmlformats.org/officeDocument/2006/relationships/customXml" Target="../ink/ink307.xml"/><Relationship Id="rId302" Type="http://schemas.openxmlformats.org/officeDocument/2006/relationships/image" Target="../media/image2609.png"/><Relationship Id="rId344" Type="http://schemas.openxmlformats.org/officeDocument/2006/relationships/customXml" Target="../ink/ink411.xml"/><Relationship Id="rId41" Type="http://schemas.openxmlformats.org/officeDocument/2006/relationships/customXml" Target="../ink/ink259.xml"/><Relationship Id="rId83" Type="http://schemas.openxmlformats.org/officeDocument/2006/relationships/customXml" Target="../ink/ink280.xml"/><Relationship Id="rId179" Type="http://schemas.openxmlformats.org/officeDocument/2006/relationships/customXml" Target="../ink/ink328.xml"/><Relationship Id="rId386" Type="http://schemas.openxmlformats.org/officeDocument/2006/relationships/image" Target="../media/image2649.png"/><Relationship Id="rId551" Type="http://schemas.openxmlformats.org/officeDocument/2006/relationships/customXml" Target="../ink/ink517.xml"/><Relationship Id="rId190" Type="http://schemas.openxmlformats.org/officeDocument/2006/relationships/image" Target="../media/image2553.png"/><Relationship Id="rId204" Type="http://schemas.openxmlformats.org/officeDocument/2006/relationships/image" Target="../media/image2560.png"/><Relationship Id="rId246" Type="http://schemas.openxmlformats.org/officeDocument/2006/relationships/image" Target="../media/image2581.png"/><Relationship Id="rId288" Type="http://schemas.openxmlformats.org/officeDocument/2006/relationships/image" Target="../media/image2602.png"/><Relationship Id="rId411" Type="http://schemas.openxmlformats.org/officeDocument/2006/relationships/customXml" Target="../ink/ink445.xml"/><Relationship Id="rId453" Type="http://schemas.openxmlformats.org/officeDocument/2006/relationships/customXml" Target="../ink/ink468.xml"/><Relationship Id="rId509" Type="http://schemas.openxmlformats.org/officeDocument/2006/relationships/customXml" Target="../ink/ink496.xml"/><Relationship Id="rId106" Type="http://schemas.openxmlformats.org/officeDocument/2006/relationships/image" Target="../media/image2511.png"/><Relationship Id="rId313" Type="http://schemas.openxmlformats.org/officeDocument/2006/relationships/customXml" Target="../ink/ink395.xml"/><Relationship Id="rId495" Type="http://schemas.openxmlformats.org/officeDocument/2006/relationships/customXml" Target="../ink/ink489.xml"/><Relationship Id="rId10" Type="http://schemas.openxmlformats.org/officeDocument/2006/relationships/image" Target="../media/image2463.png"/><Relationship Id="rId52" Type="http://schemas.openxmlformats.org/officeDocument/2006/relationships/image" Target="../media/image2484.png"/><Relationship Id="rId94" Type="http://schemas.openxmlformats.org/officeDocument/2006/relationships/image" Target="../media/image2505.png"/><Relationship Id="rId148" Type="http://schemas.openxmlformats.org/officeDocument/2006/relationships/image" Target="../media/image2532.png"/><Relationship Id="rId355" Type="http://schemas.openxmlformats.org/officeDocument/2006/relationships/image" Target="../media/image2634.png"/><Relationship Id="rId397" Type="http://schemas.openxmlformats.org/officeDocument/2006/relationships/customXml" Target="../ink/ink438.xml"/><Relationship Id="rId520" Type="http://schemas.openxmlformats.org/officeDocument/2006/relationships/image" Target="../media/image2714.png"/><Relationship Id="rId562" Type="http://schemas.openxmlformats.org/officeDocument/2006/relationships/image" Target="../media/image2735.png"/><Relationship Id="rId215" Type="http://schemas.openxmlformats.org/officeDocument/2006/relationships/customXml" Target="../ink/ink346.xml"/><Relationship Id="rId257" Type="http://schemas.openxmlformats.org/officeDocument/2006/relationships/customXml" Target="../ink/ink367.xml"/><Relationship Id="rId422" Type="http://schemas.openxmlformats.org/officeDocument/2006/relationships/customXml" Target="../ink/ink451.xml"/><Relationship Id="rId464" Type="http://schemas.openxmlformats.org/officeDocument/2006/relationships/image" Target="../media/image2686.png"/><Relationship Id="rId299" Type="http://schemas.openxmlformats.org/officeDocument/2006/relationships/customXml" Target="../ink/ink388.xml"/><Relationship Id="rId63" Type="http://schemas.openxmlformats.org/officeDocument/2006/relationships/customXml" Target="../ink/ink270.xml"/><Relationship Id="rId159" Type="http://schemas.openxmlformats.org/officeDocument/2006/relationships/customXml" Target="../ink/ink318.xml"/><Relationship Id="rId366" Type="http://schemas.openxmlformats.org/officeDocument/2006/relationships/customXml" Target="../ink/ink422.xml"/><Relationship Id="rId573" Type="http://schemas.openxmlformats.org/officeDocument/2006/relationships/customXml" Target="../ink/ink528.xml"/><Relationship Id="rId226" Type="http://schemas.openxmlformats.org/officeDocument/2006/relationships/image" Target="../media/image2571.png"/><Relationship Id="rId433" Type="http://schemas.openxmlformats.org/officeDocument/2006/relationships/customXml" Target="../ink/ink457.xml"/><Relationship Id="rId74" Type="http://schemas.openxmlformats.org/officeDocument/2006/relationships/image" Target="../media/image2495.png"/><Relationship Id="rId377" Type="http://schemas.openxmlformats.org/officeDocument/2006/relationships/image" Target="../media/image2645.png"/><Relationship Id="rId500" Type="http://schemas.openxmlformats.org/officeDocument/2006/relationships/image" Target="../media/image2704.png"/><Relationship Id="rId5" Type="http://schemas.openxmlformats.org/officeDocument/2006/relationships/customXml" Target="../ink/ink241.xml"/><Relationship Id="rId237" Type="http://schemas.openxmlformats.org/officeDocument/2006/relationships/customXml" Target="../ink/ink357.xml"/><Relationship Id="rId444" Type="http://schemas.openxmlformats.org/officeDocument/2006/relationships/image" Target="../media/image2676.png"/><Relationship Id="rId290" Type="http://schemas.openxmlformats.org/officeDocument/2006/relationships/image" Target="../media/image2603.png"/><Relationship Id="rId304" Type="http://schemas.openxmlformats.org/officeDocument/2006/relationships/image" Target="../media/image2610.png"/><Relationship Id="rId388" Type="http://schemas.openxmlformats.org/officeDocument/2006/relationships/image" Target="../media/image2650.png"/><Relationship Id="rId511" Type="http://schemas.openxmlformats.org/officeDocument/2006/relationships/customXml" Target="../ink/ink497.xml"/><Relationship Id="rId85" Type="http://schemas.openxmlformats.org/officeDocument/2006/relationships/customXml" Target="../ink/ink281.xml"/><Relationship Id="rId150" Type="http://schemas.openxmlformats.org/officeDocument/2006/relationships/image" Target="../media/image2533.png"/><Relationship Id="rId248" Type="http://schemas.openxmlformats.org/officeDocument/2006/relationships/image" Target="../media/image2582.png"/><Relationship Id="rId455" Type="http://schemas.openxmlformats.org/officeDocument/2006/relationships/customXml" Target="../ink/ink469.xml"/><Relationship Id="rId12" Type="http://schemas.openxmlformats.org/officeDocument/2006/relationships/image" Target="../media/image2464.png"/><Relationship Id="rId108" Type="http://schemas.openxmlformats.org/officeDocument/2006/relationships/image" Target="../media/image2512.png"/><Relationship Id="rId315" Type="http://schemas.openxmlformats.org/officeDocument/2006/relationships/customXml" Target="../ink/ink396.xml"/><Relationship Id="rId522" Type="http://schemas.openxmlformats.org/officeDocument/2006/relationships/image" Target="../media/image2715.png"/><Relationship Id="rId96" Type="http://schemas.openxmlformats.org/officeDocument/2006/relationships/image" Target="../media/image2506.png"/><Relationship Id="rId161" Type="http://schemas.openxmlformats.org/officeDocument/2006/relationships/customXml" Target="../ink/ink319.xml"/><Relationship Id="rId399" Type="http://schemas.openxmlformats.org/officeDocument/2006/relationships/customXml" Target="../ink/ink439.xml"/><Relationship Id="rId259" Type="http://schemas.openxmlformats.org/officeDocument/2006/relationships/customXml" Target="../ink/ink368.xml"/><Relationship Id="rId466" Type="http://schemas.openxmlformats.org/officeDocument/2006/relationships/image" Target="../media/image2687.png"/><Relationship Id="rId23" Type="http://schemas.openxmlformats.org/officeDocument/2006/relationships/customXml" Target="../ink/ink250.xml"/><Relationship Id="rId119" Type="http://schemas.openxmlformats.org/officeDocument/2006/relationships/customXml" Target="../ink/ink298.xml"/><Relationship Id="rId326" Type="http://schemas.openxmlformats.org/officeDocument/2006/relationships/customXml" Target="../ink/ink402.xml"/><Relationship Id="rId533" Type="http://schemas.openxmlformats.org/officeDocument/2006/relationships/customXml" Target="../ink/ink508.xml"/><Relationship Id="rId172" Type="http://schemas.openxmlformats.org/officeDocument/2006/relationships/image" Target="../media/image2544.png"/><Relationship Id="rId477" Type="http://schemas.openxmlformats.org/officeDocument/2006/relationships/customXml" Target="../ink/ink480.xml"/></Relationships>
</file>

<file path=ppt/slides/_rels/slide40.xml.rels><?xml version="1.0" encoding="UTF-8" standalone="yes"?>
<Relationships xmlns="http://schemas.openxmlformats.org/package/2006/relationships"><Relationship Id="rId21" Type="http://schemas.openxmlformats.org/officeDocument/2006/relationships/image" Target="../media/image4468.png"/><Relationship Id="rId170" Type="http://schemas.openxmlformats.org/officeDocument/2006/relationships/customXml" Target="../ink/ink5581.xml"/><Relationship Id="rId268" Type="http://schemas.openxmlformats.org/officeDocument/2006/relationships/customXml" Target="../ink/ink5631.xml"/><Relationship Id="rId475" Type="http://schemas.openxmlformats.org/officeDocument/2006/relationships/image" Target="../media/image4690.png"/><Relationship Id="rId682" Type="http://schemas.openxmlformats.org/officeDocument/2006/relationships/customXml" Target="../ink/ink5841.xml"/><Relationship Id="rId128" Type="http://schemas.openxmlformats.org/officeDocument/2006/relationships/customXml" Target="../ink/ink5560.xml"/><Relationship Id="rId335" Type="http://schemas.openxmlformats.org/officeDocument/2006/relationships/image" Target="../media/image4623.png"/><Relationship Id="rId542" Type="http://schemas.openxmlformats.org/officeDocument/2006/relationships/customXml" Target="../ink/ink5771.xml"/><Relationship Id="rId987" Type="http://schemas.openxmlformats.org/officeDocument/2006/relationships/image" Target="../media/image4944.png"/><Relationship Id="rId402" Type="http://schemas.openxmlformats.org/officeDocument/2006/relationships/customXml" Target="../ink/ink5699.xml"/><Relationship Id="rId847" Type="http://schemas.openxmlformats.org/officeDocument/2006/relationships/customXml" Target="../ink/ink5924.xml"/><Relationship Id="rId1032" Type="http://schemas.openxmlformats.org/officeDocument/2006/relationships/image" Target="../media/image4966.png"/><Relationship Id="rId707" Type="http://schemas.openxmlformats.org/officeDocument/2006/relationships/image" Target="../media/image4804.png"/><Relationship Id="rId914" Type="http://schemas.openxmlformats.org/officeDocument/2006/relationships/customXml" Target="../ink/ink5958.xml"/><Relationship Id="rId43" Type="http://schemas.openxmlformats.org/officeDocument/2006/relationships/image" Target="../media/image4478.png"/><Relationship Id="rId192" Type="http://schemas.openxmlformats.org/officeDocument/2006/relationships/image" Target="../media/image4552.png"/><Relationship Id="rId497" Type="http://schemas.openxmlformats.org/officeDocument/2006/relationships/customXml" Target="../ink/ink5748.xml"/><Relationship Id="rId357" Type="http://schemas.openxmlformats.org/officeDocument/2006/relationships/image" Target="../media/image4633.png"/><Relationship Id="rId54" Type="http://schemas.openxmlformats.org/officeDocument/2006/relationships/customXml" Target="../ink/ink5523.xml"/><Relationship Id="rId217" Type="http://schemas.openxmlformats.org/officeDocument/2006/relationships/customXml" Target="../ink/ink5605.xml"/><Relationship Id="rId564" Type="http://schemas.openxmlformats.org/officeDocument/2006/relationships/customXml" Target="../ink/ink5782.xml"/><Relationship Id="rId771" Type="http://schemas.openxmlformats.org/officeDocument/2006/relationships/customXml" Target="../ink/ink5886.xml"/><Relationship Id="rId869" Type="http://schemas.openxmlformats.org/officeDocument/2006/relationships/customXml" Target="../ink/ink5935.xml"/><Relationship Id="rId424" Type="http://schemas.openxmlformats.org/officeDocument/2006/relationships/customXml" Target="../ink/ink5710.xml"/><Relationship Id="rId631" Type="http://schemas.openxmlformats.org/officeDocument/2006/relationships/image" Target="../media/image4766.png"/><Relationship Id="rId729" Type="http://schemas.openxmlformats.org/officeDocument/2006/relationships/image" Target="../media/image4815.png"/><Relationship Id="rId1054" Type="http://schemas.openxmlformats.org/officeDocument/2006/relationships/image" Target="../media/image4977.png"/><Relationship Id="rId270" Type="http://schemas.openxmlformats.org/officeDocument/2006/relationships/customXml" Target="../ink/ink5632.xml"/><Relationship Id="rId936" Type="http://schemas.openxmlformats.org/officeDocument/2006/relationships/customXml" Target="../ink/ink5969.xml"/><Relationship Id="rId65" Type="http://schemas.openxmlformats.org/officeDocument/2006/relationships/image" Target="../media/image4489.png"/><Relationship Id="rId130" Type="http://schemas.openxmlformats.org/officeDocument/2006/relationships/customXml" Target="../ink/ink5561.xml"/><Relationship Id="rId368" Type="http://schemas.openxmlformats.org/officeDocument/2006/relationships/image" Target="../media/image4638.png"/><Relationship Id="rId575" Type="http://schemas.openxmlformats.org/officeDocument/2006/relationships/image" Target="../media/image4738.png"/><Relationship Id="rId782" Type="http://schemas.openxmlformats.org/officeDocument/2006/relationships/image" Target="../media/image4841.png"/><Relationship Id="rId228" Type="http://schemas.openxmlformats.org/officeDocument/2006/relationships/image" Target="../media/image4570.png"/><Relationship Id="rId435" Type="http://schemas.openxmlformats.org/officeDocument/2006/relationships/customXml" Target="../ink/ink5716.xml"/><Relationship Id="rId642" Type="http://schemas.openxmlformats.org/officeDocument/2006/relationships/customXml" Target="../ink/ink5821.xml"/><Relationship Id="rId1065" Type="http://schemas.openxmlformats.org/officeDocument/2006/relationships/customXml" Target="../ink/ink6034.xml"/><Relationship Id="rId281" Type="http://schemas.openxmlformats.org/officeDocument/2006/relationships/image" Target="../media/image4595.png"/><Relationship Id="rId502" Type="http://schemas.openxmlformats.org/officeDocument/2006/relationships/image" Target="../media/image4703.png"/><Relationship Id="rId947" Type="http://schemas.openxmlformats.org/officeDocument/2006/relationships/image" Target="../media/image4924.png"/><Relationship Id="rId76" Type="http://schemas.openxmlformats.org/officeDocument/2006/relationships/customXml" Target="../ink/ink5534.xml"/><Relationship Id="rId141" Type="http://schemas.openxmlformats.org/officeDocument/2006/relationships/image" Target="../media/image4528.png"/><Relationship Id="rId379" Type="http://schemas.openxmlformats.org/officeDocument/2006/relationships/customXml" Target="../ink/ink5687.xml"/><Relationship Id="rId586" Type="http://schemas.openxmlformats.org/officeDocument/2006/relationships/customXml" Target="../ink/ink5793.xml"/><Relationship Id="rId793" Type="http://schemas.openxmlformats.org/officeDocument/2006/relationships/customXml" Target="../ink/ink5897.xml"/><Relationship Id="rId807" Type="http://schemas.openxmlformats.org/officeDocument/2006/relationships/customXml" Target="../ink/ink5904.xml"/><Relationship Id="rId7" Type="http://schemas.openxmlformats.org/officeDocument/2006/relationships/image" Target="../media/image4461.png"/><Relationship Id="rId239" Type="http://schemas.openxmlformats.org/officeDocument/2006/relationships/customXml" Target="../ink/ink5616.xml"/><Relationship Id="rId446" Type="http://schemas.openxmlformats.org/officeDocument/2006/relationships/image" Target="../media/image4676.png"/><Relationship Id="rId653" Type="http://schemas.openxmlformats.org/officeDocument/2006/relationships/image" Target="../media/image4777.png"/><Relationship Id="rId292" Type="http://schemas.openxmlformats.org/officeDocument/2006/relationships/customXml" Target="../ink/ink5643.xml"/><Relationship Id="rId306" Type="http://schemas.openxmlformats.org/officeDocument/2006/relationships/customXml" Target="../ink/ink5650.xml"/><Relationship Id="rId860" Type="http://schemas.openxmlformats.org/officeDocument/2006/relationships/image" Target="../media/image4880.png"/><Relationship Id="rId958" Type="http://schemas.openxmlformats.org/officeDocument/2006/relationships/customXml" Target="../ink/ink5980.xml"/><Relationship Id="rId87" Type="http://schemas.openxmlformats.org/officeDocument/2006/relationships/image" Target="../media/image4500.png"/><Relationship Id="rId513" Type="http://schemas.openxmlformats.org/officeDocument/2006/relationships/customXml" Target="../ink/ink5756.xml"/><Relationship Id="rId597" Type="http://schemas.openxmlformats.org/officeDocument/2006/relationships/image" Target="../media/image4749.png"/><Relationship Id="rId720" Type="http://schemas.openxmlformats.org/officeDocument/2006/relationships/customXml" Target="../ink/ink5860.xml"/><Relationship Id="rId818" Type="http://schemas.openxmlformats.org/officeDocument/2006/relationships/image" Target="../media/image4859.png"/><Relationship Id="rId152" Type="http://schemas.openxmlformats.org/officeDocument/2006/relationships/customXml" Target="../ink/ink5572.xml"/><Relationship Id="rId457" Type="http://schemas.openxmlformats.org/officeDocument/2006/relationships/customXml" Target="../ink/ink5727.xml"/><Relationship Id="rId1003" Type="http://schemas.openxmlformats.org/officeDocument/2006/relationships/customXml" Target="../ink/ink6003.xml"/><Relationship Id="rId664" Type="http://schemas.openxmlformats.org/officeDocument/2006/relationships/customXml" Target="../ink/ink5832.xml"/><Relationship Id="rId871" Type="http://schemas.openxmlformats.org/officeDocument/2006/relationships/customXml" Target="../ink/ink5936.xml"/><Relationship Id="rId969" Type="http://schemas.openxmlformats.org/officeDocument/2006/relationships/image" Target="../media/image4935.png"/><Relationship Id="rId14" Type="http://schemas.openxmlformats.org/officeDocument/2006/relationships/customXml" Target="../ink/ink5503.xml"/><Relationship Id="rId317" Type="http://schemas.openxmlformats.org/officeDocument/2006/relationships/image" Target="../media/image4614.png"/><Relationship Id="rId524" Type="http://schemas.openxmlformats.org/officeDocument/2006/relationships/image" Target="../media/image4714.png"/><Relationship Id="rId731" Type="http://schemas.openxmlformats.org/officeDocument/2006/relationships/image" Target="../media/image4816.png"/><Relationship Id="rId98" Type="http://schemas.openxmlformats.org/officeDocument/2006/relationships/customXml" Target="../ink/ink5545.xml"/><Relationship Id="rId163" Type="http://schemas.openxmlformats.org/officeDocument/2006/relationships/image" Target="../media/image4538.png"/><Relationship Id="rId370" Type="http://schemas.openxmlformats.org/officeDocument/2006/relationships/image" Target="../media/image4639.png"/><Relationship Id="rId829" Type="http://schemas.openxmlformats.org/officeDocument/2006/relationships/customXml" Target="../ink/ink5915.xml"/><Relationship Id="rId1014" Type="http://schemas.openxmlformats.org/officeDocument/2006/relationships/image" Target="../media/image4957.png"/><Relationship Id="rId230" Type="http://schemas.openxmlformats.org/officeDocument/2006/relationships/image" Target="../media/image4571.png"/><Relationship Id="rId468" Type="http://schemas.openxmlformats.org/officeDocument/2006/relationships/customXml" Target="../ink/ink5733.xml"/><Relationship Id="rId675" Type="http://schemas.openxmlformats.org/officeDocument/2006/relationships/image" Target="../media/image4788.png"/><Relationship Id="rId882" Type="http://schemas.openxmlformats.org/officeDocument/2006/relationships/customXml" Target="../ink/ink5942.xml"/><Relationship Id="rId25" Type="http://schemas.openxmlformats.org/officeDocument/2006/relationships/image" Target="../media/image4470.png"/><Relationship Id="rId328" Type="http://schemas.openxmlformats.org/officeDocument/2006/relationships/customXml" Target="../ink/ink5661.xml"/><Relationship Id="rId535" Type="http://schemas.openxmlformats.org/officeDocument/2006/relationships/image" Target="../media/image4719.png"/><Relationship Id="rId742" Type="http://schemas.openxmlformats.org/officeDocument/2006/relationships/image" Target="../media/image4821.png"/><Relationship Id="rId174" Type="http://schemas.openxmlformats.org/officeDocument/2006/relationships/customXml" Target="../ink/ink5583.xml"/><Relationship Id="rId381" Type="http://schemas.openxmlformats.org/officeDocument/2006/relationships/customXml" Target="../ink/ink5688.xml"/><Relationship Id="rId602" Type="http://schemas.openxmlformats.org/officeDocument/2006/relationships/customXml" Target="../ink/ink5801.xml"/><Relationship Id="rId1025" Type="http://schemas.openxmlformats.org/officeDocument/2006/relationships/customXml" Target="../ink/ink6014.xml"/><Relationship Id="rId241" Type="http://schemas.openxmlformats.org/officeDocument/2006/relationships/customXml" Target="../ink/ink5617.xml"/><Relationship Id="rId479" Type="http://schemas.openxmlformats.org/officeDocument/2006/relationships/image" Target="../media/image4692.png"/><Relationship Id="rId686" Type="http://schemas.openxmlformats.org/officeDocument/2006/relationships/customXml" Target="../ink/ink5843.xml"/><Relationship Id="rId893" Type="http://schemas.openxmlformats.org/officeDocument/2006/relationships/image" Target="../media/image4896.png"/><Relationship Id="rId907" Type="http://schemas.openxmlformats.org/officeDocument/2006/relationships/image" Target="../media/image4903.png"/><Relationship Id="rId36" Type="http://schemas.openxmlformats.org/officeDocument/2006/relationships/customXml" Target="../ink/ink5514.xml"/><Relationship Id="rId339" Type="http://schemas.openxmlformats.org/officeDocument/2006/relationships/image" Target="../media/image4625.png"/><Relationship Id="rId546" Type="http://schemas.openxmlformats.org/officeDocument/2006/relationships/customXml" Target="../ink/ink5773.xml"/><Relationship Id="rId753" Type="http://schemas.openxmlformats.org/officeDocument/2006/relationships/customXml" Target="../ink/ink5877.xml"/><Relationship Id="rId101" Type="http://schemas.openxmlformats.org/officeDocument/2006/relationships/image" Target="../media/image4507.png"/><Relationship Id="rId185" Type="http://schemas.openxmlformats.org/officeDocument/2006/relationships/customXml" Target="../ink/ink5589.xml"/><Relationship Id="rId406" Type="http://schemas.openxmlformats.org/officeDocument/2006/relationships/customXml" Target="../ink/ink5701.xml"/><Relationship Id="rId960" Type="http://schemas.openxmlformats.org/officeDocument/2006/relationships/customXml" Target="../ink/ink5981.xml"/><Relationship Id="rId1036" Type="http://schemas.openxmlformats.org/officeDocument/2006/relationships/image" Target="../media/image4968.png"/><Relationship Id="rId392" Type="http://schemas.openxmlformats.org/officeDocument/2006/relationships/image" Target="../media/image4650.png"/><Relationship Id="rId613" Type="http://schemas.openxmlformats.org/officeDocument/2006/relationships/image" Target="../media/image4757.png"/><Relationship Id="rId697" Type="http://schemas.openxmlformats.org/officeDocument/2006/relationships/image" Target="../media/image4799.png"/><Relationship Id="rId820" Type="http://schemas.openxmlformats.org/officeDocument/2006/relationships/image" Target="../media/image4860.png"/><Relationship Id="rId918" Type="http://schemas.openxmlformats.org/officeDocument/2006/relationships/customXml" Target="../ink/ink5960.xml"/><Relationship Id="rId252" Type="http://schemas.openxmlformats.org/officeDocument/2006/relationships/image" Target="../media/image4581.png"/><Relationship Id="rId47" Type="http://schemas.openxmlformats.org/officeDocument/2006/relationships/image" Target="../media/image4480.png"/><Relationship Id="rId112" Type="http://schemas.openxmlformats.org/officeDocument/2006/relationships/customXml" Target="../ink/ink5552.xml"/><Relationship Id="rId557" Type="http://schemas.openxmlformats.org/officeDocument/2006/relationships/image" Target="../media/image4729.png"/><Relationship Id="rId764" Type="http://schemas.openxmlformats.org/officeDocument/2006/relationships/image" Target="../media/image4832.png"/><Relationship Id="rId971" Type="http://schemas.openxmlformats.org/officeDocument/2006/relationships/image" Target="../media/image4936.png"/><Relationship Id="rId196" Type="http://schemas.openxmlformats.org/officeDocument/2006/relationships/image" Target="../media/image4554.png"/><Relationship Id="rId417" Type="http://schemas.openxmlformats.org/officeDocument/2006/relationships/image" Target="../media/image4662.png"/><Relationship Id="rId624" Type="http://schemas.openxmlformats.org/officeDocument/2006/relationships/customXml" Target="../ink/ink5812.xml"/><Relationship Id="rId831" Type="http://schemas.openxmlformats.org/officeDocument/2006/relationships/customXml" Target="../ink/ink5916.xml"/><Relationship Id="rId1047" Type="http://schemas.openxmlformats.org/officeDocument/2006/relationships/customXml" Target="../ink/ink6025.xml"/><Relationship Id="rId263" Type="http://schemas.openxmlformats.org/officeDocument/2006/relationships/image" Target="../media/image4586.png"/><Relationship Id="rId470" Type="http://schemas.openxmlformats.org/officeDocument/2006/relationships/customXml" Target="../ink/ink5734.xml"/><Relationship Id="rId929" Type="http://schemas.openxmlformats.org/officeDocument/2006/relationships/image" Target="../media/image4915.png"/><Relationship Id="rId58" Type="http://schemas.openxmlformats.org/officeDocument/2006/relationships/customXml" Target="../ink/ink5525.xml"/><Relationship Id="rId123" Type="http://schemas.openxmlformats.org/officeDocument/2006/relationships/image" Target="../media/image4519.png"/><Relationship Id="rId330" Type="http://schemas.openxmlformats.org/officeDocument/2006/relationships/customXml" Target="../ink/ink5662.xml"/><Relationship Id="rId568" Type="http://schemas.openxmlformats.org/officeDocument/2006/relationships/customXml" Target="../ink/ink5784.xml"/><Relationship Id="rId775" Type="http://schemas.openxmlformats.org/officeDocument/2006/relationships/customXml" Target="../ink/ink5888.xml"/><Relationship Id="rId982" Type="http://schemas.openxmlformats.org/officeDocument/2006/relationships/customXml" Target="../ink/ink5992.xml"/><Relationship Id="rId428" Type="http://schemas.openxmlformats.org/officeDocument/2006/relationships/image" Target="../media/image4667.png"/><Relationship Id="rId635" Type="http://schemas.openxmlformats.org/officeDocument/2006/relationships/image" Target="../media/image4768.png"/><Relationship Id="rId842" Type="http://schemas.openxmlformats.org/officeDocument/2006/relationships/image" Target="../media/image4871.png"/><Relationship Id="rId1058" Type="http://schemas.openxmlformats.org/officeDocument/2006/relationships/image" Target="../media/image4979.png"/><Relationship Id="rId274" Type="http://schemas.openxmlformats.org/officeDocument/2006/relationships/customXml" Target="../ink/ink5634.xml"/><Relationship Id="rId481" Type="http://schemas.openxmlformats.org/officeDocument/2006/relationships/image" Target="../media/image4693.png"/><Relationship Id="rId702" Type="http://schemas.openxmlformats.org/officeDocument/2006/relationships/customXml" Target="../ink/ink5851.xml"/><Relationship Id="rId69" Type="http://schemas.openxmlformats.org/officeDocument/2006/relationships/image" Target="../media/image4491.png"/><Relationship Id="rId134" Type="http://schemas.openxmlformats.org/officeDocument/2006/relationships/customXml" Target="../ink/ink5563.xml"/><Relationship Id="rId579" Type="http://schemas.openxmlformats.org/officeDocument/2006/relationships/image" Target="../media/image4740.png"/><Relationship Id="rId786" Type="http://schemas.openxmlformats.org/officeDocument/2006/relationships/image" Target="../media/image4843.png"/><Relationship Id="rId993" Type="http://schemas.openxmlformats.org/officeDocument/2006/relationships/customXml" Target="../ink/ink5998.xml"/><Relationship Id="rId341" Type="http://schemas.openxmlformats.org/officeDocument/2006/relationships/image" Target="../media/image1790.png"/><Relationship Id="rId439" Type="http://schemas.openxmlformats.org/officeDocument/2006/relationships/customXml" Target="../ink/ink5718.xml"/><Relationship Id="rId646" Type="http://schemas.openxmlformats.org/officeDocument/2006/relationships/customXml" Target="../ink/ink5823.xml"/><Relationship Id="rId201" Type="http://schemas.openxmlformats.org/officeDocument/2006/relationships/customXml" Target="../ink/ink5597.xml"/><Relationship Id="rId285" Type="http://schemas.openxmlformats.org/officeDocument/2006/relationships/image" Target="../media/image4597.png"/><Relationship Id="rId506" Type="http://schemas.openxmlformats.org/officeDocument/2006/relationships/image" Target="../media/image4705.png"/><Relationship Id="rId853" Type="http://schemas.openxmlformats.org/officeDocument/2006/relationships/customXml" Target="../ink/ink5927.xml"/><Relationship Id="rId492" Type="http://schemas.openxmlformats.org/officeDocument/2006/relationships/customXml" Target="../ink/ink5745.xml"/><Relationship Id="rId713" Type="http://schemas.openxmlformats.org/officeDocument/2006/relationships/image" Target="../media/image4807.png"/><Relationship Id="rId797" Type="http://schemas.openxmlformats.org/officeDocument/2006/relationships/customXml" Target="../ink/ink5899.xml"/><Relationship Id="rId920" Type="http://schemas.openxmlformats.org/officeDocument/2006/relationships/customXml" Target="../ink/ink5961.xml"/><Relationship Id="rId145" Type="http://schemas.openxmlformats.org/officeDocument/2006/relationships/image" Target="../media/image4530.png"/><Relationship Id="rId352" Type="http://schemas.openxmlformats.org/officeDocument/2006/relationships/customXml" Target="../ink/ink5673.xml"/><Relationship Id="rId212" Type="http://schemas.openxmlformats.org/officeDocument/2006/relationships/image" Target="../media/image4562.png"/><Relationship Id="rId657" Type="http://schemas.openxmlformats.org/officeDocument/2006/relationships/image" Target="../media/image4779.png"/><Relationship Id="rId864" Type="http://schemas.openxmlformats.org/officeDocument/2006/relationships/image" Target="../media/image4882.png"/><Relationship Id="rId296" Type="http://schemas.openxmlformats.org/officeDocument/2006/relationships/customXml" Target="../ink/ink5645.xml"/><Relationship Id="rId517" Type="http://schemas.openxmlformats.org/officeDocument/2006/relationships/customXml" Target="../ink/ink5758.xml"/><Relationship Id="rId724" Type="http://schemas.openxmlformats.org/officeDocument/2006/relationships/customXml" Target="../ink/ink5862.xml"/><Relationship Id="rId931" Type="http://schemas.openxmlformats.org/officeDocument/2006/relationships/image" Target="../media/image4916.png"/><Relationship Id="rId60" Type="http://schemas.openxmlformats.org/officeDocument/2006/relationships/customXml" Target="../ink/ink5526.xml"/><Relationship Id="rId156" Type="http://schemas.openxmlformats.org/officeDocument/2006/relationships/customXml" Target="../ink/ink5574.xml"/><Relationship Id="rId363" Type="http://schemas.openxmlformats.org/officeDocument/2006/relationships/image" Target="../media/image4636.png"/><Relationship Id="rId570" Type="http://schemas.openxmlformats.org/officeDocument/2006/relationships/customXml" Target="../ink/ink5785.xml"/><Relationship Id="rId1007" Type="http://schemas.openxmlformats.org/officeDocument/2006/relationships/customXml" Target="../ink/ink6005.xml"/><Relationship Id="rId223" Type="http://schemas.openxmlformats.org/officeDocument/2006/relationships/customXml" Target="../ink/ink5608.xml"/><Relationship Id="rId430" Type="http://schemas.openxmlformats.org/officeDocument/2006/relationships/image" Target="../media/image4668.png"/><Relationship Id="rId668" Type="http://schemas.openxmlformats.org/officeDocument/2006/relationships/customXml" Target="../ink/ink5834.xml"/><Relationship Id="rId875" Type="http://schemas.openxmlformats.org/officeDocument/2006/relationships/customXml" Target="../ink/ink5938.xml"/><Relationship Id="rId1060" Type="http://schemas.openxmlformats.org/officeDocument/2006/relationships/image" Target="../media/image4980.png"/><Relationship Id="rId18" Type="http://schemas.openxmlformats.org/officeDocument/2006/relationships/customXml" Target="../ink/ink5505.xml"/><Relationship Id="rId528" Type="http://schemas.openxmlformats.org/officeDocument/2006/relationships/image" Target="../media/image4716.png"/><Relationship Id="rId735" Type="http://schemas.openxmlformats.org/officeDocument/2006/relationships/image" Target="../media/image4818.png"/><Relationship Id="rId942" Type="http://schemas.openxmlformats.org/officeDocument/2006/relationships/customXml" Target="../ink/ink5972.xml"/><Relationship Id="rId167" Type="http://schemas.openxmlformats.org/officeDocument/2006/relationships/image" Target="../media/image4540.png"/><Relationship Id="rId374" Type="http://schemas.openxmlformats.org/officeDocument/2006/relationships/image" Target="../media/image4641.png"/><Relationship Id="rId581" Type="http://schemas.openxmlformats.org/officeDocument/2006/relationships/image" Target="../media/image4741.png"/><Relationship Id="rId1018" Type="http://schemas.openxmlformats.org/officeDocument/2006/relationships/image" Target="../media/image4959.png"/><Relationship Id="rId71" Type="http://schemas.openxmlformats.org/officeDocument/2006/relationships/image" Target="../media/image4492.png"/><Relationship Id="rId234" Type="http://schemas.openxmlformats.org/officeDocument/2006/relationships/image" Target="../media/image4573.png"/><Relationship Id="rId679" Type="http://schemas.openxmlformats.org/officeDocument/2006/relationships/image" Target="../media/image4790.png"/><Relationship Id="rId802" Type="http://schemas.openxmlformats.org/officeDocument/2006/relationships/image" Target="../media/image4851.png"/><Relationship Id="rId886" Type="http://schemas.openxmlformats.org/officeDocument/2006/relationships/customXml" Target="../ink/ink5944.xml"/><Relationship Id="rId2" Type="http://schemas.openxmlformats.org/officeDocument/2006/relationships/notesSlide" Target="../notesSlides/notesSlide32.xml"/><Relationship Id="rId29" Type="http://schemas.openxmlformats.org/officeDocument/2006/relationships/image" Target="../media/image4472.png"/><Relationship Id="rId441" Type="http://schemas.openxmlformats.org/officeDocument/2006/relationships/customXml" Target="../ink/ink5719.xml"/><Relationship Id="rId539" Type="http://schemas.openxmlformats.org/officeDocument/2006/relationships/image" Target="../media/image4721.png"/><Relationship Id="rId746" Type="http://schemas.openxmlformats.org/officeDocument/2006/relationships/image" Target="../media/image4823.png"/><Relationship Id="rId178" Type="http://schemas.openxmlformats.org/officeDocument/2006/relationships/customXml" Target="../ink/ink5585.xml"/><Relationship Id="rId301" Type="http://schemas.openxmlformats.org/officeDocument/2006/relationships/image" Target="../media/image4605.png"/><Relationship Id="rId953" Type="http://schemas.openxmlformats.org/officeDocument/2006/relationships/image" Target="../media/image4927.png"/><Relationship Id="rId1029" Type="http://schemas.openxmlformats.org/officeDocument/2006/relationships/customXml" Target="../ink/ink6016.xml"/><Relationship Id="rId82" Type="http://schemas.openxmlformats.org/officeDocument/2006/relationships/customXml" Target="../ink/ink5537.xml"/><Relationship Id="rId385" Type="http://schemas.openxmlformats.org/officeDocument/2006/relationships/customXml" Target="../ink/ink5690.xml"/><Relationship Id="rId592" Type="http://schemas.openxmlformats.org/officeDocument/2006/relationships/customXml" Target="../ink/ink5796.xml"/><Relationship Id="rId606" Type="http://schemas.openxmlformats.org/officeDocument/2006/relationships/customXml" Target="../ink/ink5803.xml"/><Relationship Id="rId813" Type="http://schemas.openxmlformats.org/officeDocument/2006/relationships/customXml" Target="../ink/ink5907.xml"/><Relationship Id="rId245" Type="http://schemas.openxmlformats.org/officeDocument/2006/relationships/customXml" Target="../ink/ink5619.xml"/><Relationship Id="rId452" Type="http://schemas.openxmlformats.org/officeDocument/2006/relationships/image" Target="../media/image4679.png"/><Relationship Id="rId897" Type="http://schemas.openxmlformats.org/officeDocument/2006/relationships/image" Target="../media/image4898.png"/><Relationship Id="rId105" Type="http://schemas.openxmlformats.org/officeDocument/2006/relationships/image" Target="../media/image4509.png"/><Relationship Id="rId312" Type="http://schemas.openxmlformats.org/officeDocument/2006/relationships/customXml" Target="../ink/ink5653.xml"/><Relationship Id="rId757" Type="http://schemas.openxmlformats.org/officeDocument/2006/relationships/customXml" Target="../ink/ink5879.xml"/><Relationship Id="rId964" Type="http://schemas.openxmlformats.org/officeDocument/2006/relationships/customXml" Target="../ink/ink5983.xml"/><Relationship Id="rId93" Type="http://schemas.openxmlformats.org/officeDocument/2006/relationships/image" Target="../media/image4503.png"/><Relationship Id="rId189" Type="http://schemas.openxmlformats.org/officeDocument/2006/relationships/customXml" Target="../ink/ink5591.xml"/><Relationship Id="rId396" Type="http://schemas.openxmlformats.org/officeDocument/2006/relationships/image" Target="../media/image4652.png"/><Relationship Id="rId617" Type="http://schemas.openxmlformats.org/officeDocument/2006/relationships/image" Target="../media/image4759.png"/><Relationship Id="rId824" Type="http://schemas.openxmlformats.org/officeDocument/2006/relationships/image" Target="../media/image4862.png"/><Relationship Id="rId256" Type="http://schemas.openxmlformats.org/officeDocument/2006/relationships/customXml" Target="../ink/ink5625.xml"/><Relationship Id="rId463" Type="http://schemas.openxmlformats.org/officeDocument/2006/relationships/image" Target="../media/image4684.png"/><Relationship Id="rId670" Type="http://schemas.openxmlformats.org/officeDocument/2006/relationships/customXml" Target="../ink/ink5835.xml"/><Relationship Id="rId116" Type="http://schemas.openxmlformats.org/officeDocument/2006/relationships/customXml" Target="../ink/ink5554.xml"/><Relationship Id="rId323" Type="http://schemas.openxmlformats.org/officeDocument/2006/relationships/image" Target="../media/image4617.png"/><Relationship Id="rId530" Type="http://schemas.openxmlformats.org/officeDocument/2006/relationships/image" Target="../media/image4717.png"/><Relationship Id="rId768" Type="http://schemas.openxmlformats.org/officeDocument/2006/relationships/image" Target="../media/image4834.png"/><Relationship Id="rId975" Type="http://schemas.openxmlformats.org/officeDocument/2006/relationships/image" Target="../media/image4938.png"/><Relationship Id="rId20" Type="http://schemas.openxmlformats.org/officeDocument/2006/relationships/customXml" Target="../ink/ink5506.xml"/><Relationship Id="rId628" Type="http://schemas.openxmlformats.org/officeDocument/2006/relationships/customXml" Target="../ink/ink5814.xml"/><Relationship Id="rId835" Type="http://schemas.openxmlformats.org/officeDocument/2006/relationships/customXml" Target="../ink/ink5918.xml"/><Relationship Id="rId267" Type="http://schemas.openxmlformats.org/officeDocument/2006/relationships/image" Target="../media/image4588.png"/><Relationship Id="rId474" Type="http://schemas.openxmlformats.org/officeDocument/2006/relationships/customXml" Target="../ink/ink5736.xml"/><Relationship Id="rId1020" Type="http://schemas.openxmlformats.org/officeDocument/2006/relationships/image" Target="../media/image4960.png"/><Relationship Id="rId127" Type="http://schemas.openxmlformats.org/officeDocument/2006/relationships/image" Target="../media/image4521.png"/><Relationship Id="rId681" Type="http://schemas.openxmlformats.org/officeDocument/2006/relationships/image" Target="../media/image4791.png"/><Relationship Id="rId779" Type="http://schemas.openxmlformats.org/officeDocument/2006/relationships/customXml" Target="../ink/ink5890.xml"/><Relationship Id="rId902" Type="http://schemas.openxmlformats.org/officeDocument/2006/relationships/customXml" Target="../ink/ink5952.xml"/><Relationship Id="rId986" Type="http://schemas.openxmlformats.org/officeDocument/2006/relationships/customXml" Target="../ink/ink5994.xml"/><Relationship Id="rId31" Type="http://schemas.openxmlformats.org/officeDocument/2006/relationships/image" Target="../media/image4473.png"/><Relationship Id="rId334" Type="http://schemas.openxmlformats.org/officeDocument/2006/relationships/customXml" Target="../ink/ink5664.xml"/><Relationship Id="rId541" Type="http://schemas.openxmlformats.org/officeDocument/2006/relationships/image" Target="../media/image4722.png"/><Relationship Id="rId639" Type="http://schemas.openxmlformats.org/officeDocument/2006/relationships/image" Target="../media/image4770.png"/><Relationship Id="rId180" Type="http://schemas.openxmlformats.org/officeDocument/2006/relationships/customXml" Target="../ink/ink5586.xml"/><Relationship Id="rId278" Type="http://schemas.openxmlformats.org/officeDocument/2006/relationships/customXml" Target="../ink/ink5636.xml"/><Relationship Id="rId401" Type="http://schemas.openxmlformats.org/officeDocument/2006/relationships/image" Target="../media/image4654.png"/><Relationship Id="rId846" Type="http://schemas.openxmlformats.org/officeDocument/2006/relationships/image" Target="../media/image4873.png"/><Relationship Id="rId1031" Type="http://schemas.openxmlformats.org/officeDocument/2006/relationships/customXml" Target="../ink/ink6017.xml"/><Relationship Id="rId485" Type="http://schemas.openxmlformats.org/officeDocument/2006/relationships/image" Target="../media/image4695.png"/><Relationship Id="rId692" Type="http://schemas.openxmlformats.org/officeDocument/2006/relationships/customXml" Target="../ink/ink5846.xml"/><Relationship Id="rId706" Type="http://schemas.openxmlformats.org/officeDocument/2006/relationships/customXml" Target="../ink/ink5853.xml"/><Relationship Id="rId913" Type="http://schemas.openxmlformats.org/officeDocument/2006/relationships/image" Target="../media/image4906.png"/><Relationship Id="rId42" Type="http://schemas.openxmlformats.org/officeDocument/2006/relationships/customXml" Target="../ink/ink5517.xml"/><Relationship Id="rId138" Type="http://schemas.openxmlformats.org/officeDocument/2006/relationships/customXml" Target="../ink/ink5565.xml"/><Relationship Id="rId345" Type="http://schemas.openxmlformats.org/officeDocument/2006/relationships/image" Target="../media/image4627.png"/><Relationship Id="rId552" Type="http://schemas.openxmlformats.org/officeDocument/2006/relationships/customXml" Target="../ink/ink5776.xml"/><Relationship Id="rId997" Type="http://schemas.openxmlformats.org/officeDocument/2006/relationships/customXml" Target="../ink/ink6000.xml"/><Relationship Id="rId191" Type="http://schemas.openxmlformats.org/officeDocument/2006/relationships/customXml" Target="../ink/ink5592.xml"/><Relationship Id="rId205" Type="http://schemas.openxmlformats.org/officeDocument/2006/relationships/customXml" Target="../ink/ink5599.xml"/><Relationship Id="rId412" Type="http://schemas.openxmlformats.org/officeDocument/2006/relationships/customXml" Target="../ink/ink5704.xml"/><Relationship Id="rId857" Type="http://schemas.openxmlformats.org/officeDocument/2006/relationships/customXml" Target="../ink/ink5929.xml"/><Relationship Id="rId1042" Type="http://schemas.openxmlformats.org/officeDocument/2006/relationships/image" Target="../media/image4971.png"/><Relationship Id="rId289" Type="http://schemas.openxmlformats.org/officeDocument/2006/relationships/image" Target="../media/image4599.png"/><Relationship Id="rId496" Type="http://schemas.openxmlformats.org/officeDocument/2006/relationships/customXml" Target="../ink/ink5747.xml"/><Relationship Id="rId717" Type="http://schemas.openxmlformats.org/officeDocument/2006/relationships/image" Target="../media/image4809.png"/><Relationship Id="rId924" Type="http://schemas.openxmlformats.org/officeDocument/2006/relationships/customXml" Target="../ink/ink5963.xml"/><Relationship Id="rId53" Type="http://schemas.openxmlformats.org/officeDocument/2006/relationships/image" Target="../media/image4483.png"/><Relationship Id="rId149" Type="http://schemas.openxmlformats.org/officeDocument/2006/relationships/image" Target="../media/image4532.png"/><Relationship Id="rId356" Type="http://schemas.openxmlformats.org/officeDocument/2006/relationships/customXml" Target="../ink/ink5675.xml"/><Relationship Id="rId563" Type="http://schemas.openxmlformats.org/officeDocument/2006/relationships/image" Target="../media/image4732.png"/><Relationship Id="rId770" Type="http://schemas.openxmlformats.org/officeDocument/2006/relationships/image" Target="../media/image4835.png"/><Relationship Id="rId216" Type="http://schemas.openxmlformats.org/officeDocument/2006/relationships/image" Target="../media/image4564.png"/><Relationship Id="rId423" Type="http://schemas.openxmlformats.org/officeDocument/2006/relationships/image" Target="../media/image4665.png"/><Relationship Id="rId868" Type="http://schemas.openxmlformats.org/officeDocument/2006/relationships/image" Target="../media/image4884.png"/><Relationship Id="rId1053" Type="http://schemas.openxmlformats.org/officeDocument/2006/relationships/customXml" Target="../ink/ink6028.xml"/><Relationship Id="rId630" Type="http://schemas.openxmlformats.org/officeDocument/2006/relationships/customXml" Target="../ink/ink5815.xml"/><Relationship Id="rId728" Type="http://schemas.openxmlformats.org/officeDocument/2006/relationships/customXml" Target="../ink/ink5864.xml"/><Relationship Id="rId935" Type="http://schemas.openxmlformats.org/officeDocument/2006/relationships/image" Target="../media/image4918.png"/><Relationship Id="rId64" Type="http://schemas.openxmlformats.org/officeDocument/2006/relationships/customXml" Target="../ink/ink5528.xml"/><Relationship Id="rId367" Type="http://schemas.openxmlformats.org/officeDocument/2006/relationships/customXml" Target="../ink/ink5681.xml"/><Relationship Id="rId574" Type="http://schemas.openxmlformats.org/officeDocument/2006/relationships/customXml" Target="../ink/ink5787.xml"/><Relationship Id="rId227" Type="http://schemas.openxmlformats.org/officeDocument/2006/relationships/customXml" Target="../ink/ink5610.xml"/><Relationship Id="rId781" Type="http://schemas.openxmlformats.org/officeDocument/2006/relationships/customXml" Target="../ink/ink5891.xml"/><Relationship Id="rId879" Type="http://schemas.openxmlformats.org/officeDocument/2006/relationships/customXml" Target="../ink/ink5940.xml"/><Relationship Id="rId434" Type="http://schemas.openxmlformats.org/officeDocument/2006/relationships/image" Target="../media/image4670.png"/><Relationship Id="rId641" Type="http://schemas.openxmlformats.org/officeDocument/2006/relationships/image" Target="../media/image4771.png"/><Relationship Id="rId739" Type="http://schemas.openxmlformats.org/officeDocument/2006/relationships/customXml" Target="../ink/ink5870.xml"/><Relationship Id="rId1064" Type="http://schemas.openxmlformats.org/officeDocument/2006/relationships/image" Target="../media/image4982.png"/><Relationship Id="rId280" Type="http://schemas.openxmlformats.org/officeDocument/2006/relationships/customXml" Target="../ink/ink5637.xml"/><Relationship Id="rId501" Type="http://schemas.openxmlformats.org/officeDocument/2006/relationships/customXml" Target="../ink/ink5750.xml"/><Relationship Id="rId946" Type="http://schemas.openxmlformats.org/officeDocument/2006/relationships/customXml" Target="../ink/ink5974.xml"/><Relationship Id="rId75" Type="http://schemas.openxmlformats.org/officeDocument/2006/relationships/image" Target="../media/image4494.png"/><Relationship Id="rId140" Type="http://schemas.openxmlformats.org/officeDocument/2006/relationships/customXml" Target="../ink/ink5566.xml"/><Relationship Id="rId378" Type="http://schemas.openxmlformats.org/officeDocument/2006/relationships/image" Target="../media/image4643.png"/><Relationship Id="rId585" Type="http://schemas.openxmlformats.org/officeDocument/2006/relationships/image" Target="../media/image4743.png"/><Relationship Id="rId792" Type="http://schemas.openxmlformats.org/officeDocument/2006/relationships/image" Target="../media/image4846.png"/><Relationship Id="rId806" Type="http://schemas.openxmlformats.org/officeDocument/2006/relationships/image" Target="../media/image4853.png"/><Relationship Id="rId6" Type="http://schemas.openxmlformats.org/officeDocument/2006/relationships/customXml" Target="../ink/ink5499.xml"/><Relationship Id="rId238" Type="http://schemas.openxmlformats.org/officeDocument/2006/relationships/image" Target="../media/image4575.png"/><Relationship Id="rId445" Type="http://schemas.openxmlformats.org/officeDocument/2006/relationships/customXml" Target="../ink/ink5721.xml"/><Relationship Id="rId652" Type="http://schemas.openxmlformats.org/officeDocument/2006/relationships/customXml" Target="../ink/ink5826.xml"/><Relationship Id="rId291" Type="http://schemas.openxmlformats.org/officeDocument/2006/relationships/image" Target="../media/image4600.png"/><Relationship Id="rId305" Type="http://schemas.openxmlformats.org/officeDocument/2006/relationships/image" Target="../media/image4607.png"/><Relationship Id="rId512" Type="http://schemas.openxmlformats.org/officeDocument/2006/relationships/image" Target="../media/image4708.png"/><Relationship Id="rId957" Type="http://schemas.openxmlformats.org/officeDocument/2006/relationships/image" Target="../media/image4929.png"/><Relationship Id="rId86" Type="http://schemas.openxmlformats.org/officeDocument/2006/relationships/customXml" Target="../ink/ink5539.xml"/><Relationship Id="rId151" Type="http://schemas.openxmlformats.org/officeDocument/2006/relationships/image" Target="../media/image2161.png"/><Relationship Id="rId389" Type="http://schemas.openxmlformats.org/officeDocument/2006/relationships/customXml" Target="../ink/ink5692.xml"/><Relationship Id="rId596" Type="http://schemas.openxmlformats.org/officeDocument/2006/relationships/customXml" Target="../ink/ink5798.xml"/><Relationship Id="rId817" Type="http://schemas.openxmlformats.org/officeDocument/2006/relationships/customXml" Target="../ink/ink5909.xml"/><Relationship Id="rId1002" Type="http://schemas.openxmlformats.org/officeDocument/2006/relationships/image" Target="../media/image4951.png"/><Relationship Id="rId249" Type="http://schemas.openxmlformats.org/officeDocument/2006/relationships/customXml" Target="../ink/ink5621.xml"/><Relationship Id="rId456" Type="http://schemas.openxmlformats.org/officeDocument/2006/relationships/image" Target="../media/image4681.png"/><Relationship Id="rId663" Type="http://schemas.openxmlformats.org/officeDocument/2006/relationships/image" Target="../media/image4782.png"/><Relationship Id="rId870" Type="http://schemas.openxmlformats.org/officeDocument/2006/relationships/image" Target="../media/image4885.png"/><Relationship Id="rId13" Type="http://schemas.openxmlformats.org/officeDocument/2006/relationships/image" Target="../media/image4464.png"/><Relationship Id="rId109" Type="http://schemas.openxmlformats.org/officeDocument/2006/relationships/image" Target="../media/image4512.png"/><Relationship Id="rId316" Type="http://schemas.openxmlformats.org/officeDocument/2006/relationships/customXml" Target="../ink/ink5655.xml"/><Relationship Id="rId523" Type="http://schemas.openxmlformats.org/officeDocument/2006/relationships/customXml" Target="../ink/ink5761.xml"/><Relationship Id="rId968" Type="http://schemas.openxmlformats.org/officeDocument/2006/relationships/customXml" Target="../ink/ink5985.xml"/><Relationship Id="rId97" Type="http://schemas.openxmlformats.org/officeDocument/2006/relationships/image" Target="../media/image4505.png"/><Relationship Id="rId730" Type="http://schemas.openxmlformats.org/officeDocument/2006/relationships/customXml" Target="../ink/ink5865.xml"/><Relationship Id="rId828" Type="http://schemas.openxmlformats.org/officeDocument/2006/relationships/image" Target="../media/image4864.png"/><Relationship Id="rId1013" Type="http://schemas.openxmlformats.org/officeDocument/2006/relationships/customXml" Target="../ink/ink6008.xml"/><Relationship Id="rId162" Type="http://schemas.openxmlformats.org/officeDocument/2006/relationships/customXml" Target="../ink/ink5577.xml"/><Relationship Id="rId467" Type="http://schemas.openxmlformats.org/officeDocument/2006/relationships/image" Target="../media/image4686.png"/><Relationship Id="rId674" Type="http://schemas.openxmlformats.org/officeDocument/2006/relationships/customXml" Target="../ink/ink5837.xml"/><Relationship Id="rId881" Type="http://schemas.openxmlformats.org/officeDocument/2006/relationships/customXml" Target="../ink/ink5941.xml"/><Relationship Id="rId979" Type="http://schemas.openxmlformats.org/officeDocument/2006/relationships/image" Target="../media/image4940.png"/><Relationship Id="rId24" Type="http://schemas.openxmlformats.org/officeDocument/2006/relationships/customXml" Target="../ink/ink5508.xml"/><Relationship Id="rId327" Type="http://schemas.openxmlformats.org/officeDocument/2006/relationships/image" Target="../media/image4619.png"/><Relationship Id="rId534" Type="http://schemas.openxmlformats.org/officeDocument/2006/relationships/customXml" Target="../ink/ink5767.xml"/><Relationship Id="rId741" Type="http://schemas.openxmlformats.org/officeDocument/2006/relationships/customXml" Target="../ink/ink5871.xml"/><Relationship Id="rId839" Type="http://schemas.openxmlformats.org/officeDocument/2006/relationships/customXml" Target="../ink/ink5920.xml"/><Relationship Id="rId173" Type="http://schemas.openxmlformats.org/officeDocument/2006/relationships/image" Target="../media/image4543.png"/><Relationship Id="rId380" Type="http://schemas.openxmlformats.org/officeDocument/2006/relationships/image" Target="../media/image4644.png"/><Relationship Id="rId601" Type="http://schemas.openxmlformats.org/officeDocument/2006/relationships/image" Target="../media/image4751.png"/><Relationship Id="rId1024" Type="http://schemas.openxmlformats.org/officeDocument/2006/relationships/image" Target="../media/image4962.png"/><Relationship Id="rId240" Type="http://schemas.openxmlformats.org/officeDocument/2006/relationships/image" Target="../media/image4576.png"/><Relationship Id="rId478" Type="http://schemas.openxmlformats.org/officeDocument/2006/relationships/customXml" Target="../ink/ink5738.xml"/><Relationship Id="rId685" Type="http://schemas.openxmlformats.org/officeDocument/2006/relationships/image" Target="../media/image4793.png"/><Relationship Id="rId892" Type="http://schemas.openxmlformats.org/officeDocument/2006/relationships/customXml" Target="../ink/ink5947.xml"/><Relationship Id="rId906" Type="http://schemas.openxmlformats.org/officeDocument/2006/relationships/customXml" Target="../ink/ink5954.xml"/><Relationship Id="rId35" Type="http://schemas.openxmlformats.org/officeDocument/2006/relationships/image" Target="../media/image1128.png"/><Relationship Id="rId100" Type="http://schemas.openxmlformats.org/officeDocument/2006/relationships/customXml" Target="../ink/ink5546.xml"/><Relationship Id="rId338" Type="http://schemas.openxmlformats.org/officeDocument/2006/relationships/customXml" Target="../ink/ink5666.xml"/><Relationship Id="rId545" Type="http://schemas.openxmlformats.org/officeDocument/2006/relationships/image" Target="../media/image4723.png"/><Relationship Id="rId752" Type="http://schemas.openxmlformats.org/officeDocument/2006/relationships/image" Target="../media/image4826.png"/><Relationship Id="rId184" Type="http://schemas.openxmlformats.org/officeDocument/2006/relationships/customXml" Target="../ink/ink5588.xml"/><Relationship Id="rId391" Type="http://schemas.openxmlformats.org/officeDocument/2006/relationships/customXml" Target="../ink/ink5693.xml"/><Relationship Id="rId405" Type="http://schemas.openxmlformats.org/officeDocument/2006/relationships/image" Target="../media/image4656.png"/><Relationship Id="rId612" Type="http://schemas.openxmlformats.org/officeDocument/2006/relationships/customXml" Target="../ink/ink5806.xml"/><Relationship Id="rId1035" Type="http://schemas.openxmlformats.org/officeDocument/2006/relationships/customXml" Target="../ink/ink6019.xml"/><Relationship Id="rId251" Type="http://schemas.openxmlformats.org/officeDocument/2006/relationships/customXml" Target="../ink/ink5622.xml"/><Relationship Id="rId489" Type="http://schemas.openxmlformats.org/officeDocument/2006/relationships/image" Target="../media/image4696.png"/><Relationship Id="rId696" Type="http://schemas.openxmlformats.org/officeDocument/2006/relationships/customXml" Target="../ink/ink5848.xml"/><Relationship Id="rId917" Type="http://schemas.openxmlformats.org/officeDocument/2006/relationships/image" Target="../media/image4908.png"/><Relationship Id="rId46" Type="http://schemas.openxmlformats.org/officeDocument/2006/relationships/customXml" Target="../ink/ink5519.xml"/><Relationship Id="rId349" Type="http://schemas.openxmlformats.org/officeDocument/2006/relationships/image" Target="../media/image4629.png"/><Relationship Id="rId556" Type="http://schemas.openxmlformats.org/officeDocument/2006/relationships/customXml" Target="../ink/ink5778.xml"/><Relationship Id="rId763" Type="http://schemas.openxmlformats.org/officeDocument/2006/relationships/customXml" Target="../ink/ink5882.xml"/><Relationship Id="rId111" Type="http://schemas.openxmlformats.org/officeDocument/2006/relationships/image" Target="../media/image4513.png"/><Relationship Id="rId195" Type="http://schemas.openxmlformats.org/officeDocument/2006/relationships/customXml" Target="../ink/ink5594.xml"/><Relationship Id="rId209" Type="http://schemas.openxmlformats.org/officeDocument/2006/relationships/customXml" Target="../ink/ink5601.xml"/><Relationship Id="rId416" Type="http://schemas.openxmlformats.org/officeDocument/2006/relationships/customXml" Target="../ink/ink5706.xml"/><Relationship Id="rId970" Type="http://schemas.openxmlformats.org/officeDocument/2006/relationships/customXml" Target="../ink/ink5986.xml"/><Relationship Id="rId1046" Type="http://schemas.openxmlformats.org/officeDocument/2006/relationships/image" Target="../media/image4973.png"/><Relationship Id="rId623" Type="http://schemas.openxmlformats.org/officeDocument/2006/relationships/image" Target="../media/image4762.png"/><Relationship Id="rId830" Type="http://schemas.openxmlformats.org/officeDocument/2006/relationships/image" Target="../media/image4865.png"/><Relationship Id="rId928" Type="http://schemas.openxmlformats.org/officeDocument/2006/relationships/customXml" Target="../ink/ink5965.xml"/><Relationship Id="rId57" Type="http://schemas.openxmlformats.org/officeDocument/2006/relationships/image" Target="../media/image4485.png"/><Relationship Id="rId262" Type="http://schemas.openxmlformats.org/officeDocument/2006/relationships/customXml" Target="../ink/ink5628.xml"/><Relationship Id="rId567" Type="http://schemas.openxmlformats.org/officeDocument/2006/relationships/image" Target="../media/image4734.png"/><Relationship Id="rId122" Type="http://schemas.openxmlformats.org/officeDocument/2006/relationships/customXml" Target="../ink/ink5557.xml"/><Relationship Id="rId774" Type="http://schemas.openxmlformats.org/officeDocument/2006/relationships/image" Target="../media/image4837.png"/><Relationship Id="rId981" Type="http://schemas.openxmlformats.org/officeDocument/2006/relationships/image" Target="../media/image4941.png"/><Relationship Id="rId1057" Type="http://schemas.openxmlformats.org/officeDocument/2006/relationships/customXml" Target="../ink/ink6030.xml"/><Relationship Id="rId427" Type="http://schemas.openxmlformats.org/officeDocument/2006/relationships/customXml" Target="../ink/ink5712.xml"/><Relationship Id="rId634" Type="http://schemas.openxmlformats.org/officeDocument/2006/relationships/customXml" Target="../ink/ink5817.xml"/><Relationship Id="rId841" Type="http://schemas.openxmlformats.org/officeDocument/2006/relationships/customXml" Target="../ink/ink5921.xml"/><Relationship Id="rId273" Type="http://schemas.openxmlformats.org/officeDocument/2006/relationships/image" Target="../media/image4591.png"/><Relationship Id="rId480" Type="http://schemas.openxmlformats.org/officeDocument/2006/relationships/customXml" Target="../ink/ink5739.xml"/><Relationship Id="rId701" Type="http://schemas.openxmlformats.org/officeDocument/2006/relationships/image" Target="../media/image4801.png"/><Relationship Id="rId939" Type="http://schemas.openxmlformats.org/officeDocument/2006/relationships/image" Target="../media/image4920.png"/><Relationship Id="rId68" Type="http://schemas.openxmlformats.org/officeDocument/2006/relationships/customXml" Target="../ink/ink5530.xml"/><Relationship Id="rId133" Type="http://schemas.openxmlformats.org/officeDocument/2006/relationships/image" Target="../media/image4524.png"/><Relationship Id="rId340" Type="http://schemas.openxmlformats.org/officeDocument/2006/relationships/customXml" Target="../ink/ink5667.xml"/><Relationship Id="rId578" Type="http://schemas.openxmlformats.org/officeDocument/2006/relationships/customXml" Target="../ink/ink5789.xml"/><Relationship Id="rId785" Type="http://schemas.openxmlformats.org/officeDocument/2006/relationships/customXml" Target="../ink/ink5893.xml"/><Relationship Id="rId992" Type="http://schemas.openxmlformats.org/officeDocument/2006/relationships/image" Target="../media/image4946.png"/><Relationship Id="rId200" Type="http://schemas.openxmlformats.org/officeDocument/2006/relationships/image" Target="../media/image4556.png"/><Relationship Id="rId438" Type="http://schemas.openxmlformats.org/officeDocument/2006/relationships/image" Target="../media/image4672.png"/><Relationship Id="rId645" Type="http://schemas.openxmlformats.org/officeDocument/2006/relationships/image" Target="../media/image4773.png"/><Relationship Id="rId852" Type="http://schemas.openxmlformats.org/officeDocument/2006/relationships/image" Target="../media/image4876.png"/><Relationship Id="rId284" Type="http://schemas.openxmlformats.org/officeDocument/2006/relationships/customXml" Target="../ink/ink5639.xml"/><Relationship Id="rId491" Type="http://schemas.openxmlformats.org/officeDocument/2006/relationships/image" Target="../media/image4697.png"/><Relationship Id="rId505" Type="http://schemas.openxmlformats.org/officeDocument/2006/relationships/customXml" Target="../ink/ink5752.xml"/><Relationship Id="rId712" Type="http://schemas.openxmlformats.org/officeDocument/2006/relationships/customXml" Target="../ink/ink5856.xml"/><Relationship Id="rId79" Type="http://schemas.openxmlformats.org/officeDocument/2006/relationships/image" Target="../media/image4496.png"/><Relationship Id="rId144" Type="http://schemas.openxmlformats.org/officeDocument/2006/relationships/customXml" Target="../ink/ink5568.xml"/><Relationship Id="rId589" Type="http://schemas.openxmlformats.org/officeDocument/2006/relationships/image" Target="../media/image4745.png"/><Relationship Id="rId796" Type="http://schemas.openxmlformats.org/officeDocument/2006/relationships/image" Target="../media/image4848.png"/><Relationship Id="rId351" Type="http://schemas.openxmlformats.org/officeDocument/2006/relationships/image" Target="../media/image4630.png"/><Relationship Id="rId449" Type="http://schemas.openxmlformats.org/officeDocument/2006/relationships/customXml" Target="../ink/ink5723.xml"/><Relationship Id="rId656" Type="http://schemas.openxmlformats.org/officeDocument/2006/relationships/customXml" Target="../ink/ink5828.xml"/><Relationship Id="rId863" Type="http://schemas.openxmlformats.org/officeDocument/2006/relationships/customXml" Target="../ink/ink5932.xml"/><Relationship Id="rId211" Type="http://schemas.openxmlformats.org/officeDocument/2006/relationships/customXml" Target="../ink/ink5602.xml"/><Relationship Id="rId295" Type="http://schemas.openxmlformats.org/officeDocument/2006/relationships/image" Target="../media/image4602.png"/><Relationship Id="rId309" Type="http://schemas.openxmlformats.org/officeDocument/2006/relationships/image" Target="../media/image4609.png"/><Relationship Id="rId516" Type="http://schemas.openxmlformats.org/officeDocument/2006/relationships/image" Target="../media/image4710.png"/><Relationship Id="rId723" Type="http://schemas.openxmlformats.org/officeDocument/2006/relationships/image" Target="../media/image4812.png"/><Relationship Id="rId930" Type="http://schemas.openxmlformats.org/officeDocument/2006/relationships/customXml" Target="../ink/ink5966.xml"/><Relationship Id="rId1006" Type="http://schemas.openxmlformats.org/officeDocument/2006/relationships/image" Target="../media/image4953.png"/><Relationship Id="rId155" Type="http://schemas.openxmlformats.org/officeDocument/2006/relationships/image" Target="../media/image4534.png"/><Relationship Id="rId362" Type="http://schemas.openxmlformats.org/officeDocument/2006/relationships/customXml" Target="../ink/ink5678.xml"/><Relationship Id="rId222" Type="http://schemas.openxmlformats.org/officeDocument/2006/relationships/image" Target="../media/image4567.png"/><Relationship Id="rId667" Type="http://schemas.openxmlformats.org/officeDocument/2006/relationships/image" Target="../media/image4784.png"/><Relationship Id="rId874" Type="http://schemas.openxmlformats.org/officeDocument/2006/relationships/image" Target="../media/image4887.png"/><Relationship Id="rId17" Type="http://schemas.openxmlformats.org/officeDocument/2006/relationships/image" Target="../media/image4466.png"/><Relationship Id="rId527" Type="http://schemas.openxmlformats.org/officeDocument/2006/relationships/customXml" Target="../ink/ink5763.xml"/><Relationship Id="rId734" Type="http://schemas.openxmlformats.org/officeDocument/2006/relationships/customXml" Target="../ink/ink5867.xml"/><Relationship Id="rId941" Type="http://schemas.openxmlformats.org/officeDocument/2006/relationships/image" Target="../media/image4921.png"/><Relationship Id="rId70" Type="http://schemas.openxmlformats.org/officeDocument/2006/relationships/customXml" Target="../ink/ink5531.xml"/><Relationship Id="rId166" Type="http://schemas.openxmlformats.org/officeDocument/2006/relationships/customXml" Target="../ink/ink5579.xml"/><Relationship Id="rId373" Type="http://schemas.openxmlformats.org/officeDocument/2006/relationships/customXml" Target="../ink/ink5684.xml"/><Relationship Id="rId580" Type="http://schemas.openxmlformats.org/officeDocument/2006/relationships/customXml" Target="../ink/ink5790.xml"/><Relationship Id="rId801" Type="http://schemas.openxmlformats.org/officeDocument/2006/relationships/customXml" Target="../ink/ink5901.xml"/><Relationship Id="rId1017" Type="http://schemas.openxmlformats.org/officeDocument/2006/relationships/customXml" Target="../ink/ink6010.xml"/><Relationship Id="rId1" Type="http://schemas.openxmlformats.org/officeDocument/2006/relationships/slideLayout" Target="../slideLayouts/slideLayout7.xml"/><Relationship Id="rId233" Type="http://schemas.openxmlformats.org/officeDocument/2006/relationships/customXml" Target="../ink/ink5613.xml"/><Relationship Id="rId440" Type="http://schemas.openxmlformats.org/officeDocument/2006/relationships/image" Target="../media/image4673.png"/><Relationship Id="rId678" Type="http://schemas.openxmlformats.org/officeDocument/2006/relationships/customXml" Target="../ink/ink5839.xml"/><Relationship Id="rId885" Type="http://schemas.openxmlformats.org/officeDocument/2006/relationships/image" Target="../media/image4892.png"/><Relationship Id="rId28" Type="http://schemas.openxmlformats.org/officeDocument/2006/relationships/customXml" Target="../ink/ink5510.xml"/><Relationship Id="rId300" Type="http://schemas.openxmlformats.org/officeDocument/2006/relationships/customXml" Target="../ink/ink5647.xml"/><Relationship Id="rId538" Type="http://schemas.openxmlformats.org/officeDocument/2006/relationships/customXml" Target="../ink/ink5769.xml"/><Relationship Id="rId745" Type="http://schemas.openxmlformats.org/officeDocument/2006/relationships/customXml" Target="../ink/ink5873.xml"/><Relationship Id="rId952" Type="http://schemas.openxmlformats.org/officeDocument/2006/relationships/customXml" Target="../ink/ink5977.xml"/><Relationship Id="rId81" Type="http://schemas.openxmlformats.org/officeDocument/2006/relationships/image" Target="../media/image4497.png"/><Relationship Id="rId177" Type="http://schemas.openxmlformats.org/officeDocument/2006/relationships/image" Target="../media/image4545.png"/><Relationship Id="rId384" Type="http://schemas.openxmlformats.org/officeDocument/2006/relationships/image" Target="../media/image4646.png"/><Relationship Id="rId591" Type="http://schemas.openxmlformats.org/officeDocument/2006/relationships/image" Target="../media/image4746.png"/><Relationship Id="rId605" Type="http://schemas.openxmlformats.org/officeDocument/2006/relationships/image" Target="../media/image4753.png"/><Relationship Id="rId812" Type="http://schemas.openxmlformats.org/officeDocument/2006/relationships/image" Target="../media/image4856.png"/><Relationship Id="rId1028" Type="http://schemas.openxmlformats.org/officeDocument/2006/relationships/image" Target="../media/image4964.png"/><Relationship Id="rId244" Type="http://schemas.openxmlformats.org/officeDocument/2006/relationships/image" Target="../media/image4578.png"/><Relationship Id="rId689" Type="http://schemas.openxmlformats.org/officeDocument/2006/relationships/image" Target="../media/image4795.png"/><Relationship Id="rId896" Type="http://schemas.openxmlformats.org/officeDocument/2006/relationships/customXml" Target="../ink/ink5949.xml"/><Relationship Id="rId39" Type="http://schemas.openxmlformats.org/officeDocument/2006/relationships/image" Target="../media/image4476.png"/><Relationship Id="rId451" Type="http://schemas.openxmlformats.org/officeDocument/2006/relationships/customXml" Target="../ink/ink5724.xml"/><Relationship Id="rId549" Type="http://schemas.openxmlformats.org/officeDocument/2006/relationships/image" Target="../media/image4725.png"/><Relationship Id="rId756" Type="http://schemas.openxmlformats.org/officeDocument/2006/relationships/image" Target="../media/image4828.png"/><Relationship Id="rId104" Type="http://schemas.openxmlformats.org/officeDocument/2006/relationships/customXml" Target="../ink/ink5548.xml"/><Relationship Id="rId188" Type="http://schemas.openxmlformats.org/officeDocument/2006/relationships/image" Target="../media/image4550.png"/><Relationship Id="rId311" Type="http://schemas.openxmlformats.org/officeDocument/2006/relationships/image" Target="../media/image4611.png"/><Relationship Id="rId395" Type="http://schemas.openxmlformats.org/officeDocument/2006/relationships/customXml" Target="../ink/ink5695.xml"/><Relationship Id="rId409" Type="http://schemas.openxmlformats.org/officeDocument/2006/relationships/image" Target="../media/image4658.png"/><Relationship Id="rId963" Type="http://schemas.openxmlformats.org/officeDocument/2006/relationships/image" Target="../media/image4932.png"/><Relationship Id="rId1039" Type="http://schemas.openxmlformats.org/officeDocument/2006/relationships/customXml" Target="../ink/ink6021.xml"/><Relationship Id="rId92" Type="http://schemas.openxmlformats.org/officeDocument/2006/relationships/customXml" Target="../ink/ink5542.xml"/><Relationship Id="rId616" Type="http://schemas.openxmlformats.org/officeDocument/2006/relationships/customXml" Target="../ink/ink5808.xml"/><Relationship Id="rId823" Type="http://schemas.openxmlformats.org/officeDocument/2006/relationships/customXml" Target="../ink/ink5912.xml"/><Relationship Id="rId255" Type="http://schemas.openxmlformats.org/officeDocument/2006/relationships/customXml" Target="../ink/ink5624.xml"/><Relationship Id="rId462" Type="http://schemas.openxmlformats.org/officeDocument/2006/relationships/customXml" Target="../ink/ink5730.xml"/><Relationship Id="rId115" Type="http://schemas.openxmlformats.org/officeDocument/2006/relationships/image" Target="../media/image4515.png"/><Relationship Id="rId322" Type="http://schemas.openxmlformats.org/officeDocument/2006/relationships/customXml" Target="../ink/ink5658.xml"/><Relationship Id="rId767" Type="http://schemas.openxmlformats.org/officeDocument/2006/relationships/customXml" Target="../ink/ink5884.xml"/><Relationship Id="rId974" Type="http://schemas.openxmlformats.org/officeDocument/2006/relationships/customXml" Target="../ink/ink5988.xml"/><Relationship Id="rId199" Type="http://schemas.openxmlformats.org/officeDocument/2006/relationships/customXml" Target="../ink/ink5596.xml"/><Relationship Id="rId627" Type="http://schemas.openxmlformats.org/officeDocument/2006/relationships/image" Target="../media/image4764.png"/><Relationship Id="rId834" Type="http://schemas.openxmlformats.org/officeDocument/2006/relationships/image" Target="../media/image4867.png"/><Relationship Id="rId266" Type="http://schemas.openxmlformats.org/officeDocument/2006/relationships/customXml" Target="../ink/ink5630.xml"/><Relationship Id="rId473" Type="http://schemas.openxmlformats.org/officeDocument/2006/relationships/image" Target="../media/image4689.png"/><Relationship Id="rId680" Type="http://schemas.openxmlformats.org/officeDocument/2006/relationships/customXml" Target="../ink/ink5840.xml"/><Relationship Id="rId901" Type="http://schemas.openxmlformats.org/officeDocument/2006/relationships/image" Target="../media/image4900.png"/><Relationship Id="rId30" Type="http://schemas.openxmlformats.org/officeDocument/2006/relationships/customXml" Target="../ink/ink5511.xml"/><Relationship Id="rId126" Type="http://schemas.openxmlformats.org/officeDocument/2006/relationships/customXml" Target="../ink/ink5559.xml"/><Relationship Id="rId333" Type="http://schemas.openxmlformats.org/officeDocument/2006/relationships/image" Target="../media/image4622.png"/><Relationship Id="rId540" Type="http://schemas.openxmlformats.org/officeDocument/2006/relationships/customXml" Target="../ink/ink5770.xml"/><Relationship Id="rId778" Type="http://schemas.openxmlformats.org/officeDocument/2006/relationships/image" Target="../media/image4839.png"/><Relationship Id="rId985" Type="http://schemas.openxmlformats.org/officeDocument/2006/relationships/image" Target="../media/image4943.png"/><Relationship Id="rId638" Type="http://schemas.openxmlformats.org/officeDocument/2006/relationships/customXml" Target="../ink/ink5819.xml"/><Relationship Id="rId845" Type="http://schemas.openxmlformats.org/officeDocument/2006/relationships/customXml" Target="../ink/ink5923.xml"/><Relationship Id="rId1030" Type="http://schemas.openxmlformats.org/officeDocument/2006/relationships/image" Target="../media/image4965.png"/><Relationship Id="rId277" Type="http://schemas.openxmlformats.org/officeDocument/2006/relationships/image" Target="../media/image4593.png"/><Relationship Id="rId400" Type="http://schemas.openxmlformats.org/officeDocument/2006/relationships/customXml" Target="../ink/ink5698.xml"/><Relationship Id="rId484" Type="http://schemas.openxmlformats.org/officeDocument/2006/relationships/customXml" Target="../ink/ink5741.xml"/><Relationship Id="rId705" Type="http://schemas.openxmlformats.org/officeDocument/2006/relationships/image" Target="../media/image4803.png"/><Relationship Id="rId137" Type="http://schemas.openxmlformats.org/officeDocument/2006/relationships/image" Target="../media/image4526.png"/><Relationship Id="rId344" Type="http://schemas.openxmlformats.org/officeDocument/2006/relationships/customXml" Target="../ink/ink5669.xml"/><Relationship Id="rId691" Type="http://schemas.openxmlformats.org/officeDocument/2006/relationships/image" Target="../media/image4796.png"/><Relationship Id="rId789" Type="http://schemas.openxmlformats.org/officeDocument/2006/relationships/customXml" Target="../ink/ink5895.xml"/><Relationship Id="rId912" Type="http://schemas.openxmlformats.org/officeDocument/2006/relationships/customXml" Target="../ink/ink5957.xml"/><Relationship Id="rId996" Type="http://schemas.openxmlformats.org/officeDocument/2006/relationships/image" Target="../media/image4948.png"/><Relationship Id="rId41" Type="http://schemas.openxmlformats.org/officeDocument/2006/relationships/image" Target="../media/image4477.png"/><Relationship Id="rId551" Type="http://schemas.openxmlformats.org/officeDocument/2006/relationships/image" Target="../media/image4726.png"/><Relationship Id="rId649" Type="http://schemas.openxmlformats.org/officeDocument/2006/relationships/image" Target="../media/image4775.png"/><Relationship Id="rId856" Type="http://schemas.openxmlformats.org/officeDocument/2006/relationships/image" Target="../media/image4878.png"/><Relationship Id="rId190" Type="http://schemas.openxmlformats.org/officeDocument/2006/relationships/image" Target="../media/image4551.png"/><Relationship Id="rId204" Type="http://schemas.openxmlformats.org/officeDocument/2006/relationships/image" Target="../media/image4558.png"/><Relationship Id="rId288" Type="http://schemas.openxmlformats.org/officeDocument/2006/relationships/customXml" Target="../ink/ink5641.xml"/><Relationship Id="rId411" Type="http://schemas.openxmlformats.org/officeDocument/2006/relationships/image" Target="../media/image4659.png"/><Relationship Id="rId509" Type="http://schemas.openxmlformats.org/officeDocument/2006/relationships/customXml" Target="../ink/ink5754.xml"/><Relationship Id="rId1041" Type="http://schemas.openxmlformats.org/officeDocument/2006/relationships/customXml" Target="../ink/ink6022.xml"/><Relationship Id="rId495" Type="http://schemas.openxmlformats.org/officeDocument/2006/relationships/image" Target="../media/image4699.png"/><Relationship Id="rId716" Type="http://schemas.openxmlformats.org/officeDocument/2006/relationships/customXml" Target="../ink/ink5858.xml"/><Relationship Id="rId923" Type="http://schemas.openxmlformats.org/officeDocument/2006/relationships/image" Target="../media/image4912.png"/><Relationship Id="rId52" Type="http://schemas.openxmlformats.org/officeDocument/2006/relationships/customXml" Target="../ink/ink5522.xml"/><Relationship Id="rId148" Type="http://schemas.openxmlformats.org/officeDocument/2006/relationships/customXml" Target="../ink/ink5570.xml"/><Relationship Id="rId355" Type="http://schemas.openxmlformats.org/officeDocument/2006/relationships/image" Target="../media/image4632.png"/><Relationship Id="rId562" Type="http://schemas.openxmlformats.org/officeDocument/2006/relationships/customXml" Target="../ink/ink5781.xml"/><Relationship Id="rId215" Type="http://schemas.openxmlformats.org/officeDocument/2006/relationships/customXml" Target="../ink/ink5604.xml"/><Relationship Id="rId422" Type="http://schemas.openxmlformats.org/officeDocument/2006/relationships/customXml" Target="../ink/ink5709.xml"/><Relationship Id="rId867" Type="http://schemas.openxmlformats.org/officeDocument/2006/relationships/customXml" Target="../ink/ink5934.xml"/><Relationship Id="rId1052" Type="http://schemas.openxmlformats.org/officeDocument/2006/relationships/image" Target="../media/image4976.png"/><Relationship Id="rId299" Type="http://schemas.openxmlformats.org/officeDocument/2006/relationships/image" Target="../media/image4604.png"/><Relationship Id="rId727" Type="http://schemas.openxmlformats.org/officeDocument/2006/relationships/image" Target="../media/image4814.png"/><Relationship Id="rId934" Type="http://schemas.openxmlformats.org/officeDocument/2006/relationships/customXml" Target="../ink/ink5968.xml"/><Relationship Id="rId63" Type="http://schemas.openxmlformats.org/officeDocument/2006/relationships/image" Target="../media/image4488.png"/><Relationship Id="rId159" Type="http://schemas.openxmlformats.org/officeDocument/2006/relationships/image" Target="../media/image4536.png"/><Relationship Id="rId366" Type="http://schemas.openxmlformats.org/officeDocument/2006/relationships/image" Target="../media/image4637.png"/><Relationship Id="rId573" Type="http://schemas.openxmlformats.org/officeDocument/2006/relationships/image" Target="../media/image4737.png"/><Relationship Id="rId780" Type="http://schemas.openxmlformats.org/officeDocument/2006/relationships/image" Target="../media/image4840.png"/><Relationship Id="rId226" Type="http://schemas.openxmlformats.org/officeDocument/2006/relationships/image" Target="../media/image4569.png"/><Relationship Id="rId433" Type="http://schemas.openxmlformats.org/officeDocument/2006/relationships/customXml" Target="../ink/ink5715.xml"/><Relationship Id="rId878" Type="http://schemas.openxmlformats.org/officeDocument/2006/relationships/image" Target="../media/image4889.png"/><Relationship Id="rId1063" Type="http://schemas.openxmlformats.org/officeDocument/2006/relationships/customXml" Target="../ink/ink6033.xml"/><Relationship Id="rId640" Type="http://schemas.openxmlformats.org/officeDocument/2006/relationships/customXml" Target="../ink/ink5820.xml"/><Relationship Id="rId738" Type="http://schemas.openxmlformats.org/officeDocument/2006/relationships/image" Target="../media/image4819.png"/><Relationship Id="rId945" Type="http://schemas.openxmlformats.org/officeDocument/2006/relationships/image" Target="../media/image4923.png"/><Relationship Id="rId74" Type="http://schemas.openxmlformats.org/officeDocument/2006/relationships/customXml" Target="../ink/ink5533.xml"/><Relationship Id="rId377" Type="http://schemas.openxmlformats.org/officeDocument/2006/relationships/customXml" Target="../ink/ink5686.xml"/><Relationship Id="rId500" Type="http://schemas.openxmlformats.org/officeDocument/2006/relationships/image" Target="../media/image4702.png"/><Relationship Id="rId584" Type="http://schemas.openxmlformats.org/officeDocument/2006/relationships/customXml" Target="../ink/ink5792.xml"/><Relationship Id="rId805" Type="http://schemas.openxmlformats.org/officeDocument/2006/relationships/customXml" Target="../ink/ink5903.xml"/><Relationship Id="rId5" Type="http://schemas.openxmlformats.org/officeDocument/2006/relationships/image" Target="../media/image4460.png"/><Relationship Id="rId237" Type="http://schemas.openxmlformats.org/officeDocument/2006/relationships/customXml" Target="../ink/ink5615.xml"/><Relationship Id="rId791" Type="http://schemas.openxmlformats.org/officeDocument/2006/relationships/customXml" Target="../ink/ink5896.xml"/><Relationship Id="rId889" Type="http://schemas.openxmlformats.org/officeDocument/2006/relationships/image" Target="../media/image4894.png"/><Relationship Id="rId444" Type="http://schemas.openxmlformats.org/officeDocument/2006/relationships/image" Target="../media/image4675.png"/><Relationship Id="rId651" Type="http://schemas.openxmlformats.org/officeDocument/2006/relationships/image" Target="../media/image4776.png"/><Relationship Id="rId749" Type="http://schemas.openxmlformats.org/officeDocument/2006/relationships/customXml" Target="../ink/ink5875.xml"/><Relationship Id="rId290" Type="http://schemas.openxmlformats.org/officeDocument/2006/relationships/customXml" Target="../ink/ink5642.xml"/><Relationship Id="rId304" Type="http://schemas.openxmlformats.org/officeDocument/2006/relationships/customXml" Target="../ink/ink5649.xml"/><Relationship Id="rId388" Type="http://schemas.openxmlformats.org/officeDocument/2006/relationships/image" Target="../media/image4648.png"/><Relationship Id="rId511" Type="http://schemas.openxmlformats.org/officeDocument/2006/relationships/customXml" Target="../ink/ink5755.xml"/><Relationship Id="rId609" Type="http://schemas.openxmlformats.org/officeDocument/2006/relationships/image" Target="../media/image4755.png"/><Relationship Id="rId956" Type="http://schemas.openxmlformats.org/officeDocument/2006/relationships/customXml" Target="../ink/ink5979.xml"/><Relationship Id="rId85" Type="http://schemas.openxmlformats.org/officeDocument/2006/relationships/image" Target="../media/image4499.png"/><Relationship Id="rId150" Type="http://schemas.openxmlformats.org/officeDocument/2006/relationships/customXml" Target="../ink/ink5571.xml"/><Relationship Id="rId595" Type="http://schemas.openxmlformats.org/officeDocument/2006/relationships/image" Target="../media/image4748.png"/><Relationship Id="rId816" Type="http://schemas.openxmlformats.org/officeDocument/2006/relationships/image" Target="../media/image4858.png"/><Relationship Id="rId1001" Type="http://schemas.openxmlformats.org/officeDocument/2006/relationships/customXml" Target="../ink/ink6002.xml"/><Relationship Id="rId248" Type="http://schemas.openxmlformats.org/officeDocument/2006/relationships/image" Target="../media/image1195.png"/><Relationship Id="rId455" Type="http://schemas.openxmlformats.org/officeDocument/2006/relationships/customXml" Target="../ink/ink5726.xml"/><Relationship Id="rId662" Type="http://schemas.openxmlformats.org/officeDocument/2006/relationships/customXml" Target="../ink/ink5831.xml"/><Relationship Id="rId12" Type="http://schemas.openxmlformats.org/officeDocument/2006/relationships/customXml" Target="../ink/ink5502.xml"/><Relationship Id="rId108" Type="http://schemas.openxmlformats.org/officeDocument/2006/relationships/customXml" Target="../ink/ink5550.xml"/><Relationship Id="rId315" Type="http://schemas.openxmlformats.org/officeDocument/2006/relationships/image" Target="../media/image4613.png"/><Relationship Id="rId522" Type="http://schemas.openxmlformats.org/officeDocument/2006/relationships/image" Target="../media/image4713.png"/><Relationship Id="rId967" Type="http://schemas.openxmlformats.org/officeDocument/2006/relationships/image" Target="../media/image4934.png"/><Relationship Id="rId96" Type="http://schemas.openxmlformats.org/officeDocument/2006/relationships/customXml" Target="../ink/ink5544.xml"/><Relationship Id="rId161" Type="http://schemas.openxmlformats.org/officeDocument/2006/relationships/image" Target="../media/image4537.png"/><Relationship Id="rId399" Type="http://schemas.openxmlformats.org/officeDocument/2006/relationships/customXml" Target="../ink/ink5697.xml"/><Relationship Id="rId827" Type="http://schemas.openxmlformats.org/officeDocument/2006/relationships/customXml" Target="../ink/ink5914.xml"/><Relationship Id="rId1012" Type="http://schemas.openxmlformats.org/officeDocument/2006/relationships/image" Target="../media/image4956.png"/><Relationship Id="rId259" Type="http://schemas.openxmlformats.org/officeDocument/2006/relationships/image" Target="../media/image4584.png"/><Relationship Id="rId466" Type="http://schemas.openxmlformats.org/officeDocument/2006/relationships/customXml" Target="../ink/ink5732.xml"/><Relationship Id="rId673" Type="http://schemas.openxmlformats.org/officeDocument/2006/relationships/image" Target="../media/image4787.png"/><Relationship Id="rId880" Type="http://schemas.openxmlformats.org/officeDocument/2006/relationships/image" Target="../media/image4890.png"/><Relationship Id="rId23" Type="http://schemas.openxmlformats.org/officeDocument/2006/relationships/image" Target="../media/image4469.png"/><Relationship Id="rId119" Type="http://schemas.openxmlformats.org/officeDocument/2006/relationships/image" Target="../media/image4517.png"/><Relationship Id="rId326" Type="http://schemas.openxmlformats.org/officeDocument/2006/relationships/customXml" Target="../ink/ink5660.xml"/><Relationship Id="rId533" Type="http://schemas.openxmlformats.org/officeDocument/2006/relationships/image" Target="../media/image4718.png"/><Relationship Id="rId978" Type="http://schemas.openxmlformats.org/officeDocument/2006/relationships/customXml" Target="../ink/ink5990.xml"/><Relationship Id="rId740" Type="http://schemas.openxmlformats.org/officeDocument/2006/relationships/image" Target="../media/image4820.png"/><Relationship Id="rId838" Type="http://schemas.openxmlformats.org/officeDocument/2006/relationships/image" Target="../media/image4869.png"/><Relationship Id="rId1023" Type="http://schemas.openxmlformats.org/officeDocument/2006/relationships/customXml" Target="../ink/ink6013.xml"/><Relationship Id="rId172" Type="http://schemas.openxmlformats.org/officeDocument/2006/relationships/customXml" Target="../ink/ink5582.xml"/><Relationship Id="rId477" Type="http://schemas.openxmlformats.org/officeDocument/2006/relationships/image" Target="../media/image4691.png"/><Relationship Id="rId600" Type="http://schemas.openxmlformats.org/officeDocument/2006/relationships/customXml" Target="../ink/ink5800.xml"/><Relationship Id="rId684" Type="http://schemas.openxmlformats.org/officeDocument/2006/relationships/customXml" Target="../ink/ink5842.xml"/><Relationship Id="rId337" Type="http://schemas.openxmlformats.org/officeDocument/2006/relationships/image" Target="../media/image4624.png"/><Relationship Id="rId891" Type="http://schemas.openxmlformats.org/officeDocument/2006/relationships/image" Target="../media/image4895.png"/><Relationship Id="rId905" Type="http://schemas.openxmlformats.org/officeDocument/2006/relationships/image" Target="../media/image4902.png"/><Relationship Id="rId989" Type="http://schemas.openxmlformats.org/officeDocument/2006/relationships/customXml" Target="../ink/ink5996.xml"/><Relationship Id="rId34" Type="http://schemas.openxmlformats.org/officeDocument/2006/relationships/customXml" Target="../ink/ink5513.xml"/><Relationship Id="rId544" Type="http://schemas.openxmlformats.org/officeDocument/2006/relationships/customXml" Target="../ink/ink5772.xml"/><Relationship Id="rId751" Type="http://schemas.openxmlformats.org/officeDocument/2006/relationships/customXml" Target="../ink/ink5876.xml"/><Relationship Id="rId849" Type="http://schemas.openxmlformats.org/officeDocument/2006/relationships/customXml" Target="../ink/ink5925.xml"/><Relationship Id="rId183" Type="http://schemas.openxmlformats.org/officeDocument/2006/relationships/image" Target="../media/image4548.png"/><Relationship Id="rId390" Type="http://schemas.openxmlformats.org/officeDocument/2006/relationships/image" Target="../media/image4649.png"/><Relationship Id="rId404" Type="http://schemas.openxmlformats.org/officeDocument/2006/relationships/customXml" Target="../ink/ink5700.xml"/><Relationship Id="rId611" Type="http://schemas.openxmlformats.org/officeDocument/2006/relationships/image" Target="../media/image4756.png"/><Relationship Id="rId1034" Type="http://schemas.openxmlformats.org/officeDocument/2006/relationships/image" Target="../media/image4967.png"/><Relationship Id="rId250" Type="http://schemas.openxmlformats.org/officeDocument/2006/relationships/image" Target="../media/image4580.png"/><Relationship Id="rId488" Type="http://schemas.openxmlformats.org/officeDocument/2006/relationships/customXml" Target="../ink/ink5743.xml"/><Relationship Id="rId695" Type="http://schemas.openxmlformats.org/officeDocument/2006/relationships/image" Target="../media/image4798.png"/><Relationship Id="rId709" Type="http://schemas.openxmlformats.org/officeDocument/2006/relationships/image" Target="../media/image4805.png"/><Relationship Id="rId916" Type="http://schemas.openxmlformats.org/officeDocument/2006/relationships/customXml" Target="../ink/ink5959.xml"/><Relationship Id="rId45" Type="http://schemas.openxmlformats.org/officeDocument/2006/relationships/image" Target="../media/image4479.png"/><Relationship Id="rId110" Type="http://schemas.openxmlformats.org/officeDocument/2006/relationships/customXml" Target="../ink/ink5551.xml"/><Relationship Id="rId348" Type="http://schemas.openxmlformats.org/officeDocument/2006/relationships/customXml" Target="../ink/ink5671.xml"/><Relationship Id="rId555" Type="http://schemas.openxmlformats.org/officeDocument/2006/relationships/image" Target="../media/image4728.png"/><Relationship Id="rId762" Type="http://schemas.openxmlformats.org/officeDocument/2006/relationships/image" Target="../media/image4831.png"/><Relationship Id="rId194" Type="http://schemas.openxmlformats.org/officeDocument/2006/relationships/image" Target="../media/image4553.png"/><Relationship Id="rId208" Type="http://schemas.openxmlformats.org/officeDocument/2006/relationships/image" Target="../media/image4560.png"/><Relationship Id="rId415" Type="http://schemas.openxmlformats.org/officeDocument/2006/relationships/image" Target="../media/image4661.png"/><Relationship Id="rId622" Type="http://schemas.openxmlformats.org/officeDocument/2006/relationships/customXml" Target="../ink/ink5811.xml"/><Relationship Id="rId1045" Type="http://schemas.openxmlformats.org/officeDocument/2006/relationships/customXml" Target="../ink/ink6024.xml"/><Relationship Id="rId261" Type="http://schemas.openxmlformats.org/officeDocument/2006/relationships/image" Target="../media/image4585.png"/><Relationship Id="rId499" Type="http://schemas.openxmlformats.org/officeDocument/2006/relationships/customXml" Target="../ink/ink5749.xml"/><Relationship Id="rId927" Type="http://schemas.openxmlformats.org/officeDocument/2006/relationships/image" Target="../media/image4914.png"/><Relationship Id="rId56" Type="http://schemas.openxmlformats.org/officeDocument/2006/relationships/customXml" Target="../ink/ink5524.xml"/><Relationship Id="rId359" Type="http://schemas.openxmlformats.org/officeDocument/2006/relationships/image" Target="../media/image4634.png"/><Relationship Id="rId566" Type="http://schemas.openxmlformats.org/officeDocument/2006/relationships/customXml" Target="../ink/ink5783.xml"/><Relationship Id="rId773" Type="http://schemas.openxmlformats.org/officeDocument/2006/relationships/customXml" Target="../ink/ink5887.xml"/><Relationship Id="rId121" Type="http://schemas.openxmlformats.org/officeDocument/2006/relationships/image" Target="../media/image4518.png"/><Relationship Id="rId219" Type="http://schemas.openxmlformats.org/officeDocument/2006/relationships/customXml" Target="../ink/ink5606.xml"/><Relationship Id="rId426" Type="http://schemas.openxmlformats.org/officeDocument/2006/relationships/image" Target="../media/image4666.png"/><Relationship Id="rId633" Type="http://schemas.openxmlformats.org/officeDocument/2006/relationships/image" Target="../media/image4767.png"/><Relationship Id="rId980" Type="http://schemas.openxmlformats.org/officeDocument/2006/relationships/customXml" Target="../ink/ink5991.xml"/><Relationship Id="rId1056" Type="http://schemas.openxmlformats.org/officeDocument/2006/relationships/image" Target="../media/image4978.png"/><Relationship Id="rId840" Type="http://schemas.openxmlformats.org/officeDocument/2006/relationships/image" Target="../media/image4870.png"/><Relationship Id="rId938" Type="http://schemas.openxmlformats.org/officeDocument/2006/relationships/customXml" Target="../ink/ink5970.xml"/><Relationship Id="rId67" Type="http://schemas.openxmlformats.org/officeDocument/2006/relationships/image" Target="../media/image4490.png"/><Relationship Id="rId272" Type="http://schemas.openxmlformats.org/officeDocument/2006/relationships/customXml" Target="../ink/ink5633.xml"/><Relationship Id="rId577" Type="http://schemas.openxmlformats.org/officeDocument/2006/relationships/image" Target="../media/image4739.png"/><Relationship Id="rId700" Type="http://schemas.openxmlformats.org/officeDocument/2006/relationships/customXml" Target="../ink/ink5850.xml"/><Relationship Id="rId132" Type="http://schemas.openxmlformats.org/officeDocument/2006/relationships/customXml" Target="../ink/ink5562.xml"/><Relationship Id="rId784" Type="http://schemas.openxmlformats.org/officeDocument/2006/relationships/image" Target="../media/image4842.png"/><Relationship Id="rId991" Type="http://schemas.openxmlformats.org/officeDocument/2006/relationships/customXml" Target="../ink/ink5997.xml"/><Relationship Id="rId437" Type="http://schemas.openxmlformats.org/officeDocument/2006/relationships/customXml" Target="../ink/ink5717.xml"/><Relationship Id="rId644" Type="http://schemas.openxmlformats.org/officeDocument/2006/relationships/customXml" Target="../ink/ink5822.xml"/><Relationship Id="rId851" Type="http://schemas.openxmlformats.org/officeDocument/2006/relationships/customXml" Target="../ink/ink5926.xml"/><Relationship Id="rId283" Type="http://schemas.openxmlformats.org/officeDocument/2006/relationships/image" Target="../media/image4596.png"/><Relationship Id="rId490" Type="http://schemas.openxmlformats.org/officeDocument/2006/relationships/customXml" Target="../ink/ink5744.xml"/><Relationship Id="rId504" Type="http://schemas.openxmlformats.org/officeDocument/2006/relationships/image" Target="../media/image4704.png"/><Relationship Id="rId711" Type="http://schemas.openxmlformats.org/officeDocument/2006/relationships/image" Target="../media/image4806.png"/><Relationship Id="rId949" Type="http://schemas.openxmlformats.org/officeDocument/2006/relationships/image" Target="../media/image4925.png"/><Relationship Id="rId78" Type="http://schemas.openxmlformats.org/officeDocument/2006/relationships/customXml" Target="../ink/ink5535.xml"/><Relationship Id="rId143" Type="http://schemas.openxmlformats.org/officeDocument/2006/relationships/image" Target="../media/image4529.png"/><Relationship Id="rId350" Type="http://schemas.openxmlformats.org/officeDocument/2006/relationships/customXml" Target="../ink/ink5672.xml"/><Relationship Id="rId588" Type="http://schemas.openxmlformats.org/officeDocument/2006/relationships/customXml" Target="../ink/ink5794.xml"/><Relationship Id="rId795" Type="http://schemas.openxmlformats.org/officeDocument/2006/relationships/customXml" Target="../ink/ink5898.xml"/><Relationship Id="rId809" Type="http://schemas.openxmlformats.org/officeDocument/2006/relationships/customXml" Target="../ink/ink5905.xml"/><Relationship Id="rId9" Type="http://schemas.openxmlformats.org/officeDocument/2006/relationships/image" Target="../media/image4462.png"/><Relationship Id="rId210" Type="http://schemas.openxmlformats.org/officeDocument/2006/relationships/image" Target="../media/image4561.png"/><Relationship Id="rId448" Type="http://schemas.openxmlformats.org/officeDocument/2006/relationships/image" Target="../media/image4677.png"/><Relationship Id="rId655" Type="http://schemas.openxmlformats.org/officeDocument/2006/relationships/image" Target="../media/image4778.png"/><Relationship Id="rId862" Type="http://schemas.openxmlformats.org/officeDocument/2006/relationships/image" Target="../media/image4881.png"/><Relationship Id="rId294" Type="http://schemas.openxmlformats.org/officeDocument/2006/relationships/customXml" Target="../ink/ink5644.xml"/><Relationship Id="rId308" Type="http://schemas.openxmlformats.org/officeDocument/2006/relationships/customXml" Target="../ink/ink5651.xml"/><Relationship Id="rId515" Type="http://schemas.openxmlformats.org/officeDocument/2006/relationships/customXml" Target="../ink/ink5757.xml"/><Relationship Id="rId722" Type="http://schemas.openxmlformats.org/officeDocument/2006/relationships/customXml" Target="../ink/ink5861.xml"/><Relationship Id="rId89" Type="http://schemas.openxmlformats.org/officeDocument/2006/relationships/image" Target="../media/image4501.png"/><Relationship Id="rId154" Type="http://schemas.openxmlformats.org/officeDocument/2006/relationships/customXml" Target="../ink/ink5573.xml"/><Relationship Id="rId361" Type="http://schemas.openxmlformats.org/officeDocument/2006/relationships/image" Target="../media/image4635.png"/><Relationship Id="rId599" Type="http://schemas.openxmlformats.org/officeDocument/2006/relationships/image" Target="../media/image4750.png"/><Relationship Id="rId1005" Type="http://schemas.openxmlformats.org/officeDocument/2006/relationships/customXml" Target="../ink/ink6004.xml"/><Relationship Id="rId459" Type="http://schemas.openxmlformats.org/officeDocument/2006/relationships/image" Target="../media/image4682.png"/><Relationship Id="rId666" Type="http://schemas.openxmlformats.org/officeDocument/2006/relationships/customXml" Target="../ink/ink5833.xml"/><Relationship Id="rId873" Type="http://schemas.openxmlformats.org/officeDocument/2006/relationships/customXml" Target="../ink/ink5937.xml"/><Relationship Id="rId16" Type="http://schemas.openxmlformats.org/officeDocument/2006/relationships/customXml" Target="../ink/ink5504.xml"/><Relationship Id="rId221" Type="http://schemas.openxmlformats.org/officeDocument/2006/relationships/customXml" Target="../ink/ink5607.xml"/><Relationship Id="rId319" Type="http://schemas.openxmlformats.org/officeDocument/2006/relationships/image" Target="../media/image4615.png"/><Relationship Id="rId526" Type="http://schemas.openxmlformats.org/officeDocument/2006/relationships/image" Target="../media/image4715.png"/><Relationship Id="rId733" Type="http://schemas.openxmlformats.org/officeDocument/2006/relationships/image" Target="../media/image4817.png"/><Relationship Id="rId940" Type="http://schemas.openxmlformats.org/officeDocument/2006/relationships/customXml" Target="../ink/ink5971.xml"/><Relationship Id="rId1016" Type="http://schemas.openxmlformats.org/officeDocument/2006/relationships/image" Target="../media/image4958.png"/><Relationship Id="rId165" Type="http://schemas.openxmlformats.org/officeDocument/2006/relationships/image" Target="../media/image4539.png"/><Relationship Id="rId372" Type="http://schemas.openxmlformats.org/officeDocument/2006/relationships/image" Target="../media/image4640.png"/><Relationship Id="rId677" Type="http://schemas.openxmlformats.org/officeDocument/2006/relationships/image" Target="../media/image4789.png"/><Relationship Id="rId800" Type="http://schemas.openxmlformats.org/officeDocument/2006/relationships/image" Target="../media/image4850.png"/><Relationship Id="rId232" Type="http://schemas.openxmlformats.org/officeDocument/2006/relationships/image" Target="../media/image4572.png"/><Relationship Id="rId884" Type="http://schemas.openxmlformats.org/officeDocument/2006/relationships/customXml" Target="../ink/ink5943.xml"/><Relationship Id="rId27" Type="http://schemas.openxmlformats.org/officeDocument/2006/relationships/image" Target="../media/image4471.png"/><Relationship Id="rId537" Type="http://schemas.openxmlformats.org/officeDocument/2006/relationships/image" Target="../media/image4720.png"/><Relationship Id="rId744" Type="http://schemas.openxmlformats.org/officeDocument/2006/relationships/image" Target="../media/image4822.png"/><Relationship Id="rId951" Type="http://schemas.openxmlformats.org/officeDocument/2006/relationships/image" Target="../media/image4926.png"/><Relationship Id="rId80" Type="http://schemas.openxmlformats.org/officeDocument/2006/relationships/customXml" Target="../ink/ink5536.xml"/><Relationship Id="rId176" Type="http://schemas.openxmlformats.org/officeDocument/2006/relationships/customXml" Target="../ink/ink5584.xml"/><Relationship Id="rId383" Type="http://schemas.openxmlformats.org/officeDocument/2006/relationships/customXml" Target="../ink/ink5689.xml"/><Relationship Id="rId590" Type="http://schemas.openxmlformats.org/officeDocument/2006/relationships/customXml" Target="../ink/ink5795.xml"/><Relationship Id="rId604" Type="http://schemas.openxmlformats.org/officeDocument/2006/relationships/customXml" Target="../ink/ink5802.xml"/><Relationship Id="rId811" Type="http://schemas.openxmlformats.org/officeDocument/2006/relationships/customXml" Target="../ink/ink5906.xml"/><Relationship Id="rId1027" Type="http://schemas.openxmlformats.org/officeDocument/2006/relationships/customXml" Target="../ink/ink6015.xml"/><Relationship Id="rId243" Type="http://schemas.openxmlformats.org/officeDocument/2006/relationships/customXml" Target="../ink/ink5618.xml"/><Relationship Id="rId450" Type="http://schemas.openxmlformats.org/officeDocument/2006/relationships/image" Target="../media/image4678.png"/><Relationship Id="rId688" Type="http://schemas.openxmlformats.org/officeDocument/2006/relationships/customXml" Target="../ink/ink5844.xml"/><Relationship Id="rId895" Type="http://schemas.openxmlformats.org/officeDocument/2006/relationships/image" Target="../media/image4897.png"/><Relationship Id="rId909" Type="http://schemas.openxmlformats.org/officeDocument/2006/relationships/image" Target="../media/image4904.png"/><Relationship Id="rId38" Type="http://schemas.openxmlformats.org/officeDocument/2006/relationships/customXml" Target="../ink/ink5515.xml"/><Relationship Id="rId103" Type="http://schemas.openxmlformats.org/officeDocument/2006/relationships/image" Target="../media/image4508.png"/><Relationship Id="rId310" Type="http://schemas.openxmlformats.org/officeDocument/2006/relationships/customXml" Target="../ink/ink5652.xml"/><Relationship Id="rId548" Type="http://schemas.openxmlformats.org/officeDocument/2006/relationships/customXml" Target="../ink/ink5774.xml"/><Relationship Id="rId755" Type="http://schemas.openxmlformats.org/officeDocument/2006/relationships/customXml" Target="../ink/ink5878.xml"/><Relationship Id="rId962" Type="http://schemas.openxmlformats.org/officeDocument/2006/relationships/customXml" Target="../ink/ink5982.xml"/><Relationship Id="rId91" Type="http://schemas.openxmlformats.org/officeDocument/2006/relationships/image" Target="../media/image4502.png"/><Relationship Id="rId187" Type="http://schemas.openxmlformats.org/officeDocument/2006/relationships/customXml" Target="../ink/ink5590.xml"/><Relationship Id="rId394" Type="http://schemas.openxmlformats.org/officeDocument/2006/relationships/image" Target="../media/image4651.png"/><Relationship Id="rId408" Type="http://schemas.openxmlformats.org/officeDocument/2006/relationships/customXml" Target="../ink/ink5702.xml"/><Relationship Id="rId615" Type="http://schemas.openxmlformats.org/officeDocument/2006/relationships/image" Target="../media/image4758.png"/><Relationship Id="rId822" Type="http://schemas.openxmlformats.org/officeDocument/2006/relationships/image" Target="../media/image4861.png"/><Relationship Id="rId1038" Type="http://schemas.openxmlformats.org/officeDocument/2006/relationships/image" Target="../media/image4969.png"/><Relationship Id="rId254" Type="http://schemas.openxmlformats.org/officeDocument/2006/relationships/image" Target="../media/image4582.png"/><Relationship Id="rId699" Type="http://schemas.openxmlformats.org/officeDocument/2006/relationships/image" Target="../media/image4800.png"/><Relationship Id="rId49" Type="http://schemas.openxmlformats.org/officeDocument/2006/relationships/image" Target="../media/image4481.png"/><Relationship Id="rId114" Type="http://schemas.openxmlformats.org/officeDocument/2006/relationships/customXml" Target="../ink/ink5553.xml"/><Relationship Id="rId461" Type="http://schemas.openxmlformats.org/officeDocument/2006/relationships/image" Target="../media/image4683.png"/><Relationship Id="rId559" Type="http://schemas.openxmlformats.org/officeDocument/2006/relationships/image" Target="../media/image4730.png"/><Relationship Id="rId766" Type="http://schemas.openxmlformats.org/officeDocument/2006/relationships/image" Target="../media/image4833.png"/><Relationship Id="rId198" Type="http://schemas.openxmlformats.org/officeDocument/2006/relationships/image" Target="../media/image4555.png"/><Relationship Id="rId321" Type="http://schemas.openxmlformats.org/officeDocument/2006/relationships/image" Target="../media/image4616.png"/><Relationship Id="rId419" Type="http://schemas.openxmlformats.org/officeDocument/2006/relationships/image" Target="../media/image4663.png"/><Relationship Id="rId626" Type="http://schemas.openxmlformats.org/officeDocument/2006/relationships/customXml" Target="../ink/ink5813.xml"/><Relationship Id="rId973" Type="http://schemas.openxmlformats.org/officeDocument/2006/relationships/image" Target="../media/image4937.png"/><Relationship Id="rId1049" Type="http://schemas.openxmlformats.org/officeDocument/2006/relationships/customXml" Target="../ink/ink6026.xml"/><Relationship Id="rId833" Type="http://schemas.openxmlformats.org/officeDocument/2006/relationships/customXml" Target="../ink/ink5917.xml"/><Relationship Id="rId265" Type="http://schemas.openxmlformats.org/officeDocument/2006/relationships/image" Target="../media/image4587.png"/><Relationship Id="rId472" Type="http://schemas.openxmlformats.org/officeDocument/2006/relationships/customXml" Target="../ink/ink5735.xml"/><Relationship Id="rId900" Type="http://schemas.openxmlformats.org/officeDocument/2006/relationships/customXml" Target="../ink/ink5951.xml"/><Relationship Id="rId125" Type="http://schemas.openxmlformats.org/officeDocument/2006/relationships/image" Target="../media/image4520.png"/><Relationship Id="rId332" Type="http://schemas.openxmlformats.org/officeDocument/2006/relationships/customXml" Target="../ink/ink5663.xml"/><Relationship Id="rId777" Type="http://schemas.openxmlformats.org/officeDocument/2006/relationships/customXml" Target="../ink/ink5889.xml"/><Relationship Id="rId984" Type="http://schemas.openxmlformats.org/officeDocument/2006/relationships/customXml" Target="../ink/ink5993.xml"/><Relationship Id="rId637" Type="http://schemas.openxmlformats.org/officeDocument/2006/relationships/image" Target="../media/image4769.png"/><Relationship Id="rId844" Type="http://schemas.openxmlformats.org/officeDocument/2006/relationships/image" Target="../media/image4872.png"/><Relationship Id="rId276" Type="http://schemas.openxmlformats.org/officeDocument/2006/relationships/customXml" Target="../ink/ink5635.xml"/><Relationship Id="rId483" Type="http://schemas.openxmlformats.org/officeDocument/2006/relationships/image" Target="../media/image4694.png"/><Relationship Id="rId690" Type="http://schemas.openxmlformats.org/officeDocument/2006/relationships/customXml" Target="../ink/ink5845.xml"/><Relationship Id="rId704" Type="http://schemas.openxmlformats.org/officeDocument/2006/relationships/customXml" Target="../ink/ink5852.xml"/><Relationship Id="rId911" Type="http://schemas.openxmlformats.org/officeDocument/2006/relationships/image" Target="../media/image4905.png"/><Relationship Id="rId40" Type="http://schemas.openxmlformats.org/officeDocument/2006/relationships/customXml" Target="../ink/ink5516.xml"/><Relationship Id="rId136" Type="http://schemas.openxmlformats.org/officeDocument/2006/relationships/customXml" Target="../ink/ink5564.xml"/><Relationship Id="rId343" Type="http://schemas.openxmlformats.org/officeDocument/2006/relationships/image" Target="../media/image4626.png"/><Relationship Id="rId550" Type="http://schemas.openxmlformats.org/officeDocument/2006/relationships/customXml" Target="../ink/ink5775.xml"/><Relationship Id="rId788" Type="http://schemas.openxmlformats.org/officeDocument/2006/relationships/image" Target="../media/image4844.png"/><Relationship Id="rId995" Type="http://schemas.openxmlformats.org/officeDocument/2006/relationships/customXml" Target="../ink/ink5999.xml"/><Relationship Id="rId203" Type="http://schemas.openxmlformats.org/officeDocument/2006/relationships/customXml" Target="../ink/ink5598.xml"/><Relationship Id="rId648" Type="http://schemas.openxmlformats.org/officeDocument/2006/relationships/customXml" Target="../ink/ink5824.xml"/><Relationship Id="rId855" Type="http://schemas.openxmlformats.org/officeDocument/2006/relationships/customXml" Target="../ink/ink5928.xml"/><Relationship Id="rId1040" Type="http://schemas.openxmlformats.org/officeDocument/2006/relationships/image" Target="../media/image4970.png"/><Relationship Id="rId287" Type="http://schemas.openxmlformats.org/officeDocument/2006/relationships/image" Target="../media/image4598.png"/><Relationship Id="rId410" Type="http://schemas.openxmlformats.org/officeDocument/2006/relationships/customXml" Target="../ink/ink5703.xml"/><Relationship Id="rId494" Type="http://schemas.openxmlformats.org/officeDocument/2006/relationships/customXml" Target="../ink/ink5746.xml"/><Relationship Id="rId508" Type="http://schemas.openxmlformats.org/officeDocument/2006/relationships/image" Target="../media/image4706.png"/><Relationship Id="rId715" Type="http://schemas.openxmlformats.org/officeDocument/2006/relationships/image" Target="../media/image4808.png"/><Relationship Id="rId922" Type="http://schemas.openxmlformats.org/officeDocument/2006/relationships/customXml" Target="../ink/ink5962.xml"/><Relationship Id="rId147" Type="http://schemas.openxmlformats.org/officeDocument/2006/relationships/image" Target="../media/image4531.png"/><Relationship Id="rId354" Type="http://schemas.openxmlformats.org/officeDocument/2006/relationships/customXml" Target="../ink/ink5674.xml"/><Relationship Id="rId799" Type="http://schemas.openxmlformats.org/officeDocument/2006/relationships/customXml" Target="../ink/ink5900.xml"/><Relationship Id="rId51" Type="http://schemas.openxmlformats.org/officeDocument/2006/relationships/image" Target="../media/image4482.png"/><Relationship Id="rId561" Type="http://schemas.openxmlformats.org/officeDocument/2006/relationships/image" Target="../media/image4731.png"/><Relationship Id="rId659" Type="http://schemas.openxmlformats.org/officeDocument/2006/relationships/image" Target="../media/image4780.png"/><Relationship Id="rId866" Type="http://schemas.openxmlformats.org/officeDocument/2006/relationships/image" Target="../media/image4883.png"/><Relationship Id="rId214" Type="http://schemas.openxmlformats.org/officeDocument/2006/relationships/image" Target="../media/image4563.png"/><Relationship Id="rId298" Type="http://schemas.openxmlformats.org/officeDocument/2006/relationships/customXml" Target="../ink/ink5646.xml"/><Relationship Id="rId421" Type="http://schemas.openxmlformats.org/officeDocument/2006/relationships/image" Target="../media/image4664.png"/><Relationship Id="rId519" Type="http://schemas.openxmlformats.org/officeDocument/2006/relationships/customXml" Target="../ink/ink5759.xml"/><Relationship Id="rId1051" Type="http://schemas.openxmlformats.org/officeDocument/2006/relationships/customXml" Target="../ink/ink6027.xml"/><Relationship Id="rId158" Type="http://schemas.openxmlformats.org/officeDocument/2006/relationships/customXml" Target="../ink/ink5575.xml"/><Relationship Id="rId726" Type="http://schemas.openxmlformats.org/officeDocument/2006/relationships/customXml" Target="../ink/ink5863.xml"/><Relationship Id="rId933" Type="http://schemas.openxmlformats.org/officeDocument/2006/relationships/image" Target="../media/image4917.png"/><Relationship Id="rId1009" Type="http://schemas.openxmlformats.org/officeDocument/2006/relationships/customXml" Target="../ink/ink6006.xml"/><Relationship Id="rId62" Type="http://schemas.openxmlformats.org/officeDocument/2006/relationships/customXml" Target="../ink/ink5527.xml"/><Relationship Id="rId365" Type="http://schemas.openxmlformats.org/officeDocument/2006/relationships/customXml" Target="../ink/ink5680.xml"/><Relationship Id="rId572" Type="http://schemas.openxmlformats.org/officeDocument/2006/relationships/customXml" Target="../ink/ink5786.xml"/><Relationship Id="rId225" Type="http://schemas.openxmlformats.org/officeDocument/2006/relationships/customXml" Target="../ink/ink5609.xml"/><Relationship Id="rId432" Type="http://schemas.openxmlformats.org/officeDocument/2006/relationships/image" Target="../media/image4669.png"/><Relationship Id="rId877" Type="http://schemas.openxmlformats.org/officeDocument/2006/relationships/customXml" Target="../ink/ink5939.xml"/><Relationship Id="rId1062" Type="http://schemas.openxmlformats.org/officeDocument/2006/relationships/image" Target="../media/image4981.png"/><Relationship Id="rId737" Type="http://schemas.openxmlformats.org/officeDocument/2006/relationships/customXml" Target="../ink/ink5869.xml"/><Relationship Id="rId944" Type="http://schemas.openxmlformats.org/officeDocument/2006/relationships/customXml" Target="../ink/ink5973.xml"/><Relationship Id="rId73" Type="http://schemas.openxmlformats.org/officeDocument/2006/relationships/image" Target="../media/image4493.png"/><Relationship Id="rId169" Type="http://schemas.openxmlformats.org/officeDocument/2006/relationships/image" Target="../media/image4541.png"/><Relationship Id="rId376" Type="http://schemas.openxmlformats.org/officeDocument/2006/relationships/image" Target="../media/image4642.png"/><Relationship Id="rId583" Type="http://schemas.openxmlformats.org/officeDocument/2006/relationships/image" Target="../media/image4742.png"/><Relationship Id="rId790" Type="http://schemas.openxmlformats.org/officeDocument/2006/relationships/image" Target="../media/image4845.png"/><Relationship Id="rId804" Type="http://schemas.openxmlformats.org/officeDocument/2006/relationships/image" Target="../media/image4852.png"/><Relationship Id="rId4" Type="http://schemas.openxmlformats.org/officeDocument/2006/relationships/customXml" Target="../ink/ink5498.xml"/><Relationship Id="rId236" Type="http://schemas.openxmlformats.org/officeDocument/2006/relationships/image" Target="../media/image4574.png"/><Relationship Id="rId443" Type="http://schemas.openxmlformats.org/officeDocument/2006/relationships/customXml" Target="../ink/ink5720.xml"/><Relationship Id="rId650" Type="http://schemas.openxmlformats.org/officeDocument/2006/relationships/customXml" Target="../ink/ink5825.xml"/><Relationship Id="rId888" Type="http://schemas.openxmlformats.org/officeDocument/2006/relationships/customXml" Target="../ink/ink5945.xml"/><Relationship Id="rId303" Type="http://schemas.openxmlformats.org/officeDocument/2006/relationships/image" Target="../media/image4606.png"/><Relationship Id="rId748" Type="http://schemas.openxmlformats.org/officeDocument/2006/relationships/image" Target="../media/image4824.png"/><Relationship Id="rId955" Type="http://schemas.openxmlformats.org/officeDocument/2006/relationships/image" Target="../media/image4928.png"/><Relationship Id="rId84" Type="http://schemas.openxmlformats.org/officeDocument/2006/relationships/customXml" Target="../ink/ink5538.xml"/><Relationship Id="rId387" Type="http://schemas.openxmlformats.org/officeDocument/2006/relationships/customXml" Target="../ink/ink5691.xml"/><Relationship Id="rId510" Type="http://schemas.openxmlformats.org/officeDocument/2006/relationships/image" Target="../media/image4707.png"/><Relationship Id="rId594" Type="http://schemas.openxmlformats.org/officeDocument/2006/relationships/customXml" Target="../ink/ink5797.xml"/><Relationship Id="rId608" Type="http://schemas.openxmlformats.org/officeDocument/2006/relationships/customXml" Target="../ink/ink5804.xml"/><Relationship Id="rId815" Type="http://schemas.openxmlformats.org/officeDocument/2006/relationships/customXml" Target="../ink/ink5908.xml"/><Relationship Id="rId247" Type="http://schemas.openxmlformats.org/officeDocument/2006/relationships/customXml" Target="../ink/ink5620.xml"/><Relationship Id="rId899" Type="http://schemas.openxmlformats.org/officeDocument/2006/relationships/image" Target="../media/image4899.png"/><Relationship Id="rId1000" Type="http://schemas.openxmlformats.org/officeDocument/2006/relationships/image" Target="../media/image4950.png"/><Relationship Id="rId107" Type="http://schemas.openxmlformats.org/officeDocument/2006/relationships/image" Target="../media/image4511.png"/><Relationship Id="rId454" Type="http://schemas.openxmlformats.org/officeDocument/2006/relationships/image" Target="../media/image4680.png"/><Relationship Id="rId661" Type="http://schemas.openxmlformats.org/officeDocument/2006/relationships/image" Target="../media/image4781.png"/><Relationship Id="rId759" Type="http://schemas.openxmlformats.org/officeDocument/2006/relationships/customXml" Target="../ink/ink5880.xml"/><Relationship Id="rId966" Type="http://schemas.openxmlformats.org/officeDocument/2006/relationships/customXml" Target="../ink/ink5984.xml"/><Relationship Id="rId11" Type="http://schemas.openxmlformats.org/officeDocument/2006/relationships/image" Target="../media/image4463.png"/><Relationship Id="rId314" Type="http://schemas.openxmlformats.org/officeDocument/2006/relationships/customXml" Target="../ink/ink5654.xml"/><Relationship Id="rId398" Type="http://schemas.openxmlformats.org/officeDocument/2006/relationships/image" Target="../media/image4653.png"/><Relationship Id="rId521" Type="http://schemas.openxmlformats.org/officeDocument/2006/relationships/customXml" Target="../ink/ink5760.xml"/><Relationship Id="rId619" Type="http://schemas.openxmlformats.org/officeDocument/2006/relationships/image" Target="../media/image4760.png"/><Relationship Id="rId95" Type="http://schemas.openxmlformats.org/officeDocument/2006/relationships/image" Target="../media/image4504.png"/><Relationship Id="rId160" Type="http://schemas.openxmlformats.org/officeDocument/2006/relationships/customXml" Target="../ink/ink5576.xml"/><Relationship Id="rId826" Type="http://schemas.openxmlformats.org/officeDocument/2006/relationships/image" Target="../media/image4863.png"/><Relationship Id="rId1011" Type="http://schemas.openxmlformats.org/officeDocument/2006/relationships/customXml" Target="../ink/ink6007.xml"/><Relationship Id="rId258" Type="http://schemas.openxmlformats.org/officeDocument/2006/relationships/customXml" Target="../ink/ink5626.xml"/><Relationship Id="rId465" Type="http://schemas.openxmlformats.org/officeDocument/2006/relationships/image" Target="../media/image4685.png"/><Relationship Id="rId672" Type="http://schemas.openxmlformats.org/officeDocument/2006/relationships/customXml" Target="../ink/ink5836.xml"/><Relationship Id="rId22" Type="http://schemas.openxmlformats.org/officeDocument/2006/relationships/customXml" Target="../ink/ink5507.xml"/><Relationship Id="rId118" Type="http://schemas.openxmlformats.org/officeDocument/2006/relationships/customXml" Target="../ink/ink5555.xml"/><Relationship Id="rId325" Type="http://schemas.openxmlformats.org/officeDocument/2006/relationships/image" Target="../media/image4618.png"/><Relationship Id="rId532" Type="http://schemas.openxmlformats.org/officeDocument/2006/relationships/customXml" Target="../ink/ink5766.xml"/><Relationship Id="rId977" Type="http://schemas.openxmlformats.org/officeDocument/2006/relationships/image" Target="../media/image4939.png"/><Relationship Id="rId171" Type="http://schemas.openxmlformats.org/officeDocument/2006/relationships/image" Target="../media/image4542.png"/><Relationship Id="rId837" Type="http://schemas.openxmlformats.org/officeDocument/2006/relationships/customXml" Target="../ink/ink5919.xml"/><Relationship Id="rId1022" Type="http://schemas.openxmlformats.org/officeDocument/2006/relationships/image" Target="../media/image4961.png"/><Relationship Id="rId269" Type="http://schemas.openxmlformats.org/officeDocument/2006/relationships/image" Target="../media/image4589.png"/><Relationship Id="rId476" Type="http://schemas.openxmlformats.org/officeDocument/2006/relationships/customXml" Target="../ink/ink5737.xml"/><Relationship Id="rId683" Type="http://schemas.openxmlformats.org/officeDocument/2006/relationships/image" Target="../media/image4792.png"/><Relationship Id="rId890" Type="http://schemas.openxmlformats.org/officeDocument/2006/relationships/customXml" Target="../ink/ink5946.xml"/><Relationship Id="rId904" Type="http://schemas.openxmlformats.org/officeDocument/2006/relationships/customXml" Target="../ink/ink5953.xml"/><Relationship Id="rId33" Type="http://schemas.openxmlformats.org/officeDocument/2006/relationships/image" Target="../media/image4474.png"/><Relationship Id="rId129" Type="http://schemas.openxmlformats.org/officeDocument/2006/relationships/image" Target="../media/image4522.png"/><Relationship Id="rId336" Type="http://schemas.openxmlformats.org/officeDocument/2006/relationships/customXml" Target="../ink/ink5665.xml"/><Relationship Id="rId543" Type="http://schemas.openxmlformats.org/officeDocument/2006/relationships/image" Target="../media/image1652.png"/><Relationship Id="rId988" Type="http://schemas.openxmlformats.org/officeDocument/2006/relationships/customXml" Target="../ink/ink5995.xml"/><Relationship Id="rId182" Type="http://schemas.openxmlformats.org/officeDocument/2006/relationships/customXml" Target="../ink/ink5587.xml"/><Relationship Id="rId403" Type="http://schemas.openxmlformats.org/officeDocument/2006/relationships/image" Target="../media/image4655.png"/><Relationship Id="rId750" Type="http://schemas.openxmlformats.org/officeDocument/2006/relationships/image" Target="../media/image4825.png"/><Relationship Id="rId848" Type="http://schemas.openxmlformats.org/officeDocument/2006/relationships/image" Target="../media/image4874.png"/><Relationship Id="rId1033" Type="http://schemas.openxmlformats.org/officeDocument/2006/relationships/customXml" Target="../ink/ink6018.xml"/><Relationship Id="rId487" Type="http://schemas.openxmlformats.org/officeDocument/2006/relationships/image" Target="../media/image1792.png"/><Relationship Id="rId610" Type="http://schemas.openxmlformats.org/officeDocument/2006/relationships/customXml" Target="../ink/ink5805.xml"/><Relationship Id="rId694" Type="http://schemas.openxmlformats.org/officeDocument/2006/relationships/customXml" Target="../ink/ink5847.xml"/><Relationship Id="rId708" Type="http://schemas.openxmlformats.org/officeDocument/2006/relationships/customXml" Target="../ink/ink5854.xml"/><Relationship Id="rId915" Type="http://schemas.openxmlformats.org/officeDocument/2006/relationships/image" Target="../media/image4907.png"/><Relationship Id="rId347" Type="http://schemas.openxmlformats.org/officeDocument/2006/relationships/image" Target="../media/image4628.png"/><Relationship Id="rId999" Type="http://schemas.openxmlformats.org/officeDocument/2006/relationships/customXml" Target="../ink/ink6001.xml"/><Relationship Id="rId44" Type="http://schemas.openxmlformats.org/officeDocument/2006/relationships/customXml" Target="../ink/ink5518.xml"/><Relationship Id="rId554" Type="http://schemas.openxmlformats.org/officeDocument/2006/relationships/customXml" Target="../ink/ink5777.xml"/><Relationship Id="rId761" Type="http://schemas.openxmlformats.org/officeDocument/2006/relationships/customXml" Target="../ink/ink5881.xml"/><Relationship Id="rId859" Type="http://schemas.openxmlformats.org/officeDocument/2006/relationships/customXml" Target="../ink/ink5930.xml"/><Relationship Id="rId193" Type="http://schemas.openxmlformats.org/officeDocument/2006/relationships/customXml" Target="../ink/ink5593.xml"/><Relationship Id="rId207" Type="http://schemas.openxmlformats.org/officeDocument/2006/relationships/customXml" Target="../ink/ink5600.xml"/><Relationship Id="rId414" Type="http://schemas.openxmlformats.org/officeDocument/2006/relationships/customXml" Target="../ink/ink5705.xml"/><Relationship Id="rId498" Type="http://schemas.openxmlformats.org/officeDocument/2006/relationships/image" Target="../media/image4701.png"/><Relationship Id="rId621" Type="http://schemas.openxmlformats.org/officeDocument/2006/relationships/image" Target="../media/image4761.png"/><Relationship Id="rId1044" Type="http://schemas.openxmlformats.org/officeDocument/2006/relationships/image" Target="../media/image4972.png"/><Relationship Id="rId260" Type="http://schemas.openxmlformats.org/officeDocument/2006/relationships/customXml" Target="../ink/ink5627.xml"/><Relationship Id="rId719" Type="http://schemas.openxmlformats.org/officeDocument/2006/relationships/image" Target="../media/image4810.png"/><Relationship Id="rId926" Type="http://schemas.openxmlformats.org/officeDocument/2006/relationships/customXml" Target="../ink/ink5964.xml"/><Relationship Id="rId55" Type="http://schemas.openxmlformats.org/officeDocument/2006/relationships/image" Target="../media/image4484.png"/><Relationship Id="rId120" Type="http://schemas.openxmlformats.org/officeDocument/2006/relationships/customXml" Target="../ink/ink5556.xml"/><Relationship Id="rId358" Type="http://schemas.openxmlformats.org/officeDocument/2006/relationships/customXml" Target="../ink/ink5676.xml"/><Relationship Id="rId565" Type="http://schemas.openxmlformats.org/officeDocument/2006/relationships/image" Target="../media/image4733.png"/><Relationship Id="rId772" Type="http://schemas.openxmlformats.org/officeDocument/2006/relationships/image" Target="../media/image4836.png"/><Relationship Id="rId218" Type="http://schemas.openxmlformats.org/officeDocument/2006/relationships/image" Target="../media/image4565.png"/><Relationship Id="rId425" Type="http://schemas.openxmlformats.org/officeDocument/2006/relationships/customXml" Target="../ink/ink5711.xml"/><Relationship Id="rId632" Type="http://schemas.openxmlformats.org/officeDocument/2006/relationships/customXml" Target="../ink/ink5816.xml"/><Relationship Id="rId1055" Type="http://schemas.openxmlformats.org/officeDocument/2006/relationships/customXml" Target="../ink/ink6029.xml"/><Relationship Id="rId271" Type="http://schemas.openxmlformats.org/officeDocument/2006/relationships/image" Target="../media/image4590.png"/><Relationship Id="rId937" Type="http://schemas.openxmlformats.org/officeDocument/2006/relationships/image" Target="../media/image4919.png"/><Relationship Id="rId66" Type="http://schemas.openxmlformats.org/officeDocument/2006/relationships/customXml" Target="../ink/ink5529.xml"/><Relationship Id="rId131" Type="http://schemas.openxmlformats.org/officeDocument/2006/relationships/image" Target="../media/image4523.png"/><Relationship Id="rId369" Type="http://schemas.openxmlformats.org/officeDocument/2006/relationships/customXml" Target="../ink/ink5682.xml"/><Relationship Id="rId576" Type="http://schemas.openxmlformats.org/officeDocument/2006/relationships/customXml" Target="../ink/ink5788.xml"/><Relationship Id="rId783" Type="http://schemas.openxmlformats.org/officeDocument/2006/relationships/customXml" Target="../ink/ink5892.xml"/><Relationship Id="rId990" Type="http://schemas.openxmlformats.org/officeDocument/2006/relationships/image" Target="../media/image4945.png"/><Relationship Id="rId229" Type="http://schemas.openxmlformats.org/officeDocument/2006/relationships/customXml" Target="../ink/ink5611.xml"/><Relationship Id="rId436" Type="http://schemas.openxmlformats.org/officeDocument/2006/relationships/image" Target="../media/image4671.png"/><Relationship Id="rId643" Type="http://schemas.openxmlformats.org/officeDocument/2006/relationships/image" Target="../media/image4772.png"/><Relationship Id="rId1066" Type="http://schemas.openxmlformats.org/officeDocument/2006/relationships/image" Target="../media/image4983.png"/><Relationship Id="rId850" Type="http://schemas.openxmlformats.org/officeDocument/2006/relationships/image" Target="../media/image4875.png"/><Relationship Id="rId948" Type="http://schemas.openxmlformats.org/officeDocument/2006/relationships/customXml" Target="../ink/ink5975.xml"/><Relationship Id="rId77" Type="http://schemas.openxmlformats.org/officeDocument/2006/relationships/image" Target="../media/image4495.png"/><Relationship Id="rId282" Type="http://schemas.openxmlformats.org/officeDocument/2006/relationships/customXml" Target="../ink/ink5638.xml"/><Relationship Id="rId503" Type="http://schemas.openxmlformats.org/officeDocument/2006/relationships/customXml" Target="../ink/ink5751.xml"/><Relationship Id="rId587" Type="http://schemas.openxmlformats.org/officeDocument/2006/relationships/image" Target="../media/image4744.png"/><Relationship Id="rId710" Type="http://schemas.openxmlformats.org/officeDocument/2006/relationships/customXml" Target="../ink/ink5855.xml"/><Relationship Id="rId808" Type="http://schemas.openxmlformats.org/officeDocument/2006/relationships/image" Target="../media/image4854.png"/><Relationship Id="rId8" Type="http://schemas.openxmlformats.org/officeDocument/2006/relationships/customXml" Target="../ink/ink5500.xml"/><Relationship Id="rId142" Type="http://schemas.openxmlformats.org/officeDocument/2006/relationships/customXml" Target="../ink/ink5567.xml"/><Relationship Id="rId447" Type="http://schemas.openxmlformats.org/officeDocument/2006/relationships/customXml" Target="../ink/ink5722.xml"/><Relationship Id="rId794" Type="http://schemas.openxmlformats.org/officeDocument/2006/relationships/image" Target="../media/image4847.png"/><Relationship Id="rId654" Type="http://schemas.openxmlformats.org/officeDocument/2006/relationships/customXml" Target="../ink/ink5827.xml"/><Relationship Id="rId861" Type="http://schemas.openxmlformats.org/officeDocument/2006/relationships/customXml" Target="../ink/ink5931.xml"/><Relationship Id="rId959" Type="http://schemas.openxmlformats.org/officeDocument/2006/relationships/image" Target="../media/image4930.png"/><Relationship Id="rId293" Type="http://schemas.openxmlformats.org/officeDocument/2006/relationships/image" Target="../media/image4601.png"/><Relationship Id="rId307" Type="http://schemas.openxmlformats.org/officeDocument/2006/relationships/image" Target="../media/image4608.png"/><Relationship Id="rId514" Type="http://schemas.openxmlformats.org/officeDocument/2006/relationships/image" Target="../media/image4709.png"/><Relationship Id="rId721" Type="http://schemas.openxmlformats.org/officeDocument/2006/relationships/image" Target="../media/image4811.png"/><Relationship Id="rId88" Type="http://schemas.openxmlformats.org/officeDocument/2006/relationships/customXml" Target="../ink/ink5540.xml"/><Relationship Id="rId153" Type="http://schemas.openxmlformats.org/officeDocument/2006/relationships/image" Target="../media/image4533.png"/><Relationship Id="rId360" Type="http://schemas.openxmlformats.org/officeDocument/2006/relationships/customXml" Target="../ink/ink5677.xml"/><Relationship Id="rId598" Type="http://schemas.openxmlformats.org/officeDocument/2006/relationships/customXml" Target="../ink/ink5799.xml"/><Relationship Id="rId819" Type="http://schemas.openxmlformats.org/officeDocument/2006/relationships/customXml" Target="../ink/ink5910.xml"/><Relationship Id="rId1004" Type="http://schemas.openxmlformats.org/officeDocument/2006/relationships/image" Target="../media/image4952.png"/><Relationship Id="rId220" Type="http://schemas.openxmlformats.org/officeDocument/2006/relationships/image" Target="../media/image4566.png"/><Relationship Id="rId458" Type="http://schemas.openxmlformats.org/officeDocument/2006/relationships/customXml" Target="../ink/ink5728.xml"/><Relationship Id="rId665" Type="http://schemas.openxmlformats.org/officeDocument/2006/relationships/image" Target="../media/image4783.png"/><Relationship Id="rId872" Type="http://schemas.openxmlformats.org/officeDocument/2006/relationships/image" Target="../media/image4886.png"/><Relationship Id="rId15" Type="http://schemas.openxmlformats.org/officeDocument/2006/relationships/image" Target="../media/image4465.png"/><Relationship Id="rId318" Type="http://schemas.openxmlformats.org/officeDocument/2006/relationships/customXml" Target="../ink/ink5656.xml"/><Relationship Id="rId525" Type="http://schemas.openxmlformats.org/officeDocument/2006/relationships/customXml" Target="../ink/ink5762.xml"/><Relationship Id="rId732" Type="http://schemas.openxmlformats.org/officeDocument/2006/relationships/customXml" Target="../ink/ink5866.xml"/><Relationship Id="rId99" Type="http://schemas.openxmlformats.org/officeDocument/2006/relationships/image" Target="../media/image4506.png"/><Relationship Id="rId164" Type="http://schemas.openxmlformats.org/officeDocument/2006/relationships/customXml" Target="../ink/ink5578.xml"/><Relationship Id="rId371" Type="http://schemas.openxmlformats.org/officeDocument/2006/relationships/customXml" Target="../ink/ink5683.xml"/><Relationship Id="rId1015" Type="http://schemas.openxmlformats.org/officeDocument/2006/relationships/customXml" Target="../ink/ink6009.xml"/><Relationship Id="rId469" Type="http://schemas.openxmlformats.org/officeDocument/2006/relationships/image" Target="../media/image4687.png"/><Relationship Id="rId676" Type="http://schemas.openxmlformats.org/officeDocument/2006/relationships/customXml" Target="../ink/ink5838.xml"/><Relationship Id="rId883" Type="http://schemas.openxmlformats.org/officeDocument/2006/relationships/image" Target="../media/image4891.png"/><Relationship Id="rId26" Type="http://schemas.openxmlformats.org/officeDocument/2006/relationships/customXml" Target="../ink/ink5509.xml"/><Relationship Id="rId231" Type="http://schemas.openxmlformats.org/officeDocument/2006/relationships/customXml" Target="../ink/ink5612.xml"/><Relationship Id="rId329" Type="http://schemas.openxmlformats.org/officeDocument/2006/relationships/image" Target="../media/image4620.png"/><Relationship Id="rId536" Type="http://schemas.openxmlformats.org/officeDocument/2006/relationships/customXml" Target="../ink/ink5768.xml"/><Relationship Id="rId175" Type="http://schemas.openxmlformats.org/officeDocument/2006/relationships/image" Target="../media/image4544.png"/><Relationship Id="rId743" Type="http://schemas.openxmlformats.org/officeDocument/2006/relationships/customXml" Target="../ink/ink5872.xml"/><Relationship Id="rId950" Type="http://schemas.openxmlformats.org/officeDocument/2006/relationships/customXml" Target="../ink/ink5976.xml"/><Relationship Id="rId1026" Type="http://schemas.openxmlformats.org/officeDocument/2006/relationships/image" Target="../media/image4963.png"/><Relationship Id="rId382" Type="http://schemas.openxmlformats.org/officeDocument/2006/relationships/image" Target="../media/image4645.png"/><Relationship Id="rId603" Type="http://schemas.openxmlformats.org/officeDocument/2006/relationships/image" Target="../media/image4752.png"/><Relationship Id="rId687" Type="http://schemas.openxmlformats.org/officeDocument/2006/relationships/image" Target="../media/image4794.png"/><Relationship Id="rId810" Type="http://schemas.openxmlformats.org/officeDocument/2006/relationships/image" Target="../media/image4855.png"/><Relationship Id="rId908" Type="http://schemas.openxmlformats.org/officeDocument/2006/relationships/customXml" Target="../ink/ink5955.xml"/><Relationship Id="rId242" Type="http://schemas.openxmlformats.org/officeDocument/2006/relationships/image" Target="../media/image4577.png"/><Relationship Id="rId894" Type="http://schemas.openxmlformats.org/officeDocument/2006/relationships/customXml" Target="../ink/ink5948.xml"/><Relationship Id="rId37" Type="http://schemas.openxmlformats.org/officeDocument/2006/relationships/image" Target="../media/image4475.png"/><Relationship Id="rId102" Type="http://schemas.openxmlformats.org/officeDocument/2006/relationships/customXml" Target="../ink/ink5547.xml"/><Relationship Id="rId547" Type="http://schemas.openxmlformats.org/officeDocument/2006/relationships/image" Target="../media/image4724.png"/><Relationship Id="rId754" Type="http://schemas.openxmlformats.org/officeDocument/2006/relationships/image" Target="../media/image4827.png"/><Relationship Id="rId961" Type="http://schemas.openxmlformats.org/officeDocument/2006/relationships/image" Target="../media/image4931.png"/><Relationship Id="rId90" Type="http://schemas.openxmlformats.org/officeDocument/2006/relationships/customXml" Target="../ink/ink5541.xml"/><Relationship Id="rId186" Type="http://schemas.openxmlformats.org/officeDocument/2006/relationships/image" Target="../media/image4549.png"/><Relationship Id="rId393" Type="http://schemas.openxmlformats.org/officeDocument/2006/relationships/customXml" Target="../ink/ink5694.xml"/><Relationship Id="rId407" Type="http://schemas.openxmlformats.org/officeDocument/2006/relationships/image" Target="../media/image4657.png"/><Relationship Id="rId614" Type="http://schemas.openxmlformats.org/officeDocument/2006/relationships/customXml" Target="../ink/ink5807.xml"/><Relationship Id="rId821" Type="http://schemas.openxmlformats.org/officeDocument/2006/relationships/customXml" Target="../ink/ink5911.xml"/><Relationship Id="rId1037" Type="http://schemas.openxmlformats.org/officeDocument/2006/relationships/customXml" Target="../ink/ink6020.xml"/><Relationship Id="rId253" Type="http://schemas.openxmlformats.org/officeDocument/2006/relationships/customXml" Target="../ink/ink5623.xml"/><Relationship Id="rId460" Type="http://schemas.openxmlformats.org/officeDocument/2006/relationships/customXml" Target="../ink/ink5729.xml"/><Relationship Id="rId698" Type="http://schemas.openxmlformats.org/officeDocument/2006/relationships/customXml" Target="../ink/ink5849.xml"/><Relationship Id="rId919" Type="http://schemas.openxmlformats.org/officeDocument/2006/relationships/image" Target="../media/image4909.png"/><Relationship Id="rId48" Type="http://schemas.openxmlformats.org/officeDocument/2006/relationships/customXml" Target="../ink/ink5520.xml"/><Relationship Id="rId113" Type="http://schemas.openxmlformats.org/officeDocument/2006/relationships/image" Target="../media/image4514.png"/><Relationship Id="rId320" Type="http://schemas.openxmlformats.org/officeDocument/2006/relationships/customXml" Target="../ink/ink5657.xml"/><Relationship Id="rId558" Type="http://schemas.openxmlformats.org/officeDocument/2006/relationships/customXml" Target="../ink/ink5779.xml"/><Relationship Id="rId765" Type="http://schemas.openxmlformats.org/officeDocument/2006/relationships/customXml" Target="../ink/ink5883.xml"/><Relationship Id="rId972" Type="http://schemas.openxmlformats.org/officeDocument/2006/relationships/customXml" Target="../ink/ink5987.xml"/><Relationship Id="rId197" Type="http://schemas.openxmlformats.org/officeDocument/2006/relationships/customXml" Target="../ink/ink5595.xml"/><Relationship Id="rId418" Type="http://schemas.openxmlformats.org/officeDocument/2006/relationships/customXml" Target="../ink/ink5707.xml"/><Relationship Id="rId625" Type="http://schemas.openxmlformats.org/officeDocument/2006/relationships/image" Target="../media/image4763.png"/><Relationship Id="rId832" Type="http://schemas.openxmlformats.org/officeDocument/2006/relationships/image" Target="../media/image4866.png"/><Relationship Id="rId1048" Type="http://schemas.openxmlformats.org/officeDocument/2006/relationships/image" Target="../media/image4974.png"/><Relationship Id="rId264" Type="http://schemas.openxmlformats.org/officeDocument/2006/relationships/customXml" Target="../ink/ink5629.xml"/><Relationship Id="rId471" Type="http://schemas.openxmlformats.org/officeDocument/2006/relationships/image" Target="../media/image4688.png"/><Relationship Id="rId59" Type="http://schemas.openxmlformats.org/officeDocument/2006/relationships/image" Target="../media/image4486.png"/><Relationship Id="rId124" Type="http://schemas.openxmlformats.org/officeDocument/2006/relationships/customXml" Target="../ink/ink5558.xml"/><Relationship Id="rId569" Type="http://schemas.openxmlformats.org/officeDocument/2006/relationships/image" Target="../media/image4735.png"/><Relationship Id="rId776" Type="http://schemas.openxmlformats.org/officeDocument/2006/relationships/image" Target="../media/image4838.png"/><Relationship Id="rId983" Type="http://schemas.openxmlformats.org/officeDocument/2006/relationships/image" Target="../media/image4942.png"/><Relationship Id="rId331" Type="http://schemas.openxmlformats.org/officeDocument/2006/relationships/image" Target="../media/image4621.png"/><Relationship Id="rId429" Type="http://schemas.openxmlformats.org/officeDocument/2006/relationships/customXml" Target="../ink/ink5713.xml"/><Relationship Id="rId636" Type="http://schemas.openxmlformats.org/officeDocument/2006/relationships/customXml" Target="../ink/ink5818.xml"/><Relationship Id="rId1059" Type="http://schemas.openxmlformats.org/officeDocument/2006/relationships/customXml" Target="../ink/ink6031.xml"/><Relationship Id="rId843" Type="http://schemas.openxmlformats.org/officeDocument/2006/relationships/customXml" Target="../ink/ink5922.xml"/><Relationship Id="rId275" Type="http://schemas.openxmlformats.org/officeDocument/2006/relationships/image" Target="../media/image4592.png"/><Relationship Id="rId482" Type="http://schemas.openxmlformats.org/officeDocument/2006/relationships/customXml" Target="../ink/ink5740.xml"/><Relationship Id="rId703" Type="http://schemas.openxmlformats.org/officeDocument/2006/relationships/image" Target="../media/image4802.png"/><Relationship Id="rId910" Type="http://schemas.openxmlformats.org/officeDocument/2006/relationships/customXml" Target="../ink/ink5956.xml"/><Relationship Id="rId135" Type="http://schemas.openxmlformats.org/officeDocument/2006/relationships/image" Target="../media/image4525.png"/><Relationship Id="rId342" Type="http://schemas.openxmlformats.org/officeDocument/2006/relationships/customXml" Target="../ink/ink5668.xml"/><Relationship Id="rId787" Type="http://schemas.openxmlformats.org/officeDocument/2006/relationships/customXml" Target="../ink/ink5894.xml"/><Relationship Id="rId994" Type="http://schemas.openxmlformats.org/officeDocument/2006/relationships/image" Target="../media/image4947.png"/><Relationship Id="rId202" Type="http://schemas.openxmlformats.org/officeDocument/2006/relationships/image" Target="../media/image4557.png"/><Relationship Id="rId647" Type="http://schemas.openxmlformats.org/officeDocument/2006/relationships/image" Target="../media/image4774.png"/><Relationship Id="rId854" Type="http://schemas.openxmlformats.org/officeDocument/2006/relationships/image" Target="../media/image4877.png"/><Relationship Id="rId286" Type="http://schemas.openxmlformats.org/officeDocument/2006/relationships/customXml" Target="../ink/ink5640.xml"/><Relationship Id="rId493" Type="http://schemas.openxmlformats.org/officeDocument/2006/relationships/image" Target="../media/image4698.png"/><Relationship Id="rId507" Type="http://schemas.openxmlformats.org/officeDocument/2006/relationships/customXml" Target="../ink/ink5753.xml"/><Relationship Id="rId714" Type="http://schemas.openxmlformats.org/officeDocument/2006/relationships/customXml" Target="../ink/ink5857.xml"/><Relationship Id="rId921" Type="http://schemas.openxmlformats.org/officeDocument/2006/relationships/image" Target="../media/image4911.png"/><Relationship Id="rId50" Type="http://schemas.openxmlformats.org/officeDocument/2006/relationships/customXml" Target="../ink/ink5521.xml"/><Relationship Id="rId146" Type="http://schemas.openxmlformats.org/officeDocument/2006/relationships/customXml" Target="../ink/ink5569.xml"/><Relationship Id="rId353" Type="http://schemas.openxmlformats.org/officeDocument/2006/relationships/image" Target="../media/image4631.png"/><Relationship Id="rId560" Type="http://schemas.openxmlformats.org/officeDocument/2006/relationships/customXml" Target="../ink/ink5780.xml"/><Relationship Id="rId798" Type="http://schemas.openxmlformats.org/officeDocument/2006/relationships/image" Target="../media/image4849.png"/><Relationship Id="rId213" Type="http://schemas.openxmlformats.org/officeDocument/2006/relationships/customXml" Target="../ink/ink5603.xml"/><Relationship Id="rId420" Type="http://schemas.openxmlformats.org/officeDocument/2006/relationships/customXml" Target="../ink/ink5708.xml"/><Relationship Id="rId658" Type="http://schemas.openxmlformats.org/officeDocument/2006/relationships/customXml" Target="../ink/ink5829.xml"/><Relationship Id="rId865" Type="http://schemas.openxmlformats.org/officeDocument/2006/relationships/customXml" Target="../ink/ink5933.xml"/><Relationship Id="rId1050" Type="http://schemas.openxmlformats.org/officeDocument/2006/relationships/image" Target="../media/image4975.png"/><Relationship Id="rId297" Type="http://schemas.openxmlformats.org/officeDocument/2006/relationships/image" Target="../media/image4603.png"/><Relationship Id="rId518" Type="http://schemas.openxmlformats.org/officeDocument/2006/relationships/image" Target="../media/image4711.png"/><Relationship Id="rId725" Type="http://schemas.openxmlformats.org/officeDocument/2006/relationships/image" Target="../media/image4813.png"/><Relationship Id="rId932" Type="http://schemas.openxmlformats.org/officeDocument/2006/relationships/customXml" Target="../ink/ink5967.xml"/><Relationship Id="rId157" Type="http://schemas.openxmlformats.org/officeDocument/2006/relationships/image" Target="../media/image4535.png"/><Relationship Id="rId364" Type="http://schemas.openxmlformats.org/officeDocument/2006/relationships/customXml" Target="../ink/ink5679.xml"/><Relationship Id="rId1008" Type="http://schemas.openxmlformats.org/officeDocument/2006/relationships/image" Target="../media/image4954.png"/><Relationship Id="rId61" Type="http://schemas.openxmlformats.org/officeDocument/2006/relationships/image" Target="../media/image4487.png"/><Relationship Id="rId571" Type="http://schemas.openxmlformats.org/officeDocument/2006/relationships/image" Target="../media/image4736.png"/><Relationship Id="rId669" Type="http://schemas.openxmlformats.org/officeDocument/2006/relationships/image" Target="../media/image4785.png"/><Relationship Id="rId876" Type="http://schemas.openxmlformats.org/officeDocument/2006/relationships/image" Target="../media/image4888.png"/><Relationship Id="rId19" Type="http://schemas.openxmlformats.org/officeDocument/2006/relationships/image" Target="../media/image4467.png"/><Relationship Id="rId224" Type="http://schemas.openxmlformats.org/officeDocument/2006/relationships/image" Target="../media/image4568.png"/><Relationship Id="rId431" Type="http://schemas.openxmlformats.org/officeDocument/2006/relationships/customXml" Target="../ink/ink5714.xml"/><Relationship Id="rId529" Type="http://schemas.openxmlformats.org/officeDocument/2006/relationships/customXml" Target="../ink/ink5764.xml"/><Relationship Id="rId736" Type="http://schemas.openxmlformats.org/officeDocument/2006/relationships/customXml" Target="../ink/ink5868.xml"/><Relationship Id="rId1061" Type="http://schemas.openxmlformats.org/officeDocument/2006/relationships/customXml" Target="../ink/ink6032.xml"/><Relationship Id="rId168" Type="http://schemas.openxmlformats.org/officeDocument/2006/relationships/customXml" Target="../ink/ink5580.xml"/><Relationship Id="rId943" Type="http://schemas.openxmlformats.org/officeDocument/2006/relationships/image" Target="../media/image4922.png"/><Relationship Id="rId1019" Type="http://schemas.openxmlformats.org/officeDocument/2006/relationships/customXml" Target="../ink/ink6011.xml"/><Relationship Id="rId72" Type="http://schemas.openxmlformats.org/officeDocument/2006/relationships/customXml" Target="../ink/ink5532.xml"/><Relationship Id="rId375" Type="http://schemas.openxmlformats.org/officeDocument/2006/relationships/customXml" Target="../ink/ink5685.xml"/><Relationship Id="rId582" Type="http://schemas.openxmlformats.org/officeDocument/2006/relationships/customXml" Target="../ink/ink5791.xml"/><Relationship Id="rId803" Type="http://schemas.openxmlformats.org/officeDocument/2006/relationships/customXml" Target="../ink/ink5902.xml"/><Relationship Id="rId3" Type="http://schemas.openxmlformats.org/officeDocument/2006/relationships/image" Target="../media/image8810.png"/><Relationship Id="rId235" Type="http://schemas.openxmlformats.org/officeDocument/2006/relationships/customXml" Target="../ink/ink5614.xml"/><Relationship Id="rId442" Type="http://schemas.openxmlformats.org/officeDocument/2006/relationships/image" Target="../media/image4674.png"/><Relationship Id="rId887" Type="http://schemas.openxmlformats.org/officeDocument/2006/relationships/image" Target="../media/image4893.png"/><Relationship Id="rId302" Type="http://schemas.openxmlformats.org/officeDocument/2006/relationships/customXml" Target="../ink/ink5648.xml"/><Relationship Id="rId747" Type="http://schemas.openxmlformats.org/officeDocument/2006/relationships/customXml" Target="../ink/ink5874.xml"/><Relationship Id="rId954" Type="http://schemas.openxmlformats.org/officeDocument/2006/relationships/customXml" Target="../ink/ink5978.xml"/><Relationship Id="rId83" Type="http://schemas.openxmlformats.org/officeDocument/2006/relationships/image" Target="../media/image4498.png"/><Relationship Id="rId179" Type="http://schemas.openxmlformats.org/officeDocument/2006/relationships/image" Target="../media/image4546.png"/><Relationship Id="rId386" Type="http://schemas.openxmlformats.org/officeDocument/2006/relationships/image" Target="../media/image4647.png"/><Relationship Id="rId593" Type="http://schemas.openxmlformats.org/officeDocument/2006/relationships/image" Target="../media/image4747.png"/><Relationship Id="rId607" Type="http://schemas.openxmlformats.org/officeDocument/2006/relationships/image" Target="../media/image4754.png"/><Relationship Id="rId814" Type="http://schemas.openxmlformats.org/officeDocument/2006/relationships/image" Target="../media/image4857.png"/><Relationship Id="rId246" Type="http://schemas.openxmlformats.org/officeDocument/2006/relationships/image" Target="../media/image4579.png"/><Relationship Id="rId453" Type="http://schemas.openxmlformats.org/officeDocument/2006/relationships/customXml" Target="../ink/ink5725.xml"/><Relationship Id="rId660" Type="http://schemas.openxmlformats.org/officeDocument/2006/relationships/customXml" Target="../ink/ink5830.xml"/><Relationship Id="rId898" Type="http://schemas.openxmlformats.org/officeDocument/2006/relationships/customXml" Target="../ink/ink5950.xml"/><Relationship Id="rId106" Type="http://schemas.openxmlformats.org/officeDocument/2006/relationships/customXml" Target="../ink/ink5549.xml"/><Relationship Id="rId313" Type="http://schemas.openxmlformats.org/officeDocument/2006/relationships/image" Target="../media/image4612.png"/><Relationship Id="rId758" Type="http://schemas.openxmlformats.org/officeDocument/2006/relationships/image" Target="../media/image4829.png"/><Relationship Id="rId965" Type="http://schemas.openxmlformats.org/officeDocument/2006/relationships/image" Target="../media/image4933.png"/><Relationship Id="rId10" Type="http://schemas.openxmlformats.org/officeDocument/2006/relationships/customXml" Target="../ink/ink5501.xml"/><Relationship Id="rId94" Type="http://schemas.openxmlformats.org/officeDocument/2006/relationships/customXml" Target="../ink/ink5543.xml"/><Relationship Id="rId397" Type="http://schemas.openxmlformats.org/officeDocument/2006/relationships/customXml" Target="../ink/ink5696.xml"/><Relationship Id="rId520" Type="http://schemas.openxmlformats.org/officeDocument/2006/relationships/image" Target="../media/image4712.png"/><Relationship Id="rId618" Type="http://schemas.openxmlformats.org/officeDocument/2006/relationships/customXml" Target="../ink/ink5809.xml"/><Relationship Id="rId825" Type="http://schemas.openxmlformats.org/officeDocument/2006/relationships/customXml" Target="../ink/ink5913.xml"/><Relationship Id="rId257" Type="http://schemas.openxmlformats.org/officeDocument/2006/relationships/image" Target="../media/image4583.png"/><Relationship Id="rId464" Type="http://schemas.openxmlformats.org/officeDocument/2006/relationships/customXml" Target="../ink/ink5731.xml"/><Relationship Id="rId1010" Type="http://schemas.openxmlformats.org/officeDocument/2006/relationships/image" Target="../media/image4955.png"/><Relationship Id="rId117" Type="http://schemas.openxmlformats.org/officeDocument/2006/relationships/image" Target="../media/image4516.png"/><Relationship Id="rId671" Type="http://schemas.openxmlformats.org/officeDocument/2006/relationships/image" Target="../media/image4786.png"/><Relationship Id="rId769" Type="http://schemas.openxmlformats.org/officeDocument/2006/relationships/customXml" Target="../ink/ink5885.xml"/><Relationship Id="rId976" Type="http://schemas.openxmlformats.org/officeDocument/2006/relationships/customXml" Target="../ink/ink5989.xml"/><Relationship Id="rId324" Type="http://schemas.openxmlformats.org/officeDocument/2006/relationships/customXml" Target="../ink/ink5659.xml"/><Relationship Id="rId531" Type="http://schemas.openxmlformats.org/officeDocument/2006/relationships/customXml" Target="../ink/ink5765.xml"/><Relationship Id="rId629" Type="http://schemas.openxmlformats.org/officeDocument/2006/relationships/image" Target="../media/image4765.png"/><Relationship Id="rId836" Type="http://schemas.openxmlformats.org/officeDocument/2006/relationships/image" Target="../media/image4868.png"/><Relationship Id="rId1021" Type="http://schemas.openxmlformats.org/officeDocument/2006/relationships/customXml" Target="../ink/ink6012.xml"/><Relationship Id="rId903" Type="http://schemas.openxmlformats.org/officeDocument/2006/relationships/image" Target="../media/image4901.png"/><Relationship Id="rId32" Type="http://schemas.openxmlformats.org/officeDocument/2006/relationships/customXml" Target="../ink/ink5512.xml"/><Relationship Id="rId181" Type="http://schemas.openxmlformats.org/officeDocument/2006/relationships/image" Target="../media/image4547.png"/><Relationship Id="rId279" Type="http://schemas.openxmlformats.org/officeDocument/2006/relationships/image" Target="../media/image4594.png"/><Relationship Id="rId486" Type="http://schemas.openxmlformats.org/officeDocument/2006/relationships/customXml" Target="../ink/ink5742.xml"/><Relationship Id="rId693" Type="http://schemas.openxmlformats.org/officeDocument/2006/relationships/image" Target="../media/image4797.png"/><Relationship Id="rId139" Type="http://schemas.openxmlformats.org/officeDocument/2006/relationships/image" Target="../media/image4527.png"/><Relationship Id="rId346" Type="http://schemas.openxmlformats.org/officeDocument/2006/relationships/customXml" Target="../ink/ink5670.xml"/><Relationship Id="rId553" Type="http://schemas.openxmlformats.org/officeDocument/2006/relationships/image" Target="../media/image4727.png"/><Relationship Id="rId760" Type="http://schemas.openxmlformats.org/officeDocument/2006/relationships/image" Target="../media/image4830.png"/><Relationship Id="rId998" Type="http://schemas.openxmlformats.org/officeDocument/2006/relationships/image" Target="../media/image4949.png"/><Relationship Id="rId206" Type="http://schemas.openxmlformats.org/officeDocument/2006/relationships/image" Target="../media/image4559.png"/><Relationship Id="rId413" Type="http://schemas.openxmlformats.org/officeDocument/2006/relationships/image" Target="../media/image4660.png"/><Relationship Id="rId858" Type="http://schemas.openxmlformats.org/officeDocument/2006/relationships/image" Target="../media/image4879.png"/><Relationship Id="rId1043" Type="http://schemas.openxmlformats.org/officeDocument/2006/relationships/customXml" Target="../ink/ink6023.xml"/><Relationship Id="rId620" Type="http://schemas.openxmlformats.org/officeDocument/2006/relationships/customXml" Target="../ink/ink5810.xml"/><Relationship Id="rId718" Type="http://schemas.openxmlformats.org/officeDocument/2006/relationships/customXml" Target="../ink/ink5859.xml"/><Relationship Id="rId925" Type="http://schemas.openxmlformats.org/officeDocument/2006/relationships/image" Target="../media/image49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84.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85.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000.png"/><Relationship Id="rId2" Type="http://schemas.openxmlformats.org/officeDocument/2006/relationships/image" Target="../media/image14000.png"/><Relationship Id="rId1" Type="http://schemas.openxmlformats.org/officeDocument/2006/relationships/slideLayout" Target="../slideLayouts/slideLayout1.xml"/><Relationship Id="rId5" Type="http://schemas.openxmlformats.org/officeDocument/2006/relationships/image" Target="../media/image17000.png"/><Relationship Id="rId4" Type="http://schemas.openxmlformats.org/officeDocument/2006/relationships/image" Target="../media/image16000.png"/></Relationships>
</file>

<file path=ppt/slides/_rels/slide47.xml.rels><?xml version="1.0" encoding="UTF-8" standalone="yes"?>
<Relationships xmlns="http://schemas.openxmlformats.org/package/2006/relationships"><Relationship Id="rId8" Type="http://schemas.openxmlformats.org/officeDocument/2006/relationships/image" Target="../media/image26010.png"/><Relationship Id="rId13" Type="http://schemas.openxmlformats.org/officeDocument/2006/relationships/image" Target="../media/image31010.png"/><Relationship Id="rId7" Type="http://schemas.openxmlformats.org/officeDocument/2006/relationships/image" Target="../media/image25010.png"/><Relationship Id="rId12" Type="http://schemas.openxmlformats.org/officeDocument/2006/relationships/image" Target="../media/image3001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10.png"/><Relationship Id="rId11" Type="http://schemas.openxmlformats.org/officeDocument/2006/relationships/image" Target="../media/image29010.png"/><Relationship Id="rId5" Type="http://schemas.openxmlformats.org/officeDocument/2006/relationships/image" Target="../media/image23010.png"/><Relationship Id="rId15" Type="http://schemas.openxmlformats.org/officeDocument/2006/relationships/image" Target="../media/image5900.png"/><Relationship Id="rId10" Type="http://schemas.openxmlformats.org/officeDocument/2006/relationships/image" Target="../media/image28010.png"/><Relationship Id="rId4" Type="http://schemas.openxmlformats.org/officeDocument/2006/relationships/image" Target="../media/image22000.png"/><Relationship Id="rId9" Type="http://schemas.openxmlformats.org/officeDocument/2006/relationships/image" Target="../media/image27010.png"/><Relationship Id="rId14" Type="http://schemas.openxmlformats.org/officeDocument/2006/relationships/image" Target="../media/image32010.png"/></Relationships>
</file>

<file path=ppt/slides/_rels/slide48.xml.rels><?xml version="1.0" encoding="UTF-8" standalone="yes"?>
<Relationships xmlns="http://schemas.openxmlformats.org/package/2006/relationships"><Relationship Id="rId3" Type="http://schemas.openxmlformats.org/officeDocument/2006/relationships/image" Target="../media/image601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410.png"/><Relationship Id="rId4" Type="http://schemas.openxmlformats.org/officeDocument/2006/relationships/image" Target="../media/image63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2799.png"/><Relationship Id="rId21" Type="http://schemas.openxmlformats.org/officeDocument/2006/relationships/image" Target="../media/image2751.png"/><Relationship Id="rId42" Type="http://schemas.openxmlformats.org/officeDocument/2006/relationships/customXml" Target="../ink/ink548.xml"/><Relationship Id="rId63" Type="http://schemas.openxmlformats.org/officeDocument/2006/relationships/image" Target="../media/image2772.png"/><Relationship Id="rId84" Type="http://schemas.openxmlformats.org/officeDocument/2006/relationships/customXml" Target="../ink/ink569.xml"/><Relationship Id="rId138" Type="http://schemas.openxmlformats.org/officeDocument/2006/relationships/customXml" Target="../ink/ink596.xml"/><Relationship Id="rId159" Type="http://schemas.openxmlformats.org/officeDocument/2006/relationships/image" Target="../media/image2617.png"/><Relationship Id="rId170" Type="http://schemas.openxmlformats.org/officeDocument/2006/relationships/customXml" Target="../ink/ink612.xml"/><Relationship Id="rId191" Type="http://schemas.openxmlformats.org/officeDocument/2006/relationships/image" Target="../media/image2835.png"/><Relationship Id="rId205" Type="http://schemas.openxmlformats.org/officeDocument/2006/relationships/image" Target="../media/image2842.png"/><Relationship Id="rId107" Type="http://schemas.openxmlformats.org/officeDocument/2006/relationships/image" Target="../media/image2794.png"/><Relationship Id="rId11" Type="http://schemas.openxmlformats.org/officeDocument/2006/relationships/image" Target="../media/image2746.png"/><Relationship Id="rId32" Type="http://schemas.openxmlformats.org/officeDocument/2006/relationships/customXml" Target="../ink/ink543.xml"/><Relationship Id="rId53" Type="http://schemas.openxmlformats.org/officeDocument/2006/relationships/image" Target="../media/image2767.png"/><Relationship Id="rId74" Type="http://schemas.openxmlformats.org/officeDocument/2006/relationships/customXml" Target="../ink/ink564.xml"/><Relationship Id="rId128" Type="http://schemas.openxmlformats.org/officeDocument/2006/relationships/customXml" Target="../ink/ink591.xml"/><Relationship Id="rId149" Type="http://schemas.openxmlformats.org/officeDocument/2006/relationships/image" Target="../media/image2815.png"/><Relationship Id="rId5" Type="http://schemas.openxmlformats.org/officeDocument/2006/relationships/image" Target="../media/image2743.png"/><Relationship Id="rId95" Type="http://schemas.openxmlformats.org/officeDocument/2006/relationships/image" Target="../media/image2788.png"/><Relationship Id="rId160" Type="http://schemas.openxmlformats.org/officeDocument/2006/relationships/customXml" Target="../ink/ink607.xml"/><Relationship Id="rId181" Type="http://schemas.openxmlformats.org/officeDocument/2006/relationships/image" Target="../media/image2830.png"/><Relationship Id="rId216" Type="http://schemas.openxmlformats.org/officeDocument/2006/relationships/customXml" Target="../ink/ink635.xml"/><Relationship Id="rId22" Type="http://schemas.openxmlformats.org/officeDocument/2006/relationships/customXml" Target="../ink/ink538.xml"/><Relationship Id="rId43" Type="http://schemas.openxmlformats.org/officeDocument/2006/relationships/image" Target="../media/image2762.png"/><Relationship Id="rId64" Type="http://schemas.openxmlformats.org/officeDocument/2006/relationships/customXml" Target="../ink/ink559.xml"/><Relationship Id="rId118" Type="http://schemas.openxmlformats.org/officeDocument/2006/relationships/customXml" Target="../ink/ink586.xml"/><Relationship Id="rId139" Type="http://schemas.openxmlformats.org/officeDocument/2006/relationships/image" Target="../media/image2810.png"/><Relationship Id="rId85" Type="http://schemas.openxmlformats.org/officeDocument/2006/relationships/image" Target="../media/image2783.png"/><Relationship Id="rId150" Type="http://schemas.openxmlformats.org/officeDocument/2006/relationships/customXml" Target="../ink/ink602.xml"/><Relationship Id="rId171" Type="http://schemas.openxmlformats.org/officeDocument/2006/relationships/image" Target="../media/image2825.png"/><Relationship Id="rId192" Type="http://schemas.openxmlformats.org/officeDocument/2006/relationships/customXml" Target="../ink/ink623.xml"/><Relationship Id="rId206" Type="http://schemas.openxmlformats.org/officeDocument/2006/relationships/customXml" Target="../ink/ink630.xml"/><Relationship Id="rId12" Type="http://schemas.openxmlformats.org/officeDocument/2006/relationships/customXml" Target="../ink/ink533.xml"/><Relationship Id="rId33" Type="http://schemas.openxmlformats.org/officeDocument/2006/relationships/image" Target="../media/image2757.png"/><Relationship Id="rId108" Type="http://schemas.openxmlformats.org/officeDocument/2006/relationships/customXml" Target="../ink/ink581.xml"/><Relationship Id="rId129" Type="http://schemas.openxmlformats.org/officeDocument/2006/relationships/image" Target="../media/image2805.png"/><Relationship Id="rId54" Type="http://schemas.openxmlformats.org/officeDocument/2006/relationships/customXml" Target="../ink/ink554.xml"/><Relationship Id="rId75" Type="http://schemas.openxmlformats.org/officeDocument/2006/relationships/image" Target="../media/image2778.png"/><Relationship Id="rId96" Type="http://schemas.openxmlformats.org/officeDocument/2006/relationships/customXml" Target="../ink/ink575.xml"/><Relationship Id="rId140" Type="http://schemas.openxmlformats.org/officeDocument/2006/relationships/customXml" Target="../ink/ink597.xml"/><Relationship Id="rId161" Type="http://schemas.openxmlformats.org/officeDocument/2006/relationships/image" Target="../media/image2820.png"/><Relationship Id="rId182" Type="http://schemas.openxmlformats.org/officeDocument/2006/relationships/customXml" Target="../ink/ink618.xml"/><Relationship Id="rId217" Type="http://schemas.openxmlformats.org/officeDocument/2006/relationships/image" Target="../media/image2847.png"/><Relationship Id="rId6" Type="http://schemas.openxmlformats.org/officeDocument/2006/relationships/customXml" Target="../ink/ink530.xml"/><Relationship Id="rId23" Type="http://schemas.openxmlformats.org/officeDocument/2006/relationships/image" Target="../media/image2752.png"/><Relationship Id="rId119" Type="http://schemas.openxmlformats.org/officeDocument/2006/relationships/image" Target="../media/image2800.png"/><Relationship Id="rId44" Type="http://schemas.openxmlformats.org/officeDocument/2006/relationships/customXml" Target="../ink/ink549.xml"/><Relationship Id="rId65" Type="http://schemas.openxmlformats.org/officeDocument/2006/relationships/image" Target="../media/image2773.png"/><Relationship Id="rId86" Type="http://schemas.openxmlformats.org/officeDocument/2006/relationships/customXml" Target="../ink/ink570.xml"/><Relationship Id="rId130" Type="http://schemas.openxmlformats.org/officeDocument/2006/relationships/customXml" Target="../ink/ink592.xml"/><Relationship Id="rId151" Type="http://schemas.openxmlformats.org/officeDocument/2006/relationships/image" Target="../media/image2816.png"/><Relationship Id="rId172" Type="http://schemas.openxmlformats.org/officeDocument/2006/relationships/customXml" Target="../ink/ink613.xml"/><Relationship Id="rId193" Type="http://schemas.openxmlformats.org/officeDocument/2006/relationships/image" Target="../media/image2836.png"/><Relationship Id="rId207" Type="http://schemas.openxmlformats.org/officeDocument/2006/relationships/image" Target="../media/image2843.png"/><Relationship Id="rId13" Type="http://schemas.openxmlformats.org/officeDocument/2006/relationships/image" Target="../media/image2747.png"/><Relationship Id="rId109" Type="http://schemas.openxmlformats.org/officeDocument/2006/relationships/image" Target="../media/image2795.png"/><Relationship Id="rId34" Type="http://schemas.openxmlformats.org/officeDocument/2006/relationships/customXml" Target="../ink/ink544.xml"/><Relationship Id="rId55" Type="http://schemas.openxmlformats.org/officeDocument/2006/relationships/image" Target="../media/image2768.png"/><Relationship Id="rId76" Type="http://schemas.openxmlformats.org/officeDocument/2006/relationships/customXml" Target="../ink/ink565.xml"/><Relationship Id="rId97" Type="http://schemas.openxmlformats.org/officeDocument/2006/relationships/image" Target="../media/image2789.png"/><Relationship Id="rId120" Type="http://schemas.openxmlformats.org/officeDocument/2006/relationships/customXml" Target="../ink/ink587.xml"/><Relationship Id="rId141" Type="http://schemas.openxmlformats.org/officeDocument/2006/relationships/image" Target="../media/image2811.png"/><Relationship Id="rId7" Type="http://schemas.openxmlformats.org/officeDocument/2006/relationships/image" Target="../media/image2744.png"/><Relationship Id="rId162" Type="http://schemas.openxmlformats.org/officeDocument/2006/relationships/customXml" Target="../ink/ink608.xml"/><Relationship Id="rId183" Type="http://schemas.openxmlformats.org/officeDocument/2006/relationships/image" Target="../media/image2831.png"/><Relationship Id="rId218" Type="http://schemas.openxmlformats.org/officeDocument/2006/relationships/customXml" Target="../ink/ink636.xml"/><Relationship Id="rId24" Type="http://schemas.openxmlformats.org/officeDocument/2006/relationships/customXml" Target="../ink/ink539.xml"/><Relationship Id="rId45" Type="http://schemas.openxmlformats.org/officeDocument/2006/relationships/image" Target="../media/image2763.png"/><Relationship Id="rId66" Type="http://schemas.openxmlformats.org/officeDocument/2006/relationships/customXml" Target="../ink/ink560.xml"/><Relationship Id="rId87" Type="http://schemas.openxmlformats.org/officeDocument/2006/relationships/image" Target="../media/image2784.png"/><Relationship Id="rId110" Type="http://schemas.openxmlformats.org/officeDocument/2006/relationships/customXml" Target="../ink/ink582.xml"/><Relationship Id="rId131" Type="http://schemas.openxmlformats.org/officeDocument/2006/relationships/image" Target="../media/image2806.png"/><Relationship Id="rId152" Type="http://schemas.openxmlformats.org/officeDocument/2006/relationships/customXml" Target="../ink/ink603.xml"/><Relationship Id="rId173" Type="http://schemas.openxmlformats.org/officeDocument/2006/relationships/image" Target="../media/image2826.png"/><Relationship Id="rId194" Type="http://schemas.openxmlformats.org/officeDocument/2006/relationships/customXml" Target="../ink/ink624.xml"/><Relationship Id="rId208" Type="http://schemas.openxmlformats.org/officeDocument/2006/relationships/customXml" Target="../ink/ink631.xml"/><Relationship Id="rId14" Type="http://schemas.openxmlformats.org/officeDocument/2006/relationships/customXml" Target="../ink/ink534.xml"/><Relationship Id="rId35" Type="http://schemas.openxmlformats.org/officeDocument/2006/relationships/image" Target="../media/image2758.png"/><Relationship Id="rId56" Type="http://schemas.openxmlformats.org/officeDocument/2006/relationships/customXml" Target="../ink/ink555.xml"/><Relationship Id="rId77" Type="http://schemas.openxmlformats.org/officeDocument/2006/relationships/image" Target="../media/image2779.png"/><Relationship Id="rId100" Type="http://schemas.openxmlformats.org/officeDocument/2006/relationships/customXml" Target="../ink/ink577.xml"/><Relationship Id="rId8" Type="http://schemas.openxmlformats.org/officeDocument/2006/relationships/customXml" Target="../ink/ink531.xml"/><Relationship Id="rId51" Type="http://schemas.openxmlformats.org/officeDocument/2006/relationships/image" Target="../media/image2766.png"/><Relationship Id="rId72" Type="http://schemas.openxmlformats.org/officeDocument/2006/relationships/customXml" Target="../ink/ink563.xml"/><Relationship Id="rId93" Type="http://schemas.openxmlformats.org/officeDocument/2006/relationships/image" Target="../media/image2787.png"/><Relationship Id="rId98" Type="http://schemas.openxmlformats.org/officeDocument/2006/relationships/customXml" Target="../ink/ink576.xml"/><Relationship Id="rId121" Type="http://schemas.openxmlformats.org/officeDocument/2006/relationships/image" Target="../media/image2801.png"/><Relationship Id="rId142" Type="http://schemas.openxmlformats.org/officeDocument/2006/relationships/customXml" Target="../ink/ink598.xml"/><Relationship Id="rId163" Type="http://schemas.openxmlformats.org/officeDocument/2006/relationships/image" Target="../media/image2821.png"/><Relationship Id="rId184" Type="http://schemas.openxmlformats.org/officeDocument/2006/relationships/customXml" Target="../ink/ink619.xml"/><Relationship Id="rId189" Type="http://schemas.openxmlformats.org/officeDocument/2006/relationships/image" Target="../media/image2834.png"/><Relationship Id="rId219" Type="http://schemas.openxmlformats.org/officeDocument/2006/relationships/image" Target="../media/image2848.png"/><Relationship Id="rId3" Type="http://schemas.openxmlformats.org/officeDocument/2006/relationships/image" Target="../media/image2742.png"/><Relationship Id="rId214" Type="http://schemas.openxmlformats.org/officeDocument/2006/relationships/customXml" Target="../ink/ink634.xml"/><Relationship Id="rId25" Type="http://schemas.openxmlformats.org/officeDocument/2006/relationships/image" Target="../media/image2753.png"/><Relationship Id="rId46" Type="http://schemas.openxmlformats.org/officeDocument/2006/relationships/customXml" Target="../ink/ink550.xml"/><Relationship Id="rId67" Type="http://schemas.openxmlformats.org/officeDocument/2006/relationships/image" Target="../media/image2774.png"/><Relationship Id="rId116" Type="http://schemas.openxmlformats.org/officeDocument/2006/relationships/customXml" Target="../ink/ink585.xml"/><Relationship Id="rId137" Type="http://schemas.openxmlformats.org/officeDocument/2006/relationships/image" Target="../media/image2809.png"/><Relationship Id="rId158" Type="http://schemas.openxmlformats.org/officeDocument/2006/relationships/customXml" Target="../ink/ink606.xml"/><Relationship Id="rId20" Type="http://schemas.openxmlformats.org/officeDocument/2006/relationships/customXml" Target="../ink/ink537.xml"/><Relationship Id="rId41" Type="http://schemas.openxmlformats.org/officeDocument/2006/relationships/image" Target="../media/image2761.png"/><Relationship Id="rId62" Type="http://schemas.openxmlformats.org/officeDocument/2006/relationships/customXml" Target="../ink/ink558.xml"/><Relationship Id="rId83" Type="http://schemas.openxmlformats.org/officeDocument/2006/relationships/image" Target="../media/image2782.png"/><Relationship Id="rId88" Type="http://schemas.openxmlformats.org/officeDocument/2006/relationships/customXml" Target="../ink/ink571.xml"/><Relationship Id="rId111" Type="http://schemas.openxmlformats.org/officeDocument/2006/relationships/image" Target="../media/image2796.png"/><Relationship Id="rId132" Type="http://schemas.openxmlformats.org/officeDocument/2006/relationships/customXml" Target="../ink/ink593.xml"/><Relationship Id="rId153" Type="http://schemas.openxmlformats.org/officeDocument/2006/relationships/image" Target="../media/image2817.png"/><Relationship Id="rId174" Type="http://schemas.openxmlformats.org/officeDocument/2006/relationships/customXml" Target="../ink/ink614.xml"/><Relationship Id="rId179" Type="http://schemas.openxmlformats.org/officeDocument/2006/relationships/image" Target="../media/image2829.png"/><Relationship Id="rId195" Type="http://schemas.openxmlformats.org/officeDocument/2006/relationships/image" Target="../media/image2837.png"/><Relationship Id="rId209" Type="http://schemas.openxmlformats.org/officeDocument/2006/relationships/image" Target="../media/image2287.png"/><Relationship Id="rId190" Type="http://schemas.openxmlformats.org/officeDocument/2006/relationships/customXml" Target="../ink/ink622.xml"/><Relationship Id="rId204" Type="http://schemas.openxmlformats.org/officeDocument/2006/relationships/customXml" Target="../ink/ink629.xml"/><Relationship Id="rId220" Type="http://schemas.openxmlformats.org/officeDocument/2006/relationships/customXml" Target="../ink/ink637.xml"/><Relationship Id="rId15" Type="http://schemas.openxmlformats.org/officeDocument/2006/relationships/image" Target="../media/image2748.png"/><Relationship Id="rId36" Type="http://schemas.openxmlformats.org/officeDocument/2006/relationships/customXml" Target="../ink/ink545.xml"/><Relationship Id="rId57" Type="http://schemas.openxmlformats.org/officeDocument/2006/relationships/image" Target="../media/image2769.png"/><Relationship Id="rId106" Type="http://schemas.openxmlformats.org/officeDocument/2006/relationships/customXml" Target="../ink/ink580.xml"/><Relationship Id="rId127" Type="http://schemas.openxmlformats.org/officeDocument/2006/relationships/image" Target="../media/image2804.png"/><Relationship Id="rId10" Type="http://schemas.openxmlformats.org/officeDocument/2006/relationships/customXml" Target="../ink/ink532.xml"/><Relationship Id="rId31" Type="http://schemas.openxmlformats.org/officeDocument/2006/relationships/image" Target="../media/image2756.png"/><Relationship Id="rId52" Type="http://schemas.openxmlformats.org/officeDocument/2006/relationships/customXml" Target="../ink/ink553.xml"/><Relationship Id="rId73" Type="http://schemas.openxmlformats.org/officeDocument/2006/relationships/image" Target="../media/image2777.png"/><Relationship Id="rId78" Type="http://schemas.openxmlformats.org/officeDocument/2006/relationships/customXml" Target="../ink/ink566.xml"/><Relationship Id="rId94" Type="http://schemas.openxmlformats.org/officeDocument/2006/relationships/customXml" Target="../ink/ink574.xml"/><Relationship Id="rId99" Type="http://schemas.openxmlformats.org/officeDocument/2006/relationships/image" Target="../media/image2790.png"/><Relationship Id="rId101" Type="http://schemas.openxmlformats.org/officeDocument/2006/relationships/image" Target="../media/image2791.png"/><Relationship Id="rId122" Type="http://schemas.openxmlformats.org/officeDocument/2006/relationships/customXml" Target="../ink/ink588.xml"/><Relationship Id="rId143" Type="http://schemas.openxmlformats.org/officeDocument/2006/relationships/image" Target="../media/image2812.png"/><Relationship Id="rId148" Type="http://schemas.openxmlformats.org/officeDocument/2006/relationships/customXml" Target="../ink/ink601.xml"/><Relationship Id="rId164" Type="http://schemas.openxmlformats.org/officeDocument/2006/relationships/customXml" Target="../ink/ink609.xml"/><Relationship Id="rId169" Type="http://schemas.openxmlformats.org/officeDocument/2006/relationships/image" Target="../media/image2824.png"/><Relationship Id="rId185" Type="http://schemas.openxmlformats.org/officeDocument/2006/relationships/image" Target="../media/image2832.png"/><Relationship Id="rId4" Type="http://schemas.openxmlformats.org/officeDocument/2006/relationships/customXml" Target="../ink/ink529.xml"/><Relationship Id="rId9" Type="http://schemas.openxmlformats.org/officeDocument/2006/relationships/image" Target="../media/image2745.png"/><Relationship Id="rId180" Type="http://schemas.openxmlformats.org/officeDocument/2006/relationships/customXml" Target="../ink/ink617.xml"/><Relationship Id="rId210" Type="http://schemas.openxmlformats.org/officeDocument/2006/relationships/customXml" Target="../ink/ink632.xml"/><Relationship Id="rId215" Type="http://schemas.openxmlformats.org/officeDocument/2006/relationships/image" Target="../media/image2846.png"/><Relationship Id="rId26" Type="http://schemas.openxmlformats.org/officeDocument/2006/relationships/customXml" Target="../ink/ink540.xml"/><Relationship Id="rId47" Type="http://schemas.openxmlformats.org/officeDocument/2006/relationships/image" Target="../media/image2764.png"/><Relationship Id="rId68" Type="http://schemas.openxmlformats.org/officeDocument/2006/relationships/customXml" Target="../ink/ink561.xml"/><Relationship Id="rId89" Type="http://schemas.openxmlformats.org/officeDocument/2006/relationships/image" Target="../media/image2785.png"/><Relationship Id="rId112" Type="http://schemas.openxmlformats.org/officeDocument/2006/relationships/customXml" Target="../ink/ink583.xml"/><Relationship Id="rId133" Type="http://schemas.openxmlformats.org/officeDocument/2006/relationships/image" Target="../media/image2807.png"/><Relationship Id="rId154" Type="http://schemas.openxmlformats.org/officeDocument/2006/relationships/customXml" Target="../ink/ink604.xml"/><Relationship Id="rId175" Type="http://schemas.openxmlformats.org/officeDocument/2006/relationships/image" Target="../media/image2827.png"/><Relationship Id="rId196" Type="http://schemas.openxmlformats.org/officeDocument/2006/relationships/customXml" Target="../ink/ink625.xml"/><Relationship Id="rId200" Type="http://schemas.openxmlformats.org/officeDocument/2006/relationships/customXml" Target="../ink/ink627.xml"/><Relationship Id="rId16" Type="http://schemas.openxmlformats.org/officeDocument/2006/relationships/customXml" Target="../ink/ink535.xml"/><Relationship Id="rId221" Type="http://schemas.openxmlformats.org/officeDocument/2006/relationships/image" Target="../media/image2849.png"/><Relationship Id="rId37" Type="http://schemas.openxmlformats.org/officeDocument/2006/relationships/image" Target="../media/image2759.png"/><Relationship Id="rId58" Type="http://schemas.openxmlformats.org/officeDocument/2006/relationships/customXml" Target="../ink/ink556.xml"/><Relationship Id="rId79" Type="http://schemas.openxmlformats.org/officeDocument/2006/relationships/image" Target="../media/image2780.png"/><Relationship Id="rId102" Type="http://schemas.openxmlformats.org/officeDocument/2006/relationships/customXml" Target="../ink/ink578.xml"/><Relationship Id="rId123" Type="http://schemas.openxmlformats.org/officeDocument/2006/relationships/image" Target="../media/image2802.png"/><Relationship Id="rId144" Type="http://schemas.openxmlformats.org/officeDocument/2006/relationships/customXml" Target="../ink/ink599.xml"/><Relationship Id="rId90" Type="http://schemas.openxmlformats.org/officeDocument/2006/relationships/customXml" Target="../ink/ink572.xml"/><Relationship Id="rId165" Type="http://schemas.openxmlformats.org/officeDocument/2006/relationships/image" Target="../media/image2822.png"/><Relationship Id="rId186" Type="http://schemas.openxmlformats.org/officeDocument/2006/relationships/customXml" Target="../ink/ink620.xml"/><Relationship Id="rId211" Type="http://schemas.openxmlformats.org/officeDocument/2006/relationships/image" Target="../media/image2844.png"/><Relationship Id="rId27" Type="http://schemas.openxmlformats.org/officeDocument/2006/relationships/image" Target="../media/image2754.png"/><Relationship Id="rId48" Type="http://schemas.openxmlformats.org/officeDocument/2006/relationships/customXml" Target="../ink/ink551.xml"/><Relationship Id="rId69" Type="http://schemas.openxmlformats.org/officeDocument/2006/relationships/image" Target="../media/image2775.png"/><Relationship Id="rId113" Type="http://schemas.openxmlformats.org/officeDocument/2006/relationships/image" Target="../media/image2797.png"/><Relationship Id="rId134" Type="http://schemas.openxmlformats.org/officeDocument/2006/relationships/customXml" Target="../ink/ink594.xml"/><Relationship Id="rId80" Type="http://schemas.openxmlformats.org/officeDocument/2006/relationships/customXml" Target="../ink/ink567.xml"/><Relationship Id="rId155" Type="http://schemas.openxmlformats.org/officeDocument/2006/relationships/image" Target="../media/image2818.png"/><Relationship Id="rId176" Type="http://schemas.openxmlformats.org/officeDocument/2006/relationships/customXml" Target="../ink/ink615.xml"/><Relationship Id="rId197" Type="http://schemas.openxmlformats.org/officeDocument/2006/relationships/image" Target="../media/image2838.png"/><Relationship Id="rId201" Type="http://schemas.openxmlformats.org/officeDocument/2006/relationships/image" Target="../media/image2840.png"/><Relationship Id="rId222" Type="http://schemas.openxmlformats.org/officeDocument/2006/relationships/customXml" Target="../ink/ink638.xml"/><Relationship Id="rId17" Type="http://schemas.openxmlformats.org/officeDocument/2006/relationships/image" Target="../media/image2749.png"/><Relationship Id="rId38" Type="http://schemas.openxmlformats.org/officeDocument/2006/relationships/customXml" Target="../ink/ink546.xml"/><Relationship Id="rId59" Type="http://schemas.openxmlformats.org/officeDocument/2006/relationships/image" Target="../media/image2770.png"/><Relationship Id="rId103" Type="http://schemas.openxmlformats.org/officeDocument/2006/relationships/image" Target="../media/image2792.png"/><Relationship Id="rId124" Type="http://schemas.openxmlformats.org/officeDocument/2006/relationships/customXml" Target="../ink/ink589.xml"/><Relationship Id="rId70" Type="http://schemas.openxmlformats.org/officeDocument/2006/relationships/customXml" Target="../ink/ink562.xml"/><Relationship Id="rId91" Type="http://schemas.openxmlformats.org/officeDocument/2006/relationships/image" Target="../media/image2786.png"/><Relationship Id="rId145" Type="http://schemas.openxmlformats.org/officeDocument/2006/relationships/image" Target="../media/image2813.png"/><Relationship Id="rId166" Type="http://schemas.openxmlformats.org/officeDocument/2006/relationships/customXml" Target="../ink/ink610.xml"/><Relationship Id="rId187" Type="http://schemas.openxmlformats.org/officeDocument/2006/relationships/image" Target="../media/image2833.png"/><Relationship Id="rId1" Type="http://schemas.openxmlformats.org/officeDocument/2006/relationships/slideLayout" Target="../slideLayouts/slideLayout7.xml"/><Relationship Id="rId212" Type="http://schemas.openxmlformats.org/officeDocument/2006/relationships/customXml" Target="../ink/ink633.xml"/><Relationship Id="rId28" Type="http://schemas.openxmlformats.org/officeDocument/2006/relationships/customXml" Target="../ink/ink541.xml"/><Relationship Id="rId49" Type="http://schemas.openxmlformats.org/officeDocument/2006/relationships/image" Target="../media/image2765.png"/><Relationship Id="rId114" Type="http://schemas.openxmlformats.org/officeDocument/2006/relationships/customXml" Target="../ink/ink584.xml"/><Relationship Id="rId60" Type="http://schemas.openxmlformats.org/officeDocument/2006/relationships/customXml" Target="../ink/ink557.xml"/><Relationship Id="rId81" Type="http://schemas.openxmlformats.org/officeDocument/2006/relationships/image" Target="../media/image2781.png"/><Relationship Id="rId135" Type="http://schemas.openxmlformats.org/officeDocument/2006/relationships/image" Target="../media/image2808.png"/><Relationship Id="rId156" Type="http://schemas.openxmlformats.org/officeDocument/2006/relationships/customXml" Target="../ink/ink605.xml"/><Relationship Id="rId177" Type="http://schemas.openxmlformats.org/officeDocument/2006/relationships/image" Target="../media/image2828.png"/><Relationship Id="rId198" Type="http://schemas.openxmlformats.org/officeDocument/2006/relationships/customXml" Target="../ink/ink626.xml"/><Relationship Id="rId202" Type="http://schemas.openxmlformats.org/officeDocument/2006/relationships/customXml" Target="../ink/ink628.xml"/><Relationship Id="rId223" Type="http://schemas.openxmlformats.org/officeDocument/2006/relationships/image" Target="../media/image1.png"/><Relationship Id="rId18" Type="http://schemas.openxmlformats.org/officeDocument/2006/relationships/customXml" Target="../ink/ink536.xml"/><Relationship Id="rId39" Type="http://schemas.openxmlformats.org/officeDocument/2006/relationships/image" Target="../media/image2760.png"/><Relationship Id="rId50" Type="http://schemas.openxmlformats.org/officeDocument/2006/relationships/customXml" Target="../ink/ink552.xml"/><Relationship Id="rId104" Type="http://schemas.openxmlformats.org/officeDocument/2006/relationships/customXml" Target="../ink/ink579.xml"/><Relationship Id="rId125" Type="http://schemas.openxmlformats.org/officeDocument/2006/relationships/image" Target="../media/image2803.png"/><Relationship Id="rId146" Type="http://schemas.openxmlformats.org/officeDocument/2006/relationships/customXml" Target="../ink/ink600.xml"/><Relationship Id="rId167" Type="http://schemas.openxmlformats.org/officeDocument/2006/relationships/image" Target="../media/image2823.png"/><Relationship Id="rId188" Type="http://schemas.openxmlformats.org/officeDocument/2006/relationships/customXml" Target="../ink/ink621.xml"/><Relationship Id="rId71" Type="http://schemas.openxmlformats.org/officeDocument/2006/relationships/image" Target="../media/image2776.png"/><Relationship Id="rId92" Type="http://schemas.openxmlformats.org/officeDocument/2006/relationships/customXml" Target="../ink/ink573.xml"/><Relationship Id="rId213" Type="http://schemas.openxmlformats.org/officeDocument/2006/relationships/image" Target="../media/image2845.png"/><Relationship Id="rId2" Type="http://schemas.openxmlformats.org/officeDocument/2006/relationships/notesSlide" Target="../notesSlides/notesSlide5.xml"/><Relationship Id="rId29" Type="http://schemas.openxmlformats.org/officeDocument/2006/relationships/image" Target="../media/image2755.png"/><Relationship Id="rId40" Type="http://schemas.openxmlformats.org/officeDocument/2006/relationships/customXml" Target="../ink/ink547.xml"/><Relationship Id="rId115" Type="http://schemas.openxmlformats.org/officeDocument/2006/relationships/image" Target="../media/image2798.png"/><Relationship Id="rId136" Type="http://schemas.openxmlformats.org/officeDocument/2006/relationships/customXml" Target="../ink/ink595.xml"/><Relationship Id="rId157" Type="http://schemas.openxmlformats.org/officeDocument/2006/relationships/image" Target="../media/image2819.png"/><Relationship Id="rId178" Type="http://schemas.openxmlformats.org/officeDocument/2006/relationships/customXml" Target="../ink/ink616.xml"/><Relationship Id="rId61" Type="http://schemas.openxmlformats.org/officeDocument/2006/relationships/image" Target="../media/image2771.png"/><Relationship Id="rId82" Type="http://schemas.openxmlformats.org/officeDocument/2006/relationships/customXml" Target="../ink/ink568.xml"/><Relationship Id="rId199" Type="http://schemas.openxmlformats.org/officeDocument/2006/relationships/image" Target="../media/image2839.png"/><Relationship Id="rId203" Type="http://schemas.openxmlformats.org/officeDocument/2006/relationships/image" Target="../media/image2841.png"/><Relationship Id="rId19" Type="http://schemas.openxmlformats.org/officeDocument/2006/relationships/image" Target="../media/image2750.png"/><Relationship Id="rId30" Type="http://schemas.openxmlformats.org/officeDocument/2006/relationships/customXml" Target="../ink/ink542.xml"/><Relationship Id="rId105" Type="http://schemas.openxmlformats.org/officeDocument/2006/relationships/image" Target="../media/image2793.png"/><Relationship Id="rId126" Type="http://schemas.openxmlformats.org/officeDocument/2006/relationships/customXml" Target="../ink/ink590.xml"/><Relationship Id="rId147" Type="http://schemas.openxmlformats.org/officeDocument/2006/relationships/image" Target="../media/image2814.png"/><Relationship Id="rId168" Type="http://schemas.openxmlformats.org/officeDocument/2006/relationships/customXml" Target="../ink/ink611.xml"/></Relationships>
</file>

<file path=ppt/slides/_rels/slide50.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4986.jpeg"/><Relationship Id="rId7" Type="http://schemas.openxmlformats.org/officeDocument/2006/relationships/hyperlink" Target="https://www.britannica.com/animal/shark"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4988.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4987.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6.xml.rels><?xml version="1.0" encoding="UTF-8" standalone="yes"?>
<Relationships xmlns="http://schemas.openxmlformats.org/package/2006/relationships"><Relationship Id="rId117" Type="http://schemas.openxmlformats.org/officeDocument/2006/relationships/customXml" Target="../ink/ink695.xml"/><Relationship Id="rId299" Type="http://schemas.openxmlformats.org/officeDocument/2006/relationships/image" Target="../media/image2993.png"/><Relationship Id="rId21" Type="http://schemas.openxmlformats.org/officeDocument/2006/relationships/customXml" Target="../ink/ink647.xml"/><Relationship Id="rId63" Type="http://schemas.openxmlformats.org/officeDocument/2006/relationships/customXml" Target="../ink/ink668.xml"/><Relationship Id="rId159" Type="http://schemas.openxmlformats.org/officeDocument/2006/relationships/customXml" Target="../ink/ink716.xml"/><Relationship Id="rId324" Type="http://schemas.openxmlformats.org/officeDocument/2006/relationships/customXml" Target="../ink/ink801.xml"/><Relationship Id="rId366" Type="http://schemas.openxmlformats.org/officeDocument/2006/relationships/customXml" Target="../ink/ink822.xml"/><Relationship Id="rId170" Type="http://schemas.openxmlformats.org/officeDocument/2006/relationships/image" Target="../media/image2931.png"/><Relationship Id="rId226" Type="http://schemas.openxmlformats.org/officeDocument/2006/relationships/image" Target="../media/image2959.png"/><Relationship Id="rId268" Type="http://schemas.openxmlformats.org/officeDocument/2006/relationships/customXml" Target="../ink/ink772.xml"/><Relationship Id="rId32" Type="http://schemas.openxmlformats.org/officeDocument/2006/relationships/image" Target="../media/image2863.png"/><Relationship Id="rId74" Type="http://schemas.openxmlformats.org/officeDocument/2006/relationships/image" Target="../media/image2884.png"/><Relationship Id="rId128" Type="http://schemas.openxmlformats.org/officeDocument/2006/relationships/image" Target="../media/image2911.png"/><Relationship Id="rId335" Type="http://schemas.openxmlformats.org/officeDocument/2006/relationships/image" Target="../media/image3011.png"/><Relationship Id="rId377" Type="http://schemas.openxmlformats.org/officeDocument/2006/relationships/image" Target="../media/image3032.png"/><Relationship Id="rId5" Type="http://schemas.openxmlformats.org/officeDocument/2006/relationships/customXml" Target="../ink/ink639.xml"/><Relationship Id="rId181" Type="http://schemas.openxmlformats.org/officeDocument/2006/relationships/customXml" Target="../ink/ink727.xml"/><Relationship Id="rId237" Type="http://schemas.openxmlformats.org/officeDocument/2006/relationships/customXml" Target="../ink/ink755.xml"/><Relationship Id="rId402" Type="http://schemas.openxmlformats.org/officeDocument/2006/relationships/customXml" Target="../ink/ink840.xml"/><Relationship Id="rId279" Type="http://schemas.openxmlformats.org/officeDocument/2006/relationships/customXml" Target="../ink/ink778.xml"/><Relationship Id="rId43" Type="http://schemas.openxmlformats.org/officeDocument/2006/relationships/customXml" Target="../ink/ink658.xml"/><Relationship Id="rId139" Type="http://schemas.openxmlformats.org/officeDocument/2006/relationships/customXml" Target="../ink/ink706.xml"/><Relationship Id="rId290" Type="http://schemas.openxmlformats.org/officeDocument/2006/relationships/image" Target="../media/image2989.png"/><Relationship Id="rId304" Type="http://schemas.openxmlformats.org/officeDocument/2006/relationships/customXml" Target="../ink/ink791.xml"/><Relationship Id="rId346" Type="http://schemas.openxmlformats.org/officeDocument/2006/relationships/customXml" Target="../ink/ink812.xml"/><Relationship Id="rId388" Type="http://schemas.openxmlformats.org/officeDocument/2006/relationships/customXml" Target="../ink/ink833.xml"/><Relationship Id="rId85" Type="http://schemas.openxmlformats.org/officeDocument/2006/relationships/customXml" Target="../ink/ink679.xml"/><Relationship Id="rId150" Type="http://schemas.openxmlformats.org/officeDocument/2006/relationships/image" Target="../media/image2922.png"/><Relationship Id="rId192" Type="http://schemas.openxmlformats.org/officeDocument/2006/relationships/image" Target="../media/image2942.png"/><Relationship Id="rId206" Type="http://schemas.openxmlformats.org/officeDocument/2006/relationships/image" Target="../media/image2949.png"/><Relationship Id="rId248" Type="http://schemas.openxmlformats.org/officeDocument/2006/relationships/customXml" Target="../ink/ink761.xml"/><Relationship Id="rId12" Type="http://schemas.openxmlformats.org/officeDocument/2006/relationships/image" Target="../media/image2853.png"/><Relationship Id="rId108" Type="http://schemas.openxmlformats.org/officeDocument/2006/relationships/image" Target="../media/image2901.png"/><Relationship Id="rId315" Type="http://schemas.openxmlformats.org/officeDocument/2006/relationships/image" Target="../media/image3001.png"/><Relationship Id="rId357" Type="http://schemas.openxmlformats.org/officeDocument/2006/relationships/image" Target="../media/image3022.png"/><Relationship Id="rId54" Type="http://schemas.openxmlformats.org/officeDocument/2006/relationships/image" Target="../media/image2874.png"/><Relationship Id="rId96" Type="http://schemas.openxmlformats.org/officeDocument/2006/relationships/image" Target="../media/image2895.png"/><Relationship Id="rId161" Type="http://schemas.openxmlformats.org/officeDocument/2006/relationships/customXml" Target="../ink/ink717.xml"/><Relationship Id="rId217" Type="http://schemas.openxmlformats.org/officeDocument/2006/relationships/customXml" Target="../ink/ink745.xml"/><Relationship Id="rId399" Type="http://schemas.openxmlformats.org/officeDocument/2006/relationships/image" Target="../media/image3043.png"/><Relationship Id="rId259" Type="http://schemas.openxmlformats.org/officeDocument/2006/relationships/image" Target="../media/image2975.png"/><Relationship Id="rId23" Type="http://schemas.openxmlformats.org/officeDocument/2006/relationships/customXml" Target="../ink/ink648.xml"/><Relationship Id="rId119" Type="http://schemas.openxmlformats.org/officeDocument/2006/relationships/customXml" Target="../ink/ink696.xml"/><Relationship Id="rId270" Type="http://schemas.openxmlformats.org/officeDocument/2006/relationships/customXml" Target="../ink/ink773.xml"/><Relationship Id="rId326" Type="http://schemas.openxmlformats.org/officeDocument/2006/relationships/customXml" Target="../ink/ink802.xml"/><Relationship Id="rId65" Type="http://schemas.openxmlformats.org/officeDocument/2006/relationships/customXml" Target="../ink/ink669.xml"/><Relationship Id="rId130" Type="http://schemas.openxmlformats.org/officeDocument/2006/relationships/image" Target="../media/image2912.png"/><Relationship Id="rId368" Type="http://schemas.openxmlformats.org/officeDocument/2006/relationships/customXml" Target="../ink/ink823.xml"/><Relationship Id="rId172" Type="http://schemas.openxmlformats.org/officeDocument/2006/relationships/image" Target="../media/image2932.png"/><Relationship Id="rId228" Type="http://schemas.openxmlformats.org/officeDocument/2006/relationships/image" Target="../media/image2960.png"/><Relationship Id="rId281" Type="http://schemas.openxmlformats.org/officeDocument/2006/relationships/customXml" Target="../ink/ink779.xml"/><Relationship Id="rId337" Type="http://schemas.openxmlformats.org/officeDocument/2006/relationships/image" Target="../media/image3012.png"/><Relationship Id="rId34" Type="http://schemas.openxmlformats.org/officeDocument/2006/relationships/image" Target="../media/image2864.png"/><Relationship Id="rId76" Type="http://schemas.openxmlformats.org/officeDocument/2006/relationships/image" Target="../media/image2885.png"/><Relationship Id="rId141" Type="http://schemas.openxmlformats.org/officeDocument/2006/relationships/customXml" Target="../ink/ink707.xml"/><Relationship Id="rId379" Type="http://schemas.openxmlformats.org/officeDocument/2006/relationships/image" Target="../media/image3033.png"/><Relationship Id="rId7" Type="http://schemas.openxmlformats.org/officeDocument/2006/relationships/customXml" Target="../ink/ink640.xml"/><Relationship Id="rId183" Type="http://schemas.openxmlformats.org/officeDocument/2006/relationships/customXml" Target="../ink/ink728.xml"/><Relationship Id="rId239" Type="http://schemas.openxmlformats.org/officeDocument/2006/relationships/customXml" Target="../ink/ink756.xml"/><Relationship Id="rId390" Type="http://schemas.openxmlformats.org/officeDocument/2006/relationships/customXml" Target="../ink/ink834.xml"/><Relationship Id="rId404" Type="http://schemas.openxmlformats.org/officeDocument/2006/relationships/customXml" Target="../ink/ink841.xml"/><Relationship Id="rId250" Type="http://schemas.openxmlformats.org/officeDocument/2006/relationships/customXml" Target="../ink/ink762.xml"/><Relationship Id="rId292" Type="http://schemas.openxmlformats.org/officeDocument/2006/relationships/image" Target="../media/image2990.png"/><Relationship Id="rId306" Type="http://schemas.openxmlformats.org/officeDocument/2006/relationships/customXml" Target="../ink/ink792.xml"/><Relationship Id="rId45" Type="http://schemas.openxmlformats.org/officeDocument/2006/relationships/customXml" Target="../ink/ink659.xml"/><Relationship Id="rId87" Type="http://schemas.openxmlformats.org/officeDocument/2006/relationships/customXml" Target="../ink/ink680.xml"/><Relationship Id="rId110" Type="http://schemas.openxmlformats.org/officeDocument/2006/relationships/image" Target="../media/image2902.png"/><Relationship Id="rId348" Type="http://schemas.openxmlformats.org/officeDocument/2006/relationships/customXml" Target="../ink/ink813.xml"/><Relationship Id="rId152" Type="http://schemas.openxmlformats.org/officeDocument/2006/relationships/image" Target="../media/image2923.png"/><Relationship Id="rId194" Type="http://schemas.openxmlformats.org/officeDocument/2006/relationships/image" Target="../media/image2943.png"/><Relationship Id="rId208" Type="http://schemas.openxmlformats.org/officeDocument/2006/relationships/image" Target="../media/image2950.png"/><Relationship Id="rId261" Type="http://schemas.openxmlformats.org/officeDocument/2006/relationships/image" Target="../media/image2976.png"/><Relationship Id="rId14" Type="http://schemas.openxmlformats.org/officeDocument/2006/relationships/image" Target="../media/image2854.png"/><Relationship Id="rId56" Type="http://schemas.openxmlformats.org/officeDocument/2006/relationships/image" Target="../media/image2875.png"/><Relationship Id="rId317" Type="http://schemas.openxmlformats.org/officeDocument/2006/relationships/image" Target="../media/image3002.png"/><Relationship Id="rId359" Type="http://schemas.openxmlformats.org/officeDocument/2006/relationships/image" Target="../media/image3023.png"/><Relationship Id="rId98" Type="http://schemas.openxmlformats.org/officeDocument/2006/relationships/image" Target="../media/image2896.png"/><Relationship Id="rId121" Type="http://schemas.openxmlformats.org/officeDocument/2006/relationships/customXml" Target="../ink/ink697.xml"/><Relationship Id="rId163" Type="http://schemas.openxmlformats.org/officeDocument/2006/relationships/customXml" Target="../ink/ink718.xml"/><Relationship Id="rId219" Type="http://schemas.openxmlformats.org/officeDocument/2006/relationships/customXml" Target="../ink/ink746.xml"/><Relationship Id="rId370" Type="http://schemas.openxmlformats.org/officeDocument/2006/relationships/customXml" Target="../ink/ink824.xml"/><Relationship Id="rId230" Type="http://schemas.openxmlformats.org/officeDocument/2006/relationships/image" Target="../media/image2961.png"/><Relationship Id="rId25" Type="http://schemas.openxmlformats.org/officeDocument/2006/relationships/customXml" Target="../ink/ink649.xml"/><Relationship Id="rId67" Type="http://schemas.openxmlformats.org/officeDocument/2006/relationships/customXml" Target="../ink/ink670.xml"/><Relationship Id="rId272" Type="http://schemas.openxmlformats.org/officeDocument/2006/relationships/customXml" Target="../ink/ink774.xml"/><Relationship Id="rId328" Type="http://schemas.openxmlformats.org/officeDocument/2006/relationships/customXml" Target="../ink/ink803.xml"/><Relationship Id="rId132" Type="http://schemas.openxmlformats.org/officeDocument/2006/relationships/image" Target="../media/image2913.png"/><Relationship Id="rId174" Type="http://schemas.openxmlformats.org/officeDocument/2006/relationships/image" Target="../media/image2933.png"/><Relationship Id="rId381" Type="http://schemas.openxmlformats.org/officeDocument/2006/relationships/image" Target="../media/image3034.png"/><Relationship Id="rId241" Type="http://schemas.openxmlformats.org/officeDocument/2006/relationships/customXml" Target="../ink/ink757.xml"/><Relationship Id="rId36" Type="http://schemas.openxmlformats.org/officeDocument/2006/relationships/image" Target="../media/image2865.png"/><Relationship Id="rId283" Type="http://schemas.openxmlformats.org/officeDocument/2006/relationships/customXml" Target="../ink/ink780.xml"/><Relationship Id="rId339" Type="http://schemas.openxmlformats.org/officeDocument/2006/relationships/image" Target="../media/image3013.png"/><Relationship Id="rId78" Type="http://schemas.openxmlformats.org/officeDocument/2006/relationships/image" Target="../media/image2886.png"/><Relationship Id="rId101" Type="http://schemas.openxmlformats.org/officeDocument/2006/relationships/customXml" Target="../ink/ink687.xml"/><Relationship Id="rId143" Type="http://schemas.openxmlformats.org/officeDocument/2006/relationships/customXml" Target="../ink/ink708.xml"/><Relationship Id="rId185" Type="http://schemas.openxmlformats.org/officeDocument/2006/relationships/customXml" Target="../ink/ink729.xml"/><Relationship Id="rId350" Type="http://schemas.openxmlformats.org/officeDocument/2006/relationships/customXml" Target="../ink/ink814.xml"/><Relationship Id="rId9" Type="http://schemas.openxmlformats.org/officeDocument/2006/relationships/customXml" Target="../ink/ink641.xml"/><Relationship Id="rId210" Type="http://schemas.openxmlformats.org/officeDocument/2006/relationships/image" Target="../media/image2951.png"/><Relationship Id="rId392" Type="http://schemas.openxmlformats.org/officeDocument/2006/relationships/customXml" Target="../ink/ink835.xml"/><Relationship Id="rId252" Type="http://schemas.openxmlformats.org/officeDocument/2006/relationships/customXml" Target="../ink/ink763.xml"/><Relationship Id="rId294" Type="http://schemas.openxmlformats.org/officeDocument/2006/relationships/image" Target="../media/image2991.png"/><Relationship Id="rId308" Type="http://schemas.openxmlformats.org/officeDocument/2006/relationships/customXml" Target="../ink/ink793.xml"/><Relationship Id="rId47" Type="http://schemas.openxmlformats.org/officeDocument/2006/relationships/customXml" Target="../ink/ink660.xml"/><Relationship Id="rId89" Type="http://schemas.openxmlformats.org/officeDocument/2006/relationships/customXml" Target="../ink/ink681.xml"/><Relationship Id="rId112" Type="http://schemas.openxmlformats.org/officeDocument/2006/relationships/image" Target="../media/image2903.png"/><Relationship Id="rId154" Type="http://schemas.openxmlformats.org/officeDocument/2006/relationships/image" Target="../media/image2924.png"/><Relationship Id="rId361" Type="http://schemas.openxmlformats.org/officeDocument/2006/relationships/image" Target="../media/image3024.png"/><Relationship Id="rId196" Type="http://schemas.openxmlformats.org/officeDocument/2006/relationships/image" Target="../media/image2944.png"/><Relationship Id="rId16" Type="http://schemas.openxmlformats.org/officeDocument/2006/relationships/image" Target="../media/image2855.png"/><Relationship Id="rId221" Type="http://schemas.openxmlformats.org/officeDocument/2006/relationships/customXml" Target="../ink/ink747.xml"/><Relationship Id="rId263" Type="http://schemas.openxmlformats.org/officeDocument/2006/relationships/customXml" Target="../ink/ink769.xml"/><Relationship Id="rId319" Type="http://schemas.openxmlformats.org/officeDocument/2006/relationships/image" Target="../media/image3003.png"/><Relationship Id="rId58" Type="http://schemas.openxmlformats.org/officeDocument/2006/relationships/image" Target="../media/image2876.png"/><Relationship Id="rId123" Type="http://schemas.openxmlformats.org/officeDocument/2006/relationships/customXml" Target="../ink/ink698.xml"/><Relationship Id="rId330" Type="http://schemas.openxmlformats.org/officeDocument/2006/relationships/customXml" Target="../ink/ink804.xml"/><Relationship Id="rId165" Type="http://schemas.openxmlformats.org/officeDocument/2006/relationships/customXml" Target="../ink/ink719.xml"/><Relationship Id="rId372" Type="http://schemas.openxmlformats.org/officeDocument/2006/relationships/customXml" Target="../ink/ink825.xml"/><Relationship Id="rId211" Type="http://schemas.openxmlformats.org/officeDocument/2006/relationships/customXml" Target="../ink/ink742.xml"/><Relationship Id="rId232" Type="http://schemas.openxmlformats.org/officeDocument/2006/relationships/image" Target="../media/image2962.png"/><Relationship Id="rId253" Type="http://schemas.openxmlformats.org/officeDocument/2006/relationships/image" Target="../media/image2972.png"/><Relationship Id="rId274" Type="http://schemas.openxmlformats.org/officeDocument/2006/relationships/image" Target="../media/image2981.png"/><Relationship Id="rId295" Type="http://schemas.openxmlformats.org/officeDocument/2006/relationships/customXml" Target="../ink/ink786.xml"/><Relationship Id="rId309" Type="http://schemas.openxmlformats.org/officeDocument/2006/relationships/image" Target="../media/image2998.png"/><Relationship Id="rId27" Type="http://schemas.openxmlformats.org/officeDocument/2006/relationships/customXml" Target="../ink/ink650.xml"/><Relationship Id="rId48" Type="http://schemas.openxmlformats.org/officeDocument/2006/relationships/image" Target="../media/image2871.png"/><Relationship Id="rId69" Type="http://schemas.openxmlformats.org/officeDocument/2006/relationships/customXml" Target="../ink/ink671.xml"/><Relationship Id="rId113" Type="http://schemas.openxmlformats.org/officeDocument/2006/relationships/customXml" Target="../ink/ink693.xml"/><Relationship Id="rId134" Type="http://schemas.openxmlformats.org/officeDocument/2006/relationships/image" Target="../media/image2914.png"/><Relationship Id="rId320" Type="http://schemas.openxmlformats.org/officeDocument/2006/relationships/customXml" Target="../ink/ink799.xml"/><Relationship Id="rId80" Type="http://schemas.openxmlformats.org/officeDocument/2006/relationships/image" Target="../media/image2887.png"/><Relationship Id="rId155" Type="http://schemas.openxmlformats.org/officeDocument/2006/relationships/customXml" Target="../ink/ink714.xml"/><Relationship Id="rId176" Type="http://schemas.openxmlformats.org/officeDocument/2006/relationships/image" Target="../media/image2934.png"/><Relationship Id="rId197" Type="http://schemas.openxmlformats.org/officeDocument/2006/relationships/customXml" Target="../ink/ink735.xml"/><Relationship Id="rId341" Type="http://schemas.openxmlformats.org/officeDocument/2006/relationships/image" Target="../media/image3014.png"/><Relationship Id="rId362" Type="http://schemas.openxmlformats.org/officeDocument/2006/relationships/customXml" Target="../ink/ink820.xml"/><Relationship Id="rId383" Type="http://schemas.openxmlformats.org/officeDocument/2006/relationships/image" Target="../media/image3035.png"/><Relationship Id="rId201" Type="http://schemas.openxmlformats.org/officeDocument/2006/relationships/customXml" Target="../ink/ink737.xml"/><Relationship Id="rId222" Type="http://schemas.openxmlformats.org/officeDocument/2006/relationships/image" Target="../media/image2957.png"/><Relationship Id="rId243" Type="http://schemas.openxmlformats.org/officeDocument/2006/relationships/customXml" Target="../ink/ink758.xml"/><Relationship Id="rId264" Type="http://schemas.openxmlformats.org/officeDocument/2006/relationships/image" Target="../media/image2977.png"/><Relationship Id="rId285" Type="http://schemas.openxmlformats.org/officeDocument/2006/relationships/customXml" Target="../ink/ink781.xml"/><Relationship Id="rId17" Type="http://schemas.openxmlformats.org/officeDocument/2006/relationships/customXml" Target="../ink/ink645.xml"/><Relationship Id="rId38" Type="http://schemas.openxmlformats.org/officeDocument/2006/relationships/image" Target="../media/image2866.png"/><Relationship Id="rId59" Type="http://schemas.openxmlformats.org/officeDocument/2006/relationships/customXml" Target="../ink/ink666.xml"/><Relationship Id="rId103" Type="http://schemas.openxmlformats.org/officeDocument/2006/relationships/customXml" Target="../ink/ink688.xml"/><Relationship Id="rId124" Type="http://schemas.openxmlformats.org/officeDocument/2006/relationships/image" Target="../media/image2909.png"/><Relationship Id="rId310" Type="http://schemas.openxmlformats.org/officeDocument/2006/relationships/customXml" Target="../ink/ink794.xml"/><Relationship Id="rId70" Type="http://schemas.openxmlformats.org/officeDocument/2006/relationships/image" Target="../media/image2882.png"/><Relationship Id="rId91" Type="http://schemas.openxmlformats.org/officeDocument/2006/relationships/customXml" Target="../ink/ink682.xml"/><Relationship Id="rId145" Type="http://schemas.openxmlformats.org/officeDocument/2006/relationships/customXml" Target="../ink/ink709.xml"/><Relationship Id="rId166" Type="http://schemas.openxmlformats.org/officeDocument/2006/relationships/image" Target="../media/image2929.png"/><Relationship Id="rId187" Type="http://schemas.openxmlformats.org/officeDocument/2006/relationships/customXml" Target="../ink/ink730.xml"/><Relationship Id="rId331" Type="http://schemas.openxmlformats.org/officeDocument/2006/relationships/image" Target="../media/image3009.png"/><Relationship Id="rId352" Type="http://schemas.openxmlformats.org/officeDocument/2006/relationships/customXml" Target="../ink/ink815.xml"/><Relationship Id="rId373" Type="http://schemas.openxmlformats.org/officeDocument/2006/relationships/image" Target="../media/image3030.png"/><Relationship Id="rId394" Type="http://schemas.openxmlformats.org/officeDocument/2006/relationships/customXml" Target="../ink/ink836.xml"/><Relationship Id="rId1" Type="http://schemas.openxmlformats.org/officeDocument/2006/relationships/slideLayout" Target="../slideLayouts/slideLayout7.xml"/><Relationship Id="rId212" Type="http://schemas.openxmlformats.org/officeDocument/2006/relationships/image" Target="../media/image2952.png"/><Relationship Id="rId233" Type="http://schemas.openxmlformats.org/officeDocument/2006/relationships/customXml" Target="../ink/ink753.xml"/><Relationship Id="rId254" Type="http://schemas.openxmlformats.org/officeDocument/2006/relationships/customXml" Target="../ink/ink764.xml"/><Relationship Id="rId28" Type="http://schemas.openxmlformats.org/officeDocument/2006/relationships/image" Target="../media/image2861.png"/><Relationship Id="rId49" Type="http://schemas.openxmlformats.org/officeDocument/2006/relationships/customXml" Target="../ink/ink661.xml"/><Relationship Id="rId114" Type="http://schemas.openxmlformats.org/officeDocument/2006/relationships/image" Target="../media/image2904.png"/><Relationship Id="rId275" Type="http://schemas.openxmlformats.org/officeDocument/2006/relationships/customXml" Target="../ink/ink776.xml"/><Relationship Id="rId296" Type="http://schemas.openxmlformats.org/officeDocument/2006/relationships/image" Target="../media/image2992.png"/><Relationship Id="rId300" Type="http://schemas.openxmlformats.org/officeDocument/2006/relationships/customXml" Target="../ink/ink789.xml"/><Relationship Id="rId60" Type="http://schemas.openxmlformats.org/officeDocument/2006/relationships/image" Target="../media/image2877.png"/><Relationship Id="rId81" Type="http://schemas.openxmlformats.org/officeDocument/2006/relationships/customXml" Target="../ink/ink677.xml"/><Relationship Id="rId135" Type="http://schemas.openxmlformats.org/officeDocument/2006/relationships/customXml" Target="../ink/ink704.xml"/><Relationship Id="rId156" Type="http://schemas.openxmlformats.org/officeDocument/2006/relationships/image" Target="../media/image2925.png"/><Relationship Id="rId177" Type="http://schemas.openxmlformats.org/officeDocument/2006/relationships/customXml" Target="../ink/ink725.xml"/><Relationship Id="rId198" Type="http://schemas.openxmlformats.org/officeDocument/2006/relationships/image" Target="../media/image2945.png"/><Relationship Id="rId321" Type="http://schemas.openxmlformats.org/officeDocument/2006/relationships/image" Target="../media/image3004.png"/><Relationship Id="rId342" Type="http://schemas.openxmlformats.org/officeDocument/2006/relationships/customXml" Target="../ink/ink810.xml"/><Relationship Id="rId363" Type="http://schemas.openxmlformats.org/officeDocument/2006/relationships/image" Target="../media/image3025.png"/><Relationship Id="rId384" Type="http://schemas.openxmlformats.org/officeDocument/2006/relationships/customXml" Target="../ink/ink831.xml"/><Relationship Id="rId202" Type="http://schemas.openxmlformats.org/officeDocument/2006/relationships/image" Target="../media/image2947.png"/><Relationship Id="rId223" Type="http://schemas.openxmlformats.org/officeDocument/2006/relationships/customXml" Target="../ink/ink748.xml"/><Relationship Id="rId244" Type="http://schemas.openxmlformats.org/officeDocument/2006/relationships/image" Target="../media/image2968.png"/><Relationship Id="rId18" Type="http://schemas.openxmlformats.org/officeDocument/2006/relationships/image" Target="../media/image2856.png"/><Relationship Id="rId39" Type="http://schemas.openxmlformats.org/officeDocument/2006/relationships/customXml" Target="../ink/ink656.xml"/><Relationship Id="rId265" Type="http://schemas.openxmlformats.org/officeDocument/2006/relationships/customXml" Target="../ink/ink770.xml"/><Relationship Id="rId286" Type="http://schemas.openxmlformats.org/officeDocument/2006/relationships/image" Target="../media/image2987.png"/><Relationship Id="rId50" Type="http://schemas.openxmlformats.org/officeDocument/2006/relationships/image" Target="../media/image2872.png"/><Relationship Id="rId104" Type="http://schemas.openxmlformats.org/officeDocument/2006/relationships/image" Target="../media/image2899.png"/><Relationship Id="rId125" Type="http://schemas.openxmlformats.org/officeDocument/2006/relationships/customXml" Target="../ink/ink699.xml"/><Relationship Id="rId146" Type="http://schemas.openxmlformats.org/officeDocument/2006/relationships/image" Target="../media/image2920.png"/><Relationship Id="rId167" Type="http://schemas.openxmlformats.org/officeDocument/2006/relationships/customXml" Target="../ink/ink720.xml"/><Relationship Id="rId188" Type="http://schemas.openxmlformats.org/officeDocument/2006/relationships/image" Target="../media/image2940.png"/><Relationship Id="rId311" Type="http://schemas.openxmlformats.org/officeDocument/2006/relationships/image" Target="../media/image2999.png"/><Relationship Id="rId332" Type="http://schemas.openxmlformats.org/officeDocument/2006/relationships/customXml" Target="../ink/ink805.xml"/><Relationship Id="rId353" Type="http://schemas.openxmlformats.org/officeDocument/2006/relationships/image" Target="../media/image3020.png"/><Relationship Id="rId374" Type="http://schemas.openxmlformats.org/officeDocument/2006/relationships/customXml" Target="../ink/ink826.xml"/><Relationship Id="rId395" Type="http://schemas.openxmlformats.org/officeDocument/2006/relationships/image" Target="../media/image3041.png"/><Relationship Id="rId71" Type="http://schemas.openxmlformats.org/officeDocument/2006/relationships/customXml" Target="../ink/ink672.xml"/><Relationship Id="rId92" Type="http://schemas.openxmlformats.org/officeDocument/2006/relationships/image" Target="../media/image2893.png"/><Relationship Id="rId213" Type="http://schemas.openxmlformats.org/officeDocument/2006/relationships/customXml" Target="../ink/ink743.xml"/><Relationship Id="rId234" Type="http://schemas.openxmlformats.org/officeDocument/2006/relationships/image" Target="../media/image2963.png"/><Relationship Id="rId2" Type="http://schemas.openxmlformats.org/officeDocument/2006/relationships/notesSlide" Target="../notesSlides/notesSlide6.xml"/><Relationship Id="rId29" Type="http://schemas.openxmlformats.org/officeDocument/2006/relationships/customXml" Target="../ink/ink651.xml"/><Relationship Id="rId255" Type="http://schemas.openxmlformats.org/officeDocument/2006/relationships/image" Target="../media/image2973.png"/><Relationship Id="rId276" Type="http://schemas.openxmlformats.org/officeDocument/2006/relationships/image" Target="../media/image2982.png"/><Relationship Id="rId297" Type="http://schemas.openxmlformats.org/officeDocument/2006/relationships/customXml" Target="../ink/ink787.xml"/><Relationship Id="rId40" Type="http://schemas.openxmlformats.org/officeDocument/2006/relationships/image" Target="../media/image2867.png"/><Relationship Id="rId115" Type="http://schemas.openxmlformats.org/officeDocument/2006/relationships/customXml" Target="../ink/ink694.xml"/><Relationship Id="rId136" Type="http://schemas.openxmlformats.org/officeDocument/2006/relationships/image" Target="../media/image2915.png"/><Relationship Id="rId157" Type="http://schemas.openxmlformats.org/officeDocument/2006/relationships/customXml" Target="../ink/ink715.xml"/><Relationship Id="rId178" Type="http://schemas.openxmlformats.org/officeDocument/2006/relationships/image" Target="../media/image2935.png"/><Relationship Id="rId301" Type="http://schemas.openxmlformats.org/officeDocument/2006/relationships/image" Target="../media/image2994.png"/><Relationship Id="rId322" Type="http://schemas.openxmlformats.org/officeDocument/2006/relationships/customXml" Target="../ink/ink800.xml"/><Relationship Id="rId343" Type="http://schemas.openxmlformats.org/officeDocument/2006/relationships/image" Target="../media/image3015.png"/><Relationship Id="rId364" Type="http://schemas.openxmlformats.org/officeDocument/2006/relationships/customXml" Target="../ink/ink821.xml"/><Relationship Id="rId61" Type="http://schemas.openxmlformats.org/officeDocument/2006/relationships/customXml" Target="../ink/ink667.xml"/><Relationship Id="rId82" Type="http://schemas.openxmlformats.org/officeDocument/2006/relationships/image" Target="../media/image2888.png"/><Relationship Id="rId199" Type="http://schemas.openxmlformats.org/officeDocument/2006/relationships/customXml" Target="../ink/ink736.xml"/><Relationship Id="rId203" Type="http://schemas.openxmlformats.org/officeDocument/2006/relationships/customXml" Target="../ink/ink738.xml"/><Relationship Id="rId385" Type="http://schemas.openxmlformats.org/officeDocument/2006/relationships/image" Target="../media/image3036.png"/><Relationship Id="rId19" Type="http://schemas.openxmlformats.org/officeDocument/2006/relationships/customXml" Target="../ink/ink646.xml"/><Relationship Id="rId224" Type="http://schemas.openxmlformats.org/officeDocument/2006/relationships/image" Target="../media/image2958.png"/><Relationship Id="rId245" Type="http://schemas.openxmlformats.org/officeDocument/2006/relationships/customXml" Target="../ink/ink759.xml"/><Relationship Id="rId266" Type="http://schemas.openxmlformats.org/officeDocument/2006/relationships/image" Target="../media/image2978.png"/><Relationship Id="rId287" Type="http://schemas.openxmlformats.org/officeDocument/2006/relationships/customXml" Target="../ink/ink782.xml"/><Relationship Id="rId30" Type="http://schemas.openxmlformats.org/officeDocument/2006/relationships/image" Target="../media/image2862.png"/><Relationship Id="rId105" Type="http://schemas.openxmlformats.org/officeDocument/2006/relationships/customXml" Target="../ink/ink689.xml"/><Relationship Id="rId126" Type="http://schemas.openxmlformats.org/officeDocument/2006/relationships/image" Target="../media/image2910.png"/><Relationship Id="rId147" Type="http://schemas.openxmlformats.org/officeDocument/2006/relationships/customXml" Target="../ink/ink710.xml"/><Relationship Id="rId168" Type="http://schemas.openxmlformats.org/officeDocument/2006/relationships/image" Target="../media/image2930.png"/><Relationship Id="rId312" Type="http://schemas.openxmlformats.org/officeDocument/2006/relationships/customXml" Target="../ink/ink795.xml"/><Relationship Id="rId333" Type="http://schemas.openxmlformats.org/officeDocument/2006/relationships/image" Target="../media/image3010.png"/><Relationship Id="rId354" Type="http://schemas.openxmlformats.org/officeDocument/2006/relationships/customXml" Target="../ink/ink816.xml"/><Relationship Id="rId51" Type="http://schemas.openxmlformats.org/officeDocument/2006/relationships/customXml" Target="../ink/ink662.xml"/><Relationship Id="rId72" Type="http://schemas.openxmlformats.org/officeDocument/2006/relationships/image" Target="../media/image2883.png"/><Relationship Id="rId93" Type="http://schemas.openxmlformats.org/officeDocument/2006/relationships/customXml" Target="../ink/ink683.xml"/><Relationship Id="rId189" Type="http://schemas.openxmlformats.org/officeDocument/2006/relationships/customXml" Target="../ink/ink731.xml"/><Relationship Id="rId375" Type="http://schemas.openxmlformats.org/officeDocument/2006/relationships/image" Target="../media/image3031.png"/><Relationship Id="rId396" Type="http://schemas.openxmlformats.org/officeDocument/2006/relationships/customXml" Target="../ink/ink837.xml"/><Relationship Id="rId3" Type="http://schemas.openxmlformats.org/officeDocument/2006/relationships/image" Target="NULL"/><Relationship Id="rId214" Type="http://schemas.openxmlformats.org/officeDocument/2006/relationships/image" Target="../media/image2953.png"/><Relationship Id="rId235" Type="http://schemas.openxmlformats.org/officeDocument/2006/relationships/customXml" Target="../ink/ink754.xml"/><Relationship Id="rId256" Type="http://schemas.openxmlformats.org/officeDocument/2006/relationships/customXml" Target="../ink/ink765.xml"/><Relationship Id="rId277" Type="http://schemas.openxmlformats.org/officeDocument/2006/relationships/customXml" Target="../ink/ink777.xml"/><Relationship Id="rId298" Type="http://schemas.openxmlformats.org/officeDocument/2006/relationships/customXml" Target="../ink/ink788.xml"/><Relationship Id="rId400" Type="http://schemas.openxmlformats.org/officeDocument/2006/relationships/customXml" Target="../ink/ink839.xml"/><Relationship Id="rId116" Type="http://schemas.openxmlformats.org/officeDocument/2006/relationships/image" Target="../media/image2905.png"/><Relationship Id="rId137" Type="http://schemas.openxmlformats.org/officeDocument/2006/relationships/customXml" Target="../ink/ink705.xml"/><Relationship Id="rId158" Type="http://schemas.openxmlformats.org/officeDocument/2006/relationships/image" Target="../media/image2926.png"/><Relationship Id="rId302" Type="http://schemas.openxmlformats.org/officeDocument/2006/relationships/customXml" Target="../ink/ink790.xml"/><Relationship Id="rId323" Type="http://schemas.openxmlformats.org/officeDocument/2006/relationships/image" Target="../media/image3005.png"/><Relationship Id="rId344" Type="http://schemas.openxmlformats.org/officeDocument/2006/relationships/customXml" Target="../ink/ink811.xml"/><Relationship Id="rId20" Type="http://schemas.openxmlformats.org/officeDocument/2006/relationships/image" Target="../media/image2857.png"/><Relationship Id="rId41" Type="http://schemas.openxmlformats.org/officeDocument/2006/relationships/customXml" Target="../ink/ink657.xml"/><Relationship Id="rId62" Type="http://schemas.openxmlformats.org/officeDocument/2006/relationships/image" Target="../media/image2878.png"/><Relationship Id="rId83" Type="http://schemas.openxmlformats.org/officeDocument/2006/relationships/customXml" Target="../ink/ink678.xml"/><Relationship Id="rId179" Type="http://schemas.openxmlformats.org/officeDocument/2006/relationships/customXml" Target="../ink/ink726.xml"/><Relationship Id="rId365" Type="http://schemas.openxmlformats.org/officeDocument/2006/relationships/image" Target="../media/image3026.png"/><Relationship Id="rId386" Type="http://schemas.openxmlformats.org/officeDocument/2006/relationships/customXml" Target="../ink/ink832.xml"/><Relationship Id="rId190" Type="http://schemas.openxmlformats.org/officeDocument/2006/relationships/image" Target="../media/image2941.png"/><Relationship Id="rId204" Type="http://schemas.openxmlformats.org/officeDocument/2006/relationships/image" Target="../media/image2948.png"/><Relationship Id="rId225" Type="http://schemas.openxmlformats.org/officeDocument/2006/relationships/customXml" Target="../ink/ink749.xml"/><Relationship Id="rId246" Type="http://schemas.openxmlformats.org/officeDocument/2006/relationships/customXml" Target="../ink/ink760.xml"/><Relationship Id="rId267" Type="http://schemas.openxmlformats.org/officeDocument/2006/relationships/customXml" Target="../ink/ink771.xml"/><Relationship Id="rId288" Type="http://schemas.openxmlformats.org/officeDocument/2006/relationships/image" Target="../media/image2988.png"/><Relationship Id="rId106" Type="http://schemas.openxmlformats.org/officeDocument/2006/relationships/image" Target="../media/image2900.png"/><Relationship Id="rId127" Type="http://schemas.openxmlformats.org/officeDocument/2006/relationships/customXml" Target="../ink/ink700.xml"/><Relationship Id="rId313" Type="http://schemas.openxmlformats.org/officeDocument/2006/relationships/image" Target="../media/image3000.png"/><Relationship Id="rId10" Type="http://schemas.openxmlformats.org/officeDocument/2006/relationships/image" Target="../media/image2852.png"/><Relationship Id="rId31" Type="http://schemas.openxmlformats.org/officeDocument/2006/relationships/customXml" Target="../ink/ink652.xml"/><Relationship Id="rId52" Type="http://schemas.openxmlformats.org/officeDocument/2006/relationships/image" Target="../media/image2873.png"/><Relationship Id="rId73" Type="http://schemas.openxmlformats.org/officeDocument/2006/relationships/customXml" Target="../ink/ink673.xml"/><Relationship Id="rId94" Type="http://schemas.openxmlformats.org/officeDocument/2006/relationships/image" Target="../media/image2894.png"/><Relationship Id="rId148" Type="http://schemas.openxmlformats.org/officeDocument/2006/relationships/image" Target="../media/image2921.png"/><Relationship Id="rId169" Type="http://schemas.openxmlformats.org/officeDocument/2006/relationships/customXml" Target="../ink/ink721.xml"/><Relationship Id="rId334" Type="http://schemas.openxmlformats.org/officeDocument/2006/relationships/customXml" Target="../ink/ink806.xml"/><Relationship Id="rId355" Type="http://schemas.openxmlformats.org/officeDocument/2006/relationships/image" Target="../media/image3021.png"/><Relationship Id="rId376" Type="http://schemas.openxmlformats.org/officeDocument/2006/relationships/customXml" Target="../ink/ink827.xml"/><Relationship Id="rId397" Type="http://schemas.openxmlformats.org/officeDocument/2006/relationships/image" Target="../media/image3042.png"/><Relationship Id="rId4" Type="http://schemas.openxmlformats.org/officeDocument/2006/relationships/image" Target="NULL"/><Relationship Id="rId180" Type="http://schemas.openxmlformats.org/officeDocument/2006/relationships/image" Target="../media/image2936.png"/><Relationship Id="rId215" Type="http://schemas.openxmlformats.org/officeDocument/2006/relationships/customXml" Target="../ink/ink744.xml"/><Relationship Id="rId236" Type="http://schemas.openxmlformats.org/officeDocument/2006/relationships/image" Target="../media/image2964.png"/><Relationship Id="rId257" Type="http://schemas.openxmlformats.org/officeDocument/2006/relationships/image" Target="../media/image2974.png"/><Relationship Id="rId278" Type="http://schemas.openxmlformats.org/officeDocument/2006/relationships/image" Target="../media/image2983.png"/><Relationship Id="rId401" Type="http://schemas.openxmlformats.org/officeDocument/2006/relationships/image" Target="../media/image3044.png"/><Relationship Id="rId303" Type="http://schemas.openxmlformats.org/officeDocument/2006/relationships/image" Target="../media/image2995.png"/><Relationship Id="rId42" Type="http://schemas.openxmlformats.org/officeDocument/2006/relationships/image" Target="../media/image2868.png"/><Relationship Id="rId84" Type="http://schemas.openxmlformats.org/officeDocument/2006/relationships/image" Target="../media/image2889.png"/><Relationship Id="rId138" Type="http://schemas.openxmlformats.org/officeDocument/2006/relationships/image" Target="../media/image2916.png"/><Relationship Id="rId345" Type="http://schemas.openxmlformats.org/officeDocument/2006/relationships/image" Target="../media/image3016.png"/><Relationship Id="rId387" Type="http://schemas.openxmlformats.org/officeDocument/2006/relationships/image" Target="../media/image3037.png"/><Relationship Id="rId191" Type="http://schemas.openxmlformats.org/officeDocument/2006/relationships/customXml" Target="../ink/ink732.xml"/><Relationship Id="rId205" Type="http://schemas.openxmlformats.org/officeDocument/2006/relationships/customXml" Target="../ink/ink739.xml"/><Relationship Id="rId247" Type="http://schemas.openxmlformats.org/officeDocument/2006/relationships/image" Target="../media/image2969.png"/><Relationship Id="rId107" Type="http://schemas.openxmlformats.org/officeDocument/2006/relationships/customXml" Target="../ink/ink690.xml"/><Relationship Id="rId289" Type="http://schemas.openxmlformats.org/officeDocument/2006/relationships/customXml" Target="../ink/ink783.xml"/><Relationship Id="rId11" Type="http://schemas.openxmlformats.org/officeDocument/2006/relationships/customXml" Target="../ink/ink642.xml"/><Relationship Id="rId53" Type="http://schemas.openxmlformats.org/officeDocument/2006/relationships/customXml" Target="../ink/ink663.xml"/><Relationship Id="rId149" Type="http://schemas.openxmlformats.org/officeDocument/2006/relationships/customXml" Target="../ink/ink711.xml"/><Relationship Id="rId314" Type="http://schemas.openxmlformats.org/officeDocument/2006/relationships/customXml" Target="../ink/ink796.xml"/><Relationship Id="rId356" Type="http://schemas.openxmlformats.org/officeDocument/2006/relationships/customXml" Target="../ink/ink817.xml"/><Relationship Id="rId398" Type="http://schemas.openxmlformats.org/officeDocument/2006/relationships/customXml" Target="../ink/ink838.xml"/><Relationship Id="rId95" Type="http://schemas.openxmlformats.org/officeDocument/2006/relationships/customXml" Target="../ink/ink684.xml"/><Relationship Id="rId160" Type="http://schemas.openxmlformats.org/officeDocument/2006/relationships/image" Target="../media/image2287.png"/><Relationship Id="rId216" Type="http://schemas.openxmlformats.org/officeDocument/2006/relationships/image" Target="../media/image2954.png"/><Relationship Id="rId258" Type="http://schemas.openxmlformats.org/officeDocument/2006/relationships/customXml" Target="../ink/ink766.xml"/><Relationship Id="rId22" Type="http://schemas.openxmlformats.org/officeDocument/2006/relationships/image" Target="../media/image2858.png"/><Relationship Id="rId64" Type="http://schemas.openxmlformats.org/officeDocument/2006/relationships/image" Target="../media/image2879.png"/><Relationship Id="rId118" Type="http://schemas.openxmlformats.org/officeDocument/2006/relationships/image" Target="../media/image2906.png"/><Relationship Id="rId325" Type="http://schemas.openxmlformats.org/officeDocument/2006/relationships/image" Target="../media/image3006.png"/><Relationship Id="rId367" Type="http://schemas.openxmlformats.org/officeDocument/2006/relationships/image" Target="../media/image3027.png"/><Relationship Id="rId171" Type="http://schemas.openxmlformats.org/officeDocument/2006/relationships/customXml" Target="../ink/ink722.xml"/><Relationship Id="rId227" Type="http://schemas.openxmlformats.org/officeDocument/2006/relationships/customXml" Target="../ink/ink750.xml"/><Relationship Id="rId269" Type="http://schemas.openxmlformats.org/officeDocument/2006/relationships/image" Target="../media/image2979.png"/><Relationship Id="rId33" Type="http://schemas.openxmlformats.org/officeDocument/2006/relationships/customXml" Target="../ink/ink653.xml"/><Relationship Id="rId129" Type="http://schemas.openxmlformats.org/officeDocument/2006/relationships/customXml" Target="../ink/ink701.xml"/><Relationship Id="rId280" Type="http://schemas.openxmlformats.org/officeDocument/2006/relationships/image" Target="../media/image2984.png"/><Relationship Id="rId336" Type="http://schemas.openxmlformats.org/officeDocument/2006/relationships/customXml" Target="../ink/ink807.xml"/><Relationship Id="rId75" Type="http://schemas.openxmlformats.org/officeDocument/2006/relationships/customXml" Target="../ink/ink674.xml"/><Relationship Id="rId140" Type="http://schemas.openxmlformats.org/officeDocument/2006/relationships/image" Target="../media/image2917.png"/><Relationship Id="rId182" Type="http://schemas.openxmlformats.org/officeDocument/2006/relationships/image" Target="../media/image2937.png"/><Relationship Id="rId378" Type="http://schemas.openxmlformats.org/officeDocument/2006/relationships/customXml" Target="../ink/ink828.xml"/><Relationship Id="rId403" Type="http://schemas.openxmlformats.org/officeDocument/2006/relationships/image" Target="../media/image3045.png"/><Relationship Id="rId6" Type="http://schemas.openxmlformats.org/officeDocument/2006/relationships/image" Target="../media/image2850.png"/><Relationship Id="rId238" Type="http://schemas.openxmlformats.org/officeDocument/2006/relationships/image" Target="../media/image2965.png"/><Relationship Id="rId291" Type="http://schemas.openxmlformats.org/officeDocument/2006/relationships/customXml" Target="../ink/ink784.xml"/><Relationship Id="rId305" Type="http://schemas.openxmlformats.org/officeDocument/2006/relationships/image" Target="../media/image2996.png"/><Relationship Id="rId347" Type="http://schemas.openxmlformats.org/officeDocument/2006/relationships/image" Target="../media/image3017.png"/><Relationship Id="rId44" Type="http://schemas.openxmlformats.org/officeDocument/2006/relationships/image" Target="../media/image2869.png"/><Relationship Id="rId86" Type="http://schemas.openxmlformats.org/officeDocument/2006/relationships/image" Target="../media/image2890.png"/><Relationship Id="rId151" Type="http://schemas.openxmlformats.org/officeDocument/2006/relationships/customXml" Target="../ink/ink712.xml"/><Relationship Id="rId389" Type="http://schemas.openxmlformats.org/officeDocument/2006/relationships/image" Target="../media/image3038.png"/><Relationship Id="rId193" Type="http://schemas.openxmlformats.org/officeDocument/2006/relationships/customXml" Target="../ink/ink733.xml"/><Relationship Id="rId207" Type="http://schemas.openxmlformats.org/officeDocument/2006/relationships/customXml" Target="../ink/ink740.xml"/><Relationship Id="rId249" Type="http://schemas.openxmlformats.org/officeDocument/2006/relationships/image" Target="../media/image2970.png"/><Relationship Id="rId13" Type="http://schemas.openxmlformats.org/officeDocument/2006/relationships/customXml" Target="../ink/ink643.xml"/><Relationship Id="rId109" Type="http://schemas.openxmlformats.org/officeDocument/2006/relationships/customXml" Target="../ink/ink691.xml"/><Relationship Id="rId260" Type="http://schemas.openxmlformats.org/officeDocument/2006/relationships/customXml" Target="../ink/ink767.xml"/><Relationship Id="rId316" Type="http://schemas.openxmlformats.org/officeDocument/2006/relationships/customXml" Target="../ink/ink797.xml"/><Relationship Id="rId55" Type="http://schemas.openxmlformats.org/officeDocument/2006/relationships/customXml" Target="../ink/ink664.xml"/><Relationship Id="rId97" Type="http://schemas.openxmlformats.org/officeDocument/2006/relationships/customXml" Target="../ink/ink685.xml"/><Relationship Id="rId120" Type="http://schemas.openxmlformats.org/officeDocument/2006/relationships/image" Target="../media/image2907.png"/><Relationship Id="rId358" Type="http://schemas.openxmlformats.org/officeDocument/2006/relationships/customXml" Target="../ink/ink818.xml"/><Relationship Id="rId162" Type="http://schemas.openxmlformats.org/officeDocument/2006/relationships/image" Target="../media/image2927.png"/><Relationship Id="rId218" Type="http://schemas.openxmlformats.org/officeDocument/2006/relationships/image" Target="../media/image2955.png"/><Relationship Id="rId271" Type="http://schemas.openxmlformats.org/officeDocument/2006/relationships/image" Target="../media/image2980.png"/><Relationship Id="rId24" Type="http://schemas.openxmlformats.org/officeDocument/2006/relationships/image" Target="../media/image2859.png"/><Relationship Id="rId66" Type="http://schemas.openxmlformats.org/officeDocument/2006/relationships/image" Target="../media/image2880.png"/><Relationship Id="rId131" Type="http://schemas.openxmlformats.org/officeDocument/2006/relationships/customXml" Target="../ink/ink702.xml"/><Relationship Id="rId327" Type="http://schemas.openxmlformats.org/officeDocument/2006/relationships/image" Target="../media/image3007.png"/><Relationship Id="rId369" Type="http://schemas.openxmlformats.org/officeDocument/2006/relationships/image" Target="../media/image3028.png"/><Relationship Id="rId173" Type="http://schemas.openxmlformats.org/officeDocument/2006/relationships/customXml" Target="../ink/ink723.xml"/><Relationship Id="rId229" Type="http://schemas.openxmlformats.org/officeDocument/2006/relationships/customXml" Target="../ink/ink751.xml"/><Relationship Id="rId380" Type="http://schemas.openxmlformats.org/officeDocument/2006/relationships/customXml" Target="../ink/ink829.xml"/><Relationship Id="rId240" Type="http://schemas.openxmlformats.org/officeDocument/2006/relationships/image" Target="../media/image2966.png"/><Relationship Id="rId35" Type="http://schemas.openxmlformats.org/officeDocument/2006/relationships/customXml" Target="../ink/ink654.xml"/><Relationship Id="rId77" Type="http://schemas.openxmlformats.org/officeDocument/2006/relationships/customXml" Target="../ink/ink675.xml"/><Relationship Id="rId100" Type="http://schemas.openxmlformats.org/officeDocument/2006/relationships/image" Target="../media/image2897.png"/><Relationship Id="rId282" Type="http://schemas.openxmlformats.org/officeDocument/2006/relationships/image" Target="../media/image2985.png"/><Relationship Id="rId338" Type="http://schemas.openxmlformats.org/officeDocument/2006/relationships/customXml" Target="../ink/ink808.xml"/><Relationship Id="rId8" Type="http://schemas.openxmlformats.org/officeDocument/2006/relationships/image" Target="../media/image2851.png"/><Relationship Id="rId142" Type="http://schemas.openxmlformats.org/officeDocument/2006/relationships/image" Target="../media/image2918.png"/><Relationship Id="rId184" Type="http://schemas.openxmlformats.org/officeDocument/2006/relationships/image" Target="../media/image2938.png"/><Relationship Id="rId391" Type="http://schemas.openxmlformats.org/officeDocument/2006/relationships/image" Target="../media/image3039.png"/><Relationship Id="rId405" Type="http://schemas.openxmlformats.org/officeDocument/2006/relationships/image" Target="../media/image3046.png"/><Relationship Id="rId251" Type="http://schemas.openxmlformats.org/officeDocument/2006/relationships/image" Target="../media/image2971.png"/><Relationship Id="rId46" Type="http://schemas.openxmlformats.org/officeDocument/2006/relationships/image" Target="../media/image2870.png"/><Relationship Id="rId293" Type="http://schemas.openxmlformats.org/officeDocument/2006/relationships/customXml" Target="../ink/ink785.xml"/><Relationship Id="rId307" Type="http://schemas.openxmlformats.org/officeDocument/2006/relationships/image" Target="../media/image2997.png"/><Relationship Id="rId349" Type="http://schemas.openxmlformats.org/officeDocument/2006/relationships/image" Target="../media/image3018.png"/><Relationship Id="rId88" Type="http://schemas.openxmlformats.org/officeDocument/2006/relationships/image" Target="../media/image2891.png"/><Relationship Id="rId111" Type="http://schemas.openxmlformats.org/officeDocument/2006/relationships/customXml" Target="../ink/ink692.xml"/><Relationship Id="rId153" Type="http://schemas.openxmlformats.org/officeDocument/2006/relationships/customXml" Target="../ink/ink713.xml"/><Relationship Id="rId195" Type="http://schemas.openxmlformats.org/officeDocument/2006/relationships/customXml" Target="../ink/ink734.xml"/><Relationship Id="rId209" Type="http://schemas.openxmlformats.org/officeDocument/2006/relationships/customXml" Target="../ink/ink741.xml"/><Relationship Id="rId360" Type="http://schemas.openxmlformats.org/officeDocument/2006/relationships/customXml" Target="../ink/ink819.xml"/><Relationship Id="rId220" Type="http://schemas.openxmlformats.org/officeDocument/2006/relationships/image" Target="../media/image2956.png"/><Relationship Id="rId15" Type="http://schemas.openxmlformats.org/officeDocument/2006/relationships/customXml" Target="../ink/ink644.xml"/><Relationship Id="rId57" Type="http://schemas.openxmlformats.org/officeDocument/2006/relationships/customXml" Target="../ink/ink665.xml"/><Relationship Id="rId262" Type="http://schemas.openxmlformats.org/officeDocument/2006/relationships/customXml" Target="../ink/ink768.xml"/><Relationship Id="rId318" Type="http://schemas.openxmlformats.org/officeDocument/2006/relationships/customXml" Target="../ink/ink798.xml"/><Relationship Id="rId99" Type="http://schemas.openxmlformats.org/officeDocument/2006/relationships/customXml" Target="../ink/ink686.xml"/><Relationship Id="rId122" Type="http://schemas.openxmlformats.org/officeDocument/2006/relationships/image" Target="../media/image2908.png"/><Relationship Id="rId164" Type="http://schemas.openxmlformats.org/officeDocument/2006/relationships/image" Target="../media/image2928.png"/><Relationship Id="rId371" Type="http://schemas.openxmlformats.org/officeDocument/2006/relationships/image" Target="../media/image3029.png"/><Relationship Id="rId26" Type="http://schemas.openxmlformats.org/officeDocument/2006/relationships/image" Target="../media/image2860.png"/><Relationship Id="rId231" Type="http://schemas.openxmlformats.org/officeDocument/2006/relationships/customXml" Target="../ink/ink752.xml"/><Relationship Id="rId273" Type="http://schemas.openxmlformats.org/officeDocument/2006/relationships/customXml" Target="../ink/ink775.xml"/><Relationship Id="rId329" Type="http://schemas.openxmlformats.org/officeDocument/2006/relationships/image" Target="../media/image3008.png"/><Relationship Id="rId68" Type="http://schemas.openxmlformats.org/officeDocument/2006/relationships/image" Target="../media/image2881.png"/><Relationship Id="rId133" Type="http://schemas.openxmlformats.org/officeDocument/2006/relationships/customXml" Target="../ink/ink703.xml"/><Relationship Id="rId175" Type="http://schemas.openxmlformats.org/officeDocument/2006/relationships/customXml" Target="../ink/ink724.xml"/><Relationship Id="rId340" Type="http://schemas.openxmlformats.org/officeDocument/2006/relationships/customXml" Target="../ink/ink809.xml"/><Relationship Id="rId200" Type="http://schemas.openxmlformats.org/officeDocument/2006/relationships/image" Target="../media/image2946.png"/><Relationship Id="rId382" Type="http://schemas.openxmlformats.org/officeDocument/2006/relationships/customXml" Target="../ink/ink830.xml"/><Relationship Id="rId242" Type="http://schemas.openxmlformats.org/officeDocument/2006/relationships/image" Target="../media/image2967.png"/><Relationship Id="rId284" Type="http://schemas.openxmlformats.org/officeDocument/2006/relationships/image" Target="../media/image2986.png"/><Relationship Id="rId37" Type="http://schemas.openxmlformats.org/officeDocument/2006/relationships/customXml" Target="../ink/ink655.xml"/><Relationship Id="rId79" Type="http://schemas.openxmlformats.org/officeDocument/2006/relationships/customXml" Target="../ink/ink676.xml"/><Relationship Id="rId102" Type="http://schemas.openxmlformats.org/officeDocument/2006/relationships/image" Target="../media/image2898.png"/><Relationship Id="rId144" Type="http://schemas.openxmlformats.org/officeDocument/2006/relationships/image" Target="../media/image2919.png"/><Relationship Id="rId90" Type="http://schemas.openxmlformats.org/officeDocument/2006/relationships/image" Target="../media/image2892.png"/><Relationship Id="rId186" Type="http://schemas.openxmlformats.org/officeDocument/2006/relationships/image" Target="../media/image2939.png"/><Relationship Id="rId351" Type="http://schemas.openxmlformats.org/officeDocument/2006/relationships/image" Target="../media/image3019.png"/><Relationship Id="rId393" Type="http://schemas.openxmlformats.org/officeDocument/2006/relationships/image" Target="../media/image3040.png"/></Relationships>
</file>

<file path=ppt/slides/_rels/slide7.xml.rels><?xml version="1.0" encoding="UTF-8" standalone="yes"?>
<Relationships xmlns="http://schemas.openxmlformats.org/package/2006/relationships"><Relationship Id="rId8" Type="http://schemas.openxmlformats.org/officeDocument/2006/relationships/image" Target="../media/image3049.png"/><Relationship Id="rId13" Type="http://schemas.openxmlformats.org/officeDocument/2006/relationships/customXml" Target="../ink/ink847.xml"/><Relationship Id="rId3" Type="http://schemas.openxmlformats.org/officeDocument/2006/relationships/customXml" Target="../ink/ink842.xml"/><Relationship Id="rId7" Type="http://schemas.openxmlformats.org/officeDocument/2006/relationships/customXml" Target="../ink/ink844.xml"/><Relationship Id="rId12" Type="http://schemas.openxmlformats.org/officeDocument/2006/relationships/image" Target="../media/image305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48.png"/><Relationship Id="rId11" Type="http://schemas.openxmlformats.org/officeDocument/2006/relationships/customXml" Target="../ink/ink846.xml"/><Relationship Id="rId5" Type="http://schemas.openxmlformats.org/officeDocument/2006/relationships/customXml" Target="../ink/ink843.xml"/><Relationship Id="rId10" Type="http://schemas.openxmlformats.org/officeDocument/2006/relationships/image" Target="../media/image3050.png"/><Relationship Id="rId4" Type="http://schemas.openxmlformats.org/officeDocument/2006/relationships/image" Target="../media/image3047.png"/><Relationship Id="rId9" Type="http://schemas.openxmlformats.org/officeDocument/2006/relationships/customXml" Target="../ink/ink845.xml"/><Relationship Id="rId14" Type="http://schemas.openxmlformats.org/officeDocument/2006/relationships/image" Target="../media/image30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customXml" Target="../ink/ink906.xml"/><Relationship Id="rId671" Type="http://schemas.openxmlformats.org/officeDocument/2006/relationships/image" Target="../media/image3383.png"/><Relationship Id="rId769" Type="http://schemas.openxmlformats.org/officeDocument/2006/relationships/customXml" Target="../ink/ink1235.xml"/><Relationship Id="rId21" Type="http://schemas.openxmlformats.org/officeDocument/2006/relationships/image" Target="../media/image3062.png"/><Relationship Id="rId324" Type="http://schemas.openxmlformats.org/officeDocument/2006/relationships/image" Target="../media/image3211.png"/><Relationship Id="rId531" Type="http://schemas.openxmlformats.org/officeDocument/2006/relationships/customXml" Target="../ink/ink1115.xml"/><Relationship Id="rId629" Type="http://schemas.openxmlformats.org/officeDocument/2006/relationships/image" Target="../media/image3362.png"/><Relationship Id="rId170" Type="http://schemas.openxmlformats.org/officeDocument/2006/relationships/customXml" Target="../ink/ink933.xml"/><Relationship Id="rId836" Type="http://schemas.openxmlformats.org/officeDocument/2006/relationships/image" Target="../media/image3465.png"/><Relationship Id="rId268" Type="http://schemas.openxmlformats.org/officeDocument/2006/relationships/image" Target="../media/image3183.png"/><Relationship Id="rId475" Type="http://schemas.openxmlformats.org/officeDocument/2006/relationships/image" Target="../media/image3286.png"/><Relationship Id="rId682" Type="http://schemas.openxmlformats.org/officeDocument/2006/relationships/customXml" Target="../ink/ink1191.xml"/><Relationship Id="rId903" Type="http://schemas.openxmlformats.org/officeDocument/2006/relationships/customXml" Target="../ink/ink1302.xml"/><Relationship Id="rId32" Type="http://schemas.openxmlformats.org/officeDocument/2006/relationships/customXml" Target="../ink/ink863.xml"/><Relationship Id="rId128" Type="http://schemas.openxmlformats.org/officeDocument/2006/relationships/image" Target="../media/image3114.png"/><Relationship Id="rId335" Type="http://schemas.openxmlformats.org/officeDocument/2006/relationships/customXml" Target="../ink/ink1016.xml"/><Relationship Id="rId542" Type="http://schemas.openxmlformats.org/officeDocument/2006/relationships/image" Target="../media/image3319.png"/><Relationship Id="rId181" Type="http://schemas.openxmlformats.org/officeDocument/2006/relationships/image" Target="../media/image3140.png"/><Relationship Id="rId402" Type="http://schemas.openxmlformats.org/officeDocument/2006/relationships/customXml" Target="../ink/ink1050.xml"/><Relationship Id="rId847" Type="http://schemas.openxmlformats.org/officeDocument/2006/relationships/customXml" Target="../ink/ink1274.xml"/><Relationship Id="rId279" Type="http://schemas.openxmlformats.org/officeDocument/2006/relationships/customXml" Target="../ink/ink988.xml"/><Relationship Id="rId486" Type="http://schemas.openxmlformats.org/officeDocument/2006/relationships/customXml" Target="../ink/ink1092.xml"/><Relationship Id="rId693" Type="http://schemas.openxmlformats.org/officeDocument/2006/relationships/image" Target="../media/image3394.png"/><Relationship Id="rId707" Type="http://schemas.openxmlformats.org/officeDocument/2006/relationships/image" Target="../media/image3401.png"/><Relationship Id="rId914" Type="http://schemas.openxmlformats.org/officeDocument/2006/relationships/image" Target="../media/image3504.png"/><Relationship Id="rId43" Type="http://schemas.openxmlformats.org/officeDocument/2006/relationships/image" Target="../media/image3073.png"/><Relationship Id="rId139" Type="http://schemas.openxmlformats.org/officeDocument/2006/relationships/customXml" Target="../ink/ink917.xml"/><Relationship Id="rId346" Type="http://schemas.openxmlformats.org/officeDocument/2006/relationships/image" Target="../media/image3222.png"/><Relationship Id="rId553" Type="http://schemas.openxmlformats.org/officeDocument/2006/relationships/customXml" Target="../ink/ink1126.xml"/><Relationship Id="rId760" Type="http://schemas.openxmlformats.org/officeDocument/2006/relationships/image" Target="../media/image3427.png"/><Relationship Id="rId192" Type="http://schemas.openxmlformats.org/officeDocument/2006/relationships/customXml" Target="../ink/ink944.xml"/><Relationship Id="rId206" Type="http://schemas.openxmlformats.org/officeDocument/2006/relationships/customXml" Target="../ink/ink951.xml"/><Relationship Id="rId413" Type="http://schemas.openxmlformats.org/officeDocument/2006/relationships/image" Target="../media/image3255.png"/><Relationship Id="rId858" Type="http://schemas.openxmlformats.org/officeDocument/2006/relationships/image" Target="../media/image3476.png"/><Relationship Id="rId497" Type="http://schemas.openxmlformats.org/officeDocument/2006/relationships/image" Target="../media/image3297.png"/><Relationship Id="rId620" Type="http://schemas.openxmlformats.org/officeDocument/2006/relationships/customXml" Target="../ink/ink1160.xml"/><Relationship Id="rId718" Type="http://schemas.openxmlformats.org/officeDocument/2006/relationships/customXml" Target="../ink/ink1209.xml"/><Relationship Id="rId925" Type="http://schemas.openxmlformats.org/officeDocument/2006/relationships/customXml" Target="../ink/ink1313.xml"/><Relationship Id="rId357" Type="http://schemas.openxmlformats.org/officeDocument/2006/relationships/customXml" Target="../ink/ink1027.xml"/><Relationship Id="rId54" Type="http://schemas.openxmlformats.org/officeDocument/2006/relationships/customXml" Target="../ink/ink874.xml"/><Relationship Id="rId217" Type="http://schemas.openxmlformats.org/officeDocument/2006/relationships/image" Target="../media/image3158.png"/><Relationship Id="rId564" Type="http://schemas.openxmlformats.org/officeDocument/2006/relationships/image" Target="../media/image3330.png"/><Relationship Id="rId771" Type="http://schemas.openxmlformats.org/officeDocument/2006/relationships/customXml" Target="../ink/ink1236.xml"/><Relationship Id="rId869" Type="http://schemas.openxmlformats.org/officeDocument/2006/relationships/customXml" Target="../ink/ink1285.xml"/><Relationship Id="rId424" Type="http://schemas.openxmlformats.org/officeDocument/2006/relationships/customXml" Target="../ink/ink1061.xml"/><Relationship Id="rId631" Type="http://schemas.openxmlformats.org/officeDocument/2006/relationships/image" Target="../media/image3363.png"/><Relationship Id="rId729" Type="http://schemas.openxmlformats.org/officeDocument/2006/relationships/customXml" Target="../ink/ink1215.xml"/><Relationship Id="rId270" Type="http://schemas.openxmlformats.org/officeDocument/2006/relationships/image" Target="../media/image3184.png"/><Relationship Id="rId936" Type="http://schemas.openxmlformats.org/officeDocument/2006/relationships/image" Target="../media/image3515.png"/><Relationship Id="rId65" Type="http://schemas.openxmlformats.org/officeDocument/2006/relationships/image" Target="../media/image2287.png"/><Relationship Id="rId130" Type="http://schemas.openxmlformats.org/officeDocument/2006/relationships/image" Target="../media/image3115.png"/><Relationship Id="rId368" Type="http://schemas.openxmlformats.org/officeDocument/2006/relationships/customXml" Target="../ink/ink1033.xml"/><Relationship Id="rId575" Type="http://schemas.openxmlformats.org/officeDocument/2006/relationships/customXml" Target="../ink/ink1137.xml"/><Relationship Id="rId782" Type="http://schemas.openxmlformats.org/officeDocument/2006/relationships/image" Target="../media/image3438.png"/><Relationship Id="rId228" Type="http://schemas.openxmlformats.org/officeDocument/2006/relationships/customXml" Target="../ink/ink962.xml"/><Relationship Id="rId435" Type="http://schemas.openxmlformats.org/officeDocument/2006/relationships/image" Target="../media/image3266.png"/><Relationship Id="rId642" Type="http://schemas.openxmlformats.org/officeDocument/2006/relationships/customXml" Target="../ink/ink1171.xml"/><Relationship Id="rId281" Type="http://schemas.openxmlformats.org/officeDocument/2006/relationships/customXml" Target="../ink/ink989.xml"/><Relationship Id="rId502" Type="http://schemas.openxmlformats.org/officeDocument/2006/relationships/customXml" Target="../ink/ink1100.xml"/><Relationship Id="rId947" Type="http://schemas.openxmlformats.org/officeDocument/2006/relationships/customXml" Target="../ink/ink1324.xml"/><Relationship Id="rId76" Type="http://schemas.openxmlformats.org/officeDocument/2006/relationships/customXml" Target="../ink/ink885.xml"/><Relationship Id="rId141" Type="http://schemas.openxmlformats.org/officeDocument/2006/relationships/image" Target="../media/image3120.png"/><Relationship Id="rId379" Type="http://schemas.openxmlformats.org/officeDocument/2006/relationships/image" Target="../media/image3238.png"/><Relationship Id="rId586" Type="http://schemas.openxmlformats.org/officeDocument/2006/relationships/image" Target="../media/image3341.png"/><Relationship Id="rId793" Type="http://schemas.openxmlformats.org/officeDocument/2006/relationships/customXml" Target="../ink/ink1247.xml"/><Relationship Id="rId807" Type="http://schemas.openxmlformats.org/officeDocument/2006/relationships/customXml" Target="../ink/ink1254.xml"/><Relationship Id="rId7" Type="http://schemas.openxmlformats.org/officeDocument/2006/relationships/image" Target="../media/image3055.png"/><Relationship Id="rId239" Type="http://schemas.openxmlformats.org/officeDocument/2006/relationships/image" Target="../media/image3169.png"/><Relationship Id="rId446" Type="http://schemas.openxmlformats.org/officeDocument/2006/relationships/customXml" Target="../ink/ink1072.xml"/><Relationship Id="rId653" Type="http://schemas.openxmlformats.org/officeDocument/2006/relationships/image" Target="../media/image3374.png"/><Relationship Id="rId292" Type="http://schemas.openxmlformats.org/officeDocument/2006/relationships/image" Target="../media/image3195.png"/><Relationship Id="rId306" Type="http://schemas.openxmlformats.org/officeDocument/2006/relationships/image" Target="../media/image3202.png"/><Relationship Id="rId860" Type="http://schemas.openxmlformats.org/officeDocument/2006/relationships/image" Target="../media/image3477.png"/><Relationship Id="rId958" Type="http://schemas.openxmlformats.org/officeDocument/2006/relationships/image" Target="../media/image3526.png"/><Relationship Id="rId87" Type="http://schemas.openxmlformats.org/officeDocument/2006/relationships/image" Target="../media/image3094.png"/><Relationship Id="rId513" Type="http://schemas.openxmlformats.org/officeDocument/2006/relationships/image" Target="../media/image3305.png"/><Relationship Id="rId597" Type="http://schemas.openxmlformats.org/officeDocument/2006/relationships/customXml" Target="../ink/ink1148.xml"/><Relationship Id="rId720" Type="http://schemas.openxmlformats.org/officeDocument/2006/relationships/image" Target="../media/image3407.png"/><Relationship Id="rId818" Type="http://schemas.openxmlformats.org/officeDocument/2006/relationships/image" Target="../media/image3456.png"/><Relationship Id="rId152" Type="http://schemas.openxmlformats.org/officeDocument/2006/relationships/customXml" Target="../ink/ink924.xml"/><Relationship Id="rId457" Type="http://schemas.openxmlformats.org/officeDocument/2006/relationships/image" Target="../media/image3277.png"/><Relationship Id="rId664" Type="http://schemas.openxmlformats.org/officeDocument/2006/relationships/customXml" Target="../ink/ink1182.xml"/><Relationship Id="rId871" Type="http://schemas.openxmlformats.org/officeDocument/2006/relationships/customXml" Target="../ink/ink1286.xml"/><Relationship Id="rId14" Type="http://schemas.openxmlformats.org/officeDocument/2006/relationships/customXml" Target="../ink/ink854.xml"/><Relationship Id="rId317" Type="http://schemas.openxmlformats.org/officeDocument/2006/relationships/customXml" Target="../ink/ink1007.xml"/><Relationship Id="rId524" Type="http://schemas.openxmlformats.org/officeDocument/2006/relationships/image" Target="../media/image3310.png"/><Relationship Id="rId731" Type="http://schemas.openxmlformats.org/officeDocument/2006/relationships/customXml" Target="../ink/ink1216.xml"/><Relationship Id="rId98" Type="http://schemas.openxmlformats.org/officeDocument/2006/relationships/image" Target="../media/image3099.png"/><Relationship Id="rId163" Type="http://schemas.openxmlformats.org/officeDocument/2006/relationships/image" Target="../media/image3131.png"/><Relationship Id="rId370" Type="http://schemas.openxmlformats.org/officeDocument/2006/relationships/customXml" Target="../ink/ink1034.xml"/><Relationship Id="rId829" Type="http://schemas.openxmlformats.org/officeDocument/2006/relationships/customXml" Target="../ink/ink1265.xml"/><Relationship Id="rId230" Type="http://schemas.openxmlformats.org/officeDocument/2006/relationships/customXml" Target="../ink/ink963.xml"/><Relationship Id="rId468" Type="http://schemas.openxmlformats.org/officeDocument/2006/relationships/customXml" Target="../ink/ink1083.xml"/><Relationship Id="rId675" Type="http://schemas.openxmlformats.org/officeDocument/2006/relationships/image" Target="../media/image3385.png"/><Relationship Id="rId882" Type="http://schemas.openxmlformats.org/officeDocument/2006/relationships/image" Target="../media/image3488.png"/><Relationship Id="rId25" Type="http://schemas.openxmlformats.org/officeDocument/2006/relationships/image" Target="../media/image3064.png"/><Relationship Id="rId328" Type="http://schemas.openxmlformats.org/officeDocument/2006/relationships/image" Target="../media/image3213.png"/><Relationship Id="rId535" Type="http://schemas.openxmlformats.org/officeDocument/2006/relationships/customXml" Target="../ink/ink1117.xml"/><Relationship Id="rId742" Type="http://schemas.openxmlformats.org/officeDocument/2006/relationships/image" Target="../media/image3418.png"/><Relationship Id="rId174" Type="http://schemas.openxmlformats.org/officeDocument/2006/relationships/customXml" Target="../ink/ink935.xml"/><Relationship Id="rId381" Type="http://schemas.openxmlformats.org/officeDocument/2006/relationships/image" Target="../media/image3239.png"/><Relationship Id="rId602" Type="http://schemas.openxmlformats.org/officeDocument/2006/relationships/image" Target="../media/image3349.png"/><Relationship Id="rId241" Type="http://schemas.openxmlformats.org/officeDocument/2006/relationships/image" Target="../media/image3170.png"/><Relationship Id="rId479" Type="http://schemas.openxmlformats.org/officeDocument/2006/relationships/image" Target="../media/image3288.png"/><Relationship Id="rId686" Type="http://schemas.openxmlformats.org/officeDocument/2006/relationships/customXml" Target="../ink/ink1193.xml"/><Relationship Id="rId893" Type="http://schemas.openxmlformats.org/officeDocument/2006/relationships/customXml" Target="../ink/ink1297.xml"/><Relationship Id="rId907" Type="http://schemas.openxmlformats.org/officeDocument/2006/relationships/customXml" Target="../ink/ink1304.xml"/><Relationship Id="rId36" Type="http://schemas.openxmlformats.org/officeDocument/2006/relationships/customXml" Target="../ink/ink865.xml"/><Relationship Id="rId339" Type="http://schemas.openxmlformats.org/officeDocument/2006/relationships/customXml" Target="../ink/ink1018.xml"/><Relationship Id="rId546" Type="http://schemas.openxmlformats.org/officeDocument/2006/relationships/image" Target="../media/image3321.png"/><Relationship Id="rId753" Type="http://schemas.openxmlformats.org/officeDocument/2006/relationships/customXml" Target="../ink/ink1227.xml"/><Relationship Id="rId101" Type="http://schemas.openxmlformats.org/officeDocument/2006/relationships/customXml" Target="../ink/ink898.xml"/><Relationship Id="rId185" Type="http://schemas.openxmlformats.org/officeDocument/2006/relationships/image" Target="../media/image3142.png"/><Relationship Id="rId406" Type="http://schemas.openxmlformats.org/officeDocument/2006/relationships/customXml" Target="../ink/ink1052.xml"/><Relationship Id="rId960" Type="http://schemas.openxmlformats.org/officeDocument/2006/relationships/image" Target="../media/image3527.png"/><Relationship Id="rId392" Type="http://schemas.openxmlformats.org/officeDocument/2006/relationships/customXml" Target="../ink/ink1045.xml"/><Relationship Id="rId613" Type="http://schemas.openxmlformats.org/officeDocument/2006/relationships/customXml" Target="../ink/ink1156.xml"/><Relationship Id="rId697" Type="http://schemas.openxmlformats.org/officeDocument/2006/relationships/image" Target="../media/image3396.png"/><Relationship Id="rId820" Type="http://schemas.openxmlformats.org/officeDocument/2006/relationships/image" Target="../media/image3457.png"/><Relationship Id="rId918" Type="http://schemas.openxmlformats.org/officeDocument/2006/relationships/image" Target="../media/image3506.png"/><Relationship Id="rId252" Type="http://schemas.openxmlformats.org/officeDocument/2006/relationships/image" Target="../media/image3175.png"/><Relationship Id="rId47" Type="http://schemas.openxmlformats.org/officeDocument/2006/relationships/image" Target="../media/image3075.png"/><Relationship Id="rId112" Type="http://schemas.openxmlformats.org/officeDocument/2006/relationships/image" Target="../media/image3106.png"/><Relationship Id="rId557" Type="http://schemas.openxmlformats.org/officeDocument/2006/relationships/customXml" Target="../ink/ink1128.xml"/><Relationship Id="rId764" Type="http://schemas.openxmlformats.org/officeDocument/2006/relationships/image" Target="../media/image3429.png"/><Relationship Id="rId196" Type="http://schemas.openxmlformats.org/officeDocument/2006/relationships/customXml" Target="../ink/ink946.xml"/><Relationship Id="rId417" Type="http://schemas.openxmlformats.org/officeDocument/2006/relationships/image" Target="../media/image3257.png"/><Relationship Id="rId624" Type="http://schemas.openxmlformats.org/officeDocument/2006/relationships/customXml" Target="../ink/ink1162.xml"/><Relationship Id="rId831" Type="http://schemas.openxmlformats.org/officeDocument/2006/relationships/customXml" Target="../ink/ink1266.xml"/><Relationship Id="rId263" Type="http://schemas.openxmlformats.org/officeDocument/2006/relationships/customXml" Target="../ink/ink980.xml"/><Relationship Id="rId470" Type="http://schemas.openxmlformats.org/officeDocument/2006/relationships/customXml" Target="../ink/ink1084.xml"/><Relationship Id="rId929" Type="http://schemas.openxmlformats.org/officeDocument/2006/relationships/customXml" Target="../ink/ink1315.xml"/><Relationship Id="rId58" Type="http://schemas.openxmlformats.org/officeDocument/2006/relationships/customXml" Target="../ink/ink876.xml"/><Relationship Id="rId123" Type="http://schemas.openxmlformats.org/officeDocument/2006/relationships/customXml" Target="../ink/ink909.xml"/><Relationship Id="rId330" Type="http://schemas.openxmlformats.org/officeDocument/2006/relationships/image" Target="../media/image3214.png"/><Relationship Id="rId568" Type="http://schemas.openxmlformats.org/officeDocument/2006/relationships/image" Target="../media/image3332.png"/><Relationship Id="rId775" Type="http://schemas.openxmlformats.org/officeDocument/2006/relationships/customXml" Target="../ink/ink1238.xml"/><Relationship Id="rId428" Type="http://schemas.openxmlformats.org/officeDocument/2006/relationships/customXml" Target="../ink/ink1063.xml"/><Relationship Id="rId635" Type="http://schemas.openxmlformats.org/officeDocument/2006/relationships/image" Target="../media/image3365.png"/><Relationship Id="rId842" Type="http://schemas.openxmlformats.org/officeDocument/2006/relationships/image" Target="../media/image3468.png"/><Relationship Id="rId274" Type="http://schemas.openxmlformats.org/officeDocument/2006/relationships/image" Target="../media/image3186.png"/><Relationship Id="rId481" Type="http://schemas.openxmlformats.org/officeDocument/2006/relationships/image" Target="../media/image3289.png"/><Relationship Id="rId702" Type="http://schemas.openxmlformats.org/officeDocument/2006/relationships/customXml" Target="../ink/ink1201.xml"/><Relationship Id="rId69" Type="http://schemas.openxmlformats.org/officeDocument/2006/relationships/image" Target="../media/image3085.png"/><Relationship Id="rId134" Type="http://schemas.openxmlformats.org/officeDocument/2006/relationships/image" Target="../media/image3117.png"/><Relationship Id="rId579" Type="http://schemas.openxmlformats.org/officeDocument/2006/relationships/customXml" Target="../ink/ink1139.xml"/><Relationship Id="rId786" Type="http://schemas.openxmlformats.org/officeDocument/2006/relationships/image" Target="../media/image3440.png"/><Relationship Id="rId341" Type="http://schemas.openxmlformats.org/officeDocument/2006/relationships/customXml" Target="../ink/ink1019.xml"/><Relationship Id="rId439" Type="http://schemas.openxmlformats.org/officeDocument/2006/relationships/image" Target="../media/image3268.png"/><Relationship Id="rId646" Type="http://schemas.openxmlformats.org/officeDocument/2006/relationships/customXml" Target="../ink/ink1173.xml"/><Relationship Id="rId201" Type="http://schemas.openxmlformats.org/officeDocument/2006/relationships/image" Target="../media/image3150.png"/><Relationship Id="rId285" Type="http://schemas.openxmlformats.org/officeDocument/2006/relationships/customXml" Target="../ink/ink991.xml"/><Relationship Id="rId506" Type="http://schemas.openxmlformats.org/officeDocument/2006/relationships/customXml" Target="../ink/ink1102.xml"/><Relationship Id="rId853" Type="http://schemas.openxmlformats.org/officeDocument/2006/relationships/customXml" Target="../ink/ink1277.xml"/><Relationship Id="rId492" Type="http://schemas.openxmlformats.org/officeDocument/2006/relationships/customXml" Target="../ink/ink1095.xml"/><Relationship Id="rId713" Type="http://schemas.openxmlformats.org/officeDocument/2006/relationships/image" Target="../media/image3404.png"/><Relationship Id="rId797" Type="http://schemas.openxmlformats.org/officeDocument/2006/relationships/customXml" Target="../ink/ink1249.xml"/><Relationship Id="rId920" Type="http://schemas.openxmlformats.org/officeDocument/2006/relationships/image" Target="../media/image3507.png"/><Relationship Id="rId145" Type="http://schemas.openxmlformats.org/officeDocument/2006/relationships/image" Target="../media/image3122.png"/><Relationship Id="rId352" Type="http://schemas.openxmlformats.org/officeDocument/2006/relationships/image" Target="../media/image3225.png"/><Relationship Id="rId212" Type="http://schemas.openxmlformats.org/officeDocument/2006/relationships/customXml" Target="../ink/ink954.xml"/><Relationship Id="rId657" Type="http://schemas.openxmlformats.org/officeDocument/2006/relationships/image" Target="../media/image3376.png"/><Relationship Id="rId864" Type="http://schemas.openxmlformats.org/officeDocument/2006/relationships/image" Target="../media/image3479.png"/><Relationship Id="rId296" Type="http://schemas.openxmlformats.org/officeDocument/2006/relationships/image" Target="../media/image3197.png"/><Relationship Id="rId517" Type="http://schemas.openxmlformats.org/officeDocument/2006/relationships/customXml" Target="../ink/ink1108.xml"/><Relationship Id="rId724" Type="http://schemas.openxmlformats.org/officeDocument/2006/relationships/image" Target="../media/image3409.png"/><Relationship Id="rId931" Type="http://schemas.openxmlformats.org/officeDocument/2006/relationships/customXml" Target="../ink/ink1316.xml"/><Relationship Id="rId60" Type="http://schemas.openxmlformats.org/officeDocument/2006/relationships/customXml" Target="../ink/ink877.xml"/><Relationship Id="rId156" Type="http://schemas.openxmlformats.org/officeDocument/2006/relationships/customXml" Target="../ink/ink926.xml"/><Relationship Id="rId363" Type="http://schemas.openxmlformats.org/officeDocument/2006/relationships/customXml" Target="../ink/ink1030.xml"/><Relationship Id="rId570" Type="http://schemas.openxmlformats.org/officeDocument/2006/relationships/image" Target="../media/image3333.png"/><Relationship Id="rId223" Type="http://schemas.openxmlformats.org/officeDocument/2006/relationships/image" Target="../media/image3161.png"/><Relationship Id="rId430" Type="http://schemas.openxmlformats.org/officeDocument/2006/relationships/customXml" Target="../ink/ink1064.xml"/><Relationship Id="rId668" Type="http://schemas.openxmlformats.org/officeDocument/2006/relationships/customXml" Target="../ink/ink1184.xml"/><Relationship Id="rId875" Type="http://schemas.openxmlformats.org/officeDocument/2006/relationships/customXml" Target="../ink/ink1288.xml"/><Relationship Id="rId18" Type="http://schemas.openxmlformats.org/officeDocument/2006/relationships/customXml" Target="../ink/ink856.xml"/><Relationship Id="rId528" Type="http://schemas.openxmlformats.org/officeDocument/2006/relationships/image" Target="../media/image3312.png"/><Relationship Id="rId735" Type="http://schemas.openxmlformats.org/officeDocument/2006/relationships/customXml" Target="../ink/ink1218.xml"/><Relationship Id="rId942" Type="http://schemas.openxmlformats.org/officeDocument/2006/relationships/image" Target="../media/image3518.png"/><Relationship Id="rId167" Type="http://schemas.openxmlformats.org/officeDocument/2006/relationships/image" Target="../media/image3133.png"/><Relationship Id="rId374" Type="http://schemas.openxmlformats.org/officeDocument/2006/relationships/customXml" Target="../ink/ink1036.xml"/><Relationship Id="rId581" Type="http://schemas.openxmlformats.org/officeDocument/2006/relationships/customXml" Target="../ink/ink1140.xml"/><Relationship Id="rId71" Type="http://schemas.openxmlformats.org/officeDocument/2006/relationships/image" Target="../media/image3086.png"/><Relationship Id="rId234" Type="http://schemas.openxmlformats.org/officeDocument/2006/relationships/customXml" Target="../ink/ink965.xml"/><Relationship Id="rId679" Type="http://schemas.openxmlformats.org/officeDocument/2006/relationships/image" Target="../media/image3387.png"/><Relationship Id="rId802" Type="http://schemas.openxmlformats.org/officeDocument/2006/relationships/image" Target="../media/image3448.png"/><Relationship Id="rId886" Type="http://schemas.openxmlformats.org/officeDocument/2006/relationships/image" Target="../media/image3490.png"/><Relationship Id="rId2" Type="http://schemas.openxmlformats.org/officeDocument/2006/relationships/customXml" Target="../ink/ink848.xml"/><Relationship Id="rId29" Type="http://schemas.openxmlformats.org/officeDocument/2006/relationships/image" Target="../media/image3066.png"/><Relationship Id="rId441" Type="http://schemas.openxmlformats.org/officeDocument/2006/relationships/image" Target="../media/image3269.png"/><Relationship Id="rId539" Type="http://schemas.openxmlformats.org/officeDocument/2006/relationships/customXml" Target="../ink/ink1119.xml"/><Relationship Id="rId746" Type="http://schemas.openxmlformats.org/officeDocument/2006/relationships/image" Target="../media/image3420.png"/><Relationship Id="rId178" Type="http://schemas.openxmlformats.org/officeDocument/2006/relationships/customXml" Target="../ink/ink937.xml"/><Relationship Id="rId301" Type="http://schemas.openxmlformats.org/officeDocument/2006/relationships/customXml" Target="../ink/ink999.xml"/><Relationship Id="rId953" Type="http://schemas.openxmlformats.org/officeDocument/2006/relationships/customXml" Target="../ink/ink1327.xml"/><Relationship Id="rId82" Type="http://schemas.openxmlformats.org/officeDocument/2006/relationships/customXml" Target="../ink/ink888.xml"/><Relationship Id="rId385" Type="http://schemas.openxmlformats.org/officeDocument/2006/relationships/image" Target="../media/image3241.png"/><Relationship Id="rId592" Type="http://schemas.openxmlformats.org/officeDocument/2006/relationships/image" Target="../media/image3344.png"/><Relationship Id="rId606" Type="http://schemas.openxmlformats.org/officeDocument/2006/relationships/image" Target="../media/image3351.png"/><Relationship Id="rId813" Type="http://schemas.openxmlformats.org/officeDocument/2006/relationships/customXml" Target="../ink/ink1257.xml"/><Relationship Id="rId245" Type="http://schemas.openxmlformats.org/officeDocument/2006/relationships/image" Target="../media/image3172.png"/><Relationship Id="rId452" Type="http://schemas.openxmlformats.org/officeDocument/2006/relationships/customXml" Target="../ink/ink1075.xml"/><Relationship Id="rId897" Type="http://schemas.openxmlformats.org/officeDocument/2006/relationships/customXml" Target="../ink/ink1299.xml"/><Relationship Id="rId105" Type="http://schemas.openxmlformats.org/officeDocument/2006/relationships/customXml" Target="../ink/ink900.xml"/><Relationship Id="rId312" Type="http://schemas.openxmlformats.org/officeDocument/2006/relationships/image" Target="../media/image3205.png"/><Relationship Id="rId757" Type="http://schemas.openxmlformats.org/officeDocument/2006/relationships/customXml" Target="../ink/ink1229.xml"/><Relationship Id="rId93" Type="http://schemas.openxmlformats.org/officeDocument/2006/relationships/image" Target="../media/image3097.png"/><Relationship Id="rId189" Type="http://schemas.openxmlformats.org/officeDocument/2006/relationships/image" Target="../media/image3144.png"/><Relationship Id="rId396" Type="http://schemas.openxmlformats.org/officeDocument/2006/relationships/customXml" Target="../ink/ink1047.xml"/><Relationship Id="rId617" Type="http://schemas.openxmlformats.org/officeDocument/2006/relationships/customXml" Target="../ink/ink1158.xml"/><Relationship Id="rId824" Type="http://schemas.openxmlformats.org/officeDocument/2006/relationships/image" Target="../media/image3459.png"/><Relationship Id="rId256" Type="http://schemas.openxmlformats.org/officeDocument/2006/relationships/image" Target="../media/image3177.png"/><Relationship Id="rId463" Type="http://schemas.openxmlformats.org/officeDocument/2006/relationships/image" Target="../media/image3280.png"/><Relationship Id="rId670" Type="http://schemas.openxmlformats.org/officeDocument/2006/relationships/customXml" Target="../ink/ink1185.xml"/><Relationship Id="rId116" Type="http://schemas.openxmlformats.org/officeDocument/2006/relationships/image" Target="../media/image3108.png"/><Relationship Id="rId323" Type="http://schemas.openxmlformats.org/officeDocument/2006/relationships/customXml" Target="../ink/ink1010.xml"/><Relationship Id="rId530" Type="http://schemas.openxmlformats.org/officeDocument/2006/relationships/image" Target="../media/image3313.png"/><Relationship Id="rId768" Type="http://schemas.openxmlformats.org/officeDocument/2006/relationships/image" Target="../media/image3431.png"/><Relationship Id="rId20" Type="http://schemas.openxmlformats.org/officeDocument/2006/relationships/customXml" Target="../ink/ink857.xml"/><Relationship Id="rId628" Type="http://schemas.openxmlformats.org/officeDocument/2006/relationships/customXml" Target="../ink/ink1164.xml"/><Relationship Id="rId835" Type="http://schemas.openxmlformats.org/officeDocument/2006/relationships/customXml" Target="../ink/ink1268.xml"/><Relationship Id="rId267" Type="http://schemas.openxmlformats.org/officeDocument/2006/relationships/customXml" Target="../ink/ink982.xml"/><Relationship Id="rId474" Type="http://schemas.openxmlformats.org/officeDocument/2006/relationships/customXml" Target="../ink/ink1086.xml"/><Relationship Id="rId127" Type="http://schemas.openxmlformats.org/officeDocument/2006/relationships/customXml" Target="../ink/ink911.xml"/><Relationship Id="rId681" Type="http://schemas.openxmlformats.org/officeDocument/2006/relationships/image" Target="../media/image3388.png"/><Relationship Id="rId779" Type="http://schemas.openxmlformats.org/officeDocument/2006/relationships/customXml" Target="../ink/ink1240.xml"/><Relationship Id="rId902" Type="http://schemas.openxmlformats.org/officeDocument/2006/relationships/image" Target="../media/image3498.png"/><Relationship Id="rId31" Type="http://schemas.openxmlformats.org/officeDocument/2006/relationships/image" Target="../media/image3067.png"/><Relationship Id="rId334" Type="http://schemas.openxmlformats.org/officeDocument/2006/relationships/image" Target="../media/image3216.png"/><Relationship Id="rId541" Type="http://schemas.openxmlformats.org/officeDocument/2006/relationships/customXml" Target="../ink/ink1120.xml"/><Relationship Id="rId639" Type="http://schemas.openxmlformats.org/officeDocument/2006/relationships/image" Target="../media/image3367.png"/><Relationship Id="rId180" Type="http://schemas.openxmlformats.org/officeDocument/2006/relationships/customXml" Target="../ink/ink938.xml"/><Relationship Id="rId278" Type="http://schemas.openxmlformats.org/officeDocument/2006/relationships/image" Target="../media/image3188.png"/><Relationship Id="rId401" Type="http://schemas.openxmlformats.org/officeDocument/2006/relationships/image" Target="../media/image3249.png"/><Relationship Id="rId846" Type="http://schemas.openxmlformats.org/officeDocument/2006/relationships/image" Target="../media/image3470.png"/><Relationship Id="rId485" Type="http://schemas.openxmlformats.org/officeDocument/2006/relationships/image" Target="../media/image3291.png"/><Relationship Id="rId692" Type="http://schemas.openxmlformats.org/officeDocument/2006/relationships/customXml" Target="../ink/ink1196.xml"/><Relationship Id="rId706" Type="http://schemas.openxmlformats.org/officeDocument/2006/relationships/customXml" Target="../ink/ink1203.xml"/><Relationship Id="rId913" Type="http://schemas.openxmlformats.org/officeDocument/2006/relationships/customXml" Target="../ink/ink1307.xml"/><Relationship Id="rId42" Type="http://schemas.openxmlformats.org/officeDocument/2006/relationships/customXml" Target="../ink/ink868.xml"/><Relationship Id="rId138" Type="http://schemas.openxmlformats.org/officeDocument/2006/relationships/image" Target="../media/image3119.png"/><Relationship Id="rId345" Type="http://schemas.openxmlformats.org/officeDocument/2006/relationships/customXml" Target="../ink/ink1021.xml"/><Relationship Id="rId552" Type="http://schemas.openxmlformats.org/officeDocument/2006/relationships/image" Target="../media/image3324.png"/><Relationship Id="rId191" Type="http://schemas.openxmlformats.org/officeDocument/2006/relationships/image" Target="../media/image3145.png"/><Relationship Id="rId205" Type="http://schemas.openxmlformats.org/officeDocument/2006/relationships/image" Target="../media/image3152.png"/><Relationship Id="rId412" Type="http://schemas.openxmlformats.org/officeDocument/2006/relationships/customXml" Target="../ink/ink1055.xml"/><Relationship Id="rId857" Type="http://schemas.openxmlformats.org/officeDocument/2006/relationships/customXml" Target="../ink/ink1279.xml"/><Relationship Id="rId289" Type="http://schemas.openxmlformats.org/officeDocument/2006/relationships/customXml" Target="../ink/ink993.xml"/><Relationship Id="rId496" Type="http://schemas.openxmlformats.org/officeDocument/2006/relationships/customXml" Target="../ink/ink1097.xml"/><Relationship Id="rId717" Type="http://schemas.openxmlformats.org/officeDocument/2006/relationships/image" Target="../media/image3406.png"/><Relationship Id="rId924" Type="http://schemas.openxmlformats.org/officeDocument/2006/relationships/image" Target="../media/image3509.png"/><Relationship Id="rId53" Type="http://schemas.openxmlformats.org/officeDocument/2006/relationships/image" Target="../media/image3078.png"/><Relationship Id="rId149" Type="http://schemas.openxmlformats.org/officeDocument/2006/relationships/image" Target="../media/image3124.png"/><Relationship Id="rId356" Type="http://schemas.openxmlformats.org/officeDocument/2006/relationships/image" Target="../media/image3227.png"/><Relationship Id="rId563" Type="http://schemas.openxmlformats.org/officeDocument/2006/relationships/customXml" Target="../ink/ink1131.xml"/><Relationship Id="rId770" Type="http://schemas.openxmlformats.org/officeDocument/2006/relationships/image" Target="../media/image3432.png"/><Relationship Id="rId216" Type="http://schemas.openxmlformats.org/officeDocument/2006/relationships/customXml" Target="../ink/ink956.xml"/><Relationship Id="rId423" Type="http://schemas.openxmlformats.org/officeDocument/2006/relationships/image" Target="../media/image3260.png"/><Relationship Id="rId868" Type="http://schemas.openxmlformats.org/officeDocument/2006/relationships/image" Target="../media/image3481.png"/><Relationship Id="rId630" Type="http://schemas.openxmlformats.org/officeDocument/2006/relationships/customXml" Target="../ink/ink1165.xml"/><Relationship Id="rId728" Type="http://schemas.openxmlformats.org/officeDocument/2006/relationships/image" Target="../media/image3411.png"/><Relationship Id="rId935" Type="http://schemas.openxmlformats.org/officeDocument/2006/relationships/customXml" Target="../ink/ink1318.xml"/><Relationship Id="rId64" Type="http://schemas.openxmlformats.org/officeDocument/2006/relationships/customXml" Target="../ink/ink879.xml"/><Relationship Id="rId367" Type="http://schemas.openxmlformats.org/officeDocument/2006/relationships/image" Target="../media/image3232.png"/><Relationship Id="rId574" Type="http://schemas.openxmlformats.org/officeDocument/2006/relationships/image" Target="../media/image3335.png"/><Relationship Id="rId227" Type="http://schemas.openxmlformats.org/officeDocument/2006/relationships/image" Target="../media/image3163.png"/><Relationship Id="rId781" Type="http://schemas.openxmlformats.org/officeDocument/2006/relationships/customXml" Target="../ink/ink1241.xml"/><Relationship Id="rId879" Type="http://schemas.openxmlformats.org/officeDocument/2006/relationships/customXml" Target="../ink/ink1290.xml"/><Relationship Id="rId434" Type="http://schemas.openxmlformats.org/officeDocument/2006/relationships/customXml" Target="../ink/ink1066.xml"/><Relationship Id="rId641" Type="http://schemas.openxmlformats.org/officeDocument/2006/relationships/image" Target="../media/image3368.png"/><Relationship Id="rId739" Type="http://schemas.openxmlformats.org/officeDocument/2006/relationships/customXml" Target="../ink/ink1220.xml"/><Relationship Id="rId280" Type="http://schemas.openxmlformats.org/officeDocument/2006/relationships/image" Target="../media/image3189.png"/><Relationship Id="rId501" Type="http://schemas.openxmlformats.org/officeDocument/2006/relationships/image" Target="../media/image3299.png"/><Relationship Id="rId946" Type="http://schemas.openxmlformats.org/officeDocument/2006/relationships/image" Target="../media/image3520.png"/><Relationship Id="rId75" Type="http://schemas.openxmlformats.org/officeDocument/2006/relationships/image" Target="../media/image3088.png"/><Relationship Id="rId140" Type="http://schemas.openxmlformats.org/officeDocument/2006/relationships/customXml" Target="../ink/ink918.xml"/><Relationship Id="rId378" Type="http://schemas.openxmlformats.org/officeDocument/2006/relationships/customXml" Target="../ink/ink1038.xml"/><Relationship Id="rId585" Type="http://schemas.openxmlformats.org/officeDocument/2006/relationships/customXml" Target="../ink/ink1142.xml"/><Relationship Id="rId792" Type="http://schemas.openxmlformats.org/officeDocument/2006/relationships/image" Target="../media/image3443.png"/><Relationship Id="rId806" Type="http://schemas.openxmlformats.org/officeDocument/2006/relationships/image" Target="../media/image3450.png"/><Relationship Id="rId6" Type="http://schemas.openxmlformats.org/officeDocument/2006/relationships/customXml" Target="../ink/ink850.xml"/><Relationship Id="rId238" Type="http://schemas.openxmlformats.org/officeDocument/2006/relationships/customXml" Target="../ink/ink967.xml"/><Relationship Id="rId445" Type="http://schemas.openxmlformats.org/officeDocument/2006/relationships/image" Target="../media/image3271.png"/><Relationship Id="rId652" Type="http://schemas.openxmlformats.org/officeDocument/2006/relationships/customXml" Target="../ink/ink1176.xml"/><Relationship Id="rId291" Type="http://schemas.openxmlformats.org/officeDocument/2006/relationships/customXml" Target="../ink/ink994.xml"/><Relationship Id="rId305" Type="http://schemas.openxmlformats.org/officeDocument/2006/relationships/customXml" Target="../ink/ink1001.xml"/><Relationship Id="rId512" Type="http://schemas.openxmlformats.org/officeDocument/2006/relationships/customXml" Target="../ink/ink1105.xml"/><Relationship Id="rId957" Type="http://schemas.openxmlformats.org/officeDocument/2006/relationships/customXml" Target="../ink/ink1329.xml"/><Relationship Id="rId86" Type="http://schemas.openxmlformats.org/officeDocument/2006/relationships/customXml" Target="../ink/ink890.xml"/><Relationship Id="rId151" Type="http://schemas.openxmlformats.org/officeDocument/2006/relationships/image" Target="../media/image3125.png"/><Relationship Id="rId389" Type="http://schemas.openxmlformats.org/officeDocument/2006/relationships/image" Target="../media/image3243.png"/><Relationship Id="rId596" Type="http://schemas.openxmlformats.org/officeDocument/2006/relationships/image" Target="../media/image3346.png"/><Relationship Id="rId817" Type="http://schemas.openxmlformats.org/officeDocument/2006/relationships/customXml" Target="../ink/ink1259.xml"/><Relationship Id="rId249" Type="http://schemas.openxmlformats.org/officeDocument/2006/relationships/image" Target="../media/image3174.png"/><Relationship Id="rId456" Type="http://schemas.openxmlformats.org/officeDocument/2006/relationships/customXml" Target="../ink/ink1077.xml"/><Relationship Id="rId663" Type="http://schemas.openxmlformats.org/officeDocument/2006/relationships/image" Target="../media/image3379.png"/><Relationship Id="rId870" Type="http://schemas.openxmlformats.org/officeDocument/2006/relationships/image" Target="../media/image3482.png"/><Relationship Id="rId13" Type="http://schemas.openxmlformats.org/officeDocument/2006/relationships/image" Target="../media/image3058.png"/><Relationship Id="rId109" Type="http://schemas.openxmlformats.org/officeDocument/2006/relationships/customXml" Target="../ink/ink902.xml"/><Relationship Id="rId316" Type="http://schemas.openxmlformats.org/officeDocument/2006/relationships/image" Target="../media/image3207.png"/><Relationship Id="rId523" Type="http://schemas.openxmlformats.org/officeDocument/2006/relationships/customXml" Target="../ink/ink1111.xml"/><Relationship Id="rId97" Type="http://schemas.openxmlformats.org/officeDocument/2006/relationships/customXml" Target="../ink/ink896.xml"/><Relationship Id="rId730" Type="http://schemas.openxmlformats.org/officeDocument/2006/relationships/image" Target="../media/image3412.png"/><Relationship Id="rId828" Type="http://schemas.openxmlformats.org/officeDocument/2006/relationships/image" Target="../media/image3461.png"/><Relationship Id="rId162" Type="http://schemas.openxmlformats.org/officeDocument/2006/relationships/customXml" Target="../ink/ink929.xml"/><Relationship Id="rId467" Type="http://schemas.openxmlformats.org/officeDocument/2006/relationships/image" Target="../media/image3282.png"/><Relationship Id="rId674" Type="http://schemas.openxmlformats.org/officeDocument/2006/relationships/customXml" Target="../ink/ink1187.xml"/><Relationship Id="rId881" Type="http://schemas.openxmlformats.org/officeDocument/2006/relationships/customXml" Target="../ink/ink1291.xml"/><Relationship Id="rId24" Type="http://schemas.openxmlformats.org/officeDocument/2006/relationships/customXml" Target="../ink/ink859.xml"/><Relationship Id="rId327" Type="http://schemas.openxmlformats.org/officeDocument/2006/relationships/customXml" Target="../ink/ink1012.xml"/><Relationship Id="rId534" Type="http://schemas.openxmlformats.org/officeDocument/2006/relationships/image" Target="../media/image3315.png"/><Relationship Id="rId741" Type="http://schemas.openxmlformats.org/officeDocument/2006/relationships/customXml" Target="../ink/ink1221.xml"/><Relationship Id="rId839" Type="http://schemas.openxmlformats.org/officeDocument/2006/relationships/customXml" Target="../ink/ink1270.xml"/><Relationship Id="rId173" Type="http://schemas.openxmlformats.org/officeDocument/2006/relationships/image" Target="../media/image3136.png"/><Relationship Id="rId380" Type="http://schemas.openxmlformats.org/officeDocument/2006/relationships/customXml" Target="../ink/ink1039.xml"/><Relationship Id="rId601" Type="http://schemas.openxmlformats.org/officeDocument/2006/relationships/customXml" Target="../ink/ink1150.xml"/><Relationship Id="rId240" Type="http://schemas.openxmlformats.org/officeDocument/2006/relationships/customXml" Target="../ink/ink968.xml"/><Relationship Id="rId478" Type="http://schemas.openxmlformats.org/officeDocument/2006/relationships/customXml" Target="../ink/ink1088.xml"/><Relationship Id="rId685" Type="http://schemas.openxmlformats.org/officeDocument/2006/relationships/image" Target="../media/image3390.png"/><Relationship Id="rId892" Type="http://schemas.openxmlformats.org/officeDocument/2006/relationships/image" Target="../media/image3493.png"/><Relationship Id="rId906" Type="http://schemas.openxmlformats.org/officeDocument/2006/relationships/image" Target="../media/image3500.png"/><Relationship Id="rId35" Type="http://schemas.openxmlformats.org/officeDocument/2006/relationships/image" Target="../media/image3069.png"/><Relationship Id="rId100" Type="http://schemas.openxmlformats.org/officeDocument/2006/relationships/image" Target="../media/image3100.png"/><Relationship Id="rId338" Type="http://schemas.openxmlformats.org/officeDocument/2006/relationships/image" Target="../media/image3218.png"/><Relationship Id="rId545" Type="http://schemas.openxmlformats.org/officeDocument/2006/relationships/customXml" Target="../ink/ink1122.xml"/><Relationship Id="rId752" Type="http://schemas.openxmlformats.org/officeDocument/2006/relationships/image" Target="../media/image3423.png"/><Relationship Id="rId184" Type="http://schemas.openxmlformats.org/officeDocument/2006/relationships/customXml" Target="../ink/ink940.xml"/><Relationship Id="rId391" Type="http://schemas.openxmlformats.org/officeDocument/2006/relationships/image" Target="../media/image3244.png"/><Relationship Id="rId405" Type="http://schemas.openxmlformats.org/officeDocument/2006/relationships/image" Target="../media/image3251.png"/><Relationship Id="rId612" Type="http://schemas.openxmlformats.org/officeDocument/2006/relationships/image" Target="../media/image3354.png"/><Relationship Id="rId251" Type="http://schemas.openxmlformats.org/officeDocument/2006/relationships/customXml" Target="../ink/ink974.xml"/><Relationship Id="rId489" Type="http://schemas.openxmlformats.org/officeDocument/2006/relationships/image" Target="../media/image3293.png"/><Relationship Id="rId696" Type="http://schemas.openxmlformats.org/officeDocument/2006/relationships/customXml" Target="../ink/ink1198.xml"/><Relationship Id="rId917" Type="http://schemas.openxmlformats.org/officeDocument/2006/relationships/customXml" Target="../ink/ink1309.xml"/><Relationship Id="rId46" Type="http://schemas.openxmlformats.org/officeDocument/2006/relationships/customXml" Target="../ink/ink870.xml"/><Relationship Id="rId349" Type="http://schemas.openxmlformats.org/officeDocument/2006/relationships/customXml" Target="../ink/ink1023.xml"/><Relationship Id="rId556" Type="http://schemas.openxmlformats.org/officeDocument/2006/relationships/image" Target="../media/image3326.png"/><Relationship Id="rId763" Type="http://schemas.openxmlformats.org/officeDocument/2006/relationships/customXml" Target="../ink/ink1232.xml"/><Relationship Id="rId111" Type="http://schemas.openxmlformats.org/officeDocument/2006/relationships/customXml" Target="../ink/ink903.xml"/><Relationship Id="rId195" Type="http://schemas.openxmlformats.org/officeDocument/2006/relationships/image" Target="../media/image3147.png"/><Relationship Id="rId209" Type="http://schemas.openxmlformats.org/officeDocument/2006/relationships/image" Target="../media/image3154.png"/><Relationship Id="rId416" Type="http://schemas.openxmlformats.org/officeDocument/2006/relationships/customXml" Target="../ink/ink1057.xml"/><Relationship Id="rId623" Type="http://schemas.openxmlformats.org/officeDocument/2006/relationships/image" Target="../media/image3359.png"/><Relationship Id="rId830" Type="http://schemas.openxmlformats.org/officeDocument/2006/relationships/image" Target="../media/image3462.png"/><Relationship Id="rId928" Type="http://schemas.openxmlformats.org/officeDocument/2006/relationships/image" Target="../media/image3511.png"/><Relationship Id="rId57" Type="http://schemas.openxmlformats.org/officeDocument/2006/relationships/image" Target="../media/image3080.png"/><Relationship Id="rId262" Type="http://schemas.openxmlformats.org/officeDocument/2006/relationships/image" Target="../media/image3180.png"/><Relationship Id="rId567" Type="http://schemas.openxmlformats.org/officeDocument/2006/relationships/customXml" Target="../ink/ink1133.xml"/><Relationship Id="rId122" Type="http://schemas.openxmlformats.org/officeDocument/2006/relationships/image" Target="../media/image3111.png"/><Relationship Id="rId774" Type="http://schemas.openxmlformats.org/officeDocument/2006/relationships/image" Target="../media/image3434.png"/><Relationship Id="rId427" Type="http://schemas.openxmlformats.org/officeDocument/2006/relationships/image" Target="../media/image3262.png"/><Relationship Id="rId634" Type="http://schemas.openxmlformats.org/officeDocument/2006/relationships/customXml" Target="../ink/ink1167.xml"/><Relationship Id="rId841" Type="http://schemas.openxmlformats.org/officeDocument/2006/relationships/customXml" Target="../ink/ink1271.xml"/><Relationship Id="rId273" Type="http://schemas.openxmlformats.org/officeDocument/2006/relationships/customXml" Target="../ink/ink985.xml"/><Relationship Id="rId480" Type="http://schemas.openxmlformats.org/officeDocument/2006/relationships/customXml" Target="../ink/ink1089.xml"/><Relationship Id="rId701" Type="http://schemas.openxmlformats.org/officeDocument/2006/relationships/image" Target="../media/image3398.png"/><Relationship Id="rId939" Type="http://schemas.openxmlformats.org/officeDocument/2006/relationships/customXml" Target="../ink/ink1320.xml"/><Relationship Id="rId68" Type="http://schemas.openxmlformats.org/officeDocument/2006/relationships/customXml" Target="../ink/ink881.xml"/><Relationship Id="rId133" Type="http://schemas.openxmlformats.org/officeDocument/2006/relationships/customXml" Target="../ink/ink914.xml"/><Relationship Id="rId340" Type="http://schemas.openxmlformats.org/officeDocument/2006/relationships/image" Target="../media/image3219.png"/><Relationship Id="rId578" Type="http://schemas.openxmlformats.org/officeDocument/2006/relationships/image" Target="../media/image3337.png"/><Relationship Id="rId785" Type="http://schemas.openxmlformats.org/officeDocument/2006/relationships/customXml" Target="../ink/ink1243.xml"/><Relationship Id="rId200" Type="http://schemas.openxmlformats.org/officeDocument/2006/relationships/customXml" Target="../ink/ink948.xml"/><Relationship Id="rId438" Type="http://schemas.openxmlformats.org/officeDocument/2006/relationships/customXml" Target="../ink/ink1068.xml"/><Relationship Id="rId645" Type="http://schemas.openxmlformats.org/officeDocument/2006/relationships/image" Target="../media/image3370.png"/><Relationship Id="rId852" Type="http://schemas.openxmlformats.org/officeDocument/2006/relationships/image" Target="../media/image3473.png"/><Relationship Id="rId284" Type="http://schemas.openxmlformats.org/officeDocument/2006/relationships/image" Target="../media/image3191.png"/><Relationship Id="rId491" Type="http://schemas.openxmlformats.org/officeDocument/2006/relationships/image" Target="../media/image3294.png"/><Relationship Id="rId505" Type="http://schemas.openxmlformats.org/officeDocument/2006/relationships/image" Target="../media/image3301.png"/><Relationship Id="rId712" Type="http://schemas.openxmlformats.org/officeDocument/2006/relationships/customXml" Target="../ink/ink1206.xml"/><Relationship Id="rId79" Type="http://schemas.openxmlformats.org/officeDocument/2006/relationships/image" Target="../media/image3090.png"/><Relationship Id="rId144" Type="http://schemas.openxmlformats.org/officeDocument/2006/relationships/customXml" Target="../ink/ink920.xml"/><Relationship Id="rId589" Type="http://schemas.openxmlformats.org/officeDocument/2006/relationships/customXml" Target="../ink/ink1144.xml"/><Relationship Id="rId796" Type="http://schemas.openxmlformats.org/officeDocument/2006/relationships/image" Target="../media/image3445.png"/><Relationship Id="rId351" Type="http://schemas.openxmlformats.org/officeDocument/2006/relationships/customXml" Target="../ink/ink1024.xml"/><Relationship Id="rId449" Type="http://schemas.openxmlformats.org/officeDocument/2006/relationships/image" Target="../media/image3273.png"/><Relationship Id="rId656" Type="http://schemas.openxmlformats.org/officeDocument/2006/relationships/customXml" Target="../ink/ink1178.xml"/><Relationship Id="rId863" Type="http://schemas.openxmlformats.org/officeDocument/2006/relationships/customXml" Target="../ink/ink1282.xml"/><Relationship Id="rId211" Type="http://schemas.openxmlformats.org/officeDocument/2006/relationships/image" Target="../media/image3155.png"/><Relationship Id="rId295" Type="http://schemas.openxmlformats.org/officeDocument/2006/relationships/customXml" Target="../ink/ink996.xml"/><Relationship Id="rId309" Type="http://schemas.openxmlformats.org/officeDocument/2006/relationships/customXml" Target="../ink/ink1003.xml"/><Relationship Id="rId516" Type="http://schemas.openxmlformats.org/officeDocument/2006/relationships/image" Target="../media/image3306.png"/><Relationship Id="rId723" Type="http://schemas.openxmlformats.org/officeDocument/2006/relationships/customXml" Target="../ink/ink1212.xml"/><Relationship Id="rId930" Type="http://schemas.openxmlformats.org/officeDocument/2006/relationships/image" Target="../media/image3512.png"/><Relationship Id="rId155" Type="http://schemas.openxmlformats.org/officeDocument/2006/relationships/image" Target="../media/image3127.png"/><Relationship Id="rId362" Type="http://schemas.openxmlformats.org/officeDocument/2006/relationships/image" Target="../media/image3230.png"/><Relationship Id="rId222" Type="http://schemas.openxmlformats.org/officeDocument/2006/relationships/customXml" Target="../ink/ink959.xml"/><Relationship Id="rId667" Type="http://schemas.openxmlformats.org/officeDocument/2006/relationships/image" Target="../media/image3381.png"/><Relationship Id="rId874" Type="http://schemas.openxmlformats.org/officeDocument/2006/relationships/image" Target="../media/image3484.png"/><Relationship Id="rId17" Type="http://schemas.openxmlformats.org/officeDocument/2006/relationships/image" Target="../media/image3060.png"/><Relationship Id="rId527" Type="http://schemas.openxmlformats.org/officeDocument/2006/relationships/customXml" Target="../ink/ink1113.xml"/><Relationship Id="rId734" Type="http://schemas.openxmlformats.org/officeDocument/2006/relationships/image" Target="../media/image3414.png"/><Relationship Id="rId941" Type="http://schemas.openxmlformats.org/officeDocument/2006/relationships/customXml" Target="../ink/ink1321.xml"/><Relationship Id="rId70" Type="http://schemas.openxmlformats.org/officeDocument/2006/relationships/customXml" Target="../ink/ink882.xml"/><Relationship Id="rId166" Type="http://schemas.openxmlformats.org/officeDocument/2006/relationships/customXml" Target="../ink/ink931.xml"/><Relationship Id="rId373" Type="http://schemas.openxmlformats.org/officeDocument/2006/relationships/image" Target="../media/image3235.png"/><Relationship Id="rId580" Type="http://schemas.openxmlformats.org/officeDocument/2006/relationships/image" Target="../media/image3338.png"/><Relationship Id="rId801" Type="http://schemas.openxmlformats.org/officeDocument/2006/relationships/customXml" Target="../ink/ink1251.xml"/><Relationship Id="rId1" Type="http://schemas.openxmlformats.org/officeDocument/2006/relationships/slideLayout" Target="../slideLayouts/slideLayout7.xml"/><Relationship Id="rId233" Type="http://schemas.openxmlformats.org/officeDocument/2006/relationships/image" Target="../media/image3166.png"/><Relationship Id="rId440" Type="http://schemas.openxmlformats.org/officeDocument/2006/relationships/customXml" Target="../ink/ink1069.xml"/><Relationship Id="rId678" Type="http://schemas.openxmlformats.org/officeDocument/2006/relationships/customXml" Target="../ink/ink1189.xml"/><Relationship Id="rId885" Type="http://schemas.openxmlformats.org/officeDocument/2006/relationships/customXml" Target="../ink/ink1293.xml"/><Relationship Id="rId28" Type="http://schemas.openxmlformats.org/officeDocument/2006/relationships/customXml" Target="../ink/ink861.xml"/><Relationship Id="rId300" Type="http://schemas.openxmlformats.org/officeDocument/2006/relationships/image" Target="../media/image3199.png"/><Relationship Id="rId538" Type="http://schemas.openxmlformats.org/officeDocument/2006/relationships/image" Target="../media/image3317.png"/><Relationship Id="rId745" Type="http://schemas.openxmlformats.org/officeDocument/2006/relationships/customXml" Target="../ink/ink1223.xml"/><Relationship Id="rId952" Type="http://schemas.openxmlformats.org/officeDocument/2006/relationships/image" Target="../media/image3523.png"/><Relationship Id="rId81" Type="http://schemas.openxmlformats.org/officeDocument/2006/relationships/image" Target="../media/image3091.png"/><Relationship Id="rId177" Type="http://schemas.openxmlformats.org/officeDocument/2006/relationships/image" Target="../media/image3138.png"/><Relationship Id="rId384" Type="http://schemas.openxmlformats.org/officeDocument/2006/relationships/customXml" Target="../ink/ink1041.xml"/><Relationship Id="rId591" Type="http://schemas.openxmlformats.org/officeDocument/2006/relationships/customXml" Target="../ink/ink1145.xml"/><Relationship Id="rId605" Type="http://schemas.openxmlformats.org/officeDocument/2006/relationships/customXml" Target="../ink/ink1152.xml"/><Relationship Id="rId812" Type="http://schemas.openxmlformats.org/officeDocument/2006/relationships/image" Target="../media/image3453.png"/><Relationship Id="rId244" Type="http://schemas.openxmlformats.org/officeDocument/2006/relationships/customXml" Target="../ink/ink970.xml"/><Relationship Id="rId689" Type="http://schemas.openxmlformats.org/officeDocument/2006/relationships/image" Target="../media/image3392.png"/><Relationship Id="rId896" Type="http://schemas.openxmlformats.org/officeDocument/2006/relationships/image" Target="../media/image3495.png"/><Relationship Id="rId39" Type="http://schemas.openxmlformats.org/officeDocument/2006/relationships/image" Target="../media/image3071.png"/><Relationship Id="rId286" Type="http://schemas.openxmlformats.org/officeDocument/2006/relationships/image" Target="../media/image3192.png"/><Relationship Id="rId451" Type="http://schemas.openxmlformats.org/officeDocument/2006/relationships/image" Target="../media/image3274.png"/><Relationship Id="rId493" Type="http://schemas.openxmlformats.org/officeDocument/2006/relationships/image" Target="../media/image3295.png"/><Relationship Id="rId507" Type="http://schemas.openxmlformats.org/officeDocument/2006/relationships/image" Target="../media/image3302.png"/><Relationship Id="rId549" Type="http://schemas.openxmlformats.org/officeDocument/2006/relationships/customXml" Target="../ink/ink1124.xml"/><Relationship Id="rId714" Type="http://schemas.openxmlformats.org/officeDocument/2006/relationships/customXml" Target="../ink/ink1207.xml"/><Relationship Id="rId756" Type="http://schemas.openxmlformats.org/officeDocument/2006/relationships/image" Target="../media/image3425.png"/><Relationship Id="rId921" Type="http://schemas.openxmlformats.org/officeDocument/2006/relationships/customXml" Target="../ink/ink1311.xml"/><Relationship Id="rId50" Type="http://schemas.openxmlformats.org/officeDocument/2006/relationships/customXml" Target="../ink/ink872.xml"/><Relationship Id="rId104" Type="http://schemas.openxmlformats.org/officeDocument/2006/relationships/image" Target="../media/image3102.png"/><Relationship Id="rId146" Type="http://schemas.openxmlformats.org/officeDocument/2006/relationships/customXml" Target="../ink/ink921.xml"/><Relationship Id="rId188" Type="http://schemas.openxmlformats.org/officeDocument/2006/relationships/customXml" Target="../ink/ink942.xml"/><Relationship Id="rId311" Type="http://schemas.openxmlformats.org/officeDocument/2006/relationships/customXml" Target="../ink/ink1004.xml"/><Relationship Id="rId353" Type="http://schemas.openxmlformats.org/officeDocument/2006/relationships/customXml" Target="../ink/ink1025.xml"/><Relationship Id="rId395" Type="http://schemas.openxmlformats.org/officeDocument/2006/relationships/image" Target="../media/image3246.png"/><Relationship Id="rId409" Type="http://schemas.openxmlformats.org/officeDocument/2006/relationships/image" Target="../media/image3253.png"/><Relationship Id="rId560" Type="http://schemas.openxmlformats.org/officeDocument/2006/relationships/image" Target="../media/image3328.png"/><Relationship Id="rId798" Type="http://schemas.openxmlformats.org/officeDocument/2006/relationships/image" Target="../media/image3446.png"/><Relationship Id="rId92" Type="http://schemas.openxmlformats.org/officeDocument/2006/relationships/customXml" Target="../ink/ink893.xml"/><Relationship Id="rId213" Type="http://schemas.openxmlformats.org/officeDocument/2006/relationships/image" Target="../media/image3156.png"/><Relationship Id="rId420" Type="http://schemas.openxmlformats.org/officeDocument/2006/relationships/customXml" Target="../ink/ink1059.xml"/><Relationship Id="rId616" Type="http://schemas.openxmlformats.org/officeDocument/2006/relationships/image" Target="../media/image3356.png"/><Relationship Id="rId658" Type="http://schemas.openxmlformats.org/officeDocument/2006/relationships/customXml" Target="../ink/ink1179.xml"/><Relationship Id="rId823" Type="http://schemas.openxmlformats.org/officeDocument/2006/relationships/customXml" Target="../ink/ink1262.xml"/><Relationship Id="rId865" Type="http://schemas.openxmlformats.org/officeDocument/2006/relationships/customXml" Target="../ink/ink1283.xml"/><Relationship Id="rId255" Type="http://schemas.openxmlformats.org/officeDocument/2006/relationships/customXml" Target="../ink/ink976.xml"/><Relationship Id="rId297" Type="http://schemas.openxmlformats.org/officeDocument/2006/relationships/customXml" Target="../ink/ink997.xml"/><Relationship Id="rId462" Type="http://schemas.openxmlformats.org/officeDocument/2006/relationships/customXml" Target="../ink/ink1080.xml"/><Relationship Id="rId518" Type="http://schemas.openxmlformats.org/officeDocument/2006/relationships/image" Target="../media/image3307.png"/><Relationship Id="rId725" Type="http://schemas.openxmlformats.org/officeDocument/2006/relationships/customXml" Target="../ink/ink1213.xml"/><Relationship Id="rId932" Type="http://schemas.openxmlformats.org/officeDocument/2006/relationships/image" Target="../media/image3513.png"/><Relationship Id="rId115" Type="http://schemas.openxmlformats.org/officeDocument/2006/relationships/customXml" Target="../ink/ink905.xml"/><Relationship Id="rId157" Type="http://schemas.openxmlformats.org/officeDocument/2006/relationships/image" Target="../media/image3128.png"/><Relationship Id="rId322" Type="http://schemas.openxmlformats.org/officeDocument/2006/relationships/image" Target="../media/image3210.png"/><Relationship Id="rId364" Type="http://schemas.openxmlformats.org/officeDocument/2006/relationships/image" Target="../media/image3231.png"/><Relationship Id="rId767" Type="http://schemas.openxmlformats.org/officeDocument/2006/relationships/customXml" Target="../ink/ink1234.xml"/><Relationship Id="rId61" Type="http://schemas.openxmlformats.org/officeDocument/2006/relationships/image" Target="../media/image3082.png"/><Relationship Id="rId199" Type="http://schemas.openxmlformats.org/officeDocument/2006/relationships/image" Target="../media/image3149.png"/><Relationship Id="rId571" Type="http://schemas.openxmlformats.org/officeDocument/2006/relationships/customXml" Target="../ink/ink1135.xml"/><Relationship Id="rId627" Type="http://schemas.openxmlformats.org/officeDocument/2006/relationships/image" Target="../media/image3361.png"/><Relationship Id="rId669" Type="http://schemas.openxmlformats.org/officeDocument/2006/relationships/image" Target="../media/image3382.png"/><Relationship Id="rId834" Type="http://schemas.openxmlformats.org/officeDocument/2006/relationships/image" Target="../media/image3464.png"/><Relationship Id="rId876" Type="http://schemas.openxmlformats.org/officeDocument/2006/relationships/image" Target="../media/image3485.png"/><Relationship Id="rId19" Type="http://schemas.openxmlformats.org/officeDocument/2006/relationships/image" Target="../media/image3061.png"/><Relationship Id="rId224" Type="http://schemas.openxmlformats.org/officeDocument/2006/relationships/customXml" Target="../ink/ink960.xml"/><Relationship Id="rId266" Type="http://schemas.openxmlformats.org/officeDocument/2006/relationships/image" Target="../media/image3182.png"/><Relationship Id="rId431" Type="http://schemas.openxmlformats.org/officeDocument/2006/relationships/image" Target="../media/image3264.png"/><Relationship Id="rId473" Type="http://schemas.openxmlformats.org/officeDocument/2006/relationships/image" Target="../media/image3285.png"/><Relationship Id="rId529" Type="http://schemas.openxmlformats.org/officeDocument/2006/relationships/customXml" Target="../ink/ink1114.xml"/><Relationship Id="rId680" Type="http://schemas.openxmlformats.org/officeDocument/2006/relationships/customXml" Target="../ink/ink1190.xml"/><Relationship Id="rId736" Type="http://schemas.openxmlformats.org/officeDocument/2006/relationships/image" Target="../media/image3415.png"/><Relationship Id="rId901" Type="http://schemas.openxmlformats.org/officeDocument/2006/relationships/customXml" Target="../ink/ink1301.xml"/><Relationship Id="rId30" Type="http://schemas.openxmlformats.org/officeDocument/2006/relationships/customXml" Target="../ink/ink862.xml"/><Relationship Id="rId126" Type="http://schemas.openxmlformats.org/officeDocument/2006/relationships/image" Target="../media/image3113.png"/><Relationship Id="rId168" Type="http://schemas.openxmlformats.org/officeDocument/2006/relationships/customXml" Target="../ink/ink932.xml"/><Relationship Id="rId333" Type="http://schemas.openxmlformats.org/officeDocument/2006/relationships/customXml" Target="../ink/ink1015.xml"/><Relationship Id="rId540" Type="http://schemas.openxmlformats.org/officeDocument/2006/relationships/image" Target="../media/image3318.png"/><Relationship Id="rId778" Type="http://schemas.openxmlformats.org/officeDocument/2006/relationships/image" Target="../media/image3436.png"/><Relationship Id="rId943" Type="http://schemas.openxmlformats.org/officeDocument/2006/relationships/customXml" Target="../ink/ink1322.xml"/><Relationship Id="rId72" Type="http://schemas.openxmlformats.org/officeDocument/2006/relationships/customXml" Target="../ink/ink883.xml"/><Relationship Id="rId375" Type="http://schemas.openxmlformats.org/officeDocument/2006/relationships/image" Target="../media/image3236.png"/><Relationship Id="rId582" Type="http://schemas.openxmlformats.org/officeDocument/2006/relationships/image" Target="../media/image3339.png"/><Relationship Id="rId638" Type="http://schemas.openxmlformats.org/officeDocument/2006/relationships/customXml" Target="../ink/ink1169.xml"/><Relationship Id="rId803" Type="http://schemas.openxmlformats.org/officeDocument/2006/relationships/customXml" Target="../ink/ink1252.xml"/><Relationship Id="rId845" Type="http://schemas.openxmlformats.org/officeDocument/2006/relationships/customXml" Target="../ink/ink1273.xml"/><Relationship Id="rId3" Type="http://schemas.openxmlformats.org/officeDocument/2006/relationships/image" Target="../media/image3053.png"/><Relationship Id="rId235" Type="http://schemas.openxmlformats.org/officeDocument/2006/relationships/image" Target="../media/image3167.png"/><Relationship Id="rId277" Type="http://schemas.openxmlformats.org/officeDocument/2006/relationships/customXml" Target="../ink/ink987.xml"/><Relationship Id="rId400" Type="http://schemas.openxmlformats.org/officeDocument/2006/relationships/customXml" Target="../ink/ink1049.xml"/><Relationship Id="rId442" Type="http://schemas.openxmlformats.org/officeDocument/2006/relationships/customXml" Target="../ink/ink1070.xml"/><Relationship Id="rId484" Type="http://schemas.openxmlformats.org/officeDocument/2006/relationships/customXml" Target="../ink/ink1091.xml"/><Relationship Id="rId705" Type="http://schemas.openxmlformats.org/officeDocument/2006/relationships/image" Target="../media/image3400.png"/><Relationship Id="rId887" Type="http://schemas.openxmlformats.org/officeDocument/2006/relationships/customXml" Target="../ink/ink1294.xml"/><Relationship Id="rId137" Type="http://schemas.openxmlformats.org/officeDocument/2006/relationships/customXml" Target="../ink/ink916.xml"/><Relationship Id="rId302" Type="http://schemas.openxmlformats.org/officeDocument/2006/relationships/image" Target="../media/image3200.png"/><Relationship Id="rId344" Type="http://schemas.openxmlformats.org/officeDocument/2006/relationships/image" Target="../media/image3221.png"/><Relationship Id="rId691" Type="http://schemas.openxmlformats.org/officeDocument/2006/relationships/image" Target="../media/image3393.png"/><Relationship Id="rId747" Type="http://schemas.openxmlformats.org/officeDocument/2006/relationships/customXml" Target="../ink/ink1224.xml"/><Relationship Id="rId789" Type="http://schemas.openxmlformats.org/officeDocument/2006/relationships/customXml" Target="../ink/ink1245.xml"/><Relationship Id="rId912" Type="http://schemas.openxmlformats.org/officeDocument/2006/relationships/image" Target="../media/image3503.png"/><Relationship Id="rId954" Type="http://schemas.openxmlformats.org/officeDocument/2006/relationships/image" Target="../media/image3524.png"/><Relationship Id="rId41" Type="http://schemas.openxmlformats.org/officeDocument/2006/relationships/image" Target="../media/image3072.png"/><Relationship Id="rId83" Type="http://schemas.openxmlformats.org/officeDocument/2006/relationships/image" Target="../media/image3092.png"/><Relationship Id="rId179" Type="http://schemas.openxmlformats.org/officeDocument/2006/relationships/image" Target="../media/image3139.png"/><Relationship Id="rId386" Type="http://schemas.openxmlformats.org/officeDocument/2006/relationships/customXml" Target="../ink/ink1042.xml"/><Relationship Id="rId551" Type="http://schemas.openxmlformats.org/officeDocument/2006/relationships/customXml" Target="../ink/ink1125.xml"/><Relationship Id="rId593" Type="http://schemas.openxmlformats.org/officeDocument/2006/relationships/customXml" Target="../ink/ink1146.xml"/><Relationship Id="rId607" Type="http://schemas.openxmlformats.org/officeDocument/2006/relationships/customXml" Target="../ink/ink1153.xml"/><Relationship Id="rId649" Type="http://schemas.openxmlformats.org/officeDocument/2006/relationships/image" Target="../media/image3372.png"/><Relationship Id="rId814" Type="http://schemas.openxmlformats.org/officeDocument/2006/relationships/image" Target="../media/image3454.png"/><Relationship Id="rId856" Type="http://schemas.openxmlformats.org/officeDocument/2006/relationships/image" Target="../media/image3475.png"/><Relationship Id="rId190" Type="http://schemas.openxmlformats.org/officeDocument/2006/relationships/customXml" Target="../ink/ink943.xml"/><Relationship Id="rId204" Type="http://schemas.openxmlformats.org/officeDocument/2006/relationships/customXml" Target="../ink/ink950.xml"/><Relationship Id="rId246" Type="http://schemas.openxmlformats.org/officeDocument/2006/relationships/customXml" Target="../ink/ink971.xml"/><Relationship Id="rId288" Type="http://schemas.openxmlformats.org/officeDocument/2006/relationships/image" Target="../media/image3193.png"/><Relationship Id="rId411" Type="http://schemas.openxmlformats.org/officeDocument/2006/relationships/image" Target="../media/image3254.png"/><Relationship Id="rId453" Type="http://schemas.openxmlformats.org/officeDocument/2006/relationships/image" Target="../media/image3275.png"/><Relationship Id="rId509" Type="http://schemas.openxmlformats.org/officeDocument/2006/relationships/image" Target="../media/image3303.png"/><Relationship Id="rId660" Type="http://schemas.openxmlformats.org/officeDocument/2006/relationships/customXml" Target="../ink/ink1180.xml"/><Relationship Id="rId898" Type="http://schemas.openxmlformats.org/officeDocument/2006/relationships/image" Target="../media/image3496.png"/><Relationship Id="rId106" Type="http://schemas.openxmlformats.org/officeDocument/2006/relationships/image" Target="../media/image3103.png"/><Relationship Id="rId313" Type="http://schemas.openxmlformats.org/officeDocument/2006/relationships/customXml" Target="../ink/ink1005.xml"/><Relationship Id="rId495" Type="http://schemas.openxmlformats.org/officeDocument/2006/relationships/image" Target="../media/image3296.png"/><Relationship Id="rId716" Type="http://schemas.openxmlformats.org/officeDocument/2006/relationships/customXml" Target="../ink/ink1208.xml"/><Relationship Id="rId758" Type="http://schemas.openxmlformats.org/officeDocument/2006/relationships/image" Target="../media/image3426.png"/><Relationship Id="rId923" Type="http://schemas.openxmlformats.org/officeDocument/2006/relationships/customXml" Target="../ink/ink1312.xml"/><Relationship Id="rId10" Type="http://schemas.openxmlformats.org/officeDocument/2006/relationships/customXml" Target="../ink/ink852.xml"/><Relationship Id="rId52" Type="http://schemas.openxmlformats.org/officeDocument/2006/relationships/customXml" Target="../ink/ink873.xml"/><Relationship Id="rId94" Type="http://schemas.openxmlformats.org/officeDocument/2006/relationships/customXml" Target="../ink/ink894.xml"/><Relationship Id="rId148" Type="http://schemas.openxmlformats.org/officeDocument/2006/relationships/customXml" Target="../ink/ink922.xml"/><Relationship Id="rId355" Type="http://schemas.openxmlformats.org/officeDocument/2006/relationships/customXml" Target="../ink/ink1026.xml"/><Relationship Id="rId397" Type="http://schemas.openxmlformats.org/officeDocument/2006/relationships/image" Target="../media/image3247.png"/><Relationship Id="rId520" Type="http://schemas.openxmlformats.org/officeDocument/2006/relationships/image" Target="../media/image3308.png"/><Relationship Id="rId562" Type="http://schemas.openxmlformats.org/officeDocument/2006/relationships/image" Target="../media/image3329.png"/><Relationship Id="rId618" Type="http://schemas.openxmlformats.org/officeDocument/2006/relationships/image" Target="../media/image3357.png"/><Relationship Id="rId825" Type="http://schemas.openxmlformats.org/officeDocument/2006/relationships/customXml" Target="../ink/ink1263.xml"/><Relationship Id="rId215" Type="http://schemas.openxmlformats.org/officeDocument/2006/relationships/image" Target="../media/image3157.png"/><Relationship Id="rId257" Type="http://schemas.openxmlformats.org/officeDocument/2006/relationships/customXml" Target="../ink/ink977.xml"/><Relationship Id="rId422" Type="http://schemas.openxmlformats.org/officeDocument/2006/relationships/customXml" Target="../ink/ink1060.xml"/><Relationship Id="rId464" Type="http://schemas.openxmlformats.org/officeDocument/2006/relationships/customXml" Target="../ink/ink1081.xml"/><Relationship Id="rId867" Type="http://schemas.openxmlformats.org/officeDocument/2006/relationships/customXml" Target="../ink/ink1284.xml"/><Relationship Id="rId299" Type="http://schemas.openxmlformats.org/officeDocument/2006/relationships/customXml" Target="../ink/ink998.xml"/><Relationship Id="rId727" Type="http://schemas.openxmlformats.org/officeDocument/2006/relationships/customXml" Target="../ink/ink1214.xml"/><Relationship Id="rId934" Type="http://schemas.openxmlformats.org/officeDocument/2006/relationships/image" Target="../media/image3514.png"/><Relationship Id="rId63" Type="http://schemas.openxmlformats.org/officeDocument/2006/relationships/image" Target="../media/image3083.png"/><Relationship Id="rId159" Type="http://schemas.openxmlformats.org/officeDocument/2006/relationships/image" Target="../media/image3129.png"/><Relationship Id="rId366" Type="http://schemas.openxmlformats.org/officeDocument/2006/relationships/customXml" Target="../ink/ink1032.xml"/><Relationship Id="rId573" Type="http://schemas.openxmlformats.org/officeDocument/2006/relationships/customXml" Target="../ink/ink1136.xml"/><Relationship Id="rId780" Type="http://schemas.openxmlformats.org/officeDocument/2006/relationships/image" Target="../media/image3437.png"/><Relationship Id="rId226" Type="http://schemas.openxmlformats.org/officeDocument/2006/relationships/customXml" Target="../ink/ink961.xml"/><Relationship Id="rId433" Type="http://schemas.openxmlformats.org/officeDocument/2006/relationships/image" Target="../media/image3265.png"/><Relationship Id="rId878" Type="http://schemas.openxmlformats.org/officeDocument/2006/relationships/image" Target="../media/image3486.png"/><Relationship Id="rId640" Type="http://schemas.openxmlformats.org/officeDocument/2006/relationships/customXml" Target="../ink/ink1170.xml"/><Relationship Id="rId738" Type="http://schemas.openxmlformats.org/officeDocument/2006/relationships/image" Target="../media/image3416.png"/><Relationship Id="rId945" Type="http://schemas.openxmlformats.org/officeDocument/2006/relationships/customXml" Target="../ink/ink1323.xml"/><Relationship Id="rId74" Type="http://schemas.openxmlformats.org/officeDocument/2006/relationships/customXml" Target="../ink/ink884.xml"/><Relationship Id="rId377" Type="http://schemas.openxmlformats.org/officeDocument/2006/relationships/image" Target="../media/image3237.png"/><Relationship Id="rId500" Type="http://schemas.openxmlformats.org/officeDocument/2006/relationships/customXml" Target="../ink/ink1099.xml"/><Relationship Id="rId584" Type="http://schemas.openxmlformats.org/officeDocument/2006/relationships/image" Target="../media/image3340.png"/><Relationship Id="rId805" Type="http://schemas.openxmlformats.org/officeDocument/2006/relationships/customXml" Target="../ink/ink1253.xml"/><Relationship Id="rId5" Type="http://schemas.openxmlformats.org/officeDocument/2006/relationships/image" Target="../media/image3054.png"/><Relationship Id="rId237" Type="http://schemas.openxmlformats.org/officeDocument/2006/relationships/image" Target="../media/image3168.png"/><Relationship Id="rId791" Type="http://schemas.openxmlformats.org/officeDocument/2006/relationships/customXml" Target="../ink/ink1246.xml"/><Relationship Id="rId889" Type="http://schemas.openxmlformats.org/officeDocument/2006/relationships/customXml" Target="../ink/ink1295.xml"/><Relationship Id="rId444" Type="http://schemas.openxmlformats.org/officeDocument/2006/relationships/customXml" Target="../ink/ink1071.xml"/><Relationship Id="rId651" Type="http://schemas.openxmlformats.org/officeDocument/2006/relationships/image" Target="../media/image3373.png"/><Relationship Id="rId749" Type="http://schemas.openxmlformats.org/officeDocument/2006/relationships/customXml" Target="../ink/ink1225.xml"/><Relationship Id="rId290" Type="http://schemas.openxmlformats.org/officeDocument/2006/relationships/image" Target="../media/image3194.png"/><Relationship Id="rId304" Type="http://schemas.openxmlformats.org/officeDocument/2006/relationships/image" Target="../media/image3201.png"/><Relationship Id="rId388" Type="http://schemas.openxmlformats.org/officeDocument/2006/relationships/customXml" Target="../ink/ink1043.xml"/><Relationship Id="rId511" Type="http://schemas.openxmlformats.org/officeDocument/2006/relationships/image" Target="../media/image3304.png"/><Relationship Id="rId609" Type="http://schemas.openxmlformats.org/officeDocument/2006/relationships/customXml" Target="../ink/ink1154.xml"/><Relationship Id="rId956" Type="http://schemas.openxmlformats.org/officeDocument/2006/relationships/image" Target="../media/image3525.png"/><Relationship Id="rId85" Type="http://schemas.openxmlformats.org/officeDocument/2006/relationships/image" Target="../media/image3093.png"/><Relationship Id="rId150" Type="http://schemas.openxmlformats.org/officeDocument/2006/relationships/customXml" Target="../ink/ink923.xml"/><Relationship Id="rId595" Type="http://schemas.openxmlformats.org/officeDocument/2006/relationships/customXml" Target="../ink/ink1147.xml"/><Relationship Id="rId816" Type="http://schemas.openxmlformats.org/officeDocument/2006/relationships/image" Target="../media/image3455.png"/><Relationship Id="rId248" Type="http://schemas.openxmlformats.org/officeDocument/2006/relationships/customXml" Target="../ink/ink972.xml"/><Relationship Id="rId455" Type="http://schemas.openxmlformats.org/officeDocument/2006/relationships/image" Target="../media/image3276.png"/><Relationship Id="rId662" Type="http://schemas.openxmlformats.org/officeDocument/2006/relationships/customXml" Target="../ink/ink1181.xml"/><Relationship Id="rId12" Type="http://schemas.openxmlformats.org/officeDocument/2006/relationships/customXml" Target="../ink/ink853.xml"/><Relationship Id="rId108" Type="http://schemas.openxmlformats.org/officeDocument/2006/relationships/image" Target="../media/image3104.png"/><Relationship Id="rId315" Type="http://schemas.openxmlformats.org/officeDocument/2006/relationships/customXml" Target="../ink/ink1006.xml"/><Relationship Id="rId522" Type="http://schemas.openxmlformats.org/officeDocument/2006/relationships/image" Target="../media/image3309.png"/><Relationship Id="rId96" Type="http://schemas.openxmlformats.org/officeDocument/2006/relationships/image" Target="../media/image3098.png"/><Relationship Id="rId161" Type="http://schemas.openxmlformats.org/officeDocument/2006/relationships/image" Target="../media/image3130.png"/><Relationship Id="rId399" Type="http://schemas.openxmlformats.org/officeDocument/2006/relationships/image" Target="../media/image3248.png"/><Relationship Id="rId827" Type="http://schemas.openxmlformats.org/officeDocument/2006/relationships/customXml" Target="../ink/ink1264.xml"/><Relationship Id="rId259" Type="http://schemas.openxmlformats.org/officeDocument/2006/relationships/customXml" Target="../ink/ink978.xml"/><Relationship Id="rId466" Type="http://schemas.openxmlformats.org/officeDocument/2006/relationships/customXml" Target="../ink/ink1082.xml"/><Relationship Id="rId673" Type="http://schemas.openxmlformats.org/officeDocument/2006/relationships/image" Target="../media/image3384.png"/><Relationship Id="rId880" Type="http://schemas.openxmlformats.org/officeDocument/2006/relationships/image" Target="../media/image3487.png"/><Relationship Id="rId23" Type="http://schemas.openxmlformats.org/officeDocument/2006/relationships/image" Target="../media/image3063.png"/><Relationship Id="rId119" Type="http://schemas.openxmlformats.org/officeDocument/2006/relationships/customXml" Target="../ink/ink907.xml"/><Relationship Id="rId326" Type="http://schemas.openxmlformats.org/officeDocument/2006/relationships/image" Target="../media/image3212.png"/><Relationship Id="rId533" Type="http://schemas.openxmlformats.org/officeDocument/2006/relationships/customXml" Target="../ink/ink1116.xml"/><Relationship Id="rId740" Type="http://schemas.openxmlformats.org/officeDocument/2006/relationships/image" Target="../media/image3417.png"/><Relationship Id="rId838" Type="http://schemas.openxmlformats.org/officeDocument/2006/relationships/image" Target="../media/image3466.png"/><Relationship Id="rId172" Type="http://schemas.openxmlformats.org/officeDocument/2006/relationships/customXml" Target="../ink/ink934.xml"/><Relationship Id="rId477" Type="http://schemas.openxmlformats.org/officeDocument/2006/relationships/image" Target="../media/image3287.png"/><Relationship Id="rId600" Type="http://schemas.openxmlformats.org/officeDocument/2006/relationships/image" Target="../media/image3348.png"/><Relationship Id="rId684" Type="http://schemas.openxmlformats.org/officeDocument/2006/relationships/customXml" Target="../ink/ink1192.xml"/><Relationship Id="rId337" Type="http://schemas.openxmlformats.org/officeDocument/2006/relationships/customXml" Target="../ink/ink1017.xml"/><Relationship Id="rId891" Type="http://schemas.openxmlformats.org/officeDocument/2006/relationships/customXml" Target="../ink/ink1296.xml"/><Relationship Id="rId905" Type="http://schemas.openxmlformats.org/officeDocument/2006/relationships/customXml" Target="../ink/ink1303.xml"/><Relationship Id="rId34" Type="http://schemas.openxmlformats.org/officeDocument/2006/relationships/customXml" Target="../ink/ink864.xml"/><Relationship Id="rId544" Type="http://schemas.openxmlformats.org/officeDocument/2006/relationships/image" Target="../media/image3320.png"/><Relationship Id="rId751" Type="http://schemas.openxmlformats.org/officeDocument/2006/relationships/customXml" Target="../ink/ink1226.xml"/><Relationship Id="rId849" Type="http://schemas.openxmlformats.org/officeDocument/2006/relationships/customXml" Target="../ink/ink1275.xml"/><Relationship Id="rId183" Type="http://schemas.openxmlformats.org/officeDocument/2006/relationships/image" Target="../media/image3141.png"/><Relationship Id="rId390" Type="http://schemas.openxmlformats.org/officeDocument/2006/relationships/customXml" Target="../ink/ink1044.xml"/><Relationship Id="rId404" Type="http://schemas.openxmlformats.org/officeDocument/2006/relationships/customXml" Target="../ink/ink1051.xml"/><Relationship Id="rId611" Type="http://schemas.openxmlformats.org/officeDocument/2006/relationships/customXml" Target="../ink/ink1155.xml"/><Relationship Id="rId250" Type="http://schemas.openxmlformats.org/officeDocument/2006/relationships/customXml" Target="../ink/ink973.xml"/><Relationship Id="rId488" Type="http://schemas.openxmlformats.org/officeDocument/2006/relationships/customXml" Target="../ink/ink1093.xml"/><Relationship Id="rId695" Type="http://schemas.openxmlformats.org/officeDocument/2006/relationships/image" Target="../media/image3395.png"/><Relationship Id="rId709" Type="http://schemas.openxmlformats.org/officeDocument/2006/relationships/image" Target="../media/image3402.png"/><Relationship Id="rId916" Type="http://schemas.openxmlformats.org/officeDocument/2006/relationships/image" Target="../media/image3505.png"/><Relationship Id="rId45" Type="http://schemas.openxmlformats.org/officeDocument/2006/relationships/image" Target="../media/image3074.png"/><Relationship Id="rId110" Type="http://schemas.openxmlformats.org/officeDocument/2006/relationships/image" Target="../media/image3105.png"/><Relationship Id="rId348" Type="http://schemas.openxmlformats.org/officeDocument/2006/relationships/image" Target="../media/image3223.png"/><Relationship Id="rId555" Type="http://schemas.openxmlformats.org/officeDocument/2006/relationships/customXml" Target="../ink/ink1127.xml"/><Relationship Id="rId762" Type="http://schemas.openxmlformats.org/officeDocument/2006/relationships/image" Target="../media/image3428.png"/><Relationship Id="rId194" Type="http://schemas.openxmlformats.org/officeDocument/2006/relationships/customXml" Target="../ink/ink945.xml"/><Relationship Id="rId208" Type="http://schemas.openxmlformats.org/officeDocument/2006/relationships/customXml" Target="../ink/ink952.xml"/><Relationship Id="rId415" Type="http://schemas.openxmlformats.org/officeDocument/2006/relationships/image" Target="../media/image3256.png"/><Relationship Id="rId622" Type="http://schemas.openxmlformats.org/officeDocument/2006/relationships/customXml" Target="../ink/ink1161.xml"/><Relationship Id="rId261" Type="http://schemas.openxmlformats.org/officeDocument/2006/relationships/customXml" Target="../ink/ink979.xml"/><Relationship Id="rId499" Type="http://schemas.openxmlformats.org/officeDocument/2006/relationships/image" Target="../media/image3298.png"/><Relationship Id="rId927" Type="http://schemas.openxmlformats.org/officeDocument/2006/relationships/customXml" Target="../ink/ink1314.xml"/><Relationship Id="rId56" Type="http://schemas.openxmlformats.org/officeDocument/2006/relationships/customXml" Target="../ink/ink875.xml"/><Relationship Id="rId359" Type="http://schemas.openxmlformats.org/officeDocument/2006/relationships/customXml" Target="../ink/ink1028.xml"/><Relationship Id="rId566" Type="http://schemas.openxmlformats.org/officeDocument/2006/relationships/image" Target="../media/image3331.png"/><Relationship Id="rId773" Type="http://schemas.openxmlformats.org/officeDocument/2006/relationships/customXml" Target="../ink/ink1237.xml"/><Relationship Id="rId121" Type="http://schemas.openxmlformats.org/officeDocument/2006/relationships/customXml" Target="../ink/ink908.xml"/><Relationship Id="rId219" Type="http://schemas.openxmlformats.org/officeDocument/2006/relationships/image" Target="../media/image3159.png"/><Relationship Id="rId426" Type="http://schemas.openxmlformats.org/officeDocument/2006/relationships/customXml" Target="../ink/ink1062.xml"/><Relationship Id="rId633" Type="http://schemas.openxmlformats.org/officeDocument/2006/relationships/image" Target="../media/image3364.png"/><Relationship Id="rId840" Type="http://schemas.openxmlformats.org/officeDocument/2006/relationships/image" Target="../media/image3467.png"/><Relationship Id="rId938" Type="http://schemas.openxmlformats.org/officeDocument/2006/relationships/image" Target="../media/image3516.png"/><Relationship Id="rId67" Type="http://schemas.openxmlformats.org/officeDocument/2006/relationships/image" Target="../media/image3084.png"/><Relationship Id="rId272" Type="http://schemas.openxmlformats.org/officeDocument/2006/relationships/image" Target="../media/image3185.png"/><Relationship Id="rId577" Type="http://schemas.openxmlformats.org/officeDocument/2006/relationships/customXml" Target="../ink/ink1138.xml"/><Relationship Id="rId700" Type="http://schemas.openxmlformats.org/officeDocument/2006/relationships/customXml" Target="../ink/ink1200.xml"/><Relationship Id="rId132" Type="http://schemas.openxmlformats.org/officeDocument/2006/relationships/image" Target="../media/image3116.png"/><Relationship Id="rId784" Type="http://schemas.openxmlformats.org/officeDocument/2006/relationships/image" Target="../media/image3439.png"/><Relationship Id="rId437" Type="http://schemas.openxmlformats.org/officeDocument/2006/relationships/image" Target="../media/image3267.png"/><Relationship Id="rId644" Type="http://schemas.openxmlformats.org/officeDocument/2006/relationships/customXml" Target="../ink/ink1172.xml"/><Relationship Id="rId851" Type="http://schemas.openxmlformats.org/officeDocument/2006/relationships/customXml" Target="../ink/ink1276.xml"/><Relationship Id="rId283" Type="http://schemas.openxmlformats.org/officeDocument/2006/relationships/customXml" Target="../ink/ink990.xml"/><Relationship Id="rId490" Type="http://schemas.openxmlformats.org/officeDocument/2006/relationships/customXml" Target="../ink/ink1094.xml"/><Relationship Id="rId504" Type="http://schemas.openxmlformats.org/officeDocument/2006/relationships/customXml" Target="../ink/ink1101.xml"/><Relationship Id="rId711" Type="http://schemas.openxmlformats.org/officeDocument/2006/relationships/image" Target="../media/image3403.png"/><Relationship Id="rId949" Type="http://schemas.openxmlformats.org/officeDocument/2006/relationships/customXml" Target="../ink/ink1325.xml"/><Relationship Id="rId78" Type="http://schemas.openxmlformats.org/officeDocument/2006/relationships/customXml" Target="../ink/ink886.xml"/><Relationship Id="rId143" Type="http://schemas.openxmlformats.org/officeDocument/2006/relationships/image" Target="../media/image3121.png"/><Relationship Id="rId350" Type="http://schemas.openxmlformats.org/officeDocument/2006/relationships/image" Target="../media/image3224.png"/><Relationship Id="rId588" Type="http://schemas.openxmlformats.org/officeDocument/2006/relationships/image" Target="../media/image3342.png"/><Relationship Id="rId795" Type="http://schemas.openxmlformats.org/officeDocument/2006/relationships/customXml" Target="../ink/ink1248.xml"/><Relationship Id="rId809" Type="http://schemas.openxmlformats.org/officeDocument/2006/relationships/customXml" Target="../ink/ink1255.xml"/><Relationship Id="rId9" Type="http://schemas.openxmlformats.org/officeDocument/2006/relationships/image" Target="../media/image3056.png"/><Relationship Id="rId210" Type="http://schemas.openxmlformats.org/officeDocument/2006/relationships/customXml" Target="../ink/ink953.xml"/><Relationship Id="rId448" Type="http://schemas.openxmlformats.org/officeDocument/2006/relationships/customXml" Target="../ink/ink1073.xml"/><Relationship Id="rId655" Type="http://schemas.openxmlformats.org/officeDocument/2006/relationships/image" Target="../media/image3375.png"/><Relationship Id="rId862" Type="http://schemas.openxmlformats.org/officeDocument/2006/relationships/image" Target="../media/image3478.png"/><Relationship Id="rId294" Type="http://schemas.openxmlformats.org/officeDocument/2006/relationships/image" Target="../media/image3196.png"/><Relationship Id="rId308" Type="http://schemas.openxmlformats.org/officeDocument/2006/relationships/image" Target="../media/image3203.png"/><Relationship Id="rId515" Type="http://schemas.openxmlformats.org/officeDocument/2006/relationships/customXml" Target="../ink/ink1107.xml"/><Relationship Id="rId722" Type="http://schemas.openxmlformats.org/officeDocument/2006/relationships/image" Target="../media/image3408.png"/><Relationship Id="rId89" Type="http://schemas.openxmlformats.org/officeDocument/2006/relationships/image" Target="../media/image3095.png"/><Relationship Id="rId154" Type="http://schemas.openxmlformats.org/officeDocument/2006/relationships/customXml" Target="../ink/ink925.xml"/><Relationship Id="rId361" Type="http://schemas.openxmlformats.org/officeDocument/2006/relationships/customXml" Target="../ink/ink1029.xml"/><Relationship Id="rId599" Type="http://schemas.openxmlformats.org/officeDocument/2006/relationships/customXml" Target="../ink/ink1149.xml"/><Relationship Id="rId459" Type="http://schemas.openxmlformats.org/officeDocument/2006/relationships/image" Target="../media/image3278.png"/><Relationship Id="rId666" Type="http://schemas.openxmlformats.org/officeDocument/2006/relationships/customXml" Target="../ink/ink1183.xml"/><Relationship Id="rId873" Type="http://schemas.openxmlformats.org/officeDocument/2006/relationships/customXml" Target="../ink/ink1287.xml"/><Relationship Id="rId16" Type="http://schemas.openxmlformats.org/officeDocument/2006/relationships/customXml" Target="../ink/ink855.xml"/><Relationship Id="rId221" Type="http://schemas.openxmlformats.org/officeDocument/2006/relationships/image" Target="../media/image3160.png"/><Relationship Id="rId319" Type="http://schemas.openxmlformats.org/officeDocument/2006/relationships/customXml" Target="../ink/ink1008.xml"/><Relationship Id="rId526" Type="http://schemas.openxmlformats.org/officeDocument/2006/relationships/image" Target="../media/image3311.png"/><Relationship Id="rId733" Type="http://schemas.openxmlformats.org/officeDocument/2006/relationships/customXml" Target="../ink/ink1217.xml"/><Relationship Id="rId940" Type="http://schemas.openxmlformats.org/officeDocument/2006/relationships/image" Target="../media/image3517.png"/><Relationship Id="rId165" Type="http://schemas.openxmlformats.org/officeDocument/2006/relationships/image" Target="../media/image3132.png"/><Relationship Id="rId372" Type="http://schemas.openxmlformats.org/officeDocument/2006/relationships/customXml" Target="../ink/ink1035.xml"/><Relationship Id="rId677" Type="http://schemas.openxmlformats.org/officeDocument/2006/relationships/image" Target="../media/image3386.png"/><Relationship Id="rId800" Type="http://schemas.openxmlformats.org/officeDocument/2006/relationships/image" Target="../media/image3447.png"/><Relationship Id="rId232" Type="http://schemas.openxmlformats.org/officeDocument/2006/relationships/customXml" Target="../ink/ink964.xml"/><Relationship Id="rId884" Type="http://schemas.openxmlformats.org/officeDocument/2006/relationships/image" Target="../media/image3489.png"/><Relationship Id="rId27" Type="http://schemas.openxmlformats.org/officeDocument/2006/relationships/image" Target="../media/image3065.png"/><Relationship Id="rId537" Type="http://schemas.openxmlformats.org/officeDocument/2006/relationships/customXml" Target="../ink/ink1118.xml"/><Relationship Id="rId744" Type="http://schemas.openxmlformats.org/officeDocument/2006/relationships/image" Target="../media/image3419.png"/><Relationship Id="rId951" Type="http://schemas.openxmlformats.org/officeDocument/2006/relationships/customXml" Target="../ink/ink1326.xml"/><Relationship Id="rId80" Type="http://schemas.openxmlformats.org/officeDocument/2006/relationships/customXml" Target="../ink/ink887.xml"/><Relationship Id="rId176" Type="http://schemas.openxmlformats.org/officeDocument/2006/relationships/customXml" Target="../ink/ink936.xml"/><Relationship Id="rId383" Type="http://schemas.openxmlformats.org/officeDocument/2006/relationships/image" Target="../media/image3240.png"/><Relationship Id="rId590" Type="http://schemas.openxmlformats.org/officeDocument/2006/relationships/image" Target="../media/image3343.png"/><Relationship Id="rId604" Type="http://schemas.openxmlformats.org/officeDocument/2006/relationships/image" Target="../media/image3350.png"/><Relationship Id="rId811" Type="http://schemas.openxmlformats.org/officeDocument/2006/relationships/customXml" Target="../ink/ink1256.xml"/><Relationship Id="rId243" Type="http://schemas.openxmlformats.org/officeDocument/2006/relationships/image" Target="../media/image3171.png"/><Relationship Id="rId450" Type="http://schemas.openxmlformats.org/officeDocument/2006/relationships/customXml" Target="../ink/ink1074.xml"/><Relationship Id="rId688" Type="http://schemas.openxmlformats.org/officeDocument/2006/relationships/customXml" Target="../ink/ink1194.xml"/><Relationship Id="rId895" Type="http://schemas.openxmlformats.org/officeDocument/2006/relationships/customXml" Target="../ink/ink1298.xml"/><Relationship Id="rId909" Type="http://schemas.openxmlformats.org/officeDocument/2006/relationships/customXml" Target="../ink/ink1305.xml"/><Relationship Id="rId38" Type="http://schemas.openxmlformats.org/officeDocument/2006/relationships/customXml" Target="../ink/ink866.xml"/><Relationship Id="rId103" Type="http://schemas.openxmlformats.org/officeDocument/2006/relationships/customXml" Target="../ink/ink899.xml"/><Relationship Id="rId310" Type="http://schemas.openxmlformats.org/officeDocument/2006/relationships/image" Target="../media/image3204.png"/><Relationship Id="rId548" Type="http://schemas.openxmlformats.org/officeDocument/2006/relationships/image" Target="../media/image3322.png"/><Relationship Id="rId755" Type="http://schemas.openxmlformats.org/officeDocument/2006/relationships/customXml" Target="../ink/ink1228.xml"/><Relationship Id="rId91" Type="http://schemas.openxmlformats.org/officeDocument/2006/relationships/image" Target="../media/image3096.png"/><Relationship Id="rId187" Type="http://schemas.openxmlformats.org/officeDocument/2006/relationships/image" Target="../media/image3143.png"/><Relationship Id="rId394" Type="http://schemas.openxmlformats.org/officeDocument/2006/relationships/customXml" Target="../ink/ink1046.xml"/><Relationship Id="rId408" Type="http://schemas.openxmlformats.org/officeDocument/2006/relationships/customXml" Target="../ink/ink1053.xml"/><Relationship Id="rId615" Type="http://schemas.openxmlformats.org/officeDocument/2006/relationships/customXml" Target="../ink/ink1157.xml"/><Relationship Id="rId822" Type="http://schemas.openxmlformats.org/officeDocument/2006/relationships/image" Target="../media/image3458.png"/><Relationship Id="rId254" Type="http://schemas.openxmlformats.org/officeDocument/2006/relationships/image" Target="../media/image3176.png"/><Relationship Id="rId699" Type="http://schemas.openxmlformats.org/officeDocument/2006/relationships/image" Target="../media/image3397.png"/><Relationship Id="rId49" Type="http://schemas.openxmlformats.org/officeDocument/2006/relationships/image" Target="../media/image3076.png"/><Relationship Id="rId114" Type="http://schemas.openxmlformats.org/officeDocument/2006/relationships/image" Target="../media/image3107.png"/><Relationship Id="rId461" Type="http://schemas.openxmlformats.org/officeDocument/2006/relationships/image" Target="../media/image3279.png"/><Relationship Id="rId559" Type="http://schemas.openxmlformats.org/officeDocument/2006/relationships/customXml" Target="../ink/ink1129.xml"/><Relationship Id="rId766" Type="http://schemas.openxmlformats.org/officeDocument/2006/relationships/image" Target="../media/image3430.png"/><Relationship Id="rId198" Type="http://schemas.openxmlformats.org/officeDocument/2006/relationships/customXml" Target="../ink/ink947.xml"/><Relationship Id="rId321" Type="http://schemas.openxmlformats.org/officeDocument/2006/relationships/customXml" Target="../ink/ink1009.xml"/><Relationship Id="rId419" Type="http://schemas.openxmlformats.org/officeDocument/2006/relationships/image" Target="../media/image3258.png"/><Relationship Id="rId626" Type="http://schemas.openxmlformats.org/officeDocument/2006/relationships/customXml" Target="../ink/ink1163.xml"/><Relationship Id="rId833" Type="http://schemas.openxmlformats.org/officeDocument/2006/relationships/customXml" Target="../ink/ink1267.xml"/><Relationship Id="rId265" Type="http://schemas.openxmlformats.org/officeDocument/2006/relationships/customXml" Target="../ink/ink981.xml"/><Relationship Id="rId472" Type="http://schemas.openxmlformats.org/officeDocument/2006/relationships/customXml" Target="../ink/ink1085.xml"/><Relationship Id="rId900" Type="http://schemas.openxmlformats.org/officeDocument/2006/relationships/image" Target="../media/image3497.png"/><Relationship Id="rId125" Type="http://schemas.openxmlformats.org/officeDocument/2006/relationships/customXml" Target="../ink/ink910.xml"/><Relationship Id="rId332" Type="http://schemas.openxmlformats.org/officeDocument/2006/relationships/image" Target="../media/image3215.png"/><Relationship Id="rId777" Type="http://schemas.openxmlformats.org/officeDocument/2006/relationships/customXml" Target="../ink/ink1239.xml"/><Relationship Id="rId637" Type="http://schemas.openxmlformats.org/officeDocument/2006/relationships/image" Target="../media/image3366.png"/><Relationship Id="rId844" Type="http://schemas.openxmlformats.org/officeDocument/2006/relationships/image" Target="../media/image3469.png"/><Relationship Id="rId276" Type="http://schemas.openxmlformats.org/officeDocument/2006/relationships/image" Target="../media/image3187.png"/><Relationship Id="rId483" Type="http://schemas.openxmlformats.org/officeDocument/2006/relationships/image" Target="../media/image3290.png"/><Relationship Id="rId690" Type="http://schemas.openxmlformats.org/officeDocument/2006/relationships/customXml" Target="../ink/ink1195.xml"/><Relationship Id="rId704" Type="http://schemas.openxmlformats.org/officeDocument/2006/relationships/customXml" Target="../ink/ink1202.xml"/><Relationship Id="rId911" Type="http://schemas.openxmlformats.org/officeDocument/2006/relationships/customXml" Target="../ink/ink1306.xml"/><Relationship Id="rId40" Type="http://schemas.openxmlformats.org/officeDocument/2006/relationships/customXml" Target="../ink/ink867.xml"/><Relationship Id="rId136" Type="http://schemas.openxmlformats.org/officeDocument/2006/relationships/image" Target="../media/image3118.png"/><Relationship Id="rId343" Type="http://schemas.openxmlformats.org/officeDocument/2006/relationships/customXml" Target="../ink/ink1020.xml"/><Relationship Id="rId550" Type="http://schemas.openxmlformats.org/officeDocument/2006/relationships/image" Target="../media/image3323.png"/><Relationship Id="rId788" Type="http://schemas.openxmlformats.org/officeDocument/2006/relationships/image" Target="../media/image3441.png"/><Relationship Id="rId203" Type="http://schemas.openxmlformats.org/officeDocument/2006/relationships/image" Target="../media/image3151.png"/><Relationship Id="rId648" Type="http://schemas.openxmlformats.org/officeDocument/2006/relationships/customXml" Target="../ink/ink1174.xml"/><Relationship Id="rId855" Type="http://schemas.openxmlformats.org/officeDocument/2006/relationships/customXml" Target="../ink/ink1278.xml"/><Relationship Id="rId287" Type="http://schemas.openxmlformats.org/officeDocument/2006/relationships/customXml" Target="../ink/ink992.xml"/><Relationship Id="rId410" Type="http://schemas.openxmlformats.org/officeDocument/2006/relationships/customXml" Target="../ink/ink1054.xml"/><Relationship Id="rId494" Type="http://schemas.openxmlformats.org/officeDocument/2006/relationships/customXml" Target="../ink/ink1096.xml"/><Relationship Id="rId508" Type="http://schemas.openxmlformats.org/officeDocument/2006/relationships/customXml" Target="../ink/ink1103.xml"/><Relationship Id="rId715" Type="http://schemas.openxmlformats.org/officeDocument/2006/relationships/image" Target="../media/image3405.png"/><Relationship Id="rId922" Type="http://schemas.openxmlformats.org/officeDocument/2006/relationships/image" Target="../media/image3508.png"/><Relationship Id="rId147" Type="http://schemas.openxmlformats.org/officeDocument/2006/relationships/image" Target="../media/image3123.png"/><Relationship Id="rId354" Type="http://schemas.openxmlformats.org/officeDocument/2006/relationships/image" Target="../media/image3226.png"/><Relationship Id="rId799" Type="http://schemas.openxmlformats.org/officeDocument/2006/relationships/customXml" Target="../ink/ink1250.xml"/><Relationship Id="rId51" Type="http://schemas.openxmlformats.org/officeDocument/2006/relationships/image" Target="../media/image3077.png"/><Relationship Id="rId561" Type="http://schemas.openxmlformats.org/officeDocument/2006/relationships/customXml" Target="../ink/ink1130.xml"/><Relationship Id="rId659" Type="http://schemas.openxmlformats.org/officeDocument/2006/relationships/image" Target="../media/image3377.png"/><Relationship Id="rId866" Type="http://schemas.openxmlformats.org/officeDocument/2006/relationships/image" Target="../media/image3480.png"/><Relationship Id="rId214" Type="http://schemas.openxmlformats.org/officeDocument/2006/relationships/customXml" Target="../ink/ink955.xml"/><Relationship Id="rId298" Type="http://schemas.openxmlformats.org/officeDocument/2006/relationships/image" Target="../media/image3198.png"/><Relationship Id="rId421" Type="http://schemas.openxmlformats.org/officeDocument/2006/relationships/image" Target="../media/image3259.png"/><Relationship Id="rId519" Type="http://schemas.openxmlformats.org/officeDocument/2006/relationships/customXml" Target="../ink/ink1109.xml"/><Relationship Id="rId158" Type="http://schemas.openxmlformats.org/officeDocument/2006/relationships/customXml" Target="../ink/ink927.xml"/><Relationship Id="rId726" Type="http://schemas.openxmlformats.org/officeDocument/2006/relationships/image" Target="../media/image3410.png"/><Relationship Id="rId933" Type="http://schemas.openxmlformats.org/officeDocument/2006/relationships/customXml" Target="../ink/ink1317.xml"/><Relationship Id="rId62" Type="http://schemas.openxmlformats.org/officeDocument/2006/relationships/customXml" Target="../ink/ink878.xml"/><Relationship Id="rId365" Type="http://schemas.openxmlformats.org/officeDocument/2006/relationships/customXml" Target="../ink/ink1031.xml"/><Relationship Id="rId572" Type="http://schemas.openxmlformats.org/officeDocument/2006/relationships/image" Target="../media/image3334.png"/><Relationship Id="rId225" Type="http://schemas.openxmlformats.org/officeDocument/2006/relationships/image" Target="../media/image3162.png"/><Relationship Id="rId432" Type="http://schemas.openxmlformats.org/officeDocument/2006/relationships/customXml" Target="../ink/ink1065.xml"/><Relationship Id="rId877" Type="http://schemas.openxmlformats.org/officeDocument/2006/relationships/customXml" Target="../ink/ink1289.xml"/><Relationship Id="rId737" Type="http://schemas.openxmlformats.org/officeDocument/2006/relationships/customXml" Target="../ink/ink1219.xml"/><Relationship Id="rId944" Type="http://schemas.openxmlformats.org/officeDocument/2006/relationships/image" Target="../media/image3519.png"/><Relationship Id="rId73" Type="http://schemas.openxmlformats.org/officeDocument/2006/relationships/image" Target="../media/image3087.png"/><Relationship Id="rId169" Type="http://schemas.openxmlformats.org/officeDocument/2006/relationships/image" Target="../media/image3134.png"/><Relationship Id="rId376" Type="http://schemas.openxmlformats.org/officeDocument/2006/relationships/customXml" Target="../ink/ink1037.xml"/><Relationship Id="rId583" Type="http://schemas.openxmlformats.org/officeDocument/2006/relationships/customXml" Target="../ink/ink1141.xml"/><Relationship Id="rId790" Type="http://schemas.openxmlformats.org/officeDocument/2006/relationships/image" Target="../media/image3442.png"/><Relationship Id="rId804" Type="http://schemas.openxmlformats.org/officeDocument/2006/relationships/image" Target="../media/image3449.png"/><Relationship Id="rId4" Type="http://schemas.openxmlformats.org/officeDocument/2006/relationships/customXml" Target="../ink/ink849.xml"/><Relationship Id="rId236" Type="http://schemas.openxmlformats.org/officeDocument/2006/relationships/customXml" Target="../ink/ink966.xml"/><Relationship Id="rId443" Type="http://schemas.openxmlformats.org/officeDocument/2006/relationships/image" Target="../media/image3270.png"/><Relationship Id="rId650" Type="http://schemas.openxmlformats.org/officeDocument/2006/relationships/customXml" Target="../ink/ink1175.xml"/><Relationship Id="rId888" Type="http://schemas.openxmlformats.org/officeDocument/2006/relationships/image" Target="../media/image3491.png"/><Relationship Id="rId303" Type="http://schemas.openxmlformats.org/officeDocument/2006/relationships/customXml" Target="../ink/ink1000.xml"/><Relationship Id="rId748" Type="http://schemas.openxmlformats.org/officeDocument/2006/relationships/image" Target="../media/image3421.png"/><Relationship Id="rId955" Type="http://schemas.openxmlformats.org/officeDocument/2006/relationships/customXml" Target="../ink/ink1328.xml"/><Relationship Id="rId84" Type="http://schemas.openxmlformats.org/officeDocument/2006/relationships/customXml" Target="../ink/ink889.xml"/><Relationship Id="rId387" Type="http://schemas.openxmlformats.org/officeDocument/2006/relationships/image" Target="../media/image3242.png"/><Relationship Id="rId510" Type="http://schemas.openxmlformats.org/officeDocument/2006/relationships/customXml" Target="../ink/ink1104.xml"/><Relationship Id="rId594" Type="http://schemas.openxmlformats.org/officeDocument/2006/relationships/image" Target="../media/image3345.png"/><Relationship Id="rId608" Type="http://schemas.openxmlformats.org/officeDocument/2006/relationships/image" Target="../media/image3352.png"/><Relationship Id="rId815" Type="http://schemas.openxmlformats.org/officeDocument/2006/relationships/customXml" Target="../ink/ink1258.xml"/><Relationship Id="rId247" Type="http://schemas.openxmlformats.org/officeDocument/2006/relationships/image" Target="../media/image3173.png"/><Relationship Id="rId899" Type="http://schemas.openxmlformats.org/officeDocument/2006/relationships/customXml" Target="../ink/ink1300.xml"/><Relationship Id="rId107" Type="http://schemas.openxmlformats.org/officeDocument/2006/relationships/customXml" Target="../ink/ink901.xml"/><Relationship Id="rId454" Type="http://schemas.openxmlformats.org/officeDocument/2006/relationships/customXml" Target="../ink/ink1076.xml"/><Relationship Id="rId661" Type="http://schemas.openxmlformats.org/officeDocument/2006/relationships/image" Target="../media/image3378.png"/><Relationship Id="rId759" Type="http://schemas.openxmlformats.org/officeDocument/2006/relationships/customXml" Target="../ink/ink1230.xml"/><Relationship Id="rId11" Type="http://schemas.openxmlformats.org/officeDocument/2006/relationships/image" Target="../media/image3057.png"/><Relationship Id="rId314" Type="http://schemas.openxmlformats.org/officeDocument/2006/relationships/image" Target="../media/image3206.png"/><Relationship Id="rId398" Type="http://schemas.openxmlformats.org/officeDocument/2006/relationships/customXml" Target="../ink/ink1048.xml"/><Relationship Id="rId521" Type="http://schemas.openxmlformats.org/officeDocument/2006/relationships/customXml" Target="../ink/ink1110.xml"/><Relationship Id="rId619" Type="http://schemas.openxmlformats.org/officeDocument/2006/relationships/customXml" Target="../ink/ink1159.xml"/><Relationship Id="rId95" Type="http://schemas.openxmlformats.org/officeDocument/2006/relationships/customXml" Target="../ink/ink895.xml"/><Relationship Id="rId160" Type="http://schemas.openxmlformats.org/officeDocument/2006/relationships/customXml" Target="../ink/ink928.xml"/><Relationship Id="rId826" Type="http://schemas.openxmlformats.org/officeDocument/2006/relationships/image" Target="../media/image3460.png"/><Relationship Id="rId258" Type="http://schemas.openxmlformats.org/officeDocument/2006/relationships/image" Target="../media/image3178.png"/><Relationship Id="rId465" Type="http://schemas.openxmlformats.org/officeDocument/2006/relationships/image" Target="../media/image3281.png"/><Relationship Id="rId672" Type="http://schemas.openxmlformats.org/officeDocument/2006/relationships/customXml" Target="../ink/ink1186.xml"/><Relationship Id="rId22" Type="http://schemas.openxmlformats.org/officeDocument/2006/relationships/customXml" Target="../ink/ink858.xml"/><Relationship Id="rId118" Type="http://schemas.openxmlformats.org/officeDocument/2006/relationships/image" Target="../media/image3109.png"/><Relationship Id="rId325" Type="http://schemas.openxmlformats.org/officeDocument/2006/relationships/customXml" Target="../ink/ink1011.xml"/><Relationship Id="rId532" Type="http://schemas.openxmlformats.org/officeDocument/2006/relationships/image" Target="../media/image3314.png"/><Relationship Id="rId171" Type="http://schemas.openxmlformats.org/officeDocument/2006/relationships/image" Target="../media/image3135.png"/><Relationship Id="rId837" Type="http://schemas.openxmlformats.org/officeDocument/2006/relationships/customXml" Target="../ink/ink1269.xml"/><Relationship Id="rId269" Type="http://schemas.openxmlformats.org/officeDocument/2006/relationships/customXml" Target="../ink/ink983.xml"/><Relationship Id="rId476" Type="http://schemas.openxmlformats.org/officeDocument/2006/relationships/customXml" Target="../ink/ink1087.xml"/><Relationship Id="rId683" Type="http://schemas.openxmlformats.org/officeDocument/2006/relationships/image" Target="../media/image3389.png"/><Relationship Id="rId890" Type="http://schemas.openxmlformats.org/officeDocument/2006/relationships/image" Target="../media/image3492.png"/><Relationship Id="rId904" Type="http://schemas.openxmlformats.org/officeDocument/2006/relationships/image" Target="../media/image3499.png"/><Relationship Id="rId33" Type="http://schemas.openxmlformats.org/officeDocument/2006/relationships/image" Target="../media/image3068.png"/><Relationship Id="rId129" Type="http://schemas.openxmlformats.org/officeDocument/2006/relationships/customXml" Target="../ink/ink912.xml"/><Relationship Id="rId336" Type="http://schemas.openxmlformats.org/officeDocument/2006/relationships/image" Target="../media/image3217.png"/><Relationship Id="rId543" Type="http://schemas.openxmlformats.org/officeDocument/2006/relationships/customXml" Target="../ink/ink1121.xml"/><Relationship Id="rId182" Type="http://schemas.openxmlformats.org/officeDocument/2006/relationships/customXml" Target="../ink/ink939.xml"/><Relationship Id="rId403" Type="http://schemas.openxmlformats.org/officeDocument/2006/relationships/image" Target="../media/image3250.png"/><Relationship Id="rId750" Type="http://schemas.openxmlformats.org/officeDocument/2006/relationships/image" Target="../media/image3422.png"/><Relationship Id="rId848" Type="http://schemas.openxmlformats.org/officeDocument/2006/relationships/image" Target="../media/image3471.png"/><Relationship Id="rId487" Type="http://schemas.openxmlformats.org/officeDocument/2006/relationships/image" Target="../media/image3292.png"/><Relationship Id="rId610" Type="http://schemas.openxmlformats.org/officeDocument/2006/relationships/image" Target="../media/image3353.png"/><Relationship Id="rId694" Type="http://schemas.openxmlformats.org/officeDocument/2006/relationships/customXml" Target="../ink/ink1197.xml"/><Relationship Id="rId708" Type="http://schemas.openxmlformats.org/officeDocument/2006/relationships/customXml" Target="../ink/ink1204.xml"/><Relationship Id="rId915" Type="http://schemas.openxmlformats.org/officeDocument/2006/relationships/customXml" Target="../ink/ink1308.xml"/><Relationship Id="rId347" Type="http://schemas.openxmlformats.org/officeDocument/2006/relationships/customXml" Target="../ink/ink1022.xml"/><Relationship Id="rId44" Type="http://schemas.openxmlformats.org/officeDocument/2006/relationships/customXml" Target="../ink/ink869.xml"/><Relationship Id="rId554" Type="http://schemas.openxmlformats.org/officeDocument/2006/relationships/image" Target="../media/image3325.png"/><Relationship Id="rId761" Type="http://schemas.openxmlformats.org/officeDocument/2006/relationships/customXml" Target="../ink/ink1231.xml"/><Relationship Id="rId859" Type="http://schemas.openxmlformats.org/officeDocument/2006/relationships/customXml" Target="../ink/ink1280.xml"/><Relationship Id="rId193" Type="http://schemas.openxmlformats.org/officeDocument/2006/relationships/image" Target="../media/image3146.png"/><Relationship Id="rId207" Type="http://schemas.openxmlformats.org/officeDocument/2006/relationships/image" Target="../media/image3153.png"/><Relationship Id="rId414" Type="http://schemas.openxmlformats.org/officeDocument/2006/relationships/customXml" Target="../ink/ink1056.xml"/><Relationship Id="rId498" Type="http://schemas.openxmlformats.org/officeDocument/2006/relationships/customXml" Target="../ink/ink1098.xml"/><Relationship Id="rId621" Type="http://schemas.openxmlformats.org/officeDocument/2006/relationships/image" Target="../media/image3358.png"/><Relationship Id="rId260" Type="http://schemas.openxmlformats.org/officeDocument/2006/relationships/image" Target="../media/image3179.png"/><Relationship Id="rId719" Type="http://schemas.openxmlformats.org/officeDocument/2006/relationships/customXml" Target="../ink/ink1210.xml"/><Relationship Id="rId926" Type="http://schemas.openxmlformats.org/officeDocument/2006/relationships/image" Target="../media/image3510.png"/><Relationship Id="rId55" Type="http://schemas.openxmlformats.org/officeDocument/2006/relationships/image" Target="../media/image3079.png"/><Relationship Id="rId120" Type="http://schemas.openxmlformats.org/officeDocument/2006/relationships/image" Target="../media/image3110.png"/><Relationship Id="rId358" Type="http://schemas.openxmlformats.org/officeDocument/2006/relationships/image" Target="../media/image3228.png"/><Relationship Id="rId565" Type="http://schemas.openxmlformats.org/officeDocument/2006/relationships/customXml" Target="../ink/ink1132.xml"/><Relationship Id="rId772" Type="http://schemas.openxmlformats.org/officeDocument/2006/relationships/image" Target="../media/image3433.png"/><Relationship Id="rId218" Type="http://schemas.openxmlformats.org/officeDocument/2006/relationships/customXml" Target="../ink/ink957.xml"/><Relationship Id="rId425" Type="http://schemas.openxmlformats.org/officeDocument/2006/relationships/image" Target="../media/image3261.png"/><Relationship Id="rId632" Type="http://schemas.openxmlformats.org/officeDocument/2006/relationships/customXml" Target="../ink/ink1166.xml"/><Relationship Id="rId271" Type="http://schemas.openxmlformats.org/officeDocument/2006/relationships/customXml" Target="../ink/ink984.xml"/><Relationship Id="rId937" Type="http://schemas.openxmlformats.org/officeDocument/2006/relationships/customXml" Target="../ink/ink1319.xml"/><Relationship Id="rId66" Type="http://schemas.openxmlformats.org/officeDocument/2006/relationships/customXml" Target="../ink/ink880.xml"/><Relationship Id="rId131" Type="http://schemas.openxmlformats.org/officeDocument/2006/relationships/customXml" Target="../ink/ink913.xml"/><Relationship Id="rId369" Type="http://schemas.openxmlformats.org/officeDocument/2006/relationships/image" Target="../media/image3233.png"/><Relationship Id="rId576" Type="http://schemas.openxmlformats.org/officeDocument/2006/relationships/image" Target="../media/image3336.png"/><Relationship Id="rId783" Type="http://schemas.openxmlformats.org/officeDocument/2006/relationships/customXml" Target="../ink/ink1242.xml"/><Relationship Id="rId229" Type="http://schemas.openxmlformats.org/officeDocument/2006/relationships/image" Target="../media/image3164.png"/><Relationship Id="rId436" Type="http://schemas.openxmlformats.org/officeDocument/2006/relationships/customXml" Target="../ink/ink1067.xml"/><Relationship Id="rId643" Type="http://schemas.openxmlformats.org/officeDocument/2006/relationships/image" Target="../media/image3369.png"/><Relationship Id="rId850" Type="http://schemas.openxmlformats.org/officeDocument/2006/relationships/image" Target="../media/image3472.png"/><Relationship Id="rId948" Type="http://schemas.openxmlformats.org/officeDocument/2006/relationships/image" Target="../media/image3521.png"/><Relationship Id="rId77" Type="http://schemas.openxmlformats.org/officeDocument/2006/relationships/image" Target="../media/image3089.png"/><Relationship Id="rId282" Type="http://schemas.openxmlformats.org/officeDocument/2006/relationships/image" Target="../media/image3190.png"/><Relationship Id="rId503" Type="http://schemas.openxmlformats.org/officeDocument/2006/relationships/image" Target="../media/image3300.png"/><Relationship Id="rId587" Type="http://schemas.openxmlformats.org/officeDocument/2006/relationships/customXml" Target="../ink/ink1143.xml"/><Relationship Id="rId710" Type="http://schemas.openxmlformats.org/officeDocument/2006/relationships/customXml" Target="../ink/ink1205.xml"/><Relationship Id="rId808" Type="http://schemas.openxmlformats.org/officeDocument/2006/relationships/image" Target="../media/image3451.png"/><Relationship Id="rId8" Type="http://schemas.openxmlformats.org/officeDocument/2006/relationships/customXml" Target="../ink/ink851.xml"/><Relationship Id="rId142" Type="http://schemas.openxmlformats.org/officeDocument/2006/relationships/customXml" Target="../ink/ink919.xml"/><Relationship Id="rId447" Type="http://schemas.openxmlformats.org/officeDocument/2006/relationships/image" Target="../media/image3272.png"/><Relationship Id="rId794" Type="http://schemas.openxmlformats.org/officeDocument/2006/relationships/image" Target="../media/image3444.png"/><Relationship Id="rId654" Type="http://schemas.openxmlformats.org/officeDocument/2006/relationships/customXml" Target="../ink/ink1177.xml"/><Relationship Id="rId861" Type="http://schemas.openxmlformats.org/officeDocument/2006/relationships/customXml" Target="../ink/ink1281.xml"/><Relationship Id="rId959" Type="http://schemas.openxmlformats.org/officeDocument/2006/relationships/customXml" Target="../ink/ink1330.xml"/><Relationship Id="rId293" Type="http://schemas.openxmlformats.org/officeDocument/2006/relationships/customXml" Target="../ink/ink995.xml"/><Relationship Id="rId307" Type="http://schemas.openxmlformats.org/officeDocument/2006/relationships/customXml" Target="../ink/ink1002.xml"/><Relationship Id="rId514" Type="http://schemas.openxmlformats.org/officeDocument/2006/relationships/customXml" Target="../ink/ink1106.xml"/><Relationship Id="rId721" Type="http://schemas.openxmlformats.org/officeDocument/2006/relationships/customXml" Target="../ink/ink1211.xml"/><Relationship Id="rId88" Type="http://schemas.openxmlformats.org/officeDocument/2006/relationships/customXml" Target="../ink/ink891.xml"/><Relationship Id="rId153" Type="http://schemas.openxmlformats.org/officeDocument/2006/relationships/image" Target="../media/image3126.png"/><Relationship Id="rId360" Type="http://schemas.openxmlformats.org/officeDocument/2006/relationships/image" Target="../media/image3229.png"/><Relationship Id="rId598" Type="http://schemas.openxmlformats.org/officeDocument/2006/relationships/image" Target="../media/image3347.png"/><Relationship Id="rId819" Type="http://schemas.openxmlformats.org/officeDocument/2006/relationships/customXml" Target="../ink/ink1260.xml"/><Relationship Id="rId220" Type="http://schemas.openxmlformats.org/officeDocument/2006/relationships/customXml" Target="../ink/ink958.xml"/><Relationship Id="rId458" Type="http://schemas.openxmlformats.org/officeDocument/2006/relationships/customXml" Target="../ink/ink1078.xml"/><Relationship Id="rId665" Type="http://schemas.openxmlformats.org/officeDocument/2006/relationships/image" Target="../media/image3380.png"/><Relationship Id="rId872" Type="http://schemas.openxmlformats.org/officeDocument/2006/relationships/image" Target="../media/image3483.png"/><Relationship Id="rId15" Type="http://schemas.openxmlformats.org/officeDocument/2006/relationships/image" Target="../media/image3059.png"/><Relationship Id="rId318" Type="http://schemas.openxmlformats.org/officeDocument/2006/relationships/image" Target="../media/image3208.png"/><Relationship Id="rId525" Type="http://schemas.openxmlformats.org/officeDocument/2006/relationships/customXml" Target="../ink/ink1112.xml"/><Relationship Id="rId732" Type="http://schemas.openxmlformats.org/officeDocument/2006/relationships/image" Target="../media/image3413.png"/><Relationship Id="rId99" Type="http://schemas.openxmlformats.org/officeDocument/2006/relationships/customXml" Target="../ink/ink897.xml"/><Relationship Id="rId164" Type="http://schemas.openxmlformats.org/officeDocument/2006/relationships/customXml" Target="../ink/ink930.xml"/><Relationship Id="rId371" Type="http://schemas.openxmlformats.org/officeDocument/2006/relationships/image" Target="../media/image3234.png"/><Relationship Id="rId469" Type="http://schemas.openxmlformats.org/officeDocument/2006/relationships/image" Target="../media/image3283.png"/><Relationship Id="rId676" Type="http://schemas.openxmlformats.org/officeDocument/2006/relationships/customXml" Target="../ink/ink1188.xml"/><Relationship Id="rId883" Type="http://schemas.openxmlformats.org/officeDocument/2006/relationships/customXml" Target="../ink/ink1292.xml"/><Relationship Id="rId26" Type="http://schemas.openxmlformats.org/officeDocument/2006/relationships/customXml" Target="../ink/ink860.xml"/><Relationship Id="rId231" Type="http://schemas.openxmlformats.org/officeDocument/2006/relationships/image" Target="../media/image3165.png"/><Relationship Id="rId329" Type="http://schemas.openxmlformats.org/officeDocument/2006/relationships/customXml" Target="../ink/ink1013.xml"/><Relationship Id="rId536" Type="http://schemas.openxmlformats.org/officeDocument/2006/relationships/image" Target="../media/image3316.png"/><Relationship Id="rId175" Type="http://schemas.openxmlformats.org/officeDocument/2006/relationships/image" Target="../media/image3137.png"/><Relationship Id="rId743" Type="http://schemas.openxmlformats.org/officeDocument/2006/relationships/customXml" Target="../ink/ink1222.xml"/><Relationship Id="rId950" Type="http://schemas.openxmlformats.org/officeDocument/2006/relationships/image" Target="../media/image3522.png"/><Relationship Id="rId382" Type="http://schemas.openxmlformats.org/officeDocument/2006/relationships/customXml" Target="../ink/ink1040.xml"/><Relationship Id="rId603" Type="http://schemas.openxmlformats.org/officeDocument/2006/relationships/customXml" Target="../ink/ink1151.xml"/><Relationship Id="rId687" Type="http://schemas.openxmlformats.org/officeDocument/2006/relationships/image" Target="../media/image3391.png"/><Relationship Id="rId810" Type="http://schemas.openxmlformats.org/officeDocument/2006/relationships/image" Target="../media/image3452.png"/><Relationship Id="rId908" Type="http://schemas.openxmlformats.org/officeDocument/2006/relationships/image" Target="../media/image3501.png"/><Relationship Id="rId242" Type="http://schemas.openxmlformats.org/officeDocument/2006/relationships/customXml" Target="../ink/ink969.xml"/><Relationship Id="rId894" Type="http://schemas.openxmlformats.org/officeDocument/2006/relationships/image" Target="../media/image3494.png"/><Relationship Id="rId37" Type="http://schemas.openxmlformats.org/officeDocument/2006/relationships/image" Target="../media/image3070.png"/><Relationship Id="rId102" Type="http://schemas.openxmlformats.org/officeDocument/2006/relationships/image" Target="../media/image3101.png"/><Relationship Id="rId547" Type="http://schemas.openxmlformats.org/officeDocument/2006/relationships/customXml" Target="../ink/ink1123.xml"/><Relationship Id="rId754" Type="http://schemas.openxmlformats.org/officeDocument/2006/relationships/image" Target="../media/image3424.png"/><Relationship Id="rId90" Type="http://schemas.openxmlformats.org/officeDocument/2006/relationships/customXml" Target="../ink/ink892.xml"/><Relationship Id="rId186" Type="http://schemas.openxmlformats.org/officeDocument/2006/relationships/customXml" Target="../ink/ink941.xml"/><Relationship Id="rId393" Type="http://schemas.openxmlformats.org/officeDocument/2006/relationships/image" Target="../media/image3245.png"/><Relationship Id="rId407" Type="http://schemas.openxmlformats.org/officeDocument/2006/relationships/image" Target="../media/image3252.png"/><Relationship Id="rId614" Type="http://schemas.openxmlformats.org/officeDocument/2006/relationships/image" Target="../media/image3355.png"/><Relationship Id="rId821" Type="http://schemas.openxmlformats.org/officeDocument/2006/relationships/customXml" Target="../ink/ink1261.xml"/><Relationship Id="rId253" Type="http://schemas.openxmlformats.org/officeDocument/2006/relationships/customXml" Target="../ink/ink975.xml"/><Relationship Id="rId460" Type="http://schemas.openxmlformats.org/officeDocument/2006/relationships/customXml" Target="../ink/ink1079.xml"/><Relationship Id="rId698" Type="http://schemas.openxmlformats.org/officeDocument/2006/relationships/customXml" Target="../ink/ink1199.xml"/><Relationship Id="rId919" Type="http://schemas.openxmlformats.org/officeDocument/2006/relationships/customXml" Target="../ink/ink1310.xml"/><Relationship Id="rId48" Type="http://schemas.openxmlformats.org/officeDocument/2006/relationships/customXml" Target="../ink/ink871.xml"/><Relationship Id="rId113" Type="http://schemas.openxmlformats.org/officeDocument/2006/relationships/customXml" Target="../ink/ink904.xml"/><Relationship Id="rId320" Type="http://schemas.openxmlformats.org/officeDocument/2006/relationships/image" Target="../media/image3209.png"/><Relationship Id="rId558" Type="http://schemas.openxmlformats.org/officeDocument/2006/relationships/image" Target="../media/image3327.png"/><Relationship Id="rId765" Type="http://schemas.openxmlformats.org/officeDocument/2006/relationships/customXml" Target="../ink/ink1233.xml"/><Relationship Id="rId197" Type="http://schemas.openxmlformats.org/officeDocument/2006/relationships/image" Target="../media/image3148.png"/><Relationship Id="rId418" Type="http://schemas.openxmlformats.org/officeDocument/2006/relationships/customXml" Target="../ink/ink1058.xml"/><Relationship Id="rId625" Type="http://schemas.openxmlformats.org/officeDocument/2006/relationships/image" Target="../media/image3360.png"/><Relationship Id="rId832" Type="http://schemas.openxmlformats.org/officeDocument/2006/relationships/image" Target="../media/image3463.png"/><Relationship Id="rId264" Type="http://schemas.openxmlformats.org/officeDocument/2006/relationships/image" Target="../media/image3181.png"/><Relationship Id="rId471" Type="http://schemas.openxmlformats.org/officeDocument/2006/relationships/image" Target="../media/image3284.png"/><Relationship Id="rId59" Type="http://schemas.openxmlformats.org/officeDocument/2006/relationships/image" Target="../media/image3081.png"/><Relationship Id="rId124" Type="http://schemas.openxmlformats.org/officeDocument/2006/relationships/image" Target="../media/image3112.png"/><Relationship Id="rId569" Type="http://schemas.openxmlformats.org/officeDocument/2006/relationships/customXml" Target="../ink/ink1134.xml"/><Relationship Id="rId776" Type="http://schemas.openxmlformats.org/officeDocument/2006/relationships/image" Target="../media/image3435.png"/><Relationship Id="rId331" Type="http://schemas.openxmlformats.org/officeDocument/2006/relationships/customXml" Target="../ink/ink1014.xml"/><Relationship Id="rId429" Type="http://schemas.openxmlformats.org/officeDocument/2006/relationships/image" Target="../media/image3263.png"/><Relationship Id="rId636" Type="http://schemas.openxmlformats.org/officeDocument/2006/relationships/customXml" Target="../ink/ink1168.xml"/><Relationship Id="rId843" Type="http://schemas.openxmlformats.org/officeDocument/2006/relationships/customXml" Target="../ink/ink1272.xml"/><Relationship Id="rId275" Type="http://schemas.openxmlformats.org/officeDocument/2006/relationships/customXml" Target="../ink/ink986.xml"/><Relationship Id="rId482" Type="http://schemas.openxmlformats.org/officeDocument/2006/relationships/customXml" Target="../ink/ink1090.xml"/><Relationship Id="rId703" Type="http://schemas.openxmlformats.org/officeDocument/2006/relationships/image" Target="../media/image3399.png"/><Relationship Id="rId910" Type="http://schemas.openxmlformats.org/officeDocument/2006/relationships/image" Target="../media/image3502.png"/><Relationship Id="rId135" Type="http://schemas.openxmlformats.org/officeDocument/2006/relationships/customXml" Target="../ink/ink915.xml"/><Relationship Id="rId342" Type="http://schemas.openxmlformats.org/officeDocument/2006/relationships/image" Target="../media/image3220.png"/><Relationship Id="rId787" Type="http://schemas.openxmlformats.org/officeDocument/2006/relationships/customXml" Target="../ink/ink1244.xml"/><Relationship Id="rId202" Type="http://schemas.openxmlformats.org/officeDocument/2006/relationships/customXml" Target="../ink/ink949.xml"/><Relationship Id="rId647" Type="http://schemas.openxmlformats.org/officeDocument/2006/relationships/image" Target="../media/image3371.png"/><Relationship Id="rId854" Type="http://schemas.openxmlformats.org/officeDocument/2006/relationships/image" Target="../media/image34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Until now in the Keynesian model we have no prices ( respectively we normalized P=1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8EFE10E-8EF0-4D40-B349-117576C6CFD7}"/>
                  </a:ext>
                </a:extLst>
              </p14:cNvPr>
              <p14:cNvContentPartPr/>
              <p14:nvPr/>
            </p14:nvContentPartPr>
            <p14:xfrm>
              <a:off x="4162593" y="706404"/>
              <a:ext cx="2670120" cy="95040"/>
            </p14:xfrm>
          </p:contentPart>
        </mc:Choice>
        <mc:Fallback xmlns="">
          <p:pic>
            <p:nvPicPr>
              <p:cNvPr id="2" name="Freihand 1">
                <a:extLst>
                  <a:ext uri="{FF2B5EF4-FFF2-40B4-BE49-F238E27FC236}">
                    <a16:creationId xmlns:a16="http://schemas.microsoft.com/office/drawing/2014/main" id="{28EFE10E-8EF0-4D40-B349-117576C6CFD7}"/>
                  </a:ext>
                </a:extLst>
              </p:cNvPr>
              <p:cNvPicPr/>
              <p:nvPr/>
            </p:nvPicPr>
            <p:blipFill>
              <a:blip r:embed="rId4"/>
              <a:stretch>
                <a:fillRect/>
              </a:stretch>
            </p:blipFill>
            <p:spPr>
              <a:xfrm>
                <a:off x="4158273" y="702084"/>
                <a:ext cx="2678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917BEEE-92F4-4DB0-A2D2-FF46512492F8}"/>
                  </a:ext>
                </a:extLst>
              </p14:cNvPr>
              <p14:cNvContentPartPr/>
              <p14:nvPr/>
            </p14:nvContentPartPr>
            <p14:xfrm>
              <a:off x="4546713" y="1299324"/>
              <a:ext cx="1462320" cy="41400"/>
            </p14:xfrm>
          </p:contentPart>
        </mc:Choice>
        <mc:Fallback xmlns="">
          <p:pic>
            <p:nvPicPr>
              <p:cNvPr id="3" name="Freihand 2">
                <a:extLst>
                  <a:ext uri="{FF2B5EF4-FFF2-40B4-BE49-F238E27FC236}">
                    <a16:creationId xmlns:a16="http://schemas.microsoft.com/office/drawing/2014/main" id="{5917BEEE-92F4-4DB0-A2D2-FF46512492F8}"/>
                  </a:ext>
                </a:extLst>
              </p:cNvPr>
              <p:cNvPicPr/>
              <p:nvPr/>
            </p:nvPicPr>
            <p:blipFill>
              <a:blip r:embed="rId6"/>
              <a:stretch>
                <a:fillRect/>
              </a:stretch>
            </p:blipFill>
            <p:spPr>
              <a:xfrm>
                <a:off x="4542393" y="1295004"/>
                <a:ext cx="1470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3B10B3EC-9464-4553-B41D-B0ED2E9DA15D}"/>
                  </a:ext>
                </a:extLst>
              </p14:cNvPr>
              <p14:cNvContentPartPr/>
              <p14:nvPr/>
            </p14:nvContentPartPr>
            <p14:xfrm>
              <a:off x="8877153" y="1299684"/>
              <a:ext cx="695520" cy="16200"/>
            </p14:xfrm>
          </p:contentPart>
        </mc:Choice>
        <mc:Fallback xmlns="">
          <p:pic>
            <p:nvPicPr>
              <p:cNvPr id="10" name="Freihand 9">
                <a:extLst>
                  <a:ext uri="{FF2B5EF4-FFF2-40B4-BE49-F238E27FC236}">
                    <a16:creationId xmlns:a16="http://schemas.microsoft.com/office/drawing/2014/main" id="{3B10B3EC-9464-4553-B41D-B0ED2E9DA15D}"/>
                  </a:ext>
                </a:extLst>
              </p:cNvPr>
              <p:cNvPicPr/>
              <p:nvPr/>
            </p:nvPicPr>
            <p:blipFill>
              <a:blip r:embed="rId8"/>
              <a:stretch>
                <a:fillRect/>
              </a:stretch>
            </p:blipFill>
            <p:spPr>
              <a:xfrm>
                <a:off x="8872833" y="1295364"/>
                <a:ext cx="704160" cy="24840"/>
              </a:xfrm>
              <a:prstGeom prst="rect">
                <a:avLst/>
              </a:prstGeom>
            </p:spPr>
          </p:pic>
        </mc:Fallback>
      </mc:AlternateContent>
      <p:grpSp>
        <p:nvGrpSpPr>
          <p:cNvPr id="13" name="Gruppieren 12">
            <a:extLst>
              <a:ext uri="{FF2B5EF4-FFF2-40B4-BE49-F238E27FC236}">
                <a16:creationId xmlns:a16="http://schemas.microsoft.com/office/drawing/2014/main" id="{2AFA217B-268A-4CE2-BCDB-94F73AAF7489}"/>
              </a:ext>
            </a:extLst>
          </p:cNvPr>
          <p:cNvGrpSpPr/>
          <p:nvPr/>
        </p:nvGrpSpPr>
        <p:grpSpPr>
          <a:xfrm>
            <a:off x="4935153" y="1643484"/>
            <a:ext cx="4392360" cy="71280"/>
            <a:chOff x="4935153" y="1643484"/>
            <a:chExt cx="4392360" cy="7128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1338CFD-17A6-4A05-AA14-9F228C1A668D}"/>
                    </a:ext>
                  </a:extLst>
                </p14:cNvPr>
                <p14:cNvContentPartPr/>
                <p14:nvPr/>
              </p14:nvContentPartPr>
              <p14:xfrm>
                <a:off x="8537313" y="1657884"/>
                <a:ext cx="790200" cy="33480"/>
              </p14:xfrm>
            </p:contentPart>
          </mc:Choice>
          <mc:Fallback xmlns="">
            <p:pic>
              <p:nvPicPr>
                <p:cNvPr id="11" name="Freihand 10">
                  <a:extLst>
                    <a:ext uri="{FF2B5EF4-FFF2-40B4-BE49-F238E27FC236}">
                      <a16:creationId xmlns:a16="http://schemas.microsoft.com/office/drawing/2014/main" id="{C1338CFD-17A6-4A05-AA14-9F228C1A668D}"/>
                    </a:ext>
                  </a:extLst>
                </p:cNvPr>
                <p:cNvPicPr/>
                <p:nvPr/>
              </p:nvPicPr>
              <p:blipFill>
                <a:blip r:embed="rId10"/>
                <a:stretch>
                  <a:fillRect/>
                </a:stretch>
              </p:blipFill>
              <p:spPr>
                <a:xfrm>
                  <a:off x="8532993" y="1653564"/>
                  <a:ext cx="798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103A65C7-3410-4CB6-B9EB-A41841762330}"/>
                    </a:ext>
                  </a:extLst>
                </p14:cNvPr>
                <p14:cNvContentPartPr/>
                <p14:nvPr/>
              </p14:nvContentPartPr>
              <p14:xfrm>
                <a:off x="4935153" y="1643484"/>
                <a:ext cx="1897920" cy="71280"/>
              </p14:xfrm>
            </p:contentPart>
          </mc:Choice>
          <mc:Fallback xmlns="">
            <p:pic>
              <p:nvPicPr>
                <p:cNvPr id="12" name="Freihand 11">
                  <a:extLst>
                    <a:ext uri="{FF2B5EF4-FFF2-40B4-BE49-F238E27FC236}">
                      <a16:creationId xmlns:a16="http://schemas.microsoft.com/office/drawing/2014/main" id="{103A65C7-3410-4CB6-B9EB-A41841762330}"/>
                    </a:ext>
                  </a:extLst>
                </p:cNvPr>
                <p:cNvPicPr/>
                <p:nvPr/>
              </p:nvPicPr>
              <p:blipFill>
                <a:blip r:embed="rId12"/>
                <a:stretch>
                  <a:fillRect/>
                </a:stretch>
              </p:blipFill>
              <p:spPr>
                <a:xfrm>
                  <a:off x="4930833" y="1639164"/>
                  <a:ext cx="190656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A2356CDF-0C7A-4A04-8C29-88617620E8E3}"/>
                  </a:ext>
                </a:extLst>
              </p14:cNvPr>
              <p14:cNvContentPartPr/>
              <p14:nvPr/>
            </p14:nvContentPartPr>
            <p14:xfrm>
              <a:off x="3388233" y="2025804"/>
              <a:ext cx="1314720" cy="43920"/>
            </p14:xfrm>
          </p:contentPart>
        </mc:Choice>
        <mc:Fallback xmlns="">
          <p:pic>
            <p:nvPicPr>
              <p:cNvPr id="14" name="Freihand 13">
                <a:extLst>
                  <a:ext uri="{FF2B5EF4-FFF2-40B4-BE49-F238E27FC236}">
                    <a16:creationId xmlns:a16="http://schemas.microsoft.com/office/drawing/2014/main" id="{A2356CDF-0C7A-4A04-8C29-88617620E8E3}"/>
                  </a:ext>
                </a:extLst>
              </p:cNvPr>
              <p:cNvPicPr/>
              <p:nvPr/>
            </p:nvPicPr>
            <p:blipFill>
              <a:blip r:embed="rId14"/>
              <a:stretch>
                <a:fillRect/>
              </a:stretch>
            </p:blipFill>
            <p:spPr>
              <a:xfrm>
                <a:off x="3383913" y="2021484"/>
                <a:ext cx="1323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5180CD12-B5B9-485C-B50F-8AD82BBB5E87}"/>
                  </a:ext>
                </a:extLst>
              </p14:cNvPr>
              <p14:cNvContentPartPr/>
              <p14:nvPr/>
            </p14:nvContentPartPr>
            <p14:xfrm>
              <a:off x="2373033" y="3066204"/>
              <a:ext cx="1638720" cy="50040"/>
            </p14:xfrm>
          </p:contentPart>
        </mc:Choice>
        <mc:Fallback xmlns="">
          <p:pic>
            <p:nvPicPr>
              <p:cNvPr id="15" name="Freihand 14">
                <a:extLst>
                  <a:ext uri="{FF2B5EF4-FFF2-40B4-BE49-F238E27FC236}">
                    <a16:creationId xmlns:a16="http://schemas.microsoft.com/office/drawing/2014/main" id="{5180CD12-B5B9-485C-B50F-8AD82BBB5E87}"/>
                  </a:ext>
                </a:extLst>
              </p:cNvPr>
              <p:cNvPicPr/>
              <p:nvPr/>
            </p:nvPicPr>
            <p:blipFill>
              <a:blip r:embed="rId16"/>
              <a:stretch>
                <a:fillRect/>
              </a:stretch>
            </p:blipFill>
            <p:spPr>
              <a:xfrm>
                <a:off x="2368713" y="3061884"/>
                <a:ext cx="1647360" cy="58680"/>
              </a:xfrm>
              <a:prstGeom prst="rect">
                <a:avLst/>
              </a:prstGeom>
            </p:spPr>
          </p:pic>
        </mc:Fallback>
      </mc:AlternateContent>
      <p:grpSp>
        <p:nvGrpSpPr>
          <p:cNvPr id="18" name="Gruppieren 17">
            <a:extLst>
              <a:ext uri="{FF2B5EF4-FFF2-40B4-BE49-F238E27FC236}">
                <a16:creationId xmlns:a16="http://schemas.microsoft.com/office/drawing/2014/main" id="{EBE456AD-825C-49B5-933C-C94F017FED2B}"/>
              </a:ext>
            </a:extLst>
          </p:cNvPr>
          <p:cNvGrpSpPr/>
          <p:nvPr/>
        </p:nvGrpSpPr>
        <p:grpSpPr>
          <a:xfrm>
            <a:off x="6549033" y="2636364"/>
            <a:ext cx="4755240" cy="470880"/>
            <a:chOff x="6549033" y="2636364"/>
            <a:chExt cx="4755240" cy="470880"/>
          </a:xfrm>
        </p:grpSpPr>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5BB6649-00DC-4821-9245-7D3451543F63}"/>
                    </a:ext>
                  </a:extLst>
                </p14:cNvPr>
                <p14:cNvContentPartPr/>
                <p14:nvPr/>
              </p14:nvContentPartPr>
              <p14:xfrm>
                <a:off x="6549033" y="3028404"/>
                <a:ext cx="4755240" cy="53640"/>
              </p14:xfrm>
            </p:contentPart>
          </mc:Choice>
          <mc:Fallback xmlns="">
            <p:pic>
              <p:nvPicPr>
                <p:cNvPr id="16" name="Freihand 15">
                  <a:extLst>
                    <a:ext uri="{FF2B5EF4-FFF2-40B4-BE49-F238E27FC236}">
                      <a16:creationId xmlns:a16="http://schemas.microsoft.com/office/drawing/2014/main" id="{85BB6649-00DC-4821-9245-7D3451543F63}"/>
                    </a:ext>
                  </a:extLst>
                </p:cNvPr>
                <p:cNvPicPr/>
                <p:nvPr/>
              </p:nvPicPr>
              <p:blipFill>
                <a:blip r:embed="rId18"/>
                <a:stretch>
                  <a:fillRect/>
                </a:stretch>
              </p:blipFill>
              <p:spPr>
                <a:xfrm>
                  <a:off x="6544713" y="3024084"/>
                  <a:ext cx="4763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99E56DC4-C377-40D8-A47A-298053FD05B4}"/>
                    </a:ext>
                  </a:extLst>
                </p14:cNvPr>
                <p14:cNvContentPartPr/>
                <p14:nvPr/>
              </p14:nvContentPartPr>
              <p14:xfrm>
                <a:off x="8570433" y="2636364"/>
                <a:ext cx="1854000" cy="470880"/>
              </p14:xfrm>
            </p:contentPart>
          </mc:Choice>
          <mc:Fallback xmlns="">
            <p:pic>
              <p:nvPicPr>
                <p:cNvPr id="17" name="Freihand 16">
                  <a:extLst>
                    <a:ext uri="{FF2B5EF4-FFF2-40B4-BE49-F238E27FC236}">
                      <a16:creationId xmlns:a16="http://schemas.microsoft.com/office/drawing/2014/main" id="{99E56DC4-C377-40D8-A47A-298053FD05B4}"/>
                    </a:ext>
                  </a:extLst>
                </p:cNvPr>
                <p:cNvPicPr/>
                <p:nvPr/>
              </p:nvPicPr>
              <p:blipFill>
                <a:blip r:embed="rId20"/>
                <a:stretch>
                  <a:fillRect/>
                </a:stretch>
              </p:blipFill>
              <p:spPr>
                <a:xfrm>
                  <a:off x="8566113" y="2632044"/>
                  <a:ext cx="1862640" cy="47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DF238D2F-A0BC-462B-BD6A-399C2D656466}"/>
                  </a:ext>
                </a:extLst>
              </p14:cNvPr>
              <p14:cNvContentPartPr/>
              <p14:nvPr/>
            </p14:nvContentPartPr>
            <p14:xfrm>
              <a:off x="10288713" y="3440964"/>
              <a:ext cx="1267200" cy="41040"/>
            </p14:xfrm>
          </p:contentPart>
        </mc:Choice>
        <mc:Fallback xmlns="">
          <p:pic>
            <p:nvPicPr>
              <p:cNvPr id="19" name="Freihand 18">
                <a:extLst>
                  <a:ext uri="{FF2B5EF4-FFF2-40B4-BE49-F238E27FC236}">
                    <a16:creationId xmlns:a16="http://schemas.microsoft.com/office/drawing/2014/main" id="{DF238D2F-A0BC-462B-BD6A-399C2D656466}"/>
                  </a:ext>
                </a:extLst>
              </p:cNvPr>
              <p:cNvPicPr/>
              <p:nvPr/>
            </p:nvPicPr>
            <p:blipFill>
              <a:blip r:embed="rId22"/>
              <a:stretch>
                <a:fillRect/>
              </a:stretch>
            </p:blipFill>
            <p:spPr>
              <a:xfrm>
                <a:off x="10284393" y="3436644"/>
                <a:ext cx="1275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367029EA-163F-4345-B0A3-0A34600A37F4}"/>
                  </a:ext>
                </a:extLst>
              </p14:cNvPr>
              <p14:cNvContentPartPr/>
              <p14:nvPr/>
            </p14:nvContentPartPr>
            <p14:xfrm>
              <a:off x="728193" y="3875124"/>
              <a:ext cx="563760" cy="34200"/>
            </p14:xfrm>
          </p:contentPart>
        </mc:Choice>
        <mc:Fallback xmlns="">
          <p:pic>
            <p:nvPicPr>
              <p:cNvPr id="20" name="Freihand 19">
                <a:extLst>
                  <a:ext uri="{FF2B5EF4-FFF2-40B4-BE49-F238E27FC236}">
                    <a16:creationId xmlns:a16="http://schemas.microsoft.com/office/drawing/2014/main" id="{367029EA-163F-4345-B0A3-0A34600A37F4}"/>
                  </a:ext>
                </a:extLst>
              </p:cNvPr>
              <p:cNvPicPr/>
              <p:nvPr/>
            </p:nvPicPr>
            <p:blipFill>
              <a:blip r:embed="rId24"/>
              <a:stretch>
                <a:fillRect/>
              </a:stretch>
            </p:blipFill>
            <p:spPr>
              <a:xfrm>
                <a:off x="723873" y="3870804"/>
                <a:ext cx="572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0BDA108E-830F-44AB-BB4C-64D865690BB0}"/>
                  </a:ext>
                </a:extLst>
              </p14:cNvPr>
              <p14:cNvContentPartPr/>
              <p14:nvPr/>
            </p14:nvContentPartPr>
            <p14:xfrm>
              <a:off x="6658113" y="4927404"/>
              <a:ext cx="9360" cy="81000"/>
            </p14:xfrm>
          </p:contentPart>
        </mc:Choice>
        <mc:Fallback xmlns="">
          <p:pic>
            <p:nvPicPr>
              <p:cNvPr id="35" name="Freihand 34">
                <a:extLst>
                  <a:ext uri="{FF2B5EF4-FFF2-40B4-BE49-F238E27FC236}">
                    <a16:creationId xmlns:a16="http://schemas.microsoft.com/office/drawing/2014/main" id="{0BDA108E-830F-44AB-BB4C-64D865690BB0}"/>
                  </a:ext>
                </a:extLst>
              </p:cNvPr>
              <p:cNvPicPr/>
              <p:nvPr/>
            </p:nvPicPr>
            <p:blipFill>
              <a:blip r:embed="rId26"/>
              <a:stretch>
                <a:fillRect/>
              </a:stretch>
            </p:blipFill>
            <p:spPr>
              <a:xfrm>
                <a:off x="6653793" y="4923084"/>
                <a:ext cx="18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Freihand 58">
                <a:extLst>
                  <a:ext uri="{FF2B5EF4-FFF2-40B4-BE49-F238E27FC236}">
                    <a16:creationId xmlns:a16="http://schemas.microsoft.com/office/drawing/2014/main" id="{6153B291-CC3C-4C3F-81F2-BAB451E14B97}"/>
                  </a:ext>
                </a:extLst>
              </p14:cNvPr>
              <p14:cNvContentPartPr/>
              <p14:nvPr/>
            </p14:nvContentPartPr>
            <p14:xfrm>
              <a:off x="4031193" y="4686564"/>
              <a:ext cx="1295640" cy="31680"/>
            </p14:xfrm>
          </p:contentPart>
        </mc:Choice>
        <mc:Fallback xmlns="">
          <p:pic>
            <p:nvPicPr>
              <p:cNvPr id="59" name="Freihand 58">
                <a:extLst>
                  <a:ext uri="{FF2B5EF4-FFF2-40B4-BE49-F238E27FC236}">
                    <a16:creationId xmlns:a16="http://schemas.microsoft.com/office/drawing/2014/main" id="{6153B291-CC3C-4C3F-81F2-BAB451E14B97}"/>
                  </a:ext>
                </a:extLst>
              </p:cNvPr>
              <p:cNvPicPr/>
              <p:nvPr/>
            </p:nvPicPr>
            <p:blipFill>
              <a:blip r:embed="rId28"/>
              <a:stretch>
                <a:fillRect/>
              </a:stretch>
            </p:blipFill>
            <p:spPr>
              <a:xfrm>
                <a:off x="4026873" y="4682244"/>
                <a:ext cx="1304280" cy="40320"/>
              </a:xfrm>
              <a:prstGeom prst="rect">
                <a:avLst/>
              </a:prstGeom>
            </p:spPr>
          </p:pic>
        </mc:Fallback>
      </mc:AlternateContent>
      <p:grpSp>
        <p:nvGrpSpPr>
          <p:cNvPr id="74" name="Gruppieren 73">
            <a:extLst>
              <a:ext uri="{FF2B5EF4-FFF2-40B4-BE49-F238E27FC236}">
                <a16:creationId xmlns:a16="http://schemas.microsoft.com/office/drawing/2014/main" id="{D19C4291-1A15-4652-82AC-7FD78551DF26}"/>
              </a:ext>
            </a:extLst>
          </p:cNvPr>
          <p:cNvGrpSpPr/>
          <p:nvPr/>
        </p:nvGrpSpPr>
        <p:grpSpPr>
          <a:xfrm>
            <a:off x="450633" y="3523764"/>
            <a:ext cx="7622280" cy="1887120"/>
            <a:chOff x="450633" y="3523764"/>
            <a:chExt cx="7622280" cy="188712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D358280-42DE-4884-8551-BE6D259C21E4}"/>
                    </a:ext>
                  </a:extLst>
                </p14:cNvPr>
                <p14:cNvContentPartPr/>
                <p14:nvPr/>
              </p14:nvContentPartPr>
              <p14:xfrm>
                <a:off x="5765673" y="4605924"/>
                <a:ext cx="1550520" cy="127440"/>
              </p14:xfrm>
            </p:contentPart>
          </mc:Choice>
          <mc:Fallback xmlns="">
            <p:pic>
              <p:nvPicPr>
                <p:cNvPr id="21" name="Freihand 20">
                  <a:extLst>
                    <a:ext uri="{FF2B5EF4-FFF2-40B4-BE49-F238E27FC236}">
                      <a16:creationId xmlns:a16="http://schemas.microsoft.com/office/drawing/2014/main" id="{1D358280-42DE-4884-8551-BE6D259C21E4}"/>
                    </a:ext>
                  </a:extLst>
                </p:cNvPr>
                <p:cNvPicPr/>
                <p:nvPr/>
              </p:nvPicPr>
              <p:blipFill>
                <a:blip r:embed="rId30"/>
                <a:stretch>
                  <a:fillRect/>
                </a:stretch>
              </p:blipFill>
              <p:spPr>
                <a:xfrm>
                  <a:off x="5761353" y="4601604"/>
                  <a:ext cx="1559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143614A-7CE4-4401-BAED-8E3B7A05A73B}"/>
                    </a:ext>
                  </a:extLst>
                </p14:cNvPr>
                <p14:cNvContentPartPr/>
                <p14:nvPr/>
              </p14:nvContentPartPr>
              <p14:xfrm>
                <a:off x="6050073" y="4871244"/>
                <a:ext cx="125640" cy="89280"/>
              </p14:xfrm>
            </p:contentPart>
          </mc:Choice>
          <mc:Fallback xmlns="">
            <p:pic>
              <p:nvPicPr>
                <p:cNvPr id="22" name="Freihand 21">
                  <a:extLst>
                    <a:ext uri="{FF2B5EF4-FFF2-40B4-BE49-F238E27FC236}">
                      <a16:creationId xmlns:a16="http://schemas.microsoft.com/office/drawing/2014/main" id="{7143614A-7CE4-4401-BAED-8E3B7A05A73B}"/>
                    </a:ext>
                  </a:extLst>
                </p:cNvPr>
                <p:cNvPicPr/>
                <p:nvPr/>
              </p:nvPicPr>
              <p:blipFill>
                <a:blip r:embed="rId32"/>
                <a:stretch>
                  <a:fillRect/>
                </a:stretch>
              </p:blipFill>
              <p:spPr>
                <a:xfrm>
                  <a:off x="6045753" y="4866924"/>
                  <a:ext cx="134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F821250A-0808-4197-A12B-5E78A6B54520}"/>
                    </a:ext>
                  </a:extLst>
                </p14:cNvPr>
                <p14:cNvContentPartPr/>
                <p14:nvPr/>
              </p14:nvContentPartPr>
              <p14:xfrm>
                <a:off x="6188313" y="4790964"/>
                <a:ext cx="35280" cy="63000"/>
              </p14:xfrm>
            </p:contentPart>
          </mc:Choice>
          <mc:Fallback xmlns="">
            <p:pic>
              <p:nvPicPr>
                <p:cNvPr id="23" name="Freihand 22">
                  <a:extLst>
                    <a:ext uri="{FF2B5EF4-FFF2-40B4-BE49-F238E27FC236}">
                      <a16:creationId xmlns:a16="http://schemas.microsoft.com/office/drawing/2014/main" id="{F821250A-0808-4197-A12B-5E78A6B54520}"/>
                    </a:ext>
                  </a:extLst>
                </p:cNvPr>
                <p:cNvPicPr/>
                <p:nvPr/>
              </p:nvPicPr>
              <p:blipFill>
                <a:blip r:embed="rId34"/>
                <a:stretch>
                  <a:fillRect/>
                </a:stretch>
              </p:blipFill>
              <p:spPr>
                <a:xfrm>
                  <a:off x="6183993" y="4786644"/>
                  <a:ext cx="43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F229A1D-8C4D-4367-9629-1DEA22601ACE}"/>
                    </a:ext>
                  </a:extLst>
                </p14:cNvPr>
                <p14:cNvContentPartPr/>
                <p14:nvPr/>
              </p14:nvContentPartPr>
              <p14:xfrm>
                <a:off x="6137553" y="4749564"/>
                <a:ext cx="164520" cy="118800"/>
              </p14:xfrm>
            </p:contentPart>
          </mc:Choice>
          <mc:Fallback xmlns="">
            <p:pic>
              <p:nvPicPr>
                <p:cNvPr id="24" name="Freihand 23">
                  <a:extLst>
                    <a:ext uri="{FF2B5EF4-FFF2-40B4-BE49-F238E27FC236}">
                      <a16:creationId xmlns:a16="http://schemas.microsoft.com/office/drawing/2014/main" id="{5F229A1D-8C4D-4367-9629-1DEA22601ACE}"/>
                    </a:ext>
                  </a:extLst>
                </p:cNvPr>
                <p:cNvPicPr/>
                <p:nvPr/>
              </p:nvPicPr>
              <p:blipFill>
                <a:blip r:embed="rId36"/>
                <a:stretch>
                  <a:fillRect/>
                </a:stretch>
              </p:blipFill>
              <p:spPr>
                <a:xfrm>
                  <a:off x="6133233" y="4745244"/>
                  <a:ext cx="17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149B7F3-F2E5-4A67-863D-169330F18514}"/>
                    </a:ext>
                  </a:extLst>
                </p14:cNvPr>
                <p14:cNvContentPartPr/>
                <p14:nvPr/>
              </p14:nvContentPartPr>
              <p14:xfrm>
                <a:off x="6332673" y="4808244"/>
                <a:ext cx="104760" cy="182160"/>
              </p14:xfrm>
            </p:contentPart>
          </mc:Choice>
          <mc:Fallback xmlns="">
            <p:pic>
              <p:nvPicPr>
                <p:cNvPr id="25" name="Freihand 24">
                  <a:extLst>
                    <a:ext uri="{FF2B5EF4-FFF2-40B4-BE49-F238E27FC236}">
                      <a16:creationId xmlns:a16="http://schemas.microsoft.com/office/drawing/2014/main" id="{D149B7F3-F2E5-4A67-863D-169330F18514}"/>
                    </a:ext>
                  </a:extLst>
                </p:cNvPr>
                <p:cNvPicPr/>
                <p:nvPr/>
              </p:nvPicPr>
              <p:blipFill>
                <a:blip r:embed="rId38"/>
                <a:stretch>
                  <a:fillRect/>
                </a:stretch>
              </p:blipFill>
              <p:spPr>
                <a:xfrm>
                  <a:off x="6328353" y="4803924"/>
                  <a:ext cx="113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7E844A06-1DBE-4ACD-A2D7-6B852AF2C8DA}"/>
                    </a:ext>
                  </a:extLst>
                </p14:cNvPr>
                <p14:cNvContentPartPr/>
                <p14:nvPr/>
              </p14:nvContentPartPr>
              <p14:xfrm>
                <a:off x="6477033" y="4884204"/>
                <a:ext cx="81720" cy="46080"/>
              </p14:xfrm>
            </p:contentPart>
          </mc:Choice>
          <mc:Fallback xmlns="">
            <p:pic>
              <p:nvPicPr>
                <p:cNvPr id="27" name="Freihand 26">
                  <a:extLst>
                    <a:ext uri="{FF2B5EF4-FFF2-40B4-BE49-F238E27FC236}">
                      <a16:creationId xmlns:a16="http://schemas.microsoft.com/office/drawing/2014/main" id="{7E844A06-1DBE-4ACD-A2D7-6B852AF2C8DA}"/>
                    </a:ext>
                  </a:extLst>
                </p:cNvPr>
                <p:cNvPicPr/>
                <p:nvPr/>
              </p:nvPicPr>
              <p:blipFill>
                <a:blip r:embed="rId40"/>
                <a:stretch>
                  <a:fillRect/>
                </a:stretch>
              </p:blipFill>
              <p:spPr>
                <a:xfrm>
                  <a:off x="6472713" y="4879884"/>
                  <a:ext cx="90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2777653-1662-413A-A75E-74A6A7AE131A}"/>
                    </a:ext>
                  </a:extLst>
                </p14:cNvPr>
                <p14:cNvContentPartPr/>
                <p14:nvPr/>
              </p14:nvContentPartPr>
              <p14:xfrm>
                <a:off x="6514833" y="4857924"/>
                <a:ext cx="79560" cy="172800"/>
              </p14:xfrm>
            </p:contentPart>
          </mc:Choice>
          <mc:Fallback xmlns="">
            <p:pic>
              <p:nvPicPr>
                <p:cNvPr id="28" name="Freihand 27">
                  <a:extLst>
                    <a:ext uri="{FF2B5EF4-FFF2-40B4-BE49-F238E27FC236}">
                      <a16:creationId xmlns:a16="http://schemas.microsoft.com/office/drawing/2014/main" id="{62777653-1662-413A-A75E-74A6A7AE131A}"/>
                    </a:ext>
                  </a:extLst>
                </p:cNvPr>
                <p:cNvPicPr/>
                <p:nvPr/>
              </p:nvPicPr>
              <p:blipFill>
                <a:blip r:embed="rId42"/>
                <a:stretch>
                  <a:fillRect/>
                </a:stretch>
              </p:blipFill>
              <p:spPr>
                <a:xfrm>
                  <a:off x="6510513" y="4853604"/>
                  <a:ext cx="88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0555094C-0EA3-4ACC-B822-4C94E86E7EF6}"/>
                    </a:ext>
                  </a:extLst>
                </p14:cNvPr>
                <p14:cNvContentPartPr/>
                <p14:nvPr/>
              </p14:nvContentPartPr>
              <p14:xfrm>
                <a:off x="6539673" y="4744164"/>
                <a:ext cx="15120" cy="90360"/>
              </p14:xfrm>
            </p:contentPart>
          </mc:Choice>
          <mc:Fallback xmlns="">
            <p:pic>
              <p:nvPicPr>
                <p:cNvPr id="30" name="Freihand 29">
                  <a:extLst>
                    <a:ext uri="{FF2B5EF4-FFF2-40B4-BE49-F238E27FC236}">
                      <a16:creationId xmlns:a16="http://schemas.microsoft.com/office/drawing/2014/main" id="{0555094C-0EA3-4ACC-B822-4C94E86E7EF6}"/>
                    </a:ext>
                  </a:extLst>
                </p:cNvPr>
                <p:cNvPicPr/>
                <p:nvPr/>
              </p:nvPicPr>
              <p:blipFill>
                <a:blip r:embed="rId44"/>
                <a:stretch>
                  <a:fillRect/>
                </a:stretch>
              </p:blipFill>
              <p:spPr>
                <a:xfrm>
                  <a:off x="6535353" y="4739844"/>
                  <a:ext cx="2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6D45538A-4B51-487D-A031-55ADBB9386DA}"/>
                    </a:ext>
                  </a:extLst>
                </p14:cNvPr>
                <p14:cNvContentPartPr/>
                <p14:nvPr/>
              </p14:nvContentPartPr>
              <p14:xfrm>
                <a:off x="6497913" y="4770444"/>
                <a:ext cx="114840" cy="24840"/>
              </p14:xfrm>
            </p:contentPart>
          </mc:Choice>
          <mc:Fallback xmlns="">
            <p:pic>
              <p:nvPicPr>
                <p:cNvPr id="31" name="Freihand 30">
                  <a:extLst>
                    <a:ext uri="{FF2B5EF4-FFF2-40B4-BE49-F238E27FC236}">
                      <a16:creationId xmlns:a16="http://schemas.microsoft.com/office/drawing/2014/main" id="{6D45538A-4B51-487D-A031-55ADBB9386DA}"/>
                    </a:ext>
                  </a:extLst>
                </p:cNvPr>
                <p:cNvPicPr/>
                <p:nvPr/>
              </p:nvPicPr>
              <p:blipFill>
                <a:blip r:embed="rId46"/>
                <a:stretch>
                  <a:fillRect/>
                </a:stretch>
              </p:blipFill>
              <p:spPr>
                <a:xfrm>
                  <a:off x="6493593" y="4766124"/>
                  <a:ext cx="123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AD9C08D0-E117-4A84-BA92-DEBF2DB64727}"/>
                    </a:ext>
                  </a:extLst>
                </p14:cNvPr>
                <p14:cNvContentPartPr/>
                <p14:nvPr/>
              </p14:nvContentPartPr>
              <p14:xfrm>
                <a:off x="6456873" y="4815444"/>
                <a:ext cx="46080" cy="54720"/>
              </p14:xfrm>
            </p:contentPart>
          </mc:Choice>
          <mc:Fallback xmlns="">
            <p:pic>
              <p:nvPicPr>
                <p:cNvPr id="32" name="Freihand 31">
                  <a:extLst>
                    <a:ext uri="{FF2B5EF4-FFF2-40B4-BE49-F238E27FC236}">
                      <a16:creationId xmlns:a16="http://schemas.microsoft.com/office/drawing/2014/main" id="{AD9C08D0-E117-4A84-BA92-DEBF2DB64727}"/>
                    </a:ext>
                  </a:extLst>
                </p:cNvPr>
                <p:cNvPicPr/>
                <p:nvPr/>
              </p:nvPicPr>
              <p:blipFill>
                <a:blip r:embed="rId48"/>
                <a:stretch>
                  <a:fillRect/>
                </a:stretch>
              </p:blipFill>
              <p:spPr>
                <a:xfrm>
                  <a:off x="6452553" y="4811124"/>
                  <a:ext cx="54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23E9ECE8-1D9C-4C3F-AC29-1DB42613E633}"/>
                    </a:ext>
                  </a:extLst>
                </p14:cNvPr>
                <p14:cNvContentPartPr/>
                <p14:nvPr/>
              </p14:nvContentPartPr>
              <p14:xfrm>
                <a:off x="6618513" y="4713924"/>
                <a:ext cx="50760" cy="57600"/>
              </p14:xfrm>
            </p:contentPart>
          </mc:Choice>
          <mc:Fallback xmlns="">
            <p:pic>
              <p:nvPicPr>
                <p:cNvPr id="33" name="Freihand 32">
                  <a:extLst>
                    <a:ext uri="{FF2B5EF4-FFF2-40B4-BE49-F238E27FC236}">
                      <a16:creationId xmlns:a16="http://schemas.microsoft.com/office/drawing/2014/main" id="{23E9ECE8-1D9C-4C3F-AC29-1DB42613E633}"/>
                    </a:ext>
                  </a:extLst>
                </p:cNvPr>
                <p:cNvPicPr/>
                <p:nvPr/>
              </p:nvPicPr>
              <p:blipFill>
                <a:blip r:embed="rId50"/>
                <a:stretch>
                  <a:fillRect/>
                </a:stretch>
              </p:blipFill>
              <p:spPr>
                <a:xfrm>
                  <a:off x="6614193" y="4709604"/>
                  <a:ext cx="59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4364E43B-D837-402C-95A9-E6C52E50A505}"/>
                    </a:ext>
                  </a:extLst>
                </p14:cNvPr>
                <p14:cNvContentPartPr/>
                <p14:nvPr/>
              </p14:nvContentPartPr>
              <p14:xfrm>
                <a:off x="6753153" y="4868364"/>
                <a:ext cx="20880" cy="9720"/>
              </p14:xfrm>
            </p:contentPart>
          </mc:Choice>
          <mc:Fallback xmlns="">
            <p:pic>
              <p:nvPicPr>
                <p:cNvPr id="37" name="Freihand 36">
                  <a:extLst>
                    <a:ext uri="{FF2B5EF4-FFF2-40B4-BE49-F238E27FC236}">
                      <a16:creationId xmlns:a16="http://schemas.microsoft.com/office/drawing/2014/main" id="{4364E43B-D837-402C-95A9-E6C52E50A505}"/>
                    </a:ext>
                  </a:extLst>
                </p:cNvPr>
                <p:cNvPicPr/>
                <p:nvPr/>
              </p:nvPicPr>
              <p:blipFill>
                <a:blip r:embed="rId52"/>
                <a:stretch>
                  <a:fillRect/>
                </a:stretch>
              </p:blipFill>
              <p:spPr>
                <a:xfrm>
                  <a:off x="6748833" y="4864044"/>
                  <a:ext cx="29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861F5E6C-FC8B-412A-A0D5-D08622082D94}"/>
                    </a:ext>
                  </a:extLst>
                </p14:cNvPr>
                <p14:cNvContentPartPr/>
                <p14:nvPr/>
              </p14:nvContentPartPr>
              <p14:xfrm>
                <a:off x="6771153" y="4833804"/>
                <a:ext cx="78120" cy="92880"/>
              </p14:xfrm>
            </p:contentPart>
          </mc:Choice>
          <mc:Fallback xmlns="">
            <p:pic>
              <p:nvPicPr>
                <p:cNvPr id="38" name="Freihand 37">
                  <a:extLst>
                    <a:ext uri="{FF2B5EF4-FFF2-40B4-BE49-F238E27FC236}">
                      <a16:creationId xmlns:a16="http://schemas.microsoft.com/office/drawing/2014/main" id="{861F5E6C-FC8B-412A-A0D5-D08622082D94}"/>
                    </a:ext>
                  </a:extLst>
                </p:cNvPr>
                <p:cNvPicPr/>
                <p:nvPr/>
              </p:nvPicPr>
              <p:blipFill>
                <a:blip r:embed="rId54"/>
                <a:stretch>
                  <a:fillRect/>
                </a:stretch>
              </p:blipFill>
              <p:spPr>
                <a:xfrm>
                  <a:off x="6766833" y="4829484"/>
                  <a:ext cx="8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5E58433E-C634-40FB-8F4D-7B853546BE71}"/>
                    </a:ext>
                  </a:extLst>
                </p14:cNvPr>
                <p14:cNvContentPartPr/>
                <p14:nvPr/>
              </p14:nvContentPartPr>
              <p14:xfrm>
                <a:off x="6787713" y="4767204"/>
                <a:ext cx="1800" cy="6840"/>
              </p14:xfrm>
            </p:contentPart>
          </mc:Choice>
          <mc:Fallback xmlns="">
            <p:pic>
              <p:nvPicPr>
                <p:cNvPr id="39" name="Freihand 38">
                  <a:extLst>
                    <a:ext uri="{FF2B5EF4-FFF2-40B4-BE49-F238E27FC236}">
                      <a16:creationId xmlns:a16="http://schemas.microsoft.com/office/drawing/2014/main" id="{5E58433E-C634-40FB-8F4D-7B853546BE71}"/>
                    </a:ext>
                  </a:extLst>
                </p:cNvPr>
                <p:cNvPicPr/>
                <p:nvPr/>
              </p:nvPicPr>
              <p:blipFill>
                <a:blip r:embed="rId56"/>
                <a:stretch>
                  <a:fillRect/>
                </a:stretch>
              </p:blipFill>
              <p:spPr>
                <a:xfrm>
                  <a:off x="6783393" y="4762884"/>
                  <a:ext cx="10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D37BC663-9441-4CA4-A761-C1C820EA979B}"/>
                    </a:ext>
                  </a:extLst>
                </p14:cNvPr>
                <p14:cNvContentPartPr/>
                <p14:nvPr/>
              </p14:nvContentPartPr>
              <p14:xfrm>
                <a:off x="6703833" y="4771884"/>
                <a:ext cx="171720" cy="9720"/>
              </p14:xfrm>
            </p:contentPart>
          </mc:Choice>
          <mc:Fallback xmlns="">
            <p:pic>
              <p:nvPicPr>
                <p:cNvPr id="41" name="Freihand 40">
                  <a:extLst>
                    <a:ext uri="{FF2B5EF4-FFF2-40B4-BE49-F238E27FC236}">
                      <a16:creationId xmlns:a16="http://schemas.microsoft.com/office/drawing/2014/main" id="{D37BC663-9441-4CA4-A761-C1C820EA979B}"/>
                    </a:ext>
                  </a:extLst>
                </p:cNvPr>
                <p:cNvPicPr/>
                <p:nvPr/>
              </p:nvPicPr>
              <p:blipFill>
                <a:blip r:embed="rId58"/>
                <a:stretch>
                  <a:fillRect/>
                </a:stretch>
              </p:blipFill>
              <p:spPr>
                <a:xfrm>
                  <a:off x="6699513" y="4767564"/>
                  <a:ext cx="180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01A9943D-D692-4667-B655-BE5D1EBB9B4B}"/>
                    </a:ext>
                  </a:extLst>
                </p14:cNvPr>
                <p14:cNvContentPartPr/>
                <p14:nvPr/>
              </p14:nvContentPartPr>
              <p14:xfrm>
                <a:off x="6676833" y="4822644"/>
                <a:ext cx="18360" cy="57240"/>
              </p14:xfrm>
            </p:contentPart>
          </mc:Choice>
          <mc:Fallback xmlns="">
            <p:pic>
              <p:nvPicPr>
                <p:cNvPr id="42" name="Freihand 41">
                  <a:extLst>
                    <a:ext uri="{FF2B5EF4-FFF2-40B4-BE49-F238E27FC236}">
                      <a16:creationId xmlns:a16="http://schemas.microsoft.com/office/drawing/2014/main" id="{01A9943D-D692-4667-B655-BE5D1EBB9B4B}"/>
                    </a:ext>
                  </a:extLst>
                </p:cNvPr>
                <p:cNvPicPr/>
                <p:nvPr/>
              </p:nvPicPr>
              <p:blipFill>
                <a:blip r:embed="rId60"/>
                <a:stretch>
                  <a:fillRect/>
                </a:stretch>
              </p:blipFill>
              <p:spPr>
                <a:xfrm>
                  <a:off x="6672513" y="4818324"/>
                  <a:ext cx="27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6791DEBD-B024-4069-AE26-EC805719AAF3}"/>
                    </a:ext>
                  </a:extLst>
                </p14:cNvPr>
                <p14:cNvContentPartPr/>
                <p14:nvPr/>
              </p14:nvContentPartPr>
              <p14:xfrm>
                <a:off x="6889593" y="4729044"/>
                <a:ext cx="51840" cy="52560"/>
              </p14:xfrm>
            </p:contentPart>
          </mc:Choice>
          <mc:Fallback xmlns="">
            <p:pic>
              <p:nvPicPr>
                <p:cNvPr id="43" name="Freihand 42">
                  <a:extLst>
                    <a:ext uri="{FF2B5EF4-FFF2-40B4-BE49-F238E27FC236}">
                      <a16:creationId xmlns:a16="http://schemas.microsoft.com/office/drawing/2014/main" id="{6791DEBD-B024-4069-AE26-EC805719AAF3}"/>
                    </a:ext>
                  </a:extLst>
                </p:cNvPr>
                <p:cNvPicPr/>
                <p:nvPr/>
              </p:nvPicPr>
              <p:blipFill>
                <a:blip r:embed="rId62"/>
                <a:stretch>
                  <a:fillRect/>
                </a:stretch>
              </p:blipFill>
              <p:spPr>
                <a:xfrm>
                  <a:off x="6885273" y="4724724"/>
                  <a:ext cx="6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AF61518D-6332-4895-8BDB-F5E6F1A1AABA}"/>
                    </a:ext>
                  </a:extLst>
                </p14:cNvPr>
                <p14:cNvContentPartPr/>
                <p14:nvPr/>
              </p14:nvContentPartPr>
              <p14:xfrm>
                <a:off x="6691953" y="4832364"/>
                <a:ext cx="32760" cy="42120"/>
              </p14:xfrm>
            </p:contentPart>
          </mc:Choice>
          <mc:Fallback xmlns="">
            <p:pic>
              <p:nvPicPr>
                <p:cNvPr id="44" name="Freihand 43">
                  <a:extLst>
                    <a:ext uri="{FF2B5EF4-FFF2-40B4-BE49-F238E27FC236}">
                      <a16:creationId xmlns:a16="http://schemas.microsoft.com/office/drawing/2014/main" id="{AF61518D-6332-4895-8BDB-F5E6F1A1AABA}"/>
                    </a:ext>
                  </a:extLst>
                </p:cNvPr>
                <p:cNvPicPr/>
                <p:nvPr/>
              </p:nvPicPr>
              <p:blipFill>
                <a:blip r:embed="rId64"/>
                <a:stretch>
                  <a:fillRect/>
                </a:stretch>
              </p:blipFill>
              <p:spPr>
                <a:xfrm>
                  <a:off x="6687633" y="4828044"/>
                  <a:ext cx="41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9F4333A4-6730-4C47-964F-3EAFD6E14605}"/>
                    </a:ext>
                  </a:extLst>
                </p14:cNvPr>
                <p14:cNvContentPartPr/>
                <p14:nvPr/>
              </p14:nvContentPartPr>
              <p14:xfrm>
                <a:off x="6948273" y="4830924"/>
                <a:ext cx="92160" cy="234720"/>
              </p14:xfrm>
            </p:contentPart>
          </mc:Choice>
          <mc:Fallback xmlns="">
            <p:pic>
              <p:nvPicPr>
                <p:cNvPr id="45" name="Freihand 44">
                  <a:extLst>
                    <a:ext uri="{FF2B5EF4-FFF2-40B4-BE49-F238E27FC236}">
                      <a16:creationId xmlns:a16="http://schemas.microsoft.com/office/drawing/2014/main" id="{9F4333A4-6730-4C47-964F-3EAFD6E14605}"/>
                    </a:ext>
                  </a:extLst>
                </p:cNvPr>
                <p:cNvPicPr/>
                <p:nvPr/>
              </p:nvPicPr>
              <p:blipFill>
                <a:blip r:embed="rId66"/>
                <a:stretch>
                  <a:fillRect/>
                </a:stretch>
              </p:blipFill>
              <p:spPr>
                <a:xfrm>
                  <a:off x="6943953" y="4826604"/>
                  <a:ext cx="100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007DB5E6-97C2-4672-9F16-F9DB48EE62A3}"/>
                    </a:ext>
                  </a:extLst>
                </p14:cNvPr>
                <p14:cNvContentPartPr/>
                <p14:nvPr/>
              </p14:nvContentPartPr>
              <p14:xfrm>
                <a:off x="1950033" y="4301364"/>
                <a:ext cx="1361160" cy="430560"/>
              </p14:xfrm>
            </p:contentPart>
          </mc:Choice>
          <mc:Fallback xmlns="">
            <p:pic>
              <p:nvPicPr>
                <p:cNvPr id="47" name="Freihand 46">
                  <a:extLst>
                    <a:ext uri="{FF2B5EF4-FFF2-40B4-BE49-F238E27FC236}">
                      <a16:creationId xmlns:a16="http://schemas.microsoft.com/office/drawing/2014/main" id="{007DB5E6-97C2-4672-9F16-F9DB48EE62A3}"/>
                    </a:ext>
                  </a:extLst>
                </p:cNvPr>
                <p:cNvPicPr/>
                <p:nvPr/>
              </p:nvPicPr>
              <p:blipFill>
                <a:blip r:embed="rId68"/>
                <a:stretch>
                  <a:fillRect/>
                </a:stretch>
              </p:blipFill>
              <p:spPr>
                <a:xfrm>
                  <a:off x="1945713" y="4297044"/>
                  <a:ext cx="13698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E9929FB7-56CE-41FB-AB7F-F319ED355D67}"/>
                    </a:ext>
                  </a:extLst>
                </p14:cNvPr>
                <p14:cNvContentPartPr/>
                <p14:nvPr/>
              </p14:nvContentPartPr>
              <p14:xfrm>
                <a:off x="2823393" y="3847044"/>
                <a:ext cx="532080" cy="402840"/>
              </p14:xfrm>
            </p:contentPart>
          </mc:Choice>
          <mc:Fallback xmlns="">
            <p:pic>
              <p:nvPicPr>
                <p:cNvPr id="48" name="Freihand 47">
                  <a:extLst>
                    <a:ext uri="{FF2B5EF4-FFF2-40B4-BE49-F238E27FC236}">
                      <a16:creationId xmlns:a16="http://schemas.microsoft.com/office/drawing/2014/main" id="{E9929FB7-56CE-41FB-AB7F-F319ED355D67}"/>
                    </a:ext>
                  </a:extLst>
                </p:cNvPr>
                <p:cNvPicPr/>
                <p:nvPr/>
              </p:nvPicPr>
              <p:blipFill>
                <a:blip r:embed="rId70"/>
                <a:stretch>
                  <a:fillRect/>
                </a:stretch>
              </p:blipFill>
              <p:spPr>
                <a:xfrm>
                  <a:off x="2819073" y="3842724"/>
                  <a:ext cx="54072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54980A5-A4AA-403C-BF5A-2DBA60CB4406}"/>
                    </a:ext>
                  </a:extLst>
                </p14:cNvPr>
                <p14:cNvContentPartPr/>
                <p14:nvPr/>
              </p14:nvContentPartPr>
              <p14:xfrm>
                <a:off x="2705313" y="4102284"/>
                <a:ext cx="409680" cy="216720"/>
              </p14:xfrm>
            </p:contentPart>
          </mc:Choice>
          <mc:Fallback xmlns="">
            <p:pic>
              <p:nvPicPr>
                <p:cNvPr id="49" name="Freihand 48">
                  <a:extLst>
                    <a:ext uri="{FF2B5EF4-FFF2-40B4-BE49-F238E27FC236}">
                      <a16:creationId xmlns:a16="http://schemas.microsoft.com/office/drawing/2014/main" id="{554980A5-A4AA-403C-BF5A-2DBA60CB4406}"/>
                    </a:ext>
                  </a:extLst>
                </p:cNvPr>
                <p:cNvPicPr/>
                <p:nvPr/>
              </p:nvPicPr>
              <p:blipFill>
                <a:blip r:embed="rId72"/>
                <a:stretch>
                  <a:fillRect/>
                </a:stretch>
              </p:blipFill>
              <p:spPr>
                <a:xfrm>
                  <a:off x="2700993" y="4097964"/>
                  <a:ext cx="418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C3F8725B-C2CE-42C0-A3CB-0225242BA1E8}"/>
                    </a:ext>
                  </a:extLst>
                </p14:cNvPr>
                <p14:cNvContentPartPr/>
                <p14:nvPr/>
              </p14:nvContentPartPr>
              <p14:xfrm>
                <a:off x="3433593" y="3655164"/>
                <a:ext cx="141480" cy="133920"/>
              </p14:xfrm>
            </p:contentPart>
          </mc:Choice>
          <mc:Fallback xmlns="">
            <p:pic>
              <p:nvPicPr>
                <p:cNvPr id="50" name="Freihand 49">
                  <a:extLst>
                    <a:ext uri="{FF2B5EF4-FFF2-40B4-BE49-F238E27FC236}">
                      <a16:creationId xmlns:a16="http://schemas.microsoft.com/office/drawing/2014/main" id="{C3F8725B-C2CE-42C0-A3CB-0225242BA1E8}"/>
                    </a:ext>
                  </a:extLst>
                </p:cNvPr>
                <p:cNvPicPr/>
                <p:nvPr/>
              </p:nvPicPr>
              <p:blipFill>
                <a:blip r:embed="rId74"/>
                <a:stretch>
                  <a:fillRect/>
                </a:stretch>
              </p:blipFill>
              <p:spPr>
                <a:xfrm>
                  <a:off x="3429273" y="3650844"/>
                  <a:ext cx="150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E6F0BD12-1B98-4077-8592-283510E71201}"/>
                    </a:ext>
                  </a:extLst>
                </p14:cNvPr>
                <p14:cNvContentPartPr/>
                <p14:nvPr/>
              </p14:nvContentPartPr>
              <p14:xfrm>
                <a:off x="3606393" y="3620604"/>
                <a:ext cx="344520" cy="132480"/>
              </p14:xfrm>
            </p:contentPart>
          </mc:Choice>
          <mc:Fallback xmlns="">
            <p:pic>
              <p:nvPicPr>
                <p:cNvPr id="51" name="Freihand 50">
                  <a:extLst>
                    <a:ext uri="{FF2B5EF4-FFF2-40B4-BE49-F238E27FC236}">
                      <a16:creationId xmlns:a16="http://schemas.microsoft.com/office/drawing/2014/main" id="{E6F0BD12-1B98-4077-8592-283510E71201}"/>
                    </a:ext>
                  </a:extLst>
                </p:cNvPr>
                <p:cNvPicPr/>
                <p:nvPr/>
              </p:nvPicPr>
              <p:blipFill>
                <a:blip r:embed="rId76"/>
                <a:stretch>
                  <a:fillRect/>
                </a:stretch>
              </p:blipFill>
              <p:spPr>
                <a:xfrm>
                  <a:off x="3602073" y="3616284"/>
                  <a:ext cx="353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D27870C4-1559-41F4-9BBE-AF503B7D4D1D}"/>
                    </a:ext>
                  </a:extLst>
                </p14:cNvPr>
                <p14:cNvContentPartPr/>
                <p14:nvPr/>
              </p14:nvContentPartPr>
              <p14:xfrm>
                <a:off x="4188873" y="3613044"/>
                <a:ext cx="180720" cy="109440"/>
              </p14:xfrm>
            </p:contentPart>
          </mc:Choice>
          <mc:Fallback xmlns="">
            <p:pic>
              <p:nvPicPr>
                <p:cNvPr id="52" name="Freihand 51">
                  <a:extLst>
                    <a:ext uri="{FF2B5EF4-FFF2-40B4-BE49-F238E27FC236}">
                      <a16:creationId xmlns:a16="http://schemas.microsoft.com/office/drawing/2014/main" id="{D27870C4-1559-41F4-9BBE-AF503B7D4D1D}"/>
                    </a:ext>
                  </a:extLst>
                </p:cNvPr>
                <p:cNvPicPr/>
                <p:nvPr/>
              </p:nvPicPr>
              <p:blipFill>
                <a:blip r:embed="rId78"/>
                <a:stretch>
                  <a:fillRect/>
                </a:stretch>
              </p:blipFill>
              <p:spPr>
                <a:xfrm>
                  <a:off x="4184553" y="3608724"/>
                  <a:ext cx="189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99A85BFF-172F-4BCA-B056-4DEFE85E0EA6}"/>
                    </a:ext>
                  </a:extLst>
                </p14:cNvPr>
                <p14:cNvContentPartPr/>
                <p14:nvPr/>
              </p14:nvContentPartPr>
              <p14:xfrm>
                <a:off x="4341153" y="3598644"/>
                <a:ext cx="319320" cy="91080"/>
              </p14:xfrm>
            </p:contentPart>
          </mc:Choice>
          <mc:Fallback xmlns="">
            <p:pic>
              <p:nvPicPr>
                <p:cNvPr id="53" name="Freihand 52">
                  <a:extLst>
                    <a:ext uri="{FF2B5EF4-FFF2-40B4-BE49-F238E27FC236}">
                      <a16:creationId xmlns:a16="http://schemas.microsoft.com/office/drawing/2014/main" id="{99A85BFF-172F-4BCA-B056-4DEFE85E0EA6}"/>
                    </a:ext>
                  </a:extLst>
                </p:cNvPr>
                <p:cNvPicPr/>
                <p:nvPr/>
              </p:nvPicPr>
              <p:blipFill>
                <a:blip r:embed="rId80"/>
                <a:stretch>
                  <a:fillRect/>
                </a:stretch>
              </p:blipFill>
              <p:spPr>
                <a:xfrm>
                  <a:off x="4336833" y="3594324"/>
                  <a:ext cx="327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43B786B8-C4AE-4277-9C16-743D74D5E8D5}"/>
                    </a:ext>
                  </a:extLst>
                </p14:cNvPr>
                <p14:cNvContentPartPr/>
                <p14:nvPr/>
              </p14:nvContentPartPr>
              <p14:xfrm>
                <a:off x="4661193" y="3554724"/>
                <a:ext cx="68040" cy="27720"/>
              </p14:xfrm>
            </p:contentPart>
          </mc:Choice>
          <mc:Fallback xmlns="">
            <p:pic>
              <p:nvPicPr>
                <p:cNvPr id="54" name="Freihand 53">
                  <a:extLst>
                    <a:ext uri="{FF2B5EF4-FFF2-40B4-BE49-F238E27FC236}">
                      <a16:creationId xmlns:a16="http://schemas.microsoft.com/office/drawing/2014/main" id="{43B786B8-C4AE-4277-9C16-743D74D5E8D5}"/>
                    </a:ext>
                  </a:extLst>
                </p:cNvPr>
                <p:cNvPicPr/>
                <p:nvPr/>
              </p:nvPicPr>
              <p:blipFill>
                <a:blip r:embed="rId82"/>
                <a:stretch>
                  <a:fillRect/>
                </a:stretch>
              </p:blipFill>
              <p:spPr>
                <a:xfrm>
                  <a:off x="4656873" y="3550404"/>
                  <a:ext cx="76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9F42B3B5-2341-483F-82F8-E10A877FB69C}"/>
                    </a:ext>
                  </a:extLst>
                </p14:cNvPr>
                <p14:cNvContentPartPr/>
                <p14:nvPr/>
              </p14:nvContentPartPr>
              <p14:xfrm>
                <a:off x="4700433" y="3599004"/>
                <a:ext cx="171360" cy="59400"/>
              </p14:xfrm>
            </p:contentPart>
          </mc:Choice>
          <mc:Fallback xmlns="">
            <p:pic>
              <p:nvPicPr>
                <p:cNvPr id="55" name="Freihand 54">
                  <a:extLst>
                    <a:ext uri="{FF2B5EF4-FFF2-40B4-BE49-F238E27FC236}">
                      <a16:creationId xmlns:a16="http://schemas.microsoft.com/office/drawing/2014/main" id="{9F42B3B5-2341-483F-82F8-E10A877FB69C}"/>
                    </a:ext>
                  </a:extLst>
                </p:cNvPr>
                <p:cNvPicPr/>
                <p:nvPr/>
              </p:nvPicPr>
              <p:blipFill>
                <a:blip r:embed="rId84"/>
                <a:stretch>
                  <a:fillRect/>
                </a:stretch>
              </p:blipFill>
              <p:spPr>
                <a:xfrm>
                  <a:off x="4696113" y="3594684"/>
                  <a:ext cx="180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52A22295-C6DD-461E-8B06-AE00AEF3A342}"/>
                    </a:ext>
                  </a:extLst>
                </p14:cNvPr>
                <p14:cNvContentPartPr/>
                <p14:nvPr/>
              </p14:nvContentPartPr>
              <p14:xfrm>
                <a:off x="4865673" y="3523764"/>
                <a:ext cx="161280" cy="154080"/>
              </p14:xfrm>
            </p:contentPart>
          </mc:Choice>
          <mc:Fallback xmlns="">
            <p:pic>
              <p:nvPicPr>
                <p:cNvPr id="56" name="Freihand 55">
                  <a:extLst>
                    <a:ext uri="{FF2B5EF4-FFF2-40B4-BE49-F238E27FC236}">
                      <a16:creationId xmlns:a16="http://schemas.microsoft.com/office/drawing/2014/main" id="{52A22295-C6DD-461E-8B06-AE00AEF3A342}"/>
                    </a:ext>
                  </a:extLst>
                </p:cNvPr>
                <p:cNvPicPr/>
                <p:nvPr/>
              </p:nvPicPr>
              <p:blipFill>
                <a:blip r:embed="rId86"/>
                <a:stretch>
                  <a:fillRect/>
                </a:stretch>
              </p:blipFill>
              <p:spPr>
                <a:xfrm>
                  <a:off x="4861353" y="3519444"/>
                  <a:ext cx="169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5968C60E-D478-42D8-962F-E6E4AD7F5D19}"/>
                    </a:ext>
                  </a:extLst>
                </p14:cNvPr>
                <p14:cNvContentPartPr/>
                <p14:nvPr/>
              </p14:nvContentPartPr>
              <p14:xfrm>
                <a:off x="5046753" y="3591084"/>
                <a:ext cx="142560" cy="108720"/>
              </p14:xfrm>
            </p:contentPart>
          </mc:Choice>
          <mc:Fallback xmlns="">
            <p:pic>
              <p:nvPicPr>
                <p:cNvPr id="57" name="Freihand 56">
                  <a:extLst>
                    <a:ext uri="{FF2B5EF4-FFF2-40B4-BE49-F238E27FC236}">
                      <a16:creationId xmlns:a16="http://schemas.microsoft.com/office/drawing/2014/main" id="{5968C60E-D478-42D8-962F-E6E4AD7F5D19}"/>
                    </a:ext>
                  </a:extLst>
                </p:cNvPr>
                <p:cNvPicPr/>
                <p:nvPr/>
              </p:nvPicPr>
              <p:blipFill>
                <a:blip r:embed="rId88"/>
                <a:stretch>
                  <a:fillRect/>
                </a:stretch>
              </p:blipFill>
              <p:spPr>
                <a:xfrm>
                  <a:off x="5042433" y="3586764"/>
                  <a:ext cx="151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5EDF1191-F3D7-4436-BE3C-9716310006A1}"/>
                    </a:ext>
                  </a:extLst>
                </p14:cNvPr>
                <p14:cNvContentPartPr/>
                <p14:nvPr/>
              </p14:nvContentPartPr>
              <p14:xfrm>
                <a:off x="4282833" y="4859004"/>
                <a:ext cx="32040" cy="118080"/>
              </p14:xfrm>
            </p:contentPart>
          </mc:Choice>
          <mc:Fallback xmlns="">
            <p:pic>
              <p:nvPicPr>
                <p:cNvPr id="60" name="Freihand 59">
                  <a:extLst>
                    <a:ext uri="{FF2B5EF4-FFF2-40B4-BE49-F238E27FC236}">
                      <a16:creationId xmlns:a16="http://schemas.microsoft.com/office/drawing/2014/main" id="{5EDF1191-F3D7-4436-BE3C-9716310006A1}"/>
                    </a:ext>
                  </a:extLst>
                </p:cNvPr>
                <p:cNvPicPr/>
                <p:nvPr/>
              </p:nvPicPr>
              <p:blipFill>
                <a:blip r:embed="rId90"/>
                <a:stretch>
                  <a:fillRect/>
                </a:stretch>
              </p:blipFill>
              <p:spPr>
                <a:xfrm>
                  <a:off x="4278513" y="4854684"/>
                  <a:ext cx="4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DDC2CB9C-AB7E-41CA-9752-81E68177B03C}"/>
                    </a:ext>
                  </a:extLst>
                </p14:cNvPr>
                <p14:cNvContentPartPr/>
                <p14:nvPr/>
              </p14:nvContentPartPr>
              <p14:xfrm>
                <a:off x="4203633" y="4975284"/>
                <a:ext cx="169200" cy="6480"/>
              </p14:xfrm>
            </p:contentPart>
          </mc:Choice>
          <mc:Fallback xmlns="">
            <p:pic>
              <p:nvPicPr>
                <p:cNvPr id="61" name="Freihand 60">
                  <a:extLst>
                    <a:ext uri="{FF2B5EF4-FFF2-40B4-BE49-F238E27FC236}">
                      <a16:creationId xmlns:a16="http://schemas.microsoft.com/office/drawing/2014/main" id="{DDC2CB9C-AB7E-41CA-9752-81E68177B03C}"/>
                    </a:ext>
                  </a:extLst>
                </p:cNvPr>
                <p:cNvPicPr/>
                <p:nvPr/>
              </p:nvPicPr>
              <p:blipFill>
                <a:blip r:embed="rId92"/>
                <a:stretch>
                  <a:fillRect/>
                </a:stretch>
              </p:blipFill>
              <p:spPr>
                <a:xfrm>
                  <a:off x="4199313" y="4970964"/>
                  <a:ext cx="177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B598A182-8D01-4397-8471-AE6A2287F63A}"/>
                    </a:ext>
                  </a:extLst>
                </p14:cNvPr>
                <p14:cNvContentPartPr/>
                <p14:nvPr/>
              </p14:nvContentPartPr>
              <p14:xfrm>
                <a:off x="4194273" y="4825524"/>
                <a:ext cx="194040" cy="22680"/>
              </p14:xfrm>
            </p:contentPart>
          </mc:Choice>
          <mc:Fallback xmlns="">
            <p:pic>
              <p:nvPicPr>
                <p:cNvPr id="62" name="Freihand 61">
                  <a:extLst>
                    <a:ext uri="{FF2B5EF4-FFF2-40B4-BE49-F238E27FC236}">
                      <a16:creationId xmlns:a16="http://schemas.microsoft.com/office/drawing/2014/main" id="{B598A182-8D01-4397-8471-AE6A2287F63A}"/>
                    </a:ext>
                  </a:extLst>
                </p:cNvPr>
                <p:cNvPicPr/>
                <p:nvPr/>
              </p:nvPicPr>
              <p:blipFill>
                <a:blip r:embed="rId94"/>
                <a:stretch>
                  <a:fillRect/>
                </a:stretch>
              </p:blipFill>
              <p:spPr>
                <a:xfrm>
                  <a:off x="4189953" y="4821204"/>
                  <a:ext cx="20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8F4F273F-FE4D-4785-AF6C-93792BA23016}"/>
                    </a:ext>
                  </a:extLst>
                </p14:cNvPr>
                <p14:cNvContentPartPr/>
                <p14:nvPr/>
              </p14:nvContentPartPr>
              <p14:xfrm>
                <a:off x="4434753" y="4788084"/>
                <a:ext cx="103320" cy="179280"/>
              </p14:xfrm>
            </p:contentPart>
          </mc:Choice>
          <mc:Fallback xmlns="">
            <p:pic>
              <p:nvPicPr>
                <p:cNvPr id="64" name="Freihand 63">
                  <a:extLst>
                    <a:ext uri="{FF2B5EF4-FFF2-40B4-BE49-F238E27FC236}">
                      <a16:creationId xmlns:a16="http://schemas.microsoft.com/office/drawing/2014/main" id="{8F4F273F-FE4D-4785-AF6C-93792BA23016}"/>
                    </a:ext>
                  </a:extLst>
                </p:cNvPr>
                <p:cNvPicPr/>
                <p:nvPr/>
              </p:nvPicPr>
              <p:blipFill>
                <a:blip r:embed="rId96"/>
                <a:stretch>
                  <a:fillRect/>
                </a:stretch>
              </p:blipFill>
              <p:spPr>
                <a:xfrm>
                  <a:off x="4430433" y="4783764"/>
                  <a:ext cx="111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DEBE720F-639F-43BF-9B4F-2C62031E20E4}"/>
                    </a:ext>
                  </a:extLst>
                </p14:cNvPr>
                <p14:cNvContentPartPr/>
                <p14:nvPr/>
              </p14:nvContentPartPr>
              <p14:xfrm>
                <a:off x="4610793" y="4875204"/>
                <a:ext cx="40320" cy="55800"/>
              </p14:xfrm>
            </p:contentPart>
          </mc:Choice>
          <mc:Fallback xmlns="">
            <p:pic>
              <p:nvPicPr>
                <p:cNvPr id="65" name="Freihand 64">
                  <a:extLst>
                    <a:ext uri="{FF2B5EF4-FFF2-40B4-BE49-F238E27FC236}">
                      <a16:creationId xmlns:a16="http://schemas.microsoft.com/office/drawing/2014/main" id="{DEBE720F-639F-43BF-9B4F-2C62031E20E4}"/>
                    </a:ext>
                  </a:extLst>
                </p:cNvPr>
                <p:cNvPicPr/>
                <p:nvPr/>
              </p:nvPicPr>
              <p:blipFill>
                <a:blip r:embed="rId98"/>
                <a:stretch>
                  <a:fillRect/>
                </a:stretch>
              </p:blipFill>
              <p:spPr>
                <a:xfrm>
                  <a:off x="4606473" y="4870884"/>
                  <a:ext cx="48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77B78725-E7A8-4388-8BC0-EA3BA0049ADB}"/>
                    </a:ext>
                  </a:extLst>
                </p14:cNvPr>
                <p14:cNvContentPartPr/>
                <p14:nvPr/>
              </p14:nvContentPartPr>
              <p14:xfrm>
                <a:off x="4634913" y="4776924"/>
                <a:ext cx="22680" cy="14400"/>
              </p14:xfrm>
            </p:contentPart>
          </mc:Choice>
          <mc:Fallback xmlns="">
            <p:pic>
              <p:nvPicPr>
                <p:cNvPr id="66" name="Freihand 65">
                  <a:extLst>
                    <a:ext uri="{FF2B5EF4-FFF2-40B4-BE49-F238E27FC236}">
                      <a16:creationId xmlns:a16="http://schemas.microsoft.com/office/drawing/2014/main" id="{77B78725-E7A8-4388-8BC0-EA3BA0049ADB}"/>
                    </a:ext>
                  </a:extLst>
                </p:cNvPr>
                <p:cNvPicPr/>
                <p:nvPr/>
              </p:nvPicPr>
              <p:blipFill>
                <a:blip r:embed="rId100"/>
                <a:stretch>
                  <a:fillRect/>
                </a:stretch>
              </p:blipFill>
              <p:spPr>
                <a:xfrm>
                  <a:off x="4630593" y="4772604"/>
                  <a:ext cx="31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C32DED24-13AB-4FF5-BA4A-4747EBC2F4AC}"/>
                    </a:ext>
                  </a:extLst>
                </p14:cNvPr>
                <p14:cNvContentPartPr/>
                <p14:nvPr/>
              </p14:nvContentPartPr>
              <p14:xfrm>
                <a:off x="4699713" y="4781604"/>
                <a:ext cx="128520" cy="194040"/>
              </p14:xfrm>
            </p:contentPart>
          </mc:Choice>
          <mc:Fallback xmlns="">
            <p:pic>
              <p:nvPicPr>
                <p:cNvPr id="67" name="Freihand 66">
                  <a:extLst>
                    <a:ext uri="{FF2B5EF4-FFF2-40B4-BE49-F238E27FC236}">
                      <a16:creationId xmlns:a16="http://schemas.microsoft.com/office/drawing/2014/main" id="{C32DED24-13AB-4FF5-BA4A-4747EBC2F4AC}"/>
                    </a:ext>
                  </a:extLst>
                </p:cNvPr>
                <p:cNvPicPr/>
                <p:nvPr/>
              </p:nvPicPr>
              <p:blipFill>
                <a:blip r:embed="rId102"/>
                <a:stretch>
                  <a:fillRect/>
                </a:stretch>
              </p:blipFill>
              <p:spPr>
                <a:xfrm>
                  <a:off x="4695393" y="4777284"/>
                  <a:ext cx="137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44B66078-8960-4380-BCAB-1D7A1EEB73BF}"/>
                    </a:ext>
                  </a:extLst>
                </p14:cNvPr>
                <p14:cNvContentPartPr/>
                <p14:nvPr/>
              </p14:nvContentPartPr>
              <p14:xfrm>
                <a:off x="4578753" y="4754244"/>
                <a:ext cx="108000" cy="21240"/>
              </p14:xfrm>
            </p:contentPart>
          </mc:Choice>
          <mc:Fallback xmlns="">
            <p:pic>
              <p:nvPicPr>
                <p:cNvPr id="69" name="Freihand 68">
                  <a:extLst>
                    <a:ext uri="{FF2B5EF4-FFF2-40B4-BE49-F238E27FC236}">
                      <a16:creationId xmlns:a16="http://schemas.microsoft.com/office/drawing/2014/main" id="{44B66078-8960-4380-BCAB-1D7A1EEB73BF}"/>
                    </a:ext>
                  </a:extLst>
                </p:cNvPr>
                <p:cNvPicPr/>
                <p:nvPr/>
              </p:nvPicPr>
              <p:blipFill>
                <a:blip r:embed="rId104"/>
                <a:stretch>
                  <a:fillRect/>
                </a:stretch>
              </p:blipFill>
              <p:spPr>
                <a:xfrm>
                  <a:off x="4574433" y="4749924"/>
                  <a:ext cx="116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917F900C-A042-4A3D-91D5-BA7710880314}"/>
                    </a:ext>
                  </a:extLst>
                </p14:cNvPr>
                <p14:cNvContentPartPr/>
                <p14:nvPr/>
              </p14:nvContentPartPr>
              <p14:xfrm>
                <a:off x="4531233" y="4816164"/>
                <a:ext cx="43560" cy="43200"/>
              </p14:xfrm>
            </p:contentPart>
          </mc:Choice>
          <mc:Fallback xmlns="">
            <p:pic>
              <p:nvPicPr>
                <p:cNvPr id="70" name="Freihand 69">
                  <a:extLst>
                    <a:ext uri="{FF2B5EF4-FFF2-40B4-BE49-F238E27FC236}">
                      <a16:creationId xmlns:a16="http://schemas.microsoft.com/office/drawing/2014/main" id="{917F900C-A042-4A3D-91D5-BA7710880314}"/>
                    </a:ext>
                  </a:extLst>
                </p:cNvPr>
                <p:cNvPicPr/>
                <p:nvPr/>
              </p:nvPicPr>
              <p:blipFill>
                <a:blip r:embed="rId106"/>
                <a:stretch>
                  <a:fillRect/>
                </a:stretch>
              </p:blipFill>
              <p:spPr>
                <a:xfrm>
                  <a:off x="4526913" y="4811844"/>
                  <a:ext cx="52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91202827-D0E4-43FD-8F3C-B555B4BA73C5}"/>
                    </a:ext>
                  </a:extLst>
                </p14:cNvPr>
                <p14:cNvContentPartPr/>
                <p14:nvPr/>
              </p14:nvContentPartPr>
              <p14:xfrm>
                <a:off x="4735353" y="4734444"/>
                <a:ext cx="62280" cy="42120"/>
              </p14:xfrm>
            </p:contentPart>
          </mc:Choice>
          <mc:Fallback xmlns="">
            <p:pic>
              <p:nvPicPr>
                <p:cNvPr id="71" name="Freihand 70">
                  <a:extLst>
                    <a:ext uri="{FF2B5EF4-FFF2-40B4-BE49-F238E27FC236}">
                      <a16:creationId xmlns:a16="http://schemas.microsoft.com/office/drawing/2014/main" id="{91202827-D0E4-43FD-8F3C-B555B4BA73C5}"/>
                    </a:ext>
                  </a:extLst>
                </p:cNvPr>
                <p:cNvPicPr/>
                <p:nvPr/>
              </p:nvPicPr>
              <p:blipFill>
                <a:blip r:embed="rId108"/>
                <a:stretch>
                  <a:fillRect/>
                </a:stretch>
              </p:blipFill>
              <p:spPr>
                <a:xfrm>
                  <a:off x="4731033" y="4730124"/>
                  <a:ext cx="70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8B497707-E8C4-4B04-B245-5A27CC4A3555}"/>
                    </a:ext>
                  </a:extLst>
                </p14:cNvPr>
                <p14:cNvContentPartPr/>
                <p14:nvPr/>
              </p14:nvContentPartPr>
              <p14:xfrm>
                <a:off x="450633" y="3629244"/>
                <a:ext cx="7622280" cy="1781640"/>
              </p14:xfrm>
            </p:contentPart>
          </mc:Choice>
          <mc:Fallback xmlns="">
            <p:pic>
              <p:nvPicPr>
                <p:cNvPr id="73" name="Freihand 72">
                  <a:extLst>
                    <a:ext uri="{FF2B5EF4-FFF2-40B4-BE49-F238E27FC236}">
                      <a16:creationId xmlns:a16="http://schemas.microsoft.com/office/drawing/2014/main" id="{8B497707-E8C4-4B04-B245-5A27CC4A3555}"/>
                    </a:ext>
                  </a:extLst>
                </p:cNvPr>
                <p:cNvPicPr/>
                <p:nvPr/>
              </p:nvPicPr>
              <p:blipFill>
                <a:blip r:embed="rId110"/>
                <a:stretch>
                  <a:fillRect/>
                </a:stretch>
              </p:blipFill>
              <p:spPr>
                <a:xfrm>
                  <a:off x="446313" y="3624924"/>
                  <a:ext cx="7630920" cy="179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26" name="Freihand 25">
                <a:extLst>
                  <a:ext uri="{FF2B5EF4-FFF2-40B4-BE49-F238E27FC236}">
                    <a16:creationId xmlns:a16="http://schemas.microsoft.com/office/drawing/2014/main" id="{AB4C3DFA-4167-4BC6-8C06-F2D50E602B27}"/>
                  </a:ext>
                </a:extLst>
              </p14:cNvPr>
              <p14:cNvContentPartPr/>
              <p14:nvPr/>
            </p14:nvContentPartPr>
            <p14:xfrm>
              <a:off x="5929833" y="4639404"/>
              <a:ext cx="1282680" cy="540360"/>
            </p14:xfrm>
          </p:contentPart>
        </mc:Choice>
        <mc:Fallback xmlns="">
          <p:pic>
            <p:nvPicPr>
              <p:cNvPr id="26" name="Freihand 25">
                <a:extLst>
                  <a:ext uri="{FF2B5EF4-FFF2-40B4-BE49-F238E27FC236}">
                    <a16:creationId xmlns:a16="http://schemas.microsoft.com/office/drawing/2014/main" id="{AB4C3DFA-4167-4BC6-8C06-F2D50E602B27}"/>
                  </a:ext>
                </a:extLst>
              </p:cNvPr>
              <p:cNvPicPr/>
              <p:nvPr/>
            </p:nvPicPr>
            <p:blipFill>
              <a:blip r:embed="rId112"/>
              <a:stretch>
                <a:fillRect/>
              </a:stretch>
            </p:blipFill>
            <p:spPr>
              <a:xfrm>
                <a:off x="5925513" y="4635084"/>
                <a:ext cx="12913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0" name="Freihand 39">
                <a:extLst>
                  <a:ext uri="{FF2B5EF4-FFF2-40B4-BE49-F238E27FC236}">
                    <a16:creationId xmlns:a16="http://schemas.microsoft.com/office/drawing/2014/main" id="{DEE9AFFC-CD99-468E-9AAB-08EFF5F48C3B}"/>
                  </a:ext>
                </a:extLst>
              </p14:cNvPr>
              <p14:cNvContentPartPr/>
              <p14:nvPr/>
            </p14:nvContentPartPr>
            <p14:xfrm>
              <a:off x="4031913" y="4688724"/>
              <a:ext cx="898200" cy="421560"/>
            </p14:xfrm>
          </p:contentPart>
        </mc:Choice>
        <mc:Fallback xmlns="">
          <p:pic>
            <p:nvPicPr>
              <p:cNvPr id="40" name="Freihand 39">
                <a:extLst>
                  <a:ext uri="{FF2B5EF4-FFF2-40B4-BE49-F238E27FC236}">
                    <a16:creationId xmlns:a16="http://schemas.microsoft.com/office/drawing/2014/main" id="{DEE9AFFC-CD99-468E-9AAB-08EFF5F48C3B}"/>
                  </a:ext>
                </a:extLst>
              </p:cNvPr>
              <p:cNvPicPr/>
              <p:nvPr/>
            </p:nvPicPr>
            <p:blipFill>
              <a:blip r:embed="rId114"/>
              <a:stretch>
                <a:fillRect/>
              </a:stretch>
            </p:blipFill>
            <p:spPr>
              <a:xfrm>
                <a:off x="4027593" y="4684404"/>
                <a:ext cx="906840" cy="430200"/>
              </a:xfrm>
              <a:prstGeom prst="rect">
                <a:avLst/>
              </a:prstGeom>
            </p:spPr>
          </p:pic>
        </mc:Fallback>
      </mc:AlternateContent>
      <p:grpSp>
        <p:nvGrpSpPr>
          <p:cNvPr id="58" name="Gruppieren 57">
            <a:extLst>
              <a:ext uri="{FF2B5EF4-FFF2-40B4-BE49-F238E27FC236}">
                <a16:creationId xmlns:a16="http://schemas.microsoft.com/office/drawing/2014/main" id="{D8794B49-7FEA-48B0-8ABF-DE733A3E87A1}"/>
              </a:ext>
            </a:extLst>
          </p:cNvPr>
          <p:cNvGrpSpPr/>
          <p:nvPr/>
        </p:nvGrpSpPr>
        <p:grpSpPr>
          <a:xfrm>
            <a:off x="6694473" y="4543644"/>
            <a:ext cx="246240" cy="626400"/>
            <a:chOff x="6694473" y="4543644"/>
            <a:chExt cx="246240" cy="626400"/>
          </a:xfrm>
        </p:grpSpPr>
        <mc:AlternateContent xmlns:mc="http://schemas.openxmlformats.org/markup-compatibility/2006" xmlns:p14="http://schemas.microsoft.com/office/powerpoint/2010/main">
          <mc:Choice Requires="p14">
            <p:contentPart p14:bwMode="auto" r:id="rId115">
              <p14:nvContentPartPr>
                <p14:cNvPr id="29" name="Freihand 28">
                  <a:extLst>
                    <a:ext uri="{FF2B5EF4-FFF2-40B4-BE49-F238E27FC236}">
                      <a16:creationId xmlns:a16="http://schemas.microsoft.com/office/drawing/2014/main" id="{5ECB247C-2E8B-484E-8D33-6529F03D96F0}"/>
                    </a:ext>
                  </a:extLst>
                </p14:cNvPr>
                <p14:cNvContentPartPr/>
                <p14:nvPr/>
              </p14:nvContentPartPr>
              <p14:xfrm>
                <a:off x="6814713" y="4734084"/>
                <a:ext cx="360" cy="360"/>
              </p14:xfrm>
            </p:contentPart>
          </mc:Choice>
          <mc:Fallback xmlns="">
            <p:pic>
              <p:nvPicPr>
                <p:cNvPr id="29" name="Freihand 28">
                  <a:extLst>
                    <a:ext uri="{FF2B5EF4-FFF2-40B4-BE49-F238E27FC236}">
                      <a16:creationId xmlns:a16="http://schemas.microsoft.com/office/drawing/2014/main" id="{5ECB247C-2E8B-484E-8D33-6529F03D96F0}"/>
                    </a:ext>
                  </a:extLst>
                </p:cNvPr>
                <p:cNvPicPr/>
                <p:nvPr/>
              </p:nvPicPr>
              <p:blipFill>
                <a:blip r:embed="rId116"/>
                <a:stretch>
                  <a:fillRect/>
                </a:stretch>
              </p:blipFill>
              <p:spPr>
                <a:xfrm>
                  <a:off x="6810393" y="4729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1E6C0457-7DA3-4CE5-8C7C-25E7E4BAE122}"/>
                    </a:ext>
                  </a:extLst>
                </p14:cNvPr>
                <p14:cNvContentPartPr/>
                <p14:nvPr/>
              </p14:nvContentPartPr>
              <p14:xfrm>
                <a:off x="6706353" y="4637964"/>
                <a:ext cx="234360" cy="402480"/>
              </p14:xfrm>
            </p:contentPart>
          </mc:Choice>
          <mc:Fallback xmlns="">
            <p:pic>
              <p:nvPicPr>
                <p:cNvPr id="34" name="Freihand 33">
                  <a:extLst>
                    <a:ext uri="{FF2B5EF4-FFF2-40B4-BE49-F238E27FC236}">
                      <a16:creationId xmlns:a16="http://schemas.microsoft.com/office/drawing/2014/main" id="{1E6C0457-7DA3-4CE5-8C7C-25E7E4BAE122}"/>
                    </a:ext>
                  </a:extLst>
                </p:cNvPr>
                <p:cNvPicPr/>
                <p:nvPr/>
              </p:nvPicPr>
              <p:blipFill>
                <a:blip r:embed="rId118"/>
                <a:stretch>
                  <a:fillRect/>
                </a:stretch>
              </p:blipFill>
              <p:spPr>
                <a:xfrm>
                  <a:off x="6702033" y="4633644"/>
                  <a:ext cx="243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 name="Freihand 45">
                  <a:extLst>
                    <a:ext uri="{FF2B5EF4-FFF2-40B4-BE49-F238E27FC236}">
                      <a16:creationId xmlns:a16="http://schemas.microsoft.com/office/drawing/2014/main" id="{40743C98-BF29-464A-B9B1-0449FBA337DA}"/>
                    </a:ext>
                  </a:extLst>
                </p14:cNvPr>
                <p14:cNvContentPartPr/>
                <p14:nvPr/>
              </p14:nvContentPartPr>
              <p14:xfrm>
                <a:off x="6694473" y="4543644"/>
                <a:ext cx="226800" cy="626400"/>
              </p14:xfrm>
            </p:contentPart>
          </mc:Choice>
          <mc:Fallback xmlns="">
            <p:pic>
              <p:nvPicPr>
                <p:cNvPr id="46" name="Freihand 45">
                  <a:extLst>
                    <a:ext uri="{FF2B5EF4-FFF2-40B4-BE49-F238E27FC236}">
                      <a16:creationId xmlns:a16="http://schemas.microsoft.com/office/drawing/2014/main" id="{40743C98-BF29-464A-B9B1-0449FBA337DA}"/>
                    </a:ext>
                  </a:extLst>
                </p:cNvPr>
                <p:cNvPicPr/>
                <p:nvPr/>
              </p:nvPicPr>
              <p:blipFill>
                <a:blip r:embed="rId120"/>
                <a:stretch>
                  <a:fillRect/>
                </a:stretch>
              </p:blipFill>
              <p:spPr>
                <a:xfrm>
                  <a:off x="6690153" y="4539324"/>
                  <a:ext cx="235440" cy="63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0A3C3450-3599-4A00-8C64-84ED0AEA700D}"/>
                  </a:ext>
                </a:extLst>
              </p14:cNvPr>
              <p14:cNvContentPartPr/>
              <p14:nvPr/>
            </p14:nvContentPartPr>
            <p14:xfrm>
              <a:off x="4055313" y="4615284"/>
              <a:ext cx="975960" cy="554760"/>
            </p14:xfrm>
          </p:contentPart>
        </mc:Choice>
        <mc:Fallback xmlns="">
          <p:pic>
            <p:nvPicPr>
              <p:cNvPr id="63" name="Freihand 62">
                <a:extLst>
                  <a:ext uri="{FF2B5EF4-FFF2-40B4-BE49-F238E27FC236}">
                    <a16:creationId xmlns:a16="http://schemas.microsoft.com/office/drawing/2014/main" id="{0A3C3450-3599-4A00-8C64-84ED0AEA700D}"/>
                  </a:ext>
                </a:extLst>
              </p:cNvPr>
              <p:cNvPicPr/>
              <p:nvPr/>
            </p:nvPicPr>
            <p:blipFill>
              <a:blip r:embed="rId122"/>
              <a:stretch>
                <a:fillRect/>
              </a:stretch>
            </p:blipFill>
            <p:spPr>
              <a:xfrm>
                <a:off x="4050993" y="4610964"/>
                <a:ext cx="98460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8BFFDEE6-488B-4B96-B872-427412EA0FEA}"/>
                  </a:ext>
                </a:extLst>
              </p14:cNvPr>
              <p14:cNvContentPartPr/>
              <p14:nvPr/>
            </p14:nvContentPartPr>
            <p14:xfrm>
              <a:off x="7596993" y="748524"/>
              <a:ext cx="2277360" cy="603720"/>
            </p14:xfrm>
          </p:contentPart>
        </mc:Choice>
        <mc:Fallback xmlns="">
          <p:pic>
            <p:nvPicPr>
              <p:cNvPr id="68" name="Freihand 67">
                <a:extLst>
                  <a:ext uri="{FF2B5EF4-FFF2-40B4-BE49-F238E27FC236}">
                    <a16:creationId xmlns:a16="http://schemas.microsoft.com/office/drawing/2014/main" id="{8BFFDEE6-488B-4B96-B872-427412EA0FEA}"/>
                  </a:ext>
                </a:extLst>
              </p:cNvPr>
              <p:cNvPicPr/>
              <p:nvPr/>
            </p:nvPicPr>
            <p:blipFill>
              <a:blip r:embed="rId124"/>
              <a:stretch>
                <a:fillRect/>
              </a:stretch>
            </p:blipFill>
            <p:spPr>
              <a:xfrm>
                <a:off x="7592673" y="744204"/>
                <a:ext cx="2286000" cy="61236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 name="Gerade Verbindung mit Pfeil 1">
            <a:extLst>
              <a:ext uri="{FF2B5EF4-FFF2-40B4-BE49-F238E27FC236}">
                <a16:creationId xmlns:a16="http://schemas.microsoft.com/office/drawing/2014/main" id="{FBBCD74B-060F-E6EA-C558-9ACCDD81CB20}"/>
              </a:ext>
            </a:extLst>
          </p:cNvPr>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Gerade Verbindung mit Pfeil 2">
            <a:extLst>
              <a:ext uri="{FF2B5EF4-FFF2-40B4-BE49-F238E27FC236}">
                <a16:creationId xmlns:a16="http://schemas.microsoft.com/office/drawing/2014/main" id="{8273607C-B21D-5BBF-3500-0BFCF77020CD}"/>
              </a:ext>
            </a:extLst>
          </p:cNvPr>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DD754C75-BC53-75B1-E789-1E757C00FD3D}"/>
              </a:ext>
            </a:extLst>
          </p:cNvPr>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8B76D66A-91DD-29B4-0307-214F245763A0}"/>
              </a:ext>
            </a:extLst>
          </p:cNvPr>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21">
            <a:extLst>
              <a:ext uri="{FF2B5EF4-FFF2-40B4-BE49-F238E27FC236}">
                <a16:creationId xmlns:a16="http://schemas.microsoft.com/office/drawing/2014/main" id="{19ACB1B1-681E-881B-5524-EE292DC4EB88}"/>
              </a:ext>
            </a:extLst>
          </p:cNvPr>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25">
            <a:extLst>
              <a:ext uri="{FF2B5EF4-FFF2-40B4-BE49-F238E27FC236}">
                <a16:creationId xmlns:a16="http://schemas.microsoft.com/office/drawing/2014/main" id="{92E643E6-0D65-0910-4066-1FC95D0DB7B3}"/>
              </a:ext>
            </a:extLst>
          </p:cNvPr>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38">
            <a:extLst>
              <a:ext uri="{FF2B5EF4-FFF2-40B4-BE49-F238E27FC236}">
                <a16:creationId xmlns:a16="http://schemas.microsoft.com/office/drawing/2014/main" id="{FB411A77-73B7-F5B1-2538-0B68F01CE24D}"/>
              </a:ext>
            </a:extLst>
          </p:cNvPr>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410B8F1B-0904-F1B8-B1B7-DDBEA6A5EFDF}"/>
              </a:ext>
            </a:extLst>
          </p:cNvPr>
          <p:cNvSpPr txBox="1"/>
          <p:nvPr/>
        </p:nvSpPr>
        <p:spPr>
          <a:xfrm>
            <a:off x="4529711" y="1861215"/>
            <a:ext cx="92044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p>
        </p:txBody>
      </p:sp>
      <p:sp>
        <p:nvSpPr>
          <p:cNvPr id="10" name="Textfeld 9">
            <a:extLst>
              <a:ext uri="{FF2B5EF4-FFF2-40B4-BE49-F238E27FC236}">
                <a16:creationId xmlns:a16="http://schemas.microsoft.com/office/drawing/2014/main" id="{AB9A06D0-1378-A1E8-6C1B-0905890ED758}"/>
              </a:ext>
            </a:extLst>
          </p:cNvPr>
          <p:cNvSpPr txBox="1"/>
          <p:nvPr/>
        </p:nvSpPr>
        <p:spPr>
          <a:xfrm>
            <a:off x="828938" y="658026"/>
            <a:ext cx="473343" cy="369332"/>
          </a:xfrm>
          <a:prstGeom prst="rect">
            <a:avLst/>
          </a:prstGeom>
          <a:noFill/>
        </p:spPr>
        <p:txBody>
          <a:bodyPr wrap="squar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11" name="Textfeld 10">
            <a:extLst>
              <a:ext uri="{FF2B5EF4-FFF2-40B4-BE49-F238E27FC236}">
                <a16:creationId xmlns:a16="http://schemas.microsoft.com/office/drawing/2014/main" id="{5438CDA8-3861-5240-025E-CCFFFFE4F17B}"/>
              </a:ext>
            </a:extLst>
          </p:cNvPr>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12" name="Textfeld 11">
            <a:extLst>
              <a:ext uri="{FF2B5EF4-FFF2-40B4-BE49-F238E27FC236}">
                <a16:creationId xmlns:a16="http://schemas.microsoft.com/office/drawing/2014/main" id="{63CB108D-3FE5-208C-0B9E-5D745D707BFC}"/>
              </a:ext>
            </a:extLst>
          </p:cNvPr>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13" name="Textfeld 12">
            <a:extLst>
              <a:ext uri="{FF2B5EF4-FFF2-40B4-BE49-F238E27FC236}">
                <a16:creationId xmlns:a16="http://schemas.microsoft.com/office/drawing/2014/main" id="{BE91C543-0842-8A13-CBC0-704F1A05CB55}"/>
              </a:ext>
            </a:extLst>
          </p:cNvPr>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14" name="Textfeld 13">
            <a:extLst>
              <a:ext uri="{FF2B5EF4-FFF2-40B4-BE49-F238E27FC236}">
                <a16:creationId xmlns:a16="http://schemas.microsoft.com/office/drawing/2014/main" id="{AB276938-3989-4F15-83A1-6D9087B60278}"/>
              </a:ext>
            </a:extLst>
          </p:cNvPr>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15" name="Gerade Verbindung 49">
            <a:extLst>
              <a:ext uri="{FF2B5EF4-FFF2-40B4-BE49-F238E27FC236}">
                <a16:creationId xmlns:a16="http://schemas.microsoft.com/office/drawing/2014/main" id="{06127E01-2512-1FE4-6FDB-1840A0E0C2E9}"/>
              </a:ext>
            </a:extLst>
          </p:cNvPr>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5D0F0769-8400-C258-DFAF-FEAB94EF7EA3}"/>
              </a:ext>
            </a:extLst>
          </p:cNvPr>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17" name="Textfeld 16">
            <a:extLst>
              <a:ext uri="{FF2B5EF4-FFF2-40B4-BE49-F238E27FC236}">
                <a16:creationId xmlns:a16="http://schemas.microsoft.com/office/drawing/2014/main" id="{BDAEDB2B-8378-BC8D-6B46-E353E69E3E81}"/>
              </a:ext>
            </a:extLst>
          </p:cNvPr>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19" name="Gerade Verbindung 65">
            <a:extLst>
              <a:ext uri="{FF2B5EF4-FFF2-40B4-BE49-F238E27FC236}">
                <a16:creationId xmlns:a16="http://schemas.microsoft.com/office/drawing/2014/main" id="{DF7B206E-DC8B-8865-BE8C-3DFD6E56D78E}"/>
              </a:ext>
            </a:extLst>
          </p:cNvPr>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F151703A-17BD-47C7-19B7-7B42A819D5AC}"/>
              </a:ext>
            </a:extLst>
          </p:cNvPr>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21" name="Textfeld 20">
            <a:extLst>
              <a:ext uri="{FF2B5EF4-FFF2-40B4-BE49-F238E27FC236}">
                <a16:creationId xmlns:a16="http://schemas.microsoft.com/office/drawing/2014/main" id="{5F9A3109-30F7-D2BB-04D0-6DE8EBB68762}"/>
              </a:ext>
            </a:extLst>
          </p:cNvPr>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4" name="Textfeld 23">
            <a:extLst>
              <a:ext uri="{FF2B5EF4-FFF2-40B4-BE49-F238E27FC236}">
                <a16:creationId xmlns:a16="http://schemas.microsoft.com/office/drawing/2014/main" id="{276F67D1-C16E-A756-40FF-FED064AA3FD2}"/>
              </a:ext>
            </a:extLst>
          </p:cNvPr>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29" name="Textfeld 28">
            <a:extLst>
              <a:ext uri="{FF2B5EF4-FFF2-40B4-BE49-F238E27FC236}">
                <a16:creationId xmlns:a16="http://schemas.microsoft.com/office/drawing/2014/main" id="{238E7EB0-3F24-B086-63C8-4F02356F69E4}"/>
              </a:ext>
            </a:extLst>
          </p:cNvPr>
          <p:cNvSpPr txBox="1"/>
          <p:nvPr/>
        </p:nvSpPr>
        <p:spPr>
          <a:xfrm>
            <a:off x="1238155" y="6307427"/>
            <a:ext cx="981359"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i</a:t>
            </a:r>
            <a:r>
              <a:rPr lang="de-DE" baseline="-25000" dirty="0"/>
              <a:t>1</a:t>
            </a:r>
            <a:r>
              <a:rPr lang="de-DE" dirty="0"/>
              <a:t>, G</a:t>
            </a:r>
            <a:r>
              <a:rPr lang="de-DE" dirty="0">
                <a:solidFill>
                  <a:srgbClr val="000000"/>
                </a:solidFill>
              </a:rPr>
              <a:t>)</a:t>
            </a:r>
            <a:endParaRPr lang="de-DE" dirty="0"/>
          </a:p>
        </p:txBody>
      </p:sp>
      <p:sp>
        <p:nvSpPr>
          <p:cNvPr id="30" name="TextShape 2">
            <a:extLst>
              <a:ext uri="{FF2B5EF4-FFF2-40B4-BE49-F238E27FC236}">
                <a16:creationId xmlns:a16="http://schemas.microsoft.com/office/drawing/2014/main" id="{D2E57542-DCFE-A38C-D820-3CC8F2C325E0}"/>
              </a:ext>
            </a:extLst>
          </p:cNvPr>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31" name="Textfeld 30">
            <a:extLst>
              <a:ext uri="{FF2B5EF4-FFF2-40B4-BE49-F238E27FC236}">
                <a16:creationId xmlns:a16="http://schemas.microsoft.com/office/drawing/2014/main" id="{15A84A7F-C9F5-FD06-7014-252DA4E2BEE0}"/>
              </a:ext>
            </a:extLst>
          </p:cNvPr>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32" name="Rechteck 31">
            <a:extLst>
              <a:ext uri="{FF2B5EF4-FFF2-40B4-BE49-F238E27FC236}">
                <a16:creationId xmlns:a16="http://schemas.microsoft.com/office/drawing/2014/main" id="{7DD09438-DED0-53BF-BF48-C06C519BBA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2F78F248-2AAA-459B-ABEC-252DFC3FAB0A}"/>
                  </a:ext>
                </a:extLst>
              </p14:cNvPr>
              <p14:cNvContentPartPr/>
              <p14:nvPr/>
            </p14:nvContentPartPr>
            <p14:xfrm>
              <a:off x="7022433" y="-6036"/>
              <a:ext cx="966960" cy="629280"/>
            </p14:xfrm>
          </p:contentPart>
        </mc:Choice>
        <mc:Fallback xmlns="">
          <p:pic>
            <p:nvPicPr>
              <p:cNvPr id="18" name="Freihand 17">
                <a:extLst>
                  <a:ext uri="{FF2B5EF4-FFF2-40B4-BE49-F238E27FC236}">
                    <a16:creationId xmlns:a16="http://schemas.microsoft.com/office/drawing/2014/main" id="{2F78F248-2AAA-459B-ABEC-252DFC3FAB0A}"/>
                  </a:ext>
                </a:extLst>
              </p:cNvPr>
              <p:cNvPicPr/>
              <p:nvPr/>
            </p:nvPicPr>
            <p:blipFill>
              <a:blip r:embed="rId4"/>
              <a:stretch>
                <a:fillRect/>
              </a:stretch>
            </p:blipFill>
            <p:spPr>
              <a:xfrm>
                <a:off x="7018113" y="-10356"/>
                <a:ext cx="97560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Freihand 21">
                <a:extLst>
                  <a:ext uri="{FF2B5EF4-FFF2-40B4-BE49-F238E27FC236}">
                    <a16:creationId xmlns:a16="http://schemas.microsoft.com/office/drawing/2014/main" id="{7EEBAC3E-0F75-4CCD-950C-CD2CC193B4A3}"/>
                  </a:ext>
                </a:extLst>
              </p14:cNvPr>
              <p14:cNvContentPartPr/>
              <p14:nvPr/>
            </p14:nvContentPartPr>
            <p14:xfrm>
              <a:off x="7298193" y="418404"/>
              <a:ext cx="539280" cy="69120"/>
            </p14:xfrm>
          </p:contentPart>
        </mc:Choice>
        <mc:Fallback xmlns="">
          <p:pic>
            <p:nvPicPr>
              <p:cNvPr id="22" name="Freihand 21">
                <a:extLst>
                  <a:ext uri="{FF2B5EF4-FFF2-40B4-BE49-F238E27FC236}">
                    <a16:creationId xmlns:a16="http://schemas.microsoft.com/office/drawing/2014/main" id="{7EEBAC3E-0F75-4CCD-950C-CD2CC193B4A3}"/>
                  </a:ext>
                </a:extLst>
              </p:cNvPr>
              <p:cNvPicPr/>
              <p:nvPr/>
            </p:nvPicPr>
            <p:blipFill>
              <a:blip r:embed="rId6"/>
              <a:stretch>
                <a:fillRect/>
              </a:stretch>
            </p:blipFill>
            <p:spPr>
              <a:xfrm>
                <a:off x="7293873" y="414084"/>
                <a:ext cx="547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34831CE1-2B0F-4596-A4E9-97E3006975E0}"/>
                  </a:ext>
                </a:extLst>
              </p14:cNvPr>
              <p14:cNvContentPartPr/>
              <p14:nvPr/>
            </p14:nvContentPartPr>
            <p14:xfrm>
              <a:off x="1902513" y="2648244"/>
              <a:ext cx="38160" cy="74520"/>
            </p14:xfrm>
          </p:contentPart>
        </mc:Choice>
        <mc:Fallback xmlns="">
          <p:pic>
            <p:nvPicPr>
              <p:cNvPr id="25" name="Freihand 24">
                <a:extLst>
                  <a:ext uri="{FF2B5EF4-FFF2-40B4-BE49-F238E27FC236}">
                    <a16:creationId xmlns:a16="http://schemas.microsoft.com/office/drawing/2014/main" id="{34831CE1-2B0F-4596-A4E9-97E3006975E0}"/>
                  </a:ext>
                </a:extLst>
              </p:cNvPr>
              <p:cNvPicPr/>
              <p:nvPr/>
            </p:nvPicPr>
            <p:blipFill>
              <a:blip r:embed="rId8"/>
              <a:stretch>
                <a:fillRect/>
              </a:stretch>
            </p:blipFill>
            <p:spPr>
              <a:xfrm>
                <a:off x="1898193" y="2643924"/>
                <a:ext cx="46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4249B8DA-D138-4FFE-BC33-78671777963D}"/>
                  </a:ext>
                </a:extLst>
              </p14:cNvPr>
              <p14:cNvContentPartPr/>
              <p14:nvPr/>
            </p14:nvContentPartPr>
            <p14:xfrm>
              <a:off x="1900353" y="4269684"/>
              <a:ext cx="46440" cy="100080"/>
            </p14:xfrm>
          </p:contentPart>
        </mc:Choice>
        <mc:Fallback xmlns="">
          <p:pic>
            <p:nvPicPr>
              <p:cNvPr id="26" name="Freihand 25">
                <a:extLst>
                  <a:ext uri="{FF2B5EF4-FFF2-40B4-BE49-F238E27FC236}">
                    <a16:creationId xmlns:a16="http://schemas.microsoft.com/office/drawing/2014/main" id="{4249B8DA-D138-4FFE-BC33-78671777963D}"/>
                  </a:ext>
                </a:extLst>
              </p:cNvPr>
              <p:cNvPicPr/>
              <p:nvPr/>
            </p:nvPicPr>
            <p:blipFill>
              <a:blip r:embed="rId10"/>
              <a:stretch>
                <a:fillRect/>
              </a:stretch>
            </p:blipFill>
            <p:spPr>
              <a:xfrm>
                <a:off x="1896033" y="4265364"/>
                <a:ext cx="55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Freihand 41">
                <a:extLst>
                  <a:ext uri="{FF2B5EF4-FFF2-40B4-BE49-F238E27FC236}">
                    <a16:creationId xmlns:a16="http://schemas.microsoft.com/office/drawing/2014/main" id="{F7D234C2-4DA2-4D62-B2EF-7DF29582C65C}"/>
                  </a:ext>
                </a:extLst>
              </p14:cNvPr>
              <p14:cNvContentPartPr/>
              <p14:nvPr/>
            </p14:nvContentPartPr>
            <p14:xfrm>
              <a:off x="4621233" y="2139564"/>
              <a:ext cx="267120" cy="39600"/>
            </p14:xfrm>
          </p:contentPart>
        </mc:Choice>
        <mc:Fallback xmlns="">
          <p:pic>
            <p:nvPicPr>
              <p:cNvPr id="42" name="Freihand 41">
                <a:extLst>
                  <a:ext uri="{FF2B5EF4-FFF2-40B4-BE49-F238E27FC236}">
                    <a16:creationId xmlns:a16="http://schemas.microsoft.com/office/drawing/2014/main" id="{F7D234C2-4DA2-4D62-B2EF-7DF29582C65C}"/>
                  </a:ext>
                </a:extLst>
              </p:cNvPr>
              <p:cNvPicPr/>
              <p:nvPr/>
            </p:nvPicPr>
            <p:blipFill>
              <a:blip r:embed="rId12"/>
              <a:stretch>
                <a:fillRect/>
              </a:stretch>
            </p:blipFill>
            <p:spPr>
              <a:xfrm>
                <a:off x="4616913" y="2135244"/>
                <a:ext cx="275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a:extLst>
                  <a:ext uri="{FF2B5EF4-FFF2-40B4-BE49-F238E27FC236}">
                    <a16:creationId xmlns:a16="http://schemas.microsoft.com/office/drawing/2014/main" id="{07EDA64A-FC76-43F5-AB47-2A69DBCF97AA}"/>
                  </a:ext>
                </a:extLst>
              </p14:cNvPr>
              <p14:cNvContentPartPr/>
              <p14:nvPr/>
            </p14:nvContentPartPr>
            <p14:xfrm>
              <a:off x="6489273" y="2135244"/>
              <a:ext cx="203400" cy="48240"/>
            </p14:xfrm>
          </p:contentPart>
        </mc:Choice>
        <mc:Fallback xmlns="">
          <p:pic>
            <p:nvPicPr>
              <p:cNvPr id="43" name="Freihand 42">
                <a:extLst>
                  <a:ext uri="{FF2B5EF4-FFF2-40B4-BE49-F238E27FC236}">
                    <a16:creationId xmlns:a16="http://schemas.microsoft.com/office/drawing/2014/main" id="{07EDA64A-FC76-43F5-AB47-2A69DBCF97AA}"/>
                  </a:ext>
                </a:extLst>
              </p:cNvPr>
              <p:cNvPicPr/>
              <p:nvPr/>
            </p:nvPicPr>
            <p:blipFill>
              <a:blip r:embed="rId14"/>
              <a:stretch>
                <a:fillRect/>
              </a:stretch>
            </p:blipFill>
            <p:spPr>
              <a:xfrm>
                <a:off x="6484953" y="2130924"/>
                <a:ext cx="212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Freihand 44">
                <a:extLst>
                  <a:ext uri="{FF2B5EF4-FFF2-40B4-BE49-F238E27FC236}">
                    <a16:creationId xmlns:a16="http://schemas.microsoft.com/office/drawing/2014/main" id="{B67E8C9D-B5D6-4FB7-AB31-6F6D1519F4B3}"/>
                  </a:ext>
                </a:extLst>
              </p14:cNvPr>
              <p14:cNvContentPartPr/>
              <p14:nvPr/>
            </p14:nvContentPartPr>
            <p14:xfrm>
              <a:off x="790113" y="2911044"/>
              <a:ext cx="102960" cy="43200"/>
            </p14:xfrm>
          </p:contentPart>
        </mc:Choice>
        <mc:Fallback xmlns="">
          <p:pic>
            <p:nvPicPr>
              <p:cNvPr id="45" name="Freihand 44">
                <a:extLst>
                  <a:ext uri="{FF2B5EF4-FFF2-40B4-BE49-F238E27FC236}">
                    <a16:creationId xmlns:a16="http://schemas.microsoft.com/office/drawing/2014/main" id="{B67E8C9D-B5D6-4FB7-AB31-6F6D1519F4B3}"/>
                  </a:ext>
                </a:extLst>
              </p:cNvPr>
              <p:cNvPicPr/>
              <p:nvPr/>
            </p:nvPicPr>
            <p:blipFill>
              <a:blip r:embed="rId16"/>
              <a:stretch>
                <a:fillRect/>
              </a:stretch>
            </p:blipFill>
            <p:spPr>
              <a:xfrm>
                <a:off x="785793" y="2906724"/>
                <a:ext cx="111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Freihand 45">
                <a:extLst>
                  <a:ext uri="{FF2B5EF4-FFF2-40B4-BE49-F238E27FC236}">
                    <a16:creationId xmlns:a16="http://schemas.microsoft.com/office/drawing/2014/main" id="{E38EE278-CB8D-4E67-8CCE-906FE0C4968F}"/>
                  </a:ext>
                </a:extLst>
              </p14:cNvPr>
              <p14:cNvContentPartPr/>
              <p14:nvPr/>
            </p14:nvContentPartPr>
            <p14:xfrm>
              <a:off x="7442193" y="424524"/>
              <a:ext cx="332640" cy="48600"/>
            </p14:xfrm>
          </p:contentPart>
        </mc:Choice>
        <mc:Fallback xmlns="">
          <p:pic>
            <p:nvPicPr>
              <p:cNvPr id="46" name="Freihand 45">
                <a:extLst>
                  <a:ext uri="{FF2B5EF4-FFF2-40B4-BE49-F238E27FC236}">
                    <a16:creationId xmlns:a16="http://schemas.microsoft.com/office/drawing/2014/main" id="{E38EE278-CB8D-4E67-8CCE-906FE0C4968F}"/>
                  </a:ext>
                </a:extLst>
              </p:cNvPr>
              <p:cNvPicPr/>
              <p:nvPr/>
            </p:nvPicPr>
            <p:blipFill>
              <a:blip r:embed="rId18"/>
              <a:stretch>
                <a:fillRect/>
              </a:stretch>
            </p:blipFill>
            <p:spPr>
              <a:xfrm>
                <a:off x="7437873" y="420204"/>
                <a:ext cx="341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Freihand 46">
                <a:extLst>
                  <a:ext uri="{FF2B5EF4-FFF2-40B4-BE49-F238E27FC236}">
                    <a16:creationId xmlns:a16="http://schemas.microsoft.com/office/drawing/2014/main" id="{846D08FE-2E23-439E-A3D9-CD13A4A3C120}"/>
                  </a:ext>
                </a:extLst>
              </p14:cNvPr>
              <p14:cNvContentPartPr/>
              <p14:nvPr/>
            </p14:nvContentPartPr>
            <p14:xfrm>
              <a:off x="7406193" y="399324"/>
              <a:ext cx="345600" cy="117720"/>
            </p14:xfrm>
          </p:contentPart>
        </mc:Choice>
        <mc:Fallback xmlns="">
          <p:pic>
            <p:nvPicPr>
              <p:cNvPr id="47" name="Freihand 46">
                <a:extLst>
                  <a:ext uri="{FF2B5EF4-FFF2-40B4-BE49-F238E27FC236}">
                    <a16:creationId xmlns:a16="http://schemas.microsoft.com/office/drawing/2014/main" id="{846D08FE-2E23-439E-A3D9-CD13A4A3C120}"/>
                  </a:ext>
                </a:extLst>
              </p:cNvPr>
              <p:cNvPicPr/>
              <p:nvPr/>
            </p:nvPicPr>
            <p:blipFill>
              <a:blip r:embed="rId20"/>
              <a:stretch>
                <a:fillRect/>
              </a:stretch>
            </p:blipFill>
            <p:spPr>
              <a:xfrm>
                <a:off x="7401873" y="395004"/>
                <a:ext cx="354240" cy="126360"/>
              </a:xfrm>
              <a:prstGeom prst="rect">
                <a:avLst/>
              </a:prstGeom>
            </p:spPr>
          </p:pic>
        </mc:Fallback>
      </mc:AlternateContent>
      <p:grpSp>
        <p:nvGrpSpPr>
          <p:cNvPr id="57" name="Gruppieren 56">
            <a:extLst>
              <a:ext uri="{FF2B5EF4-FFF2-40B4-BE49-F238E27FC236}">
                <a16:creationId xmlns:a16="http://schemas.microsoft.com/office/drawing/2014/main" id="{ABBB3323-2BBB-4F5E-8514-4AFCE3ED7FC4}"/>
              </a:ext>
            </a:extLst>
          </p:cNvPr>
          <p:cNvGrpSpPr/>
          <p:nvPr/>
        </p:nvGrpSpPr>
        <p:grpSpPr>
          <a:xfrm>
            <a:off x="5576673" y="1762284"/>
            <a:ext cx="2001600" cy="538920"/>
            <a:chOff x="5576673" y="1762284"/>
            <a:chExt cx="2001600" cy="538920"/>
          </a:xfrm>
        </p:grpSpPr>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F021240A-DD09-42ED-9A90-A77A7E89307D}"/>
                    </a:ext>
                  </a:extLst>
                </p14:cNvPr>
                <p14:cNvContentPartPr/>
                <p14:nvPr/>
              </p14:nvContentPartPr>
              <p14:xfrm>
                <a:off x="5576673" y="1998444"/>
                <a:ext cx="136800" cy="12240"/>
              </p14:xfrm>
            </p:contentPart>
          </mc:Choice>
          <mc:Fallback xmlns="">
            <p:pic>
              <p:nvPicPr>
                <p:cNvPr id="27" name="Freihand 26">
                  <a:extLst>
                    <a:ext uri="{FF2B5EF4-FFF2-40B4-BE49-F238E27FC236}">
                      <a16:creationId xmlns:a16="http://schemas.microsoft.com/office/drawing/2014/main" id="{F021240A-DD09-42ED-9A90-A77A7E89307D}"/>
                    </a:ext>
                  </a:extLst>
                </p:cNvPr>
                <p:cNvPicPr/>
                <p:nvPr/>
              </p:nvPicPr>
              <p:blipFill>
                <a:blip r:embed="rId22"/>
                <a:stretch>
                  <a:fillRect/>
                </a:stretch>
              </p:blipFill>
              <p:spPr>
                <a:xfrm>
                  <a:off x="5572353" y="1994124"/>
                  <a:ext cx="145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F4D2FBC6-8851-4C51-AC8A-48F78AFC4CE4}"/>
                    </a:ext>
                  </a:extLst>
                </p14:cNvPr>
                <p14:cNvContentPartPr/>
                <p14:nvPr/>
              </p14:nvContentPartPr>
              <p14:xfrm>
                <a:off x="5597193" y="2038044"/>
                <a:ext cx="138600" cy="18000"/>
              </p14:xfrm>
            </p:contentPart>
          </mc:Choice>
          <mc:Fallback xmlns="">
            <p:pic>
              <p:nvPicPr>
                <p:cNvPr id="28" name="Freihand 27">
                  <a:extLst>
                    <a:ext uri="{FF2B5EF4-FFF2-40B4-BE49-F238E27FC236}">
                      <a16:creationId xmlns:a16="http://schemas.microsoft.com/office/drawing/2014/main" id="{F4D2FBC6-8851-4C51-AC8A-48F78AFC4CE4}"/>
                    </a:ext>
                  </a:extLst>
                </p:cNvPr>
                <p:cNvPicPr/>
                <p:nvPr/>
              </p:nvPicPr>
              <p:blipFill>
                <a:blip r:embed="rId24"/>
                <a:stretch>
                  <a:fillRect/>
                </a:stretch>
              </p:blipFill>
              <p:spPr>
                <a:xfrm>
                  <a:off x="5592873" y="2033724"/>
                  <a:ext cx="147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866D1CB9-7342-4D50-96BD-85D859C1E06A}"/>
                    </a:ext>
                  </a:extLst>
                </p14:cNvPr>
                <p14:cNvContentPartPr/>
                <p14:nvPr/>
              </p14:nvContentPartPr>
              <p14:xfrm>
                <a:off x="5847393" y="1946964"/>
                <a:ext cx="136440" cy="118800"/>
              </p14:xfrm>
            </p:contentPart>
          </mc:Choice>
          <mc:Fallback xmlns="">
            <p:pic>
              <p:nvPicPr>
                <p:cNvPr id="33" name="Freihand 32">
                  <a:extLst>
                    <a:ext uri="{FF2B5EF4-FFF2-40B4-BE49-F238E27FC236}">
                      <a16:creationId xmlns:a16="http://schemas.microsoft.com/office/drawing/2014/main" id="{866D1CB9-7342-4D50-96BD-85D859C1E06A}"/>
                    </a:ext>
                  </a:extLst>
                </p:cNvPr>
                <p:cNvPicPr/>
                <p:nvPr/>
              </p:nvPicPr>
              <p:blipFill>
                <a:blip r:embed="rId26"/>
                <a:stretch>
                  <a:fillRect/>
                </a:stretch>
              </p:blipFill>
              <p:spPr>
                <a:xfrm>
                  <a:off x="5843073" y="1942644"/>
                  <a:ext cx="145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F88DA0E4-C48D-418C-8D8B-B5C5303CFDC0}"/>
                    </a:ext>
                  </a:extLst>
                </p14:cNvPr>
                <p14:cNvContentPartPr/>
                <p14:nvPr/>
              </p14:nvContentPartPr>
              <p14:xfrm>
                <a:off x="6084993" y="1956324"/>
                <a:ext cx="34200" cy="125640"/>
              </p14:xfrm>
            </p:contentPart>
          </mc:Choice>
          <mc:Fallback xmlns="">
            <p:pic>
              <p:nvPicPr>
                <p:cNvPr id="34" name="Freihand 33">
                  <a:extLst>
                    <a:ext uri="{FF2B5EF4-FFF2-40B4-BE49-F238E27FC236}">
                      <a16:creationId xmlns:a16="http://schemas.microsoft.com/office/drawing/2014/main" id="{F88DA0E4-C48D-418C-8D8B-B5C5303CFDC0}"/>
                    </a:ext>
                  </a:extLst>
                </p:cNvPr>
                <p:cNvPicPr/>
                <p:nvPr/>
              </p:nvPicPr>
              <p:blipFill>
                <a:blip r:embed="rId28"/>
                <a:stretch>
                  <a:fillRect/>
                </a:stretch>
              </p:blipFill>
              <p:spPr>
                <a:xfrm>
                  <a:off x="6080673" y="1952004"/>
                  <a:ext cx="42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61D5C774-AFF5-44AB-82AA-BF5D9CB96F95}"/>
                    </a:ext>
                  </a:extLst>
                </p14:cNvPr>
                <p14:cNvContentPartPr/>
                <p14:nvPr/>
              </p14:nvContentPartPr>
              <p14:xfrm>
                <a:off x="6032073" y="2011764"/>
                <a:ext cx="135000" cy="9720"/>
              </p14:xfrm>
            </p:contentPart>
          </mc:Choice>
          <mc:Fallback xmlns="">
            <p:pic>
              <p:nvPicPr>
                <p:cNvPr id="35" name="Freihand 34">
                  <a:extLst>
                    <a:ext uri="{FF2B5EF4-FFF2-40B4-BE49-F238E27FC236}">
                      <a16:creationId xmlns:a16="http://schemas.microsoft.com/office/drawing/2014/main" id="{61D5C774-AFF5-44AB-82AA-BF5D9CB96F95}"/>
                    </a:ext>
                  </a:extLst>
                </p:cNvPr>
                <p:cNvPicPr/>
                <p:nvPr/>
              </p:nvPicPr>
              <p:blipFill>
                <a:blip r:embed="rId30"/>
                <a:stretch>
                  <a:fillRect/>
                </a:stretch>
              </p:blipFill>
              <p:spPr>
                <a:xfrm>
                  <a:off x="6027753" y="2007444"/>
                  <a:ext cx="143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5B292466-BCD7-4583-9651-15C789F14EBE}"/>
                    </a:ext>
                  </a:extLst>
                </p14:cNvPr>
                <p14:cNvContentPartPr/>
                <p14:nvPr/>
              </p14:nvContentPartPr>
              <p14:xfrm>
                <a:off x="6252393" y="1935804"/>
                <a:ext cx="45720" cy="132840"/>
              </p14:xfrm>
            </p:contentPart>
          </mc:Choice>
          <mc:Fallback xmlns="">
            <p:pic>
              <p:nvPicPr>
                <p:cNvPr id="36" name="Freihand 35">
                  <a:extLst>
                    <a:ext uri="{FF2B5EF4-FFF2-40B4-BE49-F238E27FC236}">
                      <a16:creationId xmlns:a16="http://schemas.microsoft.com/office/drawing/2014/main" id="{5B292466-BCD7-4583-9651-15C789F14EBE}"/>
                    </a:ext>
                  </a:extLst>
                </p:cNvPr>
                <p:cNvPicPr/>
                <p:nvPr/>
              </p:nvPicPr>
              <p:blipFill>
                <a:blip r:embed="rId32"/>
                <a:stretch>
                  <a:fillRect/>
                </a:stretch>
              </p:blipFill>
              <p:spPr>
                <a:xfrm>
                  <a:off x="6248073" y="1931484"/>
                  <a:ext cx="54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E28B1853-A34A-4146-9F03-6FF79BB48360}"/>
                    </a:ext>
                  </a:extLst>
                </p14:cNvPr>
                <p14:cNvContentPartPr/>
                <p14:nvPr/>
              </p14:nvContentPartPr>
              <p14:xfrm>
                <a:off x="6154833" y="2070084"/>
                <a:ext cx="158040" cy="38160"/>
              </p14:xfrm>
            </p:contentPart>
          </mc:Choice>
          <mc:Fallback xmlns="">
            <p:pic>
              <p:nvPicPr>
                <p:cNvPr id="37" name="Freihand 36">
                  <a:extLst>
                    <a:ext uri="{FF2B5EF4-FFF2-40B4-BE49-F238E27FC236}">
                      <a16:creationId xmlns:a16="http://schemas.microsoft.com/office/drawing/2014/main" id="{E28B1853-A34A-4146-9F03-6FF79BB48360}"/>
                    </a:ext>
                  </a:extLst>
                </p:cNvPr>
                <p:cNvPicPr/>
                <p:nvPr/>
              </p:nvPicPr>
              <p:blipFill>
                <a:blip r:embed="rId34"/>
                <a:stretch>
                  <a:fillRect/>
                </a:stretch>
              </p:blipFill>
              <p:spPr>
                <a:xfrm>
                  <a:off x="6150513" y="2065764"/>
                  <a:ext cx="166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12BCCC09-7253-46BF-8796-D439A6040C73}"/>
                    </a:ext>
                  </a:extLst>
                </p14:cNvPr>
                <p14:cNvContentPartPr/>
                <p14:nvPr/>
              </p14:nvContentPartPr>
              <p14:xfrm>
                <a:off x="6190473" y="1941204"/>
                <a:ext cx="147240" cy="9720"/>
              </p14:xfrm>
            </p:contentPart>
          </mc:Choice>
          <mc:Fallback xmlns="">
            <p:pic>
              <p:nvPicPr>
                <p:cNvPr id="38" name="Freihand 37">
                  <a:extLst>
                    <a:ext uri="{FF2B5EF4-FFF2-40B4-BE49-F238E27FC236}">
                      <a16:creationId xmlns:a16="http://schemas.microsoft.com/office/drawing/2014/main" id="{12BCCC09-7253-46BF-8796-D439A6040C73}"/>
                    </a:ext>
                  </a:extLst>
                </p:cNvPr>
                <p:cNvPicPr/>
                <p:nvPr/>
              </p:nvPicPr>
              <p:blipFill>
                <a:blip r:embed="rId36"/>
                <a:stretch>
                  <a:fillRect/>
                </a:stretch>
              </p:blipFill>
              <p:spPr>
                <a:xfrm>
                  <a:off x="6186153" y="1936884"/>
                  <a:ext cx="155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AFD8BB82-D87F-4968-AA38-5240D69EE68B}"/>
                    </a:ext>
                  </a:extLst>
                </p14:cNvPr>
                <p14:cNvContentPartPr/>
                <p14:nvPr/>
              </p14:nvContentPartPr>
              <p14:xfrm>
                <a:off x="6367593" y="1951284"/>
                <a:ext cx="114480" cy="131400"/>
              </p14:xfrm>
            </p:contentPart>
          </mc:Choice>
          <mc:Fallback xmlns="">
            <p:pic>
              <p:nvPicPr>
                <p:cNvPr id="39" name="Freihand 38">
                  <a:extLst>
                    <a:ext uri="{FF2B5EF4-FFF2-40B4-BE49-F238E27FC236}">
                      <a16:creationId xmlns:a16="http://schemas.microsoft.com/office/drawing/2014/main" id="{AFD8BB82-D87F-4968-AA38-5240D69EE68B}"/>
                    </a:ext>
                  </a:extLst>
                </p:cNvPr>
                <p:cNvPicPr/>
                <p:nvPr/>
              </p:nvPicPr>
              <p:blipFill>
                <a:blip r:embed="rId38"/>
                <a:stretch>
                  <a:fillRect/>
                </a:stretch>
              </p:blipFill>
              <p:spPr>
                <a:xfrm>
                  <a:off x="6363273" y="1946964"/>
                  <a:ext cx="123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A73336E5-737B-4CB2-B81E-F480EE550B99}"/>
                    </a:ext>
                  </a:extLst>
                </p14:cNvPr>
                <p14:cNvContentPartPr/>
                <p14:nvPr/>
              </p14:nvContentPartPr>
              <p14:xfrm>
                <a:off x="6562713" y="1936164"/>
                <a:ext cx="108360" cy="192240"/>
              </p14:xfrm>
            </p:contentPart>
          </mc:Choice>
          <mc:Fallback xmlns="">
            <p:pic>
              <p:nvPicPr>
                <p:cNvPr id="40" name="Freihand 39">
                  <a:extLst>
                    <a:ext uri="{FF2B5EF4-FFF2-40B4-BE49-F238E27FC236}">
                      <a16:creationId xmlns:a16="http://schemas.microsoft.com/office/drawing/2014/main" id="{A73336E5-737B-4CB2-B81E-F480EE550B99}"/>
                    </a:ext>
                  </a:extLst>
                </p:cNvPr>
                <p:cNvPicPr/>
                <p:nvPr/>
              </p:nvPicPr>
              <p:blipFill>
                <a:blip r:embed="rId40"/>
                <a:stretch>
                  <a:fillRect/>
                </a:stretch>
              </p:blipFill>
              <p:spPr>
                <a:xfrm>
                  <a:off x="6558393" y="1931844"/>
                  <a:ext cx="117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8A69EA39-8A60-4922-8B73-1B874291A3F2}"/>
                    </a:ext>
                  </a:extLst>
                </p14:cNvPr>
                <p14:cNvContentPartPr/>
                <p14:nvPr/>
              </p14:nvContentPartPr>
              <p14:xfrm>
                <a:off x="6517713" y="2130924"/>
                <a:ext cx="178200" cy="52920"/>
              </p14:xfrm>
            </p:contentPart>
          </mc:Choice>
          <mc:Fallback xmlns="">
            <p:pic>
              <p:nvPicPr>
                <p:cNvPr id="48" name="Freihand 47">
                  <a:extLst>
                    <a:ext uri="{FF2B5EF4-FFF2-40B4-BE49-F238E27FC236}">
                      <a16:creationId xmlns:a16="http://schemas.microsoft.com/office/drawing/2014/main" id="{8A69EA39-8A60-4922-8B73-1B874291A3F2}"/>
                    </a:ext>
                  </a:extLst>
                </p:cNvPr>
                <p:cNvPicPr/>
                <p:nvPr/>
              </p:nvPicPr>
              <p:blipFill>
                <a:blip r:embed="rId42"/>
                <a:stretch>
                  <a:fillRect/>
                </a:stretch>
              </p:blipFill>
              <p:spPr>
                <a:xfrm>
                  <a:off x="6513393" y="2126604"/>
                  <a:ext cx="186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3DFF0C06-1AF6-49E6-AB60-10C4021202C7}"/>
                    </a:ext>
                  </a:extLst>
                </p14:cNvPr>
                <p14:cNvContentPartPr/>
                <p14:nvPr/>
              </p14:nvContentPartPr>
              <p14:xfrm>
                <a:off x="6896433" y="1932924"/>
                <a:ext cx="22680" cy="135360"/>
              </p14:xfrm>
            </p:contentPart>
          </mc:Choice>
          <mc:Fallback xmlns="">
            <p:pic>
              <p:nvPicPr>
                <p:cNvPr id="50" name="Freihand 49">
                  <a:extLst>
                    <a:ext uri="{FF2B5EF4-FFF2-40B4-BE49-F238E27FC236}">
                      <a16:creationId xmlns:a16="http://schemas.microsoft.com/office/drawing/2014/main" id="{3DFF0C06-1AF6-49E6-AB60-10C4021202C7}"/>
                    </a:ext>
                  </a:extLst>
                </p:cNvPr>
                <p:cNvPicPr/>
                <p:nvPr/>
              </p:nvPicPr>
              <p:blipFill>
                <a:blip r:embed="rId44"/>
                <a:stretch>
                  <a:fillRect/>
                </a:stretch>
              </p:blipFill>
              <p:spPr>
                <a:xfrm>
                  <a:off x="6892113" y="1928604"/>
                  <a:ext cx="31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87936658-D5C6-4122-9624-F0FDBEA40600}"/>
                    </a:ext>
                  </a:extLst>
                </p14:cNvPr>
                <p14:cNvContentPartPr/>
                <p14:nvPr/>
              </p14:nvContentPartPr>
              <p14:xfrm>
                <a:off x="6881673" y="1997004"/>
                <a:ext cx="114120" cy="13320"/>
              </p14:xfrm>
            </p:contentPart>
          </mc:Choice>
          <mc:Fallback xmlns="">
            <p:pic>
              <p:nvPicPr>
                <p:cNvPr id="51" name="Freihand 50">
                  <a:extLst>
                    <a:ext uri="{FF2B5EF4-FFF2-40B4-BE49-F238E27FC236}">
                      <a16:creationId xmlns:a16="http://schemas.microsoft.com/office/drawing/2014/main" id="{87936658-D5C6-4122-9624-F0FDBEA40600}"/>
                    </a:ext>
                  </a:extLst>
                </p:cNvPr>
                <p:cNvPicPr/>
                <p:nvPr/>
              </p:nvPicPr>
              <p:blipFill>
                <a:blip r:embed="rId46"/>
                <a:stretch>
                  <a:fillRect/>
                </a:stretch>
              </p:blipFill>
              <p:spPr>
                <a:xfrm>
                  <a:off x="6877353" y="1992684"/>
                  <a:ext cx="122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1F6C7750-1880-4F5C-92DC-F1555F71A407}"/>
                    </a:ext>
                  </a:extLst>
                </p14:cNvPr>
                <p14:cNvContentPartPr/>
                <p14:nvPr/>
              </p14:nvContentPartPr>
              <p14:xfrm>
                <a:off x="7114593" y="1886844"/>
                <a:ext cx="99720" cy="146160"/>
              </p14:xfrm>
            </p:contentPart>
          </mc:Choice>
          <mc:Fallback xmlns="">
            <p:pic>
              <p:nvPicPr>
                <p:cNvPr id="52" name="Freihand 51">
                  <a:extLst>
                    <a:ext uri="{FF2B5EF4-FFF2-40B4-BE49-F238E27FC236}">
                      <a16:creationId xmlns:a16="http://schemas.microsoft.com/office/drawing/2014/main" id="{1F6C7750-1880-4F5C-92DC-F1555F71A407}"/>
                    </a:ext>
                  </a:extLst>
                </p:cNvPr>
                <p:cNvPicPr/>
                <p:nvPr/>
              </p:nvPicPr>
              <p:blipFill>
                <a:blip r:embed="rId48"/>
                <a:stretch>
                  <a:fillRect/>
                </a:stretch>
              </p:blipFill>
              <p:spPr>
                <a:xfrm>
                  <a:off x="7110273" y="1882524"/>
                  <a:ext cx="108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86592F3D-A23C-49FF-941E-CD869254FEA8}"/>
                    </a:ext>
                  </a:extLst>
                </p14:cNvPr>
                <p14:cNvContentPartPr/>
                <p14:nvPr/>
              </p14:nvContentPartPr>
              <p14:xfrm>
                <a:off x="7115313" y="2005284"/>
                <a:ext cx="152280" cy="22320"/>
              </p14:xfrm>
            </p:contentPart>
          </mc:Choice>
          <mc:Fallback xmlns="">
            <p:pic>
              <p:nvPicPr>
                <p:cNvPr id="53" name="Freihand 52">
                  <a:extLst>
                    <a:ext uri="{FF2B5EF4-FFF2-40B4-BE49-F238E27FC236}">
                      <a16:creationId xmlns:a16="http://schemas.microsoft.com/office/drawing/2014/main" id="{86592F3D-A23C-49FF-941E-CD869254FEA8}"/>
                    </a:ext>
                  </a:extLst>
                </p:cNvPr>
                <p:cNvPicPr/>
                <p:nvPr/>
              </p:nvPicPr>
              <p:blipFill>
                <a:blip r:embed="rId50"/>
                <a:stretch>
                  <a:fillRect/>
                </a:stretch>
              </p:blipFill>
              <p:spPr>
                <a:xfrm>
                  <a:off x="7110993" y="2000964"/>
                  <a:ext cx="160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D0B4E277-EFCA-4C71-B17F-CA85854AB429}"/>
                    </a:ext>
                  </a:extLst>
                </p14:cNvPr>
                <p14:cNvContentPartPr/>
                <p14:nvPr/>
              </p14:nvContentPartPr>
              <p14:xfrm>
                <a:off x="7311513" y="1884324"/>
                <a:ext cx="122760" cy="197640"/>
              </p14:xfrm>
            </p:contentPart>
          </mc:Choice>
          <mc:Fallback xmlns="">
            <p:pic>
              <p:nvPicPr>
                <p:cNvPr id="54" name="Freihand 53">
                  <a:extLst>
                    <a:ext uri="{FF2B5EF4-FFF2-40B4-BE49-F238E27FC236}">
                      <a16:creationId xmlns:a16="http://schemas.microsoft.com/office/drawing/2014/main" id="{D0B4E277-EFCA-4C71-B17F-CA85854AB429}"/>
                    </a:ext>
                  </a:extLst>
                </p:cNvPr>
                <p:cNvPicPr/>
                <p:nvPr/>
              </p:nvPicPr>
              <p:blipFill>
                <a:blip r:embed="rId52"/>
                <a:stretch>
                  <a:fillRect/>
                </a:stretch>
              </p:blipFill>
              <p:spPr>
                <a:xfrm>
                  <a:off x="7307193" y="1880004"/>
                  <a:ext cx="131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D7168287-B8CD-4622-BA45-E22EB4F5CE73}"/>
                    </a:ext>
                  </a:extLst>
                </p14:cNvPr>
                <p14:cNvContentPartPr/>
                <p14:nvPr/>
              </p14:nvContentPartPr>
              <p14:xfrm>
                <a:off x="7013793" y="1818444"/>
                <a:ext cx="242640" cy="322200"/>
              </p14:xfrm>
            </p:contentPart>
          </mc:Choice>
          <mc:Fallback xmlns="">
            <p:pic>
              <p:nvPicPr>
                <p:cNvPr id="55" name="Freihand 54">
                  <a:extLst>
                    <a:ext uri="{FF2B5EF4-FFF2-40B4-BE49-F238E27FC236}">
                      <a16:creationId xmlns:a16="http://schemas.microsoft.com/office/drawing/2014/main" id="{D7168287-B8CD-4622-BA45-E22EB4F5CE73}"/>
                    </a:ext>
                  </a:extLst>
                </p:cNvPr>
                <p:cNvPicPr/>
                <p:nvPr/>
              </p:nvPicPr>
              <p:blipFill>
                <a:blip r:embed="rId54"/>
                <a:stretch>
                  <a:fillRect/>
                </a:stretch>
              </p:blipFill>
              <p:spPr>
                <a:xfrm>
                  <a:off x="7009473" y="1814124"/>
                  <a:ext cx="2512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a:extLst>
                    <a:ext uri="{FF2B5EF4-FFF2-40B4-BE49-F238E27FC236}">
                      <a16:creationId xmlns:a16="http://schemas.microsoft.com/office/drawing/2014/main" id="{391800D5-C320-47F3-81F2-4BAD1FF3BB48}"/>
                    </a:ext>
                  </a:extLst>
                </p14:cNvPr>
                <p14:cNvContentPartPr/>
                <p14:nvPr/>
              </p14:nvContentPartPr>
              <p14:xfrm>
                <a:off x="7365153" y="1762284"/>
                <a:ext cx="213120" cy="538920"/>
              </p14:xfrm>
            </p:contentPart>
          </mc:Choice>
          <mc:Fallback xmlns="">
            <p:pic>
              <p:nvPicPr>
                <p:cNvPr id="56" name="Freihand 55">
                  <a:extLst>
                    <a:ext uri="{FF2B5EF4-FFF2-40B4-BE49-F238E27FC236}">
                      <a16:creationId xmlns:a16="http://schemas.microsoft.com/office/drawing/2014/main" id="{391800D5-C320-47F3-81F2-4BAD1FF3BB48}"/>
                    </a:ext>
                  </a:extLst>
                </p:cNvPr>
                <p:cNvPicPr/>
                <p:nvPr/>
              </p:nvPicPr>
              <p:blipFill>
                <a:blip r:embed="rId56"/>
                <a:stretch>
                  <a:fillRect/>
                </a:stretch>
              </p:blipFill>
              <p:spPr>
                <a:xfrm>
                  <a:off x="7360833" y="1757964"/>
                  <a:ext cx="221760" cy="547560"/>
                </a:xfrm>
                <a:prstGeom prst="rect">
                  <a:avLst/>
                </a:prstGeom>
              </p:spPr>
            </p:pic>
          </mc:Fallback>
        </mc:AlternateContent>
      </p:grpSp>
      <p:cxnSp>
        <p:nvCxnSpPr>
          <p:cNvPr id="58" name="Gerade Verbindung 25">
            <a:extLst>
              <a:ext uri="{FF2B5EF4-FFF2-40B4-BE49-F238E27FC236}">
                <a16:creationId xmlns:a16="http://schemas.microsoft.com/office/drawing/2014/main" id="{129BD33D-7E20-4DF3-8652-685F2FDB67E4}"/>
              </a:ext>
            </a:extLst>
          </p:cNvPr>
          <p:cNvCxnSpPr/>
          <p:nvPr/>
        </p:nvCxnSpPr>
        <p:spPr>
          <a:xfrm flipV="1">
            <a:off x="1277336" y="1470546"/>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61013ADD-2E86-451A-B956-CC9B6BF90661}"/>
              </a:ext>
            </a:extLst>
          </p:cNvPr>
          <p:cNvSpPr txBox="1"/>
          <p:nvPr/>
        </p:nvSpPr>
        <p:spPr>
          <a:xfrm>
            <a:off x="4536829" y="1312857"/>
            <a:ext cx="1917164" cy="369332"/>
          </a:xfrm>
          <a:prstGeom prst="rect">
            <a:avLst/>
          </a:prstGeom>
          <a:noFill/>
        </p:spPr>
        <p:txBody>
          <a:bodyPr wrap="squar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r>
              <a:rPr lang="de-DE" sz="1800" b="1" dirty="0"/>
              <a:t>+ </a:t>
            </a:r>
            <a:r>
              <a:rPr lang="el-GR" sz="1800" b="1" dirty="0">
                <a:latin typeface="Arial" panose="020B0604020202020204" pitchFamily="34" charset="0"/>
                <a:cs typeface="Arial" panose="020B0604020202020204" pitchFamily="34" charset="0"/>
              </a:rPr>
              <a:t>Δ</a:t>
            </a:r>
            <a:r>
              <a:rPr lang="de-DE" sz="1800" b="1" dirty="0">
                <a:latin typeface="Arial" panose="020B0604020202020204" pitchFamily="34" charset="0"/>
                <a:cs typeface="Arial" panose="020B0604020202020204" pitchFamily="34" charset="0"/>
              </a:rPr>
              <a:t>G</a:t>
            </a:r>
            <a:r>
              <a:rPr lang="de-DE" dirty="0"/>
              <a:t>)</a:t>
            </a:r>
          </a:p>
        </p:txBody>
      </p:sp>
      <p:sp>
        <p:nvSpPr>
          <p:cNvPr id="60" name="Textfeld 59">
            <a:extLst>
              <a:ext uri="{FF2B5EF4-FFF2-40B4-BE49-F238E27FC236}">
                <a16:creationId xmlns:a16="http://schemas.microsoft.com/office/drawing/2014/main" id="{C0617C04-48A5-420D-99A5-00191515611E}"/>
              </a:ext>
            </a:extLst>
          </p:cNvPr>
          <p:cNvSpPr txBox="1"/>
          <p:nvPr/>
        </p:nvSpPr>
        <p:spPr>
          <a:xfrm>
            <a:off x="0" y="2089167"/>
            <a:ext cx="1240578" cy="388001"/>
          </a:xfrm>
          <a:prstGeom prst="rect">
            <a:avLst/>
          </a:prstGeom>
          <a:noFill/>
        </p:spPr>
        <p:txBody>
          <a:bodyPr wrap="square" rtlCol="0">
            <a:noAutofit/>
          </a:bodyPr>
          <a:lstStyle/>
          <a:p>
            <a:pPr>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r>
              <a:rPr lang="de-DE" sz="2000" b="1" dirty="0"/>
              <a:t>+</a:t>
            </a:r>
            <a:r>
              <a:rPr lang="el-GR" sz="1000" b="1" dirty="0">
                <a:latin typeface="Arial" panose="020B0604020202020204" pitchFamily="34" charset="0"/>
                <a:cs typeface="Arial" panose="020B0604020202020204" pitchFamily="34" charset="0"/>
              </a:rPr>
              <a:t>Δ</a:t>
            </a:r>
            <a:r>
              <a:rPr lang="de-DE" sz="1000" b="1" dirty="0">
                <a:latin typeface="Arial" panose="020B0604020202020204" pitchFamily="34" charset="0"/>
                <a:cs typeface="Arial" panose="020B0604020202020204" pitchFamily="34" charset="0"/>
              </a:rPr>
              <a:t>G</a:t>
            </a:r>
            <a:endParaRPr lang="de-DE" sz="1000" b="1" dirty="0"/>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grpSp>
        <p:nvGrpSpPr>
          <p:cNvPr id="65" name="Gruppieren 64">
            <a:extLst>
              <a:ext uri="{FF2B5EF4-FFF2-40B4-BE49-F238E27FC236}">
                <a16:creationId xmlns:a16="http://schemas.microsoft.com/office/drawing/2014/main" id="{EE6273FE-E566-4493-B62A-CD6ABC57F873}"/>
              </a:ext>
            </a:extLst>
          </p:cNvPr>
          <p:cNvGrpSpPr/>
          <p:nvPr/>
        </p:nvGrpSpPr>
        <p:grpSpPr>
          <a:xfrm>
            <a:off x="935553" y="2319924"/>
            <a:ext cx="308520" cy="499320"/>
            <a:chOff x="935553" y="2319924"/>
            <a:chExt cx="308520" cy="499320"/>
          </a:xfrm>
        </p:grpSpPr>
        <mc:AlternateContent xmlns:mc="http://schemas.openxmlformats.org/markup-compatibility/2006" xmlns:p14="http://schemas.microsoft.com/office/powerpoint/2010/main">
          <mc:Choice Requires="p14">
            <p:contentPart p14:bwMode="auto" r:id="rId57">
              <p14:nvContentPartPr>
                <p14:cNvPr id="61" name="Freihand 60">
                  <a:extLst>
                    <a:ext uri="{FF2B5EF4-FFF2-40B4-BE49-F238E27FC236}">
                      <a16:creationId xmlns:a16="http://schemas.microsoft.com/office/drawing/2014/main" id="{216807A9-0B1F-44E0-B7DD-D883B1E819A6}"/>
                    </a:ext>
                  </a:extLst>
                </p14:cNvPr>
                <p14:cNvContentPartPr/>
                <p14:nvPr/>
              </p14:nvContentPartPr>
              <p14:xfrm>
                <a:off x="1165233" y="2319924"/>
                <a:ext cx="78840" cy="499320"/>
              </p14:xfrm>
            </p:contentPart>
          </mc:Choice>
          <mc:Fallback xmlns="">
            <p:pic>
              <p:nvPicPr>
                <p:cNvPr id="61" name="Freihand 60">
                  <a:extLst>
                    <a:ext uri="{FF2B5EF4-FFF2-40B4-BE49-F238E27FC236}">
                      <a16:creationId xmlns:a16="http://schemas.microsoft.com/office/drawing/2014/main" id="{216807A9-0B1F-44E0-B7DD-D883B1E819A6}"/>
                    </a:ext>
                  </a:extLst>
                </p:cNvPr>
                <p:cNvPicPr/>
                <p:nvPr/>
              </p:nvPicPr>
              <p:blipFill>
                <a:blip r:embed="rId58"/>
                <a:stretch>
                  <a:fillRect/>
                </a:stretch>
              </p:blipFill>
              <p:spPr>
                <a:xfrm>
                  <a:off x="1160913" y="2315604"/>
                  <a:ext cx="8748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Freihand 61">
                  <a:extLst>
                    <a:ext uri="{FF2B5EF4-FFF2-40B4-BE49-F238E27FC236}">
                      <a16:creationId xmlns:a16="http://schemas.microsoft.com/office/drawing/2014/main" id="{92AAFA09-8B6E-4CA4-A87B-527F3865F212}"/>
                    </a:ext>
                  </a:extLst>
                </p14:cNvPr>
                <p14:cNvContentPartPr/>
                <p14:nvPr/>
              </p14:nvContentPartPr>
              <p14:xfrm>
                <a:off x="935553" y="2611524"/>
                <a:ext cx="58320" cy="114120"/>
              </p14:xfrm>
            </p:contentPart>
          </mc:Choice>
          <mc:Fallback xmlns="">
            <p:pic>
              <p:nvPicPr>
                <p:cNvPr id="62" name="Freihand 61">
                  <a:extLst>
                    <a:ext uri="{FF2B5EF4-FFF2-40B4-BE49-F238E27FC236}">
                      <a16:creationId xmlns:a16="http://schemas.microsoft.com/office/drawing/2014/main" id="{92AAFA09-8B6E-4CA4-A87B-527F3865F212}"/>
                    </a:ext>
                  </a:extLst>
                </p:cNvPr>
                <p:cNvPicPr/>
                <p:nvPr/>
              </p:nvPicPr>
              <p:blipFill>
                <a:blip r:embed="rId60"/>
                <a:stretch>
                  <a:fillRect/>
                </a:stretch>
              </p:blipFill>
              <p:spPr>
                <a:xfrm>
                  <a:off x="931233" y="2607204"/>
                  <a:ext cx="66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Freihand 62">
                  <a:extLst>
                    <a:ext uri="{FF2B5EF4-FFF2-40B4-BE49-F238E27FC236}">
                      <a16:creationId xmlns:a16="http://schemas.microsoft.com/office/drawing/2014/main" id="{FF54565D-484E-4BE3-92EB-04EB69E67FAE}"/>
                    </a:ext>
                  </a:extLst>
                </p14:cNvPr>
                <p14:cNvContentPartPr/>
                <p14:nvPr/>
              </p14:nvContentPartPr>
              <p14:xfrm>
                <a:off x="938433" y="2607204"/>
                <a:ext cx="110880" cy="108360"/>
              </p14:xfrm>
            </p:contentPart>
          </mc:Choice>
          <mc:Fallback xmlns="">
            <p:pic>
              <p:nvPicPr>
                <p:cNvPr id="63" name="Freihand 62">
                  <a:extLst>
                    <a:ext uri="{FF2B5EF4-FFF2-40B4-BE49-F238E27FC236}">
                      <a16:creationId xmlns:a16="http://schemas.microsoft.com/office/drawing/2014/main" id="{FF54565D-484E-4BE3-92EB-04EB69E67FAE}"/>
                    </a:ext>
                  </a:extLst>
                </p:cNvPr>
                <p:cNvPicPr/>
                <p:nvPr/>
              </p:nvPicPr>
              <p:blipFill>
                <a:blip r:embed="rId62"/>
                <a:stretch>
                  <a:fillRect/>
                </a:stretch>
              </p:blipFill>
              <p:spPr>
                <a:xfrm>
                  <a:off x="934113" y="2602884"/>
                  <a:ext cx="11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C3DFFBAD-B1D1-4EBA-AD63-7B64EBDFFF1F}"/>
                    </a:ext>
                  </a:extLst>
                </p14:cNvPr>
                <p14:cNvContentPartPr/>
                <p14:nvPr/>
              </p14:nvContentPartPr>
              <p14:xfrm>
                <a:off x="1036713" y="2591004"/>
                <a:ext cx="117360" cy="172800"/>
              </p14:xfrm>
            </p:contentPart>
          </mc:Choice>
          <mc:Fallback xmlns="">
            <p:pic>
              <p:nvPicPr>
                <p:cNvPr id="64" name="Freihand 63">
                  <a:extLst>
                    <a:ext uri="{FF2B5EF4-FFF2-40B4-BE49-F238E27FC236}">
                      <a16:creationId xmlns:a16="http://schemas.microsoft.com/office/drawing/2014/main" id="{C3DFFBAD-B1D1-4EBA-AD63-7B64EBDFFF1F}"/>
                    </a:ext>
                  </a:extLst>
                </p:cNvPr>
                <p:cNvPicPr/>
                <p:nvPr/>
              </p:nvPicPr>
              <p:blipFill>
                <a:blip r:embed="rId64"/>
                <a:stretch>
                  <a:fillRect/>
                </a:stretch>
              </p:blipFill>
              <p:spPr>
                <a:xfrm>
                  <a:off x="1032393" y="2586684"/>
                  <a:ext cx="12600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00C4FEC0-8D74-469B-B200-5B87931AF078}"/>
                  </a:ext>
                </a:extLst>
              </p14:cNvPr>
              <p14:cNvContentPartPr/>
              <p14:nvPr/>
            </p14:nvContentPartPr>
            <p14:xfrm>
              <a:off x="1909353" y="2668404"/>
              <a:ext cx="29880" cy="44640"/>
            </p14:xfrm>
          </p:contentPart>
        </mc:Choice>
        <mc:Fallback xmlns="">
          <p:pic>
            <p:nvPicPr>
              <p:cNvPr id="66" name="Freihand 65">
                <a:extLst>
                  <a:ext uri="{FF2B5EF4-FFF2-40B4-BE49-F238E27FC236}">
                    <a16:creationId xmlns:a16="http://schemas.microsoft.com/office/drawing/2014/main" id="{00C4FEC0-8D74-469B-B200-5B87931AF078}"/>
                  </a:ext>
                </a:extLst>
              </p:cNvPr>
              <p:cNvPicPr/>
              <p:nvPr/>
            </p:nvPicPr>
            <p:blipFill>
              <a:blip r:embed="rId66"/>
              <a:stretch>
                <a:fillRect/>
              </a:stretch>
            </p:blipFill>
            <p:spPr>
              <a:xfrm>
                <a:off x="1905033" y="2664084"/>
                <a:ext cx="38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7DD4578A-64BF-43A6-BD46-B01306B2BA4D}"/>
                  </a:ext>
                </a:extLst>
              </p14:cNvPr>
              <p14:cNvContentPartPr/>
              <p14:nvPr/>
            </p14:nvContentPartPr>
            <p14:xfrm>
              <a:off x="4971153" y="2186724"/>
              <a:ext cx="132120" cy="42840"/>
            </p14:xfrm>
          </p:contentPart>
        </mc:Choice>
        <mc:Fallback xmlns="">
          <p:pic>
            <p:nvPicPr>
              <p:cNvPr id="67" name="Freihand 66">
                <a:extLst>
                  <a:ext uri="{FF2B5EF4-FFF2-40B4-BE49-F238E27FC236}">
                    <a16:creationId xmlns:a16="http://schemas.microsoft.com/office/drawing/2014/main" id="{7DD4578A-64BF-43A6-BD46-B01306B2BA4D}"/>
                  </a:ext>
                </a:extLst>
              </p:cNvPr>
              <p:cNvPicPr/>
              <p:nvPr/>
            </p:nvPicPr>
            <p:blipFill>
              <a:blip r:embed="rId68"/>
              <a:stretch>
                <a:fillRect/>
              </a:stretch>
            </p:blipFill>
            <p:spPr>
              <a:xfrm>
                <a:off x="4966833" y="2182404"/>
                <a:ext cx="140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4B163022-9B2E-4CE8-AC74-7961550C77E0}"/>
                  </a:ext>
                </a:extLst>
              </p14:cNvPr>
              <p14:cNvContentPartPr/>
              <p14:nvPr/>
            </p14:nvContentPartPr>
            <p14:xfrm>
              <a:off x="1914033" y="2649324"/>
              <a:ext cx="19080" cy="57960"/>
            </p14:xfrm>
          </p:contentPart>
        </mc:Choice>
        <mc:Fallback xmlns="">
          <p:pic>
            <p:nvPicPr>
              <p:cNvPr id="68" name="Freihand 67">
                <a:extLst>
                  <a:ext uri="{FF2B5EF4-FFF2-40B4-BE49-F238E27FC236}">
                    <a16:creationId xmlns:a16="http://schemas.microsoft.com/office/drawing/2014/main" id="{4B163022-9B2E-4CE8-AC74-7961550C77E0}"/>
                  </a:ext>
                </a:extLst>
              </p:cNvPr>
              <p:cNvPicPr/>
              <p:nvPr/>
            </p:nvPicPr>
            <p:blipFill>
              <a:blip r:embed="rId70"/>
              <a:stretch>
                <a:fillRect/>
              </a:stretch>
            </p:blipFill>
            <p:spPr>
              <a:xfrm>
                <a:off x="1909713" y="2645004"/>
                <a:ext cx="2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Freihand 68">
                <a:extLst>
                  <a:ext uri="{FF2B5EF4-FFF2-40B4-BE49-F238E27FC236}">
                    <a16:creationId xmlns:a16="http://schemas.microsoft.com/office/drawing/2014/main" id="{DC2E6C6B-9EF3-4B6D-AC69-3D6D54234845}"/>
                  </a:ext>
                </a:extLst>
              </p14:cNvPr>
              <p14:cNvContentPartPr/>
              <p14:nvPr/>
            </p14:nvContentPartPr>
            <p14:xfrm>
              <a:off x="1897833" y="3256284"/>
              <a:ext cx="41040" cy="88560"/>
            </p14:xfrm>
          </p:contentPart>
        </mc:Choice>
        <mc:Fallback xmlns="">
          <p:pic>
            <p:nvPicPr>
              <p:cNvPr id="69" name="Freihand 68">
                <a:extLst>
                  <a:ext uri="{FF2B5EF4-FFF2-40B4-BE49-F238E27FC236}">
                    <a16:creationId xmlns:a16="http://schemas.microsoft.com/office/drawing/2014/main" id="{DC2E6C6B-9EF3-4B6D-AC69-3D6D54234845}"/>
                  </a:ext>
                </a:extLst>
              </p:cNvPr>
              <p:cNvPicPr/>
              <p:nvPr/>
            </p:nvPicPr>
            <p:blipFill>
              <a:blip r:embed="rId72"/>
              <a:stretch>
                <a:fillRect/>
              </a:stretch>
            </p:blipFill>
            <p:spPr>
              <a:xfrm>
                <a:off x="1893513" y="3251964"/>
                <a:ext cx="49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D670557C-C491-4FBF-8594-87EDAE9BBF4A}"/>
                  </a:ext>
                </a:extLst>
              </p14:cNvPr>
              <p14:cNvContentPartPr/>
              <p14:nvPr/>
            </p14:nvContentPartPr>
            <p14:xfrm>
              <a:off x="1278633" y="4328724"/>
              <a:ext cx="6840" cy="4320"/>
            </p14:xfrm>
          </p:contentPart>
        </mc:Choice>
        <mc:Fallback xmlns="">
          <p:pic>
            <p:nvPicPr>
              <p:cNvPr id="71" name="Freihand 70">
                <a:extLst>
                  <a:ext uri="{FF2B5EF4-FFF2-40B4-BE49-F238E27FC236}">
                    <a16:creationId xmlns:a16="http://schemas.microsoft.com/office/drawing/2014/main" id="{D670557C-C491-4FBF-8594-87EDAE9BBF4A}"/>
                  </a:ext>
                </a:extLst>
              </p:cNvPr>
              <p:cNvPicPr/>
              <p:nvPr/>
            </p:nvPicPr>
            <p:blipFill>
              <a:blip r:embed="rId74"/>
              <a:stretch>
                <a:fillRect/>
              </a:stretch>
            </p:blipFill>
            <p:spPr>
              <a:xfrm>
                <a:off x="1274313" y="4324404"/>
                <a:ext cx="15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3" name="Freihand 72">
                <a:extLst>
                  <a:ext uri="{FF2B5EF4-FFF2-40B4-BE49-F238E27FC236}">
                    <a16:creationId xmlns:a16="http://schemas.microsoft.com/office/drawing/2014/main" id="{E9922C70-D56D-4118-B4D1-F8CBE09F283D}"/>
                  </a:ext>
                </a:extLst>
              </p14:cNvPr>
              <p14:cNvContentPartPr/>
              <p14:nvPr/>
            </p14:nvContentPartPr>
            <p14:xfrm>
              <a:off x="1916553" y="6237804"/>
              <a:ext cx="20520" cy="105480"/>
            </p14:xfrm>
          </p:contentPart>
        </mc:Choice>
        <mc:Fallback xmlns="">
          <p:pic>
            <p:nvPicPr>
              <p:cNvPr id="73" name="Freihand 72">
                <a:extLst>
                  <a:ext uri="{FF2B5EF4-FFF2-40B4-BE49-F238E27FC236}">
                    <a16:creationId xmlns:a16="http://schemas.microsoft.com/office/drawing/2014/main" id="{E9922C70-D56D-4118-B4D1-F8CBE09F283D}"/>
                  </a:ext>
                </a:extLst>
              </p:cNvPr>
              <p:cNvPicPr/>
              <p:nvPr/>
            </p:nvPicPr>
            <p:blipFill>
              <a:blip r:embed="rId76"/>
              <a:stretch>
                <a:fillRect/>
              </a:stretch>
            </p:blipFill>
            <p:spPr>
              <a:xfrm>
                <a:off x="1912233" y="6233484"/>
                <a:ext cx="29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Freihand 74">
                <a:extLst>
                  <a:ext uri="{FF2B5EF4-FFF2-40B4-BE49-F238E27FC236}">
                    <a16:creationId xmlns:a16="http://schemas.microsoft.com/office/drawing/2014/main" id="{EAEA85D2-546B-4014-B883-88F82591B9AC}"/>
                  </a:ext>
                </a:extLst>
              </p14:cNvPr>
              <p14:cNvContentPartPr/>
              <p14:nvPr/>
            </p14:nvContentPartPr>
            <p14:xfrm>
              <a:off x="1065873" y="4029564"/>
              <a:ext cx="132840" cy="25920"/>
            </p14:xfrm>
          </p:contentPart>
        </mc:Choice>
        <mc:Fallback xmlns="">
          <p:pic>
            <p:nvPicPr>
              <p:cNvPr id="75" name="Freihand 74">
                <a:extLst>
                  <a:ext uri="{FF2B5EF4-FFF2-40B4-BE49-F238E27FC236}">
                    <a16:creationId xmlns:a16="http://schemas.microsoft.com/office/drawing/2014/main" id="{EAEA85D2-546B-4014-B883-88F82591B9AC}"/>
                  </a:ext>
                </a:extLst>
              </p:cNvPr>
              <p:cNvPicPr/>
              <p:nvPr/>
            </p:nvPicPr>
            <p:blipFill>
              <a:blip r:embed="rId78"/>
              <a:stretch>
                <a:fillRect/>
              </a:stretch>
            </p:blipFill>
            <p:spPr>
              <a:xfrm>
                <a:off x="1061553" y="4025244"/>
                <a:ext cx="141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AE8DE315-AFAA-40B7-B1FB-85E26E0B598C}"/>
                  </a:ext>
                </a:extLst>
              </p14:cNvPr>
              <p14:cNvContentPartPr/>
              <p14:nvPr/>
            </p14:nvContentPartPr>
            <p14:xfrm>
              <a:off x="4794033" y="6635964"/>
              <a:ext cx="207000" cy="38520"/>
            </p14:xfrm>
          </p:contentPart>
        </mc:Choice>
        <mc:Fallback xmlns="">
          <p:pic>
            <p:nvPicPr>
              <p:cNvPr id="76" name="Freihand 75">
                <a:extLst>
                  <a:ext uri="{FF2B5EF4-FFF2-40B4-BE49-F238E27FC236}">
                    <a16:creationId xmlns:a16="http://schemas.microsoft.com/office/drawing/2014/main" id="{AE8DE315-AFAA-40B7-B1FB-85E26E0B598C}"/>
                  </a:ext>
                </a:extLst>
              </p:cNvPr>
              <p:cNvPicPr/>
              <p:nvPr/>
            </p:nvPicPr>
            <p:blipFill>
              <a:blip r:embed="rId80"/>
              <a:stretch>
                <a:fillRect/>
              </a:stretch>
            </p:blipFill>
            <p:spPr>
              <a:xfrm>
                <a:off x="4789713" y="6631644"/>
                <a:ext cx="215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7" name="Freihand 76">
                <a:extLst>
                  <a:ext uri="{FF2B5EF4-FFF2-40B4-BE49-F238E27FC236}">
                    <a16:creationId xmlns:a16="http://schemas.microsoft.com/office/drawing/2014/main" id="{81711A35-D37D-48F4-B719-ED47529ACDD4}"/>
                  </a:ext>
                </a:extLst>
              </p14:cNvPr>
              <p14:cNvContentPartPr/>
              <p14:nvPr/>
            </p14:nvContentPartPr>
            <p14:xfrm>
              <a:off x="4168713" y="6234204"/>
              <a:ext cx="150480" cy="39240"/>
            </p14:xfrm>
          </p:contentPart>
        </mc:Choice>
        <mc:Fallback xmlns="">
          <p:pic>
            <p:nvPicPr>
              <p:cNvPr id="77" name="Freihand 76">
                <a:extLst>
                  <a:ext uri="{FF2B5EF4-FFF2-40B4-BE49-F238E27FC236}">
                    <a16:creationId xmlns:a16="http://schemas.microsoft.com/office/drawing/2014/main" id="{81711A35-D37D-48F4-B719-ED47529ACDD4}"/>
                  </a:ext>
                </a:extLst>
              </p:cNvPr>
              <p:cNvPicPr/>
              <p:nvPr/>
            </p:nvPicPr>
            <p:blipFill>
              <a:blip r:embed="rId82"/>
              <a:stretch>
                <a:fillRect/>
              </a:stretch>
            </p:blipFill>
            <p:spPr>
              <a:xfrm>
                <a:off x="4164393" y="6229884"/>
                <a:ext cx="159120" cy="47880"/>
              </a:xfrm>
              <a:prstGeom prst="rect">
                <a:avLst/>
              </a:prstGeom>
            </p:spPr>
          </p:pic>
        </mc:Fallback>
      </mc:AlternateContent>
      <p:sp>
        <p:nvSpPr>
          <p:cNvPr id="78" name="Textfeld 77">
            <a:extLst>
              <a:ext uri="{FF2B5EF4-FFF2-40B4-BE49-F238E27FC236}">
                <a16:creationId xmlns:a16="http://schemas.microsoft.com/office/drawing/2014/main" id="{EFFFE476-587F-43B8-BB91-84D030780AC0}"/>
              </a:ext>
            </a:extLst>
          </p:cNvPr>
          <p:cNvSpPr txBox="1"/>
          <p:nvPr/>
        </p:nvSpPr>
        <p:spPr>
          <a:xfrm>
            <a:off x="2236588" y="3248672"/>
            <a:ext cx="1345240"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2</a:t>
            </a:r>
            <a:r>
              <a:rPr lang="de-DE" dirty="0">
                <a:solidFill>
                  <a:srgbClr val="000000"/>
                </a:solidFill>
              </a:rPr>
              <a:t>(</a:t>
            </a:r>
            <a:r>
              <a:rPr lang="de-DE" dirty="0"/>
              <a:t>G</a:t>
            </a:r>
            <a:r>
              <a:rPr lang="de-DE" dirty="0">
                <a:solidFill>
                  <a:prstClr val="black"/>
                </a:solidFill>
                <a:latin typeface="Arial" panose="020B0604020202020204" pitchFamily="34" charset="0"/>
                <a:cs typeface="Arial" panose="020B0604020202020204" pitchFamily="34" charset="0"/>
              </a:rPr>
              <a:t> +∆G</a:t>
            </a:r>
            <a:r>
              <a:rPr lang="de-DE" dirty="0">
                <a:solidFill>
                  <a:srgbClr val="000000"/>
                </a:solidFill>
              </a:rPr>
              <a:t>)</a:t>
            </a:r>
            <a:endParaRPr lang="de-DE" dirty="0"/>
          </a:p>
        </p:txBody>
      </p:sp>
      <p:sp>
        <p:nvSpPr>
          <p:cNvPr id="79" name="Textfeld 78">
            <a:extLst>
              <a:ext uri="{FF2B5EF4-FFF2-40B4-BE49-F238E27FC236}">
                <a16:creationId xmlns:a16="http://schemas.microsoft.com/office/drawing/2014/main" id="{E321F2BD-7524-476A-9C89-C0FAA5410FAD}"/>
              </a:ext>
            </a:extLst>
          </p:cNvPr>
          <p:cNvSpPr txBox="1"/>
          <p:nvPr/>
        </p:nvSpPr>
        <p:spPr>
          <a:xfrm>
            <a:off x="2159674" y="6306002"/>
            <a:ext cx="16017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i</a:t>
            </a:r>
            <a:r>
              <a:rPr lang="de-DE" baseline="-25000" dirty="0"/>
              <a:t>1</a:t>
            </a:r>
            <a:r>
              <a:rPr lang="de-DE" dirty="0"/>
              <a:t>, G</a:t>
            </a:r>
            <a:r>
              <a:rPr lang="de-DE" dirty="0">
                <a:solidFill>
                  <a:prstClr val="black"/>
                </a:solidFill>
                <a:latin typeface="Arial" panose="020B0604020202020204" pitchFamily="34" charset="0"/>
                <a:cs typeface="Arial" panose="020B0604020202020204" pitchFamily="34" charset="0"/>
              </a:rPr>
              <a:t> +∆G</a:t>
            </a:r>
            <a:r>
              <a:rPr lang="de-DE" dirty="0">
                <a:solidFill>
                  <a:srgbClr val="000000"/>
                </a:solidFill>
              </a:rPr>
              <a:t>)</a:t>
            </a:r>
            <a:endParaRPr lang="de-DE" dirty="0"/>
          </a:p>
        </p:txBody>
      </p:sp>
      <p:cxnSp>
        <p:nvCxnSpPr>
          <p:cNvPr id="80" name="Gerade Verbindung 38">
            <a:extLst>
              <a:ext uri="{FF2B5EF4-FFF2-40B4-BE49-F238E27FC236}">
                <a16:creationId xmlns:a16="http://schemas.microsoft.com/office/drawing/2014/main" id="{C5A36404-2B1B-464F-86DF-9540DAC3072D}"/>
              </a:ext>
            </a:extLst>
          </p:cNvPr>
          <p:cNvCxnSpPr>
            <a:cxnSpLocks/>
          </p:cNvCxnSpPr>
          <p:nvPr/>
        </p:nvCxnSpPr>
        <p:spPr>
          <a:xfrm>
            <a:off x="2733887" y="1972722"/>
            <a:ext cx="0" cy="43448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3">
            <p14:nvContentPartPr>
              <p14:cNvPr id="86" name="Freihand 85">
                <a:extLst>
                  <a:ext uri="{FF2B5EF4-FFF2-40B4-BE49-F238E27FC236}">
                    <a16:creationId xmlns:a16="http://schemas.microsoft.com/office/drawing/2014/main" id="{1C781876-509E-4129-87BA-B099E87C09E3}"/>
                  </a:ext>
                </a:extLst>
              </p14:cNvPr>
              <p14:cNvContentPartPr/>
              <p14:nvPr/>
            </p14:nvContentPartPr>
            <p14:xfrm>
              <a:off x="2729073" y="4266444"/>
              <a:ext cx="33120" cy="90360"/>
            </p14:xfrm>
          </p:contentPart>
        </mc:Choice>
        <mc:Fallback xmlns="">
          <p:pic>
            <p:nvPicPr>
              <p:cNvPr id="86" name="Freihand 85">
                <a:extLst>
                  <a:ext uri="{FF2B5EF4-FFF2-40B4-BE49-F238E27FC236}">
                    <a16:creationId xmlns:a16="http://schemas.microsoft.com/office/drawing/2014/main" id="{1C781876-509E-4129-87BA-B099E87C09E3}"/>
                  </a:ext>
                </a:extLst>
              </p:cNvPr>
              <p:cNvPicPr/>
              <p:nvPr/>
            </p:nvPicPr>
            <p:blipFill>
              <a:blip r:embed="rId84"/>
              <a:stretch>
                <a:fillRect/>
              </a:stretch>
            </p:blipFill>
            <p:spPr>
              <a:xfrm>
                <a:off x="2724753" y="4262124"/>
                <a:ext cx="41760" cy="99000"/>
              </a:xfrm>
              <a:prstGeom prst="rect">
                <a:avLst/>
              </a:prstGeom>
            </p:spPr>
          </p:pic>
        </mc:Fallback>
      </mc:AlternateContent>
      <p:grpSp>
        <p:nvGrpSpPr>
          <p:cNvPr id="90" name="Gruppieren 89">
            <a:extLst>
              <a:ext uri="{FF2B5EF4-FFF2-40B4-BE49-F238E27FC236}">
                <a16:creationId xmlns:a16="http://schemas.microsoft.com/office/drawing/2014/main" id="{85F393A9-AF42-4451-A1B9-A4BE4B6B1824}"/>
              </a:ext>
            </a:extLst>
          </p:cNvPr>
          <p:cNvGrpSpPr/>
          <p:nvPr/>
        </p:nvGrpSpPr>
        <p:grpSpPr>
          <a:xfrm>
            <a:off x="1898553" y="4291644"/>
            <a:ext cx="655560" cy="122760"/>
            <a:chOff x="1898553" y="4291644"/>
            <a:chExt cx="655560" cy="122760"/>
          </a:xfrm>
        </p:grpSpPr>
        <mc:AlternateContent xmlns:mc="http://schemas.openxmlformats.org/markup-compatibility/2006" xmlns:p14="http://schemas.microsoft.com/office/powerpoint/2010/main">
          <mc:Choice Requires="p14">
            <p:contentPart p14:bwMode="auto" r:id="rId85">
              <p14:nvContentPartPr>
                <p14:cNvPr id="70" name="Freihand 69">
                  <a:extLst>
                    <a:ext uri="{FF2B5EF4-FFF2-40B4-BE49-F238E27FC236}">
                      <a16:creationId xmlns:a16="http://schemas.microsoft.com/office/drawing/2014/main" id="{68D5F55D-A0CE-4033-A602-AFAD87A11046}"/>
                    </a:ext>
                  </a:extLst>
                </p14:cNvPr>
                <p14:cNvContentPartPr/>
                <p14:nvPr/>
              </p14:nvContentPartPr>
              <p14:xfrm>
                <a:off x="1920513" y="4291644"/>
                <a:ext cx="37800" cy="94320"/>
              </p14:xfrm>
            </p:contentPart>
          </mc:Choice>
          <mc:Fallback xmlns="">
            <p:pic>
              <p:nvPicPr>
                <p:cNvPr id="70" name="Freihand 69">
                  <a:extLst>
                    <a:ext uri="{FF2B5EF4-FFF2-40B4-BE49-F238E27FC236}">
                      <a16:creationId xmlns:a16="http://schemas.microsoft.com/office/drawing/2014/main" id="{68D5F55D-A0CE-4033-A602-AFAD87A11046}"/>
                    </a:ext>
                  </a:extLst>
                </p:cNvPr>
                <p:cNvPicPr/>
                <p:nvPr/>
              </p:nvPicPr>
              <p:blipFill>
                <a:blip r:embed="rId86"/>
                <a:stretch>
                  <a:fillRect/>
                </a:stretch>
              </p:blipFill>
              <p:spPr>
                <a:xfrm>
                  <a:off x="1916193" y="4287324"/>
                  <a:ext cx="46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Freihand 71">
                  <a:extLst>
                    <a:ext uri="{FF2B5EF4-FFF2-40B4-BE49-F238E27FC236}">
                      <a16:creationId xmlns:a16="http://schemas.microsoft.com/office/drawing/2014/main" id="{72013498-51AF-406F-86E0-8B88CA1398F2}"/>
                    </a:ext>
                  </a:extLst>
                </p14:cNvPr>
                <p14:cNvContentPartPr/>
                <p14:nvPr/>
              </p14:nvContentPartPr>
              <p14:xfrm>
                <a:off x="1898553" y="4326564"/>
                <a:ext cx="29160" cy="47880"/>
              </p14:xfrm>
            </p:contentPart>
          </mc:Choice>
          <mc:Fallback xmlns="">
            <p:pic>
              <p:nvPicPr>
                <p:cNvPr id="72" name="Freihand 71">
                  <a:extLst>
                    <a:ext uri="{FF2B5EF4-FFF2-40B4-BE49-F238E27FC236}">
                      <a16:creationId xmlns:a16="http://schemas.microsoft.com/office/drawing/2014/main" id="{72013498-51AF-406F-86E0-8B88CA1398F2}"/>
                    </a:ext>
                  </a:extLst>
                </p:cNvPr>
                <p:cNvPicPr/>
                <p:nvPr/>
              </p:nvPicPr>
              <p:blipFill>
                <a:blip r:embed="rId88"/>
                <a:stretch>
                  <a:fillRect/>
                </a:stretch>
              </p:blipFill>
              <p:spPr>
                <a:xfrm>
                  <a:off x="1894233" y="4322244"/>
                  <a:ext cx="37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3284DE5B-ED7B-4833-969D-9983C6E1FAE3}"/>
                    </a:ext>
                  </a:extLst>
                </p14:cNvPr>
                <p14:cNvContentPartPr/>
                <p14:nvPr/>
              </p14:nvContentPartPr>
              <p14:xfrm>
                <a:off x="1901793" y="4299924"/>
                <a:ext cx="44640" cy="93600"/>
              </p14:xfrm>
            </p:contentPart>
          </mc:Choice>
          <mc:Fallback xmlns="">
            <p:pic>
              <p:nvPicPr>
                <p:cNvPr id="82" name="Freihand 81">
                  <a:extLst>
                    <a:ext uri="{FF2B5EF4-FFF2-40B4-BE49-F238E27FC236}">
                      <a16:creationId xmlns:a16="http://schemas.microsoft.com/office/drawing/2014/main" id="{3284DE5B-ED7B-4833-969D-9983C6E1FAE3}"/>
                    </a:ext>
                  </a:extLst>
                </p:cNvPr>
                <p:cNvPicPr/>
                <p:nvPr/>
              </p:nvPicPr>
              <p:blipFill>
                <a:blip r:embed="rId90"/>
                <a:stretch>
                  <a:fillRect/>
                </a:stretch>
              </p:blipFill>
              <p:spPr>
                <a:xfrm>
                  <a:off x="1897473" y="4295604"/>
                  <a:ext cx="53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Freihand 83">
                  <a:extLst>
                    <a:ext uri="{FF2B5EF4-FFF2-40B4-BE49-F238E27FC236}">
                      <a16:creationId xmlns:a16="http://schemas.microsoft.com/office/drawing/2014/main" id="{7BE74BDB-1341-43A5-AD4E-0AB0063116B1}"/>
                    </a:ext>
                  </a:extLst>
                </p14:cNvPr>
                <p14:cNvContentPartPr/>
                <p14:nvPr/>
              </p14:nvContentPartPr>
              <p14:xfrm>
                <a:off x="2030313" y="4328004"/>
                <a:ext cx="99360" cy="57960"/>
              </p14:xfrm>
            </p:contentPart>
          </mc:Choice>
          <mc:Fallback xmlns="">
            <p:pic>
              <p:nvPicPr>
                <p:cNvPr id="84" name="Freihand 83">
                  <a:extLst>
                    <a:ext uri="{FF2B5EF4-FFF2-40B4-BE49-F238E27FC236}">
                      <a16:creationId xmlns:a16="http://schemas.microsoft.com/office/drawing/2014/main" id="{7BE74BDB-1341-43A5-AD4E-0AB0063116B1}"/>
                    </a:ext>
                  </a:extLst>
                </p:cNvPr>
                <p:cNvPicPr/>
                <p:nvPr/>
              </p:nvPicPr>
              <p:blipFill>
                <a:blip r:embed="rId92"/>
                <a:stretch>
                  <a:fillRect/>
                </a:stretch>
              </p:blipFill>
              <p:spPr>
                <a:xfrm>
                  <a:off x="2025993" y="4323684"/>
                  <a:ext cx="108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5" name="Freihand 84">
                  <a:extLst>
                    <a:ext uri="{FF2B5EF4-FFF2-40B4-BE49-F238E27FC236}">
                      <a16:creationId xmlns:a16="http://schemas.microsoft.com/office/drawing/2014/main" id="{CA9796E9-4A9C-4A16-8D97-229F82BCBE98}"/>
                    </a:ext>
                  </a:extLst>
                </p14:cNvPr>
                <p14:cNvContentPartPr/>
                <p14:nvPr/>
              </p14:nvContentPartPr>
              <p14:xfrm>
                <a:off x="2290233" y="4321884"/>
                <a:ext cx="263880" cy="16560"/>
              </p14:xfrm>
            </p:contentPart>
          </mc:Choice>
          <mc:Fallback xmlns="">
            <p:pic>
              <p:nvPicPr>
                <p:cNvPr id="85" name="Freihand 84">
                  <a:extLst>
                    <a:ext uri="{FF2B5EF4-FFF2-40B4-BE49-F238E27FC236}">
                      <a16:creationId xmlns:a16="http://schemas.microsoft.com/office/drawing/2014/main" id="{CA9796E9-4A9C-4A16-8D97-229F82BCBE98}"/>
                    </a:ext>
                  </a:extLst>
                </p:cNvPr>
                <p:cNvPicPr/>
                <p:nvPr/>
              </p:nvPicPr>
              <p:blipFill>
                <a:blip r:embed="rId94"/>
                <a:stretch>
                  <a:fillRect/>
                </a:stretch>
              </p:blipFill>
              <p:spPr>
                <a:xfrm>
                  <a:off x="2285913" y="4317564"/>
                  <a:ext cx="272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8" name="Freihand 87">
                  <a:extLst>
                    <a:ext uri="{FF2B5EF4-FFF2-40B4-BE49-F238E27FC236}">
                      <a16:creationId xmlns:a16="http://schemas.microsoft.com/office/drawing/2014/main" id="{14E8A34D-DCB4-4938-A430-77D3DC5BD0BA}"/>
                    </a:ext>
                  </a:extLst>
                </p14:cNvPr>
                <p14:cNvContentPartPr/>
                <p14:nvPr/>
              </p14:nvContentPartPr>
              <p14:xfrm>
                <a:off x="1952553" y="4340964"/>
                <a:ext cx="307800" cy="12600"/>
              </p14:xfrm>
            </p:contentPart>
          </mc:Choice>
          <mc:Fallback xmlns="">
            <p:pic>
              <p:nvPicPr>
                <p:cNvPr id="88" name="Freihand 87">
                  <a:extLst>
                    <a:ext uri="{FF2B5EF4-FFF2-40B4-BE49-F238E27FC236}">
                      <a16:creationId xmlns:a16="http://schemas.microsoft.com/office/drawing/2014/main" id="{14E8A34D-DCB4-4938-A430-77D3DC5BD0BA}"/>
                    </a:ext>
                  </a:extLst>
                </p:cNvPr>
                <p:cNvPicPr/>
                <p:nvPr/>
              </p:nvPicPr>
              <p:blipFill>
                <a:blip r:embed="rId96"/>
                <a:stretch>
                  <a:fillRect/>
                </a:stretch>
              </p:blipFill>
              <p:spPr>
                <a:xfrm>
                  <a:off x="1948233" y="4336644"/>
                  <a:ext cx="316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9" name="Freihand 88">
                  <a:extLst>
                    <a:ext uri="{FF2B5EF4-FFF2-40B4-BE49-F238E27FC236}">
                      <a16:creationId xmlns:a16="http://schemas.microsoft.com/office/drawing/2014/main" id="{9ACE4887-B24B-422E-9F49-E19635607815}"/>
                    </a:ext>
                  </a:extLst>
                </p14:cNvPr>
                <p14:cNvContentPartPr/>
                <p14:nvPr/>
              </p14:nvContentPartPr>
              <p14:xfrm>
                <a:off x="2285553" y="4315764"/>
                <a:ext cx="154080" cy="98640"/>
              </p14:xfrm>
            </p:contentPart>
          </mc:Choice>
          <mc:Fallback xmlns="">
            <p:pic>
              <p:nvPicPr>
                <p:cNvPr id="89" name="Freihand 88">
                  <a:extLst>
                    <a:ext uri="{FF2B5EF4-FFF2-40B4-BE49-F238E27FC236}">
                      <a16:creationId xmlns:a16="http://schemas.microsoft.com/office/drawing/2014/main" id="{9ACE4887-B24B-422E-9F49-E19635607815}"/>
                    </a:ext>
                  </a:extLst>
                </p:cNvPr>
                <p:cNvPicPr/>
                <p:nvPr/>
              </p:nvPicPr>
              <p:blipFill>
                <a:blip r:embed="rId98"/>
                <a:stretch>
                  <a:fillRect/>
                </a:stretch>
              </p:blipFill>
              <p:spPr>
                <a:xfrm>
                  <a:off x="2281233" y="4311444"/>
                  <a:ext cx="162720" cy="107280"/>
                </a:xfrm>
                <a:prstGeom prst="rect">
                  <a:avLst/>
                </a:prstGeom>
              </p:spPr>
            </p:pic>
          </mc:Fallback>
        </mc:AlternateContent>
      </p:grpSp>
      <p:grpSp>
        <p:nvGrpSpPr>
          <p:cNvPr id="99" name="Gruppieren 98">
            <a:extLst>
              <a:ext uri="{FF2B5EF4-FFF2-40B4-BE49-F238E27FC236}">
                <a16:creationId xmlns:a16="http://schemas.microsoft.com/office/drawing/2014/main" id="{B5F85588-8799-49E3-8DF0-5F8A692BCE41}"/>
              </a:ext>
            </a:extLst>
          </p:cNvPr>
          <p:cNvGrpSpPr/>
          <p:nvPr/>
        </p:nvGrpSpPr>
        <p:grpSpPr>
          <a:xfrm>
            <a:off x="2513073" y="4729764"/>
            <a:ext cx="442440" cy="114840"/>
            <a:chOff x="2513073" y="4729764"/>
            <a:chExt cx="442440" cy="114840"/>
          </a:xfrm>
        </p:grpSpPr>
        <mc:AlternateContent xmlns:mc="http://schemas.openxmlformats.org/markup-compatibility/2006" xmlns:p14="http://schemas.microsoft.com/office/powerpoint/2010/main">
          <mc:Choice Requires="p14">
            <p:contentPart p14:bwMode="auto" r:id="rId99">
              <p14:nvContentPartPr>
                <p14:cNvPr id="91" name="Freihand 90">
                  <a:extLst>
                    <a:ext uri="{FF2B5EF4-FFF2-40B4-BE49-F238E27FC236}">
                      <a16:creationId xmlns:a16="http://schemas.microsoft.com/office/drawing/2014/main" id="{F8BE82A6-A5D6-4B54-96C8-95D3A40B0595}"/>
                    </a:ext>
                  </a:extLst>
                </p14:cNvPr>
                <p14:cNvContentPartPr/>
                <p14:nvPr/>
              </p14:nvContentPartPr>
              <p14:xfrm>
                <a:off x="2513073" y="4788084"/>
                <a:ext cx="243000" cy="12240"/>
              </p14:xfrm>
            </p:contentPart>
          </mc:Choice>
          <mc:Fallback xmlns="">
            <p:pic>
              <p:nvPicPr>
                <p:cNvPr id="91" name="Freihand 90">
                  <a:extLst>
                    <a:ext uri="{FF2B5EF4-FFF2-40B4-BE49-F238E27FC236}">
                      <a16:creationId xmlns:a16="http://schemas.microsoft.com/office/drawing/2014/main" id="{F8BE82A6-A5D6-4B54-96C8-95D3A40B0595}"/>
                    </a:ext>
                  </a:extLst>
                </p:cNvPr>
                <p:cNvPicPr/>
                <p:nvPr/>
              </p:nvPicPr>
              <p:blipFill>
                <a:blip r:embed="rId100"/>
                <a:stretch>
                  <a:fillRect/>
                </a:stretch>
              </p:blipFill>
              <p:spPr>
                <a:xfrm>
                  <a:off x="2508753" y="4783764"/>
                  <a:ext cx="251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2" name="Freihand 91">
                  <a:extLst>
                    <a:ext uri="{FF2B5EF4-FFF2-40B4-BE49-F238E27FC236}">
                      <a16:creationId xmlns:a16="http://schemas.microsoft.com/office/drawing/2014/main" id="{F4519467-9A38-4CCC-A83B-9F1FBD9620A7}"/>
                    </a:ext>
                  </a:extLst>
                </p14:cNvPr>
                <p14:cNvContentPartPr/>
                <p14:nvPr/>
              </p14:nvContentPartPr>
              <p14:xfrm>
                <a:off x="2788833" y="4729764"/>
                <a:ext cx="166680" cy="114840"/>
              </p14:xfrm>
            </p:contentPart>
          </mc:Choice>
          <mc:Fallback xmlns="">
            <p:pic>
              <p:nvPicPr>
                <p:cNvPr id="92" name="Freihand 91">
                  <a:extLst>
                    <a:ext uri="{FF2B5EF4-FFF2-40B4-BE49-F238E27FC236}">
                      <a16:creationId xmlns:a16="http://schemas.microsoft.com/office/drawing/2014/main" id="{F4519467-9A38-4CCC-A83B-9F1FBD9620A7}"/>
                    </a:ext>
                  </a:extLst>
                </p:cNvPr>
                <p:cNvPicPr/>
                <p:nvPr/>
              </p:nvPicPr>
              <p:blipFill>
                <a:blip r:embed="rId102"/>
                <a:stretch>
                  <a:fillRect/>
                </a:stretch>
              </p:blipFill>
              <p:spPr>
                <a:xfrm>
                  <a:off x="2784513" y="4725444"/>
                  <a:ext cx="175320" cy="123480"/>
                </a:xfrm>
                <a:prstGeom prst="rect">
                  <a:avLst/>
                </a:prstGeom>
              </p:spPr>
            </p:pic>
          </mc:Fallback>
        </mc:AlternateContent>
      </p:grpSp>
      <p:grpSp>
        <p:nvGrpSpPr>
          <p:cNvPr id="98" name="Gruppieren 97">
            <a:extLst>
              <a:ext uri="{FF2B5EF4-FFF2-40B4-BE49-F238E27FC236}">
                <a16:creationId xmlns:a16="http://schemas.microsoft.com/office/drawing/2014/main" id="{DF0664F5-D5F7-4F65-86C5-41D1FF5A1C82}"/>
              </a:ext>
            </a:extLst>
          </p:cNvPr>
          <p:cNvGrpSpPr/>
          <p:nvPr/>
        </p:nvGrpSpPr>
        <p:grpSpPr>
          <a:xfrm>
            <a:off x="3141273" y="5207124"/>
            <a:ext cx="471960" cy="101880"/>
            <a:chOff x="3141273" y="5207124"/>
            <a:chExt cx="471960" cy="101880"/>
          </a:xfrm>
        </p:grpSpPr>
        <mc:AlternateContent xmlns:mc="http://schemas.openxmlformats.org/markup-compatibility/2006" xmlns:p14="http://schemas.microsoft.com/office/powerpoint/2010/main">
          <mc:Choice Requires="p14">
            <p:contentPart p14:bwMode="auto" r:id="rId103">
              <p14:nvContentPartPr>
                <p14:cNvPr id="93" name="Freihand 92">
                  <a:extLst>
                    <a:ext uri="{FF2B5EF4-FFF2-40B4-BE49-F238E27FC236}">
                      <a16:creationId xmlns:a16="http://schemas.microsoft.com/office/drawing/2014/main" id="{32173FC8-E1F3-423F-99F8-E7B0AA4E4F16}"/>
                    </a:ext>
                  </a:extLst>
                </p14:cNvPr>
                <p14:cNvContentPartPr/>
                <p14:nvPr/>
              </p14:nvContentPartPr>
              <p14:xfrm>
                <a:off x="3141273" y="5243844"/>
                <a:ext cx="236520" cy="11160"/>
              </p14:xfrm>
            </p:contentPart>
          </mc:Choice>
          <mc:Fallback xmlns="">
            <p:pic>
              <p:nvPicPr>
                <p:cNvPr id="93" name="Freihand 92">
                  <a:extLst>
                    <a:ext uri="{FF2B5EF4-FFF2-40B4-BE49-F238E27FC236}">
                      <a16:creationId xmlns:a16="http://schemas.microsoft.com/office/drawing/2014/main" id="{32173FC8-E1F3-423F-99F8-E7B0AA4E4F16}"/>
                    </a:ext>
                  </a:extLst>
                </p:cNvPr>
                <p:cNvPicPr/>
                <p:nvPr/>
              </p:nvPicPr>
              <p:blipFill>
                <a:blip r:embed="rId104"/>
                <a:stretch>
                  <a:fillRect/>
                </a:stretch>
              </p:blipFill>
              <p:spPr>
                <a:xfrm>
                  <a:off x="3136953" y="5239524"/>
                  <a:ext cx="245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4" name="Freihand 93">
                  <a:extLst>
                    <a:ext uri="{FF2B5EF4-FFF2-40B4-BE49-F238E27FC236}">
                      <a16:creationId xmlns:a16="http://schemas.microsoft.com/office/drawing/2014/main" id="{76C6AF26-47FC-4907-8346-27A7D3B53E07}"/>
                    </a:ext>
                  </a:extLst>
                </p14:cNvPr>
                <p14:cNvContentPartPr/>
                <p14:nvPr/>
              </p14:nvContentPartPr>
              <p14:xfrm>
                <a:off x="3440793" y="5207124"/>
                <a:ext cx="172440" cy="101880"/>
              </p14:xfrm>
            </p:contentPart>
          </mc:Choice>
          <mc:Fallback xmlns="">
            <p:pic>
              <p:nvPicPr>
                <p:cNvPr id="94" name="Freihand 93">
                  <a:extLst>
                    <a:ext uri="{FF2B5EF4-FFF2-40B4-BE49-F238E27FC236}">
                      <a16:creationId xmlns:a16="http://schemas.microsoft.com/office/drawing/2014/main" id="{76C6AF26-47FC-4907-8346-27A7D3B53E07}"/>
                    </a:ext>
                  </a:extLst>
                </p:cNvPr>
                <p:cNvPicPr/>
                <p:nvPr/>
              </p:nvPicPr>
              <p:blipFill>
                <a:blip r:embed="rId106"/>
                <a:stretch>
                  <a:fillRect/>
                </a:stretch>
              </p:blipFill>
              <p:spPr>
                <a:xfrm>
                  <a:off x="3436473" y="5202804"/>
                  <a:ext cx="181080" cy="110520"/>
                </a:xfrm>
                <a:prstGeom prst="rect">
                  <a:avLst/>
                </a:prstGeom>
              </p:spPr>
            </p:pic>
          </mc:Fallback>
        </mc:AlternateContent>
      </p:grpSp>
      <p:grpSp>
        <p:nvGrpSpPr>
          <p:cNvPr id="97" name="Gruppieren 96">
            <a:extLst>
              <a:ext uri="{FF2B5EF4-FFF2-40B4-BE49-F238E27FC236}">
                <a16:creationId xmlns:a16="http://schemas.microsoft.com/office/drawing/2014/main" id="{D31EFE47-FB5E-485B-89A3-17908932400F}"/>
              </a:ext>
            </a:extLst>
          </p:cNvPr>
          <p:cNvGrpSpPr/>
          <p:nvPr/>
        </p:nvGrpSpPr>
        <p:grpSpPr>
          <a:xfrm>
            <a:off x="3584073" y="5521404"/>
            <a:ext cx="362880" cy="134640"/>
            <a:chOff x="3584073" y="5521404"/>
            <a:chExt cx="362880" cy="134640"/>
          </a:xfrm>
        </p:grpSpPr>
        <mc:AlternateContent xmlns:mc="http://schemas.openxmlformats.org/markup-compatibility/2006" xmlns:p14="http://schemas.microsoft.com/office/powerpoint/2010/main">
          <mc:Choice Requires="p14">
            <p:contentPart p14:bwMode="auto" r:id="rId107">
              <p14:nvContentPartPr>
                <p14:cNvPr id="95" name="Freihand 94">
                  <a:extLst>
                    <a:ext uri="{FF2B5EF4-FFF2-40B4-BE49-F238E27FC236}">
                      <a16:creationId xmlns:a16="http://schemas.microsoft.com/office/drawing/2014/main" id="{D4E235B5-2A8B-4371-9EA7-914485F27580}"/>
                    </a:ext>
                  </a:extLst>
                </p14:cNvPr>
                <p14:cNvContentPartPr/>
                <p14:nvPr/>
              </p14:nvContentPartPr>
              <p14:xfrm>
                <a:off x="3584073" y="5553084"/>
                <a:ext cx="220320" cy="10440"/>
              </p14:xfrm>
            </p:contentPart>
          </mc:Choice>
          <mc:Fallback xmlns="">
            <p:pic>
              <p:nvPicPr>
                <p:cNvPr id="95" name="Freihand 94">
                  <a:extLst>
                    <a:ext uri="{FF2B5EF4-FFF2-40B4-BE49-F238E27FC236}">
                      <a16:creationId xmlns:a16="http://schemas.microsoft.com/office/drawing/2014/main" id="{D4E235B5-2A8B-4371-9EA7-914485F27580}"/>
                    </a:ext>
                  </a:extLst>
                </p:cNvPr>
                <p:cNvPicPr/>
                <p:nvPr/>
              </p:nvPicPr>
              <p:blipFill>
                <a:blip r:embed="rId108"/>
                <a:stretch>
                  <a:fillRect/>
                </a:stretch>
              </p:blipFill>
              <p:spPr>
                <a:xfrm>
                  <a:off x="3579753" y="5548764"/>
                  <a:ext cx="228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6" name="Freihand 95">
                  <a:extLst>
                    <a:ext uri="{FF2B5EF4-FFF2-40B4-BE49-F238E27FC236}">
                      <a16:creationId xmlns:a16="http://schemas.microsoft.com/office/drawing/2014/main" id="{0E731D9B-DA4A-4CF8-8FCF-4E130B2DB278}"/>
                    </a:ext>
                  </a:extLst>
                </p14:cNvPr>
                <p14:cNvContentPartPr/>
                <p14:nvPr/>
              </p14:nvContentPartPr>
              <p14:xfrm>
                <a:off x="3783513" y="5521404"/>
                <a:ext cx="163440" cy="134640"/>
              </p14:xfrm>
            </p:contentPart>
          </mc:Choice>
          <mc:Fallback xmlns="">
            <p:pic>
              <p:nvPicPr>
                <p:cNvPr id="96" name="Freihand 95">
                  <a:extLst>
                    <a:ext uri="{FF2B5EF4-FFF2-40B4-BE49-F238E27FC236}">
                      <a16:creationId xmlns:a16="http://schemas.microsoft.com/office/drawing/2014/main" id="{0E731D9B-DA4A-4CF8-8FCF-4E130B2DB278}"/>
                    </a:ext>
                  </a:extLst>
                </p:cNvPr>
                <p:cNvPicPr/>
                <p:nvPr/>
              </p:nvPicPr>
              <p:blipFill>
                <a:blip r:embed="rId110"/>
                <a:stretch>
                  <a:fillRect/>
                </a:stretch>
              </p:blipFill>
              <p:spPr>
                <a:xfrm>
                  <a:off x="3779193" y="5517084"/>
                  <a:ext cx="172080" cy="143280"/>
                </a:xfrm>
                <a:prstGeom prst="rect">
                  <a:avLst/>
                </a:prstGeom>
              </p:spPr>
            </p:pic>
          </mc:Fallback>
        </mc:AlternateContent>
      </p:grpSp>
      <p:cxnSp>
        <p:nvCxnSpPr>
          <p:cNvPr id="100" name="Gerade Verbindung 49">
            <a:extLst>
              <a:ext uri="{FF2B5EF4-FFF2-40B4-BE49-F238E27FC236}">
                <a16:creationId xmlns:a16="http://schemas.microsoft.com/office/drawing/2014/main" id="{DE351503-4B5B-4920-8536-0B2C797A2BB6}"/>
              </a:ext>
            </a:extLst>
          </p:cNvPr>
          <p:cNvCxnSpPr/>
          <p:nvPr/>
        </p:nvCxnSpPr>
        <p:spPr>
          <a:xfrm>
            <a:off x="2501270" y="4145271"/>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feld 100">
            <a:extLst>
              <a:ext uri="{FF2B5EF4-FFF2-40B4-BE49-F238E27FC236}">
                <a16:creationId xmlns:a16="http://schemas.microsoft.com/office/drawing/2014/main" id="{766C3522-BD3A-47D6-B20B-5FA0FAAA7FD6}"/>
              </a:ext>
            </a:extLst>
          </p:cNvPr>
          <p:cNvSpPr txBox="1"/>
          <p:nvPr/>
        </p:nvSpPr>
        <p:spPr>
          <a:xfrm>
            <a:off x="4606901" y="5931560"/>
            <a:ext cx="1542410" cy="461665"/>
          </a:xfrm>
          <a:prstGeom prst="rect">
            <a:avLst/>
          </a:prstGeom>
          <a:noFill/>
        </p:spPr>
        <p:txBody>
          <a:bodyPr wrap="none" rtlCol="0">
            <a:spAutoFit/>
          </a:bodyPr>
          <a:lstStyle/>
          <a:p>
            <a:r>
              <a:rPr lang="de-DE" sz="2177" b="1" dirty="0"/>
              <a:t>IS(G</a:t>
            </a:r>
            <a:r>
              <a:rPr lang="de-DE" sz="2400" dirty="0">
                <a:solidFill>
                  <a:prstClr val="black"/>
                </a:solidFill>
                <a:latin typeface="Arial" panose="020B0604020202020204" pitchFamily="34" charset="0"/>
                <a:cs typeface="Arial" panose="020B0604020202020204" pitchFamily="34" charset="0"/>
              </a:rPr>
              <a:t> +∆G</a:t>
            </a:r>
            <a:r>
              <a:rPr lang="de-DE" sz="2177" b="1" dirty="0"/>
              <a:t>)</a:t>
            </a:r>
          </a:p>
        </p:txBody>
      </p:sp>
      <p:cxnSp>
        <p:nvCxnSpPr>
          <p:cNvPr id="102" name="Gerade Verbindung 38">
            <a:extLst>
              <a:ext uri="{FF2B5EF4-FFF2-40B4-BE49-F238E27FC236}">
                <a16:creationId xmlns:a16="http://schemas.microsoft.com/office/drawing/2014/main" id="{A86489FC-225D-4B94-AA65-707B6F640DA0}"/>
              </a:ext>
            </a:extLst>
          </p:cNvPr>
          <p:cNvCxnSpPr>
            <a:cxnSpLocks/>
          </p:cNvCxnSpPr>
          <p:nvPr/>
        </p:nvCxnSpPr>
        <p:spPr>
          <a:xfrm>
            <a:off x="3638317" y="2014026"/>
            <a:ext cx="0" cy="43448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49" name="Gruppieren 48">
            <a:extLst>
              <a:ext uri="{FF2B5EF4-FFF2-40B4-BE49-F238E27FC236}">
                <a16:creationId xmlns:a16="http://schemas.microsoft.com/office/drawing/2014/main" id="{38A90C2F-BFCB-4856-B8D5-27B61BD28AEC}"/>
              </a:ext>
            </a:extLst>
          </p:cNvPr>
          <p:cNvGrpSpPr/>
          <p:nvPr/>
        </p:nvGrpSpPr>
        <p:grpSpPr>
          <a:xfrm>
            <a:off x="3159920" y="5172360"/>
            <a:ext cx="475920" cy="162360"/>
            <a:chOff x="3159920" y="5172360"/>
            <a:chExt cx="475920" cy="162360"/>
          </a:xfrm>
        </p:grpSpPr>
        <mc:AlternateContent xmlns:mc="http://schemas.openxmlformats.org/markup-compatibility/2006" xmlns:p14="http://schemas.microsoft.com/office/powerpoint/2010/main">
          <mc:Choice Requires="p14">
            <p:contentPart p14:bwMode="auto" r:id="rId111">
              <p14:nvContentPartPr>
                <p14:cNvPr id="41" name="Freihand 40">
                  <a:extLst>
                    <a:ext uri="{FF2B5EF4-FFF2-40B4-BE49-F238E27FC236}">
                      <a16:creationId xmlns:a16="http://schemas.microsoft.com/office/drawing/2014/main" id="{CCE049A9-F72A-4CE6-8EFB-44DA1CFDB7A7}"/>
                    </a:ext>
                  </a:extLst>
                </p14:cNvPr>
                <p14:cNvContentPartPr/>
                <p14:nvPr/>
              </p14:nvContentPartPr>
              <p14:xfrm>
                <a:off x="3159920" y="5231760"/>
                <a:ext cx="396720" cy="33480"/>
              </p14:xfrm>
            </p:contentPart>
          </mc:Choice>
          <mc:Fallback xmlns="">
            <p:pic>
              <p:nvPicPr>
                <p:cNvPr id="41" name="Freihand 40">
                  <a:extLst>
                    <a:ext uri="{FF2B5EF4-FFF2-40B4-BE49-F238E27FC236}">
                      <a16:creationId xmlns:a16="http://schemas.microsoft.com/office/drawing/2014/main" id="{CCE049A9-F72A-4CE6-8EFB-44DA1CFDB7A7}"/>
                    </a:ext>
                  </a:extLst>
                </p:cNvPr>
                <p:cNvPicPr/>
                <p:nvPr/>
              </p:nvPicPr>
              <p:blipFill>
                <a:blip r:embed="rId112"/>
                <a:stretch>
                  <a:fillRect/>
                </a:stretch>
              </p:blipFill>
              <p:spPr>
                <a:xfrm>
                  <a:off x="3155600" y="5227440"/>
                  <a:ext cx="405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C6910DCB-30F1-4E37-B5C6-425B21620ECF}"/>
                    </a:ext>
                  </a:extLst>
                </p14:cNvPr>
                <p14:cNvContentPartPr/>
                <p14:nvPr/>
              </p14:nvContentPartPr>
              <p14:xfrm>
                <a:off x="3470240" y="5172360"/>
                <a:ext cx="165600" cy="162360"/>
              </p14:xfrm>
            </p:contentPart>
          </mc:Choice>
          <mc:Fallback xmlns="">
            <p:pic>
              <p:nvPicPr>
                <p:cNvPr id="44" name="Freihand 43">
                  <a:extLst>
                    <a:ext uri="{FF2B5EF4-FFF2-40B4-BE49-F238E27FC236}">
                      <a16:creationId xmlns:a16="http://schemas.microsoft.com/office/drawing/2014/main" id="{C6910DCB-30F1-4E37-B5C6-425B21620ECF}"/>
                    </a:ext>
                  </a:extLst>
                </p:cNvPr>
                <p:cNvPicPr/>
                <p:nvPr/>
              </p:nvPicPr>
              <p:blipFill>
                <a:blip r:embed="rId114"/>
                <a:stretch>
                  <a:fillRect/>
                </a:stretch>
              </p:blipFill>
              <p:spPr>
                <a:xfrm>
                  <a:off x="3465920" y="5168040"/>
                  <a:ext cx="174240" cy="17100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9" grpId="0"/>
      <p:bldP spid="31" grpId="0"/>
      <p:bldP spid="78" grpId="0"/>
      <p:bldP spid="79"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08143" y="-16792"/>
            <a:ext cx="4679508" cy="536145"/>
          </a:xfrm>
          <a:prstGeom prst="rect">
            <a:avLst/>
          </a:prstGeom>
          <a:noFill/>
          <a:ln>
            <a:noFill/>
          </a:ln>
        </p:spPr>
        <p:txBody>
          <a:bodyPr lIns="81646" tIns="40823" rIns="81646" bIns="40823" anchor="ctr" anchorCtr="1"/>
          <a:lstStyle/>
          <a:p>
            <a:r>
              <a:rPr lang="de-DE" sz="2400" b="1" dirty="0"/>
              <a:t>Fiscal </a:t>
            </a:r>
            <a:r>
              <a:rPr lang="de-DE" sz="2400" b="1" dirty="0" err="1"/>
              <a:t>policy</a:t>
            </a:r>
            <a:r>
              <a:rPr lang="de-DE" sz="2400" b="1" dirty="0"/>
              <a:t> in </a:t>
            </a:r>
            <a:r>
              <a:rPr lang="de-DE" sz="2400" b="1" dirty="0" err="1"/>
              <a:t>the</a:t>
            </a:r>
            <a:r>
              <a:rPr lang="de-DE" sz="2400" b="1" dirty="0"/>
              <a:t> IS-LM-Model</a:t>
            </a:r>
          </a:p>
        </p:txBody>
      </p:sp>
      <p:cxnSp>
        <p:nvCxnSpPr>
          <p:cNvPr id="3" name="Straight Arrow Connector 6">
            <a:extLst>
              <a:ext uri="{FF2B5EF4-FFF2-40B4-BE49-F238E27FC236}">
                <a16:creationId xmlns:a16="http://schemas.microsoft.com/office/drawing/2014/main" id="{B6E98ABE-7298-6452-1FD6-4992E06E4B02}"/>
              </a:ext>
            </a:extLst>
          </p:cNvPr>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7">
            <a:extLst>
              <a:ext uri="{FF2B5EF4-FFF2-40B4-BE49-F238E27FC236}">
                <a16:creationId xmlns:a16="http://schemas.microsoft.com/office/drawing/2014/main" id="{A7F3E484-242B-2CB2-654A-4271E9D6551F}"/>
              </a:ext>
            </a:extLst>
          </p:cNvPr>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893A67E5-9937-EE6B-DBEA-6A5F903E236C}"/>
              </a:ext>
            </a:extLst>
          </p:cNvPr>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5" name="Textfeld 14">
            <a:extLst>
              <a:ext uri="{FF2B5EF4-FFF2-40B4-BE49-F238E27FC236}">
                <a16:creationId xmlns:a16="http://schemas.microsoft.com/office/drawing/2014/main" id="{39612E05-1457-3D26-D4FA-7CC533102E85}"/>
              </a:ext>
            </a:extLst>
          </p:cNvPr>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7" name="Gerade Verbindung 11">
            <a:extLst>
              <a:ext uri="{FF2B5EF4-FFF2-40B4-BE49-F238E27FC236}">
                <a16:creationId xmlns:a16="http://schemas.microsoft.com/office/drawing/2014/main" id="{23671432-D4F1-DBEE-4997-59928FDAE41F}"/>
              </a:ext>
            </a:extLst>
          </p:cNvPr>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BBAD7CE1-E274-8D7F-51CC-D23835A98547}"/>
              </a:ext>
            </a:extLst>
          </p:cNvPr>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E48F7EB-2115-ACE6-3DF8-0E1B06F3CF62}"/>
              </a:ext>
            </a:extLst>
          </p:cNvPr>
          <p:cNvSpPr txBox="1"/>
          <p:nvPr/>
        </p:nvSpPr>
        <p:spPr>
          <a:xfrm>
            <a:off x="1584928" y="821347"/>
            <a:ext cx="777777" cy="461665"/>
          </a:xfrm>
          <a:prstGeom prst="rect">
            <a:avLst/>
          </a:prstGeom>
          <a:noFill/>
        </p:spPr>
        <p:txBody>
          <a:bodyPr wrap="none" rtlCol="0">
            <a:spAutoFit/>
          </a:bodyPr>
          <a:lstStyle/>
          <a:p>
            <a:r>
              <a:rPr lang="de-DE" sz="2177" b="1" dirty="0"/>
              <a:t>IS</a:t>
            </a:r>
            <a:r>
              <a:rPr lang="de-DE" sz="2400" b="1" dirty="0"/>
              <a:t>(G)</a:t>
            </a:r>
            <a:endParaRPr lang="de-DE" sz="2177" b="1" dirty="0"/>
          </a:p>
        </p:txBody>
      </p:sp>
      <p:sp>
        <p:nvSpPr>
          <p:cNvPr id="23" name="Textfeld 22">
            <a:extLst>
              <a:ext uri="{FF2B5EF4-FFF2-40B4-BE49-F238E27FC236}">
                <a16:creationId xmlns:a16="http://schemas.microsoft.com/office/drawing/2014/main" id="{CEE69F94-14B7-BFFF-263B-55A9783A4EA4}"/>
              </a:ext>
            </a:extLst>
          </p:cNvPr>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24" name="Textfeld 23">
            <a:extLst>
              <a:ext uri="{FF2B5EF4-FFF2-40B4-BE49-F238E27FC236}">
                <a16:creationId xmlns:a16="http://schemas.microsoft.com/office/drawing/2014/main" id="{53B8471E-2251-A4A8-B4D1-91D785595EE2}"/>
              </a:ext>
            </a:extLst>
          </p:cNvPr>
          <p:cNvSpPr txBox="1"/>
          <p:nvPr/>
        </p:nvSpPr>
        <p:spPr>
          <a:xfrm>
            <a:off x="3033994" y="4142101"/>
            <a:ext cx="699230" cy="343620"/>
          </a:xfrm>
          <a:prstGeom prst="rect">
            <a:avLst/>
          </a:prstGeom>
          <a:noFill/>
        </p:spPr>
        <p:txBody>
          <a:bodyPr wrap="none" rtlCol="0">
            <a:spAutoFit/>
          </a:bodyPr>
          <a:lstStyle/>
          <a:p>
            <a:r>
              <a:rPr lang="de-DE" sz="1633" dirty="0"/>
              <a:t>Y* (G)</a:t>
            </a:r>
          </a:p>
        </p:txBody>
      </p:sp>
      <p:sp>
        <p:nvSpPr>
          <p:cNvPr id="25" name="Textfeld 24">
            <a:extLst>
              <a:ext uri="{FF2B5EF4-FFF2-40B4-BE49-F238E27FC236}">
                <a16:creationId xmlns:a16="http://schemas.microsoft.com/office/drawing/2014/main" id="{73441E60-60E5-8404-8582-55430E338B22}"/>
              </a:ext>
            </a:extLst>
          </p:cNvPr>
          <p:cNvSpPr txBox="1"/>
          <p:nvPr/>
        </p:nvSpPr>
        <p:spPr>
          <a:xfrm>
            <a:off x="-76015" y="2064366"/>
            <a:ext cx="596638" cy="343620"/>
          </a:xfrm>
          <a:prstGeom prst="rect">
            <a:avLst/>
          </a:prstGeom>
          <a:noFill/>
        </p:spPr>
        <p:txBody>
          <a:bodyPr wrap="none" rtlCol="0">
            <a:spAutoFit/>
          </a:bodyPr>
          <a:lstStyle/>
          <a:p>
            <a:r>
              <a:rPr lang="de-DE" sz="1633" dirty="0"/>
              <a:t>i*(G)</a:t>
            </a:r>
          </a:p>
        </p:txBody>
      </p:sp>
      <p:cxnSp>
        <p:nvCxnSpPr>
          <p:cNvPr id="26" name="Gerade Verbindung 20">
            <a:extLst>
              <a:ext uri="{FF2B5EF4-FFF2-40B4-BE49-F238E27FC236}">
                <a16:creationId xmlns:a16="http://schemas.microsoft.com/office/drawing/2014/main" id="{A2601815-7230-C38F-D8EB-25F8D6B6CE40}"/>
              </a:ext>
            </a:extLst>
          </p:cNvPr>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1">
            <a:extLst>
              <a:ext uri="{FF2B5EF4-FFF2-40B4-BE49-F238E27FC236}">
                <a16:creationId xmlns:a16="http://schemas.microsoft.com/office/drawing/2014/main" id="{38126F8D-3A1E-3A04-B7D1-3610F546D073}"/>
              </a:ext>
            </a:extLst>
          </p:cNvPr>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85E482A3-2D4B-B9D0-2B8D-C5E942B27ACA}"/>
              </a:ext>
            </a:extLst>
          </p:cNvPr>
          <p:cNvSpPr/>
          <p:nvPr/>
        </p:nvSpPr>
        <p:spPr>
          <a:xfrm>
            <a:off x="5572482" y="0"/>
            <a:ext cx="1785247" cy="646331"/>
          </a:xfrm>
          <a:prstGeom prst="rect">
            <a:avLst/>
          </a:prstGeom>
        </p:spPr>
        <p:txBody>
          <a:bodyPr wrap="square">
            <a:spAutoFit/>
          </a:bodyPr>
          <a:lstStyle/>
          <a:p>
            <a:r>
              <a:rPr lang="de-DE" dirty="0"/>
              <a:t>G</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G</a:t>
            </a:r>
            <a:endParaRPr lang="de-DE" b="1" dirty="0"/>
          </a:p>
          <a:p>
            <a:endParaRPr lang="de-DE" dirty="0"/>
          </a:p>
        </p:txBody>
      </p:sp>
      <p:sp>
        <p:nvSpPr>
          <p:cNvPr id="30" name="Rechteck 29">
            <a:extLst>
              <a:ext uri="{FF2B5EF4-FFF2-40B4-BE49-F238E27FC236}">
                <a16:creationId xmlns:a16="http://schemas.microsoft.com/office/drawing/2014/main" id="{DFAC7A69-F0F6-2A30-F494-F7459B2878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2CACB6-2B2A-4973-BECA-977BD1C547EA}"/>
                  </a:ext>
                </a:extLst>
              </p14:cNvPr>
              <p14:cNvContentPartPr/>
              <p14:nvPr/>
            </p14:nvContentPartPr>
            <p14:xfrm>
              <a:off x="2976504" y="963444"/>
              <a:ext cx="2379960" cy="1743480"/>
            </p14:xfrm>
          </p:contentPart>
        </mc:Choice>
        <mc:Fallback xmlns="">
          <p:pic>
            <p:nvPicPr>
              <p:cNvPr id="2" name="Freihand 1">
                <a:extLst>
                  <a:ext uri="{FF2B5EF4-FFF2-40B4-BE49-F238E27FC236}">
                    <a16:creationId xmlns:a16="http://schemas.microsoft.com/office/drawing/2014/main" id="{032CACB6-2B2A-4973-BECA-977BD1C547EA}"/>
                  </a:ext>
                </a:extLst>
              </p:cNvPr>
              <p:cNvPicPr/>
              <p:nvPr/>
            </p:nvPicPr>
            <p:blipFill>
              <a:blip r:embed="rId4"/>
              <a:stretch>
                <a:fillRect/>
              </a:stretch>
            </p:blipFill>
            <p:spPr>
              <a:xfrm>
                <a:off x="2972184" y="959124"/>
                <a:ext cx="2388600" cy="175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Freihand 27">
                <a:extLst>
                  <a:ext uri="{FF2B5EF4-FFF2-40B4-BE49-F238E27FC236}">
                    <a16:creationId xmlns:a16="http://schemas.microsoft.com/office/drawing/2014/main" id="{F31BEC1F-C07F-4795-BBF6-A3B483956B5B}"/>
                  </a:ext>
                </a:extLst>
              </p14:cNvPr>
              <p14:cNvContentPartPr/>
              <p14:nvPr/>
            </p14:nvContentPartPr>
            <p14:xfrm>
              <a:off x="4980264" y="727644"/>
              <a:ext cx="390600" cy="60120"/>
            </p14:xfrm>
          </p:contentPart>
        </mc:Choice>
        <mc:Fallback xmlns="">
          <p:pic>
            <p:nvPicPr>
              <p:cNvPr id="28" name="Freihand 27">
                <a:extLst>
                  <a:ext uri="{FF2B5EF4-FFF2-40B4-BE49-F238E27FC236}">
                    <a16:creationId xmlns:a16="http://schemas.microsoft.com/office/drawing/2014/main" id="{F31BEC1F-C07F-4795-BBF6-A3B483956B5B}"/>
                  </a:ext>
                </a:extLst>
              </p:cNvPr>
              <p:cNvPicPr/>
              <p:nvPr/>
            </p:nvPicPr>
            <p:blipFill>
              <a:blip r:embed="rId6"/>
              <a:stretch>
                <a:fillRect/>
              </a:stretch>
            </p:blipFill>
            <p:spPr>
              <a:xfrm>
                <a:off x="4975944" y="723324"/>
                <a:ext cx="399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 name="Freihand 112">
                <a:extLst>
                  <a:ext uri="{FF2B5EF4-FFF2-40B4-BE49-F238E27FC236}">
                    <a16:creationId xmlns:a16="http://schemas.microsoft.com/office/drawing/2014/main" id="{2E2E5B5C-D796-4CFF-A283-7471855B7AB3}"/>
                  </a:ext>
                </a:extLst>
              </p14:cNvPr>
              <p14:cNvContentPartPr/>
              <p14:nvPr/>
            </p14:nvContentPartPr>
            <p14:xfrm>
              <a:off x="5704944" y="344604"/>
              <a:ext cx="1145520" cy="55080"/>
            </p14:xfrm>
          </p:contentPart>
        </mc:Choice>
        <mc:Fallback xmlns="">
          <p:pic>
            <p:nvPicPr>
              <p:cNvPr id="113" name="Freihand 112">
                <a:extLst>
                  <a:ext uri="{FF2B5EF4-FFF2-40B4-BE49-F238E27FC236}">
                    <a16:creationId xmlns:a16="http://schemas.microsoft.com/office/drawing/2014/main" id="{2E2E5B5C-D796-4CFF-A283-7471855B7AB3}"/>
                  </a:ext>
                </a:extLst>
              </p:cNvPr>
              <p:cNvPicPr/>
              <p:nvPr/>
            </p:nvPicPr>
            <p:blipFill>
              <a:blip r:embed="rId8"/>
              <a:stretch>
                <a:fillRect/>
              </a:stretch>
            </p:blipFill>
            <p:spPr>
              <a:xfrm>
                <a:off x="5700624" y="340284"/>
                <a:ext cx="1154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6" name="Freihand 255">
                <a:extLst>
                  <a:ext uri="{FF2B5EF4-FFF2-40B4-BE49-F238E27FC236}">
                    <a16:creationId xmlns:a16="http://schemas.microsoft.com/office/drawing/2014/main" id="{FD84ED9A-40D5-4355-806E-A4B9CACC9460}"/>
                  </a:ext>
                </a:extLst>
              </p14:cNvPr>
              <p14:cNvContentPartPr/>
              <p14:nvPr/>
            </p14:nvContentPartPr>
            <p14:xfrm>
              <a:off x="6897624" y="4829484"/>
              <a:ext cx="700200" cy="61200"/>
            </p14:xfrm>
          </p:contentPart>
        </mc:Choice>
        <mc:Fallback xmlns="">
          <p:pic>
            <p:nvPicPr>
              <p:cNvPr id="256" name="Freihand 255">
                <a:extLst>
                  <a:ext uri="{FF2B5EF4-FFF2-40B4-BE49-F238E27FC236}">
                    <a16:creationId xmlns:a16="http://schemas.microsoft.com/office/drawing/2014/main" id="{FD84ED9A-40D5-4355-806E-A4B9CACC9460}"/>
                  </a:ext>
                </a:extLst>
              </p:cNvPr>
              <p:cNvPicPr/>
              <p:nvPr/>
            </p:nvPicPr>
            <p:blipFill>
              <a:blip r:embed="rId10"/>
              <a:stretch>
                <a:fillRect/>
              </a:stretch>
            </p:blipFill>
            <p:spPr>
              <a:xfrm>
                <a:off x="6893304" y="4825164"/>
                <a:ext cx="708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2" name="Freihand 371">
                <a:extLst>
                  <a:ext uri="{FF2B5EF4-FFF2-40B4-BE49-F238E27FC236}">
                    <a16:creationId xmlns:a16="http://schemas.microsoft.com/office/drawing/2014/main" id="{50157622-3D39-4F9A-93C4-14646FF325DA}"/>
                  </a:ext>
                </a:extLst>
              </p14:cNvPr>
              <p14:cNvContentPartPr/>
              <p14:nvPr/>
            </p14:nvContentPartPr>
            <p14:xfrm>
              <a:off x="1499424" y="4151244"/>
              <a:ext cx="1432440" cy="536040"/>
            </p14:xfrm>
          </p:contentPart>
        </mc:Choice>
        <mc:Fallback xmlns="">
          <p:pic>
            <p:nvPicPr>
              <p:cNvPr id="372" name="Freihand 371">
                <a:extLst>
                  <a:ext uri="{FF2B5EF4-FFF2-40B4-BE49-F238E27FC236}">
                    <a16:creationId xmlns:a16="http://schemas.microsoft.com/office/drawing/2014/main" id="{50157622-3D39-4F9A-93C4-14646FF325DA}"/>
                  </a:ext>
                </a:extLst>
              </p:cNvPr>
              <p:cNvPicPr/>
              <p:nvPr/>
            </p:nvPicPr>
            <p:blipFill>
              <a:blip r:embed="rId12"/>
              <a:stretch>
                <a:fillRect/>
              </a:stretch>
            </p:blipFill>
            <p:spPr>
              <a:xfrm>
                <a:off x="1495104" y="4146924"/>
                <a:ext cx="14410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4" name="Freihand 453">
                <a:extLst>
                  <a:ext uri="{FF2B5EF4-FFF2-40B4-BE49-F238E27FC236}">
                    <a16:creationId xmlns:a16="http://schemas.microsoft.com/office/drawing/2014/main" id="{95A37A10-CB3C-4439-B4BC-79EB36D62996}"/>
                  </a:ext>
                </a:extLst>
              </p14:cNvPr>
              <p14:cNvContentPartPr/>
              <p14:nvPr/>
            </p14:nvContentPartPr>
            <p14:xfrm>
              <a:off x="4667424" y="3788364"/>
              <a:ext cx="307080" cy="14400"/>
            </p14:xfrm>
          </p:contentPart>
        </mc:Choice>
        <mc:Fallback xmlns="">
          <p:pic>
            <p:nvPicPr>
              <p:cNvPr id="454" name="Freihand 453">
                <a:extLst>
                  <a:ext uri="{FF2B5EF4-FFF2-40B4-BE49-F238E27FC236}">
                    <a16:creationId xmlns:a16="http://schemas.microsoft.com/office/drawing/2014/main" id="{95A37A10-CB3C-4439-B4BC-79EB36D62996}"/>
                  </a:ext>
                </a:extLst>
              </p:cNvPr>
              <p:cNvPicPr/>
              <p:nvPr/>
            </p:nvPicPr>
            <p:blipFill>
              <a:blip r:embed="rId14"/>
              <a:stretch>
                <a:fillRect/>
              </a:stretch>
            </p:blipFill>
            <p:spPr>
              <a:xfrm>
                <a:off x="4663104" y="3784044"/>
                <a:ext cx="315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6" name="Freihand 455">
                <a:extLst>
                  <a:ext uri="{FF2B5EF4-FFF2-40B4-BE49-F238E27FC236}">
                    <a16:creationId xmlns:a16="http://schemas.microsoft.com/office/drawing/2014/main" id="{EE37BCD5-75D9-4841-A42E-D8AEC43B9F8A}"/>
                  </a:ext>
                </a:extLst>
              </p14:cNvPr>
              <p14:cNvContentPartPr/>
              <p14:nvPr/>
            </p14:nvContentPartPr>
            <p14:xfrm>
              <a:off x="555504" y="6221244"/>
              <a:ext cx="509760" cy="33480"/>
            </p14:xfrm>
          </p:contentPart>
        </mc:Choice>
        <mc:Fallback xmlns="">
          <p:pic>
            <p:nvPicPr>
              <p:cNvPr id="456" name="Freihand 455">
                <a:extLst>
                  <a:ext uri="{FF2B5EF4-FFF2-40B4-BE49-F238E27FC236}">
                    <a16:creationId xmlns:a16="http://schemas.microsoft.com/office/drawing/2014/main" id="{EE37BCD5-75D9-4841-A42E-D8AEC43B9F8A}"/>
                  </a:ext>
                </a:extLst>
              </p:cNvPr>
              <p:cNvPicPr/>
              <p:nvPr/>
            </p:nvPicPr>
            <p:blipFill>
              <a:blip r:embed="rId16"/>
              <a:stretch>
                <a:fillRect/>
              </a:stretch>
            </p:blipFill>
            <p:spPr>
              <a:xfrm>
                <a:off x="551184" y="6216924"/>
                <a:ext cx="518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8" name="Freihand 457">
                <a:extLst>
                  <a:ext uri="{FF2B5EF4-FFF2-40B4-BE49-F238E27FC236}">
                    <a16:creationId xmlns:a16="http://schemas.microsoft.com/office/drawing/2014/main" id="{4A957FC7-F5B5-48D7-8056-D3BA1B75F1CB}"/>
                  </a:ext>
                </a:extLst>
              </p14:cNvPr>
              <p14:cNvContentPartPr/>
              <p14:nvPr/>
            </p14:nvContentPartPr>
            <p14:xfrm>
              <a:off x="1848624" y="4634364"/>
              <a:ext cx="640800" cy="469080"/>
            </p14:xfrm>
          </p:contentPart>
        </mc:Choice>
        <mc:Fallback xmlns="">
          <p:pic>
            <p:nvPicPr>
              <p:cNvPr id="458" name="Freihand 457">
                <a:extLst>
                  <a:ext uri="{FF2B5EF4-FFF2-40B4-BE49-F238E27FC236}">
                    <a16:creationId xmlns:a16="http://schemas.microsoft.com/office/drawing/2014/main" id="{4A957FC7-F5B5-48D7-8056-D3BA1B75F1CB}"/>
                  </a:ext>
                </a:extLst>
              </p:cNvPr>
              <p:cNvPicPr/>
              <p:nvPr/>
            </p:nvPicPr>
            <p:blipFill>
              <a:blip r:embed="rId18"/>
              <a:stretch>
                <a:fillRect/>
              </a:stretch>
            </p:blipFill>
            <p:spPr>
              <a:xfrm>
                <a:off x="1844304" y="4630044"/>
                <a:ext cx="6494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0" name="Freihand 459">
                <a:extLst>
                  <a:ext uri="{FF2B5EF4-FFF2-40B4-BE49-F238E27FC236}">
                    <a16:creationId xmlns:a16="http://schemas.microsoft.com/office/drawing/2014/main" id="{2320161F-148B-4B31-9AD7-A8711017B645}"/>
                  </a:ext>
                </a:extLst>
              </p14:cNvPr>
              <p14:cNvContentPartPr/>
              <p14:nvPr/>
            </p14:nvContentPartPr>
            <p14:xfrm>
              <a:off x="3621984" y="5062764"/>
              <a:ext cx="635400" cy="518040"/>
            </p14:xfrm>
          </p:contentPart>
        </mc:Choice>
        <mc:Fallback xmlns="">
          <p:pic>
            <p:nvPicPr>
              <p:cNvPr id="460" name="Freihand 459">
                <a:extLst>
                  <a:ext uri="{FF2B5EF4-FFF2-40B4-BE49-F238E27FC236}">
                    <a16:creationId xmlns:a16="http://schemas.microsoft.com/office/drawing/2014/main" id="{2320161F-148B-4B31-9AD7-A8711017B645}"/>
                  </a:ext>
                </a:extLst>
              </p:cNvPr>
              <p:cNvPicPr/>
              <p:nvPr/>
            </p:nvPicPr>
            <p:blipFill>
              <a:blip r:embed="rId20"/>
              <a:stretch>
                <a:fillRect/>
              </a:stretch>
            </p:blipFill>
            <p:spPr>
              <a:xfrm>
                <a:off x="3617664" y="5058444"/>
                <a:ext cx="64404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2" name="Freihand 461">
                <a:extLst>
                  <a:ext uri="{FF2B5EF4-FFF2-40B4-BE49-F238E27FC236}">
                    <a16:creationId xmlns:a16="http://schemas.microsoft.com/office/drawing/2014/main" id="{91C561CD-FB25-4470-A59E-15B7C63E9C46}"/>
                  </a:ext>
                </a:extLst>
              </p14:cNvPr>
              <p14:cNvContentPartPr/>
              <p14:nvPr/>
            </p14:nvContentPartPr>
            <p14:xfrm>
              <a:off x="1943664" y="4659204"/>
              <a:ext cx="491400" cy="496800"/>
            </p14:xfrm>
          </p:contentPart>
        </mc:Choice>
        <mc:Fallback xmlns="">
          <p:pic>
            <p:nvPicPr>
              <p:cNvPr id="462" name="Freihand 461">
                <a:extLst>
                  <a:ext uri="{FF2B5EF4-FFF2-40B4-BE49-F238E27FC236}">
                    <a16:creationId xmlns:a16="http://schemas.microsoft.com/office/drawing/2014/main" id="{91C561CD-FB25-4470-A59E-15B7C63E9C46}"/>
                  </a:ext>
                </a:extLst>
              </p:cNvPr>
              <p:cNvPicPr/>
              <p:nvPr/>
            </p:nvPicPr>
            <p:blipFill>
              <a:blip r:embed="rId22"/>
              <a:stretch>
                <a:fillRect/>
              </a:stretch>
            </p:blipFill>
            <p:spPr>
              <a:xfrm>
                <a:off x="1939344" y="4654884"/>
                <a:ext cx="50004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4" name="Freihand 463">
                <a:extLst>
                  <a:ext uri="{FF2B5EF4-FFF2-40B4-BE49-F238E27FC236}">
                    <a16:creationId xmlns:a16="http://schemas.microsoft.com/office/drawing/2014/main" id="{07B75D19-9BB9-4988-B77C-90BD8160E66F}"/>
                  </a:ext>
                </a:extLst>
              </p14:cNvPr>
              <p14:cNvContentPartPr/>
              <p14:nvPr/>
            </p14:nvContentPartPr>
            <p14:xfrm>
              <a:off x="2594184" y="1472484"/>
              <a:ext cx="2451600" cy="1199520"/>
            </p14:xfrm>
          </p:contentPart>
        </mc:Choice>
        <mc:Fallback xmlns="">
          <p:pic>
            <p:nvPicPr>
              <p:cNvPr id="464" name="Freihand 463">
                <a:extLst>
                  <a:ext uri="{FF2B5EF4-FFF2-40B4-BE49-F238E27FC236}">
                    <a16:creationId xmlns:a16="http://schemas.microsoft.com/office/drawing/2014/main" id="{07B75D19-9BB9-4988-B77C-90BD8160E66F}"/>
                  </a:ext>
                </a:extLst>
              </p:cNvPr>
              <p:cNvPicPr/>
              <p:nvPr/>
            </p:nvPicPr>
            <p:blipFill>
              <a:blip r:embed="rId24"/>
              <a:stretch>
                <a:fillRect/>
              </a:stretch>
            </p:blipFill>
            <p:spPr>
              <a:xfrm>
                <a:off x="2589864" y="1468164"/>
                <a:ext cx="2460240" cy="120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72" name="Freihand 471">
                <a:extLst>
                  <a:ext uri="{FF2B5EF4-FFF2-40B4-BE49-F238E27FC236}">
                    <a16:creationId xmlns:a16="http://schemas.microsoft.com/office/drawing/2014/main" id="{2EF62D61-DDA2-47F7-BDC8-41C9C314DCBB}"/>
                  </a:ext>
                </a:extLst>
              </p14:cNvPr>
              <p14:cNvContentPartPr/>
              <p14:nvPr/>
            </p14:nvContentPartPr>
            <p14:xfrm>
              <a:off x="6462744" y="304284"/>
              <a:ext cx="340920" cy="75240"/>
            </p14:xfrm>
          </p:contentPart>
        </mc:Choice>
        <mc:Fallback xmlns="">
          <p:pic>
            <p:nvPicPr>
              <p:cNvPr id="472" name="Freihand 471">
                <a:extLst>
                  <a:ext uri="{FF2B5EF4-FFF2-40B4-BE49-F238E27FC236}">
                    <a16:creationId xmlns:a16="http://schemas.microsoft.com/office/drawing/2014/main" id="{2EF62D61-DDA2-47F7-BDC8-41C9C314DCBB}"/>
                  </a:ext>
                </a:extLst>
              </p:cNvPr>
              <p:cNvPicPr/>
              <p:nvPr/>
            </p:nvPicPr>
            <p:blipFill>
              <a:blip r:embed="rId26"/>
              <a:stretch>
                <a:fillRect/>
              </a:stretch>
            </p:blipFill>
            <p:spPr>
              <a:xfrm>
                <a:off x="6458424" y="299964"/>
                <a:ext cx="349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990B72C1-5F8B-478D-AEE0-B8CD9748BA37}"/>
                  </a:ext>
                </a:extLst>
              </p14:cNvPr>
              <p14:cNvContentPartPr/>
              <p14:nvPr/>
            </p14:nvContentPartPr>
            <p14:xfrm>
              <a:off x="2825664" y="600564"/>
              <a:ext cx="28440" cy="157320"/>
            </p14:xfrm>
          </p:contentPart>
        </mc:Choice>
        <mc:Fallback xmlns="">
          <p:pic>
            <p:nvPicPr>
              <p:cNvPr id="4" name="Freihand 3">
                <a:extLst>
                  <a:ext uri="{FF2B5EF4-FFF2-40B4-BE49-F238E27FC236}">
                    <a16:creationId xmlns:a16="http://schemas.microsoft.com/office/drawing/2014/main" id="{990B72C1-5F8B-478D-AEE0-B8CD9748BA37}"/>
                  </a:ext>
                </a:extLst>
              </p:cNvPr>
              <p:cNvPicPr/>
              <p:nvPr/>
            </p:nvPicPr>
            <p:blipFill>
              <a:blip r:embed="rId28"/>
              <a:stretch>
                <a:fillRect/>
              </a:stretch>
            </p:blipFill>
            <p:spPr>
              <a:xfrm>
                <a:off x="2821344" y="596244"/>
                <a:ext cx="37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0D48A3E2-E5CD-423F-9ABB-A1751DC77AB3}"/>
                  </a:ext>
                </a:extLst>
              </p14:cNvPr>
              <p14:cNvContentPartPr/>
              <p14:nvPr/>
            </p14:nvContentPartPr>
            <p14:xfrm>
              <a:off x="2877504" y="594084"/>
              <a:ext cx="101160" cy="150840"/>
            </p14:xfrm>
          </p:contentPart>
        </mc:Choice>
        <mc:Fallback xmlns="">
          <p:pic>
            <p:nvPicPr>
              <p:cNvPr id="8" name="Freihand 7">
                <a:extLst>
                  <a:ext uri="{FF2B5EF4-FFF2-40B4-BE49-F238E27FC236}">
                    <a16:creationId xmlns:a16="http://schemas.microsoft.com/office/drawing/2014/main" id="{0D48A3E2-E5CD-423F-9ABB-A1751DC77AB3}"/>
                  </a:ext>
                </a:extLst>
              </p:cNvPr>
              <p:cNvPicPr/>
              <p:nvPr/>
            </p:nvPicPr>
            <p:blipFill>
              <a:blip r:embed="rId30"/>
              <a:stretch>
                <a:fillRect/>
              </a:stretch>
            </p:blipFill>
            <p:spPr>
              <a:xfrm>
                <a:off x="2873184" y="589764"/>
                <a:ext cx="109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 name="Freihand 8">
                <a:extLst>
                  <a:ext uri="{FF2B5EF4-FFF2-40B4-BE49-F238E27FC236}">
                    <a16:creationId xmlns:a16="http://schemas.microsoft.com/office/drawing/2014/main" id="{82274ECF-01CD-4C7F-B7DF-5AB736C10E69}"/>
                  </a:ext>
                </a:extLst>
              </p14:cNvPr>
              <p14:cNvContentPartPr/>
              <p14:nvPr/>
            </p14:nvContentPartPr>
            <p14:xfrm>
              <a:off x="3012144" y="552324"/>
              <a:ext cx="109080" cy="188640"/>
            </p14:xfrm>
          </p:contentPart>
        </mc:Choice>
        <mc:Fallback xmlns="">
          <p:pic>
            <p:nvPicPr>
              <p:cNvPr id="9" name="Freihand 8">
                <a:extLst>
                  <a:ext uri="{FF2B5EF4-FFF2-40B4-BE49-F238E27FC236}">
                    <a16:creationId xmlns:a16="http://schemas.microsoft.com/office/drawing/2014/main" id="{82274ECF-01CD-4C7F-B7DF-5AB736C10E69}"/>
                  </a:ext>
                </a:extLst>
              </p:cNvPr>
              <p:cNvPicPr/>
              <p:nvPr/>
            </p:nvPicPr>
            <p:blipFill>
              <a:blip r:embed="rId32"/>
              <a:stretch>
                <a:fillRect/>
              </a:stretch>
            </p:blipFill>
            <p:spPr>
              <a:xfrm>
                <a:off x="3007824" y="548004"/>
                <a:ext cx="117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 name="Freihand 9">
                <a:extLst>
                  <a:ext uri="{FF2B5EF4-FFF2-40B4-BE49-F238E27FC236}">
                    <a16:creationId xmlns:a16="http://schemas.microsoft.com/office/drawing/2014/main" id="{346AA837-0794-400E-9ABB-190E492B681B}"/>
                  </a:ext>
                </a:extLst>
              </p14:cNvPr>
              <p14:cNvContentPartPr/>
              <p14:nvPr/>
            </p14:nvContentPartPr>
            <p14:xfrm>
              <a:off x="3155064" y="566004"/>
              <a:ext cx="127800" cy="153000"/>
            </p14:xfrm>
          </p:contentPart>
        </mc:Choice>
        <mc:Fallback xmlns="">
          <p:pic>
            <p:nvPicPr>
              <p:cNvPr id="10" name="Freihand 9">
                <a:extLst>
                  <a:ext uri="{FF2B5EF4-FFF2-40B4-BE49-F238E27FC236}">
                    <a16:creationId xmlns:a16="http://schemas.microsoft.com/office/drawing/2014/main" id="{346AA837-0794-400E-9ABB-190E492B681B}"/>
                  </a:ext>
                </a:extLst>
              </p:cNvPr>
              <p:cNvPicPr/>
              <p:nvPr/>
            </p:nvPicPr>
            <p:blipFill>
              <a:blip r:embed="rId34"/>
              <a:stretch>
                <a:fillRect/>
              </a:stretch>
            </p:blipFill>
            <p:spPr>
              <a:xfrm>
                <a:off x="3150744" y="561684"/>
                <a:ext cx="136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A1AD7C0A-F32C-4C86-BD70-D66F3DDD5B08}"/>
                  </a:ext>
                </a:extLst>
              </p14:cNvPr>
              <p14:cNvContentPartPr/>
              <p14:nvPr/>
            </p14:nvContentPartPr>
            <p14:xfrm>
              <a:off x="3411024" y="559884"/>
              <a:ext cx="22320" cy="122400"/>
            </p14:xfrm>
          </p:contentPart>
        </mc:Choice>
        <mc:Fallback xmlns="">
          <p:pic>
            <p:nvPicPr>
              <p:cNvPr id="11" name="Freihand 10">
                <a:extLst>
                  <a:ext uri="{FF2B5EF4-FFF2-40B4-BE49-F238E27FC236}">
                    <a16:creationId xmlns:a16="http://schemas.microsoft.com/office/drawing/2014/main" id="{A1AD7C0A-F32C-4C86-BD70-D66F3DDD5B08}"/>
                  </a:ext>
                </a:extLst>
              </p:cNvPr>
              <p:cNvPicPr/>
              <p:nvPr/>
            </p:nvPicPr>
            <p:blipFill>
              <a:blip r:embed="rId36"/>
              <a:stretch>
                <a:fillRect/>
              </a:stretch>
            </p:blipFill>
            <p:spPr>
              <a:xfrm>
                <a:off x="3406704" y="555564"/>
                <a:ext cx="30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 name="Freihand 11">
                <a:extLst>
                  <a:ext uri="{FF2B5EF4-FFF2-40B4-BE49-F238E27FC236}">
                    <a16:creationId xmlns:a16="http://schemas.microsoft.com/office/drawing/2014/main" id="{94D671DB-DFB5-4B1F-8FED-491110C0B0FF}"/>
                  </a:ext>
                </a:extLst>
              </p14:cNvPr>
              <p14:cNvContentPartPr/>
              <p14:nvPr/>
            </p14:nvContentPartPr>
            <p14:xfrm>
              <a:off x="3372144" y="594804"/>
              <a:ext cx="121320" cy="12600"/>
            </p14:xfrm>
          </p:contentPart>
        </mc:Choice>
        <mc:Fallback xmlns="">
          <p:pic>
            <p:nvPicPr>
              <p:cNvPr id="12" name="Freihand 11">
                <a:extLst>
                  <a:ext uri="{FF2B5EF4-FFF2-40B4-BE49-F238E27FC236}">
                    <a16:creationId xmlns:a16="http://schemas.microsoft.com/office/drawing/2014/main" id="{94D671DB-DFB5-4B1F-8FED-491110C0B0FF}"/>
                  </a:ext>
                </a:extLst>
              </p:cNvPr>
              <p:cNvPicPr/>
              <p:nvPr/>
            </p:nvPicPr>
            <p:blipFill>
              <a:blip r:embed="rId38"/>
              <a:stretch>
                <a:fillRect/>
              </a:stretch>
            </p:blipFill>
            <p:spPr>
              <a:xfrm>
                <a:off x="3367824" y="590484"/>
                <a:ext cx="129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 name="Freihand 12">
                <a:extLst>
                  <a:ext uri="{FF2B5EF4-FFF2-40B4-BE49-F238E27FC236}">
                    <a16:creationId xmlns:a16="http://schemas.microsoft.com/office/drawing/2014/main" id="{15F25AA4-36B2-4253-9F92-31FFAD204DA5}"/>
                  </a:ext>
                </a:extLst>
              </p14:cNvPr>
              <p14:cNvContentPartPr/>
              <p14:nvPr/>
            </p14:nvContentPartPr>
            <p14:xfrm>
              <a:off x="3564384" y="513444"/>
              <a:ext cx="77040" cy="130320"/>
            </p14:xfrm>
          </p:contentPart>
        </mc:Choice>
        <mc:Fallback xmlns="">
          <p:pic>
            <p:nvPicPr>
              <p:cNvPr id="13" name="Freihand 12">
                <a:extLst>
                  <a:ext uri="{FF2B5EF4-FFF2-40B4-BE49-F238E27FC236}">
                    <a16:creationId xmlns:a16="http://schemas.microsoft.com/office/drawing/2014/main" id="{15F25AA4-36B2-4253-9F92-31FFAD204DA5}"/>
                  </a:ext>
                </a:extLst>
              </p:cNvPr>
              <p:cNvPicPr/>
              <p:nvPr/>
            </p:nvPicPr>
            <p:blipFill>
              <a:blip r:embed="rId40"/>
              <a:stretch>
                <a:fillRect/>
              </a:stretch>
            </p:blipFill>
            <p:spPr>
              <a:xfrm>
                <a:off x="3560064" y="509124"/>
                <a:ext cx="85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Freihand 13">
                <a:extLst>
                  <a:ext uri="{FF2B5EF4-FFF2-40B4-BE49-F238E27FC236}">
                    <a16:creationId xmlns:a16="http://schemas.microsoft.com/office/drawing/2014/main" id="{0621AE7F-AD96-4EAD-8FB8-AA4E725B8EB5}"/>
                  </a:ext>
                </a:extLst>
              </p14:cNvPr>
              <p14:cNvContentPartPr/>
              <p14:nvPr/>
            </p14:nvContentPartPr>
            <p14:xfrm>
              <a:off x="3545304" y="624324"/>
              <a:ext cx="138240" cy="30240"/>
            </p14:xfrm>
          </p:contentPart>
        </mc:Choice>
        <mc:Fallback xmlns="">
          <p:pic>
            <p:nvPicPr>
              <p:cNvPr id="14" name="Freihand 13">
                <a:extLst>
                  <a:ext uri="{FF2B5EF4-FFF2-40B4-BE49-F238E27FC236}">
                    <a16:creationId xmlns:a16="http://schemas.microsoft.com/office/drawing/2014/main" id="{0621AE7F-AD96-4EAD-8FB8-AA4E725B8EB5}"/>
                  </a:ext>
                </a:extLst>
              </p:cNvPr>
              <p:cNvPicPr/>
              <p:nvPr/>
            </p:nvPicPr>
            <p:blipFill>
              <a:blip r:embed="rId42"/>
              <a:stretch>
                <a:fillRect/>
              </a:stretch>
            </p:blipFill>
            <p:spPr>
              <a:xfrm>
                <a:off x="3540984" y="620004"/>
                <a:ext cx="146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Freihand 15">
                <a:extLst>
                  <a:ext uri="{FF2B5EF4-FFF2-40B4-BE49-F238E27FC236}">
                    <a16:creationId xmlns:a16="http://schemas.microsoft.com/office/drawing/2014/main" id="{BB0563B0-D1C9-4792-BBEB-C81CBEE0698D}"/>
                  </a:ext>
                </a:extLst>
              </p14:cNvPr>
              <p14:cNvContentPartPr/>
              <p14:nvPr/>
            </p14:nvContentPartPr>
            <p14:xfrm>
              <a:off x="3711984" y="490404"/>
              <a:ext cx="140400" cy="223560"/>
            </p14:xfrm>
          </p:contentPart>
        </mc:Choice>
        <mc:Fallback xmlns="">
          <p:pic>
            <p:nvPicPr>
              <p:cNvPr id="16" name="Freihand 15">
                <a:extLst>
                  <a:ext uri="{FF2B5EF4-FFF2-40B4-BE49-F238E27FC236}">
                    <a16:creationId xmlns:a16="http://schemas.microsoft.com/office/drawing/2014/main" id="{BB0563B0-D1C9-4792-BBEB-C81CBEE0698D}"/>
                  </a:ext>
                </a:extLst>
              </p:cNvPr>
              <p:cNvPicPr/>
              <p:nvPr/>
            </p:nvPicPr>
            <p:blipFill>
              <a:blip r:embed="rId44"/>
              <a:stretch>
                <a:fillRect/>
              </a:stretch>
            </p:blipFill>
            <p:spPr>
              <a:xfrm>
                <a:off x="3707664" y="486084"/>
                <a:ext cx="149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CAE8E9AB-D334-4A1F-9B9A-1227493EEF9F}"/>
                  </a:ext>
                </a:extLst>
              </p14:cNvPr>
              <p14:cNvContentPartPr/>
              <p14:nvPr/>
            </p14:nvContentPartPr>
            <p14:xfrm>
              <a:off x="3810624" y="449724"/>
              <a:ext cx="155880" cy="438480"/>
            </p14:xfrm>
          </p:contentPart>
        </mc:Choice>
        <mc:Fallback xmlns="">
          <p:pic>
            <p:nvPicPr>
              <p:cNvPr id="21" name="Freihand 20">
                <a:extLst>
                  <a:ext uri="{FF2B5EF4-FFF2-40B4-BE49-F238E27FC236}">
                    <a16:creationId xmlns:a16="http://schemas.microsoft.com/office/drawing/2014/main" id="{CAE8E9AB-D334-4A1F-9B9A-1227493EEF9F}"/>
                  </a:ext>
                </a:extLst>
              </p:cNvPr>
              <p:cNvPicPr/>
              <p:nvPr/>
            </p:nvPicPr>
            <p:blipFill>
              <a:blip r:embed="rId46"/>
              <a:stretch>
                <a:fillRect/>
              </a:stretch>
            </p:blipFill>
            <p:spPr>
              <a:xfrm>
                <a:off x="3806304" y="445404"/>
                <a:ext cx="1645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5" name="Freihand 64">
                <a:extLst>
                  <a:ext uri="{FF2B5EF4-FFF2-40B4-BE49-F238E27FC236}">
                    <a16:creationId xmlns:a16="http://schemas.microsoft.com/office/drawing/2014/main" id="{E284CF4F-1F07-43C2-9D77-5C1EE316C01C}"/>
                  </a:ext>
                </a:extLst>
              </p14:cNvPr>
              <p14:cNvContentPartPr/>
              <p14:nvPr/>
            </p14:nvContentPartPr>
            <p14:xfrm>
              <a:off x="6930384" y="235164"/>
              <a:ext cx="475200" cy="370440"/>
            </p14:xfrm>
          </p:contentPart>
        </mc:Choice>
        <mc:Fallback xmlns="">
          <p:pic>
            <p:nvPicPr>
              <p:cNvPr id="65" name="Freihand 64">
                <a:extLst>
                  <a:ext uri="{FF2B5EF4-FFF2-40B4-BE49-F238E27FC236}">
                    <a16:creationId xmlns:a16="http://schemas.microsoft.com/office/drawing/2014/main" id="{E284CF4F-1F07-43C2-9D77-5C1EE316C01C}"/>
                  </a:ext>
                </a:extLst>
              </p:cNvPr>
              <p:cNvPicPr/>
              <p:nvPr/>
            </p:nvPicPr>
            <p:blipFill>
              <a:blip r:embed="rId48"/>
              <a:stretch>
                <a:fillRect/>
              </a:stretch>
            </p:blipFill>
            <p:spPr>
              <a:xfrm>
                <a:off x="6926064" y="230844"/>
                <a:ext cx="483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6" name="Freihand 65">
                <a:extLst>
                  <a:ext uri="{FF2B5EF4-FFF2-40B4-BE49-F238E27FC236}">
                    <a16:creationId xmlns:a16="http://schemas.microsoft.com/office/drawing/2014/main" id="{BAF5C874-E266-4B09-99C4-E7A0DB51365D}"/>
                  </a:ext>
                </a:extLst>
              </p14:cNvPr>
              <p14:cNvContentPartPr/>
              <p14:nvPr/>
            </p14:nvContentPartPr>
            <p14:xfrm>
              <a:off x="7296144" y="503724"/>
              <a:ext cx="216360" cy="278640"/>
            </p14:xfrm>
          </p:contentPart>
        </mc:Choice>
        <mc:Fallback xmlns="">
          <p:pic>
            <p:nvPicPr>
              <p:cNvPr id="66" name="Freihand 65">
                <a:extLst>
                  <a:ext uri="{FF2B5EF4-FFF2-40B4-BE49-F238E27FC236}">
                    <a16:creationId xmlns:a16="http://schemas.microsoft.com/office/drawing/2014/main" id="{BAF5C874-E266-4B09-99C4-E7A0DB51365D}"/>
                  </a:ext>
                </a:extLst>
              </p:cNvPr>
              <p:cNvPicPr/>
              <p:nvPr/>
            </p:nvPicPr>
            <p:blipFill>
              <a:blip r:embed="rId50"/>
              <a:stretch>
                <a:fillRect/>
              </a:stretch>
            </p:blipFill>
            <p:spPr>
              <a:xfrm>
                <a:off x="7291824" y="499404"/>
                <a:ext cx="2250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8" name="Freihand 67">
                <a:extLst>
                  <a:ext uri="{FF2B5EF4-FFF2-40B4-BE49-F238E27FC236}">
                    <a16:creationId xmlns:a16="http://schemas.microsoft.com/office/drawing/2014/main" id="{75D7E38D-B90B-472D-B2DA-C439564B130B}"/>
                  </a:ext>
                </a:extLst>
              </p14:cNvPr>
              <p14:cNvContentPartPr/>
              <p14:nvPr/>
            </p14:nvContentPartPr>
            <p14:xfrm>
              <a:off x="7830384" y="620004"/>
              <a:ext cx="207720" cy="159840"/>
            </p14:xfrm>
          </p:contentPart>
        </mc:Choice>
        <mc:Fallback xmlns="">
          <p:pic>
            <p:nvPicPr>
              <p:cNvPr id="68" name="Freihand 67">
                <a:extLst>
                  <a:ext uri="{FF2B5EF4-FFF2-40B4-BE49-F238E27FC236}">
                    <a16:creationId xmlns:a16="http://schemas.microsoft.com/office/drawing/2014/main" id="{75D7E38D-B90B-472D-B2DA-C439564B130B}"/>
                  </a:ext>
                </a:extLst>
              </p:cNvPr>
              <p:cNvPicPr/>
              <p:nvPr/>
            </p:nvPicPr>
            <p:blipFill>
              <a:blip r:embed="rId52"/>
              <a:stretch>
                <a:fillRect/>
              </a:stretch>
            </p:blipFill>
            <p:spPr>
              <a:xfrm>
                <a:off x="7826064" y="615684"/>
                <a:ext cx="216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9" name="Freihand 68">
                <a:extLst>
                  <a:ext uri="{FF2B5EF4-FFF2-40B4-BE49-F238E27FC236}">
                    <a16:creationId xmlns:a16="http://schemas.microsoft.com/office/drawing/2014/main" id="{486C5AE1-C66A-4166-AB9E-4F05C37077F4}"/>
                  </a:ext>
                </a:extLst>
              </p14:cNvPr>
              <p14:cNvContentPartPr/>
              <p14:nvPr/>
            </p14:nvContentPartPr>
            <p14:xfrm>
              <a:off x="8008944" y="568884"/>
              <a:ext cx="22680" cy="25200"/>
            </p14:xfrm>
          </p:contentPart>
        </mc:Choice>
        <mc:Fallback xmlns="">
          <p:pic>
            <p:nvPicPr>
              <p:cNvPr id="69" name="Freihand 68">
                <a:extLst>
                  <a:ext uri="{FF2B5EF4-FFF2-40B4-BE49-F238E27FC236}">
                    <a16:creationId xmlns:a16="http://schemas.microsoft.com/office/drawing/2014/main" id="{486C5AE1-C66A-4166-AB9E-4F05C37077F4}"/>
                  </a:ext>
                </a:extLst>
              </p:cNvPr>
              <p:cNvPicPr/>
              <p:nvPr/>
            </p:nvPicPr>
            <p:blipFill>
              <a:blip r:embed="rId54"/>
              <a:stretch>
                <a:fillRect/>
              </a:stretch>
            </p:blipFill>
            <p:spPr>
              <a:xfrm>
                <a:off x="8004624" y="564564"/>
                <a:ext cx="31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 name="Freihand 69">
                <a:extLst>
                  <a:ext uri="{FF2B5EF4-FFF2-40B4-BE49-F238E27FC236}">
                    <a16:creationId xmlns:a16="http://schemas.microsoft.com/office/drawing/2014/main" id="{D2F61E69-8CF4-4CFD-9EA9-7E182F5DB9F4}"/>
                  </a:ext>
                </a:extLst>
              </p14:cNvPr>
              <p14:cNvContentPartPr/>
              <p14:nvPr/>
            </p14:nvContentPartPr>
            <p14:xfrm>
              <a:off x="8105424" y="646284"/>
              <a:ext cx="144000" cy="128880"/>
            </p14:xfrm>
          </p:contentPart>
        </mc:Choice>
        <mc:Fallback xmlns="">
          <p:pic>
            <p:nvPicPr>
              <p:cNvPr id="70" name="Freihand 69">
                <a:extLst>
                  <a:ext uri="{FF2B5EF4-FFF2-40B4-BE49-F238E27FC236}">
                    <a16:creationId xmlns:a16="http://schemas.microsoft.com/office/drawing/2014/main" id="{D2F61E69-8CF4-4CFD-9EA9-7E182F5DB9F4}"/>
                  </a:ext>
                </a:extLst>
              </p:cNvPr>
              <p:cNvPicPr/>
              <p:nvPr/>
            </p:nvPicPr>
            <p:blipFill>
              <a:blip r:embed="rId56"/>
              <a:stretch>
                <a:fillRect/>
              </a:stretch>
            </p:blipFill>
            <p:spPr>
              <a:xfrm>
                <a:off x="8101104" y="641964"/>
                <a:ext cx="152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1" name="Freihand 70">
                <a:extLst>
                  <a:ext uri="{FF2B5EF4-FFF2-40B4-BE49-F238E27FC236}">
                    <a16:creationId xmlns:a16="http://schemas.microsoft.com/office/drawing/2014/main" id="{27CC4D0D-26C9-4FA2-A34E-DBEEEBBFAD13}"/>
                  </a:ext>
                </a:extLst>
              </p14:cNvPr>
              <p14:cNvContentPartPr/>
              <p14:nvPr/>
            </p14:nvContentPartPr>
            <p14:xfrm>
              <a:off x="8265984" y="643044"/>
              <a:ext cx="213480" cy="144720"/>
            </p14:xfrm>
          </p:contentPart>
        </mc:Choice>
        <mc:Fallback xmlns="">
          <p:pic>
            <p:nvPicPr>
              <p:cNvPr id="71" name="Freihand 70">
                <a:extLst>
                  <a:ext uri="{FF2B5EF4-FFF2-40B4-BE49-F238E27FC236}">
                    <a16:creationId xmlns:a16="http://schemas.microsoft.com/office/drawing/2014/main" id="{27CC4D0D-26C9-4FA2-A34E-DBEEEBBFAD13}"/>
                  </a:ext>
                </a:extLst>
              </p:cNvPr>
              <p:cNvPicPr/>
              <p:nvPr/>
            </p:nvPicPr>
            <p:blipFill>
              <a:blip r:embed="rId58"/>
              <a:stretch>
                <a:fillRect/>
              </a:stretch>
            </p:blipFill>
            <p:spPr>
              <a:xfrm>
                <a:off x="8261664" y="638724"/>
                <a:ext cx="22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2" name="Freihand 71">
                <a:extLst>
                  <a:ext uri="{FF2B5EF4-FFF2-40B4-BE49-F238E27FC236}">
                    <a16:creationId xmlns:a16="http://schemas.microsoft.com/office/drawing/2014/main" id="{05271C77-47F6-4393-898F-7C885930E061}"/>
                  </a:ext>
                </a:extLst>
              </p14:cNvPr>
              <p14:cNvContentPartPr/>
              <p14:nvPr/>
            </p14:nvContentPartPr>
            <p14:xfrm>
              <a:off x="8467944" y="639444"/>
              <a:ext cx="94320" cy="92520"/>
            </p14:xfrm>
          </p:contentPart>
        </mc:Choice>
        <mc:Fallback xmlns="">
          <p:pic>
            <p:nvPicPr>
              <p:cNvPr id="72" name="Freihand 71">
                <a:extLst>
                  <a:ext uri="{FF2B5EF4-FFF2-40B4-BE49-F238E27FC236}">
                    <a16:creationId xmlns:a16="http://schemas.microsoft.com/office/drawing/2014/main" id="{05271C77-47F6-4393-898F-7C885930E061}"/>
                  </a:ext>
                </a:extLst>
              </p:cNvPr>
              <p:cNvPicPr/>
              <p:nvPr/>
            </p:nvPicPr>
            <p:blipFill>
              <a:blip r:embed="rId60"/>
              <a:stretch>
                <a:fillRect/>
              </a:stretch>
            </p:blipFill>
            <p:spPr>
              <a:xfrm>
                <a:off x="8463624" y="635124"/>
                <a:ext cx="102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3" name="Freihand 72">
                <a:extLst>
                  <a:ext uri="{FF2B5EF4-FFF2-40B4-BE49-F238E27FC236}">
                    <a16:creationId xmlns:a16="http://schemas.microsoft.com/office/drawing/2014/main" id="{0997DA65-EF0C-45C0-9ACE-063717379E34}"/>
                  </a:ext>
                </a:extLst>
              </p14:cNvPr>
              <p14:cNvContentPartPr/>
              <p14:nvPr/>
            </p14:nvContentPartPr>
            <p14:xfrm>
              <a:off x="8617344" y="617844"/>
              <a:ext cx="116640" cy="128160"/>
            </p14:xfrm>
          </p:contentPart>
        </mc:Choice>
        <mc:Fallback xmlns="">
          <p:pic>
            <p:nvPicPr>
              <p:cNvPr id="73" name="Freihand 72">
                <a:extLst>
                  <a:ext uri="{FF2B5EF4-FFF2-40B4-BE49-F238E27FC236}">
                    <a16:creationId xmlns:a16="http://schemas.microsoft.com/office/drawing/2014/main" id="{0997DA65-EF0C-45C0-9ACE-063717379E34}"/>
                  </a:ext>
                </a:extLst>
              </p:cNvPr>
              <p:cNvPicPr/>
              <p:nvPr/>
            </p:nvPicPr>
            <p:blipFill>
              <a:blip r:embed="rId62"/>
              <a:stretch>
                <a:fillRect/>
              </a:stretch>
            </p:blipFill>
            <p:spPr>
              <a:xfrm>
                <a:off x="8613024" y="613524"/>
                <a:ext cx="125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4" name="Freihand 73">
                <a:extLst>
                  <a:ext uri="{FF2B5EF4-FFF2-40B4-BE49-F238E27FC236}">
                    <a16:creationId xmlns:a16="http://schemas.microsoft.com/office/drawing/2014/main" id="{06B47146-E709-498D-AE76-2CDFEE36F677}"/>
                  </a:ext>
                </a:extLst>
              </p14:cNvPr>
              <p14:cNvContentPartPr/>
              <p14:nvPr/>
            </p14:nvContentPartPr>
            <p14:xfrm>
              <a:off x="8793024" y="634764"/>
              <a:ext cx="130680" cy="96120"/>
            </p14:xfrm>
          </p:contentPart>
        </mc:Choice>
        <mc:Fallback xmlns="">
          <p:pic>
            <p:nvPicPr>
              <p:cNvPr id="74" name="Freihand 73">
                <a:extLst>
                  <a:ext uri="{FF2B5EF4-FFF2-40B4-BE49-F238E27FC236}">
                    <a16:creationId xmlns:a16="http://schemas.microsoft.com/office/drawing/2014/main" id="{06B47146-E709-498D-AE76-2CDFEE36F677}"/>
                  </a:ext>
                </a:extLst>
              </p:cNvPr>
              <p:cNvPicPr/>
              <p:nvPr/>
            </p:nvPicPr>
            <p:blipFill>
              <a:blip r:embed="rId64"/>
              <a:stretch>
                <a:fillRect/>
              </a:stretch>
            </p:blipFill>
            <p:spPr>
              <a:xfrm>
                <a:off x="8788704" y="630444"/>
                <a:ext cx="139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5" name="Freihand 74">
                <a:extLst>
                  <a:ext uri="{FF2B5EF4-FFF2-40B4-BE49-F238E27FC236}">
                    <a16:creationId xmlns:a16="http://schemas.microsoft.com/office/drawing/2014/main" id="{D7BEE7A3-2D26-4EB2-8E01-184A350F7BA6}"/>
                  </a:ext>
                </a:extLst>
              </p14:cNvPr>
              <p14:cNvContentPartPr/>
              <p14:nvPr/>
            </p14:nvContentPartPr>
            <p14:xfrm>
              <a:off x="9199464" y="566364"/>
              <a:ext cx="237240" cy="332280"/>
            </p14:xfrm>
          </p:contentPart>
        </mc:Choice>
        <mc:Fallback xmlns="">
          <p:pic>
            <p:nvPicPr>
              <p:cNvPr id="75" name="Freihand 74">
                <a:extLst>
                  <a:ext uri="{FF2B5EF4-FFF2-40B4-BE49-F238E27FC236}">
                    <a16:creationId xmlns:a16="http://schemas.microsoft.com/office/drawing/2014/main" id="{D7BEE7A3-2D26-4EB2-8E01-184A350F7BA6}"/>
                  </a:ext>
                </a:extLst>
              </p:cNvPr>
              <p:cNvPicPr/>
              <p:nvPr/>
            </p:nvPicPr>
            <p:blipFill>
              <a:blip r:embed="rId66"/>
              <a:stretch>
                <a:fillRect/>
              </a:stretch>
            </p:blipFill>
            <p:spPr>
              <a:xfrm>
                <a:off x="9195144" y="562044"/>
                <a:ext cx="24588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7" name="Freihand 76">
                <a:extLst>
                  <a:ext uri="{FF2B5EF4-FFF2-40B4-BE49-F238E27FC236}">
                    <a16:creationId xmlns:a16="http://schemas.microsoft.com/office/drawing/2014/main" id="{8B90A65D-179E-42EF-AB81-0B87E7B3EC6B}"/>
                  </a:ext>
                </a:extLst>
              </p14:cNvPr>
              <p14:cNvContentPartPr/>
              <p14:nvPr/>
            </p14:nvContentPartPr>
            <p14:xfrm>
              <a:off x="9648024" y="595164"/>
              <a:ext cx="129960" cy="150840"/>
            </p14:xfrm>
          </p:contentPart>
        </mc:Choice>
        <mc:Fallback xmlns="">
          <p:pic>
            <p:nvPicPr>
              <p:cNvPr id="77" name="Freihand 76">
                <a:extLst>
                  <a:ext uri="{FF2B5EF4-FFF2-40B4-BE49-F238E27FC236}">
                    <a16:creationId xmlns:a16="http://schemas.microsoft.com/office/drawing/2014/main" id="{8B90A65D-179E-42EF-AB81-0B87E7B3EC6B}"/>
                  </a:ext>
                </a:extLst>
              </p:cNvPr>
              <p:cNvPicPr/>
              <p:nvPr/>
            </p:nvPicPr>
            <p:blipFill>
              <a:blip r:embed="rId68"/>
              <a:stretch>
                <a:fillRect/>
              </a:stretch>
            </p:blipFill>
            <p:spPr>
              <a:xfrm>
                <a:off x="9643704" y="590844"/>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8" name="Freihand 77">
                <a:extLst>
                  <a:ext uri="{FF2B5EF4-FFF2-40B4-BE49-F238E27FC236}">
                    <a16:creationId xmlns:a16="http://schemas.microsoft.com/office/drawing/2014/main" id="{386FB0D6-E816-4BF9-98E0-4AA3EB98F739}"/>
                  </a:ext>
                </a:extLst>
              </p14:cNvPr>
              <p14:cNvContentPartPr/>
              <p14:nvPr/>
            </p14:nvContentPartPr>
            <p14:xfrm>
              <a:off x="9732264" y="605964"/>
              <a:ext cx="400320" cy="346320"/>
            </p14:xfrm>
          </p:contentPart>
        </mc:Choice>
        <mc:Fallback xmlns="">
          <p:pic>
            <p:nvPicPr>
              <p:cNvPr id="78" name="Freihand 77">
                <a:extLst>
                  <a:ext uri="{FF2B5EF4-FFF2-40B4-BE49-F238E27FC236}">
                    <a16:creationId xmlns:a16="http://schemas.microsoft.com/office/drawing/2014/main" id="{386FB0D6-E816-4BF9-98E0-4AA3EB98F739}"/>
                  </a:ext>
                </a:extLst>
              </p:cNvPr>
              <p:cNvPicPr/>
              <p:nvPr/>
            </p:nvPicPr>
            <p:blipFill>
              <a:blip r:embed="rId70"/>
              <a:stretch>
                <a:fillRect/>
              </a:stretch>
            </p:blipFill>
            <p:spPr>
              <a:xfrm>
                <a:off x="9727944" y="601644"/>
                <a:ext cx="40896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9" name="Freihand 78">
                <a:extLst>
                  <a:ext uri="{FF2B5EF4-FFF2-40B4-BE49-F238E27FC236}">
                    <a16:creationId xmlns:a16="http://schemas.microsoft.com/office/drawing/2014/main" id="{3320DDFF-495D-4E6E-BABF-984736DE461F}"/>
                  </a:ext>
                </a:extLst>
              </p14:cNvPr>
              <p14:cNvContentPartPr/>
              <p14:nvPr/>
            </p14:nvContentPartPr>
            <p14:xfrm>
              <a:off x="10158144" y="495444"/>
              <a:ext cx="160200" cy="235440"/>
            </p14:xfrm>
          </p:contentPart>
        </mc:Choice>
        <mc:Fallback xmlns="">
          <p:pic>
            <p:nvPicPr>
              <p:cNvPr id="79" name="Freihand 78">
                <a:extLst>
                  <a:ext uri="{FF2B5EF4-FFF2-40B4-BE49-F238E27FC236}">
                    <a16:creationId xmlns:a16="http://schemas.microsoft.com/office/drawing/2014/main" id="{3320DDFF-495D-4E6E-BABF-984736DE461F}"/>
                  </a:ext>
                </a:extLst>
              </p:cNvPr>
              <p:cNvPicPr/>
              <p:nvPr/>
            </p:nvPicPr>
            <p:blipFill>
              <a:blip r:embed="rId72"/>
              <a:stretch>
                <a:fillRect/>
              </a:stretch>
            </p:blipFill>
            <p:spPr>
              <a:xfrm>
                <a:off x="10153824" y="491124"/>
                <a:ext cx="168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0" name="Freihand 79">
                <a:extLst>
                  <a:ext uri="{FF2B5EF4-FFF2-40B4-BE49-F238E27FC236}">
                    <a16:creationId xmlns:a16="http://schemas.microsoft.com/office/drawing/2014/main" id="{A4FE1EAB-A4C3-4125-915B-64743E57D525}"/>
                  </a:ext>
                </a:extLst>
              </p14:cNvPr>
              <p14:cNvContentPartPr/>
              <p14:nvPr/>
            </p14:nvContentPartPr>
            <p14:xfrm>
              <a:off x="10353624" y="546564"/>
              <a:ext cx="360" cy="360"/>
            </p14:xfrm>
          </p:contentPart>
        </mc:Choice>
        <mc:Fallback xmlns="">
          <p:pic>
            <p:nvPicPr>
              <p:cNvPr id="80" name="Freihand 79">
                <a:extLst>
                  <a:ext uri="{FF2B5EF4-FFF2-40B4-BE49-F238E27FC236}">
                    <a16:creationId xmlns:a16="http://schemas.microsoft.com/office/drawing/2014/main" id="{A4FE1EAB-A4C3-4125-915B-64743E57D525}"/>
                  </a:ext>
                </a:extLst>
              </p:cNvPr>
              <p:cNvPicPr/>
              <p:nvPr/>
            </p:nvPicPr>
            <p:blipFill>
              <a:blip r:embed="rId74"/>
              <a:stretch>
                <a:fillRect/>
              </a:stretch>
            </p:blipFill>
            <p:spPr>
              <a:xfrm>
                <a:off x="10349304" y="5422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1" name="Freihand 80">
                <a:extLst>
                  <a:ext uri="{FF2B5EF4-FFF2-40B4-BE49-F238E27FC236}">
                    <a16:creationId xmlns:a16="http://schemas.microsoft.com/office/drawing/2014/main" id="{52F38603-C181-454F-A63D-2BE5AB84DACC}"/>
                  </a:ext>
                </a:extLst>
              </p14:cNvPr>
              <p14:cNvContentPartPr/>
              <p14:nvPr/>
            </p14:nvContentPartPr>
            <p14:xfrm>
              <a:off x="10328784" y="506964"/>
              <a:ext cx="120240" cy="226800"/>
            </p14:xfrm>
          </p:contentPart>
        </mc:Choice>
        <mc:Fallback xmlns="">
          <p:pic>
            <p:nvPicPr>
              <p:cNvPr id="81" name="Freihand 80">
                <a:extLst>
                  <a:ext uri="{FF2B5EF4-FFF2-40B4-BE49-F238E27FC236}">
                    <a16:creationId xmlns:a16="http://schemas.microsoft.com/office/drawing/2014/main" id="{52F38603-C181-454F-A63D-2BE5AB84DACC}"/>
                  </a:ext>
                </a:extLst>
              </p:cNvPr>
              <p:cNvPicPr/>
              <p:nvPr/>
            </p:nvPicPr>
            <p:blipFill>
              <a:blip r:embed="rId76"/>
              <a:stretch>
                <a:fillRect/>
              </a:stretch>
            </p:blipFill>
            <p:spPr>
              <a:xfrm>
                <a:off x="10324464" y="502644"/>
                <a:ext cx="1288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2" name="Freihand 81">
                <a:extLst>
                  <a:ext uri="{FF2B5EF4-FFF2-40B4-BE49-F238E27FC236}">
                    <a16:creationId xmlns:a16="http://schemas.microsoft.com/office/drawing/2014/main" id="{3396C37A-910E-4422-92F2-A3A37C34DDEC}"/>
                  </a:ext>
                </a:extLst>
              </p14:cNvPr>
              <p14:cNvContentPartPr/>
              <p14:nvPr/>
            </p14:nvContentPartPr>
            <p14:xfrm>
              <a:off x="10451904" y="622884"/>
              <a:ext cx="469080" cy="106560"/>
            </p14:xfrm>
          </p:contentPart>
        </mc:Choice>
        <mc:Fallback xmlns="">
          <p:pic>
            <p:nvPicPr>
              <p:cNvPr id="82" name="Freihand 81">
                <a:extLst>
                  <a:ext uri="{FF2B5EF4-FFF2-40B4-BE49-F238E27FC236}">
                    <a16:creationId xmlns:a16="http://schemas.microsoft.com/office/drawing/2014/main" id="{3396C37A-910E-4422-92F2-A3A37C34DDEC}"/>
                  </a:ext>
                </a:extLst>
              </p:cNvPr>
              <p:cNvPicPr/>
              <p:nvPr/>
            </p:nvPicPr>
            <p:blipFill>
              <a:blip r:embed="rId78"/>
              <a:stretch>
                <a:fillRect/>
              </a:stretch>
            </p:blipFill>
            <p:spPr>
              <a:xfrm>
                <a:off x="10447584" y="618564"/>
                <a:ext cx="477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3" name="Freihand 82">
                <a:extLst>
                  <a:ext uri="{FF2B5EF4-FFF2-40B4-BE49-F238E27FC236}">
                    <a16:creationId xmlns:a16="http://schemas.microsoft.com/office/drawing/2014/main" id="{64862960-DB2D-4FA5-9006-1272B97DED7C}"/>
                  </a:ext>
                </a:extLst>
              </p14:cNvPr>
              <p14:cNvContentPartPr/>
              <p14:nvPr/>
            </p14:nvContentPartPr>
            <p14:xfrm>
              <a:off x="10792104" y="550524"/>
              <a:ext cx="360" cy="360"/>
            </p14:xfrm>
          </p:contentPart>
        </mc:Choice>
        <mc:Fallback xmlns="">
          <p:pic>
            <p:nvPicPr>
              <p:cNvPr id="83" name="Freihand 82">
                <a:extLst>
                  <a:ext uri="{FF2B5EF4-FFF2-40B4-BE49-F238E27FC236}">
                    <a16:creationId xmlns:a16="http://schemas.microsoft.com/office/drawing/2014/main" id="{64862960-DB2D-4FA5-9006-1272B97DED7C}"/>
                  </a:ext>
                </a:extLst>
              </p:cNvPr>
              <p:cNvPicPr/>
              <p:nvPr/>
            </p:nvPicPr>
            <p:blipFill>
              <a:blip r:embed="rId74"/>
              <a:stretch>
                <a:fillRect/>
              </a:stretch>
            </p:blipFill>
            <p:spPr>
              <a:xfrm>
                <a:off x="10787784" y="546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8FB4898B-12CE-4B4D-9912-FFC1FF22D7E5}"/>
                  </a:ext>
                </a:extLst>
              </p14:cNvPr>
              <p14:cNvContentPartPr/>
              <p14:nvPr/>
            </p14:nvContentPartPr>
            <p14:xfrm>
              <a:off x="7865664" y="1053804"/>
              <a:ext cx="213840" cy="115560"/>
            </p14:xfrm>
          </p:contentPart>
        </mc:Choice>
        <mc:Fallback xmlns="">
          <p:pic>
            <p:nvPicPr>
              <p:cNvPr id="85" name="Freihand 84">
                <a:extLst>
                  <a:ext uri="{FF2B5EF4-FFF2-40B4-BE49-F238E27FC236}">
                    <a16:creationId xmlns:a16="http://schemas.microsoft.com/office/drawing/2014/main" id="{8FB4898B-12CE-4B4D-9912-FFC1FF22D7E5}"/>
                  </a:ext>
                </a:extLst>
              </p:cNvPr>
              <p:cNvPicPr/>
              <p:nvPr/>
            </p:nvPicPr>
            <p:blipFill>
              <a:blip r:embed="rId81"/>
              <a:stretch>
                <a:fillRect/>
              </a:stretch>
            </p:blipFill>
            <p:spPr>
              <a:xfrm>
                <a:off x="7861344" y="1049484"/>
                <a:ext cx="222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BEBA9EB9-0B07-4293-9D73-939806647E99}"/>
                  </a:ext>
                </a:extLst>
              </p14:cNvPr>
              <p14:cNvContentPartPr/>
              <p14:nvPr/>
            </p14:nvContentPartPr>
            <p14:xfrm>
              <a:off x="8096424" y="978924"/>
              <a:ext cx="26640" cy="22680"/>
            </p14:xfrm>
          </p:contentPart>
        </mc:Choice>
        <mc:Fallback xmlns="">
          <p:pic>
            <p:nvPicPr>
              <p:cNvPr id="86" name="Freihand 85">
                <a:extLst>
                  <a:ext uri="{FF2B5EF4-FFF2-40B4-BE49-F238E27FC236}">
                    <a16:creationId xmlns:a16="http://schemas.microsoft.com/office/drawing/2014/main" id="{BEBA9EB9-0B07-4293-9D73-939806647E99}"/>
                  </a:ext>
                </a:extLst>
              </p:cNvPr>
              <p:cNvPicPr/>
              <p:nvPr/>
            </p:nvPicPr>
            <p:blipFill>
              <a:blip r:embed="rId83"/>
              <a:stretch>
                <a:fillRect/>
              </a:stretch>
            </p:blipFill>
            <p:spPr>
              <a:xfrm>
                <a:off x="8092104" y="974604"/>
                <a:ext cx="35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A0C1ECB9-A4F7-446A-9B44-69899C0B8975}"/>
                  </a:ext>
                </a:extLst>
              </p14:cNvPr>
              <p14:cNvContentPartPr/>
              <p14:nvPr/>
            </p14:nvContentPartPr>
            <p14:xfrm>
              <a:off x="8129184" y="987204"/>
              <a:ext cx="313200" cy="190800"/>
            </p14:xfrm>
          </p:contentPart>
        </mc:Choice>
        <mc:Fallback xmlns="">
          <p:pic>
            <p:nvPicPr>
              <p:cNvPr id="87" name="Freihand 86">
                <a:extLst>
                  <a:ext uri="{FF2B5EF4-FFF2-40B4-BE49-F238E27FC236}">
                    <a16:creationId xmlns:a16="http://schemas.microsoft.com/office/drawing/2014/main" id="{A0C1ECB9-A4F7-446A-9B44-69899C0B8975}"/>
                  </a:ext>
                </a:extLst>
              </p:cNvPr>
              <p:cNvPicPr/>
              <p:nvPr/>
            </p:nvPicPr>
            <p:blipFill>
              <a:blip r:embed="rId85"/>
              <a:stretch>
                <a:fillRect/>
              </a:stretch>
            </p:blipFill>
            <p:spPr>
              <a:xfrm>
                <a:off x="8124864" y="982884"/>
                <a:ext cx="321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Freihand 87">
                <a:extLst>
                  <a:ext uri="{FF2B5EF4-FFF2-40B4-BE49-F238E27FC236}">
                    <a16:creationId xmlns:a16="http://schemas.microsoft.com/office/drawing/2014/main" id="{7098616A-09BA-4056-8D8C-66381C0CF26E}"/>
                  </a:ext>
                </a:extLst>
              </p14:cNvPr>
              <p14:cNvContentPartPr/>
              <p14:nvPr/>
            </p14:nvContentPartPr>
            <p14:xfrm>
              <a:off x="8486304" y="1065324"/>
              <a:ext cx="67680" cy="86760"/>
            </p14:xfrm>
          </p:contentPart>
        </mc:Choice>
        <mc:Fallback xmlns="">
          <p:pic>
            <p:nvPicPr>
              <p:cNvPr id="88" name="Freihand 87">
                <a:extLst>
                  <a:ext uri="{FF2B5EF4-FFF2-40B4-BE49-F238E27FC236}">
                    <a16:creationId xmlns:a16="http://schemas.microsoft.com/office/drawing/2014/main" id="{7098616A-09BA-4056-8D8C-66381C0CF26E}"/>
                  </a:ext>
                </a:extLst>
              </p:cNvPr>
              <p:cNvPicPr/>
              <p:nvPr/>
            </p:nvPicPr>
            <p:blipFill>
              <a:blip r:embed="rId87"/>
              <a:stretch>
                <a:fillRect/>
              </a:stretch>
            </p:blipFill>
            <p:spPr>
              <a:xfrm>
                <a:off x="8481984" y="1061004"/>
                <a:ext cx="76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9" name="Freihand 88">
                <a:extLst>
                  <a:ext uri="{FF2B5EF4-FFF2-40B4-BE49-F238E27FC236}">
                    <a16:creationId xmlns:a16="http://schemas.microsoft.com/office/drawing/2014/main" id="{3071B549-8F9D-4B88-9DBB-F4CE40133F67}"/>
                  </a:ext>
                </a:extLst>
              </p14:cNvPr>
              <p14:cNvContentPartPr/>
              <p14:nvPr/>
            </p14:nvContentPartPr>
            <p14:xfrm>
              <a:off x="8571264" y="987924"/>
              <a:ext cx="83520" cy="151920"/>
            </p14:xfrm>
          </p:contentPart>
        </mc:Choice>
        <mc:Fallback xmlns="">
          <p:pic>
            <p:nvPicPr>
              <p:cNvPr id="89" name="Freihand 88">
                <a:extLst>
                  <a:ext uri="{FF2B5EF4-FFF2-40B4-BE49-F238E27FC236}">
                    <a16:creationId xmlns:a16="http://schemas.microsoft.com/office/drawing/2014/main" id="{3071B549-8F9D-4B88-9DBB-F4CE40133F67}"/>
                  </a:ext>
                </a:extLst>
              </p:cNvPr>
              <p:cNvPicPr/>
              <p:nvPr/>
            </p:nvPicPr>
            <p:blipFill>
              <a:blip r:embed="rId89"/>
              <a:stretch>
                <a:fillRect/>
              </a:stretch>
            </p:blipFill>
            <p:spPr>
              <a:xfrm>
                <a:off x="8566944" y="983604"/>
                <a:ext cx="92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0" name="Freihand 89">
                <a:extLst>
                  <a:ext uri="{FF2B5EF4-FFF2-40B4-BE49-F238E27FC236}">
                    <a16:creationId xmlns:a16="http://schemas.microsoft.com/office/drawing/2014/main" id="{CE8E9148-71E6-4D71-92C8-654440583B2C}"/>
                  </a:ext>
                </a:extLst>
              </p14:cNvPr>
              <p14:cNvContentPartPr/>
              <p14:nvPr/>
            </p14:nvContentPartPr>
            <p14:xfrm>
              <a:off x="8845224" y="948684"/>
              <a:ext cx="437400" cy="189000"/>
            </p14:xfrm>
          </p:contentPart>
        </mc:Choice>
        <mc:Fallback xmlns="">
          <p:pic>
            <p:nvPicPr>
              <p:cNvPr id="90" name="Freihand 89">
                <a:extLst>
                  <a:ext uri="{FF2B5EF4-FFF2-40B4-BE49-F238E27FC236}">
                    <a16:creationId xmlns:a16="http://schemas.microsoft.com/office/drawing/2014/main" id="{CE8E9148-71E6-4D71-92C8-654440583B2C}"/>
                  </a:ext>
                </a:extLst>
              </p:cNvPr>
              <p:cNvPicPr/>
              <p:nvPr/>
            </p:nvPicPr>
            <p:blipFill>
              <a:blip r:embed="rId91"/>
              <a:stretch>
                <a:fillRect/>
              </a:stretch>
            </p:blipFill>
            <p:spPr>
              <a:xfrm>
                <a:off x="8840904" y="944364"/>
                <a:ext cx="446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5363FC6D-1C2E-41F6-9257-6A64DF8309F5}"/>
                  </a:ext>
                </a:extLst>
              </p14:cNvPr>
              <p14:cNvContentPartPr/>
              <p14:nvPr/>
            </p14:nvContentPartPr>
            <p14:xfrm>
              <a:off x="9470904" y="1053444"/>
              <a:ext cx="84600" cy="75960"/>
            </p14:xfrm>
          </p:contentPart>
        </mc:Choice>
        <mc:Fallback xmlns="">
          <p:pic>
            <p:nvPicPr>
              <p:cNvPr id="91" name="Freihand 90">
                <a:extLst>
                  <a:ext uri="{FF2B5EF4-FFF2-40B4-BE49-F238E27FC236}">
                    <a16:creationId xmlns:a16="http://schemas.microsoft.com/office/drawing/2014/main" id="{5363FC6D-1C2E-41F6-9257-6A64DF8309F5}"/>
                  </a:ext>
                </a:extLst>
              </p:cNvPr>
              <p:cNvPicPr/>
              <p:nvPr/>
            </p:nvPicPr>
            <p:blipFill>
              <a:blip r:embed="rId93"/>
              <a:stretch>
                <a:fillRect/>
              </a:stretch>
            </p:blipFill>
            <p:spPr>
              <a:xfrm>
                <a:off x="9466584" y="1049124"/>
                <a:ext cx="93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069220E3-C400-4E64-A602-24BF01BFC723}"/>
                  </a:ext>
                </a:extLst>
              </p14:cNvPr>
              <p14:cNvContentPartPr/>
              <p14:nvPr/>
            </p14:nvContentPartPr>
            <p14:xfrm>
              <a:off x="9506544" y="928884"/>
              <a:ext cx="51840" cy="32400"/>
            </p14:xfrm>
          </p:contentPart>
        </mc:Choice>
        <mc:Fallback xmlns="">
          <p:pic>
            <p:nvPicPr>
              <p:cNvPr id="92" name="Freihand 91">
                <a:extLst>
                  <a:ext uri="{FF2B5EF4-FFF2-40B4-BE49-F238E27FC236}">
                    <a16:creationId xmlns:a16="http://schemas.microsoft.com/office/drawing/2014/main" id="{069220E3-C400-4E64-A602-24BF01BFC723}"/>
                  </a:ext>
                </a:extLst>
              </p:cNvPr>
              <p:cNvPicPr/>
              <p:nvPr/>
            </p:nvPicPr>
            <p:blipFill>
              <a:blip r:embed="rId95"/>
              <a:stretch>
                <a:fillRect/>
              </a:stretch>
            </p:blipFill>
            <p:spPr>
              <a:xfrm>
                <a:off x="9502224" y="924564"/>
                <a:ext cx="60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7A69C5EB-D33D-47FF-AE12-8EB785F5A4E0}"/>
                  </a:ext>
                </a:extLst>
              </p14:cNvPr>
              <p14:cNvContentPartPr/>
              <p14:nvPr/>
            </p14:nvContentPartPr>
            <p14:xfrm>
              <a:off x="9587544" y="952644"/>
              <a:ext cx="109800" cy="129600"/>
            </p14:xfrm>
          </p:contentPart>
        </mc:Choice>
        <mc:Fallback xmlns="">
          <p:pic>
            <p:nvPicPr>
              <p:cNvPr id="93" name="Freihand 92">
                <a:extLst>
                  <a:ext uri="{FF2B5EF4-FFF2-40B4-BE49-F238E27FC236}">
                    <a16:creationId xmlns:a16="http://schemas.microsoft.com/office/drawing/2014/main" id="{7A69C5EB-D33D-47FF-AE12-8EB785F5A4E0}"/>
                  </a:ext>
                </a:extLst>
              </p:cNvPr>
              <p:cNvPicPr/>
              <p:nvPr/>
            </p:nvPicPr>
            <p:blipFill>
              <a:blip r:embed="rId97"/>
              <a:stretch>
                <a:fillRect/>
              </a:stretch>
            </p:blipFill>
            <p:spPr>
              <a:xfrm>
                <a:off x="9583224" y="948324"/>
                <a:ext cx="11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5" name="Freihand 94">
                <a:extLst>
                  <a:ext uri="{FF2B5EF4-FFF2-40B4-BE49-F238E27FC236}">
                    <a16:creationId xmlns:a16="http://schemas.microsoft.com/office/drawing/2014/main" id="{C7277C82-F402-405D-9020-C9EACA2764D7}"/>
                  </a:ext>
                </a:extLst>
              </p14:cNvPr>
              <p14:cNvContentPartPr/>
              <p14:nvPr/>
            </p14:nvContentPartPr>
            <p14:xfrm>
              <a:off x="9954744" y="1053804"/>
              <a:ext cx="342720" cy="105840"/>
            </p14:xfrm>
          </p:contentPart>
        </mc:Choice>
        <mc:Fallback xmlns="">
          <p:pic>
            <p:nvPicPr>
              <p:cNvPr id="95" name="Freihand 94">
                <a:extLst>
                  <a:ext uri="{FF2B5EF4-FFF2-40B4-BE49-F238E27FC236}">
                    <a16:creationId xmlns:a16="http://schemas.microsoft.com/office/drawing/2014/main" id="{C7277C82-F402-405D-9020-C9EACA2764D7}"/>
                  </a:ext>
                </a:extLst>
              </p:cNvPr>
              <p:cNvPicPr/>
              <p:nvPr/>
            </p:nvPicPr>
            <p:blipFill>
              <a:blip r:embed="rId99"/>
              <a:stretch>
                <a:fillRect/>
              </a:stretch>
            </p:blipFill>
            <p:spPr>
              <a:xfrm>
                <a:off x="9950424" y="1049484"/>
                <a:ext cx="351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39561F04-91E0-405F-B398-410F9F1C7E28}"/>
                  </a:ext>
                </a:extLst>
              </p14:cNvPr>
              <p14:cNvContentPartPr/>
              <p14:nvPr/>
            </p14:nvContentPartPr>
            <p14:xfrm>
              <a:off x="10362624" y="1005924"/>
              <a:ext cx="155160" cy="122760"/>
            </p14:xfrm>
          </p:contentPart>
        </mc:Choice>
        <mc:Fallback xmlns="">
          <p:pic>
            <p:nvPicPr>
              <p:cNvPr id="96" name="Freihand 95">
                <a:extLst>
                  <a:ext uri="{FF2B5EF4-FFF2-40B4-BE49-F238E27FC236}">
                    <a16:creationId xmlns:a16="http://schemas.microsoft.com/office/drawing/2014/main" id="{39561F04-91E0-405F-B398-410F9F1C7E28}"/>
                  </a:ext>
                </a:extLst>
              </p:cNvPr>
              <p:cNvPicPr/>
              <p:nvPr/>
            </p:nvPicPr>
            <p:blipFill>
              <a:blip r:embed="rId101"/>
              <a:stretch>
                <a:fillRect/>
              </a:stretch>
            </p:blipFill>
            <p:spPr>
              <a:xfrm>
                <a:off x="10358304" y="1001604"/>
                <a:ext cx="163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CA22232A-456D-4C1D-B5FB-8AE54BA1A693}"/>
                  </a:ext>
                </a:extLst>
              </p14:cNvPr>
              <p14:cNvContentPartPr/>
              <p14:nvPr/>
            </p14:nvContentPartPr>
            <p14:xfrm>
              <a:off x="10666464" y="1053084"/>
              <a:ext cx="177120" cy="71280"/>
            </p14:xfrm>
          </p:contentPart>
        </mc:Choice>
        <mc:Fallback xmlns="">
          <p:pic>
            <p:nvPicPr>
              <p:cNvPr id="98" name="Freihand 97">
                <a:extLst>
                  <a:ext uri="{FF2B5EF4-FFF2-40B4-BE49-F238E27FC236}">
                    <a16:creationId xmlns:a16="http://schemas.microsoft.com/office/drawing/2014/main" id="{CA22232A-456D-4C1D-B5FB-8AE54BA1A693}"/>
                  </a:ext>
                </a:extLst>
              </p:cNvPr>
              <p:cNvPicPr/>
              <p:nvPr/>
            </p:nvPicPr>
            <p:blipFill>
              <a:blip r:embed="rId103"/>
              <a:stretch>
                <a:fillRect/>
              </a:stretch>
            </p:blipFill>
            <p:spPr>
              <a:xfrm>
                <a:off x="10662144" y="1048764"/>
                <a:ext cx="185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A2FDEACD-50CF-48E5-AB43-59E24963500B}"/>
                  </a:ext>
                </a:extLst>
              </p14:cNvPr>
              <p14:cNvContentPartPr/>
              <p14:nvPr/>
            </p14:nvContentPartPr>
            <p14:xfrm>
              <a:off x="10816584" y="965604"/>
              <a:ext cx="360" cy="360"/>
            </p14:xfrm>
          </p:contentPart>
        </mc:Choice>
        <mc:Fallback xmlns="">
          <p:pic>
            <p:nvPicPr>
              <p:cNvPr id="99" name="Freihand 98">
                <a:extLst>
                  <a:ext uri="{FF2B5EF4-FFF2-40B4-BE49-F238E27FC236}">
                    <a16:creationId xmlns:a16="http://schemas.microsoft.com/office/drawing/2014/main" id="{A2FDEACD-50CF-48E5-AB43-59E24963500B}"/>
                  </a:ext>
                </a:extLst>
              </p:cNvPr>
              <p:cNvPicPr/>
              <p:nvPr/>
            </p:nvPicPr>
            <p:blipFill>
              <a:blip r:embed="rId74"/>
              <a:stretch>
                <a:fillRect/>
              </a:stretch>
            </p:blipFill>
            <p:spPr>
              <a:xfrm>
                <a:off x="10812264" y="961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0" name="Freihand 99">
                <a:extLst>
                  <a:ext uri="{FF2B5EF4-FFF2-40B4-BE49-F238E27FC236}">
                    <a16:creationId xmlns:a16="http://schemas.microsoft.com/office/drawing/2014/main" id="{AABBFC6B-1A65-4108-A7DD-F72BA36ACEE6}"/>
                  </a:ext>
                </a:extLst>
              </p14:cNvPr>
              <p14:cNvContentPartPr/>
              <p14:nvPr/>
            </p14:nvContentPartPr>
            <p14:xfrm>
              <a:off x="10880664" y="1041924"/>
              <a:ext cx="114120" cy="85680"/>
            </p14:xfrm>
          </p:contentPart>
        </mc:Choice>
        <mc:Fallback xmlns="">
          <p:pic>
            <p:nvPicPr>
              <p:cNvPr id="100" name="Freihand 99">
                <a:extLst>
                  <a:ext uri="{FF2B5EF4-FFF2-40B4-BE49-F238E27FC236}">
                    <a16:creationId xmlns:a16="http://schemas.microsoft.com/office/drawing/2014/main" id="{AABBFC6B-1A65-4108-A7DD-F72BA36ACEE6}"/>
                  </a:ext>
                </a:extLst>
              </p:cNvPr>
              <p:cNvPicPr/>
              <p:nvPr/>
            </p:nvPicPr>
            <p:blipFill>
              <a:blip r:embed="rId106"/>
              <a:stretch>
                <a:fillRect/>
              </a:stretch>
            </p:blipFill>
            <p:spPr>
              <a:xfrm>
                <a:off x="10876344" y="1037604"/>
                <a:ext cx="122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1" name="Freihand 100">
                <a:extLst>
                  <a:ext uri="{FF2B5EF4-FFF2-40B4-BE49-F238E27FC236}">
                    <a16:creationId xmlns:a16="http://schemas.microsoft.com/office/drawing/2014/main" id="{84A043B4-72DF-438B-ACDC-1E981015E250}"/>
                  </a:ext>
                </a:extLst>
              </p14:cNvPr>
              <p14:cNvContentPartPr/>
              <p14:nvPr/>
            </p14:nvContentPartPr>
            <p14:xfrm>
              <a:off x="11012784" y="1061364"/>
              <a:ext cx="310680" cy="54000"/>
            </p14:xfrm>
          </p:contentPart>
        </mc:Choice>
        <mc:Fallback xmlns="">
          <p:pic>
            <p:nvPicPr>
              <p:cNvPr id="101" name="Freihand 100">
                <a:extLst>
                  <a:ext uri="{FF2B5EF4-FFF2-40B4-BE49-F238E27FC236}">
                    <a16:creationId xmlns:a16="http://schemas.microsoft.com/office/drawing/2014/main" id="{84A043B4-72DF-438B-ACDC-1E981015E250}"/>
                  </a:ext>
                </a:extLst>
              </p:cNvPr>
              <p:cNvPicPr/>
              <p:nvPr/>
            </p:nvPicPr>
            <p:blipFill>
              <a:blip r:embed="rId108"/>
              <a:stretch>
                <a:fillRect/>
              </a:stretch>
            </p:blipFill>
            <p:spPr>
              <a:xfrm>
                <a:off x="11008464" y="1057044"/>
                <a:ext cx="319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2" name="Freihand 101">
                <a:extLst>
                  <a:ext uri="{FF2B5EF4-FFF2-40B4-BE49-F238E27FC236}">
                    <a16:creationId xmlns:a16="http://schemas.microsoft.com/office/drawing/2014/main" id="{02CE8907-4CF0-4A80-9A9D-F8F2E82D618E}"/>
                  </a:ext>
                </a:extLst>
              </p14:cNvPr>
              <p14:cNvContentPartPr/>
              <p14:nvPr/>
            </p14:nvContentPartPr>
            <p14:xfrm>
              <a:off x="11384304" y="1044444"/>
              <a:ext cx="82440" cy="74160"/>
            </p14:xfrm>
          </p:contentPart>
        </mc:Choice>
        <mc:Fallback xmlns="">
          <p:pic>
            <p:nvPicPr>
              <p:cNvPr id="102" name="Freihand 101">
                <a:extLst>
                  <a:ext uri="{FF2B5EF4-FFF2-40B4-BE49-F238E27FC236}">
                    <a16:creationId xmlns:a16="http://schemas.microsoft.com/office/drawing/2014/main" id="{02CE8907-4CF0-4A80-9A9D-F8F2E82D618E}"/>
                  </a:ext>
                </a:extLst>
              </p:cNvPr>
              <p:cNvPicPr/>
              <p:nvPr/>
            </p:nvPicPr>
            <p:blipFill>
              <a:blip r:embed="rId110"/>
              <a:stretch>
                <a:fillRect/>
              </a:stretch>
            </p:blipFill>
            <p:spPr>
              <a:xfrm>
                <a:off x="11379984" y="1040124"/>
                <a:ext cx="91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 name="Freihand 102">
                <a:extLst>
                  <a:ext uri="{FF2B5EF4-FFF2-40B4-BE49-F238E27FC236}">
                    <a16:creationId xmlns:a16="http://schemas.microsoft.com/office/drawing/2014/main" id="{702E30D3-2B2D-4197-9364-419066031D31}"/>
                  </a:ext>
                </a:extLst>
              </p14:cNvPr>
              <p14:cNvContentPartPr/>
              <p14:nvPr/>
            </p14:nvContentPartPr>
            <p14:xfrm>
              <a:off x="11612904" y="1030764"/>
              <a:ext cx="131760" cy="138600"/>
            </p14:xfrm>
          </p:contentPart>
        </mc:Choice>
        <mc:Fallback xmlns="">
          <p:pic>
            <p:nvPicPr>
              <p:cNvPr id="103" name="Freihand 102">
                <a:extLst>
                  <a:ext uri="{FF2B5EF4-FFF2-40B4-BE49-F238E27FC236}">
                    <a16:creationId xmlns:a16="http://schemas.microsoft.com/office/drawing/2014/main" id="{702E30D3-2B2D-4197-9364-419066031D31}"/>
                  </a:ext>
                </a:extLst>
              </p:cNvPr>
              <p:cNvPicPr/>
              <p:nvPr/>
            </p:nvPicPr>
            <p:blipFill>
              <a:blip r:embed="rId112"/>
              <a:stretch>
                <a:fillRect/>
              </a:stretch>
            </p:blipFill>
            <p:spPr>
              <a:xfrm>
                <a:off x="11608584" y="1026444"/>
                <a:ext cx="14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4" name="Freihand 103">
                <a:extLst>
                  <a:ext uri="{FF2B5EF4-FFF2-40B4-BE49-F238E27FC236}">
                    <a16:creationId xmlns:a16="http://schemas.microsoft.com/office/drawing/2014/main" id="{E9076323-F2BC-48A6-87B5-12EE3BD79319}"/>
                  </a:ext>
                </a:extLst>
              </p14:cNvPr>
              <p14:cNvContentPartPr/>
              <p14:nvPr/>
            </p14:nvContentPartPr>
            <p14:xfrm>
              <a:off x="11757264" y="940404"/>
              <a:ext cx="131760" cy="144000"/>
            </p14:xfrm>
          </p:contentPart>
        </mc:Choice>
        <mc:Fallback xmlns="">
          <p:pic>
            <p:nvPicPr>
              <p:cNvPr id="104" name="Freihand 103">
                <a:extLst>
                  <a:ext uri="{FF2B5EF4-FFF2-40B4-BE49-F238E27FC236}">
                    <a16:creationId xmlns:a16="http://schemas.microsoft.com/office/drawing/2014/main" id="{E9076323-F2BC-48A6-87B5-12EE3BD79319}"/>
                  </a:ext>
                </a:extLst>
              </p:cNvPr>
              <p:cNvPicPr/>
              <p:nvPr/>
            </p:nvPicPr>
            <p:blipFill>
              <a:blip r:embed="rId114"/>
              <a:stretch>
                <a:fillRect/>
              </a:stretch>
            </p:blipFill>
            <p:spPr>
              <a:xfrm>
                <a:off x="11752944" y="936084"/>
                <a:ext cx="140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5" name="Freihand 34">
                <a:extLst>
                  <a:ext uri="{FF2B5EF4-FFF2-40B4-BE49-F238E27FC236}">
                    <a16:creationId xmlns:a16="http://schemas.microsoft.com/office/drawing/2014/main" id="{274DAD55-5C38-49C2-97A0-582E4CDB87A7}"/>
                  </a:ext>
                </a:extLst>
              </p14:cNvPr>
              <p14:cNvContentPartPr/>
              <p14:nvPr/>
            </p14:nvContentPartPr>
            <p14:xfrm>
              <a:off x="743064" y="1775244"/>
              <a:ext cx="272160" cy="3600"/>
            </p14:xfrm>
          </p:contentPart>
        </mc:Choice>
        <mc:Fallback xmlns="">
          <p:pic>
            <p:nvPicPr>
              <p:cNvPr id="35" name="Freihand 34">
                <a:extLst>
                  <a:ext uri="{FF2B5EF4-FFF2-40B4-BE49-F238E27FC236}">
                    <a16:creationId xmlns:a16="http://schemas.microsoft.com/office/drawing/2014/main" id="{274DAD55-5C38-49C2-97A0-582E4CDB87A7}"/>
                  </a:ext>
                </a:extLst>
              </p:cNvPr>
              <p:cNvPicPr/>
              <p:nvPr/>
            </p:nvPicPr>
            <p:blipFill>
              <a:blip r:embed="rId116"/>
              <a:stretch>
                <a:fillRect/>
              </a:stretch>
            </p:blipFill>
            <p:spPr>
              <a:xfrm>
                <a:off x="738744" y="1770924"/>
                <a:ext cx="280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6" name="Freihand 35">
                <a:extLst>
                  <a:ext uri="{FF2B5EF4-FFF2-40B4-BE49-F238E27FC236}">
                    <a16:creationId xmlns:a16="http://schemas.microsoft.com/office/drawing/2014/main" id="{8F68E26E-3971-47AD-9F8A-5B66E037EBD5}"/>
                  </a:ext>
                </a:extLst>
              </p14:cNvPr>
              <p14:cNvContentPartPr/>
              <p14:nvPr/>
            </p14:nvContentPartPr>
            <p14:xfrm>
              <a:off x="1308624" y="1815204"/>
              <a:ext cx="1002960" cy="31320"/>
            </p14:xfrm>
          </p:contentPart>
        </mc:Choice>
        <mc:Fallback xmlns="">
          <p:pic>
            <p:nvPicPr>
              <p:cNvPr id="36" name="Freihand 35">
                <a:extLst>
                  <a:ext uri="{FF2B5EF4-FFF2-40B4-BE49-F238E27FC236}">
                    <a16:creationId xmlns:a16="http://schemas.microsoft.com/office/drawing/2014/main" id="{8F68E26E-3971-47AD-9F8A-5B66E037EBD5}"/>
                  </a:ext>
                </a:extLst>
              </p:cNvPr>
              <p:cNvPicPr/>
              <p:nvPr/>
            </p:nvPicPr>
            <p:blipFill>
              <a:blip r:embed="rId118"/>
              <a:stretch>
                <a:fillRect/>
              </a:stretch>
            </p:blipFill>
            <p:spPr>
              <a:xfrm>
                <a:off x="1304304" y="1810884"/>
                <a:ext cx="1011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0" name="Freihand 39">
                <a:extLst>
                  <a:ext uri="{FF2B5EF4-FFF2-40B4-BE49-F238E27FC236}">
                    <a16:creationId xmlns:a16="http://schemas.microsoft.com/office/drawing/2014/main" id="{0E13536F-ED86-40A0-B8F9-BA6CC855A5DC}"/>
                  </a:ext>
                </a:extLst>
              </p14:cNvPr>
              <p14:cNvContentPartPr/>
              <p14:nvPr/>
            </p14:nvContentPartPr>
            <p14:xfrm>
              <a:off x="100104" y="1778844"/>
              <a:ext cx="37080" cy="89640"/>
            </p14:xfrm>
          </p:contentPart>
        </mc:Choice>
        <mc:Fallback xmlns="">
          <p:pic>
            <p:nvPicPr>
              <p:cNvPr id="40" name="Freihand 39">
                <a:extLst>
                  <a:ext uri="{FF2B5EF4-FFF2-40B4-BE49-F238E27FC236}">
                    <a16:creationId xmlns:a16="http://schemas.microsoft.com/office/drawing/2014/main" id="{0E13536F-ED86-40A0-B8F9-BA6CC855A5DC}"/>
                  </a:ext>
                </a:extLst>
              </p:cNvPr>
              <p:cNvPicPr/>
              <p:nvPr/>
            </p:nvPicPr>
            <p:blipFill>
              <a:blip r:embed="rId120"/>
              <a:stretch>
                <a:fillRect/>
              </a:stretch>
            </p:blipFill>
            <p:spPr>
              <a:xfrm>
                <a:off x="95784" y="1774524"/>
                <a:ext cx="45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 name="Freihand 40">
                <a:extLst>
                  <a:ext uri="{FF2B5EF4-FFF2-40B4-BE49-F238E27FC236}">
                    <a16:creationId xmlns:a16="http://schemas.microsoft.com/office/drawing/2014/main" id="{956ED92E-7AB8-4B2B-B897-2936848F1244}"/>
                  </a:ext>
                </a:extLst>
              </p14:cNvPr>
              <p14:cNvContentPartPr/>
              <p14:nvPr/>
            </p14:nvContentPartPr>
            <p14:xfrm>
              <a:off x="100824" y="1676244"/>
              <a:ext cx="10440" cy="3600"/>
            </p14:xfrm>
          </p:contentPart>
        </mc:Choice>
        <mc:Fallback xmlns="">
          <p:pic>
            <p:nvPicPr>
              <p:cNvPr id="41" name="Freihand 40">
                <a:extLst>
                  <a:ext uri="{FF2B5EF4-FFF2-40B4-BE49-F238E27FC236}">
                    <a16:creationId xmlns:a16="http://schemas.microsoft.com/office/drawing/2014/main" id="{956ED92E-7AB8-4B2B-B897-2936848F1244}"/>
                  </a:ext>
                </a:extLst>
              </p:cNvPr>
              <p:cNvPicPr/>
              <p:nvPr/>
            </p:nvPicPr>
            <p:blipFill>
              <a:blip r:embed="rId122"/>
              <a:stretch>
                <a:fillRect/>
              </a:stretch>
            </p:blipFill>
            <p:spPr>
              <a:xfrm>
                <a:off x="96504" y="1671924"/>
                <a:ext cx="1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2" name="Freihand 41">
                <a:extLst>
                  <a:ext uri="{FF2B5EF4-FFF2-40B4-BE49-F238E27FC236}">
                    <a16:creationId xmlns:a16="http://schemas.microsoft.com/office/drawing/2014/main" id="{5065BAD4-E7B6-49BE-866C-DBC5D129EA7B}"/>
                  </a:ext>
                </a:extLst>
              </p14:cNvPr>
              <p14:cNvContentPartPr/>
              <p14:nvPr/>
            </p14:nvContentPartPr>
            <p14:xfrm>
              <a:off x="136104" y="1636644"/>
              <a:ext cx="73440" cy="126360"/>
            </p14:xfrm>
          </p:contentPart>
        </mc:Choice>
        <mc:Fallback xmlns="">
          <p:pic>
            <p:nvPicPr>
              <p:cNvPr id="42" name="Freihand 41">
                <a:extLst>
                  <a:ext uri="{FF2B5EF4-FFF2-40B4-BE49-F238E27FC236}">
                    <a16:creationId xmlns:a16="http://schemas.microsoft.com/office/drawing/2014/main" id="{5065BAD4-E7B6-49BE-866C-DBC5D129EA7B}"/>
                  </a:ext>
                </a:extLst>
              </p:cNvPr>
              <p:cNvPicPr/>
              <p:nvPr/>
            </p:nvPicPr>
            <p:blipFill>
              <a:blip r:embed="rId124"/>
              <a:stretch>
                <a:fillRect/>
              </a:stretch>
            </p:blipFill>
            <p:spPr>
              <a:xfrm>
                <a:off x="131784" y="1632324"/>
                <a:ext cx="82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3" name="Freihand 42">
                <a:extLst>
                  <a:ext uri="{FF2B5EF4-FFF2-40B4-BE49-F238E27FC236}">
                    <a16:creationId xmlns:a16="http://schemas.microsoft.com/office/drawing/2014/main" id="{58C5B5C5-7510-4091-9555-C0A9CB57F9DB}"/>
                  </a:ext>
                </a:extLst>
              </p14:cNvPr>
              <p14:cNvContentPartPr/>
              <p14:nvPr/>
            </p14:nvContentPartPr>
            <p14:xfrm>
              <a:off x="183264" y="1681644"/>
              <a:ext cx="103320" cy="173520"/>
            </p14:xfrm>
          </p:contentPart>
        </mc:Choice>
        <mc:Fallback xmlns="">
          <p:pic>
            <p:nvPicPr>
              <p:cNvPr id="43" name="Freihand 42">
                <a:extLst>
                  <a:ext uri="{FF2B5EF4-FFF2-40B4-BE49-F238E27FC236}">
                    <a16:creationId xmlns:a16="http://schemas.microsoft.com/office/drawing/2014/main" id="{58C5B5C5-7510-4091-9555-C0A9CB57F9DB}"/>
                  </a:ext>
                </a:extLst>
              </p:cNvPr>
              <p:cNvPicPr/>
              <p:nvPr/>
            </p:nvPicPr>
            <p:blipFill>
              <a:blip r:embed="rId126"/>
              <a:stretch>
                <a:fillRect/>
              </a:stretch>
            </p:blipFill>
            <p:spPr>
              <a:xfrm>
                <a:off x="178944" y="1677324"/>
                <a:ext cx="111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5" name="Freihand 44">
                <a:extLst>
                  <a:ext uri="{FF2B5EF4-FFF2-40B4-BE49-F238E27FC236}">
                    <a16:creationId xmlns:a16="http://schemas.microsoft.com/office/drawing/2014/main" id="{9BD58E9C-9AAB-4C97-A342-6E623C2200AB}"/>
                  </a:ext>
                </a:extLst>
              </p14:cNvPr>
              <p14:cNvContentPartPr/>
              <p14:nvPr/>
            </p14:nvContentPartPr>
            <p14:xfrm>
              <a:off x="260664" y="1696764"/>
              <a:ext cx="80640" cy="122400"/>
            </p14:xfrm>
          </p:contentPart>
        </mc:Choice>
        <mc:Fallback xmlns="">
          <p:pic>
            <p:nvPicPr>
              <p:cNvPr id="45" name="Freihand 44">
                <a:extLst>
                  <a:ext uri="{FF2B5EF4-FFF2-40B4-BE49-F238E27FC236}">
                    <a16:creationId xmlns:a16="http://schemas.microsoft.com/office/drawing/2014/main" id="{9BD58E9C-9AAB-4C97-A342-6E623C2200AB}"/>
                  </a:ext>
                </a:extLst>
              </p:cNvPr>
              <p:cNvPicPr/>
              <p:nvPr/>
            </p:nvPicPr>
            <p:blipFill>
              <a:blip r:embed="rId128"/>
              <a:stretch>
                <a:fillRect/>
              </a:stretch>
            </p:blipFill>
            <p:spPr>
              <a:xfrm>
                <a:off x="256344" y="1692444"/>
                <a:ext cx="89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 name="Freihand 45">
                <a:extLst>
                  <a:ext uri="{FF2B5EF4-FFF2-40B4-BE49-F238E27FC236}">
                    <a16:creationId xmlns:a16="http://schemas.microsoft.com/office/drawing/2014/main" id="{C25BCCD1-AD78-45A7-A8C1-6EBA5BD3A455}"/>
                  </a:ext>
                </a:extLst>
              </p14:cNvPr>
              <p14:cNvContentPartPr/>
              <p14:nvPr/>
            </p14:nvContentPartPr>
            <p14:xfrm>
              <a:off x="342744" y="1727004"/>
              <a:ext cx="67320" cy="73080"/>
            </p14:xfrm>
          </p:contentPart>
        </mc:Choice>
        <mc:Fallback xmlns="">
          <p:pic>
            <p:nvPicPr>
              <p:cNvPr id="46" name="Freihand 45">
                <a:extLst>
                  <a:ext uri="{FF2B5EF4-FFF2-40B4-BE49-F238E27FC236}">
                    <a16:creationId xmlns:a16="http://schemas.microsoft.com/office/drawing/2014/main" id="{C25BCCD1-AD78-45A7-A8C1-6EBA5BD3A455}"/>
                  </a:ext>
                </a:extLst>
              </p:cNvPr>
              <p:cNvPicPr/>
              <p:nvPr/>
            </p:nvPicPr>
            <p:blipFill>
              <a:blip r:embed="rId130"/>
              <a:stretch>
                <a:fillRect/>
              </a:stretch>
            </p:blipFill>
            <p:spPr>
              <a:xfrm>
                <a:off x="338424" y="1722684"/>
                <a:ext cx="7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 name="Freihand 46">
                <a:extLst>
                  <a:ext uri="{FF2B5EF4-FFF2-40B4-BE49-F238E27FC236}">
                    <a16:creationId xmlns:a16="http://schemas.microsoft.com/office/drawing/2014/main" id="{74BAC791-7B17-439B-9B21-CC50EB885963}"/>
                  </a:ext>
                </a:extLst>
              </p14:cNvPr>
              <p14:cNvContentPartPr/>
              <p14:nvPr/>
            </p14:nvContentPartPr>
            <p14:xfrm>
              <a:off x="412944" y="1687404"/>
              <a:ext cx="33480" cy="106920"/>
            </p14:xfrm>
          </p:contentPart>
        </mc:Choice>
        <mc:Fallback xmlns="">
          <p:pic>
            <p:nvPicPr>
              <p:cNvPr id="47" name="Freihand 46">
                <a:extLst>
                  <a:ext uri="{FF2B5EF4-FFF2-40B4-BE49-F238E27FC236}">
                    <a16:creationId xmlns:a16="http://schemas.microsoft.com/office/drawing/2014/main" id="{74BAC791-7B17-439B-9B21-CC50EB885963}"/>
                  </a:ext>
                </a:extLst>
              </p:cNvPr>
              <p:cNvPicPr/>
              <p:nvPr/>
            </p:nvPicPr>
            <p:blipFill>
              <a:blip r:embed="rId132"/>
              <a:stretch>
                <a:fillRect/>
              </a:stretch>
            </p:blipFill>
            <p:spPr>
              <a:xfrm>
                <a:off x="408624" y="1683084"/>
                <a:ext cx="42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 name="Freihand 47">
                <a:extLst>
                  <a:ext uri="{FF2B5EF4-FFF2-40B4-BE49-F238E27FC236}">
                    <a16:creationId xmlns:a16="http://schemas.microsoft.com/office/drawing/2014/main" id="{9BE0F954-7969-48DA-A6BF-946F91DA6ECF}"/>
                  </a:ext>
                </a:extLst>
              </p14:cNvPr>
              <p14:cNvContentPartPr/>
              <p14:nvPr/>
            </p14:nvContentPartPr>
            <p14:xfrm>
              <a:off x="401424" y="1687404"/>
              <a:ext cx="79200" cy="117360"/>
            </p14:xfrm>
          </p:contentPart>
        </mc:Choice>
        <mc:Fallback xmlns="">
          <p:pic>
            <p:nvPicPr>
              <p:cNvPr id="48" name="Freihand 47">
                <a:extLst>
                  <a:ext uri="{FF2B5EF4-FFF2-40B4-BE49-F238E27FC236}">
                    <a16:creationId xmlns:a16="http://schemas.microsoft.com/office/drawing/2014/main" id="{9BE0F954-7969-48DA-A6BF-946F91DA6ECF}"/>
                  </a:ext>
                </a:extLst>
              </p:cNvPr>
              <p:cNvPicPr/>
              <p:nvPr/>
            </p:nvPicPr>
            <p:blipFill>
              <a:blip r:embed="rId134"/>
              <a:stretch>
                <a:fillRect/>
              </a:stretch>
            </p:blipFill>
            <p:spPr>
              <a:xfrm>
                <a:off x="397104" y="1683084"/>
                <a:ext cx="87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 name="Freihand 48">
                <a:extLst>
                  <a:ext uri="{FF2B5EF4-FFF2-40B4-BE49-F238E27FC236}">
                    <a16:creationId xmlns:a16="http://schemas.microsoft.com/office/drawing/2014/main" id="{9F9B3E98-EF7A-484D-A35C-E66317BB4B80}"/>
                  </a:ext>
                </a:extLst>
              </p14:cNvPr>
              <p14:cNvContentPartPr/>
              <p14:nvPr/>
            </p14:nvContentPartPr>
            <p14:xfrm>
              <a:off x="465144" y="1680924"/>
              <a:ext cx="63720" cy="121680"/>
            </p14:xfrm>
          </p:contentPart>
        </mc:Choice>
        <mc:Fallback xmlns="">
          <p:pic>
            <p:nvPicPr>
              <p:cNvPr id="49" name="Freihand 48">
                <a:extLst>
                  <a:ext uri="{FF2B5EF4-FFF2-40B4-BE49-F238E27FC236}">
                    <a16:creationId xmlns:a16="http://schemas.microsoft.com/office/drawing/2014/main" id="{9F9B3E98-EF7A-484D-A35C-E66317BB4B80}"/>
                  </a:ext>
                </a:extLst>
              </p:cNvPr>
              <p:cNvPicPr/>
              <p:nvPr/>
            </p:nvPicPr>
            <p:blipFill>
              <a:blip r:embed="rId136"/>
              <a:stretch>
                <a:fillRect/>
              </a:stretch>
            </p:blipFill>
            <p:spPr>
              <a:xfrm>
                <a:off x="460824" y="1676604"/>
                <a:ext cx="72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0" name="Freihand 49">
                <a:extLst>
                  <a:ext uri="{FF2B5EF4-FFF2-40B4-BE49-F238E27FC236}">
                    <a16:creationId xmlns:a16="http://schemas.microsoft.com/office/drawing/2014/main" id="{4ACC7CC4-83DD-4BF7-81B9-59EB86A7C2D2}"/>
                  </a:ext>
                </a:extLst>
              </p14:cNvPr>
              <p14:cNvContentPartPr/>
              <p14:nvPr/>
            </p14:nvContentPartPr>
            <p14:xfrm>
              <a:off x="532104" y="1669764"/>
              <a:ext cx="11160" cy="88560"/>
            </p14:xfrm>
          </p:contentPart>
        </mc:Choice>
        <mc:Fallback xmlns="">
          <p:pic>
            <p:nvPicPr>
              <p:cNvPr id="50" name="Freihand 49">
                <a:extLst>
                  <a:ext uri="{FF2B5EF4-FFF2-40B4-BE49-F238E27FC236}">
                    <a16:creationId xmlns:a16="http://schemas.microsoft.com/office/drawing/2014/main" id="{4ACC7CC4-83DD-4BF7-81B9-59EB86A7C2D2}"/>
                  </a:ext>
                </a:extLst>
              </p:cNvPr>
              <p:cNvPicPr/>
              <p:nvPr/>
            </p:nvPicPr>
            <p:blipFill>
              <a:blip r:embed="rId138"/>
              <a:stretch>
                <a:fillRect/>
              </a:stretch>
            </p:blipFill>
            <p:spPr>
              <a:xfrm>
                <a:off x="527784" y="1665444"/>
                <a:ext cx="1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 name="Freihand 50">
                <a:extLst>
                  <a:ext uri="{FF2B5EF4-FFF2-40B4-BE49-F238E27FC236}">
                    <a16:creationId xmlns:a16="http://schemas.microsoft.com/office/drawing/2014/main" id="{AC85682D-8609-4B60-9A6D-75AF775E3C23}"/>
                  </a:ext>
                </a:extLst>
              </p14:cNvPr>
              <p14:cNvContentPartPr/>
              <p14:nvPr/>
            </p14:nvContentPartPr>
            <p14:xfrm>
              <a:off x="520584" y="1603884"/>
              <a:ext cx="33120" cy="245520"/>
            </p14:xfrm>
          </p:contentPart>
        </mc:Choice>
        <mc:Fallback xmlns="">
          <p:pic>
            <p:nvPicPr>
              <p:cNvPr id="51" name="Freihand 50">
                <a:extLst>
                  <a:ext uri="{FF2B5EF4-FFF2-40B4-BE49-F238E27FC236}">
                    <a16:creationId xmlns:a16="http://schemas.microsoft.com/office/drawing/2014/main" id="{AC85682D-8609-4B60-9A6D-75AF775E3C23}"/>
                  </a:ext>
                </a:extLst>
              </p:cNvPr>
              <p:cNvPicPr/>
              <p:nvPr/>
            </p:nvPicPr>
            <p:blipFill>
              <a:blip r:embed="rId140"/>
              <a:stretch>
                <a:fillRect/>
              </a:stretch>
            </p:blipFill>
            <p:spPr>
              <a:xfrm>
                <a:off x="516264" y="1599564"/>
                <a:ext cx="41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8" name="Freihand 387">
                <a:extLst>
                  <a:ext uri="{FF2B5EF4-FFF2-40B4-BE49-F238E27FC236}">
                    <a16:creationId xmlns:a16="http://schemas.microsoft.com/office/drawing/2014/main" id="{1701CBC5-AD59-4D2A-97E6-F435C1F7748E}"/>
                  </a:ext>
                </a:extLst>
              </p14:cNvPr>
              <p14:cNvContentPartPr/>
              <p14:nvPr/>
            </p14:nvContentPartPr>
            <p14:xfrm>
              <a:off x="8838744" y="2258724"/>
              <a:ext cx="126000" cy="114840"/>
            </p14:xfrm>
          </p:contentPart>
        </mc:Choice>
        <mc:Fallback xmlns="">
          <p:pic>
            <p:nvPicPr>
              <p:cNvPr id="388" name="Freihand 387">
                <a:extLst>
                  <a:ext uri="{FF2B5EF4-FFF2-40B4-BE49-F238E27FC236}">
                    <a16:creationId xmlns:a16="http://schemas.microsoft.com/office/drawing/2014/main" id="{1701CBC5-AD59-4D2A-97E6-F435C1F7748E}"/>
                  </a:ext>
                </a:extLst>
              </p:cNvPr>
              <p:cNvPicPr/>
              <p:nvPr/>
            </p:nvPicPr>
            <p:blipFill>
              <a:blip r:embed="rId142"/>
              <a:stretch>
                <a:fillRect/>
              </a:stretch>
            </p:blipFill>
            <p:spPr>
              <a:xfrm>
                <a:off x="8834424" y="2254044"/>
                <a:ext cx="134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 name="Freihand 388">
                <a:extLst>
                  <a:ext uri="{FF2B5EF4-FFF2-40B4-BE49-F238E27FC236}">
                    <a16:creationId xmlns:a16="http://schemas.microsoft.com/office/drawing/2014/main" id="{D92A2710-37E8-4FDC-9279-54D44BC40260}"/>
                  </a:ext>
                </a:extLst>
              </p14:cNvPr>
              <p14:cNvContentPartPr/>
              <p14:nvPr/>
            </p14:nvContentPartPr>
            <p14:xfrm>
              <a:off x="8975184" y="2304804"/>
              <a:ext cx="275400" cy="43200"/>
            </p14:xfrm>
          </p:contentPart>
        </mc:Choice>
        <mc:Fallback xmlns="">
          <p:pic>
            <p:nvPicPr>
              <p:cNvPr id="389" name="Freihand 388">
                <a:extLst>
                  <a:ext uri="{FF2B5EF4-FFF2-40B4-BE49-F238E27FC236}">
                    <a16:creationId xmlns:a16="http://schemas.microsoft.com/office/drawing/2014/main" id="{D92A2710-37E8-4FDC-9279-54D44BC40260}"/>
                  </a:ext>
                </a:extLst>
              </p:cNvPr>
              <p:cNvPicPr/>
              <p:nvPr/>
            </p:nvPicPr>
            <p:blipFill>
              <a:blip r:embed="rId144"/>
              <a:stretch>
                <a:fillRect/>
              </a:stretch>
            </p:blipFill>
            <p:spPr>
              <a:xfrm>
                <a:off x="8970864" y="2300484"/>
                <a:ext cx="284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0" name="Freihand 389">
                <a:extLst>
                  <a:ext uri="{FF2B5EF4-FFF2-40B4-BE49-F238E27FC236}">
                    <a16:creationId xmlns:a16="http://schemas.microsoft.com/office/drawing/2014/main" id="{3502613D-4666-4F80-B547-A512F938FD46}"/>
                  </a:ext>
                </a:extLst>
              </p14:cNvPr>
              <p14:cNvContentPartPr/>
              <p14:nvPr/>
            </p14:nvContentPartPr>
            <p14:xfrm>
              <a:off x="9288744" y="2287524"/>
              <a:ext cx="136080" cy="42480"/>
            </p14:xfrm>
          </p:contentPart>
        </mc:Choice>
        <mc:Fallback xmlns="">
          <p:pic>
            <p:nvPicPr>
              <p:cNvPr id="390" name="Freihand 389">
                <a:extLst>
                  <a:ext uri="{FF2B5EF4-FFF2-40B4-BE49-F238E27FC236}">
                    <a16:creationId xmlns:a16="http://schemas.microsoft.com/office/drawing/2014/main" id="{3502613D-4666-4F80-B547-A512F938FD46}"/>
                  </a:ext>
                </a:extLst>
              </p:cNvPr>
              <p:cNvPicPr/>
              <p:nvPr/>
            </p:nvPicPr>
            <p:blipFill>
              <a:blip r:embed="rId146"/>
              <a:stretch>
                <a:fillRect/>
              </a:stretch>
            </p:blipFill>
            <p:spPr>
              <a:xfrm>
                <a:off x="9284424" y="2283204"/>
                <a:ext cx="144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91" name="Freihand 390">
                <a:extLst>
                  <a:ext uri="{FF2B5EF4-FFF2-40B4-BE49-F238E27FC236}">
                    <a16:creationId xmlns:a16="http://schemas.microsoft.com/office/drawing/2014/main" id="{662A82D1-1330-4783-BA4F-517C62550100}"/>
                  </a:ext>
                </a:extLst>
              </p14:cNvPr>
              <p14:cNvContentPartPr/>
              <p14:nvPr/>
            </p14:nvContentPartPr>
            <p14:xfrm>
              <a:off x="9498264" y="2279244"/>
              <a:ext cx="73800" cy="65880"/>
            </p14:xfrm>
          </p:contentPart>
        </mc:Choice>
        <mc:Fallback xmlns="">
          <p:pic>
            <p:nvPicPr>
              <p:cNvPr id="391" name="Freihand 390">
                <a:extLst>
                  <a:ext uri="{FF2B5EF4-FFF2-40B4-BE49-F238E27FC236}">
                    <a16:creationId xmlns:a16="http://schemas.microsoft.com/office/drawing/2014/main" id="{662A82D1-1330-4783-BA4F-517C62550100}"/>
                  </a:ext>
                </a:extLst>
              </p:cNvPr>
              <p:cNvPicPr/>
              <p:nvPr/>
            </p:nvPicPr>
            <p:blipFill>
              <a:blip r:embed="rId148"/>
              <a:stretch>
                <a:fillRect/>
              </a:stretch>
            </p:blipFill>
            <p:spPr>
              <a:xfrm>
                <a:off x="9493944" y="2274924"/>
                <a:ext cx="82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92" name="Freihand 391">
                <a:extLst>
                  <a:ext uri="{FF2B5EF4-FFF2-40B4-BE49-F238E27FC236}">
                    <a16:creationId xmlns:a16="http://schemas.microsoft.com/office/drawing/2014/main" id="{1C480467-6CDD-4926-A52A-4FEE31DB2F96}"/>
                  </a:ext>
                </a:extLst>
              </p14:cNvPr>
              <p14:cNvContentPartPr/>
              <p14:nvPr/>
            </p14:nvContentPartPr>
            <p14:xfrm>
              <a:off x="9628584" y="2210124"/>
              <a:ext cx="242640" cy="128880"/>
            </p14:xfrm>
          </p:contentPart>
        </mc:Choice>
        <mc:Fallback xmlns="">
          <p:pic>
            <p:nvPicPr>
              <p:cNvPr id="392" name="Freihand 391">
                <a:extLst>
                  <a:ext uri="{FF2B5EF4-FFF2-40B4-BE49-F238E27FC236}">
                    <a16:creationId xmlns:a16="http://schemas.microsoft.com/office/drawing/2014/main" id="{1C480467-6CDD-4926-A52A-4FEE31DB2F96}"/>
                  </a:ext>
                </a:extLst>
              </p:cNvPr>
              <p:cNvPicPr/>
              <p:nvPr/>
            </p:nvPicPr>
            <p:blipFill>
              <a:blip r:embed="rId150"/>
              <a:stretch>
                <a:fillRect/>
              </a:stretch>
            </p:blipFill>
            <p:spPr>
              <a:xfrm>
                <a:off x="9624264" y="2205804"/>
                <a:ext cx="251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93" name="Freihand 392">
                <a:extLst>
                  <a:ext uri="{FF2B5EF4-FFF2-40B4-BE49-F238E27FC236}">
                    <a16:creationId xmlns:a16="http://schemas.microsoft.com/office/drawing/2014/main" id="{292EB8AD-5E26-4A7A-9F99-2E6988F2DE9E}"/>
                  </a:ext>
                </a:extLst>
              </p14:cNvPr>
              <p14:cNvContentPartPr/>
              <p14:nvPr/>
            </p14:nvContentPartPr>
            <p14:xfrm>
              <a:off x="9860424" y="2155404"/>
              <a:ext cx="160920" cy="293760"/>
            </p14:xfrm>
          </p:contentPart>
        </mc:Choice>
        <mc:Fallback xmlns="">
          <p:pic>
            <p:nvPicPr>
              <p:cNvPr id="393" name="Freihand 392">
                <a:extLst>
                  <a:ext uri="{FF2B5EF4-FFF2-40B4-BE49-F238E27FC236}">
                    <a16:creationId xmlns:a16="http://schemas.microsoft.com/office/drawing/2014/main" id="{292EB8AD-5E26-4A7A-9F99-2E6988F2DE9E}"/>
                  </a:ext>
                </a:extLst>
              </p:cNvPr>
              <p:cNvPicPr/>
              <p:nvPr/>
            </p:nvPicPr>
            <p:blipFill>
              <a:blip r:embed="rId152"/>
              <a:stretch>
                <a:fillRect/>
              </a:stretch>
            </p:blipFill>
            <p:spPr>
              <a:xfrm>
                <a:off x="9856104" y="2151084"/>
                <a:ext cx="1695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94" name="Freihand 393">
                <a:extLst>
                  <a:ext uri="{FF2B5EF4-FFF2-40B4-BE49-F238E27FC236}">
                    <a16:creationId xmlns:a16="http://schemas.microsoft.com/office/drawing/2014/main" id="{87C18A33-33FD-4F73-96E3-4670BDC8ED48}"/>
                  </a:ext>
                </a:extLst>
              </p14:cNvPr>
              <p14:cNvContentPartPr/>
              <p14:nvPr/>
            </p14:nvContentPartPr>
            <p14:xfrm>
              <a:off x="9838104" y="2075124"/>
              <a:ext cx="360" cy="360"/>
            </p14:xfrm>
          </p:contentPart>
        </mc:Choice>
        <mc:Fallback xmlns="">
          <p:pic>
            <p:nvPicPr>
              <p:cNvPr id="394" name="Freihand 393">
                <a:extLst>
                  <a:ext uri="{FF2B5EF4-FFF2-40B4-BE49-F238E27FC236}">
                    <a16:creationId xmlns:a16="http://schemas.microsoft.com/office/drawing/2014/main" id="{87C18A33-33FD-4F73-96E3-4670BDC8ED48}"/>
                  </a:ext>
                </a:extLst>
              </p:cNvPr>
              <p:cNvPicPr/>
              <p:nvPr/>
            </p:nvPicPr>
            <p:blipFill>
              <a:blip r:embed="rId74"/>
              <a:stretch>
                <a:fillRect/>
              </a:stretch>
            </p:blipFill>
            <p:spPr>
              <a:xfrm>
                <a:off x="9833784" y="20708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95" name="Freihand 394">
                <a:extLst>
                  <a:ext uri="{FF2B5EF4-FFF2-40B4-BE49-F238E27FC236}">
                    <a16:creationId xmlns:a16="http://schemas.microsoft.com/office/drawing/2014/main" id="{3B6418E0-A3E6-42BA-BB6C-7EFEAAF8307B}"/>
                  </a:ext>
                </a:extLst>
              </p14:cNvPr>
              <p14:cNvContentPartPr/>
              <p14:nvPr/>
            </p14:nvContentPartPr>
            <p14:xfrm>
              <a:off x="10211424" y="2191404"/>
              <a:ext cx="227880" cy="96840"/>
            </p14:xfrm>
          </p:contentPart>
        </mc:Choice>
        <mc:Fallback xmlns="">
          <p:pic>
            <p:nvPicPr>
              <p:cNvPr id="395" name="Freihand 394">
                <a:extLst>
                  <a:ext uri="{FF2B5EF4-FFF2-40B4-BE49-F238E27FC236}">
                    <a16:creationId xmlns:a16="http://schemas.microsoft.com/office/drawing/2014/main" id="{3B6418E0-A3E6-42BA-BB6C-7EFEAAF8307B}"/>
                  </a:ext>
                </a:extLst>
              </p:cNvPr>
              <p:cNvPicPr/>
              <p:nvPr/>
            </p:nvPicPr>
            <p:blipFill>
              <a:blip r:embed="rId155"/>
              <a:stretch>
                <a:fillRect/>
              </a:stretch>
            </p:blipFill>
            <p:spPr>
              <a:xfrm>
                <a:off x="10207104" y="2187084"/>
                <a:ext cx="236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96" name="Freihand 395">
                <a:extLst>
                  <a:ext uri="{FF2B5EF4-FFF2-40B4-BE49-F238E27FC236}">
                    <a16:creationId xmlns:a16="http://schemas.microsoft.com/office/drawing/2014/main" id="{89AFFD37-9F64-4F56-B1B5-BE2F807821F1}"/>
                  </a:ext>
                </a:extLst>
              </p14:cNvPr>
              <p14:cNvContentPartPr/>
              <p14:nvPr/>
            </p14:nvContentPartPr>
            <p14:xfrm>
              <a:off x="10441104" y="2173764"/>
              <a:ext cx="159120" cy="103320"/>
            </p14:xfrm>
          </p:contentPart>
        </mc:Choice>
        <mc:Fallback xmlns="">
          <p:pic>
            <p:nvPicPr>
              <p:cNvPr id="396" name="Freihand 395">
                <a:extLst>
                  <a:ext uri="{FF2B5EF4-FFF2-40B4-BE49-F238E27FC236}">
                    <a16:creationId xmlns:a16="http://schemas.microsoft.com/office/drawing/2014/main" id="{89AFFD37-9F64-4F56-B1B5-BE2F807821F1}"/>
                  </a:ext>
                </a:extLst>
              </p:cNvPr>
              <p:cNvPicPr/>
              <p:nvPr/>
            </p:nvPicPr>
            <p:blipFill>
              <a:blip r:embed="rId157"/>
              <a:stretch>
                <a:fillRect/>
              </a:stretch>
            </p:blipFill>
            <p:spPr>
              <a:xfrm>
                <a:off x="10436784" y="2169444"/>
                <a:ext cx="167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7" name="Freihand 396">
                <a:extLst>
                  <a:ext uri="{FF2B5EF4-FFF2-40B4-BE49-F238E27FC236}">
                    <a16:creationId xmlns:a16="http://schemas.microsoft.com/office/drawing/2014/main" id="{FC88B276-8B56-4446-B06B-83F3D4ED54E0}"/>
                  </a:ext>
                </a:extLst>
              </p14:cNvPr>
              <p14:cNvContentPartPr/>
              <p14:nvPr/>
            </p14:nvContentPartPr>
            <p14:xfrm>
              <a:off x="10605984" y="2092044"/>
              <a:ext cx="122760" cy="145440"/>
            </p14:xfrm>
          </p:contentPart>
        </mc:Choice>
        <mc:Fallback xmlns="">
          <p:pic>
            <p:nvPicPr>
              <p:cNvPr id="397" name="Freihand 396">
                <a:extLst>
                  <a:ext uri="{FF2B5EF4-FFF2-40B4-BE49-F238E27FC236}">
                    <a16:creationId xmlns:a16="http://schemas.microsoft.com/office/drawing/2014/main" id="{FC88B276-8B56-4446-B06B-83F3D4ED54E0}"/>
                  </a:ext>
                </a:extLst>
              </p:cNvPr>
              <p:cNvPicPr/>
              <p:nvPr/>
            </p:nvPicPr>
            <p:blipFill>
              <a:blip r:embed="rId159"/>
              <a:stretch>
                <a:fillRect/>
              </a:stretch>
            </p:blipFill>
            <p:spPr>
              <a:xfrm>
                <a:off x="10601664" y="2087724"/>
                <a:ext cx="131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8" name="Freihand 397">
                <a:extLst>
                  <a:ext uri="{FF2B5EF4-FFF2-40B4-BE49-F238E27FC236}">
                    <a16:creationId xmlns:a16="http://schemas.microsoft.com/office/drawing/2014/main" id="{F74C32CD-21FC-44A3-AD59-DCDF1E108D05}"/>
                  </a:ext>
                </a:extLst>
              </p14:cNvPr>
              <p14:cNvContentPartPr/>
              <p14:nvPr/>
            </p14:nvContentPartPr>
            <p14:xfrm>
              <a:off x="10681584" y="2231004"/>
              <a:ext cx="29520" cy="41040"/>
            </p14:xfrm>
          </p:contentPart>
        </mc:Choice>
        <mc:Fallback xmlns="">
          <p:pic>
            <p:nvPicPr>
              <p:cNvPr id="398" name="Freihand 397">
                <a:extLst>
                  <a:ext uri="{FF2B5EF4-FFF2-40B4-BE49-F238E27FC236}">
                    <a16:creationId xmlns:a16="http://schemas.microsoft.com/office/drawing/2014/main" id="{F74C32CD-21FC-44A3-AD59-DCDF1E108D05}"/>
                  </a:ext>
                </a:extLst>
              </p:cNvPr>
              <p:cNvPicPr/>
              <p:nvPr/>
            </p:nvPicPr>
            <p:blipFill>
              <a:blip r:embed="rId161"/>
              <a:stretch>
                <a:fillRect/>
              </a:stretch>
            </p:blipFill>
            <p:spPr>
              <a:xfrm>
                <a:off x="10677264" y="2226684"/>
                <a:ext cx="38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9" name="Freihand 398">
                <a:extLst>
                  <a:ext uri="{FF2B5EF4-FFF2-40B4-BE49-F238E27FC236}">
                    <a16:creationId xmlns:a16="http://schemas.microsoft.com/office/drawing/2014/main" id="{78F2732A-66B4-47B5-A1F5-9AEFF9AB359C}"/>
                  </a:ext>
                </a:extLst>
              </p14:cNvPr>
              <p14:cNvContentPartPr/>
              <p14:nvPr/>
            </p14:nvContentPartPr>
            <p14:xfrm>
              <a:off x="10759704" y="2065764"/>
              <a:ext cx="21240" cy="202320"/>
            </p14:xfrm>
          </p:contentPart>
        </mc:Choice>
        <mc:Fallback xmlns="">
          <p:pic>
            <p:nvPicPr>
              <p:cNvPr id="399" name="Freihand 398">
                <a:extLst>
                  <a:ext uri="{FF2B5EF4-FFF2-40B4-BE49-F238E27FC236}">
                    <a16:creationId xmlns:a16="http://schemas.microsoft.com/office/drawing/2014/main" id="{78F2732A-66B4-47B5-A1F5-9AEFF9AB359C}"/>
                  </a:ext>
                </a:extLst>
              </p:cNvPr>
              <p:cNvPicPr/>
              <p:nvPr/>
            </p:nvPicPr>
            <p:blipFill>
              <a:blip r:embed="rId163"/>
              <a:stretch>
                <a:fillRect/>
              </a:stretch>
            </p:blipFill>
            <p:spPr>
              <a:xfrm>
                <a:off x="10755384" y="2061444"/>
                <a:ext cx="29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00" name="Freihand 399">
                <a:extLst>
                  <a:ext uri="{FF2B5EF4-FFF2-40B4-BE49-F238E27FC236}">
                    <a16:creationId xmlns:a16="http://schemas.microsoft.com/office/drawing/2014/main" id="{DB3C88D3-459D-421B-9E8F-1808E2F929D0}"/>
                  </a:ext>
                </a:extLst>
              </p14:cNvPr>
              <p14:cNvContentPartPr/>
              <p14:nvPr/>
            </p14:nvContentPartPr>
            <p14:xfrm>
              <a:off x="10722624" y="2042004"/>
              <a:ext cx="249480" cy="228240"/>
            </p14:xfrm>
          </p:contentPart>
        </mc:Choice>
        <mc:Fallback xmlns="">
          <p:pic>
            <p:nvPicPr>
              <p:cNvPr id="400" name="Freihand 399">
                <a:extLst>
                  <a:ext uri="{FF2B5EF4-FFF2-40B4-BE49-F238E27FC236}">
                    <a16:creationId xmlns:a16="http://schemas.microsoft.com/office/drawing/2014/main" id="{DB3C88D3-459D-421B-9E8F-1808E2F929D0}"/>
                  </a:ext>
                </a:extLst>
              </p:cNvPr>
              <p:cNvPicPr/>
              <p:nvPr/>
            </p:nvPicPr>
            <p:blipFill>
              <a:blip r:embed="rId165"/>
              <a:stretch>
                <a:fillRect/>
              </a:stretch>
            </p:blipFill>
            <p:spPr>
              <a:xfrm>
                <a:off x="10718304" y="2037684"/>
                <a:ext cx="2581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82" name="Freihand 381">
                <a:extLst>
                  <a:ext uri="{FF2B5EF4-FFF2-40B4-BE49-F238E27FC236}">
                    <a16:creationId xmlns:a16="http://schemas.microsoft.com/office/drawing/2014/main" id="{B158240A-FAF0-4D57-A953-FE3078BC59A3}"/>
                  </a:ext>
                </a:extLst>
              </p14:cNvPr>
              <p14:cNvContentPartPr/>
              <p14:nvPr/>
            </p14:nvContentPartPr>
            <p14:xfrm>
              <a:off x="6926424" y="2241804"/>
              <a:ext cx="95400" cy="295200"/>
            </p14:xfrm>
          </p:contentPart>
        </mc:Choice>
        <mc:Fallback xmlns="">
          <p:pic>
            <p:nvPicPr>
              <p:cNvPr id="382" name="Freihand 381">
                <a:extLst>
                  <a:ext uri="{FF2B5EF4-FFF2-40B4-BE49-F238E27FC236}">
                    <a16:creationId xmlns:a16="http://schemas.microsoft.com/office/drawing/2014/main" id="{B158240A-FAF0-4D57-A953-FE3078BC59A3}"/>
                  </a:ext>
                </a:extLst>
              </p:cNvPr>
              <p:cNvPicPr/>
              <p:nvPr/>
            </p:nvPicPr>
            <p:blipFill>
              <a:blip r:embed="rId167"/>
              <a:stretch>
                <a:fillRect/>
              </a:stretch>
            </p:blipFill>
            <p:spPr>
              <a:xfrm>
                <a:off x="6922104" y="2237484"/>
                <a:ext cx="1040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3" name="Freihand 382">
                <a:extLst>
                  <a:ext uri="{FF2B5EF4-FFF2-40B4-BE49-F238E27FC236}">
                    <a16:creationId xmlns:a16="http://schemas.microsoft.com/office/drawing/2014/main" id="{E63C011A-BA8C-4769-8C54-50968F24B3A4}"/>
                  </a:ext>
                </a:extLst>
              </p14:cNvPr>
              <p14:cNvContentPartPr/>
              <p14:nvPr/>
            </p14:nvContentPartPr>
            <p14:xfrm>
              <a:off x="6922104" y="2332524"/>
              <a:ext cx="263160" cy="134640"/>
            </p14:xfrm>
          </p:contentPart>
        </mc:Choice>
        <mc:Fallback xmlns="">
          <p:pic>
            <p:nvPicPr>
              <p:cNvPr id="383" name="Freihand 382">
                <a:extLst>
                  <a:ext uri="{FF2B5EF4-FFF2-40B4-BE49-F238E27FC236}">
                    <a16:creationId xmlns:a16="http://schemas.microsoft.com/office/drawing/2014/main" id="{E63C011A-BA8C-4769-8C54-50968F24B3A4}"/>
                  </a:ext>
                </a:extLst>
              </p:cNvPr>
              <p:cNvPicPr/>
              <p:nvPr/>
            </p:nvPicPr>
            <p:blipFill>
              <a:blip r:embed="rId169"/>
              <a:stretch>
                <a:fillRect/>
              </a:stretch>
            </p:blipFill>
            <p:spPr>
              <a:xfrm>
                <a:off x="6917784" y="2328204"/>
                <a:ext cx="271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84" name="Freihand 383">
                <a:extLst>
                  <a:ext uri="{FF2B5EF4-FFF2-40B4-BE49-F238E27FC236}">
                    <a16:creationId xmlns:a16="http://schemas.microsoft.com/office/drawing/2014/main" id="{4A0E0C6E-83E5-493F-8F55-D4CA4E417EFD}"/>
                  </a:ext>
                </a:extLst>
              </p14:cNvPr>
              <p14:cNvContentPartPr/>
              <p14:nvPr/>
            </p14:nvContentPartPr>
            <p14:xfrm>
              <a:off x="7221984" y="2249004"/>
              <a:ext cx="197280" cy="351360"/>
            </p14:xfrm>
          </p:contentPart>
        </mc:Choice>
        <mc:Fallback xmlns="">
          <p:pic>
            <p:nvPicPr>
              <p:cNvPr id="384" name="Freihand 383">
                <a:extLst>
                  <a:ext uri="{FF2B5EF4-FFF2-40B4-BE49-F238E27FC236}">
                    <a16:creationId xmlns:a16="http://schemas.microsoft.com/office/drawing/2014/main" id="{4A0E0C6E-83E5-493F-8F55-D4CA4E417EFD}"/>
                  </a:ext>
                </a:extLst>
              </p:cNvPr>
              <p:cNvPicPr/>
              <p:nvPr/>
            </p:nvPicPr>
            <p:blipFill>
              <a:blip r:embed="rId171"/>
              <a:stretch>
                <a:fillRect/>
              </a:stretch>
            </p:blipFill>
            <p:spPr>
              <a:xfrm>
                <a:off x="7217664" y="2244684"/>
                <a:ext cx="2059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86" name="Freihand 385">
                <a:extLst>
                  <a:ext uri="{FF2B5EF4-FFF2-40B4-BE49-F238E27FC236}">
                    <a16:creationId xmlns:a16="http://schemas.microsoft.com/office/drawing/2014/main" id="{742B232E-22B7-4F04-98B2-ACCC45E74828}"/>
                  </a:ext>
                </a:extLst>
              </p14:cNvPr>
              <p14:cNvContentPartPr/>
              <p14:nvPr/>
            </p14:nvContentPartPr>
            <p14:xfrm>
              <a:off x="7623744" y="2217324"/>
              <a:ext cx="567360" cy="255960"/>
            </p14:xfrm>
          </p:contentPart>
        </mc:Choice>
        <mc:Fallback xmlns="">
          <p:pic>
            <p:nvPicPr>
              <p:cNvPr id="386" name="Freihand 385">
                <a:extLst>
                  <a:ext uri="{FF2B5EF4-FFF2-40B4-BE49-F238E27FC236}">
                    <a16:creationId xmlns:a16="http://schemas.microsoft.com/office/drawing/2014/main" id="{742B232E-22B7-4F04-98B2-ACCC45E74828}"/>
                  </a:ext>
                </a:extLst>
              </p:cNvPr>
              <p:cNvPicPr/>
              <p:nvPr/>
            </p:nvPicPr>
            <p:blipFill>
              <a:blip r:embed="rId173"/>
              <a:stretch>
                <a:fillRect/>
              </a:stretch>
            </p:blipFill>
            <p:spPr>
              <a:xfrm>
                <a:off x="7619424" y="2213004"/>
                <a:ext cx="5760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87" name="Freihand 386">
                <a:extLst>
                  <a:ext uri="{FF2B5EF4-FFF2-40B4-BE49-F238E27FC236}">
                    <a16:creationId xmlns:a16="http://schemas.microsoft.com/office/drawing/2014/main" id="{9369E98B-A2CD-4843-8A9B-B540D4650F74}"/>
                  </a:ext>
                </a:extLst>
              </p14:cNvPr>
              <p14:cNvContentPartPr/>
              <p14:nvPr/>
            </p14:nvContentPartPr>
            <p14:xfrm>
              <a:off x="8343384" y="2182404"/>
              <a:ext cx="255600" cy="203760"/>
            </p14:xfrm>
          </p:contentPart>
        </mc:Choice>
        <mc:Fallback xmlns="">
          <p:pic>
            <p:nvPicPr>
              <p:cNvPr id="387" name="Freihand 386">
                <a:extLst>
                  <a:ext uri="{FF2B5EF4-FFF2-40B4-BE49-F238E27FC236}">
                    <a16:creationId xmlns:a16="http://schemas.microsoft.com/office/drawing/2014/main" id="{9369E98B-A2CD-4843-8A9B-B540D4650F74}"/>
                  </a:ext>
                </a:extLst>
              </p:cNvPr>
              <p:cNvPicPr/>
              <p:nvPr/>
            </p:nvPicPr>
            <p:blipFill>
              <a:blip r:embed="rId175"/>
              <a:stretch>
                <a:fillRect/>
              </a:stretch>
            </p:blipFill>
            <p:spPr>
              <a:xfrm>
                <a:off x="8339064" y="2178084"/>
                <a:ext cx="264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2" name="Freihand 31">
                <a:extLst>
                  <a:ext uri="{FF2B5EF4-FFF2-40B4-BE49-F238E27FC236}">
                    <a16:creationId xmlns:a16="http://schemas.microsoft.com/office/drawing/2014/main" id="{4C3B683C-ECB5-41DB-B7C3-C1DA0CE37435}"/>
                  </a:ext>
                </a:extLst>
              </p14:cNvPr>
              <p14:cNvContentPartPr/>
              <p14:nvPr/>
            </p14:nvContentPartPr>
            <p14:xfrm>
              <a:off x="3980184" y="2096364"/>
              <a:ext cx="27000" cy="402840"/>
            </p14:xfrm>
          </p:contentPart>
        </mc:Choice>
        <mc:Fallback xmlns="">
          <p:pic>
            <p:nvPicPr>
              <p:cNvPr id="32" name="Freihand 31">
                <a:extLst>
                  <a:ext uri="{FF2B5EF4-FFF2-40B4-BE49-F238E27FC236}">
                    <a16:creationId xmlns:a16="http://schemas.microsoft.com/office/drawing/2014/main" id="{4C3B683C-ECB5-41DB-B7C3-C1DA0CE37435}"/>
                  </a:ext>
                </a:extLst>
              </p:cNvPr>
              <p:cNvPicPr/>
              <p:nvPr/>
            </p:nvPicPr>
            <p:blipFill>
              <a:blip r:embed="rId177"/>
              <a:stretch>
                <a:fillRect/>
              </a:stretch>
            </p:blipFill>
            <p:spPr>
              <a:xfrm>
                <a:off x="3975864" y="2092044"/>
                <a:ext cx="356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1" name="Freihand 30">
                <a:extLst>
                  <a:ext uri="{FF2B5EF4-FFF2-40B4-BE49-F238E27FC236}">
                    <a16:creationId xmlns:a16="http://schemas.microsoft.com/office/drawing/2014/main" id="{0FBACC60-879E-415C-9DBC-85DF456075C1}"/>
                  </a:ext>
                </a:extLst>
              </p14:cNvPr>
              <p14:cNvContentPartPr/>
              <p14:nvPr/>
            </p14:nvContentPartPr>
            <p14:xfrm>
              <a:off x="3999624" y="1797204"/>
              <a:ext cx="19440" cy="125640"/>
            </p14:xfrm>
          </p:contentPart>
        </mc:Choice>
        <mc:Fallback xmlns="">
          <p:pic>
            <p:nvPicPr>
              <p:cNvPr id="31" name="Freihand 30">
                <a:extLst>
                  <a:ext uri="{FF2B5EF4-FFF2-40B4-BE49-F238E27FC236}">
                    <a16:creationId xmlns:a16="http://schemas.microsoft.com/office/drawing/2014/main" id="{0FBACC60-879E-415C-9DBC-85DF456075C1}"/>
                  </a:ext>
                </a:extLst>
              </p:cNvPr>
              <p:cNvPicPr/>
              <p:nvPr/>
            </p:nvPicPr>
            <p:blipFill>
              <a:blip r:embed="rId179"/>
              <a:stretch>
                <a:fillRect/>
              </a:stretch>
            </p:blipFill>
            <p:spPr>
              <a:xfrm>
                <a:off x="3995304" y="1792884"/>
                <a:ext cx="28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7" name="Freihand 36">
                <a:extLst>
                  <a:ext uri="{FF2B5EF4-FFF2-40B4-BE49-F238E27FC236}">
                    <a16:creationId xmlns:a16="http://schemas.microsoft.com/office/drawing/2014/main" id="{FA6BA6E9-2F97-49A1-AE82-9F0B829E8931}"/>
                  </a:ext>
                </a:extLst>
              </p14:cNvPr>
              <p14:cNvContentPartPr/>
              <p14:nvPr/>
            </p14:nvContentPartPr>
            <p14:xfrm>
              <a:off x="3106104" y="1828164"/>
              <a:ext cx="97560" cy="2160"/>
            </p14:xfrm>
          </p:contentPart>
        </mc:Choice>
        <mc:Fallback xmlns="">
          <p:pic>
            <p:nvPicPr>
              <p:cNvPr id="37" name="Freihand 36">
                <a:extLst>
                  <a:ext uri="{FF2B5EF4-FFF2-40B4-BE49-F238E27FC236}">
                    <a16:creationId xmlns:a16="http://schemas.microsoft.com/office/drawing/2014/main" id="{FA6BA6E9-2F97-49A1-AE82-9F0B829E8931}"/>
                  </a:ext>
                </a:extLst>
              </p:cNvPr>
              <p:cNvPicPr/>
              <p:nvPr/>
            </p:nvPicPr>
            <p:blipFill>
              <a:blip r:embed="rId181"/>
              <a:stretch>
                <a:fillRect/>
              </a:stretch>
            </p:blipFill>
            <p:spPr>
              <a:xfrm>
                <a:off x="3101784" y="1823844"/>
                <a:ext cx="106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8" name="Freihand 37">
                <a:extLst>
                  <a:ext uri="{FF2B5EF4-FFF2-40B4-BE49-F238E27FC236}">
                    <a16:creationId xmlns:a16="http://schemas.microsoft.com/office/drawing/2014/main" id="{E5DFDE62-8D05-464A-8C93-80947D20724E}"/>
                  </a:ext>
                </a:extLst>
              </p14:cNvPr>
              <p14:cNvContentPartPr/>
              <p14:nvPr/>
            </p14:nvContentPartPr>
            <p14:xfrm>
              <a:off x="3395904" y="1789284"/>
              <a:ext cx="455040" cy="28800"/>
            </p14:xfrm>
          </p:contentPart>
        </mc:Choice>
        <mc:Fallback xmlns="">
          <p:pic>
            <p:nvPicPr>
              <p:cNvPr id="38" name="Freihand 37">
                <a:extLst>
                  <a:ext uri="{FF2B5EF4-FFF2-40B4-BE49-F238E27FC236}">
                    <a16:creationId xmlns:a16="http://schemas.microsoft.com/office/drawing/2014/main" id="{E5DFDE62-8D05-464A-8C93-80947D20724E}"/>
                  </a:ext>
                </a:extLst>
              </p:cNvPr>
              <p:cNvPicPr/>
              <p:nvPr/>
            </p:nvPicPr>
            <p:blipFill>
              <a:blip r:embed="rId183"/>
              <a:stretch>
                <a:fillRect/>
              </a:stretch>
            </p:blipFill>
            <p:spPr>
              <a:xfrm>
                <a:off x="3391584" y="1784964"/>
                <a:ext cx="463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89" name="Freihand 288">
                <a:extLst>
                  <a:ext uri="{FF2B5EF4-FFF2-40B4-BE49-F238E27FC236}">
                    <a16:creationId xmlns:a16="http://schemas.microsoft.com/office/drawing/2014/main" id="{5AFC5D6B-85DC-4329-A5F2-0C8FEF055EF4}"/>
                  </a:ext>
                </a:extLst>
              </p14:cNvPr>
              <p14:cNvContentPartPr/>
              <p14:nvPr/>
            </p14:nvContentPartPr>
            <p14:xfrm>
              <a:off x="3416784" y="1858404"/>
              <a:ext cx="452880" cy="338760"/>
            </p14:xfrm>
          </p:contentPart>
        </mc:Choice>
        <mc:Fallback xmlns="">
          <p:pic>
            <p:nvPicPr>
              <p:cNvPr id="289" name="Freihand 288">
                <a:extLst>
                  <a:ext uri="{FF2B5EF4-FFF2-40B4-BE49-F238E27FC236}">
                    <a16:creationId xmlns:a16="http://schemas.microsoft.com/office/drawing/2014/main" id="{5AFC5D6B-85DC-4329-A5F2-0C8FEF055EF4}"/>
                  </a:ext>
                </a:extLst>
              </p:cNvPr>
              <p:cNvPicPr/>
              <p:nvPr/>
            </p:nvPicPr>
            <p:blipFill>
              <a:blip r:embed="rId185"/>
              <a:stretch>
                <a:fillRect/>
              </a:stretch>
            </p:blipFill>
            <p:spPr>
              <a:xfrm>
                <a:off x="3412464" y="1854084"/>
                <a:ext cx="4615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90" name="Freihand 289">
                <a:extLst>
                  <a:ext uri="{FF2B5EF4-FFF2-40B4-BE49-F238E27FC236}">
                    <a16:creationId xmlns:a16="http://schemas.microsoft.com/office/drawing/2014/main" id="{BD6973F3-4A80-4DF4-8323-DE9EF5B25E59}"/>
                  </a:ext>
                </a:extLst>
              </p14:cNvPr>
              <p14:cNvContentPartPr/>
              <p14:nvPr/>
            </p14:nvContentPartPr>
            <p14:xfrm>
              <a:off x="3710904" y="1780644"/>
              <a:ext cx="229680" cy="176760"/>
            </p14:xfrm>
          </p:contentPart>
        </mc:Choice>
        <mc:Fallback xmlns="">
          <p:pic>
            <p:nvPicPr>
              <p:cNvPr id="290" name="Freihand 289">
                <a:extLst>
                  <a:ext uri="{FF2B5EF4-FFF2-40B4-BE49-F238E27FC236}">
                    <a16:creationId xmlns:a16="http://schemas.microsoft.com/office/drawing/2014/main" id="{BD6973F3-4A80-4DF4-8323-DE9EF5B25E59}"/>
                  </a:ext>
                </a:extLst>
              </p:cNvPr>
              <p:cNvPicPr/>
              <p:nvPr/>
            </p:nvPicPr>
            <p:blipFill>
              <a:blip r:embed="rId187"/>
              <a:stretch>
                <a:fillRect/>
              </a:stretch>
            </p:blipFill>
            <p:spPr>
              <a:xfrm>
                <a:off x="3706584" y="1776324"/>
                <a:ext cx="238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68" name="Freihand 367">
                <a:extLst>
                  <a:ext uri="{FF2B5EF4-FFF2-40B4-BE49-F238E27FC236}">
                    <a16:creationId xmlns:a16="http://schemas.microsoft.com/office/drawing/2014/main" id="{10871FE8-BD6C-4E40-9083-CD7C9254AD17}"/>
                  </a:ext>
                </a:extLst>
              </p14:cNvPr>
              <p14:cNvContentPartPr/>
              <p14:nvPr/>
            </p14:nvContentPartPr>
            <p14:xfrm>
              <a:off x="3366744" y="2171244"/>
              <a:ext cx="1238040" cy="85680"/>
            </p14:xfrm>
          </p:contentPart>
        </mc:Choice>
        <mc:Fallback xmlns="">
          <p:pic>
            <p:nvPicPr>
              <p:cNvPr id="368" name="Freihand 367">
                <a:extLst>
                  <a:ext uri="{FF2B5EF4-FFF2-40B4-BE49-F238E27FC236}">
                    <a16:creationId xmlns:a16="http://schemas.microsoft.com/office/drawing/2014/main" id="{10871FE8-BD6C-4E40-9083-CD7C9254AD17}"/>
                  </a:ext>
                </a:extLst>
              </p:cNvPr>
              <p:cNvPicPr/>
              <p:nvPr/>
            </p:nvPicPr>
            <p:blipFill>
              <a:blip r:embed="rId189"/>
              <a:stretch>
                <a:fillRect/>
              </a:stretch>
            </p:blipFill>
            <p:spPr>
              <a:xfrm>
                <a:off x="3362424" y="2166924"/>
                <a:ext cx="1246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69" name="Freihand 368">
                <a:extLst>
                  <a:ext uri="{FF2B5EF4-FFF2-40B4-BE49-F238E27FC236}">
                    <a16:creationId xmlns:a16="http://schemas.microsoft.com/office/drawing/2014/main" id="{E07BBCD2-D614-49D6-AF72-93767DF1F2C7}"/>
                  </a:ext>
                </a:extLst>
              </p14:cNvPr>
              <p14:cNvContentPartPr/>
              <p14:nvPr/>
            </p14:nvContentPartPr>
            <p14:xfrm>
              <a:off x="3323904" y="2028324"/>
              <a:ext cx="55800" cy="399600"/>
            </p14:xfrm>
          </p:contentPart>
        </mc:Choice>
        <mc:Fallback xmlns="">
          <p:pic>
            <p:nvPicPr>
              <p:cNvPr id="369" name="Freihand 368">
                <a:extLst>
                  <a:ext uri="{FF2B5EF4-FFF2-40B4-BE49-F238E27FC236}">
                    <a16:creationId xmlns:a16="http://schemas.microsoft.com/office/drawing/2014/main" id="{E07BBCD2-D614-49D6-AF72-93767DF1F2C7}"/>
                  </a:ext>
                </a:extLst>
              </p:cNvPr>
              <p:cNvPicPr/>
              <p:nvPr/>
            </p:nvPicPr>
            <p:blipFill>
              <a:blip r:embed="rId191"/>
              <a:stretch>
                <a:fillRect/>
              </a:stretch>
            </p:blipFill>
            <p:spPr>
              <a:xfrm>
                <a:off x="3319584" y="2024004"/>
                <a:ext cx="644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70" name="Freihand 369">
                <a:extLst>
                  <a:ext uri="{FF2B5EF4-FFF2-40B4-BE49-F238E27FC236}">
                    <a16:creationId xmlns:a16="http://schemas.microsoft.com/office/drawing/2014/main" id="{AB009864-19D1-4857-B190-239991E11707}"/>
                  </a:ext>
                </a:extLst>
              </p14:cNvPr>
              <p14:cNvContentPartPr/>
              <p14:nvPr/>
            </p14:nvContentPartPr>
            <p14:xfrm>
              <a:off x="4568064" y="1971084"/>
              <a:ext cx="33480" cy="438480"/>
            </p14:xfrm>
          </p:contentPart>
        </mc:Choice>
        <mc:Fallback xmlns="">
          <p:pic>
            <p:nvPicPr>
              <p:cNvPr id="370" name="Freihand 369">
                <a:extLst>
                  <a:ext uri="{FF2B5EF4-FFF2-40B4-BE49-F238E27FC236}">
                    <a16:creationId xmlns:a16="http://schemas.microsoft.com/office/drawing/2014/main" id="{AB009864-19D1-4857-B190-239991E11707}"/>
                  </a:ext>
                </a:extLst>
              </p:cNvPr>
              <p:cNvPicPr/>
              <p:nvPr/>
            </p:nvPicPr>
            <p:blipFill>
              <a:blip r:embed="rId193"/>
              <a:stretch>
                <a:fillRect/>
              </a:stretch>
            </p:blipFill>
            <p:spPr>
              <a:xfrm>
                <a:off x="4563744" y="1966764"/>
                <a:ext cx="421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4" name="Freihand 373">
                <a:extLst>
                  <a:ext uri="{FF2B5EF4-FFF2-40B4-BE49-F238E27FC236}">
                    <a16:creationId xmlns:a16="http://schemas.microsoft.com/office/drawing/2014/main" id="{A0F92B1D-007D-4B97-AED9-B0A35559E144}"/>
                  </a:ext>
                </a:extLst>
              </p14:cNvPr>
              <p14:cNvContentPartPr/>
              <p14:nvPr/>
            </p14:nvContentPartPr>
            <p14:xfrm>
              <a:off x="3399144" y="2273844"/>
              <a:ext cx="674640" cy="133920"/>
            </p14:xfrm>
          </p:contentPart>
        </mc:Choice>
        <mc:Fallback xmlns="">
          <p:pic>
            <p:nvPicPr>
              <p:cNvPr id="374" name="Freihand 373">
                <a:extLst>
                  <a:ext uri="{FF2B5EF4-FFF2-40B4-BE49-F238E27FC236}">
                    <a16:creationId xmlns:a16="http://schemas.microsoft.com/office/drawing/2014/main" id="{A0F92B1D-007D-4B97-AED9-B0A35559E144}"/>
                  </a:ext>
                </a:extLst>
              </p:cNvPr>
              <p:cNvPicPr/>
              <p:nvPr/>
            </p:nvPicPr>
            <p:blipFill>
              <a:blip r:embed="rId195"/>
              <a:stretch>
                <a:fillRect/>
              </a:stretch>
            </p:blipFill>
            <p:spPr>
              <a:xfrm>
                <a:off x="3394824" y="2269524"/>
                <a:ext cx="683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5" name="Freihand 374">
                <a:extLst>
                  <a:ext uri="{FF2B5EF4-FFF2-40B4-BE49-F238E27FC236}">
                    <a16:creationId xmlns:a16="http://schemas.microsoft.com/office/drawing/2014/main" id="{1C6C597B-3F54-4B80-A5B6-DA01B143CE27}"/>
                  </a:ext>
                </a:extLst>
              </p14:cNvPr>
              <p14:cNvContentPartPr/>
              <p14:nvPr/>
            </p14:nvContentPartPr>
            <p14:xfrm>
              <a:off x="4069464" y="2364564"/>
              <a:ext cx="457200" cy="66600"/>
            </p14:xfrm>
          </p:contentPart>
        </mc:Choice>
        <mc:Fallback xmlns="">
          <p:pic>
            <p:nvPicPr>
              <p:cNvPr id="375" name="Freihand 374">
                <a:extLst>
                  <a:ext uri="{FF2B5EF4-FFF2-40B4-BE49-F238E27FC236}">
                    <a16:creationId xmlns:a16="http://schemas.microsoft.com/office/drawing/2014/main" id="{1C6C597B-3F54-4B80-A5B6-DA01B143CE27}"/>
                  </a:ext>
                </a:extLst>
              </p:cNvPr>
              <p:cNvPicPr/>
              <p:nvPr/>
            </p:nvPicPr>
            <p:blipFill>
              <a:blip r:embed="rId197"/>
              <a:stretch>
                <a:fillRect/>
              </a:stretch>
            </p:blipFill>
            <p:spPr>
              <a:xfrm>
                <a:off x="4065144" y="2360244"/>
                <a:ext cx="465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6" name="Freihand 375">
                <a:extLst>
                  <a:ext uri="{FF2B5EF4-FFF2-40B4-BE49-F238E27FC236}">
                    <a16:creationId xmlns:a16="http://schemas.microsoft.com/office/drawing/2014/main" id="{334E97BA-DD50-436F-B307-90320314DC39}"/>
                  </a:ext>
                </a:extLst>
              </p14:cNvPr>
              <p14:cNvContentPartPr/>
              <p14:nvPr/>
            </p14:nvContentPartPr>
            <p14:xfrm>
              <a:off x="4133904" y="2453124"/>
              <a:ext cx="1942920" cy="160920"/>
            </p14:xfrm>
          </p:contentPart>
        </mc:Choice>
        <mc:Fallback xmlns="">
          <p:pic>
            <p:nvPicPr>
              <p:cNvPr id="376" name="Freihand 375">
                <a:extLst>
                  <a:ext uri="{FF2B5EF4-FFF2-40B4-BE49-F238E27FC236}">
                    <a16:creationId xmlns:a16="http://schemas.microsoft.com/office/drawing/2014/main" id="{334E97BA-DD50-436F-B307-90320314DC39}"/>
                  </a:ext>
                </a:extLst>
              </p:cNvPr>
              <p:cNvPicPr/>
              <p:nvPr/>
            </p:nvPicPr>
            <p:blipFill>
              <a:blip r:embed="rId199"/>
              <a:stretch>
                <a:fillRect/>
              </a:stretch>
            </p:blipFill>
            <p:spPr>
              <a:xfrm>
                <a:off x="4129584" y="2448804"/>
                <a:ext cx="1951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77" name="Freihand 376">
                <a:extLst>
                  <a:ext uri="{FF2B5EF4-FFF2-40B4-BE49-F238E27FC236}">
                    <a16:creationId xmlns:a16="http://schemas.microsoft.com/office/drawing/2014/main" id="{00460155-AA97-486F-B232-693EE83EC468}"/>
                  </a:ext>
                </a:extLst>
              </p14:cNvPr>
              <p14:cNvContentPartPr/>
              <p14:nvPr/>
            </p14:nvContentPartPr>
            <p14:xfrm>
              <a:off x="4108344" y="2477964"/>
              <a:ext cx="248400" cy="181080"/>
            </p14:xfrm>
          </p:contentPart>
        </mc:Choice>
        <mc:Fallback xmlns="">
          <p:pic>
            <p:nvPicPr>
              <p:cNvPr id="377" name="Freihand 376">
                <a:extLst>
                  <a:ext uri="{FF2B5EF4-FFF2-40B4-BE49-F238E27FC236}">
                    <a16:creationId xmlns:a16="http://schemas.microsoft.com/office/drawing/2014/main" id="{00460155-AA97-486F-B232-693EE83EC468}"/>
                  </a:ext>
                </a:extLst>
              </p:cNvPr>
              <p:cNvPicPr/>
              <p:nvPr/>
            </p:nvPicPr>
            <p:blipFill>
              <a:blip r:embed="rId201"/>
              <a:stretch>
                <a:fillRect/>
              </a:stretch>
            </p:blipFill>
            <p:spPr>
              <a:xfrm>
                <a:off x="4104024" y="2473644"/>
                <a:ext cx="257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78" name="Freihand 377">
                <a:extLst>
                  <a:ext uri="{FF2B5EF4-FFF2-40B4-BE49-F238E27FC236}">
                    <a16:creationId xmlns:a16="http://schemas.microsoft.com/office/drawing/2014/main" id="{4A9EF283-98FA-4420-8B7E-728436007912}"/>
                  </a:ext>
                </a:extLst>
              </p14:cNvPr>
              <p14:cNvContentPartPr/>
              <p14:nvPr/>
            </p14:nvContentPartPr>
            <p14:xfrm>
              <a:off x="6245664" y="2363124"/>
              <a:ext cx="115200" cy="164880"/>
            </p14:xfrm>
          </p:contentPart>
        </mc:Choice>
        <mc:Fallback xmlns="">
          <p:pic>
            <p:nvPicPr>
              <p:cNvPr id="378" name="Freihand 377">
                <a:extLst>
                  <a:ext uri="{FF2B5EF4-FFF2-40B4-BE49-F238E27FC236}">
                    <a16:creationId xmlns:a16="http://schemas.microsoft.com/office/drawing/2014/main" id="{4A9EF283-98FA-4420-8B7E-728436007912}"/>
                  </a:ext>
                </a:extLst>
              </p:cNvPr>
              <p:cNvPicPr/>
              <p:nvPr/>
            </p:nvPicPr>
            <p:blipFill>
              <a:blip r:embed="rId203"/>
              <a:stretch>
                <a:fillRect/>
              </a:stretch>
            </p:blipFill>
            <p:spPr>
              <a:xfrm>
                <a:off x="6241344" y="2358804"/>
                <a:ext cx="123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79" name="Freihand 378">
                <a:extLst>
                  <a:ext uri="{FF2B5EF4-FFF2-40B4-BE49-F238E27FC236}">
                    <a16:creationId xmlns:a16="http://schemas.microsoft.com/office/drawing/2014/main" id="{0515CE45-EE90-471F-920C-379F5FF7DCDA}"/>
                  </a:ext>
                </a:extLst>
              </p14:cNvPr>
              <p14:cNvContentPartPr/>
              <p14:nvPr/>
            </p14:nvContentPartPr>
            <p14:xfrm>
              <a:off x="6324144" y="2376804"/>
              <a:ext cx="61560" cy="173520"/>
            </p14:xfrm>
          </p:contentPart>
        </mc:Choice>
        <mc:Fallback xmlns="">
          <p:pic>
            <p:nvPicPr>
              <p:cNvPr id="379" name="Freihand 378">
                <a:extLst>
                  <a:ext uri="{FF2B5EF4-FFF2-40B4-BE49-F238E27FC236}">
                    <a16:creationId xmlns:a16="http://schemas.microsoft.com/office/drawing/2014/main" id="{0515CE45-EE90-471F-920C-379F5FF7DCDA}"/>
                  </a:ext>
                </a:extLst>
              </p:cNvPr>
              <p:cNvPicPr/>
              <p:nvPr/>
            </p:nvPicPr>
            <p:blipFill>
              <a:blip r:embed="rId205"/>
              <a:stretch>
                <a:fillRect/>
              </a:stretch>
            </p:blipFill>
            <p:spPr>
              <a:xfrm>
                <a:off x="6319824" y="2372484"/>
                <a:ext cx="70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0" name="Freihand 379">
                <a:extLst>
                  <a:ext uri="{FF2B5EF4-FFF2-40B4-BE49-F238E27FC236}">
                    <a16:creationId xmlns:a16="http://schemas.microsoft.com/office/drawing/2014/main" id="{364916DC-16BF-454D-9EF9-94DDF4FFFAD1}"/>
                  </a:ext>
                </a:extLst>
              </p14:cNvPr>
              <p14:cNvContentPartPr/>
              <p14:nvPr/>
            </p14:nvContentPartPr>
            <p14:xfrm>
              <a:off x="6195264" y="2418924"/>
              <a:ext cx="424800" cy="171360"/>
            </p14:xfrm>
          </p:contentPart>
        </mc:Choice>
        <mc:Fallback xmlns="">
          <p:pic>
            <p:nvPicPr>
              <p:cNvPr id="380" name="Freihand 379">
                <a:extLst>
                  <a:ext uri="{FF2B5EF4-FFF2-40B4-BE49-F238E27FC236}">
                    <a16:creationId xmlns:a16="http://schemas.microsoft.com/office/drawing/2014/main" id="{364916DC-16BF-454D-9EF9-94DDF4FFFAD1}"/>
                  </a:ext>
                </a:extLst>
              </p:cNvPr>
              <p:cNvPicPr/>
              <p:nvPr/>
            </p:nvPicPr>
            <p:blipFill>
              <a:blip r:embed="rId207"/>
              <a:stretch>
                <a:fillRect/>
              </a:stretch>
            </p:blipFill>
            <p:spPr>
              <a:xfrm>
                <a:off x="6190944" y="2414604"/>
                <a:ext cx="433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04" name="Freihand 403">
                <a:extLst>
                  <a:ext uri="{FF2B5EF4-FFF2-40B4-BE49-F238E27FC236}">
                    <a16:creationId xmlns:a16="http://schemas.microsoft.com/office/drawing/2014/main" id="{23350024-4E63-4782-AD1F-41EDA826C82A}"/>
                  </a:ext>
                </a:extLst>
              </p14:cNvPr>
              <p14:cNvContentPartPr/>
              <p14:nvPr/>
            </p14:nvContentPartPr>
            <p14:xfrm>
              <a:off x="3431904" y="1793964"/>
              <a:ext cx="506520" cy="379800"/>
            </p14:xfrm>
          </p:contentPart>
        </mc:Choice>
        <mc:Fallback xmlns="">
          <p:pic>
            <p:nvPicPr>
              <p:cNvPr id="404" name="Freihand 403">
                <a:extLst>
                  <a:ext uri="{FF2B5EF4-FFF2-40B4-BE49-F238E27FC236}">
                    <a16:creationId xmlns:a16="http://schemas.microsoft.com/office/drawing/2014/main" id="{23350024-4E63-4782-AD1F-41EDA826C82A}"/>
                  </a:ext>
                </a:extLst>
              </p:cNvPr>
              <p:cNvPicPr/>
              <p:nvPr/>
            </p:nvPicPr>
            <p:blipFill>
              <a:blip r:embed="rId209"/>
              <a:stretch>
                <a:fillRect/>
              </a:stretch>
            </p:blipFill>
            <p:spPr>
              <a:xfrm>
                <a:off x="3427584" y="1789644"/>
                <a:ext cx="51516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05" name="Freihand 404">
                <a:extLst>
                  <a:ext uri="{FF2B5EF4-FFF2-40B4-BE49-F238E27FC236}">
                    <a16:creationId xmlns:a16="http://schemas.microsoft.com/office/drawing/2014/main" id="{C736F571-95FA-4510-96D2-92553CAFADBA}"/>
                  </a:ext>
                </a:extLst>
              </p14:cNvPr>
              <p14:cNvContentPartPr/>
              <p14:nvPr/>
            </p14:nvContentPartPr>
            <p14:xfrm>
              <a:off x="3792264" y="1749324"/>
              <a:ext cx="165960" cy="207000"/>
            </p14:xfrm>
          </p:contentPart>
        </mc:Choice>
        <mc:Fallback xmlns="">
          <p:pic>
            <p:nvPicPr>
              <p:cNvPr id="405" name="Freihand 404">
                <a:extLst>
                  <a:ext uri="{FF2B5EF4-FFF2-40B4-BE49-F238E27FC236}">
                    <a16:creationId xmlns:a16="http://schemas.microsoft.com/office/drawing/2014/main" id="{C736F571-95FA-4510-96D2-92553CAFADBA}"/>
                  </a:ext>
                </a:extLst>
              </p:cNvPr>
              <p:cNvPicPr/>
              <p:nvPr/>
            </p:nvPicPr>
            <p:blipFill>
              <a:blip r:embed="rId211"/>
              <a:stretch>
                <a:fillRect/>
              </a:stretch>
            </p:blipFill>
            <p:spPr>
              <a:xfrm>
                <a:off x="3787944" y="1745004"/>
                <a:ext cx="17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07" name="Freihand 406">
                <a:extLst>
                  <a:ext uri="{FF2B5EF4-FFF2-40B4-BE49-F238E27FC236}">
                    <a16:creationId xmlns:a16="http://schemas.microsoft.com/office/drawing/2014/main" id="{791939E1-6B8C-4C9C-BCDE-8E2BAACE9FF3}"/>
                  </a:ext>
                </a:extLst>
              </p14:cNvPr>
              <p14:cNvContentPartPr/>
              <p14:nvPr/>
            </p14:nvContentPartPr>
            <p14:xfrm>
              <a:off x="3605064" y="2291484"/>
              <a:ext cx="626040" cy="64800"/>
            </p14:xfrm>
          </p:contentPart>
        </mc:Choice>
        <mc:Fallback xmlns="">
          <p:pic>
            <p:nvPicPr>
              <p:cNvPr id="407" name="Freihand 406">
                <a:extLst>
                  <a:ext uri="{FF2B5EF4-FFF2-40B4-BE49-F238E27FC236}">
                    <a16:creationId xmlns:a16="http://schemas.microsoft.com/office/drawing/2014/main" id="{791939E1-6B8C-4C9C-BCDE-8E2BAACE9FF3}"/>
                  </a:ext>
                </a:extLst>
              </p:cNvPr>
              <p:cNvPicPr/>
              <p:nvPr/>
            </p:nvPicPr>
            <p:blipFill>
              <a:blip r:embed="rId213"/>
              <a:stretch>
                <a:fillRect/>
              </a:stretch>
            </p:blipFill>
            <p:spPr>
              <a:xfrm>
                <a:off x="3600744" y="2287164"/>
                <a:ext cx="634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08" name="Freihand 407">
                <a:extLst>
                  <a:ext uri="{FF2B5EF4-FFF2-40B4-BE49-F238E27FC236}">
                    <a16:creationId xmlns:a16="http://schemas.microsoft.com/office/drawing/2014/main" id="{D6DE50D7-9461-4357-BB96-984A340C6C89}"/>
                  </a:ext>
                </a:extLst>
              </p14:cNvPr>
              <p14:cNvContentPartPr/>
              <p14:nvPr/>
            </p14:nvContentPartPr>
            <p14:xfrm>
              <a:off x="4195104" y="2273844"/>
              <a:ext cx="130320" cy="103680"/>
            </p14:xfrm>
          </p:contentPart>
        </mc:Choice>
        <mc:Fallback xmlns="">
          <p:pic>
            <p:nvPicPr>
              <p:cNvPr id="408" name="Freihand 407">
                <a:extLst>
                  <a:ext uri="{FF2B5EF4-FFF2-40B4-BE49-F238E27FC236}">
                    <a16:creationId xmlns:a16="http://schemas.microsoft.com/office/drawing/2014/main" id="{D6DE50D7-9461-4357-BB96-984A340C6C89}"/>
                  </a:ext>
                </a:extLst>
              </p:cNvPr>
              <p:cNvPicPr/>
              <p:nvPr/>
            </p:nvPicPr>
            <p:blipFill>
              <a:blip r:embed="rId215"/>
              <a:stretch>
                <a:fillRect/>
              </a:stretch>
            </p:blipFill>
            <p:spPr>
              <a:xfrm>
                <a:off x="4190784" y="2269524"/>
                <a:ext cx="138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09" name="Freihand 408">
                <a:extLst>
                  <a:ext uri="{FF2B5EF4-FFF2-40B4-BE49-F238E27FC236}">
                    <a16:creationId xmlns:a16="http://schemas.microsoft.com/office/drawing/2014/main" id="{BED9D4C2-42CE-4C4B-AA86-194C88C40FFE}"/>
                  </a:ext>
                </a:extLst>
              </p14:cNvPr>
              <p14:cNvContentPartPr/>
              <p14:nvPr/>
            </p14:nvContentPartPr>
            <p14:xfrm>
              <a:off x="4145424" y="2060364"/>
              <a:ext cx="340920" cy="58320"/>
            </p14:xfrm>
          </p:contentPart>
        </mc:Choice>
        <mc:Fallback xmlns="">
          <p:pic>
            <p:nvPicPr>
              <p:cNvPr id="409" name="Freihand 408">
                <a:extLst>
                  <a:ext uri="{FF2B5EF4-FFF2-40B4-BE49-F238E27FC236}">
                    <a16:creationId xmlns:a16="http://schemas.microsoft.com/office/drawing/2014/main" id="{BED9D4C2-42CE-4C4B-AA86-194C88C40FFE}"/>
                  </a:ext>
                </a:extLst>
              </p:cNvPr>
              <p:cNvPicPr/>
              <p:nvPr/>
            </p:nvPicPr>
            <p:blipFill>
              <a:blip r:embed="rId217"/>
              <a:stretch>
                <a:fillRect/>
              </a:stretch>
            </p:blipFill>
            <p:spPr>
              <a:xfrm>
                <a:off x="4141104" y="2056044"/>
                <a:ext cx="349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10" name="Freihand 409">
                <a:extLst>
                  <a:ext uri="{FF2B5EF4-FFF2-40B4-BE49-F238E27FC236}">
                    <a16:creationId xmlns:a16="http://schemas.microsoft.com/office/drawing/2014/main" id="{DC83C0FB-C5AC-42DD-AA16-175609E2C80F}"/>
                  </a:ext>
                </a:extLst>
              </p14:cNvPr>
              <p14:cNvContentPartPr/>
              <p14:nvPr/>
            </p14:nvContentPartPr>
            <p14:xfrm>
              <a:off x="4016904" y="2012484"/>
              <a:ext cx="253440" cy="121680"/>
            </p14:xfrm>
          </p:contentPart>
        </mc:Choice>
        <mc:Fallback xmlns="">
          <p:pic>
            <p:nvPicPr>
              <p:cNvPr id="410" name="Freihand 409">
                <a:extLst>
                  <a:ext uri="{FF2B5EF4-FFF2-40B4-BE49-F238E27FC236}">
                    <a16:creationId xmlns:a16="http://schemas.microsoft.com/office/drawing/2014/main" id="{DC83C0FB-C5AC-42DD-AA16-175609E2C80F}"/>
                  </a:ext>
                </a:extLst>
              </p:cNvPr>
              <p:cNvPicPr/>
              <p:nvPr/>
            </p:nvPicPr>
            <p:blipFill>
              <a:blip r:embed="rId219"/>
              <a:stretch>
                <a:fillRect/>
              </a:stretch>
            </p:blipFill>
            <p:spPr>
              <a:xfrm>
                <a:off x="4012584" y="2008164"/>
                <a:ext cx="262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12" name="Freihand 411">
                <a:extLst>
                  <a:ext uri="{FF2B5EF4-FFF2-40B4-BE49-F238E27FC236}">
                    <a16:creationId xmlns:a16="http://schemas.microsoft.com/office/drawing/2014/main" id="{E20EF43A-501E-4275-AD99-2FBC14218F09}"/>
                  </a:ext>
                </a:extLst>
              </p14:cNvPr>
              <p14:cNvContentPartPr/>
              <p14:nvPr/>
            </p14:nvContentPartPr>
            <p14:xfrm>
              <a:off x="3923664" y="1795764"/>
              <a:ext cx="97920" cy="2327760"/>
            </p14:xfrm>
          </p:contentPart>
        </mc:Choice>
        <mc:Fallback xmlns="">
          <p:pic>
            <p:nvPicPr>
              <p:cNvPr id="412" name="Freihand 411">
                <a:extLst>
                  <a:ext uri="{FF2B5EF4-FFF2-40B4-BE49-F238E27FC236}">
                    <a16:creationId xmlns:a16="http://schemas.microsoft.com/office/drawing/2014/main" id="{E20EF43A-501E-4275-AD99-2FBC14218F09}"/>
                  </a:ext>
                </a:extLst>
              </p:cNvPr>
              <p:cNvPicPr/>
              <p:nvPr/>
            </p:nvPicPr>
            <p:blipFill>
              <a:blip r:embed="rId221"/>
              <a:stretch>
                <a:fillRect/>
              </a:stretch>
            </p:blipFill>
            <p:spPr>
              <a:xfrm>
                <a:off x="3919344" y="1791444"/>
                <a:ext cx="106560" cy="2336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4" name="Freihand 433">
                <a:extLst>
                  <a:ext uri="{FF2B5EF4-FFF2-40B4-BE49-F238E27FC236}">
                    <a16:creationId xmlns:a16="http://schemas.microsoft.com/office/drawing/2014/main" id="{0442D0BF-0A88-45AD-97E1-46CC55E4D1C7}"/>
                  </a:ext>
                </a:extLst>
              </p14:cNvPr>
              <p14:cNvContentPartPr/>
              <p14:nvPr/>
            </p14:nvContentPartPr>
            <p14:xfrm>
              <a:off x="4119144" y="1804404"/>
              <a:ext cx="237960" cy="153000"/>
            </p14:xfrm>
          </p:contentPart>
        </mc:Choice>
        <mc:Fallback xmlns="">
          <p:pic>
            <p:nvPicPr>
              <p:cNvPr id="434" name="Freihand 433">
                <a:extLst>
                  <a:ext uri="{FF2B5EF4-FFF2-40B4-BE49-F238E27FC236}">
                    <a16:creationId xmlns:a16="http://schemas.microsoft.com/office/drawing/2014/main" id="{0442D0BF-0A88-45AD-97E1-46CC55E4D1C7}"/>
                  </a:ext>
                </a:extLst>
              </p:cNvPr>
              <p:cNvPicPr/>
              <p:nvPr/>
            </p:nvPicPr>
            <p:blipFill>
              <a:blip r:embed="rId223"/>
              <a:stretch>
                <a:fillRect/>
              </a:stretch>
            </p:blipFill>
            <p:spPr>
              <a:xfrm>
                <a:off x="4114824" y="1800084"/>
                <a:ext cx="246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35" name="Freihand 434">
                <a:extLst>
                  <a:ext uri="{FF2B5EF4-FFF2-40B4-BE49-F238E27FC236}">
                    <a16:creationId xmlns:a16="http://schemas.microsoft.com/office/drawing/2014/main" id="{EA873EC7-9039-48AE-91AF-1F5E7AA07DB9}"/>
                  </a:ext>
                </a:extLst>
              </p14:cNvPr>
              <p14:cNvContentPartPr/>
              <p14:nvPr/>
            </p14:nvContentPartPr>
            <p14:xfrm>
              <a:off x="4346304" y="1800444"/>
              <a:ext cx="174240" cy="100080"/>
            </p14:xfrm>
          </p:contentPart>
        </mc:Choice>
        <mc:Fallback xmlns="">
          <p:pic>
            <p:nvPicPr>
              <p:cNvPr id="435" name="Freihand 434">
                <a:extLst>
                  <a:ext uri="{FF2B5EF4-FFF2-40B4-BE49-F238E27FC236}">
                    <a16:creationId xmlns:a16="http://schemas.microsoft.com/office/drawing/2014/main" id="{EA873EC7-9039-48AE-91AF-1F5E7AA07DB9}"/>
                  </a:ext>
                </a:extLst>
              </p:cNvPr>
              <p:cNvPicPr/>
              <p:nvPr/>
            </p:nvPicPr>
            <p:blipFill>
              <a:blip r:embed="rId225"/>
              <a:stretch>
                <a:fillRect/>
              </a:stretch>
            </p:blipFill>
            <p:spPr>
              <a:xfrm>
                <a:off x="4341984" y="1796124"/>
                <a:ext cx="182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37" name="Freihand 436">
                <a:extLst>
                  <a:ext uri="{FF2B5EF4-FFF2-40B4-BE49-F238E27FC236}">
                    <a16:creationId xmlns:a16="http://schemas.microsoft.com/office/drawing/2014/main" id="{E1A81F0E-CA88-4E64-BE7A-BF01E9376999}"/>
                  </a:ext>
                </a:extLst>
              </p14:cNvPr>
              <p14:cNvContentPartPr/>
              <p14:nvPr/>
            </p14:nvContentPartPr>
            <p14:xfrm>
              <a:off x="4539264" y="1572564"/>
              <a:ext cx="733680" cy="158040"/>
            </p14:xfrm>
          </p:contentPart>
        </mc:Choice>
        <mc:Fallback xmlns="">
          <p:pic>
            <p:nvPicPr>
              <p:cNvPr id="437" name="Freihand 436">
                <a:extLst>
                  <a:ext uri="{FF2B5EF4-FFF2-40B4-BE49-F238E27FC236}">
                    <a16:creationId xmlns:a16="http://schemas.microsoft.com/office/drawing/2014/main" id="{E1A81F0E-CA88-4E64-BE7A-BF01E9376999}"/>
                  </a:ext>
                </a:extLst>
              </p:cNvPr>
              <p:cNvPicPr/>
              <p:nvPr/>
            </p:nvPicPr>
            <p:blipFill>
              <a:blip r:embed="rId227"/>
              <a:stretch>
                <a:fillRect/>
              </a:stretch>
            </p:blipFill>
            <p:spPr>
              <a:xfrm>
                <a:off x="4534944" y="1568244"/>
                <a:ext cx="742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38" name="Freihand 437">
                <a:extLst>
                  <a:ext uri="{FF2B5EF4-FFF2-40B4-BE49-F238E27FC236}">
                    <a16:creationId xmlns:a16="http://schemas.microsoft.com/office/drawing/2014/main" id="{DA978662-D718-4CA6-85EF-E8E8CE63CC8F}"/>
                  </a:ext>
                </a:extLst>
              </p14:cNvPr>
              <p14:cNvContentPartPr/>
              <p14:nvPr/>
            </p14:nvContentPartPr>
            <p14:xfrm>
              <a:off x="4520184" y="1578684"/>
              <a:ext cx="214560" cy="207360"/>
            </p14:xfrm>
          </p:contentPart>
        </mc:Choice>
        <mc:Fallback xmlns="">
          <p:pic>
            <p:nvPicPr>
              <p:cNvPr id="438" name="Freihand 437">
                <a:extLst>
                  <a:ext uri="{FF2B5EF4-FFF2-40B4-BE49-F238E27FC236}">
                    <a16:creationId xmlns:a16="http://schemas.microsoft.com/office/drawing/2014/main" id="{DA978662-D718-4CA6-85EF-E8E8CE63CC8F}"/>
                  </a:ext>
                </a:extLst>
              </p:cNvPr>
              <p:cNvPicPr/>
              <p:nvPr/>
            </p:nvPicPr>
            <p:blipFill>
              <a:blip r:embed="rId229"/>
              <a:stretch>
                <a:fillRect/>
              </a:stretch>
            </p:blipFill>
            <p:spPr>
              <a:xfrm>
                <a:off x="4515864" y="1574364"/>
                <a:ext cx="223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40" name="Freihand 439">
                <a:extLst>
                  <a:ext uri="{FF2B5EF4-FFF2-40B4-BE49-F238E27FC236}">
                    <a16:creationId xmlns:a16="http://schemas.microsoft.com/office/drawing/2014/main" id="{5074D497-6C68-467E-A466-F0D2818D0601}"/>
                  </a:ext>
                </a:extLst>
              </p14:cNvPr>
              <p14:cNvContentPartPr/>
              <p14:nvPr/>
            </p14:nvContentPartPr>
            <p14:xfrm>
              <a:off x="5486424" y="1483644"/>
              <a:ext cx="126000" cy="140400"/>
            </p14:xfrm>
          </p:contentPart>
        </mc:Choice>
        <mc:Fallback xmlns="">
          <p:pic>
            <p:nvPicPr>
              <p:cNvPr id="440" name="Freihand 439">
                <a:extLst>
                  <a:ext uri="{FF2B5EF4-FFF2-40B4-BE49-F238E27FC236}">
                    <a16:creationId xmlns:a16="http://schemas.microsoft.com/office/drawing/2014/main" id="{5074D497-6C68-467E-A466-F0D2818D0601}"/>
                  </a:ext>
                </a:extLst>
              </p:cNvPr>
              <p:cNvPicPr/>
              <p:nvPr/>
            </p:nvPicPr>
            <p:blipFill>
              <a:blip r:embed="rId231"/>
              <a:stretch>
                <a:fillRect/>
              </a:stretch>
            </p:blipFill>
            <p:spPr>
              <a:xfrm>
                <a:off x="5482104" y="1479324"/>
                <a:ext cx="134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41" name="Freihand 440">
                <a:extLst>
                  <a:ext uri="{FF2B5EF4-FFF2-40B4-BE49-F238E27FC236}">
                    <a16:creationId xmlns:a16="http://schemas.microsoft.com/office/drawing/2014/main" id="{5F99976F-4E95-4178-8B1C-FEAB7BF1BE0E}"/>
                  </a:ext>
                </a:extLst>
              </p14:cNvPr>
              <p14:cNvContentPartPr/>
              <p14:nvPr/>
            </p14:nvContentPartPr>
            <p14:xfrm>
              <a:off x="5658864" y="1481124"/>
              <a:ext cx="87480" cy="125280"/>
            </p14:xfrm>
          </p:contentPart>
        </mc:Choice>
        <mc:Fallback xmlns="">
          <p:pic>
            <p:nvPicPr>
              <p:cNvPr id="441" name="Freihand 440">
                <a:extLst>
                  <a:ext uri="{FF2B5EF4-FFF2-40B4-BE49-F238E27FC236}">
                    <a16:creationId xmlns:a16="http://schemas.microsoft.com/office/drawing/2014/main" id="{5F99976F-4E95-4178-8B1C-FEAB7BF1BE0E}"/>
                  </a:ext>
                </a:extLst>
              </p:cNvPr>
              <p:cNvPicPr/>
              <p:nvPr/>
            </p:nvPicPr>
            <p:blipFill>
              <a:blip r:embed="rId233"/>
              <a:stretch>
                <a:fillRect/>
              </a:stretch>
            </p:blipFill>
            <p:spPr>
              <a:xfrm>
                <a:off x="5654544" y="1476804"/>
                <a:ext cx="96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42" name="Freihand 441">
                <a:extLst>
                  <a:ext uri="{FF2B5EF4-FFF2-40B4-BE49-F238E27FC236}">
                    <a16:creationId xmlns:a16="http://schemas.microsoft.com/office/drawing/2014/main" id="{39E6DA97-BDC2-476F-8CE0-1C12276D1A2F}"/>
                  </a:ext>
                </a:extLst>
              </p14:cNvPr>
              <p14:cNvContentPartPr/>
              <p14:nvPr/>
            </p14:nvContentPartPr>
            <p14:xfrm>
              <a:off x="5752104" y="1486164"/>
              <a:ext cx="377280" cy="110520"/>
            </p14:xfrm>
          </p:contentPart>
        </mc:Choice>
        <mc:Fallback xmlns="">
          <p:pic>
            <p:nvPicPr>
              <p:cNvPr id="442" name="Freihand 441">
                <a:extLst>
                  <a:ext uri="{FF2B5EF4-FFF2-40B4-BE49-F238E27FC236}">
                    <a16:creationId xmlns:a16="http://schemas.microsoft.com/office/drawing/2014/main" id="{39E6DA97-BDC2-476F-8CE0-1C12276D1A2F}"/>
                  </a:ext>
                </a:extLst>
              </p:cNvPr>
              <p:cNvPicPr/>
              <p:nvPr/>
            </p:nvPicPr>
            <p:blipFill>
              <a:blip r:embed="rId235"/>
              <a:stretch>
                <a:fillRect/>
              </a:stretch>
            </p:blipFill>
            <p:spPr>
              <a:xfrm>
                <a:off x="5747784" y="1481844"/>
                <a:ext cx="385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44" name="Freihand 443">
                <a:extLst>
                  <a:ext uri="{FF2B5EF4-FFF2-40B4-BE49-F238E27FC236}">
                    <a16:creationId xmlns:a16="http://schemas.microsoft.com/office/drawing/2014/main" id="{186FC1CE-FEE2-4E74-A574-38E4AF126B7C}"/>
                  </a:ext>
                </a:extLst>
              </p14:cNvPr>
              <p14:cNvContentPartPr/>
              <p14:nvPr/>
            </p14:nvContentPartPr>
            <p14:xfrm>
              <a:off x="6147744" y="1391484"/>
              <a:ext cx="350640" cy="154800"/>
            </p14:xfrm>
          </p:contentPart>
        </mc:Choice>
        <mc:Fallback xmlns="">
          <p:pic>
            <p:nvPicPr>
              <p:cNvPr id="444" name="Freihand 443">
                <a:extLst>
                  <a:ext uri="{FF2B5EF4-FFF2-40B4-BE49-F238E27FC236}">
                    <a16:creationId xmlns:a16="http://schemas.microsoft.com/office/drawing/2014/main" id="{186FC1CE-FEE2-4E74-A574-38E4AF126B7C}"/>
                  </a:ext>
                </a:extLst>
              </p:cNvPr>
              <p:cNvPicPr/>
              <p:nvPr/>
            </p:nvPicPr>
            <p:blipFill>
              <a:blip r:embed="rId237"/>
              <a:stretch>
                <a:fillRect/>
              </a:stretch>
            </p:blipFill>
            <p:spPr>
              <a:xfrm>
                <a:off x="6143424" y="1387164"/>
                <a:ext cx="359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45" name="Freihand 444">
                <a:extLst>
                  <a:ext uri="{FF2B5EF4-FFF2-40B4-BE49-F238E27FC236}">
                    <a16:creationId xmlns:a16="http://schemas.microsoft.com/office/drawing/2014/main" id="{96326713-A6C1-4CEC-8285-1757E554CC1D}"/>
                  </a:ext>
                </a:extLst>
              </p14:cNvPr>
              <p14:cNvContentPartPr/>
              <p14:nvPr/>
            </p14:nvContentPartPr>
            <p14:xfrm>
              <a:off x="6500904" y="1415604"/>
              <a:ext cx="18000" cy="30960"/>
            </p14:xfrm>
          </p:contentPart>
        </mc:Choice>
        <mc:Fallback xmlns="">
          <p:pic>
            <p:nvPicPr>
              <p:cNvPr id="445" name="Freihand 444">
                <a:extLst>
                  <a:ext uri="{FF2B5EF4-FFF2-40B4-BE49-F238E27FC236}">
                    <a16:creationId xmlns:a16="http://schemas.microsoft.com/office/drawing/2014/main" id="{96326713-A6C1-4CEC-8285-1757E554CC1D}"/>
                  </a:ext>
                </a:extLst>
              </p:cNvPr>
              <p:cNvPicPr/>
              <p:nvPr/>
            </p:nvPicPr>
            <p:blipFill>
              <a:blip r:embed="rId239"/>
              <a:stretch>
                <a:fillRect/>
              </a:stretch>
            </p:blipFill>
            <p:spPr>
              <a:xfrm>
                <a:off x="6496584" y="1411284"/>
                <a:ext cx="26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46" name="Freihand 445">
                <a:extLst>
                  <a:ext uri="{FF2B5EF4-FFF2-40B4-BE49-F238E27FC236}">
                    <a16:creationId xmlns:a16="http://schemas.microsoft.com/office/drawing/2014/main" id="{4F21A4FD-F13A-4B63-A0F0-8B438FD436D6}"/>
                  </a:ext>
                </a:extLst>
              </p14:cNvPr>
              <p14:cNvContentPartPr/>
              <p14:nvPr/>
            </p14:nvContentPartPr>
            <p14:xfrm>
              <a:off x="6519264" y="1453044"/>
              <a:ext cx="90000" cy="261720"/>
            </p14:xfrm>
          </p:contentPart>
        </mc:Choice>
        <mc:Fallback xmlns="">
          <p:pic>
            <p:nvPicPr>
              <p:cNvPr id="446" name="Freihand 445">
                <a:extLst>
                  <a:ext uri="{FF2B5EF4-FFF2-40B4-BE49-F238E27FC236}">
                    <a16:creationId xmlns:a16="http://schemas.microsoft.com/office/drawing/2014/main" id="{4F21A4FD-F13A-4B63-A0F0-8B438FD436D6}"/>
                  </a:ext>
                </a:extLst>
              </p:cNvPr>
              <p:cNvPicPr/>
              <p:nvPr/>
            </p:nvPicPr>
            <p:blipFill>
              <a:blip r:embed="rId241"/>
              <a:stretch>
                <a:fillRect/>
              </a:stretch>
            </p:blipFill>
            <p:spPr>
              <a:xfrm>
                <a:off x="6514944" y="1448724"/>
                <a:ext cx="98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47" name="Freihand 446">
                <a:extLst>
                  <a:ext uri="{FF2B5EF4-FFF2-40B4-BE49-F238E27FC236}">
                    <a16:creationId xmlns:a16="http://schemas.microsoft.com/office/drawing/2014/main" id="{64FFB228-C932-4ABC-AE8B-5BD7DEF11EA4}"/>
                  </a:ext>
                </a:extLst>
              </p14:cNvPr>
              <p14:cNvContentPartPr/>
              <p14:nvPr/>
            </p14:nvContentPartPr>
            <p14:xfrm>
              <a:off x="6775944" y="1269084"/>
              <a:ext cx="418320" cy="247680"/>
            </p14:xfrm>
          </p:contentPart>
        </mc:Choice>
        <mc:Fallback xmlns="">
          <p:pic>
            <p:nvPicPr>
              <p:cNvPr id="447" name="Freihand 446">
                <a:extLst>
                  <a:ext uri="{FF2B5EF4-FFF2-40B4-BE49-F238E27FC236}">
                    <a16:creationId xmlns:a16="http://schemas.microsoft.com/office/drawing/2014/main" id="{64FFB228-C932-4ABC-AE8B-5BD7DEF11EA4}"/>
                  </a:ext>
                </a:extLst>
              </p:cNvPr>
              <p:cNvPicPr/>
              <p:nvPr/>
            </p:nvPicPr>
            <p:blipFill>
              <a:blip r:embed="rId243"/>
              <a:stretch>
                <a:fillRect/>
              </a:stretch>
            </p:blipFill>
            <p:spPr>
              <a:xfrm>
                <a:off x="6771624" y="1264764"/>
                <a:ext cx="426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48" name="Freihand 447">
                <a:extLst>
                  <a:ext uri="{FF2B5EF4-FFF2-40B4-BE49-F238E27FC236}">
                    <a16:creationId xmlns:a16="http://schemas.microsoft.com/office/drawing/2014/main" id="{9D99FE0A-2599-4B0F-B874-925638C88EBE}"/>
                  </a:ext>
                </a:extLst>
              </p14:cNvPr>
              <p14:cNvContentPartPr/>
              <p14:nvPr/>
            </p14:nvContentPartPr>
            <p14:xfrm>
              <a:off x="7293624" y="1368084"/>
              <a:ext cx="148320" cy="107280"/>
            </p14:xfrm>
          </p:contentPart>
        </mc:Choice>
        <mc:Fallback xmlns="">
          <p:pic>
            <p:nvPicPr>
              <p:cNvPr id="448" name="Freihand 447">
                <a:extLst>
                  <a:ext uri="{FF2B5EF4-FFF2-40B4-BE49-F238E27FC236}">
                    <a16:creationId xmlns:a16="http://schemas.microsoft.com/office/drawing/2014/main" id="{9D99FE0A-2599-4B0F-B874-925638C88EBE}"/>
                  </a:ext>
                </a:extLst>
              </p:cNvPr>
              <p:cNvPicPr/>
              <p:nvPr/>
            </p:nvPicPr>
            <p:blipFill>
              <a:blip r:embed="rId245"/>
              <a:stretch>
                <a:fillRect/>
              </a:stretch>
            </p:blipFill>
            <p:spPr>
              <a:xfrm>
                <a:off x="7289304" y="1363764"/>
                <a:ext cx="156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50" name="Freihand 449">
                <a:extLst>
                  <a:ext uri="{FF2B5EF4-FFF2-40B4-BE49-F238E27FC236}">
                    <a16:creationId xmlns:a16="http://schemas.microsoft.com/office/drawing/2014/main" id="{0DF43AB1-8040-44A3-A5C8-E4CE02B88E46}"/>
                  </a:ext>
                </a:extLst>
              </p14:cNvPr>
              <p14:cNvContentPartPr/>
              <p14:nvPr/>
            </p14:nvContentPartPr>
            <p14:xfrm>
              <a:off x="7494504" y="1297524"/>
              <a:ext cx="259920" cy="271800"/>
            </p14:xfrm>
          </p:contentPart>
        </mc:Choice>
        <mc:Fallback xmlns="">
          <p:pic>
            <p:nvPicPr>
              <p:cNvPr id="450" name="Freihand 449">
                <a:extLst>
                  <a:ext uri="{FF2B5EF4-FFF2-40B4-BE49-F238E27FC236}">
                    <a16:creationId xmlns:a16="http://schemas.microsoft.com/office/drawing/2014/main" id="{0DF43AB1-8040-44A3-A5C8-E4CE02B88E46}"/>
                  </a:ext>
                </a:extLst>
              </p:cNvPr>
              <p:cNvPicPr/>
              <p:nvPr/>
            </p:nvPicPr>
            <p:blipFill>
              <a:blip r:embed="rId247"/>
              <a:stretch>
                <a:fillRect/>
              </a:stretch>
            </p:blipFill>
            <p:spPr>
              <a:xfrm>
                <a:off x="7490184" y="1293204"/>
                <a:ext cx="2685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51" name="Freihand 450">
                <a:extLst>
                  <a:ext uri="{FF2B5EF4-FFF2-40B4-BE49-F238E27FC236}">
                    <a16:creationId xmlns:a16="http://schemas.microsoft.com/office/drawing/2014/main" id="{F5D278ED-FB26-4AF4-8BD7-94C2BBF144BD}"/>
                  </a:ext>
                </a:extLst>
              </p14:cNvPr>
              <p14:cNvContentPartPr/>
              <p14:nvPr/>
            </p14:nvContentPartPr>
            <p14:xfrm>
              <a:off x="7782144" y="1301844"/>
              <a:ext cx="241920" cy="176760"/>
            </p14:xfrm>
          </p:contentPart>
        </mc:Choice>
        <mc:Fallback xmlns="">
          <p:pic>
            <p:nvPicPr>
              <p:cNvPr id="451" name="Freihand 450">
                <a:extLst>
                  <a:ext uri="{FF2B5EF4-FFF2-40B4-BE49-F238E27FC236}">
                    <a16:creationId xmlns:a16="http://schemas.microsoft.com/office/drawing/2014/main" id="{F5D278ED-FB26-4AF4-8BD7-94C2BBF144BD}"/>
                  </a:ext>
                </a:extLst>
              </p:cNvPr>
              <p:cNvPicPr/>
              <p:nvPr/>
            </p:nvPicPr>
            <p:blipFill>
              <a:blip r:embed="rId249"/>
              <a:stretch>
                <a:fillRect/>
              </a:stretch>
            </p:blipFill>
            <p:spPr>
              <a:xfrm>
                <a:off x="7777824" y="1297524"/>
                <a:ext cx="250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52" name="Freihand 451">
                <a:extLst>
                  <a:ext uri="{FF2B5EF4-FFF2-40B4-BE49-F238E27FC236}">
                    <a16:creationId xmlns:a16="http://schemas.microsoft.com/office/drawing/2014/main" id="{AC7A7BFF-B1AF-4981-85A1-DC710BA09278}"/>
                  </a:ext>
                </a:extLst>
              </p14:cNvPr>
              <p14:cNvContentPartPr/>
              <p14:nvPr/>
            </p14:nvContentPartPr>
            <p14:xfrm>
              <a:off x="5943264" y="1643124"/>
              <a:ext cx="2209680" cy="221400"/>
            </p14:xfrm>
          </p:contentPart>
        </mc:Choice>
        <mc:Fallback xmlns="">
          <p:pic>
            <p:nvPicPr>
              <p:cNvPr id="452" name="Freihand 451">
                <a:extLst>
                  <a:ext uri="{FF2B5EF4-FFF2-40B4-BE49-F238E27FC236}">
                    <a16:creationId xmlns:a16="http://schemas.microsoft.com/office/drawing/2014/main" id="{AC7A7BFF-B1AF-4981-85A1-DC710BA09278}"/>
                  </a:ext>
                </a:extLst>
              </p:cNvPr>
              <p:cNvPicPr/>
              <p:nvPr/>
            </p:nvPicPr>
            <p:blipFill>
              <a:blip r:embed="rId251"/>
              <a:stretch>
                <a:fillRect/>
              </a:stretch>
            </p:blipFill>
            <p:spPr>
              <a:xfrm>
                <a:off x="5938944" y="1638804"/>
                <a:ext cx="2218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66" name="Freihand 465">
                <a:extLst>
                  <a:ext uri="{FF2B5EF4-FFF2-40B4-BE49-F238E27FC236}">
                    <a16:creationId xmlns:a16="http://schemas.microsoft.com/office/drawing/2014/main" id="{643608C2-6607-49E6-B028-3E07188E339E}"/>
                  </a:ext>
                </a:extLst>
              </p14:cNvPr>
              <p14:cNvContentPartPr/>
              <p14:nvPr/>
            </p14:nvContentPartPr>
            <p14:xfrm>
              <a:off x="3427584" y="2195364"/>
              <a:ext cx="1118160" cy="69840"/>
            </p14:xfrm>
          </p:contentPart>
        </mc:Choice>
        <mc:Fallback xmlns="">
          <p:pic>
            <p:nvPicPr>
              <p:cNvPr id="466" name="Freihand 465">
                <a:extLst>
                  <a:ext uri="{FF2B5EF4-FFF2-40B4-BE49-F238E27FC236}">
                    <a16:creationId xmlns:a16="http://schemas.microsoft.com/office/drawing/2014/main" id="{643608C2-6607-49E6-B028-3E07188E339E}"/>
                  </a:ext>
                </a:extLst>
              </p:cNvPr>
              <p:cNvPicPr/>
              <p:nvPr/>
            </p:nvPicPr>
            <p:blipFill>
              <a:blip r:embed="rId253"/>
              <a:stretch>
                <a:fillRect/>
              </a:stretch>
            </p:blipFill>
            <p:spPr>
              <a:xfrm>
                <a:off x="3423264" y="2191044"/>
                <a:ext cx="1126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67" name="Freihand 466">
                <a:extLst>
                  <a:ext uri="{FF2B5EF4-FFF2-40B4-BE49-F238E27FC236}">
                    <a16:creationId xmlns:a16="http://schemas.microsoft.com/office/drawing/2014/main" id="{0165E83F-1765-49A7-A9A6-6EE9A7ADFDDB}"/>
                  </a:ext>
                </a:extLst>
              </p14:cNvPr>
              <p14:cNvContentPartPr/>
              <p14:nvPr/>
            </p14:nvContentPartPr>
            <p14:xfrm>
              <a:off x="3441264" y="2180244"/>
              <a:ext cx="1088280" cy="55800"/>
            </p14:xfrm>
          </p:contentPart>
        </mc:Choice>
        <mc:Fallback xmlns="">
          <p:pic>
            <p:nvPicPr>
              <p:cNvPr id="467" name="Freihand 466">
                <a:extLst>
                  <a:ext uri="{FF2B5EF4-FFF2-40B4-BE49-F238E27FC236}">
                    <a16:creationId xmlns:a16="http://schemas.microsoft.com/office/drawing/2014/main" id="{0165E83F-1765-49A7-A9A6-6EE9A7ADFDDB}"/>
                  </a:ext>
                </a:extLst>
              </p:cNvPr>
              <p:cNvPicPr/>
              <p:nvPr/>
            </p:nvPicPr>
            <p:blipFill>
              <a:blip r:embed="rId255"/>
              <a:stretch>
                <a:fillRect/>
              </a:stretch>
            </p:blipFill>
            <p:spPr>
              <a:xfrm>
                <a:off x="3436944" y="2175924"/>
                <a:ext cx="1096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68" name="Freihand 467">
                <a:extLst>
                  <a:ext uri="{FF2B5EF4-FFF2-40B4-BE49-F238E27FC236}">
                    <a16:creationId xmlns:a16="http://schemas.microsoft.com/office/drawing/2014/main" id="{7CE1357A-796F-4CA7-9538-74921943C4FD}"/>
                  </a:ext>
                </a:extLst>
              </p14:cNvPr>
              <p14:cNvContentPartPr/>
              <p14:nvPr/>
            </p14:nvContentPartPr>
            <p14:xfrm>
              <a:off x="4588224" y="1970004"/>
              <a:ext cx="30960" cy="361440"/>
            </p14:xfrm>
          </p:contentPart>
        </mc:Choice>
        <mc:Fallback xmlns="">
          <p:pic>
            <p:nvPicPr>
              <p:cNvPr id="468" name="Freihand 467">
                <a:extLst>
                  <a:ext uri="{FF2B5EF4-FFF2-40B4-BE49-F238E27FC236}">
                    <a16:creationId xmlns:a16="http://schemas.microsoft.com/office/drawing/2014/main" id="{7CE1357A-796F-4CA7-9538-74921943C4FD}"/>
                  </a:ext>
                </a:extLst>
              </p:cNvPr>
              <p:cNvPicPr/>
              <p:nvPr/>
            </p:nvPicPr>
            <p:blipFill>
              <a:blip r:embed="rId257"/>
              <a:stretch>
                <a:fillRect/>
              </a:stretch>
            </p:blipFill>
            <p:spPr>
              <a:xfrm>
                <a:off x="4583904" y="1965684"/>
                <a:ext cx="396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0" name="Freihand 469">
                <a:extLst>
                  <a:ext uri="{FF2B5EF4-FFF2-40B4-BE49-F238E27FC236}">
                    <a16:creationId xmlns:a16="http://schemas.microsoft.com/office/drawing/2014/main" id="{315793AD-14EC-461A-B310-9E16153ED24E}"/>
                  </a:ext>
                </a:extLst>
              </p14:cNvPr>
              <p14:cNvContentPartPr/>
              <p14:nvPr/>
            </p14:nvContentPartPr>
            <p14:xfrm>
              <a:off x="3340104" y="2062164"/>
              <a:ext cx="40320" cy="448560"/>
            </p14:xfrm>
          </p:contentPart>
        </mc:Choice>
        <mc:Fallback xmlns="">
          <p:pic>
            <p:nvPicPr>
              <p:cNvPr id="470" name="Freihand 469">
                <a:extLst>
                  <a:ext uri="{FF2B5EF4-FFF2-40B4-BE49-F238E27FC236}">
                    <a16:creationId xmlns:a16="http://schemas.microsoft.com/office/drawing/2014/main" id="{315793AD-14EC-461A-B310-9E16153ED24E}"/>
                  </a:ext>
                </a:extLst>
              </p:cNvPr>
              <p:cNvPicPr/>
              <p:nvPr/>
            </p:nvPicPr>
            <p:blipFill>
              <a:blip r:embed="rId259"/>
              <a:stretch>
                <a:fillRect/>
              </a:stretch>
            </p:blipFill>
            <p:spPr>
              <a:xfrm>
                <a:off x="3335784" y="2057844"/>
                <a:ext cx="489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3" name="Freihand 472">
                <a:extLst>
                  <a:ext uri="{FF2B5EF4-FFF2-40B4-BE49-F238E27FC236}">
                    <a16:creationId xmlns:a16="http://schemas.microsoft.com/office/drawing/2014/main" id="{43BCAC5D-048B-4487-AAD3-BB3131EA7B2A}"/>
                  </a:ext>
                </a:extLst>
              </p14:cNvPr>
              <p14:cNvContentPartPr/>
              <p14:nvPr/>
            </p14:nvContentPartPr>
            <p14:xfrm>
              <a:off x="3398064" y="1910244"/>
              <a:ext cx="411480" cy="254880"/>
            </p14:xfrm>
          </p:contentPart>
        </mc:Choice>
        <mc:Fallback xmlns="">
          <p:pic>
            <p:nvPicPr>
              <p:cNvPr id="473" name="Freihand 472">
                <a:extLst>
                  <a:ext uri="{FF2B5EF4-FFF2-40B4-BE49-F238E27FC236}">
                    <a16:creationId xmlns:a16="http://schemas.microsoft.com/office/drawing/2014/main" id="{43BCAC5D-048B-4487-AAD3-BB3131EA7B2A}"/>
                  </a:ext>
                </a:extLst>
              </p:cNvPr>
              <p:cNvPicPr/>
              <p:nvPr/>
            </p:nvPicPr>
            <p:blipFill>
              <a:blip r:embed="rId261"/>
              <a:stretch>
                <a:fillRect/>
              </a:stretch>
            </p:blipFill>
            <p:spPr>
              <a:xfrm>
                <a:off x="3393744" y="1905924"/>
                <a:ext cx="4201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75" name="Freihand 474">
                <a:extLst>
                  <a:ext uri="{FF2B5EF4-FFF2-40B4-BE49-F238E27FC236}">
                    <a16:creationId xmlns:a16="http://schemas.microsoft.com/office/drawing/2014/main" id="{0EE697E7-A86B-4CFF-853C-78249922CD8C}"/>
                  </a:ext>
                </a:extLst>
              </p14:cNvPr>
              <p14:cNvContentPartPr/>
              <p14:nvPr/>
            </p14:nvContentPartPr>
            <p14:xfrm>
              <a:off x="3421824" y="1848684"/>
              <a:ext cx="465480" cy="311040"/>
            </p14:xfrm>
          </p:contentPart>
        </mc:Choice>
        <mc:Fallback xmlns="">
          <p:pic>
            <p:nvPicPr>
              <p:cNvPr id="475" name="Freihand 474">
                <a:extLst>
                  <a:ext uri="{FF2B5EF4-FFF2-40B4-BE49-F238E27FC236}">
                    <a16:creationId xmlns:a16="http://schemas.microsoft.com/office/drawing/2014/main" id="{0EE697E7-A86B-4CFF-853C-78249922CD8C}"/>
                  </a:ext>
                </a:extLst>
              </p:cNvPr>
              <p:cNvPicPr/>
              <p:nvPr/>
            </p:nvPicPr>
            <p:blipFill>
              <a:blip r:embed="rId263"/>
              <a:stretch>
                <a:fillRect/>
              </a:stretch>
            </p:blipFill>
            <p:spPr>
              <a:xfrm>
                <a:off x="3417504" y="1844364"/>
                <a:ext cx="4741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6" name="Freihand 475">
                <a:extLst>
                  <a:ext uri="{FF2B5EF4-FFF2-40B4-BE49-F238E27FC236}">
                    <a16:creationId xmlns:a16="http://schemas.microsoft.com/office/drawing/2014/main" id="{B81BE572-EA20-4ACC-A60D-EDFBCE90F773}"/>
                  </a:ext>
                </a:extLst>
              </p14:cNvPr>
              <p14:cNvContentPartPr/>
              <p14:nvPr/>
            </p14:nvContentPartPr>
            <p14:xfrm>
              <a:off x="3789024" y="1765884"/>
              <a:ext cx="171000" cy="168840"/>
            </p14:xfrm>
          </p:contentPart>
        </mc:Choice>
        <mc:Fallback xmlns="">
          <p:pic>
            <p:nvPicPr>
              <p:cNvPr id="476" name="Freihand 475">
                <a:extLst>
                  <a:ext uri="{FF2B5EF4-FFF2-40B4-BE49-F238E27FC236}">
                    <a16:creationId xmlns:a16="http://schemas.microsoft.com/office/drawing/2014/main" id="{B81BE572-EA20-4ACC-A60D-EDFBCE90F773}"/>
                  </a:ext>
                </a:extLst>
              </p:cNvPr>
              <p:cNvPicPr/>
              <p:nvPr/>
            </p:nvPicPr>
            <p:blipFill>
              <a:blip r:embed="rId265"/>
              <a:stretch>
                <a:fillRect/>
              </a:stretch>
            </p:blipFill>
            <p:spPr>
              <a:xfrm>
                <a:off x="3784704" y="1761564"/>
                <a:ext cx="179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8" name="Freihand 477">
                <a:extLst>
                  <a:ext uri="{FF2B5EF4-FFF2-40B4-BE49-F238E27FC236}">
                    <a16:creationId xmlns:a16="http://schemas.microsoft.com/office/drawing/2014/main" id="{A274EBF0-FA1C-42AC-9D31-097D03BDA667}"/>
                  </a:ext>
                </a:extLst>
              </p14:cNvPr>
              <p14:cNvContentPartPr/>
              <p14:nvPr/>
            </p14:nvContentPartPr>
            <p14:xfrm>
              <a:off x="4162344" y="2069004"/>
              <a:ext cx="301680" cy="37440"/>
            </p14:xfrm>
          </p:contentPart>
        </mc:Choice>
        <mc:Fallback xmlns="">
          <p:pic>
            <p:nvPicPr>
              <p:cNvPr id="478" name="Freihand 477">
                <a:extLst>
                  <a:ext uri="{FF2B5EF4-FFF2-40B4-BE49-F238E27FC236}">
                    <a16:creationId xmlns:a16="http://schemas.microsoft.com/office/drawing/2014/main" id="{A274EBF0-FA1C-42AC-9D31-097D03BDA667}"/>
                  </a:ext>
                </a:extLst>
              </p:cNvPr>
              <p:cNvPicPr/>
              <p:nvPr/>
            </p:nvPicPr>
            <p:blipFill>
              <a:blip r:embed="rId267"/>
              <a:stretch>
                <a:fillRect/>
              </a:stretch>
            </p:blipFill>
            <p:spPr>
              <a:xfrm>
                <a:off x="4158024" y="2064684"/>
                <a:ext cx="310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0" name="Freihand 479">
                <a:extLst>
                  <a:ext uri="{FF2B5EF4-FFF2-40B4-BE49-F238E27FC236}">
                    <a16:creationId xmlns:a16="http://schemas.microsoft.com/office/drawing/2014/main" id="{71815709-E830-4BDF-80C0-9473DEA267CB}"/>
                  </a:ext>
                </a:extLst>
              </p14:cNvPr>
              <p14:cNvContentPartPr/>
              <p14:nvPr/>
            </p14:nvContentPartPr>
            <p14:xfrm>
              <a:off x="4057944" y="2020764"/>
              <a:ext cx="148320" cy="126720"/>
            </p14:xfrm>
          </p:contentPart>
        </mc:Choice>
        <mc:Fallback xmlns="">
          <p:pic>
            <p:nvPicPr>
              <p:cNvPr id="480" name="Freihand 479">
                <a:extLst>
                  <a:ext uri="{FF2B5EF4-FFF2-40B4-BE49-F238E27FC236}">
                    <a16:creationId xmlns:a16="http://schemas.microsoft.com/office/drawing/2014/main" id="{71815709-E830-4BDF-80C0-9473DEA267CB}"/>
                  </a:ext>
                </a:extLst>
              </p:cNvPr>
              <p:cNvPicPr/>
              <p:nvPr/>
            </p:nvPicPr>
            <p:blipFill>
              <a:blip r:embed="rId269"/>
              <a:stretch>
                <a:fillRect/>
              </a:stretch>
            </p:blipFill>
            <p:spPr>
              <a:xfrm>
                <a:off x="4053624" y="2016444"/>
                <a:ext cx="15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1" name="Freihand 480">
                <a:extLst>
                  <a:ext uri="{FF2B5EF4-FFF2-40B4-BE49-F238E27FC236}">
                    <a16:creationId xmlns:a16="http://schemas.microsoft.com/office/drawing/2014/main" id="{55F89BD8-E018-4B3B-B7A7-23D9D7878F38}"/>
                  </a:ext>
                </a:extLst>
              </p14:cNvPr>
              <p14:cNvContentPartPr/>
              <p14:nvPr/>
            </p14:nvContentPartPr>
            <p14:xfrm>
              <a:off x="4068384" y="2053524"/>
              <a:ext cx="151200" cy="141840"/>
            </p14:xfrm>
          </p:contentPart>
        </mc:Choice>
        <mc:Fallback xmlns="">
          <p:pic>
            <p:nvPicPr>
              <p:cNvPr id="481" name="Freihand 480">
                <a:extLst>
                  <a:ext uri="{FF2B5EF4-FFF2-40B4-BE49-F238E27FC236}">
                    <a16:creationId xmlns:a16="http://schemas.microsoft.com/office/drawing/2014/main" id="{55F89BD8-E018-4B3B-B7A7-23D9D7878F38}"/>
                  </a:ext>
                </a:extLst>
              </p:cNvPr>
              <p:cNvPicPr/>
              <p:nvPr/>
            </p:nvPicPr>
            <p:blipFill>
              <a:blip r:embed="rId271"/>
              <a:stretch>
                <a:fillRect/>
              </a:stretch>
            </p:blipFill>
            <p:spPr>
              <a:xfrm>
                <a:off x="4064064" y="2049204"/>
                <a:ext cx="159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3" name="Freihand 482">
                <a:extLst>
                  <a:ext uri="{FF2B5EF4-FFF2-40B4-BE49-F238E27FC236}">
                    <a16:creationId xmlns:a16="http://schemas.microsoft.com/office/drawing/2014/main" id="{189FDF76-A661-4F31-9193-51AE7DE9A2FE}"/>
                  </a:ext>
                </a:extLst>
              </p14:cNvPr>
              <p14:cNvContentPartPr/>
              <p14:nvPr/>
            </p14:nvContentPartPr>
            <p14:xfrm>
              <a:off x="4579944" y="2004204"/>
              <a:ext cx="44280" cy="318240"/>
            </p14:xfrm>
          </p:contentPart>
        </mc:Choice>
        <mc:Fallback xmlns="">
          <p:pic>
            <p:nvPicPr>
              <p:cNvPr id="483" name="Freihand 482">
                <a:extLst>
                  <a:ext uri="{FF2B5EF4-FFF2-40B4-BE49-F238E27FC236}">
                    <a16:creationId xmlns:a16="http://schemas.microsoft.com/office/drawing/2014/main" id="{189FDF76-A661-4F31-9193-51AE7DE9A2FE}"/>
                  </a:ext>
                </a:extLst>
              </p:cNvPr>
              <p:cNvPicPr/>
              <p:nvPr/>
            </p:nvPicPr>
            <p:blipFill>
              <a:blip r:embed="rId273"/>
              <a:stretch>
                <a:fillRect/>
              </a:stretch>
            </p:blipFill>
            <p:spPr>
              <a:xfrm>
                <a:off x="4575624" y="1999884"/>
                <a:ext cx="52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4" name="Freihand 483">
                <a:extLst>
                  <a:ext uri="{FF2B5EF4-FFF2-40B4-BE49-F238E27FC236}">
                    <a16:creationId xmlns:a16="http://schemas.microsoft.com/office/drawing/2014/main" id="{08455097-CF2B-45D2-97F7-9A49D6C51EA5}"/>
                  </a:ext>
                </a:extLst>
              </p14:cNvPr>
              <p14:cNvContentPartPr/>
              <p14:nvPr/>
            </p14:nvContentPartPr>
            <p14:xfrm>
              <a:off x="3366744" y="2085564"/>
              <a:ext cx="32040" cy="271440"/>
            </p14:xfrm>
          </p:contentPart>
        </mc:Choice>
        <mc:Fallback xmlns="">
          <p:pic>
            <p:nvPicPr>
              <p:cNvPr id="484" name="Freihand 483">
                <a:extLst>
                  <a:ext uri="{FF2B5EF4-FFF2-40B4-BE49-F238E27FC236}">
                    <a16:creationId xmlns:a16="http://schemas.microsoft.com/office/drawing/2014/main" id="{08455097-CF2B-45D2-97F7-9A49D6C51EA5}"/>
                  </a:ext>
                </a:extLst>
              </p:cNvPr>
              <p:cNvPicPr/>
              <p:nvPr/>
            </p:nvPicPr>
            <p:blipFill>
              <a:blip r:embed="rId275"/>
              <a:stretch>
                <a:fillRect/>
              </a:stretch>
            </p:blipFill>
            <p:spPr>
              <a:xfrm>
                <a:off x="3362424" y="2081244"/>
                <a:ext cx="40680" cy="280080"/>
              </a:xfrm>
              <a:prstGeom prst="rect">
                <a:avLst/>
              </a:prstGeom>
            </p:spPr>
          </p:pic>
        </mc:Fallback>
      </mc:AlternateContent>
      <p:grpSp>
        <p:nvGrpSpPr>
          <p:cNvPr id="498" name="Gruppieren 497">
            <a:extLst>
              <a:ext uri="{FF2B5EF4-FFF2-40B4-BE49-F238E27FC236}">
                <a16:creationId xmlns:a16="http://schemas.microsoft.com/office/drawing/2014/main" id="{0FB4F777-EE53-471F-AD98-595C1E674BB6}"/>
              </a:ext>
            </a:extLst>
          </p:cNvPr>
          <p:cNvGrpSpPr/>
          <p:nvPr/>
        </p:nvGrpSpPr>
        <p:grpSpPr>
          <a:xfrm>
            <a:off x="439944" y="2728884"/>
            <a:ext cx="7987320" cy="4054320"/>
            <a:chOff x="439944" y="2728884"/>
            <a:chExt cx="7987320" cy="4054320"/>
          </a:xfrm>
        </p:grpSpPr>
        <mc:AlternateContent xmlns:mc="http://schemas.openxmlformats.org/markup-compatibility/2006" xmlns:p14="http://schemas.microsoft.com/office/powerpoint/2010/main">
          <mc:Choice Requires="p14">
            <p:contentPart p14:bwMode="auto" r:id="rId276">
              <p14:nvContentPartPr>
                <p14:cNvPr id="182" name="Freihand 181">
                  <a:extLst>
                    <a:ext uri="{FF2B5EF4-FFF2-40B4-BE49-F238E27FC236}">
                      <a16:creationId xmlns:a16="http://schemas.microsoft.com/office/drawing/2014/main" id="{896B655F-D244-4764-B25B-D827FB661EC1}"/>
                    </a:ext>
                  </a:extLst>
                </p14:cNvPr>
                <p14:cNvContentPartPr/>
                <p14:nvPr/>
              </p14:nvContentPartPr>
              <p14:xfrm>
                <a:off x="1363704" y="4676844"/>
                <a:ext cx="6485400" cy="740520"/>
              </p14:xfrm>
            </p:contentPart>
          </mc:Choice>
          <mc:Fallback xmlns="">
            <p:pic>
              <p:nvPicPr>
                <p:cNvPr id="182" name="Freihand 181">
                  <a:extLst>
                    <a:ext uri="{FF2B5EF4-FFF2-40B4-BE49-F238E27FC236}">
                      <a16:creationId xmlns:a16="http://schemas.microsoft.com/office/drawing/2014/main" id="{896B655F-D244-4764-B25B-D827FB661EC1}"/>
                    </a:ext>
                  </a:extLst>
                </p:cNvPr>
                <p:cNvPicPr/>
                <p:nvPr/>
              </p:nvPicPr>
              <p:blipFill>
                <a:blip r:embed="rId277"/>
                <a:stretch>
                  <a:fillRect/>
                </a:stretch>
              </p:blipFill>
              <p:spPr>
                <a:xfrm>
                  <a:off x="1359384" y="4672524"/>
                  <a:ext cx="649404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3" name="Freihand 182">
                  <a:extLst>
                    <a:ext uri="{FF2B5EF4-FFF2-40B4-BE49-F238E27FC236}">
                      <a16:creationId xmlns:a16="http://schemas.microsoft.com/office/drawing/2014/main" id="{538E9602-BB87-402F-8CFA-FD01A011E165}"/>
                    </a:ext>
                  </a:extLst>
                </p14:cNvPr>
                <p14:cNvContentPartPr/>
                <p14:nvPr/>
              </p14:nvContentPartPr>
              <p14:xfrm>
                <a:off x="1672944" y="5339244"/>
                <a:ext cx="178920" cy="181440"/>
              </p14:xfrm>
            </p:contentPart>
          </mc:Choice>
          <mc:Fallback xmlns="">
            <p:pic>
              <p:nvPicPr>
                <p:cNvPr id="183" name="Freihand 182">
                  <a:extLst>
                    <a:ext uri="{FF2B5EF4-FFF2-40B4-BE49-F238E27FC236}">
                      <a16:creationId xmlns:a16="http://schemas.microsoft.com/office/drawing/2014/main" id="{538E9602-BB87-402F-8CFA-FD01A011E165}"/>
                    </a:ext>
                  </a:extLst>
                </p:cNvPr>
                <p:cNvPicPr/>
                <p:nvPr/>
              </p:nvPicPr>
              <p:blipFill>
                <a:blip r:embed="rId279"/>
                <a:stretch>
                  <a:fillRect/>
                </a:stretch>
              </p:blipFill>
              <p:spPr>
                <a:xfrm>
                  <a:off x="1668624" y="5334924"/>
                  <a:ext cx="187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837D660A-836E-42EA-9566-23778F89211E}"/>
                    </a:ext>
                  </a:extLst>
                </p14:cNvPr>
                <p14:cNvContentPartPr/>
                <p14:nvPr/>
              </p14:nvContentPartPr>
              <p14:xfrm>
                <a:off x="2190624" y="5341044"/>
                <a:ext cx="54720" cy="179280"/>
              </p14:xfrm>
            </p:contentPart>
          </mc:Choice>
          <mc:Fallback xmlns="">
            <p:pic>
              <p:nvPicPr>
                <p:cNvPr id="185" name="Freihand 184">
                  <a:extLst>
                    <a:ext uri="{FF2B5EF4-FFF2-40B4-BE49-F238E27FC236}">
                      <a16:creationId xmlns:a16="http://schemas.microsoft.com/office/drawing/2014/main" id="{837D660A-836E-42EA-9566-23778F89211E}"/>
                    </a:ext>
                  </a:extLst>
                </p:cNvPr>
                <p:cNvPicPr/>
                <p:nvPr/>
              </p:nvPicPr>
              <p:blipFill>
                <a:blip r:embed="rId281"/>
                <a:stretch>
                  <a:fillRect/>
                </a:stretch>
              </p:blipFill>
              <p:spPr>
                <a:xfrm>
                  <a:off x="2186304" y="5336724"/>
                  <a:ext cx="6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6" name="Freihand 185">
                  <a:extLst>
                    <a:ext uri="{FF2B5EF4-FFF2-40B4-BE49-F238E27FC236}">
                      <a16:creationId xmlns:a16="http://schemas.microsoft.com/office/drawing/2014/main" id="{636A4546-99E4-42C6-A3D8-878858285B10}"/>
                    </a:ext>
                  </a:extLst>
                </p14:cNvPr>
                <p14:cNvContentPartPr/>
                <p14:nvPr/>
              </p14:nvContentPartPr>
              <p14:xfrm>
                <a:off x="2113224" y="5464884"/>
                <a:ext cx="199440" cy="40320"/>
              </p14:xfrm>
            </p:contentPart>
          </mc:Choice>
          <mc:Fallback xmlns="">
            <p:pic>
              <p:nvPicPr>
                <p:cNvPr id="186" name="Freihand 185">
                  <a:extLst>
                    <a:ext uri="{FF2B5EF4-FFF2-40B4-BE49-F238E27FC236}">
                      <a16:creationId xmlns:a16="http://schemas.microsoft.com/office/drawing/2014/main" id="{636A4546-99E4-42C6-A3D8-878858285B10}"/>
                    </a:ext>
                  </a:extLst>
                </p:cNvPr>
                <p:cNvPicPr/>
                <p:nvPr/>
              </p:nvPicPr>
              <p:blipFill>
                <a:blip r:embed="rId283"/>
                <a:stretch>
                  <a:fillRect/>
                </a:stretch>
              </p:blipFill>
              <p:spPr>
                <a:xfrm>
                  <a:off x="2108904" y="5460564"/>
                  <a:ext cx="208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7" name="Freihand 186">
                  <a:extLst>
                    <a:ext uri="{FF2B5EF4-FFF2-40B4-BE49-F238E27FC236}">
                      <a16:creationId xmlns:a16="http://schemas.microsoft.com/office/drawing/2014/main" id="{CE10DB9A-2B3B-46CD-A11C-96A6ADA2079B}"/>
                    </a:ext>
                  </a:extLst>
                </p14:cNvPr>
                <p14:cNvContentPartPr/>
                <p14:nvPr/>
              </p14:nvContentPartPr>
              <p14:xfrm>
                <a:off x="2112864" y="5308644"/>
                <a:ext cx="205200" cy="22680"/>
              </p14:xfrm>
            </p:contentPart>
          </mc:Choice>
          <mc:Fallback xmlns="">
            <p:pic>
              <p:nvPicPr>
                <p:cNvPr id="187" name="Freihand 186">
                  <a:extLst>
                    <a:ext uri="{FF2B5EF4-FFF2-40B4-BE49-F238E27FC236}">
                      <a16:creationId xmlns:a16="http://schemas.microsoft.com/office/drawing/2014/main" id="{CE10DB9A-2B3B-46CD-A11C-96A6ADA2079B}"/>
                    </a:ext>
                  </a:extLst>
                </p:cNvPr>
                <p:cNvPicPr/>
                <p:nvPr/>
              </p:nvPicPr>
              <p:blipFill>
                <a:blip r:embed="rId285"/>
                <a:stretch>
                  <a:fillRect/>
                </a:stretch>
              </p:blipFill>
              <p:spPr>
                <a:xfrm>
                  <a:off x="2108544" y="5304324"/>
                  <a:ext cx="213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8" name="Freihand 187">
                  <a:extLst>
                    <a:ext uri="{FF2B5EF4-FFF2-40B4-BE49-F238E27FC236}">
                      <a16:creationId xmlns:a16="http://schemas.microsoft.com/office/drawing/2014/main" id="{4CE2D6E6-533E-48FE-B1E4-C1185DF498A2}"/>
                    </a:ext>
                  </a:extLst>
                </p14:cNvPr>
                <p14:cNvContentPartPr/>
                <p14:nvPr/>
              </p14:nvContentPartPr>
              <p14:xfrm>
                <a:off x="2340384" y="5299644"/>
                <a:ext cx="104040" cy="204120"/>
              </p14:xfrm>
            </p:contentPart>
          </mc:Choice>
          <mc:Fallback xmlns="">
            <p:pic>
              <p:nvPicPr>
                <p:cNvPr id="188" name="Freihand 187">
                  <a:extLst>
                    <a:ext uri="{FF2B5EF4-FFF2-40B4-BE49-F238E27FC236}">
                      <a16:creationId xmlns:a16="http://schemas.microsoft.com/office/drawing/2014/main" id="{4CE2D6E6-533E-48FE-B1E4-C1185DF498A2}"/>
                    </a:ext>
                  </a:extLst>
                </p:cNvPr>
                <p:cNvPicPr/>
                <p:nvPr/>
              </p:nvPicPr>
              <p:blipFill>
                <a:blip r:embed="rId287"/>
                <a:stretch>
                  <a:fillRect/>
                </a:stretch>
              </p:blipFill>
              <p:spPr>
                <a:xfrm>
                  <a:off x="2336064" y="5295324"/>
                  <a:ext cx="112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9" name="Freihand 188">
                  <a:extLst>
                    <a:ext uri="{FF2B5EF4-FFF2-40B4-BE49-F238E27FC236}">
                      <a16:creationId xmlns:a16="http://schemas.microsoft.com/office/drawing/2014/main" id="{16B33232-E62D-4BE9-ADB6-A309CA396DFE}"/>
                    </a:ext>
                  </a:extLst>
                </p14:cNvPr>
                <p14:cNvContentPartPr/>
                <p14:nvPr/>
              </p14:nvContentPartPr>
              <p14:xfrm>
                <a:off x="2497344" y="5373084"/>
                <a:ext cx="43920" cy="88920"/>
              </p14:xfrm>
            </p:contentPart>
          </mc:Choice>
          <mc:Fallback xmlns="">
            <p:pic>
              <p:nvPicPr>
                <p:cNvPr id="189" name="Freihand 188">
                  <a:extLst>
                    <a:ext uri="{FF2B5EF4-FFF2-40B4-BE49-F238E27FC236}">
                      <a16:creationId xmlns:a16="http://schemas.microsoft.com/office/drawing/2014/main" id="{16B33232-E62D-4BE9-ADB6-A309CA396DFE}"/>
                    </a:ext>
                  </a:extLst>
                </p:cNvPr>
                <p:cNvPicPr/>
                <p:nvPr/>
              </p:nvPicPr>
              <p:blipFill>
                <a:blip r:embed="rId289"/>
                <a:stretch>
                  <a:fillRect/>
                </a:stretch>
              </p:blipFill>
              <p:spPr>
                <a:xfrm>
                  <a:off x="2493024" y="5368764"/>
                  <a:ext cx="52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0" name="Freihand 189">
                  <a:extLst>
                    <a:ext uri="{FF2B5EF4-FFF2-40B4-BE49-F238E27FC236}">
                      <a16:creationId xmlns:a16="http://schemas.microsoft.com/office/drawing/2014/main" id="{AF7E07F0-7D8A-42E0-986A-DE6EA2EE88E0}"/>
                    </a:ext>
                  </a:extLst>
                </p14:cNvPr>
                <p14:cNvContentPartPr/>
                <p14:nvPr/>
              </p14:nvContentPartPr>
              <p14:xfrm>
                <a:off x="2540544" y="5278044"/>
                <a:ext cx="2520" cy="3240"/>
              </p14:xfrm>
            </p:contentPart>
          </mc:Choice>
          <mc:Fallback xmlns="">
            <p:pic>
              <p:nvPicPr>
                <p:cNvPr id="190" name="Freihand 189">
                  <a:extLst>
                    <a:ext uri="{FF2B5EF4-FFF2-40B4-BE49-F238E27FC236}">
                      <a16:creationId xmlns:a16="http://schemas.microsoft.com/office/drawing/2014/main" id="{AF7E07F0-7D8A-42E0-986A-DE6EA2EE88E0}"/>
                    </a:ext>
                  </a:extLst>
                </p:cNvPr>
                <p:cNvPicPr/>
                <p:nvPr/>
              </p:nvPicPr>
              <p:blipFill>
                <a:blip r:embed="rId291"/>
                <a:stretch>
                  <a:fillRect/>
                </a:stretch>
              </p:blipFill>
              <p:spPr>
                <a:xfrm>
                  <a:off x="2536224" y="5273724"/>
                  <a:ext cx="11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1" name="Freihand 190">
                  <a:extLst>
                    <a:ext uri="{FF2B5EF4-FFF2-40B4-BE49-F238E27FC236}">
                      <a16:creationId xmlns:a16="http://schemas.microsoft.com/office/drawing/2014/main" id="{9B01A8DD-D969-46F6-A08D-E3A05CF436B5}"/>
                    </a:ext>
                  </a:extLst>
                </p14:cNvPr>
                <p14:cNvContentPartPr/>
                <p14:nvPr/>
              </p14:nvContentPartPr>
              <p14:xfrm>
                <a:off x="2507424" y="5299284"/>
                <a:ext cx="125280" cy="270720"/>
              </p14:xfrm>
            </p:contentPart>
          </mc:Choice>
          <mc:Fallback xmlns="">
            <p:pic>
              <p:nvPicPr>
                <p:cNvPr id="191" name="Freihand 190">
                  <a:extLst>
                    <a:ext uri="{FF2B5EF4-FFF2-40B4-BE49-F238E27FC236}">
                      <a16:creationId xmlns:a16="http://schemas.microsoft.com/office/drawing/2014/main" id="{9B01A8DD-D969-46F6-A08D-E3A05CF436B5}"/>
                    </a:ext>
                  </a:extLst>
                </p:cNvPr>
                <p:cNvPicPr/>
                <p:nvPr/>
              </p:nvPicPr>
              <p:blipFill>
                <a:blip r:embed="rId293"/>
                <a:stretch>
                  <a:fillRect/>
                </a:stretch>
              </p:blipFill>
              <p:spPr>
                <a:xfrm>
                  <a:off x="2503104" y="5294964"/>
                  <a:ext cx="1339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Freihand 192">
                  <a:extLst>
                    <a:ext uri="{FF2B5EF4-FFF2-40B4-BE49-F238E27FC236}">
                      <a16:creationId xmlns:a16="http://schemas.microsoft.com/office/drawing/2014/main" id="{A35F2861-0E19-49C1-83EE-B8689799AAE9}"/>
                    </a:ext>
                  </a:extLst>
                </p14:cNvPr>
                <p14:cNvContentPartPr/>
                <p14:nvPr/>
              </p14:nvContentPartPr>
              <p14:xfrm>
                <a:off x="2773824" y="5244564"/>
                <a:ext cx="50400" cy="198000"/>
              </p14:xfrm>
            </p:contentPart>
          </mc:Choice>
          <mc:Fallback xmlns="">
            <p:pic>
              <p:nvPicPr>
                <p:cNvPr id="193" name="Freihand 192">
                  <a:extLst>
                    <a:ext uri="{FF2B5EF4-FFF2-40B4-BE49-F238E27FC236}">
                      <a16:creationId xmlns:a16="http://schemas.microsoft.com/office/drawing/2014/main" id="{A35F2861-0E19-49C1-83EE-B8689799AAE9}"/>
                    </a:ext>
                  </a:extLst>
                </p:cNvPr>
                <p:cNvPicPr/>
                <p:nvPr/>
              </p:nvPicPr>
              <p:blipFill>
                <a:blip r:embed="rId295"/>
                <a:stretch>
                  <a:fillRect/>
                </a:stretch>
              </p:blipFill>
              <p:spPr>
                <a:xfrm>
                  <a:off x="2769504" y="5240244"/>
                  <a:ext cx="59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4" name="Freihand 193">
                  <a:extLst>
                    <a:ext uri="{FF2B5EF4-FFF2-40B4-BE49-F238E27FC236}">
                      <a16:creationId xmlns:a16="http://schemas.microsoft.com/office/drawing/2014/main" id="{0F304B6A-85CC-4274-A163-F731B85446C5}"/>
                    </a:ext>
                  </a:extLst>
                </p14:cNvPr>
                <p14:cNvContentPartPr/>
                <p14:nvPr/>
              </p14:nvContentPartPr>
              <p14:xfrm>
                <a:off x="2734584" y="5330604"/>
                <a:ext cx="166320" cy="234360"/>
              </p14:xfrm>
            </p:contentPart>
          </mc:Choice>
          <mc:Fallback xmlns="">
            <p:pic>
              <p:nvPicPr>
                <p:cNvPr id="194" name="Freihand 193">
                  <a:extLst>
                    <a:ext uri="{FF2B5EF4-FFF2-40B4-BE49-F238E27FC236}">
                      <a16:creationId xmlns:a16="http://schemas.microsoft.com/office/drawing/2014/main" id="{0F304B6A-85CC-4274-A163-F731B85446C5}"/>
                    </a:ext>
                  </a:extLst>
                </p:cNvPr>
                <p:cNvPicPr/>
                <p:nvPr/>
              </p:nvPicPr>
              <p:blipFill>
                <a:blip r:embed="rId297"/>
                <a:stretch>
                  <a:fillRect/>
                </a:stretch>
              </p:blipFill>
              <p:spPr>
                <a:xfrm>
                  <a:off x="2730264" y="5326284"/>
                  <a:ext cx="174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9" name="Freihand 218">
                  <a:extLst>
                    <a:ext uri="{FF2B5EF4-FFF2-40B4-BE49-F238E27FC236}">
                      <a16:creationId xmlns:a16="http://schemas.microsoft.com/office/drawing/2014/main" id="{59000BBF-9643-41BF-A726-386ED4E6E6BE}"/>
                    </a:ext>
                  </a:extLst>
                </p14:cNvPr>
                <p14:cNvContentPartPr/>
                <p14:nvPr/>
              </p14:nvContentPartPr>
              <p14:xfrm>
                <a:off x="502584" y="5676204"/>
                <a:ext cx="104760" cy="170280"/>
              </p14:xfrm>
            </p:contentPart>
          </mc:Choice>
          <mc:Fallback xmlns="">
            <p:pic>
              <p:nvPicPr>
                <p:cNvPr id="219" name="Freihand 218">
                  <a:extLst>
                    <a:ext uri="{FF2B5EF4-FFF2-40B4-BE49-F238E27FC236}">
                      <a16:creationId xmlns:a16="http://schemas.microsoft.com/office/drawing/2014/main" id="{59000BBF-9643-41BF-A726-386ED4E6E6BE}"/>
                    </a:ext>
                  </a:extLst>
                </p:cNvPr>
                <p:cNvPicPr/>
                <p:nvPr/>
              </p:nvPicPr>
              <p:blipFill>
                <a:blip r:embed="rId299"/>
                <a:stretch>
                  <a:fillRect/>
                </a:stretch>
              </p:blipFill>
              <p:spPr>
                <a:xfrm>
                  <a:off x="498264" y="5671884"/>
                  <a:ext cx="113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0" name="Freihand 219">
                  <a:extLst>
                    <a:ext uri="{FF2B5EF4-FFF2-40B4-BE49-F238E27FC236}">
                      <a16:creationId xmlns:a16="http://schemas.microsoft.com/office/drawing/2014/main" id="{DFA504F6-3FC8-4BC8-8DA1-646DA1B85735}"/>
                    </a:ext>
                  </a:extLst>
                </p14:cNvPr>
                <p14:cNvContentPartPr/>
                <p14:nvPr/>
              </p14:nvContentPartPr>
              <p14:xfrm>
                <a:off x="660984" y="5673324"/>
                <a:ext cx="247320" cy="153000"/>
              </p14:xfrm>
            </p:contentPart>
          </mc:Choice>
          <mc:Fallback xmlns="">
            <p:pic>
              <p:nvPicPr>
                <p:cNvPr id="220" name="Freihand 219">
                  <a:extLst>
                    <a:ext uri="{FF2B5EF4-FFF2-40B4-BE49-F238E27FC236}">
                      <a16:creationId xmlns:a16="http://schemas.microsoft.com/office/drawing/2014/main" id="{DFA504F6-3FC8-4BC8-8DA1-646DA1B85735}"/>
                    </a:ext>
                  </a:extLst>
                </p:cNvPr>
                <p:cNvPicPr/>
                <p:nvPr/>
              </p:nvPicPr>
              <p:blipFill>
                <a:blip r:embed="rId301"/>
                <a:stretch>
                  <a:fillRect/>
                </a:stretch>
              </p:blipFill>
              <p:spPr>
                <a:xfrm>
                  <a:off x="656664" y="5669004"/>
                  <a:ext cx="255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1" name="Freihand 220">
                  <a:extLst>
                    <a:ext uri="{FF2B5EF4-FFF2-40B4-BE49-F238E27FC236}">
                      <a16:creationId xmlns:a16="http://schemas.microsoft.com/office/drawing/2014/main" id="{5441733C-3E45-4530-BEFF-72F42CA2834A}"/>
                    </a:ext>
                  </a:extLst>
                </p14:cNvPr>
                <p14:cNvContentPartPr/>
                <p14:nvPr/>
              </p14:nvContentPartPr>
              <p14:xfrm>
                <a:off x="1060584" y="5728404"/>
                <a:ext cx="163080" cy="72720"/>
              </p14:xfrm>
            </p:contentPart>
          </mc:Choice>
          <mc:Fallback xmlns="">
            <p:pic>
              <p:nvPicPr>
                <p:cNvPr id="221" name="Freihand 220">
                  <a:extLst>
                    <a:ext uri="{FF2B5EF4-FFF2-40B4-BE49-F238E27FC236}">
                      <a16:creationId xmlns:a16="http://schemas.microsoft.com/office/drawing/2014/main" id="{5441733C-3E45-4530-BEFF-72F42CA2834A}"/>
                    </a:ext>
                  </a:extLst>
                </p:cNvPr>
                <p:cNvPicPr/>
                <p:nvPr/>
              </p:nvPicPr>
              <p:blipFill>
                <a:blip r:embed="rId303"/>
                <a:stretch>
                  <a:fillRect/>
                </a:stretch>
              </p:blipFill>
              <p:spPr>
                <a:xfrm>
                  <a:off x="1056264" y="5724084"/>
                  <a:ext cx="171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2" name="Freihand 221">
                  <a:extLst>
                    <a:ext uri="{FF2B5EF4-FFF2-40B4-BE49-F238E27FC236}">
                      <a16:creationId xmlns:a16="http://schemas.microsoft.com/office/drawing/2014/main" id="{FA2ABB97-DB4E-4046-8C0C-8B6810F428CC}"/>
                    </a:ext>
                  </a:extLst>
                </p14:cNvPr>
                <p14:cNvContentPartPr/>
                <p14:nvPr/>
              </p14:nvContentPartPr>
              <p14:xfrm>
                <a:off x="1218264" y="5718324"/>
                <a:ext cx="260280" cy="82800"/>
              </p14:xfrm>
            </p:contentPart>
          </mc:Choice>
          <mc:Fallback xmlns="">
            <p:pic>
              <p:nvPicPr>
                <p:cNvPr id="222" name="Freihand 221">
                  <a:extLst>
                    <a:ext uri="{FF2B5EF4-FFF2-40B4-BE49-F238E27FC236}">
                      <a16:creationId xmlns:a16="http://schemas.microsoft.com/office/drawing/2014/main" id="{FA2ABB97-DB4E-4046-8C0C-8B6810F428CC}"/>
                    </a:ext>
                  </a:extLst>
                </p:cNvPr>
                <p:cNvPicPr/>
                <p:nvPr/>
              </p:nvPicPr>
              <p:blipFill>
                <a:blip r:embed="rId305"/>
                <a:stretch>
                  <a:fillRect/>
                </a:stretch>
              </p:blipFill>
              <p:spPr>
                <a:xfrm>
                  <a:off x="1213944" y="5714004"/>
                  <a:ext cx="268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3" name="Freihand 222">
                  <a:extLst>
                    <a:ext uri="{FF2B5EF4-FFF2-40B4-BE49-F238E27FC236}">
                      <a16:creationId xmlns:a16="http://schemas.microsoft.com/office/drawing/2014/main" id="{9F12EF47-D766-498D-ADC5-5122610DC12E}"/>
                    </a:ext>
                  </a:extLst>
                </p14:cNvPr>
                <p14:cNvContentPartPr/>
                <p14:nvPr/>
              </p14:nvContentPartPr>
              <p14:xfrm>
                <a:off x="1531824" y="5731644"/>
                <a:ext cx="95400" cy="57600"/>
              </p14:xfrm>
            </p:contentPart>
          </mc:Choice>
          <mc:Fallback xmlns="">
            <p:pic>
              <p:nvPicPr>
                <p:cNvPr id="223" name="Freihand 222">
                  <a:extLst>
                    <a:ext uri="{FF2B5EF4-FFF2-40B4-BE49-F238E27FC236}">
                      <a16:creationId xmlns:a16="http://schemas.microsoft.com/office/drawing/2014/main" id="{9F12EF47-D766-498D-ADC5-5122610DC12E}"/>
                    </a:ext>
                  </a:extLst>
                </p:cNvPr>
                <p:cNvPicPr/>
                <p:nvPr/>
              </p:nvPicPr>
              <p:blipFill>
                <a:blip r:embed="rId307"/>
                <a:stretch>
                  <a:fillRect/>
                </a:stretch>
              </p:blipFill>
              <p:spPr>
                <a:xfrm>
                  <a:off x="1527504" y="5727324"/>
                  <a:ext cx="104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4" name="Freihand 223">
                  <a:extLst>
                    <a:ext uri="{FF2B5EF4-FFF2-40B4-BE49-F238E27FC236}">
                      <a16:creationId xmlns:a16="http://schemas.microsoft.com/office/drawing/2014/main" id="{30B004D1-9DE2-46FF-91D9-04FF6DDB3EC1}"/>
                    </a:ext>
                  </a:extLst>
                </p14:cNvPr>
                <p14:cNvContentPartPr/>
                <p14:nvPr/>
              </p14:nvContentPartPr>
              <p14:xfrm>
                <a:off x="1675104" y="5679804"/>
                <a:ext cx="98280" cy="109080"/>
              </p14:xfrm>
            </p:contentPart>
          </mc:Choice>
          <mc:Fallback xmlns="">
            <p:pic>
              <p:nvPicPr>
                <p:cNvPr id="224" name="Freihand 223">
                  <a:extLst>
                    <a:ext uri="{FF2B5EF4-FFF2-40B4-BE49-F238E27FC236}">
                      <a16:creationId xmlns:a16="http://schemas.microsoft.com/office/drawing/2014/main" id="{30B004D1-9DE2-46FF-91D9-04FF6DDB3EC1}"/>
                    </a:ext>
                  </a:extLst>
                </p:cNvPr>
                <p:cNvPicPr/>
                <p:nvPr/>
              </p:nvPicPr>
              <p:blipFill>
                <a:blip r:embed="rId309"/>
                <a:stretch>
                  <a:fillRect/>
                </a:stretch>
              </p:blipFill>
              <p:spPr>
                <a:xfrm>
                  <a:off x="1670784" y="5675484"/>
                  <a:ext cx="106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5" name="Freihand 224">
                  <a:extLst>
                    <a:ext uri="{FF2B5EF4-FFF2-40B4-BE49-F238E27FC236}">
                      <a16:creationId xmlns:a16="http://schemas.microsoft.com/office/drawing/2014/main" id="{36ABEF87-FE1C-456E-9CE5-14701FC840A3}"/>
                    </a:ext>
                  </a:extLst>
                </p14:cNvPr>
                <p14:cNvContentPartPr/>
                <p14:nvPr/>
              </p14:nvContentPartPr>
              <p14:xfrm>
                <a:off x="1976784" y="5703924"/>
                <a:ext cx="370800" cy="108000"/>
              </p14:xfrm>
            </p:contentPart>
          </mc:Choice>
          <mc:Fallback xmlns="">
            <p:pic>
              <p:nvPicPr>
                <p:cNvPr id="225" name="Freihand 224">
                  <a:extLst>
                    <a:ext uri="{FF2B5EF4-FFF2-40B4-BE49-F238E27FC236}">
                      <a16:creationId xmlns:a16="http://schemas.microsoft.com/office/drawing/2014/main" id="{36ABEF87-FE1C-456E-9CE5-14701FC840A3}"/>
                    </a:ext>
                  </a:extLst>
                </p:cNvPr>
                <p:cNvPicPr/>
                <p:nvPr/>
              </p:nvPicPr>
              <p:blipFill>
                <a:blip r:embed="rId311"/>
                <a:stretch>
                  <a:fillRect/>
                </a:stretch>
              </p:blipFill>
              <p:spPr>
                <a:xfrm>
                  <a:off x="1972464" y="5699604"/>
                  <a:ext cx="379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6" name="Freihand 225">
                  <a:extLst>
                    <a:ext uri="{FF2B5EF4-FFF2-40B4-BE49-F238E27FC236}">
                      <a16:creationId xmlns:a16="http://schemas.microsoft.com/office/drawing/2014/main" id="{03BCAD1D-7727-4371-9B2E-D667BEFAE112}"/>
                    </a:ext>
                  </a:extLst>
                </p14:cNvPr>
                <p14:cNvContentPartPr/>
                <p14:nvPr/>
              </p14:nvContentPartPr>
              <p14:xfrm>
                <a:off x="2486184" y="5666124"/>
                <a:ext cx="138240" cy="132120"/>
              </p14:xfrm>
            </p:contentPart>
          </mc:Choice>
          <mc:Fallback xmlns="">
            <p:pic>
              <p:nvPicPr>
                <p:cNvPr id="226" name="Freihand 225">
                  <a:extLst>
                    <a:ext uri="{FF2B5EF4-FFF2-40B4-BE49-F238E27FC236}">
                      <a16:creationId xmlns:a16="http://schemas.microsoft.com/office/drawing/2014/main" id="{03BCAD1D-7727-4371-9B2E-D667BEFAE112}"/>
                    </a:ext>
                  </a:extLst>
                </p:cNvPr>
                <p:cNvPicPr/>
                <p:nvPr/>
              </p:nvPicPr>
              <p:blipFill>
                <a:blip r:embed="rId313"/>
                <a:stretch>
                  <a:fillRect/>
                </a:stretch>
              </p:blipFill>
              <p:spPr>
                <a:xfrm>
                  <a:off x="2481864" y="5661804"/>
                  <a:ext cx="146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7" name="Freihand 226">
                  <a:extLst>
                    <a:ext uri="{FF2B5EF4-FFF2-40B4-BE49-F238E27FC236}">
                      <a16:creationId xmlns:a16="http://schemas.microsoft.com/office/drawing/2014/main" id="{C5A6F3E3-0E3D-4123-A8B0-F4E613C46196}"/>
                    </a:ext>
                  </a:extLst>
                </p14:cNvPr>
                <p14:cNvContentPartPr/>
                <p14:nvPr/>
              </p14:nvContentPartPr>
              <p14:xfrm>
                <a:off x="2608224" y="5672964"/>
                <a:ext cx="311400" cy="115560"/>
              </p14:xfrm>
            </p:contentPart>
          </mc:Choice>
          <mc:Fallback xmlns="">
            <p:pic>
              <p:nvPicPr>
                <p:cNvPr id="227" name="Freihand 226">
                  <a:extLst>
                    <a:ext uri="{FF2B5EF4-FFF2-40B4-BE49-F238E27FC236}">
                      <a16:creationId xmlns:a16="http://schemas.microsoft.com/office/drawing/2014/main" id="{C5A6F3E3-0E3D-4123-A8B0-F4E613C46196}"/>
                    </a:ext>
                  </a:extLst>
                </p:cNvPr>
                <p:cNvPicPr/>
                <p:nvPr/>
              </p:nvPicPr>
              <p:blipFill>
                <a:blip r:embed="rId315"/>
                <a:stretch>
                  <a:fillRect/>
                </a:stretch>
              </p:blipFill>
              <p:spPr>
                <a:xfrm>
                  <a:off x="2603904" y="5668644"/>
                  <a:ext cx="320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A47403EC-8591-4D03-AA1C-C39CDB1B832A}"/>
                    </a:ext>
                  </a:extLst>
                </p14:cNvPr>
                <p14:cNvContentPartPr/>
                <p14:nvPr/>
              </p14:nvContentPartPr>
              <p14:xfrm>
                <a:off x="3130944" y="5325204"/>
                <a:ext cx="268560" cy="35280"/>
              </p14:xfrm>
            </p:contentPart>
          </mc:Choice>
          <mc:Fallback xmlns="">
            <p:pic>
              <p:nvPicPr>
                <p:cNvPr id="196" name="Freihand 195">
                  <a:extLst>
                    <a:ext uri="{FF2B5EF4-FFF2-40B4-BE49-F238E27FC236}">
                      <a16:creationId xmlns:a16="http://schemas.microsoft.com/office/drawing/2014/main" id="{A47403EC-8591-4D03-AA1C-C39CDB1B832A}"/>
                    </a:ext>
                  </a:extLst>
                </p:cNvPr>
                <p:cNvPicPr/>
                <p:nvPr/>
              </p:nvPicPr>
              <p:blipFill>
                <a:blip r:embed="rId317"/>
                <a:stretch>
                  <a:fillRect/>
                </a:stretch>
              </p:blipFill>
              <p:spPr>
                <a:xfrm>
                  <a:off x="3126624" y="5320884"/>
                  <a:ext cx="277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3037393E-B37F-4E73-BA1B-5D462E7E2224}"/>
                    </a:ext>
                  </a:extLst>
                </p14:cNvPr>
                <p14:cNvContentPartPr/>
                <p14:nvPr/>
              </p14:nvContentPartPr>
              <p14:xfrm>
                <a:off x="3305904" y="5265084"/>
                <a:ext cx="198360" cy="214920"/>
              </p14:xfrm>
            </p:contentPart>
          </mc:Choice>
          <mc:Fallback xmlns="">
            <p:pic>
              <p:nvPicPr>
                <p:cNvPr id="197" name="Freihand 196">
                  <a:extLst>
                    <a:ext uri="{FF2B5EF4-FFF2-40B4-BE49-F238E27FC236}">
                      <a16:creationId xmlns:a16="http://schemas.microsoft.com/office/drawing/2014/main" id="{3037393E-B37F-4E73-BA1B-5D462E7E2224}"/>
                    </a:ext>
                  </a:extLst>
                </p:cNvPr>
                <p:cNvPicPr/>
                <p:nvPr/>
              </p:nvPicPr>
              <p:blipFill>
                <a:blip r:embed="rId319"/>
                <a:stretch>
                  <a:fillRect/>
                </a:stretch>
              </p:blipFill>
              <p:spPr>
                <a:xfrm>
                  <a:off x="3301584" y="5260764"/>
                  <a:ext cx="207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4B64DEFD-7E52-459F-82FC-208F8DF9888C}"/>
                    </a:ext>
                  </a:extLst>
                </p14:cNvPr>
                <p14:cNvContentPartPr/>
                <p14:nvPr/>
              </p14:nvContentPartPr>
              <p14:xfrm>
                <a:off x="3683184" y="5264004"/>
                <a:ext cx="131400" cy="79920"/>
              </p14:xfrm>
            </p:contentPart>
          </mc:Choice>
          <mc:Fallback xmlns="">
            <p:pic>
              <p:nvPicPr>
                <p:cNvPr id="199" name="Freihand 198">
                  <a:extLst>
                    <a:ext uri="{FF2B5EF4-FFF2-40B4-BE49-F238E27FC236}">
                      <a16:creationId xmlns:a16="http://schemas.microsoft.com/office/drawing/2014/main" id="{4B64DEFD-7E52-459F-82FC-208F8DF9888C}"/>
                    </a:ext>
                  </a:extLst>
                </p:cNvPr>
                <p:cNvPicPr/>
                <p:nvPr/>
              </p:nvPicPr>
              <p:blipFill>
                <a:blip r:embed="rId321"/>
                <a:stretch>
                  <a:fillRect/>
                </a:stretch>
              </p:blipFill>
              <p:spPr>
                <a:xfrm>
                  <a:off x="3678864" y="5259684"/>
                  <a:ext cx="140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2166857A-74E2-44FA-BCFB-FEF2043BBAE2}"/>
                    </a:ext>
                  </a:extLst>
                </p14:cNvPr>
                <p14:cNvContentPartPr/>
                <p14:nvPr/>
              </p14:nvContentPartPr>
              <p14:xfrm>
                <a:off x="3771744" y="5244924"/>
                <a:ext cx="65880" cy="228960"/>
              </p14:xfrm>
            </p:contentPart>
          </mc:Choice>
          <mc:Fallback xmlns="">
            <p:pic>
              <p:nvPicPr>
                <p:cNvPr id="200" name="Freihand 199">
                  <a:extLst>
                    <a:ext uri="{FF2B5EF4-FFF2-40B4-BE49-F238E27FC236}">
                      <a16:creationId xmlns:a16="http://schemas.microsoft.com/office/drawing/2014/main" id="{2166857A-74E2-44FA-BCFB-FEF2043BBAE2}"/>
                    </a:ext>
                  </a:extLst>
                </p:cNvPr>
                <p:cNvPicPr/>
                <p:nvPr/>
              </p:nvPicPr>
              <p:blipFill>
                <a:blip r:embed="rId323"/>
                <a:stretch>
                  <a:fillRect/>
                </a:stretch>
              </p:blipFill>
              <p:spPr>
                <a:xfrm>
                  <a:off x="3767424" y="5240604"/>
                  <a:ext cx="745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A4133D55-963C-4CDD-8A40-2F5949A3056C}"/>
                    </a:ext>
                  </a:extLst>
                </p14:cNvPr>
                <p14:cNvContentPartPr/>
                <p14:nvPr/>
              </p14:nvContentPartPr>
              <p14:xfrm>
                <a:off x="4031664" y="5215764"/>
                <a:ext cx="42120" cy="142560"/>
              </p14:xfrm>
            </p:contentPart>
          </mc:Choice>
          <mc:Fallback xmlns="">
            <p:pic>
              <p:nvPicPr>
                <p:cNvPr id="201" name="Freihand 200">
                  <a:extLst>
                    <a:ext uri="{FF2B5EF4-FFF2-40B4-BE49-F238E27FC236}">
                      <a16:creationId xmlns:a16="http://schemas.microsoft.com/office/drawing/2014/main" id="{A4133D55-963C-4CDD-8A40-2F5949A3056C}"/>
                    </a:ext>
                  </a:extLst>
                </p:cNvPr>
                <p:cNvPicPr/>
                <p:nvPr/>
              </p:nvPicPr>
              <p:blipFill>
                <a:blip r:embed="rId325"/>
                <a:stretch>
                  <a:fillRect/>
                </a:stretch>
              </p:blipFill>
              <p:spPr>
                <a:xfrm>
                  <a:off x="4027344" y="5211444"/>
                  <a:ext cx="50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Freihand 201">
                  <a:extLst>
                    <a:ext uri="{FF2B5EF4-FFF2-40B4-BE49-F238E27FC236}">
                      <a16:creationId xmlns:a16="http://schemas.microsoft.com/office/drawing/2014/main" id="{965CA6C5-9CED-4411-B383-41EA640E3229}"/>
                    </a:ext>
                  </a:extLst>
                </p14:cNvPr>
                <p14:cNvContentPartPr/>
                <p14:nvPr/>
              </p14:nvContentPartPr>
              <p14:xfrm>
                <a:off x="3954624" y="5265084"/>
                <a:ext cx="184680" cy="168120"/>
              </p14:xfrm>
            </p:contentPart>
          </mc:Choice>
          <mc:Fallback xmlns="">
            <p:pic>
              <p:nvPicPr>
                <p:cNvPr id="202" name="Freihand 201">
                  <a:extLst>
                    <a:ext uri="{FF2B5EF4-FFF2-40B4-BE49-F238E27FC236}">
                      <a16:creationId xmlns:a16="http://schemas.microsoft.com/office/drawing/2014/main" id="{965CA6C5-9CED-4411-B383-41EA640E3229}"/>
                    </a:ext>
                  </a:extLst>
                </p:cNvPr>
                <p:cNvPicPr/>
                <p:nvPr/>
              </p:nvPicPr>
              <p:blipFill>
                <a:blip r:embed="rId327"/>
                <a:stretch>
                  <a:fillRect/>
                </a:stretch>
              </p:blipFill>
              <p:spPr>
                <a:xfrm>
                  <a:off x="3950304" y="5260764"/>
                  <a:ext cx="193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Freihand 202">
                  <a:extLst>
                    <a:ext uri="{FF2B5EF4-FFF2-40B4-BE49-F238E27FC236}">
                      <a16:creationId xmlns:a16="http://schemas.microsoft.com/office/drawing/2014/main" id="{F92C451F-7232-4A0F-B7A6-1E094B500E35}"/>
                    </a:ext>
                  </a:extLst>
                </p14:cNvPr>
                <p14:cNvContentPartPr/>
                <p14:nvPr/>
              </p14:nvContentPartPr>
              <p14:xfrm>
                <a:off x="4371144" y="5181204"/>
                <a:ext cx="61200" cy="141120"/>
              </p14:xfrm>
            </p:contentPart>
          </mc:Choice>
          <mc:Fallback xmlns="">
            <p:pic>
              <p:nvPicPr>
                <p:cNvPr id="203" name="Freihand 202">
                  <a:extLst>
                    <a:ext uri="{FF2B5EF4-FFF2-40B4-BE49-F238E27FC236}">
                      <a16:creationId xmlns:a16="http://schemas.microsoft.com/office/drawing/2014/main" id="{F92C451F-7232-4A0F-B7A6-1E094B500E35}"/>
                    </a:ext>
                  </a:extLst>
                </p:cNvPr>
                <p:cNvPicPr/>
                <p:nvPr/>
              </p:nvPicPr>
              <p:blipFill>
                <a:blip r:embed="rId329"/>
                <a:stretch>
                  <a:fillRect/>
                </a:stretch>
              </p:blipFill>
              <p:spPr>
                <a:xfrm>
                  <a:off x="4366824" y="5176884"/>
                  <a:ext cx="69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Freihand 203">
                  <a:extLst>
                    <a:ext uri="{FF2B5EF4-FFF2-40B4-BE49-F238E27FC236}">
                      <a16:creationId xmlns:a16="http://schemas.microsoft.com/office/drawing/2014/main" id="{25F616E3-C42D-41FB-98C4-E43C04BBA4A5}"/>
                    </a:ext>
                  </a:extLst>
                </p14:cNvPr>
                <p14:cNvContentPartPr/>
                <p14:nvPr/>
              </p14:nvContentPartPr>
              <p14:xfrm>
                <a:off x="4444224" y="5252484"/>
                <a:ext cx="348120" cy="85680"/>
              </p14:xfrm>
            </p:contentPart>
          </mc:Choice>
          <mc:Fallback xmlns="">
            <p:pic>
              <p:nvPicPr>
                <p:cNvPr id="204" name="Freihand 203">
                  <a:extLst>
                    <a:ext uri="{FF2B5EF4-FFF2-40B4-BE49-F238E27FC236}">
                      <a16:creationId xmlns:a16="http://schemas.microsoft.com/office/drawing/2014/main" id="{25F616E3-C42D-41FB-98C4-E43C04BBA4A5}"/>
                    </a:ext>
                  </a:extLst>
                </p:cNvPr>
                <p:cNvPicPr/>
                <p:nvPr/>
              </p:nvPicPr>
              <p:blipFill>
                <a:blip r:embed="rId331"/>
                <a:stretch>
                  <a:fillRect/>
                </a:stretch>
              </p:blipFill>
              <p:spPr>
                <a:xfrm>
                  <a:off x="4439904" y="5248164"/>
                  <a:ext cx="35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Freihand 204">
                  <a:extLst>
                    <a:ext uri="{FF2B5EF4-FFF2-40B4-BE49-F238E27FC236}">
                      <a16:creationId xmlns:a16="http://schemas.microsoft.com/office/drawing/2014/main" id="{C4A32B07-2E13-4421-81F5-F1116136DBB8}"/>
                    </a:ext>
                  </a:extLst>
                </p14:cNvPr>
                <p14:cNvContentPartPr/>
                <p14:nvPr/>
              </p14:nvContentPartPr>
              <p14:xfrm>
                <a:off x="4813944" y="5232324"/>
                <a:ext cx="270360" cy="83880"/>
              </p14:xfrm>
            </p:contentPart>
          </mc:Choice>
          <mc:Fallback xmlns="">
            <p:pic>
              <p:nvPicPr>
                <p:cNvPr id="205" name="Freihand 204">
                  <a:extLst>
                    <a:ext uri="{FF2B5EF4-FFF2-40B4-BE49-F238E27FC236}">
                      <a16:creationId xmlns:a16="http://schemas.microsoft.com/office/drawing/2014/main" id="{C4A32B07-2E13-4421-81F5-F1116136DBB8}"/>
                    </a:ext>
                  </a:extLst>
                </p:cNvPr>
                <p:cNvPicPr/>
                <p:nvPr/>
              </p:nvPicPr>
              <p:blipFill>
                <a:blip r:embed="rId333"/>
                <a:stretch>
                  <a:fillRect/>
                </a:stretch>
              </p:blipFill>
              <p:spPr>
                <a:xfrm>
                  <a:off x="4809624" y="5228004"/>
                  <a:ext cx="279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Freihand 205">
                  <a:extLst>
                    <a:ext uri="{FF2B5EF4-FFF2-40B4-BE49-F238E27FC236}">
                      <a16:creationId xmlns:a16="http://schemas.microsoft.com/office/drawing/2014/main" id="{F4EC51C5-1411-4205-97E8-460AD20F51D7}"/>
                    </a:ext>
                  </a:extLst>
                </p14:cNvPr>
                <p14:cNvContentPartPr/>
                <p14:nvPr/>
              </p14:nvContentPartPr>
              <p14:xfrm>
                <a:off x="5093304" y="5181924"/>
                <a:ext cx="138240" cy="111600"/>
              </p14:xfrm>
            </p:contentPart>
          </mc:Choice>
          <mc:Fallback xmlns="">
            <p:pic>
              <p:nvPicPr>
                <p:cNvPr id="206" name="Freihand 205">
                  <a:extLst>
                    <a:ext uri="{FF2B5EF4-FFF2-40B4-BE49-F238E27FC236}">
                      <a16:creationId xmlns:a16="http://schemas.microsoft.com/office/drawing/2014/main" id="{F4EC51C5-1411-4205-97E8-460AD20F51D7}"/>
                    </a:ext>
                  </a:extLst>
                </p:cNvPr>
                <p:cNvPicPr/>
                <p:nvPr/>
              </p:nvPicPr>
              <p:blipFill>
                <a:blip r:embed="rId335"/>
                <a:stretch>
                  <a:fillRect/>
                </a:stretch>
              </p:blipFill>
              <p:spPr>
                <a:xfrm>
                  <a:off x="5088984" y="5177604"/>
                  <a:ext cx="146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Freihand 206">
                  <a:extLst>
                    <a:ext uri="{FF2B5EF4-FFF2-40B4-BE49-F238E27FC236}">
                      <a16:creationId xmlns:a16="http://schemas.microsoft.com/office/drawing/2014/main" id="{D2E063C4-871A-4570-BA31-5A1B94DE18DF}"/>
                    </a:ext>
                  </a:extLst>
                </p14:cNvPr>
                <p14:cNvContentPartPr/>
                <p14:nvPr/>
              </p14:nvContentPartPr>
              <p14:xfrm>
                <a:off x="5410464" y="5245644"/>
                <a:ext cx="151200" cy="61920"/>
              </p14:xfrm>
            </p:contentPart>
          </mc:Choice>
          <mc:Fallback xmlns="">
            <p:pic>
              <p:nvPicPr>
                <p:cNvPr id="207" name="Freihand 206">
                  <a:extLst>
                    <a:ext uri="{FF2B5EF4-FFF2-40B4-BE49-F238E27FC236}">
                      <a16:creationId xmlns:a16="http://schemas.microsoft.com/office/drawing/2014/main" id="{D2E063C4-871A-4570-BA31-5A1B94DE18DF}"/>
                    </a:ext>
                  </a:extLst>
                </p:cNvPr>
                <p:cNvPicPr/>
                <p:nvPr/>
              </p:nvPicPr>
              <p:blipFill>
                <a:blip r:embed="rId337"/>
                <a:stretch>
                  <a:fillRect/>
                </a:stretch>
              </p:blipFill>
              <p:spPr>
                <a:xfrm>
                  <a:off x="5406144" y="5241324"/>
                  <a:ext cx="159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1565CD87-A4BF-4A00-AF8F-B59FC00FADA2}"/>
                    </a:ext>
                  </a:extLst>
                </p14:cNvPr>
                <p14:cNvContentPartPr/>
                <p14:nvPr/>
              </p14:nvContentPartPr>
              <p14:xfrm>
                <a:off x="5697744" y="5133684"/>
                <a:ext cx="131760" cy="149400"/>
              </p14:xfrm>
            </p:contentPart>
          </mc:Choice>
          <mc:Fallback xmlns="">
            <p:pic>
              <p:nvPicPr>
                <p:cNvPr id="208" name="Freihand 207">
                  <a:extLst>
                    <a:ext uri="{FF2B5EF4-FFF2-40B4-BE49-F238E27FC236}">
                      <a16:creationId xmlns:a16="http://schemas.microsoft.com/office/drawing/2014/main" id="{1565CD87-A4BF-4A00-AF8F-B59FC00FADA2}"/>
                    </a:ext>
                  </a:extLst>
                </p:cNvPr>
                <p:cNvPicPr/>
                <p:nvPr/>
              </p:nvPicPr>
              <p:blipFill>
                <a:blip r:embed="rId339"/>
                <a:stretch>
                  <a:fillRect/>
                </a:stretch>
              </p:blipFill>
              <p:spPr>
                <a:xfrm>
                  <a:off x="5693424" y="5129364"/>
                  <a:ext cx="140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ACDCB5E8-772C-4196-BF47-557ADB9A2743}"/>
                    </a:ext>
                  </a:extLst>
                </p14:cNvPr>
                <p14:cNvContentPartPr/>
                <p14:nvPr/>
              </p14:nvContentPartPr>
              <p14:xfrm>
                <a:off x="5854704" y="5118924"/>
                <a:ext cx="171360" cy="170640"/>
              </p14:xfrm>
            </p:contentPart>
          </mc:Choice>
          <mc:Fallback xmlns="">
            <p:pic>
              <p:nvPicPr>
                <p:cNvPr id="209" name="Freihand 208">
                  <a:extLst>
                    <a:ext uri="{FF2B5EF4-FFF2-40B4-BE49-F238E27FC236}">
                      <a16:creationId xmlns:a16="http://schemas.microsoft.com/office/drawing/2014/main" id="{ACDCB5E8-772C-4196-BF47-557ADB9A2743}"/>
                    </a:ext>
                  </a:extLst>
                </p:cNvPr>
                <p:cNvPicPr/>
                <p:nvPr/>
              </p:nvPicPr>
              <p:blipFill>
                <a:blip r:embed="rId341"/>
                <a:stretch>
                  <a:fillRect/>
                </a:stretch>
              </p:blipFill>
              <p:spPr>
                <a:xfrm>
                  <a:off x="5850384" y="5114604"/>
                  <a:ext cx="180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FC6F7E1F-5016-474F-B408-3B6DB8A0EF02}"/>
                    </a:ext>
                  </a:extLst>
                </p14:cNvPr>
                <p14:cNvContentPartPr/>
                <p14:nvPr/>
              </p14:nvContentPartPr>
              <p14:xfrm>
                <a:off x="6051624" y="5126124"/>
                <a:ext cx="27720" cy="153000"/>
              </p14:xfrm>
            </p:contentPart>
          </mc:Choice>
          <mc:Fallback xmlns="">
            <p:pic>
              <p:nvPicPr>
                <p:cNvPr id="210" name="Freihand 209">
                  <a:extLst>
                    <a:ext uri="{FF2B5EF4-FFF2-40B4-BE49-F238E27FC236}">
                      <a16:creationId xmlns:a16="http://schemas.microsoft.com/office/drawing/2014/main" id="{FC6F7E1F-5016-474F-B408-3B6DB8A0EF02}"/>
                    </a:ext>
                  </a:extLst>
                </p:cNvPr>
                <p:cNvPicPr/>
                <p:nvPr/>
              </p:nvPicPr>
              <p:blipFill>
                <a:blip r:embed="rId343"/>
                <a:stretch>
                  <a:fillRect/>
                </a:stretch>
              </p:blipFill>
              <p:spPr>
                <a:xfrm>
                  <a:off x="6047304" y="5121804"/>
                  <a:ext cx="36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2FDD1A8C-825F-4A30-B5D5-EACBFB79DB42}"/>
                    </a:ext>
                  </a:extLst>
                </p14:cNvPr>
                <p14:cNvContentPartPr/>
                <p14:nvPr/>
              </p14:nvContentPartPr>
              <p14:xfrm>
                <a:off x="6101304" y="5179764"/>
                <a:ext cx="101880" cy="75600"/>
              </p14:xfrm>
            </p:contentPart>
          </mc:Choice>
          <mc:Fallback xmlns="">
            <p:pic>
              <p:nvPicPr>
                <p:cNvPr id="211" name="Freihand 210">
                  <a:extLst>
                    <a:ext uri="{FF2B5EF4-FFF2-40B4-BE49-F238E27FC236}">
                      <a16:creationId xmlns:a16="http://schemas.microsoft.com/office/drawing/2014/main" id="{2FDD1A8C-825F-4A30-B5D5-EACBFB79DB42}"/>
                    </a:ext>
                  </a:extLst>
                </p:cNvPr>
                <p:cNvPicPr/>
                <p:nvPr/>
              </p:nvPicPr>
              <p:blipFill>
                <a:blip r:embed="rId345"/>
                <a:stretch>
                  <a:fillRect/>
                </a:stretch>
              </p:blipFill>
              <p:spPr>
                <a:xfrm>
                  <a:off x="6096984" y="5175444"/>
                  <a:ext cx="110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07A0EBB4-9D2E-4F4F-A230-E4EDFAF2BE99}"/>
                    </a:ext>
                  </a:extLst>
                </p14:cNvPr>
                <p14:cNvContentPartPr/>
                <p14:nvPr/>
              </p14:nvContentPartPr>
              <p14:xfrm>
                <a:off x="6344304" y="5105244"/>
                <a:ext cx="115200" cy="150480"/>
              </p14:xfrm>
            </p:contentPart>
          </mc:Choice>
          <mc:Fallback xmlns="">
            <p:pic>
              <p:nvPicPr>
                <p:cNvPr id="212" name="Freihand 211">
                  <a:extLst>
                    <a:ext uri="{FF2B5EF4-FFF2-40B4-BE49-F238E27FC236}">
                      <a16:creationId xmlns:a16="http://schemas.microsoft.com/office/drawing/2014/main" id="{07A0EBB4-9D2E-4F4F-A230-E4EDFAF2BE99}"/>
                    </a:ext>
                  </a:extLst>
                </p:cNvPr>
                <p:cNvPicPr/>
                <p:nvPr/>
              </p:nvPicPr>
              <p:blipFill>
                <a:blip r:embed="rId347"/>
                <a:stretch>
                  <a:fillRect/>
                </a:stretch>
              </p:blipFill>
              <p:spPr>
                <a:xfrm>
                  <a:off x="6339984" y="5100924"/>
                  <a:ext cx="123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Freihand 212">
                  <a:extLst>
                    <a:ext uri="{FF2B5EF4-FFF2-40B4-BE49-F238E27FC236}">
                      <a16:creationId xmlns:a16="http://schemas.microsoft.com/office/drawing/2014/main" id="{E0B9A587-DF4C-4528-AF52-5493ECC7F95B}"/>
                    </a:ext>
                  </a:extLst>
                </p14:cNvPr>
                <p14:cNvContentPartPr/>
                <p14:nvPr/>
              </p14:nvContentPartPr>
              <p14:xfrm>
                <a:off x="6531864" y="5161764"/>
                <a:ext cx="33480" cy="77760"/>
              </p14:xfrm>
            </p:contentPart>
          </mc:Choice>
          <mc:Fallback xmlns="">
            <p:pic>
              <p:nvPicPr>
                <p:cNvPr id="213" name="Freihand 212">
                  <a:extLst>
                    <a:ext uri="{FF2B5EF4-FFF2-40B4-BE49-F238E27FC236}">
                      <a16:creationId xmlns:a16="http://schemas.microsoft.com/office/drawing/2014/main" id="{E0B9A587-DF4C-4528-AF52-5493ECC7F95B}"/>
                    </a:ext>
                  </a:extLst>
                </p:cNvPr>
                <p:cNvPicPr/>
                <p:nvPr/>
              </p:nvPicPr>
              <p:blipFill>
                <a:blip r:embed="rId349"/>
                <a:stretch>
                  <a:fillRect/>
                </a:stretch>
              </p:blipFill>
              <p:spPr>
                <a:xfrm>
                  <a:off x="6527544" y="5157444"/>
                  <a:ext cx="42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Freihand 213">
                  <a:extLst>
                    <a:ext uri="{FF2B5EF4-FFF2-40B4-BE49-F238E27FC236}">
                      <a16:creationId xmlns:a16="http://schemas.microsoft.com/office/drawing/2014/main" id="{3834722B-4E77-412E-A504-C0EB10674459}"/>
                    </a:ext>
                  </a:extLst>
                </p14:cNvPr>
                <p14:cNvContentPartPr/>
                <p14:nvPr/>
              </p14:nvContentPartPr>
              <p14:xfrm>
                <a:off x="6568584" y="5096244"/>
                <a:ext cx="143640" cy="135720"/>
              </p14:xfrm>
            </p:contentPart>
          </mc:Choice>
          <mc:Fallback xmlns="">
            <p:pic>
              <p:nvPicPr>
                <p:cNvPr id="214" name="Freihand 213">
                  <a:extLst>
                    <a:ext uri="{FF2B5EF4-FFF2-40B4-BE49-F238E27FC236}">
                      <a16:creationId xmlns:a16="http://schemas.microsoft.com/office/drawing/2014/main" id="{3834722B-4E77-412E-A504-C0EB10674459}"/>
                    </a:ext>
                  </a:extLst>
                </p:cNvPr>
                <p:cNvPicPr/>
                <p:nvPr/>
              </p:nvPicPr>
              <p:blipFill>
                <a:blip r:embed="rId351"/>
                <a:stretch>
                  <a:fillRect/>
                </a:stretch>
              </p:blipFill>
              <p:spPr>
                <a:xfrm>
                  <a:off x="6564264" y="5091924"/>
                  <a:ext cx="152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5" name="Freihand 214">
                  <a:extLst>
                    <a:ext uri="{FF2B5EF4-FFF2-40B4-BE49-F238E27FC236}">
                      <a16:creationId xmlns:a16="http://schemas.microsoft.com/office/drawing/2014/main" id="{392F87A0-C8D4-491D-B7E1-5637A0D0C21E}"/>
                    </a:ext>
                  </a:extLst>
                </p14:cNvPr>
                <p14:cNvContentPartPr/>
                <p14:nvPr/>
              </p14:nvContentPartPr>
              <p14:xfrm>
                <a:off x="6563184" y="5041884"/>
                <a:ext cx="360" cy="360"/>
              </p14:xfrm>
            </p:contentPart>
          </mc:Choice>
          <mc:Fallback xmlns="">
            <p:pic>
              <p:nvPicPr>
                <p:cNvPr id="215" name="Freihand 214">
                  <a:extLst>
                    <a:ext uri="{FF2B5EF4-FFF2-40B4-BE49-F238E27FC236}">
                      <a16:creationId xmlns:a16="http://schemas.microsoft.com/office/drawing/2014/main" id="{392F87A0-C8D4-491D-B7E1-5637A0D0C21E}"/>
                    </a:ext>
                  </a:extLst>
                </p:cNvPr>
                <p:cNvPicPr/>
                <p:nvPr/>
              </p:nvPicPr>
              <p:blipFill>
                <a:blip r:embed="rId74"/>
                <a:stretch>
                  <a:fillRect/>
                </a:stretch>
              </p:blipFill>
              <p:spPr>
                <a:xfrm>
                  <a:off x="6558864" y="50375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8" name="Freihand 227">
                  <a:extLst>
                    <a:ext uri="{FF2B5EF4-FFF2-40B4-BE49-F238E27FC236}">
                      <a16:creationId xmlns:a16="http://schemas.microsoft.com/office/drawing/2014/main" id="{C0B44166-C6E7-4CFC-8D4F-C5767157506B}"/>
                    </a:ext>
                  </a:extLst>
                </p14:cNvPr>
                <p14:cNvContentPartPr/>
                <p14:nvPr/>
              </p14:nvContentPartPr>
              <p14:xfrm>
                <a:off x="3105384" y="5675484"/>
                <a:ext cx="117720" cy="187920"/>
              </p14:xfrm>
            </p:contentPart>
          </mc:Choice>
          <mc:Fallback xmlns="">
            <p:pic>
              <p:nvPicPr>
                <p:cNvPr id="228" name="Freihand 227">
                  <a:extLst>
                    <a:ext uri="{FF2B5EF4-FFF2-40B4-BE49-F238E27FC236}">
                      <a16:creationId xmlns:a16="http://schemas.microsoft.com/office/drawing/2014/main" id="{C0B44166-C6E7-4CFC-8D4F-C5767157506B}"/>
                    </a:ext>
                  </a:extLst>
                </p:cNvPr>
                <p:cNvPicPr/>
                <p:nvPr/>
              </p:nvPicPr>
              <p:blipFill>
                <a:blip r:embed="rId354"/>
                <a:stretch>
                  <a:fillRect/>
                </a:stretch>
              </p:blipFill>
              <p:spPr>
                <a:xfrm>
                  <a:off x="3101064" y="5671164"/>
                  <a:ext cx="126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9" name="Freihand 228">
                  <a:extLst>
                    <a:ext uri="{FF2B5EF4-FFF2-40B4-BE49-F238E27FC236}">
                      <a16:creationId xmlns:a16="http://schemas.microsoft.com/office/drawing/2014/main" id="{A5F930D0-2600-4627-9905-DC94DA189CD4}"/>
                    </a:ext>
                  </a:extLst>
                </p14:cNvPr>
                <p14:cNvContentPartPr/>
                <p14:nvPr/>
              </p14:nvContentPartPr>
              <p14:xfrm>
                <a:off x="3260904" y="5669724"/>
                <a:ext cx="75600" cy="69120"/>
              </p14:xfrm>
            </p:contentPart>
          </mc:Choice>
          <mc:Fallback xmlns="">
            <p:pic>
              <p:nvPicPr>
                <p:cNvPr id="229" name="Freihand 228">
                  <a:extLst>
                    <a:ext uri="{FF2B5EF4-FFF2-40B4-BE49-F238E27FC236}">
                      <a16:creationId xmlns:a16="http://schemas.microsoft.com/office/drawing/2014/main" id="{A5F930D0-2600-4627-9905-DC94DA189CD4}"/>
                    </a:ext>
                  </a:extLst>
                </p:cNvPr>
                <p:cNvPicPr/>
                <p:nvPr/>
              </p:nvPicPr>
              <p:blipFill>
                <a:blip r:embed="rId356"/>
                <a:stretch>
                  <a:fillRect/>
                </a:stretch>
              </p:blipFill>
              <p:spPr>
                <a:xfrm>
                  <a:off x="3256584" y="5665404"/>
                  <a:ext cx="84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Freihand 229">
                  <a:extLst>
                    <a:ext uri="{FF2B5EF4-FFF2-40B4-BE49-F238E27FC236}">
                      <a16:creationId xmlns:a16="http://schemas.microsoft.com/office/drawing/2014/main" id="{BFD24BAD-5F52-49E4-844A-893E95B69594}"/>
                    </a:ext>
                  </a:extLst>
                </p14:cNvPr>
                <p14:cNvContentPartPr/>
                <p14:nvPr/>
              </p14:nvContentPartPr>
              <p14:xfrm>
                <a:off x="3363504" y="5657844"/>
                <a:ext cx="84960" cy="86040"/>
              </p14:xfrm>
            </p:contentPart>
          </mc:Choice>
          <mc:Fallback xmlns="">
            <p:pic>
              <p:nvPicPr>
                <p:cNvPr id="230" name="Freihand 229">
                  <a:extLst>
                    <a:ext uri="{FF2B5EF4-FFF2-40B4-BE49-F238E27FC236}">
                      <a16:creationId xmlns:a16="http://schemas.microsoft.com/office/drawing/2014/main" id="{BFD24BAD-5F52-49E4-844A-893E95B69594}"/>
                    </a:ext>
                  </a:extLst>
                </p:cNvPr>
                <p:cNvPicPr/>
                <p:nvPr/>
              </p:nvPicPr>
              <p:blipFill>
                <a:blip r:embed="rId358"/>
                <a:stretch>
                  <a:fillRect/>
                </a:stretch>
              </p:blipFill>
              <p:spPr>
                <a:xfrm>
                  <a:off x="3359184" y="5653524"/>
                  <a:ext cx="93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1" name="Freihand 230">
                  <a:extLst>
                    <a:ext uri="{FF2B5EF4-FFF2-40B4-BE49-F238E27FC236}">
                      <a16:creationId xmlns:a16="http://schemas.microsoft.com/office/drawing/2014/main" id="{3BD9CF3C-4486-4E3A-8DF9-080D21CC31C0}"/>
                    </a:ext>
                  </a:extLst>
                </p14:cNvPr>
                <p14:cNvContentPartPr/>
                <p14:nvPr/>
              </p14:nvContentPartPr>
              <p14:xfrm>
                <a:off x="3468984" y="5651364"/>
                <a:ext cx="19800" cy="73080"/>
              </p14:xfrm>
            </p:contentPart>
          </mc:Choice>
          <mc:Fallback xmlns="">
            <p:pic>
              <p:nvPicPr>
                <p:cNvPr id="231" name="Freihand 230">
                  <a:extLst>
                    <a:ext uri="{FF2B5EF4-FFF2-40B4-BE49-F238E27FC236}">
                      <a16:creationId xmlns:a16="http://schemas.microsoft.com/office/drawing/2014/main" id="{3BD9CF3C-4486-4E3A-8DF9-080D21CC31C0}"/>
                    </a:ext>
                  </a:extLst>
                </p:cNvPr>
                <p:cNvPicPr/>
                <p:nvPr/>
              </p:nvPicPr>
              <p:blipFill>
                <a:blip r:embed="rId360"/>
                <a:stretch>
                  <a:fillRect/>
                </a:stretch>
              </p:blipFill>
              <p:spPr>
                <a:xfrm>
                  <a:off x="3464664" y="5647044"/>
                  <a:ext cx="28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A9C65A70-3F5C-4131-82B9-3CD9002A78C6}"/>
                    </a:ext>
                  </a:extLst>
                </p14:cNvPr>
                <p14:cNvContentPartPr/>
                <p14:nvPr/>
              </p14:nvContentPartPr>
              <p14:xfrm>
                <a:off x="3523704" y="5585844"/>
                <a:ext cx="253800" cy="133200"/>
              </p14:xfrm>
            </p:contentPart>
          </mc:Choice>
          <mc:Fallback xmlns="">
            <p:pic>
              <p:nvPicPr>
                <p:cNvPr id="232" name="Freihand 231">
                  <a:extLst>
                    <a:ext uri="{FF2B5EF4-FFF2-40B4-BE49-F238E27FC236}">
                      <a16:creationId xmlns:a16="http://schemas.microsoft.com/office/drawing/2014/main" id="{A9C65A70-3F5C-4131-82B9-3CD9002A78C6}"/>
                    </a:ext>
                  </a:extLst>
                </p:cNvPr>
                <p:cNvPicPr/>
                <p:nvPr/>
              </p:nvPicPr>
              <p:blipFill>
                <a:blip r:embed="rId362"/>
                <a:stretch>
                  <a:fillRect/>
                </a:stretch>
              </p:blipFill>
              <p:spPr>
                <a:xfrm>
                  <a:off x="3519384" y="5581524"/>
                  <a:ext cx="262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3" name="Freihand 232">
                  <a:extLst>
                    <a:ext uri="{FF2B5EF4-FFF2-40B4-BE49-F238E27FC236}">
                      <a16:creationId xmlns:a16="http://schemas.microsoft.com/office/drawing/2014/main" id="{1E9F0F02-2DA7-4029-9B47-ACB089C129CE}"/>
                    </a:ext>
                  </a:extLst>
                </p14:cNvPr>
                <p14:cNvContentPartPr/>
                <p14:nvPr/>
              </p14:nvContentPartPr>
              <p14:xfrm>
                <a:off x="3481584" y="5491884"/>
                <a:ext cx="212040" cy="65160"/>
              </p14:xfrm>
            </p:contentPart>
          </mc:Choice>
          <mc:Fallback xmlns="">
            <p:pic>
              <p:nvPicPr>
                <p:cNvPr id="233" name="Freihand 232">
                  <a:extLst>
                    <a:ext uri="{FF2B5EF4-FFF2-40B4-BE49-F238E27FC236}">
                      <a16:creationId xmlns:a16="http://schemas.microsoft.com/office/drawing/2014/main" id="{1E9F0F02-2DA7-4029-9B47-ACB089C129CE}"/>
                    </a:ext>
                  </a:extLst>
                </p:cNvPr>
                <p:cNvPicPr/>
                <p:nvPr/>
              </p:nvPicPr>
              <p:blipFill>
                <a:blip r:embed="rId364"/>
                <a:stretch>
                  <a:fillRect/>
                </a:stretch>
              </p:blipFill>
              <p:spPr>
                <a:xfrm>
                  <a:off x="3477264" y="5487564"/>
                  <a:ext cx="220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7" name="Freihand 236">
                  <a:extLst>
                    <a:ext uri="{FF2B5EF4-FFF2-40B4-BE49-F238E27FC236}">
                      <a16:creationId xmlns:a16="http://schemas.microsoft.com/office/drawing/2014/main" id="{7A0576BA-FB41-43E5-A035-09AEE27F7585}"/>
                    </a:ext>
                  </a:extLst>
                </p14:cNvPr>
                <p14:cNvContentPartPr/>
                <p14:nvPr/>
              </p14:nvContentPartPr>
              <p14:xfrm>
                <a:off x="3943824" y="5610324"/>
                <a:ext cx="103320" cy="110880"/>
              </p14:xfrm>
            </p:contentPart>
          </mc:Choice>
          <mc:Fallback xmlns="">
            <p:pic>
              <p:nvPicPr>
                <p:cNvPr id="237" name="Freihand 236">
                  <a:extLst>
                    <a:ext uri="{FF2B5EF4-FFF2-40B4-BE49-F238E27FC236}">
                      <a16:creationId xmlns:a16="http://schemas.microsoft.com/office/drawing/2014/main" id="{7A0576BA-FB41-43E5-A035-09AEE27F7585}"/>
                    </a:ext>
                  </a:extLst>
                </p:cNvPr>
                <p:cNvPicPr/>
                <p:nvPr/>
              </p:nvPicPr>
              <p:blipFill>
                <a:blip r:embed="rId366"/>
                <a:stretch>
                  <a:fillRect/>
                </a:stretch>
              </p:blipFill>
              <p:spPr>
                <a:xfrm>
                  <a:off x="3939504" y="5606004"/>
                  <a:ext cx="11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8" name="Freihand 237">
                  <a:extLst>
                    <a:ext uri="{FF2B5EF4-FFF2-40B4-BE49-F238E27FC236}">
                      <a16:creationId xmlns:a16="http://schemas.microsoft.com/office/drawing/2014/main" id="{D03DCB02-F391-48D8-ABAD-FA4718F5A528}"/>
                    </a:ext>
                  </a:extLst>
                </p14:cNvPr>
                <p14:cNvContentPartPr/>
                <p14:nvPr/>
              </p14:nvContentPartPr>
              <p14:xfrm>
                <a:off x="4134624" y="5597364"/>
                <a:ext cx="105120" cy="115920"/>
              </p14:xfrm>
            </p:contentPart>
          </mc:Choice>
          <mc:Fallback xmlns="">
            <p:pic>
              <p:nvPicPr>
                <p:cNvPr id="238" name="Freihand 237">
                  <a:extLst>
                    <a:ext uri="{FF2B5EF4-FFF2-40B4-BE49-F238E27FC236}">
                      <a16:creationId xmlns:a16="http://schemas.microsoft.com/office/drawing/2014/main" id="{D03DCB02-F391-48D8-ABAD-FA4718F5A528}"/>
                    </a:ext>
                  </a:extLst>
                </p:cNvPr>
                <p:cNvPicPr/>
                <p:nvPr/>
              </p:nvPicPr>
              <p:blipFill>
                <a:blip r:embed="rId368"/>
                <a:stretch>
                  <a:fillRect/>
                </a:stretch>
              </p:blipFill>
              <p:spPr>
                <a:xfrm>
                  <a:off x="4130304" y="5593044"/>
                  <a:ext cx="11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9" name="Freihand 238">
                  <a:extLst>
                    <a:ext uri="{FF2B5EF4-FFF2-40B4-BE49-F238E27FC236}">
                      <a16:creationId xmlns:a16="http://schemas.microsoft.com/office/drawing/2014/main" id="{46606D1E-F2AD-4DF9-853E-25D6243BE23B}"/>
                    </a:ext>
                  </a:extLst>
                </p14:cNvPr>
                <p14:cNvContentPartPr/>
                <p14:nvPr/>
              </p14:nvContentPartPr>
              <p14:xfrm>
                <a:off x="4298424" y="5536164"/>
                <a:ext cx="251640" cy="165240"/>
              </p14:xfrm>
            </p:contentPart>
          </mc:Choice>
          <mc:Fallback xmlns="">
            <p:pic>
              <p:nvPicPr>
                <p:cNvPr id="239" name="Freihand 238">
                  <a:extLst>
                    <a:ext uri="{FF2B5EF4-FFF2-40B4-BE49-F238E27FC236}">
                      <a16:creationId xmlns:a16="http://schemas.microsoft.com/office/drawing/2014/main" id="{46606D1E-F2AD-4DF9-853E-25D6243BE23B}"/>
                    </a:ext>
                  </a:extLst>
                </p:cNvPr>
                <p:cNvPicPr/>
                <p:nvPr/>
              </p:nvPicPr>
              <p:blipFill>
                <a:blip r:embed="rId370"/>
                <a:stretch>
                  <a:fillRect/>
                </a:stretch>
              </p:blipFill>
              <p:spPr>
                <a:xfrm>
                  <a:off x="4294104" y="5531844"/>
                  <a:ext cx="260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0" name="Freihand 239">
                  <a:extLst>
                    <a:ext uri="{FF2B5EF4-FFF2-40B4-BE49-F238E27FC236}">
                      <a16:creationId xmlns:a16="http://schemas.microsoft.com/office/drawing/2014/main" id="{016404E5-246C-42A3-94B8-3B37375F3ABE}"/>
                    </a:ext>
                  </a:extLst>
                </p14:cNvPr>
                <p14:cNvContentPartPr/>
                <p14:nvPr/>
              </p14:nvContentPartPr>
              <p14:xfrm>
                <a:off x="4694424" y="5592324"/>
                <a:ext cx="169200" cy="100440"/>
              </p14:xfrm>
            </p:contentPart>
          </mc:Choice>
          <mc:Fallback xmlns="">
            <p:pic>
              <p:nvPicPr>
                <p:cNvPr id="240" name="Freihand 239">
                  <a:extLst>
                    <a:ext uri="{FF2B5EF4-FFF2-40B4-BE49-F238E27FC236}">
                      <a16:creationId xmlns:a16="http://schemas.microsoft.com/office/drawing/2014/main" id="{016404E5-246C-42A3-94B8-3B37375F3ABE}"/>
                    </a:ext>
                  </a:extLst>
                </p:cNvPr>
                <p:cNvPicPr/>
                <p:nvPr/>
              </p:nvPicPr>
              <p:blipFill>
                <a:blip r:embed="rId372"/>
                <a:stretch>
                  <a:fillRect/>
                </a:stretch>
              </p:blipFill>
              <p:spPr>
                <a:xfrm>
                  <a:off x="4690104" y="5588004"/>
                  <a:ext cx="177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1" name="Freihand 240">
                  <a:extLst>
                    <a:ext uri="{FF2B5EF4-FFF2-40B4-BE49-F238E27FC236}">
                      <a16:creationId xmlns:a16="http://schemas.microsoft.com/office/drawing/2014/main" id="{A0910EE8-1E01-4CB5-9C46-458D0F4C74D5}"/>
                    </a:ext>
                  </a:extLst>
                </p14:cNvPr>
                <p14:cNvContentPartPr/>
                <p14:nvPr/>
              </p14:nvContentPartPr>
              <p14:xfrm>
                <a:off x="4927344" y="5505564"/>
                <a:ext cx="109440" cy="237960"/>
              </p14:xfrm>
            </p:contentPart>
          </mc:Choice>
          <mc:Fallback xmlns="">
            <p:pic>
              <p:nvPicPr>
                <p:cNvPr id="241" name="Freihand 240">
                  <a:extLst>
                    <a:ext uri="{FF2B5EF4-FFF2-40B4-BE49-F238E27FC236}">
                      <a16:creationId xmlns:a16="http://schemas.microsoft.com/office/drawing/2014/main" id="{A0910EE8-1E01-4CB5-9C46-458D0F4C74D5}"/>
                    </a:ext>
                  </a:extLst>
                </p:cNvPr>
                <p:cNvPicPr/>
                <p:nvPr/>
              </p:nvPicPr>
              <p:blipFill>
                <a:blip r:embed="rId374"/>
                <a:stretch>
                  <a:fillRect/>
                </a:stretch>
              </p:blipFill>
              <p:spPr>
                <a:xfrm>
                  <a:off x="4923024" y="5501244"/>
                  <a:ext cx="118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3" name="Freihand 242">
                  <a:extLst>
                    <a:ext uri="{FF2B5EF4-FFF2-40B4-BE49-F238E27FC236}">
                      <a16:creationId xmlns:a16="http://schemas.microsoft.com/office/drawing/2014/main" id="{80725E1F-ABF8-42F3-91D5-3C9605EE662B}"/>
                    </a:ext>
                  </a:extLst>
                </p14:cNvPr>
                <p14:cNvContentPartPr/>
                <p14:nvPr/>
              </p14:nvContentPartPr>
              <p14:xfrm>
                <a:off x="5019504" y="5494764"/>
                <a:ext cx="128880" cy="228960"/>
              </p14:xfrm>
            </p:contentPart>
          </mc:Choice>
          <mc:Fallback xmlns="">
            <p:pic>
              <p:nvPicPr>
                <p:cNvPr id="243" name="Freihand 242">
                  <a:extLst>
                    <a:ext uri="{FF2B5EF4-FFF2-40B4-BE49-F238E27FC236}">
                      <a16:creationId xmlns:a16="http://schemas.microsoft.com/office/drawing/2014/main" id="{80725E1F-ABF8-42F3-91D5-3C9605EE662B}"/>
                    </a:ext>
                  </a:extLst>
                </p:cNvPr>
                <p:cNvPicPr/>
                <p:nvPr/>
              </p:nvPicPr>
              <p:blipFill>
                <a:blip r:embed="rId376"/>
                <a:stretch>
                  <a:fillRect/>
                </a:stretch>
              </p:blipFill>
              <p:spPr>
                <a:xfrm>
                  <a:off x="5015184" y="5490444"/>
                  <a:ext cx="1375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4" name="Freihand 243">
                  <a:extLst>
                    <a:ext uri="{FF2B5EF4-FFF2-40B4-BE49-F238E27FC236}">
                      <a16:creationId xmlns:a16="http://schemas.microsoft.com/office/drawing/2014/main" id="{3794A3DE-63F3-4D3A-9BC9-D6B9BCAA5B53}"/>
                    </a:ext>
                  </a:extLst>
                </p14:cNvPr>
                <p14:cNvContentPartPr/>
                <p14:nvPr/>
              </p14:nvContentPartPr>
              <p14:xfrm>
                <a:off x="5208504" y="5581524"/>
                <a:ext cx="104400" cy="55080"/>
              </p14:xfrm>
            </p:contentPart>
          </mc:Choice>
          <mc:Fallback xmlns="">
            <p:pic>
              <p:nvPicPr>
                <p:cNvPr id="244" name="Freihand 243">
                  <a:extLst>
                    <a:ext uri="{FF2B5EF4-FFF2-40B4-BE49-F238E27FC236}">
                      <a16:creationId xmlns:a16="http://schemas.microsoft.com/office/drawing/2014/main" id="{3794A3DE-63F3-4D3A-9BC9-D6B9BCAA5B53}"/>
                    </a:ext>
                  </a:extLst>
                </p:cNvPr>
                <p:cNvPicPr/>
                <p:nvPr/>
              </p:nvPicPr>
              <p:blipFill>
                <a:blip r:embed="rId378"/>
                <a:stretch>
                  <a:fillRect/>
                </a:stretch>
              </p:blipFill>
              <p:spPr>
                <a:xfrm>
                  <a:off x="5204184" y="5577204"/>
                  <a:ext cx="113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5" name="Freihand 244">
                  <a:extLst>
                    <a:ext uri="{FF2B5EF4-FFF2-40B4-BE49-F238E27FC236}">
                      <a16:creationId xmlns:a16="http://schemas.microsoft.com/office/drawing/2014/main" id="{F4E703BB-067C-44D1-A332-ACFBA29FE88D}"/>
                    </a:ext>
                  </a:extLst>
                </p14:cNvPr>
                <p14:cNvContentPartPr/>
                <p14:nvPr/>
              </p14:nvContentPartPr>
              <p14:xfrm>
                <a:off x="5293824" y="5481084"/>
                <a:ext cx="74880" cy="151920"/>
              </p14:xfrm>
            </p:contentPart>
          </mc:Choice>
          <mc:Fallback xmlns="">
            <p:pic>
              <p:nvPicPr>
                <p:cNvPr id="245" name="Freihand 244">
                  <a:extLst>
                    <a:ext uri="{FF2B5EF4-FFF2-40B4-BE49-F238E27FC236}">
                      <a16:creationId xmlns:a16="http://schemas.microsoft.com/office/drawing/2014/main" id="{F4E703BB-067C-44D1-A332-ACFBA29FE88D}"/>
                    </a:ext>
                  </a:extLst>
                </p:cNvPr>
                <p:cNvPicPr/>
                <p:nvPr/>
              </p:nvPicPr>
              <p:blipFill>
                <a:blip r:embed="rId380"/>
                <a:stretch>
                  <a:fillRect/>
                </a:stretch>
              </p:blipFill>
              <p:spPr>
                <a:xfrm>
                  <a:off x="5289504" y="5476764"/>
                  <a:ext cx="83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6" name="Freihand 245">
                  <a:extLst>
                    <a:ext uri="{FF2B5EF4-FFF2-40B4-BE49-F238E27FC236}">
                      <a16:creationId xmlns:a16="http://schemas.microsoft.com/office/drawing/2014/main" id="{9F823256-EE80-45A3-850C-C4B2A02E12AA}"/>
                    </a:ext>
                  </a:extLst>
                </p14:cNvPr>
                <p14:cNvContentPartPr/>
                <p14:nvPr/>
              </p14:nvContentPartPr>
              <p14:xfrm>
                <a:off x="5478144" y="5490444"/>
                <a:ext cx="242280" cy="227880"/>
              </p14:xfrm>
            </p:contentPart>
          </mc:Choice>
          <mc:Fallback xmlns="">
            <p:pic>
              <p:nvPicPr>
                <p:cNvPr id="246" name="Freihand 245">
                  <a:extLst>
                    <a:ext uri="{FF2B5EF4-FFF2-40B4-BE49-F238E27FC236}">
                      <a16:creationId xmlns:a16="http://schemas.microsoft.com/office/drawing/2014/main" id="{9F823256-EE80-45A3-850C-C4B2A02E12AA}"/>
                    </a:ext>
                  </a:extLst>
                </p:cNvPr>
                <p:cNvPicPr/>
                <p:nvPr/>
              </p:nvPicPr>
              <p:blipFill>
                <a:blip r:embed="rId382"/>
                <a:stretch>
                  <a:fillRect/>
                </a:stretch>
              </p:blipFill>
              <p:spPr>
                <a:xfrm>
                  <a:off x="5473824" y="5486124"/>
                  <a:ext cx="250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8" name="Freihand 247">
                  <a:extLst>
                    <a:ext uri="{FF2B5EF4-FFF2-40B4-BE49-F238E27FC236}">
                      <a16:creationId xmlns:a16="http://schemas.microsoft.com/office/drawing/2014/main" id="{E953A1AF-9EF8-4CD5-8713-481659943E8F}"/>
                    </a:ext>
                  </a:extLst>
                </p14:cNvPr>
                <p14:cNvContentPartPr/>
                <p14:nvPr/>
              </p14:nvContentPartPr>
              <p14:xfrm>
                <a:off x="5866944" y="5541204"/>
                <a:ext cx="135720" cy="96480"/>
              </p14:xfrm>
            </p:contentPart>
          </mc:Choice>
          <mc:Fallback xmlns="">
            <p:pic>
              <p:nvPicPr>
                <p:cNvPr id="248" name="Freihand 247">
                  <a:extLst>
                    <a:ext uri="{FF2B5EF4-FFF2-40B4-BE49-F238E27FC236}">
                      <a16:creationId xmlns:a16="http://schemas.microsoft.com/office/drawing/2014/main" id="{E953A1AF-9EF8-4CD5-8713-481659943E8F}"/>
                    </a:ext>
                  </a:extLst>
                </p:cNvPr>
                <p:cNvPicPr/>
                <p:nvPr/>
              </p:nvPicPr>
              <p:blipFill>
                <a:blip r:embed="rId384"/>
                <a:stretch>
                  <a:fillRect/>
                </a:stretch>
              </p:blipFill>
              <p:spPr>
                <a:xfrm>
                  <a:off x="5862624" y="5536884"/>
                  <a:ext cx="144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9" name="Freihand 248">
                  <a:extLst>
                    <a:ext uri="{FF2B5EF4-FFF2-40B4-BE49-F238E27FC236}">
                      <a16:creationId xmlns:a16="http://schemas.microsoft.com/office/drawing/2014/main" id="{6C513DBE-4834-40D7-BBA4-1A75BEDF843D}"/>
                    </a:ext>
                  </a:extLst>
                </p14:cNvPr>
                <p14:cNvContentPartPr/>
                <p14:nvPr/>
              </p14:nvContentPartPr>
              <p14:xfrm>
                <a:off x="5972064" y="5480364"/>
                <a:ext cx="8280" cy="20880"/>
              </p14:xfrm>
            </p:contentPart>
          </mc:Choice>
          <mc:Fallback xmlns="">
            <p:pic>
              <p:nvPicPr>
                <p:cNvPr id="249" name="Freihand 248">
                  <a:extLst>
                    <a:ext uri="{FF2B5EF4-FFF2-40B4-BE49-F238E27FC236}">
                      <a16:creationId xmlns:a16="http://schemas.microsoft.com/office/drawing/2014/main" id="{6C513DBE-4834-40D7-BBA4-1A75BEDF843D}"/>
                    </a:ext>
                  </a:extLst>
                </p:cNvPr>
                <p:cNvPicPr/>
                <p:nvPr/>
              </p:nvPicPr>
              <p:blipFill>
                <a:blip r:embed="rId386"/>
                <a:stretch>
                  <a:fillRect/>
                </a:stretch>
              </p:blipFill>
              <p:spPr>
                <a:xfrm>
                  <a:off x="5967744" y="5476044"/>
                  <a:ext cx="16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0" name="Freihand 249">
                  <a:extLst>
                    <a:ext uri="{FF2B5EF4-FFF2-40B4-BE49-F238E27FC236}">
                      <a16:creationId xmlns:a16="http://schemas.microsoft.com/office/drawing/2014/main" id="{A0792127-2085-47D3-93E0-E95F97577B7C}"/>
                    </a:ext>
                  </a:extLst>
                </p14:cNvPr>
                <p14:cNvContentPartPr/>
                <p14:nvPr/>
              </p14:nvContentPartPr>
              <p14:xfrm>
                <a:off x="6069984" y="5542644"/>
                <a:ext cx="91440" cy="90360"/>
              </p14:xfrm>
            </p:contentPart>
          </mc:Choice>
          <mc:Fallback xmlns="">
            <p:pic>
              <p:nvPicPr>
                <p:cNvPr id="250" name="Freihand 249">
                  <a:extLst>
                    <a:ext uri="{FF2B5EF4-FFF2-40B4-BE49-F238E27FC236}">
                      <a16:creationId xmlns:a16="http://schemas.microsoft.com/office/drawing/2014/main" id="{A0792127-2085-47D3-93E0-E95F97577B7C}"/>
                    </a:ext>
                  </a:extLst>
                </p:cNvPr>
                <p:cNvPicPr/>
                <p:nvPr/>
              </p:nvPicPr>
              <p:blipFill>
                <a:blip r:embed="rId388"/>
                <a:stretch>
                  <a:fillRect/>
                </a:stretch>
              </p:blipFill>
              <p:spPr>
                <a:xfrm>
                  <a:off x="6065664" y="5538324"/>
                  <a:ext cx="100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1" name="Freihand 250">
                  <a:extLst>
                    <a:ext uri="{FF2B5EF4-FFF2-40B4-BE49-F238E27FC236}">
                      <a16:creationId xmlns:a16="http://schemas.microsoft.com/office/drawing/2014/main" id="{ABE96563-360B-4F4E-BB7C-3C8C6809996C}"/>
                    </a:ext>
                  </a:extLst>
                </p14:cNvPr>
                <p14:cNvContentPartPr/>
                <p14:nvPr/>
              </p14:nvContentPartPr>
              <p14:xfrm>
                <a:off x="6178704" y="5521044"/>
                <a:ext cx="279720" cy="103320"/>
              </p14:xfrm>
            </p:contentPart>
          </mc:Choice>
          <mc:Fallback xmlns="">
            <p:pic>
              <p:nvPicPr>
                <p:cNvPr id="251" name="Freihand 250">
                  <a:extLst>
                    <a:ext uri="{FF2B5EF4-FFF2-40B4-BE49-F238E27FC236}">
                      <a16:creationId xmlns:a16="http://schemas.microsoft.com/office/drawing/2014/main" id="{ABE96563-360B-4F4E-BB7C-3C8C6809996C}"/>
                    </a:ext>
                  </a:extLst>
                </p:cNvPr>
                <p:cNvPicPr/>
                <p:nvPr/>
              </p:nvPicPr>
              <p:blipFill>
                <a:blip r:embed="rId390"/>
                <a:stretch>
                  <a:fillRect/>
                </a:stretch>
              </p:blipFill>
              <p:spPr>
                <a:xfrm>
                  <a:off x="6174384" y="5516724"/>
                  <a:ext cx="288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2" name="Freihand 251">
                  <a:extLst>
                    <a:ext uri="{FF2B5EF4-FFF2-40B4-BE49-F238E27FC236}">
                      <a16:creationId xmlns:a16="http://schemas.microsoft.com/office/drawing/2014/main" id="{CC872ED6-70DA-46BE-AE25-4F871E2E9179}"/>
                    </a:ext>
                  </a:extLst>
                </p14:cNvPr>
                <p14:cNvContentPartPr/>
                <p14:nvPr/>
              </p14:nvContentPartPr>
              <p14:xfrm>
                <a:off x="6496224" y="5502324"/>
                <a:ext cx="144000" cy="116280"/>
              </p14:xfrm>
            </p:contentPart>
          </mc:Choice>
          <mc:Fallback xmlns="">
            <p:pic>
              <p:nvPicPr>
                <p:cNvPr id="252" name="Freihand 251">
                  <a:extLst>
                    <a:ext uri="{FF2B5EF4-FFF2-40B4-BE49-F238E27FC236}">
                      <a16:creationId xmlns:a16="http://schemas.microsoft.com/office/drawing/2014/main" id="{CC872ED6-70DA-46BE-AE25-4F871E2E9179}"/>
                    </a:ext>
                  </a:extLst>
                </p:cNvPr>
                <p:cNvPicPr/>
                <p:nvPr/>
              </p:nvPicPr>
              <p:blipFill>
                <a:blip r:embed="rId392"/>
                <a:stretch>
                  <a:fillRect/>
                </a:stretch>
              </p:blipFill>
              <p:spPr>
                <a:xfrm>
                  <a:off x="6491904" y="5498004"/>
                  <a:ext cx="152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4" name="Freihand 253">
                  <a:extLst>
                    <a:ext uri="{FF2B5EF4-FFF2-40B4-BE49-F238E27FC236}">
                      <a16:creationId xmlns:a16="http://schemas.microsoft.com/office/drawing/2014/main" id="{DADCCB13-BB82-4D16-996F-82640A9E49DC}"/>
                    </a:ext>
                  </a:extLst>
                </p14:cNvPr>
                <p14:cNvContentPartPr/>
                <p14:nvPr/>
              </p14:nvContentPartPr>
              <p14:xfrm>
                <a:off x="1812624" y="4985004"/>
                <a:ext cx="569880" cy="115200"/>
              </p14:xfrm>
            </p:contentPart>
          </mc:Choice>
          <mc:Fallback xmlns="">
            <p:pic>
              <p:nvPicPr>
                <p:cNvPr id="254" name="Freihand 253">
                  <a:extLst>
                    <a:ext uri="{FF2B5EF4-FFF2-40B4-BE49-F238E27FC236}">
                      <a16:creationId xmlns:a16="http://schemas.microsoft.com/office/drawing/2014/main" id="{DADCCB13-BB82-4D16-996F-82640A9E49DC}"/>
                    </a:ext>
                  </a:extLst>
                </p:cNvPr>
                <p:cNvPicPr/>
                <p:nvPr/>
              </p:nvPicPr>
              <p:blipFill>
                <a:blip r:embed="rId394"/>
                <a:stretch>
                  <a:fillRect/>
                </a:stretch>
              </p:blipFill>
              <p:spPr>
                <a:xfrm>
                  <a:off x="1808304" y="4980684"/>
                  <a:ext cx="578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1" name="Freihand 260">
                  <a:extLst>
                    <a:ext uri="{FF2B5EF4-FFF2-40B4-BE49-F238E27FC236}">
                      <a16:creationId xmlns:a16="http://schemas.microsoft.com/office/drawing/2014/main" id="{3BD36FD7-6D3D-4BFF-BE29-B726D1E0B2E6}"/>
                    </a:ext>
                  </a:extLst>
                </p14:cNvPr>
                <p14:cNvContentPartPr/>
                <p14:nvPr/>
              </p14:nvContentPartPr>
              <p14:xfrm>
                <a:off x="1297464" y="6073644"/>
                <a:ext cx="209880" cy="109440"/>
              </p14:xfrm>
            </p:contentPart>
          </mc:Choice>
          <mc:Fallback xmlns="">
            <p:pic>
              <p:nvPicPr>
                <p:cNvPr id="261" name="Freihand 260">
                  <a:extLst>
                    <a:ext uri="{FF2B5EF4-FFF2-40B4-BE49-F238E27FC236}">
                      <a16:creationId xmlns:a16="http://schemas.microsoft.com/office/drawing/2014/main" id="{3BD36FD7-6D3D-4BFF-BE29-B726D1E0B2E6}"/>
                    </a:ext>
                  </a:extLst>
                </p:cNvPr>
                <p:cNvPicPr/>
                <p:nvPr/>
              </p:nvPicPr>
              <p:blipFill>
                <a:blip r:embed="rId396"/>
                <a:stretch>
                  <a:fillRect/>
                </a:stretch>
              </p:blipFill>
              <p:spPr>
                <a:xfrm>
                  <a:off x="1293144" y="6069324"/>
                  <a:ext cx="218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 name="Freihand 261">
                  <a:extLst>
                    <a:ext uri="{FF2B5EF4-FFF2-40B4-BE49-F238E27FC236}">
                      <a16:creationId xmlns:a16="http://schemas.microsoft.com/office/drawing/2014/main" id="{A203D5F2-EB1A-4690-8924-17C372933F7D}"/>
                    </a:ext>
                  </a:extLst>
                </p14:cNvPr>
                <p14:cNvContentPartPr/>
                <p14:nvPr/>
              </p14:nvContentPartPr>
              <p14:xfrm>
                <a:off x="1585824" y="6089844"/>
                <a:ext cx="236520" cy="83160"/>
              </p14:xfrm>
            </p:contentPart>
          </mc:Choice>
          <mc:Fallback xmlns="">
            <p:pic>
              <p:nvPicPr>
                <p:cNvPr id="262" name="Freihand 261">
                  <a:extLst>
                    <a:ext uri="{FF2B5EF4-FFF2-40B4-BE49-F238E27FC236}">
                      <a16:creationId xmlns:a16="http://schemas.microsoft.com/office/drawing/2014/main" id="{A203D5F2-EB1A-4690-8924-17C372933F7D}"/>
                    </a:ext>
                  </a:extLst>
                </p:cNvPr>
                <p:cNvPicPr/>
                <p:nvPr/>
              </p:nvPicPr>
              <p:blipFill>
                <a:blip r:embed="rId398"/>
                <a:stretch>
                  <a:fillRect/>
                </a:stretch>
              </p:blipFill>
              <p:spPr>
                <a:xfrm>
                  <a:off x="1581504" y="6085524"/>
                  <a:ext cx="24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3" name="Freihand 262">
                  <a:extLst>
                    <a:ext uri="{FF2B5EF4-FFF2-40B4-BE49-F238E27FC236}">
                      <a16:creationId xmlns:a16="http://schemas.microsoft.com/office/drawing/2014/main" id="{02662368-4A21-47E9-B0A2-66F3C1C85793}"/>
                    </a:ext>
                  </a:extLst>
                </p14:cNvPr>
                <p14:cNvContentPartPr/>
                <p14:nvPr/>
              </p14:nvContentPartPr>
              <p14:xfrm>
                <a:off x="1782744" y="6105684"/>
                <a:ext cx="217080" cy="58320"/>
              </p14:xfrm>
            </p:contentPart>
          </mc:Choice>
          <mc:Fallback xmlns="">
            <p:pic>
              <p:nvPicPr>
                <p:cNvPr id="263" name="Freihand 262">
                  <a:extLst>
                    <a:ext uri="{FF2B5EF4-FFF2-40B4-BE49-F238E27FC236}">
                      <a16:creationId xmlns:a16="http://schemas.microsoft.com/office/drawing/2014/main" id="{02662368-4A21-47E9-B0A2-66F3C1C85793}"/>
                    </a:ext>
                  </a:extLst>
                </p:cNvPr>
                <p:cNvPicPr/>
                <p:nvPr/>
              </p:nvPicPr>
              <p:blipFill>
                <a:blip r:embed="rId400"/>
                <a:stretch>
                  <a:fillRect/>
                </a:stretch>
              </p:blipFill>
              <p:spPr>
                <a:xfrm>
                  <a:off x="1778424" y="6101364"/>
                  <a:ext cx="22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4" name="Freihand 263">
                  <a:extLst>
                    <a:ext uri="{FF2B5EF4-FFF2-40B4-BE49-F238E27FC236}">
                      <a16:creationId xmlns:a16="http://schemas.microsoft.com/office/drawing/2014/main" id="{E4226C9C-0067-4A58-A1C1-49A1B7A1EE18}"/>
                    </a:ext>
                  </a:extLst>
                </p14:cNvPr>
                <p14:cNvContentPartPr/>
                <p14:nvPr/>
              </p14:nvContentPartPr>
              <p14:xfrm>
                <a:off x="2046624" y="6088764"/>
                <a:ext cx="68760" cy="70200"/>
              </p14:xfrm>
            </p:contentPart>
          </mc:Choice>
          <mc:Fallback xmlns="">
            <p:pic>
              <p:nvPicPr>
                <p:cNvPr id="264" name="Freihand 263">
                  <a:extLst>
                    <a:ext uri="{FF2B5EF4-FFF2-40B4-BE49-F238E27FC236}">
                      <a16:creationId xmlns:a16="http://schemas.microsoft.com/office/drawing/2014/main" id="{E4226C9C-0067-4A58-A1C1-49A1B7A1EE18}"/>
                    </a:ext>
                  </a:extLst>
                </p:cNvPr>
                <p:cNvPicPr/>
                <p:nvPr/>
              </p:nvPicPr>
              <p:blipFill>
                <a:blip r:embed="rId402"/>
                <a:stretch>
                  <a:fillRect/>
                </a:stretch>
              </p:blipFill>
              <p:spPr>
                <a:xfrm>
                  <a:off x="2042304" y="6084444"/>
                  <a:ext cx="77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5" name="Freihand 264">
                  <a:extLst>
                    <a:ext uri="{FF2B5EF4-FFF2-40B4-BE49-F238E27FC236}">
                      <a16:creationId xmlns:a16="http://schemas.microsoft.com/office/drawing/2014/main" id="{68E0036B-8E19-44D3-B0DE-E35DB57EDFB2}"/>
                    </a:ext>
                  </a:extLst>
                </p14:cNvPr>
                <p14:cNvContentPartPr/>
                <p14:nvPr/>
              </p14:nvContentPartPr>
              <p14:xfrm>
                <a:off x="2251464" y="6070764"/>
                <a:ext cx="306720" cy="84240"/>
              </p14:xfrm>
            </p:contentPart>
          </mc:Choice>
          <mc:Fallback xmlns="">
            <p:pic>
              <p:nvPicPr>
                <p:cNvPr id="265" name="Freihand 264">
                  <a:extLst>
                    <a:ext uri="{FF2B5EF4-FFF2-40B4-BE49-F238E27FC236}">
                      <a16:creationId xmlns:a16="http://schemas.microsoft.com/office/drawing/2014/main" id="{68E0036B-8E19-44D3-B0DE-E35DB57EDFB2}"/>
                    </a:ext>
                  </a:extLst>
                </p:cNvPr>
                <p:cNvPicPr/>
                <p:nvPr/>
              </p:nvPicPr>
              <p:blipFill>
                <a:blip r:embed="rId404"/>
                <a:stretch>
                  <a:fillRect/>
                </a:stretch>
              </p:blipFill>
              <p:spPr>
                <a:xfrm>
                  <a:off x="2247144" y="6066444"/>
                  <a:ext cx="31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6" name="Freihand 265">
                  <a:extLst>
                    <a:ext uri="{FF2B5EF4-FFF2-40B4-BE49-F238E27FC236}">
                      <a16:creationId xmlns:a16="http://schemas.microsoft.com/office/drawing/2014/main" id="{460B9F18-92DF-4F01-B2D7-E3CE1E9F9D53}"/>
                    </a:ext>
                  </a:extLst>
                </p14:cNvPr>
                <p14:cNvContentPartPr/>
                <p14:nvPr/>
              </p14:nvContentPartPr>
              <p14:xfrm>
                <a:off x="2773824" y="6041604"/>
                <a:ext cx="214920" cy="72720"/>
              </p14:xfrm>
            </p:contentPart>
          </mc:Choice>
          <mc:Fallback xmlns="">
            <p:pic>
              <p:nvPicPr>
                <p:cNvPr id="266" name="Freihand 265">
                  <a:extLst>
                    <a:ext uri="{FF2B5EF4-FFF2-40B4-BE49-F238E27FC236}">
                      <a16:creationId xmlns:a16="http://schemas.microsoft.com/office/drawing/2014/main" id="{460B9F18-92DF-4F01-B2D7-E3CE1E9F9D53}"/>
                    </a:ext>
                  </a:extLst>
                </p:cNvPr>
                <p:cNvPicPr/>
                <p:nvPr/>
              </p:nvPicPr>
              <p:blipFill>
                <a:blip r:embed="rId406"/>
                <a:stretch>
                  <a:fillRect/>
                </a:stretch>
              </p:blipFill>
              <p:spPr>
                <a:xfrm>
                  <a:off x="2769504" y="6037284"/>
                  <a:ext cx="223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7" name="Freihand 266">
                  <a:extLst>
                    <a:ext uri="{FF2B5EF4-FFF2-40B4-BE49-F238E27FC236}">
                      <a16:creationId xmlns:a16="http://schemas.microsoft.com/office/drawing/2014/main" id="{8D3C262F-C938-466D-9911-319A31315FFC}"/>
                    </a:ext>
                  </a:extLst>
                </p14:cNvPr>
                <p14:cNvContentPartPr/>
                <p14:nvPr/>
              </p14:nvContentPartPr>
              <p14:xfrm>
                <a:off x="2984424" y="5998404"/>
                <a:ext cx="33840" cy="28440"/>
              </p14:xfrm>
            </p:contentPart>
          </mc:Choice>
          <mc:Fallback xmlns="">
            <p:pic>
              <p:nvPicPr>
                <p:cNvPr id="267" name="Freihand 266">
                  <a:extLst>
                    <a:ext uri="{FF2B5EF4-FFF2-40B4-BE49-F238E27FC236}">
                      <a16:creationId xmlns:a16="http://schemas.microsoft.com/office/drawing/2014/main" id="{8D3C262F-C938-466D-9911-319A31315FFC}"/>
                    </a:ext>
                  </a:extLst>
                </p:cNvPr>
                <p:cNvPicPr/>
                <p:nvPr/>
              </p:nvPicPr>
              <p:blipFill>
                <a:blip r:embed="rId408"/>
                <a:stretch>
                  <a:fillRect/>
                </a:stretch>
              </p:blipFill>
              <p:spPr>
                <a:xfrm>
                  <a:off x="2980104" y="5994084"/>
                  <a:ext cx="42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8" name="Freihand 267">
                  <a:extLst>
                    <a:ext uri="{FF2B5EF4-FFF2-40B4-BE49-F238E27FC236}">
                      <a16:creationId xmlns:a16="http://schemas.microsoft.com/office/drawing/2014/main" id="{1B4DE897-EED8-45EE-937A-E21825180FA0}"/>
                    </a:ext>
                  </a:extLst>
                </p14:cNvPr>
                <p14:cNvContentPartPr/>
                <p14:nvPr/>
              </p14:nvContentPartPr>
              <p14:xfrm>
                <a:off x="3035544" y="6053124"/>
                <a:ext cx="96480" cy="60840"/>
              </p14:xfrm>
            </p:contentPart>
          </mc:Choice>
          <mc:Fallback xmlns="">
            <p:pic>
              <p:nvPicPr>
                <p:cNvPr id="268" name="Freihand 267">
                  <a:extLst>
                    <a:ext uri="{FF2B5EF4-FFF2-40B4-BE49-F238E27FC236}">
                      <a16:creationId xmlns:a16="http://schemas.microsoft.com/office/drawing/2014/main" id="{1B4DE897-EED8-45EE-937A-E21825180FA0}"/>
                    </a:ext>
                  </a:extLst>
                </p:cNvPr>
                <p:cNvPicPr/>
                <p:nvPr/>
              </p:nvPicPr>
              <p:blipFill>
                <a:blip r:embed="rId410"/>
                <a:stretch>
                  <a:fillRect/>
                </a:stretch>
              </p:blipFill>
              <p:spPr>
                <a:xfrm>
                  <a:off x="3031224" y="6048804"/>
                  <a:ext cx="105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9" name="Freihand 268">
                  <a:extLst>
                    <a:ext uri="{FF2B5EF4-FFF2-40B4-BE49-F238E27FC236}">
                      <a16:creationId xmlns:a16="http://schemas.microsoft.com/office/drawing/2014/main" id="{766BEC41-5EE3-49F9-8E9C-44DC5DE8902F}"/>
                    </a:ext>
                  </a:extLst>
                </p14:cNvPr>
                <p14:cNvContentPartPr/>
                <p14:nvPr/>
              </p14:nvContentPartPr>
              <p14:xfrm>
                <a:off x="3152184" y="6037284"/>
                <a:ext cx="164880" cy="82440"/>
              </p14:xfrm>
            </p:contentPart>
          </mc:Choice>
          <mc:Fallback xmlns="">
            <p:pic>
              <p:nvPicPr>
                <p:cNvPr id="269" name="Freihand 268">
                  <a:extLst>
                    <a:ext uri="{FF2B5EF4-FFF2-40B4-BE49-F238E27FC236}">
                      <a16:creationId xmlns:a16="http://schemas.microsoft.com/office/drawing/2014/main" id="{766BEC41-5EE3-49F9-8E9C-44DC5DE8902F}"/>
                    </a:ext>
                  </a:extLst>
                </p:cNvPr>
                <p:cNvPicPr/>
                <p:nvPr/>
              </p:nvPicPr>
              <p:blipFill>
                <a:blip r:embed="rId412"/>
                <a:stretch>
                  <a:fillRect/>
                </a:stretch>
              </p:blipFill>
              <p:spPr>
                <a:xfrm>
                  <a:off x="3147864" y="6032964"/>
                  <a:ext cx="173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0" name="Freihand 269">
                  <a:extLst>
                    <a:ext uri="{FF2B5EF4-FFF2-40B4-BE49-F238E27FC236}">
                      <a16:creationId xmlns:a16="http://schemas.microsoft.com/office/drawing/2014/main" id="{A87AA7AA-F038-4E26-ABA6-D54E9F47B57A}"/>
                    </a:ext>
                  </a:extLst>
                </p14:cNvPr>
                <p14:cNvContentPartPr/>
                <p14:nvPr/>
              </p14:nvContentPartPr>
              <p14:xfrm>
                <a:off x="3330384" y="6043404"/>
                <a:ext cx="96840" cy="67320"/>
              </p14:xfrm>
            </p:contentPart>
          </mc:Choice>
          <mc:Fallback xmlns="">
            <p:pic>
              <p:nvPicPr>
                <p:cNvPr id="270" name="Freihand 269">
                  <a:extLst>
                    <a:ext uri="{FF2B5EF4-FFF2-40B4-BE49-F238E27FC236}">
                      <a16:creationId xmlns:a16="http://schemas.microsoft.com/office/drawing/2014/main" id="{A87AA7AA-F038-4E26-ABA6-D54E9F47B57A}"/>
                    </a:ext>
                  </a:extLst>
                </p:cNvPr>
                <p:cNvPicPr/>
                <p:nvPr/>
              </p:nvPicPr>
              <p:blipFill>
                <a:blip r:embed="rId414"/>
                <a:stretch>
                  <a:fillRect/>
                </a:stretch>
              </p:blipFill>
              <p:spPr>
                <a:xfrm>
                  <a:off x="3326064" y="6039084"/>
                  <a:ext cx="105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1" name="Freihand 270">
                  <a:extLst>
                    <a:ext uri="{FF2B5EF4-FFF2-40B4-BE49-F238E27FC236}">
                      <a16:creationId xmlns:a16="http://schemas.microsoft.com/office/drawing/2014/main" id="{2DC1756E-12E1-47D3-B3B4-9DCE4D77905F}"/>
                    </a:ext>
                  </a:extLst>
                </p14:cNvPr>
                <p14:cNvContentPartPr/>
                <p14:nvPr/>
              </p14:nvContentPartPr>
              <p14:xfrm>
                <a:off x="3452064" y="6023604"/>
                <a:ext cx="72720" cy="68760"/>
              </p14:xfrm>
            </p:contentPart>
          </mc:Choice>
          <mc:Fallback xmlns="">
            <p:pic>
              <p:nvPicPr>
                <p:cNvPr id="271" name="Freihand 270">
                  <a:extLst>
                    <a:ext uri="{FF2B5EF4-FFF2-40B4-BE49-F238E27FC236}">
                      <a16:creationId xmlns:a16="http://schemas.microsoft.com/office/drawing/2014/main" id="{2DC1756E-12E1-47D3-B3B4-9DCE4D77905F}"/>
                    </a:ext>
                  </a:extLst>
                </p:cNvPr>
                <p:cNvPicPr/>
                <p:nvPr/>
              </p:nvPicPr>
              <p:blipFill>
                <a:blip r:embed="rId416"/>
                <a:stretch>
                  <a:fillRect/>
                </a:stretch>
              </p:blipFill>
              <p:spPr>
                <a:xfrm>
                  <a:off x="3447744" y="6019284"/>
                  <a:ext cx="81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2" name="Freihand 271">
                  <a:extLst>
                    <a:ext uri="{FF2B5EF4-FFF2-40B4-BE49-F238E27FC236}">
                      <a16:creationId xmlns:a16="http://schemas.microsoft.com/office/drawing/2014/main" id="{312B165E-A606-483C-96DF-E976A229B39B}"/>
                    </a:ext>
                  </a:extLst>
                </p14:cNvPr>
                <p14:cNvContentPartPr/>
                <p14:nvPr/>
              </p14:nvContentPartPr>
              <p14:xfrm>
                <a:off x="3553224" y="5997684"/>
                <a:ext cx="112680" cy="90000"/>
              </p14:xfrm>
            </p:contentPart>
          </mc:Choice>
          <mc:Fallback xmlns="">
            <p:pic>
              <p:nvPicPr>
                <p:cNvPr id="272" name="Freihand 271">
                  <a:extLst>
                    <a:ext uri="{FF2B5EF4-FFF2-40B4-BE49-F238E27FC236}">
                      <a16:creationId xmlns:a16="http://schemas.microsoft.com/office/drawing/2014/main" id="{312B165E-A606-483C-96DF-E976A229B39B}"/>
                    </a:ext>
                  </a:extLst>
                </p:cNvPr>
                <p:cNvPicPr/>
                <p:nvPr/>
              </p:nvPicPr>
              <p:blipFill>
                <a:blip r:embed="rId418"/>
                <a:stretch>
                  <a:fillRect/>
                </a:stretch>
              </p:blipFill>
              <p:spPr>
                <a:xfrm>
                  <a:off x="3548904" y="5993364"/>
                  <a:ext cx="121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3" name="Freihand 272">
                  <a:extLst>
                    <a:ext uri="{FF2B5EF4-FFF2-40B4-BE49-F238E27FC236}">
                      <a16:creationId xmlns:a16="http://schemas.microsoft.com/office/drawing/2014/main" id="{67F5A5C1-846D-40BC-8761-67D487780CF8}"/>
                    </a:ext>
                  </a:extLst>
                </p14:cNvPr>
                <p14:cNvContentPartPr/>
                <p14:nvPr/>
              </p14:nvContentPartPr>
              <p14:xfrm>
                <a:off x="3839064" y="6012084"/>
                <a:ext cx="360" cy="360"/>
              </p14:xfrm>
            </p:contentPart>
          </mc:Choice>
          <mc:Fallback xmlns="">
            <p:pic>
              <p:nvPicPr>
                <p:cNvPr id="273" name="Freihand 272">
                  <a:extLst>
                    <a:ext uri="{FF2B5EF4-FFF2-40B4-BE49-F238E27FC236}">
                      <a16:creationId xmlns:a16="http://schemas.microsoft.com/office/drawing/2014/main" id="{67F5A5C1-846D-40BC-8761-67D487780CF8}"/>
                    </a:ext>
                  </a:extLst>
                </p:cNvPr>
                <p:cNvPicPr/>
                <p:nvPr/>
              </p:nvPicPr>
              <p:blipFill>
                <a:blip r:embed="rId74"/>
                <a:stretch>
                  <a:fillRect/>
                </a:stretch>
              </p:blipFill>
              <p:spPr>
                <a:xfrm>
                  <a:off x="3834744" y="6007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4" name="Freihand 273">
                  <a:extLst>
                    <a:ext uri="{FF2B5EF4-FFF2-40B4-BE49-F238E27FC236}">
                      <a16:creationId xmlns:a16="http://schemas.microsoft.com/office/drawing/2014/main" id="{22449B35-61F3-41D4-8C5C-B8181B14D91C}"/>
                    </a:ext>
                  </a:extLst>
                </p14:cNvPr>
                <p14:cNvContentPartPr/>
                <p14:nvPr/>
              </p14:nvContentPartPr>
              <p14:xfrm>
                <a:off x="3772824" y="5921364"/>
                <a:ext cx="255960" cy="253800"/>
              </p14:xfrm>
            </p:contentPart>
          </mc:Choice>
          <mc:Fallback xmlns="">
            <p:pic>
              <p:nvPicPr>
                <p:cNvPr id="274" name="Freihand 273">
                  <a:extLst>
                    <a:ext uri="{FF2B5EF4-FFF2-40B4-BE49-F238E27FC236}">
                      <a16:creationId xmlns:a16="http://schemas.microsoft.com/office/drawing/2014/main" id="{22449B35-61F3-41D4-8C5C-B8181B14D91C}"/>
                    </a:ext>
                  </a:extLst>
                </p:cNvPr>
                <p:cNvPicPr/>
                <p:nvPr/>
              </p:nvPicPr>
              <p:blipFill>
                <a:blip r:embed="rId421"/>
                <a:stretch>
                  <a:fillRect/>
                </a:stretch>
              </p:blipFill>
              <p:spPr>
                <a:xfrm>
                  <a:off x="3768504" y="5917044"/>
                  <a:ext cx="264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5" name="Freihand 274">
                  <a:extLst>
                    <a:ext uri="{FF2B5EF4-FFF2-40B4-BE49-F238E27FC236}">
                      <a16:creationId xmlns:a16="http://schemas.microsoft.com/office/drawing/2014/main" id="{799B2619-8A32-4500-A0FB-B904672B3698}"/>
                    </a:ext>
                  </a:extLst>
                </p14:cNvPr>
                <p14:cNvContentPartPr/>
                <p14:nvPr/>
              </p14:nvContentPartPr>
              <p14:xfrm>
                <a:off x="4193304" y="5968884"/>
                <a:ext cx="121320" cy="163800"/>
              </p14:xfrm>
            </p:contentPart>
          </mc:Choice>
          <mc:Fallback xmlns="">
            <p:pic>
              <p:nvPicPr>
                <p:cNvPr id="275" name="Freihand 274">
                  <a:extLst>
                    <a:ext uri="{FF2B5EF4-FFF2-40B4-BE49-F238E27FC236}">
                      <a16:creationId xmlns:a16="http://schemas.microsoft.com/office/drawing/2014/main" id="{799B2619-8A32-4500-A0FB-B904672B3698}"/>
                    </a:ext>
                  </a:extLst>
                </p:cNvPr>
                <p:cNvPicPr/>
                <p:nvPr/>
              </p:nvPicPr>
              <p:blipFill>
                <a:blip r:embed="rId423"/>
                <a:stretch>
                  <a:fillRect/>
                </a:stretch>
              </p:blipFill>
              <p:spPr>
                <a:xfrm>
                  <a:off x="4188984" y="5964564"/>
                  <a:ext cx="12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6" name="Freihand 275">
                  <a:extLst>
                    <a:ext uri="{FF2B5EF4-FFF2-40B4-BE49-F238E27FC236}">
                      <a16:creationId xmlns:a16="http://schemas.microsoft.com/office/drawing/2014/main" id="{481AF984-7292-4698-8EC1-E12916A6E57C}"/>
                    </a:ext>
                  </a:extLst>
                </p14:cNvPr>
                <p14:cNvContentPartPr/>
                <p14:nvPr/>
              </p14:nvContentPartPr>
              <p14:xfrm>
                <a:off x="4348464" y="5980044"/>
                <a:ext cx="119160" cy="73440"/>
              </p14:xfrm>
            </p:contentPart>
          </mc:Choice>
          <mc:Fallback xmlns="">
            <p:pic>
              <p:nvPicPr>
                <p:cNvPr id="276" name="Freihand 275">
                  <a:extLst>
                    <a:ext uri="{FF2B5EF4-FFF2-40B4-BE49-F238E27FC236}">
                      <a16:creationId xmlns:a16="http://schemas.microsoft.com/office/drawing/2014/main" id="{481AF984-7292-4698-8EC1-E12916A6E57C}"/>
                    </a:ext>
                  </a:extLst>
                </p:cNvPr>
                <p:cNvPicPr/>
                <p:nvPr/>
              </p:nvPicPr>
              <p:blipFill>
                <a:blip r:embed="rId425"/>
                <a:stretch>
                  <a:fillRect/>
                </a:stretch>
              </p:blipFill>
              <p:spPr>
                <a:xfrm>
                  <a:off x="4344144" y="5975724"/>
                  <a:ext cx="127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7" name="Freihand 276">
                  <a:extLst>
                    <a:ext uri="{FF2B5EF4-FFF2-40B4-BE49-F238E27FC236}">
                      <a16:creationId xmlns:a16="http://schemas.microsoft.com/office/drawing/2014/main" id="{B536B9C3-18D8-4ED3-A56E-B4C15868A036}"/>
                    </a:ext>
                  </a:extLst>
                </p14:cNvPr>
                <p14:cNvContentPartPr/>
                <p14:nvPr/>
              </p14:nvContentPartPr>
              <p14:xfrm>
                <a:off x="4473384" y="5899764"/>
                <a:ext cx="81720" cy="137520"/>
              </p14:xfrm>
            </p:contentPart>
          </mc:Choice>
          <mc:Fallback xmlns="">
            <p:pic>
              <p:nvPicPr>
                <p:cNvPr id="277" name="Freihand 276">
                  <a:extLst>
                    <a:ext uri="{FF2B5EF4-FFF2-40B4-BE49-F238E27FC236}">
                      <a16:creationId xmlns:a16="http://schemas.microsoft.com/office/drawing/2014/main" id="{B536B9C3-18D8-4ED3-A56E-B4C15868A036}"/>
                    </a:ext>
                  </a:extLst>
                </p:cNvPr>
                <p:cNvPicPr/>
                <p:nvPr/>
              </p:nvPicPr>
              <p:blipFill>
                <a:blip r:embed="rId427"/>
                <a:stretch>
                  <a:fillRect/>
                </a:stretch>
              </p:blipFill>
              <p:spPr>
                <a:xfrm>
                  <a:off x="4469064" y="5895444"/>
                  <a:ext cx="90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8" name="Freihand 277">
                  <a:extLst>
                    <a:ext uri="{FF2B5EF4-FFF2-40B4-BE49-F238E27FC236}">
                      <a16:creationId xmlns:a16="http://schemas.microsoft.com/office/drawing/2014/main" id="{549DF8F8-4352-42AD-862C-8B559C0B9BD7}"/>
                    </a:ext>
                  </a:extLst>
                </p14:cNvPr>
                <p14:cNvContentPartPr/>
                <p14:nvPr/>
              </p14:nvContentPartPr>
              <p14:xfrm>
                <a:off x="4583544" y="5919564"/>
                <a:ext cx="91080" cy="125280"/>
              </p14:xfrm>
            </p:contentPart>
          </mc:Choice>
          <mc:Fallback xmlns="">
            <p:pic>
              <p:nvPicPr>
                <p:cNvPr id="278" name="Freihand 277">
                  <a:extLst>
                    <a:ext uri="{FF2B5EF4-FFF2-40B4-BE49-F238E27FC236}">
                      <a16:creationId xmlns:a16="http://schemas.microsoft.com/office/drawing/2014/main" id="{549DF8F8-4352-42AD-862C-8B559C0B9BD7}"/>
                    </a:ext>
                  </a:extLst>
                </p:cNvPr>
                <p:cNvPicPr/>
                <p:nvPr/>
              </p:nvPicPr>
              <p:blipFill>
                <a:blip r:embed="rId429"/>
                <a:stretch>
                  <a:fillRect/>
                </a:stretch>
              </p:blipFill>
              <p:spPr>
                <a:xfrm>
                  <a:off x="4579224" y="5915244"/>
                  <a:ext cx="99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9" name="Freihand 278">
                  <a:extLst>
                    <a:ext uri="{FF2B5EF4-FFF2-40B4-BE49-F238E27FC236}">
                      <a16:creationId xmlns:a16="http://schemas.microsoft.com/office/drawing/2014/main" id="{63095B4E-8765-46E4-A892-8DEF45B27269}"/>
                    </a:ext>
                  </a:extLst>
                </p14:cNvPr>
                <p14:cNvContentPartPr/>
                <p14:nvPr/>
              </p14:nvContentPartPr>
              <p14:xfrm>
                <a:off x="4672824" y="5914524"/>
                <a:ext cx="124560" cy="115560"/>
              </p14:xfrm>
            </p:contentPart>
          </mc:Choice>
          <mc:Fallback xmlns="">
            <p:pic>
              <p:nvPicPr>
                <p:cNvPr id="279" name="Freihand 278">
                  <a:extLst>
                    <a:ext uri="{FF2B5EF4-FFF2-40B4-BE49-F238E27FC236}">
                      <a16:creationId xmlns:a16="http://schemas.microsoft.com/office/drawing/2014/main" id="{63095B4E-8765-46E4-A892-8DEF45B27269}"/>
                    </a:ext>
                  </a:extLst>
                </p:cNvPr>
                <p:cNvPicPr/>
                <p:nvPr/>
              </p:nvPicPr>
              <p:blipFill>
                <a:blip r:embed="rId431"/>
                <a:stretch>
                  <a:fillRect/>
                </a:stretch>
              </p:blipFill>
              <p:spPr>
                <a:xfrm>
                  <a:off x="4668504" y="5910204"/>
                  <a:ext cx="133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0" name="Freihand 279">
                  <a:extLst>
                    <a:ext uri="{FF2B5EF4-FFF2-40B4-BE49-F238E27FC236}">
                      <a16:creationId xmlns:a16="http://schemas.microsoft.com/office/drawing/2014/main" id="{97D6765E-64D0-4AEF-9BD0-DF059770182C}"/>
                    </a:ext>
                  </a:extLst>
                </p14:cNvPr>
                <p14:cNvContentPartPr/>
                <p14:nvPr/>
              </p14:nvContentPartPr>
              <p14:xfrm>
                <a:off x="4943184" y="5967084"/>
                <a:ext cx="189360" cy="52560"/>
              </p14:xfrm>
            </p:contentPart>
          </mc:Choice>
          <mc:Fallback xmlns="">
            <p:pic>
              <p:nvPicPr>
                <p:cNvPr id="280" name="Freihand 279">
                  <a:extLst>
                    <a:ext uri="{FF2B5EF4-FFF2-40B4-BE49-F238E27FC236}">
                      <a16:creationId xmlns:a16="http://schemas.microsoft.com/office/drawing/2014/main" id="{97D6765E-64D0-4AEF-9BD0-DF059770182C}"/>
                    </a:ext>
                  </a:extLst>
                </p:cNvPr>
                <p:cNvPicPr/>
                <p:nvPr/>
              </p:nvPicPr>
              <p:blipFill>
                <a:blip r:embed="rId433"/>
                <a:stretch>
                  <a:fillRect/>
                </a:stretch>
              </p:blipFill>
              <p:spPr>
                <a:xfrm>
                  <a:off x="4938864" y="5962764"/>
                  <a:ext cx="198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1" name="Freihand 280">
                  <a:extLst>
                    <a:ext uri="{FF2B5EF4-FFF2-40B4-BE49-F238E27FC236}">
                      <a16:creationId xmlns:a16="http://schemas.microsoft.com/office/drawing/2014/main" id="{3FD948ED-7DF5-4282-9E57-58456A55B955}"/>
                    </a:ext>
                  </a:extLst>
                </p14:cNvPr>
                <p14:cNvContentPartPr/>
                <p14:nvPr/>
              </p14:nvContentPartPr>
              <p14:xfrm>
                <a:off x="5101944" y="5919924"/>
                <a:ext cx="19800" cy="4320"/>
              </p14:xfrm>
            </p:contentPart>
          </mc:Choice>
          <mc:Fallback xmlns="">
            <p:pic>
              <p:nvPicPr>
                <p:cNvPr id="281" name="Freihand 280">
                  <a:extLst>
                    <a:ext uri="{FF2B5EF4-FFF2-40B4-BE49-F238E27FC236}">
                      <a16:creationId xmlns:a16="http://schemas.microsoft.com/office/drawing/2014/main" id="{3FD948ED-7DF5-4282-9E57-58456A55B955}"/>
                    </a:ext>
                  </a:extLst>
                </p:cNvPr>
                <p:cNvPicPr/>
                <p:nvPr/>
              </p:nvPicPr>
              <p:blipFill>
                <a:blip r:embed="rId435"/>
                <a:stretch>
                  <a:fillRect/>
                </a:stretch>
              </p:blipFill>
              <p:spPr>
                <a:xfrm>
                  <a:off x="5097624" y="5915604"/>
                  <a:ext cx="28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2" name="Freihand 281">
                  <a:extLst>
                    <a:ext uri="{FF2B5EF4-FFF2-40B4-BE49-F238E27FC236}">
                      <a16:creationId xmlns:a16="http://schemas.microsoft.com/office/drawing/2014/main" id="{0B9D3737-8B58-4FC0-9C14-309712F49D77}"/>
                    </a:ext>
                  </a:extLst>
                </p14:cNvPr>
                <p14:cNvContentPartPr/>
                <p14:nvPr/>
              </p14:nvContentPartPr>
              <p14:xfrm>
                <a:off x="5210304" y="5935764"/>
                <a:ext cx="202320" cy="83880"/>
              </p14:xfrm>
            </p:contentPart>
          </mc:Choice>
          <mc:Fallback xmlns="">
            <p:pic>
              <p:nvPicPr>
                <p:cNvPr id="282" name="Freihand 281">
                  <a:extLst>
                    <a:ext uri="{FF2B5EF4-FFF2-40B4-BE49-F238E27FC236}">
                      <a16:creationId xmlns:a16="http://schemas.microsoft.com/office/drawing/2014/main" id="{0B9D3737-8B58-4FC0-9C14-309712F49D77}"/>
                    </a:ext>
                  </a:extLst>
                </p:cNvPr>
                <p:cNvPicPr/>
                <p:nvPr/>
              </p:nvPicPr>
              <p:blipFill>
                <a:blip r:embed="rId437"/>
                <a:stretch>
                  <a:fillRect/>
                </a:stretch>
              </p:blipFill>
              <p:spPr>
                <a:xfrm>
                  <a:off x="5205984" y="5931444"/>
                  <a:ext cx="210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3" name="Freihand 282">
                  <a:extLst>
                    <a:ext uri="{FF2B5EF4-FFF2-40B4-BE49-F238E27FC236}">
                      <a16:creationId xmlns:a16="http://schemas.microsoft.com/office/drawing/2014/main" id="{71E24BC6-CD2C-491B-B7BF-FD0F62BAE3DD}"/>
                    </a:ext>
                  </a:extLst>
                </p14:cNvPr>
                <p14:cNvContentPartPr/>
                <p14:nvPr/>
              </p14:nvContentPartPr>
              <p14:xfrm>
                <a:off x="5442504" y="5953044"/>
                <a:ext cx="74880" cy="52560"/>
              </p14:xfrm>
            </p:contentPart>
          </mc:Choice>
          <mc:Fallback xmlns="">
            <p:pic>
              <p:nvPicPr>
                <p:cNvPr id="283" name="Freihand 282">
                  <a:extLst>
                    <a:ext uri="{FF2B5EF4-FFF2-40B4-BE49-F238E27FC236}">
                      <a16:creationId xmlns:a16="http://schemas.microsoft.com/office/drawing/2014/main" id="{71E24BC6-CD2C-491B-B7BF-FD0F62BAE3DD}"/>
                    </a:ext>
                  </a:extLst>
                </p:cNvPr>
                <p:cNvPicPr/>
                <p:nvPr/>
              </p:nvPicPr>
              <p:blipFill>
                <a:blip r:embed="rId439"/>
                <a:stretch>
                  <a:fillRect/>
                </a:stretch>
              </p:blipFill>
              <p:spPr>
                <a:xfrm>
                  <a:off x="5438184" y="5948724"/>
                  <a:ext cx="83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4" name="Freihand 283">
                  <a:extLst>
                    <a:ext uri="{FF2B5EF4-FFF2-40B4-BE49-F238E27FC236}">
                      <a16:creationId xmlns:a16="http://schemas.microsoft.com/office/drawing/2014/main" id="{4BE01BFF-DFD0-47FC-BF0F-91DC4DCDB328}"/>
                    </a:ext>
                  </a:extLst>
                </p14:cNvPr>
                <p14:cNvContentPartPr/>
                <p14:nvPr/>
              </p14:nvContentPartPr>
              <p14:xfrm>
                <a:off x="5532504" y="5856204"/>
                <a:ext cx="122760" cy="128520"/>
              </p14:xfrm>
            </p:contentPart>
          </mc:Choice>
          <mc:Fallback xmlns="">
            <p:pic>
              <p:nvPicPr>
                <p:cNvPr id="284" name="Freihand 283">
                  <a:extLst>
                    <a:ext uri="{FF2B5EF4-FFF2-40B4-BE49-F238E27FC236}">
                      <a16:creationId xmlns:a16="http://schemas.microsoft.com/office/drawing/2014/main" id="{4BE01BFF-DFD0-47FC-BF0F-91DC4DCDB328}"/>
                    </a:ext>
                  </a:extLst>
                </p:cNvPr>
                <p:cNvPicPr/>
                <p:nvPr/>
              </p:nvPicPr>
              <p:blipFill>
                <a:blip r:embed="rId441"/>
                <a:stretch>
                  <a:fillRect/>
                </a:stretch>
              </p:blipFill>
              <p:spPr>
                <a:xfrm>
                  <a:off x="5528184" y="5851884"/>
                  <a:ext cx="13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5" name="Freihand 284">
                  <a:extLst>
                    <a:ext uri="{FF2B5EF4-FFF2-40B4-BE49-F238E27FC236}">
                      <a16:creationId xmlns:a16="http://schemas.microsoft.com/office/drawing/2014/main" id="{49B43B26-8153-4D8F-8CA5-68FB5F969A89}"/>
                    </a:ext>
                  </a:extLst>
                </p14:cNvPr>
                <p14:cNvContentPartPr/>
                <p14:nvPr/>
              </p14:nvContentPartPr>
              <p14:xfrm>
                <a:off x="5660304" y="5901924"/>
                <a:ext cx="291960" cy="78840"/>
              </p14:xfrm>
            </p:contentPart>
          </mc:Choice>
          <mc:Fallback xmlns="">
            <p:pic>
              <p:nvPicPr>
                <p:cNvPr id="285" name="Freihand 284">
                  <a:extLst>
                    <a:ext uri="{FF2B5EF4-FFF2-40B4-BE49-F238E27FC236}">
                      <a16:creationId xmlns:a16="http://schemas.microsoft.com/office/drawing/2014/main" id="{49B43B26-8153-4D8F-8CA5-68FB5F969A89}"/>
                    </a:ext>
                  </a:extLst>
                </p:cNvPr>
                <p:cNvPicPr/>
                <p:nvPr/>
              </p:nvPicPr>
              <p:blipFill>
                <a:blip r:embed="rId443"/>
                <a:stretch>
                  <a:fillRect/>
                </a:stretch>
              </p:blipFill>
              <p:spPr>
                <a:xfrm>
                  <a:off x="5655984" y="5897604"/>
                  <a:ext cx="300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7" name="Freihand 286">
                  <a:extLst>
                    <a:ext uri="{FF2B5EF4-FFF2-40B4-BE49-F238E27FC236}">
                      <a16:creationId xmlns:a16="http://schemas.microsoft.com/office/drawing/2014/main" id="{F5B40B05-506B-47E4-9A76-5F9962814B61}"/>
                    </a:ext>
                  </a:extLst>
                </p14:cNvPr>
                <p14:cNvContentPartPr/>
                <p14:nvPr/>
              </p14:nvContentPartPr>
              <p14:xfrm>
                <a:off x="5968104" y="5824524"/>
                <a:ext cx="199440" cy="154440"/>
              </p14:xfrm>
            </p:contentPart>
          </mc:Choice>
          <mc:Fallback xmlns="">
            <p:pic>
              <p:nvPicPr>
                <p:cNvPr id="287" name="Freihand 286">
                  <a:extLst>
                    <a:ext uri="{FF2B5EF4-FFF2-40B4-BE49-F238E27FC236}">
                      <a16:creationId xmlns:a16="http://schemas.microsoft.com/office/drawing/2014/main" id="{F5B40B05-506B-47E4-9A76-5F9962814B61}"/>
                    </a:ext>
                  </a:extLst>
                </p:cNvPr>
                <p:cNvPicPr/>
                <p:nvPr/>
              </p:nvPicPr>
              <p:blipFill>
                <a:blip r:embed="rId445"/>
                <a:stretch>
                  <a:fillRect/>
                </a:stretch>
              </p:blipFill>
              <p:spPr>
                <a:xfrm>
                  <a:off x="5963784" y="5820204"/>
                  <a:ext cx="208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2" name="Freihand 291">
                  <a:extLst>
                    <a:ext uri="{FF2B5EF4-FFF2-40B4-BE49-F238E27FC236}">
                      <a16:creationId xmlns:a16="http://schemas.microsoft.com/office/drawing/2014/main" id="{08557E5E-8AEA-4226-85CE-5CFD4E1A0E48}"/>
                    </a:ext>
                  </a:extLst>
                </p14:cNvPr>
                <p14:cNvContentPartPr/>
                <p14:nvPr/>
              </p14:nvContentPartPr>
              <p14:xfrm>
                <a:off x="6422064" y="5784924"/>
                <a:ext cx="105480" cy="198720"/>
              </p14:xfrm>
            </p:contentPart>
          </mc:Choice>
          <mc:Fallback xmlns="">
            <p:pic>
              <p:nvPicPr>
                <p:cNvPr id="292" name="Freihand 291">
                  <a:extLst>
                    <a:ext uri="{FF2B5EF4-FFF2-40B4-BE49-F238E27FC236}">
                      <a16:creationId xmlns:a16="http://schemas.microsoft.com/office/drawing/2014/main" id="{08557E5E-8AEA-4226-85CE-5CFD4E1A0E48}"/>
                    </a:ext>
                  </a:extLst>
                </p:cNvPr>
                <p:cNvPicPr/>
                <p:nvPr/>
              </p:nvPicPr>
              <p:blipFill>
                <a:blip r:embed="rId447"/>
                <a:stretch>
                  <a:fillRect/>
                </a:stretch>
              </p:blipFill>
              <p:spPr>
                <a:xfrm>
                  <a:off x="6417744" y="5780604"/>
                  <a:ext cx="1141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3" name="Freihand 292">
                  <a:extLst>
                    <a:ext uri="{FF2B5EF4-FFF2-40B4-BE49-F238E27FC236}">
                      <a16:creationId xmlns:a16="http://schemas.microsoft.com/office/drawing/2014/main" id="{86B18126-ADD4-44D3-A3B8-BC4349084F53}"/>
                    </a:ext>
                  </a:extLst>
                </p14:cNvPr>
                <p14:cNvContentPartPr/>
                <p14:nvPr/>
              </p14:nvContentPartPr>
              <p14:xfrm>
                <a:off x="6573984" y="5798964"/>
                <a:ext cx="290880" cy="173880"/>
              </p14:xfrm>
            </p:contentPart>
          </mc:Choice>
          <mc:Fallback xmlns="">
            <p:pic>
              <p:nvPicPr>
                <p:cNvPr id="293" name="Freihand 292">
                  <a:extLst>
                    <a:ext uri="{FF2B5EF4-FFF2-40B4-BE49-F238E27FC236}">
                      <a16:creationId xmlns:a16="http://schemas.microsoft.com/office/drawing/2014/main" id="{86B18126-ADD4-44D3-A3B8-BC4349084F53}"/>
                    </a:ext>
                  </a:extLst>
                </p:cNvPr>
                <p:cNvPicPr/>
                <p:nvPr/>
              </p:nvPicPr>
              <p:blipFill>
                <a:blip r:embed="rId449"/>
                <a:stretch>
                  <a:fillRect/>
                </a:stretch>
              </p:blipFill>
              <p:spPr>
                <a:xfrm>
                  <a:off x="6569664" y="5794644"/>
                  <a:ext cx="299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4" name="Freihand 293">
                  <a:extLst>
                    <a:ext uri="{FF2B5EF4-FFF2-40B4-BE49-F238E27FC236}">
                      <a16:creationId xmlns:a16="http://schemas.microsoft.com/office/drawing/2014/main" id="{01D36367-2F98-445F-AD24-E0F242F682D2}"/>
                    </a:ext>
                  </a:extLst>
                </p14:cNvPr>
                <p14:cNvContentPartPr/>
                <p14:nvPr/>
              </p14:nvContentPartPr>
              <p14:xfrm>
                <a:off x="7009584" y="5798604"/>
                <a:ext cx="224280" cy="173520"/>
              </p14:xfrm>
            </p:contentPart>
          </mc:Choice>
          <mc:Fallback xmlns="">
            <p:pic>
              <p:nvPicPr>
                <p:cNvPr id="294" name="Freihand 293">
                  <a:extLst>
                    <a:ext uri="{FF2B5EF4-FFF2-40B4-BE49-F238E27FC236}">
                      <a16:creationId xmlns:a16="http://schemas.microsoft.com/office/drawing/2014/main" id="{01D36367-2F98-445F-AD24-E0F242F682D2}"/>
                    </a:ext>
                  </a:extLst>
                </p:cNvPr>
                <p:cNvPicPr/>
                <p:nvPr/>
              </p:nvPicPr>
              <p:blipFill>
                <a:blip r:embed="rId451"/>
                <a:stretch>
                  <a:fillRect/>
                </a:stretch>
              </p:blipFill>
              <p:spPr>
                <a:xfrm>
                  <a:off x="7005264" y="5794284"/>
                  <a:ext cx="232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5" name="Freihand 294">
                  <a:extLst>
                    <a:ext uri="{FF2B5EF4-FFF2-40B4-BE49-F238E27FC236}">
                      <a16:creationId xmlns:a16="http://schemas.microsoft.com/office/drawing/2014/main" id="{A795648C-296F-4C51-99BD-D534E3D37772}"/>
                    </a:ext>
                  </a:extLst>
                </p14:cNvPr>
                <p14:cNvContentPartPr/>
                <p14:nvPr/>
              </p14:nvContentPartPr>
              <p14:xfrm>
                <a:off x="7203624" y="5828124"/>
                <a:ext cx="31680" cy="11520"/>
              </p14:xfrm>
            </p:contentPart>
          </mc:Choice>
          <mc:Fallback xmlns="">
            <p:pic>
              <p:nvPicPr>
                <p:cNvPr id="295" name="Freihand 294">
                  <a:extLst>
                    <a:ext uri="{FF2B5EF4-FFF2-40B4-BE49-F238E27FC236}">
                      <a16:creationId xmlns:a16="http://schemas.microsoft.com/office/drawing/2014/main" id="{A795648C-296F-4C51-99BD-D534E3D37772}"/>
                    </a:ext>
                  </a:extLst>
                </p:cNvPr>
                <p:cNvPicPr/>
                <p:nvPr/>
              </p:nvPicPr>
              <p:blipFill>
                <a:blip r:embed="rId453"/>
                <a:stretch>
                  <a:fillRect/>
                </a:stretch>
              </p:blipFill>
              <p:spPr>
                <a:xfrm>
                  <a:off x="7199304" y="5823804"/>
                  <a:ext cx="40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6" name="Freihand 295">
                  <a:extLst>
                    <a:ext uri="{FF2B5EF4-FFF2-40B4-BE49-F238E27FC236}">
                      <a16:creationId xmlns:a16="http://schemas.microsoft.com/office/drawing/2014/main" id="{792181A0-185F-4939-A97B-CB4203FC22EF}"/>
                    </a:ext>
                  </a:extLst>
                </p14:cNvPr>
                <p14:cNvContentPartPr/>
                <p14:nvPr/>
              </p14:nvContentPartPr>
              <p14:xfrm>
                <a:off x="7274184" y="5842164"/>
                <a:ext cx="97920" cy="112680"/>
              </p14:xfrm>
            </p:contentPart>
          </mc:Choice>
          <mc:Fallback xmlns="">
            <p:pic>
              <p:nvPicPr>
                <p:cNvPr id="296" name="Freihand 295">
                  <a:extLst>
                    <a:ext uri="{FF2B5EF4-FFF2-40B4-BE49-F238E27FC236}">
                      <a16:creationId xmlns:a16="http://schemas.microsoft.com/office/drawing/2014/main" id="{792181A0-185F-4939-A97B-CB4203FC22EF}"/>
                    </a:ext>
                  </a:extLst>
                </p:cNvPr>
                <p:cNvPicPr/>
                <p:nvPr/>
              </p:nvPicPr>
              <p:blipFill>
                <a:blip r:embed="rId455"/>
                <a:stretch>
                  <a:fillRect/>
                </a:stretch>
              </p:blipFill>
              <p:spPr>
                <a:xfrm>
                  <a:off x="7269864" y="5837844"/>
                  <a:ext cx="106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7" name="Freihand 296">
                  <a:extLst>
                    <a:ext uri="{FF2B5EF4-FFF2-40B4-BE49-F238E27FC236}">
                      <a16:creationId xmlns:a16="http://schemas.microsoft.com/office/drawing/2014/main" id="{4B0C2961-FF18-4CED-BFF1-5E18CB8B9887}"/>
                    </a:ext>
                  </a:extLst>
                </p14:cNvPr>
                <p14:cNvContentPartPr/>
                <p14:nvPr/>
              </p14:nvContentPartPr>
              <p14:xfrm>
                <a:off x="746304" y="6305484"/>
                <a:ext cx="172800" cy="151920"/>
              </p14:xfrm>
            </p:contentPart>
          </mc:Choice>
          <mc:Fallback xmlns="">
            <p:pic>
              <p:nvPicPr>
                <p:cNvPr id="297" name="Freihand 296">
                  <a:extLst>
                    <a:ext uri="{FF2B5EF4-FFF2-40B4-BE49-F238E27FC236}">
                      <a16:creationId xmlns:a16="http://schemas.microsoft.com/office/drawing/2014/main" id="{4B0C2961-FF18-4CED-BFF1-5E18CB8B9887}"/>
                    </a:ext>
                  </a:extLst>
                </p:cNvPr>
                <p:cNvPicPr/>
                <p:nvPr/>
              </p:nvPicPr>
              <p:blipFill>
                <a:blip r:embed="rId457"/>
                <a:stretch>
                  <a:fillRect/>
                </a:stretch>
              </p:blipFill>
              <p:spPr>
                <a:xfrm>
                  <a:off x="741984" y="6301164"/>
                  <a:ext cx="181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8" name="Freihand 297">
                  <a:extLst>
                    <a:ext uri="{FF2B5EF4-FFF2-40B4-BE49-F238E27FC236}">
                      <a16:creationId xmlns:a16="http://schemas.microsoft.com/office/drawing/2014/main" id="{99C0F583-42C5-4DEF-A6AF-7D690E421353}"/>
                    </a:ext>
                  </a:extLst>
                </p14:cNvPr>
                <p14:cNvContentPartPr/>
                <p14:nvPr/>
              </p14:nvContentPartPr>
              <p14:xfrm>
                <a:off x="966264" y="6337524"/>
                <a:ext cx="122760" cy="77040"/>
              </p14:xfrm>
            </p:contentPart>
          </mc:Choice>
          <mc:Fallback xmlns="">
            <p:pic>
              <p:nvPicPr>
                <p:cNvPr id="298" name="Freihand 297">
                  <a:extLst>
                    <a:ext uri="{FF2B5EF4-FFF2-40B4-BE49-F238E27FC236}">
                      <a16:creationId xmlns:a16="http://schemas.microsoft.com/office/drawing/2014/main" id="{99C0F583-42C5-4DEF-A6AF-7D690E421353}"/>
                    </a:ext>
                  </a:extLst>
                </p:cNvPr>
                <p:cNvPicPr/>
                <p:nvPr/>
              </p:nvPicPr>
              <p:blipFill>
                <a:blip r:embed="rId459"/>
                <a:stretch>
                  <a:fillRect/>
                </a:stretch>
              </p:blipFill>
              <p:spPr>
                <a:xfrm>
                  <a:off x="961944" y="6333204"/>
                  <a:ext cx="131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9" name="Freihand 298">
                  <a:extLst>
                    <a:ext uri="{FF2B5EF4-FFF2-40B4-BE49-F238E27FC236}">
                      <a16:creationId xmlns:a16="http://schemas.microsoft.com/office/drawing/2014/main" id="{DE4E40AD-3B10-4530-8183-112B3EB31AAA}"/>
                    </a:ext>
                  </a:extLst>
                </p14:cNvPr>
                <p14:cNvContentPartPr/>
                <p14:nvPr/>
              </p14:nvContentPartPr>
              <p14:xfrm>
                <a:off x="1151304" y="6347964"/>
                <a:ext cx="77040" cy="69120"/>
              </p14:xfrm>
            </p:contentPart>
          </mc:Choice>
          <mc:Fallback xmlns="">
            <p:pic>
              <p:nvPicPr>
                <p:cNvPr id="299" name="Freihand 298">
                  <a:extLst>
                    <a:ext uri="{FF2B5EF4-FFF2-40B4-BE49-F238E27FC236}">
                      <a16:creationId xmlns:a16="http://schemas.microsoft.com/office/drawing/2014/main" id="{DE4E40AD-3B10-4530-8183-112B3EB31AAA}"/>
                    </a:ext>
                  </a:extLst>
                </p:cNvPr>
                <p:cNvPicPr/>
                <p:nvPr/>
              </p:nvPicPr>
              <p:blipFill>
                <a:blip r:embed="rId461"/>
                <a:stretch>
                  <a:fillRect/>
                </a:stretch>
              </p:blipFill>
              <p:spPr>
                <a:xfrm>
                  <a:off x="1146984" y="6343644"/>
                  <a:ext cx="85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0" name="Freihand 299">
                  <a:extLst>
                    <a:ext uri="{FF2B5EF4-FFF2-40B4-BE49-F238E27FC236}">
                      <a16:creationId xmlns:a16="http://schemas.microsoft.com/office/drawing/2014/main" id="{9A81B926-D557-44E6-87E3-262D21832684}"/>
                    </a:ext>
                  </a:extLst>
                </p14:cNvPr>
                <p14:cNvContentPartPr/>
                <p14:nvPr/>
              </p14:nvContentPartPr>
              <p14:xfrm>
                <a:off x="1269384" y="6338244"/>
                <a:ext cx="147600" cy="79920"/>
              </p14:xfrm>
            </p:contentPart>
          </mc:Choice>
          <mc:Fallback xmlns="">
            <p:pic>
              <p:nvPicPr>
                <p:cNvPr id="300" name="Freihand 299">
                  <a:extLst>
                    <a:ext uri="{FF2B5EF4-FFF2-40B4-BE49-F238E27FC236}">
                      <a16:creationId xmlns:a16="http://schemas.microsoft.com/office/drawing/2014/main" id="{9A81B926-D557-44E6-87E3-262D21832684}"/>
                    </a:ext>
                  </a:extLst>
                </p:cNvPr>
                <p:cNvPicPr/>
                <p:nvPr/>
              </p:nvPicPr>
              <p:blipFill>
                <a:blip r:embed="rId463"/>
                <a:stretch>
                  <a:fillRect/>
                </a:stretch>
              </p:blipFill>
              <p:spPr>
                <a:xfrm>
                  <a:off x="1265064" y="6333924"/>
                  <a:ext cx="156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1" name="Freihand 300">
                  <a:extLst>
                    <a:ext uri="{FF2B5EF4-FFF2-40B4-BE49-F238E27FC236}">
                      <a16:creationId xmlns:a16="http://schemas.microsoft.com/office/drawing/2014/main" id="{64C00316-4E45-464C-88C1-AB6D0F977F87}"/>
                    </a:ext>
                  </a:extLst>
                </p14:cNvPr>
                <p14:cNvContentPartPr/>
                <p14:nvPr/>
              </p14:nvContentPartPr>
              <p14:xfrm>
                <a:off x="1430304" y="6356964"/>
                <a:ext cx="89280" cy="73080"/>
              </p14:xfrm>
            </p:contentPart>
          </mc:Choice>
          <mc:Fallback xmlns="">
            <p:pic>
              <p:nvPicPr>
                <p:cNvPr id="301" name="Freihand 300">
                  <a:extLst>
                    <a:ext uri="{FF2B5EF4-FFF2-40B4-BE49-F238E27FC236}">
                      <a16:creationId xmlns:a16="http://schemas.microsoft.com/office/drawing/2014/main" id="{64C00316-4E45-464C-88C1-AB6D0F977F87}"/>
                    </a:ext>
                  </a:extLst>
                </p:cNvPr>
                <p:cNvPicPr/>
                <p:nvPr/>
              </p:nvPicPr>
              <p:blipFill>
                <a:blip r:embed="rId465"/>
                <a:stretch>
                  <a:fillRect/>
                </a:stretch>
              </p:blipFill>
              <p:spPr>
                <a:xfrm>
                  <a:off x="1425984" y="6352644"/>
                  <a:ext cx="97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2" name="Freihand 301">
                  <a:extLst>
                    <a:ext uri="{FF2B5EF4-FFF2-40B4-BE49-F238E27FC236}">
                      <a16:creationId xmlns:a16="http://schemas.microsoft.com/office/drawing/2014/main" id="{268BB666-C402-4CCC-AE40-6FA20138C820}"/>
                    </a:ext>
                  </a:extLst>
                </p14:cNvPr>
                <p14:cNvContentPartPr/>
                <p14:nvPr/>
              </p14:nvContentPartPr>
              <p14:xfrm>
                <a:off x="1552344" y="6344004"/>
                <a:ext cx="71640" cy="97920"/>
              </p14:xfrm>
            </p:contentPart>
          </mc:Choice>
          <mc:Fallback xmlns="">
            <p:pic>
              <p:nvPicPr>
                <p:cNvPr id="302" name="Freihand 301">
                  <a:extLst>
                    <a:ext uri="{FF2B5EF4-FFF2-40B4-BE49-F238E27FC236}">
                      <a16:creationId xmlns:a16="http://schemas.microsoft.com/office/drawing/2014/main" id="{268BB666-C402-4CCC-AE40-6FA20138C820}"/>
                    </a:ext>
                  </a:extLst>
                </p:cNvPr>
                <p:cNvPicPr/>
                <p:nvPr/>
              </p:nvPicPr>
              <p:blipFill>
                <a:blip r:embed="rId467"/>
                <a:stretch>
                  <a:fillRect/>
                </a:stretch>
              </p:blipFill>
              <p:spPr>
                <a:xfrm>
                  <a:off x="1548024" y="6339684"/>
                  <a:ext cx="8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3" name="Freihand 302">
                  <a:extLst>
                    <a:ext uri="{FF2B5EF4-FFF2-40B4-BE49-F238E27FC236}">
                      <a16:creationId xmlns:a16="http://schemas.microsoft.com/office/drawing/2014/main" id="{C8877253-441A-4955-9370-43EF79C8019A}"/>
                    </a:ext>
                  </a:extLst>
                </p14:cNvPr>
                <p14:cNvContentPartPr/>
                <p14:nvPr/>
              </p14:nvContentPartPr>
              <p14:xfrm>
                <a:off x="1659984" y="6344004"/>
                <a:ext cx="73800" cy="81720"/>
              </p14:xfrm>
            </p:contentPart>
          </mc:Choice>
          <mc:Fallback xmlns="">
            <p:pic>
              <p:nvPicPr>
                <p:cNvPr id="303" name="Freihand 302">
                  <a:extLst>
                    <a:ext uri="{FF2B5EF4-FFF2-40B4-BE49-F238E27FC236}">
                      <a16:creationId xmlns:a16="http://schemas.microsoft.com/office/drawing/2014/main" id="{C8877253-441A-4955-9370-43EF79C8019A}"/>
                    </a:ext>
                  </a:extLst>
                </p:cNvPr>
                <p:cNvPicPr/>
                <p:nvPr/>
              </p:nvPicPr>
              <p:blipFill>
                <a:blip r:embed="rId469"/>
                <a:stretch>
                  <a:fillRect/>
                </a:stretch>
              </p:blipFill>
              <p:spPr>
                <a:xfrm>
                  <a:off x="1655664" y="6339684"/>
                  <a:ext cx="82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4" name="Freihand 303">
                  <a:extLst>
                    <a:ext uri="{FF2B5EF4-FFF2-40B4-BE49-F238E27FC236}">
                      <a16:creationId xmlns:a16="http://schemas.microsoft.com/office/drawing/2014/main" id="{A439124F-F879-46C4-8275-707269AF27C0}"/>
                    </a:ext>
                  </a:extLst>
                </p14:cNvPr>
                <p14:cNvContentPartPr/>
                <p14:nvPr/>
              </p14:nvContentPartPr>
              <p14:xfrm>
                <a:off x="1771944" y="6337164"/>
                <a:ext cx="55440" cy="70200"/>
              </p14:xfrm>
            </p:contentPart>
          </mc:Choice>
          <mc:Fallback xmlns="">
            <p:pic>
              <p:nvPicPr>
                <p:cNvPr id="304" name="Freihand 303">
                  <a:extLst>
                    <a:ext uri="{FF2B5EF4-FFF2-40B4-BE49-F238E27FC236}">
                      <a16:creationId xmlns:a16="http://schemas.microsoft.com/office/drawing/2014/main" id="{A439124F-F879-46C4-8275-707269AF27C0}"/>
                    </a:ext>
                  </a:extLst>
                </p:cNvPr>
                <p:cNvPicPr/>
                <p:nvPr/>
              </p:nvPicPr>
              <p:blipFill>
                <a:blip r:embed="rId471"/>
                <a:stretch>
                  <a:fillRect/>
                </a:stretch>
              </p:blipFill>
              <p:spPr>
                <a:xfrm>
                  <a:off x="1767624" y="6332844"/>
                  <a:ext cx="64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5" name="Freihand 304">
                  <a:extLst>
                    <a:ext uri="{FF2B5EF4-FFF2-40B4-BE49-F238E27FC236}">
                      <a16:creationId xmlns:a16="http://schemas.microsoft.com/office/drawing/2014/main" id="{9A85B86F-77A3-4A39-83BB-2AD2B4D84832}"/>
                    </a:ext>
                  </a:extLst>
                </p14:cNvPr>
                <p14:cNvContentPartPr/>
                <p14:nvPr/>
              </p14:nvContentPartPr>
              <p14:xfrm>
                <a:off x="2161104" y="6341844"/>
                <a:ext cx="180720" cy="84600"/>
              </p14:xfrm>
            </p:contentPart>
          </mc:Choice>
          <mc:Fallback xmlns="">
            <p:pic>
              <p:nvPicPr>
                <p:cNvPr id="305" name="Freihand 304">
                  <a:extLst>
                    <a:ext uri="{FF2B5EF4-FFF2-40B4-BE49-F238E27FC236}">
                      <a16:creationId xmlns:a16="http://schemas.microsoft.com/office/drawing/2014/main" id="{9A85B86F-77A3-4A39-83BB-2AD2B4D84832}"/>
                    </a:ext>
                  </a:extLst>
                </p:cNvPr>
                <p:cNvPicPr/>
                <p:nvPr/>
              </p:nvPicPr>
              <p:blipFill>
                <a:blip r:embed="rId473"/>
                <a:stretch>
                  <a:fillRect/>
                </a:stretch>
              </p:blipFill>
              <p:spPr>
                <a:xfrm>
                  <a:off x="2156784" y="6337524"/>
                  <a:ext cx="18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6" name="Freihand 305">
                  <a:extLst>
                    <a:ext uri="{FF2B5EF4-FFF2-40B4-BE49-F238E27FC236}">
                      <a16:creationId xmlns:a16="http://schemas.microsoft.com/office/drawing/2014/main" id="{3525F415-A051-433D-B544-94AAE7A9E156}"/>
                    </a:ext>
                  </a:extLst>
                </p14:cNvPr>
                <p14:cNvContentPartPr/>
                <p14:nvPr/>
              </p14:nvContentPartPr>
              <p14:xfrm>
                <a:off x="2334984" y="6273084"/>
                <a:ext cx="51120" cy="50760"/>
              </p14:xfrm>
            </p:contentPart>
          </mc:Choice>
          <mc:Fallback xmlns="">
            <p:pic>
              <p:nvPicPr>
                <p:cNvPr id="306" name="Freihand 305">
                  <a:extLst>
                    <a:ext uri="{FF2B5EF4-FFF2-40B4-BE49-F238E27FC236}">
                      <a16:creationId xmlns:a16="http://schemas.microsoft.com/office/drawing/2014/main" id="{3525F415-A051-433D-B544-94AAE7A9E156}"/>
                    </a:ext>
                  </a:extLst>
                </p:cNvPr>
                <p:cNvPicPr/>
                <p:nvPr/>
              </p:nvPicPr>
              <p:blipFill>
                <a:blip r:embed="rId475"/>
                <a:stretch>
                  <a:fillRect/>
                </a:stretch>
              </p:blipFill>
              <p:spPr>
                <a:xfrm>
                  <a:off x="2330664" y="6268764"/>
                  <a:ext cx="59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7" name="Freihand 306">
                  <a:extLst>
                    <a:ext uri="{FF2B5EF4-FFF2-40B4-BE49-F238E27FC236}">
                      <a16:creationId xmlns:a16="http://schemas.microsoft.com/office/drawing/2014/main" id="{1BB68CD7-DE40-4CF9-84D9-E540D2937A34}"/>
                    </a:ext>
                  </a:extLst>
                </p14:cNvPr>
                <p14:cNvContentPartPr/>
                <p14:nvPr/>
              </p14:nvContentPartPr>
              <p14:xfrm>
                <a:off x="2383944" y="6330324"/>
                <a:ext cx="140760" cy="80280"/>
              </p14:xfrm>
            </p:contentPart>
          </mc:Choice>
          <mc:Fallback xmlns="">
            <p:pic>
              <p:nvPicPr>
                <p:cNvPr id="307" name="Freihand 306">
                  <a:extLst>
                    <a:ext uri="{FF2B5EF4-FFF2-40B4-BE49-F238E27FC236}">
                      <a16:creationId xmlns:a16="http://schemas.microsoft.com/office/drawing/2014/main" id="{1BB68CD7-DE40-4CF9-84D9-E540D2937A34}"/>
                    </a:ext>
                  </a:extLst>
                </p:cNvPr>
                <p:cNvPicPr/>
                <p:nvPr/>
              </p:nvPicPr>
              <p:blipFill>
                <a:blip r:embed="rId477"/>
                <a:stretch>
                  <a:fillRect/>
                </a:stretch>
              </p:blipFill>
              <p:spPr>
                <a:xfrm>
                  <a:off x="2379624" y="6326004"/>
                  <a:ext cx="149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8" name="Freihand 307">
                  <a:extLst>
                    <a:ext uri="{FF2B5EF4-FFF2-40B4-BE49-F238E27FC236}">
                      <a16:creationId xmlns:a16="http://schemas.microsoft.com/office/drawing/2014/main" id="{DDB478B6-81FE-4C95-816A-9A6206D5FE97}"/>
                    </a:ext>
                  </a:extLst>
                </p14:cNvPr>
                <p14:cNvContentPartPr/>
                <p14:nvPr/>
              </p14:nvContentPartPr>
              <p14:xfrm>
                <a:off x="2722344" y="6218004"/>
                <a:ext cx="264240" cy="156960"/>
              </p14:xfrm>
            </p:contentPart>
          </mc:Choice>
          <mc:Fallback xmlns="">
            <p:pic>
              <p:nvPicPr>
                <p:cNvPr id="308" name="Freihand 307">
                  <a:extLst>
                    <a:ext uri="{FF2B5EF4-FFF2-40B4-BE49-F238E27FC236}">
                      <a16:creationId xmlns:a16="http://schemas.microsoft.com/office/drawing/2014/main" id="{DDB478B6-81FE-4C95-816A-9A6206D5FE97}"/>
                    </a:ext>
                  </a:extLst>
                </p:cNvPr>
                <p:cNvPicPr/>
                <p:nvPr/>
              </p:nvPicPr>
              <p:blipFill>
                <a:blip r:embed="rId479"/>
                <a:stretch>
                  <a:fillRect/>
                </a:stretch>
              </p:blipFill>
              <p:spPr>
                <a:xfrm>
                  <a:off x="2718024" y="6213684"/>
                  <a:ext cx="272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9" name="Freihand 308">
                  <a:extLst>
                    <a:ext uri="{FF2B5EF4-FFF2-40B4-BE49-F238E27FC236}">
                      <a16:creationId xmlns:a16="http://schemas.microsoft.com/office/drawing/2014/main" id="{4BE866CB-FC25-44C5-9106-9E2245C83CB4}"/>
                    </a:ext>
                  </a:extLst>
                </p14:cNvPr>
                <p14:cNvContentPartPr/>
                <p14:nvPr/>
              </p14:nvContentPartPr>
              <p14:xfrm>
                <a:off x="3161904" y="6261564"/>
                <a:ext cx="207720" cy="100800"/>
              </p14:xfrm>
            </p:contentPart>
          </mc:Choice>
          <mc:Fallback xmlns="">
            <p:pic>
              <p:nvPicPr>
                <p:cNvPr id="309" name="Freihand 308">
                  <a:extLst>
                    <a:ext uri="{FF2B5EF4-FFF2-40B4-BE49-F238E27FC236}">
                      <a16:creationId xmlns:a16="http://schemas.microsoft.com/office/drawing/2014/main" id="{4BE866CB-FC25-44C5-9106-9E2245C83CB4}"/>
                    </a:ext>
                  </a:extLst>
                </p:cNvPr>
                <p:cNvPicPr/>
                <p:nvPr/>
              </p:nvPicPr>
              <p:blipFill>
                <a:blip r:embed="rId481"/>
                <a:stretch>
                  <a:fillRect/>
                </a:stretch>
              </p:blipFill>
              <p:spPr>
                <a:xfrm>
                  <a:off x="3157584" y="6257244"/>
                  <a:ext cx="216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0" name="Freihand 309">
                  <a:extLst>
                    <a:ext uri="{FF2B5EF4-FFF2-40B4-BE49-F238E27FC236}">
                      <a16:creationId xmlns:a16="http://schemas.microsoft.com/office/drawing/2014/main" id="{B1CBAE01-569D-470C-9619-F073D5F878CA}"/>
                    </a:ext>
                  </a:extLst>
                </p14:cNvPr>
                <p14:cNvContentPartPr/>
                <p14:nvPr/>
              </p14:nvContentPartPr>
              <p14:xfrm>
                <a:off x="3361704" y="6226284"/>
                <a:ext cx="10080" cy="32040"/>
              </p14:xfrm>
            </p:contentPart>
          </mc:Choice>
          <mc:Fallback xmlns="">
            <p:pic>
              <p:nvPicPr>
                <p:cNvPr id="310" name="Freihand 309">
                  <a:extLst>
                    <a:ext uri="{FF2B5EF4-FFF2-40B4-BE49-F238E27FC236}">
                      <a16:creationId xmlns:a16="http://schemas.microsoft.com/office/drawing/2014/main" id="{B1CBAE01-569D-470C-9619-F073D5F878CA}"/>
                    </a:ext>
                  </a:extLst>
                </p:cNvPr>
                <p:cNvPicPr/>
                <p:nvPr/>
              </p:nvPicPr>
              <p:blipFill>
                <a:blip r:embed="rId483"/>
                <a:stretch>
                  <a:fillRect/>
                </a:stretch>
              </p:blipFill>
              <p:spPr>
                <a:xfrm>
                  <a:off x="3357384" y="6221964"/>
                  <a:ext cx="18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1" name="Freihand 310">
                  <a:extLst>
                    <a:ext uri="{FF2B5EF4-FFF2-40B4-BE49-F238E27FC236}">
                      <a16:creationId xmlns:a16="http://schemas.microsoft.com/office/drawing/2014/main" id="{7DA72EA0-5F10-4651-BA3A-6B2DE2F6C12F}"/>
                    </a:ext>
                  </a:extLst>
                </p14:cNvPr>
                <p14:cNvContentPartPr/>
                <p14:nvPr/>
              </p14:nvContentPartPr>
              <p14:xfrm>
                <a:off x="3407064" y="6282444"/>
                <a:ext cx="109440" cy="87120"/>
              </p14:xfrm>
            </p:contentPart>
          </mc:Choice>
          <mc:Fallback xmlns="">
            <p:pic>
              <p:nvPicPr>
                <p:cNvPr id="311" name="Freihand 310">
                  <a:extLst>
                    <a:ext uri="{FF2B5EF4-FFF2-40B4-BE49-F238E27FC236}">
                      <a16:creationId xmlns:a16="http://schemas.microsoft.com/office/drawing/2014/main" id="{7DA72EA0-5F10-4651-BA3A-6B2DE2F6C12F}"/>
                    </a:ext>
                  </a:extLst>
                </p:cNvPr>
                <p:cNvPicPr/>
                <p:nvPr/>
              </p:nvPicPr>
              <p:blipFill>
                <a:blip r:embed="rId485"/>
                <a:stretch>
                  <a:fillRect/>
                </a:stretch>
              </p:blipFill>
              <p:spPr>
                <a:xfrm>
                  <a:off x="3402744" y="6278124"/>
                  <a:ext cx="118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2" name="Freihand 311">
                  <a:extLst>
                    <a:ext uri="{FF2B5EF4-FFF2-40B4-BE49-F238E27FC236}">
                      <a16:creationId xmlns:a16="http://schemas.microsoft.com/office/drawing/2014/main" id="{F2DE6269-EC29-4BD8-B281-B32B61FBE3AE}"/>
                    </a:ext>
                  </a:extLst>
                </p14:cNvPr>
                <p14:cNvContentPartPr/>
                <p14:nvPr/>
              </p14:nvContentPartPr>
              <p14:xfrm>
                <a:off x="3531264" y="6277404"/>
                <a:ext cx="184680" cy="97200"/>
              </p14:xfrm>
            </p:contentPart>
          </mc:Choice>
          <mc:Fallback xmlns="">
            <p:pic>
              <p:nvPicPr>
                <p:cNvPr id="312" name="Freihand 311">
                  <a:extLst>
                    <a:ext uri="{FF2B5EF4-FFF2-40B4-BE49-F238E27FC236}">
                      <a16:creationId xmlns:a16="http://schemas.microsoft.com/office/drawing/2014/main" id="{F2DE6269-EC29-4BD8-B281-B32B61FBE3AE}"/>
                    </a:ext>
                  </a:extLst>
                </p:cNvPr>
                <p:cNvPicPr/>
                <p:nvPr/>
              </p:nvPicPr>
              <p:blipFill>
                <a:blip r:embed="rId487"/>
                <a:stretch>
                  <a:fillRect/>
                </a:stretch>
              </p:blipFill>
              <p:spPr>
                <a:xfrm>
                  <a:off x="3526944" y="6273084"/>
                  <a:ext cx="19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3" name="Freihand 312">
                  <a:extLst>
                    <a:ext uri="{FF2B5EF4-FFF2-40B4-BE49-F238E27FC236}">
                      <a16:creationId xmlns:a16="http://schemas.microsoft.com/office/drawing/2014/main" id="{C3278899-D26A-48CB-ABE6-7043621B1EF1}"/>
                    </a:ext>
                  </a:extLst>
                </p14:cNvPr>
                <p14:cNvContentPartPr/>
                <p14:nvPr/>
              </p14:nvContentPartPr>
              <p14:xfrm>
                <a:off x="3725664" y="6279204"/>
                <a:ext cx="100440" cy="80280"/>
              </p14:xfrm>
            </p:contentPart>
          </mc:Choice>
          <mc:Fallback xmlns="">
            <p:pic>
              <p:nvPicPr>
                <p:cNvPr id="313" name="Freihand 312">
                  <a:extLst>
                    <a:ext uri="{FF2B5EF4-FFF2-40B4-BE49-F238E27FC236}">
                      <a16:creationId xmlns:a16="http://schemas.microsoft.com/office/drawing/2014/main" id="{C3278899-D26A-48CB-ABE6-7043621B1EF1}"/>
                    </a:ext>
                  </a:extLst>
                </p:cNvPr>
                <p:cNvPicPr/>
                <p:nvPr/>
              </p:nvPicPr>
              <p:blipFill>
                <a:blip r:embed="rId489"/>
                <a:stretch>
                  <a:fillRect/>
                </a:stretch>
              </p:blipFill>
              <p:spPr>
                <a:xfrm>
                  <a:off x="3721344" y="6274884"/>
                  <a:ext cx="109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4" name="Freihand 313">
                  <a:extLst>
                    <a:ext uri="{FF2B5EF4-FFF2-40B4-BE49-F238E27FC236}">
                      <a16:creationId xmlns:a16="http://schemas.microsoft.com/office/drawing/2014/main" id="{141883EB-12D3-4B8D-922A-96213397578A}"/>
                    </a:ext>
                  </a:extLst>
                </p14:cNvPr>
                <p14:cNvContentPartPr/>
                <p14:nvPr/>
              </p14:nvContentPartPr>
              <p14:xfrm>
                <a:off x="3863904" y="6258324"/>
                <a:ext cx="79200" cy="95400"/>
              </p14:xfrm>
            </p:contentPart>
          </mc:Choice>
          <mc:Fallback xmlns="">
            <p:pic>
              <p:nvPicPr>
                <p:cNvPr id="314" name="Freihand 313">
                  <a:extLst>
                    <a:ext uri="{FF2B5EF4-FFF2-40B4-BE49-F238E27FC236}">
                      <a16:creationId xmlns:a16="http://schemas.microsoft.com/office/drawing/2014/main" id="{141883EB-12D3-4B8D-922A-96213397578A}"/>
                    </a:ext>
                  </a:extLst>
                </p:cNvPr>
                <p:cNvPicPr/>
                <p:nvPr/>
              </p:nvPicPr>
              <p:blipFill>
                <a:blip r:embed="rId491"/>
                <a:stretch>
                  <a:fillRect/>
                </a:stretch>
              </p:blipFill>
              <p:spPr>
                <a:xfrm>
                  <a:off x="3859584" y="6254004"/>
                  <a:ext cx="87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5" name="Freihand 314">
                  <a:extLst>
                    <a:ext uri="{FF2B5EF4-FFF2-40B4-BE49-F238E27FC236}">
                      <a16:creationId xmlns:a16="http://schemas.microsoft.com/office/drawing/2014/main" id="{10134557-C617-4353-9025-5443F264A15A}"/>
                    </a:ext>
                  </a:extLst>
                </p14:cNvPr>
                <p14:cNvContentPartPr/>
                <p14:nvPr/>
              </p14:nvContentPartPr>
              <p14:xfrm>
                <a:off x="3966864" y="6257604"/>
                <a:ext cx="89280" cy="75960"/>
              </p14:xfrm>
            </p:contentPart>
          </mc:Choice>
          <mc:Fallback xmlns="">
            <p:pic>
              <p:nvPicPr>
                <p:cNvPr id="315" name="Freihand 314">
                  <a:extLst>
                    <a:ext uri="{FF2B5EF4-FFF2-40B4-BE49-F238E27FC236}">
                      <a16:creationId xmlns:a16="http://schemas.microsoft.com/office/drawing/2014/main" id="{10134557-C617-4353-9025-5443F264A15A}"/>
                    </a:ext>
                  </a:extLst>
                </p:cNvPr>
                <p:cNvPicPr/>
                <p:nvPr/>
              </p:nvPicPr>
              <p:blipFill>
                <a:blip r:embed="rId493"/>
                <a:stretch>
                  <a:fillRect/>
                </a:stretch>
              </p:blipFill>
              <p:spPr>
                <a:xfrm>
                  <a:off x="3962544" y="6253284"/>
                  <a:ext cx="97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6" name="Freihand 315">
                  <a:extLst>
                    <a:ext uri="{FF2B5EF4-FFF2-40B4-BE49-F238E27FC236}">
                      <a16:creationId xmlns:a16="http://schemas.microsoft.com/office/drawing/2014/main" id="{F722CBB4-F774-4223-89EF-7A1783FC57B2}"/>
                    </a:ext>
                  </a:extLst>
                </p14:cNvPr>
                <p14:cNvContentPartPr/>
                <p14:nvPr/>
              </p14:nvContentPartPr>
              <p14:xfrm>
                <a:off x="4089264" y="6202164"/>
                <a:ext cx="147600" cy="112320"/>
              </p14:xfrm>
            </p:contentPart>
          </mc:Choice>
          <mc:Fallback xmlns="">
            <p:pic>
              <p:nvPicPr>
                <p:cNvPr id="316" name="Freihand 315">
                  <a:extLst>
                    <a:ext uri="{FF2B5EF4-FFF2-40B4-BE49-F238E27FC236}">
                      <a16:creationId xmlns:a16="http://schemas.microsoft.com/office/drawing/2014/main" id="{F722CBB4-F774-4223-89EF-7A1783FC57B2}"/>
                    </a:ext>
                  </a:extLst>
                </p:cNvPr>
                <p:cNvPicPr/>
                <p:nvPr/>
              </p:nvPicPr>
              <p:blipFill>
                <a:blip r:embed="rId495"/>
                <a:stretch>
                  <a:fillRect/>
                </a:stretch>
              </p:blipFill>
              <p:spPr>
                <a:xfrm>
                  <a:off x="4084944" y="6197844"/>
                  <a:ext cx="156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7" name="Freihand 316">
                  <a:extLst>
                    <a:ext uri="{FF2B5EF4-FFF2-40B4-BE49-F238E27FC236}">
                      <a16:creationId xmlns:a16="http://schemas.microsoft.com/office/drawing/2014/main" id="{AA34DB90-9041-437A-AAD1-403AC6FEBA9B}"/>
                    </a:ext>
                  </a:extLst>
                </p14:cNvPr>
                <p14:cNvContentPartPr/>
                <p14:nvPr/>
              </p14:nvContentPartPr>
              <p14:xfrm>
                <a:off x="4482384" y="6254004"/>
                <a:ext cx="203400" cy="72000"/>
              </p14:xfrm>
            </p:contentPart>
          </mc:Choice>
          <mc:Fallback xmlns="">
            <p:pic>
              <p:nvPicPr>
                <p:cNvPr id="317" name="Freihand 316">
                  <a:extLst>
                    <a:ext uri="{FF2B5EF4-FFF2-40B4-BE49-F238E27FC236}">
                      <a16:creationId xmlns:a16="http://schemas.microsoft.com/office/drawing/2014/main" id="{AA34DB90-9041-437A-AAD1-403AC6FEBA9B}"/>
                    </a:ext>
                  </a:extLst>
                </p:cNvPr>
                <p:cNvPicPr/>
                <p:nvPr/>
              </p:nvPicPr>
              <p:blipFill>
                <a:blip r:embed="rId497"/>
                <a:stretch>
                  <a:fillRect/>
                </a:stretch>
              </p:blipFill>
              <p:spPr>
                <a:xfrm>
                  <a:off x="4478064" y="6249684"/>
                  <a:ext cx="212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8" name="Freihand 317">
                  <a:extLst>
                    <a:ext uri="{FF2B5EF4-FFF2-40B4-BE49-F238E27FC236}">
                      <a16:creationId xmlns:a16="http://schemas.microsoft.com/office/drawing/2014/main" id="{BEB86B96-D971-411E-86A1-702193529B15}"/>
                    </a:ext>
                  </a:extLst>
                </p14:cNvPr>
                <p14:cNvContentPartPr/>
                <p14:nvPr/>
              </p14:nvContentPartPr>
              <p14:xfrm>
                <a:off x="4713144" y="6174444"/>
                <a:ext cx="273240" cy="145080"/>
              </p14:xfrm>
            </p:contentPart>
          </mc:Choice>
          <mc:Fallback xmlns="">
            <p:pic>
              <p:nvPicPr>
                <p:cNvPr id="318" name="Freihand 317">
                  <a:extLst>
                    <a:ext uri="{FF2B5EF4-FFF2-40B4-BE49-F238E27FC236}">
                      <a16:creationId xmlns:a16="http://schemas.microsoft.com/office/drawing/2014/main" id="{BEB86B96-D971-411E-86A1-702193529B15}"/>
                    </a:ext>
                  </a:extLst>
                </p:cNvPr>
                <p:cNvPicPr/>
                <p:nvPr/>
              </p:nvPicPr>
              <p:blipFill>
                <a:blip r:embed="rId499"/>
                <a:stretch>
                  <a:fillRect/>
                </a:stretch>
              </p:blipFill>
              <p:spPr>
                <a:xfrm>
                  <a:off x="4708824" y="6170124"/>
                  <a:ext cx="281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9" name="Freihand 318">
                  <a:extLst>
                    <a:ext uri="{FF2B5EF4-FFF2-40B4-BE49-F238E27FC236}">
                      <a16:creationId xmlns:a16="http://schemas.microsoft.com/office/drawing/2014/main" id="{A98D4B7A-CD44-4F7A-9125-5776E6FC6D8A}"/>
                    </a:ext>
                  </a:extLst>
                </p14:cNvPr>
                <p14:cNvContentPartPr/>
                <p14:nvPr/>
              </p14:nvContentPartPr>
              <p14:xfrm>
                <a:off x="5018424" y="6229524"/>
                <a:ext cx="71640" cy="63720"/>
              </p14:xfrm>
            </p:contentPart>
          </mc:Choice>
          <mc:Fallback xmlns="">
            <p:pic>
              <p:nvPicPr>
                <p:cNvPr id="319" name="Freihand 318">
                  <a:extLst>
                    <a:ext uri="{FF2B5EF4-FFF2-40B4-BE49-F238E27FC236}">
                      <a16:creationId xmlns:a16="http://schemas.microsoft.com/office/drawing/2014/main" id="{A98D4B7A-CD44-4F7A-9125-5776E6FC6D8A}"/>
                    </a:ext>
                  </a:extLst>
                </p:cNvPr>
                <p:cNvPicPr/>
                <p:nvPr/>
              </p:nvPicPr>
              <p:blipFill>
                <a:blip r:embed="rId501"/>
                <a:stretch>
                  <a:fillRect/>
                </a:stretch>
              </p:blipFill>
              <p:spPr>
                <a:xfrm>
                  <a:off x="5014104" y="6225204"/>
                  <a:ext cx="80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0" name="Freihand 319">
                  <a:extLst>
                    <a:ext uri="{FF2B5EF4-FFF2-40B4-BE49-F238E27FC236}">
                      <a16:creationId xmlns:a16="http://schemas.microsoft.com/office/drawing/2014/main" id="{1F6DF005-9996-403A-AAB3-47F6427F9F53}"/>
                    </a:ext>
                  </a:extLst>
                </p14:cNvPr>
                <p14:cNvContentPartPr/>
                <p14:nvPr/>
              </p14:nvContentPartPr>
              <p14:xfrm>
                <a:off x="5085384" y="6142764"/>
                <a:ext cx="99000" cy="148320"/>
              </p14:xfrm>
            </p:contentPart>
          </mc:Choice>
          <mc:Fallback xmlns="">
            <p:pic>
              <p:nvPicPr>
                <p:cNvPr id="320" name="Freihand 319">
                  <a:extLst>
                    <a:ext uri="{FF2B5EF4-FFF2-40B4-BE49-F238E27FC236}">
                      <a16:creationId xmlns:a16="http://schemas.microsoft.com/office/drawing/2014/main" id="{1F6DF005-9996-403A-AAB3-47F6427F9F53}"/>
                    </a:ext>
                  </a:extLst>
                </p:cNvPr>
                <p:cNvPicPr/>
                <p:nvPr/>
              </p:nvPicPr>
              <p:blipFill>
                <a:blip r:embed="rId503"/>
                <a:stretch>
                  <a:fillRect/>
                </a:stretch>
              </p:blipFill>
              <p:spPr>
                <a:xfrm>
                  <a:off x="5081064" y="6138444"/>
                  <a:ext cx="107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1" name="Freihand 320">
                  <a:extLst>
                    <a:ext uri="{FF2B5EF4-FFF2-40B4-BE49-F238E27FC236}">
                      <a16:creationId xmlns:a16="http://schemas.microsoft.com/office/drawing/2014/main" id="{C0DA45C7-2C90-48EE-BD14-DD9D9E923C50}"/>
                    </a:ext>
                  </a:extLst>
                </p14:cNvPr>
                <p14:cNvContentPartPr/>
                <p14:nvPr/>
              </p14:nvContentPartPr>
              <p14:xfrm>
                <a:off x="5282664" y="6208284"/>
                <a:ext cx="109080" cy="92880"/>
              </p14:xfrm>
            </p:contentPart>
          </mc:Choice>
          <mc:Fallback xmlns="">
            <p:pic>
              <p:nvPicPr>
                <p:cNvPr id="321" name="Freihand 320">
                  <a:extLst>
                    <a:ext uri="{FF2B5EF4-FFF2-40B4-BE49-F238E27FC236}">
                      <a16:creationId xmlns:a16="http://schemas.microsoft.com/office/drawing/2014/main" id="{C0DA45C7-2C90-48EE-BD14-DD9D9E923C50}"/>
                    </a:ext>
                  </a:extLst>
                </p:cNvPr>
                <p:cNvPicPr/>
                <p:nvPr/>
              </p:nvPicPr>
              <p:blipFill>
                <a:blip r:embed="rId505"/>
                <a:stretch>
                  <a:fillRect/>
                </a:stretch>
              </p:blipFill>
              <p:spPr>
                <a:xfrm>
                  <a:off x="5278344" y="6203964"/>
                  <a:ext cx="117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2" name="Freihand 321">
                  <a:extLst>
                    <a:ext uri="{FF2B5EF4-FFF2-40B4-BE49-F238E27FC236}">
                      <a16:creationId xmlns:a16="http://schemas.microsoft.com/office/drawing/2014/main" id="{8C8D9173-F7E5-47C3-81CA-AC76ADEC0F73}"/>
                    </a:ext>
                  </a:extLst>
                </p14:cNvPr>
                <p14:cNvContentPartPr/>
                <p14:nvPr/>
              </p14:nvContentPartPr>
              <p14:xfrm>
                <a:off x="5398944" y="6133044"/>
                <a:ext cx="313920" cy="148680"/>
              </p14:xfrm>
            </p:contentPart>
          </mc:Choice>
          <mc:Fallback xmlns="">
            <p:pic>
              <p:nvPicPr>
                <p:cNvPr id="322" name="Freihand 321">
                  <a:extLst>
                    <a:ext uri="{FF2B5EF4-FFF2-40B4-BE49-F238E27FC236}">
                      <a16:creationId xmlns:a16="http://schemas.microsoft.com/office/drawing/2014/main" id="{8C8D9173-F7E5-47C3-81CA-AC76ADEC0F73}"/>
                    </a:ext>
                  </a:extLst>
                </p:cNvPr>
                <p:cNvPicPr/>
                <p:nvPr/>
              </p:nvPicPr>
              <p:blipFill>
                <a:blip r:embed="rId507"/>
                <a:stretch>
                  <a:fillRect/>
                </a:stretch>
              </p:blipFill>
              <p:spPr>
                <a:xfrm>
                  <a:off x="5394624" y="6128724"/>
                  <a:ext cx="322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3" name="Freihand 322">
                  <a:extLst>
                    <a:ext uri="{FF2B5EF4-FFF2-40B4-BE49-F238E27FC236}">
                      <a16:creationId xmlns:a16="http://schemas.microsoft.com/office/drawing/2014/main" id="{ECD71765-7B18-47C9-AAA4-3F1C42046A9E}"/>
                    </a:ext>
                  </a:extLst>
                </p14:cNvPr>
                <p14:cNvContentPartPr/>
                <p14:nvPr/>
              </p14:nvContentPartPr>
              <p14:xfrm>
                <a:off x="5730504" y="6186324"/>
                <a:ext cx="113400" cy="96840"/>
              </p14:xfrm>
            </p:contentPart>
          </mc:Choice>
          <mc:Fallback xmlns="">
            <p:pic>
              <p:nvPicPr>
                <p:cNvPr id="323" name="Freihand 322">
                  <a:extLst>
                    <a:ext uri="{FF2B5EF4-FFF2-40B4-BE49-F238E27FC236}">
                      <a16:creationId xmlns:a16="http://schemas.microsoft.com/office/drawing/2014/main" id="{ECD71765-7B18-47C9-AAA4-3F1C42046A9E}"/>
                    </a:ext>
                  </a:extLst>
                </p:cNvPr>
                <p:cNvPicPr/>
                <p:nvPr/>
              </p:nvPicPr>
              <p:blipFill>
                <a:blip r:embed="rId509"/>
                <a:stretch>
                  <a:fillRect/>
                </a:stretch>
              </p:blipFill>
              <p:spPr>
                <a:xfrm>
                  <a:off x="5726184" y="6182004"/>
                  <a:ext cx="122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6" name="Freihand 325">
                  <a:extLst>
                    <a:ext uri="{FF2B5EF4-FFF2-40B4-BE49-F238E27FC236}">
                      <a16:creationId xmlns:a16="http://schemas.microsoft.com/office/drawing/2014/main" id="{A1AF33AF-0826-43AD-A8B1-85B4C796342C}"/>
                    </a:ext>
                  </a:extLst>
                </p14:cNvPr>
                <p14:cNvContentPartPr/>
                <p14:nvPr/>
              </p14:nvContentPartPr>
              <p14:xfrm>
                <a:off x="6039744" y="6144564"/>
                <a:ext cx="101520" cy="242280"/>
              </p14:xfrm>
            </p:contentPart>
          </mc:Choice>
          <mc:Fallback xmlns="">
            <p:pic>
              <p:nvPicPr>
                <p:cNvPr id="326" name="Freihand 325">
                  <a:extLst>
                    <a:ext uri="{FF2B5EF4-FFF2-40B4-BE49-F238E27FC236}">
                      <a16:creationId xmlns:a16="http://schemas.microsoft.com/office/drawing/2014/main" id="{A1AF33AF-0826-43AD-A8B1-85B4C796342C}"/>
                    </a:ext>
                  </a:extLst>
                </p:cNvPr>
                <p:cNvPicPr/>
                <p:nvPr/>
              </p:nvPicPr>
              <p:blipFill>
                <a:blip r:embed="rId511"/>
                <a:stretch>
                  <a:fillRect/>
                </a:stretch>
              </p:blipFill>
              <p:spPr>
                <a:xfrm>
                  <a:off x="6035424" y="6140244"/>
                  <a:ext cx="110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7" name="Freihand 326">
                  <a:extLst>
                    <a:ext uri="{FF2B5EF4-FFF2-40B4-BE49-F238E27FC236}">
                      <a16:creationId xmlns:a16="http://schemas.microsoft.com/office/drawing/2014/main" id="{B5B1BD6F-2A0B-4EF2-B967-D0E819997895}"/>
                    </a:ext>
                  </a:extLst>
                </p14:cNvPr>
                <p14:cNvContentPartPr/>
                <p14:nvPr/>
              </p14:nvContentPartPr>
              <p14:xfrm>
                <a:off x="6174744" y="6146364"/>
                <a:ext cx="39240" cy="125280"/>
              </p14:xfrm>
            </p:contentPart>
          </mc:Choice>
          <mc:Fallback xmlns="">
            <p:pic>
              <p:nvPicPr>
                <p:cNvPr id="327" name="Freihand 326">
                  <a:extLst>
                    <a:ext uri="{FF2B5EF4-FFF2-40B4-BE49-F238E27FC236}">
                      <a16:creationId xmlns:a16="http://schemas.microsoft.com/office/drawing/2014/main" id="{B5B1BD6F-2A0B-4EF2-B967-D0E819997895}"/>
                    </a:ext>
                  </a:extLst>
                </p:cNvPr>
                <p:cNvPicPr/>
                <p:nvPr/>
              </p:nvPicPr>
              <p:blipFill>
                <a:blip r:embed="rId513"/>
                <a:stretch>
                  <a:fillRect/>
                </a:stretch>
              </p:blipFill>
              <p:spPr>
                <a:xfrm>
                  <a:off x="6170424" y="6142044"/>
                  <a:ext cx="47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8" name="Freihand 327">
                  <a:extLst>
                    <a:ext uri="{FF2B5EF4-FFF2-40B4-BE49-F238E27FC236}">
                      <a16:creationId xmlns:a16="http://schemas.microsoft.com/office/drawing/2014/main" id="{9B3336DD-8028-4CA7-A8A9-D8B854308283}"/>
                    </a:ext>
                  </a:extLst>
                </p14:cNvPr>
                <p14:cNvContentPartPr/>
                <p14:nvPr/>
              </p14:nvContentPartPr>
              <p14:xfrm>
                <a:off x="6249624" y="6160404"/>
                <a:ext cx="19440" cy="116640"/>
              </p14:xfrm>
            </p:contentPart>
          </mc:Choice>
          <mc:Fallback xmlns="">
            <p:pic>
              <p:nvPicPr>
                <p:cNvPr id="328" name="Freihand 327">
                  <a:extLst>
                    <a:ext uri="{FF2B5EF4-FFF2-40B4-BE49-F238E27FC236}">
                      <a16:creationId xmlns:a16="http://schemas.microsoft.com/office/drawing/2014/main" id="{9B3336DD-8028-4CA7-A8A9-D8B854308283}"/>
                    </a:ext>
                  </a:extLst>
                </p:cNvPr>
                <p:cNvPicPr/>
                <p:nvPr/>
              </p:nvPicPr>
              <p:blipFill>
                <a:blip r:embed="rId515"/>
                <a:stretch>
                  <a:fillRect/>
                </a:stretch>
              </p:blipFill>
              <p:spPr>
                <a:xfrm>
                  <a:off x="6245304" y="6156084"/>
                  <a:ext cx="28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9" name="Freihand 328">
                  <a:extLst>
                    <a:ext uri="{FF2B5EF4-FFF2-40B4-BE49-F238E27FC236}">
                      <a16:creationId xmlns:a16="http://schemas.microsoft.com/office/drawing/2014/main" id="{57A11205-7637-4B90-B9D2-294C8B9AABC7}"/>
                    </a:ext>
                  </a:extLst>
                </p14:cNvPr>
                <p14:cNvContentPartPr/>
                <p14:nvPr/>
              </p14:nvContentPartPr>
              <p14:xfrm>
                <a:off x="6240624" y="6179124"/>
                <a:ext cx="46080" cy="35280"/>
              </p14:xfrm>
            </p:contentPart>
          </mc:Choice>
          <mc:Fallback xmlns="">
            <p:pic>
              <p:nvPicPr>
                <p:cNvPr id="329" name="Freihand 328">
                  <a:extLst>
                    <a:ext uri="{FF2B5EF4-FFF2-40B4-BE49-F238E27FC236}">
                      <a16:creationId xmlns:a16="http://schemas.microsoft.com/office/drawing/2014/main" id="{57A11205-7637-4B90-B9D2-294C8B9AABC7}"/>
                    </a:ext>
                  </a:extLst>
                </p:cNvPr>
                <p:cNvPicPr/>
                <p:nvPr/>
              </p:nvPicPr>
              <p:blipFill>
                <a:blip r:embed="rId517"/>
                <a:stretch>
                  <a:fillRect/>
                </a:stretch>
              </p:blipFill>
              <p:spPr>
                <a:xfrm>
                  <a:off x="6236304" y="6174804"/>
                  <a:ext cx="54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0" name="Freihand 329">
                  <a:extLst>
                    <a:ext uri="{FF2B5EF4-FFF2-40B4-BE49-F238E27FC236}">
                      <a16:creationId xmlns:a16="http://schemas.microsoft.com/office/drawing/2014/main" id="{BF60A80F-8FD3-415E-89B4-B0AABD7D7947}"/>
                    </a:ext>
                  </a:extLst>
                </p14:cNvPr>
                <p14:cNvContentPartPr/>
                <p14:nvPr/>
              </p14:nvContentPartPr>
              <p14:xfrm>
                <a:off x="6242784" y="6140964"/>
                <a:ext cx="24480" cy="132480"/>
              </p14:xfrm>
            </p:contentPart>
          </mc:Choice>
          <mc:Fallback xmlns="">
            <p:pic>
              <p:nvPicPr>
                <p:cNvPr id="330" name="Freihand 329">
                  <a:extLst>
                    <a:ext uri="{FF2B5EF4-FFF2-40B4-BE49-F238E27FC236}">
                      <a16:creationId xmlns:a16="http://schemas.microsoft.com/office/drawing/2014/main" id="{BF60A80F-8FD3-415E-89B4-B0AABD7D7947}"/>
                    </a:ext>
                  </a:extLst>
                </p:cNvPr>
                <p:cNvPicPr/>
                <p:nvPr/>
              </p:nvPicPr>
              <p:blipFill>
                <a:blip r:embed="rId519"/>
                <a:stretch>
                  <a:fillRect/>
                </a:stretch>
              </p:blipFill>
              <p:spPr>
                <a:xfrm>
                  <a:off x="6238464" y="6136644"/>
                  <a:ext cx="33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1" name="Freihand 330">
                  <a:extLst>
                    <a:ext uri="{FF2B5EF4-FFF2-40B4-BE49-F238E27FC236}">
                      <a16:creationId xmlns:a16="http://schemas.microsoft.com/office/drawing/2014/main" id="{E93A1F4D-29CC-4BB3-B5EA-897E2E7AD8C2}"/>
                    </a:ext>
                  </a:extLst>
                </p14:cNvPr>
                <p14:cNvContentPartPr/>
                <p14:nvPr/>
              </p14:nvContentPartPr>
              <p14:xfrm>
                <a:off x="6177984" y="6167604"/>
                <a:ext cx="59040" cy="39960"/>
              </p14:xfrm>
            </p:contentPart>
          </mc:Choice>
          <mc:Fallback xmlns="">
            <p:pic>
              <p:nvPicPr>
                <p:cNvPr id="331" name="Freihand 330">
                  <a:extLst>
                    <a:ext uri="{FF2B5EF4-FFF2-40B4-BE49-F238E27FC236}">
                      <a16:creationId xmlns:a16="http://schemas.microsoft.com/office/drawing/2014/main" id="{E93A1F4D-29CC-4BB3-B5EA-897E2E7AD8C2}"/>
                    </a:ext>
                  </a:extLst>
                </p:cNvPr>
                <p:cNvPicPr/>
                <p:nvPr/>
              </p:nvPicPr>
              <p:blipFill>
                <a:blip r:embed="rId521"/>
                <a:stretch>
                  <a:fillRect/>
                </a:stretch>
              </p:blipFill>
              <p:spPr>
                <a:xfrm>
                  <a:off x="6173664" y="6163284"/>
                  <a:ext cx="67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2" name="Freihand 331">
                  <a:extLst>
                    <a:ext uri="{FF2B5EF4-FFF2-40B4-BE49-F238E27FC236}">
                      <a16:creationId xmlns:a16="http://schemas.microsoft.com/office/drawing/2014/main" id="{D48653CF-4509-4C5C-AEE0-5559D4815C46}"/>
                    </a:ext>
                  </a:extLst>
                </p14:cNvPr>
                <p14:cNvContentPartPr/>
                <p14:nvPr/>
              </p14:nvContentPartPr>
              <p14:xfrm>
                <a:off x="6331344" y="6152484"/>
                <a:ext cx="14760" cy="10440"/>
              </p14:xfrm>
            </p:contentPart>
          </mc:Choice>
          <mc:Fallback xmlns="">
            <p:pic>
              <p:nvPicPr>
                <p:cNvPr id="332" name="Freihand 331">
                  <a:extLst>
                    <a:ext uri="{FF2B5EF4-FFF2-40B4-BE49-F238E27FC236}">
                      <a16:creationId xmlns:a16="http://schemas.microsoft.com/office/drawing/2014/main" id="{D48653CF-4509-4C5C-AEE0-5559D4815C46}"/>
                    </a:ext>
                  </a:extLst>
                </p:cNvPr>
                <p:cNvPicPr/>
                <p:nvPr/>
              </p:nvPicPr>
              <p:blipFill>
                <a:blip r:embed="rId523"/>
                <a:stretch>
                  <a:fillRect/>
                </a:stretch>
              </p:blipFill>
              <p:spPr>
                <a:xfrm>
                  <a:off x="6327024" y="6148164"/>
                  <a:ext cx="2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3" name="Freihand 332">
                  <a:extLst>
                    <a:ext uri="{FF2B5EF4-FFF2-40B4-BE49-F238E27FC236}">
                      <a16:creationId xmlns:a16="http://schemas.microsoft.com/office/drawing/2014/main" id="{5C5B23A7-407F-4D3D-9CB3-7CC0D602BE36}"/>
                    </a:ext>
                  </a:extLst>
                </p14:cNvPr>
                <p14:cNvContentPartPr/>
                <p14:nvPr/>
              </p14:nvContentPartPr>
              <p14:xfrm>
                <a:off x="6318744" y="6152124"/>
                <a:ext cx="160920" cy="136800"/>
              </p14:xfrm>
            </p:contentPart>
          </mc:Choice>
          <mc:Fallback xmlns="">
            <p:pic>
              <p:nvPicPr>
                <p:cNvPr id="333" name="Freihand 332">
                  <a:extLst>
                    <a:ext uri="{FF2B5EF4-FFF2-40B4-BE49-F238E27FC236}">
                      <a16:creationId xmlns:a16="http://schemas.microsoft.com/office/drawing/2014/main" id="{5C5B23A7-407F-4D3D-9CB3-7CC0D602BE36}"/>
                    </a:ext>
                  </a:extLst>
                </p:cNvPr>
                <p:cNvPicPr/>
                <p:nvPr/>
              </p:nvPicPr>
              <p:blipFill>
                <a:blip r:embed="rId525"/>
                <a:stretch>
                  <a:fillRect/>
                </a:stretch>
              </p:blipFill>
              <p:spPr>
                <a:xfrm>
                  <a:off x="6314424" y="6147804"/>
                  <a:ext cx="169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4" name="Freihand 333">
                  <a:extLst>
                    <a:ext uri="{FF2B5EF4-FFF2-40B4-BE49-F238E27FC236}">
                      <a16:creationId xmlns:a16="http://schemas.microsoft.com/office/drawing/2014/main" id="{95A8AE86-98F0-44EE-8576-56E342DB2037}"/>
                    </a:ext>
                  </a:extLst>
                </p14:cNvPr>
                <p14:cNvContentPartPr/>
                <p14:nvPr/>
              </p14:nvContentPartPr>
              <p14:xfrm>
                <a:off x="6463824" y="6084444"/>
                <a:ext cx="319680" cy="208440"/>
              </p14:xfrm>
            </p:contentPart>
          </mc:Choice>
          <mc:Fallback xmlns="">
            <p:pic>
              <p:nvPicPr>
                <p:cNvPr id="334" name="Freihand 333">
                  <a:extLst>
                    <a:ext uri="{FF2B5EF4-FFF2-40B4-BE49-F238E27FC236}">
                      <a16:creationId xmlns:a16="http://schemas.microsoft.com/office/drawing/2014/main" id="{95A8AE86-98F0-44EE-8576-56E342DB2037}"/>
                    </a:ext>
                  </a:extLst>
                </p:cNvPr>
                <p:cNvPicPr/>
                <p:nvPr/>
              </p:nvPicPr>
              <p:blipFill>
                <a:blip r:embed="rId527"/>
                <a:stretch>
                  <a:fillRect/>
                </a:stretch>
              </p:blipFill>
              <p:spPr>
                <a:xfrm>
                  <a:off x="6459504" y="6080124"/>
                  <a:ext cx="328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5" name="Freihand 334">
                  <a:extLst>
                    <a:ext uri="{FF2B5EF4-FFF2-40B4-BE49-F238E27FC236}">
                      <a16:creationId xmlns:a16="http://schemas.microsoft.com/office/drawing/2014/main" id="{192A019D-9B6B-41BB-A9DF-6E5B7244B84A}"/>
                    </a:ext>
                  </a:extLst>
                </p14:cNvPr>
                <p14:cNvContentPartPr/>
                <p14:nvPr/>
              </p14:nvContentPartPr>
              <p14:xfrm>
                <a:off x="6919944" y="6189924"/>
                <a:ext cx="232560" cy="83160"/>
              </p14:xfrm>
            </p:contentPart>
          </mc:Choice>
          <mc:Fallback xmlns="">
            <p:pic>
              <p:nvPicPr>
                <p:cNvPr id="335" name="Freihand 334">
                  <a:extLst>
                    <a:ext uri="{FF2B5EF4-FFF2-40B4-BE49-F238E27FC236}">
                      <a16:creationId xmlns:a16="http://schemas.microsoft.com/office/drawing/2014/main" id="{192A019D-9B6B-41BB-A9DF-6E5B7244B84A}"/>
                    </a:ext>
                  </a:extLst>
                </p:cNvPr>
                <p:cNvPicPr/>
                <p:nvPr/>
              </p:nvPicPr>
              <p:blipFill>
                <a:blip r:embed="rId529"/>
                <a:stretch>
                  <a:fillRect/>
                </a:stretch>
              </p:blipFill>
              <p:spPr>
                <a:xfrm>
                  <a:off x="6915624" y="6185604"/>
                  <a:ext cx="241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6" name="Freihand 335">
                  <a:extLst>
                    <a:ext uri="{FF2B5EF4-FFF2-40B4-BE49-F238E27FC236}">
                      <a16:creationId xmlns:a16="http://schemas.microsoft.com/office/drawing/2014/main" id="{3198576F-61E7-45A2-A4E4-51A334C6A2D7}"/>
                    </a:ext>
                  </a:extLst>
                </p14:cNvPr>
                <p14:cNvContentPartPr/>
                <p14:nvPr/>
              </p14:nvContentPartPr>
              <p14:xfrm>
                <a:off x="7083384" y="6101724"/>
                <a:ext cx="360" cy="360"/>
              </p14:xfrm>
            </p:contentPart>
          </mc:Choice>
          <mc:Fallback xmlns="">
            <p:pic>
              <p:nvPicPr>
                <p:cNvPr id="336" name="Freihand 335">
                  <a:extLst>
                    <a:ext uri="{FF2B5EF4-FFF2-40B4-BE49-F238E27FC236}">
                      <a16:creationId xmlns:a16="http://schemas.microsoft.com/office/drawing/2014/main" id="{3198576F-61E7-45A2-A4E4-51A334C6A2D7}"/>
                    </a:ext>
                  </a:extLst>
                </p:cNvPr>
                <p:cNvPicPr/>
                <p:nvPr/>
              </p:nvPicPr>
              <p:blipFill>
                <a:blip r:embed="rId74"/>
                <a:stretch>
                  <a:fillRect/>
                </a:stretch>
              </p:blipFill>
              <p:spPr>
                <a:xfrm>
                  <a:off x="7079064" y="6097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8" name="Freihand 337">
                  <a:extLst>
                    <a:ext uri="{FF2B5EF4-FFF2-40B4-BE49-F238E27FC236}">
                      <a16:creationId xmlns:a16="http://schemas.microsoft.com/office/drawing/2014/main" id="{E949CFA2-288E-4693-8253-909881A60B23}"/>
                    </a:ext>
                  </a:extLst>
                </p14:cNvPr>
                <p14:cNvContentPartPr/>
                <p14:nvPr/>
              </p14:nvContentPartPr>
              <p14:xfrm>
                <a:off x="7215864" y="6142404"/>
                <a:ext cx="203400" cy="119520"/>
              </p14:xfrm>
            </p:contentPart>
          </mc:Choice>
          <mc:Fallback xmlns="">
            <p:pic>
              <p:nvPicPr>
                <p:cNvPr id="338" name="Freihand 337">
                  <a:extLst>
                    <a:ext uri="{FF2B5EF4-FFF2-40B4-BE49-F238E27FC236}">
                      <a16:creationId xmlns:a16="http://schemas.microsoft.com/office/drawing/2014/main" id="{E949CFA2-288E-4693-8253-909881A60B23}"/>
                    </a:ext>
                  </a:extLst>
                </p:cNvPr>
                <p:cNvPicPr/>
                <p:nvPr/>
              </p:nvPicPr>
              <p:blipFill>
                <a:blip r:embed="rId532"/>
                <a:stretch>
                  <a:fillRect/>
                </a:stretch>
              </p:blipFill>
              <p:spPr>
                <a:xfrm>
                  <a:off x="7211544" y="6138084"/>
                  <a:ext cx="212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9" name="Freihand 338">
                  <a:extLst>
                    <a:ext uri="{FF2B5EF4-FFF2-40B4-BE49-F238E27FC236}">
                      <a16:creationId xmlns:a16="http://schemas.microsoft.com/office/drawing/2014/main" id="{3730166C-6FFC-4BA7-9ECF-F77762CD9B44}"/>
                    </a:ext>
                  </a:extLst>
                </p14:cNvPr>
                <p14:cNvContentPartPr/>
                <p14:nvPr/>
              </p14:nvContentPartPr>
              <p14:xfrm>
                <a:off x="7406664" y="6139164"/>
                <a:ext cx="99720" cy="109080"/>
              </p14:xfrm>
            </p:contentPart>
          </mc:Choice>
          <mc:Fallback xmlns="">
            <p:pic>
              <p:nvPicPr>
                <p:cNvPr id="339" name="Freihand 338">
                  <a:extLst>
                    <a:ext uri="{FF2B5EF4-FFF2-40B4-BE49-F238E27FC236}">
                      <a16:creationId xmlns:a16="http://schemas.microsoft.com/office/drawing/2014/main" id="{3730166C-6FFC-4BA7-9ECF-F77762CD9B44}"/>
                    </a:ext>
                  </a:extLst>
                </p:cNvPr>
                <p:cNvPicPr/>
                <p:nvPr/>
              </p:nvPicPr>
              <p:blipFill>
                <a:blip r:embed="rId534"/>
                <a:stretch>
                  <a:fillRect/>
                </a:stretch>
              </p:blipFill>
              <p:spPr>
                <a:xfrm>
                  <a:off x="7402344" y="6134844"/>
                  <a:ext cx="108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0" name="Freihand 339">
                  <a:extLst>
                    <a:ext uri="{FF2B5EF4-FFF2-40B4-BE49-F238E27FC236}">
                      <a16:creationId xmlns:a16="http://schemas.microsoft.com/office/drawing/2014/main" id="{BE93C0D9-7E1D-4247-86D4-EAE67E1B8B83}"/>
                    </a:ext>
                  </a:extLst>
                </p14:cNvPr>
                <p14:cNvContentPartPr/>
                <p14:nvPr/>
              </p14:nvContentPartPr>
              <p14:xfrm>
                <a:off x="7508904" y="6049524"/>
                <a:ext cx="277560" cy="189360"/>
              </p14:xfrm>
            </p:contentPart>
          </mc:Choice>
          <mc:Fallback xmlns="">
            <p:pic>
              <p:nvPicPr>
                <p:cNvPr id="340" name="Freihand 339">
                  <a:extLst>
                    <a:ext uri="{FF2B5EF4-FFF2-40B4-BE49-F238E27FC236}">
                      <a16:creationId xmlns:a16="http://schemas.microsoft.com/office/drawing/2014/main" id="{BE93C0D9-7E1D-4247-86D4-EAE67E1B8B83}"/>
                    </a:ext>
                  </a:extLst>
                </p:cNvPr>
                <p:cNvPicPr/>
                <p:nvPr/>
              </p:nvPicPr>
              <p:blipFill>
                <a:blip r:embed="rId536"/>
                <a:stretch>
                  <a:fillRect/>
                </a:stretch>
              </p:blipFill>
              <p:spPr>
                <a:xfrm>
                  <a:off x="7504584" y="6045204"/>
                  <a:ext cx="286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1" name="Freihand 340">
                  <a:extLst>
                    <a:ext uri="{FF2B5EF4-FFF2-40B4-BE49-F238E27FC236}">
                      <a16:creationId xmlns:a16="http://schemas.microsoft.com/office/drawing/2014/main" id="{08F93AEE-0BF1-4087-8C68-1142363B2AE4}"/>
                    </a:ext>
                  </a:extLst>
                </p14:cNvPr>
                <p14:cNvContentPartPr/>
                <p14:nvPr/>
              </p14:nvContentPartPr>
              <p14:xfrm>
                <a:off x="7816344" y="6036924"/>
                <a:ext cx="285120" cy="154440"/>
              </p14:xfrm>
            </p:contentPart>
          </mc:Choice>
          <mc:Fallback xmlns="">
            <p:pic>
              <p:nvPicPr>
                <p:cNvPr id="341" name="Freihand 340">
                  <a:extLst>
                    <a:ext uri="{FF2B5EF4-FFF2-40B4-BE49-F238E27FC236}">
                      <a16:creationId xmlns:a16="http://schemas.microsoft.com/office/drawing/2014/main" id="{08F93AEE-0BF1-4087-8C68-1142363B2AE4}"/>
                    </a:ext>
                  </a:extLst>
                </p:cNvPr>
                <p:cNvPicPr/>
                <p:nvPr/>
              </p:nvPicPr>
              <p:blipFill>
                <a:blip r:embed="rId538"/>
                <a:stretch>
                  <a:fillRect/>
                </a:stretch>
              </p:blipFill>
              <p:spPr>
                <a:xfrm>
                  <a:off x="7812024" y="6032604"/>
                  <a:ext cx="29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2" name="Freihand 341">
                  <a:extLst>
                    <a:ext uri="{FF2B5EF4-FFF2-40B4-BE49-F238E27FC236}">
                      <a16:creationId xmlns:a16="http://schemas.microsoft.com/office/drawing/2014/main" id="{5C7B8593-B5FF-4145-A9A3-1B02995715C8}"/>
                    </a:ext>
                  </a:extLst>
                </p14:cNvPr>
                <p14:cNvContentPartPr/>
                <p14:nvPr/>
              </p14:nvContentPartPr>
              <p14:xfrm>
                <a:off x="8246544" y="6023244"/>
                <a:ext cx="18000" cy="148320"/>
              </p14:xfrm>
            </p:contentPart>
          </mc:Choice>
          <mc:Fallback xmlns="">
            <p:pic>
              <p:nvPicPr>
                <p:cNvPr id="342" name="Freihand 341">
                  <a:extLst>
                    <a:ext uri="{FF2B5EF4-FFF2-40B4-BE49-F238E27FC236}">
                      <a16:creationId xmlns:a16="http://schemas.microsoft.com/office/drawing/2014/main" id="{5C7B8593-B5FF-4145-A9A3-1B02995715C8}"/>
                    </a:ext>
                  </a:extLst>
                </p:cNvPr>
                <p:cNvPicPr/>
                <p:nvPr/>
              </p:nvPicPr>
              <p:blipFill>
                <a:blip r:embed="rId540"/>
                <a:stretch>
                  <a:fillRect/>
                </a:stretch>
              </p:blipFill>
              <p:spPr>
                <a:xfrm>
                  <a:off x="8242224" y="6018924"/>
                  <a:ext cx="2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AC1E8A63-4953-478E-9698-9D9C3F87F6FA}"/>
                    </a:ext>
                  </a:extLst>
                </p14:cNvPr>
                <p14:cNvContentPartPr/>
                <p14:nvPr/>
              </p14:nvContentPartPr>
              <p14:xfrm>
                <a:off x="8168424" y="5982204"/>
                <a:ext cx="258840" cy="209520"/>
              </p14:xfrm>
            </p:contentPart>
          </mc:Choice>
          <mc:Fallback xmlns="">
            <p:pic>
              <p:nvPicPr>
                <p:cNvPr id="343" name="Freihand 342">
                  <a:extLst>
                    <a:ext uri="{FF2B5EF4-FFF2-40B4-BE49-F238E27FC236}">
                      <a16:creationId xmlns:a16="http://schemas.microsoft.com/office/drawing/2014/main" id="{AC1E8A63-4953-478E-9698-9D9C3F87F6FA}"/>
                    </a:ext>
                  </a:extLst>
                </p:cNvPr>
                <p:cNvPicPr/>
                <p:nvPr/>
              </p:nvPicPr>
              <p:blipFill>
                <a:blip r:embed="rId542"/>
                <a:stretch>
                  <a:fillRect/>
                </a:stretch>
              </p:blipFill>
              <p:spPr>
                <a:xfrm>
                  <a:off x="8164104" y="5977884"/>
                  <a:ext cx="267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5" name="Freihand 344">
                  <a:extLst>
                    <a:ext uri="{FF2B5EF4-FFF2-40B4-BE49-F238E27FC236}">
                      <a16:creationId xmlns:a16="http://schemas.microsoft.com/office/drawing/2014/main" id="{94CDF7B6-4C71-45D1-8AB0-6BE1FA8F9D1B}"/>
                    </a:ext>
                  </a:extLst>
                </p14:cNvPr>
                <p14:cNvContentPartPr/>
                <p14:nvPr/>
              </p14:nvContentPartPr>
              <p14:xfrm>
                <a:off x="1880664" y="6639924"/>
                <a:ext cx="239040" cy="35280"/>
              </p14:xfrm>
            </p:contentPart>
          </mc:Choice>
          <mc:Fallback xmlns="">
            <p:pic>
              <p:nvPicPr>
                <p:cNvPr id="345" name="Freihand 344">
                  <a:extLst>
                    <a:ext uri="{FF2B5EF4-FFF2-40B4-BE49-F238E27FC236}">
                      <a16:creationId xmlns:a16="http://schemas.microsoft.com/office/drawing/2014/main" id="{94CDF7B6-4C71-45D1-8AB0-6BE1FA8F9D1B}"/>
                    </a:ext>
                  </a:extLst>
                </p:cNvPr>
                <p:cNvPicPr/>
                <p:nvPr/>
              </p:nvPicPr>
              <p:blipFill>
                <a:blip r:embed="rId544"/>
                <a:stretch>
                  <a:fillRect/>
                </a:stretch>
              </p:blipFill>
              <p:spPr>
                <a:xfrm>
                  <a:off x="1876344" y="6635604"/>
                  <a:ext cx="247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6" name="Freihand 345">
                  <a:extLst>
                    <a:ext uri="{FF2B5EF4-FFF2-40B4-BE49-F238E27FC236}">
                      <a16:creationId xmlns:a16="http://schemas.microsoft.com/office/drawing/2014/main" id="{9F73B03A-B651-4A4A-BA09-6EC2DCBFEDAB}"/>
                    </a:ext>
                  </a:extLst>
                </p14:cNvPr>
                <p14:cNvContentPartPr/>
                <p14:nvPr/>
              </p14:nvContentPartPr>
              <p14:xfrm>
                <a:off x="2116824" y="6576204"/>
                <a:ext cx="101880" cy="140760"/>
              </p14:xfrm>
            </p:contentPart>
          </mc:Choice>
          <mc:Fallback xmlns="">
            <p:pic>
              <p:nvPicPr>
                <p:cNvPr id="346" name="Freihand 345">
                  <a:extLst>
                    <a:ext uri="{FF2B5EF4-FFF2-40B4-BE49-F238E27FC236}">
                      <a16:creationId xmlns:a16="http://schemas.microsoft.com/office/drawing/2014/main" id="{9F73B03A-B651-4A4A-BA09-6EC2DCBFEDAB}"/>
                    </a:ext>
                  </a:extLst>
                </p:cNvPr>
                <p:cNvPicPr/>
                <p:nvPr/>
              </p:nvPicPr>
              <p:blipFill>
                <a:blip r:embed="rId546"/>
                <a:stretch>
                  <a:fillRect/>
                </a:stretch>
              </p:blipFill>
              <p:spPr>
                <a:xfrm>
                  <a:off x="2112504" y="6571884"/>
                  <a:ext cx="110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7" name="Freihand 346">
                  <a:extLst>
                    <a:ext uri="{FF2B5EF4-FFF2-40B4-BE49-F238E27FC236}">
                      <a16:creationId xmlns:a16="http://schemas.microsoft.com/office/drawing/2014/main" id="{EB2C7168-50A7-4950-B0D4-B180902FCEF9}"/>
                    </a:ext>
                  </a:extLst>
                </p14:cNvPr>
                <p14:cNvContentPartPr/>
                <p14:nvPr/>
              </p14:nvContentPartPr>
              <p14:xfrm>
                <a:off x="2444784" y="6594204"/>
                <a:ext cx="127080" cy="107640"/>
              </p14:xfrm>
            </p:contentPart>
          </mc:Choice>
          <mc:Fallback xmlns="">
            <p:pic>
              <p:nvPicPr>
                <p:cNvPr id="347" name="Freihand 346">
                  <a:extLst>
                    <a:ext uri="{FF2B5EF4-FFF2-40B4-BE49-F238E27FC236}">
                      <a16:creationId xmlns:a16="http://schemas.microsoft.com/office/drawing/2014/main" id="{EB2C7168-50A7-4950-B0D4-B180902FCEF9}"/>
                    </a:ext>
                  </a:extLst>
                </p:cNvPr>
                <p:cNvPicPr/>
                <p:nvPr/>
              </p:nvPicPr>
              <p:blipFill>
                <a:blip r:embed="rId548"/>
                <a:stretch>
                  <a:fillRect/>
                </a:stretch>
              </p:blipFill>
              <p:spPr>
                <a:xfrm>
                  <a:off x="2440464" y="6589884"/>
                  <a:ext cx="13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8" name="Freihand 347">
                  <a:extLst>
                    <a:ext uri="{FF2B5EF4-FFF2-40B4-BE49-F238E27FC236}">
                      <a16:creationId xmlns:a16="http://schemas.microsoft.com/office/drawing/2014/main" id="{3A862B0C-0AF5-4AB2-B337-E9EF042E98CE}"/>
                    </a:ext>
                  </a:extLst>
                </p14:cNvPr>
                <p14:cNvContentPartPr/>
                <p14:nvPr/>
              </p14:nvContentPartPr>
              <p14:xfrm>
                <a:off x="2599224" y="6587364"/>
                <a:ext cx="189720" cy="98280"/>
              </p14:xfrm>
            </p:contentPart>
          </mc:Choice>
          <mc:Fallback xmlns="">
            <p:pic>
              <p:nvPicPr>
                <p:cNvPr id="348" name="Freihand 347">
                  <a:extLst>
                    <a:ext uri="{FF2B5EF4-FFF2-40B4-BE49-F238E27FC236}">
                      <a16:creationId xmlns:a16="http://schemas.microsoft.com/office/drawing/2014/main" id="{3A862B0C-0AF5-4AB2-B337-E9EF042E98CE}"/>
                    </a:ext>
                  </a:extLst>
                </p:cNvPr>
                <p:cNvPicPr/>
                <p:nvPr/>
              </p:nvPicPr>
              <p:blipFill>
                <a:blip r:embed="rId550"/>
                <a:stretch>
                  <a:fillRect/>
                </a:stretch>
              </p:blipFill>
              <p:spPr>
                <a:xfrm>
                  <a:off x="2594904" y="6583044"/>
                  <a:ext cx="198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9" name="Freihand 348">
                  <a:extLst>
                    <a:ext uri="{FF2B5EF4-FFF2-40B4-BE49-F238E27FC236}">
                      <a16:creationId xmlns:a16="http://schemas.microsoft.com/office/drawing/2014/main" id="{21DEE7E0-2016-4393-A3F8-78FB807003B3}"/>
                    </a:ext>
                  </a:extLst>
                </p14:cNvPr>
                <p14:cNvContentPartPr/>
                <p14:nvPr/>
              </p14:nvContentPartPr>
              <p14:xfrm>
                <a:off x="2826384" y="6486564"/>
                <a:ext cx="117000" cy="205200"/>
              </p14:xfrm>
            </p:contentPart>
          </mc:Choice>
          <mc:Fallback xmlns="">
            <p:pic>
              <p:nvPicPr>
                <p:cNvPr id="349" name="Freihand 348">
                  <a:extLst>
                    <a:ext uri="{FF2B5EF4-FFF2-40B4-BE49-F238E27FC236}">
                      <a16:creationId xmlns:a16="http://schemas.microsoft.com/office/drawing/2014/main" id="{21DEE7E0-2016-4393-A3F8-78FB807003B3}"/>
                    </a:ext>
                  </a:extLst>
                </p:cNvPr>
                <p:cNvPicPr/>
                <p:nvPr/>
              </p:nvPicPr>
              <p:blipFill>
                <a:blip r:embed="rId552"/>
                <a:stretch>
                  <a:fillRect/>
                </a:stretch>
              </p:blipFill>
              <p:spPr>
                <a:xfrm>
                  <a:off x="2822064" y="6482244"/>
                  <a:ext cx="125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0" name="Freihand 349">
                  <a:extLst>
                    <a:ext uri="{FF2B5EF4-FFF2-40B4-BE49-F238E27FC236}">
                      <a16:creationId xmlns:a16="http://schemas.microsoft.com/office/drawing/2014/main" id="{1D3DEB90-D437-43F5-88EE-85694AFF721D}"/>
                    </a:ext>
                  </a:extLst>
                </p14:cNvPr>
                <p14:cNvContentPartPr/>
                <p14:nvPr/>
              </p14:nvContentPartPr>
              <p14:xfrm>
                <a:off x="2971824" y="6582324"/>
                <a:ext cx="136800" cy="101520"/>
              </p14:xfrm>
            </p:contentPart>
          </mc:Choice>
          <mc:Fallback xmlns="">
            <p:pic>
              <p:nvPicPr>
                <p:cNvPr id="350" name="Freihand 349">
                  <a:extLst>
                    <a:ext uri="{FF2B5EF4-FFF2-40B4-BE49-F238E27FC236}">
                      <a16:creationId xmlns:a16="http://schemas.microsoft.com/office/drawing/2014/main" id="{1D3DEB90-D437-43F5-88EE-85694AFF721D}"/>
                    </a:ext>
                  </a:extLst>
                </p:cNvPr>
                <p:cNvPicPr/>
                <p:nvPr/>
              </p:nvPicPr>
              <p:blipFill>
                <a:blip r:embed="rId554"/>
                <a:stretch>
                  <a:fillRect/>
                </a:stretch>
              </p:blipFill>
              <p:spPr>
                <a:xfrm>
                  <a:off x="2967504" y="6578004"/>
                  <a:ext cx="145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1" name="Freihand 350">
                  <a:extLst>
                    <a:ext uri="{FF2B5EF4-FFF2-40B4-BE49-F238E27FC236}">
                      <a16:creationId xmlns:a16="http://schemas.microsoft.com/office/drawing/2014/main" id="{81C2218A-D309-448B-9F13-ECF3F9684A80}"/>
                    </a:ext>
                  </a:extLst>
                </p14:cNvPr>
                <p14:cNvContentPartPr/>
                <p14:nvPr/>
              </p14:nvContentPartPr>
              <p14:xfrm>
                <a:off x="3097104" y="6533724"/>
                <a:ext cx="142200" cy="144720"/>
              </p14:xfrm>
            </p:contentPart>
          </mc:Choice>
          <mc:Fallback xmlns="">
            <p:pic>
              <p:nvPicPr>
                <p:cNvPr id="351" name="Freihand 350">
                  <a:extLst>
                    <a:ext uri="{FF2B5EF4-FFF2-40B4-BE49-F238E27FC236}">
                      <a16:creationId xmlns:a16="http://schemas.microsoft.com/office/drawing/2014/main" id="{81C2218A-D309-448B-9F13-ECF3F9684A80}"/>
                    </a:ext>
                  </a:extLst>
                </p:cNvPr>
                <p:cNvPicPr/>
                <p:nvPr/>
              </p:nvPicPr>
              <p:blipFill>
                <a:blip r:embed="rId556"/>
                <a:stretch>
                  <a:fillRect/>
                </a:stretch>
              </p:blipFill>
              <p:spPr>
                <a:xfrm>
                  <a:off x="3092784" y="6529404"/>
                  <a:ext cx="150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2" name="Freihand 351">
                  <a:extLst>
                    <a:ext uri="{FF2B5EF4-FFF2-40B4-BE49-F238E27FC236}">
                      <a16:creationId xmlns:a16="http://schemas.microsoft.com/office/drawing/2014/main" id="{D26C33EA-0FDD-4555-9BB4-A56672A96B28}"/>
                    </a:ext>
                  </a:extLst>
                </p14:cNvPr>
                <p14:cNvContentPartPr/>
                <p14:nvPr/>
              </p14:nvContentPartPr>
              <p14:xfrm>
                <a:off x="3661224" y="6536244"/>
                <a:ext cx="152280" cy="136800"/>
              </p14:xfrm>
            </p:contentPart>
          </mc:Choice>
          <mc:Fallback xmlns="">
            <p:pic>
              <p:nvPicPr>
                <p:cNvPr id="352" name="Freihand 351">
                  <a:extLst>
                    <a:ext uri="{FF2B5EF4-FFF2-40B4-BE49-F238E27FC236}">
                      <a16:creationId xmlns:a16="http://schemas.microsoft.com/office/drawing/2014/main" id="{D26C33EA-0FDD-4555-9BB4-A56672A96B28}"/>
                    </a:ext>
                  </a:extLst>
                </p:cNvPr>
                <p:cNvPicPr/>
                <p:nvPr/>
              </p:nvPicPr>
              <p:blipFill>
                <a:blip r:embed="rId558"/>
                <a:stretch>
                  <a:fillRect/>
                </a:stretch>
              </p:blipFill>
              <p:spPr>
                <a:xfrm>
                  <a:off x="3656904" y="6531924"/>
                  <a:ext cx="160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3" name="Freihand 352">
                  <a:extLst>
                    <a:ext uri="{FF2B5EF4-FFF2-40B4-BE49-F238E27FC236}">
                      <a16:creationId xmlns:a16="http://schemas.microsoft.com/office/drawing/2014/main" id="{99E1A248-735D-49B4-AA46-5D01FF3F2CC0}"/>
                    </a:ext>
                  </a:extLst>
                </p14:cNvPr>
                <p14:cNvContentPartPr/>
                <p14:nvPr/>
              </p14:nvContentPartPr>
              <p14:xfrm>
                <a:off x="3865704" y="6547044"/>
                <a:ext cx="135000" cy="81360"/>
              </p14:xfrm>
            </p:contentPart>
          </mc:Choice>
          <mc:Fallback xmlns="">
            <p:pic>
              <p:nvPicPr>
                <p:cNvPr id="353" name="Freihand 352">
                  <a:extLst>
                    <a:ext uri="{FF2B5EF4-FFF2-40B4-BE49-F238E27FC236}">
                      <a16:creationId xmlns:a16="http://schemas.microsoft.com/office/drawing/2014/main" id="{99E1A248-735D-49B4-AA46-5D01FF3F2CC0}"/>
                    </a:ext>
                  </a:extLst>
                </p:cNvPr>
                <p:cNvPicPr/>
                <p:nvPr/>
              </p:nvPicPr>
              <p:blipFill>
                <a:blip r:embed="rId560"/>
                <a:stretch>
                  <a:fillRect/>
                </a:stretch>
              </p:blipFill>
              <p:spPr>
                <a:xfrm>
                  <a:off x="3861384" y="6542724"/>
                  <a:ext cx="143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54" name="Freihand 353">
                  <a:extLst>
                    <a:ext uri="{FF2B5EF4-FFF2-40B4-BE49-F238E27FC236}">
                      <a16:creationId xmlns:a16="http://schemas.microsoft.com/office/drawing/2014/main" id="{24C0A16E-811B-475F-BB2B-01FD347453B8}"/>
                    </a:ext>
                  </a:extLst>
                </p14:cNvPr>
                <p14:cNvContentPartPr/>
                <p14:nvPr/>
              </p14:nvContentPartPr>
              <p14:xfrm>
                <a:off x="4006824" y="6551004"/>
                <a:ext cx="348120" cy="91440"/>
              </p14:xfrm>
            </p:contentPart>
          </mc:Choice>
          <mc:Fallback xmlns="">
            <p:pic>
              <p:nvPicPr>
                <p:cNvPr id="354" name="Freihand 353">
                  <a:extLst>
                    <a:ext uri="{FF2B5EF4-FFF2-40B4-BE49-F238E27FC236}">
                      <a16:creationId xmlns:a16="http://schemas.microsoft.com/office/drawing/2014/main" id="{24C0A16E-811B-475F-BB2B-01FD347453B8}"/>
                    </a:ext>
                  </a:extLst>
                </p:cNvPr>
                <p:cNvPicPr/>
                <p:nvPr/>
              </p:nvPicPr>
              <p:blipFill>
                <a:blip r:embed="rId562"/>
                <a:stretch>
                  <a:fillRect/>
                </a:stretch>
              </p:blipFill>
              <p:spPr>
                <a:xfrm>
                  <a:off x="4002504" y="6546684"/>
                  <a:ext cx="356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5" name="Freihand 354">
                  <a:extLst>
                    <a:ext uri="{FF2B5EF4-FFF2-40B4-BE49-F238E27FC236}">
                      <a16:creationId xmlns:a16="http://schemas.microsoft.com/office/drawing/2014/main" id="{A50E9674-8EA7-466A-9D6F-BB5DC8510113}"/>
                    </a:ext>
                  </a:extLst>
                </p14:cNvPr>
                <p14:cNvContentPartPr/>
                <p14:nvPr/>
              </p14:nvContentPartPr>
              <p14:xfrm>
                <a:off x="4450704" y="6524364"/>
                <a:ext cx="395280" cy="116640"/>
              </p14:xfrm>
            </p:contentPart>
          </mc:Choice>
          <mc:Fallback xmlns="">
            <p:pic>
              <p:nvPicPr>
                <p:cNvPr id="355" name="Freihand 354">
                  <a:extLst>
                    <a:ext uri="{FF2B5EF4-FFF2-40B4-BE49-F238E27FC236}">
                      <a16:creationId xmlns:a16="http://schemas.microsoft.com/office/drawing/2014/main" id="{A50E9674-8EA7-466A-9D6F-BB5DC8510113}"/>
                    </a:ext>
                  </a:extLst>
                </p:cNvPr>
                <p:cNvPicPr/>
                <p:nvPr/>
              </p:nvPicPr>
              <p:blipFill>
                <a:blip r:embed="rId564"/>
                <a:stretch>
                  <a:fillRect/>
                </a:stretch>
              </p:blipFill>
              <p:spPr>
                <a:xfrm>
                  <a:off x="4446384" y="6520044"/>
                  <a:ext cx="403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6" name="Freihand 355">
                  <a:extLst>
                    <a:ext uri="{FF2B5EF4-FFF2-40B4-BE49-F238E27FC236}">
                      <a16:creationId xmlns:a16="http://schemas.microsoft.com/office/drawing/2014/main" id="{2A01AFBA-0A4C-4D22-AD1E-8C1D9C6E832F}"/>
                    </a:ext>
                  </a:extLst>
                </p14:cNvPr>
                <p14:cNvContentPartPr/>
                <p14:nvPr/>
              </p14:nvContentPartPr>
              <p14:xfrm>
                <a:off x="4852104" y="6542364"/>
                <a:ext cx="25200" cy="40680"/>
              </p14:xfrm>
            </p:contentPart>
          </mc:Choice>
          <mc:Fallback xmlns="">
            <p:pic>
              <p:nvPicPr>
                <p:cNvPr id="356" name="Freihand 355">
                  <a:extLst>
                    <a:ext uri="{FF2B5EF4-FFF2-40B4-BE49-F238E27FC236}">
                      <a16:creationId xmlns:a16="http://schemas.microsoft.com/office/drawing/2014/main" id="{2A01AFBA-0A4C-4D22-AD1E-8C1D9C6E832F}"/>
                    </a:ext>
                  </a:extLst>
                </p:cNvPr>
                <p:cNvPicPr/>
                <p:nvPr/>
              </p:nvPicPr>
              <p:blipFill>
                <a:blip r:embed="rId566"/>
                <a:stretch>
                  <a:fillRect/>
                </a:stretch>
              </p:blipFill>
              <p:spPr>
                <a:xfrm>
                  <a:off x="4847784" y="6538044"/>
                  <a:ext cx="33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7" name="Freihand 356">
                  <a:extLst>
                    <a:ext uri="{FF2B5EF4-FFF2-40B4-BE49-F238E27FC236}">
                      <a16:creationId xmlns:a16="http://schemas.microsoft.com/office/drawing/2014/main" id="{6AA1019B-42AD-4D7A-8CDE-B3944E43FAB6}"/>
                    </a:ext>
                  </a:extLst>
                </p14:cNvPr>
                <p14:cNvContentPartPr/>
                <p14:nvPr/>
              </p14:nvContentPartPr>
              <p14:xfrm>
                <a:off x="4836624" y="6592044"/>
                <a:ext cx="99720" cy="191160"/>
              </p14:xfrm>
            </p:contentPart>
          </mc:Choice>
          <mc:Fallback xmlns="">
            <p:pic>
              <p:nvPicPr>
                <p:cNvPr id="357" name="Freihand 356">
                  <a:extLst>
                    <a:ext uri="{FF2B5EF4-FFF2-40B4-BE49-F238E27FC236}">
                      <a16:creationId xmlns:a16="http://schemas.microsoft.com/office/drawing/2014/main" id="{6AA1019B-42AD-4D7A-8CDE-B3944E43FAB6}"/>
                    </a:ext>
                  </a:extLst>
                </p:cNvPr>
                <p:cNvPicPr/>
                <p:nvPr/>
              </p:nvPicPr>
              <p:blipFill>
                <a:blip r:embed="rId568"/>
                <a:stretch>
                  <a:fillRect/>
                </a:stretch>
              </p:blipFill>
              <p:spPr>
                <a:xfrm>
                  <a:off x="4832304" y="6587724"/>
                  <a:ext cx="108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8" name="Freihand 357">
                  <a:extLst>
                    <a:ext uri="{FF2B5EF4-FFF2-40B4-BE49-F238E27FC236}">
                      <a16:creationId xmlns:a16="http://schemas.microsoft.com/office/drawing/2014/main" id="{6ABA4693-FF23-4573-9CC5-B60209BC8C6C}"/>
                    </a:ext>
                  </a:extLst>
                </p14:cNvPr>
                <p14:cNvContentPartPr/>
                <p14:nvPr/>
              </p14:nvContentPartPr>
              <p14:xfrm>
                <a:off x="5180064" y="6468204"/>
                <a:ext cx="471960" cy="182880"/>
              </p14:xfrm>
            </p:contentPart>
          </mc:Choice>
          <mc:Fallback xmlns="">
            <p:pic>
              <p:nvPicPr>
                <p:cNvPr id="358" name="Freihand 357">
                  <a:extLst>
                    <a:ext uri="{FF2B5EF4-FFF2-40B4-BE49-F238E27FC236}">
                      <a16:creationId xmlns:a16="http://schemas.microsoft.com/office/drawing/2014/main" id="{6ABA4693-FF23-4573-9CC5-B60209BC8C6C}"/>
                    </a:ext>
                  </a:extLst>
                </p:cNvPr>
                <p:cNvPicPr/>
                <p:nvPr/>
              </p:nvPicPr>
              <p:blipFill>
                <a:blip r:embed="rId570"/>
                <a:stretch>
                  <a:fillRect/>
                </a:stretch>
              </p:blipFill>
              <p:spPr>
                <a:xfrm>
                  <a:off x="5175744" y="6463884"/>
                  <a:ext cx="480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2" name="Freihand 361">
                  <a:extLst>
                    <a:ext uri="{FF2B5EF4-FFF2-40B4-BE49-F238E27FC236}">
                      <a16:creationId xmlns:a16="http://schemas.microsoft.com/office/drawing/2014/main" id="{91056397-D9B5-4001-A2EE-14971F1D60F8}"/>
                    </a:ext>
                  </a:extLst>
                </p14:cNvPr>
                <p14:cNvContentPartPr/>
                <p14:nvPr/>
              </p14:nvContentPartPr>
              <p14:xfrm>
                <a:off x="5798184" y="6508884"/>
                <a:ext cx="209160" cy="132840"/>
              </p14:xfrm>
            </p:contentPart>
          </mc:Choice>
          <mc:Fallback xmlns="">
            <p:pic>
              <p:nvPicPr>
                <p:cNvPr id="362" name="Freihand 361">
                  <a:extLst>
                    <a:ext uri="{FF2B5EF4-FFF2-40B4-BE49-F238E27FC236}">
                      <a16:creationId xmlns:a16="http://schemas.microsoft.com/office/drawing/2014/main" id="{91056397-D9B5-4001-A2EE-14971F1D60F8}"/>
                    </a:ext>
                  </a:extLst>
                </p:cNvPr>
                <p:cNvPicPr/>
                <p:nvPr/>
              </p:nvPicPr>
              <p:blipFill>
                <a:blip r:embed="rId572"/>
                <a:stretch>
                  <a:fillRect/>
                </a:stretch>
              </p:blipFill>
              <p:spPr>
                <a:xfrm>
                  <a:off x="5793864" y="6504564"/>
                  <a:ext cx="217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3" name="Freihand 362">
                  <a:extLst>
                    <a:ext uri="{FF2B5EF4-FFF2-40B4-BE49-F238E27FC236}">
                      <a16:creationId xmlns:a16="http://schemas.microsoft.com/office/drawing/2014/main" id="{7920E1C8-2F36-4847-8E06-0D233770CA65}"/>
                    </a:ext>
                  </a:extLst>
                </p14:cNvPr>
                <p14:cNvContentPartPr/>
                <p14:nvPr/>
              </p14:nvContentPartPr>
              <p14:xfrm>
                <a:off x="5970984" y="6442644"/>
                <a:ext cx="282240" cy="251640"/>
              </p14:xfrm>
            </p:contentPart>
          </mc:Choice>
          <mc:Fallback xmlns="">
            <p:pic>
              <p:nvPicPr>
                <p:cNvPr id="363" name="Freihand 362">
                  <a:extLst>
                    <a:ext uri="{FF2B5EF4-FFF2-40B4-BE49-F238E27FC236}">
                      <a16:creationId xmlns:a16="http://schemas.microsoft.com/office/drawing/2014/main" id="{7920E1C8-2F36-4847-8E06-0D233770CA65}"/>
                    </a:ext>
                  </a:extLst>
                </p:cNvPr>
                <p:cNvPicPr/>
                <p:nvPr/>
              </p:nvPicPr>
              <p:blipFill>
                <a:blip r:embed="rId574"/>
                <a:stretch>
                  <a:fillRect/>
                </a:stretch>
              </p:blipFill>
              <p:spPr>
                <a:xfrm>
                  <a:off x="5966664" y="6438324"/>
                  <a:ext cx="290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4" name="Freihand 363">
                  <a:extLst>
                    <a:ext uri="{FF2B5EF4-FFF2-40B4-BE49-F238E27FC236}">
                      <a16:creationId xmlns:a16="http://schemas.microsoft.com/office/drawing/2014/main" id="{EE59A405-88A9-4670-8695-F7A129DCAFBC}"/>
                    </a:ext>
                  </a:extLst>
                </p14:cNvPr>
                <p14:cNvContentPartPr/>
                <p14:nvPr/>
              </p14:nvContentPartPr>
              <p14:xfrm>
                <a:off x="6283464" y="6522564"/>
                <a:ext cx="128520" cy="74160"/>
              </p14:xfrm>
            </p:contentPart>
          </mc:Choice>
          <mc:Fallback xmlns="">
            <p:pic>
              <p:nvPicPr>
                <p:cNvPr id="364" name="Freihand 363">
                  <a:extLst>
                    <a:ext uri="{FF2B5EF4-FFF2-40B4-BE49-F238E27FC236}">
                      <a16:creationId xmlns:a16="http://schemas.microsoft.com/office/drawing/2014/main" id="{EE59A405-88A9-4670-8695-F7A129DCAFBC}"/>
                    </a:ext>
                  </a:extLst>
                </p:cNvPr>
                <p:cNvPicPr/>
                <p:nvPr/>
              </p:nvPicPr>
              <p:blipFill>
                <a:blip r:embed="rId576"/>
                <a:stretch>
                  <a:fillRect/>
                </a:stretch>
              </p:blipFill>
              <p:spPr>
                <a:xfrm>
                  <a:off x="6279144" y="6518244"/>
                  <a:ext cx="137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5" name="Freihand 364">
                  <a:extLst>
                    <a:ext uri="{FF2B5EF4-FFF2-40B4-BE49-F238E27FC236}">
                      <a16:creationId xmlns:a16="http://schemas.microsoft.com/office/drawing/2014/main" id="{833192C9-5E50-42A1-B7B0-809C714FBC53}"/>
                    </a:ext>
                  </a:extLst>
                </p14:cNvPr>
                <p14:cNvContentPartPr/>
                <p14:nvPr/>
              </p14:nvContentPartPr>
              <p14:xfrm>
                <a:off x="6401184" y="6412404"/>
                <a:ext cx="175320" cy="191520"/>
              </p14:xfrm>
            </p:contentPart>
          </mc:Choice>
          <mc:Fallback xmlns="">
            <p:pic>
              <p:nvPicPr>
                <p:cNvPr id="365" name="Freihand 364">
                  <a:extLst>
                    <a:ext uri="{FF2B5EF4-FFF2-40B4-BE49-F238E27FC236}">
                      <a16:creationId xmlns:a16="http://schemas.microsoft.com/office/drawing/2014/main" id="{833192C9-5E50-42A1-B7B0-809C714FBC53}"/>
                    </a:ext>
                  </a:extLst>
                </p:cNvPr>
                <p:cNvPicPr/>
                <p:nvPr/>
              </p:nvPicPr>
              <p:blipFill>
                <a:blip r:embed="rId578"/>
                <a:stretch>
                  <a:fillRect/>
                </a:stretch>
              </p:blipFill>
              <p:spPr>
                <a:xfrm>
                  <a:off x="6396864" y="6408084"/>
                  <a:ext cx="183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6" name="Freihand 365">
                  <a:extLst>
                    <a:ext uri="{FF2B5EF4-FFF2-40B4-BE49-F238E27FC236}">
                      <a16:creationId xmlns:a16="http://schemas.microsoft.com/office/drawing/2014/main" id="{259D050C-0E65-4748-ABCC-19E316F7590D}"/>
                    </a:ext>
                  </a:extLst>
                </p14:cNvPr>
                <p14:cNvContentPartPr/>
                <p14:nvPr/>
              </p14:nvContentPartPr>
              <p14:xfrm>
                <a:off x="3636744" y="6652884"/>
                <a:ext cx="2922480" cy="96840"/>
              </p14:xfrm>
            </p:contentPart>
          </mc:Choice>
          <mc:Fallback xmlns="">
            <p:pic>
              <p:nvPicPr>
                <p:cNvPr id="366" name="Freihand 365">
                  <a:extLst>
                    <a:ext uri="{FF2B5EF4-FFF2-40B4-BE49-F238E27FC236}">
                      <a16:creationId xmlns:a16="http://schemas.microsoft.com/office/drawing/2014/main" id="{259D050C-0E65-4748-ABCC-19E316F7590D}"/>
                    </a:ext>
                  </a:extLst>
                </p:cNvPr>
                <p:cNvPicPr/>
                <p:nvPr/>
              </p:nvPicPr>
              <p:blipFill>
                <a:blip r:embed="rId580"/>
                <a:stretch>
                  <a:fillRect/>
                </a:stretch>
              </p:blipFill>
              <p:spPr>
                <a:xfrm>
                  <a:off x="3632424" y="6648564"/>
                  <a:ext cx="2931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58" name="Freihand 257">
                  <a:extLst>
                    <a:ext uri="{FF2B5EF4-FFF2-40B4-BE49-F238E27FC236}">
                      <a16:creationId xmlns:a16="http://schemas.microsoft.com/office/drawing/2014/main" id="{ED0AA93E-B787-468C-B039-3ACE80A83BB4}"/>
                    </a:ext>
                  </a:extLst>
                </p14:cNvPr>
                <p14:cNvContentPartPr/>
                <p14:nvPr/>
              </p14:nvContentPartPr>
              <p14:xfrm>
                <a:off x="545784" y="6008844"/>
                <a:ext cx="231840" cy="199800"/>
              </p14:xfrm>
            </p:contentPart>
          </mc:Choice>
          <mc:Fallback xmlns="">
            <p:pic>
              <p:nvPicPr>
                <p:cNvPr id="258" name="Freihand 257">
                  <a:extLst>
                    <a:ext uri="{FF2B5EF4-FFF2-40B4-BE49-F238E27FC236}">
                      <a16:creationId xmlns:a16="http://schemas.microsoft.com/office/drawing/2014/main" id="{ED0AA93E-B787-468C-B039-3ACE80A83BB4}"/>
                    </a:ext>
                  </a:extLst>
                </p:cNvPr>
                <p:cNvPicPr/>
                <p:nvPr/>
              </p:nvPicPr>
              <p:blipFill>
                <a:blip r:embed="rId582"/>
                <a:stretch>
                  <a:fillRect/>
                </a:stretch>
              </p:blipFill>
              <p:spPr>
                <a:xfrm>
                  <a:off x="541464" y="6004524"/>
                  <a:ext cx="240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59" name="Freihand 258">
                  <a:extLst>
                    <a:ext uri="{FF2B5EF4-FFF2-40B4-BE49-F238E27FC236}">
                      <a16:creationId xmlns:a16="http://schemas.microsoft.com/office/drawing/2014/main" id="{81D86C20-D847-4784-BF49-E81BF16D2F59}"/>
                    </a:ext>
                  </a:extLst>
                </p14:cNvPr>
                <p14:cNvContentPartPr/>
                <p14:nvPr/>
              </p14:nvContentPartPr>
              <p14:xfrm>
                <a:off x="619584" y="6180204"/>
                <a:ext cx="168120" cy="15840"/>
              </p14:xfrm>
            </p:contentPart>
          </mc:Choice>
          <mc:Fallback xmlns="">
            <p:pic>
              <p:nvPicPr>
                <p:cNvPr id="259" name="Freihand 258">
                  <a:extLst>
                    <a:ext uri="{FF2B5EF4-FFF2-40B4-BE49-F238E27FC236}">
                      <a16:creationId xmlns:a16="http://schemas.microsoft.com/office/drawing/2014/main" id="{81D86C20-D847-4784-BF49-E81BF16D2F59}"/>
                    </a:ext>
                  </a:extLst>
                </p:cNvPr>
                <p:cNvPicPr/>
                <p:nvPr/>
              </p:nvPicPr>
              <p:blipFill>
                <a:blip r:embed="rId584"/>
                <a:stretch>
                  <a:fillRect/>
                </a:stretch>
              </p:blipFill>
              <p:spPr>
                <a:xfrm>
                  <a:off x="615264" y="6175884"/>
                  <a:ext cx="176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60" name="Freihand 259">
                  <a:extLst>
                    <a:ext uri="{FF2B5EF4-FFF2-40B4-BE49-F238E27FC236}">
                      <a16:creationId xmlns:a16="http://schemas.microsoft.com/office/drawing/2014/main" id="{7C4E1054-0B64-4E69-8FB8-98A79ED7915B}"/>
                    </a:ext>
                  </a:extLst>
                </p14:cNvPr>
                <p14:cNvContentPartPr/>
                <p14:nvPr/>
              </p14:nvContentPartPr>
              <p14:xfrm>
                <a:off x="884184" y="6030804"/>
                <a:ext cx="148320" cy="188640"/>
              </p14:xfrm>
            </p:contentPart>
          </mc:Choice>
          <mc:Fallback xmlns="">
            <p:pic>
              <p:nvPicPr>
                <p:cNvPr id="260" name="Freihand 259">
                  <a:extLst>
                    <a:ext uri="{FF2B5EF4-FFF2-40B4-BE49-F238E27FC236}">
                      <a16:creationId xmlns:a16="http://schemas.microsoft.com/office/drawing/2014/main" id="{7C4E1054-0B64-4E69-8FB8-98A79ED7915B}"/>
                    </a:ext>
                  </a:extLst>
                </p:cNvPr>
                <p:cNvPicPr/>
                <p:nvPr/>
              </p:nvPicPr>
              <p:blipFill>
                <a:blip r:embed="rId586"/>
                <a:stretch>
                  <a:fillRect/>
                </a:stretch>
              </p:blipFill>
              <p:spPr>
                <a:xfrm>
                  <a:off x="879864" y="6026484"/>
                  <a:ext cx="156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33" name="Freihand 132">
                  <a:extLst>
                    <a:ext uri="{FF2B5EF4-FFF2-40B4-BE49-F238E27FC236}">
                      <a16:creationId xmlns:a16="http://schemas.microsoft.com/office/drawing/2014/main" id="{C41A2CC8-297B-469B-902E-D5067863FB6A}"/>
                    </a:ext>
                  </a:extLst>
                </p14:cNvPr>
                <p14:cNvContentPartPr/>
                <p14:nvPr/>
              </p14:nvContentPartPr>
              <p14:xfrm>
                <a:off x="2552424" y="4894644"/>
                <a:ext cx="318960" cy="18720"/>
              </p14:xfrm>
            </p:contentPart>
          </mc:Choice>
          <mc:Fallback xmlns="">
            <p:pic>
              <p:nvPicPr>
                <p:cNvPr id="133" name="Freihand 132">
                  <a:extLst>
                    <a:ext uri="{FF2B5EF4-FFF2-40B4-BE49-F238E27FC236}">
                      <a16:creationId xmlns:a16="http://schemas.microsoft.com/office/drawing/2014/main" id="{C41A2CC8-297B-469B-902E-D5067863FB6A}"/>
                    </a:ext>
                  </a:extLst>
                </p:cNvPr>
                <p:cNvPicPr/>
                <p:nvPr/>
              </p:nvPicPr>
              <p:blipFill>
                <a:blip r:embed="rId588"/>
                <a:stretch>
                  <a:fillRect/>
                </a:stretch>
              </p:blipFill>
              <p:spPr>
                <a:xfrm>
                  <a:off x="2548104" y="4890324"/>
                  <a:ext cx="327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34" name="Freihand 133">
                  <a:extLst>
                    <a:ext uri="{FF2B5EF4-FFF2-40B4-BE49-F238E27FC236}">
                      <a16:creationId xmlns:a16="http://schemas.microsoft.com/office/drawing/2014/main" id="{A1979EB5-7CAF-4D0A-9A95-AC7448AEAAAC}"/>
                    </a:ext>
                  </a:extLst>
                </p14:cNvPr>
                <p14:cNvContentPartPr/>
                <p14:nvPr/>
              </p14:nvContentPartPr>
              <p14:xfrm>
                <a:off x="2833224" y="4835964"/>
                <a:ext cx="160200" cy="169200"/>
              </p14:xfrm>
            </p:contentPart>
          </mc:Choice>
          <mc:Fallback xmlns="">
            <p:pic>
              <p:nvPicPr>
                <p:cNvPr id="134" name="Freihand 133">
                  <a:extLst>
                    <a:ext uri="{FF2B5EF4-FFF2-40B4-BE49-F238E27FC236}">
                      <a16:creationId xmlns:a16="http://schemas.microsoft.com/office/drawing/2014/main" id="{A1979EB5-7CAF-4D0A-9A95-AC7448AEAAAC}"/>
                    </a:ext>
                  </a:extLst>
                </p:cNvPr>
                <p:cNvPicPr/>
                <p:nvPr/>
              </p:nvPicPr>
              <p:blipFill>
                <a:blip r:embed="rId590"/>
                <a:stretch>
                  <a:fillRect/>
                </a:stretch>
              </p:blipFill>
              <p:spPr>
                <a:xfrm>
                  <a:off x="2828904" y="4831644"/>
                  <a:ext cx="168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22" name="Freihand 121">
                  <a:extLst>
                    <a:ext uri="{FF2B5EF4-FFF2-40B4-BE49-F238E27FC236}">
                      <a16:creationId xmlns:a16="http://schemas.microsoft.com/office/drawing/2014/main" id="{521A308B-721E-49B1-B291-1B801E7BC409}"/>
                    </a:ext>
                  </a:extLst>
                </p14:cNvPr>
                <p14:cNvContentPartPr/>
                <p14:nvPr/>
              </p14:nvContentPartPr>
              <p14:xfrm>
                <a:off x="1658904" y="4325124"/>
                <a:ext cx="106560" cy="80640"/>
              </p14:xfrm>
            </p:contentPart>
          </mc:Choice>
          <mc:Fallback xmlns="">
            <p:pic>
              <p:nvPicPr>
                <p:cNvPr id="122" name="Freihand 121">
                  <a:extLst>
                    <a:ext uri="{FF2B5EF4-FFF2-40B4-BE49-F238E27FC236}">
                      <a16:creationId xmlns:a16="http://schemas.microsoft.com/office/drawing/2014/main" id="{521A308B-721E-49B1-B291-1B801E7BC409}"/>
                    </a:ext>
                  </a:extLst>
                </p:cNvPr>
                <p:cNvPicPr/>
                <p:nvPr/>
              </p:nvPicPr>
              <p:blipFill>
                <a:blip r:embed="rId592"/>
                <a:stretch>
                  <a:fillRect/>
                </a:stretch>
              </p:blipFill>
              <p:spPr>
                <a:xfrm>
                  <a:off x="1654584" y="4320804"/>
                  <a:ext cx="115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23" name="Freihand 122">
                  <a:extLst>
                    <a:ext uri="{FF2B5EF4-FFF2-40B4-BE49-F238E27FC236}">
                      <a16:creationId xmlns:a16="http://schemas.microsoft.com/office/drawing/2014/main" id="{AF7F52F6-A013-487D-A8D4-53E39924CD10}"/>
                    </a:ext>
                  </a:extLst>
                </p14:cNvPr>
                <p14:cNvContentPartPr/>
                <p14:nvPr/>
              </p14:nvContentPartPr>
              <p14:xfrm>
                <a:off x="1773744" y="4324044"/>
                <a:ext cx="267840" cy="79560"/>
              </p14:xfrm>
            </p:contentPart>
          </mc:Choice>
          <mc:Fallback xmlns="">
            <p:pic>
              <p:nvPicPr>
                <p:cNvPr id="123" name="Freihand 122">
                  <a:extLst>
                    <a:ext uri="{FF2B5EF4-FFF2-40B4-BE49-F238E27FC236}">
                      <a16:creationId xmlns:a16="http://schemas.microsoft.com/office/drawing/2014/main" id="{AF7F52F6-A013-487D-A8D4-53E39924CD10}"/>
                    </a:ext>
                  </a:extLst>
                </p:cNvPr>
                <p:cNvPicPr/>
                <p:nvPr/>
              </p:nvPicPr>
              <p:blipFill>
                <a:blip r:embed="rId594"/>
                <a:stretch>
                  <a:fillRect/>
                </a:stretch>
              </p:blipFill>
              <p:spPr>
                <a:xfrm>
                  <a:off x="1769424" y="4319724"/>
                  <a:ext cx="276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24" name="Freihand 123">
                  <a:extLst>
                    <a:ext uri="{FF2B5EF4-FFF2-40B4-BE49-F238E27FC236}">
                      <a16:creationId xmlns:a16="http://schemas.microsoft.com/office/drawing/2014/main" id="{17B67690-5BF5-4750-9AE1-42E24446934F}"/>
                    </a:ext>
                  </a:extLst>
                </p14:cNvPr>
                <p14:cNvContentPartPr/>
                <p14:nvPr/>
              </p14:nvContentPartPr>
              <p14:xfrm>
                <a:off x="2086224" y="4348524"/>
                <a:ext cx="96480" cy="48600"/>
              </p14:xfrm>
            </p:contentPart>
          </mc:Choice>
          <mc:Fallback xmlns="">
            <p:pic>
              <p:nvPicPr>
                <p:cNvPr id="124" name="Freihand 123">
                  <a:extLst>
                    <a:ext uri="{FF2B5EF4-FFF2-40B4-BE49-F238E27FC236}">
                      <a16:creationId xmlns:a16="http://schemas.microsoft.com/office/drawing/2014/main" id="{17B67690-5BF5-4750-9AE1-42E24446934F}"/>
                    </a:ext>
                  </a:extLst>
                </p:cNvPr>
                <p:cNvPicPr/>
                <p:nvPr/>
              </p:nvPicPr>
              <p:blipFill>
                <a:blip r:embed="rId596"/>
                <a:stretch>
                  <a:fillRect/>
                </a:stretch>
              </p:blipFill>
              <p:spPr>
                <a:xfrm>
                  <a:off x="2081904" y="4344204"/>
                  <a:ext cx="105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25" name="Freihand 124">
                  <a:extLst>
                    <a:ext uri="{FF2B5EF4-FFF2-40B4-BE49-F238E27FC236}">
                      <a16:creationId xmlns:a16="http://schemas.microsoft.com/office/drawing/2014/main" id="{364FB2E4-1BCD-45A5-9D6E-B07038F35507}"/>
                    </a:ext>
                  </a:extLst>
                </p14:cNvPr>
                <p14:cNvContentPartPr/>
                <p14:nvPr/>
              </p14:nvContentPartPr>
              <p14:xfrm>
                <a:off x="2211504" y="4356804"/>
                <a:ext cx="113040" cy="47880"/>
              </p14:xfrm>
            </p:contentPart>
          </mc:Choice>
          <mc:Fallback xmlns="">
            <p:pic>
              <p:nvPicPr>
                <p:cNvPr id="125" name="Freihand 124">
                  <a:extLst>
                    <a:ext uri="{FF2B5EF4-FFF2-40B4-BE49-F238E27FC236}">
                      <a16:creationId xmlns:a16="http://schemas.microsoft.com/office/drawing/2014/main" id="{364FB2E4-1BCD-45A5-9D6E-B07038F35507}"/>
                    </a:ext>
                  </a:extLst>
                </p:cNvPr>
                <p:cNvPicPr/>
                <p:nvPr/>
              </p:nvPicPr>
              <p:blipFill>
                <a:blip r:embed="rId598"/>
                <a:stretch>
                  <a:fillRect/>
                </a:stretch>
              </p:blipFill>
              <p:spPr>
                <a:xfrm>
                  <a:off x="2207184" y="4352484"/>
                  <a:ext cx="121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26" name="Freihand 125">
                  <a:extLst>
                    <a:ext uri="{FF2B5EF4-FFF2-40B4-BE49-F238E27FC236}">
                      <a16:creationId xmlns:a16="http://schemas.microsoft.com/office/drawing/2014/main" id="{9EDE40D9-08A4-4CC7-AF80-57D6FF9E1755}"/>
                    </a:ext>
                  </a:extLst>
                </p14:cNvPr>
                <p14:cNvContentPartPr/>
                <p14:nvPr/>
              </p14:nvContentPartPr>
              <p14:xfrm>
                <a:off x="2339304" y="4294884"/>
                <a:ext cx="186120" cy="99360"/>
              </p14:xfrm>
            </p:contentPart>
          </mc:Choice>
          <mc:Fallback xmlns="">
            <p:pic>
              <p:nvPicPr>
                <p:cNvPr id="126" name="Freihand 125">
                  <a:extLst>
                    <a:ext uri="{FF2B5EF4-FFF2-40B4-BE49-F238E27FC236}">
                      <a16:creationId xmlns:a16="http://schemas.microsoft.com/office/drawing/2014/main" id="{9EDE40D9-08A4-4CC7-AF80-57D6FF9E1755}"/>
                    </a:ext>
                  </a:extLst>
                </p:cNvPr>
                <p:cNvPicPr/>
                <p:nvPr/>
              </p:nvPicPr>
              <p:blipFill>
                <a:blip r:embed="rId600"/>
                <a:stretch>
                  <a:fillRect/>
                </a:stretch>
              </p:blipFill>
              <p:spPr>
                <a:xfrm>
                  <a:off x="2334984" y="4290564"/>
                  <a:ext cx="194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27" name="Freihand 126">
                  <a:extLst>
                    <a:ext uri="{FF2B5EF4-FFF2-40B4-BE49-F238E27FC236}">
                      <a16:creationId xmlns:a16="http://schemas.microsoft.com/office/drawing/2014/main" id="{0CA48769-632D-48F2-BEC1-6D33EEE2DDD5}"/>
                    </a:ext>
                  </a:extLst>
                </p14:cNvPr>
                <p14:cNvContentPartPr/>
                <p14:nvPr/>
              </p14:nvContentPartPr>
              <p14:xfrm>
                <a:off x="2546664" y="4260684"/>
                <a:ext cx="172800" cy="201600"/>
              </p14:xfrm>
            </p:contentPart>
          </mc:Choice>
          <mc:Fallback xmlns="">
            <p:pic>
              <p:nvPicPr>
                <p:cNvPr id="127" name="Freihand 126">
                  <a:extLst>
                    <a:ext uri="{FF2B5EF4-FFF2-40B4-BE49-F238E27FC236}">
                      <a16:creationId xmlns:a16="http://schemas.microsoft.com/office/drawing/2014/main" id="{0CA48769-632D-48F2-BEC1-6D33EEE2DDD5}"/>
                    </a:ext>
                  </a:extLst>
                </p:cNvPr>
                <p:cNvPicPr/>
                <p:nvPr/>
              </p:nvPicPr>
              <p:blipFill>
                <a:blip r:embed="rId602"/>
                <a:stretch>
                  <a:fillRect/>
                </a:stretch>
              </p:blipFill>
              <p:spPr>
                <a:xfrm>
                  <a:off x="2542344" y="4256364"/>
                  <a:ext cx="181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28" name="Freihand 127">
                  <a:extLst>
                    <a:ext uri="{FF2B5EF4-FFF2-40B4-BE49-F238E27FC236}">
                      <a16:creationId xmlns:a16="http://schemas.microsoft.com/office/drawing/2014/main" id="{C022747F-E9FB-42F2-9C22-549AC50FC326}"/>
                    </a:ext>
                  </a:extLst>
                </p14:cNvPr>
                <p14:cNvContentPartPr/>
                <p14:nvPr/>
              </p14:nvContentPartPr>
              <p14:xfrm>
                <a:off x="1884624" y="4512324"/>
                <a:ext cx="151560" cy="54000"/>
              </p14:xfrm>
            </p:contentPart>
          </mc:Choice>
          <mc:Fallback xmlns="">
            <p:pic>
              <p:nvPicPr>
                <p:cNvPr id="128" name="Freihand 127">
                  <a:extLst>
                    <a:ext uri="{FF2B5EF4-FFF2-40B4-BE49-F238E27FC236}">
                      <a16:creationId xmlns:a16="http://schemas.microsoft.com/office/drawing/2014/main" id="{C022747F-E9FB-42F2-9C22-549AC50FC326}"/>
                    </a:ext>
                  </a:extLst>
                </p:cNvPr>
                <p:cNvPicPr/>
                <p:nvPr/>
              </p:nvPicPr>
              <p:blipFill>
                <a:blip r:embed="rId604"/>
                <a:stretch>
                  <a:fillRect/>
                </a:stretch>
              </p:blipFill>
              <p:spPr>
                <a:xfrm>
                  <a:off x="1880304" y="4508004"/>
                  <a:ext cx="160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29" name="Freihand 128">
                  <a:extLst>
                    <a:ext uri="{FF2B5EF4-FFF2-40B4-BE49-F238E27FC236}">
                      <a16:creationId xmlns:a16="http://schemas.microsoft.com/office/drawing/2014/main" id="{DADE5548-A3B0-4113-8532-376C72786680}"/>
                    </a:ext>
                  </a:extLst>
                </p14:cNvPr>
                <p14:cNvContentPartPr/>
                <p14:nvPr/>
              </p14:nvContentPartPr>
              <p14:xfrm>
                <a:off x="2078304" y="4484964"/>
                <a:ext cx="141120" cy="63360"/>
              </p14:xfrm>
            </p:contentPart>
          </mc:Choice>
          <mc:Fallback xmlns="">
            <p:pic>
              <p:nvPicPr>
                <p:cNvPr id="129" name="Freihand 128">
                  <a:extLst>
                    <a:ext uri="{FF2B5EF4-FFF2-40B4-BE49-F238E27FC236}">
                      <a16:creationId xmlns:a16="http://schemas.microsoft.com/office/drawing/2014/main" id="{DADE5548-A3B0-4113-8532-376C72786680}"/>
                    </a:ext>
                  </a:extLst>
                </p:cNvPr>
                <p:cNvPicPr/>
                <p:nvPr/>
              </p:nvPicPr>
              <p:blipFill>
                <a:blip r:embed="rId606"/>
                <a:stretch>
                  <a:fillRect/>
                </a:stretch>
              </p:blipFill>
              <p:spPr>
                <a:xfrm>
                  <a:off x="2073984" y="4480644"/>
                  <a:ext cx="149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30" name="Freihand 129">
                  <a:extLst>
                    <a:ext uri="{FF2B5EF4-FFF2-40B4-BE49-F238E27FC236}">
                      <a16:creationId xmlns:a16="http://schemas.microsoft.com/office/drawing/2014/main" id="{E20F0588-A21E-48C4-8C42-C5958C65947C}"/>
                    </a:ext>
                  </a:extLst>
                </p14:cNvPr>
                <p14:cNvContentPartPr/>
                <p14:nvPr/>
              </p14:nvContentPartPr>
              <p14:xfrm>
                <a:off x="2238504" y="4442484"/>
                <a:ext cx="67320" cy="104040"/>
              </p14:xfrm>
            </p:contentPart>
          </mc:Choice>
          <mc:Fallback xmlns="">
            <p:pic>
              <p:nvPicPr>
                <p:cNvPr id="130" name="Freihand 129">
                  <a:extLst>
                    <a:ext uri="{FF2B5EF4-FFF2-40B4-BE49-F238E27FC236}">
                      <a16:creationId xmlns:a16="http://schemas.microsoft.com/office/drawing/2014/main" id="{E20F0588-A21E-48C4-8C42-C5958C65947C}"/>
                    </a:ext>
                  </a:extLst>
                </p:cNvPr>
                <p:cNvPicPr/>
                <p:nvPr/>
              </p:nvPicPr>
              <p:blipFill>
                <a:blip r:embed="rId608"/>
                <a:stretch>
                  <a:fillRect/>
                </a:stretch>
              </p:blipFill>
              <p:spPr>
                <a:xfrm>
                  <a:off x="2234184" y="4438164"/>
                  <a:ext cx="75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31" name="Freihand 130">
                  <a:extLst>
                    <a:ext uri="{FF2B5EF4-FFF2-40B4-BE49-F238E27FC236}">
                      <a16:creationId xmlns:a16="http://schemas.microsoft.com/office/drawing/2014/main" id="{4EF00025-ED1B-4B6A-9810-695561D222CA}"/>
                    </a:ext>
                  </a:extLst>
                </p14:cNvPr>
                <p14:cNvContentPartPr/>
                <p14:nvPr/>
              </p14:nvContentPartPr>
              <p14:xfrm>
                <a:off x="2329944" y="4434924"/>
                <a:ext cx="208800" cy="133200"/>
              </p14:xfrm>
            </p:contentPart>
          </mc:Choice>
          <mc:Fallback xmlns="">
            <p:pic>
              <p:nvPicPr>
                <p:cNvPr id="131" name="Freihand 130">
                  <a:extLst>
                    <a:ext uri="{FF2B5EF4-FFF2-40B4-BE49-F238E27FC236}">
                      <a16:creationId xmlns:a16="http://schemas.microsoft.com/office/drawing/2014/main" id="{4EF00025-ED1B-4B6A-9810-695561D222CA}"/>
                    </a:ext>
                  </a:extLst>
                </p:cNvPr>
                <p:cNvPicPr/>
                <p:nvPr/>
              </p:nvPicPr>
              <p:blipFill>
                <a:blip r:embed="rId610"/>
                <a:stretch>
                  <a:fillRect/>
                </a:stretch>
              </p:blipFill>
              <p:spPr>
                <a:xfrm>
                  <a:off x="2325624" y="4430604"/>
                  <a:ext cx="217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86" name="Freihand 485">
                  <a:extLst>
                    <a:ext uri="{FF2B5EF4-FFF2-40B4-BE49-F238E27FC236}">
                      <a16:creationId xmlns:a16="http://schemas.microsoft.com/office/drawing/2014/main" id="{AA7CE7D5-CBE3-4143-89EE-50A7974A10A7}"/>
                    </a:ext>
                  </a:extLst>
                </p14:cNvPr>
                <p14:cNvContentPartPr/>
                <p14:nvPr/>
              </p14:nvContentPartPr>
              <p14:xfrm>
                <a:off x="5401824" y="5300724"/>
                <a:ext cx="1184400" cy="92880"/>
              </p14:xfrm>
            </p:contentPart>
          </mc:Choice>
          <mc:Fallback xmlns="">
            <p:pic>
              <p:nvPicPr>
                <p:cNvPr id="486" name="Freihand 485">
                  <a:extLst>
                    <a:ext uri="{FF2B5EF4-FFF2-40B4-BE49-F238E27FC236}">
                      <a16:creationId xmlns:a16="http://schemas.microsoft.com/office/drawing/2014/main" id="{AA7CE7D5-CBE3-4143-89EE-50A7974A10A7}"/>
                    </a:ext>
                  </a:extLst>
                </p:cNvPr>
                <p:cNvPicPr/>
                <p:nvPr/>
              </p:nvPicPr>
              <p:blipFill>
                <a:blip r:embed="rId612"/>
                <a:stretch>
                  <a:fillRect/>
                </a:stretch>
              </p:blipFill>
              <p:spPr>
                <a:xfrm>
                  <a:off x="5397504" y="5296404"/>
                  <a:ext cx="1193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87" name="Freihand 486">
                  <a:extLst>
                    <a:ext uri="{FF2B5EF4-FFF2-40B4-BE49-F238E27FC236}">
                      <a16:creationId xmlns:a16="http://schemas.microsoft.com/office/drawing/2014/main" id="{ADC66670-773D-4039-88FE-EB5630C91B5F}"/>
                    </a:ext>
                  </a:extLst>
                </p14:cNvPr>
                <p14:cNvContentPartPr/>
                <p14:nvPr/>
              </p14:nvContentPartPr>
              <p14:xfrm>
                <a:off x="3644304" y="5451564"/>
                <a:ext cx="538200" cy="56160"/>
              </p14:xfrm>
            </p:contentPart>
          </mc:Choice>
          <mc:Fallback xmlns="">
            <p:pic>
              <p:nvPicPr>
                <p:cNvPr id="487" name="Freihand 486">
                  <a:extLst>
                    <a:ext uri="{FF2B5EF4-FFF2-40B4-BE49-F238E27FC236}">
                      <a16:creationId xmlns:a16="http://schemas.microsoft.com/office/drawing/2014/main" id="{ADC66670-773D-4039-88FE-EB5630C91B5F}"/>
                    </a:ext>
                  </a:extLst>
                </p:cNvPr>
                <p:cNvPicPr/>
                <p:nvPr/>
              </p:nvPicPr>
              <p:blipFill>
                <a:blip r:embed="rId614"/>
                <a:stretch>
                  <a:fillRect/>
                </a:stretch>
              </p:blipFill>
              <p:spPr>
                <a:xfrm>
                  <a:off x="3639984" y="5447244"/>
                  <a:ext cx="546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88" name="Freihand 487">
                  <a:extLst>
                    <a:ext uri="{FF2B5EF4-FFF2-40B4-BE49-F238E27FC236}">
                      <a16:creationId xmlns:a16="http://schemas.microsoft.com/office/drawing/2014/main" id="{37F7EBDD-6393-4CFE-ACAA-4EA2D36184B0}"/>
                    </a:ext>
                  </a:extLst>
                </p14:cNvPr>
                <p14:cNvContentPartPr/>
                <p14:nvPr/>
              </p14:nvContentPartPr>
              <p14:xfrm>
                <a:off x="3590664" y="5136924"/>
                <a:ext cx="622080" cy="370800"/>
              </p14:xfrm>
            </p:contentPart>
          </mc:Choice>
          <mc:Fallback xmlns="">
            <p:pic>
              <p:nvPicPr>
                <p:cNvPr id="488" name="Freihand 487">
                  <a:extLst>
                    <a:ext uri="{FF2B5EF4-FFF2-40B4-BE49-F238E27FC236}">
                      <a16:creationId xmlns:a16="http://schemas.microsoft.com/office/drawing/2014/main" id="{37F7EBDD-6393-4CFE-ACAA-4EA2D36184B0}"/>
                    </a:ext>
                  </a:extLst>
                </p:cNvPr>
                <p:cNvPicPr/>
                <p:nvPr/>
              </p:nvPicPr>
              <p:blipFill>
                <a:blip r:embed="rId616"/>
                <a:stretch>
                  <a:fillRect/>
                </a:stretch>
              </p:blipFill>
              <p:spPr>
                <a:xfrm>
                  <a:off x="3586344" y="5132604"/>
                  <a:ext cx="6307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06" name="Freihand 105">
                  <a:extLst>
                    <a:ext uri="{FF2B5EF4-FFF2-40B4-BE49-F238E27FC236}">
                      <a16:creationId xmlns:a16="http://schemas.microsoft.com/office/drawing/2014/main" id="{558E888A-1F9C-4054-B748-4EB448CB3063}"/>
                    </a:ext>
                  </a:extLst>
                </p14:cNvPr>
                <p14:cNvContentPartPr/>
                <p14:nvPr/>
              </p14:nvContentPartPr>
              <p14:xfrm>
                <a:off x="439944" y="4746684"/>
                <a:ext cx="253800" cy="312120"/>
              </p14:xfrm>
            </p:contentPart>
          </mc:Choice>
          <mc:Fallback xmlns="">
            <p:pic>
              <p:nvPicPr>
                <p:cNvPr id="106" name="Freihand 105">
                  <a:extLst>
                    <a:ext uri="{FF2B5EF4-FFF2-40B4-BE49-F238E27FC236}">
                      <a16:creationId xmlns:a16="http://schemas.microsoft.com/office/drawing/2014/main" id="{558E888A-1F9C-4054-B748-4EB448CB3063}"/>
                    </a:ext>
                  </a:extLst>
                </p:cNvPr>
                <p:cNvPicPr/>
                <p:nvPr/>
              </p:nvPicPr>
              <p:blipFill>
                <a:blip r:embed="rId618"/>
                <a:stretch>
                  <a:fillRect/>
                </a:stretch>
              </p:blipFill>
              <p:spPr>
                <a:xfrm>
                  <a:off x="435624" y="4742364"/>
                  <a:ext cx="2624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07" name="Freihand 106">
                  <a:extLst>
                    <a:ext uri="{FF2B5EF4-FFF2-40B4-BE49-F238E27FC236}">
                      <a16:creationId xmlns:a16="http://schemas.microsoft.com/office/drawing/2014/main" id="{426A81C6-13ED-447F-9CA5-32317AA002F8}"/>
                    </a:ext>
                  </a:extLst>
                </p14:cNvPr>
                <p14:cNvContentPartPr/>
                <p14:nvPr/>
              </p14:nvContentPartPr>
              <p14:xfrm>
                <a:off x="507264" y="5012364"/>
                <a:ext cx="188640" cy="34920"/>
              </p14:xfrm>
            </p:contentPart>
          </mc:Choice>
          <mc:Fallback xmlns="">
            <p:pic>
              <p:nvPicPr>
                <p:cNvPr id="107" name="Freihand 106">
                  <a:extLst>
                    <a:ext uri="{FF2B5EF4-FFF2-40B4-BE49-F238E27FC236}">
                      <a16:creationId xmlns:a16="http://schemas.microsoft.com/office/drawing/2014/main" id="{426A81C6-13ED-447F-9CA5-32317AA002F8}"/>
                    </a:ext>
                  </a:extLst>
                </p:cNvPr>
                <p:cNvPicPr/>
                <p:nvPr/>
              </p:nvPicPr>
              <p:blipFill>
                <a:blip r:embed="rId620"/>
                <a:stretch>
                  <a:fillRect/>
                </a:stretch>
              </p:blipFill>
              <p:spPr>
                <a:xfrm>
                  <a:off x="502944" y="5008044"/>
                  <a:ext cx="197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08" name="Freihand 107">
                  <a:extLst>
                    <a:ext uri="{FF2B5EF4-FFF2-40B4-BE49-F238E27FC236}">
                      <a16:creationId xmlns:a16="http://schemas.microsoft.com/office/drawing/2014/main" id="{63B791CF-1487-4085-9295-FE8007EB17D7}"/>
                    </a:ext>
                  </a:extLst>
                </p14:cNvPr>
                <p14:cNvContentPartPr/>
                <p14:nvPr/>
              </p14:nvContentPartPr>
              <p14:xfrm>
                <a:off x="860064" y="4770804"/>
                <a:ext cx="153720" cy="312840"/>
              </p14:xfrm>
            </p:contentPart>
          </mc:Choice>
          <mc:Fallback xmlns="">
            <p:pic>
              <p:nvPicPr>
                <p:cNvPr id="108" name="Freihand 107">
                  <a:extLst>
                    <a:ext uri="{FF2B5EF4-FFF2-40B4-BE49-F238E27FC236}">
                      <a16:creationId xmlns:a16="http://schemas.microsoft.com/office/drawing/2014/main" id="{63B791CF-1487-4085-9295-FE8007EB17D7}"/>
                    </a:ext>
                  </a:extLst>
                </p:cNvPr>
                <p:cNvPicPr/>
                <p:nvPr/>
              </p:nvPicPr>
              <p:blipFill>
                <a:blip r:embed="rId622"/>
                <a:stretch>
                  <a:fillRect/>
                </a:stretch>
              </p:blipFill>
              <p:spPr>
                <a:xfrm>
                  <a:off x="855744" y="4766484"/>
                  <a:ext cx="1623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09" name="Freihand 108">
                  <a:extLst>
                    <a:ext uri="{FF2B5EF4-FFF2-40B4-BE49-F238E27FC236}">
                      <a16:creationId xmlns:a16="http://schemas.microsoft.com/office/drawing/2014/main" id="{D8BA2C0E-8742-418B-AA63-657A0EA8188E}"/>
                    </a:ext>
                  </a:extLst>
                </p14:cNvPr>
                <p14:cNvContentPartPr/>
                <p14:nvPr/>
              </p14:nvContentPartPr>
              <p14:xfrm>
                <a:off x="1192344" y="4807884"/>
                <a:ext cx="31680" cy="183600"/>
              </p14:xfrm>
            </p:contentPart>
          </mc:Choice>
          <mc:Fallback xmlns="">
            <p:pic>
              <p:nvPicPr>
                <p:cNvPr id="109" name="Freihand 108">
                  <a:extLst>
                    <a:ext uri="{FF2B5EF4-FFF2-40B4-BE49-F238E27FC236}">
                      <a16:creationId xmlns:a16="http://schemas.microsoft.com/office/drawing/2014/main" id="{D8BA2C0E-8742-418B-AA63-657A0EA8188E}"/>
                    </a:ext>
                  </a:extLst>
                </p:cNvPr>
                <p:cNvPicPr/>
                <p:nvPr/>
              </p:nvPicPr>
              <p:blipFill>
                <a:blip r:embed="rId624"/>
                <a:stretch>
                  <a:fillRect/>
                </a:stretch>
              </p:blipFill>
              <p:spPr>
                <a:xfrm>
                  <a:off x="1188024" y="4803564"/>
                  <a:ext cx="40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10" name="Freihand 109">
                  <a:extLst>
                    <a:ext uri="{FF2B5EF4-FFF2-40B4-BE49-F238E27FC236}">
                      <a16:creationId xmlns:a16="http://schemas.microsoft.com/office/drawing/2014/main" id="{171B4BE6-508B-4F9D-BA8B-2CE1F576061F}"/>
                    </a:ext>
                  </a:extLst>
                </p14:cNvPr>
                <p14:cNvContentPartPr/>
                <p14:nvPr/>
              </p14:nvContentPartPr>
              <p14:xfrm>
                <a:off x="1083264" y="4668564"/>
                <a:ext cx="222120" cy="185760"/>
              </p14:xfrm>
            </p:contentPart>
          </mc:Choice>
          <mc:Fallback xmlns="">
            <p:pic>
              <p:nvPicPr>
                <p:cNvPr id="110" name="Freihand 109">
                  <a:extLst>
                    <a:ext uri="{FF2B5EF4-FFF2-40B4-BE49-F238E27FC236}">
                      <a16:creationId xmlns:a16="http://schemas.microsoft.com/office/drawing/2014/main" id="{171B4BE6-508B-4F9D-BA8B-2CE1F576061F}"/>
                    </a:ext>
                  </a:extLst>
                </p:cNvPr>
                <p:cNvPicPr/>
                <p:nvPr/>
              </p:nvPicPr>
              <p:blipFill>
                <a:blip r:embed="rId626"/>
                <a:stretch>
                  <a:fillRect/>
                </a:stretch>
              </p:blipFill>
              <p:spPr>
                <a:xfrm>
                  <a:off x="1078944" y="4664244"/>
                  <a:ext cx="230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14" name="Freihand 113">
                  <a:extLst>
                    <a:ext uri="{FF2B5EF4-FFF2-40B4-BE49-F238E27FC236}">
                      <a16:creationId xmlns:a16="http://schemas.microsoft.com/office/drawing/2014/main" id="{007207B1-E9AC-4359-A02A-D9868664BD93}"/>
                    </a:ext>
                  </a:extLst>
                </p14:cNvPr>
                <p14:cNvContentPartPr/>
                <p14:nvPr/>
              </p14:nvContentPartPr>
              <p14:xfrm>
                <a:off x="1433904" y="4882764"/>
                <a:ext cx="240120" cy="24120"/>
              </p14:xfrm>
            </p:contentPart>
          </mc:Choice>
          <mc:Fallback xmlns="">
            <p:pic>
              <p:nvPicPr>
                <p:cNvPr id="114" name="Freihand 113">
                  <a:extLst>
                    <a:ext uri="{FF2B5EF4-FFF2-40B4-BE49-F238E27FC236}">
                      <a16:creationId xmlns:a16="http://schemas.microsoft.com/office/drawing/2014/main" id="{007207B1-E9AC-4359-A02A-D9868664BD93}"/>
                    </a:ext>
                  </a:extLst>
                </p:cNvPr>
                <p:cNvPicPr/>
                <p:nvPr/>
              </p:nvPicPr>
              <p:blipFill>
                <a:blip r:embed="rId628"/>
                <a:stretch>
                  <a:fillRect/>
                </a:stretch>
              </p:blipFill>
              <p:spPr>
                <a:xfrm>
                  <a:off x="1429584" y="4878444"/>
                  <a:ext cx="248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15" name="Freihand 114">
                  <a:extLst>
                    <a:ext uri="{FF2B5EF4-FFF2-40B4-BE49-F238E27FC236}">
                      <a16:creationId xmlns:a16="http://schemas.microsoft.com/office/drawing/2014/main" id="{404B093D-0986-4A9F-B3AF-B1C78B8CE24B}"/>
                    </a:ext>
                  </a:extLst>
                </p14:cNvPr>
                <p14:cNvContentPartPr/>
                <p14:nvPr/>
              </p14:nvContentPartPr>
              <p14:xfrm>
                <a:off x="1630824" y="4791324"/>
                <a:ext cx="98280" cy="213480"/>
              </p14:xfrm>
            </p:contentPart>
          </mc:Choice>
          <mc:Fallback xmlns="">
            <p:pic>
              <p:nvPicPr>
                <p:cNvPr id="115" name="Freihand 114">
                  <a:extLst>
                    <a:ext uri="{FF2B5EF4-FFF2-40B4-BE49-F238E27FC236}">
                      <a16:creationId xmlns:a16="http://schemas.microsoft.com/office/drawing/2014/main" id="{404B093D-0986-4A9F-B3AF-B1C78B8CE24B}"/>
                    </a:ext>
                  </a:extLst>
                </p:cNvPr>
                <p:cNvPicPr/>
                <p:nvPr/>
              </p:nvPicPr>
              <p:blipFill>
                <a:blip r:embed="rId630"/>
                <a:stretch>
                  <a:fillRect/>
                </a:stretch>
              </p:blipFill>
              <p:spPr>
                <a:xfrm>
                  <a:off x="1626504" y="4787004"/>
                  <a:ext cx="106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16" name="Freihand 115">
                  <a:extLst>
                    <a:ext uri="{FF2B5EF4-FFF2-40B4-BE49-F238E27FC236}">
                      <a16:creationId xmlns:a16="http://schemas.microsoft.com/office/drawing/2014/main" id="{177AD3E4-708D-476D-955A-0792F3257FD3}"/>
                    </a:ext>
                  </a:extLst>
                </p14:cNvPr>
                <p14:cNvContentPartPr/>
                <p14:nvPr/>
              </p14:nvContentPartPr>
              <p14:xfrm>
                <a:off x="1939344" y="4814364"/>
                <a:ext cx="100080" cy="95400"/>
              </p14:xfrm>
            </p:contentPart>
          </mc:Choice>
          <mc:Fallback xmlns="">
            <p:pic>
              <p:nvPicPr>
                <p:cNvPr id="116" name="Freihand 115">
                  <a:extLst>
                    <a:ext uri="{FF2B5EF4-FFF2-40B4-BE49-F238E27FC236}">
                      <a16:creationId xmlns:a16="http://schemas.microsoft.com/office/drawing/2014/main" id="{177AD3E4-708D-476D-955A-0792F3257FD3}"/>
                    </a:ext>
                  </a:extLst>
                </p:cNvPr>
                <p:cNvPicPr/>
                <p:nvPr/>
              </p:nvPicPr>
              <p:blipFill>
                <a:blip r:embed="rId632"/>
                <a:stretch>
                  <a:fillRect/>
                </a:stretch>
              </p:blipFill>
              <p:spPr>
                <a:xfrm>
                  <a:off x="1935024" y="4810044"/>
                  <a:ext cx="108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17" name="Freihand 116">
                  <a:extLst>
                    <a:ext uri="{FF2B5EF4-FFF2-40B4-BE49-F238E27FC236}">
                      <a16:creationId xmlns:a16="http://schemas.microsoft.com/office/drawing/2014/main" id="{862010AE-8615-4586-B821-33EB073432D0}"/>
                    </a:ext>
                  </a:extLst>
                </p14:cNvPr>
                <p14:cNvContentPartPr/>
                <p14:nvPr/>
              </p14:nvContentPartPr>
              <p14:xfrm>
                <a:off x="1971024" y="4844964"/>
                <a:ext cx="105480" cy="210960"/>
              </p14:xfrm>
            </p:contentPart>
          </mc:Choice>
          <mc:Fallback xmlns="">
            <p:pic>
              <p:nvPicPr>
                <p:cNvPr id="117" name="Freihand 116">
                  <a:extLst>
                    <a:ext uri="{FF2B5EF4-FFF2-40B4-BE49-F238E27FC236}">
                      <a16:creationId xmlns:a16="http://schemas.microsoft.com/office/drawing/2014/main" id="{862010AE-8615-4586-B821-33EB073432D0}"/>
                    </a:ext>
                  </a:extLst>
                </p:cNvPr>
                <p:cNvPicPr/>
                <p:nvPr/>
              </p:nvPicPr>
              <p:blipFill>
                <a:blip r:embed="rId634"/>
                <a:stretch>
                  <a:fillRect/>
                </a:stretch>
              </p:blipFill>
              <p:spPr>
                <a:xfrm>
                  <a:off x="1966704" y="4840644"/>
                  <a:ext cx="1141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18" name="Freihand 117">
                  <a:extLst>
                    <a:ext uri="{FF2B5EF4-FFF2-40B4-BE49-F238E27FC236}">
                      <a16:creationId xmlns:a16="http://schemas.microsoft.com/office/drawing/2014/main" id="{6A6B32F6-CFD5-4F3B-8660-341466704BD5}"/>
                    </a:ext>
                  </a:extLst>
                </p14:cNvPr>
                <p14:cNvContentPartPr/>
                <p14:nvPr/>
              </p14:nvContentPartPr>
              <p14:xfrm>
                <a:off x="2223384" y="4816524"/>
                <a:ext cx="43560" cy="132120"/>
              </p14:xfrm>
            </p:contentPart>
          </mc:Choice>
          <mc:Fallback xmlns="">
            <p:pic>
              <p:nvPicPr>
                <p:cNvPr id="118" name="Freihand 117">
                  <a:extLst>
                    <a:ext uri="{FF2B5EF4-FFF2-40B4-BE49-F238E27FC236}">
                      <a16:creationId xmlns:a16="http://schemas.microsoft.com/office/drawing/2014/main" id="{6A6B32F6-CFD5-4F3B-8660-341466704BD5}"/>
                    </a:ext>
                  </a:extLst>
                </p:cNvPr>
                <p:cNvPicPr/>
                <p:nvPr/>
              </p:nvPicPr>
              <p:blipFill>
                <a:blip r:embed="rId636"/>
                <a:stretch>
                  <a:fillRect/>
                </a:stretch>
              </p:blipFill>
              <p:spPr>
                <a:xfrm>
                  <a:off x="2219064" y="4812204"/>
                  <a:ext cx="52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19" name="Freihand 118">
                  <a:extLst>
                    <a:ext uri="{FF2B5EF4-FFF2-40B4-BE49-F238E27FC236}">
                      <a16:creationId xmlns:a16="http://schemas.microsoft.com/office/drawing/2014/main" id="{B54CC803-8FFA-4AD4-A4E3-14D103ABB029}"/>
                    </a:ext>
                  </a:extLst>
                </p14:cNvPr>
                <p14:cNvContentPartPr/>
                <p14:nvPr/>
              </p14:nvContentPartPr>
              <p14:xfrm>
                <a:off x="2153904" y="4690524"/>
                <a:ext cx="183240" cy="123840"/>
              </p14:xfrm>
            </p:contentPart>
          </mc:Choice>
          <mc:Fallback xmlns="">
            <p:pic>
              <p:nvPicPr>
                <p:cNvPr id="119" name="Freihand 118">
                  <a:extLst>
                    <a:ext uri="{FF2B5EF4-FFF2-40B4-BE49-F238E27FC236}">
                      <a16:creationId xmlns:a16="http://schemas.microsoft.com/office/drawing/2014/main" id="{B54CC803-8FFA-4AD4-A4E3-14D103ABB029}"/>
                    </a:ext>
                  </a:extLst>
                </p:cNvPr>
                <p:cNvPicPr/>
                <p:nvPr/>
              </p:nvPicPr>
              <p:blipFill>
                <a:blip r:embed="rId638"/>
                <a:stretch>
                  <a:fillRect/>
                </a:stretch>
              </p:blipFill>
              <p:spPr>
                <a:xfrm>
                  <a:off x="2149584" y="4686204"/>
                  <a:ext cx="191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90" name="Freihand 489">
                  <a:extLst>
                    <a:ext uri="{FF2B5EF4-FFF2-40B4-BE49-F238E27FC236}">
                      <a16:creationId xmlns:a16="http://schemas.microsoft.com/office/drawing/2014/main" id="{2FCDB72A-AAFF-4061-B0E1-2558944FDDB1}"/>
                    </a:ext>
                  </a:extLst>
                </p14:cNvPr>
                <p14:cNvContentPartPr/>
                <p14:nvPr/>
              </p14:nvContentPartPr>
              <p14:xfrm>
                <a:off x="1920264" y="4676484"/>
                <a:ext cx="514800" cy="414720"/>
              </p14:xfrm>
            </p:contentPart>
          </mc:Choice>
          <mc:Fallback xmlns="">
            <p:pic>
              <p:nvPicPr>
                <p:cNvPr id="490" name="Freihand 489">
                  <a:extLst>
                    <a:ext uri="{FF2B5EF4-FFF2-40B4-BE49-F238E27FC236}">
                      <a16:creationId xmlns:a16="http://schemas.microsoft.com/office/drawing/2014/main" id="{2FCDB72A-AAFF-4061-B0E1-2558944FDDB1}"/>
                    </a:ext>
                  </a:extLst>
                </p:cNvPr>
                <p:cNvPicPr/>
                <p:nvPr/>
              </p:nvPicPr>
              <p:blipFill>
                <a:blip r:embed="rId640"/>
                <a:stretch>
                  <a:fillRect/>
                </a:stretch>
              </p:blipFill>
              <p:spPr>
                <a:xfrm>
                  <a:off x="1915944" y="4672164"/>
                  <a:ext cx="5234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4" name="Freihand 33">
                  <a:extLst>
                    <a:ext uri="{FF2B5EF4-FFF2-40B4-BE49-F238E27FC236}">
                      <a16:creationId xmlns:a16="http://schemas.microsoft.com/office/drawing/2014/main" id="{9755C954-2977-4C43-9509-3FAF4130B356}"/>
                    </a:ext>
                  </a:extLst>
                </p14:cNvPr>
                <p14:cNvContentPartPr/>
                <p14:nvPr/>
              </p14:nvContentPartPr>
              <p14:xfrm>
                <a:off x="3899904" y="3626004"/>
                <a:ext cx="46440" cy="509760"/>
              </p14:xfrm>
            </p:contentPart>
          </mc:Choice>
          <mc:Fallback xmlns="">
            <p:pic>
              <p:nvPicPr>
                <p:cNvPr id="34" name="Freihand 33">
                  <a:extLst>
                    <a:ext uri="{FF2B5EF4-FFF2-40B4-BE49-F238E27FC236}">
                      <a16:creationId xmlns:a16="http://schemas.microsoft.com/office/drawing/2014/main" id="{9755C954-2977-4C43-9509-3FAF4130B356}"/>
                    </a:ext>
                  </a:extLst>
                </p:cNvPr>
                <p:cNvPicPr/>
                <p:nvPr/>
              </p:nvPicPr>
              <p:blipFill>
                <a:blip r:embed="rId642"/>
                <a:stretch>
                  <a:fillRect/>
                </a:stretch>
              </p:blipFill>
              <p:spPr>
                <a:xfrm>
                  <a:off x="3895584" y="3621684"/>
                  <a:ext cx="550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3" name="Freihand 32">
                  <a:extLst>
                    <a:ext uri="{FF2B5EF4-FFF2-40B4-BE49-F238E27FC236}">
                      <a16:creationId xmlns:a16="http://schemas.microsoft.com/office/drawing/2014/main" id="{9100E9D1-1BBC-4D04-B56D-4C9DE3123202}"/>
                    </a:ext>
                  </a:extLst>
                </p14:cNvPr>
                <p14:cNvContentPartPr/>
                <p14:nvPr/>
              </p14:nvContentPartPr>
              <p14:xfrm>
                <a:off x="3973704" y="2728884"/>
                <a:ext cx="33480" cy="680760"/>
              </p14:xfrm>
            </p:contentPart>
          </mc:Choice>
          <mc:Fallback xmlns="">
            <p:pic>
              <p:nvPicPr>
                <p:cNvPr id="33" name="Freihand 32">
                  <a:extLst>
                    <a:ext uri="{FF2B5EF4-FFF2-40B4-BE49-F238E27FC236}">
                      <a16:creationId xmlns:a16="http://schemas.microsoft.com/office/drawing/2014/main" id="{9100E9D1-1BBC-4D04-B56D-4C9DE3123202}"/>
                    </a:ext>
                  </a:extLst>
                </p:cNvPr>
                <p:cNvPicPr/>
                <p:nvPr/>
              </p:nvPicPr>
              <p:blipFill>
                <a:blip r:embed="rId644"/>
                <a:stretch>
                  <a:fillRect/>
                </a:stretch>
              </p:blipFill>
              <p:spPr>
                <a:xfrm>
                  <a:off x="3969384" y="2724564"/>
                  <a:ext cx="4212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4" name="Freihand 413">
                  <a:extLst>
                    <a:ext uri="{FF2B5EF4-FFF2-40B4-BE49-F238E27FC236}">
                      <a16:creationId xmlns:a16="http://schemas.microsoft.com/office/drawing/2014/main" id="{48673AED-9BC7-4723-973B-B194D28A605C}"/>
                    </a:ext>
                  </a:extLst>
                </p14:cNvPr>
                <p14:cNvContentPartPr/>
                <p14:nvPr/>
              </p14:nvContentPartPr>
              <p14:xfrm>
                <a:off x="3608304" y="3661644"/>
                <a:ext cx="821520" cy="389880"/>
              </p14:xfrm>
            </p:contentPart>
          </mc:Choice>
          <mc:Fallback xmlns="">
            <p:pic>
              <p:nvPicPr>
                <p:cNvPr id="414" name="Freihand 413">
                  <a:extLst>
                    <a:ext uri="{FF2B5EF4-FFF2-40B4-BE49-F238E27FC236}">
                      <a16:creationId xmlns:a16="http://schemas.microsoft.com/office/drawing/2014/main" id="{48673AED-9BC7-4723-973B-B194D28A605C}"/>
                    </a:ext>
                  </a:extLst>
                </p:cNvPr>
                <p:cNvPicPr/>
                <p:nvPr/>
              </p:nvPicPr>
              <p:blipFill>
                <a:blip r:embed="rId646"/>
                <a:stretch>
                  <a:fillRect/>
                </a:stretch>
              </p:blipFill>
              <p:spPr>
                <a:xfrm>
                  <a:off x="3603984" y="3657324"/>
                  <a:ext cx="8301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5" name="Freihand 414">
                  <a:extLst>
                    <a:ext uri="{FF2B5EF4-FFF2-40B4-BE49-F238E27FC236}">
                      <a16:creationId xmlns:a16="http://schemas.microsoft.com/office/drawing/2014/main" id="{E0FBFF31-CD9A-47E1-A0B1-410F2F33C3B4}"/>
                    </a:ext>
                  </a:extLst>
                </p14:cNvPr>
                <p14:cNvContentPartPr/>
                <p14:nvPr/>
              </p14:nvContentPartPr>
              <p14:xfrm>
                <a:off x="3561864" y="3804204"/>
                <a:ext cx="302040" cy="259920"/>
              </p14:xfrm>
            </p:contentPart>
          </mc:Choice>
          <mc:Fallback xmlns="">
            <p:pic>
              <p:nvPicPr>
                <p:cNvPr id="415" name="Freihand 414">
                  <a:extLst>
                    <a:ext uri="{FF2B5EF4-FFF2-40B4-BE49-F238E27FC236}">
                      <a16:creationId xmlns:a16="http://schemas.microsoft.com/office/drawing/2014/main" id="{E0FBFF31-CD9A-47E1-A0B1-410F2F33C3B4}"/>
                    </a:ext>
                  </a:extLst>
                </p:cNvPr>
                <p:cNvPicPr/>
                <p:nvPr/>
              </p:nvPicPr>
              <p:blipFill>
                <a:blip r:embed="rId648"/>
                <a:stretch>
                  <a:fillRect/>
                </a:stretch>
              </p:blipFill>
              <p:spPr>
                <a:xfrm>
                  <a:off x="3557544" y="3799884"/>
                  <a:ext cx="310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17" name="Freihand 416">
                  <a:extLst>
                    <a:ext uri="{FF2B5EF4-FFF2-40B4-BE49-F238E27FC236}">
                      <a16:creationId xmlns:a16="http://schemas.microsoft.com/office/drawing/2014/main" id="{B2E0CD12-3B5F-4B18-A4D0-558B758631E3}"/>
                    </a:ext>
                  </a:extLst>
                </p14:cNvPr>
                <p14:cNvContentPartPr/>
                <p14:nvPr/>
              </p14:nvContentPartPr>
              <p14:xfrm>
                <a:off x="4646184" y="3518004"/>
                <a:ext cx="148320" cy="188280"/>
              </p14:xfrm>
            </p:contentPart>
          </mc:Choice>
          <mc:Fallback xmlns="">
            <p:pic>
              <p:nvPicPr>
                <p:cNvPr id="417" name="Freihand 416">
                  <a:extLst>
                    <a:ext uri="{FF2B5EF4-FFF2-40B4-BE49-F238E27FC236}">
                      <a16:creationId xmlns:a16="http://schemas.microsoft.com/office/drawing/2014/main" id="{B2E0CD12-3B5F-4B18-A4D0-558B758631E3}"/>
                    </a:ext>
                  </a:extLst>
                </p:cNvPr>
                <p:cNvPicPr/>
                <p:nvPr/>
              </p:nvPicPr>
              <p:blipFill>
                <a:blip r:embed="rId650"/>
                <a:stretch>
                  <a:fillRect/>
                </a:stretch>
              </p:blipFill>
              <p:spPr>
                <a:xfrm>
                  <a:off x="4641864" y="3513684"/>
                  <a:ext cx="156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8" name="Freihand 417">
                  <a:extLst>
                    <a:ext uri="{FF2B5EF4-FFF2-40B4-BE49-F238E27FC236}">
                      <a16:creationId xmlns:a16="http://schemas.microsoft.com/office/drawing/2014/main" id="{F5BB1A86-64CF-4575-9E1B-B9854A030EF3}"/>
                    </a:ext>
                  </a:extLst>
                </p14:cNvPr>
                <p14:cNvContentPartPr/>
                <p14:nvPr/>
              </p14:nvContentPartPr>
              <p14:xfrm>
                <a:off x="4662384" y="3522324"/>
                <a:ext cx="161280" cy="182880"/>
              </p14:xfrm>
            </p:contentPart>
          </mc:Choice>
          <mc:Fallback xmlns="">
            <p:pic>
              <p:nvPicPr>
                <p:cNvPr id="418" name="Freihand 417">
                  <a:extLst>
                    <a:ext uri="{FF2B5EF4-FFF2-40B4-BE49-F238E27FC236}">
                      <a16:creationId xmlns:a16="http://schemas.microsoft.com/office/drawing/2014/main" id="{F5BB1A86-64CF-4575-9E1B-B9854A030EF3}"/>
                    </a:ext>
                  </a:extLst>
                </p:cNvPr>
                <p:cNvPicPr/>
                <p:nvPr/>
              </p:nvPicPr>
              <p:blipFill>
                <a:blip r:embed="rId652"/>
                <a:stretch>
                  <a:fillRect/>
                </a:stretch>
              </p:blipFill>
              <p:spPr>
                <a:xfrm>
                  <a:off x="4658064" y="3518004"/>
                  <a:ext cx="169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9" name="Freihand 418">
                  <a:extLst>
                    <a:ext uri="{FF2B5EF4-FFF2-40B4-BE49-F238E27FC236}">
                      <a16:creationId xmlns:a16="http://schemas.microsoft.com/office/drawing/2014/main" id="{6F7B8CE9-B4C4-4807-AE93-1CBD183ADA1C}"/>
                    </a:ext>
                  </a:extLst>
                </p14:cNvPr>
                <p14:cNvContentPartPr/>
                <p14:nvPr/>
              </p14:nvContentPartPr>
              <p14:xfrm>
                <a:off x="4904664" y="3588564"/>
                <a:ext cx="122400" cy="179640"/>
              </p14:xfrm>
            </p:contentPart>
          </mc:Choice>
          <mc:Fallback xmlns="">
            <p:pic>
              <p:nvPicPr>
                <p:cNvPr id="419" name="Freihand 418">
                  <a:extLst>
                    <a:ext uri="{FF2B5EF4-FFF2-40B4-BE49-F238E27FC236}">
                      <a16:creationId xmlns:a16="http://schemas.microsoft.com/office/drawing/2014/main" id="{6F7B8CE9-B4C4-4807-AE93-1CBD183ADA1C}"/>
                    </a:ext>
                  </a:extLst>
                </p:cNvPr>
                <p:cNvPicPr/>
                <p:nvPr/>
              </p:nvPicPr>
              <p:blipFill>
                <a:blip r:embed="rId654"/>
                <a:stretch>
                  <a:fillRect/>
                </a:stretch>
              </p:blipFill>
              <p:spPr>
                <a:xfrm>
                  <a:off x="4900344" y="3584244"/>
                  <a:ext cx="131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0" name="Freihand 419">
                  <a:extLst>
                    <a:ext uri="{FF2B5EF4-FFF2-40B4-BE49-F238E27FC236}">
                      <a16:creationId xmlns:a16="http://schemas.microsoft.com/office/drawing/2014/main" id="{8C6F3492-D439-46DF-848A-3C29B3F35AC2}"/>
                    </a:ext>
                  </a:extLst>
                </p14:cNvPr>
                <p14:cNvContentPartPr/>
                <p14:nvPr/>
              </p14:nvContentPartPr>
              <p14:xfrm>
                <a:off x="5352504" y="3473724"/>
                <a:ext cx="25200" cy="190080"/>
              </p14:xfrm>
            </p:contentPart>
          </mc:Choice>
          <mc:Fallback xmlns="">
            <p:pic>
              <p:nvPicPr>
                <p:cNvPr id="420" name="Freihand 419">
                  <a:extLst>
                    <a:ext uri="{FF2B5EF4-FFF2-40B4-BE49-F238E27FC236}">
                      <a16:creationId xmlns:a16="http://schemas.microsoft.com/office/drawing/2014/main" id="{8C6F3492-D439-46DF-848A-3C29B3F35AC2}"/>
                    </a:ext>
                  </a:extLst>
                </p:cNvPr>
                <p:cNvPicPr/>
                <p:nvPr/>
              </p:nvPicPr>
              <p:blipFill>
                <a:blip r:embed="rId656"/>
                <a:stretch>
                  <a:fillRect/>
                </a:stretch>
              </p:blipFill>
              <p:spPr>
                <a:xfrm>
                  <a:off x="5348184" y="3469404"/>
                  <a:ext cx="33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1" name="Freihand 420">
                  <a:extLst>
                    <a:ext uri="{FF2B5EF4-FFF2-40B4-BE49-F238E27FC236}">
                      <a16:creationId xmlns:a16="http://schemas.microsoft.com/office/drawing/2014/main" id="{134C2486-919A-48BC-8CE4-660B3CC25815}"/>
                    </a:ext>
                  </a:extLst>
                </p14:cNvPr>
                <p14:cNvContentPartPr/>
                <p14:nvPr/>
              </p14:nvContentPartPr>
              <p14:xfrm>
                <a:off x="5263944" y="3619524"/>
                <a:ext cx="206640" cy="34200"/>
              </p14:xfrm>
            </p:contentPart>
          </mc:Choice>
          <mc:Fallback xmlns="">
            <p:pic>
              <p:nvPicPr>
                <p:cNvPr id="421" name="Freihand 420">
                  <a:extLst>
                    <a:ext uri="{FF2B5EF4-FFF2-40B4-BE49-F238E27FC236}">
                      <a16:creationId xmlns:a16="http://schemas.microsoft.com/office/drawing/2014/main" id="{134C2486-919A-48BC-8CE4-660B3CC25815}"/>
                    </a:ext>
                  </a:extLst>
                </p:cNvPr>
                <p:cNvPicPr/>
                <p:nvPr/>
              </p:nvPicPr>
              <p:blipFill>
                <a:blip r:embed="rId658"/>
                <a:stretch>
                  <a:fillRect/>
                </a:stretch>
              </p:blipFill>
              <p:spPr>
                <a:xfrm>
                  <a:off x="5259624" y="3615204"/>
                  <a:ext cx="21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2" name="Freihand 421">
                  <a:extLst>
                    <a:ext uri="{FF2B5EF4-FFF2-40B4-BE49-F238E27FC236}">
                      <a16:creationId xmlns:a16="http://schemas.microsoft.com/office/drawing/2014/main" id="{6A4141E1-BB89-47FC-9CE0-BDD1F4D03CE5}"/>
                    </a:ext>
                  </a:extLst>
                </p14:cNvPr>
                <p14:cNvContentPartPr/>
                <p14:nvPr/>
              </p14:nvContentPartPr>
              <p14:xfrm>
                <a:off x="5292384" y="3473724"/>
                <a:ext cx="156960" cy="4320"/>
              </p14:xfrm>
            </p:contentPart>
          </mc:Choice>
          <mc:Fallback xmlns="">
            <p:pic>
              <p:nvPicPr>
                <p:cNvPr id="422" name="Freihand 421">
                  <a:extLst>
                    <a:ext uri="{FF2B5EF4-FFF2-40B4-BE49-F238E27FC236}">
                      <a16:creationId xmlns:a16="http://schemas.microsoft.com/office/drawing/2014/main" id="{6A4141E1-BB89-47FC-9CE0-BDD1F4D03CE5}"/>
                    </a:ext>
                  </a:extLst>
                </p:cNvPr>
                <p:cNvPicPr/>
                <p:nvPr/>
              </p:nvPicPr>
              <p:blipFill>
                <a:blip r:embed="rId660"/>
                <a:stretch>
                  <a:fillRect/>
                </a:stretch>
              </p:blipFill>
              <p:spPr>
                <a:xfrm>
                  <a:off x="5288064" y="3469404"/>
                  <a:ext cx="165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3" name="Freihand 422">
                  <a:extLst>
                    <a:ext uri="{FF2B5EF4-FFF2-40B4-BE49-F238E27FC236}">
                      <a16:creationId xmlns:a16="http://schemas.microsoft.com/office/drawing/2014/main" id="{14543588-E55D-47C2-A7A5-A1F9C526C986}"/>
                    </a:ext>
                  </a:extLst>
                </p14:cNvPr>
                <p14:cNvContentPartPr/>
                <p14:nvPr/>
              </p14:nvContentPartPr>
              <p14:xfrm>
                <a:off x="5528904" y="3474444"/>
                <a:ext cx="125640" cy="174600"/>
              </p14:xfrm>
            </p:contentPart>
          </mc:Choice>
          <mc:Fallback xmlns="">
            <p:pic>
              <p:nvPicPr>
                <p:cNvPr id="423" name="Freihand 422">
                  <a:extLst>
                    <a:ext uri="{FF2B5EF4-FFF2-40B4-BE49-F238E27FC236}">
                      <a16:creationId xmlns:a16="http://schemas.microsoft.com/office/drawing/2014/main" id="{14543588-E55D-47C2-A7A5-A1F9C526C986}"/>
                    </a:ext>
                  </a:extLst>
                </p:cNvPr>
                <p:cNvPicPr/>
                <p:nvPr/>
              </p:nvPicPr>
              <p:blipFill>
                <a:blip r:embed="rId662"/>
                <a:stretch>
                  <a:fillRect/>
                </a:stretch>
              </p:blipFill>
              <p:spPr>
                <a:xfrm>
                  <a:off x="5524584" y="3470124"/>
                  <a:ext cx="134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4" name="Freihand 423">
                  <a:extLst>
                    <a:ext uri="{FF2B5EF4-FFF2-40B4-BE49-F238E27FC236}">
                      <a16:creationId xmlns:a16="http://schemas.microsoft.com/office/drawing/2014/main" id="{90BEB934-96A8-41BD-AF64-D0AFEADE7A46}"/>
                    </a:ext>
                  </a:extLst>
                </p14:cNvPr>
                <p14:cNvContentPartPr/>
                <p14:nvPr/>
              </p14:nvContentPartPr>
              <p14:xfrm>
                <a:off x="5726184" y="3531324"/>
                <a:ext cx="93960" cy="33840"/>
              </p14:xfrm>
            </p:contentPart>
          </mc:Choice>
          <mc:Fallback xmlns="">
            <p:pic>
              <p:nvPicPr>
                <p:cNvPr id="424" name="Freihand 423">
                  <a:extLst>
                    <a:ext uri="{FF2B5EF4-FFF2-40B4-BE49-F238E27FC236}">
                      <a16:creationId xmlns:a16="http://schemas.microsoft.com/office/drawing/2014/main" id="{90BEB934-96A8-41BD-AF64-D0AFEADE7A46}"/>
                    </a:ext>
                  </a:extLst>
                </p:cNvPr>
                <p:cNvPicPr/>
                <p:nvPr/>
              </p:nvPicPr>
              <p:blipFill>
                <a:blip r:embed="rId664"/>
                <a:stretch>
                  <a:fillRect/>
                </a:stretch>
              </p:blipFill>
              <p:spPr>
                <a:xfrm>
                  <a:off x="5721864" y="3527004"/>
                  <a:ext cx="102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5" name="Freihand 424">
                  <a:extLst>
                    <a:ext uri="{FF2B5EF4-FFF2-40B4-BE49-F238E27FC236}">
                      <a16:creationId xmlns:a16="http://schemas.microsoft.com/office/drawing/2014/main" id="{0EF7017F-AEE7-4655-A7F2-B7CC45753C56}"/>
                    </a:ext>
                  </a:extLst>
                </p14:cNvPr>
                <p14:cNvContentPartPr/>
                <p14:nvPr/>
              </p14:nvContentPartPr>
              <p14:xfrm>
                <a:off x="5859384" y="3431964"/>
                <a:ext cx="141480" cy="186120"/>
              </p14:xfrm>
            </p:contentPart>
          </mc:Choice>
          <mc:Fallback xmlns="">
            <p:pic>
              <p:nvPicPr>
                <p:cNvPr id="425" name="Freihand 424">
                  <a:extLst>
                    <a:ext uri="{FF2B5EF4-FFF2-40B4-BE49-F238E27FC236}">
                      <a16:creationId xmlns:a16="http://schemas.microsoft.com/office/drawing/2014/main" id="{0EF7017F-AEE7-4655-A7F2-B7CC45753C56}"/>
                    </a:ext>
                  </a:extLst>
                </p:cNvPr>
                <p:cNvPicPr/>
                <p:nvPr/>
              </p:nvPicPr>
              <p:blipFill>
                <a:blip r:embed="rId666"/>
                <a:stretch>
                  <a:fillRect/>
                </a:stretch>
              </p:blipFill>
              <p:spPr>
                <a:xfrm>
                  <a:off x="5855064" y="3427644"/>
                  <a:ext cx="150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6" name="Freihand 425">
                  <a:extLst>
                    <a:ext uri="{FF2B5EF4-FFF2-40B4-BE49-F238E27FC236}">
                      <a16:creationId xmlns:a16="http://schemas.microsoft.com/office/drawing/2014/main" id="{F470E0CC-1B36-41CB-ACDF-465619163278}"/>
                    </a:ext>
                  </a:extLst>
                </p14:cNvPr>
                <p14:cNvContentPartPr/>
                <p14:nvPr/>
              </p14:nvContentPartPr>
              <p14:xfrm>
                <a:off x="6021384" y="3439524"/>
                <a:ext cx="168120" cy="162000"/>
              </p14:xfrm>
            </p:contentPart>
          </mc:Choice>
          <mc:Fallback xmlns="">
            <p:pic>
              <p:nvPicPr>
                <p:cNvPr id="426" name="Freihand 425">
                  <a:extLst>
                    <a:ext uri="{FF2B5EF4-FFF2-40B4-BE49-F238E27FC236}">
                      <a16:creationId xmlns:a16="http://schemas.microsoft.com/office/drawing/2014/main" id="{F470E0CC-1B36-41CB-ACDF-465619163278}"/>
                    </a:ext>
                  </a:extLst>
                </p:cNvPr>
                <p:cNvPicPr/>
                <p:nvPr/>
              </p:nvPicPr>
              <p:blipFill>
                <a:blip r:embed="rId668"/>
                <a:stretch>
                  <a:fillRect/>
                </a:stretch>
              </p:blipFill>
              <p:spPr>
                <a:xfrm>
                  <a:off x="6017064" y="3435204"/>
                  <a:ext cx="176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7" name="Freihand 426">
                  <a:extLst>
                    <a:ext uri="{FF2B5EF4-FFF2-40B4-BE49-F238E27FC236}">
                      <a16:creationId xmlns:a16="http://schemas.microsoft.com/office/drawing/2014/main" id="{ECA92737-1A62-44B3-8952-40C0BDA2F8E7}"/>
                    </a:ext>
                  </a:extLst>
                </p14:cNvPr>
                <p14:cNvContentPartPr/>
                <p14:nvPr/>
              </p14:nvContentPartPr>
              <p14:xfrm>
                <a:off x="6257904" y="3513324"/>
                <a:ext cx="102240" cy="17280"/>
              </p14:xfrm>
            </p:contentPart>
          </mc:Choice>
          <mc:Fallback xmlns="">
            <p:pic>
              <p:nvPicPr>
                <p:cNvPr id="427" name="Freihand 426">
                  <a:extLst>
                    <a:ext uri="{FF2B5EF4-FFF2-40B4-BE49-F238E27FC236}">
                      <a16:creationId xmlns:a16="http://schemas.microsoft.com/office/drawing/2014/main" id="{ECA92737-1A62-44B3-8952-40C0BDA2F8E7}"/>
                    </a:ext>
                  </a:extLst>
                </p:cNvPr>
                <p:cNvPicPr/>
                <p:nvPr/>
              </p:nvPicPr>
              <p:blipFill>
                <a:blip r:embed="rId670"/>
                <a:stretch>
                  <a:fillRect/>
                </a:stretch>
              </p:blipFill>
              <p:spPr>
                <a:xfrm>
                  <a:off x="6253584" y="3509004"/>
                  <a:ext cx="11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8" name="Freihand 427">
                  <a:extLst>
                    <a:ext uri="{FF2B5EF4-FFF2-40B4-BE49-F238E27FC236}">
                      <a16:creationId xmlns:a16="http://schemas.microsoft.com/office/drawing/2014/main" id="{FE3E3BB2-B676-47D7-8532-EBF1ADED9206}"/>
                    </a:ext>
                  </a:extLst>
                </p14:cNvPr>
                <p14:cNvContentPartPr/>
                <p14:nvPr/>
              </p14:nvContentPartPr>
              <p14:xfrm>
                <a:off x="6465264" y="3443844"/>
                <a:ext cx="244800" cy="108360"/>
              </p14:xfrm>
            </p:contentPart>
          </mc:Choice>
          <mc:Fallback xmlns="">
            <p:pic>
              <p:nvPicPr>
                <p:cNvPr id="428" name="Freihand 427">
                  <a:extLst>
                    <a:ext uri="{FF2B5EF4-FFF2-40B4-BE49-F238E27FC236}">
                      <a16:creationId xmlns:a16="http://schemas.microsoft.com/office/drawing/2014/main" id="{FE3E3BB2-B676-47D7-8532-EBF1ADED9206}"/>
                    </a:ext>
                  </a:extLst>
                </p:cNvPr>
                <p:cNvPicPr/>
                <p:nvPr/>
              </p:nvPicPr>
              <p:blipFill>
                <a:blip r:embed="rId672"/>
                <a:stretch>
                  <a:fillRect/>
                </a:stretch>
              </p:blipFill>
              <p:spPr>
                <a:xfrm>
                  <a:off x="6460944" y="3439524"/>
                  <a:ext cx="253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9" name="Freihand 428">
                  <a:extLst>
                    <a:ext uri="{FF2B5EF4-FFF2-40B4-BE49-F238E27FC236}">
                      <a16:creationId xmlns:a16="http://schemas.microsoft.com/office/drawing/2014/main" id="{FD18C9B2-372B-468E-B10C-E60358E7898B}"/>
                    </a:ext>
                  </a:extLst>
                </p14:cNvPr>
                <p14:cNvContentPartPr/>
                <p14:nvPr/>
              </p14:nvContentPartPr>
              <p14:xfrm>
                <a:off x="6709704" y="3473004"/>
                <a:ext cx="107280" cy="73080"/>
              </p14:xfrm>
            </p:contentPart>
          </mc:Choice>
          <mc:Fallback xmlns="">
            <p:pic>
              <p:nvPicPr>
                <p:cNvPr id="429" name="Freihand 428">
                  <a:extLst>
                    <a:ext uri="{FF2B5EF4-FFF2-40B4-BE49-F238E27FC236}">
                      <a16:creationId xmlns:a16="http://schemas.microsoft.com/office/drawing/2014/main" id="{FD18C9B2-372B-468E-B10C-E60358E7898B}"/>
                    </a:ext>
                  </a:extLst>
                </p:cNvPr>
                <p:cNvPicPr/>
                <p:nvPr/>
              </p:nvPicPr>
              <p:blipFill>
                <a:blip r:embed="rId674"/>
                <a:stretch>
                  <a:fillRect/>
                </a:stretch>
              </p:blipFill>
              <p:spPr>
                <a:xfrm>
                  <a:off x="6705384" y="3468684"/>
                  <a:ext cx="115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0" name="Freihand 429">
                  <a:extLst>
                    <a:ext uri="{FF2B5EF4-FFF2-40B4-BE49-F238E27FC236}">
                      <a16:creationId xmlns:a16="http://schemas.microsoft.com/office/drawing/2014/main" id="{DEDCB5CE-5235-4634-8396-5D0FC5B47473}"/>
                    </a:ext>
                  </a:extLst>
                </p14:cNvPr>
                <p14:cNvContentPartPr/>
                <p14:nvPr/>
              </p14:nvContentPartPr>
              <p14:xfrm>
                <a:off x="6852624" y="3400644"/>
                <a:ext cx="154440" cy="156960"/>
              </p14:xfrm>
            </p:contentPart>
          </mc:Choice>
          <mc:Fallback xmlns="">
            <p:pic>
              <p:nvPicPr>
                <p:cNvPr id="430" name="Freihand 429">
                  <a:extLst>
                    <a:ext uri="{FF2B5EF4-FFF2-40B4-BE49-F238E27FC236}">
                      <a16:creationId xmlns:a16="http://schemas.microsoft.com/office/drawing/2014/main" id="{DEDCB5CE-5235-4634-8396-5D0FC5B47473}"/>
                    </a:ext>
                  </a:extLst>
                </p:cNvPr>
                <p:cNvPicPr/>
                <p:nvPr/>
              </p:nvPicPr>
              <p:blipFill>
                <a:blip r:embed="rId676"/>
                <a:stretch>
                  <a:fillRect/>
                </a:stretch>
              </p:blipFill>
              <p:spPr>
                <a:xfrm>
                  <a:off x="6848304" y="3396324"/>
                  <a:ext cx="163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1" name="Freihand 430">
                  <a:extLst>
                    <a:ext uri="{FF2B5EF4-FFF2-40B4-BE49-F238E27FC236}">
                      <a16:creationId xmlns:a16="http://schemas.microsoft.com/office/drawing/2014/main" id="{9506F822-22D8-4C49-B2E2-6AC6888A86D1}"/>
                    </a:ext>
                  </a:extLst>
                </p14:cNvPr>
                <p14:cNvContentPartPr/>
                <p14:nvPr/>
              </p14:nvContentPartPr>
              <p14:xfrm>
                <a:off x="7038384" y="3376524"/>
                <a:ext cx="229320" cy="173880"/>
              </p14:xfrm>
            </p:contentPart>
          </mc:Choice>
          <mc:Fallback xmlns="">
            <p:pic>
              <p:nvPicPr>
                <p:cNvPr id="431" name="Freihand 430">
                  <a:extLst>
                    <a:ext uri="{FF2B5EF4-FFF2-40B4-BE49-F238E27FC236}">
                      <a16:creationId xmlns:a16="http://schemas.microsoft.com/office/drawing/2014/main" id="{9506F822-22D8-4C49-B2E2-6AC6888A86D1}"/>
                    </a:ext>
                  </a:extLst>
                </p:cNvPr>
                <p:cNvPicPr/>
                <p:nvPr/>
              </p:nvPicPr>
              <p:blipFill>
                <a:blip r:embed="rId678"/>
                <a:stretch>
                  <a:fillRect/>
                </a:stretch>
              </p:blipFill>
              <p:spPr>
                <a:xfrm>
                  <a:off x="7034064" y="3372204"/>
                  <a:ext cx="237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53" name="Freihand 52">
                  <a:extLst>
                    <a:ext uri="{FF2B5EF4-FFF2-40B4-BE49-F238E27FC236}">
                      <a16:creationId xmlns:a16="http://schemas.microsoft.com/office/drawing/2014/main" id="{7F92E1BA-706B-4757-ABB8-EBD6F5959D53}"/>
                    </a:ext>
                  </a:extLst>
                </p14:cNvPr>
                <p14:cNvContentPartPr/>
                <p14:nvPr/>
              </p14:nvContentPartPr>
              <p14:xfrm>
                <a:off x="3798744" y="4236564"/>
                <a:ext cx="63720" cy="86400"/>
              </p14:xfrm>
            </p:contentPart>
          </mc:Choice>
          <mc:Fallback xmlns="">
            <p:pic>
              <p:nvPicPr>
                <p:cNvPr id="53" name="Freihand 52">
                  <a:extLst>
                    <a:ext uri="{FF2B5EF4-FFF2-40B4-BE49-F238E27FC236}">
                      <a16:creationId xmlns:a16="http://schemas.microsoft.com/office/drawing/2014/main" id="{7F92E1BA-706B-4757-ABB8-EBD6F5959D53}"/>
                    </a:ext>
                  </a:extLst>
                </p:cNvPr>
                <p:cNvPicPr/>
                <p:nvPr/>
              </p:nvPicPr>
              <p:blipFill>
                <a:blip r:embed="rId680"/>
                <a:stretch>
                  <a:fillRect/>
                </a:stretch>
              </p:blipFill>
              <p:spPr>
                <a:xfrm>
                  <a:off x="3794424" y="4232244"/>
                  <a:ext cx="72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54" name="Freihand 53">
                  <a:extLst>
                    <a:ext uri="{FF2B5EF4-FFF2-40B4-BE49-F238E27FC236}">
                      <a16:creationId xmlns:a16="http://schemas.microsoft.com/office/drawing/2014/main" id="{2BC758FE-D477-4B95-9C90-1C9EC1F8F701}"/>
                    </a:ext>
                  </a:extLst>
                </p14:cNvPr>
                <p14:cNvContentPartPr/>
                <p14:nvPr/>
              </p14:nvContentPartPr>
              <p14:xfrm>
                <a:off x="3828624" y="4265724"/>
                <a:ext cx="45720" cy="145080"/>
              </p14:xfrm>
            </p:contentPart>
          </mc:Choice>
          <mc:Fallback xmlns="">
            <p:pic>
              <p:nvPicPr>
                <p:cNvPr id="54" name="Freihand 53">
                  <a:extLst>
                    <a:ext uri="{FF2B5EF4-FFF2-40B4-BE49-F238E27FC236}">
                      <a16:creationId xmlns:a16="http://schemas.microsoft.com/office/drawing/2014/main" id="{2BC758FE-D477-4B95-9C90-1C9EC1F8F701}"/>
                    </a:ext>
                  </a:extLst>
                </p:cNvPr>
                <p:cNvPicPr/>
                <p:nvPr/>
              </p:nvPicPr>
              <p:blipFill>
                <a:blip r:embed="rId682"/>
                <a:stretch>
                  <a:fillRect/>
                </a:stretch>
              </p:blipFill>
              <p:spPr>
                <a:xfrm>
                  <a:off x="3824304" y="4261404"/>
                  <a:ext cx="54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5" name="Freihand 54">
                  <a:extLst>
                    <a:ext uri="{FF2B5EF4-FFF2-40B4-BE49-F238E27FC236}">
                      <a16:creationId xmlns:a16="http://schemas.microsoft.com/office/drawing/2014/main" id="{6DC916CB-6CDD-4FB2-9A61-07F762765BDF}"/>
                    </a:ext>
                  </a:extLst>
                </p14:cNvPr>
                <p14:cNvContentPartPr/>
                <p14:nvPr/>
              </p14:nvContentPartPr>
              <p14:xfrm>
                <a:off x="3904584" y="4222884"/>
                <a:ext cx="99360" cy="94320"/>
              </p14:xfrm>
            </p:contentPart>
          </mc:Choice>
          <mc:Fallback xmlns="">
            <p:pic>
              <p:nvPicPr>
                <p:cNvPr id="55" name="Freihand 54">
                  <a:extLst>
                    <a:ext uri="{FF2B5EF4-FFF2-40B4-BE49-F238E27FC236}">
                      <a16:creationId xmlns:a16="http://schemas.microsoft.com/office/drawing/2014/main" id="{6DC916CB-6CDD-4FB2-9A61-07F762765BDF}"/>
                    </a:ext>
                  </a:extLst>
                </p:cNvPr>
                <p:cNvPicPr/>
                <p:nvPr/>
              </p:nvPicPr>
              <p:blipFill>
                <a:blip r:embed="rId684"/>
                <a:stretch>
                  <a:fillRect/>
                </a:stretch>
              </p:blipFill>
              <p:spPr>
                <a:xfrm>
                  <a:off x="3900264" y="4218564"/>
                  <a:ext cx="108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6" name="Freihand 55">
                  <a:extLst>
                    <a:ext uri="{FF2B5EF4-FFF2-40B4-BE49-F238E27FC236}">
                      <a16:creationId xmlns:a16="http://schemas.microsoft.com/office/drawing/2014/main" id="{6BA738F7-39A7-4D1A-BBCD-CADA0FA0D331}"/>
                    </a:ext>
                  </a:extLst>
                </p14:cNvPr>
                <p14:cNvContentPartPr/>
                <p14:nvPr/>
              </p14:nvContentPartPr>
              <p14:xfrm>
                <a:off x="4010424" y="4192284"/>
                <a:ext cx="81000" cy="167400"/>
              </p14:xfrm>
            </p:contentPart>
          </mc:Choice>
          <mc:Fallback xmlns="">
            <p:pic>
              <p:nvPicPr>
                <p:cNvPr id="56" name="Freihand 55">
                  <a:extLst>
                    <a:ext uri="{FF2B5EF4-FFF2-40B4-BE49-F238E27FC236}">
                      <a16:creationId xmlns:a16="http://schemas.microsoft.com/office/drawing/2014/main" id="{6BA738F7-39A7-4D1A-BBCD-CADA0FA0D331}"/>
                    </a:ext>
                  </a:extLst>
                </p:cNvPr>
                <p:cNvPicPr/>
                <p:nvPr/>
              </p:nvPicPr>
              <p:blipFill>
                <a:blip r:embed="rId686"/>
                <a:stretch>
                  <a:fillRect/>
                </a:stretch>
              </p:blipFill>
              <p:spPr>
                <a:xfrm>
                  <a:off x="4006104" y="4187964"/>
                  <a:ext cx="89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7" name="Freihand 56">
                  <a:extLst>
                    <a:ext uri="{FF2B5EF4-FFF2-40B4-BE49-F238E27FC236}">
                      <a16:creationId xmlns:a16="http://schemas.microsoft.com/office/drawing/2014/main" id="{5DDF920D-35D2-49A7-BDFD-117742716E91}"/>
                    </a:ext>
                  </a:extLst>
                </p14:cNvPr>
                <p14:cNvContentPartPr/>
                <p14:nvPr/>
              </p14:nvContentPartPr>
              <p14:xfrm>
                <a:off x="4113384" y="4230804"/>
                <a:ext cx="107280" cy="137880"/>
              </p14:xfrm>
            </p:contentPart>
          </mc:Choice>
          <mc:Fallback xmlns="">
            <p:pic>
              <p:nvPicPr>
                <p:cNvPr id="57" name="Freihand 56">
                  <a:extLst>
                    <a:ext uri="{FF2B5EF4-FFF2-40B4-BE49-F238E27FC236}">
                      <a16:creationId xmlns:a16="http://schemas.microsoft.com/office/drawing/2014/main" id="{5DDF920D-35D2-49A7-BDFD-117742716E91}"/>
                    </a:ext>
                  </a:extLst>
                </p:cNvPr>
                <p:cNvPicPr/>
                <p:nvPr/>
              </p:nvPicPr>
              <p:blipFill>
                <a:blip r:embed="rId688"/>
                <a:stretch>
                  <a:fillRect/>
                </a:stretch>
              </p:blipFill>
              <p:spPr>
                <a:xfrm>
                  <a:off x="4109064" y="4226484"/>
                  <a:ext cx="115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8" name="Freihand 57">
                  <a:extLst>
                    <a:ext uri="{FF2B5EF4-FFF2-40B4-BE49-F238E27FC236}">
                      <a16:creationId xmlns:a16="http://schemas.microsoft.com/office/drawing/2014/main" id="{712C7507-7839-48CF-B8B3-23132DB1BCBA}"/>
                    </a:ext>
                  </a:extLst>
                </p14:cNvPr>
                <p14:cNvContentPartPr/>
                <p14:nvPr/>
              </p14:nvContentPartPr>
              <p14:xfrm>
                <a:off x="4292664" y="4261044"/>
                <a:ext cx="17640" cy="99000"/>
              </p14:xfrm>
            </p:contentPart>
          </mc:Choice>
          <mc:Fallback xmlns="">
            <p:pic>
              <p:nvPicPr>
                <p:cNvPr id="58" name="Freihand 57">
                  <a:extLst>
                    <a:ext uri="{FF2B5EF4-FFF2-40B4-BE49-F238E27FC236}">
                      <a16:creationId xmlns:a16="http://schemas.microsoft.com/office/drawing/2014/main" id="{712C7507-7839-48CF-B8B3-23132DB1BCBA}"/>
                    </a:ext>
                  </a:extLst>
                </p:cNvPr>
                <p:cNvPicPr/>
                <p:nvPr/>
              </p:nvPicPr>
              <p:blipFill>
                <a:blip r:embed="rId690"/>
                <a:stretch>
                  <a:fillRect/>
                </a:stretch>
              </p:blipFill>
              <p:spPr>
                <a:xfrm>
                  <a:off x="4288344" y="4256724"/>
                  <a:ext cx="26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9" name="Freihand 58">
                  <a:extLst>
                    <a:ext uri="{FF2B5EF4-FFF2-40B4-BE49-F238E27FC236}">
                      <a16:creationId xmlns:a16="http://schemas.microsoft.com/office/drawing/2014/main" id="{A6B4D73B-98A9-4E80-865D-14879D18DC9A}"/>
                    </a:ext>
                  </a:extLst>
                </p14:cNvPr>
                <p14:cNvContentPartPr/>
                <p14:nvPr/>
              </p14:nvContentPartPr>
              <p14:xfrm>
                <a:off x="4265664" y="4302444"/>
                <a:ext cx="88200" cy="6480"/>
              </p14:xfrm>
            </p:contentPart>
          </mc:Choice>
          <mc:Fallback xmlns="">
            <p:pic>
              <p:nvPicPr>
                <p:cNvPr id="59" name="Freihand 58">
                  <a:extLst>
                    <a:ext uri="{FF2B5EF4-FFF2-40B4-BE49-F238E27FC236}">
                      <a16:creationId xmlns:a16="http://schemas.microsoft.com/office/drawing/2014/main" id="{A6B4D73B-98A9-4E80-865D-14879D18DC9A}"/>
                    </a:ext>
                  </a:extLst>
                </p:cNvPr>
                <p:cNvPicPr/>
                <p:nvPr/>
              </p:nvPicPr>
              <p:blipFill>
                <a:blip r:embed="rId692"/>
                <a:stretch>
                  <a:fillRect/>
                </a:stretch>
              </p:blipFill>
              <p:spPr>
                <a:xfrm>
                  <a:off x="4261344" y="4298124"/>
                  <a:ext cx="96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60" name="Freihand 59">
                  <a:extLst>
                    <a:ext uri="{FF2B5EF4-FFF2-40B4-BE49-F238E27FC236}">
                      <a16:creationId xmlns:a16="http://schemas.microsoft.com/office/drawing/2014/main" id="{F78BC5C4-824F-42BA-A428-F362051CA9BF}"/>
                    </a:ext>
                  </a:extLst>
                </p14:cNvPr>
                <p14:cNvContentPartPr/>
                <p14:nvPr/>
              </p14:nvContentPartPr>
              <p14:xfrm>
                <a:off x="4404984" y="4231164"/>
                <a:ext cx="72000" cy="128880"/>
              </p14:xfrm>
            </p:contentPart>
          </mc:Choice>
          <mc:Fallback xmlns="">
            <p:pic>
              <p:nvPicPr>
                <p:cNvPr id="60" name="Freihand 59">
                  <a:extLst>
                    <a:ext uri="{FF2B5EF4-FFF2-40B4-BE49-F238E27FC236}">
                      <a16:creationId xmlns:a16="http://schemas.microsoft.com/office/drawing/2014/main" id="{F78BC5C4-824F-42BA-A428-F362051CA9BF}"/>
                    </a:ext>
                  </a:extLst>
                </p:cNvPr>
                <p:cNvPicPr/>
                <p:nvPr/>
              </p:nvPicPr>
              <p:blipFill>
                <a:blip r:embed="rId694"/>
                <a:stretch>
                  <a:fillRect/>
                </a:stretch>
              </p:blipFill>
              <p:spPr>
                <a:xfrm>
                  <a:off x="4400664" y="4226844"/>
                  <a:ext cx="80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61" name="Freihand 60">
                  <a:extLst>
                    <a:ext uri="{FF2B5EF4-FFF2-40B4-BE49-F238E27FC236}">
                      <a16:creationId xmlns:a16="http://schemas.microsoft.com/office/drawing/2014/main" id="{3F2B39AE-4B8A-49A9-90E5-42230CB30549}"/>
                    </a:ext>
                  </a:extLst>
                </p14:cNvPr>
                <p14:cNvContentPartPr/>
                <p14:nvPr/>
              </p14:nvContentPartPr>
              <p14:xfrm>
                <a:off x="4408944" y="4333404"/>
                <a:ext cx="84240" cy="3600"/>
              </p14:xfrm>
            </p:contentPart>
          </mc:Choice>
          <mc:Fallback xmlns="">
            <p:pic>
              <p:nvPicPr>
                <p:cNvPr id="61" name="Freihand 60">
                  <a:extLst>
                    <a:ext uri="{FF2B5EF4-FFF2-40B4-BE49-F238E27FC236}">
                      <a16:creationId xmlns:a16="http://schemas.microsoft.com/office/drawing/2014/main" id="{3F2B39AE-4B8A-49A9-90E5-42230CB30549}"/>
                    </a:ext>
                  </a:extLst>
                </p:cNvPr>
                <p:cNvPicPr/>
                <p:nvPr/>
              </p:nvPicPr>
              <p:blipFill>
                <a:blip r:embed="rId696"/>
                <a:stretch>
                  <a:fillRect/>
                </a:stretch>
              </p:blipFill>
              <p:spPr>
                <a:xfrm>
                  <a:off x="4404624" y="4329084"/>
                  <a:ext cx="92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62" name="Freihand 61">
                  <a:extLst>
                    <a:ext uri="{FF2B5EF4-FFF2-40B4-BE49-F238E27FC236}">
                      <a16:creationId xmlns:a16="http://schemas.microsoft.com/office/drawing/2014/main" id="{7E6E8C6B-320E-4A00-883F-4F2DFA1F6E47}"/>
                    </a:ext>
                  </a:extLst>
                </p14:cNvPr>
                <p14:cNvContentPartPr/>
                <p14:nvPr/>
              </p14:nvContentPartPr>
              <p14:xfrm>
                <a:off x="4503624" y="4245924"/>
                <a:ext cx="121320" cy="142200"/>
              </p14:xfrm>
            </p:contentPart>
          </mc:Choice>
          <mc:Fallback xmlns="">
            <p:pic>
              <p:nvPicPr>
                <p:cNvPr id="62" name="Freihand 61">
                  <a:extLst>
                    <a:ext uri="{FF2B5EF4-FFF2-40B4-BE49-F238E27FC236}">
                      <a16:creationId xmlns:a16="http://schemas.microsoft.com/office/drawing/2014/main" id="{7E6E8C6B-320E-4A00-883F-4F2DFA1F6E47}"/>
                    </a:ext>
                  </a:extLst>
                </p:cNvPr>
                <p:cNvPicPr/>
                <p:nvPr/>
              </p:nvPicPr>
              <p:blipFill>
                <a:blip r:embed="rId698"/>
                <a:stretch>
                  <a:fillRect/>
                </a:stretch>
              </p:blipFill>
              <p:spPr>
                <a:xfrm>
                  <a:off x="4499304" y="4241604"/>
                  <a:ext cx="129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63" name="Freihand 62">
                  <a:extLst>
                    <a:ext uri="{FF2B5EF4-FFF2-40B4-BE49-F238E27FC236}">
                      <a16:creationId xmlns:a16="http://schemas.microsoft.com/office/drawing/2014/main" id="{0DF34907-286A-4B95-BD63-F98898329E9F}"/>
                    </a:ext>
                  </a:extLst>
                </p14:cNvPr>
                <p14:cNvContentPartPr/>
                <p14:nvPr/>
              </p14:nvContentPartPr>
              <p14:xfrm>
                <a:off x="4587504" y="4207044"/>
                <a:ext cx="79200" cy="257400"/>
              </p14:xfrm>
            </p:contentPart>
          </mc:Choice>
          <mc:Fallback xmlns="">
            <p:pic>
              <p:nvPicPr>
                <p:cNvPr id="63" name="Freihand 62">
                  <a:extLst>
                    <a:ext uri="{FF2B5EF4-FFF2-40B4-BE49-F238E27FC236}">
                      <a16:creationId xmlns:a16="http://schemas.microsoft.com/office/drawing/2014/main" id="{0DF34907-286A-4B95-BD63-F98898329E9F}"/>
                    </a:ext>
                  </a:extLst>
                </p:cNvPr>
                <p:cNvPicPr/>
                <p:nvPr/>
              </p:nvPicPr>
              <p:blipFill>
                <a:blip r:embed="rId700"/>
                <a:stretch>
                  <a:fillRect/>
                </a:stretch>
              </p:blipFill>
              <p:spPr>
                <a:xfrm>
                  <a:off x="4583184" y="4202724"/>
                  <a:ext cx="87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36" name="Freihand 135">
                  <a:extLst>
                    <a:ext uri="{FF2B5EF4-FFF2-40B4-BE49-F238E27FC236}">
                      <a16:creationId xmlns:a16="http://schemas.microsoft.com/office/drawing/2014/main" id="{A8FB0D5D-C05E-4C98-928E-56DA5F172A81}"/>
                    </a:ext>
                  </a:extLst>
                </p14:cNvPr>
                <p14:cNvContentPartPr/>
                <p14:nvPr/>
              </p14:nvContentPartPr>
              <p14:xfrm>
                <a:off x="3179904" y="4821204"/>
                <a:ext cx="15120" cy="93240"/>
              </p14:xfrm>
            </p:contentPart>
          </mc:Choice>
          <mc:Fallback xmlns="">
            <p:pic>
              <p:nvPicPr>
                <p:cNvPr id="136" name="Freihand 135">
                  <a:extLst>
                    <a:ext uri="{FF2B5EF4-FFF2-40B4-BE49-F238E27FC236}">
                      <a16:creationId xmlns:a16="http://schemas.microsoft.com/office/drawing/2014/main" id="{A8FB0D5D-C05E-4C98-928E-56DA5F172A81}"/>
                    </a:ext>
                  </a:extLst>
                </p:cNvPr>
                <p:cNvPicPr/>
                <p:nvPr/>
              </p:nvPicPr>
              <p:blipFill>
                <a:blip r:embed="rId702"/>
                <a:stretch>
                  <a:fillRect/>
                </a:stretch>
              </p:blipFill>
              <p:spPr>
                <a:xfrm>
                  <a:off x="3175584" y="4816884"/>
                  <a:ext cx="23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37" name="Freihand 136">
                  <a:extLst>
                    <a:ext uri="{FF2B5EF4-FFF2-40B4-BE49-F238E27FC236}">
                      <a16:creationId xmlns:a16="http://schemas.microsoft.com/office/drawing/2014/main" id="{F666C0CA-F066-4113-9FAA-E4075A327CAA}"/>
                    </a:ext>
                  </a:extLst>
                </p14:cNvPr>
                <p14:cNvContentPartPr/>
                <p14:nvPr/>
              </p14:nvContentPartPr>
              <p14:xfrm>
                <a:off x="3230304" y="4826964"/>
                <a:ext cx="88920" cy="89280"/>
              </p14:xfrm>
            </p:contentPart>
          </mc:Choice>
          <mc:Fallback xmlns="">
            <p:pic>
              <p:nvPicPr>
                <p:cNvPr id="137" name="Freihand 136">
                  <a:extLst>
                    <a:ext uri="{FF2B5EF4-FFF2-40B4-BE49-F238E27FC236}">
                      <a16:creationId xmlns:a16="http://schemas.microsoft.com/office/drawing/2014/main" id="{F666C0CA-F066-4113-9FAA-E4075A327CAA}"/>
                    </a:ext>
                  </a:extLst>
                </p:cNvPr>
                <p:cNvPicPr/>
                <p:nvPr/>
              </p:nvPicPr>
              <p:blipFill>
                <a:blip r:embed="rId704"/>
                <a:stretch>
                  <a:fillRect/>
                </a:stretch>
              </p:blipFill>
              <p:spPr>
                <a:xfrm>
                  <a:off x="3225984" y="4822644"/>
                  <a:ext cx="97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38" name="Freihand 137">
                  <a:extLst>
                    <a:ext uri="{FF2B5EF4-FFF2-40B4-BE49-F238E27FC236}">
                      <a16:creationId xmlns:a16="http://schemas.microsoft.com/office/drawing/2014/main" id="{12D7BC4D-4F77-493E-9154-62261D3D4F1B}"/>
                    </a:ext>
                  </a:extLst>
                </p14:cNvPr>
                <p14:cNvContentPartPr/>
                <p14:nvPr/>
              </p14:nvContentPartPr>
              <p14:xfrm>
                <a:off x="3288984" y="4787724"/>
                <a:ext cx="31320" cy="7560"/>
              </p14:xfrm>
            </p:contentPart>
          </mc:Choice>
          <mc:Fallback xmlns="">
            <p:pic>
              <p:nvPicPr>
                <p:cNvPr id="138" name="Freihand 137">
                  <a:extLst>
                    <a:ext uri="{FF2B5EF4-FFF2-40B4-BE49-F238E27FC236}">
                      <a16:creationId xmlns:a16="http://schemas.microsoft.com/office/drawing/2014/main" id="{12D7BC4D-4F77-493E-9154-62261D3D4F1B}"/>
                    </a:ext>
                  </a:extLst>
                </p:cNvPr>
                <p:cNvPicPr/>
                <p:nvPr/>
              </p:nvPicPr>
              <p:blipFill>
                <a:blip r:embed="rId706"/>
                <a:stretch>
                  <a:fillRect/>
                </a:stretch>
              </p:blipFill>
              <p:spPr>
                <a:xfrm>
                  <a:off x="3284664" y="4783404"/>
                  <a:ext cx="39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39" name="Freihand 138">
                  <a:extLst>
                    <a:ext uri="{FF2B5EF4-FFF2-40B4-BE49-F238E27FC236}">
                      <a16:creationId xmlns:a16="http://schemas.microsoft.com/office/drawing/2014/main" id="{41CEC2C5-EA4E-435B-9BDE-D205E2191B63}"/>
                    </a:ext>
                  </a:extLst>
                </p14:cNvPr>
                <p14:cNvContentPartPr/>
                <p14:nvPr/>
              </p14:nvContentPartPr>
              <p14:xfrm>
                <a:off x="3363144" y="4845684"/>
                <a:ext cx="79920" cy="74160"/>
              </p14:xfrm>
            </p:contentPart>
          </mc:Choice>
          <mc:Fallback xmlns="">
            <p:pic>
              <p:nvPicPr>
                <p:cNvPr id="139" name="Freihand 138">
                  <a:extLst>
                    <a:ext uri="{FF2B5EF4-FFF2-40B4-BE49-F238E27FC236}">
                      <a16:creationId xmlns:a16="http://schemas.microsoft.com/office/drawing/2014/main" id="{41CEC2C5-EA4E-435B-9BDE-D205E2191B63}"/>
                    </a:ext>
                  </a:extLst>
                </p:cNvPr>
                <p:cNvPicPr/>
                <p:nvPr/>
              </p:nvPicPr>
              <p:blipFill>
                <a:blip r:embed="rId708"/>
                <a:stretch>
                  <a:fillRect/>
                </a:stretch>
              </p:blipFill>
              <p:spPr>
                <a:xfrm>
                  <a:off x="3358824" y="4841364"/>
                  <a:ext cx="88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40" name="Freihand 139">
                  <a:extLst>
                    <a:ext uri="{FF2B5EF4-FFF2-40B4-BE49-F238E27FC236}">
                      <a16:creationId xmlns:a16="http://schemas.microsoft.com/office/drawing/2014/main" id="{3305F7D2-D78E-4CC3-AB93-86E5183419AA}"/>
                    </a:ext>
                  </a:extLst>
                </p14:cNvPr>
                <p14:cNvContentPartPr/>
                <p14:nvPr/>
              </p14:nvContentPartPr>
              <p14:xfrm>
                <a:off x="3459984" y="4827684"/>
                <a:ext cx="141480" cy="87840"/>
              </p14:xfrm>
            </p:contentPart>
          </mc:Choice>
          <mc:Fallback xmlns="">
            <p:pic>
              <p:nvPicPr>
                <p:cNvPr id="140" name="Freihand 139">
                  <a:extLst>
                    <a:ext uri="{FF2B5EF4-FFF2-40B4-BE49-F238E27FC236}">
                      <a16:creationId xmlns:a16="http://schemas.microsoft.com/office/drawing/2014/main" id="{3305F7D2-D78E-4CC3-AB93-86E5183419AA}"/>
                    </a:ext>
                  </a:extLst>
                </p:cNvPr>
                <p:cNvPicPr/>
                <p:nvPr/>
              </p:nvPicPr>
              <p:blipFill>
                <a:blip r:embed="rId710"/>
                <a:stretch>
                  <a:fillRect/>
                </a:stretch>
              </p:blipFill>
              <p:spPr>
                <a:xfrm>
                  <a:off x="3455664" y="4823364"/>
                  <a:ext cx="150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41" name="Freihand 140">
                  <a:extLst>
                    <a:ext uri="{FF2B5EF4-FFF2-40B4-BE49-F238E27FC236}">
                      <a16:creationId xmlns:a16="http://schemas.microsoft.com/office/drawing/2014/main" id="{F11972AE-315F-44D8-961F-C7FDB2DFF7EA}"/>
                    </a:ext>
                  </a:extLst>
                </p14:cNvPr>
                <p14:cNvContentPartPr/>
                <p14:nvPr/>
              </p14:nvContentPartPr>
              <p14:xfrm>
                <a:off x="3602904" y="4837764"/>
                <a:ext cx="84960" cy="62640"/>
              </p14:xfrm>
            </p:contentPart>
          </mc:Choice>
          <mc:Fallback xmlns="">
            <p:pic>
              <p:nvPicPr>
                <p:cNvPr id="141" name="Freihand 140">
                  <a:extLst>
                    <a:ext uri="{FF2B5EF4-FFF2-40B4-BE49-F238E27FC236}">
                      <a16:creationId xmlns:a16="http://schemas.microsoft.com/office/drawing/2014/main" id="{F11972AE-315F-44D8-961F-C7FDB2DFF7EA}"/>
                    </a:ext>
                  </a:extLst>
                </p:cNvPr>
                <p:cNvPicPr/>
                <p:nvPr/>
              </p:nvPicPr>
              <p:blipFill>
                <a:blip r:embed="rId712"/>
                <a:stretch>
                  <a:fillRect/>
                </a:stretch>
              </p:blipFill>
              <p:spPr>
                <a:xfrm>
                  <a:off x="3598584" y="4833444"/>
                  <a:ext cx="93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42" name="Freihand 141">
                  <a:extLst>
                    <a:ext uri="{FF2B5EF4-FFF2-40B4-BE49-F238E27FC236}">
                      <a16:creationId xmlns:a16="http://schemas.microsoft.com/office/drawing/2014/main" id="{C1FB690F-2076-405A-83EA-A3441A412A2D}"/>
                    </a:ext>
                  </a:extLst>
                </p14:cNvPr>
                <p14:cNvContentPartPr/>
                <p14:nvPr/>
              </p14:nvContentPartPr>
              <p14:xfrm>
                <a:off x="3714144" y="4822644"/>
                <a:ext cx="63720" cy="72720"/>
              </p14:xfrm>
            </p:contentPart>
          </mc:Choice>
          <mc:Fallback xmlns="">
            <p:pic>
              <p:nvPicPr>
                <p:cNvPr id="142" name="Freihand 141">
                  <a:extLst>
                    <a:ext uri="{FF2B5EF4-FFF2-40B4-BE49-F238E27FC236}">
                      <a16:creationId xmlns:a16="http://schemas.microsoft.com/office/drawing/2014/main" id="{C1FB690F-2076-405A-83EA-A3441A412A2D}"/>
                    </a:ext>
                  </a:extLst>
                </p:cNvPr>
                <p:cNvPicPr/>
                <p:nvPr/>
              </p:nvPicPr>
              <p:blipFill>
                <a:blip r:embed="rId714"/>
                <a:stretch>
                  <a:fillRect/>
                </a:stretch>
              </p:blipFill>
              <p:spPr>
                <a:xfrm>
                  <a:off x="3709824" y="4818324"/>
                  <a:ext cx="72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43" name="Freihand 142">
                  <a:extLst>
                    <a:ext uri="{FF2B5EF4-FFF2-40B4-BE49-F238E27FC236}">
                      <a16:creationId xmlns:a16="http://schemas.microsoft.com/office/drawing/2014/main" id="{465AF53B-EEA8-4595-841B-883E2E813B11}"/>
                    </a:ext>
                  </a:extLst>
                </p14:cNvPr>
                <p14:cNvContentPartPr/>
                <p14:nvPr/>
              </p14:nvContentPartPr>
              <p14:xfrm>
                <a:off x="3806304" y="4829844"/>
                <a:ext cx="64800" cy="56880"/>
              </p14:xfrm>
            </p:contentPart>
          </mc:Choice>
          <mc:Fallback xmlns="">
            <p:pic>
              <p:nvPicPr>
                <p:cNvPr id="143" name="Freihand 142">
                  <a:extLst>
                    <a:ext uri="{FF2B5EF4-FFF2-40B4-BE49-F238E27FC236}">
                      <a16:creationId xmlns:a16="http://schemas.microsoft.com/office/drawing/2014/main" id="{465AF53B-EEA8-4595-841B-883E2E813B11}"/>
                    </a:ext>
                  </a:extLst>
                </p:cNvPr>
                <p:cNvPicPr/>
                <p:nvPr/>
              </p:nvPicPr>
              <p:blipFill>
                <a:blip r:embed="rId716"/>
                <a:stretch>
                  <a:fillRect/>
                </a:stretch>
              </p:blipFill>
              <p:spPr>
                <a:xfrm>
                  <a:off x="3801984" y="4825524"/>
                  <a:ext cx="73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44" name="Freihand 143">
                  <a:extLst>
                    <a:ext uri="{FF2B5EF4-FFF2-40B4-BE49-F238E27FC236}">
                      <a16:creationId xmlns:a16="http://schemas.microsoft.com/office/drawing/2014/main" id="{304A48BE-B108-491D-9975-8CC698AA9B66}"/>
                    </a:ext>
                  </a:extLst>
                </p14:cNvPr>
                <p14:cNvContentPartPr/>
                <p14:nvPr/>
              </p14:nvContentPartPr>
              <p14:xfrm>
                <a:off x="4011864" y="4752084"/>
                <a:ext cx="211680" cy="233640"/>
              </p14:xfrm>
            </p:contentPart>
          </mc:Choice>
          <mc:Fallback xmlns="">
            <p:pic>
              <p:nvPicPr>
                <p:cNvPr id="144" name="Freihand 143">
                  <a:extLst>
                    <a:ext uri="{FF2B5EF4-FFF2-40B4-BE49-F238E27FC236}">
                      <a16:creationId xmlns:a16="http://schemas.microsoft.com/office/drawing/2014/main" id="{304A48BE-B108-491D-9975-8CC698AA9B66}"/>
                    </a:ext>
                  </a:extLst>
                </p:cNvPr>
                <p:cNvPicPr/>
                <p:nvPr/>
              </p:nvPicPr>
              <p:blipFill>
                <a:blip r:embed="rId718"/>
                <a:stretch>
                  <a:fillRect/>
                </a:stretch>
              </p:blipFill>
              <p:spPr>
                <a:xfrm>
                  <a:off x="4007544" y="4747764"/>
                  <a:ext cx="2203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45" name="Freihand 144">
                  <a:extLst>
                    <a:ext uri="{FF2B5EF4-FFF2-40B4-BE49-F238E27FC236}">
                      <a16:creationId xmlns:a16="http://schemas.microsoft.com/office/drawing/2014/main" id="{052D0B3A-F8E9-496D-AD18-4529731CD075}"/>
                    </a:ext>
                  </a:extLst>
                </p14:cNvPr>
                <p14:cNvContentPartPr/>
                <p14:nvPr/>
              </p14:nvContentPartPr>
              <p14:xfrm>
                <a:off x="4318584" y="4789884"/>
                <a:ext cx="182520" cy="87480"/>
              </p14:xfrm>
            </p:contentPart>
          </mc:Choice>
          <mc:Fallback xmlns="">
            <p:pic>
              <p:nvPicPr>
                <p:cNvPr id="145" name="Freihand 144">
                  <a:extLst>
                    <a:ext uri="{FF2B5EF4-FFF2-40B4-BE49-F238E27FC236}">
                      <a16:creationId xmlns:a16="http://schemas.microsoft.com/office/drawing/2014/main" id="{052D0B3A-F8E9-496D-AD18-4529731CD075}"/>
                    </a:ext>
                  </a:extLst>
                </p:cNvPr>
                <p:cNvPicPr/>
                <p:nvPr/>
              </p:nvPicPr>
              <p:blipFill>
                <a:blip r:embed="rId720"/>
                <a:stretch>
                  <a:fillRect/>
                </a:stretch>
              </p:blipFill>
              <p:spPr>
                <a:xfrm>
                  <a:off x="4314264" y="4785564"/>
                  <a:ext cx="191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46" name="Freihand 145">
                  <a:extLst>
                    <a:ext uri="{FF2B5EF4-FFF2-40B4-BE49-F238E27FC236}">
                      <a16:creationId xmlns:a16="http://schemas.microsoft.com/office/drawing/2014/main" id="{8296830C-DA30-43C7-A8D1-6CB3C1D9AAC1}"/>
                    </a:ext>
                  </a:extLst>
                </p14:cNvPr>
                <p14:cNvContentPartPr/>
                <p14:nvPr/>
              </p14:nvContentPartPr>
              <p14:xfrm>
                <a:off x="4520904" y="4794204"/>
                <a:ext cx="172080" cy="57600"/>
              </p14:xfrm>
            </p:contentPart>
          </mc:Choice>
          <mc:Fallback xmlns="">
            <p:pic>
              <p:nvPicPr>
                <p:cNvPr id="146" name="Freihand 145">
                  <a:extLst>
                    <a:ext uri="{FF2B5EF4-FFF2-40B4-BE49-F238E27FC236}">
                      <a16:creationId xmlns:a16="http://schemas.microsoft.com/office/drawing/2014/main" id="{8296830C-DA30-43C7-A8D1-6CB3C1D9AAC1}"/>
                    </a:ext>
                  </a:extLst>
                </p:cNvPr>
                <p:cNvPicPr/>
                <p:nvPr/>
              </p:nvPicPr>
              <p:blipFill>
                <a:blip r:embed="rId722"/>
                <a:stretch>
                  <a:fillRect/>
                </a:stretch>
              </p:blipFill>
              <p:spPr>
                <a:xfrm>
                  <a:off x="4516584" y="4789884"/>
                  <a:ext cx="180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47" name="Freihand 146">
                  <a:extLst>
                    <a:ext uri="{FF2B5EF4-FFF2-40B4-BE49-F238E27FC236}">
                      <a16:creationId xmlns:a16="http://schemas.microsoft.com/office/drawing/2014/main" id="{B58384CE-13D0-45B7-81B5-B08C3947EB78}"/>
                    </a:ext>
                  </a:extLst>
                </p14:cNvPr>
                <p14:cNvContentPartPr/>
                <p14:nvPr/>
              </p14:nvContentPartPr>
              <p14:xfrm>
                <a:off x="4733304" y="4781604"/>
                <a:ext cx="83880" cy="58320"/>
              </p14:xfrm>
            </p:contentPart>
          </mc:Choice>
          <mc:Fallback xmlns="">
            <p:pic>
              <p:nvPicPr>
                <p:cNvPr id="147" name="Freihand 146">
                  <a:extLst>
                    <a:ext uri="{FF2B5EF4-FFF2-40B4-BE49-F238E27FC236}">
                      <a16:creationId xmlns:a16="http://schemas.microsoft.com/office/drawing/2014/main" id="{B58384CE-13D0-45B7-81B5-B08C3947EB78}"/>
                    </a:ext>
                  </a:extLst>
                </p:cNvPr>
                <p:cNvPicPr/>
                <p:nvPr/>
              </p:nvPicPr>
              <p:blipFill>
                <a:blip r:embed="rId724"/>
                <a:stretch>
                  <a:fillRect/>
                </a:stretch>
              </p:blipFill>
              <p:spPr>
                <a:xfrm>
                  <a:off x="4728984" y="4777284"/>
                  <a:ext cx="92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48" name="Freihand 147">
                  <a:extLst>
                    <a:ext uri="{FF2B5EF4-FFF2-40B4-BE49-F238E27FC236}">
                      <a16:creationId xmlns:a16="http://schemas.microsoft.com/office/drawing/2014/main" id="{C64FA633-4DE0-48C2-91B5-80F5A0F3BB92}"/>
                    </a:ext>
                  </a:extLst>
                </p14:cNvPr>
                <p14:cNvContentPartPr/>
                <p14:nvPr/>
              </p14:nvContentPartPr>
              <p14:xfrm>
                <a:off x="4799544" y="4773684"/>
                <a:ext cx="89280" cy="230400"/>
              </p14:xfrm>
            </p:contentPart>
          </mc:Choice>
          <mc:Fallback xmlns="">
            <p:pic>
              <p:nvPicPr>
                <p:cNvPr id="148" name="Freihand 147">
                  <a:extLst>
                    <a:ext uri="{FF2B5EF4-FFF2-40B4-BE49-F238E27FC236}">
                      <a16:creationId xmlns:a16="http://schemas.microsoft.com/office/drawing/2014/main" id="{C64FA633-4DE0-48C2-91B5-80F5A0F3BB92}"/>
                    </a:ext>
                  </a:extLst>
                </p:cNvPr>
                <p:cNvPicPr/>
                <p:nvPr/>
              </p:nvPicPr>
              <p:blipFill>
                <a:blip r:embed="rId726"/>
                <a:stretch>
                  <a:fillRect/>
                </a:stretch>
              </p:blipFill>
              <p:spPr>
                <a:xfrm>
                  <a:off x="4795224" y="4769364"/>
                  <a:ext cx="979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50" name="Freihand 149">
                  <a:extLst>
                    <a:ext uri="{FF2B5EF4-FFF2-40B4-BE49-F238E27FC236}">
                      <a16:creationId xmlns:a16="http://schemas.microsoft.com/office/drawing/2014/main" id="{CB5F39DF-47F9-424C-857A-BC461B9E38F6}"/>
                    </a:ext>
                  </a:extLst>
                </p14:cNvPr>
                <p14:cNvContentPartPr/>
                <p14:nvPr/>
              </p14:nvContentPartPr>
              <p14:xfrm>
                <a:off x="4992864" y="4708164"/>
                <a:ext cx="93960" cy="110160"/>
              </p14:xfrm>
            </p:contentPart>
          </mc:Choice>
          <mc:Fallback xmlns="">
            <p:pic>
              <p:nvPicPr>
                <p:cNvPr id="150" name="Freihand 149">
                  <a:extLst>
                    <a:ext uri="{FF2B5EF4-FFF2-40B4-BE49-F238E27FC236}">
                      <a16:creationId xmlns:a16="http://schemas.microsoft.com/office/drawing/2014/main" id="{CB5F39DF-47F9-424C-857A-BC461B9E38F6}"/>
                    </a:ext>
                  </a:extLst>
                </p:cNvPr>
                <p:cNvPicPr/>
                <p:nvPr/>
              </p:nvPicPr>
              <p:blipFill>
                <a:blip r:embed="rId728"/>
                <a:stretch>
                  <a:fillRect/>
                </a:stretch>
              </p:blipFill>
              <p:spPr>
                <a:xfrm>
                  <a:off x="4988544" y="4703844"/>
                  <a:ext cx="102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51" name="Freihand 150">
                  <a:extLst>
                    <a:ext uri="{FF2B5EF4-FFF2-40B4-BE49-F238E27FC236}">
                      <a16:creationId xmlns:a16="http://schemas.microsoft.com/office/drawing/2014/main" id="{229D73B1-2646-467E-8D83-EB5D90CB4176}"/>
                    </a:ext>
                  </a:extLst>
                </p14:cNvPr>
                <p14:cNvContentPartPr/>
                <p14:nvPr/>
              </p14:nvContentPartPr>
              <p14:xfrm>
                <a:off x="5094384" y="4733364"/>
                <a:ext cx="225000" cy="98280"/>
              </p14:xfrm>
            </p:contentPart>
          </mc:Choice>
          <mc:Fallback xmlns="">
            <p:pic>
              <p:nvPicPr>
                <p:cNvPr id="151" name="Freihand 150">
                  <a:extLst>
                    <a:ext uri="{FF2B5EF4-FFF2-40B4-BE49-F238E27FC236}">
                      <a16:creationId xmlns:a16="http://schemas.microsoft.com/office/drawing/2014/main" id="{229D73B1-2646-467E-8D83-EB5D90CB4176}"/>
                    </a:ext>
                  </a:extLst>
                </p:cNvPr>
                <p:cNvPicPr/>
                <p:nvPr/>
              </p:nvPicPr>
              <p:blipFill>
                <a:blip r:embed="rId730"/>
                <a:stretch>
                  <a:fillRect/>
                </a:stretch>
              </p:blipFill>
              <p:spPr>
                <a:xfrm>
                  <a:off x="5090064" y="4729044"/>
                  <a:ext cx="233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52" name="Freihand 151">
                  <a:extLst>
                    <a:ext uri="{FF2B5EF4-FFF2-40B4-BE49-F238E27FC236}">
                      <a16:creationId xmlns:a16="http://schemas.microsoft.com/office/drawing/2014/main" id="{B9BC5E68-1DB6-4238-BF56-0B1981A4E7BD}"/>
                    </a:ext>
                  </a:extLst>
                </p14:cNvPr>
                <p14:cNvContentPartPr/>
                <p14:nvPr/>
              </p14:nvContentPartPr>
              <p14:xfrm>
                <a:off x="5370864" y="4784124"/>
                <a:ext cx="238680" cy="55800"/>
              </p14:xfrm>
            </p:contentPart>
          </mc:Choice>
          <mc:Fallback xmlns="">
            <p:pic>
              <p:nvPicPr>
                <p:cNvPr id="152" name="Freihand 151">
                  <a:extLst>
                    <a:ext uri="{FF2B5EF4-FFF2-40B4-BE49-F238E27FC236}">
                      <a16:creationId xmlns:a16="http://schemas.microsoft.com/office/drawing/2014/main" id="{B9BC5E68-1DB6-4238-BF56-0B1981A4E7BD}"/>
                    </a:ext>
                  </a:extLst>
                </p:cNvPr>
                <p:cNvPicPr/>
                <p:nvPr/>
              </p:nvPicPr>
              <p:blipFill>
                <a:blip r:embed="rId732"/>
                <a:stretch>
                  <a:fillRect/>
                </a:stretch>
              </p:blipFill>
              <p:spPr>
                <a:xfrm>
                  <a:off x="5366544" y="4779804"/>
                  <a:ext cx="247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53" name="Freihand 152">
                  <a:extLst>
                    <a:ext uri="{FF2B5EF4-FFF2-40B4-BE49-F238E27FC236}">
                      <a16:creationId xmlns:a16="http://schemas.microsoft.com/office/drawing/2014/main" id="{5A7EEFA4-532E-45D8-A672-598F69B2BC92}"/>
                    </a:ext>
                  </a:extLst>
                </p14:cNvPr>
                <p14:cNvContentPartPr/>
                <p14:nvPr/>
              </p14:nvContentPartPr>
              <p14:xfrm>
                <a:off x="5624664" y="4724724"/>
                <a:ext cx="118080" cy="111960"/>
              </p14:xfrm>
            </p:contentPart>
          </mc:Choice>
          <mc:Fallback xmlns="">
            <p:pic>
              <p:nvPicPr>
                <p:cNvPr id="153" name="Freihand 152">
                  <a:extLst>
                    <a:ext uri="{FF2B5EF4-FFF2-40B4-BE49-F238E27FC236}">
                      <a16:creationId xmlns:a16="http://schemas.microsoft.com/office/drawing/2014/main" id="{5A7EEFA4-532E-45D8-A672-598F69B2BC92}"/>
                    </a:ext>
                  </a:extLst>
                </p:cNvPr>
                <p:cNvPicPr/>
                <p:nvPr/>
              </p:nvPicPr>
              <p:blipFill>
                <a:blip r:embed="rId734"/>
                <a:stretch>
                  <a:fillRect/>
                </a:stretch>
              </p:blipFill>
              <p:spPr>
                <a:xfrm>
                  <a:off x="5620344" y="4720404"/>
                  <a:ext cx="126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55" name="Freihand 154">
                  <a:extLst>
                    <a:ext uri="{FF2B5EF4-FFF2-40B4-BE49-F238E27FC236}">
                      <a16:creationId xmlns:a16="http://schemas.microsoft.com/office/drawing/2014/main" id="{7817285B-1081-407C-A641-9400A3F9CB1A}"/>
                    </a:ext>
                  </a:extLst>
                </p14:cNvPr>
                <p14:cNvContentPartPr/>
                <p14:nvPr/>
              </p14:nvContentPartPr>
              <p14:xfrm>
                <a:off x="5861544" y="4785204"/>
                <a:ext cx="159840" cy="13680"/>
              </p14:xfrm>
            </p:contentPart>
          </mc:Choice>
          <mc:Fallback xmlns="">
            <p:pic>
              <p:nvPicPr>
                <p:cNvPr id="155" name="Freihand 154">
                  <a:extLst>
                    <a:ext uri="{FF2B5EF4-FFF2-40B4-BE49-F238E27FC236}">
                      <a16:creationId xmlns:a16="http://schemas.microsoft.com/office/drawing/2014/main" id="{7817285B-1081-407C-A641-9400A3F9CB1A}"/>
                    </a:ext>
                  </a:extLst>
                </p:cNvPr>
                <p:cNvPicPr/>
                <p:nvPr/>
              </p:nvPicPr>
              <p:blipFill>
                <a:blip r:embed="rId736"/>
                <a:stretch>
                  <a:fillRect/>
                </a:stretch>
              </p:blipFill>
              <p:spPr>
                <a:xfrm>
                  <a:off x="5857224" y="4780884"/>
                  <a:ext cx="168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56" name="Freihand 155">
                  <a:extLst>
                    <a:ext uri="{FF2B5EF4-FFF2-40B4-BE49-F238E27FC236}">
                      <a16:creationId xmlns:a16="http://schemas.microsoft.com/office/drawing/2014/main" id="{05AA8E31-3BA6-4124-98B3-133337A899FA}"/>
                    </a:ext>
                  </a:extLst>
                </p14:cNvPr>
                <p14:cNvContentPartPr/>
                <p14:nvPr/>
              </p14:nvContentPartPr>
              <p14:xfrm>
                <a:off x="6012744" y="4740204"/>
                <a:ext cx="120960" cy="126360"/>
              </p14:xfrm>
            </p:contentPart>
          </mc:Choice>
          <mc:Fallback xmlns="">
            <p:pic>
              <p:nvPicPr>
                <p:cNvPr id="156" name="Freihand 155">
                  <a:extLst>
                    <a:ext uri="{FF2B5EF4-FFF2-40B4-BE49-F238E27FC236}">
                      <a16:creationId xmlns:a16="http://schemas.microsoft.com/office/drawing/2014/main" id="{05AA8E31-3BA6-4124-98B3-133337A899FA}"/>
                    </a:ext>
                  </a:extLst>
                </p:cNvPr>
                <p:cNvPicPr/>
                <p:nvPr/>
              </p:nvPicPr>
              <p:blipFill>
                <a:blip r:embed="rId738"/>
                <a:stretch>
                  <a:fillRect/>
                </a:stretch>
              </p:blipFill>
              <p:spPr>
                <a:xfrm>
                  <a:off x="6008424" y="4735884"/>
                  <a:ext cx="129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58" name="Freihand 157">
                  <a:extLst>
                    <a:ext uri="{FF2B5EF4-FFF2-40B4-BE49-F238E27FC236}">
                      <a16:creationId xmlns:a16="http://schemas.microsoft.com/office/drawing/2014/main" id="{62E7F7DE-8CF7-4CB0-A1C2-9320446B0E82}"/>
                    </a:ext>
                  </a:extLst>
                </p14:cNvPr>
                <p14:cNvContentPartPr/>
                <p14:nvPr/>
              </p14:nvContentPartPr>
              <p14:xfrm>
                <a:off x="6230184" y="4738764"/>
                <a:ext cx="145440" cy="85680"/>
              </p14:xfrm>
            </p:contentPart>
          </mc:Choice>
          <mc:Fallback xmlns="">
            <p:pic>
              <p:nvPicPr>
                <p:cNvPr id="158" name="Freihand 157">
                  <a:extLst>
                    <a:ext uri="{FF2B5EF4-FFF2-40B4-BE49-F238E27FC236}">
                      <a16:creationId xmlns:a16="http://schemas.microsoft.com/office/drawing/2014/main" id="{62E7F7DE-8CF7-4CB0-A1C2-9320446B0E82}"/>
                    </a:ext>
                  </a:extLst>
                </p:cNvPr>
                <p:cNvPicPr/>
                <p:nvPr/>
              </p:nvPicPr>
              <p:blipFill>
                <a:blip r:embed="rId740"/>
                <a:stretch>
                  <a:fillRect/>
                </a:stretch>
              </p:blipFill>
              <p:spPr>
                <a:xfrm>
                  <a:off x="6225864" y="4734444"/>
                  <a:ext cx="154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59" name="Freihand 158">
                  <a:extLst>
                    <a:ext uri="{FF2B5EF4-FFF2-40B4-BE49-F238E27FC236}">
                      <a16:creationId xmlns:a16="http://schemas.microsoft.com/office/drawing/2014/main" id="{9D2C84A0-1008-4899-9BB5-46FC311769D0}"/>
                    </a:ext>
                  </a:extLst>
                </p14:cNvPr>
                <p14:cNvContentPartPr/>
                <p14:nvPr/>
              </p14:nvContentPartPr>
              <p14:xfrm>
                <a:off x="6334224" y="4627884"/>
                <a:ext cx="21600" cy="2880"/>
              </p14:xfrm>
            </p:contentPart>
          </mc:Choice>
          <mc:Fallback xmlns="">
            <p:pic>
              <p:nvPicPr>
                <p:cNvPr id="159" name="Freihand 158">
                  <a:extLst>
                    <a:ext uri="{FF2B5EF4-FFF2-40B4-BE49-F238E27FC236}">
                      <a16:creationId xmlns:a16="http://schemas.microsoft.com/office/drawing/2014/main" id="{9D2C84A0-1008-4899-9BB5-46FC311769D0}"/>
                    </a:ext>
                  </a:extLst>
                </p:cNvPr>
                <p:cNvPicPr/>
                <p:nvPr/>
              </p:nvPicPr>
              <p:blipFill>
                <a:blip r:embed="rId742"/>
                <a:stretch>
                  <a:fillRect/>
                </a:stretch>
              </p:blipFill>
              <p:spPr>
                <a:xfrm>
                  <a:off x="6329904" y="4623564"/>
                  <a:ext cx="30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60" name="Freihand 159">
                  <a:extLst>
                    <a:ext uri="{FF2B5EF4-FFF2-40B4-BE49-F238E27FC236}">
                      <a16:creationId xmlns:a16="http://schemas.microsoft.com/office/drawing/2014/main" id="{3F9D86F8-C82F-4EDF-B473-778E21EEC703}"/>
                    </a:ext>
                  </a:extLst>
                </p14:cNvPr>
                <p14:cNvContentPartPr/>
                <p14:nvPr/>
              </p14:nvContentPartPr>
              <p14:xfrm>
                <a:off x="6413064" y="4598724"/>
                <a:ext cx="187920" cy="185760"/>
              </p14:xfrm>
            </p:contentPart>
          </mc:Choice>
          <mc:Fallback xmlns="">
            <p:pic>
              <p:nvPicPr>
                <p:cNvPr id="160" name="Freihand 159">
                  <a:extLst>
                    <a:ext uri="{FF2B5EF4-FFF2-40B4-BE49-F238E27FC236}">
                      <a16:creationId xmlns:a16="http://schemas.microsoft.com/office/drawing/2014/main" id="{3F9D86F8-C82F-4EDF-B473-778E21EEC703}"/>
                    </a:ext>
                  </a:extLst>
                </p:cNvPr>
                <p:cNvPicPr/>
                <p:nvPr/>
              </p:nvPicPr>
              <p:blipFill>
                <a:blip r:embed="rId744"/>
                <a:stretch>
                  <a:fillRect/>
                </a:stretch>
              </p:blipFill>
              <p:spPr>
                <a:xfrm>
                  <a:off x="6408744" y="4594404"/>
                  <a:ext cx="196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61" name="Freihand 160">
                  <a:extLst>
                    <a:ext uri="{FF2B5EF4-FFF2-40B4-BE49-F238E27FC236}">
                      <a16:creationId xmlns:a16="http://schemas.microsoft.com/office/drawing/2014/main" id="{6E68D5D8-C71E-4354-973A-E9914429EB41}"/>
                    </a:ext>
                  </a:extLst>
                </p14:cNvPr>
                <p14:cNvContentPartPr/>
                <p14:nvPr/>
              </p14:nvContentPartPr>
              <p14:xfrm>
                <a:off x="6597384" y="4691964"/>
                <a:ext cx="81000" cy="68040"/>
              </p14:xfrm>
            </p:contentPart>
          </mc:Choice>
          <mc:Fallback xmlns="">
            <p:pic>
              <p:nvPicPr>
                <p:cNvPr id="161" name="Freihand 160">
                  <a:extLst>
                    <a:ext uri="{FF2B5EF4-FFF2-40B4-BE49-F238E27FC236}">
                      <a16:creationId xmlns:a16="http://schemas.microsoft.com/office/drawing/2014/main" id="{6E68D5D8-C71E-4354-973A-E9914429EB41}"/>
                    </a:ext>
                  </a:extLst>
                </p:cNvPr>
                <p:cNvPicPr/>
                <p:nvPr/>
              </p:nvPicPr>
              <p:blipFill>
                <a:blip r:embed="rId746"/>
                <a:stretch>
                  <a:fillRect/>
                </a:stretch>
              </p:blipFill>
              <p:spPr>
                <a:xfrm>
                  <a:off x="6593064" y="4687644"/>
                  <a:ext cx="89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62" name="Freihand 161">
                  <a:extLst>
                    <a:ext uri="{FF2B5EF4-FFF2-40B4-BE49-F238E27FC236}">
                      <a16:creationId xmlns:a16="http://schemas.microsoft.com/office/drawing/2014/main" id="{43139C3C-3E74-4151-88BD-F9C328A913AF}"/>
                    </a:ext>
                  </a:extLst>
                </p14:cNvPr>
                <p14:cNvContentPartPr/>
                <p14:nvPr/>
              </p14:nvContentPartPr>
              <p14:xfrm>
                <a:off x="6691704" y="4685484"/>
                <a:ext cx="55080" cy="87840"/>
              </p14:xfrm>
            </p:contentPart>
          </mc:Choice>
          <mc:Fallback xmlns="">
            <p:pic>
              <p:nvPicPr>
                <p:cNvPr id="162" name="Freihand 161">
                  <a:extLst>
                    <a:ext uri="{FF2B5EF4-FFF2-40B4-BE49-F238E27FC236}">
                      <a16:creationId xmlns:a16="http://schemas.microsoft.com/office/drawing/2014/main" id="{43139C3C-3E74-4151-88BD-F9C328A913AF}"/>
                    </a:ext>
                  </a:extLst>
                </p:cNvPr>
                <p:cNvPicPr/>
                <p:nvPr/>
              </p:nvPicPr>
              <p:blipFill>
                <a:blip r:embed="rId748"/>
                <a:stretch>
                  <a:fillRect/>
                </a:stretch>
              </p:blipFill>
              <p:spPr>
                <a:xfrm>
                  <a:off x="6687384" y="4681164"/>
                  <a:ext cx="63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63" name="Freihand 162">
                  <a:extLst>
                    <a:ext uri="{FF2B5EF4-FFF2-40B4-BE49-F238E27FC236}">
                      <a16:creationId xmlns:a16="http://schemas.microsoft.com/office/drawing/2014/main" id="{C4EAA11D-5984-49B6-9601-4E3639DF881A}"/>
                    </a:ext>
                  </a:extLst>
                </p14:cNvPr>
                <p14:cNvContentPartPr/>
                <p14:nvPr/>
              </p14:nvContentPartPr>
              <p14:xfrm>
                <a:off x="6768384" y="4600524"/>
                <a:ext cx="77400" cy="161280"/>
              </p14:xfrm>
            </p:contentPart>
          </mc:Choice>
          <mc:Fallback xmlns="">
            <p:pic>
              <p:nvPicPr>
                <p:cNvPr id="163" name="Freihand 162">
                  <a:extLst>
                    <a:ext uri="{FF2B5EF4-FFF2-40B4-BE49-F238E27FC236}">
                      <a16:creationId xmlns:a16="http://schemas.microsoft.com/office/drawing/2014/main" id="{C4EAA11D-5984-49B6-9601-4E3639DF881A}"/>
                    </a:ext>
                  </a:extLst>
                </p:cNvPr>
                <p:cNvPicPr/>
                <p:nvPr/>
              </p:nvPicPr>
              <p:blipFill>
                <a:blip r:embed="rId750"/>
                <a:stretch>
                  <a:fillRect/>
                </a:stretch>
              </p:blipFill>
              <p:spPr>
                <a:xfrm>
                  <a:off x="6764064" y="4596204"/>
                  <a:ext cx="86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64" name="Freihand 163">
                  <a:extLst>
                    <a:ext uri="{FF2B5EF4-FFF2-40B4-BE49-F238E27FC236}">
                      <a16:creationId xmlns:a16="http://schemas.microsoft.com/office/drawing/2014/main" id="{4B88BDC6-B7B3-43F9-8E36-A0B531E7B2A2}"/>
                    </a:ext>
                  </a:extLst>
                </p14:cNvPr>
                <p14:cNvContentPartPr/>
                <p14:nvPr/>
              </p14:nvContentPartPr>
              <p14:xfrm>
                <a:off x="6962064" y="4655964"/>
                <a:ext cx="70920" cy="95400"/>
              </p14:xfrm>
            </p:contentPart>
          </mc:Choice>
          <mc:Fallback xmlns="">
            <p:pic>
              <p:nvPicPr>
                <p:cNvPr id="164" name="Freihand 163">
                  <a:extLst>
                    <a:ext uri="{FF2B5EF4-FFF2-40B4-BE49-F238E27FC236}">
                      <a16:creationId xmlns:a16="http://schemas.microsoft.com/office/drawing/2014/main" id="{4B88BDC6-B7B3-43F9-8E36-A0B531E7B2A2}"/>
                    </a:ext>
                  </a:extLst>
                </p:cNvPr>
                <p:cNvPicPr/>
                <p:nvPr/>
              </p:nvPicPr>
              <p:blipFill>
                <a:blip r:embed="rId752"/>
                <a:stretch>
                  <a:fillRect/>
                </a:stretch>
              </p:blipFill>
              <p:spPr>
                <a:xfrm>
                  <a:off x="6957744" y="4651644"/>
                  <a:ext cx="79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65" name="Freihand 164">
                  <a:extLst>
                    <a:ext uri="{FF2B5EF4-FFF2-40B4-BE49-F238E27FC236}">
                      <a16:creationId xmlns:a16="http://schemas.microsoft.com/office/drawing/2014/main" id="{BD0A7DDD-49BF-46E1-BFCB-859538341FAC}"/>
                    </a:ext>
                  </a:extLst>
                </p14:cNvPr>
                <p14:cNvContentPartPr/>
                <p14:nvPr/>
              </p14:nvContentPartPr>
              <p14:xfrm>
                <a:off x="7030104" y="4586124"/>
                <a:ext cx="242280" cy="145440"/>
              </p14:xfrm>
            </p:contentPart>
          </mc:Choice>
          <mc:Fallback xmlns="">
            <p:pic>
              <p:nvPicPr>
                <p:cNvPr id="165" name="Freihand 164">
                  <a:extLst>
                    <a:ext uri="{FF2B5EF4-FFF2-40B4-BE49-F238E27FC236}">
                      <a16:creationId xmlns:a16="http://schemas.microsoft.com/office/drawing/2014/main" id="{BD0A7DDD-49BF-46E1-BFCB-859538341FAC}"/>
                    </a:ext>
                  </a:extLst>
                </p:cNvPr>
                <p:cNvPicPr/>
                <p:nvPr/>
              </p:nvPicPr>
              <p:blipFill>
                <a:blip r:embed="rId754"/>
                <a:stretch>
                  <a:fillRect/>
                </a:stretch>
              </p:blipFill>
              <p:spPr>
                <a:xfrm>
                  <a:off x="7025784" y="4581804"/>
                  <a:ext cx="250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66" name="Freihand 165">
                  <a:extLst>
                    <a:ext uri="{FF2B5EF4-FFF2-40B4-BE49-F238E27FC236}">
                      <a16:creationId xmlns:a16="http://schemas.microsoft.com/office/drawing/2014/main" id="{2330EE32-FA5E-4EE0-98EE-C3B159E74FF0}"/>
                    </a:ext>
                  </a:extLst>
                </p14:cNvPr>
                <p14:cNvContentPartPr/>
                <p14:nvPr/>
              </p14:nvContentPartPr>
              <p14:xfrm>
                <a:off x="7383984" y="4652364"/>
                <a:ext cx="61560" cy="69120"/>
              </p14:xfrm>
            </p:contentPart>
          </mc:Choice>
          <mc:Fallback xmlns="">
            <p:pic>
              <p:nvPicPr>
                <p:cNvPr id="166" name="Freihand 165">
                  <a:extLst>
                    <a:ext uri="{FF2B5EF4-FFF2-40B4-BE49-F238E27FC236}">
                      <a16:creationId xmlns:a16="http://schemas.microsoft.com/office/drawing/2014/main" id="{2330EE32-FA5E-4EE0-98EE-C3B159E74FF0}"/>
                    </a:ext>
                  </a:extLst>
                </p:cNvPr>
                <p:cNvPicPr/>
                <p:nvPr/>
              </p:nvPicPr>
              <p:blipFill>
                <a:blip r:embed="rId756"/>
                <a:stretch>
                  <a:fillRect/>
                </a:stretch>
              </p:blipFill>
              <p:spPr>
                <a:xfrm>
                  <a:off x="7379664" y="4648044"/>
                  <a:ext cx="70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7" name="Freihand 166">
                  <a:extLst>
                    <a:ext uri="{FF2B5EF4-FFF2-40B4-BE49-F238E27FC236}">
                      <a16:creationId xmlns:a16="http://schemas.microsoft.com/office/drawing/2014/main" id="{3DD0E745-A536-425D-9782-3F7ACE4BA66F}"/>
                    </a:ext>
                  </a:extLst>
                </p14:cNvPr>
                <p14:cNvContentPartPr/>
                <p14:nvPr/>
              </p14:nvContentPartPr>
              <p14:xfrm>
                <a:off x="7403424" y="4544724"/>
                <a:ext cx="8640" cy="1800"/>
              </p14:xfrm>
            </p:contentPart>
          </mc:Choice>
          <mc:Fallback xmlns="">
            <p:pic>
              <p:nvPicPr>
                <p:cNvPr id="167" name="Freihand 166">
                  <a:extLst>
                    <a:ext uri="{FF2B5EF4-FFF2-40B4-BE49-F238E27FC236}">
                      <a16:creationId xmlns:a16="http://schemas.microsoft.com/office/drawing/2014/main" id="{3DD0E745-A536-425D-9782-3F7ACE4BA66F}"/>
                    </a:ext>
                  </a:extLst>
                </p:cNvPr>
                <p:cNvPicPr/>
                <p:nvPr/>
              </p:nvPicPr>
              <p:blipFill>
                <a:blip r:embed="rId758"/>
                <a:stretch>
                  <a:fillRect/>
                </a:stretch>
              </p:blipFill>
              <p:spPr>
                <a:xfrm>
                  <a:off x="7399104" y="4540404"/>
                  <a:ext cx="17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69" name="Freihand 168">
                  <a:extLst>
                    <a:ext uri="{FF2B5EF4-FFF2-40B4-BE49-F238E27FC236}">
                      <a16:creationId xmlns:a16="http://schemas.microsoft.com/office/drawing/2014/main" id="{75A83911-3370-4E58-B8F1-882B6C371615}"/>
                    </a:ext>
                  </a:extLst>
                </p14:cNvPr>
                <p14:cNvContentPartPr/>
                <p14:nvPr/>
              </p14:nvContentPartPr>
              <p14:xfrm>
                <a:off x="7534824" y="4650924"/>
                <a:ext cx="2160" cy="114480"/>
              </p14:xfrm>
            </p:contentPart>
          </mc:Choice>
          <mc:Fallback xmlns="">
            <p:pic>
              <p:nvPicPr>
                <p:cNvPr id="169" name="Freihand 168">
                  <a:extLst>
                    <a:ext uri="{FF2B5EF4-FFF2-40B4-BE49-F238E27FC236}">
                      <a16:creationId xmlns:a16="http://schemas.microsoft.com/office/drawing/2014/main" id="{75A83911-3370-4E58-B8F1-882B6C371615}"/>
                    </a:ext>
                  </a:extLst>
                </p:cNvPr>
                <p:cNvPicPr/>
                <p:nvPr/>
              </p:nvPicPr>
              <p:blipFill>
                <a:blip r:embed="rId760"/>
                <a:stretch>
                  <a:fillRect/>
                </a:stretch>
              </p:blipFill>
              <p:spPr>
                <a:xfrm>
                  <a:off x="7530504" y="4646604"/>
                  <a:ext cx="10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70" name="Freihand 169">
                  <a:extLst>
                    <a:ext uri="{FF2B5EF4-FFF2-40B4-BE49-F238E27FC236}">
                      <a16:creationId xmlns:a16="http://schemas.microsoft.com/office/drawing/2014/main" id="{AB4354AB-8A82-4737-98D4-960D6F57C9CB}"/>
                    </a:ext>
                  </a:extLst>
                </p14:cNvPr>
                <p14:cNvContentPartPr/>
                <p14:nvPr/>
              </p14:nvContentPartPr>
              <p14:xfrm>
                <a:off x="7466784" y="4513044"/>
                <a:ext cx="163440" cy="154440"/>
              </p14:xfrm>
            </p:contentPart>
          </mc:Choice>
          <mc:Fallback xmlns="">
            <p:pic>
              <p:nvPicPr>
                <p:cNvPr id="170" name="Freihand 169">
                  <a:extLst>
                    <a:ext uri="{FF2B5EF4-FFF2-40B4-BE49-F238E27FC236}">
                      <a16:creationId xmlns:a16="http://schemas.microsoft.com/office/drawing/2014/main" id="{AB4354AB-8A82-4737-98D4-960D6F57C9CB}"/>
                    </a:ext>
                  </a:extLst>
                </p:cNvPr>
                <p:cNvPicPr/>
                <p:nvPr/>
              </p:nvPicPr>
              <p:blipFill>
                <a:blip r:embed="rId762"/>
                <a:stretch>
                  <a:fillRect/>
                </a:stretch>
              </p:blipFill>
              <p:spPr>
                <a:xfrm>
                  <a:off x="7462464" y="4508724"/>
                  <a:ext cx="172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72" name="Freihand 171">
                  <a:extLst>
                    <a:ext uri="{FF2B5EF4-FFF2-40B4-BE49-F238E27FC236}">
                      <a16:creationId xmlns:a16="http://schemas.microsoft.com/office/drawing/2014/main" id="{BE12E781-23DC-4863-A66E-B6D799389C33}"/>
                    </a:ext>
                  </a:extLst>
                </p14:cNvPr>
                <p14:cNvContentPartPr/>
                <p14:nvPr/>
              </p14:nvContentPartPr>
              <p14:xfrm>
                <a:off x="4369344" y="4541844"/>
                <a:ext cx="1848600" cy="70920"/>
              </p14:xfrm>
            </p:contentPart>
          </mc:Choice>
          <mc:Fallback xmlns="">
            <p:pic>
              <p:nvPicPr>
                <p:cNvPr id="172" name="Freihand 171">
                  <a:extLst>
                    <a:ext uri="{FF2B5EF4-FFF2-40B4-BE49-F238E27FC236}">
                      <a16:creationId xmlns:a16="http://schemas.microsoft.com/office/drawing/2014/main" id="{BE12E781-23DC-4863-A66E-B6D799389C33}"/>
                    </a:ext>
                  </a:extLst>
                </p:cNvPr>
                <p:cNvPicPr/>
                <p:nvPr/>
              </p:nvPicPr>
              <p:blipFill>
                <a:blip r:embed="rId764"/>
                <a:stretch>
                  <a:fillRect/>
                </a:stretch>
              </p:blipFill>
              <p:spPr>
                <a:xfrm>
                  <a:off x="4365024" y="4537524"/>
                  <a:ext cx="1857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74" name="Freihand 173">
                  <a:extLst>
                    <a:ext uri="{FF2B5EF4-FFF2-40B4-BE49-F238E27FC236}">
                      <a16:creationId xmlns:a16="http://schemas.microsoft.com/office/drawing/2014/main" id="{ACA97072-3CA9-4FDE-AC63-A3DE1E0ECB46}"/>
                    </a:ext>
                  </a:extLst>
                </p14:cNvPr>
                <p14:cNvContentPartPr/>
                <p14:nvPr/>
              </p14:nvContentPartPr>
              <p14:xfrm>
                <a:off x="4730064" y="4409724"/>
                <a:ext cx="180000" cy="120240"/>
              </p14:xfrm>
            </p:contentPart>
          </mc:Choice>
          <mc:Fallback xmlns="">
            <p:pic>
              <p:nvPicPr>
                <p:cNvPr id="174" name="Freihand 173">
                  <a:extLst>
                    <a:ext uri="{FF2B5EF4-FFF2-40B4-BE49-F238E27FC236}">
                      <a16:creationId xmlns:a16="http://schemas.microsoft.com/office/drawing/2014/main" id="{ACA97072-3CA9-4FDE-AC63-A3DE1E0ECB46}"/>
                    </a:ext>
                  </a:extLst>
                </p:cNvPr>
                <p:cNvPicPr/>
                <p:nvPr/>
              </p:nvPicPr>
              <p:blipFill>
                <a:blip r:embed="rId766"/>
                <a:stretch>
                  <a:fillRect/>
                </a:stretch>
              </p:blipFill>
              <p:spPr>
                <a:xfrm>
                  <a:off x="4725744" y="4405404"/>
                  <a:ext cx="188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75" name="Freihand 174">
                  <a:extLst>
                    <a:ext uri="{FF2B5EF4-FFF2-40B4-BE49-F238E27FC236}">
                      <a16:creationId xmlns:a16="http://schemas.microsoft.com/office/drawing/2014/main" id="{C58926D0-EB87-4134-B93A-8B2C1390BFF4}"/>
                    </a:ext>
                  </a:extLst>
                </p14:cNvPr>
                <p14:cNvContentPartPr/>
                <p14:nvPr/>
              </p14:nvContentPartPr>
              <p14:xfrm>
                <a:off x="4941744" y="4466244"/>
                <a:ext cx="147960" cy="61920"/>
              </p14:xfrm>
            </p:contentPart>
          </mc:Choice>
          <mc:Fallback xmlns="">
            <p:pic>
              <p:nvPicPr>
                <p:cNvPr id="175" name="Freihand 174">
                  <a:extLst>
                    <a:ext uri="{FF2B5EF4-FFF2-40B4-BE49-F238E27FC236}">
                      <a16:creationId xmlns:a16="http://schemas.microsoft.com/office/drawing/2014/main" id="{C58926D0-EB87-4134-B93A-8B2C1390BFF4}"/>
                    </a:ext>
                  </a:extLst>
                </p:cNvPr>
                <p:cNvPicPr/>
                <p:nvPr/>
              </p:nvPicPr>
              <p:blipFill>
                <a:blip r:embed="rId768"/>
                <a:stretch>
                  <a:fillRect/>
                </a:stretch>
              </p:blipFill>
              <p:spPr>
                <a:xfrm>
                  <a:off x="4937424" y="4461924"/>
                  <a:ext cx="156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76" name="Freihand 175">
                  <a:extLst>
                    <a:ext uri="{FF2B5EF4-FFF2-40B4-BE49-F238E27FC236}">
                      <a16:creationId xmlns:a16="http://schemas.microsoft.com/office/drawing/2014/main" id="{18C1D703-4108-4216-AA8E-94FA9D0AE29F}"/>
                    </a:ext>
                  </a:extLst>
                </p14:cNvPr>
                <p14:cNvContentPartPr/>
                <p14:nvPr/>
              </p14:nvContentPartPr>
              <p14:xfrm>
                <a:off x="5132184" y="4465164"/>
                <a:ext cx="165240" cy="192600"/>
              </p14:xfrm>
            </p:contentPart>
          </mc:Choice>
          <mc:Fallback xmlns="">
            <p:pic>
              <p:nvPicPr>
                <p:cNvPr id="176" name="Freihand 175">
                  <a:extLst>
                    <a:ext uri="{FF2B5EF4-FFF2-40B4-BE49-F238E27FC236}">
                      <a16:creationId xmlns:a16="http://schemas.microsoft.com/office/drawing/2014/main" id="{18C1D703-4108-4216-AA8E-94FA9D0AE29F}"/>
                    </a:ext>
                  </a:extLst>
                </p:cNvPr>
                <p:cNvPicPr/>
                <p:nvPr/>
              </p:nvPicPr>
              <p:blipFill>
                <a:blip r:embed="rId770"/>
                <a:stretch>
                  <a:fillRect/>
                </a:stretch>
              </p:blipFill>
              <p:spPr>
                <a:xfrm>
                  <a:off x="5127864" y="4460844"/>
                  <a:ext cx="173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77" name="Freihand 176">
                  <a:extLst>
                    <a:ext uri="{FF2B5EF4-FFF2-40B4-BE49-F238E27FC236}">
                      <a16:creationId xmlns:a16="http://schemas.microsoft.com/office/drawing/2014/main" id="{1EBC4A07-D173-441D-849B-81166C9EE06C}"/>
                    </a:ext>
                  </a:extLst>
                </p14:cNvPr>
                <p14:cNvContentPartPr/>
                <p14:nvPr/>
              </p14:nvContentPartPr>
              <p14:xfrm>
                <a:off x="5444664" y="4451484"/>
                <a:ext cx="168480" cy="74520"/>
              </p14:xfrm>
            </p:contentPart>
          </mc:Choice>
          <mc:Fallback xmlns="">
            <p:pic>
              <p:nvPicPr>
                <p:cNvPr id="177" name="Freihand 176">
                  <a:extLst>
                    <a:ext uri="{FF2B5EF4-FFF2-40B4-BE49-F238E27FC236}">
                      <a16:creationId xmlns:a16="http://schemas.microsoft.com/office/drawing/2014/main" id="{1EBC4A07-D173-441D-849B-81166C9EE06C}"/>
                    </a:ext>
                  </a:extLst>
                </p:cNvPr>
                <p:cNvPicPr/>
                <p:nvPr/>
              </p:nvPicPr>
              <p:blipFill>
                <a:blip r:embed="rId772"/>
                <a:stretch>
                  <a:fillRect/>
                </a:stretch>
              </p:blipFill>
              <p:spPr>
                <a:xfrm>
                  <a:off x="5440344" y="4447164"/>
                  <a:ext cx="177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78" name="Freihand 177">
                  <a:extLst>
                    <a:ext uri="{FF2B5EF4-FFF2-40B4-BE49-F238E27FC236}">
                      <a16:creationId xmlns:a16="http://schemas.microsoft.com/office/drawing/2014/main" id="{1AB043BA-70A3-41F2-BB2E-5FDC9AC2BCA0}"/>
                    </a:ext>
                  </a:extLst>
                </p14:cNvPr>
                <p14:cNvContentPartPr/>
                <p14:nvPr/>
              </p14:nvContentPartPr>
              <p14:xfrm>
                <a:off x="5642304" y="4378044"/>
                <a:ext cx="208800" cy="141840"/>
              </p14:xfrm>
            </p:contentPart>
          </mc:Choice>
          <mc:Fallback xmlns="">
            <p:pic>
              <p:nvPicPr>
                <p:cNvPr id="178" name="Freihand 177">
                  <a:extLst>
                    <a:ext uri="{FF2B5EF4-FFF2-40B4-BE49-F238E27FC236}">
                      <a16:creationId xmlns:a16="http://schemas.microsoft.com/office/drawing/2014/main" id="{1AB043BA-70A3-41F2-BB2E-5FDC9AC2BCA0}"/>
                    </a:ext>
                  </a:extLst>
                </p:cNvPr>
                <p:cNvPicPr/>
                <p:nvPr/>
              </p:nvPicPr>
              <p:blipFill>
                <a:blip r:embed="rId774"/>
                <a:stretch>
                  <a:fillRect/>
                </a:stretch>
              </p:blipFill>
              <p:spPr>
                <a:xfrm>
                  <a:off x="5637984" y="4373724"/>
                  <a:ext cx="217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79" name="Freihand 178">
                  <a:extLst>
                    <a:ext uri="{FF2B5EF4-FFF2-40B4-BE49-F238E27FC236}">
                      <a16:creationId xmlns:a16="http://schemas.microsoft.com/office/drawing/2014/main" id="{6E6AE584-5522-4CDB-B18F-2CE53E43EEE1}"/>
                    </a:ext>
                  </a:extLst>
                </p14:cNvPr>
                <p14:cNvContentPartPr/>
                <p14:nvPr/>
              </p14:nvContentPartPr>
              <p14:xfrm>
                <a:off x="5831304" y="4501164"/>
                <a:ext cx="9720" cy="29160"/>
              </p14:xfrm>
            </p:contentPart>
          </mc:Choice>
          <mc:Fallback xmlns="">
            <p:pic>
              <p:nvPicPr>
                <p:cNvPr id="179" name="Freihand 178">
                  <a:extLst>
                    <a:ext uri="{FF2B5EF4-FFF2-40B4-BE49-F238E27FC236}">
                      <a16:creationId xmlns:a16="http://schemas.microsoft.com/office/drawing/2014/main" id="{6E6AE584-5522-4CDB-B18F-2CE53E43EEE1}"/>
                    </a:ext>
                  </a:extLst>
                </p:cNvPr>
                <p:cNvPicPr/>
                <p:nvPr/>
              </p:nvPicPr>
              <p:blipFill>
                <a:blip r:embed="rId776"/>
                <a:stretch>
                  <a:fillRect/>
                </a:stretch>
              </p:blipFill>
              <p:spPr>
                <a:xfrm>
                  <a:off x="5826984" y="4496844"/>
                  <a:ext cx="18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80" name="Freihand 179">
                  <a:extLst>
                    <a:ext uri="{FF2B5EF4-FFF2-40B4-BE49-F238E27FC236}">
                      <a16:creationId xmlns:a16="http://schemas.microsoft.com/office/drawing/2014/main" id="{89326FAA-35E8-48F2-BEC8-57966F63C94B}"/>
                    </a:ext>
                  </a:extLst>
                </p14:cNvPr>
                <p14:cNvContentPartPr/>
                <p14:nvPr/>
              </p14:nvContentPartPr>
              <p14:xfrm>
                <a:off x="5857224" y="4383444"/>
                <a:ext cx="165960" cy="148680"/>
              </p14:xfrm>
            </p:contentPart>
          </mc:Choice>
          <mc:Fallback xmlns="">
            <p:pic>
              <p:nvPicPr>
                <p:cNvPr id="180" name="Freihand 179">
                  <a:extLst>
                    <a:ext uri="{FF2B5EF4-FFF2-40B4-BE49-F238E27FC236}">
                      <a16:creationId xmlns:a16="http://schemas.microsoft.com/office/drawing/2014/main" id="{89326FAA-35E8-48F2-BEC8-57966F63C94B}"/>
                    </a:ext>
                  </a:extLst>
                </p:cNvPr>
                <p:cNvPicPr/>
                <p:nvPr/>
              </p:nvPicPr>
              <p:blipFill>
                <a:blip r:embed="rId778"/>
                <a:stretch>
                  <a:fillRect/>
                </a:stretch>
              </p:blipFill>
              <p:spPr>
                <a:xfrm>
                  <a:off x="5852904" y="4379124"/>
                  <a:ext cx="174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92" name="Freihand 491">
                  <a:extLst>
                    <a:ext uri="{FF2B5EF4-FFF2-40B4-BE49-F238E27FC236}">
                      <a16:creationId xmlns:a16="http://schemas.microsoft.com/office/drawing/2014/main" id="{928CAEC4-54D2-454D-B19C-9827853E5F61}"/>
                    </a:ext>
                  </a:extLst>
                </p14:cNvPr>
                <p14:cNvContentPartPr/>
                <p14:nvPr/>
              </p14:nvContentPartPr>
              <p14:xfrm>
                <a:off x="3448104" y="4103724"/>
                <a:ext cx="485280" cy="49680"/>
              </p14:xfrm>
            </p:contentPart>
          </mc:Choice>
          <mc:Fallback xmlns="">
            <p:pic>
              <p:nvPicPr>
                <p:cNvPr id="492" name="Freihand 491">
                  <a:extLst>
                    <a:ext uri="{FF2B5EF4-FFF2-40B4-BE49-F238E27FC236}">
                      <a16:creationId xmlns:a16="http://schemas.microsoft.com/office/drawing/2014/main" id="{928CAEC4-54D2-454D-B19C-9827853E5F61}"/>
                    </a:ext>
                  </a:extLst>
                </p:cNvPr>
                <p:cNvPicPr/>
                <p:nvPr/>
              </p:nvPicPr>
              <p:blipFill>
                <a:blip r:embed="rId780"/>
                <a:stretch>
                  <a:fillRect/>
                </a:stretch>
              </p:blipFill>
              <p:spPr>
                <a:xfrm>
                  <a:off x="3443784" y="4099404"/>
                  <a:ext cx="493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93" name="Freihand 492">
                  <a:extLst>
                    <a:ext uri="{FF2B5EF4-FFF2-40B4-BE49-F238E27FC236}">
                      <a16:creationId xmlns:a16="http://schemas.microsoft.com/office/drawing/2014/main" id="{CA497453-79D4-4AED-85AC-5679234E5C0A}"/>
                    </a:ext>
                  </a:extLst>
                </p14:cNvPr>
                <p14:cNvContentPartPr/>
                <p14:nvPr/>
              </p14:nvContentPartPr>
              <p14:xfrm>
                <a:off x="4514064" y="3233604"/>
                <a:ext cx="3161520" cy="631800"/>
              </p14:xfrm>
            </p:contentPart>
          </mc:Choice>
          <mc:Fallback xmlns="">
            <p:pic>
              <p:nvPicPr>
                <p:cNvPr id="493" name="Freihand 492">
                  <a:extLst>
                    <a:ext uri="{FF2B5EF4-FFF2-40B4-BE49-F238E27FC236}">
                      <a16:creationId xmlns:a16="http://schemas.microsoft.com/office/drawing/2014/main" id="{CA497453-79D4-4AED-85AC-5679234E5C0A}"/>
                    </a:ext>
                  </a:extLst>
                </p:cNvPr>
                <p:cNvPicPr/>
                <p:nvPr/>
              </p:nvPicPr>
              <p:blipFill>
                <a:blip r:embed="rId782"/>
                <a:stretch>
                  <a:fillRect/>
                </a:stretch>
              </p:blipFill>
              <p:spPr>
                <a:xfrm>
                  <a:off x="4509744" y="3229284"/>
                  <a:ext cx="317016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95" name="Freihand 494">
                  <a:extLst>
                    <a:ext uri="{FF2B5EF4-FFF2-40B4-BE49-F238E27FC236}">
                      <a16:creationId xmlns:a16="http://schemas.microsoft.com/office/drawing/2014/main" id="{249DAC3A-1CC8-48E2-B9CC-1F1694743A2D}"/>
                    </a:ext>
                  </a:extLst>
                </p14:cNvPr>
                <p14:cNvContentPartPr/>
                <p14:nvPr/>
              </p14:nvContentPartPr>
              <p14:xfrm>
                <a:off x="7079064" y="3489924"/>
                <a:ext cx="911880" cy="1841400"/>
              </p14:xfrm>
            </p:contentPart>
          </mc:Choice>
          <mc:Fallback xmlns="">
            <p:pic>
              <p:nvPicPr>
                <p:cNvPr id="495" name="Freihand 494">
                  <a:extLst>
                    <a:ext uri="{FF2B5EF4-FFF2-40B4-BE49-F238E27FC236}">
                      <a16:creationId xmlns:a16="http://schemas.microsoft.com/office/drawing/2014/main" id="{249DAC3A-1CC8-48E2-B9CC-1F1694743A2D}"/>
                    </a:ext>
                  </a:extLst>
                </p:cNvPr>
                <p:cNvPicPr/>
                <p:nvPr/>
              </p:nvPicPr>
              <p:blipFill>
                <a:blip r:embed="rId784"/>
                <a:stretch>
                  <a:fillRect/>
                </a:stretch>
              </p:blipFill>
              <p:spPr>
                <a:xfrm>
                  <a:off x="7074744" y="3485604"/>
                  <a:ext cx="920520" cy="1850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96" name="Freihand 495">
                  <a:extLst>
                    <a:ext uri="{FF2B5EF4-FFF2-40B4-BE49-F238E27FC236}">
                      <a16:creationId xmlns:a16="http://schemas.microsoft.com/office/drawing/2014/main" id="{CB35C911-E8E3-454A-8DA1-27185422E239}"/>
                    </a:ext>
                  </a:extLst>
                </p14:cNvPr>
                <p14:cNvContentPartPr/>
                <p14:nvPr/>
              </p14:nvContentPartPr>
              <p14:xfrm>
                <a:off x="6910224" y="5148804"/>
                <a:ext cx="419040" cy="243000"/>
              </p14:xfrm>
            </p:contentPart>
          </mc:Choice>
          <mc:Fallback xmlns="">
            <p:pic>
              <p:nvPicPr>
                <p:cNvPr id="496" name="Freihand 495">
                  <a:extLst>
                    <a:ext uri="{FF2B5EF4-FFF2-40B4-BE49-F238E27FC236}">
                      <a16:creationId xmlns:a16="http://schemas.microsoft.com/office/drawing/2014/main" id="{CB35C911-E8E3-454A-8DA1-27185422E239}"/>
                    </a:ext>
                  </a:extLst>
                </p:cNvPr>
                <p:cNvPicPr/>
                <p:nvPr/>
              </p:nvPicPr>
              <p:blipFill>
                <a:blip r:embed="rId786"/>
                <a:stretch>
                  <a:fillRect/>
                </a:stretch>
              </p:blipFill>
              <p:spPr>
                <a:xfrm>
                  <a:off x="6905904" y="5144484"/>
                  <a:ext cx="427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97" name="Freihand 496">
                  <a:extLst>
                    <a:ext uri="{FF2B5EF4-FFF2-40B4-BE49-F238E27FC236}">
                      <a16:creationId xmlns:a16="http://schemas.microsoft.com/office/drawing/2014/main" id="{62A5FE2F-0125-4A95-A3EB-FFEB29966215}"/>
                    </a:ext>
                  </a:extLst>
                </p14:cNvPr>
                <p14:cNvContentPartPr/>
                <p14:nvPr/>
              </p14:nvContentPartPr>
              <p14:xfrm>
                <a:off x="7418544" y="3417564"/>
                <a:ext cx="431640" cy="373680"/>
              </p14:xfrm>
            </p:contentPart>
          </mc:Choice>
          <mc:Fallback xmlns="">
            <p:pic>
              <p:nvPicPr>
                <p:cNvPr id="497" name="Freihand 496">
                  <a:extLst>
                    <a:ext uri="{FF2B5EF4-FFF2-40B4-BE49-F238E27FC236}">
                      <a16:creationId xmlns:a16="http://schemas.microsoft.com/office/drawing/2014/main" id="{62A5FE2F-0125-4A95-A3EB-FFEB29966215}"/>
                    </a:ext>
                  </a:extLst>
                </p:cNvPr>
                <p:cNvPicPr/>
                <p:nvPr/>
              </p:nvPicPr>
              <p:blipFill>
                <a:blip r:embed="rId788"/>
                <a:stretch>
                  <a:fillRect/>
                </a:stretch>
              </p:blipFill>
              <p:spPr>
                <a:xfrm>
                  <a:off x="7414224" y="3413244"/>
                  <a:ext cx="440280" cy="38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9">
            <p14:nvContentPartPr>
              <p14:cNvPr id="499" name="Freihand 498">
                <a:extLst>
                  <a:ext uri="{FF2B5EF4-FFF2-40B4-BE49-F238E27FC236}">
                    <a16:creationId xmlns:a16="http://schemas.microsoft.com/office/drawing/2014/main" id="{7051A33A-6537-4AD0-91BC-8E5457A8AC76}"/>
                  </a:ext>
                </a:extLst>
              </p14:cNvPr>
              <p14:cNvContentPartPr/>
              <p14:nvPr/>
            </p14:nvContentPartPr>
            <p14:xfrm>
              <a:off x="6326304" y="67764"/>
              <a:ext cx="562680" cy="341640"/>
            </p14:xfrm>
          </p:contentPart>
        </mc:Choice>
        <mc:Fallback xmlns="">
          <p:pic>
            <p:nvPicPr>
              <p:cNvPr id="499" name="Freihand 498">
                <a:extLst>
                  <a:ext uri="{FF2B5EF4-FFF2-40B4-BE49-F238E27FC236}">
                    <a16:creationId xmlns:a16="http://schemas.microsoft.com/office/drawing/2014/main" id="{7051A33A-6537-4AD0-91BC-8E5457A8AC76}"/>
                  </a:ext>
                </a:extLst>
              </p:cNvPr>
              <p:cNvPicPr/>
              <p:nvPr/>
            </p:nvPicPr>
            <p:blipFill>
              <a:blip r:embed="rId790"/>
              <a:stretch>
                <a:fillRect/>
              </a:stretch>
            </p:blipFill>
            <p:spPr>
              <a:xfrm>
                <a:off x="6321984" y="63444"/>
                <a:ext cx="5713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53" name="Freihand 452">
                <a:extLst>
                  <a:ext uri="{FF2B5EF4-FFF2-40B4-BE49-F238E27FC236}">
                    <a16:creationId xmlns:a16="http://schemas.microsoft.com/office/drawing/2014/main" id="{0A57128F-130B-4A59-8A6C-7AB5E2F1366D}"/>
                  </a:ext>
                </a:extLst>
              </p14:cNvPr>
              <p14:cNvContentPartPr/>
              <p14:nvPr/>
            </p14:nvContentPartPr>
            <p14:xfrm>
              <a:off x="3360080" y="2161507"/>
              <a:ext cx="1157760" cy="102600"/>
            </p14:xfrm>
          </p:contentPart>
        </mc:Choice>
        <mc:Fallback xmlns="">
          <p:pic>
            <p:nvPicPr>
              <p:cNvPr id="453" name="Freihand 452">
                <a:extLst>
                  <a:ext uri="{FF2B5EF4-FFF2-40B4-BE49-F238E27FC236}">
                    <a16:creationId xmlns:a16="http://schemas.microsoft.com/office/drawing/2014/main" id="{0A57128F-130B-4A59-8A6C-7AB5E2F1366D}"/>
                  </a:ext>
                </a:extLst>
              </p:cNvPr>
              <p:cNvPicPr/>
              <p:nvPr/>
            </p:nvPicPr>
            <p:blipFill>
              <a:blip r:embed="rId792"/>
              <a:stretch>
                <a:fillRect/>
              </a:stretch>
            </p:blipFill>
            <p:spPr>
              <a:xfrm>
                <a:off x="3355760" y="2157187"/>
                <a:ext cx="1166400" cy="111240"/>
              </a:xfrm>
              <a:prstGeom prst="rect">
                <a:avLst/>
              </a:prstGeom>
            </p:spPr>
          </p:pic>
        </mc:Fallback>
      </mc:AlternateContent>
      <p:grpSp>
        <p:nvGrpSpPr>
          <p:cNvPr id="461" name="Gruppieren 460">
            <a:extLst>
              <a:ext uri="{FF2B5EF4-FFF2-40B4-BE49-F238E27FC236}">
                <a16:creationId xmlns:a16="http://schemas.microsoft.com/office/drawing/2014/main" id="{ACA30044-D0FF-4F64-9202-F84FA3003DAC}"/>
              </a:ext>
            </a:extLst>
          </p:cNvPr>
          <p:cNvGrpSpPr/>
          <p:nvPr/>
        </p:nvGrpSpPr>
        <p:grpSpPr>
          <a:xfrm>
            <a:off x="506720" y="1785307"/>
            <a:ext cx="149400" cy="347400"/>
            <a:chOff x="506720" y="1785307"/>
            <a:chExt cx="149400" cy="347400"/>
          </a:xfrm>
        </p:grpSpPr>
        <mc:AlternateContent xmlns:mc="http://schemas.openxmlformats.org/markup-compatibility/2006" xmlns:p14="http://schemas.microsoft.com/office/powerpoint/2010/main">
          <mc:Choice Requires="p14">
            <p:contentPart p14:bwMode="auto" r:id="rId793">
              <p14:nvContentPartPr>
                <p14:cNvPr id="457" name="Freihand 456">
                  <a:extLst>
                    <a:ext uri="{FF2B5EF4-FFF2-40B4-BE49-F238E27FC236}">
                      <a16:creationId xmlns:a16="http://schemas.microsoft.com/office/drawing/2014/main" id="{DBAA00B2-527A-4608-9A17-93576798AE47}"/>
                    </a:ext>
                  </a:extLst>
                </p14:cNvPr>
                <p14:cNvContentPartPr/>
                <p14:nvPr/>
              </p14:nvContentPartPr>
              <p14:xfrm>
                <a:off x="594920" y="1903387"/>
                <a:ext cx="4320" cy="229320"/>
              </p14:xfrm>
            </p:contentPart>
          </mc:Choice>
          <mc:Fallback xmlns="">
            <p:pic>
              <p:nvPicPr>
                <p:cNvPr id="457" name="Freihand 456">
                  <a:extLst>
                    <a:ext uri="{FF2B5EF4-FFF2-40B4-BE49-F238E27FC236}">
                      <a16:creationId xmlns:a16="http://schemas.microsoft.com/office/drawing/2014/main" id="{DBAA00B2-527A-4608-9A17-93576798AE47}"/>
                    </a:ext>
                  </a:extLst>
                </p:cNvPr>
                <p:cNvPicPr/>
                <p:nvPr/>
              </p:nvPicPr>
              <p:blipFill>
                <a:blip r:embed="rId794"/>
                <a:stretch>
                  <a:fillRect/>
                </a:stretch>
              </p:blipFill>
              <p:spPr>
                <a:xfrm>
                  <a:off x="590600" y="1899067"/>
                  <a:ext cx="12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59" name="Freihand 458">
                  <a:extLst>
                    <a:ext uri="{FF2B5EF4-FFF2-40B4-BE49-F238E27FC236}">
                      <a16:creationId xmlns:a16="http://schemas.microsoft.com/office/drawing/2014/main" id="{BE37EBB9-6BD4-498E-844D-ACE86D1189D4}"/>
                    </a:ext>
                  </a:extLst>
                </p14:cNvPr>
                <p14:cNvContentPartPr/>
                <p14:nvPr/>
              </p14:nvContentPartPr>
              <p14:xfrm>
                <a:off x="506720" y="1785307"/>
                <a:ext cx="149400" cy="164880"/>
              </p14:xfrm>
            </p:contentPart>
          </mc:Choice>
          <mc:Fallback xmlns="">
            <p:pic>
              <p:nvPicPr>
                <p:cNvPr id="459" name="Freihand 458">
                  <a:extLst>
                    <a:ext uri="{FF2B5EF4-FFF2-40B4-BE49-F238E27FC236}">
                      <a16:creationId xmlns:a16="http://schemas.microsoft.com/office/drawing/2014/main" id="{BE37EBB9-6BD4-498E-844D-ACE86D1189D4}"/>
                    </a:ext>
                  </a:extLst>
                </p:cNvPr>
                <p:cNvPicPr/>
                <p:nvPr/>
              </p:nvPicPr>
              <p:blipFill>
                <a:blip r:embed="rId796"/>
                <a:stretch>
                  <a:fillRect/>
                </a:stretch>
              </p:blipFill>
              <p:spPr>
                <a:xfrm>
                  <a:off x="502400" y="1780987"/>
                  <a:ext cx="15804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7">
            <p14:nvContentPartPr>
              <p14:cNvPr id="463" name="Freihand 462">
                <a:extLst>
                  <a:ext uri="{FF2B5EF4-FFF2-40B4-BE49-F238E27FC236}">
                    <a16:creationId xmlns:a16="http://schemas.microsoft.com/office/drawing/2014/main" id="{C13F4133-E38D-46B5-B380-EEC2E970D0F8}"/>
                  </a:ext>
                </a:extLst>
              </p14:cNvPr>
              <p14:cNvContentPartPr/>
              <p14:nvPr/>
            </p14:nvContentPartPr>
            <p14:xfrm>
              <a:off x="3501920" y="6299707"/>
              <a:ext cx="3381480" cy="524520"/>
            </p14:xfrm>
          </p:contentPart>
        </mc:Choice>
        <mc:Fallback xmlns="">
          <p:pic>
            <p:nvPicPr>
              <p:cNvPr id="463" name="Freihand 462">
                <a:extLst>
                  <a:ext uri="{FF2B5EF4-FFF2-40B4-BE49-F238E27FC236}">
                    <a16:creationId xmlns:a16="http://schemas.microsoft.com/office/drawing/2014/main" id="{C13F4133-E38D-46B5-B380-EEC2E970D0F8}"/>
                  </a:ext>
                </a:extLst>
              </p:cNvPr>
              <p:cNvPicPr/>
              <p:nvPr/>
            </p:nvPicPr>
            <p:blipFill>
              <a:blip r:embed="rId798"/>
              <a:stretch>
                <a:fillRect/>
              </a:stretch>
            </p:blipFill>
            <p:spPr>
              <a:xfrm>
                <a:off x="3497600" y="6295387"/>
                <a:ext cx="3390120" cy="533160"/>
              </a:xfrm>
              <a:prstGeom prst="rect">
                <a:avLst/>
              </a:prstGeom>
            </p:spPr>
          </p:pic>
        </mc:Fallback>
      </mc:AlternateContent>
      <p:grpSp>
        <p:nvGrpSpPr>
          <p:cNvPr id="471" name="Gruppieren 470">
            <a:extLst>
              <a:ext uri="{FF2B5EF4-FFF2-40B4-BE49-F238E27FC236}">
                <a16:creationId xmlns:a16="http://schemas.microsoft.com/office/drawing/2014/main" id="{849D55AE-8917-433D-BEEE-6EA83F6C5FB9}"/>
              </a:ext>
            </a:extLst>
          </p:cNvPr>
          <p:cNvGrpSpPr/>
          <p:nvPr/>
        </p:nvGrpSpPr>
        <p:grpSpPr>
          <a:xfrm>
            <a:off x="3359000" y="1769467"/>
            <a:ext cx="1260360" cy="676080"/>
            <a:chOff x="3359000" y="1769467"/>
            <a:chExt cx="1260360" cy="676080"/>
          </a:xfrm>
        </p:grpSpPr>
        <mc:AlternateContent xmlns:mc="http://schemas.openxmlformats.org/markup-compatibility/2006" xmlns:p14="http://schemas.microsoft.com/office/powerpoint/2010/main">
          <mc:Choice Requires="p14">
            <p:contentPart p14:bwMode="auto" r:id="rId799">
              <p14:nvContentPartPr>
                <p14:cNvPr id="19" name="Freihand 18">
                  <a:extLst>
                    <a:ext uri="{FF2B5EF4-FFF2-40B4-BE49-F238E27FC236}">
                      <a16:creationId xmlns:a16="http://schemas.microsoft.com/office/drawing/2014/main" id="{42AAF2DE-C363-4292-B8A0-57FC03F2396D}"/>
                    </a:ext>
                  </a:extLst>
                </p14:cNvPr>
                <p14:cNvContentPartPr/>
                <p14:nvPr/>
              </p14:nvContentPartPr>
              <p14:xfrm>
                <a:off x="3388160" y="2234227"/>
                <a:ext cx="360" cy="360"/>
              </p14:xfrm>
            </p:contentPart>
          </mc:Choice>
          <mc:Fallback xmlns="">
            <p:pic>
              <p:nvPicPr>
                <p:cNvPr id="19" name="Freihand 18">
                  <a:extLst>
                    <a:ext uri="{FF2B5EF4-FFF2-40B4-BE49-F238E27FC236}">
                      <a16:creationId xmlns:a16="http://schemas.microsoft.com/office/drawing/2014/main" id="{42AAF2DE-C363-4292-B8A0-57FC03F2396D}"/>
                    </a:ext>
                  </a:extLst>
                </p:cNvPr>
                <p:cNvPicPr/>
                <p:nvPr/>
              </p:nvPicPr>
              <p:blipFill>
                <a:blip r:embed="rId800"/>
                <a:stretch>
                  <a:fillRect/>
                </a:stretch>
              </p:blipFill>
              <p:spPr>
                <a:xfrm>
                  <a:off x="3383840" y="2229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2" name="Freihand 21">
                  <a:extLst>
                    <a:ext uri="{FF2B5EF4-FFF2-40B4-BE49-F238E27FC236}">
                      <a16:creationId xmlns:a16="http://schemas.microsoft.com/office/drawing/2014/main" id="{D4806192-2DBC-4C9E-93DC-1E7A8A6B35C9}"/>
                    </a:ext>
                  </a:extLst>
                </p14:cNvPr>
                <p14:cNvContentPartPr/>
                <p14:nvPr/>
              </p14:nvContentPartPr>
              <p14:xfrm>
                <a:off x="3359000" y="2205067"/>
                <a:ext cx="1260360" cy="29520"/>
              </p14:xfrm>
            </p:contentPart>
          </mc:Choice>
          <mc:Fallback xmlns="">
            <p:pic>
              <p:nvPicPr>
                <p:cNvPr id="22" name="Freihand 21">
                  <a:extLst>
                    <a:ext uri="{FF2B5EF4-FFF2-40B4-BE49-F238E27FC236}">
                      <a16:creationId xmlns:a16="http://schemas.microsoft.com/office/drawing/2014/main" id="{D4806192-2DBC-4C9E-93DC-1E7A8A6B35C9}"/>
                    </a:ext>
                  </a:extLst>
                </p:cNvPr>
                <p:cNvPicPr/>
                <p:nvPr/>
              </p:nvPicPr>
              <p:blipFill>
                <a:blip r:embed="rId802"/>
                <a:stretch>
                  <a:fillRect/>
                </a:stretch>
              </p:blipFill>
              <p:spPr>
                <a:xfrm>
                  <a:off x="3354680" y="2200747"/>
                  <a:ext cx="1269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4" name="Freihand 43">
                  <a:extLst>
                    <a:ext uri="{FF2B5EF4-FFF2-40B4-BE49-F238E27FC236}">
                      <a16:creationId xmlns:a16="http://schemas.microsoft.com/office/drawing/2014/main" id="{0B26BE61-7CBD-45A5-BAF7-E448A79B83D6}"/>
                    </a:ext>
                  </a:extLst>
                </p14:cNvPr>
                <p14:cNvContentPartPr/>
                <p14:nvPr/>
              </p14:nvContentPartPr>
              <p14:xfrm>
                <a:off x="3372320" y="1991947"/>
                <a:ext cx="34560" cy="453600"/>
              </p14:xfrm>
            </p:contentPart>
          </mc:Choice>
          <mc:Fallback xmlns="">
            <p:pic>
              <p:nvPicPr>
                <p:cNvPr id="44" name="Freihand 43">
                  <a:extLst>
                    <a:ext uri="{FF2B5EF4-FFF2-40B4-BE49-F238E27FC236}">
                      <a16:creationId xmlns:a16="http://schemas.microsoft.com/office/drawing/2014/main" id="{0B26BE61-7CBD-45A5-BAF7-E448A79B83D6}"/>
                    </a:ext>
                  </a:extLst>
                </p:cNvPr>
                <p:cNvPicPr/>
                <p:nvPr/>
              </p:nvPicPr>
              <p:blipFill>
                <a:blip r:embed="rId804"/>
                <a:stretch>
                  <a:fillRect/>
                </a:stretch>
              </p:blipFill>
              <p:spPr>
                <a:xfrm>
                  <a:off x="3368000" y="1987627"/>
                  <a:ext cx="432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2" name="Freihand 51">
                  <a:extLst>
                    <a:ext uri="{FF2B5EF4-FFF2-40B4-BE49-F238E27FC236}">
                      <a16:creationId xmlns:a16="http://schemas.microsoft.com/office/drawing/2014/main" id="{A724DB27-8F9E-4269-A727-8396C60D5CBB}"/>
                    </a:ext>
                  </a:extLst>
                </p14:cNvPr>
                <p14:cNvContentPartPr/>
                <p14:nvPr/>
              </p14:nvContentPartPr>
              <p14:xfrm>
                <a:off x="4580480" y="1901227"/>
                <a:ext cx="38880" cy="459000"/>
              </p14:xfrm>
            </p:contentPart>
          </mc:Choice>
          <mc:Fallback xmlns="">
            <p:pic>
              <p:nvPicPr>
                <p:cNvPr id="52" name="Freihand 51">
                  <a:extLst>
                    <a:ext uri="{FF2B5EF4-FFF2-40B4-BE49-F238E27FC236}">
                      <a16:creationId xmlns:a16="http://schemas.microsoft.com/office/drawing/2014/main" id="{A724DB27-8F9E-4269-A727-8396C60D5CBB}"/>
                    </a:ext>
                  </a:extLst>
                </p:cNvPr>
                <p:cNvPicPr/>
                <p:nvPr/>
              </p:nvPicPr>
              <p:blipFill>
                <a:blip r:embed="rId806"/>
                <a:stretch>
                  <a:fillRect/>
                </a:stretch>
              </p:blipFill>
              <p:spPr>
                <a:xfrm>
                  <a:off x="4576160" y="1896907"/>
                  <a:ext cx="4752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65" name="Freihand 464">
                  <a:extLst>
                    <a:ext uri="{FF2B5EF4-FFF2-40B4-BE49-F238E27FC236}">
                      <a16:creationId xmlns:a16="http://schemas.microsoft.com/office/drawing/2014/main" id="{CA1B0810-7440-4E6D-B9C3-A55F2CA16E1E}"/>
                    </a:ext>
                  </a:extLst>
                </p14:cNvPr>
                <p14:cNvContentPartPr/>
                <p14:nvPr/>
              </p14:nvContentPartPr>
              <p14:xfrm>
                <a:off x="3394640" y="1858027"/>
                <a:ext cx="475560" cy="329040"/>
              </p14:xfrm>
            </p:contentPart>
          </mc:Choice>
          <mc:Fallback xmlns="">
            <p:pic>
              <p:nvPicPr>
                <p:cNvPr id="465" name="Freihand 464">
                  <a:extLst>
                    <a:ext uri="{FF2B5EF4-FFF2-40B4-BE49-F238E27FC236}">
                      <a16:creationId xmlns:a16="http://schemas.microsoft.com/office/drawing/2014/main" id="{CA1B0810-7440-4E6D-B9C3-A55F2CA16E1E}"/>
                    </a:ext>
                  </a:extLst>
                </p:cNvPr>
                <p:cNvPicPr/>
                <p:nvPr/>
              </p:nvPicPr>
              <p:blipFill>
                <a:blip r:embed="rId808"/>
                <a:stretch>
                  <a:fillRect/>
                </a:stretch>
              </p:blipFill>
              <p:spPr>
                <a:xfrm>
                  <a:off x="3390320" y="1853707"/>
                  <a:ext cx="4842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69" name="Freihand 468">
                  <a:extLst>
                    <a:ext uri="{FF2B5EF4-FFF2-40B4-BE49-F238E27FC236}">
                      <a16:creationId xmlns:a16="http://schemas.microsoft.com/office/drawing/2014/main" id="{BDEFD441-256B-44C3-B600-865A0323573A}"/>
                    </a:ext>
                  </a:extLst>
                </p14:cNvPr>
                <p14:cNvContentPartPr/>
                <p14:nvPr/>
              </p14:nvContentPartPr>
              <p14:xfrm>
                <a:off x="3782000" y="1769467"/>
                <a:ext cx="189720" cy="204840"/>
              </p14:xfrm>
            </p:contentPart>
          </mc:Choice>
          <mc:Fallback xmlns="">
            <p:pic>
              <p:nvPicPr>
                <p:cNvPr id="469" name="Freihand 468">
                  <a:extLst>
                    <a:ext uri="{FF2B5EF4-FFF2-40B4-BE49-F238E27FC236}">
                      <a16:creationId xmlns:a16="http://schemas.microsoft.com/office/drawing/2014/main" id="{BDEFD441-256B-44C3-B600-865A0323573A}"/>
                    </a:ext>
                  </a:extLst>
                </p:cNvPr>
                <p:cNvPicPr/>
                <p:nvPr/>
              </p:nvPicPr>
              <p:blipFill>
                <a:blip r:embed="rId810"/>
                <a:stretch>
                  <a:fillRect/>
                </a:stretch>
              </p:blipFill>
              <p:spPr>
                <a:xfrm>
                  <a:off x="3777680" y="1765147"/>
                  <a:ext cx="198360" cy="213480"/>
                </a:xfrm>
                <a:prstGeom prst="rect">
                  <a:avLst/>
                </a:prstGeom>
              </p:spPr>
            </p:pic>
          </mc:Fallback>
        </mc:AlternateContent>
      </p:grpSp>
      <p:grpSp>
        <p:nvGrpSpPr>
          <p:cNvPr id="479" name="Gruppieren 478">
            <a:extLst>
              <a:ext uri="{FF2B5EF4-FFF2-40B4-BE49-F238E27FC236}">
                <a16:creationId xmlns:a16="http://schemas.microsoft.com/office/drawing/2014/main" id="{70532BB3-4CD4-43CF-B4A0-87E7026ABF94}"/>
              </a:ext>
            </a:extLst>
          </p:cNvPr>
          <p:cNvGrpSpPr/>
          <p:nvPr/>
        </p:nvGrpSpPr>
        <p:grpSpPr>
          <a:xfrm>
            <a:off x="3367640" y="3943507"/>
            <a:ext cx="571680" cy="304200"/>
            <a:chOff x="3367640" y="3943507"/>
            <a:chExt cx="571680" cy="304200"/>
          </a:xfrm>
        </p:grpSpPr>
        <mc:AlternateContent xmlns:mc="http://schemas.openxmlformats.org/markup-compatibility/2006" xmlns:p14="http://schemas.microsoft.com/office/powerpoint/2010/main">
          <mc:Choice Requires="p14">
            <p:contentPart p14:bwMode="auto" r:id="rId811">
              <p14:nvContentPartPr>
                <p14:cNvPr id="474" name="Freihand 473">
                  <a:extLst>
                    <a:ext uri="{FF2B5EF4-FFF2-40B4-BE49-F238E27FC236}">
                      <a16:creationId xmlns:a16="http://schemas.microsoft.com/office/drawing/2014/main" id="{4097328B-FA60-4C18-86A8-F577BDF403CB}"/>
                    </a:ext>
                  </a:extLst>
                </p14:cNvPr>
                <p14:cNvContentPartPr/>
                <p14:nvPr/>
              </p14:nvContentPartPr>
              <p14:xfrm>
                <a:off x="3367640" y="3943507"/>
                <a:ext cx="29880" cy="304200"/>
              </p14:xfrm>
            </p:contentPart>
          </mc:Choice>
          <mc:Fallback xmlns="">
            <p:pic>
              <p:nvPicPr>
                <p:cNvPr id="474" name="Freihand 473">
                  <a:extLst>
                    <a:ext uri="{FF2B5EF4-FFF2-40B4-BE49-F238E27FC236}">
                      <a16:creationId xmlns:a16="http://schemas.microsoft.com/office/drawing/2014/main" id="{4097328B-FA60-4C18-86A8-F577BDF403CB}"/>
                    </a:ext>
                  </a:extLst>
                </p:cNvPr>
                <p:cNvPicPr/>
                <p:nvPr/>
              </p:nvPicPr>
              <p:blipFill>
                <a:blip r:embed="rId812"/>
                <a:stretch>
                  <a:fillRect/>
                </a:stretch>
              </p:blipFill>
              <p:spPr>
                <a:xfrm>
                  <a:off x="3363320" y="3939187"/>
                  <a:ext cx="385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77" name="Freihand 476">
                  <a:extLst>
                    <a:ext uri="{FF2B5EF4-FFF2-40B4-BE49-F238E27FC236}">
                      <a16:creationId xmlns:a16="http://schemas.microsoft.com/office/drawing/2014/main" id="{B2423580-AC33-4821-B0B3-AC4F915803E0}"/>
                    </a:ext>
                  </a:extLst>
                </p14:cNvPr>
                <p14:cNvContentPartPr/>
                <p14:nvPr/>
              </p14:nvContentPartPr>
              <p14:xfrm>
                <a:off x="3884600" y="4004347"/>
                <a:ext cx="54720" cy="240120"/>
              </p14:xfrm>
            </p:contentPart>
          </mc:Choice>
          <mc:Fallback xmlns="">
            <p:pic>
              <p:nvPicPr>
                <p:cNvPr id="477" name="Freihand 476">
                  <a:extLst>
                    <a:ext uri="{FF2B5EF4-FFF2-40B4-BE49-F238E27FC236}">
                      <a16:creationId xmlns:a16="http://schemas.microsoft.com/office/drawing/2014/main" id="{B2423580-AC33-4821-B0B3-AC4F915803E0}"/>
                    </a:ext>
                  </a:extLst>
                </p:cNvPr>
                <p:cNvPicPr/>
                <p:nvPr/>
              </p:nvPicPr>
              <p:blipFill>
                <a:blip r:embed="rId814"/>
                <a:stretch>
                  <a:fillRect/>
                </a:stretch>
              </p:blipFill>
              <p:spPr>
                <a:xfrm>
                  <a:off x="3880280" y="4000027"/>
                  <a:ext cx="6336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5">
            <p14:nvContentPartPr>
              <p14:cNvPr id="485" name="Freihand 484">
                <a:extLst>
                  <a:ext uri="{FF2B5EF4-FFF2-40B4-BE49-F238E27FC236}">
                    <a16:creationId xmlns:a16="http://schemas.microsoft.com/office/drawing/2014/main" id="{73FFFA41-E74A-4D5D-801C-AB7A3DDD924F}"/>
                  </a:ext>
                </a:extLst>
              </p14:cNvPr>
              <p14:cNvContentPartPr/>
              <p14:nvPr/>
            </p14:nvContentPartPr>
            <p14:xfrm>
              <a:off x="4544840" y="2827867"/>
              <a:ext cx="14040" cy="317520"/>
            </p14:xfrm>
          </p:contentPart>
        </mc:Choice>
        <mc:Fallback xmlns="">
          <p:pic>
            <p:nvPicPr>
              <p:cNvPr id="485" name="Freihand 484">
                <a:extLst>
                  <a:ext uri="{FF2B5EF4-FFF2-40B4-BE49-F238E27FC236}">
                    <a16:creationId xmlns:a16="http://schemas.microsoft.com/office/drawing/2014/main" id="{73FFFA41-E74A-4D5D-801C-AB7A3DDD924F}"/>
                  </a:ext>
                </a:extLst>
              </p:cNvPr>
              <p:cNvPicPr/>
              <p:nvPr/>
            </p:nvPicPr>
            <p:blipFill>
              <a:blip r:embed="rId816"/>
              <a:stretch>
                <a:fillRect/>
              </a:stretch>
            </p:blipFill>
            <p:spPr>
              <a:xfrm>
                <a:off x="4540520" y="2823547"/>
                <a:ext cx="22680" cy="326160"/>
              </a:xfrm>
              <a:prstGeom prst="rect">
                <a:avLst/>
              </a:prstGeom>
            </p:spPr>
          </p:pic>
        </mc:Fallback>
      </mc:AlternateContent>
      <p:grpSp>
        <p:nvGrpSpPr>
          <p:cNvPr id="504" name="Gruppieren 503">
            <a:extLst>
              <a:ext uri="{FF2B5EF4-FFF2-40B4-BE49-F238E27FC236}">
                <a16:creationId xmlns:a16="http://schemas.microsoft.com/office/drawing/2014/main" id="{5BC1D2E6-0D79-45BF-8FAD-5A5BAB54455A}"/>
              </a:ext>
            </a:extLst>
          </p:cNvPr>
          <p:cNvGrpSpPr/>
          <p:nvPr/>
        </p:nvGrpSpPr>
        <p:grpSpPr>
          <a:xfrm>
            <a:off x="4497320" y="3293707"/>
            <a:ext cx="51120" cy="137520"/>
            <a:chOff x="4497320" y="3293707"/>
            <a:chExt cx="51120" cy="137520"/>
          </a:xfrm>
        </p:grpSpPr>
        <mc:AlternateContent xmlns:mc="http://schemas.openxmlformats.org/markup-compatibility/2006" xmlns:p14="http://schemas.microsoft.com/office/powerpoint/2010/main">
          <mc:Choice Requires="p14">
            <p:contentPart p14:bwMode="auto" r:id="rId817">
              <p14:nvContentPartPr>
                <p14:cNvPr id="489" name="Freihand 488">
                  <a:extLst>
                    <a:ext uri="{FF2B5EF4-FFF2-40B4-BE49-F238E27FC236}">
                      <a16:creationId xmlns:a16="http://schemas.microsoft.com/office/drawing/2014/main" id="{E9A18F3E-B4CF-41D8-A75F-4AAFDF826D58}"/>
                    </a:ext>
                  </a:extLst>
                </p14:cNvPr>
                <p14:cNvContentPartPr/>
                <p14:nvPr/>
              </p14:nvContentPartPr>
              <p14:xfrm>
                <a:off x="4543400" y="3363907"/>
                <a:ext cx="5040" cy="67320"/>
              </p14:xfrm>
            </p:contentPart>
          </mc:Choice>
          <mc:Fallback xmlns="">
            <p:pic>
              <p:nvPicPr>
                <p:cNvPr id="489" name="Freihand 488">
                  <a:extLst>
                    <a:ext uri="{FF2B5EF4-FFF2-40B4-BE49-F238E27FC236}">
                      <a16:creationId xmlns:a16="http://schemas.microsoft.com/office/drawing/2014/main" id="{E9A18F3E-B4CF-41D8-A75F-4AAFDF826D58}"/>
                    </a:ext>
                  </a:extLst>
                </p:cNvPr>
                <p:cNvPicPr/>
                <p:nvPr/>
              </p:nvPicPr>
              <p:blipFill>
                <a:blip r:embed="rId818"/>
                <a:stretch>
                  <a:fillRect/>
                </a:stretch>
              </p:blipFill>
              <p:spPr>
                <a:xfrm>
                  <a:off x="4539080" y="3359587"/>
                  <a:ext cx="13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94" name="Freihand 493">
                  <a:extLst>
                    <a:ext uri="{FF2B5EF4-FFF2-40B4-BE49-F238E27FC236}">
                      <a16:creationId xmlns:a16="http://schemas.microsoft.com/office/drawing/2014/main" id="{DE3CCAF5-CC18-45F9-8B64-DF80707169EF}"/>
                    </a:ext>
                  </a:extLst>
                </p14:cNvPr>
                <p14:cNvContentPartPr/>
                <p14:nvPr/>
              </p14:nvContentPartPr>
              <p14:xfrm>
                <a:off x="4497320" y="3293707"/>
                <a:ext cx="360" cy="360"/>
              </p14:xfrm>
            </p:contentPart>
          </mc:Choice>
          <mc:Fallback xmlns="">
            <p:pic>
              <p:nvPicPr>
                <p:cNvPr id="494" name="Freihand 493">
                  <a:extLst>
                    <a:ext uri="{FF2B5EF4-FFF2-40B4-BE49-F238E27FC236}">
                      <a16:creationId xmlns:a16="http://schemas.microsoft.com/office/drawing/2014/main" id="{DE3CCAF5-CC18-45F9-8B64-DF80707169EF}"/>
                    </a:ext>
                  </a:extLst>
                </p:cNvPr>
                <p:cNvPicPr/>
                <p:nvPr/>
              </p:nvPicPr>
              <p:blipFill>
                <a:blip r:embed="rId800"/>
                <a:stretch>
                  <a:fillRect/>
                </a:stretch>
              </p:blipFill>
              <p:spPr>
                <a:xfrm>
                  <a:off x="4493000" y="3289387"/>
                  <a:ext cx="9000" cy="9000"/>
                </a:xfrm>
                <a:prstGeom prst="rect">
                  <a:avLst/>
                </a:prstGeom>
              </p:spPr>
            </p:pic>
          </mc:Fallback>
        </mc:AlternateContent>
      </p:grpSp>
      <p:grpSp>
        <p:nvGrpSpPr>
          <p:cNvPr id="503" name="Gruppieren 502">
            <a:extLst>
              <a:ext uri="{FF2B5EF4-FFF2-40B4-BE49-F238E27FC236}">
                <a16:creationId xmlns:a16="http://schemas.microsoft.com/office/drawing/2014/main" id="{07A3FDE8-71BD-40D2-B2C6-A019D3CC82A7}"/>
              </a:ext>
            </a:extLst>
          </p:cNvPr>
          <p:cNvGrpSpPr/>
          <p:nvPr/>
        </p:nvGrpSpPr>
        <p:grpSpPr>
          <a:xfrm>
            <a:off x="4570040" y="2142427"/>
            <a:ext cx="32760" cy="230040"/>
            <a:chOff x="4570040" y="2142427"/>
            <a:chExt cx="32760" cy="230040"/>
          </a:xfrm>
        </p:grpSpPr>
        <mc:AlternateContent xmlns:mc="http://schemas.openxmlformats.org/markup-compatibility/2006" xmlns:p14="http://schemas.microsoft.com/office/powerpoint/2010/main">
          <mc:Choice Requires="p14">
            <p:contentPart p14:bwMode="auto" r:id="rId820">
              <p14:nvContentPartPr>
                <p14:cNvPr id="482" name="Freihand 481">
                  <a:extLst>
                    <a:ext uri="{FF2B5EF4-FFF2-40B4-BE49-F238E27FC236}">
                      <a16:creationId xmlns:a16="http://schemas.microsoft.com/office/drawing/2014/main" id="{8DE57BB4-98B3-4658-9AD2-318F34FFA754}"/>
                    </a:ext>
                  </a:extLst>
                </p14:cNvPr>
                <p14:cNvContentPartPr/>
                <p14:nvPr/>
              </p14:nvContentPartPr>
              <p14:xfrm>
                <a:off x="4574000" y="2182387"/>
                <a:ext cx="28800" cy="190080"/>
              </p14:xfrm>
            </p:contentPart>
          </mc:Choice>
          <mc:Fallback xmlns="">
            <p:pic>
              <p:nvPicPr>
                <p:cNvPr id="482" name="Freihand 481">
                  <a:extLst>
                    <a:ext uri="{FF2B5EF4-FFF2-40B4-BE49-F238E27FC236}">
                      <a16:creationId xmlns:a16="http://schemas.microsoft.com/office/drawing/2014/main" id="{8DE57BB4-98B3-4658-9AD2-318F34FFA754}"/>
                    </a:ext>
                  </a:extLst>
                </p:cNvPr>
                <p:cNvPicPr/>
                <p:nvPr/>
              </p:nvPicPr>
              <p:blipFill>
                <a:blip r:embed="rId821"/>
                <a:stretch>
                  <a:fillRect/>
                </a:stretch>
              </p:blipFill>
              <p:spPr>
                <a:xfrm>
                  <a:off x="4569680" y="2178067"/>
                  <a:ext cx="37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00" name="Freihand 499">
                  <a:extLst>
                    <a:ext uri="{FF2B5EF4-FFF2-40B4-BE49-F238E27FC236}">
                      <a16:creationId xmlns:a16="http://schemas.microsoft.com/office/drawing/2014/main" id="{A71DB8F4-5849-4874-B89A-80C4F08A12BD}"/>
                    </a:ext>
                  </a:extLst>
                </p14:cNvPr>
                <p14:cNvContentPartPr/>
                <p14:nvPr/>
              </p14:nvContentPartPr>
              <p14:xfrm>
                <a:off x="4570040" y="2142427"/>
                <a:ext cx="21600" cy="123840"/>
              </p14:xfrm>
            </p:contentPart>
          </mc:Choice>
          <mc:Fallback xmlns="">
            <p:pic>
              <p:nvPicPr>
                <p:cNvPr id="500" name="Freihand 499">
                  <a:extLst>
                    <a:ext uri="{FF2B5EF4-FFF2-40B4-BE49-F238E27FC236}">
                      <a16:creationId xmlns:a16="http://schemas.microsoft.com/office/drawing/2014/main" id="{A71DB8F4-5849-4874-B89A-80C4F08A12BD}"/>
                    </a:ext>
                  </a:extLst>
                </p:cNvPr>
                <p:cNvPicPr/>
                <p:nvPr/>
              </p:nvPicPr>
              <p:blipFill>
                <a:blip r:embed="rId823"/>
                <a:stretch>
                  <a:fillRect/>
                </a:stretch>
              </p:blipFill>
              <p:spPr>
                <a:xfrm>
                  <a:off x="4565720" y="2138107"/>
                  <a:ext cx="30240" cy="132480"/>
                </a:xfrm>
                <a:prstGeom prst="rect">
                  <a:avLst/>
                </a:prstGeom>
              </p:spPr>
            </p:pic>
          </mc:Fallback>
        </mc:AlternateContent>
      </p:grpSp>
      <p:grpSp>
        <p:nvGrpSpPr>
          <p:cNvPr id="502" name="Gruppieren 501">
            <a:extLst>
              <a:ext uri="{FF2B5EF4-FFF2-40B4-BE49-F238E27FC236}">
                <a16:creationId xmlns:a16="http://schemas.microsoft.com/office/drawing/2014/main" id="{4E7A9051-808D-4D2B-8EBD-9257E6ED06BE}"/>
              </a:ext>
            </a:extLst>
          </p:cNvPr>
          <p:cNvGrpSpPr/>
          <p:nvPr/>
        </p:nvGrpSpPr>
        <p:grpSpPr>
          <a:xfrm>
            <a:off x="4502000" y="3629947"/>
            <a:ext cx="45360" cy="533520"/>
            <a:chOff x="4502000" y="3629947"/>
            <a:chExt cx="45360" cy="533520"/>
          </a:xfrm>
        </p:grpSpPr>
        <mc:AlternateContent xmlns:mc="http://schemas.openxmlformats.org/markup-compatibility/2006" xmlns:p14="http://schemas.microsoft.com/office/powerpoint/2010/main">
          <mc:Choice Requires="p14">
            <p:contentPart p14:bwMode="auto" r:id="rId824">
              <p14:nvContentPartPr>
                <p14:cNvPr id="491" name="Freihand 490">
                  <a:extLst>
                    <a:ext uri="{FF2B5EF4-FFF2-40B4-BE49-F238E27FC236}">
                      <a16:creationId xmlns:a16="http://schemas.microsoft.com/office/drawing/2014/main" id="{5E1CECAC-F0FD-4347-B3E7-7114F7B47E07}"/>
                    </a:ext>
                  </a:extLst>
                </p14:cNvPr>
                <p14:cNvContentPartPr/>
                <p14:nvPr/>
              </p14:nvContentPartPr>
              <p14:xfrm>
                <a:off x="4502000" y="3629947"/>
                <a:ext cx="41760" cy="522720"/>
              </p14:xfrm>
            </p:contentPart>
          </mc:Choice>
          <mc:Fallback xmlns="">
            <p:pic>
              <p:nvPicPr>
                <p:cNvPr id="491" name="Freihand 490">
                  <a:extLst>
                    <a:ext uri="{FF2B5EF4-FFF2-40B4-BE49-F238E27FC236}">
                      <a16:creationId xmlns:a16="http://schemas.microsoft.com/office/drawing/2014/main" id="{5E1CECAC-F0FD-4347-B3E7-7114F7B47E07}"/>
                    </a:ext>
                  </a:extLst>
                </p:cNvPr>
                <p:cNvPicPr/>
                <p:nvPr/>
              </p:nvPicPr>
              <p:blipFill>
                <a:blip r:embed="rId825"/>
                <a:stretch>
                  <a:fillRect/>
                </a:stretch>
              </p:blipFill>
              <p:spPr>
                <a:xfrm>
                  <a:off x="4497680" y="3625627"/>
                  <a:ext cx="504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01" name="Freihand 500">
                  <a:extLst>
                    <a:ext uri="{FF2B5EF4-FFF2-40B4-BE49-F238E27FC236}">
                      <a16:creationId xmlns:a16="http://schemas.microsoft.com/office/drawing/2014/main" id="{0CF823B6-3AE9-4EAC-BD8C-84E3E04FC0B0}"/>
                    </a:ext>
                  </a:extLst>
                </p14:cNvPr>
                <p14:cNvContentPartPr/>
                <p14:nvPr/>
              </p14:nvContentPartPr>
              <p14:xfrm>
                <a:off x="4520360" y="4032787"/>
                <a:ext cx="27000" cy="130680"/>
              </p14:xfrm>
            </p:contentPart>
          </mc:Choice>
          <mc:Fallback xmlns="">
            <p:pic>
              <p:nvPicPr>
                <p:cNvPr id="501" name="Freihand 500">
                  <a:extLst>
                    <a:ext uri="{FF2B5EF4-FFF2-40B4-BE49-F238E27FC236}">
                      <a16:creationId xmlns:a16="http://schemas.microsoft.com/office/drawing/2014/main" id="{0CF823B6-3AE9-4EAC-BD8C-84E3E04FC0B0}"/>
                    </a:ext>
                  </a:extLst>
                </p:cNvPr>
                <p:cNvPicPr/>
                <p:nvPr/>
              </p:nvPicPr>
              <p:blipFill>
                <a:blip r:embed="rId827"/>
                <a:stretch>
                  <a:fillRect/>
                </a:stretch>
              </p:blipFill>
              <p:spPr>
                <a:xfrm>
                  <a:off x="4516040" y="4028467"/>
                  <a:ext cx="35640" cy="13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8">
            <p14:nvContentPartPr>
              <p14:cNvPr id="505" name="Freihand 504">
                <a:extLst>
                  <a:ext uri="{FF2B5EF4-FFF2-40B4-BE49-F238E27FC236}">
                    <a16:creationId xmlns:a16="http://schemas.microsoft.com/office/drawing/2014/main" id="{E78D63EF-D12F-4AFF-9A06-41140C51FC95}"/>
                  </a:ext>
                </a:extLst>
              </p14:cNvPr>
              <p14:cNvContentPartPr/>
              <p14:nvPr/>
            </p14:nvContentPartPr>
            <p14:xfrm>
              <a:off x="3511280" y="6329587"/>
              <a:ext cx="3383280" cy="444960"/>
            </p14:xfrm>
          </p:contentPart>
        </mc:Choice>
        <mc:Fallback xmlns="">
          <p:pic>
            <p:nvPicPr>
              <p:cNvPr id="505" name="Freihand 504">
                <a:extLst>
                  <a:ext uri="{FF2B5EF4-FFF2-40B4-BE49-F238E27FC236}">
                    <a16:creationId xmlns:a16="http://schemas.microsoft.com/office/drawing/2014/main" id="{E78D63EF-D12F-4AFF-9A06-41140C51FC95}"/>
                  </a:ext>
                </a:extLst>
              </p:cNvPr>
              <p:cNvPicPr/>
              <p:nvPr/>
            </p:nvPicPr>
            <p:blipFill>
              <a:blip r:embed="rId829"/>
              <a:stretch>
                <a:fillRect/>
              </a:stretch>
            </p:blipFill>
            <p:spPr>
              <a:xfrm>
                <a:off x="3506960" y="6325267"/>
                <a:ext cx="3391920" cy="453600"/>
              </a:xfrm>
              <a:prstGeom prst="rect">
                <a:avLst/>
              </a:prstGeom>
            </p:spPr>
          </p:pic>
        </mc:Fallback>
      </mc:AlternateContent>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4BEF9F9F-4AEF-31D3-FF16-0C4102E27028}"/>
                  </a:ext>
                </a:extLst>
              </p:cNvPr>
              <p:cNvSpPr txBox="1"/>
              <p:nvPr/>
            </p:nvSpPr>
            <p:spPr>
              <a:xfrm>
                <a:off x="4267103" y="3472024"/>
                <a:ext cx="883328"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0" i="0" baseline="-25000" dirty="0" smtClean="0"/>
                      <m:t>1</m:t>
                    </m:r>
                  </m:oMath>
                </a14:m>
                <a:r>
                  <a:rPr lang="en-US" sz="1633" dirty="0">
                    <a:latin typeface="Arial" panose="020B0604020202020204" pitchFamily="34" charset="0"/>
                    <a:cs typeface="Arial" panose="020B0604020202020204" pitchFamily="34" charset="0"/>
                  </a:rPr>
                  <a:t>)</a:t>
                </a:r>
              </a:p>
            </p:txBody>
          </p:sp>
        </mc:Choice>
        <mc:Fallback xmlns="">
          <p:sp>
            <p:nvSpPr>
              <p:cNvPr id="2" name="TextBox 23">
                <a:extLst>
                  <a:ext uri="{FF2B5EF4-FFF2-40B4-BE49-F238E27FC236}">
                    <a16:creationId xmlns:a16="http://schemas.microsoft.com/office/drawing/2014/main" id="{4BEF9F9F-4AEF-31D3-FF16-0C4102E27028}"/>
                  </a:ext>
                </a:extLst>
              </p:cNvPr>
              <p:cNvSpPr txBox="1">
                <a:spLocks noRot="1" noChangeAspect="1" noMove="1" noResize="1" noEditPoints="1" noAdjustHandles="1" noChangeArrowheads="1" noChangeShapeType="1" noTextEdit="1"/>
              </p:cNvSpPr>
              <p:nvPr/>
            </p:nvSpPr>
            <p:spPr>
              <a:xfrm>
                <a:off x="4267103" y="3472024"/>
                <a:ext cx="883328" cy="343620"/>
              </a:xfrm>
              <a:prstGeom prst="rect">
                <a:avLst/>
              </a:prstGeom>
              <a:blipFill>
                <a:blip r:embed="rId3"/>
                <a:stretch>
                  <a:fillRect t="-7143" b="-23214"/>
                </a:stretch>
              </a:blipFill>
            </p:spPr>
            <p:txBody>
              <a:bodyPr/>
              <a:lstStyle/>
              <a:p>
                <a:r>
                  <a:rPr lang="de-DE">
                    <a:noFill/>
                  </a:rPr>
                  <a:t> </a:t>
                </a:r>
              </a:p>
            </p:txBody>
          </p:sp>
        </mc:Fallback>
      </mc:AlternateContent>
      <p:cxnSp>
        <p:nvCxnSpPr>
          <p:cNvPr id="3" name="Straight Arrow Connector 7">
            <a:extLst>
              <a:ext uri="{FF2B5EF4-FFF2-40B4-BE49-F238E27FC236}">
                <a16:creationId xmlns:a16="http://schemas.microsoft.com/office/drawing/2014/main" id="{E4D3EC0B-9FC8-3DEC-A5F2-23698D2172C2}"/>
              </a:ext>
            </a:extLst>
          </p:cNvPr>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9">
            <a:extLst>
              <a:ext uri="{FF2B5EF4-FFF2-40B4-BE49-F238E27FC236}">
                <a16:creationId xmlns:a16="http://schemas.microsoft.com/office/drawing/2014/main" id="{FEAB5DF0-FA60-6B6A-DD41-3F0E0D82D9F1}"/>
              </a:ext>
            </a:extLst>
          </p:cNvPr>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 name="Straight Connector 10">
            <a:extLst>
              <a:ext uri="{FF2B5EF4-FFF2-40B4-BE49-F238E27FC236}">
                <a16:creationId xmlns:a16="http://schemas.microsoft.com/office/drawing/2014/main" id="{A27A8165-40D9-1C9E-982B-721FCE004934}"/>
              </a:ext>
            </a:extLst>
          </p:cNvPr>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D053717D-BC03-2AC1-D94F-6DE37C0330DA}"/>
              </a:ext>
            </a:extLst>
          </p:cNvPr>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27">
                <a:extLst>
                  <a:ext uri="{FF2B5EF4-FFF2-40B4-BE49-F238E27FC236}">
                    <a16:creationId xmlns:a16="http://schemas.microsoft.com/office/drawing/2014/main" id="{D781FB1D-2ED9-C952-D15D-99148E819291}"/>
                  </a:ext>
                </a:extLst>
              </p:cNvPr>
              <p:cNvSpPr txBox="1"/>
              <p:nvPr/>
            </p:nvSpPr>
            <p:spPr>
              <a:xfrm>
                <a:off x="261591" y="1747737"/>
                <a:ext cx="1027845" cy="362984"/>
              </a:xfrm>
              <a:prstGeom prst="rect">
                <a:avLst/>
              </a:prstGeom>
              <a:noFill/>
            </p:spPr>
            <p:txBody>
              <a:bodyPr wrap="none" rtlCol="0">
                <a:spAutoFit/>
              </a:bodyPr>
              <a:lstStyle/>
              <a:p>
                <a14:m>
                  <m:oMath xmlns:m="http://schemas.openxmlformats.org/officeDocument/2006/math">
                    <m:r>
                      <m:rPr>
                        <m:nor/>
                      </m:rPr>
                      <a:rPr lang="de-DE" dirty="0">
                        <a:solidFill>
                          <a:srgbClr val="000000"/>
                        </a:solidFill>
                        <a:latin typeface="Cambria Math" panose="02040503050406030204" pitchFamily="18" charset="0"/>
                      </a:rPr>
                      <m:t>i</m:t>
                    </m:r>
                    <m:r>
                      <m:rPr>
                        <m:nor/>
                      </m:rPr>
                      <a:rPr lang="de-DE" baseline="30000" dirty="0">
                        <a:solidFill>
                          <a:srgbClr val="000000"/>
                        </a:solidFill>
                      </a:rPr>
                      <m:t>∗</m:t>
                    </m:r>
                    <m:r>
                      <m:rPr>
                        <m:nor/>
                      </m:rPr>
                      <a:rPr lang="de-DE" baseline="-25000" dirty="0"/>
                      <m:t>1</m:t>
                    </m:r>
                    <m:r>
                      <a:rPr lang="de-DE" i="1" baseline="-25000" dirty="0">
                        <a:latin typeface="Cambria Math" panose="02040503050406030204" pitchFamily="18" charset="0"/>
                      </a:rPr>
                      <m:t> </m:t>
                    </m:r>
                  </m:oMath>
                </a14:m>
                <a:r>
                  <a:rPr lang="en-US" sz="1633" dirty="0"/>
                  <a:t>(</a:t>
                </a:r>
                <a14:m>
                  <m:oMath xmlns:m="http://schemas.openxmlformats.org/officeDocument/2006/math">
                    <m:r>
                      <m:rPr>
                        <m:nor/>
                      </m:rPr>
                      <a:rPr lang="de-DE" sz="1633" dirty="0"/>
                      <m:t>Y</m:t>
                    </m:r>
                    <m:r>
                      <m:rPr>
                        <m:nor/>
                      </m:rPr>
                      <a:rPr lang="de-DE" sz="1633" baseline="-25000" dirty="0"/>
                      <m:t>1</m:t>
                    </m:r>
                    <m:r>
                      <a:rPr lang="de-DE" sz="1633" i="1" baseline="-25000" dirty="0">
                        <a:latin typeface="Cambria Math" panose="02040503050406030204" pitchFamily="18" charset="0"/>
                      </a:rPr>
                      <m:t> </m:t>
                    </m:r>
                    <m:r>
                      <a:rPr lang="de-DE" sz="1633" i="1" dirty="0">
                        <a:latin typeface="Cambria Math" panose="02040503050406030204" pitchFamily="18" charset="0"/>
                        <a:cs typeface="Arial" panose="020B0604020202020204" pitchFamily="34" charset="0"/>
                      </a:rPr>
                      <m:t>,</m:t>
                    </m:r>
                    <m:r>
                      <a:rPr lang="de-DE" sz="1633" i="1" dirty="0">
                        <a:latin typeface="Cambria Math" panose="02040503050406030204" pitchFamily="18" charset="0"/>
                        <a:cs typeface="Arial" panose="020B0604020202020204" pitchFamily="34" charset="0"/>
                      </a:rPr>
                      <m:t>𝑀</m:t>
                    </m:r>
                  </m:oMath>
                </a14:m>
                <a:r>
                  <a:rPr lang="en-US" sz="1633" dirty="0"/>
                  <a:t>)</a:t>
                </a:r>
              </a:p>
            </p:txBody>
          </p:sp>
        </mc:Choice>
        <mc:Fallback xmlns="">
          <p:sp>
            <p:nvSpPr>
              <p:cNvPr id="12" name="TextBox 27">
                <a:extLst>
                  <a:ext uri="{FF2B5EF4-FFF2-40B4-BE49-F238E27FC236}">
                    <a16:creationId xmlns:a16="http://schemas.microsoft.com/office/drawing/2014/main" id="{D781FB1D-2ED9-C952-D15D-99148E819291}"/>
                  </a:ext>
                </a:extLst>
              </p:cNvPr>
              <p:cNvSpPr txBox="1">
                <a:spLocks noRot="1" noChangeAspect="1" noMove="1" noResize="1" noEditPoints="1" noAdjustHandles="1" noChangeArrowheads="1" noChangeShapeType="1" noTextEdit="1"/>
              </p:cNvSpPr>
              <p:nvPr/>
            </p:nvSpPr>
            <p:spPr>
              <a:xfrm>
                <a:off x="261591" y="1747737"/>
                <a:ext cx="1027845" cy="362984"/>
              </a:xfrm>
              <a:prstGeom prst="rect">
                <a:avLst/>
              </a:prstGeom>
              <a:blipFill>
                <a:blip r:embed="rId4"/>
                <a:stretch>
                  <a:fillRect t="-1695" r="-7101" b="-2203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25">
                <a:extLst>
                  <a:ext uri="{FF2B5EF4-FFF2-40B4-BE49-F238E27FC236}">
                    <a16:creationId xmlns:a16="http://schemas.microsoft.com/office/drawing/2014/main" id="{E088345B-5F14-2FC2-6DA0-CB2DB7E66B3B}"/>
                  </a:ext>
                </a:extLst>
              </p:cNvPr>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4" name="TextBox 25">
                <a:extLst>
                  <a:ext uri="{FF2B5EF4-FFF2-40B4-BE49-F238E27FC236}">
                    <a16:creationId xmlns:a16="http://schemas.microsoft.com/office/drawing/2014/main" id="{E088345B-5F14-2FC2-6DA0-CB2DB7E66B3B}"/>
                  </a:ext>
                </a:extLst>
              </p:cNvPr>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5" name="Straight Arrow Connector 6">
            <a:extLst>
              <a:ext uri="{FF2B5EF4-FFF2-40B4-BE49-F238E27FC236}">
                <a16:creationId xmlns:a16="http://schemas.microsoft.com/office/drawing/2014/main" id="{820BBE76-0343-C01B-462C-94DEA78F943A}"/>
              </a:ext>
            </a:extLst>
          </p:cNvPr>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7">
            <a:extLst>
              <a:ext uri="{FF2B5EF4-FFF2-40B4-BE49-F238E27FC236}">
                <a16:creationId xmlns:a16="http://schemas.microsoft.com/office/drawing/2014/main" id="{B6C9C1EB-12F5-8A7C-CF9C-9CBA4DCBD9C9}"/>
              </a:ext>
            </a:extLst>
          </p:cNvPr>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6">
            <a:extLst>
              <a:ext uri="{FF2B5EF4-FFF2-40B4-BE49-F238E27FC236}">
                <a16:creationId xmlns:a16="http://schemas.microsoft.com/office/drawing/2014/main" id="{1178F163-135D-9D95-A289-03B284DD6ED6}"/>
              </a:ext>
            </a:extLst>
          </p:cNvPr>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44">
                <a:extLst>
                  <a:ext uri="{FF2B5EF4-FFF2-40B4-BE49-F238E27FC236}">
                    <a16:creationId xmlns:a16="http://schemas.microsoft.com/office/drawing/2014/main" id="{BDD90307-A1B1-03DC-F8C1-A8C8BAA6FC70}"/>
                  </a:ext>
                </a:extLst>
              </p:cNvPr>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0" name="TextBox 44">
                <a:extLst>
                  <a:ext uri="{FF2B5EF4-FFF2-40B4-BE49-F238E27FC236}">
                    <a16:creationId xmlns:a16="http://schemas.microsoft.com/office/drawing/2014/main" id="{BDD90307-A1B1-03DC-F8C1-A8C8BAA6FC70}"/>
                  </a:ext>
                </a:extLst>
              </p:cNvPr>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1" name="Straight Connector 11">
            <a:extLst>
              <a:ext uri="{FF2B5EF4-FFF2-40B4-BE49-F238E27FC236}">
                <a16:creationId xmlns:a16="http://schemas.microsoft.com/office/drawing/2014/main" id="{5402ED40-79C3-81E9-3DDE-6D9C2D5E5DF7}"/>
              </a:ext>
            </a:extLst>
          </p:cNvPr>
          <p:cNvCxnSpPr>
            <a:cxnSpLocks/>
          </p:cNvCxnSpPr>
          <p:nvPr/>
        </p:nvCxnSpPr>
        <p:spPr>
          <a:xfrm flipH="1" flipV="1">
            <a:off x="1220410" y="1940813"/>
            <a:ext cx="6162513" cy="84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560C085E-4F24-BB17-F17F-C8D884A35188}"/>
              </a:ext>
            </a:extLst>
          </p:cNvPr>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1</a:t>
            </a:r>
          </a:p>
        </p:txBody>
      </p:sp>
      <p:cxnSp>
        <p:nvCxnSpPr>
          <p:cNvPr id="23" name="Gerade Verbindung 42">
            <a:extLst>
              <a:ext uri="{FF2B5EF4-FFF2-40B4-BE49-F238E27FC236}">
                <a16:creationId xmlns:a16="http://schemas.microsoft.com/office/drawing/2014/main" id="{81692760-B2E5-EF33-4EA3-C8B98911B2AC}"/>
              </a:ext>
            </a:extLst>
          </p:cNvPr>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65F63C44-0AF0-A0E9-9217-32DB06B107C0}"/>
                  </a:ext>
                </a:extLst>
              </p:cNvPr>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27" name="Textfeld 26">
                <a:extLst>
                  <a:ext uri="{FF2B5EF4-FFF2-40B4-BE49-F238E27FC236}">
                    <a16:creationId xmlns:a16="http://schemas.microsoft.com/office/drawing/2014/main" id="{65F63C44-0AF0-A0E9-9217-32DB06B107C0}"/>
                  </a:ext>
                </a:extLst>
              </p:cNvPr>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16049"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44">
                <a:extLst>
                  <a:ext uri="{FF2B5EF4-FFF2-40B4-BE49-F238E27FC236}">
                    <a16:creationId xmlns:a16="http://schemas.microsoft.com/office/drawing/2014/main" id="{2D4434BA-D42D-3D16-4F56-17C18C0D7396}"/>
                  </a:ext>
                </a:extLst>
              </p:cNvPr>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9" name="TextBox 44">
                <a:extLst>
                  <a:ext uri="{FF2B5EF4-FFF2-40B4-BE49-F238E27FC236}">
                    <a16:creationId xmlns:a16="http://schemas.microsoft.com/office/drawing/2014/main" id="{2D4434BA-D42D-3D16-4F56-17C18C0D7396}"/>
                  </a:ext>
                </a:extLst>
              </p:cNvPr>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30" name="TextShape 2">
            <a:extLst>
              <a:ext uri="{FF2B5EF4-FFF2-40B4-BE49-F238E27FC236}">
                <a16:creationId xmlns:a16="http://schemas.microsoft.com/office/drawing/2014/main" id="{CB67B084-1494-FC2A-D53C-0BB232BBC744}"/>
              </a:ext>
            </a:extLst>
          </p:cNvPr>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1" name="Rechteck 30">
            <a:extLst>
              <a:ext uri="{FF2B5EF4-FFF2-40B4-BE49-F238E27FC236}">
                <a16:creationId xmlns:a16="http://schemas.microsoft.com/office/drawing/2014/main" id="{C89E9680-CBC2-AC8C-FEFC-80B7FBAD55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2" name="Straight Connector 11">
            <a:extLst>
              <a:ext uri="{FF2B5EF4-FFF2-40B4-BE49-F238E27FC236}">
                <a16:creationId xmlns:a16="http://schemas.microsoft.com/office/drawing/2014/main" id="{C58B2544-F372-BA04-8B20-21C0E2612717}"/>
              </a:ext>
            </a:extLst>
          </p:cNvPr>
          <p:cNvCxnSpPr>
            <a:cxnSpLocks/>
            <a:endCxn id="22" idx="0"/>
          </p:cNvCxnSpPr>
          <p:nvPr/>
        </p:nvCxnSpPr>
        <p:spPr>
          <a:xfrm>
            <a:off x="7382923" y="1959935"/>
            <a:ext cx="41552" cy="182220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F0D652C-479B-4300-8AB3-F98A80593239}"/>
                  </a:ext>
                </a:extLst>
              </p14:cNvPr>
              <p14:cNvContentPartPr/>
              <p14:nvPr/>
            </p14:nvContentPartPr>
            <p14:xfrm>
              <a:off x="1633160" y="513427"/>
              <a:ext cx="696960" cy="563040"/>
            </p14:xfrm>
          </p:contentPart>
        </mc:Choice>
        <mc:Fallback xmlns="">
          <p:pic>
            <p:nvPicPr>
              <p:cNvPr id="7" name="Freihand 6">
                <a:extLst>
                  <a:ext uri="{FF2B5EF4-FFF2-40B4-BE49-F238E27FC236}">
                    <a16:creationId xmlns:a16="http://schemas.microsoft.com/office/drawing/2014/main" id="{CF0D652C-479B-4300-8AB3-F98A80593239}"/>
                  </a:ext>
                </a:extLst>
              </p:cNvPr>
              <p:cNvPicPr/>
              <p:nvPr/>
            </p:nvPicPr>
            <p:blipFill>
              <a:blip r:embed="rId10"/>
              <a:stretch>
                <a:fillRect/>
              </a:stretch>
            </p:blipFill>
            <p:spPr>
              <a:xfrm>
                <a:off x="1628840" y="509107"/>
                <a:ext cx="70560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8A86383-7534-4573-BF89-465662131EE0}"/>
                  </a:ext>
                </a:extLst>
              </p14:cNvPr>
              <p14:cNvContentPartPr/>
              <p14:nvPr/>
            </p14:nvContentPartPr>
            <p14:xfrm>
              <a:off x="2411120" y="419107"/>
              <a:ext cx="1752480" cy="25920"/>
            </p14:xfrm>
          </p:contentPart>
        </mc:Choice>
        <mc:Fallback xmlns="">
          <p:pic>
            <p:nvPicPr>
              <p:cNvPr id="8" name="Freihand 7">
                <a:extLst>
                  <a:ext uri="{FF2B5EF4-FFF2-40B4-BE49-F238E27FC236}">
                    <a16:creationId xmlns:a16="http://schemas.microsoft.com/office/drawing/2014/main" id="{A8A86383-7534-4573-BF89-465662131EE0}"/>
                  </a:ext>
                </a:extLst>
              </p:cNvPr>
              <p:cNvPicPr/>
              <p:nvPr/>
            </p:nvPicPr>
            <p:blipFill>
              <a:blip r:embed="rId12"/>
              <a:stretch>
                <a:fillRect/>
              </a:stretch>
            </p:blipFill>
            <p:spPr>
              <a:xfrm>
                <a:off x="2406800" y="414787"/>
                <a:ext cx="1761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3F94B52E-29B6-43D5-8E78-55C5CF929887}"/>
                  </a:ext>
                </a:extLst>
              </p14:cNvPr>
              <p14:cNvContentPartPr/>
              <p14:nvPr/>
            </p14:nvContentPartPr>
            <p14:xfrm>
              <a:off x="8095520" y="345307"/>
              <a:ext cx="727920" cy="103320"/>
            </p14:xfrm>
          </p:contentPart>
        </mc:Choice>
        <mc:Fallback xmlns="">
          <p:pic>
            <p:nvPicPr>
              <p:cNvPr id="9" name="Freihand 8">
                <a:extLst>
                  <a:ext uri="{FF2B5EF4-FFF2-40B4-BE49-F238E27FC236}">
                    <a16:creationId xmlns:a16="http://schemas.microsoft.com/office/drawing/2014/main" id="{3F94B52E-29B6-43D5-8E78-55C5CF929887}"/>
                  </a:ext>
                </a:extLst>
              </p:cNvPr>
              <p:cNvPicPr/>
              <p:nvPr/>
            </p:nvPicPr>
            <p:blipFill>
              <a:blip r:embed="rId14"/>
              <a:stretch>
                <a:fillRect/>
              </a:stretch>
            </p:blipFill>
            <p:spPr>
              <a:xfrm>
                <a:off x="8091200" y="340987"/>
                <a:ext cx="736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AEFD102-0D23-4F25-968B-99B05B48085A}"/>
                  </a:ext>
                </a:extLst>
              </p14:cNvPr>
              <p14:cNvContentPartPr/>
              <p14:nvPr/>
            </p14:nvContentPartPr>
            <p14:xfrm>
              <a:off x="8109200" y="347827"/>
              <a:ext cx="585360" cy="96120"/>
            </p14:xfrm>
          </p:contentPart>
        </mc:Choice>
        <mc:Fallback xmlns="">
          <p:pic>
            <p:nvPicPr>
              <p:cNvPr id="11" name="Freihand 10">
                <a:extLst>
                  <a:ext uri="{FF2B5EF4-FFF2-40B4-BE49-F238E27FC236}">
                    <a16:creationId xmlns:a16="http://schemas.microsoft.com/office/drawing/2014/main" id="{DAEFD102-0D23-4F25-968B-99B05B48085A}"/>
                  </a:ext>
                </a:extLst>
              </p:cNvPr>
              <p:cNvPicPr/>
              <p:nvPr/>
            </p:nvPicPr>
            <p:blipFill>
              <a:blip r:embed="rId16"/>
              <a:stretch>
                <a:fillRect/>
              </a:stretch>
            </p:blipFill>
            <p:spPr>
              <a:xfrm>
                <a:off x="8104880" y="343507"/>
                <a:ext cx="594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6FC1E69-2E2B-4BF1-A37B-78DB42BBE226}"/>
                  </a:ext>
                </a:extLst>
              </p14:cNvPr>
              <p14:cNvContentPartPr/>
              <p14:nvPr/>
            </p14:nvContentPartPr>
            <p14:xfrm>
              <a:off x="1650440" y="558427"/>
              <a:ext cx="353520" cy="470880"/>
            </p14:xfrm>
          </p:contentPart>
        </mc:Choice>
        <mc:Fallback xmlns="">
          <p:pic>
            <p:nvPicPr>
              <p:cNvPr id="13" name="Freihand 12">
                <a:extLst>
                  <a:ext uri="{FF2B5EF4-FFF2-40B4-BE49-F238E27FC236}">
                    <a16:creationId xmlns:a16="http://schemas.microsoft.com/office/drawing/2014/main" id="{56FC1E69-2E2B-4BF1-A37B-78DB42BBE226}"/>
                  </a:ext>
                </a:extLst>
              </p:cNvPr>
              <p:cNvPicPr/>
              <p:nvPr/>
            </p:nvPicPr>
            <p:blipFill>
              <a:blip r:embed="rId18"/>
              <a:stretch>
                <a:fillRect/>
              </a:stretch>
            </p:blipFill>
            <p:spPr>
              <a:xfrm>
                <a:off x="1646120" y="554107"/>
                <a:ext cx="362160" cy="479520"/>
              </a:xfrm>
              <a:prstGeom prst="rect">
                <a:avLst/>
              </a:prstGeom>
            </p:spPr>
          </p:pic>
        </mc:Fallback>
      </mc:AlternateContent>
      <p:grpSp>
        <p:nvGrpSpPr>
          <p:cNvPr id="38" name="Gruppieren 37">
            <a:extLst>
              <a:ext uri="{FF2B5EF4-FFF2-40B4-BE49-F238E27FC236}">
                <a16:creationId xmlns:a16="http://schemas.microsoft.com/office/drawing/2014/main" id="{92874795-1C39-47FC-BC18-34FECC680A86}"/>
              </a:ext>
            </a:extLst>
          </p:cNvPr>
          <p:cNvGrpSpPr/>
          <p:nvPr/>
        </p:nvGrpSpPr>
        <p:grpSpPr>
          <a:xfrm>
            <a:off x="1494920" y="154147"/>
            <a:ext cx="567360" cy="852840"/>
            <a:chOff x="1494920" y="154147"/>
            <a:chExt cx="567360" cy="852840"/>
          </a:xfrm>
        </p:grpSpPr>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767AFE50-98E8-47EA-8414-89A15AF2CA1E}"/>
                    </a:ext>
                  </a:extLst>
                </p14:cNvPr>
                <p14:cNvContentPartPr/>
                <p14:nvPr/>
              </p14:nvContentPartPr>
              <p14:xfrm>
                <a:off x="1820720" y="466987"/>
                <a:ext cx="19440" cy="178560"/>
              </p14:xfrm>
            </p:contentPart>
          </mc:Choice>
          <mc:Fallback xmlns="">
            <p:pic>
              <p:nvPicPr>
                <p:cNvPr id="16" name="Freihand 15">
                  <a:extLst>
                    <a:ext uri="{FF2B5EF4-FFF2-40B4-BE49-F238E27FC236}">
                      <a16:creationId xmlns:a16="http://schemas.microsoft.com/office/drawing/2014/main" id="{767AFE50-98E8-47EA-8414-89A15AF2CA1E}"/>
                    </a:ext>
                  </a:extLst>
                </p:cNvPr>
                <p:cNvPicPr/>
                <p:nvPr/>
              </p:nvPicPr>
              <p:blipFill>
                <a:blip r:embed="rId20"/>
                <a:stretch>
                  <a:fillRect/>
                </a:stretch>
              </p:blipFill>
              <p:spPr>
                <a:xfrm>
                  <a:off x="1816400" y="462667"/>
                  <a:ext cx="28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680EFE6-E89D-434E-9C64-00008EA4B1D1}"/>
                    </a:ext>
                  </a:extLst>
                </p14:cNvPr>
                <p14:cNvContentPartPr/>
                <p14:nvPr/>
              </p14:nvContentPartPr>
              <p14:xfrm>
                <a:off x="1773920" y="549067"/>
                <a:ext cx="123120" cy="174240"/>
              </p14:xfrm>
            </p:contentPart>
          </mc:Choice>
          <mc:Fallback xmlns="">
            <p:pic>
              <p:nvPicPr>
                <p:cNvPr id="17" name="Freihand 16">
                  <a:extLst>
                    <a:ext uri="{FF2B5EF4-FFF2-40B4-BE49-F238E27FC236}">
                      <a16:creationId xmlns:a16="http://schemas.microsoft.com/office/drawing/2014/main" id="{0680EFE6-E89D-434E-9C64-00008EA4B1D1}"/>
                    </a:ext>
                  </a:extLst>
                </p:cNvPr>
                <p:cNvPicPr/>
                <p:nvPr/>
              </p:nvPicPr>
              <p:blipFill>
                <a:blip r:embed="rId22"/>
                <a:stretch>
                  <a:fillRect/>
                </a:stretch>
              </p:blipFill>
              <p:spPr>
                <a:xfrm>
                  <a:off x="1769600" y="544747"/>
                  <a:ext cx="131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E26713DF-3BBA-4514-916E-73D3D5692A4D}"/>
                    </a:ext>
                  </a:extLst>
                </p14:cNvPr>
                <p14:cNvContentPartPr/>
                <p14:nvPr/>
              </p14:nvContentPartPr>
              <p14:xfrm>
                <a:off x="1494920" y="256747"/>
                <a:ext cx="118440" cy="154440"/>
              </p14:xfrm>
            </p:contentPart>
          </mc:Choice>
          <mc:Fallback xmlns="">
            <p:pic>
              <p:nvPicPr>
                <p:cNvPr id="25" name="Freihand 24">
                  <a:extLst>
                    <a:ext uri="{FF2B5EF4-FFF2-40B4-BE49-F238E27FC236}">
                      <a16:creationId xmlns:a16="http://schemas.microsoft.com/office/drawing/2014/main" id="{E26713DF-3BBA-4514-916E-73D3D5692A4D}"/>
                    </a:ext>
                  </a:extLst>
                </p:cNvPr>
                <p:cNvPicPr/>
                <p:nvPr/>
              </p:nvPicPr>
              <p:blipFill>
                <a:blip r:embed="rId24"/>
                <a:stretch>
                  <a:fillRect/>
                </a:stretch>
              </p:blipFill>
              <p:spPr>
                <a:xfrm>
                  <a:off x="1490600" y="252427"/>
                  <a:ext cx="127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E804C18C-4ABF-477E-991C-33EC9B5A2FA6}"/>
                    </a:ext>
                  </a:extLst>
                </p14:cNvPr>
                <p14:cNvContentPartPr/>
                <p14:nvPr/>
              </p14:nvContentPartPr>
              <p14:xfrm>
                <a:off x="1614440" y="278707"/>
                <a:ext cx="107280" cy="97920"/>
              </p14:xfrm>
            </p:contentPart>
          </mc:Choice>
          <mc:Fallback xmlns="">
            <p:pic>
              <p:nvPicPr>
                <p:cNvPr id="26" name="Freihand 25">
                  <a:extLst>
                    <a:ext uri="{FF2B5EF4-FFF2-40B4-BE49-F238E27FC236}">
                      <a16:creationId xmlns:a16="http://schemas.microsoft.com/office/drawing/2014/main" id="{E804C18C-4ABF-477E-991C-33EC9B5A2FA6}"/>
                    </a:ext>
                  </a:extLst>
                </p:cNvPr>
                <p:cNvPicPr/>
                <p:nvPr/>
              </p:nvPicPr>
              <p:blipFill>
                <a:blip r:embed="rId26"/>
                <a:stretch>
                  <a:fillRect/>
                </a:stretch>
              </p:blipFill>
              <p:spPr>
                <a:xfrm>
                  <a:off x="1610120" y="274387"/>
                  <a:ext cx="115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CC7D02CB-B18D-41FD-A80B-532F84A856F0}"/>
                    </a:ext>
                  </a:extLst>
                </p14:cNvPr>
                <p14:cNvContentPartPr/>
                <p14:nvPr/>
              </p14:nvContentPartPr>
              <p14:xfrm>
                <a:off x="1723520" y="266107"/>
                <a:ext cx="87120" cy="195480"/>
              </p14:xfrm>
            </p:contentPart>
          </mc:Choice>
          <mc:Fallback xmlns="">
            <p:pic>
              <p:nvPicPr>
                <p:cNvPr id="28" name="Freihand 27">
                  <a:extLst>
                    <a:ext uri="{FF2B5EF4-FFF2-40B4-BE49-F238E27FC236}">
                      <a16:creationId xmlns:a16="http://schemas.microsoft.com/office/drawing/2014/main" id="{CC7D02CB-B18D-41FD-A80B-532F84A856F0}"/>
                    </a:ext>
                  </a:extLst>
                </p:cNvPr>
                <p:cNvPicPr/>
                <p:nvPr/>
              </p:nvPicPr>
              <p:blipFill>
                <a:blip r:embed="rId28"/>
                <a:stretch>
                  <a:fillRect/>
                </a:stretch>
              </p:blipFill>
              <p:spPr>
                <a:xfrm>
                  <a:off x="1719200" y="261787"/>
                  <a:ext cx="95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Freihand 32">
                  <a:extLst>
                    <a:ext uri="{FF2B5EF4-FFF2-40B4-BE49-F238E27FC236}">
                      <a16:creationId xmlns:a16="http://schemas.microsoft.com/office/drawing/2014/main" id="{85EAA4AD-DA2B-4EEE-B192-8690FE01B7D4}"/>
                    </a:ext>
                  </a:extLst>
                </p14:cNvPr>
                <p14:cNvContentPartPr/>
                <p14:nvPr/>
              </p14:nvContentPartPr>
              <p14:xfrm>
                <a:off x="1809920" y="247387"/>
                <a:ext cx="65520" cy="189360"/>
              </p14:xfrm>
            </p:contentPart>
          </mc:Choice>
          <mc:Fallback xmlns="">
            <p:pic>
              <p:nvPicPr>
                <p:cNvPr id="33" name="Freihand 32">
                  <a:extLst>
                    <a:ext uri="{FF2B5EF4-FFF2-40B4-BE49-F238E27FC236}">
                      <a16:creationId xmlns:a16="http://schemas.microsoft.com/office/drawing/2014/main" id="{85EAA4AD-DA2B-4EEE-B192-8690FE01B7D4}"/>
                    </a:ext>
                  </a:extLst>
                </p:cNvPr>
                <p:cNvPicPr/>
                <p:nvPr/>
              </p:nvPicPr>
              <p:blipFill>
                <a:blip r:embed="rId30"/>
                <a:stretch>
                  <a:fillRect/>
                </a:stretch>
              </p:blipFill>
              <p:spPr>
                <a:xfrm>
                  <a:off x="1805600" y="243067"/>
                  <a:ext cx="74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2EF5D105-C354-4A8F-904A-A5ACF1C83828}"/>
                    </a:ext>
                  </a:extLst>
                </p14:cNvPr>
                <p14:cNvContentPartPr/>
                <p14:nvPr/>
              </p14:nvContentPartPr>
              <p14:xfrm>
                <a:off x="1902440" y="154147"/>
                <a:ext cx="28080" cy="221040"/>
              </p14:xfrm>
            </p:contentPart>
          </mc:Choice>
          <mc:Fallback xmlns="">
            <p:pic>
              <p:nvPicPr>
                <p:cNvPr id="34" name="Freihand 33">
                  <a:extLst>
                    <a:ext uri="{FF2B5EF4-FFF2-40B4-BE49-F238E27FC236}">
                      <a16:creationId xmlns:a16="http://schemas.microsoft.com/office/drawing/2014/main" id="{2EF5D105-C354-4A8F-904A-A5ACF1C83828}"/>
                    </a:ext>
                  </a:extLst>
                </p:cNvPr>
                <p:cNvPicPr/>
                <p:nvPr/>
              </p:nvPicPr>
              <p:blipFill>
                <a:blip r:embed="rId32"/>
                <a:stretch>
                  <a:fillRect/>
                </a:stretch>
              </p:blipFill>
              <p:spPr>
                <a:xfrm>
                  <a:off x="1898120" y="149827"/>
                  <a:ext cx="36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A9C9A1A0-6CA1-4A93-BF2A-AB50E2801171}"/>
                    </a:ext>
                  </a:extLst>
                </p14:cNvPr>
                <p14:cNvContentPartPr/>
                <p14:nvPr/>
              </p14:nvContentPartPr>
              <p14:xfrm>
                <a:off x="1943120" y="261787"/>
                <a:ext cx="119160" cy="239760"/>
              </p14:xfrm>
            </p:contentPart>
          </mc:Choice>
          <mc:Fallback xmlns="">
            <p:pic>
              <p:nvPicPr>
                <p:cNvPr id="35" name="Freihand 34">
                  <a:extLst>
                    <a:ext uri="{FF2B5EF4-FFF2-40B4-BE49-F238E27FC236}">
                      <a16:creationId xmlns:a16="http://schemas.microsoft.com/office/drawing/2014/main" id="{A9C9A1A0-6CA1-4A93-BF2A-AB50E2801171}"/>
                    </a:ext>
                  </a:extLst>
                </p:cNvPr>
                <p:cNvPicPr/>
                <p:nvPr/>
              </p:nvPicPr>
              <p:blipFill>
                <a:blip r:embed="rId34"/>
                <a:stretch>
                  <a:fillRect/>
                </a:stretch>
              </p:blipFill>
              <p:spPr>
                <a:xfrm>
                  <a:off x="1938800" y="257467"/>
                  <a:ext cx="127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2957F085-6ED2-474B-973A-987B957B175E}"/>
                    </a:ext>
                  </a:extLst>
                </p14:cNvPr>
                <p14:cNvContentPartPr/>
                <p14:nvPr/>
              </p14:nvContentPartPr>
              <p14:xfrm>
                <a:off x="1666640" y="580027"/>
                <a:ext cx="281880" cy="426960"/>
              </p14:xfrm>
            </p:contentPart>
          </mc:Choice>
          <mc:Fallback xmlns="">
            <p:pic>
              <p:nvPicPr>
                <p:cNvPr id="37" name="Freihand 36">
                  <a:extLst>
                    <a:ext uri="{FF2B5EF4-FFF2-40B4-BE49-F238E27FC236}">
                      <a16:creationId xmlns:a16="http://schemas.microsoft.com/office/drawing/2014/main" id="{2957F085-6ED2-474B-973A-987B957B175E}"/>
                    </a:ext>
                  </a:extLst>
                </p:cNvPr>
                <p:cNvPicPr/>
                <p:nvPr/>
              </p:nvPicPr>
              <p:blipFill>
                <a:blip r:embed="rId36"/>
                <a:stretch>
                  <a:fillRect/>
                </a:stretch>
              </p:blipFill>
              <p:spPr>
                <a:xfrm>
                  <a:off x="1662320" y="575707"/>
                  <a:ext cx="290520" cy="435600"/>
                </a:xfrm>
                <a:prstGeom prst="rect">
                  <a:avLst/>
                </a:prstGeom>
              </p:spPr>
            </p:pic>
          </mc:Fallback>
        </mc:AlternateContent>
      </p:grpSp>
      <p:grpSp>
        <p:nvGrpSpPr>
          <p:cNvPr id="48" name="Gruppieren 47">
            <a:extLst>
              <a:ext uri="{FF2B5EF4-FFF2-40B4-BE49-F238E27FC236}">
                <a16:creationId xmlns:a16="http://schemas.microsoft.com/office/drawing/2014/main" id="{BDC7C877-DC35-4A04-A1DA-50B2A89E32E0}"/>
              </a:ext>
            </a:extLst>
          </p:cNvPr>
          <p:cNvGrpSpPr/>
          <p:nvPr/>
        </p:nvGrpSpPr>
        <p:grpSpPr>
          <a:xfrm>
            <a:off x="2677160" y="461227"/>
            <a:ext cx="432720" cy="3366360"/>
            <a:chOff x="2677160" y="461227"/>
            <a:chExt cx="432720" cy="3366360"/>
          </a:xfrm>
        </p:grpSpPr>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77991F13-BA16-445D-A018-5EB8C234E15D}"/>
                    </a:ext>
                  </a:extLst>
                </p14:cNvPr>
                <p14:cNvContentPartPr/>
                <p14:nvPr/>
              </p14:nvContentPartPr>
              <p14:xfrm>
                <a:off x="2982080" y="863347"/>
                <a:ext cx="37440" cy="2964240"/>
              </p14:xfrm>
            </p:contentPart>
          </mc:Choice>
          <mc:Fallback xmlns="">
            <p:pic>
              <p:nvPicPr>
                <p:cNvPr id="39" name="Freihand 38">
                  <a:extLst>
                    <a:ext uri="{FF2B5EF4-FFF2-40B4-BE49-F238E27FC236}">
                      <a16:creationId xmlns:a16="http://schemas.microsoft.com/office/drawing/2014/main" id="{77991F13-BA16-445D-A018-5EB8C234E15D}"/>
                    </a:ext>
                  </a:extLst>
                </p:cNvPr>
                <p:cNvPicPr/>
                <p:nvPr/>
              </p:nvPicPr>
              <p:blipFill>
                <a:blip r:embed="rId38"/>
                <a:stretch>
                  <a:fillRect/>
                </a:stretch>
              </p:blipFill>
              <p:spPr>
                <a:xfrm>
                  <a:off x="2977760" y="859027"/>
                  <a:ext cx="46080" cy="2972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7D655F44-2F42-4187-8672-C5D387DDF262}"/>
                    </a:ext>
                  </a:extLst>
                </p14:cNvPr>
                <p14:cNvContentPartPr/>
                <p14:nvPr/>
              </p14:nvContentPartPr>
              <p14:xfrm>
                <a:off x="2677160" y="522427"/>
                <a:ext cx="74160" cy="139680"/>
              </p14:xfrm>
            </p:contentPart>
          </mc:Choice>
          <mc:Fallback xmlns="">
            <p:pic>
              <p:nvPicPr>
                <p:cNvPr id="40" name="Freihand 39">
                  <a:extLst>
                    <a:ext uri="{FF2B5EF4-FFF2-40B4-BE49-F238E27FC236}">
                      <a16:creationId xmlns:a16="http://schemas.microsoft.com/office/drawing/2014/main" id="{7D655F44-2F42-4187-8672-C5D387DDF262}"/>
                    </a:ext>
                  </a:extLst>
                </p:cNvPr>
                <p:cNvPicPr/>
                <p:nvPr/>
              </p:nvPicPr>
              <p:blipFill>
                <a:blip r:embed="rId40"/>
                <a:stretch>
                  <a:fillRect/>
                </a:stretch>
              </p:blipFill>
              <p:spPr>
                <a:xfrm>
                  <a:off x="2672840" y="518107"/>
                  <a:ext cx="82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C547C635-C021-4888-84EF-CB307BCD1509}"/>
                    </a:ext>
                  </a:extLst>
                </p14:cNvPr>
                <p14:cNvContentPartPr/>
                <p14:nvPr/>
              </p14:nvContentPartPr>
              <p14:xfrm>
                <a:off x="2803880" y="531787"/>
                <a:ext cx="10800" cy="96840"/>
              </p14:xfrm>
            </p:contentPart>
          </mc:Choice>
          <mc:Fallback xmlns="">
            <p:pic>
              <p:nvPicPr>
                <p:cNvPr id="41" name="Freihand 40">
                  <a:extLst>
                    <a:ext uri="{FF2B5EF4-FFF2-40B4-BE49-F238E27FC236}">
                      <a16:creationId xmlns:a16="http://schemas.microsoft.com/office/drawing/2014/main" id="{C547C635-C021-4888-84EF-CB307BCD1509}"/>
                    </a:ext>
                  </a:extLst>
                </p:cNvPr>
                <p:cNvPicPr/>
                <p:nvPr/>
              </p:nvPicPr>
              <p:blipFill>
                <a:blip r:embed="rId42"/>
                <a:stretch>
                  <a:fillRect/>
                </a:stretch>
              </p:blipFill>
              <p:spPr>
                <a:xfrm>
                  <a:off x="2799560" y="527467"/>
                  <a:ext cx="1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186E35FC-66AC-41E8-BDBD-CE8C428E6350}"/>
                    </a:ext>
                  </a:extLst>
                </p14:cNvPr>
                <p14:cNvContentPartPr/>
                <p14:nvPr/>
              </p14:nvContentPartPr>
              <p14:xfrm>
                <a:off x="2771120" y="529267"/>
                <a:ext cx="93600" cy="29520"/>
              </p14:xfrm>
            </p:contentPart>
          </mc:Choice>
          <mc:Fallback xmlns="">
            <p:pic>
              <p:nvPicPr>
                <p:cNvPr id="42" name="Freihand 41">
                  <a:extLst>
                    <a:ext uri="{FF2B5EF4-FFF2-40B4-BE49-F238E27FC236}">
                      <a16:creationId xmlns:a16="http://schemas.microsoft.com/office/drawing/2014/main" id="{186E35FC-66AC-41E8-BDBD-CE8C428E6350}"/>
                    </a:ext>
                  </a:extLst>
                </p:cNvPr>
                <p:cNvPicPr/>
                <p:nvPr/>
              </p:nvPicPr>
              <p:blipFill>
                <a:blip r:embed="rId44"/>
                <a:stretch>
                  <a:fillRect/>
                </a:stretch>
              </p:blipFill>
              <p:spPr>
                <a:xfrm>
                  <a:off x="2766800" y="524947"/>
                  <a:ext cx="102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6FF47D28-3D73-475C-966A-5DBC74D4D5B4}"/>
                    </a:ext>
                  </a:extLst>
                </p14:cNvPr>
                <p14:cNvContentPartPr/>
                <p14:nvPr/>
              </p14:nvContentPartPr>
              <p14:xfrm>
                <a:off x="2878400" y="477427"/>
                <a:ext cx="39240" cy="115560"/>
              </p14:xfrm>
            </p:contentPart>
          </mc:Choice>
          <mc:Fallback xmlns="">
            <p:pic>
              <p:nvPicPr>
                <p:cNvPr id="43" name="Freihand 42">
                  <a:extLst>
                    <a:ext uri="{FF2B5EF4-FFF2-40B4-BE49-F238E27FC236}">
                      <a16:creationId xmlns:a16="http://schemas.microsoft.com/office/drawing/2014/main" id="{6FF47D28-3D73-475C-966A-5DBC74D4D5B4}"/>
                    </a:ext>
                  </a:extLst>
                </p:cNvPr>
                <p:cNvPicPr/>
                <p:nvPr/>
              </p:nvPicPr>
              <p:blipFill>
                <a:blip r:embed="rId46"/>
                <a:stretch>
                  <a:fillRect/>
                </a:stretch>
              </p:blipFill>
              <p:spPr>
                <a:xfrm>
                  <a:off x="2874080" y="473107"/>
                  <a:ext cx="47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EFEEC8E3-CE22-4B8E-B779-F5BB0982EAC9}"/>
                    </a:ext>
                  </a:extLst>
                </p14:cNvPr>
                <p14:cNvContentPartPr/>
                <p14:nvPr/>
              </p14:nvContentPartPr>
              <p14:xfrm>
                <a:off x="2849960" y="579667"/>
                <a:ext cx="70560" cy="24840"/>
              </p14:xfrm>
            </p:contentPart>
          </mc:Choice>
          <mc:Fallback xmlns="">
            <p:pic>
              <p:nvPicPr>
                <p:cNvPr id="44" name="Freihand 43">
                  <a:extLst>
                    <a:ext uri="{FF2B5EF4-FFF2-40B4-BE49-F238E27FC236}">
                      <a16:creationId xmlns:a16="http://schemas.microsoft.com/office/drawing/2014/main" id="{EFEEC8E3-CE22-4B8E-B779-F5BB0982EAC9}"/>
                    </a:ext>
                  </a:extLst>
                </p:cNvPr>
                <p:cNvPicPr/>
                <p:nvPr/>
              </p:nvPicPr>
              <p:blipFill>
                <a:blip r:embed="rId48"/>
                <a:stretch>
                  <a:fillRect/>
                </a:stretch>
              </p:blipFill>
              <p:spPr>
                <a:xfrm>
                  <a:off x="2845640" y="575347"/>
                  <a:ext cx="79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008A3800-981E-4212-8050-0213385A8C3C}"/>
                    </a:ext>
                  </a:extLst>
                </p14:cNvPr>
                <p14:cNvContentPartPr/>
                <p14:nvPr/>
              </p14:nvContentPartPr>
              <p14:xfrm>
                <a:off x="2966600" y="461227"/>
                <a:ext cx="63720" cy="124200"/>
              </p14:xfrm>
            </p:contentPart>
          </mc:Choice>
          <mc:Fallback xmlns="">
            <p:pic>
              <p:nvPicPr>
                <p:cNvPr id="45" name="Freihand 44">
                  <a:extLst>
                    <a:ext uri="{FF2B5EF4-FFF2-40B4-BE49-F238E27FC236}">
                      <a16:creationId xmlns:a16="http://schemas.microsoft.com/office/drawing/2014/main" id="{008A3800-981E-4212-8050-0213385A8C3C}"/>
                    </a:ext>
                  </a:extLst>
                </p:cNvPr>
                <p:cNvPicPr/>
                <p:nvPr/>
              </p:nvPicPr>
              <p:blipFill>
                <a:blip r:embed="rId50"/>
                <a:stretch>
                  <a:fillRect/>
                </a:stretch>
              </p:blipFill>
              <p:spPr>
                <a:xfrm>
                  <a:off x="2962280" y="456907"/>
                  <a:ext cx="72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EEC9714E-2A83-4738-8E3C-D59EC31CECE1}"/>
                    </a:ext>
                  </a:extLst>
                </p14:cNvPr>
                <p14:cNvContentPartPr/>
                <p14:nvPr/>
              </p14:nvContentPartPr>
              <p14:xfrm>
                <a:off x="2691200" y="580027"/>
                <a:ext cx="418680" cy="130680"/>
              </p14:xfrm>
            </p:contentPart>
          </mc:Choice>
          <mc:Fallback xmlns="">
            <p:pic>
              <p:nvPicPr>
                <p:cNvPr id="46" name="Freihand 45">
                  <a:extLst>
                    <a:ext uri="{FF2B5EF4-FFF2-40B4-BE49-F238E27FC236}">
                      <a16:creationId xmlns:a16="http://schemas.microsoft.com/office/drawing/2014/main" id="{EEC9714E-2A83-4738-8E3C-D59EC31CECE1}"/>
                    </a:ext>
                  </a:extLst>
                </p:cNvPr>
                <p:cNvPicPr/>
                <p:nvPr/>
              </p:nvPicPr>
              <p:blipFill>
                <a:blip r:embed="rId52"/>
                <a:stretch>
                  <a:fillRect/>
                </a:stretch>
              </p:blipFill>
              <p:spPr>
                <a:xfrm>
                  <a:off x="2686880" y="575707"/>
                  <a:ext cx="427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4915A2BD-B38B-40E3-A653-6DDBC1B7F2FB}"/>
                    </a:ext>
                  </a:extLst>
                </p14:cNvPr>
                <p14:cNvContentPartPr/>
                <p14:nvPr/>
              </p14:nvContentPartPr>
              <p14:xfrm>
                <a:off x="2795960" y="695947"/>
                <a:ext cx="119160" cy="153360"/>
              </p14:xfrm>
            </p:contentPart>
          </mc:Choice>
          <mc:Fallback xmlns="">
            <p:pic>
              <p:nvPicPr>
                <p:cNvPr id="47" name="Freihand 46">
                  <a:extLst>
                    <a:ext uri="{FF2B5EF4-FFF2-40B4-BE49-F238E27FC236}">
                      <a16:creationId xmlns:a16="http://schemas.microsoft.com/office/drawing/2014/main" id="{4915A2BD-B38B-40E3-A653-6DDBC1B7F2FB}"/>
                    </a:ext>
                  </a:extLst>
                </p:cNvPr>
                <p:cNvPicPr/>
                <p:nvPr/>
              </p:nvPicPr>
              <p:blipFill>
                <a:blip r:embed="rId54"/>
                <a:stretch>
                  <a:fillRect/>
                </a:stretch>
              </p:blipFill>
              <p:spPr>
                <a:xfrm>
                  <a:off x="2791640" y="691627"/>
                  <a:ext cx="127800" cy="16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7879C48E-0C6F-46E5-B6A0-00128F1992D8}"/>
                  </a:ext>
                </a:extLst>
              </p14:cNvPr>
              <p14:cNvContentPartPr/>
              <p14:nvPr/>
            </p14:nvContentPartPr>
            <p14:xfrm>
              <a:off x="1920080" y="1887187"/>
              <a:ext cx="61560" cy="104760"/>
            </p14:xfrm>
          </p:contentPart>
        </mc:Choice>
        <mc:Fallback xmlns="">
          <p:pic>
            <p:nvPicPr>
              <p:cNvPr id="49" name="Freihand 48">
                <a:extLst>
                  <a:ext uri="{FF2B5EF4-FFF2-40B4-BE49-F238E27FC236}">
                    <a16:creationId xmlns:a16="http://schemas.microsoft.com/office/drawing/2014/main" id="{7879C48E-0C6F-46E5-B6A0-00128F1992D8}"/>
                  </a:ext>
                </a:extLst>
              </p:cNvPr>
              <p:cNvPicPr/>
              <p:nvPr/>
            </p:nvPicPr>
            <p:blipFill>
              <a:blip r:embed="rId56"/>
              <a:stretch>
                <a:fillRect/>
              </a:stretch>
            </p:blipFill>
            <p:spPr>
              <a:xfrm>
                <a:off x="1915760" y="1882867"/>
                <a:ext cx="70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F6925401-E180-4CEE-9B20-E408ADB8F621}"/>
                  </a:ext>
                </a:extLst>
              </p14:cNvPr>
              <p14:cNvContentPartPr/>
              <p14:nvPr/>
            </p14:nvContentPartPr>
            <p14:xfrm>
              <a:off x="7334480" y="1954867"/>
              <a:ext cx="81000" cy="58320"/>
            </p14:xfrm>
          </p:contentPart>
        </mc:Choice>
        <mc:Fallback xmlns="">
          <p:pic>
            <p:nvPicPr>
              <p:cNvPr id="53" name="Freihand 52">
                <a:extLst>
                  <a:ext uri="{FF2B5EF4-FFF2-40B4-BE49-F238E27FC236}">
                    <a16:creationId xmlns:a16="http://schemas.microsoft.com/office/drawing/2014/main" id="{F6925401-E180-4CEE-9B20-E408ADB8F621}"/>
                  </a:ext>
                </a:extLst>
              </p:cNvPr>
              <p:cNvPicPr/>
              <p:nvPr/>
            </p:nvPicPr>
            <p:blipFill>
              <a:blip r:embed="rId58"/>
              <a:stretch>
                <a:fillRect/>
              </a:stretch>
            </p:blipFill>
            <p:spPr>
              <a:xfrm>
                <a:off x="7330160" y="1950547"/>
                <a:ext cx="89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8D1C6E61-5088-4D32-A54A-65F4475602C6}"/>
                  </a:ext>
                </a:extLst>
              </p14:cNvPr>
              <p14:cNvContentPartPr/>
              <p14:nvPr/>
            </p14:nvContentPartPr>
            <p14:xfrm>
              <a:off x="4479320" y="3472627"/>
              <a:ext cx="304920" cy="379080"/>
            </p14:xfrm>
          </p:contentPart>
        </mc:Choice>
        <mc:Fallback xmlns="">
          <p:pic>
            <p:nvPicPr>
              <p:cNvPr id="54" name="Freihand 53">
                <a:extLst>
                  <a:ext uri="{FF2B5EF4-FFF2-40B4-BE49-F238E27FC236}">
                    <a16:creationId xmlns:a16="http://schemas.microsoft.com/office/drawing/2014/main" id="{8D1C6E61-5088-4D32-A54A-65F4475602C6}"/>
                  </a:ext>
                </a:extLst>
              </p:cNvPr>
              <p:cNvPicPr/>
              <p:nvPr/>
            </p:nvPicPr>
            <p:blipFill>
              <a:blip r:embed="rId60"/>
              <a:stretch>
                <a:fillRect/>
              </a:stretch>
            </p:blipFill>
            <p:spPr>
              <a:xfrm>
                <a:off x="4475000" y="3468307"/>
                <a:ext cx="31356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Freihand 55">
                <a:extLst>
                  <a:ext uri="{FF2B5EF4-FFF2-40B4-BE49-F238E27FC236}">
                    <a16:creationId xmlns:a16="http://schemas.microsoft.com/office/drawing/2014/main" id="{D9B66784-87BB-46E6-B328-431569F11B95}"/>
                  </a:ext>
                </a:extLst>
              </p14:cNvPr>
              <p14:cNvContentPartPr/>
              <p14:nvPr/>
            </p14:nvContentPartPr>
            <p14:xfrm>
              <a:off x="2994680" y="2559307"/>
              <a:ext cx="54000" cy="67680"/>
            </p14:xfrm>
          </p:contentPart>
        </mc:Choice>
        <mc:Fallback xmlns="">
          <p:pic>
            <p:nvPicPr>
              <p:cNvPr id="56" name="Freihand 55">
                <a:extLst>
                  <a:ext uri="{FF2B5EF4-FFF2-40B4-BE49-F238E27FC236}">
                    <a16:creationId xmlns:a16="http://schemas.microsoft.com/office/drawing/2014/main" id="{D9B66784-87BB-46E6-B328-431569F11B95}"/>
                  </a:ext>
                </a:extLst>
              </p:cNvPr>
              <p:cNvPicPr/>
              <p:nvPr/>
            </p:nvPicPr>
            <p:blipFill>
              <a:blip r:embed="rId62"/>
              <a:stretch>
                <a:fillRect/>
              </a:stretch>
            </p:blipFill>
            <p:spPr>
              <a:xfrm>
                <a:off x="2990360" y="2554987"/>
                <a:ext cx="62640" cy="76320"/>
              </a:xfrm>
              <a:prstGeom prst="rect">
                <a:avLst/>
              </a:prstGeom>
            </p:spPr>
          </p:pic>
        </mc:Fallback>
      </mc:AlternateContent>
      <p:grpSp>
        <p:nvGrpSpPr>
          <p:cNvPr id="61" name="Gruppieren 60">
            <a:extLst>
              <a:ext uri="{FF2B5EF4-FFF2-40B4-BE49-F238E27FC236}">
                <a16:creationId xmlns:a16="http://schemas.microsoft.com/office/drawing/2014/main" id="{ABA88556-E469-4601-8B4A-E79F7899DFCC}"/>
              </a:ext>
            </a:extLst>
          </p:cNvPr>
          <p:cNvGrpSpPr/>
          <p:nvPr/>
        </p:nvGrpSpPr>
        <p:grpSpPr>
          <a:xfrm>
            <a:off x="1235360" y="2592067"/>
            <a:ext cx="1794600" cy="35280"/>
            <a:chOff x="1235360" y="2592067"/>
            <a:chExt cx="1794600" cy="35280"/>
          </a:xfrm>
        </p:grpSpPr>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DE125A32-0F63-4D28-A25E-F61BCB1D4E47}"/>
                    </a:ext>
                  </a:extLst>
                </p14:cNvPr>
                <p14:cNvContentPartPr/>
                <p14:nvPr/>
              </p14:nvContentPartPr>
              <p14:xfrm>
                <a:off x="1235360" y="2608987"/>
                <a:ext cx="457920" cy="18360"/>
              </p14:xfrm>
            </p:contentPart>
          </mc:Choice>
          <mc:Fallback xmlns="">
            <p:pic>
              <p:nvPicPr>
                <p:cNvPr id="57" name="Freihand 56">
                  <a:extLst>
                    <a:ext uri="{FF2B5EF4-FFF2-40B4-BE49-F238E27FC236}">
                      <a16:creationId xmlns:a16="http://schemas.microsoft.com/office/drawing/2014/main" id="{DE125A32-0F63-4D28-A25E-F61BCB1D4E47}"/>
                    </a:ext>
                  </a:extLst>
                </p:cNvPr>
                <p:cNvPicPr/>
                <p:nvPr/>
              </p:nvPicPr>
              <p:blipFill>
                <a:blip r:embed="rId64"/>
                <a:stretch>
                  <a:fillRect/>
                </a:stretch>
              </p:blipFill>
              <p:spPr>
                <a:xfrm>
                  <a:off x="1231040" y="2604667"/>
                  <a:ext cx="466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336DF259-2236-4141-B0E3-4A646C60FC01}"/>
                    </a:ext>
                  </a:extLst>
                </p14:cNvPr>
                <p14:cNvContentPartPr/>
                <p14:nvPr/>
              </p14:nvContentPartPr>
              <p14:xfrm>
                <a:off x="1800920" y="2603947"/>
                <a:ext cx="129600" cy="8280"/>
              </p14:xfrm>
            </p:contentPart>
          </mc:Choice>
          <mc:Fallback xmlns="">
            <p:pic>
              <p:nvPicPr>
                <p:cNvPr id="58" name="Freihand 57">
                  <a:extLst>
                    <a:ext uri="{FF2B5EF4-FFF2-40B4-BE49-F238E27FC236}">
                      <a16:creationId xmlns:a16="http://schemas.microsoft.com/office/drawing/2014/main" id="{336DF259-2236-4141-B0E3-4A646C60FC01}"/>
                    </a:ext>
                  </a:extLst>
                </p:cNvPr>
                <p:cNvPicPr/>
                <p:nvPr/>
              </p:nvPicPr>
              <p:blipFill>
                <a:blip r:embed="rId66"/>
                <a:stretch>
                  <a:fillRect/>
                </a:stretch>
              </p:blipFill>
              <p:spPr>
                <a:xfrm>
                  <a:off x="1796600" y="2599627"/>
                  <a:ext cx="138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4EAD427A-6DE2-4C40-B27C-1E5817EF18A2}"/>
                    </a:ext>
                  </a:extLst>
                </p14:cNvPr>
                <p14:cNvContentPartPr/>
                <p14:nvPr/>
              </p14:nvContentPartPr>
              <p14:xfrm>
                <a:off x="2115560" y="2596027"/>
                <a:ext cx="548280" cy="7920"/>
              </p14:xfrm>
            </p:contentPart>
          </mc:Choice>
          <mc:Fallback xmlns="">
            <p:pic>
              <p:nvPicPr>
                <p:cNvPr id="59" name="Freihand 58">
                  <a:extLst>
                    <a:ext uri="{FF2B5EF4-FFF2-40B4-BE49-F238E27FC236}">
                      <a16:creationId xmlns:a16="http://schemas.microsoft.com/office/drawing/2014/main" id="{4EAD427A-6DE2-4C40-B27C-1E5817EF18A2}"/>
                    </a:ext>
                  </a:extLst>
                </p:cNvPr>
                <p:cNvPicPr/>
                <p:nvPr/>
              </p:nvPicPr>
              <p:blipFill>
                <a:blip r:embed="rId68"/>
                <a:stretch>
                  <a:fillRect/>
                </a:stretch>
              </p:blipFill>
              <p:spPr>
                <a:xfrm>
                  <a:off x="2111240" y="2591707"/>
                  <a:ext cx="556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BDEC4AB8-DAB4-4C90-97AC-0F9E52F6249F}"/>
                    </a:ext>
                  </a:extLst>
                </p14:cNvPr>
                <p14:cNvContentPartPr/>
                <p14:nvPr/>
              </p14:nvContentPartPr>
              <p14:xfrm>
                <a:off x="2831240" y="2592067"/>
                <a:ext cx="198720" cy="12960"/>
              </p14:xfrm>
            </p:contentPart>
          </mc:Choice>
          <mc:Fallback xmlns="">
            <p:pic>
              <p:nvPicPr>
                <p:cNvPr id="60" name="Freihand 59">
                  <a:extLst>
                    <a:ext uri="{FF2B5EF4-FFF2-40B4-BE49-F238E27FC236}">
                      <a16:creationId xmlns:a16="http://schemas.microsoft.com/office/drawing/2014/main" id="{BDEC4AB8-DAB4-4C90-97AC-0F9E52F6249F}"/>
                    </a:ext>
                  </a:extLst>
                </p:cNvPr>
                <p:cNvPicPr/>
                <p:nvPr/>
              </p:nvPicPr>
              <p:blipFill>
                <a:blip r:embed="rId70"/>
                <a:stretch>
                  <a:fillRect/>
                </a:stretch>
              </p:blipFill>
              <p:spPr>
                <a:xfrm>
                  <a:off x="2826920" y="2587747"/>
                  <a:ext cx="207360" cy="21600"/>
                </a:xfrm>
                <a:prstGeom prst="rect">
                  <a:avLst/>
                </a:prstGeom>
              </p:spPr>
            </p:pic>
          </mc:Fallback>
        </mc:AlternateContent>
      </p:grpSp>
      <p:grpSp>
        <p:nvGrpSpPr>
          <p:cNvPr id="83" name="Gruppieren 82">
            <a:extLst>
              <a:ext uri="{FF2B5EF4-FFF2-40B4-BE49-F238E27FC236}">
                <a16:creationId xmlns:a16="http://schemas.microsoft.com/office/drawing/2014/main" id="{9DA0ABF4-8143-400B-BF61-4E1CC848CCCA}"/>
              </a:ext>
            </a:extLst>
          </p:cNvPr>
          <p:cNvGrpSpPr/>
          <p:nvPr/>
        </p:nvGrpSpPr>
        <p:grpSpPr>
          <a:xfrm>
            <a:off x="326000" y="2441587"/>
            <a:ext cx="824400" cy="320760"/>
            <a:chOff x="326000" y="2441587"/>
            <a:chExt cx="824400" cy="320760"/>
          </a:xfrm>
        </p:grpSpPr>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94172C6A-F01B-4579-985C-DD1F39BCBD4B}"/>
                    </a:ext>
                  </a:extLst>
                </p14:cNvPr>
                <p14:cNvContentPartPr/>
                <p14:nvPr/>
              </p14:nvContentPartPr>
              <p14:xfrm>
                <a:off x="326000" y="2591707"/>
                <a:ext cx="74160" cy="155160"/>
              </p14:xfrm>
            </p:contentPart>
          </mc:Choice>
          <mc:Fallback xmlns="">
            <p:pic>
              <p:nvPicPr>
                <p:cNvPr id="62" name="Freihand 61">
                  <a:extLst>
                    <a:ext uri="{FF2B5EF4-FFF2-40B4-BE49-F238E27FC236}">
                      <a16:creationId xmlns:a16="http://schemas.microsoft.com/office/drawing/2014/main" id="{94172C6A-F01B-4579-985C-DD1F39BCBD4B}"/>
                    </a:ext>
                  </a:extLst>
                </p:cNvPr>
                <p:cNvPicPr/>
                <p:nvPr/>
              </p:nvPicPr>
              <p:blipFill>
                <a:blip r:embed="rId72"/>
                <a:stretch>
                  <a:fillRect/>
                </a:stretch>
              </p:blipFill>
              <p:spPr>
                <a:xfrm>
                  <a:off x="321680" y="2587387"/>
                  <a:ext cx="82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A5250720-DBDB-4DEB-8214-FB0BC70A966A}"/>
                    </a:ext>
                  </a:extLst>
                </p14:cNvPr>
                <p14:cNvContentPartPr/>
                <p14:nvPr/>
              </p14:nvContentPartPr>
              <p14:xfrm>
                <a:off x="341480" y="2502787"/>
                <a:ext cx="14400" cy="9000"/>
              </p14:xfrm>
            </p:contentPart>
          </mc:Choice>
          <mc:Fallback xmlns="">
            <p:pic>
              <p:nvPicPr>
                <p:cNvPr id="63" name="Freihand 62">
                  <a:extLst>
                    <a:ext uri="{FF2B5EF4-FFF2-40B4-BE49-F238E27FC236}">
                      <a16:creationId xmlns:a16="http://schemas.microsoft.com/office/drawing/2014/main" id="{A5250720-DBDB-4DEB-8214-FB0BC70A966A}"/>
                    </a:ext>
                  </a:extLst>
                </p:cNvPr>
                <p:cNvPicPr/>
                <p:nvPr/>
              </p:nvPicPr>
              <p:blipFill>
                <a:blip r:embed="rId74"/>
                <a:stretch>
                  <a:fillRect/>
                </a:stretch>
              </p:blipFill>
              <p:spPr>
                <a:xfrm>
                  <a:off x="337160" y="2498467"/>
                  <a:ext cx="23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CD0B922A-760A-477A-8325-513AE0EAB152}"/>
                    </a:ext>
                  </a:extLst>
                </p14:cNvPr>
                <p14:cNvContentPartPr/>
                <p14:nvPr/>
              </p14:nvContentPartPr>
              <p14:xfrm>
                <a:off x="430400" y="2489107"/>
                <a:ext cx="80640" cy="259200"/>
              </p14:xfrm>
            </p:contentPart>
          </mc:Choice>
          <mc:Fallback xmlns="">
            <p:pic>
              <p:nvPicPr>
                <p:cNvPr id="64" name="Freihand 63">
                  <a:extLst>
                    <a:ext uri="{FF2B5EF4-FFF2-40B4-BE49-F238E27FC236}">
                      <a16:creationId xmlns:a16="http://schemas.microsoft.com/office/drawing/2014/main" id="{CD0B922A-760A-477A-8325-513AE0EAB152}"/>
                    </a:ext>
                  </a:extLst>
                </p:cNvPr>
                <p:cNvPicPr/>
                <p:nvPr/>
              </p:nvPicPr>
              <p:blipFill>
                <a:blip r:embed="rId76"/>
                <a:stretch>
                  <a:fillRect/>
                </a:stretch>
              </p:blipFill>
              <p:spPr>
                <a:xfrm>
                  <a:off x="426080" y="2484787"/>
                  <a:ext cx="892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 name="Freihand 71">
                  <a:extLst>
                    <a:ext uri="{FF2B5EF4-FFF2-40B4-BE49-F238E27FC236}">
                      <a16:creationId xmlns:a16="http://schemas.microsoft.com/office/drawing/2014/main" id="{9E2FEF4E-DC9C-4B21-9CA0-281068CE7349}"/>
                    </a:ext>
                  </a:extLst>
                </p14:cNvPr>
                <p14:cNvContentPartPr/>
                <p14:nvPr/>
              </p14:nvContentPartPr>
              <p14:xfrm>
                <a:off x="548480" y="2540947"/>
                <a:ext cx="68400" cy="70920"/>
              </p14:xfrm>
            </p:contentPart>
          </mc:Choice>
          <mc:Fallback xmlns="">
            <p:pic>
              <p:nvPicPr>
                <p:cNvPr id="72" name="Freihand 71">
                  <a:extLst>
                    <a:ext uri="{FF2B5EF4-FFF2-40B4-BE49-F238E27FC236}">
                      <a16:creationId xmlns:a16="http://schemas.microsoft.com/office/drawing/2014/main" id="{9E2FEF4E-DC9C-4B21-9CA0-281068CE7349}"/>
                    </a:ext>
                  </a:extLst>
                </p:cNvPr>
                <p:cNvPicPr/>
                <p:nvPr/>
              </p:nvPicPr>
              <p:blipFill>
                <a:blip r:embed="rId78"/>
                <a:stretch>
                  <a:fillRect/>
                </a:stretch>
              </p:blipFill>
              <p:spPr>
                <a:xfrm>
                  <a:off x="544160" y="2536627"/>
                  <a:ext cx="77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Freihand 72">
                  <a:extLst>
                    <a:ext uri="{FF2B5EF4-FFF2-40B4-BE49-F238E27FC236}">
                      <a16:creationId xmlns:a16="http://schemas.microsoft.com/office/drawing/2014/main" id="{3DBAF257-860D-4889-8F91-B56B143873A9}"/>
                    </a:ext>
                  </a:extLst>
                </p14:cNvPr>
                <p14:cNvContentPartPr/>
                <p14:nvPr/>
              </p14:nvContentPartPr>
              <p14:xfrm>
                <a:off x="593480" y="2539507"/>
                <a:ext cx="52920" cy="178200"/>
              </p14:xfrm>
            </p:contentPart>
          </mc:Choice>
          <mc:Fallback xmlns="">
            <p:pic>
              <p:nvPicPr>
                <p:cNvPr id="73" name="Freihand 72">
                  <a:extLst>
                    <a:ext uri="{FF2B5EF4-FFF2-40B4-BE49-F238E27FC236}">
                      <a16:creationId xmlns:a16="http://schemas.microsoft.com/office/drawing/2014/main" id="{3DBAF257-860D-4889-8F91-B56B143873A9}"/>
                    </a:ext>
                  </a:extLst>
                </p:cNvPr>
                <p:cNvPicPr/>
                <p:nvPr/>
              </p:nvPicPr>
              <p:blipFill>
                <a:blip r:embed="rId80"/>
                <a:stretch>
                  <a:fillRect/>
                </a:stretch>
              </p:blipFill>
              <p:spPr>
                <a:xfrm>
                  <a:off x="589160" y="2535187"/>
                  <a:ext cx="61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Freihand 73">
                  <a:extLst>
                    <a:ext uri="{FF2B5EF4-FFF2-40B4-BE49-F238E27FC236}">
                      <a16:creationId xmlns:a16="http://schemas.microsoft.com/office/drawing/2014/main" id="{4187C281-2433-4761-B019-03AC843E4C36}"/>
                    </a:ext>
                  </a:extLst>
                </p14:cNvPr>
                <p14:cNvContentPartPr/>
                <p14:nvPr/>
              </p14:nvContentPartPr>
              <p14:xfrm>
                <a:off x="625520" y="2675227"/>
                <a:ext cx="58680" cy="73080"/>
              </p14:xfrm>
            </p:contentPart>
          </mc:Choice>
          <mc:Fallback xmlns="">
            <p:pic>
              <p:nvPicPr>
                <p:cNvPr id="74" name="Freihand 73">
                  <a:extLst>
                    <a:ext uri="{FF2B5EF4-FFF2-40B4-BE49-F238E27FC236}">
                      <a16:creationId xmlns:a16="http://schemas.microsoft.com/office/drawing/2014/main" id="{4187C281-2433-4761-B019-03AC843E4C36}"/>
                    </a:ext>
                  </a:extLst>
                </p:cNvPr>
                <p:cNvPicPr/>
                <p:nvPr/>
              </p:nvPicPr>
              <p:blipFill>
                <a:blip r:embed="rId82"/>
                <a:stretch>
                  <a:fillRect/>
                </a:stretch>
              </p:blipFill>
              <p:spPr>
                <a:xfrm>
                  <a:off x="621200" y="2670907"/>
                  <a:ext cx="67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C3F64494-C4DD-4D0D-944F-8B3226ECFFE2}"/>
                    </a:ext>
                  </a:extLst>
                </p14:cNvPr>
                <p14:cNvContentPartPr/>
                <p14:nvPr/>
              </p14:nvContentPartPr>
              <p14:xfrm>
                <a:off x="732800" y="2637427"/>
                <a:ext cx="20880" cy="124920"/>
              </p14:xfrm>
            </p:contentPart>
          </mc:Choice>
          <mc:Fallback xmlns="">
            <p:pic>
              <p:nvPicPr>
                <p:cNvPr id="75" name="Freihand 74">
                  <a:extLst>
                    <a:ext uri="{FF2B5EF4-FFF2-40B4-BE49-F238E27FC236}">
                      <a16:creationId xmlns:a16="http://schemas.microsoft.com/office/drawing/2014/main" id="{C3F64494-C4DD-4D0D-944F-8B3226ECFFE2}"/>
                    </a:ext>
                  </a:extLst>
                </p:cNvPr>
                <p:cNvPicPr/>
                <p:nvPr/>
              </p:nvPicPr>
              <p:blipFill>
                <a:blip r:embed="rId84"/>
                <a:stretch>
                  <a:fillRect/>
                </a:stretch>
              </p:blipFill>
              <p:spPr>
                <a:xfrm>
                  <a:off x="728480" y="2633107"/>
                  <a:ext cx="29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ADEEFF23-34D3-44C2-B4CC-0C3E37352FA2}"/>
                    </a:ext>
                  </a:extLst>
                </p14:cNvPr>
                <p14:cNvContentPartPr/>
                <p14:nvPr/>
              </p14:nvContentPartPr>
              <p14:xfrm>
                <a:off x="808760" y="2513587"/>
                <a:ext cx="68040" cy="124560"/>
              </p14:xfrm>
            </p:contentPart>
          </mc:Choice>
          <mc:Fallback xmlns="">
            <p:pic>
              <p:nvPicPr>
                <p:cNvPr id="76" name="Freihand 75">
                  <a:extLst>
                    <a:ext uri="{FF2B5EF4-FFF2-40B4-BE49-F238E27FC236}">
                      <a16:creationId xmlns:a16="http://schemas.microsoft.com/office/drawing/2014/main" id="{ADEEFF23-34D3-44C2-B4CC-0C3E37352FA2}"/>
                    </a:ext>
                  </a:extLst>
                </p:cNvPr>
                <p:cNvPicPr/>
                <p:nvPr/>
              </p:nvPicPr>
              <p:blipFill>
                <a:blip r:embed="rId86"/>
                <a:stretch>
                  <a:fillRect/>
                </a:stretch>
              </p:blipFill>
              <p:spPr>
                <a:xfrm>
                  <a:off x="804440" y="2509267"/>
                  <a:ext cx="76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222F3654-433D-49CB-8810-EC2FAAD86BA1}"/>
                    </a:ext>
                  </a:extLst>
                </p14:cNvPr>
                <p14:cNvContentPartPr/>
                <p14:nvPr/>
              </p14:nvContentPartPr>
              <p14:xfrm>
                <a:off x="904520" y="2549947"/>
                <a:ext cx="10440" cy="93240"/>
              </p14:xfrm>
            </p:contentPart>
          </mc:Choice>
          <mc:Fallback xmlns="">
            <p:pic>
              <p:nvPicPr>
                <p:cNvPr id="77" name="Freihand 76">
                  <a:extLst>
                    <a:ext uri="{FF2B5EF4-FFF2-40B4-BE49-F238E27FC236}">
                      <a16:creationId xmlns:a16="http://schemas.microsoft.com/office/drawing/2014/main" id="{222F3654-433D-49CB-8810-EC2FAAD86BA1}"/>
                    </a:ext>
                  </a:extLst>
                </p:cNvPr>
                <p:cNvPicPr/>
                <p:nvPr/>
              </p:nvPicPr>
              <p:blipFill>
                <a:blip r:embed="rId88"/>
                <a:stretch>
                  <a:fillRect/>
                </a:stretch>
              </p:blipFill>
              <p:spPr>
                <a:xfrm>
                  <a:off x="900200" y="2545627"/>
                  <a:ext cx="19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Freihand 77">
                  <a:extLst>
                    <a:ext uri="{FF2B5EF4-FFF2-40B4-BE49-F238E27FC236}">
                      <a16:creationId xmlns:a16="http://schemas.microsoft.com/office/drawing/2014/main" id="{449A1BC9-C68E-4588-A18E-29FAB9A98331}"/>
                    </a:ext>
                  </a:extLst>
                </p14:cNvPr>
                <p14:cNvContentPartPr/>
                <p14:nvPr/>
              </p14:nvContentPartPr>
              <p14:xfrm>
                <a:off x="885440" y="2526907"/>
                <a:ext cx="144720" cy="98280"/>
              </p14:xfrm>
            </p:contentPart>
          </mc:Choice>
          <mc:Fallback xmlns="">
            <p:pic>
              <p:nvPicPr>
                <p:cNvPr id="78" name="Freihand 77">
                  <a:extLst>
                    <a:ext uri="{FF2B5EF4-FFF2-40B4-BE49-F238E27FC236}">
                      <a16:creationId xmlns:a16="http://schemas.microsoft.com/office/drawing/2014/main" id="{449A1BC9-C68E-4588-A18E-29FAB9A98331}"/>
                    </a:ext>
                  </a:extLst>
                </p:cNvPr>
                <p:cNvPicPr/>
                <p:nvPr/>
              </p:nvPicPr>
              <p:blipFill>
                <a:blip r:embed="rId90"/>
                <a:stretch>
                  <a:fillRect/>
                </a:stretch>
              </p:blipFill>
              <p:spPr>
                <a:xfrm>
                  <a:off x="881120" y="2522587"/>
                  <a:ext cx="153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EE9E62A8-E14A-4420-8651-15BF94BDE785}"/>
                    </a:ext>
                  </a:extLst>
                </p14:cNvPr>
                <p14:cNvContentPartPr/>
                <p14:nvPr/>
              </p14:nvContentPartPr>
              <p14:xfrm>
                <a:off x="970040" y="2516107"/>
                <a:ext cx="66960" cy="114840"/>
              </p14:xfrm>
            </p:contentPart>
          </mc:Choice>
          <mc:Fallback xmlns="">
            <p:pic>
              <p:nvPicPr>
                <p:cNvPr id="79" name="Freihand 78">
                  <a:extLst>
                    <a:ext uri="{FF2B5EF4-FFF2-40B4-BE49-F238E27FC236}">
                      <a16:creationId xmlns:a16="http://schemas.microsoft.com/office/drawing/2014/main" id="{EE9E62A8-E14A-4420-8651-15BF94BDE785}"/>
                    </a:ext>
                  </a:extLst>
                </p:cNvPr>
                <p:cNvPicPr/>
                <p:nvPr/>
              </p:nvPicPr>
              <p:blipFill>
                <a:blip r:embed="rId92"/>
                <a:stretch>
                  <a:fillRect/>
                </a:stretch>
              </p:blipFill>
              <p:spPr>
                <a:xfrm>
                  <a:off x="965720" y="2511787"/>
                  <a:ext cx="75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3B4D50B0-793B-4BAA-8D54-3F3E31DD9294}"/>
                    </a:ext>
                  </a:extLst>
                </p14:cNvPr>
                <p14:cNvContentPartPr/>
                <p14:nvPr/>
              </p14:nvContentPartPr>
              <p14:xfrm>
                <a:off x="1042040" y="2522587"/>
                <a:ext cx="73800" cy="106920"/>
              </p14:xfrm>
            </p:contentPart>
          </mc:Choice>
          <mc:Fallback xmlns="">
            <p:pic>
              <p:nvPicPr>
                <p:cNvPr id="81" name="Freihand 80">
                  <a:extLst>
                    <a:ext uri="{FF2B5EF4-FFF2-40B4-BE49-F238E27FC236}">
                      <a16:creationId xmlns:a16="http://schemas.microsoft.com/office/drawing/2014/main" id="{3B4D50B0-793B-4BAA-8D54-3F3E31DD9294}"/>
                    </a:ext>
                  </a:extLst>
                </p:cNvPr>
                <p:cNvPicPr/>
                <p:nvPr/>
              </p:nvPicPr>
              <p:blipFill>
                <a:blip r:embed="rId94"/>
                <a:stretch>
                  <a:fillRect/>
                </a:stretch>
              </p:blipFill>
              <p:spPr>
                <a:xfrm>
                  <a:off x="1037720" y="2518267"/>
                  <a:ext cx="8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15B65A93-9B6D-44D0-8BFF-8B8A41F62E09}"/>
                    </a:ext>
                  </a:extLst>
                </p14:cNvPr>
                <p14:cNvContentPartPr/>
                <p14:nvPr/>
              </p14:nvContentPartPr>
              <p14:xfrm>
                <a:off x="1078760" y="2441587"/>
                <a:ext cx="71640" cy="295560"/>
              </p14:xfrm>
            </p:contentPart>
          </mc:Choice>
          <mc:Fallback xmlns="">
            <p:pic>
              <p:nvPicPr>
                <p:cNvPr id="82" name="Freihand 81">
                  <a:extLst>
                    <a:ext uri="{FF2B5EF4-FFF2-40B4-BE49-F238E27FC236}">
                      <a16:creationId xmlns:a16="http://schemas.microsoft.com/office/drawing/2014/main" id="{15B65A93-9B6D-44D0-8BFF-8B8A41F62E09}"/>
                    </a:ext>
                  </a:extLst>
                </p:cNvPr>
                <p:cNvPicPr/>
                <p:nvPr/>
              </p:nvPicPr>
              <p:blipFill>
                <a:blip r:embed="rId96"/>
                <a:stretch>
                  <a:fillRect/>
                </a:stretch>
              </p:blipFill>
              <p:spPr>
                <a:xfrm>
                  <a:off x="1074440" y="2437267"/>
                  <a:ext cx="80280" cy="30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88" name="Freihand 87">
                <a:extLst>
                  <a:ext uri="{FF2B5EF4-FFF2-40B4-BE49-F238E27FC236}">
                    <a16:creationId xmlns:a16="http://schemas.microsoft.com/office/drawing/2014/main" id="{5093D7DC-B72A-46CA-AF3C-47BA835105C5}"/>
                  </a:ext>
                </a:extLst>
              </p14:cNvPr>
              <p14:cNvContentPartPr/>
              <p14:nvPr/>
            </p14:nvContentPartPr>
            <p14:xfrm>
              <a:off x="7200560" y="3819667"/>
              <a:ext cx="477000" cy="328680"/>
            </p14:xfrm>
          </p:contentPart>
        </mc:Choice>
        <mc:Fallback xmlns="">
          <p:pic>
            <p:nvPicPr>
              <p:cNvPr id="88" name="Freihand 87">
                <a:extLst>
                  <a:ext uri="{FF2B5EF4-FFF2-40B4-BE49-F238E27FC236}">
                    <a16:creationId xmlns:a16="http://schemas.microsoft.com/office/drawing/2014/main" id="{5093D7DC-B72A-46CA-AF3C-47BA835105C5}"/>
                  </a:ext>
                </a:extLst>
              </p:cNvPr>
              <p:cNvPicPr/>
              <p:nvPr/>
            </p:nvPicPr>
            <p:blipFill>
              <a:blip r:embed="rId98"/>
              <a:stretch>
                <a:fillRect/>
              </a:stretch>
            </p:blipFill>
            <p:spPr>
              <a:xfrm>
                <a:off x="7196240" y="3815347"/>
                <a:ext cx="4856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3" name="Freihand 102">
                <a:extLst>
                  <a:ext uri="{FF2B5EF4-FFF2-40B4-BE49-F238E27FC236}">
                    <a16:creationId xmlns:a16="http://schemas.microsoft.com/office/drawing/2014/main" id="{0FA9C719-D257-44D1-BFAA-316E6048EC9E}"/>
                  </a:ext>
                </a:extLst>
              </p14:cNvPr>
              <p14:cNvContentPartPr/>
              <p14:nvPr/>
            </p14:nvContentPartPr>
            <p14:xfrm>
              <a:off x="7340960" y="2530507"/>
              <a:ext cx="96840" cy="71640"/>
            </p14:xfrm>
          </p:contentPart>
        </mc:Choice>
        <mc:Fallback xmlns="">
          <p:pic>
            <p:nvPicPr>
              <p:cNvPr id="103" name="Freihand 102">
                <a:extLst>
                  <a:ext uri="{FF2B5EF4-FFF2-40B4-BE49-F238E27FC236}">
                    <a16:creationId xmlns:a16="http://schemas.microsoft.com/office/drawing/2014/main" id="{0FA9C719-D257-44D1-BFAA-316E6048EC9E}"/>
                  </a:ext>
                </a:extLst>
              </p:cNvPr>
              <p:cNvPicPr/>
              <p:nvPr/>
            </p:nvPicPr>
            <p:blipFill>
              <a:blip r:embed="rId100"/>
              <a:stretch>
                <a:fillRect/>
              </a:stretch>
            </p:blipFill>
            <p:spPr>
              <a:xfrm>
                <a:off x="7336640" y="2526187"/>
                <a:ext cx="105480" cy="80280"/>
              </a:xfrm>
              <a:prstGeom prst="rect">
                <a:avLst/>
              </a:prstGeom>
            </p:spPr>
          </p:pic>
        </mc:Fallback>
      </mc:AlternateContent>
      <p:grpSp>
        <p:nvGrpSpPr>
          <p:cNvPr id="109" name="Gruppieren 108">
            <a:extLst>
              <a:ext uri="{FF2B5EF4-FFF2-40B4-BE49-F238E27FC236}">
                <a16:creationId xmlns:a16="http://schemas.microsoft.com/office/drawing/2014/main" id="{76EC02FF-2237-44D7-9B56-321CA4FED373}"/>
              </a:ext>
            </a:extLst>
          </p:cNvPr>
          <p:cNvGrpSpPr/>
          <p:nvPr/>
        </p:nvGrpSpPr>
        <p:grpSpPr>
          <a:xfrm>
            <a:off x="4460960" y="3480907"/>
            <a:ext cx="398520" cy="331920"/>
            <a:chOff x="4460960" y="3480907"/>
            <a:chExt cx="398520" cy="331920"/>
          </a:xfrm>
        </p:grpSpPr>
        <mc:AlternateContent xmlns:mc="http://schemas.openxmlformats.org/markup-compatibility/2006" xmlns:p14="http://schemas.microsoft.com/office/powerpoint/2010/main">
          <mc:Choice Requires="p14">
            <p:contentPart p14:bwMode="auto" r:id="rId101">
              <p14:nvContentPartPr>
                <p14:cNvPr id="50" name="Freihand 49">
                  <a:extLst>
                    <a:ext uri="{FF2B5EF4-FFF2-40B4-BE49-F238E27FC236}">
                      <a16:creationId xmlns:a16="http://schemas.microsoft.com/office/drawing/2014/main" id="{29DCCEF5-D95D-4292-9D0E-0C25AE545753}"/>
                    </a:ext>
                  </a:extLst>
                </p14:cNvPr>
                <p14:cNvContentPartPr/>
                <p14:nvPr/>
              </p14:nvContentPartPr>
              <p14:xfrm>
                <a:off x="4500920" y="3779707"/>
                <a:ext cx="41760" cy="7200"/>
              </p14:xfrm>
            </p:contentPart>
          </mc:Choice>
          <mc:Fallback xmlns="">
            <p:pic>
              <p:nvPicPr>
                <p:cNvPr id="50" name="Freihand 49">
                  <a:extLst>
                    <a:ext uri="{FF2B5EF4-FFF2-40B4-BE49-F238E27FC236}">
                      <a16:creationId xmlns:a16="http://schemas.microsoft.com/office/drawing/2014/main" id="{29DCCEF5-D95D-4292-9D0E-0C25AE545753}"/>
                    </a:ext>
                  </a:extLst>
                </p:cNvPr>
                <p:cNvPicPr/>
                <p:nvPr/>
              </p:nvPicPr>
              <p:blipFill>
                <a:blip r:embed="rId102"/>
                <a:stretch>
                  <a:fillRect/>
                </a:stretch>
              </p:blipFill>
              <p:spPr>
                <a:xfrm>
                  <a:off x="4496600" y="3775387"/>
                  <a:ext cx="50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 name="Freihand 50">
                  <a:extLst>
                    <a:ext uri="{FF2B5EF4-FFF2-40B4-BE49-F238E27FC236}">
                      <a16:creationId xmlns:a16="http://schemas.microsoft.com/office/drawing/2014/main" id="{AB62BEEA-6C64-4214-A95A-6D7222729AA6}"/>
                    </a:ext>
                  </a:extLst>
                </p14:cNvPr>
                <p14:cNvContentPartPr/>
                <p14:nvPr/>
              </p14:nvContentPartPr>
              <p14:xfrm>
                <a:off x="4460960" y="3502147"/>
                <a:ext cx="398520" cy="292320"/>
              </p14:xfrm>
            </p:contentPart>
          </mc:Choice>
          <mc:Fallback xmlns="">
            <p:pic>
              <p:nvPicPr>
                <p:cNvPr id="51" name="Freihand 50">
                  <a:extLst>
                    <a:ext uri="{FF2B5EF4-FFF2-40B4-BE49-F238E27FC236}">
                      <a16:creationId xmlns:a16="http://schemas.microsoft.com/office/drawing/2014/main" id="{AB62BEEA-6C64-4214-A95A-6D7222729AA6}"/>
                    </a:ext>
                  </a:extLst>
                </p:cNvPr>
                <p:cNvPicPr/>
                <p:nvPr/>
              </p:nvPicPr>
              <p:blipFill>
                <a:blip r:embed="rId104"/>
                <a:stretch>
                  <a:fillRect/>
                </a:stretch>
              </p:blipFill>
              <p:spPr>
                <a:xfrm>
                  <a:off x="4456640" y="3497827"/>
                  <a:ext cx="4071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8" name="Freihand 107">
                  <a:extLst>
                    <a:ext uri="{FF2B5EF4-FFF2-40B4-BE49-F238E27FC236}">
                      <a16:creationId xmlns:a16="http://schemas.microsoft.com/office/drawing/2014/main" id="{1363AE5B-BBED-4136-B17C-1A458EC641C5}"/>
                    </a:ext>
                  </a:extLst>
                </p14:cNvPr>
                <p14:cNvContentPartPr/>
                <p14:nvPr/>
              </p14:nvContentPartPr>
              <p14:xfrm>
                <a:off x="4500560" y="3480907"/>
                <a:ext cx="294840" cy="331920"/>
              </p14:xfrm>
            </p:contentPart>
          </mc:Choice>
          <mc:Fallback xmlns="">
            <p:pic>
              <p:nvPicPr>
                <p:cNvPr id="108" name="Freihand 107">
                  <a:extLst>
                    <a:ext uri="{FF2B5EF4-FFF2-40B4-BE49-F238E27FC236}">
                      <a16:creationId xmlns:a16="http://schemas.microsoft.com/office/drawing/2014/main" id="{1363AE5B-BBED-4136-B17C-1A458EC641C5}"/>
                    </a:ext>
                  </a:extLst>
                </p:cNvPr>
                <p:cNvPicPr/>
                <p:nvPr/>
              </p:nvPicPr>
              <p:blipFill>
                <a:blip r:embed="rId106"/>
                <a:stretch>
                  <a:fillRect/>
                </a:stretch>
              </p:blipFill>
              <p:spPr>
                <a:xfrm>
                  <a:off x="4496240" y="3476587"/>
                  <a:ext cx="303480" cy="34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110" name="Freihand 109">
                <a:extLst>
                  <a:ext uri="{FF2B5EF4-FFF2-40B4-BE49-F238E27FC236}">
                    <a16:creationId xmlns:a16="http://schemas.microsoft.com/office/drawing/2014/main" id="{5FA86B76-5729-4439-9563-8E025611C08F}"/>
                  </a:ext>
                </a:extLst>
              </p14:cNvPr>
              <p14:cNvContentPartPr/>
              <p14:nvPr/>
            </p14:nvContentPartPr>
            <p14:xfrm>
              <a:off x="7844600" y="1510267"/>
              <a:ext cx="28440" cy="48960"/>
            </p14:xfrm>
          </p:contentPart>
        </mc:Choice>
        <mc:Fallback xmlns="">
          <p:pic>
            <p:nvPicPr>
              <p:cNvPr id="110" name="Freihand 109">
                <a:extLst>
                  <a:ext uri="{FF2B5EF4-FFF2-40B4-BE49-F238E27FC236}">
                    <a16:creationId xmlns:a16="http://schemas.microsoft.com/office/drawing/2014/main" id="{5FA86B76-5729-4439-9563-8E025611C08F}"/>
                  </a:ext>
                </a:extLst>
              </p:cNvPr>
              <p:cNvPicPr/>
              <p:nvPr/>
            </p:nvPicPr>
            <p:blipFill>
              <a:blip r:embed="rId108"/>
              <a:stretch>
                <a:fillRect/>
              </a:stretch>
            </p:blipFill>
            <p:spPr>
              <a:xfrm>
                <a:off x="7840280" y="1505947"/>
                <a:ext cx="37080" cy="57600"/>
              </a:xfrm>
              <a:prstGeom prst="rect">
                <a:avLst/>
              </a:prstGeom>
            </p:spPr>
          </p:pic>
        </mc:Fallback>
      </mc:AlternateContent>
      <p:grpSp>
        <p:nvGrpSpPr>
          <p:cNvPr id="117" name="Gruppieren 116">
            <a:extLst>
              <a:ext uri="{FF2B5EF4-FFF2-40B4-BE49-F238E27FC236}">
                <a16:creationId xmlns:a16="http://schemas.microsoft.com/office/drawing/2014/main" id="{0E6F741B-ACE6-4E46-9DC2-B065BCEC7B80}"/>
              </a:ext>
            </a:extLst>
          </p:cNvPr>
          <p:cNvGrpSpPr/>
          <p:nvPr/>
        </p:nvGrpSpPr>
        <p:grpSpPr>
          <a:xfrm>
            <a:off x="2972720" y="1226227"/>
            <a:ext cx="6116040" cy="1853640"/>
            <a:chOff x="2972720" y="1226227"/>
            <a:chExt cx="6116040" cy="1853640"/>
          </a:xfrm>
        </p:grpSpPr>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5499A9EC-D25E-4C7B-B91E-3E306E228A51}"/>
                    </a:ext>
                  </a:extLst>
                </p14:cNvPr>
                <p14:cNvContentPartPr/>
                <p14:nvPr/>
              </p14:nvContentPartPr>
              <p14:xfrm>
                <a:off x="7336280" y="2709427"/>
                <a:ext cx="55440" cy="40680"/>
              </p14:xfrm>
            </p:contentPart>
          </mc:Choice>
          <mc:Fallback xmlns="">
            <p:pic>
              <p:nvPicPr>
                <p:cNvPr id="86" name="Freihand 85">
                  <a:extLst>
                    <a:ext uri="{FF2B5EF4-FFF2-40B4-BE49-F238E27FC236}">
                      <a16:creationId xmlns:a16="http://schemas.microsoft.com/office/drawing/2014/main" id="{5499A9EC-D25E-4C7B-B91E-3E306E228A51}"/>
                    </a:ext>
                  </a:extLst>
                </p:cNvPr>
                <p:cNvPicPr/>
                <p:nvPr/>
              </p:nvPicPr>
              <p:blipFill>
                <a:blip r:embed="rId110"/>
                <a:stretch>
                  <a:fillRect/>
                </a:stretch>
              </p:blipFill>
              <p:spPr>
                <a:xfrm>
                  <a:off x="7331960" y="2705107"/>
                  <a:ext cx="64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Freihand 83">
                  <a:extLst>
                    <a:ext uri="{FF2B5EF4-FFF2-40B4-BE49-F238E27FC236}">
                      <a16:creationId xmlns:a16="http://schemas.microsoft.com/office/drawing/2014/main" id="{2D424404-8B19-4A9C-9B5E-4A978C19D64D}"/>
                    </a:ext>
                  </a:extLst>
                </p14:cNvPr>
                <p14:cNvContentPartPr/>
                <p14:nvPr/>
              </p14:nvContentPartPr>
              <p14:xfrm>
                <a:off x="2972720" y="2633107"/>
                <a:ext cx="100440" cy="12600"/>
              </p14:xfrm>
            </p:contentPart>
          </mc:Choice>
          <mc:Fallback xmlns="">
            <p:pic>
              <p:nvPicPr>
                <p:cNvPr id="84" name="Freihand 83">
                  <a:extLst>
                    <a:ext uri="{FF2B5EF4-FFF2-40B4-BE49-F238E27FC236}">
                      <a16:creationId xmlns:a16="http://schemas.microsoft.com/office/drawing/2014/main" id="{2D424404-8B19-4A9C-9B5E-4A978C19D64D}"/>
                    </a:ext>
                  </a:extLst>
                </p:cNvPr>
                <p:cNvPicPr/>
                <p:nvPr/>
              </p:nvPicPr>
              <p:blipFill>
                <a:blip r:embed="rId112"/>
                <a:stretch>
                  <a:fillRect/>
                </a:stretch>
              </p:blipFill>
              <p:spPr>
                <a:xfrm>
                  <a:off x="2968400" y="2628787"/>
                  <a:ext cx="109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5" name="Freihand 84">
                  <a:extLst>
                    <a:ext uri="{FF2B5EF4-FFF2-40B4-BE49-F238E27FC236}">
                      <a16:creationId xmlns:a16="http://schemas.microsoft.com/office/drawing/2014/main" id="{C935828D-738D-4505-9CE5-175DF3EF3ACA}"/>
                    </a:ext>
                  </a:extLst>
                </p14:cNvPr>
                <p14:cNvContentPartPr/>
                <p14:nvPr/>
              </p14:nvContentPartPr>
              <p14:xfrm>
                <a:off x="3191960" y="2615827"/>
                <a:ext cx="360" cy="360"/>
              </p14:xfrm>
            </p:contentPart>
          </mc:Choice>
          <mc:Fallback xmlns="">
            <p:pic>
              <p:nvPicPr>
                <p:cNvPr id="85" name="Freihand 84">
                  <a:extLst>
                    <a:ext uri="{FF2B5EF4-FFF2-40B4-BE49-F238E27FC236}">
                      <a16:creationId xmlns:a16="http://schemas.microsoft.com/office/drawing/2014/main" id="{C935828D-738D-4505-9CE5-175DF3EF3ACA}"/>
                    </a:ext>
                  </a:extLst>
                </p:cNvPr>
                <p:cNvPicPr/>
                <p:nvPr/>
              </p:nvPicPr>
              <p:blipFill>
                <a:blip r:embed="rId114"/>
                <a:stretch>
                  <a:fillRect/>
                </a:stretch>
              </p:blipFill>
              <p:spPr>
                <a:xfrm>
                  <a:off x="3187640" y="2611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 name="Freihand 88">
                  <a:extLst>
                    <a:ext uri="{FF2B5EF4-FFF2-40B4-BE49-F238E27FC236}">
                      <a16:creationId xmlns:a16="http://schemas.microsoft.com/office/drawing/2014/main" id="{F448B167-E32F-402F-94D0-40282E6D3C2D}"/>
                    </a:ext>
                  </a:extLst>
                </p14:cNvPr>
                <p14:cNvContentPartPr/>
                <p14:nvPr/>
              </p14:nvContentPartPr>
              <p14:xfrm>
                <a:off x="3037160" y="2573347"/>
                <a:ext cx="177840" cy="19080"/>
              </p14:xfrm>
            </p:contentPart>
          </mc:Choice>
          <mc:Fallback xmlns="">
            <p:pic>
              <p:nvPicPr>
                <p:cNvPr id="89" name="Freihand 88">
                  <a:extLst>
                    <a:ext uri="{FF2B5EF4-FFF2-40B4-BE49-F238E27FC236}">
                      <a16:creationId xmlns:a16="http://schemas.microsoft.com/office/drawing/2014/main" id="{F448B167-E32F-402F-94D0-40282E6D3C2D}"/>
                    </a:ext>
                  </a:extLst>
                </p:cNvPr>
                <p:cNvPicPr/>
                <p:nvPr/>
              </p:nvPicPr>
              <p:blipFill>
                <a:blip r:embed="rId116"/>
                <a:stretch>
                  <a:fillRect/>
                </a:stretch>
              </p:blipFill>
              <p:spPr>
                <a:xfrm>
                  <a:off x="3032840" y="2569027"/>
                  <a:ext cx="186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0" name="Freihand 89">
                  <a:extLst>
                    <a:ext uri="{FF2B5EF4-FFF2-40B4-BE49-F238E27FC236}">
                      <a16:creationId xmlns:a16="http://schemas.microsoft.com/office/drawing/2014/main" id="{F798CABC-0D5D-4EED-AB70-BC1BC1F4D82E}"/>
                    </a:ext>
                  </a:extLst>
                </p14:cNvPr>
                <p14:cNvContentPartPr/>
                <p14:nvPr/>
              </p14:nvContentPartPr>
              <p14:xfrm>
                <a:off x="3286640" y="2559307"/>
                <a:ext cx="267120" cy="15840"/>
              </p14:xfrm>
            </p:contentPart>
          </mc:Choice>
          <mc:Fallback xmlns="">
            <p:pic>
              <p:nvPicPr>
                <p:cNvPr id="90" name="Freihand 89">
                  <a:extLst>
                    <a:ext uri="{FF2B5EF4-FFF2-40B4-BE49-F238E27FC236}">
                      <a16:creationId xmlns:a16="http://schemas.microsoft.com/office/drawing/2014/main" id="{F798CABC-0D5D-4EED-AB70-BC1BC1F4D82E}"/>
                    </a:ext>
                  </a:extLst>
                </p:cNvPr>
                <p:cNvPicPr/>
                <p:nvPr/>
              </p:nvPicPr>
              <p:blipFill>
                <a:blip r:embed="rId118"/>
                <a:stretch>
                  <a:fillRect/>
                </a:stretch>
              </p:blipFill>
              <p:spPr>
                <a:xfrm>
                  <a:off x="3282320" y="2554987"/>
                  <a:ext cx="275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Freihand 90">
                  <a:extLst>
                    <a:ext uri="{FF2B5EF4-FFF2-40B4-BE49-F238E27FC236}">
                      <a16:creationId xmlns:a16="http://schemas.microsoft.com/office/drawing/2014/main" id="{A9926C19-4DBF-4490-99DE-11A3BD129711}"/>
                    </a:ext>
                  </a:extLst>
                </p14:cNvPr>
                <p14:cNvContentPartPr/>
                <p14:nvPr/>
              </p14:nvContentPartPr>
              <p14:xfrm>
                <a:off x="3622520" y="2544907"/>
                <a:ext cx="533520" cy="16920"/>
              </p14:xfrm>
            </p:contentPart>
          </mc:Choice>
          <mc:Fallback xmlns="">
            <p:pic>
              <p:nvPicPr>
                <p:cNvPr id="91" name="Freihand 90">
                  <a:extLst>
                    <a:ext uri="{FF2B5EF4-FFF2-40B4-BE49-F238E27FC236}">
                      <a16:creationId xmlns:a16="http://schemas.microsoft.com/office/drawing/2014/main" id="{A9926C19-4DBF-4490-99DE-11A3BD129711}"/>
                    </a:ext>
                  </a:extLst>
                </p:cNvPr>
                <p:cNvPicPr/>
                <p:nvPr/>
              </p:nvPicPr>
              <p:blipFill>
                <a:blip r:embed="rId120"/>
                <a:stretch>
                  <a:fillRect/>
                </a:stretch>
              </p:blipFill>
              <p:spPr>
                <a:xfrm>
                  <a:off x="3618200" y="2540587"/>
                  <a:ext cx="542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2" name="Freihand 91">
                  <a:extLst>
                    <a:ext uri="{FF2B5EF4-FFF2-40B4-BE49-F238E27FC236}">
                      <a16:creationId xmlns:a16="http://schemas.microsoft.com/office/drawing/2014/main" id="{579AB008-37C1-4DC3-99BD-5EE6200CA1B6}"/>
                    </a:ext>
                  </a:extLst>
                </p14:cNvPr>
                <p14:cNvContentPartPr/>
                <p14:nvPr/>
              </p14:nvContentPartPr>
              <p14:xfrm>
                <a:off x="4224080" y="2544187"/>
                <a:ext cx="577080" cy="13680"/>
              </p14:xfrm>
            </p:contentPart>
          </mc:Choice>
          <mc:Fallback xmlns="">
            <p:pic>
              <p:nvPicPr>
                <p:cNvPr id="92" name="Freihand 91">
                  <a:extLst>
                    <a:ext uri="{FF2B5EF4-FFF2-40B4-BE49-F238E27FC236}">
                      <a16:creationId xmlns:a16="http://schemas.microsoft.com/office/drawing/2014/main" id="{579AB008-37C1-4DC3-99BD-5EE6200CA1B6}"/>
                    </a:ext>
                  </a:extLst>
                </p:cNvPr>
                <p:cNvPicPr/>
                <p:nvPr/>
              </p:nvPicPr>
              <p:blipFill>
                <a:blip r:embed="rId122"/>
                <a:stretch>
                  <a:fillRect/>
                </a:stretch>
              </p:blipFill>
              <p:spPr>
                <a:xfrm>
                  <a:off x="4219760" y="2539867"/>
                  <a:ext cx="585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E1B59AE4-88D3-44FA-A94A-69379A4584A4}"/>
                    </a:ext>
                  </a:extLst>
                </p14:cNvPr>
                <p14:cNvContentPartPr/>
                <p14:nvPr/>
              </p14:nvContentPartPr>
              <p14:xfrm>
                <a:off x="4899440" y="2543107"/>
                <a:ext cx="390960" cy="12960"/>
              </p14:xfrm>
            </p:contentPart>
          </mc:Choice>
          <mc:Fallback xmlns="">
            <p:pic>
              <p:nvPicPr>
                <p:cNvPr id="93" name="Freihand 92">
                  <a:extLst>
                    <a:ext uri="{FF2B5EF4-FFF2-40B4-BE49-F238E27FC236}">
                      <a16:creationId xmlns:a16="http://schemas.microsoft.com/office/drawing/2014/main" id="{E1B59AE4-88D3-44FA-A94A-69379A4584A4}"/>
                    </a:ext>
                  </a:extLst>
                </p:cNvPr>
                <p:cNvPicPr/>
                <p:nvPr/>
              </p:nvPicPr>
              <p:blipFill>
                <a:blip r:embed="rId124"/>
                <a:stretch>
                  <a:fillRect/>
                </a:stretch>
              </p:blipFill>
              <p:spPr>
                <a:xfrm>
                  <a:off x="4895120" y="2538787"/>
                  <a:ext cx="399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4" name="Freihand 93">
                  <a:extLst>
                    <a:ext uri="{FF2B5EF4-FFF2-40B4-BE49-F238E27FC236}">
                      <a16:creationId xmlns:a16="http://schemas.microsoft.com/office/drawing/2014/main" id="{26C75BA3-3D91-403E-9239-661232AEF77A}"/>
                    </a:ext>
                  </a:extLst>
                </p14:cNvPr>
                <p14:cNvContentPartPr/>
                <p14:nvPr/>
              </p14:nvContentPartPr>
              <p14:xfrm>
                <a:off x="5449160" y="2550667"/>
                <a:ext cx="881280" cy="11160"/>
              </p14:xfrm>
            </p:contentPart>
          </mc:Choice>
          <mc:Fallback xmlns="">
            <p:pic>
              <p:nvPicPr>
                <p:cNvPr id="94" name="Freihand 93">
                  <a:extLst>
                    <a:ext uri="{FF2B5EF4-FFF2-40B4-BE49-F238E27FC236}">
                      <a16:creationId xmlns:a16="http://schemas.microsoft.com/office/drawing/2014/main" id="{26C75BA3-3D91-403E-9239-661232AEF77A}"/>
                    </a:ext>
                  </a:extLst>
                </p:cNvPr>
                <p:cNvPicPr/>
                <p:nvPr/>
              </p:nvPicPr>
              <p:blipFill>
                <a:blip r:embed="rId126"/>
                <a:stretch>
                  <a:fillRect/>
                </a:stretch>
              </p:blipFill>
              <p:spPr>
                <a:xfrm>
                  <a:off x="5444840" y="2546347"/>
                  <a:ext cx="889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5" name="Freihand 94">
                  <a:extLst>
                    <a:ext uri="{FF2B5EF4-FFF2-40B4-BE49-F238E27FC236}">
                      <a16:creationId xmlns:a16="http://schemas.microsoft.com/office/drawing/2014/main" id="{B85F87BA-2911-46D8-8962-9D55B9851472}"/>
                    </a:ext>
                  </a:extLst>
                </p14:cNvPr>
                <p14:cNvContentPartPr/>
                <p14:nvPr/>
              </p14:nvContentPartPr>
              <p14:xfrm>
                <a:off x="6614120" y="2556787"/>
                <a:ext cx="225000" cy="2160"/>
              </p14:xfrm>
            </p:contentPart>
          </mc:Choice>
          <mc:Fallback xmlns="">
            <p:pic>
              <p:nvPicPr>
                <p:cNvPr id="95" name="Freihand 94">
                  <a:extLst>
                    <a:ext uri="{FF2B5EF4-FFF2-40B4-BE49-F238E27FC236}">
                      <a16:creationId xmlns:a16="http://schemas.microsoft.com/office/drawing/2014/main" id="{B85F87BA-2911-46D8-8962-9D55B9851472}"/>
                    </a:ext>
                  </a:extLst>
                </p:cNvPr>
                <p:cNvPicPr/>
                <p:nvPr/>
              </p:nvPicPr>
              <p:blipFill>
                <a:blip r:embed="rId128"/>
                <a:stretch>
                  <a:fillRect/>
                </a:stretch>
              </p:blipFill>
              <p:spPr>
                <a:xfrm>
                  <a:off x="6609800" y="2552467"/>
                  <a:ext cx="233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6" name="Freihand 95">
                  <a:extLst>
                    <a:ext uri="{FF2B5EF4-FFF2-40B4-BE49-F238E27FC236}">
                      <a16:creationId xmlns:a16="http://schemas.microsoft.com/office/drawing/2014/main" id="{1BC9FF47-4FA5-455F-8AAB-39D32E212232}"/>
                    </a:ext>
                  </a:extLst>
                </p14:cNvPr>
                <p14:cNvContentPartPr/>
                <p14:nvPr/>
              </p14:nvContentPartPr>
              <p14:xfrm>
                <a:off x="7067720" y="2552467"/>
                <a:ext cx="261720" cy="9000"/>
              </p14:xfrm>
            </p:contentPart>
          </mc:Choice>
          <mc:Fallback xmlns="">
            <p:pic>
              <p:nvPicPr>
                <p:cNvPr id="96" name="Freihand 95">
                  <a:extLst>
                    <a:ext uri="{FF2B5EF4-FFF2-40B4-BE49-F238E27FC236}">
                      <a16:creationId xmlns:a16="http://schemas.microsoft.com/office/drawing/2014/main" id="{1BC9FF47-4FA5-455F-8AAB-39D32E212232}"/>
                    </a:ext>
                  </a:extLst>
                </p:cNvPr>
                <p:cNvPicPr/>
                <p:nvPr/>
              </p:nvPicPr>
              <p:blipFill>
                <a:blip r:embed="rId130"/>
                <a:stretch>
                  <a:fillRect/>
                </a:stretch>
              </p:blipFill>
              <p:spPr>
                <a:xfrm>
                  <a:off x="7063400" y="2548147"/>
                  <a:ext cx="270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CBD36A46-D326-405B-9680-031584D4F1D0}"/>
                    </a:ext>
                  </a:extLst>
                </p14:cNvPr>
                <p14:cNvContentPartPr/>
                <p14:nvPr/>
              </p14:nvContentPartPr>
              <p14:xfrm>
                <a:off x="7371200" y="2034787"/>
                <a:ext cx="360" cy="360"/>
              </p14:xfrm>
            </p:contentPart>
          </mc:Choice>
          <mc:Fallback xmlns="">
            <p:pic>
              <p:nvPicPr>
                <p:cNvPr id="99" name="Freihand 98">
                  <a:extLst>
                    <a:ext uri="{FF2B5EF4-FFF2-40B4-BE49-F238E27FC236}">
                      <a16:creationId xmlns:a16="http://schemas.microsoft.com/office/drawing/2014/main" id="{CBD36A46-D326-405B-9680-031584D4F1D0}"/>
                    </a:ext>
                  </a:extLst>
                </p:cNvPr>
                <p:cNvPicPr/>
                <p:nvPr/>
              </p:nvPicPr>
              <p:blipFill>
                <a:blip r:embed="rId114"/>
                <a:stretch>
                  <a:fillRect/>
                </a:stretch>
              </p:blipFill>
              <p:spPr>
                <a:xfrm>
                  <a:off x="7366880" y="203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Freihand 99">
                  <a:extLst>
                    <a:ext uri="{FF2B5EF4-FFF2-40B4-BE49-F238E27FC236}">
                      <a16:creationId xmlns:a16="http://schemas.microsoft.com/office/drawing/2014/main" id="{AEF3C5BD-A356-4EB1-B36B-72392F48916C}"/>
                    </a:ext>
                  </a:extLst>
                </p14:cNvPr>
                <p14:cNvContentPartPr/>
                <p14:nvPr/>
              </p14:nvContentPartPr>
              <p14:xfrm>
                <a:off x="7332320" y="1960267"/>
                <a:ext cx="37800" cy="509400"/>
              </p14:xfrm>
            </p:contentPart>
          </mc:Choice>
          <mc:Fallback xmlns="">
            <p:pic>
              <p:nvPicPr>
                <p:cNvPr id="100" name="Freihand 99">
                  <a:extLst>
                    <a:ext uri="{FF2B5EF4-FFF2-40B4-BE49-F238E27FC236}">
                      <a16:creationId xmlns:a16="http://schemas.microsoft.com/office/drawing/2014/main" id="{AEF3C5BD-A356-4EB1-B36B-72392F48916C}"/>
                    </a:ext>
                  </a:extLst>
                </p:cNvPr>
                <p:cNvPicPr/>
                <p:nvPr/>
              </p:nvPicPr>
              <p:blipFill>
                <a:blip r:embed="rId133"/>
                <a:stretch>
                  <a:fillRect/>
                </a:stretch>
              </p:blipFill>
              <p:spPr>
                <a:xfrm>
                  <a:off x="7328000" y="1955947"/>
                  <a:ext cx="4644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1" name="Freihand 100">
                  <a:extLst>
                    <a:ext uri="{FF2B5EF4-FFF2-40B4-BE49-F238E27FC236}">
                      <a16:creationId xmlns:a16="http://schemas.microsoft.com/office/drawing/2014/main" id="{A878DFFD-43FA-4ADC-94FA-D29779028C90}"/>
                    </a:ext>
                  </a:extLst>
                </p14:cNvPr>
                <p14:cNvContentPartPr/>
                <p14:nvPr/>
              </p14:nvContentPartPr>
              <p14:xfrm>
                <a:off x="7308920" y="2394067"/>
                <a:ext cx="122040" cy="174600"/>
              </p14:xfrm>
            </p:contentPart>
          </mc:Choice>
          <mc:Fallback xmlns="">
            <p:pic>
              <p:nvPicPr>
                <p:cNvPr id="101" name="Freihand 100">
                  <a:extLst>
                    <a:ext uri="{FF2B5EF4-FFF2-40B4-BE49-F238E27FC236}">
                      <a16:creationId xmlns:a16="http://schemas.microsoft.com/office/drawing/2014/main" id="{A878DFFD-43FA-4ADC-94FA-D29779028C90}"/>
                    </a:ext>
                  </a:extLst>
                </p:cNvPr>
                <p:cNvPicPr/>
                <p:nvPr/>
              </p:nvPicPr>
              <p:blipFill>
                <a:blip r:embed="rId135"/>
                <a:stretch>
                  <a:fillRect/>
                </a:stretch>
              </p:blipFill>
              <p:spPr>
                <a:xfrm>
                  <a:off x="7304600" y="2389747"/>
                  <a:ext cx="130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 name="Freihand 104">
                  <a:extLst>
                    <a:ext uri="{FF2B5EF4-FFF2-40B4-BE49-F238E27FC236}">
                      <a16:creationId xmlns:a16="http://schemas.microsoft.com/office/drawing/2014/main" id="{01FAFDD7-E10E-4F3E-90ED-0CB337D510C0}"/>
                    </a:ext>
                  </a:extLst>
                </p14:cNvPr>
                <p14:cNvContentPartPr/>
                <p14:nvPr/>
              </p14:nvContentPartPr>
              <p14:xfrm>
                <a:off x="7344560" y="1952347"/>
                <a:ext cx="32400" cy="44280"/>
              </p14:xfrm>
            </p:contentPart>
          </mc:Choice>
          <mc:Fallback xmlns="">
            <p:pic>
              <p:nvPicPr>
                <p:cNvPr id="105" name="Freihand 104">
                  <a:extLst>
                    <a:ext uri="{FF2B5EF4-FFF2-40B4-BE49-F238E27FC236}">
                      <a16:creationId xmlns:a16="http://schemas.microsoft.com/office/drawing/2014/main" id="{01FAFDD7-E10E-4F3E-90ED-0CB337D510C0}"/>
                    </a:ext>
                  </a:extLst>
                </p:cNvPr>
                <p:cNvPicPr/>
                <p:nvPr/>
              </p:nvPicPr>
              <p:blipFill>
                <a:blip r:embed="rId137"/>
                <a:stretch>
                  <a:fillRect/>
                </a:stretch>
              </p:blipFill>
              <p:spPr>
                <a:xfrm>
                  <a:off x="7340240" y="1948027"/>
                  <a:ext cx="41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Freihand 105">
                  <a:extLst>
                    <a:ext uri="{FF2B5EF4-FFF2-40B4-BE49-F238E27FC236}">
                      <a16:creationId xmlns:a16="http://schemas.microsoft.com/office/drawing/2014/main" id="{45C97537-DCB5-40A6-8EA6-B467EC7F4E0C}"/>
                    </a:ext>
                  </a:extLst>
                </p14:cNvPr>
                <p14:cNvContentPartPr/>
                <p14:nvPr/>
              </p14:nvContentPartPr>
              <p14:xfrm>
                <a:off x="7367600" y="2542387"/>
                <a:ext cx="29520" cy="21240"/>
              </p14:xfrm>
            </p:contentPart>
          </mc:Choice>
          <mc:Fallback xmlns="">
            <p:pic>
              <p:nvPicPr>
                <p:cNvPr id="106" name="Freihand 105">
                  <a:extLst>
                    <a:ext uri="{FF2B5EF4-FFF2-40B4-BE49-F238E27FC236}">
                      <a16:creationId xmlns:a16="http://schemas.microsoft.com/office/drawing/2014/main" id="{45C97537-DCB5-40A6-8EA6-B467EC7F4E0C}"/>
                    </a:ext>
                  </a:extLst>
                </p:cNvPr>
                <p:cNvPicPr/>
                <p:nvPr/>
              </p:nvPicPr>
              <p:blipFill>
                <a:blip r:embed="rId139"/>
                <a:stretch>
                  <a:fillRect/>
                </a:stretch>
              </p:blipFill>
              <p:spPr>
                <a:xfrm>
                  <a:off x="7363280" y="2538067"/>
                  <a:ext cx="38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Freihand 110">
                  <a:extLst>
                    <a:ext uri="{FF2B5EF4-FFF2-40B4-BE49-F238E27FC236}">
                      <a16:creationId xmlns:a16="http://schemas.microsoft.com/office/drawing/2014/main" id="{DF50141F-961D-4A42-8BA3-07C4421FE746}"/>
                    </a:ext>
                  </a:extLst>
                </p14:cNvPr>
                <p14:cNvContentPartPr/>
                <p14:nvPr/>
              </p14:nvContentPartPr>
              <p14:xfrm>
                <a:off x="7851800" y="1558147"/>
                <a:ext cx="15120" cy="441360"/>
              </p14:xfrm>
            </p:contentPart>
          </mc:Choice>
          <mc:Fallback xmlns="">
            <p:pic>
              <p:nvPicPr>
                <p:cNvPr id="111" name="Freihand 110">
                  <a:extLst>
                    <a:ext uri="{FF2B5EF4-FFF2-40B4-BE49-F238E27FC236}">
                      <a16:creationId xmlns:a16="http://schemas.microsoft.com/office/drawing/2014/main" id="{DF50141F-961D-4A42-8BA3-07C4421FE746}"/>
                    </a:ext>
                  </a:extLst>
                </p:cNvPr>
                <p:cNvPicPr/>
                <p:nvPr/>
              </p:nvPicPr>
              <p:blipFill>
                <a:blip r:embed="rId141"/>
                <a:stretch>
                  <a:fillRect/>
                </a:stretch>
              </p:blipFill>
              <p:spPr>
                <a:xfrm>
                  <a:off x="7847480" y="1553827"/>
                  <a:ext cx="237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 name="Freihand 111">
                  <a:extLst>
                    <a:ext uri="{FF2B5EF4-FFF2-40B4-BE49-F238E27FC236}">
                      <a16:creationId xmlns:a16="http://schemas.microsoft.com/office/drawing/2014/main" id="{347319A7-E137-4882-8605-FC0C49CDEFB0}"/>
                    </a:ext>
                  </a:extLst>
                </p14:cNvPr>
                <p14:cNvContentPartPr/>
                <p14:nvPr/>
              </p14:nvContentPartPr>
              <p14:xfrm>
                <a:off x="7806080" y="1980427"/>
                <a:ext cx="81000" cy="115560"/>
              </p14:xfrm>
            </p:contentPart>
          </mc:Choice>
          <mc:Fallback xmlns="">
            <p:pic>
              <p:nvPicPr>
                <p:cNvPr id="112" name="Freihand 111">
                  <a:extLst>
                    <a:ext uri="{FF2B5EF4-FFF2-40B4-BE49-F238E27FC236}">
                      <a16:creationId xmlns:a16="http://schemas.microsoft.com/office/drawing/2014/main" id="{347319A7-E137-4882-8605-FC0C49CDEFB0}"/>
                    </a:ext>
                  </a:extLst>
                </p:cNvPr>
                <p:cNvPicPr/>
                <p:nvPr/>
              </p:nvPicPr>
              <p:blipFill>
                <a:blip r:embed="rId143"/>
                <a:stretch>
                  <a:fillRect/>
                </a:stretch>
              </p:blipFill>
              <p:spPr>
                <a:xfrm>
                  <a:off x="7801760" y="1976107"/>
                  <a:ext cx="89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3" name="Freihand 112">
                  <a:extLst>
                    <a:ext uri="{FF2B5EF4-FFF2-40B4-BE49-F238E27FC236}">
                      <a16:creationId xmlns:a16="http://schemas.microsoft.com/office/drawing/2014/main" id="{23D8664B-EE90-4656-A309-2EAE54218F7A}"/>
                    </a:ext>
                  </a:extLst>
                </p14:cNvPr>
                <p14:cNvContentPartPr/>
                <p14:nvPr/>
              </p14:nvContentPartPr>
              <p14:xfrm>
                <a:off x="8186960" y="1244587"/>
                <a:ext cx="29880" cy="239400"/>
              </p14:xfrm>
            </p:contentPart>
          </mc:Choice>
          <mc:Fallback xmlns="">
            <p:pic>
              <p:nvPicPr>
                <p:cNvPr id="113" name="Freihand 112">
                  <a:extLst>
                    <a:ext uri="{FF2B5EF4-FFF2-40B4-BE49-F238E27FC236}">
                      <a16:creationId xmlns:a16="http://schemas.microsoft.com/office/drawing/2014/main" id="{23D8664B-EE90-4656-A309-2EAE54218F7A}"/>
                    </a:ext>
                  </a:extLst>
                </p:cNvPr>
                <p:cNvPicPr/>
                <p:nvPr/>
              </p:nvPicPr>
              <p:blipFill>
                <a:blip r:embed="rId145"/>
                <a:stretch>
                  <a:fillRect/>
                </a:stretch>
              </p:blipFill>
              <p:spPr>
                <a:xfrm>
                  <a:off x="8182640" y="1240267"/>
                  <a:ext cx="38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4" name="Freihand 113">
                  <a:extLst>
                    <a:ext uri="{FF2B5EF4-FFF2-40B4-BE49-F238E27FC236}">
                      <a16:creationId xmlns:a16="http://schemas.microsoft.com/office/drawing/2014/main" id="{B62AF818-19A2-444E-AB01-61D5353FF080}"/>
                    </a:ext>
                  </a:extLst>
                </p14:cNvPr>
                <p14:cNvContentPartPr/>
                <p14:nvPr/>
              </p14:nvContentPartPr>
              <p14:xfrm>
                <a:off x="8164280" y="1603867"/>
                <a:ext cx="66600" cy="120240"/>
              </p14:xfrm>
            </p:contentPart>
          </mc:Choice>
          <mc:Fallback xmlns="">
            <p:pic>
              <p:nvPicPr>
                <p:cNvPr id="114" name="Freihand 113">
                  <a:extLst>
                    <a:ext uri="{FF2B5EF4-FFF2-40B4-BE49-F238E27FC236}">
                      <a16:creationId xmlns:a16="http://schemas.microsoft.com/office/drawing/2014/main" id="{B62AF818-19A2-444E-AB01-61D5353FF080}"/>
                    </a:ext>
                  </a:extLst>
                </p:cNvPr>
                <p:cNvPicPr/>
                <p:nvPr/>
              </p:nvPicPr>
              <p:blipFill>
                <a:blip r:embed="rId147"/>
                <a:stretch>
                  <a:fillRect/>
                </a:stretch>
              </p:blipFill>
              <p:spPr>
                <a:xfrm>
                  <a:off x="8159960" y="1599547"/>
                  <a:ext cx="75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Freihand 115">
                  <a:extLst>
                    <a:ext uri="{FF2B5EF4-FFF2-40B4-BE49-F238E27FC236}">
                      <a16:creationId xmlns:a16="http://schemas.microsoft.com/office/drawing/2014/main" id="{C402EC7B-EB63-4A88-A62A-94F04AB35D60}"/>
                    </a:ext>
                  </a:extLst>
                </p14:cNvPr>
                <p14:cNvContentPartPr/>
                <p14:nvPr/>
              </p14:nvContentPartPr>
              <p14:xfrm>
                <a:off x="6796640" y="1226227"/>
                <a:ext cx="2292120" cy="1853640"/>
              </p14:xfrm>
            </p:contentPart>
          </mc:Choice>
          <mc:Fallback xmlns="">
            <p:pic>
              <p:nvPicPr>
                <p:cNvPr id="116" name="Freihand 115">
                  <a:extLst>
                    <a:ext uri="{FF2B5EF4-FFF2-40B4-BE49-F238E27FC236}">
                      <a16:creationId xmlns:a16="http://schemas.microsoft.com/office/drawing/2014/main" id="{C402EC7B-EB63-4A88-A62A-94F04AB35D60}"/>
                    </a:ext>
                  </a:extLst>
                </p:cNvPr>
                <p:cNvPicPr/>
                <p:nvPr/>
              </p:nvPicPr>
              <p:blipFill>
                <a:blip r:embed="rId149"/>
                <a:stretch>
                  <a:fillRect/>
                </a:stretch>
              </p:blipFill>
              <p:spPr>
                <a:xfrm>
                  <a:off x="6792320" y="1221907"/>
                  <a:ext cx="2300760" cy="18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118" name="Freihand 117">
                <a:extLst>
                  <a:ext uri="{FF2B5EF4-FFF2-40B4-BE49-F238E27FC236}">
                    <a16:creationId xmlns:a16="http://schemas.microsoft.com/office/drawing/2014/main" id="{AC665AF5-AA51-41C7-842F-E76ADBF33698}"/>
                  </a:ext>
                </a:extLst>
              </p14:cNvPr>
              <p14:cNvContentPartPr/>
              <p14:nvPr/>
            </p14:nvContentPartPr>
            <p14:xfrm>
              <a:off x="8003720" y="20587"/>
              <a:ext cx="790200" cy="524160"/>
            </p14:xfrm>
          </p:contentPart>
        </mc:Choice>
        <mc:Fallback xmlns="">
          <p:pic>
            <p:nvPicPr>
              <p:cNvPr id="118" name="Freihand 117">
                <a:extLst>
                  <a:ext uri="{FF2B5EF4-FFF2-40B4-BE49-F238E27FC236}">
                    <a16:creationId xmlns:a16="http://schemas.microsoft.com/office/drawing/2014/main" id="{AC665AF5-AA51-41C7-842F-E76ADBF33698}"/>
                  </a:ext>
                </a:extLst>
              </p:cNvPr>
              <p:cNvPicPr/>
              <p:nvPr/>
            </p:nvPicPr>
            <p:blipFill>
              <a:blip r:embed="rId151"/>
              <a:stretch>
                <a:fillRect/>
              </a:stretch>
            </p:blipFill>
            <p:spPr>
              <a:xfrm>
                <a:off x="7999400" y="16267"/>
                <a:ext cx="798840" cy="532800"/>
              </a:xfrm>
              <a:prstGeom prst="rect">
                <a:avLst/>
              </a:prstGeom>
            </p:spPr>
          </p:pic>
        </mc:Fallback>
      </mc:AlternateContent>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3" name="Straight Arrow Connector 6">
            <a:extLst>
              <a:ext uri="{FF2B5EF4-FFF2-40B4-BE49-F238E27FC236}">
                <a16:creationId xmlns:a16="http://schemas.microsoft.com/office/drawing/2014/main" id="{68AF62FC-E443-557A-D959-00CD9F4CE101}"/>
              </a:ext>
            </a:extLst>
          </p:cNvPr>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7">
            <a:extLst>
              <a:ext uri="{FF2B5EF4-FFF2-40B4-BE49-F238E27FC236}">
                <a16:creationId xmlns:a16="http://schemas.microsoft.com/office/drawing/2014/main" id="{7986C58D-34E3-4616-354B-C796DF91042E}"/>
              </a:ext>
            </a:extLst>
          </p:cNvPr>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F052E68-F566-9567-0F4C-D39F5CB66E78}"/>
              </a:ext>
            </a:extLst>
          </p:cNvPr>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5" name="Textfeld 14">
            <a:extLst>
              <a:ext uri="{FF2B5EF4-FFF2-40B4-BE49-F238E27FC236}">
                <a16:creationId xmlns:a16="http://schemas.microsoft.com/office/drawing/2014/main" id="{6EB6F8F8-8846-5AC8-73F3-3319DF77CBDF}"/>
              </a:ext>
            </a:extLst>
          </p:cNvPr>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7" name="Gerade Verbindung 11">
            <a:extLst>
              <a:ext uri="{FF2B5EF4-FFF2-40B4-BE49-F238E27FC236}">
                <a16:creationId xmlns:a16="http://schemas.microsoft.com/office/drawing/2014/main" id="{D0B496F8-8CFF-4B65-6C52-DD7716D72255}"/>
              </a:ext>
            </a:extLst>
          </p:cNvPr>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27A44001-D943-47E2-DEA2-D546F8FEAE65}"/>
              </a:ext>
            </a:extLst>
          </p:cNvPr>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A962923-21D1-592C-2F84-D4F1E65679E9}"/>
              </a:ext>
            </a:extLst>
          </p:cNvPr>
          <p:cNvSpPr txBox="1"/>
          <p:nvPr/>
        </p:nvSpPr>
        <p:spPr>
          <a:xfrm>
            <a:off x="2398435" y="1541060"/>
            <a:ext cx="389850" cy="427361"/>
          </a:xfrm>
          <a:prstGeom prst="rect">
            <a:avLst/>
          </a:prstGeom>
          <a:noFill/>
        </p:spPr>
        <p:txBody>
          <a:bodyPr wrap="none" rtlCol="0">
            <a:spAutoFit/>
          </a:bodyPr>
          <a:lstStyle/>
          <a:p>
            <a:r>
              <a:rPr lang="de-DE" sz="2177" b="1" dirty="0"/>
              <a:t>IS</a:t>
            </a:r>
          </a:p>
        </p:txBody>
      </p:sp>
      <p:sp>
        <p:nvSpPr>
          <p:cNvPr id="23" name="Textfeld 22">
            <a:extLst>
              <a:ext uri="{FF2B5EF4-FFF2-40B4-BE49-F238E27FC236}">
                <a16:creationId xmlns:a16="http://schemas.microsoft.com/office/drawing/2014/main" id="{0EB04900-75CA-D450-9962-C86BAC6B78CF}"/>
              </a:ext>
            </a:extLst>
          </p:cNvPr>
          <p:cNvSpPr txBox="1"/>
          <p:nvPr/>
        </p:nvSpPr>
        <p:spPr>
          <a:xfrm>
            <a:off x="5058793" y="946675"/>
            <a:ext cx="982961" cy="461665"/>
          </a:xfrm>
          <a:prstGeom prst="rect">
            <a:avLst/>
          </a:prstGeom>
          <a:noFill/>
        </p:spPr>
        <p:txBody>
          <a:bodyPr wrap="none" rtlCol="0">
            <a:spAutoFit/>
          </a:bodyPr>
          <a:lstStyle/>
          <a:p>
            <a:r>
              <a:rPr lang="de-DE" sz="2177" b="1" dirty="0"/>
              <a:t>LM(</a:t>
            </a:r>
            <a:r>
              <a:rPr lang="de-DE" sz="2400" dirty="0"/>
              <a:t>M</a:t>
            </a:r>
            <a:r>
              <a:rPr lang="de-DE" sz="2177" b="1" dirty="0"/>
              <a:t>)</a:t>
            </a:r>
          </a:p>
        </p:txBody>
      </p:sp>
      <p:sp>
        <p:nvSpPr>
          <p:cNvPr id="24" name="Textfeld 23">
            <a:extLst>
              <a:ext uri="{FF2B5EF4-FFF2-40B4-BE49-F238E27FC236}">
                <a16:creationId xmlns:a16="http://schemas.microsoft.com/office/drawing/2014/main" id="{2592CC9C-30B2-22CF-69EC-E1DC1336C298}"/>
              </a:ext>
            </a:extLst>
          </p:cNvPr>
          <p:cNvSpPr txBox="1"/>
          <p:nvPr/>
        </p:nvSpPr>
        <p:spPr>
          <a:xfrm>
            <a:off x="3231590" y="4727057"/>
            <a:ext cx="747320" cy="343620"/>
          </a:xfrm>
          <a:prstGeom prst="rect">
            <a:avLst/>
          </a:prstGeom>
          <a:noFill/>
        </p:spPr>
        <p:txBody>
          <a:bodyPr wrap="none" rtlCol="0">
            <a:spAutoFit/>
          </a:bodyPr>
          <a:lstStyle/>
          <a:p>
            <a:r>
              <a:rPr lang="de-DE" sz="1633" dirty="0"/>
              <a:t>Y* (M)</a:t>
            </a:r>
          </a:p>
        </p:txBody>
      </p:sp>
      <p:sp>
        <p:nvSpPr>
          <p:cNvPr id="25" name="Textfeld 24">
            <a:extLst>
              <a:ext uri="{FF2B5EF4-FFF2-40B4-BE49-F238E27FC236}">
                <a16:creationId xmlns:a16="http://schemas.microsoft.com/office/drawing/2014/main" id="{21A5D927-CA5C-892F-E7E8-A6E214F504B9}"/>
              </a:ext>
            </a:extLst>
          </p:cNvPr>
          <p:cNvSpPr txBox="1"/>
          <p:nvPr/>
        </p:nvSpPr>
        <p:spPr>
          <a:xfrm>
            <a:off x="121582" y="2649322"/>
            <a:ext cx="644728" cy="343620"/>
          </a:xfrm>
          <a:prstGeom prst="rect">
            <a:avLst/>
          </a:prstGeom>
          <a:noFill/>
        </p:spPr>
        <p:txBody>
          <a:bodyPr wrap="none" rtlCol="0">
            <a:spAutoFit/>
          </a:bodyPr>
          <a:lstStyle/>
          <a:p>
            <a:r>
              <a:rPr lang="de-DE" sz="1633" dirty="0"/>
              <a:t>i*(M)</a:t>
            </a:r>
          </a:p>
        </p:txBody>
      </p:sp>
      <p:cxnSp>
        <p:nvCxnSpPr>
          <p:cNvPr id="26" name="Gerade Verbindung 20">
            <a:extLst>
              <a:ext uri="{FF2B5EF4-FFF2-40B4-BE49-F238E27FC236}">
                <a16:creationId xmlns:a16="http://schemas.microsoft.com/office/drawing/2014/main" id="{F3647BF5-EB3D-129C-EDB2-858AA2177345}"/>
              </a:ext>
            </a:extLst>
          </p:cNvPr>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1">
            <a:extLst>
              <a:ext uri="{FF2B5EF4-FFF2-40B4-BE49-F238E27FC236}">
                <a16:creationId xmlns:a16="http://schemas.microsoft.com/office/drawing/2014/main" id="{EE62AE3A-5F7B-659B-A93E-01E0DF89C48F}"/>
              </a:ext>
            </a:extLst>
          </p:cNvPr>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81DDE074-B283-4AE6-42B8-3CD3C95CBBE5}"/>
              </a:ext>
            </a:extLst>
          </p:cNvPr>
          <p:cNvSpPr/>
          <p:nvPr/>
        </p:nvSpPr>
        <p:spPr>
          <a:xfrm>
            <a:off x="8401565" y="155498"/>
            <a:ext cx="1699365" cy="646331"/>
          </a:xfrm>
          <a:prstGeom prst="rect">
            <a:avLst/>
          </a:prstGeom>
        </p:spPr>
        <p:txBody>
          <a:bodyPr wrap="square">
            <a:spAutoFit/>
          </a:bodyPr>
          <a:lstStyle/>
          <a:p>
            <a:r>
              <a:rPr lang="de-DE" dirty="0"/>
              <a:t>M</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M</a:t>
            </a:r>
            <a:endParaRPr lang="de-DE" b="1" dirty="0"/>
          </a:p>
          <a:p>
            <a:endParaRPr lang="de-DE" dirty="0"/>
          </a:p>
        </p:txBody>
      </p:sp>
      <p:sp>
        <p:nvSpPr>
          <p:cNvPr id="29" name="Rechteck 28">
            <a:extLst>
              <a:ext uri="{FF2B5EF4-FFF2-40B4-BE49-F238E27FC236}">
                <a16:creationId xmlns:a16="http://schemas.microsoft.com/office/drawing/2014/main" id="{40E335B9-3DA0-9B8F-DCBD-6FE0A89911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6D857C9-67B8-4D4D-B8BD-BCF6350533E6}"/>
                  </a:ext>
                </a:extLst>
              </p14:cNvPr>
              <p14:cNvContentPartPr/>
              <p14:nvPr/>
            </p14:nvContentPartPr>
            <p14:xfrm>
              <a:off x="9033320" y="475627"/>
              <a:ext cx="824400" cy="30600"/>
            </p14:xfrm>
          </p:contentPart>
        </mc:Choice>
        <mc:Fallback xmlns="">
          <p:pic>
            <p:nvPicPr>
              <p:cNvPr id="2" name="Freihand 1">
                <a:extLst>
                  <a:ext uri="{FF2B5EF4-FFF2-40B4-BE49-F238E27FC236}">
                    <a16:creationId xmlns:a16="http://schemas.microsoft.com/office/drawing/2014/main" id="{F6D857C9-67B8-4D4D-B8BD-BCF6350533E6}"/>
                  </a:ext>
                </a:extLst>
              </p:cNvPr>
              <p:cNvPicPr/>
              <p:nvPr/>
            </p:nvPicPr>
            <p:blipFill>
              <a:blip r:embed="rId4"/>
              <a:stretch>
                <a:fillRect/>
              </a:stretch>
            </p:blipFill>
            <p:spPr>
              <a:xfrm>
                <a:off x="9029000" y="471307"/>
                <a:ext cx="833040" cy="39240"/>
              </a:xfrm>
              <a:prstGeom prst="rect">
                <a:avLst/>
              </a:prstGeom>
            </p:spPr>
          </p:pic>
        </mc:Fallback>
      </mc:AlternateContent>
      <p:grpSp>
        <p:nvGrpSpPr>
          <p:cNvPr id="21" name="Gruppieren 20">
            <a:extLst>
              <a:ext uri="{FF2B5EF4-FFF2-40B4-BE49-F238E27FC236}">
                <a16:creationId xmlns:a16="http://schemas.microsoft.com/office/drawing/2014/main" id="{9D2594D6-5A45-4551-9188-52288D093007}"/>
              </a:ext>
            </a:extLst>
          </p:cNvPr>
          <p:cNvGrpSpPr/>
          <p:nvPr/>
        </p:nvGrpSpPr>
        <p:grpSpPr>
          <a:xfrm>
            <a:off x="2541800" y="1447267"/>
            <a:ext cx="4815000" cy="2783160"/>
            <a:chOff x="2541800" y="1447267"/>
            <a:chExt cx="4815000" cy="278316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2E18C16-5C45-4B5A-95F1-ED160C1DACBE}"/>
                    </a:ext>
                  </a:extLst>
                </p14:cNvPr>
                <p14:cNvContentPartPr/>
                <p14:nvPr/>
              </p14:nvContentPartPr>
              <p14:xfrm>
                <a:off x="2541800" y="1724827"/>
                <a:ext cx="3448440" cy="2505600"/>
              </p14:xfrm>
            </p:contentPart>
          </mc:Choice>
          <mc:Fallback xmlns="">
            <p:pic>
              <p:nvPicPr>
                <p:cNvPr id="4" name="Freihand 3">
                  <a:extLst>
                    <a:ext uri="{FF2B5EF4-FFF2-40B4-BE49-F238E27FC236}">
                      <a16:creationId xmlns:a16="http://schemas.microsoft.com/office/drawing/2014/main" id="{12E18C16-5C45-4B5A-95F1-ED160C1DACBE}"/>
                    </a:ext>
                  </a:extLst>
                </p:cNvPr>
                <p:cNvPicPr/>
                <p:nvPr/>
              </p:nvPicPr>
              <p:blipFill>
                <a:blip r:embed="rId6"/>
                <a:stretch>
                  <a:fillRect/>
                </a:stretch>
              </p:blipFill>
              <p:spPr>
                <a:xfrm>
                  <a:off x="2537480" y="1720507"/>
                  <a:ext cx="3457080" cy="251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0DE933E-5748-4862-8260-812AF0CEECE9}"/>
                    </a:ext>
                  </a:extLst>
                </p14:cNvPr>
                <p14:cNvContentPartPr/>
                <p14:nvPr/>
              </p14:nvContentPartPr>
              <p14:xfrm>
                <a:off x="6140000" y="1558147"/>
                <a:ext cx="161280" cy="198360"/>
              </p14:xfrm>
            </p:contentPart>
          </mc:Choice>
          <mc:Fallback xmlns="">
            <p:pic>
              <p:nvPicPr>
                <p:cNvPr id="8" name="Freihand 7">
                  <a:extLst>
                    <a:ext uri="{FF2B5EF4-FFF2-40B4-BE49-F238E27FC236}">
                      <a16:creationId xmlns:a16="http://schemas.microsoft.com/office/drawing/2014/main" id="{00DE933E-5748-4862-8260-812AF0CEECE9}"/>
                    </a:ext>
                  </a:extLst>
                </p:cNvPr>
                <p:cNvPicPr/>
                <p:nvPr/>
              </p:nvPicPr>
              <p:blipFill>
                <a:blip r:embed="rId8"/>
                <a:stretch>
                  <a:fillRect/>
                </a:stretch>
              </p:blipFill>
              <p:spPr>
                <a:xfrm>
                  <a:off x="6135680" y="1553827"/>
                  <a:ext cx="169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AFA1971-9008-4501-A671-305AC3E11079}"/>
                    </a:ext>
                  </a:extLst>
                </p14:cNvPr>
                <p14:cNvContentPartPr/>
                <p14:nvPr/>
              </p14:nvContentPartPr>
              <p14:xfrm>
                <a:off x="6336560" y="1530427"/>
                <a:ext cx="142560" cy="174240"/>
              </p14:xfrm>
            </p:contentPart>
          </mc:Choice>
          <mc:Fallback xmlns="">
            <p:pic>
              <p:nvPicPr>
                <p:cNvPr id="9" name="Freihand 8">
                  <a:extLst>
                    <a:ext uri="{FF2B5EF4-FFF2-40B4-BE49-F238E27FC236}">
                      <a16:creationId xmlns:a16="http://schemas.microsoft.com/office/drawing/2014/main" id="{EAFA1971-9008-4501-A671-305AC3E11079}"/>
                    </a:ext>
                  </a:extLst>
                </p:cNvPr>
                <p:cNvPicPr/>
                <p:nvPr/>
              </p:nvPicPr>
              <p:blipFill>
                <a:blip r:embed="rId10"/>
                <a:stretch>
                  <a:fillRect/>
                </a:stretch>
              </p:blipFill>
              <p:spPr>
                <a:xfrm>
                  <a:off x="6332240" y="1526107"/>
                  <a:ext cx="151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EA2E9D2-FCF0-4F5D-98DC-3408241D82F2}"/>
                    </a:ext>
                  </a:extLst>
                </p14:cNvPr>
                <p14:cNvContentPartPr/>
                <p14:nvPr/>
              </p14:nvContentPartPr>
              <p14:xfrm>
                <a:off x="6566240" y="1460227"/>
                <a:ext cx="73080" cy="264960"/>
              </p14:xfrm>
            </p:contentPart>
          </mc:Choice>
          <mc:Fallback xmlns="">
            <p:pic>
              <p:nvPicPr>
                <p:cNvPr id="10" name="Freihand 9">
                  <a:extLst>
                    <a:ext uri="{FF2B5EF4-FFF2-40B4-BE49-F238E27FC236}">
                      <a16:creationId xmlns:a16="http://schemas.microsoft.com/office/drawing/2014/main" id="{BEA2E9D2-FCF0-4F5D-98DC-3408241D82F2}"/>
                    </a:ext>
                  </a:extLst>
                </p:cNvPr>
                <p:cNvPicPr/>
                <p:nvPr/>
              </p:nvPicPr>
              <p:blipFill>
                <a:blip r:embed="rId12"/>
                <a:stretch>
                  <a:fillRect/>
                </a:stretch>
              </p:blipFill>
              <p:spPr>
                <a:xfrm>
                  <a:off x="6561920" y="1455907"/>
                  <a:ext cx="81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F1C12F7-1D1C-495E-8A8F-184241441FBC}"/>
                    </a:ext>
                  </a:extLst>
                </p14:cNvPr>
                <p14:cNvContentPartPr/>
                <p14:nvPr/>
              </p14:nvContentPartPr>
              <p14:xfrm>
                <a:off x="6686480" y="1504867"/>
                <a:ext cx="127800" cy="141120"/>
              </p14:xfrm>
            </p:contentPart>
          </mc:Choice>
          <mc:Fallback xmlns="">
            <p:pic>
              <p:nvPicPr>
                <p:cNvPr id="11" name="Freihand 10">
                  <a:extLst>
                    <a:ext uri="{FF2B5EF4-FFF2-40B4-BE49-F238E27FC236}">
                      <a16:creationId xmlns:a16="http://schemas.microsoft.com/office/drawing/2014/main" id="{2F1C12F7-1D1C-495E-8A8F-184241441FBC}"/>
                    </a:ext>
                  </a:extLst>
                </p:cNvPr>
                <p:cNvPicPr/>
                <p:nvPr/>
              </p:nvPicPr>
              <p:blipFill>
                <a:blip r:embed="rId14"/>
                <a:stretch>
                  <a:fillRect/>
                </a:stretch>
              </p:blipFill>
              <p:spPr>
                <a:xfrm>
                  <a:off x="6682160" y="1500547"/>
                  <a:ext cx="136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E6AE334-50A8-4E0C-8BE4-DDB67C6E2B12}"/>
                    </a:ext>
                  </a:extLst>
                </p14:cNvPr>
                <p14:cNvContentPartPr/>
                <p14:nvPr/>
              </p14:nvContentPartPr>
              <p14:xfrm>
                <a:off x="6881240" y="1522507"/>
                <a:ext cx="8280" cy="137520"/>
              </p14:xfrm>
            </p:contentPart>
          </mc:Choice>
          <mc:Fallback xmlns="">
            <p:pic>
              <p:nvPicPr>
                <p:cNvPr id="12" name="Freihand 11">
                  <a:extLst>
                    <a:ext uri="{FF2B5EF4-FFF2-40B4-BE49-F238E27FC236}">
                      <a16:creationId xmlns:a16="http://schemas.microsoft.com/office/drawing/2014/main" id="{0E6AE334-50A8-4E0C-8BE4-DDB67C6E2B12}"/>
                    </a:ext>
                  </a:extLst>
                </p:cNvPr>
                <p:cNvPicPr/>
                <p:nvPr/>
              </p:nvPicPr>
              <p:blipFill>
                <a:blip r:embed="rId16"/>
                <a:stretch>
                  <a:fillRect/>
                </a:stretch>
              </p:blipFill>
              <p:spPr>
                <a:xfrm>
                  <a:off x="6876920" y="1518187"/>
                  <a:ext cx="16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8662165-131B-4215-B25A-1C42EBD5C4E3}"/>
                    </a:ext>
                  </a:extLst>
                </p14:cNvPr>
                <p14:cNvContentPartPr/>
                <p14:nvPr/>
              </p14:nvContentPartPr>
              <p14:xfrm>
                <a:off x="6843800" y="1573987"/>
                <a:ext cx="100440" cy="7200"/>
              </p14:xfrm>
            </p:contentPart>
          </mc:Choice>
          <mc:Fallback xmlns="">
            <p:pic>
              <p:nvPicPr>
                <p:cNvPr id="13" name="Freihand 12">
                  <a:extLst>
                    <a:ext uri="{FF2B5EF4-FFF2-40B4-BE49-F238E27FC236}">
                      <a16:creationId xmlns:a16="http://schemas.microsoft.com/office/drawing/2014/main" id="{88662165-131B-4215-B25A-1C42EBD5C4E3}"/>
                    </a:ext>
                  </a:extLst>
                </p:cNvPr>
                <p:cNvPicPr/>
                <p:nvPr/>
              </p:nvPicPr>
              <p:blipFill>
                <a:blip r:embed="rId18"/>
                <a:stretch>
                  <a:fillRect/>
                </a:stretch>
              </p:blipFill>
              <p:spPr>
                <a:xfrm>
                  <a:off x="6839480" y="1569667"/>
                  <a:ext cx="109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655180A-2F35-4C8F-9B7C-D421D3E27BAF}"/>
                    </a:ext>
                  </a:extLst>
                </p14:cNvPr>
                <p14:cNvContentPartPr/>
                <p14:nvPr/>
              </p14:nvContentPartPr>
              <p14:xfrm>
                <a:off x="7014440" y="1476067"/>
                <a:ext cx="128880" cy="159480"/>
              </p14:xfrm>
            </p:contentPart>
          </mc:Choice>
          <mc:Fallback xmlns="">
            <p:pic>
              <p:nvPicPr>
                <p:cNvPr id="14" name="Freihand 13">
                  <a:extLst>
                    <a:ext uri="{FF2B5EF4-FFF2-40B4-BE49-F238E27FC236}">
                      <a16:creationId xmlns:a16="http://schemas.microsoft.com/office/drawing/2014/main" id="{7655180A-2F35-4C8F-9B7C-D421D3E27BAF}"/>
                    </a:ext>
                  </a:extLst>
                </p:cNvPr>
                <p:cNvPicPr/>
                <p:nvPr/>
              </p:nvPicPr>
              <p:blipFill>
                <a:blip r:embed="rId20"/>
                <a:stretch>
                  <a:fillRect/>
                </a:stretch>
              </p:blipFill>
              <p:spPr>
                <a:xfrm>
                  <a:off x="7010120" y="1471747"/>
                  <a:ext cx="137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5E512C7-9C11-4E28-B733-6CCA3DAC60D2}"/>
                    </a:ext>
                  </a:extLst>
                </p14:cNvPr>
                <p14:cNvContentPartPr/>
                <p14:nvPr/>
              </p14:nvContentPartPr>
              <p14:xfrm>
                <a:off x="7009040" y="1479667"/>
                <a:ext cx="172440" cy="168840"/>
              </p14:xfrm>
            </p:contentPart>
          </mc:Choice>
          <mc:Fallback xmlns="">
            <p:pic>
              <p:nvPicPr>
                <p:cNvPr id="16" name="Freihand 15">
                  <a:extLst>
                    <a:ext uri="{FF2B5EF4-FFF2-40B4-BE49-F238E27FC236}">
                      <a16:creationId xmlns:a16="http://schemas.microsoft.com/office/drawing/2014/main" id="{F5E512C7-9C11-4E28-B733-6CCA3DAC60D2}"/>
                    </a:ext>
                  </a:extLst>
                </p:cNvPr>
                <p:cNvPicPr/>
                <p:nvPr/>
              </p:nvPicPr>
              <p:blipFill>
                <a:blip r:embed="rId22"/>
                <a:stretch>
                  <a:fillRect/>
                </a:stretch>
              </p:blipFill>
              <p:spPr>
                <a:xfrm>
                  <a:off x="7004720" y="1475347"/>
                  <a:ext cx="181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4BEAA9C8-5A5F-4B5A-84AA-905C3338C829}"/>
                    </a:ext>
                  </a:extLst>
                </p14:cNvPr>
                <p14:cNvContentPartPr/>
                <p14:nvPr/>
              </p14:nvContentPartPr>
              <p14:xfrm>
                <a:off x="7204160" y="1447267"/>
                <a:ext cx="152640" cy="197640"/>
              </p14:xfrm>
            </p:contentPart>
          </mc:Choice>
          <mc:Fallback xmlns="">
            <p:pic>
              <p:nvPicPr>
                <p:cNvPr id="19" name="Freihand 18">
                  <a:extLst>
                    <a:ext uri="{FF2B5EF4-FFF2-40B4-BE49-F238E27FC236}">
                      <a16:creationId xmlns:a16="http://schemas.microsoft.com/office/drawing/2014/main" id="{4BEAA9C8-5A5F-4B5A-84AA-905C3338C829}"/>
                    </a:ext>
                  </a:extLst>
                </p:cNvPr>
                <p:cNvPicPr/>
                <p:nvPr/>
              </p:nvPicPr>
              <p:blipFill>
                <a:blip r:embed="rId24"/>
                <a:stretch>
                  <a:fillRect/>
                </a:stretch>
              </p:blipFill>
              <p:spPr>
                <a:xfrm>
                  <a:off x="7199840" y="1442947"/>
                  <a:ext cx="161280" cy="206280"/>
                </a:xfrm>
                <a:prstGeom prst="rect">
                  <a:avLst/>
                </a:prstGeom>
              </p:spPr>
            </p:pic>
          </mc:Fallback>
        </mc:AlternateContent>
      </p:grpSp>
      <p:grpSp>
        <p:nvGrpSpPr>
          <p:cNvPr id="36" name="Gruppieren 35">
            <a:extLst>
              <a:ext uri="{FF2B5EF4-FFF2-40B4-BE49-F238E27FC236}">
                <a16:creationId xmlns:a16="http://schemas.microsoft.com/office/drawing/2014/main" id="{06872B69-824C-4F7C-8F43-D16C4CF18A2D}"/>
              </a:ext>
            </a:extLst>
          </p:cNvPr>
          <p:cNvGrpSpPr/>
          <p:nvPr/>
        </p:nvGrpSpPr>
        <p:grpSpPr>
          <a:xfrm>
            <a:off x="984080" y="3168427"/>
            <a:ext cx="3103920" cy="281520"/>
            <a:chOff x="984080" y="3168427"/>
            <a:chExt cx="3103920" cy="281520"/>
          </a:xfrm>
        </p:grpSpPr>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77673ED9-5D76-4A4B-A04D-105EF98B7944}"/>
                    </a:ext>
                  </a:extLst>
                </p14:cNvPr>
                <p14:cNvContentPartPr/>
                <p14:nvPr/>
              </p14:nvContentPartPr>
              <p14:xfrm>
                <a:off x="984080" y="3232147"/>
                <a:ext cx="189360" cy="18720"/>
              </p14:xfrm>
            </p:contentPart>
          </mc:Choice>
          <mc:Fallback xmlns="">
            <p:pic>
              <p:nvPicPr>
                <p:cNvPr id="22" name="Freihand 21">
                  <a:extLst>
                    <a:ext uri="{FF2B5EF4-FFF2-40B4-BE49-F238E27FC236}">
                      <a16:creationId xmlns:a16="http://schemas.microsoft.com/office/drawing/2014/main" id="{77673ED9-5D76-4A4B-A04D-105EF98B7944}"/>
                    </a:ext>
                  </a:extLst>
                </p:cNvPr>
                <p:cNvPicPr/>
                <p:nvPr/>
              </p:nvPicPr>
              <p:blipFill>
                <a:blip r:embed="rId26"/>
                <a:stretch>
                  <a:fillRect/>
                </a:stretch>
              </p:blipFill>
              <p:spPr>
                <a:xfrm>
                  <a:off x="979760" y="3227827"/>
                  <a:ext cx="19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02333831-4ADB-41C0-BA1F-36D6D6B54789}"/>
                    </a:ext>
                  </a:extLst>
                </p14:cNvPr>
                <p14:cNvContentPartPr/>
                <p14:nvPr/>
              </p14:nvContentPartPr>
              <p14:xfrm>
                <a:off x="1356680" y="3199027"/>
                <a:ext cx="637200" cy="35280"/>
              </p14:xfrm>
            </p:contentPart>
          </mc:Choice>
          <mc:Fallback xmlns="">
            <p:pic>
              <p:nvPicPr>
                <p:cNvPr id="30" name="Freihand 29">
                  <a:extLst>
                    <a:ext uri="{FF2B5EF4-FFF2-40B4-BE49-F238E27FC236}">
                      <a16:creationId xmlns:a16="http://schemas.microsoft.com/office/drawing/2014/main" id="{02333831-4ADB-41C0-BA1F-36D6D6B54789}"/>
                    </a:ext>
                  </a:extLst>
                </p:cNvPr>
                <p:cNvPicPr/>
                <p:nvPr/>
              </p:nvPicPr>
              <p:blipFill>
                <a:blip r:embed="rId28"/>
                <a:stretch>
                  <a:fillRect/>
                </a:stretch>
              </p:blipFill>
              <p:spPr>
                <a:xfrm>
                  <a:off x="1352360" y="3194707"/>
                  <a:ext cx="645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73527DC8-D2F3-4218-A171-F5E9325287A2}"/>
                    </a:ext>
                  </a:extLst>
                </p14:cNvPr>
                <p14:cNvContentPartPr/>
                <p14:nvPr/>
              </p14:nvContentPartPr>
              <p14:xfrm>
                <a:off x="2180000" y="3168427"/>
                <a:ext cx="1032840" cy="26640"/>
              </p14:xfrm>
            </p:contentPart>
          </mc:Choice>
          <mc:Fallback xmlns="">
            <p:pic>
              <p:nvPicPr>
                <p:cNvPr id="31" name="Freihand 30">
                  <a:extLst>
                    <a:ext uri="{FF2B5EF4-FFF2-40B4-BE49-F238E27FC236}">
                      <a16:creationId xmlns:a16="http://schemas.microsoft.com/office/drawing/2014/main" id="{73527DC8-D2F3-4218-A171-F5E9325287A2}"/>
                    </a:ext>
                  </a:extLst>
                </p:cNvPr>
                <p:cNvPicPr/>
                <p:nvPr/>
              </p:nvPicPr>
              <p:blipFill>
                <a:blip r:embed="rId30"/>
                <a:stretch>
                  <a:fillRect/>
                </a:stretch>
              </p:blipFill>
              <p:spPr>
                <a:xfrm>
                  <a:off x="2175680" y="3164107"/>
                  <a:ext cx="1041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27C307AA-7205-4D81-9521-CE6B5EF24B4E}"/>
                    </a:ext>
                  </a:extLst>
                </p14:cNvPr>
                <p14:cNvContentPartPr/>
                <p14:nvPr/>
              </p14:nvContentPartPr>
              <p14:xfrm>
                <a:off x="3336320" y="3168427"/>
                <a:ext cx="662400" cy="20880"/>
              </p14:xfrm>
            </p:contentPart>
          </mc:Choice>
          <mc:Fallback xmlns="">
            <p:pic>
              <p:nvPicPr>
                <p:cNvPr id="32" name="Freihand 31">
                  <a:extLst>
                    <a:ext uri="{FF2B5EF4-FFF2-40B4-BE49-F238E27FC236}">
                      <a16:creationId xmlns:a16="http://schemas.microsoft.com/office/drawing/2014/main" id="{27C307AA-7205-4D81-9521-CE6B5EF24B4E}"/>
                    </a:ext>
                  </a:extLst>
                </p:cNvPr>
                <p:cNvPicPr/>
                <p:nvPr/>
              </p:nvPicPr>
              <p:blipFill>
                <a:blip r:embed="rId32"/>
                <a:stretch>
                  <a:fillRect/>
                </a:stretch>
              </p:blipFill>
              <p:spPr>
                <a:xfrm>
                  <a:off x="3332000" y="3164107"/>
                  <a:ext cx="671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352388E1-30A1-4948-8C8A-4DE00E3FF0EE}"/>
                    </a:ext>
                  </a:extLst>
                </p14:cNvPr>
                <p14:cNvContentPartPr/>
                <p14:nvPr/>
              </p14:nvContentPartPr>
              <p14:xfrm>
                <a:off x="4049840" y="3168787"/>
                <a:ext cx="38160" cy="281160"/>
              </p14:xfrm>
            </p:contentPart>
          </mc:Choice>
          <mc:Fallback xmlns="">
            <p:pic>
              <p:nvPicPr>
                <p:cNvPr id="34" name="Freihand 33">
                  <a:extLst>
                    <a:ext uri="{FF2B5EF4-FFF2-40B4-BE49-F238E27FC236}">
                      <a16:creationId xmlns:a16="http://schemas.microsoft.com/office/drawing/2014/main" id="{352388E1-30A1-4948-8C8A-4DE00E3FF0EE}"/>
                    </a:ext>
                  </a:extLst>
                </p:cNvPr>
                <p:cNvPicPr/>
                <p:nvPr/>
              </p:nvPicPr>
              <p:blipFill>
                <a:blip r:embed="rId34"/>
                <a:stretch>
                  <a:fillRect/>
                </a:stretch>
              </p:blipFill>
              <p:spPr>
                <a:xfrm>
                  <a:off x="4045520" y="3164467"/>
                  <a:ext cx="46800" cy="28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2C49A4DC-D181-4279-BC42-CC5CE1F8EF83}"/>
                  </a:ext>
                </a:extLst>
              </p14:cNvPr>
              <p14:cNvContentPartPr/>
              <p14:nvPr/>
            </p14:nvContentPartPr>
            <p14:xfrm>
              <a:off x="4095560" y="3748387"/>
              <a:ext cx="78120" cy="933120"/>
            </p14:xfrm>
          </p:contentPart>
        </mc:Choice>
        <mc:Fallback xmlns="">
          <p:pic>
            <p:nvPicPr>
              <p:cNvPr id="35" name="Freihand 34">
                <a:extLst>
                  <a:ext uri="{FF2B5EF4-FFF2-40B4-BE49-F238E27FC236}">
                    <a16:creationId xmlns:a16="http://schemas.microsoft.com/office/drawing/2014/main" id="{2C49A4DC-D181-4279-BC42-CC5CE1F8EF83}"/>
                  </a:ext>
                </a:extLst>
              </p:cNvPr>
              <p:cNvPicPr/>
              <p:nvPr/>
            </p:nvPicPr>
            <p:blipFill>
              <a:blip r:embed="rId36"/>
              <a:stretch>
                <a:fillRect/>
              </a:stretch>
            </p:blipFill>
            <p:spPr>
              <a:xfrm>
                <a:off x="4091240" y="3744067"/>
                <a:ext cx="86760" cy="941760"/>
              </a:xfrm>
              <a:prstGeom prst="rect">
                <a:avLst/>
              </a:prstGeom>
            </p:spPr>
          </p:pic>
        </mc:Fallback>
      </mc:AlternateContent>
      <p:grpSp>
        <p:nvGrpSpPr>
          <p:cNvPr id="60" name="Gruppieren 59">
            <a:extLst>
              <a:ext uri="{FF2B5EF4-FFF2-40B4-BE49-F238E27FC236}">
                <a16:creationId xmlns:a16="http://schemas.microsoft.com/office/drawing/2014/main" id="{8FA0932C-BFC9-407B-8A09-C4CC872AF626}"/>
              </a:ext>
            </a:extLst>
          </p:cNvPr>
          <p:cNvGrpSpPr/>
          <p:nvPr/>
        </p:nvGrpSpPr>
        <p:grpSpPr>
          <a:xfrm>
            <a:off x="160040" y="3101827"/>
            <a:ext cx="672120" cy="269280"/>
            <a:chOff x="160040" y="3101827"/>
            <a:chExt cx="672120" cy="269280"/>
          </a:xfrm>
        </p:grpSpPr>
        <mc:AlternateContent xmlns:mc="http://schemas.openxmlformats.org/markup-compatibility/2006" xmlns:p14="http://schemas.microsoft.com/office/powerpoint/2010/main">
          <mc:Choice Requires="p14">
            <p:contentPart p14:bwMode="auto" r:id="rId37">
              <p14:nvContentPartPr>
                <p14:cNvPr id="50" name="Freihand 49">
                  <a:extLst>
                    <a:ext uri="{FF2B5EF4-FFF2-40B4-BE49-F238E27FC236}">
                      <a16:creationId xmlns:a16="http://schemas.microsoft.com/office/drawing/2014/main" id="{1B2D891E-230F-4236-AF00-7B38DA647F6E}"/>
                    </a:ext>
                  </a:extLst>
                </p14:cNvPr>
                <p14:cNvContentPartPr/>
                <p14:nvPr/>
              </p14:nvContentPartPr>
              <p14:xfrm>
                <a:off x="165080" y="3218467"/>
                <a:ext cx="39960" cy="131400"/>
              </p14:xfrm>
            </p:contentPart>
          </mc:Choice>
          <mc:Fallback xmlns="">
            <p:pic>
              <p:nvPicPr>
                <p:cNvPr id="50" name="Freihand 49">
                  <a:extLst>
                    <a:ext uri="{FF2B5EF4-FFF2-40B4-BE49-F238E27FC236}">
                      <a16:creationId xmlns:a16="http://schemas.microsoft.com/office/drawing/2014/main" id="{1B2D891E-230F-4236-AF00-7B38DA647F6E}"/>
                    </a:ext>
                  </a:extLst>
                </p:cNvPr>
                <p:cNvPicPr/>
                <p:nvPr/>
              </p:nvPicPr>
              <p:blipFill>
                <a:blip r:embed="rId38"/>
                <a:stretch>
                  <a:fillRect/>
                </a:stretch>
              </p:blipFill>
              <p:spPr>
                <a:xfrm>
                  <a:off x="160760" y="3214147"/>
                  <a:ext cx="48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Freihand 50">
                  <a:extLst>
                    <a:ext uri="{FF2B5EF4-FFF2-40B4-BE49-F238E27FC236}">
                      <a16:creationId xmlns:a16="http://schemas.microsoft.com/office/drawing/2014/main" id="{57E35B62-64F8-4CA5-A21A-668BCB924F4E}"/>
                    </a:ext>
                  </a:extLst>
                </p14:cNvPr>
                <p14:cNvContentPartPr/>
                <p14:nvPr/>
              </p14:nvContentPartPr>
              <p14:xfrm>
                <a:off x="160040" y="3126667"/>
                <a:ext cx="25200" cy="1800"/>
              </p14:xfrm>
            </p:contentPart>
          </mc:Choice>
          <mc:Fallback xmlns="">
            <p:pic>
              <p:nvPicPr>
                <p:cNvPr id="51" name="Freihand 50">
                  <a:extLst>
                    <a:ext uri="{FF2B5EF4-FFF2-40B4-BE49-F238E27FC236}">
                      <a16:creationId xmlns:a16="http://schemas.microsoft.com/office/drawing/2014/main" id="{57E35B62-64F8-4CA5-A21A-668BCB924F4E}"/>
                    </a:ext>
                  </a:extLst>
                </p:cNvPr>
                <p:cNvPicPr/>
                <p:nvPr/>
              </p:nvPicPr>
              <p:blipFill>
                <a:blip r:embed="rId40"/>
                <a:stretch>
                  <a:fillRect/>
                </a:stretch>
              </p:blipFill>
              <p:spPr>
                <a:xfrm>
                  <a:off x="155720" y="3122347"/>
                  <a:ext cx="33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Freihand 51">
                  <a:extLst>
                    <a:ext uri="{FF2B5EF4-FFF2-40B4-BE49-F238E27FC236}">
                      <a16:creationId xmlns:a16="http://schemas.microsoft.com/office/drawing/2014/main" id="{52E7BCC4-639F-4BDA-A42F-39628C596C71}"/>
                    </a:ext>
                  </a:extLst>
                </p14:cNvPr>
                <p14:cNvContentPartPr/>
                <p14:nvPr/>
              </p14:nvContentPartPr>
              <p14:xfrm>
                <a:off x="248600" y="3121627"/>
                <a:ext cx="86760" cy="127800"/>
              </p14:xfrm>
            </p:contentPart>
          </mc:Choice>
          <mc:Fallback xmlns="">
            <p:pic>
              <p:nvPicPr>
                <p:cNvPr id="52" name="Freihand 51">
                  <a:extLst>
                    <a:ext uri="{FF2B5EF4-FFF2-40B4-BE49-F238E27FC236}">
                      <a16:creationId xmlns:a16="http://schemas.microsoft.com/office/drawing/2014/main" id="{52E7BCC4-639F-4BDA-A42F-39628C596C71}"/>
                    </a:ext>
                  </a:extLst>
                </p:cNvPr>
                <p:cNvPicPr/>
                <p:nvPr/>
              </p:nvPicPr>
              <p:blipFill>
                <a:blip r:embed="rId42"/>
                <a:stretch>
                  <a:fillRect/>
                </a:stretch>
              </p:blipFill>
              <p:spPr>
                <a:xfrm>
                  <a:off x="244280" y="3117307"/>
                  <a:ext cx="95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Freihand 52">
                  <a:extLst>
                    <a:ext uri="{FF2B5EF4-FFF2-40B4-BE49-F238E27FC236}">
                      <a16:creationId xmlns:a16="http://schemas.microsoft.com/office/drawing/2014/main" id="{4B9E627D-9AFB-442A-A5FC-B3A85D23A2C8}"/>
                    </a:ext>
                  </a:extLst>
                </p14:cNvPr>
                <p14:cNvContentPartPr/>
                <p14:nvPr/>
              </p14:nvContentPartPr>
              <p14:xfrm>
                <a:off x="336080" y="3146827"/>
                <a:ext cx="93600" cy="221400"/>
              </p14:xfrm>
            </p:contentPart>
          </mc:Choice>
          <mc:Fallback xmlns="">
            <p:pic>
              <p:nvPicPr>
                <p:cNvPr id="53" name="Freihand 52">
                  <a:extLst>
                    <a:ext uri="{FF2B5EF4-FFF2-40B4-BE49-F238E27FC236}">
                      <a16:creationId xmlns:a16="http://schemas.microsoft.com/office/drawing/2014/main" id="{4B9E627D-9AFB-442A-A5FC-B3A85D23A2C8}"/>
                    </a:ext>
                  </a:extLst>
                </p:cNvPr>
                <p:cNvPicPr/>
                <p:nvPr/>
              </p:nvPicPr>
              <p:blipFill>
                <a:blip r:embed="rId44"/>
                <a:stretch>
                  <a:fillRect/>
                </a:stretch>
              </p:blipFill>
              <p:spPr>
                <a:xfrm>
                  <a:off x="331760" y="3142507"/>
                  <a:ext cx="102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Freihand 53">
                  <a:extLst>
                    <a:ext uri="{FF2B5EF4-FFF2-40B4-BE49-F238E27FC236}">
                      <a16:creationId xmlns:a16="http://schemas.microsoft.com/office/drawing/2014/main" id="{6C21D1C7-F1A8-4C1F-823D-BA57F37B13A4}"/>
                    </a:ext>
                  </a:extLst>
                </p14:cNvPr>
                <p14:cNvContentPartPr/>
                <p14:nvPr/>
              </p14:nvContentPartPr>
              <p14:xfrm>
                <a:off x="425000" y="3147547"/>
                <a:ext cx="81720" cy="140400"/>
              </p14:xfrm>
            </p:contentPart>
          </mc:Choice>
          <mc:Fallback xmlns="">
            <p:pic>
              <p:nvPicPr>
                <p:cNvPr id="54" name="Freihand 53">
                  <a:extLst>
                    <a:ext uri="{FF2B5EF4-FFF2-40B4-BE49-F238E27FC236}">
                      <a16:creationId xmlns:a16="http://schemas.microsoft.com/office/drawing/2014/main" id="{6C21D1C7-F1A8-4C1F-823D-BA57F37B13A4}"/>
                    </a:ext>
                  </a:extLst>
                </p:cNvPr>
                <p:cNvPicPr/>
                <p:nvPr/>
              </p:nvPicPr>
              <p:blipFill>
                <a:blip r:embed="rId46"/>
                <a:stretch>
                  <a:fillRect/>
                </a:stretch>
              </p:blipFill>
              <p:spPr>
                <a:xfrm>
                  <a:off x="420680" y="3143227"/>
                  <a:ext cx="90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583B4820-F672-46C8-9D71-3187D9702017}"/>
                    </a:ext>
                  </a:extLst>
                </p14:cNvPr>
                <p14:cNvContentPartPr/>
                <p14:nvPr/>
              </p14:nvContentPartPr>
              <p14:xfrm>
                <a:off x="507800" y="3187867"/>
                <a:ext cx="101160" cy="105480"/>
              </p14:xfrm>
            </p:contentPart>
          </mc:Choice>
          <mc:Fallback xmlns="">
            <p:pic>
              <p:nvPicPr>
                <p:cNvPr id="55" name="Freihand 54">
                  <a:extLst>
                    <a:ext uri="{FF2B5EF4-FFF2-40B4-BE49-F238E27FC236}">
                      <a16:creationId xmlns:a16="http://schemas.microsoft.com/office/drawing/2014/main" id="{583B4820-F672-46C8-9D71-3187D9702017}"/>
                    </a:ext>
                  </a:extLst>
                </p:cNvPr>
                <p:cNvPicPr/>
                <p:nvPr/>
              </p:nvPicPr>
              <p:blipFill>
                <a:blip r:embed="rId48"/>
                <a:stretch>
                  <a:fillRect/>
                </a:stretch>
              </p:blipFill>
              <p:spPr>
                <a:xfrm>
                  <a:off x="503480" y="3183547"/>
                  <a:ext cx="109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6" name="Freihand 55">
                  <a:extLst>
                    <a:ext uri="{FF2B5EF4-FFF2-40B4-BE49-F238E27FC236}">
                      <a16:creationId xmlns:a16="http://schemas.microsoft.com/office/drawing/2014/main" id="{C5156AF2-5A8B-428B-AD34-97593D1A61A0}"/>
                    </a:ext>
                  </a:extLst>
                </p14:cNvPr>
                <p14:cNvContentPartPr/>
                <p14:nvPr/>
              </p14:nvContentPartPr>
              <p14:xfrm>
                <a:off x="608960" y="3149347"/>
                <a:ext cx="72000" cy="136080"/>
              </p14:xfrm>
            </p:contentPart>
          </mc:Choice>
          <mc:Fallback xmlns="">
            <p:pic>
              <p:nvPicPr>
                <p:cNvPr id="56" name="Freihand 55">
                  <a:extLst>
                    <a:ext uri="{FF2B5EF4-FFF2-40B4-BE49-F238E27FC236}">
                      <a16:creationId xmlns:a16="http://schemas.microsoft.com/office/drawing/2014/main" id="{C5156AF2-5A8B-428B-AD34-97593D1A61A0}"/>
                    </a:ext>
                  </a:extLst>
                </p:cNvPr>
                <p:cNvPicPr/>
                <p:nvPr/>
              </p:nvPicPr>
              <p:blipFill>
                <a:blip r:embed="rId50"/>
                <a:stretch>
                  <a:fillRect/>
                </a:stretch>
              </p:blipFill>
              <p:spPr>
                <a:xfrm>
                  <a:off x="604640" y="3145027"/>
                  <a:ext cx="80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Freihand 56">
                  <a:extLst>
                    <a:ext uri="{FF2B5EF4-FFF2-40B4-BE49-F238E27FC236}">
                      <a16:creationId xmlns:a16="http://schemas.microsoft.com/office/drawing/2014/main" id="{FA1994BD-F91A-46F0-9962-C89E5370881F}"/>
                    </a:ext>
                  </a:extLst>
                </p14:cNvPr>
                <p14:cNvContentPartPr/>
                <p14:nvPr/>
              </p14:nvContentPartPr>
              <p14:xfrm>
                <a:off x="624080" y="3138907"/>
                <a:ext cx="94320" cy="174960"/>
              </p14:xfrm>
            </p:contentPart>
          </mc:Choice>
          <mc:Fallback xmlns="">
            <p:pic>
              <p:nvPicPr>
                <p:cNvPr id="57" name="Freihand 56">
                  <a:extLst>
                    <a:ext uri="{FF2B5EF4-FFF2-40B4-BE49-F238E27FC236}">
                      <a16:creationId xmlns:a16="http://schemas.microsoft.com/office/drawing/2014/main" id="{FA1994BD-F91A-46F0-9962-C89E5370881F}"/>
                    </a:ext>
                  </a:extLst>
                </p:cNvPr>
                <p:cNvPicPr/>
                <p:nvPr/>
              </p:nvPicPr>
              <p:blipFill>
                <a:blip r:embed="rId52"/>
                <a:stretch>
                  <a:fillRect/>
                </a:stretch>
              </p:blipFill>
              <p:spPr>
                <a:xfrm>
                  <a:off x="619760" y="3134587"/>
                  <a:ext cx="102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Freihand 57">
                  <a:extLst>
                    <a:ext uri="{FF2B5EF4-FFF2-40B4-BE49-F238E27FC236}">
                      <a16:creationId xmlns:a16="http://schemas.microsoft.com/office/drawing/2014/main" id="{FD5E1B74-2D9D-4E6F-90CE-608EA5828244}"/>
                    </a:ext>
                  </a:extLst>
                </p14:cNvPr>
                <p14:cNvContentPartPr/>
                <p14:nvPr/>
              </p14:nvContentPartPr>
              <p14:xfrm>
                <a:off x="740000" y="3134587"/>
                <a:ext cx="68400" cy="142920"/>
              </p14:xfrm>
            </p:contentPart>
          </mc:Choice>
          <mc:Fallback xmlns="">
            <p:pic>
              <p:nvPicPr>
                <p:cNvPr id="58" name="Freihand 57">
                  <a:extLst>
                    <a:ext uri="{FF2B5EF4-FFF2-40B4-BE49-F238E27FC236}">
                      <a16:creationId xmlns:a16="http://schemas.microsoft.com/office/drawing/2014/main" id="{FD5E1B74-2D9D-4E6F-90CE-608EA5828244}"/>
                    </a:ext>
                  </a:extLst>
                </p:cNvPr>
                <p:cNvPicPr/>
                <p:nvPr/>
              </p:nvPicPr>
              <p:blipFill>
                <a:blip r:embed="rId54"/>
                <a:stretch>
                  <a:fillRect/>
                </a:stretch>
              </p:blipFill>
              <p:spPr>
                <a:xfrm>
                  <a:off x="735680" y="3130267"/>
                  <a:ext cx="77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Freihand 58">
                  <a:extLst>
                    <a:ext uri="{FF2B5EF4-FFF2-40B4-BE49-F238E27FC236}">
                      <a16:creationId xmlns:a16="http://schemas.microsoft.com/office/drawing/2014/main" id="{E2BA5BF1-E499-49D2-8C5E-A916334CADB0}"/>
                    </a:ext>
                  </a:extLst>
                </p14:cNvPr>
                <p14:cNvContentPartPr/>
                <p14:nvPr/>
              </p14:nvContentPartPr>
              <p14:xfrm>
                <a:off x="785360" y="3101827"/>
                <a:ext cx="46800" cy="269280"/>
              </p14:xfrm>
            </p:contentPart>
          </mc:Choice>
          <mc:Fallback xmlns="">
            <p:pic>
              <p:nvPicPr>
                <p:cNvPr id="59" name="Freihand 58">
                  <a:extLst>
                    <a:ext uri="{FF2B5EF4-FFF2-40B4-BE49-F238E27FC236}">
                      <a16:creationId xmlns:a16="http://schemas.microsoft.com/office/drawing/2014/main" id="{E2BA5BF1-E499-49D2-8C5E-A916334CADB0}"/>
                    </a:ext>
                  </a:extLst>
                </p:cNvPr>
                <p:cNvPicPr/>
                <p:nvPr/>
              </p:nvPicPr>
              <p:blipFill>
                <a:blip r:embed="rId56"/>
                <a:stretch>
                  <a:fillRect/>
                </a:stretch>
              </p:blipFill>
              <p:spPr>
                <a:xfrm>
                  <a:off x="781040" y="3097507"/>
                  <a:ext cx="5544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117" name="Freihand 116">
                <a:extLst>
                  <a:ext uri="{FF2B5EF4-FFF2-40B4-BE49-F238E27FC236}">
                    <a16:creationId xmlns:a16="http://schemas.microsoft.com/office/drawing/2014/main" id="{88FDF141-3176-49EC-BAD2-8155854E03D6}"/>
                  </a:ext>
                </a:extLst>
              </p14:cNvPr>
              <p14:cNvContentPartPr/>
              <p14:nvPr/>
            </p14:nvContentPartPr>
            <p14:xfrm>
              <a:off x="10645760" y="969187"/>
              <a:ext cx="1095840" cy="549000"/>
            </p14:xfrm>
          </p:contentPart>
        </mc:Choice>
        <mc:Fallback xmlns="">
          <p:pic>
            <p:nvPicPr>
              <p:cNvPr id="117" name="Freihand 116">
                <a:extLst>
                  <a:ext uri="{FF2B5EF4-FFF2-40B4-BE49-F238E27FC236}">
                    <a16:creationId xmlns:a16="http://schemas.microsoft.com/office/drawing/2014/main" id="{88FDF141-3176-49EC-BAD2-8155854E03D6}"/>
                  </a:ext>
                </a:extLst>
              </p:cNvPr>
              <p:cNvPicPr/>
              <p:nvPr/>
            </p:nvPicPr>
            <p:blipFill>
              <a:blip r:embed="rId58"/>
              <a:stretch>
                <a:fillRect/>
              </a:stretch>
            </p:blipFill>
            <p:spPr>
              <a:xfrm>
                <a:off x="10641080" y="964867"/>
                <a:ext cx="1104480" cy="557640"/>
              </a:xfrm>
              <a:prstGeom prst="rect">
                <a:avLst/>
              </a:prstGeom>
            </p:spPr>
          </p:pic>
        </mc:Fallback>
      </mc:AlternateContent>
      <p:grpSp>
        <p:nvGrpSpPr>
          <p:cNvPr id="176" name="Gruppieren 175">
            <a:extLst>
              <a:ext uri="{FF2B5EF4-FFF2-40B4-BE49-F238E27FC236}">
                <a16:creationId xmlns:a16="http://schemas.microsoft.com/office/drawing/2014/main" id="{04A01276-2D2B-4CC8-A71B-71BC866BAB2A}"/>
              </a:ext>
            </a:extLst>
          </p:cNvPr>
          <p:cNvGrpSpPr/>
          <p:nvPr/>
        </p:nvGrpSpPr>
        <p:grpSpPr>
          <a:xfrm>
            <a:off x="9122240" y="699187"/>
            <a:ext cx="2691720" cy="1785240"/>
            <a:chOff x="9122240" y="699187"/>
            <a:chExt cx="2691720" cy="1785240"/>
          </a:xfrm>
        </p:grpSpPr>
        <mc:AlternateContent xmlns:mc="http://schemas.openxmlformats.org/markup-compatibility/2006" xmlns:p14="http://schemas.microsoft.com/office/powerpoint/2010/main">
          <mc:Choice Requires="p14">
            <p:contentPart p14:bwMode="auto" r:id="rId59">
              <p14:nvContentPartPr>
                <p14:cNvPr id="94" name="Freihand 93">
                  <a:extLst>
                    <a:ext uri="{FF2B5EF4-FFF2-40B4-BE49-F238E27FC236}">
                      <a16:creationId xmlns:a16="http://schemas.microsoft.com/office/drawing/2014/main" id="{02DDA03E-0CA3-4C04-845B-C99F65538895}"/>
                    </a:ext>
                  </a:extLst>
                </p14:cNvPr>
                <p14:cNvContentPartPr/>
                <p14:nvPr/>
              </p14:nvContentPartPr>
              <p14:xfrm>
                <a:off x="9647120" y="739867"/>
                <a:ext cx="142200" cy="171720"/>
              </p14:xfrm>
            </p:contentPart>
          </mc:Choice>
          <mc:Fallback xmlns="">
            <p:pic>
              <p:nvPicPr>
                <p:cNvPr id="94" name="Freihand 93">
                  <a:extLst>
                    <a:ext uri="{FF2B5EF4-FFF2-40B4-BE49-F238E27FC236}">
                      <a16:creationId xmlns:a16="http://schemas.microsoft.com/office/drawing/2014/main" id="{02DDA03E-0CA3-4C04-845B-C99F65538895}"/>
                    </a:ext>
                  </a:extLst>
                </p:cNvPr>
                <p:cNvPicPr/>
                <p:nvPr/>
              </p:nvPicPr>
              <p:blipFill>
                <a:blip r:embed="rId60"/>
                <a:stretch>
                  <a:fillRect/>
                </a:stretch>
              </p:blipFill>
              <p:spPr>
                <a:xfrm>
                  <a:off x="9642800" y="735547"/>
                  <a:ext cx="150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5" name="Freihand 94">
                  <a:extLst>
                    <a:ext uri="{FF2B5EF4-FFF2-40B4-BE49-F238E27FC236}">
                      <a16:creationId xmlns:a16="http://schemas.microsoft.com/office/drawing/2014/main" id="{8719B3C5-6208-4E2D-839C-C0CBF0DAFE00}"/>
                    </a:ext>
                  </a:extLst>
                </p14:cNvPr>
                <p14:cNvContentPartPr/>
                <p14:nvPr/>
              </p14:nvContentPartPr>
              <p14:xfrm>
                <a:off x="9804800" y="837427"/>
                <a:ext cx="326160" cy="74880"/>
              </p14:xfrm>
            </p:contentPart>
          </mc:Choice>
          <mc:Fallback xmlns="">
            <p:pic>
              <p:nvPicPr>
                <p:cNvPr id="95" name="Freihand 94">
                  <a:extLst>
                    <a:ext uri="{FF2B5EF4-FFF2-40B4-BE49-F238E27FC236}">
                      <a16:creationId xmlns:a16="http://schemas.microsoft.com/office/drawing/2014/main" id="{8719B3C5-6208-4E2D-839C-C0CBF0DAFE00}"/>
                    </a:ext>
                  </a:extLst>
                </p:cNvPr>
                <p:cNvPicPr/>
                <p:nvPr/>
              </p:nvPicPr>
              <p:blipFill>
                <a:blip r:embed="rId62"/>
                <a:stretch>
                  <a:fillRect/>
                </a:stretch>
              </p:blipFill>
              <p:spPr>
                <a:xfrm>
                  <a:off x="9800480" y="833107"/>
                  <a:ext cx="334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6" name="Freihand 95">
                  <a:extLst>
                    <a:ext uri="{FF2B5EF4-FFF2-40B4-BE49-F238E27FC236}">
                      <a16:creationId xmlns:a16="http://schemas.microsoft.com/office/drawing/2014/main" id="{DF26748C-77B2-40AA-BB56-1C615A6390F0}"/>
                    </a:ext>
                  </a:extLst>
                </p14:cNvPr>
                <p14:cNvContentPartPr/>
                <p14:nvPr/>
              </p14:nvContentPartPr>
              <p14:xfrm>
                <a:off x="10200080" y="847507"/>
                <a:ext cx="214200" cy="73800"/>
              </p14:xfrm>
            </p:contentPart>
          </mc:Choice>
          <mc:Fallback xmlns="">
            <p:pic>
              <p:nvPicPr>
                <p:cNvPr id="96" name="Freihand 95">
                  <a:extLst>
                    <a:ext uri="{FF2B5EF4-FFF2-40B4-BE49-F238E27FC236}">
                      <a16:creationId xmlns:a16="http://schemas.microsoft.com/office/drawing/2014/main" id="{DF26748C-77B2-40AA-BB56-1C615A6390F0}"/>
                    </a:ext>
                  </a:extLst>
                </p:cNvPr>
                <p:cNvPicPr/>
                <p:nvPr/>
              </p:nvPicPr>
              <p:blipFill>
                <a:blip r:embed="rId64"/>
                <a:stretch>
                  <a:fillRect/>
                </a:stretch>
              </p:blipFill>
              <p:spPr>
                <a:xfrm>
                  <a:off x="10195760" y="843187"/>
                  <a:ext cx="222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7" name="Freihand 96">
                  <a:extLst>
                    <a:ext uri="{FF2B5EF4-FFF2-40B4-BE49-F238E27FC236}">
                      <a16:creationId xmlns:a16="http://schemas.microsoft.com/office/drawing/2014/main" id="{7628E2DE-D218-4270-A4BB-33D760F08AF4}"/>
                    </a:ext>
                  </a:extLst>
                </p14:cNvPr>
                <p14:cNvContentPartPr/>
                <p14:nvPr/>
              </p14:nvContentPartPr>
              <p14:xfrm>
                <a:off x="10415720" y="859747"/>
                <a:ext cx="149040" cy="79920"/>
              </p14:xfrm>
            </p:contentPart>
          </mc:Choice>
          <mc:Fallback xmlns="">
            <p:pic>
              <p:nvPicPr>
                <p:cNvPr id="97" name="Freihand 96">
                  <a:extLst>
                    <a:ext uri="{FF2B5EF4-FFF2-40B4-BE49-F238E27FC236}">
                      <a16:creationId xmlns:a16="http://schemas.microsoft.com/office/drawing/2014/main" id="{7628E2DE-D218-4270-A4BB-33D760F08AF4}"/>
                    </a:ext>
                  </a:extLst>
                </p:cNvPr>
                <p:cNvPicPr/>
                <p:nvPr/>
              </p:nvPicPr>
              <p:blipFill>
                <a:blip r:embed="rId66"/>
                <a:stretch>
                  <a:fillRect/>
                </a:stretch>
              </p:blipFill>
              <p:spPr>
                <a:xfrm>
                  <a:off x="10411400" y="855427"/>
                  <a:ext cx="157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8" name="Freihand 97">
                  <a:extLst>
                    <a:ext uri="{FF2B5EF4-FFF2-40B4-BE49-F238E27FC236}">
                      <a16:creationId xmlns:a16="http://schemas.microsoft.com/office/drawing/2014/main" id="{5336D219-740E-4D86-A7AC-033519CB8EBA}"/>
                    </a:ext>
                  </a:extLst>
                </p14:cNvPr>
                <p14:cNvContentPartPr/>
                <p14:nvPr/>
              </p14:nvContentPartPr>
              <p14:xfrm>
                <a:off x="10586360" y="770467"/>
                <a:ext cx="423360" cy="267840"/>
              </p14:xfrm>
            </p:contentPart>
          </mc:Choice>
          <mc:Fallback xmlns="">
            <p:pic>
              <p:nvPicPr>
                <p:cNvPr id="98" name="Freihand 97">
                  <a:extLst>
                    <a:ext uri="{FF2B5EF4-FFF2-40B4-BE49-F238E27FC236}">
                      <a16:creationId xmlns:a16="http://schemas.microsoft.com/office/drawing/2014/main" id="{5336D219-740E-4D86-A7AC-033519CB8EBA}"/>
                    </a:ext>
                  </a:extLst>
                </p:cNvPr>
                <p:cNvPicPr/>
                <p:nvPr/>
              </p:nvPicPr>
              <p:blipFill>
                <a:blip r:embed="rId68"/>
                <a:stretch>
                  <a:fillRect/>
                </a:stretch>
              </p:blipFill>
              <p:spPr>
                <a:xfrm>
                  <a:off x="10582040" y="766147"/>
                  <a:ext cx="432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9" name="Freihand 98">
                  <a:extLst>
                    <a:ext uri="{FF2B5EF4-FFF2-40B4-BE49-F238E27FC236}">
                      <a16:creationId xmlns:a16="http://schemas.microsoft.com/office/drawing/2014/main" id="{D30FB471-6289-4987-AFA9-FF491F0E56D8}"/>
                    </a:ext>
                  </a:extLst>
                </p14:cNvPr>
                <p14:cNvContentPartPr/>
                <p14:nvPr/>
              </p14:nvContentPartPr>
              <p14:xfrm>
                <a:off x="10819640" y="699187"/>
                <a:ext cx="18360" cy="21600"/>
              </p14:xfrm>
            </p:contentPart>
          </mc:Choice>
          <mc:Fallback xmlns="">
            <p:pic>
              <p:nvPicPr>
                <p:cNvPr id="99" name="Freihand 98">
                  <a:extLst>
                    <a:ext uri="{FF2B5EF4-FFF2-40B4-BE49-F238E27FC236}">
                      <a16:creationId xmlns:a16="http://schemas.microsoft.com/office/drawing/2014/main" id="{D30FB471-6289-4987-AFA9-FF491F0E56D8}"/>
                    </a:ext>
                  </a:extLst>
                </p:cNvPr>
                <p:cNvPicPr/>
                <p:nvPr/>
              </p:nvPicPr>
              <p:blipFill>
                <a:blip r:embed="rId70"/>
                <a:stretch>
                  <a:fillRect/>
                </a:stretch>
              </p:blipFill>
              <p:spPr>
                <a:xfrm>
                  <a:off x="10815320" y="694867"/>
                  <a:ext cx="27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0" name="Freihand 99">
                  <a:extLst>
                    <a:ext uri="{FF2B5EF4-FFF2-40B4-BE49-F238E27FC236}">
                      <a16:creationId xmlns:a16="http://schemas.microsoft.com/office/drawing/2014/main" id="{0A61A664-21D3-44C2-9574-0D240CBEF2FC}"/>
                    </a:ext>
                  </a:extLst>
                </p14:cNvPr>
                <p14:cNvContentPartPr/>
                <p14:nvPr/>
              </p14:nvContentPartPr>
              <p14:xfrm>
                <a:off x="11197640" y="748147"/>
                <a:ext cx="379080" cy="131760"/>
              </p14:xfrm>
            </p:contentPart>
          </mc:Choice>
          <mc:Fallback xmlns="">
            <p:pic>
              <p:nvPicPr>
                <p:cNvPr id="100" name="Freihand 99">
                  <a:extLst>
                    <a:ext uri="{FF2B5EF4-FFF2-40B4-BE49-F238E27FC236}">
                      <a16:creationId xmlns:a16="http://schemas.microsoft.com/office/drawing/2014/main" id="{0A61A664-21D3-44C2-9574-0D240CBEF2FC}"/>
                    </a:ext>
                  </a:extLst>
                </p:cNvPr>
                <p:cNvPicPr/>
                <p:nvPr/>
              </p:nvPicPr>
              <p:blipFill>
                <a:blip r:embed="rId72"/>
                <a:stretch>
                  <a:fillRect/>
                </a:stretch>
              </p:blipFill>
              <p:spPr>
                <a:xfrm>
                  <a:off x="11193320" y="743827"/>
                  <a:ext cx="387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1" name="Freihand 100">
                  <a:extLst>
                    <a:ext uri="{FF2B5EF4-FFF2-40B4-BE49-F238E27FC236}">
                      <a16:creationId xmlns:a16="http://schemas.microsoft.com/office/drawing/2014/main" id="{20396359-C202-454F-816C-A1721A8E4C7C}"/>
                    </a:ext>
                  </a:extLst>
                </p14:cNvPr>
                <p14:cNvContentPartPr/>
                <p14:nvPr/>
              </p14:nvContentPartPr>
              <p14:xfrm>
                <a:off x="11555480" y="753187"/>
                <a:ext cx="258480" cy="139680"/>
              </p14:xfrm>
            </p:contentPart>
          </mc:Choice>
          <mc:Fallback xmlns="">
            <p:pic>
              <p:nvPicPr>
                <p:cNvPr id="101" name="Freihand 100">
                  <a:extLst>
                    <a:ext uri="{FF2B5EF4-FFF2-40B4-BE49-F238E27FC236}">
                      <a16:creationId xmlns:a16="http://schemas.microsoft.com/office/drawing/2014/main" id="{20396359-C202-454F-816C-A1721A8E4C7C}"/>
                    </a:ext>
                  </a:extLst>
                </p:cNvPr>
                <p:cNvPicPr/>
                <p:nvPr/>
              </p:nvPicPr>
              <p:blipFill>
                <a:blip r:embed="rId74"/>
                <a:stretch>
                  <a:fillRect/>
                </a:stretch>
              </p:blipFill>
              <p:spPr>
                <a:xfrm>
                  <a:off x="11551160" y="748867"/>
                  <a:ext cx="267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 name="Freihand 102">
                  <a:extLst>
                    <a:ext uri="{FF2B5EF4-FFF2-40B4-BE49-F238E27FC236}">
                      <a16:creationId xmlns:a16="http://schemas.microsoft.com/office/drawing/2014/main" id="{91F4F199-757A-4822-9BDF-1FB7A2EBF779}"/>
                    </a:ext>
                  </a:extLst>
                </p14:cNvPr>
                <p14:cNvContentPartPr/>
                <p14:nvPr/>
              </p14:nvContentPartPr>
              <p14:xfrm>
                <a:off x="9531200" y="1225507"/>
                <a:ext cx="137880" cy="239760"/>
              </p14:xfrm>
            </p:contentPart>
          </mc:Choice>
          <mc:Fallback xmlns="">
            <p:pic>
              <p:nvPicPr>
                <p:cNvPr id="103" name="Freihand 102">
                  <a:extLst>
                    <a:ext uri="{FF2B5EF4-FFF2-40B4-BE49-F238E27FC236}">
                      <a16:creationId xmlns:a16="http://schemas.microsoft.com/office/drawing/2014/main" id="{91F4F199-757A-4822-9BDF-1FB7A2EBF779}"/>
                    </a:ext>
                  </a:extLst>
                </p:cNvPr>
                <p:cNvPicPr/>
                <p:nvPr/>
              </p:nvPicPr>
              <p:blipFill>
                <a:blip r:embed="rId76"/>
                <a:stretch>
                  <a:fillRect/>
                </a:stretch>
              </p:blipFill>
              <p:spPr>
                <a:xfrm>
                  <a:off x="9526880" y="1221187"/>
                  <a:ext cx="146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4" name="Freihand 103">
                  <a:extLst>
                    <a:ext uri="{FF2B5EF4-FFF2-40B4-BE49-F238E27FC236}">
                      <a16:creationId xmlns:a16="http://schemas.microsoft.com/office/drawing/2014/main" id="{083D22F1-9B3D-4E39-B135-79BE0B8D04CB}"/>
                    </a:ext>
                  </a:extLst>
                </p14:cNvPr>
                <p14:cNvContentPartPr/>
                <p14:nvPr/>
              </p14:nvContentPartPr>
              <p14:xfrm>
                <a:off x="9769160" y="1295347"/>
                <a:ext cx="187200" cy="1800"/>
              </p14:xfrm>
            </p:contentPart>
          </mc:Choice>
          <mc:Fallback xmlns="">
            <p:pic>
              <p:nvPicPr>
                <p:cNvPr id="104" name="Freihand 103">
                  <a:extLst>
                    <a:ext uri="{FF2B5EF4-FFF2-40B4-BE49-F238E27FC236}">
                      <a16:creationId xmlns:a16="http://schemas.microsoft.com/office/drawing/2014/main" id="{083D22F1-9B3D-4E39-B135-79BE0B8D04CB}"/>
                    </a:ext>
                  </a:extLst>
                </p:cNvPr>
                <p:cNvPicPr/>
                <p:nvPr/>
              </p:nvPicPr>
              <p:blipFill>
                <a:blip r:embed="rId78"/>
                <a:stretch>
                  <a:fillRect/>
                </a:stretch>
              </p:blipFill>
              <p:spPr>
                <a:xfrm>
                  <a:off x="9764840" y="1291027"/>
                  <a:ext cx="195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5" name="Freihand 104">
                  <a:extLst>
                    <a:ext uri="{FF2B5EF4-FFF2-40B4-BE49-F238E27FC236}">
                      <a16:creationId xmlns:a16="http://schemas.microsoft.com/office/drawing/2014/main" id="{D6A40F07-2A3C-430B-94E5-6BF99E64B6D7}"/>
                    </a:ext>
                  </a:extLst>
                </p14:cNvPr>
                <p14:cNvContentPartPr/>
                <p14:nvPr/>
              </p14:nvContentPartPr>
              <p14:xfrm>
                <a:off x="9795440" y="1340707"/>
                <a:ext cx="166680" cy="18000"/>
              </p14:xfrm>
            </p:contentPart>
          </mc:Choice>
          <mc:Fallback xmlns="">
            <p:pic>
              <p:nvPicPr>
                <p:cNvPr id="105" name="Freihand 104">
                  <a:extLst>
                    <a:ext uri="{FF2B5EF4-FFF2-40B4-BE49-F238E27FC236}">
                      <a16:creationId xmlns:a16="http://schemas.microsoft.com/office/drawing/2014/main" id="{D6A40F07-2A3C-430B-94E5-6BF99E64B6D7}"/>
                    </a:ext>
                  </a:extLst>
                </p:cNvPr>
                <p:cNvPicPr/>
                <p:nvPr/>
              </p:nvPicPr>
              <p:blipFill>
                <a:blip r:embed="rId80"/>
                <a:stretch>
                  <a:fillRect/>
                </a:stretch>
              </p:blipFill>
              <p:spPr>
                <a:xfrm>
                  <a:off x="9791120" y="1336387"/>
                  <a:ext cx="175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6" name="Freihand 105">
                  <a:extLst>
                    <a:ext uri="{FF2B5EF4-FFF2-40B4-BE49-F238E27FC236}">
                      <a16:creationId xmlns:a16="http://schemas.microsoft.com/office/drawing/2014/main" id="{D7B6048F-BFFC-4644-B32A-CEFAB26243CB}"/>
                    </a:ext>
                  </a:extLst>
                </p14:cNvPr>
                <p14:cNvContentPartPr/>
                <p14:nvPr/>
              </p14:nvContentPartPr>
              <p14:xfrm>
                <a:off x="10033400" y="1252867"/>
                <a:ext cx="123120" cy="179280"/>
              </p14:xfrm>
            </p:contentPart>
          </mc:Choice>
          <mc:Fallback xmlns="">
            <p:pic>
              <p:nvPicPr>
                <p:cNvPr id="106" name="Freihand 105">
                  <a:extLst>
                    <a:ext uri="{FF2B5EF4-FFF2-40B4-BE49-F238E27FC236}">
                      <a16:creationId xmlns:a16="http://schemas.microsoft.com/office/drawing/2014/main" id="{D7B6048F-BFFC-4644-B32A-CEFAB26243CB}"/>
                    </a:ext>
                  </a:extLst>
                </p:cNvPr>
                <p:cNvPicPr/>
                <p:nvPr/>
              </p:nvPicPr>
              <p:blipFill>
                <a:blip r:embed="rId82"/>
                <a:stretch>
                  <a:fillRect/>
                </a:stretch>
              </p:blipFill>
              <p:spPr>
                <a:xfrm>
                  <a:off x="10029080" y="1248547"/>
                  <a:ext cx="131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Freihand 106">
                  <a:extLst>
                    <a:ext uri="{FF2B5EF4-FFF2-40B4-BE49-F238E27FC236}">
                      <a16:creationId xmlns:a16="http://schemas.microsoft.com/office/drawing/2014/main" id="{F865E863-7641-47AB-B798-AA71E4C8B91B}"/>
                    </a:ext>
                  </a:extLst>
                </p14:cNvPr>
                <p14:cNvContentPartPr/>
                <p14:nvPr/>
              </p14:nvContentPartPr>
              <p14:xfrm>
                <a:off x="10230680" y="1137307"/>
                <a:ext cx="44640" cy="117720"/>
              </p14:xfrm>
            </p:contentPart>
          </mc:Choice>
          <mc:Fallback xmlns="">
            <p:pic>
              <p:nvPicPr>
                <p:cNvPr id="107" name="Freihand 106">
                  <a:extLst>
                    <a:ext uri="{FF2B5EF4-FFF2-40B4-BE49-F238E27FC236}">
                      <a16:creationId xmlns:a16="http://schemas.microsoft.com/office/drawing/2014/main" id="{F865E863-7641-47AB-B798-AA71E4C8B91B}"/>
                    </a:ext>
                  </a:extLst>
                </p:cNvPr>
                <p:cNvPicPr/>
                <p:nvPr/>
              </p:nvPicPr>
              <p:blipFill>
                <a:blip r:embed="rId84"/>
                <a:stretch>
                  <a:fillRect/>
                </a:stretch>
              </p:blipFill>
              <p:spPr>
                <a:xfrm>
                  <a:off x="10226360" y="1132987"/>
                  <a:ext cx="53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 name="Freihand 107">
                  <a:extLst>
                    <a:ext uri="{FF2B5EF4-FFF2-40B4-BE49-F238E27FC236}">
                      <a16:creationId xmlns:a16="http://schemas.microsoft.com/office/drawing/2014/main" id="{6EC046EF-CEFB-4780-989F-AE4CB71BFF4A}"/>
                    </a:ext>
                  </a:extLst>
                </p14:cNvPr>
                <p14:cNvContentPartPr/>
                <p14:nvPr/>
              </p14:nvContentPartPr>
              <p14:xfrm>
                <a:off x="10185680" y="1124347"/>
                <a:ext cx="140400" cy="124560"/>
              </p14:xfrm>
            </p:contentPart>
          </mc:Choice>
          <mc:Fallback xmlns="">
            <p:pic>
              <p:nvPicPr>
                <p:cNvPr id="108" name="Freihand 107">
                  <a:extLst>
                    <a:ext uri="{FF2B5EF4-FFF2-40B4-BE49-F238E27FC236}">
                      <a16:creationId xmlns:a16="http://schemas.microsoft.com/office/drawing/2014/main" id="{6EC046EF-CEFB-4780-989F-AE4CB71BFF4A}"/>
                    </a:ext>
                  </a:extLst>
                </p:cNvPr>
                <p:cNvPicPr/>
                <p:nvPr/>
              </p:nvPicPr>
              <p:blipFill>
                <a:blip r:embed="rId86"/>
                <a:stretch>
                  <a:fillRect/>
                </a:stretch>
              </p:blipFill>
              <p:spPr>
                <a:xfrm>
                  <a:off x="10181360" y="1120027"/>
                  <a:ext cx="149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9" name="Freihand 108">
                  <a:extLst>
                    <a:ext uri="{FF2B5EF4-FFF2-40B4-BE49-F238E27FC236}">
                      <a16:creationId xmlns:a16="http://schemas.microsoft.com/office/drawing/2014/main" id="{A5F56498-7BFF-400C-8462-4B856C99C776}"/>
                    </a:ext>
                  </a:extLst>
                </p14:cNvPr>
                <p14:cNvContentPartPr/>
                <p14:nvPr/>
              </p14:nvContentPartPr>
              <p14:xfrm>
                <a:off x="10362440" y="1283827"/>
                <a:ext cx="237240" cy="44280"/>
              </p14:xfrm>
            </p:contentPart>
          </mc:Choice>
          <mc:Fallback xmlns="">
            <p:pic>
              <p:nvPicPr>
                <p:cNvPr id="109" name="Freihand 108">
                  <a:extLst>
                    <a:ext uri="{FF2B5EF4-FFF2-40B4-BE49-F238E27FC236}">
                      <a16:creationId xmlns:a16="http://schemas.microsoft.com/office/drawing/2014/main" id="{A5F56498-7BFF-400C-8462-4B856C99C776}"/>
                    </a:ext>
                  </a:extLst>
                </p:cNvPr>
                <p:cNvPicPr/>
                <p:nvPr/>
              </p:nvPicPr>
              <p:blipFill>
                <a:blip r:embed="rId88"/>
                <a:stretch>
                  <a:fillRect/>
                </a:stretch>
              </p:blipFill>
              <p:spPr>
                <a:xfrm>
                  <a:off x="10358120" y="1279507"/>
                  <a:ext cx="245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0" name="Freihand 109">
                  <a:extLst>
                    <a:ext uri="{FF2B5EF4-FFF2-40B4-BE49-F238E27FC236}">
                      <a16:creationId xmlns:a16="http://schemas.microsoft.com/office/drawing/2014/main" id="{F45F3DEA-0123-401B-B642-18FD517CEBD3}"/>
                    </a:ext>
                  </a:extLst>
                </p14:cNvPr>
                <p14:cNvContentPartPr/>
                <p14:nvPr/>
              </p14:nvContentPartPr>
              <p14:xfrm>
                <a:off x="10668440" y="1227667"/>
                <a:ext cx="137880" cy="98640"/>
              </p14:xfrm>
            </p:contentPart>
          </mc:Choice>
          <mc:Fallback xmlns="">
            <p:pic>
              <p:nvPicPr>
                <p:cNvPr id="110" name="Freihand 109">
                  <a:extLst>
                    <a:ext uri="{FF2B5EF4-FFF2-40B4-BE49-F238E27FC236}">
                      <a16:creationId xmlns:a16="http://schemas.microsoft.com/office/drawing/2014/main" id="{F45F3DEA-0123-401B-B642-18FD517CEBD3}"/>
                    </a:ext>
                  </a:extLst>
                </p:cNvPr>
                <p:cNvPicPr/>
                <p:nvPr/>
              </p:nvPicPr>
              <p:blipFill>
                <a:blip r:embed="rId90"/>
                <a:stretch>
                  <a:fillRect/>
                </a:stretch>
              </p:blipFill>
              <p:spPr>
                <a:xfrm>
                  <a:off x="10664120" y="1223347"/>
                  <a:ext cx="146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1" name="Freihand 110">
                  <a:extLst>
                    <a:ext uri="{FF2B5EF4-FFF2-40B4-BE49-F238E27FC236}">
                      <a16:creationId xmlns:a16="http://schemas.microsoft.com/office/drawing/2014/main" id="{5170888E-73FB-4C0E-B15A-3BBCB0D4CF4F}"/>
                    </a:ext>
                  </a:extLst>
                </p14:cNvPr>
                <p14:cNvContentPartPr/>
                <p14:nvPr/>
              </p14:nvContentPartPr>
              <p14:xfrm>
                <a:off x="10841240" y="1239187"/>
                <a:ext cx="99720" cy="124560"/>
              </p14:xfrm>
            </p:contentPart>
          </mc:Choice>
          <mc:Fallback xmlns="">
            <p:pic>
              <p:nvPicPr>
                <p:cNvPr id="111" name="Freihand 110">
                  <a:extLst>
                    <a:ext uri="{FF2B5EF4-FFF2-40B4-BE49-F238E27FC236}">
                      <a16:creationId xmlns:a16="http://schemas.microsoft.com/office/drawing/2014/main" id="{5170888E-73FB-4C0E-B15A-3BBCB0D4CF4F}"/>
                    </a:ext>
                  </a:extLst>
                </p:cNvPr>
                <p:cNvPicPr/>
                <p:nvPr/>
              </p:nvPicPr>
              <p:blipFill>
                <a:blip r:embed="rId92"/>
                <a:stretch>
                  <a:fillRect/>
                </a:stretch>
              </p:blipFill>
              <p:spPr>
                <a:xfrm>
                  <a:off x="10836920" y="1234867"/>
                  <a:ext cx="108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2" name="Freihand 111">
                  <a:extLst>
                    <a:ext uri="{FF2B5EF4-FFF2-40B4-BE49-F238E27FC236}">
                      <a16:creationId xmlns:a16="http://schemas.microsoft.com/office/drawing/2014/main" id="{7829434B-BF76-466B-A18A-5970BBB7F96F}"/>
                    </a:ext>
                  </a:extLst>
                </p14:cNvPr>
                <p14:cNvContentPartPr/>
                <p14:nvPr/>
              </p14:nvContentPartPr>
              <p14:xfrm>
                <a:off x="11015480" y="1226587"/>
                <a:ext cx="182160" cy="119160"/>
              </p14:xfrm>
            </p:contentPart>
          </mc:Choice>
          <mc:Fallback xmlns="">
            <p:pic>
              <p:nvPicPr>
                <p:cNvPr id="112" name="Freihand 111">
                  <a:extLst>
                    <a:ext uri="{FF2B5EF4-FFF2-40B4-BE49-F238E27FC236}">
                      <a16:creationId xmlns:a16="http://schemas.microsoft.com/office/drawing/2014/main" id="{7829434B-BF76-466B-A18A-5970BBB7F96F}"/>
                    </a:ext>
                  </a:extLst>
                </p:cNvPr>
                <p:cNvPicPr/>
                <p:nvPr/>
              </p:nvPicPr>
              <p:blipFill>
                <a:blip r:embed="rId94"/>
                <a:stretch>
                  <a:fillRect/>
                </a:stretch>
              </p:blipFill>
              <p:spPr>
                <a:xfrm>
                  <a:off x="11011160" y="1222267"/>
                  <a:ext cx="19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3" name="Freihand 112">
                  <a:extLst>
                    <a:ext uri="{FF2B5EF4-FFF2-40B4-BE49-F238E27FC236}">
                      <a16:creationId xmlns:a16="http://schemas.microsoft.com/office/drawing/2014/main" id="{87D48F42-4793-4143-85CB-FE5BFEE064F3}"/>
                    </a:ext>
                  </a:extLst>
                </p14:cNvPr>
                <p14:cNvContentPartPr/>
                <p14:nvPr/>
              </p14:nvContentPartPr>
              <p14:xfrm>
                <a:off x="11028440" y="1182307"/>
                <a:ext cx="181800" cy="8280"/>
              </p14:xfrm>
            </p:contentPart>
          </mc:Choice>
          <mc:Fallback xmlns="">
            <p:pic>
              <p:nvPicPr>
                <p:cNvPr id="113" name="Freihand 112">
                  <a:extLst>
                    <a:ext uri="{FF2B5EF4-FFF2-40B4-BE49-F238E27FC236}">
                      <a16:creationId xmlns:a16="http://schemas.microsoft.com/office/drawing/2014/main" id="{87D48F42-4793-4143-85CB-FE5BFEE064F3}"/>
                    </a:ext>
                  </a:extLst>
                </p:cNvPr>
                <p:cNvPicPr/>
                <p:nvPr/>
              </p:nvPicPr>
              <p:blipFill>
                <a:blip r:embed="rId96"/>
                <a:stretch>
                  <a:fillRect/>
                </a:stretch>
              </p:blipFill>
              <p:spPr>
                <a:xfrm>
                  <a:off x="11024120" y="1177987"/>
                  <a:ext cx="190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4" name="Freihand 113">
                  <a:extLst>
                    <a:ext uri="{FF2B5EF4-FFF2-40B4-BE49-F238E27FC236}">
                      <a16:creationId xmlns:a16="http://schemas.microsoft.com/office/drawing/2014/main" id="{D9AABFBD-3B0A-4FFB-BC6C-C674577F9417}"/>
                    </a:ext>
                  </a:extLst>
                </p14:cNvPr>
                <p14:cNvContentPartPr/>
                <p14:nvPr/>
              </p14:nvContentPartPr>
              <p14:xfrm>
                <a:off x="11241200" y="1197787"/>
                <a:ext cx="137520" cy="140040"/>
              </p14:xfrm>
            </p:contentPart>
          </mc:Choice>
          <mc:Fallback xmlns="">
            <p:pic>
              <p:nvPicPr>
                <p:cNvPr id="114" name="Freihand 113">
                  <a:extLst>
                    <a:ext uri="{FF2B5EF4-FFF2-40B4-BE49-F238E27FC236}">
                      <a16:creationId xmlns:a16="http://schemas.microsoft.com/office/drawing/2014/main" id="{D9AABFBD-3B0A-4FFB-BC6C-C674577F9417}"/>
                    </a:ext>
                  </a:extLst>
                </p:cNvPr>
                <p:cNvPicPr/>
                <p:nvPr/>
              </p:nvPicPr>
              <p:blipFill>
                <a:blip r:embed="rId98"/>
                <a:stretch>
                  <a:fillRect/>
                </a:stretch>
              </p:blipFill>
              <p:spPr>
                <a:xfrm>
                  <a:off x="11236880" y="1193467"/>
                  <a:ext cx="146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5" name="Freihand 114">
                  <a:extLst>
                    <a:ext uri="{FF2B5EF4-FFF2-40B4-BE49-F238E27FC236}">
                      <a16:creationId xmlns:a16="http://schemas.microsoft.com/office/drawing/2014/main" id="{EF9DB6C7-3FAC-4107-9669-2772F3831CAE}"/>
                    </a:ext>
                  </a:extLst>
                </p14:cNvPr>
                <p14:cNvContentPartPr/>
                <p14:nvPr/>
              </p14:nvContentPartPr>
              <p14:xfrm>
                <a:off x="11448560" y="1179427"/>
                <a:ext cx="149040" cy="180360"/>
              </p14:xfrm>
            </p:contentPart>
          </mc:Choice>
          <mc:Fallback xmlns="">
            <p:pic>
              <p:nvPicPr>
                <p:cNvPr id="115" name="Freihand 114">
                  <a:extLst>
                    <a:ext uri="{FF2B5EF4-FFF2-40B4-BE49-F238E27FC236}">
                      <a16:creationId xmlns:a16="http://schemas.microsoft.com/office/drawing/2014/main" id="{EF9DB6C7-3FAC-4107-9669-2772F3831CAE}"/>
                    </a:ext>
                  </a:extLst>
                </p:cNvPr>
                <p:cNvPicPr/>
                <p:nvPr/>
              </p:nvPicPr>
              <p:blipFill>
                <a:blip r:embed="rId100"/>
                <a:stretch>
                  <a:fillRect/>
                </a:stretch>
              </p:blipFill>
              <p:spPr>
                <a:xfrm>
                  <a:off x="11444240" y="1175107"/>
                  <a:ext cx="157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9" name="Freihand 118">
                  <a:extLst>
                    <a:ext uri="{FF2B5EF4-FFF2-40B4-BE49-F238E27FC236}">
                      <a16:creationId xmlns:a16="http://schemas.microsoft.com/office/drawing/2014/main" id="{76D6E585-BAD1-4D31-8851-8EA1324F4D45}"/>
                    </a:ext>
                  </a:extLst>
                </p14:cNvPr>
                <p14:cNvContentPartPr/>
                <p14:nvPr/>
              </p14:nvContentPartPr>
              <p14:xfrm>
                <a:off x="11141120" y="1132627"/>
                <a:ext cx="56520" cy="198000"/>
              </p14:xfrm>
            </p:contentPart>
          </mc:Choice>
          <mc:Fallback xmlns="">
            <p:pic>
              <p:nvPicPr>
                <p:cNvPr id="119" name="Freihand 118">
                  <a:extLst>
                    <a:ext uri="{FF2B5EF4-FFF2-40B4-BE49-F238E27FC236}">
                      <a16:creationId xmlns:a16="http://schemas.microsoft.com/office/drawing/2014/main" id="{76D6E585-BAD1-4D31-8851-8EA1324F4D45}"/>
                    </a:ext>
                  </a:extLst>
                </p:cNvPr>
                <p:cNvPicPr/>
                <p:nvPr/>
              </p:nvPicPr>
              <p:blipFill>
                <a:blip r:embed="rId102"/>
                <a:stretch>
                  <a:fillRect/>
                </a:stretch>
              </p:blipFill>
              <p:spPr>
                <a:xfrm>
                  <a:off x="11136800" y="1128307"/>
                  <a:ext cx="65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0" name="Freihand 119">
                  <a:extLst>
                    <a:ext uri="{FF2B5EF4-FFF2-40B4-BE49-F238E27FC236}">
                      <a16:creationId xmlns:a16="http://schemas.microsoft.com/office/drawing/2014/main" id="{58B6BF5E-CD0B-4053-827F-BDAB3AE0BB85}"/>
                    </a:ext>
                  </a:extLst>
                </p14:cNvPr>
                <p14:cNvContentPartPr/>
                <p14:nvPr/>
              </p14:nvContentPartPr>
              <p14:xfrm>
                <a:off x="11188640" y="1212547"/>
                <a:ext cx="26280" cy="110880"/>
              </p14:xfrm>
            </p:contentPart>
          </mc:Choice>
          <mc:Fallback xmlns="">
            <p:pic>
              <p:nvPicPr>
                <p:cNvPr id="120" name="Freihand 119">
                  <a:extLst>
                    <a:ext uri="{FF2B5EF4-FFF2-40B4-BE49-F238E27FC236}">
                      <a16:creationId xmlns:a16="http://schemas.microsoft.com/office/drawing/2014/main" id="{58B6BF5E-CD0B-4053-827F-BDAB3AE0BB85}"/>
                    </a:ext>
                  </a:extLst>
                </p:cNvPr>
                <p:cNvPicPr/>
                <p:nvPr/>
              </p:nvPicPr>
              <p:blipFill>
                <a:blip r:embed="rId104"/>
                <a:stretch>
                  <a:fillRect/>
                </a:stretch>
              </p:blipFill>
              <p:spPr>
                <a:xfrm>
                  <a:off x="11184320" y="1208227"/>
                  <a:ext cx="34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1" name="Freihand 120">
                  <a:extLst>
                    <a:ext uri="{FF2B5EF4-FFF2-40B4-BE49-F238E27FC236}">
                      <a16:creationId xmlns:a16="http://schemas.microsoft.com/office/drawing/2014/main" id="{B44F435E-2E86-4F3C-A7B5-7FCD9B08C990}"/>
                    </a:ext>
                  </a:extLst>
                </p14:cNvPr>
                <p14:cNvContentPartPr/>
                <p14:nvPr/>
              </p14:nvContentPartPr>
              <p14:xfrm>
                <a:off x="11174240" y="1177987"/>
                <a:ext cx="83160" cy="200520"/>
              </p14:xfrm>
            </p:contentPart>
          </mc:Choice>
          <mc:Fallback xmlns="">
            <p:pic>
              <p:nvPicPr>
                <p:cNvPr id="121" name="Freihand 120">
                  <a:extLst>
                    <a:ext uri="{FF2B5EF4-FFF2-40B4-BE49-F238E27FC236}">
                      <a16:creationId xmlns:a16="http://schemas.microsoft.com/office/drawing/2014/main" id="{B44F435E-2E86-4F3C-A7B5-7FCD9B08C990}"/>
                    </a:ext>
                  </a:extLst>
                </p:cNvPr>
                <p:cNvPicPr/>
                <p:nvPr/>
              </p:nvPicPr>
              <p:blipFill>
                <a:blip r:embed="rId106"/>
                <a:stretch>
                  <a:fillRect/>
                </a:stretch>
              </p:blipFill>
              <p:spPr>
                <a:xfrm>
                  <a:off x="11169920" y="1173667"/>
                  <a:ext cx="91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5" name="Freihand 144">
                  <a:extLst>
                    <a:ext uri="{FF2B5EF4-FFF2-40B4-BE49-F238E27FC236}">
                      <a16:creationId xmlns:a16="http://schemas.microsoft.com/office/drawing/2014/main" id="{772D94D3-163B-443E-8069-BDFFC1D1B178}"/>
                    </a:ext>
                  </a:extLst>
                </p14:cNvPr>
                <p14:cNvContentPartPr/>
                <p14:nvPr/>
              </p14:nvContentPartPr>
              <p14:xfrm>
                <a:off x="10466840" y="973507"/>
                <a:ext cx="1252440" cy="506160"/>
              </p14:xfrm>
            </p:contentPart>
          </mc:Choice>
          <mc:Fallback xmlns="">
            <p:pic>
              <p:nvPicPr>
                <p:cNvPr id="145" name="Freihand 144">
                  <a:extLst>
                    <a:ext uri="{FF2B5EF4-FFF2-40B4-BE49-F238E27FC236}">
                      <a16:creationId xmlns:a16="http://schemas.microsoft.com/office/drawing/2014/main" id="{772D94D3-163B-443E-8069-BDFFC1D1B178}"/>
                    </a:ext>
                  </a:extLst>
                </p:cNvPr>
                <p:cNvPicPr/>
                <p:nvPr/>
              </p:nvPicPr>
              <p:blipFill>
                <a:blip r:embed="rId108"/>
                <a:stretch>
                  <a:fillRect/>
                </a:stretch>
              </p:blipFill>
              <p:spPr>
                <a:xfrm>
                  <a:off x="10462520" y="969187"/>
                  <a:ext cx="12610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6" name="Freihand 145">
                  <a:extLst>
                    <a:ext uri="{FF2B5EF4-FFF2-40B4-BE49-F238E27FC236}">
                      <a16:creationId xmlns:a16="http://schemas.microsoft.com/office/drawing/2014/main" id="{989CE687-39E6-4021-9ED9-48D546CE3145}"/>
                    </a:ext>
                  </a:extLst>
                </p14:cNvPr>
                <p14:cNvContentPartPr/>
                <p14:nvPr/>
              </p14:nvContentPartPr>
              <p14:xfrm>
                <a:off x="9122240" y="1090147"/>
                <a:ext cx="738720" cy="533880"/>
              </p14:xfrm>
            </p:contentPart>
          </mc:Choice>
          <mc:Fallback xmlns="">
            <p:pic>
              <p:nvPicPr>
                <p:cNvPr id="146" name="Freihand 145">
                  <a:extLst>
                    <a:ext uri="{FF2B5EF4-FFF2-40B4-BE49-F238E27FC236}">
                      <a16:creationId xmlns:a16="http://schemas.microsoft.com/office/drawing/2014/main" id="{989CE687-39E6-4021-9ED9-48D546CE3145}"/>
                    </a:ext>
                  </a:extLst>
                </p:cNvPr>
                <p:cNvPicPr/>
                <p:nvPr/>
              </p:nvPicPr>
              <p:blipFill>
                <a:blip r:embed="rId110"/>
                <a:stretch>
                  <a:fillRect/>
                </a:stretch>
              </p:blipFill>
              <p:spPr>
                <a:xfrm>
                  <a:off x="9117920" y="1085827"/>
                  <a:ext cx="74736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3" name="Freihand 122">
                  <a:extLst>
                    <a:ext uri="{FF2B5EF4-FFF2-40B4-BE49-F238E27FC236}">
                      <a16:creationId xmlns:a16="http://schemas.microsoft.com/office/drawing/2014/main" id="{563A24D9-200E-41B4-894D-E0E657E654D8}"/>
                    </a:ext>
                  </a:extLst>
                </p14:cNvPr>
                <p14:cNvContentPartPr/>
                <p14:nvPr/>
              </p14:nvContentPartPr>
              <p14:xfrm>
                <a:off x="10993160" y="1708987"/>
                <a:ext cx="62280" cy="101160"/>
              </p14:xfrm>
            </p:contentPart>
          </mc:Choice>
          <mc:Fallback xmlns="">
            <p:pic>
              <p:nvPicPr>
                <p:cNvPr id="123" name="Freihand 122">
                  <a:extLst>
                    <a:ext uri="{FF2B5EF4-FFF2-40B4-BE49-F238E27FC236}">
                      <a16:creationId xmlns:a16="http://schemas.microsoft.com/office/drawing/2014/main" id="{563A24D9-200E-41B4-894D-E0E657E654D8}"/>
                    </a:ext>
                  </a:extLst>
                </p:cNvPr>
                <p:cNvPicPr/>
                <p:nvPr/>
              </p:nvPicPr>
              <p:blipFill>
                <a:blip r:embed="rId112"/>
                <a:stretch>
                  <a:fillRect/>
                </a:stretch>
              </p:blipFill>
              <p:spPr>
                <a:xfrm>
                  <a:off x="10988840" y="1704667"/>
                  <a:ext cx="70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4" name="Freihand 123">
                  <a:extLst>
                    <a:ext uri="{FF2B5EF4-FFF2-40B4-BE49-F238E27FC236}">
                      <a16:creationId xmlns:a16="http://schemas.microsoft.com/office/drawing/2014/main" id="{E8770B7C-65D7-4774-A042-834B40C24458}"/>
                    </a:ext>
                  </a:extLst>
                </p14:cNvPr>
                <p14:cNvContentPartPr/>
                <p14:nvPr/>
              </p14:nvContentPartPr>
              <p14:xfrm>
                <a:off x="11015480" y="1628707"/>
                <a:ext cx="5760" cy="10080"/>
              </p14:xfrm>
            </p:contentPart>
          </mc:Choice>
          <mc:Fallback xmlns="">
            <p:pic>
              <p:nvPicPr>
                <p:cNvPr id="124" name="Freihand 123">
                  <a:extLst>
                    <a:ext uri="{FF2B5EF4-FFF2-40B4-BE49-F238E27FC236}">
                      <a16:creationId xmlns:a16="http://schemas.microsoft.com/office/drawing/2014/main" id="{E8770B7C-65D7-4774-A042-834B40C24458}"/>
                    </a:ext>
                  </a:extLst>
                </p:cNvPr>
                <p:cNvPicPr/>
                <p:nvPr/>
              </p:nvPicPr>
              <p:blipFill>
                <a:blip r:embed="rId114"/>
                <a:stretch>
                  <a:fillRect/>
                </a:stretch>
              </p:blipFill>
              <p:spPr>
                <a:xfrm>
                  <a:off x="11011160" y="1624387"/>
                  <a:ext cx="14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5" name="Freihand 124">
                  <a:extLst>
                    <a:ext uri="{FF2B5EF4-FFF2-40B4-BE49-F238E27FC236}">
                      <a16:creationId xmlns:a16="http://schemas.microsoft.com/office/drawing/2014/main" id="{E04312FA-53CA-4517-81C4-BD4FF78DD6FC}"/>
                    </a:ext>
                  </a:extLst>
                </p14:cNvPr>
                <p14:cNvContentPartPr/>
                <p14:nvPr/>
              </p14:nvContentPartPr>
              <p14:xfrm>
                <a:off x="11159480" y="1684507"/>
                <a:ext cx="21600" cy="121680"/>
              </p14:xfrm>
            </p:contentPart>
          </mc:Choice>
          <mc:Fallback xmlns="">
            <p:pic>
              <p:nvPicPr>
                <p:cNvPr id="125" name="Freihand 124">
                  <a:extLst>
                    <a:ext uri="{FF2B5EF4-FFF2-40B4-BE49-F238E27FC236}">
                      <a16:creationId xmlns:a16="http://schemas.microsoft.com/office/drawing/2014/main" id="{E04312FA-53CA-4517-81C4-BD4FF78DD6FC}"/>
                    </a:ext>
                  </a:extLst>
                </p:cNvPr>
                <p:cNvPicPr/>
                <p:nvPr/>
              </p:nvPicPr>
              <p:blipFill>
                <a:blip r:embed="rId116"/>
                <a:stretch>
                  <a:fillRect/>
                </a:stretch>
              </p:blipFill>
              <p:spPr>
                <a:xfrm>
                  <a:off x="11155160" y="1680187"/>
                  <a:ext cx="30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6" name="Freihand 125">
                  <a:extLst>
                    <a:ext uri="{FF2B5EF4-FFF2-40B4-BE49-F238E27FC236}">
                      <a16:creationId xmlns:a16="http://schemas.microsoft.com/office/drawing/2014/main" id="{35F95612-B432-44F9-9EC6-0BCB116ED0D0}"/>
                    </a:ext>
                  </a:extLst>
                </p14:cNvPr>
                <p14:cNvContentPartPr/>
                <p14:nvPr/>
              </p14:nvContentPartPr>
              <p14:xfrm>
                <a:off x="11111960" y="1770547"/>
                <a:ext cx="119160" cy="97200"/>
              </p14:xfrm>
            </p:contentPart>
          </mc:Choice>
          <mc:Fallback xmlns="">
            <p:pic>
              <p:nvPicPr>
                <p:cNvPr id="126" name="Freihand 125">
                  <a:extLst>
                    <a:ext uri="{FF2B5EF4-FFF2-40B4-BE49-F238E27FC236}">
                      <a16:creationId xmlns:a16="http://schemas.microsoft.com/office/drawing/2014/main" id="{35F95612-B432-44F9-9EC6-0BCB116ED0D0}"/>
                    </a:ext>
                  </a:extLst>
                </p:cNvPr>
                <p:cNvPicPr/>
                <p:nvPr/>
              </p:nvPicPr>
              <p:blipFill>
                <a:blip r:embed="rId118"/>
                <a:stretch>
                  <a:fillRect/>
                </a:stretch>
              </p:blipFill>
              <p:spPr>
                <a:xfrm>
                  <a:off x="11107640" y="1766227"/>
                  <a:ext cx="127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8" name="Freihand 127">
                  <a:extLst>
                    <a:ext uri="{FF2B5EF4-FFF2-40B4-BE49-F238E27FC236}">
                      <a16:creationId xmlns:a16="http://schemas.microsoft.com/office/drawing/2014/main" id="{DA2858FA-1656-48A1-BF58-E71DAE6D1125}"/>
                    </a:ext>
                  </a:extLst>
                </p14:cNvPr>
                <p14:cNvContentPartPr/>
                <p14:nvPr/>
              </p14:nvContentPartPr>
              <p14:xfrm>
                <a:off x="10964720" y="2116867"/>
                <a:ext cx="21600" cy="191160"/>
              </p14:xfrm>
            </p:contentPart>
          </mc:Choice>
          <mc:Fallback xmlns="">
            <p:pic>
              <p:nvPicPr>
                <p:cNvPr id="128" name="Freihand 127">
                  <a:extLst>
                    <a:ext uri="{FF2B5EF4-FFF2-40B4-BE49-F238E27FC236}">
                      <a16:creationId xmlns:a16="http://schemas.microsoft.com/office/drawing/2014/main" id="{DA2858FA-1656-48A1-BF58-E71DAE6D1125}"/>
                    </a:ext>
                  </a:extLst>
                </p:cNvPr>
                <p:cNvPicPr/>
                <p:nvPr/>
              </p:nvPicPr>
              <p:blipFill>
                <a:blip r:embed="rId120"/>
                <a:stretch>
                  <a:fillRect/>
                </a:stretch>
              </p:blipFill>
              <p:spPr>
                <a:xfrm>
                  <a:off x="10960400" y="2112547"/>
                  <a:ext cx="30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9" name="Freihand 128">
                  <a:extLst>
                    <a:ext uri="{FF2B5EF4-FFF2-40B4-BE49-F238E27FC236}">
                      <a16:creationId xmlns:a16="http://schemas.microsoft.com/office/drawing/2014/main" id="{3DBA7D00-A5D6-4145-8132-B8D75259AC5D}"/>
                    </a:ext>
                  </a:extLst>
                </p14:cNvPr>
                <p14:cNvContentPartPr/>
                <p14:nvPr/>
              </p14:nvContentPartPr>
              <p14:xfrm>
                <a:off x="10893440" y="2302267"/>
                <a:ext cx="173880" cy="26640"/>
              </p14:xfrm>
            </p:contentPart>
          </mc:Choice>
          <mc:Fallback xmlns="">
            <p:pic>
              <p:nvPicPr>
                <p:cNvPr id="129" name="Freihand 128">
                  <a:extLst>
                    <a:ext uri="{FF2B5EF4-FFF2-40B4-BE49-F238E27FC236}">
                      <a16:creationId xmlns:a16="http://schemas.microsoft.com/office/drawing/2014/main" id="{3DBA7D00-A5D6-4145-8132-B8D75259AC5D}"/>
                    </a:ext>
                  </a:extLst>
                </p:cNvPr>
                <p:cNvPicPr/>
                <p:nvPr/>
              </p:nvPicPr>
              <p:blipFill>
                <a:blip r:embed="rId122"/>
                <a:stretch>
                  <a:fillRect/>
                </a:stretch>
              </p:blipFill>
              <p:spPr>
                <a:xfrm>
                  <a:off x="10889120" y="2297947"/>
                  <a:ext cx="182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0" name="Freihand 129">
                  <a:extLst>
                    <a:ext uri="{FF2B5EF4-FFF2-40B4-BE49-F238E27FC236}">
                      <a16:creationId xmlns:a16="http://schemas.microsoft.com/office/drawing/2014/main" id="{5BABFBA0-CA34-42EC-AC35-CA2D2B420C91}"/>
                    </a:ext>
                  </a:extLst>
                </p14:cNvPr>
                <p14:cNvContentPartPr/>
                <p14:nvPr/>
              </p14:nvContentPartPr>
              <p14:xfrm>
                <a:off x="10819640" y="2062147"/>
                <a:ext cx="311400" cy="45360"/>
              </p14:xfrm>
            </p:contentPart>
          </mc:Choice>
          <mc:Fallback xmlns="">
            <p:pic>
              <p:nvPicPr>
                <p:cNvPr id="130" name="Freihand 129">
                  <a:extLst>
                    <a:ext uri="{FF2B5EF4-FFF2-40B4-BE49-F238E27FC236}">
                      <a16:creationId xmlns:a16="http://schemas.microsoft.com/office/drawing/2014/main" id="{5BABFBA0-CA34-42EC-AC35-CA2D2B420C91}"/>
                    </a:ext>
                  </a:extLst>
                </p:cNvPr>
                <p:cNvPicPr/>
                <p:nvPr/>
              </p:nvPicPr>
              <p:blipFill>
                <a:blip r:embed="rId124"/>
                <a:stretch>
                  <a:fillRect/>
                </a:stretch>
              </p:blipFill>
              <p:spPr>
                <a:xfrm>
                  <a:off x="10815320" y="2057827"/>
                  <a:ext cx="320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2" name="Freihand 131">
                  <a:extLst>
                    <a:ext uri="{FF2B5EF4-FFF2-40B4-BE49-F238E27FC236}">
                      <a16:creationId xmlns:a16="http://schemas.microsoft.com/office/drawing/2014/main" id="{F35082BC-1EA0-4426-98C7-A0AC866833A8}"/>
                    </a:ext>
                  </a:extLst>
                </p14:cNvPr>
                <p14:cNvContentPartPr/>
                <p14:nvPr/>
              </p14:nvContentPartPr>
              <p14:xfrm>
                <a:off x="11006120" y="1921387"/>
                <a:ext cx="11160" cy="64440"/>
              </p14:xfrm>
            </p:contentPart>
          </mc:Choice>
          <mc:Fallback xmlns="">
            <p:pic>
              <p:nvPicPr>
                <p:cNvPr id="132" name="Freihand 131">
                  <a:extLst>
                    <a:ext uri="{FF2B5EF4-FFF2-40B4-BE49-F238E27FC236}">
                      <a16:creationId xmlns:a16="http://schemas.microsoft.com/office/drawing/2014/main" id="{F35082BC-1EA0-4426-98C7-A0AC866833A8}"/>
                    </a:ext>
                  </a:extLst>
                </p:cNvPr>
                <p:cNvPicPr/>
                <p:nvPr/>
              </p:nvPicPr>
              <p:blipFill>
                <a:blip r:embed="rId126"/>
                <a:stretch>
                  <a:fillRect/>
                </a:stretch>
              </p:blipFill>
              <p:spPr>
                <a:xfrm>
                  <a:off x="11001800" y="1917067"/>
                  <a:ext cx="19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3" name="Freihand 132">
                  <a:extLst>
                    <a:ext uri="{FF2B5EF4-FFF2-40B4-BE49-F238E27FC236}">
                      <a16:creationId xmlns:a16="http://schemas.microsoft.com/office/drawing/2014/main" id="{5D9AD547-567D-4F18-A1FB-991123DEC621}"/>
                    </a:ext>
                  </a:extLst>
                </p14:cNvPr>
                <p14:cNvContentPartPr/>
                <p14:nvPr/>
              </p14:nvContentPartPr>
              <p14:xfrm>
                <a:off x="11034200" y="1918867"/>
                <a:ext cx="3240" cy="76680"/>
              </p14:xfrm>
            </p:contentPart>
          </mc:Choice>
          <mc:Fallback xmlns="">
            <p:pic>
              <p:nvPicPr>
                <p:cNvPr id="133" name="Freihand 132">
                  <a:extLst>
                    <a:ext uri="{FF2B5EF4-FFF2-40B4-BE49-F238E27FC236}">
                      <a16:creationId xmlns:a16="http://schemas.microsoft.com/office/drawing/2014/main" id="{5D9AD547-567D-4F18-A1FB-991123DEC621}"/>
                    </a:ext>
                  </a:extLst>
                </p:cNvPr>
                <p:cNvPicPr/>
                <p:nvPr/>
              </p:nvPicPr>
              <p:blipFill>
                <a:blip r:embed="rId128"/>
                <a:stretch>
                  <a:fillRect/>
                </a:stretch>
              </p:blipFill>
              <p:spPr>
                <a:xfrm>
                  <a:off x="11029880" y="1914547"/>
                  <a:ext cx="11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4" name="Freihand 133">
                  <a:extLst>
                    <a:ext uri="{FF2B5EF4-FFF2-40B4-BE49-F238E27FC236}">
                      <a16:creationId xmlns:a16="http://schemas.microsoft.com/office/drawing/2014/main" id="{CEB735C8-F14B-436B-91D5-BC3602CBBEB0}"/>
                    </a:ext>
                  </a:extLst>
                </p14:cNvPr>
                <p14:cNvContentPartPr/>
                <p14:nvPr/>
              </p14:nvContentPartPr>
              <p14:xfrm>
                <a:off x="10961120" y="1950187"/>
                <a:ext cx="135720" cy="95400"/>
              </p14:xfrm>
            </p:contentPart>
          </mc:Choice>
          <mc:Fallback xmlns="">
            <p:pic>
              <p:nvPicPr>
                <p:cNvPr id="134" name="Freihand 133">
                  <a:extLst>
                    <a:ext uri="{FF2B5EF4-FFF2-40B4-BE49-F238E27FC236}">
                      <a16:creationId xmlns:a16="http://schemas.microsoft.com/office/drawing/2014/main" id="{CEB735C8-F14B-436B-91D5-BC3602CBBEB0}"/>
                    </a:ext>
                  </a:extLst>
                </p:cNvPr>
                <p:cNvPicPr/>
                <p:nvPr/>
              </p:nvPicPr>
              <p:blipFill>
                <a:blip r:embed="rId130"/>
                <a:stretch>
                  <a:fillRect/>
                </a:stretch>
              </p:blipFill>
              <p:spPr>
                <a:xfrm>
                  <a:off x="10956800" y="1945867"/>
                  <a:ext cx="144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6" name="Freihand 135">
                  <a:extLst>
                    <a:ext uri="{FF2B5EF4-FFF2-40B4-BE49-F238E27FC236}">
                      <a16:creationId xmlns:a16="http://schemas.microsoft.com/office/drawing/2014/main" id="{3F1DB4B8-5383-492D-9E1B-6E3E11E8A1ED}"/>
                    </a:ext>
                  </a:extLst>
                </p14:cNvPr>
                <p14:cNvContentPartPr/>
                <p14:nvPr/>
              </p14:nvContentPartPr>
              <p14:xfrm>
                <a:off x="11186120" y="2154667"/>
                <a:ext cx="7200" cy="147240"/>
              </p14:xfrm>
            </p:contentPart>
          </mc:Choice>
          <mc:Fallback xmlns="">
            <p:pic>
              <p:nvPicPr>
                <p:cNvPr id="136" name="Freihand 135">
                  <a:extLst>
                    <a:ext uri="{FF2B5EF4-FFF2-40B4-BE49-F238E27FC236}">
                      <a16:creationId xmlns:a16="http://schemas.microsoft.com/office/drawing/2014/main" id="{3F1DB4B8-5383-492D-9E1B-6E3E11E8A1ED}"/>
                    </a:ext>
                  </a:extLst>
                </p:cNvPr>
                <p:cNvPicPr/>
                <p:nvPr/>
              </p:nvPicPr>
              <p:blipFill>
                <a:blip r:embed="rId132"/>
                <a:stretch>
                  <a:fillRect/>
                </a:stretch>
              </p:blipFill>
              <p:spPr>
                <a:xfrm>
                  <a:off x="11181800" y="2150347"/>
                  <a:ext cx="15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 name="Freihand 136">
                  <a:extLst>
                    <a:ext uri="{FF2B5EF4-FFF2-40B4-BE49-F238E27FC236}">
                      <a16:creationId xmlns:a16="http://schemas.microsoft.com/office/drawing/2014/main" id="{5898BEDF-234F-4F3F-BFE5-B5BF364BAA54}"/>
                    </a:ext>
                  </a:extLst>
                </p14:cNvPr>
                <p14:cNvContentPartPr/>
                <p14:nvPr/>
              </p14:nvContentPartPr>
              <p14:xfrm>
                <a:off x="11122400" y="2052787"/>
                <a:ext cx="124920" cy="130320"/>
              </p14:xfrm>
            </p:contentPart>
          </mc:Choice>
          <mc:Fallback xmlns="">
            <p:pic>
              <p:nvPicPr>
                <p:cNvPr id="137" name="Freihand 136">
                  <a:extLst>
                    <a:ext uri="{FF2B5EF4-FFF2-40B4-BE49-F238E27FC236}">
                      <a16:creationId xmlns:a16="http://schemas.microsoft.com/office/drawing/2014/main" id="{5898BEDF-234F-4F3F-BFE5-B5BF364BAA54}"/>
                    </a:ext>
                  </a:extLst>
                </p:cNvPr>
                <p:cNvPicPr/>
                <p:nvPr/>
              </p:nvPicPr>
              <p:blipFill>
                <a:blip r:embed="rId134"/>
                <a:stretch>
                  <a:fillRect/>
                </a:stretch>
              </p:blipFill>
              <p:spPr>
                <a:xfrm>
                  <a:off x="11118080" y="2048467"/>
                  <a:ext cx="133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2" name="Freihand 171">
                  <a:extLst>
                    <a:ext uri="{FF2B5EF4-FFF2-40B4-BE49-F238E27FC236}">
                      <a16:creationId xmlns:a16="http://schemas.microsoft.com/office/drawing/2014/main" id="{4F701791-3445-4994-B9AF-45BD84DCED35}"/>
                    </a:ext>
                  </a:extLst>
                </p14:cNvPr>
                <p14:cNvContentPartPr/>
                <p14:nvPr/>
              </p14:nvContentPartPr>
              <p14:xfrm>
                <a:off x="10577000" y="1880707"/>
                <a:ext cx="803520" cy="603720"/>
              </p14:xfrm>
            </p:contentPart>
          </mc:Choice>
          <mc:Fallback xmlns="">
            <p:pic>
              <p:nvPicPr>
                <p:cNvPr id="172" name="Freihand 171">
                  <a:extLst>
                    <a:ext uri="{FF2B5EF4-FFF2-40B4-BE49-F238E27FC236}">
                      <a16:creationId xmlns:a16="http://schemas.microsoft.com/office/drawing/2014/main" id="{4F701791-3445-4994-B9AF-45BD84DCED35}"/>
                    </a:ext>
                  </a:extLst>
                </p:cNvPr>
                <p:cNvPicPr/>
                <p:nvPr/>
              </p:nvPicPr>
              <p:blipFill>
                <a:blip r:embed="rId136"/>
                <a:stretch>
                  <a:fillRect/>
                </a:stretch>
              </p:blipFill>
              <p:spPr>
                <a:xfrm>
                  <a:off x="10572680" y="1876387"/>
                  <a:ext cx="81216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 name="Freihand 173">
                  <a:extLst>
                    <a:ext uri="{FF2B5EF4-FFF2-40B4-BE49-F238E27FC236}">
                      <a16:creationId xmlns:a16="http://schemas.microsoft.com/office/drawing/2014/main" id="{9A618403-E768-406A-93F5-E033E0F759B2}"/>
                    </a:ext>
                  </a:extLst>
                </p14:cNvPr>
                <p14:cNvContentPartPr/>
                <p14:nvPr/>
              </p14:nvContentPartPr>
              <p14:xfrm>
                <a:off x="9695720" y="1167907"/>
                <a:ext cx="46800" cy="363240"/>
              </p14:xfrm>
            </p:contentPart>
          </mc:Choice>
          <mc:Fallback xmlns="">
            <p:pic>
              <p:nvPicPr>
                <p:cNvPr id="174" name="Freihand 173">
                  <a:extLst>
                    <a:ext uri="{FF2B5EF4-FFF2-40B4-BE49-F238E27FC236}">
                      <a16:creationId xmlns:a16="http://schemas.microsoft.com/office/drawing/2014/main" id="{9A618403-E768-406A-93F5-E033E0F759B2}"/>
                    </a:ext>
                  </a:extLst>
                </p:cNvPr>
                <p:cNvPicPr/>
                <p:nvPr/>
              </p:nvPicPr>
              <p:blipFill>
                <a:blip r:embed="rId138"/>
                <a:stretch>
                  <a:fillRect/>
                </a:stretch>
              </p:blipFill>
              <p:spPr>
                <a:xfrm>
                  <a:off x="9691400" y="1163587"/>
                  <a:ext cx="554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5" name="Freihand 174">
                  <a:extLst>
                    <a:ext uri="{FF2B5EF4-FFF2-40B4-BE49-F238E27FC236}">
                      <a16:creationId xmlns:a16="http://schemas.microsoft.com/office/drawing/2014/main" id="{EFAFC8F6-E947-4DBA-B369-41B1A017C6CD}"/>
                    </a:ext>
                  </a:extLst>
                </p14:cNvPr>
                <p14:cNvContentPartPr/>
                <p14:nvPr/>
              </p14:nvContentPartPr>
              <p14:xfrm>
                <a:off x="9618320" y="1025347"/>
                <a:ext cx="198720" cy="218160"/>
              </p14:xfrm>
            </p:contentPart>
          </mc:Choice>
          <mc:Fallback xmlns="">
            <p:pic>
              <p:nvPicPr>
                <p:cNvPr id="175" name="Freihand 174">
                  <a:extLst>
                    <a:ext uri="{FF2B5EF4-FFF2-40B4-BE49-F238E27FC236}">
                      <a16:creationId xmlns:a16="http://schemas.microsoft.com/office/drawing/2014/main" id="{EFAFC8F6-E947-4DBA-B369-41B1A017C6CD}"/>
                    </a:ext>
                  </a:extLst>
                </p:cNvPr>
                <p:cNvPicPr/>
                <p:nvPr/>
              </p:nvPicPr>
              <p:blipFill>
                <a:blip r:embed="rId140"/>
                <a:stretch>
                  <a:fillRect/>
                </a:stretch>
              </p:blipFill>
              <p:spPr>
                <a:xfrm>
                  <a:off x="9614000" y="1021027"/>
                  <a:ext cx="207360" cy="226800"/>
                </a:xfrm>
                <a:prstGeom prst="rect">
                  <a:avLst/>
                </a:prstGeom>
              </p:spPr>
            </p:pic>
          </mc:Fallback>
        </mc:AlternateContent>
      </p:grpSp>
      <p:grpSp>
        <p:nvGrpSpPr>
          <p:cNvPr id="181" name="Gruppieren 180">
            <a:extLst>
              <a:ext uri="{FF2B5EF4-FFF2-40B4-BE49-F238E27FC236}">
                <a16:creationId xmlns:a16="http://schemas.microsoft.com/office/drawing/2014/main" id="{A1085C1E-7981-4A47-9557-F7AA6CB38647}"/>
              </a:ext>
            </a:extLst>
          </p:cNvPr>
          <p:cNvGrpSpPr/>
          <p:nvPr/>
        </p:nvGrpSpPr>
        <p:grpSpPr>
          <a:xfrm>
            <a:off x="2709560" y="4790227"/>
            <a:ext cx="5105520" cy="735840"/>
            <a:chOff x="2709560" y="4790227"/>
            <a:chExt cx="5105520" cy="735840"/>
          </a:xfrm>
        </p:grpSpPr>
        <mc:AlternateContent xmlns:mc="http://schemas.openxmlformats.org/markup-compatibility/2006" xmlns:p14="http://schemas.microsoft.com/office/powerpoint/2010/main">
          <mc:Choice Requires="p14">
            <p:contentPart p14:bwMode="auto" r:id="rId141">
              <p14:nvContentPartPr>
                <p14:cNvPr id="37" name="Freihand 36">
                  <a:extLst>
                    <a:ext uri="{FF2B5EF4-FFF2-40B4-BE49-F238E27FC236}">
                      <a16:creationId xmlns:a16="http://schemas.microsoft.com/office/drawing/2014/main" id="{2F50226B-1EB0-43D8-90AC-6AFC5D0D0830}"/>
                    </a:ext>
                  </a:extLst>
                </p14:cNvPr>
                <p14:cNvContentPartPr/>
                <p14:nvPr/>
              </p14:nvContentPartPr>
              <p14:xfrm>
                <a:off x="4070720" y="4870147"/>
                <a:ext cx="71280" cy="80640"/>
              </p14:xfrm>
            </p:contentPart>
          </mc:Choice>
          <mc:Fallback xmlns="">
            <p:pic>
              <p:nvPicPr>
                <p:cNvPr id="37" name="Freihand 36">
                  <a:extLst>
                    <a:ext uri="{FF2B5EF4-FFF2-40B4-BE49-F238E27FC236}">
                      <a16:creationId xmlns:a16="http://schemas.microsoft.com/office/drawing/2014/main" id="{2F50226B-1EB0-43D8-90AC-6AFC5D0D0830}"/>
                    </a:ext>
                  </a:extLst>
                </p:cNvPr>
                <p:cNvPicPr/>
                <p:nvPr/>
              </p:nvPicPr>
              <p:blipFill>
                <a:blip r:embed="rId142"/>
                <a:stretch>
                  <a:fillRect/>
                </a:stretch>
              </p:blipFill>
              <p:spPr>
                <a:xfrm>
                  <a:off x="4066400" y="4865827"/>
                  <a:ext cx="79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 name="Freihand 37">
                  <a:extLst>
                    <a:ext uri="{FF2B5EF4-FFF2-40B4-BE49-F238E27FC236}">
                      <a16:creationId xmlns:a16="http://schemas.microsoft.com/office/drawing/2014/main" id="{06F23351-3BF5-433D-BB79-35AC0BC2C691}"/>
                    </a:ext>
                  </a:extLst>
                </p14:cNvPr>
                <p14:cNvContentPartPr/>
                <p14:nvPr/>
              </p14:nvContentPartPr>
              <p14:xfrm>
                <a:off x="4095200" y="4882027"/>
                <a:ext cx="67680" cy="176760"/>
              </p14:xfrm>
            </p:contentPart>
          </mc:Choice>
          <mc:Fallback xmlns="">
            <p:pic>
              <p:nvPicPr>
                <p:cNvPr id="38" name="Freihand 37">
                  <a:extLst>
                    <a:ext uri="{FF2B5EF4-FFF2-40B4-BE49-F238E27FC236}">
                      <a16:creationId xmlns:a16="http://schemas.microsoft.com/office/drawing/2014/main" id="{06F23351-3BF5-433D-BB79-35AC0BC2C691}"/>
                    </a:ext>
                  </a:extLst>
                </p:cNvPr>
                <p:cNvPicPr/>
                <p:nvPr/>
              </p:nvPicPr>
              <p:blipFill>
                <a:blip r:embed="rId144"/>
                <a:stretch>
                  <a:fillRect/>
                </a:stretch>
              </p:blipFill>
              <p:spPr>
                <a:xfrm>
                  <a:off x="4090880" y="4877707"/>
                  <a:ext cx="76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 name="Freihand 38">
                  <a:extLst>
                    <a:ext uri="{FF2B5EF4-FFF2-40B4-BE49-F238E27FC236}">
                      <a16:creationId xmlns:a16="http://schemas.microsoft.com/office/drawing/2014/main" id="{2ED0ED70-EB45-4BB8-AF0D-EB4FCE00851E}"/>
                    </a:ext>
                  </a:extLst>
                </p14:cNvPr>
                <p14:cNvContentPartPr/>
                <p14:nvPr/>
              </p14:nvContentPartPr>
              <p14:xfrm>
                <a:off x="4174760" y="4808227"/>
                <a:ext cx="112320" cy="112320"/>
              </p14:xfrm>
            </p:contentPart>
          </mc:Choice>
          <mc:Fallback xmlns="">
            <p:pic>
              <p:nvPicPr>
                <p:cNvPr id="39" name="Freihand 38">
                  <a:extLst>
                    <a:ext uri="{FF2B5EF4-FFF2-40B4-BE49-F238E27FC236}">
                      <a16:creationId xmlns:a16="http://schemas.microsoft.com/office/drawing/2014/main" id="{2ED0ED70-EB45-4BB8-AF0D-EB4FCE00851E}"/>
                    </a:ext>
                  </a:extLst>
                </p:cNvPr>
                <p:cNvPicPr/>
                <p:nvPr/>
              </p:nvPicPr>
              <p:blipFill>
                <a:blip r:embed="rId146"/>
                <a:stretch>
                  <a:fillRect/>
                </a:stretch>
              </p:blipFill>
              <p:spPr>
                <a:xfrm>
                  <a:off x="4170440" y="4803907"/>
                  <a:ext cx="120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0" name="Freihand 39">
                  <a:extLst>
                    <a:ext uri="{FF2B5EF4-FFF2-40B4-BE49-F238E27FC236}">
                      <a16:creationId xmlns:a16="http://schemas.microsoft.com/office/drawing/2014/main" id="{0942097D-9F00-4319-86A2-6CBAA1464EF2}"/>
                    </a:ext>
                  </a:extLst>
                </p14:cNvPr>
                <p14:cNvContentPartPr/>
                <p14:nvPr/>
              </p14:nvContentPartPr>
              <p14:xfrm>
                <a:off x="4281320" y="4817587"/>
                <a:ext cx="78480" cy="181440"/>
              </p14:xfrm>
            </p:contentPart>
          </mc:Choice>
          <mc:Fallback xmlns="">
            <p:pic>
              <p:nvPicPr>
                <p:cNvPr id="40" name="Freihand 39">
                  <a:extLst>
                    <a:ext uri="{FF2B5EF4-FFF2-40B4-BE49-F238E27FC236}">
                      <a16:creationId xmlns:a16="http://schemas.microsoft.com/office/drawing/2014/main" id="{0942097D-9F00-4319-86A2-6CBAA1464EF2}"/>
                    </a:ext>
                  </a:extLst>
                </p:cNvPr>
                <p:cNvPicPr/>
                <p:nvPr/>
              </p:nvPicPr>
              <p:blipFill>
                <a:blip r:embed="rId148"/>
                <a:stretch>
                  <a:fillRect/>
                </a:stretch>
              </p:blipFill>
              <p:spPr>
                <a:xfrm>
                  <a:off x="4277000" y="4813267"/>
                  <a:ext cx="87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2" name="Freihand 41">
                  <a:extLst>
                    <a:ext uri="{FF2B5EF4-FFF2-40B4-BE49-F238E27FC236}">
                      <a16:creationId xmlns:a16="http://schemas.microsoft.com/office/drawing/2014/main" id="{FB1C77E6-C9CC-4DA6-894C-1A7C0974B5A9}"/>
                    </a:ext>
                  </a:extLst>
                </p14:cNvPr>
                <p14:cNvContentPartPr/>
                <p14:nvPr/>
              </p14:nvContentPartPr>
              <p14:xfrm>
                <a:off x="4381040" y="4857547"/>
                <a:ext cx="116640" cy="119520"/>
              </p14:xfrm>
            </p:contentPart>
          </mc:Choice>
          <mc:Fallback xmlns="">
            <p:pic>
              <p:nvPicPr>
                <p:cNvPr id="42" name="Freihand 41">
                  <a:extLst>
                    <a:ext uri="{FF2B5EF4-FFF2-40B4-BE49-F238E27FC236}">
                      <a16:creationId xmlns:a16="http://schemas.microsoft.com/office/drawing/2014/main" id="{FB1C77E6-C9CC-4DA6-894C-1A7C0974B5A9}"/>
                    </a:ext>
                  </a:extLst>
                </p:cNvPr>
                <p:cNvPicPr/>
                <p:nvPr/>
              </p:nvPicPr>
              <p:blipFill>
                <a:blip r:embed="rId150"/>
                <a:stretch>
                  <a:fillRect/>
                </a:stretch>
              </p:blipFill>
              <p:spPr>
                <a:xfrm>
                  <a:off x="4376720" y="4853227"/>
                  <a:ext cx="125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3" name="Freihand 42">
                  <a:extLst>
                    <a:ext uri="{FF2B5EF4-FFF2-40B4-BE49-F238E27FC236}">
                      <a16:creationId xmlns:a16="http://schemas.microsoft.com/office/drawing/2014/main" id="{F47AFC8E-A952-4150-A3AA-B95F4A7A951D}"/>
                    </a:ext>
                  </a:extLst>
                </p14:cNvPr>
                <p14:cNvContentPartPr/>
                <p14:nvPr/>
              </p14:nvContentPartPr>
              <p14:xfrm>
                <a:off x="4536200" y="4863307"/>
                <a:ext cx="21600" cy="107640"/>
              </p14:xfrm>
            </p:contentPart>
          </mc:Choice>
          <mc:Fallback xmlns="">
            <p:pic>
              <p:nvPicPr>
                <p:cNvPr id="43" name="Freihand 42">
                  <a:extLst>
                    <a:ext uri="{FF2B5EF4-FFF2-40B4-BE49-F238E27FC236}">
                      <a16:creationId xmlns:a16="http://schemas.microsoft.com/office/drawing/2014/main" id="{F47AFC8E-A952-4150-A3AA-B95F4A7A951D}"/>
                    </a:ext>
                  </a:extLst>
                </p:cNvPr>
                <p:cNvPicPr/>
                <p:nvPr/>
              </p:nvPicPr>
              <p:blipFill>
                <a:blip r:embed="rId152"/>
                <a:stretch>
                  <a:fillRect/>
                </a:stretch>
              </p:blipFill>
              <p:spPr>
                <a:xfrm>
                  <a:off x="4531880" y="4858987"/>
                  <a:ext cx="30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4" name="Freihand 43">
                  <a:extLst>
                    <a:ext uri="{FF2B5EF4-FFF2-40B4-BE49-F238E27FC236}">
                      <a16:creationId xmlns:a16="http://schemas.microsoft.com/office/drawing/2014/main" id="{6DDD12D5-CCFA-42CE-AB57-B516BB40BAE1}"/>
                    </a:ext>
                  </a:extLst>
                </p14:cNvPr>
                <p14:cNvContentPartPr/>
                <p14:nvPr/>
              </p14:nvContentPartPr>
              <p14:xfrm>
                <a:off x="4525760" y="4844587"/>
                <a:ext cx="171360" cy="120240"/>
              </p14:xfrm>
            </p:contentPart>
          </mc:Choice>
          <mc:Fallback xmlns="">
            <p:pic>
              <p:nvPicPr>
                <p:cNvPr id="44" name="Freihand 43">
                  <a:extLst>
                    <a:ext uri="{FF2B5EF4-FFF2-40B4-BE49-F238E27FC236}">
                      <a16:creationId xmlns:a16="http://schemas.microsoft.com/office/drawing/2014/main" id="{6DDD12D5-CCFA-42CE-AB57-B516BB40BAE1}"/>
                    </a:ext>
                  </a:extLst>
                </p:cNvPr>
                <p:cNvPicPr/>
                <p:nvPr/>
              </p:nvPicPr>
              <p:blipFill>
                <a:blip r:embed="rId154"/>
                <a:stretch>
                  <a:fillRect/>
                </a:stretch>
              </p:blipFill>
              <p:spPr>
                <a:xfrm>
                  <a:off x="4521440" y="4840267"/>
                  <a:ext cx="180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5" name="Freihand 44">
                  <a:extLst>
                    <a:ext uri="{FF2B5EF4-FFF2-40B4-BE49-F238E27FC236}">
                      <a16:creationId xmlns:a16="http://schemas.microsoft.com/office/drawing/2014/main" id="{CEFD61CF-9DB1-4881-8583-660D0DD62AC8}"/>
                    </a:ext>
                  </a:extLst>
                </p14:cNvPr>
                <p14:cNvContentPartPr/>
                <p14:nvPr/>
              </p14:nvContentPartPr>
              <p14:xfrm>
                <a:off x="4667240" y="4844227"/>
                <a:ext cx="22320" cy="108720"/>
              </p14:xfrm>
            </p:contentPart>
          </mc:Choice>
          <mc:Fallback xmlns="">
            <p:pic>
              <p:nvPicPr>
                <p:cNvPr id="45" name="Freihand 44">
                  <a:extLst>
                    <a:ext uri="{FF2B5EF4-FFF2-40B4-BE49-F238E27FC236}">
                      <a16:creationId xmlns:a16="http://schemas.microsoft.com/office/drawing/2014/main" id="{CEFD61CF-9DB1-4881-8583-660D0DD62AC8}"/>
                    </a:ext>
                  </a:extLst>
                </p:cNvPr>
                <p:cNvPicPr/>
                <p:nvPr/>
              </p:nvPicPr>
              <p:blipFill>
                <a:blip r:embed="rId156"/>
                <a:stretch>
                  <a:fillRect/>
                </a:stretch>
              </p:blipFill>
              <p:spPr>
                <a:xfrm>
                  <a:off x="4662920" y="4839907"/>
                  <a:ext cx="30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6" name="Freihand 45">
                  <a:extLst>
                    <a:ext uri="{FF2B5EF4-FFF2-40B4-BE49-F238E27FC236}">
                      <a16:creationId xmlns:a16="http://schemas.microsoft.com/office/drawing/2014/main" id="{A316F419-FC2A-40C3-B4FA-62FC7E5543DA}"/>
                    </a:ext>
                  </a:extLst>
                </p14:cNvPr>
                <p14:cNvContentPartPr/>
                <p14:nvPr/>
              </p14:nvContentPartPr>
              <p14:xfrm>
                <a:off x="4622240" y="4952587"/>
                <a:ext cx="67680" cy="11520"/>
              </p14:xfrm>
            </p:contentPart>
          </mc:Choice>
          <mc:Fallback xmlns="">
            <p:pic>
              <p:nvPicPr>
                <p:cNvPr id="46" name="Freihand 45">
                  <a:extLst>
                    <a:ext uri="{FF2B5EF4-FFF2-40B4-BE49-F238E27FC236}">
                      <a16:creationId xmlns:a16="http://schemas.microsoft.com/office/drawing/2014/main" id="{A316F419-FC2A-40C3-B4FA-62FC7E5543DA}"/>
                    </a:ext>
                  </a:extLst>
                </p:cNvPr>
                <p:cNvPicPr/>
                <p:nvPr/>
              </p:nvPicPr>
              <p:blipFill>
                <a:blip r:embed="rId158"/>
                <a:stretch>
                  <a:fillRect/>
                </a:stretch>
              </p:blipFill>
              <p:spPr>
                <a:xfrm>
                  <a:off x="4617920" y="4948267"/>
                  <a:ext cx="76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 name="Freihand 46">
                  <a:extLst>
                    <a:ext uri="{FF2B5EF4-FFF2-40B4-BE49-F238E27FC236}">
                      <a16:creationId xmlns:a16="http://schemas.microsoft.com/office/drawing/2014/main" id="{EFAA0976-4CCA-4BF5-AAC1-88E4AAC02C7E}"/>
                    </a:ext>
                  </a:extLst>
                </p14:cNvPr>
                <p14:cNvContentPartPr/>
                <p14:nvPr/>
              </p14:nvContentPartPr>
              <p14:xfrm>
                <a:off x="4733840" y="4844587"/>
                <a:ext cx="111600" cy="116640"/>
              </p14:xfrm>
            </p:contentPart>
          </mc:Choice>
          <mc:Fallback xmlns="">
            <p:pic>
              <p:nvPicPr>
                <p:cNvPr id="47" name="Freihand 46">
                  <a:extLst>
                    <a:ext uri="{FF2B5EF4-FFF2-40B4-BE49-F238E27FC236}">
                      <a16:creationId xmlns:a16="http://schemas.microsoft.com/office/drawing/2014/main" id="{EFAA0976-4CCA-4BF5-AAC1-88E4AAC02C7E}"/>
                    </a:ext>
                  </a:extLst>
                </p:cNvPr>
                <p:cNvPicPr/>
                <p:nvPr/>
              </p:nvPicPr>
              <p:blipFill>
                <a:blip r:embed="rId160"/>
                <a:stretch>
                  <a:fillRect/>
                </a:stretch>
              </p:blipFill>
              <p:spPr>
                <a:xfrm>
                  <a:off x="4729520" y="4840267"/>
                  <a:ext cx="120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 name="Freihand 47">
                  <a:extLst>
                    <a:ext uri="{FF2B5EF4-FFF2-40B4-BE49-F238E27FC236}">
                      <a16:creationId xmlns:a16="http://schemas.microsoft.com/office/drawing/2014/main" id="{9E57F9CA-F804-4E89-A50C-4DA315B3D35F}"/>
                    </a:ext>
                  </a:extLst>
                </p14:cNvPr>
                <p14:cNvContentPartPr/>
                <p14:nvPr/>
              </p14:nvContentPartPr>
              <p14:xfrm>
                <a:off x="4819160" y="4796347"/>
                <a:ext cx="95400" cy="254160"/>
              </p14:xfrm>
            </p:contentPart>
          </mc:Choice>
          <mc:Fallback xmlns="">
            <p:pic>
              <p:nvPicPr>
                <p:cNvPr id="48" name="Freihand 47">
                  <a:extLst>
                    <a:ext uri="{FF2B5EF4-FFF2-40B4-BE49-F238E27FC236}">
                      <a16:creationId xmlns:a16="http://schemas.microsoft.com/office/drawing/2014/main" id="{9E57F9CA-F804-4E89-A50C-4DA315B3D35F}"/>
                    </a:ext>
                  </a:extLst>
                </p:cNvPr>
                <p:cNvPicPr/>
                <p:nvPr/>
              </p:nvPicPr>
              <p:blipFill>
                <a:blip r:embed="rId162"/>
                <a:stretch>
                  <a:fillRect/>
                </a:stretch>
              </p:blipFill>
              <p:spPr>
                <a:xfrm>
                  <a:off x="4814840" y="4792027"/>
                  <a:ext cx="104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3" name="Freihand 82">
                  <a:extLst>
                    <a:ext uri="{FF2B5EF4-FFF2-40B4-BE49-F238E27FC236}">
                      <a16:creationId xmlns:a16="http://schemas.microsoft.com/office/drawing/2014/main" id="{2B2381BA-07C5-46FB-B199-6BA5F1ABC1CF}"/>
                    </a:ext>
                  </a:extLst>
                </p14:cNvPr>
                <p14:cNvContentPartPr/>
                <p14:nvPr/>
              </p14:nvContentPartPr>
              <p14:xfrm>
                <a:off x="2709560" y="5292787"/>
                <a:ext cx="360360" cy="33120"/>
              </p14:xfrm>
            </p:contentPart>
          </mc:Choice>
          <mc:Fallback xmlns="">
            <p:pic>
              <p:nvPicPr>
                <p:cNvPr id="83" name="Freihand 82">
                  <a:extLst>
                    <a:ext uri="{FF2B5EF4-FFF2-40B4-BE49-F238E27FC236}">
                      <a16:creationId xmlns:a16="http://schemas.microsoft.com/office/drawing/2014/main" id="{2B2381BA-07C5-46FB-B199-6BA5F1ABC1CF}"/>
                    </a:ext>
                  </a:extLst>
                </p:cNvPr>
                <p:cNvPicPr/>
                <p:nvPr/>
              </p:nvPicPr>
              <p:blipFill>
                <a:blip r:embed="rId164"/>
                <a:stretch>
                  <a:fillRect/>
                </a:stretch>
              </p:blipFill>
              <p:spPr>
                <a:xfrm>
                  <a:off x="2705240" y="5288467"/>
                  <a:ext cx="369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4" name="Freihand 83">
                  <a:extLst>
                    <a:ext uri="{FF2B5EF4-FFF2-40B4-BE49-F238E27FC236}">
                      <a16:creationId xmlns:a16="http://schemas.microsoft.com/office/drawing/2014/main" id="{63B258A7-7EE7-42AF-9B19-D092D36F2E83}"/>
                    </a:ext>
                  </a:extLst>
                </p14:cNvPr>
                <p14:cNvContentPartPr/>
                <p14:nvPr/>
              </p14:nvContentPartPr>
              <p14:xfrm>
                <a:off x="3100520" y="5237347"/>
                <a:ext cx="177480" cy="186120"/>
              </p14:xfrm>
            </p:contentPart>
          </mc:Choice>
          <mc:Fallback xmlns="">
            <p:pic>
              <p:nvPicPr>
                <p:cNvPr id="84" name="Freihand 83">
                  <a:extLst>
                    <a:ext uri="{FF2B5EF4-FFF2-40B4-BE49-F238E27FC236}">
                      <a16:creationId xmlns:a16="http://schemas.microsoft.com/office/drawing/2014/main" id="{63B258A7-7EE7-42AF-9B19-D092D36F2E83}"/>
                    </a:ext>
                  </a:extLst>
                </p:cNvPr>
                <p:cNvPicPr/>
                <p:nvPr/>
              </p:nvPicPr>
              <p:blipFill>
                <a:blip r:embed="rId166"/>
                <a:stretch>
                  <a:fillRect/>
                </a:stretch>
              </p:blipFill>
              <p:spPr>
                <a:xfrm>
                  <a:off x="3096200" y="5233027"/>
                  <a:ext cx="186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5" name="Freihand 84">
                  <a:extLst>
                    <a:ext uri="{FF2B5EF4-FFF2-40B4-BE49-F238E27FC236}">
                      <a16:creationId xmlns:a16="http://schemas.microsoft.com/office/drawing/2014/main" id="{605FE0DA-6FD2-4683-A531-A17BE8249F93}"/>
                    </a:ext>
                  </a:extLst>
                </p14:cNvPr>
                <p14:cNvContentPartPr/>
                <p14:nvPr/>
              </p14:nvContentPartPr>
              <p14:xfrm>
                <a:off x="2800280" y="4989667"/>
                <a:ext cx="108000" cy="123120"/>
              </p14:xfrm>
            </p:contentPart>
          </mc:Choice>
          <mc:Fallback xmlns="">
            <p:pic>
              <p:nvPicPr>
                <p:cNvPr id="85" name="Freihand 84">
                  <a:extLst>
                    <a:ext uri="{FF2B5EF4-FFF2-40B4-BE49-F238E27FC236}">
                      <a16:creationId xmlns:a16="http://schemas.microsoft.com/office/drawing/2014/main" id="{605FE0DA-6FD2-4683-A531-A17BE8249F93}"/>
                    </a:ext>
                  </a:extLst>
                </p:cNvPr>
                <p:cNvPicPr/>
                <p:nvPr/>
              </p:nvPicPr>
              <p:blipFill>
                <a:blip r:embed="rId168"/>
                <a:stretch>
                  <a:fillRect/>
                </a:stretch>
              </p:blipFill>
              <p:spPr>
                <a:xfrm>
                  <a:off x="2795960" y="4985347"/>
                  <a:ext cx="11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6" name="Freihand 85">
                  <a:extLst>
                    <a:ext uri="{FF2B5EF4-FFF2-40B4-BE49-F238E27FC236}">
                      <a16:creationId xmlns:a16="http://schemas.microsoft.com/office/drawing/2014/main" id="{B61B433E-DBB3-4274-9B8C-BBA52770CCA8}"/>
                    </a:ext>
                  </a:extLst>
                </p14:cNvPr>
                <p14:cNvContentPartPr/>
                <p14:nvPr/>
              </p14:nvContentPartPr>
              <p14:xfrm>
                <a:off x="2878760" y="5064907"/>
                <a:ext cx="451800" cy="54360"/>
              </p14:xfrm>
            </p:contentPart>
          </mc:Choice>
          <mc:Fallback xmlns="">
            <p:pic>
              <p:nvPicPr>
                <p:cNvPr id="86" name="Freihand 85">
                  <a:extLst>
                    <a:ext uri="{FF2B5EF4-FFF2-40B4-BE49-F238E27FC236}">
                      <a16:creationId xmlns:a16="http://schemas.microsoft.com/office/drawing/2014/main" id="{B61B433E-DBB3-4274-9B8C-BBA52770CCA8}"/>
                    </a:ext>
                  </a:extLst>
                </p:cNvPr>
                <p:cNvPicPr/>
                <p:nvPr/>
              </p:nvPicPr>
              <p:blipFill>
                <a:blip r:embed="rId170"/>
                <a:stretch>
                  <a:fillRect/>
                </a:stretch>
              </p:blipFill>
              <p:spPr>
                <a:xfrm>
                  <a:off x="2874440" y="5060587"/>
                  <a:ext cx="460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7" name="Freihand 86">
                  <a:extLst>
                    <a:ext uri="{FF2B5EF4-FFF2-40B4-BE49-F238E27FC236}">
                      <a16:creationId xmlns:a16="http://schemas.microsoft.com/office/drawing/2014/main" id="{D01A0E39-CD59-42F9-AB22-0E0AB4047F69}"/>
                    </a:ext>
                  </a:extLst>
                </p14:cNvPr>
                <p14:cNvContentPartPr/>
                <p14:nvPr/>
              </p14:nvContentPartPr>
              <p14:xfrm>
                <a:off x="3356840" y="5082547"/>
                <a:ext cx="84960" cy="77760"/>
              </p14:xfrm>
            </p:contentPart>
          </mc:Choice>
          <mc:Fallback xmlns="">
            <p:pic>
              <p:nvPicPr>
                <p:cNvPr id="87" name="Freihand 86">
                  <a:extLst>
                    <a:ext uri="{FF2B5EF4-FFF2-40B4-BE49-F238E27FC236}">
                      <a16:creationId xmlns:a16="http://schemas.microsoft.com/office/drawing/2014/main" id="{D01A0E39-CD59-42F9-AB22-0E0AB4047F69}"/>
                    </a:ext>
                  </a:extLst>
                </p:cNvPr>
                <p:cNvPicPr/>
                <p:nvPr/>
              </p:nvPicPr>
              <p:blipFill>
                <a:blip r:embed="rId172"/>
                <a:stretch>
                  <a:fillRect/>
                </a:stretch>
              </p:blipFill>
              <p:spPr>
                <a:xfrm>
                  <a:off x="3352520" y="5078227"/>
                  <a:ext cx="93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8" name="Freihand 87">
                  <a:extLst>
                    <a:ext uri="{FF2B5EF4-FFF2-40B4-BE49-F238E27FC236}">
                      <a16:creationId xmlns:a16="http://schemas.microsoft.com/office/drawing/2014/main" id="{82E0E892-A035-4EE0-A20B-E405F083D968}"/>
                    </a:ext>
                  </a:extLst>
                </p14:cNvPr>
                <p14:cNvContentPartPr/>
                <p14:nvPr/>
              </p14:nvContentPartPr>
              <p14:xfrm>
                <a:off x="3446120" y="5018467"/>
                <a:ext cx="181800" cy="132840"/>
              </p14:xfrm>
            </p:contentPart>
          </mc:Choice>
          <mc:Fallback xmlns="">
            <p:pic>
              <p:nvPicPr>
                <p:cNvPr id="88" name="Freihand 87">
                  <a:extLst>
                    <a:ext uri="{FF2B5EF4-FFF2-40B4-BE49-F238E27FC236}">
                      <a16:creationId xmlns:a16="http://schemas.microsoft.com/office/drawing/2014/main" id="{82E0E892-A035-4EE0-A20B-E405F083D968}"/>
                    </a:ext>
                  </a:extLst>
                </p:cNvPr>
                <p:cNvPicPr/>
                <p:nvPr/>
              </p:nvPicPr>
              <p:blipFill>
                <a:blip r:embed="rId174"/>
                <a:stretch>
                  <a:fillRect/>
                </a:stretch>
              </p:blipFill>
              <p:spPr>
                <a:xfrm>
                  <a:off x="3441800" y="5014147"/>
                  <a:ext cx="190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9" name="Freihand 88">
                  <a:extLst>
                    <a:ext uri="{FF2B5EF4-FFF2-40B4-BE49-F238E27FC236}">
                      <a16:creationId xmlns:a16="http://schemas.microsoft.com/office/drawing/2014/main" id="{2733AD79-CB88-4F19-918C-35F73C41A1D9}"/>
                    </a:ext>
                  </a:extLst>
                </p14:cNvPr>
                <p14:cNvContentPartPr/>
                <p14:nvPr/>
              </p14:nvContentPartPr>
              <p14:xfrm>
                <a:off x="3648440" y="5023867"/>
                <a:ext cx="163080" cy="183240"/>
              </p14:xfrm>
            </p:contentPart>
          </mc:Choice>
          <mc:Fallback xmlns="">
            <p:pic>
              <p:nvPicPr>
                <p:cNvPr id="89" name="Freihand 88">
                  <a:extLst>
                    <a:ext uri="{FF2B5EF4-FFF2-40B4-BE49-F238E27FC236}">
                      <a16:creationId xmlns:a16="http://schemas.microsoft.com/office/drawing/2014/main" id="{2733AD79-CB88-4F19-918C-35F73C41A1D9}"/>
                    </a:ext>
                  </a:extLst>
                </p:cNvPr>
                <p:cNvPicPr/>
                <p:nvPr/>
              </p:nvPicPr>
              <p:blipFill>
                <a:blip r:embed="rId176"/>
                <a:stretch>
                  <a:fillRect/>
                </a:stretch>
              </p:blipFill>
              <p:spPr>
                <a:xfrm>
                  <a:off x="3644120" y="5019547"/>
                  <a:ext cx="171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0" name="Freihand 89">
                  <a:extLst>
                    <a:ext uri="{FF2B5EF4-FFF2-40B4-BE49-F238E27FC236}">
                      <a16:creationId xmlns:a16="http://schemas.microsoft.com/office/drawing/2014/main" id="{36DE8B8F-AA42-4AD4-9B2C-074440558410}"/>
                    </a:ext>
                  </a:extLst>
                </p14:cNvPr>
                <p14:cNvContentPartPr/>
                <p14:nvPr/>
              </p14:nvContentPartPr>
              <p14:xfrm>
                <a:off x="3881720" y="5053747"/>
                <a:ext cx="170640" cy="77400"/>
              </p14:xfrm>
            </p:contentPart>
          </mc:Choice>
          <mc:Fallback xmlns="">
            <p:pic>
              <p:nvPicPr>
                <p:cNvPr id="90" name="Freihand 89">
                  <a:extLst>
                    <a:ext uri="{FF2B5EF4-FFF2-40B4-BE49-F238E27FC236}">
                      <a16:creationId xmlns:a16="http://schemas.microsoft.com/office/drawing/2014/main" id="{36DE8B8F-AA42-4AD4-9B2C-074440558410}"/>
                    </a:ext>
                  </a:extLst>
                </p:cNvPr>
                <p:cNvPicPr/>
                <p:nvPr/>
              </p:nvPicPr>
              <p:blipFill>
                <a:blip r:embed="rId178"/>
                <a:stretch>
                  <a:fillRect/>
                </a:stretch>
              </p:blipFill>
              <p:spPr>
                <a:xfrm>
                  <a:off x="3877400" y="5049427"/>
                  <a:ext cx="179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1" name="Freihand 90">
                  <a:extLst>
                    <a:ext uri="{FF2B5EF4-FFF2-40B4-BE49-F238E27FC236}">
                      <a16:creationId xmlns:a16="http://schemas.microsoft.com/office/drawing/2014/main" id="{4EC9A40C-520C-4CB5-AAF0-BC524D36263F}"/>
                    </a:ext>
                  </a:extLst>
                </p14:cNvPr>
                <p14:cNvContentPartPr/>
                <p14:nvPr/>
              </p14:nvContentPartPr>
              <p14:xfrm>
                <a:off x="4053440" y="5028187"/>
                <a:ext cx="183960" cy="114120"/>
              </p14:xfrm>
            </p:contentPart>
          </mc:Choice>
          <mc:Fallback xmlns="">
            <p:pic>
              <p:nvPicPr>
                <p:cNvPr id="91" name="Freihand 90">
                  <a:extLst>
                    <a:ext uri="{FF2B5EF4-FFF2-40B4-BE49-F238E27FC236}">
                      <a16:creationId xmlns:a16="http://schemas.microsoft.com/office/drawing/2014/main" id="{4EC9A40C-520C-4CB5-AAF0-BC524D36263F}"/>
                    </a:ext>
                  </a:extLst>
                </p:cNvPr>
                <p:cNvPicPr/>
                <p:nvPr/>
              </p:nvPicPr>
              <p:blipFill>
                <a:blip r:embed="rId180"/>
                <a:stretch>
                  <a:fillRect/>
                </a:stretch>
              </p:blipFill>
              <p:spPr>
                <a:xfrm>
                  <a:off x="4049120" y="5023867"/>
                  <a:ext cx="192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2" name="Freihand 91">
                  <a:extLst>
                    <a:ext uri="{FF2B5EF4-FFF2-40B4-BE49-F238E27FC236}">
                      <a16:creationId xmlns:a16="http://schemas.microsoft.com/office/drawing/2014/main" id="{2100C4DA-A135-447F-9D19-D95E01C50507}"/>
                    </a:ext>
                  </a:extLst>
                </p14:cNvPr>
                <p14:cNvContentPartPr/>
                <p14:nvPr/>
              </p14:nvContentPartPr>
              <p14:xfrm>
                <a:off x="4251800" y="5033227"/>
                <a:ext cx="219240" cy="115920"/>
              </p14:xfrm>
            </p:contentPart>
          </mc:Choice>
          <mc:Fallback xmlns="">
            <p:pic>
              <p:nvPicPr>
                <p:cNvPr id="92" name="Freihand 91">
                  <a:extLst>
                    <a:ext uri="{FF2B5EF4-FFF2-40B4-BE49-F238E27FC236}">
                      <a16:creationId xmlns:a16="http://schemas.microsoft.com/office/drawing/2014/main" id="{2100C4DA-A135-447F-9D19-D95E01C50507}"/>
                    </a:ext>
                  </a:extLst>
                </p:cNvPr>
                <p:cNvPicPr/>
                <p:nvPr/>
              </p:nvPicPr>
              <p:blipFill>
                <a:blip r:embed="rId182"/>
                <a:stretch>
                  <a:fillRect/>
                </a:stretch>
              </p:blipFill>
              <p:spPr>
                <a:xfrm>
                  <a:off x="4247480" y="5028907"/>
                  <a:ext cx="227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9" name="Freihand 138">
                  <a:extLst>
                    <a:ext uri="{FF2B5EF4-FFF2-40B4-BE49-F238E27FC236}">
                      <a16:creationId xmlns:a16="http://schemas.microsoft.com/office/drawing/2014/main" id="{2EEF687C-752F-4D03-A806-744BF795FDB0}"/>
                    </a:ext>
                  </a:extLst>
                </p14:cNvPr>
                <p14:cNvContentPartPr/>
                <p14:nvPr/>
              </p14:nvContentPartPr>
              <p14:xfrm>
                <a:off x="3987920" y="5275867"/>
                <a:ext cx="6480" cy="167040"/>
              </p14:xfrm>
            </p:contentPart>
          </mc:Choice>
          <mc:Fallback xmlns="">
            <p:pic>
              <p:nvPicPr>
                <p:cNvPr id="139" name="Freihand 138">
                  <a:extLst>
                    <a:ext uri="{FF2B5EF4-FFF2-40B4-BE49-F238E27FC236}">
                      <a16:creationId xmlns:a16="http://schemas.microsoft.com/office/drawing/2014/main" id="{2EEF687C-752F-4D03-A806-744BF795FDB0}"/>
                    </a:ext>
                  </a:extLst>
                </p:cNvPr>
                <p:cNvPicPr/>
                <p:nvPr/>
              </p:nvPicPr>
              <p:blipFill>
                <a:blip r:embed="rId184"/>
                <a:stretch>
                  <a:fillRect/>
                </a:stretch>
              </p:blipFill>
              <p:spPr>
                <a:xfrm>
                  <a:off x="3983600" y="5271547"/>
                  <a:ext cx="15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0" name="Freihand 139">
                  <a:extLst>
                    <a:ext uri="{FF2B5EF4-FFF2-40B4-BE49-F238E27FC236}">
                      <a16:creationId xmlns:a16="http://schemas.microsoft.com/office/drawing/2014/main" id="{20E97840-FD9E-40A1-857F-01A2E6F517F6}"/>
                    </a:ext>
                  </a:extLst>
                </p14:cNvPr>
                <p14:cNvContentPartPr/>
                <p14:nvPr/>
              </p14:nvContentPartPr>
              <p14:xfrm>
                <a:off x="3876320" y="5405107"/>
                <a:ext cx="248400" cy="43920"/>
              </p14:xfrm>
            </p:contentPart>
          </mc:Choice>
          <mc:Fallback xmlns="">
            <p:pic>
              <p:nvPicPr>
                <p:cNvPr id="140" name="Freihand 139">
                  <a:extLst>
                    <a:ext uri="{FF2B5EF4-FFF2-40B4-BE49-F238E27FC236}">
                      <a16:creationId xmlns:a16="http://schemas.microsoft.com/office/drawing/2014/main" id="{20E97840-FD9E-40A1-857F-01A2E6F517F6}"/>
                    </a:ext>
                  </a:extLst>
                </p:cNvPr>
                <p:cNvPicPr/>
                <p:nvPr/>
              </p:nvPicPr>
              <p:blipFill>
                <a:blip r:embed="rId186"/>
                <a:stretch>
                  <a:fillRect/>
                </a:stretch>
              </p:blipFill>
              <p:spPr>
                <a:xfrm>
                  <a:off x="3872000" y="5400787"/>
                  <a:ext cx="25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 name="Freihand 140">
                  <a:extLst>
                    <a:ext uri="{FF2B5EF4-FFF2-40B4-BE49-F238E27FC236}">
                      <a16:creationId xmlns:a16="http://schemas.microsoft.com/office/drawing/2014/main" id="{FF476C3F-D202-45BF-A6A6-DFC51F132904}"/>
                    </a:ext>
                  </a:extLst>
                </p14:cNvPr>
                <p14:cNvContentPartPr/>
                <p14:nvPr/>
              </p14:nvContentPartPr>
              <p14:xfrm>
                <a:off x="3858680" y="5237707"/>
                <a:ext cx="281880" cy="36720"/>
              </p14:xfrm>
            </p:contentPart>
          </mc:Choice>
          <mc:Fallback xmlns="">
            <p:pic>
              <p:nvPicPr>
                <p:cNvPr id="141" name="Freihand 140">
                  <a:extLst>
                    <a:ext uri="{FF2B5EF4-FFF2-40B4-BE49-F238E27FC236}">
                      <a16:creationId xmlns:a16="http://schemas.microsoft.com/office/drawing/2014/main" id="{FF476C3F-D202-45BF-A6A6-DFC51F132904}"/>
                    </a:ext>
                  </a:extLst>
                </p:cNvPr>
                <p:cNvPicPr/>
                <p:nvPr/>
              </p:nvPicPr>
              <p:blipFill>
                <a:blip r:embed="rId188"/>
                <a:stretch>
                  <a:fillRect/>
                </a:stretch>
              </p:blipFill>
              <p:spPr>
                <a:xfrm>
                  <a:off x="3854360" y="5233387"/>
                  <a:ext cx="290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2" name="Freihand 141">
                  <a:extLst>
                    <a:ext uri="{FF2B5EF4-FFF2-40B4-BE49-F238E27FC236}">
                      <a16:creationId xmlns:a16="http://schemas.microsoft.com/office/drawing/2014/main" id="{CF41F061-FA26-4552-8608-11F4BAF4F316}"/>
                    </a:ext>
                  </a:extLst>
                </p14:cNvPr>
                <p14:cNvContentPartPr/>
                <p14:nvPr/>
              </p14:nvContentPartPr>
              <p14:xfrm>
                <a:off x="4310840" y="5282347"/>
                <a:ext cx="27360" cy="137520"/>
              </p14:xfrm>
            </p:contentPart>
          </mc:Choice>
          <mc:Fallback xmlns="">
            <p:pic>
              <p:nvPicPr>
                <p:cNvPr id="142" name="Freihand 141">
                  <a:extLst>
                    <a:ext uri="{FF2B5EF4-FFF2-40B4-BE49-F238E27FC236}">
                      <a16:creationId xmlns:a16="http://schemas.microsoft.com/office/drawing/2014/main" id="{CF41F061-FA26-4552-8608-11F4BAF4F316}"/>
                    </a:ext>
                  </a:extLst>
                </p:cNvPr>
                <p:cNvPicPr/>
                <p:nvPr/>
              </p:nvPicPr>
              <p:blipFill>
                <a:blip r:embed="rId190"/>
                <a:stretch>
                  <a:fillRect/>
                </a:stretch>
              </p:blipFill>
              <p:spPr>
                <a:xfrm>
                  <a:off x="4306520" y="5278027"/>
                  <a:ext cx="36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 name="Freihand 142">
                  <a:extLst>
                    <a:ext uri="{FF2B5EF4-FFF2-40B4-BE49-F238E27FC236}">
                      <a16:creationId xmlns:a16="http://schemas.microsoft.com/office/drawing/2014/main" id="{D515EA7C-47AA-45EC-9572-36FCDFD69C7B}"/>
                    </a:ext>
                  </a:extLst>
                </p14:cNvPr>
                <p14:cNvContentPartPr/>
                <p14:nvPr/>
              </p14:nvContentPartPr>
              <p14:xfrm>
                <a:off x="4223720" y="5186587"/>
                <a:ext cx="209520" cy="97920"/>
              </p14:xfrm>
            </p:contentPart>
          </mc:Choice>
          <mc:Fallback xmlns="">
            <p:pic>
              <p:nvPicPr>
                <p:cNvPr id="143" name="Freihand 142">
                  <a:extLst>
                    <a:ext uri="{FF2B5EF4-FFF2-40B4-BE49-F238E27FC236}">
                      <a16:creationId xmlns:a16="http://schemas.microsoft.com/office/drawing/2014/main" id="{D515EA7C-47AA-45EC-9572-36FCDFD69C7B}"/>
                    </a:ext>
                  </a:extLst>
                </p:cNvPr>
                <p:cNvPicPr/>
                <p:nvPr/>
              </p:nvPicPr>
              <p:blipFill>
                <a:blip r:embed="rId192"/>
                <a:stretch>
                  <a:fillRect/>
                </a:stretch>
              </p:blipFill>
              <p:spPr>
                <a:xfrm>
                  <a:off x="4219400" y="5182267"/>
                  <a:ext cx="218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8" name="Freihand 147">
                  <a:extLst>
                    <a:ext uri="{FF2B5EF4-FFF2-40B4-BE49-F238E27FC236}">
                      <a16:creationId xmlns:a16="http://schemas.microsoft.com/office/drawing/2014/main" id="{6235797B-39BD-4296-BDFB-E5E511DAAA66}"/>
                    </a:ext>
                  </a:extLst>
                </p14:cNvPr>
                <p14:cNvContentPartPr/>
                <p14:nvPr/>
              </p14:nvContentPartPr>
              <p14:xfrm>
                <a:off x="4925720" y="5300707"/>
                <a:ext cx="517680" cy="31680"/>
              </p14:xfrm>
            </p:contentPart>
          </mc:Choice>
          <mc:Fallback xmlns="">
            <p:pic>
              <p:nvPicPr>
                <p:cNvPr id="148" name="Freihand 147">
                  <a:extLst>
                    <a:ext uri="{FF2B5EF4-FFF2-40B4-BE49-F238E27FC236}">
                      <a16:creationId xmlns:a16="http://schemas.microsoft.com/office/drawing/2014/main" id="{6235797B-39BD-4296-BDFB-E5E511DAAA66}"/>
                    </a:ext>
                  </a:extLst>
                </p:cNvPr>
                <p:cNvPicPr/>
                <p:nvPr/>
              </p:nvPicPr>
              <p:blipFill>
                <a:blip r:embed="rId194"/>
                <a:stretch>
                  <a:fillRect/>
                </a:stretch>
              </p:blipFill>
              <p:spPr>
                <a:xfrm>
                  <a:off x="4921400" y="5296387"/>
                  <a:ext cx="526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 name="Freihand 148">
                  <a:extLst>
                    <a:ext uri="{FF2B5EF4-FFF2-40B4-BE49-F238E27FC236}">
                      <a16:creationId xmlns:a16="http://schemas.microsoft.com/office/drawing/2014/main" id="{67C6A917-FD10-4984-9B55-DD37EC5C1EF0}"/>
                    </a:ext>
                  </a:extLst>
                </p14:cNvPr>
                <p14:cNvContentPartPr/>
                <p14:nvPr/>
              </p14:nvContentPartPr>
              <p14:xfrm>
                <a:off x="5411360" y="5234467"/>
                <a:ext cx="225360" cy="179640"/>
              </p14:xfrm>
            </p:contentPart>
          </mc:Choice>
          <mc:Fallback xmlns="">
            <p:pic>
              <p:nvPicPr>
                <p:cNvPr id="149" name="Freihand 148">
                  <a:extLst>
                    <a:ext uri="{FF2B5EF4-FFF2-40B4-BE49-F238E27FC236}">
                      <a16:creationId xmlns:a16="http://schemas.microsoft.com/office/drawing/2014/main" id="{67C6A917-FD10-4984-9B55-DD37EC5C1EF0}"/>
                    </a:ext>
                  </a:extLst>
                </p:cNvPr>
                <p:cNvPicPr/>
                <p:nvPr/>
              </p:nvPicPr>
              <p:blipFill>
                <a:blip r:embed="rId196"/>
                <a:stretch>
                  <a:fillRect/>
                </a:stretch>
              </p:blipFill>
              <p:spPr>
                <a:xfrm>
                  <a:off x="5407040" y="5230147"/>
                  <a:ext cx="234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Freihand 150">
                  <a:extLst>
                    <a:ext uri="{FF2B5EF4-FFF2-40B4-BE49-F238E27FC236}">
                      <a16:creationId xmlns:a16="http://schemas.microsoft.com/office/drawing/2014/main" id="{E8BA78BA-6F1B-4310-BB90-F6294F63C068}"/>
                    </a:ext>
                  </a:extLst>
                </p14:cNvPr>
                <p14:cNvContentPartPr/>
                <p14:nvPr/>
              </p14:nvContentPartPr>
              <p14:xfrm>
                <a:off x="4908440" y="5054827"/>
                <a:ext cx="3240" cy="93960"/>
              </p14:xfrm>
            </p:contentPart>
          </mc:Choice>
          <mc:Fallback xmlns="">
            <p:pic>
              <p:nvPicPr>
                <p:cNvPr id="151" name="Freihand 150">
                  <a:extLst>
                    <a:ext uri="{FF2B5EF4-FFF2-40B4-BE49-F238E27FC236}">
                      <a16:creationId xmlns:a16="http://schemas.microsoft.com/office/drawing/2014/main" id="{E8BA78BA-6F1B-4310-BB90-F6294F63C068}"/>
                    </a:ext>
                  </a:extLst>
                </p:cNvPr>
                <p:cNvPicPr/>
                <p:nvPr/>
              </p:nvPicPr>
              <p:blipFill>
                <a:blip r:embed="rId198"/>
                <a:stretch>
                  <a:fillRect/>
                </a:stretch>
              </p:blipFill>
              <p:spPr>
                <a:xfrm>
                  <a:off x="4904120" y="5050507"/>
                  <a:ext cx="11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2" name="Freihand 151">
                  <a:extLst>
                    <a:ext uri="{FF2B5EF4-FFF2-40B4-BE49-F238E27FC236}">
                      <a16:creationId xmlns:a16="http://schemas.microsoft.com/office/drawing/2014/main" id="{A5FDEB87-B137-4EBE-9666-BC5CBA154483}"/>
                    </a:ext>
                  </a:extLst>
                </p14:cNvPr>
                <p14:cNvContentPartPr/>
                <p14:nvPr/>
              </p14:nvContentPartPr>
              <p14:xfrm>
                <a:off x="4847960" y="5106667"/>
                <a:ext cx="130680" cy="47520"/>
              </p14:xfrm>
            </p:contentPart>
          </mc:Choice>
          <mc:Fallback xmlns="">
            <p:pic>
              <p:nvPicPr>
                <p:cNvPr id="152" name="Freihand 151">
                  <a:extLst>
                    <a:ext uri="{FF2B5EF4-FFF2-40B4-BE49-F238E27FC236}">
                      <a16:creationId xmlns:a16="http://schemas.microsoft.com/office/drawing/2014/main" id="{A5FDEB87-B137-4EBE-9666-BC5CBA154483}"/>
                    </a:ext>
                  </a:extLst>
                </p:cNvPr>
                <p:cNvPicPr/>
                <p:nvPr/>
              </p:nvPicPr>
              <p:blipFill>
                <a:blip r:embed="rId200"/>
                <a:stretch>
                  <a:fillRect/>
                </a:stretch>
              </p:blipFill>
              <p:spPr>
                <a:xfrm>
                  <a:off x="4843640" y="5102347"/>
                  <a:ext cx="139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3" name="Freihand 152">
                  <a:extLst>
                    <a:ext uri="{FF2B5EF4-FFF2-40B4-BE49-F238E27FC236}">
                      <a16:creationId xmlns:a16="http://schemas.microsoft.com/office/drawing/2014/main" id="{5934D4CF-9AD7-427B-B8C3-3795062B3508}"/>
                    </a:ext>
                  </a:extLst>
                </p14:cNvPr>
                <p14:cNvContentPartPr/>
                <p14:nvPr/>
              </p14:nvContentPartPr>
              <p14:xfrm>
                <a:off x="4836800" y="5019547"/>
                <a:ext cx="163080" cy="28080"/>
              </p14:xfrm>
            </p:contentPart>
          </mc:Choice>
          <mc:Fallback xmlns="">
            <p:pic>
              <p:nvPicPr>
                <p:cNvPr id="153" name="Freihand 152">
                  <a:extLst>
                    <a:ext uri="{FF2B5EF4-FFF2-40B4-BE49-F238E27FC236}">
                      <a16:creationId xmlns:a16="http://schemas.microsoft.com/office/drawing/2014/main" id="{5934D4CF-9AD7-427B-B8C3-3795062B3508}"/>
                    </a:ext>
                  </a:extLst>
                </p:cNvPr>
                <p:cNvPicPr/>
                <p:nvPr/>
              </p:nvPicPr>
              <p:blipFill>
                <a:blip r:embed="rId202"/>
                <a:stretch>
                  <a:fillRect/>
                </a:stretch>
              </p:blipFill>
              <p:spPr>
                <a:xfrm>
                  <a:off x="4832480" y="5015227"/>
                  <a:ext cx="171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Freihand 153">
                  <a:extLst>
                    <a:ext uri="{FF2B5EF4-FFF2-40B4-BE49-F238E27FC236}">
                      <a16:creationId xmlns:a16="http://schemas.microsoft.com/office/drawing/2014/main" id="{AF33E613-7C96-4B97-9D8C-7CD8A3086CEB}"/>
                    </a:ext>
                  </a:extLst>
                </p14:cNvPr>
                <p14:cNvContentPartPr/>
                <p14:nvPr/>
              </p14:nvContentPartPr>
              <p14:xfrm>
                <a:off x="5065760" y="4988587"/>
                <a:ext cx="19080" cy="101520"/>
              </p14:xfrm>
            </p:contentPart>
          </mc:Choice>
          <mc:Fallback xmlns="">
            <p:pic>
              <p:nvPicPr>
                <p:cNvPr id="154" name="Freihand 153">
                  <a:extLst>
                    <a:ext uri="{FF2B5EF4-FFF2-40B4-BE49-F238E27FC236}">
                      <a16:creationId xmlns:a16="http://schemas.microsoft.com/office/drawing/2014/main" id="{AF33E613-7C96-4B97-9D8C-7CD8A3086CEB}"/>
                    </a:ext>
                  </a:extLst>
                </p:cNvPr>
                <p:cNvPicPr/>
                <p:nvPr/>
              </p:nvPicPr>
              <p:blipFill>
                <a:blip r:embed="rId204"/>
                <a:stretch>
                  <a:fillRect/>
                </a:stretch>
              </p:blipFill>
              <p:spPr>
                <a:xfrm>
                  <a:off x="5061440" y="4984267"/>
                  <a:ext cx="27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5" name="Freihand 154">
                  <a:extLst>
                    <a:ext uri="{FF2B5EF4-FFF2-40B4-BE49-F238E27FC236}">
                      <a16:creationId xmlns:a16="http://schemas.microsoft.com/office/drawing/2014/main" id="{A18AFE60-B01A-43CD-8388-A8E1F43E157F}"/>
                    </a:ext>
                  </a:extLst>
                </p14:cNvPr>
                <p14:cNvContentPartPr/>
                <p14:nvPr/>
              </p14:nvContentPartPr>
              <p14:xfrm>
                <a:off x="5094200" y="5024947"/>
                <a:ext cx="88920" cy="82080"/>
              </p14:xfrm>
            </p:contentPart>
          </mc:Choice>
          <mc:Fallback xmlns="">
            <p:pic>
              <p:nvPicPr>
                <p:cNvPr id="155" name="Freihand 154">
                  <a:extLst>
                    <a:ext uri="{FF2B5EF4-FFF2-40B4-BE49-F238E27FC236}">
                      <a16:creationId xmlns:a16="http://schemas.microsoft.com/office/drawing/2014/main" id="{A18AFE60-B01A-43CD-8388-A8E1F43E157F}"/>
                    </a:ext>
                  </a:extLst>
                </p:cNvPr>
                <p:cNvPicPr/>
                <p:nvPr/>
              </p:nvPicPr>
              <p:blipFill>
                <a:blip r:embed="rId206"/>
                <a:stretch>
                  <a:fillRect/>
                </a:stretch>
              </p:blipFill>
              <p:spPr>
                <a:xfrm>
                  <a:off x="5089880" y="5020627"/>
                  <a:ext cx="97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6" name="Freihand 155">
                  <a:extLst>
                    <a:ext uri="{FF2B5EF4-FFF2-40B4-BE49-F238E27FC236}">
                      <a16:creationId xmlns:a16="http://schemas.microsoft.com/office/drawing/2014/main" id="{2FB6094B-5DA8-443F-B181-F22167519B90}"/>
                    </a:ext>
                  </a:extLst>
                </p14:cNvPr>
                <p14:cNvContentPartPr/>
                <p14:nvPr/>
              </p14:nvContentPartPr>
              <p14:xfrm>
                <a:off x="5259800" y="5006227"/>
                <a:ext cx="105840" cy="70920"/>
              </p14:xfrm>
            </p:contentPart>
          </mc:Choice>
          <mc:Fallback xmlns="">
            <p:pic>
              <p:nvPicPr>
                <p:cNvPr id="156" name="Freihand 155">
                  <a:extLst>
                    <a:ext uri="{FF2B5EF4-FFF2-40B4-BE49-F238E27FC236}">
                      <a16:creationId xmlns:a16="http://schemas.microsoft.com/office/drawing/2014/main" id="{2FB6094B-5DA8-443F-B181-F22167519B90}"/>
                    </a:ext>
                  </a:extLst>
                </p:cNvPr>
                <p:cNvPicPr/>
                <p:nvPr/>
              </p:nvPicPr>
              <p:blipFill>
                <a:blip r:embed="rId208"/>
                <a:stretch>
                  <a:fillRect/>
                </a:stretch>
              </p:blipFill>
              <p:spPr>
                <a:xfrm>
                  <a:off x="5255480" y="5001907"/>
                  <a:ext cx="114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7" name="Freihand 156">
                  <a:extLst>
                    <a:ext uri="{FF2B5EF4-FFF2-40B4-BE49-F238E27FC236}">
                      <a16:creationId xmlns:a16="http://schemas.microsoft.com/office/drawing/2014/main" id="{7556C963-C11D-47AF-B3D3-904561FC14A0}"/>
                    </a:ext>
                  </a:extLst>
                </p14:cNvPr>
                <p14:cNvContentPartPr/>
                <p14:nvPr/>
              </p14:nvContentPartPr>
              <p14:xfrm>
                <a:off x="5425760" y="4988227"/>
                <a:ext cx="91800" cy="70920"/>
              </p14:xfrm>
            </p:contentPart>
          </mc:Choice>
          <mc:Fallback xmlns="">
            <p:pic>
              <p:nvPicPr>
                <p:cNvPr id="157" name="Freihand 156">
                  <a:extLst>
                    <a:ext uri="{FF2B5EF4-FFF2-40B4-BE49-F238E27FC236}">
                      <a16:creationId xmlns:a16="http://schemas.microsoft.com/office/drawing/2014/main" id="{7556C963-C11D-47AF-B3D3-904561FC14A0}"/>
                    </a:ext>
                  </a:extLst>
                </p:cNvPr>
                <p:cNvPicPr/>
                <p:nvPr/>
              </p:nvPicPr>
              <p:blipFill>
                <a:blip r:embed="rId210"/>
                <a:stretch>
                  <a:fillRect/>
                </a:stretch>
              </p:blipFill>
              <p:spPr>
                <a:xfrm>
                  <a:off x="5421440" y="4983907"/>
                  <a:ext cx="100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8" name="Freihand 157">
                  <a:extLst>
                    <a:ext uri="{FF2B5EF4-FFF2-40B4-BE49-F238E27FC236}">
                      <a16:creationId xmlns:a16="http://schemas.microsoft.com/office/drawing/2014/main" id="{3289F722-F999-4FB5-B189-E8FE48451836}"/>
                    </a:ext>
                  </a:extLst>
                </p14:cNvPr>
                <p14:cNvContentPartPr/>
                <p14:nvPr/>
              </p14:nvContentPartPr>
              <p14:xfrm>
                <a:off x="5517200" y="4982467"/>
                <a:ext cx="226440" cy="63720"/>
              </p14:xfrm>
            </p:contentPart>
          </mc:Choice>
          <mc:Fallback xmlns="">
            <p:pic>
              <p:nvPicPr>
                <p:cNvPr id="158" name="Freihand 157">
                  <a:extLst>
                    <a:ext uri="{FF2B5EF4-FFF2-40B4-BE49-F238E27FC236}">
                      <a16:creationId xmlns:a16="http://schemas.microsoft.com/office/drawing/2014/main" id="{3289F722-F999-4FB5-B189-E8FE48451836}"/>
                    </a:ext>
                  </a:extLst>
                </p:cNvPr>
                <p:cNvPicPr/>
                <p:nvPr/>
              </p:nvPicPr>
              <p:blipFill>
                <a:blip r:embed="rId212"/>
                <a:stretch>
                  <a:fillRect/>
                </a:stretch>
              </p:blipFill>
              <p:spPr>
                <a:xfrm>
                  <a:off x="5512880" y="4978147"/>
                  <a:ext cx="235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0" name="Freihand 159">
                  <a:extLst>
                    <a:ext uri="{FF2B5EF4-FFF2-40B4-BE49-F238E27FC236}">
                      <a16:creationId xmlns:a16="http://schemas.microsoft.com/office/drawing/2014/main" id="{851D8768-70FE-4A6B-9A90-101A12952803}"/>
                    </a:ext>
                  </a:extLst>
                </p14:cNvPr>
                <p14:cNvContentPartPr/>
                <p14:nvPr/>
              </p14:nvContentPartPr>
              <p14:xfrm>
                <a:off x="5733200" y="4999387"/>
                <a:ext cx="77760" cy="45720"/>
              </p14:xfrm>
            </p:contentPart>
          </mc:Choice>
          <mc:Fallback xmlns="">
            <p:pic>
              <p:nvPicPr>
                <p:cNvPr id="160" name="Freihand 159">
                  <a:extLst>
                    <a:ext uri="{FF2B5EF4-FFF2-40B4-BE49-F238E27FC236}">
                      <a16:creationId xmlns:a16="http://schemas.microsoft.com/office/drawing/2014/main" id="{851D8768-70FE-4A6B-9A90-101A12952803}"/>
                    </a:ext>
                  </a:extLst>
                </p:cNvPr>
                <p:cNvPicPr/>
                <p:nvPr/>
              </p:nvPicPr>
              <p:blipFill>
                <a:blip r:embed="rId214"/>
                <a:stretch>
                  <a:fillRect/>
                </a:stretch>
              </p:blipFill>
              <p:spPr>
                <a:xfrm>
                  <a:off x="5728880" y="4995067"/>
                  <a:ext cx="86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88D92805-E227-4BDC-AB87-978604CF3EB3}"/>
                    </a:ext>
                  </a:extLst>
                </p14:cNvPr>
                <p14:cNvContentPartPr/>
                <p14:nvPr/>
              </p14:nvContentPartPr>
              <p14:xfrm>
                <a:off x="5822840" y="4993267"/>
                <a:ext cx="85320" cy="158040"/>
              </p14:xfrm>
            </p:contentPart>
          </mc:Choice>
          <mc:Fallback xmlns="">
            <p:pic>
              <p:nvPicPr>
                <p:cNvPr id="161" name="Freihand 160">
                  <a:extLst>
                    <a:ext uri="{FF2B5EF4-FFF2-40B4-BE49-F238E27FC236}">
                      <a16:creationId xmlns:a16="http://schemas.microsoft.com/office/drawing/2014/main" id="{88D92805-E227-4BDC-AB87-978604CF3EB3}"/>
                    </a:ext>
                  </a:extLst>
                </p:cNvPr>
                <p:cNvPicPr/>
                <p:nvPr/>
              </p:nvPicPr>
              <p:blipFill>
                <a:blip r:embed="rId216"/>
                <a:stretch>
                  <a:fillRect/>
                </a:stretch>
              </p:blipFill>
              <p:spPr>
                <a:xfrm>
                  <a:off x="5818520" y="4988947"/>
                  <a:ext cx="93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26544BF4-F568-4E50-839E-4CD5C82EA330}"/>
                    </a:ext>
                  </a:extLst>
                </p14:cNvPr>
                <p14:cNvContentPartPr/>
                <p14:nvPr/>
              </p14:nvContentPartPr>
              <p14:xfrm>
                <a:off x="5924000" y="4991827"/>
                <a:ext cx="127080" cy="57960"/>
              </p14:xfrm>
            </p:contentPart>
          </mc:Choice>
          <mc:Fallback xmlns="">
            <p:pic>
              <p:nvPicPr>
                <p:cNvPr id="162" name="Freihand 161">
                  <a:extLst>
                    <a:ext uri="{FF2B5EF4-FFF2-40B4-BE49-F238E27FC236}">
                      <a16:creationId xmlns:a16="http://schemas.microsoft.com/office/drawing/2014/main" id="{26544BF4-F568-4E50-839E-4CD5C82EA330}"/>
                    </a:ext>
                  </a:extLst>
                </p:cNvPr>
                <p:cNvPicPr/>
                <p:nvPr/>
              </p:nvPicPr>
              <p:blipFill>
                <a:blip r:embed="rId218"/>
                <a:stretch>
                  <a:fillRect/>
                </a:stretch>
              </p:blipFill>
              <p:spPr>
                <a:xfrm>
                  <a:off x="5919680" y="4987507"/>
                  <a:ext cx="135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2014865C-A64D-44D5-A20A-7009316FA8E9}"/>
                    </a:ext>
                  </a:extLst>
                </p14:cNvPr>
                <p14:cNvContentPartPr/>
                <p14:nvPr/>
              </p14:nvContentPartPr>
              <p14:xfrm>
                <a:off x="6080240" y="4945027"/>
                <a:ext cx="193320" cy="108000"/>
              </p14:xfrm>
            </p:contentPart>
          </mc:Choice>
          <mc:Fallback xmlns="">
            <p:pic>
              <p:nvPicPr>
                <p:cNvPr id="163" name="Freihand 162">
                  <a:extLst>
                    <a:ext uri="{FF2B5EF4-FFF2-40B4-BE49-F238E27FC236}">
                      <a16:creationId xmlns:a16="http://schemas.microsoft.com/office/drawing/2014/main" id="{2014865C-A64D-44D5-A20A-7009316FA8E9}"/>
                    </a:ext>
                  </a:extLst>
                </p:cNvPr>
                <p:cNvPicPr/>
                <p:nvPr/>
              </p:nvPicPr>
              <p:blipFill>
                <a:blip r:embed="rId220"/>
                <a:stretch>
                  <a:fillRect/>
                </a:stretch>
              </p:blipFill>
              <p:spPr>
                <a:xfrm>
                  <a:off x="6075920" y="4940707"/>
                  <a:ext cx="201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98FDB646-1887-49E5-A22F-4157B749C264}"/>
                    </a:ext>
                  </a:extLst>
                </p14:cNvPr>
                <p14:cNvContentPartPr/>
                <p14:nvPr/>
              </p14:nvContentPartPr>
              <p14:xfrm>
                <a:off x="6396680" y="4919107"/>
                <a:ext cx="153000" cy="206280"/>
              </p14:xfrm>
            </p:contentPart>
          </mc:Choice>
          <mc:Fallback xmlns="">
            <p:pic>
              <p:nvPicPr>
                <p:cNvPr id="164" name="Freihand 163">
                  <a:extLst>
                    <a:ext uri="{FF2B5EF4-FFF2-40B4-BE49-F238E27FC236}">
                      <a16:creationId xmlns:a16="http://schemas.microsoft.com/office/drawing/2014/main" id="{98FDB646-1887-49E5-A22F-4157B749C264}"/>
                    </a:ext>
                  </a:extLst>
                </p:cNvPr>
                <p:cNvPicPr/>
                <p:nvPr/>
              </p:nvPicPr>
              <p:blipFill>
                <a:blip r:embed="rId222"/>
                <a:stretch>
                  <a:fillRect/>
                </a:stretch>
              </p:blipFill>
              <p:spPr>
                <a:xfrm>
                  <a:off x="6392360" y="4914787"/>
                  <a:ext cx="161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5" name="Freihand 164">
                  <a:extLst>
                    <a:ext uri="{FF2B5EF4-FFF2-40B4-BE49-F238E27FC236}">
                      <a16:creationId xmlns:a16="http://schemas.microsoft.com/office/drawing/2014/main" id="{A70C75FD-8664-4498-ADA9-0512B48FCD67}"/>
                    </a:ext>
                  </a:extLst>
                </p14:cNvPr>
                <p14:cNvContentPartPr/>
                <p14:nvPr/>
              </p14:nvContentPartPr>
              <p14:xfrm>
                <a:off x="6660200" y="4875187"/>
                <a:ext cx="105840" cy="135360"/>
              </p14:xfrm>
            </p:contentPart>
          </mc:Choice>
          <mc:Fallback xmlns="">
            <p:pic>
              <p:nvPicPr>
                <p:cNvPr id="165" name="Freihand 164">
                  <a:extLst>
                    <a:ext uri="{FF2B5EF4-FFF2-40B4-BE49-F238E27FC236}">
                      <a16:creationId xmlns:a16="http://schemas.microsoft.com/office/drawing/2014/main" id="{A70C75FD-8664-4498-ADA9-0512B48FCD67}"/>
                    </a:ext>
                  </a:extLst>
                </p:cNvPr>
                <p:cNvPicPr/>
                <p:nvPr/>
              </p:nvPicPr>
              <p:blipFill>
                <a:blip r:embed="rId224"/>
                <a:stretch>
                  <a:fillRect/>
                </a:stretch>
              </p:blipFill>
              <p:spPr>
                <a:xfrm>
                  <a:off x="6655880" y="4870867"/>
                  <a:ext cx="114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6" name="Freihand 165">
                  <a:extLst>
                    <a:ext uri="{FF2B5EF4-FFF2-40B4-BE49-F238E27FC236}">
                      <a16:creationId xmlns:a16="http://schemas.microsoft.com/office/drawing/2014/main" id="{C963B9E9-2A37-4BE6-A733-C52A4AC3951A}"/>
                    </a:ext>
                  </a:extLst>
                </p14:cNvPr>
                <p14:cNvContentPartPr/>
                <p14:nvPr/>
              </p14:nvContentPartPr>
              <p14:xfrm>
                <a:off x="6744080" y="4854667"/>
                <a:ext cx="277200" cy="135360"/>
              </p14:xfrm>
            </p:contentPart>
          </mc:Choice>
          <mc:Fallback xmlns="">
            <p:pic>
              <p:nvPicPr>
                <p:cNvPr id="166" name="Freihand 165">
                  <a:extLst>
                    <a:ext uri="{FF2B5EF4-FFF2-40B4-BE49-F238E27FC236}">
                      <a16:creationId xmlns:a16="http://schemas.microsoft.com/office/drawing/2014/main" id="{C963B9E9-2A37-4BE6-A733-C52A4AC3951A}"/>
                    </a:ext>
                  </a:extLst>
                </p:cNvPr>
                <p:cNvPicPr/>
                <p:nvPr/>
              </p:nvPicPr>
              <p:blipFill>
                <a:blip r:embed="rId226"/>
                <a:stretch>
                  <a:fillRect/>
                </a:stretch>
              </p:blipFill>
              <p:spPr>
                <a:xfrm>
                  <a:off x="6739760" y="4850347"/>
                  <a:ext cx="285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7" name="Freihand 166">
                  <a:extLst>
                    <a:ext uri="{FF2B5EF4-FFF2-40B4-BE49-F238E27FC236}">
                      <a16:creationId xmlns:a16="http://schemas.microsoft.com/office/drawing/2014/main" id="{9CC7E045-2779-4D6D-8320-6F57057A78C0}"/>
                    </a:ext>
                  </a:extLst>
                </p14:cNvPr>
                <p14:cNvContentPartPr/>
                <p14:nvPr/>
              </p14:nvContentPartPr>
              <p14:xfrm>
                <a:off x="7054400" y="4790227"/>
                <a:ext cx="20520" cy="164160"/>
              </p14:xfrm>
            </p:contentPart>
          </mc:Choice>
          <mc:Fallback xmlns="">
            <p:pic>
              <p:nvPicPr>
                <p:cNvPr id="167" name="Freihand 166">
                  <a:extLst>
                    <a:ext uri="{FF2B5EF4-FFF2-40B4-BE49-F238E27FC236}">
                      <a16:creationId xmlns:a16="http://schemas.microsoft.com/office/drawing/2014/main" id="{9CC7E045-2779-4D6D-8320-6F57057A78C0}"/>
                    </a:ext>
                  </a:extLst>
                </p:cNvPr>
                <p:cNvPicPr/>
                <p:nvPr/>
              </p:nvPicPr>
              <p:blipFill>
                <a:blip r:embed="rId228"/>
                <a:stretch>
                  <a:fillRect/>
                </a:stretch>
              </p:blipFill>
              <p:spPr>
                <a:xfrm>
                  <a:off x="7050080" y="4785907"/>
                  <a:ext cx="29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8" name="Freihand 167">
                  <a:extLst>
                    <a:ext uri="{FF2B5EF4-FFF2-40B4-BE49-F238E27FC236}">
                      <a16:creationId xmlns:a16="http://schemas.microsoft.com/office/drawing/2014/main" id="{8DFBE614-1070-4EF5-BB2B-1BA9A46CF932}"/>
                    </a:ext>
                  </a:extLst>
                </p14:cNvPr>
                <p14:cNvContentPartPr/>
                <p14:nvPr/>
              </p14:nvContentPartPr>
              <p14:xfrm>
                <a:off x="7193360" y="4866187"/>
                <a:ext cx="163080" cy="65160"/>
              </p14:xfrm>
            </p:contentPart>
          </mc:Choice>
          <mc:Fallback xmlns="">
            <p:pic>
              <p:nvPicPr>
                <p:cNvPr id="168" name="Freihand 167">
                  <a:extLst>
                    <a:ext uri="{FF2B5EF4-FFF2-40B4-BE49-F238E27FC236}">
                      <a16:creationId xmlns:a16="http://schemas.microsoft.com/office/drawing/2014/main" id="{8DFBE614-1070-4EF5-BB2B-1BA9A46CF932}"/>
                    </a:ext>
                  </a:extLst>
                </p:cNvPr>
                <p:cNvPicPr/>
                <p:nvPr/>
              </p:nvPicPr>
              <p:blipFill>
                <a:blip r:embed="rId230"/>
                <a:stretch>
                  <a:fillRect/>
                </a:stretch>
              </p:blipFill>
              <p:spPr>
                <a:xfrm>
                  <a:off x="7189040" y="4861867"/>
                  <a:ext cx="171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9" name="Freihand 168">
                  <a:extLst>
                    <a:ext uri="{FF2B5EF4-FFF2-40B4-BE49-F238E27FC236}">
                      <a16:creationId xmlns:a16="http://schemas.microsoft.com/office/drawing/2014/main" id="{EBEB80DD-F011-4580-9758-F0C36BD3D65E}"/>
                    </a:ext>
                  </a:extLst>
                </p14:cNvPr>
                <p14:cNvContentPartPr/>
                <p14:nvPr/>
              </p14:nvContentPartPr>
              <p14:xfrm>
                <a:off x="7354640" y="4820467"/>
                <a:ext cx="31680" cy="26280"/>
              </p14:xfrm>
            </p:contentPart>
          </mc:Choice>
          <mc:Fallback xmlns="">
            <p:pic>
              <p:nvPicPr>
                <p:cNvPr id="169" name="Freihand 168">
                  <a:extLst>
                    <a:ext uri="{FF2B5EF4-FFF2-40B4-BE49-F238E27FC236}">
                      <a16:creationId xmlns:a16="http://schemas.microsoft.com/office/drawing/2014/main" id="{EBEB80DD-F011-4580-9758-F0C36BD3D65E}"/>
                    </a:ext>
                  </a:extLst>
                </p:cNvPr>
                <p:cNvPicPr/>
                <p:nvPr/>
              </p:nvPicPr>
              <p:blipFill>
                <a:blip r:embed="rId232"/>
                <a:stretch>
                  <a:fillRect/>
                </a:stretch>
              </p:blipFill>
              <p:spPr>
                <a:xfrm>
                  <a:off x="7350320" y="4816147"/>
                  <a:ext cx="40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0" name="Freihand 169">
                  <a:extLst>
                    <a:ext uri="{FF2B5EF4-FFF2-40B4-BE49-F238E27FC236}">
                      <a16:creationId xmlns:a16="http://schemas.microsoft.com/office/drawing/2014/main" id="{C554C461-BA35-4F47-AF8F-FF7DA5D9FDCE}"/>
                    </a:ext>
                  </a:extLst>
                </p14:cNvPr>
                <p14:cNvContentPartPr/>
                <p14:nvPr/>
              </p14:nvContentPartPr>
              <p14:xfrm>
                <a:off x="7368320" y="4864027"/>
                <a:ext cx="446760" cy="62640"/>
              </p14:xfrm>
            </p:contentPart>
          </mc:Choice>
          <mc:Fallback xmlns="">
            <p:pic>
              <p:nvPicPr>
                <p:cNvPr id="170" name="Freihand 169">
                  <a:extLst>
                    <a:ext uri="{FF2B5EF4-FFF2-40B4-BE49-F238E27FC236}">
                      <a16:creationId xmlns:a16="http://schemas.microsoft.com/office/drawing/2014/main" id="{C554C461-BA35-4F47-AF8F-FF7DA5D9FDCE}"/>
                    </a:ext>
                  </a:extLst>
                </p:cNvPr>
                <p:cNvPicPr/>
                <p:nvPr/>
              </p:nvPicPr>
              <p:blipFill>
                <a:blip r:embed="rId234"/>
                <a:stretch>
                  <a:fillRect/>
                </a:stretch>
              </p:blipFill>
              <p:spPr>
                <a:xfrm>
                  <a:off x="7364000" y="4859707"/>
                  <a:ext cx="455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7" name="Freihand 176">
                  <a:extLst>
                    <a:ext uri="{FF2B5EF4-FFF2-40B4-BE49-F238E27FC236}">
                      <a16:creationId xmlns:a16="http://schemas.microsoft.com/office/drawing/2014/main" id="{D281D56F-A959-4059-A514-93B29BDF2DB8}"/>
                    </a:ext>
                  </a:extLst>
                </p14:cNvPr>
                <p14:cNvContentPartPr/>
                <p14:nvPr/>
              </p14:nvContentPartPr>
              <p14:xfrm>
                <a:off x="6098960" y="5247067"/>
                <a:ext cx="86400" cy="125280"/>
              </p14:xfrm>
            </p:contentPart>
          </mc:Choice>
          <mc:Fallback xmlns="">
            <p:pic>
              <p:nvPicPr>
                <p:cNvPr id="177" name="Freihand 176">
                  <a:extLst>
                    <a:ext uri="{FF2B5EF4-FFF2-40B4-BE49-F238E27FC236}">
                      <a16:creationId xmlns:a16="http://schemas.microsoft.com/office/drawing/2014/main" id="{D281D56F-A959-4059-A514-93B29BDF2DB8}"/>
                    </a:ext>
                  </a:extLst>
                </p:cNvPr>
                <p:cNvPicPr/>
                <p:nvPr/>
              </p:nvPicPr>
              <p:blipFill>
                <a:blip r:embed="rId236"/>
                <a:stretch>
                  <a:fillRect/>
                </a:stretch>
              </p:blipFill>
              <p:spPr>
                <a:xfrm>
                  <a:off x="6094640" y="5242747"/>
                  <a:ext cx="95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8" name="Freihand 177">
                  <a:extLst>
                    <a:ext uri="{FF2B5EF4-FFF2-40B4-BE49-F238E27FC236}">
                      <a16:creationId xmlns:a16="http://schemas.microsoft.com/office/drawing/2014/main" id="{A798513E-92C5-49A0-9733-2D7C3348D0CD}"/>
                    </a:ext>
                  </a:extLst>
                </p14:cNvPr>
                <p14:cNvContentPartPr/>
                <p14:nvPr/>
              </p14:nvContentPartPr>
              <p14:xfrm>
                <a:off x="6138920" y="5255707"/>
                <a:ext cx="96840" cy="270360"/>
              </p14:xfrm>
            </p:contentPart>
          </mc:Choice>
          <mc:Fallback xmlns="">
            <p:pic>
              <p:nvPicPr>
                <p:cNvPr id="178" name="Freihand 177">
                  <a:extLst>
                    <a:ext uri="{FF2B5EF4-FFF2-40B4-BE49-F238E27FC236}">
                      <a16:creationId xmlns:a16="http://schemas.microsoft.com/office/drawing/2014/main" id="{A798513E-92C5-49A0-9733-2D7C3348D0CD}"/>
                    </a:ext>
                  </a:extLst>
                </p:cNvPr>
                <p:cNvPicPr/>
                <p:nvPr/>
              </p:nvPicPr>
              <p:blipFill>
                <a:blip r:embed="rId238"/>
                <a:stretch>
                  <a:fillRect/>
                </a:stretch>
              </p:blipFill>
              <p:spPr>
                <a:xfrm>
                  <a:off x="6134600" y="5251387"/>
                  <a:ext cx="1054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9" name="Freihand 178">
                  <a:extLst>
                    <a:ext uri="{FF2B5EF4-FFF2-40B4-BE49-F238E27FC236}">
                      <a16:creationId xmlns:a16="http://schemas.microsoft.com/office/drawing/2014/main" id="{5967AD30-AF01-45A4-AC47-C18A424FE4BA}"/>
                    </a:ext>
                  </a:extLst>
                </p14:cNvPr>
                <p14:cNvContentPartPr/>
                <p14:nvPr/>
              </p14:nvContentPartPr>
              <p14:xfrm>
                <a:off x="6454640" y="5220427"/>
                <a:ext cx="27720" cy="178200"/>
              </p14:xfrm>
            </p:contentPart>
          </mc:Choice>
          <mc:Fallback xmlns="">
            <p:pic>
              <p:nvPicPr>
                <p:cNvPr id="179" name="Freihand 178">
                  <a:extLst>
                    <a:ext uri="{FF2B5EF4-FFF2-40B4-BE49-F238E27FC236}">
                      <a16:creationId xmlns:a16="http://schemas.microsoft.com/office/drawing/2014/main" id="{5967AD30-AF01-45A4-AC47-C18A424FE4BA}"/>
                    </a:ext>
                  </a:extLst>
                </p:cNvPr>
                <p:cNvPicPr/>
                <p:nvPr/>
              </p:nvPicPr>
              <p:blipFill>
                <a:blip r:embed="rId240"/>
                <a:stretch>
                  <a:fillRect/>
                </a:stretch>
              </p:blipFill>
              <p:spPr>
                <a:xfrm>
                  <a:off x="6450320" y="5216107"/>
                  <a:ext cx="36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0" name="Freihand 179">
                  <a:extLst>
                    <a:ext uri="{FF2B5EF4-FFF2-40B4-BE49-F238E27FC236}">
                      <a16:creationId xmlns:a16="http://schemas.microsoft.com/office/drawing/2014/main" id="{63C48DBC-FFF7-469C-9C3E-296D9BC49BAB}"/>
                    </a:ext>
                  </a:extLst>
                </p14:cNvPr>
                <p14:cNvContentPartPr/>
                <p14:nvPr/>
              </p14:nvContentPartPr>
              <p14:xfrm>
                <a:off x="6366800" y="5094787"/>
                <a:ext cx="225360" cy="169200"/>
              </p14:xfrm>
            </p:contentPart>
          </mc:Choice>
          <mc:Fallback xmlns="">
            <p:pic>
              <p:nvPicPr>
                <p:cNvPr id="180" name="Freihand 179">
                  <a:extLst>
                    <a:ext uri="{FF2B5EF4-FFF2-40B4-BE49-F238E27FC236}">
                      <a16:creationId xmlns:a16="http://schemas.microsoft.com/office/drawing/2014/main" id="{63C48DBC-FFF7-469C-9C3E-296D9BC49BAB}"/>
                    </a:ext>
                  </a:extLst>
                </p:cNvPr>
                <p:cNvPicPr/>
                <p:nvPr/>
              </p:nvPicPr>
              <p:blipFill>
                <a:blip r:embed="rId242"/>
                <a:stretch>
                  <a:fillRect/>
                </a:stretch>
              </p:blipFill>
              <p:spPr>
                <a:xfrm>
                  <a:off x="6362480" y="5090467"/>
                  <a:ext cx="234000" cy="177840"/>
                </a:xfrm>
                <a:prstGeom prst="rect">
                  <a:avLst/>
                </a:prstGeom>
              </p:spPr>
            </p:pic>
          </mc:Fallback>
        </mc:AlternateContent>
      </p:grpSp>
      <p:grpSp>
        <p:nvGrpSpPr>
          <p:cNvPr id="183" name="Gruppieren 182">
            <a:extLst>
              <a:ext uri="{FF2B5EF4-FFF2-40B4-BE49-F238E27FC236}">
                <a16:creationId xmlns:a16="http://schemas.microsoft.com/office/drawing/2014/main" id="{6CE861E8-0C39-48E0-AFEB-CD671F7DD3D1}"/>
              </a:ext>
            </a:extLst>
          </p:cNvPr>
          <p:cNvGrpSpPr/>
          <p:nvPr/>
        </p:nvGrpSpPr>
        <p:grpSpPr>
          <a:xfrm>
            <a:off x="7040" y="4858627"/>
            <a:ext cx="2322720" cy="830160"/>
            <a:chOff x="7040" y="4858627"/>
            <a:chExt cx="2322720" cy="830160"/>
          </a:xfrm>
        </p:grpSpPr>
        <mc:AlternateContent xmlns:mc="http://schemas.openxmlformats.org/markup-compatibility/2006" xmlns:p14="http://schemas.microsoft.com/office/powerpoint/2010/main">
          <mc:Choice Requires="p14">
            <p:contentPart p14:bwMode="auto" r:id="rId243">
              <p14:nvContentPartPr>
                <p14:cNvPr id="61" name="Freihand 60">
                  <a:extLst>
                    <a:ext uri="{FF2B5EF4-FFF2-40B4-BE49-F238E27FC236}">
                      <a16:creationId xmlns:a16="http://schemas.microsoft.com/office/drawing/2014/main" id="{CE209DF6-786A-48FC-B158-6B3934090360}"/>
                    </a:ext>
                  </a:extLst>
                </p14:cNvPr>
                <p14:cNvContentPartPr/>
                <p14:nvPr/>
              </p14:nvContentPartPr>
              <p14:xfrm>
                <a:off x="273440" y="5270467"/>
                <a:ext cx="155520" cy="219240"/>
              </p14:xfrm>
            </p:contentPart>
          </mc:Choice>
          <mc:Fallback xmlns="">
            <p:pic>
              <p:nvPicPr>
                <p:cNvPr id="61" name="Freihand 60">
                  <a:extLst>
                    <a:ext uri="{FF2B5EF4-FFF2-40B4-BE49-F238E27FC236}">
                      <a16:creationId xmlns:a16="http://schemas.microsoft.com/office/drawing/2014/main" id="{CE209DF6-786A-48FC-B158-6B3934090360}"/>
                    </a:ext>
                  </a:extLst>
                </p:cNvPr>
                <p:cNvPicPr/>
                <p:nvPr/>
              </p:nvPicPr>
              <p:blipFill>
                <a:blip r:embed="rId244"/>
                <a:stretch>
                  <a:fillRect/>
                </a:stretch>
              </p:blipFill>
              <p:spPr>
                <a:xfrm>
                  <a:off x="269120" y="5266147"/>
                  <a:ext cx="164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2" name="Freihand 61">
                  <a:extLst>
                    <a:ext uri="{FF2B5EF4-FFF2-40B4-BE49-F238E27FC236}">
                      <a16:creationId xmlns:a16="http://schemas.microsoft.com/office/drawing/2014/main" id="{050521C0-8533-49EE-9BFF-A685473CC2DC}"/>
                    </a:ext>
                  </a:extLst>
                </p14:cNvPr>
                <p14:cNvContentPartPr/>
                <p14:nvPr/>
              </p14:nvContentPartPr>
              <p14:xfrm>
                <a:off x="619400" y="5294587"/>
                <a:ext cx="29160" cy="188640"/>
              </p14:xfrm>
            </p:contentPart>
          </mc:Choice>
          <mc:Fallback xmlns="">
            <p:pic>
              <p:nvPicPr>
                <p:cNvPr id="62" name="Freihand 61">
                  <a:extLst>
                    <a:ext uri="{FF2B5EF4-FFF2-40B4-BE49-F238E27FC236}">
                      <a16:creationId xmlns:a16="http://schemas.microsoft.com/office/drawing/2014/main" id="{050521C0-8533-49EE-9BFF-A685473CC2DC}"/>
                    </a:ext>
                  </a:extLst>
                </p:cNvPr>
                <p:cNvPicPr/>
                <p:nvPr/>
              </p:nvPicPr>
              <p:blipFill>
                <a:blip r:embed="rId246"/>
                <a:stretch>
                  <a:fillRect/>
                </a:stretch>
              </p:blipFill>
              <p:spPr>
                <a:xfrm>
                  <a:off x="615080" y="5290267"/>
                  <a:ext cx="37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3" name="Freihand 62">
                  <a:extLst>
                    <a:ext uri="{FF2B5EF4-FFF2-40B4-BE49-F238E27FC236}">
                      <a16:creationId xmlns:a16="http://schemas.microsoft.com/office/drawing/2014/main" id="{C3B00815-2E6D-468E-8112-264DE344A8D5}"/>
                    </a:ext>
                  </a:extLst>
                </p14:cNvPr>
                <p14:cNvContentPartPr/>
                <p14:nvPr/>
              </p14:nvContentPartPr>
              <p14:xfrm>
                <a:off x="504920" y="5154547"/>
                <a:ext cx="207000" cy="173160"/>
              </p14:xfrm>
            </p:contentPart>
          </mc:Choice>
          <mc:Fallback xmlns="">
            <p:pic>
              <p:nvPicPr>
                <p:cNvPr id="63" name="Freihand 62">
                  <a:extLst>
                    <a:ext uri="{FF2B5EF4-FFF2-40B4-BE49-F238E27FC236}">
                      <a16:creationId xmlns:a16="http://schemas.microsoft.com/office/drawing/2014/main" id="{C3B00815-2E6D-468E-8112-264DE344A8D5}"/>
                    </a:ext>
                  </a:extLst>
                </p:cNvPr>
                <p:cNvPicPr/>
                <p:nvPr/>
              </p:nvPicPr>
              <p:blipFill>
                <a:blip r:embed="rId248"/>
                <a:stretch>
                  <a:fillRect/>
                </a:stretch>
              </p:blipFill>
              <p:spPr>
                <a:xfrm>
                  <a:off x="500600" y="5150227"/>
                  <a:ext cx="21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5" name="Freihand 64">
                  <a:extLst>
                    <a:ext uri="{FF2B5EF4-FFF2-40B4-BE49-F238E27FC236}">
                      <a16:creationId xmlns:a16="http://schemas.microsoft.com/office/drawing/2014/main" id="{238E87E5-D776-4616-80C4-012A2973F35C}"/>
                    </a:ext>
                  </a:extLst>
                </p14:cNvPr>
                <p14:cNvContentPartPr/>
                <p14:nvPr/>
              </p14:nvContentPartPr>
              <p14:xfrm>
                <a:off x="953480" y="5353627"/>
                <a:ext cx="392760" cy="9360"/>
              </p14:xfrm>
            </p:contentPart>
          </mc:Choice>
          <mc:Fallback xmlns="">
            <p:pic>
              <p:nvPicPr>
                <p:cNvPr id="65" name="Freihand 64">
                  <a:extLst>
                    <a:ext uri="{FF2B5EF4-FFF2-40B4-BE49-F238E27FC236}">
                      <a16:creationId xmlns:a16="http://schemas.microsoft.com/office/drawing/2014/main" id="{238E87E5-D776-4616-80C4-012A2973F35C}"/>
                    </a:ext>
                  </a:extLst>
                </p:cNvPr>
                <p:cNvPicPr/>
                <p:nvPr/>
              </p:nvPicPr>
              <p:blipFill>
                <a:blip r:embed="rId250"/>
                <a:stretch>
                  <a:fillRect/>
                </a:stretch>
              </p:blipFill>
              <p:spPr>
                <a:xfrm>
                  <a:off x="949160" y="5349307"/>
                  <a:ext cx="401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6" name="Freihand 65">
                  <a:extLst>
                    <a:ext uri="{FF2B5EF4-FFF2-40B4-BE49-F238E27FC236}">
                      <a16:creationId xmlns:a16="http://schemas.microsoft.com/office/drawing/2014/main" id="{EA1E8B3C-1256-43F9-81A6-BEB2587A030B}"/>
                    </a:ext>
                  </a:extLst>
                </p14:cNvPr>
                <p14:cNvContentPartPr/>
                <p14:nvPr/>
              </p14:nvContentPartPr>
              <p14:xfrm>
                <a:off x="1345880" y="5271547"/>
                <a:ext cx="151920" cy="177840"/>
              </p14:xfrm>
            </p:contentPart>
          </mc:Choice>
          <mc:Fallback xmlns="">
            <p:pic>
              <p:nvPicPr>
                <p:cNvPr id="66" name="Freihand 65">
                  <a:extLst>
                    <a:ext uri="{FF2B5EF4-FFF2-40B4-BE49-F238E27FC236}">
                      <a16:creationId xmlns:a16="http://schemas.microsoft.com/office/drawing/2014/main" id="{EA1E8B3C-1256-43F9-81A6-BEB2587A030B}"/>
                    </a:ext>
                  </a:extLst>
                </p:cNvPr>
                <p:cNvPicPr/>
                <p:nvPr/>
              </p:nvPicPr>
              <p:blipFill>
                <a:blip r:embed="rId252"/>
                <a:stretch>
                  <a:fillRect/>
                </a:stretch>
              </p:blipFill>
              <p:spPr>
                <a:xfrm>
                  <a:off x="1341560" y="5267227"/>
                  <a:ext cx="160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8" name="Freihand 67">
                  <a:extLst>
                    <a:ext uri="{FF2B5EF4-FFF2-40B4-BE49-F238E27FC236}">
                      <a16:creationId xmlns:a16="http://schemas.microsoft.com/office/drawing/2014/main" id="{DD05090F-23CC-4249-86C3-ECF617FB3633}"/>
                    </a:ext>
                  </a:extLst>
                </p14:cNvPr>
                <p14:cNvContentPartPr/>
                <p14:nvPr/>
              </p14:nvContentPartPr>
              <p14:xfrm>
                <a:off x="936920" y="4926667"/>
                <a:ext cx="127440" cy="182520"/>
              </p14:xfrm>
            </p:contentPart>
          </mc:Choice>
          <mc:Fallback xmlns="">
            <p:pic>
              <p:nvPicPr>
                <p:cNvPr id="68" name="Freihand 67">
                  <a:extLst>
                    <a:ext uri="{FF2B5EF4-FFF2-40B4-BE49-F238E27FC236}">
                      <a16:creationId xmlns:a16="http://schemas.microsoft.com/office/drawing/2014/main" id="{DD05090F-23CC-4249-86C3-ECF617FB3633}"/>
                    </a:ext>
                  </a:extLst>
                </p:cNvPr>
                <p:cNvPicPr/>
                <p:nvPr/>
              </p:nvPicPr>
              <p:blipFill>
                <a:blip r:embed="rId254"/>
                <a:stretch>
                  <a:fillRect/>
                </a:stretch>
              </p:blipFill>
              <p:spPr>
                <a:xfrm>
                  <a:off x="932600" y="4922347"/>
                  <a:ext cx="136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9" name="Freihand 68">
                  <a:extLst>
                    <a:ext uri="{FF2B5EF4-FFF2-40B4-BE49-F238E27FC236}">
                      <a16:creationId xmlns:a16="http://schemas.microsoft.com/office/drawing/2014/main" id="{65429A04-EF85-4CB0-82AC-AA9AEAD5ABEE}"/>
                    </a:ext>
                  </a:extLst>
                </p14:cNvPr>
                <p14:cNvContentPartPr/>
                <p14:nvPr/>
              </p14:nvContentPartPr>
              <p14:xfrm>
                <a:off x="1091000" y="5013427"/>
                <a:ext cx="169200" cy="51120"/>
              </p14:xfrm>
            </p:contentPart>
          </mc:Choice>
          <mc:Fallback xmlns="">
            <p:pic>
              <p:nvPicPr>
                <p:cNvPr id="69" name="Freihand 68">
                  <a:extLst>
                    <a:ext uri="{FF2B5EF4-FFF2-40B4-BE49-F238E27FC236}">
                      <a16:creationId xmlns:a16="http://schemas.microsoft.com/office/drawing/2014/main" id="{65429A04-EF85-4CB0-82AC-AA9AEAD5ABEE}"/>
                    </a:ext>
                  </a:extLst>
                </p:cNvPr>
                <p:cNvPicPr/>
                <p:nvPr/>
              </p:nvPicPr>
              <p:blipFill>
                <a:blip r:embed="rId256"/>
                <a:stretch>
                  <a:fillRect/>
                </a:stretch>
              </p:blipFill>
              <p:spPr>
                <a:xfrm>
                  <a:off x="1086680" y="5009107"/>
                  <a:ext cx="177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70" name="Freihand 69">
                  <a:extLst>
                    <a:ext uri="{FF2B5EF4-FFF2-40B4-BE49-F238E27FC236}">
                      <a16:creationId xmlns:a16="http://schemas.microsoft.com/office/drawing/2014/main" id="{BCFBC154-5490-43B2-902E-11F1A6D0FA3B}"/>
                    </a:ext>
                  </a:extLst>
                </p14:cNvPr>
                <p14:cNvContentPartPr/>
                <p14:nvPr/>
              </p14:nvContentPartPr>
              <p14:xfrm>
                <a:off x="1277840" y="4997227"/>
                <a:ext cx="158040" cy="185400"/>
              </p14:xfrm>
            </p:contentPart>
          </mc:Choice>
          <mc:Fallback xmlns="">
            <p:pic>
              <p:nvPicPr>
                <p:cNvPr id="70" name="Freihand 69">
                  <a:extLst>
                    <a:ext uri="{FF2B5EF4-FFF2-40B4-BE49-F238E27FC236}">
                      <a16:creationId xmlns:a16="http://schemas.microsoft.com/office/drawing/2014/main" id="{BCFBC154-5490-43B2-902E-11F1A6D0FA3B}"/>
                    </a:ext>
                  </a:extLst>
                </p:cNvPr>
                <p:cNvPicPr/>
                <p:nvPr/>
              </p:nvPicPr>
              <p:blipFill>
                <a:blip r:embed="rId258"/>
                <a:stretch>
                  <a:fillRect/>
                </a:stretch>
              </p:blipFill>
              <p:spPr>
                <a:xfrm>
                  <a:off x="1273520" y="4992907"/>
                  <a:ext cx="166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2" name="Freihand 71">
                  <a:extLst>
                    <a:ext uri="{FF2B5EF4-FFF2-40B4-BE49-F238E27FC236}">
                      <a16:creationId xmlns:a16="http://schemas.microsoft.com/office/drawing/2014/main" id="{2D447815-32A1-4A3D-ACF8-F0A870C38C30}"/>
                    </a:ext>
                  </a:extLst>
                </p14:cNvPr>
                <p14:cNvContentPartPr/>
                <p14:nvPr/>
              </p14:nvContentPartPr>
              <p14:xfrm>
                <a:off x="1546040" y="5012707"/>
                <a:ext cx="2160" cy="10440"/>
              </p14:xfrm>
            </p:contentPart>
          </mc:Choice>
          <mc:Fallback xmlns="">
            <p:pic>
              <p:nvPicPr>
                <p:cNvPr id="72" name="Freihand 71">
                  <a:extLst>
                    <a:ext uri="{FF2B5EF4-FFF2-40B4-BE49-F238E27FC236}">
                      <a16:creationId xmlns:a16="http://schemas.microsoft.com/office/drawing/2014/main" id="{2D447815-32A1-4A3D-ACF8-F0A870C38C30}"/>
                    </a:ext>
                  </a:extLst>
                </p:cNvPr>
                <p:cNvPicPr/>
                <p:nvPr/>
              </p:nvPicPr>
              <p:blipFill>
                <a:blip r:embed="rId260"/>
                <a:stretch>
                  <a:fillRect/>
                </a:stretch>
              </p:blipFill>
              <p:spPr>
                <a:xfrm>
                  <a:off x="1541720" y="5008387"/>
                  <a:ext cx="10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3" name="Freihand 72">
                  <a:extLst>
                    <a:ext uri="{FF2B5EF4-FFF2-40B4-BE49-F238E27FC236}">
                      <a16:creationId xmlns:a16="http://schemas.microsoft.com/office/drawing/2014/main" id="{B3414565-7D58-421C-B357-CF818FA63293}"/>
                    </a:ext>
                  </a:extLst>
                </p14:cNvPr>
                <p14:cNvContentPartPr/>
                <p14:nvPr/>
              </p14:nvContentPartPr>
              <p14:xfrm>
                <a:off x="1551440" y="4901467"/>
                <a:ext cx="95040" cy="124560"/>
              </p14:xfrm>
            </p:contentPart>
          </mc:Choice>
          <mc:Fallback xmlns="">
            <p:pic>
              <p:nvPicPr>
                <p:cNvPr id="73" name="Freihand 72">
                  <a:extLst>
                    <a:ext uri="{FF2B5EF4-FFF2-40B4-BE49-F238E27FC236}">
                      <a16:creationId xmlns:a16="http://schemas.microsoft.com/office/drawing/2014/main" id="{B3414565-7D58-421C-B357-CF818FA63293}"/>
                    </a:ext>
                  </a:extLst>
                </p:cNvPr>
                <p:cNvPicPr/>
                <p:nvPr/>
              </p:nvPicPr>
              <p:blipFill>
                <a:blip r:embed="rId262"/>
                <a:stretch>
                  <a:fillRect/>
                </a:stretch>
              </p:blipFill>
              <p:spPr>
                <a:xfrm>
                  <a:off x="1547120" y="4897147"/>
                  <a:ext cx="103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74" name="Freihand 73">
                  <a:extLst>
                    <a:ext uri="{FF2B5EF4-FFF2-40B4-BE49-F238E27FC236}">
                      <a16:creationId xmlns:a16="http://schemas.microsoft.com/office/drawing/2014/main" id="{362CEA86-4A63-4C5A-835C-1A732D8D2EB6}"/>
                    </a:ext>
                  </a:extLst>
                </p14:cNvPr>
                <p14:cNvContentPartPr/>
                <p14:nvPr/>
              </p14:nvContentPartPr>
              <p14:xfrm>
                <a:off x="1644680" y="4875187"/>
                <a:ext cx="197640" cy="143640"/>
              </p14:xfrm>
            </p:contentPart>
          </mc:Choice>
          <mc:Fallback xmlns="">
            <p:pic>
              <p:nvPicPr>
                <p:cNvPr id="74" name="Freihand 73">
                  <a:extLst>
                    <a:ext uri="{FF2B5EF4-FFF2-40B4-BE49-F238E27FC236}">
                      <a16:creationId xmlns:a16="http://schemas.microsoft.com/office/drawing/2014/main" id="{362CEA86-4A63-4C5A-835C-1A732D8D2EB6}"/>
                    </a:ext>
                  </a:extLst>
                </p:cNvPr>
                <p:cNvPicPr/>
                <p:nvPr/>
              </p:nvPicPr>
              <p:blipFill>
                <a:blip r:embed="rId264"/>
                <a:stretch>
                  <a:fillRect/>
                </a:stretch>
              </p:blipFill>
              <p:spPr>
                <a:xfrm>
                  <a:off x="1640360" y="4870867"/>
                  <a:ext cx="20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75" name="Freihand 74">
                  <a:extLst>
                    <a:ext uri="{FF2B5EF4-FFF2-40B4-BE49-F238E27FC236}">
                      <a16:creationId xmlns:a16="http://schemas.microsoft.com/office/drawing/2014/main" id="{1E5B59A6-F430-44EE-83FD-E189EEDBECB7}"/>
                    </a:ext>
                  </a:extLst>
                </p14:cNvPr>
                <p14:cNvContentPartPr/>
                <p14:nvPr/>
              </p14:nvContentPartPr>
              <p14:xfrm>
                <a:off x="1812440" y="4968787"/>
                <a:ext cx="28080" cy="39600"/>
              </p14:xfrm>
            </p:contentPart>
          </mc:Choice>
          <mc:Fallback xmlns="">
            <p:pic>
              <p:nvPicPr>
                <p:cNvPr id="75" name="Freihand 74">
                  <a:extLst>
                    <a:ext uri="{FF2B5EF4-FFF2-40B4-BE49-F238E27FC236}">
                      <a16:creationId xmlns:a16="http://schemas.microsoft.com/office/drawing/2014/main" id="{1E5B59A6-F430-44EE-83FD-E189EEDBECB7}"/>
                    </a:ext>
                  </a:extLst>
                </p:cNvPr>
                <p:cNvPicPr/>
                <p:nvPr/>
              </p:nvPicPr>
              <p:blipFill>
                <a:blip r:embed="rId266"/>
                <a:stretch>
                  <a:fillRect/>
                </a:stretch>
              </p:blipFill>
              <p:spPr>
                <a:xfrm>
                  <a:off x="1808120" y="4964467"/>
                  <a:ext cx="36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6" name="Freihand 75">
                  <a:extLst>
                    <a:ext uri="{FF2B5EF4-FFF2-40B4-BE49-F238E27FC236}">
                      <a16:creationId xmlns:a16="http://schemas.microsoft.com/office/drawing/2014/main" id="{DD5BC3E7-503A-4111-AFB1-04C03A1A59CD}"/>
                    </a:ext>
                  </a:extLst>
                </p14:cNvPr>
                <p14:cNvContentPartPr/>
                <p14:nvPr/>
              </p14:nvContentPartPr>
              <p14:xfrm>
                <a:off x="1852400" y="4858627"/>
                <a:ext cx="216360" cy="147240"/>
              </p14:xfrm>
            </p:contentPart>
          </mc:Choice>
          <mc:Fallback xmlns="">
            <p:pic>
              <p:nvPicPr>
                <p:cNvPr id="76" name="Freihand 75">
                  <a:extLst>
                    <a:ext uri="{FF2B5EF4-FFF2-40B4-BE49-F238E27FC236}">
                      <a16:creationId xmlns:a16="http://schemas.microsoft.com/office/drawing/2014/main" id="{DD5BC3E7-503A-4111-AFB1-04C03A1A59CD}"/>
                    </a:ext>
                  </a:extLst>
                </p:cNvPr>
                <p:cNvPicPr/>
                <p:nvPr/>
              </p:nvPicPr>
              <p:blipFill>
                <a:blip r:embed="rId268"/>
                <a:stretch>
                  <a:fillRect/>
                </a:stretch>
              </p:blipFill>
              <p:spPr>
                <a:xfrm>
                  <a:off x="1848080" y="4854307"/>
                  <a:ext cx="225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8" name="Freihand 77">
                  <a:extLst>
                    <a:ext uri="{FF2B5EF4-FFF2-40B4-BE49-F238E27FC236}">
                      <a16:creationId xmlns:a16="http://schemas.microsoft.com/office/drawing/2014/main" id="{75DE2990-7BF2-4561-A66D-A7FBFDA78633}"/>
                    </a:ext>
                  </a:extLst>
                </p14:cNvPr>
                <p14:cNvContentPartPr/>
                <p14:nvPr/>
              </p14:nvContentPartPr>
              <p14:xfrm>
                <a:off x="1948520" y="5250667"/>
                <a:ext cx="97920" cy="154800"/>
              </p14:xfrm>
            </p:contentPart>
          </mc:Choice>
          <mc:Fallback xmlns="">
            <p:pic>
              <p:nvPicPr>
                <p:cNvPr id="78" name="Freihand 77">
                  <a:extLst>
                    <a:ext uri="{FF2B5EF4-FFF2-40B4-BE49-F238E27FC236}">
                      <a16:creationId xmlns:a16="http://schemas.microsoft.com/office/drawing/2014/main" id="{75DE2990-7BF2-4561-A66D-A7FBFDA78633}"/>
                    </a:ext>
                  </a:extLst>
                </p:cNvPr>
                <p:cNvPicPr/>
                <p:nvPr/>
              </p:nvPicPr>
              <p:blipFill>
                <a:blip r:embed="rId270"/>
                <a:stretch>
                  <a:fillRect/>
                </a:stretch>
              </p:blipFill>
              <p:spPr>
                <a:xfrm>
                  <a:off x="1944200" y="5246347"/>
                  <a:ext cx="106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9" name="Freihand 78">
                  <a:extLst>
                    <a:ext uri="{FF2B5EF4-FFF2-40B4-BE49-F238E27FC236}">
                      <a16:creationId xmlns:a16="http://schemas.microsoft.com/office/drawing/2014/main" id="{42EB236A-23E8-4ACD-BFD8-C90A7670D3C7}"/>
                    </a:ext>
                  </a:extLst>
                </p14:cNvPr>
                <p14:cNvContentPartPr/>
                <p14:nvPr/>
              </p14:nvContentPartPr>
              <p14:xfrm>
                <a:off x="1977320" y="5155627"/>
                <a:ext cx="360" cy="360"/>
              </p14:xfrm>
            </p:contentPart>
          </mc:Choice>
          <mc:Fallback xmlns="">
            <p:pic>
              <p:nvPicPr>
                <p:cNvPr id="79" name="Freihand 78">
                  <a:extLst>
                    <a:ext uri="{FF2B5EF4-FFF2-40B4-BE49-F238E27FC236}">
                      <a16:creationId xmlns:a16="http://schemas.microsoft.com/office/drawing/2014/main" id="{42EB236A-23E8-4ACD-BFD8-C90A7670D3C7}"/>
                    </a:ext>
                  </a:extLst>
                </p:cNvPr>
                <p:cNvPicPr/>
                <p:nvPr/>
              </p:nvPicPr>
              <p:blipFill>
                <a:blip r:embed="rId272"/>
                <a:stretch>
                  <a:fillRect/>
                </a:stretch>
              </p:blipFill>
              <p:spPr>
                <a:xfrm>
                  <a:off x="1973000" y="5151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80" name="Freihand 79">
                  <a:extLst>
                    <a:ext uri="{FF2B5EF4-FFF2-40B4-BE49-F238E27FC236}">
                      <a16:creationId xmlns:a16="http://schemas.microsoft.com/office/drawing/2014/main" id="{0C5973ED-2B24-479E-94B8-4E287AD2E6E3}"/>
                    </a:ext>
                  </a:extLst>
                </p14:cNvPr>
                <p14:cNvContentPartPr/>
                <p14:nvPr/>
              </p14:nvContentPartPr>
              <p14:xfrm>
                <a:off x="2231480" y="5132227"/>
                <a:ext cx="21960" cy="201240"/>
              </p14:xfrm>
            </p:contentPart>
          </mc:Choice>
          <mc:Fallback xmlns="">
            <p:pic>
              <p:nvPicPr>
                <p:cNvPr id="80" name="Freihand 79">
                  <a:extLst>
                    <a:ext uri="{FF2B5EF4-FFF2-40B4-BE49-F238E27FC236}">
                      <a16:creationId xmlns:a16="http://schemas.microsoft.com/office/drawing/2014/main" id="{0C5973ED-2B24-479E-94B8-4E287AD2E6E3}"/>
                    </a:ext>
                  </a:extLst>
                </p:cNvPr>
                <p:cNvPicPr/>
                <p:nvPr/>
              </p:nvPicPr>
              <p:blipFill>
                <a:blip r:embed="rId274"/>
                <a:stretch>
                  <a:fillRect/>
                </a:stretch>
              </p:blipFill>
              <p:spPr>
                <a:xfrm>
                  <a:off x="2227160" y="5127907"/>
                  <a:ext cx="30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1" name="Freihand 80">
                  <a:extLst>
                    <a:ext uri="{FF2B5EF4-FFF2-40B4-BE49-F238E27FC236}">
                      <a16:creationId xmlns:a16="http://schemas.microsoft.com/office/drawing/2014/main" id="{26E1A4A4-1372-43B0-B4CA-29CA5DF2F52B}"/>
                    </a:ext>
                  </a:extLst>
                </p14:cNvPr>
                <p14:cNvContentPartPr/>
                <p14:nvPr/>
              </p14:nvContentPartPr>
              <p14:xfrm>
                <a:off x="2162000" y="5282347"/>
                <a:ext cx="167760" cy="166320"/>
              </p14:xfrm>
            </p:contentPart>
          </mc:Choice>
          <mc:Fallback xmlns="">
            <p:pic>
              <p:nvPicPr>
                <p:cNvPr id="81" name="Freihand 80">
                  <a:extLst>
                    <a:ext uri="{FF2B5EF4-FFF2-40B4-BE49-F238E27FC236}">
                      <a16:creationId xmlns:a16="http://schemas.microsoft.com/office/drawing/2014/main" id="{26E1A4A4-1372-43B0-B4CA-29CA5DF2F52B}"/>
                    </a:ext>
                  </a:extLst>
                </p:cNvPr>
                <p:cNvPicPr/>
                <p:nvPr/>
              </p:nvPicPr>
              <p:blipFill>
                <a:blip r:embed="rId276"/>
                <a:stretch>
                  <a:fillRect/>
                </a:stretch>
              </p:blipFill>
              <p:spPr>
                <a:xfrm>
                  <a:off x="2157680" y="5278027"/>
                  <a:ext cx="176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BF9E2D20-7F81-4096-857E-4B9E7C3F1E5E}"/>
                    </a:ext>
                  </a:extLst>
                </p14:cNvPr>
                <p14:cNvContentPartPr/>
                <p14:nvPr/>
              </p14:nvContentPartPr>
              <p14:xfrm>
                <a:off x="7040" y="4904707"/>
                <a:ext cx="929520" cy="784080"/>
              </p14:xfrm>
            </p:contentPart>
          </mc:Choice>
          <mc:Fallback xmlns="">
            <p:pic>
              <p:nvPicPr>
                <p:cNvPr id="182" name="Freihand 181">
                  <a:extLst>
                    <a:ext uri="{FF2B5EF4-FFF2-40B4-BE49-F238E27FC236}">
                      <a16:creationId xmlns:a16="http://schemas.microsoft.com/office/drawing/2014/main" id="{BF9E2D20-7F81-4096-857E-4B9E7C3F1E5E}"/>
                    </a:ext>
                  </a:extLst>
                </p:cNvPr>
                <p:cNvPicPr/>
                <p:nvPr/>
              </p:nvPicPr>
              <p:blipFill>
                <a:blip r:embed="rId278"/>
                <a:stretch>
                  <a:fillRect/>
                </a:stretch>
              </p:blipFill>
              <p:spPr>
                <a:xfrm>
                  <a:off x="2720" y="4900387"/>
                  <a:ext cx="938160" cy="792720"/>
                </a:xfrm>
                <a:prstGeom prst="rect">
                  <a:avLst/>
                </a:prstGeom>
              </p:spPr>
            </p:pic>
          </mc:Fallback>
        </mc:AlternateContent>
      </p:grpSp>
      <p:grpSp>
        <p:nvGrpSpPr>
          <p:cNvPr id="186" name="Gruppieren 185">
            <a:extLst>
              <a:ext uri="{FF2B5EF4-FFF2-40B4-BE49-F238E27FC236}">
                <a16:creationId xmlns:a16="http://schemas.microsoft.com/office/drawing/2014/main" id="{A1EEF5EB-B7A4-4DCA-9EFE-A22ED8722F19}"/>
              </a:ext>
            </a:extLst>
          </p:cNvPr>
          <p:cNvGrpSpPr/>
          <p:nvPr/>
        </p:nvGrpSpPr>
        <p:grpSpPr>
          <a:xfrm>
            <a:off x="3757160" y="4541107"/>
            <a:ext cx="341280" cy="177840"/>
            <a:chOff x="3757160" y="4541107"/>
            <a:chExt cx="341280" cy="177840"/>
          </a:xfrm>
        </p:grpSpPr>
        <mc:AlternateContent xmlns:mc="http://schemas.openxmlformats.org/markup-compatibility/2006" xmlns:p14="http://schemas.microsoft.com/office/powerpoint/2010/main">
          <mc:Choice Requires="p14">
            <p:contentPart p14:bwMode="auto" r:id="rId279">
              <p14:nvContentPartPr>
                <p14:cNvPr id="184" name="Freihand 183">
                  <a:extLst>
                    <a:ext uri="{FF2B5EF4-FFF2-40B4-BE49-F238E27FC236}">
                      <a16:creationId xmlns:a16="http://schemas.microsoft.com/office/drawing/2014/main" id="{A3528E40-F53D-492E-A7D4-32416DC94CDC}"/>
                    </a:ext>
                  </a:extLst>
                </p14:cNvPr>
                <p14:cNvContentPartPr/>
                <p14:nvPr/>
              </p14:nvContentPartPr>
              <p14:xfrm>
                <a:off x="3757160" y="4604827"/>
                <a:ext cx="249840" cy="15480"/>
              </p14:xfrm>
            </p:contentPart>
          </mc:Choice>
          <mc:Fallback xmlns="">
            <p:pic>
              <p:nvPicPr>
                <p:cNvPr id="184" name="Freihand 183">
                  <a:extLst>
                    <a:ext uri="{FF2B5EF4-FFF2-40B4-BE49-F238E27FC236}">
                      <a16:creationId xmlns:a16="http://schemas.microsoft.com/office/drawing/2014/main" id="{A3528E40-F53D-492E-A7D4-32416DC94CDC}"/>
                    </a:ext>
                  </a:extLst>
                </p:cNvPr>
                <p:cNvPicPr/>
                <p:nvPr/>
              </p:nvPicPr>
              <p:blipFill>
                <a:blip r:embed="rId280"/>
                <a:stretch>
                  <a:fillRect/>
                </a:stretch>
              </p:blipFill>
              <p:spPr>
                <a:xfrm>
                  <a:off x="3752840" y="4600507"/>
                  <a:ext cx="258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5" name="Freihand 184">
                  <a:extLst>
                    <a:ext uri="{FF2B5EF4-FFF2-40B4-BE49-F238E27FC236}">
                      <a16:creationId xmlns:a16="http://schemas.microsoft.com/office/drawing/2014/main" id="{5FC71699-D96E-4609-88E7-284061C581DA}"/>
                    </a:ext>
                  </a:extLst>
                </p14:cNvPr>
                <p14:cNvContentPartPr/>
                <p14:nvPr/>
              </p14:nvContentPartPr>
              <p14:xfrm>
                <a:off x="3852920" y="4541107"/>
                <a:ext cx="245520" cy="177840"/>
              </p14:xfrm>
            </p:contentPart>
          </mc:Choice>
          <mc:Fallback xmlns="">
            <p:pic>
              <p:nvPicPr>
                <p:cNvPr id="185" name="Freihand 184">
                  <a:extLst>
                    <a:ext uri="{FF2B5EF4-FFF2-40B4-BE49-F238E27FC236}">
                      <a16:creationId xmlns:a16="http://schemas.microsoft.com/office/drawing/2014/main" id="{5FC71699-D96E-4609-88E7-284061C581DA}"/>
                    </a:ext>
                  </a:extLst>
                </p:cNvPr>
                <p:cNvPicPr/>
                <p:nvPr/>
              </p:nvPicPr>
              <p:blipFill>
                <a:blip r:embed="rId282"/>
                <a:stretch>
                  <a:fillRect/>
                </a:stretch>
              </p:blipFill>
              <p:spPr>
                <a:xfrm>
                  <a:off x="3848600" y="4536787"/>
                  <a:ext cx="254160" cy="18648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fiscal</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impulse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if</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government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expenditure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doubles</a:t>
            </a:r>
            <a:r>
              <a:rPr lang="de-DE" sz="2000" dirty="0">
                <a:latin typeface="Times New Roman" pitchFamily="18"/>
                <a:ea typeface="Arial" pitchFamily="34"/>
                <a:cs typeface="Arial" pitchFamily="34"/>
              </a:rPr>
              <a:t>.</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monetary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impuls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if</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quantity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of</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increased</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by</a:t>
            </a:r>
            <a:r>
              <a:rPr lang="de-DE" sz="2000" dirty="0">
                <a:latin typeface="Times New Roman" pitchFamily="18"/>
                <a:ea typeface="Arial" pitchFamily="34"/>
                <a:cs typeface="Arial" pitchFamily="34"/>
              </a:rPr>
              <a:t> 25%.</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74DC731-43EC-4211-B75B-DF3706047717}"/>
              </a:ext>
            </a:extLst>
          </p:cNvPr>
          <p:cNvSpPr txBox="1"/>
          <p:nvPr/>
        </p:nvSpPr>
        <p:spPr>
          <a:xfrm>
            <a:off x="-14243" y="19116"/>
            <a:ext cx="6907138"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Y,r</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29" name="Freihand 28">
                <a:extLst>
                  <a:ext uri="{FF2B5EF4-FFF2-40B4-BE49-F238E27FC236}">
                    <a16:creationId xmlns:a16="http://schemas.microsoft.com/office/drawing/2014/main" id="{5FC97EA7-B287-410D-B5AD-284F58B7F73F}"/>
                  </a:ext>
                </a:extLst>
              </p14:cNvPr>
              <p14:cNvContentPartPr/>
              <p14:nvPr/>
            </p14:nvContentPartPr>
            <p14:xfrm>
              <a:off x="78033" y="362964"/>
              <a:ext cx="385920" cy="7920"/>
            </p14:xfrm>
          </p:contentPart>
        </mc:Choice>
        <mc:Fallback xmlns="">
          <p:pic>
            <p:nvPicPr>
              <p:cNvPr id="29" name="Freihand 28">
                <a:extLst>
                  <a:ext uri="{FF2B5EF4-FFF2-40B4-BE49-F238E27FC236}">
                    <a16:creationId xmlns:a16="http://schemas.microsoft.com/office/drawing/2014/main" id="{5FC97EA7-B287-410D-B5AD-284F58B7F73F}"/>
                  </a:ext>
                </a:extLst>
              </p:cNvPr>
              <p:cNvPicPr/>
              <p:nvPr/>
            </p:nvPicPr>
            <p:blipFill>
              <a:blip r:embed="rId3"/>
              <a:stretch>
                <a:fillRect/>
              </a:stretch>
            </p:blipFill>
            <p:spPr>
              <a:xfrm>
                <a:off x="73713" y="358644"/>
                <a:ext cx="394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Freihand 29">
                <a:extLst>
                  <a:ext uri="{FF2B5EF4-FFF2-40B4-BE49-F238E27FC236}">
                    <a16:creationId xmlns:a16="http://schemas.microsoft.com/office/drawing/2014/main" id="{2E541B49-66F6-4046-AD4A-4D143E3121C1}"/>
                  </a:ext>
                </a:extLst>
              </p14:cNvPr>
              <p14:cNvContentPartPr/>
              <p14:nvPr/>
            </p14:nvContentPartPr>
            <p14:xfrm>
              <a:off x="2750313" y="354684"/>
              <a:ext cx="333360" cy="25200"/>
            </p14:xfrm>
          </p:contentPart>
        </mc:Choice>
        <mc:Fallback xmlns="">
          <p:pic>
            <p:nvPicPr>
              <p:cNvPr id="30" name="Freihand 29">
                <a:extLst>
                  <a:ext uri="{FF2B5EF4-FFF2-40B4-BE49-F238E27FC236}">
                    <a16:creationId xmlns:a16="http://schemas.microsoft.com/office/drawing/2014/main" id="{2E541B49-66F6-4046-AD4A-4D143E3121C1}"/>
                  </a:ext>
                </a:extLst>
              </p:cNvPr>
              <p:cNvPicPr/>
              <p:nvPr/>
            </p:nvPicPr>
            <p:blipFill>
              <a:blip r:embed="rId5"/>
              <a:stretch>
                <a:fillRect/>
              </a:stretch>
            </p:blipFill>
            <p:spPr>
              <a:xfrm>
                <a:off x="2745993" y="350364"/>
                <a:ext cx="342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D70B6DDF-ED21-463B-8441-9AC12C6721B6}"/>
                  </a:ext>
                </a:extLst>
              </p14:cNvPr>
              <p14:cNvContentPartPr/>
              <p14:nvPr/>
            </p14:nvContentPartPr>
            <p14:xfrm>
              <a:off x="5546073" y="338484"/>
              <a:ext cx="561960" cy="32040"/>
            </p14:xfrm>
          </p:contentPart>
        </mc:Choice>
        <mc:Fallback xmlns="">
          <p:pic>
            <p:nvPicPr>
              <p:cNvPr id="31" name="Freihand 30">
                <a:extLst>
                  <a:ext uri="{FF2B5EF4-FFF2-40B4-BE49-F238E27FC236}">
                    <a16:creationId xmlns:a16="http://schemas.microsoft.com/office/drawing/2014/main" id="{D70B6DDF-ED21-463B-8441-9AC12C6721B6}"/>
                  </a:ext>
                </a:extLst>
              </p:cNvPr>
              <p:cNvPicPr/>
              <p:nvPr/>
            </p:nvPicPr>
            <p:blipFill>
              <a:blip r:embed="rId7"/>
              <a:stretch>
                <a:fillRect/>
              </a:stretch>
            </p:blipFill>
            <p:spPr>
              <a:xfrm>
                <a:off x="5541753" y="334164"/>
                <a:ext cx="570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 name="Freihand 93">
                <a:extLst>
                  <a:ext uri="{FF2B5EF4-FFF2-40B4-BE49-F238E27FC236}">
                    <a16:creationId xmlns:a16="http://schemas.microsoft.com/office/drawing/2014/main" id="{545E890C-0744-4872-8784-7F4D823C44A0}"/>
                  </a:ext>
                </a:extLst>
              </p14:cNvPr>
              <p14:cNvContentPartPr/>
              <p14:nvPr/>
            </p14:nvContentPartPr>
            <p14:xfrm>
              <a:off x="7223673" y="768324"/>
              <a:ext cx="69120" cy="9360"/>
            </p14:xfrm>
          </p:contentPart>
        </mc:Choice>
        <mc:Fallback xmlns="">
          <p:pic>
            <p:nvPicPr>
              <p:cNvPr id="94" name="Freihand 93">
                <a:extLst>
                  <a:ext uri="{FF2B5EF4-FFF2-40B4-BE49-F238E27FC236}">
                    <a16:creationId xmlns:a16="http://schemas.microsoft.com/office/drawing/2014/main" id="{545E890C-0744-4872-8784-7F4D823C44A0}"/>
                  </a:ext>
                </a:extLst>
              </p:cNvPr>
              <p:cNvPicPr/>
              <p:nvPr/>
            </p:nvPicPr>
            <p:blipFill>
              <a:blip r:embed="rId9"/>
              <a:stretch>
                <a:fillRect/>
              </a:stretch>
            </p:blipFill>
            <p:spPr>
              <a:xfrm>
                <a:off x="7219353" y="764004"/>
                <a:ext cx="7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Freihand 94">
                <a:extLst>
                  <a:ext uri="{FF2B5EF4-FFF2-40B4-BE49-F238E27FC236}">
                    <a16:creationId xmlns:a16="http://schemas.microsoft.com/office/drawing/2014/main" id="{909F8A0D-A7F3-4D9C-8FCC-507869048084}"/>
                  </a:ext>
                </a:extLst>
              </p14:cNvPr>
              <p14:cNvContentPartPr/>
              <p14:nvPr/>
            </p14:nvContentPartPr>
            <p14:xfrm>
              <a:off x="7333833" y="717564"/>
              <a:ext cx="78120" cy="114120"/>
            </p14:xfrm>
          </p:contentPart>
        </mc:Choice>
        <mc:Fallback xmlns="">
          <p:pic>
            <p:nvPicPr>
              <p:cNvPr id="95" name="Freihand 94">
                <a:extLst>
                  <a:ext uri="{FF2B5EF4-FFF2-40B4-BE49-F238E27FC236}">
                    <a16:creationId xmlns:a16="http://schemas.microsoft.com/office/drawing/2014/main" id="{909F8A0D-A7F3-4D9C-8FCC-507869048084}"/>
                  </a:ext>
                </a:extLst>
              </p:cNvPr>
              <p:cNvPicPr/>
              <p:nvPr/>
            </p:nvPicPr>
            <p:blipFill>
              <a:blip r:embed="rId11"/>
              <a:stretch>
                <a:fillRect/>
              </a:stretch>
            </p:blipFill>
            <p:spPr>
              <a:xfrm>
                <a:off x="7329513" y="713244"/>
                <a:ext cx="86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6" name="Freihand 95">
                <a:extLst>
                  <a:ext uri="{FF2B5EF4-FFF2-40B4-BE49-F238E27FC236}">
                    <a16:creationId xmlns:a16="http://schemas.microsoft.com/office/drawing/2014/main" id="{19DAB81A-01DE-4ED7-BA7D-A36C6CC45137}"/>
                  </a:ext>
                </a:extLst>
              </p14:cNvPr>
              <p14:cNvContentPartPr/>
              <p14:nvPr/>
            </p14:nvContentPartPr>
            <p14:xfrm>
              <a:off x="7435713" y="732684"/>
              <a:ext cx="85320" cy="69120"/>
            </p14:xfrm>
          </p:contentPart>
        </mc:Choice>
        <mc:Fallback xmlns="">
          <p:pic>
            <p:nvPicPr>
              <p:cNvPr id="96" name="Freihand 95">
                <a:extLst>
                  <a:ext uri="{FF2B5EF4-FFF2-40B4-BE49-F238E27FC236}">
                    <a16:creationId xmlns:a16="http://schemas.microsoft.com/office/drawing/2014/main" id="{19DAB81A-01DE-4ED7-BA7D-A36C6CC45137}"/>
                  </a:ext>
                </a:extLst>
              </p:cNvPr>
              <p:cNvPicPr/>
              <p:nvPr/>
            </p:nvPicPr>
            <p:blipFill>
              <a:blip r:embed="rId13"/>
              <a:stretch>
                <a:fillRect/>
              </a:stretch>
            </p:blipFill>
            <p:spPr>
              <a:xfrm>
                <a:off x="7431393" y="728364"/>
                <a:ext cx="9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Freihand 96">
                <a:extLst>
                  <a:ext uri="{FF2B5EF4-FFF2-40B4-BE49-F238E27FC236}">
                    <a16:creationId xmlns:a16="http://schemas.microsoft.com/office/drawing/2014/main" id="{247EFD2F-375C-45B5-84BF-2F1F7C5AEC64}"/>
                  </a:ext>
                </a:extLst>
              </p14:cNvPr>
              <p14:cNvContentPartPr/>
              <p14:nvPr/>
            </p14:nvContentPartPr>
            <p14:xfrm>
              <a:off x="7540833" y="718644"/>
              <a:ext cx="72720" cy="68400"/>
            </p14:xfrm>
          </p:contentPart>
        </mc:Choice>
        <mc:Fallback xmlns="">
          <p:pic>
            <p:nvPicPr>
              <p:cNvPr id="97" name="Freihand 96">
                <a:extLst>
                  <a:ext uri="{FF2B5EF4-FFF2-40B4-BE49-F238E27FC236}">
                    <a16:creationId xmlns:a16="http://schemas.microsoft.com/office/drawing/2014/main" id="{247EFD2F-375C-45B5-84BF-2F1F7C5AEC64}"/>
                  </a:ext>
                </a:extLst>
              </p:cNvPr>
              <p:cNvPicPr/>
              <p:nvPr/>
            </p:nvPicPr>
            <p:blipFill>
              <a:blip r:embed="rId15"/>
              <a:stretch>
                <a:fillRect/>
              </a:stretch>
            </p:blipFill>
            <p:spPr>
              <a:xfrm>
                <a:off x="7536513" y="714324"/>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8" name="Freihand 97">
                <a:extLst>
                  <a:ext uri="{FF2B5EF4-FFF2-40B4-BE49-F238E27FC236}">
                    <a16:creationId xmlns:a16="http://schemas.microsoft.com/office/drawing/2014/main" id="{3C4CCC80-6FB7-4811-8E52-2490D200638B}"/>
                  </a:ext>
                </a:extLst>
              </p14:cNvPr>
              <p14:cNvContentPartPr/>
              <p14:nvPr/>
            </p14:nvContentPartPr>
            <p14:xfrm>
              <a:off x="7662873" y="729804"/>
              <a:ext cx="65160" cy="59040"/>
            </p14:xfrm>
          </p:contentPart>
        </mc:Choice>
        <mc:Fallback xmlns="">
          <p:pic>
            <p:nvPicPr>
              <p:cNvPr id="98" name="Freihand 97">
                <a:extLst>
                  <a:ext uri="{FF2B5EF4-FFF2-40B4-BE49-F238E27FC236}">
                    <a16:creationId xmlns:a16="http://schemas.microsoft.com/office/drawing/2014/main" id="{3C4CCC80-6FB7-4811-8E52-2490D200638B}"/>
                  </a:ext>
                </a:extLst>
              </p:cNvPr>
              <p:cNvPicPr/>
              <p:nvPr/>
            </p:nvPicPr>
            <p:blipFill>
              <a:blip r:embed="rId17"/>
              <a:stretch>
                <a:fillRect/>
              </a:stretch>
            </p:blipFill>
            <p:spPr>
              <a:xfrm>
                <a:off x="7658553" y="725484"/>
                <a:ext cx="7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9" name="Freihand 98">
                <a:extLst>
                  <a:ext uri="{FF2B5EF4-FFF2-40B4-BE49-F238E27FC236}">
                    <a16:creationId xmlns:a16="http://schemas.microsoft.com/office/drawing/2014/main" id="{3468C362-C859-43C4-A517-2F8D020B142B}"/>
                  </a:ext>
                </a:extLst>
              </p14:cNvPr>
              <p14:cNvContentPartPr/>
              <p14:nvPr/>
            </p14:nvContentPartPr>
            <p14:xfrm>
              <a:off x="7662873" y="653124"/>
              <a:ext cx="30600" cy="6840"/>
            </p14:xfrm>
          </p:contentPart>
        </mc:Choice>
        <mc:Fallback xmlns="">
          <p:pic>
            <p:nvPicPr>
              <p:cNvPr id="99" name="Freihand 98">
                <a:extLst>
                  <a:ext uri="{FF2B5EF4-FFF2-40B4-BE49-F238E27FC236}">
                    <a16:creationId xmlns:a16="http://schemas.microsoft.com/office/drawing/2014/main" id="{3468C362-C859-43C4-A517-2F8D020B142B}"/>
                  </a:ext>
                </a:extLst>
              </p:cNvPr>
              <p:cNvPicPr/>
              <p:nvPr/>
            </p:nvPicPr>
            <p:blipFill>
              <a:blip r:embed="rId19"/>
              <a:stretch>
                <a:fillRect/>
              </a:stretch>
            </p:blipFill>
            <p:spPr>
              <a:xfrm>
                <a:off x="7658553" y="648804"/>
                <a:ext cx="39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 name="Freihand 81">
                <a:extLst>
                  <a:ext uri="{FF2B5EF4-FFF2-40B4-BE49-F238E27FC236}">
                    <a16:creationId xmlns:a16="http://schemas.microsoft.com/office/drawing/2014/main" id="{908FFF9E-40CA-4870-B2A3-7F2089A57982}"/>
                  </a:ext>
                </a:extLst>
              </p14:cNvPr>
              <p14:cNvContentPartPr/>
              <p14:nvPr/>
            </p14:nvContentPartPr>
            <p14:xfrm>
              <a:off x="6219273" y="683724"/>
              <a:ext cx="112320" cy="98640"/>
            </p14:xfrm>
          </p:contentPart>
        </mc:Choice>
        <mc:Fallback xmlns="">
          <p:pic>
            <p:nvPicPr>
              <p:cNvPr id="82" name="Freihand 81">
                <a:extLst>
                  <a:ext uri="{FF2B5EF4-FFF2-40B4-BE49-F238E27FC236}">
                    <a16:creationId xmlns:a16="http://schemas.microsoft.com/office/drawing/2014/main" id="{908FFF9E-40CA-4870-B2A3-7F2089A57982}"/>
                  </a:ext>
                </a:extLst>
              </p:cNvPr>
              <p:cNvPicPr/>
              <p:nvPr/>
            </p:nvPicPr>
            <p:blipFill>
              <a:blip r:embed="rId21"/>
              <a:stretch>
                <a:fillRect/>
              </a:stretch>
            </p:blipFill>
            <p:spPr>
              <a:xfrm>
                <a:off x="6214953" y="679404"/>
                <a:ext cx="120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3" name="Freihand 82">
                <a:extLst>
                  <a:ext uri="{FF2B5EF4-FFF2-40B4-BE49-F238E27FC236}">
                    <a16:creationId xmlns:a16="http://schemas.microsoft.com/office/drawing/2014/main" id="{33A8650F-2714-4331-BB00-AB3702632216}"/>
                  </a:ext>
                </a:extLst>
              </p14:cNvPr>
              <p14:cNvContentPartPr/>
              <p14:nvPr/>
            </p14:nvContentPartPr>
            <p14:xfrm>
              <a:off x="6377673" y="682284"/>
              <a:ext cx="101160" cy="104040"/>
            </p14:xfrm>
          </p:contentPart>
        </mc:Choice>
        <mc:Fallback xmlns="">
          <p:pic>
            <p:nvPicPr>
              <p:cNvPr id="83" name="Freihand 82">
                <a:extLst>
                  <a:ext uri="{FF2B5EF4-FFF2-40B4-BE49-F238E27FC236}">
                    <a16:creationId xmlns:a16="http://schemas.microsoft.com/office/drawing/2014/main" id="{33A8650F-2714-4331-BB00-AB3702632216}"/>
                  </a:ext>
                </a:extLst>
              </p:cNvPr>
              <p:cNvPicPr/>
              <p:nvPr/>
            </p:nvPicPr>
            <p:blipFill>
              <a:blip r:embed="rId23"/>
              <a:stretch>
                <a:fillRect/>
              </a:stretch>
            </p:blipFill>
            <p:spPr>
              <a:xfrm>
                <a:off x="6373353" y="677964"/>
                <a:ext cx="109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4" name="Freihand 83">
                <a:extLst>
                  <a:ext uri="{FF2B5EF4-FFF2-40B4-BE49-F238E27FC236}">
                    <a16:creationId xmlns:a16="http://schemas.microsoft.com/office/drawing/2014/main" id="{561CE4B1-5C6F-47C0-A501-96B6F7C1A89A}"/>
                  </a:ext>
                </a:extLst>
              </p14:cNvPr>
              <p14:cNvContentPartPr/>
              <p14:nvPr/>
            </p14:nvContentPartPr>
            <p14:xfrm>
              <a:off x="6489273" y="680844"/>
              <a:ext cx="88200" cy="109080"/>
            </p14:xfrm>
          </p:contentPart>
        </mc:Choice>
        <mc:Fallback xmlns="">
          <p:pic>
            <p:nvPicPr>
              <p:cNvPr id="84" name="Freihand 83">
                <a:extLst>
                  <a:ext uri="{FF2B5EF4-FFF2-40B4-BE49-F238E27FC236}">
                    <a16:creationId xmlns:a16="http://schemas.microsoft.com/office/drawing/2014/main" id="{561CE4B1-5C6F-47C0-A501-96B6F7C1A89A}"/>
                  </a:ext>
                </a:extLst>
              </p:cNvPr>
              <p:cNvPicPr/>
              <p:nvPr/>
            </p:nvPicPr>
            <p:blipFill>
              <a:blip r:embed="rId25"/>
              <a:stretch>
                <a:fillRect/>
              </a:stretch>
            </p:blipFill>
            <p:spPr>
              <a:xfrm>
                <a:off x="6484953" y="676524"/>
                <a:ext cx="9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5" name="Freihand 84">
                <a:extLst>
                  <a:ext uri="{FF2B5EF4-FFF2-40B4-BE49-F238E27FC236}">
                    <a16:creationId xmlns:a16="http://schemas.microsoft.com/office/drawing/2014/main" id="{71FF3763-6103-4422-8375-E0272547921D}"/>
                  </a:ext>
                </a:extLst>
              </p14:cNvPr>
              <p14:cNvContentPartPr/>
              <p14:nvPr/>
            </p14:nvContentPartPr>
            <p14:xfrm>
              <a:off x="6687993" y="709644"/>
              <a:ext cx="23400" cy="94320"/>
            </p14:xfrm>
          </p:contentPart>
        </mc:Choice>
        <mc:Fallback xmlns="">
          <p:pic>
            <p:nvPicPr>
              <p:cNvPr id="85" name="Freihand 84">
                <a:extLst>
                  <a:ext uri="{FF2B5EF4-FFF2-40B4-BE49-F238E27FC236}">
                    <a16:creationId xmlns:a16="http://schemas.microsoft.com/office/drawing/2014/main" id="{71FF3763-6103-4422-8375-E0272547921D}"/>
                  </a:ext>
                </a:extLst>
              </p:cNvPr>
              <p:cNvPicPr/>
              <p:nvPr/>
            </p:nvPicPr>
            <p:blipFill>
              <a:blip r:embed="rId27"/>
              <a:stretch>
                <a:fillRect/>
              </a:stretch>
            </p:blipFill>
            <p:spPr>
              <a:xfrm>
                <a:off x="6683673" y="705324"/>
                <a:ext cx="32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6" name="Freihand 85">
                <a:extLst>
                  <a:ext uri="{FF2B5EF4-FFF2-40B4-BE49-F238E27FC236}">
                    <a16:creationId xmlns:a16="http://schemas.microsoft.com/office/drawing/2014/main" id="{CE209F01-56F4-40ED-9B3B-A3E85D502EA4}"/>
                  </a:ext>
                </a:extLst>
              </p14:cNvPr>
              <p14:cNvContentPartPr/>
              <p14:nvPr/>
            </p14:nvContentPartPr>
            <p14:xfrm>
              <a:off x="6663513" y="747444"/>
              <a:ext cx="78120" cy="11520"/>
            </p14:xfrm>
          </p:contentPart>
        </mc:Choice>
        <mc:Fallback xmlns="">
          <p:pic>
            <p:nvPicPr>
              <p:cNvPr id="86" name="Freihand 85">
                <a:extLst>
                  <a:ext uri="{FF2B5EF4-FFF2-40B4-BE49-F238E27FC236}">
                    <a16:creationId xmlns:a16="http://schemas.microsoft.com/office/drawing/2014/main" id="{CE209F01-56F4-40ED-9B3B-A3E85D502EA4}"/>
                  </a:ext>
                </a:extLst>
              </p:cNvPr>
              <p:cNvPicPr/>
              <p:nvPr/>
            </p:nvPicPr>
            <p:blipFill>
              <a:blip r:embed="rId29"/>
              <a:stretch>
                <a:fillRect/>
              </a:stretch>
            </p:blipFill>
            <p:spPr>
              <a:xfrm>
                <a:off x="6659193" y="743124"/>
                <a:ext cx="86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8" name="Freihand 87">
                <a:extLst>
                  <a:ext uri="{FF2B5EF4-FFF2-40B4-BE49-F238E27FC236}">
                    <a16:creationId xmlns:a16="http://schemas.microsoft.com/office/drawing/2014/main" id="{52EDE714-6E3B-4457-838C-97BD7675CE25}"/>
                  </a:ext>
                </a:extLst>
              </p14:cNvPr>
              <p14:cNvContentPartPr/>
              <p14:nvPr/>
            </p14:nvContentPartPr>
            <p14:xfrm>
              <a:off x="6820113" y="702084"/>
              <a:ext cx="64800" cy="78840"/>
            </p14:xfrm>
          </p:contentPart>
        </mc:Choice>
        <mc:Fallback xmlns="">
          <p:pic>
            <p:nvPicPr>
              <p:cNvPr id="88" name="Freihand 87">
                <a:extLst>
                  <a:ext uri="{FF2B5EF4-FFF2-40B4-BE49-F238E27FC236}">
                    <a16:creationId xmlns:a16="http://schemas.microsoft.com/office/drawing/2014/main" id="{52EDE714-6E3B-4457-838C-97BD7675CE25}"/>
                  </a:ext>
                </a:extLst>
              </p:cNvPr>
              <p:cNvPicPr/>
              <p:nvPr/>
            </p:nvPicPr>
            <p:blipFill>
              <a:blip r:embed="rId31"/>
              <a:stretch>
                <a:fillRect/>
              </a:stretch>
            </p:blipFill>
            <p:spPr>
              <a:xfrm>
                <a:off x="6815793" y="697764"/>
                <a:ext cx="73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9" name="Freihand 88">
                <a:extLst>
                  <a:ext uri="{FF2B5EF4-FFF2-40B4-BE49-F238E27FC236}">
                    <a16:creationId xmlns:a16="http://schemas.microsoft.com/office/drawing/2014/main" id="{5DC4C8EF-87AB-4C06-ADF1-F4B382ED30F2}"/>
                  </a:ext>
                </a:extLst>
              </p14:cNvPr>
              <p14:cNvContentPartPr/>
              <p14:nvPr/>
            </p14:nvContentPartPr>
            <p14:xfrm>
              <a:off x="6900393" y="749604"/>
              <a:ext cx="26640" cy="71640"/>
            </p14:xfrm>
          </p:contentPart>
        </mc:Choice>
        <mc:Fallback xmlns="">
          <p:pic>
            <p:nvPicPr>
              <p:cNvPr id="89" name="Freihand 88">
                <a:extLst>
                  <a:ext uri="{FF2B5EF4-FFF2-40B4-BE49-F238E27FC236}">
                    <a16:creationId xmlns:a16="http://schemas.microsoft.com/office/drawing/2014/main" id="{5DC4C8EF-87AB-4C06-ADF1-F4B382ED30F2}"/>
                  </a:ext>
                </a:extLst>
              </p:cNvPr>
              <p:cNvPicPr/>
              <p:nvPr/>
            </p:nvPicPr>
            <p:blipFill>
              <a:blip r:embed="rId33"/>
              <a:stretch>
                <a:fillRect/>
              </a:stretch>
            </p:blipFill>
            <p:spPr>
              <a:xfrm>
                <a:off x="6896073" y="745284"/>
                <a:ext cx="35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0" name="Freihand 89">
                <a:extLst>
                  <a:ext uri="{FF2B5EF4-FFF2-40B4-BE49-F238E27FC236}">
                    <a16:creationId xmlns:a16="http://schemas.microsoft.com/office/drawing/2014/main" id="{6636F339-6AC1-4654-8AF1-699411FB8054}"/>
                  </a:ext>
                </a:extLst>
              </p14:cNvPr>
              <p14:cNvContentPartPr/>
              <p14:nvPr/>
            </p14:nvContentPartPr>
            <p14:xfrm>
              <a:off x="6937833" y="678684"/>
              <a:ext cx="110160" cy="130680"/>
            </p14:xfrm>
          </p:contentPart>
        </mc:Choice>
        <mc:Fallback xmlns="">
          <p:pic>
            <p:nvPicPr>
              <p:cNvPr id="90" name="Freihand 89">
                <a:extLst>
                  <a:ext uri="{FF2B5EF4-FFF2-40B4-BE49-F238E27FC236}">
                    <a16:creationId xmlns:a16="http://schemas.microsoft.com/office/drawing/2014/main" id="{6636F339-6AC1-4654-8AF1-699411FB8054}"/>
                  </a:ext>
                </a:extLst>
              </p:cNvPr>
              <p:cNvPicPr/>
              <p:nvPr/>
            </p:nvPicPr>
            <p:blipFill>
              <a:blip r:embed="rId35"/>
              <a:stretch>
                <a:fillRect/>
              </a:stretch>
            </p:blipFill>
            <p:spPr>
              <a:xfrm>
                <a:off x="6933513" y="674364"/>
                <a:ext cx="118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1" name="Freihand 90">
                <a:extLst>
                  <a:ext uri="{FF2B5EF4-FFF2-40B4-BE49-F238E27FC236}">
                    <a16:creationId xmlns:a16="http://schemas.microsoft.com/office/drawing/2014/main" id="{1DF16248-3FCE-4BB6-B8D6-B64D4C35A5C2}"/>
                  </a:ext>
                </a:extLst>
              </p14:cNvPr>
              <p14:cNvContentPartPr/>
              <p14:nvPr/>
            </p14:nvContentPartPr>
            <p14:xfrm>
              <a:off x="7064193" y="734844"/>
              <a:ext cx="73080" cy="47520"/>
            </p14:xfrm>
          </p:contentPart>
        </mc:Choice>
        <mc:Fallback xmlns="">
          <p:pic>
            <p:nvPicPr>
              <p:cNvPr id="91" name="Freihand 90">
                <a:extLst>
                  <a:ext uri="{FF2B5EF4-FFF2-40B4-BE49-F238E27FC236}">
                    <a16:creationId xmlns:a16="http://schemas.microsoft.com/office/drawing/2014/main" id="{1DF16248-3FCE-4BB6-B8D6-B64D4C35A5C2}"/>
                  </a:ext>
                </a:extLst>
              </p:cNvPr>
              <p:cNvPicPr/>
              <p:nvPr/>
            </p:nvPicPr>
            <p:blipFill>
              <a:blip r:embed="rId37"/>
              <a:stretch>
                <a:fillRect/>
              </a:stretch>
            </p:blipFill>
            <p:spPr>
              <a:xfrm>
                <a:off x="7059873" y="730524"/>
                <a:ext cx="81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2" name="Freihand 91">
                <a:extLst>
                  <a:ext uri="{FF2B5EF4-FFF2-40B4-BE49-F238E27FC236}">
                    <a16:creationId xmlns:a16="http://schemas.microsoft.com/office/drawing/2014/main" id="{1185E557-6170-4DC9-AFE0-17B71C264C7B}"/>
                  </a:ext>
                </a:extLst>
              </p14:cNvPr>
              <p14:cNvContentPartPr/>
              <p14:nvPr/>
            </p14:nvContentPartPr>
            <p14:xfrm>
              <a:off x="7054833" y="734124"/>
              <a:ext cx="90720" cy="143640"/>
            </p14:xfrm>
          </p:contentPart>
        </mc:Choice>
        <mc:Fallback xmlns="">
          <p:pic>
            <p:nvPicPr>
              <p:cNvPr id="92" name="Freihand 91">
                <a:extLst>
                  <a:ext uri="{FF2B5EF4-FFF2-40B4-BE49-F238E27FC236}">
                    <a16:creationId xmlns:a16="http://schemas.microsoft.com/office/drawing/2014/main" id="{1185E557-6170-4DC9-AFE0-17B71C264C7B}"/>
                  </a:ext>
                </a:extLst>
              </p:cNvPr>
              <p:cNvPicPr/>
              <p:nvPr/>
            </p:nvPicPr>
            <p:blipFill>
              <a:blip r:embed="rId39"/>
              <a:stretch>
                <a:fillRect/>
              </a:stretch>
            </p:blipFill>
            <p:spPr>
              <a:xfrm>
                <a:off x="7050513" y="729804"/>
                <a:ext cx="9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1" name="Freihand 100">
                <a:extLst>
                  <a:ext uri="{FF2B5EF4-FFF2-40B4-BE49-F238E27FC236}">
                    <a16:creationId xmlns:a16="http://schemas.microsoft.com/office/drawing/2014/main" id="{14F16ED5-B710-4310-B2F7-83A51930FF58}"/>
                  </a:ext>
                </a:extLst>
              </p14:cNvPr>
              <p14:cNvContentPartPr/>
              <p14:nvPr/>
            </p14:nvContentPartPr>
            <p14:xfrm>
              <a:off x="2047233" y="931764"/>
              <a:ext cx="229680" cy="32400"/>
            </p14:xfrm>
          </p:contentPart>
        </mc:Choice>
        <mc:Fallback xmlns="">
          <p:pic>
            <p:nvPicPr>
              <p:cNvPr id="101" name="Freihand 100">
                <a:extLst>
                  <a:ext uri="{FF2B5EF4-FFF2-40B4-BE49-F238E27FC236}">
                    <a16:creationId xmlns:a16="http://schemas.microsoft.com/office/drawing/2014/main" id="{14F16ED5-B710-4310-B2F7-83A51930FF58}"/>
                  </a:ext>
                </a:extLst>
              </p:cNvPr>
              <p:cNvPicPr/>
              <p:nvPr/>
            </p:nvPicPr>
            <p:blipFill>
              <a:blip r:embed="rId41"/>
              <a:stretch>
                <a:fillRect/>
              </a:stretch>
            </p:blipFill>
            <p:spPr>
              <a:xfrm>
                <a:off x="2042913" y="927444"/>
                <a:ext cx="238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2" name="Freihand 101">
                <a:extLst>
                  <a:ext uri="{FF2B5EF4-FFF2-40B4-BE49-F238E27FC236}">
                    <a16:creationId xmlns:a16="http://schemas.microsoft.com/office/drawing/2014/main" id="{B0AA821A-7183-4AF0-9388-02C531A65676}"/>
                  </a:ext>
                </a:extLst>
              </p14:cNvPr>
              <p14:cNvContentPartPr/>
              <p14:nvPr/>
            </p14:nvContentPartPr>
            <p14:xfrm>
              <a:off x="6911913" y="886764"/>
              <a:ext cx="253440" cy="26640"/>
            </p14:xfrm>
          </p:contentPart>
        </mc:Choice>
        <mc:Fallback xmlns="">
          <p:pic>
            <p:nvPicPr>
              <p:cNvPr id="102" name="Freihand 101">
                <a:extLst>
                  <a:ext uri="{FF2B5EF4-FFF2-40B4-BE49-F238E27FC236}">
                    <a16:creationId xmlns:a16="http://schemas.microsoft.com/office/drawing/2014/main" id="{B0AA821A-7183-4AF0-9388-02C531A65676}"/>
                  </a:ext>
                </a:extLst>
              </p:cNvPr>
              <p:cNvPicPr/>
              <p:nvPr/>
            </p:nvPicPr>
            <p:blipFill>
              <a:blip r:embed="rId43"/>
              <a:stretch>
                <a:fillRect/>
              </a:stretch>
            </p:blipFill>
            <p:spPr>
              <a:xfrm>
                <a:off x="6907593" y="882444"/>
                <a:ext cx="262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2" name="Freihand 201">
                <a:extLst>
                  <a:ext uri="{FF2B5EF4-FFF2-40B4-BE49-F238E27FC236}">
                    <a16:creationId xmlns:a16="http://schemas.microsoft.com/office/drawing/2014/main" id="{E5979730-F1C2-4A68-954E-017CD012FFDC}"/>
                  </a:ext>
                </a:extLst>
              </p14:cNvPr>
              <p14:cNvContentPartPr/>
              <p14:nvPr/>
            </p14:nvContentPartPr>
            <p14:xfrm>
              <a:off x="4240353" y="1770564"/>
              <a:ext cx="160200" cy="51120"/>
            </p14:xfrm>
          </p:contentPart>
        </mc:Choice>
        <mc:Fallback xmlns="">
          <p:pic>
            <p:nvPicPr>
              <p:cNvPr id="202" name="Freihand 201">
                <a:extLst>
                  <a:ext uri="{FF2B5EF4-FFF2-40B4-BE49-F238E27FC236}">
                    <a16:creationId xmlns:a16="http://schemas.microsoft.com/office/drawing/2014/main" id="{E5979730-F1C2-4A68-954E-017CD012FFDC}"/>
                  </a:ext>
                </a:extLst>
              </p:cNvPr>
              <p:cNvPicPr/>
              <p:nvPr/>
            </p:nvPicPr>
            <p:blipFill>
              <a:blip r:embed="rId45"/>
              <a:stretch>
                <a:fillRect/>
              </a:stretch>
            </p:blipFill>
            <p:spPr>
              <a:xfrm>
                <a:off x="4236033" y="1766244"/>
                <a:ext cx="168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4" name="Freihand 203">
                <a:extLst>
                  <a:ext uri="{FF2B5EF4-FFF2-40B4-BE49-F238E27FC236}">
                    <a16:creationId xmlns:a16="http://schemas.microsoft.com/office/drawing/2014/main" id="{CA5422B7-61B9-4470-89F4-E4CCC02F600F}"/>
                  </a:ext>
                </a:extLst>
              </p14:cNvPr>
              <p14:cNvContentPartPr/>
              <p14:nvPr/>
            </p14:nvContentPartPr>
            <p14:xfrm>
              <a:off x="3003753" y="1820964"/>
              <a:ext cx="566640" cy="52200"/>
            </p14:xfrm>
          </p:contentPart>
        </mc:Choice>
        <mc:Fallback xmlns="">
          <p:pic>
            <p:nvPicPr>
              <p:cNvPr id="204" name="Freihand 203">
                <a:extLst>
                  <a:ext uri="{FF2B5EF4-FFF2-40B4-BE49-F238E27FC236}">
                    <a16:creationId xmlns:a16="http://schemas.microsoft.com/office/drawing/2014/main" id="{CA5422B7-61B9-4470-89F4-E4CCC02F600F}"/>
                  </a:ext>
                </a:extLst>
              </p:cNvPr>
              <p:cNvPicPr/>
              <p:nvPr/>
            </p:nvPicPr>
            <p:blipFill>
              <a:blip r:embed="rId47"/>
              <a:stretch>
                <a:fillRect/>
              </a:stretch>
            </p:blipFill>
            <p:spPr>
              <a:xfrm>
                <a:off x="2999433" y="1816644"/>
                <a:ext cx="57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1" name="Freihand 210">
                <a:extLst>
                  <a:ext uri="{FF2B5EF4-FFF2-40B4-BE49-F238E27FC236}">
                    <a16:creationId xmlns:a16="http://schemas.microsoft.com/office/drawing/2014/main" id="{93A8B78F-54F8-428E-9890-AC8E3E869CAE}"/>
                  </a:ext>
                </a:extLst>
              </p14:cNvPr>
              <p14:cNvContentPartPr/>
              <p14:nvPr/>
            </p14:nvContentPartPr>
            <p14:xfrm>
              <a:off x="9363153" y="2047764"/>
              <a:ext cx="136800" cy="114840"/>
            </p14:xfrm>
          </p:contentPart>
        </mc:Choice>
        <mc:Fallback xmlns="">
          <p:pic>
            <p:nvPicPr>
              <p:cNvPr id="211" name="Freihand 210">
                <a:extLst>
                  <a:ext uri="{FF2B5EF4-FFF2-40B4-BE49-F238E27FC236}">
                    <a16:creationId xmlns:a16="http://schemas.microsoft.com/office/drawing/2014/main" id="{93A8B78F-54F8-428E-9890-AC8E3E869CAE}"/>
                  </a:ext>
                </a:extLst>
              </p:cNvPr>
              <p:cNvPicPr/>
              <p:nvPr/>
            </p:nvPicPr>
            <p:blipFill>
              <a:blip r:embed="rId49"/>
              <a:stretch>
                <a:fillRect/>
              </a:stretch>
            </p:blipFill>
            <p:spPr>
              <a:xfrm>
                <a:off x="9358833" y="2043444"/>
                <a:ext cx="145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3" name="Freihand 212">
                <a:extLst>
                  <a:ext uri="{FF2B5EF4-FFF2-40B4-BE49-F238E27FC236}">
                    <a16:creationId xmlns:a16="http://schemas.microsoft.com/office/drawing/2014/main" id="{B64853A0-CC93-4CCF-98C1-3B033754E9B9}"/>
                  </a:ext>
                </a:extLst>
              </p14:cNvPr>
              <p14:cNvContentPartPr/>
              <p14:nvPr/>
            </p14:nvContentPartPr>
            <p14:xfrm>
              <a:off x="2475633" y="1844724"/>
              <a:ext cx="161640" cy="54360"/>
            </p14:xfrm>
          </p:contentPart>
        </mc:Choice>
        <mc:Fallback xmlns="">
          <p:pic>
            <p:nvPicPr>
              <p:cNvPr id="213" name="Freihand 212">
                <a:extLst>
                  <a:ext uri="{FF2B5EF4-FFF2-40B4-BE49-F238E27FC236}">
                    <a16:creationId xmlns:a16="http://schemas.microsoft.com/office/drawing/2014/main" id="{B64853A0-CC93-4CCF-98C1-3B033754E9B9}"/>
                  </a:ext>
                </a:extLst>
              </p:cNvPr>
              <p:cNvPicPr/>
              <p:nvPr/>
            </p:nvPicPr>
            <p:blipFill>
              <a:blip r:embed="rId51"/>
              <a:stretch>
                <a:fillRect/>
              </a:stretch>
            </p:blipFill>
            <p:spPr>
              <a:xfrm>
                <a:off x="2471313" y="1840404"/>
                <a:ext cx="170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Freihand 14">
                <a:extLst>
                  <a:ext uri="{FF2B5EF4-FFF2-40B4-BE49-F238E27FC236}">
                    <a16:creationId xmlns:a16="http://schemas.microsoft.com/office/drawing/2014/main" id="{3BC59A48-5C7C-4094-B333-2896763BD6FB}"/>
                  </a:ext>
                </a:extLst>
              </p14:cNvPr>
              <p14:cNvContentPartPr/>
              <p14:nvPr/>
            </p14:nvContentPartPr>
            <p14:xfrm>
              <a:off x="84513" y="746724"/>
              <a:ext cx="115920" cy="120600"/>
            </p14:xfrm>
          </p:contentPart>
        </mc:Choice>
        <mc:Fallback xmlns="">
          <p:pic>
            <p:nvPicPr>
              <p:cNvPr id="15" name="Freihand 14">
                <a:extLst>
                  <a:ext uri="{FF2B5EF4-FFF2-40B4-BE49-F238E27FC236}">
                    <a16:creationId xmlns:a16="http://schemas.microsoft.com/office/drawing/2014/main" id="{3BC59A48-5C7C-4094-B333-2896763BD6FB}"/>
                  </a:ext>
                </a:extLst>
              </p:cNvPr>
              <p:cNvPicPr/>
              <p:nvPr/>
            </p:nvPicPr>
            <p:blipFill>
              <a:blip r:embed="rId53"/>
              <a:stretch>
                <a:fillRect/>
              </a:stretch>
            </p:blipFill>
            <p:spPr>
              <a:xfrm>
                <a:off x="80193" y="742404"/>
                <a:ext cx="124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Freihand 15">
                <a:extLst>
                  <a:ext uri="{FF2B5EF4-FFF2-40B4-BE49-F238E27FC236}">
                    <a16:creationId xmlns:a16="http://schemas.microsoft.com/office/drawing/2014/main" id="{8C156376-126C-486B-8E0C-FE7551BB4BD1}"/>
                  </a:ext>
                </a:extLst>
              </p14:cNvPr>
              <p14:cNvContentPartPr/>
              <p14:nvPr/>
            </p14:nvContentPartPr>
            <p14:xfrm>
              <a:off x="183153" y="817644"/>
              <a:ext cx="288720" cy="51840"/>
            </p14:xfrm>
          </p:contentPart>
        </mc:Choice>
        <mc:Fallback xmlns="">
          <p:pic>
            <p:nvPicPr>
              <p:cNvPr id="16" name="Freihand 15">
                <a:extLst>
                  <a:ext uri="{FF2B5EF4-FFF2-40B4-BE49-F238E27FC236}">
                    <a16:creationId xmlns:a16="http://schemas.microsoft.com/office/drawing/2014/main" id="{8C156376-126C-486B-8E0C-FE7551BB4BD1}"/>
                  </a:ext>
                </a:extLst>
              </p:cNvPr>
              <p:cNvPicPr/>
              <p:nvPr/>
            </p:nvPicPr>
            <p:blipFill>
              <a:blip r:embed="rId55"/>
              <a:stretch>
                <a:fillRect/>
              </a:stretch>
            </p:blipFill>
            <p:spPr>
              <a:xfrm>
                <a:off x="178833" y="813324"/>
                <a:ext cx="29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Freihand 16">
                <a:extLst>
                  <a:ext uri="{FF2B5EF4-FFF2-40B4-BE49-F238E27FC236}">
                    <a16:creationId xmlns:a16="http://schemas.microsoft.com/office/drawing/2014/main" id="{249BFE8F-9477-4541-A815-F0B126BDAB4A}"/>
                  </a:ext>
                </a:extLst>
              </p14:cNvPr>
              <p14:cNvContentPartPr/>
              <p14:nvPr/>
            </p14:nvContentPartPr>
            <p14:xfrm>
              <a:off x="523713" y="817644"/>
              <a:ext cx="165240" cy="47160"/>
            </p14:xfrm>
          </p:contentPart>
        </mc:Choice>
        <mc:Fallback xmlns="">
          <p:pic>
            <p:nvPicPr>
              <p:cNvPr id="17" name="Freihand 16">
                <a:extLst>
                  <a:ext uri="{FF2B5EF4-FFF2-40B4-BE49-F238E27FC236}">
                    <a16:creationId xmlns:a16="http://schemas.microsoft.com/office/drawing/2014/main" id="{249BFE8F-9477-4541-A815-F0B126BDAB4A}"/>
                  </a:ext>
                </a:extLst>
              </p:cNvPr>
              <p:cNvPicPr/>
              <p:nvPr/>
            </p:nvPicPr>
            <p:blipFill>
              <a:blip r:embed="rId57"/>
              <a:stretch>
                <a:fillRect/>
              </a:stretch>
            </p:blipFill>
            <p:spPr>
              <a:xfrm>
                <a:off x="519393" y="813324"/>
                <a:ext cx="173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A790A40E-9856-45B5-9267-A4BAD61D9086}"/>
                  </a:ext>
                </a:extLst>
              </p14:cNvPr>
              <p14:cNvContentPartPr/>
              <p14:nvPr/>
            </p14:nvContentPartPr>
            <p14:xfrm>
              <a:off x="704793" y="803604"/>
              <a:ext cx="71640" cy="54720"/>
            </p14:xfrm>
          </p:contentPart>
        </mc:Choice>
        <mc:Fallback xmlns="">
          <p:pic>
            <p:nvPicPr>
              <p:cNvPr id="18" name="Freihand 17">
                <a:extLst>
                  <a:ext uri="{FF2B5EF4-FFF2-40B4-BE49-F238E27FC236}">
                    <a16:creationId xmlns:a16="http://schemas.microsoft.com/office/drawing/2014/main" id="{A790A40E-9856-45B5-9267-A4BAD61D9086}"/>
                  </a:ext>
                </a:extLst>
              </p:cNvPr>
              <p:cNvPicPr/>
              <p:nvPr/>
            </p:nvPicPr>
            <p:blipFill>
              <a:blip r:embed="rId59"/>
              <a:stretch>
                <a:fillRect/>
              </a:stretch>
            </p:blipFill>
            <p:spPr>
              <a:xfrm>
                <a:off x="700473" y="799284"/>
                <a:ext cx="80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83686CE0-2E68-49B2-8263-6FF1F7DC7B18}"/>
                  </a:ext>
                </a:extLst>
              </p14:cNvPr>
              <p14:cNvContentPartPr/>
              <p14:nvPr/>
            </p14:nvContentPartPr>
            <p14:xfrm>
              <a:off x="797313" y="753564"/>
              <a:ext cx="182880" cy="113040"/>
            </p14:xfrm>
          </p:contentPart>
        </mc:Choice>
        <mc:Fallback xmlns="">
          <p:pic>
            <p:nvPicPr>
              <p:cNvPr id="19" name="Freihand 18">
                <a:extLst>
                  <a:ext uri="{FF2B5EF4-FFF2-40B4-BE49-F238E27FC236}">
                    <a16:creationId xmlns:a16="http://schemas.microsoft.com/office/drawing/2014/main" id="{83686CE0-2E68-49B2-8263-6FF1F7DC7B18}"/>
                  </a:ext>
                </a:extLst>
              </p:cNvPr>
              <p:cNvPicPr/>
              <p:nvPr/>
            </p:nvPicPr>
            <p:blipFill>
              <a:blip r:embed="rId61"/>
              <a:stretch>
                <a:fillRect/>
              </a:stretch>
            </p:blipFill>
            <p:spPr>
              <a:xfrm>
                <a:off x="792993" y="749244"/>
                <a:ext cx="19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10D4A800-48C0-4429-83D5-85D6AA0EEBB9}"/>
                  </a:ext>
                </a:extLst>
              </p14:cNvPr>
              <p14:cNvContentPartPr/>
              <p14:nvPr/>
            </p14:nvContentPartPr>
            <p14:xfrm>
              <a:off x="989553" y="731604"/>
              <a:ext cx="143640" cy="243000"/>
            </p14:xfrm>
          </p:contentPart>
        </mc:Choice>
        <mc:Fallback xmlns="">
          <p:pic>
            <p:nvPicPr>
              <p:cNvPr id="20" name="Freihand 19">
                <a:extLst>
                  <a:ext uri="{FF2B5EF4-FFF2-40B4-BE49-F238E27FC236}">
                    <a16:creationId xmlns:a16="http://schemas.microsoft.com/office/drawing/2014/main" id="{10D4A800-48C0-4429-83D5-85D6AA0EEBB9}"/>
                  </a:ext>
                </a:extLst>
              </p:cNvPr>
              <p:cNvPicPr/>
              <p:nvPr/>
            </p:nvPicPr>
            <p:blipFill>
              <a:blip r:embed="rId63"/>
              <a:stretch>
                <a:fillRect/>
              </a:stretch>
            </p:blipFill>
            <p:spPr>
              <a:xfrm>
                <a:off x="985233" y="727284"/>
                <a:ext cx="15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 name="Freihand 20">
                <a:extLst>
                  <a:ext uri="{FF2B5EF4-FFF2-40B4-BE49-F238E27FC236}">
                    <a16:creationId xmlns:a16="http://schemas.microsoft.com/office/drawing/2014/main" id="{77A1DE06-B6B5-4AC1-9055-4ED60B6D9E2C}"/>
                  </a:ext>
                </a:extLst>
              </p14:cNvPr>
              <p14:cNvContentPartPr/>
              <p14:nvPr/>
            </p14:nvContentPartPr>
            <p14:xfrm>
              <a:off x="963273" y="712524"/>
              <a:ext cx="360" cy="360"/>
            </p14:xfrm>
          </p:contentPart>
        </mc:Choice>
        <mc:Fallback xmlns="">
          <p:pic>
            <p:nvPicPr>
              <p:cNvPr id="21" name="Freihand 20">
                <a:extLst>
                  <a:ext uri="{FF2B5EF4-FFF2-40B4-BE49-F238E27FC236}">
                    <a16:creationId xmlns:a16="http://schemas.microsoft.com/office/drawing/2014/main" id="{77A1DE06-B6B5-4AC1-9055-4ED60B6D9E2C}"/>
                  </a:ext>
                </a:extLst>
              </p:cNvPr>
              <p:cNvPicPr/>
              <p:nvPr/>
            </p:nvPicPr>
            <p:blipFill>
              <a:blip r:embed="rId65"/>
              <a:stretch>
                <a:fillRect/>
              </a:stretch>
            </p:blipFill>
            <p:spPr>
              <a:xfrm>
                <a:off x="958953" y="708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 name="Freihand 21">
                <a:extLst>
                  <a:ext uri="{FF2B5EF4-FFF2-40B4-BE49-F238E27FC236}">
                    <a16:creationId xmlns:a16="http://schemas.microsoft.com/office/drawing/2014/main" id="{CCA68AC9-6E06-4840-98BB-D157AC1569D1}"/>
                  </a:ext>
                </a:extLst>
              </p14:cNvPr>
              <p14:cNvContentPartPr/>
              <p14:nvPr/>
            </p14:nvContentPartPr>
            <p14:xfrm>
              <a:off x="1254513" y="774804"/>
              <a:ext cx="168840" cy="71280"/>
            </p14:xfrm>
          </p:contentPart>
        </mc:Choice>
        <mc:Fallback xmlns="">
          <p:pic>
            <p:nvPicPr>
              <p:cNvPr id="22" name="Freihand 21">
                <a:extLst>
                  <a:ext uri="{FF2B5EF4-FFF2-40B4-BE49-F238E27FC236}">
                    <a16:creationId xmlns:a16="http://schemas.microsoft.com/office/drawing/2014/main" id="{CCA68AC9-6E06-4840-98BB-D157AC1569D1}"/>
                  </a:ext>
                </a:extLst>
              </p:cNvPr>
              <p:cNvPicPr/>
              <p:nvPr/>
            </p:nvPicPr>
            <p:blipFill>
              <a:blip r:embed="rId67"/>
              <a:stretch>
                <a:fillRect/>
              </a:stretch>
            </p:blipFill>
            <p:spPr>
              <a:xfrm>
                <a:off x="1250193" y="770484"/>
                <a:ext cx="177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3" name="Freihand 22">
                <a:extLst>
                  <a:ext uri="{FF2B5EF4-FFF2-40B4-BE49-F238E27FC236}">
                    <a16:creationId xmlns:a16="http://schemas.microsoft.com/office/drawing/2014/main" id="{EA882336-6A69-49E5-94A0-92959A061539}"/>
                  </a:ext>
                </a:extLst>
              </p14:cNvPr>
              <p14:cNvContentPartPr/>
              <p14:nvPr/>
            </p14:nvContentPartPr>
            <p14:xfrm>
              <a:off x="1467633" y="788124"/>
              <a:ext cx="46080" cy="37800"/>
            </p14:xfrm>
          </p:contentPart>
        </mc:Choice>
        <mc:Fallback xmlns="">
          <p:pic>
            <p:nvPicPr>
              <p:cNvPr id="23" name="Freihand 22">
                <a:extLst>
                  <a:ext uri="{FF2B5EF4-FFF2-40B4-BE49-F238E27FC236}">
                    <a16:creationId xmlns:a16="http://schemas.microsoft.com/office/drawing/2014/main" id="{EA882336-6A69-49E5-94A0-92959A061539}"/>
                  </a:ext>
                </a:extLst>
              </p:cNvPr>
              <p:cNvPicPr/>
              <p:nvPr/>
            </p:nvPicPr>
            <p:blipFill>
              <a:blip r:embed="rId69"/>
              <a:stretch>
                <a:fillRect/>
              </a:stretch>
            </p:blipFill>
            <p:spPr>
              <a:xfrm>
                <a:off x="1463313" y="783804"/>
                <a:ext cx="54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 name="Freihand 23">
                <a:extLst>
                  <a:ext uri="{FF2B5EF4-FFF2-40B4-BE49-F238E27FC236}">
                    <a16:creationId xmlns:a16="http://schemas.microsoft.com/office/drawing/2014/main" id="{12A75163-681F-410F-BBC4-9EBE986C4783}"/>
                  </a:ext>
                </a:extLst>
              </p14:cNvPr>
              <p14:cNvContentPartPr/>
              <p14:nvPr/>
            </p14:nvContentPartPr>
            <p14:xfrm>
              <a:off x="1475193" y="787404"/>
              <a:ext cx="132120" cy="49320"/>
            </p14:xfrm>
          </p:contentPart>
        </mc:Choice>
        <mc:Fallback xmlns="">
          <p:pic>
            <p:nvPicPr>
              <p:cNvPr id="24" name="Freihand 23">
                <a:extLst>
                  <a:ext uri="{FF2B5EF4-FFF2-40B4-BE49-F238E27FC236}">
                    <a16:creationId xmlns:a16="http://schemas.microsoft.com/office/drawing/2014/main" id="{12A75163-681F-410F-BBC4-9EBE986C4783}"/>
                  </a:ext>
                </a:extLst>
              </p:cNvPr>
              <p:cNvPicPr/>
              <p:nvPr/>
            </p:nvPicPr>
            <p:blipFill>
              <a:blip r:embed="rId71"/>
              <a:stretch>
                <a:fillRect/>
              </a:stretch>
            </p:blipFill>
            <p:spPr>
              <a:xfrm>
                <a:off x="1470873" y="783084"/>
                <a:ext cx="140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 name="Freihand 24">
                <a:extLst>
                  <a:ext uri="{FF2B5EF4-FFF2-40B4-BE49-F238E27FC236}">
                    <a16:creationId xmlns:a16="http://schemas.microsoft.com/office/drawing/2014/main" id="{BA0DBBAF-1370-4EAD-B7C6-E23A32E3CEFF}"/>
                  </a:ext>
                </a:extLst>
              </p14:cNvPr>
              <p14:cNvContentPartPr/>
              <p14:nvPr/>
            </p14:nvContentPartPr>
            <p14:xfrm>
              <a:off x="1640073" y="711444"/>
              <a:ext cx="73080" cy="124920"/>
            </p14:xfrm>
          </p:contentPart>
        </mc:Choice>
        <mc:Fallback xmlns="">
          <p:pic>
            <p:nvPicPr>
              <p:cNvPr id="25" name="Freihand 24">
                <a:extLst>
                  <a:ext uri="{FF2B5EF4-FFF2-40B4-BE49-F238E27FC236}">
                    <a16:creationId xmlns:a16="http://schemas.microsoft.com/office/drawing/2014/main" id="{BA0DBBAF-1370-4EAD-B7C6-E23A32E3CEFF}"/>
                  </a:ext>
                </a:extLst>
              </p:cNvPr>
              <p:cNvPicPr/>
              <p:nvPr/>
            </p:nvPicPr>
            <p:blipFill>
              <a:blip r:embed="rId73"/>
              <a:stretch>
                <a:fillRect/>
              </a:stretch>
            </p:blipFill>
            <p:spPr>
              <a:xfrm>
                <a:off x="1635753" y="707124"/>
                <a:ext cx="81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 name="Freihand 25">
                <a:extLst>
                  <a:ext uri="{FF2B5EF4-FFF2-40B4-BE49-F238E27FC236}">
                    <a16:creationId xmlns:a16="http://schemas.microsoft.com/office/drawing/2014/main" id="{0E92AE47-BF12-4490-93B0-14C87AA03FB9}"/>
                  </a:ext>
                </a:extLst>
              </p14:cNvPr>
              <p14:cNvContentPartPr/>
              <p14:nvPr/>
            </p14:nvContentPartPr>
            <p14:xfrm>
              <a:off x="1677513" y="799284"/>
              <a:ext cx="22680" cy="32760"/>
            </p14:xfrm>
          </p:contentPart>
        </mc:Choice>
        <mc:Fallback xmlns="">
          <p:pic>
            <p:nvPicPr>
              <p:cNvPr id="26" name="Freihand 25">
                <a:extLst>
                  <a:ext uri="{FF2B5EF4-FFF2-40B4-BE49-F238E27FC236}">
                    <a16:creationId xmlns:a16="http://schemas.microsoft.com/office/drawing/2014/main" id="{0E92AE47-BF12-4490-93B0-14C87AA03FB9}"/>
                  </a:ext>
                </a:extLst>
              </p:cNvPr>
              <p:cNvPicPr/>
              <p:nvPr/>
            </p:nvPicPr>
            <p:blipFill>
              <a:blip r:embed="rId75"/>
              <a:stretch>
                <a:fillRect/>
              </a:stretch>
            </p:blipFill>
            <p:spPr>
              <a:xfrm>
                <a:off x="1673193" y="794964"/>
                <a:ext cx="31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 name="Freihand 26">
                <a:extLst>
                  <a:ext uri="{FF2B5EF4-FFF2-40B4-BE49-F238E27FC236}">
                    <a16:creationId xmlns:a16="http://schemas.microsoft.com/office/drawing/2014/main" id="{73BA2581-E193-4121-8346-5983C53060CD}"/>
                  </a:ext>
                </a:extLst>
              </p14:cNvPr>
              <p14:cNvContentPartPr/>
              <p14:nvPr/>
            </p14:nvContentPartPr>
            <p14:xfrm>
              <a:off x="1734393" y="714324"/>
              <a:ext cx="159480" cy="133920"/>
            </p14:xfrm>
          </p:contentPart>
        </mc:Choice>
        <mc:Fallback xmlns="">
          <p:pic>
            <p:nvPicPr>
              <p:cNvPr id="27" name="Freihand 26">
                <a:extLst>
                  <a:ext uri="{FF2B5EF4-FFF2-40B4-BE49-F238E27FC236}">
                    <a16:creationId xmlns:a16="http://schemas.microsoft.com/office/drawing/2014/main" id="{73BA2581-E193-4121-8346-5983C53060CD}"/>
                  </a:ext>
                </a:extLst>
              </p:cNvPr>
              <p:cNvPicPr/>
              <p:nvPr/>
            </p:nvPicPr>
            <p:blipFill>
              <a:blip r:embed="rId77"/>
              <a:stretch>
                <a:fillRect/>
              </a:stretch>
            </p:blipFill>
            <p:spPr>
              <a:xfrm>
                <a:off x="1730073" y="710004"/>
                <a:ext cx="168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4" name="Freihand 103">
                <a:extLst>
                  <a:ext uri="{FF2B5EF4-FFF2-40B4-BE49-F238E27FC236}">
                    <a16:creationId xmlns:a16="http://schemas.microsoft.com/office/drawing/2014/main" id="{73997117-87F1-4C4D-A259-8CD5E3A1E567}"/>
                  </a:ext>
                </a:extLst>
              </p14:cNvPr>
              <p14:cNvContentPartPr/>
              <p14:nvPr/>
            </p14:nvContentPartPr>
            <p14:xfrm>
              <a:off x="72273" y="1004484"/>
              <a:ext cx="23400" cy="120960"/>
            </p14:xfrm>
          </p:contentPart>
        </mc:Choice>
        <mc:Fallback xmlns="">
          <p:pic>
            <p:nvPicPr>
              <p:cNvPr id="104" name="Freihand 103">
                <a:extLst>
                  <a:ext uri="{FF2B5EF4-FFF2-40B4-BE49-F238E27FC236}">
                    <a16:creationId xmlns:a16="http://schemas.microsoft.com/office/drawing/2014/main" id="{73997117-87F1-4C4D-A259-8CD5E3A1E567}"/>
                  </a:ext>
                </a:extLst>
              </p:cNvPr>
              <p:cNvPicPr/>
              <p:nvPr/>
            </p:nvPicPr>
            <p:blipFill>
              <a:blip r:embed="rId79"/>
              <a:stretch>
                <a:fillRect/>
              </a:stretch>
            </p:blipFill>
            <p:spPr>
              <a:xfrm>
                <a:off x="67953" y="1000164"/>
                <a:ext cx="32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5" name="Freihand 104">
                <a:extLst>
                  <a:ext uri="{FF2B5EF4-FFF2-40B4-BE49-F238E27FC236}">
                    <a16:creationId xmlns:a16="http://schemas.microsoft.com/office/drawing/2014/main" id="{B0A77181-749E-4A57-9D1D-1DFB9B69653A}"/>
                  </a:ext>
                </a:extLst>
              </p14:cNvPr>
              <p14:cNvContentPartPr/>
              <p14:nvPr/>
            </p14:nvContentPartPr>
            <p14:xfrm>
              <a:off x="76593" y="1005204"/>
              <a:ext cx="107280" cy="15120"/>
            </p14:xfrm>
          </p:contentPart>
        </mc:Choice>
        <mc:Fallback xmlns="">
          <p:pic>
            <p:nvPicPr>
              <p:cNvPr id="105" name="Freihand 104">
                <a:extLst>
                  <a:ext uri="{FF2B5EF4-FFF2-40B4-BE49-F238E27FC236}">
                    <a16:creationId xmlns:a16="http://schemas.microsoft.com/office/drawing/2014/main" id="{B0A77181-749E-4A57-9D1D-1DFB9B69653A}"/>
                  </a:ext>
                </a:extLst>
              </p:cNvPr>
              <p:cNvPicPr/>
              <p:nvPr/>
            </p:nvPicPr>
            <p:blipFill>
              <a:blip r:embed="rId81"/>
              <a:stretch>
                <a:fillRect/>
              </a:stretch>
            </p:blipFill>
            <p:spPr>
              <a:xfrm>
                <a:off x="72273" y="1000884"/>
                <a:ext cx="11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6" name="Freihand 105">
                <a:extLst>
                  <a:ext uri="{FF2B5EF4-FFF2-40B4-BE49-F238E27FC236}">
                    <a16:creationId xmlns:a16="http://schemas.microsoft.com/office/drawing/2014/main" id="{CF0A9257-7D6B-46FF-A0B2-E1B5EE284CE8}"/>
                  </a:ext>
                </a:extLst>
              </p14:cNvPr>
              <p14:cNvContentPartPr/>
              <p14:nvPr/>
            </p14:nvContentPartPr>
            <p14:xfrm>
              <a:off x="65073" y="1058484"/>
              <a:ext cx="115920" cy="90720"/>
            </p14:xfrm>
          </p:contentPart>
        </mc:Choice>
        <mc:Fallback xmlns="">
          <p:pic>
            <p:nvPicPr>
              <p:cNvPr id="106" name="Freihand 105">
                <a:extLst>
                  <a:ext uri="{FF2B5EF4-FFF2-40B4-BE49-F238E27FC236}">
                    <a16:creationId xmlns:a16="http://schemas.microsoft.com/office/drawing/2014/main" id="{CF0A9257-7D6B-46FF-A0B2-E1B5EE284CE8}"/>
                  </a:ext>
                </a:extLst>
              </p:cNvPr>
              <p:cNvPicPr/>
              <p:nvPr/>
            </p:nvPicPr>
            <p:blipFill>
              <a:blip r:embed="rId83"/>
              <a:stretch>
                <a:fillRect/>
              </a:stretch>
            </p:blipFill>
            <p:spPr>
              <a:xfrm>
                <a:off x="60753" y="1054164"/>
                <a:ext cx="124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7" name="Freihand 106">
                <a:extLst>
                  <a:ext uri="{FF2B5EF4-FFF2-40B4-BE49-F238E27FC236}">
                    <a16:creationId xmlns:a16="http://schemas.microsoft.com/office/drawing/2014/main" id="{B0016FCA-29A4-4BF1-9D0F-113A66D640C1}"/>
                  </a:ext>
                </a:extLst>
              </p14:cNvPr>
              <p14:cNvContentPartPr/>
              <p14:nvPr/>
            </p14:nvContentPartPr>
            <p14:xfrm>
              <a:off x="186033" y="1070364"/>
              <a:ext cx="58680" cy="168480"/>
            </p14:xfrm>
          </p:contentPart>
        </mc:Choice>
        <mc:Fallback xmlns="">
          <p:pic>
            <p:nvPicPr>
              <p:cNvPr id="107" name="Freihand 106">
                <a:extLst>
                  <a:ext uri="{FF2B5EF4-FFF2-40B4-BE49-F238E27FC236}">
                    <a16:creationId xmlns:a16="http://schemas.microsoft.com/office/drawing/2014/main" id="{B0016FCA-29A4-4BF1-9D0F-113A66D640C1}"/>
                  </a:ext>
                </a:extLst>
              </p:cNvPr>
              <p:cNvPicPr/>
              <p:nvPr/>
            </p:nvPicPr>
            <p:blipFill>
              <a:blip r:embed="rId85"/>
              <a:stretch>
                <a:fillRect/>
              </a:stretch>
            </p:blipFill>
            <p:spPr>
              <a:xfrm>
                <a:off x="181713" y="1066044"/>
                <a:ext cx="67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8" name="Freihand 107">
                <a:extLst>
                  <a:ext uri="{FF2B5EF4-FFF2-40B4-BE49-F238E27FC236}">
                    <a16:creationId xmlns:a16="http://schemas.microsoft.com/office/drawing/2014/main" id="{35B2F62F-6369-4496-9695-994C24EFB7DE}"/>
                  </a:ext>
                </a:extLst>
              </p14:cNvPr>
              <p14:cNvContentPartPr/>
              <p14:nvPr/>
            </p14:nvContentPartPr>
            <p14:xfrm>
              <a:off x="329673" y="1073604"/>
              <a:ext cx="48600" cy="16920"/>
            </p14:xfrm>
          </p:contentPart>
        </mc:Choice>
        <mc:Fallback xmlns="">
          <p:pic>
            <p:nvPicPr>
              <p:cNvPr id="108" name="Freihand 107">
                <a:extLst>
                  <a:ext uri="{FF2B5EF4-FFF2-40B4-BE49-F238E27FC236}">
                    <a16:creationId xmlns:a16="http://schemas.microsoft.com/office/drawing/2014/main" id="{35B2F62F-6369-4496-9695-994C24EFB7DE}"/>
                  </a:ext>
                </a:extLst>
              </p:cNvPr>
              <p:cNvPicPr/>
              <p:nvPr/>
            </p:nvPicPr>
            <p:blipFill>
              <a:blip r:embed="rId87"/>
              <a:stretch>
                <a:fillRect/>
              </a:stretch>
            </p:blipFill>
            <p:spPr>
              <a:xfrm>
                <a:off x="325353" y="1069284"/>
                <a:ext cx="57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9" name="Freihand 108">
                <a:extLst>
                  <a:ext uri="{FF2B5EF4-FFF2-40B4-BE49-F238E27FC236}">
                    <a16:creationId xmlns:a16="http://schemas.microsoft.com/office/drawing/2014/main" id="{89F7A980-5F16-4ECE-8C2E-3A4430258C60}"/>
                  </a:ext>
                </a:extLst>
              </p14:cNvPr>
              <p14:cNvContentPartPr/>
              <p14:nvPr/>
            </p14:nvContentPartPr>
            <p14:xfrm>
              <a:off x="426153" y="1046964"/>
              <a:ext cx="103320" cy="72360"/>
            </p14:xfrm>
          </p:contentPart>
        </mc:Choice>
        <mc:Fallback xmlns="">
          <p:pic>
            <p:nvPicPr>
              <p:cNvPr id="109" name="Freihand 108">
                <a:extLst>
                  <a:ext uri="{FF2B5EF4-FFF2-40B4-BE49-F238E27FC236}">
                    <a16:creationId xmlns:a16="http://schemas.microsoft.com/office/drawing/2014/main" id="{89F7A980-5F16-4ECE-8C2E-3A4430258C60}"/>
                  </a:ext>
                </a:extLst>
              </p:cNvPr>
              <p:cNvPicPr/>
              <p:nvPr/>
            </p:nvPicPr>
            <p:blipFill>
              <a:blip r:embed="rId89"/>
              <a:stretch>
                <a:fillRect/>
              </a:stretch>
            </p:blipFill>
            <p:spPr>
              <a:xfrm>
                <a:off x="421833" y="1042644"/>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0" name="Freihand 109">
                <a:extLst>
                  <a:ext uri="{FF2B5EF4-FFF2-40B4-BE49-F238E27FC236}">
                    <a16:creationId xmlns:a16="http://schemas.microsoft.com/office/drawing/2014/main" id="{35ADBA24-A4C7-4D90-BDAA-EAD3AFBD28C5}"/>
                  </a:ext>
                </a:extLst>
              </p14:cNvPr>
              <p14:cNvContentPartPr/>
              <p14:nvPr/>
            </p14:nvContentPartPr>
            <p14:xfrm>
              <a:off x="517593" y="1052004"/>
              <a:ext cx="136080" cy="52920"/>
            </p14:xfrm>
          </p:contentPart>
        </mc:Choice>
        <mc:Fallback xmlns="">
          <p:pic>
            <p:nvPicPr>
              <p:cNvPr id="110" name="Freihand 109">
                <a:extLst>
                  <a:ext uri="{FF2B5EF4-FFF2-40B4-BE49-F238E27FC236}">
                    <a16:creationId xmlns:a16="http://schemas.microsoft.com/office/drawing/2014/main" id="{35ADBA24-A4C7-4D90-BDAA-EAD3AFBD28C5}"/>
                  </a:ext>
                </a:extLst>
              </p:cNvPr>
              <p:cNvPicPr/>
              <p:nvPr/>
            </p:nvPicPr>
            <p:blipFill>
              <a:blip r:embed="rId91"/>
              <a:stretch>
                <a:fillRect/>
              </a:stretch>
            </p:blipFill>
            <p:spPr>
              <a:xfrm>
                <a:off x="513273" y="1047684"/>
                <a:ext cx="144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1" name="Freihand 110">
                <a:extLst>
                  <a:ext uri="{FF2B5EF4-FFF2-40B4-BE49-F238E27FC236}">
                    <a16:creationId xmlns:a16="http://schemas.microsoft.com/office/drawing/2014/main" id="{485A86FE-95DF-40C5-9CA2-4C5DA8890DA7}"/>
                  </a:ext>
                </a:extLst>
              </p14:cNvPr>
              <p14:cNvContentPartPr/>
              <p14:nvPr/>
            </p14:nvContentPartPr>
            <p14:xfrm>
              <a:off x="662673" y="1005204"/>
              <a:ext cx="118080" cy="113760"/>
            </p14:xfrm>
          </p:contentPart>
        </mc:Choice>
        <mc:Fallback xmlns="">
          <p:pic>
            <p:nvPicPr>
              <p:cNvPr id="111" name="Freihand 110">
                <a:extLst>
                  <a:ext uri="{FF2B5EF4-FFF2-40B4-BE49-F238E27FC236}">
                    <a16:creationId xmlns:a16="http://schemas.microsoft.com/office/drawing/2014/main" id="{485A86FE-95DF-40C5-9CA2-4C5DA8890DA7}"/>
                  </a:ext>
                </a:extLst>
              </p:cNvPr>
              <p:cNvPicPr/>
              <p:nvPr/>
            </p:nvPicPr>
            <p:blipFill>
              <a:blip r:embed="rId93"/>
              <a:stretch>
                <a:fillRect/>
              </a:stretch>
            </p:blipFill>
            <p:spPr>
              <a:xfrm>
                <a:off x="658353" y="1000884"/>
                <a:ext cx="12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3" name="Freihand 112">
                <a:extLst>
                  <a:ext uri="{FF2B5EF4-FFF2-40B4-BE49-F238E27FC236}">
                    <a16:creationId xmlns:a16="http://schemas.microsoft.com/office/drawing/2014/main" id="{590C8DAB-4943-4C49-8708-C9B2F9DC6FBC}"/>
                  </a:ext>
                </a:extLst>
              </p14:cNvPr>
              <p14:cNvContentPartPr/>
              <p14:nvPr/>
            </p14:nvContentPartPr>
            <p14:xfrm>
              <a:off x="935193" y="1053804"/>
              <a:ext cx="360" cy="360"/>
            </p14:xfrm>
          </p:contentPart>
        </mc:Choice>
        <mc:Fallback xmlns="">
          <p:pic>
            <p:nvPicPr>
              <p:cNvPr id="113" name="Freihand 112">
                <a:extLst>
                  <a:ext uri="{FF2B5EF4-FFF2-40B4-BE49-F238E27FC236}">
                    <a16:creationId xmlns:a16="http://schemas.microsoft.com/office/drawing/2014/main" id="{590C8DAB-4943-4C49-8708-C9B2F9DC6FBC}"/>
                  </a:ext>
                </a:extLst>
              </p:cNvPr>
              <p:cNvPicPr/>
              <p:nvPr/>
            </p:nvPicPr>
            <p:blipFill>
              <a:blip r:embed="rId65"/>
              <a:stretch>
                <a:fillRect/>
              </a:stretch>
            </p:blipFill>
            <p:spPr>
              <a:xfrm>
                <a:off x="930873" y="1049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 name="Freihand 113">
                <a:extLst>
                  <a:ext uri="{FF2B5EF4-FFF2-40B4-BE49-F238E27FC236}">
                    <a16:creationId xmlns:a16="http://schemas.microsoft.com/office/drawing/2014/main" id="{1EDEE0E0-4733-49CA-9554-8684BEF20FB7}"/>
                  </a:ext>
                </a:extLst>
              </p14:cNvPr>
              <p14:cNvContentPartPr/>
              <p14:nvPr/>
            </p14:nvContentPartPr>
            <p14:xfrm>
              <a:off x="923313" y="1101324"/>
              <a:ext cx="13320" cy="18000"/>
            </p14:xfrm>
          </p:contentPart>
        </mc:Choice>
        <mc:Fallback xmlns="">
          <p:pic>
            <p:nvPicPr>
              <p:cNvPr id="114" name="Freihand 113">
                <a:extLst>
                  <a:ext uri="{FF2B5EF4-FFF2-40B4-BE49-F238E27FC236}">
                    <a16:creationId xmlns:a16="http://schemas.microsoft.com/office/drawing/2014/main" id="{1EDEE0E0-4733-49CA-9554-8684BEF20FB7}"/>
                  </a:ext>
                </a:extLst>
              </p:cNvPr>
              <p:cNvPicPr/>
              <p:nvPr/>
            </p:nvPicPr>
            <p:blipFill>
              <a:blip r:embed="rId96"/>
              <a:stretch>
                <a:fillRect/>
              </a:stretch>
            </p:blipFill>
            <p:spPr>
              <a:xfrm>
                <a:off x="918993" y="1097004"/>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 name="Freihand 114">
                <a:extLst>
                  <a:ext uri="{FF2B5EF4-FFF2-40B4-BE49-F238E27FC236}">
                    <a16:creationId xmlns:a16="http://schemas.microsoft.com/office/drawing/2014/main" id="{17AE4579-EE52-46D5-8962-3D523D61FF51}"/>
                  </a:ext>
                </a:extLst>
              </p14:cNvPr>
              <p14:cNvContentPartPr/>
              <p14:nvPr/>
            </p14:nvContentPartPr>
            <p14:xfrm>
              <a:off x="1158753" y="1030404"/>
              <a:ext cx="108360" cy="57600"/>
            </p14:xfrm>
          </p:contentPart>
        </mc:Choice>
        <mc:Fallback xmlns="">
          <p:pic>
            <p:nvPicPr>
              <p:cNvPr id="115" name="Freihand 114">
                <a:extLst>
                  <a:ext uri="{FF2B5EF4-FFF2-40B4-BE49-F238E27FC236}">
                    <a16:creationId xmlns:a16="http://schemas.microsoft.com/office/drawing/2014/main" id="{17AE4579-EE52-46D5-8962-3D523D61FF51}"/>
                  </a:ext>
                </a:extLst>
              </p:cNvPr>
              <p:cNvPicPr/>
              <p:nvPr/>
            </p:nvPicPr>
            <p:blipFill>
              <a:blip r:embed="rId98"/>
              <a:stretch>
                <a:fillRect/>
              </a:stretch>
            </p:blipFill>
            <p:spPr>
              <a:xfrm>
                <a:off x="1154433" y="1026084"/>
                <a:ext cx="117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6" name="Freihand 115">
                <a:extLst>
                  <a:ext uri="{FF2B5EF4-FFF2-40B4-BE49-F238E27FC236}">
                    <a16:creationId xmlns:a16="http://schemas.microsoft.com/office/drawing/2014/main" id="{6969E09E-8251-4E8B-88E6-2C6521539998}"/>
                  </a:ext>
                </a:extLst>
              </p14:cNvPr>
              <p14:cNvContentPartPr/>
              <p14:nvPr/>
            </p14:nvContentPartPr>
            <p14:xfrm>
              <a:off x="1188993" y="999084"/>
              <a:ext cx="109440" cy="205920"/>
            </p14:xfrm>
          </p:contentPart>
        </mc:Choice>
        <mc:Fallback xmlns="">
          <p:pic>
            <p:nvPicPr>
              <p:cNvPr id="116" name="Freihand 115">
                <a:extLst>
                  <a:ext uri="{FF2B5EF4-FFF2-40B4-BE49-F238E27FC236}">
                    <a16:creationId xmlns:a16="http://schemas.microsoft.com/office/drawing/2014/main" id="{6969E09E-8251-4E8B-88E6-2C6521539998}"/>
                  </a:ext>
                </a:extLst>
              </p:cNvPr>
              <p:cNvPicPr/>
              <p:nvPr/>
            </p:nvPicPr>
            <p:blipFill>
              <a:blip r:embed="rId100"/>
              <a:stretch>
                <a:fillRect/>
              </a:stretch>
            </p:blipFill>
            <p:spPr>
              <a:xfrm>
                <a:off x="1184673" y="994764"/>
                <a:ext cx="118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7" name="Freihand 116">
                <a:extLst>
                  <a:ext uri="{FF2B5EF4-FFF2-40B4-BE49-F238E27FC236}">
                    <a16:creationId xmlns:a16="http://schemas.microsoft.com/office/drawing/2014/main" id="{E014DBCC-C881-4A6F-97A5-420B0912761F}"/>
                  </a:ext>
                </a:extLst>
              </p14:cNvPr>
              <p14:cNvContentPartPr/>
              <p14:nvPr/>
            </p14:nvContentPartPr>
            <p14:xfrm>
              <a:off x="1365033" y="1036164"/>
              <a:ext cx="132120" cy="18000"/>
            </p14:xfrm>
          </p:contentPart>
        </mc:Choice>
        <mc:Fallback xmlns="">
          <p:pic>
            <p:nvPicPr>
              <p:cNvPr id="117" name="Freihand 116">
                <a:extLst>
                  <a:ext uri="{FF2B5EF4-FFF2-40B4-BE49-F238E27FC236}">
                    <a16:creationId xmlns:a16="http://schemas.microsoft.com/office/drawing/2014/main" id="{E014DBCC-C881-4A6F-97A5-420B0912761F}"/>
                  </a:ext>
                </a:extLst>
              </p:cNvPr>
              <p:cNvPicPr/>
              <p:nvPr/>
            </p:nvPicPr>
            <p:blipFill>
              <a:blip r:embed="rId102"/>
              <a:stretch>
                <a:fillRect/>
              </a:stretch>
            </p:blipFill>
            <p:spPr>
              <a:xfrm>
                <a:off x="1360713" y="1031844"/>
                <a:ext cx="140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8" name="Freihand 117">
                <a:extLst>
                  <a:ext uri="{FF2B5EF4-FFF2-40B4-BE49-F238E27FC236}">
                    <a16:creationId xmlns:a16="http://schemas.microsoft.com/office/drawing/2014/main" id="{FCAA378A-561A-4F8D-9753-4CFAE140BF8A}"/>
                  </a:ext>
                </a:extLst>
              </p14:cNvPr>
              <p14:cNvContentPartPr/>
              <p14:nvPr/>
            </p14:nvContentPartPr>
            <p14:xfrm>
              <a:off x="1381233" y="1064604"/>
              <a:ext cx="157680" cy="15120"/>
            </p14:xfrm>
          </p:contentPart>
        </mc:Choice>
        <mc:Fallback xmlns="">
          <p:pic>
            <p:nvPicPr>
              <p:cNvPr id="118" name="Freihand 117">
                <a:extLst>
                  <a:ext uri="{FF2B5EF4-FFF2-40B4-BE49-F238E27FC236}">
                    <a16:creationId xmlns:a16="http://schemas.microsoft.com/office/drawing/2014/main" id="{FCAA378A-561A-4F8D-9753-4CFAE140BF8A}"/>
                  </a:ext>
                </a:extLst>
              </p:cNvPr>
              <p:cNvPicPr/>
              <p:nvPr/>
            </p:nvPicPr>
            <p:blipFill>
              <a:blip r:embed="rId104"/>
              <a:stretch>
                <a:fillRect/>
              </a:stretch>
            </p:blipFill>
            <p:spPr>
              <a:xfrm>
                <a:off x="1376913" y="1060284"/>
                <a:ext cx="166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 name="Freihand 118">
                <a:extLst>
                  <a:ext uri="{FF2B5EF4-FFF2-40B4-BE49-F238E27FC236}">
                    <a16:creationId xmlns:a16="http://schemas.microsoft.com/office/drawing/2014/main" id="{FD5C87CF-85DF-463D-A496-B017C17647E5}"/>
                  </a:ext>
                </a:extLst>
              </p14:cNvPr>
              <p14:cNvContentPartPr/>
              <p14:nvPr/>
            </p14:nvContentPartPr>
            <p14:xfrm>
              <a:off x="1542513" y="1000884"/>
              <a:ext cx="114120" cy="168120"/>
            </p14:xfrm>
          </p:contentPart>
        </mc:Choice>
        <mc:Fallback xmlns="">
          <p:pic>
            <p:nvPicPr>
              <p:cNvPr id="119" name="Freihand 118">
                <a:extLst>
                  <a:ext uri="{FF2B5EF4-FFF2-40B4-BE49-F238E27FC236}">
                    <a16:creationId xmlns:a16="http://schemas.microsoft.com/office/drawing/2014/main" id="{FD5C87CF-85DF-463D-A496-B017C17647E5}"/>
                  </a:ext>
                </a:extLst>
              </p:cNvPr>
              <p:cNvPicPr/>
              <p:nvPr/>
            </p:nvPicPr>
            <p:blipFill>
              <a:blip r:embed="rId106"/>
              <a:stretch>
                <a:fillRect/>
              </a:stretch>
            </p:blipFill>
            <p:spPr>
              <a:xfrm>
                <a:off x="1538193" y="996564"/>
                <a:ext cx="122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0" name="Freihand 119">
                <a:extLst>
                  <a:ext uri="{FF2B5EF4-FFF2-40B4-BE49-F238E27FC236}">
                    <a16:creationId xmlns:a16="http://schemas.microsoft.com/office/drawing/2014/main" id="{A75FF432-C5E8-4DB1-BF43-90785B8901E2}"/>
                  </a:ext>
                </a:extLst>
              </p14:cNvPr>
              <p14:cNvContentPartPr/>
              <p14:nvPr/>
            </p14:nvContentPartPr>
            <p14:xfrm>
              <a:off x="1691193" y="932484"/>
              <a:ext cx="18720" cy="93960"/>
            </p14:xfrm>
          </p:contentPart>
        </mc:Choice>
        <mc:Fallback xmlns="">
          <p:pic>
            <p:nvPicPr>
              <p:cNvPr id="120" name="Freihand 119">
                <a:extLst>
                  <a:ext uri="{FF2B5EF4-FFF2-40B4-BE49-F238E27FC236}">
                    <a16:creationId xmlns:a16="http://schemas.microsoft.com/office/drawing/2014/main" id="{A75FF432-C5E8-4DB1-BF43-90785B8901E2}"/>
                  </a:ext>
                </a:extLst>
              </p:cNvPr>
              <p:cNvPicPr/>
              <p:nvPr/>
            </p:nvPicPr>
            <p:blipFill>
              <a:blip r:embed="rId108"/>
              <a:stretch>
                <a:fillRect/>
              </a:stretch>
            </p:blipFill>
            <p:spPr>
              <a:xfrm>
                <a:off x="1686873" y="928164"/>
                <a:ext cx="27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Freihand 120">
                <a:extLst>
                  <a:ext uri="{FF2B5EF4-FFF2-40B4-BE49-F238E27FC236}">
                    <a16:creationId xmlns:a16="http://schemas.microsoft.com/office/drawing/2014/main" id="{9BA1C3CF-16D7-414D-92EE-D6DFF3C0F9C2}"/>
                  </a:ext>
                </a:extLst>
              </p14:cNvPr>
              <p14:cNvContentPartPr/>
              <p14:nvPr/>
            </p14:nvContentPartPr>
            <p14:xfrm>
              <a:off x="1631073" y="932484"/>
              <a:ext cx="158760" cy="82080"/>
            </p14:xfrm>
          </p:contentPart>
        </mc:Choice>
        <mc:Fallback xmlns="">
          <p:pic>
            <p:nvPicPr>
              <p:cNvPr id="121" name="Freihand 120">
                <a:extLst>
                  <a:ext uri="{FF2B5EF4-FFF2-40B4-BE49-F238E27FC236}">
                    <a16:creationId xmlns:a16="http://schemas.microsoft.com/office/drawing/2014/main" id="{9BA1C3CF-16D7-414D-92EE-D6DFF3C0F9C2}"/>
                  </a:ext>
                </a:extLst>
              </p:cNvPr>
              <p:cNvPicPr/>
              <p:nvPr/>
            </p:nvPicPr>
            <p:blipFill>
              <a:blip r:embed="rId110"/>
              <a:stretch>
                <a:fillRect/>
              </a:stretch>
            </p:blipFill>
            <p:spPr>
              <a:xfrm>
                <a:off x="1626753" y="928164"/>
                <a:ext cx="167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7" name="Freihand 236">
                <a:extLst>
                  <a:ext uri="{FF2B5EF4-FFF2-40B4-BE49-F238E27FC236}">
                    <a16:creationId xmlns:a16="http://schemas.microsoft.com/office/drawing/2014/main" id="{DB785430-187A-48AF-9BC9-12A87BEAAC67}"/>
                  </a:ext>
                </a:extLst>
              </p14:cNvPr>
              <p14:cNvContentPartPr/>
              <p14:nvPr/>
            </p14:nvContentPartPr>
            <p14:xfrm>
              <a:off x="116913" y="2209764"/>
              <a:ext cx="198720" cy="158040"/>
            </p14:xfrm>
          </p:contentPart>
        </mc:Choice>
        <mc:Fallback xmlns="">
          <p:pic>
            <p:nvPicPr>
              <p:cNvPr id="237" name="Freihand 236">
                <a:extLst>
                  <a:ext uri="{FF2B5EF4-FFF2-40B4-BE49-F238E27FC236}">
                    <a16:creationId xmlns:a16="http://schemas.microsoft.com/office/drawing/2014/main" id="{DB785430-187A-48AF-9BC9-12A87BEAAC67}"/>
                  </a:ext>
                </a:extLst>
              </p:cNvPr>
              <p:cNvPicPr/>
              <p:nvPr/>
            </p:nvPicPr>
            <p:blipFill>
              <a:blip r:embed="rId112"/>
              <a:stretch>
                <a:fillRect/>
              </a:stretch>
            </p:blipFill>
            <p:spPr>
              <a:xfrm>
                <a:off x="112593" y="2205444"/>
                <a:ext cx="20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8" name="Freihand 237">
                <a:extLst>
                  <a:ext uri="{FF2B5EF4-FFF2-40B4-BE49-F238E27FC236}">
                    <a16:creationId xmlns:a16="http://schemas.microsoft.com/office/drawing/2014/main" id="{99F9CCBA-EC8F-4C95-9A14-ECCE32BB5163}"/>
                  </a:ext>
                </a:extLst>
              </p14:cNvPr>
              <p14:cNvContentPartPr/>
              <p14:nvPr/>
            </p14:nvContentPartPr>
            <p14:xfrm>
              <a:off x="339753" y="2283204"/>
              <a:ext cx="200880" cy="84240"/>
            </p14:xfrm>
          </p:contentPart>
        </mc:Choice>
        <mc:Fallback xmlns="">
          <p:pic>
            <p:nvPicPr>
              <p:cNvPr id="238" name="Freihand 237">
                <a:extLst>
                  <a:ext uri="{FF2B5EF4-FFF2-40B4-BE49-F238E27FC236}">
                    <a16:creationId xmlns:a16="http://schemas.microsoft.com/office/drawing/2014/main" id="{99F9CCBA-EC8F-4C95-9A14-ECCE32BB5163}"/>
                  </a:ext>
                </a:extLst>
              </p:cNvPr>
              <p:cNvPicPr/>
              <p:nvPr/>
            </p:nvPicPr>
            <p:blipFill>
              <a:blip r:embed="rId114"/>
              <a:stretch>
                <a:fillRect/>
              </a:stretch>
            </p:blipFill>
            <p:spPr>
              <a:xfrm>
                <a:off x="335433" y="2278884"/>
                <a:ext cx="20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9" name="Freihand 238">
                <a:extLst>
                  <a:ext uri="{FF2B5EF4-FFF2-40B4-BE49-F238E27FC236}">
                    <a16:creationId xmlns:a16="http://schemas.microsoft.com/office/drawing/2014/main" id="{490725DD-A433-48A0-93F0-E9C4892060CD}"/>
                  </a:ext>
                </a:extLst>
              </p14:cNvPr>
              <p14:cNvContentPartPr/>
              <p14:nvPr/>
            </p14:nvContentPartPr>
            <p14:xfrm>
              <a:off x="591393" y="2296164"/>
              <a:ext cx="169200" cy="278640"/>
            </p14:xfrm>
          </p:contentPart>
        </mc:Choice>
        <mc:Fallback xmlns="">
          <p:pic>
            <p:nvPicPr>
              <p:cNvPr id="239" name="Freihand 238">
                <a:extLst>
                  <a:ext uri="{FF2B5EF4-FFF2-40B4-BE49-F238E27FC236}">
                    <a16:creationId xmlns:a16="http://schemas.microsoft.com/office/drawing/2014/main" id="{490725DD-A433-48A0-93F0-E9C4892060CD}"/>
                  </a:ext>
                </a:extLst>
              </p:cNvPr>
              <p:cNvPicPr/>
              <p:nvPr/>
            </p:nvPicPr>
            <p:blipFill>
              <a:blip r:embed="rId116"/>
              <a:stretch>
                <a:fillRect/>
              </a:stretch>
            </p:blipFill>
            <p:spPr>
              <a:xfrm>
                <a:off x="587073" y="2291844"/>
                <a:ext cx="177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0" name="Freihand 239">
                <a:extLst>
                  <a:ext uri="{FF2B5EF4-FFF2-40B4-BE49-F238E27FC236}">
                    <a16:creationId xmlns:a16="http://schemas.microsoft.com/office/drawing/2014/main" id="{0D717FC6-35A8-4F9C-A7CD-FA3CA2C9E50F}"/>
                  </a:ext>
                </a:extLst>
              </p14:cNvPr>
              <p14:cNvContentPartPr/>
              <p14:nvPr/>
            </p14:nvContentPartPr>
            <p14:xfrm>
              <a:off x="963633" y="2265564"/>
              <a:ext cx="186840" cy="120960"/>
            </p14:xfrm>
          </p:contentPart>
        </mc:Choice>
        <mc:Fallback xmlns="">
          <p:pic>
            <p:nvPicPr>
              <p:cNvPr id="240" name="Freihand 239">
                <a:extLst>
                  <a:ext uri="{FF2B5EF4-FFF2-40B4-BE49-F238E27FC236}">
                    <a16:creationId xmlns:a16="http://schemas.microsoft.com/office/drawing/2014/main" id="{0D717FC6-35A8-4F9C-A7CD-FA3CA2C9E50F}"/>
                  </a:ext>
                </a:extLst>
              </p:cNvPr>
              <p:cNvPicPr/>
              <p:nvPr/>
            </p:nvPicPr>
            <p:blipFill>
              <a:blip r:embed="rId118"/>
              <a:stretch>
                <a:fillRect/>
              </a:stretch>
            </p:blipFill>
            <p:spPr>
              <a:xfrm>
                <a:off x="959313" y="2261244"/>
                <a:ext cx="195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41" name="Freihand 240">
                <a:extLst>
                  <a:ext uri="{FF2B5EF4-FFF2-40B4-BE49-F238E27FC236}">
                    <a16:creationId xmlns:a16="http://schemas.microsoft.com/office/drawing/2014/main" id="{E0927D1F-5056-427B-90F1-E71C128D7D38}"/>
                  </a:ext>
                </a:extLst>
              </p14:cNvPr>
              <p14:cNvContentPartPr/>
              <p14:nvPr/>
            </p14:nvContentPartPr>
            <p14:xfrm>
              <a:off x="1141833" y="2288604"/>
              <a:ext cx="199800" cy="99360"/>
            </p14:xfrm>
          </p:contentPart>
        </mc:Choice>
        <mc:Fallback xmlns="">
          <p:pic>
            <p:nvPicPr>
              <p:cNvPr id="241" name="Freihand 240">
                <a:extLst>
                  <a:ext uri="{FF2B5EF4-FFF2-40B4-BE49-F238E27FC236}">
                    <a16:creationId xmlns:a16="http://schemas.microsoft.com/office/drawing/2014/main" id="{E0927D1F-5056-427B-90F1-E71C128D7D38}"/>
                  </a:ext>
                </a:extLst>
              </p:cNvPr>
              <p:cNvPicPr/>
              <p:nvPr/>
            </p:nvPicPr>
            <p:blipFill>
              <a:blip r:embed="rId120"/>
              <a:stretch>
                <a:fillRect/>
              </a:stretch>
            </p:blipFill>
            <p:spPr>
              <a:xfrm>
                <a:off x="1137513" y="2284284"/>
                <a:ext cx="208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2" name="Freihand 241">
                <a:extLst>
                  <a:ext uri="{FF2B5EF4-FFF2-40B4-BE49-F238E27FC236}">
                    <a16:creationId xmlns:a16="http://schemas.microsoft.com/office/drawing/2014/main" id="{7EA67438-D94E-4251-A616-15BF522DEF33}"/>
                  </a:ext>
                </a:extLst>
              </p14:cNvPr>
              <p14:cNvContentPartPr/>
              <p14:nvPr/>
            </p14:nvContentPartPr>
            <p14:xfrm>
              <a:off x="1334793" y="2214804"/>
              <a:ext cx="78480" cy="176040"/>
            </p14:xfrm>
          </p:contentPart>
        </mc:Choice>
        <mc:Fallback xmlns="">
          <p:pic>
            <p:nvPicPr>
              <p:cNvPr id="242" name="Freihand 241">
                <a:extLst>
                  <a:ext uri="{FF2B5EF4-FFF2-40B4-BE49-F238E27FC236}">
                    <a16:creationId xmlns:a16="http://schemas.microsoft.com/office/drawing/2014/main" id="{7EA67438-D94E-4251-A616-15BF522DEF33}"/>
                  </a:ext>
                </a:extLst>
              </p:cNvPr>
              <p:cNvPicPr/>
              <p:nvPr/>
            </p:nvPicPr>
            <p:blipFill>
              <a:blip r:embed="rId122"/>
              <a:stretch>
                <a:fillRect/>
              </a:stretch>
            </p:blipFill>
            <p:spPr>
              <a:xfrm>
                <a:off x="1330473" y="2210484"/>
                <a:ext cx="87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3" name="Freihand 242">
                <a:extLst>
                  <a:ext uri="{FF2B5EF4-FFF2-40B4-BE49-F238E27FC236}">
                    <a16:creationId xmlns:a16="http://schemas.microsoft.com/office/drawing/2014/main" id="{7CEC1304-4F63-4F30-812C-CA495AD9C019}"/>
                  </a:ext>
                </a:extLst>
              </p14:cNvPr>
              <p14:cNvContentPartPr/>
              <p14:nvPr/>
            </p14:nvContentPartPr>
            <p14:xfrm>
              <a:off x="1454313" y="2205444"/>
              <a:ext cx="254880" cy="174240"/>
            </p14:xfrm>
          </p:contentPart>
        </mc:Choice>
        <mc:Fallback xmlns="">
          <p:pic>
            <p:nvPicPr>
              <p:cNvPr id="243" name="Freihand 242">
                <a:extLst>
                  <a:ext uri="{FF2B5EF4-FFF2-40B4-BE49-F238E27FC236}">
                    <a16:creationId xmlns:a16="http://schemas.microsoft.com/office/drawing/2014/main" id="{7CEC1304-4F63-4F30-812C-CA495AD9C019}"/>
                  </a:ext>
                </a:extLst>
              </p:cNvPr>
              <p:cNvPicPr/>
              <p:nvPr/>
            </p:nvPicPr>
            <p:blipFill>
              <a:blip r:embed="rId124"/>
              <a:stretch>
                <a:fillRect/>
              </a:stretch>
            </p:blipFill>
            <p:spPr>
              <a:xfrm>
                <a:off x="1449993" y="2201124"/>
                <a:ext cx="263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4" name="Freihand 243">
                <a:extLst>
                  <a:ext uri="{FF2B5EF4-FFF2-40B4-BE49-F238E27FC236}">
                    <a16:creationId xmlns:a16="http://schemas.microsoft.com/office/drawing/2014/main" id="{634BE5E5-B6D6-4A69-8928-EC7CD5C196BA}"/>
                  </a:ext>
                </a:extLst>
              </p14:cNvPr>
              <p14:cNvContentPartPr/>
              <p14:nvPr/>
            </p14:nvContentPartPr>
            <p14:xfrm>
              <a:off x="1733313" y="2270244"/>
              <a:ext cx="28440" cy="98640"/>
            </p14:xfrm>
          </p:contentPart>
        </mc:Choice>
        <mc:Fallback xmlns="">
          <p:pic>
            <p:nvPicPr>
              <p:cNvPr id="244" name="Freihand 243">
                <a:extLst>
                  <a:ext uri="{FF2B5EF4-FFF2-40B4-BE49-F238E27FC236}">
                    <a16:creationId xmlns:a16="http://schemas.microsoft.com/office/drawing/2014/main" id="{634BE5E5-B6D6-4A69-8928-EC7CD5C196BA}"/>
                  </a:ext>
                </a:extLst>
              </p:cNvPr>
              <p:cNvPicPr/>
              <p:nvPr/>
            </p:nvPicPr>
            <p:blipFill>
              <a:blip r:embed="rId126"/>
              <a:stretch>
                <a:fillRect/>
              </a:stretch>
            </p:blipFill>
            <p:spPr>
              <a:xfrm>
                <a:off x="1728993" y="2265924"/>
                <a:ext cx="37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2C9A1024-55B6-49CE-A243-DF82DFB95BAD}"/>
                  </a:ext>
                </a:extLst>
              </p14:cNvPr>
              <p14:cNvContentPartPr/>
              <p14:nvPr/>
            </p14:nvContentPartPr>
            <p14:xfrm>
              <a:off x="2142633" y="749244"/>
              <a:ext cx="95040" cy="66240"/>
            </p14:xfrm>
          </p:contentPart>
        </mc:Choice>
        <mc:Fallback xmlns="">
          <p:pic>
            <p:nvPicPr>
              <p:cNvPr id="32" name="Freihand 31">
                <a:extLst>
                  <a:ext uri="{FF2B5EF4-FFF2-40B4-BE49-F238E27FC236}">
                    <a16:creationId xmlns:a16="http://schemas.microsoft.com/office/drawing/2014/main" id="{2C9A1024-55B6-49CE-A243-DF82DFB95BAD}"/>
                  </a:ext>
                </a:extLst>
              </p:cNvPr>
              <p:cNvPicPr/>
              <p:nvPr/>
            </p:nvPicPr>
            <p:blipFill>
              <a:blip r:embed="rId128"/>
              <a:stretch>
                <a:fillRect/>
              </a:stretch>
            </p:blipFill>
            <p:spPr>
              <a:xfrm>
                <a:off x="2138313" y="744924"/>
                <a:ext cx="10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B8F9D7F5-C66C-4337-8C3B-9F2BD25B0A9B}"/>
                  </a:ext>
                </a:extLst>
              </p14:cNvPr>
              <p14:cNvContentPartPr/>
              <p14:nvPr/>
            </p14:nvContentPartPr>
            <p14:xfrm>
              <a:off x="2167833" y="752844"/>
              <a:ext cx="78120" cy="178560"/>
            </p14:xfrm>
          </p:contentPart>
        </mc:Choice>
        <mc:Fallback xmlns="">
          <p:pic>
            <p:nvPicPr>
              <p:cNvPr id="33" name="Freihand 32">
                <a:extLst>
                  <a:ext uri="{FF2B5EF4-FFF2-40B4-BE49-F238E27FC236}">
                    <a16:creationId xmlns:a16="http://schemas.microsoft.com/office/drawing/2014/main" id="{B8F9D7F5-C66C-4337-8C3B-9F2BD25B0A9B}"/>
                  </a:ext>
                </a:extLst>
              </p:cNvPr>
              <p:cNvPicPr/>
              <p:nvPr/>
            </p:nvPicPr>
            <p:blipFill>
              <a:blip r:embed="rId130"/>
              <a:stretch>
                <a:fillRect/>
              </a:stretch>
            </p:blipFill>
            <p:spPr>
              <a:xfrm>
                <a:off x="2163513" y="748524"/>
                <a:ext cx="86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 name="Freihand 33">
                <a:extLst>
                  <a:ext uri="{FF2B5EF4-FFF2-40B4-BE49-F238E27FC236}">
                    <a16:creationId xmlns:a16="http://schemas.microsoft.com/office/drawing/2014/main" id="{DA9E6C95-5BAE-48C7-BFFE-27CBBD38933D}"/>
                  </a:ext>
                </a:extLst>
              </p14:cNvPr>
              <p14:cNvContentPartPr/>
              <p14:nvPr/>
            </p14:nvContentPartPr>
            <p14:xfrm>
              <a:off x="2321193" y="698484"/>
              <a:ext cx="24840" cy="70920"/>
            </p14:xfrm>
          </p:contentPart>
        </mc:Choice>
        <mc:Fallback xmlns="">
          <p:pic>
            <p:nvPicPr>
              <p:cNvPr id="34" name="Freihand 33">
                <a:extLst>
                  <a:ext uri="{FF2B5EF4-FFF2-40B4-BE49-F238E27FC236}">
                    <a16:creationId xmlns:a16="http://schemas.microsoft.com/office/drawing/2014/main" id="{DA9E6C95-5BAE-48C7-BFFE-27CBBD38933D}"/>
                  </a:ext>
                </a:extLst>
              </p:cNvPr>
              <p:cNvPicPr/>
              <p:nvPr/>
            </p:nvPicPr>
            <p:blipFill>
              <a:blip r:embed="rId132"/>
              <a:stretch>
                <a:fillRect/>
              </a:stretch>
            </p:blipFill>
            <p:spPr>
              <a:xfrm>
                <a:off x="2316873" y="694164"/>
                <a:ext cx="33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5" name="Freihand 34">
                <a:extLst>
                  <a:ext uri="{FF2B5EF4-FFF2-40B4-BE49-F238E27FC236}">
                    <a16:creationId xmlns:a16="http://schemas.microsoft.com/office/drawing/2014/main" id="{1354FD70-9A83-45C7-8C3A-DA0C137BC8EC}"/>
                  </a:ext>
                </a:extLst>
              </p14:cNvPr>
              <p14:cNvContentPartPr/>
              <p14:nvPr/>
            </p14:nvContentPartPr>
            <p14:xfrm>
              <a:off x="2268273" y="675444"/>
              <a:ext cx="120600" cy="84600"/>
            </p14:xfrm>
          </p:contentPart>
        </mc:Choice>
        <mc:Fallback xmlns="">
          <p:pic>
            <p:nvPicPr>
              <p:cNvPr id="35" name="Freihand 34">
                <a:extLst>
                  <a:ext uri="{FF2B5EF4-FFF2-40B4-BE49-F238E27FC236}">
                    <a16:creationId xmlns:a16="http://schemas.microsoft.com/office/drawing/2014/main" id="{1354FD70-9A83-45C7-8C3A-DA0C137BC8EC}"/>
                  </a:ext>
                </a:extLst>
              </p:cNvPr>
              <p:cNvPicPr/>
              <p:nvPr/>
            </p:nvPicPr>
            <p:blipFill>
              <a:blip r:embed="rId134"/>
              <a:stretch>
                <a:fillRect/>
              </a:stretch>
            </p:blipFill>
            <p:spPr>
              <a:xfrm>
                <a:off x="2263953" y="671124"/>
                <a:ext cx="129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 name="Freihand 35">
                <a:extLst>
                  <a:ext uri="{FF2B5EF4-FFF2-40B4-BE49-F238E27FC236}">
                    <a16:creationId xmlns:a16="http://schemas.microsoft.com/office/drawing/2014/main" id="{BE0B043B-B89A-4979-A074-86C15D3604D6}"/>
                  </a:ext>
                </a:extLst>
              </p14:cNvPr>
              <p14:cNvContentPartPr/>
              <p14:nvPr/>
            </p14:nvContentPartPr>
            <p14:xfrm>
              <a:off x="2487873" y="752844"/>
              <a:ext cx="142560" cy="15840"/>
            </p14:xfrm>
          </p:contentPart>
        </mc:Choice>
        <mc:Fallback xmlns="">
          <p:pic>
            <p:nvPicPr>
              <p:cNvPr id="36" name="Freihand 35">
                <a:extLst>
                  <a:ext uri="{FF2B5EF4-FFF2-40B4-BE49-F238E27FC236}">
                    <a16:creationId xmlns:a16="http://schemas.microsoft.com/office/drawing/2014/main" id="{BE0B043B-B89A-4979-A074-86C15D3604D6}"/>
                  </a:ext>
                </a:extLst>
              </p:cNvPr>
              <p:cNvPicPr/>
              <p:nvPr/>
            </p:nvPicPr>
            <p:blipFill>
              <a:blip r:embed="rId136"/>
              <a:stretch>
                <a:fillRect/>
              </a:stretch>
            </p:blipFill>
            <p:spPr>
              <a:xfrm>
                <a:off x="2483553" y="748524"/>
                <a:ext cx="151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7" name="Freihand 36">
                <a:extLst>
                  <a:ext uri="{FF2B5EF4-FFF2-40B4-BE49-F238E27FC236}">
                    <a16:creationId xmlns:a16="http://schemas.microsoft.com/office/drawing/2014/main" id="{46222B24-C38F-4868-967F-56F46A4C3DA2}"/>
                  </a:ext>
                </a:extLst>
              </p14:cNvPr>
              <p14:cNvContentPartPr/>
              <p14:nvPr/>
            </p14:nvContentPartPr>
            <p14:xfrm>
              <a:off x="2495433" y="798204"/>
              <a:ext cx="156960" cy="7560"/>
            </p14:xfrm>
          </p:contentPart>
        </mc:Choice>
        <mc:Fallback xmlns="">
          <p:pic>
            <p:nvPicPr>
              <p:cNvPr id="37" name="Freihand 36">
                <a:extLst>
                  <a:ext uri="{FF2B5EF4-FFF2-40B4-BE49-F238E27FC236}">
                    <a16:creationId xmlns:a16="http://schemas.microsoft.com/office/drawing/2014/main" id="{46222B24-C38F-4868-967F-56F46A4C3DA2}"/>
                  </a:ext>
                </a:extLst>
              </p:cNvPr>
              <p:cNvPicPr/>
              <p:nvPr/>
            </p:nvPicPr>
            <p:blipFill>
              <a:blip r:embed="rId138"/>
              <a:stretch>
                <a:fillRect/>
              </a:stretch>
            </p:blipFill>
            <p:spPr>
              <a:xfrm>
                <a:off x="2491113" y="793884"/>
                <a:ext cx="165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 name="Freihand 38">
                <a:extLst>
                  <a:ext uri="{FF2B5EF4-FFF2-40B4-BE49-F238E27FC236}">
                    <a16:creationId xmlns:a16="http://schemas.microsoft.com/office/drawing/2014/main" id="{1B1480E3-6DFB-4D2F-9B40-4FE605FF1BD4}"/>
                  </a:ext>
                </a:extLst>
              </p14:cNvPr>
              <p14:cNvContentPartPr/>
              <p14:nvPr/>
            </p14:nvContentPartPr>
            <p14:xfrm>
              <a:off x="2734833" y="775164"/>
              <a:ext cx="360" cy="360"/>
            </p14:xfrm>
          </p:contentPart>
        </mc:Choice>
        <mc:Fallback xmlns="">
          <p:pic>
            <p:nvPicPr>
              <p:cNvPr id="39" name="Freihand 38">
                <a:extLst>
                  <a:ext uri="{FF2B5EF4-FFF2-40B4-BE49-F238E27FC236}">
                    <a16:creationId xmlns:a16="http://schemas.microsoft.com/office/drawing/2014/main" id="{1B1480E3-6DFB-4D2F-9B40-4FE605FF1BD4}"/>
                  </a:ext>
                </a:extLst>
              </p:cNvPr>
              <p:cNvPicPr/>
              <p:nvPr/>
            </p:nvPicPr>
            <p:blipFill>
              <a:blip r:embed="rId65"/>
              <a:stretch>
                <a:fillRect/>
              </a:stretch>
            </p:blipFill>
            <p:spPr>
              <a:xfrm>
                <a:off x="2730513" y="7708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0" name="Freihand 39">
                <a:extLst>
                  <a:ext uri="{FF2B5EF4-FFF2-40B4-BE49-F238E27FC236}">
                    <a16:creationId xmlns:a16="http://schemas.microsoft.com/office/drawing/2014/main" id="{1880E775-1309-49AA-B9CB-EA0993DC13ED}"/>
                  </a:ext>
                </a:extLst>
              </p14:cNvPr>
              <p14:cNvContentPartPr/>
              <p14:nvPr/>
            </p14:nvContentPartPr>
            <p14:xfrm>
              <a:off x="2763633" y="726204"/>
              <a:ext cx="90000" cy="87120"/>
            </p14:xfrm>
          </p:contentPart>
        </mc:Choice>
        <mc:Fallback xmlns="">
          <p:pic>
            <p:nvPicPr>
              <p:cNvPr id="40" name="Freihand 39">
                <a:extLst>
                  <a:ext uri="{FF2B5EF4-FFF2-40B4-BE49-F238E27FC236}">
                    <a16:creationId xmlns:a16="http://schemas.microsoft.com/office/drawing/2014/main" id="{1880E775-1309-49AA-B9CB-EA0993DC13ED}"/>
                  </a:ext>
                </a:extLst>
              </p:cNvPr>
              <p:cNvPicPr/>
              <p:nvPr/>
            </p:nvPicPr>
            <p:blipFill>
              <a:blip r:embed="rId141"/>
              <a:stretch>
                <a:fillRect/>
              </a:stretch>
            </p:blipFill>
            <p:spPr>
              <a:xfrm>
                <a:off x="2759313" y="721884"/>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1" name="Freihand 40">
                <a:extLst>
                  <a:ext uri="{FF2B5EF4-FFF2-40B4-BE49-F238E27FC236}">
                    <a16:creationId xmlns:a16="http://schemas.microsoft.com/office/drawing/2014/main" id="{81B7B214-63B1-4D7A-A920-9C9C8D7BD8F2}"/>
                  </a:ext>
                </a:extLst>
              </p14:cNvPr>
              <p14:cNvContentPartPr/>
              <p14:nvPr/>
            </p14:nvContentPartPr>
            <p14:xfrm>
              <a:off x="2891793" y="732324"/>
              <a:ext cx="102960" cy="94320"/>
            </p14:xfrm>
          </p:contentPart>
        </mc:Choice>
        <mc:Fallback xmlns="">
          <p:pic>
            <p:nvPicPr>
              <p:cNvPr id="41" name="Freihand 40">
                <a:extLst>
                  <a:ext uri="{FF2B5EF4-FFF2-40B4-BE49-F238E27FC236}">
                    <a16:creationId xmlns:a16="http://schemas.microsoft.com/office/drawing/2014/main" id="{81B7B214-63B1-4D7A-A920-9C9C8D7BD8F2}"/>
                  </a:ext>
                </a:extLst>
              </p:cNvPr>
              <p:cNvPicPr/>
              <p:nvPr/>
            </p:nvPicPr>
            <p:blipFill>
              <a:blip r:embed="rId143"/>
              <a:stretch>
                <a:fillRect/>
              </a:stretch>
            </p:blipFill>
            <p:spPr>
              <a:xfrm>
                <a:off x="2887473" y="728004"/>
                <a:ext cx="11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2" name="Freihand 41">
                <a:extLst>
                  <a:ext uri="{FF2B5EF4-FFF2-40B4-BE49-F238E27FC236}">
                    <a16:creationId xmlns:a16="http://schemas.microsoft.com/office/drawing/2014/main" id="{A46D7848-FE09-494A-8F6A-94516C97843D}"/>
                  </a:ext>
                </a:extLst>
              </p14:cNvPr>
              <p14:cNvContentPartPr/>
              <p14:nvPr/>
            </p14:nvContentPartPr>
            <p14:xfrm>
              <a:off x="2993673" y="738084"/>
              <a:ext cx="96120" cy="100080"/>
            </p14:xfrm>
          </p:contentPart>
        </mc:Choice>
        <mc:Fallback xmlns="">
          <p:pic>
            <p:nvPicPr>
              <p:cNvPr id="42" name="Freihand 41">
                <a:extLst>
                  <a:ext uri="{FF2B5EF4-FFF2-40B4-BE49-F238E27FC236}">
                    <a16:creationId xmlns:a16="http://schemas.microsoft.com/office/drawing/2014/main" id="{A46D7848-FE09-494A-8F6A-94516C97843D}"/>
                  </a:ext>
                </a:extLst>
              </p:cNvPr>
              <p:cNvPicPr/>
              <p:nvPr/>
            </p:nvPicPr>
            <p:blipFill>
              <a:blip r:embed="rId145"/>
              <a:stretch>
                <a:fillRect/>
              </a:stretch>
            </p:blipFill>
            <p:spPr>
              <a:xfrm>
                <a:off x="2989353" y="733764"/>
                <a:ext cx="104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3" name="Freihand 42">
                <a:extLst>
                  <a:ext uri="{FF2B5EF4-FFF2-40B4-BE49-F238E27FC236}">
                    <a16:creationId xmlns:a16="http://schemas.microsoft.com/office/drawing/2014/main" id="{B9E08F61-DA90-4E4D-A061-A54D0B48103A}"/>
                  </a:ext>
                </a:extLst>
              </p14:cNvPr>
              <p14:cNvContentPartPr/>
              <p14:nvPr/>
            </p14:nvContentPartPr>
            <p14:xfrm>
              <a:off x="3005553" y="722964"/>
              <a:ext cx="133920" cy="5400"/>
            </p14:xfrm>
          </p:contentPart>
        </mc:Choice>
        <mc:Fallback xmlns="">
          <p:pic>
            <p:nvPicPr>
              <p:cNvPr id="43" name="Freihand 42">
                <a:extLst>
                  <a:ext uri="{FF2B5EF4-FFF2-40B4-BE49-F238E27FC236}">
                    <a16:creationId xmlns:a16="http://schemas.microsoft.com/office/drawing/2014/main" id="{B9E08F61-DA90-4E4D-A061-A54D0B48103A}"/>
                  </a:ext>
                </a:extLst>
              </p:cNvPr>
              <p:cNvPicPr/>
              <p:nvPr/>
            </p:nvPicPr>
            <p:blipFill>
              <a:blip r:embed="rId147"/>
              <a:stretch>
                <a:fillRect/>
              </a:stretch>
            </p:blipFill>
            <p:spPr>
              <a:xfrm>
                <a:off x="3001233" y="718644"/>
                <a:ext cx="142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4" name="Freihand 43">
                <a:extLst>
                  <a:ext uri="{FF2B5EF4-FFF2-40B4-BE49-F238E27FC236}">
                    <a16:creationId xmlns:a16="http://schemas.microsoft.com/office/drawing/2014/main" id="{8A455747-9EC8-43FF-BD17-0791329693CF}"/>
                  </a:ext>
                </a:extLst>
              </p14:cNvPr>
              <p14:cNvContentPartPr/>
              <p14:nvPr/>
            </p14:nvContentPartPr>
            <p14:xfrm>
              <a:off x="3161793" y="726204"/>
              <a:ext cx="80280" cy="99720"/>
            </p14:xfrm>
          </p:contentPart>
        </mc:Choice>
        <mc:Fallback xmlns="">
          <p:pic>
            <p:nvPicPr>
              <p:cNvPr id="44" name="Freihand 43">
                <a:extLst>
                  <a:ext uri="{FF2B5EF4-FFF2-40B4-BE49-F238E27FC236}">
                    <a16:creationId xmlns:a16="http://schemas.microsoft.com/office/drawing/2014/main" id="{8A455747-9EC8-43FF-BD17-0791329693CF}"/>
                  </a:ext>
                </a:extLst>
              </p:cNvPr>
              <p:cNvPicPr/>
              <p:nvPr/>
            </p:nvPicPr>
            <p:blipFill>
              <a:blip r:embed="rId149"/>
              <a:stretch>
                <a:fillRect/>
              </a:stretch>
            </p:blipFill>
            <p:spPr>
              <a:xfrm>
                <a:off x="3157473" y="721884"/>
                <a:ext cx="8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5" name="Freihand 44">
                <a:extLst>
                  <a:ext uri="{FF2B5EF4-FFF2-40B4-BE49-F238E27FC236}">
                    <a16:creationId xmlns:a16="http://schemas.microsoft.com/office/drawing/2014/main" id="{F0221229-A455-4A20-B6E2-2CD33FA254D4}"/>
                  </a:ext>
                </a:extLst>
              </p14:cNvPr>
              <p14:cNvContentPartPr/>
              <p14:nvPr/>
            </p14:nvContentPartPr>
            <p14:xfrm>
              <a:off x="3289233" y="722964"/>
              <a:ext cx="96120" cy="146160"/>
            </p14:xfrm>
          </p:contentPart>
        </mc:Choice>
        <mc:Fallback xmlns="">
          <p:pic>
            <p:nvPicPr>
              <p:cNvPr id="45" name="Freihand 44">
                <a:extLst>
                  <a:ext uri="{FF2B5EF4-FFF2-40B4-BE49-F238E27FC236}">
                    <a16:creationId xmlns:a16="http://schemas.microsoft.com/office/drawing/2014/main" id="{F0221229-A455-4A20-B6E2-2CD33FA254D4}"/>
                  </a:ext>
                </a:extLst>
              </p:cNvPr>
              <p:cNvPicPr/>
              <p:nvPr/>
            </p:nvPicPr>
            <p:blipFill>
              <a:blip r:embed="rId151"/>
              <a:stretch>
                <a:fillRect/>
              </a:stretch>
            </p:blipFill>
            <p:spPr>
              <a:xfrm>
                <a:off x="3284913" y="718644"/>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6" name="Freihand 45">
                <a:extLst>
                  <a:ext uri="{FF2B5EF4-FFF2-40B4-BE49-F238E27FC236}">
                    <a16:creationId xmlns:a16="http://schemas.microsoft.com/office/drawing/2014/main" id="{26F4DD01-7A4E-4414-BD93-9E65DC2182F3}"/>
                  </a:ext>
                </a:extLst>
              </p14:cNvPr>
              <p14:cNvContentPartPr/>
              <p14:nvPr/>
            </p14:nvContentPartPr>
            <p14:xfrm>
              <a:off x="3499473" y="775524"/>
              <a:ext cx="89280" cy="7200"/>
            </p14:xfrm>
          </p:contentPart>
        </mc:Choice>
        <mc:Fallback xmlns="">
          <p:pic>
            <p:nvPicPr>
              <p:cNvPr id="46" name="Freihand 45">
                <a:extLst>
                  <a:ext uri="{FF2B5EF4-FFF2-40B4-BE49-F238E27FC236}">
                    <a16:creationId xmlns:a16="http://schemas.microsoft.com/office/drawing/2014/main" id="{26F4DD01-7A4E-4414-BD93-9E65DC2182F3}"/>
                  </a:ext>
                </a:extLst>
              </p:cNvPr>
              <p:cNvPicPr/>
              <p:nvPr/>
            </p:nvPicPr>
            <p:blipFill>
              <a:blip r:embed="rId153"/>
              <a:stretch>
                <a:fillRect/>
              </a:stretch>
            </p:blipFill>
            <p:spPr>
              <a:xfrm>
                <a:off x="3495153" y="771204"/>
                <a:ext cx="97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 name="Freihand 46">
                <a:extLst>
                  <a:ext uri="{FF2B5EF4-FFF2-40B4-BE49-F238E27FC236}">
                    <a16:creationId xmlns:a16="http://schemas.microsoft.com/office/drawing/2014/main" id="{F53EB375-17EE-4E26-8E79-DF44F4096CFA}"/>
                  </a:ext>
                </a:extLst>
              </p14:cNvPr>
              <p14:cNvContentPartPr/>
              <p14:nvPr/>
            </p14:nvContentPartPr>
            <p14:xfrm>
              <a:off x="3478233" y="800364"/>
              <a:ext cx="114840" cy="3600"/>
            </p14:xfrm>
          </p:contentPart>
        </mc:Choice>
        <mc:Fallback xmlns="">
          <p:pic>
            <p:nvPicPr>
              <p:cNvPr id="47" name="Freihand 46">
                <a:extLst>
                  <a:ext uri="{FF2B5EF4-FFF2-40B4-BE49-F238E27FC236}">
                    <a16:creationId xmlns:a16="http://schemas.microsoft.com/office/drawing/2014/main" id="{F53EB375-17EE-4E26-8E79-DF44F4096CFA}"/>
                  </a:ext>
                </a:extLst>
              </p:cNvPr>
              <p:cNvPicPr/>
              <p:nvPr/>
            </p:nvPicPr>
            <p:blipFill>
              <a:blip r:embed="rId155"/>
              <a:stretch>
                <a:fillRect/>
              </a:stretch>
            </p:blipFill>
            <p:spPr>
              <a:xfrm>
                <a:off x="3473913" y="796044"/>
                <a:ext cx="123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9" name="Freihand 48">
                <a:extLst>
                  <a:ext uri="{FF2B5EF4-FFF2-40B4-BE49-F238E27FC236}">
                    <a16:creationId xmlns:a16="http://schemas.microsoft.com/office/drawing/2014/main" id="{5E396CA8-750B-41FD-8477-4D2487E7B20E}"/>
                  </a:ext>
                </a:extLst>
              </p14:cNvPr>
              <p14:cNvContentPartPr/>
              <p14:nvPr/>
            </p14:nvContentPartPr>
            <p14:xfrm>
              <a:off x="3675153" y="726924"/>
              <a:ext cx="66240" cy="104400"/>
            </p14:xfrm>
          </p:contentPart>
        </mc:Choice>
        <mc:Fallback xmlns="">
          <p:pic>
            <p:nvPicPr>
              <p:cNvPr id="49" name="Freihand 48">
                <a:extLst>
                  <a:ext uri="{FF2B5EF4-FFF2-40B4-BE49-F238E27FC236}">
                    <a16:creationId xmlns:a16="http://schemas.microsoft.com/office/drawing/2014/main" id="{5E396CA8-750B-41FD-8477-4D2487E7B20E}"/>
                  </a:ext>
                </a:extLst>
              </p:cNvPr>
              <p:cNvPicPr/>
              <p:nvPr/>
            </p:nvPicPr>
            <p:blipFill>
              <a:blip r:embed="rId157"/>
              <a:stretch>
                <a:fillRect/>
              </a:stretch>
            </p:blipFill>
            <p:spPr>
              <a:xfrm>
                <a:off x="3670833" y="722604"/>
                <a:ext cx="74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0" name="Freihand 49">
                <a:extLst>
                  <a:ext uri="{FF2B5EF4-FFF2-40B4-BE49-F238E27FC236}">
                    <a16:creationId xmlns:a16="http://schemas.microsoft.com/office/drawing/2014/main" id="{B0BF92A3-97DB-4497-B5C5-E4968362E51D}"/>
                  </a:ext>
                </a:extLst>
              </p14:cNvPr>
              <p14:cNvContentPartPr/>
              <p14:nvPr/>
            </p14:nvContentPartPr>
            <p14:xfrm>
              <a:off x="3694233" y="733044"/>
              <a:ext cx="88200" cy="4680"/>
            </p14:xfrm>
          </p:contentPart>
        </mc:Choice>
        <mc:Fallback xmlns="">
          <p:pic>
            <p:nvPicPr>
              <p:cNvPr id="50" name="Freihand 49">
                <a:extLst>
                  <a:ext uri="{FF2B5EF4-FFF2-40B4-BE49-F238E27FC236}">
                    <a16:creationId xmlns:a16="http://schemas.microsoft.com/office/drawing/2014/main" id="{B0BF92A3-97DB-4497-B5C5-E4968362E51D}"/>
                  </a:ext>
                </a:extLst>
              </p:cNvPr>
              <p:cNvPicPr/>
              <p:nvPr/>
            </p:nvPicPr>
            <p:blipFill>
              <a:blip r:embed="rId159"/>
              <a:stretch>
                <a:fillRect/>
              </a:stretch>
            </p:blipFill>
            <p:spPr>
              <a:xfrm>
                <a:off x="3689913" y="728724"/>
                <a:ext cx="96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1" name="Freihand 50">
                <a:extLst>
                  <a:ext uri="{FF2B5EF4-FFF2-40B4-BE49-F238E27FC236}">
                    <a16:creationId xmlns:a16="http://schemas.microsoft.com/office/drawing/2014/main" id="{0D179FAF-B684-4ED0-B3D9-D1CF203D2A52}"/>
                  </a:ext>
                </a:extLst>
              </p14:cNvPr>
              <p14:cNvContentPartPr/>
              <p14:nvPr/>
            </p14:nvContentPartPr>
            <p14:xfrm>
              <a:off x="3800073" y="728004"/>
              <a:ext cx="84240" cy="89280"/>
            </p14:xfrm>
          </p:contentPart>
        </mc:Choice>
        <mc:Fallback xmlns="">
          <p:pic>
            <p:nvPicPr>
              <p:cNvPr id="51" name="Freihand 50">
                <a:extLst>
                  <a:ext uri="{FF2B5EF4-FFF2-40B4-BE49-F238E27FC236}">
                    <a16:creationId xmlns:a16="http://schemas.microsoft.com/office/drawing/2014/main" id="{0D179FAF-B684-4ED0-B3D9-D1CF203D2A52}"/>
                  </a:ext>
                </a:extLst>
              </p:cNvPr>
              <p:cNvPicPr/>
              <p:nvPr/>
            </p:nvPicPr>
            <p:blipFill>
              <a:blip r:embed="rId161"/>
              <a:stretch>
                <a:fillRect/>
              </a:stretch>
            </p:blipFill>
            <p:spPr>
              <a:xfrm>
                <a:off x="3795753" y="723684"/>
                <a:ext cx="92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 name="Freihand 51">
                <a:extLst>
                  <a:ext uri="{FF2B5EF4-FFF2-40B4-BE49-F238E27FC236}">
                    <a16:creationId xmlns:a16="http://schemas.microsoft.com/office/drawing/2014/main" id="{A7B743BC-3717-4EC0-8BE4-861144F84789}"/>
                  </a:ext>
                </a:extLst>
              </p14:cNvPr>
              <p14:cNvContentPartPr/>
              <p14:nvPr/>
            </p14:nvContentPartPr>
            <p14:xfrm>
              <a:off x="3934353" y="734484"/>
              <a:ext cx="56160" cy="91080"/>
            </p14:xfrm>
          </p:contentPart>
        </mc:Choice>
        <mc:Fallback xmlns="">
          <p:pic>
            <p:nvPicPr>
              <p:cNvPr id="52" name="Freihand 51">
                <a:extLst>
                  <a:ext uri="{FF2B5EF4-FFF2-40B4-BE49-F238E27FC236}">
                    <a16:creationId xmlns:a16="http://schemas.microsoft.com/office/drawing/2014/main" id="{A7B743BC-3717-4EC0-8BE4-861144F84789}"/>
                  </a:ext>
                </a:extLst>
              </p:cNvPr>
              <p:cNvPicPr/>
              <p:nvPr/>
            </p:nvPicPr>
            <p:blipFill>
              <a:blip r:embed="rId163"/>
              <a:stretch>
                <a:fillRect/>
              </a:stretch>
            </p:blipFill>
            <p:spPr>
              <a:xfrm>
                <a:off x="3930033" y="730164"/>
                <a:ext cx="64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 name="Freihand 52">
                <a:extLst>
                  <a:ext uri="{FF2B5EF4-FFF2-40B4-BE49-F238E27FC236}">
                    <a16:creationId xmlns:a16="http://schemas.microsoft.com/office/drawing/2014/main" id="{73005102-61DC-4B31-95A1-7AABFAB29100}"/>
                  </a:ext>
                </a:extLst>
              </p14:cNvPr>
              <p14:cNvContentPartPr/>
              <p14:nvPr/>
            </p14:nvContentPartPr>
            <p14:xfrm>
              <a:off x="4059633" y="721524"/>
              <a:ext cx="76680" cy="69480"/>
            </p14:xfrm>
          </p:contentPart>
        </mc:Choice>
        <mc:Fallback xmlns="">
          <p:pic>
            <p:nvPicPr>
              <p:cNvPr id="53" name="Freihand 52">
                <a:extLst>
                  <a:ext uri="{FF2B5EF4-FFF2-40B4-BE49-F238E27FC236}">
                    <a16:creationId xmlns:a16="http://schemas.microsoft.com/office/drawing/2014/main" id="{73005102-61DC-4B31-95A1-7AABFAB29100}"/>
                  </a:ext>
                </a:extLst>
              </p:cNvPr>
              <p:cNvPicPr/>
              <p:nvPr/>
            </p:nvPicPr>
            <p:blipFill>
              <a:blip r:embed="rId165"/>
              <a:stretch>
                <a:fillRect/>
              </a:stretch>
            </p:blipFill>
            <p:spPr>
              <a:xfrm>
                <a:off x="4055313" y="717204"/>
                <a:ext cx="85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89390A4F-45BE-43F9-9F9E-60A5D6DB0756}"/>
                  </a:ext>
                </a:extLst>
              </p14:cNvPr>
              <p14:cNvContentPartPr/>
              <p14:nvPr/>
            </p14:nvContentPartPr>
            <p14:xfrm>
              <a:off x="4139193" y="780564"/>
              <a:ext cx="25560" cy="90000"/>
            </p14:xfrm>
          </p:contentPart>
        </mc:Choice>
        <mc:Fallback xmlns="">
          <p:pic>
            <p:nvPicPr>
              <p:cNvPr id="54" name="Freihand 53">
                <a:extLst>
                  <a:ext uri="{FF2B5EF4-FFF2-40B4-BE49-F238E27FC236}">
                    <a16:creationId xmlns:a16="http://schemas.microsoft.com/office/drawing/2014/main" id="{89390A4F-45BE-43F9-9F9E-60A5D6DB0756}"/>
                  </a:ext>
                </a:extLst>
              </p:cNvPr>
              <p:cNvPicPr/>
              <p:nvPr/>
            </p:nvPicPr>
            <p:blipFill>
              <a:blip r:embed="rId167"/>
              <a:stretch>
                <a:fillRect/>
              </a:stretch>
            </p:blipFill>
            <p:spPr>
              <a:xfrm>
                <a:off x="4134873" y="77624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 name="Freihand 54">
                <a:extLst>
                  <a:ext uri="{FF2B5EF4-FFF2-40B4-BE49-F238E27FC236}">
                    <a16:creationId xmlns:a16="http://schemas.microsoft.com/office/drawing/2014/main" id="{0B658905-2612-46F4-8577-F42C69784B77}"/>
                  </a:ext>
                </a:extLst>
              </p14:cNvPr>
              <p14:cNvContentPartPr/>
              <p14:nvPr/>
            </p14:nvContentPartPr>
            <p14:xfrm>
              <a:off x="4222713" y="682284"/>
              <a:ext cx="113040" cy="139680"/>
            </p14:xfrm>
          </p:contentPart>
        </mc:Choice>
        <mc:Fallback xmlns="">
          <p:pic>
            <p:nvPicPr>
              <p:cNvPr id="55" name="Freihand 54">
                <a:extLst>
                  <a:ext uri="{FF2B5EF4-FFF2-40B4-BE49-F238E27FC236}">
                    <a16:creationId xmlns:a16="http://schemas.microsoft.com/office/drawing/2014/main" id="{0B658905-2612-46F4-8577-F42C69784B77}"/>
                  </a:ext>
                </a:extLst>
              </p:cNvPr>
              <p:cNvPicPr/>
              <p:nvPr/>
            </p:nvPicPr>
            <p:blipFill>
              <a:blip r:embed="rId169"/>
              <a:stretch>
                <a:fillRect/>
              </a:stretch>
            </p:blipFill>
            <p:spPr>
              <a:xfrm>
                <a:off x="4218393" y="677964"/>
                <a:ext cx="121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 name="Freihand 55">
                <a:extLst>
                  <a:ext uri="{FF2B5EF4-FFF2-40B4-BE49-F238E27FC236}">
                    <a16:creationId xmlns:a16="http://schemas.microsoft.com/office/drawing/2014/main" id="{F3E700D6-A086-4344-8563-5AB4371DE5FB}"/>
                  </a:ext>
                </a:extLst>
              </p14:cNvPr>
              <p14:cNvContentPartPr/>
              <p14:nvPr/>
            </p14:nvContentPartPr>
            <p14:xfrm>
              <a:off x="4359513" y="735564"/>
              <a:ext cx="105120" cy="52920"/>
            </p14:xfrm>
          </p:contentPart>
        </mc:Choice>
        <mc:Fallback xmlns="">
          <p:pic>
            <p:nvPicPr>
              <p:cNvPr id="56" name="Freihand 55">
                <a:extLst>
                  <a:ext uri="{FF2B5EF4-FFF2-40B4-BE49-F238E27FC236}">
                    <a16:creationId xmlns:a16="http://schemas.microsoft.com/office/drawing/2014/main" id="{F3E700D6-A086-4344-8563-5AB4371DE5FB}"/>
                  </a:ext>
                </a:extLst>
              </p:cNvPr>
              <p:cNvPicPr/>
              <p:nvPr/>
            </p:nvPicPr>
            <p:blipFill>
              <a:blip r:embed="rId171"/>
              <a:stretch>
                <a:fillRect/>
              </a:stretch>
            </p:blipFill>
            <p:spPr>
              <a:xfrm>
                <a:off x="4355193" y="731244"/>
                <a:ext cx="113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7" name="Freihand 56">
                <a:extLst>
                  <a:ext uri="{FF2B5EF4-FFF2-40B4-BE49-F238E27FC236}">
                    <a16:creationId xmlns:a16="http://schemas.microsoft.com/office/drawing/2014/main" id="{A8AE6205-33E1-4443-B80C-F29726730245}"/>
                  </a:ext>
                </a:extLst>
              </p14:cNvPr>
              <p14:cNvContentPartPr/>
              <p14:nvPr/>
            </p14:nvContentPartPr>
            <p14:xfrm>
              <a:off x="4412073" y="727644"/>
              <a:ext cx="70200" cy="164160"/>
            </p14:xfrm>
          </p:contentPart>
        </mc:Choice>
        <mc:Fallback xmlns="">
          <p:pic>
            <p:nvPicPr>
              <p:cNvPr id="57" name="Freihand 56">
                <a:extLst>
                  <a:ext uri="{FF2B5EF4-FFF2-40B4-BE49-F238E27FC236}">
                    <a16:creationId xmlns:a16="http://schemas.microsoft.com/office/drawing/2014/main" id="{A8AE6205-33E1-4443-B80C-F29726730245}"/>
                  </a:ext>
                </a:extLst>
              </p:cNvPr>
              <p:cNvPicPr/>
              <p:nvPr/>
            </p:nvPicPr>
            <p:blipFill>
              <a:blip r:embed="rId173"/>
              <a:stretch>
                <a:fillRect/>
              </a:stretch>
            </p:blipFill>
            <p:spPr>
              <a:xfrm>
                <a:off x="4407753" y="723324"/>
                <a:ext cx="78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8" name="Freihand 57">
                <a:extLst>
                  <a:ext uri="{FF2B5EF4-FFF2-40B4-BE49-F238E27FC236}">
                    <a16:creationId xmlns:a16="http://schemas.microsoft.com/office/drawing/2014/main" id="{ADEF39DF-DC61-4CD1-B66B-3E7D7842832A}"/>
                  </a:ext>
                </a:extLst>
              </p14:cNvPr>
              <p14:cNvContentPartPr/>
              <p14:nvPr/>
            </p14:nvContentPartPr>
            <p14:xfrm>
              <a:off x="4567233" y="710004"/>
              <a:ext cx="8640" cy="90000"/>
            </p14:xfrm>
          </p:contentPart>
        </mc:Choice>
        <mc:Fallback xmlns="">
          <p:pic>
            <p:nvPicPr>
              <p:cNvPr id="58" name="Freihand 57">
                <a:extLst>
                  <a:ext uri="{FF2B5EF4-FFF2-40B4-BE49-F238E27FC236}">
                    <a16:creationId xmlns:a16="http://schemas.microsoft.com/office/drawing/2014/main" id="{ADEF39DF-DC61-4CD1-B66B-3E7D7842832A}"/>
                  </a:ext>
                </a:extLst>
              </p:cNvPr>
              <p:cNvPicPr/>
              <p:nvPr/>
            </p:nvPicPr>
            <p:blipFill>
              <a:blip r:embed="rId175"/>
              <a:stretch>
                <a:fillRect/>
              </a:stretch>
            </p:blipFill>
            <p:spPr>
              <a:xfrm>
                <a:off x="4562913" y="705684"/>
                <a:ext cx="17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9" name="Freihand 58">
                <a:extLst>
                  <a:ext uri="{FF2B5EF4-FFF2-40B4-BE49-F238E27FC236}">
                    <a16:creationId xmlns:a16="http://schemas.microsoft.com/office/drawing/2014/main" id="{F69A7646-0367-48E7-AFB9-031320B43678}"/>
                  </a:ext>
                </a:extLst>
              </p14:cNvPr>
              <p14:cNvContentPartPr/>
              <p14:nvPr/>
            </p14:nvContentPartPr>
            <p14:xfrm>
              <a:off x="4535553" y="742764"/>
              <a:ext cx="88560" cy="6840"/>
            </p14:xfrm>
          </p:contentPart>
        </mc:Choice>
        <mc:Fallback xmlns="">
          <p:pic>
            <p:nvPicPr>
              <p:cNvPr id="59" name="Freihand 58">
                <a:extLst>
                  <a:ext uri="{FF2B5EF4-FFF2-40B4-BE49-F238E27FC236}">
                    <a16:creationId xmlns:a16="http://schemas.microsoft.com/office/drawing/2014/main" id="{F69A7646-0367-48E7-AFB9-031320B43678}"/>
                  </a:ext>
                </a:extLst>
              </p:cNvPr>
              <p:cNvPicPr/>
              <p:nvPr/>
            </p:nvPicPr>
            <p:blipFill>
              <a:blip r:embed="rId177"/>
              <a:stretch>
                <a:fillRect/>
              </a:stretch>
            </p:blipFill>
            <p:spPr>
              <a:xfrm>
                <a:off x="4531233" y="738444"/>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0" name="Freihand 59">
                <a:extLst>
                  <a:ext uri="{FF2B5EF4-FFF2-40B4-BE49-F238E27FC236}">
                    <a16:creationId xmlns:a16="http://schemas.microsoft.com/office/drawing/2014/main" id="{2CC94EB8-3946-4299-A653-DA930697E17A}"/>
                  </a:ext>
                </a:extLst>
              </p14:cNvPr>
              <p14:cNvContentPartPr/>
              <p14:nvPr/>
            </p14:nvContentPartPr>
            <p14:xfrm>
              <a:off x="4660113" y="666804"/>
              <a:ext cx="85680" cy="115560"/>
            </p14:xfrm>
          </p:contentPart>
        </mc:Choice>
        <mc:Fallback xmlns="">
          <p:pic>
            <p:nvPicPr>
              <p:cNvPr id="60" name="Freihand 59">
                <a:extLst>
                  <a:ext uri="{FF2B5EF4-FFF2-40B4-BE49-F238E27FC236}">
                    <a16:creationId xmlns:a16="http://schemas.microsoft.com/office/drawing/2014/main" id="{2CC94EB8-3946-4299-A653-DA930697E17A}"/>
                  </a:ext>
                </a:extLst>
              </p:cNvPr>
              <p:cNvPicPr/>
              <p:nvPr/>
            </p:nvPicPr>
            <p:blipFill>
              <a:blip r:embed="rId179"/>
              <a:stretch>
                <a:fillRect/>
              </a:stretch>
            </p:blipFill>
            <p:spPr>
              <a:xfrm>
                <a:off x="4655793" y="662484"/>
                <a:ext cx="94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1" name="Freihand 60">
                <a:extLst>
                  <a:ext uri="{FF2B5EF4-FFF2-40B4-BE49-F238E27FC236}">
                    <a16:creationId xmlns:a16="http://schemas.microsoft.com/office/drawing/2014/main" id="{B2688D0F-D503-4719-B610-D3B9B23B2EBF}"/>
                  </a:ext>
                </a:extLst>
              </p14:cNvPr>
              <p14:cNvContentPartPr/>
              <p14:nvPr/>
            </p14:nvContentPartPr>
            <p14:xfrm>
              <a:off x="4789713" y="680124"/>
              <a:ext cx="78840" cy="83880"/>
            </p14:xfrm>
          </p:contentPart>
        </mc:Choice>
        <mc:Fallback xmlns="">
          <p:pic>
            <p:nvPicPr>
              <p:cNvPr id="61" name="Freihand 60">
                <a:extLst>
                  <a:ext uri="{FF2B5EF4-FFF2-40B4-BE49-F238E27FC236}">
                    <a16:creationId xmlns:a16="http://schemas.microsoft.com/office/drawing/2014/main" id="{B2688D0F-D503-4719-B610-D3B9B23B2EBF}"/>
                  </a:ext>
                </a:extLst>
              </p:cNvPr>
              <p:cNvPicPr/>
              <p:nvPr/>
            </p:nvPicPr>
            <p:blipFill>
              <a:blip r:embed="rId181"/>
              <a:stretch>
                <a:fillRect/>
              </a:stretch>
            </p:blipFill>
            <p:spPr>
              <a:xfrm>
                <a:off x="4785393" y="675804"/>
                <a:ext cx="87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2" name="Freihand 61">
                <a:extLst>
                  <a:ext uri="{FF2B5EF4-FFF2-40B4-BE49-F238E27FC236}">
                    <a16:creationId xmlns:a16="http://schemas.microsoft.com/office/drawing/2014/main" id="{9603AE25-83CC-4171-9A87-7DBA1FD41AB6}"/>
                  </a:ext>
                </a:extLst>
              </p14:cNvPr>
              <p14:cNvContentPartPr/>
              <p14:nvPr/>
            </p14:nvContentPartPr>
            <p14:xfrm>
              <a:off x="4935873" y="724764"/>
              <a:ext cx="72360" cy="7920"/>
            </p14:xfrm>
          </p:contentPart>
        </mc:Choice>
        <mc:Fallback xmlns="">
          <p:pic>
            <p:nvPicPr>
              <p:cNvPr id="62" name="Freihand 61">
                <a:extLst>
                  <a:ext uri="{FF2B5EF4-FFF2-40B4-BE49-F238E27FC236}">
                    <a16:creationId xmlns:a16="http://schemas.microsoft.com/office/drawing/2014/main" id="{9603AE25-83CC-4171-9A87-7DBA1FD41AB6}"/>
                  </a:ext>
                </a:extLst>
              </p:cNvPr>
              <p:cNvPicPr/>
              <p:nvPr/>
            </p:nvPicPr>
            <p:blipFill>
              <a:blip r:embed="rId183"/>
              <a:stretch>
                <a:fillRect/>
              </a:stretch>
            </p:blipFill>
            <p:spPr>
              <a:xfrm>
                <a:off x="4931553" y="720444"/>
                <a:ext cx="81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3" name="Freihand 62">
                <a:extLst>
                  <a:ext uri="{FF2B5EF4-FFF2-40B4-BE49-F238E27FC236}">
                    <a16:creationId xmlns:a16="http://schemas.microsoft.com/office/drawing/2014/main" id="{13E983F6-BE40-444E-80FA-9D2DA62B72BA}"/>
                  </a:ext>
                </a:extLst>
              </p14:cNvPr>
              <p14:cNvContentPartPr/>
              <p14:nvPr/>
            </p14:nvContentPartPr>
            <p14:xfrm>
              <a:off x="5003913" y="675084"/>
              <a:ext cx="117720" cy="125280"/>
            </p14:xfrm>
          </p:contentPart>
        </mc:Choice>
        <mc:Fallback xmlns="">
          <p:pic>
            <p:nvPicPr>
              <p:cNvPr id="63" name="Freihand 62">
                <a:extLst>
                  <a:ext uri="{FF2B5EF4-FFF2-40B4-BE49-F238E27FC236}">
                    <a16:creationId xmlns:a16="http://schemas.microsoft.com/office/drawing/2014/main" id="{13E983F6-BE40-444E-80FA-9D2DA62B72BA}"/>
                  </a:ext>
                </a:extLst>
              </p:cNvPr>
              <p:cNvPicPr/>
              <p:nvPr/>
            </p:nvPicPr>
            <p:blipFill>
              <a:blip r:embed="rId185"/>
              <a:stretch>
                <a:fillRect/>
              </a:stretch>
            </p:blipFill>
            <p:spPr>
              <a:xfrm>
                <a:off x="4999593" y="670764"/>
                <a:ext cx="12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4" name="Freihand 63">
                <a:extLst>
                  <a:ext uri="{FF2B5EF4-FFF2-40B4-BE49-F238E27FC236}">
                    <a16:creationId xmlns:a16="http://schemas.microsoft.com/office/drawing/2014/main" id="{3665AA3F-73A5-4F0B-8F6C-079779B9C07F}"/>
                  </a:ext>
                </a:extLst>
              </p14:cNvPr>
              <p14:cNvContentPartPr/>
              <p14:nvPr/>
            </p14:nvContentPartPr>
            <p14:xfrm>
              <a:off x="5157993" y="715764"/>
              <a:ext cx="117360" cy="75240"/>
            </p14:xfrm>
          </p:contentPart>
        </mc:Choice>
        <mc:Fallback xmlns="">
          <p:pic>
            <p:nvPicPr>
              <p:cNvPr id="64" name="Freihand 63">
                <a:extLst>
                  <a:ext uri="{FF2B5EF4-FFF2-40B4-BE49-F238E27FC236}">
                    <a16:creationId xmlns:a16="http://schemas.microsoft.com/office/drawing/2014/main" id="{3665AA3F-73A5-4F0B-8F6C-079779B9C07F}"/>
                  </a:ext>
                </a:extLst>
              </p:cNvPr>
              <p:cNvPicPr/>
              <p:nvPr/>
            </p:nvPicPr>
            <p:blipFill>
              <a:blip r:embed="rId187"/>
              <a:stretch>
                <a:fillRect/>
              </a:stretch>
            </p:blipFill>
            <p:spPr>
              <a:xfrm>
                <a:off x="5153673" y="711444"/>
                <a:ext cx="12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Freihand 64">
                <a:extLst>
                  <a:ext uri="{FF2B5EF4-FFF2-40B4-BE49-F238E27FC236}">
                    <a16:creationId xmlns:a16="http://schemas.microsoft.com/office/drawing/2014/main" id="{AE97632E-7E00-4454-AD20-4F3812F69C40}"/>
                  </a:ext>
                </a:extLst>
              </p14:cNvPr>
              <p14:cNvContentPartPr/>
              <p14:nvPr/>
            </p14:nvContentPartPr>
            <p14:xfrm>
              <a:off x="5271753" y="705684"/>
              <a:ext cx="97200" cy="68760"/>
            </p14:xfrm>
          </p:contentPart>
        </mc:Choice>
        <mc:Fallback xmlns="">
          <p:pic>
            <p:nvPicPr>
              <p:cNvPr id="65" name="Freihand 64">
                <a:extLst>
                  <a:ext uri="{FF2B5EF4-FFF2-40B4-BE49-F238E27FC236}">
                    <a16:creationId xmlns:a16="http://schemas.microsoft.com/office/drawing/2014/main" id="{AE97632E-7E00-4454-AD20-4F3812F69C40}"/>
                  </a:ext>
                </a:extLst>
              </p:cNvPr>
              <p:cNvPicPr/>
              <p:nvPr/>
            </p:nvPicPr>
            <p:blipFill>
              <a:blip r:embed="rId189"/>
              <a:stretch>
                <a:fillRect/>
              </a:stretch>
            </p:blipFill>
            <p:spPr>
              <a:xfrm>
                <a:off x="5267433" y="701364"/>
                <a:ext cx="105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6" name="Freihand 65">
                <a:extLst>
                  <a:ext uri="{FF2B5EF4-FFF2-40B4-BE49-F238E27FC236}">
                    <a16:creationId xmlns:a16="http://schemas.microsoft.com/office/drawing/2014/main" id="{08CF63B1-4396-4B85-BD0F-42909CC095E4}"/>
                  </a:ext>
                </a:extLst>
              </p14:cNvPr>
              <p14:cNvContentPartPr/>
              <p14:nvPr/>
            </p14:nvContentPartPr>
            <p14:xfrm>
              <a:off x="5420073" y="733404"/>
              <a:ext cx="55080" cy="60840"/>
            </p14:xfrm>
          </p:contentPart>
        </mc:Choice>
        <mc:Fallback xmlns="">
          <p:pic>
            <p:nvPicPr>
              <p:cNvPr id="66" name="Freihand 65">
                <a:extLst>
                  <a:ext uri="{FF2B5EF4-FFF2-40B4-BE49-F238E27FC236}">
                    <a16:creationId xmlns:a16="http://schemas.microsoft.com/office/drawing/2014/main" id="{08CF63B1-4396-4B85-BD0F-42909CC095E4}"/>
                  </a:ext>
                </a:extLst>
              </p:cNvPr>
              <p:cNvPicPr/>
              <p:nvPr/>
            </p:nvPicPr>
            <p:blipFill>
              <a:blip r:embed="rId191"/>
              <a:stretch>
                <a:fillRect/>
              </a:stretch>
            </p:blipFill>
            <p:spPr>
              <a:xfrm>
                <a:off x="5415753" y="729084"/>
                <a:ext cx="6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7" name="Freihand 66">
                <a:extLst>
                  <a:ext uri="{FF2B5EF4-FFF2-40B4-BE49-F238E27FC236}">
                    <a16:creationId xmlns:a16="http://schemas.microsoft.com/office/drawing/2014/main" id="{616A76CF-DC41-4C86-A580-E29A85F767A2}"/>
                  </a:ext>
                </a:extLst>
              </p14:cNvPr>
              <p14:cNvContentPartPr/>
              <p14:nvPr/>
            </p14:nvContentPartPr>
            <p14:xfrm>
              <a:off x="5421513" y="654564"/>
              <a:ext cx="13680" cy="19800"/>
            </p14:xfrm>
          </p:contentPart>
        </mc:Choice>
        <mc:Fallback xmlns="">
          <p:pic>
            <p:nvPicPr>
              <p:cNvPr id="67" name="Freihand 66">
                <a:extLst>
                  <a:ext uri="{FF2B5EF4-FFF2-40B4-BE49-F238E27FC236}">
                    <a16:creationId xmlns:a16="http://schemas.microsoft.com/office/drawing/2014/main" id="{616A76CF-DC41-4C86-A580-E29A85F767A2}"/>
                  </a:ext>
                </a:extLst>
              </p:cNvPr>
              <p:cNvPicPr/>
              <p:nvPr/>
            </p:nvPicPr>
            <p:blipFill>
              <a:blip r:embed="rId193"/>
              <a:stretch>
                <a:fillRect/>
              </a:stretch>
            </p:blipFill>
            <p:spPr>
              <a:xfrm>
                <a:off x="5417193" y="650244"/>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8" name="Freihand 67">
                <a:extLst>
                  <a:ext uri="{FF2B5EF4-FFF2-40B4-BE49-F238E27FC236}">
                    <a16:creationId xmlns:a16="http://schemas.microsoft.com/office/drawing/2014/main" id="{D7189CAA-FA32-46AE-B461-FE7733EA00E3}"/>
                  </a:ext>
                </a:extLst>
              </p14:cNvPr>
              <p14:cNvContentPartPr/>
              <p14:nvPr/>
            </p14:nvContentPartPr>
            <p14:xfrm>
              <a:off x="5595033" y="742764"/>
              <a:ext cx="6120" cy="79920"/>
            </p14:xfrm>
          </p:contentPart>
        </mc:Choice>
        <mc:Fallback xmlns="">
          <p:pic>
            <p:nvPicPr>
              <p:cNvPr id="68" name="Freihand 67">
                <a:extLst>
                  <a:ext uri="{FF2B5EF4-FFF2-40B4-BE49-F238E27FC236}">
                    <a16:creationId xmlns:a16="http://schemas.microsoft.com/office/drawing/2014/main" id="{D7189CAA-FA32-46AE-B461-FE7733EA00E3}"/>
                  </a:ext>
                </a:extLst>
              </p:cNvPr>
              <p:cNvPicPr/>
              <p:nvPr/>
            </p:nvPicPr>
            <p:blipFill>
              <a:blip r:embed="rId195"/>
              <a:stretch>
                <a:fillRect/>
              </a:stretch>
            </p:blipFill>
            <p:spPr>
              <a:xfrm>
                <a:off x="5590713" y="738444"/>
                <a:ext cx="1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9" name="Freihand 68">
                <a:extLst>
                  <a:ext uri="{FF2B5EF4-FFF2-40B4-BE49-F238E27FC236}">
                    <a16:creationId xmlns:a16="http://schemas.microsoft.com/office/drawing/2014/main" id="{49B82481-90D8-492D-A2ED-B0D942B1885B}"/>
                  </a:ext>
                </a:extLst>
              </p14:cNvPr>
              <p14:cNvContentPartPr/>
              <p14:nvPr/>
            </p14:nvContentPartPr>
            <p14:xfrm>
              <a:off x="5557953" y="770484"/>
              <a:ext cx="109080" cy="12240"/>
            </p14:xfrm>
          </p:contentPart>
        </mc:Choice>
        <mc:Fallback xmlns="">
          <p:pic>
            <p:nvPicPr>
              <p:cNvPr id="69" name="Freihand 68">
                <a:extLst>
                  <a:ext uri="{FF2B5EF4-FFF2-40B4-BE49-F238E27FC236}">
                    <a16:creationId xmlns:a16="http://schemas.microsoft.com/office/drawing/2014/main" id="{49B82481-90D8-492D-A2ED-B0D942B1885B}"/>
                  </a:ext>
                </a:extLst>
              </p:cNvPr>
              <p:cNvPicPr/>
              <p:nvPr/>
            </p:nvPicPr>
            <p:blipFill>
              <a:blip r:embed="rId197"/>
              <a:stretch>
                <a:fillRect/>
              </a:stretch>
            </p:blipFill>
            <p:spPr>
              <a:xfrm>
                <a:off x="5553633" y="766164"/>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2" name="Freihand 71">
                <a:extLst>
                  <a:ext uri="{FF2B5EF4-FFF2-40B4-BE49-F238E27FC236}">
                    <a16:creationId xmlns:a16="http://schemas.microsoft.com/office/drawing/2014/main" id="{4A2DC021-16E7-4F8E-B968-FEBCAB0C8DD5}"/>
                  </a:ext>
                </a:extLst>
              </p14:cNvPr>
              <p14:cNvContentPartPr/>
              <p14:nvPr/>
            </p14:nvContentPartPr>
            <p14:xfrm>
              <a:off x="5729313" y="701724"/>
              <a:ext cx="59760" cy="92160"/>
            </p14:xfrm>
          </p:contentPart>
        </mc:Choice>
        <mc:Fallback xmlns="">
          <p:pic>
            <p:nvPicPr>
              <p:cNvPr id="72" name="Freihand 71">
                <a:extLst>
                  <a:ext uri="{FF2B5EF4-FFF2-40B4-BE49-F238E27FC236}">
                    <a16:creationId xmlns:a16="http://schemas.microsoft.com/office/drawing/2014/main" id="{4A2DC021-16E7-4F8E-B968-FEBCAB0C8DD5}"/>
                  </a:ext>
                </a:extLst>
              </p:cNvPr>
              <p:cNvPicPr/>
              <p:nvPr/>
            </p:nvPicPr>
            <p:blipFill>
              <a:blip r:embed="rId199"/>
              <a:stretch>
                <a:fillRect/>
              </a:stretch>
            </p:blipFill>
            <p:spPr>
              <a:xfrm>
                <a:off x="5724993" y="697404"/>
                <a:ext cx="68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3" name="Freihand 72">
                <a:extLst>
                  <a:ext uri="{FF2B5EF4-FFF2-40B4-BE49-F238E27FC236}">
                    <a16:creationId xmlns:a16="http://schemas.microsoft.com/office/drawing/2014/main" id="{3801CDF8-8221-4CA6-BD34-453F3858588B}"/>
                  </a:ext>
                </a:extLst>
              </p14:cNvPr>
              <p14:cNvContentPartPr/>
              <p14:nvPr/>
            </p14:nvContentPartPr>
            <p14:xfrm>
              <a:off x="5826513" y="699204"/>
              <a:ext cx="111240" cy="97920"/>
            </p14:xfrm>
          </p:contentPart>
        </mc:Choice>
        <mc:Fallback xmlns="">
          <p:pic>
            <p:nvPicPr>
              <p:cNvPr id="73" name="Freihand 72">
                <a:extLst>
                  <a:ext uri="{FF2B5EF4-FFF2-40B4-BE49-F238E27FC236}">
                    <a16:creationId xmlns:a16="http://schemas.microsoft.com/office/drawing/2014/main" id="{3801CDF8-8221-4CA6-BD34-453F3858588B}"/>
                  </a:ext>
                </a:extLst>
              </p:cNvPr>
              <p:cNvPicPr/>
              <p:nvPr/>
            </p:nvPicPr>
            <p:blipFill>
              <a:blip r:embed="rId201"/>
              <a:stretch>
                <a:fillRect/>
              </a:stretch>
            </p:blipFill>
            <p:spPr>
              <a:xfrm>
                <a:off x="5822193" y="694884"/>
                <a:ext cx="119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5" name="Freihand 74">
                <a:extLst>
                  <a:ext uri="{FF2B5EF4-FFF2-40B4-BE49-F238E27FC236}">
                    <a16:creationId xmlns:a16="http://schemas.microsoft.com/office/drawing/2014/main" id="{E165744C-4F4D-4B39-BDA4-A572082549DE}"/>
                  </a:ext>
                </a:extLst>
              </p14:cNvPr>
              <p14:cNvContentPartPr/>
              <p14:nvPr/>
            </p14:nvContentPartPr>
            <p14:xfrm>
              <a:off x="6007953" y="726564"/>
              <a:ext cx="139320" cy="9720"/>
            </p14:xfrm>
          </p:contentPart>
        </mc:Choice>
        <mc:Fallback xmlns="">
          <p:pic>
            <p:nvPicPr>
              <p:cNvPr id="75" name="Freihand 74">
                <a:extLst>
                  <a:ext uri="{FF2B5EF4-FFF2-40B4-BE49-F238E27FC236}">
                    <a16:creationId xmlns:a16="http://schemas.microsoft.com/office/drawing/2014/main" id="{E165744C-4F4D-4B39-BDA4-A572082549DE}"/>
                  </a:ext>
                </a:extLst>
              </p:cNvPr>
              <p:cNvPicPr/>
              <p:nvPr/>
            </p:nvPicPr>
            <p:blipFill>
              <a:blip r:embed="rId203"/>
              <a:stretch>
                <a:fillRect/>
              </a:stretch>
            </p:blipFill>
            <p:spPr>
              <a:xfrm>
                <a:off x="6003633" y="722244"/>
                <a:ext cx="147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6" name="Freihand 75">
                <a:extLst>
                  <a:ext uri="{FF2B5EF4-FFF2-40B4-BE49-F238E27FC236}">
                    <a16:creationId xmlns:a16="http://schemas.microsoft.com/office/drawing/2014/main" id="{7DF48618-AD50-4DF3-94D2-9141AC784947}"/>
                  </a:ext>
                </a:extLst>
              </p14:cNvPr>
              <p14:cNvContentPartPr/>
              <p14:nvPr/>
            </p14:nvContentPartPr>
            <p14:xfrm>
              <a:off x="6019473" y="773364"/>
              <a:ext cx="119160" cy="10440"/>
            </p14:xfrm>
          </p:contentPart>
        </mc:Choice>
        <mc:Fallback xmlns="">
          <p:pic>
            <p:nvPicPr>
              <p:cNvPr id="76" name="Freihand 75">
                <a:extLst>
                  <a:ext uri="{FF2B5EF4-FFF2-40B4-BE49-F238E27FC236}">
                    <a16:creationId xmlns:a16="http://schemas.microsoft.com/office/drawing/2014/main" id="{7DF48618-AD50-4DF3-94D2-9141AC784947}"/>
                  </a:ext>
                </a:extLst>
              </p:cNvPr>
              <p:cNvPicPr/>
              <p:nvPr/>
            </p:nvPicPr>
            <p:blipFill>
              <a:blip r:embed="rId205"/>
              <a:stretch>
                <a:fillRect/>
              </a:stretch>
            </p:blipFill>
            <p:spPr>
              <a:xfrm>
                <a:off x="6015153" y="769044"/>
                <a:ext cx="127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8" name="Freihand 77">
                <a:extLst>
                  <a:ext uri="{FF2B5EF4-FFF2-40B4-BE49-F238E27FC236}">
                    <a16:creationId xmlns:a16="http://schemas.microsoft.com/office/drawing/2014/main" id="{43BF30F6-01B1-404A-94CA-2C170D6204CD}"/>
                  </a:ext>
                </a:extLst>
              </p14:cNvPr>
              <p14:cNvContentPartPr/>
              <p14:nvPr/>
            </p14:nvContentPartPr>
            <p14:xfrm>
              <a:off x="3664353" y="898284"/>
              <a:ext cx="261000" cy="8640"/>
            </p14:xfrm>
          </p:contentPart>
        </mc:Choice>
        <mc:Fallback xmlns="">
          <p:pic>
            <p:nvPicPr>
              <p:cNvPr id="78" name="Freihand 77">
                <a:extLst>
                  <a:ext uri="{FF2B5EF4-FFF2-40B4-BE49-F238E27FC236}">
                    <a16:creationId xmlns:a16="http://schemas.microsoft.com/office/drawing/2014/main" id="{43BF30F6-01B1-404A-94CA-2C170D6204CD}"/>
                  </a:ext>
                </a:extLst>
              </p:cNvPr>
              <p:cNvPicPr/>
              <p:nvPr/>
            </p:nvPicPr>
            <p:blipFill>
              <a:blip r:embed="rId207"/>
              <a:stretch>
                <a:fillRect/>
              </a:stretch>
            </p:blipFill>
            <p:spPr>
              <a:xfrm>
                <a:off x="3660033" y="893964"/>
                <a:ext cx="269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9" name="Freihand 78">
                <a:extLst>
                  <a:ext uri="{FF2B5EF4-FFF2-40B4-BE49-F238E27FC236}">
                    <a16:creationId xmlns:a16="http://schemas.microsoft.com/office/drawing/2014/main" id="{0CB0DEEE-35E0-4DDA-BC64-BB0510819321}"/>
                  </a:ext>
                </a:extLst>
              </p14:cNvPr>
              <p14:cNvContentPartPr/>
              <p14:nvPr/>
            </p14:nvContentPartPr>
            <p14:xfrm>
              <a:off x="4682433" y="850404"/>
              <a:ext cx="174600" cy="15840"/>
            </p14:xfrm>
          </p:contentPart>
        </mc:Choice>
        <mc:Fallback xmlns="">
          <p:pic>
            <p:nvPicPr>
              <p:cNvPr id="79" name="Freihand 78">
                <a:extLst>
                  <a:ext uri="{FF2B5EF4-FFF2-40B4-BE49-F238E27FC236}">
                    <a16:creationId xmlns:a16="http://schemas.microsoft.com/office/drawing/2014/main" id="{0CB0DEEE-35E0-4DDA-BC64-BB0510819321}"/>
                  </a:ext>
                </a:extLst>
              </p:cNvPr>
              <p:cNvPicPr/>
              <p:nvPr/>
            </p:nvPicPr>
            <p:blipFill>
              <a:blip r:embed="rId209"/>
              <a:stretch>
                <a:fillRect/>
              </a:stretch>
            </p:blipFill>
            <p:spPr>
              <a:xfrm>
                <a:off x="4678113" y="846084"/>
                <a:ext cx="18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0" name="Freihand 79">
                <a:extLst>
                  <a:ext uri="{FF2B5EF4-FFF2-40B4-BE49-F238E27FC236}">
                    <a16:creationId xmlns:a16="http://schemas.microsoft.com/office/drawing/2014/main" id="{0EE20A5C-0D02-4420-933C-F54E5B64E363}"/>
                  </a:ext>
                </a:extLst>
              </p14:cNvPr>
              <p14:cNvContentPartPr/>
              <p14:nvPr/>
            </p14:nvContentPartPr>
            <p14:xfrm>
              <a:off x="5705193" y="868764"/>
              <a:ext cx="154440" cy="16200"/>
            </p14:xfrm>
          </p:contentPart>
        </mc:Choice>
        <mc:Fallback xmlns="">
          <p:pic>
            <p:nvPicPr>
              <p:cNvPr id="80" name="Freihand 79">
                <a:extLst>
                  <a:ext uri="{FF2B5EF4-FFF2-40B4-BE49-F238E27FC236}">
                    <a16:creationId xmlns:a16="http://schemas.microsoft.com/office/drawing/2014/main" id="{0EE20A5C-0D02-4420-933C-F54E5B64E363}"/>
                  </a:ext>
                </a:extLst>
              </p:cNvPr>
              <p:cNvPicPr/>
              <p:nvPr/>
            </p:nvPicPr>
            <p:blipFill>
              <a:blip r:embed="rId211"/>
              <a:stretch>
                <a:fillRect/>
              </a:stretch>
            </p:blipFill>
            <p:spPr>
              <a:xfrm>
                <a:off x="5700873" y="864444"/>
                <a:ext cx="163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4" name="Freihand 123">
                <a:extLst>
                  <a:ext uri="{FF2B5EF4-FFF2-40B4-BE49-F238E27FC236}">
                    <a16:creationId xmlns:a16="http://schemas.microsoft.com/office/drawing/2014/main" id="{C84D1DB6-5319-4E44-84CC-8582B0796952}"/>
                  </a:ext>
                </a:extLst>
              </p14:cNvPr>
              <p14:cNvContentPartPr/>
              <p14:nvPr/>
            </p14:nvContentPartPr>
            <p14:xfrm>
              <a:off x="1978113" y="1096644"/>
              <a:ext cx="136800" cy="13320"/>
            </p14:xfrm>
          </p:contentPart>
        </mc:Choice>
        <mc:Fallback xmlns="">
          <p:pic>
            <p:nvPicPr>
              <p:cNvPr id="124" name="Freihand 123">
                <a:extLst>
                  <a:ext uri="{FF2B5EF4-FFF2-40B4-BE49-F238E27FC236}">
                    <a16:creationId xmlns:a16="http://schemas.microsoft.com/office/drawing/2014/main" id="{C84D1DB6-5319-4E44-84CC-8582B0796952}"/>
                  </a:ext>
                </a:extLst>
              </p:cNvPr>
              <p:cNvPicPr/>
              <p:nvPr/>
            </p:nvPicPr>
            <p:blipFill>
              <a:blip r:embed="rId213"/>
              <a:stretch>
                <a:fillRect/>
              </a:stretch>
            </p:blipFill>
            <p:spPr>
              <a:xfrm>
                <a:off x="1973793" y="1092324"/>
                <a:ext cx="145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5" name="Freihand 124">
                <a:extLst>
                  <a:ext uri="{FF2B5EF4-FFF2-40B4-BE49-F238E27FC236}">
                    <a16:creationId xmlns:a16="http://schemas.microsoft.com/office/drawing/2014/main" id="{04970E95-2BBE-42FE-9DB0-577A7CC0156C}"/>
                  </a:ext>
                </a:extLst>
              </p14:cNvPr>
              <p14:cNvContentPartPr/>
              <p14:nvPr/>
            </p14:nvContentPartPr>
            <p14:xfrm>
              <a:off x="2001873" y="1115364"/>
              <a:ext cx="128520" cy="14400"/>
            </p14:xfrm>
          </p:contentPart>
        </mc:Choice>
        <mc:Fallback xmlns="">
          <p:pic>
            <p:nvPicPr>
              <p:cNvPr id="125" name="Freihand 124">
                <a:extLst>
                  <a:ext uri="{FF2B5EF4-FFF2-40B4-BE49-F238E27FC236}">
                    <a16:creationId xmlns:a16="http://schemas.microsoft.com/office/drawing/2014/main" id="{04970E95-2BBE-42FE-9DB0-577A7CC0156C}"/>
                  </a:ext>
                </a:extLst>
              </p:cNvPr>
              <p:cNvPicPr/>
              <p:nvPr/>
            </p:nvPicPr>
            <p:blipFill>
              <a:blip r:embed="rId215"/>
              <a:stretch>
                <a:fillRect/>
              </a:stretch>
            </p:blipFill>
            <p:spPr>
              <a:xfrm>
                <a:off x="1997553" y="1111044"/>
                <a:ext cx="137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6" name="Freihand 125">
                <a:extLst>
                  <a:ext uri="{FF2B5EF4-FFF2-40B4-BE49-F238E27FC236}">
                    <a16:creationId xmlns:a16="http://schemas.microsoft.com/office/drawing/2014/main" id="{E3852398-DAA1-4EEB-AF81-B5649B9A8BEC}"/>
                  </a:ext>
                </a:extLst>
              </p14:cNvPr>
              <p14:cNvContentPartPr/>
              <p14:nvPr/>
            </p14:nvContentPartPr>
            <p14:xfrm>
              <a:off x="2134353" y="1045164"/>
              <a:ext cx="108720" cy="108360"/>
            </p14:xfrm>
          </p:contentPart>
        </mc:Choice>
        <mc:Fallback xmlns="">
          <p:pic>
            <p:nvPicPr>
              <p:cNvPr id="126" name="Freihand 125">
                <a:extLst>
                  <a:ext uri="{FF2B5EF4-FFF2-40B4-BE49-F238E27FC236}">
                    <a16:creationId xmlns:a16="http://schemas.microsoft.com/office/drawing/2014/main" id="{E3852398-DAA1-4EEB-AF81-B5649B9A8BEC}"/>
                  </a:ext>
                </a:extLst>
              </p:cNvPr>
              <p:cNvPicPr/>
              <p:nvPr/>
            </p:nvPicPr>
            <p:blipFill>
              <a:blip r:embed="rId217"/>
              <a:stretch>
                <a:fillRect/>
              </a:stretch>
            </p:blipFill>
            <p:spPr>
              <a:xfrm>
                <a:off x="2130033" y="1040844"/>
                <a:ext cx="117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7" name="Freihand 126">
                <a:extLst>
                  <a:ext uri="{FF2B5EF4-FFF2-40B4-BE49-F238E27FC236}">
                    <a16:creationId xmlns:a16="http://schemas.microsoft.com/office/drawing/2014/main" id="{110EC349-3757-40A8-8062-019DD2879306}"/>
                  </a:ext>
                </a:extLst>
              </p14:cNvPr>
              <p14:cNvContentPartPr/>
              <p14:nvPr/>
            </p14:nvContentPartPr>
            <p14:xfrm>
              <a:off x="2522433" y="1049124"/>
              <a:ext cx="120960" cy="41040"/>
            </p14:xfrm>
          </p:contentPart>
        </mc:Choice>
        <mc:Fallback xmlns="">
          <p:pic>
            <p:nvPicPr>
              <p:cNvPr id="127" name="Freihand 126">
                <a:extLst>
                  <a:ext uri="{FF2B5EF4-FFF2-40B4-BE49-F238E27FC236}">
                    <a16:creationId xmlns:a16="http://schemas.microsoft.com/office/drawing/2014/main" id="{110EC349-3757-40A8-8062-019DD2879306}"/>
                  </a:ext>
                </a:extLst>
              </p:cNvPr>
              <p:cNvPicPr/>
              <p:nvPr/>
            </p:nvPicPr>
            <p:blipFill>
              <a:blip r:embed="rId219"/>
              <a:stretch>
                <a:fillRect/>
              </a:stretch>
            </p:blipFill>
            <p:spPr>
              <a:xfrm>
                <a:off x="2518113" y="1044804"/>
                <a:ext cx="129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8" name="Freihand 127">
                <a:extLst>
                  <a:ext uri="{FF2B5EF4-FFF2-40B4-BE49-F238E27FC236}">
                    <a16:creationId xmlns:a16="http://schemas.microsoft.com/office/drawing/2014/main" id="{C392E5A7-17B9-4CC5-AED3-EEE4C22A1764}"/>
                  </a:ext>
                </a:extLst>
              </p14:cNvPr>
              <p14:cNvContentPartPr/>
              <p14:nvPr/>
            </p14:nvContentPartPr>
            <p14:xfrm>
              <a:off x="2594073" y="1034004"/>
              <a:ext cx="62640" cy="156240"/>
            </p14:xfrm>
          </p:contentPart>
        </mc:Choice>
        <mc:Fallback xmlns="">
          <p:pic>
            <p:nvPicPr>
              <p:cNvPr id="128" name="Freihand 127">
                <a:extLst>
                  <a:ext uri="{FF2B5EF4-FFF2-40B4-BE49-F238E27FC236}">
                    <a16:creationId xmlns:a16="http://schemas.microsoft.com/office/drawing/2014/main" id="{C392E5A7-17B9-4CC5-AED3-EEE4C22A1764}"/>
                  </a:ext>
                </a:extLst>
              </p:cNvPr>
              <p:cNvPicPr/>
              <p:nvPr/>
            </p:nvPicPr>
            <p:blipFill>
              <a:blip r:embed="rId221"/>
              <a:stretch>
                <a:fillRect/>
              </a:stretch>
            </p:blipFill>
            <p:spPr>
              <a:xfrm>
                <a:off x="2589753" y="1029684"/>
                <a:ext cx="71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9BC2585A-65D1-4937-9226-37E8E15869D9}"/>
                  </a:ext>
                </a:extLst>
              </p14:cNvPr>
              <p14:cNvContentPartPr/>
              <p14:nvPr/>
            </p14:nvContentPartPr>
            <p14:xfrm>
              <a:off x="2789553" y="1030404"/>
              <a:ext cx="147240" cy="7560"/>
            </p14:xfrm>
          </p:contentPart>
        </mc:Choice>
        <mc:Fallback xmlns="">
          <p:pic>
            <p:nvPicPr>
              <p:cNvPr id="131" name="Freihand 130">
                <a:extLst>
                  <a:ext uri="{FF2B5EF4-FFF2-40B4-BE49-F238E27FC236}">
                    <a16:creationId xmlns:a16="http://schemas.microsoft.com/office/drawing/2014/main" id="{9BC2585A-65D1-4937-9226-37E8E15869D9}"/>
                  </a:ext>
                </a:extLst>
              </p:cNvPr>
              <p:cNvPicPr/>
              <p:nvPr/>
            </p:nvPicPr>
            <p:blipFill>
              <a:blip r:embed="rId223"/>
              <a:stretch>
                <a:fillRect/>
              </a:stretch>
            </p:blipFill>
            <p:spPr>
              <a:xfrm>
                <a:off x="2785233" y="1026084"/>
                <a:ext cx="155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8FB7557F-0D48-4969-A6DC-EA5A3CB0D3B0}"/>
                  </a:ext>
                </a:extLst>
              </p14:cNvPr>
              <p14:cNvContentPartPr/>
              <p14:nvPr/>
            </p14:nvContentPartPr>
            <p14:xfrm>
              <a:off x="2805393" y="1076844"/>
              <a:ext cx="138240" cy="20160"/>
            </p14:xfrm>
          </p:contentPart>
        </mc:Choice>
        <mc:Fallback xmlns="">
          <p:pic>
            <p:nvPicPr>
              <p:cNvPr id="132" name="Freihand 131">
                <a:extLst>
                  <a:ext uri="{FF2B5EF4-FFF2-40B4-BE49-F238E27FC236}">
                    <a16:creationId xmlns:a16="http://schemas.microsoft.com/office/drawing/2014/main" id="{8FB7557F-0D48-4969-A6DC-EA5A3CB0D3B0}"/>
                  </a:ext>
                </a:extLst>
              </p:cNvPr>
              <p:cNvPicPr/>
              <p:nvPr/>
            </p:nvPicPr>
            <p:blipFill>
              <a:blip r:embed="rId225"/>
              <a:stretch>
                <a:fillRect/>
              </a:stretch>
            </p:blipFill>
            <p:spPr>
              <a:xfrm>
                <a:off x="2801073" y="1072524"/>
                <a:ext cx="146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C05D9DD9-2AB3-472F-B91C-FAA0501450CD}"/>
                  </a:ext>
                </a:extLst>
              </p14:cNvPr>
              <p14:cNvContentPartPr/>
              <p14:nvPr/>
            </p14:nvContentPartPr>
            <p14:xfrm>
              <a:off x="3020673" y="992964"/>
              <a:ext cx="164880" cy="129240"/>
            </p14:xfrm>
          </p:contentPart>
        </mc:Choice>
        <mc:Fallback xmlns="">
          <p:pic>
            <p:nvPicPr>
              <p:cNvPr id="134" name="Freihand 133">
                <a:extLst>
                  <a:ext uri="{FF2B5EF4-FFF2-40B4-BE49-F238E27FC236}">
                    <a16:creationId xmlns:a16="http://schemas.microsoft.com/office/drawing/2014/main" id="{C05D9DD9-2AB3-472F-B91C-FAA0501450CD}"/>
                  </a:ext>
                </a:extLst>
              </p:cNvPr>
              <p:cNvPicPr/>
              <p:nvPr/>
            </p:nvPicPr>
            <p:blipFill>
              <a:blip r:embed="rId227"/>
              <a:stretch>
                <a:fillRect/>
              </a:stretch>
            </p:blipFill>
            <p:spPr>
              <a:xfrm>
                <a:off x="3016353" y="988644"/>
                <a:ext cx="173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0800AE5A-8B7E-4D21-B07D-76C7896CF1C2}"/>
                  </a:ext>
                </a:extLst>
              </p14:cNvPr>
              <p14:cNvContentPartPr/>
              <p14:nvPr/>
            </p14:nvContentPartPr>
            <p14:xfrm>
              <a:off x="3203913" y="1025004"/>
              <a:ext cx="84600" cy="88200"/>
            </p14:xfrm>
          </p:contentPart>
        </mc:Choice>
        <mc:Fallback xmlns="">
          <p:pic>
            <p:nvPicPr>
              <p:cNvPr id="135" name="Freihand 134">
                <a:extLst>
                  <a:ext uri="{FF2B5EF4-FFF2-40B4-BE49-F238E27FC236}">
                    <a16:creationId xmlns:a16="http://schemas.microsoft.com/office/drawing/2014/main" id="{0800AE5A-8B7E-4D21-B07D-76C7896CF1C2}"/>
                  </a:ext>
                </a:extLst>
              </p:cNvPr>
              <p:cNvPicPr/>
              <p:nvPr/>
            </p:nvPicPr>
            <p:blipFill>
              <a:blip r:embed="rId229"/>
              <a:stretch>
                <a:fillRect/>
              </a:stretch>
            </p:blipFill>
            <p:spPr>
              <a:xfrm>
                <a:off x="3199593" y="1020684"/>
                <a:ext cx="93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91F89CA2-1E98-44C3-81BE-ADEBB2CC0567}"/>
                  </a:ext>
                </a:extLst>
              </p14:cNvPr>
              <p14:cNvContentPartPr/>
              <p14:nvPr/>
            </p14:nvContentPartPr>
            <p14:xfrm>
              <a:off x="3310473" y="1032564"/>
              <a:ext cx="102240" cy="75240"/>
            </p14:xfrm>
          </p:contentPart>
        </mc:Choice>
        <mc:Fallback xmlns="">
          <p:pic>
            <p:nvPicPr>
              <p:cNvPr id="136" name="Freihand 135">
                <a:extLst>
                  <a:ext uri="{FF2B5EF4-FFF2-40B4-BE49-F238E27FC236}">
                    <a16:creationId xmlns:a16="http://schemas.microsoft.com/office/drawing/2014/main" id="{91F89CA2-1E98-44C3-81BE-ADEBB2CC0567}"/>
                  </a:ext>
                </a:extLst>
              </p:cNvPr>
              <p:cNvPicPr/>
              <p:nvPr/>
            </p:nvPicPr>
            <p:blipFill>
              <a:blip r:embed="rId231"/>
              <a:stretch>
                <a:fillRect/>
              </a:stretch>
            </p:blipFill>
            <p:spPr>
              <a:xfrm>
                <a:off x="3306153" y="1028244"/>
                <a:ext cx="110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E1E4D046-DF71-4E4B-95F9-58E9ED255B88}"/>
                  </a:ext>
                </a:extLst>
              </p14:cNvPr>
              <p14:cNvContentPartPr/>
              <p14:nvPr/>
            </p14:nvContentPartPr>
            <p14:xfrm>
              <a:off x="3519273" y="1044084"/>
              <a:ext cx="113760" cy="95040"/>
            </p14:xfrm>
          </p:contentPart>
        </mc:Choice>
        <mc:Fallback xmlns="">
          <p:pic>
            <p:nvPicPr>
              <p:cNvPr id="137" name="Freihand 136">
                <a:extLst>
                  <a:ext uri="{FF2B5EF4-FFF2-40B4-BE49-F238E27FC236}">
                    <a16:creationId xmlns:a16="http://schemas.microsoft.com/office/drawing/2014/main" id="{E1E4D046-DF71-4E4B-95F9-58E9ED255B88}"/>
                  </a:ext>
                </a:extLst>
              </p:cNvPr>
              <p:cNvPicPr/>
              <p:nvPr/>
            </p:nvPicPr>
            <p:blipFill>
              <a:blip r:embed="rId233"/>
              <a:stretch>
                <a:fillRect/>
              </a:stretch>
            </p:blipFill>
            <p:spPr>
              <a:xfrm>
                <a:off x="3514953" y="1039764"/>
                <a:ext cx="122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0CFE00F8-8CDC-45C1-A5A7-453D686007EF}"/>
                  </a:ext>
                </a:extLst>
              </p14:cNvPr>
              <p14:cNvContentPartPr/>
              <p14:nvPr/>
            </p14:nvContentPartPr>
            <p14:xfrm>
              <a:off x="3687753" y="1028964"/>
              <a:ext cx="100080" cy="74520"/>
            </p14:xfrm>
          </p:contentPart>
        </mc:Choice>
        <mc:Fallback xmlns="">
          <p:pic>
            <p:nvPicPr>
              <p:cNvPr id="138" name="Freihand 137">
                <a:extLst>
                  <a:ext uri="{FF2B5EF4-FFF2-40B4-BE49-F238E27FC236}">
                    <a16:creationId xmlns:a16="http://schemas.microsoft.com/office/drawing/2014/main" id="{0CFE00F8-8CDC-45C1-A5A7-453D686007EF}"/>
                  </a:ext>
                </a:extLst>
              </p:cNvPr>
              <p:cNvPicPr/>
              <p:nvPr/>
            </p:nvPicPr>
            <p:blipFill>
              <a:blip r:embed="rId235"/>
              <a:stretch>
                <a:fillRect/>
              </a:stretch>
            </p:blipFill>
            <p:spPr>
              <a:xfrm>
                <a:off x="3683433" y="1024644"/>
                <a:ext cx="108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4D883C4D-8B70-444F-A90C-629BA388781C}"/>
                  </a:ext>
                </a:extLst>
              </p14:cNvPr>
              <p14:cNvContentPartPr/>
              <p14:nvPr/>
            </p14:nvContentPartPr>
            <p14:xfrm>
              <a:off x="3789993" y="1107804"/>
              <a:ext cx="16560" cy="68400"/>
            </p14:xfrm>
          </p:contentPart>
        </mc:Choice>
        <mc:Fallback xmlns="">
          <p:pic>
            <p:nvPicPr>
              <p:cNvPr id="139" name="Freihand 138">
                <a:extLst>
                  <a:ext uri="{FF2B5EF4-FFF2-40B4-BE49-F238E27FC236}">
                    <a16:creationId xmlns:a16="http://schemas.microsoft.com/office/drawing/2014/main" id="{4D883C4D-8B70-444F-A90C-629BA388781C}"/>
                  </a:ext>
                </a:extLst>
              </p:cNvPr>
              <p:cNvPicPr/>
              <p:nvPr/>
            </p:nvPicPr>
            <p:blipFill>
              <a:blip r:embed="rId237"/>
              <a:stretch>
                <a:fillRect/>
              </a:stretch>
            </p:blipFill>
            <p:spPr>
              <a:xfrm>
                <a:off x="3785673" y="1103484"/>
                <a:ext cx="25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007CBDF2-A04C-493D-B20A-3C51943CD0F2}"/>
                  </a:ext>
                </a:extLst>
              </p14:cNvPr>
              <p14:cNvContentPartPr/>
              <p14:nvPr/>
            </p14:nvContentPartPr>
            <p14:xfrm>
              <a:off x="3837513" y="994044"/>
              <a:ext cx="100800" cy="139680"/>
            </p14:xfrm>
          </p:contentPart>
        </mc:Choice>
        <mc:Fallback xmlns="">
          <p:pic>
            <p:nvPicPr>
              <p:cNvPr id="140" name="Freihand 139">
                <a:extLst>
                  <a:ext uri="{FF2B5EF4-FFF2-40B4-BE49-F238E27FC236}">
                    <a16:creationId xmlns:a16="http://schemas.microsoft.com/office/drawing/2014/main" id="{007CBDF2-A04C-493D-B20A-3C51943CD0F2}"/>
                  </a:ext>
                </a:extLst>
              </p:cNvPr>
              <p:cNvPicPr/>
              <p:nvPr/>
            </p:nvPicPr>
            <p:blipFill>
              <a:blip r:embed="rId239"/>
              <a:stretch>
                <a:fillRect/>
              </a:stretch>
            </p:blipFill>
            <p:spPr>
              <a:xfrm>
                <a:off x="3833193" y="989724"/>
                <a:ext cx="109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85041347-8964-42D0-89D7-A9AC691EE361}"/>
                  </a:ext>
                </a:extLst>
              </p14:cNvPr>
              <p14:cNvContentPartPr/>
              <p14:nvPr/>
            </p14:nvContentPartPr>
            <p14:xfrm>
              <a:off x="4022913" y="1060644"/>
              <a:ext cx="131040" cy="16560"/>
            </p14:xfrm>
          </p:contentPart>
        </mc:Choice>
        <mc:Fallback xmlns="">
          <p:pic>
            <p:nvPicPr>
              <p:cNvPr id="142" name="Freihand 141">
                <a:extLst>
                  <a:ext uri="{FF2B5EF4-FFF2-40B4-BE49-F238E27FC236}">
                    <a16:creationId xmlns:a16="http://schemas.microsoft.com/office/drawing/2014/main" id="{85041347-8964-42D0-89D7-A9AC691EE361}"/>
                  </a:ext>
                </a:extLst>
              </p:cNvPr>
              <p:cNvPicPr/>
              <p:nvPr/>
            </p:nvPicPr>
            <p:blipFill>
              <a:blip r:embed="rId241"/>
              <a:stretch>
                <a:fillRect/>
              </a:stretch>
            </p:blipFill>
            <p:spPr>
              <a:xfrm>
                <a:off x="4018593" y="1056324"/>
                <a:ext cx="139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D5DAAFD4-6815-4B85-B19A-3CEF3684F737}"/>
                  </a:ext>
                </a:extLst>
              </p14:cNvPr>
              <p14:cNvContentPartPr/>
              <p14:nvPr/>
            </p14:nvContentPartPr>
            <p14:xfrm>
              <a:off x="4219473" y="1018524"/>
              <a:ext cx="81720" cy="108000"/>
            </p14:xfrm>
          </p:contentPart>
        </mc:Choice>
        <mc:Fallback xmlns="">
          <p:pic>
            <p:nvPicPr>
              <p:cNvPr id="143" name="Freihand 142">
                <a:extLst>
                  <a:ext uri="{FF2B5EF4-FFF2-40B4-BE49-F238E27FC236}">
                    <a16:creationId xmlns:a16="http://schemas.microsoft.com/office/drawing/2014/main" id="{D5DAAFD4-6815-4B85-B19A-3CEF3684F737}"/>
                  </a:ext>
                </a:extLst>
              </p:cNvPr>
              <p:cNvPicPr/>
              <p:nvPr/>
            </p:nvPicPr>
            <p:blipFill>
              <a:blip r:embed="rId243"/>
              <a:stretch>
                <a:fillRect/>
              </a:stretch>
            </p:blipFill>
            <p:spPr>
              <a:xfrm>
                <a:off x="4215153" y="1014204"/>
                <a:ext cx="9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E36EF361-1F2A-4642-AC64-659ED231A23C}"/>
                  </a:ext>
                </a:extLst>
              </p14:cNvPr>
              <p14:cNvContentPartPr/>
              <p14:nvPr/>
            </p14:nvContentPartPr>
            <p14:xfrm>
              <a:off x="4354833" y="1036524"/>
              <a:ext cx="87480" cy="70560"/>
            </p14:xfrm>
          </p:contentPart>
        </mc:Choice>
        <mc:Fallback xmlns="">
          <p:pic>
            <p:nvPicPr>
              <p:cNvPr id="144" name="Freihand 143">
                <a:extLst>
                  <a:ext uri="{FF2B5EF4-FFF2-40B4-BE49-F238E27FC236}">
                    <a16:creationId xmlns:a16="http://schemas.microsoft.com/office/drawing/2014/main" id="{E36EF361-1F2A-4642-AC64-659ED231A23C}"/>
                  </a:ext>
                </a:extLst>
              </p:cNvPr>
              <p:cNvPicPr/>
              <p:nvPr/>
            </p:nvPicPr>
            <p:blipFill>
              <a:blip r:embed="rId245"/>
              <a:stretch>
                <a:fillRect/>
              </a:stretch>
            </p:blipFill>
            <p:spPr>
              <a:xfrm>
                <a:off x="4350513" y="1032204"/>
                <a:ext cx="96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DF116506-4C7F-4EBC-B71C-65578FFDA7B1}"/>
                  </a:ext>
                </a:extLst>
              </p14:cNvPr>
              <p14:cNvContentPartPr/>
              <p14:nvPr/>
            </p14:nvContentPartPr>
            <p14:xfrm>
              <a:off x="4473633" y="1019244"/>
              <a:ext cx="109080" cy="86400"/>
            </p14:xfrm>
          </p:contentPart>
        </mc:Choice>
        <mc:Fallback xmlns="">
          <p:pic>
            <p:nvPicPr>
              <p:cNvPr id="145" name="Freihand 144">
                <a:extLst>
                  <a:ext uri="{FF2B5EF4-FFF2-40B4-BE49-F238E27FC236}">
                    <a16:creationId xmlns:a16="http://schemas.microsoft.com/office/drawing/2014/main" id="{DF116506-4C7F-4EBC-B71C-65578FFDA7B1}"/>
                  </a:ext>
                </a:extLst>
              </p:cNvPr>
              <p:cNvPicPr/>
              <p:nvPr/>
            </p:nvPicPr>
            <p:blipFill>
              <a:blip r:embed="rId247"/>
              <a:stretch>
                <a:fillRect/>
              </a:stretch>
            </p:blipFill>
            <p:spPr>
              <a:xfrm>
                <a:off x="4469313" y="1014924"/>
                <a:ext cx="11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EB2CA480-7293-4EC3-8F36-EDDD2FDEDDAD}"/>
                  </a:ext>
                </a:extLst>
              </p14:cNvPr>
              <p14:cNvContentPartPr/>
              <p14:nvPr/>
            </p14:nvContentPartPr>
            <p14:xfrm>
              <a:off x="4628793" y="1029324"/>
              <a:ext cx="58320" cy="79920"/>
            </p14:xfrm>
          </p:contentPart>
        </mc:Choice>
        <mc:Fallback xmlns="">
          <p:pic>
            <p:nvPicPr>
              <p:cNvPr id="146" name="Freihand 145">
                <a:extLst>
                  <a:ext uri="{FF2B5EF4-FFF2-40B4-BE49-F238E27FC236}">
                    <a16:creationId xmlns:a16="http://schemas.microsoft.com/office/drawing/2014/main" id="{EB2CA480-7293-4EC3-8F36-EDDD2FDEDDAD}"/>
                  </a:ext>
                </a:extLst>
              </p:cNvPr>
              <p:cNvPicPr/>
              <p:nvPr/>
            </p:nvPicPr>
            <p:blipFill>
              <a:blip r:embed="rId249"/>
              <a:stretch>
                <a:fillRect/>
              </a:stretch>
            </p:blipFill>
            <p:spPr>
              <a:xfrm>
                <a:off x="4624473" y="1025004"/>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D890E108-FF08-42BC-8F48-C4EC90906343}"/>
                  </a:ext>
                </a:extLst>
              </p14:cNvPr>
              <p14:cNvContentPartPr/>
              <p14:nvPr/>
            </p14:nvContentPartPr>
            <p14:xfrm>
              <a:off x="4643913" y="968844"/>
              <a:ext cx="360" cy="360"/>
            </p14:xfrm>
          </p:contentPart>
        </mc:Choice>
        <mc:Fallback xmlns="">
          <p:pic>
            <p:nvPicPr>
              <p:cNvPr id="147" name="Freihand 146">
                <a:extLst>
                  <a:ext uri="{FF2B5EF4-FFF2-40B4-BE49-F238E27FC236}">
                    <a16:creationId xmlns:a16="http://schemas.microsoft.com/office/drawing/2014/main" id="{D890E108-FF08-42BC-8F48-C4EC90906343}"/>
                  </a:ext>
                </a:extLst>
              </p:cNvPr>
              <p:cNvPicPr/>
              <p:nvPr/>
            </p:nvPicPr>
            <p:blipFill>
              <a:blip r:embed="rId65"/>
              <a:stretch>
                <a:fillRect/>
              </a:stretch>
            </p:blipFill>
            <p:spPr>
              <a:xfrm>
                <a:off x="4639593" y="964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85F431FE-F7F2-44B8-BB13-FFBF44C6B0D4}"/>
                  </a:ext>
                </a:extLst>
              </p14:cNvPr>
              <p14:cNvContentPartPr/>
              <p14:nvPr/>
            </p14:nvContentPartPr>
            <p14:xfrm>
              <a:off x="3940113" y="1080084"/>
              <a:ext cx="40680" cy="46800"/>
            </p14:xfrm>
          </p:contentPart>
        </mc:Choice>
        <mc:Fallback xmlns="">
          <p:pic>
            <p:nvPicPr>
              <p:cNvPr id="149" name="Freihand 148">
                <a:extLst>
                  <a:ext uri="{FF2B5EF4-FFF2-40B4-BE49-F238E27FC236}">
                    <a16:creationId xmlns:a16="http://schemas.microsoft.com/office/drawing/2014/main" id="{85F431FE-F7F2-44B8-BB13-FFBF44C6B0D4}"/>
                  </a:ext>
                </a:extLst>
              </p:cNvPr>
              <p:cNvPicPr/>
              <p:nvPr/>
            </p:nvPicPr>
            <p:blipFill>
              <a:blip r:embed="rId252"/>
              <a:stretch>
                <a:fillRect/>
              </a:stretch>
            </p:blipFill>
            <p:spPr>
              <a:xfrm>
                <a:off x="3935793" y="1075764"/>
                <a:ext cx="49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93F13C3F-6166-4D13-A31F-5EF89D6D9B92}"/>
                  </a:ext>
                </a:extLst>
              </p14:cNvPr>
              <p14:cNvContentPartPr/>
              <p14:nvPr/>
            </p14:nvContentPartPr>
            <p14:xfrm>
              <a:off x="3940113" y="1063524"/>
              <a:ext cx="54720" cy="189000"/>
            </p14:xfrm>
          </p:contentPart>
        </mc:Choice>
        <mc:Fallback xmlns="">
          <p:pic>
            <p:nvPicPr>
              <p:cNvPr id="150" name="Freihand 149">
                <a:extLst>
                  <a:ext uri="{FF2B5EF4-FFF2-40B4-BE49-F238E27FC236}">
                    <a16:creationId xmlns:a16="http://schemas.microsoft.com/office/drawing/2014/main" id="{93F13C3F-6166-4D13-A31F-5EF89D6D9B92}"/>
                  </a:ext>
                </a:extLst>
              </p:cNvPr>
              <p:cNvPicPr/>
              <p:nvPr/>
            </p:nvPicPr>
            <p:blipFill>
              <a:blip r:embed="rId254"/>
              <a:stretch>
                <a:fillRect/>
              </a:stretch>
            </p:blipFill>
            <p:spPr>
              <a:xfrm>
                <a:off x="3935793" y="1059204"/>
                <a:ext cx="63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3" name="Freihand 282">
                <a:extLst>
                  <a:ext uri="{FF2B5EF4-FFF2-40B4-BE49-F238E27FC236}">
                    <a16:creationId xmlns:a16="http://schemas.microsoft.com/office/drawing/2014/main" id="{72F3C6A7-1959-4601-8D18-667CBCEF40B0}"/>
                  </a:ext>
                </a:extLst>
              </p14:cNvPr>
              <p14:cNvContentPartPr/>
              <p14:nvPr/>
            </p14:nvContentPartPr>
            <p14:xfrm>
              <a:off x="3715113" y="586164"/>
              <a:ext cx="804600" cy="66240"/>
            </p14:xfrm>
          </p:contentPart>
        </mc:Choice>
        <mc:Fallback xmlns="">
          <p:pic>
            <p:nvPicPr>
              <p:cNvPr id="283" name="Freihand 282">
                <a:extLst>
                  <a:ext uri="{FF2B5EF4-FFF2-40B4-BE49-F238E27FC236}">
                    <a16:creationId xmlns:a16="http://schemas.microsoft.com/office/drawing/2014/main" id="{72F3C6A7-1959-4601-8D18-667CBCEF40B0}"/>
                  </a:ext>
                </a:extLst>
              </p:cNvPr>
              <p:cNvPicPr/>
              <p:nvPr/>
            </p:nvPicPr>
            <p:blipFill>
              <a:blip r:embed="rId256"/>
              <a:stretch>
                <a:fillRect/>
              </a:stretch>
            </p:blipFill>
            <p:spPr>
              <a:xfrm>
                <a:off x="3710793" y="581844"/>
                <a:ext cx="813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5" name="Freihand 284">
                <a:extLst>
                  <a:ext uri="{FF2B5EF4-FFF2-40B4-BE49-F238E27FC236}">
                    <a16:creationId xmlns:a16="http://schemas.microsoft.com/office/drawing/2014/main" id="{BB5965BB-F5F3-4899-A4CF-8178E920123B}"/>
                  </a:ext>
                </a:extLst>
              </p14:cNvPr>
              <p14:cNvContentPartPr/>
              <p14:nvPr/>
            </p14:nvContentPartPr>
            <p14:xfrm>
              <a:off x="5486313" y="587964"/>
              <a:ext cx="568800" cy="61920"/>
            </p14:xfrm>
          </p:contentPart>
        </mc:Choice>
        <mc:Fallback xmlns="">
          <p:pic>
            <p:nvPicPr>
              <p:cNvPr id="285" name="Freihand 284">
                <a:extLst>
                  <a:ext uri="{FF2B5EF4-FFF2-40B4-BE49-F238E27FC236}">
                    <a16:creationId xmlns:a16="http://schemas.microsoft.com/office/drawing/2014/main" id="{BB5965BB-F5F3-4899-A4CF-8178E920123B}"/>
                  </a:ext>
                </a:extLst>
              </p:cNvPr>
              <p:cNvPicPr/>
              <p:nvPr/>
            </p:nvPicPr>
            <p:blipFill>
              <a:blip r:embed="rId258"/>
              <a:stretch>
                <a:fillRect/>
              </a:stretch>
            </p:blipFill>
            <p:spPr>
              <a:xfrm>
                <a:off x="5481993" y="583644"/>
                <a:ext cx="577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6" name="Freihand 295">
                <a:extLst>
                  <a:ext uri="{FF2B5EF4-FFF2-40B4-BE49-F238E27FC236}">
                    <a16:creationId xmlns:a16="http://schemas.microsoft.com/office/drawing/2014/main" id="{1D8767C4-BA89-4A76-92C2-DD5F3F30EAB1}"/>
                  </a:ext>
                </a:extLst>
              </p14:cNvPr>
              <p14:cNvContentPartPr/>
              <p14:nvPr/>
            </p14:nvContentPartPr>
            <p14:xfrm>
              <a:off x="1601553" y="547644"/>
              <a:ext cx="1128240" cy="95760"/>
            </p14:xfrm>
          </p:contentPart>
        </mc:Choice>
        <mc:Fallback xmlns="">
          <p:pic>
            <p:nvPicPr>
              <p:cNvPr id="296" name="Freihand 295">
                <a:extLst>
                  <a:ext uri="{FF2B5EF4-FFF2-40B4-BE49-F238E27FC236}">
                    <a16:creationId xmlns:a16="http://schemas.microsoft.com/office/drawing/2014/main" id="{1D8767C4-BA89-4A76-92C2-DD5F3F30EAB1}"/>
                  </a:ext>
                </a:extLst>
              </p:cNvPr>
              <p:cNvPicPr/>
              <p:nvPr/>
            </p:nvPicPr>
            <p:blipFill>
              <a:blip r:embed="rId260"/>
              <a:stretch>
                <a:fillRect/>
              </a:stretch>
            </p:blipFill>
            <p:spPr>
              <a:xfrm>
                <a:off x="1597233" y="543324"/>
                <a:ext cx="1136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7" name="Freihand 396">
                <a:extLst>
                  <a:ext uri="{FF2B5EF4-FFF2-40B4-BE49-F238E27FC236}">
                    <a16:creationId xmlns:a16="http://schemas.microsoft.com/office/drawing/2014/main" id="{308836FF-1072-48EF-925E-59F483A912DD}"/>
                  </a:ext>
                </a:extLst>
              </p14:cNvPr>
              <p14:cNvContentPartPr/>
              <p14:nvPr/>
            </p14:nvContentPartPr>
            <p14:xfrm>
              <a:off x="3324513" y="4014084"/>
              <a:ext cx="244080" cy="42480"/>
            </p14:xfrm>
          </p:contentPart>
        </mc:Choice>
        <mc:Fallback xmlns="">
          <p:pic>
            <p:nvPicPr>
              <p:cNvPr id="397" name="Freihand 396">
                <a:extLst>
                  <a:ext uri="{FF2B5EF4-FFF2-40B4-BE49-F238E27FC236}">
                    <a16:creationId xmlns:a16="http://schemas.microsoft.com/office/drawing/2014/main" id="{308836FF-1072-48EF-925E-59F483A912DD}"/>
                  </a:ext>
                </a:extLst>
              </p:cNvPr>
              <p:cNvPicPr/>
              <p:nvPr/>
            </p:nvPicPr>
            <p:blipFill>
              <a:blip r:embed="rId262"/>
              <a:stretch>
                <a:fillRect/>
              </a:stretch>
            </p:blipFill>
            <p:spPr>
              <a:xfrm>
                <a:off x="3320193" y="4009764"/>
                <a:ext cx="252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9" name="Freihand 398">
                <a:extLst>
                  <a:ext uri="{FF2B5EF4-FFF2-40B4-BE49-F238E27FC236}">
                    <a16:creationId xmlns:a16="http://schemas.microsoft.com/office/drawing/2014/main" id="{A0DD496A-02D8-4D21-A771-6E49FC2E970E}"/>
                  </a:ext>
                </a:extLst>
              </p14:cNvPr>
              <p14:cNvContentPartPr/>
              <p14:nvPr/>
            </p14:nvContentPartPr>
            <p14:xfrm>
              <a:off x="11696313" y="2480844"/>
              <a:ext cx="251640" cy="42480"/>
            </p14:xfrm>
          </p:contentPart>
        </mc:Choice>
        <mc:Fallback xmlns="">
          <p:pic>
            <p:nvPicPr>
              <p:cNvPr id="399" name="Freihand 398">
                <a:extLst>
                  <a:ext uri="{FF2B5EF4-FFF2-40B4-BE49-F238E27FC236}">
                    <a16:creationId xmlns:a16="http://schemas.microsoft.com/office/drawing/2014/main" id="{A0DD496A-02D8-4D21-A771-6E49FC2E970E}"/>
                  </a:ext>
                </a:extLst>
              </p:cNvPr>
              <p:cNvPicPr/>
              <p:nvPr/>
            </p:nvPicPr>
            <p:blipFill>
              <a:blip r:embed="rId264"/>
              <a:stretch>
                <a:fillRect/>
              </a:stretch>
            </p:blipFill>
            <p:spPr>
              <a:xfrm>
                <a:off x="11691993" y="2476524"/>
                <a:ext cx="260280" cy="51120"/>
              </a:xfrm>
              <a:prstGeom prst="rect">
                <a:avLst/>
              </a:prstGeom>
            </p:spPr>
          </p:pic>
        </mc:Fallback>
      </mc:AlternateContent>
      <p:grpSp>
        <p:nvGrpSpPr>
          <p:cNvPr id="401" name="Gruppieren 400">
            <a:extLst>
              <a:ext uri="{FF2B5EF4-FFF2-40B4-BE49-F238E27FC236}">
                <a16:creationId xmlns:a16="http://schemas.microsoft.com/office/drawing/2014/main" id="{BFB0542F-D758-48CF-8714-4009D232708E}"/>
              </a:ext>
            </a:extLst>
          </p:cNvPr>
          <p:cNvGrpSpPr/>
          <p:nvPr/>
        </p:nvGrpSpPr>
        <p:grpSpPr>
          <a:xfrm>
            <a:off x="1963713" y="1244964"/>
            <a:ext cx="3840120" cy="1269000"/>
            <a:chOff x="1963713" y="1244964"/>
            <a:chExt cx="3840120" cy="1269000"/>
          </a:xfrm>
        </p:grpSpPr>
        <mc:AlternateContent xmlns:mc="http://schemas.openxmlformats.org/markup-compatibility/2006" xmlns:p14="http://schemas.microsoft.com/office/powerpoint/2010/main">
          <mc:Choice Requires="p14">
            <p:contentPart p14:bwMode="auto" r:id="rId265">
              <p14:nvContentPartPr>
                <p14:cNvPr id="152" name="Freihand 151">
                  <a:extLst>
                    <a:ext uri="{FF2B5EF4-FFF2-40B4-BE49-F238E27FC236}">
                      <a16:creationId xmlns:a16="http://schemas.microsoft.com/office/drawing/2014/main" id="{B228CCD7-3E8D-45D6-805D-36E510921829}"/>
                    </a:ext>
                  </a:extLst>
                </p14:cNvPr>
                <p14:cNvContentPartPr/>
                <p14:nvPr/>
              </p14:nvContentPartPr>
              <p14:xfrm>
                <a:off x="2095833" y="1333884"/>
                <a:ext cx="123480" cy="116640"/>
              </p14:xfrm>
            </p:contentPart>
          </mc:Choice>
          <mc:Fallback xmlns="">
            <p:pic>
              <p:nvPicPr>
                <p:cNvPr id="152" name="Freihand 151">
                  <a:extLst>
                    <a:ext uri="{FF2B5EF4-FFF2-40B4-BE49-F238E27FC236}">
                      <a16:creationId xmlns:a16="http://schemas.microsoft.com/office/drawing/2014/main" id="{B228CCD7-3E8D-45D6-805D-36E510921829}"/>
                    </a:ext>
                  </a:extLst>
                </p:cNvPr>
                <p:cNvPicPr/>
                <p:nvPr/>
              </p:nvPicPr>
              <p:blipFill>
                <a:blip r:embed="rId266"/>
                <a:stretch>
                  <a:fillRect/>
                </a:stretch>
              </p:blipFill>
              <p:spPr>
                <a:xfrm>
                  <a:off x="2091513" y="1329564"/>
                  <a:ext cx="132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3" name="Freihand 152">
                  <a:extLst>
                    <a:ext uri="{FF2B5EF4-FFF2-40B4-BE49-F238E27FC236}">
                      <a16:creationId xmlns:a16="http://schemas.microsoft.com/office/drawing/2014/main" id="{440620BF-7007-4089-8698-34F62FB4B785}"/>
                    </a:ext>
                  </a:extLst>
                </p14:cNvPr>
                <p14:cNvContentPartPr/>
                <p14:nvPr/>
              </p14:nvContentPartPr>
              <p14:xfrm>
                <a:off x="2243793" y="1388964"/>
                <a:ext cx="65880" cy="13680"/>
              </p14:xfrm>
            </p:contentPart>
          </mc:Choice>
          <mc:Fallback xmlns="">
            <p:pic>
              <p:nvPicPr>
                <p:cNvPr id="153" name="Freihand 152">
                  <a:extLst>
                    <a:ext uri="{FF2B5EF4-FFF2-40B4-BE49-F238E27FC236}">
                      <a16:creationId xmlns:a16="http://schemas.microsoft.com/office/drawing/2014/main" id="{440620BF-7007-4089-8698-34F62FB4B785}"/>
                    </a:ext>
                  </a:extLst>
                </p:cNvPr>
                <p:cNvPicPr/>
                <p:nvPr/>
              </p:nvPicPr>
              <p:blipFill>
                <a:blip r:embed="rId268"/>
                <a:stretch>
                  <a:fillRect/>
                </a:stretch>
              </p:blipFill>
              <p:spPr>
                <a:xfrm>
                  <a:off x="2239473" y="1384644"/>
                  <a:ext cx="74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8F75BB89-F327-4DEF-B33E-376B2C72F36E}"/>
                    </a:ext>
                  </a:extLst>
                </p14:cNvPr>
                <p14:cNvContentPartPr/>
                <p14:nvPr/>
              </p14:nvContentPartPr>
              <p14:xfrm>
                <a:off x="2330193" y="1338924"/>
                <a:ext cx="72720" cy="93240"/>
              </p14:xfrm>
            </p:contentPart>
          </mc:Choice>
          <mc:Fallback xmlns="">
            <p:pic>
              <p:nvPicPr>
                <p:cNvPr id="154" name="Freihand 153">
                  <a:extLst>
                    <a:ext uri="{FF2B5EF4-FFF2-40B4-BE49-F238E27FC236}">
                      <a16:creationId xmlns:a16="http://schemas.microsoft.com/office/drawing/2014/main" id="{8F75BB89-F327-4DEF-B33E-376B2C72F36E}"/>
                    </a:ext>
                  </a:extLst>
                </p:cNvPr>
                <p:cNvPicPr/>
                <p:nvPr/>
              </p:nvPicPr>
              <p:blipFill>
                <a:blip r:embed="rId270"/>
                <a:stretch>
                  <a:fillRect/>
                </a:stretch>
              </p:blipFill>
              <p:spPr>
                <a:xfrm>
                  <a:off x="2325873" y="1334604"/>
                  <a:ext cx="81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B56319E1-AEBE-4DBF-A8CD-B9665411741A}"/>
                    </a:ext>
                  </a:extLst>
                </p14:cNvPr>
                <p14:cNvContentPartPr/>
                <p14:nvPr/>
              </p14:nvContentPartPr>
              <p14:xfrm>
                <a:off x="2392833" y="1417404"/>
                <a:ext cx="23760" cy="73440"/>
              </p14:xfrm>
            </p:contentPart>
          </mc:Choice>
          <mc:Fallback xmlns="">
            <p:pic>
              <p:nvPicPr>
                <p:cNvPr id="155" name="Freihand 154">
                  <a:extLst>
                    <a:ext uri="{FF2B5EF4-FFF2-40B4-BE49-F238E27FC236}">
                      <a16:creationId xmlns:a16="http://schemas.microsoft.com/office/drawing/2014/main" id="{B56319E1-AEBE-4DBF-A8CD-B9665411741A}"/>
                    </a:ext>
                  </a:extLst>
                </p:cNvPr>
                <p:cNvPicPr/>
                <p:nvPr/>
              </p:nvPicPr>
              <p:blipFill>
                <a:blip r:embed="rId272"/>
                <a:stretch>
                  <a:fillRect/>
                </a:stretch>
              </p:blipFill>
              <p:spPr>
                <a:xfrm>
                  <a:off x="2388513" y="1413084"/>
                  <a:ext cx="32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89BBB650-3180-4FB0-BC48-705C12EC9899}"/>
                    </a:ext>
                  </a:extLst>
                </p14:cNvPr>
                <p14:cNvContentPartPr/>
                <p14:nvPr/>
              </p14:nvContentPartPr>
              <p14:xfrm>
                <a:off x="2426673" y="1315164"/>
                <a:ext cx="101520" cy="126360"/>
              </p14:xfrm>
            </p:contentPart>
          </mc:Choice>
          <mc:Fallback xmlns="">
            <p:pic>
              <p:nvPicPr>
                <p:cNvPr id="156" name="Freihand 155">
                  <a:extLst>
                    <a:ext uri="{FF2B5EF4-FFF2-40B4-BE49-F238E27FC236}">
                      <a16:creationId xmlns:a16="http://schemas.microsoft.com/office/drawing/2014/main" id="{89BBB650-3180-4FB0-BC48-705C12EC9899}"/>
                    </a:ext>
                  </a:extLst>
                </p:cNvPr>
                <p:cNvPicPr/>
                <p:nvPr/>
              </p:nvPicPr>
              <p:blipFill>
                <a:blip r:embed="rId274"/>
                <a:stretch>
                  <a:fillRect/>
                </a:stretch>
              </p:blipFill>
              <p:spPr>
                <a:xfrm>
                  <a:off x="2422353" y="1310844"/>
                  <a:ext cx="11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486A5CAC-D49D-4F5B-89FA-B22A55C56C98}"/>
                    </a:ext>
                  </a:extLst>
                </p14:cNvPr>
                <p14:cNvContentPartPr/>
                <p14:nvPr/>
              </p14:nvContentPartPr>
              <p14:xfrm>
                <a:off x="2466273" y="1286364"/>
                <a:ext cx="79200" cy="180720"/>
              </p14:xfrm>
            </p:contentPart>
          </mc:Choice>
          <mc:Fallback xmlns="">
            <p:pic>
              <p:nvPicPr>
                <p:cNvPr id="157" name="Freihand 156">
                  <a:extLst>
                    <a:ext uri="{FF2B5EF4-FFF2-40B4-BE49-F238E27FC236}">
                      <a16:creationId xmlns:a16="http://schemas.microsoft.com/office/drawing/2014/main" id="{486A5CAC-D49D-4F5B-89FA-B22A55C56C98}"/>
                    </a:ext>
                  </a:extLst>
                </p:cNvPr>
                <p:cNvPicPr/>
                <p:nvPr/>
              </p:nvPicPr>
              <p:blipFill>
                <a:blip r:embed="rId276"/>
                <a:stretch>
                  <a:fillRect/>
                </a:stretch>
              </p:blipFill>
              <p:spPr>
                <a:xfrm>
                  <a:off x="2461953" y="1282044"/>
                  <a:ext cx="87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1D2A429D-2C1B-405B-B820-473E8B9EE68A}"/>
                    </a:ext>
                  </a:extLst>
                </p14:cNvPr>
                <p14:cNvContentPartPr/>
                <p14:nvPr/>
              </p14:nvContentPartPr>
              <p14:xfrm>
                <a:off x="2027433" y="1283124"/>
                <a:ext cx="142920" cy="267480"/>
              </p14:xfrm>
            </p:contentPart>
          </mc:Choice>
          <mc:Fallback xmlns="">
            <p:pic>
              <p:nvPicPr>
                <p:cNvPr id="158" name="Freihand 157">
                  <a:extLst>
                    <a:ext uri="{FF2B5EF4-FFF2-40B4-BE49-F238E27FC236}">
                      <a16:creationId xmlns:a16="http://schemas.microsoft.com/office/drawing/2014/main" id="{1D2A429D-2C1B-405B-B820-473E8B9EE68A}"/>
                    </a:ext>
                  </a:extLst>
                </p:cNvPr>
                <p:cNvPicPr/>
                <p:nvPr/>
              </p:nvPicPr>
              <p:blipFill>
                <a:blip r:embed="rId278"/>
                <a:stretch>
                  <a:fillRect/>
                </a:stretch>
              </p:blipFill>
              <p:spPr>
                <a:xfrm>
                  <a:off x="2023113" y="1278804"/>
                  <a:ext cx="151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99F4E4C8-E471-4805-B35C-D6C658C9D876}"/>
                    </a:ext>
                  </a:extLst>
                </p14:cNvPr>
                <p14:cNvContentPartPr/>
                <p14:nvPr/>
              </p14:nvContentPartPr>
              <p14:xfrm>
                <a:off x="2593353" y="1364124"/>
                <a:ext cx="48600" cy="65880"/>
              </p14:xfrm>
            </p:contentPart>
          </mc:Choice>
          <mc:Fallback xmlns="">
            <p:pic>
              <p:nvPicPr>
                <p:cNvPr id="159" name="Freihand 158">
                  <a:extLst>
                    <a:ext uri="{FF2B5EF4-FFF2-40B4-BE49-F238E27FC236}">
                      <a16:creationId xmlns:a16="http://schemas.microsoft.com/office/drawing/2014/main" id="{99F4E4C8-E471-4805-B35C-D6C658C9D876}"/>
                    </a:ext>
                  </a:extLst>
                </p:cNvPr>
                <p:cNvPicPr/>
                <p:nvPr/>
              </p:nvPicPr>
              <p:blipFill>
                <a:blip r:embed="rId280"/>
                <a:stretch>
                  <a:fillRect/>
                </a:stretch>
              </p:blipFill>
              <p:spPr>
                <a:xfrm>
                  <a:off x="2589033" y="1359804"/>
                  <a:ext cx="57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E82E837A-408F-4DDE-9EE1-F4C0DABF5419}"/>
                    </a:ext>
                  </a:extLst>
                </p14:cNvPr>
                <p14:cNvContentPartPr/>
                <p14:nvPr/>
              </p14:nvContentPartPr>
              <p14:xfrm>
                <a:off x="2599833" y="1379604"/>
                <a:ext cx="64080" cy="132840"/>
              </p14:xfrm>
            </p:contentPart>
          </mc:Choice>
          <mc:Fallback xmlns="">
            <p:pic>
              <p:nvPicPr>
                <p:cNvPr id="160" name="Freihand 159">
                  <a:extLst>
                    <a:ext uri="{FF2B5EF4-FFF2-40B4-BE49-F238E27FC236}">
                      <a16:creationId xmlns:a16="http://schemas.microsoft.com/office/drawing/2014/main" id="{E82E837A-408F-4DDE-9EE1-F4C0DABF5419}"/>
                    </a:ext>
                  </a:extLst>
                </p:cNvPr>
                <p:cNvPicPr/>
                <p:nvPr/>
              </p:nvPicPr>
              <p:blipFill>
                <a:blip r:embed="rId282"/>
                <a:stretch>
                  <a:fillRect/>
                </a:stretch>
              </p:blipFill>
              <p:spPr>
                <a:xfrm>
                  <a:off x="2595513" y="1375284"/>
                  <a:ext cx="72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DAF7DFF2-11CC-4A63-87E4-4F58CA1EEEF8}"/>
                    </a:ext>
                  </a:extLst>
                </p14:cNvPr>
                <p14:cNvContentPartPr/>
                <p14:nvPr/>
              </p14:nvContentPartPr>
              <p14:xfrm>
                <a:off x="2784153" y="1368084"/>
                <a:ext cx="137520" cy="54000"/>
              </p14:xfrm>
            </p:contentPart>
          </mc:Choice>
          <mc:Fallback xmlns="">
            <p:pic>
              <p:nvPicPr>
                <p:cNvPr id="161" name="Freihand 160">
                  <a:extLst>
                    <a:ext uri="{FF2B5EF4-FFF2-40B4-BE49-F238E27FC236}">
                      <a16:creationId xmlns:a16="http://schemas.microsoft.com/office/drawing/2014/main" id="{DAF7DFF2-11CC-4A63-87E4-4F58CA1EEEF8}"/>
                    </a:ext>
                  </a:extLst>
                </p:cNvPr>
                <p:cNvPicPr/>
                <p:nvPr/>
              </p:nvPicPr>
              <p:blipFill>
                <a:blip r:embed="rId284"/>
                <a:stretch>
                  <a:fillRect/>
                </a:stretch>
              </p:blipFill>
              <p:spPr>
                <a:xfrm>
                  <a:off x="2779833" y="1363764"/>
                  <a:ext cx="146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3" name="Freihand 162">
                  <a:extLst>
                    <a:ext uri="{FF2B5EF4-FFF2-40B4-BE49-F238E27FC236}">
                      <a16:creationId xmlns:a16="http://schemas.microsoft.com/office/drawing/2014/main" id="{1CCE3863-5C49-47C5-9813-33C920702584}"/>
                    </a:ext>
                  </a:extLst>
                </p14:cNvPr>
                <p14:cNvContentPartPr/>
                <p14:nvPr/>
              </p14:nvContentPartPr>
              <p14:xfrm>
                <a:off x="3035793" y="1313004"/>
                <a:ext cx="173160" cy="123480"/>
              </p14:xfrm>
            </p:contentPart>
          </mc:Choice>
          <mc:Fallback xmlns="">
            <p:pic>
              <p:nvPicPr>
                <p:cNvPr id="163" name="Freihand 162">
                  <a:extLst>
                    <a:ext uri="{FF2B5EF4-FFF2-40B4-BE49-F238E27FC236}">
                      <a16:creationId xmlns:a16="http://schemas.microsoft.com/office/drawing/2014/main" id="{1CCE3863-5C49-47C5-9813-33C920702584}"/>
                    </a:ext>
                  </a:extLst>
                </p:cNvPr>
                <p:cNvPicPr/>
                <p:nvPr/>
              </p:nvPicPr>
              <p:blipFill>
                <a:blip r:embed="rId286"/>
                <a:stretch>
                  <a:fillRect/>
                </a:stretch>
              </p:blipFill>
              <p:spPr>
                <a:xfrm>
                  <a:off x="3031473" y="1308684"/>
                  <a:ext cx="181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4" name="Freihand 163">
                  <a:extLst>
                    <a:ext uri="{FF2B5EF4-FFF2-40B4-BE49-F238E27FC236}">
                      <a16:creationId xmlns:a16="http://schemas.microsoft.com/office/drawing/2014/main" id="{DBBAF755-CE72-4F35-A520-E7A39CE5FECE}"/>
                    </a:ext>
                  </a:extLst>
                </p14:cNvPr>
                <p14:cNvContentPartPr/>
                <p14:nvPr/>
              </p14:nvContentPartPr>
              <p14:xfrm>
                <a:off x="3222633" y="1328484"/>
                <a:ext cx="97200" cy="107280"/>
              </p14:xfrm>
            </p:contentPart>
          </mc:Choice>
          <mc:Fallback xmlns="">
            <p:pic>
              <p:nvPicPr>
                <p:cNvPr id="164" name="Freihand 163">
                  <a:extLst>
                    <a:ext uri="{FF2B5EF4-FFF2-40B4-BE49-F238E27FC236}">
                      <a16:creationId xmlns:a16="http://schemas.microsoft.com/office/drawing/2014/main" id="{DBBAF755-CE72-4F35-A520-E7A39CE5FECE}"/>
                    </a:ext>
                  </a:extLst>
                </p:cNvPr>
                <p:cNvPicPr/>
                <p:nvPr/>
              </p:nvPicPr>
              <p:blipFill>
                <a:blip r:embed="rId288"/>
                <a:stretch>
                  <a:fillRect/>
                </a:stretch>
              </p:blipFill>
              <p:spPr>
                <a:xfrm>
                  <a:off x="3218313" y="1324164"/>
                  <a:ext cx="10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5" name="Freihand 164">
                  <a:extLst>
                    <a:ext uri="{FF2B5EF4-FFF2-40B4-BE49-F238E27FC236}">
                      <a16:creationId xmlns:a16="http://schemas.microsoft.com/office/drawing/2014/main" id="{EE847EC0-244F-414F-B9EE-79BBFFBF123B}"/>
                    </a:ext>
                  </a:extLst>
                </p14:cNvPr>
                <p14:cNvContentPartPr/>
                <p14:nvPr/>
              </p14:nvContentPartPr>
              <p14:xfrm>
                <a:off x="3341433" y="1329204"/>
                <a:ext cx="120600" cy="93600"/>
              </p14:xfrm>
            </p:contentPart>
          </mc:Choice>
          <mc:Fallback xmlns="">
            <p:pic>
              <p:nvPicPr>
                <p:cNvPr id="165" name="Freihand 164">
                  <a:extLst>
                    <a:ext uri="{FF2B5EF4-FFF2-40B4-BE49-F238E27FC236}">
                      <a16:creationId xmlns:a16="http://schemas.microsoft.com/office/drawing/2014/main" id="{EE847EC0-244F-414F-B9EE-79BBFFBF123B}"/>
                    </a:ext>
                  </a:extLst>
                </p:cNvPr>
                <p:cNvPicPr/>
                <p:nvPr/>
              </p:nvPicPr>
              <p:blipFill>
                <a:blip r:embed="rId290"/>
                <a:stretch>
                  <a:fillRect/>
                </a:stretch>
              </p:blipFill>
              <p:spPr>
                <a:xfrm>
                  <a:off x="3337113" y="1324884"/>
                  <a:ext cx="129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6" name="Freihand 165">
                  <a:extLst>
                    <a:ext uri="{FF2B5EF4-FFF2-40B4-BE49-F238E27FC236}">
                      <a16:creationId xmlns:a16="http://schemas.microsoft.com/office/drawing/2014/main" id="{873B0BB0-29F8-4B29-B410-8577DC4CC0AE}"/>
                    </a:ext>
                  </a:extLst>
                </p14:cNvPr>
                <p14:cNvContentPartPr/>
                <p14:nvPr/>
              </p14:nvContentPartPr>
              <p14:xfrm>
                <a:off x="3606753" y="1351884"/>
                <a:ext cx="130320" cy="16200"/>
              </p14:xfrm>
            </p:contentPart>
          </mc:Choice>
          <mc:Fallback xmlns="">
            <p:pic>
              <p:nvPicPr>
                <p:cNvPr id="166" name="Freihand 165">
                  <a:extLst>
                    <a:ext uri="{FF2B5EF4-FFF2-40B4-BE49-F238E27FC236}">
                      <a16:creationId xmlns:a16="http://schemas.microsoft.com/office/drawing/2014/main" id="{873B0BB0-29F8-4B29-B410-8577DC4CC0AE}"/>
                    </a:ext>
                  </a:extLst>
                </p:cNvPr>
                <p:cNvPicPr/>
                <p:nvPr/>
              </p:nvPicPr>
              <p:blipFill>
                <a:blip r:embed="rId292"/>
                <a:stretch>
                  <a:fillRect/>
                </a:stretch>
              </p:blipFill>
              <p:spPr>
                <a:xfrm>
                  <a:off x="3602433" y="1347564"/>
                  <a:ext cx="138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7" name="Freihand 166">
                  <a:extLst>
                    <a:ext uri="{FF2B5EF4-FFF2-40B4-BE49-F238E27FC236}">
                      <a16:creationId xmlns:a16="http://schemas.microsoft.com/office/drawing/2014/main" id="{E0DAC3E4-9193-4453-AAE9-6770851BB247}"/>
                    </a:ext>
                  </a:extLst>
                </p14:cNvPr>
                <p14:cNvContentPartPr/>
                <p14:nvPr/>
              </p14:nvContentPartPr>
              <p14:xfrm>
                <a:off x="3792873" y="1300764"/>
                <a:ext cx="83520" cy="136800"/>
              </p14:xfrm>
            </p:contentPart>
          </mc:Choice>
          <mc:Fallback xmlns="">
            <p:pic>
              <p:nvPicPr>
                <p:cNvPr id="167" name="Freihand 166">
                  <a:extLst>
                    <a:ext uri="{FF2B5EF4-FFF2-40B4-BE49-F238E27FC236}">
                      <a16:creationId xmlns:a16="http://schemas.microsoft.com/office/drawing/2014/main" id="{E0DAC3E4-9193-4453-AAE9-6770851BB247}"/>
                    </a:ext>
                  </a:extLst>
                </p:cNvPr>
                <p:cNvPicPr/>
                <p:nvPr/>
              </p:nvPicPr>
              <p:blipFill>
                <a:blip r:embed="rId294"/>
                <a:stretch>
                  <a:fillRect/>
                </a:stretch>
              </p:blipFill>
              <p:spPr>
                <a:xfrm>
                  <a:off x="3788553" y="1296444"/>
                  <a:ext cx="92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8" name="Freihand 167">
                  <a:extLst>
                    <a:ext uri="{FF2B5EF4-FFF2-40B4-BE49-F238E27FC236}">
                      <a16:creationId xmlns:a16="http://schemas.microsoft.com/office/drawing/2014/main" id="{0EAC79BC-83DD-476F-96B1-6A3C60846F76}"/>
                    </a:ext>
                  </a:extLst>
                </p14:cNvPr>
                <p14:cNvContentPartPr/>
                <p14:nvPr/>
              </p14:nvContentPartPr>
              <p14:xfrm>
                <a:off x="3919953" y="1328484"/>
                <a:ext cx="99720" cy="84960"/>
              </p14:xfrm>
            </p:contentPart>
          </mc:Choice>
          <mc:Fallback xmlns="">
            <p:pic>
              <p:nvPicPr>
                <p:cNvPr id="168" name="Freihand 167">
                  <a:extLst>
                    <a:ext uri="{FF2B5EF4-FFF2-40B4-BE49-F238E27FC236}">
                      <a16:creationId xmlns:a16="http://schemas.microsoft.com/office/drawing/2014/main" id="{0EAC79BC-83DD-476F-96B1-6A3C60846F76}"/>
                    </a:ext>
                  </a:extLst>
                </p:cNvPr>
                <p:cNvPicPr/>
                <p:nvPr/>
              </p:nvPicPr>
              <p:blipFill>
                <a:blip r:embed="rId296"/>
                <a:stretch>
                  <a:fillRect/>
                </a:stretch>
              </p:blipFill>
              <p:spPr>
                <a:xfrm>
                  <a:off x="3915633" y="1324164"/>
                  <a:ext cx="108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9" name="Freihand 168">
                  <a:extLst>
                    <a:ext uri="{FF2B5EF4-FFF2-40B4-BE49-F238E27FC236}">
                      <a16:creationId xmlns:a16="http://schemas.microsoft.com/office/drawing/2014/main" id="{C48D873E-28BE-48CB-B872-6A6E64428B8C}"/>
                    </a:ext>
                  </a:extLst>
                </p14:cNvPr>
                <p14:cNvContentPartPr/>
                <p14:nvPr/>
              </p14:nvContentPartPr>
              <p14:xfrm>
                <a:off x="4048113" y="1322364"/>
                <a:ext cx="101160" cy="84600"/>
              </p14:xfrm>
            </p:contentPart>
          </mc:Choice>
          <mc:Fallback xmlns="">
            <p:pic>
              <p:nvPicPr>
                <p:cNvPr id="169" name="Freihand 168">
                  <a:extLst>
                    <a:ext uri="{FF2B5EF4-FFF2-40B4-BE49-F238E27FC236}">
                      <a16:creationId xmlns:a16="http://schemas.microsoft.com/office/drawing/2014/main" id="{C48D873E-28BE-48CB-B872-6A6E64428B8C}"/>
                    </a:ext>
                  </a:extLst>
                </p:cNvPr>
                <p:cNvPicPr/>
                <p:nvPr/>
              </p:nvPicPr>
              <p:blipFill>
                <a:blip r:embed="rId298"/>
                <a:stretch>
                  <a:fillRect/>
                </a:stretch>
              </p:blipFill>
              <p:spPr>
                <a:xfrm>
                  <a:off x="4043793" y="1318044"/>
                  <a:ext cx="10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0" name="Freihand 169">
                  <a:extLst>
                    <a:ext uri="{FF2B5EF4-FFF2-40B4-BE49-F238E27FC236}">
                      <a16:creationId xmlns:a16="http://schemas.microsoft.com/office/drawing/2014/main" id="{44974932-C973-4A79-A867-A40A125CA9E4}"/>
                    </a:ext>
                  </a:extLst>
                </p14:cNvPr>
                <p14:cNvContentPartPr/>
                <p14:nvPr/>
              </p14:nvContentPartPr>
              <p14:xfrm>
                <a:off x="4189593" y="1279884"/>
                <a:ext cx="83520" cy="145440"/>
              </p14:xfrm>
            </p:contentPart>
          </mc:Choice>
          <mc:Fallback xmlns="">
            <p:pic>
              <p:nvPicPr>
                <p:cNvPr id="170" name="Freihand 169">
                  <a:extLst>
                    <a:ext uri="{FF2B5EF4-FFF2-40B4-BE49-F238E27FC236}">
                      <a16:creationId xmlns:a16="http://schemas.microsoft.com/office/drawing/2014/main" id="{44974932-C973-4A79-A867-A40A125CA9E4}"/>
                    </a:ext>
                  </a:extLst>
                </p:cNvPr>
                <p:cNvPicPr/>
                <p:nvPr/>
              </p:nvPicPr>
              <p:blipFill>
                <a:blip r:embed="rId300"/>
                <a:stretch>
                  <a:fillRect/>
                </a:stretch>
              </p:blipFill>
              <p:spPr>
                <a:xfrm>
                  <a:off x="4185273" y="1275564"/>
                  <a:ext cx="92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2" name="Freihand 171">
                  <a:extLst>
                    <a:ext uri="{FF2B5EF4-FFF2-40B4-BE49-F238E27FC236}">
                      <a16:creationId xmlns:a16="http://schemas.microsoft.com/office/drawing/2014/main" id="{8B99558F-B710-4B7F-8FEE-EE340DB05AC5}"/>
                    </a:ext>
                  </a:extLst>
                </p14:cNvPr>
                <p14:cNvContentPartPr/>
                <p14:nvPr/>
              </p14:nvContentPartPr>
              <p14:xfrm>
                <a:off x="4581993" y="1244964"/>
                <a:ext cx="32040" cy="208440"/>
              </p14:xfrm>
            </p:contentPart>
          </mc:Choice>
          <mc:Fallback xmlns="">
            <p:pic>
              <p:nvPicPr>
                <p:cNvPr id="172" name="Freihand 171">
                  <a:extLst>
                    <a:ext uri="{FF2B5EF4-FFF2-40B4-BE49-F238E27FC236}">
                      <a16:creationId xmlns:a16="http://schemas.microsoft.com/office/drawing/2014/main" id="{8B99558F-B710-4B7F-8FEE-EE340DB05AC5}"/>
                    </a:ext>
                  </a:extLst>
                </p:cNvPr>
                <p:cNvPicPr/>
                <p:nvPr/>
              </p:nvPicPr>
              <p:blipFill>
                <a:blip r:embed="rId302"/>
                <a:stretch>
                  <a:fillRect/>
                </a:stretch>
              </p:blipFill>
              <p:spPr>
                <a:xfrm>
                  <a:off x="4577673" y="1240644"/>
                  <a:ext cx="40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3" name="Freihand 172">
                  <a:extLst>
                    <a:ext uri="{FF2B5EF4-FFF2-40B4-BE49-F238E27FC236}">
                      <a16:creationId xmlns:a16="http://schemas.microsoft.com/office/drawing/2014/main" id="{E3CCF928-A019-4EEE-95A9-CE3629067DAD}"/>
                    </a:ext>
                  </a:extLst>
                </p14:cNvPr>
                <p14:cNvContentPartPr/>
                <p14:nvPr/>
              </p14:nvContentPartPr>
              <p14:xfrm>
                <a:off x="4738233" y="1266204"/>
                <a:ext cx="110880" cy="154800"/>
              </p14:xfrm>
            </p:contentPart>
          </mc:Choice>
          <mc:Fallback xmlns="">
            <p:pic>
              <p:nvPicPr>
                <p:cNvPr id="173" name="Freihand 172">
                  <a:extLst>
                    <a:ext uri="{FF2B5EF4-FFF2-40B4-BE49-F238E27FC236}">
                      <a16:creationId xmlns:a16="http://schemas.microsoft.com/office/drawing/2014/main" id="{E3CCF928-A019-4EEE-95A9-CE3629067DAD}"/>
                    </a:ext>
                  </a:extLst>
                </p:cNvPr>
                <p:cNvPicPr/>
                <p:nvPr/>
              </p:nvPicPr>
              <p:blipFill>
                <a:blip r:embed="rId304"/>
                <a:stretch>
                  <a:fillRect/>
                </a:stretch>
              </p:blipFill>
              <p:spPr>
                <a:xfrm>
                  <a:off x="4733913" y="1261884"/>
                  <a:ext cx="11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 name="Freihand 173">
                  <a:extLst>
                    <a:ext uri="{FF2B5EF4-FFF2-40B4-BE49-F238E27FC236}">
                      <a16:creationId xmlns:a16="http://schemas.microsoft.com/office/drawing/2014/main" id="{6948B5B2-F677-42C8-802E-EA424FD36FAA}"/>
                    </a:ext>
                  </a:extLst>
                </p14:cNvPr>
                <p14:cNvContentPartPr/>
                <p14:nvPr/>
              </p14:nvContentPartPr>
              <p14:xfrm>
                <a:off x="4792593" y="1263324"/>
                <a:ext cx="74520" cy="3960"/>
              </p14:xfrm>
            </p:contentPart>
          </mc:Choice>
          <mc:Fallback xmlns="">
            <p:pic>
              <p:nvPicPr>
                <p:cNvPr id="174" name="Freihand 173">
                  <a:extLst>
                    <a:ext uri="{FF2B5EF4-FFF2-40B4-BE49-F238E27FC236}">
                      <a16:creationId xmlns:a16="http://schemas.microsoft.com/office/drawing/2014/main" id="{6948B5B2-F677-42C8-802E-EA424FD36FAA}"/>
                    </a:ext>
                  </a:extLst>
                </p:cNvPr>
                <p:cNvPicPr/>
                <p:nvPr/>
              </p:nvPicPr>
              <p:blipFill>
                <a:blip r:embed="rId306"/>
                <a:stretch>
                  <a:fillRect/>
                </a:stretch>
              </p:blipFill>
              <p:spPr>
                <a:xfrm>
                  <a:off x="4788273" y="1259004"/>
                  <a:ext cx="8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5" name="Freihand 174">
                  <a:extLst>
                    <a:ext uri="{FF2B5EF4-FFF2-40B4-BE49-F238E27FC236}">
                      <a16:creationId xmlns:a16="http://schemas.microsoft.com/office/drawing/2014/main" id="{F082AF54-0EDF-4B8A-B8A8-2D5ED7E9A0B5}"/>
                    </a:ext>
                  </a:extLst>
                </p14:cNvPr>
                <p14:cNvContentPartPr/>
                <p14:nvPr/>
              </p14:nvContentPartPr>
              <p14:xfrm>
                <a:off x="4695393" y="1320564"/>
                <a:ext cx="27000" cy="21960"/>
              </p14:xfrm>
            </p:contentPart>
          </mc:Choice>
          <mc:Fallback xmlns="">
            <p:pic>
              <p:nvPicPr>
                <p:cNvPr id="175" name="Freihand 174">
                  <a:extLst>
                    <a:ext uri="{FF2B5EF4-FFF2-40B4-BE49-F238E27FC236}">
                      <a16:creationId xmlns:a16="http://schemas.microsoft.com/office/drawing/2014/main" id="{F082AF54-0EDF-4B8A-B8A8-2D5ED7E9A0B5}"/>
                    </a:ext>
                  </a:extLst>
                </p:cNvPr>
                <p:cNvPicPr/>
                <p:nvPr/>
              </p:nvPicPr>
              <p:blipFill>
                <a:blip r:embed="rId308"/>
                <a:stretch>
                  <a:fillRect/>
                </a:stretch>
              </p:blipFill>
              <p:spPr>
                <a:xfrm>
                  <a:off x="4691073" y="1316244"/>
                  <a:ext cx="35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7" name="Freihand 176">
                  <a:extLst>
                    <a:ext uri="{FF2B5EF4-FFF2-40B4-BE49-F238E27FC236}">
                      <a16:creationId xmlns:a16="http://schemas.microsoft.com/office/drawing/2014/main" id="{42ABA1A9-2564-48C1-9001-C5BAE5E641FD}"/>
                    </a:ext>
                  </a:extLst>
                </p14:cNvPr>
                <p14:cNvContentPartPr/>
                <p14:nvPr/>
              </p14:nvContentPartPr>
              <p14:xfrm>
                <a:off x="2553393" y="1679124"/>
                <a:ext cx="78480" cy="70920"/>
              </p14:xfrm>
            </p:contentPart>
          </mc:Choice>
          <mc:Fallback xmlns="">
            <p:pic>
              <p:nvPicPr>
                <p:cNvPr id="177" name="Freihand 176">
                  <a:extLst>
                    <a:ext uri="{FF2B5EF4-FFF2-40B4-BE49-F238E27FC236}">
                      <a16:creationId xmlns:a16="http://schemas.microsoft.com/office/drawing/2014/main" id="{42ABA1A9-2564-48C1-9001-C5BAE5E641FD}"/>
                    </a:ext>
                  </a:extLst>
                </p:cNvPr>
                <p:cNvPicPr/>
                <p:nvPr/>
              </p:nvPicPr>
              <p:blipFill>
                <a:blip r:embed="rId310"/>
                <a:stretch>
                  <a:fillRect/>
                </a:stretch>
              </p:blipFill>
              <p:spPr>
                <a:xfrm>
                  <a:off x="2549073" y="1674804"/>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8" name="Freihand 177">
                  <a:extLst>
                    <a:ext uri="{FF2B5EF4-FFF2-40B4-BE49-F238E27FC236}">
                      <a16:creationId xmlns:a16="http://schemas.microsoft.com/office/drawing/2014/main" id="{BA12E9FA-C5B7-4274-97F3-25C1217CA88F}"/>
                    </a:ext>
                  </a:extLst>
                </p14:cNvPr>
                <p14:cNvContentPartPr/>
                <p14:nvPr/>
              </p14:nvContentPartPr>
              <p14:xfrm>
                <a:off x="2559513" y="1682004"/>
                <a:ext cx="108000" cy="190800"/>
              </p14:xfrm>
            </p:contentPart>
          </mc:Choice>
          <mc:Fallback xmlns="">
            <p:pic>
              <p:nvPicPr>
                <p:cNvPr id="178" name="Freihand 177">
                  <a:extLst>
                    <a:ext uri="{FF2B5EF4-FFF2-40B4-BE49-F238E27FC236}">
                      <a16:creationId xmlns:a16="http://schemas.microsoft.com/office/drawing/2014/main" id="{BA12E9FA-C5B7-4274-97F3-25C1217CA88F}"/>
                    </a:ext>
                  </a:extLst>
                </p:cNvPr>
                <p:cNvPicPr/>
                <p:nvPr/>
              </p:nvPicPr>
              <p:blipFill>
                <a:blip r:embed="rId312"/>
                <a:stretch>
                  <a:fillRect/>
                </a:stretch>
              </p:blipFill>
              <p:spPr>
                <a:xfrm>
                  <a:off x="2555193" y="1677684"/>
                  <a:ext cx="116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9" name="Freihand 178">
                  <a:extLst>
                    <a:ext uri="{FF2B5EF4-FFF2-40B4-BE49-F238E27FC236}">
                      <a16:creationId xmlns:a16="http://schemas.microsoft.com/office/drawing/2014/main" id="{D2F0C414-87A9-45AA-93E4-23A012E7C2CD}"/>
                    </a:ext>
                  </a:extLst>
                </p14:cNvPr>
                <p14:cNvContentPartPr/>
                <p14:nvPr/>
              </p14:nvContentPartPr>
              <p14:xfrm>
                <a:off x="2808633" y="1685604"/>
                <a:ext cx="125640" cy="67680"/>
              </p14:xfrm>
            </p:contentPart>
          </mc:Choice>
          <mc:Fallback xmlns="">
            <p:pic>
              <p:nvPicPr>
                <p:cNvPr id="179" name="Freihand 178">
                  <a:extLst>
                    <a:ext uri="{FF2B5EF4-FFF2-40B4-BE49-F238E27FC236}">
                      <a16:creationId xmlns:a16="http://schemas.microsoft.com/office/drawing/2014/main" id="{D2F0C414-87A9-45AA-93E4-23A012E7C2CD}"/>
                    </a:ext>
                  </a:extLst>
                </p:cNvPr>
                <p:cNvPicPr/>
                <p:nvPr/>
              </p:nvPicPr>
              <p:blipFill>
                <a:blip r:embed="rId314"/>
                <a:stretch>
                  <a:fillRect/>
                </a:stretch>
              </p:blipFill>
              <p:spPr>
                <a:xfrm>
                  <a:off x="2804313" y="1681284"/>
                  <a:ext cx="134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0" name="Freihand 179">
                  <a:extLst>
                    <a:ext uri="{FF2B5EF4-FFF2-40B4-BE49-F238E27FC236}">
                      <a16:creationId xmlns:a16="http://schemas.microsoft.com/office/drawing/2014/main" id="{6C2D2EAD-DBD3-408D-9765-9794942259CB}"/>
                    </a:ext>
                  </a:extLst>
                </p14:cNvPr>
                <p14:cNvContentPartPr/>
                <p14:nvPr/>
              </p14:nvContentPartPr>
              <p14:xfrm>
                <a:off x="3063873" y="1659324"/>
                <a:ext cx="109440" cy="118440"/>
              </p14:xfrm>
            </p:contentPart>
          </mc:Choice>
          <mc:Fallback xmlns="">
            <p:pic>
              <p:nvPicPr>
                <p:cNvPr id="180" name="Freihand 179">
                  <a:extLst>
                    <a:ext uri="{FF2B5EF4-FFF2-40B4-BE49-F238E27FC236}">
                      <a16:creationId xmlns:a16="http://schemas.microsoft.com/office/drawing/2014/main" id="{6C2D2EAD-DBD3-408D-9765-9794942259CB}"/>
                    </a:ext>
                  </a:extLst>
                </p:cNvPr>
                <p:cNvPicPr/>
                <p:nvPr/>
              </p:nvPicPr>
              <p:blipFill>
                <a:blip r:embed="rId316"/>
                <a:stretch>
                  <a:fillRect/>
                </a:stretch>
              </p:blipFill>
              <p:spPr>
                <a:xfrm>
                  <a:off x="3059553" y="1655004"/>
                  <a:ext cx="118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1" name="Freihand 180">
                  <a:extLst>
                    <a:ext uri="{FF2B5EF4-FFF2-40B4-BE49-F238E27FC236}">
                      <a16:creationId xmlns:a16="http://schemas.microsoft.com/office/drawing/2014/main" id="{A536B2B1-1580-437D-9D12-A76979AFAD19}"/>
                    </a:ext>
                  </a:extLst>
                </p14:cNvPr>
                <p14:cNvContentPartPr/>
                <p14:nvPr/>
              </p14:nvContentPartPr>
              <p14:xfrm>
                <a:off x="3119313" y="1636644"/>
                <a:ext cx="121680" cy="4320"/>
              </p14:xfrm>
            </p:contentPart>
          </mc:Choice>
          <mc:Fallback xmlns="">
            <p:pic>
              <p:nvPicPr>
                <p:cNvPr id="181" name="Freihand 180">
                  <a:extLst>
                    <a:ext uri="{FF2B5EF4-FFF2-40B4-BE49-F238E27FC236}">
                      <a16:creationId xmlns:a16="http://schemas.microsoft.com/office/drawing/2014/main" id="{A536B2B1-1580-437D-9D12-A76979AFAD19}"/>
                    </a:ext>
                  </a:extLst>
                </p:cNvPr>
                <p:cNvPicPr/>
                <p:nvPr/>
              </p:nvPicPr>
              <p:blipFill>
                <a:blip r:embed="rId318"/>
                <a:stretch>
                  <a:fillRect/>
                </a:stretch>
              </p:blipFill>
              <p:spPr>
                <a:xfrm>
                  <a:off x="3114993" y="1632324"/>
                  <a:ext cx="130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2" name="Freihand 181">
                  <a:extLst>
                    <a:ext uri="{FF2B5EF4-FFF2-40B4-BE49-F238E27FC236}">
                      <a16:creationId xmlns:a16="http://schemas.microsoft.com/office/drawing/2014/main" id="{AF57E147-1C42-4E0F-91EF-4BFC0074D870}"/>
                    </a:ext>
                  </a:extLst>
                </p14:cNvPr>
                <p14:cNvContentPartPr/>
                <p14:nvPr/>
              </p14:nvContentPartPr>
              <p14:xfrm>
                <a:off x="3264393" y="1631604"/>
                <a:ext cx="118800" cy="112680"/>
              </p14:xfrm>
            </p:contentPart>
          </mc:Choice>
          <mc:Fallback xmlns="">
            <p:pic>
              <p:nvPicPr>
                <p:cNvPr id="182" name="Freihand 181">
                  <a:extLst>
                    <a:ext uri="{FF2B5EF4-FFF2-40B4-BE49-F238E27FC236}">
                      <a16:creationId xmlns:a16="http://schemas.microsoft.com/office/drawing/2014/main" id="{AF57E147-1C42-4E0F-91EF-4BFC0074D870}"/>
                    </a:ext>
                  </a:extLst>
                </p:cNvPr>
                <p:cNvPicPr/>
                <p:nvPr/>
              </p:nvPicPr>
              <p:blipFill>
                <a:blip r:embed="rId320"/>
                <a:stretch>
                  <a:fillRect/>
                </a:stretch>
              </p:blipFill>
              <p:spPr>
                <a:xfrm>
                  <a:off x="3260073" y="1627284"/>
                  <a:ext cx="127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3" name="Freihand 182">
                  <a:extLst>
                    <a:ext uri="{FF2B5EF4-FFF2-40B4-BE49-F238E27FC236}">
                      <a16:creationId xmlns:a16="http://schemas.microsoft.com/office/drawing/2014/main" id="{3AE2C3FE-B836-45DF-B8EF-328433E6611E}"/>
                    </a:ext>
                  </a:extLst>
                </p14:cNvPr>
                <p14:cNvContentPartPr/>
                <p14:nvPr/>
              </p14:nvContentPartPr>
              <p14:xfrm>
                <a:off x="3400113" y="1642764"/>
                <a:ext cx="356040" cy="96120"/>
              </p14:xfrm>
            </p:contentPart>
          </mc:Choice>
          <mc:Fallback xmlns="">
            <p:pic>
              <p:nvPicPr>
                <p:cNvPr id="183" name="Freihand 182">
                  <a:extLst>
                    <a:ext uri="{FF2B5EF4-FFF2-40B4-BE49-F238E27FC236}">
                      <a16:creationId xmlns:a16="http://schemas.microsoft.com/office/drawing/2014/main" id="{3AE2C3FE-B836-45DF-B8EF-328433E6611E}"/>
                    </a:ext>
                  </a:extLst>
                </p:cNvPr>
                <p:cNvPicPr/>
                <p:nvPr/>
              </p:nvPicPr>
              <p:blipFill>
                <a:blip r:embed="rId322"/>
                <a:stretch>
                  <a:fillRect/>
                </a:stretch>
              </p:blipFill>
              <p:spPr>
                <a:xfrm>
                  <a:off x="3395793" y="1638444"/>
                  <a:ext cx="364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5" name="Freihand 184">
                  <a:extLst>
                    <a:ext uri="{FF2B5EF4-FFF2-40B4-BE49-F238E27FC236}">
                      <a16:creationId xmlns:a16="http://schemas.microsoft.com/office/drawing/2014/main" id="{57FF7522-D75A-4EBE-92B8-B6F3BC493ED2}"/>
                    </a:ext>
                  </a:extLst>
                </p14:cNvPr>
                <p14:cNvContentPartPr/>
                <p14:nvPr/>
              </p14:nvContentPartPr>
              <p14:xfrm>
                <a:off x="3789633" y="1633044"/>
                <a:ext cx="96480" cy="113400"/>
              </p14:xfrm>
            </p:contentPart>
          </mc:Choice>
          <mc:Fallback xmlns="">
            <p:pic>
              <p:nvPicPr>
                <p:cNvPr id="185" name="Freihand 184">
                  <a:extLst>
                    <a:ext uri="{FF2B5EF4-FFF2-40B4-BE49-F238E27FC236}">
                      <a16:creationId xmlns:a16="http://schemas.microsoft.com/office/drawing/2014/main" id="{57FF7522-D75A-4EBE-92B8-B6F3BC493ED2}"/>
                    </a:ext>
                  </a:extLst>
                </p:cNvPr>
                <p:cNvPicPr/>
                <p:nvPr/>
              </p:nvPicPr>
              <p:blipFill>
                <a:blip r:embed="rId324"/>
                <a:stretch>
                  <a:fillRect/>
                </a:stretch>
              </p:blipFill>
              <p:spPr>
                <a:xfrm>
                  <a:off x="3785313" y="1628724"/>
                  <a:ext cx="10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6" name="Freihand 185">
                  <a:extLst>
                    <a:ext uri="{FF2B5EF4-FFF2-40B4-BE49-F238E27FC236}">
                      <a16:creationId xmlns:a16="http://schemas.microsoft.com/office/drawing/2014/main" id="{7A2EADD9-5D24-4DF3-AB66-ACCBC6534D1B}"/>
                    </a:ext>
                  </a:extLst>
                </p14:cNvPr>
                <p14:cNvContentPartPr/>
                <p14:nvPr/>
              </p14:nvContentPartPr>
              <p14:xfrm>
                <a:off x="3928233" y="1638444"/>
                <a:ext cx="91080" cy="116280"/>
              </p14:xfrm>
            </p:contentPart>
          </mc:Choice>
          <mc:Fallback xmlns="">
            <p:pic>
              <p:nvPicPr>
                <p:cNvPr id="186" name="Freihand 185">
                  <a:extLst>
                    <a:ext uri="{FF2B5EF4-FFF2-40B4-BE49-F238E27FC236}">
                      <a16:creationId xmlns:a16="http://schemas.microsoft.com/office/drawing/2014/main" id="{7A2EADD9-5D24-4DF3-AB66-ACCBC6534D1B}"/>
                    </a:ext>
                  </a:extLst>
                </p:cNvPr>
                <p:cNvPicPr/>
                <p:nvPr/>
              </p:nvPicPr>
              <p:blipFill>
                <a:blip r:embed="rId326"/>
                <a:stretch>
                  <a:fillRect/>
                </a:stretch>
              </p:blipFill>
              <p:spPr>
                <a:xfrm>
                  <a:off x="3923913" y="1634124"/>
                  <a:ext cx="99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7" name="Freihand 186">
                  <a:extLst>
                    <a:ext uri="{FF2B5EF4-FFF2-40B4-BE49-F238E27FC236}">
                      <a16:creationId xmlns:a16="http://schemas.microsoft.com/office/drawing/2014/main" id="{E3D01C19-7739-4276-BE5E-A3C97A571C1F}"/>
                    </a:ext>
                  </a:extLst>
                </p14:cNvPr>
                <p14:cNvContentPartPr/>
                <p14:nvPr/>
              </p14:nvContentPartPr>
              <p14:xfrm>
                <a:off x="3956673" y="1628724"/>
                <a:ext cx="78840" cy="3600"/>
              </p14:xfrm>
            </p:contentPart>
          </mc:Choice>
          <mc:Fallback xmlns="">
            <p:pic>
              <p:nvPicPr>
                <p:cNvPr id="187" name="Freihand 186">
                  <a:extLst>
                    <a:ext uri="{FF2B5EF4-FFF2-40B4-BE49-F238E27FC236}">
                      <a16:creationId xmlns:a16="http://schemas.microsoft.com/office/drawing/2014/main" id="{E3D01C19-7739-4276-BE5E-A3C97A571C1F}"/>
                    </a:ext>
                  </a:extLst>
                </p:cNvPr>
                <p:cNvPicPr/>
                <p:nvPr/>
              </p:nvPicPr>
              <p:blipFill>
                <a:blip r:embed="rId328"/>
                <a:stretch>
                  <a:fillRect/>
                </a:stretch>
              </p:blipFill>
              <p:spPr>
                <a:xfrm>
                  <a:off x="3952353" y="1624404"/>
                  <a:ext cx="87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8" name="Freihand 187">
                  <a:extLst>
                    <a:ext uri="{FF2B5EF4-FFF2-40B4-BE49-F238E27FC236}">
                      <a16:creationId xmlns:a16="http://schemas.microsoft.com/office/drawing/2014/main" id="{13C8AD4E-F7E3-492B-8022-B0B8B68A0425}"/>
                    </a:ext>
                  </a:extLst>
                </p14:cNvPr>
                <p14:cNvContentPartPr/>
                <p14:nvPr/>
              </p14:nvContentPartPr>
              <p14:xfrm>
                <a:off x="4050633" y="1635204"/>
                <a:ext cx="87480" cy="92160"/>
              </p14:xfrm>
            </p:contentPart>
          </mc:Choice>
          <mc:Fallback xmlns="">
            <p:pic>
              <p:nvPicPr>
                <p:cNvPr id="188" name="Freihand 187">
                  <a:extLst>
                    <a:ext uri="{FF2B5EF4-FFF2-40B4-BE49-F238E27FC236}">
                      <a16:creationId xmlns:a16="http://schemas.microsoft.com/office/drawing/2014/main" id="{13C8AD4E-F7E3-492B-8022-B0B8B68A0425}"/>
                    </a:ext>
                  </a:extLst>
                </p:cNvPr>
                <p:cNvPicPr/>
                <p:nvPr/>
              </p:nvPicPr>
              <p:blipFill>
                <a:blip r:embed="rId330"/>
                <a:stretch>
                  <a:fillRect/>
                </a:stretch>
              </p:blipFill>
              <p:spPr>
                <a:xfrm>
                  <a:off x="4046313" y="1630884"/>
                  <a:ext cx="96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9" name="Freihand 188">
                  <a:extLst>
                    <a:ext uri="{FF2B5EF4-FFF2-40B4-BE49-F238E27FC236}">
                      <a16:creationId xmlns:a16="http://schemas.microsoft.com/office/drawing/2014/main" id="{F4B8B66C-9799-434E-98E4-599851D5BA32}"/>
                    </a:ext>
                  </a:extLst>
                </p14:cNvPr>
                <p14:cNvContentPartPr/>
                <p14:nvPr/>
              </p14:nvContentPartPr>
              <p14:xfrm>
                <a:off x="4140633" y="1640964"/>
                <a:ext cx="85680" cy="90000"/>
              </p14:xfrm>
            </p:contentPart>
          </mc:Choice>
          <mc:Fallback xmlns="">
            <p:pic>
              <p:nvPicPr>
                <p:cNvPr id="189" name="Freihand 188">
                  <a:extLst>
                    <a:ext uri="{FF2B5EF4-FFF2-40B4-BE49-F238E27FC236}">
                      <a16:creationId xmlns:a16="http://schemas.microsoft.com/office/drawing/2014/main" id="{F4B8B66C-9799-434E-98E4-599851D5BA32}"/>
                    </a:ext>
                  </a:extLst>
                </p:cNvPr>
                <p:cNvPicPr/>
                <p:nvPr/>
              </p:nvPicPr>
              <p:blipFill>
                <a:blip r:embed="rId332"/>
                <a:stretch>
                  <a:fillRect/>
                </a:stretch>
              </p:blipFill>
              <p:spPr>
                <a:xfrm>
                  <a:off x="4136313" y="1636644"/>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0" name="Freihand 189">
                  <a:extLst>
                    <a:ext uri="{FF2B5EF4-FFF2-40B4-BE49-F238E27FC236}">
                      <a16:creationId xmlns:a16="http://schemas.microsoft.com/office/drawing/2014/main" id="{1EEAB980-612D-4FBC-98D5-828A858940CA}"/>
                    </a:ext>
                  </a:extLst>
                </p14:cNvPr>
                <p14:cNvContentPartPr/>
                <p14:nvPr/>
              </p14:nvContentPartPr>
              <p14:xfrm>
                <a:off x="4300833" y="1548444"/>
                <a:ext cx="65160" cy="155880"/>
              </p14:xfrm>
            </p:contentPart>
          </mc:Choice>
          <mc:Fallback xmlns="">
            <p:pic>
              <p:nvPicPr>
                <p:cNvPr id="190" name="Freihand 189">
                  <a:extLst>
                    <a:ext uri="{FF2B5EF4-FFF2-40B4-BE49-F238E27FC236}">
                      <a16:creationId xmlns:a16="http://schemas.microsoft.com/office/drawing/2014/main" id="{1EEAB980-612D-4FBC-98D5-828A858940CA}"/>
                    </a:ext>
                  </a:extLst>
                </p:cNvPr>
                <p:cNvPicPr/>
                <p:nvPr/>
              </p:nvPicPr>
              <p:blipFill>
                <a:blip r:embed="rId334"/>
                <a:stretch>
                  <a:fillRect/>
                </a:stretch>
              </p:blipFill>
              <p:spPr>
                <a:xfrm>
                  <a:off x="4296513" y="1544124"/>
                  <a:ext cx="73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2" name="Freihand 191">
                  <a:extLst>
                    <a:ext uri="{FF2B5EF4-FFF2-40B4-BE49-F238E27FC236}">
                      <a16:creationId xmlns:a16="http://schemas.microsoft.com/office/drawing/2014/main" id="{BCF93A73-DE85-4890-BF1E-CA7910BCECD0}"/>
                    </a:ext>
                  </a:extLst>
                </p14:cNvPr>
                <p14:cNvContentPartPr/>
                <p14:nvPr/>
              </p14:nvContentPartPr>
              <p14:xfrm>
                <a:off x="2425593" y="1519644"/>
                <a:ext cx="2037240" cy="407880"/>
              </p14:xfrm>
            </p:contentPart>
          </mc:Choice>
          <mc:Fallback xmlns="">
            <p:pic>
              <p:nvPicPr>
                <p:cNvPr id="192" name="Freihand 191">
                  <a:extLst>
                    <a:ext uri="{FF2B5EF4-FFF2-40B4-BE49-F238E27FC236}">
                      <a16:creationId xmlns:a16="http://schemas.microsoft.com/office/drawing/2014/main" id="{BCF93A73-DE85-4890-BF1E-CA7910BCECD0}"/>
                    </a:ext>
                  </a:extLst>
                </p:cNvPr>
                <p:cNvPicPr/>
                <p:nvPr/>
              </p:nvPicPr>
              <p:blipFill>
                <a:blip r:embed="rId336"/>
                <a:stretch>
                  <a:fillRect/>
                </a:stretch>
              </p:blipFill>
              <p:spPr>
                <a:xfrm>
                  <a:off x="2421273" y="1515324"/>
                  <a:ext cx="20458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3" name="Freihand 192">
                  <a:extLst>
                    <a:ext uri="{FF2B5EF4-FFF2-40B4-BE49-F238E27FC236}">
                      <a16:creationId xmlns:a16="http://schemas.microsoft.com/office/drawing/2014/main" id="{9609C7AC-4893-4DC0-8BEE-61C51B1D5BEC}"/>
                    </a:ext>
                  </a:extLst>
                </p14:cNvPr>
                <p14:cNvContentPartPr/>
                <p14:nvPr/>
              </p14:nvContentPartPr>
              <p14:xfrm>
                <a:off x="4558593" y="1669404"/>
                <a:ext cx="121680" cy="6840"/>
              </p14:xfrm>
            </p:contentPart>
          </mc:Choice>
          <mc:Fallback xmlns="">
            <p:pic>
              <p:nvPicPr>
                <p:cNvPr id="193" name="Freihand 192">
                  <a:extLst>
                    <a:ext uri="{FF2B5EF4-FFF2-40B4-BE49-F238E27FC236}">
                      <a16:creationId xmlns:a16="http://schemas.microsoft.com/office/drawing/2014/main" id="{9609C7AC-4893-4DC0-8BEE-61C51B1D5BEC}"/>
                    </a:ext>
                  </a:extLst>
                </p:cNvPr>
                <p:cNvPicPr/>
                <p:nvPr/>
              </p:nvPicPr>
              <p:blipFill>
                <a:blip r:embed="rId338"/>
                <a:stretch>
                  <a:fillRect/>
                </a:stretch>
              </p:blipFill>
              <p:spPr>
                <a:xfrm>
                  <a:off x="4554273" y="1665084"/>
                  <a:ext cx="130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4" name="Freihand 193">
                  <a:extLst>
                    <a:ext uri="{FF2B5EF4-FFF2-40B4-BE49-F238E27FC236}">
                      <a16:creationId xmlns:a16="http://schemas.microsoft.com/office/drawing/2014/main" id="{CC076CBE-E45D-4679-85AD-2697EC55F091}"/>
                    </a:ext>
                  </a:extLst>
                </p14:cNvPr>
                <p14:cNvContentPartPr/>
                <p14:nvPr/>
              </p14:nvContentPartPr>
              <p14:xfrm>
                <a:off x="4506033" y="1589124"/>
                <a:ext cx="144000" cy="132480"/>
              </p14:xfrm>
            </p:contentPart>
          </mc:Choice>
          <mc:Fallback xmlns="">
            <p:pic>
              <p:nvPicPr>
                <p:cNvPr id="194" name="Freihand 193">
                  <a:extLst>
                    <a:ext uri="{FF2B5EF4-FFF2-40B4-BE49-F238E27FC236}">
                      <a16:creationId xmlns:a16="http://schemas.microsoft.com/office/drawing/2014/main" id="{CC076CBE-E45D-4679-85AD-2697EC55F091}"/>
                    </a:ext>
                  </a:extLst>
                </p:cNvPr>
                <p:cNvPicPr/>
                <p:nvPr/>
              </p:nvPicPr>
              <p:blipFill>
                <a:blip r:embed="rId340"/>
                <a:stretch>
                  <a:fillRect/>
                </a:stretch>
              </p:blipFill>
              <p:spPr>
                <a:xfrm>
                  <a:off x="4501713" y="1584804"/>
                  <a:ext cx="152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5" name="Freihand 194">
                  <a:extLst>
                    <a:ext uri="{FF2B5EF4-FFF2-40B4-BE49-F238E27FC236}">
                      <a16:creationId xmlns:a16="http://schemas.microsoft.com/office/drawing/2014/main" id="{125D4F74-AEF8-447C-B85D-A37EB97A1808}"/>
                    </a:ext>
                  </a:extLst>
                </p14:cNvPr>
                <p14:cNvContentPartPr/>
                <p14:nvPr/>
              </p14:nvContentPartPr>
              <p14:xfrm>
                <a:off x="4837233" y="1619004"/>
                <a:ext cx="39240" cy="105840"/>
              </p14:xfrm>
            </p:contentPart>
          </mc:Choice>
          <mc:Fallback xmlns="">
            <p:pic>
              <p:nvPicPr>
                <p:cNvPr id="195" name="Freihand 194">
                  <a:extLst>
                    <a:ext uri="{FF2B5EF4-FFF2-40B4-BE49-F238E27FC236}">
                      <a16:creationId xmlns:a16="http://schemas.microsoft.com/office/drawing/2014/main" id="{125D4F74-AEF8-447C-B85D-A37EB97A1808}"/>
                    </a:ext>
                  </a:extLst>
                </p:cNvPr>
                <p:cNvPicPr/>
                <p:nvPr/>
              </p:nvPicPr>
              <p:blipFill>
                <a:blip r:embed="rId342"/>
                <a:stretch>
                  <a:fillRect/>
                </a:stretch>
              </p:blipFill>
              <p:spPr>
                <a:xfrm>
                  <a:off x="4832913" y="1614684"/>
                  <a:ext cx="47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6" name="Freihand 195">
                  <a:extLst>
                    <a:ext uri="{FF2B5EF4-FFF2-40B4-BE49-F238E27FC236}">
                      <a16:creationId xmlns:a16="http://schemas.microsoft.com/office/drawing/2014/main" id="{5F16570B-B048-4AFC-8A8B-E8EF91EF8AF8}"/>
                    </a:ext>
                  </a:extLst>
                </p14:cNvPr>
                <p14:cNvContentPartPr/>
                <p14:nvPr/>
              </p14:nvContentPartPr>
              <p14:xfrm>
                <a:off x="4782513" y="1608564"/>
                <a:ext cx="158040" cy="102240"/>
              </p14:xfrm>
            </p:contentPart>
          </mc:Choice>
          <mc:Fallback xmlns="">
            <p:pic>
              <p:nvPicPr>
                <p:cNvPr id="196" name="Freihand 195">
                  <a:extLst>
                    <a:ext uri="{FF2B5EF4-FFF2-40B4-BE49-F238E27FC236}">
                      <a16:creationId xmlns:a16="http://schemas.microsoft.com/office/drawing/2014/main" id="{5F16570B-B048-4AFC-8A8B-E8EF91EF8AF8}"/>
                    </a:ext>
                  </a:extLst>
                </p:cNvPr>
                <p:cNvPicPr/>
                <p:nvPr/>
              </p:nvPicPr>
              <p:blipFill>
                <a:blip r:embed="rId344"/>
                <a:stretch>
                  <a:fillRect/>
                </a:stretch>
              </p:blipFill>
              <p:spPr>
                <a:xfrm>
                  <a:off x="4778193" y="1604244"/>
                  <a:ext cx="16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7" name="Freihand 196">
                  <a:extLst>
                    <a:ext uri="{FF2B5EF4-FFF2-40B4-BE49-F238E27FC236}">
                      <a16:creationId xmlns:a16="http://schemas.microsoft.com/office/drawing/2014/main" id="{3E8269E1-6435-4018-9A21-5B8B625CFABE}"/>
                    </a:ext>
                  </a:extLst>
                </p14:cNvPr>
                <p14:cNvContentPartPr/>
                <p14:nvPr/>
              </p14:nvContentPartPr>
              <p14:xfrm>
                <a:off x="4958913" y="1590204"/>
                <a:ext cx="93600" cy="97200"/>
              </p14:xfrm>
            </p:contentPart>
          </mc:Choice>
          <mc:Fallback xmlns="">
            <p:pic>
              <p:nvPicPr>
                <p:cNvPr id="197" name="Freihand 196">
                  <a:extLst>
                    <a:ext uri="{FF2B5EF4-FFF2-40B4-BE49-F238E27FC236}">
                      <a16:creationId xmlns:a16="http://schemas.microsoft.com/office/drawing/2014/main" id="{3E8269E1-6435-4018-9A21-5B8B625CFABE}"/>
                    </a:ext>
                  </a:extLst>
                </p:cNvPr>
                <p:cNvPicPr/>
                <p:nvPr/>
              </p:nvPicPr>
              <p:blipFill>
                <a:blip r:embed="rId346"/>
                <a:stretch>
                  <a:fillRect/>
                </a:stretch>
              </p:blipFill>
              <p:spPr>
                <a:xfrm>
                  <a:off x="4954593" y="1585884"/>
                  <a:ext cx="102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8" name="Freihand 197">
                  <a:extLst>
                    <a:ext uri="{FF2B5EF4-FFF2-40B4-BE49-F238E27FC236}">
                      <a16:creationId xmlns:a16="http://schemas.microsoft.com/office/drawing/2014/main" id="{FB1ED4D6-7FA9-4E2B-A824-5E8684F1E0F9}"/>
                    </a:ext>
                  </a:extLst>
                </p14:cNvPr>
                <p14:cNvContentPartPr/>
                <p14:nvPr/>
              </p14:nvContentPartPr>
              <p14:xfrm>
                <a:off x="5112633" y="1612164"/>
                <a:ext cx="108720" cy="25920"/>
              </p14:xfrm>
            </p:contentPart>
          </mc:Choice>
          <mc:Fallback xmlns="">
            <p:pic>
              <p:nvPicPr>
                <p:cNvPr id="198" name="Freihand 197">
                  <a:extLst>
                    <a:ext uri="{FF2B5EF4-FFF2-40B4-BE49-F238E27FC236}">
                      <a16:creationId xmlns:a16="http://schemas.microsoft.com/office/drawing/2014/main" id="{FB1ED4D6-7FA9-4E2B-A824-5E8684F1E0F9}"/>
                    </a:ext>
                  </a:extLst>
                </p:cNvPr>
                <p:cNvPicPr/>
                <p:nvPr/>
              </p:nvPicPr>
              <p:blipFill>
                <a:blip r:embed="rId348"/>
                <a:stretch>
                  <a:fillRect/>
                </a:stretch>
              </p:blipFill>
              <p:spPr>
                <a:xfrm>
                  <a:off x="5108313" y="1607844"/>
                  <a:ext cx="117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9" name="Freihand 198">
                  <a:extLst>
                    <a:ext uri="{FF2B5EF4-FFF2-40B4-BE49-F238E27FC236}">
                      <a16:creationId xmlns:a16="http://schemas.microsoft.com/office/drawing/2014/main" id="{0E2FF5CC-1F96-40BD-8CF8-7B016803A999}"/>
                    </a:ext>
                  </a:extLst>
                </p14:cNvPr>
                <p14:cNvContentPartPr/>
                <p14:nvPr/>
              </p14:nvContentPartPr>
              <p14:xfrm>
                <a:off x="5278953" y="1612164"/>
                <a:ext cx="93600" cy="77040"/>
              </p14:xfrm>
            </p:contentPart>
          </mc:Choice>
          <mc:Fallback xmlns="">
            <p:pic>
              <p:nvPicPr>
                <p:cNvPr id="199" name="Freihand 198">
                  <a:extLst>
                    <a:ext uri="{FF2B5EF4-FFF2-40B4-BE49-F238E27FC236}">
                      <a16:creationId xmlns:a16="http://schemas.microsoft.com/office/drawing/2014/main" id="{0E2FF5CC-1F96-40BD-8CF8-7B016803A999}"/>
                    </a:ext>
                  </a:extLst>
                </p:cNvPr>
                <p:cNvPicPr/>
                <p:nvPr/>
              </p:nvPicPr>
              <p:blipFill>
                <a:blip r:embed="rId350"/>
                <a:stretch>
                  <a:fillRect/>
                </a:stretch>
              </p:blipFill>
              <p:spPr>
                <a:xfrm>
                  <a:off x="5274633" y="1607844"/>
                  <a:ext cx="102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0" name="Freihand 199">
                  <a:extLst>
                    <a:ext uri="{FF2B5EF4-FFF2-40B4-BE49-F238E27FC236}">
                      <a16:creationId xmlns:a16="http://schemas.microsoft.com/office/drawing/2014/main" id="{4C0235FE-3AF4-434A-8F4B-CDDC1C3DA4FB}"/>
                    </a:ext>
                  </a:extLst>
                </p14:cNvPr>
                <p14:cNvContentPartPr/>
                <p14:nvPr/>
              </p14:nvContentPartPr>
              <p14:xfrm>
                <a:off x="5404233" y="1603524"/>
                <a:ext cx="399600" cy="96480"/>
              </p14:xfrm>
            </p:contentPart>
          </mc:Choice>
          <mc:Fallback xmlns="">
            <p:pic>
              <p:nvPicPr>
                <p:cNvPr id="200" name="Freihand 199">
                  <a:extLst>
                    <a:ext uri="{FF2B5EF4-FFF2-40B4-BE49-F238E27FC236}">
                      <a16:creationId xmlns:a16="http://schemas.microsoft.com/office/drawing/2014/main" id="{4C0235FE-3AF4-434A-8F4B-CDDC1C3DA4FB}"/>
                    </a:ext>
                  </a:extLst>
                </p:cNvPr>
                <p:cNvPicPr/>
                <p:nvPr/>
              </p:nvPicPr>
              <p:blipFill>
                <a:blip r:embed="rId352"/>
                <a:stretch>
                  <a:fillRect/>
                </a:stretch>
              </p:blipFill>
              <p:spPr>
                <a:xfrm>
                  <a:off x="5399913" y="1599204"/>
                  <a:ext cx="408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AE456F09-EAB3-4154-BBD0-5669DAB1BAA0}"/>
                    </a:ext>
                  </a:extLst>
                </p14:cNvPr>
                <p14:cNvContentPartPr/>
                <p14:nvPr/>
              </p14:nvContentPartPr>
              <p14:xfrm>
                <a:off x="1963713" y="2249724"/>
                <a:ext cx="109800" cy="75600"/>
              </p14:xfrm>
            </p:contentPart>
          </mc:Choice>
          <mc:Fallback xmlns="">
            <p:pic>
              <p:nvPicPr>
                <p:cNvPr id="247" name="Freihand 246">
                  <a:extLst>
                    <a:ext uri="{FF2B5EF4-FFF2-40B4-BE49-F238E27FC236}">
                      <a16:creationId xmlns:a16="http://schemas.microsoft.com/office/drawing/2014/main" id="{AE456F09-EAB3-4154-BBD0-5669DAB1BAA0}"/>
                    </a:ext>
                  </a:extLst>
                </p:cNvPr>
                <p:cNvPicPr/>
                <p:nvPr/>
              </p:nvPicPr>
              <p:blipFill>
                <a:blip r:embed="rId354"/>
                <a:stretch>
                  <a:fillRect/>
                </a:stretch>
              </p:blipFill>
              <p:spPr>
                <a:xfrm>
                  <a:off x="1959393" y="2245404"/>
                  <a:ext cx="118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43196706-7F30-4C73-AFF1-4D918CD8F6EA}"/>
                    </a:ext>
                  </a:extLst>
                </p14:cNvPr>
                <p14:cNvContentPartPr/>
                <p14:nvPr/>
              </p14:nvContentPartPr>
              <p14:xfrm>
                <a:off x="2113473" y="2247924"/>
                <a:ext cx="105840" cy="222480"/>
              </p14:xfrm>
            </p:contentPart>
          </mc:Choice>
          <mc:Fallback xmlns="">
            <p:pic>
              <p:nvPicPr>
                <p:cNvPr id="248" name="Freihand 247">
                  <a:extLst>
                    <a:ext uri="{FF2B5EF4-FFF2-40B4-BE49-F238E27FC236}">
                      <a16:creationId xmlns:a16="http://schemas.microsoft.com/office/drawing/2014/main" id="{43196706-7F30-4C73-AFF1-4D918CD8F6EA}"/>
                    </a:ext>
                  </a:extLst>
                </p:cNvPr>
                <p:cNvPicPr/>
                <p:nvPr/>
              </p:nvPicPr>
              <p:blipFill>
                <a:blip r:embed="rId356"/>
                <a:stretch>
                  <a:fillRect/>
                </a:stretch>
              </p:blipFill>
              <p:spPr>
                <a:xfrm>
                  <a:off x="2109153" y="2243604"/>
                  <a:ext cx="11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70320027-053B-4018-B0DA-63DE56DEA5FA}"/>
                    </a:ext>
                  </a:extLst>
                </p14:cNvPr>
                <p14:cNvContentPartPr/>
                <p14:nvPr/>
              </p14:nvContentPartPr>
              <p14:xfrm>
                <a:off x="2283753" y="2266644"/>
                <a:ext cx="83160" cy="18720"/>
              </p14:xfrm>
            </p:contentPart>
          </mc:Choice>
          <mc:Fallback xmlns="">
            <p:pic>
              <p:nvPicPr>
                <p:cNvPr id="249" name="Freihand 248">
                  <a:extLst>
                    <a:ext uri="{FF2B5EF4-FFF2-40B4-BE49-F238E27FC236}">
                      <a16:creationId xmlns:a16="http://schemas.microsoft.com/office/drawing/2014/main" id="{70320027-053B-4018-B0DA-63DE56DEA5FA}"/>
                    </a:ext>
                  </a:extLst>
                </p:cNvPr>
                <p:cNvPicPr/>
                <p:nvPr/>
              </p:nvPicPr>
              <p:blipFill>
                <a:blip r:embed="rId358"/>
                <a:stretch>
                  <a:fillRect/>
                </a:stretch>
              </p:blipFill>
              <p:spPr>
                <a:xfrm>
                  <a:off x="2279433" y="2262324"/>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E971F0E4-52AE-43B7-85A1-07DF32151A12}"/>
                    </a:ext>
                  </a:extLst>
                </p14:cNvPr>
                <p14:cNvContentPartPr/>
                <p14:nvPr/>
              </p14:nvContentPartPr>
              <p14:xfrm>
                <a:off x="2472393" y="2236404"/>
                <a:ext cx="105120" cy="86400"/>
              </p14:xfrm>
            </p:contentPart>
          </mc:Choice>
          <mc:Fallback xmlns="">
            <p:pic>
              <p:nvPicPr>
                <p:cNvPr id="250" name="Freihand 249">
                  <a:extLst>
                    <a:ext uri="{FF2B5EF4-FFF2-40B4-BE49-F238E27FC236}">
                      <a16:creationId xmlns:a16="http://schemas.microsoft.com/office/drawing/2014/main" id="{E971F0E4-52AE-43B7-85A1-07DF32151A12}"/>
                    </a:ext>
                  </a:extLst>
                </p:cNvPr>
                <p:cNvPicPr/>
                <p:nvPr/>
              </p:nvPicPr>
              <p:blipFill>
                <a:blip r:embed="rId360"/>
                <a:stretch>
                  <a:fillRect/>
                </a:stretch>
              </p:blipFill>
              <p:spPr>
                <a:xfrm>
                  <a:off x="2468073" y="2232084"/>
                  <a:ext cx="113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5CA3F782-607A-4D3E-9BA3-FD2F671D00D8}"/>
                    </a:ext>
                  </a:extLst>
                </p14:cNvPr>
                <p14:cNvContentPartPr/>
                <p14:nvPr/>
              </p14:nvContentPartPr>
              <p14:xfrm>
                <a:off x="2595513" y="2260524"/>
                <a:ext cx="216720" cy="57960"/>
              </p14:xfrm>
            </p:contentPart>
          </mc:Choice>
          <mc:Fallback xmlns="">
            <p:pic>
              <p:nvPicPr>
                <p:cNvPr id="251" name="Freihand 250">
                  <a:extLst>
                    <a:ext uri="{FF2B5EF4-FFF2-40B4-BE49-F238E27FC236}">
                      <a16:creationId xmlns:a16="http://schemas.microsoft.com/office/drawing/2014/main" id="{5CA3F782-607A-4D3E-9BA3-FD2F671D00D8}"/>
                    </a:ext>
                  </a:extLst>
                </p:cNvPr>
                <p:cNvPicPr/>
                <p:nvPr/>
              </p:nvPicPr>
              <p:blipFill>
                <a:blip r:embed="rId362"/>
                <a:stretch>
                  <a:fillRect/>
                </a:stretch>
              </p:blipFill>
              <p:spPr>
                <a:xfrm>
                  <a:off x="2591193" y="2256204"/>
                  <a:ext cx="225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B087E0BB-C449-4723-B6EB-FDBE3BD79ABF}"/>
                    </a:ext>
                  </a:extLst>
                </p14:cNvPr>
                <p14:cNvContentPartPr/>
                <p14:nvPr/>
              </p14:nvContentPartPr>
              <p14:xfrm>
                <a:off x="2812953" y="2223444"/>
                <a:ext cx="121320" cy="96840"/>
              </p14:xfrm>
            </p:contentPart>
          </mc:Choice>
          <mc:Fallback xmlns="">
            <p:pic>
              <p:nvPicPr>
                <p:cNvPr id="252" name="Freihand 251">
                  <a:extLst>
                    <a:ext uri="{FF2B5EF4-FFF2-40B4-BE49-F238E27FC236}">
                      <a16:creationId xmlns:a16="http://schemas.microsoft.com/office/drawing/2014/main" id="{B087E0BB-C449-4723-B6EB-FDBE3BD79ABF}"/>
                    </a:ext>
                  </a:extLst>
                </p:cNvPr>
                <p:cNvPicPr/>
                <p:nvPr/>
              </p:nvPicPr>
              <p:blipFill>
                <a:blip r:embed="rId364"/>
                <a:stretch>
                  <a:fillRect/>
                </a:stretch>
              </p:blipFill>
              <p:spPr>
                <a:xfrm>
                  <a:off x="2808633" y="2219124"/>
                  <a:ext cx="12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DF56497B-FB6D-4DF7-9B59-74896E09182C}"/>
                    </a:ext>
                  </a:extLst>
                </p14:cNvPr>
                <p14:cNvContentPartPr/>
                <p14:nvPr/>
              </p14:nvContentPartPr>
              <p14:xfrm>
                <a:off x="3003393" y="2318844"/>
                <a:ext cx="360" cy="360"/>
              </p14:xfrm>
            </p:contentPart>
          </mc:Choice>
          <mc:Fallback xmlns="">
            <p:pic>
              <p:nvPicPr>
                <p:cNvPr id="253" name="Freihand 252">
                  <a:extLst>
                    <a:ext uri="{FF2B5EF4-FFF2-40B4-BE49-F238E27FC236}">
                      <a16:creationId xmlns:a16="http://schemas.microsoft.com/office/drawing/2014/main" id="{DF56497B-FB6D-4DF7-9B59-74896E09182C}"/>
                    </a:ext>
                  </a:extLst>
                </p:cNvPr>
                <p:cNvPicPr/>
                <p:nvPr/>
              </p:nvPicPr>
              <p:blipFill>
                <a:blip r:embed="rId65"/>
                <a:stretch>
                  <a:fillRect/>
                </a:stretch>
              </p:blipFill>
              <p:spPr>
                <a:xfrm>
                  <a:off x="2999073" y="2314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5" name="Freihand 254">
                  <a:extLst>
                    <a:ext uri="{FF2B5EF4-FFF2-40B4-BE49-F238E27FC236}">
                      <a16:creationId xmlns:a16="http://schemas.microsoft.com/office/drawing/2014/main" id="{F495F70A-C22F-4C1F-8340-0D12B4063D7F}"/>
                    </a:ext>
                  </a:extLst>
                </p14:cNvPr>
                <p14:cNvContentPartPr/>
                <p14:nvPr/>
              </p14:nvContentPartPr>
              <p14:xfrm>
                <a:off x="3246393" y="2095644"/>
                <a:ext cx="147600" cy="155160"/>
              </p14:xfrm>
            </p:contentPart>
          </mc:Choice>
          <mc:Fallback xmlns="">
            <p:pic>
              <p:nvPicPr>
                <p:cNvPr id="255" name="Freihand 254">
                  <a:extLst>
                    <a:ext uri="{FF2B5EF4-FFF2-40B4-BE49-F238E27FC236}">
                      <a16:creationId xmlns:a16="http://schemas.microsoft.com/office/drawing/2014/main" id="{F495F70A-C22F-4C1F-8340-0D12B4063D7F}"/>
                    </a:ext>
                  </a:extLst>
                </p:cNvPr>
                <p:cNvPicPr/>
                <p:nvPr/>
              </p:nvPicPr>
              <p:blipFill>
                <a:blip r:embed="rId367"/>
                <a:stretch>
                  <a:fillRect/>
                </a:stretch>
              </p:blipFill>
              <p:spPr>
                <a:xfrm>
                  <a:off x="3242073" y="2091324"/>
                  <a:ext cx="156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6" name="Freihand 255">
                  <a:extLst>
                    <a:ext uri="{FF2B5EF4-FFF2-40B4-BE49-F238E27FC236}">
                      <a16:creationId xmlns:a16="http://schemas.microsoft.com/office/drawing/2014/main" id="{FD441BF7-D5A9-471B-A525-2E0B1A4B76D0}"/>
                    </a:ext>
                  </a:extLst>
                </p14:cNvPr>
                <p14:cNvContentPartPr/>
                <p14:nvPr/>
              </p14:nvContentPartPr>
              <p14:xfrm>
                <a:off x="3188433" y="2246124"/>
                <a:ext cx="297720" cy="29520"/>
              </p14:xfrm>
            </p:contentPart>
          </mc:Choice>
          <mc:Fallback xmlns="">
            <p:pic>
              <p:nvPicPr>
                <p:cNvPr id="256" name="Freihand 255">
                  <a:extLst>
                    <a:ext uri="{FF2B5EF4-FFF2-40B4-BE49-F238E27FC236}">
                      <a16:creationId xmlns:a16="http://schemas.microsoft.com/office/drawing/2014/main" id="{FD441BF7-D5A9-471B-A525-2E0B1A4B76D0}"/>
                    </a:ext>
                  </a:extLst>
                </p:cNvPr>
                <p:cNvPicPr/>
                <p:nvPr/>
              </p:nvPicPr>
              <p:blipFill>
                <a:blip r:embed="rId369"/>
                <a:stretch>
                  <a:fillRect/>
                </a:stretch>
              </p:blipFill>
              <p:spPr>
                <a:xfrm>
                  <a:off x="3184113" y="2241804"/>
                  <a:ext cx="306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7" name="Freihand 256">
                  <a:extLst>
                    <a:ext uri="{FF2B5EF4-FFF2-40B4-BE49-F238E27FC236}">
                      <a16:creationId xmlns:a16="http://schemas.microsoft.com/office/drawing/2014/main" id="{483F3C6B-4E41-4F13-A7CF-146B67A6C2F7}"/>
                    </a:ext>
                  </a:extLst>
                </p14:cNvPr>
                <p14:cNvContentPartPr/>
                <p14:nvPr/>
              </p14:nvContentPartPr>
              <p14:xfrm>
                <a:off x="3276633" y="2349084"/>
                <a:ext cx="38160" cy="164880"/>
              </p14:xfrm>
            </p:contentPart>
          </mc:Choice>
          <mc:Fallback xmlns="">
            <p:pic>
              <p:nvPicPr>
                <p:cNvPr id="257" name="Freihand 256">
                  <a:extLst>
                    <a:ext uri="{FF2B5EF4-FFF2-40B4-BE49-F238E27FC236}">
                      <a16:creationId xmlns:a16="http://schemas.microsoft.com/office/drawing/2014/main" id="{483F3C6B-4E41-4F13-A7CF-146B67A6C2F7}"/>
                    </a:ext>
                  </a:extLst>
                </p:cNvPr>
                <p:cNvPicPr/>
                <p:nvPr/>
              </p:nvPicPr>
              <p:blipFill>
                <a:blip r:embed="rId371"/>
                <a:stretch>
                  <a:fillRect/>
                </a:stretch>
              </p:blipFill>
              <p:spPr>
                <a:xfrm>
                  <a:off x="3272313" y="2344764"/>
                  <a:ext cx="4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8" name="Freihand 257">
                  <a:extLst>
                    <a:ext uri="{FF2B5EF4-FFF2-40B4-BE49-F238E27FC236}">
                      <a16:creationId xmlns:a16="http://schemas.microsoft.com/office/drawing/2014/main" id="{89850A4C-F9C2-4826-B1F9-23926642692A}"/>
                    </a:ext>
                  </a:extLst>
                </p14:cNvPr>
                <p14:cNvContentPartPr/>
                <p14:nvPr/>
              </p14:nvContentPartPr>
              <p14:xfrm>
                <a:off x="3228753" y="2323164"/>
                <a:ext cx="167040" cy="60840"/>
              </p14:xfrm>
            </p:contentPart>
          </mc:Choice>
          <mc:Fallback xmlns="">
            <p:pic>
              <p:nvPicPr>
                <p:cNvPr id="258" name="Freihand 257">
                  <a:extLst>
                    <a:ext uri="{FF2B5EF4-FFF2-40B4-BE49-F238E27FC236}">
                      <a16:creationId xmlns:a16="http://schemas.microsoft.com/office/drawing/2014/main" id="{89850A4C-F9C2-4826-B1F9-23926642692A}"/>
                    </a:ext>
                  </a:extLst>
                </p:cNvPr>
                <p:cNvPicPr/>
                <p:nvPr/>
              </p:nvPicPr>
              <p:blipFill>
                <a:blip r:embed="rId373"/>
                <a:stretch>
                  <a:fillRect/>
                </a:stretch>
              </p:blipFill>
              <p:spPr>
                <a:xfrm>
                  <a:off x="3224433" y="2318844"/>
                  <a:ext cx="175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0" name="Freihand 259">
                  <a:extLst>
                    <a:ext uri="{FF2B5EF4-FFF2-40B4-BE49-F238E27FC236}">
                      <a16:creationId xmlns:a16="http://schemas.microsoft.com/office/drawing/2014/main" id="{EC9D99D4-E03F-4F14-B7DF-ACD1606A1509}"/>
                    </a:ext>
                  </a:extLst>
                </p14:cNvPr>
                <p14:cNvContentPartPr/>
                <p14:nvPr/>
              </p14:nvContentPartPr>
              <p14:xfrm>
                <a:off x="3584433" y="2238564"/>
                <a:ext cx="156960" cy="15480"/>
              </p14:xfrm>
            </p:contentPart>
          </mc:Choice>
          <mc:Fallback xmlns="">
            <p:pic>
              <p:nvPicPr>
                <p:cNvPr id="260" name="Freihand 259">
                  <a:extLst>
                    <a:ext uri="{FF2B5EF4-FFF2-40B4-BE49-F238E27FC236}">
                      <a16:creationId xmlns:a16="http://schemas.microsoft.com/office/drawing/2014/main" id="{EC9D99D4-E03F-4F14-B7DF-ACD1606A1509}"/>
                    </a:ext>
                  </a:extLst>
                </p:cNvPr>
                <p:cNvPicPr/>
                <p:nvPr/>
              </p:nvPicPr>
              <p:blipFill>
                <a:blip r:embed="rId375"/>
                <a:stretch>
                  <a:fillRect/>
                </a:stretch>
              </p:blipFill>
              <p:spPr>
                <a:xfrm>
                  <a:off x="3580113" y="2234244"/>
                  <a:ext cx="165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1" name="Freihand 260">
                  <a:extLst>
                    <a:ext uri="{FF2B5EF4-FFF2-40B4-BE49-F238E27FC236}">
                      <a16:creationId xmlns:a16="http://schemas.microsoft.com/office/drawing/2014/main" id="{54F75802-A58B-4C95-B70A-8CC8E6AC2DBC}"/>
                    </a:ext>
                  </a:extLst>
                </p14:cNvPr>
                <p14:cNvContentPartPr/>
                <p14:nvPr/>
              </p14:nvContentPartPr>
              <p14:xfrm>
                <a:off x="3591273" y="2296524"/>
                <a:ext cx="157320" cy="20160"/>
              </p14:xfrm>
            </p:contentPart>
          </mc:Choice>
          <mc:Fallback xmlns="">
            <p:pic>
              <p:nvPicPr>
                <p:cNvPr id="261" name="Freihand 260">
                  <a:extLst>
                    <a:ext uri="{FF2B5EF4-FFF2-40B4-BE49-F238E27FC236}">
                      <a16:creationId xmlns:a16="http://schemas.microsoft.com/office/drawing/2014/main" id="{54F75802-A58B-4C95-B70A-8CC8E6AC2DBC}"/>
                    </a:ext>
                  </a:extLst>
                </p:cNvPr>
                <p:cNvPicPr/>
                <p:nvPr/>
              </p:nvPicPr>
              <p:blipFill>
                <a:blip r:embed="rId377"/>
                <a:stretch>
                  <a:fillRect/>
                </a:stretch>
              </p:blipFill>
              <p:spPr>
                <a:xfrm>
                  <a:off x="3586953" y="2292204"/>
                  <a:ext cx="165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3" name="Freihand 262">
                  <a:extLst>
                    <a:ext uri="{FF2B5EF4-FFF2-40B4-BE49-F238E27FC236}">
                      <a16:creationId xmlns:a16="http://schemas.microsoft.com/office/drawing/2014/main" id="{F0E3834A-F2C9-45AF-8838-F000D5D35B82}"/>
                    </a:ext>
                  </a:extLst>
                </p14:cNvPr>
                <p14:cNvContentPartPr/>
                <p14:nvPr/>
              </p14:nvContentPartPr>
              <p14:xfrm>
                <a:off x="3858033" y="2130564"/>
                <a:ext cx="148320" cy="186120"/>
              </p14:xfrm>
            </p:contentPart>
          </mc:Choice>
          <mc:Fallback xmlns="">
            <p:pic>
              <p:nvPicPr>
                <p:cNvPr id="263" name="Freihand 262">
                  <a:extLst>
                    <a:ext uri="{FF2B5EF4-FFF2-40B4-BE49-F238E27FC236}">
                      <a16:creationId xmlns:a16="http://schemas.microsoft.com/office/drawing/2014/main" id="{F0E3834A-F2C9-45AF-8838-F000D5D35B82}"/>
                    </a:ext>
                  </a:extLst>
                </p:cNvPr>
                <p:cNvPicPr/>
                <p:nvPr/>
              </p:nvPicPr>
              <p:blipFill>
                <a:blip r:embed="rId379"/>
                <a:stretch>
                  <a:fillRect/>
                </a:stretch>
              </p:blipFill>
              <p:spPr>
                <a:xfrm>
                  <a:off x="3853713" y="2126244"/>
                  <a:ext cx="15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4" name="Freihand 263">
                  <a:extLst>
                    <a:ext uri="{FF2B5EF4-FFF2-40B4-BE49-F238E27FC236}">
                      <a16:creationId xmlns:a16="http://schemas.microsoft.com/office/drawing/2014/main" id="{A82B091D-DBEC-4273-A7F4-45D3C4E50C86}"/>
                    </a:ext>
                  </a:extLst>
                </p14:cNvPr>
                <p14:cNvContentPartPr/>
                <p14:nvPr/>
              </p14:nvContentPartPr>
              <p14:xfrm>
                <a:off x="4029033" y="2109684"/>
                <a:ext cx="77400" cy="192600"/>
              </p14:xfrm>
            </p:contentPart>
          </mc:Choice>
          <mc:Fallback xmlns="">
            <p:pic>
              <p:nvPicPr>
                <p:cNvPr id="264" name="Freihand 263">
                  <a:extLst>
                    <a:ext uri="{FF2B5EF4-FFF2-40B4-BE49-F238E27FC236}">
                      <a16:creationId xmlns:a16="http://schemas.microsoft.com/office/drawing/2014/main" id="{A82B091D-DBEC-4273-A7F4-45D3C4E50C86}"/>
                    </a:ext>
                  </a:extLst>
                </p:cNvPr>
                <p:cNvPicPr/>
                <p:nvPr/>
              </p:nvPicPr>
              <p:blipFill>
                <a:blip r:embed="rId381"/>
                <a:stretch>
                  <a:fillRect/>
                </a:stretch>
              </p:blipFill>
              <p:spPr>
                <a:xfrm>
                  <a:off x="4024713" y="2105364"/>
                  <a:ext cx="86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5" name="Freihand 264">
                  <a:extLst>
                    <a:ext uri="{FF2B5EF4-FFF2-40B4-BE49-F238E27FC236}">
                      <a16:creationId xmlns:a16="http://schemas.microsoft.com/office/drawing/2014/main" id="{77030B4C-7186-460A-AB8A-FD69E8D4D72D}"/>
                    </a:ext>
                  </a:extLst>
                </p14:cNvPr>
                <p14:cNvContentPartPr/>
                <p14:nvPr/>
              </p14:nvContentPartPr>
              <p14:xfrm>
                <a:off x="4133793" y="2187804"/>
                <a:ext cx="90720" cy="133200"/>
              </p14:xfrm>
            </p:contentPart>
          </mc:Choice>
          <mc:Fallback xmlns="">
            <p:pic>
              <p:nvPicPr>
                <p:cNvPr id="265" name="Freihand 264">
                  <a:extLst>
                    <a:ext uri="{FF2B5EF4-FFF2-40B4-BE49-F238E27FC236}">
                      <a16:creationId xmlns:a16="http://schemas.microsoft.com/office/drawing/2014/main" id="{77030B4C-7186-460A-AB8A-FD69E8D4D72D}"/>
                    </a:ext>
                  </a:extLst>
                </p:cNvPr>
                <p:cNvPicPr/>
                <p:nvPr/>
              </p:nvPicPr>
              <p:blipFill>
                <a:blip r:embed="rId383"/>
                <a:stretch>
                  <a:fillRect/>
                </a:stretch>
              </p:blipFill>
              <p:spPr>
                <a:xfrm>
                  <a:off x="4129473" y="2183484"/>
                  <a:ext cx="99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6" name="Freihand 265">
                  <a:extLst>
                    <a:ext uri="{FF2B5EF4-FFF2-40B4-BE49-F238E27FC236}">
                      <a16:creationId xmlns:a16="http://schemas.microsoft.com/office/drawing/2014/main" id="{652BFBF7-F62C-4BCE-9141-9ECC8CF12D2B}"/>
                    </a:ext>
                  </a:extLst>
                </p14:cNvPr>
                <p14:cNvContentPartPr/>
                <p14:nvPr/>
              </p14:nvContentPartPr>
              <p14:xfrm>
                <a:off x="4268073" y="2252604"/>
                <a:ext cx="19800" cy="87120"/>
              </p14:xfrm>
            </p:contentPart>
          </mc:Choice>
          <mc:Fallback xmlns="">
            <p:pic>
              <p:nvPicPr>
                <p:cNvPr id="266" name="Freihand 265">
                  <a:extLst>
                    <a:ext uri="{FF2B5EF4-FFF2-40B4-BE49-F238E27FC236}">
                      <a16:creationId xmlns:a16="http://schemas.microsoft.com/office/drawing/2014/main" id="{652BFBF7-F62C-4BCE-9141-9ECC8CF12D2B}"/>
                    </a:ext>
                  </a:extLst>
                </p:cNvPr>
                <p:cNvPicPr/>
                <p:nvPr/>
              </p:nvPicPr>
              <p:blipFill>
                <a:blip r:embed="rId385"/>
                <a:stretch>
                  <a:fillRect/>
                </a:stretch>
              </p:blipFill>
              <p:spPr>
                <a:xfrm>
                  <a:off x="4263753" y="2248284"/>
                  <a:ext cx="2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7" name="Freihand 266">
                  <a:extLst>
                    <a:ext uri="{FF2B5EF4-FFF2-40B4-BE49-F238E27FC236}">
                      <a16:creationId xmlns:a16="http://schemas.microsoft.com/office/drawing/2014/main" id="{6E3CB838-5650-44A2-9D3F-8EFD0B96BAD0}"/>
                    </a:ext>
                  </a:extLst>
                </p14:cNvPr>
                <p14:cNvContentPartPr/>
                <p14:nvPr/>
              </p14:nvContentPartPr>
              <p14:xfrm>
                <a:off x="4403433" y="2181684"/>
                <a:ext cx="79920" cy="69480"/>
              </p14:xfrm>
            </p:contentPart>
          </mc:Choice>
          <mc:Fallback xmlns="">
            <p:pic>
              <p:nvPicPr>
                <p:cNvPr id="267" name="Freihand 266">
                  <a:extLst>
                    <a:ext uri="{FF2B5EF4-FFF2-40B4-BE49-F238E27FC236}">
                      <a16:creationId xmlns:a16="http://schemas.microsoft.com/office/drawing/2014/main" id="{6E3CB838-5650-44A2-9D3F-8EFD0B96BAD0}"/>
                    </a:ext>
                  </a:extLst>
                </p:cNvPr>
                <p:cNvPicPr/>
                <p:nvPr/>
              </p:nvPicPr>
              <p:blipFill>
                <a:blip r:embed="rId387"/>
                <a:stretch>
                  <a:fillRect/>
                </a:stretch>
              </p:blipFill>
              <p:spPr>
                <a:xfrm>
                  <a:off x="4399113" y="2177364"/>
                  <a:ext cx="88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8" name="Freihand 267">
                  <a:extLst>
                    <a:ext uri="{FF2B5EF4-FFF2-40B4-BE49-F238E27FC236}">
                      <a16:creationId xmlns:a16="http://schemas.microsoft.com/office/drawing/2014/main" id="{8AB15194-C91C-4C7C-ADD8-86E948F79825}"/>
                    </a:ext>
                  </a:extLst>
                </p14:cNvPr>
                <p14:cNvContentPartPr/>
                <p14:nvPr/>
              </p14:nvContentPartPr>
              <p14:xfrm>
                <a:off x="4414233" y="2072244"/>
                <a:ext cx="34920" cy="23040"/>
              </p14:xfrm>
            </p:contentPart>
          </mc:Choice>
          <mc:Fallback xmlns="">
            <p:pic>
              <p:nvPicPr>
                <p:cNvPr id="268" name="Freihand 267">
                  <a:extLst>
                    <a:ext uri="{FF2B5EF4-FFF2-40B4-BE49-F238E27FC236}">
                      <a16:creationId xmlns:a16="http://schemas.microsoft.com/office/drawing/2014/main" id="{8AB15194-C91C-4C7C-ADD8-86E948F79825}"/>
                    </a:ext>
                  </a:extLst>
                </p:cNvPr>
                <p:cNvPicPr/>
                <p:nvPr/>
              </p:nvPicPr>
              <p:blipFill>
                <a:blip r:embed="rId389"/>
                <a:stretch>
                  <a:fillRect/>
                </a:stretch>
              </p:blipFill>
              <p:spPr>
                <a:xfrm>
                  <a:off x="4409913" y="2067924"/>
                  <a:ext cx="4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9" name="Freihand 268">
                  <a:extLst>
                    <a:ext uri="{FF2B5EF4-FFF2-40B4-BE49-F238E27FC236}">
                      <a16:creationId xmlns:a16="http://schemas.microsoft.com/office/drawing/2014/main" id="{E15AD087-2104-4920-8534-4FB51FF325DB}"/>
                    </a:ext>
                  </a:extLst>
                </p14:cNvPr>
                <p14:cNvContentPartPr/>
                <p14:nvPr/>
              </p14:nvContentPartPr>
              <p14:xfrm>
                <a:off x="4426473" y="2073684"/>
                <a:ext cx="131400" cy="281520"/>
              </p14:xfrm>
            </p:contentPart>
          </mc:Choice>
          <mc:Fallback xmlns="">
            <p:pic>
              <p:nvPicPr>
                <p:cNvPr id="269" name="Freihand 268">
                  <a:extLst>
                    <a:ext uri="{FF2B5EF4-FFF2-40B4-BE49-F238E27FC236}">
                      <a16:creationId xmlns:a16="http://schemas.microsoft.com/office/drawing/2014/main" id="{E15AD087-2104-4920-8534-4FB51FF325DB}"/>
                    </a:ext>
                  </a:extLst>
                </p:cNvPr>
                <p:cNvPicPr/>
                <p:nvPr/>
              </p:nvPicPr>
              <p:blipFill>
                <a:blip r:embed="rId391"/>
                <a:stretch>
                  <a:fillRect/>
                </a:stretch>
              </p:blipFill>
              <p:spPr>
                <a:xfrm>
                  <a:off x="4422153" y="2069364"/>
                  <a:ext cx="1400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1" name="Freihand 270">
                  <a:extLst>
                    <a:ext uri="{FF2B5EF4-FFF2-40B4-BE49-F238E27FC236}">
                      <a16:creationId xmlns:a16="http://schemas.microsoft.com/office/drawing/2014/main" id="{159F797D-4739-43C8-BFF1-38E8A6418873}"/>
                    </a:ext>
                  </a:extLst>
                </p14:cNvPr>
                <p14:cNvContentPartPr/>
                <p14:nvPr/>
              </p14:nvContentPartPr>
              <p14:xfrm>
                <a:off x="3077913" y="1959924"/>
                <a:ext cx="95760" cy="119160"/>
              </p14:xfrm>
            </p:contentPart>
          </mc:Choice>
          <mc:Fallback xmlns="">
            <p:pic>
              <p:nvPicPr>
                <p:cNvPr id="271" name="Freihand 270">
                  <a:extLst>
                    <a:ext uri="{FF2B5EF4-FFF2-40B4-BE49-F238E27FC236}">
                      <a16:creationId xmlns:a16="http://schemas.microsoft.com/office/drawing/2014/main" id="{159F797D-4739-43C8-BFF1-38E8A6418873}"/>
                    </a:ext>
                  </a:extLst>
                </p:cNvPr>
                <p:cNvPicPr/>
                <p:nvPr/>
              </p:nvPicPr>
              <p:blipFill>
                <a:blip r:embed="rId393"/>
                <a:stretch>
                  <a:fillRect/>
                </a:stretch>
              </p:blipFill>
              <p:spPr>
                <a:xfrm>
                  <a:off x="3073593" y="1955604"/>
                  <a:ext cx="104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2" name="Freihand 271">
                  <a:extLst>
                    <a:ext uri="{FF2B5EF4-FFF2-40B4-BE49-F238E27FC236}">
                      <a16:creationId xmlns:a16="http://schemas.microsoft.com/office/drawing/2014/main" id="{5C86B6CF-4BE6-46CE-B7E7-B61EFEF5CC1A}"/>
                    </a:ext>
                  </a:extLst>
                </p14:cNvPr>
                <p14:cNvContentPartPr/>
                <p14:nvPr/>
              </p14:nvContentPartPr>
              <p14:xfrm>
                <a:off x="3196353" y="2008164"/>
                <a:ext cx="84600" cy="84240"/>
              </p14:xfrm>
            </p:contentPart>
          </mc:Choice>
          <mc:Fallback xmlns="">
            <p:pic>
              <p:nvPicPr>
                <p:cNvPr id="272" name="Freihand 271">
                  <a:extLst>
                    <a:ext uri="{FF2B5EF4-FFF2-40B4-BE49-F238E27FC236}">
                      <a16:creationId xmlns:a16="http://schemas.microsoft.com/office/drawing/2014/main" id="{5C86B6CF-4BE6-46CE-B7E7-B61EFEF5CC1A}"/>
                    </a:ext>
                  </a:extLst>
                </p:cNvPr>
                <p:cNvPicPr/>
                <p:nvPr/>
              </p:nvPicPr>
              <p:blipFill>
                <a:blip r:embed="rId395"/>
                <a:stretch>
                  <a:fillRect/>
                </a:stretch>
              </p:blipFill>
              <p:spPr>
                <a:xfrm>
                  <a:off x="3192033" y="2003844"/>
                  <a:ext cx="93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3" name="Freihand 272">
                  <a:extLst>
                    <a:ext uri="{FF2B5EF4-FFF2-40B4-BE49-F238E27FC236}">
                      <a16:creationId xmlns:a16="http://schemas.microsoft.com/office/drawing/2014/main" id="{B50A9349-D1A7-4939-A47F-5066B6D3A44E}"/>
                    </a:ext>
                  </a:extLst>
                </p14:cNvPr>
                <p14:cNvContentPartPr/>
                <p14:nvPr/>
              </p14:nvContentPartPr>
              <p14:xfrm>
                <a:off x="3258273" y="2004564"/>
                <a:ext cx="84960" cy="182160"/>
              </p14:xfrm>
            </p:contentPart>
          </mc:Choice>
          <mc:Fallback xmlns="">
            <p:pic>
              <p:nvPicPr>
                <p:cNvPr id="273" name="Freihand 272">
                  <a:extLst>
                    <a:ext uri="{FF2B5EF4-FFF2-40B4-BE49-F238E27FC236}">
                      <a16:creationId xmlns:a16="http://schemas.microsoft.com/office/drawing/2014/main" id="{B50A9349-D1A7-4939-A47F-5066B6D3A44E}"/>
                    </a:ext>
                  </a:extLst>
                </p:cNvPr>
                <p:cNvPicPr/>
                <p:nvPr/>
              </p:nvPicPr>
              <p:blipFill>
                <a:blip r:embed="rId397"/>
                <a:stretch>
                  <a:fillRect/>
                </a:stretch>
              </p:blipFill>
              <p:spPr>
                <a:xfrm>
                  <a:off x="3253953" y="2000244"/>
                  <a:ext cx="93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4" name="Freihand 273">
                  <a:extLst>
                    <a:ext uri="{FF2B5EF4-FFF2-40B4-BE49-F238E27FC236}">
                      <a16:creationId xmlns:a16="http://schemas.microsoft.com/office/drawing/2014/main" id="{046D7029-399A-4CEA-8AA5-D5F85FE80101}"/>
                    </a:ext>
                  </a:extLst>
                </p14:cNvPr>
                <p14:cNvContentPartPr/>
                <p14:nvPr/>
              </p14:nvContentPartPr>
              <p14:xfrm>
                <a:off x="3342153" y="1998444"/>
                <a:ext cx="85320" cy="114840"/>
              </p14:xfrm>
            </p:contentPart>
          </mc:Choice>
          <mc:Fallback xmlns="">
            <p:pic>
              <p:nvPicPr>
                <p:cNvPr id="274" name="Freihand 273">
                  <a:extLst>
                    <a:ext uri="{FF2B5EF4-FFF2-40B4-BE49-F238E27FC236}">
                      <a16:creationId xmlns:a16="http://schemas.microsoft.com/office/drawing/2014/main" id="{046D7029-399A-4CEA-8AA5-D5F85FE80101}"/>
                    </a:ext>
                  </a:extLst>
                </p:cNvPr>
                <p:cNvPicPr/>
                <p:nvPr/>
              </p:nvPicPr>
              <p:blipFill>
                <a:blip r:embed="rId399"/>
                <a:stretch>
                  <a:fillRect/>
                </a:stretch>
              </p:blipFill>
              <p:spPr>
                <a:xfrm>
                  <a:off x="3337833" y="1994124"/>
                  <a:ext cx="9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5" name="Freihand 274">
                  <a:extLst>
                    <a:ext uri="{FF2B5EF4-FFF2-40B4-BE49-F238E27FC236}">
                      <a16:creationId xmlns:a16="http://schemas.microsoft.com/office/drawing/2014/main" id="{607E58F4-A7D3-4CFA-AB43-4E69614C2388}"/>
                    </a:ext>
                  </a:extLst>
                </p14:cNvPr>
                <p14:cNvContentPartPr/>
                <p14:nvPr/>
              </p14:nvContentPartPr>
              <p14:xfrm>
                <a:off x="3453033" y="1962804"/>
                <a:ext cx="158400" cy="239400"/>
              </p14:xfrm>
            </p:contentPart>
          </mc:Choice>
          <mc:Fallback xmlns="">
            <p:pic>
              <p:nvPicPr>
                <p:cNvPr id="275" name="Freihand 274">
                  <a:extLst>
                    <a:ext uri="{FF2B5EF4-FFF2-40B4-BE49-F238E27FC236}">
                      <a16:creationId xmlns:a16="http://schemas.microsoft.com/office/drawing/2014/main" id="{607E58F4-A7D3-4CFA-AB43-4E69614C2388}"/>
                    </a:ext>
                  </a:extLst>
                </p:cNvPr>
                <p:cNvPicPr/>
                <p:nvPr/>
              </p:nvPicPr>
              <p:blipFill>
                <a:blip r:embed="rId401"/>
                <a:stretch>
                  <a:fillRect/>
                </a:stretch>
              </p:blipFill>
              <p:spPr>
                <a:xfrm>
                  <a:off x="3448713" y="1958484"/>
                  <a:ext cx="167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7" name="Freihand 276">
                  <a:extLst>
                    <a:ext uri="{FF2B5EF4-FFF2-40B4-BE49-F238E27FC236}">
                      <a16:creationId xmlns:a16="http://schemas.microsoft.com/office/drawing/2014/main" id="{C1FD8B57-01F7-4AEB-A81C-5E22125B4676}"/>
                    </a:ext>
                  </a:extLst>
                </p14:cNvPr>
                <p14:cNvContentPartPr/>
                <p14:nvPr/>
              </p14:nvContentPartPr>
              <p14:xfrm>
                <a:off x="4011393" y="1969284"/>
                <a:ext cx="3600" cy="85320"/>
              </p14:xfrm>
            </p:contentPart>
          </mc:Choice>
          <mc:Fallback xmlns="">
            <p:pic>
              <p:nvPicPr>
                <p:cNvPr id="277" name="Freihand 276">
                  <a:extLst>
                    <a:ext uri="{FF2B5EF4-FFF2-40B4-BE49-F238E27FC236}">
                      <a16:creationId xmlns:a16="http://schemas.microsoft.com/office/drawing/2014/main" id="{C1FD8B57-01F7-4AEB-A81C-5E22125B4676}"/>
                    </a:ext>
                  </a:extLst>
                </p:cNvPr>
                <p:cNvPicPr/>
                <p:nvPr/>
              </p:nvPicPr>
              <p:blipFill>
                <a:blip r:embed="rId403"/>
                <a:stretch>
                  <a:fillRect/>
                </a:stretch>
              </p:blipFill>
              <p:spPr>
                <a:xfrm>
                  <a:off x="4007073" y="1964964"/>
                  <a:ext cx="1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8" name="Freihand 277">
                  <a:extLst>
                    <a:ext uri="{FF2B5EF4-FFF2-40B4-BE49-F238E27FC236}">
                      <a16:creationId xmlns:a16="http://schemas.microsoft.com/office/drawing/2014/main" id="{11884323-DC68-44D5-A8F6-2AC09E9EF8FD}"/>
                    </a:ext>
                  </a:extLst>
                </p14:cNvPr>
                <p14:cNvContentPartPr/>
                <p14:nvPr/>
              </p14:nvContentPartPr>
              <p14:xfrm>
                <a:off x="3939033" y="1947684"/>
                <a:ext cx="155520" cy="96840"/>
              </p14:xfrm>
            </p:contentPart>
          </mc:Choice>
          <mc:Fallback xmlns="">
            <p:pic>
              <p:nvPicPr>
                <p:cNvPr id="278" name="Freihand 277">
                  <a:extLst>
                    <a:ext uri="{FF2B5EF4-FFF2-40B4-BE49-F238E27FC236}">
                      <a16:creationId xmlns:a16="http://schemas.microsoft.com/office/drawing/2014/main" id="{11884323-DC68-44D5-A8F6-2AC09E9EF8FD}"/>
                    </a:ext>
                  </a:extLst>
                </p:cNvPr>
                <p:cNvPicPr/>
                <p:nvPr/>
              </p:nvPicPr>
              <p:blipFill>
                <a:blip r:embed="rId405"/>
                <a:stretch>
                  <a:fillRect/>
                </a:stretch>
              </p:blipFill>
              <p:spPr>
                <a:xfrm>
                  <a:off x="3934713" y="1943364"/>
                  <a:ext cx="164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9" name="Freihand 278">
                  <a:extLst>
                    <a:ext uri="{FF2B5EF4-FFF2-40B4-BE49-F238E27FC236}">
                      <a16:creationId xmlns:a16="http://schemas.microsoft.com/office/drawing/2014/main" id="{C25AB4C1-8AAD-40C0-8FE4-2BD42B626CF4}"/>
                    </a:ext>
                  </a:extLst>
                </p14:cNvPr>
                <p14:cNvContentPartPr/>
                <p14:nvPr/>
              </p14:nvContentPartPr>
              <p14:xfrm>
                <a:off x="4123713" y="1959564"/>
                <a:ext cx="270000" cy="74880"/>
              </p14:xfrm>
            </p:contentPart>
          </mc:Choice>
          <mc:Fallback xmlns="">
            <p:pic>
              <p:nvPicPr>
                <p:cNvPr id="279" name="Freihand 278">
                  <a:extLst>
                    <a:ext uri="{FF2B5EF4-FFF2-40B4-BE49-F238E27FC236}">
                      <a16:creationId xmlns:a16="http://schemas.microsoft.com/office/drawing/2014/main" id="{C25AB4C1-8AAD-40C0-8FE4-2BD42B626CF4}"/>
                    </a:ext>
                  </a:extLst>
                </p:cNvPr>
                <p:cNvPicPr/>
                <p:nvPr/>
              </p:nvPicPr>
              <p:blipFill>
                <a:blip r:embed="rId407"/>
                <a:stretch>
                  <a:fillRect/>
                </a:stretch>
              </p:blipFill>
              <p:spPr>
                <a:xfrm>
                  <a:off x="4119393" y="1955244"/>
                  <a:ext cx="278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Freihand 279">
                  <a:extLst>
                    <a:ext uri="{FF2B5EF4-FFF2-40B4-BE49-F238E27FC236}">
                      <a16:creationId xmlns:a16="http://schemas.microsoft.com/office/drawing/2014/main" id="{3C976407-FB0C-4490-9334-949517F0934D}"/>
                    </a:ext>
                  </a:extLst>
                </p14:cNvPr>
                <p14:cNvContentPartPr/>
                <p14:nvPr/>
              </p14:nvContentPartPr>
              <p14:xfrm>
                <a:off x="4402353" y="1977564"/>
                <a:ext cx="217440" cy="46080"/>
              </p14:xfrm>
            </p:contentPart>
          </mc:Choice>
          <mc:Fallback xmlns="">
            <p:pic>
              <p:nvPicPr>
                <p:cNvPr id="280" name="Freihand 279">
                  <a:extLst>
                    <a:ext uri="{FF2B5EF4-FFF2-40B4-BE49-F238E27FC236}">
                      <a16:creationId xmlns:a16="http://schemas.microsoft.com/office/drawing/2014/main" id="{3C976407-FB0C-4490-9334-949517F0934D}"/>
                    </a:ext>
                  </a:extLst>
                </p:cNvPr>
                <p:cNvPicPr/>
                <p:nvPr/>
              </p:nvPicPr>
              <p:blipFill>
                <a:blip r:embed="rId409"/>
                <a:stretch>
                  <a:fillRect/>
                </a:stretch>
              </p:blipFill>
              <p:spPr>
                <a:xfrm>
                  <a:off x="4398033" y="1973244"/>
                  <a:ext cx="226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1" name="Freihand 280">
                  <a:extLst>
                    <a:ext uri="{FF2B5EF4-FFF2-40B4-BE49-F238E27FC236}">
                      <a16:creationId xmlns:a16="http://schemas.microsoft.com/office/drawing/2014/main" id="{CEA6D605-5A2A-44B6-815D-17F65E838A20}"/>
                    </a:ext>
                  </a:extLst>
                </p14:cNvPr>
                <p14:cNvContentPartPr/>
                <p14:nvPr/>
              </p14:nvContentPartPr>
              <p14:xfrm>
                <a:off x="4599993" y="1884324"/>
                <a:ext cx="144360" cy="127800"/>
              </p14:xfrm>
            </p:contentPart>
          </mc:Choice>
          <mc:Fallback xmlns="">
            <p:pic>
              <p:nvPicPr>
                <p:cNvPr id="281" name="Freihand 280">
                  <a:extLst>
                    <a:ext uri="{FF2B5EF4-FFF2-40B4-BE49-F238E27FC236}">
                      <a16:creationId xmlns:a16="http://schemas.microsoft.com/office/drawing/2014/main" id="{CEA6D605-5A2A-44B6-815D-17F65E838A20}"/>
                    </a:ext>
                  </a:extLst>
                </p:cNvPr>
                <p:cNvPicPr/>
                <p:nvPr/>
              </p:nvPicPr>
              <p:blipFill>
                <a:blip r:embed="rId411"/>
                <a:stretch>
                  <a:fillRect/>
                </a:stretch>
              </p:blipFill>
              <p:spPr>
                <a:xfrm>
                  <a:off x="4595673" y="1880004"/>
                  <a:ext cx="15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0" name="Freihand 399">
                  <a:extLst>
                    <a:ext uri="{FF2B5EF4-FFF2-40B4-BE49-F238E27FC236}">
                      <a16:creationId xmlns:a16="http://schemas.microsoft.com/office/drawing/2014/main" id="{B778AF88-DB28-4490-A8B0-CF6D91D6B4E5}"/>
                    </a:ext>
                  </a:extLst>
                </p14:cNvPr>
                <p14:cNvContentPartPr/>
                <p14:nvPr/>
              </p14:nvContentPartPr>
              <p14:xfrm>
                <a:off x="2503713" y="1812684"/>
                <a:ext cx="191520" cy="46800"/>
              </p14:xfrm>
            </p:contentPart>
          </mc:Choice>
          <mc:Fallback xmlns="">
            <p:pic>
              <p:nvPicPr>
                <p:cNvPr id="400" name="Freihand 399">
                  <a:extLst>
                    <a:ext uri="{FF2B5EF4-FFF2-40B4-BE49-F238E27FC236}">
                      <a16:creationId xmlns:a16="http://schemas.microsoft.com/office/drawing/2014/main" id="{B778AF88-DB28-4490-A8B0-CF6D91D6B4E5}"/>
                    </a:ext>
                  </a:extLst>
                </p:cNvPr>
                <p:cNvPicPr/>
                <p:nvPr/>
              </p:nvPicPr>
              <p:blipFill>
                <a:blip r:embed="rId413"/>
                <a:stretch>
                  <a:fillRect/>
                </a:stretch>
              </p:blipFill>
              <p:spPr>
                <a:xfrm>
                  <a:off x="2499393" y="1808364"/>
                  <a:ext cx="20016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4">
            <p14:nvContentPartPr>
              <p14:cNvPr id="402" name="Freihand 401">
                <a:extLst>
                  <a:ext uri="{FF2B5EF4-FFF2-40B4-BE49-F238E27FC236}">
                    <a16:creationId xmlns:a16="http://schemas.microsoft.com/office/drawing/2014/main" id="{B7A969C6-0B8A-4FA4-BE4E-177996F54321}"/>
                  </a:ext>
                </a:extLst>
              </p14:cNvPr>
              <p14:cNvContentPartPr/>
              <p14:nvPr/>
            </p14:nvContentPartPr>
            <p14:xfrm>
              <a:off x="3365193" y="3982404"/>
              <a:ext cx="186840" cy="55440"/>
            </p14:xfrm>
          </p:contentPart>
        </mc:Choice>
        <mc:Fallback xmlns="">
          <p:pic>
            <p:nvPicPr>
              <p:cNvPr id="402" name="Freihand 401">
                <a:extLst>
                  <a:ext uri="{FF2B5EF4-FFF2-40B4-BE49-F238E27FC236}">
                    <a16:creationId xmlns:a16="http://schemas.microsoft.com/office/drawing/2014/main" id="{B7A969C6-0B8A-4FA4-BE4E-177996F54321}"/>
                  </a:ext>
                </a:extLst>
              </p:cNvPr>
              <p:cNvPicPr/>
              <p:nvPr/>
            </p:nvPicPr>
            <p:blipFill>
              <a:blip r:embed="rId415"/>
              <a:stretch>
                <a:fillRect/>
              </a:stretch>
            </p:blipFill>
            <p:spPr>
              <a:xfrm>
                <a:off x="3360873" y="3978084"/>
                <a:ext cx="195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04" name="Freihand 403">
                <a:extLst>
                  <a:ext uri="{FF2B5EF4-FFF2-40B4-BE49-F238E27FC236}">
                    <a16:creationId xmlns:a16="http://schemas.microsoft.com/office/drawing/2014/main" id="{A77E1F09-2002-4802-A2AD-892D10F57DD5}"/>
                  </a:ext>
                </a:extLst>
              </p14:cNvPr>
              <p14:cNvContentPartPr/>
              <p14:nvPr/>
            </p14:nvContentPartPr>
            <p14:xfrm>
              <a:off x="3792153" y="1835004"/>
              <a:ext cx="291240" cy="35280"/>
            </p14:xfrm>
          </p:contentPart>
        </mc:Choice>
        <mc:Fallback xmlns="">
          <p:pic>
            <p:nvPicPr>
              <p:cNvPr id="404" name="Freihand 403">
                <a:extLst>
                  <a:ext uri="{FF2B5EF4-FFF2-40B4-BE49-F238E27FC236}">
                    <a16:creationId xmlns:a16="http://schemas.microsoft.com/office/drawing/2014/main" id="{A77E1F09-2002-4802-A2AD-892D10F57DD5}"/>
                  </a:ext>
                </a:extLst>
              </p:cNvPr>
              <p:cNvPicPr/>
              <p:nvPr/>
            </p:nvPicPr>
            <p:blipFill>
              <a:blip r:embed="rId417"/>
              <a:stretch>
                <a:fillRect/>
              </a:stretch>
            </p:blipFill>
            <p:spPr>
              <a:xfrm>
                <a:off x="3787833" y="1830684"/>
                <a:ext cx="299880" cy="43920"/>
              </a:xfrm>
              <a:prstGeom prst="rect">
                <a:avLst/>
              </a:prstGeom>
            </p:spPr>
          </p:pic>
        </mc:Fallback>
      </mc:AlternateContent>
      <p:grpSp>
        <p:nvGrpSpPr>
          <p:cNvPr id="406" name="Gruppieren 405">
            <a:extLst>
              <a:ext uri="{FF2B5EF4-FFF2-40B4-BE49-F238E27FC236}">
                <a16:creationId xmlns:a16="http://schemas.microsoft.com/office/drawing/2014/main" id="{F06D093B-FB31-4208-8D86-58CA5D2A3714}"/>
              </a:ext>
            </a:extLst>
          </p:cNvPr>
          <p:cNvGrpSpPr/>
          <p:nvPr/>
        </p:nvGrpSpPr>
        <p:grpSpPr>
          <a:xfrm>
            <a:off x="2839233" y="2607564"/>
            <a:ext cx="4261680" cy="1450800"/>
            <a:chOff x="2839233" y="2607564"/>
            <a:chExt cx="4261680" cy="1450800"/>
          </a:xfrm>
        </p:grpSpPr>
        <mc:AlternateContent xmlns:mc="http://schemas.openxmlformats.org/markup-compatibility/2006" xmlns:p14="http://schemas.microsoft.com/office/powerpoint/2010/main">
          <mc:Choice Requires="p14">
            <p:contentPart p14:bwMode="auto" r:id="rId418">
              <p14:nvContentPartPr>
                <p14:cNvPr id="328" name="Freihand 327">
                  <a:extLst>
                    <a:ext uri="{FF2B5EF4-FFF2-40B4-BE49-F238E27FC236}">
                      <a16:creationId xmlns:a16="http://schemas.microsoft.com/office/drawing/2014/main" id="{EF47F8BB-E3D0-4A4B-A40F-CD79E9B8A479}"/>
                    </a:ext>
                  </a:extLst>
                </p14:cNvPr>
                <p14:cNvContentPartPr/>
                <p14:nvPr/>
              </p14:nvContentPartPr>
              <p14:xfrm>
                <a:off x="5511873" y="2926164"/>
                <a:ext cx="20160" cy="210240"/>
              </p14:xfrm>
            </p:contentPart>
          </mc:Choice>
          <mc:Fallback xmlns="">
            <p:pic>
              <p:nvPicPr>
                <p:cNvPr id="328" name="Freihand 327">
                  <a:extLst>
                    <a:ext uri="{FF2B5EF4-FFF2-40B4-BE49-F238E27FC236}">
                      <a16:creationId xmlns:a16="http://schemas.microsoft.com/office/drawing/2014/main" id="{EF47F8BB-E3D0-4A4B-A40F-CD79E9B8A479}"/>
                    </a:ext>
                  </a:extLst>
                </p:cNvPr>
                <p:cNvPicPr/>
                <p:nvPr/>
              </p:nvPicPr>
              <p:blipFill>
                <a:blip r:embed="rId419"/>
                <a:stretch>
                  <a:fillRect/>
                </a:stretch>
              </p:blipFill>
              <p:spPr>
                <a:xfrm>
                  <a:off x="5507553" y="2921844"/>
                  <a:ext cx="28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9" name="Freihand 328">
                  <a:extLst>
                    <a:ext uri="{FF2B5EF4-FFF2-40B4-BE49-F238E27FC236}">
                      <a16:creationId xmlns:a16="http://schemas.microsoft.com/office/drawing/2014/main" id="{E9F0AB6F-60D5-4CE2-B7D6-E3D322FD2FE0}"/>
                    </a:ext>
                  </a:extLst>
                </p14:cNvPr>
                <p14:cNvContentPartPr/>
                <p14:nvPr/>
              </p14:nvContentPartPr>
              <p14:xfrm>
                <a:off x="5714193" y="2995644"/>
                <a:ext cx="86400" cy="108360"/>
              </p14:xfrm>
            </p:contentPart>
          </mc:Choice>
          <mc:Fallback xmlns="">
            <p:pic>
              <p:nvPicPr>
                <p:cNvPr id="329" name="Freihand 328">
                  <a:extLst>
                    <a:ext uri="{FF2B5EF4-FFF2-40B4-BE49-F238E27FC236}">
                      <a16:creationId xmlns:a16="http://schemas.microsoft.com/office/drawing/2014/main" id="{E9F0AB6F-60D5-4CE2-B7D6-E3D322FD2FE0}"/>
                    </a:ext>
                  </a:extLst>
                </p:cNvPr>
                <p:cNvPicPr/>
                <p:nvPr/>
              </p:nvPicPr>
              <p:blipFill>
                <a:blip r:embed="rId421"/>
                <a:stretch>
                  <a:fillRect/>
                </a:stretch>
              </p:blipFill>
              <p:spPr>
                <a:xfrm>
                  <a:off x="5709873" y="2991324"/>
                  <a:ext cx="95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0" name="Freihand 329">
                  <a:extLst>
                    <a:ext uri="{FF2B5EF4-FFF2-40B4-BE49-F238E27FC236}">
                      <a16:creationId xmlns:a16="http://schemas.microsoft.com/office/drawing/2014/main" id="{618A43E6-6761-44FE-AEB0-4CE555FEE45F}"/>
                    </a:ext>
                  </a:extLst>
                </p14:cNvPr>
                <p14:cNvContentPartPr/>
                <p14:nvPr/>
              </p14:nvContentPartPr>
              <p14:xfrm>
                <a:off x="5836233" y="3021564"/>
                <a:ext cx="83520" cy="85320"/>
              </p14:xfrm>
            </p:contentPart>
          </mc:Choice>
          <mc:Fallback xmlns="">
            <p:pic>
              <p:nvPicPr>
                <p:cNvPr id="330" name="Freihand 329">
                  <a:extLst>
                    <a:ext uri="{FF2B5EF4-FFF2-40B4-BE49-F238E27FC236}">
                      <a16:creationId xmlns:a16="http://schemas.microsoft.com/office/drawing/2014/main" id="{618A43E6-6761-44FE-AEB0-4CE555FEE45F}"/>
                    </a:ext>
                  </a:extLst>
                </p:cNvPr>
                <p:cNvPicPr/>
                <p:nvPr/>
              </p:nvPicPr>
              <p:blipFill>
                <a:blip r:embed="rId423"/>
                <a:stretch>
                  <a:fillRect/>
                </a:stretch>
              </p:blipFill>
              <p:spPr>
                <a:xfrm>
                  <a:off x="5831913" y="3017244"/>
                  <a:ext cx="92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1" name="Freihand 330">
                  <a:extLst>
                    <a:ext uri="{FF2B5EF4-FFF2-40B4-BE49-F238E27FC236}">
                      <a16:creationId xmlns:a16="http://schemas.microsoft.com/office/drawing/2014/main" id="{68662B0A-01A1-4E53-BDB1-FF31D3771E62}"/>
                    </a:ext>
                  </a:extLst>
                </p14:cNvPr>
                <p14:cNvContentPartPr/>
                <p14:nvPr/>
              </p14:nvContentPartPr>
              <p14:xfrm>
                <a:off x="5969793" y="2940924"/>
                <a:ext cx="32040" cy="173160"/>
              </p14:xfrm>
            </p:contentPart>
          </mc:Choice>
          <mc:Fallback xmlns="">
            <p:pic>
              <p:nvPicPr>
                <p:cNvPr id="331" name="Freihand 330">
                  <a:extLst>
                    <a:ext uri="{FF2B5EF4-FFF2-40B4-BE49-F238E27FC236}">
                      <a16:creationId xmlns:a16="http://schemas.microsoft.com/office/drawing/2014/main" id="{68662B0A-01A1-4E53-BDB1-FF31D3771E62}"/>
                    </a:ext>
                  </a:extLst>
                </p:cNvPr>
                <p:cNvPicPr/>
                <p:nvPr/>
              </p:nvPicPr>
              <p:blipFill>
                <a:blip r:embed="rId425"/>
                <a:stretch>
                  <a:fillRect/>
                </a:stretch>
              </p:blipFill>
              <p:spPr>
                <a:xfrm>
                  <a:off x="5965473" y="2936604"/>
                  <a:ext cx="40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2" name="Freihand 331">
                  <a:extLst>
                    <a:ext uri="{FF2B5EF4-FFF2-40B4-BE49-F238E27FC236}">
                      <a16:creationId xmlns:a16="http://schemas.microsoft.com/office/drawing/2014/main" id="{0B12D031-87C3-482E-BE95-75FB700174AA}"/>
                    </a:ext>
                  </a:extLst>
                </p14:cNvPr>
                <p14:cNvContentPartPr/>
                <p14:nvPr/>
              </p14:nvContentPartPr>
              <p14:xfrm>
                <a:off x="6030273" y="2990604"/>
                <a:ext cx="344160" cy="114120"/>
              </p14:xfrm>
            </p:contentPart>
          </mc:Choice>
          <mc:Fallback xmlns="">
            <p:pic>
              <p:nvPicPr>
                <p:cNvPr id="332" name="Freihand 331">
                  <a:extLst>
                    <a:ext uri="{FF2B5EF4-FFF2-40B4-BE49-F238E27FC236}">
                      <a16:creationId xmlns:a16="http://schemas.microsoft.com/office/drawing/2014/main" id="{0B12D031-87C3-482E-BE95-75FB700174AA}"/>
                    </a:ext>
                  </a:extLst>
                </p:cNvPr>
                <p:cNvPicPr/>
                <p:nvPr/>
              </p:nvPicPr>
              <p:blipFill>
                <a:blip r:embed="rId427"/>
                <a:stretch>
                  <a:fillRect/>
                </a:stretch>
              </p:blipFill>
              <p:spPr>
                <a:xfrm>
                  <a:off x="6025953" y="2986284"/>
                  <a:ext cx="35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3" name="Freihand 332">
                  <a:extLst>
                    <a:ext uri="{FF2B5EF4-FFF2-40B4-BE49-F238E27FC236}">
                      <a16:creationId xmlns:a16="http://schemas.microsoft.com/office/drawing/2014/main" id="{5AD6E64B-6699-4C05-9F4A-7E55A15C8FE0}"/>
                    </a:ext>
                  </a:extLst>
                </p14:cNvPr>
                <p14:cNvContentPartPr/>
                <p14:nvPr/>
              </p14:nvContentPartPr>
              <p14:xfrm>
                <a:off x="6321153" y="2945964"/>
                <a:ext cx="26280" cy="2520"/>
              </p14:xfrm>
            </p:contentPart>
          </mc:Choice>
          <mc:Fallback xmlns="">
            <p:pic>
              <p:nvPicPr>
                <p:cNvPr id="333" name="Freihand 332">
                  <a:extLst>
                    <a:ext uri="{FF2B5EF4-FFF2-40B4-BE49-F238E27FC236}">
                      <a16:creationId xmlns:a16="http://schemas.microsoft.com/office/drawing/2014/main" id="{5AD6E64B-6699-4C05-9F4A-7E55A15C8FE0}"/>
                    </a:ext>
                  </a:extLst>
                </p:cNvPr>
                <p:cNvPicPr/>
                <p:nvPr/>
              </p:nvPicPr>
              <p:blipFill>
                <a:blip r:embed="rId429"/>
                <a:stretch>
                  <a:fillRect/>
                </a:stretch>
              </p:blipFill>
              <p:spPr>
                <a:xfrm>
                  <a:off x="6316833" y="2941644"/>
                  <a:ext cx="34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4" name="Freihand 333">
                  <a:extLst>
                    <a:ext uri="{FF2B5EF4-FFF2-40B4-BE49-F238E27FC236}">
                      <a16:creationId xmlns:a16="http://schemas.microsoft.com/office/drawing/2014/main" id="{1BE3F95C-770E-4C1A-8CE4-E9F2FAD3674E}"/>
                    </a:ext>
                  </a:extLst>
                </p14:cNvPr>
                <p14:cNvContentPartPr/>
                <p14:nvPr/>
              </p14:nvContentPartPr>
              <p14:xfrm>
                <a:off x="6367233" y="2999244"/>
                <a:ext cx="83880" cy="204480"/>
              </p14:xfrm>
            </p:contentPart>
          </mc:Choice>
          <mc:Fallback xmlns="">
            <p:pic>
              <p:nvPicPr>
                <p:cNvPr id="334" name="Freihand 333">
                  <a:extLst>
                    <a:ext uri="{FF2B5EF4-FFF2-40B4-BE49-F238E27FC236}">
                      <a16:creationId xmlns:a16="http://schemas.microsoft.com/office/drawing/2014/main" id="{1BE3F95C-770E-4C1A-8CE4-E9F2FAD3674E}"/>
                    </a:ext>
                  </a:extLst>
                </p:cNvPr>
                <p:cNvPicPr/>
                <p:nvPr/>
              </p:nvPicPr>
              <p:blipFill>
                <a:blip r:embed="rId431"/>
                <a:stretch>
                  <a:fillRect/>
                </a:stretch>
              </p:blipFill>
              <p:spPr>
                <a:xfrm>
                  <a:off x="6362913" y="2994924"/>
                  <a:ext cx="9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5" name="Freihand 334">
                  <a:extLst>
                    <a:ext uri="{FF2B5EF4-FFF2-40B4-BE49-F238E27FC236}">
                      <a16:creationId xmlns:a16="http://schemas.microsoft.com/office/drawing/2014/main" id="{A56B1DB9-170E-49D6-918E-4EE684F509C9}"/>
                    </a:ext>
                  </a:extLst>
                </p14:cNvPr>
                <p14:cNvContentPartPr/>
                <p14:nvPr/>
              </p14:nvContentPartPr>
              <p14:xfrm>
                <a:off x="6602313" y="2876484"/>
                <a:ext cx="57240" cy="264600"/>
              </p14:xfrm>
            </p:contentPart>
          </mc:Choice>
          <mc:Fallback xmlns="">
            <p:pic>
              <p:nvPicPr>
                <p:cNvPr id="335" name="Freihand 334">
                  <a:extLst>
                    <a:ext uri="{FF2B5EF4-FFF2-40B4-BE49-F238E27FC236}">
                      <a16:creationId xmlns:a16="http://schemas.microsoft.com/office/drawing/2014/main" id="{A56B1DB9-170E-49D6-918E-4EE684F509C9}"/>
                    </a:ext>
                  </a:extLst>
                </p:cNvPr>
                <p:cNvPicPr/>
                <p:nvPr/>
              </p:nvPicPr>
              <p:blipFill>
                <a:blip r:embed="rId433"/>
                <a:stretch>
                  <a:fillRect/>
                </a:stretch>
              </p:blipFill>
              <p:spPr>
                <a:xfrm>
                  <a:off x="6597993" y="2872164"/>
                  <a:ext cx="658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6" name="Freihand 335">
                  <a:extLst>
                    <a:ext uri="{FF2B5EF4-FFF2-40B4-BE49-F238E27FC236}">
                      <a16:creationId xmlns:a16="http://schemas.microsoft.com/office/drawing/2014/main" id="{31599FA6-2A13-4962-B56C-86E613965E47}"/>
                    </a:ext>
                  </a:extLst>
                </p14:cNvPr>
                <p14:cNvContentPartPr/>
                <p14:nvPr/>
              </p14:nvContentPartPr>
              <p14:xfrm>
                <a:off x="6686193" y="2933004"/>
                <a:ext cx="162720" cy="67320"/>
              </p14:xfrm>
            </p:contentPart>
          </mc:Choice>
          <mc:Fallback xmlns="">
            <p:pic>
              <p:nvPicPr>
                <p:cNvPr id="336" name="Freihand 335">
                  <a:extLst>
                    <a:ext uri="{FF2B5EF4-FFF2-40B4-BE49-F238E27FC236}">
                      <a16:creationId xmlns:a16="http://schemas.microsoft.com/office/drawing/2014/main" id="{31599FA6-2A13-4962-B56C-86E613965E47}"/>
                    </a:ext>
                  </a:extLst>
                </p:cNvPr>
                <p:cNvPicPr/>
                <p:nvPr/>
              </p:nvPicPr>
              <p:blipFill>
                <a:blip r:embed="rId435"/>
                <a:stretch>
                  <a:fillRect/>
                </a:stretch>
              </p:blipFill>
              <p:spPr>
                <a:xfrm>
                  <a:off x="6681873" y="2928684"/>
                  <a:ext cx="17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7" name="Freihand 336">
                  <a:extLst>
                    <a:ext uri="{FF2B5EF4-FFF2-40B4-BE49-F238E27FC236}">
                      <a16:creationId xmlns:a16="http://schemas.microsoft.com/office/drawing/2014/main" id="{D494CAC2-73E5-4818-AC79-74D7411875F0}"/>
                    </a:ext>
                  </a:extLst>
                </p14:cNvPr>
                <p14:cNvContentPartPr/>
                <p14:nvPr/>
              </p14:nvContentPartPr>
              <p14:xfrm>
                <a:off x="6955833" y="2911764"/>
                <a:ext cx="145080" cy="249480"/>
              </p14:xfrm>
            </p:contentPart>
          </mc:Choice>
          <mc:Fallback xmlns="">
            <p:pic>
              <p:nvPicPr>
                <p:cNvPr id="337" name="Freihand 336">
                  <a:extLst>
                    <a:ext uri="{FF2B5EF4-FFF2-40B4-BE49-F238E27FC236}">
                      <a16:creationId xmlns:a16="http://schemas.microsoft.com/office/drawing/2014/main" id="{D494CAC2-73E5-4818-AC79-74D7411875F0}"/>
                    </a:ext>
                  </a:extLst>
                </p:cNvPr>
                <p:cNvPicPr/>
                <p:nvPr/>
              </p:nvPicPr>
              <p:blipFill>
                <a:blip r:embed="rId437"/>
                <a:stretch>
                  <a:fillRect/>
                </a:stretch>
              </p:blipFill>
              <p:spPr>
                <a:xfrm>
                  <a:off x="6951513" y="2907444"/>
                  <a:ext cx="153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56" name="Freihand 355">
                  <a:extLst>
                    <a:ext uri="{FF2B5EF4-FFF2-40B4-BE49-F238E27FC236}">
                      <a16:creationId xmlns:a16="http://schemas.microsoft.com/office/drawing/2014/main" id="{1DBF3A22-C943-4730-A2B7-E1393A618776}"/>
                    </a:ext>
                  </a:extLst>
                </p14:cNvPr>
                <p14:cNvContentPartPr/>
                <p14:nvPr/>
              </p14:nvContentPartPr>
              <p14:xfrm>
                <a:off x="5487753" y="3275364"/>
                <a:ext cx="16560" cy="189000"/>
              </p14:xfrm>
            </p:contentPart>
          </mc:Choice>
          <mc:Fallback xmlns="">
            <p:pic>
              <p:nvPicPr>
                <p:cNvPr id="356" name="Freihand 355">
                  <a:extLst>
                    <a:ext uri="{FF2B5EF4-FFF2-40B4-BE49-F238E27FC236}">
                      <a16:creationId xmlns:a16="http://schemas.microsoft.com/office/drawing/2014/main" id="{1DBF3A22-C943-4730-A2B7-E1393A618776}"/>
                    </a:ext>
                  </a:extLst>
                </p:cNvPr>
                <p:cNvPicPr/>
                <p:nvPr/>
              </p:nvPicPr>
              <p:blipFill>
                <a:blip r:embed="rId439"/>
                <a:stretch>
                  <a:fillRect/>
                </a:stretch>
              </p:blipFill>
              <p:spPr>
                <a:xfrm>
                  <a:off x="5483433" y="3271044"/>
                  <a:ext cx="25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57" name="Freihand 356">
                  <a:extLst>
                    <a:ext uri="{FF2B5EF4-FFF2-40B4-BE49-F238E27FC236}">
                      <a16:creationId xmlns:a16="http://schemas.microsoft.com/office/drawing/2014/main" id="{0EE90A44-2ABB-44D7-9AD3-B75D525F0930}"/>
                    </a:ext>
                  </a:extLst>
                </p14:cNvPr>
                <p14:cNvContentPartPr/>
                <p14:nvPr/>
              </p14:nvContentPartPr>
              <p14:xfrm>
                <a:off x="5614113" y="3346284"/>
                <a:ext cx="14400" cy="19800"/>
              </p14:xfrm>
            </p:contentPart>
          </mc:Choice>
          <mc:Fallback xmlns="">
            <p:pic>
              <p:nvPicPr>
                <p:cNvPr id="357" name="Freihand 356">
                  <a:extLst>
                    <a:ext uri="{FF2B5EF4-FFF2-40B4-BE49-F238E27FC236}">
                      <a16:creationId xmlns:a16="http://schemas.microsoft.com/office/drawing/2014/main" id="{0EE90A44-2ABB-44D7-9AD3-B75D525F0930}"/>
                    </a:ext>
                  </a:extLst>
                </p:cNvPr>
                <p:cNvPicPr/>
                <p:nvPr/>
              </p:nvPicPr>
              <p:blipFill>
                <a:blip r:embed="rId441"/>
                <a:stretch>
                  <a:fillRect/>
                </a:stretch>
              </p:blipFill>
              <p:spPr>
                <a:xfrm>
                  <a:off x="5609793" y="3341964"/>
                  <a:ext cx="2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58" name="Freihand 357">
                  <a:extLst>
                    <a:ext uri="{FF2B5EF4-FFF2-40B4-BE49-F238E27FC236}">
                      <a16:creationId xmlns:a16="http://schemas.microsoft.com/office/drawing/2014/main" id="{09FBCB0C-E328-4AEB-B2A0-36B381DF55D0}"/>
                    </a:ext>
                  </a:extLst>
                </p14:cNvPr>
                <p14:cNvContentPartPr/>
                <p14:nvPr/>
              </p14:nvContentPartPr>
              <p14:xfrm>
                <a:off x="5747673" y="3266364"/>
                <a:ext cx="164520" cy="160560"/>
              </p14:xfrm>
            </p:contentPart>
          </mc:Choice>
          <mc:Fallback xmlns="">
            <p:pic>
              <p:nvPicPr>
                <p:cNvPr id="358" name="Freihand 357">
                  <a:extLst>
                    <a:ext uri="{FF2B5EF4-FFF2-40B4-BE49-F238E27FC236}">
                      <a16:creationId xmlns:a16="http://schemas.microsoft.com/office/drawing/2014/main" id="{09FBCB0C-E328-4AEB-B2A0-36B381DF55D0}"/>
                    </a:ext>
                  </a:extLst>
                </p:cNvPr>
                <p:cNvPicPr/>
                <p:nvPr/>
              </p:nvPicPr>
              <p:blipFill>
                <a:blip r:embed="rId443"/>
                <a:stretch>
                  <a:fillRect/>
                </a:stretch>
              </p:blipFill>
              <p:spPr>
                <a:xfrm>
                  <a:off x="5743353" y="3262044"/>
                  <a:ext cx="173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7" name="Freihand 286">
                  <a:extLst>
                    <a:ext uri="{FF2B5EF4-FFF2-40B4-BE49-F238E27FC236}">
                      <a16:creationId xmlns:a16="http://schemas.microsoft.com/office/drawing/2014/main" id="{F38537B3-1685-465C-8CA6-18CF0E0C9CF8}"/>
                    </a:ext>
                  </a:extLst>
                </p14:cNvPr>
                <p14:cNvContentPartPr/>
                <p14:nvPr/>
              </p14:nvContentPartPr>
              <p14:xfrm>
                <a:off x="2842113" y="2607564"/>
                <a:ext cx="64440" cy="145080"/>
              </p14:xfrm>
            </p:contentPart>
          </mc:Choice>
          <mc:Fallback xmlns="">
            <p:pic>
              <p:nvPicPr>
                <p:cNvPr id="287" name="Freihand 286">
                  <a:extLst>
                    <a:ext uri="{FF2B5EF4-FFF2-40B4-BE49-F238E27FC236}">
                      <a16:creationId xmlns:a16="http://schemas.microsoft.com/office/drawing/2014/main" id="{F38537B3-1685-465C-8CA6-18CF0E0C9CF8}"/>
                    </a:ext>
                  </a:extLst>
                </p:cNvPr>
                <p:cNvPicPr/>
                <p:nvPr/>
              </p:nvPicPr>
              <p:blipFill>
                <a:blip r:embed="rId445"/>
                <a:stretch>
                  <a:fillRect/>
                </a:stretch>
              </p:blipFill>
              <p:spPr>
                <a:xfrm>
                  <a:off x="2837793" y="2603244"/>
                  <a:ext cx="73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8" name="Freihand 287">
                  <a:extLst>
                    <a:ext uri="{FF2B5EF4-FFF2-40B4-BE49-F238E27FC236}">
                      <a16:creationId xmlns:a16="http://schemas.microsoft.com/office/drawing/2014/main" id="{F92A296D-0954-4D14-8B47-BDC9D9A90A8E}"/>
                    </a:ext>
                  </a:extLst>
                </p14:cNvPr>
                <p14:cNvContentPartPr/>
                <p14:nvPr/>
              </p14:nvContentPartPr>
              <p14:xfrm>
                <a:off x="2891793" y="2674164"/>
                <a:ext cx="101160" cy="76680"/>
              </p14:xfrm>
            </p:contentPart>
          </mc:Choice>
          <mc:Fallback xmlns="">
            <p:pic>
              <p:nvPicPr>
                <p:cNvPr id="288" name="Freihand 287">
                  <a:extLst>
                    <a:ext uri="{FF2B5EF4-FFF2-40B4-BE49-F238E27FC236}">
                      <a16:creationId xmlns:a16="http://schemas.microsoft.com/office/drawing/2014/main" id="{F92A296D-0954-4D14-8B47-BDC9D9A90A8E}"/>
                    </a:ext>
                  </a:extLst>
                </p:cNvPr>
                <p:cNvPicPr/>
                <p:nvPr/>
              </p:nvPicPr>
              <p:blipFill>
                <a:blip r:embed="rId447"/>
                <a:stretch>
                  <a:fillRect/>
                </a:stretch>
              </p:blipFill>
              <p:spPr>
                <a:xfrm>
                  <a:off x="2887473" y="2669844"/>
                  <a:ext cx="109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9" name="Freihand 288">
                  <a:extLst>
                    <a:ext uri="{FF2B5EF4-FFF2-40B4-BE49-F238E27FC236}">
                      <a16:creationId xmlns:a16="http://schemas.microsoft.com/office/drawing/2014/main" id="{15259404-8153-420A-A4E0-4F68CD2F089B}"/>
                    </a:ext>
                  </a:extLst>
                </p14:cNvPr>
                <p14:cNvContentPartPr/>
                <p14:nvPr/>
              </p14:nvContentPartPr>
              <p14:xfrm>
                <a:off x="2993313" y="2651484"/>
                <a:ext cx="79200" cy="92880"/>
              </p14:xfrm>
            </p:contentPart>
          </mc:Choice>
          <mc:Fallback xmlns="">
            <p:pic>
              <p:nvPicPr>
                <p:cNvPr id="289" name="Freihand 288">
                  <a:extLst>
                    <a:ext uri="{FF2B5EF4-FFF2-40B4-BE49-F238E27FC236}">
                      <a16:creationId xmlns:a16="http://schemas.microsoft.com/office/drawing/2014/main" id="{15259404-8153-420A-A4E0-4F68CD2F089B}"/>
                    </a:ext>
                  </a:extLst>
                </p:cNvPr>
                <p:cNvPicPr/>
                <p:nvPr/>
              </p:nvPicPr>
              <p:blipFill>
                <a:blip r:embed="rId449"/>
                <a:stretch>
                  <a:fillRect/>
                </a:stretch>
              </p:blipFill>
              <p:spPr>
                <a:xfrm>
                  <a:off x="2988993" y="2647164"/>
                  <a:ext cx="87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0" name="Freihand 289">
                  <a:extLst>
                    <a:ext uri="{FF2B5EF4-FFF2-40B4-BE49-F238E27FC236}">
                      <a16:creationId xmlns:a16="http://schemas.microsoft.com/office/drawing/2014/main" id="{0B1E9CC8-054B-487A-9566-A0D2B4F7D693}"/>
                    </a:ext>
                  </a:extLst>
                </p14:cNvPr>
                <p14:cNvContentPartPr/>
                <p14:nvPr/>
              </p14:nvContentPartPr>
              <p14:xfrm>
                <a:off x="3116433" y="2639604"/>
                <a:ext cx="104400" cy="104760"/>
              </p14:xfrm>
            </p:contentPart>
          </mc:Choice>
          <mc:Fallback xmlns="">
            <p:pic>
              <p:nvPicPr>
                <p:cNvPr id="290" name="Freihand 289">
                  <a:extLst>
                    <a:ext uri="{FF2B5EF4-FFF2-40B4-BE49-F238E27FC236}">
                      <a16:creationId xmlns:a16="http://schemas.microsoft.com/office/drawing/2014/main" id="{0B1E9CC8-054B-487A-9566-A0D2B4F7D693}"/>
                    </a:ext>
                  </a:extLst>
                </p:cNvPr>
                <p:cNvPicPr/>
                <p:nvPr/>
              </p:nvPicPr>
              <p:blipFill>
                <a:blip r:embed="rId451"/>
                <a:stretch>
                  <a:fillRect/>
                </a:stretch>
              </p:blipFill>
              <p:spPr>
                <a:xfrm>
                  <a:off x="3112113" y="2635284"/>
                  <a:ext cx="113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1" name="Freihand 290">
                  <a:extLst>
                    <a:ext uri="{FF2B5EF4-FFF2-40B4-BE49-F238E27FC236}">
                      <a16:creationId xmlns:a16="http://schemas.microsoft.com/office/drawing/2014/main" id="{1B0BFD96-7F3F-4330-8C58-8DB597D8486E}"/>
                    </a:ext>
                  </a:extLst>
                </p14:cNvPr>
                <p14:cNvContentPartPr/>
                <p14:nvPr/>
              </p14:nvContentPartPr>
              <p14:xfrm>
                <a:off x="2839233" y="2787564"/>
                <a:ext cx="477360" cy="26280"/>
              </p14:xfrm>
            </p:contentPart>
          </mc:Choice>
          <mc:Fallback xmlns="">
            <p:pic>
              <p:nvPicPr>
                <p:cNvPr id="291" name="Freihand 290">
                  <a:extLst>
                    <a:ext uri="{FF2B5EF4-FFF2-40B4-BE49-F238E27FC236}">
                      <a16:creationId xmlns:a16="http://schemas.microsoft.com/office/drawing/2014/main" id="{1B0BFD96-7F3F-4330-8C58-8DB597D8486E}"/>
                    </a:ext>
                  </a:extLst>
                </p:cNvPr>
                <p:cNvPicPr/>
                <p:nvPr/>
              </p:nvPicPr>
              <p:blipFill>
                <a:blip r:embed="rId453"/>
                <a:stretch>
                  <a:fillRect/>
                </a:stretch>
              </p:blipFill>
              <p:spPr>
                <a:xfrm>
                  <a:off x="2834913" y="2783244"/>
                  <a:ext cx="48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2" name="Freihand 291">
                  <a:extLst>
                    <a:ext uri="{FF2B5EF4-FFF2-40B4-BE49-F238E27FC236}">
                      <a16:creationId xmlns:a16="http://schemas.microsoft.com/office/drawing/2014/main" id="{E9704ED9-0218-4FAD-B31D-EA99B541B23E}"/>
                    </a:ext>
                  </a:extLst>
                </p14:cNvPr>
                <p14:cNvContentPartPr/>
                <p14:nvPr/>
              </p14:nvContentPartPr>
              <p14:xfrm>
                <a:off x="2977473" y="2884404"/>
                <a:ext cx="157320" cy="130320"/>
              </p14:xfrm>
            </p:contentPart>
          </mc:Choice>
          <mc:Fallback xmlns="">
            <p:pic>
              <p:nvPicPr>
                <p:cNvPr id="292" name="Freihand 291">
                  <a:extLst>
                    <a:ext uri="{FF2B5EF4-FFF2-40B4-BE49-F238E27FC236}">
                      <a16:creationId xmlns:a16="http://schemas.microsoft.com/office/drawing/2014/main" id="{E9704ED9-0218-4FAD-B31D-EA99B541B23E}"/>
                    </a:ext>
                  </a:extLst>
                </p:cNvPr>
                <p:cNvPicPr/>
                <p:nvPr/>
              </p:nvPicPr>
              <p:blipFill>
                <a:blip r:embed="rId455"/>
                <a:stretch>
                  <a:fillRect/>
                </a:stretch>
              </p:blipFill>
              <p:spPr>
                <a:xfrm>
                  <a:off x="2973153" y="2880084"/>
                  <a:ext cx="165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3" name="Freihand 292">
                  <a:extLst>
                    <a:ext uri="{FF2B5EF4-FFF2-40B4-BE49-F238E27FC236}">
                      <a16:creationId xmlns:a16="http://schemas.microsoft.com/office/drawing/2014/main" id="{6B0EF3E9-DFE6-4C9F-BE9A-8EF16E2DD40F}"/>
                    </a:ext>
                  </a:extLst>
                </p14:cNvPr>
                <p14:cNvContentPartPr/>
                <p14:nvPr/>
              </p14:nvContentPartPr>
              <p14:xfrm>
                <a:off x="3488313" y="2783604"/>
                <a:ext cx="167040" cy="19440"/>
              </p14:xfrm>
            </p:contentPart>
          </mc:Choice>
          <mc:Fallback xmlns="">
            <p:pic>
              <p:nvPicPr>
                <p:cNvPr id="293" name="Freihand 292">
                  <a:extLst>
                    <a:ext uri="{FF2B5EF4-FFF2-40B4-BE49-F238E27FC236}">
                      <a16:creationId xmlns:a16="http://schemas.microsoft.com/office/drawing/2014/main" id="{6B0EF3E9-DFE6-4C9F-BE9A-8EF16E2DD40F}"/>
                    </a:ext>
                  </a:extLst>
                </p:cNvPr>
                <p:cNvPicPr/>
                <p:nvPr/>
              </p:nvPicPr>
              <p:blipFill>
                <a:blip r:embed="rId457"/>
                <a:stretch>
                  <a:fillRect/>
                </a:stretch>
              </p:blipFill>
              <p:spPr>
                <a:xfrm>
                  <a:off x="3483993" y="2779284"/>
                  <a:ext cx="175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4" name="Freihand 293">
                  <a:extLst>
                    <a:ext uri="{FF2B5EF4-FFF2-40B4-BE49-F238E27FC236}">
                      <a16:creationId xmlns:a16="http://schemas.microsoft.com/office/drawing/2014/main" id="{C1460A44-38D2-48C2-81B9-73A678F28607}"/>
                    </a:ext>
                  </a:extLst>
                </p14:cNvPr>
                <p14:cNvContentPartPr/>
                <p14:nvPr/>
              </p14:nvContentPartPr>
              <p14:xfrm>
                <a:off x="3475713" y="2855964"/>
                <a:ext cx="131040" cy="27000"/>
              </p14:xfrm>
            </p:contentPart>
          </mc:Choice>
          <mc:Fallback xmlns="">
            <p:pic>
              <p:nvPicPr>
                <p:cNvPr id="294" name="Freihand 293">
                  <a:extLst>
                    <a:ext uri="{FF2B5EF4-FFF2-40B4-BE49-F238E27FC236}">
                      <a16:creationId xmlns:a16="http://schemas.microsoft.com/office/drawing/2014/main" id="{C1460A44-38D2-48C2-81B9-73A678F28607}"/>
                    </a:ext>
                  </a:extLst>
                </p:cNvPr>
                <p:cNvPicPr/>
                <p:nvPr/>
              </p:nvPicPr>
              <p:blipFill>
                <a:blip r:embed="rId459"/>
                <a:stretch>
                  <a:fillRect/>
                </a:stretch>
              </p:blipFill>
              <p:spPr>
                <a:xfrm>
                  <a:off x="3471393" y="2851644"/>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7" name="Freihand 296">
                  <a:extLst>
                    <a:ext uri="{FF2B5EF4-FFF2-40B4-BE49-F238E27FC236}">
                      <a16:creationId xmlns:a16="http://schemas.microsoft.com/office/drawing/2014/main" id="{FA2317C1-EFE3-43F1-9B41-9688552B5091}"/>
                    </a:ext>
                  </a:extLst>
                </p14:cNvPr>
                <p14:cNvContentPartPr/>
                <p14:nvPr/>
              </p14:nvContentPartPr>
              <p14:xfrm>
                <a:off x="3823833" y="2728884"/>
                <a:ext cx="123480" cy="125280"/>
              </p14:xfrm>
            </p:contentPart>
          </mc:Choice>
          <mc:Fallback xmlns="">
            <p:pic>
              <p:nvPicPr>
                <p:cNvPr id="297" name="Freihand 296">
                  <a:extLst>
                    <a:ext uri="{FF2B5EF4-FFF2-40B4-BE49-F238E27FC236}">
                      <a16:creationId xmlns:a16="http://schemas.microsoft.com/office/drawing/2014/main" id="{FA2317C1-EFE3-43F1-9B41-9688552B5091}"/>
                    </a:ext>
                  </a:extLst>
                </p:cNvPr>
                <p:cNvPicPr/>
                <p:nvPr/>
              </p:nvPicPr>
              <p:blipFill>
                <a:blip r:embed="rId461"/>
                <a:stretch>
                  <a:fillRect/>
                </a:stretch>
              </p:blipFill>
              <p:spPr>
                <a:xfrm>
                  <a:off x="3819513" y="2724564"/>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8" name="Freihand 297">
                  <a:extLst>
                    <a:ext uri="{FF2B5EF4-FFF2-40B4-BE49-F238E27FC236}">
                      <a16:creationId xmlns:a16="http://schemas.microsoft.com/office/drawing/2014/main" id="{2DBDAD6C-3EAD-4964-AE28-4B2B47AF458E}"/>
                    </a:ext>
                  </a:extLst>
                </p14:cNvPr>
                <p14:cNvContentPartPr/>
                <p14:nvPr/>
              </p14:nvContentPartPr>
              <p14:xfrm>
                <a:off x="3949833" y="2815644"/>
                <a:ext cx="42480" cy="126000"/>
              </p14:xfrm>
            </p:contentPart>
          </mc:Choice>
          <mc:Fallback xmlns="">
            <p:pic>
              <p:nvPicPr>
                <p:cNvPr id="298" name="Freihand 297">
                  <a:extLst>
                    <a:ext uri="{FF2B5EF4-FFF2-40B4-BE49-F238E27FC236}">
                      <a16:creationId xmlns:a16="http://schemas.microsoft.com/office/drawing/2014/main" id="{2DBDAD6C-3EAD-4964-AE28-4B2B47AF458E}"/>
                    </a:ext>
                  </a:extLst>
                </p:cNvPr>
                <p:cNvPicPr/>
                <p:nvPr/>
              </p:nvPicPr>
              <p:blipFill>
                <a:blip r:embed="rId463"/>
                <a:stretch>
                  <a:fillRect/>
                </a:stretch>
              </p:blipFill>
              <p:spPr>
                <a:xfrm>
                  <a:off x="3945513" y="2811324"/>
                  <a:ext cx="5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9" name="Freihand 298">
                  <a:extLst>
                    <a:ext uri="{FF2B5EF4-FFF2-40B4-BE49-F238E27FC236}">
                      <a16:creationId xmlns:a16="http://schemas.microsoft.com/office/drawing/2014/main" id="{862537E3-70EC-413E-A0B2-D8FBB768E24E}"/>
                    </a:ext>
                  </a:extLst>
                </p14:cNvPr>
                <p14:cNvContentPartPr/>
                <p14:nvPr/>
              </p14:nvContentPartPr>
              <p14:xfrm>
                <a:off x="4041633" y="2723124"/>
                <a:ext cx="121680" cy="158400"/>
              </p14:xfrm>
            </p:contentPart>
          </mc:Choice>
          <mc:Fallback xmlns="">
            <p:pic>
              <p:nvPicPr>
                <p:cNvPr id="299" name="Freihand 298">
                  <a:extLst>
                    <a:ext uri="{FF2B5EF4-FFF2-40B4-BE49-F238E27FC236}">
                      <a16:creationId xmlns:a16="http://schemas.microsoft.com/office/drawing/2014/main" id="{862537E3-70EC-413E-A0B2-D8FBB768E24E}"/>
                    </a:ext>
                  </a:extLst>
                </p:cNvPr>
                <p:cNvPicPr/>
                <p:nvPr/>
              </p:nvPicPr>
              <p:blipFill>
                <a:blip r:embed="rId465"/>
                <a:stretch>
                  <a:fillRect/>
                </a:stretch>
              </p:blipFill>
              <p:spPr>
                <a:xfrm>
                  <a:off x="4037313" y="2718804"/>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0" name="Freihand 299">
                  <a:extLst>
                    <a:ext uri="{FF2B5EF4-FFF2-40B4-BE49-F238E27FC236}">
                      <a16:creationId xmlns:a16="http://schemas.microsoft.com/office/drawing/2014/main" id="{753A275A-C111-4AB0-968F-BB9B670E78FA}"/>
                    </a:ext>
                  </a:extLst>
                </p14:cNvPr>
                <p14:cNvContentPartPr/>
                <p14:nvPr/>
              </p14:nvContentPartPr>
              <p14:xfrm>
                <a:off x="4084113" y="2718804"/>
                <a:ext cx="141120" cy="10440"/>
              </p14:xfrm>
            </p:contentPart>
          </mc:Choice>
          <mc:Fallback xmlns="">
            <p:pic>
              <p:nvPicPr>
                <p:cNvPr id="300" name="Freihand 299">
                  <a:extLst>
                    <a:ext uri="{FF2B5EF4-FFF2-40B4-BE49-F238E27FC236}">
                      <a16:creationId xmlns:a16="http://schemas.microsoft.com/office/drawing/2014/main" id="{753A275A-C111-4AB0-968F-BB9B670E78FA}"/>
                    </a:ext>
                  </a:extLst>
                </p:cNvPr>
                <p:cNvPicPr/>
                <p:nvPr/>
              </p:nvPicPr>
              <p:blipFill>
                <a:blip r:embed="rId467"/>
                <a:stretch>
                  <a:fillRect/>
                </a:stretch>
              </p:blipFill>
              <p:spPr>
                <a:xfrm>
                  <a:off x="4079793" y="2714484"/>
                  <a:ext cx="149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1" name="Freihand 300">
                  <a:extLst>
                    <a:ext uri="{FF2B5EF4-FFF2-40B4-BE49-F238E27FC236}">
                      <a16:creationId xmlns:a16="http://schemas.microsoft.com/office/drawing/2014/main" id="{E5482536-537B-4374-9F18-2B5CE570B2A9}"/>
                    </a:ext>
                  </a:extLst>
                </p14:cNvPr>
                <p14:cNvContentPartPr/>
                <p14:nvPr/>
              </p14:nvContentPartPr>
              <p14:xfrm>
                <a:off x="4273833" y="2780724"/>
                <a:ext cx="85680" cy="51840"/>
              </p14:xfrm>
            </p:contentPart>
          </mc:Choice>
          <mc:Fallback xmlns="">
            <p:pic>
              <p:nvPicPr>
                <p:cNvPr id="301" name="Freihand 300">
                  <a:extLst>
                    <a:ext uri="{FF2B5EF4-FFF2-40B4-BE49-F238E27FC236}">
                      <a16:creationId xmlns:a16="http://schemas.microsoft.com/office/drawing/2014/main" id="{E5482536-537B-4374-9F18-2B5CE570B2A9}"/>
                    </a:ext>
                  </a:extLst>
                </p:cNvPr>
                <p:cNvPicPr/>
                <p:nvPr/>
              </p:nvPicPr>
              <p:blipFill>
                <a:blip r:embed="rId469"/>
                <a:stretch>
                  <a:fillRect/>
                </a:stretch>
              </p:blipFill>
              <p:spPr>
                <a:xfrm>
                  <a:off x="4269513" y="2776404"/>
                  <a:ext cx="94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2" name="Freihand 301">
                  <a:extLst>
                    <a:ext uri="{FF2B5EF4-FFF2-40B4-BE49-F238E27FC236}">
                      <a16:creationId xmlns:a16="http://schemas.microsoft.com/office/drawing/2014/main" id="{6CC094A5-7EB8-495A-A87F-08E46461E32F}"/>
                    </a:ext>
                  </a:extLst>
                </p14:cNvPr>
                <p14:cNvContentPartPr/>
                <p14:nvPr/>
              </p14:nvContentPartPr>
              <p14:xfrm>
                <a:off x="4320273" y="2759124"/>
                <a:ext cx="84960" cy="178920"/>
              </p14:xfrm>
            </p:contentPart>
          </mc:Choice>
          <mc:Fallback xmlns="">
            <p:pic>
              <p:nvPicPr>
                <p:cNvPr id="302" name="Freihand 301">
                  <a:extLst>
                    <a:ext uri="{FF2B5EF4-FFF2-40B4-BE49-F238E27FC236}">
                      <a16:creationId xmlns:a16="http://schemas.microsoft.com/office/drawing/2014/main" id="{6CC094A5-7EB8-495A-A87F-08E46461E32F}"/>
                    </a:ext>
                  </a:extLst>
                </p:cNvPr>
                <p:cNvPicPr/>
                <p:nvPr/>
              </p:nvPicPr>
              <p:blipFill>
                <a:blip r:embed="rId471"/>
                <a:stretch>
                  <a:fillRect/>
                </a:stretch>
              </p:blipFill>
              <p:spPr>
                <a:xfrm>
                  <a:off x="4315953" y="2754804"/>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3" name="Freihand 302">
                  <a:extLst>
                    <a:ext uri="{FF2B5EF4-FFF2-40B4-BE49-F238E27FC236}">
                      <a16:creationId xmlns:a16="http://schemas.microsoft.com/office/drawing/2014/main" id="{F381BAF9-2251-486C-956D-E52486D8E806}"/>
                    </a:ext>
                  </a:extLst>
                </p14:cNvPr>
                <p14:cNvContentPartPr/>
                <p14:nvPr/>
              </p14:nvContentPartPr>
              <p14:xfrm>
                <a:off x="4520433" y="2759484"/>
                <a:ext cx="122760" cy="9720"/>
              </p14:xfrm>
            </p:contentPart>
          </mc:Choice>
          <mc:Fallback xmlns="">
            <p:pic>
              <p:nvPicPr>
                <p:cNvPr id="303" name="Freihand 302">
                  <a:extLst>
                    <a:ext uri="{FF2B5EF4-FFF2-40B4-BE49-F238E27FC236}">
                      <a16:creationId xmlns:a16="http://schemas.microsoft.com/office/drawing/2014/main" id="{F381BAF9-2251-486C-956D-E52486D8E806}"/>
                    </a:ext>
                  </a:extLst>
                </p:cNvPr>
                <p:cNvPicPr/>
                <p:nvPr/>
              </p:nvPicPr>
              <p:blipFill>
                <a:blip r:embed="rId473"/>
                <a:stretch>
                  <a:fillRect/>
                </a:stretch>
              </p:blipFill>
              <p:spPr>
                <a:xfrm>
                  <a:off x="4516113" y="2755164"/>
                  <a:ext cx="13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4" name="Freihand 303">
                  <a:extLst>
                    <a:ext uri="{FF2B5EF4-FFF2-40B4-BE49-F238E27FC236}">
                      <a16:creationId xmlns:a16="http://schemas.microsoft.com/office/drawing/2014/main" id="{08F18B43-E894-4289-BF84-8C9482EFB811}"/>
                    </a:ext>
                  </a:extLst>
                </p14:cNvPr>
                <p14:cNvContentPartPr/>
                <p14:nvPr/>
              </p14:nvContentPartPr>
              <p14:xfrm>
                <a:off x="4663713" y="2703324"/>
                <a:ext cx="134640" cy="140400"/>
              </p14:xfrm>
            </p:contentPart>
          </mc:Choice>
          <mc:Fallback xmlns="">
            <p:pic>
              <p:nvPicPr>
                <p:cNvPr id="304" name="Freihand 303">
                  <a:extLst>
                    <a:ext uri="{FF2B5EF4-FFF2-40B4-BE49-F238E27FC236}">
                      <a16:creationId xmlns:a16="http://schemas.microsoft.com/office/drawing/2014/main" id="{08F18B43-E894-4289-BF84-8C9482EFB811}"/>
                    </a:ext>
                  </a:extLst>
                </p:cNvPr>
                <p:cNvPicPr/>
                <p:nvPr/>
              </p:nvPicPr>
              <p:blipFill>
                <a:blip r:embed="rId475"/>
                <a:stretch>
                  <a:fillRect/>
                </a:stretch>
              </p:blipFill>
              <p:spPr>
                <a:xfrm>
                  <a:off x="4659393" y="2699004"/>
                  <a:ext cx="143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5" name="Freihand 304">
                  <a:extLst>
                    <a:ext uri="{FF2B5EF4-FFF2-40B4-BE49-F238E27FC236}">
                      <a16:creationId xmlns:a16="http://schemas.microsoft.com/office/drawing/2014/main" id="{5E3A05AE-F009-4186-9BDF-6C20EE9AECDB}"/>
                    </a:ext>
                  </a:extLst>
                </p14:cNvPr>
                <p14:cNvContentPartPr/>
                <p14:nvPr/>
              </p14:nvContentPartPr>
              <p14:xfrm>
                <a:off x="4801953" y="2707644"/>
                <a:ext cx="131760" cy="155880"/>
              </p14:xfrm>
            </p:contentPart>
          </mc:Choice>
          <mc:Fallback xmlns="">
            <p:pic>
              <p:nvPicPr>
                <p:cNvPr id="305" name="Freihand 304">
                  <a:extLst>
                    <a:ext uri="{FF2B5EF4-FFF2-40B4-BE49-F238E27FC236}">
                      <a16:creationId xmlns:a16="http://schemas.microsoft.com/office/drawing/2014/main" id="{5E3A05AE-F009-4186-9BDF-6C20EE9AECDB}"/>
                    </a:ext>
                  </a:extLst>
                </p:cNvPr>
                <p:cNvPicPr/>
                <p:nvPr/>
              </p:nvPicPr>
              <p:blipFill>
                <a:blip r:embed="rId477"/>
                <a:stretch>
                  <a:fillRect/>
                </a:stretch>
              </p:blipFill>
              <p:spPr>
                <a:xfrm>
                  <a:off x="4797633" y="2703324"/>
                  <a:ext cx="14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6" name="Freihand 305">
                  <a:extLst>
                    <a:ext uri="{FF2B5EF4-FFF2-40B4-BE49-F238E27FC236}">
                      <a16:creationId xmlns:a16="http://schemas.microsoft.com/office/drawing/2014/main" id="{BA00E26C-726C-4F8C-B29F-8DFC2225EBC9}"/>
                    </a:ext>
                  </a:extLst>
                </p14:cNvPr>
                <p14:cNvContentPartPr/>
                <p14:nvPr/>
              </p14:nvContentPartPr>
              <p14:xfrm>
                <a:off x="4887273" y="2689644"/>
                <a:ext cx="96840" cy="5400"/>
              </p14:xfrm>
            </p:contentPart>
          </mc:Choice>
          <mc:Fallback xmlns="">
            <p:pic>
              <p:nvPicPr>
                <p:cNvPr id="306" name="Freihand 305">
                  <a:extLst>
                    <a:ext uri="{FF2B5EF4-FFF2-40B4-BE49-F238E27FC236}">
                      <a16:creationId xmlns:a16="http://schemas.microsoft.com/office/drawing/2014/main" id="{BA00E26C-726C-4F8C-B29F-8DFC2225EBC9}"/>
                    </a:ext>
                  </a:extLst>
                </p:cNvPr>
                <p:cNvPicPr/>
                <p:nvPr/>
              </p:nvPicPr>
              <p:blipFill>
                <a:blip r:embed="rId479"/>
                <a:stretch>
                  <a:fillRect/>
                </a:stretch>
              </p:blipFill>
              <p:spPr>
                <a:xfrm>
                  <a:off x="4882953" y="2685324"/>
                  <a:ext cx="105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7" name="Freihand 306">
                  <a:extLst>
                    <a:ext uri="{FF2B5EF4-FFF2-40B4-BE49-F238E27FC236}">
                      <a16:creationId xmlns:a16="http://schemas.microsoft.com/office/drawing/2014/main" id="{9244DC93-DB42-42FD-9EA0-9918CCB5D09E}"/>
                    </a:ext>
                  </a:extLst>
                </p14:cNvPr>
                <p14:cNvContentPartPr/>
                <p14:nvPr/>
              </p14:nvContentPartPr>
              <p14:xfrm>
                <a:off x="4980873" y="2701884"/>
                <a:ext cx="268920" cy="115200"/>
              </p14:xfrm>
            </p:contentPart>
          </mc:Choice>
          <mc:Fallback xmlns="">
            <p:pic>
              <p:nvPicPr>
                <p:cNvPr id="307" name="Freihand 306">
                  <a:extLst>
                    <a:ext uri="{FF2B5EF4-FFF2-40B4-BE49-F238E27FC236}">
                      <a16:creationId xmlns:a16="http://schemas.microsoft.com/office/drawing/2014/main" id="{9244DC93-DB42-42FD-9EA0-9918CCB5D09E}"/>
                    </a:ext>
                  </a:extLst>
                </p:cNvPr>
                <p:cNvPicPr/>
                <p:nvPr/>
              </p:nvPicPr>
              <p:blipFill>
                <a:blip r:embed="rId481"/>
                <a:stretch>
                  <a:fillRect/>
                </a:stretch>
              </p:blipFill>
              <p:spPr>
                <a:xfrm>
                  <a:off x="4976553" y="2697564"/>
                  <a:ext cx="277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8" name="Freihand 307">
                  <a:extLst>
                    <a:ext uri="{FF2B5EF4-FFF2-40B4-BE49-F238E27FC236}">
                      <a16:creationId xmlns:a16="http://schemas.microsoft.com/office/drawing/2014/main" id="{F2C7B499-4042-4EF7-8C8F-CFD1B803D7EF}"/>
                    </a:ext>
                  </a:extLst>
                </p14:cNvPr>
                <p14:cNvContentPartPr/>
                <p14:nvPr/>
              </p14:nvContentPartPr>
              <p14:xfrm>
                <a:off x="5201913" y="2638524"/>
                <a:ext cx="18000" cy="2520"/>
              </p14:xfrm>
            </p:contentPart>
          </mc:Choice>
          <mc:Fallback xmlns="">
            <p:pic>
              <p:nvPicPr>
                <p:cNvPr id="308" name="Freihand 307">
                  <a:extLst>
                    <a:ext uri="{FF2B5EF4-FFF2-40B4-BE49-F238E27FC236}">
                      <a16:creationId xmlns:a16="http://schemas.microsoft.com/office/drawing/2014/main" id="{F2C7B499-4042-4EF7-8C8F-CFD1B803D7EF}"/>
                    </a:ext>
                  </a:extLst>
                </p:cNvPr>
                <p:cNvPicPr/>
                <p:nvPr/>
              </p:nvPicPr>
              <p:blipFill>
                <a:blip r:embed="rId483"/>
                <a:stretch>
                  <a:fillRect/>
                </a:stretch>
              </p:blipFill>
              <p:spPr>
                <a:xfrm>
                  <a:off x="5197593" y="2634204"/>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1" name="Freihand 310">
                  <a:extLst>
                    <a:ext uri="{FF2B5EF4-FFF2-40B4-BE49-F238E27FC236}">
                      <a16:creationId xmlns:a16="http://schemas.microsoft.com/office/drawing/2014/main" id="{C862D9D3-C0FB-4EB3-9F6C-BC80348D0A12}"/>
                    </a:ext>
                  </a:extLst>
                </p14:cNvPr>
                <p14:cNvContentPartPr/>
                <p14:nvPr/>
              </p14:nvContentPartPr>
              <p14:xfrm>
                <a:off x="2927433" y="3174564"/>
                <a:ext cx="95040" cy="118440"/>
              </p14:xfrm>
            </p:contentPart>
          </mc:Choice>
          <mc:Fallback xmlns="">
            <p:pic>
              <p:nvPicPr>
                <p:cNvPr id="311" name="Freihand 310">
                  <a:extLst>
                    <a:ext uri="{FF2B5EF4-FFF2-40B4-BE49-F238E27FC236}">
                      <a16:creationId xmlns:a16="http://schemas.microsoft.com/office/drawing/2014/main" id="{C862D9D3-C0FB-4EB3-9F6C-BC80348D0A12}"/>
                    </a:ext>
                  </a:extLst>
                </p:cNvPr>
                <p:cNvPicPr/>
                <p:nvPr/>
              </p:nvPicPr>
              <p:blipFill>
                <a:blip r:embed="rId485"/>
                <a:stretch>
                  <a:fillRect/>
                </a:stretch>
              </p:blipFill>
              <p:spPr>
                <a:xfrm>
                  <a:off x="2923113" y="3170244"/>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2" name="Freihand 311">
                  <a:extLst>
                    <a:ext uri="{FF2B5EF4-FFF2-40B4-BE49-F238E27FC236}">
                      <a16:creationId xmlns:a16="http://schemas.microsoft.com/office/drawing/2014/main" id="{2C488F8F-9DDF-4487-B154-D413A7A6C4E5}"/>
                    </a:ext>
                  </a:extLst>
                </p14:cNvPr>
                <p14:cNvContentPartPr/>
                <p14:nvPr/>
              </p14:nvContentPartPr>
              <p14:xfrm>
                <a:off x="3063153" y="3182124"/>
                <a:ext cx="88920" cy="72000"/>
              </p14:xfrm>
            </p:contentPart>
          </mc:Choice>
          <mc:Fallback xmlns="">
            <p:pic>
              <p:nvPicPr>
                <p:cNvPr id="312" name="Freihand 311">
                  <a:extLst>
                    <a:ext uri="{FF2B5EF4-FFF2-40B4-BE49-F238E27FC236}">
                      <a16:creationId xmlns:a16="http://schemas.microsoft.com/office/drawing/2014/main" id="{2C488F8F-9DDF-4487-B154-D413A7A6C4E5}"/>
                    </a:ext>
                  </a:extLst>
                </p:cNvPr>
                <p:cNvPicPr/>
                <p:nvPr/>
              </p:nvPicPr>
              <p:blipFill>
                <a:blip r:embed="rId487"/>
                <a:stretch>
                  <a:fillRect/>
                </a:stretch>
              </p:blipFill>
              <p:spPr>
                <a:xfrm>
                  <a:off x="3058833" y="3177804"/>
                  <a:ext cx="97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3" name="Freihand 312">
                  <a:extLst>
                    <a:ext uri="{FF2B5EF4-FFF2-40B4-BE49-F238E27FC236}">
                      <a16:creationId xmlns:a16="http://schemas.microsoft.com/office/drawing/2014/main" id="{C445E227-F73D-4E6D-86B4-0795CA5E8C71}"/>
                    </a:ext>
                  </a:extLst>
                </p14:cNvPr>
                <p14:cNvContentPartPr/>
                <p14:nvPr/>
              </p14:nvContentPartPr>
              <p14:xfrm>
                <a:off x="3203553" y="3179964"/>
                <a:ext cx="99000" cy="84600"/>
              </p14:xfrm>
            </p:contentPart>
          </mc:Choice>
          <mc:Fallback xmlns="">
            <p:pic>
              <p:nvPicPr>
                <p:cNvPr id="313" name="Freihand 312">
                  <a:extLst>
                    <a:ext uri="{FF2B5EF4-FFF2-40B4-BE49-F238E27FC236}">
                      <a16:creationId xmlns:a16="http://schemas.microsoft.com/office/drawing/2014/main" id="{C445E227-F73D-4E6D-86B4-0795CA5E8C71}"/>
                    </a:ext>
                  </a:extLst>
                </p:cNvPr>
                <p:cNvPicPr/>
                <p:nvPr/>
              </p:nvPicPr>
              <p:blipFill>
                <a:blip r:embed="rId489"/>
                <a:stretch>
                  <a:fillRect/>
                </a:stretch>
              </p:blipFill>
              <p:spPr>
                <a:xfrm>
                  <a:off x="3199233" y="3175644"/>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4" name="Freihand 313">
                  <a:extLst>
                    <a:ext uri="{FF2B5EF4-FFF2-40B4-BE49-F238E27FC236}">
                      <a16:creationId xmlns:a16="http://schemas.microsoft.com/office/drawing/2014/main" id="{EA840C65-C50F-4C13-8CA7-541D6E3429EA}"/>
                    </a:ext>
                  </a:extLst>
                </p14:cNvPr>
                <p14:cNvContentPartPr/>
                <p14:nvPr/>
              </p14:nvContentPartPr>
              <p14:xfrm>
                <a:off x="3568593" y="3187164"/>
                <a:ext cx="147600" cy="8640"/>
              </p14:xfrm>
            </p:contentPart>
          </mc:Choice>
          <mc:Fallback xmlns="">
            <p:pic>
              <p:nvPicPr>
                <p:cNvPr id="314" name="Freihand 313">
                  <a:extLst>
                    <a:ext uri="{FF2B5EF4-FFF2-40B4-BE49-F238E27FC236}">
                      <a16:creationId xmlns:a16="http://schemas.microsoft.com/office/drawing/2014/main" id="{EA840C65-C50F-4C13-8CA7-541D6E3429EA}"/>
                    </a:ext>
                  </a:extLst>
                </p:cNvPr>
                <p:cNvPicPr/>
                <p:nvPr/>
              </p:nvPicPr>
              <p:blipFill>
                <a:blip r:embed="rId491"/>
                <a:stretch>
                  <a:fillRect/>
                </a:stretch>
              </p:blipFill>
              <p:spPr>
                <a:xfrm>
                  <a:off x="3564273" y="3182844"/>
                  <a:ext cx="156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5" name="Freihand 314">
                  <a:extLst>
                    <a:ext uri="{FF2B5EF4-FFF2-40B4-BE49-F238E27FC236}">
                      <a16:creationId xmlns:a16="http://schemas.microsoft.com/office/drawing/2014/main" id="{D478CC1D-122C-4462-BBC4-F63F4C4303C8}"/>
                    </a:ext>
                  </a:extLst>
                </p14:cNvPr>
                <p14:cNvContentPartPr/>
                <p14:nvPr/>
              </p14:nvContentPartPr>
              <p14:xfrm>
                <a:off x="3589833" y="3226404"/>
                <a:ext cx="153000" cy="6480"/>
              </p14:xfrm>
            </p:contentPart>
          </mc:Choice>
          <mc:Fallback xmlns="">
            <p:pic>
              <p:nvPicPr>
                <p:cNvPr id="315" name="Freihand 314">
                  <a:extLst>
                    <a:ext uri="{FF2B5EF4-FFF2-40B4-BE49-F238E27FC236}">
                      <a16:creationId xmlns:a16="http://schemas.microsoft.com/office/drawing/2014/main" id="{D478CC1D-122C-4462-BBC4-F63F4C4303C8}"/>
                    </a:ext>
                  </a:extLst>
                </p:cNvPr>
                <p:cNvPicPr/>
                <p:nvPr/>
              </p:nvPicPr>
              <p:blipFill>
                <a:blip r:embed="rId493"/>
                <a:stretch>
                  <a:fillRect/>
                </a:stretch>
              </p:blipFill>
              <p:spPr>
                <a:xfrm>
                  <a:off x="3585513" y="3222084"/>
                  <a:ext cx="161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6" name="Freihand 315">
                  <a:extLst>
                    <a:ext uri="{FF2B5EF4-FFF2-40B4-BE49-F238E27FC236}">
                      <a16:creationId xmlns:a16="http://schemas.microsoft.com/office/drawing/2014/main" id="{D20AC092-0CE9-4263-8604-E9B2A3330496}"/>
                    </a:ext>
                  </a:extLst>
                </p14:cNvPr>
                <p14:cNvContentPartPr/>
                <p14:nvPr/>
              </p14:nvContentPartPr>
              <p14:xfrm>
                <a:off x="3854793" y="3113364"/>
                <a:ext cx="100440" cy="101160"/>
              </p14:xfrm>
            </p:contentPart>
          </mc:Choice>
          <mc:Fallback xmlns="">
            <p:pic>
              <p:nvPicPr>
                <p:cNvPr id="316" name="Freihand 315">
                  <a:extLst>
                    <a:ext uri="{FF2B5EF4-FFF2-40B4-BE49-F238E27FC236}">
                      <a16:creationId xmlns:a16="http://schemas.microsoft.com/office/drawing/2014/main" id="{D20AC092-0CE9-4263-8604-E9B2A3330496}"/>
                    </a:ext>
                  </a:extLst>
                </p:cNvPr>
                <p:cNvPicPr/>
                <p:nvPr/>
              </p:nvPicPr>
              <p:blipFill>
                <a:blip r:embed="rId495"/>
                <a:stretch>
                  <a:fillRect/>
                </a:stretch>
              </p:blipFill>
              <p:spPr>
                <a:xfrm>
                  <a:off x="3850473" y="3109044"/>
                  <a:ext cx="10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7" name="Freihand 316">
                  <a:extLst>
                    <a:ext uri="{FF2B5EF4-FFF2-40B4-BE49-F238E27FC236}">
                      <a16:creationId xmlns:a16="http://schemas.microsoft.com/office/drawing/2014/main" id="{282063AA-0E56-46F5-B2EB-BAC04EE2D7D3}"/>
                    </a:ext>
                  </a:extLst>
                </p14:cNvPr>
                <p14:cNvContentPartPr/>
                <p14:nvPr/>
              </p14:nvContentPartPr>
              <p14:xfrm>
                <a:off x="3960633" y="3174204"/>
                <a:ext cx="27720" cy="99720"/>
              </p14:xfrm>
            </p:contentPart>
          </mc:Choice>
          <mc:Fallback xmlns="">
            <p:pic>
              <p:nvPicPr>
                <p:cNvPr id="317" name="Freihand 316">
                  <a:extLst>
                    <a:ext uri="{FF2B5EF4-FFF2-40B4-BE49-F238E27FC236}">
                      <a16:creationId xmlns:a16="http://schemas.microsoft.com/office/drawing/2014/main" id="{282063AA-0E56-46F5-B2EB-BAC04EE2D7D3}"/>
                    </a:ext>
                  </a:extLst>
                </p:cNvPr>
                <p:cNvPicPr/>
                <p:nvPr/>
              </p:nvPicPr>
              <p:blipFill>
                <a:blip r:embed="rId497"/>
                <a:stretch>
                  <a:fillRect/>
                </a:stretch>
              </p:blipFill>
              <p:spPr>
                <a:xfrm>
                  <a:off x="3956313" y="3169884"/>
                  <a:ext cx="3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8" name="Freihand 317">
                  <a:extLst>
                    <a:ext uri="{FF2B5EF4-FFF2-40B4-BE49-F238E27FC236}">
                      <a16:creationId xmlns:a16="http://schemas.microsoft.com/office/drawing/2014/main" id="{C19D014B-2C33-4A2F-ACE9-93DDAB52E927}"/>
                    </a:ext>
                  </a:extLst>
                </p14:cNvPr>
                <p14:cNvContentPartPr/>
                <p14:nvPr/>
              </p14:nvContentPartPr>
              <p14:xfrm>
                <a:off x="4057113" y="3059004"/>
                <a:ext cx="136800" cy="160560"/>
              </p14:xfrm>
            </p:contentPart>
          </mc:Choice>
          <mc:Fallback xmlns="">
            <p:pic>
              <p:nvPicPr>
                <p:cNvPr id="318" name="Freihand 317">
                  <a:extLst>
                    <a:ext uri="{FF2B5EF4-FFF2-40B4-BE49-F238E27FC236}">
                      <a16:creationId xmlns:a16="http://schemas.microsoft.com/office/drawing/2014/main" id="{C19D014B-2C33-4A2F-ACE9-93DDAB52E927}"/>
                    </a:ext>
                  </a:extLst>
                </p:cNvPr>
                <p:cNvPicPr/>
                <p:nvPr/>
              </p:nvPicPr>
              <p:blipFill>
                <a:blip r:embed="rId499"/>
                <a:stretch>
                  <a:fillRect/>
                </a:stretch>
              </p:blipFill>
              <p:spPr>
                <a:xfrm>
                  <a:off x="4052793" y="3054684"/>
                  <a:ext cx="145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9" name="Freihand 318">
                  <a:extLst>
                    <a:ext uri="{FF2B5EF4-FFF2-40B4-BE49-F238E27FC236}">
                      <a16:creationId xmlns:a16="http://schemas.microsoft.com/office/drawing/2014/main" id="{8B47BC3E-B7DF-488F-9297-6B84EDE621F2}"/>
                    </a:ext>
                  </a:extLst>
                </p14:cNvPr>
                <p14:cNvContentPartPr/>
                <p14:nvPr/>
              </p14:nvContentPartPr>
              <p14:xfrm>
                <a:off x="4248633" y="3125244"/>
                <a:ext cx="123840" cy="42120"/>
              </p14:xfrm>
            </p:contentPart>
          </mc:Choice>
          <mc:Fallback xmlns="">
            <p:pic>
              <p:nvPicPr>
                <p:cNvPr id="319" name="Freihand 318">
                  <a:extLst>
                    <a:ext uri="{FF2B5EF4-FFF2-40B4-BE49-F238E27FC236}">
                      <a16:creationId xmlns:a16="http://schemas.microsoft.com/office/drawing/2014/main" id="{8B47BC3E-B7DF-488F-9297-6B84EDE621F2}"/>
                    </a:ext>
                  </a:extLst>
                </p:cNvPr>
                <p:cNvPicPr/>
                <p:nvPr/>
              </p:nvPicPr>
              <p:blipFill>
                <a:blip r:embed="rId501"/>
                <a:stretch>
                  <a:fillRect/>
                </a:stretch>
              </p:blipFill>
              <p:spPr>
                <a:xfrm>
                  <a:off x="4244313" y="3120924"/>
                  <a:ext cx="132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0" name="Freihand 319">
                  <a:extLst>
                    <a:ext uri="{FF2B5EF4-FFF2-40B4-BE49-F238E27FC236}">
                      <a16:creationId xmlns:a16="http://schemas.microsoft.com/office/drawing/2014/main" id="{E803EC2B-F608-48A5-8E0E-FF47D9C0E99C}"/>
                    </a:ext>
                  </a:extLst>
                </p14:cNvPr>
                <p14:cNvContentPartPr/>
                <p14:nvPr/>
              </p14:nvContentPartPr>
              <p14:xfrm>
                <a:off x="4315953" y="3121644"/>
                <a:ext cx="65520" cy="144720"/>
              </p14:xfrm>
            </p:contentPart>
          </mc:Choice>
          <mc:Fallback xmlns="">
            <p:pic>
              <p:nvPicPr>
                <p:cNvPr id="320" name="Freihand 319">
                  <a:extLst>
                    <a:ext uri="{FF2B5EF4-FFF2-40B4-BE49-F238E27FC236}">
                      <a16:creationId xmlns:a16="http://schemas.microsoft.com/office/drawing/2014/main" id="{E803EC2B-F608-48A5-8E0E-FF47D9C0E99C}"/>
                    </a:ext>
                  </a:extLst>
                </p:cNvPr>
                <p:cNvPicPr/>
                <p:nvPr/>
              </p:nvPicPr>
              <p:blipFill>
                <a:blip r:embed="rId503"/>
                <a:stretch>
                  <a:fillRect/>
                </a:stretch>
              </p:blipFill>
              <p:spPr>
                <a:xfrm>
                  <a:off x="4311633" y="3117324"/>
                  <a:ext cx="7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1" name="Freihand 320">
                  <a:extLst>
                    <a:ext uri="{FF2B5EF4-FFF2-40B4-BE49-F238E27FC236}">
                      <a16:creationId xmlns:a16="http://schemas.microsoft.com/office/drawing/2014/main" id="{8D79A9AB-F314-4F09-8096-8743B1E8A40B}"/>
                    </a:ext>
                  </a:extLst>
                </p14:cNvPr>
                <p14:cNvContentPartPr/>
                <p14:nvPr/>
              </p14:nvContentPartPr>
              <p14:xfrm>
                <a:off x="4498113" y="3099684"/>
                <a:ext cx="159480" cy="15840"/>
              </p14:xfrm>
            </p:contentPart>
          </mc:Choice>
          <mc:Fallback xmlns="">
            <p:pic>
              <p:nvPicPr>
                <p:cNvPr id="321" name="Freihand 320">
                  <a:extLst>
                    <a:ext uri="{FF2B5EF4-FFF2-40B4-BE49-F238E27FC236}">
                      <a16:creationId xmlns:a16="http://schemas.microsoft.com/office/drawing/2014/main" id="{8D79A9AB-F314-4F09-8096-8743B1E8A40B}"/>
                    </a:ext>
                  </a:extLst>
                </p:cNvPr>
                <p:cNvPicPr/>
                <p:nvPr/>
              </p:nvPicPr>
              <p:blipFill>
                <a:blip r:embed="rId505"/>
                <a:stretch>
                  <a:fillRect/>
                </a:stretch>
              </p:blipFill>
              <p:spPr>
                <a:xfrm>
                  <a:off x="4493793" y="3095364"/>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2" name="Freihand 321">
                  <a:extLst>
                    <a:ext uri="{FF2B5EF4-FFF2-40B4-BE49-F238E27FC236}">
                      <a16:creationId xmlns:a16="http://schemas.microsoft.com/office/drawing/2014/main" id="{75A24439-4195-4CBC-8471-72F526ADBB3D}"/>
                    </a:ext>
                  </a:extLst>
                </p14:cNvPr>
                <p14:cNvContentPartPr/>
                <p14:nvPr/>
              </p14:nvContentPartPr>
              <p14:xfrm>
                <a:off x="4704753" y="3037404"/>
                <a:ext cx="107280" cy="118440"/>
              </p14:xfrm>
            </p:contentPart>
          </mc:Choice>
          <mc:Fallback xmlns="">
            <p:pic>
              <p:nvPicPr>
                <p:cNvPr id="322" name="Freihand 321">
                  <a:extLst>
                    <a:ext uri="{FF2B5EF4-FFF2-40B4-BE49-F238E27FC236}">
                      <a16:creationId xmlns:a16="http://schemas.microsoft.com/office/drawing/2014/main" id="{75A24439-4195-4CBC-8471-72F526ADBB3D}"/>
                    </a:ext>
                  </a:extLst>
                </p:cNvPr>
                <p:cNvPicPr/>
                <p:nvPr/>
              </p:nvPicPr>
              <p:blipFill>
                <a:blip r:embed="rId507"/>
                <a:stretch>
                  <a:fillRect/>
                </a:stretch>
              </p:blipFill>
              <p:spPr>
                <a:xfrm>
                  <a:off x="4700433" y="3033084"/>
                  <a:ext cx="115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3" name="Freihand 322">
                  <a:extLst>
                    <a:ext uri="{FF2B5EF4-FFF2-40B4-BE49-F238E27FC236}">
                      <a16:creationId xmlns:a16="http://schemas.microsoft.com/office/drawing/2014/main" id="{908C2DF9-04D3-41DC-91DC-6992BC73959E}"/>
                    </a:ext>
                  </a:extLst>
                </p14:cNvPr>
                <p14:cNvContentPartPr/>
                <p14:nvPr/>
              </p14:nvContentPartPr>
              <p14:xfrm>
                <a:off x="4833273" y="3034884"/>
                <a:ext cx="98640" cy="113400"/>
              </p14:xfrm>
            </p:contentPart>
          </mc:Choice>
          <mc:Fallback xmlns="">
            <p:pic>
              <p:nvPicPr>
                <p:cNvPr id="323" name="Freihand 322">
                  <a:extLst>
                    <a:ext uri="{FF2B5EF4-FFF2-40B4-BE49-F238E27FC236}">
                      <a16:creationId xmlns:a16="http://schemas.microsoft.com/office/drawing/2014/main" id="{908C2DF9-04D3-41DC-91DC-6992BC73959E}"/>
                    </a:ext>
                  </a:extLst>
                </p:cNvPr>
                <p:cNvPicPr/>
                <p:nvPr/>
              </p:nvPicPr>
              <p:blipFill>
                <a:blip r:embed="rId509"/>
                <a:stretch>
                  <a:fillRect/>
                </a:stretch>
              </p:blipFill>
              <p:spPr>
                <a:xfrm>
                  <a:off x="4828953" y="3030564"/>
                  <a:ext cx="107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4" name="Freihand 323">
                  <a:extLst>
                    <a:ext uri="{FF2B5EF4-FFF2-40B4-BE49-F238E27FC236}">
                      <a16:creationId xmlns:a16="http://schemas.microsoft.com/office/drawing/2014/main" id="{25065A9D-A336-4FF5-9481-8366582919F0}"/>
                    </a:ext>
                  </a:extLst>
                </p14:cNvPr>
                <p14:cNvContentPartPr/>
                <p14:nvPr/>
              </p14:nvContentPartPr>
              <p14:xfrm>
                <a:off x="4889793" y="3008604"/>
                <a:ext cx="82440" cy="6840"/>
              </p14:xfrm>
            </p:contentPart>
          </mc:Choice>
          <mc:Fallback xmlns="">
            <p:pic>
              <p:nvPicPr>
                <p:cNvPr id="324" name="Freihand 323">
                  <a:extLst>
                    <a:ext uri="{FF2B5EF4-FFF2-40B4-BE49-F238E27FC236}">
                      <a16:creationId xmlns:a16="http://schemas.microsoft.com/office/drawing/2014/main" id="{25065A9D-A336-4FF5-9481-8366582919F0}"/>
                    </a:ext>
                  </a:extLst>
                </p:cNvPr>
                <p:cNvPicPr/>
                <p:nvPr/>
              </p:nvPicPr>
              <p:blipFill>
                <a:blip r:embed="rId511"/>
                <a:stretch>
                  <a:fillRect/>
                </a:stretch>
              </p:blipFill>
              <p:spPr>
                <a:xfrm>
                  <a:off x="4885473" y="3004284"/>
                  <a:ext cx="91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5" name="Freihand 324">
                  <a:extLst>
                    <a:ext uri="{FF2B5EF4-FFF2-40B4-BE49-F238E27FC236}">
                      <a16:creationId xmlns:a16="http://schemas.microsoft.com/office/drawing/2014/main" id="{0CB422A2-A66B-4103-9685-50BE4D3A3B3F}"/>
                    </a:ext>
                  </a:extLst>
                </p14:cNvPr>
                <p14:cNvContentPartPr/>
                <p14:nvPr/>
              </p14:nvContentPartPr>
              <p14:xfrm>
                <a:off x="4968993" y="3026244"/>
                <a:ext cx="214200" cy="102240"/>
              </p14:xfrm>
            </p:contentPart>
          </mc:Choice>
          <mc:Fallback xmlns="">
            <p:pic>
              <p:nvPicPr>
                <p:cNvPr id="325" name="Freihand 324">
                  <a:extLst>
                    <a:ext uri="{FF2B5EF4-FFF2-40B4-BE49-F238E27FC236}">
                      <a16:creationId xmlns:a16="http://schemas.microsoft.com/office/drawing/2014/main" id="{0CB422A2-A66B-4103-9685-50BE4D3A3B3F}"/>
                    </a:ext>
                  </a:extLst>
                </p:cNvPr>
                <p:cNvPicPr/>
                <p:nvPr/>
              </p:nvPicPr>
              <p:blipFill>
                <a:blip r:embed="rId513"/>
                <a:stretch>
                  <a:fillRect/>
                </a:stretch>
              </p:blipFill>
              <p:spPr>
                <a:xfrm>
                  <a:off x="4964673" y="3021924"/>
                  <a:ext cx="222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AE7101C6-2D9C-435E-8476-C8849B87F0C2}"/>
                    </a:ext>
                  </a:extLst>
                </p14:cNvPr>
                <p14:cNvContentPartPr/>
                <p14:nvPr/>
              </p14:nvContentPartPr>
              <p14:xfrm>
                <a:off x="5152233" y="2952444"/>
                <a:ext cx="360" cy="360"/>
              </p14:xfrm>
            </p:contentPart>
          </mc:Choice>
          <mc:Fallback xmlns="">
            <p:pic>
              <p:nvPicPr>
                <p:cNvPr id="326" name="Freihand 325">
                  <a:extLst>
                    <a:ext uri="{FF2B5EF4-FFF2-40B4-BE49-F238E27FC236}">
                      <a16:creationId xmlns:a16="http://schemas.microsoft.com/office/drawing/2014/main" id="{AE7101C6-2D9C-435E-8476-C8849B87F0C2}"/>
                    </a:ext>
                  </a:extLst>
                </p:cNvPr>
                <p:cNvPicPr/>
                <p:nvPr/>
              </p:nvPicPr>
              <p:blipFill>
                <a:blip r:embed="rId65"/>
                <a:stretch>
                  <a:fillRect/>
                </a:stretch>
              </p:blipFill>
              <p:spPr>
                <a:xfrm>
                  <a:off x="5147913" y="2948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9" name="Freihand 338">
                  <a:extLst>
                    <a:ext uri="{FF2B5EF4-FFF2-40B4-BE49-F238E27FC236}">
                      <a16:creationId xmlns:a16="http://schemas.microsoft.com/office/drawing/2014/main" id="{E57FD10C-9C77-433D-BD1A-58B9371D8A12}"/>
                    </a:ext>
                  </a:extLst>
                </p14:cNvPr>
                <p14:cNvContentPartPr/>
                <p14:nvPr/>
              </p14:nvContentPartPr>
              <p14:xfrm>
                <a:off x="3040113" y="3473724"/>
                <a:ext cx="120240" cy="127800"/>
              </p14:xfrm>
            </p:contentPart>
          </mc:Choice>
          <mc:Fallback xmlns="">
            <p:pic>
              <p:nvPicPr>
                <p:cNvPr id="339" name="Freihand 338">
                  <a:extLst>
                    <a:ext uri="{FF2B5EF4-FFF2-40B4-BE49-F238E27FC236}">
                      <a16:creationId xmlns:a16="http://schemas.microsoft.com/office/drawing/2014/main" id="{E57FD10C-9C77-433D-BD1A-58B9371D8A12}"/>
                    </a:ext>
                  </a:extLst>
                </p:cNvPr>
                <p:cNvPicPr/>
                <p:nvPr/>
              </p:nvPicPr>
              <p:blipFill>
                <a:blip r:embed="rId516"/>
                <a:stretch>
                  <a:fillRect/>
                </a:stretch>
              </p:blipFill>
              <p:spPr>
                <a:xfrm>
                  <a:off x="3035793" y="3469404"/>
                  <a:ext cx="128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0" name="Freihand 339">
                  <a:extLst>
                    <a:ext uri="{FF2B5EF4-FFF2-40B4-BE49-F238E27FC236}">
                      <a16:creationId xmlns:a16="http://schemas.microsoft.com/office/drawing/2014/main" id="{84468637-2F77-4C37-A3E5-1169BB2205F2}"/>
                    </a:ext>
                  </a:extLst>
                </p14:cNvPr>
                <p14:cNvContentPartPr/>
                <p14:nvPr/>
              </p14:nvContentPartPr>
              <p14:xfrm>
                <a:off x="3196353" y="3571644"/>
                <a:ext cx="8280" cy="102240"/>
              </p14:xfrm>
            </p:contentPart>
          </mc:Choice>
          <mc:Fallback xmlns="">
            <p:pic>
              <p:nvPicPr>
                <p:cNvPr id="340" name="Freihand 339">
                  <a:extLst>
                    <a:ext uri="{FF2B5EF4-FFF2-40B4-BE49-F238E27FC236}">
                      <a16:creationId xmlns:a16="http://schemas.microsoft.com/office/drawing/2014/main" id="{84468637-2F77-4C37-A3E5-1169BB2205F2}"/>
                    </a:ext>
                  </a:extLst>
                </p:cNvPr>
                <p:cNvPicPr/>
                <p:nvPr/>
              </p:nvPicPr>
              <p:blipFill>
                <a:blip r:embed="rId518"/>
                <a:stretch>
                  <a:fillRect/>
                </a:stretch>
              </p:blipFill>
              <p:spPr>
                <a:xfrm>
                  <a:off x="3192033" y="3567324"/>
                  <a:ext cx="16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1" name="Freihand 340">
                  <a:extLst>
                    <a:ext uri="{FF2B5EF4-FFF2-40B4-BE49-F238E27FC236}">
                      <a16:creationId xmlns:a16="http://schemas.microsoft.com/office/drawing/2014/main" id="{D2890139-C58C-4562-89EC-A4F74C1E227E}"/>
                    </a:ext>
                  </a:extLst>
                </p14:cNvPr>
                <p14:cNvContentPartPr/>
                <p14:nvPr/>
              </p14:nvContentPartPr>
              <p14:xfrm>
                <a:off x="3263673" y="3471924"/>
                <a:ext cx="95400" cy="131400"/>
              </p14:xfrm>
            </p:contentPart>
          </mc:Choice>
          <mc:Fallback xmlns="">
            <p:pic>
              <p:nvPicPr>
                <p:cNvPr id="341" name="Freihand 340">
                  <a:extLst>
                    <a:ext uri="{FF2B5EF4-FFF2-40B4-BE49-F238E27FC236}">
                      <a16:creationId xmlns:a16="http://schemas.microsoft.com/office/drawing/2014/main" id="{D2890139-C58C-4562-89EC-A4F74C1E227E}"/>
                    </a:ext>
                  </a:extLst>
                </p:cNvPr>
                <p:cNvPicPr/>
                <p:nvPr/>
              </p:nvPicPr>
              <p:blipFill>
                <a:blip r:embed="rId520"/>
                <a:stretch>
                  <a:fillRect/>
                </a:stretch>
              </p:blipFill>
              <p:spPr>
                <a:xfrm>
                  <a:off x="3259353" y="3467604"/>
                  <a:ext cx="104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2" name="Freihand 341">
                  <a:extLst>
                    <a:ext uri="{FF2B5EF4-FFF2-40B4-BE49-F238E27FC236}">
                      <a16:creationId xmlns:a16="http://schemas.microsoft.com/office/drawing/2014/main" id="{41936194-5940-4811-A4D7-2A328A5FAA34}"/>
                    </a:ext>
                  </a:extLst>
                </p14:cNvPr>
                <p14:cNvContentPartPr/>
                <p14:nvPr/>
              </p14:nvContentPartPr>
              <p14:xfrm>
                <a:off x="3276273" y="3466884"/>
                <a:ext cx="239400" cy="83880"/>
              </p14:xfrm>
            </p:contentPart>
          </mc:Choice>
          <mc:Fallback xmlns="">
            <p:pic>
              <p:nvPicPr>
                <p:cNvPr id="342" name="Freihand 341">
                  <a:extLst>
                    <a:ext uri="{FF2B5EF4-FFF2-40B4-BE49-F238E27FC236}">
                      <a16:creationId xmlns:a16="http://schemas.microsoft.com/office/drawing/2014/main" id="{41936194-5940-4811-A4D7-2A328A5FAA34}"/>
                    </a:ext>
                  </a:extLst>
                </p:cNvPr>
                <p:cNvPicPr/>
                <p:nvPr/>
              </p:nvPicPr>
              <p:blipFill>
                <a:blip r:embed="rId522"/>
                <a:stretch>
                  <a:fillRect/>
                </a:stretch>
              </p:blipFill>
              <p:spPr>
                <a:xfrm>
                  <a:off x="3271953" y="3462564"/>
                  <a:ext cx="24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3" name="Freihand 342">
                  <a:extLst>
                    <a:ext uri="{FF2B5EF4-FFF2-40B4-BE49-F238E27FC236}">
                      <a16:creationId xmlns:a16="http://schemas.microsoft.com/office/drawing/2014/main" id="{4B203EC8-82D5-4783-9638-7042E9FCA158}"/>
                    </a:ext>
                  </a:extLst>
                </p14:cNvPr>
                <p14:cNvContentPartPr/>
                <p14:nvPr/>
              </p14:nvContentPartPr>
              <p14:xfrm>
                <a:off x="3479313" y="3500004"/>
                <a:ext cx="67320" cy="169200"/>
              </p14:xfrm>
            </p:contentPart>
          </mc:Choice>
          <mc:Fallback xmlns="">
            <p:pic>
              <p:nvPicPr>
                <p:cNvPr id="343" name="Freihand 342">
                  <a:extLst>
                    <a:ext uri="{FF2B5EF4-FFF2-40B4-BE49-F238E27FC236}">
                      <a16:creationId xmlns:a16="http://schemas.microsoft.com/office/drawing/2014/main" id="{4B203EC8-82D5-4783-9638-7042E9FCA158}"/>
                    </a:ext>
                  </a:extLst>
                </p:cNvPr>
                <p:cNvPicPr/>
                <p:nvPr/>
              </p:nvPicPr>
              <p:blipFill>
                <a:blip r:embed="rId524"/>
                <a:stretch>
                  <a:fillRect/>
                </a:stretch>
              </p:blipFill>
              <p:spPr>
                <a:xfrm>
                  <a:off x="3474993" y="3495684"/>
                  <a:ext cx="7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4" name="Freihand 343">
                  <a:extLst>
                    <a:ext uri="{FF2B5EF4-FFF2-40B4-BE49-F238E27FC236}">
                      <a16:creationId xmlns:a16="http://schemas.microsoft.com/office/drawing/2014/main" id="{BD9E82FA-DB6F-4E6E-B59F-C28619D21D9C}"/>
                    </a:ext>
                  </a:extLst>
                </p14:cNvPr>
                <p14:cNvContentPartPr/>
                <p14:nvPr/>
              </p14:nvContentPartPr>
              <p14:xfrm>
                <a:off x="3661833" y="3506484"/>
                <a:ext cx="141120" cy="56160"/>
              </p14:xfrm>
            </p:contentPart>
          </mc:Choice>
          <mc:Fallback xmlns="">
            <p:pic>
              <p:nvPicPr>
                <p:cNvPr id="344" name="Freihand 343">
                  <a:extLst>
                    <a:ext uri="{FF2B5EF4-FFF2-40B4-BE49-F238E27FC236}">
                      <a16:creationId xmlns:a16="http://schemas.microsoft.com/office/drawing/2014/main" id="{BD9E82FA-DB6F-4E6E-B59F-C28619D21D9C}"/>
                    </a:ext>
                  </a:extLst>
                </p:cNvPr>
                <p:cNvPicPr/>
                <p:nvPr/>
              </p:nvPicPr>
              <p:blipFill>
                <a:blip r:embed="rId526"/>
                <a:stretch>
                  <a:fillRect/>
                </a:stretch>
              </p:blipFill>
              <p:spPr>
                <a:xfrm>
                  <a:off x="3657513" y="3502164"/>
                  <a:ext cx="149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6" name="Freihand 345">
                  <a:extLst>
                    <a:ext uri="{FF2B5EF4-FFF2-40B4-BE49-F238E27FC236}">
                      <a16:creationId xmlns:a16="http://schemas.microsoft.com/office/drawing/2014/main" id="{1F6ADF40-D4AE-4172-BB43-E1852A02B1E8}"/>
                    </a:ext>
                  </a:extLst>
                </p14:cNvPr>
                <p14:cNvContentPartPr/>
                <p14:nvPr/>
              </p14:nvContentPartPr>
              <p14:xfrm>
                <a:off x="3938313" y="3443844"/>
                <a:ext cx="136800" cy="116280"/>
              </p14:xfrm>
            </p:contentPart>
          </mc:Choice>
          <mc:Fallback xmlns="">
            <p:pic>
              <p:nvPicPr>
                <p:cNvPr id="346" name="Freihand 345">
                  <a:extLst>
                    <a:ext uri="{FF2B5EF4-FFF2-40B4-BE49-F238E27FC236}">
                      <a16:creationId xmlns:a16="http://schemas.microsoft.com/office/drawing/2014/main" id="{1F6ADF40-D4AE-4172-BB43-E1852A02B1E8}"/>
                    </a:ext>
                  </a:extLst>
                </p:cNvPr>
                <p:cNvPicPr/>
                <p:nvPr/>
              </p:nvPicPr>
              <p:blipFill>
                <a:blip r:embed="rId528"/>
                <a:stretch>
                  <a:fillRect/>
                </a:stretch>
              </p:blipFill>
              <p:spPr>
                <a:xfrm>
                  <a:off x="3933993" y="3439524"/>
                  <a:ext cx="145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7" name="Freihand 346">
                  <a:extLst>
                    <a:ext uri="{FF2B5EF4-FFF2-40B4-BE49-F238E27FC236}">
                      <a16:creationId xmlns:a16="http://schemas.microsoft.com/office/drawing/2014/main" id="{87FD7E30-F40C-4F03-85F9-B9F219B898E8}"/>
                    </a:ext>
                  </a:extLst>
                </p14:cNvPr>
                <p14:cNvContentPartPr/>
                <p14:nvPr/>
              </p14:nvContentPartPr>
              <p14:xfrm>
                <a:off x="4116513" y="3460764"/>
                <a:ext cx="97560" cy="69840"/>
              </p14:xfrm>
            </p:contentPart>
          </mc:Choice>
          <mc:Fallback xmlns="">
            <p:pic>
              <p:nvPicPr>
                <p:cNvPr id="347" name="Freihand 346">
                  <a:extLst>
                    <a:ext uri="{FF2B5EF4-FFF2-40B4-BE49-F238E27FC236}">
                      <a16:creationId xmlns:a16="http://schemas.microsoft.com/office/drawing/2014/main" id="{87FD7E30-F40C-4F03-85F9-B9F219B898E8}"/>
                    </a:ext>
                  </a:extLst>
                </p:cNvPr>
                <p:cNvPicPr/>
                <p:nvPr/>
              </p:nvPicPr>
              <p:blipFill>
                <a:blip r:embed="rId530"/>
                <a:stretch>
                  <a:fillRect/>
                </a:stretch>
              </p:blipFill>
              <p:spPr>
                <a:xfrm>
                  <a:off x="4112193" y="3456444"/>
                  <a:ext cx="106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8" name="Freihand 347">
                  <a:extLst>
                    <a:ext uri="{FF2B5EF4-FFF2-40B4-BE49-F238E27FC236}">
                      <a16:creationId xmlns:a16="http://schemas.microsoft.com/office/drawing/2014/main" id="{8EAEA4E7-723C-4F44-958C-465BBD0378FE}"/>
                    </a:ext>
                  </a:extLst>
                </p14:cNvPr>
                <p14:cNvContentPartPr/>
                <p14:nvPr/>
              </p14:nvContentPartPr>
              <p14:xfrm>
                <a:off x="4265913" y="3456444"/>
                <a:ext cx="95400" cy="71280"/>
              </p14:xfrm>
            </p:contentPart>
          </mc:Choice>
          <mc:Fallback xmlns="">
            <p:pic>
              <p:nvPicPr>
                <p:cNvPr id="348" name="Freihand 347">
                  <a:extLst>
                    <a:ext uri="{FF2B5EF4-FFF2-40B4-BE49-F238E27FC236}">
                      <a16:creationId xmlns:a16="http://schemas.microsoft.com/office/drawing/2014/main" id="{8EAEA4E7-723C-4F44-958C-465BBD0378FE}"/>
                    </a:ext>
                  </a:extLst>
                </p:cNvPr>
                <p:cNvPicPr/>
                <p:nvPr/>
              </p:nvPicPr>
              <p:blipFill>
                <a:blip r:embed="rId532"/>
                <a:stretch>
                  <a:fillRect/>
                </a:stretch>
              </p:blipFill>
              <p:spPr>
                <a:xfrm>
                  <a:off x="4261593" y="3452124"/>
                  <a:ext cx="10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9" name="Freihand 348">
                  <a:extLst>
                    <a:ext uri="{FF2B5EF4-FFF2-40B4-BE49-F238E27FC236}">
                      <a16:creationId xmlns:a16="http://schemas.microsoft.com/office/drawing/2014/main" id="{AC09BAB3-DD47-4A3D-B11E-1622AD3E4F23}"/>
                    </a:ext>
                  </a:extLst>
                </p14:cNvPr>
                <p14:cNvContentPartPr/>
                <p14:nvPr/>
              </p14:nvContentPartPr>
              <p14:xfrm>
                <a:off x="4409553" y="3419724"/>
                <a:ext cx="114840" cy="110160"/>
              </p14:xfrm>
            </p:contentPart>
          </mc:Choice>
          <mc:Fallback xmlns="">
            <p:pic>
              <p:nvPicPr>
                <p:cNvPr id="349" name="Freihand 348">
                  <a:extLst>
                    <a:ext uri="{FF2B5EF4-FFF2-40B4-BE49-F238E27FC236}">
                      <a16:creationId xmlns:a16="http://schemas.microsoft.com/office/drawing/2014/main" id="{AC09BAB3-DD47-4A3D-B11E-1622AD3E4F23}"/>
                    </a:ext>
                  </a:extLst>
                </p:cNvPr>
                <p:cNvPicPr/>
                <p:nvPr/>
              </p:nvPicPr>
              <p:blipFill>
                <a:blip r:embed="rId534"/>
                <a:stretch>
                  <a:fillRect/>
                </a:stretch>
              </p:blipFill>
              <p:spPr>
                <a:xfrm>
                  <a:off x="4405233" y="3415404"/>
                  <a:ext cx="123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0" name="Freihand 349">
                  <a:extLst>
                    <a:ext uri="{FF2B5EF4-FFF2-40B4-BE49-F238E27FC236}">
                      <a16:creationId xmlns:a16="http://schemas.microsoft.com/office/drawing/2014/main" id="{62FB64F0-6810-4C64-9756-A97061D4DEAA}"/>
                    </a:ext>
                  </a:extLst>
                </p14:cNvPr>
                <p14:cNvContentPartPr/>
                <p14:nvPr/>
              </p14:nvContentPartPr>
              <p14:xfrm>
                <a:off x="4567953" y="3410724"/>
                <a:ext cx="159480" cy="70920"/>
              </p14:xfrm>
            </p:contentPart>
          </mc:Choice>
          <mc:Fallback xmlns="">
            <p:pic>
              <p:nvPicPr>
                <p:cNvPr id="350" name="Freihand 349">
                  <a:extLst>
                    <a:ext uri="{FF2B5EF4-FFF2-40B4-BE49-F238E27FC236}">
                      <a16:creationId xmlns:a16="http://schemas.microsoft.com/office/drawing/2014/main" id="{62FB64F0-6810-4C64-9756-A97061D4DEAA}"/>
                    </a:ext>
                  </a:extLst>
                </p:cNvPr>
                <p:cNvPicPr/>
                <p:nvPr/>
              </p:nvPicPr>
              <p:blipFill>
                <a:blip r:embed="rId536"/>
                <a:stretch>
                  <a:fillRect/>
                </a:stretch>
              </p:blipFill>
              <p:spPr>
                <a:xfrm>
                  <a:off x="4563633" y="3406404"/>
                  <a:ext cx="168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1" name="Freihand 350">
                  <a:extLst>
                    <a:ext uri="{FF2B5EF4-FFF2-40B4-BE49-F238E27FC236}">
                      <a16:creationId xmlns:a16="http://schemas.microsoft.com/office/drawing/2014/main" id="{81E404E9-FDEC-41C3-9F5C-BD172A8A94BD}"/>
                    </a:ext>
                  </a:extLst>
                </p14:cNvPr>
                <p14:cNvContentPartPr/>
                <p14:nvPr/>
              </p14:nvContentPartPr>
              <p14:xfrm>
                <a:off x="4756593" y="3367164"/>
                <a:ext cx="100440" cy="121320"/>
              </p14:xfrm>
            </p:contentPart>
          </mc:Choice>
          <mc:Fallback xmlns="">
            <p:pic>
              <p:nvPicPr>
                <p:cNvPr id="351" name="Freihand 350">
                  <a:extLst>
                    <a:ext uri="{FF2B5EF4-FFF2-40B4-BE49-F238E27FC236}">
                      <a16:creationId xmlns:a16="http://schemas.microsoft.com/office/drawing/2014/main" id="{81E404E9-FDEC-41C3-9F5C-BD172A8A94BD}"/>
                    </a:ext>
                  </a:extLst>
                </p:cNvPr>
                <p:cNvPicPr/>
                <p:nvPr/>
              </p:nvPicPr>
              <p:blipFill>
                <a:blip r:embed="rId538"/>
                <a:stretch>
                  <a:fillRect/>
                </a:stretch>
              </p:blipFill>
              <p:spPr>
                <a:xfrm>
                  <a:off x="4752273" y="3362844"/>
                  <a:ext cx="10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2" name="Freihand 351">
                  <a:extLst>
                    <a:ext uri="{FF2B5EF4-FFF2-40B4-BE49-F238E27FC236}">
                      <a16:creationId xmlns:a16="http://schemas.microsoft.com/office/drawing/2014/main" id="{731FAF74-1FD1-4F6D-ACD9-CCD8BDEB084E}"/>
                    </a:ext>
                  </a:extLst>
                </p14:cNvPr>
                <p14:cNvContentPartPr/>
                <p14:nvPr/>
              </p14:nvContentPartPr>
              <p14:xfrm>
                <a:off x="4789353" y="3363924"/>
                <a:ext cx="119520" cy="1800"/>
              </p14:xfrm>
            </p:contentPart>
          </mc:Choice>
          <mc:Fallback xmlns="">
            <p:pic>
              <p:nvPicPr>
                <p:cNvPr id="352" name="Freihand 351">
                  <a:extLst>
                    <a:ext uri="{FF2B5EF4-FFF2-40B4-BE49-F238E27FC236}">
                      <a16:creationId xmlns:a16="http://schemas.microsoft.com/office/drawing/2014/main" id="{731FAF74-1FD1-4F6D-ACD9-CCD8BDEB084E}"/>
                    </a:ext>
                  </a:extLst>
                </p:cNvPr>
                <p:cNvPicPr/>
                <p:nvPr/>
              </p:nvPicPr>
              <p:blipFill>
                <a:blip r:embed="rId540"/>
                <a:stretch>
                  <a:fillRect/>
                </a:stretch>
              </p:blipFill>
              <p:spPr>
                <a:xfrm>
                  <a:off x="4785033" y="3359604"/>
                  <a:ext cx="128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3" name="Freihand 352">
                  <a:extLst>
                    <a:ext uri="{FF2B5EF4-FFF2-40B4-BE49-F238E27FC236}">
                      <a16:creationId xmlns:a16="http://schemas.microsoft.com/office/drawing/2014/main" id="{026D6969-F7E9-4861-A4B8-3EBE11EE9487}"/>
                    </a:ext>
                  </a:extLst>
                </p14:cNvPr>
                <p14:cNvContentPartPr/>
                <p14:nvPr/>
              </p14:nvContentPartPr>
              <p14:xfrm>
                <a:off x="4937673" y="3354204"/>
                <a:ext cx="74520" cy="113760"/>
              </p14:xfrm>
            </p:contentPart>
          </mc:Choice>
          <mc:Fallback xmlns="">
            <p:pic>
              <p:nvPicPr>
                <p:cNvPr id="353" name="Freihand 352">
                  <a:extLst>
                    <a:ext uri="{FF2B5EF4-FFF2-40B4-BE49-F238E27FC236}">
                      <a16:creationId xmlns:a16="http://schemas.microsoft.com/office/drawing/2014/main" id="{026D6969-F7E9-4861-A4B8-3EBE11EE9487}"/>
                    </a:ext>
                  </a:extLst>
                </p:cNvPr>
                <p:cNvPicPr/>
                <p:nvPr/>
              </p:nvPicPr>
              <p:blipFill>
                <a:blip r:embed="rId542"/>
                <a:stretch>
                  <a:fillRect/>
                </a:stretch>
              </p:blipFill>
              <p:spPr>
                <a:xfrm>
                  <a:off x="4933353" y="3349884"/>
                  <a:ext cx="83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4" name="Freihand 353">
                  <a:extLst>
                    <a:ext uri="{FF2B5EF4-FFF2-40B4-BE49-F238E27FC236}">
                      <a16:creationId xmlns:a16="http://schemas.microsoft.com/office/drawing/2014/main" id="{A08E7C43-46C7-4EB3-A1C2-11080E14B18A}"/>
                    </a:ext>
                  </a:extLst>
                </p14:cNvPr>
                <p14:cNvContentPartPr/>
                <p14:nvPr/>
              </p14:nvContentPartPr>
              <p14:xfrm>
                <a:off x="5037393" y="3258804"/>
                <a:ext cx="72000" cy="183240"/>
              </p14:xfrm>
            </p:contentPart>
          </mc:Choice>
          <mc:Fallback xmlns="">
            <p:pic>
              <p:nvPicPr>
                <p:cNvPr id="354" name="Freihand 353">
                  <a:extLst>
                    <a:ext uri="{FF2B5EF4-FFF2-40B4-BE49-F238E27FC236}">
                      <a16:creationId xmlns:a16="http://schemas.microsoft.com/office/drawing/2014/main" id="{A08E7C43-46C7-4EB3-A1C2-11080E14B18A}"/>
                    </a:ext>
                  </a:extLst>
                </p:cNvPr>
                <p:cNvPicPr/>
                <p:nvPr/>
              </p:nvPicPr>
              <p:blipFill>
                <a:blip r:embed="rId544"/>
                <a:stretch>
                  <a:fillRect/>
                </a:stretch>
              </p:blipFill>
              <p:spPr>
                <a:xfrm>
                  <a:off x="5033073" y="3254484"/>
                  <a:ext cx="80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9" name="Freihand 358">
                  <a:extLst>
                    <a:ext uri="{FF2B5EF4-FFF2-40B4-BE49-F238E27FC236}">
                      <a16:creationId xmlns:a16="http://schemas.microsoft.com/office/drawing/2014/main" id="{9DA817F7-D1FA-4489-8B25-1137A2270B07}"/>
                    </a:ext>
                  </a:extLst>
                </p14:cNvPr>
                <p14:cNvContentPartPr/>
                <p14:nvPr/>
              </p14:nvContentPartPr>
              <p14:xfrm>
                <a:off x="3409473" y="3847044"/>
                <a:ext cx="117360" cy="57240"/>
              </p14:xfrm>
            </p:contentPart>
          </mc:Choice>
          <mc:Fallback xmlns="">
            <p:pic>
              <p:nvPicPr>
                <p:cNvPr id="359" name="Freihand 358">
                  <a:extLst>
                    <a:ext uri="{FF2B5EF4-FFF2-40B4-BE49-F238E27FC236}">
                      <a16:creationId xmlns:a16="http://schemas.microsoft.com/office/drawing/2014/main" id="{9DA817F7-D1FA-4489-8B25-1137A2270B07}"/>
                    </a:ext>
                  </a:extLst>
                </p:cNvPr>
                <p:cNvPicPr/>
                <p:nvPr/>
              </p:nvPicPr>
              <p:blipFill>
                <a:blip r:embed="rId546"/>
                <a:stretch>
                  <a:fillRect/>
                </a:stretch>
              </p:blipFill>
              <p:spPr>
                <a:xfrm>
                  <a:off x="3405153" y="3842724"/>
                  <a:ext cx="126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0" name="Freihand 359">
                  <a:extLst>
                    <a:ext uri="{FF2B5EF4-FFF2-40B4-BE49-F238E27FC236}">
                      <a16:creationId xmlns:a16="http://schemas.microsoft.com/office/drawing/2014/main" id="{04EDC230-F405-4B6A-ACBA-757C3C116599}"/>
                    </a:ext>
                  </a:extLst>
                </p14:cNvPr>
                <p14:cNvContentPartPr/>
                <p14:nvPr/>
              </p14:nvContentPartPr>
              <p14:xfrm>
                <a:off x="3455913" y="3845244"/>
                <a:ext cx="85320" cy="188280"/>
              </p14:xfrm>
            </p:contentPart>
          </mc:Choice>
          <mc:Fallback xmlns="">
            <p:pic>
              <p:nvPicPr>
                <p:cNvPr id="360" name="Freihand 359">
                  <a:extLst>
                    <a:ext uri="{FF2B5EF4-FFF2-40B4-BE49-F238E27FC236}">
                      <a16:creationId xmlns:a16="http://schemas.microsoft.com/office/drawing/2014/main" id="{04EDC230-F405-4B6A-ACBA-757C3C116599}"/>
                    </a:ext>
                  </a:extLst>
                </p:cNvPr>
                <p:cNvPicPr/>
                <p:nvPr/>
              </p:nvPicPr>
              <p:blipFill>
                <a:blip r:embed="rId548"/>
                <a:stretch>
                  <a:fillRect/>
                </a:stretch>
              </p:blipFill>
              <p:spPr>
                <a:xfrm>
                  <a:off x="3451593" y="3840924"/>
                  <a:ext cx="93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61" name="Freihand 360">
                  <a:extLst>
                    <a:ext uri="{FF2B5EF4-FFF2-40B4-BE49-F238E27FC236}">
                      <a16:creationId xmlns:a16="http://schemas.microsoft.com/office/drawing/2014/main" id="{8BBE1DE5-096E-4B53-BD9B-080D6ACC645B}"/>
                    </a:ext>
                  </a:extLst>
                </p14:cNvPr>
                <p14:cNvContentPartPr/>
                <p14:nvPr/>
              </p14:nvContentPartPr>
              <p14:xfrm>
                <a:off x="3654273" y="3829404"/>
                <a:ext cx="173880" cy="9720"/>
              </p14:xfrm>
            </p:contentPart>
          </mc:Choice>
          <mc:Fallback xmlns="">
            <p:pic>
              <p:nvPicPr>
                <p:cNvPr id="361" name="Freihand 360">
                  <a:extLst>
                    <a:ext uri="{FF2B5EF4-FFF2-40B4-BE49-F238E27FC236}">
                      <a16:creationId xmlns:a16="http://schemas.microsoft.com/office/drawing/2014/main" id="{8BBE1DE5-096E-4B53-BD9B-080D6ACC645B}"/>
                    </a:ext>
                  </a:extLst>
                </p:cNvPr>
                <p:cNvPicPr/>
                <p:nvPr/>
              </p:nvPicPr>
              <p:blipFill>
                <a:blip r:embed="rId550"/>
                <a:stretch>
                  <a:fillRect/>
                </a:stretch>
              </p:blipFill>
              <p:spPr>
                <a:xfrm>
                  <a:off x="3649953" y="3825084"/>
                  <a:ext cx="182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62" name="Freihand 361">
                  <a:extLst>
                    <a:ext uri="{FF2B5EF4-FFF2-40B4-BE49-F238E27FC236}">
                      <a16:creationId xmlns:a16="http://schemas.microsoft.com/office/drawing/2014/main" id="{7D7A9EC4-0A6C-4634-AE85-803BE83A9252}"/>
                    </a:ext>
                  </a:extLst>
                </p14:cNvPr>
                <p14:cNvContentPartPr/>
                <p14:nvPr/>
              </p14:nvContentPartPr>
              <p14:xfrm>
                <a:off x="3701793" y="3872964"/>
                <a:ext cx="118440" cy="15840"/>
              </p14:xfrm>
            </p:contentPart>
          </mc:Choice>
          <mc:Fallback xmlns="">
            <p:pic>
              <p:nvPicPr>
                <p:cNvPr id="362" name="Freihand 361">
                  <a:extLst>
                    <a:ext uri="{FF2B5EF4-FFF2-40B4-BE49-F238E27FC236}">
                      <a16:creationId xmlns:a16="http://schemas.microsoft.com/office/drawing/2014/main" id="{7D7A9EC4-0A6C-4634-AE85-803BE83A9252}"/>
                    </a:ext>
                  </a:extLst>
                </p:cNvPr>
                <p:cNvPicPr/>
                <p:nvPr/>
              </p:nvPicPr>
              <p:blipFill>
                <a:blip r:embed="rId552"/>
                <a:stretch>
                  <a:fillRect/>
                </a:stretch>
              </p:blipFill>
              <p:spPr>
                <a:xfrm>
                  <a:off x="3697473" y="3868644"/>
                  <a:ext cx="127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3" name="Freihand 362">
                  <a:extLst>
                    <a:ext uri="{FF2B5EF4-FFF2-40B4-BE49-F238E27FC236}">
                      <a16:creationId xmlns:a16="http://schemas.microsoft.com/office/drawing/2014/main" id="{66D3DE59-0EED-4F6F-8E68-BB98F1C0EDD3}"/>
                    </a:ext>
                  </a:extLst>
                </p14:cNvPr>
                <p14:cNvContentPartPr/>
                <p14:nvPr/>
              </p14:nvContentPartPr>
              <p14:xfrm>
                <a:off x="3998433" y="3717444"/>
                <a:ext cx="50040" cy="116640"/>
              </p14:xfrm>
            </p:contentPart>
          </mc:Choice>
          <mc:Fallback xmlns="">
            <p:pic>
              <p:nvPicPr>
                <p:cNvPr id="363" name="Freihand 362">
                  <a:extLst>
                    <a:ext uri="{FF2B5EF4-FFF2-40B4-BE49-F238E27FC236}">
                      <a16:creationId xmlns:a16="http://schemas.microsoft.com/office/drawing/2014/main" id="{66D3DE59-0EED-4F6F-8E68-BB98F1C0EDD3}"/>
                    </a:ext>
                  </a:extLst>
                </p:cNvPr>
                <p:cNvPicPr/>
                <p:nvPr/>
              </p:nvPicPr>
              <p:blipFill>
                <a:blip r:embed="rId554"/>
                <a:stretch>
                  <a:fillRect/>
                </a:stretch>
              </p:blipFill>
              <p:spPr>
                <a:xfrm>
                  <a:off x="3994113" y="3713124"/>
                  <a:ext cx="58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4" name="Freihand 363">
                  <a:extLst>
                    <a:ext uri="{FF2B5EF4-FFF2-40B4-BE49-F238E27FC236}">
                      <a16:creationId xmlns:a16="http://schemas.microsoft.com/office/drawing/2014/main" id="{C9BFACC4-4E4A-4527-AF15-53F429B1762C}"/>
                    </a:ext>
                  </a:extLst>
                </p14:cNvPr>
                <p14:cNvContentPartPr/>
                <p14:nvPr/>
              </p14:nvContentPartPr>
              <p14:xfrm>
                <a:off x="4040553" y="3769284"/>
                <a:ext cx="84240" cy="91080"/>
              </p14:xfrm>
            </p:contentPart>
          </mc:Choice>
          <mc:Fallback xmlns="">
            <p:pic>
              <p:nvPicPr>
                <p:cNvPr id="364" name="Freihand 363">
                  <a:extLst>
                    <a:ext uri="{FF2B5EF4-FFF2-40B4-BE49-F238E27FC236}">
                      <a16:creationId xmlns:a16="http://schemas.microsoft.com/office/drawing/2014/main" id="{C9BFACC4-4E4A-4527-AF15-53F429B1762C}"/>
                    </a:ext>
                  </a:extLst>
                </p:cNvPr>
                <p:cNvPicPr/>
                <p:nvPr/>
              </p:nvPicPr>
              <p:blipFill>
                <a:blip r:embed="rId556"/>
                <a:stretch>
                  <a:fillRect/>
                </a:stretch>
              </p:blipFill>
              <p:spPr>
                <a:xfrm>
                  <a:off x="4036233" y="3764964"/>
                  <a:ext cx="9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5" name="Freihand 364">
                  <a:extLst>
                    <a:ext uri="{FF2B5EF4-FFF2-40B4-BE49-F238E27FC236}">
                      <a16:creationId xmlns:a16="http://schemas.microsoft.com/office/drawing/2014/main" id="{29D1E5E5-529E-4102-BB2C-BBFE02CEDBD9}"/>
                    </a:ext>
                  </a:extLst>
                </p14:cNvPr>
                <p14:cNvContentPartPr/>
                <p14:nvPr/>
              </p14:nvContentPartPr>
              <p14:xfrm>
                <a:off x="4145673" y="3758484"/>
                <a:ext cx="81000" cy="109440"/>
              </p14:xfrm>
            </p:contentPart>
          </mc:Choice>
          <mc:Fallback xmlns="">
            <p:pic>
              <p:nvPicPr>
                <p:cNvPr id="365" name="Freihand 364">
                  <a:extLst>
                    <a:ext uri="{FF2B5EF4-FFF2-40B4-BE49-F238E27FC236}">
                      <a16:creationId xmlns:a16="http://schemas.microsoft.com/office/drawing/2014/main" id="{29D1E5E5-529E-4102-BB2C-BBFE02CEDBD9}"/>
                    </a:ext>
                  </a:extLst>
                </p:cNvPr>
                <p:cNvPicPr/>
                <p:nvPr/>
              </p:nvPicPr>
              <p:blipFill>
                <a:blip r:embed="rId558"/>
                <a:stretch>
                  <a:fillRect/>
                </a:stretch>
              </p:blipFill>
              <p:spPr>
                <a:xfrm>
                  <a:off x="4141353" y="3754164"/>
                  <a:ext cx="8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6" name="Freihand 365">
                  <a:extLst>
                    <a:ext uri="{FF2B5EF4-FFF2-40B4-BE49-F238E27FC236}">
                      <a16:creationId xmlns:a16="http://schemas.microsoft.com/office/drawing/2014/main" id="{6F19F535-040F-4CF6-9B9E-1C24796DC78D}"/>
                    </a:ext>
                  </a:extLst>
                </p14:cNvPr>
                <p14:cNvContentPartPr/>
                <p14:nvPr/>
              </p14:nvContentPartPr>
              <p14:xfrm>
                <a:off x="4267353" y="3760644"/>
                <a:ext cx="107280" cy="72720"/>
              </p14:xfrm>
            </p:contentPart>
          </mc:Choice>
          <mc:Fallback xmlns="">
            <p:pic>
              <p:nvPicPr>
                <p:cNvPr id="366" name="Freihand 365">
                  <a:extLst>
                    <a:ext uri="{FF2B5EF4-FFF2-40B4-BE49-F238E27FC236}">
                      <a16:creationId xmlns:a16="http://schemas.microsoft.com/office/drawing/2014/main" id="{6F19F535-040F-4CF6-9B9E-1C24796DC78D}"/>
                    </a:ext>
                  </a:extLst>
                </p:cNvPr>
                <p:cNvPicPr/>
                <p:nvPr/>
              </p:nvPicPr>
              <p:blipFill>
                <a:blip r:embed="rId560"/>
                <a:stretch>
                  <a:fillRect/>
                </a:stretch>
              </p:blipFill>
              <p:spPr>
                <a:xfrm>
                  <a:off x="4263033" y="3756324"/>
                  <a:ext cx="11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7" name="Freihand 366">
                  <a:extLst>
                    <a:ext uri="{FF2B5EF4-FFF2-40B4-BE49-F238E27FC236}">
                      <a16:creationId xmlns:a16="http://schemas.microsoft.com/office/drawing/2014/main" id="{9879790C-5F3A-462E-95C4-1E277B95B779}"/>
                    </a:ext>
                  </a:extLst>
                </p14:cNvPr>
                <p14:cNvContentPartPr/>
                <p14:nvPr/>
              </p14:nvContentPartPr>
              <p14:xfrm>
                <a:off x="4509993" y="3712404"/>
                <a:ext cx="10800" cy="126000"/>
              </p14:xfrm>
            </p:contentPart>
          </mc:Choice>
          <mc:Fallback xmlns="">
            <p:pic>
              <p:nvPicPr>
                <p:cNvPr id="367" name="Freihand 366">
                  <a:extLst>
                    <a:ext uri="{FF2B5EF4-FFF2-40B4-BE49-F238E27FC236}">
                      <a16:creationId xmlns:a16="http://schemas.microsoft.com/office/drawing/2014/main" id="{9879790C-5F3A-462E-95C4-1E277B95B779}"/>
                    </a:ext>
                  </a:extLst>
                </p:cNvPr>
                <p:cNvPicPr/>
                <p:nvPr/>
              </p:nvPicPr>
              <p:blipFill>
                <a:blip r:embed="rId562"/>
                <a:stretch>
                  <a:fillRect/>
                </a:stretch>
              </p:blipFill>
              <p:spPr>
                <a:xfrm>
                  <a:off x="4505673" y="3708084"/>
                  <a:ext cx="19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8" name="Freihand 367">
                  <a:extLst>
                    <a:ext uri="{FF2B5EF4-FFF2-40B4-BE49-F238E27FC236}">
                      <a16:creationId xmlns:a16="http://schemas.microsoft.com/office/drawing/2014/main" id="{5AD2D997-33B3-4AEE-B91F-D68EF9B3E8FB}"/>
                    </a:ext>
                  </a:extLst>
                </p14:cNvPr>
                <p14:cNvContentPartPr/>
                <p14:nvPr/>
              </p14:nvContentPartPr>
              <p14:xfrm>
                <a:off x="4454553" y="3772884"/>
                <a:ext cx="122760" cy="5760"/>
              </p14:xfrm>
            </p:contentPart>
          </mc:Choice>
          <mc:Fallback xmlns="">
            <p:pic>
              <p:nvPicPr>
                <p:cNvPr id="368" name="Freihand 367">
                  <a:extLst>
                    <a:ext uri="{FF2B5EF4-FFF2-40B4-BE49-F238E27FC236}">
                      <a16:creationId xmlns:a16="http://schemas.microsoft.com/office/drawing/2014/main" id="{5AD2D997-33B3-4AEE-B91F-D68EF9B3E8FB}"/>
                    </a:ext>
                  </a:extLst>
                </p:cNvPr>
                <p:cNvPicPr/>
                <p:nvPr/>
              </p:nvPicPr>
              <p:blipFill>
                <a:blip r:embed="rId564"/>
                <a:stretch>
                  <a:fillRect/>
                </a:stretch>
              </p:blipFill>
              <p:spPr>
                <a:xfrm>
                  <a:off x="4450233" y="3768564"/>
                  <a:ext cx="131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9" name="Freihand 368">
                  <a:extLst>
                    <a:ext uri="{FF2B5EF4-FFF2-40B4-BE49-F238E27FC236}">
                      <a16:creationId xmlns:a16="http://schemas.microsoft.com/office/drawing/2014/main" id="{A8677701-D725-4758-AFDF-13AAE27554BD}"/>
                    </a:ext>
                  </a:extLst>
                </p14:cNvPr>
                <p14:cNvContentPartPr/>
                <p14:nvPr/>
              </p14:nvContentPartPr>
              <p14:xfrm>
                <a:off x="4626993" y="3690084"/>
                <a:ext cx="152640" cy="153360"/>
              </p14:xfrm>
            </p:contentPart>
          </mc:Choice>
          <mc:Fallback xmlns="">
            <p:pic>
              <p:nvPicPr>
                <p:cNvPr id="369" name="Freihand 368">
                  <a:extLst>
                    <a:ext uri="{FF2B5EF4-FFF2-40B4-BE49-F238E27FC236}">
                      <a16:creationId xmlns:a16="http://schemas.microsoft.com/office/drawing/2014/main" id="{A8677701-D725-4758-AFDF-13AAE27554BD}"/>
                    </a:ext>
                  </a:extLst>
                </p:cNvPr>
                <p:cNvPicPr/>
                <p:nvPr/>
              </p:nvPicPr>
              <p:blipFill>
                <a:blip r:embed="rId566"/>
                <a:stretch>
                  <a:fillRect/>
                </a:stretch>
              </p:blipFill>
              <p:spPr>
                <a:xfrm>
                  <a:off x="4622673" y="3685764"/>
                  <a:ext cx="161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0" name="Freihand 369">
                  <a:extLst>
                    <a:ext uri="{FF2B5EF4-FFF2-40B4-BE49-F238E27FC236}">
                      <a16:creationId xmlns:a16="http://schemas.microsoft.com/office/drawing/2014/main" id="{4224FE23-9FDE-457B-9D17-46FAD8455AD6}"/>
                    </a:ext>
                  </a:extLst>
                </p14:cNvPr>
                <p14:cNvContentPartPr/>
                <p14:nvPr/>
              </p14:nvContentPartPr>
              <p14:xfrm>
                <a:off x="4792233" y="3687564"/>
                <a:ext cx="92520" cy="120600"/>
              </p14:xfrm>
            </p:contentPart>
          </mc:Choice>
          <mc:Fallback xmlns="">
            <p:pic>
              <p:nvPicPr>
                <p:cNvPr id="370" name="Freihand 369">
                  <a:extLst>
                    <a:ext uri="{FF2B5EF4-FFF2-40B4-BE49-F238E27FC236}">
                      <a16:creationId xmlns:a16="http://schemas.microsoft.com/office/drawing/2014/main" id="{4224FE23-9FDE-457B-9D17-46FAD8455AD6}"/>
                    </a:ext>
                  </a:extLst>
                </p:cNvPr>
                <p:cNvPicPr/>
                <p:nvPr/>
              </p:nvPicPr>
              <p:blipFill>
                <a:blip r:embed="rId568"/>
                <a:stretch>
                  <a:fillRect/>
                </a:stretch>
              </p:blipFill>
              <p:spPr>
                <a:xfrm>
                  <a:off x="4787913" y="3683244"/>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1" name="Freihand 370">
                  <a:extLst>
                    <a:ext uri="{FF2B5EF4-FFF2-40B4-BE49-F238E27FC236}">
                      <a16:creationId xmlns:a16="http://schemas.microsoft.com/office/drawing/2014/main" id="{7E5528D0-1939-49E8-82C2-5FB6BB7C5269}"/>
                    </a:ext>
                  </a:extLst>
                </p14:cNvPr>
                <p14:cNvContentPartPr/>
                <p14:nvPr/>
              </p14:nvContentPartPr>
              <p14:xfrm>
                <a:off x="4904193" y="3685044"/>
                <a:ext cx="68400" cy="93600"/>
              </p14:xfrm>
            </p:contentPart>
          </mc:Choice>
          <mc:Fallback xmlns="">
            <p:pic>
              <p:nvPicPr>
                <p:cNvPr id="371" name="Freihand 370">
                  <a:extLst>
                    <a:ext uri="{FF2B5EF4-FFF2-40B4-BE49-F238E27FC236}">
                      <a16:creationId xmlns:a16="http://schemas.microsoft.com/office/drawing/2014/main" id="{7E5528D0-1939-49E8-82C2-5FB6BB7C5269}"/>
                    </a:ext>
                  </a:extLst>
                </p:cNvPr>
                <p:cNvPicPr/>
                <p:nvPr/>
              </p:nvPicPr>
              <p:blipFill>
                <a:blip r:embed="rId570"/>
                <a:stretch>
                  <a:fillRect/>
                </a:stretch>
              </p:blipFill>
              <p:spPr>
                <a:xfrm>
                  <a:off x="4899873" y="3680724"/>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2" name="Freihand 371">
                  <a:extLst>
                    <a:ext uri="{FF2B5EF4-FFF2-40B4-BE49-F238E27FC236}">
                      <a16:creationId xmlns:a16="http://schemas.microsoft.com/office/drawing/2014/main" id="{B10FCBA7-E06A-4A50-9CFF-0EEDCE41D374}"/>
                    </a:ext>
                  </a:extLst>
                </p14:cNvPr>
                <p14:cNvContentPartPr/>
                <p14:nvPr/>
              </p14:nvContentPartPr>
              <p14:xfrm>
                <a:off x="5043873" y="3614484"/>
                <a:ext cx="67320" cy="169200"/>
              </p14:xfrm>
            </p:contentPart>
          </mc:Choice>
          <mc:Fallback xmlns="">
            <p:pic>
              <p:nvPicPr>
                <p:cNvPr id="372" name="Freihand 371">
                  <a:extLst>
                    <a:ext uri="{FF2B5EF4-FFF2-40B4-BE49-F238E27FC236}">
                      <a16:creationId xmlns:a16="http://schemas.microsoft.com/office/drawing/2014/main" id="{B10FCBA7-E06A-4A50-9CFF-0EEDCE41D374}"/>
                    </a:ext>
                  </a:extLst>
                </p:cNvPr>
                <p:cNvPicPr/>
                <p:nvPr/>
              </p:nvPicPr>
              <p:blipFill>
                <a:blip r:embed="rId572"/>
                <a:stretch>
                  <a:fillRect/>
                </a:stretch>
              </p:blipFill>
              <p:spPr>
                <a:xfrm>
                  <a:off x="5039553" y="3610164"/>
                  <a:ext cx="7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5" name="Freihand 374">
                  <a:extLst>
                    <a:ext uri="{FF2B5EF4-FFF2-40B4-BE49-F238E27FC236}">
                      <a16:creationId xmlns:a16="http://schemas.microsoft.com/office/drawing/2014/main" id="{48A01DC7-1C91-4EAD-AE9B-976A04B52FD5}"/>
                    </a:ext>
                  </a:extLst>
                </p14:cNvPr>
                <p14:cNvContentPartPr/>
                <p14:nvPr/>
              </p14:nvContentPartPr>
              <p14:xfrm>
                <a:off x="3296073" y="3682524"/>
                <a:ext cx="13320" cy="375840"/>
              </p14:xfrm>
            </p:contentPart>
          </mc:Choice>
          <mc:Fallback xmlns="">
            <p:pic>
              <p:nvPicPr>
                <p:cNvPr id="375" name="Freihand 374">
                  <a:extLst>
                    <a:ext uri="{FF2B5EF4-FFF2-40B4-BE49-F238E27FC236}">
                      <a16:creationId xmlns:a16="http://schemas.microsoft.com/office/drawing/2014/main" id="{48A01DC7-1C91-4EAD-AE9B-976A04B52FD5}"/>
                    </a:ext>
                  </a:extLst>
                </p:cNvPr>
                <p:cNvPicPr/>
                <p:nvPr/>
              </p:nvPicPr>
              <p:blipFill>
                <a:blip r:embed="rId574"/>
                <a:stretch>
                  <a:fillRect/>
                </a:stretch>
              </p:blipFill>
              <p:spPr>
                <a:xfrm>
                  <a:off x="3291753" y="3678204"/>
                  <a:ext cx="219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6" name="Freihand 375">
                  <a:extLst>
                    <a:ext uri="{FF2B5EF4-FFF2-40B4-BE49-F238E27FC236}">
                      <a16:creationId xmlns:a16="http://schemas.microsoft.com/office/drawing/2014/main" id="{6836E0D8-666D-4DDE-8ED7-4E7E2CA5571B}"/>
                    </a:ext>
                  </a:extLst>
                </p14:cNvPr>
                <p14:cNvContentPartPr/>
                <p14:nvPr/>
              </p14:nvContentPartPr>
              <p14:xfrm>
                <a:off x="3208593" y="3588564"/>
                <a:ext cx="2090160" cy="455760"/>
              </p14:xfrm>
            </p:contentPart>
          </mc:Choice>
          <mc:Fallback xmlns="">
            <p:pic>
              <p:nvPicPr>
                <p:cNvPr id="376" name="Freihand 375">
                  <a:extLst>
                    <a:ext uri="{FF2B5EF4-FFF2-40B4-BE49-F238E27FC236}">
                      <a16:creationId xmlns:a16="http://schemas.microsoft.com/office/drawing/2014/main" id="{6836E0D8-666D-4DDE-8ED7-4E7E2CA5571B}"/>
                    </a:ext>
                  </a:extLst>
                </p:cNvPr>
                <p:cNvPicPr/>
                <p:nvPr/>
              </p:nvPicPr>
              <p:blipFill>
                <a:blip r:embed="rId576"/>
                <a:stretch>
                  <a:fillRect/>
                </a:stretch>
              </p:blipFill>
              <p:spPr>
                <a:xfrm>
                  <a:off x="3204273" y="3584244"/>
                  <a:ext cx="20988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7" name="Freihand 376">
                  <a:extLst>
                    <a:ext uri="{FF2B5EF4-FFF2-40B4-BE49-F238E27FC236}">
                      <a16:creationId xmlns:a16="http://schemas.microsoft.com/office/drawing/2014/main" id="{CF4BE948-765B-4668-8F76-D8C9CF5BEC6A}"/>
                    </a:ext>
                  </a:extLst>
                </p14:cNvPr>
                <p14:cNvContentPartPr/>
                <p14:nvPr/>
              </p14:nvContentPartPr>
              <p14:xfrm>
                <a:off x="5383713" y="3745524"/>
                <a:ext cx="155880" cy="18000"/>
              </p14:xfrm>
            </p:contentPart>
          </mc:Choice>
          <mc:Fallback xmlns="">
            <p:pic>
              <p:nvPicPr>
                <p:cNvPr id="377" name="Freihand 376">
                  <a:extLst>
                    <a:ext uri="{FF2B5EF4-FFF2-40B4-BE49-F238E27FC236}">
                      <a16:creationId xmlns:a16="http://schemas.microsoft.com/office/drawing/2014/main" id="{CF4BE948-765B-4668-8F76-D8C9CF5BEC6A}"/>
                    </a:ext>
                  </a:extLst>
                </p:cNvPr>
                <p:cNvPicPr/>
                <p:nvPr/>
              </p:nvPicPr>
              <p:blipFill>
                <a:blip r:embed="rId578"/>
                <a:stretch>
                  <a:fillRect/>
                </a:stretch>
              </p:blipFill>
              <p:spPr>
                <a:xfrm>
                  <a:off x="5379393" y="3741204"/>
                  <a:ext cx="16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8" name="Freihand 377">
                  <a:extLst>
                    <a:ext uri="{FF2B5EF4-FFF2-40B4-BE49-F238E27FC236}">
                      <a16:creationId xmlns:a16="http://schemas.microsoft.com/office/drawing/2014/main" id="{D287B1FE-470C-4A55-BFBD-F88AE041369C}"/>
                    </a:ext>
                  </a:extLst>
                </p14:cNvPr>
                <p14:cNvContentPartPr/>
                <p14:nvPr/>
              </p14:nvContentPartPr>
              <p14:xfrm>
                <a:off x="5330793" y="3672804"/>
                <a:ext cx="137880" cy="126000"/>
              </p14:xfrm>
            </p:contentPart>
          </mc:Choice>
          <mc:Fallback xmlns="">
            <p:pic>
              <p:nvPicPr>
                <p:cNvPr id="378" name="Freihand 377">
                  <a:extLst>
                    <a:ext uri="{FF2B5EF4-FFF2-40B4-BE49-F238E27FC236}">
                      <a16:creationId xmlns:a16="http://schemas.microsoft.com/office/drawing/2014/main" id="{D287B1FE-470C-4A55-BFBD-F88AE041369C}"/>
                    </a:ext>
                  </a:extLst>
                </p:cNvPr>
                <p:cNvPicPr/>
                <p:nvPr/>
              </p:nvPicPr>
              <p:blipFill>
                <a:blip r:embed="rId580"/>
                <a:stretch>
                  <a:fillRect/>
                </a:stretch>
              </p:blipFill>
              <p:spPr>
                <a:xfrm>
                  <a:off x="5326473" y="3668484"/>
                  <a:ext cx="146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9" name="Freihand 378">
                  <a:extLst>
                    <a:ext uri="{FF2B5EF4-FFF2-40B4-BE49-F238E27FC236}">
                      <a16:creationId xmlns:a16="http://schemas.microsoft.com/office/drawing/2014/main" id="{455FC006-182F-40E4-8711-DCC04894DC3E}"/>
                    </a:ext>
                  </a:extLst>
                </p14:cNvPr>
                <p14:cNvContentPartPr/>
                <p14:nvPr/>
              </p14:nvContentPartPr>
              <p14:xfrm>
                <a:off x="5605473" y="3671364"/>
                <a:ext cx="48600" cy="136080"/>
              </p14:xfrm>
            </p:contentPart>
          </mc:Choice>
          <mc:Fallback xmlns="">
            <p:pic>
              <p:nvPicPr>
                <p:cNvPr id="379" name="Freihand 378">
                  <a:extLst>
                    <a:ext uri="{FF2B5EF4-FFF2-40B4-BE49-F238E27FC236}">
                      <a16:creationId xmlns:a16="http://schemas.microsoft.com/office/drawing/2014/main" id="{455FC006-182F-40E4-8711-DCC04894DC3E}"/>
                    </a:ext>
                  </a:extLst>
                </p:cNvPr>
                <p:cNvPicPr/>
                <p:nvPr/>
              </p:nvPicPr>
              <p:blipFill>
                <a:blip r:embed="rId582"/>
                <a:stretch>
                  <a:fillRect/>
                </a:stretch>
              </p:blipFill>
              <p:spPr>
                <a:xfrm>
                  <a:off x="5601153" y="3667044"/>
                  <a:ext cx="57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0" name="Freihand 379">
                  <a:extLst>
                    <a:ext uri="{FF2B5EF4-FFF2-40B4-BE49-F238E27FC236}">
                      <a16:creationId xmlns:a16="http://schemas.microsoft.com/office/drawing/2014/main" id="{8E67CF9F-1F04-4F8C-8D64-1A47921D4AD1}"/>
                    </a:ext>
                  </a:extLst>
                </p14:cNvPr>
                <p14:cNvContentPartPr/>
                <p14:nvPr/>
              </p14:nvContentPartPr>
              <p14:xfrm>
                <a:off x="5586033" y="3775404"/>
                <a:ext cx="222120" cy="39240"/>
              </p14:xfrm>
            </p:contentPart>
          </mc:Choice>
          <mc:Fallback xmlns="">
            <p:pic>
              <p:nvPicPr>
                <p:cNvPr id="380" name="Freihand 379">
                  <a:extLst>
                    <a:ext uri="{FF2B5EF4-FFF2-40B4-BE49-F238E27FC236}">
                      <a16:creationId xmlns:a16="http://schemas.microsoft.com/office/drawing/2014/main" id="{8E67CF9F-1F04-4F8C-8D64-1A47921D4AD1}"/>
                    </a:ext>
                  </a:extLst>
                </p:cNvPr>
                <p:cNvPicPr/>
                <p:nvPr/>
              </p:nvPicPr>
              <p:blipFill>
                <a:blip r:embed="rId584"/>
                <a:stretch>
                  <a:fillRect/>
                </a:stretch>
              </p:blipFill>
              <p:spPr>
                <a:xfrm>
                  <a:off x="5581713" y="3771084"/>
                  <a:ext cx="23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1" name="Freihand 380">
                  <a:extLst>
                    <a:ext uri="{FF2B5EF4-FFF2-40B4-BE49-F238E27FC236}">
                      <a16:creationId xmlns:a16="http://schemas.microsoft.com/office/drawing/2014/main" id="{52066CE1-17DF-44A1-B578-18E056F60FBB}"/>
                    </a:ext>
                  </a:extLst>
                </p14:cNvPr>
                <p14:cNvContentPartPr/>
                <p14:nvPr/>
              </p14:nvContentPartPr>
              <p14:xfrm>
                <a:off x="5844873" y="3647244"/>
                <a:ext cx="124200" cy="146520"/>
              </p14:xfrm>
            </p:contentPart>
          </mc:Choice>
          <mc:Fallback xmlns="">
            <p:pic>
              <p:nvPicPr>
                <p:cNvPr id="381" name="Freihand 380">
                  <a:extLst>
                    <a:ext uri="{FF2B5EF4-FFF2-40B4-BE49-F238E27FC236}">
                      <a16:creationId xmlns:a16="http://schemas.microsoft.com/office/drawing/2014/main" id="{52066CE1-17DF-44A1-B578-18E056F60FBB}"/>
                    </a:ext>
                  </a:extLst>
                </p:cNvPr>
                <p:cNvPicPr/>
                <p:nvPr/>
              </p:nvPicPr>
              <p:blipFill>
                <a:blip r:embed="rId586"/>
                <a:stretch>
                  <a:fillRect/>
                </a:stretch>
              </p:blipFill>
              <p:spPr>
                <a:xfrm>
                  <a:off x="5840553" y="3642924"/>
                  <a:ext cx="132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2" name="Freihand 381">
                  <a:extLst>
                    <a:ext uri="{FF2B5EF4-FFF2-40B4-BE49-F238E27FC236}">
                      <a16:creationId xmlns:a16="http://schemas.microsoft.com/office/drawing/2014/main" id="{11949BD7-8FFD-423C-B434-B996DE3CB90E}"/>
                    </a:ext>
                  </a:extLst>
                </p14:cNvPr>
                <p14:cNvContentPartPr/>
                <p14:nvPr/>
              </p14:nvContentPartPr>
              <p14:xfrm>
                <a:off x="6009393" y="3721764"/>
                <a:ext cx="76320" cy="22680"/>
              </p14:xfrm>
            </p:contentPart>
          </mc:Choice>
          <mc:Fallback xmlns="">
            <p:pic>
              <p:nvPicPr>
                <p:cNvPr id="382" name="Freihand 381">
                  <a:extLst>
                    <a:ext uri="{FF2B5EF4-FFF2-40B4-BE49-F238E27FC236}">
                      <a16:creationId xmlns:a16="http://schemas.microsoft.com/office/drawing/2014/main" id="{11949BD7-8FFD-423C-B434-B996DE3CB90E}"/>
                    </a:ext>
                  </a:extLst>
                </p:cNvPr>
                <p:cNvPicPr/>
                <p:nvPr/>
              </p:nvPicPr>
              <p:blipFill>
                <a:blip r:embed="rId588"/>
                <a:stretch>
                  <a:fillRect/>
                </a:stretch>
              </p:blipFill>
              <p:spPr>
                <a:xfrm>
                  <a:off x="6005073" y="3717444"/>
                  <a:ext cx="8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3" name="Freihand 382">
                  <a:extLst>
                    <a:ext uri="{FF2B5EF4-FFF2-40B4-BE49-F238E27FC236}">
                      <a16:creationId xmlns:a16="http://schemas.microsoft.com/office/drawing/2014/main" id="{89BDF7DE-2070-4BEE-A3D6-27040C9F1A1D}"/>
                    </a:ext>
                  </a:extLst>
                </p14:cNvPr>
                <p14:cNvContentPartPr/>
                <p14:nvPr/>
              </p14:nvContentPartPr>
              <p14:xfrm>
                <a:off x="6185793" y="3676044"/>
                <a:ext cx="101160" cy="74520"/>
              </p14:xfrm>
            </p:contentPart>
          </mc:Choice>
          <mc:Fallback xmlns="">
            <p:pic>
              <p:nvPicPr>
                <p:cNvPr id="383" name="Freihand 382">
                  <a:extLst>
                    <a:ext uri="{FF2B5EF4-FFF2-40B4-BE49-F238E27FC236}">
                      <a16:creationId xmlns:a16="http://schemas.microsoft.com/office/drawing/2014/main" id="{89BDF7DE-2070-4BEE-A3D6-27040C9F1A1D}"/>
                    </a:ext>
                  </a:extLst>
                </p:cNvPr>
                <p:cNvPicPr/>
                <p:nvPr/>
              </p:nvPicPr>
              <p:blipFill>
                <a:blip r:embed="rId590"/>
                <a:stretch>
                  <a:fillRect/>
                </a:stretch>
              </p:blipFill>
              <p:spPr>
                <a:xfrm>
                  <a:off x="6181473" y="3671724"/>
                  <a:ext cx="109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4" name="Freihand 383">
                  <a:extLst>
                    <a:ext uri="{FF2B5EF4-FFF2-40B4-BE49-F238E27FC236}">
                      <a16:creationId xmlns:a16="http://schemas.microsoft.com/office/drawing/2014/main" id="{AF0AB900-055B-411B-9250-860204294F54}"/>
                    </a:ext>
                  </a:extLst>
                </p14:cNvPr>
                <p14:cNvContentPartPr/>
                <p14:nvPr/>
              </p14:nvContentPartPr>
              <p14:xfrm>
                <a:off x="6303153" y="3656964"/>
                <a:ext cx="199440" cy="106920"/>
              </p14:xfrm>
            </p:contentPart>
          </mc:Choice>
          <mc:Fallback xmlns="">
            <p:pic>
              <p:nvPicPr>
                <p:cNvPr id="384" name="Freihand 383">
                  <a:extLst>
                    <a:ext uri="{FF2B5EF4-FFF2-40B4-BE49-F238E27FC236}">
                      <a16:creationId xmlns:a16="http://schemas.microsoft.com/office/drawing/2014/main" id="{AF0AB900-055B-411B-9250-860204294F54}"/>
                    </a:ext>
                  </a:extLst>
                </p:cNvPr>
                <p:cNvPicPr/>
                <p:nvPr/>
              </p:nvPicPr>
              <p:blipFill>
                <a:blip r:embed="rId592"/>
                <a:stretch>
                  <a:fillRect/>
                </a:stretch>
              </p:blipFill>
              <p:spPr>
                <a:xfrm>
                  <a:off x="6298833" y="3652644"/>
                  <a:ext cx="20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5" name="Freihand 384">
                  <a:extLst>
                    <a:ext uri="{FF2B5EF4-FFF2-40B4-BE49-F238E27FC236}">
                      <a16:creationId xmlns:a16="http://schemas.microsoft.com/office/drawing/2014/main" id="{F8C929FA-DC9C-41EF-A409-460AE2FC57FB}"/>
                    </a:ext>
                  </a:extLst>
                </p14:cNvPr>
                <p14:cNvContentPartPr/>
                <p14:nvPr/>
              </p14:nvContentPartPr>
              <p14:xfrm>
                <a:off x="6537153" y="3630324"/>
                <a:ext cx="239400" cy="111960"/>
              </p14:xfrm>
            </p:contentPart>
          </mc:Choice>
          <mc:Fallback xmlns="">
            <p:pic>
              <p:nvPicPr>
                <p:cNvPr id="385" name="Freihand 384">
                  <a:extLst>
                    <a:ext uri="{FF2B5EF4-FFF2-40B4-BE49-F238E27FC236}">
                      <a16:creationId xmlns:a16="http://schemas.microsoft.com/office/drawing/2014/main" id="{F8C929FA-DC9C-41EF-A409-460AE2FC57FB}"/>
                    </a:ext>
                  </a:extLst>
                </p:cNvPr>
                <p:cNvPicPr/>
                <p:nvPr/>
              </p:nvPicPr>
              <p:blipFill>
                <a:blip r:embed="rId594"/>
                <a:stretch>
                  <a:fillRect/>
                </a:stretch>
              </p:blipFill>
              <p:spPr>
                <a:xfrm>
                  <a:off x="6532833" y="3626004"/>
                  <a:ext cx="248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7" name="Freihand 386">
                  <a:extLst>
                    <a:ext uri="{FF2B5EF4-FFF2-40B4-BE49-F238E27FC236}">
                      <a16:creationId xmlns:a16="http://schemas.microsoft.com/office/drawing/2014/main" id="{9DD2F217-8AE2-4E57-82FE-B8B1B66E3F9C}"/>
                    </a:ext>
                  </a:extLst>
                </p14:cNvPr>
                <p14:cNvContentPartPr/>
                <p14:nvPr/>
              </p14:nvContentPartPr>
              <p14:xfrm>
                <a:off x="4990593" y="3811044"/>
                <a:ext cx="160560" cy="74520"/>
              </p14:xfrm>
            </p:contentPart>
          </mc:Choice>
          <mc:Fallback xmlns="">
            <p:pic>
              <p:nvPicPr>
                <p:cNvPr id="387" name="Freihand 386">
                  <a:extLst>
                    <a:ext uri="{FF2B5EF4-FFF2-40B4-BE49-F238E27FC236}">
                      <a16:creationId xmlns:a16="http://schemas.microsoft.com/office/drawing/2014/main" id="{9DD2F217-8AE2-4E57-82FE-B8B1B66E3F9C}"/>
                    </a:ext>
                  </a:extLst>
                </p:cNvPr>
                <p:cNvPicPr/>
                <p:nvPr/>
              </p:nvPicPr>
              <p:blipFill>
                <a:blip r:embed="rId596"/>
                <a:stretch>
                  <a:fillRect/>
                </a:stretch>
              </p:blipFill>
              <p:spPr>
                <a:xfrm>
                  <a:off x="4986273" y="3806724"/>
                  <a:ext cx="169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9" name="Freihand 388">
                  <a:extLst>
                    <a:ext uri="{FF2B5EF4-FFF2-40B4-BE49-F238E27FC236}">
                      <a16:creationId xmlns:a16="http://schemas.microsoft.com/office/drawing/2014/main" id="{4E11C93C-1EAE-49BC-95D7-5417C230E99D}"/>
                    </a:ext>
                  </a:extLst>
                </p14:cNvPr>
                <p14:cNvContentPartPr/>
                <p14:nvPr/>
              </p14:nvContentPartPr>
              <p14:xfrm>
                <a:off x="3981153" y="3903564"/>
                <a:ext cx="403200" cy="52560"/>
              </p14:xfrm>
            </p:contentPart>
          </mc:Choice>
          <mc:Fallback xmlns="">
            <p:pic>
              <p:nvPicPr>
                <p:cNvPr id="389" name="Freihand 388">
                  <a:extLst>
                    <a:ext uri="{FF2B5EF4-FFF2-40B4-BE49-F238E27FC236}">
                      <a16:creationId xmlns:a16="http://schemas.microsoft.com/office/drawing/2014/main" id="{4E11C93C-1EAE-49BC-95D7-5417C230E99D}"/>
                    </a:ext>
                  </a:extLst>
                </p:cNvPr>
                <p:cNvPicPr/>
                <p:nvPr/>
              </p:nvPicPr>
              <p:blipFill>
                <a:blip r:embed="rId598"/>
                <a:stretch>
                  <a:fillRect/>
                </a:stretch>
              </p:blipFill>
              <p:spPr>
                <a:xfrm>
                  <a:off x="3976833" y="3899244"/>
                  <a:ext cx="411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05" name="Freihand 404">
                  <a:extLst>
                    <a:ext uri="{FF2B5EF4-FFF2-40B4-BE49-F238E27FC236}">
                      <a16:creationId xmlns:a16="http://schemas.microsoft.com/office/drawing/2014/main" id="{A8C626AD-3A51-4E64-AA86-A341CD1B6A7F}"/>
                    </a:ext>
                  </a:extLst>
                </p14:cNvPr>
                <p14:cNvContentPartPr/>
                <p14:nvPr/>
              </p14:nvContentPartPr>
              <p14:xfrm>
                <a:off x="4596753" y="3899244"/>
                <a:ext cx="286200" cy="43200"/>
              </p14:xfrm>
            </p:contentPart>
          </mc:Choice>
          <mc:Fallback xmlns="">
            <p:pic>
              <p:nvPicPr>
                <p:cNvPr id="405" name="Freihand 404">
                  <a:extLst>
                    <a:ext uri="{FF2B5EF4-FFF2-40B4-BE49-F238E27FC236}">
                      <a16:creationId xmlns:a16="http://schemas.microsoft.com/office/drawing/2014/main" id="{A8C626AD-3A51-4E64-AA86-A341CD1B6A7F}"/>
                    </a:ext>
                  </a:extLst>
                </p:cNvPr>
                <p:cNvPicPr/>
                <p:nvPr/>
              </p:nvPicPr>
              <p:blipFill>
                <a:blip r:embed="rId600"/>
                <a:stretch>
                  <a:fillRect/>
                </a:stretch>
              </p:blipFill>
              <p:spPr>
                <a:xfrm>
                  <a:off x="4592433" y="3894924"/>
                  <a:ext cx="294840" cy="51840"/>
                </a:xfrm>
                <a:prstGeom prst="rect">
                  <a:avLst/>
                </a:prstGeom>
              </p:spPr>
            </p:pic>
          </mc:Fallback>
        </mc:AlternateContent>
      </p:grpSp>
      <p:grpSp>
        <p:nvGrpSpPr>
          <p:cNvPr id="430" name="Gruppieren 429">
            <a:extLst>
              <a:ext uri="{FF2B5EF4-FFF2-40B4-BE49-F238E27FC236}">
                <a16:creationId xmlns:a16="http://schemas.microsoft.com/office/drawing/2014/main" id="{A03EE5BD-2F16-4B9F-A9C9-FDA2DF4D2B47}"/>
              </a:ext>
            </a:extLst>
          </p:cNvPr>
          <p:cNvGrpSpPr/>
          <p:nvPr/>
        </p:nvGrpSpPr>
        <p:grpSpPr>
          <a:xfrm>
            <a:off x="10721073" y="2550684"/>
            <a:ext cx="232200" cy="281160"/>
            <a:chOff x="10721073" y="2550684"/>
            <a:chExt cx="232200" cy="281160"/>
          </a:xfrm>
        </p:grpSpPr>
        <mc:AlternateContent xmlns:mc="http://schemas.openxmlformats.org/markup-compatibility/2006" xmlns:p14="http://schemas.microsoft.com/office/powerpoint/2010/main">
          <mc:Choice Requires="p14">
            <p:contentPart p14:bwMode="auto" r:id="rId601">
              <p14:nvContentPartPr>
                <p14:cNvPr id="427" name="Freihand 426">
                  <a:extLst>
                    <a:ext uri="{FF2B5EF4-FFF2-40B4-BE49-F238E27FC236}">
                      <a16:creationId xmlns:a16="http://schemas.microsoft.com/office/drawing/2014/main" id="{112C3A8C-FF7E-4DF7-AD38-199D36B0BC9B}"/>
                    </a:ext>
                  </a:extLst>
                </p14:cNvPr>
                <p14:cNvContentPartPr/>
                <p14:nvPr/>
              </p14:nvContentPartPr>
              <p14:xfrm>
                <a:off x="10721073" y="2621604"/>
                <a:ext cx="85680" cy="84960"/>
              </p14:xfrm>
            </p:contentPart>
          </mc:Choice>
          <mc:Fallback xmlns="">
            <p:pic>
              <p:nvPicPr>
                <p:cNvPr id="427" name="Freihand 426">
                  <a:extLst>
                    <a:ext uri="{FF2B5EF4-FFF2-40B4-BE49-F238E27FC236}">
                      <a16:creationId xmlns:a16="http://schemas.microsoft.com/office/drawing/2014/main" id="{112C3A8C-FF7E-4DF7-AD38-199D36B0BC9B}"/>
                    </a:ext>
                  </a:extLst>
                </p:cNvPr>
                <p:cNvPicPr/>
                <p:nvPr/>
              </p:nvPicPr>
              <p:blipFill>
                <a:blip r:embed="rId602"/>
                <a:stretch>
                  <a:fillRect/>
                </a:stretch>
              </p:blipFill>
              <p:spPr>
                <a:xfrm>
                  <a:off x="10716753" y="2617284"/>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8" name="Freihand 427">
                  <a:extLst>
                    <a:ext uri="{FF2B5EF4-FFF2-40B4-BE49-F238E27FC236}">
                      <a16:creationId xmlns:a16="http://schemas.microsoft.com/office/drawing/2014/main" id="{740D51CE-8A15-4CE2-82CE-20BFD8A4A5F8}"/>
                    </a:ext>
                  </a:extLst>
                </p14:cNvPr>
                <p14:cNvContentPartPr/>
                <p14:nvPr/>
              </p14:nvContentPartPr>
              <p14:xfrm>
                <a:off x="10733673" y="2647164"/>
                <a:ext cx="76320" cy="184680"/>
              </p14:xfrm>
            </p:contentPart>
          </mc:Choice>
          <mc:Fallback xmlns="">
            <p:pic>
              <p:nvPicPr>
                <p:cNvPr id="428" name="Freihand 427">
                  <a:extLst>
                    <a:ext uri="{FF2B5EF4-FFF2-40B4-BE49-F238E27FC236}">
                      <a16:creationId xmlns:a16="http://schemas.microsoft.com/office/drawing/2014/main" id="{740D51CE-8A15-4CE2-82CE-20BFD8A4A5F8}"/>
                    </a:ext>
                  </a:extLst>
                </p:cNvPr>
                <p:cNvPicPr/>
                <p:nvPr/>
              </p:nvPicPr>
              <p:blipFill>
                <a:blip r:embed="rId604"/>
                <a:stretch>
                  <a:fillRect/>
                </a:stretch>
              </p:blipFill>
              <p:spPr>
                <a:xfrm>
                  <a:off x="10729353" y="2642844"/>
                  <a:ext cx="84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9" name="Freihand 428">
                  <a:extLst>
                    <a:ext uri="{FF2B5EF4-FFF2-40B4-BE49-F238E27FC236}">
                      <a16:creationId xmlns:a16="http://schemas.microsoft.com/office/drawing/2014/main" id="{4FA71273-26B5-41FB-A345-4A3A3DA3F889}"/>
                    </a:ext>
                  </a:extLst>
                </p14:cNvPr>
                <p14:cNvContentPartPr/>
                <p14:nvPr/>
              </p14:nvContentPartPr>
              <p14:xfrm>
                <a:off x="10834833" y="2550684"/>
                <a:ext cx="118440" cy="119520"/>
              </p14:xfrm>
            </p:contentPart>
          </mc:Choice>
          <mc:Fallback xmlns="">
            <p:pic>
              <p:nvPicPr>
                <p:cNvPr id="429" name="Freihand 428">
                  <a:extLst>
                    <a:ext uri="{FF2B5EF4-FFF2-40B4-BE49-F238E27FC236}">
                      <a16:creationId xmlns:a16="http://schemas.microsoft.com/office/drawing/2014/main" id="{4FA71273-26B5-41FB-A345-4A3A3DA3F889}"/>
                    </a:ext>
                  </a:extLst>
                </p:cNvPr>
                <p:cNvPicPr/>
                <p:nvPr/>
              </p:nvPicPr>
              <p:blipFill>
                <a:blip r:embed="rId606"/>
                <a:stretch>
                  <a:fillRect/>
                </a:stretch>
              </p:blipFill>
              <p:spPr>
                <a:xfrm>
                  <a:off x="10830513" y="2546364"/>
                  <a:ext cx="127080" cy="128160"/>
                </a:xfrm>
                <a:prstGeom prst="rect">
                  <a:avLst/>
                </a:prstGeom>
              </p:spPr>
            </p:pic>
          </mc:Fallback>
        </mc:AlternateContent>
      </p:grpSp>
      <p:grpSp>
        <p:nvGrpSpPr>
          <p:cNvPr id="485" name="Gruppieren 484">
            <a:extLst>
              <a:ext uri="{FF2B5EF4-FFF2-40B4-BE49-F238E27FC236}">
                <a16:creationId xmlns:a16="http://schemas.microsoft.com/office/drawing/2014/main" id="{9CBA1465-3C6D-4073-8D95-B936C663BA96}"/>
              </a:ext>
            </a:extLst>
          </p:cNvPr>
          <p:cNvGrpSpPr/>
          <p:nvPr/>
        </p:nvGrpSpPr>
        <p:grpSpPr>
          <a:xfrm>
            <a:off x="188193" y="4148724"/>
            <a:ext cx="5097240" cy="772920"/>
            <a:chOff x="188193" y="4148724"/>
            <a:chExt cx="5097240" cy="772920"/>
          </a:xfrm>
        </p:grpSpPr>
        <mc:AlternateContent xmlns:mc="http://schemas.openxmlformats.org/markup-compatibility/2006" xmlns:p14="http://schemas.microsoft.com/office/powerpoint/2010/main">
          <mc:Choice Requires="p14">
            <p:contentPart p14:bwMode="auto" r:id="rId607">
              <p14:nvContentPartPr>
                <p14:cNvPr id="432" name="Freihand 431">
                  <a:extLst>
                    <a:ext uri="{FF2B5EF4-FFF2-40B4-BE49-F238E27FC236}">
                      <a16:creationId xmlns:a16="http://schemas.microsoft.com/office/drawing/2014/main" id="{0E1F26B8-172A-40F6-9DB5-E8BBC884336B}"/>
                    </a:ext>
                  </a:extLst>
                </p14:cNvPr>
                <p14:cNvContentPartPr/>
                <p14:nvPr/>
              </p14:nvContentPartPr>
              <p14:xfrm>
                <a:off x="188193" y="4371204"/>
                <a:ext cx="108360" cy="119520"/>
              </p14:xfrm>
            </p:contentPart>
          </mc:Choice>
          <mc:Fallback xmlns="">
            <p:pic>
              <p:nvPicPr>
                <p:cNvPr id="432" name="Freihand 431">
                  <a:extLst>
                    <a:ext uri="{FF2B5EF4-FFF2-40B4-BE49-F238E27FC236}">
                      <a16:creationId xmlns:a16="http://schemas.microsoft.com/office/drawing/2014/main" id="{0E1F26B8-172A-40F6-9DB5-E8BBC884336B}"/>
                    </a:ext>
                  </a:extLst>
                </p:cNvPr>
                <p:cNvPicPr/>
                <p:nvPr/>
              </p:nvPicPr>
              <p:blipFill>
                <a:blip r:embed="rId608"/>
                <a:stretch>
                  <a:fillRect/>
                </a:stretch>
              </p:blipFill>
              <p:spPr>
                <a:xfrm>
                  <a:off x="183873" y="4366884"/>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33" name="Freihand 432">
                  <a:extLst>
                    <a:ext uri="{FF2B5EF4-FFF2-40B4-BE49-F238E27FC236}">
                      <a16:creationId xmlns:a16="http://schemas.microsoft.com/office/drawing/2014/main" id="{978D4782-D131-4FE1-99B4-10AE1ECA4FFE}"/>
                    </a:ext>
                  </a:extLst>
                </p14:cNvPr>
                <p14:cNvContentPartPr/>
                <p14:nvPr/>
              </p14:nvContentPartPr>
              <p14:xfrm>
                <a:off x="358113" y="4392084"/>
                <a:ext cx="267840" cy="104040"/>
              </p14:xfrm>
            </p:contentPart>
          </mc:Choice>
          <mc:Fallback xmlns="">
            <p:pic>
              <p:nvPicPr>
                <p:cNvPr id="433" name="Freihand 432">
                  <a:extLst>
                    <a:ext uri="{FF2B5EF4-FFF2-40B4-BE49-F238E27FC236}">
                      <a16:creationId xmlns:a16="http://schemas.microsoft.com/office/drawing/2014/main" id="{978D4782-D131-4FE1-99B4-10AE1ECA4FFE}"/>
                    </a:ext>
                  </a:extLst>
                </p:cNvPr>
                <p:cNvPicPr/>
                <p:nvPr/>
              </p:nvPicPr>
              <p:blipFill>
                <a:blip r:embed="rId610"/>
                <a:stretch>
                  <a:fillRect/>
                </a:stretch>
              </p:blipFill>
              <p:spPr>
                <a:xfrm>
                  <a:off x="353793" y="4387764"/>
                  <a:ext cx="276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34" name="Freihand 433">
                  <a:extLst>
                    <a:ext uri="{FF2B5EF4-FFF2-40B4-BE49-F238E27FC236}">
                      <a16:creationId xmlns:a16="http://schemas.microsoft.com/office/drawing/2014/main" id="{5E275C33-499E-4387-9A23-FD6CE6BEB100}"/>
                    </a:ext>
                  </a:extLst>
                </p14:cNvPr>
                <p14:cNvContentPartPr/>
                <p14:nvPr/>
              </p14:nvContentPartPr>
              <p14:xfrm>
                <a:off x="655113" y="4398564"/>
                <a:ext cx="121680" cy="96480"/>
              </p14:xfrm>
            </p:contentPart>
          </mc:Choice>
          <mc:Fallback xmlns="">
            <p:pic>
              <p:nvPicPr>
                <p:cNvPr id="434" name="Freihand 433">
                  <a:extLst>
                    <a:ext uri="{FF2B5EF4-FFF2-40B4-BE49-F238E27FC236}">
                      <a16:creationId xmlns:a16="http://schemas.microsoft.com/office/drawing/2014/main" id="{5E275C33-499E-4387-9A23-FD6CE6BEB100}"/>
                    </a:ext>
                  </a:extLst>
                </p:cNvPr>
                <p:cNvPicPr/>
                <p:nvPr/>
              </p:nvPicPr>
              <p:blipFill>
                <a:blip r:embed="rId612"/>
                <a:stretch>
                  <a:fillRect/>
                </a:stretch>
              </p:blipFill>
              <p:spPr>
                <a:xfrm>
                  <a:off x="650793" y="4394244"/>
                  <a:ext cx="130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35" name="Freihand 434">
                  <a:extLst>
                    <a:ext uri="{FF2B5EF4-FFF2-40B4-BE49-F238E27FC236}">
                      <a16:creationId xmlns:a16="http://schemas.microsoft.com/office/drawing/2014/main" id="{1167C7B0-BA5E-45A4-98A9-B8DDF7488E20}"/>
                    </a:ext>
                  </a:extLst>
                </p14:cNvPr>
                <p14:cNvContentPartPr/>
                <p14:nvPr/>
              </p14:nvContentPartPr>
              <p14:xfrm>
                <a:off x="772113" y="4341324"/>
                <a:ext cx="86400" cy="133560"/>
              </p14:xfrm>
            </p:contentPart>
          </mc:Choice>
          <mc:Fallback xmlns="">
            <p:pic>
              <p:nvPicPr>
                <p:cNvPr id="435" name="Freihand 434">
                  <a:extLst>
                    <a:ext uri="{FF2B5EF4-FFF2-40B4-BE49-F238E27FC236}">
                      <a16:creationId xmlns:a16="http://schemas.microsoft.com/office/drawing/2014/main" id="{1167C7B0-BA5E-45A4-98A9-B8DDF7488E20}"/>
                    </a:ext>
                  </a:extLst>
                </p:cNvPr>
                <p:cNvPicPr/>
                <p:nvPr/>
              </p:nvPicPr>
              <p:blipFill>
                <a:blip r:embed="rId614"/>
                <a:stretch>
                  <a:fillRect/>
                </a:stretch>
              </p:blipFill>
              <p:spPr>
                <a:xfrm>
                  <a:off x="767793" y="4337004"/>
                  <a:ext cx="9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7" name="Freihand 436">
                  <a:extLst>
                    <a:ext uri="{FF2B5EF4-FFF2-40B4-BE49-F238E27FC236}">
                      <a16:creationId xmlns:a16="http://schemas.microsoft.com/office/drawing/2014/main" id="{059661A2-A1FB-4B19-B701-873B160437F3}"/>
                    </a:ext>
                  </a:extLst>
                </p14:cNvPr>
                <p14:cNvContentPartPr/>
                <p14:nvPr/>
              </p14:nvContentPartPr>
              <p14:xfrm>
                <a:off x="1001073" y="4348524"/>
                <a:ext cx="81720" cy="95400"/>
              </p14:xfrm>
            </p:contentPart>
          </mc:Choice>
          <mc:Fallback xmlns="">
            <p:pic>
              <p:nvPicPr>
                <p:cNvPr id="437" name="Freihand 436">
                  <a:extLst>
                    <a:ext uri="{FF2B5EF4-FFF2-40B4-BE49-F238E27FC236}">
                      <a16:creationId xmlns:a16="http://schemas.microsoft.com/office/drawing/2014/main" id="{059661A2-A1FB-4B19-B701-873B160437F3}"/>
                    </a:ext>
                  </a:extLst>
                </p:cNvPr>
                <p:cNvPicPr/>
                <p:nvPr/>
              </p:nvPicPr>
              <p:blipFill>
                <a:blip r:embed="rId616"/>
                <a:stretch>
                  <a:fillRect/>
                </a:stretch>
              </p:blipFill>
              <p:spPr>
                <a:xfrm>
                  <a:off x="996753" y="4344204"/>
                  <a:ext cx="90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8" name="Freihand 437">
                  <a:extLst>
                    <a:ext uri="{FF2B5EF4-FFF2-40B4-BE49-F238E27FC236}">
                      <a16:creationId xmlns:a16="http://schemas.microsoft.com/office/drawing/2014/main" id="{D31E60D3-5914-4D9B-A8E7-BA4176D07F84}"/>
                    </a:ext>
                  </a:extLst>
                </p14:cNvPr>
                <p14:cNvContentPartPr/>
                <p14:nvPr/>
              </p14:nvContentPartPr>
              <p14:xfrm>
                <a:off x="1110153" y="4347804"/>
                <a:ext cx="211680" cy="173880"/>
              </p14:xfrm>
            </p:contentPart>
          </mc:Choice>
          <mc:Fallback xmlns="">
            <p:pic>
              <p:nvPicPr>
                <p:cNvPr id="438" name="Freihand 437">
                  <a:extLst>
                    <a:ext uri="{FF2B5EF4-FFF2-40B4-BE49-F238E27FC236}">
                      <a16:creationId xmlns:a16="http://schemas.microsoft.com/office/drawing/2014/main" id="{D31E60D3-5914-4D9B-A8E7-BA4176D07F84}"/>
                    </a:ext>
                  </a:extLst>
                </p:cNvPr>
                <p:cNvPicPr/>
                <p:nvPr/>
              </p:nvPicPr>
              <p:blipFill>
                <a:blip r:embed="rId618"/>
                <a:stretch>
                  <a:fillRect/>
                </a:stretch>
              </p:blipFill>
              <p:spPr>
                <a:xfrm>
                  <a:off x="1105833" y="4343484"/>
                  <a:ext cx="220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9" name="Freihand 438">
                  <a:extLst>
                    <a:ext uri="{FF2B5EF4-FFF2-40B4-BE49-F238E27FC236}">
                      <a16:creationId xmlns:a16="http://schemas.microsoft.com/office/drawing/2014/main" id="{A0EB05D7-FFA1-4E2C-BEE6-42A01162011F}"/>
                    </a:ext>
                  </a:extLst>
                </p14:cNvPr>
                <p14:cNvContentPartPr/>
                <p14:nvPr/>
              </p14:nvContentPartPr>
              <p14:xfrm>
                <a:off x="1335873" y="4286964"/>
                <a:ext cx="360" cy="360"/>
              </p14:xfrm>
            </p:contentPart>
          </mc:Choice>
          <mc:Fallback xmlns="">
            <p:pic>
              <p:nvPicPr>
                <p:cNvPr id="439" name="Freihand 438">
                  <a:extLst>
                    <a:ext uri="{FF2B5EF4-FFF2-40B4-BE49-F238E27FC236}">
                      <a16:creationId xmlns:a16="http://schemas.microsoft.com/office/drawing/2014/main" id="{A0EB05D7-FFA1-4E2C-BEE6-42A01162011F}"/>
                    </a:ext>
                  </a:extLst>
                </p:cNvPr>
                <p:cNvPicPr/>
                <p:nvPr/>
              </p:nvPicPr>
              <p:blipFill>
                <a:blip r:embed="rId65"/>
                <a:stretch>
                  <a:fillRect/>
                </a:stretch>
              </p:blipFill>
              <p:spPr>
                <a:xfrm>
                  <a:off x="1331553" y="42826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40" name="Freihand 439">
                  <a:extLst>
                    <a:ext uri="{FF2B5EF4-FFF2-40B4-BE49-F238E27FC236}">
                      <a16:creationId xmlns:a16="http://schemas.microsoft.com/office/drawing/2014/main" id="{E4AB9AE4-0A68-4870-832E-C4EB4F7D992F}"/>
                    </a:ext>
                  </a:extLst>
                </p14:cNvPr>
                <p14:cNvContentPartPr/>
                <p14:nvPr/>
              </p14:nvContentPartPr>
              <p14:xfrm>
                <a:off x="1390953" y="4257804"/>
                <a:ext cx="131400" cy="186120"/>
              </p14:xfrm>
            </p:contentPart>
          </mc:Choice>
          <mc:Fallback xmlns="">
            <p:pic>
              <p:nvPicPr>
                <p:cNvPr id="440" name="Freihand 439">
                  <a:extLst>
                    <a:ext uri="{FF2B5EF4-FFF2-40B4-BE49-F238E27FC236}">
                      <a16:creationId xmlns:a16="http://schemas.microsoft.com/office/drawing/2014/main" id="{E4AB9AE4-0A68-4870-832E-C4EB4F7D992F}"/>
                    </a:ext>
                  </a:extLst>
                </p:cNvPr>
                <p:cNvPicPr/>
                <p:nvPr/>
              </p:nvPicPr>
              <p:blipFill>
                <a:blip r:embed="rId621"/>
                <a:stretch>
                  <a:fillRect/>
                </a:stretch>
              </p:blipFill>
              <p:spPr>
                <a:xfrm>
                  <a:off x="1386633" y="4253484"/>
                  <a:ext cx="140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41" name="Freihand 440">
                  <a:extLst>
                    <a:ext uri="{FF2B5EF4-FFF2-40B4-BE49-F238E27FC236}">
                      <a16:creationId xmlns:a16="http://schemas.microsoft.com/office/drawing/2014/main" id="{9EFB512F-87A9-4DA2-BD27-0F7D686F1004}"/>
                    </a:ext>
                  </a:extLst>
                </p14:cNvPr>
                <p14:cNvContentPartPr/>
                <p14:nvPr/>
              </p14:nvContentPartPr>
              <p14:xfrm>
                <a:off x="1537833" y="4247724"/>
                <a:ext cx="6480" cy="32040"/>
              </p14:xfrm>
            </p:contentPart>
          </mc:Choice>
          <mc:Fallback xmlns="">
            <p:pic>
              <p:nvPicPr>
                <p:cNvPr id="441" name="Freihand 440">
                  <a:extLst>
                    <a:ext uri="{FF2B5EF4-FFF2-40B4-BE49-F238E27FC236}">
                      <a16:creationId xmlns:a16="http://schemas.microsoft.com/office/drawing/2014/main" id="{9EFB512F-87A9-4DA2-BD27-0F7D686F1004}"/>
                    </a:ext>
                  </a:extLst>
                </p:cNvPr>
                <p:cNvPicPr/>
                <p:nvPr/>
              </p:nvPicPr>
              <p:blipFill>
                <a:blip r:embed="rId623"/>
                <a:stretch>
                  <a:fillRect/>
                </a:stretch>
              </p:blipFill>
              <p:spPr>
                <a:xfrm>
                  <a:off x="1533513" y="4243404"/>
                  <a:ext cx="15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42" name="Freihand 441">
                  <a:extLst>
                    <a:ext uri="{FF2B5EF4-FFF2-40B4-BE49-F238E27FC236}">
                      <a16:creationId xmlns:a16="http://schemas.microsoft.com/office/drawing/2014/main" id="{E3AAC3F3-EA44-4746-A11E-7D1476ECA00B}"/>
                    </a:ext>
                  </a:extLst>
                </p14:cNvPr>
                <p14:cNvContentPartPr/>
                <p14:nvPr/>
              </p14:nvContentPartPr>
              <p14:xfrm>
                <a:off x="1542513" y="4244844"/>
                <a:ext cx="85320" cy="207720"/>
              </p14:xfrm>
            </p:contentPart>
          </mc:Choice>
          <mc:Fallback xmlns="">
            <p:pic>
              <p:nvPicPr>
                <p:cNvPr id="442" name="Freihand 441">
                  <a:extLst>
                    <a:ext uri="{FF2B5EF4-FFF2-40B4-BE49-F238E27FC236}">
                      <a16:creationId xmlns:a16="http://schemas.microsoft.com/office/drawing/2014/main" id="{E3AAC3F3-EA44-4746-A11E-7D1476ECA00B}"/>
                    </a:ext>
                  </a:extLst>
                </p:cNvPr>
                <p:cNvPicPr/>
                <p:nvPr/>
              </p:nvPicPr>
              <p:blipFill>
                <a:blip r:embed="rId625"/>
                <a:stretch>
                  <a:fillRect/>
                </a:stretch>
              </p:blipFill>
              <p:spPr>
                <a:xfrm>
                  <a:off x="1538193" y="4240524"/>
                  <a:ext cx="93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43" name="Freihand 442">
                  <a:extLst>
                    <a:ext uri="{FF2B5EF4-FFF2-40B4-BE49-F238E27FC236}">
                      <a16:creationId xmlns:a16="http://schemas.microsoft.com/office/drawing/2014/main" id="{A6440F70-BC72-41C4-B794-06A113EAE279}"/>
                    </a:ext>
                  </a:extLst>
                </p14:cNvPr>
                <p14:cNvContentPartPr/>
                <p14:nvPr/>
              </p14:nvContentPartPr>
              <p14:xfrm>
                <a:off x="1665633" y="4337724"/>
                <a:ext cx="336600" cy="104760"/>
              </p14:xfrm>
            </p:contentPart>
          </mc:Choice>
          <mc:Fallback xmlns="">
            <p:pic>
              <p:nvPicPr>
                <p:cNvPr id="443" name="Freihand 442">
                  <a:extLst>
                    <a:ext uri="{FF2B5EF4-FFF2-40B4-BE49-F238E27FC236}">
                      <a16:creationId xmlns:a16="http://schemas.microsoft.com/office/drawing/2014/main" id="{A6440F70-BC72-41C4-B794-06A113EAE279}"/>
                    </a:ext>
                  </a:extLst>
                </p:cNvPr>
                <p:cNvPicPr/>
                <p:nvPr/>
              </p:nvPicPr>
              <p:blipFill>
                <a:blip r:embed="rId627"/>
                <a:stretch>
                  <a:fillRect/>
                </a:stretch>
              </p:blipFill>
              <p:spPr>
                <a:xfrm>
                  <a:off x="1661313" y="4333404"/>
                  <a:ext cx="345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44" name="Freihand 443">
                  <a:extLst>
                    <a:ext uri="{FF2B5EF4-FFF2-40B4-BE49-F238E27FC236}">
                      <a16:creationId xmlns:a16="http://schemas.microsoft.com/office/drawing/2014/main" id="{10101917-E409-42DE-A639-79AD874453E8}"/>
                    </a:ext>
                  </a:extLst>
                </p14:cNvPr>
                <p14:cNvContentPartPr/>
                <p14:nvPr/>
              </p14:nvContentPartPr>
              <p14:xfrm>
                <a:off x="2026713" y="4288404"/>
                <a:ext cx="107640" cy="96120"/>
              </p14:xfrm>
            </p:contentPart>
          </mc:Choice>
          <mc:Fallback xmlns="">
            <p:pic>
              <p:nvPicPr>
                <p:cNvPr id="444" name="Freihand 443">
                  <a:extLst>
                    <a:ext uri="{FF2B5EF4-FFF2-40B4-BE49-F238E27FC236}">
                      <a16:creationId xmlns:a16="http://schemas.microsoft.com/office/drawing/2014/main" id="{10101917-E409-42DE-A639-79AD874453E8}"/>
                    </a:ext>
                  </a:extLst>
                </p:cNvPr>
                <p:cNvPicPr/>
                <p:nvPr/>
              </p:nvPicPr>
              <p:blipFill>
                <a:blip r:embed="rId629"/>
                <a:stretch>
                  <a:fillRect/>
                </a:stretch>
              </p:blipFill>
              <p:spPr>
                <a:xfrm>
                  <a:off x="2022393" y="4284084"/>
                  <a:ext cx="116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45" name="Freihand 444">
                  <a:extLst>
                    <a:ext uri="{FF2B5EF4-FFF2-40B4-BE49-F238E27FC236}">
                      <a16:creationId xmlns:a16="http://schemas.microsoft.com/office/drawing/2014/main" id="{E874257E-8D47-41C3-89C1-3B9479434006}"/>
                    </a:ext>
                  </a:extLst>
                </p14:cNvPr>
                <p14:cNvContentPartPr/>
                <p14:nvPr/>
              </p14:nvContentPartPr>
              <p14:xfrm>
                <a:off x="2138313" y="4448964"/>
                <a:ext cx="11520" cy="21960"/>
              </p14:xfrm>
            </p:contentPart>
          </mc:Choice>
          <mc:Fallback xmlns="">
            <p:pic>
              <p:nvPicPr>
                <p:cNvPr id="445" name="Freihand 444">
                  <a:extLst>
                    <a:ext uri="{FF2B5EF4-FFF2-40B4-BE49-F238E27FC236}">
                      <a16:creationId xmlns:a16="http://schemas.microsoft.com/office/drawing/2014/main" id="{E874257E-8D47-41C3-89C1-3B9479434006}"/>
                    </a:ext>
                  </a:extLst>
                </p:cNvPr>
                <p:cNvPicPr/>
                <p:nvPr/>
              </p:nvPicPr>
              <p:blipFill>
                <a:blip r:embed="rId631"/>
                <a:stretch>
                  <a:fillRect/>
                </a:stretch>
              </p:blipFill>
              <p:spPr>
                <a:xfrm>
                  <a:off x="2133993" y="4444644"/>
                  <a:ext cx="20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46" name="Freihand 445">
                  <a:extLst>
                    <a:ext uri="{FF2B5EF4-FFF2-40B4-BE49-F238E27FC236}">
                      <a16:creationId xmlns:a16="http://schemas.microsoft.com/office/drawing/2014/main" id="{459BA8CF-9E45-437B-AC1A-032BC47958EF}"/>
                    </a:ext>
                  </a:extLst>
                </p14:cNvPr>
                <p14:cNvContentPartPr/>
                <p14:nvPr/>
              </p14:nvContentPartPr>
              <p14:xfrm>
                <a:off x="2585073" y="4375884"/>
                <a:ext cx="88560" cy="43920"/>
              </p14:xfrm>
            </p:contentPart>
          </mc:Choice>
          <mc:Fallback xmlns="">
            <p:pic>
              <p:nvPicPr>
                <p:cNvPr id="446" name="Freihand 445">
                  <a:extLst>
                    <a:ext uri="{FF2B5EF4-FFF2-40B4-BE49-F238E27FC236}">
                      <a16:creationId xmlns:a16="http://schemas.microsoft.com/office/drawing/2014/main" id="{459BA8CF-9E45-437B-AC1A-032BC47958EF}"/>
                    </a:ext>
                  </a:extLst>
                </p:cNvPr>
                <p:cNvPicPr/>
                <p:nvPr/>
              </p:nvPicPr>
              <p:blipFill>
                <a:blip r:embed="rId633"/>
                <a:stretch>
                  <a:fillRect/>
                </a:stretch>
              </p:blipFill>
              <p:spPr>
                <a:xfrm>
                  <a:off x="2580753" y="4371564"/>
                  <a:ext cx="97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47" name="Freihand 446">
                  <a:extLst>
                    <a:ext uri="{FF2B5EF4-FFF2-40B4-BE49-F238E27FC236}">
                      <a16:creationId xmlns:a16="http://schemas.microsoft.com/office/drawing/2014/main" id="{6BE2289A-778A-4C00-A8AF-254DE4BDC18B}"/>
                    </a:ext>
                  </a:extLst>
                </p14:cNvPr>
                <p14:cNvContentPartPr/>
                <p14:nvPr/>
              </p14:nvContentPartPr>
              <p14:xfrm>
                <a:off x="2625033" y="4280124"/>
                <a:ext cx="11520" cy="233280"/>
              </p14:xfrm>
            </p:contentPart>
          </mc:Choice>
          <mc:Fallback xmlns="">
            <p:pic>
              <p:nvPicPr>
                <p:cNvPr id="447" name="Freihand 446">
                  <a:extLst>
                    <a:ext uri="{FF2B5EF4-FFF2-40B4-BE49-F238E27FC236}">
                      <a16:creationId xmlns:a16="http://schemas.microsoft.com/office/drawing/2014/main" id="{6BE2289A-778A-4C00-A8AF-254DE4BDC18B}"/>
                    </a:ext>
                  </a:extLst>
                </p:cNvPr>
                <p:cNvPicPr/>
                <p:nvPr/>
              </p:nvPicPr>
              <p:blipFill>
                <a:blip r:embed="rId635"/>
                <a:stretch>
                  <a:fillRect/>
                </a:stretch>
              </p:blipFill>
              <p:spPr>
                <a:xfrm>
                  <a:off x="2620713" y="4275804"/>
                  <a:ext cx="20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48" name="Freihand 447">
                  <a:extLst>
                    <a:ext uri="{FF2B5EF4-FFF2-40B4-BE49-F238E27FC236}">
                      <a16:creationId xmlns:a16="http://schemas.microsoft.com/office/drawing/2014/main" id="{3A47DD2B-FF79-4925-BE45-224E4A434EAD}"/>
                    </a:ext>
                  </a:extLst>
                </p14:cNvPr>
                <p14:cNvContentPartPr/>
                <p14:nvPr/>
              </p14:nvContentPartPr>
              <p14:xfrm>
                <a:off x="2538993" y="4472364"/>
                <a:ext cx="223920" cy="41040"/>
              </p14:xfrm>
            </p:contentPart>
          </mc:Choice>
          <mc:Fallback xmlns="">
            <p:pic>
              <p:nvPicPr>
                <p:cNvPr id="448" name="Freihand 447">
                  <a:extLst>
                    <a:ext uri="{FF2B5EF4-FFF2-40B4-BE49-F238E27FC236}">
                      <a16:creationId xmlns:a16="http://schemas.microsoft.com/office/drawing/2014/main" id="{3A47DD2B-FF79-4925-BE45-224E4A434EAD}"/>
                    </a:ext>
                  </a:extLst>
                </p:cNvPr>
                <p:cNvPicPr/>
                <p:nvPr/>
              </p:nvPicPr>
              <p:blipFill>
                <a:blip r:embed="rId637"/>
                <a:stretch>
                  <a:fillRect/>
                </a:stretch>
              </p:blipFill>
              <p:spPr>
                <a:xfrm>
                  <a:off x="2534673" y="4468044"/>
                  <a:ext cx="232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49" name="Freihand 448">
                  <a:extLst>
                    <a:ext uri="{FF2B5EF4-FFF2-40B4-BE49-F238E27FC236}">
                      <a16:creationId xmlns:a16="http://schemas.microsoft.com/office/drawing/2014/main" id="{FC47DCFB-585B-4152-9A0D-855A00485DD1}"/>
                    </a:ext>
                  </a:extLst>
                </p14:cNvPr>
                <p14:cNvContentPartPr/>
                <p14:nvPr/>
              </p14:nvContentPartPr>
              <p14:xfrm>
                <a:off x="2488953" y="4272564"/>
                <a:ext cx="256320" cy="19440"/>
              </p14:xfrm>
            </p:contentPart>
          </mc:Choice>
          <mc:Fallback xmlns="">
            <p:pic>
              <p:nvPicPr>
                <p:cNvPr id="449" name="Freihand 448">
                  <a:extLst>
                    <a:ext uri="{FF2B5EF4-FFF2-40B4-BE49-F238E27FC236}">
                      <a16:creationId xmlns:a16="http://schemas.microsoft.com/office/drawing/2014/main" id="{FC47DCFB-585B-4152-9A0D-855A00485DD1}"/>
                    </a:ext>
                  </a:extLst>
                </p:cNvPr>
                <p:cNvPicPr/>
                <p:nvPr/>
              </p:nvPicPr>
              <p:blipFill>
                <a:blip r:embed="rId639"/>
                <a:stretch>
                  <a:fillRect/>
                </a:stretch>
              </p:blipFill>
              <p:spPr>
                <a:xfrm>
                  <a:off x="2484633" y="4268244"/>
                  <a:ext cx="26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50" name="Freihand 449">
                  <a:extLst>
                    <a:ext uri="{FF2B5EF4-FFF2-40B4-BE49-F238E27FC236}">
                      <a16:creationId xmlns:a16="http://schemas.microsoft.com/office/drawing/2014/main" id="{DB36A9AF-0A43-4E72-A9F4-370DE1B1E13F}"/>
                    </a:ext>
                  </a:extLst>
                </p14:cNvPr>
                <p14:cNvContentPartPr/>
                <p14:nvPr/>
              </p14:nvContentPartPr>
              <p14:xfrm>
                <a:off x="2780553" y="4258164"/>
                <a:ext cx="156240" cy="224640"/>
              </p14:xfrm>
            </p:contentPart>
          </mc:Choice>
          <mc:Fallback xmlns="">
            <p:pic>
              <p:nvPicPr>
                <p:cNvPr id="450" name="Freihand 449">
                  <a:extLst>
                    <a:ext uri="{FF2B5EF4-FFF2-40B4-BE49-F238E27FC236}">
                      <a16:creationId xmlns:a16="http://schemas.microsoft.com/office/drawing/2014/main" id="{DB36A9AF-0A43-4E72-A9F4-370DE1B1E13F}"/>
                    </a:ext>
                  </a:extLst>
                </p:cNvPr>
                <p:cNvPicPr/>
                <p:nvPr/>
              </p:nvPicPr>
              <p:blipFill>
                <a:blip r:embed="rId641"/>
                <a:stretch>
                  <a:fillRect/>
                </a:stretch>
              </p:blipFill>
              <p:spPr>
                <a:xfrm>
                  <a:off x="2776233" y="4253844"/>
                  <a:ext cx="164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51" name="Freihand 450">
                  <a:extLst>
                    <a:ext uri="{FF2B5EF4-FFF2-40B4-BE49-F238E27FC236}">
                      <a16:creationId xmlns:a16="http://schemas.microsoft.com/office/drawing/2014/main" id="{4B0562B1-68A7-4E9D-827F-6CD2E319B167}"/>
                    </a:ext>
                  </a:extLst>
                </p14:cNvPr>
                <p14:cNvContentPartPr/>
                <p14:nvPr/>
              </p14:nvContentPartPr>
              <p14:xfrm>
                <a:off x="2374473" y="4148724"/>
                <a:ext cx="120240" cy="82080"/>
              </p14:xfrm>
            </p:contentPart>
          </mc:Choice>
          <mc:Fallback xmlns="">
            <p:pic>
              <p:nvPicPr>
                <p:cNvPr id="451" name="Freihand 450">
                  <a:extLst>
                    <a:ext uri="{FF2B5EF4-FFF2-40B4-BE49-F238E27FC236}">
                      <a16:creationId xmlns:a16="http://schemas.microsoft.com/office/drawing/2014/main" id="{4B0562B1-68A7-4E9D-827F-6CD2E319B167}"/>
                    </a:ext>
                  </a:extLst>
                </p:cNvPr>
                <p:cNvPicPr/>
                <p:nvPr/>
              </p:nvPicPr>
              <p:blipFill>
                <a:blip r:embed="rId643"/>
                <a:stretch>
                  <a:fillRect/>
                </a:stretch>
              </p:blipFill>
              <p:spPr>
                <a:xfrm>
                  <a:off x="2370153" y="4144404"/>
                  <a:ext cx="12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4" name="Freihand 453">
                  <a:extLst>
                    <a:ext uri="{FF2B5EF4-FFF2-40B4-BE49-F238E27FC236}">
                      <a16:creationId xmlns:a16="http://schemas.microsoft.com/office/drawing/2014/main" id="{16033D22-DD8E-4A41-BE5B-F3A555888692}"/>
                    </a:ext>
                  </a:extLst>
                </p14:cNvPr>
                <p14:cNvContentPartPr/>
                <p14:nvPr/>
              </p14:nvContentPartPr>
              <p14:xfrm>
                <a:off x="3117153" y="4335204"/>
                <a:ext cx="186480" cy="18360"/>
              </p14:xfrm>
            </p:contentPart>
          </mc:Choice>
          <mc:Fallback xmlns="">
            <p:pic>
              <p:nvPicPr>
                <p:cNvPr id="454" name="Freihand 453">
                  <a:extLst>
                    <a:ext uri="{FF2B5EF4-FFF2-40B4-BE49-F238E27FC236}">
                      <a16:creationId xmlns:a16="http://schemas.microsoft.com/office/drawing/2014/main" id="{16033D22-DD8E-4A41-BE5B-F3A555888692}"/>
                    </a:ext>
                  </a:extLst>
                </p:cNvPr>
                <p:cNvPicPr/>
                <p:nvPr/>
              </p:nvPicPr>
              <p:blipFill>
                <a:blip r:embed="rId645"/>
                <a:stretch>
                  <a:fillRect/>
                </a:stretch>
              </p:blipFill>
              <p:spPr>
                <a:xfrm>
                  <a:off x="3112833" y="4330884"/>
                  <a:ext cx="195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55" name="Freihand 454">
                  <a:extLst>
                    <a:ext uri="{FF2B5EF4-FFF2-40B4-BE49-F238E27FC236}">
                      <a16:creationId xmlns:a16="http://schemas.microsoft.com/office/drawing/2014/main" id="{B138B949-7AEA-4C4A-86EF-9DF9F12EC8DC}"/>
                    </a:ext>
                  </a:extLst>
                </p14:cNvPr>
                <p14:cNvContentPartPr/>
                <p14:nvPr/>
              </p14:nvContentPartPr>
              <p14:xfrm>
                <a:off x="3142713" y="4380924"/>
                <a:ext cx="169200" cy="19800"/>
              </p14:xfrm>
            </p:contentPart>
          </mc:Choice>
          <mc:Fallback xmlns="">
            <p:pic>
              <p:nvPicPr>
                <p:cNvPr id="455" name="Freihand 454">
                  <a:extLst>
                    <a:ext uri="{FF2B5EF4-FFF2-40B4-BE49-F238E27FC236}">
                      <a16:creationId xmlns:a16="http://schemas.microsoft.com/office/drawing/2014/main" id="{B138B949-7AEA-4C4A-86EF-9DF9F12EC8DC}"/>
                    </a:ext>
                  </a:extLst>
                </p:cNvPr>
                <p:cNvPicPr/>
                <p:nvPr/>
              </p:nvPicPr>
              <p:blipFill>
                <a:blip r:embed="rId647"/>
                <a:stretch>
                  <a:fillRect/>
                </a:stretch>
              </p:blipFill>
              <p:spPr>
                <a:xfrm>
                  <a:off x="3138393" y="4376604"/>
                  <a:ext cx="177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56" name="Freihand 455">
                  <a:extLst>
                    <a:ext uri="{FF2B5EF4-FFF2-40B4-BE49-F238E27FC236}">
                      <a16:creationId xmlns:a16="http://schemas.microsoft.com/office/drawing/2014/main" id="{45C4646D-0EED-41FB-B01C-1252E44593B4}"/>
                    </a:ext>
                  </a:extLst>
                </p14:cNvPr>
                <p14:cNvContentPartPr/>
                <p14:nvPr/>
              </p14:nvContentPartPr>
              <p14:xfrm>
                <a:off x="3501633" y="4262124"/>
                <a:ext cx="162000" cy="132480"/>
              </p14:xfrm>
            </p:contentPart>
          </mc:Choice>
          <mc:Fallback xmlns="">
            <p:pic>
              <p:nvPicPr>
                <p:cNvPr id="456" name="Freihand 455">
                  <a:extLst>
                    <a:ext uri="{FF2B5EF4-FFF2-40B4-BE49-F238E27FC236}">
                      <a16:creationId xmlns:a16="http://schemas.microsoft.com/office/drawing/2014/main" id="{45C4646D-0EED-41FB-B01C-1252E44593B4}"/>
                    </a:ext>
                  </a:extLst>
                </p:cNvPr>
                <p:cNvPicPr/>
                <p:nvPr/>
              </p:nvPicPr>
              <p:blipFill>
                <a:blip r:embed="rId649"/>
                <a:stretch>
                  <a:fillRect/>
                </a:stretch>
              </p:blipFill>
              <p:spPr>
                <a:xfrm>
                  <a:off x="3497313" y="4257804"/>
                  <a:ext cx="170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57" name="Freihand 456">
                  <a:extLst>
                    <a:ext uri="{FF2B5EF4-FFF2-40B4-BE49-F238E27FC236}">
                      <a16:creationId xmlns:a16="http://schemas.microsoft.com/office/drawing/2014/main" id="{9E04050B-8266-4A22-8296-E8ECBEC94C1A}"/>
                    </a:ext>
                  </a:extLst>
                </p14:cNvPr>
                <p14:cNvContentPartPr/>
                <p14:nvPr/>
              </p14:nvContentPartPr>
              <p14:xfrm>
                <a:off x="3676233" y="4222164"/>
                <a:ext cx="176400" cy="175320"/>
              </p14:xfrm>
            </p:contentPart>
          </mc:Choice>
          <mc:Fallback xmlns="">
            <p:pic>
              <p:nvPicPr>
                <p:cNvPr id="457" name="Freihand 456">
                  <a:extLst>
                    <a:ext uri="{FF2B5EF4-FFF2-40B4-BE49-F238E27FC236}">
                      <a16:creationId xmlns:a16="http://schemas.microsoft.com/office/drawing/2014/main" id="{9E04050B-8266-4A22-8296-E8ECBEC94C1A}"/>
                    </a:ext>
                  </a:extLst>
                </p:cNvPr>
                <p:cNvPicPr/>
                <p:nvPr/>
              </p:nvPicPr>
              <p:blipFill>
                <a:blip r:embed="rId651"/>
                <a:stretch>
                  <a:fillRect/>
                </a:stretch>
              </p:blipFill>
              <p:spPr>
                <a:xfrm>
                  <a:off x="3671913" y="4217844"/>
                  <a:ext cx="185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58" name="Freihand 457">
                  <a:extLst>
                    <a:ext uri="{FF2B5EF4-FFF2-40B4-BE49-F238E27FC236}">
                      <a16:creationId xmlns:a16="http://schemas.microsoft.com/office/drawing/2014/main" id="{D2F2A3D7-DF38-4BFC-86C7-0BA516278B94}"/>
                    </a:ext>
                  </a:extLst>
                </p14:cNvPr>
                <p14:cNvContentPartPr/>
                <p14:nvPr/>
              </p14:nvContentPartPr>
              <p14:xfrm>
                <a:off x="3895473" y="4150524"/>
                <a:ext cx="67680" cy="76680"/>
              </p14:xfrm>
            </p:contentPart>
          </mc:Choice>
          <mc:Fallback xmlns="">
            <p:pic>
              <p:nvPicPr>
                <p:cNvPr id="458" name="Freihand 457">
                  <a:extLst>
                    <a:ext uri="{FF2B5EF4-FFF2-40B4-BE49-F238E27FC236}">
                      <a16:creationId xmlns:a16="http://schemas.microsoft.com/office/drawing/2014/main" id="{D2F2A3D7-DF38-4BFC-86C7-0BA516278B94}"/>
                    </a:ext>
                  </a:extLst>
                </p:cNvPr>
                <p:cNvPicPr/>
                <p:nvPr/>
              </p:nvPicPr>
              <p:blipFill>
                <a:blip r:embed="rId653"/>
                <a:stretch>
                  <a:fillRect/>
                </a:stretch>
              </p:blipFill>
              <p:spPr>
                <a:xfrm>
                  <a:off x="3891153" y="4146204"/>
                  <a:ext cx="7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61" name="Freihand 460">
                  <a:extLst>
                    <a:ext uri="{FF2B5EF4-FFF2-40B4-BE49-F238E27FC236}">
                      <a16:creationId xmlns:a16="http://schemas.microsoft.com/office/drawing/2014/main" id="{007499D8-64D5-4C23-8BA8-DF60DD541F8C}"/>
                    </a:ext>
                  </a:extLst>
                </p14:cNvPr>
                <p14:cNvContentPartPr/>
                <p14:nvPr/>
              </p14:nvContentPartPr>
              <p14:xfrm>
                <a:off x="2254953" y="4715004"/>
                <a:ext cx="135720" cy="206640"/>
              </p14:xfrm>
            </p:contentPart>
          </mc:Choice>
          <mc:Fallback xmlns="">
            <p:pic>
              <p:nvPicPr>
                <p:cNvPr id="461" name="Freihand 460">
                  <a:extLst>
                    <a:ext uri="{FF2B5EF4-FFF2-40B4-BE49-F238E27FC236}">
                      <a16:creationId xmlns:a16="http://schemas.microsoft.com/office/drawing/2014/main" id="{007499D8-64D5-4C23-8BA8-DF60DD541F8C}"/>
                    </a:ext>
                  </a:extLst>
                </p:cNvPr>
                <p:cNvPicPr/>
                <p:nvPr/>
              </p:nvPicPr>
              <p:blipFill>
                <a:blip r:embed="rId655"/>
                <a:stretch>
                  <a:fillRect/>
                </a:stretch>
              </p:blipFill>
              <p:spPr>
                <a:xfrm>
                  <a:off x="2250633" y="4710684"/>
                  <a:ext cx="144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62" name="Freihand 461">
                  <a:extLst>
                    <a:ext uri="{FF2B5EF4-FFF2-40B4-BE49-F238E27FC236}">
                      <a16:creationId xmlns:a16="http://schemas.microsoft.com/office/drawing/2014/main" id="{97C349B3-AB83-4B6C-B234-A9733BD2E2A1}"/>
                    </a:ext>
                  </a:extLst>
                </p14:cNvPr>
                <p14:cNvContentPartPr/>
                <p14:nvPr/>
              </p14:nvContentPartPr>
              <p14:xfrm>
                <a:off x="2324073" y="4706004"/>
                <a:ext cx="108360" cy="15120"/>
              </p14:xfrm>
            </p:contentPart>
          </mc:Choice>
          <mc:Fallback xmlns="">
            <p:pic>
              <p:nvPicPr>
                <p:cNvPr id="462" name="Freihand 461">
                  <a:extLst>
                    <a:ext uri="{FF2B5EF4-FFF2-40B4-BE49-F238E27FC236}">
                      <a16:creationId xmlns:a16="http://schemas.microsoft.com/office/drawing/2014/main" id="{97C349B3-AB83-4B6C-B234-A9733BD2E2A1}"/>
                    </a:ext>
                  </a:extLst>
                </p:cNvPr>
                <p:cNvPicPr/>
                <p:nvPr/>
              </p:nvPicPr>
              <p:blipFill>
                <a:blip r:embed="rId657"/>
                <a:stretch>
                  <a:fillRect/>
                </a:stretch>
              </p:blipFill>
              <p:spPr>
                <a:xfrm>
                  <a:off x="2319753" y="4701684"/>
                  <a:ext cx="11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63" name="Freihand 462">
                  <a:extLst>
                    <a:ext uri="{FF2B5EF4-FFF2-40B4-BE49-F238E27FC236}">
                      <a16:creationId xmlns:a16="http://schemas.microsoft.com/office/drawing/2014/main" id="{178CA239-E5BF-4F18-96EB-7A4298072BD4}"/>
                    </a:ext>
                  </a:extLst>
                </p14:cNvPr>
                <p14:cNvContentPartPr/>
                <p14:nvPr/>
              </p14:nvContentPartPr>
              <p14:xfrm>
                <a:off x="2480673" y="4702764"/>
                <a:ext cx="109440" cy="152640"/>
              </p14:xfrm>
            </p:contentPart>
          </mc:Choice>
          <mc:Fallback xmlns="">
            <p:pic>
              <p:nvPicPr>
                <p:cNvPr id="463" name="Freihand 462">
                  <a:extLst>
                    <a:ext uri="{FF2B5EF4-FFF2-40B4-BE49-F238E27FC236}">
                      <a16:creationId xmlns:a16="http://schemas.microsoft.com/office/drawing/2014/main" id="{178CA239-E5BF-4F18-96EB-7A4298072BD4}"/>
                    </a:ext>
                  </a:extLst>
                </p:cNvPr>
                <p:cNvPicPr/>
                <p:nvPr/>
              </p:nvPicPr>
              <p:blipFill>
                <a:blip r:embed="rId659"/>
                <a:stretch>
                  <a:fillRect/>
                </a:stretch>
              </p:blipFill>
              <p:spPr>
                <a:xfrm>
                  <a:off x="2476353" y="4698444"/>
                  <a:ext cx="118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64" name="Freihand 463">
                  <a:extLst>
                    <a:ext uri="{FF2B5EF4-FFF2-40B4-BE49-F238E27FC236}">
                      <a16:creationId xmlns:a16="http://schemas.microsoft.com/office/drawing/2014/main" id="{B4A37EDA-FD4D-484F-B694-DCFEBFE0D1C8}"/>
                    </a:ext>
                  </a:extLst>
                </p14:cNvPr>
                <p14:cNvContentPartPr/>
                <p14:nvPr/>
              </p14:nvContentPartPr>
              <p14:xfrm>
                <a:off x="2647353" y="4734444"/>
                <a:ext cx="293040" cy="106920"/>
              </p14:xfrm>
            </p:contentPart>
          </mc:Choice>
          <mc:Fallback xmlns="">
            <p:pic>
              <p:nvPicPr>
                <p:cNvPr id="464" name="Freihand 463">
                  <a:extLst>
                    <a:ext uri="{FF2B5EF4-FFF2-40B4-BE49-F238E27FC236}">
                      <a16:creationId xmlns:a16="http://schemas.microsoft.com/office/drawing/2014/main" id="{B4A37EDA-FD4D-484F-B694-DCFEBFE0D1C8}"/>
                    </a:ext>
                  </a:extLst>
                </p:cNvPr>
                <p:cNvPicPr/>
                <p:nvPr/>
              </p:nvPicPr>
              <p:blipFill>
                <a:blip r:embed="rId661"/>
                <a:stretch>
                  <a:fillRect/>
                </a:stretch>
              </p:blipFill>
              <p:spPr>
                <a:xfrm>
                  <a:off x="2643033" y="4730124"/>
                  <a:ext cx="30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65" name="Freihand 464">
                  <a:extLst>
                    <a:ext uri="{FF2B5EF4-FFF2-40B4-BE49-F238E27FC236}">
                      <a16:creationId xmlns:a16="http://schemas.microsoft.com/office/drawing/2014/main" id="{B03CF972-BAE8-4CC9-80B0-24E502A95356}"/>
                    </a:ext>
                  </a:extLst>
                </p14:cNvPr>
                <p14:cNvContentPartPr/>
                <p14:nvPr/>
              </p14:nvContentPartPr>
              <p14:xfrm>
                <a:off x="3076473" y="4735884"/>
                <a:ext cx="19800" cy="130680"/>
              </p14:xfrm>
            </p:contentPart>
          </mc:Choice>
          <mc:Fallback xmlns="">
            <p:pic>
              <p:nvPicPr>
                <p:cNvPr id="465" name="Freihand 464">
                  <a:extLst>
                    <a:ext uri="{FF2B5EF4-FFF2-40B4-BE49-F238E27FC236}">
                      <a16:creationId xmlns:a16="http://schemas.microsoft.com/office/drawing/2014/main" id="{B03CF972-BAE8-4CC9-80B0-24E502A95356}"/>
                    </a:ext>
                  </a:extLst>
                </p:cNvPr>
                <p:cNvPicPr/>
                <p:nvPr/>
              </p:nvPicPr>
              <p:blipFill>
                <a:blip r:embed="rId663"/>
                <a:stretch>
                  <a:fillRect/>
                </a:stretch>
              </p:blipFill>
              <p:spPr>
                <a:xfrm>
                  <a:off x="3072153" y="4731564"/>
                  <a:ext cx="28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66" name="Freihand 465">
                  <a:extLst>
                    <a:ext uri="{FF2B5EF4-FFF2-40B4-BE49-F238E27FC236}">
                      <a16:creationId xmlns:a16="http://schemas.microsoft.com/office/drawing/2014/main" id="{16128A76-678C-4BB7-852A-3161B42645B9}"/>
                    </a:ext>
                  </a:extLst>
                </p14:cNvPr>
                <p14:cNvContentPartPr/>
                <p14:nvPr/>
              </p14:nvContentPartPr>
              <p14:xfrm>
                <a:off x="3167913" y="4707084"/>
                <a:ext cx="109440" cy="146880"/>
              </p14:xfrm>
            </p:contentPart>
          </mc:Choice>
          <mc:Fallback xmlns="">
            <p:pic>
              <p:nvPicPr>
                <p:cNvPr id="466" name="Freihand 465">
                  <a:extLst>
                    <a:ext uri="{FF2B5EF4-FFF2-40B4-BE49-F238E27FC236}">
                      <a16:creationId xmlns:a16="http://schemas.microsoft.com/office/drawing/2014/main" id="{16128A76-678C-4BB7-852A-3161B42645B9}"/>
                    </a:ext>
                  </a:extLst>
                </p:cNvPr>
                <p:cNvPicPr/>
                <p:nvPr/>
              </p:nvPicPr>
              <p:blipFill>
                <a:blip r:embed="rId665"/>
                <a:stretch>
                  <a:fillRect/>
                </a:stretch>
              </p:blipFill>
              <p:spPr>
                <a:xfrm>
                  <a:off x="3163593" y="4702764"/>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67" name="Freihand 466">
                  <a:extLst>
                    <a:ext uri="{FF2B5EF4-FFF2-40B4-BE49-F238E27FC236}">
                      <a16:creationId xmlns:a16="http://schemas.microsoft.com/office/drawing/2014/main" id="{9924E1A6-72D3-4E3C-8E65-3BBD012D72F2}"/>
                    </a:ext>
                  </a:extLst>
                </p14:cNvPr>
                <p14:cNvContentPartPr/>
                <p14:nvPr/>
              </p14:nvContentPartPr>
              <p14:xfrm>
                <a:off x="3198873" y="4696284"/>
                <a:ext cx="124920" cy="4680"/>
              </p14:xfrm>
            </p:contentPart>
          </mc:Choice>
          <mc:Fallback xmlns="">
            <p:pic>
              <p:nvPicPr>
                <p:cNvPr id="467" name="Freihand 466">
                  <a:extLst>
                    <a:ext uri="{FF2B5EF4-FFF2-40B4-BE49-F238E27FC236}">
                      <a16:creationId xmlns:a16="http://schemas.microsoft.com/office/drawing/2014/main" id="{9924E1A6-72D3-4E3C-8E65-3BBD012D72F2}"/>
                    </a:ext>
                  </a:extLst>
                </p:cNvPr>
                <p:cNvPicPr/>
                <p:nvPr/>
              </p:nvPicPr>
              <p:blipFill>
                <a:blip r:embed="rId667"/>
                <a:stretch>
                  <a:fillRect/>
                </a:stretch>
              </p:blipFill>
              <p:spPr>
                <a:xfrm>
                  <a:off x="3194553" y="4691964"/>
                  <a:ext cx="133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68" name="Freihand 467">
                  <a:extLst>
                    <a:ext uri="{FF2B5EF4-FFF2-40B4-BE49-F238E27FC236}">
                      <a16:creationId xmlns:a16="http://schemas.microsoft.com/office/drawing/2014/main" id="{60A47F8E-AD00-407B-8560-CD9A3B785220}"/>
                    </a:ext>
                  </a:extLst>
                </p14:cNvPr>
                <p14:cNvContentPartPr/>
                <p14:nvPr/>
              </p14:nvContentPartPr>
              <p14:xfrm>
                <a:off x="3342513" y="4676844"/>
                <a:ext cx="259200" cy="150840"/>
              </p14:xfrm>
            </p:contentPart>
          </mc:Choice>
          <mc:Fallback xmlns="">
            <p:pic>
              <p:nvPicPr>
                <p:cNvPr id="468" name="Freihand 467">
                  <a:extLst>
                    <a:ext uri="{FF2B5EF4-FFF2-40B4-BE49-F238E27FC236}">
                      <a16:creationId xmlns:a16="http://schemas.microsoft.com/office/drawing/2014/main" id="{60A47F8E-AD00-407B-8560-CD9A3B785220}"/>
                    </a:ext>
                  </a:extLst>
                </p:cNvPr>
                <p:cNvPicPr/>
                <p:nvPr/>
              </p:nvPicPr>
              <p:blipFill>
                <a:blip r:embed="rId669"/>
                <a:stretch>
                  <a:fillRect/>
                </a:stretch>
              </p:blipFill>
              <p:spPr>
                <a:xfrm>
                  <a:off x="3338193" y="4672524"/>
                  <a:ext cx="267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69" name="Freihand 468">
                  <a:extLst>
                    <a:ext uri="{FF2B5EF4-FFF2-40B4-BE49-F238E27FC236}">
                      <a16:creationId xmlns:a16="http://schemas.microsoft.com/office/drawing/2014/main" id="{239230E5-D8B9-4479-A495-8BB0E4F32620}"/>
                    </a:ext>
                  </a:extLst>
                </p14:cNvPr>
                <p14:cNvContentPartPr/>
                <p14:nvPr/>
              </p14:nvContentPartPr>
              <p14:xfrm>
                <a:off x="3532233" y="4608444"/>
                <a:ext cx="5400" cy="10080"/>
              </p14:xfrm>
            </p:contentPart>
          </mc:Choice>
          <mc:Fallback xmlns="">
            <p:pic>
              <p:nvPicPr>
                <p:cNvPr id="469" name="Freihand 468">
                  <a:extLst>
                    <a:ext uri="{FF2B5EF4-FFF2-40B4-BE49-F238E27FC236}">
                      <a16:creationId xmlns:a16="http://schemas.microsoft.com/office/drawing/2014/main" id="{239230E5-D8B9-4479-A495-8BB0E4F32620}"/>
                    </a:ext>
                  </a:extLst>
                </p:cNvPr>
                <p:cNvPicPr/>
                <p:nvPr/>
              </p:nvPicPr>
              <p:blipFill>
                <a:blip r:embed="rId671"/>
                <a:stretch>
                  <a:fillRect/>
                </a:stretch>
              </p:blipFill>
              <p:spPr>
                <a:xfrm>
                  <a:off x="3527913" y="4604124"/>
                  <a:ext cx="1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70" name="Freihand 469">
                  <a:extLst>
                    <a:ext uri="{FF2B5EF4-FFF2-40B4-BE49-F238E27FC236}">
                      <a16:creationId xmlns:a16="http://schemas.microsoft.com/office/drawing/2014/main" id="{8C194B30-7B04-4DBC-A5F7-F09B7F6E4A3A}"/>
                    </a:ext>
                  </a:extLst>
                </p14:cNvPr>
                <p14:cNvContentPartPr/>
                <p14:nvPr/>
              </p14:nvContentPartPr>
              <p14:xfrm>
                <a:off x="3450513" y="4723284"/>
                <a:ext cx="60840" cy="96840"/>
              </p14:xfrm>
            </p:contentPart>
          </mc:Choice>
          <mc:Fallback xmlns="">
            <p:pic>
              <p:nvPicPr>
                <p:cNvPr id="470" name="Freihand 469">
                  <a:extLst>
                    <a:ext uri="{FF2B5EF4-FFF2-40B4-BE49-F238E27FC236}">
                      <a16:creationId xmlns:a16="http://schemas.microsoft.com/office/drawing/2014/main" id="{8C194B30-7B04-4DBC-A5F7-F09B7F6E4A3A}"/>
                    </a:ext>
                  </a:extLst>
                </p:cNvPr>
                <p:cNvPicPr/>
                <p:nvPr/>
              </p:nvPicPr>
              <p:blipFill>
                <a:blip r:embed="rId673"/>
                <a:stretch>
                  <a:fillRect/>
                </a:stretch>
              </p:blipFill>
              <p:spPr>
                <a:xfrm>
                  <a:off x="3446193" y="4718964"/>
                  <a:ext cx="69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72" name="Freihand 471">
                  <a:extLst>
                    <a:ext uri="{FF2B5EF4-FFF2-40B4-BE49-F238E27FC236}">
                      <a16:creationId xmlns:a16="http://schemas.microsoft.com/office/drawing/2014/main" id="{713D6A67-88F9-4B94-A5B1-7F8DF7F64EE4}"/>
                    </a:ext>
                  </a:extLst>
                </p14:cNvPr>
                <p14:cNvContentPartPr/>
                <p14:nvPr/>
              </p14:nvContentPartPr>
              <p14:xfrm>
                <a:off x="3770193" y="4726884"/>
                <a:ext cx="190800" cy="12960"/>
              </p14:xfrm>
            </p:contentPart>
          </mc:Choice>
          <mc:Fallback xmlns="">
            <p:pic>
              <p:nvPicPr>
                <p:cNvPr id="472" name="Freihand 471">
                  <a:extLst>
                    <a:ext uri="{FF2B5EF4-FFF2-40B4-BE49-F238E27FC236}">
                      <a16:creationId xmlns:a16="http://schemas.microsoft.com/office/drawing/2014/main" id="{713D6A67-88F9-4B94-A5B1-7F8DF7F64EE4}"/>
                    </a:ext>
                  </a:extLst>
                </p:cNvPr>
                <p:cNvPicPr/>
                <p:nvPr/>
              </p:nvPicPr>
              <p:blipFill>
                <a:blip r:embed="rId675"/>
                <a:stretch>
                  <a:fillRect/>
                </a:stretch>
              </p:blipFill>
              <p:spPr>
                <a:xfrm>
                  <a:off x="3765873" y="4722564"/>
                  <a:ext cx="19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73" name="Freihand 472">
                  <a:extLst>
                    <a:ext uri="{FF2B5EF4-FFF2-40B4-BE49-F238E27FC236}">
                      <a16:creationId xmlns:a16="http://schemas.microsoft.com/office/drawing/2014/main" id="{A0B2284D-29F9-46D9-AD4A-41500A7632AD}"/>
                    </a:ext>
                  </a:extLst>
                </p14:cNvPr>
                <p14:cNvContentPartPr/>
                <p14:nvPr/>
              </p14:nvContentPartPr>
              <p14:xfrm>
                <a:off x="3792873" y="4780524"/>
                <a:ext cx="174960" cy="8640"/>
              </p14:xfrm>
            </p:contentPart>
          </mc:Choice>
          <mc:Fallback xmlns="">
            <p:pic>
              <p:nvPicPr>
                <p:cNvPr id="473" name="Freihand 472">
                  <a:extLst>
                    <a:ext uri="{FF2B5EF4-FFF2-40B4-BE49-F238E27FC236}">
                      <a16:creationId xmlns:a16="http://schemas.microsoft.com/office/drawing/2014/main" id="{A0B2284D-29F9-46D9-AD4A-41500A7632AD}"/>
                    </a:ext>
                  </a:extLst>
                </p:cNvPr>
                <p:cNvPicPr/>
                <p:nvPr/>
              </p:nvPicPr>
              <p:blipFill>
                <a:blip r:embed="rId677"/>
                <a:stretch>
                  <a:fillRect/>
                </a:stretch>
              </p:blipFill>
              <p:spPr>
                <a:xfrm>
                  <a:off x="3788553" y="4776204"/>
                  <a:ext cx="183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75" name="Freihand 474">
                  <a:extLst>
                    <a:ext uri="{FF2B5EF4-FFF2-40B4-BE49-F238E27FC236}">
                      <a16:creationId xmlns:a16="http://schemas.microsoft.com/office/drawing/2014/main" id="{DC8E7F8A-4196-40F8-86E4-AF65B35F969E}"/>
                    </a:ext>
                  </a:extLst>
                </p14:cNvPr>
                <p14:cNvContentPartPr/>
                <p14:nvPr/>
              </p14:nvContentPartPr>
              <p14:xfrm>
                <a:off x="4102473" y="4625364"/>
                <a:ext cx="59760" cy="105120"/>
              </p14:xfrm>
            </p:contentPart>
          </mc:Choice>
          <mc:Fallback xmlns="">
            <p:pic>
              <p:nvPicPr>
                <p:cNvPr id="475" name="Freihand 474">
                  <a:extLst>
                    <a:ext uri="{FF2B5EF4-FFF2-40B4-BE49-F238E27FC236}">
                      <a16:creationId xmlns:a16="http://schemas.microsoft.com/office/drawing/2014/main" id="{DC8E7F8A-4196-40F8-86E4-AF65B35F969E}"/>
                    </a:ext>
                  </a:extLst>
                </p:cNvPr>
                <p:cNvPicPr/>
                <p:nvPr/>
              </p:nvPicPr>
              <p:blipFill>
                <a:blip r:embed="rId679"/>
                <a:stretch>
                  <a:fillRect/>
                </a:stretch>
              </p:blipFill>
              <p:spPr>
                <a:xfrm>
                  <a:off x="4098153" y="4621044"/>
                  <a:ext cx="68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76" name="Freihand 475">
                  <a:extLst>
                    <a:ext uri="{FF2B5EF4-FFF2-40B4-BE49-F238E27FC236}">
                      <a16:creationId xmlns:a16="http://schemas.microsoft.com/office/drawing/2014/main" id="{911F24F0-F536-4DD5-B52F-D3FEC6E316A8}"/>
                    </a:ext>
                  </a:extLst>
                </p14:cNvPr>
                <p14:cNvContentPartPr/>
                <p14:nvPr/>
              </p14:nvContentPartPr>
              <p14:xfrm>
                <a:off x="4137393" y="4670364"/>
                <a:ext cx="39240" cy="81720"/>
              </p14:xfrm>
            </p:contentPart>
          </mc:Choice>
          <mc:Fallback xmlns="">
            <p:pic>
              <p:nvPicPr>
                <p:cNvPr id="476" name="Freihand 475">
                  <a:extLst>
                    <a:ext uri="{FF2B5EF4-FFF2-40B4-BE49-F238E27FC236}">
                      <a16:creationId xmlns:a16="http://schemas.microsoft.com/office/drawing/2014/main" id="{911F24F0-F536-4DD5-B52F-D3FEC6E316A8}"/>
                    </a:ext>
                  </a:extLst>
                </p:cNvPr>
                <p:cNvPicPr/>
                <p:nvPr/>
              </p:nvPicPr>
              <p:blipFill>
                <a:blip r:embed="rId681"/>
                <a:stretch>
                  <a:fillRect/>
                </a:stretch>
              </p:blipFill>
              <p:spPr>
                <a:xfrm>
                  <a:off x="4133073" y="4666044"/>
                  <a:ext cx="47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77" name="Freihand 476">
                  <a:extLst>
                    <a:ext uri="{FF2B5EF4-FFF2-40B4-BE49-F238E27FC236}">
                      <a16:creationId xmlns:a16="http://schemas.microsoft.com/office/drawing/2014/main" id="{B1E484D0-A0EF-4CA1-90FC-901FAF1C5B6D}"/>
                    </a:ext>
                  </a:extLst>
                </p14:cNvPr>
                <p14:cNvContentPartPr/>
                <p14:nvPr/>
              </p14:nvContentPartPr>
              <p14:xfrm>
                <a:off x="4240713" y="4643724"/>
                <a:ext cx="104400" cy="94320"/>
              </p14:xfrm>
            </p:contentPart>
          </mc:Choice>
          <mc:Fallback xmlns="">
            <p:pic>
              <p:nvPicPr>
                <p:cNvPr id="477" name="Freihand 476">
                  <a:extLst>
                    <a:ext uri="{FF2B5EF4-FFF2-40B4-BE49-F238E27FC236}">
                      <a16:creationId xmlns:a16="http://schemas.microsoft.com/office/drawing/2014/main" id="{B1E484D0-A0EF-4CA1-90FC-901FAF1C5B6D}"/>
                    </a:ext>
                  </a:extLst>
                </p:cNvPr>
                <p:cNvPicPr/>
                <p:nvPr/>
              </p:nvPicPr>
              <p:blipFill>
                <a:blip r:embed="rId683"/>
                <a:stretch>
                  <a:fillRect/>
                </a:stretch>
              </p:blipFill>
              <p:spPr>
                <a:xfrm>
                  <a:off x="4236393" y="4639404"/>
                  <a:ext cx="11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78" name="Freihand 477">
                  <a:extLst>
                    <a:ext uri="{FF2B5EF4-FFF2-40B4-BE49-F238E27FC236}">
                      <a16:creationId xmlns:a16="http://schemas.microsoft.com/office/drawing/2014/main" id="{5E9B9E5F-52D0-450C-9C51-A91B5791DF06}"/>
                    </a:ext>
                  </a:extLst>
                </p14:cNvPr>
                <p14:cNvContentPartPr/>
                <p14:nvPr/>
              </p14:nvContentPartPr>
              <p14:xfrm>
                <a:off x="4377153" y="4649484"/>
                <a:ext cx="100800" cy="95040"/>
              </p14:xfrm>
            </p:contentPart>
          </mc:Choice>
          <mc:Fallback xmlns="">
            <p:pic>
              <p:nvPicPr>
                <p:cNvPr id="478" name="Freihand 477">
                  <a:extLst>
                    <a:ext uri="{FF2B5EF4-FFF2-40B4-BE49-F238E27FC236}">
                      <a16:creationId xmlns:a16="http://schemas.microsoft.com/office/drawing/2014/main" id="{5E9B9E5F-52D0-450C-9C51-A91B5791DF06}"/>
                    </a:ext>
                  </a:extLst>
                </p:cNvPr>
                <p:cNvPicPr/>
                <p:nvPr/>
              </p:nvPicPr>
              <p:blipFill>
                <a:blip r:embed="rId685"/>
                <a:stretch>
                  <a:fillRect/>
                </a:stretch>
              </p:blipFill>
              <p:spPr>
                <a:xfrm>
                  <a:off x="4372833" y="4645164"/>
                  <a:ext cx="10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79" name="Freihand 478">
                  <a:extLst>
                    <a:ext uri="{FF2B5EF4-FFF2-40B4-BE49-F238E27FC236}">
                      <a16:creationId xmlns:a16="http://schemas.microsoft.com/office/drawing/2014/main" id="{B60FD6B4-6C23-4057-B87B-5599685A063E}"/>
                    </a:ext>
                  </a:extLst>
                </p14:cNvPr>
                <p14:cNvContentPartPr/>
                <p14:nvPr/>
              </p14:nvContentPartPr>
              <p14:xfrm>
                <a:off x="4614393" y="4640124"/>
                <a:ext cx="25560" cy="103680"/>
              </p14:xfrm>
            </p:contentPart>
          </mc:Choice>
          <mc:Fallback xmlns="">
            <p:pic>
              <p:nvPicPr>
                <p:cNvPr id="479" name="Freihand 478">
                  <a:extLst>
                    <a:ext uri="{FF2B5EF4-FFF2-40B4-BE49-F238E27FC236}">
                      <a16:creationId xmlns:a16="http://schemas.microsoft.com/office/drawing/2014/main" id="{B60FD6B4-6C23-4057-B87B-5599685A063E}"/>
                    </a:ext>
                  </a:extLst>
                </p:cNvPr>
                <p:cNvPicPr/>
                <p:nvPr/>
              </p:nvPicPr>
              <p:blipFill>
                <a:blip r:embed="rId687"/>
                <a:stretch>
                  <a:fillRect/>
                </a:stretch>
              </p:blipFill>
              <p:spPr>
                <a:xfrm>
                  <a:off x="4610073" y="4635804"/>
                  <a:ext cx="34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80" name="Freihand 479">
                  <a:extLst>
                    <a:ext uri="{FF2B5EF4-FFF2-40B4-BE49-F238E27FC236}">
                      <a16:creationId xmlns:a16="http://schemas.microsoft.com/office/drawing/2014/main" id="{061E2479-3B77-4ADC-8116-2137668EF8BB}"/>
                    </a:ext>
                  </a:extLst>
                </p14:cNvPr>
                <p14:cNvContentPartPr/>
                <p14:nvPr/>
              </p14:nvContentPartPr>
              <p14:xfrm>
                <a:off x="4579833" y="4677204"/>
                <a:ext cx="93600" cy="23040"/>
              </p14:xfrm>
            </p:contentPart>
          </mc:Choice>
          <mc:Fallback xmlns="">
            <p:pic>
              <p:nvPicPr>
                <p:cNvPr id="480" name="Freihand 479">
                  <a:extLst>
                    <a:ext uri="{FF2B5EF4-FFF2-40B4-BE49-F238E27FC236}">
                      <a16:creationId xmlns:a16="http://schemas.microsoft.com/office/drawing/2014/main" id="{061E2479-3B77-4ADC-8116-2137668EF8BB}"/>
                    </a:ext>
                  </a:extLst>
                </p:cNvPr>
                <p:cNvPicPr/>
                <p:nvPr/>
              </p:nvPicPr>
              <p:blipFill>
                <a:blip r:embed="rId689"/>
                <a:stretch>
                  <a:fillRect/>
                </a:stretch>
              </p:blipFill>
              <p:spPr>
                <a:xfrm>
                  <a:off x="4575513" y="4672884"/>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81" name="Freihand 480">
                  <a:extLst>
                    <a:ext uri="{FF2B5EF4-FFF2-40B4-BE49-F238E27FC236}">
                      <a16:creationId xmlns:a16="http://schemas.microsoft.com/office/drawing/2014/main" id="{F944685C-AC9A-4B1A-AD1D-0585FDC914CC}"/>
                    </a:ext>
                  </a:extLst>
                </p14:cNvPr>
                <p14:cNvContentPartPr/>
                <p14:nvPr/>
              </p14:nvContentPartPr>
              <p14:xfrm>
                <a:off x="4723473" y="4596924"/>
                <a:ext cx="167040" cy="138240"/>
              </p14:xfrm>
            </p:contentPart>
          </mc:Choice>
          <mc:Fallback xmlns="">
            <p:pic>
              <p:nvPicPr>
                <p:cNvPr id="481" name="Freihand 480">
                  <a:extLst>
                    <a:ext uri="{FF2B5EF4-FFF2-40B4-BE49-F238E27FC236}">
                      <a16:creationId xmlns:a16="http://schemas.microsoft.com/office/drawing/2014/main" id="{F944685C-AC9A-4B1A-AD1D-0585FDC914CC}"/>
                    </a:ext>
                  </a:extLst>
                </p:cNvPr>
                <p:cNvPicPr/>
                <p:nvPr/>
              </p:nvPicPr>
              <p:blipFill>
                <a:blip r:embed="rId691"/>
                <a:stretch>
                  <a:fillRect/>
                </a:stretch>
              </p:blipFill>
              <p:spPr>
                <a:xfrm>
                  <a:off x="4719153" y="4592604"/>
                  <a:ext cx="17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82" name="Freihand 481">
                  <a:extLst>
                    <a:ext uri="{FF2B5EF4-FFF2-40B4-BE49-F238E27FC236}">
                      <a16:creationId xmlns:a16="http://schemas.microsoft.com/office/drawing/2014/main" id="{3A64C1B2-C44B-4B70-A03C-1278836E0861}"/>
                    </a:ext>
                  </a:extLst>
                </p14:cNvPr>
                <p14:cNvContentPartPr/>
                <p14:nvPr/>
              </p14:nvContentPartPr>
              <p14:xfrm>
                <a:off x="4893033" y="4601244"/>
                <a:ext cx="116280" cy="109440"/>
              </p14:xfrm>
            </p:contentPart>
          </mc:Choice>
          <mc:Fallback xmlns="">
            <p:pic>
              <p:nvPicPr>
                <p:cNvPr id="482" name="Freihand 481">
                  <a:extLst>
                    <a:ext uri="{FF2B5EF4-FFF2-40B4-BE49-F238E27FC236}">
                      <a16:creationId xmlns:a16="http://schemas.microsoft.com/office/drawing/2014/main" id="{3A64C1B2-C44B-4B70-A03C-1278836E0861}"/>
                    </a:ext>
                  </a:extLst>
                </p:cNvPr>
                <p:cNvPicPr/>
                <p:nvPr/>
              </p:nvPicPr>
              <p:blipFill>
                <a:blip r:embed="rId693"/>
                <a:stretch>
                  <a:fillRect/>
                </a:stretch>
              </p:blipFill>
              <p:spPr>
                <a:xfrm>
                  <a:off x="4888713" y="4596924"/>
                  <a:ext cx="124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83" name="Freihand 482">
                  <a:extLst>
                    <a:ext uri="{FF2B5EF4-FFF2-40B4-BE49-F238E27FC236}">
                      <a16:creationId xmlns:a16="http://schemas.microsoft.com/office/drawing/2014/main" id="{2D82520C-0D43-46B0-AEA6-5A8E5E16B734}"/>
                    </a:ext>
                  </a:extLst>
                </p14:cNvPr>
                <p14:cNvContentPartPr/>
                <p14:nvPr/>
              </p14:nvContentPartPr>
              <p14:xfrm>
                <a:off x="5015433" y="4587204"/>
                <a:ext cx="270000" cy="112320"/>
              </p14:xfrm>
            </p:contentPart>
          </mc:Choice>
          <mc:Fallback xmlns="">
            <p:pic>
              <p:nvPicPr>
                <p:cNvPr id="483" name="Freihand 482">
                  <a:extLst>
                    <a:ext uri="{FF2B5EF4-FFF2-40B4-BE49-F238E27FC236}">
                      <a16:creationId xmlns:a16="http://schemas.microsoft.com/office/drawing/2014/main" id="{2D82520C-0D43-46B0-AEA6-5A8E5E16B734}"/>
                    </a:ext>
                  </a:extLst>
                </p:cNvPr>
                <p:cNvPicPr/>
                <p:nvPr/>
              </p:nvPicPr>
              <p:blipFill>
                <a:blip r:embed="rId695"/>
                <a:stretch>
                  <a:fillRect/>
                </a:stretch>
              </p:blipFill>
              <p:spPr>
                <a:xfrm>
                  <a:off x="5011113" y="4582884"/>
                  <a:ext cx="27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84" name="Freihand 483">
                  <a:extLst>
                    <a:ext uri="{FF2B5EF4-FFF2-40B4-BE49-F238E27FC236}">
                      <a16:creationId xmlns:a16="http://schemas.microsoft.com/office/drawing/2014/main" id="{CA716BB5-237A-4FED-A4A2-88CF5F7E1FFD}"/>
                    </a:ext>
                  </a:extLst>
                </p14:cNvPr>
                <p14:cNvContentPartPr/>
                <p14:nvPr/>
              </p14:nvContentPartPr>
              <p14:xfrm>
                <a:off x="5215953" y="4499364"/>
                <a:ext cx="28440" cy="18720"/>
              </p14:xfrm>
            </p:contentPart>
          </mc:Choice>
          <mc:Fallback xmlns="">
            <p:pic>
              <p:nvPicPr>
                <p:cNvPr id="484" name="Freihand 483">
                  <a:extLst>
                    <a:ext uri="{FF2B5EF4-FFF2-40B4-BE49-F238E27FC236}">
                      <a16:creationId xmlns:a16="http://schemas.microsoft.com/office/drawing/2014/main" id="{CA716BB5-237A-4FED-A4A2-88CF5F7E1FFD}"/>
                    </a:ext>
                  </a:extLst>
                </p:cNvPr>
                <p:cNvPicPr/>
                <p:nvPr/>
              </p:nvPicPr>
              <p:blipFill>
                <a:blip r:embed="rId697"/>
                <a:stretch>
                  <a:fillRect/>
                </a:stretch>
              </p:blipFill>
              <p:spPr>
                <a:xfrm>
                  <a:off x="5211633" y="4495044"/>
                  <a:ext cx="37080" cy="27360"/>
                </a:xfrm>
                <a:prstGeom prst="rect">
                  <a:avLst/>
                </a:prstGeom>
              </p:spPr>
            </p:pic>
          </mc:Fallback>
        </mc:AlternateContent>
      </p:grpSp>
      <p:grpSp>
        <p:nvGrpSpPr>
          <p:cNvPr id="499" name="Gruppieren 498">
            <a:extLst>
              <a:ext uri="{FF2B5EF4-FFF2-40B4-BE49-F238E27FC236}">
                <a16:creationId xmlns:a16="http://schemas.microsoft.com/office/drawing/2014/main" id="{0962C4B4-F162-4614-B196-5C440D3E54F3}"/>
              </a:ext>
            </a:extLst>
          </p:cNvPr>
          <p:cNvGrpSpPr/>
          <p:nvPr/>
        </p:nvGrpSpPr>
        <p:grpSpPr>
          <a:xfrm>
            <a:off x="2908353" y="5072844"/>
            <a:ext cx="498960" cy="132120"/>
            <a:chOff x="2908353" y="5072844"/>
            <a:chExt cx="498960" cy="132120"/>
          </a:xfrm>
        </p:grpSpPr>
        <mc:AlternateContent xmlns:mc="http://schemas.openxmlformats.org/markup-compatibility/2006" xmlns:p14="http://schemas.microsoft.com/office/powerpoint/2010/main">
          <mc:Choice Requires="p14">
            <p:contentPart p14:bwMode="auto" r:id="rId698">
              <p14:nvContentPartPr>
                <p14:cNvPr id="486" name="Freihand 485">
                  <a:extLst>
                    <a:ext uri="{FF2B5EF4-FFF2-40B4-BE49-F238E27FC236}">
                      <a16:creationId xmlns:a16="http://schemas.microsoft.com/office/drawing/2014/main" id="{5626DDC3-5547-406C-9C53-95EBB50AD037}"/>
                    </a:ext>
                  </a:extLst>
                </p14:cNvPr>
                <p14:cNvContentPartPr/>
                <p14:nvPr/>
              </p14:nvContentPartPr>
              <p14:xfrm>
                <a:off x="2908353" y="5092284"/>
                <a:ext cx="138960" cy="112680"/>
              </p14:xfrm>
            </p:contentPart>
          </mc:Choice>
          <mc:Fallback xmlns="">
            <p:pic>
              <p:nvPicPr>
                <p:cNvPr id="486" name="Freihand 485">
                  <a:extLst>
                    <a:ext uri="{FF2B5EF4-FFF2-40B4-BE49-F238E27FC236}">
                      <a16:creationId xmlns:a16="http://schemas.microsoft.com/office/drawing/2014/main" id="{5626DDC3-5547-406C-9C53-95EBB50AD037}"/>
                    </a:ext>
                  </a:extLst>
                </p:cNvPr>
                <p:cNvPicPr/>
                <p:nvPr/>
              </p:nvPicPr>
              <p:blipFill>
                <a:blip r:embed="rId699"/>
                <a:stretch>
                  <a:fillRect/>
                </a:stretch>
              </p:blipFill>
              <p:spPr>
                <a:xfrm>
                  <a:off x="2904033" y="5087964"/>
                  <a:ext cx="147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87" name="Freihand 486">
                  <a:extLst>
                    <a:ext uri="{FF2B5EF4-FFF2-40B4-BE49-F238E27FC236}">
                      <a16:creationId xmlns:a16="http://schemas.microsoft.com/office/drawing/2014/main" id="{AE5F4E06-D3AC-4899-BF0C-050530F9A676}"/>
                    </a:ext>
                  </a:extLst>
                </p14:cNvPr>
                <p14:cNvContentPartPr/>
                <p14:nvPr/>
              </p14:nvContentPartPr>
              <p14:xfrm>
                <a:off x="3142353" y="5084364"/>
                <a:ext cx="101880" cy="77040"/>
              </p14:xfrm>
            </p:contentPart>
          </mc:Choice>
          <mc:Fallback xmlns="">
            <p:pic>
              <p:nvPicPr>
                <p:cNvPr id="487" name="Freihand 486">
                  <a:extLst>
                    <a:ext uri="{FF2B5EF4-FFF2-40B4-BE49-F238E27FC236}">
                      <a16:creationId xmlns:a16="http://schemas.microsoft.com/office/drawing/2014/main" id="{AE5F4E06-D3AC-4899-BF0C-050530F9A676}"/>
                    </a:ext>
                  </a:extLst>
                </p:cNvPr>
                <p:cNvPicPr/>
                <p:nvPr/>
              </p:nvPicPr>
              <p:blipFill>
                <a:blip r:embed="rId701"/>
                <a:stretch>
                  <a:fillRect/>
                </a:stretch>
              </p:blipFill>
              <p:spPr>
                <a:xfrm>
                  <a:off x="3138033" y="5080044"/>
                  <a:ext cx="110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88" name="Freihand 487">
                  <a:extLst>
                    <a:ext uri="{FF2B5EF4-FFF2-40B4-BE49-F238E27FC236}">
                      <a16:creationId xmlns:a16="http://schemas.microsoft.com/office/drawing/2014/main" id="{DF6D649E-738C-41FA-8686-E07CA46175E0}"/>
                    </a:ext>
                  </a:extLst>
                </p14:cNvPr>
                <p14:cNvContentPartPr/>
                <p14:nvPr/>
              </p14:nvContentPartPr>
              <p14:xfrm>
                <a:off x="3297153" y="5072844"/>
                <a:ext cx="110160" cy="83160"/>
              </p14:xfrm>
            </p:contentPart>
          </mc:Choice>
          <mc:Fallback xmlns="">
            <p:pic>
              <p:nvPicPr>
                <p:cNvPr id="488" name="Freihand 487">
                  <a:extLst>
                    <a:ext uri="{FF2B5EF4-FFF2-40B4-BE49-F238E27FC236}">
                      <a16:creationId xmlns:a16="http://schemas.microsoft.com/office/drawing/2014/main" id="{DF6D649E-738C-41FA-8686-E07CA46175E0}"/>
                    </a:ext>
                  </a:extLst>
                </p:cNvPr>
                <p:cNvPicPr/>
                <p:nvPr/>
              </p:nvPicPr>
              <p:blipFill>
                <a:blip r:embed="rId703"/>
                <a:stretch>
                  <a:fillRect/>
                </a:stretch>
              </p:blipFill>
              <p:spPr>
                <a:xfrm>
                  <a:off x="3292833" y="5068524"/>
                  <a:ext cx="118800" cy="91800"/>
                </a:xfrm>
                <a:prstGeom prst="rect">
                  <a:avLst/>
                </a:prstGeom>
              </p:spPr>
            </p:pic>
          </mc:Fallback>
        </mc:AlternateContent>
      </p:grpSp>
      <p:grpSp>
        <p:nvGrpSpPr>
          <p:cNvPr id="498" name="Gruppieren 497">
            <a:extLst>
              <a:ext uri="{FF2B5EF4-FFF2-40B4-BE49-F238E27FC236}">
                <a16:creationId xmlns:a16="http://schemas.microsoft.com/office/drawing/2014/main" id="{9BB55939-334C-4F3C-95FA-36AB1E288530}"/>
              </a:ext>
            </a:extLst>
          </p:cNvPr>
          <p:cNvGrpSpPr/>
          <p:nvPr/>
        </p:nvGrpSpPr>
        <p:grpSpPr>
          <a:xfrm>
            <a:off x="3754713" y="5081124"/>
            <a:ext cx="183600" cy="50040"/>
            <a:chOff x="3754713" y="5081124"/>
            <a:chExt cx="183600" cy="50040"/>
          </a:xfrm>
        </p:grpSpPr>
        <mc:AlternateContent xmlns:mc="http://schemas.openxmlformats.org/markup-compatibility/2006" xmlns:p14="http://schemas.microsoft.com/office/powerpoint/2010/main">
          <mc:Choice Requires="p14">
            <p:contentPart p14:bwMode="auto" r:id="rId704">
              <p14:nvContentPartPr>
                <p14:cNvPr id="489" name="Freihand 488">
                  <a:extLst>
                    <a:ext uri="{FF2B5EF4-FFF2-40B4-BE49-F238E27FC236}">
                      <a16:creationId xmlns:a16="http://schemas.microsoft.com/office/drawing/2014/main" id="{45706170-E3A8-4A5C-A8AC-282645B38D74}"/>
                    </a:ext>
                  </a:extLst>
                </p14:cNvPr>
                <p14:cNvContentPartPr/>
                <p14:nvPr/>
              </p14:nvContentPartPr>
              <p14:xfrm>
                <a:off x="3754713" y="5081124"/>
                <a:ext cx="182880" cy="8280"/>
              </p14:xfrm>
            </p:contentPart>
          </mc:Choice>
          <mc:Fallback xmlns="">
            <p:pic>
              <p:nvPicPr>
                <p:cNvPr id="489" name="Freihand 488">
                  <a:extLst>
                    <a:ext uri="{FF2B5EF4-FFF2-40B4-BE49-F238E27FC236}">
                      <a16:creationId xmlns:a16="http://schemas.microsoft.com/office/drawing/2014/main" id="{45706170-E3A8-4A5C-A8AC-282645B38D74}"/>
                    </a:ext>
                  </a:extLst>
                </p:cNvPr>
                <p:cNvPicPr/>
                <p:nvPr/>
              </p:nvPicPr>
              <p:blipFill>
                <a:blip r:embed="rId705"/>
                <a:stretch>
                  <a:fillRect/>
                </a:stretch>
              </p:blipFill>
              <p:spPr>
                <a:xfrm>
                  <a:off x="3750393" y="5076804"/>
                  <a:ext cx="191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90" name="Freihand 489">
                  <a:extLst>
                    <a:ext uri="{FF2B5EF4-FFF2-40B4-BE49-F238E27FC236}">
                      <a16:creationId xmlns:a16="http://schemas.microsoft.com/office/drawing/2014/main" id="{6DDDC7FD-BCD7-49B2-8BC1-42C28E20B74B}"/>
                    </a:ext>
                  </a:extLst>
                </p14:cNvPr>
                <p14:cNvContentPartPr/>
                <p14:nvPr/>
              </p14:nvContentPartPr>
              <p14:xfrm>
                <a:off x="3778833" y="5121804"/>
                <a:ext cx="159480" cy="9360"/>
              </p14:xfrm>
            </p:contentPart>
          </mc:Choice>
          <mc:Fallback xmlns="">
            <p:pic>
              <p:nvPicPr>
                <p:cNvPr id="490" name="Freihand 489">
                  <a:extLst>
                    <a:ext uri="{FF2B5EF4-FFF2-40B4-BE49-F238E27FC236}">
                      <a16:creationId xmlns:a16="http://schemas.microsoft.com/office/drawing/2014/main" id="{6DDDC7FD-BCD7-49B2-8BC1-42C28E20B74B}"/>
                    </a:ext>
                  </a:extLst>
                </p:cNvPr>
                <p:cNvPicPr/>
                <p:nvPr/>
              </p:nvPicPr>
              <p:blipFill>
                <a:blip r:embed="rId707"/>
                <a:stretch>
                  <a:fillRect/>
                </a:stretch>
              </p:blipFill>
              <p:spPr>
                <a:xfrm>
                  <a:off x="3774513" y="5117484"/>
                  <a:ext cx="168120" cy="18000"/>
                </a:xfrm>
                <a:prstGeom prst="rect">
                  <a:avLst/>
                </a:prstGeom>
              </p:spPr>
            </p:pic>
          </mc:Fallback>
        </mc:AlternateContent>
      </p:grpSp>
      <p:grpSp>
        <p:nvGrpSpPr>
          <p:cNvPr id="497" name="Gruppieren 496">
            <a:extLst>
              <a:ext uri="{FF2B5EF4-FFF2-40B4-BE49-F238E27FC236}">
                <a16:creationId xmlns:a16="http://schemas.microsoft.com/office/drawing/2014/main" id="{B95A180D-2426-4742-91CE-81C270CF6F9E}"/>
              </a:ext>
            </a:extLst>
          </p:cNvPr>
          <p:cNvGrpSpPr/>
          <p:nvPr/>
        </p:nvGrpSpPr>
        <p:grpSpPr>
          <a:xfrm>
            <a:off x="4127673" y="5004444"/>
            <a:ext cx="774720" cy="109440"/>
            <a:chOff x="4127673" y="5004444"/>
            <a:chExt cx="774720" cy="109440"/>
          </a:xfrm>
        </p:grpSpPr>
        <mc:AlternateContent xmlns:mc="http://schemas.openxmlformats.org/markup-compatibility/2006" xmlns:p14="http://schemas.microsoft.com/office/powerpoint/2010/main">
          <mc:Choice Requires="p14">
            <p:contentPart p14:bwMode="auto" r:id="rId708">
              <p14:nvContentPartPr>
                <p14:cNvPr id="491" name="Freihand 490">
                  <a:extLst>
                    <a:ext uri="{FF2B5EF4-FFF2-40B4-BE49-F238E27FC236}">
                      <a16:creationId xmlns:a16="http://schemas.microsoft.com/office/drawing/2014/main" id="{896DB095-8341-428C-8176-601FBFD7A942}"/>
                    </a:ext>
                  </a:extLst>
                </p14:cNvPr>
                <p14:cNvContentPartPr/>
                <p14:nvPr/>
              </p14:nvContentPartPr>
              <p14:xfrm>
                <a:off x="4127673" y="5012004"/>
                <a:ext cx="133560" cy="101880"/>
              </p14:xfrm>
            </p:contentPart>
          </mc:Choice>
          <mc:Fallback xmlns="">
            <p:pic>
              <p:nvPicPr>
                <p:cNvPr id="491" name="Freihand 490">
                  <a:extLst>
                    <a:ext uri="{FF2B5EF4-FFF2-40B4-BE49-F238E27FC236}">
                      <a16:creationId xmlns:a16="http://schemas.microsoft.com/office/drawing/2014/main" id="{896DB095-8341-428C-8176-601FBFD7A942}"/>
                    </a:ext>
                  </a:extLst>
                </p:cNvPr>
                <p:cNvPicPr/>
                <p:nvPr/>
              </p:nvPicPr>
              <p:blipFill>
                <a:blip r:embed="rId709"/>
                <a:stretch>
                  <a:fillRect/>
                </a:stretch>
              </p:blipFill>
              <p:spPr>
                <a:xfrm>
                  <a:off x="4123353" y="5007684"/>
                  <a:ext cx="142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92" name="Freihand 491">
                  <a:extLst>
                    <a:ext uri="{FF2B5EF4-FFF2-40B4-BE49-F238E27FC236}">
                      <a16:creationId xmlns:a16="http://schemas.microsoft.com/office/drawing/2014/main" id="{DAD256AD-CCD7-45C1-9C5F-FCAA6BA2B81F}"/>
                    </a:ext>
                  </a:extLst>
                </p14:cNvPr>
                <p14:cNvContentPartPr/>
                <p14:nvPr/>
              </p14:nvContentPartPr>
              <p14:xfrm>
                <a:off x="4318833" y="5024244"/>
                <a:ext cx="122760" cy="74520"/>
              </p14:xfrm>
            </p:contentPart>
          </mc:Choice>
          <mc:Fallback xmlns="">
            <p:pic>
              <p:nvPicPr>
                <p:cNvPr id="492" name="Freihand 491">
                  <a:extLst>
                    <a:ext uri="{FF2B5EF4-FFF2-40B4-BE49-F238E27FC236}">
                      <a16:creationId xmlns:a16="http://schemas.microsoft.com/office/drawing/2014/main" id="{DAD256AD-CCD7-45C1-9C5F-FCAA6BA2B81F}"/>
                    </a:ext>
                  </a:extLst>
                </p:cNvPr>
                <p:cNvPicPr/>
                <p:nvPr/>
              </p:nvPicPr>
              <p:blipFill>
                <a:blip r:embed="rId711"/>
                <a:stretch>
                  <a:fillRect/>
                </a:stretch>
              </p:blipFill>
              <p:spPr>
                <a:xfrm>
                  <a:off x="4314513" y="5019924"/>
                  <a:ext cx="131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93" name="Freihand 492">
                  <a:extLst>
                    <a:ext uri="{FF2B5EF4-FFF2-40B4-BE49-F238E27FC236}">
                      <a16:creationId xmlns:a16="http://schemas.microsoft.com/office/drawing/2014/main" id="{80D514FF-9B7E-4818-9944-28D98FAEA914}"/>
                    </a:ext>
                  </a:extLst>
                </p14:cNvPr>
                <p14:cNvContentPartPr/>
                <p14:nvPr/>
              </p14:nvContentPartPr>
              <p14:xfrm>
                <a:off x="4486953" y="5021004"/>
                <a:ext cx="99720" cy="61200"/>
              </p14:xfrm>
            </p:contentPart>
          </mc:Choice>
          <mc:Fallback xmlns="">
            <p:pic>
              <p:nvPicPr>
                <p:cNvPr id="493" name="Freihand 492">
                  <a:extLst>
                    <a:ext uri="{FF2B5EF4-FFF2-40B4-BE49-F238E27FC236}">
                      <a16:creationId xmlns:a16="http://schemas.microsoft.com/office/drawing/2014/main" id="{80D514FF-9B7E-4818-9944-28D98FAEA914}"/>
                    </a:ext>
                  </a:extLst>
                </p:cNvPr>
                <p:cNvPicPr/>
                <p:nvPr/>
              </p:nvPicPr>
              <p:blipFill>
                <a:blip r:embed="rId713"/>
                <a:stretch>
                  <a:fillRect/>
                </a:stretch>
              </p:blipFill>
              <p:spPr>
                <a:xfrm>
                  <a:off x="4482633" y="5016684"/>
                  <a:ext cx="108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94" name="Freihand 493">
                  <a:extLst>
                    <a:ext uri="{FF2B5EF4-FFF2-40B4-BE49-F238E27FC236}">
                      <a16:creationId xmlns:a16="http://schemas.microsoft.com/office/drawing/2014/main" id="{02B37A11-5D0F-46DC-AA92-DCC56512A57A}"/>
                    </a:ext>
                  </a:extLst>
                </p14:cNvPr>
                <p14:cNvContentPartPr/>
                <p14:nvPr/>
              </p14:nvContentPartPr>
              <p14:xfrm>
                <a:off x="4622673" y="5013804"/>
                <a:ext cx="106200" cy="71640"/>
              </p14:xfrm>
            </p:contentPart>
          </mc:Choice>
          <mc:Fallback xmlns="">
            <p:pic>
              <p:nvPicPr>
                <p:cNvPr id="494" name="Freihand 493">
                  <a:extLst>
                    <a:ext uri="{FF2B5EF4-FFF2-40B4-BE49-F238E27FC236}">
                      <a16:creationId xmlns:a16="http://schemas.microsoft.com/office/drawing/2014/main" id="{02B37A11-5D0F-46DC-AA92-DCC56512A57A}"/>
                    </a:ext>
                  </a:extLst>
                </p:cNvPr>
                <p:cNvPicPr/>
                <p:nvPr/>
              </p:nvPicPr>
              <p:blipFill>
                <a:blip r:embed="rId715"/>
                <a:stretch>
                  <a:fillRect/>
                </a:stretch>
              </p:blipFill>
              <p:spPr>
                <a:xfrm>
                  <a:off x="4618353" y="5009484"/>
                  <a:ext cx="114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95" name="Freihand 494">
                  <a:extLst>
                    <a:ext uri="{FF2B5EF4-FFF2-40B4-BE49-F238E27FC236}">
                      <a16:creationId xmlns:a16="http://schemas.microsoft.com/office/drawing/2014/main" id="{02995B58-91AD-4D1F-9606-8E40AC672B51}"/>
                    </a:ext>
                  </a:extLst>
                </p14:cNvPr>
                <p14:cNvContentPartPr/>
                <p14:nvPr/>
              </p14:nvContentPartPr>
              <p14:xfrm>
                <a:off x="4848033" y="5004444"/>
                <a:ext cx="54360" cy="65520"/>
              </p14:xfrm>
            </p:contentPart>
          </mc:Choice>
          <mc:Fallback xmlns="">
            <p:pic>
              <p:nvPicPr>
                <p:cNvPr id="495" name="Freihand 494">
                  <a:extLst>
                    <a:ext uri="{FF2B5EF4-FFF2-40B4-BE49-F238E27FC236}">
                      <a16:creationId xmlns:a16="http://schemas.microsoft.com/office/drawing/2014/main" id="{02995B58-91AD-4D1F-9606-8E40AC672B51}"/>
                    </a:ext>
                  </a:extLst>
                </p:cNvPr>
                <p:cNvPicPr/>
                <p:nvPr/>
              </p:nvPicPr>
              <p:blipFill>
                <a:blip r:embed="rId717"/>
                <a:stretch>
                  <a:fillRect/>
                </a:stretch>
              </p:blipFill>
              <p:spPr>
                <a:xfrm>
                  <a:off x="4843713" y="5000124"/>
                  <a:ext cx="630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8">
            <p14:nvContentPartPr>
              <p14:cNvPr id="496" name="Freihand 495">
                <a:extLst>
                  <a:ext uri="{FF2B5EF4-FFF2-40B4-BE49-F238E27FC236}">
                    <a16:creationId xmlns:a16="http://schemas.microsoft.com/office/drawing/2014/main" id="{45331A3C-05C9-4CF5-9C10-191DF77502F0}"/>
                  </a:ext>
                </a:extLst>
              </p14:cNvPr>
              <p14:cNvContentPartPr/>
              <p14:nvPr/>
            </p14:nvContentPartPr>
            <p14:xfrm>
              <a:off x="4856673" y="4909764"/>
              <a:ext cx="360" cy="360"/>
            </p14:xfrm>
          </p:contentPart>
        </mc:Choice>
        <mc:Fallback xmlns="">
          <p:pic>
            <p:nvPicPr>
              <p:cNvPr id="496" name="Freihand 495">
                <a:extLst>
                  <a:ext uri="{FF2B5EF4-FFF2-40B4-BE49-F238E27FC236}">
                    <a16:creationId xmlns:a16="http://schemas.microsoft.com/office/drawing/2014/main" id="{45331A3C-05C9-4CF5-9C10-191DF77502F0}"/>
                  </a:ext>
                </a:extLst>
              </p:cNvPr>
              <p:cNvPicPr/>
              <p:nvPr/>
            </p:nvPicPr>
            <p:blipFill>
              <a:blip r:embed="rId65"/>
              <a:stretch>
                <a:fillRect/>
              </a:stretch>
            </p:blipFill>
            <p:spPr>
              <a:xfrm>
                <a:off x="4852353" y="4905444"/>
                <a:ext cx="9000" cy="9000"/>
              </a:xfrm>
              <a:prstGeom prst="rect">
                <a:avLst/>
              </a:prstGeom>
            </p:spPr>
          </p:pic>
        </mc:Fallback>
      </mc:AlternateContent>
      <p:grpSp>
        <p:nvGrpSpPr>
          <p:cNvPr id="524" name="Gruppieren 523">
            <a:extLst>
              <a:ext uri="{FF2B5EF4-FFF2-40B4-BE49-F238E27FC236}">
                <a16:creationId xmlns:a16="http://schemas.microsoft.com/office/drawing/2014/main" id="{4A1D8023-BDAC-4D72-B3C7-76953AF87D81}"/>
              </a:ext>
            </a:extLst>
          </p:cNvPr>
          <p:cNvGrpSpPr/>
          <p:nvPr/>
        </p:nvGrpSpPr>
        <p:grpSpPr>
          <a:xfrm>
            <a:off x="3214353" y="5243844"/>
            <a:ext cx="1978920" cy="342360"/>
            <a:chOff x="3214353" y="5243844"/>
            <a:chExt cx="1978920" cy="342360"/>
          </a:xfrm>
        </p:grpSpPr>
        <mc:AlternateContent xmlns:mc="http://schemas.openxmlformats.org/markup-compatibility/2006" xmlns:p14="http://schemas.microsoft.com/office/powerpoint/2010/main">
          <mc:Choice Requires="p14">
            <p:contentPart p14:bwMode="auto" r:id="rId719">
              <p14:nvContentPartPr>
                <p14:cNvPr id="500" name="Freihand 499">
                  <a:extLst>
                    <a:ext uri="{FF2B5EF4-FFF2-40B4-BE49-F238E27FC236}">
                      <a16:creationId xmlns:a16="http://schemas.microsoft.com/office/drawing/2014/main" id="{03BFB6C3-E42A-4F36-8727-768F0241F14B}"/>
                    </a:ext>
                  </a:extLst>
                </p14:cNvPr>
                <p14:cNvContentPartPr/>
                <p14:nvPr/>
              </p14:nvContentPartPr>
              <p14:xfrm>
                <a:off x="3214353" y="5425284"/>
                <a:ext cx="65880" cy="124200"/>
              </p14:xfrm>
            </p:contentPart>
          </mc:Choice>
          <mc:Fallback xmlns="">
            <p:pic>
              <p:nvPicPr>
                <p:cNvPr id="500" name="Freihand 499">
                  <a:extLst>
                    <a:ext uri="{FF2B5EF4-FFF2-40B4-BE49-F238E27FC236}">
                      <a16:creationId xmlns:a16="http://schemas.microsoft.com/office/drawing/2014/main" id="{03BFB6C3-E42A-4F36-8727-768F0241F14B}"/>
                    </a:ext>
                  </a:extLst>
                </p:cNvPr>
                <p:cNvPicPr/>
                <p:nvPr/>
              </p:nvPicPr>
              <p:blipFill>
                <a:blip r:embed="rId720"/>
                <a:stretch>
                  <a:fillRect/>
                </a:stretch>
              </p:blipFill>
              <p:spPr>
                <a:xfrm>
                  <a:off x="3210033" y="5420964"/>
                  <a:ext cx="74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01" name="Freihand 500">
                  <a:extLst>
                    <a:ext uri="{FF2B5EF4-FFF2-40B4-BE49-F238E27FC236}">
                      <a16:creationId xmlns:a16="http://schemas.microsoft.com/office/drawing/2014/main" id="{CB1DA275-E7F8-41E5-BFB9-11F948F0BFA8}"/>
                    </a:ext>
                  </a:extLst>
                </p14:cNvPr>
                <p14:cNvContentPartPr/>
                <p14:nvPr/>
              </p14:nvContentPartPr>
              <p14:xfrm>
                <a:off x="3258993" y="5325564"/>
                <a:ext cx="9000" cy="15120"/>
              </p14:xfrm>
            </p:contentPart>
          </mc:Choice>
          <mc:Fallback xmlns="">
            <p:pic>
              <p:nvPicPr>
                <p:cNvPr id="501" name="Freihand 500">
                  <a:extLst>
                    <a:ext uri="{FF2B5EF4-FFF2-40B4-BE49-F238E27FC236}">
                      <a16:creationId xmlns:a16="http://schemas.microsoft.com/office/drawing/2014/main" id="{CB1DA275-E7F8-41E5-BFB9-11F948F0BFA8}"/>
                    </a:ext>
                  </a:extLst>
                </p:cNvPr>
                <p:cNvPicPr/>
                <p:nvPr/>
              </p:nvPicPr>
              <p:blipFill>
                <a:blip r:embed="rId722"/>
                <a:stretch>
                  <a:fillRect/>
                </a:stretch>
              </p:blipFill>
              <p:spPr>
                <a:xfrm>
                  <a:off x="3254673" y="5321244"/>
                  <a:ext cx="17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02" name="Freihand 501">
                  <a:extLst>
                    <a:ext uri="{FF2B5EF4-FFF2-40B4-BE49-F238E27FC236}">
                      <a16:creationId xmlns:a16="http://schemas.microsoft.com/office/drawing/2014/main" id="{7B22E0F6-366C-438D-A478-915346E020FB}"/>
                    </a:ext>
                  </a:extLst>
                </p14:cNvPr>
                <p14:cNvContentPartPr/>
                <p14:nvPr/>
              </p14:nvContentPartPr>
              <p14:xfrm>
                <a:off x="3342873" y="5319084"/>
                <a:ext cx="126720" cy="114840"/>
              </p14:xfrm>
            </p:contentPart>
          </mc:Choice>
          <mc:Fallback xmlns="">
            <p:pic>
              <p:nvPicPr>
                <p:cNvPr id="502" name="Freihand 501">
                  <a:extLst>
                    <a:ext uri="{FF2B5EF4-FFF2-40B4-BE49-F238E27FC236}">
                      <a16:creationId xmlns:a16="http://schemas.microsoft.com/office/drawing/2014/main" id="{7B22E0F6-366C-438D-A478-915346E020FB}"/>
                    </a:ext>
                  </a:extLst>
                </p:cNvPr>
                <p:cNvPicPr/>
                <p:nvPr/>
              </p:nvPicPr>
              <p:blipFill>
                <a:blip r:embed="rId724"/>
                <a:stretch>
                  <a:fillRect/>
                </a:stretch>
              </p:blipFill>
              <p:spPr>
                <a:xfrm>
                  <a:off x="3338553" y="5314764"/>
                  <a:ext cx="135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03" name="Freihand 502">
                  <a:extLst>
                    <a:ext uri="{FF2B5EF4-FFF2-40B4-BE49-F238E27FC236}">
                      <a16:creationId xmlns:a16="http://schemas.microsoft.com/office/drawing/2014/main" id="{41244140-7B00-4C1A-A5B6-D7F1AEAB7389}"/>
                    </a:ext>
                  </a:extLst>
                </p14:cNvPr>
                <p14:cNvContentPartPr/>
                <p14:nvPr/>
              </p14:nvContentPartPr>
              <p14:xfrm>
                <a:off x="3554553" y="5434284"/>
                <a:ext cx="110160" cy="14760"/>
              </p14:xfrm>
            </p:contentPart>
          </mc:Choice>
          <mc:Fallback xmlns="">
            <p:pic>
              <p:nvPicPr>
                <p:cNvPr id="503" name="Freihand 502">
                  <a:extLst>
                    <a:ext uri="{FF2B5EF4-FFF2-40B4-BE49-F238E27FC236}">
                      <a16:creationId xmlns:a16="http://schemas.microsoft.com/office/drawing/2014/main" id="{41244140-7B00-4C1A-A5B6-D7F1AEAB7389}"/>
                    </a:ext>
                  </a:extLst>
                </p:cNvPr>
                <p:cNvPicPr/>
                <p:nvPr/>
              </p:nvPicPr>
              <p:blipFill>
                <a:blip r:embed="rId726"/>
                <a:stretch>
                  <a:fillRect/>
                </a:stretch>
              </p:blipFill>
              <p:spPr>
                <a:xfrm>
                  <a:off x="3550233" y="5429964"/>
                  <a:ext cx="11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04" name="Freihand 503">
                  <a:extLst>
                    <a:ext uri="{FF2B5EF4-FFF2-40B4-BE49-F238E27FC236}">
                      <a16:creationId xmlns:a16="http://schemas.microsoft.com/office/drawing/2014/main" id="{BCB5296E-5DFC-49D7-9AD3-5795BD48ADAB}"/>
                    </a:ext>
                  </a:extLst>
                </p14:cNvPr>
                <p14:cNvContentPartPr/>
                <p14:nvPr/>
              </p14:nvContentPartPr>
              <p14:xfrm>
                <a:off x="3548073" y="5467764"/>
                <a:ext cx="149400" cy="9720"/>
              </p14:xfrm>
            </p:contentPart>
          </mc:Choice>
          <mc:Fallback xmlns="">
            <p:pic>
              <p:nvPicPr>
                <p:cNvPr id="504" name="Freihand 503">
                  <a:extLst>
                    <a:ext uri="{FF2B5EF4-FFF2-40B4-BE49-F238E27FC236}">
                      <a16:creationId xmlns:a16="http://schemas.microsoft.com/office/drawing/2014/main" id="{BCB5296E-5DFC-49D7-9AD3-5795BD48ADAB}"/>
                    </a:ext>
                  </a:extLst>
                </p:cNvPr>
                <p:cNvPicPr/>
                <p:nvPr/>
              </p:nvPicPr>
              <p:blipFill>
                <a:blip r:embed="rId728"/>
                <a:stretch>
                  <a:fillRect/>
                </a:stretch>
              </p:blipFill>
              <p:spPr>
                <a:xfrm>
                  <a:off x="3543753" y="5463444"/>
                  <a:ext cx="158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05" name="Freihand 504">
                  <a:extLst>
                    <a:ext uri="{FF2B5EF4-FFF2-40B4-BE49-F238E27FC236}">
                      <a16:creationId xmlns:a16="http://schemas.microsoft.com/office/drawing/2014/main" id="{FAD35B83-32B9-47EA-BBAA-17BEBB8C34B1}"/>
                    </a:ext>
                  </a:extLst>
                </p14:cNvPr>
                <p14:cNvContentPartPr/>
                <p14:nvPr/>
              </p14:nvContentPartPr>
              <p14:xfrm>
                <a:off x="3865593" y="5309004"/>
                <a:ext cx="145080" cy="92880"/>
              </p14:xfrm>
            </p:contentPart>
          </mc:Choice>
          <mc:Fallback xmlns="">
            <p:pic>
              <p:nvPicPr>
                <p:cNvPr id="505" name="Freihand 504">
                  <a:extLst>
                    <a:ext uri="{FF2B5EF4-FFF2-40B4-BE49-F238E27FC236}">
                      <a16:creationId xmlns:a16="http://schemas.microsoft.com/office/drawing/2014/main" id="{FAD35B83-32B9-47EA-BBAA-17BEBB8C34B1}"/>
                    </a:ext>
                  </a:extLst>
                </p:cNvPr>
                <p:cNvPicPr/>
                <p:nvPr/>
              </p:nvPicPr>
              <p:blipFill>
                <a:blip r:embed="rId730"/>
                <a:stretch>
                  <a:fillRect/>
                </a:stretch>
              </p:blipFill>
              <p:spPr>
                <a:xfrm>
                  <a:off x="3861273" y="5304684"/>
                  <a:ext cx="153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06" name="Freihand 505">
                  <a:extLst>
                    <a:ext uri="{FF2B5EF4-FFF2-40B4-BE49-F238E27FC236}">
                      <a16:creationId xmlns:a16="http://schemas.microsoft.com/office/drawing/2014/main" id="{475A76D4-EFDB-4F7B-965D-F7C81C1E850C}"/>
                    </a:ext>
                  </a:extLst>
                </p14:cNvPr>
                <p14:cNvContentPartPr/>
                <p14:nvPr/>
              </p14:nvContentPartPr>
              <p14:xfrm>
                <a:off x="4026153" y="5286324"/>
                <a:ext cx="85320" cy="103320"/>
              </p14:xfrm>
            </p:contentPart>
          </mc:Choice>
          <mc:Fallback xmlns="">
            <p:pic>
              <p:nvPicPr>
                <p:cNvPr id="506" name="Freihand 505">
                  <a:extLst>
                    <a:ext uri="{FF2B5EF4-FFF2-40B4-BE49-F238E27FC236}">
                      <a16:creationId xmlns:a16="http://schemas.microsoft.com/office/drawing/2014/main" id="{475A76D4-EFDB-4F7B-965D-F7C81C1E850C}"/>
                    </a:ext>
                  </a:extLst>
                </p:cNvPr>
                <p:cNvPicPr/>
                <p:nvPr/>
              </p:nvPicPr>
              <p:blipFill>
                <a:blip r:embed="rId732"/>
                <a:stretch>
                  <a:fillRect/>
                </a:stretch>
              </p:blipFill>
              <p:spPr>
                <a:xfrm>
                  <a:off x="4021833" y="5282004"/>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07" name="Freihand 506">
                  <a:extLst>
                    <a:ext uri="{FF2B5EF4-FFF2-40B4-BE49-F238E27FC236}">
                      <a16:creationId xmlns:a16="http://schemas.microsoft.com/office/drawing/2014/main" id="{5A033D39-9BC9-48D1-B4D2-4D9F79F55047}"/>
                    </a:ext>
                  </a:extLst>
                </p14:cNvPr>
                <p14:cNvContentPartPr/>
                <p14:nvPr/>
              </p14:nvContentPartPr>
              <p14:xfrm>
                <a:off x="4146033" y="5297484"/>
                <a:ext cx="123480" cy="82080"/>
              </p14:xfrm>
            </p:contentPart>
          </mc:Choice>
          <mc:Fallback xmlns="">
            <p:pic>
              <p:nvPicPr>
                <p:cNvPr id="507" name="Freihand 506">
                  <a:extLst>
                    <a:ext uri="{FF2B5EF4-FFF2-40B4-BE49-F238E27FC236}">
                      <a16:creationId xmlns:a16="http://schemas.microsoft.com/office/drawing/2014/main" id="{5A033D39-9BC9-48D1-B4D2-4D9F79F55047}"/>
                    </a:ext>
                  </a:extLst>
                </p:cNvPr>
                <p:cNvPicPr/>
                <p:nvPr/>
              </p:nvPicPr>
              <p:blipFill>
                <a:blip r:embed="rId734"/>
                <a:stretch>
                  <a:fillRect/>
                </a:stretch>
              </p:blipFill>
              <p:spPr>
                <a:xfrm>
                  <a:off x="4141713" y="5293164"/>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08" name="Freihand 507">
                  <a:extLst>
                    <a:ext uri="{FF2B5EF4-FFF2-40B4-BE49-F238E27FC236}">
                      <a16:creationId xmlns:a16="http://schemas.microsoft.com/office/drawing/2014/main" id="{81C43E71-01E3-4724-AA9F-2ED0AE6F482D}"/>
                    </a:ext>
                  </a:extLst>
                </p14:cNvPr>
                <p14:cNvContentPartPr/>
                <p14:nvPr/>
              </p14:nvContentPartPr>
              <p14:xfrm>
                <a:off x="3853353" y="5394684"/>
                <a:ext cx="473760" cy="46440"/>
              </p14:xfrm>
            </p:contentPart>
          </mc:Choice>
          <mc:Fallback xmlns="">
            <p:pic>
              <p:nvPicPr>
                <p:cNvPr id="508" name="Freihand 507">
                  <a:extLst>
                    <a:ext uri="{FF2B5EF4-FFF2-40B4-BE49-F238E27FC236}">
                      <a16:creationId xmlns:a16="http://schemas.microsoft.com/office/drawing/2014/main" id="{81C43E71-01E3-4724-AA9F-2ED0AE6F482D}"/>
                    </a:ext>
                  </a:extLst>
                </p:cNvPr>
                <p:cNvPicPr/>
                <p:nvPr/>
              </p:nvPicPr>
              <p:blipFill>
                <a:blip r:embed="rId736"/>
                <a:stretch>
                  <a:fillRect/>
                </a:stretch>
              </p:blipFill>
              <p:spPr>
                <a:xfrm>
                  <a:off x="3849033" y="5390364"/>
                  <a:ext cx="482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09" name="Freihand 508">
                  <a:extLst>
                    <a:ext uri="{FF2B5EF4-FFF2-40B4-BE49-F238E27FC236}">
                      <a16:creationId xmlns:a16="http://schemas.microsoft.com/office/drawing/2014/main" id="{369E8739-B726-4552-BCF2-7283EE280FE9}"/>
                    </a:ext>
                  </a:extLst>
                </p14:cNvPr>
                <p14:cNvContentPartPr/>
                <p14:nvPr/>
              </p14:nvContentPartPr>
              <p14:xfrm>
                <a:off x="3845073" y="5495484"/>
                <a:ext cx="133560" cy="90720"/>
              </p14:xfrm>
            </p:contentPart>
          </mc:Choice>
          <mc:Fallback xmlns="">
            <p:pic>
              <p:nvPicPr>
                <p:cNvPr id="509" name="Freihand 508">
                  <a:extLst>
                    <a:ext uri="{FF2B5EF4-FFF2-40B4-BE49-F238E27FC236}">
                      <a16:creationId xmlns:a16="http://schemas.microsoft.com/office/drawing/2014/main" id="{369E8739-B726-4552-BCF2-7283EE280FE9}"/>
                    </a:ext>
                  </a:extLst>
                </p:cNvPr>
                <p:cNvPicPr/>
                <p:nvPr/>
              </p:nvPicPr>
              <p:blipFill>
                <a:blip r:embed="rId738"/>
                <a:stretch>
                  <a:fillRect/>
                </a:stretch>
              </p:blipFill>
              <p:spPr>
                <a:xfrm>
                  <a:off x="3840753" y="5491164"/>
                  <a:ext cx="142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0" name="Freihand 509">
                  <a:extLst>
                    <a:ext uri="{FF2B5EF4-FFF2-40B4-BE49-F238E27FC236}">
                      <a16:creationId xmlns:a16="http://schemas.microsoft.com/office/drawing/2014/main" id="{BAF41E75-240A-4C11-918C-83829D70764E}"/>
                    </a:ext>
                  </a:extLst>
                </p14:cNvPr>
                <p14:cNvContentPartPr/>
                <p14:nvPr/>
              </p14:nvContentPartPr>
              <p14:xfrm>
                <a:off x="3972873" y="5499444"/>
                <a:ext cx="78840" cy="55800"/>
              </p14:xfrm>
            </p:contentPart>
          </mc:Choice>
          <mc:Fallback xmlns="">
            <p:pic>
              <p:nvPicPr>
                <p:cNvPr id="510" name="Freihand 509">
                  <a:extLst>
                    <a:ext uri="{FF2B5EF4-FFF2-40B4-BE49-F238E27FC236}">
                      <a16:creationId xmlns:a16="http://schemas.microsoft.com/office/drawing/2014/main" id="{BAF41E75-240A-4C11-918C-83829D70764E}"/>
                    </a:ext>
                  </a:extLst>
                </p:cNvPr>
                <p:cNvPicPr/>
                <p:nvPr/>
              </p:nvPicPr>
              <p:blipFill>
                <a:blip r:embed="rId740"/>
                <a:stretch>
                  <a:fillRect/>
                </a:stretch>
              </p:blipFill>
              <p:spPr>
                <a:xfrm>
                  <a:off x="3968553" y="5495124"/>
                  <a:ext cx="87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1" name="Freihand 510">
                  <a:extLst>
                    <a:ext uri="{FF2B5EF4-FFF2-40B4-BE49-F238E27FC236}">
                      <a16:creationId xmlns:a16="http://schemas.microsoft.com/office/drawing/2014/main" id="{18267FE9-7B6D-4732-97F9-9AB3C1A38146}"/>
                    </a:ext>
                  </a:extLst>
                </p14:cNvPr>
                <p14:cNvContentPartPr/>
                <p14:nvPr/>
              </p14:nvContentPartPr>
              <p14:xfrm>
                <a:off x="4074753" y="5493324"/>
                <a:ext cx="85680" cy="56520"/>
              </p14:xfrm>
            </p:contentPart>
          </mc:Choice>
          <mc:Fallback xmlns="">
            <p:pic>
              <p:nvPicPr>
                <p:cNvPr id="511" name="Freihand 510">
                  <a:extLst>
                    <a:ext uri="{FF2B5EF4-FFF2-40B4-BE49-F238E27FC236}">
                      <a16:creationId xmlns:a16="http://schemas.microsoft.com/office/drawing/2014/main" id="{18267FE9-7B6D-4732-97F9-9AB3C1A38146}"/>
                    </a:ext>
                  </a:extLst>
                </p:cNvPr>
                <p:cNvPicPr/>
                <p:nvPr/>
              </p:nvPicPr>
              <p:blipFill>
                <a:blip r:embed="rId742"/>
                <a:stretch>
                  <a:fillRect/>
                </a:stretch>
              </p:blipFill>
              <p:spPr>
                <a:xfrm>
                  <a:off x="4070433" y="5489004"/>
                  <a:ext cx="94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12" name="Freihand 511">
                  <a:extLst>
                    <a:ext uri="{FF2B5EF4-FFF2-40B4-BE49-F238E27FC236}">
                      <a16:creationId xmlns:a16="http://schemas.microsoft.com/office/drawing/2014/main" id="{EA890DF8-21F9-4D70-8CC2-0BF4E0B9096D}"/>
                    </a:ext>
                  </a:extLst>
                </p14:cNvPr>
                <p14:cNvContentPartPr/>
                <p14:nvPr/>
              </p14:nvContentPartPr>
              <p14:xfrm>
                <a:off x="4206873" y="5482164"/>
                <a:ext cx="77400" cy="64800"/>
              </p14:xfrm>
            </p:contentPart>
          </mc:Choice>
          <mc:Fallback xmlns="">
            <p:pic>
              <p:nvPicPr>
                <p:cNvPr id="512" name="Freihand 511">
                  <a:extLst>
                    <a:ext uri="{FF2B5EF4-FFF2-40B4-BE49-F238E27FC236}">
                      <a16:creationId xmlns:a16="http://schemas.microsoft.com/office/drawing/2014/main" id="{EA890DF8-21F9-4D70-8CC2-0BF4E0B9096D}"/>
                    </a:ext>
                  </a:extLst>
                </p:cNvPr>
                <p:cNvPicPr/>
                <p:nvPr/>
              </p:nvPicPr>
              <p:blipFill>
                <a:blip r:embed="rId744"/>
                <a:stretch>
                  <a:fillRect/>
                </a:stretch>
              </p:blipFill>
              <p:spPr>
                <a:xfrm>
                  <a:off x="4202553" y="5477844"/>
                  <a:ext cx="86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13" name="Freihand 512">
                  <a:extLst>
                    <a:ext uri="{FF2B5EF4-FFF2-40B4-BE49-F238E27FC236}">
                      <a16:creationId xmlns:a16="http://schemas.microsoft.com/office/drawing/2014/main" id="{45AFA5E0-0E2C-459B-A4B2-B06DB0349264}"/>
                    </a:ext>
                  </a:extLst>
                </p14:cNvPr>
                <p14:cNvContentPartPr/>
                <p14:nvPr/>
              </p14:nvContentPartPr>
              <p14:xfrm>
                <a:off x="4058193" y="5461284"/>
                <a:ext cx="259560" cy="101520"/>
              </p14:xfrm>
            </p:contentPart>
          </mc:Choice>
          <mc:Fallback xmlns="">
            <p:pic>
              <p:nvPicPr>
                <p:cNvPr id="513" name="Freihand 512">
                  <a:extLst>
                    <a:ext uri="{FF2B5EF4-FFF2-40B4-BE49-F238E27FC236}">
                      <a16:creationId xmlns:a16="http://schemas.microsoft.com/office/drawing/2014/main" id="{45AFA5E0-0E2C-459B-A4B2-B06DB0349264}"/>
                    </a:ext>
                  </a:extLst>
                </p:cNvPr>
                <p:cNvPicPr/>
                <p:nvPr/>
              </p:nvPicPr>
              <p:blipFill>
                <a:blip r:embed="rId746"/>
                <a:stretch>
                  <a:fillRect/>
                </a:stretch>
              </p:blipFill>
              <p:spPr>
                <a:xfrm>
                  <a:off x="4053873" y="5456964"/>
                  <a:ext cx="26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14" name="Freihand 513">
                  <a:extLst>
                    <a:ext uri="{FF2B5EF4-FFF2-40B4-BE49-F238E27FC236}">
                      <a16:creationId xmlns:a16="http://schemas.microsoft.com/office/drawing/2014/main" id="{FC68FFCD-63A2-4121-8C61-F3CAC93B6C54}"/>
                    </a:ext>
                  </a:extLst>
                </p14:cNvPr>
                <p14:cNvContentPartPr/>
                <p14:nvPr/>
              </p14:nvContentPartPr>
              <p14:xfrm>
                <a:off x="4090233" y="5266884"/>
                <a:ext cx="254520" cy="173160"/>
              </p14:xfrm>
            </p:contentPart>
          </mc:Choice>
          <mc:Fallback xmlns="">
            <p:pic>
              <p:nvPicPr>
                <p:cNvPr id="514" name="Freihand 513">
                  <a:extLst>
                    <a:ext uri="{FF2B5EF4-FFF2-40B4-BE49-F238E27FC236}">
                      <a16:creationId xmlns:a16="http://schemas.microsoft.com/office/drawing/2014/main" id="{FC68FFCD-63A2-4121-8C61-F3CAC93B6C54}"/>
                    </a:ext>
                  </a:extLst>
                </p:cNvPr>
                <p:cNvPicPr/>
                <p:nvPr/>
              </p:nvPicPr>
              <p:blipFill>
                <a:blip r:embed="rId748"/>
                <a:stretch>
                  <a:fillRect/>
                </a:stretch>
              </p:blipFill>
              <p:spPr>
                <a:xfrm>
                  <a:off x="4085913" y="5262564"/>
                  <a:ext cx="263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15" name="Freihand 514">
                  <a:extLst>
                    <a:ext uri="{FF2B5EF4-FFF2-40B4-BE49-F238E27FC236}">
                      <a16:creationId xmlns:a16="http://schemas.microsoft.com/office/drawing/2014/main" id="{DD3AEF22-AD0E-4D9C-AF2E-96B4061F3342}"/>
                    </a:ext>
                  </a:extLst>
                </p14:cNvPr>
                <p14:cNvContentPartPr/>
                <p14:nvPr/>
              </p14:nvContentPartPr>
              <p14:xfrm>
                <a:off x="4027953" y="5264364"/>
                <a:ext cx="203040" cy="136800"/>
              </p14:xfrm>
            </p:contentPart>
          </mc:Choice>
          <mc:Fallback xmlns="">
            <p:pic>
              <p:nvPicPr>
                <p:cNvPr id="515" name="Freihand 514">
                  <a:extLst>
                    <a:ext uri="{FF2B5EF4-FFF2-40B4-BE49-F238E27FC236}">
                      <a16:creationId xmlns:a16="http://schemas.microsoft.com/office/drawing/2014/main" id="{DD3AEF22-AD0E-4D9C-AF2E-96B4061F3342}"/>
                    </a:ext>
                  </a:extLst>
                </p:cNvPr>
                <p:cNvPicPr/>
                <p:nvPr/>
              </p:nvPicPr>
              <p:blipFill>
                <a:blip r:embed="rId750"/>
                <a:stretch>
                  <a:fillRect/>
                </a:stretch>
              </p:blipFill>
              <p:spPr>
                <a:xfrm>
                  <a:off x="4023633" y="5260044"/>
                  <a:ext cx="21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16" name="Freihand 515">
                  <a:extLst>
                    <a:ext uri="{FF2B5EF4-FFF2-40B4-BE49-F238E27FC236}">
                      <a16:creationId xmlns:a16="http://schemas.microsoft.com/office/drawing/2014/main" id="{00990AC4-B7AA-415A-9B72-C50E545F411F}"/>
                    </a:ext>
                  </a:extLst>
                </p14:cNvPr>
                <p14:cNvContentPartPr/>
                <p14:nvPr/>
              </p14:nvContentPartPr>
              <p14:xfrm>
                <a:off x="4036593" y="5269404"/>
                <a:ext cx="169200" cy="90000"/>
              </p14:xfrm>
            </p:contentPart>
          </mc:Choice>
          <mc:Fallback xmlns="">
            <p:pic>
              <p:nvPicPr>
                <p:cNvPr id="516" name="Freihand 515">
                  <a:extLst>
                    <a:ext uri="{FF2B5EF4-FFF2-40B4-BE49-F238E27FC236}">
                      <a16:creationId xmlns:a16="http://schemas.microsoft.com/office/drawing/2014/main" id="{00990AC4-B7AA-415A-9B72-C50E545F411F}"/>
                    </a:ext>
                  </a:extLst>
                </p:cNvPr>
                <p:cNvPicPr/>
                <p:nvPr/>
              </p:nvPicPr>
              <p:blipFill>
                <a:blip r:embed="rId752"/>
                <a:stretch>
                  <a:fillRect/>
                </a:stretch>
              </p:blipFill>
              <p:spPr>
                <a:xfrm>
                  <a:off x="4032273" y="5265084"/>
                  <a:ext cx="177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18" name="Freihand 517">
                  <a:extLst>
                    <a:ext uri="{FF2B5EF4-FFF2-40B4-BE49-F238E27FC236}">
                      <a16:creationId xmlns:a16="http://schemas.microsoft.com/office/drawing/2014/main" id="{A173B634-7F97-4155-9BA6-771A0BDA402C}"/>
                    </a:ext>
                  </a:extLst>
                </p14:cNvPr>
                <p14:cNvContentPartPr/>
                <p14:nvPr/>
              </p14:nvContentPartPr>
              <p14:xfrm>
                <a:off x="4453113" y="5376324"/>
                <a:ext cx="145440" cy="21600"/>
              </p14:xfrm>
            </p:contentPart>
          </mc:Choice>
          <mc:Fallback xmlns="">
            <p:pic>
              <p:nvPicPr>
                <p:cNvPr id="518" name="Freihand 517">
                  <a:extLst>
                    <a:ext uri="{FF2B5EF4-FFF2-40B4-BE49-F238E27FC236}">
                      <a16:creationId xmlns:a16="http://schemas.microsoft.com/office/drawing/2014/main" id="{A173B634-7F97-4155-9BA6-771A0BDA402C}"/>
                    </a:ext>
                  </a:extLst>
                </p:cNvPr>
                <p:cNvPicPr/>
                <p:nvPr/>
              </p:nvPicPr>
              <p:blipFill>
                <a:blip r:embed="rId754"/>
                <a:stretch>
                  <a:fillRect/>
                </a:stretch>
              </p:blipFill>
              <p:spPr>
                <a:xfrm>
                  <a:off x="4448793" y="5372004"/>
                  <a:ext cx="154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19" name="Freihand 518">
                  <a:extLst>
                    <a:ext uri="{FF2B5EF4-FFF2-40B4-BE49-F238E27FC236}">
                      <a16:creationId xmlns:a16="http://schemas.microsoft.com/office/drawing/2014/main" id="{7E3FE58D-1B9E-4157-BA5D-CC987FB354A3}"/>
                    </a:ext>
                  </a:extLst>
                </p14:cNvPr>
                <p14:cNvContentPartPr/>
                <p14:nvPr/>
              </p14:nvContentPartPr>
              <p14:xfrm>
                <a:off x="4472193" y="5418804"/>
                <a:ext cx="144000" cy="14400"/>
              </p14:xfrm>
            </p:contentPart>
          </mc:Choice>
          <mc:Fallback xmlns="">
            <p:pic>
              <p:nvPicPr>
                <p:cNvPr id="519" name="Freihand 518">
                  <a:extLst>
                    <a:ext uri="{FF2B5EF4-FFF2-40B4-BE49-F238E27FC236}">
                      <a16:creationId xmlns:a16="http://schemas.microsoft.com/office/drawing/2014/main" id="{7E3FE58D-1B9E-4157-BA5D-CC987FB354A3}"/>
                    </a:ext>
                  </a:extLst>
                </p:cNvPr>
                <p:cNvPicPr/>
                <p:nvPr/>
              </p:nvPicPr>
              <p:blipFill>
                <a:blip r:embed="rId756"/>
                <a:stretch>
                  <a:fillRect/>
                </a:stretch>
              </p:blipFill>
              <p:spPr>
                <a:xfrm>
                  <a:off x="4467873" y="5414484"/>
                  <a:ext cx="152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20" name="Freihand 519">
                  <a:extLst>
                    <a:ext uri="{FF2B5EF4-FFF2-40B4-BE49-F238E27FC236}">
                      <a16:creationId xmlns:a16="http://schemas.microsoft.com/office/drawing/2014/main" id="{40757BA4-6C56-4296-A97B-5224D6621C5B}"/>
                    </a:ext>
                  </a:extLst>
                </p14:cNvPr>
                <p14:cNvContentPartPr/>
                <p14:nvPr/>
              </p14:nvContentPartPr>
              <p14:xfrm>
                <a:off x="4745793" y="5307564"/>
                <a:ext cx="112320" cy="126000"/>
              </p14:xfrm>
            </p:contentPart>
          </mc:Choice>
          <mc:Fallback xmlns="">
            <p:pic>
              <p:nvPicPr>
                <p:cNvPr id="520" name="Freihand 519">
                  <a:extLst>
                    <a:ext uri="{FF2B5EF4-FFF2-40B4-BE49-F238E27FC236}">
                      <a16:creationId xmlns:a16="http://schemas.microsoft.com/office/drawing/2014/main" id="{40757BA4-6C56-4296-A97B-5224D6621C5B}"/>
                    </a:ext>
                  </a:extLst>
                </p:cNvPr>
                <p:cNvPicPr/>
                <p:nvPr/>
              </p:nvPicPr>
              <p:blipFill>
                <a:blip r:embed="rId758"/>
                <a:stretch>
                  <a:fillRect/>
                </a:stretch>
              </p:blipFill>
              <p:spPr>
                <a:xfrm>
                  <a:off x="4741473" y="5303244"/>
                  <a:ext cx="120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21" name="Freihand 520">
                  <a:extLst>
                    <a:ext uri="{FF2B5EF4-FFF2-40B4-BE49-F238E27FC236}">
                      <a16:creationId xmlns:a16="http://schemas.microsoft.com/office/drawing/2014/main" id="{86528E29-7628-4605-932A-F0957AD2AC83}"/>
                    </a:ext>
                  </a:extLst>
                </p14:cNvPr>
                <p14:cNvContentPartPr/>
                <p14:nvPr/>
              </p14:nvContentPartPr>
              <p14:xfrm>
                <a:off x="4783953" y="5285964"/>
                <a:ext cx="132480" cy="21600"/>
              </p14:xfrm>
            </p:contentPart>
          </mc:Choice>
          <mc:Fallback xmlns="">
            <p:pic>
              <p:nvPicPr>
                <p:cNvPr id="521" name="Freihand 520">
                  <a:extLst>
                    <a:ext uri="{FF2B5EF4-FFF2-40B4-BE49-F238E27FC236}">
                      <a16:creationId xmlns:a16="http://schemas.microsoft.com/office/drawing/2014/main" id="{86528E29-7628-4605-932A-F0957AD2AC83}"/>
                    </a:ext>
                  </a:extLst>
                </p:cNvPr>
                <p:cNvPicPr/>
                <p:nvPr/>
              </p:nvPicPr>
              <p:blipFill>
                <a:blip r:embed="rId760"/>
                <a:stretch>
                  <a:fillRect/>
                </a:stretch>
              </p:blipFill>
              <p:spPr>
                <a:xfrm>
                  <a:off x="4779633" y="5281644"/>
                  <a:ext cx="141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22" name="Freihand 521">
                  <a:extLst>
                    <a:ext uri="{FF2B5EF4-FFF2-40B4-BE49-F238E27FC236}">
                      <a16:creationId xmlns:a16="http://schemas.microsoft.com/office/drawing/2014/main" id="{65225AA7-B1D9-43B9-88DB-207A8C080233}"/>
                    </a:ext>
                  </a:extLst>
                </p14:cNvPr>
                <p14:cNvContentPartPr/>
                <p14:nvPr/>
              </p14:nvContentPartPr>
              <p14:xfrm>
                <a:off x="5039193" y="5290644"/>
                <a:ext cx="90720" cy="126720"/>
              </p14:xfrm>
            </p:contentPart>
          </mc:Choice>
          <mc:Fallback xmlns="">
            <p:pic>
              <p:nvPicPr>
                <p:cNvPr id="522" name="Freihand 521">
                  <a:extLst>
                    <a:ext uri="{FF2B5EF4-FFF2-40B4-BE49-F238E27FC236}">
                      <a16:creationId xmlns:a16="http://schemas.microsoft.com/office/drawing/2014/main" id="{65225AA7-B1D9-43B9-88DB-207A8C080233}"/>
                    </a:ext>
                  </a:extLst>
                </p:cNvPr>
                <p:cNvPicPr/>
                <p:nvPr/>
              </p:nvPicPr>
              <p:blipFill>
                <a:blip r:embed="rId762"/>
                <a:stretch>
                  <a:fillRect/>
                </a:stretch>
              </p:blipFill>
              <p:spPr>
                <a:xfrm>
                  <a:off x="5034873" y="5286324"/>
                  <a:ext cx="9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23" name="Freihand 522">
                  <a:extLst>
                    <a:ext uri="{FF2B5EF4-FFF2-40B4-BE49-F238E27FC236}">
                      <a16:creationId xmlns:a16="http://schemas.microsoft.com/office/drawing/2014/main" id="{A69A85A5-DD9F-4F53-89CC-7298504F18A0}"/>
                    </a:ext>
                  </a:extLst>
                </p14:cNvPr>
                <p14:cNvContentPartPr/>
                <p14:nvPr/>
              </p14:nvContentPartPr>
              <p14:xfrm>
                <a:off x="4986993" y="5243844"/>
                <a:ext cx="206280" cy="197280"/>
              </p14:xfrm>
            </p:contentPart>
          </mc:Choice>
          <mc:Fallback xmlns="">
            <p:pic>
              <p:nvPicPr>
                <p:cNvPr id="523" name="Freihand 522">
                  <a:extLst>
                    <a:ext uri="{FF2B5EF4-FFF2-40B4-BE49-F238E27FC236}">
                      <a16:creationId xmlns:a16="http://schemas.microsoft.com/office/drawing/2014/main" id="{A69A85A5-DD9F-4F53-89CC-7298504F18A0}"/>
                    </a:ext>
                  </a:extLst>
                </p:cNvPr>
                <p:cNvPicPr/>
                <p:nvPr/>
              </p:nvPicPr>
              <p:blipFill>
                <a:blip r:embed="rId764"/>
                <a:stretch>
                  <a:fillRect/>
                </a:stretch>
              </p:blipFill>
              <p:spPr>
                <a:xfrm>
                  <a:off x="4982673" y="5239524"/>
                  <a:ext cx="214920" cy="205920"/>
                </a:xfrm>
                <a:prstGeom prst="rect">
                  <a:avLst/>
                </a:prstGeom>
              </p:spPr>
            </p:pic>
          </mc:Fallback>
        </mc:AlternateContent>
      </p:grpSp>
      <p:grpSp>
        <p:nvGrpSpPr>
          <p:cNvPr id="531" name="Gruppieren 530">
            <a:extLst>
              <a:ext uri="{FF2B5EF4-FFF2-40B4-BE49-F238E27FC236}">
                <a16:creationId xmlns:a16="http://schemas.microsoft.com/office/drawing/2014/main" id="{49A50D8C-E2E4-4B23-81C3-D5D5FA2E55E0}"/>
              </a:ext>
            </a:extLst>
          </p:cNvPr>
          <p:cNvGrpSpPr/>
          <p:nvPr/>
        </p:nvGrpSpPr>
        <p:grpSpPr>
          <a:xfrm>
            <a:off x="8369787" y="-4236"/>
            <a:ext cx="3717000" cy="2371680"/>
            <a:chOff x="8356233" y="71724"/>
            <a:chExt cx="3717000" cy="2371680"/>
          </a:xfrm>
        </p:grpSpPr>
        <mc:AlternateContent xmlns:mc="http://schemas.openxmlformats.org/markup-compatibility/2006" xmlns:p14="http://schemas.microsoft.com/office/powerpoint/2010/main">
          <mc:Choice Requires="p14">
            <p:contentPart p14:bwMode="auto" r:id="rId765">
              <p14:nvContentPartPr>
                <p14:cNvPr id="4" name="Freihand 3">
                  <a:extLst>
                    <a:ext uri="{FF2B5EF4-FFF2-40B4-BE49-F238E27FC236}">
                      <a16:creationId xmlns:a16="http://schemas.microsoft.com/office/drawing/2014/main" id="{B7509D45-2397-44E7-BE8E-C2F735CE374C}"/>
                    </a:ext>
                  </a:extLst>
                </p14:cNvPr>
                <p14:cNvContentPartPr/>
                <p14:nvPr/>
              </p14:nvContentPartPr>
              <p14:xfrm>
                <a:off x="9407793" y="242724"/>
                <a:ext cx="40320" cy="1870560"/>
              </p14:xfrm>
            </p:contentPart>
          </mc:Choice>
          <mc:Fallback xmlns="">
            <p:pic>
              <p:nvPicPr>
                <p:cNvPr id="4" name="Freihand 3">
                  <a:extLst>
                    <a:ext uri="{FF2B5EF4-FFF2-40B4-BE49-F238E27FC236}">
                      <a16:creationId xmlns:a16="http://schemas.microsoft.com/office/drawing/2014/main" id="{B7509D45-2397-44E7-BE8E-C2F735CE374C}"/>
                    </a:ext>
                  </a:extLst>
                </p:cNvPr>
                <p:cNvPicPr/>
                <p:nvPr/>
              </p:nvPicPr>
              <p:blipFill>
                <a:blip r:embed="rId766"/>
                <a:stretch>
                  <a:fillRect/>
                </a:stretch>
              </p:blipFill>
              <p:spPr>
                <a:xfrm>
                  <a:off x="9403473" y="238404"/>
                  <a:ext cx="48960" cy="18792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 name="Freihand 4">
                  <a:extLst>
                    <a:ext uri="{FF2B5EF4-FFF2-40B4-BE49-F238E27FC236}">
                      <a16:creationId xmlns:a16="http://schemas.microsoft.com/office/drawing/2014/main" id="{603983E3-1392-4871-977E-EF01F8CE7191}"/>
                    </a:ext>
                  </a:extLst>
                </p14:cNvPr>
                <p14:cNvContentPartPr/>
                <p14:nvPr/>
              </p14:nvContentPartPr>
              <p14:xfrm>
                <a:off x="9293673" y="2025084"/>
                <a:ext cx="2561760" cy="56880"/>
              </p14:xfrm>
            </p:contentPart>
          </mc:Choice>
          <mc:Fallback xmlns="">
            <p:pic>
              <p:nvPicPr>
                <p:cNvPr id="5" name="Freihand 4">
                  <a:extLst>
                    <a:ext uri="{FF2B5EF4-FFF2-40B4-BE49-F238E27FC236}">
                      <a16:creationId xmlns:a16="http://schemas.microsoft.com/office/drawing/2014/main" id="{603983E3-1392-4871-977E-EF01F8CE7191}"/>
                    </a:ext>
                  </a:extLst>
                </p:cNvPr>
                <p:cNvPicPr/>
                <p:nvPr/>
              </p:nvPicPr>
              <p:blipFill>
                <a:blip r:embed="rId768"/>
                <a:stretch>
                  <a:fillRect/>
                </a:stretch>
              </p:blipFill>
              <p:spPr>
                <a:xfrm>
                  <a:off x="9289353" y="2020764"/>
                  <a:ext cx="2570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 name="Freihand 5">
                  <a:extLst>
                    <a:ext uri="{FF2B5EF4-FFF2-40B4-BE49-F238E27FC236}">
                      <a16:creationId xmlns:a16="http://schemas.microsoft.com/office/drawing/2014/main" id="{AF8AAF73-C13C-4EFA-9C07-26F986C4806E}"/>
                    </a:ext>
                  </a:extLst>
                </p14:cNvPr>
                <p14:cNvContentPartPr/>
                <p14:nvPr/>
              </p14:nvContentPartPr>
              <p14:xfrm>
                <a:off x="11845713" y="2033364"/>
                <a:ext cx="150480" cy="131040"/>
              </p14:xfrm>
            </p:contentPart>
          </mc:Choice>
          <mc:Fallback xmlns="">
            <p:pic>
              <p:nvPicPr>
                <p:cNvPr id="6" name="Freihand 5">
                  <a:extLst>
                    <a:ext uri="{FF2B5EF4-FFF2-40B4-BE49-F238E27FC236}">
                      <a16:creationId xmlns:a16="http://schemas.microsoft.com/office/drawing/2014/main" id="{AF8AAF73-C13C-4EFA-9C07-26F986C4806E}"/>
                    </a:ext>
                  </a:extLst>
                </p:cNvPr>
                <p:cNvPicPr/>
                <p:nvPr/>
              </p:nvPicPr>
              <p:blipFill>
                <a:blip r:embed="rId770"/>
                <a:stretch>
                  <a:fillRect/>
                </a:stretch>
              </p:blipFill>
              <p:spPr>
                <a:xfrm>
                  <a:off x="11841393" y="2029044"/>
                  <a:ext cx="159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7" name="Freihand 6">
                  <a:extLst>
                    <a:ext uri="{FF2B5EF4-FFF2-40B4-BE49-F238E27FC236}">
                      <a16:creationId xmlns:a16="http://schemas.microsoft.com/office/drawing/2014/main" id="{C927B665-CA98-4A6E-8DB8-6D59BEB49FE1}"/>
                    </a:ext>
                  </a:extLst>
                </p14:cNvPr>
                <p14:cNvContentPartPr/>
                <p14:nvPr/>
              </p14:nvContentPartPr>
              <p14:xfrm>
                <a:off x="9307713" y="167484"/>
                <a:ext cx="202680" cy="116280"/>
              </p14:xfrm>
            </p:contentPart>
          </mc:Choice>
          <mc:Fallback xmlns="">
            <p:pic>
              <p:nvPicPr>
                <p:cNvPr id="7" name="Freihand 6">
                  <a:extLst>
                    <a:ext uri="{FF2B5EF4-FFF2-40B4-BE49-F238E27FC236}">
                      <a16:creationId xmlns:a16="http://schemas.microsoft.com/office/drawing/2014/main" id="{C927B665-CA98-4A6E-8DB8-6D59BEB49FE1}"/>
                    </a:ext>
                  </a:extLst>
                </p:cNvPr>
                <p:cNvPicPr/>
                <p:nvPr/>
              </p:nvPicPr>
              <p:blipFill>
                <a:blip r:embed="rId772"/>
                <a:stretch>
                  <a:fillRect/>
                </a:stretch>
              </p:blipFill>
              <p:spPr>
                <a:xfrm>
                  <a:off x="9303393" y="163164"/>
                  <a:ext cx="211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9" name="Freihand 8">
                  <a:extLst>
                    <a:ext uri="{FF2B5EF4-FFF2-40B4-BE49-F238E27FC236}">
                      <a16:creationId xmlns:a16="http://schemas.microsoft.com/office/drawing/2014/main" id="{CDCC2B06-B39B-45ED-88C6-1A7281D24841}"/>
                    </a:ext>
                  </a:extLst>
                </p14:cNvPr>
                <p14:cNvContentPartPr/>
                <p14:nvPr/>
              </p14:nvContentPartPr>
              <p14:xfrm>
                <a:off x="9120153" y="153084"/>
                <a:ext cx="66960" cy="68040"/>
              </p14:xfrm>
            </p:contentPart>
          </mc:Choice>
          <mc:Fallback xmlns="">
            <p:pic>
              <p:nvPicPr>
                <p:cNvPr id="9" name="Freihand 8">
                  <a:extLst>
                    <a:ext uri="{FF2B5EF4-FFF2-40B4-BE49-F238E27FC236}">
                      <a16:creationId xmlns:a16="http://schemas.microsoft.com/office/drawing/2014/main" id="{CDCC2B06-B39B-45ED-88C6-1A7281D24841}"/>
                    </a:ext>
                  </a:extLst>
                </p:cNvPr>
                <p:cNvPicPr/>
                <p:nvPr/>
              </p:nvPicPr>
              <p:blipFill>
                <a:blip r:embed="rId774"/>
                <a:stretch>
                  <a:fillRect/>
                </a:stretch>
              </p:blipFill>
              <p:spPr>
                <a:xfrm>
                  <a:off x="9115833" y="148764"/>
                  <a:ext cx="75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0" name="Freihand 9">
                  <a:extLst>
                    <a:ext uri="{FF2B5EF4-FFF2-40B4-BE49-F238E27FC236}">
                      <a16:creationId xmlns:a16="http://schemas.microsoft.com/office/drawing/2014/main" id="{231B4542-F630-4C2A-94DB-51058461574F}"/>
                    </a:ext>
                  </a:extLst>
                </p14:cNvPr>
                <p14:cNvContentPartPr/>
                <p14:nvPr/>
              </p14:nvContentPartPr>
              <p14:xfrm>
                <a:off x="9098913" y="71724"/>
                <a:ext cx="27360" cy="22320"/>
              </p14:xfrm>
            </p:contentPart>
          </mc:Choice>
          <mc:Fallback xmlns="">
            <p:pic>
              <p:nvPicPr>
                <p:cNvPr id="10" name="Freihand 9">
                  <a:extLst>
                    <a:ext uri="{FF2B5EF4-FFF2-40B4-BE49-F238E27FC236}">
                      <a16:creationId xmlns:a16="http://schemas.microsoft.com/office/drawing/2014/main" id="{231B4542-F630-4C2A-94DB-51058461574F}"/>
                    </a:ext>
                  </a:extLst>
                </p:cNvPr>
                <p:cNvPicPr/>
                <p:nvPr/>
              </p:nvPicPr>
              <p:blipFill>
                <a:blip r:embed="rId776"/>
                <a:stretch>
                  <a:fillRect/>
                </a:stretch>
              </p:blipFill>
              <p:spPr>
                <a:xfrm>
                  <a:off x="9094593" y="67404"/>
                  <a:ext cx="3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2" name="Freihand 11">
                  <a:extLst>
                    <a:ext uri="{FF2B5EF4-FFF2-40B4-BE49-F238E27FC236}">
                      <a16:creationId xmlns:a16="http://schemas.microsoft.com/office/drawing/2014/main" id="{446EC65E-AB2C-4607-9F28-E04EE9E55089}"/>
                    </a:ext>
                  </a:extLst>
                </p14:cNvPr>
                <p14:cNvContentPartPr/>
                <p14:nvPr/>
              </p14:nvContentPartPr>
              <p14:xfrm>
                <a:off x="11762193" y="2231004"/>
                <a:ext cx="100440" cy="86760"/>
              </p14:xfrm>
            </p:contentPart>
          </mc:Choice>
          <mc:Fallback xmlns="">
            <p:pic>
              <p:nvPicPr>
                <p:cNvPr id="12" name="Freihand 11">
                  <a:extLst>
                    <a:ext uri="{FF2B5EF4-FFF2-40B4-BE49-F238E27FC236}">
                      <a16:creationId xmlns:a16="http://schemas.microsoft.com/office/drawing/2014/main" id="{446EC65E-AB2C-4607-9F28-E04EE9E55089}"/>
                    </a:ext>
                  </a:extLst>
                </p:cNvPr>
                <p:cNvPicPr/>
                <p:nvPr/>
              </p:nvPicPr>
              <p:blipFill>
                <a:blip r:embed="rId778"/>
                <a:stretch>
                  <a:fillRect/>
                </a:stretch>
              </p:blipFill>
              <p:spPr>
                <a:xfrm>
                  <a:off x="11757873" y="2226684"/>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3" name="Freihand 12">
                  <a:extLst>
                    <a:ext uri="{FF2B5EF4-FFF2-40B4-BE49-F238E27FC236}">
                      <a16:creationId xmlns:a16="http://schemas.microsoft.com/office/drawing/2014/main" id="{CBF9BB82-AAD2-49C5-BFD7-0B8D917DEF70}"/>
                    </a:ext>
                  </a:extLst>
                </p14:cNvPr>
                <p14:cNvContentPartPr/>
                <p14:nvPr/>
              </p14:nvContentPartPr>
              <p14:xfrm>
                <a:off x="11806113" y="2244324"/>
                <a:ext cx="101880" cy="199080"/>
              </p14:xfrm>
            </p:contentPart>
          </mc:Choice>
          <mc:Fallback xmlns="">
            <p:pic>
              <p:nvPicPr>
                <p:cNvPr id="13" name="Freihand 12">
                  <a:extLst>
                    <a:ext uri="{FF2B5EF4-FFF2-40B4-BE49-F238E27FC236}">
                      <a16:creationId xmlns:a16="http://schemas.microsoft.com/office/drawing/2014/main" id="{CBF9BB82-AAD2-49C5-BFD7-0B8D917DEF70}"/>
                    </a:ext>
                  </a:extLst>
                </p:cNvPr>
                <p:cNvPicPr/>
                <p:nvPr/>
              </p:nvPicPr>
              <p:blipFill>
                <a:blip r:embed="rId780"/>
                <a:stretch>
                  <a:fillRect/>
                </a:stretch>
              </p:blipFill>
              <p:spPr>
                <a:xfrm>
                  <a:off x="11801793" y="2240004"/>
                  <a:ext cx="110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05" name="Freihand 204">
                  <a:extLst>
                    <a:ext uri="{FF2B5EF4-FFF2-40B4-BE49-F238E27FC236}">
                      <a16:creationId xmlns:a16="http://schemas.microsoft.com/office/drawing/2014/main" id="{4FF5A880-4E26-47C3-B613-04407CB01D49}"/>
                    </a:ext>
                  </a:extLst>
                </p14:cNvPr>
                <p14:cNvContentPartPr/>
                <p14:nvPr/>
              </p14:nvContentPartPr>
              <p14:xfrm>
                <a:off x="11157033" y="1975404"/>
                <a:ext cx="30960" cy="151920"/>
              </p14:xfrm>
            </p:contentPart>
          </mc:Choice>
          <mc:Fallback xmlns="">
            <p:pic>
              <p:nvPicPr>
                <p:cNvPr id="205" name="Freihand 204">
                  <a:extLst>
                    <a:ext uri="{FF2B5EF4-FFF2-40B4-BE49-F238E27FC236}">
                      <a16:creationId xmlns:a16="http://schemas.microsoft.com/office/drawing/2014/main" id="{4FF5A880-4E26-47C3-B613-04407CB01D49}"/>
                    </a:ext>
                  </a:extLst>
                </p:cNvPr>
                <p:cNvPicPr/>
                <p:nvPr/>
              </p:nvPicPr>
              <p:blipFill>
                <a:blip r:embed="rId782"/>
                <a:stretch>
                  <a:fillRect/>
                </a:stretch>
              </p:blipFill>
              <p:spPr>
                <a:xfrm>
                  <a:off x="11152713" y="1971084"/>
                  <a:ext cx="39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06" name="Freihand 205">
                  <a:extLst>
                    <a:ext uri="{FF2B5EF4-FFF2-40B4-BE49-F238E27FC236}">
                      <a16:creationId xmlns:a16="http://schemas.microsoft.com/office/drawing/2014/main" id="{5551FB9C-631D-405B-96A2-90CFC91D72F3}"/>
                    </a:ext>
                  </a:extLst>
                </p14:cNvPr>
                <p14:cNvContentPartPr/>
                <p14:nvPr/>
              </p14:nvContentPartPr>
              <p14:xfrm>
                <a:off x="11012313" y="2222724"/>
                <a:ext cx="100440" cy="154800"/>
              </p14:xfrm>
            </p:contentPart>
          </mc:Choice>
          <mc:Fallback xmlns="">
            <p:pic>
              <p:nvPicPr>
                <p:cNvPr id="206" name="Freihand 205">
                  <a:extLst>
                    <a:ext uri="{FF2B5EF4-FFF2-40B4-BE49-F238E27FC236}">
                      <a16:creationId xmlns:a16="http://schemas.microsoft.com/office/drawing/2014/main" id="{5551FB9C-631D-405B-96A2-90CFC91D72F3}"/>
                    </a:ext>
                  </a:extLst>
                </p:cNvPr>
                <p:cNvPicPr/>
                <p:nvPr/>
              </p:nvPicPr>
              <p:blipFill>
                <a:blip r:embed="rId784"/>
                <a:stretch>
                  <a:fillRect/>
                </a:stretch>
              </p:blipFill>
              <p:spPr>
                <a:xfrm>
                  <a:off x="11007993" y="2218404"/>
                  <a:ext cx="10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07" name="Freihand 206">
                  <a:extLst>
                    <a:ext uri="{FF2B5EF4-FFF2-40B4-BE49-F238E27FC236}">
                      <a16:creationId xmlns:a16="http://schemas.microsoft.com/office/drawing/2014/main" id="{EDFE2672-4D88-47A5-BD81-8CDD6A4CAD0B}"/>
                    </a:ext>
                  </a:extLst>
                </p14:cNvPr>
                <p14:cNvContentPartPr/>
                <p14:nvPr/>
              </p14:nvContentPartPr>
              <p14:xfrm>
                <a:off x="11072433" y="2195364"/>
                <a:ext cx="99000" cy="11520"/>
              </p14:xfrm>
            </p:contentPart>
          </mc:Choice>
          <mc:Fallback xmlns="">
            <p:pic>
              <p:nvPicPr>
                <p:cNvPr id="207" name="Freihand 206">
                  <a:extLst>
                    <a:ext uri="{FF2B5EF4-FFF2-40B4-BE49-F238E27FC236}">
                      <a16:creationId xmlns:a16="http://schemas.microsoft.com/office/drawing/2014/main" id="{EDFE2672-4D88-47A5-BD81-8CDD6A4CAD0B}"/>
                    </a:ext>
                  </a:extLst>
                </p:cNvPr>
                <p:cNvPicPr/>
                <p:nvPr/>
              </p:nvPicPr>
              <p:blipFill>
                <a:blip r:embed="rId786"/>
                <a:stretch>
                  <a:fillRect/>
                </a:stretch>
              </p:blipFill>
              <p:spPr>
                <a:xfrm>
                  <a:off x="11068113" y="2191044"/>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08" name="Freihand 207">
                  <a:extLst>
                    <a:ext uri="{FF2B5EF4-FFF2-40B4-BE49-F238E27FC236}">
                      <a16:creationId xmlns:a16="http://schemas.microsoft.com/office/drawing/2014/main" id="{7AE25923-0A0E-4E5E-8985-53DA60D7AC27}"/>
                    </a:ext>
                  </a:extLst>
                </p14:cNvPr>
                <p14:cNvContentPartPr/>
                <p14:nvPr/>
              </p14:nvContentPartPr>
              <p14:xfrm>
                <a:off x="11152353" y="2216964"/>
                <a:ext cx="63000" cy="113040"/>
              </p14:xfrm>
            </p:contentPart>
          </mc:Choice>
          <mc:Fallback xmlns="">
            <p:pic>
              <p:nvPicPr>
                <p:cNvPr id="208" name="Freihand 207">
                  <a:extLst>
                    <a:ext uri="{FF2B5EF4-FFF2-40B4-BE49-F238E27FC236}">
                      <a16:creationId xmlns:a16="http://schemas.microsoft.com/office/drawing/2014/main" id="{7AE25923-0A0E-4E5E-8985-53DA60D7AC27}"/>
                    </a:ext>
                  </a:extLst>
                </p:cNvPr>
                <p:cNvPicPr/>
                <p:nvPr/>
              </p:nvPicPr>
              <p:blipFill>
                <a:blip r:embed="rId788"/>
                <a:stretch>
                  <a:fillRect/>
                </a:stretch>
              </p:blipFill>
              <p:spPr>
                <a:xfrm>
                  <a:off x="11148033" y="2212644"/>
                  <a:ext cx="71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09" name="Freihand 208">
                  <a:extLst>
                    <a:ext uri="{FF2B5EF4-FFF2-40B4-BE49-F238E27FC236}">
                      <a16:creationId xmlns:a16="http://schemas.microsoft.com/office/drawing/2014/main" id="{B96F75BA-31D3-47B1-9560-E904E46A149C}"/>
                    </a:ext>
                  </a:extLst>
                </p14:cNvPr>
                <p14:cNvContentPartPr/>
                <p14:nvPr/>
              </p14:nvContentPartPr>
              <p14:xfrm>
                <a:off x="11208153" y="2227404"/>
                <a:ext cx="103680" cy="127440"/>
              </p14:xfrm>
            </p:contentPart>
          </mc:Choice>
          <mc:Fallback xmlns="">
            <p:pic>
              <p:nvPicPr>
                <p:cNvPr id="209" name="Freihand 208">
                  <a:extLst>
                    <a:ext uri="{FF2B5EF4-FFF2-40B4-BE49-F238E27FC236}">
                      <a16:creationId xmlns:a16="http://schemas.microsoft.com/office/drawing/2014/main" id="{B96F75BA-31D3-47B1-9560-E904E46A149C}"/>
                    </a:ext>
                  </a:extLst>
                </p:cNvPr>
                <p:cNvPicPr/>
                <p:nvPr/>
              </p:nvPicPr>
              <p:blipFill>
                <a:blip r:embed="rId790"/>
                <a:stretch>
                  <a:fillRect/>
                </a:stretch>
              </p:blipFill>
              <p:spPr>
                <a:xfrm>
                  <a:off x="11203833" y="2223084"/>
                  <a:ext cx="11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4" name="Freihand 213">
                  <a:extLst>
                    <a:ext uri="{FF2B5EF4-FFF2-40B4-BE49-F238E27FC236}">
                      <a16:creationId xmlns:a16="http://schemas.microsoft.com/office/drawing/2014/main" id="{F30A0493-5CFD-4375-8B5A-54018442AB2C}"/>
                    </a:ext>
                  </a:extLst>
                </p14:cNvPr>
                <p14:cNvContentPartPr/>
                <p14:nvPr/>
              </p14:nvContentPartPr>
              <p14:xfrm>
                <a:off x="9303033" y="641964"/>
                <a:ext cx="195480" cy="35280"/>
              </p14:xfrm>
            </p:contentPart>
          </mc:Choice>
          <mc:Fallback xmlns="">
            <p:pic>
              <p:nvPicPr>
                <p:cNvPr id="214" name="Freihand 213">
                  <a:extLst>
                    <a:ext uri="{FF2B5EF4-FFF2-40B4-BE49-F238E27FC236}">
                      <a16:creationId xmlns:a16="http://schemas.microsoft.com/office/drawing/2014/main" id="{F30A0493-5CFD-4375-8B5A-54018442AB2C}"/>
                    </a:ext>
                  </a:extLst>
                </p:cNvPr>
                <p:cNvPicPr/>
                <p:nvPr/>
              </p:nvPicPr>
              <p:blipFill>
                <a:blip r:embed="rId792"/>
                <a:stretch>
                  <a:fillRect/>
                </a:stretch>
              </p:blipFill>
              <p:spPr>
                <a:xfrm>
                  <a:off x="9298713" y="637644"/>
                  <a:ext cx="20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5" name="Freihand 214">
                  <a:extLst>
                    <a:ext uri="{FF2B5EF4-FFF2-40B4-BE49-F238E27FC236}">
                      <a16:creationId xmlns:a16="http://schemas.microsoft.com/office/drawing/2014/main" id="{28F01B3E-36CB-4633-88CE-0CCCBBE208BD}"/>
                    </a:ext>
                  </a:extLst>
                </p14:cNvPr>
                <p14:cNvContentPartPr/>
                <p14:nvPr/>
              </p14:nvContentPartPr>
              <p14:xfrm>
                <a:off x="8737833" y="640884"/>
                <a:ext cx="95760" cy="127800"/>
              </p14:xfrm>
            </p:contentPart>
          </mc:Choice>
          <mc:Fallback xmlns="">
            <p:pic>
              <p:nvPicPr>
                <p:cNvPr id="215" name="Freihand 214">
                  <a:extLst>
                    <a:ext uri="{FF2B5EF4-FFF2-40B4-BE49-F238E27FC236}">
                      <a16:creationId xmlns:a16="http://schemas.microsoft.com/office/drawing/2014/main" id="{28F01B3E-36CB-4633-88CE-0CCCBBE208BD}"/>
                    </a:ext>
                  </a:extLst>
                </p:cNvPr>
                <p:cNvPicPr/>
                <p:nvPr/>
              </p:nvPicPr>
              <p:blipFill>
                <a:blip r:embed="rId794"/>
                <a:stretch>
                  <a:fillRect/>
                </a:stretch>
              </p:blipFill>
              <p:spPr>
                <a:xfrm>
                  <a:off x="8733513" y="636564"/>
                  <a:ext cx="104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6" name="Freihand 215">
                  <a:extLst>
                    <a:ext uri="{FF2B5EF4-FFF2-40B4-BE49-F238E27FC236}">
                      <a16:creationId xmlns:a16="http://schemas.microsoft.com/office/drawing/2014/main" id="{0D5D7B65-197F-47DC-89F3-E91996277F1A}"/>
                    </a:ext>
                  </a:extLst>
                </p14:cNvPr>
                <p14:cNvContentPartPr/>
                <p14:nvPr/>
              </p14:nvContentPartPr>
              <p14:xfrm>
                <a:off x="8859513" y="630444"/>
                <a:ext cx="85320" cy="133200"/>
              </p14:xfrm>
            </p:contentPart>
          </mc:Choice>
          <mc:Fallback xmlns="">
            <p:pic>
              <p:nvPicPr>
                <p:cNvPr id="216" name="Freihand 215">
                  <a:extLst>
                    <a:ext uri="{FF2B5EF4-FFF2-40B4-BE49-F238E27FC236}">
                      <a16:creationId xmlns:a16="http://schemas.microsoft.com/office/drawing/2014/main" id="{0D5D7B65-197F-47DC-89F3-E91996277F1A}"/>
                    </a:ext>
                  </a:extLst>
                </p:cNvPr>
                <p:cNvPicPr/>
                <p:nvPr/>
              </p:nvPicPr>
              <p:blipFill>
                <a:blip r:embed="rId796"/>
                <a:stretch>
                  <a:fillRect/>
                </a:stretch>
              </p:blipFill>
              <p:spPr>
                <a:xfrm>
                  <a:off x="8855193" y="626124"/>
                  <a:ext cx="93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7" name="Freihand 216">
                  <a:extLst>
                    <a:ext uri="{FF2B5EF4-FFF2-40B4-BE49-F238E27FC236}">
                      <a16:creationId xmlns:a16="http://schemas.microsoft.com/office/drawing/2014/main" id="{F2C7E9BB-1DF0-4FFC-8705-F84AFBB32399}"/>
                    </a:ext>
                  </a:extLst>
                </p14:cNvPr>
                <p14:cNvContentPartPr/>
                <p14:nvPr/>
              </p14:nvContentPartPr>
              <p14:xfrm>
                <a:off x="8964633" y="727644"/>
                <a:ext cx="8640" cy="90360"/>
              </p14:xfrm>
            </p:contentPart>
          </mc:Choice>
          <mc:Fallback xmlns="">
            <p:pic>
              <p:nvPicPr>
                <p:cNvPr id="217" name="Freihand 216">
                  <a:extLst>
                    <a:ext uri="{FF2B5EF4-FFF2-40B4-BE49-F238E27FC236}">
                      <a16:creationId xmlns:a16="http://schemas.microsoft.com/office/drawing/2014/main" id="{F2C7E9BB-1DF0-4FFC-8705-F84AFBB32399}"/>
                    </a:ext>
                  </a:extLst>
                </p:cNvPr>
                <p:cNvPicPr/>
                <p:nvPr/>
              </p:nvPicPr>
              <p:blipFill>
                <a:blip r:embed="rId798"/>
                <a:stretch>
                  <a:fillRect/>
                </a:stretch>
              </p:blipFill>
              <p:spPr>
                <a:xfrm>
                  <a:off x="8960313" y="723324"/>
                  <a:ext cx="1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8" name="Freihand 217">
                  <a:extLst>
                    <a:ext uri="{FF2B5EF4-FFF2-40B4-BE49-F238E27FC236}">
                      <a16:creationId xmlns:a16="http://schemas.microsoft.com/office/drawing/2014/main" id="{ADDFF2E3-2A77-4F5D-B993-F566F5E35B0E}"/>
                    </a:ext>
                  </a:extLst>
                </p14:cNvPr>
                <p14:cNvContentPartPr/>
                <p14:nvPr/>
              </p14:nvContentPartPr>
              <p14:xfrm>
                <a:off x="9017913" y="630084"/>
                <a:ext cx="51840" cy="105120"/>
              </p14:xfrm>
            </p:contentPart>
          </mc:Choice>
          <mc:Fallback xmlns="">
            <p:pic>
              <p:nvPicPr>
                <p:cNvPr id="218" name="Freihand 217">
                  <a:extLst>
                    <a:ext uri="{FF2B5EF4-FFF2-40B4-BE49-F238E27FC236}">
                      <a16:creationId xmlns:a16="http://schemas.microsoft.com/office/drawing/2014/main" id="{ADDFF2E3-2A77-4F5D-B993-F566F5E35B0E}"/>
                    </a:ext>
                  </a:extLst>
                </p:cNvPr>
                <p:cNvPicPr/>
                <p:nvPr/>
              </p:nvPicPr>
              <p:blipFill>
                <a:blip r:embed="rId800"/>
                <a:stretch>
                  <a:fillRect/>
                </a:stretch>
              </p:blipFill>
              <p:spPr>
                <a:xfrm>
                  <a:off x="9013593" y="625764"/>
                  <a:ext cx="60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20" name="Freihand 219">
                  <a:extLst>
                    <a:ext uri="{FF2B5EF4-FFF2-40B4-BE49-F238E27FC236}">
                      <a16:creationId xmlns:a16="http://schemas.microsoft.com/office/drawing/2014/main" id="{EEA153C2-DC93-413C-B807-7301832D72DB}"/>
                    </a:ext>
                  </a:extLst>
                </p14:cNvPr>
                <p14:cNvContentPartPr/>
                <p14:nvPr/>
              </p14:nvContentPartPr>
              <p14:xfrm>
                <a:off x="9087393" y="630084"/>
                <a:ext cx="94680" cy="110520"/>
              </p14:xfrm>
            </p:contentPart>
          </mc:Choice>
          <mc:Fallback xmlns="">
            <p:pic>
              <p:nvPicPr>
                <p:cNvPr id="220" name="Freihand 219">
                  <a:extLst>
                    <a:ext uri="{FF2B5EF4-FFF2-40B4-BE49-F238E27FC236}">
                      <a16:creationId xmlns:a16="http://schemas.microsoft.com/office/drawing/2014/main" id="{EEA153C2-DC93-413C-B807-7301832D72DB}"/>
                    </a:ext>
                  </a:extLst>
                </p:cNvPr>
                <p:cNvPicPr/>
                <p:nvPr/>
              </p:nvPicPr>
              <p:blipFill>
                <a:blip r:embed="rId802"/>
                <a:stretch>
                  <a:fillRect/>
                </a:stretch>
              </p:blipFill>
              <p:spPr>
                <a:xfrm>
                  <a:off x="9083073" y="625764"/>
                  <a:ext cx="103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21" name="Freihand 220">
                  <a:extLst>
                    <a:ext uri="{FF2B5EF4-FFF2-40B4-BE49-F238E27FC236}">
                      <a16:creationId xmlns:a16="http://schemas.microsoft.com/office/drawing/2014/main" id="{085F8D24-EC44-4F2D-B3C3-704F03CAB787}"/>
                    </a:ext>
                  </a:extLst>
                </p14:cNvPr>
                <p14:cNvContentPartPr/>
                <p14:nvPr/>
              </p14:nvContentPartPr>
              <p14:xfrm>
                <a:off x="9055713" y="586884"/>
                <a:ext cx="81000" cy="67320"/>
              </p14:xfrm>
            </p:contentPart>
          </mc:Choice>
          <mc:Fallback xmlns="">
            <p:pic>
              <p:nvPicPr>
                <p:cNvPr id="221" name="Freihand 220">
                  <a:extLst>
                    <a:ext uri="{FF2B5EF4-FFF2-40B4-BE49-F238E27FC236}">
                      <a16:creationId xmlns:a16="http://schemas.microsoft.com/office/drawing/2014/main" id="{085F8D24-EC44-4F2D-B3C3-704F03CAB787}"/>
                    </a:ext>
                  </a:extLst>
                </p:cNvPr>
                <p:cNvPicPr/>
                <p:nvPr/>
              </p:nvPicPr>
              <p:blipFill>
                <a:blip r:embed="rId804"/>
                <a:stretch>
                  <a:fillRect/>
                </a:stretch>
              </p:blipFill>
              <p:spPr>
                <a:xfrm>
                  <a:off x="9051393" y="582564"/>
                  <a:ext cx="89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22" name="Freihand 221">
                  <a:extLst>
                    <a:ext uri="{FF2B5EF4-FFF2-40B4-BE49-F238E27FC236}">
                      <a16:creationId xmlns:a16="http://schemas.microsoft.com/office/drawing/2014/main" id="{EE3ACD3E-4987-4E9F-9D41-E229D11F596B}"/>
                    </a:ext>
                  </a:extLst>
                </p14:cNvPr>
                <p14:cNvContentPartPr/>
                <p14:nvPr/>
              </p14:nvContentPartPr>
              <p14:xfrm>
                <a:off x="9123753" y="697404"/>
                <a:ext cx="86040" cy="60120"/>
              </p14:xfrm>
            </p:contentPart>
          </mc:Choice>
          <mc:Fallback xmlns="">
            <p:pic>
              <p:nvPicPr>
                <p:cNvPr id="222" name="Freihand 221">
                  <a:extLst>
                    <a:ext uri="{FF2B5EF4-FFF2-40B4-BE49-F238E27FC236}">
                      <a16:creationId xmlns:a16="http://schemas.microsoft.com/office/drawing/2014/main" id="{EE3ACD3E-4987-4E9F-9D41-E229D11F596B}"/>
                    </a:ext>
                  </a:extLst>
                </p:cNvPr>
                <p:cNvPicPr/>
                <p:nvPr/>
              </p:nvPicPr>
              <p:blipFill>
                <a:blip r:embed="rId806"/>
                <a:stretch>
                  <a:fillRect/>
                </a:stretch>
              </p:blipFill>
              <p:spPr>
                <a:xfrm>
                  <a:off x="9119433" y="693084"/>
                  <a:ext cx="94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23" name="Freihand 222">
                  <a:extLst>
                    <a:ext uri="{FF2B5EF4-FFF2-40B4-BE49-F238E27FC236}">
                      <a16:creationId xmlns:a16="http://schemas.microsoft.com/office/drawing/2014/main" id="{88270BBB-0717-496F-AE82-CAE65528F80B}"/>
                    </a:ext>
                  </a:extLst>
                </p14:cNvPr>
                <p14:cNvContentPartPr/>
                <p14:nvPr/>
              </p14:nvContentPartPr>
              <p14:xfrm>
                <a:off x="8958153" y="559164"/>
                <a:ext cx="127080" cy="23040"/>
              </p14:xfrm>
            </p:contentPart>
          </mc:Choice>
          <mc:Fallback xmlns="">
            <p:pic>
              <p:nvPicPr>
                <p:cNvPr id="223" name="Freihand 222">
                  <a:extLst>
                    <a:ext uri="{FF2B5EF4-FFF2-40B4-BE49-F238E27FC236}">
                      <a16:creationId xmlns:a16="http://schemas.microsoft.com/office/drawing/2014/main" id="{88270BBB-0717-496F-AE82-CAE65528F80B}"/>
                    </a:ext>
                  </a:extLst>
                </p:cNvPr>
                <p:cNvPicPr/>
                <p:nvPr/>
              </p:nvPicPr>
              <p:blipFill>
                <a:blip r:embed="rId808"/>
                <a:stretch>
                  <a:fillRect/>
                </a:stretch>
              </p:blipFill>
              <p:spPr>
                <a:xfrm>
                  <a:off x="8953833" y="554844"/>
                  <a:ext cx="135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25" name="Freihand 224">
                  <a:extLst>
                    <a:ext uri="{FF2B5EF4-FFF2-40B4-BE49-F238E27FC236}">
                      <a16:creationId xmlns:a16="http://schemas.microsoft.com/office/drawing/2014/main" id="{01802C0F-D89B-4493-9577-EC70F0997957}"/>
                    </a:ext>
                  </a:extLst>
                </p14:cNvPr>
                <p14:cNvContentPartPr/>
                <p14:nvPr/>
              </p14:nvContentPartPr>
              <p14:xfrm>
                <a:off x="8562153" y="680124"/>
                <a:ext cx="98640" cy="9000"/>
              </p14:xfrm>
            </p:contentPart>
          </mc:Choice>
          <mc:Fallback xmlns="">
            <p:pic>
              <p:nvPicPr>
                <p:cNvPr id="225" name="Freihand 224">
                  <a:extLst>
                    <a:ext uri="{FF2B5EF4-FFF2-40B4-BE49-F238E27FC236}">
                      <a16:creationId xmlns:a16="http://schemas.microsoft.com/office/drawing/2014/main" id="{01802C0F-D89B-4493-9577-EC70F0997957}"/>
                    </a:ext>
                  </a:extLst>
                </p:cNvPr>
                <p:cNvPicPr/>
                <p:nvPr/>
              </p:nvPicPr>
              <p:blipFill>
                <a:blip r:embed="rId810"/>
                <a:stretch>
                  <a:fillRect/>
                </a:stretch>
              </p:blipFill>
              <p:spPr>
                <a:xfrm>
                  <a:off x="8557833" y="675804"/>
                  <a:ext cx="107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26" name="Freihand 225">
                  <a:extLst>
                    <a:ext uri="{FF2B5EF4-FFF2-40B4-BE49-F238E27FC236}">
                      <a16:creationId xmlns:a16="http://schemas.microsoft.com/office/drawing/2014/main" id="{69C41E14-EFD5-437A-938E-042F8260913F}"/>
                    </a:ext>
                  </a:extLst>
                </p14:cNvPr>
                <p14:cNvContentPartPr/>
                <p14:nvPr/>
              </p14:nvContentPartPr>
              <p14:xfrm>
                <a:off x="8548833" y="720084"/>
                <a:ext cx="97560" cy="11520"/>
              </p14:xfrm>
            </p:contentPart>
          </mc:Choice>
          <mc:Fallback xmlns="">
            <p:pic>
              <p:nvPicPr>
                <p:cNvPr id="226" name="Freihand 225">
                  <a:extLst>
                    <a:ext uri="{FF2B5EF4-FFF2-40B4-BE49-F238E27FC236}">
                      <a16:creationId xmlns:a16="http://schemas.microsoft.com/office/drawing/2014/main" id="{69C41E14-EFD5-437A-938E-042F8260913F}"/>
                    </a:ext>
                  </a:extLst>
                </p:cNvPr>
                <p:cNvPicPr/>
                <p:nvPr/>
              </p:nvPicPr>
              <p:blipFill>
                <a:blip r:embed="rId812"/>
                <a:stretch>
                  <a:fillRect/>
                </a:stretch>
              </p:blipFill>
              <p:spPr>
                <a:xfrm>
                  <a:off x="8544513" y="715764"/>
                  <a:ext cx="106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27" name="Freihand 226">
                  <a:extLst>
                    <a:ext uri="{FF2B5EF4-FFF2-40B4-BE49-F238E27FC236}">
                      <a16:creationId xmlns:a16="http://schemas.microsoft.com/office/drawing/2014/main" id="{94456259-6249-4E2D-A498-92F390B8462A}"/>
                    </a:ext>
                  </a:extLst>
                </p14:cNvPr>
                <p14:cNvContentPartPr/>
                <p14:nvPr/>
              </p14:nvContentPartPr>
              <p14:xfrm>
                <a:off x="8418873" y="561684"/>
                <a:ext cx="7560" cy="112680"/>
              </p14:xfrm>
            </p:contentPart>
          </mc:Choice>
          <mc:Fallback xmlns="">
            <p:pic>
              <p:nvPicPr>
                <p:cNvPr id="227" name="Freihand 226">
                  <a:extLst>
                    <a:ext uri="{FF2B5EF4-FFF2-40B4-BE49-F238E27FC236}">
                      <a16:creationId xmlns:a16="http://schemas.microsoft.com/office/drawing/2014/main" id="{94456259-6249-4E2D-A498-92F390B8462A}"/>
                    </a:ext>
                  </a:extLst>
                </p:cNvPr>
                <p:cNvPicPr/>
                <p:nvPr/>
              </p:nvPicPr>
              <p:blipFill>
                <a:blip r:embed="rId814"/>
                <a:stretch>
                  <a:fillRect/>
                </a:stretch>
              </p:blipFill>
              <p:spPr>
                <a:xfrm>
                  <a:off x="8414553" y="557364"/>
                  <a:ext cx="16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28" name="Freihand 227">
                  <a:extLst>
                    <a:ext uri="{FF2B5EF4-FFF2-40B4-BE49-F238E27FC236}">
                      <a16:creationId xmlns:a16="http://schemas.microsoft.com/office/drawing/2014/main" id="{B31B899C-E0B6-4EEE-937C-AEE50749C10C}"/>
                    </a:ext>
                  </a:extLst>
                </p14:cNvPr>
                <p14:cNvContentPartPr/>
                <p14:nvPr/>
              </p14:nvContentPartPr>
              <p14:xfrm>
                <a:off x="8361273" y="700644"/>
                <a:ext cx="122040" cy="15840"/>
              </p14:xfrm>
            </p:contentPart>
          </mc:Choice>
          <mc:Fallback xmlns="">
            <p:pic>
              <p:nvPicPr>
                <p:cNvPr id="228" name="Freihand 227">
                  <a:extLst>
                    <a:ext uri="{FF2B5EF4-FFF2-40B4-BE49-F238E27FC236}">
                      <a16:creationId xmlns:a16="http://schemas.microsoft.com/office/drawing/2014/main" id="{B31B899C-E0B6-4EEE-937C-AEE50749C10C}"/>
                    </a:ext>
                  </a:extLst>
                </p:cNvPr>
                <p:cNvPicPr/>
                <p:nvPr/>
              </p:nvPicPr>
              <p:blipFill>
                <a:blip r:embed="rId816"/>
                <a:stretch>
                  <a:fillRect/>
                </a:stretch>
              </p:blipFill>
              <p:spPr>
                <a:xfrm>
                  <a:off x="8356953" y="696324"/>
                  <a:ext cx="130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229" name="Freihand 228">
                  <a:extLst>
                    <a:ext uri="{FF2B5EF4-FFF2-40B4-BE49-F238E27FC236}">
                      <a16:creationId xmlns:a16="http://schemas.microsoft.com/office/drawing/2014/main" id="{A33ED740-1AE7-49CD-B17C-1CD95B94BA27}"/>
                    </a:ext>
                  </a:extLst>
                </p14:cNvPr>
                <p14:cNvContentPartPr/>
                <p14:nvPr/>
              </p14:nvContentPartPr>
              <p14:xfrm>
                <a:off x="8356233" y="744564"/>
                <a:ext cx="109440" cy="140760"/>
              </p14:xfrm>
            </p:contentPart>
          </mc:Choice>
          <mc:Fallback xmlns="">
            <p:pic>
              <p:nvPicPr>
                <p:cNvPr id="229" name="Freihand 228">
                  <a:extLst>
                    <a:ext uri="{FF2B5EF4-FFF2-40B4-BE49-F238E27FC236}">
                      <a16:creationId xmlns:a16="http://schemas.microsoft.com/office/drawing/2014/main" id="{A33ED740-1AE7-49CD-B17C-1CD95B94BA27}"/>
                    </a:ext>
                  </a:extLst>
                </p:cNvPr>
                <p:cNvPicPr/>
                <p:nvPr/>
              </p:nvPicPr>
              <p:blipFill>
                <a:blip r:embed="rId818"/>
                <a:stretch>
                  <a:fillRect/>
                </a:stretch>
              </p:blipFill>
              <p:spPr>
                <a:xfrm>
                  <a:off x="8351913" y="740244"/>
                  <a:ext cx="118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31" name="Freihand 230">
                  <a:extLst>
                    <a:ext uri="{FF2B5EF4-FFF2-40B4-BE49-F238E27FC236}">
                      <a16:creationId xmlns:a16="http://schemas.microsoft.com/office/drawing/2014/main" id="{D810FE5C-1A01-412C-9746-38E1B6A5321E}"/>
                    </a:ext>
                  </a:extLst>
                </p14:cNvPr>
                <p14:cNvContentPartPr/>
                <p14:nvPr/>
              </p14:nvContentPartPr>
              <p14:xfrm>
                <a:off x="9471513" y="667524"/>
                <a:ext cx="11160" cy="32400"/>
              </p14:xfrm>
            </p:contentPart>
          </mc:Choice>
          <mc:Fallback xmlns="">
            <p:pic>
              <p:nvPicPr>
                <p:cNvPr id="231" name="Freihand 230">
                  <a:extLst>
                    <a:ext uri="{FF2B5EF4-FFF2-40B4-BE49-F238E27FC236}">
                      <a16:creationId xmlns:a16="http://schemas.microsoft.com/office/drawing/2014/main" id="{D810FE5C-1A01-412C-9746-38E1B6A5321E}"/>
                    </a:ext>
                  </a:extLst>
                </p:cNvPr>
                <p:cNvPicPr/>
                <p:nvPr/>
              </p:nvPicPr>
              <p:blipFill>
                <a:blip r:embed="rId820"/>
                <a:stretch>
                  <a:fillRect/>
                </a:stretch>
              </p:blipFill>
              <p:spPr>
                <a:xfrm>
                  <a:off x="9467193" y="663204"/>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32" name="Freihand 231">
                  <a:extLst>
                    <a:ext uri="{FF2B5EF4-FFF2-40B4-BE49-F238E27FC236}">
                      <a16:creationId xmlns:a16="http://schemas.microsoft.com/office/drawing/2014/main" id="{A886B331-632C-4F3C-A942-D7841F6F81D7}"/>
                    </a:ext>
                  </a:extLst>
                </p14:cNvPr>
                <p14:cNvContentPartPr/>
                <p14:nvPr/>
              </p14:nvContentPartPr>
              <p14:xfrm>
                <a:off x="9442353" y="667524"/>
                <a:ext cx="1671120" cy="1376640"/>
              </p14:xfrm>
            </p:contentPart>
          </mc:Choice>
          <mc:Fallback xmlns="">
            <p:pic>
              <p:nvPicPr>
                <p:cNvPr id="232" name="Freihand 231">
                  <a:extLst>
                    <a:ext uri="{FF2B5EF4-FFF2-40B4-BE49-F238E27FC236}">
                      <a16:creationId xmlns:a16="http://schemas.microsoft.com/office/drawing/2014/main" id="{A886B331-632C-4F3C-A942-D7841F6F81D7}"/>
                    </a:ext>
                  </a:extLst>
                </p:cNvPr>
                <p:cNvPicPr/>
                <p:nvPr/>
              </p:nvPicPr>
              <p:blipFill>
                <a:blip r:embed="rId822"/>
                <a:stretch>
                  <a:fillRect/>
                </a:stretch>
              </p:blipFill>
              <p:spPr>
                <a:xfrm>
                  <a:off x="9438033" y="663204"/>
                  <a:ext cx="1679760" cy="13852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34" name="Freihand 233">
                  <a:extLst>
                    <a:ext uri="{FF2B5EF4-FFF2-40B4-BE49-F238E27FC236}">
                      <a16:creationId xmlns:a16="http://schemas.microsoft.com/office/drawing/2014/main" id="{FA280B15-9F7D-4B58-B22E-93890A67BDF7}"/>
                    </a:ext>
                  </a:extLst>
                </p14:cNvPr>
                <p14:cNvContentPartPr/>
                <p14:nvPr/>
              </p14:nvContentPartPr>
              <p14:xfrm>
                <a:off x="11161713" y="1715484"/>
                <a:ext cx="18720" cy="117720"/>
              </p14:xfrm>
            </p:contentPart>
          </mc:Choice>
          <mc:Fallback xmlns="">
            <p:pic>
              <p:nvPicPr>
                <p:cNvPr id="234" name="Freihand 233">
                  <a:extLst>
                    <a:ext uri="{FF2B5EF4-FFF2-40B4-BE49-F238E27FC236}">
                      <a16:creationId xmlns:a16="http://schemas.microsoft.com/office/drawing/2014/main" id="{FA280B15-9F7D-4B58-B22E-93890A67BDF7}"/>
                    </a:ext>
                  </a:extLst>
                </p:cNvPr>
                <p:cNvPicPr/>
                <p:nvPr/>
              </p:nvPicPr>
              <p:blipFill>
                <a:blip r:embed="rId824"/>
                <a:stretch>
                  <a:fillRect/>
                </a:stretch>
              </p:blipFill>
              <p:spPr>
                <a:xfrm>
                  <a:off x="11157393" y="1711164"/>
                  <a:ext cx="27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35" name="Freihand 234">
                  <a:extLst>
                    <a:ext uri="{FF2B5EF4-FFF2-40B4-BE49-F238E27FC236}">
                      <a16:creationId xmlns:a16="http://schemas.microsoft.com/office/drawing/2014/main" id="{7CA070C7-0A2A-4EE1-82A3-BA3FE478B9BD}"/>
                    </a:ext>
                  </a:extLst>
                </p14:cNvPr>
                <p14:cNvContentPartPr/>
                <p14:nvPr/>
              </p14:nvContentPartPr>
              <p14:xfrm>
                <a:off x="11210313" y="1716924"/>
                <a:ext cx="105480" cy="133200"/>
              </p14:xfrm>
            </p:contentPart>
          </mc:Choice>
          <mc:Fallback xmlns="">
            <p:pic>
              <p:nvPicPr>
                <p:cNvPr id="235" name="Freihand 234">
                  <a:extLst>
                    <a:ext uri="{FF2B5EF4-FFF2-40B4-BE49-F238E27FC236}">
                      <a16:creationId xmlns:a16="http://schemas.microsoft.com/office/drawing/2014/main" id="{7CA070C7-0A2A-4EE1-82A3-BA3FE478B9BD}"/>
                    </a:ext>
                  </a:extLst>
                </p:cNvPr>
                <p:cNvPicPr/>
                <p:nvPr/>
              </p:nvPicPr>
              <p:blipFill>
                <a:blip r:embed="rId826"/>
                <a:stretch>
                  <a:fillRect/>
                </a:stretch>
              </p:blipFill>
              <p:spPr>
                <a:xfrm>
                  <a:off x="11205993" y="1712604"/>
                  <a:ext cx="114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1" name="Freihand 390">
                  <a:extLst>
                    <a:ext uri="{FF2B5EF4-FFF2-40B4-BE49-F238E27FC236}">
                      <a16:creationId xmlns:a16="http://schemas.microsoft.com/office/drawing/2014/main" id="{116C371D-323B-447E-8AF1-B64B73106491}"/>
                    </a:ext>
                  </a:extLst>
                </p14:cNvPr>
                <p14:cNvContentPartPr/>
                <p14:nvPr/>
              </p14:nvContentPartPr>
              <p14:xfrm>
                <a:off x="10683993" y="1973964"/>
                <a:ext cx="9720" cy="165960"/>
              </p14:xfrm>
            </p:contentPart>
          </mc:Choice>
          <mc:Fallback xmlns="">
            <p:pic>
              <p:nvPicPr>
                <p:cNvPr id="391" name="Freihand 390">
                  <a:extLst>
                    <a:ext uri="{FF2B5EF4-FFF2-40B4-BE49-F238E27FC236}">
                      <a16:creationId xmlns:a16="http://schemas.microsoft.com/office/drawing/2014/main" id="{116C371D-323B-447E-8AF1-B64B73106491}"/>
                    </a:ext>
                  </a:extLst>
                </p:cNvPr>
                <p:cNvPicPr/>
                <p:nvPr/>
              </p:nvPicPr>
              <p:blipFill>
                <a:blip r:embed="rId828"/>
                <a:stretch>
                  <a:fillRect/>
                </a:stretch>
              </p:blipFill>
              <p:spPr>
                <a:xfrm>
                  <a:off x="10679673" y="1969644"/>
                  <a:ext cx="18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2" name="Freihand 391">
                  <a:extLst>
                    <a:ext uri="{FF2B5EF4-FFF2-40B4-BE49-F238E27FC236}">
                      <a16:creationId xmlns:a16="http://schemas.microsoft.com/office/drawing/2014/main" id="{C1ADB9D9-1916-4A4F-BD7C-9EEDDAEEBA52}"/>
                    </a:ext>
                  </a:extLst>
                </p14:cNvPr>
                <p14:cNvContentPartPr/>
                <p14:nvPr/>
              </p14:nvContentPartPr>
              <p14:xfrm>
                <a:off x="10485993" y="2217684"/>
                <a:ext cx="44640" cy="118080"/>
              </p14:xfrm>
            </p:contentPart>
          </mc:Choice>
          <mc:Fallback xmlns="">
            <p:pic>
              <p:nvPicPr>
                <p:cNvPr id="392" name="Freihand 391">
                  <a:extLst>
                    <a:ext uri="{FF2B5EF4-FFF2-40B4-BE49-F238E27FC236}">
                      <a16:creationId xmlns:a16="http://schemas.microsoft.com/office/drawing/2014/main" id="{C1ADB9D9-1916-4A4F-BD7C-9EEDDAEEBA52}"/>
                    </a:ext>
                  </a:extLst>
                </p:cNvPr>
                <p:cNvPicPr/>
                <p:nvPr/>
              </p:nvPicPr>
              <p:blipFill>
                <a:blip r:embed="rId830"/>
                <a:stretch>
                  <a:fillRect/>
                </a:stretch>
              </p:blipFill>
              <p:spPr>
                <a:xfrm>
                  <a:off x="10481673" y="2213364"/>
                  <a:ext cx="53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3" name="Freihand 392">
                  <a:extLst>
                    <a:ext uri="{FF2B5EF4-FFF2-40B4-BE49-F238E27FC236}">
                      <a16:creationId xmlns:a16="http://schemas.microsoft.com/office/drawing/2014/main" id="{7959BD91-A5F4-41F1-9CBA-AE0DD7946BA8}"/>
                    </a:ext>
                  </a:extLst>
                </p14:cNvPr>
                <p14:cNvContentPartPr/>
                <p14:nvPr/>
              </p14:nvContentPartPr>
              <p14:xfrm>
                <a:off x="10515153" y="2253684"/>
                <a:ext cx="18360" cy="125640"/>
              </p14:xfrm>
            </p:contentPart>
          </mc:Choice>
          <mc:Fallback xmlns="">
            <p:pic>
              <p:nvPicPr>
                <p:cNvPr id="393" name="Freihand 392">
                  <a:extLst>
                    <a:ext uri="{FF2B5EF4-FFF2-40B4-BE49-F238E27FC236}">
                      <a16:creationId xmlns:a16="http://schemas.microsoft.com/office/drawing/2014/main" id="{7959BD91-A5F4-41F1-9CBA-AE0DD7946BA8}"/>
                    </a:ext>
                  </a:extLst>
                </p:cNvPr>
                <p:cNvPicPr/>
                <p:nvPr/>
              </p:nvPicPr>
              <p:blipFill>
                <a:blip r:embed="rId832"/>
                <a:stretch>
                  <a:fillRect/>
                </a:stretch>
              </p:blipFill>
              <p:spPr>
                <a:xfrm>
                  <a:off x="10510833" y="2249364"/>
                  <a:ext cx="27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4" name="Freihand 393">
                  <a:extLst>
                    <a:ext uri="{FF2B5EF4-FFF2-40B4-BE49-F238E27FC236}">
                      <a16:creationId xmlns:a16="http://schemas.microsoft.com/office/drawing/2014/main" id="{F7ED4413-4A39-4653-859F-0982D9C629E1}"/>
                    </a:ext>
                  </a:extLst>
                </p14:cNvPr>
                <p14:cNvContentPartPr/>
                <p14:nvPr/>
              </p14:nvContentPartPr>
              <p14:xfrm>
                <a:off x="10582113" y="2234604"/>
                <a:ext cx="74160" cy="132480"/>
              </p14:xfrm>
            </p:contentPart>
          </mc:Choice>
          <mc:Fallback xmlns="">
            <p:pic>
              <p:nvPicPr>
                <p:cNvPr id="394" name="Freihand 393">
                  <a:extLst>
                    <a:ext uri="{FF2B5EF4-FFF2-40B4-BE49-F238E27FC236}">
                      <a16:creationId xmlns:a16="http://schemas.microsoft.com/office/drawing/2014/main" id="{F7ED4413-4A39-4653-859F-0982D9C629E1}"/>
                    </a:ext>
                  </a:extLst>
                </p:cNvPr>
                <p:cNvPicPr/>
                <p:nvPr/>
              </p:nvPicPr>
              <p:blipFill>
                <a:blip r:embed="rId834"/>
                <a:stretch>
                  <a:fillRect/>
                </a:stretch>
              </p:blipFill>
              <p:spPr>
                <a:xfrm>
                  <a:off x="10577793" y="2230284"/>
                  <a:ext cx="82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5" name="Freihand 394">
                  <a:extLst>
                    <a:ext uri="{FF2B5EF4-FFF2-40B4-BE49-F238E27FC236}">
                      <a16:creationId xmlns:a16="http://schemas.microsoft.com/office/drawing/2014/main" id="{DF0D5E8B-7908-41A3-A967-04A2AC4B01A1}"/>
                    </a:ext>
                  </a:extLst>
                </p14:cNvPr>
                <p14:cNvContentPartPr/>
                <p14:nvPr/>
              </p14:nvContentPartPr>
              <p14:xfrm>
                <a:off x="10669953" y="2237484"/>
                <a:ext cx="70560" cy="146160"/>
              </p14:xfrm>
            </p:contentPart>
          </mc:Choice>
          <mc:Fallback xmlns="">
            <p:pic>
              <p:nvPicPr>
                <p:cNvPr id="395" name="Freihand 394">
                  <a:extLst>
                    <a:ext uri="{FF2B5EF4-FFF2-40B4-BE49-F238E27FC236}">
                      <a16:creationId xmlns:a16="http://schemas.microsoft.com/office/drawing/2014/main" id="{DF0D5E8B-7908-41A3-A967-04A2AC4B01A1}"/>
                    </a:ext>
                  </a:extLst>
                </p:cNvPr>
                <p:cNvPicPr/>
                <p:nvPr/>
              </p:nvPicPr>
              <p:blipFill>
                <a:blip r:embed="rId836"/>
                <a:stretch>
                  <a:fillRect/>
                </a:stretch>
              </p:blipFill>
              <p:spPr>
                <a:xfrm>
                  <a:off x="10665633" y="2233164"/>
                  <a:ext cx="7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07" name="Freihand 406">
                  <a:extLst>
                    <a:ext uri="{FF2B5EF4-FFF2-40B4-BE49-F238E27FC236}">
                      <a16:creationId xmlns:a16="http://schemas.microsoft.com/office/drawing/2014/main" id="{144D40E5-93D5-47C8-8692-E00610BDF157}"/>
                    </a:ext>
                  </a:extLst>
                </p14:cNvPr>
                <p14:cNvContentPartPr/>
                <p14:nvPr/>
              </p14:nvContentPartPr>
              <p14:xfrm>
                <a:off x="10690833" y="1575804"/>
                <a:ext cx="1046520" cy="472680"/>
              </p14:xfrm>
            </p:contentPart>
          </mc:Choice>
          <mc:Fallback xmlns="">
            <p:pic>
              <p:nvPicPr>
                <p:cNvPr id="407" name="Freihand 406">
                  <a:extLst>
                    <a:ext uri="{FF2B5EF4-FFF2-40B4-BE49-F238E27FC236}">
                      <a16:creationId xmlns:a16="http://schemas.microsoft.com/office/drawing/2014/main" id="{144D40E5-93D5-47C8-8692-E00610BDF157}"/>
                    </a:ext>
                  </a:extLst>
                </p:cNvPr>
                <p:cNvPicPr/>
                <p:nvPr/>
              </p:nvPicPr>
              <p:blipFill>
                <a:blip r:embed="rId838"/>
                <a:stretch>
                  <a:fillRect/>
                </a:stretch>
              </p:blipFill>
              <p:spPr>
                <a:xfrm>
                  <a:off x="10686513" y="1571484"/>
                  <a:ext cx="10551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09" name="Freihand 408">
                  <a:extLst>
                    <a:ext uri="{FF2B5EF4-FFF2-40B4-BE49-F238E27FC236}">
                      <a16:creationId xmlns:a16="http://schemas.microsoft.com/office/drawing/2014/main" id="{D80B11C8-D1F3-4DA2-934E-2AEB6CD23B6B}"/>
                    </a:ext>
                  </a:extLst>
                </p14:cNvPr>
                <p14:cNvContentPartPr/>
                <p14:nvPr/>
              </p14:nvContentPartPr>
              <p14:xfrm>
                <a:off x="11827353" y="1484004"/>
                <a:ext cx="131040" cy="139320"/>
              </p14:xfrm>
            </p:contentPart>
          </mc:Choice>
          <mc:Fallback xmlns="">
            <p:pic>
              <p:nvPicPr>
                <p:cNvPr id="409" name="Freihand 408">
                  <a:extLst>
                    <a:ext uri="{FF2B5EF4-FFF2-40B4-BE49-F238E27FC236}">
                      <a16:creationId xmlns:a16="http://schemas.microsoft.com/office/drawing/2014/main" id="{D80B11C8-D1F3-4DA2-934E-2AEB6CD23B6B}"/>
                    </a:ext>
                  </a:extLst>
                </p:cNvPr>
                <p:cNvPicPr/>
                <p:nvPr/>
              </p:nvPicPr>
              <p:blipFill>
                <a:blip r:embed="rId840"/>
                <a:stretch>
                  <a:fillRect/>
                </a:stretch>
              </p:blipFill>
              <p:spPr>
                <a:xfrm>
                  <a:off x="11823033" y="1479684"/>
                  <a:ext cx="139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10" name="Freihand 409">
                  <a:extLst>
                    <a:ext uri="{FF2B5EF4-FFF2-40B4-BE49-F238E27FC236}">
                      <a16:creationId xmlns:a16="http://schemas.microsoft.com/office/drawing/2014/main" id="{3A1A84F8-7F99-44AD-AFD0-6790B5AC40F3}"/>
                    </a:ext>
                  </a:extLst>
                </p14:cNvPr>
                <p14:cNvContentPartPr/>
                <p14:nvPr/>
              </p14:nvContentPartPr>
              <p14:xfrm>
                <a:off x="11960553" y="1471404"/>
                <a:ext cx="112680" cy="131040"/>
              </p14:xfrm>
            </p:contentPart>
          </mc:Choice>
          <mc:Fallback xmlns="">
            <p:pic>
              <p:nvPicPr>
                <p:cNvPr id="410" name="Freihand 409">
                  <a:extLst>
                    <a:ext uri="{FF2B5EF4-FFF2-40B4-BE49-F238E27FC236}">
                      <a16:creationId xmlns:a16="http://schemas.microsoft.com/office/drawing/2014/main" id="{3A1A84F8-7F99-44AD-AFD0-6790B5AC40F3}"/>
                    </a:ext>
                  </a:extLst>
                </p:cNvPr>
                <p:cNvPicPr/>
                <p:nvPr/>
              </p:nvPicPr>
              <p:blipFill>
                <a:blip r:embed="rId842"/>
                <a:stretch>
                  <a:fillRect/>
                </a:stretch>
              </p:blipFill>
              <p:spPr>
                <a:xfrm>
                  <a:off x="11956233" y="1467084"/>
                  <a:ext cx="121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12" name="Freihand 411">
                  <a:extLst>
                    <a:ext uri="{FF2B5EF4-FFF2-40B4-BE49-F238E27FC236}">
                      <a16:creationId xmlns:a16="http://schemas.microsoft.com/office/drawing/2014/main" id="{5585011E-F642-4464-93E9-5437BEC5B752}"/>
                    </a:ext>
                  </a:extLst>
                </p14:cNvPr>
                <p14:cNvContentPartPr/>
                <p14:nvPr/>
              </p14:nvContentPartPr>
              <p14:xfrm>
                <a:off x="9443433" y="1914924"/>
                <a:ext cx="141840" cy="4320"/>
              </p14:xfrm>
            </p:contentPart>
          </mc:Choice>
          <mc:Fallback xmlns="">
            <p:pic>
              <p:nvPicPr>
                <p:cNvPr id="412" name="Freihand 411">
                  <a:extLst>
                    <a:ext uri="{FF2B5EF4-FFF2-40B4-BE49-F238E27FC236}">
                      <a16:creationId xmlns:a16="http://schemas.microsoft.com/office/drawing/2014/main" id="{5585011E-F642-4464-93E9-5437BEC5B752}"/>
                    </a:ext>
                  </a:extLst>
                </p:cNvPr>
                <p:cNvPicPr/>
                <p:nvPr/>
              </p:nvPicPr>
              <p:blipFill>
                <a:blip r:embed="rId844"/>
                <a:stretch>
                  <a:fillRect/>
                </a:stretch>
              </p:blipFill>
              <p:spPr>
                <a:xfrm>
                  <a:off x="9439113" y="1910604"/>
                  <a:ext cx="150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13" name="Freihand 412">
                  <a:extLst>
                    <a:ext uri="{FF2B5EF4-FFF2-40B4-BE49-F238E27FC236}">
                      <a16:creationId xmlns:a16="http://schemas.microsoft.com/office/drawing/2014/main" id="{D77EFFD9-76ED-4192-9E32-D4A96F85A46F}"/>
                    </a:ext>
                  </a:extLst>
                </p14:cNvPr>
                <p14:cNvContentPartPr/>
                <p14:nvPr/>
              </p14:nvContentPartPr>
              <p14:xfrm>
                <a:off x="9646473" y="1908444"/>
                <a:ext cx="651600" cy="6120"/>
              </p14:xfrm>
            </p:contentPart>
          </mc:Choice>
          <mc:Fallback xmlns="">
            <p:pic>
              <p:nvPicPr>
                <p:cNvPr id="413" name="Freihand 412">
                  <a:extLst>
                    <a:ext uri="{FF2B5EF4-FFF2-40B4-BE49-F238E27FC236}">
                      <a16:creationId xmlns:a16="http://schemas.microsoft.com/office/drawing/2014/main" id="{D77EFFD9-76ED-4192-9E32-D4A96F85A46F}"/>
                    </a:ext>
                  </a:extLst>
                </p:cNvPr>
                <p:cNvPicPr/>
                <p:nvPr/>
              </p:nvPicPr>
              <p:blipFill>
                <a:blip r:embed="rId846"/>
                <a:stretch>
                  <a:fillRect/>
                </a:stretch>
              </p:blipFill>
              <p:spPr>
                <a:xfrm>
                  <a:off x="9642153" y="1904124"/>
                  <a:ext cx="660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14" name="Freihand 413">
                  <a:extLst>
                    <a:ext uri="{FF2B5EF4-FFF2-40B4-BE49-F238E27FC236}">
                      <a16:creationId xmlns:a16="http://schemas.microsoft.com/office/drawing/2014/main" id="{AF2CCE37-848B-48F1-A92E-5580A2D06348}"/>
                    </a:ext>
                  </a:extLst>
                </p14:cNvPr>
                <p14:cNvContentPartPr/>
                <p14:nvPr/>
              </p14:nvContentPartPr>
              <p14:xfrm>
                <a:off x="10429473" y="1901244"/>
                <a:ext cx="173880" cy="11880"/>
              </p14:xfrm>
            </p:contentPart>
          </mc:Choice>
          <mc:Fallback xmlns="">
            <p:pic>
              <p:nvPicPr>
                <p:cNvPr id="414" name="Freihand 413">
                  <a:extLst>
                    <a:ext uri="{FF2B5EF4-FFF2-40B4-BE49-F238E27FC236}">
                      <a16:creationId xmlns:a16="http://schemas.microsoft.com/office/drawing/2014/main" id="{AF2CCE37-848B-48F1-A92E-5580A2D06348}"/>
                    </a:ext>
                  </a:extLst>
                </p:cNvPr>
                <p:cNvPicPr/>
                <p:nvPr/>
              </p:nvPicPr>
              <p:blipFill>
                <a:blip r:embed="rId848"/>
                <a:stretch>
                  <a:fillRect/>
                </a:stretch>
              </p:blipFill>
              <p:spPr>
                <a:xfrm>
                  <a:off x="10425153" y="1896924"/>
                  <a:ext cx="182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15" name="Freihand 414">
                  <a:extLst>
                    <a:ext uri="{FF2B5EF4-FFF2-40B4-BE49-F238E27FC236}">
                      <a16:creationId xmlns:a16="http://schemas.microsoft.com/office/drawing/2014/main" id="{A28F81EE-CF49-42B4-95D5-0B675D295210}"/>
                    </a:ext>
                  </a:extLst>
                </p14:cNvPr>
                <p14:cNvContentPartPr/>
                <p14:nvPr/>
              </p14:nvContentPartPr>
              <p14:xfrm>
                <a:off x="10729353" y="1916364"/>
                <a:ext cx="161280" cy="15840"/>
              </p14:xfrm>
            </p:contentPart>
          </mc:Choice>
          <mc:Fallback xmlns="">
            <p:pic>
              <p:nvPicPr>
                <p:cNvPr id="415" name="Freihand 414">
                  <a:extLst>
                    <a:ext uri="{FF2B5EF4-FFF2-40B4-BE49-F238E27FC236}">
                      <a16:creationId xmlns:a16="http://schemas.microsoft.com/office/drawing/2014/main" id="{A28F81EE-CF49-42B4-95D5-0B675D295210}"/>
                    </a:ext>
                  </a:extLst>
                </p:cNvPr>
                <p:cNvPicPr/>
                <p:nvPr/>
              </p:nvPicPr>
              <p:blipFill>
                <a:blip r:embed="rId850"/>
                <a:stretch>
                  <a:fillRect/>
                </a:stretch>
              </p:blipFill>
              <p:spPr>
                <a:xfrm>
                  <a:off x="10725033" y="1912044"/>
                  <a:ext cx="169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16" name="Freihand 415">
                  <a:extLst>
                    <a:ext uri="{FF2B5EF4-FFF2-40B4-BE49-F238E27FC236}">
                      <a16:creationId xmlns:a16="http://schemas.microsoft.com/office/drawing/2014/main" id="{611ECDDF-8935-40AD-B0A4-40DF47947CB4}"/>
                    </a:ext>
                  </a:extLst>
                </p14:cNvPr>
                <p14:cNvContentPartPr/>
                <p14:nvPr/>
              </p14:nvContentPartPr>
              <p14:xfrm>
                <a:off x="9080193" y="1870284"/>
                <a:ext cx="74520" cy="96120"/>
              </p14:xfrm>
            </p:contentPart>
          </mc:Choice>
          <mc:Fallback xmlns="">
            <p:pic>
              <p:nvPicPr>
                <p:cNvPr id="416" name="Freihand 415">
                  <a:extLst>
                    <a:ext uri="{FF2B5EF4-FFF2-40B4-BE49-F238E27FC236}">
                      <a16:creationId xmlns:a16="http://schemas.microsoft.com/office/drawing/2014/main" id="{611ECDDF-8935-40AD-B0A4-40DF47947CB4}"/>
                    </a:ext>
                  </a:extLst>
                </p:cNvPr>
                <p:cNvPicPr/>
                <p:nvPr/>
              </p:nvPicPr>
              <p:blipFill>
                <a:blip r:embed="rId852"/>
                <a:stretch>
                  <a:fillRect/>
                </a:stretch>
              </p:blipFill>
              <p:spPr>
                <a:xfrm>
                  <a:off x="9075873" y="1865964"/>
                  <a:ext cx="83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17" name="Freihand 416">
                  <a:extLst>
                    <a:ext uri="{FF2B5EF4-FFF2-40B4-BE49-F238E27FC236}">
                      <a16:creationId xmlns:a16="http://schemas.microsoft.com/office/drawing/2014/main" id="{4BA182A9-CB69-4DB2-9B55-614E045D0F16}"/>
                    </a:ext>
                  </a:extLst>
                </p14:cNvPr>
                <p14:cNvContentPartPr/>
                <p14:nvPr/>
              </p14:nvContentPartPr>
              <p14:xfrm>
                <a:off x="9083433" y="1798284"/>
                <a:ext cx="24120" cy="5760"/>
              </p14:xfrm>
            </p:contentPart>
          </mc:Choice>
          <mc:Fallback xmlns="">
            <p:pic>
              <p:nvPicPr>
                <p:cNvPr id="417" name="Freihand 416">
                  <a:extLst>
                    <a:ext uri="{FF2B5EF4-FFF2-40B4-BE49-F238E27FC236}">
                      <a16:creationId xmlns:a16="http://schemas.microsoft.com/office/drawing/2014/main" id="{4BA182A9-CB69-4DB2-9B55-614E045D0F16}"/>
                    </a:ext>
                  </a:extLst>
                </p:cNvPr>
                <p:cNvPicPr/>
                <p:nvPr/>
              </p:nvPicPr>
              <p:blipFill>
                <a:blip r:embed="rId854"/>
                <a:stretch>
                  <a:fillRect/>
                </a:stretch>
              </p:blipFill>
              <p:spPr>
                <a:xfrm>
                  <a:off x="9079113" y="1793964"/>
                  <a:ext cx="32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20" name="Freihand 419">
                  <a:extLst>
                    <a:ext uri="{FF2B5EF4-FFF2-40B4-BE49-F238E27FC236}">
                      <a16:creationId xmlns:a16="http://schemas.microsoft.com/office/drawing/2014/main" id="{04D93E8E-19AE-4808-9FE3-134A5FEAF9A5}"/>
                    </a:ext>
                  </a:extLst>
                </p14:cNvPr>
                <p14:cNvContentPartPr/>
                <p14:nvPr/>
              </p14:nvContentPartPr>
              <p14:xfrm>
                <a:off x="9159393" y="1791804"/>
                <a:ext cx="162000" cy="104040"/>
              </p14:xfrm>
            </p:contentPart>
          </mc:Choice>
          <mc:Fallback xmlns="">
            <p:pic>
              <p:nvPicPr>
                <p:cNvPr id="420" name="Freihand 419">
                  <a:extLst>
                    <a:ext uri="{FF2B5EF4-FFF2-40B4-BE49-F238E27FC236}">
                      <a16:creationId xmlns:a16="http://schemas.microsoft.com/office/drawing/2014/main" id="{04D93E8E-19AE-4808-9FE3-134A5FEAF9A5}"/>
                    </a:ext>
                  </a:extLst>
                </p:cNvPr>
                <p:cNvPicPr/>
                <p:nvPr/>
              </p:nvPicPr>
              <p:blipFill>
                <a:blip r:embed="rId856"/>
                <a:stretch>
                  <a:fillRect/>
                </a:stretch>
              </p:blipFill>
              <p:spPr>
                <a:xfrm>
                  <a:off x="9155073" y="1787484"/>
                  <a:ext cx="170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422" name="Freihand 421">
                  <a:extLst>
                    <a:ext uri="{FF2B5EF4-FFF2-40B4-BE49-F238E27FC236}">
                      <a16:creationId xmlns:a16="http://schemas.microsoft.com/office/drawing/2014/main" id="{2A08B015-F31F-404B-84DB-EAE11888577F}"/>
                    </a:ext>
                  </a:extLst>
                </p14:cNvPr>
                <p14:cNvContentPartPr/>
                <p14:nvPr/>
              </p14:nvContentPartPr>
              <p14:xfrm>
                <a:off x="10911153" y="1950924"/>
                <a:ext cx="5040" cy="57240"/>
              </p14:xfrm>
            </p:contentPart>
          </mc:Choice>
          <mc:Fallback xmlns="">
            <p:pic>
              <p:nvPicPr>
                <p:cNvPr id="422" name="Freihand 421">
                  <a:extLst>
                    <a:ext uri="{FF2B5EF4-FFF2-40B4-BE49-F238E27FC236}">
                      <a16:creationId xmlns:a16="http://schemas.microsoft.com/office/drawing/2014/main" id="{2A08B015-F31F-404B-84DB-EAE11888577F}"/>
                    </a:ext>
                  </a:extLst>
                </p:cNvPr>
                <p:cNvPicPr/>
                <p:nvPr/>
              </p:nvPicPr>
              <p:blipFill>
                <a:blip r:embed="rId858"/>
                <a:stretch>
                  <a:fillRect/>
                </a:stretch>
              </p:blipFill>
              <p:spPr>
                <a:xfrm>
                  <a:off x="10906833" y="1946604"/>
                  <a:ext cx="13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423" name="Freihand 422">
                  <a:extLst>
                    <a:ext uri="{FF2B5EF4-FFF2-40B4-BE49-F238E27FC236}">
                      <a16:creationId xmlns:a16="http://schemas.microsoft.com/office/drawing/2014/main" id="{9DE37F57-03B9-43C4-8451-372B583753D4}"/>
                    </a:ext>
                  </a:extLst>
                </p14:cNvPr>
                <p14:cNvContentPartPr/>
                <p14:nvPr/>
              </p14:nvContentPartPr>
              <p14:xfrm>
                <a:off x="10906833" y="2022564"/>
                <a:ext cx="8280" cy="40680"/>
              </p14:xfrm>
            </p:contentPart>
          </mc:Choice>
          <mc:Fallback xmlns="">
            <p:pic>
              <p:nvPicPr>
                <p:cNvPr id="423" name="Freihand 422">
                  <a:extLst>
                    <a:ext uri="{FF2B5EF4-FFF2-40B4-BE49-F238E27FC236}">
                      <a16:creationId xmlns:a16="http://schemas.microsoft.com/office/drawing/2014/main" id="{9DE37F57-03B9-43C4-8451-372B583753D4}"/>
                    </a:ext>
                  </a:extLst>
                </p:cNvPr>
                <p:cNvPicPr/>
                <p:nvPr/>
              </p:nvPicPr>
              <p:blipFill>
                <a:blip r:embed="rId860"/>
                <a:stretch>
                  <a:fillRect/>
                </a:stretch>
              </p:blipFill>
              <p:spPr>
                <a:xfrm>
                  <a:off x="10902513" y="2018244"/>
                  <a:ext cx="16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425" name="Freihand 424">
                  <a:extLst>
                    <a:ext uri="{FF2B5EF4-FFF2-40B4-BE49-F238E27FC236}">
                      <a16:creationId xmlns:a16="http://schemas.microsoft.com/office/drawing/2014/main" id="{206FE607-2548-46FE-BAB5-F0615B316687}"/>
                    </a:ext>
                  </a:extLst>
                </p14:cNvPr>
                <p14:cNvContentPartPr/>
                <p14:nvPr/>
              </p14:nvContentPartPr>
              <p14:xfrm>
                <a:off x="10852833" y="2165844"/>
                <a:ext cx="37440" cy="253080"/>
              </p14:xfrm>
            </p:contentPart>
          </mc:Choice>
          <mc:Fallback xmlns="">
            <p:pic>
              <p:nvPicPr>
                <p:cNvPr id="425" name="Freihand 424">
                  <a:extLst>
                    <a:ext uri="{FF2B5EF4-FFF2-40B4-BE49-F238E27FC236}">
                      <a16:creationId xmlns:a16="http://schemas.microsoft.com/office/drawing/2014/main" id="{206FE607-2548-46FE-BAB5-F0615B316687}"/>
                    </a:ext>
                  </a:extLst>
                </p:cNvPr>
                <p:cNvPicPr/>
                <p:nvPr/>
              </p:nvPicPr>
              <p:blipFill>
                <a:blip r:embed="rId862"/>
                <a:stretch>
                  <a:fillRect/>
                </a:stretch>
              </p:blipFill>
              <p:spPr>
                <a:xfrm>
                  <a:off x="10848513" y="2161524"/>
                  <a:ext cx="46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426" name="Freihand 425">
                  <a:extLst>
                    <a:ext uri="{FF2B5EF4-FFF2-40B4-BE49-F238E27FC236}">
                      <a16:creationId xmlns:a16="http://schemas.microsoft.com/office/drawing/2014/main" id="{4BDD00AB-5E60-4974-B812-B64349BE3AD0}"/>
                    </a:ext>
                  </a:extLst>
                </p14:cNvPr>
                <p14:cNvContentPartPr/>
                <p14:nvPr/>
              </p14:nvContentPartPr>
              <p14:xfrm>
                <a:off x="10830513" y="2116524"/>
                <a:ext cx="82440" cy="79200"/>
              </p14:xfrm>
            </p:contentPart>
          </mc:Choice>
          <mc:Fallback xmlns="">
            <p:pic>
              <p:nvPicPr>
                <p:cNvPr id="426" name="Freihand 425">
                  <a:extLst>
                    <a:ext uri="{FF2B5EF4-FFF2-40B4-BE49-F238E27FC236}">
                      <a16:creationId xmlns:a16="http://schemas.microsoft.com/office/drawing/2014/main" id="{4BDD00AB-5E60-4974-B812-B64349BE3AD0}"/>
                    </a:ext>
                  </a:extLst>
                </p:cNvPr>
                <p:cNvPicPr/>
                <p:nvPr/>
              </p:nvPicPr>
              <p:blipFill>
                <a:blip r:embed="rId864"/>
                <a:stretch>
                  <a:fillRect/>
                </a:stretch>
              </p:blipFill>
              <p:spPr>
                <a:xfrm>
                  <a:off x="10826193" y="2112204"/>
                  <a:ext cx="91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25" name="Freihand 524">
                  <a:extLst>
                    <a:ext uri="{FF2B5EF4-FFF2-40B4-BE49-F238E27FC236}">
                      <a16:creationId xmlns:a16="http://schemas.microsoft.com/office/drawing/2014/main" id="{04CDEB67-3D66-4B94-9F8A-F338301FA1E2}"/>
                    </a:ext>
                  </a:extLst>
                </p14:cNvPr>
                <p14:cNvContentPartPr/>
                <p14:nvPr/>
              </p14:nvContentPartPr>
              <p14:xfrm>
                <a:off x="8809833" y="1925004"/>
                <a:ext cx="132480" cy="8640"/>
              </p14:xfrm>
            </p:contentPart>
          </mc:Choice>
          <mc:Fallback xmlns="">
            <p:pic>
              <p:nvPicPr>
                <p:cNvPr id="525" name="Freihand 524">
                  <a:extLst>
                    <a:ext uri="{FF2B5EF4-FFF2-40B4-BE49-F238E27FC236}">
                      <a16:creationId xmlns:a16="http://schemas.microsoft.com/office/drawing/2014/main" id="{04CDEB67-3D66-4B94-9F8A-F338301FA1E2}"/>
                    </a:ext>
                  </a:extLst>
                </p:cNvPr>
                <p:cNvPicPr/>
                <p:nvPr/>
              </p:nvPicPr>
              <p:blipFill>
                <a:blip r:embed="rId866"/>
                <a:stretch>
                  <a:fillRect/>
                </a:stretch>
              </p:blipFill>
              <p:spPr>
                <a:xfrm>
                  <a:off x="8805513" y="1920684"/>
                  <a:ext cx="141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26" name="Freihand 525">
                  <a:extLst>
                    <a:ext uri="{FF2B5EF4-FFF2-40B4-BE49-F238E27FC236}">
                      <a16:creationId xmlns:a16="http://schemas.microsoft.com/office/drawing/2014/main" id="{128865D6-1854-457D-9739-EC765E81C1F4}"/>
                    </a:ext>
                  </a:extLst>
                </p14:cNvPr>
                <p14:cNvContentPartPr/>
                <p14:nvPr/>
              </p14:nvContentPartPr>
              <p14:xfrm>
                <a:off x="8793273" y="1972164"/>
                <a:ext cx="123120" cy="8640"/>
              </p14:xfrm>
            </p:contentPart>
          </mc:Choice>
          <mc:Fallback xmlns="">
            <p:pic>
              <p:nvPicPr>
                <p:cNvPr id="526" name="Freihand 525">
                  <a:extLst>
                    <a:ext uri="{FF2B5EF4-FFF2-40B4-BE49-F238E27FC236}">
                      <a16:creationId xmlns:a16="http://schemas.microsoft.com/office/drawing/2014/main" id="{128865D6-1854-457D-9739-EC765E81C1F4}"/>
                    </a:ext>
                  </a:extLst>
                </p:cNvPr>
                <p:cNvPicPr/>
                <p:nvPr/>
              </p:nvPicPr>
              <p:blipFill>
                <a:blip r:embed="rId868"/>
                <a:stretch>
                  <a:fillRect/>
                </a:stretch>
              </p:blipFill>
              <p:spPr>
                <a:xfrm>
                  <a:off x="8788953" y="1967844"/>
                  <a:ext cx="131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27" name="Freihand 526">
                  <a:extLst>
                    <a:ext uri="{FF2B5EF4-FFF2-40B4-BE49-F238E27FC236}">
                      <a16:creationId xmlns:a16="http://schemas.microsoft.com/office/drawing/2014/main" id="{9C16190E-A589-4EDE-BAA0-35EE3D029751}"/>
                    </a:ext>
                  </a:extLst>
                </p14:cNvPr>
                <p14:cNvContentPartPr/>
                <p14:nvPr/>
              </p14:nvContentPartPr>
              <p14:xfrm>
                <a:off x="8374593" y="1898004"/>
                <a:ext cx="105120" cy="112680"/>
              </p14:xfrm>
            </p:contentPart>
          </mc:Choice>
          <mc:Fallback xmlns="">
            <p:pic>
              <p:nvPicPr>
                <p:cNvPr id="527" name="Freihand 526">
                  <a:extLst>
                    <a:ext uri="{FF2B5EF4-FFF2-40B4-BE49-F238E27FC236}">
                      <a16:creationId xmlns:a16="http://schemas.microsoft.com/office/drawing/2014/main" id="{9C16190E-A589-4EDE-BAA0-35EE3D029751}"/>
                    </a:ext>
                  </a:extLst>
                </p:cNvPr>
                <p:cNvPicPr/>
                <p:nvPr/>
              </p:nvPicPr>
              <p:blipFill>
                <a:blip r:embed="rId870"/>
                <a:stretch>
                  <a:fillRect/>
                </a:stretch>
              </p:blipFill>
              <p:spPr>
                <a:xfrm>
                  <a:off x="8370273" y="1893684"/>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28" name="Freihand 527">
                  <a:extLst>
                    <a:ext uri="{FF2B5EF4-FFF2-40B4-BE49-F238E27FC236}">
                      <a16:creationId xmlns:a16="http://schemas.microsoft.com/office/drawing/2014/main" id="{C8EDECAB-E228-463C-86E6-E24FC2F7BE65}"/>
                    </a:ext>
                  </a:extLst>
                </p14:cNvPr>
                <p14:cNvContentPartPr/>
                <p14:nvPr/>
              </p14:nvContentPartPr>
              <p14:xfrm>
                <a:off x="8425353" y="1869204"/>
                <a:ext cx="159480" cy="18360"/>
              </p14:xfrm>
            </p:contentPart>
          </mc:Choice>
          <mc:Fallback xmlns="">
            <p:pic>
              <p:nvPicPr>
                <p:cNvPr id="528" name="Freihand 527">
                  <a:extLst>
                    <a:ext uri="{FF2B5EF4-FFF2-40B4-BE49-F238E27FC236}">
                      <a16:creationId xmlns:a16="http://schemas.microsoft.com/office/drawing/2014/main" id="{C8EDECAB-E228-463C-86E6-E24FC2F7BE65}"/>
                    </a:ext>
                  </a:extLst>
                </p:cNvPr>
                <p:cNvPicPr/>
                <p:nvPr/>
              </p:nvPicPr>
              <p:blipFill>
                <a:blip r:embed="rId872"/>
                <a:stretch>
                  <a:fillRect/>
                </a:stretch>
              </p:blipFill>
              <p:spPr>
                <a:xfrm>
                  <a:off x="8421033" y="1864884"/>
                  <a:ext cx="168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29" name="Freihand 528">
                  <a:extLst>
                    <a:ext uri="{FF2B5EF4-FFF2-40B4-BE49-F238E27FC236}">
                      <a16:creationId xmlns:a16="http://schemas.microsoft.com/office/drawing/2014/main" id="{D285DAEE-FE1C-4177-A1EE-913A49F7A4E1}"/>
                    </a:ext>
                  </a:extLst>
                </p14:cNvPr>
                <p14:cNvContentPartPr/>
                <p14:nvPr/>
              </p14:nvContentPartPr>
              <p14:xfrm>
                <a:off x="8567913" y="1812324"/>
                <a:ext cx="133920" cy="185040"/>
              </p14:xfrm>
            </p:contentPart>
          </mc:Choice>
          <mc:Fallback xmlns="">
            <p:pic>
              <p:nvPicPr>
                <p:cNvPr id="529" name="Freihand 528">
                  <a:extLst>
                    <a:ext uri="{FF2B5EF4-FFF2-40B4-BE49-F238E27FC236}">
                      <a16:creationId xmlns:a16="http://schemas.microsoft.com/office/drawing/2014/main" id="{D285DAEE-FE1C-4177-A1EE-913A49F7A4E1}"/>
                    </a:ext>
                  </a:extLst>
                </p:cNvPr>
                <p:cNvPicPr/>
                <p:nvPr/>
              </p:nvPicPr>
              <p:blipFill>
                <a:blip r:embed="rId874"/>
                <a:stretch>
                  <a:fillRect/>
                </a:stretch>
              </p:blipFill>
              <p:spPr>
                <a:xfrm>
                  <a:off x="8563593" y="1808004"/>
                  <a:ext cx="142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30" name="Freihand 529">
                  <a:extLst>
                    <a:ext uri="{FF2B5EF4-FFF2-40B4-BE49-F238E27FC236}">
                      <a16:creationId xmlns:a16="http://schemas.microsoft.com/office/drawing/2014/main" id="{4DB7326C-75AF-4B8E-ABF7-9CF0C02B1DDD}"/>
                    </a:ext>
                  </a:extLst>
                </p14:cNvPr>
                <p14:cNvContentPartPr/>
                <p14:nvPr/>
              </p14:nvContentPartPr>
              <p14:xfrm>
                <a:off x="8652513" y="1957044"/>
                <a:ext cx="54720" cy="55080"/>
              </p14:xfrm>
            </p:contentPart>
          </mc:Choice>
          <mc:Fallback xmlns="">
            <p:pic>
              <p:nvPicPr>
                <p:cNvPr id="530" name="Freihand 529">
                  <a:extLst>
                    <a:ext uri="{FF2B5EF4-FFF2-40B4-BE49-F238E27FC236}">
                      <a16:creationId xmlns:a16="http://schemas.microsoft.com/office/drawing/2014/main" id="{4DB7326C-75AF-4B8E-ABF7-9CF0C02B1DDD}"/>
                    </a:ext>
                  </a:extLst>
                </p:cNvPr>
                <p:cNvPicPr/>
                <p:nvPr/>
              </p:nvPicPr>
              <p:blipFill>
                <a:blip r:embed="rId876"/>
                <a:stretch>
                  <a:fillRect/>
                </a:stretch>
              </p:blipFill>
              <p:spPr>
                <a:xfrm>
                  <a:off x="8648193" y="1952724"/>
                  <a:ext cx="63360" cy="63720"/>
                </a:xfrm>
                <a:prstGeom prst="rect">
                  <a:avLst/>
                </a:prstGeom>
              </p:spPr>
            </p:pic>
          </mc:Fallback>
        </mc:AlternateContent>
      </p:grpSp>
      <p:grpSp>
        <p:nvGrpSpPr>
          <p:cNvPr id="553" name="Gruppieren 552">
            <a:extLst>
              <a:ext uri="{FF2B5EF4-FFF2-40B4-BE49-F238E27FC236}">
                <a16:creationId xmlns:a16="http://schemas.microsoft.com/office/drawing/2014/main" id="{BCF3BD56-6839-4D61-8DD0-5212B8DE717C}"/>
              </a:ext>
            </a:extLst>
          </p:cNvPr>
          <p:cNvGrpSpPr/>
          <p:nvPr/>
        </p:nvGrpSpPr>
        <p:grpSpPr>
          <a:xfrm>
            <a:off x="2433873" y="5699604"/>
            <a:ext cx="2500560" cy="370800"/>
            <a:chOff x="2433873" y="5699604"/>
            <a:chExt cx="2500560" cy="370800"/>
          </a:xfrm>
        </p:grpSpPr>
        <mc:AlternateContent xmlns:mc="http://schemas.openxmlformats.org/markup-compatibility/2006" xmlns:p14="http://schemas.microsoft.com/office/powerpoint/2010/main">
          <mc:Choice Requires="p14">
            <p:contentPart p14:bwMode="auto" r:id="rId877">
              <p14:nvContentPartPr>
                <p14:cNvPr id="532" name="Freihand 531">
                  <a:extLst>
                    <a:ext uri="{FF2B5EF4-FFF2-40B4-BE49-F238E27FC236}">
                      <a16:creationId xmlns:a16="http://schemas.microsoft.com/office/drawing/2014/main" id="{C02150AB-68D2-48BC-B73B-525508E7B111}"/>
                    </a:ext>
                  </a:extLst>
                </p14:cNvPr>
                <p14:cNvContentPartPr/>
                <p14:nvPr/>
              </p14:nvContentPartPr>
              <p14:xfrm>
                <a:off x="2433873" y="5865924"/>
                <a:ext cx="135720" cy="59760"/>
              </p14:xfrm>
            </p:contentPart>
          </mc:Choice>
          <mc:Fallback xmlns="">
            <p:pic>
              <p:nvPicPr>
                <p:cNvPr id="532" name="Freihand 531">
                  <a:extLst>
                    <a:ext uri="{FF2B5EF4-FFF2-40B4-BE49-F238E27FC236}">
                      <a16:creationId xmlns:a16="http://schemas.microsoft.com/office/drawing/2014/main" id="{C02150AB-68D2-48BC-B73B-525508E7B111}"/>
                    </a:ext>
                  </a:extLst>
                </p:cNvPr>
                <p:cNvPicPr/>
                <p:nvPr/>
              </p:nvPicPr>
              <p:blipFill>
                <a:blip r:embed="rId878"/>
                <a:stretch>
                  <a:fillRect/>
                </a:stretch>
              </p:blipFill>
              <p:spPr>
                <a:xfrm>
                  <a:off x="2429553" y="5861604"/>
                  <a:ext cx="144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33" name="Freihand 532">
                  <a:extLst>
                    <a:ext uri="{FF2B5EF4-FFF2-40B4-BE49-F238E27FC236}">
                      <a16:creationId xmlns:a16="http://schemas.microsoft.com/office/drawing/2014/main" id="{FE32934E-983D-4123-A995-F45BC4DE0203}"/>
                    </a:ext>
                  </a:extLst>
                </p14:cNvPr>
                <p14:cNvContentPartPr/>
                <p14:nvPr/>
              </p14:nvContentPartPr>
              <p14:xfrm>
                <a:off x="2467713" y="5851164"/>
                <a:ext cx="134280" cy="219240"/>
              </p14:xfrm>
            </p:contentPart>
          </mc:Choice>
          <mc:Fallback xmlns="">
            <p:pic>
              <p:nvPicPr>
                <p:cNvPr id="533" name="Freihand 532">
                  <a:extLst>
                    <a:ext uri="{FF2B5EF4-FFF2-40B4-BE49-F238E27FC236}">
                      <a16:creationId xmlns:a16="http://schemas.microsoft.com/office/drawing/2014/main" id="{FE32934E-983D-4123-A995-F45BC4DE0203}"/>
                    </a:ext>
                  </a:extLst>
                </p:cNvPr>
                <p:cNvPicPr/>
                <p:nvPr/>
              </p:nvPicPr>
              <p:blipFill>
                <a:blip r:embed="rId880"/>
                <a:stretch>
                  <a:fillRect/>
                </a:stretch>
              </p:blipFill>
              <p:spPr>
                <a:xfrm>
                  <a:off x="2463393" y="5846844"/>
                  <a:ext cx="142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34" name="Freihand 533">
                  <a:extLst>
                    <a:ext uri="{FF2B5EF4-FFF2-40B4-BE49-F238E27FC236}">
                      <a16:creationId xmlns:a16="http://schemas.microsoft.com/office/drawing/2014/main" id="{9E1E146C-AFEA-42CF-A66B-D319D7F15829}"/>
                    </a:ext>
                  </a:extLst>
                </p14:cNvPr>
                <p14:cNvContentPartPr/>
                <p14:nvPr/>
              </p14:nvContentPartPr>
              <p14:xfrm>
                <a:off x="2682633" y="5712204"/>
                <a:ext cx="182160" cy="150840"/>
              </p14:xfrm>
            </p:contentPart>
          </mc:Choice>
          <mc:Fallback xmlns="">
            <p:pic>
              <p:nvPicPr>
                <p:cNvPr id="534" name="Freihand 533">
                  <a:extLst>
                    <a:ext uri="{FF2B5EF4-FFF2-40B4-BE49-F238E27FC236}">
                      <a16:creationId xmlns:a16="http://schemas.microsoft.com/office/drawing/2014/main" id="{9E1E146C-AFEA-42CF-A66B-D319D7F15829}"/>
                    </a:ext>
                  </a:extLst>
                </p:cNvPr>
                <p:cNvPicPr/>
                <p:nvPr/>
              </p:nvPicPr>
              <p:blipFill>
                <a:blip r:embed="rId882"/>
                <a:stretch>
                  <a:fillRect/>
                </a:stretch>
              </p:blipFill>
              <p:spPr>
                <a:xfrm>
                  <a:off x="2678313" y="5707884"/>
                  <a:ext cx="190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35" name="Freihand 534">
                  <a:extLst>
                    <a:ext uri="{FF2B5EF4-FFF2-40B4-BE49-F238E27FC236}">
                      <a16:creationId xmlns:a16="http://schemas.microsoft.com/office/drawing/2014/main" id="{7891A56D-1BEE-4DE0-8FC7-DF5A70F96906}"/>
                    </a:ext>
                  </a:extLst>
                </p14:cNvPr>
                <p14:cNvContentPartPr/>
                <p14:nvPr/>
              </p14:nvContentPartPr>
              <p14:xfrm>
                <a:off x="2883873" y="5904804"/>
                <a:ext cx="166680" cy="7200"/>
              </p14:xfrm>
            </p:contentPart>
          </mc:Choice>
          <mc:Fallback xmlns="">
            <p:pic>
              <p:nvPicPr>
                <p:cNvPr id="535" name="Freihand 534">
                  <a:extLst>
                    <a:ext uri="{FF2B5EF4-FFF2-40B4-BE49-F238E27FC236}">
                      <a16:creationId xmlns:a16="http://schemas.microsoft.com/office/drawing/2014/main" id="{7891A56D-1BEE-4DE0-8FC7-DF5A70F96906}"/>
                    </a:ext>
                  </a:extLst>
                </p:cNvPr>
                <p:cNvPicPr/>
                <p:nvPr/>
              </p:nvPicPr>
              <p:blipFill>
                <a:blip r:embed="rId884"/>
                <a:stretch>
                  <a:fillRect/>
                </a:stretch>
              </p:blipFill>
              <p:spPr>
                <a:xfrm>
                  <a:off x="2879553" y="5900484"/>
                  <a:ext cx="175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36" name="Freihand 535">
                  <a:extLst>
                    <a:ext uri="{FF2B5EF4-FFF2-40B4-BE49-F238E27FC236}">
                      <a16:creationId xmlns:a16="http://schemas.microsoft.com/office/drawing/2014/main" id="{84AADACB-8E4A-4585-8232-A8B48F7C21C9}"/>
                    </a:ext>
                  </a:extLst>
                </p14:cNvPr>
                <p14:cNvContentPartPr/>
                <p14:nvPr/>
              </p14:nvContentPartPr>
              <p14:xfrm>
                <a:off x="2878833" y="5955924"/>
                <a:ext cx="181080" cy="11520"/>
              </p14:xfrm>
            </p:contentPart>
          </mc:Choice>
          <mc:Fallback xmlns="">
            <p:pic>
              <p:nvPicPr>
                <p:cNvPr id="536" name="Freihand 535">
                  <a:extLst>
                    <a:ext uri="{FF2B5EF4-FFF2-40B4-BE49-F238E27FC236}">
                      <a16:creationId xmlns:a16="http://schemas.microsoft.com/office/drawing/2014/main" id="{84AADACB-8E4A-4585-8232-A8B48F7C21C9}"/>
                    </a:ext>
                  </a:extLst>
                </p:cNvPr>
                <p:cNvPicPr/>
                <p:nvPr/>
              </p:nvPicPr>
              <p:blipFill>
                <a:blip r:embed="rId886"/>
                <a:stretch>
                  <a:fillRect/>
                </a:stretch>
              </p:blipFill>
              <p:spPr>
                <a:xfrm>
                  <a:off x="2874513" y="5951604"/>
                  <a:ext cx="18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8" name="Freihand 537">
                  <a:extLst>
                    <a:ext uri="{FF2B5EF4-FFF2-40B4-BE49-F238E27FC236}">
                      <a16:creationId xmlns:a16="http://schemas.microsoft.com/office/drawing/2014/main" id="{E40F57D3-7756-48A6-B025-944215CDA6A1}"/>
                    </a:ext>
                  </a:extLst>
                </p14:cNvPr>
                <p14:cNvContentPartPr/>
                <p14:nvPr/>
              </p14:nvContentPartPr>
              <p14:xfrm>
                <a:off x="3166113" y="5827764"/>
                <a:ext cx="89640" cy="160560"/>
              </p14:xfrm>
            </p:contentPart>
          </mc:Choice>
          <mc:Fallback xmlns="">
            <p:pic>
              <p:nvPicPr>
                <p:cNvPr id="538" name="Freihand 537">
                  <a:extLst>
                    <a:ext uri="{FF2B5EF4-FFF2-40B4-BE49-F238E27FC236}">
                      <a16:creationId xmlns:a16="http://schemas.microsoft.com/office/drawing/2014/main" id="{E40F57D3-7756-48A6-B025-944215CDA6A1}"/>
                    </a:ext>
                  </a:extLst>
                </p:cNvPr>
                <p:cNvPicPr/>
                <p:nvPr/>
              </p:nvPicPr>
              <p:blipFill>
                <a:blip r:embed="rId888"/>
                <a:stretch>
                  <a:fillRect/>
                </a:stretch>
              </p:blipFill>
              <p:spPr>
                <a:xfrm>
                  <a:off x="3161793" y="5823444"/>
                  <a:ext cx="98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39" name="Freihand 538">
                  <a:extLst>
                    <a:ext uri="{FF2B5EF4-FFF2-40B4-BE49-F238E27FC236}">
                      <a16:creationId xmlns:a16="http://schemas.microsoft.com/office/drawing/2014/main" id="{8CFF31F7-BCF0-4E5B-B55E-841896B9A762}"/>
                    </a:ext>
                  </a:extLst>
                </p14:cNvPr>
                <p14:cNvContentPartPr/>
                <p14:nvPr/>
              </p14:nvContentPartPr>
              <p14:xfrm>
                <a:off x="3208953" y="5825244"/>
                <a:ext cx="63360" cy="1800"/>
              </p14:xfrm>
            </p:contentPart>
          </mc:Choice>
          <mc:Fallback xmlns="">
            <p:pic>
              <p:nvPicPr>
                <p:cNvPr id="539" name="Freihand 538">
                  <a:extLst>
                    <a:ext uri="{FF2B5EF4-FFF2-40B4-BE49-F238E27FC236}">
                      <a16:creationId xmlns:a16="http://schemas.microsoft.com/office/drawing/2014/main" id="{8CFF31F7-BCF0-4E5B-B55E-841896B9A762}"/>
                    </a:ext>
                  </a:extLst>
                </p:cNvPr>
                <p:cNvPicPr/>
                <p:nvPr/>
              </p:nvPicPr>
              <p:blipFill>
                <a:blip r:embed="rId890"/>
                <a:stretch>
                  <a:fillRect/>
                </a:stretch>
              </p:blipFill>
              <p:spPr>
                <a:xfrm>
                  <a:off x="3204633" y="5820924"/>
                  <a:ext cx="72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40" name="Freihand 539">
                  <a:extLst>
                    <a:ext uri="{FF2B5EF4-FFF2-40B4-BE49-F238E27FC236}">
                      <a16:creationId xmlns:a16="http://schemas.microsoft.com/office/drawing/2014/main" id="{4DE88DA2-6B57-43A7-8FFC-5357EDAB4711}"/>
                    </a:ext>
                  </a:extLst>
                </p14:cNvPr>
                <p14:cNvContentPartPr/>
                <p14:nvPr/>
              </p14:nvContentPartPr>
              <p14:xfrm>
                <a:off x="3343233" y="5827764"/>
                <a:ext cx="97920" cy="135720"/>
              </p14:xfrm>
            </p:contentPart>
          </mc:Choice>
          <mc:Fallback xmlns="">
            <p:pic>
              <p:nvPicPr>
                <p:cNvPr id="540" name="Freihand 539">
                  <a:extLst>
                    <a:ext uri="{FF2B5EF4-FFF2-40B4-BE49-F238E27FC236}">
                      <a16:creationId xmlns:a16="http://schemas.microsoft.com/office/drawing/2014/main" id="{4DE88DA2-6B57-43A7-8FFC-5357EDAB4711}"/>
                    </a:ext>
                  </a:extLst>
                </p:cNvPr>
                <p:cNvPicPr/>
                <p:nvPr/>
              </p:nvPicPr>
              <p:blipFill>
                <a:blip r:embed="rId892"/>
                <a:stretch>
                  <a:fillRect/>
                </a:stretch>
              </p:blipFill>
              <p:spPr>
                <a:xfrm>
                  <a:off x="3338913" y="5823444"/>
                  <a:ext cx="106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41" name="Freihand 540">
                  <a:extLst>
                    <a:ext uri="{FF2B5EF4-FFF2-40B4-BE49-F238E27FC236}">
                      <a16:creationId xmlns:a16="http://schemas.microsoft.com/office/drawing/2014/main" id="{18C0CAC1-95A9-4680-94F4-7D0A94391021}"/>
                    </a:ext>
                  </a:extLst>
                </p14:cNvPr>
                <p14:cNvContentPartPr/>
                <p14:nvPr/>
              </p14:nvContentPartPr>
              <p14:xfrm>
                <a:off x="3480033" y="5831724"/>
                <a:ext cx="103320" cy="110880"/>
              </p14:xfrm>
            </p:contentPart>
          </mc:Choice>
          <mc:Fallback xmlns="">
            <p:pic>
              <p:nvPicPr>
                <p:cNvPr id="541" name="Freihand 540">
                  <a:extLst>
                    <a:ext uri="{FF2B5EF4-FFF2-40B4-BE49-F238E27FC236}">
                      <a16:creationId xmlns:a16="http://schemas.microsoft.com/office/drawing/2014/main" id="{18C0CAC1-95A9-4680-94F4-7D0A94391021}"/>
                    </a:ext>
                  </a:extLst>
                </p:cNvPr>
                <p:cNvPicPr/>
                <p:nvPr/>
              </p:nvPicPr>
              <p:blipFill>
                <a:blip r:embed="rId894"/>
                <a:stretch>
                  <a:fillRect/>
                </a:stretch>
              </p:blipFill>
              <p:spPr>
                <a:xfrm>
                  <a:off x="3475713" y="5827404"/>
                  <a:ext cx="11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42" name="Freihand 541">
                  <a:extLst>
                    <a:ext uri="{FF2B5EF4-FFF2-40B4-BE49-F238E27FC236}">
                      <a16:creationId xmlns:a16="http://schemas.microsoft.com/office/drawing/2014/main" id="{1A5A6321-2342-4CAD-81C9-DAABC3D97986}"/>
                    </a:ext>
                  </a:extLst>
                </p14:cNvPr>
                <p14:cNvContentPartPr/>
                <p14:nvPr/>
              </p14:nvContentPartPr>
              <p14:xfrm>
                <a:off x="3679473" y="5873484"/>
                <a:ext cx="117000" cy="13680"/>
              </p14:xfrm>
            </p:contentPart>
          </mc:Choice>
          <mc:Fallback xmlns="">
            <p:pic>
              <p:nvPicPr>
                <p:cNvPr id="542" name="Freihand 541">
                  <a:extLst>
                    <a:ext uri="{FF2B5EF4-FFF2-40B4-BE49-F238E27FC236}">
                      <a16:creationId xmlns:a16="http://schemas.microsoft.com/office/drawing/2014/main" id="{1A5A6321-2342-4CAD-81C9-DAABC3D97986}"/>
                    </a:ext>
                  </a:extLst>
                </p:cNvPr>
                <p:cNvPicPr/>
                <p:nvPr/>
              </p:nvPicPr>
              <p:blipFill>
                <a:blip r:embed="rId896"/>
                <a:stretch>
                  <a:fillRect/>
                </a:stretch>
              </p:blipFill>
              <p:spPr>
                <a:xfrm>
                  <a:off x="3675153" y="5869164"/>
                  <a:ext cx="125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43" name="Freihand 542">
                  <a:extLst>
                    <a:ext uri="{FF2B5EF4-FFF2-40B4-BE49-F238E27FC236}">
                      <a16:creationId xmlns:a16="http://schemas.microsoft.com/office/drawing/2014/main" id="{545BE0CB-73AE-4261-A95C-CA7145351A35}"/>
                    </a:ext>
                  </a:extLst>
                </p14:cNvPr>
                <p14:cNvContentPartPr/>
                <p14:nvPr/>
              </p14:nvContentPartPr>
              <p14:xfrm>
                <a:off x="3919953" y="5818044"/>
                <a:ext cx="15120" cy="130320"/>
              </p14:xfrm>
            </p:contentPart>
          </mc:Choice>
          <mc:Fallback xmlns="">
            <p:pic>
              <p:nvPicPr>
                <p:cNvPr id="543" name="Freihand 542">
                  <a:extLst>
                    <a:ext uri="{FF2B5EF4-FFF2-40B4-BE49-F238E27FC236}">
                      <a16:creationId xmlns:a16="http://schemas.microsoft.com/office/drawing/2014/main" id="{545BE0CB-73AE-4261-A95C-CA7145351A35}"/>
                    </a:ext>
                  </a:extLst>
                </p:cNvPr>
                <p:cNvPicPr/>
                <p:nvPr/>
              </p:nvPicPr>
              <p:blipFill>
                <a:blip r:embed="rId898"/>
                <a:stretch>
                  <a:fillRect/>
                </a:stretch>
              </p:blipFill>
              <p:spPr>
                <a:xfrm>
                  <a:off x="3915633" y="5813724"/>
                  <a:ext cx="23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44" name="Freihand 543">
                  <a:extLst>
                    <a:ext uri="{FF2B5EF4-FFF2-40B4-BE49-F238E27FC236}">
                      <a16:creationId xmlns:a16="http://schemas.microsoft.com/office/drawing/2014/main" id="{1474155E-1F1D-4CDD-8DA1-4799859EBE02}"/>
                    </a:ext>
                  </a:extLst>
                </p14:cNvPr>
                <p14:cNvContentPartPr/>
                <p14:nvPr/>
              </p14:nvContentPartPr>
              <p14:xfrm>
                <a:off x="3999513" y="5800764"/>
                <a:ext cx="105840" cy="130680"/>
              </p14:xfrm>
            </p:contentPart>
          </mc:Choice>
          <mc:Fallback xmlns="">
            <p:pic>
              <p:nvPicPr>
                <p:cNvPr id="544" name="Freihand 543">
                  <a:extLst>
                    <a:ext uri="{FF2B5EF4-FFF2-40B4-BE49-F238E27FC236}">
                      <a16:creationId xmlns:a16="http://schemas.microsoft.com/office/drawing/2014/main" id="{1474155E-1F1D-4CDD-8DA1-4799859EBE02}"/>
                    </a:ext>
                  </a:extLst>
                </p:cNvPr>
                <p:cNvPicPr/>
                <p:nvPr/>
              </p:nvPicPr>
              <p:blipFill>
                <a:blip r:embed="rId900"/>
                <a:stretch>
                  <a:fillRect/>
                </a:stretch>
              </p:blipFill>
              <p:spPr>
                <a:xfrm>
                  <a:off x="3995193" y="5796444"/>
                  <a:ext cx="11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45" name="Freihand 544">
                  <a:extLst>
                    <a:ext uri="{FF2B5EF4-FFF2-40B4-BE49-F238E27FC236}">
                      <a16:creationId xmlns:a16="http://schemas.microsoft.com/office/drawing/2014/main" id="{62C3890D-542E-4D4A-899C-1BF0F8B7C5B2}"/>
                    </a:ext>
                  </a:extLst>
                </p14:cNvPr>
                <p14:cNvContentPartPr/>
                <p14:nvPr/>
              </p14:nvContentPartPr>
              <p14:xfrm>
                <a:off x="4048833" y="5766564"/>
                <a:ext cx="100800" cy="19440"/>
              </p14:xfrm>
            </p:contentPart>
          </mc:Choice>
          <mc:Fallback xmlns="">
            <p:pic>
              <p:nvPicPr>
                <p:cNvPr id="545" name="Freihand 544">
                  <a:extLst>
                    <a:ext uri="{FF2B5EF4-FFF2-40B4-BE49-F238E27FC236}">
                      <a16:creationId xmlns:a16="http://schemas.microsoft.com/office/drawing/2014/main" id="{62C3890D-542E-4D4A-899C-1BF0F8B7C5B2}"/>
                    </a:ext>
                  </a:extLst>
                </p:cNvPr>
                <p:cNvPicPr/>
                <p:nvPr/>
              </p:nvPicPr>
              <p:blipFill>
                <a:blip r:embed="rId902"/>
                <a:stretch>
                  <a:fillRect/>
                </a:stretch>
              </p:blipFill>
              <p:spPr>
                <a:xfrm>
                  <a:off x="4044513" y="5762244"/>
                  <a:ext cx="109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6" name="Freihand 545">
                  <a:extLst>
                    <a:ext uri="{FF2B5EF4-FFF2-40B4-BE49-F238E27FC236}">
                      <a16:creationId xmlns:a16="http://schemas.microsoft.com/office/drawing/2014/main" id="{9565355D-DD71-4DAD-8DEC-3284A0BB21D0}"/>
                    </a:ext>
                  </a:extLst>
                </p14:cNvPr>
                <p14:cNvContentPartPr/>
                <p14:nvPr/>
              </p14:nvContentPartPr>
              <p14:xfrm>
                <a:off x="4177713" y="5797164"/>
                <a:ext cx="102960" cy="111960"/>
              </p14:xfrm>
            </p:contentPart>
          </mc:Choice>
          <mc:Fallback xmlns="">
            <p:pic>
              <p:nvPicPr>
                <p:cNvPr id="546" name="Freihand 545">
                  <a:extLst>
                    <a:ext uri="{FF2B5EF4-FFF2-40B4-BE49-F238E27FC236}">
                      <a16:creationId xmlns:a16="http://schemas.microsoft.com/office/drawing/2014/main" id="{9565355D-DD71-4DAD-8DEC-3284A0BB21D0}"/>
                    </a:ext>
                  </a:extLst>
                </p:cNvPr>
                <p:cNvPicPr/>
                <p:nvPr/>
              </p:nvPicPr>
              <p:blipFill>
                <a:blip r:embed="rId904"/>
                <a:stretch>
                  <a:fillRect/>
                </a:stretch>
              </p:blipFill>
              <p:spPr>
                <a:xfrm>
                  <a:off x="4173393" y="5792844"/>
                  <a:ext cx="11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7" name="Freihand 546">
                  <a:extLst>
                    <a:ext uri="{FF2B5EF4-FFF2-40B4-BE49-F238E27FC236}">
                      <a16:creationId xmlns:a16="http://schemas.microsoft.com/office/drawing/2014/main" id="{2A952C82-9AC8-4D5C-B901-BDA6924C65F8}"/>
                    </a:ext>
                  </a:extLst>
                </p14:cNvPr>
                <p14:cNvContentPartPr/>
                <p14:nvPr/>
              </p14:nvContentPartPr>
              <p14:xfrm>
                <a:off x="4301913" y="5800404"/>
                <a:ext cx="86400" cy="88920"/>
              </p14:xfrm>
            </p:contentPart>
          </mc:Choice>
          <mc:Fallback xmlns="">
            <p:pic>
              <p:nvPicPr>
                <p:cNvPr id="547" name="Freihand 546">
                  <a:extLst>
                    <a:ext uri="{FF2B5EF4-FFF2-40B4-BE49-F238E27FC236}">
                      <a16:creationId xmlns:a16="http://schemas.microsoft.com/office/drawing/2014/main" id="{2A952C82-9AC8-4D5C-B901-BDA6924C65F8}"/>
                    </a:ext>
                  </a:extLst>
                </p:cNvPr>
                <p:cNvPicPr/>
                <p:nvPr/>
              </p:nvPicPr>
              <p:blipFill>
                <a:blip r:embed="rId906"/>
                <a:stretch>
                  <a:fillRect/>
                </a:stretch>
              </p:blipFill>
              <p:spPr>
                <a:xfrm>
                  <a:off x="4297593" y="5796084"/>
                  <a:ext cx="95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8" name="Freihand 547">
                  <a:extLst>
                    <a:ext uri="{FF2B5EF4-FFF2-40B4-BE49-F238E27FC236}">
                      <a16:creationId xmlns:a16="http://schemas.microsoft.com/office/drawing/2014/main" id="{24E1B7DC-93A3-45B8-B368-756FDF9B94FA}"/>
                    </a:ext>
                  </a:extLst>
                </p14:cNvPr>
                <p14:cNvContentPartPr/>
                <p14:nvPr/>
              </p14:nvContentPartPr>
              <p14:xfrm>
                <a:off x="4486233" y="5834604"/>
                <a:ext cx="36360" cy="24840"/>
              </p14:xfrm>
            </p:contentPart>
          </mc:Choice>
          <mc:Fallback xmlns="">
            <p:pic>
              <p:nvPicPr>
                <p:cNvPr id="548" name="Freihand 547">
                  <a:extLst>
                    <a:ext uri="{FF2B5EF4-FFF2-40B4-BE49-F238E27FC236}">
                      <a16:creationId xmlns:a16="http://schemas.microsoft.com/office/drawing/2014/main" id="{24E1B7DC-93A3-45B8-B368-756FDF9B94FA}"/>
                    </a:ext>
                  </a:extLst>
                </p:cNvPr>
                <p:cNvPicPr/>
                <p:nvPr/>
              </p:nvPicPr>
              <p:blipFill>
                <a:blip r:embed="rId908"/>
                <a:stretch>
                  <a:fillRect/>
                </a:stretch>
              </p:blipFill>
              <p:spPr>
                <a:xfrm>
                  <a:off x="4481913" y="5830284"/>
                  <a:ext cx="4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9" name="Freihand 548">
                  <a:extLst>
                    <a:ext uri="{FF2B5EF4-FFF2-40B4-BE49-F238E27FC236}">
                      <a16:creationId xmlns:a16="http://schemas.microsoft.com/office/drawing/2014/main" id="{7F6F6835-6D4D-418B-95CF-07ED8C8DE97D}"/>
                    </a:ext>
                  </a:extLst>
                </p14:cNvPr>
                <p14:cNvContentPartPr/>
                <p14:nvPr/>
              </p14:nvContentPartPr>
              <p14:xfrm>
                <a:off x="4571553" y="5793564"/>
                <a:ext cx="115200" cy="99000"/>
              </p14:xfrm>
            </p:contentPart>
          </mc:Choice>
          <mc:Fallback xmlns="">
            <p:pic>
              <p:nvPicPr>
                <p:cNvPr id="549" name="Freihand 548">
                  <a:extLst>
                    <a:ext uri="{FF2B5EF4-FFF2-40B4-BE49-F238E27FC236}">
                      <a16:creationId xmlns:a16="http://schemas.microsoft.com/office/drawing/2014/main" id="{7F6F6835-6D4D-418B-95CF-07ED8C8DE97D}"/>
                    </a:ext>
                  </a:extLst>
                </p:cNvPr>
                <p:cNvPicPr/>
                <p:nvPr/>
              </p:nvPicPr>
              <p:blipFill>
                <a:blip r:embed="rId910"/>
                <a:stretch>
                  <a:fillRect/>
                </a:stretch>
              </p:blipFill>
              <p:spPr>
                <a:xfrm>
                  <a:off x="4567233" y="5789244"/>
                  <a:ext cx="12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50" name="Freihand 549">
                  <a:extLst>
                    <a:ext uri="{FF2B5EF4-FFF2-40B4-BE49-F238E27FC236}">
                      <a16:creationId xmlns:a16="http://schemas.microsoft.com/office/drawing/2014/main" id="{A153D467-3BD0-41CA-A00B-B190FBB532D1}"/>
                    </a:ext>
                  </a:extLst>
                </p14:cNvPr>
                <p14:cNvContentPartPr/>
                <p14:nvPr/>
              </p14:nvContentPartPr>
              <p14:xfrm>
                <a:off x="4609713" y="5758284"/>
                <a:ext cx="272520" cy="126000"/>
              </p14:xfrm>
            </p:contentPart>
          </mc:Choice>
          <mc:Fallback xmlns="">
            <p:pic>
              <p:nvPicPr>
                <p:cNvPr id="550" name="Freihand 549">
                  <a:extLst>
                    <a:ext uri="{FF2B5EF4-FFF2-40B4-BE49-F238E27FC236}">
                      <a16:creationId xmlns:a16="http://schemas.microsoft.com/office/drawing/2014/main" id="{A153D467-3BD0-41CA-A00B-B190FBB532D1}"/>
                    </a:ext>
                  </a:extLst>
                </p:cNvPr>
                <p:cNvPicPr/>
                <p:nvPr/>
              </p:nvPicPr>
              <p:blipFill>
                <a:blip r:embed="rId912"/>
                <a:stretch>
                  <a:fillRect/>
                </a:stretch>
              </p:blipFill>
              <p:spPr>
                <a:xfrm>
                  <a:off x="4605393" y="5753964"/>
                  <a:ext cx="281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51" name="Freihand 550">
                  <a:extLst>
                    <a:ext uri="{FF2B5EF4-FFF2-40B4-BE49-F238E27FC236}">
                      <a16:creationId xmlns:a16="http://schemas.microsoft.com/office/drawing/2014/main" id="{828E484E-DC3A-4B80-A75F-78792948B0CE}"/>
                    </a:ext>
                  </a:extLst>
                </p14:cNvPr>
                <p14:cNvContentPartPr/>
                <p14:nvPr/>
              </p14:nvContentPartPr>
              <p14:xfrm>
                <a:off x="4763073" y="5699604"/>
                <a:ext cx="90000" cy="94320"/>
              </p14:xfrm>
            </p:contentPart>
          </mc:Choice>
          <mc:Fallback xmlns="">
            <p:pic>
              <p:nvPicPr>
                <p:cNvPr id="551" name="Freihand 550">
                  <a:extLst>
                    <a:ext uri="{FF2B5EF4-FFF2-40B4-BE49-F238E27FC236}">
                      <a16:creationId xmlns:a16="http://schemas.microsoft.com/office/drawing/2014/main" id="{828E484E-DC3A-4B80-A75F-78792948B0CE}"/>
                    </a:ext>
                  </a:extLst>
                </p:cNvPr>
                <p:cNvPicPr/>
                <p:nvPr/>
              </p:nvPicPr>
              <p:blipFill>
                <a:blip r:embed="rId914"/>
                <a:stretch>
                  <a:fillRect/>
                </a:stretch>
              </p:blipFill>
              <p:spPr>
                <a:xfrm>
                  <a:off x="4758753" y="5695284"/>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2" name="Freihand 551">
                  <a:extLst>
                    <a:ext uri="{FF2B5EF4-FFF2-40B4-BE49-F238E27FC236}">
                      <a16:creationId xmlns:a16="http://schemas.microsoft.com/office/drawing/2014/main" id="{EB033802-D3D9-4659-BD32-D283040A174A}"/>
                    </a:ext>
                  </a:extLst>
                </p14:cNvPr>
                <p14:cNvContentPartPr/>
                <p14:nvPr/>
              </p14:nvContentPartPr>
              <p14:xfrm>
                <a:off x="4875753" y="5822364"/>
                <a:ext cx="58680" cy="52560"/>
              </p14:xfrm>
            </p:contentPart>
          </mc:Choice>
          <mc:Fallback xmlns="">
            <p:pic>
              <p:nvPicPr>
                <p:cNvPr id="552" name="Freihand 551">
                  <a:extLst>
                    <a:ext uri="{FF2B5EF4-FFF2-40B4-BE49-F238E27FC236}">
                      <a16:creationId xmlns:a16="http://schemas.microsoft.com/office/drawing/2014/main" id="{EB033802-D3D9-4659-BD32-D283040A174A}"/>
                    </a:ext>
                  </a:extLst>
                </p:cNvPr>
                <p:cNvPicPr/>
                <p:nvPr/>
              </p:nvPicPr>
              <p:blipFill>
                <a:blip r:embed="rId916"/>
                <a:stretch>
                  <a:fillRect/>
                </a:stretch>
              </p:blipFill>
              <p:spPr>
                <a:xfrm>
                  <a:off x="4871433" y="5818044"/>
                  <a:ext cx="6732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7">
            <p14:nvContentPartPr>
              <p14:cNvPr id="554" name="Freihand 553">
                <a:extLst>
                  <a:ext uri="{FF2B5EF4-FFF2-40B4-BE49-F238E27FC236}">
                    <a16:creationId xmlns:a16="http://schemas.microsoft.com/office/drawing/2014/main" id="{278A1085-EFC9-410C-A7F7-B7D7D2DFFA89}"/>
                  </a:ext>
                </a:extLst>
              </p14:cNvPr>
              <p14:cNvContentPartPr/>
              <p14:nvPr/>
            </p14:nvContentPartPr>
            <p14:xfrm>
              <a:off x="5084193" y="5750724"/>
              <a:ext cx="153720" cy="31680"/>
            </p14:xfrm>
          </p:contentPart>
        </mc:Choice>
        <mc:Fallback xmlns="">
          <p:pic>
            <p:nvPicPr>
              <p:cNvPr id="554" name="Freihand 553">
                <a:extLst>
                  <a:ext uri="{FF2B5EF4-FFF2-40B4-BE49-F238E27FC236}">
                    <a16:creationId xmlns:a16="http://schemas.microsoft.com/office/drawing/2014/main" id="{278A1085-EFC9-410C-A7F7-B7D7D2DFFA89}"/>
                  </a:ext>
                </a:extLst>
              </p:cNvPr>
              <p:cNvPicPr/>
              <p:nvPr/>
            </p:nvPicPr>
            <p:blipFill>
              <a:blip r:embed="rId918"/>
              <a:stretch>
                <a:fillRect/>
              </a:stretch>
            </p:blipFill>
            <p:spPr>
              <a:xfrm>
                <a:off x="5079873" y="5746404"/>
                <a:ext cx="162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5" name="Freihand 554">
                <a:extLst>
                  <a:ext uri="{FF2B5EF4-FFF2-40B4-BE49-F238E27FC236}">
                    <a16:creationId xmlns:a16="http://schemas.microsoft.com/office/drawing/2014/main" id="{CA598A4B-EB10-46E5-9F1C-38671E17F0D2}"/>
                  </a:ext>
                </a:extLst>
              </p14:cNvPr>
              <p14:cNvContentPartPr/>
              <p14:nvPr/>
            </p14:nvContentPartPr>
            <p14:xfrm>
              <a:off x="5103273" y="5822364"/>
              <a:ext cx="119520" cy="17280"/>
            </p14:xfrm>
          </p:contentPart>
        </mc:Choice>
        <mc:Fallback xmlns="">
          <p:pic>
            <p:nvPicPr>
              <p:cNvPr id="555" name="Freihand 554">
                <a:extLst>
                  <a:ext uri="{FF2B5EF4-FFF2-40B4-BE49-F238E27FC236}">
                    <a16:creationId xmlns:a16="http://schemas.microsoft.com/office/drawing/2014/main" id="{CA598A4B-EB10-46E5-9F1C-38671E17F0D2}"/>
                  </a:ext>
                </a:extLst>
              </p:cNvPr>
              <p:cNvPicPr/>
              <p:nvPr/>
            </p:nvPicPr>
            <p:blipFill>
              <a:blip r:embed="rId920"/>
              <a:stretch>
                <a:fillRect/>
              </a:stretch>
            </p:blipFill>
            <p:spPr>
              <a:xfrm>
                <a:off x="5098953" y="5818044"/>
                <a:ext cx="12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6" name="Freihand 555">
                <a:extLst>
                  <a:ext uri="{FF2B5EF4-FFF2-40B4-BE49-F238E27FC236}">
                    <a16:creationId xmlns:a16="http://schemas.microsoft.com/office/drawing/2014/main" id="{232005A4-CCD5-4F36-9536-5D94046B1540}"/>
                  </a:ext>
                </a:extLst>
              </p14:cNvPr>
              <p14:cNvContentPartPr/>
              <p14:nvPr/>
            </p14:nvContentPartPr>
            <p14:xfrm>
              <a:off x="5309193" y="5691684"/>
              <a:ext cx="118800" cy="190440"/>
            </p14:xfrm>
          </p:contentPart>
        </mc:Choice>
        <mc:Fallback xmlns="">
          <p:pic>
            <p:nvPicPr>
              <p:cNvPr id="556" name="Freihand 555">
                <a:extLst>
                  <a:ext uri="{FF2B5EF4-FFF2-40B4-BE49-F238E27FC236}">
                    <a16:creationId xmlns:a16="http://schemas.microsoft.com/office/drawing/2014/main" id="{232005A4-CCD5-4F36-9536-5D94046B1540}"/>
                  </a:ext>
                </a:extLst>
              </p:cNvPr>
              <p:cNvPicPr/>
              <p:nvPr/>
            </p:nvPicPr>
            <p:blipFill>
              <a:blip r:embed="rId922"/>
              <a:stretch>
                <a:fillRect/>
              </a:stretch>
            </p:blipFill>
            <p:spPr>
              <a:xfrm>
                <a:off x="5304873" y="5687364"/>
                <a:ext cx="127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57" name="Freihand 556">
                <a:extLst>
                  <a:ext uri="{FF2B5EF4-FFF2-40B4-BE49-F238E27FC236}">
                    <a16:creationId xmlns:a16="http://schemas.microsoft.com/office/drawing/2014/main" id="{E210F935-5721-4B12-8570-5D5AED2C60CA}"/>
                  </a:ext>
                </a:extLst>
              </p14:cNvPr>
              <p14:cNvContentPartPr/>
              <p14:nvPr/>
            </p14:nvContentPartPr>
            <p14:xfrm>
              <a:off x="5481993" y="5703204"/>
              <a:ext cx="106560" cy="151200"/>
            </p14:xfrm>
          </p:contentPart>
        </mc:Choice>
        <mc:Fallback xmlns="">
          <p:pic>
            <p:nvPicPr>
              <p:cNvPr id="557" name="Freihand 556">
                <a:extLst>
                  <a:ext uri="{FF2B5EF4-FFF2-40B4-BE49-F238E27FC236}">
                    <a16:creationId xmlns:a16="http://schemas.microsoft.com/office/drawing/2014/main" id="{E210F935-5721-4B12-8570-5D5AED2C60CA}"/>
                  </a:ext>
                </a:extLst>
              </p:cNvPr>
              <p:cNvPicPr/>
              <p:nvPr/>
            </p:nvPicPr>
            <p:blipFill>
              <a:blip r:embed="rId924"/>
              <a:stretch>
                <a:fillRect/>
              </a:stretch>
            </p:blipFill>
            <p:spPr>
              <a:xfrm>
                <a:off x="5477673" y="5698884"/>
                <a:ext cx="115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58" name="Freihand 557">
                <a:extLst>
                  <a:ext uri="{FF2B5EF4-FFF2-40B4-BE49-F238E27FC236}">
                    <a16:creationId xmlns:a16="http://schemas.microsoft.com/office/drawing/2014/main" id="{FB20B6E9-A6B2-46E8-B0CB-CFE2C0C06DB2}"/>
                  </a:ext>
                </a:extLst>
              </p14:cNvPr>
              <p14:cNvContentPartPr/>
              <p14:nvPr/>
            </p14:nvContentPartPr>
            <p14:xfrm>
              <a:off x="5625633" y="5720124"/>
              <a:ext cx="92160" cy="146520"/>
            </p14:xfrm>
          </p:contentPart>
        </mc:Choice>
        <mc:Fallback xmlns="">
          <p:pic>
            <p:nvPicPr>
              <p:cNvPr id="558" name="Freihand 557">
                <a:extLst>
                  <a:ext uri="{FF2B5EF4-FFF2-40B4-BE49-F238E27FC236}">
                    <a16:creationId xmlns:a16="http://schemas.microsoft.com/office/drawing/2014/main" id="{FB20B6E9-A6B2-46E8-B0CB-CFE2C0C06DB2}"/>
                  </a:ext>
                </a:extLst>
              </p:cNvPr>
              <p:cNvPicPr/>
              <p:nvPr/>
            </p:nvPicPr>
            <p:blipFill>
              <a:blip r:embed="rId926"/>
              <a:stretch>
                <a:fillRect/>
              </a:stretch>
            </p:blipFill>
            <p:spPr>
              <a:xfrm>
                <a:off x="5621313" y="5715804"/>
                <a:ext cx="100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59" name="Freihand 558">
                <a:extLst>
                  <a:ext uri="{FF2B5EF4-FFF2-40B4-BE49-F238E27FC236}">
                    <a16:creationId xmlns:a16="http://schemas.microsoft.com/office/drawing/2014/main" id="{119636D7-02FF-474A-AA99-224AD9664827}"/>
                  </a:ext>
                </a:extLst>
              </p14:cNvPr>
              <p14:cNvContentPartPr/>
              <p14:nvPr/>
            </p14:nvContentPartPr>
            <p14:xfrm>
              <a:off x="5665233" y="5690604"/>
              <a:ext cx="143640" cy="6840"/>
            </p14:xfrm>
          </p:contentPart>
        </mc:Choice>
        <mc:Fallback xmlns="">
          <p:pic>
            <p:nvPicPr>
              <p:cNvPr id="559" name="Freihand 558">
                <a:extLst>
                  <a:ext uri="{FF2B5EF4-FFF2-40B4-BE49-F238E27FC236}">
                    <a16:creationId xmlns:a16="http://schemas.microsoft.com/office/drawing/2014/main" id="{119636D7-02FF-474A-AA99-224AD9664827}"/>
                  </a:ext>
                </a:extLst>
              </p:cNvPr>
              <p:cNvPicPr/>
              <p:nvPr/>
            </p:nvPicPr>
            <p:blipFill>
              <a:blip r:embed="rId928"/>
              <a:stretch>
                <a:fillRect/>
              </a:stretch>
            </p:blipFill>
            <p:spPr>
              <a:xfrm>
                <a:off x="5660913" y="5686284"/>
                <a:ext cx="152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1" name="Freihand 560">
                <a:extLst>
                  <a:ext uri="{FF2B5EF4-FFF2-40B4-BE49-F238E27FC236}">
                    <a16:creationId xmlns:a16="http://schemas.microsoft.com/office/drawing/2014/main" id="{C0CBCFAB-DC9A-4083-91C2-2AA58248F526}"/>
                  </a:ext>
                </a:extLst>
              </p14:cNvPr>
              <p14:cNvContentPartPr/>
              <p14:nvPr/>
            </p14:nvContentPartPr>
            <p14:xfrm>
              <a:off x="5886993" y="5751084"/>
              <a:ext cx="156240" cy="16560"/>
            </p14:xfrm>
          </p:contentPart>
        </mc:Choice>
        <mc:Fallback xmlns="">
          <p:pic>
            <p:nvPicPr>
              <p:cNvPr id="561" name="Freihand 560">
                <a:extLst>
                  <a:ext uri="{FF2B5EF4-FFF2-40B4-BE49-F238E27FC236}">
                    <a16:creationId xmlns:a16="http://schemas.microsoft.com/office/drawing/2014/main" id="{C0CBCFAB-DC9A-4083-91C2-2AA58248F526}"/>
                  </a:ext>
                </a:extLst>
              </p:cNvPr>
              <p:cNvPicPr/>
              <p:nvPr/>
            </p:nvPicPr>
            <p:blipFill>
              <a:blip r:embed="rId930"/>
              <a:stretch>
                <a:fillRect/>
              </a:stretch>
            </p:blipFill>
            <p:spPr>
              <a:xfrm>
                <a:off x="5882673" y="5746764"/>
                <a:ext cx="16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2" name="Freihand 561">
                <a:extLst>
                  <a:ext uri="{FF2B5EF4-FFF2-40B4-BE49-F238E27FC236}">
                    <a16:creationId xmlns:a16="http://schemas.microsoft.com/office/drawing/2014/main" id="{FA8ADEAB-E755-43A3-BDDB-1A19F8B7E25A}"/>
                  </a:ext>
                </a:extLst>
              </p14:cNvPr>
              <p14:cNvContentPartPr/>
              <p14:nvPr/>
            </p14:nvContentPartPr>
            <p14:xfrm>
              <a:off x="5881233" y="5803284"/>
              <a:ext cx="160560" cy="9720"/>
            </p14:xfrm>
          </p:contentPart>
        </mc:Choice>
        <mc:Fallback xmlns="">
          <p:pic>
            <p:nvPicPr>
              <p:cNvPr id="562" name="Freihand 561">
                <a:extLst>
                  <a:ext uri="{FF2B5EF4-FFF2-40B4-BE49-F238E27FC236}">
                    <a16:creationId xmlns:a16="http://schemas.microsoft.com/office/drawing/2014/main" id="{FA8ADEAB-E755-43A3-BDDB-1A19F8B7E25A}"/>
                  </a:ext>
                </a:extLst>
              </p:cNvPr>
              <p:cNvPicPr/>
              <p:nvPr/>
            </p:nvPicPr>
            <p:blipFill>
              <a:blip r:embed="rId932"/>
              <a:stretch>
                <a:fillRect/>
              </a:stretch>
            </p:blipFill>
            <p:spPr>
              <a:xfrm>
                <a:off x="5876913" y="5798964"/>
                <a:ext cx="169200" cy="18360"/>
              </a:xfrm>
              <a:prstGeom prst="rect">
                <a:avLst/>
              </a:prstGeom>
            </p:spPr>
          </p:pic>
        </mc:Fallback>
      </mc:AlternateContent>
      <p:grpSp>
        <p:nvGrpSpPr>
          <p:cNvPr id="579" name="Gruppieren 578">
            <a:extLst>
              <a:ext uri="{FF2B5EF4-FFF2-40B4-BE49-F238E27FC236}">
                <a16:creationId xmlns:a16="http://schemas.microsoft.com/office/drawing/2014/main" id="{264A8EDD-008D-4DD6-91D9-377974C1BE08}"/>
              </a:ext>
            </a:extLst>
          </p:cNvPr>
          <p:cNvGrpSpPr/>
          <p:nvPr/>
        </p:nvGrpSpPr>
        <p:grpSpPr>
          <a:xfrm>
            <a:off x="6201273" y="5578284"/>
            <a:ext cx="1464120" cy="241200"/>
            <a:chOff x="6201273" y="5578284"/>
            <a:chExt cx="1464120" cy="241200"/>
          </a:xfrm>
        </p:grpSpPr>
        <mc:AlternateContent xmlns:mc="http://schemas.openxmlformats.org/markup-compatibility/2006" xmlns:p14="http://schemas.microsoft.com/office/powerpoint/2010/main">
          <mc:Choice Requires="p14">
            <p:contentPart p14:bwMode="auto" r:id="rId933">
              <p14:nvContentPartPr>
                <p14:cNvPr id="564" name="Freihand 563">
                  <a:extLst>
                    <a:ext uri="{FF2B5EF4-FFF2-40B4-BE49-F238E27FC236}">
                      <a16:creationId xmlns:a16="http://schemas.microsoft.com/office/drawing/2014/main" id="{7FFDA6AA-1944-46C5-9248-172B1250199D}"/>
                    </a:ext>
                  </a:extLst>
                </p14:cNvPr>
                <p14:cNvContentPartPr/>
                <p14:nvPr/>
              </p14:nvContentPartPr>
              <p14:xfrm>
                <a:off x="6201273" y="5649924"/>
                <a:ext cx="68760" cy="121680"/>
              </p14:xfrm>
            </p:contentPart>
          </mc:Choice>
          <mc:Fallback xmlns="">
            <p:pic>
              <p:nvPicPr>
                <p:cNvPr id="564" name="Freihand 563">
                  <a:extLst>
                    <a:ext uri="{FF2B5EF4-FFF2-40B4-BE49-F238E27FC236}">
                      <a16:creationId xmlns:a16="http://schemas.microsoft.com/office/drawing/2014/main" id="{7FFDA6AA-1944-46C5-9248-172B1250199D}"/>
                    </a:ext>
                  </a:extLst>
                </p:cNvPr>
                <p:cNvPicPr/>
                <p:nvPr/>
              </p:nvPicPr>
              <p:blipFill>
                <a:blip r:embed="rId934"/>
                <a:stretch>
                  <a:fillRect/>
                </a:stretch>
              </p:blipFill>
              <p:spPr>
                <a:xfrm>
                  <a:off x="6196953" y="5645604"/>
                  <a:ext cx="7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65" name="Freihand 564">
                  <a:extLst>
                    <a:ext uri="{FF2B5EF4-FFF2-40B4-BE49-F238E27FC236}">
                      <a16:creationId xmlns:a16="http://schemas.microsoft.com/office/drawing/2014/main" id="{0C97E6AF-683A-4EC3-9EDD-70CC76D21211}"/>
                    </a:ext>
                  </a:extLst>
                </p14:cNvPr>
                <p14:cNvContentPartPr/>
                <p14:nvPr/>
              </p14:nvContentPartPr>
              <p14:xfrm>
                <a:off x="6226113" y="5724444"/>
                <a:ext cx="30960" cy="95040"/>
              </p14:xfrm>
            </p:contentPart>
          </mc:Choice>
          <mc:Fallback xmlns="">
            <p:pic>
              <p:nvPicPr>
                <p:cNvPr id="565" name="Freihand 564">
                  <a:extLst>
                    <a:ext uri="{FF2B5EF4-FFF2-40B4-BE49-F238E27FC236}">
                      <a16:creationId xmlns:a16="http://schemas.microsoft.com/office/drawing/2014/main" id="{0C97E6AF-683A-4EC3-9EDD-70CC76D21211}"/>
                    </a:ext>
                  </a:extLst>
                </p:cNvPr>
                <p:cNvPicPr/>
                <p:nvPr/>
              </p:nvPicPr>
              <p:blipFill>
                <a:blip r:embed="rId936"/>
                <a:stretch>
                  <a:fillRect/>
                </a:stretch>
              </p:blipFill>
              <p:spPr>
                <a:xfrm>
                  <a:off x="6221793" y="5720124"/>
                  <a:ext cx="39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194D0FF6-E2E2-43F6-8B63-096466C57E15}"/>
                    </a:ext>
                  </a:extLst>
                </p14:cNvPr>
                <p14:cNvContentPartPr/>
                <p14:nvPr/>
              </p14:nvContentPartPr>
              <p14:xfrm>
                <a:off x="6316473" y="5708244"/>
                <a:ext cx="105840" cy="109800"/>
              </p14:xfrm>
            </p:contentPart>
          </mc:Choice>
          <mc:Fallback xmlns="">
            <p:pic>
              <p:nvPicPr>
                <p:cNvPr id="566" name="Freihand 565">
                  <a:extLst>
                    <a:ext uri="{FF2B5EF4-FFF2-40B4-BE49-F238E27FC236}">
                      <a16:creationId xmlns:a16="http://schemas.microsoft.com/office/drawing/2014/main" id="{194D0FF6-E2E2-43F6-8B63-096466C57E15}"/>
                    </a:ext>
                  </a:extLst>
                </p:cNvPr>
                <p:cNvPicPr/>
                <p:nvPr/>
              </p:nvPicPr>
              <p:blipFill>
                <a:blip r:embed="rId938"/>
                <a:stretch>
                  <a:fillRect/>
                </a:stretch>
              </p:blipFill>
              <p:spPr>
                <a:xfrm>
                  <a:off x="6312153" y="5703924"/>
                  <a:ext cx="114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F1DEF6EB-9552-40C7-B0E6-39248C976D9F}"/>
                    </a:ext>
                  </a:extLst>
                </p14:cNvPr>
                <p14:cNvContentPartPr/>
                <p14:nvPr/>
              </p14:nvContentPartPr>
              <p14:xfrm>
                <a:off x="6446793" y="5694204"/>
                <a:ext cx="221400" cy="122760"/>
              </p14:xfrm>
            </p:contentPart>
          </mc:Choice>
          <mc:Fallback xmlns="">
            <p:pic>
              <p:nvPicPr>
                <p:cNvPr id="567" name="Freihand 566">
                  <a:extLst>
                    <a:ext uri="{FF2B5EF4-FFF2-40B4-BE49-F238E27FC236}">
                      <a16:creationId xmlns:a16="http://schemas.microsoft.com/office/drawing/2014/main" id="{F1DEF6EB-9552-40C7-B0E6-39248C976D9F}"/>
                    </a:ext>
                  </a:extLst>
                </p:cNvPr>
                <p:cNvPicPr/>
                <p:nvPr/>
              </p:nvPicPr>
              <p:blipFill>
                <a:blip r:embed="rId940"/>
                <a:stretch>
                  <a:fillRect/>
                </a:stretch>
              </p:blipFill>
              <p:spPr>
                <a:xfrm>
                  <a:off x="6442473" y="5689884"/>
                  <a:ext cx="230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45CC4814-37C2-4344-AD64-E41A77CE5D3E}"/>
                    </a:ext>
                  </a:extLst>
                </p14:cNvPr>
                <p14:cNvContentPartPr/>
                <p14:nvPr/>
              </p14:nvContentPartPr>
              <p14:xfrm>
                <a:off x="6592233" y="5754324"/>
                <a:ext cx="131400" cy="12600"/>
              </p14:xfrm>
            </p:contentPart>
          </mc:Choice>
          <mc:Fallback xmlns="">
            <p:pic>
              <p:nvPicPr>
                <p:cNvPr id="568" name="Freihand 567">
                  <a:extLst>
                    <a:ext uri="{FF2B5EF4-FFF2-40B4-BE49-F238E27FC236}">
                      <a16:creationId xmlns:a16="http://schemas.microsoft.com/office/drawing/2014/main" id="{45CC4814-37C2-4344-AD64-E41A77CE5D3E}"/>
                    </a:ext>
                  </a:extLst>
                </p:cNvPr>
                <p:cNvPicPr/>
                <p:nvPr/>
              </p:nvPicPr>
              <p:blipFill>
                <a:blip r:embed="rId942"/>
                <a:stretch>
                  <a:fillRect/>
                </a:stretch>
              </p:blipFill>
              <p:spPr>
                <a:xfrm>
                  <a:off x="6587913" y="5750004"/>
                  <a:ext cx="140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70" name="Freihand 569">
                  <a:extLst>
                    <a:ext uri="{FF2B5EF4-FFF2-40B4-BE49-F238E27FC236}">
                      <a16:creationId xmlns:a16="http://schemas.microsoft.com/office/drawing/2014/main" id="{F3336A7A-6779-42F9-A86F-8743F598215D}"/>
                    </a:ext>
                  </a:extLst>
                </p14:cNvPr>
                <p14:cNvContentPartPr/>
                <p14:nvPr/>
              </p14:nvContentPartPr>
              <p14:xfrm>
                <a:off x="6843153" y="5658204"/>
                <a:ext cx="81720" cy="130680"/>
              </p14:xfrm>
            </p:contentPart>
          </mc:Choice>
          <mc:Fallback xmlns="">
            <p:pic>
              <p:nvPicPr>
                <p:cNvPr id="570" name="Freihand 569">
                  <a:extLst>
                    <a:ext uri="{FF2B5EF4-FFF2-40B4-BE49-F238E27FC236}">
                      <a16:creationId xmlns:a16="http://schemas.microsoft.com/office/drawing/2014/main" id="{F3336A7A-6779-42F9-A86F-8743F598215D}"/>
                    </a:ext>
                  </a:extLst>
                </p:cNvPr>
                <p:cNvPicPr/>
                <p:nvPr/>
              </p:nvPicPr>
              <p:blipFill>
                <a:blip r:embed="rId944"/>
                <a:stretch>
                  <a:fillRect/>
                </a:stretch>
              </p:blipFill>
              <p:spPr>
                <a:xfrm>
                  <a:off x="6838833" y="5653884"/>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1" name="Freihand 570">
                  <a:extLst>
                    <a:ext uri="{FF2B5EF4-FFF2-40B4-BE49-F238E27FC236}">
                      <a16:creationId xmlns:a16="http://schemas.microsoft.com/office/drawing/2014/main" id="{27F7E0D8-F79A-4195-AFDB-FDCDE92C4D0F}"/>
                    </a:ext>
                  </a:extLst>
                </p14:cNvPr>
                <p14:cNvContentPartPr/>
                <p14:nvPr/>
              </p14:nvContentPartPr>
              <p14:xfrm>
                <a:off x="6880233" y="5643084"/>
                <a:ext cx="101520" cy="4680"/>
              </p14:xfrm>
            </p:contentPart>
          </mc:Choice>
          <mc:Fallback xmlns="">
            <p:pic>
              <p:nvPicPr>
                <p:cNvPr id="571" name="Freihand 570">
                  <a:extLst>
                    <a:ext uri="{FF2B5EF4-FFF2-40B4-BE49-F238E27FC236}">
                      <a16:creationId xmlns:a16="http://schemas.microsoft.com/office/drawing/2014/main" id="{27F7E0D8-F79A-4195-AFDB-FDCDE92C4D0F}"/>
                    </a:ext>
                  </a:extLst>
                </p:cNvPr>
                <p:cNvPicPr/>
                <p:nvPr/>
              </p:nvPicPr>
              <p:blipFill>
                <a:blip r:embed="rId946"/>
                <a:stretch>
                  <a:fillRect/>
                </a:stretch>
              </p:blipFill>
              <p:spPr>
                <a:xfrm>
                  <a:off x="6875913" y="5638764"/>
                  <a:ext cx="11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2" name="Freihand 571">
                  <a:extLst>
                    <a:ext uri="{FF2B5EF4-FFF2-40B4-BE49-F238E27FC236}">
                      <a16:creationId xmlns:a16="http://schemas.microsoft.com/office/drawing/2014/main" id="{FDEF3874-EED4-46B8-A2E8-BA10B468DFCB}"/>
                    </a:ext>
                  </a:extLst>
                </p14:cNvPr>
                <p14:cNvContentPartPr/>
                <p14:nvPr/>
              </p14:nvContentPartPr>
              <p14:xfrm>
                <a:off x="7009833" y="5650644"/>
                <a:ext cx="79560" cy="132120"/>
              </p14:xfrm>
            </p:contentPart>
          </mc:Choice>
          <mc:Fallback xmlns="">
            <p:pic>
              <p:nvPicPr>
                <p:cNvPr id="572" name="Freihand 571">
                  <a:extLst>
                    <a:ext uri="{FF2B5EF4-FFF2-40B4-BE49-F238E27FC236}">
                      <a16:creationId xmlns:a16="http://schemas.microsoft.com/office/drawing/2014/main" id="{FDEF3874-EED4-46B8-A2E8-BA10B468DFCB}"/>
                    </a:ext>
                  </a:extLst>
                </p:cNvPr>
                <p:cNvPicPr/>
                <p:nvPr/>
              </p:nvPicPr>
              <p:blipFill>
                <a:blip r:embed="rId948"/>
                <a:stretch>
                  <a:fillRect/>
                </a:stretch>
              </p:blipFill>
              <p:spPr>
                <a:xfrm>
                  <a:off x="7005513" y="5646324"/>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66D0C05-58EF-446C-AD02-63940AB02006}"/>
                    </a:ext>
                  </a:extLst>
                </p14:cNvPr>
                <p14:cNvContentPartPr/>
                <p14:nvPr/>
              </p14:nvContentPartPr>
              <p14:xfrm>
                <a:off x="7101993" y="5669004"/>
                <a:ext cx="168120" cy="93600"/>
              </p14:xfrm>
            </p:contentPart>
          </mc:Choice>
          <mc:Fallback xmlns="">
            <p:pic>
              <p:nvPicPr>
                <p:cNvPr id="573" name="Freihand 572">
                  <a:extLst>
                    <a:ext uri="{FF2B5EF4-FFF2-40B4-BE49-F238E27FC236}">
                      <a16:creationId xmlns:a16="http://schemas.microsoft.com/office/drawing/2014/main" id="{066D0C05-58EF-446C-AD02-63940AB02006}"/>
                    </a:ext>
                  </a:extLst>
                </p:cNvPr>
                <p:cNvPicPr/>
                <p:nvPr/>
              </p:nvPicPr>
              <p:blipFill>
                <a:blip r:embed="rId950"/>
                <a:stretch>
                  <a:fillRect/>
                </a:stretch>
              </p:blipFill>
              <p:spPr>
                <a:xfrm>
                  <a:off x="7097673" y="5664684"/>
                  <a:ext cx="17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E38F698C-BF8D-4F61-9A4B-89322052FEAB}"/>
                    </a:ext>
                  </a:extLst>
                </p14:cNvPr>
                <p14:cNvContentPartPr/>
                <p14:nvPr/>
              </p14:nvContentPartPr>
              <p14:xfrm>
                <a:off x="7337073" y="5633724"/>
                <a:ext cx="106200" cy="120600"/>
              </p14:xfrm>
            </p:contentPart>
          </mc:Choice>
          <mc:Fallback xmlns="">
            <p:pic>
              <p:nvPicPr>
                <p:cNvPr id="574" name="Freihand 573">
                  <a:extLst>
                    <a:ext uri="{FF2B5EF4-FFF2-40B4-BE49-F238E27FC236}">
                      <a16:creationId xmlns:a16="http://schemas.microsoft.com/office/drawing/2014/main" id="{E38F698C-BF8D-4F61-9A4B-89322052FEAB}"/>
                    </a:ext>
                  </a:extLst>
                </p:cNvPr>
                <p:cNvPicPr/>
                <p:nvPr/>
              </p:nvPicPr>
              <p:blipFill>
                <a:blip r:embed="rId952"/>
                <a:stretch>
                  <a:fillRect/>
                </a:stretch>
              </p:blipFill>
              <p:spPr>
                <a:xfrm>
                  <a:off x="7332753" y="5629404"/>
                  <a:ext cx="114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066C8581-EA4B-4005-8860-D27C8D4E2925}"/>
                    </a:ext>
                  </a:extLst>
                </p14:cNvPr>
                <p14:cNvContentPartPr/>
                <p14:nvPr/>
              </p14:nvContentPartPr>
              <p14:xfrm>
                <a:off x="7359393" y="5618244"/>
                <a:ext cx="116640" cy="9000"/>
              </p14:xfrm>
            </p:contentPart>
          </mc:Choice>
          <mc:Fallback xmlns="">
            <p:pic>
              <p:nvPicPr>
                <p:cNvPr id="575" name="Freihand 574">
                  <a:extLst>
                    <a:ext uri="{FF2B5EF4-FFF2-40B4-BE49-F238E27FC236}">
                      <a16:creationId xmlns:a16="http://schemas.microsoft.com/office/drawing/2014/main" id="{066C8581-EA4B-4005-8860-D27C8D4E2925}"/>
                    </a:ext>
                  </a:extLst>
                </p:cNvPr>
                <p:cNvPicPr/>
                <p:nvPr/>
              </p:nvPicPr>
              <p:blipFill>
                <a:blip r:embed="rId954"/>
                <a:stretch>
                  <a:fillRect/>
                </a:stretch>
              </p:blipFill>
              <p:spPr>
                <a:xfrm>
                  <a:off x="7355073" y="5613924"/>
                  <a:ext cx="125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B5ADEE75-69D5-4E1E-97AE-A5678EDE9E5B}"/>
                    </a:ext>
                  </a:extLst>
                </p14:cNvPr>
                <p14:cNvContentPartPr/>
                <p14:nvPr/>
              </p14:nvContentPartPr>
              <p14:xfrm>
                <a:off x="7515633" y="5630124"/>
                <a:ext cx="93960" cy="112320"/>
              </p14:xfrm>
            </p:contentPart>
          </mc:Choice>
          <mc:Fallback xmlns="">
            <p:pic>
              <p:nvPicPr>
                <p:cNvPr id="576" name="Freihand 575">
                  <a:extLst>
                    <a:ext uri="{FF2B5EF4-FFF2-40B4-BE49-F238E27FC236}">
                      <a16:creationId xmlns:a16="http://schemas.microsoft.com/office/drawing/2014/main" id="{B5ADEE75-69D5-4E1E-97AE-A5678EDE9E5B}"/>
                    </a:ext>
                  </a:extLst>
                </p:cNvPr>
                <p:cNvPicPr/>
                <p:nvPr/>
              </p:nvPicPr>
              <p:blipFill>
                <a:blip r:embed="rId956"/>
                <a:stretch>
                  <a:fillRect/>
                </a:stretch>
              </p:blipFill>
              <p:spPr>
                <a:xfrm>
                  <a:off x="7511313" y="5625804"/>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8215D6C7-6E2E-4FA1-8A63-0ED42DDED386}"/>
                    </a:ext>
                  </a:extLst>
                </p14:cNvPr>
                <p14:cNvContentPartPr/>
                <p14:nvPr/>
              </p14:nvContentPartPr>
              <p14:xfrm>
                <a:off x="7513833" y="5578284"/>
                <a:ext cx="89280" cy="76680"/>
              </p14:xfrm>
            </p:contentPart>
          </mc:Choice>
          <mc:Fallback xmlns="">
            <p:pic>
              <p:nvPicPr>
                <p:cNvPr id="577" name="Freihand 576">
                  <a:extLst>
                    <a:ext uri="{FF2B5EF4-FFF2-40B4-BE49-F238E27FC236}">
                      <a16:creationId xmlns:a16="http://schemas.microsoft.com/office/drawing/2014/main" id="{8215D6C7-6E2E-4FA1-8A63-0ED42DDED386}"/>
                    </a:ext>
                  </a:extLst>
                </p:cNvPr>
                <p:cNvPicPr/>
                <p:nvPr/>
              </p:nvPicPr>
              <p:blipFill>
                <a:blip r:embed="rId958"/>
                <a:stretch>
                  <a:fillRect/>
                </a:stretch>
              </p:blipFill>
              <p:spPr>
                <a:xfrm>
                  <a:off x="7509513" y="5573964"/>
                  <a:ext cx="9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A7E6685A-E984-4B39-8BA1-E8395C2FD274}"/>
                    </a:ext>
                  </a:extLst>
                </p14:cNvPr>
                <p14:cNvContentPartPr/>
                <p14:nvPr/>
              </p14:nvContentPartPr>
              <p14:xfrm>
                <a:off x="7581873" y="5696004"/>
                <a:ext cx="83520" cy="67680"/>
              </p14:xfrm>
            </p:contentPart>
          </mc:Choice>
          <mc:Fallback xmlns="">
            <p:pic>
              <p:nvPicPr>
                <p:cNvPr id="578" name="Freihand 577">
                  <a:extLst>
                    <a:ext uri="{FF2B5EF4-FFF2-40B4-BE49-F238E27FC236}">
                      <a16:creationId xmlns:a16="http://schemas.microsoft.com/office/drawing/2014/main" id="{A7E6685A-E984-4B39-8BA1-E8395C2FD274}"/>
                    </a:ext>
                  </a:extLst>
                </p:cNvPr>
                <p:cNvPicPr/>
                <p:nvPr/>
              </p:nvPicPr>
              <p:blipFill>
                <a:blip r:embed="rId960"/>
                <a:stretch>
                  <a:fillRect/>
                </a:stretch>
              </p:blipFill>
              <p:spPr>
                <a:xfrm>
                  <a:off x="7577553" y="5691684"/>
                  <a:ext cx="92160" cy="76320"/>
                </a:xfrm>
                <a:prstGeom prst="rect">
                  <a:avLst/>
                </a:prstGeom>
              </p:spPr>
            </p:pic>
          </mc:Fallback>
        </mc:AlternateContent>
      </p:grpSp>
      <p:sp>
        <p:nvSpPr>
          <p:cNvPr id="517" name="Textfeld 516">
            <a:extLst>
              <a:ext uri="{FF2B5EF4-FFF2-40B4-BE49-F238E27FC236}">
                <a16:creationId xmlns:a16="http://schemas.microsoft.com/office/drawing/2014/main" id="{9F8210DE-7750-4C96-936F-5C195F94381C}"/>
              </a:ext>
            </a:extLst>
          </p:cNvPr>
          <p:cNvSpPr txBox="1"/>
          <p:nvPr/>
        </p:nvSpPr>
        <p:spPr>
          <a:xfrm>
            <a:off x="6270695" y="19255"/>
            <a:ext cx="2861396" cy="523220"/>
          </a:xfrm>
          <a:prstGeom prst="rect">
            <a:avLst/>
          </a:prstGeom>
          <a:noFill/>
        </p:spPr>
        <p:txBody>
          <a:bodyPr wrap="square">
            <a:spAutoFit/>
          </a:bodyPr>
          <a:lstStyle/>
          <a:p>
            <a:pPr lvl="0" hangingPunct="0"/>
            <a:r>
              <a:rPr lang="de-DE" sz="1400" dirty="0" err="1">
                <a:solidFill>
                  <a:srgbClr val="FF0000"/>
                </a:solidFill>
                <a:latin typeface="Times New Roman" pitchFamily="18"/>
                <a:ea typeface="Arial" pitchFamily="34"/>
                <a:cs typeface="Arial" pitchFamily="34"/>
              </a:rPr>
              <a:t>Determine</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the</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fiscal</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impulse</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if</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government</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expenditure</a:t>
            </a:r>
            <a:r>
              <a:rPr lang="de-DE" sz="1400" dirty="0">
                <a:solidFill>
                  <a:srgbClr val="FF0000"/>
                </a:solidFill>
                <a:latin typeface="Times New Roman" pitchFamily="18"/>
                <a:ea typeface="Arial" pitchFamily="34"/>
                <a:cs typeface="Arial" pitchFamily="34"/>
              </a:rPr>
              <a:t> </a:t>
            </a:r>
            <a:r>
              <a:rPr lang="de-DE" sz="1400" dirty="0" err="1">
                <a:solidFill>
                  <a:srgbClr val="FF0000"/>
                </a:solidFill>
                <a:latin typeface="Times New Roman" pitchFamily="18"/>
                <a:ea typeface="Arial" pitchFamily="34"/>
                <a:cs typeface="Arial" pitchFamily="34"/>
              </a:rPr>
              <a:t>doubles</a:t>
            </a:r>
            <a:r>
              <a:rPr lang="de-DE" sz="1400" dirty="0">
                <a:solidFill>
                  <a:srgbClr val="FF0000"/>
                </a:solidFill>
                <a:latin typeface="Times New Roman" pitchFamily="18"/>
                <a:ea typeface="Arial" pitchFamily="34"/>
                <a:cs typeface="Arial" pitchFamily="34"/>
              </a:rPr>
              <a:t>.</a:t>
            </a:r>
          </a:p>
        </p:txBody>
      </p:sp>
      <mc:AlternateContent xmlns:mc="http://schemas.openxmlformats.org/markup-compatibility/2006" xmlns:p14="http://schemas.microsoft.com/office/powerpoint/2010/main">
        <mc:Choice Requires="p14">
          <p:contentPart p14:bwMode="auto" r:id="rId961">
            <p14:nvContentPartPr>
              <p14:cNvPr id="8" name="Freihand 7">
                <a:extLst>
                  <a:ext uri="{FF2B5EF4-FFF2-40B4-BE49-F238E27FC236}">
                    <a16:creationId xmlns:a16="http://schemas.microsoft.com/office/drawing/2014/main" id="{FC19DBD7-9D20-44F1-A5E0-769A70209D8F}"/>
                  </a:ext>
                </a:extLst>
              </p14:cNvPr>
              <p14:cNvContentPartPr/>
              <p14:nvPr/>
            </p14:nvContentPartPr>
            <p14:xfrm>
              <a:off x="11687600" y="2886907"/>
              <a:ext cx="18360" cy="20520"/>
            </p14:xfrm>
          </p:contentPart>
        </mc:Choice>
        <mc:Fallback xmlns="">
          <p:pic>
            <p:nvPicPr>
              <p:cNvPr id="8" name="Freihand 7">
                <a:extLst>
                  <a:ext uri="{FF2B5EF4-FFF2-40B4-BE49-F238E27FC236}">
                    <a16:creationId xmlns:a16="http://schemas.microsoft.com/office/drawing/2014/main" id="{FC19DBD7-9D20-44F1-A5E0-769A70209D8F}"/>
                  </a:ext>
                </a:extLst>
              </p:cNvPr>
              <p:cNvPicPr/>
              <p:nvPr/>
            </p:nvPicPr>
            <p:blipFill>
              <a:blip r:embed="rId962"/>
              <a:stretch>
                <a:fillRect/>
              </a:stretch>
            </p:blipFill>
            <p:spPr>
              <a:xfrm>
                <a:off x="11683280" y="2882587"/>
                <a:ext cx="2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11" name="Freihand 10">
                <a:extLst>
                  <a:ext uri="{FF2B5EF4-FFF2-40B4-BE49-F238E27FC236}">
                    <a16:creationId xmlns:a16="http://schemas.microsoft.com/office/drawing/2014/main" id="{6E135B09-D7A0-4860-A174-01B7EB0A2E0D}"/>
                  </a:ext>
                </a:extLst>
              </p14:cNvPr>
              <p14:cNvContentPartPr/>
              <p14:nvPr/>
            </p14:nvContentPartPr>
            <p14:xfrm>
              <a:off x="3223640" y="600547"/>
              <a:ext cx="296280" cy="400680"/>
            </p14:xfrm>
          </p:contentPart>
        </mc:Choice>
        <mc:Fallback xmlns="">
          <p:pic>
            <p:nvPicPr>
              <p:cNvPr id="11" name="Freihand 10">
                <a:extLst>
                  <a:ext uri="{FF2B5EF4-FFF2-40B4-BE49-F238E27FC236}">
                    <a16:creationId xmlns:a16="http://schemas.microsoft.com/office/drawing/2014/main" id="{6E135B09-D7A0-4860-A174-01B7EB0A2E0D}"/>
                  </a:ext>
                </a:extLst>
              </p:cNvPr>
              <p:cNvPicPr/>
              <p:nvPr/>
            </p:nvPicPr>
            <p:blipFill>
              <a:blip r:embed="rId964"/>
              <a:stretch>
                <a:fillRect/>
              </a:stretch>
            </p:blipFill>
            <p:spPr>
              <a:xfrm>
                <a:off x="3219320" y="596227"/>
                <a:ext cx="304920" cy="409320"/>
              </a:xfrm>
              <a:prstGeom prst="rect">
                <a:avLst/>
              </a:prstGeom>
            </p:spPr>
          </p:pic>
        </mc:Fallback>
      </mc:AlternateContent>
      <p:grpSp>
        <p:nvGrpSpPr>
          <p:cNvPr id="48" name="Gruppieren 47">
            <a:extLst>
              <a:ext uri="{FF2B5EF4-FFF2-40B4-BE49-F238E27FC236}">
                <a16:creationId xmlns:a16="http://schemas.microsoft.com/office/drawing/2014/main" id="{EB688EFA-E059-4A8C-8E09-AA51389FE358}"/>
              </a:ext>
            </a:extLst>
          </p:cNvPr>
          <p:cNvGrpSpPr/>
          <p:nvPr/>
        </p:nvGrpSpPr>
        <p:grpSpPr>
          <a:xfrm>
            <a:off x="5672360" y="847147"/>
            <a:ext cx="250920" cy="151200"/>
            <a:chOff x="5672360" y="847147"/>
            <a:chExt cx="250920" cy="151200"/>
          </a:xfrm>
        </p:grpSpPr>
        <mc:AlternateContent xmlns:mc="http://schemas.openxmlformats.org/markup-compatibility/2006" xmlns:p14="http://schemas.microsoft.com/office/powerpoint/2010/main">
          <mc:Choice Requires="p14">
            <p:contentPart p14:bwMode="auto" r:id="rId965">
              <p14:nvContentPartPr>
                <p14:cNvPr id="14" name="Freihand 13">
                  <a:extLst>
                    <a:ext uri="{FF2B5EF4-FFF2-40B4-BE49-F238E27FC236}">
                      <a16:creationId xmlns:a16="http://schemas.microsoft.com/office/drawing/2014/main" id="{01CC309F-AAC5-412E-8E58-B19523830F8A}"/>
                    </a:ext>
                  </a:extLst>
                </p14:cNvPr>
                <p14:cNvContentPartPr/>
                <p14:nvPr/>
              </p14:nvContentPartPr>
              <p14:xfrm>
                <a:off x="5672360" y="847147"/>
                <a:ext cx="108360" cy="106200"/>
              </p14:xfrm>
            </p:contentPart>
          </mc:Choice>
          <mc:Fallback xmlns="">
            <p:pic>
              <p:nvPicPr>
                <p:cNvPr id="14" name="Freihand 13">
                  <a:extLst>
                    <a:ext uri="{FF2B5EF4-FFF2-40B4-BE49-F238E27FC236}">
                      <a16:creationId xmlns:a16="http://schemas.microsoft.com/office/drawing/2014/main" id="{01CC309F-AAC5-412E-8E58-B19523830F8A}"/>
                    </a:ext>
                  </a:extLst>
                </p:cNvPr>
                <p:cNvPicPr/>
                <p:nvPr/>
              </p:nvPicPr>
              <p:blipFill>
                <a:blip r:embed="rId966"/>
                <a:stretch>
                  <a:fillRect/>
                </a:stretch>
              </p:blipFill>
              <p:spPr>
                <a:xfrm>
                  <a:off x="5668040" y="842827"/>
                  <a:ext cx="117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8" name="Freihand 27">
                  <a:extLst>
                    <a:ext uri="{FF2B5EF4-FFF2-40B4-BE49-F238E27FC236}">
                      <a16:creationId xmlns:a16="http://schemas.microsoft.com/office/drawing/2014/main" id="{23732A3C-5104-439F-BD04-F8D265B5BE36}"/>
                    </a:ext>
                  </a:extLst>
                </p14:cNvPr>
                <p14:cNvContentPartPr/>
                <p14:nvPr/>
              </p14:nvContentPartPr>
              <p14:xfrm>
                <a:off x="5733920" y="881707"/>
                <a:ext cx="28080" cy="116640"/>
              </p14:xfrm>
            </p:contentPart>
          </mc:Choice>
          <mc:Fallback xmlns="">
            <p:pic>
              <p:nvPicPr>
                <p:cNvPr id="28" name="Freihand 27">
                  <a:extLst>
                    <a:ext uri="{FF2B5EF4-FFF2-40B4-BE49-F238E27FC236}">
                      <a16:creationId xmlns:a16="http://schemas.microsoft.com/office/drawing/2014/main" id="{23732A3C-5104-439F-BD04-F8D265B5BE36}"/>
                    </a:ext>
                  </a:extLst>
                </p:cNvPr>
                <p:cNvPicPr/>
                <p:nvPr/>
              </p:nvPicPr>
              <p:blipFill>
                <a:blip r:embed="rId968"/>
                <a:stretch>
                  <a:fillRect/>
                </a:stretch>
              </p:blipFill>
              <p:spPr>
                <a:xfrm>
                  <a:off x="5729600" y="877387"/>
                  <a:ext cx="36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8" name="Freihand 37">
                  <a:extLst>
                    <a:ext uri="{FF2B5EF4-FFF2-40B4-BE49-F238E27FC236}">
                      <a16:creationId xmlns:a16="http://schemas.microsoft.com/office/drawing/2014/main" id="{9BA022AA-71F0-410A-94A9-D83E8D53CB25}"/>
                    </a:ext>
                  </a:extLst>
                </p14:cNvPr>
                <p14:cNvContentPartPr/>
                <p14:nvPr/>
              </p14:nvContentPartPr>
              <p14:xfrm>
                <a:off x="5831840" y="851827"/>
                <a:ext cx="91440" cy="113400"/>
              </p14:xfrm>
            </p:contentPart>
          </mc:Choice>
          <mc:Fallback xmlns="">
            <p:pic>
              <p:nvPicPr>
                <p:cNvPr id="38" name="Freihand 37">
                  <a:extLst>
                    <a:ext uri="{FF2B5EF4-FFF2-40B4-BE49-F238E27FC236}">
                      <a16:creationId xmlns:a16="http://schemas.microsoft.com/office/drawing/2014/main" id="{9BA022AA-71F0-410A-94A9-D83E8D53CB25}"/>
                    </a:ext>
                  </a:extLst>
                </p:cNvPr>
                <p:cNvPicPr/>
                <p:nvPr/>
              </p:nvPicPr>
              <p:blipFill>
                <a:blip r:embed="rId970"/>
                <a:stretch>
                  <a:fillRect/>
                </a:stretch>
              </p:blipFill>
              <p:spPr>
                <a:xfrm>
                  <a:off x="5827520" y="847507"/>
                  <a:ext cx="100080" cy="122040"/>
                </a:xfrm>
                <a:prstGeom prst="rect">
                  <a:avLst/>
                </a:prstGeom>
              </p:spPr>
            </p:pic>
          </mc:Fallback>
        </mc:AlternateContent>
      </p:grpSp>
      <p:grpSp>
        <p:nvGrpSpPr>
          <p:cNvPr id="460" name="Gruppieren 459">
            <a:extLst>
              <a:ext uri="{FF2B5EF4-FFF2-40B4-BE49-F238E27FC236}">
                <a16:creationId xmlns:a16="http://schemas.microsoft.com/office/drawing/2014/main" id="{734F8908-B2CD-478A-AB16-EA90BDE17458}"/>
              </a:ext>
            </a:extLst>
          </p:cNvPr>
          <p:cNvGrpSpPr/>
          <p:nvPr/>
        </p:nvGrpSpPr>
        <p:grpSpPr>
          <a:xfrm>
            <a:off x="6219200" y="853440"/>
            <a:ext cx="335160" cy="100440"/>
            <a:chOff x="6219200" y="853440"/>
            <a:chExt cx="335160" cy="100440"/>
          </a:xfrm>
        </p:grpSpPr>
        <mc:AlternateContent xmlns:mc="http://schemas.openxmlformats.org/markup-compatibility/2006" xmlns:p14="http://schemas.microsoft.com/office/powerpoint/2010/main">
          <mc:Choice Requires="p14">
            <p:contentPart p14:bwMode="auto" r:id="rId971">
              <p14:nvContentPartPr>
                <p14:cNvPr id="452" name="Freihand 451">
                  <a:extLst>
                    <a:ext uri="{FF2B5EF4-FFF2-40B4-BE49-F238E27FC236}">
                      <a16:creationId xmlns:a16="http://schemas.microsoft.com/office/drawing/2014/main" id="{9AB0CAA3-9F1C-48D4-BE75-DED02CB972E8}"/>
                    </a:ext>
                  </a:extLst>
                </p14:cNvPr>
                <p14:cNvContentPartPr/>
                <p14:nvPr/>
              </p14:nvContentPartPr>
              <p14:xfrm>
                <a:off x="6219200" y="853440"/>
                <a:ext cx="91800" cy="96120"/>
              </p14:xfrm>
            </p:contentPart>
          </mc:Choice>
          <mc:Fallback xmlns="">
            <p:pic>
              <p:nvPicPr>
                <p:cNvPr id="452" name="Freihand 451">
                  <a:extLst>
                    <a:ext uri="{FF2B5EF4-FFF2-40B4-BE49-F238E27FC236}">
                      <a16:creationId xmlns:a16="http://schemas.microsoft.com/office/drawing/2014/main" id="{9AB0CAA3-9F1C-48D4-BE75-DED02CB972E8}"/>
                    </a:ext>
                  </a:extLst>
                </p:cNvPr>
                <p:cNvPicPr/>
                <p:nvPr/>
              </p:nvPicPr>
              <p:blipFill>
                <a:blip r:embed="rId972"/>
                <a:stretch>
                  <a:fillRect/>
                </a:stretch>
              </p:blipFill>
              <p:spPr>
                <a:xfrm>
                  <a:off x="6214880" y="849120"/>
                  <a:ext cx="10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453" name="Freihand 452">
                  <a:extLst>
                    <a:ext uri="{FF2B5EF4-FFF2-40B4-BE49-F238E27FC236}">
                      <a16:creationId xmlns:a16="http://schemas.microsoft.com/office/drawing/2014/main" id="{9071127A-CD09-47B0-8E9A-FEB389DBF407}"/>
                    </a:ext>
                  </a:extLst>
                </p14:cNvPr>
                <p14:cNvContentPartPr/>
                <p14:nvPr/>
              </p14:nvContentPartPr>
              <p14:xfrm>
                <a:off x="6351320" y="855240"/>
                <a:ext cx="90360" cy="98640"/>
              </p14:xfrm>
            </p:contentPart>
          </mc:Choice>
          <mc:Fallback xmlns="">
            <p:pic>
              <p:nvPicPr>
                <p:cNvPr id="453" name="Freihand 452">
                  <a:extLst>
                    <a:ext uri="{FF2B5EF4-FFF2-40B4-BE49-F238E27FC236}">
                      <a16:creationId xmlns:a16="http://schemas.microsoft.com/office/drawing/2014/main" id="{9071127A-CD09-47B0-8E9A-FEB389DBF407}"/>
                    </a:ext>
                  </a:extLst>
                </p:cNvPr>
                <p:cNvPicPr/>
                <p:nvPr/>
              </p:nvPicPr>
              <p:blipFill>
                <a:blip r:embed="rId974"/>
                <a:stretch>
                  <a:fillRect/>
                </a:stretch>
              </p:blipFill>
              <p:spPr>
                <a:xfrm>
                  <a:off x="6347000" y="850920"/>
                  <a:ext cx="99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459" name="Freihand 458">
                  <a:extLst>
                    <a:ext uri="{FF2B5EF4-FFF2-40B4-BE49-F238E27FC236}">
                      <a16:creationId xmlns:a16="http://schemas.microsoft.com/office/drawing/2014/main" id="{87A8D168-9D8B-41D1-9E06-D9B850D914E3}"/>
                    </a:ext>
                  </a:extLst>
                </p14:cNvPr>
                <p14:cNvContentPartPr/>
                <p14:nvPr/>
              </p14:nvContentPartPr>
              <p14:xfrm>
                <a:off x="6476240" y="873600"/>
                <a:ext cx="78120" cy="80280"/>
              </p14:xfrm>
            </p:contentPart>
          </mc:Choice>
          <mc:Fallback xmlns="">
            <p:pic>
              <p:nvPicPr>
                <p:cNvPr id="459" name="Freihand 458">
                  <a:extLst>
                    <a:ext uri="{FF2B5EF4-FFF2-40B4-BE49-F238E27FC236}">
                      <a16:creationId xmlns:a16="http://schemas.microsoft.com/office/drawing/2014/main" id="{87A8D168-9D8B-41D1-9E06-D9B850D914E3}"/>
                    </a:ext>
                  </a:extLst>
                </p:cNvPr>
                <p:cNvPicPr/>
                <p:nvPr/>
              </p:nvPicPr>
              <p:blipFill>
                <a:blip r:embed="rId976"/>
                <a:stretch>
                  <a:fillRect/>
                </a:stretch>
              </p:blipFill>
              <p:spPr>
                <a:xfrm>
                  <a:off x="6471920" y="869280"/>
                  <a:ext cx="86760" cy="88920"/>
                </a:xfrm>
                <a:prstGeom prst="rect">
                  <a:avLst/>
                </a:prstGeom>
              </p:spPr>
            </p:pic>
          </mc:Fallback>
        </mc:AlternateContent>
      </p:grpSp>
      <p:grpSp>
        <p:nvGrpSpPr>
          <p:cNvPr id="87" name="Gruppieren 86">
            <a:extLst>
              <a:ext uri="{FF2B5EF4-FFF2-40B4-BE49-F238E27FC236}">
                <a16:creationId xmlns:a16="http://schemas.microsoft.com/office/drawing/2014/main" id="{5DCAAE76-FEA9-4E2C-B51F-4EF660649B56}"/>
              </a:ext>
            </a:extLst>
          </p:cNvPr>
          <p:cNvGrpSpPr/>
          <p:nvPr/>
        </p:nvGrpSpPr>
        <p:grpSpPr>
          <a:xfrm>
            <a:off x="3076400" y="1111560"/>
            <a:ext cx="304560" cy="90000"/>
            <a:chOff x="3076400" y="1111560"/>
            <a:chExt cx="304560" cy="90000"/>
          </a:xfrm>
        </p:grpSpPr>
        <mc:AlternateContent xmlns:mc="http://schemas.openxmlformats.org/markup-compatibility/2006" xmlns:p14="http://schemas.microsoft.com/office/powerpoint/2010/main">
          <mc:Choice Requires="p14">
            <p:contentPart p14:bwMode="auto" r:id="rId977">
              <p14:nvContentPartPr>
                <p14:cNvPr id="471" name="Freihand 470">
                  <a:extLst>
                    <a:ext uri="{FF2B5EF4-FFF2-40B4-BE49-F238E27FC236}">
                      <a16:creationId xmlns:a16="http://schemas.microsoft.com/office/drawing/2014/main" id="{AE68DAD8-B53C-4774-8C31-B86035ACB10F}"/>
                    </a:ext>
                  </a:extLst>
                </p14:cNvPr>
                <p14:cNvContentPartPr/>
                <p14:nvPr/>
              </p14:nvContentPartPr>
              <p14:xfrm>
                <a:off x="3076400" y="1111560"/>
                <a:ext cx="79200" cy="73440"/>
              </p14:xfrm>
            </p:contentPart>
          </mc:Choice>
          <mc:Fallback xmlns="">
            <p:pic>
              <p:nvPicPr>
                <p:cNvPr id="471" name="Freihand 470">
                  <a:extLst>
                    <a:ext uri="{FF2B5EF4-FFF2-40B4-BE49-F238E27FC236}">
                      <a16:creationId xmlns:a16="http://schemas.microsoft.com/office/drawing/2014/main" id="{AE68DAD8-B53C-4774-8C31-B86035ACB10F}"/>
                    </a:ext>
                  </a:extLst>
                </p:cNvPr>
                <p:cNvPicPr/>
                <p:nvPr/>
              </p:nvPicPr>
              <p:blipFill>
                <a:blip r:embed="rId978"/>
                <a:stretch>
                  <a:fillRect/>
                </a:stretch>
              </p:blipFill>
              <p:spPr>
                <a:xfrm>
                  <a:off x="3072080" y="1107240"/>
                  <a:ext cx="87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474" name="Freihand 473">
                  <a:extLst>
                    <a:ext uri="{FF2B5EF4-FFF2-40B4-BE49-F238E27FC236}">
                      <a16:creationId xmlns:a16="http://schemas.microsoft.com/office/drawing/2014/main" id="{D137D088-17EC-45AC-A756-413BFAF56A3C}"/>
                    </a:ext>
                  </a:extLst>
                </p14:cNvPr>
                <p14:cNvContentPartPr/>
                <p14:nvPr/>
              </p14:nvContentPartPr>
              <p14:xfrm>
                <a:off x="3193760" y="1123440"/>
                <a:ext cx="61560" cy="78120"/>
              </p14:xfrm>
            </p:contentPart>
          </mc:Choice>
          <mc:Fallback xmlns="">
            <p:pic>
              <p:nvPicPr>
                <p:cNvPr id="474" name="Freihand 473">
                  <a:extLst>
                    <a:ext uri="{FF2B5EF4-FFF2-40B4-BE49-F238E27FC236}">
                      <a16:creationId xmlns:a16="http://schemas.microsoft.com/office/drawing/2014/main" id="{D137D088-17EC-45AC-A756-413BFAF56A3C}"/>
                    </a:ext>
                  </a:extLst>
                </p:cNvPr>
                <p:cNvPicPr/>
                <p:nvPr/>
              </p:nvPicPr>
              <p:blipFill>
                <a:blip r:embed="rId980"/>
                <a:stretch>
                  <a:fillRect/>
                </a:stretch>
              </p:blipFill>
              <p:spPr>
                <a:xfrm>
                  <a:off x="3189440" y="1119120"/>
                  <a:ext cx="70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70" name="Freihand 69">
                  <a:extLst>
                    <a:ext uri="{FF2B5EF4-FFF2-40B4-BE49-F238E27FC236}">
                      <a16:creationId xmlns:a16="http://schemas.microsoft.com/office/drawing/2014/main" id="{ABA19954-CF53-4420-AA33-38558AEB2CF5}"/>
                    </a:ext>
                  </a:extLst>
                </p14:cNvPr>
                <p14:cNvContentPartPr/>
                <p14:nvPr/>
              </p14:nvContentPartPr>
              <p14:xfrm>
                <a:off x="3303920" y="1129560"/>
                <a:ext cx="77040" cy="51120"/>
              </p14:xfrm>
            </p:contentPart>
          </mc:Choice>
          <mc:Fallback xmlns="">
            <p:pic>
              <p:nvPicPr>
                <p:cNvPr id="70" name="Freihand 69">
                  <a:extLst>
                    <a:ext uri="{FF2B5EF4-FFF2-40B4-BE49-F238E27FC236}">
                      <a16:creationId xmlns:a16="http://schemas.microsoft.com/office/drawing/2014/main" id="{ABA19954-CF53-4420-AA33-38558AEB2CF5}"/>
                    </a:ext>
                  </a:extLst>
                </p:cNvPr>
                <p:cNvPicPr/>
                <p:nvPr/>
              </p:nvPicPr>
              <p:blipFill>
                <a:blip r:embed="rId982"/>
                <a:stretch>
                  <a:fillRect/>
                </a:stretch>
              </p:blipFill>
              <p:spPr>
                <a:xfrm>
                  <a:off x="3299600" y="1125240"/>
                  <a:ext cx="8568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3">
            <p14:nvContentPartPr>
              <p14:cNvPr id="93" name="Freihand 92">
                <a:extLst>
                  <a:ext uri="{FF2B5EF4-FFF2-40B4-BE49-F238E27FC236}">
                    <a16:creationId xmlns:a16="http://schemas.microsoft.com/office/drawing/2014/main" id="{0C055DE8-48F1-4AD9-ABFB-C9557C9AD29E}"/>
                  </a:ext>
                </a:extLst>
              </p14:cNvPr>
              <p14:cNvContentPartPr/>
              <p14:nvPr/>
            </p14:nvContentPartPr>
            <p14:xfrm>
              <a:off x="2077040" y="1461840"/>
              <a:ext cx="439200" cy="88200"/>
            </p14:xfrm>
          </p:contentPart>
        </mc:Choice>
        <mc:Fallback xmlns="">
          <p:pic>
            <p:nvPicPr>
              <p:cNvPr id="93" name="Freihand 92">
                <a:extLst>
                  <a:ext uri="{FF2B5EF4-FFF2-40B4-BE49-F238E27FC236}">
                    <a16:creationId xmlns:a16="http://schemas.microsoft.com/office/drawing/2014/main" id="{0C055DE8-48F1-4AD9-ABFB-C9557C9AD29E}"/>
                  </a:ext>
                </a:extLst>
              </p:cNvPr>
              <p:cNvPicPr/>
              <p:nvPr/>
            </p:nvPicPr>
            <p:blipFill>
              <a:blip r:embed="rId984"/>
              <a:stretch>
                <a:fillRect/>
              </a:stretch>
            </p:blipFill>
            <p:spPr>
              <a:xfrm>
                <a:off x="2072720" y="1457520"/>
                <a:ext cx="447840" cy="96840"/>
              </a:xfrm>
              <a:prstGeom prst="rect">
                <a:avLst/>
              </a:prstGeom>
            </p:spPr>
          </p:pic>
        </mc:Fallback>
      </mc:AlternateContent>
      <p:grpSp>
        <p:nvGrpSpPr>
          <p:cNvPr id="122" name="Gruppieren 121">
            <a:extLst>
              <a:ext uri="{FF2B5EF4-FFF2-40B4-BE49-F238E27FC236}">
                <a16:creationId xmlns:a16="http://schemas.microsoft.com/office/drawing/2014/main" id="{741A6EE1-0826-44B4-84F1-9D4B6DE7681E}"/>
              </a:ext>
            </a:extLst>
          </p:cNvPr>
          <p:cNvGrpSpPr/>
          <p:nvPr/>
        </p:nvGrpSpPr>
        <p:grpSpPr>
          <a:xfrm>
            <a:off x="3109160" y="1426200"/>
            <a:ext cx="381960" cy="210600"/>
            <a:chOff x="3109160" y="1426200"/>
            <a:chExt cx="381960" cy="210600"/>
          </a:xfrm>
        </p:grpSpPr>
        <mc:AlternateContent xmlns:mc="http://schemas.openxmlformats.org/markup-compatibility/2006" xmlns:p14="http://schemas.microsoft.com/office/powerpoint/2010/main">
          <mc:Choice Requires="p14">
            <p:contentPart p14:bwMode="auto" r:id="rId985">
              <p14:nvContentPartPr>
                <p14:cNvPr id="71" name="Freihand 70">
                  <a:extLst>
                    <a:ext uri="{FF2B5EF4-FFF2-40B4-BE49-F238E27FC236}">
                      <a16:creationId xmlns:a16="http://schemas.microsoft.com/office/drawing/2014/main" id="{8FDB8309-986D-4D61-B321-292A76A08E15}"/>
                    </a:ext>
                  </a:extLst>
                </p14:cNvPr>
                <p14:cNvContentPartPr/>
                <p14:nvPr/>
              </p14:nvContentPartPr>
              <p14:xfrm>
                <a:off x="3109160" y="1426200"/>
                <a:ext cx="95400" cy="81000"/>
              </p14:xfrm>
            </p:contentPart>
          </mc:Choice>
          <mc:Fallback xmlns="">
            <p:pic>
              <p:nvPicPr>
                <p:cNvPr id="71" name="Freihand 70">
                  <a:extLst>
                    <a:ext uri="{FF2B5EF4-FFF2-40B4-BE49-F238E27FC236}">
                      <a16:creationId xmlns:a16="http://schemas.microsoft.com/office/drawing/2014/main" id="{8FDB8309-986D-4D61-B321-292A76A08E15}"/>
                    </a:ext>
                  </a:extLst>
                </p:cNvPr>
                <p:cNvPicPr/>
                <p:nvPr/>
              </p:nvPicPr>
              <p:blipFill>
                <a:blip r:embed="rId986"/>
                <a:stretch>
                  <a:fillRect/>
                </a:stretch>
              </p:blipFill>
              <p:spPr>
                <a:xfrm>
                  <a:off x="3104840" y="1421880"/>
                  <a:ext cx="104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74" name="Freihand 73">
                  <a:extLst>
                    <a:ext uri="{FF2B5EF4-FFF2-40B4-BE49-F238E27FC236}">
                      <a16:creationId xmlns:a16="http://schemas.microsoft.com/office/drawing/2014/main" id="{B38500AD-56A8-43B1-8AE0-D14A26B878BC}"/>
                    </a:ext>
                  </a:extLst>
                </p14:cNvPr>
                <p14:cNvContentPartPr/>
                <p14:nvPr/>
              </p14:nvContentPartPr>
              <p14:xfrm>
                <a:off x="3238040" y="1451400"/>
                <a:ext cx="54360" cy="55080"/>
              </p14:xfrm>
            </p:contentPart>
          </mc:Choice>
          <mc:Fallback xmlns="">
            <p:pic>
              <p:nvPicPr>
                <p:cNvPr id="74" name="Freihand 73">
                  <a:extLst>
                    <a:ext uri="{FF2B5EF4-FFF2-40B4-BE49-F238E27FC236}">
                      <a16:creationId xmlns:a16="http://schemas.microsoft.com/office/drawing/2014/main" id="{B38500AD-56A8-43B1-8AE0-D14A26B878BC}"/>
                    </a:ext>
                  </a:extLst>
                </p:cNvPr>
                <p:cNvPicPr/>
                <p:nvPr/>
              </p:nvPicPr>
              <p:blipFill>
                <a:blip r:embed="rId988"/>
                <a:stretch>
                  <a:fillRect/>
                </a:stretch>
              </p:blipFill>
              <p:spPr>
                <a:xfrm>
                  <a:off x="3233720" y="1447080"/>
                  <a:ext cx="63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77" name="Freihand 76">
                  <a:extLst>
                    <a:ext uri="{FF2B5EF4-FFF2-40B4-BE49-F238E27FC236}">
                      <a16:creationId xmlns:a16="http://schemas.microsoft.com/office/drawing/2014/main" id="{521E6442-D61B-40A4-BB10-BD07A5487FE2}"/>
                    </a:ext>
                  </a:extLst>
                </p14:cNvPr>
                <p14:cNvContentPartPr/>
                <p14:nvPr/>
              </p14:nvContentPartPr>
              <p14:xfrm>
                <a:off x="3339560" y="1434120"/>
                <a:ext cx="68400" cy="70560"/>
              </p14:xfrm>
            </p:contentPart>
          </mc:Choice>
          <mc:Fallback xmlns="">
            <p:pic>
              <p:nvPicPr>
                <p:cNvPr id="77" name="Freihand 76">
                  <a:extLst>
                    <a:ext uri="{FF2B5EF4-FFF2-40B4-BE49-F238E27FC236}">
                      <a16:creationId xmlns:a16="http://schemas.microsoft.com/office/drawing/2014/main" id="{521E6442-D61B-40A4-BB10-BD07A5487FE2}"/>
                    </a:ext>
                  </a:extLst>
                </p:cNvPr>
                <p:cNvPicPr/>
                <p:nvPr/>
              </p:nvPicPr>
              <p:blipFill>
                <a:blip r:embed="rId990"/>
                <a:stretch>
                  <a:fillRect/>
                </a:stretch>
              </p:blipFill>
              <p:spPr>
                <a:xfrm>
                  <a:off x="3335240" y="1429800"/>
                  <a:ext cx="77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100" name="Freihand 99">
                  <a:extLst>
                    <a:ext uri="{FF2B5EF4-FFF2-40B4-BE49-F238E27FC236}">
                      <a16:creationId xmlns:a16="http://schemas.microsoft.com/office/drawing/2014/main" id="{65CA1231-B6B6-41B3-A9F3-5F4C566F5B20}"/>
                    </a:ext>
                  </a:extLst>
                </p14:cNvPr>
                <p14:cNvContentPartPr/>
                <p14:nvPr/>
              </p14:nvContentPartPr>
              <p14:xfrm>
                <a:off x="3122840" y="1503240"/>
                <a:ext cx="90360" cy="133560"/>
              </p14:xfrm>
            </p:contentPart>
          </mc:Choice>
          <mc:Fallback xmlns="">
            <p:pic>
              <p:nvPicPr>
                <p:cNvPr id="100" name="Freihand 99">
                  <a:extLst>
                    <a:ext uri="{FF2B5EF4-FFF2-40B4-BE49-F238E27FC236}">
                      <a16:creationId xmlns:a16="http://schemas.microsoft.com/office/drawing/2014/main" id="{65CA1231-B6B6-41B3-A9F3-5F4C566F5B20}"/>
                    </a:ext>
                  </a:extLst>
                </p:cNvPr>
                <p:cNvPicPr/>
                <p:nvPr/>
              </p:nvPicPr>
              <p:blipFill>
                <a:blip r:embed="rId992"/>
                <a:stretch>
                  <a:fillRect/>
                </a:stretch>
              </p:blipFill>
              <p:spPr>
                <a:xfrm>
                  <a:off x="3118520" y="1498920"/>
                  <a:ext cx="99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103" name="Freihand 102">
                  <a:extLst>
                    <a:ext uri="{FF2B5EF4-FFF2-40B4-BE49-F238E27FC236}">
                      <a16:creationId xmlns:a16="http://schemas.microsoft.com/office/drawing/2014/main" id="{F3D4BE67-68E9-41A4-81F3-93C79BFC815D}"/>
                    </a:ext>
                  </a:extLst>
                </p14:cNvPr>
                <p14:cNvContentPartPr/>
                <p14:nvPr/>
              </p14:nvContentPartPr>
              <p14:xfrm>
                <a:off x="3240560" y="1526640"/>
                <a:ext cx="99000" cy="86040"/>
              </p14:xfrm>
            </p:contentPart>
          </mc:Choice>
          <mc:Fallback xmlns="">
            <p:pic>
              <p:nvPicPr>
                <p:cNvPr id="103" name="Freihand 102">
                  <a:extLst>
                    <a:ext uri="{FF2B5EF4-FFF2-40B4-BE49-F238E27FC236}">
                      <a16:creationId xmlns:a16="http://schemas.microsoft.com/office/drawing/2014/main" id="{F3D4BE67-68E9-41A4-81F3-93C79BFC815D}"/>
                    </a:ext>
                  </a:extLst>
                </p:cNvPr>
                <p:cNvPicPr/>
                <p:nvPr/>
              </p:nvPicPr>
              <p:blipFill>
                <a:blip r:embed="rId994"/>
                <a:stretch>
                  <a:fillRect/>
                </a:stretch>
              </p:blipFill>
              <p:spPr>
                <a:xfrm>
                  <a:off x="3236240" y="1522320"/>
                  <a:ext cx="107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112" name="Freihand 111">
                  <a:extLst>
                    <a:ext uri="{FF2B5EF4-FFF2-40B4-BE49-F238E27FC236}">
                      <a16:creationId xmlns:a16="http://schemas.microsoft.com/office/drawing/2014/main" id="{E31E23EB-C311-45C4-B791-B91ABFADF3FF}"/>
                    </a:ext>
                  </a:extLst>
                </p14:cNvPr>
                <p14:cNvContentPartPr/>
                <p14:nvPr/>
              </p14:nvContentPartPr>
              <p14:xfrm>
                <a:off x="3383840" y="1521600"/>
                <a:ext cx="107280" cy="110160"/>
              </p14:xfrm>
            </p:contentPart>
          </mc:Choice>
          <mc:Fallback xmlns="">
            <p:pic>
              <p:nvPicPr>
                <p:cNvPr id="112" name="Freihand 111">
                  <a:extLst>
                    <a:ext uri="{FF2B5EF4-FFF2-40B4-BE49-F238E27FC236}">
                      <a16:creationId xmlns:a16="http://schemas.microsoft.com/office/drawing/2014/main" id="{E31E23EB-C311-45C4-B791-B91ABFADF3FF}"/>
                    </a:ext>
                  </a:extLst>
                </p:cNvPr>
                <p:cNvPicPr/>
                <p:nvPr/>
              </p:nvPicPr>
              <p:blipFill>
                <a:blip r:embed="rId996"/>
                <a:stretch>
                  <a:fillRect/>
                </a:stretch>
              </p:blipFill>
              <p:spPr>
                <a:xfrm>
                  <a:off x="3379520" y="1517280"/>
                  <a:ext cx="115920" cy="118800"/>
                </a:xfrm>
                <a:prstGeom prst="rect">
                  <a:avLst/>
                </a:prstGeom>
              </p:spPr>
            </p:pic>
          </mc:Fallback>
        </mc:AlternateContent>
      </p:grpSp>
      <p:grpSp>
        <p:nvGrpSpPr>
          <p:cNvPr id="151" name="Gruppieren 150">
            <a:extLst>
              <a:ext uri="{FF2B5EF4-FFF2-40B4-BE49-F238E27FC236}">
                <a16:creationId xmlns:a16="http://schemas.microsoft.com/office/drawing/2014/main" id="{44D66C16-7825-4AE9-BE8B-31326AB96F0B}"/>
              </a:ext>
            </a:extLst>
          </p:cNvPr>
          <p:cNvGrpSpPr/>
          <p:nvPr/>
        </p:nvGrpSpPr>
        <p:grpSpPr>
          <a:xfrm>
            <a:off x="2582840" y="3935400"/>
            <a:ext cx="655920" cy="272160"/>
            <a:chOff x="2582840" y="3935400"/>
            <a:chExt cx="655920" cy="272160"/>
          </a:xfrm>
        </p:grpSpPr>
        <mc:AlternateContent xmlns:mc="http://schemas.openxmlformats.org/markup-compatibility/2006" xmlns:p14="http://schemas.microsoft.com/office/powerpoint/2010/main">
          <mc:Choice Requires="p14">
            <p:contentPart p14:bwMode="auto" r:id="rId997">
              <p14:nvContentPartPr>
                <p14:cNvPr id="123" name="Freihand 122">
                  <a:extLst>
                    <a:ext uri="{FF2B5EF4-FFF2-40B4-BE49-F238E27FC236}">
                      <a16:creationId xmlns:a16="http://schemas.microsoft.com/office/drawing/2014/main" id="{6D6667F5-7DA0-4015-9C4F-38083D9E7DBF}"/>
                    </a:ext>
                  </a:extLst>
                </p14:cNvPr>
                <p14:cNvContentPartPr/>
                <p14:nvPr/>
              </p14:nvContentPartPr>
              <p14:xfrm>
                <a:off x="2582840" y="3974640"/>
                <a:ext cx="19080" cy="175320"/>
              </p14:xfrm>
            </p:contentPart>
          </mc:Choice>
          <mc:Fallback xmlns="">
            <p:pic>
              <p:nvPicPr>
                <p:cNvPr id="123" name="Freihand 122">
                  <a:extLst>
                    <a:ext uri="{FF2B5EF4-FFF2-40B4-BE49-F238E27FC236}">
                      <a16:creationId xmlns:a16="http://schemas.microsoft.com/office/drawing/2014/main" id="{6D6667F5-7DA0-4015-9C4F-38083D9E7DBF}"/>
                    </a:ext>
                  </a:extLst>
                </p:cNvPr>
                <p:cNvPicPr/>
                <p:nvPr/>
              </p:nvPicPr>
              <p:blipFill>
                <a:blip r:embed="rId998"/>
                <a:stretch>
                  <a:fillRect/>
                </a:stretch>
              </p:blipFill>
              <p:spPr>
                <a:xfrm>
                  <a:off x="2578520" y="3970320"/>
                  <a:ext cx="27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37" name="Freihand 536">
                  <a:extLst>
                    <a:ext uri="{FF2B5EF4-FFF2-40B4-BE49-F238E27FC236}">
                      <a16:creationId xmlns:a16="http://schemas.microsoft.com/office/drawing/2014/main" id="{5CBCD818-A086-491C-8BF6-B51FD7D9D8E6}"/>
                    </a:ext>
                  </a:extLst>
                </p14:cNvPr>
                <p14:cNvContentPartPr/>
                <p14:nvPr/>
              </p14:nvContentPartPr>
              <p14:xfrm>
                <a:off x="2618120" y="3991200"/>
                <a:ext cx="126000" cy="145440"/>
              </p14:xfrm>
            </p:contentPart>
          </mc:Choice>
          <mc:Fallback xmlns="">
            <p:pic>
              <p:nvPicPr>
                <p:cNvPr id="537" name="Freihand 536">
                  <a:extLst>
                    <a:ext uri="{FF2B5EF4-FFF2-40B4-BE49-F238E27FC236}">
                      <a16:creationId xmlns:a16="http://schemas.microsoft.com/office/drawing/2014/main" id="{5CBCD818-A086-491C-8BF6-B51FD7D9D8E6}"/>
                    </a:ext>
                  </a:extLst>
                </p:cNvPr>
                <p:cNvPicPr/>
                <p:nvPr/>
              </p:nvPicPr>
              <p:blipFill>
                <a:blip r:embed="rId1000"/>
                <a:stretch>
                  <a:fillRect/>
                </a:stretch>
              </p:blipFill>
              <p:spPr>
                <a:xfrm>
                  <a:off x="2613800" y="3986880"/>
                  <a:ext cx="134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60" name="Freihand 559">
                  <a:extLst>
                    <a:ext uri="{FF2B5EF4-FFF2-40B4-BE49-F238E27FC236}">
                      <a16:creationId xmlns:a16="http://schemas.microsoft.com/office/drawing/2014/main" id="{ECB2ACAA-1E6C-494A-8946-721202C6917C}"/>
                    </a:ext>
                  </a:extLst>
                </p14:cNvPr>
                <p14:cNvContentPartPr/>
                <p14:nvPr/>
              </p14:nvContentPartPr>
              <p14:xfrm>
                <a:off x="2758160" y="3935400"/>
                <a:ext cx="94680" cy="185760"/>
              </p14:xfrm>
            </p:contentPart>
          </mc:Choice>
          <mc:Fallback xmlns="">
            <p:pic>
              <p:nvPicPr>
                <p:cNvPr id="560" name="Freihand 559">
                  <a:extLst>
                    <a:ext uri="{FF2B5EF4-FFF2-40B4-BE49-F238E27FC236}">
                      <a16:creationId xmlns:a16="http://schemas.microsoft.com/office/drawing/2014/main" id="{ECB2ACAA-1E6C-494A-8946-721202C6917C}"/>
                    </a:ext>
                  </a:extLst>
                </p:cNvPr>
                <p:cNvPicPr/>
                <p:nvPr/>
              </p:nvPicPr>
              <p:blipFill>
                <a:blip r:embed="rId1002"/>
                <a:stretch>
                  <a:fillRect/>
                </a:stretch>
              </p:blipFill>
              <p:spPr>
                <a:xfrm>
                  <a:off x="2753840" y="3931080"/>
                  <a:ext cx="103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63" name="Freihand 562">
                  <a:extLst>
                    <a:ext uri="{FF2B5EF4-FFF2-40B4-BE49-F238E27FC236}">
                      <a16:creationId xmlns:a16="http://schemas.microsoft.com/office/drawing/2014/main" id="{16790AEF-3A53-46DD-9964-6F0C7949AADC}"/>
                    </a:ext>
                  </a:extLst>
                </p14:cNvPr>
                <p14:cNvContentPartPr/>
                <p14:nvPr/>
              </p14:nvContentPartPr>
              <p14:xfrm>
                <a:off x="2853560" y="4004160"/>
                <a:ext cx="125640" cy="134280"/>
              </p14:xfrm>
            </p:contentPart>
          </mc:Choice>
          <mc:Fallback xmlns="">
            <p:pic>
              <p:nvPicPr>
                <p:cNvPr id="563" name="Freihand 562">
                  <a:extLst>
                    <a:ext uri="{FF2B5EF4-FFF2-40B4-BE49-F238E27FC236}">
                      <a16:creationId xmlns:a16="http://schemas.microsoft.com/office/drawing/2014/main" id="{16790AEF-3A53-46DD-9964-6F0C7949AADC}"/>
                    </a:ext>
                  </a:extLst>
                </p:cNvPr>
                <p:cNvPicPr/>
                <p:nvPr/>
              </p:nvPicPr>
              <p:blipFill>
                <a:blip r:embed="rId1004"/>
                <a:stretch>
                  <a:fillRect/>
                </a:stretch>
              </p:blipFill>
              <p:spPr>
                <a:xfrm>
                  <a:off x="2849240" y="3999840"/>
                  <a:ext cx="134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69" name="Freihand 568">
                  <a:extLst>
                    <a:ext uri="{FF2B5EF4-FFF2-40B4-BE49-F238E27FC236}">
                      <a16:creationId xmlns:a16="http://schemas.microsoft.com/office/drawing/2014/main" id="{79B6FCBB-6369-4D1A-BFC9-893F53E09572}"/>
                    </a:ext>
                  </a:extLst>
                </p14:cNvPr>
                <p14:cNvContentPartPr/>
                <p14:nvPr/>
              </p14:nvContentPartPr>
              <p14:xfrm>
                <a:off x="3001160" y="4033680"/>
                <a:ext cx="10440" cy="99720"/>
              </p14:xfrm>
            </p:contentPart>
          </mc:Choice>
          <mc:Fallback xmlns="">
            <p:pic>
              <p:nvPicPr>
                <p:cNvPr id="569" name="Freihand 568">
                  <a:extLst>
                    <a:ext uri="{FF2B5EF4-FFF2-40B4-BE49-F238E27FC236}">
                      <a16:creationId xmlns:a16="http://schemas.microsoft.com/office/drawing/2014/main" id="{79B6FCBB-6369-4D1A-BFC9-893F53E09572}"/>
                    </a:ext>
                  </a:extLst>
                </p:cNvPr>
                <p:cNvPicPr/>
                <p:nvPr/>
              </p:nvPicPr>
              <p:blipFill>
                <a:blip r:embed="rId1006"/>
                <a:stretch>
                  <a:fillRect/>
                </a:stretch>
              </p:blipFill>
              <p:spPr>
                <a:xfrm>
                  <a:off x="2996840" y="4029360"/>
                  <a:ext cx="19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29" name="Freihand 128">
                  <a:extLst>
                    <a:ext uri="{FF2B5EF4-FFF2-40B4-BE49-F238E27FC236}">
                      <a16:creationId xmlns:a16="http://schemas.microsoft.com/office/drawing/2014/main" id="{5E958313-2A10-4DF3-90D2-7EC3EE36F53F}"/>
                    </a:ext>
                  </a:extLst>
                </p14:cNvPr>
                <p14:cNvContentPartPr/>
                <p14:nvPr/>
              </p14:nvContentPartPr>
              <p14:xfrm>
                <a:off x="2979200" y="4053120"/>
                <a:ext cx="67680" cy="11160"/>
              </p14:xfrm>
            </p:contentPart>
          </mc:Choice>
          <mc:Fallback xmlns="">
            <p:pic>
              <p:nvPicPr>
                <p:cNvPr id="129" name="Freihand 128">
                  <a:extLst>
                    <a:ext uri="{FF2B5EF4-FFF2-40B4-BE49-F238E27FC236}">
                      <a16:creationId xmlns:a16="http://schemas.microsoft.com/office/drawing/2014/main" id="{5E958313-2A10-4DF3-90D2-7EC3EE36F53F}"/>
                    </a:ext>
                  </a:extLst>
                </p:cNvPr>
                <p:cNvPicPr/>
                <p:nvPr/>
              </p:nvPicPr>
              <p:blipFill>
                <a:blip r:embed="rId1008"/>
                <a:stretch>
                  <a:fillRect/>
                </a:stretch>
              </p:blipFill>
              <p:spPr>
                <a:xfrm>
                  <a:off x="2974880" y="4048800"/>
                  <a:ext cx="76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30" name="Freihand 129">
                  <a:extLst>
                    <a:ext uri="{FF2B5EF4-FFF2-40B4-BE49-F238E27FC236}">
                      <a16:creationId xmlns:a16="http://schemas.microsoft.com/office/drawing/2014/main" id="{FCCD1F4D-DFF7-4BA2-9DE2-FF5C0399F293}"/>
                    </a:ext>
                  </a:extLst>
                </p14:cNvPr>
                <p14:cNvContentPartPr/>
                <p14:nvPr/>
              </p14:nvContentPartPr>
              <p14:xfrm>
                <a:off x="3051560" y="3996960"/>
                <a:ext cx="64800" cy="130680"/>
              </p14:xfrm>
            </p:contentPart>
          </mc:Choice>
          <mc:Fallback xmlns="">
            <p:pic>
              <p:nvPicPr>
                <p:cNvPr id="130" name="Freihand 129">
                  <a:extLst>
                    <a:ext uri="{FF2B5EF4-FFF2-40B4-BE49-F238E27FC236}">
                      <a16:creationId xmlns:a16="http://schemas.microsoft.com/office/drawing/2014/main" id="{FCCD1F4D-DFF7-4BA2-9DE2-FF5C0399F293}"/>
                    </a:ext>
                  </a:extLst>
                </p:cNvPr>
                <p:cNvPicPr/>
                <p:nvPr/>
              </p:nvPicPr>
              <p:blipFill>
                <a:blip r:embed="rId1010"/>
                <a:stretch>
                  <a:fillRect/>
                </a:stretch>
              </p:blipFill>
              <p:spPr>
                <a:xfrm>
                  <a:off x="3047240" y="3992640"/>
                  <a:ext cx="73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33" name="Freihand 132">
                  <a:extLst>
                    <a:ext uri="{FF2B5EF4-FFF2-40B4-BE49-F238E27FC236}">
                      <a16:creationId xmlns:a16="http://schemas.microsoft.com/office/drawing/2014/main" id="{47FF8A01-3CE7-4F40-BE42-9B83107FA693}"/>
                    </a:ext>
                  </a:extLst>
                </p14:cNvPr>
                <p14:cNvContentPartPr/>
                <p14:nvPr/>
              </p14:nvContentPartPr>
              <p14:xfrm>
                <a:off x="3046520" y="4092000"/>
                <a:ext cx="83520" cy="11880"/>
              </p14:xfrm>
            </p:contentPart>
          </mc:Choice>
          <mc:Fallback xmlns="">
            <p:pic>
              <p:nvPicPr>
                <p:cNvPr id="133" name="Freihand 132">
                  <a:extLst>
                    <a:ext uri="{FF2B5EF4-FFF2-40B4-BE49-F238E27FC236}">
                      <a16:creationId xmlns:a16="http://schemas.microsoft.com/office/drawing/2014/main" id="{47FF8A01-3CE7-4F40-BE42-9B83107FA693}"/>
                    </a:ext>
                  </a:extLst>
                </p:cNvPr>
                <p:cNvPicPr/>
                <p:nvPr/>
              </p:nvPicPr>
              <p:blipFill>
                <a:blip r:embed="rId1012"/>
                <a:stretch>
                  <a:fillRect/>
                </a:stretch>
              </p:blipFill>
              <p:spPr>
                <a:xfrm>
                  <a:off x="3042200" y="4087680"/>
                  <a:ext cx="92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41" name="Freihand 140">
                  <a:extLst>
                    <a:ext uri="{FF2B5EF4-FFF2-40B4-BE49-F238E27FC236}">
                      <a16:creationId xmlns:a16="http://schemas.microsoft.com/office/drawing/2014/main" id="{E90C1689-DAB0-48CD-BE2C-B8616956AA80}"/>
                    </a:ext>
                  </a:extLst>
                </p14:cNvPr>
                <p14:cNvContentPartPr/>
                <p14:nvPr/>
              </p14:nvContentPartPr>
              <p14:xfrm>
                <a:off x="3132560" y="4011000"/>
                <a:ext cx="68040" cy="120960"/>
              </p14:xfrm>
            </p:contentPart>
          </mc:Choice>
          <mc:Fallback xmlns="">
            <p:pic>
              <p:nvPicPr>
                <p:cNvPr id="141" name="Freihand 140">
                  <a:extLst>
                    <a:ext uri="{FF2B5EF4-FFF2-40B4-BE49-F238E27FC236}">
                      <a16:creationId xmlns:a16="http://schemas.microsoft.com/office/drawing/2014/main" id="{E90C1689-DAB0-48CD-BE2C-B8616956AA80}"/>
                    </a:ext>
                  </a:extLst>
                </p:cNvPr>
                <p:cNvPicPr/>
                <p:nvPr/>
              </p:nvPicPr>
              <p:blipFill>
                <a:blip r:embed="rId1014"/>
                <a:stretch>
                  <a:fillRect/>
                </a:stretch>
              </p:blipFill>
              <p:spPr>
                <a:xfrm>
                  <a:off x="3128240" y="4006680"/>
                  <a:ext cx="76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148" name="Freihand 147">
                  <a:extLst>
                    <a:ext uri="{FF2B5EF4-FFF2-40B4-BE49-F238E27FC236}">
                      <a16:creationId xmlns:a16="http://schemas.microsoft.com/office/drawing/2014/main" id="{CCEFC52B-49FD-46E3-9BF3-ABEBADC419E6}"/>
                    </a:ext>
                  </a:extLst>
                </p14:cNvPr>
                <p14:cNvContentPartPr/>
                <p14:nvPr/>
              </p14:nvContentPartPr>
              <p14:xfrm>
                <a:off x="3145880" y="3958440"/>
                <a:ext cx="92880" cy="249120"/>
              </p14:xfrm>
            </p:contentPart>
          </mc:Choice>
          <mc:Fallback xmlns="">
            <p:pic>
              <p:nvPicPr>
                <p:cNvPr id="148" name="Freihand 147">
                  <a:extLst>
                    <a:ext uri="{FF2B5EF4-FFF2-40B4-BE49-F238E27FC236}">
                      <a16:creationId xmlns:a16="http://schemas.microsoft.com/office/drawing/2014/main" id="{CCEFC52B-49FD-46E3-9BF3-ABEBADC419E6}"/>
                    </a:ext>
                  </a:extLst>
                </p:cNvPr>
                <p:cNvPicPr/>
                <p:nvPr/>
              </p:nvPicPr>
              <p:blipFill>
                <a:blip r:embed="rId1016"/>
                <a:stretch>
                  <a:fillRect/>
                </a:stretch>
              </p:blipFill>
              <p:spPr>
                <a:xfrm>
                  <a:off x="3141560" y="3954120"/>
                  <a:ext cx="101520" cy="257760"/>
                </a:xfrm>
                <a:prstGeom prst="rect">
                  <a:avLst/>
                </a:prstGeom>
              </p:spPr>
            </p:pic>
          </mc:Fallback>
        </mc:AlternateContent>
      </p:grpSp>
      <p:grpSp>
        <p:nvGrpSpPr>
          <p:cNvPr id="184" name="Gruppieren 183">
            <a:extLst>
              <a:ext uri="{FF2B5EF4-FFF2-40B4-BE49-F238E27FC236}">
                <a16:creationId xmlns:a16="http://schemas.microsoft.com/office/drawing/2014/main" id="{2A66B610-1B82-4BCA-889A-3B5F0C4C015C}"/>
              </a:ext>
            </a:extLst>
          </p:cNvPr>
          <p:cNvGrpSpPr/>
          <p:nvPr/>
        </p:nvGrpSpPr>
        <p:grpSpPr>
          <a:xfrm>
            <a:off x="2255600" y="4903440"/>
            <a:ext cx="498960" cy="173520"/>
            <a:chOff x="2255600" y="4903440"/>
            <a:chExt cx="498960" cy="173520"/>
          </a:xfrm>
        </p:grpSpPr>
        <mc:AlternateContent xmlns:mc="http://schemas.openxmlformats.org/markup-compatibility/2006" xmlns:p14="http://schemas.microsoft.com/office/powerpoint/2010/main">
          <mc:Choice Requires="p14">
            <p:contentPart p14:bwMode="auto" r:id="rId1017">
              <p14:nvContentPartPr>
                <p14:cNvPr id="162" name="Freihand 161">
                  <a:extLst>
                    <a:ext uri="{FF2B5EF4-FFF2-40B4-BE49-F238E27FC236}">
                      <a16:creationId xmlns:a16="http://schemas.microsoft.com/office/drawing/2014/main" id="{C33E1957-57A6-488D-BB1F-64A0482B91E8}"/>
                    </a:ext>
                  </a:extLst>
                </p14:cNvPr>
                <p14:cNvContentPartPr/>
                <p14:nvPr/>
              </p14:nvContentPartPr>
              <p14:xfrm>
                <a:off x="2255600" y="4931880"/>
                <a:ext cx="94320" cy="145080"/>
              </p14:xfrm>
            </p:contentPart>
          </mc:Choice>
          <mc:Fallback xmlns="">
            <p:pic>
              <p:nvPicPr>
                <p:cNvPr id="162" name="Freihand 161">
                  <a:extLst>
                    <a:ext uri="{FF2B5EF4-FFF2-40B4-BE49-F238E27FC236}">
                      <a16:creationId xmlns:a16="http://schemas.microsoft.com/office/drawing/2014/main" id="{C33E1957-57A6-488D-BB1F-64A0482B91E8}"/>
                    </a:ext>
                  </a:extLst>
                </p:cNvPr>
                <p:cNvPicPr/>
                <p:nvPr/>
              </p:nvPicPr>
              <p:blipFill>
                <a:blip r:embed="rId1018"/>
                <a:stretch>
                  <a:fillRect/>
                </a:stretch>
              </p:blipFill>
              <p:spPr>
                <a:xfrm>
                  <a:off x="2251280" y="4927560"/>
                  <a:ext cx="10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171" name="Freihand 170">
                  <a:extLst>
                    <a:ext uri="{FF2B5EF4-FFF2-40B4-BE49-F238E27FC236}">
                      <a16:creationId xmlns:a16="http://schemas.microsoft.com/office/drawing/2014/main" id="{40C4505A-E63A-42E4-8044-06223FA364F9}"/>
                    </a:ext>
                  </a:extLst>
                </p14:cNvPr>
                <p14:cNvContentPartPr/>
                <p14:nvPr/>
              </p14:nvContentPartPr>
              <p14:xfrm>
                <a:off x="2452160" y="4917120"/>
                <a:ext cx="94320" cy="104040"/>
              </p14:xfrm>
            </p:contentPart>
          </mc:Choice>
          <mc:Fallback xmlns="">
            <p:pic>
              <p:nvPicPr>
                <p:cNvPr id="171" name="Freihand 170">
                  <a:extLst>
                    <a:ext uri="{FF2B5EF4-FFF2-40B4-BE49-F238E27FC236}">
                      <a16:creationId xmlns:a16="http://schemas.microsoft.com/office/drawing/2014/main" id="{40C4505A-E63A-42E4-8044-06223FA364F9}"/>
                    </a:ext>
                  </a:extLst>
                </p:cNvPr>
                <p:cNvPicPr/>
                <p:nvPr/>
              </p:nvPicPr>
              <p:blipFill>
                <a:blip r:embed="rId1020"/>
                <a:stretch>
                  <a:fillRect/>
                </a:stretch>
              </p:blipFill>
              <p:spPr>
                <a:xfrm>
                  <a:off x="2447840" y="4912800"/>
                  <a:ext cx="102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176" name="Freihand 175">
                  <a:extLst>
                    <a:ext uri="{FF2B5EF4-FFF2-40B4-BE49-F238E27FC236}">
                      <a16:creationId xmlns:a16="http://schemas.microsoft.com/office/drawing/2014/main" id="{52C76C56-50B4-4EF9-9DE5-89DE46D11524}"/>
                    </a:ext>
                  </a:extLst>
                </p14:cNvPr>
                <p14:cNvContentPartPr/>
                <p14:nvPr/>
              </p14:nvContentPartPr>
              <p14:xfrm>
                <a:off x="2620280" y="4903440"/>
                <a:ext cx="134280" cy="106560"/>
              </p14:xfrm>
            </p:contentPart>
          </mc:Choice>
          <mc:Fallback xmlns="">
            <p:pic>
              <p:nvPicPr>
                <p:cNvPr id="176" name="Freihand 175">
                  <a:extLst>
                    <a:ext uri="{FF2B5EF4-FFF2-40B4-BE49-F238E27FC236}">
                      <a16:creationId xmlns:a16="http://schemas.microsoft.com/office/drawing/2014/main" id="{52C76C56-50B4-4EF9-9DE5-89DE46D11524}"/>
                    </a:ext>
                  </a:extLst>
                </p:cNvPr>
                <p:cNvPicPr/>
                <p:nvPr/>
              </p:nvPicPr>
              <p:blipFill>
                <a:blip r:embed="rId1022"/>
                <a:stretch>
                  <a:fillRect/>
                </a:stretch>
              </p:blipFill>
              <p:spPr>
                <a:xfrm>
                  <a:off x="2615960" y="4899120"/>
                  <a:ext cx="142920" cy="115200"/>
                </a:xfrm>
                <a:prstGeom prst="rect">
                  <a:avLst/>
                </a:prstGeom>
              </p:spPr>
            </p:pic>
          </mc:Fallback>
        </mc:AlternateContent>
      </p:grpSp>
      <p:grpSp>
        <p:nvGrpSpPr>
          <p:cNvPr id="582" name="Gruppieren 581">
            <a:extLst>
              <a:ext uri="{FF2B5EF4-FFF2-40B4-BE49-F238E27FC236}">
                <a16:creationId xmlns:a16="http://schemas.microsoft.com/office/drawing/2014/main" id="{CA412A84-725A-417C-B1E7-E117844E3133}"/>
              </a:ext>
            </a:extLst>
          </p:cNvPr>
          <p:cNvGrpSpPr/>
          <p:nvPr/>
        </p:nvGrpSpPr>
        <p:grpSpPr>
          <a:xfrm>
            <a:off x="2975600" y="4938000"/>
            <a:ext cx="459360" cy="104040"/>
            <a:chOff x="2975600" y="4938000"/>
            <a:chExt cx="459360" cy="104040"/>
          </a:xfrm>
        </p:grpSpPr>
        <mc:AlternateContent xmlns:mc="http://schemas.openxmlformats.org/markup-compatibility/2006" xmlns:p14="http://schemas.microsoft.com/office/powerpoint/2010/main">
          <mc:Choice Requires="p14">
            <p:contentPart p14:bwMode="auto" r:id="rId1023">
              <p14:nvContentPartPr>
                <p14:cNvPr id="191" name="Freihand 190">
                  <a:extLst>
                    <a:ext uri="{FF2B5EF4-FFF2-40B4-BE49-F238E27FC236}">
                      <a16:creationId xmlns:a16="http://schemas.microsoft.com/office/drawing/2014/main" id="{06992740-297B-46C8-BED3-F86E4324065A}"/>
                    </a:ext>
                  </a:extLst>
                </p14:cNvPr>
                <p14:cNvContentPartPr/>
                <p14:nvPr/>
              </p14:nvContentPartPr>
              <p14:xfrm>
                <a:off x="2975600" y="4947360"/>
                <a:ext cx="96480" cy="94680"/>
              </p14:xfrm>
            </p:contentPart>
          </mc:Choice>
          <mc:Fallback xmlns="">
            <p:pic>
              <p:nvPicPr>
                <p:cNvPr id="191" name="Freihand 190">
                  <a:extLst>
                    <a:ext uri="{FF2B5EF4-FFF2-40B4-BE49-F238E27FC236}">
                      <a16:creationId xmlns:a16="http://schemas.microsoft.com/office/drawing/2014/main" id="{06992740-297B-46C8-BED3-F86E4324065A}"/>
                    </a:ext>
                  </a:extLst>
                </p:cNvPr>
                <p:cNvPicPr/>
                <p:nvPr/>
              </p:nvPicPr>
              <p:blipFill>
                <a:blip r:embed="rId1024"/>
                <a:stretch>
                  <a:fillRect/>
                </a:stretch>
              </p:blipFill>
              <p:spPr>
                <a:xfrm>
                  <a:off x="2971280" y="4943040"/>
                  <a:ext cx="10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80" name="Freihand 579">
                  <a:extLst>
                    <a:ext uri="{FF2B5EF4-FFF2-40B4-BE49-F238E27FC236}">
                      <a16:creationId xmlns:a16="http://schemas.microsoft.com/office/drawing/2014/main" id="{57D39FA0-5AFF-4820-A787-88B56EB42B6D}"/>
                    </a:ext>
                  </a:extLst>
                </p14:cNvPr>
                <p14:cNvContentPartPr/>
                <p14:nvPr/>
              </p14:nvContentPartPr>
              <p14:xfrm>
                <a:off x="3141200" y="4938000"/>
                <a:ext cx="90720" cy="70200"/>
              </p14:xfrm>
            </p:contentPart>
          </mc:Choice>
          <mc:Fallback xmlns="">
            <p:pic>
              <p:nvPicPr>
                <p:cNvPr id="580" name="Freihand 579">
                  <a:extLst>
                    <a:ext uri="{FF2B5EF4-FFF2-40B4-BE49-F238E27FC236}">
                      <a16:creationId xmlns:a16="http://schemas.microsoft.com/office/drawing/2014/main" id="{57D39FA0-5AFF-4820-A787-88B56EB42B6D}"/>
                    </a:ext>
                  </a:extLst>
                </p:cNvPr>
                <p:cNvPicPr/>
                <p:nvPr/>
              </p:nvPicPr>
              <p:blipFill>
                <a:blip r:embed="rId1026"/>
                <a:stretch>
                  <a:fillRect/>
                </a:stretch>
              </p:blipFill>
              <p:spPr>
                <a:xfrm>
                  <a:off x="3136880" y="4933680"/>
                  <a:ext cx="99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81" name="Freihand 580">
                  <a:extLst>
                    <a:ext uri="{FF2B5EF4-FFF2-40B4-BE49-F238E27FC236}">
                      <a16:creationId xmlns:a16="http://schemas.microsoft.com/office/drawing/2014/main" id="{D03273F6-D168-4708-B8B4-4F16989BE23F}"/>
                    </a:ext>
                  </a:extLst>
                </p14:cNvPr>
                <p14:cNvContentPartPr/>
                <p14:nvPr/>
              </p14:nvContentPartPr>
              <p14:xfrm>
                <a:off x="3289520" y="4945920"/>
                <a:ext cx="145440" cy="59040"/>
              </p14:xfrm>
            </p:contentPart>
          </mc:Choice>
          <mc:Fallback xmlns="">
            <p:pic>
              <p:nvPicPr>
                <p:cNvPr id="581" name="Freihand 580">
                  <a:extLst>
                    <a:ext uri="{FF2B5EF4-FFF2-40B4-BE49-F238E27FC236}">
                      <a16:creationId xmlns:a16="http://schemas.microsoft.com/office/drawing/2014/main" id="{D03273F6-D168-4708-B8B4-4F16989BE23F}"/>
                    </a:ext>
                  </a:extLst>
                </p:cNvPr>
                <p:cNvPicPr/>
                <p:nvPr/>
              </p:nvPicPr>
              <p:blipFill>
                <a:blip r:embed="rId1028"/>
                <a:stretch>
                  <a:fillRect/>
                </a:stretch>
              </p:blipFill>
              <p:spPr>
                <a:xfrm>
                  <a:off x="3285200" y="4941600"/>
                  <a:ext cx="154080" cy="67680"/>
                </a:xfrm>
                <a:prstGeom prst="rect">
                  <a:avLst/>
                </a:prstGeom>
              </p:spPr>
            </p:pic>
          </mc:Fallback>
        </mc:AlternateContent>
      </p:grpSp>
      <p:grpSp>
        <p:nvGrpSpPr>
          <p:cNvPr id="586" name="Gruppieren 585">
            <a:extLst>
              <a:ext uri="{FF2B5EF4-FFF2-40B4-BE49-F238E27FC236}">
                <a16:creationId xmlns:a16="http://schemas.microsoft.com/office/drawing/2014/main" id="{7DD24D20-39A5-4110-95AF-7F43161735FB}"/>
              </a:ext>
            </a:extLst>
          </p:cNvPr>
          <p:cNvGrpSpPr/>
          <p:nvPr/>
        </p:nvGrpSpPr>
        <p:grpSpPr>
          <a:xfrm>
            <a:off x="3944360" y="5192160"/>
            <a:ext cx="322920" cy="74520"/>
            <a:chOff x="3944360" y="5192160"/>
            <a:chExt cx="322920" cy="74520"/>
          </a:xfrm>
        </p:grpSpPr>
        <mc:AlternateContent xmlns:mc="http://schemas.openxmlformats.org/markup-compatibility/2006" xmlns:p14="http://schemas.microsoft.com/office/powerpoint/2010/main">
          <mc:Choice Requires="p14">
            <p:contentPart p14:bwMode="auto" r:id="rId1029">
              <p14:nvContentPartPr>
                <p14:cNvPr id="583" name="Freihand 582">
                  <a:extLst>
                    <a:ext uri="{FF2B5EF4-FFF2-40B4-BE49-F238E27FC236}">
                      <a16:creationId xmlns:a16="http://schemas.microsoft.com/office/drawing/2014/main" id="{5CF27D5A-1595-4DAE-9032-CA5FE54F492C}"/>
                    </a:ext>
                  </a:extLst>
                </p14:cNvPr>
                <p14:cNvContentPartPr/>
                <p14:nvPr/>
              </p14:nvContentPartPr>
              <p14:xfrm>
                <a:off x="3944360" y="5201520"/>
                <a:ext cx="105840" cy="65160"/>
              </p14:xfrm>
            </p:contentPart>
          </mc:Choice>
          <mc:Fallback xmlns="">
            <p:pic>
              <p:nvPicPr>
                <p:cNvPr id="583" name="Freihand 582">
                  <a:extLst>
                    <a:ext uri="{FF2B5EF4-FFF2-40B4-BE49-F238E27FC236}">
                      <a16:creationId xmlns:a16="http://schemas.microsoft.com/office/drawing/2014/main" id="{5CF27D5A-1595-4DAE-9032-CA5FE54F492C}"/>
                    </a:ext>
                  </a:extLst>
                </p:cNvPr>
                <p:cNvPicPr/>
                <p:nvPr/>
              </p:nvPicPr>
              <p:blipFill>
                <a:blip r:embed="rId1030"/>
                <a:stretch>
                  <a:fillRect/>
                </a:stretch>
              </p:blipFill>
              <p:spPr>
                <a:xfrm>
                  <a:off x="3940040" y="5197200"/>
                  <a:ext cx="11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84" name="Freihand 583">
                  <a:extLst>
                    <a:ext uri="{FF2B5EF4-FFF2-40B4-BE49-F238E27FC236}">
                      <a16:creationId xmlns:a16="http://schemas.microsoft.com/office/drawing/2014/main" id="{94CB0181-68DC-49C8-ADA1-78EABA98F3CF}"/>
                    </a:ext>
                  </a:extLst>
                </p14:cNvPr>
                <p14:cNvContentPartPr/>
                <p14:nvPr/>
              </p14:nvContentPartPr>
              <p14:xfrm>
                <a:off x="4059200" y="5208000"/>
                <a:ext cx="99720" cy="53640"/>
              </p14:xfrm>
            </p:contentPart>
          </mc:Choice>
          <mc:Fallback xmlns="">
            <p:pic>
              <p:nvPicPr>
                <p:cNvPr id="584" name="Freihand 583">
                  <a:extLst>
                    <a:ext uri="{FF2B5EF4-FFF2-40B4-BE49-F238E27FC236}">
                      <a16:creationId xmlns:a16="http://schemas.microsoft.com/office/drawing/2014/main" id="{94CB0181-68DC-49C8-ADA1-78EABA98F3CF}"/>
                    </a:ext>
                  </a:extLst>
                </p:cNvPr>
                <p:cNvPicPr/>
                <p:nvPr/>
              </p:nvPicPr>
              <p:blipFill>
                <a:blip r:embed="rId1032"/>
                <a:stretch>
                  <a:fillRect/>
                </a:stretch>
              </p:blipFill>
              <p:spPr>
                <a:xfrm>
                  <a:off x="4054880" y="5203680"/>
                  <a:ext cx="108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85" name="Freihand 584">
                  <a:extLst>
                    <a:ext uri="{FF2B5EF4-FFF2-40B4-BE49-F238E27FC236}">
                      <a16:creationId xmlns:a16="http://schemas.microsoft.com/office/drawing/2014/main" id="{566B7075-BFDD-414A-BD96-2F77E30B565C}"/>
                    </a:ext>
                  </a:extLst>
                </p14:cNvPr>
                <p14:cNvContentPartPr/>
                <p14:nvPr/>
              </p14:nvContentPartPr>
              <p14:xfrm>
                <a:off x="4164320" y="5192160"/>
                <a:ext cx="102960" cy="61200"/>
              </p14:xfrm>
            </p:contentPart>
          </mc:Choice>
          <mc:Fallback xmlns="">
            <p:pic>
              <p:nvPicPr>
                <p:cNvPr id="585" name="Freihand 584">
                  <a:extLst>
                    <a:ext uri="{FF2B5EF4-FFF2-40B4-BE49-F238E27FC236}">
                      <a16:creationId xmlns:a16="http://schemas.microsoft.com/office/drawing/2014/main" id="{566B7075-BFDD-414A-BD96-2F77E30B565C}"/>
                    </a:ext>
                  </a:extLst>
                </p:cNvPr>
                <p:cNvPicPr/>
                <p:nvPr/>
              </p:nvPicPr>
              <p:blipFill>
                <a:blip r:embed="rId1034"/>
                <a:stretch>
                  <a:fillRect/>
                </a:stretch>
              </p:blipFill>
              <p:spPr>
                <a:xfrm>
                  <a:off x="4160000" y="5187840"/>
                  <a:ext cx="111600" cy="69840"/>
                </a:xfrm>
                <a:prstGeom prst="rect">
                  <a:avLst/>
                </a:prstGeom>
              </p:spPr>
            </p:pic>
          </mc:Fallback>
        </mc:AlternateContent>
      </p:grpSp>
      <p:grpSp>
        <p:nvGrpSpPr>
          <p:cNvPr id="592" name="Gruppieren 591">
            <a:extLst>
              <a:ext uri="{FF2B5EF4-FFF2-40B4-BE49-F238E27FC236}">
                <a16:creationId xmlns:a16="http://schemas.microsoft.com/office/drawing/2014/main" id="{11390392-274F-4BED-86F1-DCFEDD8EC6E3}"/>
              </a:ext>
            </a:extLst>
          </p:cNvPr>
          <p:cNvGrpSpPr/>
          <p:nvPr/>
        </p:nvGrpSpPr>
        <p:grpSpPr>
          <a:xfrm>
            <a:off x="5328200" y="5173800"/>
            <a:ext cx="606240" cy="220320"/>
            <a:chOff x="5328200" y="5173800"/>
            <a:chExt cx="606240" cy="220320"/>
          </a:xfrm>
        </p:grpSpPr>
        <mc:AlternateContent xmlns:mc="http://schemas.openxmlformats.org/markup-compatibility/2006" xmlns:p14="http://schemas.microsoft.com/office/powerpoint/2010/main">
          <mc:Choice Requires="p14">
            <p:contentPart p14:bwMode="auto" r:id="rId1035">
              <p14:nvContentPartPr>
                <p14:cNvPr id="587" name="Freihand 586">
                  <a:extLst>
                    <a:ext uri="{FF2B5EF4-FFF2-40B4-BE49-F238E27FC236}">
                      <a16:creationId xmlns:a16="http://schemas.microsoft.com/office/drawing/2014/main" id="{9E87EBE4-1874-4540-A3CB-0B00DE88AD00}"/>
                    </a:ext>
                  </a:extLst>
                </p14:cNvPr>
                <p14:cNvContentPartPr/>
                <p14:nvPr/>
              </p14:nvContentPartPr>
              <p14:xfrm>
                <a:off x="5328200" y="5222400"/>
                <a:ext cx="167760" cy="143280"/>
              </p14:xfrm>
            </p:contentPart>
          </mc:Choice>
          <mc:Fallback xmlns="">
            <p:pic>
              <p:nvPicPr>
                <p:cNvPr id="587" name="Freihand 586">
                  <a:extLst>
                    <a:ext uri="{FF2B5EF4-FFF2-40B4-BE49-F238E27FC236}">
                      <a16:creationId xmlns:a16="http://schemas.microsoft.com/office/drawing/2014/main" id="{9E87EBE4-1874-4540-A3CB-0B00DE88AD00}"/>
                    </a:ext>
                  </a:extLst>
                </p:cNvPr>
                <p:cNvPicPr/>
                <p:nvPr/>
              </p:nvPicPr>
              <p:blipFill>
                <a:blip r:embed="rId1036"/>
                <a:stretch>
                  <a:fillRect/>
                </a:stretch>
              </p:blipFill>
              <p:spPr>
                <a:xfrm>
                  <a:off x="5323880" y="5218080"/>
                  <a:ext cx="176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588" name="Freihand 587">
                  <a:extLst>
                    <a:ext uri="{FF2B5EF4-FFF2-40B4-BE49-F238E27FC236}">
                      <a16:creationId xmlns:a16="http://schemas.microsoft.com/office/drawing/2014/main" id="{835741B9-2D22-4C6C-9922-52936BE4616C}"/>
                    </a:ext>
                  </a:extLst>
                </p14:cNvPr>
                <p14:cNvContentPartPr/>
                <p14:nvPr/>
              </p14:nvContentPartPr>
              <p14:xfrm>
                <a:off x="5540960" y="5244360"/>
                <a:ext cx="131400" cy="124920"/>
              </p14:xfrm>
            </p:contentPart>
          </mc:Choice>
          <mc:Fallback xmlns="">
            <p:pic>
              <p:nvPicPr>
                <p:cNvPr id="588" name="Freihand 587">
                  <a:extLst>
                    <a:ext uri="{FF2B5EF4-FFF2-40B4-BE49-F238E27FC236}">
                      <a16:creationId xmlns:a16="http://schemas.microsoft.com/office/drawing/2014/main" id="{835741B9-2D22-4C6C-9922-52936BE4616C}"/>
                    </a:ext>
                  </a:extLst>
                </p:cNvPr>
                <p:cNvPicPr/>
                <p:nvPr/>
              </p:nvPicPr>
              <p:blipFill>
                <a:blip r:embed="rId1038"/>
                <a:stretch>
                  <a:fillRect/>
                </a:stretch>
              </p:blipFill>
              <p:spPr>
                <a:xfrm>
                  <a:off x="5536640" y="5240040"/>
                  <a:ext cx="140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589" name="Freihand 588">
                  <a:extLst>
                    <a:ext uri="{FF2B5EF4-FFF2-40B4-BE49-F238E27FC236}">
                      <a16:creationId xmlns:a16="http://schemas.microsoft.com/office/drawing/2014/main" id="{3A2CBACA-D1A5-43CD-B8DD-46F57E42A2E7}"/>
                    </a:ext>
                  </a:extLst>
                </p14:cNvPr>
                <p14:cNvContentPartPr/>
                <p14:nvPr/>
              </p14:nvContentPartPr>
              <p14:xfrm>
                <a:off x="5750120" y="5227440"/>
                <a:ext cx="136800" cy="140400"/>
              </p14:xfrm>
            </p:contentPart>
          </mc:Choice>
          <mc:Fallback xmlns="">
            <p:pic>
              <p:nvPicPr>
                <p:cNvPr id="589" name="Freihand 588">
                  <a:extLst>
                    <a:ext uri="{FF2B5EF4-FFF2-40B4-BE49-F238E27FC236}">
                      <a16:creationId xmlns:a16="http://schemas.microsoft.com/office/drawing/2014/main" id="{3A2CBACA-D1A5-43CD-B8DD-46F57E42A2E7}"/>
                    </a:ext>
                  </a:extLst>
                </p:cNvPr>
                <p:cNvPicPr/>
                <p:nvPr/>
              </p:nvPicPr>
              <p:blipFill>
                <a:blip r:embed="rId1040"/>
                <a:stretch>
                  <a:fillRect/>
                </a:stretch>
              </p:blipFill>
              <p:spPr>
                <a:xfrm>
                  <a:off x="5745800" y="5223120"/>
                  <a:ext cx="145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590" name="Freihand 589">
                  <a:extLst>
                    <a:ext uri="{FF2B5EF4-FFF2-40B4-BE49-F238E27FC236}">
                      <a16:creationId xmlns:a16="http://schemas.microsoft.com/office/drawing/2014/main" id="{40A49D80-3E1C-4B96-B04A-99A97F2985D7}"/>
                    </a:ext>
                  </a:extLst>
                </p14:cNvPr>
                <p14:cNvContentPartPr/>
                <p14:nvPr/>
              </p14:nvContentPartPr>
              <p14:xfrm>
                <a:off x="5708000" y="5173800"/>
                <a:ext cx="103320" cy="82080"/>
              </p14:xfrm>
            </p:contentPart>
          </mc:Choice>
          <mc:Fallback xmlns="">
            <p:pic>
              <p:nvPicPr>
                <p:cNvPr id="590" name="Freihand 589">
                  <a:extLst>
                    <a:ext uri="{FF2B5EF4-FFF2-40B4-BE49-F238E27FC236}">
                      <a16:creationId xmlns:a16="http://schemas.microsoft.com/office/drawing/2014/main" id="{40A49D80-3E1C-4B96-B04A-99A97F2985D7}"/>
                    </a:ext>
                  </a:extLst>
                </p:cNvPr>
                <p:cNvPicPr/>
                <p:nvPr/>
              </p:nvPicPr>
              <p:blipFill>
                <a:blip r:embed="rId1042"/>
                <a:stretch>
                  <a:fillRect/>
                </a:stretch>
              </p:blipFill>
              <p:spPr>
                <a:xfrm>
                  <a:off x="5703680" y="5169480"/>
                  <a:ext cx="111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591" name="Freihand 590">
                  <a:extLst>
                    <a:ext uri="{FF2B5EF4-FFF2-40B4-BE49-F238E27FC236}">
                      <a16:creationId xmlns:a16="http://schemas.microsoft.com/office/drawing/2014/main" id="{0E8CDD93-F5D2-4F36-A8F0-C7B8A8092F46}"/>
                    </a:ext>
                  </a:extLst>
                </p14:cNvPr>
                <p14:cNvContentPartPr/>
                <p14:nvPr/>
              </p14:nvContentPartPr>
              <p14:xfrm>
                <a:off x="5831840" y="5316720"/>
                <a:ext cx="102600" cy="77400"/>
              </p14:xfrm>
            </p:contentPart>
          </mc:Choice>
          <mc:Fallback xmlns="">
            <p:pic>
              <p:nvPicPr>
                <p:cNvPr id="591" name="Freihand 590">
                  <a:extLst>
                    <a:ext uri="{FF2B5EF4-FFF2-40B4-BE49-F238E27FC236}">
                      <a16:creationId xmlns:a16="http://schemas.microsoft.com/office/drawing/2014/main" id="{0E8CDD93-F5D2-4F36-A8F0-C7B8A8092F46}"/>
                    </a:ext>
                  </a:extLst>
                </p:cNvPr>
                <p:cNvPicPr/>
                <p:nvPr/>
              </p:nvPicPr>
              <p:blipFill>
                <a:blip r:embed="rId1044"/>
                <a:stretch>
                  <a:fillRect/>
                </a:stretch>
              </p:blipFill>
              <p:spPr>
                <a:xfrm>
                  <a:off x="5827520" y="5312400"/>
                  <a:ext cx="111240" cy="86040"/>
                </a:xfrm>
                <a:prstGeom prst="rect">
                  <a:avLst/>
                </a:prstGeom>
              </p:spPr>
            </p:pic>
          </mc:Fallback>
        </mc:AlternateContent>
      </p:grpSp>
      <p:grpSp>
        <p:nvGrpSpPr>
          <p:cNvPr id="596" name="Gruppieren 595">
            <a:extLst>
              <a:ext uri="{FF2B5EF4-FFF2-40B4-BE49-F238E27FC236}">
                <a16:creationId xmlns:a16="http://schemas.microsoft.com/office/drawing/2014/main" id="{1412E0A7-5AE1-4BE9-80CE-0CC25A2F4B42}"/>
              </a:ext>
            </a:extLst>
          </p:cNvPr>
          <p:cNvGrpSpPr/>
          <p:nvPr/>
        </p:nvGrpSpPr>
        <p:grpSpPr>
          <a:xfrm>
            <a:off x="3129320" y="6043200"/>
            <a:ext cx="442800" cy="144360"/>
            <a:chOff x="3129320" y="6043200"/>
            <a:chExt cx="442800" cy="144360"/>
          </a:xfrm>
        </p:grpSpPr>
        <mc:AlternateContent xmlns:mc="http://schemas.openxmlformats.org/markup-compatibility/2006" xmlns:p14="http://schemas.microsoft.com/office/powerpoint/2010/main">
          <mc:Choice Requires="p14">
            <p:contentPart p14:bwMode="auto" r:id="rId1045">
              <p14:nvContentPartPr>
                <p14:cNvPr id="593" name="Freihand 592">
                  <a:extLst>
                    <a:ext uri="{FF2B5EF4-FFF2-40B4-BE49-F238E27FC236}">
                      <a16:creationId xmlns:a16="http://schemas.microsoft.com/office/drawing/2014/main" id="{78AFCD9D-CFF9-4364-A4BC-115D86875AB3}"/>
                    </a:ext>
                  </a:extLst>
                </p14:cNvPr>
                <p14:cNvContentPartPr/>
                <p14:nvPr/>
              </p14:nvContentPartPr>
              <p14:xfrm>
                <a:off x="3129320" y="6043200"/>
                <a:ext cx="104040" cy="144360"/>
              </p14:xfrm>
            </p:contentPart>
          </mc:Choice>
          <mc:Fallback xmlns="">
            <p:pic>
              <p:nvPicPr>
                <p:cNvPr id="593" name="Freihand 592">
                  <a:extLst>
                    <a:ext uri="{FF2B5EF4-FFF2-40B4-BE49-F238E27FC236}">
                      <a16:creationId xmlns:a16="http://schemas.microsoft.com/office/drawing/2014/main" id="{78AFCD9D-CFF9-4364-A4BC-115D86875AB3}"/>
                    </a:ext>
                  </a:extLst>
                </p:cNvPr>
                <p:cNvPicPr/>
                <p:nvPr/>
              </p:nvPicPr>
              <p:blipFill>
                <a:blip r:embed="rId1046"/>
                <a:stretch>
                  <a:fillRect/>
                </a:stretch>
              </p:blipFill>
              <p:spPr>
                <a:xfrm>
                  <a:off x="3125000" y="6038880"/>
                  <a:ext cx="112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594" name="Freihand 593">
                  <a:extLst>
                    <a:ext uri="{FF2B5EF4-FFF2-40B4-BE49-F238E27FC236}">
                      <a16:creationId xmlns:a16="http://schemas.microsoft.com/office/drawing/2014/main" id="{059E211C-154E-417F-94EC-493B24F56500}"/>
                    </a:ext>
                  </a:extLst>
                </p14:cNvPr>
                <p14:cNvContentPartPr/>
                <p14:nvPr/>
              </p14:nvContentPartPr>
              <p14:xfrm>
                <a:off x="3281960" y="6070560"/>
                <a:ext cx="108360" cy="83160"/>
              </p14:xfrm>
            </p:contentPart>
          </mc:Choice>
          <mc:Fallback xmlns="">
            <p:pic>
              <p:nvPicPr>
                <p:cNvPr id="594" name="Freihand 593">
                  <a:extLst>
                    <a:ext uri="{FF2B5EF4-FFF2-40B4-BE49-F238E27FC236}">
                      <a16:creationId xmlns:a16="http://schemas.microsoft.com/office/drawing/2014/main" id="{059E211C-154E-417F-94EC-493B24F56500}"/>
                    </a:ext>
                  </a:extLst>
                </p:cNvPr>
                <p:cNvPicPr/>
                <p:nvPr/>
              </p:nvPicPr>
              <p:blipFill>
                <a:blip r:embed="rId1048"/>
                <a:stretch>
                  <a:fillRect/>
                </a:stretch>
              </p:blipFill>
              <p:spPr>
                <a:xfrm>
                  <a:off x="3277640" y="6066240"/>
                  <a:ext cx="117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595" name="Freihand 594">
                  <a:extLst>
                    <a:ext uri="{FF2B5EF4-FFF2-40B4-BE49-F238E27FC236}">
                      <a16:creationId xmlns:a16="http://schemas.microsoft.com/office/drawing/2014/main" id="{55898CBE-FF33-473A-8AAF-DDAF33ED6551}"/>
                    </a:ext>
                  </a:extLst>
                </p14:cNvPr>
                <p14:cNvContentPartPr/>
                <p14:nvPr/>
              </p14:nvContentPartPr>
              <p14:xfrm>
                <a:off x="3440000" y="6051120"/>
                <a:ext cx="132120" cy="84600"/>
              </p14:xfrm>
            </p:contentPart>
          </mc:Choice>
          <mc:Fallback xmlns="">
            <p:pic>
              <p:nvPicPr>
                <p:cNvPr id="595" name="Freihand 594">
                  <a:extLst>
                    <a:ext uri="{FF2B5EF4-FFF2-40B4-BE49-F238E27FC236}">
                      <a16:creationId xmlns:a16="http://schemas.microsoft.com/office/drawing/2014/main" id="{55898CBE-FF33-473A-8AAF-DDAF33ED6551}"/>
                    </a:ext>
                  </a:extLst>
                </p:cNvPr>
                <p:cNvPicPr/>
                <p:nvPr/>
              </p:nvPicPr>
              <p:blipFill>
                <a:blip r:embed="rId1050"/>
                <a:stretch>
                  <a:fillRect/>
                </a:stretch>
              </p:blipFill>
              <p:spPr>
                <a:xfrm>
                  <a:off x="3435680" y="6046800"/>
                  <a:ext cx="140760" cy="93240"/>
                </a:xfrm>
                <a:prstGeom prst="rect">
                  <a:avLst/>
                </a:prstGeom>
              </p:spPr>
            </p:pic>
          </mc:Fallback>
        </mc:AlternateContent>
      </p:grpSp>
      <p:grpSp>
        <p:nvGrpSpPr>
          <p:cNvPr id="602" name="Gruppieren 601">
            <a:extLst>
              <a:ext uri="{FF2B5EF4-FFF2-40B4-BE49-F238E27FC236}">
                <a16:creationId xmlns:a16="http://schemas.microsoft.com/office/drawing/2014/main" id="{649ADC7D-5B5B-4169-A1C1-3C0328E8815D}"/>
              </a:ext>
            </a:extLst>
          </p:cNvPr>
          <p:cNvGrpSpPr/>
          <p:nvPr/>
        </p:nvGrpSpPr>
        <p:grpSpPr>
          <a:xfrm>
            <a:off x="4458440" y="5951400"/>
            <a:ext cx="469080" cy="161280"/>
            <a:chOff x="4458440" y="5951400"/>
            <a:chExt cx="469080" cy="161280"/>
          </a:xfrm>
        </p:grpSpPr>
        <mc:AlternateContent xmlns:mc="http://schemas.openxmlformats.org/markup-compatibility/2006" xmlns:p14="http://schemas.microsoft.com/office/powerpoint/2010/main">
          <mc:Choice Requires="p14">
            <p:contentPart p14:bwMode="auto" r:id="rId1051">
              <p14:nvContentPartPr>
                <p14:cNvPr id="597" name="Freihand 596">
                  <a:extLst>
                    <a:ext uri="{FF2B5EF4-FFF2-40B4-BE49-F238E27FC236}">
                      <a16:creationId xmlns:a16="http://schemas.microsoft.com/office/drawing/2014/main" id="{1A217366-D651-4A4C-8EFD-CBDC9795E781}"/>
                    </a:ext>
                  </a:extLst>
                </p14:cNvPr>
                <p14:cNvContentPartPr/>
                <p14:nvPr/>
              </p14:nvContentPartPr>
              <p14:xfrm>
                <a:off x="4458440" y="6000000"/>
                <a:ext cx="135720" cy="112680"/>
              </p14:xfrm>
            </p:contentPart>
          </mc:Choice>
          <mc:Fallback xmlns="">
            <p:pic>
              <p:nvPicPr>
                <p:cNvPr id="597" name="Freihand 596">
                  <a:extLst>
                    <a:ext uri="{FF2B5EF4-FFF2-40B4-BE49-F238E27FC236}">
                      <a16:creationId xmlns:a16="http://schemas.microsoft.com/office/drawing/2014/main" id="{1A217366-D651-4A4C-8EFD-CBDC9795E781}"/>
                    </a:ext>
                  </a:extLst>
                </p:cNvPr>
                <p:cNvPicPr/>
                <p:nvPr/>
              </p:nvPicPr>
              <p:blipFill>
                <a:blip r:embed="rId1052"/>
                <a:stretch>
                  <a:fillRect/>
                </a:stretch>
              </p:blipFill>
              <p:spPr>
                <a:xfrm>
                  <a:off x="4454120" y="5995680"/>
                  <a:ext cx="144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598" name="Freihand 597">
                  <a:extLst>
                    <a:ext uri="{FF2B5EF4-FFF2-40B4-BE49-F238E27FC236}">
                      <a16:creationId xmlns:a16="http://schemas.microsoft.com/office/drawing/2014/main" id="{3DB20721-0ADF-4AD4-A7B2-0B5D56123E4E}"/>
                    </a:ext>
                  </a:extLst>
                </p14:cNvPr>
                <p14:cNvContentPartPr/>
                <p14:nvPr/>
              </p14:nvContentPartPr>
              <p14:xfrm>
                <a:off x="4617200" y="6008640"/>
                <a:ext cx="86400" cy="93600"/>
              </p14:xfrm>
            </p:contentPart>
          </mc:Choice>
          <mc:Fallback xmlns="">
            <p:pic>
              <p:nvPicPr>
                <p:cNvPr id="598" name="Freihand 597">
                  <a:extLst>
                    <a:ext uri="{FF2B5EF4-FFF2-40B4-BE49-F238E27FC236}">
                      <a16:creationId xmlns:a16="http://schemas.microsoft.com/office/drawing/2014/main" id="{3DB20721-0ADF-4AD4-A7B2-0B5D56123E4E}"/>
                    </a:ext>
                  </a:extLst>
                </p:cNvPr>
                <p:cNvPicPr/>
                <p:nvPr/>
              </p:nvPicPr>
              <p:blipFill>
                <a:blip r:embed="rId1054"/>
                <a:stretch>
                  <a:fillRect/>
                </a:stretch>
              </p:blipFill>
              <p:spPr>
                <a:xfrm>
                  <a:off x="4612880" y="6004320"/>
                  <a:ext cx="95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599" name="Freihand 598">
                  <a:extLst>
                    <a:ext uri="{FF2B5EF4-FFF2-40B4-BE49-F238E27FC236}">
                      <a16:creationId xmlns:a16="http://schemas.microsoft.com/office/drawing/2014/main" id="{DCD5735E-E9C5-4A86-972C-2A37EF2FA939}"/>
                    </a:ext>
                  </a:extLst>
                </p14:cNvPr>
                <p14:cNvContentPartPr/>
                <p14:nvPr/>
              </p14:nvContentPartPr>
              <p14:xfrm>
                <a:off x="4788200" y="5992080"/>
                <a:ext cx="96120" cy="93600"/>
              </p14:xfrm>
            </p:contentPart>
          </mc:Choice>
          <mc:Fallback xmlns="">
            <p:pic>
              <p:nvPicPr>
                <p:cNvPr id="599" name="Freihand 598">
                  <a:extLst>
                    <a:ext uri="{FF2B5EF4-FFF2-40B4-BE49-F238E27FC236}">
                      <a16:creationId xmlns:a16="http://schemas.microsoft.com/office/drawing/2014/main" id="{DCD5735E-E9C5-4A86-972C-2A37EF2FA939}"/>
                    </a:ext>
                  </a:extLst>
                </p:cNvPr>
                <p:cNvPicPr/>
                <p:nvPr/>
              </p:nvPicPr>
              <p:blipFill>
                <a:blip r:embed="rId1056"/>
                <a:stretch>
                  <a:fillRect/>
                </a:stretch>
              </p:blipFill>
              <p:spPr>
                <a:xfrm>
                  <a:off x="4783880" y="5987760"/>
                  <a:ext cx="104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00" name="Freihand 599">
                  <a:extLst>
                    <a:ext uri="{FF2B5EF4-FFF2-40B4-BE49-F238E27FC236}">
                      <a16:creationId xmlns:a16="http://schemas.microsoft.com/office/drawing/2014/main" id="{798F069E-B6BC-4C79-BBC5-084C259424A3}"/>
                    </a:ext>
                  </a:extLst>
                </p14:cNvPr>
                <p14:cNvContentPartPr/>
                <p14:nvPr/>
              </p14:nvContentPartPr>
              <p14:xfrm>
                <a:off x="4756880" y="5951400"/>
                <a:ext cx="76680" cy="62640"/>
              </p14:xfrm>
            </p:contentPart>
          </mc:Choice>
          <mc:Fallback xmlns="">
            <p:pic>
              <p:nvPicPr>
                <p:cNvPr id="600" name="Freihand 599">
                  <a:extLst>
                    <a:ext uri="{FF2B5EF4-FFF2-40B4-BE49-F238E27FC236}">
                      <a16:creationId xmlns:a16="http://schemas.microsoft.com/office/drawing/2014/main" id="{798F069E-B6BC-4C79-BBC5-084C259424A3}"/>
                    </a:ext>
                  </a:extLst>
                </p:cNvPr>
                <p:cNvPicPr/>
                <p:nvPr/>
              </p:nvPicPr>
              <p:blipFill>
                <a:blip r:embed="rId1058"/>
                <a:stretch>
                  <a:fillRect/>
                </a:stretch>
              </p:blipFill>
              <p:spPr>
                <a:xfrm>
                  <a:off x="4752560" y="5947080"/>
                  <a:ext cx="85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01" name="Freihand 600">
                  <a:extLst>
                    <a:ext uri="{FF2B5EF4-FFF2-40B4-BE49-F238E27FC236}">
                      <a16:creationId xmlns:a16="http://schemas.microsoft.com/office/drawing/2014/main" id="{9213BAE0-9407-4238-A8DC-C3E25C25D975}"/>
                    </a:ext>
                  </a:extLst>
                </p14:cNvPr>
                <p14:cNvContentPartPr/>
                <p14:nvPr/>
              </p14:nvContentPartPr>
              <p14:xfrm>
                <a:off x="4831400" y="6045360"/>
                <a:ext cx="96120" cy="66240"/>
              </p14:xfrm>
            </p:contentPart>
          </mc:Choice>
          <mc:Fallback xmlns="">
            <p:pic>
              <p:nvPicPr>
                <p:cNvPr id="601" name="Freihand 600">
                  <a:extLst>
                    <a:ext uri="{FF2B5EF4-FFF2-40B4-BE49-F238E27FC236}">
                      <a16:creationId xmlns:a16="http://schemas.microsoft.com/office/drawing/2014/main" id="{9213BAE0-9407-4238-A8DC-C3E25C25D975}"/>
                    </a:ext>
                  </a:extLst>
                </p:cNvPr>
                <p:cNvPicPr/>
                <p:nvPr/>
              </p:nvPicPr>
              <p:blipFill>
                <a:blip r:embed="rId1060"/>
                <a:stretch>
                  <a:fillRect/>
                </a:stretch>
              </p:blipFill>
              <p:spPr>
                <a:xfrm>
                  <a:off x="4827080" y="6041040"/>
                  <a:ext cx="104760" cy="74880"/>
                </a:xfrm>
                <a:prstGeom prst="rect">
                  <a:avLst/>
                </a:prstGeom>
              </p:spPr>
            </p:pic>
          </mc:Fallback>
        </mc:AlternateContent>
      </p:grpSp>
      <p:grpSp>
        <p:nvGrpSpPr>
          <p:cNvPr id="608" name="Gruppieren 607">
            <a:extLst>
              <a:ext uri="{FF2B5EF4-FFF2-40B4-BE49-F238E27FC236}">
                <a16:creationId xmlns:a16="http://schemas.microsoft.com/office/drawing/2014/main" id="{840D9637-80FA-4645-BE19-4ECCEACC2C91}"/>
              </a:ext>
            </a:extLst>
          </p:cNvPr>
          <p:cNvGrpSpPr/>
          <p:nvPr/>
        </p:nvGrpSpPr>
        <p:grpSpPr>
          <a:xfrm>
            <a:off x="5264840" y="5964360"/>
            <a:ext cx="395640" cy="163800"/>
            <a:chOff x="5264840" y="5964360"/>
            <a:chExt cx="395640" cy="163800"/>
          </a:xfrm>
        </p:grpSpPr>
        <mc:AlternateContent xmlns:mc="http://schemas.openxmlformats.org/markup-compatibility/2006" xmlns:p14="http://schemas.microsoft.com/office/powerpoint/2010/main">
          <mc:Choice Requires="p14">
            <p:contentPart p14:bwMode="auto" r:id="rId1061">
              <p14:nvContentPartPr>
                <p14:cNvPr id="603" name="Freihand 602">
                  <a:extLst>
                    <a:ext uri="{FF2B5EF4-FFF2-40B4-BE49-F238E27FC236}">
                      <a16:creationId xmlns:a16="http://schemas.microsoft.com/office/drawing/2014/main" id="{96C0581C-8DBB-4496-95F4-768BB022B9FE}"/>
                    </a:ext>
                  </a:extLst>
                </p14:cNvPr>
                <p14:cNvContentPartPr/>
                <p14:nvPr/>
              </p14:nvContentPartPr>
              <p14:xfrm>
                <a:off x="5264840" y="5978760"/>
                <a:ext cx="86400" cy="90360"/>
              </p14:xfrm>
            </p:contentPart>
          </mc:Choice>
          <mc:Fallback xmlns="">
            <p:pic>
              <p:nvPicPr>
                <p:cNvPr id="603" name="Freihand 602">
                  <a:extLst>
                    <a:ext uri="{FF2B5EF4-FFF2-40B4-BE49-F238E27FC236}">
                      <a16:creationId xmlns:a16="http://schemas.microsoft.com/office/drawing/2014/main" id="{96C0581C-8DBB-4496-95F4-768BB022B9FE}"/>
                    </a:ext>
                  </a:extLst>
                </p:cNvPr>
                <p:cNvPicPr/>
                <p:nvPr/>
              </p:nvPicPr>
              <p:blipFill>
                <a:blip r:embed="rId1062"/>
                <a:stretch>
                  <a:fillRect/>
                </a:stretch>
              </p:blipFill>
              <p:spPr>
                <a:xfrm>
                  <a:off x="5260520" y="5974440"/>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04" name="Freihand 603">
                  <a:extLst>
                    <a:ext uri="{FF2B5EF4-FFF2-40B4-BE49-F238E27FC236}">
                      <a16:creationId xmlns:a16="http://schemas.microsoft.com/office/drawing/2014/main" id="{738A0837-4D11-458D-8568-8C399B430371}"/>
                    </a:ext>
                  </a:extLst>
                </p14:cNvPr>
                <p14:cNvContentPartPr/>
                <p14:nvPr/>
              </p14:nvContentPartPr>
              <p14:xfrm>
                <a:off x="5332520" y="6025560"/>
                <a:ext cx="20520" cy="102600"/>
              </p14:xfrm>
            </p:contentPart>
          </mc:Choice>
          <mc:Fallback xmlns="">
            <p:pic>
              <p:nvPicPr>
                <p:cNvPr id="604" name="Freihand 603">
                  <a:extLst>
                    <a:ext uri="{FF2B5EF4-FFF2-40B4-BE49-F238E27FC236}">
                      <a16:creationId xmlns:a16="http://schemas.microsoft.com/office/drawing/2014/main" id="{738A0837-4D11-458D-8568-8C399B430371}"/>
                    </a:ext>
                  </a:extLst>
                </p:cNvPr>
                <p:cNvPicPr/>
                <p:nvPr/>
              </p:nvPicPr>
              <p:blipFill>
                <a:blip r:embed="rId1064"/>
                <a:stretch>
                  <a:fillRect/>
                </a:stretch>
              </p:blipFill>
              <p:spPr>
                <a:xfrm>
                  <a:off x="5328200" y="6021240"/>
                  <a:ext cx="29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05" name="Freihand 604">
                  <a:extLst>
                    <a:ext uri="{FF2B5EF4-FFF2-40B4-BE49-F238E27FC236}">
                      <a16:creationId xmlns:a16="http://schemas.microsoft.com/office/drawing/2014/main" id="{DEFADBF5-8F7E-4818-8A0E-B8FCEEB797F6}"/>
                    </a:ext>
                  </a:extLst>
                </p14:cNvPr>
                <p14:cNvContentPartPr/>
                <p14:nvPr/>
              </p14:nvContentPartPr>
              <p14:xfrm>
                <a:off x="5387600" y="5985960"/>
                <a:ext cx="98640" cy="109080"/>
              </p14:xfrm>
            </p:contentPart>
          </mc:Choice>
          <mc:Fallback xmlns="">
            <p:pic>
              <p:nvPicPr>
                <p:cNvPr id="605" name="Freihand 604">
                  <a:extLst>
                    <a:ext uri="{FF2B5EF4-FFF2-40B4-BE49-F238E27FC236}">
                      <a16:creationId xmlns:a16="http://schemas.microsoft.com/office/drawing/2014/main" id="{DEFADBF5-8F7E-4818-8A0E-B8FCEEB797F6}"/>
                    </a:ext>
                  </a:extLst>
                </p:cNvPr>
                <p:cNvPicPr/>
                <p:nvPr/>
              </p:nvPicPr>
              <p:blipFill>
                <a:blip r:embed="rId1066"/>
                <a:stretch>
                  <a:fillRect/>
                </a:stretch>
              </p:blipFill>
              <p:spPr>
                <a:xfrm>
                  <a:off x="5383280" y="5981640"/>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06" name="Freihand 605">
                  <a:extLst>
                    <a:ext uri="{FF2B5EF4-FFF2-40B4-BE49-F238E27FC236}">
                      <a16:creationId xmlns:a16="http://schemas.microsoft.com/office/drawing/2014/main" id="{65B64812-F994-4394-A8CA-EFE59691545D}"/>
                    </a:ext>
                  </a:extLst>
                </p14:cNvPr>
                <p14:cNvContentPartPr/>
                <p14:nvPr/>
              </p14:nvContentPartPr>
              <p14:xfrm>
                <a:off x="5431160" y="5974080"/>
                <a:ext cx="110520" cy="360"/>
              </p14:xfrm>
            </p:contentPart>
          </mc:Choice>
          <mc:Fallback xmlns="">
            <p:pic>
              <p:nvPicPr>
                <p:cNvPr id="606" name="Freihand 605">
                  <a:extLst>
                    <a:ext uri="{FF2B5EF4-FFF2-40B4-BE49-F238E27FC236}">
                      <a16:creationId xmlns:a16="http://schemas.microsoft.com/office/drawing/2014/main" id="{65B64812-F994-4394-A8CA-EFE59691545D}"/>
                    </a:ext>
                  </a:extLst>
                </p:cNvPr>
                <p:cNvPicPr/>
                <p:nvPr/>
              </p:nvPicPr>
              <p:blipFill>
                <a:blip r:embed="rId1068"/>
                <a:stretch>
                  <a:fillRect/>
                </a:stretch>
              </p:blipFill>
              <p:spPr>
                <a:xfrm>
                  <a:off x="5426840" y="5969760"/>
                  <a:ext cx="1191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07" name="Freihand 606">
                  <a:extLst>
                    <a:ext uri="{FF2B5EF4-FFF2-40B4-BE49-F238E27FC236}">
                      <a16:creationId xmlns:a16="http://schemas.microsoft.com/office/drawing/2014/main" id="{98FC472C-F7D1-4BEE-B440-16CFF255FC0B}"/>
                    </a:ext>
                  </a:extLst>
                </p14:cNvPr>
                <p14:cNvContentPartPr/>
                <p14:nvPr/>
              </p14:nvContentPartPr>
              <p14:xfrm>
                <a:off x="5540240" y="5964360"/>
                <a:ext cx="120240" cy="91800"/>
              </p14:xfrm>
            </p:contentPart>
          </mc:Choice>
          <mc:Fallback xmlns="">
            <p:pic>
              <p:nvPicPr>
                <p:cNvPr id="607" name="Freihand 606">
                  <a:extLst>
                    <a:ext uri="{FF2B5EF4-FFF2-40B4-BE49-F238E27FC236}">
                      <a16:creationId xmlns:a16="http://schemas.microsoft.com/office/drawing/2014/main" id="{98FC472C-F7D1-4BEE-B440-16CFF255FC0B}"/>
                    </a:ext>
                  </a:extLst>
                </p:cNvPr>
                <p:cNvPicPr/>
                <p:nvPr/>
              </p:nvPicPr>
              <p:blipFill>
                <a:blip r:embed="rId1070"/>
                <a:stretch>
                  <a:fillRect/>
                </a:stretch>
              </p:blipFill>
              <p:spPr>
                <a:xfrm>
                  <a:off x="5535920" y="5960040"/>
                  <a:ext cx="128880" cy="100440"/>
                </a:xfrm>
                <a:prstGeom prst="rect">
                  <a:avLst/>
                </a:prstGeom>
              </p:spPr>
            </p:pic>
          </mc:Fallback>
        </mc:AlternateContent>
      </p:grpSp>
      <p:grpSp>
        <p:nvGrpSpPr>
          <p:cNvPr id="614" name="Gruppieren 613">
            <a:extLst>
              <a:ext uri="{FF2B5EF4-FFF2-40B4-BE49-F238E27FC236}">
                <a16:creationId xmlns:a16="http://schemas.microsoft.com/office/drawing/2014/main" id="{7D570368-D2AE-4536-9A61-56DAD80E6C7A}"/>
              </a:ext>
            </a:extLst>
          </p:cNvPr>
          <p:cNvGrpSpPr/>
          <p:nvPr/>
        </p:nvGrpSpPr>
        <p:grpSpPr>
          <a:xfrm>
            <a:off x="7286960" y="5844840"/>
            <a:ext cx="407520" cy="148320"/>
            <a:chOff x="7286960" y="5844840"/>
            <a:chExt cx="407520" cy="148320"/>
          </a:xfrm>
        </p:grpSpPr>
        <mc:AlternateContent xmlns:mc="http://schemas.openxmlformats.org/markup-compatibility/2006" xmlns:p14="http://schemas.microsoft.com/office/powerpoint/2010/main">
          <mc:Choice Requires="p14">
            <p:contentPart p14:bwMode="auto" r:id="rId1071">
              <p14:nvContentPartPr>
                <p14:cNvPr id="609" name="Freihand 608">
                  <a:extLst>
                    <a:ext uri="{FF2B5EF4-FFF2-40B4-BE49-F238E27FC236}">
                      <a16:creationId xmlns:a16="http://schemas.microsoft.com/office/drawing/2014/main" id="{DE604722-5CE8-4280-A202-AEB295886E8A}"/>
                    </a:ext>
                  </a:extLst>
                </p14:cNvPr>
                <p14:cNvContentPartPr/>
                <p14:nvPr/>
              </p14:nvContentPartPr>
              <p14:xfrm>
                <a:off x="7286960" y="5867880"/>
                <a:ext cx="121680" cy="108000"/>
              </p14:xfrm>
            </p:contentPart>
          </mc:Choice>
          <mc:Fallback xmlns="">
            <p:pic>
              <p:nvPicPr>
                <p:cNvPr id="609" name="Freihand 608">
                  <a:extLst>
                    <a:ext uri="{FF2B5EF4-FFF2-40B4-BE49-F238E27FC236}">
                      <a16:creationId xmlns:a16="http://schemas.microsoft.com/office/drawing/2014/main" id="{DE604722-5CE8-4280-A202-AEB295886E8A}"/>
                    </a:ext>
                  </a:extLst>
                </p:cNvPr>
                <p:cNvPicPr/>
                <p:nvPr/>
              </p:nvPicPr>
              <p:blipFill>
                <a:blip r:embed="rId1072"/>
                <a:stretch>
                  <a:fillRect/>
                </a:stretch>
              </p:blipFill>
              <p:spPr>
                <a:xfrm>
                  <a:off x="7282640" y="5863560"/>
                  <a:ext cx="130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0" name="Freihand 609">
                  <a:extLst>
                    <a:ext uri="{FF2B5EF4-FFF2-40B4-BE49-F238E27FC236}">
                      <a16:creationId xmlns:a16="http://schemas.microsoft.com/office/drawing/2014/main" id="{D3706691-AE58-4865-901D-A136881DA4E8}"/>
                    </a:ext>
                  </a:extLst>
                </p14:cNvPr>
                <p14:cNvContentPartPr/>
                <p14:nvPr/>
              </p14:nvContentPartPr>
              <p14:xfrm>
                <a:off x="7424480" y="5880480"/>
                <a:ext cx="82440" cy="86760"/>
              </p14:xfrm>
            </p:contentPart>
          </mc:Choice>
          <mc:Fallback xmlns="">
            <p:pic>
              <p:nvPicPr>
                <p:cNvPr id="610" name="Freihand 609">
                  <a:extLst>
                    <a:ext uri="{FF2B5EF4-FFF2-40B4-BE49-F238E27FC236}">
                      <a16:creationId xmlns:a16="http://schemas.microsoft.com/office/drawing/2014/main" id="{D3706691-AE58-4865-901D-A136881DA4E8}"/>
                    </a:ext>
                  </a:extLst>
                </p:cNvPr>
                <p:cNvPicPr/>
                <p:nvPr/>
              </p:nvPicPr>
              <p:blipFill>
                <a:blip r:embed="rId1074"/>
                <a:stretch>
                  <a:fillRect/>
                </a:stretch>
              </p:blipFill>
              <p:spPr>
                <a:xfrm>
                  <a:off x="7420160" y="5876160"/>
                  <a:ext cx="91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1" name="Freihand 610">
                  <a:extLst>
                    <a:ext uri="{FF2B5EF4-FFF2-40B4-BE49-F238E27FC236}">
                      <a16:creationId xmlns:a16="http://schemas.microsoft.com/office/drawing/2014/main" id="{1D4E20C6-5951-4E9E-9A77-2993114DC549}"/>
                    </a:ext>
                  </a:extLst>
                </p14:cNvPr>
                <p14:cNvContentPartPr/>
                <p14:nvPr/>
              </p14:nvContentPartPr>
              <p14:xfrm>
                <a:off x="7555880" y="5874720"/>
                <a:ext cx="93240" cy="109080"/>
              </p14:xfrm>
            </p:contentPart>
          </mc:Choice>
          <mc:Fallback xmlns="">
            <p:pic>
              <p:nvPicPr>
                <p:cNvPr id="611" name="Freihand 610">
                  <a:extLst>
                    <a:ext uri="{FF2B5EF4-FFF2-40B4-BE49-F238E27FC236}">
                      <a16:creationId xmlns:a16="http://schemas.microsoft.com/office/drawing/2014/main" id="{1D4E20C6-5951-4E9E-9A77-2993114DC549}"/>
                    </a:ext>
                  </a:extLst>
                </p:cNvPr>
                <p:cNvPicPr/>
                <p:nvPr/>
              </p:nvPicPr>
              <p:blipFill>
                <a:blip r:embed="rId1076"/>
                <a:stretch>
                  <a:fillRect/>
                </a:stretch>
              </p:blipFill>
              <p:spPr>
                <a:xfrm>
                  <a:off x="7551560" y="5870400"/>
                  <a:ext cx="101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12" name="Freihand 611">
                  <a:extLst>
                    <a:ext uri="{FF2B5EF4-FFF2-40B4-BE49-F238E27FC236}">
                      <a16:creationId xmlns:a16="http://schemas.microsoft.com/office/drawing/2014/main" id="{33CC1EEF-F9BB-4790-A030-19004EA6A9F5}"/>
                    </a:ext>
                  </a:extLst>
                </p14:cNvPr>
                <p14:cNvContentPartPr/>
                <p14:nvPr/>
              </p14:nvContentPartPr>
              <p14:xfrm>
                <a:off x="7527800" y="5844840"/>
                <a:ext cx="68400" cy="77400"/>
              </p14:xfrm>
            </p:contentPart>
          </mc:Choice>
          <mc:Fallback xmlns="">
            <p:pic>
              <p:nvPicPr>
                <p:cNvPr id="612" name="Freihand 611">
                  <a:extLst>
                    <a:ext uri="{FF2B5EF4-FFF2-40B4-BE49-F238E27FC236}">
                      <a16:creationId xmlns:a16="http://schemas.microsoft.com/office/drawing/2014/main" id="{33CC1EEF-F9BB-4790-A030-19004EA6A9F5}"/>
                    </a:ext>
                  </a:extLst>
                </p:cNvPr>
                <p:cNvPicPr/>
                <p:nvPr/>
              </p:nvPicPr>
              <p:blipFill>
                <a:blip r:embed="rId1078"/>
                <a:stretch>
                  <a:fillRect/>
                </a:stretch>
              </p:blipFill>
              <p:spPr>
                <a:xfrm>
                  <a:off x="7523480" y="5840520"/>
                  <a:ext cx="77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13" name="Freihand 612">
                  <a:extLst>
                    <a:ext uri="{FF2B5EF4-FFF2-40B4-BE49-F238E27FC236}">
                      <a16:creationId xmlns:a16="http://schemas.microsoft.com/office/drawing/2014/main" id="{A1445700-513C-414D-8805-6A70808F721C}"/>
                    </a:ext>
                  </a:extLst>
                </p14:cNvPr>
                <p14:cNvContentPartPr/>
                <p14:nvPr/>
              </p14:nvContentPartPr>
              <p14:xfrm>
                <a:off x="7603760" y="5940240"/>
                <a:ext cx="90720" cy="52920"/>
              </p14:xfrm>
            </p:contentPart>
          </mc:Choice>
          <mc:Fallback xmlns="">
            <p:pic>
              <p:nvPicPr>
                <p:cNvPr id="613" name="Freihand 612">
                  <a:extLst>
                    <a:ext uri="{FF2B5EF4-FFF2-40B4-BE49-F238E27FC236}">
                      <a16:creationId xmlns:a16="http://schemas.microsoft.com/office/drawing/2014/main" id="{A1445700-513C-414D-8805-6A70808F721C}"/>
                    </a:ext>
                  </a:extLst>
                </p:cNvPr>
                <p:cNvPicPr/>
                <p:nvPr/>
              </p:nvPicPr>
              <p:blipFill>
                <a:blip r:embed="rId1080"/>
                <a:stretch>
                  <a:fillRect/>
                </a:stretch>
              </p:blipFill>
              <p:spPr>
                <a:xfrm>
                  <a:off x="7599440" y="5935920"/>
                  <a:ext cx="9936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1">
            <p14:nvContentPartPr>
              <p14:cNvPr id="620" name="Freihand 619">
                <a:extLst>
                  <a:ext uri="{FF2B5EF4-FFF2-40B4-BE49-F238E27FC236}">
                    <a16:creationId xmlns:a16="http://schemas.microsoft.com/office/drawing/2014/main" id="{620BB7E4-44BD-4536-BC0C-FB1F9C4FC36E}"/>
                  </a:ext>
                </a:extLst>
              </p14:cNvPr>
              <p14:cNvContentPartPr/>
              <p14:nvPr/>
            </p14:nvContentPartPr>
            <p14:xfrm>
              <a:off x="9486200" y="405240"/>
              <a:ext cx="21240" cy="46080"/>
            </p14:xfrm>
          </p:contentPart>
        </mc:Choice>
        <mc:Fallback xmlns="">
          <p:pic>
            <p:nvPicPr>
              <p:cNvPr id="620" name="Freihand 619">
                <a:extLst>
                  <a:ext uri="{FF2B5EF4-FFF2-40B4-BE49-F238E27FC236}">
                    <a16:creationId xmlns:a16="http://schemas.microsoft.com/office/drawing/2014/main" id="{620BB7E4-44BD-4536-BC0C-FB1F9C4FC36E}"/>
                  </a:ext>
                </a:extLst>
              </p:cNvPr>
              <p:cNvPicPr/>
              <p:nvPr/>
            </p:nvPicPr>
            <p:blipFill>
              <a:blip r:embed="rId1082"/>
              <a:stretch>
                <a:fillRect/>
              </a:stretch>
            </p:blipFill>
            <p:spPr>
              <a:xfrm>
                <a:off x="9481880" y="400920"/>
                <a:ext cx="29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21" name="Freihand 620">
                <a:extLst>
                  <a:ext uri="{FF2B5EF4-FFF2-40B4-BE49-F238E27FC236}">
                    <a16:creationId xmlns:a16="http://schemas.microsoft.com/office/drawing/2014/main" id="{94254105-59A4-4B02-AC08-26D3DEB5E5D3}"/>
                  </a:ext>
                </a:extLst>
              </p14:cNvPr>
              <p14:cNvContentPartPr/>
              <p14:nvPr/>
            </p14:nvContentPartPr>
            <p14:xfrm>
              <a:off x="9449480" y="375720"/>
              <a:ext cx="1930320" cy="1570320"/>
            </p14:xfrm>
          </p:contentPart>
        </mc:Choice>
        <mc:Fallback xmlns="">
          <p:pic>
            <p:nvPicPr>
              <p:cNvPr id="621" name="Freihand 620">
                <a:extLst>
                  <a:ext uri="{FF2B5EF4-FFF2-40B4-BE49-F238E27FC236}">
                    <a16:creationId xmlns:a16="http://schemas.microsoft.com/office/drawing/2014/main" id="{94254105-59A4-4B02-AC08-26D3DEB5E5D3}"/>
                  </a:ext>
                </a:extLst>
              </p:cNvPr>
              <p:cNvPicPr/>
              <p:nvPr/>
            </p:nvPicPr>
            <p:blipFill>
              <a:blip r:embed="rId1084"/>
              <a:stretch>
                <a:fillRect/>
              </a:stretch>
            </p:blipFill>
            <p:spPr>
              <a:xfrm>
                <a:off x="9445160" y="371400"/>
                <a:ext cx="1938960" cy="1578960"/>
              </a:xfrm>
              <a:prstGeom prst="rect">
                <a:avLst/>
              </a:prstGeom>
            </p:spPr>
          </p:pic>
        </mc:Fallback>
      </mc:AlternateContent>
      <p:grpSp>
        <p:nvGrpSpPr>
          <p:cNvPr id="634" name="Gruppieren 633">
            <a:extLst>
              <a:ext uri="{FF2B5EF4-FFF2-40B4-BE49-F238E27FC236}">
                <a16:creationId xmlns:a16="http://schemas.microsoft.com/office/drawing/2014/main" id="{2FF2E5B7-7CC0-44B6-A81E-536A7DF258B5}"/>
              </a:ext>
            </a:extLst>
          </p:cNvPr>
          <p:cNvGrpSpPr/>
          <p:nvPr/>
        </p:nvGrpSpPr>
        <p:grpSpPr>
          <a:xfrm>
            <a:off x="9844400" y="371760"/>
            <a:ext cx="789120" cy="218160"/>
            <a:chOff x="9844400" y="371760"/>
            <a:chExt cx="789120" cy="218160"/>
          </a:xfrm>
        </p:grpSpPr>
        <mc:AlternateContent xmlns:mc="http://schemas.openxmlformats.org/markup-compatibility/2006" xmlns:p14="http://schemas.microsoft.com/office/powerpoint/2010/main">
          <mc:Choice Requires="p14">
            <p:contentPart p14:bwMode="auto" r:id="rId1085">
              <p14:nvContentPartPr>
                <p14:cNvPr id="623" name="Freihand 622">
                  <a:extLst>
                    <a:ext uri="{FF2B5EF4-FFF2-40B4-BE49-F238E27FC236}">
                      <a16:creationId xmlns:a16="http://schemas.microsoft.com/office/drawing/2014/main" id="{5FE51345-F216-48AE-80CA-53062995DD01}"/>
                    </a:ext>
                  </a:extLst>
                </p14:cNvPr>
                <p14:cNvContentPartPr/>
                <p14:nvPr/>
              </p14:nvContentPartPr>
              <p14:xfrm>
                <a:off x="9844400" y="444840"/>
                <a:ext cx="14040" cy="145080"/>
              </p14:xfrm>
            </p:contentPart>
          </mc:Choice>
          <mc:Fallback xmlns="">
            <p:pic>
              <p:nvPicPr>
                <p:cNvPr id="623" name="Freihand 622">
                  <a:extLst>
                    <a:ext uri="{FF2B5EF4-FFF2-40B4-BE49-F238E27FC236}">
                      <a16:creationId xmlns:a16="http://schemas.microsoft.com/office/drawing/2014/main" id="{5FE51345-F216-48AE-80CA-53062995DD01}"/>
                    </a:ext>
                  </a:extLst>
                </p:cNvPr>
                <p:cNvPicPr/>
                <p:nvPr/>
              </p:nvPicPr>
              <p:blipFill>
                <a:blip r:embed="rId1086"/>
                <a:stretch>
                  <a:fillRect/>
                </a:stretch>
              </p:blipFill>
              <p:spPr>
                <a:xfrm>
                  <a:off x="9840080" y="440520"/>
                  <a:ext cx="22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24" name="Freihand 623">
                  <a:extLst>
                    <a:ext uri="{FF2B5EF4-FFF2-40B4-BE49-F238E27FC236}">
                      <a16:creationId xmlns:a16="http://schemas.microsoft.com/office/drawing/2014/main" id="{2C46F334-1DA2-4158-A313-9EE6EEE2A7C8}"/>
                    </a:ext>
                  </a:extLst>
                </p14:cNvPr>
                <p14:cNvContentPartPr/>
                <p14:nvPr/>
              </p14:nvContentPartPr>
              <p14:xfrm>
                <a:off x="9877520" y="447000"/>
                <a:ext cx="92880" cy="137160"/>
              </p14:xfrm>
            </p:contentPart>
          </mc:Choice>
          <mc:Fallback xmlns="">
            <p:pic>
              <p:nvPicPr>
                <p:cNvPr id="624" name="Freihand 623">
                  <a:extLst>
                    <a:ext uri="{FF2B5EF4-FFF2-40B4-BE49-F238E27FC236}">
                      <a16:creationId xmlns:a16="http://schemas.microsoft.com/office/drawing/2014/main" id="{2C46F334-1DA2-4158-A313-9EE6EEE2A7C8}"/>
                    </a:ext>
                  </a:extLst>
                </p:cNvPr>
                <p:cNvPicPr/>
                <p:nvPr/>
              </p:nvPicPr>
              <p:blipFill>
                <a:blip r:embed="rId1088"/>
                <a:stretch>
                  <a:fillRect/>
                </a:stretch>
              </p:blipFill>
              <p:spPr>
                <a:xfrm>
                  <a:off x="9873200" y="442680"/>
                  <a:ext cx="101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26" name="Freihand 625">
                  <a:extLst>
                    <a:ext uri="{FF2B5EF4-FFF2-40B4-BE49-F238E27FC236}">
                      <a16:creationId xmlns:a16="http://schemas.microsoft.com/office/drawing/2014/main" id="{12B46E58-953A-43FE-A947-D2722B91CEEE}"/>
                    </a:ext>
                  </a:extLst>
                </p14:cNvPr>
                <p14:cNvContentPartPr/>
                <p14:nvPr/>
              </p14:nvContentPartPr>
              <p14:xfrm>
                <a:off x="9986240" y="383280"/>
                <a:ext cx="74880" cy="201240"/>
              </p14:xfrm>
            </p:contentPart>
          </mc:Choice>
          <mc:Fallback xmlns="">
            <p:pic>
              <p:nvPicPr>
                <p:cNvPr id="626" name="Freihand 625">
                  <a:extLst>
                    <a:ext uri="{FF2B5EF4-FFF2-40B4-BE49-F238E27FC236}">
                      <a16:creationId xmlns:a16="http://schemas.microsoft.com/office/drawing/2014/main" id="{12B46E58-953A-43FE-A947-D2722B91CEEE}"/>
                    </a:ext>
                  </a:extLst>
                </p:cNvPr>
                <p:cNvPicPr/>
                <p:nvPr/>
              </p:nvPicPr>
              <p:blipFill>
                <a:blip r:embed="rId1090"/>
                <a:stretch>
                  <a:fillRect/>
                </a:stretch>
              </p:blipFill>
              <p:spPr>
                <a:xfrm>
                  <a:off x="9981920" y="378960"/>
                  <a:ext cx="83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28" name="Freihand 627">
                  <a:extLst>
                    <a:ext uri="{FF2B5EF4-FFF2-40B4-BE49-F238E27FC236}">
                      <a16:creationId xmlns:a16="http://schemas.microsoft.com/office/drawing/2014/main" id="{4D02AF8A-F088-4DE0-A1AA-DE8EC281CEB6}"/>
                    </a:ext>
                  </a:extLst>
                </p14:cNvPr>
                <p14:cNvContentPartPr/>
                <p14:nvPr/>
              </p14:nvContentPartPr>
              <p14:xfrm>
                <a:off x="10067600" y="420720"/>
                <a:ext cx="117360" cy="164160"/>
              </p14:xfrm>
            </p:contentPart>
          </mc:Choice>
          <mc:Fallback xmlns="">
            <p:pic>
              <p:nvPicPr>
                <p:cNvPr id="628" name="Freihand 627">
                  <a:extLst>
                    <a:ext uri="{FF2B5EF4-FFF2-40B4-BE49-F238E27FC236}">
                      <a16:creationId xmlns:a16="http://schemas.microsoft.com/office/drawing/2014/main" id="{4D02AF8A-F088-4DE0-A1AA-DE8EC281CEB6}"/>
                    </a:ext>
                  </a:extLst>
                </p:cNvPr>
                <p:cNvPicPr/>
                <p:nvPr/>
              </p:nvPicPr>
              <p:blipFill>
                <a:blip r:embed="rId1092"/>
                <a:stretch>
                  <a:fillRect/>
                </a:stretch>
              </p:blipFill>
              <p:spPr>
                <a:xfrm>
                  <a:off x="10063280" y="416400"/>
                  <a:ext cx="126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29" name="Freihand 628">
                  <a:extLst>
                    <a:ext uri="{FF2B5EF4-FFF2-40B4-BE49-F238E27FC236}">
                      <a16:creationId xmlns:a16="http://schemas.microsoft.com/office/drawing/2014/main" id="{64B45245-F751-466E-B838-7F8E317ED36C}"/>
                    </a:ext>
                  </a:extLst>
                </p14:cNvPr>
                <p14:cNvContentPartPr/>
                <p14:nvPr/>
              </p14:nvContentPartPr>
              <p14:xfrm>
                <a:off x="10241120" y="471840"/>
                <a:ext cx="83520" cy="17280"/>
              </p14:xfrm>
            </p:contentPart>
          </mc:Choice>
          <mc:Fallback xmlns="">
            <p:pic>
              <p:nvPicPr>
                <p:cNvPr id="629" name="Freihand 628">
                  <a:extLst>
                    <a:ext uri="{FF2B5EF4-FFF2-40B4-BE49-F238E27FC236}">
                      <a16:creationId xmlns:a16="http://schemas.microsoft.com/office/drawing/2014/main" id="{64B45245-F751-466E-B838-7F8E317ED36C}"/>
                    </a:ext>
                  </a:extLst>
                </p:cNvPr>
                <p:cNvPicPr/>
                <p:nvPr/>
              </p:nvPicPr>
              <p:blipFill>
                <a:blip r:embed="rId1094"/>
                <a:stretch>
                  <a:fillRect/>
                </a:stretch>
              </p:blipFill>
              <p:spPr>
                <a:xfrm>
                  <a:off x="10236800" y="467520"/>
                  <a:ext cx="92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30" name="Freihand 629">
                  <a:extLst>
                    <a:ext uri="{FF2B5EF4-FFF2-40B4-BE49-F238E27FC236}">
                      <a16:creationId xmlns:a16="http://schemas.microsoft.com/office/drawing/2014/main" id="{EB905EDA-BFFB-47DD-BAD9-BE3B0D45AA04}"/>
                    </a:ext>
                  </a:extLst>
                </p14:cNvPr>
                <p14:cNvContentPartPr/>
                <p14:nvPr/>
              </p14:nvContentPartPr>
              <p14:xfrm>
                <a:off x="10245800" y="513600"/>
                <a:ext cx="86040" cy="15480"/>
              </p14:xfrm>
            </p:contentPart>
          </mc:Choice>
          <mc:Fallback xmlns="">
            <p:pic>
              <p:nvPicPr>
                <p:cNvPr id="630" name="Freihand 629">
                  <a:extLst>
                    <a:ext uri="{FF2B5EF4-FFF2-40B4-BE49-F238E27FC236}">
                      <a16:creationId xmlns:a16="http://schemas.microsoft.com/office/drawing/2014/main" id="{EB905EDA-BFFB-47DD-BAD9-BE3B0D45AA04}"/>
                    </a:ext>
                  </a:extLst>
                </p:cNvPr>
                <p:cNvPicPr/>
                <p:nvPr/>
              </p:nvPicPr>
              <p:blipFill>
                <a:blip r:embed="rId1096"/>
                <a:stretch>
                  <a:fillRect/>
                </a:stretch>
              </p:blipFill>
              <p:spPr>
                <a:xfrm>
                  <a:off x="10241480" y="509280"/>
                  <a:ext cx="94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31" name="Freihand 630">
                  <a:extLst>
                    <a:ext uri="{FF2B5EF4-FFF2-40B4-BE49-F238E27FC236}">
                      <a16:creationId xmlns:a16="http://schemas.microsoft.com/office/drawing/2014/main" id="{A2725285-08B9-4CD4-B030-BC8C56DBD351}"/>
                    </a:ext>
                  </a:extLst>
                </p14:cNvPr>
                <p14:cNvContentPartPr/>
                <p14:nvPr/>
              </p14:nvContentPartPr>
              <p14:xfrm>
                <a:off x="10392320" y="408840"/>
                <a:ext cx="58320" cy="86760"/>
              </p14:xfrm>
            </p:contentPart>
          </mc:Choice>
          <mc:Fallback xmlns="">
            <p:pic>
              <p:nvPicPr>
                <p:cNvPr id="631" name="Freihand 630">
                  <a:extLst>
                    <a:ext uri="{FF2B5EF4-FFF2-40B4-BE49-F238E27FC236}">
                      <a16:creationId xmlns:a16="http://schemas.microsoft.com/office/drawing/2014/main" id="{A2725285-08B9-4CD4-B030-BC8C56DBD351}"/>
                    </a:ext>
                  </a:extLst>
                </p:cNvPr>
                <p:cNvPicPr/>
                <p:nvPr/>
              </p:nvPicPr>
              <p:blipFill>
                <a:blip r:embed="rId1098"/>
                <a:stretch>
                  <a:fillRect/>
                </a:stretch>
              </p:blipFill>
              <p:spPr>
                <a:xfrm>
                  <a:off x="10388000" y="404520"/>
                  <a:ext cx="66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32" name="Freihand 631">
                  <a:extLst>
                    <a:ext uri="{FF2B5EF4-FFF2-40B4-BE49-F238E27FC236}">
                      <a16:creationId xmlns:a16="http://schemas.microsoft.com/office/drawing/2014/main" id="{3EBAD9FB-AE01-4E10-869A-16AC2A015B8A}"/>
                    </a:ext>
                  </a:extLst>
                </p14:cNvPr>
                <p14:cNvContentPartPr/>
                <p14:nvPr/>
              </p14:nvContentPartPr>
              <p14:xfrm>
                <a:off x="10434080" y="427200"/>
                <a:ext cx="133560" cy="89640"/>
              </p14:xfrm>
            </p:contentPart>
          </mc:Choice>
          <mc:Fallback xmlns="">
            <p:pic>
              <p:nvPicPr>
                <p:cNvPr id="632" name="Freihand 631">
                  <a:extLst>
                    <a:ext uri="{FF2B5EF4-FFF2-40B4-BE49-F238E27FC236}">
                      <a16:creationId xmlns:a16="http://schemas.microsoft.com/office/drawing/2014/main" id="{3EBAD9FB-AE01-4E10-869A-16AC2A015B8A}"/>
                    </a:ext>
                  </a:extLst>
                </p:cNvPr>
                <p:cNvPicPr/>
                <p:nvPr/>
              </p:nvPicPr>
              <p:blipFill>
                <a:blip r:embed="rId1100"/>
                <a:stretch>
                  <a:fillRect/>
                </a:stretch>
              </p:blipFill>
              <p:spPr>
                <a:xfrm>
                  <a:off x="10429760" y="422880"/>
                  <a:ext cx="142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33" name="Freihand 632">
                  <a:extLst>
                    <a:ext uri="{FF2B5EF4-FFF2-40B4-BE49-F238E27FC236}">
                      <a16:creationId xmlns:a16="http://schemas.microsoft.com/office/drawing/2014/main" id="{C44531F5-9926-4DE5-B596-844A494F6400}"/>
                    </a:ext>
                  </a:extLst>
                </p14:cNvPr>
                <p14:cNvContentPartPr/>
                <p14:nvPr/>
              </p14:nvContentPartPr>
              <p14:xfrm>
                <a:off x="10538480" y="371760"/>
                <a:ext cx="95040" cy="193320"/>
              </p14:xfrm>
            </p:contentPart>
          </mc:Choice>
          <mc:Fallback xmlns="">
            <p:pic>
              <p:nvPicPr>
                <p:cNvPr id="633" name="Freihand 632">
                  <a:extLst>
                    <a:ext uri="{FF2B5EF4-FFF2-40B4-BE49-F238E27FC236}">
                      <a16:creationId xmlns:a16="http://schemas.microsoft.com/office/drawing/2014/main" id="{C44531F5-9926-4DE5-B596-844A494F6400}"/>
                    </a:ext>
                  </a:extLst>
                </p:cNvPr>
                <p:cNvPicPr/>
                <p:nvPr/>
              </p:nvPicPr>
              <p:blipFill>
                <a:blip r:embed="rId1102"/>
                <a:stretch>
                  <a:fillRect/>
                </a:stretch>
              </p:blipFill>
              <p:spPr>
                <a:xfrm>
                  <a:off x="10534160" y="367440"/>
                  <a:ext cx="103680" cy="20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3">
            <p14:nvContentPartPr>
              <p14:cNvPr id="210" name="Freihand 209">
                <a:extLst>
                  <a:ext uri="{FF2B5EF4-FFF2-40B4-BE49-F238E27FC236}">
                    <a16:creationId xmlns:a16="http://schemas.microsoft.com/office/drawing/2014/main" id="{5FCCB54F-7001-4FB7-9D03-FEDF8D8566D1}"/>
                  </a:ext>
                </a:extLst>
              </p14:cNvPr>
              <p14:cNvContentPartPr/>
              <p14:nvPr/>
            </p14:nvContentPartPr>
            <p14:xfrm>
              <a:off x="8929280" y="1555800"/>
              <a:ext cx="197640" cy="108000"/>
            </p14:xfrm>
          </p:contentPart>
        </mc:Choice>
        <mc:Fallback xmlns="">
          <p:pic>
            <p:nvPicPr>
              <p:cNvPr id="210" name="Freihand 209">
                <a:extLst>
                  <a:ext uri="{FF2B5EF4-FFF2-40B4-BE49-F238E27FC236}">
                    <a16:creationId xmlns:a16="http://schemas.microsoft.com/office/drawing/2014/main" id="{5FCCB54F-7001-4FB7-9D03-FEDF8D8566D1}"/>
                  </a:ext>
                </a:extLst>
              </p:cNvPr>
              <p:cNvPicPr/>
              <p:nvPr/>
            </p:nvPicPr>
            <p:blipFill>
              <a:blip r:embed="rId1104"/>
              <a:stretch>
                <a:fillRect/>
              </a:stretch>
            </p:blipFill>
            <p:spPr>
              <a:xfrm>
                <a:off x="8924960" y="1551480"/>
                <a:ext cx="206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212" name="Freihand 211">
                <a:extLst>
                  <a:ext uri="{FF2B5EF4-FFF2-40B4-BE49-F238E27FC236}">
                    <a16:creationId xmlns:a16="http://schemas.microsoft.com/office/drawing/2014/main" id="{21AB4C40-0B24-445E-B086-93E4DB03EE52}"/>
                  </a:ext>
                </a:extLst>
              </p14:cNvPr>
              <p14:cNvContentPartPr/>
              <p14:nvPr/>
            </p14:nvContentPartPr>
            <p14:xfrm>
              <a:off x="9190280" y="1542120"/>
              <a:ext cx="74880" cy="90360"/>
            </p14:xfrm>
          </p:contentPart>
        </mc:Choice>
        <mc:Fallback xmlns="">
          <p:pic>
            <p:nvPicPr>
              <p:cNvPr id="212" name="Freihand 211">
                <a:extLst>
                  <a:ext uri="{FF2B5EF4-FFF2-40B4-BE49-F238E27FC236}">
                    <a16:creationId xmlns:a16="http://schemas.microsoft.com/office/drawing/2014/main" id="{21AB4C40-0B24-445E-B086-93E4DB03EE52}"/>
                  </a:ext>
                </a:extLst>
              </p:cNvPr>
              <p:cNvPicPr/>
              <p:nvPr/>
            </p:nvPicPr>
            <p:blipFill>
              <a:blip r:embed="rId1106"/>
              <a:stretch>
                <a:fillRect/>
              </a:stretch>
            </p:blipFill>
            <p:spPr>
              <a:xfrm>
                <a:off x="9185600" y="1537800"/>
                <a:ext cx="83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219" name="Freihand 218">
                <a:extLst>
                  <a:ext uri="{FF2B5EF4-FFF2-40B4-BE49-F238E27FC236}">
                    <a16:creationId xmlns:a16="http://schemas.microsoft.com/office/drawing/2014/main" id="{A96D92B4-C9D1-46F6-8787-B3C122788E03}"/>
                  </a:ext>
                </a:extLst>
              </p14:cNvPr>
              <p14:cNvContentPartPr/>
              <p14:nvPr/>
            </p14:nvContentPartPr>
            <p14:xfrm>
              <a:off x="9136640" y="1495320"/>
              <a:ext cx="74160" cy="69840"/>
            </p14:xfrm>
          </p:contentPart>
        </mc:Choice>
        <mc:Fallback xmlns="">
          <p:pic>
            <p:nvPicPr>
              <p:cNvPr id="219" name="Freihand 218">
                <a:extLst>
                  <a:ext uri="{FF2B5EF4-FFF2-40B4-BE49-F238E27FC236}">
                    <a16:creationId xmlns:a16="http://schemas.microsoft.com/office/drawing/2014/main" id="{A96D92B4-C9D1-46F6-8787-B3C122788E03}"/>
                  </a:ext>
                </a:extLst>
              </p:cNvPr>
              <p:cNvPicPr/>
              <p:nvPr/>
            </p:nvPicPr>
            <p:blipFill>
              <a:blip r:embed="rId1108"/>
              <a:stretch>
                <a:fillRect/>
              </a:stretch>
            </p:blipFill>
            <p:spPr>
              <a:xfrm>
                <a:off x="9132320" y="1491000"/>
                <a:ext cx="82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224" name="Freihand 223">
                <a:extLst>
                  <a:ext uri="{FF2B5EF4-FFF2-40B4-BE49-F238E27FC236}">
                    <a16:creationId xmlns:a16="http://schemas.microsoft.com/office/drawing/2014/main" id="{0568A0EA-E2EF-4940-8639-55106B8EEA4C}"/>
                  </a:ext>
                </a:extLst>
              </p14:cNvPr>
              <p14:cNvContentPartPr/>
              <p14:nvPr/>
            </p14:nvContentPartPr>
            <p14:xfrm>
              <a:off x="9233480" y="1565520"/>
              <a:ext cx="68040" cy="77400"/>
            </p14:xfrm>
          </p:contentPart>
        </mc:Choice>
        <mc:Fallback xmlns="">
          <p:pic>
            <p:nvPicPr>
              <p:cNvPr id="224" name="Freihand 223">
                <a:extLst>
                  <a:ext uri="{FF2B5EF4-FFF2-40B4-BE49-F238E27FC236}">
                    <a16:creationId xmlns:a16="http://schemas.microsoft.com/office/drawing/2014/main" id="{0568A0EA-E2EF-4940-8639-55106B8EEA4C}"/>
                  </a:ext>
                </a:extLst>
              </p:cNvPr>
              <p:cNvPicPr/>
              <p:nvPr/>
            </p:nvPicPr>
            <p:blipFill>
              <a:blip r:embed="rId1110"/>
              <a:stretch>
                <a:fillRect/>
              </a:stretch>
            </p:blipFill>
            <p:spPr>
              <a:xfrm>
                <a:off x="9229160" y="1561200"/>
                <a:ext cx="76680" cy="86040"/>
              </a:xfrm>
              <a:prstGeom prst="rect">
                <a:avLst/>
              </a:prstGeom>
            </p:spPr>
          </p:pic>
        </mc:Fallback>
      </mc:AlternateContent>
      <p:grpSp>
        <p:nvGrpSpPr>
          <p:cNvPr id="390" name="Gruppieren 389">
            <a:extLst>
              <a:ext uri="{FF2B5EF4-FFF2-40B4-BE49-F238E27FC236}">
                <a16:creationId xmlns:a16="http://schemas.microsoft.com/office/drawing/2014/main" id="{F6DAC57D-FEC1-4F87-9F52-B6DE41C1FD4C}"/>
              </a:ext>
            </a:extLst>
          </p:cNvPr>
          <p:cNvGrpSpPr/>
          <p:nvPr/>
        </p:nvGrpSpPr>
        <p:grpSpPr>
          <a:xfrm>
            <a:off x="9477920" y="1675680"/>
            <a:ext cx="2593440" cy="1239840"/>
            <a:chOff x="9477920" y="1675680"/>
            <a:chExt cx="2593440" cy="1239840"/>
          </a:xfrm>
        </p:grpSpPr>
        <mc:AlternateContent xmlns:mc="http://schemas.openxmlformats.org/markup-compatibility/2006" xmlns:p14="http://schemas.microsoft.com/office/powerpoint/2010/main">
          <mc:Choice Requires="p14">
            <p:contentPart p14:bwMode="auto" r:id="rId1111">
              <p14:nvContentPartPr>
                <p14:cNvPr id="615" name="Freihand 614">
                  <a:extLst>
                    <a:ext uri="{FF2B5EF4-FFF2-40B4-BE49-F238E27FC236}">
                      <a16:creationId xmlns:a16="http://schemas.microsoft.com/office/drawing/2014/main" id="{E6E21554-D5D2-417B-8D22-05331AC6A4EB}"/>
                    </a:ext>
                  </a:extLst>
                </p14:cNvPr>
                <p14:cNvContentPartPr/>
                <p14:nvPr/>
              </p14:nvContentPartPr>
              <p14:xfrm>
                <a:off x="11381960" y="1920840"/>
                <a:ext cx="39600" cy="105840"/>
              </p14:xfrm>
            </p:contentPart>
          </mc:Choice>
          <mc:Fallback xmlns="">
            <p:pic>
              <p:nvPicPr>
                <p:cNvPr id="615" name="Freihand 614">
                  <a:extLst>
                    <a:ext uri="{FF2B5EF4-FFF2-40B4-BE49-F238E27FC236}">
                      <a16:creationId xmlns:a16="http://schemas.microsoft.com/office/drawing/2014/main" id="{E6E21554-D5D2-417B-8D22-05331AC6A4EB}"/>
                    </a:ext>
                  </a:extLst>
                </p:cNvPr>
                <p:cNvPicPr/>
                <p:nvPr/>
              </p:nvPicPr>
              <p:blipFill>
                <a:blip r:embed="rId1112"/>
                <a:stretch>
                  <a:fillRect/>
                </a:stretch>
              </p:blipFill>
              <p:spPr>
                <a:xfrm>
                  <a:off x="11377640" y="1916520"/>
                  <a:ext cx="48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16" name="Freihand 615">
                  <a:extLst>
                    <a:ext uri="{FF2B5EF4-FFF2-40B4-BE49-F238E27FC236}">
                      <a16:creationId xmlns:a16="http://schemas.microsoft.com/office/drawing/2014/main" id="{89D6A646-04CC-4864-A632-553C0A16CBA9}"/>
                    </a:ext>
                  </a:extLst>
                </p14:cNvPr>
                <p14:cNvContentPartPr/>
                <p14:nvPr/>
              </p14:nvContentPartPr>
              <p14:xfrm>
                <a:off x="11328680" y="2094000"/>
                <a:ext cx="59760" cy="86760"/>
              </p14:xfrm>
            </p:contentPart>
          </mc:Choice>
          <mc:Fallback xmlns="">
            <p:pic>
              <p:nvPicPr>
                <p:cNvPr id="616" name="Freihand 615">
                  <a:extLst>
                    <a:ext uri="{FF2B5EF4-FFF2-40B4-BE49-F238E27FC236}">
                      <a16:creationId xmlns:a16="http://schemas.microsoft.com/office/drawing/2014/main" id="{89D6A646-04CC-4864-A632-553C0A16CBA9}"/>
                    </a:ext>
                  </a:extLst>
                </p:cNvPr>
                <p:cNvPicPr/>
                <p:nvPr/>
              </p:nvPicPr>
              <p:blipFill>
                <a:blip r:embed="rId1114"/>
                <a:stretch>
                  <a:fillRect/>
                </a:stretch>
              </p:blipFill>
              <p:spPr>
                <a:xfrm>
                  <a:off x="11324360" y="2089680"/>
                  <a:ext cx="68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17" name="Freihand 616">
                  <a:extLst>
                    <a:ext uri="{FF2B5EF4-FFF2-40B4-BE49-F238E27FC236}">
                      <a16:creationId xmlns:a16="http://schemas.microsoft.com/office/drawing/2014/main" id="{9034F1FB-CB18-4A4D-8FEE-EFB7E7A1690C}"/>
                    </a:ext>
                  </a:extLst>
                </p14:cNvPr>
                <p14:cNvContentPartPr/>
                <p14:nvPr/>
              </p14:nvContentPartPr>
              <p14:xfrm>
                <a:off x="11418680" y="2113080"/>
                <a:ext cx="55800" cy="72360"/>
              </p14:xfrm>
            </p:contentPart>
          </mc:Choice>
          <mc:Fallback xmlns="">
            <p:pic>
              <p:nvPicPr>
                <p:cNvPr id="617" name="Freihand 616">
                  <a:extLst>
                    <a:ext uri="{FF2B5EF4-FFF2-40B4-BE49-F238E27FC236}">
                      <a16:creationId xmlns:a16="http://schemas.microsoft.com/office/drawing/2014/main" id="{9034F1FB-CB18-4A4D-8FEE-EFB7E7A1690C}"/>
                    </a:ext>
                  </a:extLst>
                </p:cNvPr>
                <p:cNvPicPr/>
                <p:nvPr/>
              </p:nvPicPr>
              <p:blipFill>
                <a:blip r:embed="rId1116"/>
                <a:stretch>
                  <a:fillRect/>
                </a:stretch>
              </p:blipFill>
              <p:spPr>
                <a:xfrm>
                  <a:off x="11414360" y="2108760"/>
                  <a:ext cx="64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18" name="Freihand 617">
                  <a:extLst>
                    <a:ext uri="{FF2B5EF4-FFF2-40B4-BE49-F238E27FC236}">
                      <a16:creationId xmlns:a16="http://schemas.microsoft.com/office/drawing/2014/main" id="{11019DE5-AC2F-454B-B61F-5824B0F92065}"/>
                    </a:ext>
                  </a:extLst>
                </p14:cNvPr>
                <p14:cNvContentPartPr/>
                <p14:nvPr/>
              </p14:nvContentPartPr>
              <p14:xfrm>
                <a:off x="11495360" y="2107680"/>
                <a:ext cx="80640" cy="81000"/>
              </p14:xfrm>
            </p:contentPart>
          </mc:Choice>
          <mc:Fallback xmlns="">
            <p:pic>
              <p:nvPicPr>
                <p:cNvPr id="618" name="Freihand 617">
                  <a:extLst>
                    <a:ext uri="{FF2B5EF4-FFF2-40B4-BE49-F238E27FC236}">
                      <a16:creationId xmlns:a16="http://schemas.microsoft.com/office/drawing/2014/main" id="{11019DE5-AC2F-454B-B61F-5824B0F92065}"/>
                    </a:ext>
                  </a:extLst>
                </p:cNvPr>
                <p:cNvPicPr/>
                <p:nvPr/>
              </p:nvPicPr>
              <p:blipFill>
                <a:blip r:embed="rId1118"/>
                <a:stretch>
                  <a:fillRect/>
                </a:stretch>
              </p:blipFill>
              <p:spPr>
                <a:xfrm>
                  <a:off x="11491040" y="2103360"/>
                  <a:ext cx="89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35" name="Freihand 634">
                  <a:extLst>
                    <a:ext uri="{FF2B5EF4-FFF2-40B4-BE49-F238E27FC236}">
                      <a16:creationId xmlns:a16="http://schemas.microsoft.com/office/drawing/2014/main" id="{3A606ED1-A544-4E2E-BA4C-6F3985BA6965}"/>
                    </a:ext>
                  </a:extLst>
                </p14:cNvPr>
                <p14:cNvContentPartPr/>
                <p14:nvPr/>
              </p14:nvContentPartPr>
              <p14:xfrm>
                <a:off x="9477920" y="1675680"/>
                <a:ext cx="114840" cy="7200"/>
              </p14:xfrm>
            </p:contentPart>
          </mc:Choice>
          <mc:Fallback xmlns="">
            <p:pic>
              <p:nvPicPr>
                <p:cNvPr id="635" name="Freihand 634">
                  <a:extLst>
                    <a:ext uri="{FF2B5EF4-FFF2-40B4-BE49-F238E27FC236}">
                      <a16:creationId xmlns:a16="http://schemas.microsoft.com/office/drawing/2014/main" id="{3A606ED1-A544-4E2E-BA4C-6F3985BA6965}"/>
                    </a:ext>
                  </a:extLst>
                </p:cNvPr>
                <p:cNvPicPr/>
                <p:nvPr/>
              </p:nvPicPr>
              <p:blipFill>
                <a:blip r:embed="rId1120"/>
                <a:stretch>
                  <a:fillRect/>
                </a:stretch>
              </p:blipFill>
              <p:spPr>
                <a:xfrm>
                  <a:off x="9473600" y="1671360"/>
                  <a:ext cx="123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36" name="Freihand 635">
                  <a:extLst>
                    <a:ext uri="{FF2B5EF4-FFF2-40B4-BE49-F238E27FC236}">
                      <a16:creationId xmlns:a16="http://schemas.microsoft.com/office/drawing/2014/main" id="{D9EC8018-A54C-4367-9013-F09D9A5AB0C6}"/>
                    </a:ext>
                  </a:extLst>
                </p14:cNvPr>
                <p14:cNvContentPartPr/>
                <p14:nvPr/>
              </p14:nvContentPartPr>
              <p14:xfrm>
                <a:off x="9675560" y="1680000"/>
                <a:ext cx="75960" cy="720"/>
              </p14:xfrm>
            </p:contentPart>
          </mc:Choice>
          <mc:Fallback xmlns="">
            <p:pic>
              <p:nvPicPr>
                <p:cNvPr id="636" name="Freihand 635">
                  <a:extLst>
                    <a:ext uri="{FF2B5EF4-FFF2-40B4-BE49-F238E27FC236}">
                      <a16:creationId xmlns:a16="http://schemas.microsoft.com/office/drawing/2014/main" id="{D9EC8018-A54C-4367-9013-F09D9A5AB0C6}"/>
                    </a:ext>
                  </a:extLst>
                </p:cNvPr>
                <p:cNvPicPr/>
                <p:nvPr/>
              </p:nvPicPr>
              <p:blipFill>
                <a:blip r:embed="rId1122"/>
                <a:stretch>
                  <a:fillRect/>
                </a:stretch>
              </p:blipFill>
              <p:spPr>
                <a:xfrm>
                  <a:off x="9671240" y="1675680"/>
                  <a:ext cx="84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37" name="Freihand 636">
                  <a:extLst>
                    <a:ext uri="{FF2B5EF4-FFF2-40B4-BE49-F238E27FC236}">
                      <a16:creationId xmlns:a16="http://schemas.microsoft.com/office/drawing/2014/main" id="{04EDA9A6-0C00-45A9-9FAA-DE47EF83608B}"/>
                    </a:ext>
                  </a:extLst>
                </p14:cNvPr>
                <p14:cNvContentPartPr/>
                <p14:nvPr/>
              </p14:nvContentPartPr>
              <p14:xfrm>
                <a:off x="9855920" y="1682520"/>
                <a:ext cx="450000" cy="24480"/>
              </p14:xfrm>
            </p:contentPart>
          </mc:Choice>
          <mc:Fallback xmlns="">
            <p:pic>
              <p:nvPicPr>
                <p:cNvPr id="637" name="Freihand 636">
                  <a:extLst>
                    <a:ext uri="{FF2B5EF4-FFF2-40B4-BE49-F238E27FC236}">
                      <a16:creationId xmlns:a16="http://schemas.microsoft.com/office/drawing/2014/main" id="{04EDA9A6-0C00-45A9-9FAA-DE47EF83608B}"/>
                    </a:ext>
                  </a:extLst>
                </p:cNvPr>
                <p:cNvPicPr/>
                <p:nvPr/>
              </p:nvPicPr>
              <p:blipFill>
                <a:blip r:embed="rId1124"/>
                <a:stretch>
                  <a:fillRect/>
                </a:stretch>
              </p:blipFill>
              <p:spPr>
                <a:xfrm>
                  <a:off x="9851600" y="1678200"/>
                  <a:ext cx="458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38" name="Freihand 637">
                  <a:extLst>
                    <a:ext uri="{FF2B5EF4-FFF2-40B4-BE49-F238E27FC236}">
                      <a16:creationId xmlns:a16="http://schemas.microsoft.com/office/drawing/2014/main" id="{7A207744-947E-4F9A-9B82-655DABACE07D}"/>
                    </a:ext>
                  </a:extLst>
                </p14:cNvPr>
                <p14:cNvContentPartPr/>
                <p14:nvPr/>
              </p14:nvContentPartPr>
              <p14:xfrm>
                <a:off x="10417160" y="1734000"/>
                <a:ext cx="452880" cy="27360"/>
              </p14:xfrm>
            </p:contentPart>
          </mc:Choice>
          <mc:Fallback xmlns="">
            <p:pic>
              <p:nvPicPr>
                <p:cNvPr id="638" name="Freihand 637">
                  <a:extLst>
                    <a:ext uri="{FF2B5EF4-FFF2-40B4-BE49-F238E27FC236}">
                      <a16:creationId xmlns:a16="http://schemas.microsoft.com/office/drawing/2014/main" id="{7A207744-947E-4F9A-9B82-655DABACE07D}"/>
                    </a:ext>
                  </a:extLst>
                </p:cNvPr>
                <p:cNvPicPr/>
                <p:nvPr/>
              </p:nvPicPr>
              <p:blipFill>
                <a:blip r:embed="rId1126"/>
                <a:stretch>
                  <a:fillRect/>
                </a:stretch>
              </p:blipFill>
              <p:spPr>
                <a:xfrm>
                  <a:off x="10412840" y="1729680"/>
                  <a:ext cx="461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39" name="Freihand 638">
                  <a:extLst>
                    <a:ext uri="{FF2B5EF4-FFF2-40B4-BE49-F238E27FC236}">
                      <a16:creationId xmlns:a16="http://schemas.microsoft.com/office/drawing/2014/main" id="{6B269746-E93A-4713-A20F-28F043749A04}"/>
                    </a:ext>
                  </a:extLst>
                </p14:cNvPr>
                <p14:cNvContentPartPr/>
                <p14:nvPr/>
              </p14:nvContentPartPr>
              <p14:xfrm>
                <a:off x="10892720" y="1756320"/>
                <a:ext cx="50400" cy="1440"/>
              </p14:xfrm>
            </p:contentPart>
          </mc:Choice>
          <mc:Fallback xmlns="">
            <p:pic>
              <p:nvPicPr>
                <p:cNvPr id="639" name="Freihand 638">
                  <a:extLst>
                    <a:ext uri="{FF2B5EF4-FFF2-40B4-BE49-F238E27FC236}">
                      <a16:creationId xmlns:a16="http://schemas.microsoft.com/office/drawing/2014/main" id="{6B269746-E93A-4713-A20F-28F043749A04}"/>
                    </a:ext>
                  </a:extLst>
                </p:cNvPr>
                <p:cNvPicPr/>
                <p:nvPr/>
              </p:nvPicPr>
              <p:blipFill>
                <a:blip r:embed="rId1128"/>
                <a:stretch>
                  <a:fillRect/>
                </a:stretch>
              </p:blipFill>
              <p:spPr>
                <a:xfrm>
                  <a:off x="10888400" y="1752000"/>
                  <a:ext cx="590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201" name="Freihand 200">
                  <a:extLst>
                    <a:ext uri="{FF2B5EF4-FFF2-40B4-BE49-F238E27FC236}">
                      <a16:creationId xmlns:a16="http://schemas.microsoft.com/office/drawing/2014/main" id="{5E97866C-4DA0-4C3D-B01A-3A8A03531A9B}"/>
                    </a:ext>
                  </a:extLst>
                </p14:cNvPr>
                <p14:cNvContentPartPr/>
                <p14:nvPr/>
              </p14:nvContentPartPr>
              <p14:xfrm>
                <a:off x="10981280" y="1763160"/>
                <a:ext cx="145440" cy="5760"/>
              </p14:xfrm>
            </p:contentPart>
          </mc:Choice>
          <mc:Fallback xmlns="">
            <p:pic>
              <p:nvPicPr>
                <p:cNvPr id="201" name="Freihand 200">
                  <a:extLst>
                    <a:ext uri="{FF2B5EF4-FFF2-40B4-BE49-F238E27FC236}">
                      <a16:creationId xmlns:a16="http://schemas.microsoft.com/office/drawing/2014/main" id="{5E97866C-4DA0-4C3D-B01A-3A8A03531A9B}"/>
                    </a:ext>
                  </a:extLst>
                </p:cNvPr>
                <p:cNvPicPr/>
                <p:nvPr/>
              </p:nvPicPr>
              <p:blipFill>
                <a:blip r:embed="rId1130"/>
                <a:stretch>
                  <a:fillRect/>
                </a:stretch>
              </p:blipFill>
              <p:spPr>
                <a:xfrm>
                  <a:off x="10976960" y="1758840"/>
                  <a:ext cx="154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230" name="Freihand 229">
                  <a:extLst>
                    <a:ext uri="{FF2B5EF4-FFF2-40B4-BE49-F238E27FC236}">
                      <a16:creationId xmlns:a16="http://schemas.microsoft.com/office/drawing/2014/main" id="{97432CB6-8736-456F-87AF-1FFCFF02F918}"/>
                    </a:ext>
                  </a:extLst>
                </p14:cNvPr>
                <p14:cNvContentPartPr/>
                <p14:nvPr/>
              </p14:nvContentPartPr>
              <p14:xfrm>
                <a:off x="11127080" y="1840560"/>
                <a:ext cx="360" cy="360"/>
              </p14:xfrm>
            </p:contentPart>
          </mc:Choice>
          <mc:Fallback xmlns="">
            <p:pic>
              <p:nvPicPr>
                <p:cNvPr id="230" name="Freihand 229">
                  <a:extLst>
                    <a:ext uri="{FF2B5EF4-FFF2-40B4-BE49-F238E27FC236}">
                      <a16:creationId xmlns:a16="http://schemas.microsoft.com/office/drawing/2014/main" id="{97432CB6-8736-456F-87AF-1FFCFF02F918}"/>
                    </a:ext>
                  </a:extLst>
                </p:cNvPr>
                <p:cNvPicPr/>
                <p:nvPr/>
              </p:nvPicPr>
              <p:blipFill>
                <a:blip r:embed="rId1132"/>
                <a:stretch>
                  <a:fillRect/>
                </a:stretch>
              </p:blipFill>
              <p:spPr>
                <a:xfrm>
                  <a:off x="11122760" y="1836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233" name="Freihand 232">
                  <a:extLst>
                    <a:ext uri="{FF2B5EF4-FFF2-40B4-BE49-F238E27FC236}">
                      <a16:creationId xmlns:a16="http://schemas.microsoft.com/office/drawing/2014/main" id="{463B450A-BDC8-447A-9D48-1C95EA7095E8}"/>
                    </a:ext>
                  </a:extLst>
                </p14:cNvPr>
                <p14:cNvContentPartPr/>
                <p14:nvPr/>
              </p14:nvContentPartPr>
              <p14:xfrm>
                <a:off x="11108360" y="1772520"/>
                <a:ext cx="10800" cy="54360"/>
              </p14:xfrm>
            </p:contentPart>
          </mc:Choice>
          <mc:Fallback xmlns="">
            <p:pic>
              <p:nvPicPr>
                <p:cNvPr id="233" name="Freihand 232">
                  <a:extLst>
                    <a:ext uri="{FF2B5EF4-FFF2-40B4-BE49-F238E27FC236}">
                      <a16:creationId xmlns:a16="http://schemas.microsoft.com/office/drawing/2014/main" id="{463B450A-BDC8-447A-9D48-1C95EA7095E8}"/>
                    </a:ext>
                  </a:extLst>
                </p:cNvPr>
                <p:cNvPicPr/>
                <p:nvPr/>
              </p:nvPicPr>
              <p:blipFill>
                <a:blip r:embed="rId1134"/>
                <a:stretch>
                  <a:fillRect/>
                </a:stretch>
              </p:blipFill>
              <p:spPr>
                <a:xfrm>
                  <a:off x="11104040" y="1768200"/>
                  <a:ext cx="19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236" name="Freihand 235">
                  <a:extLst>
                    <a:ext uri="{FF2B5EF4-FFF2-40B4-BE49-F238E27FC236}">
                      <a16:creationId xmlns:a16="http://schemas.microsoft.com/office/drawing/2014/main" id="{399F6639-22A9-4925-A6DE-7B0BDC47BA7D}"/>
                    </a:ext>
                  </a:extLst>
                </p14:cNvPr>
                <p14:cNvContentPartPr/>
                <p14:nvPr/>
              </p14:nvContentPartPr>
              <p14:xfrm>
                <a:off x="11082080" y="1848840"/>
                <a:ext cx="23400" cy="113040"/>
              </p14:xfrm>
            </p:contentPart>
          </mc:Choice>
          <mc:Fallback xmlns="">
            <p:pic>
              <p:nvPicPr>
                <p:cNvPr id="236" name="Freihand 235">
                  <a:extLst>
                    <a:ext uri="{FF2B5EF4-FFF2-40B4-BE49-F238E27FC236}">
                      <a16:creationId xmlns:a16="http://schemas.microsoft.com/office/drawing/2014/main" id="{399F6639-22A9-4925-A6DE-7B0BDC47BA7D}"/>
                    </a:ext>
                  </a:extLst>
                </p:cNvPr>
                <p:cNvPicPr/>
                <p:nvPr/>
              </p:nvPicPr>
              <p:blipFill>
                <a:blip r:embed="rId1136"/>
                <a:stretch>
                  <a:fillRect/>
                </a:stretch>
              </p:blipFill>
              <p:spPr>
                <a:xfrm>
                  <a:off x="11077760" y="1844520"/>
                  <a:ext cx="32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245" name="Freihand 244">
                  <a:extLst>
                    <a:ext uri="{FF2B5EF4-FFF2-40B4-BE49-F238E27FC236}">
                      <a16:creationId xmlns:a16="http://schemas.microsoft.com/office/drawing/2014/main" id="{CE13E169-3EC6-465F-B311-E8E431D24C4D}"/>
                    </a:ext>
                  </a:extLst>
                </p14:cNvPr>
                <p14:cNvContentPartPr/>
                <p14:nvPr/>
              </p14:nvContentPartPr>
              <p14:xfrm>
                <a:off x="11033480" y="2027400"/>
                <a:ext cx="176040" cy="591840"/>
              </p14:xfrm>
            </p:contentPart>
          </mc:Choice>
          <mc:Fallback xmlns="">
            <p:pic>
              <p:nvPicPr>
                <p:cNvPr id="245" name="Freihand 244">
                  <a:extLst>
                    <a:ext uri="{FF2B5EF4-FFF2-40B4-BE49-F238E27FC236}">
                      <a16:creationId xmlns:a16="http://schemas.microsoft.com/office/drawing/2014/main" id="{CE13E169-3EC6-465F-B311-E8E431D24C4D}"/>
                    </a:ext>
                  </a:extLst>
                </p:cNvPr>
                <p:cNvPicPr/>
                <p:nvPr/>
              </p:nvPicPr>
              <p:blipFill>
                <a:blip r:embed="rId1138"/>
                <a:stretch>
                  <a:fillRect/>
                </a:stretch>
              </p:blipFill>
              <p:spPr>
                <a:xfrm>
                  <a:off x="11029160" y="2023080"/>
                  <a:ext cx="18468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246" name="Freihand 245">
                  <a:extLst>
                    <a:ext uri="{FF2B5EF4-FFF2-40B4-BE49-F238E27FC236}">
                      <a16:creationId xmlns:a16="http://schemas.microsoft.com/office/drawing/2014/main" id="{9ACD6E84-9983-4FC8-B89B-E06DEF04BBEB}"/>
                    </a:ext>
                  </a:extLst>
                </p14:cNvPr>
                <p14:cNvContentPartPr/>
                <p14:nvPr/>
              </p14:nvContentPartPr>
              <p14:xfrm>
                <a:off x="10989560" y="1991760"/>
                <a:ext cx="122040" cy="127440"/>
              </p14:xfrm>
            </p:contentPart>
          </mc:Choice>
          <mc:Fallback xmlns="">
            <p:pic>
              <p:nvPicPr>
                <p:cNvPr id="246" name="Freihand 245">
                  <a:extLst>
                    <a:ext uri="{FF2B5EF4-FFF2-40B4-BE49-F238E27FC236}">
                      <a16:creationId xmlns:a16="http://schemas.microsoft.com/office/drawing/2014/main" id="{9ACD6E84-9983-4FC8-B89B-E06DEF04BBEB}"/>
                    </a:ext>
                  </a:extLst>
                </p:cNvPr>
                <p:cNvPicPr/>
                <p:nvPr/>
              </p:nvPicPr>
              <p:blipFill>
                <a:blip r:embed="rId1140"/>
                <a:stretch>
                  <a:fillRect/>
                </a:stretch>
              </p:blipFill>
              <p:spPr>
                <a:xfrm>
                  <a:off x="10985240" y="1987440"/>
                  <a:ext cx="130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259" name="Freihand 258">
                  <a:extLst>
                    <a:ext uri="{FF2B5EF4-FFF2-40B4-BE49-F238E27FC236}">
                      <a16:creationId xmlns:a16="http://schemas.microsoft.com/office/drawing/2014/main" id="{36508135-AF10-483A-A4F0-146075EFD110}"/>
                    </a:ext>
                  </a:extLst>
                </p14:cNvPr>
                <p14:cNvContentPartPr/>
                <p14:nvPr/>
              </p14:nvContentPartPr>
              <p14:xfrm>
                <a:off x="11060840" y="2723280"/>
                <a:ext cx="65880" cy="134280"/>
              </p14:xfrm>
            </p:contentPart>
          </mc:Choice>
          <mc:Fallback xmlns="">
            <p:pic>
              <p:nvPicPr>
                <p:cNvPr id="259" name="Freihand 258">
                  <a:extLst>
                    <a:ext uri="{FF2B5EF4-FFF2-40B4-BE49-F238E27FC236}">
                      <a16:creationId xmlns:a16="http://schemas.microsoft.com/office/drawing/2014/main" id="{36508135-AF10-483A-A4F0-146075EFD110}"/>
                    </a:ext>
                  </a:extLst>
                </p:cNvPr>
                <p:cNvPicPr/>
                <p:nvPr/>
              </p:nvPicPr>
              <p:blipFill>
                <a:blip r:embed="rId1142"/>
                <a:stretch>
                  <a:fillRect/>
                </a:stretch>
              </p:blipFill>
              <p:spPr>
                <a:xfrm>
                  <a:off x="11056520" y="2718960"/>
                  <a:ext cx="74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262" name="Freihand 261">
                  <a:extLst>
                    <a:ext uri="{FF2B5EF4-FFF2-40B4-BE49-F238E27FC236}">
                      <a16:creationId xmlns:a16="http://schemas.microsoft.com/office/drawing/2014/main" id="{37D97F59-D68C-460F-B1BD-71429AAF6D6B}"/>
                    </a:ext>
                  </a:extLst>
                </p14:cNvPr>
                <p14:cNvContentPartPr/>
                <p14:nvPr/>
              </p14:nvContentPartPr>
              <p14:xfrm>
                <a:off x="11111240" y="2792760"/>
                <a:ext cx="13680" cy="122760"/>
              </p14:xfrm>
            </p:contentPart>
          </mc:Choice>
          <mc:Fallback xmlns="">
            <p:pic>
              <p:nvPicPr>
                <p:cNvPr id="262" name="Freihand 261">
                  <a:extLst>
                    <a:ext uri="{FF2B5EF4-FFF2-40B4-BE49-F238E27FC236}">
                      <a16:creationId xmlns:a16="http://schemas.microsoft.com/office/drawing/2014/main" id="{37D97F59-D68C-460F-B1BD-71429AAF6D6B}"/>
                    </a:ext>
                  </a:extLst>
                </p:cNvPr>
                <p:cNvPicPr/>
                <p:nvPr/>
              </p:nvPicPr>
              <p:blipFill>
                <a:blip r:embed="rId1144"/>
                <a:stretch>
                  <a:fillRect/>
                </a:stretch>
              </p:blipFill>
              <p:spPr>
                <a:xfrm>
                  <a:off x="11106920" y="2788440"/>
                  <a:ext cx="22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270" name="Freihand 269">
                  <a:extLst>
                    <a:ext uri="{FF2B5EF4-FFF2-40B4-BE49-F238E27FC236}">
                      <a16:creationId xmlns:a16="http://schemas.microsoft.com/office/drawing/2014/main" id="{C9449596-9A0A-4352-A5C6-EF8A3C5DBDC9}"/>
                    </a:ext>
                  </a:extLst>
                </p14:cNvPr>
                <p14:cNvContentPartPr/>
                <p14:nvPr/>
              </p14:nvContentPartPr>
              <p14:xfrm>
                <a:off x="11172440" y="2741640"/>
                <a:ext cx="104400" cy="145080"/>
              </p14:xfrm>
            </p:contentPart>
          </mc:Choice>
          <mc:Fallback xmlns="">
            <p:pic>
              <p:nvPicPr>
                <p:cNvPr id="270" name="Freihand 269">
                  <a:extLst>
                    <a:ext uri="{FF2B5EF4-FFF2-40B4-BE49-F238E27FC236}">
                      <a16:creationId xmlns:a16="http://schemas.microsoft.com/office/drawing/2014/main" id="{C9449596-9A0A-4352-A5C6-EF8A3C5DBDC9}"/>
                    </a:ext>
                  </a:extLst>
                </p:cNvPr>
                <p:cNvPicPr/>
                <p:nvPr/>
              </p:nvPicPr>
              <p:blipFill>
                <a:blip r:embed="rId1146"/>
                <a:stretch>
                  <a:fillRect/>
                </a:stretch>
              </p:blipFill>
              <p:spPr>
                <a:xfrm>
                  <a:off x="11168120" y="2737320"/>
                  <a:ext cx="113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276" name="Freihand 275">
                  <a:extLst>
                    <a:ext uri="{FF2B5EF4-FFF2-40B4-BE49-F238E27FC236}">
                      <a16:creationId xmlns:a16="http://schemas.microsoft.com/office/drawing/2014/main" id="{4BB5BC46-A54A-493B-BBC0-CF8B642D376E}"/>
                    </a:ext>
                  </a:extLst>
                </p14:cNvPr>
                <p14:cNvContentPartPr/>
                <p14:nvPr/>
              </p14:nvContentPartPr>
              <p14:xfrm>
                <a:off x="11236880" y="2734080"/>
                <a:ext cx="61560" cy="7920"/>
              </p14:xfrm>
            </p:contentPart>
          </mc:Choice>
          <mc:Fallback xmlns="">
            <p:pic>
              <p:nvPicPr>
                <p:cNvPr id="276" name="Freihand 275">
                  <a:extLst>
                    <a:ext uri="{FF2B5EF4-FFF2-40B4-BE49-F238E27FC236}">
                      <a16:creationId xmlns:a16="http://schemas.microsoft.com/office/drawing/2014/main" id="{4BB5BC46-A54A-493B-BBC0-CF8B642D376E}"/>
                    </a:ext>
                  </a:extLst>
                </p:cNvPr>
                <p:cNvPicPr/>
                <p:nvPr/>
              </p:nvPicPr>
              <p:blipFill>
                <a:blip r:embed="rId1148"/>
                <a:stretch>
                  <a:fillRect/>
                </a:stretch>
              </p:blipFill>
              <p:spPr>
                <a:xfrm>
                  <a:off x="11232560" y="2729760"/>
                  <a:ext cx="70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282" name="Freihand 281">
                  <a:extLst>
                    <a:ext uri="{FF2B5EF4-FFF2-40B4-BE49-F238E27FC236}">
                      <a16:creationId xmlns:a16="http://schemas.microsoft.com/office/drawing/2014/main" id="{66561CB9-0D6C-42AF-BC5C-714EBEA5C029}"/>
                    </a:ext>
                  </a:extLst>
                </p14:cNvPr>
                <p14:cNvContentPartPr/>
                <p14:nvPr/>
              </p14:nvContentPartPr>
              <p14:xfrm>
                <a:off x="11325800" y="2731560"/>
                <a:ext cx="43920" cy="73800"/>
              </p14:xfrm>
            </p:contentPart>
          </mc:Choice>
          <mc:Fallback xmlns="">
            <p:pic>
              <p:nvPicPr>
                <p:cNvPr id="282" name="Freihand 281">
                  <a:extLst>
                    <a:ext uri="{FF2B5EF4-FFF2-40B4-BE49-F238E27FC236}">
                      <a16:creationId xmlns:a16="http://schemas.microsoft.com/office/drawing/2014/main" id="{66561CB9-0D6C-42AF-BC5C-714EBEA5C029}"/>
                    </a:ext>
                  </a:extLst>
                </p:cNvPr>
                <p:cNvPicPr/>
                <p:nvPr/>
              </p:nvPicPr>
              <p:blipFill>
                <a:blip r:embed="rId1150"/>
                <a:stretch>
                  <a:fillRect/>
                </a:stretch>
              </p:blipFill>
              <p:spPr>
                <a:xfrm>
                  <a:off x="11321480" y="2727240"/>
                  <a:ext cx="52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286" name="Freihand 285">
                  <a:extLst>
                    <a:ext uri="{FF2B5EF4-FFF2-40B4-BE49-F238E27FC236}">
                      <a16:creationId xmlns:a16="http://schemas.microsoft.com/office/drawing/2014/main" id="{5AE801B3-06B3-46A8-A616-E375E231EB3D}"/>
                    </a:ext>
                  </a:extLst>
                </p14:cNvPr>
                <p14:cNvContentPartPr/>
                <p14:nvPr/>
              </p14:nvContentPartPr>
              <p14:xfrm>
                <a:off x="11434160" y="2757120"/>
                <a:ext cx="118800" cy="4320"/>
              </p14:xfrm>
            </p:contentPart>
          </mc:Choice>
          <mc:Fallback xmlns="">
            <p:pic>
              <p:nvPicPr>
                <p:cNvPr id="286" name="Freihand 285">
                  <a:extLst>
                    <a:ext uri="{FF2B5EF4-FFF2-40B4-BE49-F238E27FC236}">
                      <a16:creationId xmlns:a16="http://schemas.microsoft.com/office/drawing/2014/main" id="{5AE801B3-06B3-46A8-A616-E375E231EB3D}"/>
                    </a:ext>
                  </a:extLst>
                </p:cNvPr>
                <p:cNvPicPr/>
                <p:nvPr/>
              </p:nvPicPr>
              <p:blipFill>
                <a:blip r:embed="rId1152"/>
                <a:stretch>
                  <a:fillRect/>
                </a:stretch>
              </p:blipFill>
              <p:spPr>
                <a:xfrm>
                  <a:off x="11429840" y="2752800"/>
                  <a:ext cx="127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295" name="Freihand 294">
                  <a:extLst>
                    <a:ext uri="{FF2B5EF4-FFF2-40B4-BE49-F238E27FC236}">
                      <a16:creationId xmlns:a16="http://schemas.microsoft.com/office/drawing/2014/main" id="{F74690B5-5FD2-471A-95C9-AFFFCCB7DDA5}"/>
                    </a:ext>
                  </a:extLst>
                </p14:cNvPr>
                <p14:cNvContentPartPr/>
                <p14:nvPr/>
              </p14:nvContentPartPr>
              <p14:xfrm>
                <a:off x="11454680" y="2788440"/>
                <a:ext cx="114120" cy="6480"/>
              </p14:xfrm>
            </p:contentPart>
          </mc:Choice>
          <mc:Fallback xmlns="">
            <p:pic>
              <p:nvPicPr>
                <p:cNvPr id="295" name="Freihand 294">
                  <a:extLst>
                    <a:ext uri="{FF2B5EF4-FFF2-40B4-BE49-F238E27FC236}">
                      <a16:creationId xmlns:a16="http://schemas.microsoft.com/office/drawing/2014/main" id="{F74690B5-5FD2-471A-95C9-AFFFCCB7DDA5}"/>
                    </a:ext>
                  </a:extLst>
                </p:cNvPr>
                <p:cNvPicPr/>
                <p:nvPr/>
              </p:nvPicPr>
              <p:blipFill>
                <a:blip r:embed="rId1154"/>
                <a:stretch>
                  <a:fillRect/>
                </a:stretch>
              </p:blipFill>
              <p:spPr>
                <a:xfrm>
                  <a:off x="11450360" y="2784120"/>
                  <a:ext cx="122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310" name="Freihand 309">
                  <a:extLst>
                    <a:ext uri="{FF2B5EF4-FFF2-40B4-BE49-F238E27FC236}">
                      <a16:creationId xmlns:a16="http://schemas.microsoft.com/office/drawing/2014/main" id="{BD94E4CD-C298-4A29-B774-D14D29D4C247}"/>
                    </a:ext>
                  </a:extLst>
                </p14:cNvPr>
                <p14:cNvContentPartPr/>
                <p14:nvPr/>
              </p14:nvContentPartPr>
              <p14:xfrm>
                <a:off x="11560880" y="2721120"/>
                <a:ext cx="89640" cy="192600"/>
              </p14:xfrm>
            </p:contentPart>
          </mc:Choice>
          <mc:Fallback xmlns="">
            <p:pic>
              <p:nvPicPr>
                <p:cNvPr id="310" name="Freihand 309">
                  <a:extLst>
                    <a:ext uri="{FF2B5EF4-FFF2-40B4-BE49-F238E27FC236}">
                      <a16:creationId xmlns:a16="http://schemas.microsoft.com/office/drawing/2014/main" id="{BD94E4CD-C298-4A29-B774-D14D29D4C247}"/>
                    </a:ext>
                  </a:extLst>
                </p:cNvPr>
                <p:cNvPicPr/>
                <p:nvPr/>
              </p:nvPicPr>
              <p:blipFill>
                <a:blip r:embed="rId1156"/>
                <a:stretch>
                  <a:fillRect/>
                </a:stretch>
              </p:blipFill>
              <p:spPr>
                <a:xfrm>
                  <a:off x="11556560" y="2716800"/>
                  <a:ext cx="98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327" name="Freihand 326">
                  <a:extLst>
                    <a:ext uri="{FF2B5EF4-FFF2-40B4-BE49-F238E27FC236}">
                      <a16:creationId xmlns:a16="http://schemas.microsoft.com/office/drawing/2014/main" id="{F16CC397-DE98-448A-9CD9-7D8E670BFEF3}"/>
                    </a:ext>
                  </a:extLst>
                </p14:cNvPr>
                <p14:cNvContentPartPr/>
                <p14:nvPr/>
              </p14:nvContentPartPr>
              <p14:xfrm>
                <a:off x="11632520" y="2608800"/>
                <a:ext cx="106920" cy="135000"/>
              </p14:xfrm>
            </p:contentPart>
          </mc:Choice>
          <mc:Fallback xmlns="">
            <p:pic>
              <p:nvPicPr>
                <p:cNvPr id="327" name="Freihand 326">
                  <a:extLst>
                    <a:ext uri="{FF2B5EF4-FFF2-40B4-BE49-F238E27FC236}">
                      <a16:creationId xmlns:a16="http://schemas.microsoft.com/office/drawing/2014/main" id="{F16CC397-DE98-448A-9CD9-7D8E670BFEF3}"/>
                    </a:ext>
                  </a:extLst>
                </p:cNvPr>
                <p:cNvPicPr/>
                <p:nvPr/>
              </p:nvPicPr>
              <p:blipFill>
                <a:blip r:embed="rId1158"/>
                <a:stretch>
                  <a:fillRect/>
                </a:stretch>
              </p:blipFill>
              <p:spPr>
                <a:xfrm>
                  <a:off x="11628200" y="2604480"/>
                  <a:ext cx="115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338" name="Freihand 337">
                  <a:extLst>
                    <a:ext uri="{FF2B5EF4-FFF2-40B4-BE49-F238E27FC236}">
                      <a16:creationId xmlns:a16="http://schemas.microsoft.com/office/drawing/2014/main" id="{7B8F82CC-77CF-4F50-BB3C-B66D1EA1CCA4}"/>
                    </a:ext>
                  </a:extLst>
                </p14:cNvPr>
                <p14:cNvContentPartPr/>
                <p14:nvPr/>
              </p14:nvContentPartPr>
              <p14:xfrm>
                <a:off x="11699120" y="2623200"/>
                <a:ext cx="86400" cy="215640"/>
              </p14:xfrm>
            </p:contentPart>
          </mc:Choice>
          <mc:Fallback xmlns="">
            <p:pic>
              <p:nvPicPr>
                <p:cNvPr id="338" name="Freihand 337">
                  <a:extLst>
                    <a:ext uri="{FF2B5EF4-FFF2-40B4-BE49-F238E27FC236}">
                      <a16:creationId xmlns:a16="http://schemas.microsoft.com/office/drawing/2014/main" id="{7B8F82CC-77CF-4F50-BB3C-B66D1EA1CCA4}"/>
                    </a:ext>
                  </a:extLst>
                </p:cNvPr>
                <p:cNvPicPr/>
                <p:nvPr/>
              </p:nvPicPr>
              <p:blipFill>
                <a:blip r:embed="rId1160"/>
                <a:stretch>
                  <a:fillRect/>
                </a:stretch>
              </p:blipFill>
              <p:spPr>
                <a:xfrm>
                  <a:off x="11694800" y="2618880"/>
                  <a:ext cx="95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345" name="Freihand 344">
                  <a:extLst>
                    <a:ext uri="{FF2B5EF4-FFF2-40B4-BE49-F238E27FC236}">
                      <a16:creationId xmlns:a16="http://schemas.microsoft.com/office/drawing/2014/main" id="{2B0EF712-C5C5-4024-8A75-3D45359E9BAD}"/>
                    </a:ext>
                  </a:extLst>
                </p14:cNvPr>
                <p14:cNvContentPartPr/>
                <p14:nvPr/>
              </p14:nvContentPartPr>
              <p14:xfrm>
                <a:off x="11745560" y="2680800"/>
                <a:ext cx="77400" cy="145440"/>
              </p14:xfrm>
            </p:contentPart>
          </mc:Choice>
          <mc:Fallback xmlns="">
            <p:pic>
              <p:nvPicPr>
                <p:cNvPr id="345" name="Freihand 344">
                  <a:extLst>
                    <a:ext uri="{FF2B5EF4-FFF2-40B4-BE49-F238E27FC236}">
                      <a16:creationId xmlns:a16="http://schemas.microsoft.com/office/drawing/2014/main" id="{2B0EF712-C5C5-4024-8A75-3D45359E9BAD}"/>
                    </a:ext>
                  </a:extLst>
                </p:cNvPr>
                <p:cNvPicPr/>
                <p:nvPr/>
              </p:nvPicPr>
              <p:blipFill>
                <a:blip r:embed="rId1162"/>
                <a:stretch>
                  <a:fillRect/>
                </a:stretch>
              </p:blipFill>
              <p:spPr>
                <a:xfrm>
                  <a:off x="11741240" y="2676480"/>
                  <a:ext cx="86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355" name="Freihand 354">
                  <a:extLst>
                    <a:ext uri="{FF2B5EF4-FFF2-40B4-BE49-F238E27FC236}">
                      <a16:creationId xmlns:a16="http://schemas.microsoft.com/office/drawing/2014/main" id="{68C1CCE7-7D04-4676-B614-C83E994D35AE}"/>
                    </a:ext>
                  </a:extLst>
                </p14:cNvPr>
                <p14:cNvContentPartPr/>
                <p14:nvPr/>
              </p14:nvContentPartPr>
              <p14:xfrm>
                <a:off x="11848520" y="2726880"/>
                <a:ext cx="44640" cy="5400"/>
              </p14:xfrm>
            </p:contentPart>
          </mc:Choice>
          <mc:Fallback xmlns="">
            <p:pic>
              <p:nvPicPr>
                <p:cNvPr id="355" name="Freihand 354">
                  <a:extLst>
                    <a:ext uri="{FF2B5EF4-FFF2-40B4-BE49-F238E27FC236}">
                      <a16:creationId xmlns:a16="http://schemas.microsoft.com/office/drawing/2014/main" id="{68C1CCE7-7D04-4676-B614-C83E994D35AE}"/>
                    </a:ext>
                  </a:extLst>
                </p:cNvPr>
                <p:cNvPicPr/>
                <p:nvPr/>
              </p:nvPicPr>
              <p:blipFill>
                <a:blip r:embed="rId1164"/>
                <a:stretch>
                  <a:fillRect/>
                </a:stretch>
              </p:blipFill>
              <p:spPr>
                <a:xfrm>
                  <a:off x="11844200" y="2722560"/>
                  <a:ext cx="53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373" name="Freihand 372">
                  <a:extLst>
                    <a:ext uri="{FF2B5EF4-FFF2-40B4-BE49-F238E27FC236}">
                      <a16:creationId xmlns:a16="http://schemas.microsoft.com/office/drawing/2014/main" id="{F917AA86-684D-4067-B562-D6D0FFD3AE01}"/>
                    </a:ext>
                  </a:extLst>
                </p14:cNvPr>
                <p14:cNvContentPartPr/>
                <p14:nvPr/>
              </p14:nvContentPartPr>
              <p14:xfrm>
                <a:off x="11837720" y="2766480"/>
                <a:ext cx="75960" cy="14040"/>
              </p14:xfrm>
            </p:contentPart>
          </mc:Choice>
          <mc:Fallback xmlns="">
            <p:pic>
              <p:nvPicPr>
                <p:cNvPr id="373" name="Freihand 372">
                  <a:extLst>
                    <a:ext uri="{FF2B5EF4-FFF2-40B4-BE49-F238E27FC236}">
                      <a16:creationId xmlns:a16="http://schemas.microsoft.com/office/drawing/2014/main" id="{F917AA86-684D-4067-B562-D6D0FFD3AE01}"/>
                    </a:ext>
                  </a:extLst>
                </p:cNvPr>
                <p:cNvPicPr/>
                <p:nvPr/>
              </p:nvPicPr>
              <p:blipFill>
                <a:blip r:embed="rId1166"/>
                <a:stretch>
                  <a:fillRect/>
                </a:stretch>
              </p:blipFill>
              <p:spPr>
                <a:xfrm>
                  <a:off x="11833400" y="2762160"/>
                  <a:ext cx="84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374" name="Freihand 373">
                  <a:extLst>
                    <a:ext uri="{FF2B5EF4-FFF2-40B4-BE49-F238E27FC236}">
                      <a16:creationId xmlns:a16="http://schemas.microsoft.com/office/drawing/2014/main" id="{29682D2B-BA1D-4014-A83C-ADE06A20E7B2}"/>
                    </a:ext>
                  </a:extLst>
                </p14:cNvPr>
                <p14:cNvContentPartPr/>
                <p14:nvPr/>
              </p14:nvContentPartPr>
              <p14:xfrm>
                <a:off x="11921240" y="2679360"/>
                <a:ext cx="50040" cy="122400"/>
              </p14:xfrm>
            </p:contentPart>
          </mc:Choice>
          <mc:Fallback xmlns="">
            <p:pic>
              <p:nvPicPr>
                <p:cNvPr id="374" name="Freihand 373">
                  <a:extLst>
                    <a:ext uri="{FF2B5EF4-FFF2-40B4-BE49-F238E27FC236}">
                      <a16:creationId xmlns:a16="http://schemas.microsoft.com/office/drawing/2014/main" id="{29682D2B-BA1D-4014-A83C-ADE06A20E7B2}"/>
                    </a:ext>
                  </a:extLst>
                </p:cNvPr>
                <p:cNvPicPr/>
                <p:nvPr/>
              </p:nvPicPr>
              <p:blipFill>
                <a:blip r:embed="rId1168"/>
                <a:stretch>
                  <a:fillRect/>
                </a:stretch>
              </p:blipFill>
              <p:spPr>
                <a:xfrm>
                  <a:off x="11916920" y="2675040"/>
                  <a:ext cx="58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386" name="Freihand 385">
                  <a:extLst>
                    <a:ext uri="{FF2B5EF4-FFF2-40B4-BE49-F238E27FC236}">
                      <a16:creationId xmlns:a16="http://schemas.microsoft.com/office/drawing/2014/main" id="{62146425-DFE9-43B5-8459-E4DD6F2BBC82}"/>
                    </a:ext>
                  </a:extLst>
                </p14:cNvPr>
                <p14:cNvContentPartPr/>
                <p14:nvPr/>
              </p14:nvContentPartPr>
              <p14:xfrm>
                <a:off x="11964080" y="2706000"/>
                <a:ext cx="87480" cy="86400"/>
              </p14:xfrm>
            </p:contentPart>
          </mc:Choice>
          <mc:Fallback xmlns="">
            <p:pic>
              <p:nvPicPr>
                <p:cNvPr id="386" name="Freihand 385">
                  <a:extLst>
                    <a:ext uri="{FF2B5EF4-FFF2-40B4-BE49-F238E27FC236}">
                      <a16:creationId xmlns:a16="http://schemas.microsoft.com/office/drawing/2014/main" id="{62146425-DFE9-43B5-8459-E4DD6F2BBC82}"/>
                    </a:ext>
                  </a:extLst>
                </p:cNvPr>
                <p:cNvPicPr/>
                <p:nvPr/>
              </p:nvPicPr>
              <p:blipFill>
                <a:blip r:embed="rId1170"/>
                <a:stretch>
                  <a:fillRect/>
                </a:stretch>
              </p:blipFill>
              <p:spPr>
                <a:xfrm>
                  <a:off x="11959760" y="2701680"/>
                  <a:ext cx="96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388" name="Freihand 387">
                  <a:extLst>
                    <a:ext uri="{FF2B5EF4-FFF2-40B4-BE49-F238E27FC236}">
                      <a16:creationId xmlns:a16="http://schemas.microsoft.com/office/drawing/2014/main" id="{14471DB6-4A87-4D40-ADC0-9CBDB846EE6C}"/>
                    </a:ext>
                  </a:extLst>
                </p14:cNvPr>
                <p14:cNvContentPartPr/>
                <p14:nvPr/>
              </p14:nvContentPartPr>
              <p14:xfrm>
                <a:off x="11938520" y="2658120"/>
                <a:ext cx="132840" cy="249120"/>
              </p14:xfrm>
            </p:contentPart>
          </mc:Choice>
          <mc:Fallback xmlns="">
            <p:pic>
              <p:nvPicPr>
                <p:cNvPr id="388" name="Freihand 387">
                  <a:extLst>
                    <a:ext uri="{FF2B5EF4-FFF2-40B4-BE49-F238E27FC236}">
                      <a16:creationId xmlns:a16="http://schemas.microsoft.com/office/drawing/2014/main" id="{14471DB6-4A87-4D40-ADC0-9CBDB846EE6C}"/>
                    </a:ext>
                  </a:extLst>
                </p:cNvPr>
                <p:cNvPicPr/>
                <p:nvPr/>
              </p:nvPicPr>
              <p:blipFill>
                <a:blip r:embed="rId1172"/>
                <a:stretch>
                  <a:fillRect/>
                </a:stretch>
              </p:blipFill>
              <p:spPr>
                <a:xfrm>
                  <a:off x="11934200" y="2653800"/>
                  <a:ext cx="141480" cy="257760"/>
                </a:xfrm>
                <a:prstGeom prst="rect">
                  <a:avLst/>
                </a:prstGeom>
              </p:spPr>
            </p:pic>
          </mc:Fallback>
        </mc:AlternateContent>
      </p:grpSp>
    </p:spTree>
    <p:extLst>
      <p:ext uri="{BB962C8B-B14F-4D97-AF65-F5344CB8AC3E}">
        <p14:creationId xmlns:p14="http://schemas.microsoft.com/office/powerpoint/2010/main" val="13960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74DC731-43EC-4211-B75B-DF3706047717}"/>
              </a:ext>
            </a:extLst>
          </p:cNvPr>
          <p:cNvSpPr txBox="1"/>
          <p:nvPr/>
        </p:nvSpPr>
        <p:spPr>
          <a:xfrm>
            <a:off x="-14243" y="19116"/>
            <a:ext cx="6907138"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Y,r</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29" name="Freihand 28">
                <a:extLst>
                  <a:ext uri="{FF2B5EF4-FFF2-40B4-BE49-F238E27FC236}">
                    <a16:creationId xmlns:a16="http://schemas.microsoft.com/office/drawing/2014/main" id="{5FC97EA7-B287-410D-B5AD-284F58B7F73F}"/>
                  </a:ext>
                </a:extLst>
              </p14:cNvPr>
              <p14:cNvContentPartPr/>
              <p14:nvPr/>
            </p14:nvContentPartPr>
            <p14:xfrm>
              <a:off x="78033" y="362964"/>
              <a:ext cx="385920" cy="7920"/>
            </p14:xfrm>
          </p:contentPart>
        </mc:Choice>
        <mc:Fallback xmlns="">
          <p:pic>
            <p:nvPicPr>
              <p:cNvPr id="29" name="Freihand 28">
                <a:extLst>
                  <a:ext uri="{FF2B5EF4-FFF2-40B4-BE49-F238E27FC236}">
                    <a16:creationId xmlns:a16="http://schemas.microsoft.com/office/drawing/2014/main" id="{5FC97EA7-B287-410D-B5AD-284F58B7F73F}"/>
                  </a:ext>
                </a:extLst>
              </p:cNvPr>
              <p:cNvPicPr/>
              <p:nvPr/>
            </p:nvPicPr>
            <p:blipFill>
              <a:blip r:embed="rId3"/>
              <a:stretch>
                <a:fillRect/>
              </a:stretch>
            </p:blipFill>
            <p:spPr>
              <a:xfrm>
                <a:off x="73713" y="358644"/>
                <a:ext cx="394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Freihand 29">
                <a:extLst>
                  <a:ext uri="{FF2B5EF4-FFF2-40B4-BE49-F238E27FC236}">
                    <a16:creationId xmlns:a16="http://schemas.microsoft.com/office/drawing/2014/main" id="{2E541B49-66F6-4046-AD4A-4D143E3121C1}"/>
                  </a:ext>
                </a:extLst>
              </p14:cNvPr>
              <p14:cNvContentPartPr/>
              <p14:nvPr/>
            </p14:nvContentPartPr>
            <p14:xfrm>
              <a:off x="2750313" y="354684"/>
              <a:ext cx="333360" cy="25200"/>
            </p14:xfrm>
          </p:contentPart>
        </mc:Choice>
        <mc:Fallback xmlns="">
          <p:pic>
            <p:nvPicPr>
              <p:cNvPr id="30" name="Freihand 29">
                <a:extLst>
                  <a:ext uri="{FF2B5EF4-FFF2-40B4-BE49-F238E27FC236}">
                    <a16:creationId xmlns:a16="http://schemas.microsoft.com/office/drawing/2014/main" id="{2E541B49-66F6-4046-AD4A-4D143E3121C1}"/>
                  </a:ext>
                </a:extLst>
              </p:cNvPr>
              <p:cNvPicPr/>
              <p:nvPr/>
            </p:nvPicPr>
            <p:blipFill>
              <a:blip r:embed="rId5"/>
              <a:stretch>
                <a:fillRect/>
              </a:stretch>
            </p:blipFill>
            <p:spPr>
              <a:xfrm>
                <a:off x="2745993" y="350364"/>
                <a:ext cx="342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D70B6DDF-ED21-463B-8441-9AC12C6721B6}"/>
                  </a:ext>
                </a:extLst>
              </p14:cNvPr>
              <p14:cNvContentPartPr/>
              <p14:nvPr/>
            </p14:nvContentPartPr>
            <p14:xfrm>
              <a:off x="5546073" y="338484"/>
              <a:ext cx="561960" cy="32040"/>
            </p14:xfrm>
          </p:contentPart>
        </mc:Choice>
        <mc:Fallback xmlns="">
          <p:pic>
            <p:nvPicPr>
              <p:cNvPr id="31" name="Freihand 30">
                <a:extLst>
                  <a:ext uri="{FF2B5EF4-FFF2-40B4-BE49-F238E27FC236}">
                    <a16:creationId xmlns:a16="http://schemas.microsoft.com/office/drawing/2014/main" id="{D70B6DDF-ED21-463B-8441-9AC12C6721B6}"/>
                  </a:ext>
                </a:extLst>
              </p:cNvPr>
              <p:cNvPicPr/>
              <p:nvPr/>
            </p:nvPicPr>
            <p:blipFill>
              <a:blip r:embed="rId7"/>
              <a:stretch>
                <a:fillRect/>
              </a:stretch>
            </p:blipFill>
            <p:spPr>
              <a:xfrm>
                <a:off x="5541753" y="334164"/>
                <a:ext cx="570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 name="Freihand 93">
                <a:extLst>
                  <a:ext uri="{FF2B5EF4-FFF2-40B4-BE49-F238E27FC236}">
                    <a16:creationId xmlns:a16="http://schemas.microsoft.com/office/drawing/2014/main" id="{545E890C-0744-4872-8784-7F4D823C44A0}"/>
                  </a:ext>
                </a:extLst>
              </p14:cNvPr>
              <p14:cNvContentPartPr/>
              <p14:nvPr/>
            </p14:nvContentPartPr>
            <p14:xfrm>
              <a:off x="7223673" y="768324"/>
              <a:ext cx="69120" cy="9360"/>
            </p14:xfrm>
          </p:contentPart>
        </mc:Choice>
        <mc:Fallback xmlns="">
          <p:pic>
            <p:nvPicPr>
              <p:cNvPr id="94" name="Freihand 93">
                <a:extLst>
                  <a:ext uri="{FF2B5EF4-FFF2-40B4-BE49-F238E27FC236}">
                    <a16:creationId xmlns:a16="http://schemas.microsoft.com/office/drawing/2014/main" id="{545E890C-0744-4872-8784-7F4D823C44A0}"/>
                  </a:ext>
                </a:extLst>
              </p:cNvPr>
              <p:cNvPicPr/>
              <p:nvPr/>
            </p:nvPicPr>
            <p:blipFill>
              <a:blip r:embed="rId9"/>
              <a:stretch>
                <a:fillRect/>
              </a:stretch>
            </p:blipFill>
            <p:spPr>
              <a:xfrm>
                <a:off x="7219353" y="764004"/>
                <a:ext cx="7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Freihand 94">
                <a:extLst>
                  <a:ext uri="{FF2B5EF4-FFF2-40B4-BE49-F238E27FC236}">
                    <a16:creationId xmlns:a16="http://schemas.microsoft.com/office/drawing/2014/main" id="{909F8A0D-A7F3-4D9C-8FCC-507869048084}"/>
                  </a:ext>
                </a:extLst>
              </p14:cNvPr>
              <p14:cNvContentPartPr/>
              <p14:nvPr/>
            </p14:nvContentPartPr>
            <p14:xfrm>
              <a:off x="7333833" y="717564"/>
              <a:ext cx="78120" cy="114120"/>
            </p14:xfrm>
          </p:contentPart>
        </mc:Choice>
        <mc:Fallback xmlns="">
          <p:pic>
            <p:nvPicPr>
              <p:cNvPr id="95" name="Freihand 94">
                <a:extLst>
                  <a:ext uri="{FF2B5EF4-FFF2-40B4-BE49-F238E27FC236}">
                    <a16:creationId xmlns:a16="http://schemas.microsoft.com/office/drawing/2014/main" id="{909F8A0D-A7F3-4D9C-8FCC-507869048084}"/>
                  </a:ext>
                </a:extLst>
              </p:cNvPr>
              <p:cNvPicPr/>
              <p:nvPr/>
            </p:nvPicPr>
            <p:blipFill>
              <a:blip r:embed="rId11"/>
              <a:stretch>
                <a:fillRect/>
              </a:stretch>
            </p:blipFill>
            <p:spPr>
              <a:xfrm>
                <a:off x="7329513" y="713244"/>
                <a:ext cx="86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6" name="Freihand 95">
                <a:extLst>
                  <a:ext uri="{FF2B5EF4-FFF2-40B4-BE49-F238E27FC236}">
                    <a16:creationId xmlns:a16="http://schemas.microsoft.com/office/drawing/2014/main" id="{19DAB81A-01DE-4ED7-BA7D-A36C6CC45137}"/>
                  </a:ext>
                </a:extLst>
              </p14:cNvPr>
              <p14:cNvContentPartPr/>
              <p14:nvPr/>
            </p14:nvContentPartPr>
            <p14:xfrm>
              <a:off x="7435713" y="732684"/>
              <a:ext cx="85320" cy="69120"/>
            </p14:xfrm>
          </p:contentPart>
        </mc:Choice>
        <mc:Fallback xmlns="">
          <p:pic>
            <p:nvPicPr>
              <p:cNvPr id="96" name="Freihand 95">
                <a:extLst>
                  <a:ext uri="{FF2B5EF4-FFF2-40B4-BE49-F238E27FC236}">
                    <a16:creationId xmlns:a16="http://schemas.microsoft.com/office/drawing/2014/main" id="{19DAB81A-01DE-4ED7-BA7D-A36C6CC45137}"/>
                  </a:ext>
                </a:extLst>
              </p:cNvPr>
              <p:cNvPicPr/>
              <p:nvPr/>
            </p:nvPicPr>
            <p:blipFill>
              <a:blip r:embed="rId13"/>
              <a:stretch>
                <a:fillRect/>
              </a:stretch>
            </p:blipFill>
            <p:spPr>
              <a:xfrm>
                <a:off x="7431393" y="728364"/>
                <a:ext cx="9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Freihand 96">
                <a:extLst>
                  <a:ext uri="{FF2B5EF4-FFF2-40B4-BE49-F238E27FC236}">
                    <a16:creationId xmlns:a16="http://schemas.microsoft.com/office/drawing/2014/main" id="{247EFD2F-375C-45B5-84BF-2F1F7C5AEC64}"/>
                  </a:ext>
                </a:extLst>
              </p14:cNvPr>
              <p14:cNvContentPartPr/>
              <p14:nvPr/>
            </p14:nvContentPartPr>
            <p14:xfrm>
              <a:off x="7540833" y="718644"/>
              <a:ext cx="72720" cy="68400"/>
            </p14:xfrm>
          </p:contentPart>
        </mc:Choice>
        <mc:Fallback xmlns="">
          <p:pic>
            <p:nvPicPr>
              <p:cNvPr id="97" name="Freihand 96">
                <a:extLst>
                  <a:ext uri="{FF2B5EF4-FFF2-40B4-BE49-F238E27FC236}">
                    <a16:creationId xmlns:a16="http://schemas.microsoft.com/office/drawing/2014/main" id="{247EFD2F-375C-45B5-84BF-2F1F7C5AEC64}"/>
                  </a:ext>
                </a:extLst>
              </p:cNvPr>
              <p:cNvPicPr/>
              <p:nvPr/>
            </p:nvPicPr>
            <p:blipFill>
              <a:blip r:embed="rId15"/>
              <a:stretch>
                <a:fillRect/>
              </a:stretch>
            </p:blipFill>
            <p:spPr>
              <a:xfrm>
                <a:off x="7536513" y="714324"/>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8" name="Freihand 97">
                <a:extLst>
                  <a:ext uri="{FF2B5EF4-FFF2-40B4-BE49-F238E27FC236}">
                    <a16:creationId xmlns:a16="http://schemas.microsoft.com/office/drawing/2014/main" id="{3C4CCC80-6FB7-4811-8E52-2490D200638B}"/>
                  </a:ext>
                </a:extLst>
              </p14:cNvPr>
              <p14:cNvContentPartPr/>
              <p14:nvPr/>
            </p14:nvContentPartPr>
            <p14:xfrm>
              <a:off x="7662873" y="729804"/>
              <a:ext cx="65160" cy="59040"/>
            </p14:xfrm>
          </p:contentPart>
        </mc:Choice>
        <mc:Fallback xmlns="">
          <p:pic>
            <p:nvPicPr>
              <p:cNvPr id="98" name="Freihand 97">
                <a:extLst>
                  <a:ext uri="{FF2B5EF4-FFF2-40B4-BE49-F238E27FC236}">
                    <a16:creationId xmlns:a16="http://schemas.microsoft.com/office/drawing/2014/main" id="{3C4CCC80-6FB7-4811-8E52-2490D200638B}"/>
                  </a:ext>
                </a:extLst>
              </p:cNvPr>
              <p:cNvPicPr/>
              <p:nvPr/>
            </p:nvPicPr>
            <p:blipFill>
              <a:blip r:embed="rId17"/>
              <a:stretch>
                <a:fillRect/>
              </a:stretch>
            </p:blipFill>
            <p:spPr>
              <a:xfrm>
                <a:off x="7658553" y="725484"/>
                <a:ext cx="7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9" name="Freihand 98">
                <a:extLst>
                  <a:ext uri="{FF2B5EF4-FFF2-40B4-BE49-F238E27FC236}">
                    <a16:creationId xmlns:a16="http://schemas.microsoft.com/office/drawing/2014/main" id="{3468C362-C859-43C4-A517-2F8D020B142B}"/>
                  </a:ext>
                </a:extLst>
              </p14:cNvPr>
              <p14:cNvContentPartPr/>
              <p14:nvPr/>
            </p14:nvContentPartPr>
            <p14:xfrm>
              <a:off x="7662873" y="653124"/>
              <a:ext cx="30600" cy="6840"/>
            </p14:xfrm>
          </p:contentPart>
        </mc:Choice>
        <mc:Fallback xmlns="">
          <p:pic>
            <p:nvPicPr>
              <p:cNvPr id="99" name="Freihand 98">
                <a:extLst>
                  <a:ext uri="{FF2B5EF4-FFF2-40B4-BE49-F238E27FC236}">
                    <a16:creationId xmlns:a16="http://schemas.microsoft.com/office/drawing/2014/main" id="{3468C362-C859-43C4-A517-2F8D020B142B}"/>
                  </a:ext>
                </a:extLst>
              </p:cNvPr>
              <p:cNvPicPr/>
              <p:nvPr/>
            </p:nvPicPr>
            <p:blipFill>
              <a:blip r:embed="rId19"/>
              <a:stretch>
                <a:fillRect/>
              </a:stretch>
            </p:blipFill>
            <p:spPr>
              <a:xfrm>
                <a:off x="7658553" y="648804"/>
                <a:ext cx="39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 name="Freihand 81">
                <a:extLst>
                  <a:ext uri="{FF2B5EF4-FFF2-40B4-BE49-F238E27FC236}">
                    <a16:creationId xmlns:a16="http://schemas.microsoft.com/office/drawing/2014/main" id="{908FFF9E-40CA-4870-B2A3-7F2089A57982}"/>
                  </a:ext>
                </a:extLst>
              </p14:cNvPr>
              <p14:cNvContentPartPr/>
              <p14:nvPr/>
            </p14:nvContentPartPr>
            <p14:xfrm>
              <a:off x="6219273" y="683724"/>
              <a:ext cx="112320" cy="98640"/>
            </p14:xfrm>
          </p:contentPart>
        </mc:Choice>
        <mc:Fallback xmlns="">
          <p:pic>
            <p:nvPicPr>
              <p:cNvPr id="82" name="Freihand 81">
                <a:extLst>
                  <a:ext uri="{FF2B5EF4-FFF2-40B4-BE49-F238E27FC236}">
                    <a16:creationId xmlns:a16="http://schemas.microsoft.com/office/drawing/2014/main" id="{908FFF9E-40CA-4870-B2A3-7F2089A57982}"/>
                  </a:ext>
                </a:extLst>
              </p:cNvPr>
              <p:cNvPicPr/>
              <p:nvPr/>
            </p:nvPicPr>
            <p:blipFill>
              <a:blip r:embed="rId21"/>
              <a:stretch>
                <a:fillRect/>
              </a:stretch>
            </p:blipFill>
            <p:spPr>
              <a:xfrm>
                <a:off x="6214953" y="679404"/>
                <a:ext cx="120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3" name="Freihand 82">
                <a:extLst>
                  <a:ext uri="{FF2B5EF4-FFF2-40B4-BE49-F238E27FC236}">
                    <a16:creationId xmlns:a16="http://schemas.microsoft.com/office/drawing/2014/main" id="{33A8650F-2714-4331-BB00-AB3702632216}"/>
                  </a:ext>
                </a:extLst>
              </p14:cNvPr>
              <p14:cNvContentPartPr/>
              <p14:nvPr/>
            </p14:nvContentPartPr>
            <p14:xfrm>
              <a:off x="6377673" y="682284"/>
              <a:ext cx="101160" cy="104040"/>
            </p14:xfrm>
          </p:contentPart>
        </mc:Choice>
        <mc:Fallback xmlns="">
          <p:pic>
            <p:nvPicPr>
              <p:cNvPr id="83" name="Freihand 82">
                <a:extLst>
                  <a:ext uri="{FF2B5EF4-FFF2-40B4-BE49-F238E27FC236}">
                    <a16:creationId xmlns:a16="http://schemas.microsoft.com/office/drawing/2014/main" id="{33A8650F-2714-4331-BB00-AB3702632216}"/>
                  </a:ext>
                </a:extLst>
              </p:cNvPr>
              <p:cNvPicPr/>
              <p:nvPr/>
            </p:nvPicPr>
            <p:blipFill>
              <a:blip r:embed="rId23"/>
              <a:stretch>
                <a:fillRect/>
              </a:stretch>
            </p:blipFill>
            <p:spPr>
              <a:xfrm>
                <a:off x="6373353" y="677964"/>
                <a:ext cx="109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4" name="Freihand 83">
                <a:extLst>
                  <a:ext uri="{FF2B5EF4-FFF2-40B4-BE49-F238E27FC236}">
                    <a16:creationId xmlns:a16="http://schemas.microsoft.com/office/drawing/2014/main" id="{561CE4B1-5C6F-47C0-A501-96B6F7C1A89A}"/>
                  </a:ext>
                </a:extLst>
              </p14:cNvPr>
              <p14:cNvContentPartPr/>
              <p14:nvPr/>
            </p14:nvContentPartPr>
            <p14:xfrm>
              <a:off x="6489273" y="680844"/>
              <a:ext cx="88200" cy="109080"/>
            </p14:xfrm>
          </p:contentPart>
        </mc:Choice>
        <mc:Fallback xmlns="">
          <p:pic>
            <p:nvPicPr>
              <p:cNvPr id="84" name="Freihand 83">
                <a:extLst>
                  <a:ext uri="{FF2B5EF4-FFF2-40B4-BE49-F238E27FC236}">
                    <a16:creationId xmlns:a16="http://schemas.microsoft.com/office/drawing/2014/main" id="{561CE4B1-5C6F-47C0-A501-96B6F7C1A89A}"/>
                  </a:ext>
                </a:extLst>
              </p:cNvPr>
              <p:cNvPicPr/>
              <p:nvPr/>
            </p:nvPicPr>
            <p:blipFill>
              <a:blip r:embed="rId25"/>
              <a:stretch>
                <a:fillRect/>
              </a:stretch>
            </p:blipFill>
            <p:spPr>
              <a:xfrm>
                <a:off x="6484953" y="676524"/>
                <a:ext cx="9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5" name="Freihand 84">
                <a:extLst>
                  <a:ext uri="{FF2B5EF4-FFF2-40B4-BE49-F238E27FC236}">
                    <a16:creationId xmlns:a16="http://schemas.microsoft.com/office/drawing/2014/main" id="{71FF3763-6103-4422-8375-E0272547921D}"/>
                  </a:ext>
                </a:extLst>
              </p14:cNvPr>
              <p14:cNvContentPartPr/>
              <p14:nvPr/>
            </p14:nvContentPartPr>
            <p14:xfrm>
              <a:off x="6687993" y="709644"/>
              <a:ext cx="23400" cy="94320"/>
            </p14:xfrm>
          </p:contentPart>
        </mc:Choice>
        <mc:Fallback xmlns="">
          <p:pic>
            <p:nvPicPr>
              <p:cNvPr id="85" name="Freihand 84">
                <a:extLst>
                  <a:ext uri="{FF2B5EF4-FFF2-40B4-BE49-F238E27FC236}">
                    <a16:creationId xmlns:a16="http://schemas.microsoft.com/office/drawing/2014/main" id="{71FF3763-6103-4422-8375-E0272547921D}"/>
                  </a:ext>
                </a:extLst>
              </p:cNvPr>
              <p:cNvPicPr/>
              <p:nvPr/>
            </p:nvPicPr>
            <p:blipFill>
              <a:blip r:embed="rId27"/>
              <a:stretch>
                <a:fillRect/>
              </a:stretch>
            </p:blipFill>
            <p:spPr>
              <a:xfrm>
                <a:off x="6683673" y="705324"/>
                <a:ext cx="32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6" name="Freihand 85">
                <a:extLst>
                  <a:ext uri="{FF2B5EF4-FFF2-40B4-BE49-F238E27FC236}">
                    <a16:creationId xmlns:a16="http://schemas.microsoft.com/office/drawing/2014/main" id="{CE209F01-56F4-40ED-9B3B-A3E85D502EA4}"/>
                  </a:ext>
                </a:extLst>
              </p14:cNvPr>
              <p14:cNvContentPartPr/>
              <p14:nvPr/>
            </p14:nvContentPartPr>
            <p14:xfrm>
              <a:off x="6663513" y="747444"/>
              <a:ext cx="78120" cy="11520"/>
            </p14:xfrm>
          </p:contentPart>
        </mc:Choice>
        <mc:Fallback xmlns="">
          <p:pic>
            <p:nvPicPr>
              <p:cNvPr id="86" name="Freihand 85">
                <a:extLst>
                  <a:ext uri="{FF2B5EF4-FFF2-40B4-BE49-F238E27FC236}">
                    <a16:creationId xmlns:a16="http://schemas.microsoft.com/office/drawing/2014/main" id="{CE209F01-56F4-40ED-9B3B-A3E85D502EA4}"/>
                  </a:ext>
                </a:extLst>
              </p:cNvPr>
              <p:cNvPicPr/>
              <p:nvPr/>
            </p:nvPicPr>
            <p:blipFill>
              <a:blip r:embed="rId29"/>
              <a:stretch>
                <a:fillRect/>
              </a:stretch>
            </p:blipFill>
            <p:spPr>
              <a:xfrm>
                <a:off x="6659193" y="743124"/>
                <a:ext cx="86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8" name="Freihand 87">
                <a:extLst>
                  <a:ext uri="{FF2B5EF4-FFF2-40B4-BE49-F238E27FC236}">
                    <a16:creationId xmlns:a16="http://schemas.microsoft.com/office/drawing/2014/main" id="{52EDE714-6E3B-4457-838C-97BD7675CE25}"/>
                  </a:ext>
                </a:extLst>
              </p14:cNvPr>
              <p14:cNvContentPartPr/>
              <p14:nvPr/>
            </p14:nvContentPartPr>
            <p14:xfrm>
              <a:off x="6820113" y="702084"/>
              <a:ext cx="64800" cy="78840"/>
            </p14:xfrm>
          </p:contentPart>
        </mc:Choice>
        <mc:Fallback xmlns="">
          <p:pic>
            <p:nvPicPr>
              <p:cNvPr id="88" name="Freihand 87">
                <a:extLst>
                  <a:ext uri="{FF2B5EF4-FFF2-40B4-BE49-F238E27FC236}">
                    <a16:creationId xmlns:a16="http://schemas.microsoft.com/office/drawing/2014/main" id="{52EDE714-6E3B-4457-838C-97BD7675CE25}"/>
                  </a:ext>
                </a:extLst>
              </p:cNvPr>
              <p:cNvPicPr/>
              <p:nvPr/>
            </p:nvPicPr>
            <p:blipFill>
              <a:blip r:embed="rId31"/>
              <a:stretch>
                <a:fillRect/>
              </a:stretch>
            </p:blipFill>
            <p:spPr>
              <a:xfrm>
                <a:off x="6815793" y="697764"/>
                <a:ext cx="73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9" name="Freihand 88">
                <a:extLst>
                  <a:ext uri="{FF2B5EF4-FFF2-40B4-BE49-F238E27FC236}">
                    <a16:creationId xmlns:a16="http://schemas.microsoft.com/office/drawing/2014/main" id="{5DC4C8EF-87AB-4C06-ADF1-F4B382ED30F2}"/>
                  </a:ext>
                </a:extLst>
              </p14:cNvPr>
              <p14:cNvContentPartPr/>
              <p14:nvPr/>
            </p14:nvContentPartPr>
            <p14:xfrm>
              <a:off x="6900393" y="749604"/>
              <a:ext cx="26640" cy="71640"/>
            </p14:xfrm>
          </p:contentPart>
        </mc:Choice>
        <mc:Fallback xmlns="">
          <p:pic>
            <p:nvPicPr>
              <p:cNvPr id="89" name="Freihand 88">
                <a:extLst>
                  <a:ext uri="{FF2B5EF4-FFF2-40B4-BE49-F238E27FC236}">
                    <a16:creationId xmlns:a16="http://schemas.microsoft.com/office/drawing/2014/main" id="{5DC4C8EF-87AB-4C06-ADF1-F4B382ED30F2}"/>
                  </a:ext>
                </a:extLst>
              </p:cNvPr>
              <p:cNvPicPr/>
              <p:nvPr/>
            </p:nvPicPr>
            <p:blipFill>
              <a:blip r:embed="rId33"/>
              <a:stretch>
                <a:fillRect/>
              </a:stretch>
            </p:blipFill>
            <p:spPr>
              <a:xfrm>
                <a:off x="6896073" y="745284"/>
                <a:ext cx="35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0" name="Freihand 89">
                <a:extLst>
                  <a:ext uri="{FF2B5EF4-FFF2-40B4-BE49-F238E27FC236}">
                    <a16:creationId xmlns:a16="http://schemas.microsoft.com/office/drawing/2014/main" id="{6636F339-6AC1-4654-8AF1-699411FB8054}"/>
                  </a:ext>
                </a:extLst>
              </p14:cNvPr>
              <p14:cNvContentPartPr/>
              <p14:nvPr/>
            </p14:nvContentPartPr>
            <p14:xfrm>
              <a:off x="6937833" y="678684"/>
              <a:ext cx="110160" cy="130680"/>
            </p14:xfrm>
          </p:contentPart>
        </mc:Choice>
        <mc:Fallback xmlns="">
          <p:pic>
            <p:nvPicPr>
              <p:cNvPr id="90" name="Freihand 89">
                <a:extLst>
                  <a:ext uri="{FF2B5EF4-FFF2-40B4-BE49-F238E27FC236}">
                    <a16:creationId xmlns:a16="http://schemas.microsoft.com/office/drawing/2014/main" id="{6636F339-6AC1-4654-8AF1-699411FB8054}"/>
                  </a:ext>
                </a:extLst>
              </p:cNvPr>
              <p:cNvPicPr/>
              <p:nvPr/>
            </p:nvPicPr>
            <p:blipFill>
              <a:blip r:embed="rId35"/>
              <a:stretch>
                <a:fillRect/>
              </a:stretch>
            </p:blipFill>
            <p:spPr>
              <a:xfrm>
                <a:off x="6933513" y="674364"/>
                <a:ext cx="118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1" name="Freihand 90">
                <a:extLst>
                  <a:ext uri="{FF2B5EF4-FFF2-40B4-BE49-F238E27FC236}">
                    <a16:creationId xmlns:a16="http://schemas.microsoft.com/office/drawing/2014/main" id="{1DF16248-3FCE-4BB6-B8D6-B64D4C35A5C2}"/>
                  </a:ext>
                </a:extLst>
              </p14:cNvPr>
              <p14:cNvContentPartPr/>
              <p14:nvPr/>
            </p14:nvContentPartPr>
            <p14:xfrm>
              <a:off x="7064193" y="734844"/>
              <a:ext cx="73080" cy="47520"/>
            </p14:xfrm>
          </p:contentPart>
        </mc:Choice>
        <mc:Fallback xmlns="">
          <p:pic>
            <p:nvPicPr>
              <p:cNvPr id="91" name="Freihand 90">
                <a:extLst>
                  <a:ext uri="{FF2B5EF4-FFF2-40B4-BE49-F238E27FC236}">
                    <a16:creationId xmlns:a16="http://schemas.microsoft.com/office/drawing/2014/main" id="{1DF16248-3FCE-4BB6-B8D6-B64D4C35A5C2}"/>
                  </a:ext>
                </a:extLst>
              </p:cNvPr>
              <p:cNvPicPr/>
              <p:nvPr/>
            </p:nvPicPr>
            <p:blipFill>
              <a:blip r:embed="rId37"/>
              <a:stretch>
                <a:fillRect/>
              </a:stretch>
            </p:blipFill>
            <p:spPr>
              <a:xfrm>
                <a:off x="7059873" y="730524"/>
                <a:ext cx="81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2" name="Freihand 91">
                <a:extLst>
                  <a:ext uri="{FF2B5EF4-FFF2-40B4-BE49-F238E27FC236}">
                    <a16:creationId xmlns:a16="http://schemas.microsoft.com/office/drawing/2014/main" id="{1185E557-6170-4DC9-AFE0-17B71C264C7B}"/>
                  </a:ext>
                </a:extLst>
              </p14:cNvPr>
              <p14:cNvContentPartPr/>
              <p14:nvPr/>
            </p14:nvContentPartPr>
            <p14:xfrm>
              <a:off x="7054833" y="734124"/>
              <a:ext cx="90720" cy="143640"/>
            </p14:xfrm>
          </p:contentPart>
        </mc:Choice>
        <mc:Fallback xmlns="">
          <p:pic>
            <p:nvPicPr>
              <p:cNvPr id="92" name="Freihand 91">
                <a:extLst>
                  <a:ext uri="{FF2B5EF4-FFF2-40B4-BE49-F238E27FC236}">
                    <a16:creationId xmlns:a16="http://schemas.microsoft.com/office/drawing/2014/main" id="{1185E557-6170-4DC9-AFE0-17B71C264C7B}"/>
                  </a:ext>
                </a:extLst>
              </p:cNvPr>
              <p:cNvPicPr/>
              <p:nvPr/>
            </p:nvPicPr>
            <p:blipFill>
              <a:blip r:embed="rId39"/>
              <a:stretch>
                <a:fillRect/>
              </a:stretch>
            </p:blipFill>
            <p:spPr>
              <a:xfrm>
                <a:off x="7050513" y="729804"/>
                <a:ext cx="9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1" name="Freihand 100">
                <a:extLst>
                  <a:ext uri="{FF2B5EF4-FFF2-40B4-BE49-F238E27FC236}">
                    <a16:creationId xmlns:a16="http://schemas.microsoft.com/office/drawing/2014/main" id="{14F16ED5-B710-4310-B2F7-83A51930FF58}"/>
                  </a:ext>
                </a:extLst>
              </p14:cNvPr>
              <p14:cNvContentPartPr/>
              <p14:nvPr/>
            </p14:nvContentPartPr>
            <p14:xfrm>
              <a:off x="2047233" y="931764"/>
              <a:ext cx="229680" cy="32400"/>
            </p14:xfrm>
          </p:contentPart>
        </mc:Choice>
        <mc:Fallback xmlns="">
          <p:pic>
            <p:nvPicPr>
              <p:cNvPr id="101" name="Freihand 100">
                <a:extLst>
                  <a:ext uri="{FF2B5EF4-FFF2-40B4-BE49-F238E27FC236}">
                    <a16:creationId xmlns:a16="http://schemas.microsoft.com/office/drawing/2014/main" id="{14F16ED5-B710-4310-B2F7-83A51930FF58}"/>
                  </a:ext>
                </a:extLst>
              </p:cNvPr>
              <p:cNvPicPr/>
              <p:nvPr/>
            </p:nvPicPr>
            <p:blipFill>
              <a:blip r:embed="rId41"/>
              <a:stretch>
                <a:fillRect/>
              </a:stretch>
            </p:blipFill>
            <p:spPr>
              <a:xfrm>
                <a:off x="2042913" y="927444"/>
                <a:ext cx="238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2" name="Freihand 101">
                <a:extLst>
                  <a:ext uri="{FF2B5EF4-FFF2-40B4-BE49-F238E27FC236}">
                    <a16:creationId xmlns:a16="http://schemas.microsoft.com/office/drawing/2014/main" id="{B0AA821A-7183-4AF0-9388-02C531A65676}"/>
                  </a:ext>
                </a:extLst>
              </p14:cNvPr>
              <p14:cNvContentPartPr/>
              <p14:nvPr/>
            </p14:nvContentPartPr>
            <p14:xfrm>
              <a:off x="6911913" y="886764"/>
              <a:ext cx="253440" cy="26640"/>
            </p14:xfrm>
          </p:contentPart>
        </mc:Choice>
        <mc:Fallback xmlns="">
          <p:pic>
            <p:nvPicPr>
              <p:cNvPr id="102" name="Freihand 101">
                <a:extLst>
                  <a:ext uri="{FF2B5EF4-FFF2-40B4-BE49-F238E27FC236}">
                    <a16:creationId xmlns:a16="http://schemas.microsoft.com/office/drawing/2014/main" id="{B0AA821A-7183-4AF0-9388-02C531A65676}"/>
                  </a:ext>
                </a:extLst>
              </p:cNvPr>
              <p:cNvPicPr/>
              <p:nvPr/>
            </p:nvPicPr>
            <p:blipFill>
              <a:blip r:embed="rId43"/>
              <a:stretch>
                <a:fillRect/>
              </a:stretch>
            </p:blipFill>
            <p:spPr>
              <a:xfrm>
                <a:off x="6907593" y="882444"/>
                <a:ext cx="262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2" name="Freihand 201">
                <a:extLst>
                  <a:ext uri="{FF2B5EF4-FFF2-40B4-BE49-F238E27FC236}">
                    <a16:creationId xmlns:a16="http://schemas.microsoft.com/office/drawing/2014/main" id="{E5979730-F1C2-4A68-954E-017CD012FFDC}"/>
                  </a:ext>
                </a:extLst>
              </p14:cNvPr>
              <p14:cNvContentPartPr/>
              <p14:nvPr/>
            </p14:nvContentPartPr>
            <p14:xfrm>
              <a:off x="4240353" y="1770564"/>
              <a:ext cx="160200" cy="51120"/>
            </p14:xfrm>
          </p:contentPart>
        </mc:Choice>
        <mc:Fallback xmlns="">
          <p:pic>
            <p:nvPicPr>
              <p:cNvPr id="202" name="Freihand 201">
                <a:extLst>
                  <a:ext uri="{FF2B5EF4-FFF2-40B4-BE49-F238E27FC236}">
                    <a16:creationId xmlns:a16="http://schemas.microsoft.com/office/drawing/2014/main" id="{E5979730-F1C2-4A68-954E-017CD012FFDC}"/>
                  </a:ext>
                </a:extLst>
              </p:cNvPr>
              <p:cNvPicPr/>
              <p:nvPr/>
            </p:nvPicPr>
            <p:blipFill>
              <a:blip r:embed="rId45"/>
              <a:stretch>
                <a:fillRect/>
              </a:stretch>
            </p:blipFill>
            <p:spPr>
              <a:xfrm>
                <a:off x="4236033" y="1766244"/>
                <a:ext cx="168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4" name="Freihand 203">
                <a:extLst>
                  <a:ext uri="{FF2B5EF4-FFF2-40B4-BE49-F238E27FC236}">
                    <a16:creationId xmlns:a16="http://schemas.microsoft.com/office/drawing/2014/main" id="{CA5422B7-61B9-4470-89F4-E4CCC02F600F}"/>
                  </a:ext>
                </a:extLst>
              </p14:cNvPr>
              <p14:cNvContentPartPr/>
              <p14:nvPr/>
            </p14:nvContentPartPr>
            <p14:xfrm>
              <a:off x="3003753" y="1820964"/>
              <a:ext cx="566640" cy="52200"/>
            </p14:xfrm>
          </p:contentPart>
        </mc:Choice>
        <mc:Fallback xmlns="">
          <p:pic>
            <p:nvPicPr>
              <p:cNvPr id="204" name="Freihand 203">
                <a:extLst>
                  <a:ext uri="{FF2B5EF4-FFF2-40B4-BE49-F238E27FC236}">
                    <a16:creationId xmlns:a16="http://schemas.microsoft.com/office/drawing/2014/main" id="{CA5422B7-61B9-4470-89F4-E4CCC02F600F}"/>
                  </a:ext>
                </a:extLst>
              </p:cNvPr>
              <p:cNvPicPr/>
              <p:nvPr/>
            </p:nvPicPr>
            <p:blipFill>
              <a:blip r:embed="rId47"/>
              <a:stretch>
                <a:fillRect/>
              </a:stretch>
            </p:blipFill>
            <p:spPr>
              <a:xfrm>
                <a:off x="2999433" y="1816644"/>
                <a:ext cx="57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1" name="Freihand 210">
                <a:extLst>
                  <a:ext uri="{FF2B5EF4-FFF2-40B4-BE49-F238E27FC236}">
                    <a16:creationId xmlns:a16="http://schemas.microsoft.com/office/drawing/2014/main" id="{93A8B78F-54F8-428E-9890-AC8E3E869CAE}"/>
                  </a:ext>
                </a:extLst>
              </p14:cNvPr>
              <p14:cNvContentPartPr/>
              <p14:nvPr/>
            </p14:nvContentPartPr>
            <p14:xfrm>
              <a:off x="9363153" y="2047764"/>
              <a:ext cx="136800" cy="114840"/>
            </p14:xfrm>
          </p:contentPart>
        </mc:Choice>
        <mc:Fallback xmlns="">
          <p:pic>
            <p:nvPicPr>
              <p:cNvPr id="211" name="Freihand 210">
                <a:extLst>
                  <a:ext uri="{FF2B5EF4-FFF2-40B4-BE49-F238E27FC236}">
                    <a16:creationId xmlns:a16="http://schemas.microsoft.com/office/drawing/2014/main" id="{93A8B78F-54F8-428E-9890-AC8E3E869CAE}"/>
                  </a:ext>
                </a:extLst>
              </p:cNvPr>
              <p:cNvPicPr/>
              <p:nvPr/>
            </p:nvPicPr>
            <p:blipFill>
              <a:blip r:embed="rId49"/>
              <a:stretch>
                <a:fillRect/>
              </a:stretch>
            </p:blipFill>
            <p:spPr>
              <a:xfrm>
                <a:off x="9358833" y="2043444"/>
                <a:ext cx="145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3" name="Freihand 212">
                <a:extLst>
                  <a:ext uri="{FF2B5EF4-FFF2-40B4-BE49-F238E27FC236}">
                    <a16:creationId xmlns:a16="http://schemas.microsoft.com/office/drawing/2014/main" id="{B64853A0-CC93-4CCF-98C1-3B033754E9B9}"/>
                  </a:ext>
                </a:extLst>
              </p14:cNvPr>
              <p14:cNvContentPartPr/>
              <p14:nvPr/>
            </p14:nvContentPartPr>
            <p14:xfrm>
              <a:off x="2475633" y="1844724"/>
              <a:ext cx="161640" cy="54360"/>
            </p14:xfrm>
          </p:contentPart>
        </mc:Choice>
        <mc:Fallback xmlns="">
          <p:pic>
            <p:nvPicPr>
              <p:cNvPr id="213" name="Freihand 212">
                <a:extLst>
                  <a:ext uri="{FF2B5EF4-FFF2-40B4-BE49-F238E27FC236}">
                    <a16:creationId xmlns:a16="http://schemas.microsoft.com/office/drawing/2014/main" id="{B64853A0-CC93-4CCF-98C1-3B033754E9B9}"/>
                  </a:ext>
                </a:extLst>
              </p:cNvPr>
              <p:cNvPicPr/>
              <p:nvPr/>
            </p:nvPicPr>
            <p:blipFill>
              <a:blip r:embed="rId51"/>
              <a:stretch>
                <a:fillRect/>
              </a:stretch>
            </p:blipFill>
            <p:spPr>
              <a:xfrm>
                <a:off x="2471313" y="1840404"/>
                <a:ext cx="170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Freihand 14">
                <a:extLst>
                  <a:ext uri="{FF2B5EF4-FFF2-40B4-BE49-F238E27FC236}">
                    <a16:creationId xmlns:a16="http://schemas.microsoft.com/office/drawing/2014/main" id="{3BC59A48-5C7C-4094-B333-2896763BD6FB}"/>
                  </a:ext>
                </a:extLst>
              </p14:cNvPr>
              <p14:cNvContentPartPr/>
              <p14:nvPr/>
            </p14:nvContentPartPr>
            <p14:xfrm>
              <a:off x="84513" y="746724"/>
              <a:ext cx="115920" cy="120600"/>
            </p14:xfrm>
          </p:contentPart>
        </mc:Choice>
        <mc:Fallback xmlns="">
          <p:pic>
            <p:nvPicPr>
              <p:cNvPr id="15" name="Freihand 14">
                <a:extLst>
                  <a:ext uri="{FF2B5EF4-FFF2-40B4-BE49-F238E27FC236}">
                    <a16:creationId xmlns:a16="http://schemas.microsoft.com/office/drawing/2014/main" id="{3BC59A48-5C7C-4094-B333-2896763BD6FB}"/>
                  </a:ext>
                </a:extLst>
              </p:cNvPr>
              <p:cNvPicPr/>
              <p:nvPr/>
            </p:nvPicPr>
            <p:blipFill>
              <a:blip r:embed="rId53"/>
              <a:stretch>
                <a:fillRect/>
              </a:stretch>
            </p:blipFill>
            <p:spPr>
              <a:xfrm>
                <a:off x="80193" y="742404"/>
                <a:ext cx="124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Freihand 15">
                <a:extLst>
                  <a:ext uri="{FF2B5EF4-FFF2-40B4-BE49-F238E27FC236}">
                    <a16:creationId xmlns:a16="http://schemas.microsoft.com/office/drawing/2014/main" id="{8C156376-126C-486B-8E0C-FE7551BB4BD1}"/>
                  </a:ext>
                </a:extLst>
              </p14:cNvPr>
              <p14:cNvContentPartPr/>
              <p14:nvPr/>
            </p14:nvContentPartPr>
            <p14:xfrm>
              <a:off x="183153" y="817644"/>
              <a:ext cx="288720" cy="51840"/>
            </p14:xfrm>
          </p:contentPart>
        </mc:Choice>
        <mc:Fallback xmlns="">
          <p:pic>
            <p:nvPicPr>
              <p:cNvPr id="16" name="Freihand 15">
                <a:extLst>
                  <a:ext uri="{FF2B5EF4-FFF2-40B4-BE49-F238E27FC236}">
                    <a16:creationId xmlns:a16="http://schemas.microsoft.com/office/drawing/2014/main" id="{8C156376-126C-486B-8E0C-FE7551BB4BD1}"/>
                  </a:ext>
                </a:extLst>
              </p:cNvPr>
              <p:cNvPicPr/>
              <p:nvPr/>
            </p:nvPicPr>
            <p:blipFill>
              <a:blip r:embed="rId55"/>
              <a:stretch>
                <a:fillRect/>
              </a:stretch>
            </p:blipFill>
            <p:spPr>
              <a:xfrm>
                <a:off x="178833" y="813324"/>
                <a:ext cx="29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Freihand 16">
                <a:extLst>
                  <a:ext uri="{FF2B5EF4-FFF2-40B4-BE49-F238E27FC236}">
                    <a16:creationId xmlns:a16="http://schemas.microsoft.com/office/drawing/2014/main" id="{249BFE8F-9477-4541-A815-F0B126BDAB4A}"/>
                  </a:ext>
                </a:extLst>
              </p14:cNvPr>
              <p14:cNvContentPartPr/>
              <p14:nvPr/>
            </p14:nvContentPartPr>
            <p14:xfrm>
              <a:off x="523713" y="817644"/>
              <a:ext cx="165240" cy="47160"/>
            </p14:xfrm>
          </p:contentPart>
        </mc:Choice>
        <mc:Fallback xmlns="">
          <p:pic>
            <p:nvPicPr>
              <p:cNvPr id="17" name="Freihand 16">
                <a:extLst>
                  <a:ext uri="{FF2B5EF4-FFF2-40B4-BE49-F238E27FC236}">
                    <a16:creationId xmlns:a16="http://schemas.microsoft.com/office/drawing/2014/main" id="{249BFE8F-9477-4541-A815-F0B126BDAB4A}"/>
                  </a:ext>
                </a:extLst>
              </p:cNvPr>
              <p:cNvPicPr/>
              <p:nvPr/>
            </p:nvPicPr>
            <p:blipFill>
              <a:blip r:embed="rId57"/>
              <a:stretch>
                <a:fillRect/>
              </a:stretch>
            </p:blipFill>
            <p:spPr>
              <a:xfrm>
                <a:off x="519393" y="813324"/>
                <a:ext cx="173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A790A40E-9856-45B5-9267-A4BAD61D9086}"/>
                  </a:ext>
                </a:extLst>
              </p14:cNvPr>
              <p14:cNvContentPartPr/>
              <p14:nvPr/>
            </p14:nvContentPartPr>
            <p14:xfrm>
              <a:off x="704793" y="803604"/>
              <a:ext cx="71640" cy="54720"/>
            </p14:xfrm>
          </p:contentPart>
        </mc:Choice>
        <mc:Fallback xmlns="">
          <p:pic>
            <p:nvPicPr>
              <p:cNvPr id="18" name="Freihand 17">
                <a:extLst>
                  <a:ext uri="{FF2B5EF4-FFF2-40B4-BE49-F238E27FC236}">
                    <a16:creationId xmlns:a16="http://schemas.microsoft.com/office/drawing/2014/main" id="{A790A40E-9856-45B5-9267-A4BAD61D9086}"/>
                  </a:ext>
                </a:extLst>
              </p:cNvPr>
              <p:cNvPicPr/>
              <p:nvPr/>
            </p:nvPicPr>
            <p:blipFill>
              <a:blip r:embed="rId59"/>
              <a:stretch>
                <a:fillRect/>
              </a:stretch>
            </p:blipFill>
            <p:spPr>
              <a:xfrm>
                <a:off x="700473" y="799284"/>
                <a:ext cx="80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83686CE0-2E68-49B2-8263-6FF1F7DC7B18}"/>
                  </a:ext>
                </a:extLst>
              </p14:cNvPr>
              <p14:cNvContentPartPr/>
              <p14:nvPr/>
            </p14:nvContentPartPr>
            <p14:xfrm>
              <a:off x="797313" y="753564"/>
              <a:ext cx="182880" cy="113040"/>
            </p14:xfrm>
          </p:contentPart>
        </mc:Choice>
        <mc:Fallback xmlns="">
          <p:pic>
            <p:nvPicPr>
              <p:cNvPr id="19" name="Freihand 18">
                <a:extLst>
                  <a:ext uri="{FF2B5EF4-FFF2-40B4-BE49-F238E27FC236}">
                    <a16:creationId xmlns:a16="http://schemas.microsoft.com/office/drawing/2014/main" id="{83686CE0-2E68-49B2-8263-6FF1F7DC7B18}"/>
                  </a:ext>
                </a:extLst>
              </p:cNvPr>
              <p:cNvPicPr/>
              <p:nvPr/>
            </p:nvPicPr>
            <p:blipFill>
              <a:blip r:embed="rId61"/>
              <a:stretch>
                <a:fillRect/>
              </a:stretch>
            </p:blipFill>
            <p:spPr>
              <a:xfrm>
                <a:off x="792993" y="749244"/>
                <a:ext cx="19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10D4A800-48C0-4429-83D5-85D6AA0EEBB9}"/>
                  </a:ext>
                </a:extLst>
              </p14:cNvPr>
              <p14:cNvContentPartPr/>
              <p14:nvPr/>
            </p14:nvContentPartPr>
            <p14:xfrm>
              <a:off x="989553" y="731604"/>
              <a:ext cx="143640" cy="243000"/>
            </p14:xfrm>
          </p:contentPart>
        </mc:Choice>
        <mc:Fallback xmlns="">
          <p:pic>
            <p:nvPicPr>
              <p:cNvPr id="20" name="Freihand 19">
                <a:extLst>
                  <a:ext uri="{FF2B5EF4-FFF2-40B4-BE49-F238E27FC236}">
                    <a16:creationId xmlns:a16="http://schemas.microsoft.com/office/drawing/2014/main" id="{10D4A800-48C0-4429-83D5-85D6AA0EEBB9}"/>
                  </a:ext>
                </a:extLst>
              </p:cNvPr>
              <p:cNvPicPr/>
              <p:nvPr/>
            </p:nvPicPr>
            <p:blipFill>
              <a:blip r:embed="rId63"/>
              <a:stretch>
                <a:fillRect/>
              </a:stretch>
            </p:blipFill>
            <p:spPr>
              <a:xfrm>
                <a:off x="985233" y="727284"/>
                <a:ext cx="15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 name="Freihand 20">
                <a:extLst>
                  <a:ext uri="{FF2B5EF4-FFF2-40B4-BE49-F238E27FC236}">
                    <a16:creationId xmlns:a16="http://schemas.microsoft.com/office/drawing/2014/main" id="{77A1DE06-B6B5-4AC1-9055-4ED60B6D9E2C}"/>
                  </a:ext>
                </a:extLst>
              </p14:cNvPr>
              <p14:cNvContentPartPr/>
              <p14:nvPr/>
            </p14:nvContentPartPr>
            <p14:xfrm>
              <a:off x="963273" y="712524"/>
              <a:ext cx="360" cy="360"/>
            </p14:xfrm>
          </p:contentPart>
        </mc:Choice>
        <mc:Fallback xmlns="">
          <p:pic>
            <p:nvPicPr>
              <p:cNvPr id="21" name="Freihand 20">
                <a:extLst>
                  <a:ext uri="{FF2B5EF4-FFF2-40B4-BE49-F238E27FC236}">
                    <a16:creationId xmlns:a16="http://schemas.microsoft.com/office/drawing/2014/main" id="{77A1DE06-B6B5-4AC1-9055-4ED60B6D9E2C}"/>
                  </a:ext>
                </a:extLst>
              </p:cNvPr>
              <p:cNvPicPr/>
              <p:nvPr/>
            </p:nvPicPr>
            <p:blipFill>
              <a:blip r:embed="rId65"/>
              <a:stretch>
                <a:fillRect/>
              </a:stretch>
            </p:blipFill>
            <p:spPr>
              <a:xfrm>
                <a:off x="958953" y="708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 name="Freihand 21">
                <a:extLst>
                  <a:ext uri="{FF2B5EF4-FFF2-40B4-BE49-F238E27FC236}">
                    <a16:creationId xmlns:a16="http://schemas.microsoft.com/office/drawing/2014/main" id="{CCA68AC9-6E06-4840-98BB-D157AC1569D1}"/>
                  </a:ext>
                </a:extLst>
              </p14:cNvPr>
              <p14:cNvContentPartPr/>
              <p14:nvPr/>
            </p14:nvContentPartPr>
            <p14:xfrm>
              <a:off x="1254513" y="774804"/>
              <a:ext cx="168840" cy="71280"/>
            </p14:xfrm>
          </p:contentPart>
        </mc:Choice>
        <mc:Fallback xmlns="">
          <p:pic>
            <p:nvPicPr>
              <p:cNvPr id="22" name="Freihand 21">
                <a:extLst>
                  <a:ext uri="{FF2B5EF4-FFF2-40B4-BE49-F238E27FC236}">
                    <a16:creationId xmlns:a16="http://schemas.microsoft.com/office/drawing/2014/main" id="{CCA68AC9-6E06-4840-98BB-D157AC1569D1}"/>
                  </a:ext>
                </a:extLst>
              </p:cNvPr>
              <p:cNvPicPr/>
              <p:nvPr/>
            </p:nvPicPr>
            <p:blipFill>
              <a:blip r:embed="rId67"/>
              <a:stretch>
                <a:fillRect/>
              </a:stretch>
            </p:blipFill>
            <p:spPr>
              <a:xfrm>
                <a:off x="1250193" y="770484"/>
                <a:ext cx="177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3" name="Freihand 22">
                <a:extLst>
                  <a:ext uri="{FF2B5EF4-FFF2-40B4-BE49-F238E27FC236}">
                    <a16:creationId xmlns:a16="http://schemas.microsoft.com/office/drawing/2014/main" id="{EA882336-6A69-49E5-94A0-92959A061539}"/>
                  </a:ext>
                </a:extLst>
              </p14:cNvPr>
              <p14:cNvContentPartPr/>
              <p14:nvPr/>
            </p14:nvContentPartPr>
            <p14:xfrm>
              <a:off x="1467633" y="788124"/>
              <a:ext cx="46080" cy="37800"/>
            </p14:xfrm>
          </p:contentPart>
        </mc:Choice>
        <mc:Fallback xmlns="">
          <p:pic>
            <p:nvPicPr>
              <p:cNvPr id="23" name="Freihand 22">
                <a:extLst>
                  <a:ext uri="{FF2B5EF4-FFF2-40B4-BE49-F238E27FC236}">
                    <a16:creationId xmlns:a16="http://schemas.microsoft.com/office/drawing/2014/main" id="{EA882336-6A69-49E5-94A0-92959A061539}"/>
                  </a:ext>
                </a:extLst>
              </p:cNvPr>
              <p:cNvPicPr/>
              <p:nvPr/>
            </p:nvPicPr>
            <p:blipFill>
              <a:blip r:embed="rId69"/>
              <a:stretch>
                <a:fillRect/>
              </a:stretch>
            </p:blipFill>
            <p:spPr>
              <a:xfrm>
                <a:off x="1463313" y="783804"/>
                <a:ext cx="54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 name="Freihand 23">
                <a:extLst>
                  <a:ext uri="{FF2B5EF4-FFF2-40B4-BE49-F238E27FC236}">
                    <a16:creationId xmlns:a16="http://schemas.microsoft.com/office/drawing/2014/main" id="{12A75163-681F-410F-BBC4-9EBE986C4783}"/>
                  </a:ext>
                </a:extLst>
              </p14:cNvPr>
              <p14:cNvContentPartPr/>
              <p14:nvPr/>
            </p14:nvContentPartPr>
            <p14:xfrm>
              <a:off x="1475193" y="787404"/>
              <a:ext cx="132120" cy="49320"/>
            </p14:xfrm>
          </p:contentPart>
        </mc:Choice>
        <mc:Fallback xmlns="">
          <p:pic>
            <p:nvPicPr>
              <p:cNvPr id="24" name="Freihand 23">
                <a:extLst>
                  <a:ext uri="{FF2B5EF4-FFF2-40B4-BE49-F238E27FC236}">
                    <a16:creationId xmlns:a16="http://schemas.microsoft.com/office/drawing/2014/main" id="{12A75163-681F-410F-BBC4-9EBE986C4783}"/>
                  </a:ext>
                </a:extLst>
              </p:cNvPr>
              <p:cNvPicPr/>
              <p:nvPr/>
            </p:nvPicPr>
            <p:blipFill>
              <a:blip r:embed="rId71"/>
              <a:stretch>
                <a:fillRect/>
              </a:stretch>
            </p:blipFill>
            <p:spPr>
              <a:xfrm>
                <a:off x="1470873" y="783084"/>
                <a:ext cx="140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 name="Freihand 24">
                <a:extLst>
                  <a:ext uri="{FF2B5EF4-FFF2-40B4-BE49-F238E27FC236}">
                    <a16:creationId xmlns:a16="http://schemas.microsoft.com/office/drawing/2014/main" id="{BA0DBBAF-1370-4EAD-B7C6-E23A32E3CEFF}"/>
                  </a:ext>
                </a:extLst>
              </p14:cNvPr>
              <p14:cNvContentPartPr/>
              <p14:nvPr/>
            </p14:nvContentPartPr>
            <p14:xfrm>
              <a:off x="1640073" y="711444"/>
              <a:ext cx="73080" cy="124920"/>
            </p14:xfrm>
          </p:contentPart>
        </mc:Choice>
        <mc:Fallback xmlns="">
          <p:pic>
            <p:nvPicPr>
              <p:cNvPr id="25" name="Freihand 24">
                <a:extLst>
                  <a:ext uri="{FF2B5EF4-FFF2-40B4-BE49-F238E27FC236}">
                    <a16:creationId xmlns:a16="http://schemas.microsoft.com/office/drawing/2014/main" id="{BA0DBBAF-1370-4EAD-B7C6-E23A32E3CEFF}"/>
                  </a:ext>
                </a:extLst>
              </p:cNvPr>
              <p:cNvPicPr/>
              <p:nvPr/>
            </p:nvPicPr>
            <p:blipFill>
              <a:blip r:embed="rId73"/>
              <a:stretch>
                <a:fillRect/>
              </a:stretch>
            </p:blipFill>
            <p:spPr>
              <a:xfrm>
                <a:off x="1635753" y="707124"/>
                <a:ext cx="81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 name="Freihand 25">
                <a:extLst>
                  <a:ext uri="{FF2B5EF4-FFF2-40B4-BE49-F238E27FC236}">
                    <a16:creationId xmlns:a16="http://schemas.microsoft.com/office/drawing/2014/main" id="{0E92AE47-BF12-4490-93B0-14C87AA03FB9}"/>
                  </a:ext>
                </a:extLst>
              </p14:cNvPr>
              <p14:cNvContentPartPr/>
              <p14:nvPr/>
            </p14:nvContentPartPr>
            <p14:xfrm>
              <a:off x="1677513" y="799284"/>
              <a:ext cx="22680" cy="32760"/>
            </p14:xfrm>
          </p:contentPart>
        </mc:Choice>
        <mc:Fallback xmlns="">
          <p:pic>
            <p:nvPicPr>
              <p:cNvPr id="26" name="Freihand 25">
                <a:extLst>
                  <a:ext uri="{FF2B5EF4-FFF2-40B4-BE49-F238E27FC236}">
                    <a16:creationId xmlns:a16="http://schemas.microsoft.com/office/drawing/2014/main" id="{0E92AE47-BF12-4490-93B0-14C87AA03FB9}"/>
                  </a:ext>
                </a:extLst>
              </p:cNvPr>
              <p:cNvPicPr/>
              <p:nvPr/>
            </p:nvPicPr>
            <p:blipFill>
              <a:blip r:embed="rId75"/>
              <a:stretch>
                <a:fillRect/>
              </a:stretch>
            </p:blipFill>
            <p:spPr>
              <a:xfrm>
                <a:off x="1673193" y="794964"/>
                <a:ext cx="31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 name="Freihand 26">
                <a:extLst>
                  <a:ext uri="{FF2B5EF4-FFF2-40B4-BE49-F238E27FC236}">
                    <a16:creationId xmlns:a16="http://schemas.microsoft.com/office/drawing/2014/main" id="{73BA2581-E193-4121-8346-5983C53060CD}"/>
                  </a:ext>
                </a:extLst>
              </p14:cNvPr>
              <p14:cNvContentPartPr/>
              <p14:nvPr/>
            </p14:nvContentPartPr>
            <p14:xfrm>
              <a:off x="1734393" y="714324"/>
              <a:ext cx="159480" cy="133920"/>
            </p14:xfrm>
          </p:contentPart>
        </mc:Choice>
        <mc:Fallback xmlns="">
          <p:pic>
            <p:nvPicPr>
              <p:cNvPr id="27" name="Freihand 26">
                <a:extLst>
                  <a:ext uri="{FF2B5EF4-FFF2-40B4-BE49-F238E27FC236}">
                    <a16:creationId xmlns:a16="http://schemas.microsoft.com/office/drawing/2014/main" id="{73BA2581-E193-4121-8346-5983C53060CD}"/>
                  </a:ext>
                </a:extLst>
              </p:cNvPr>
              <p:cNvPicPr/>
              <p:nvPr/>
            </p:nvPicPr>
            <p:blipFill>
              <a:blip r:embed="rId77"/>
              <a:stretch>
                <a:fillRect/>
              </a:stretch>
            </p:blipFill>
            <p:spPr>
              <a:xfrm>
                <a:off x="1730073" y="710004"/>
                <a:ext cx="168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4" name="Freihand 103">
                <a:extLst>
                  <a:ext uri="{FF2B5EF4-FFF2-40B4-BE49-F238E27FC236}">
                    <a16:creationId xmlns:a16="http://schemas.microsoft.com/office/drawing/2014/main" id="{73997117-87F1-4C4D-A259-8CD5E3A1E567}"/>
                  </a:ext>
                </a:extLst>
              </p14:cNvPr>
              <p14:cNvContentPartPr/>
              <p14:nvPr/>
            </p14:nvContentPartPr>
            <p14:xfrm>
              <a:off x="72273" y="1004484"/>
              <a:ext cx="23400" cy="120960"/>
            </p14:xfrm>
          </p:contentPart>
        </mc:Choice>
        <mc:Fallback xmlns="">
          <p:pic>
            <p:nvPicPr>
              <p:cNvPr id="104" name="Freihand 103">
                <a:extLst>
                  <a:ext uri="{FF2B5EF4-FFF2-40B4-BE49-F238E27FC236}">
                    <a16:creationId xmlns:a16="http://schemas.microsoft.com/office/drawing/2014/main" id="{73997117-87F1-4C4D-A259-8CD5E3A1E567}"/>
                  </a:ext>
                </a:extLst>
              </p:cNvPr>
              <p:cNvPicPr/>
              <p:nvPr/>
            </p:nvPicPr>
            <p:blipFill>
              <a:blip r:embed="rId79"/>
              <a:stretch>
                <a:fillRect/>
              </a:stretch>
            </p:blipFill>
            <p:spPr>
              <a:xfrm>
                <a:off x="67953" y="1000164"/>
                <a:ext cx="32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5" name="Freihand 104">
                <a:extLst>
                  <a:ext uri="{FF2B5EF4-FFF2-40B4-BE49-F238E27FC236}">
                    <a16:creationId xmlns:a16="http://schemas.microsoft.com/office/drawing/2014/main" id="{B0A77181-749E-4A57-9D1D-1DFB9B69653A}"/>
                  </a:ext>
                </a:extLst>
              </p14:cNvPr>
              <p14:cNvContentPartPr/>
              <p14:nvPr/>
            </p14:nvContentPartPr>
            <p14:xfrm>
              <a:off x="76593" y="1005204"/>
              <a:ext cx="107280" cy="15120"/>
            </p14:xfrm>
          </p:contentPart>
        </mc:Choice>
        <mc:Fallback xmlns="">
          <p:pic>
            <p:nvPicPr>
              <p:cNvPr id="105" name="Freihand 104">
                <a:extLst>
                  <a:ext uri="{FF2B5EF4-FFF2-40B4-BE49-F238E27FC236}">
                    <a16:creationId xmlns:a16="http://schemas.microsoft.com/office/drawing/2014/main" id="{B0A77181-749E-4A57-9D1D-1DFB9B69653A}"/>
                  </a:ext>
                </a:extLst>
              </p:cNvPr>
              <p:cNvPicPr/>
              <p:nvPr/>
            </p:nvPicPr>
            <p:blipFill>
              <a:blip r:embed="rId81"/>
              <a:stretch>
                <a:fillRect/>
              </a:stretch>
            </p:blipFill>
            <p:spPr>
              <a:xfrm>
                <a:off x="72273" y="1000884"/>
                <a:ext cx="11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6" name="Freihand 105">
                <a:extLst>
                  <a:ext uri="{FF2B5EF4-FFF2-40B4-BE49-F238E27FC236}">
                    <a16:creationId xmlns:a16="http://schemas.microsoft.com/office/drawing/2014/main" id="{CF0A9257-7D6B-46FF-A0B2-E1B5EE284CE8}"/>
                  </a:ext>
                </a:extLst>
              </p14:cNvPr>
              <p14:cNvContentPartPr/>
              <p14:nvPr/>
            </p14:nvContentPartPr>
            <p14:xfrm>
              <a:off x="65073" y="1058484"/>
              <a:ext cx="115920" cy="90720"/>
            </p14:xfrm>
          </p:contentPart>
        </mc:Choice>
        <mc:Fallback xmlns="">
          <p:pic>
            <p:nvPicPr>
              <p:cNvPr id="106" name="Freihand 105">
                <a:extLst>
                  <a:ext uri="{FF2B5EF4-FFF2-40B4-BE49-F238E27FC236}">
                    <a16:creationId xmlns:a16="http://schemas.microsoft.com/office/drawing/2014/main" id="{CF0A9257-7D6B-46FF-A0B2-E1B5EE284CE8}"/>
                  </a:ext>
                </a:extLst>
              </p:cNvPr>
              <p:cNvPicPr/>
              <p:nvPr/>
            </p:nvPicPr>
            <p:blipFill>
              <a:blip r:embed="rId83"/>
              <a:stretch>
                <a:fillRect/>
              </a:stretch>
            </p:blipFill>
            <p:spPr>
              <a:xfrm>
                <a:off x="60753" y="1054164"/>
                <a:ext cx="124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7" name="Freihand 106">
                <a:extLst>
                  <a:ext uri="{FF2B5EF4-FFF2-40B4-BE49-F238E27FC236}">
                    <a16:creationId xmlns:a16="http://schemas.microsoft.com/office/drawing/2014/main" id="{B0016FCA-29A4-4BF1-9D0F-113A66D640C1}"/>
                  </a:ext>
                </a:extLst>
              </p14:cNvPr>
              <p14:cNvContentPartPr/>
              <p14:nvPr/>
            </p14:nvContentPartPr>
            <p14:xfrm>
              <a:off x="186033" y="1070364"/>
              <a:ext cx="58680" cy="168480"/>
            </p14:xfrm>
          </p:contentPart>
        </mc:Choice>
        <mc:Fallback xmlns="">
          <p:pic>
            <p:nvPicPr>
              <p:cNvPr id="107" name="Freihand 106">
                <a:extLst>
                  <a:ext uri="{FF2B5EF4-FFF2-40B4-BE49-F238E27FC236}">
                    <a16:creationId xmlns:a16="http://schemas.microsoft.com/office/drawing/2014/main" id="{B0016FCA-29A4-4BF1-9D0F-113A66D640C1}"/>
                  </a:ext>
                </a:extLst>
              </p:cNvPr>
              <p:cNvPicPr/>
              <p:nvPr/>
            </p:nvPicPr>
            <p:blipFill>
              <a:blip r:embed="rId85"/>
              <a:stretch>
                <a:fillRect/>
              </a:stretch>
            </p:blipFill>
            <p:spPr>
              <a:xfrm>
                <a:off x="181713" y="1066044"/>
                <a:ext cx="67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8" name="Freihand 107">
                <a:extLst>
                  <a:ext uri="{FF2B5EF4-FFF2-40B4-BE49-F238E27FC236}">
                    <a16:creationId xmlns:a16="http://schemas.microsoft.com/office/drawing/2014/main" id="{35B2F62F-6369-4496-9695-994C24EFB7DE}"/>
                  </a:ext>
                </a:extLst>
              </p14:cNvPr>
              <p14:cNvContentPartPr/>
              <p14:nvPr/>
            </p14:nvContentPartPr>
            <p14:xfrm>
              <a:off x="329673" y="1073604"/>
              <a:ext cx="48600" cy="16920"/>
            </p14:xfrm>
          </p:contentPart>
        </mc:Choice>
        <mc:Fallback xmlns="">
          <p:pic>
            <p:nvPicPr>
              <p:cNvPr id="108" name="Freihand 107">
                <a:extLst>
                  <a:ext uri="{FF2B5EF4-FFF2-40B4-BE49-F238E27FC236}">
                    <a16:creationId xmlns:a16="http://schemas.microsoft.com/office/drawing/2014/main" id="{35B2F62F-6369-4496-9695-994C24EFB7DE}"/>
                  </a:ext>
                </a:extLst>
              </p:cNvPr>
              <p:cNvPicPr/>
              <p:nvPr/>
            </p:nvPicPr>
            <p:blipFill>
              <a:blip r:embed="rId87"/>
              <a:stretch>
                <a:fillRect/>
              </a:stretch>
            </p:blipFill>
            <p:spPr>
              <a:xfrm>
                <a:off x="325353" y="1069284"/>
                <a:ext cx="57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9" name="Freihand 108">
                <a:extLst>
                  <a:ext uri="{FF2B5EF4-FFF2-40B4-BE49-F238E27FC236}">
                    <a16:creationId xmlns:a16="http://schemas.microsoft.com/office/drawing/2014/main" id="{89F7A980-5F16-4ECE-8C2E-3A4430258C60}"/>
                  </a:ext>
                </a:extLst>
              </p14:cNvPr>
              <p14:cNvContentPartPr/>
              <p14:nvPr/>
            </p14:nvContentPartPr>
            <p14:xfrm>
              <a:off x="426153" y="1046964"/>
              <a:ext cx="103320" cy="72360"/>
            </p14:xfrm>
          </p:contentPart>
        </mc:Choice>
        <mc:Fallback xmlns="">
          <p:pic>
            <p:nvPicPr>
              <p:cNvPr id="109" name="Freihand 108">
                <a:extLst>
                  <a:ext uri="{FF2B5EF4-FFF2-40B4-BE49-F238E27FC236}">
                    <a16:creationId xmlns:a16="http://schemas.microsoft.com/office/drawing/2014/main" id="{89F7A980-5F16-4ECE-8C2E-3A4430258C60}"/>
                  </a:ext>
                </a:extLst>
              </p:cNvPr>
              <p:cNvPicPr/>
              <p:nvPr/>
            </p:nvPicPr>
            <p:blipFill>
              <a:blip r:embed="rId89"/>
              <a:stretch>
                <a:fillRect/>
              </a:stretch>
            </p:blipFill>
            <p:spPr>
              <a:xfrm>
                <a:off x="421833" y="1042644"/>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0" name="Freihand 109">
                <a:extLst>
                  <a:ext uri="{FF2B5EF4-FFF2-40B4-BE49-F238E27FC236}">
                    <a16:creationId xmlns:a16="http://schemas.microsoft.com/office/drawing/2014/main" id="{35ADBA24-A4C7-4D90-BDAA-EAD3AFBD28C5}"/>
                  </a:ext>
                </a:extLst>
              </p14:cNvPr>
              <p14:cNvContentPartPr/>
              <p14:nvPr/>
            </p14:nvContentPartPr>
            <p14:xfrm>
              <a:off x="517593" y="1052004"/>
              <a:ext cx="136080" cy="52920"/>
            </p14:xfrm>
          </p:contentPart>
        </mc:Choice>
        <mc:Fallback xmlns="">
          <p:pic>
            <p:nvPicPr>
              <p:cNvPr id="110" name="Freihand 109">
                <a:extLst>
                  <a:ext uri="{FF2B5EF4-FFF2-40B4-BE49-F238E27FC236}">
                    <a16:creationId xmlns:a16="http://schemas.microsoft.com/office/drawing/2014/main" id="{35ADBA24-A4C7-4D90-BDAA-EAD3AFBD28C5}"/>
                  </a:ext>
                </a:extLst>
              </p:cNvPr>
              <p:cNvPicPr/>
              <p:nvPr/>
            </p:nvPicPr>
            <p:blipFill>
              <a:blip r:embed="rId91"/>
              <a:stretch>
                <a:fillRect/>
              </a:stretch>
            </p:blipFill>
            <p:spPr>
              <a:xfrm>
                <a:off x="513273" y="1047684"/>
                <a:ext cx="144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1" name="Freihand 110">
                <a:extLst>
                  <a:ext uri="{FF2B5EF4-FFF2-40B4-BE49-F238E27FC236}">
                    <a16:creationId xmlns:a16="http://schemas.microsoft.com/office/drawing/2014/main" id="{485A86FE-95DF-40C5-9CA2-4C5DA8890DA7}"/>
                  </a:ext>
                </a:extLst>
              </p14:cNvPr>
              <p14:cNvContentPartPr/>
              <p14:nvPr/>
            </p14:nvContentPartPr>
            <p14:xfrm>
              <a:off x="662673" y="1005204"/>
              <a:ext cx="118080" cy="113760"/>
            </p14:xfrm>
          </p:contentPart>
        </mc:Choice>
        <mc:Fallback xmlns="">
          <p:pic>
            <p:nvPicPr>
              <p:cNvPr id="111" name="Freihand 110">
                <a:extLst>
                  <a:ext uri="{FF2B5EF4-FFF2-40B4-BE49-F238E27FC236}">
                    <a16:creationId xmlns:a16="http://schemas.microsoft.com/office/drawing/2014/main" id="{485A86FE-95DF-40C5-9CA2-4C5DA8890DA7}"/>
                  </a:ext>
                </a:extLst>
              </p:cNvPr>
              <p:cNvPicPr/>
              <p:nvPr/>
            </p:nvPicPr>
            <p:blipFill>
              <a:blip r:embed="rId93"/>
              <a:stretch>
                <a:fillRect/>
              </a:stretch>
            </p:blipFill>
            <p:spPr>
              <a:xfrm>
                <a:off x="658353" y="1000884"/>
                <a:ext cx="12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3" name="Freihand 112">
                <a:extLst>
                  <a:ext uri="{FF2B5EF4-FFF2-40B4-BE49-F238E27FC236}">
                    <a16:creationId xmlns:a16="http://schemas.microsoft.com/office/drawing/2014/main" id="{590C8DAB-4943-4C49-8708-C9B2F9DC6FBC}"/>
                  </a:ext>
                </a:extLst>
              </p14:cNvPr>
              <p14:cNvContentPartPr/>
              <p14:nvPr/>
            </p14:nvContentPartPr>
            <p14:xfrm>
              <a:off x="935193" y="1053804"/>
              <a:ext cx="360" cy="360"/>
            </p14:xfrm>
          </p:contentPart>
        </mc:Choice>
        <mc:Fallback xmlns="">
          <p:pic>
            <p:nvPicPr>
              <p:cNvPr id="113" name="Freihand 112">
                <a:extLst>
                  <a:ext uri="{FF2B5EF4-FFF2-40B4-BE49-F238E27FC236}">
                    <a16:creationId xmlns:a16="http://schemas.microsoft.com/office/drawing/2014/main" id="{590C8DAB-4943-4C49-8708-C9B2F9DC6FBC}"/>
                  </a:ext>
                </a:extLst>
              </p:cNvPr>
              <p:cNvPicPr/>
              <p:nvPr/>
            </p:nvPicPr>
            <p:blipFill>
              <a:blip r:embed="rId65"/>
              <a:stretch>
                <a:fillRect/>
              </a:stretch>
            </p:blipFill>
            <p:spPr>
              <a:xfrm>
                <a:off x="930873" y="1049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 name="Freihand 113">
                <a:extLst>
                  <a:ext uri="{FF2B5EF4-FFF2-40B4-BE49-F238E27FC236}">
                    <a16:creationId xmlns:a16="http://schemas.microsoft.com/office/drawing/2014/main" id="{1EDEE0E0-4733-49CA-9554-8684BEF20FB7}"/>
                  </a:ext>
                </a:extLst>
              </p14:cNvPr>
              <p14:cNvContentPartPr/>
              <p14:nvPr/>
            </p14:nvContentPartPr>
            <p14:xfrm>
              <a:off x="923313" y="1101324"/>
              <a:ext cx="13320" cy="18000"/>
            </p14:xfrm>
          </p:contentPart>
        </mc:Choice>
        <mc:Fallback xmlns="">
          <p:pic>
            <p:nvPicPr>
              <p:cNvPr id="114" name="Freihand 113">
                <a:extLst>
                  <a:ext uri="{FF2B5EF4-FFF2-40B4-BE49-F238E27FC236}">
                    <a16:creationId xmlns:a16="http://schemas.microsoft.com/office/drawing/2014/main" id="{1EDEE0E0-4733-49CA-9554-8684BEF20FB7}"/>
                  </a:ext>
                </a:extLst>
              </p:cNvPr>
              <p:cNvPicPr/>
              <p:nvPr/>
            </p:nvPicPr>
            <p:blipFill>
              <a:blip r:embed="rId96"/>
              <a:stretch>
                <a:fillRect/>
              </a:stretch>
            </p:blipFill>
            <p:spPr>
              <a:xfrm>
                <a:off x="918993" y="1097004"/>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 name="Freihand 114">
                <a:extLst>
                  <a:ext uri="{FF2B5EF4-FFF2-40B4-BE49-F238E27FC236}">
                    <a16:creationId xmlns:a16="http://schemas.microsoft.com/office/drawing/2014/main" id="{17AE4579-EE52-46D5-8962-3D523D61FF51}"/>
                  </a:ext>
                </a:extLst>
              </p14:cNvPr>
              <p14:cNvContentPartPr/>
              <p14:nvPr/>
            </p14:nvContentPartPr>
            <p14:xfrm>
              <a:off x="1158753" y="1030404"/>
              <a:ext cx="108360" cy="57600"/>
            </p14:xfrm>
          </p:contentPart>
        </mc:Choice>
        <mc:Fallback xmlns="">
          <p:pic>
            <p:nvPicPr>
              <p:cNvPr id="115" name="Freihand 114">
                <a:extLst>
                  <a:ext uri="{FF2B5EF4-FFF2-40B4-BE49-F238E27FC236}">
                    <a16:creationId xmlns:a16="http://schemas.microsoft.com/office/drawing/2014/main" id="{17AE4579-EE52-46D5-8962-3D523D61FF51}"/>
                  </a:ext>
                </a:extLst>
              </p:cNvPr>
              <p:cNvPicPr/>
              <p:nvPr/>
            </p:nvPicPr>
            <p:blipFill>
              <a:blip r:embed="rId98"/>
              <a:stretch>
                <a:fillRect/>
              </a:stretch>
            </p:blipFill>
            <p:spPr>
              <a:xfrm>
                <a:off x="1154433" y="1026084"/>
                <a:ext cx="117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6" name="Freihand 115">
                <a:extLst>
                  <a:ext uri="{FF2B5EF4-FFF2-40B4-BE49-F238E27FC236}">
                    <a16:creationId xmlns:a16="http://schemas.microsoft.com/office/drawing/2014/main" id="{6969E09E-8251-4E8B-88E6-2C6521539998}"/>
                  </a:ext>
                </a:extLst>
              </p14:cNvPr>
              <p14:cNvContentPartPr/>
              <p14:nvPr/>
            </p14:nvContentPartPr>
            <p14:xfrm>
              <a:off x="1188993" y="999084"/>
              <a:ext cx="109440" cy="205920"/>
            </p14:xfrm>
          </p:contentPart>
        </mc:Choice>
        <mc:Fallback xmlns="">
          <p:pic>
            <p:nvPicPr>
              <p:cNvPr id="116" name="Freihand 115">
                <a:extLst>
                  <a:ext uri="{FF2B5EF4-FFF2-40B4-BE49-F238E27FC236}">
                    <a16:creationId xmlns:a16="http://schemas.microsoft.com/office/drawing/2014/main" id="{6969E09E-8251-4E8B-88E6-2C6521539998}"/>
                  </a:ext>
                </a:extLst>
              </p:cNvPr>
              <p:cNvPicPr/>
              <p:nvPr/>
            </p:nvPicPr>
            <p:blipFill>
              <a:blip r:embed="rId100"/>
              <a:stretch>
                <a:fillRect/>
              </a:stretch>
            </p:blipFill>
            <p:spPr>
              <a:xfrm>
                <a:off x="1184673" y="994764"/>
                <a:ext cx="118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7" name="Freihand 116">
                <a:extLst>
                  <a:ext uri="{FF2B5EF4-FFF2-40B4-BE49-F238E27FC236}">
                    <a16:creationId xmlns:a16="http://schemas.microsoft.com/office/drawing/2014/main" id="{E014DBCC-C881-4A6F-97A5-420B0912761F}"/>
                  </a:ext>
                </a:extLst>
              </p14:cNvPr>
              <p14:cNvContentPartPr/>
              <p14:nvPr/>
            </p14:nvContentPartPr>
            <p14:xfrm>
              <a:off x="1365033" y="1036164"/>
              <a:ext cx="132120" cy="18000"/>
            </p14:xfrm>
          </p:contentPart>
        </mc:Choice>
        <mc:Fallback xmlns="">
          <p:pic>
            <p:nvPicPr>
              <p:cNvPr id="117" name="Freihand 116">
                <a:extLst>
                  <a:ext uri="{FF2B5EF4-FFF2-40B4-BE49-F238E27FC236}">
                    <a16:creationId xmlns:a16="http://schemas.microsoft.com/office/drawing/2014/main" id="{E014DBCC-C881-4A6F-97A5-420B0912761F}"/>
                  </a:ext>
                </a:extLst>
              </p:cNvPr>
              <p:cNvPicPr/>
              <p:nvPr/>
            </p:nvPicPr>
            <p:blipFill>
              <a:blip r:embed="rId102"/>
              <a:stretch>
                <a:fillRect/>
              </a:stretch>
            </p:blipFill>
            <p:spPr>
              <a:xfrm>
                <a:off x="1360713" y="1031844"/>
                <a:ext cx="140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8" name="Freihand 117">
                <a:extLst>
                  <a:ext uri="{FF2B5EF4-FFF2-40B4-BE49-F238E27FC236}">
                    <a16:creationId xmlns:a16="http://schemas.microsoft.com/office/drawing/2014/main" id="{FCAA378A-561A-4F8D-9753-4CFAE140BF8A}"/>
                  </a:ext>
                </a:extLst>
              </p14:cNvPr>
              <p14:cNvContentPartPr/>
              <p14:nvPr/>
            </p14:nvContentPartPr>
            <p14:xfrm>
              <a:off x="1381233" y="1064604"/>
              <a:ext cx="157680" cy="15120"/>
            </p14:xfrm>
          </p:contentPart>
        </mc:Choice>
        <mc:Fallback xmlns="">
          <p:pic>
            <p:nvPicPr>
              <p:cNvPr id="118" name="Freihand 117">
                <a:extLst>
                  <a:ext uri="{FF2B5EF4-FFF2-40B4-BE49-F238E27FC236}">
                    <a16:creationId xmlns:a16="http://schemas.microsoft.com/office/drawing/2014/main" id="{FCAA378A-561A-4F8D-9753-4CFAE140BF8A}"/>
                  </a:ext>
                </a:extLst>
              </p:cNvPr>
              <p:cNvPicPr/>
              <p:nvPr/>
            </p:nvPicPr>
            <p:blipFill>
              <a:blip r:embed="rId104"/>
              <a:stretch>
                <a:fillRect/>
              </a:stretch>
            </p:blipFill>
            <p:spPr>
              <a:xfrm>
                <a:off x="1376913" y="1060284"/>
                <a:ext cx="166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 name="Freihand 118">
                <a:extLst>
                  <a:ext uri="{FF2B5EF4-FFF2-40B4-BE49-F238E27FC236}">
                    <a16:creationId xmlns:a16="http://schemas.microsoft.com/office/drawing/2014/main" id="{FD5C87CF-85DF-463D-A496-B017C17647E5}"/>
                  </a:ext>
                </a:extLst>
              </p14:cNvPr>
              <p14:cNvContentPartPr/>
              <p14:nvPr/>
            </p14:nvContentPartPr>
            <p14:xfrm>
              <a:off x="1542513" y="1000884"/>
              <a:ext cx="114120" cy="168120"/>
            </p14:xfrm>
          </p:contentPart>
        </mc:Choice>
        <mc:Fallback xmlns="">
          <p:pic>
            <p:nvPicPr>
              <p:cNvPr id="119" name="Freihand 118">
                <a:extLst>
                  <a:ext uri="{FF2B5EF4-FFF2-40B4-BE49-F238E27FC236}">
                    <a16:creationId xmlns:a16="http://schemas.microsoft.com/office/drawing/2014/main" id="{FD5C87CF-85DF-463D-A496-B017C17647E5}"/>
                  </a:ext>
                </a:extLst>
              </p:cNvPr>
              <p:cNvPicPr/>
              <p:nvPr/>
            </p:nvPicPr>
            <p:blipFill>
              <a:blip r:embed="rId106"/>
              <a:stretch>
                <a:fillRect/>
              </a:stretch>
            </p:blipFill>
            <p:spPr>
              <a:xfrm>
                <a:off x="1538193" y="996564"/>
                <a:ext cx="122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0" name="Freihand 119">
                <a:extLst>
                  <a:ext uri="{FF2B5EF4-FFF2-40B4-BE49-F238E27FC236}">
                    <a16:creationId xmlns:a16="http://schemas.microsoft.com/office/drawing/2014/main" id="{A75FF432-C5E8-4DB1-BF43-90785B8901E2}"/>
                  </a:ext>
                </a:extLst>
              </p14:cNvPr>
              <p14:cNvContentPartPr/>
              <p14:nvPr/>
            </p14:nvContentPartPr>
            <p14:xfrm>
              <a:off x="1691193" y="932484"/>
              <a:ext cx="18720" cy="93960"/>
            </p14:xfrm>
          </p:contentPart>
        </mc:Choice>
        <mc:Fallback xmlns="">
          <p:pic>
            <p:nvPicPr>
              <p:cNvPr id="120" name="Freihand 119">
                <a:extLst>
                  <a:ext uri="{FF2B5EF4-FFF2-40B4-BE49-F238E27FC236}">
                    <a16:creationId xmlns:a16="http://schemas.microsoft.com/office/drawing/2014/main" id="{A75FF432-C5E8-4DB1-BF43-90785B8901E2}"/>
                  </a:ext>
                </a:extLst>
              </p:cNvPr>
              <p:cNvPicPr/>
              <p:nvPr/>
            </p:nvPicPr>
            <p:blipFill>
              <a:blip r:embed="rId108"/>
              <a:stretch>
                <a:fillRect/>
              </a:stretch>
            </p:blipFill>
            <p:spPr>
              <a:xfrm>
                <a:off x="1686873" y="928164"/>
                <a:ext cx="27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Freihand 120">
                <a:extLst>
                  <a:ext uri="{FF2B5EF4-FFF2-40B4-BE49-F238E27FC236}">
                    <a16:creationId xmlns:a16="http://schemas.microsoft.com/office/drawing/2014/main" id="{9BA1C3CF-16D7-414D-92EE-D6DFF3C0F9C2}"/>
                  </a:ext>
                </a:extLst>
              </p14:cNvPr>
              <p14:cNvContentPartPr/>
              <p14:nvPr/>
            </p14:nvContentPartPr>
            <p14:xfrm>
              <a:off x="1631073" y="932484"/>
              <a:ext cx="158760" cy="82080"/>
            </p14:xfrm>
          </p:contentPart>
        </mc:Choice>
        <mc:Fallback xmlns="">
          <p:pic>
            <p:nvPicPr>
              <p:cNvPr id="121" name="Freihand 120">
                <a:extLst>
                  <a:ext uri="{FF2B5EF4-FFF2-40B4-BE49-F238E27FC236}">
                    <a16:creationId xmlns:a16="http://schemas.microsoft.com/office/drawing/2014/main" id="{9BA1C3CF-16D7-414D-92EE-D6DFF3C0F9C2}"/>
                  </a:ext>
                </a:extLst>
              </p:cNvPr>
              <p:cNvPicPr/>
              <p:nvPr/>
            </p:nvPicPr>
            <p:blipFill>
              <a:blip r:embed="rId110"/>
              <a:stretch>
                <a:fillRect/>
              </a:stretch>
            </p:blipFill>
            <p:spPr>
              <a:xfrm>
                <a:off x="1626753" y="928164"/>
                <a:ext cx="167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7" name="Freihand 236">
                <a:extLst>
                  <a:ext uri="{FF2B5EF4-FFF2-40B4-BE49-F238E27FC236}">
                    <a16:creationId xmlns:a16="http://schemas.microsoft.com/office/drawing/2014/main" id="{DB785430-187A-48AF-9BC9-12A87BEAAC67}"/>
                  </a:ext>
                </a:extLst>
              </p14:cNvPr>
              <p14:cNvContentPartPr/>
              <p14:nvPr/>
            </p14:nvContentPartPr>
            <p14:xfrm>
              <a:off x="116913" y="2209764"/>
              <a:ext cx="198720" cy="158040"/>
            </p14:xfrm>
          </p:contentPart>
        </mc:Choice>
        <mc:Fallback xmlns="">
          <p:pic>
            <p:nvPicPr>
              <p:cNvPr id="237" name="Freihand 236">
                <a:extLst>
                  <a:ext uri="{FF2B5EF4-FFF2-40B4-BE49-F238E27FC236}">
                    <a16:creationId xmlns:a16="http://schemas.microsoft.com/office/drawing/2014/main" id="{DB785430-187A-48AF-9BC9-12A87BEAAC67}"/>
                  </a:ext>
                </a:extLst>
              </p:cNvPr>
              <p:cNvPicPr/>
              <p:nvPr/>
            </p:nvPicPr>
            <p:blipFill>
              <a:blip r:embed="rId112"/>
              <a:stretch>
                <a:fillRect/>
              </a:stretch>
            </p:blipFill>
            <p:spPr>
              <a:xfrm>
                <a:off x="112593" y="2205444"/>
                <a:ext cx="20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8" name="Freihand 237">
                <a:extLst>
                  <a:ext uri="{FF2B5EF4-FFF2-40B4-BE49-F238E27FC236}">
                    <a16:creationId xmlns:a16="http://schemas.microsoft.com/office/drawing/2014/main" id="{99F9CCBA-EC8F-4C95-9A14-ECCE32BB5163}"/>
                  </a:ext>
                </a:extLst>
              </p14:cNvPr>
              <p14:cNvContentPartPr/>
              <p14:nvPr/>
            </p14:nvContentPartPr>
            <p14:xfrm>
              <a:off x="339753" y="2283204"/>
              <a:ext cx="200880" cy="84240"/>
            </p14:xfrm>
          </p:contentPart>
        </mc:Choice>
        <mc:Fallback xmlns="">
          <p:pic>
            <p:nvPicPr>
              <p:cNvPr id="238" name="Freihand 237">
                <a:extLst>
                  <a:ext uri="{FF2B5EF4-FFF2-40B4-BE49-F238E27FC236}">
                    <a16:creationId xmlns:a16="http://schemas.microsoft.com/office/drawing/2014/main" id="{99F9CCBA-EC8F-4C95-9A14-ECCE32BB5163}"/>
                  </a:ext>
                </a:extLst>
              </p:cNvPr>
              <p:cNvPicPr/>
              <p:nvPr/>
            </p:nvPicPr>
            <p:blipFill>
              <a:blip r:embed="rId114"/>
              <a:stretch>
                <a:fillRect/>
              </a:stretch>
            </p:blipFill>
            <p:spPr>
              <a:xfrm>
                <a:off x="335433" y="2278884"/>
                <a:ext cx="20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9" name="Freihand 238">
                <a:extLst>
                  <a:ext uri="{FF2B5EF4-FFF2-40B4-BE49-F238E27FC236}">
                    <a16:creationId xmlns:a16="http://schemas.microsoft.com/office/drawing/2014/main" id="{490725DD-A433-48A0-93F0-E9C4892060CD}"/>
                  </a:ext>
                </a:extLst>
              </p14:cNvPr>
              <p14:cNvContentPartPr/>
              <p14:nvPr/>
            </p14:nvContentPartPr>
            <p14:xfrm>
              <a:off x="591393" y="2296164"/>
              <a:ext cx="169200" cy="278640"/>
            </p14:xfrm>
          </p:contentPart>
        </mc:Choice>
        <mc:Fallback xmlns="">
          <p:pic>
            <p:nvPicPr>
              <p:cNvPr id="239" name="Freihand 238">
                <a:extLst>
                  <a:ext uri="{FF2B5EF4-FFF2-40B4-BE49-F238E27FC236}">
                    <a16:creationId xmlns:a16="http://schemas.microsoft.com/office/drawing/2014/main" id="{490725DD-A433-48A0-93F0-E9C4892060CD}"/>
                  </a:ext>
                </a:extLst>
              </p:cNvPr>
              <p:cNvPicPr/>
              <p:nvPr/>
            </p:nvPicPr>
            <p:blipFill>
              <a:blip r:embed="rId116"/>
              <a:stretch>
                <a:fillRect/>
              </a:stretch>
            </p:blipFill>
            <p:spPr>
              <a:xfrm>
                <a:off x="587073" y="2291844"/>
                <a:ext cx="177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0" name="Freihand 239">
                <a:extLst>
                  <a:ext uri="{FF2B5EF4-FFF2-40B4-BE49-F238E27FC236}">
                    <a16:creationId xmlns:a16="http://schemas.microsoft.com/office/drawing/2014/main" id="{0D717FC6-35A8-4F9C-A7CD-FA3CA2C9E50F}"/>
                  </a:ext>
                </a:extLst>
              </p14:cNvPr>
              <p14:cNvContentPartPr/>
              <p14:nvPr/>
            </p14:nvContentPartPr>
            <p14:xfrm>
              <a:off x="963633" y="2265564"/>
              <a:ext cx="186840" cy="120960"/>
            </p14:xfrm>
          </p:contentPart>
        </mc:Choice>
        <mc:Fallback xmlns="">
          <p:pic>
            <p:nvPicPr>
              <p:cNvPr id="240" name="Freihand 239">
                <a:extLst>
                  <a:ext uri="{FF2B5EF4-FFF2-40B4-BE49-F238E27FC236}">
                    <a16:creationId xmlns:a16="http://schemas.microsoft.com/office/drawing/2014/main" id="{0D717FC6-35A8-4F9C-A7CD-FA3CA2C9E50F}"/>
                  </a:ext>
                </a:extLst>
              </p:cNvPr>
              <p:cNvPicPr/>
              <p:nvPr/>
            </p:nvPicPr>
            <p:blipFill>
              <a:blip r:embed="rId118"/>
              <a:stretch>
                <a:fillRect/>
              </a:stretch>
            </p:blipFill>
            <p:spPr>
              <a:xfrm>
                <a:off x="959313" y="2261244"/>
                <a:ext cx="195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41" name="Freihand 240">
                <a:extLst>
                  <a:ext uri="{FF2B5EF4-FFF2-40B4-BE49-F238E27FC236}">
                    <a16:creationId xmlns:a16="http://schemas.microsoft.com/office/drawing/2014/main" id="{E0927D1F-5056-427B-90F1-E71C128D7D38}"/>
                  </a:ext>
                </a:extLst>
              </p14:cNvPr>
              <p14:cNvContentPartPr/>
              <p14:nvPr/>
            </p14:nvContentPartPr>
            <p14:xfrm>
              <a:off x="1141833" y="2288604"/>
              <a:ext cx="199800" cy="99360"/>
            </p14:xfrm>
          </p:contentPart>
        </mc:Choice>
        <mc:Fallback xmlns="">
          <p:pic>
            <p:nvPicPr>
              <p:cNvPr id="241" name="Freihand 240">
                <a:extLst>
                  <a:ext uri="{FF2B5EF4-FFF2-40B4-BE49-F238E27FC236}">
                    <a16:creationId xmlns:a16="http://schemas.microsoft.com/office/drawing/2014/main" id="{E0927D1F-5056-427B-90F1-E71C128D7D38}"/>
                  </a:ext>
                </a:extLst>
              </p:cNvPr>
              <p:cNvPicPr/>
              <p:nvPr/>
            </p:nvPicPr>
            <p:blipFill>
              <a:blip r:embed="rId120"/>
              <a:stretch>
                <a:fillRect/>
              </a:stretch>
            </p:blipFill>
            <p:spPr>
              <a:xfrm>
                <a:off x="1137513" y="2284284"/>
                <a:ext cx="208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2" name="Freihand 241">
                <a:extLst>
                  <a:ext uri="{FF2B5EF4-FFF2-40B4-BE49-F238E27FC236}">
                    <a16:creationId xmlns:a16="http://schemas.microsoft.com/office/drawing/2014/main" id="{7EA67438-D94E-4251-A616-15BF522DEF33}"/>
                  </a:ext>
                </a:extLst>
              </p14:cNvPr>
              <p14:cNvContentPartPr/>
              <p14:nvPr/>
            </p14:nvContentPartPr>
            <p14:xfrm>
              <a:off x="1334793" y="2214804"/>
              <a:ext cx="78480" cy="176040"/>
            </p14:xfrm>
          </p:contentPart>
        </mc:Choice>
        <mc:Fallback xmlns="">
          <p:pic>
            <p:nvPicPr>
              <p:cNvPr id="242" name="Freihand 241">
                <a:extLst>
                  <a:ext uri="{FF2B5EF4-FFF2-40B4-BE49-F238E27FC236}">
                    <a16:creationId xmlns:a16="http://schemas.microsoft.com/office/drawing/2014/main" id="{7EA67438-D94E-4251-A616-15BF522DEF33}"/>
                  </a:ext>
                </a:extLst>
              </p:cNvPr>
              <p:cNvPicPr/>
              <p:nvPr/>
            </p:nvPicPr>
            <p:blipFill>
              <a:blip r:embed="rId122"/>
              <a:stretch>
                <a:fillRect/>
              </a:stretch>
            </p:blipFill>
            <p:spPr>
              <a:xfrm>
                <a:off x="1330473" y="2210484"/>
                <a:ext cx="87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3" name="Freihand 242">
                <a:extLst>
                  <a:ext uri="{FF2B5EF4-FFF2-40B4-BE49-F238E27FC236}">
                    <a16:creationId xmlns:a16="http://schemas.microsoft.com/office/drawing/2014/main" id="{7CEC1304-4F63-4F30-812C-CA495AD9C019}"/>
                  </a:ext>
                </a:extLst>
              </p14:cNvPr>
              <p14:cNvContentPartPr/>
              <p14:nvPr/>
            </p14:nvContentPartPr>
            <p14:xfrm>
              <a:off x="1454313" y="2205444"/>
              <a:ext cx="254880" cy="174240"/>
            </p14:xfrm>
          </p:contentPart>
        </mc:Choice>
        <mc:Fallback xmlns="">
          <p:pic>
            <p:nvPicPr>
              <p:cNvPr id="243" name="Freihand 242">
                <a:extLst>
                  <a:ext uri="{FF2B5EF4-FFF2-40B4-BE49-F238E27FC236}">
                    <a16:creationId xmlns:a16="http://schemas.microsoft.com/office/drawing/2014/main" id="{7CEC1304-4F63-4F30-812C-CA495AD9C019}"/>
                  </a:ext>
                </a:extLst>
              </p:cNvPr>
              <p:cNvPicPr/>
              <p:nvPr/>
            </p:nvPicPr>
            <p:blipFill>
              <a:blip r:embed="rId124"/>
              <a:stretch>
                <a:fillRect/>
              </a:stretch>
            </p:blipFill>
            <p:spPr>
              <a:xfrm>
                <a:off x="1449993" y="2201124"/>
                <a:ext cx="263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4" name="Freihand 243">
                <a:extLst>
                  <a:ext uri="{FF2B5EF4-FFF2-40B4-BE49-F238E27FC236}">
                    <a16:creationId xmlns:a16="http://schemas.microsoft.com/office/drawing/2014/main" id="{634BE5E5-B6D6-4A69-8928-EC7CD5C196BA}"/>
                  </a:ext>
                </a:extLst>
              </p14:cNvPr>
              <p14:cNvContentPartPr/>
              <p14:nvPr/>
            </p14:nvContentPartPr>
            <p14:xfrm>
              <a:off x="1733313" y="2270244"/>
              <a:ext cx="28440" cy="98640"/>
            </p14:xfrm>
          </p:contentPart>
        </mc:Choice>
        <mc:Fallback xmlns="">
          <p:pic>
            <p:nvPicPr>
              <p:cNvPr id="244" name="Freihand 243">
                <a:extLst>
                  <a:ext uri="{FF2B5EF4-FFF2-40B4-BE49-F238E27FC236}">
                    <a16:creationId xmlns:a16="http://schemas.microsoft.com/office/drawing/2014/main" id="{634BE5E5-B6D6-4A69-8928-EC7CD5C196BA}"/>
                  </a:ext>
                </a:extLst>
              </p:cNvPr>
              <p:cNvPicPr/>
              <p:nvPr/>
            </p:nvPicPr>
            <p:blipFill>
              <a:blip r:embed="rId126"/>
              <a:stretch>
                <a:fillRect/>
              </a:stretch>
            </p:blipFill>
            <p:spPr>
              <a:xfrm>
                <a:off x="1728993" y="2265924"/>
                <a:ext cx="37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2C9A1024-55B6-49CE-A243-DF82DFB95BAD}"/>
                  </a:ext>
                </a:extLst>
              </p14:cNvPr>
              <p14:cNvContentPartPr/>
              <p14:nvPr/>
            </p14:nvContentPartPr>
            <p14:xfrm>
              <a:off x="2142633" y="749244"/>
              <a:ext cx="95040" cy="66240"/>
            </p14:xfrm>
          </p:contentPart>
        </mc:Choice>
        <mc:Fallback xmlns="">
          <p:pic>
            <p:nvPicPr>
              <p:cNvPr id="32" name="Freihand 31">
                <a:extLst>
                  <a:ext uri="{FF2B5EF4-FFF2-40B4-BE49-F238E27FC236}">
                    <a16:creationId xmlns:a16="http://schemas.microsoft.com/office/drawing/2014/main" id="{2C9A1024-55B6-49CE-A243-DF82DFB95BAD}"/>
                  </a:ext>
                </a:extLst>
              </p:cNvPr>
              <p:cNvPicPr/>
              <p:nvPr/>
            </p:nvPicPr>
            <p:blipFill>
              <a:blip r:embed="rId128"/>
              <a:stretch>
                <a:fillRect/>
              </a:stretch>
            </p:blipFill>
            <p:spPr>
              <a:xfrm>
                <a:off x="2138313" y="744924"/>
                <a:ext cx="10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B8F9D7F5-C66C-4337-8C3B-9F2BD25B0A9B}"/>
                  </a:ext>
                </a:extLst>
              </p14:cNvPr>
              <p14:cNvContentPartPr/>
              <p14:nvPr/>
            </p14:nvContentPartPr>
            <p14:xfrm>
              <a:off x="2167833" y="752844"/>
              <a:ext cx="78120" cy="178560"/>
            </p14:xfrm>
          </p:contentPart>
        </mc:Choice>
        <mc:Fallback xmlns="">
          <p:pic>
            <p:nvPicPr>
              <p:cNvPr id="33" name="Freihand 32">
                <a:extLst>
                  <a:ext uri="{FF2B5EF4-FFF2-40B4-BE49-F238E27FC236}">
                    <a16:creationId xmlns:a16="http://schemas.microsoft.com/office/drawing/2014/main" id="{B8F9D7F5-C66C-4337-8C3B-9F2BD25B0A9B}"/>
                  </a:ext>
                </a:extLst>
              </p:cNvPr>
              <p:cNvPicPr/>
              <p:nvPr/>
            </p:nvPicPr>
            <p:blipFill>
              <a:blip r:embed="rId130"/>
              <a:stretch>
                <a:fillRect/>
              </a:stretch>
            </p:blipFill>
            <p:spPr>
              <a:xfrm>
                <a:off x="2163513" y="748524"/>
                <a:ext cx="86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 name="Freihand 33">
                <a:extLst>
                  <a:ext uri="{FF2B5EF4-FFF2-40B4-BE49-F238E27FC236}">
                    <a16:creationId xmlns:a16="http://schemas.microsoft.com/office/drawing/2014/main" id="{DA9E6C95-5BAE-48C7-BFFE-27CBBD38933D}"/>
                  </a:ext>
                </a:extLst>
              </p14:cNvPr>
              <p14:cNvContentPartPr/>
              <p14:nvPr/>
            </p14:nvContentPartPr>
            <p14:xfrm>
              <a:off x="2321193" y="698484"/>
              <a:ext cx="24840" cy="70920"/>
            </p14:xfrm>
          </p:contentPart>
        </mc:Choice>
        <mc:Fallback xmlns="">
          <p:pic>
            <p:nvPicPr>
              <p:cNvPr id="34" name="Freihand 33">
                <a:extLst>
                  <a:ext uri="{FF2B5EF4-FFF2-40B4-BE49-F238E27FC236}">
                    <a16:creationId xmlns:a16="http://schemas.microsoft.com/office/drawing/2014/main" id="{DA9E6C95-5BAE-48C7-BFFE-27CBBD38933D}"/>
                  </a:ext>
                </a:extLst>
              </p:cNvPr>
              <p:cNvPicPr/>
              <p:nvPr/>
            </p:nvPicPr>
            <p:blipFill>
              <a:blip r:embed="rId132"/>
              <a:stretch>
                <a:fillRect/>
              </a:stretch>
            </p:blipFill>
            <p:spPr>
              <a:xfrm>
                <a:off x="2316873" y="694164"/>
                <a:ext cx="33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5" name="Freihand 34">
                <a:extLst>
                  <a:ext uri="{FF2B5EF4-FFF2-40B4-BE49-F238E27FC236}">
                    <a16:creationId xmlns:a16="http://schemas.microsoft.com/office/drawing/2014/main" id="{1354FD70-9A83-45C7-8C3A-DA0C137BC8EC}"/>
                  </a:ext>
                </a:extLst>
              </p14:cNvPr>
              <p14:cNvContentPartPr/>
              <p14:nvPr/>
            </p14:nvContentPartPr>
            <p14:xfrm>
              <a:off x="2268273" y="675444"/>
              <a:ext cx="120600" cy="84600"/>
            </p14:xfrm>
          </p:contentPart>
        </mc:Choice>
        <mc:Fallback xmlns="">
          <p:pic>
            <p:nvPicPr>
              <p:cNvPr id="35" name="Freihand 34">
                <a:extLst>
                  <a:ext uri="{FF2B5EF4-FFF2-40B4-BE49-F238E27FC236}">
                    <a16:creationId xmlns:a16="http://schemas.microsoft.com/office/drawing/2014/main" id="{1354FD70-9A83-45C7-8C3A-DA0C137BC8EC}"/>
                  </a:ext>
                </a:extLst>
              </p:cNvPr>
              <p:cNvPicPr/>
              <p:nvPr/>
            </p:nvPicPr>
            <p:blipFill>
              <a:blip r:embed="rId134"/>
              <a:stretch>
                <a:fillRect/>
              </a:stretch>
            </p:blipFill>
            <p:spPr>
              <a:xfrm>
                <a:off x="2263953" y="671124"/>
                <a:ext cx="129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 name="Freihand 35">
                <a:extLst>
                  <a:ext uri="{FF2B5EF4-FFF2-40B4-BE49-F238E27FC236}">
                    <a16:creationId xmlns:a16="http://schemas.microsoft.com/office/drawing/2014/main" id="{BE0B043B-B89A-4979-A074-86C15D3604D6}"/>
                  </a:ext>
                </a:extLst>
              </p14:cNvPr>
              <p14:cNvContentPartPr/>
              <p14:nvPr/>
            </p14:nvContentPartPr>
            <p14:xfrm>
              <a:off x="2487873" y="752844"/>
              <a:ext cx="142560" cy="15840"/>
            </p14:xfrm>
          </p:contentPart>
        </mc:Choice>
        <mc:Fallback xmlns="">
          <p:pic>
            <p:nvPicPr>
              <p:cNvPr id="36" name="Freihand 35">
                <a:extLst>
                  <a:ext uri="{FF2B5EF4-FFF2-40B4-BE49-F238E27FC236}">
                    <a16:creationId xmlns:a16="http://schemas.microsoft.com/office/drawing/2014/main" id="{BE0B043B-B89A-4979-A074-86C15D3604D6}"/>
                  </a:ext>
                </a:extLst>
              </p:cNvPr>
              <p:cNvPicPr/>
              <p:nvPr/>
            </p:nvPicPr>
            <p:blipFill>
              <a:blip r:embed="rId136"/>
              <a:stretch>
                <a:fillRect/>
              </a:stretch>
            </p:blipFill>
            <p:spPr>
              <a:xfrm>
                <a:off x="2483553" y="748524"/>
                <a:ext cx="151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7" name="Freihand 36">
                <a:extLst>
                  <a:ext uri="{FF2B5EF4-FFF2-40B4-BE49-F238E27FC236}">
                    <a16:creationId xmlns:a16="http://schemas.microsoft.com/office/drawing/2014/main" id="{46222B24-C38F-4868-967F-56F46A4C3DA2}"/>
                  </a:ext>
                </a:extLst>
              </p14:cNvPr>
              <p14:cNvContentPartPr/>
              <p14:nvPr/>
            </p14:nvContentPartPr>
            <p14:xfrm>
              <a:off x="2495433" y="798204"/>
              <a:ext cx="156960" cy="7560"/>
            </p14:xfrm>
          </p:contentPart>
        </mc:Choice>
        <mc:Fallback xmlns="">
          <p:pic>
            <p:nvPicPr>
              <p:cNvPr id="37" name="Freihand 36">
                <a:extLst>
                  <a:ext uri="{FF2B5EF4-FFF2-40B4-BE49-F238E27FC236}">
                    <a16:creationId xmlns:a16="http://schemas.microsoft.com/office/drawing/2014/main" id="{46222B24-C38F-4868-967F-56F46A4C3DA2}"/>
                  </a:ext>
                </a:extLst>
              </p:cNvPr>
              <p:cNvPicPr/>
              <p:nvPr/>
            </p:nvPicPr>
            <p:blipFill>
              <a:blip r:embed="rId138"/>
              <a:stretch>
                <a:fillRect/>
              </a:stretch>
            </p:blipFill>
            <p:spPr>
              <a:xfrm>
                <a:off x="2491113" y="793884"/>
                <a:ext cx="165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 name="Freihand 38">
                <a:extLst>
                  <a:ext uri="{FF2B5EF4-FFF2-40B4-BE49-F238E27FC236}">
                    <a16:creationId xmlns:a16="http://schemas.microsoft.com/office/drawing/2014/main" id="{1B1480E3-6DFB-4D2F-9B40-4FE605FF1BD4}"/>
                  </a:ext>
                </a:extLst>
              </p14:cNvPr>
              <p14:cNvContentPartPr/>
              <p14:nvPr/>
            </p14:nvContentPartPr>
            <p14:xfrm>
              <a:off x="2734833" y="775164"/>
              <a:ext cx="360" cy="360"/>
            </p14:xfrm>
          </p:contentPart>
        </mc:Choice>
        <mc:Fallback xmlns="">
          <p:pic>
            <p:nvPicPr>
              <p:cNvPr id="39" name="Freihand 38">
                <a:extLst>
                  <a:ext uri="{FF2B5EF4-FFF2-40B4-BE49-F238E27FC236}">
                    <a16:creationId xmlns:a16="http://schemas.microsoft.com/office/drawing/2014/main" id="{1B1480E3-6DFB-4D2F-9B40-4FE605FF1BD4}"/>
                  </a:ext>
                </a:extLst>
              </p:cNvPr>
              <p:cNvPicPr/>
              <p:nvPr/>
            </p:nvPicPr>
            <p:blipFill>
              <a:blip r:embed="rId65"/>
              <a:stretch>
                <a:fillRect/>
              </a:stretch>
            </p:blipFill>
            <p:spPr>
              <a:xfrm>
                <a:off x="2730513" y="7708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0" name="Freihand 39">
                <a:extLst>
                  <a:ext uri="{FF2B5EF4-FFF2-40B4-BE49-F238E27FC236}">
                    <a16:creationId xmlns:a16="http://schemas.microsoft.com/office/drawing/2014/main" id="{1880E775-1309-49AA-B9CB-EA0993DC13ED}"/>
                  </a:ext>
                </a:extLst>
              </p14:cNvPr>
              <p14:cNvContentPartPr/>
              <p14:nvPr/>
            </p14:nvContentPartPr>
            <p14:xfrm>
              <a:off x="2763633" y="726204"/>
              <a:ext cx="90000" cy="87120"/>
            </p14:xfrm>
          </p:contentPart>
        </mc:Choice>
        <mc:Fallback xmlns="">
          <p:pic>
            <p:nvPicPr>
              <p:cNvPr id="40" name="Freihand 39">
                <a:extLst>
                  <a:ext uri="{FF2B5EF4-FFF2-40B4-BE49-F238E27FC236}">
                    <a16:creationId xmlns:a16="http://schemas.microsoft.com/office/drawing/2014/main" id="{1880E775-1309-49AA-B9CB-EA0993DC13ED}"/>
                  </a:ext>
                </a:extLst>
              </p:cNvPr>
              <p:cNvPicPr/>
              <p:nvPr/>
            </p:nvPicPr>
            <p:blipFill>
              <a:blip r:embed="rId141"/>
              <a:stretch>
                <a:fillRect/>
              </a:stretch>
            </p:blipFill>
            <p:spPr>
              <a:xfrm>
                <a:off x="2759313" y="721884"/>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1" name="Freihand 40">
                <a:extLst>
                  <a:ext uri="{FF2B5EF4-FFF2-40B4-BE49-F238E27FC236}">
                    <a16:creationId xmlns:a16="http://schemas.microsoft.com/office/drawing/2014/main" id="{81B7B214-63B1-4D7A-A920-9C9C8D7BD8F2}"/>
                  </a:ext>
                </a:extLst>
              </p14:cNvPr>
              <p14:cNvContentPartPr/>
              <p14:nvPr/>
            </p14:nvContentPartPr>
            <p14:xfrm>
              <a:off x="2891793" y="732324"/>
              <a:ext cx="102960" cy="94320"/>
            </p14:xfrm>
          </p:contentPart>
        </mc:Choice>
        <mc:Fallback xmlns="">
          <p:pic>
            <p:nvPicPr>
              <p:cNvPr id="41" name="Freihand 40">
                <a:extLst>
                  <a:ext uri="{FF2B5EF4-FFF2-40B4-BE49-F238E27FC236}">
                    <a16:creationId xmlns:a16="http://schemas.microsoft.com/office/drawing/2014/main" id="{81B7B214-63B1-4D7A-A920-9C9C8D7BD8F2}"/>
                  </a:ext>
                </a:extLst>
              </p:cNvPr>
              <p:cNvPicPr/>
              <p:nvPr/>
            </p:nvPicPr>
            <p:blipFill>
              <a:blip r:embed="rId143"/>
              <a:stretch>
                <a:fillRect/>
              </a:stretch>
            </p:blipFill>
            <p:spPr>
              <a:xfrm>
                <a:off x="2887473" y="728004"/>
                <a:ext cx="11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2" name="Freihand 41">
                <a:extLst>
                  <a:ext uri="{FF2B5EF4-FFF2-40B4-BE49-F238E27FC236}">
                    <a16:creationId xmlns:a16="http://schemas.microsoft.com/office/drawing/2014/main" id="{A46D7848-FE09-494A-8F6A-94516C97843D}"/>
                  </a:ext>
                </a:extLst>
              </p14:cNvPr>
              <p14:cNvContentPartPr/>
              <p14:nvPr/>
            </p14:nvContentPartPr>
            <p14:xfrm>
              <a:off x="2993673" y="738084"/>
              <a:ext cx="96120" cy="100080"/>
            </p14:xfrm>
          </p:contentPart>
        </mc:Choice>
        <mc:Fallback xmlns="">
          <p:pic>
            <p:nvPicPr>
              <p:cNvPr id="42" name="Freihand 41">
                <a:extLst>
                  <a:ext uri="{FF2B5EF4-FFF2-40B4-BE49-F238E27FC236}">
                    <a16:creationId xmlns:a16="http://schemas.microsoft.com/office/drawing/2014/main" id="{A46D7848-FE09-494A-8F6A-94516C97843D}"/>
                  </a:ext>
                </a:extLst>
              </p:cNvPr>
              <p:cNvPicPr/>
              <p:nvPr/>
            </p:nvPicPr>
            <p:blipFill>
              <a:blip r:embed="rId145"/>
              <a:stretch>
                <a:fillRect/>
              </a:stretch>
            </p:blipFill>
            <p:spPr>
              <a:xfrm>
                <a:off x="2989353" y="733764"/>
                <a:ext cx="104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3" name="Freihand 42">
                <a:extLst>
                  <a:ext uri="{FF2B5EF4-FFF2-40B4-BE49-F238E27FC236}">
                    <a16:creationId xmlns:a16="http://schemas.microsoft.com/office/drawing/2014/main" id="{B9E08F61-DA90-4E4D-A061-A54D0B48103A}"/>
                  </a:ext>
                </a:extLst>
              </p14:cNvPr>
              <p14:cNvContentPartPr/>
              <p14:nvPr/>
            </p14:nvContentPartPr>
            <p14:xfrm>
              <a:off x="3005553" y="722964"/>
              <a:ext cx="133920" cy="5400"/>
            </p14:xfrm>
          </p:contentPart>
        </mc:Choice>
        <mc:Fallback xmlns="">
          <p:pic>
            <p:nvPicPr>
              <p:cNvPr id="43" name="Freihand 42">
                <a:extLst>
                  <a:ext uri="{FF2B5EF4-FFF2-40B4-BE49-F238E27FC236}">
                    <a16:creationId xmlns:a16="http://schemas.microsoft.com/office/drawing/2014/main" id="{B9E08F61-DA90-4E4D-A061-A54D0B48103A}"/>
                  </a:ext>
                </a:extLst>
              </p:cNvPr>
              <p:cNvPicPr/>
              <p:nvPr/>
            </p:nvPicPr>
            <p:blipFill>
              <a:blip r:embed="rId147"/>
              <a:stretch>
                <a:fillRect/>
              </a:stretch>
            </p:blipFill>
            <p:spPr>
              <a:xfrm>
                <a:off x="3001233" y="718644"/>
                <a:ext cx="142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4" name="Freihand 43">
                <a:extLst>
                  <a:ext uri="{FF2B5EF4-FFF2-40B4-BE49-F238E27FC236}">
                    <a16:creationId xmlns:a16="http://schemas.microsoft.com/office/drawing/2014/main" id="{8A455747-9EC8-43FF-BD17-0791329693CF}"/>
                  </a:ext>
                </a:extLst>
              </p14:cNvPr>
              <p14:cNvContentPartPr/>
              <p14:nvPr/>
            </p14:nvContentPartPr>
            <p14:xfrm>
              <a:off x="3161793" y="726204"/>
              <a:ext cx="80280" cy="99720"/>
            </p14:xfrm>
          </p:contentPart>
        </mc:Choice>
        <mc:Fallback xmlns="">
          <p:pic>
            <p:nvPicPr>
              <p:cNvPr id="44" name="Freihand 43">
                <a:extLst>
                  <a:ext uri="{FF2B5EF4-FFF2-40B4-BE49-F238E27FC236}">
                    <a16:creationId xmlns:a16="http://schemas.microsoft.com/office/drawing/2014/main" id="{8A455747-9EC8-43FF-BD17-0791329693CF}"/>
                  </a:ext>
                </a:extLst>
              </p:cNvPr>
              <p:cNvPicPr/>
              <p:nvPr/>
            </p:nvPicPr>
            <p:blipFill>
              <a:blip r:embed="rId149"/>
              <a:stretch>
                <a:fillRect/>
              </a:stretch>
            </p:blipFill>
            <p:spPr>
              <a:xfrm>
                <a:off x="3157473" y="721884"/>
                <a:ext cx="8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5" name="Freihand 44">
                <a:extLst>
                  <a:ext uri="{FF2B5EF4-FFF2-40B4-BE49-F238E27FC236}">
                    <a16:creationId xmlns:a16="http://schemas.microsoft.com/office/drawing/2014/main" id="{F0221229-A455-4A20-B6E2-2CD33FA254D4}"/>
                  </a:ext>
                </a:extLst>
              </p14:cNvPr>
              <p14:cNvContentPartPr/>
              <p14:nvPr/>
            </p14:nvContentPartPr>
            <p14:xfrm>
              <a:off x="3289233" y="722964"/>
              <a:ext cx="96120" cy="146160"/>
            </p14:xfrm>
          </p:contentPart>
        </mc:Choice>
        <mc:Fallback xmlns="">
          <p:pic>
            <p:nvPicPr>
              <p:cNvPr id="45" name="Freihand 44">
                <a:extLst>
                  <a:ext uri="{FF2B5EF4-FFF2-40B4-BE49-F238E27FC236}">
                    <a16:creationId xmlns:a16="http://schemas.microsoft.com/office/drawing/2014/main" id="{F0221229-A455-4A20-B6E2-2CD33FA254D4}"/>
                  </a:ext>
                </a:extLst>
              </p:cNvPr>
              <p:cNvPicPr/>
              <p:nvPr/>
            </p:nvPicPr>
            <p:blipFill>
              <a:blip r:embed="rId151"/>
              <a:stretch>
                <a:fillRect/>
              </a:stretch>
            </p:blipFill>
            <p:spPr>
              <a:xfrm>
                <a:off x="3284913" y="718644"/>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6" name="Freihand 45">
                <a:extLst>
                  <a:ext uri="{FF2B5EF4-FFF2-40B4-BE49-F238E27FC236}">
                    <a16:creationId xmlns:a16="http://schemas.microsoft.com/office/drawing/2014/main" id="{26F4DD01-7A4E-4414-BD93-9E65DC2182F3}"/>
                  </a:ext>
                </a:extLst>
              </p14:cNvPr>
              <p14:cNvContentPartPr/>
              <p14:nvPr/>
            </p14:nvContentPartPr>
            <p14:xfrm>
              <a:off x="3499473" y="775524"/>
              <a:ext cx="89280" cy="7200"/>
            </p14:xfrm>
          </p:contentPart>
        </mc:Choice>
        <mc:Fallback xmlns="">
          <p:pic>
            <p:nvPicPr>
              <p:cNvPr id="46" name="Freihand 45">
                <a:extLst>
                  <a:ext uri="{FF2B5EF4-FFF2-40B4-BE49-F238E27FC236}">
                    <a16:creationId xmlns:a16="http://schemas.microsoft.com/office/drawing/2014/main" id="{26F4DD01-7A4E-4414-BD93-9E65DC2182F3}"/>
                  </a:ext>
                </a:extLst>
              </p:cNvPr>
              <p:cNvPicPr/>
              <p:nvPr/>
            </p:nvPicPr>
            <p:blipFill>
              <a:blip r:embed="rId153"/>
              <a:stretch>
                <a:fillRect/>
              </a:stretch>
            </p:blipFill>
            <p:spPr>
              <a:xfrm>
                <a:off x="3495153" y="771204"/>
                <a:ext cx="97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 name="Freihand 46">
                <a:extLst>
                  <a:ext uri="{FF2B5EF4-FFF2-40B4-BE49-F238E27FC236}">
                    <a16:creationId xmlns:a16="http://schemas.microsoft.com/office/drawing/2014/main" id="{F53EB375-17EE-4E26-8E79-DF44F4096CFA}"/>
                  </a:ext>
                </a:extLst>
              </p14:cNvPr>
              <p14:cNvContentPartPr/>
              <p14:nvPr/>
            </p14:nvContentPartPr>
            <p14:xfrm>
              <a:off x="3478233" y="800364"/>
              <a:ext cx="114840" cy="3600"/>
            </p14:xfrm>
          </p:contentPart>
        </mc:Choice>
        <mc:Fallback xmlns="">
          <p:pic>
            <p:nvPicPr>
              <p:cNvPr id="47" name="Freihand 46">
                <a:extLst>
                  <a:ext uri="{FF2B5EF4-FFF2-40B4-BE49-F238E27FC236}">
                    <a16:creationId xmlns:a16="http://schemas.microsoft.com/office/drawing/2014/main" id="{F53EB375-17EE-4E26-8E79-DF44F4096CFA}"/>
                  </a:ext>
                </a:extLst>
              </p:cNvPr>
              <p:cNvPicPr/>
              <p:nvPr/>
            </p:nvPicPr>
            <p:blipFill>
              <a:blip r:embed="rId155"/>
              <a:stretch>
                <a:fillRect/>
              </a:stretch>
            </p:blipFill>
            <p:spPr>
              <a:xfrm>
                <a:off x="3473913" y="796044"/>
                <a:ext cx="123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9" name="Freihand 48">
                <a:extLst>
                  <a:ext uri="{FF2B5EF4-FFF2-40B4-BE49-F238E27FC236}">
                    <a16:creationId xmlns:a16="http://schemas.microsoft.com/office/drawing/2014/main" id="{5E396CA8-750B-41FD-8477-4D2487E7B20E}"/>
                  </a:ext>
                </a:extLst>
              </p14:cNvPr>
              <p14:cNvContentPartPr/>
              <p14:nvPr/>
            </p14:nvContentPartPr>
            <p14:xfrm>
              <a:off x="3675153" y="726924"/>
              <a:ext cx="66240" cy="104400"/>
            </p14:xfrm>
          </p:contentPart>
        </mc:Choice>
        <mc:Fallback xmlns="">
          <p:pic>
            <p:nvPicPr>
              <p:cNvPr id="49" name="Freihand 48">
                <a:extLst>
                  <a:ext uri="{FF2B5EF4-FFF2-40B4-BE49-F238E27FC236}">
                    <a16:creationId xmlns:a16="http://schemas.microsoft.com/office/drawing/2014/main" id="{5E396CA8-750B-41FD-8477-4D2487E7B20E}"/>
                  </a:ext>
                </a:extLst>
              </p:cNvPr>
              <p:cNvPicPr/>
              <p:nvPr/>
            </p:nvPicPr>
            <p:blipFill>
              <a:blip r:embed="rId157"/>
              <a:stretch>
                <a:fillRect/>
              </a:stretch>
            </p:blipFill>
            <p:spPr>
              <a:xfrm>
                <a:off x="3670833" y="722604"/>
                <a:ext cx="74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0" name="Freihand 49">
                <a:extLst>
                  <a:ext uri="{FF2B5EF4-FFF2-40B4-BE49-F238E27FC236}">
                    <a16:creationId xmlns:a16="http://schemas.microsoft.com/office/drawing/2014/main" id="{B0BF92A3-97DB-4497-B5C5-E4968362E51D}"/>
                  </a:ext>
                </a:extLst>
              </p14:cNvPr>
              <p14:cNvContentPartPr/>
              <p14:nvPr/>
            </p14:nvContentPartPr>
            <p14:xfrm>
              <a:off x="3694233" y="733044"/>
              <a:ext cx="88200" cy="4680"/>
            </p14:xfrm>
          </p:contentPart>
        </mc:Choice>
        <mc:Fallback xmlns="">
          <p:pic>
            <p:nvPicPr>
              <p:cNvPr id="50" name="Freihand 49">
                <a:extLst>
                  <a:ext uri="{FF2B5EF4-FFF2-40B4-BE49-F238E27FC236}">
                    <a16:creationId xmlns:a16="http://schemas.microsoft.com/office/drawing/2014/main" id="{B0BF92A3-97DB-4497-B5C5-E4968362E51D}"/>
                  </a:ext>
                </a:extLst>
              </p:cNvPr>
              <p:cNvPicPr/>
              <p:nvPr/>
            </p:nvPicPr>
            <p:blipFill>
              <a:blip r:embed="rId159"/>
              <a:stretch>
                <a:fillRect/>
              </a:stretch>
            </p:blipFill>
            <p:spPr>
              <a:xfrm>
                <a:off x="3689913" y="728724"/>
                <a:ext cx="96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1" name="Freihand 50">
                <a:extLst>
                  <a:ext uri="{FF2B5EF4-FFF2-40B4-BE49-F238E27FC236}">
                    <a16:creationId xmlns:a16="http://schemas.microsoft.com/office/drawing/2014/main" id="{0D179FAF-B684-4ED0-B3D9-D1CF203D2A52}"/>
                  </a:ext>
                </a:extLst>
              </p14:cNvPr>
              <p14:cNvContentPartPr/>
              <p14:nvPr/>
            </p14:nvContentPartPr>
            <p14:xfrm>
              <a:off x="3800073" y="728004"/>
              <a:ext cx="84240" cy="89280"/>
            </p14:xfrm>
          </p:contentPart>
        </mc:Choice>
        <mc:Fallback xmlns="">
          <p:pic>
            <p:nvPicPr>
              <p:cNvPr id="51" name="Freihand 50">
                <a:extLst>
                  <a:ext uri="{FF2B5EF4-FFF2-40B4-BE49-F238E27FC236}">
                    <a16:creationId xmlns:a16="http://schemas.microsoft.com/office/drawing/2014/main" id="{0D179FAF-B684-4ED0-B3D9-D1CF203D2A52}"/>
                  </a:ext>
                </a:extLst>
              </p:cNvPr>
              <p:cNvPicPr/>
              <p:nvPr/>
            </p:nvPicPr>
            <p:blipFill>
              <a:blip r:embed="rId161"/>
              <a:stretch>
                <a:fillRect/>
              </a:stretch>
            </p:blipFill>
            <p:spPr>
              <a:xfrm>
                <a:off x="3795753" y="723684"/>
                <a:ext cx="92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 name="Freihand 51">
                <a:extLst>
                  <a:ext uri="{FF2B5EF4-FFF2-40B4-BE49-F238E27FC236}">
                    <a16:creationId xmlns:a16="http://schemas.microsoft.com/office/drawing/2014/main" id="{A7B743BC-3717-4EC0-8BE4-861144F84789}"/>
                  </a:ext>
                </a:extLst>
              </p14:cNvPr>
              <p14:cNvContentPartPr/>
              <p14:nvPr/>
            </p14:nvContentPartPr>
            <p14:xfrm>
              <a:off x="3934353" y="734484"/>
              <a:ext cx="56160" cy="91080"/>
            </p14:xfrm>
          </p:contentPart>
        </mc:Choice>
        <mc:Fallback xmlns="">
          <p:pic>
            <p:nvPicPr>
              <p:cNvPr id="52" name="Freihand 51">
                <a:extLst>
                  <a:ext uri="{FF2B5EF4-FFF2-40B4-BE49-F238E27FC236}">
                    <a16:creationId xmlns:a16="http://schemas.microsoft.com/office/drawing/2014/main" id="{A7B743BC-3717-4EC0-8BE4-861144F84789}"/>
                  </a:ext>
                </a:extLst>
              </p:cNvPr>
              <p:cNvPicPr/>
              <p:nvPr/>
            </p:nvPicPr>
            <p:blipFill>
              <a:blip r:embed="rId163"/>
              <a:stretch>
                <a:fillRect/>
              </a:stretch>
            </p:blipFill>
            <p:spPr>
              <a:xfrm>
                <a:off x="3930033" y="730164"/>
                <a:ext cx="64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 name="Freihand 52">
                <a:extLst>
                  <a:ext uri="{FF2B5EF4-FFF2-40B4-BE49-F238E27FC236}">
                    <a16:creationId xmlns:a16="http://schemas.microsoft.com/office/drawing/2014/main" id="{73005102-61DC-4B31-95A1-7AABFAB29100}"/>
                  </a:ext>
                </a:extLst>
              </p14:cNvPr>
              <p14:cNvContentPartPr/>
              <p14:nvPr/>
            </p14:nvContentPartPr>
            <p14:xfrm>
              <a:off x="4059633" y="721524"/>
              <a:ext cx="76680" cy="69480"/>
            </p14:xfrm>
          </p:contentPart>
        </mc:Choice>
        <mc:Fallback xmlns="">
          <p:pic>
            <p:nvPicPr>
              <p:cNvPr id="53" name="Freihand 52">
                <a:extLst>
                  <a:ext uri="{FF2B5EF4-FFF2-40B4-BE49-F238E27FC236}">
                    <a16:creationId xmlns:a16="http://schemas.microsoft.com/office/drawing/2014/main" id="{73005102-61DC-4B31-95A1-7AABFAB29100}"/>
                  </a:ext>
                </a:extLst>
              </p:cNvPr>
              <p:cNvPicPr/>
              <p:nvPr/>
            </p:nvPicPr>
            <p:blipFill>
              <a:blip r:embed="rId165"/>
              <a:stretch>
                <a:fillRect/>
              </a:stretch>
            </p:blipFill>
            <p:spPr>
              <a:xfrm>
                <a:off x="4055313" y="717204"/>
                <a:ext cx="85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89390A4F-45BE-43F9-9F9E-60A5D6DB0756}"/>
                  </a:ext>
                </a:extLst>
              </p14:cNvPr>
              <p14:cNvContentPartPr/>
              <p14:nvPr/>
            </p14:nvContentPartPr>
            <p14:xfrm>
              <a:off x="4139193" y="780564"/>
              <a:ext cx="25560" cy="90000"/>
            </p14:xfrm>
          </p:contentPart>
        </mc:Choice>
        <mc:Fallback xmlns="">
          <p:pic>
            <p:nvPicPr>
              <p:cNvPr id="54" name="Freihand 53">
                <a:extLst>
                  <a:ext uri="{FF2B5EF4-FFF2-40B4-BE49-F238E27FC236}">
                    <a16:creationId xmlns:a16="http://schemas.microsoft.com/office/drawing/2014/main" id="{89390A4F-45BE-43F9-9F9E-60A5D6DB0756}"/>
                  </a:ext>
                </a:extLst>
              </p:cNvPr>
              <p:cNvPicPr/>
              <p:nvPr/>
            </p:nvPicPr>
            <p:blipFill>
              <a:blip r:embed="rId167"/>
              <a:stretch>
                <a:fillRect/>
              </a:stretch>
            </p:blipFill>
            <p:spPr>
              <a:xfrm>
                <a:off x="4134873" y="77624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 name="Freihand 54">
                <a:extLst>
                  <a:ext uri="{FF2B5EF4-FFF2-40B4-BE49-F238E27FC236}">
                    <a16:creationId xmlns:a16="http://schemas.microsoft.com/office/drawing/2014/main" id="{0B658905-2612-46F4-8577-F42C69784B77}"/>
                  </a:ext>
                </a:extLst>
              </p14:cNvPr>
              <p14:cNvContentPartPr/>
              <p14:nvPr/>
            </p14:nvContentPartPr>
            <p14:xfrm>
              <a:off x="4222713" y="682284"/>
              <a:ext cx="113040" cy="139680"/>
            </p14:xfrm>
          </p:contentPart>
        </mc:Choice>
        <mc:Fallback xmlns="">
          <p:pic>
            <p:nvPicPr>
              <p:cNvPr id="55" name="Freihand 54">
                <a:extLst>
                  <a:ext uri="{FF2B5EF4-FFF2-40B4-BE49-F238E27FC236}">
                    <a16:creationId xmlns:a16="http://schemas.microsoft.com/office/drawing/2014/main" id="{0B658905-2612-46F4-8577-F42C69784B77}"/>
                  </a:ext>
                </a:extLst>
              </p:cNvPr>
              <p:cNvPicPr/>
              <p:nvPr/>
            </p:nvPicPr>
            <p:blipFill>
              <a:blip r:embed="rId169"/>
              <a:stretch>
                <a:fillRect/>
              </a:stretch>
            </p:blipFill>
            <p:spPr>
              <a:xfrm>
                <a:off x="4218393" y="677964"/>
                <a:ext cx="121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 name="Freihand 55">
                <a:extLst>
                  <a:ext uri="{FF2B5EF4-FFF2-40B4-BE49-F238E27FC236}">
                    <a16:creationId xmlns:a16="http://schemas.microsoft.com/office/drawing/2014/main" id="{F3E700D6-A086-4344-8563-5AB4371DE5FB}"/>
                  </a:ext>
                </a:extLst>
              </p14:cNvPr>
              <p14:cNvContentPartPr/>
              <p14:nvPr/>
            </p14:nvContentPartPr>
            <p14:xfrm>
              <a:off x="4359513" y="735564"/>
              <a:ext cx="105120" cy="52920"/>
            </p14:xfrm>
          </p:contentPart>
        </mc:Choice>
        <mc:Fallback xmlns="">
          <p:pic>
            <p:nvPicPr>
              <p:cNvPr id="56" name="Freihand 55">
                <a:extLst>
                  <a:ext uri="{FF2B5EF4-FFF2-40B4-BE49-F238E27FC236}">
                    <a16:creationId xmlns:a16="http://schemas.microsoft.com/office/drawing/2014/main" id="{F3E700D6-A086-4344-8563-5AB4371DE5FB}"/>
                  </a:ext>
                </a:extLst>
              </p:cNvPr>
              <p:cNvPicPr/>
              <p:nvPr/>
            </p:nvPicPr>
            <p:blipFill>
              <a:blip r:embed="rId171"/>
              <a:stretch>
                <a:fillRect/>
              </a:stretch>
            </p:blipFill>
            <p:spPr>
              <a:xfrm>
                <a:off x="4355193" y="731244"/>
                <a:ext cx="113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7" name="Freihand 56">
                <a:extLst>
                  <a:ext uri="{FF2B5EF4-FFF2-40B4-BE49-F238E27FC236}">
                    <a16:creationId xmlns:a16="http://schemas.microsoft.com/office/drawing/2014/main" id="{A8AE6205-33E1-4443-B80C-F29726730245}"/>
                  </a:ext>
                </a:extLst>
              </p14:cNvPr>
              <p14:cNvContentPartPr/>
              <p14:nvPr/>
            </p14:nvContentPartPr>
            <p14:xfrm>
              <a:off x="4412073" y="727644"/>
              <a:ext cx="70200" cy="164160"/>
            </p14:xfrm>
          </p:contentPart>
        </mc:Choice>
        <mc:Fallback xmlns="">
          <p:pic>
            <p:nvPicPr>
              <p:cNvPr id="57" name="Freihand 56">
                <a:extLst>
                  <a:ext uri="{FF2B5EF4-FFF2-40B4-BE49-F238E27FC236}">
                    <a16:creationId xmlns:a16="http://schemas.microsoft.com/office/drawing/2014/main" id="{A8AE6205-33E1-4443-B80C-F29726730245}"/>
                  </a:ext>
                </a:extLst>
              </p:cNvPr>
              <p:cNvPicPr/>
              <p:nvPr/>
            </p:nvPicPr>
            <p:blipFill>
              <a:blip r:embed="rId173"/>
              <a:stretch>
                <a:fillRect/>
              </a:stretch>
            </p:blipFill>
            <p:spPr>
              <a:xfrm>
                <a:off x="4407753" y="723324"/>
                <a:ext cx="78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8" name="Freihand 57">
                <a:extLst>
                  <a:ext uri="{FF2B5EF4-FFF2-40B4-BE49-F238E27FC236}">
                    <a16:creationId xmlns:a16="http://schemas.microsoft.com/office/drawing/2014/main" id="{ADEF39DF-DC61-4CD1-B66B-3E7D7842832A}"/>
                  </a:ext>
                </a:extLst>
              </p14:cNvPr>
              <p14:cNvContentPartPr/>
              <p14:nvPr/>
            </p14:nvContentPartPr>
            <p14:xfrm>
              <a:off x="4567233" y="710004"/>
              <a:ext cx="8640" cy="90000"/>
            </p14:xfrm>
          </p:contentPart>
        </mc:Choice>
        <mc:Fallback xmlns="">
          <p:pic>
            <p:nvPicPr>
              <p:cNvPr id="58" name="Freihand 57">
                <a:extLst>
                  <a:ext uri="{FF2B5EF4-FFF2-40B4-BE49-F238E27FC236}">
                    <a16:creationId xmlns:a16="http://schemas.microsoft.com/office/drawing/2014/main" id="{ADEF39DF-DC61-4CD1-B66B-3E7D7842832A}"/>
                  </a:ext>
                </a:extLst>
              </p:cNvPr>
              <p:cNvPicPr/>
              <p:nvPr/>
            </p:nvPicPr>
            <p:blipFill>
              <a:blip r:embed="rId175"/>
              <a:stretch>
                <a:fillRect/>
              </a:stretch>
            </p:blipFill>
            <p:spPr>
              <a:xfrm>
                <a:off x="4562913" y="705684"/>
                <a:ext cx="17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9" name="Freihand 58">
                <a:extLst>
                  <a:ext uri="{FF2B5EF4-FFF2-40B4-BE49-F238E27FC236}">
                    <a16:creationId xmlns:a16="http://schemas.microsoft.com/office/drawing/2014/main" id="{F69A7646-0367-48E7-AFB9-031320B43678}"/>
                  </a:ext>
                </a:extLst>
              </p14:cNvPr>
              <p14:cNvContentPartPr/>
              <p14:nvPr/>
            </p14:nvContentPartPr>
            <p14:xfrm>
              <a:off x="4535553" y="742764"/>
              <a:ext cx="88560" cy="6840"/>
            </p14:xfrm>
          </p:contentPart>
        </mc:Choice>
        <mc:Fallback xmlns="">
          <p:pic>
            <p:nvPicPr>
              <p:cNvPr id="59" name="Freihand 58">
                <a:extLst>
                  <a:ext uri="{FF2B5EF4-FFF2-40B4-BE49-F238E27FC236}">
                    <a16:creationId xmlns:a16="http://schemas.microsoft.com/office/drawing/2014/main" id="{F69A7646-0367-48E7-AFB9-031320B43678}"/>
                  </a:ext>
                </a:extLst>
              </p:cNvPr>
              <p:cNvPicPr/>
              <p:nvPr/>
            </p:nvPicPr>
            <p:blipFill>
              <a:blip r:embed="rId177"/>
              <a:stretch>
                <a:fillRect/>
              </a:stretch>
            </p:blipFill>
            <p:spPr>
              <a:xfrm>
                <a:off x="4531233" y="738444"/>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0" name="Freihand 59">
                <a:extLst>
                  <a:ext uri="{FF2B5EF4-FFF2-40B4-BE49-F238E27FC236}">
                    <a16:creationId xmlns:a16="http://schemas.microsoft.com/office/drawing/2014/main" id="{2CC94EB8-3946-4299-A653-DA930697E17A}"/>
                  </a:ext>
                </a:extLst>
              </p14:cNvPr>
              <p14:cNvContentPartPr/>
              <p14:nvPr/>
            </p14:nvContentPartPr>
            <p14:xfrm>
              <a:off x="4660113" y="666804"/>
              <a:ext cx="85680" cy="115560"/>
            </p14:xfrm>
          </p:contentPart>
        </mc:Choice>
        <mc:Fallback xmlns="">
          <p:pic>
            <p:nvPicPr>
              <p:cNvPr id="60" name="Freihand 59">
                <a:extLst>
                  <a:ext uri="{FF2B5EF4-FFF2-40B4-BE49-F238E27FC236}">
                    <a16:creationId xmlns:a16="http://schemas.microsoft.com/office/drawing/2014/main" id="{2CC94EB8-3946-4299-A653-DA930697E17A}"/>
                  </a:ext>
                </a:extLst>
              </p:cNvPr>
              <p:cNvPicPr/>
              <p:nvPr/>
            </p:nvPicPr>
            <p:blipFill>
              <a:blip r:embed="rId179"/>
              <a:stretch>
                <a:fillRect/>
              </a:stretch>
            </p:blipFill>
            <p:spPr>
              <a:xfrm>
                <a:off x="4655793" y="662484"/>
                <a:ext cx="94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1" name="Freihand 60">
                <a:extLst>
                  <a:ext uri="{FF2B5EF4-FFF2-40B4-BE49-F238E27FC236}">
                    <a16:creationId xmlns:a16="http://schemas.microsoft.com/office/drawing/2014/main" id="{B2688D0F-D503-4719-B610-D3B9B23B2EBF}"/>
                  </a:ext>
                </a:extLst>
              </p14:cNvPr>
              <p14:cNvContentPartPr/>
              <p14:nvPr/>
            </p14:nvContentPartPr>
            <p14:xfrm>
              <a:off x="4789713" y="680124"/>
              <a:ext cx="78840" cy="83880"/>
            </p14:xfrm>
          </p:contentPart>
        </mc:Choice>
        <mc:Fallback xmlns="">
          <p:pic>
            <p:nvPicPr>
              <p:cNvPr id="61" name="Freihand 60">
                <a:extLst>
                  <a:ext uri="{FF2B5EF4-FFF2-40B4-BE49-F238E27FC236}">
                    <a16:creationId xmlns:a16="http://schemas.microsoft.com/office/drawing/2014/main" id="{B2688D0F-D503-4719-B610-D3B9B23B2EBF}"/>
                  </a:ext>
                </a:extLst>
              </p:cNvPr>
              <p:cNvPicPr/>
              <p:nvPr/>
            </p:nvPicPr>
            <p:blipFill>
              <a:blip r:embed="rId181"/>
              <a:stretch>
                <a:fillRect/>
              </a:stretch>
            </p:blipFill>
            <p:spPr>
              <a:xfrm>
                <a:off x="4785393" y="675804"/>
                <a:ext cx="87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2" name="Freihand 61">
                <a:extLst>
                  <a:ext uri="{FF2B5EF4-FFF2-40B4-BE49-F238E27FC236}">
                    <a16:creationId xmlns:a16="http://schemas.microsoft.com/office/drawing/2014/main" id="{9603AE25-83CC-4171-9A87-7DBA1FD41AB6}"/>
                  </a:ext>
                </a:extLst>
              </p14:cNvPr>
              <p14:cNvContentPartPr/>
              <p14:nvPr/>
            </p14:nvContentPartPr>
            <p14:xfrm>
              <a:off x="4935873" y="724764"/>
              <a:ext cx="72360" cy="7920"/>
            </p14:xfrm>
          </p:contentPart>
        </mc:Choice>
        <mc:Fallback xmlns="">
          <p:pic>
            <p:nvPicPr>
              <p:cNvPr id="62" name="Freihand 61">
                <a:extLst>
                  <a:ext uri="{FF2B5EF4-FFF2-40B4-BE49-F238E27FC236}">
                    <a16:creationId xmlns:a16="http://schemas.microsoft.com/office/drawing/2014/main" id="{9603AE25-83CC-4171-9A87-7DBA1FD41AB6}"/>
                  </a:ext>
                </a:extLst>
              </p:cNvPr>
              <p:cNvPicPr/>
              <p:nvPr/>
            </p:nvPicPr>
            <p:blipFill>
              <a:blip r:embed="rId183"/>
              <a:stretch>
                <a:fillRect/>
              </a:stretch>
            </p:blipFill>
            <p:spPr>
              <a:xfrm>
                <a:off x="4931553" y="720444"/>
                <a:ext cx="81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3" name="Freihand 62">
                <a:extLst>
                  <a:ext uri="{FF2B5EF4-FFF2-40B4-BE49-F238E27FC236}">
                    <a16:creationId xmlns:a16="http://schemas.microsoft.com/office/drawing/2014/main" id="{13E983F6-BE40-444E-80FA-9D2DA62B72BA}"/>
                  </a:ext>
                </a:extLst>
              </p14:cNvPr>
              <p14:cNvContentPartPr/>
              <p14:nvPr/>
            </p14:nvContentPartPr>
            <p14:xfrm>
              <a:off x="5003913" y="675084"/>
              <a:ext cx="117720" cy="125280"/>
            </p14:xfrm>
          </p:contentPart>
        </mc:Choice>
        <mc:Fallback xmlns="">
          <p:pic>
            <p:nvPicPr>
              <p:cNvPr id="63" name="Freihand 62">
                <a:extLst>
                  <a:ext uri="{FF2B5EF4-FFF2-40B4-BE49-F238E27FC236}">
                    <a16:creationId xmlns:a16="http://schemas.microsoft.com/office/drawing/2014/main" id="{13E983F6-BE40-444E-80FA-9D2DA62B72BA}"/>
                  </a:ext>
                </a:extLst>
              </p:cNvPr>
              <p:cNvPicPr/>
              <p:nvPr/>
            </p:nvPicPr>
            <p:blipFill>
              <a:blip r:embed="rId185"/>
              <a:stretch>
                <a:fillRect/>
              </a:stretch>
            </p:blipFill>
            <p:spPr>
              <a:xfrm>
                <a:off x="4999593" y="670764"/>
                <a:ext cx="12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4" name="Freihand 63">
                <a:extLst>
                  <a:ext uri="{FF2B5EF4-FFF2-40B4-BE49-F238E27FC236}">
                    <a16:creationId xmlns:a16="http://schemas.microsoft.com/office/drawing/2014/main" id="{3665AA3F-73A5-4F0B-8F6C-079779B9C07F}"/>
                  </a:ext>
                </a:extLst>
              </p14:cNvPr>
              <p14:cNvContentPartPr/>
              <p14:nvPr/>
            </p14:nvContentPartPr>
            <p14:xfrm>
              <a:off x="5157993" y="715764"/>
              <a:ext cx="117360" cy="75240"/>
            </p14:xfrm>
          </p:contentPart>
        </mc:Choice>
        <mc:Fallback xmlns="">
          <p:pic>
            <p:nvPicPr>
              <p:cNvPr id="64" name="Freihand 63">
                <a:extLst>
                  <a:ext uri="{FF2B5EF4-FFF2-40B4-BE49-F238E27FC236}">
                    <a16:creationId xmlns:a16="http://schemas.microsoft.com/office/drawing/2014/main" id="{3665AA3F-73A5-4F0B-8F6C-079779B9C07F}"/>
                  </a:ext>
                </a:extLst>
              </p:cNvPr>
              <p:cNvPicPr/>
              <p:nvPr/>
            </p:nvPicPr>
            <p:blipFill>
              <a:blip r:embed="rId187"/>
              <a:stretch>
                <a:fillRect/>
              </a:stretch>
            </p:blipFill>
            <p:spPr>
              <a:xfrm>
                <a:off x="5153673" y="711444"/>
                <a:ext cx="12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Freihand 64">
                <a:extLst>
                  <a:ext uri="{FF2B5EF4-FFF2-40B4-BE49-F238E27FC236}">
                    <a16:creationId xmlns:a16="http://schemas.microsoft.com/office/drawing/2014/main" id="{AE97632E-7E00-4454-AD20-4F3812F69C40}"/>
                  </a:ext>
                </a:extLst>
              </p14:cNvPr>
              <p14:cNvContentPartPr/>
              <p14:nvPr/>
            </p14:nvContentPartPr>
            <p14:xfrm>
              <a:off x="5271753" y="705684"/>
              <a:ext cx="97200" cy="68760"/>
            </p14:xfrm>
          </p:contentPart>
        </mc:Choice>
        <mc:Fallback xmlns="">
          <p:pic>
            <p:nvPicPr>
              <p:cNvPr id="65" name="Freihand 64">
                <a:extLst>
                  <a:ext uri="{FF2B5EF4-FFF2-40B4-BE49-F238E27FC236}">
                    <a16:creationId xmlns:a16="http://schemas.microsoft.com/office/drawing/2014/main" id="{AE97632E-7E00-4454-AD20-4F3812F69C40}"/>
                  </a:ext>
                </a:extLst>
              </p:cNvPr>
              <p:cNvPicPr/>
              <p:nvPr/>
            </p:nvPicPr>
            <p:blipFill>
              <a:blip r:embed="rId189"/>
              <a:stretch>
                <a:fillRect/>
              </a:stretch>
            </p:blipFill>
            <p:spPr>
              <a:xfrm>
                <a:off x="5267433" y="701364"/>
                <a:ext cx="105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6" name="Freihand 65">
                <a:extLst>
                  <a:ext uri="{FF2B5EF4-FFF2-40B4-BE49-F238E27FC236}">
                    <a16:creationId xmlns:a16="http://schemas.microsoft.com/office/drawing/2014/main" id="{08CF63B1-4396-4B85-BD0F-42909CC095E4}"/>
                  </a:ext>
                </a:extLst>
              </p14:cNvPr>
              <p14:cNvContentPartPr/>
              <p14:nvPr/>
            </p14:nvContentPartPr>
            <p14:xfrm>
              <a:off x="5420073" y="733404"/>
              <a:ext cx="55080" cy="60840"/>
            </p14:xfrm>
          </p:contentPart>
        </mc:Choice>
        <mc:Fallback xmlns="">
          <p:pic>
            <p:nvPicPr>
              <p:cNvPr id="66" name="Freihand 65">
                <a:extLst>
                  <a:ext uri="{FF2B5EF4-FFF2-40B4-BE49-F238E27FC236}">
                    <a16:creationId xmlns:a16="http://schemas.microsoft.com/office/drawing/2014/main" id="{08CF63B1-4396-4B85-BD0F-42909CC095E4}"/>
                  </a:ext>
                </a:extLst>
              </p:cNvPr>
              <p:cNvPicPr/>
              <p:nvPr/>
            </p:nvPicPr>
            <p:blipFill>
              <a:blip r:embed="rId191"/>
              <a:stretch>
                <a:fillRect/>
              </a:stretch>
            </p:blipFill>
            <p:spPr>
              <a:xfrm>
                <a:off x="5415753" y="729084"/>
                <a:ext cx="6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7" name="Freihand 66">
                <a:extLst>
                  <a:ext uri="{FF2B5EF4-FFF2-40B4-BE49-F238E27FC236}">
                    <a16:creationId xmlns:a16="http://schemas.microsoft.com/office/drawing/2014/main" id="{616A76CF-DC41-4C86-A580-E29A85F767A2}"/>
                  </a:ext>
                </a:extLst>
              </p14:cNvPr>
              <p14:cNvContentPartPr/>
              <p14:nvPr/>
            </p14:nvContentPartPr>
            <p14:xfrm>
              <a:off x="5421513" y="654564"/>
              <a:ext cx="13680" cy="19800"/>
            </p14:xfrm>
          </p:contentPart>
        </mc:Choice>
        <mc:Fallback xmlns="">
          <p:pic>
            <p:nvPicPr>
              <p:cNvPr id="67" name="Freihand 66">
                <a:extLst>
                  <a:ext uri="{FF2B5EF4-FFF2-40B4-BE49-F238E27FC236}">
                    <a16:creationId xmlns:a16="http://schemas.microsoft.com/office/drawing/2014/main" id="{616A76CF-DC41-4C86-A580-E29A85F767A2}"/>
                  </a:ext>
                </a:extLst>
              </p:cNvPr>
              <p:cNvPicPr/>
              <p:nvPr/>
            </p:nvPicPr>
            <p:blipFill>
              <a:blip r:embed="rId193"/>
              <a:stretch>
                <a:fillRect/>
              </a:stretch>
            </p:blipFill>
            <p:spPr>
              <a:xfrm>
                <a:off x="5417193" y="650244"/>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8" name="Freihand 67">
                <a:extLst>
                  <a:ext uri="{FF2B5EF4-FFF2-40B4-BE49-F238E27FC236}">
                    <a16:creationId xmlns:a16="http://schemas.microsoft.com/office/drawing/2014/main" id="{D7189CAA-FA32-46AE-B461-FE7733EA00E3}"/>
                  </a:ext>
                </a:extLst>
              </p14:cNvPr>
              <p14:cNvContentPartPr/>
              <p14:nvPr/>
            </p14:nvContentPartPr>
            <p14:xfrm>
              <a:off x="5595033" y="742764"/>
              <a:ext cx="6120" cy="79920"/>
            </p14:xfrm>
          </p:contentPart>
        </mc:Choice>
        <mc:Fallback xmlns="">
          <p:pic>
            <p:nvPicPr>
              <p:cNvPr id="68" name="Freihand 67">
                <a:extLst>
                  <a:ext uri="{FF2B5EF4-FFF2-40B4-BE49-F238E27FC236}">
                    <a16:creationId xmlns:a16="http://schemas.microsoft.com/office/drawing/2014/main" id="{D7189CAA-FA32-46AE-B461-FE7733EA00E3}"/>
                  </a:ext>
                </a:extLst>
              </p:cNvPr>
              <p:cNvPicPr/>
              <p:nvPr/>
            </p:nvPicPr>
            <p:blipFill>
              <a:blip r:embed="rId195"/>
              <a:stretch>
                <a:fillRect/>
              </a:stretch>
            </p:blipFill>
            <p:spPr>
              <a:xfrm>
                <a:off x="5590713" y="738444"/>
                <a:ext cx="1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9" name="Freihand 68">
                <a:extLst>
                  <a:ext uri="{FF2B5EF4-FFF2-40B4-BE49-F238E27FC236}">
                    <a16:creationId xmlns:a16="http://schemas.microsoft.com/office/drawing/2014/main" id="{49B82481-90D8-492D-A2ED-B0D942B1885B}"/>
                  </a:ext>
                </a:extLst>
              </p14:cNvPr>
              <p14:cNvContentPartPr/>
              <p14:nvPr/>
            </p14:nvContentPartPr>
            <p14:xfrm>
              <a:off x="5557953" y="770484"/>
              <a:ext cx="109080" cy="12240"/>
            </p14:xfrm>
          </p:contentPart>
        </mc:Choice>
        <mc:Fallback xmlns="">
          <p:pic>
            <p:nvPicPr>
              <p:cNvPr id="69" name="Freihand 68">
                <a:extLst>
                  <a:ext uri="{FF2B5EF4-FFF2-40B4-BE49-F238E27FC236}">
                    <a16:creationId xmlns:a16="http://schemas.microsoft.com/office/drawing/2014/main" id="{49B82481-90D8-492D-A2ED-B0D942B1885B}"/>
                  </a:ext>
                </a:extLst>
              </p:cNvPr>
              <p:cNvPicPr/>
              <p:nvPr/>
            </p:nvPicPr>
            <p:blipFill>
              <a:blip r:embed="rId197"/>
              <a:stretch>
                <a:fillRect/>
              </a:stretch>
            </p:blipFill>
            <p:spPr>
              <a:xfrm>
                <a:off x="5553633" y="766164"/>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2" name="Freihand 71">
                <a:extLst>
                  <a:ext uri="{FF2B5EF4-FFF2-40B4-BE49-F238E27FC236}">
                    <a16:creationId xmlns:a16="http://schemas.microsoft.com/office/drawing/2014/main" id="{4A2DC021-16E7-4F8E-B968-FEBCAB0C8DD5}"/>
                  </a:ext>
                </a:extLst>
              </p14:cNvPr>
              <p14:cNvContentPartPr/>
              <p14:nvPr/>
            </p14:nvContentPartPr>
            <p14:xfrm>
              <a:off x="5729313" y="701724"/>
              <a:ext cx="59760" cy="92160"/>
            </p14:xfrm>
          </p:contentPart>
        </mc:Choice>
        <mc:Fallback xmlns="">
          <p:pic>
            <p:nvPicPr>
              <p:cNvPr id="72" name="Freihand 71">
                <a:extLst>
                  <a:ext uri="{FF2B5EF4-FFF2-40B4-BE49-F238E27FC236}">
                    <a16:creationId xmlns:a16="http://schemas.microsoft.com/office/drawing/2014/main" id="{4A2DC021-16E7-4F8E-B968-FEBCAB0C8DD5}"/>
                  </a:ext>
                </a:extLst>
              </p:cNvPr>
              <p:cNvPicPr/>
              <p:nvPr/>
            </p:nvPicPr>
            <p:blipFill>
              <a:blip r:embed="rId199"/>
              <a:stretch>
                <a:fillRect/>
              </a:stretch>
            </p:blipFill>
            <p:spPr>
              <a:xfrm>
                <a:off x="5724993" y="697404"/>
                <a:ext cx="68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3" name="Freihand 72">
                <a:extLst>
                  <a:ext uri="{FF2B5EF4-FFF2-40B4-BE49-F238E27FC236}">
                    <a16:creationId xmlns:a16="http://schemas.microsoft.com/office/drawing/2014/main" id="{3801CDF8-8221-4CA6-BD34-453F3858588B}"/>
                  </a:ext>
                </a:extLst>
              </p14:cNvPr>
              <p14:cNvContentPartPr/>
              <p14:nvPr/>
            </p14:nvContentPartPr>
            <p14:xfrm>
              <a:off x="5826513" y="699204"/>
              <a:ext cx="111240" cy="97920"/>
            </p14:xfrm>
          </p:contentPart>
        </mc:Choice>
        <mc:Fallback xmlns="">
          <p:pic>
            <p:nvPicPr>
              <p:cNvPr id="73" name="Freihand 72">
                <a:extLst>
                  <a:ext uri="{FF2B5EF4-FFF2-40B4-BE49-F238E27FC236}">
                    <a16:creationId xmlns:a16="http://schemas.microsoft.com/office/drawing/2014/main" id="{3801CDF8-8221-4CA6-BD34-453F3858588B}"/>
                  </a:ext>
                </a:extLst>
              </p:cNvPr>
              <p:cNvPicPr/>
              <p:nvPr/>
            </p:nvPicPr>
            <p:blipFill>
              <a:blip r:embed="rId201"/>
              <a:stretch>
                <a:fillRect/>
              </a:stretch>
            </p:blipFill>
            <p:spPr>
              <a:xfrm>
                <a:off x="5822193" y="694884"/>
                <a:ext cx="119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5" name="Freihand 74">
                <a:extLst>
                  <a:ext uri="{FF2B5EF4-FFF2-40B4-BE49-F238E27FC236}">
                    <a16:creationId xmlns:a16="http://schemas.microsoft.com/office/drawing/2014/main" id="{E165744C-4F4D-4B39-BDA4-A572082549DE}"/>
                  </a:ext>
                </a:extLst>
              </p14:cNvPr>
              <p14:cNvContentPartPr/>
              <p14:nvPr/>
            </p14:nvContentPartPr>
            <p14:xfrm>
              <a:off x="6007953" y="726564"/>
              <a:ext cx="139320" cy="9720"/>
            </p14:xfrm>
          </p:contentPart>
        </mc:Choice>
        <mc:Fallback xmlns="">
          <p:pic>
            <p:nvPicPr>
              <p:cNvPr id="75" name="Freihand 74">
                <a:extLst>
                  <a:ext uri="{FF2B5EF4-FFF2-40B4-BE49-F238E27FC236}">
                    <a16:creationId xmlns:a16="http://schemas.microsoft.com/office/drawing/2014/main" id="{E165744C-4F4D-4B39-BDA4-A572082549DE}"/>
                  </a:ext>
                </a:extLst>
              </p:cNvPr>
              <p:cNvPicPr/>
              <p:nvPr/>
            </p:nvPicPr>
            <p:blipFill>
              <a:blip r:embed="rId203"/>
              <a:stretch>
                <a:fillRect/>
              </a:stretch>
            </p:blipFill>
            <p:spPr>
              <a:xfrm>
                <a:off x="6003633" y="722244"/>
                <a:ext cx="147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6" name="Freihand 75">
                <a:extLst>
                  <a:ext uri="{FF2B5EF4-FFF2-40B4-BE49-F238E27FC236}">
                    <a16:creationId xmlns:a16="http://schemas.microsoft.com/office/drawing/2014/main" id="{7DF48618-AD50-4DF3-94D2-9141AC784947}"/>
                  </a:ext>
                </a:extLst>
              </p14:cNvPr>
              <p14:cNvContentPartPr/>
              <p14:nvPr/>
            </p14:nvContentPartPr>
            <p14:xfrm>
              <a:off x="6019473" y="773364"/>
              <a:ext cx="119160" cy="10440"/>
            </p14:xfrm>
          </p:contentPart>
        </mc:Choice>
        <mc:Fallback xmlns="">
          <p:pic>
            <p:nvPicPr>
              <p:cNvPr id="76" name="Freihand 75">
                <a:extLst>
                  <a:ext uri="{FF2B5EF4-FFF2-40B4-BE49-F238E27FC236}">
                    <a16:creationId xmlns:a16="http://schemas.microsoft.com/office/drawing/2014/main" id="{7DF48618-AD50-4DF3-94D2-9141AC784947}"/>
                  </a:ext>
                </a:extLst>
              </p:cNvPr>
              <p:cNvPicPr/>
              <p:nvPr/>
            </p:nvPicPr>
            <p:blipFill>
              <a:blip r:embed="rId205"/>
              <a:stretch>
                <a:fillRect/>
              </a:stretch>
            </p:blipFill>
            <p:spPr>
              <a:xfrm>
                <a:off x="6015153" y="769044"/>
                <a:ext cx="127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8" name="Freihand 77">
                <a:extLst>
                  <a:ext uri="{FF2B5EF4-FFF2-40B4-BE49-F238E27FC236}">
                    <a16:creationId xmlns:a16="http://schemas.microsoft.com/office/drawing/2014/main" id="{43BF30F6-01B1-404A-94CA-2C170D6204CD}"/>
                  </a:ext>
                </a:extLst>
              </p14:cNvPr>
              <p14:cNvContentPartPr/>
              <p14:nvPr/>
            </p14:nvContentPartPr>
            <p14:xfrm>
              <a:off x="3664353" y="898284"/>
              <a:ext cx="261000" cy="8640"/>
            </p14:xfrm>
          </p:contentPart>
        </mc:Choice>
        <mc:Fallback xmlns="">
          <p:pic>
            <p:nvPicPr>
              <p:cNvPr id="78" name="Freihand 77">
                <a:extLst>
                  <a:ext uri="{FF2B5EF4-FFF2-40B4-BE49-F238E27FC236}">
                    <a16:creationId xmlns:a16="http://schemas.microsoft.com/office/drawing/2014/main" id="{43BF30F6-01B1-404A-94CA-2C170D6204CD}"/>
                  </a:ext>
                </a:extLst>
              </p:cNvPr>
              <p:cNvPicPr/>
              <p:nvPr/>
            </p:nvPicPr>
            <p:blipFill>
              <a:blip r:embed="rId207"/>
              <a:stretch>
                <a:fillRect/>
              </a:stretch>
            </p:blipFill>
            <p:spPr>
              <a:xfrm>
                <a:off x="3660033" y="893964"/>
                <a:ext cx="269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9" name="Freihand 78">
                <a:extLst>
                  <a:ext uri="{FF2B5EF4-FFF2-40B4-BE49-F238E27FC236}">
                    <a16:creationId xmlns:a16="http://schemas.microsoft.com/office/drawing/2014/main" id="{0CB0DEEE-35E0-4DDA-BC64-BB0510819321}"/>
                  </a:ext>
                </a:extLst>
              </p14:cNvPr>
              <p14:cNvContentPartPr/>
              <p14:nvPr/>
            </p14:nvContentPartPr>
            <p14:xfrm>
              <a:off x="4682433" y="850404"/>
              <a:ext cx="174600" cy="15840"/>
            </p14:xfrm>
          </p:contentPart>
        </mc:Choice>
        <mc:Fallback xmlns="">
          <p:pic>
            <p:nvPicPr>
              <p:cNvPr id="79" name="Freihand 78">
                <a:extLst>
                  <a:ext uri="{FF2B5EF4-FFF2-40B4-BE49-F238E27FC236}">
                    <a16:creationId xmlns:a16="http://schemas.microsoft.com/office/drawing/2014/main" id="{0CB0DEEE-35E0-4DDA-BC64-BB0510819321}"/>
                  </a:ext>
                </a:extLst>
              </p:cNvPr>
              <p:cNvPicPr/>
              <p:nvPr/>
            </p:nvPicPr>
            <p:blipFill>
              <a:blip r:embed="rId209"/>
              <a:stretch>
                <a:fillRect/>
              </a:stretch>
            </p:blipFill>
            <p:spPr>
              <a:xfrm>
                <a:off x="4678113" y="846084"/>
                <a:ext cx="18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0" name="Freihand 79">
                <a:extLst>
                  <a:ext uri="{FF2B5EF4-FFF2-40B4-BE49-F238E27FC236}">
                    <a16:creationId xmlns:a16="http://schemas.microsoft.com/office/drawing/2014/main" id="{0EE20A5C-0D02-4420-933C-F54E5B64E363}"/>
                  </a:ext>
                </a:extLst>
              </p14:cNvPr>
              <p14:cNvContentPartPr/>
              <p14:nvPr/>
            </p14:nvContentPartPr>
            <p14:xfrm>
              <a:off x="5705193" y="868764"/>
              <a:ext cx="154440" cy="16200"/>
            </p14:xfrm>
          </p:contentPart>
        </mc:Choice>
        <mc:Fallback xmlns="">
          <p:pic>
            <p:nvPicPr>
              <p:cNvPr id="80" name="Freihand 79">
                <a:extLst>
                  <a:ext uri="{FF2B5EF4-FFF2-40B4-BE49-F238E27FC236}">
                    <a16:creationId xmlns:a16="http://schemas.microsoft.com/office/drawing/2014/main" id="{0EE20A5C-0D02-4420-933C-F54E5B64E363}"/>
                  </a:ext>
                </a:extLst>
              </p:cNvPr>
              <p:cNvPicPr/>
              <p:nvPr/>
            </p:nvPicPr>
            <p:blipFill>
              <a:blip r:embed="rId211"/>
              <a:stretch>
                <a:fillRect/>
              </a:stretch>
            </p:blipFill>
            <p:spPr>
              <a:xfrm>
                <a:off x="5700873" y="864444"/>
                <a:ext cx="163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4" name="Freihand 123">
                <a:extLst>
                  <a:ext uri="{FF2B5EF4-FFF2-40B4-BE49-F238E27FC236}">
                    <a16:creationId xmlns:a16="http://schemas.microsoft.com/office/drawing/2014/main" id="{C84D1DB6-5319-4E44-84CC-8582B0796952}"/>
                  </a:ext>
                </a:extLst>
              </p14:cNvPr>
              <p14:cNvContentPartPr/>
              <p14:nvPr/>
            </p14:nvContentPartPr>
            <p14:xfrm>
              <a:off x="1978113" y="1096644"/>
              <a:ext cx="136800" cy="13320"/>
            </p14:xfrm>
          </p:contentPart>
        </mc:Choice>
        <mc:Fallback xmlns="">
          <p:pic>
            <p:nvPicPr>
              <p:cNvPr id="124" name="Freihand 123">
                <a:extLst>
                  <a:ext uri="{FF2B5EF4-FFF2-40B4-BE49-F238E27FC236}">
                    <a16:creationId xmlns:a16="http://schemas.microsoft.com/office/drawing/2014/main" id="{C84D1DB6-5319-4E44-84CC-8582B0796952}"/>
                  </a:ext>
                </a:extLst>
              </p:cNvPr>
              <p:cNvPicPr/>
              <p:nvPr/>
            </p:nvPicPr>
            <p:blipFill>
              <a:blip r:embed="rId213"/>
              <a:stretch>
                <a:fillRect/>
              </a:stretch>
            </p:blipFill>
            <p:spPr>
              <a:xfrm>
                <a:off x="1973793" y="1092324"/>
                <a:ext cx="145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5" name="Freihand 124">
                <a:extLst>
                  <a:ext uri="{FF2B5EF4-FFF2-40B4-BE49-F238E27FC236}">
                    <a16:creationId xmlns:a16="http://schemas.microsoft.com/office/drawing/2014/main" id="{04970E95-2BBE-42FE-9DB0-577A7CC0156C}"/>
                  </a:ext>
                </a:extLst>
              </p14:cNvPr>
              <p14:cNvContentPartPr/>
              <p14:nvPr/>
            </p14:nvContentPartPr>
            <p14:xfrm>
              <a:off x="2001873" y="1115364"/>
              <a:ext cx="128520" cy="14400"/>
            </p14:xfrm>
          </p:contentPart>
        </mc:Choice>
        <mc:Fallback xmlns="">
          <p:pic>
            <p:nvPicPr>
              <p:cNvPr id="125" name="Freihand 124">
                <a:extLst>
                  <a:ext uri="{FF2B5EF4-FFF2-40B4-BE49-F238E27FC236}">
                    <a16:creationId xmlns:a16="http://schemas.microsoft.com/office/drawing/2014/main" id="{04970E95-2BBE-42FE-9DB0-577A7CC0156C}"/>
                  </a:ext>
                </a:extLst>
              </p:cNvPr>
              <p:cNvPicPr/>
              <p:nvPr/>
            </p:nvPicPr>
            <p:blipFill>
              <a:blip r:embed="rId215"/>
              <a:stretch>
                <a:fillRect/>
              </a:stretch>
            </p:blipFill>
            <p:spPr>
              <a:xfrm>
                <a:off x="1997553" y="1111044"/>
                <a:ext cx="137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6" name="Freihand 125">
                <a:extLst>
                  <a:ext uri="{FF2B5EF4-FFF2-40B4-BE49-F238E27FC236}">
                    <a16:creationId xmlns:a16="http://schemas.microsoft.com/office/drawing/2014/main" id="{E3852398-DAA1-4EEB-AF81-B5649B9A8BEC}"/>
                  </a:ext>
                </a:extLst>
              </p14:cNvPr>
              <p14:cNvContentPartPr/>
              <p14:nvPr/>
            </p14:nvContentPartPr>
            <p14:xfrm>
              <a:off x="2134353" y="1045164"/>
              <a:ext cx="108720" cy="108360"/>
            </p14:xfrm>
          </p:contentPart>
        </mc:Choice>
        <mc:Fallback xmlns="">
          <p:pic>
            <p:nvPicPr>
              <p:cNvPr id="126" name="Freihand 125">
                <a:extLst>
                  <a:ext uri="{FF2B5EF4-FFF2-40B4-BE49-F238E27FC236}">
                    <a16:creationId xmlns:a16="http://schemas.microsoft.com/office/drawing/2014/main" id="{E3852398-DAA1-4EEB-AF81-B5649B9A8BEC}"/>
                  </a:ext>
                </a:extLst>
              </p:cNvPr>
              <p:cNvPicPr/>
              <p:nvPr/>
            </p:nvPicPr>
            <p:blipFill>
              <a:blip r:embed="rId217"/>
              <a:stretch>
                <a:fillRect/>
              </a:stretch>
            </p:blipFill>
            <p:spPr>
              <a:xfrm>
                <a:off x="2130033" y="1040844"/>
                <a:ext cx="117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7" name="Freihand 126">
                <a:extLst>
                  <a:ext uri="{FF2B5EF4-FFF2-40B4-BE49-F238E27FC236}">
                    <a16:creationId xmlns:a16="http://schemas.microsoft.com/office/drawing/2014/main" id="{110EC349-3757-40A8-8062-019DD2879306}"/>
                  </a:ext>
                </a:extLst>
              </p14:cNvPr>
              <p14:cNvContentPartPr/>
              <p14:nvPr/>
            </p14:nvContentPartPr>
            <p14:xfrm>
              <a:off x="2522433" y="1049124"/>
              <a:ext cx="120960" cy="41040"/>
            </p14:xfrm>
          </p:contentPart>
        </mc:Choice>
        <mc:Fallback xmlns="">
          <p:pic>
            <p:nvPicPr>
              <p:cNvPr id="127" name="Freihand 126">
                <a:extLst>
                  <a:ext uri="{FF2B5EF4-FFF2-40B4-BE49-F238E27FC236}">
                    <a16:creationId xmlns:a16="http://schemas.microsoft.com/office/drawing/2014/main" id="{110EC349-3757-40A8-8062-019DD2879306}"/>
                  </a:ext>
                </a:extLst>
              </p:cNvPr>
              <p:cNvPicPr/>
              <p:nvPr/>
            </p:nvPicPr>
            <p:blipFill>
              <a:blip r:embed="rId219"/>
              <a:stretch>
                <a:fillRect/>
              </a:stretch>
            </p:blipFill>
            <p:spPr>
              <a:xfrm>
                <a:off x="2518113" y="1044804"/>
                <a:ext cx="129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8" name="Freihand 127">
                <a:extLst>
                  <a:ext uri="{FF2B5EF4-FFF2-40B4-BE49-F238E27FC236}">
                    <a16:creationId xmlns:a16="http://schemas.microsoft.com/office/drawing/2014/main" id="{C392E5A7-17B9-4CC5-AED3-EEE4C22A1764}"/>
                  </a:ext>
                </a:extLst>
              </p14:cNvPr>
              <p14:cNvContentPartPr/>
              <p14:nvPr/>
            </p14:nvContentPartPr>
            <p14:xfrm>
              <a:off x="2594073" y="1034004"/>
              <a:ext cx="62640" cy="156240"/>
            </p14:xfrm>
          </p:contentPart>
        </mc:Choice>
        <mc:Fallback xmlns="">
          <p:pic>
            <p:nvPicPr>
              <p:cNvPr id="128" name="Freihand 127">
                <a:extLst>
                  <a:ext uri="{FF2B5EF4-FFF2-40B4-BE49-F238E27FC236}">
                    <a16:creationId xmlns:a16="http://schemas.microsoft.com/office/drawing/2014/main" id="{C392E5A7-17B9-4CC5-AED3-EEE4C22A1764}"/>
                  </a:ext>
                </a:extLst>
              </p:cNvPr>
              <p:cNvPicPr/>
              <p:nvPr/>
            </p:nvPicPr>
            <p:blipFill>
              <a:blip r:embed="rId221"/>
              <a:stretch>
                <a:fillRect/>
              </a:stretch>
            </p:blipFill>
            <p:spPr>
              <a:xfrm>
                <a:off x="2589753" y="1029684"/>
                <a:ext cx="71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9BC2585A-65D1-4937-9226-37E8E15869D9}"/>
                  </a:ext>
                </a:extLst>
              </p14:cNvPr>
              <p14:cNvContentPartPr/>
              <p14:nvPr/>
            </p14:nvContentPartPr>
            <p14:xfrm>
              <a:off x="2789553" y="1030404"/>
              <a:ext cx="147240" cy="7560"/>
            </p14:xfrm>
          </p:contentPart>
        </mc:Choice>
        <mc:Fallback xmlns="">
          <p:pic>
            <p:nvPicPr>
              <p:cNvPr id="131" name="Freihand 130">
                <a:extLst>
                  <a:ext uri="{FF2B5EF4-FFF2-40B4-BE49-F238E27FC236}">
                    <a16:creationId xmlns:a16="http://schemas.microsoft.com/office/drawing/2014/main" id="{9BC2585A-65D1-4937-9226-37E8E15869D9}"/>
                  </a:ext>
                </a:extLst>
              </p:cNvPr>
              <p:cNvPicPr/>
              <p:nvPr/>
            </p:nvPicPr>
            <p:blipFill>
              <a:blip r:embed="rId223"/>
              <a:stretch>
                <a:fillRect/>
              </a:stretch>
            </p:blipFill>
            <p:spPr>
              <a:xfrm>
                <a:off x="2785233" y="1026084"/>
                <a:ext cx="155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8FB7557F-0D48-4969-A6DC-EA5A3CB0D3B0}"/>
                  </a:ext>
                </a:extLst>
              </p14:cNvPr>
              <p14:cNvContentPartPr/>
              <p14:nvPr/>
            </p14:nvContentPartPr>
            <p14:xfrm>
              <a:off x="2805393" y="1076844"/>
              <a:ext cx="138240" cy="20160"/>
            </p14:xfrm>
          </p:contentPart>
        </mc:Choice>
        <mc:Fallback xmlns="">
          <p:pic>
            <p:nvPicPr>
              <p:cNvPr id="132" name="Freihand 131">
                <a:extLst>
                  <a:ext uri="{FF2B5EF4-FFF2-40B4-BE49-F238E27FC236}">
                    <a16:creationId xmlns:a16="http://schemas.microsoft.com/office/drawing/2014/main" id="{8FB7557F-0D48-4969-A6DC-EA5A3CB0D3B0}"/>
                  </a:ext>
                </a:extLst>
              </p:cNvPr>
              <p:cNvPicPr/>
              <p:nvPr/>
            </p:nvPicPr>
            <p:blipFill>
              <a:blip r:embed="rId225"/>
              <a:stretch>
                <a:fillRect/>
              </a:stretch>
            </p:blipFill>
            <p:spPr>
              <a:xfrm>
                <a:off x="2801073" y="1072524"/>
                <a:ext cx="146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C05D9DD9-2AB3-472F-B91C-FAA0501450CD}"/>
                  </a:ext>
                </a:extLst>
              </p14:cNvPr>
              <p14:cNvContentPartPr/>
              <p14:nvPr/>
            </p14:nvContentPartPr>
            <p14:xfrm>
              <a:off x="3020673" y="992964"/>
              <a:ext cx="164880" cy="129240"/>
            </p14:xfrm>
          </p:contentPart>
        </mc:Choice>
        <mc:Fallback xmlns="">
          <p:pic>
            <p:nvPicPr>
              <p:cNvPr id="134" name="Freihand 133">
                <a:extLst>
                  <a:ext uri="{FF2B5EF4-FFF2-40B4-BE49-F238E27FC236}">
                    <a16:creationId xmlns:a16="http://schemas.microsoft.com/office/drawing/2014/main" id="{C05D9DD9-2AB3-472F-B91C-FAA0501450CD}"/>
                  </a:ext>
                </a:extLst>
              </p:cNvPr>
              <p:cNvPicPr/>
              <p:nvPr/>
            </p:nvPicPr>
            <p:blipFill>
              <a:blip r:embed="rId227"/>
              <a:stretch>
                <a:fillRect/>
              </a:stretch>
            </p:blipFill>
            <p:spPr>
              <a:xfrm>
                <a:off x="3016353" y="988644"/>
                <a:ext cx="173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0800AE5A-8B7E-4D21-B07D-76C7896CF1C2}"/>
                  </a:ext>
                </a:extLst>
              </p14:cNvPr>
              <p14:cNvContentPartPr/>
              <p14:nvPr/>
            </p14:nvContentPartPr>
            <p14:xfrm>
              <a:off x="3203913" y="1025004"/>
              <a:ext cx="84600" cy="88200"/>
            </p14:xfrm>
          </p:contentPart>
        </mc:Choice>
        <mc:Fallback xmlns="">
          <p:pic>
            <p:nvPicPr>
              <p:cNvPr id="135" name="Freihand 134">
                <a:extLst>
                  <a:ext uri="{FF2B5EF4-FFF2-40B4-BE49-F238E27FC236}">
                    <a16:creationId xmlns:a16="http://schemas.microsoft.com/office/drawing/2014/main" id="{0800AE5A-8B7E-4D21-B07D-76C7896CF1C2}"/>
                  </a:ext>
                </a:extLst>
              </p:cNvPr>
              <p:cNvPicPr/>
              <p:nvPr/>
            </p:nvPicPr>
            <p:blipFill>
              <a:blip r:embed="rId229"/>
              <a:stretch>
                <a:fillRect/>
              </a:stretch>
            </p:blipFill>
            <p:spPr>
              <a:xfrm>
                <a:off x="3199593" y="1020684"/>
                <a:ext cx="93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91F89CA2-1E98-44C3-81BE-ADEBB2CC0567}"/>
                  </a:ext>
                </a:extLst>
              </p14:cNvPr>
              <p14:cNvContentPartPr/>
              <p14:nvPr/>
            </p14:nvContentPartPr>
            <p14:xfrm>
              <a:off x="3310473" y="1032564"/>
              <a:ext cx="102240" cy="75240"/>
            </p14:xfrm>
          </p:contentPart>
        </mc:Choice>
        <mc:Fallback xmlns="">
          <p:pic>
            <p:nvPicPr>
              <p:cNvPr id="136" name="Freihand 135">
                <a:extLst>
                  <a:ext uri="{FF2B5EF4-FFF2-40B4-BE49-F238E27FC236}">
                    <a16:creationId xmlns:a16="http://schemas.microsoft.com/office/drawing/2014/main" id="{91F89CA2-1E98-44C3-81BE-ADEBB2CC0567}"/>
                  </a:ext>
                </a:extLst>
              </p:cNvPr>
              <p:cNvPicPr/>
              <p:nvPr/>
            </p:nvPicPr>
            <p:blipFill>
              <a:blip r:embed="rId231"/>
              <a:stretch>
                <a:fillRect/>
              </a:stretch>
            </p:blipFill>
            <p:spPr>
              <a:xfrm>
                <a:off x="3306153" y="1028244"/>
                <a:ext cx="110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E1E4D046-DF71-4E4B-95F9-58E9ED255B88}"/>
                  </a:ext>
                </a:extLst>
              </p14:cNvPr>
              <p14:cNvContentPartPr/>
              <p14:nvPr/>
            </p14:nvContentPartPr>
            <p14:xfrm>
              <a:off x="3519273" y="1044084"/>
              <a:ext cx="113760" cy="95040"/>
            </p14:xfrm>
          </p:contentPart>
        </mc:Choice>
        <mc:Fallback xmlns="">
          <p:pic>
            <p:nvPicPr>
              <p:cNvPr id="137" name="Freihand 136">
                <a:extLst>
                  <a:ext uri="{FF2B5EF4-FFF2-40B4-BE49-F238E27FC236}">
                    <a16:creationId xmlns:a16="http://schemas.microsoft.com/office/drawing/2014/main" id="{E1E4D046-DF71-4E4B-95F9-58E9ED255B88}"/>
                  </a:ext>
                </a:extLst>
              </p:cNvPr>
              <p:cNvPicPr/>
              <p:nvPr/>
            </p:nvPicPr>
            <p:blipFill>
              <a:blip r:embed="rId233"/>
              <a:stretch>
                <a:fillRect/>
              </a:stretch>
            </p:blipFill>
            <p:spPr>
              <a:xfrm>
                <a:off x="3514953" y="1039764"/>
                <a:ext cx="122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0CFE00F8-8CDC-45C1-A5A7-453D686007EF}"/>
                  </a:ext>
                </a:extLst>
              </p14:cNvPr>
              <p14:cNvContentPartPr/>
              <p14:nvPr/>
            </p14:nvContentPartPr>
            <p14:xfrm>
              <a:off x="3687753" y="1028964"/>
              <a:ext cx="100080" cy="74520"/>
            </p14:xfrm>
          </p:contentPart>
        </mc:Choice>
        <mc:Fallback xmlns="">
          <p:pic>
            <p:nvPicPr>
              <p:cNvPr id="138" name="Freihand 137">
                <a:extLst>
                  <a:ext uri="{FF2B5EF4-FFF2-40B4-BE49-F238E27FC236}">
                    <a16:creationId xmlns:a16="http://schemas.microsoft.com/office/drawing/2014/main" id="{0CFE00F8-8CDC-45C1-A5A7-453D686007EF}"/>
                  </a:ext>
                </a:extLst>
              </p:cNvPr>
              <p:cNvPicPr/>
              <p:nvPr/>
            </p:nvPicPr>
            <p:blipFill>
              <a:blip r:embed="rId235"/>
              <a:stretch>
                <a:fillRect/>
              </a:stretch>
            </p:blipFill>
            <p:spPr>
              <a:xfrm>
                <a:off x="3683433" y="1024644"/>
                <a:ext cx="108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4D883C4D-8B70-444F-A90C-629BA388781C}"/>
                  </a:ext>
                </a:extLst>
              </p14:cNvPr>
              <p14:cNvContentPartPr/>
              <p14:nvPr/>
            </p14:nvContentPartPr>
            <p14:xfrm>
              <a:off x="3789993" y="1107804"/>
              <a:ext cx="16560" cy="68400"/>
            </p14:xfrm>
          </p:contentPart>
        </mc:Choice>
        <mc:Fallback xmlns="">
          <p:pic>
            <p:nvPicPr>
              <p:cNvPr id="139" name="Freihand 138">
                <a:extLst>
                  <a:ext uri="{FF2B5EF4-FFF2-40B4-BE49-F238E27FC236}">
                    <a16:creationId xmlns:a16="http://schemas.microsoft.com/office/drawing/2014/main" id="{4D883C4D-8B70-444F-A90C-629BA388781C}"/>
                  </a:ext>
                </a:extLst>
              </p:cNvPr>
              <p:cNvPicPr/>
              <p:nvPr/>
            </p:nvPicPr>
            <p:blipFill>
              <a:blip r:embed="rId237"/>
              <a:stretch>
                <a:fillRect/>
              </a:stretch>
            </p:blipFill>
            <p:spPr>
              <a:xfrm>
                <a:off x="3785673" y="1103484"/>
                <a:ext cx="25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007CBDF2-A04C-493D-B20A-3C51943CD0F2}"/>
                  </a:ext>
                </a:extLst>
              </p14:cNvPr>
              <p14:cNvContentPartPr/>
              <p14:nvPr/>
            </p14:nvContentPartPr>
            <p14:xfrm>
              <a:off x="3837513" y="994044"/>
              <a:ext cx="100800" cy="139680"/>
            </p14:xfrm>
          </p:contentPart>
        </mc:Choice>
        <mc:Fallback xmlns="">
          <p:pic>
            <p:nvPicPr>
              <p:cNvPr id="140" name="Freihand 139">
                <a:extLst>
                  <a:ext uri="{FF2B5EF4-FFF2-40B4-BE49-F238E27FC236}">
                    <a16:creationId xmlns:a16="http://schemas.microsoft.com/office/drawing/2014/main" id="{007CBDF2-A04C-493D-B20A-3C51943CD0F2}"/>
                  </a:ext>
                </a:extLst>
              </p:cNvPr>
              <p:cNvPicPr/>
              <p:nvPr/>
            </p:nvPicPr>
            <p:blipFill>
              <a:blip r:embed="rId239"/>
              <a:stretch>
                <a:fillRect/>
              </a:stretch>
            </p:blipFill>
            <p:spPr>
              <a:xfrm>
                <a:off x="3833193" y="989724"/>
                <a:ext cx="109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85041347-8964-42D0-89D7-A9AC691EE361}"/>
                  </a:ext>
                </a:extLst>
              </p14:cNvPr>
              <p14:cNvContentPartPr/>
              <p14:nvPr/>
            </p14:nvContentPartPr>
            <p14:xfrm>
              <a:off x="4022913" y="1060644"/>
              <a:ext cx="131040" cy="16560"/>
            </p14:xfrm>
          </p:contentPart>
        </mc:Choice>
        <mc:Fallback xmlns="">
          <p:pic>
            <p:nvPicPr>
              <p:cNvPr id="142" name="Freihand 141">
                <a:extLst>
                  <a:ext uri="{FF2B5EF4-FFF2-40B4-BE49-F238E27FC236}">
                    <a16:creationId xmlns:a16="http://schemas.microsoft.com/office/drawing/2014/main" id="{85041347-8964-42D0-89D7-A9AC691EE361}"/>
                  </a:ext>
                </a:extLst>
              </p:cNvPr>
              <p:cNvPicPr/>
              <p:nvPr/>
            </p:nvPicPr>
            <p:blipFill>
              <a:blip r:embed="rId241"/>
              <a:stretch>
                <a:fillRect/>
              </a:stretch>
            </p:blipFill>
            <p:spPr>
              <a:xfrm>
                <a:off x="4018593" y="1056324"/>
                <a:ext cx="139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D5DAAFD4-6815-4B85-B19A-3CEF3684F737}"/>
                  </a:ext>
                </a:extLst>
              </p14:cNvPr>
              <p14:cNvContentPartPr/>
              <p14:nvPr/>
            </p14:nvContentPartPr>
            <p14:xfrm>
              <a:off x="4219473" y="1018524"/>
              <a:ext cx="81720" cy="108000"/>
            </p14:xfrm>
          </p:contentPart>
        </mc:Choice>
        <mc:Fallback xmlns="">
          <p:pic>
            <p:nvPicPr>
              <p:cNvPr id="143" name="Freihand 142">
                <a:extLst>
                  <a:ext uri="{FF2B5EF4-FFF2-40B4-BE49-F238E27FC236}">
                    <a16:creationId xmlns:a16="http://schemas.microsoft.com/office/drawing/2014/main" id="{D5DAAFD4-6815-4B85-B19A-3CEF3684F737}"/>
                  </a:ext>
                </a:extLst>
              </p:cNvPr>
              <p:cNvPicPr/>
              <p:nvPr/>
            </p:nvPicPr>
            <p:blipFill>
              <a:blip r:embed="rId243"/>
              <a:stretch>
                <a:fillRect/>
              </a:stretch>
            </p:blipFill>
            <p:spPr>
              <a:xfrm>
                <a:off x="4215153" y="1014204"/>
                <a:ext cx="9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E36EF361-1F2A-4642-AC64-659ED231A23C}"/>
                  </a:ext>
                </a:extLst>
              </p14:cNvPr>
              <p14:cNvContentPartPr/>
              <p14:nvPr/>
            </p14:nvContentPartPr>
            <p14:xfrm>
              <a:off x="4354833" y="1036524"/>
              <a:ext cx="87480" cy="70560"/>
            </p14:xfrm>
          </p:contentPart>
        </mc:Choice>
        <mc:Fallback xmlns="">
          <p:pic>
            <p:nvPicPr>
              <p:cNvPr id="144" name="Freihand 143">
                <a:extLst>
                  <a:ext uri="{FF2B5EF4-FFF2-40B4-BE49-F238E27FC236}">
                    <a16:creationId xmlns:a16="http://schemas.microsoft.com/office/drawing/2014/main" id="{E36EF361-1F2A-4642-AC64-659ED231A23C}"/>
                  </a:ext>
                </a:extLst>
              </p:cNvPr>
              <p:cNvPicPr/>
              <p:nvPr/>
            </p:nvPicPr>
            <p:blipFill>
              <a:blip r:embed="rId245"/>
              <a:stretch>
                <a:fillRect/>
              </a:stretch>
            </p:blipFill>
            <p:spPr>
              <a:xfrm>
                <a:off x="4350513" y="1032204"/>
                <a:ext cx="96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DF116506-4C7F-4EBC-B71C-65578FFDA7B1}"/>
                  </a:ext>
                </a:extLst>
              </p14:cNvPr>
              <p14:cNvContentPartPr/>
              <p14:nvPr/>
            </p14:nvContentPartPr>
            <p14:xfrm>
              <a:off x="4473633" y="1019244"/>
              <a:ext cx="109080" cy="86400"/>
            </p14:xfrm>
          </p:contentPart>
        </mc:Choice>
        <mc:Fallback xmlns="">
          <p:pic>
            <p:nvPicPr>
              <p:cNvPr id="145" name="Freihand 144">
                <a:extLst>
                  <a:ext uri="{FF2B5EF4-FFF2-40B4-BE49-F238E27FC236}">
                    <a16:creationId xmlns:a16="http://schemas.microsoft.com/office/drawing/2014/main" id="{DF116506-4C7F-4EBC-B71C-65578FFDA7B1}"/>
                  </a:ext>
                </a:extLst>
              </p:cNvPr>
              <p:cNvPicPr/>
              <p:nvPr/>
            </p:nvPicPr>
            <p:blipFill>
              <a:blip r:embed="rId247"/>
              <a:stretch>
                <a:fillRect/>
              </a:stretch>
            </p:blipFill>
            <p:spPr>
              <a:xfrm>
                <a:off x="4469313" y="1014924"/>
                <a:ext cx="11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EB2CA480-7293-4EC3-8F36-EDDD2FDEDDAD}"/>
                  </a:ext>
                </a:extLst>
              </p14:cNvPr>
              <p14:cNvContentPartPr/>
              <p14:nvPr/>
            </p14:nvContentPartPr>
            <p14:xfrm>
              <a:off x="4628793" y="1029324"/>
              <a:ext cx="58320" cy="79920"/>
            </p14:xfrm>
          </p:contentPart>
        </mc:Choice>
        <mc:Fallback xmlns="">
          <p:pic>
            <p:nvPicPr>
              <p:cNvPr id="146" name="Freihand 145">
                <a:extLst>
                  <a:ext uri="{FF2B5EF4-FFF2-40B4-BE49-F238E27FC236}">
                    <a16:creationId xmlns:a16="http://schemas.microsoft.com/office/drawing/2014/main" id="{EB2CA480-7293-4EC3-8F36-EDDD2FDEDDAD}"/>
                  </a:ext>
                </a:extLst>
              </p:cNvPr>
              <p:cNvPicPr/>
              <p:nvPr/>
            </p:nvPicPr>
            <p:blipFill>
              <a:blip r:embed="rId249"/>
              <a:stretch>
                <a:fillRect/>
              </a:stretch>
            </p:blipFill>
            <p:spPr>
              <a:xfrm>
                <a:off x="4624473" y="1025004"/>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D890E108-FF08-42BC-8F48-C4EC90906343}"/>
                  </a:ext>
                </a:extLst>
              </p14:cNvPr>
              <p14:cNvContentPartPr/>
              <p14:nvPr/>
            </p14:nvContentPartPr>
            <p14:xfrm>
              <a:off x="4643913" y="968844"/>
              <a:ext cx="360" cy="360"/>
            </p14:xfrm>
          </p:contentPart>
        </mc:Choice>
        <mc:Fallback xmlns="">
          <p:pic>
            <p:nvPicPr>
              <p:cNvPr id="147" name="Freihand 146">
                <a:extLst>
                  <a:ext uri="{FF2B5EF4-FFF2-40B4-BE49-F238E27FC236}">
                    <a16:creationId xmlns:a16="http://schemas.microsoft.com/office/drawing/2014/main" id="{D890E108-FF08-42BC-8F48-C4EC90906343}"/>
                  </a:ext>
                </a:extLst>
              </p:cNvPr>
              <p:cNvPicPr/>
              <p:nvPr/>
            </p:nvPicPr>
            <p:blipFill>
              <a:blip r:embed="rId65"/>
              <a:stretch>
                <a:fillRect/>
              </a:stretch>
            </p:blipFill>
            <p:spPr>
              <a:xfrm>
                <a:off x="4639593" y="964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85F431FE-F7F2-44B8-BB13-FFBF44C6B0D4}"/>
                  </a:ext>
                </a:extLst>
              </p14:cNvPr>
              <p14:cNvContentPartPr/>
              <p14:nvPr/>
            </p14:nvContentPartPr>
            <p14:xfrm>
              <a:off x="3940113" y="1080084"/>
              <a:ext cx="40680" cy="46800"/>
            </p14:xfrm>
          </p:contentPart>
        </mc:Choice>
        <mc:Fallback xmlns="">
          <p:pic>
            <p:nvPicPr>
              <p:cNvPr id="149" name="Freihand 148">
                <a:extLst>
                  <a:ext uri="{FF2B5EF4-FFF2-40B4-BE49-F238E27FC236}">
                    <a16:creationId xmlns:a16="http://schemas.microsoft.com/office/drawing/2014/main" id="{85F431FE-F7F2-44B8-BB13-FFBF44C6B0D4}"/>
                  </a:ext>
                </a:extLst>
              </p:cNvPr>
              <p:cNvPicPr/>
              <p:nvPr/>
            </p:nvPicPr>
            <p:blipFill>
              <a:blip r:embed="rId252"/>
              <a:stretch>
                <a:fillRect/>
              </a:stretch>
            </p:blipFill>
            <p:spPr>
              <a:xfrm>
                <a:off x="3935793" y="1075764"/>
                <a:ext cx="49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93F13C3F-6166-4D13-A31F-5EF89D6D9B92}"/>
                  </a:ext>
                </a:extLst>
              </p14:cNvPr>
              <p14:cNvContentPartPr/>
              <p14:nvPr/>
            </p14:nvContentPartPr>
            <p14:xfrm>
              <a:off x="3940113" y="1063524"/>
              <a:ext cx="54720" cy="189000"/>
            </p14:xfrm>
          </p:contentPart>
        </mc:Choice>
        <mc:Fallback xmlns="">
          <p:pic>
            <p:nvPicPr>
              <p:cNvPr id="150" name="Freihand 149">
                <a:extLst>
                  <a:ext uri="{FF2B5EF4-FFF2-40B4-BE49-F238E27FC236}">
                    <a16:creationId xmlns:a16="http://schemas.microsoft.com/office/drawing/2014/main" id="{93F13C3F-6166-4D13-A31F-5EF89D6D9B92}"/>
                  </a:ext>
                </a:extLst>
              </p:cNvPr>
              <p:cNvPicPr/>
              <p:nvPr/>
            </p:nvPicPr>
            <p:blipFill>
              <a:blip r:embed="rId254"/>
              <a:stretch>
                <a:fillRect/>
              </a:stretch>
            </p:blipFill>
            <p:spPr>
              <a:xfrm>
                <a:off x="3935793" y="1059204"/>
                <a:ext cx="63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3" name="Freihand 282">
                <a:extLst>
                  <a:ext uri="{FF2B5EF4-FFF2-40B4-BE49-F238E27FC236}">
                    <a16:creationId xmlns:a16="http://schemas.microsoft.com/office/drawing/2014/main" id="{72F3C6A7-1959-4601-8D18-667CBCEF40B0}"/>
                  </a:ext>
                </a:extLst>
              </p14:cNvPr>
              <p14:cNvContentPartPr/>
              <p14:nvPr/>
            </p14:nvContentPartPr>
            <p14:xfrm>
              <a:off x="3715113" y="586164"/>
              <a:ext cx="804600" cy="66240"/>
            </p14:xfrm>
          </p:contentPart>
        </mc:Choice>
        <mc:Fallback xmlns="">
          <p:pic>
            <p:nvPicPr>
              <p:cNvPr id="283" name="Freihand 282">
                <a:extLst>
                  <a:ext uri="{FF2B5EF4-FFF2-40B4-BE49-F238E27FC236}">
                    <a16:creationId xmlns:a16="http://schemas.microsoft.com/office/drawing/2014/main" id="{72F3C6A7-1959-4601-8D18-667CBCEF40B0}"/>
                  </a:ext>
                </a:extLst>
              </p:cNvPr>
              <p:cNvPicPr/>
              <p:nvPr/>
            </p:nvPicPr>
            <p:blipFill>
              <a:blip r:embed="rId256"/>
              <a:stretch>
                <a:fillRect/>
              </a:stretch>
            </p:blipFill>
            <p:spPr>
              <a:xfrm>
                <a:off x="3710793" y="581844"/>
                <a:ext cx="813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5" name="Freihand 284">
                <a:extLst>
                  <a:ext uri="{FF2B5EF4-FFF2-40B4-BE49-F238E27FC236}">
                    <a16:creationId xmlns:a16="http://schemas.microsoft.com/office/drawing/2014/main" id="{BB5965BB-F5F3-4899-A4CF-8178E920123B}"/>
                  </a:ext>
                </a:extLst>
              </p14:cNvPr>
              <p14:cNvContentPartPr/>
              <p14:nvPr/>
            </p14:nvContentPartPr>
            <p14:xfrm>
              <a:off x="5486313" y="587964"/>
              <a:ext cx="568800" cy="61920"/>
            </p14:xfrm>
          </p:contentPart>
        </mc:Choice>
        <mc:Fallback xmlns="">
          <p:pic>
            <p:nvPicPr>
              <p:cNvPr id="285" name="Freihand 284">
                <a:extLst>
                  <a:ext uri="{FF2B5EF4-FFF2-40B4-BE49-F238E27FC236}">
                    <a16:creationId xmlns:a16="http://schemas.microsoft.com/office/drawing/2014/main" id="{BB5965BB-F5F3-4899-A4CF-8178E920123B}"/>
                  </a:ext>
                </a:extLst>
              </p:cNvPr>
              <p:cNvPicPr/>
              <p:nvPr/>
            </p:nvPicPr>
            <p:blipFill>
              <a:blip r:embed="rId258"/>
              <a:stretch>
                <a:fillRect/>
              </a:stretch>
            </p:blipFill>
            <p:spPr>
              <a:xfrm>
                <a:off x="5481993" y="583644"/>
                <a:ext cx="577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6" name="Freihand 295">
                <a:extLst>
                  <a:ext uri="{FF2B5EF4-FFF2-40B4-BE49-F238E27FC236}">
                    <a16:creationId xmlns:a16="http://schemas.microsoft.com/office/drawing/2014/main" id="{1D8767C4-BA89-4A76-92C2-DD5F3F30EAB1}"/>
                  </a:ext>
                </a:extLst>
              </p14:cNvPr>
              <p14:cNvContentPartPr/>
              <p14:nvPr/>
            </p14:nvContentPartPr>
            <p14:xfrm>
              <a:off x="1601553" y="547644"/>
              <a:ext cx="1128240" cy="95760"/>
            </p14:xfrm>
          </p:contentPart>
        </mc:Choice>
        <mc:Fallback xmlns="">
          <p:pic>
            <p:nvPicPr>
              <p:cNvPr id="296" name="Freihand 295">
                <a:extLst>
                  <a:ext uri="{FF2B5EF4-FFF2-40B4-BE49-F238E27FC236}">
                    <a16:creationId xmlns:a16="http://schemas.microsoft.com/office/drawing/2014/main" id="{1D8767C4-BA89-4A76-92C2-DD5F3F30EAB1}"/>
                  </a:ext>
                </a:extLst>
              </p:cNvPr>
              <p:cNvPicPr/>
              <p:nvPr/>
            </p:nvPicPr>
            <p:blipFill>
              <a:blip r:embed="rId260"/>
              <a:stretch>
                <a:fillRect/>
              </a:stretch>
            </p:blipFill>
            <p:spPr>
              <a:xfrm>
                <a:off x="1597233" y="543324"/>
                <a:ext cx="1136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7" name="Freihand 396">
                <a:extLst>
                  <a:ext uri="{FF2B5EF4-FFF2-40B4-BE49-F238E27FC236}">
                    <a16:creationId xmlns:a16="http://schemas.microsoft.com/office/drawing/2014/main" id="{308836FF-1072-48EF-925E-59F483A912DD}"/>
                  </a:ext>
                </a:extLst>
              </p14:cNvPr>
              <p14:cNvContentPartPr/>
              <p14:nvPr/>
            </p14:nvContentPartPr>
            <p14:xfrm>
              <a:off x="3324513" y="4014084"/>
              <a:ext cx="244080" cy="42480"/>
            </p14:xfrm>
          </p:contentPart>
        </mc:Choice>
        <mc:Fallback xmlns="">
          <p:pic>
            <p:nvPicPr>
              <p:cNvPr id="397" name="Freihand 396">
                <a:extLst>
                  <a:ext uri="{FF2B5EF4-FFF2-40B4-BE49-F238E27FC236}">
                    <a16:creationId xmlns:a16="http://schemas.microsoft.com/office/drawing/2014/main" id="{308836FF-1072-48EF-925E-59F483A912DD}"/>
                  </a:ext>
                </a:extLst>
              </p:cNvPr>
              <p:cNvPicPr/>
              <p:nvPr/>
            </p:nvPicPr>
            <p:blipFill>
              <a:blip r:embed="rId262"/>
              <a:stretch>
                <a:fillRect/>
              </a:stretch>
            </p:blipFill>
            <p:spPr>
              <a:xfrm>
                <a:off x="3320193" y="4009764"/>
                <a:ext cx="252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9" name="Freihand 398">
                <a:extLst>
                  <a:ext uri="{FF2B5EF4-FFF2-40B4-BE49-F238E27FC236}">
                    <a16:creationId xmlns:a16="http://schemas.microsoft.com/office/drawing/2014/main" id="{A0DD496A-02D8-4D21-A771-6E49FC2E970E}"/>
                  </a:ext>
                </a:extLst>
              </p14:cNvPr>
              <p14:cNvContentPartPr/>
              <p14:nvPr/>
            </p14:nvContentPartPr>
            <p14:xfrm>
              <a:off x="11696313" y="2480844"/>
              <a:ext cx="251640" cy="42480"/>
            </p14:xfrm>
          </p:contentPart>
        </mc:Choice>
        <mc:Fallback xmlns="">
          <p:pic>
            <p:nvPicPr>
              <p:cNvPr id="399" name="Freihand 398">
                <a:extLst>
                  <a:ext uri="{FF2B5EF4-FFF2-40B4-BE49-F238E27FC236}">
                    <a16:creationId xmlns:a16="http://schemas.microsoft.com/office/drawing/2014/main" id="{A0DD496A-02D8-4D21-A771-6E49FC2E970E}"/>
                  </a:ext>
                </a:extLst>
              </p:cNvPr>
              <p:cNvPicPr/>
              <p:nvPr/>
            </p:nvPicPr>
            <p:blipFill>
              <a:blip r:embed="rId264"/>
              <a:stretch>
                <a:fillRect/>
              </a:stretch>
            </p:blipFill>
            <p:spPr>
              <a:xfrm>
                <a:off x="11691993" y="2476524"/>
                <a:ext cx="260280" cy="51120"/>
              </a:xfrm>
              <a:prstGeom prst="rect">
                <a:avLst/>
              </a:prstGeom>
            </p:spPr>
          </p:pic>
        </mc:Fallback>
      </mc:AlternateContent>
      <p:grpSp>
        <p:nvGrpSpPr>
          <p:cNvPr id="401" name="Gruppieren 400">
            <a:extLst>
              <a:ext uri="{FF2B5EF4-FFF2-40B4-BE49-F238E27FC236}">
                <a16:creationId xmlns:a16="http://schemas.microsoft.com/office/drawing/2014/main" id="{BFB0542F-D758-48CF-8714-4009D232708E}"/>
              </a:ext>
            </a:extLst>
          </p:cNvPr>
          <p:cNvGrpSpPr/>
          <p:nvPr/>
        </p:nvGrpSpPr>
        <p:grpSpPr>
          <a:xfrm>
            <a:off x="1963713" y="1244964"/>
            <a:ext cx="3840120" cy="1269000"/>
            <a:chOff x="1963713" y="1244964"/>
            <a:chExt cx="3840120" cy="1269000"/>
          </a:xfrm>
        </p:grpSpPr>
        <mc:AlternateContent xmlns:mc="http://schemas.openxmlformats.org/markup-compatibility/2006" xmlns:p14="http://schemas.microsoft.com/office/powerpoint/2010/main">
          <mc:Choice Requires="p14">
            <p:contentPart p14:bwMode="auto" r:id="rId265">
              <p14:nvContentPartPr>
                <p14:cNvPr id="152" name="Freihand 151">
                  <a:extLst>
                    <a:ext uri="{FF2B5EF4-FFF2-40B4-BE49-F238E27FC236}">
                      <a16:creationId xmlns:a16="http://schemas.microsoft.com/office/drawing/2014/main" id="{B228CCD7-3E8D-45D6-805D-36E510921829}"/>
                    </a:ext>
                  </a:extLst>
                </p14:cNvPr>
                <p14:cNvContentPartPr/>
                <p14:nvPr/>
              </p14:nvContentPartPr>
              <p14:xfrm>
                <a:off x="2095833" y="1333884"/>
                <a:ext cx="123480" cy="116640"/>
              </p14:xfrm>
            </p:contentPart>
          </mc:Choice>
          <mc:Fallback xmlns="">
            <p:pic>
              <p:nvPicPr>
                <p:cNvPr id="152" name="Freihand 151">
                  <a:extLst>
                    <a:ext uri="{FF2B5EF4-FFF2-40B4-BE49-F238E27FC236}">
                      <a16:creationId xmlns:a16="http://schemas.microsoft.com/office/drawing/2014/main" id="{B228CCD7-3E8D-45D6-805D-36E510921829}"/>
                    </a:ext>
                  </a:extLst>
                </p:cNvPr>
                <p:cNvPicPr/>
                <p:nvPr/>
              </p:nvPicPr>
              <p:blipFill>
                <a:blip r:embed="rId266"/>
                <a:stretch>
                  <a:fillRect/>
                </a:stretch>
              </p:blipFill>
              <p:spPr>
                <a:xfrm>
                  <a:off x="2091513" y="1329564"/>
                  <a:ext cx="132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3" name="Freihand 152">
                  <a:extLst>
                    <a:ext uri="{FF2B5EF4-FFF2-40B4-BE49-F238E27FC236}">
                      <a16:creationId xmlns:a16="http://schemas.microsoft.com/office/drawing/2014/main" id="{440620BF-7007-4089-8698-34F62FB4B785}"/>
                    </a:ext>
                  </a:extLst>
                </p14:cNvPr>
                <p14:cNvContentPartPr/>
                <p14:nvPr/>
              </p14:nvContentPartPr>
              <p14:xfrm>
                <a:off x="2243793" y="1388964"/>
                <a:ext cx="65880" cy="13680"/>
              </p14:xfrm>
            </p:contentPart>
          </mc:Choice>
          <mc:Fallback xmlns="">
            <p:pic>
              <p:nvPicPr>
                <p:cNvPr id="153" name="Freihand 152">
                  <a:extLst>
                    <a:ext uri="{FF2B5EF4-FFF2-40B4-BE49-F238E27FC236}">
                      <a16:creationId xmlns:a16="http://schemas.microsoft.com/office/drawing/2014/main" id="{440620BF-7007-4089-8698-34F62FB4B785}"/>
                    </a:ext>
                  </a:extLst>
                </p:cNvPr>
                <p:cNvPicPr/>
                <p:nvPr/>
              </p:nvPicPr>
              <p:blipFill>
                <a:blip r:embed="rId268"/>
                <a:stretch>
                  <a:fillRect/>
                </a:stretch>
              </p:blipFill>
              <p:spPr>
                <a:xfrm>
                  <a:off x="2239473" y="1384644"/>
                  <a:ext cx="74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8F75BB89-F327-4DEF-B33E-376B2C72F36E}"/>
                    </a:ext>
                  </a:extLst>
                </p14:cNvPr>
                <p14:cNvContentPartPr/>
                <p14:nvPr/>
              </p14:nvContentPartPr>
              <p14:xfrm>
                <a:off x="2330193" y="1338924"/>
                <a:ext cx="72720" cy="93240"/>
              </p14:xfrm>
            </p:contentPart>
          </mc:Choice>
          <mc:Fallback xmlns="">
            <p:pic>
              <p:nvPicPr>
                <p:cNvPr id="154" name="Freihand 153">
                  <a:extLst>
                    <a:ext uri="{FF2B5EF4-FFF2-40B4-BE49-F238E27FC236}">
                      <a16:creationId xmlns:a16="http://schemas.microsoft.com/office/drawing/2014/main" id="{8F75BB89-F327-4DEF-B33E-376B2C72F36E}"/>
                    </a:ext>
                  </a:extLst>
                </p:cNvPr>
                <p:cNvPicPr/>
                <p:nvPr/>
              </p:nvPicPr>
              <p:blipFill>
                <a:blip r:embed="rId270"/>
                <a:stretch>
                  <a:fillRect/>
                </a:stretch>
              </p:blipFill>
              <p:spPr>
                <a:xfrm>
                  <a:off x="2325873" y="1334604"/>
                  <a:ext cx="81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B56319E1-AEBE-4DBF-A8CD-B9665411741A}"/>
                    </a:ext>
                  </a:extLst>
                </p14:cNvPr>
                <p14:cNvContentPartPr/>
                <p14:nvPr/>
              </p14:nvContentPartPr>
              <p14:xfrm>
                <a:off x="2392833" y="1417404"/>
                <a:ext cx="23760" cy="73440"/>
              </p14:xfrm>
            </p:contentPart>
          </mc:Choice>
          <mc:Fallback xmlns="">
            <p:pic>
              <p:nvPicPr>
                <p:cNvPr id="155" name="Freihand 154">
                  <a:extLst>
                    <a:ext uri="{FF2B5EF4-FFF2-40B4-BE49-F238E27FC236}">
                      <a16:creationId xmlns:a16="http://schemas.microsoft.com/office/drawing/2014/main" id="{B56319E1-AEBE-4DBF-A8CD-B9665411741A}"/>
                    </a:ext>
                  </a:extLst>
                </p:cNvPr>
                <p:cNvPicPr/>
                <p:nvPr/>
              </p:nvPicPr>
              <p:blipFill>
                <a:blip r:embed="rId272"/>
                <a:stretch>
                  <a:fillRect/>
                </a:stretch>
              </p:blipFill>
              <p:spPr>
                <a:xfrm>
                  <a:off x="2388513" y="1413084"/>
                  <a:ext cx="32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89BBB650-3180-4FB0-BC48-705C12EC9899}"/>
                    </a:ext>
                  </a:extLst>
                </p14:cNvPr>
                <p14:cNvContentPartPr/>
                <p14:nvPr/>
              </p14:nvContentPartPr>
              <p14:xfrm>
                <a:off x="2426673" y="1315164"/>
                <a:ext cx="101520" cy="126360"/>
              </p14:xfrm>
            </p:contentPart>
          </mc:Choice>
          <mc:Fallback xmlns="">
            <p:pic>
              <p:nvPicPr>
                <p:cNvPr id="156" name="Freihand 155">
                  <a:extLst>
                    <a:ext uri="{FF2B5EF4-FFF2-40B4-BE49-F238E27FC236}">
                      <a16:creationId xmlns:a16="http://schemas.microsoft.com/office/drawing/2014/main" id="{89BBB650-3180-4FB0-BC48-705C12EC9899}"/>
                    </a:ext>
                  </a:extLst>
                </p:cNvPr>
                <p:cNvPicPr/>
                <p:nvPr/>
              </p:nvPicPr>
              <p:blipFill>
                <a:blip r:embed="rId274"/>
                <a:stretch>
                  <a:fillRect/>
                </a:stretch>
              </p:blipFill>
              <p:spPr>
                <a:xfrm>
                  <a:off x="2422353" y="1310844"/>
                  <a:ext cx="11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486A5CAC-D49D-4F5B-89FA-B22A55C56C98}"/>
                    </a:ext>
                  </a:extLst>
                </p14:cNvPr>
                <p14:cNvContentPartPr/>
                <p14:nvPr/>
              </p14:nvContentPartPr>
              <p14:xfrm>
                <a:off x="2466273" y="1286364"/>
                <a:ext cx="79200" cy="180720"/>
              </p14:xfrm>
            </p:contentPart>
          </mc:Choice>
          <mc:Fallback xmlns="">
            <p:pic>
              <p:nvPicPr>
                <p:cNvPr id="157" name="Freihand 156">
                  <a:extLst>
                    <a:ext uri="{FF2B5EF4-FFF2-40B4-BE49-F238E27FC236}">
                      <a16:creationId xmlns:a16="http://schemas.microsoft.com/office/drawing/2014/main" id="{486A5CAC-D49D-4F5B-89FA-B22A55C56C98}"/>
                    </a:ext>
                  </a:extLst>
                </p:cNvPr>
                <p:cNvPicPr/>
                <p:nvPr/>
              </p:nvPicPr>
              <p:blipFill>
                <a:blip r:embed="rId276"/>
                <a:stretch>
                  <a:fillRect/>
                </a:stretch>
              </p:blipFill>
              <p:spPr>
                <a:xfrm>
                  <a:off x="2461953" y="1282044"/>
                  <a:ext cx="87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1D2A429D-2C1B-405B-B820-473E8B9EE68A}"/>
                    </a:ext>
                  </a:extLst>
                </p14:cNvPr>
                <p14:cNvContentPartPr/>
                <p14:nvPr/>
              </p14:nvContentPartPr>
              <p14:xfrm>
                <a:off x="2027433" y="1283124"/>
                <a:ext cx="142920" cy="267480"/>
              </p14:xfrm>
            </p:contentPart>
          </mc:Choice>
          <mc:Fallback xmlns="">
            <p:pic>
              <p:nvPicPr>
                <p:cNvPr id="158" name="Freihand 157">
                  <a:extLst>
                    <a:ext uri="{FF2B5EF4-FFF2-40B4-BE49-F238E27FC236}">
                      <a16:creationId xmlns:a16="http://schemas.microsoft.com/office/drawing/2014/main" id="{1D2A429D-2C1B-405B-B820-473E8B9EE68A}"/>
                    </a:ext>
                  </a:extLst>
                </p:cNvPr>
                <p:cNvPicPr/>
                <p:nvPr/>
              </p:nvPicPr>
              <p:blipFill>
                <a:blip r:embed="rId278"/>
                <a:stretch>
                  <a:fillRect/>
                </a:stretch>
              </p:blipFill>
              <p:spPr>
                <a:xfrm>
                  <a:off x="2023113" y="1278804"/>
                  <a:ext cx="151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99F4E4C8-E471-4805-B35C-D6C658C9D876}"/>
                    </a:ext>
                  </a:extLst>
                </p14:cNvPr>
                <p14:cNvContentPartPr/>
                <p14:nvPr/>
              </p14:nvContentPartPr>
              <p14:xfrm>
                <a:off x="2593353" y="1364124"/>
                <a:ext cx="48600" cy="65880"/>
              </p14:xfrm>
            </p:contentPart>
          </mc:Choice>
          <mc:Fallback xmlns="">
            <p:pic>
              <p:nvPicPr>
                <p:cNvPr id="159" name="Freihand 158">
                  <a:extLst>
                    <a:ext uri="{FF2B5EF4-FFF2-40B4-BE49-F238E27FC236}">
                      <a16:creationId xmlns:a16="http://schemas.microsoft.com/office/drawing/2014/main" id="{99F4E4C8-E471-4805-B35C-D6C658C9D876}"/>
                    </a:ext>
                  </a:extLst>
                </p:cNvPr>
                <p:cNvPicPr/>
                <p:nvPr/>
              </p:nvPicPr>
              <p:blipFill>
                <a:blip r:embed="rId280"/>
                <a:stretch>
                  <a:fillRect/>
                </a:stretch>
              </p:blipFill>
              <p:spPr>
                <a:xfrm>
                  <a:off x="2589033" y="1359804"/>
                  <a:ext cx="57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E82E837A-408F-4DDE-9EE1-F4C0DABF5419}"/>
                    </a:ext>
                  </a:extLst>
                </p14:cNvPr>
                <p14:cNvContentPartPr/>
                <p14:nvPr/>
              </p14:nvContentPartPr>
              <p14:xfrm>
                <a:off x="2599833" y="1379604"/>
                <a:ext cx="64080" cy="132840"/>
              </p14:xfrm>
            </p:contentPart>
          </mc:Choice>
          <mc:Fallback xmlns="">
            <p:pic>
              <p:nvPicPr>
                <p:cNvPr id="160" name="Freihand 159">
                  <a:extLst>
                    <a:ext uri="{FF2B5EF4-FFF2-40B4-BE49-F238E27FC236}">
                      <a16:creationId xmlns:a16="http://schemas.microsoft.com/office/drawing/2014/main" id="{E82E837A-408F-4DDE-9EE1-F4C0DABF5419}"/>
                    </a:ext>
                  </a:extLst>
                </p:cNvPr>
                <p:cNvPicPr/>
                <p:nvPr/>
              </p:nvPicPr>
              <p:blipFill>
                <a:blip r:embed="rId282"/>
                <a:stretch>
                  <a:fillRect/>
                </a:stretch>
              </p:blipFill>
              <p:spPr>
                <a:xfrm>
                  <a:off x="2595513" y="1375284"/>
                  <a:ext cx="72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DAF7DFF2-11CC-4A63-87E4-4F58CA1EEEF8}"/>
                    </a:ext>
                  </a:extLst>
                </p14:cNvPr>
                <p14:cNvContentPartPr/>
                <p14:nvPr/>
              </p14:nvContentPartPr>
              <p14:xfrm>
                <a:off x="2784153" y="1368084"/>
                <a:ext cx="137520" cy="54000"/>
              </p14:xfrm>
            </p:contentPart>
          </mc:Choice>
          <mc:Fallback xmlns="">
            <p:pic>
              <p:nvPicPr>
                <p:cNvPr id="161" name="Freihand 160">
                  <a:extLst>
                    <a:ext uri="{FF2B5EF4-FFF2-40B4-BE49-F238E27FC236}">
                      <a16:creationId xmlns:a16="http://schemas.microsoft.com/office/drawing/2014/main" id="{DAF7DFF2-11CC-4A63-87E4-4F58CA1EEEF8}"/>
                    </a:ext>
                  </a:extLst>
                </p:cNvPr>
                <p:cNvPicPr/>
                <p:nvPr/>
              </p:nvPicPr>
              <p:blipFill>
                <a:blip r:embed="rId284"/>
                <a:stretch>
                  <a:fillRect/>
                </a:stretch>
              </p:blipFill>
              <p:spPr>
                <a:xfrm>
                  <a:off x="2779833" y="1363764"/>
                  <a:ext cx="146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3" name="Freihand 162">
                  <a:extLst>
                    <a:ext uri="{FF2B5EF4-FFF2-40B4-BE49-F238E27FC236}">
                      <a16:creationId xmlns:a16="http://schemas.microsoft.com/office/drawing/2014/main" id="{1CCE3863-5C49-47C5-9813-33C920702584}"/>
                    </a:ext>
                  </a:extLst>
                </p14:cNvPr>
                <p14:cNvContentPartPr/>
                <p14:nvPr/>
              </p14:nvContentPartPr>
              <p14:xfrm>
                <a:off x="3035793" y="1313004"/>
                <a:ext cx="173160" cy="123480"/>
              </p14:xfrm>
            </p:contentPart>
          </mc:Choice>
          <mc:Fallback xmlns="">
            <p:pic>
              <p:nvPicPr>
                <p:cNvPr id="163" name="Freihand 162">
                  <a:extLst>
                    <a:ext uri="{FF2B5EF4-FFF2-40B4-BE49-F238E27FC236}">
                      <a16:creationId xmlns:a16="http://schemas.microsoft.com/office/drawing/2014/main" id="{1CCE3863-5C49-47C5-9813-33C920702584}"/>
                    </a:ext>
                  </a:extLst>
                </p:cNvPr>
                <p:cNvPicPr/>
                <p:nvPr/>
              </p:nvPicPr>
              <p:blipFill>
                <a:blip r:embed="rId286"/>
                <a:stretch>
                  <a:fillRect/>
                </a:stretch>
              </p:blipFill>
              <p:spPr>
                <a:xfrm>
                  <a:off x="3031473" y="1308684"/>
                  <a:ext cx="181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4" name="Freihand 163">
                  <a:extLst>
                    <a:ext uri="{FF2B5EF4-FFF2-40B4-BE49-F238E27FC236}">
                      <a16:creationId xmlns:a16="http://schemas.microsoft.com/office/drawing/2014/main" id="{DBBAF755-CE72-4F35-A520-E7A39CE5FECE}"/>
                    </a:ext>
                  </a:extLst>
                </p14:cNvPr>
                <p14:cNvContentPartPr/>
                <p14:nvPr/>
              </p14:nvContentPartPr>
              <p14:xfrm>
                <a:off x="3222633" y="1328484"/>
                <a:ext cx="97200" cy="107280"/>
              </p14:xfrm>
            </p:contentPart>
          </mc:Choice>
          <mc:Fallback xmlns="">
            <p:pic>
              <p:nvPicPr>
                <p:cNvPr id="164" name="Freihand 163">
                  <a:extLst>
                    <a:ext uri="{FF2B5EF4-FFF2-40B4-BE49-F238E27FC236}">
                      <a16:creationId xmlns:a16="http://schemas.microsoft.com/office/drawing/2014/main" id="{DBBAF755-CE72-4F35-A520-E7A39CE5FECE}"/>
                    </a:ext>
                  </a:extLst>
                </p:cNvPr>
                <p:cNvPicPr/>
                <p:nvPr/>
              </p:nvPicPr>
              <p:blipFill>
                <a:blip r:embed="rId288"/>
                <a:stretch>
                  <a:fillRect/>
                </a:stretch>
              </p:blipFill>
              <p:spPr>
                <a:xfrm>
                  <a:off x="3218313" y="1324164"/>
                  <a:ext cx="10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5" name="Freihand 164">
                  <a:extLst>
                    <a:ext uri="{FF2B5EF4-FFF2-40B4-BE49-F238E27FC236}">
                      <a16:creationId xmlns:a16="http://schemas.microsoft.com/office/drawing/2014/main" id="{EE847EC0-244F-414F-B9EE-79BBFFBF123B}"/>
                    </a:ext>
                  </a:extLst>
                </p14:cNvPr>
                <p14:cNvContentPartPr/>
                <p14:nvPr/>
              </p14:nvContentPartPr>
              <p14:xfrm>
                <a:off x="3341433" y="1329204"/>
                <a:ext cx="120600" cy="93600"/>
              </p14:xfrm>
            </p:contentPart>
          </mc:Choice>
          <mc:Fallback xmlns="">
            <p:pic>
              <p:nvPicPr>
                <p:cNvPr id="165" name="Freihand 164">
                  <a:extLst>
                    <a:ext uri="{FF2B5EF4-FFF2-40B4-BE49-F238E27FC236}">
                      <a16:creationId xmlns:a16="http://schemas.microsoft.com/office/drawing/2014/main" id="{EE847EC0-244F-414F-B9EE-79BBFFBF123B}"/>
                    </a:ext>
                  </a:extLst>
                </p:cNvPr>
                <p:cNvPicPr/>
                <p:nvPr/>
              </p:nvPicPr>
              <p:blipFill>
                <a:blip r:embed="rId290"/>
                <a:stretch>
                  <a:fillRect/>
                </a:stretch>
              </p:blipFill>
              <p:spPr>
                <a:xfrm>
                  <a:off x="3337113" y="1324884"/>
                  <a:ext cx="129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6" name="Freihand 165">
                  <a:extLst>
                    <a:ext uri="{FF2B5EF4-FFF2-40B4-BE49-F238E27FC236}">
                      <a16:creationId xmlns:a16="http://schemas.microsoft.com/office/drawing/2014/main" id="{873B0BB0-29F8-4B29-B410-8577DC4CC0AE}"/>
                    </a:ext>
                  </a:extLst>
                </p14:cNvPr>
                <p14:cNvContentPartPr/>
                <p14:nvPr/>
              </p14:nvContentPartPr>
              <p14:xfrm>
                <a:off x="3606753" y="1351884"/>
                <a:ext cx="130320" cy="16200"/>
              </p14:xfrm>
            </p:contentPart>
          </mc:Choice>
          <mc:Fallback xmlns="">
            <p:pic>
              <p:nvPicPr>
                <p:cNvPr id="166" name="Freihand 165">
                  <a:extLst>
                    <a:ext uri="{FF2B5EF4-FFF2-40B4-BE49-F238E27FC236}">
                      <a16:creationId xmlns:a16="http://schemas.microsoft.com/office/drawing/2014/main" id="{873B0BB0-29F8-4B29-B410-8577DC4CC0AE}"/>
                    </a:ext>
                  </a:extLst>
                </p:cNvPr>
                <p:cNvPicPr/>
                <p:nvPr/>
              </p:nvPicPr>
              <p:blipFill>
                <a:blip r:embed="rId292"/>
                <a:stretch>
                  <a:fillRect/>
                </a:stretch>
              </p:blipFill>
              <p:spPr>
                <a:xfrm>
                  <a:off x="3602433" y="1347564"/>
                  <a:ext cx="138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7" name="Freihand 166">
                  <a:extLst>
                    <a:ext uri="{FF2B5EF4-FFF2-40B4-BE49-F238E27FC236}">
                      <a16:creationId xmlns:a16="http://schemas.microsoft.com/office/drawing/2014/main" id="{E0DAC3E4-9193-4453-AAE9-6770851BB247}"/>
                    </a:ext>
                  </a:extLst>
                </p14:cNvPr>
                <p14:cNvContentPartPr/>
                <p14:nvPr/>
              </p14:nvContentPartPr>
              <p14:xfrm>
                <a:off x="3792873" y="1300764"/>
                <a:ext cx="83520" cy="136800"/>
              </p14:xfrm>
            </p:contentPart>
          </mc:Choice>
          <mc:Fallback xmlns="">
            <p:pic>
              <p:nvPicPr>
                <p:cNvPr id="167" name="Freihand 166">
                  <a:extLst>
                    <a:ext uri="{FF2B5EF4-FFF2-40B4-BE49-F238E27FC236}">
                      <a16:creationId xmlns:a16="http://schemas.microsoft.com/office/drawing/2014/main" id="{E0DAC3E4-9193-4453-AAE9-6770851BB247}"/>
                    </a:ext>
                  </a:extLst>
                </p:cNvPr>
                <p:cNvPicPr/>
                <p:nvPr/>
              </p:nvPicPr>
              <p:blipFill>
                <a:blip r:embed="rId294"/>
                <a:stretch>
                  <a:fillRect/>
                </a:stretch>
              </p:blipFill>
              <p:spPr>
                <a:xfrm>
                  <a:off x="3788553" y="1296444"/>
                  <a:ext cx="92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8" name="Freihand 167">
                  <a:extLst>
                    <a:ext uri="{FF2B5EF4-FFF2-40B4-BE49-F238E27FC236}">
                      <a16:creationId xmlns:a16="http://schemas.microsoft.com/office/drawing/2014/main" id="{0EAC79BC-83DD-476F-96B1-6A3C60846F76}"/>
                    </a:ext>
                  </a:extLst>
                </p14:cNvPr>
                <p14:cNvContentPartPr/>
                <p14:nvPr/>
              </p14:nvContentPartPr>
              <p14:xfrm>
                <a:off x="3919953" y="1328484"/>
                <a:ext cx="99720" cy="84960"/>
              </p14:xfrm>
            </p:contentPart>
          </mc:Choice>
          <mc:Fallback xmlns="">
            <p:pic>
              <p:nvPicPr>
                <p:cNvPr id="168" name="Freihand 167">
                  <a:extLst>
                    <a:ext uri="{FF2B5EF4-FFF2-40B4-BE49-F238E27FC236}">
                      <a16:creationId xmlns:a16="http://schemas.microsoft.com/office/drawing/2014/main" id="{0EAC79BC-83DD-476F-96B1-6A3C60846F76}"/>
                    </a:ext>
                  </a:extLst>
                </p:cNvPr>
                <p:cNvPicPr/>
                <p:nvPr/>
              </p:nvPicPr>
              <p:blipFill>
                <a:blip r:embed="rId296"/>
                <a:stretch>
                  <a:fillRect/>
                </a:stretch>
              </p:blipFill>
              <p:spPr>
                <a:xfrm>
                  <a:off x="3915633" y="1324164"/>
                  <a:ext cx="108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9" name="Freihand 168">
                  <a:extLst>
                    <a:ext uri="{FF2B5EF4-FFF2-40B4-BE49-F238E27FC236}">
                      <a16:creationId xmlns:a16="http://schemas.microsoft.com/office/drawing/2014/main" id="{C48D873E-28BE-48CB-B872-6A6E64428B8C}"/>
                    </a:ext>
                  </a:extLst>
                </p14:cNvPr>
                <p14:cNvContentPartPr/>
                <p14:nvPr/>
              </p14:nvContentPartPr>
              <p14:xfrm>
                <a:off x="4048113" y="1322364"/>
                <a:ext cx="101160" cy="84600"/>
              </p14:xfrm>
            </p:contentPart>
          </mc:Choice>
          <mc:Fallback xmlns="">
            <p:pic>
              <p:nvPicPr>
                <p:cNvPr id="169" name="Freihand 168">
                  <a:extLst>
                    <a:ext uri="{FF2B5EF4-FFF2-40B4-BE49-F238E27FC236}">
                      <a16:creationId xmlns:a16="http://schemas.microsoft.com/office/drawing/2014/main" id="{C48D873E-28BE-48CB-B872-6A6E64428B8C}"/>
                    </a:ext>
                  </a:extLst>
                </p:cNvPr>
                <p:cNvPicPr/>
                <p:nvPr/>
              </p:nvPicPr>
              <p:blipFill>
                <a:blip r:embed="rId298"/>
                <a:stretch>
                  <a:fillRect/>
                </a:stretch>
              </p:blipFill>
              <p:spPr>
                <a:xfrm>
                  <a:off x="4043793" y="1318044"/>
                  <a:ext cx="10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0" name="Freihand 169">
                  <a:extLst>
                    <a:ext uri="{FF2B5EF4-FFF2-40B4-BE49-F238E27FC236}">
                      <a16:creationId xmlns:a16="http://schemas.microsoft.com/office/drawing/2014/main" id="{44974932-C973-4A79-A867-A40A125CA9E4}"/>
                    </a:ext>
                  </a:extLst>
                </p14:cNvPr>
                <p14:cNvContentPartPr/>
                <p14:nvPr/>
              </p14:nvContentPartPr>
              <p14:xfrm>
                <a:off x="4189593" y="1279884"/>
                <a:ext cx="83520" cy="145440"/>
              </p14:xfrm>
            </p:contentPart>
          </mc:Choice>
          <mc:Fallback xmlns="">
            <p:pic>
              <p:nvPicPr>
                <p:cNvPr id="170" name="Freihand 169">
                  <a:extLst>
                    <a:ext uri="{FF2B5EF4-FFF2-40B4-BE49-F238E27FC236}">
                      <a16:creationId xmlns:a16="http://schemas.microsoft.com/office/drawing/2014/main" id="{44974932-C973-4A79-A867-A40A125CA9E4}"/>
                    </a:ext>
                  </a:extLst>
                </p:cNvPr>
                <p:cNvPicPr/>
                <p:nvPr/>
              </p:nvPicPr>
              <p:blipFill>
                <a:blip r:embed="rId300"/>
                <a:stretch>
                  <a:fillRect/>
                </a:stretch>
              </p:blipFill>
              <p:spPr>
                <a:xfrm>
                  <a:off x="4185273" y="1275564"/>
                  <a:ext cx="92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2" name="Freihand 171">
                  <a:extLst>
                    <a:ext uri="{FF2B5EF4-FFF2-40B4-BE49-F238E27FC236}">
                      <a16:creationId xmlns:a16="http://schemas.microsoft.com/office/drawing/2014/main" id="{8B99558F-B710-4B7F-8FEE-EE340DB05AC5}"/>
                    </a:ext>
                  </a:extLst>
                </p14:cNvPr>
                <p14:cNvContentPartPr/>
                <p14:nvPr/>
              </p14:nvContentPartPr>
              <p14:xfrm>
                <a:off x="4581993" y="1244964"/>
                <a:ext cx="32040" cy="208440"/>
              </p14:xfrm>
            </p:contentPart>
          </mc:Choice>
          <mc:Fallback xmlns="">
            <p:pic>
              <p:nvPicPr>
                <p:cNvPr id="172" name="Freihand 171">
                  <a:extLst>
                    <a:ext uri="{FF2B5EF4-FFF2-40B4-BE49-F238E27FC236}">
                      <a16:creationId xmlns:a16="http://schemas.microsoft.com/office/drawing/2014/main" id="{8B99558F-B710-4B7F-8FEE-EE340DB05AC5}"/>
                    </a:ext>
                  </a:extLst>
                </p:cNvPr>
                <p:cNvPicPr/>
                <p:nvPr/>
              </p:nvPicPr>
              <p:blipFill>
                <a:blip r:embed="rId302"/>
                <a:stretch>
                  <a:fillRect/>
                </a:stretch>
              </p:blipFill>
              <p:spPr>
                <a:xfrm>
                  <a:off x="4577673" y="1240644"/>
                  <a:ext cx="40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3" name="Freihand 172">
                  <a:extLst>
                    <a:ext uri="{FF2B5EF4-FFF2-40B4-BE49-F238E27FC236}">
                      <a16:creationId xmlns:a16="http://schemas.microsoft.com/office/drawing/2014/main" id="{E3CCF928-A019-4EEE-95A9-CE3629067DAD}"/>
                    </a:ext>
                  </a:extLst>
                </p14:cNvPr>
                <p14:cNvContentPartPr/>
                <p14:nvPr/>
              </p14:nvContentPartPr>
              <p14:xfrm>
                <a:off x="4738233" y="1266204"/>
                <a:ext cx="110880" cy="154800"/>
              </p14:xfrm>
            </p:contentPart>
          </mc:Choice>
          <mc:Fallback xmlns="">
            <p:pic>
              <p:nvPicPr>
                <p:cNvPr id="173" name="Freihand 172">
                  <a:extLst>
                    <a:ext uri="{FF2B5EF4-FFF2-40B4-BE49-F238E27FC236}">
                      <a16:creationId xmlns:a16="http://schemas.microsoft.com/office/drawing/2014/main" id="{E3CCF928-A019-4EEE-95A9-CE3629067DAD}"/>
                    </a:ext>
                  </a:extLst>
                </p:cNvPr>
                <p:cNvPicPr/>
                <p:nvPr/>
              </p:nvPicPr>
              <p:blipFill>
                <a:blip r:embed="rId304"/>
                <a:stretch>
                  <a:fillRect/>
                </a:stretch>
              </p:blipFill>
              <p:spPr>
                <a:xfrm>
                  <a:off x="4733913" y="1261884"/>
                  <a:ext cx="11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 name="Freihand 173">
                  <a:extLst>
                    <a:ext uri="{FF2B5EF4-FFF2-40B4-BE49-F238E27FC236}">
                      <a16:creationId xmlns:a16="http://schemas.microsoft.com/office/drawing/2014/main" id="{6948B5B2-F677-42C8-802E-EA424FD36FAA}"/>
                    </a:ext>
                  </a:extLst>
                </p14:cNvPr>
                <p14:cNvContentPartPr/>
                <p14:nvPr/>
              </p14:nvContentPartPr>
              <p14:xfrm>
                <a:off x="4792593" y="1263324"/>
                <a:ext cx="74520" cy="3960"/>
              </p14:xfrm>
            </p:contentPart>
          </mc:Choice>
          <mc:Fallback xmlns="">
            <p:pic>
              <p:nvPicPr>
                <p:cNvPr id="174" name="Freihand 173">
                  <a:extLst>
                    <a:ext uri="{FF2B5EF4-FFF2-40B4-BE49-F238E27FC236}">
                      <a16:creationId xmlns:a16="http://schemas.microsoft.com/office/drawing/2014/main" id="{6948B5B2-F677-42C8-802E-EA424FD36FAA}"/>
                    </a:ext>
                  </a:extLst>
                </p:cNvPr>
                <p:cNvPicPr/>
                <p:nvPr/>
              </p:nvPicPr>
              <p:blipFill>
                <a:blip r:embed="rId306"/>
                <a:stretch>
                  <a:fillRect/>
                </a:stretch>
              </p:blipFill>
              <p:spPr>
                <a:xfrm>
                  <a:off x="4788273" y="1259004"/>
                  <a:ext cx="8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5" name="Freihand 174">
                  <a:extLst>
                    <a:ext uri="{FF2B5EF4-FFF2-40B4-BE49-F238E27FC236}">
                      <a16:creationId xmlns:a16="http://schemas.microsoft.com/office/drawing/2014/main" id="{F082AF54-0EDF-4B8A-B8A8-2D5ED7E9A0B5}"/>
                    </a:ext>
                  </a:extLst>
                </p14:cNvPr>
                <p14:cNvContentPartPr/>
                <p14:nvPr/>
              </p14:nvContentPartPr>
              <p14:xfrm>
                <a:off x="4695393" y="1320564"/>
                <a:ext cx="27000" cy="21960"/>
              </p14:xfrm>
            </p:contentPart>
          </mc:Choice>
          <mc:Fallback xmlns="">
            <p:pic>
              <p:nvPicPr>
                <p:cNvPr id="175" name="Freihand 174">
                  <a:extLst>
                    <a:ext uri="{FF2B5EF4-FFF2-40B4-BE49-F238E27FC236}">
                      <a16:creationId xmlns:a16="http://schemas.microsoft.com/office/drawing/2014/main" id="{F082AF54-0EDF-4B8A-B8A8-2D5ED7E9A0B5}"/>
                    </a:ext>
                  </a:extLst>
                </p:cNvPr>
                <p:cNvPicPr/>
                <p:nvPr/>
              </p:nvPicPr>
              <p:blipFill>
                <a:blip r:embed="rId308"/>
                <a:stretch>
                  <a:fillRect/>
                </a:stretch>
              </p:blipFill>
              <p:spPr>
                <a:xfrm>
                  <a:off x="4691073" y="1316244"/>
                  <a:ext cx="35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7" name="Freihand 176">
                  <a:extLst>
                    <a:ext uri="{FF2B5EF4-FFF2-40B4-BE49-F238E27FC236}">
                      <a16:creationId xmlns:a16="http://schemas.microsoft.com/office/drawing/2014/main" id="{42ABA1A9-2564-48C1-9001-C5BAE5E641FD}"/>
                    </a:ext>
                  </a:extLst>
                </p14:cNvPr>
                <p14:cNvContentPartPr/>
                <p14:nvPr/>
              </p14:nvContentPartPr>
              <p14:xfrm>
                <a:off x="2553393" y="1679124"/>
                <a:ext cx="78480" cy="70920"/>
              </p14:xfrm>
            </p:contentPart>
          </mc:Choice>
          <mc:Fallback xmlns="">
            <p:pic>
              <p:nvPicPr>
                <p:cNvPr id="177" name="Freihand 176">
                  <a:extLst>
                    <a:ext uri="{FF2B5EF4-FFF2-40B4-BE49-F238E27FC236}">
                      <a16:creationId xmlns:a16="http://schemas.microsoft.com/office/drawing/2014/main" id="{42ABA1A9-2564-48C1-9001-C5BAE5E641FD}"/>
                    </a:ext>
                  </a:extLst>
                </p:cNvPr>
                <p:cNvPicPr/>
                <p:nvPr/>
              </p:nvPicPr>
              <p:blipFill>
                <a:blip r:embed="rId310"/>
                <a:stretch>
                  <a:fillRect/>
                </a:stretch>
              </p:blipFill>
              <p:spPr>
                <a:xfrm>
                  <a:off x="2549073" y="1674804"/>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8" name="Freihand 177">
                  <a:extLst>
                    <a:ext uri="{FF2B5EF4-FFF2-40B4-BE49-F238E27FC236}">
                      <a16:creationId xmlns:a16="http://schemas.microsoft.com/office/drawing/2014/main" id="{BA12E9FA-C5B7-4274-97F3-25C1217CA88F}"/>
                    </a:ext>
                  </a:extLst>
                </p14:cNvPr>
                <p14:cNvContentPartPr/>
                <p14:nvPr/>
              </p14:nvContentPartPr>
              <p14:xfrm>
                <a:off x="2559513" y="1682004"/>
                <a:ext cx="108000" cy="190800"/>
              </p14:xfrm>
            </p:contentPart>
          </mc:Choice>
          <mc:Fallback xmlns="">
            <p:pic>
              <p:nvPicPr>
                <p:cNvPr id="178" name="Freihand 177">
                  <a:extLst>
                    <a:ext uri="{FF2B5EF4-FFF2-40B4-BE49-F238E27FC236}">
                      <a16:creationId xmlns:a16="http://schemas.microsoft.com/office/drawing/2014/main" id="{BA12E9FA-C5B7-4274-97F3-25C1217CA88F}"/>
                    </a:ext>
                  </a:extLst>
                </p:cNvPr>
                <p:cNvPicPr/>
                <p:nvPr/>
              </p:nvPicPr>
              <p:blipFill>
                <a:blip r:embed="rId312"/>
                <a:stretch>
                  <a:fillRect/>
                </a:stretch>
              </p:blipFill>
              <p:spPr>
                <a:xfrm>
                  <a:off x="2555193" y="1677684"/>
                  <a:ext cx="116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9" name="Freihand 178">
                  <a:extLst>
                    <a:ext uri="{FF2B5EF4-FFF2-40B4-BE49-F238E27FC236}">
                      <a16:creationId xmlns:a16="http://schemas.microsoft.com/office/drawing/2014/main" id="{D2F0C414-87A9-45AA-93E4-23A012E7C2CD}"/>
                    </a:ext>
                  </a:extLst>
                </p14:cNvPr>
                <p14:cNvContentPartPr/>
                <p14:nvPr/>
              </p14:nvContentPartPr>
              <p14:xfrm>
                <a:off x="2808633" y="1685604"/>
                <a:ext cx="125640" cy="67680"/>
              </p14:xfrm>
            </p:contentPart>
          </mc:Choice>
          <mc:Fallback xmlns="">
            <p:pic>
              <p:nvPicPr>
                <p:cNvPr id="179" name="Freihand 178">
                  <a:extLst>
                    <a:ext uri="{FF2B5EF4-FFF2-40B4-BE49-F238E27FC236}">
                      <a16:creationId xmlns:a16="http://schemas.microsoft.com/office/drawing/2014/main" id="{D2F0C414-87A9-45AA-93E4-23A012E7C2CD}"/>
                    </a:ext>
                  </a:extLst>
                </p:cNvPr>
                <p:cNvPicPr/>
                <p:nvPr/>
              </p:nvPicPr>
              <p:blipFill>
                <a:blip r:embed="rId314"/>
                <a:stretch>
                  <a:fillRect/>
                </a:stretch>
              </p:blipFill>
              <p:spPr>
                <a:xfrm>
                  <a:off x="2804313" y="1681284"/>
                  <a:ext cx="134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0" name="Freihand 179">
                  <a:extLst>
                    <a:ext uri="{FF2B5EF4-FFF2-40B4-BE49-F238E27FC236}">
                      <a16:creationId xmlns:a16="http://schemas.microsoft.com/office/drawing/2014/main" id="{6C2D2EAD-DBD3-408D-9765-9794942259CB}"/>
                    </a:ext>
                  </a:extLst>
                </p14:cNvPr>
                <p14:cNvContentPartPr/>
                <p14:nvPr/>
              </p14:nvContentPartPr>
              <p14:xfrm>
                <a:off x="3063873" y="1659324"/>
                <a:ext cx="109440" cy="118440"/>
              </p14:xfrm>
            </p:contentPart>
          </mc:Choice>
          <mc:Fallback xmlns="">
            <p:pic>
              <p:nvPicPr>
                <p:cNvPr id="180" name="Freihand 179">
                  <a:extLst>
                    <a:ext uri="{FF2B5EF4-FFF2-40B4-BE49-F238E27FC236}">
                      <a16:creationId xmlns:a16="http://schemas.microsoft.com/office/drawing/2014/main" id="{6C2D2EAD-DBD3-408D-9765-9794942259CB}"/>
                    </a:ext>
                  </a:extLst>
                </p:cNvPr>
                <p:cNvPicPr/>
                <p:nvPr/>
              </p:nvPicPr>
              <p:blipFill>
                <a:blip r:embed="rId316"/>
                <a:stretch>
                  <a:fillRect/>
                </a:stretch>
              </p:blipFill>
              <p:spPr>
                <a:xfrm>
                  <a:off x="3059553" y="1655004"/>
                  <a:ext cx="118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1" name="Freihand 180">
                  <a:extLst>
                    <a:ext uri="{FF2B5EF4-FFF2-40B4-BE49-F238E27FC236}">
                      <a16:creationId xmlns:a16="http://schemas.microsoft.com/office/drawing/2014/main" id="{A536B2B1-1580-437D-9D12-A76979AFAD19}"/>
                    </a:ext>
                  </a:extLst>
                </p14:cNvPr>
                <p14:cNvContentPartPr/>
                <p14:nvPr/>
              </p14:nvContentPartPr>
              <p14:xfrm>
                <a:off x="3119313" y="1636644"/>
                <a:ext cx="121680" cy="4320"/>
              </p14:xfrm>
            </p:contentPart>
          </mc:Choice>
          <mc:Fallback xmlns="">
            <p:pic>
              <p:nvPicPr>
                <p:cNvPr id="181" name="Freihand 180">
                  <a:extLst>
                    <a:ext uri="{FF2B5EF4-FFF2-40B4-BE49-F238E27FC236}">
                      <a16:creationId xmlns:a16="http://schemas.microsoft.com/office/drawing/2014/main" id="{A536B2B1-1580-437D-9D12-A76979AFAD19}"/>
                    </a:ext>
                  </a:extLst>
                </p:cNvPr>
                <p:cNvPicPr/>
                <p:nvPr/>
              </p:nvPicPr>
              <p:blipFill>
                <a:blip r:embed="rId318"/>
                <a:stretch>
                  <a:fillRect/>
                </a:stretch>
              </p:blipFill>
              <p:spPr>
                <a:xfrm>
                  <a:off x="3114993" y="1632324"/>
                  <a:ext cx="130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2" name="Freihand 181">
                  <a:extLst>
                    <a:ext uri="{FF2B5EF4-FFF2-40B4-BE49-F238E27FC236}">
                      <a16:creationId xmlns:a16="http://schemas.microsoft.com/office/drawing/2014/main" id="{AF57E147-1C42-4E0F-91EF-4BFC0074D870}"/>
                    </a:ext>
                  </a:extLst>
                </p14:cNvPr>
                <p14:cNvContentPartPr/>
                <p14:nvPr/>
              </p14:nvContentPartPr>
              <p14:xfrm>
                <a:off x="3264393" y="1631604"/>
                <a:ext cx="118800" cy="112680"/>
              </p14:xfrm>
            </p:contentPart>
          </mc:Choice>
          <mc:Fallback xmlns="">
            <p:pic>
              <p:nvPicPr>
                <p:cNvPr id="182" name="Freihand 181">
                  <a:extLst>
                    <a:ext uri="{FF2B5EF4-FFF2-40B4-BE49-F238E27FC236}">
                      <a16:creationId xmlns:a16="http://schemas.microsoft.com/office/drawing/2014/main" id="{AF57E147-1C42-4E0F-91EF-4BFC0074D870}"/>
                    </a:ext>
                  </a:extLst>
                </p:cNvPr>
                <p:cNvPicPr/>
                <p:nvPr/>
              </p:nvPicPr>
              <p:blipFill>
                <a:blip r:embed="rId320"/>
                <a:stretch>
                  <a:fillRect/>
                </a:stretch>
              </p:blipFill>
              <p:spPr>
                <a:xfrm>
                  <a:off x="3260073" y="1627284"/>
                  <a:ext cx="127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3" name="Freihand 182">
                  <a:extLst>
                    <a:ext uri="{FF2B5EF4-FFF2-40B4-BE49-F238E27FC236}">
                      <a16:creationId xmlns:a16="http://schemas.microsoft.com/office/drawing/2014/main" id="{3AE2C3FE-B836-45DF-B8EF-328433E6611E}"/>
                    </a:ext>
                  </a:extLst>
                </p14:cNvPr>
                <p14:cNvContentPartPr/>
                <p14:nvPr/>
              </p14:nvContentPartPr>
              <p14:xfrm>
                <a:off x="3400113" y="1642764"/>
                <a:ext cx="356040" cy="96120"/>
              </p14:xfrm>
            </p:contentPart>
          </mc:Choice>
          <mc:Fallback xmlns="">
            <p:pic>
              <p:nvPicPr>
                <p:cNvPr id="183" name="Freihand 182">
                  <a:extLst>
                    <a:ext uri="{FF2B5EF4-FFF2-40B4-BE49-F238E27FC236}">
                      <a16:creationId xmlns:a16="http://schemas.microsoft.com/office/drawing/2014/main" id="{3AE2C3FE-B836-45DF-B8EF-328433E6611E}"/>
                    </a:ext>
                  </a:extLst>
                </p:cNvPr>
                <p:cNvPicPr/>
                <p:nvPr/>
              </p:nvPicPr>
              <p:blipFill>
                <a:blip r:embed="rId322"/>
                <a:stretch>
                  <a:fillRect/>
                </a:stretch>
              </p:blipFill>
              <p:spPr>
                <a:xfrm>
                  <a:off x="3395793" y="1638444"/>
                  <a:ext cx="364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5" name="Freihand 184">
                  <a:extLst>
                    <a:ext uri="{FF2B5EF4-FFF2-40B4-BE49-F238E27FC236}">
                      <a16:creationId xmlns:a16="http://schemas.microsoft.com/office/drawing/2014/main" id="{57FF7522-D75A-4EBE-92B8-B6F3BC493ED2}"/>
                    </a:ext>
                  </a:extLst>
                </p14:cNvPr>
                <p14:cNvContentPartPr/>
                <p14:nvPr/>
              </p14:nvContentPartPr>
              <p14:xfrm>
                <a:off x="3789633" y="1633044"/>
                <a:ext cx="96480" cy="113400"/>
              </p14:xfrm>
            </p:contentPart>
          </mc:Choice>
          <mc:Fallback xmlns="">
            <p:pic>
              <p:nvPicPr>
                <p:cNvPr id="185" name="Freihand 184">
                  <a:extLst>
                    <a:ext uri="{FF2B5EF4-FFF2-40B4-BE49-F238E27FC236}">
                      <a16:creationId xmlns:a16="http://schemas.microsoft.com/office/drawing/2014/main" id="{57FF7522-D75A-4EBE-92B8-B6F3BC493ED2}"/>
                    </a:ext>
                  </a:extLst>
                </p:cNvPr>
                <p:cNvPicPr/>
                <p:nvPr/>
              </p:nvPicPr>
              <p:blipFill>
                <a:blip r:embed="rId324"/>
                <a:stretch>
                  <a:fillRect/>
                </a:stretch>
              </p:blipFill>
              <p:spPr>
                <a:xfrm>
                  <a:off x="3785313" y="1628724"/>
                  <a:ext cx="10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6" name="Freihand 185">
                  <a:extLst>
                    <a:ext uri="{FF2B5EF4-FFF2-40B4-BE49-F238E27FC236}">
                      <a16:creationId xmlns:a16="http://schemas.microsoft.com/office/drawing/2014/main" id="{7A2EADD9-5D24-4DF3-AB66-ACCBC6534D1B}"/>
                    </a:ext>
                  </a:extLst>
                </p14:cNvPr>
                <p14:cNvContentPartPr/>
                <p14:nvPr/>
              </p14:nvContentPartPr>
              <p14:xfrm>
                <a:off x="3928233" y="1638444"/>
                <a:ext cx="91080" cy="116280"/>
              </p14:xfrm>
            </p:contentPart>
          </mc:Choice>
          <mc:Fallback xmlns="">
            <p:pic>
              <p:nvPicPr>
                <p:cNvPr id="186" name="Freihand 185">
                  <a:extLst>
                    <a:ext uri="{FF2B5EF4-FFF2-40B4-BE49-F238E27FC236}">
                      <a16:creationId xmlns:a16="http://schemas.microsoft.com/office/drawing/2014/main" id="{7A2EADD9-5D24-4DF3-AB66-ACCBC6534D1B}"/>
                    </a:ext>
                  </a:extLst>
                </p:cNvPr>
                <p:cNvPicPr/>
                <p:nvPr/>
              </p:nvPicPr>
              <p:blipFill>
                <a:blip r:embed="rId326"/>
                <a:stretch>
                  <a:fillRect/>
                </a:stretch>
              </p:blipFill>
              <p:spPr>
                <a:xfrm>
                  <a:off x="3923913" y="1634124"/>
                  <a:ext cx="99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7" name="Freihand 186">
                  <a:extLst>
                    <a:ext uri="{FF2B5EF4-FFF2-40B4-BE49-F238E27FC236}">
                      <a16:creationId xmlns:a16="http://schemas.microsoft.com/office/drawing/2014/main" id="{E3D01C19-7739-4276-BE5E-A3C97A571C1F}"/>
                    </a:ext>
                  </a:extLst>
                </p14:cNvPr>
                <p14:cNvContentPartPr/>
                <p14:nvPr/>
              </p14:nvContentPartPr>
              <p14:xfrm>
                <a:off x="3956673" y="1628724"/>
                <a:ext cx="78840" cy="3600"/>
              </p14:xfrm>
            </p:contentPart>
          </mc:Choice>
          <mc:Fallback xmlns="">
            <p:pic>
              <p:nvPicPr>
                <p:cNvPr id="187" name="Freihand 186">
                  <a:extLst>
                    <a:ext uri="{FF2B5EF4-FFF2-40B4-BE49-F238E27FC236}">
                      <a16:creationId xmlns:a16="http://schemas.microsoft.com/office/drawing/2014/main" id="{E3D01C19-7739-4276-BE5E-A3C97A571C1F}"/>
                    </a:ext>
                  </a:extLst>
                </p:cNvPr>
                <p:cNvPicPr/>
                <p:nvPr/>
              </p:nvPicPr>
              <p:blipFill>
                <a:blip r:embed="rId328"/>
                <a:stretch>
                  <a:fillRect/>
                </a:stretch>
              </p:blipFill>
              <p:spPr>
                <a:xfrm>
                  <a:off x="3952353" y="1624404"/>
                  <a:ext cx="87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8" name="Freihand 187">
                  <a:extLst>
                    <a:ext uri="{FF2B5EF4-FFF2-40B4-BE49-F238E27FC236}">
                      <a16:creationId xmlns:a16="http://schemas.microsoft.com/office/drawing/2014/main" id="{13C8AD4E-F7E3-492B-8022-B0B8B68A0425}"/>
                    </a:ext>
                  </a:extLst>
                </p14:cNvPr>
                <p14:cNvContentPartPr/>
                <p14:nvPr/>
              </p14:nvContentPartPr>
              <p14:xfrm>
                <a:off x="4050633" y="1635204"/>
                <a:ext cx="87480" cy="92160"/>
              </p14:xfrm>
            </p:contentPart>
          </mc:Choice>
          <mc:Fallback xmlns="">
            <p:pic>
              <p:nvPicPr>
                <p:cNvPr id="188" name="Freihand 187">
                  <a:extLst>
                    <a:ext uri="{FF2B5EF4-FFF2-40B4-BE49-F238E27FC236}">
                      <a16:creationId xmlns:a16="http://schemas.microsoft.com/office/drawing/2014/main" id="{13C8AD4E-F7E3-492B-8022-B0B8B68A0425}"/>
                    </a:ext>
                  </a:extLst>
                </p:cNvPr>
                <p:cNvPicPr/>
                <p:nvPr/>
              </p:nvPicPr>
              <p:blipFill>
                <a:blip r:embed="rId330"/>
                <a:stretch>
                  <a:fillRect/>
                </a:stretch>
              </p:blipFill>
              <p:spPr>
                <a:xfrm>
                  <a:off x="4046313" y="1630884"/>
                  <a:ext cx="96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9" name="Freihand 188">
                  <a:extLst>
                    <a:ext uri="{FF2B5EF4-FFF2-40B4-BE49-F238E27FC236}">
                      <a16:creationId xmlns:a16="http://schemas.microsoft.com/office/drawing/2014/main" id="{F4B8B66C-9799-434E-98E4-599851D5BA32}"/>
                    </a:ext>
                  </a:extLst>
                </p14:cNvPr>
                <p14:cNvContentPartPr/>
                <p14:nvPr/>
              </p14:nvContentPartPr>
              <p14:xfrm>
                <a:off x="4140633" y="1640964"/>
                <a:ext cx="85680" cy="90000"/>
              </p14:xfrm>
            </p:contentPart>
          </mc:Choice>
          <mc:Fallback xmlns="">
            <p:pic>
              <p:nvPicPr>
                <p:cNvPr id="189" name="Freihand 188">
                  <a:extLst>
                    <a:ext uri="{FF2B5EF4-FFF2-40B4-BE49-F238E27FC236}">
                      <a16:creationId xmlns:a16="http://schemas.microsoft.com/office/drawing/2014/main" id="{F4B8B66C-9799-434E-98E4-599851D5BA32}"/>
                    </a:ext>
                  </a:extLst>
                </p:cNvPr>
                <p:cNvPicPr/>
                <p:nvPr/>
              </p:nvPicPr>
              <p:blipFill>
                <a:blip r:embed="rId332"/>
                <a:stretch>
                  <a:fillRect/>
                </a:stretch>
              </p:blipFill>
              <p:spPr>
                <a:xfrm>
                  <a:off x="4136313" y="1636644"/>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0" name="Freihand 189">
                  <a:extLst>
                    <a:ext uri="{FF2B5EF4-FFF2-40B4-BE49-F238E27FC236}">
                      <a16:creationId xmlns:a16="http://schemas.microsoft.com/office/drawing/2014/main" id="{1EEAB980-612D-4FBC-98D5-828A858940CA}"/>
                    </a:ext>
                  </a:extLst>
                </p14:cNvPr>
                <p14:cNvContentPartPr/>
                <p14:nvPr/>
              </p14:nvContentPartPr>
              <p14:xfrm>
                <a:off x="4300833" y="1548444"/>
                <a:ext cx="65160" cy="155880"/>
              </p14:xfrm>
            </p:contentPart>
          </mc:Choice>
          <mc:Fallback xmlns="">
            <p:pic>
              <p:nvPicPr>
                <p:cNvPr id="190" name="Freihand 189">
                  <a:extLst>
                    <a:ext uri="{FF2B5EF4-FFF2-40B4-BE49-F238E27FC236}">
                      <a16:creationId xmlns:a16="http://schemas.microsoft.com/office/drawing/2014/main" id="{1EEAB980-612D-4FBC-98D5-828A858940CA}"/>
                    </a:ext>
                  </a:extLst>
                </p:cNvPr>
                <p:cNvPicPr/>
                <p:nvPr/>
              </p:nvPicPr>
              <p:blipFill>
                <a:blip r:embed="rId334"/>
                <a:stretch>
                  <a:fillRect/>
                </a:stretch>
              </p:blipFill>
              <p:spPr>
                <a:xfrm>
                  <a:off x="4296513" y="1544124"/>
                  <a:ext cx="73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2" name="Freihand 191">
                  <a:extLst>
                    <a:ext uri="{FF2B5EF4-FFF2-40B4-BE49-F238E27FC236}">
                      <a16:creationId xmlns:a16="http://schemas.microsoft.com/office/drawing/2014/main" id="{BCF93A73-DE85-4890-BF1E-CA7910BCECD0}"/>
                    </a:ext>
                  </a:extLst>
                </p14:cNvPr>
                <p14:cNvContentPartPr/>
                <p14:nvPr/>
              </p14:nvContentPartPr>
              <p14:xfrm>
                <a:off x="2425593" y="1519644"/>
                <a:ext cx="2037240" cy="407880"/>
              </p14:xfrm>
            </p:contentPart>
          </mc:Choice>
          <mc:Fallback xmlns="">
            <p:pic>
              <p:nvPicPr>
                <p:cNvPr id="192" name="Freihand 191">
                  <a:extLst>
                    <a:ext uri="{FF2B5EF4-FFF2-40B4-BE49-F238E27FC236}">
                      <a16:creationId xmlns:a16="http://schemas.microsoft.com/office/drawing/2014/main" id="{BCF93A73-DE85-4890-BF1E-CA7910BCECD0}"/>
                    </a:ext>
                  </a:extLst>
                </p:cNvPr>
                <p:cNvPicPr/>
                <p:nvPr/>
              </p:nvPicPr>
              <p:blipFill>
                <a:blip r:embed="rId336"/>
                <a:stretch>
                  <a:fillRect/>
                </a:stretch>
              </p:blipFill>
              <p:spPr>
                <a:xfrm>
                  <a:off x="2421273" y="1515324"/>
                  <a:ext cx="20458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3" name="Freihand 192">
                  <a:extLst>
                    <a:ext uri="{FF2B5EF4-FFF2-40B4-BE49-F238E27FC236}">
                      <a16:creationId xmlns:a16="http://schemas.microsoft.com/office/drawing/2014/main" id="{9609C7AC-4893-4DC0-8BEE-61C51B1D5BEC}"/>
                    </a:ext>
                  </a:extLst>
                </p14:cNvPr>
                <p14:cNvContentPartPr/>
                <p14:nvPr/>
              </p14:nvContentPartPr>
              <p14:xfrm>
                <a:off x="4558593" y="1669404"/>
                <a:ext cx="121680" cy="6840"/>
              </p14:xfrm>
            </p:contentPart>
          </mc:Choice>
          <mc:Fallback xmlns="">
            <p:pic>
              <p:nvPicPr>
                <p:cNvPr id="193" name="Freihand 192">
                  <a:extLst>
                    <a:ext uri="{FF2B5EF4-FFF2-40B4-BE49-F238E27FC236}">
                      <a16:creationId xmlns:a16="http://schemas.microsoft.com/office/drawing/2014/main" id="{9609C7AC-4893-4DC0-8BEE-61C51B1D5BEC}"/>
                    </a:ext>
                  </a:extLst>
                </p:cNvPr>
                <p:cNvPicPr/>
                <p:nvPr/>
              </p:nvPicPr>
              <p:blipFill>
                <a:blip r:embed="rId338"/>
                <a:stretch>
                  <a:fillRect/>
                </a:stretch>
              </p:blipFill>
              <p:spPr>
                <a:xfrm>
                  <a:off x="4554273" y="1665084"/>
                  <a:ext cx="130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4" name="Freihand 193">
                  <a:extLst>
                    <a:ext uri="{FF2B5EF4-FFF2-40B4-BE49-F238E27FC236}">
                      <a16:creationId xmlns:a16="http://schemas.microsoft.com/office/drawing/2014/main" id="{CC076CBE-E45D-4679-85AD-2697EC55F091}"/>
                    </a:ext>
                  </a:extLst>
                </p14:cNvPr>
                <p14:cNvContentPartPr/>
                <p14:nvPr/>
              </p14:nvContentPartPr>
              <p14:xfrm>
                <a:off x="4506033" y="1589124"/>
                <a:ext cx="144000" cy="132480"/>
              </p14:xfrm>
            </p:contentPart>
          </mc:Choice>
          <mc:Fallback xmlns="">
            <p:pic>
              <p:nvPicPr>
                <p:cNvPr id="194" name="Freihand 193">
                  <a:extLst>
                    <a:ext uri="{FF2B5EF4-FFF2-40B4-BE49-F238E27FC236}">
                      <a16:creationId xmlns:a16="http://schemas.microsoft.com/office/drawing/2014/main" id="{CC076CBE-E45D-4679-85AD-2697EC55F091}"/>
                    </a:ext>
                  </a:extLst>
                </p:cNvPr>
                <p:cNvPicPr/>
                <p:nvPr/>
              </p:nvPicPr>
              <p:blipFill>
                <a:blip r:embed="rId340"/>
                <a:stretch>
                  <a:fillRect/>
                </a:stretch>
              </p:blipFill>
              <p:spPr>
                <a:xfrm>
                  <a:off x="4501713" y="1584804"/>
                  <a:ext cx="152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5" name="Freihand 194">
                  <a:extLst>
                    <a:ext uri="{FF2B5EF4-FFF2-40B4-BE49-F238E27FC236}">
                      <a16:creationId xmlns:a16="http://schemas.microsoft.com/office/drawing/2014/main" id="{125D4F74-AEF8-447C-B85D-A37EB97A1808}"/>
                    </a:ext>
                  </a:extLst>
                </p14:cNvPr>
                <p14:cNvContentPartPr/>
                <p14:nvPr/>
              </p14:nvContentPartPr>
              <p14:xfrm>
                <a:off x="4837233" y="1619004"/>
                <a:ext cx="39240" cy="105840"/>
              </p14:xfrm>
            </p:contentPart>
          </mc:Choice>
          <mc:Fallback xmlns="">
            <p:pic>
              <p:nvPicPr>
                <p:cNvPr id="195" name="Freihand 194">
                  <a:extLst>
                    <a:ext uri="{FF2B5EF4-FFF2-40B4-BE49-F238E27FC236}">
                      <a16:creationId xmlns:a16="http://schemas.microsoft.com/office/drawing/2014/main" id="{125D4F74-AEF8-447C-B85D-A37EB97A1808}"/>
                    </a:ext>
                  </a:extLst>
                </p:cNvPr>
                <p:cNvPicPr/>
                <p:nvPr/>
              </p:nvPicPr>
              <p:blipFill>
                <a:blip r:embed="rId342"/>
                <a:stretch>
                  <a:fillRect/>
                </a:stretch>
              </p:blipFill>
              <p:spPr>
                <a:xfrm>
                  <a:off x="4832913" y="1614684"/>
                  <a:ext cx="47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6" name="Freihand 195">
                  <a:extLst>
                    <a:ext uri="{FF2B5EF4-FFF2-40B4-BE49-F238E27FC236}">
                      <a16:creationId xmlns:a16="http://schemas.microsoft.com/office/drawing/2014/main" id="{5F16570B-B048-4AFC-8A8B-E8EF91EF8AF8}"/>
                    </a:ext>
                  </a:extLst>
                </p14:cNvPr>
                <p14:cNvContentPartPr/>
                <p14:nvPr/>
              </p14:nvContentPartPr>
              <p14:xfrm>
                <a:off x="4782513" y="1608564"/>
                <a:ext cx="158040" cy="102240"/>
              </p14:xfrm>
            </p:contentPart>
          </mc:Choice>
          <mc:Fallback xmlns="">
            <p:pic>
              <p:nvPicPr>
                <p:cNvPr id="196" name="Freihand 195">
                  <a:extLst>
                    <a:ext uri="{FF2B5EF4-FFF2-40B4-BE49-F238E27FC236}">
                      <a16:creationId xmlns:a16="http://schemas.microsoft.com/office/drawing/2014/main" id="{5F16570B-B048-4AFC-8A8B-E8EF91EF8AF8}"/>
                    </a:ext>
                  </a:extLst>
                </p:cNvPr>
                <p:cNvPicPr/>
                <p:nvPr/>
              </p:nvPicPr>
              <p:blipFill>
                <a:blip r:embed="rId344"/>
                <a:stretch>
                  <a:fillRect/>
                </a:stretch>
              </p:blipFill>
              <p:spPr>
                <a:xfrm>
                  <a:off x="4778193" y="1604244"/>
                  <a:ext cx="16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7" name="Freihand 196">
                  <a:extLst>
                    <a:ext uri="{FF2B5EF4-FFF2-40B4-BE49-F238E27FC236}">
                      <a16:creationId xmlns:a16="http://schemas.microsoft.com/office/drawing/2014/main" id="{3E8269E1-6435-4018-9A21-5B8B625CFABE}"/>
                    </a:ext>
                  </a:extLst>
                </p14:cNvPr>
                <p14:cNvContentPartPr/>
                <p14:nvPr/>
              </p14:nvContentPartPr>
              <p14:xfrm>
                <a:off x="4958913" y="1590204"/>
                <a:ext cx="93600" cy="97200"/>
              </p14:xfrm>
            </p:contentPart>
          </mc:Choice>
          <mc:Fallback xmlns="">
            <p:pic>
              <p:nvPicPr>
                <p:cNvPr id="197" name="Freihand 196">
                  <a:extLst>
                    <a:ext uri="{FF2B5EF4-FFF2-40B4-BE49-F238E27FC236}">
                      <a16:creationId xmlns:a16="http://schemas.microsoft.com/office/drawing/2014/main" id="{3E8269E1-6435-4018-9A21-5B8B625CFABE}"/>
                    </a:ext>
                  </a:extLst>
                </p:cNvPr>
                <p:cNvPicPr/>
                <p:nvPr/>
              </p:nvPicPr>
              <p:blipFill>
                <a:blip r:embed="rId346"/>
                <a:stretch>
                  <a:fillRect/>
                </a:stretch>
              </p:blipFill>
              <p:spPr>
                <a:xfrm>
                  <a:off x="4954593" y="1585884"/>
                  <a:ext cx="102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8" name="Freihand 197">
                  <a:extLst>
                    <a:ext uri="{FF2B5EF4-FFF2-40B4-BE49-F238E27FC236}">
                      <a16:creationId xmlns:a16="http://schemas.microsoft.com/office/drawing/2014/main" id="{FB1ED4D6-7FA9-4E2B-A824-5E8684F1E0F9}"/>
                    </a:ext>
                  </a:extLst>
                </p14:cNvPr>
                <p14:cNvContentPartPr/>
                <p14:nvPr/>
              </p14:nvContentPartPr>
              <p14:xfrm>
                <a:off x="5112633" y="1612164"/>
                <a:ext cx="108720" cy="25920"/>
              </p14:xfrm>
            </p:contentPart>
          </mc:Choice>
          <mc:Fallback xmlns="">
            <p:pic>
              <p:nvPicPr>
                <p:cNvPr id="198" name="Freihand 197">
                  <a:extLst>
                    <a:ext uri="{FF2B5EF4-FFF2-40B4-BE49-F238E27FC236}">
                      <a16:creationId xmlns:a16="http://schemas.microsoft.com/office/drawing/2014/main" id="{FB1ED4D6-7FA9-4E2B-A824-5E8684F1E0F9}"/>
                    </a:ext>
                  </a:extLst>
                </p:cNvPr>
                <p:cNvPicPr/>
                <p:nvPr/>
              </p:nvPicPr>
              <p:blipFill>
                <a:blip r:embed="rId348"/>
                <a:stretch>
                  <a:fillRect/>
                </a:stretch>
              </p:blipFill>
              <p:spPr>
                <a:xfrm>
                  <a:off x="5108313" y="1607844"/>
                  <a:ext cx="117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9" name="Freihand 198">
                  <a:extLst>
                    <a:ext uri="{FF2B5EF4-FFF2-40B4-BE49-F238E27FC236}">
                      <a16:creationId xmlns:a16="http://schemas.microsoft.com/office/drawing/2014/main" id="{0E2FF5CC-1F96-40BD-8CF8-7B016803A999}"/>
                    </a:ext>
                  </a:extLst>
                </p14:cNvPr>
                <p14:cNvContentPartPr/>
                <p14:nvPr/>
              </p14:nvContentPartPr>
              <p14:xfrm>
                <a:off x="5278953" y="1612164"/>
                <a:ext cx="93600" cy="77040"/>
              </p14:xfrm>
            </p:contentPart>
          </mc:Choice>
          <mc:Fallback xmlns="">
            <p:pic>
              <p:nvPicPr>
                <p:cNvPr id="199" name="Freihand 198">
                  <a:extLst>
                    <a:ext uri="{FF2B5EF4-FFF2-40B4-BE49-F238E27FC236}">
                      <a16:creationId xmlns:a16="http://schemas.microsoft.com/office/drawing/2014/main" id="{0E2FF5CC-1F96-40BD-8CF8-7B016803A999}"/>
                    </a:ext>
                  </a:extLst>
                </p:cNvPr>
                <p:cNvPicPr/>
                <p:nvPr/>
              </p:nvPicPr>
              <p:blipFill>
                <a:blip r:embed="rId350"/>
                <a:stretch>
                  <a:fillRect/>
                </a:stretch>
              </p:blipFill>
              <p:spPr>
                <a:xfrm>
                  <a:off x="5274633" y="1607844"/>
                  <a:ext cx="102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0" name="Freihand 199">
                  <a:extLst>
                    <a:ext uri="{FF2B5EF4-FFF2-40B4-BE49-F238E27FC236}">
                      <a16:creationId xmlns:a16="http://schemas.microsoft.com/office/drawing/2014/main" id="{4C0235FE-3AF4-434A-8F4B-CDDC1C3DA4FB}"/>
                    </a:ext>
                  </a:extLst>
                </p14:cNvPr>
                <p14:cNvContentPartPr/>
                <p14:nvPr/>
              </p14:nvContentPartPr>
              <p14:xfrm>
                <a:off x="5404233" y="1603524"/>
                <a:ext cx="399600" cy="96480"/>
              </p14:xfrm>
            </p:contentPart>
          </mc:Choice>
          <mc:Fallback xmlns="">
            <p:pic>
              <p:nvPicPr>
                <p:cNvPr id="200" name="Freihand 199">
                  <a:extLst>
                    <a:ext uri="{FF2B5EF4-FFF2-40B4-BE49-F238E27FC236}">
                      <a16:creationId xmlns:a16="http://schemas.microsoft.com/office/drawing/2014/main" id="{4C0235FE-3AF4-434A-8F4B-CDDC1C3DA4FB}"/>
                    </a:ext>
                  </a:extLst>
                </p:cNvPr>
                <p:cNvPicPr/>
                <p:nvPr/>
              </p:nvPicPr>
              <p:blipFill>
                <a:blip r:embed="rId352"/>
                <a:stretch>
                  <a:fillRect/>
                </a:stretch>
              </p:blipFill>
              <p:spPr>
                <a:xfrm>
                  <a:off x="5399913" y="1599204"/>
                  <a:ext cx="408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AE456F09-EAB3-4154-BBD0-5669DAB1BAA0}"/>
                    </a:ext>
                  </a:extLst>
                </p14:cNvPr>
                <p14:cNvContentPartPr/>
                <p14:nvPr/>
              </p14:nvContentPartPr>
              <p14:xfrm>
                <a:off x="1963713" y="2249724"/>
                <a:ext cx="109800" cy="75600"/>
              </p14:xfrm>
            </p:contentPart>
          </mc:Choice>
          <mc:Fallback xmlns="">
            <p:pic>
              <p:nvPicPr>
                <p:cNvPr id="247" name="Freihand 246">
                  <a:extLst>
                    <a:ext uri="{FF2B5EF4-FFF2-40B4-BE49-F238E27FC236}">
                      <a16:creationId xmlns:a16="http://schemas.microsoft.com/office/drawing/2014/main" id="{AE456F09-EAB3-4154-BBD0-5669DAB1BAA0}"/>
                    </a:ext>
                  </a:extLst>
                </p:cNvPr>
                <p:cNvPicPr/>
                <p:nvPr/>
              </p:nvPicPr>
              <p:blipFill>
                <a:blip r:embed="rId354"/>
                <a:stretch>
                  <a:fillRect/>
                </a:stretch>
              </p:blipFill>
              <p:spPr>
                <a:xfrm>
                  <a:off x="1959393" y="2245404"/>
                  <a:ext cx="118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43196706-7F30-4C73-AFF1-4D918CD8F6EA}"/>
                    </a:ext>
                  </a:extLst>
                </p14:cNvPr>
                <p14:cNvContentPartPr/>
                <p14:nvPr/>
              </p14:nvContentPartPr>
              <p14:xfrm>
                <a:off x="2113473" y="2247924"/>
                <a:ext cx="105840" cy="222480"/>
              </p14:xfrm>
            </p:contentPart>
          </mc:Choice>
          <mc:Fallback xmlns="">
            <p:pic>
              <p:nvPicPr>
                <p:cNvPr id="248" name="Freihand 247">
                  <a:extLst>
                    <a:ext uri="{FF2B5EF4-FFF2-40B4-BE49-F238E27FC236}">
                      <a16:creationId xmlns:a16="http://schemas.microsoft.com/office/drawing/2014/main" id="{43196706-7F30-4C73-AFF1-4D918CD8F6EA}"/>
                    </a:ext>
                  </a:extLst>
                </p:cNvPr>
                <p:cNvPicPr/>
                <p:nvPr/>
              </p:nvPicPr>
              <p:blipFill>
                <a:blip r:embed="rId356"/>
                <a:stretch>
                  <a:fillRect/>
                </a:stretch>
              </p:blipFill>
              <p:spPr>
                <a:xfrm>
                  <a:off x="2109153" y="2243604"/>
                  <a:ext cx="11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70320027-053B-4018-B0DA-63DE56DEA5FA}"/>
                    </a:ext>
                  </a:extLst>
                </p14:cNvPr>
                <p14:cNvContentPartPr/>
                <p14:nvPr/>
              </p14:nvContentPartPr>
              <p14:xfrm>
                <a:off x="2283753" y="2266644"/>
                <a:ext cx="83160" cy="18720"/>
              </p14:xfrm>
            </p:contentPart>
          </mc:Choice>
          <mc:Fallback xmlns="">
            <p:pic>
              <p:nvPicPr>
                <p:cNvPr id="249" name="Freihand 248">
                  <a:extLst>
                    <a:ext uri="{FF2B5EF4-FFF2-40B4-BE49-F238E27FC236}">
                      <a16:creationId xmlns:a16="http://schemas.microsoft.com/office/drawing/2014/main" id="{70320027-053B-4018-B0DA-63DE56DEA5FA}"/>
                    </a:ext>
                  </a:extLst>
                </p:cNvPr>
                <p:cNvPicPr/>
                <p:nvPr/>
              </p:nvPicPr>
              <p:blipFill>
                <a:blip r:embed="rId358"/>
                <a:stretch>
                  <a:fillRect/>
                </a:stretch>
              </p:blipFill>
              <p:spPr>
                <a:xfrm>
                  <a:off x="2279433" y="2262324"/>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E971F0E4-52AE-43B7-85A1-07DF32151A12}"/>
                    </a:ext>
                  </a:extLst>
                </p14:cNvPr>
                <p14:cNvContentPartPr/>
                <p14:nvPr/>
              </p14:nvContentPartPr>
              <p14:xfrm>
                <a:off x="2472393" y="2236404"/>
                <a:ext cx="105120" cy="86400"/>
              </p14:xfrm>
            </p:contentPart>
          </mc:Choice>
          <mc:Fallback xmlns="">
            <p:pic>
              <p:nvPicPr>
                <p:cNvPr id="250" name="Freihand 249">
                  <a:extLst>
                    <a:ext uri="{FF2B5EF4-FFF2-40B4-BE49-F238E27FC236}">
                      <a16:creationId xmlns:a16="http://schemas.microsoft.com/office/drawing/2014/main" id="{E971F0E4-52AE-43B7-85A1-07DF32151A12}"/>
                    </a:ext>
                  </a:extLst>
                </p:cNvPr>
                <p:cNvPicPr/>
                <p:nvPr/>
              </p:nvPicPr>
              <p:blipFill>
                <a:blip r:embed="rId360"/>
                <a:stretch>
                  <a:fillRect/>
                </a:stretch>
              </p:blipFill>
              <p:spPr>
                <a:xfrm>
                  <a:off x="2468073" y="2232084"/>
                  <a:ext cx="113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5CA3F782-607A-4D3E-9BA3-FD2F671D00D8}"/>
                    </a:ext>
                  </a:extLst>
                </p14:cNvPr>
                <p14:cNvContentPartPr/>
                <p14:nvPr/>
              </p14:nvContentPartPr>
              <p14:xfrm>
                <a:off x="2595513" y="2260524"/>
                <a:ext cx="216720" cy="57960"/>
              </p14:xfrm>
            </p:contentPart>
          </mc:Choice>
          <mc:Fallback xmlns="">
            <p:pic>
              <p:nvPicPr>
                <p:cNvPr id="251" name="Freihand 250">
                  <a:extLst>
                    <a:ext uri="{FF2B5EF4-FFF2-40B4-BE49-F238E27FC236}">
                      <a16:creationId xmlns:a16="http://schemas.microsoft.com/office/drawing/2014/main" id="{5CA3F782-607A-4D3E-9BA3-FD2F671D00D8}"/>
                    </a:ext>
                  </a:extLst>
                </p:cNvPr>
                <p:cNvPicPr/>
                <p:nvPr/>
              </p:nvPicPr>
              <p:blipFill>
                <a:blip r:embed="rId362"/>
                <a:stretch>
                  <a:fillRect/>
                </a:stretch>
              </p:blipFill>
              <p:spPr>
                <a:xfrm>
                  <a:off x="2591193" y="2256204"/>
                  <a:ext cx="225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B087E0BB-C449-4723-B6EB-FDBE3BD79ABF}"/>
                    </a:ext>
                  </a:extLst>
                </p14:cNvPr>
                <p14:cNvContentPartPr/>
                <p14:nvPr/>
              </p14:nvContentPartPr>
              <p14:xfrm>
                <a:off x="2812953" y="2223444"/>
                <a:ext cx="121320" cy="96840"/>
              </p14:xfrm>
            </p:contentPart>
          </mc:Choice>
          <mc:Fallback xmlns="">
            <p:pic>
              <p:nvPicPr>
                <p:cNvPr id="252" name="Freihand 251">
                  <a:extLst>
                    <a:ext uri="{FF2B5EF4-FFF2-40B4-BE49-F238E27FC236}">
                      <a16:creationId xmlns:a16="http://schemas.microsoft.com/office/drawing/2014/main" id="{B087E0BB-C449-4723-B6EB-FDBE3BD79ABF}"/>
                    </a:ext>
                  </a:extLst>
                </p:cNvPr>
                <p:cNvPicPr/>
                <p:nvPr/>
              </p:nvPicPr>
              <p:blipFill>
                <a:blip r:embed="rId364"/>
                <a:stretch>
                  <a:fillRect/>
                </a:stretch>
              </p:blipFill>
              <p:spPr>
                <a:xfrm>
                  <a:off x="2808633" y="2219124"/>
                  <a:ext cx="12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DF56497B-FB6D-4DF7-9B59-74896E09182C}"/>
                    </a:ext>
                  </a:extLst>
                </p14:cNvPr>
                <p14:cNvContentPartPr/>
                <p14:nvPr/>
              </p14:nvContentPartPr>
              <p14:xfrm>
                <a:off x="3003393" y="2318844"/>
                <a:ext cx="360" cy="360"/>
              </p14:xfrm>
            </p:contentPart>
          </mc:Choice>
          <mc:Fallback xmlns="">
            <p:pic>
              <p:nvPicPr>
                <p:cNvPr id="253" name="Freihand 252">
                  <a:extLst>
                    <a:ext uri="{FF2B5EF4-FFF2-40B4-BE49-F238E27FC236}">
                      <a16:creationId xmlns:a16="http://schemas.microsoft.com/office/drawing/2014/main" id="{DF56497B-FB6D-4DF7-9B59-74896E09182C}"/>
                    </a:ext>
                  </a:extLst>
                </p:cNvPr>
                <p:cNvPicPr/>
                <p:nvPr/>
              </p:nvPicPr>
              <p:blipFill>
                <a:blip r:embed="rId65"/>
                <a:stretch>
                  <a:fillRect/>
                </a:stretch>
              </p:blipFill>
              <p:spPr>
                <a:xfrm>
                  <a:off x="2999073" y="2314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5" name="Freihand 254">
                  <a:extLst>
                    <a:ext uri="{FF2B5EF4-FFF2-40B4-BE49-F238E27FC236}">
                      <a16:creationId xmlns:a16="http://schemas.microsoft.com/office/drawing/2014/main" id="{F495F70A-C22F-4C1F-8340-0D12B4063D7F}"/>
                    </a:ext>
                  </a:extLst>
                </p14:cNvPr>
                <p14:cNvContentPartPr/>
                <p14:nvPr/>
              </p14:nvContentPartPr>
              <p14:xfrm>
                <a:off x="3246393" y="2095644"/>
                <a:ext cx="147600" cy="155160"/>
              </p14:xfrm>
            </p:contentPart>
          </mc:Choice>
          <mc:Fallback xmlns="">
            <p:pic>
              <p:nvPicPr>
                <p:cNvPr id="255" name="Freihand 254">
                  <a:extLst>
                    <a:ext uri="{FF2B5EF4-FFF2-40B4-BE49-F238E27FC236}">
                      <a16:creationId xmlns:a16="http://schemas.microsoft.com/office/drawing/2014/main" id="{F495F70A-C22F-4C1F-8340-0D12B4063D7F}"/>
                    </a:ext>
                  </a:extLst>
                </p:cNvPr>
                <p:cNvPicPr/>
                <p:nvPr/>
              </p:nvPicPr>
              <p:blipFill>
                <a:blip r:embed="rId367"/>
                <a:stretch>
                  <a:fillRect/>
                </a:stretch>
              </p:blipFill>
              <p:spPr>
                <a:xfrm>
                  <a:off x="3242073" y="2091324"/>
                  <a:ext cx="156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6" name="Freihand 255">
                  <a:extLst>
                    <a:ext uri="{FF2B5EF4-FFF2-40B4-BE49-F238E27FC236}">
                      <a16:creationId xmlns:a16="http://schemas.microsoft.com/office/drawing/2014/main" id="{FD441BF7-D5A9-471B-A525-2E0B1A4B76D0}"/>
                    </a:ext>
                  </a:extLst>
                </p14:cNvPr>
                <p14:cNvContentPartPr/>
                <p14:nvPr/>
              </p14:nvContentPartPr>
              <p14:xfrm>
                <a:off x="3188433" y="2246124"/>
                <a:ext cx="297720" cy="29520"/>
              </p14:xfrm>
            </p:contentPart>
          </mc:Choice>
          <mc:Fallback xmlns="">
            <p:pic>
              <p:nvPicPr>
                <p:cNvPr id="256" name="Freihand 255">
                  <a:extLst>
                    <a:ext uri="{FF2B5EF4-FFF2-40B4-BE49-F238E27FC236}">
                      <a16:creationId xmlns:a16="http://schemas.microsoft.com/office/drawing/2014/main" id="{FD441BF7-D5A9-471B-A525-2E0B1A4B76D0}"/>
                    </a:ext>
                  </a:extLst>
                </p:cNvPr>
                <p:cNvPicPr/>
                <p:nvPr/>
              </p:nvPicPr>
              <p:blipFill>
                <a:blip r:embed="rId369"/>
                <a:stretch>
                  <a:fillRect/>
                </a:stretch>
              </p:blipFill>
              <p:spPr>
                <a:xfrm>
                  <a:off x="3184113" y="2241804"/>
                  <a:ext cx="306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7" name="Freihand 256">
                  <a:extLst>
                    <a:ext uri="{FF2B5EF4-FFF2-40B4-BE49-F238E27FC236}">
                      <a16:creationId xmlns:a16="http://schemas.microsoft.com/office/drawing/2014/main" id="{483F3C6B-4E41-4F13-A7CF-146B67A6C2F7}"/>
                    </a:ext>
                  </a:extLst>
                </p14:cNvPr>
                <p14:cNvContentPartPr/>
                <p14:nvPr/>
              </p14:nvContentPartPr>
              <p14:xfrm>
                <a:off x="3276633" y="2349084"/>
                <a:ext cx="38160" cy="164880"/>
              </p14:xfrm>
            </p:contentPart>
          </mc:Choice>
          <mc:Fallback xmlns="">
            <p:pic>
              <p:nvPicPr>
                <p:cNvPr id="257" name="Freihand 256">
                  <a:extLst>
                    <a:ext uri="{FF2B5EF4-FFF2-40B4-BE49-F238E27FC236}">
                      <a16:creationId xmlns:a16="http://schemas.microsoft.com/office/drawing/2014/main" id="{483F3C6B-4E41-4F13-A7CF-146B67A6C2F7}"/>
                    </a:ext>
                  </a:extLst>
                </p:cNvPr>
                <p:cNvPicPr/>
                <p:nvPr/>
              </p:nvPicPr>
              <p:blipFill>
                <a:blip r:embed="rId371"/>
                <a:stretch>
                  <a:fillRect/>
                </a:stretch>
              </p:blipFill>
              <p:spPr>
                <a:xfrm>
                  <a:off x="3272313" y="2344764"/>
                  <a:ext cx="4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8" name="Freihand 257">
                  <a:extLst>
                    <a:ext uri="{FF2B5EF4-FFF2-40B4-BE49-F238E27FC236}">
                      <a16:creationId xmlns:a16="http://schemas.microsoft.com/office/drawing/2014/main" id="{89850A4C-F9C2-4826-B1F9-23926642692A}"/>
                    </a:ext>
                  </a:extLst>
                </p14:cNvPr>
                <p14:cNvContentPartPr/>
                <p14:nvPr/>
              </p14:nvContentPartPr>
              <p14:xfrm>
                <a:off x="3228753" y="2323164"/>
                <a:ext cx="167040" cy="60840"/>
              </p14:xfrm>
            </p:contentPart>
          </mc:Choice>
          <mc:Fallback xmlns="">
            <p:pic>
              <p:nvPicPr>
                <p:cNvPr id="258" name="Freihand 257">
                  <a:extLst>
                    <a:ext uri="{FF2B5EF4-FFF2-40B4-BE49-F238E27FC236}">
                      <a16:creationId xmlns:a16="http://schemas.microsoft.com/office/drawing/2014/main" id="{89850A4C-F9C2-4826-B1F9-23926642692A}"/>
                    </a:ext>
                  </a:extLst>
                </p:cNvPr>
                <p:cNvPicPr/>
                <p:nvPr/>
              </p:nvPicPr>
              <p:blipFill>
                <a:blip r:embed="rId373"/>
                <a:stretch>
                  <a:fillRect/>
                </a:stretch>
              </p:blipFill>
              <p:spPr>
                <a:xfrm>
                  <a:off x="3224433" y="2318844"/>
                  <a:ext cx="175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0" name="Freihand 259">
                  <a:extLst>
                    <a:ext uri="{FF2B5EF4-FFF2-40B4-BE49-F238E27FC236}">
                      <a16:creationId xmlns:a16="http://schemas.microsoft.com/office/drawing/2014/main" id="{EC9D99D4-E03F-4F14-B7DF-ACD1606A1509}"/>
                    </a:ext>
                  </a:extLst>
                </p14:cNvPr>
                <p14:cNvContentPartPr/>
                <p14:nvPr/>
              </p14:nvContentPartPr>
              <p14:xfrm>
                <a:off x="3584433" y="2238564"/>
                <a:ext cx="156960" cy="15480"/>
              </p14:xfrm>
            </p:contentPart>
          </mc:Choice>
          <mc:Fallback xmlns="">
            <p:pic>
              <p:nvPicPr>
                <p:cNvPr id="260" name="Freihand 259">
                  <a:extLst>
                    <a:ext uri="{FF2B5EF4-FFF2-40B4-BE49-F238E27FC236}">
                      <a16:creationId xmlns:a16="http://schemas.microsoft.com/office/drawing/2014/main" id="{EC9D99D4-E03F-4F14-B7DF-ACD1606A1509}"/>
                    </a:ext>
                  </a:extLst>
                </p:cNvPr>
                <p:cNvPicPr/>
                <p:nvPr/>
              </p:nvPicPr>
              <p:blipFill>
                <a:blip r:embed="rId375"/>
                <a:stretch>
                  <a:fillRect/>
                </a:stretch>
              </p:blipFill>
              <p:spPr>
                <a:xfrm>
                  <a:off x="3580113" y="2234244"/>
                  <a:ext cx="165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1" name="Freihand 260">
                  <a:extLst>
                    <a:ext uri="{FF2B5EF4-FFF2-40B4-BE49-F238E27FC236}">
                      <a16:creationId xmlns:a16="http://schemas.microsoft.com/office/drawing/2014/main" id="{54F75802-A58B-4C95-B70A-8CC8E6AC2DBC}"/>
                    </a:ext>
                  </a:extLst>
                </p14:cNvPr>
                <p14:cNvContentPartPr/>
                <p14:nvPr/>
              </p14:nvContentPartPr>
              <p14:xfrm>
                <a:off x="3591273" y="2296524"/>
                <a:ext cx="157320" cy="20160"/>
              </p14:xfrm>
            </p:contentPart>
          </mc:Choice>
          <mc:Fallback xmlns="">
            <p:pic>
              <p:nvPicPr>
                <p:cNvPr id="261" name="Freihand 260">
                  <a:extLst>
                    <a:ext uri="{FF2B5EF4-FFF2-40B4-BE49-F238E27FC236}">
                      <a16:creationId xmlns:a16="http://schemas.microsoft.com/office/drawing/2014/main" id="{54F75802-A58B-4C95-B70A-8CC8E6AC2DBC}"/>
                    </a:ext>
                  </a:extLst>
                </p:cNvPr>
                <p:cNvPicPr/>
                <p:nvPr/>
              </p:nvPicPr>
              <p:blipFill>
                <a:blip r:embed="rId377"/>
                <a:stretch>
                  <a:fillRect/>
                </a:stretch>
              </p:blipFill>
              <p:spPr>
                <a:xfrm>
                  <a:off x="3586953" y="2292204"/>
                  <a:ext cx="165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3" name="Freihand 262">
                  <a:extLst>
                    <a:ext uri="{FF2B5EF4-FFF2-40B4-BE49-F238E27FC236}">
                      <a16:creationId xmlns:a16="http://schemas.microsoft.com/office/drawing/2014/main" id="{F0E3834A-F2C9-45AF-8838-F000D5D35B82}"/>
                    </a:ext>
                  </a:extLst>
                </p14:cNvPr>
                <p14:cNvContentPartPr/>
                <p14:nvPr/>
              </p14:nvContentPartPr>
              <p14:xfrm>
                <a:off x="3858033" y="2130564"/>
                <a:ext cx="148320" cy="186120"/>
              </p14:xfrm>
            </p:contentPart>
          </mc:Choice>
          <mc:Fallback xmlns="">
            <p:pic>
              <p:nvPicPr>
                <p:cNvPr id="263" name="Freihand 262">
                  <a:extLst>
                    <a:ext uri="{FF2B5EF4-FFF2-40B4-BE49-F238E27FC236}">
                      <a16:creationId xmlns:a16="http://schemas.microsoft.com/office/drawing/2014/main" id="{F0E3834A-F2C9-45AF-8838-F000D5D35B82}"/>
                    </a:ext>
                  </a:extLst>
                </p:cNvPr>
                <p:cNvPicPr/>
                <p:nvPr/>
              </p:nvPicPr>
              <p:blipFill>
                <a:blip r:embed="rId379"/>
                <a:stretch>
                  <a:fillRect/>
                </a:stretch>
              </p:blipFill>
              <p:spPr>
                <a:xfrm>
                  <a:off x="3853713" y="2126244"/>
                  <a:ext cx="15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4" name="Freihand 263">
                  <a:extLst>
                    <a:ext uri="{FF2B5EF4-FFF2-40B4-BE49-F238E27FC236}">
                      <a16:creationId xmlns:a16="http://schemas.microsoft.com/office/drawing/2014/main" id="{A82B091D-DBEC-4273-A7F4-45D3C4E50C86}"/>
                    </a:ext>
                  </a:extLst>
                </p14:cNvPr>
                <p14:cNvContentPartPr/>
                <p14:nvPr/>
              </p14:nvContentPartPr>
              <p14:xfrm>
                <a:off x="4029033" y="2109684"/>
                <a:ext cx="77400" cy="192600"/>
              </p14:xfrm>
            </p:contentPart>
          </mc:Choice>
          <mc:Fallback xmlns="">
            <p:pic>
              <p:nvPicPr>
                <p:cNvPr id="264" name="Freihand 263">
                  <a:extLst>
                    <a:ext uri="{FF2B5EF4-FFF2-40B4-BE49-F238E27FC236}">
                      <a16:creationId xmlns:a16="http://schemas.microsoft.com/office/drawing/2014/main" id="{A82B091D-DBEC-4273-A7F4-45D3C4E50C86}"/>
                    </a:ext>
                  </a:extLst>
                </p:cNvPr>
                <p:cNvPicPr/>
                <p:nvPr/>
              </p:nvPicPr>
              <p:blipFill>
                <a:blip r:embed="rId381"/>
                <a:stretch>
                  <a:fillRect/>
                </a:stretch>
              </p:blipFill>
              <p:spPr>
                <a:xfrm>
                  <a:off x="4024713" y="2105364"/>
                  <a:ext cx="86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5" name="Freihand 264">
                  <a:extLst>
                    <a:ext uri="{FF2B5EF4-FFF2-40B4-BE49-F238E27FC236}">
                      <a16:creationId xmlns:a16="http://schemas.microsoft.com/office/drawing/2014/main" id="{77030B4C-7186-460A-AB8A-FD69E8D4D72D}"/>
                    </a:ext>
                  </a:extLst>
                </p14:cNvPr>
                <p14:cNvContentPartPr/>
                <p14:nvPr/>
              </p14:nvContentPartPr>
              <p14:xfrm>
                <a:off x="4133793" y="2187804"/>
                <a:ext cx="90720" cy="133200"/>
              </p14:xfrm>
            </p:contentPart>
          </mc:Choice>
          <mc:Fallback xmlns="">
            <p:pic>
              <p:nvPicPr>
                <p:cNvPr id="265" name="Freihand 264">
                  <a:extLst>
                    <a:ext uri="{FF2B5EF4-FFF2-40B4-BE49-F238E27FC236}">
                      <a16:creationId xmlns:a16="http://schemas.microsoft.com/office/drawing/2014/main" id="{77030B4C-7186-460A-AB8A-FD69E8D4D72D}"/>
                    </a:ext>
                  </a:extLst>
                </p:cNvPr>
                <p:cNvPicPr/>
                <p:nvPr/>
              </p:nvPicPr>
              <p:blipFill>
                <a:blip r:embed="rId383"/>
                <a:stretch>
                  <a:fillRect/>
                </a:stretch>
              </p:blipFill>
              <p:spPr>
                <a:xfrm>
                  <a:off x="4129473" y="2183484"/>
                  <a:ext cx="99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6" name="Freihand 265">
                  <a:extLst>
                    <a:ext uri="{FF2B5EF4-FFF2-40B4-BE49-F238E27FC236}">
                      <a16:creationId xmlns:a16="http://schemas.microsoft.com/office/drawing/2014/main" id="{652BFBF7-F62C-4BCE-9141-9ECC8CF12D2B}"/>
                    </a:ext>
                  </a:extLst>
                </p14:cNvPr>
                <p14:cNvContentPartPr/>
                <p14:nvPr/>
              </p14:nvContentPartPr>
              <p14:xfrm>
                <a:off x="4268073" y="2252604"/>
                <a:ext cx="19800" cy="87120"/>
              </p14:xfrm>
            </p:contentPart>
          </mc:Choice>
          <mc:Fallback xmlns="">
            <p:pic>
              <p:nvPicPr>
                <p:cNvPr id="266" name="Freihand 265">
                  <a:extLst>
                    <a:ext uri="{FF2B5EF4-FFF2-40B4-BE49-F238E27FC236}">
                      <a16:creationId xmlns:a16="http://schemas.microsoft.com/office/drawing/2014/main" id="{652BFBF7-F62C-4BCE-9141-9ECC8CF12D2B}"/>
                    </a:ext>
                  </a:extLst>
                </p:cNvPr>
                <p:cNvPicPr/>
                <p:nvPr/>
              </p:nvPicPr>
              <p:blipFill>
                <a:blip r:embed="rId385"/>
                <a:stretch>
                  <a:fillRect/>
                </a:stretch>
              </p:blipFill>
              <p:spPr>
                <a:xfrm>
                  <a:off x="4263753" y="2248284"/>
                  <a:ext cx="2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7" name="Freihand 266">
                  <a:extLst>
                    <a:ext uri="{FF2B5EF4-FFF2-40B4-BE49-F238E27FC236}">
                      <a16:creationId xmlns:a16="http://schemas.microsoft.com/office/drawing/2014/main" id="{6E3CB838-5650-44A2-9D3F-8EFD0B96BAD0}"/>
                    </a:ext>
                  </a:extLst>
                </p14:cNvPr>
                <p14:cNvContentPartPr/>
                <p14:nvPr/>
              </p14:nvContentPartPr>
              <p14:xfrm>
                <a:off x="4403433" y="2181684"/>
                <a:ext cx="79920" cy="69480"/>
              </p14:xfrm>
            </p:contentPart>
          </mc:Choice>
          <mc:Fallback xmlns="">
            <p:pic>
              <p:nvPicPr>
                <p:cNvPr id="267" name="Freihand 266">
                  <a:extLst>
                    <a:ext uri="{FF2B5EF4-FFF2-40B4-BE49-F238E27FC236}">
                      <a16:creationId xmlns:a16="http://schemas.microsoft.com/office/drawing/2014/main" id="{6E3CB838-5650-44A2-9D3F-8EFD0B96BAD0}"/>
                    </a:ext>
                  </a:extLst>
                </p:cNvPr>
                <p:cNvPicPr/>
                <p:nvPr/>
              </p:nvPicPr>
              <p:blipFill>
                <a:blip r:embed="rId387"/>
                <a:stretch>
                  <a:fillRect/>
                </a:stretch>
              </p:blipFill>
              <p:spPr>
                <a:xfrm>
                  <a:off x="4399113" y="2177364"/>
                  <a:ext cx="88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8" name="Freihand 267">
                  <a:extLst>
                    <a:ext uri="{FF2B5EF4-FFF2-40B4-BE49-F238E27FC236}">
                      <a16:creationId xmlns:a16="http://schemas.microsoft.com/office/drawing/2014/main" id="{8AB15194-C91C-4C7C-ADD8-86E948F79825}"/>
                    </a:ext>
                  </a:extLst>
                </p14:cNvPr>
                <p14:cNvContentPartPr/>
                <p14:nvPr/>
              </p14:nvContentPartPr>
              <p14:xfrm>
                <a:off x="4414233" y="2072244"/>
                <a:ext cx="34920" cy="23040"/>
              </p14:xfrm>
            </p:contentPart>
          </mc:Choice>
          <mc:Fallback xmlns="">
            <p:pic>
              <p:nvPicPr>
                <p:cNvPr id="268" name="Freihand 267">
                  <a:extLst>
                    <a:ext uri="{FF2B5EF4-FFF2-40B4-BE49-F238E27FC236}">
                      <a16:creationId xmlns:a16="http://schemas.microsoft.com/office/drawing/2014/main" id="{8AB15194-C91C-4C7C-ADD8-86E948F79825}"/>
                    </a:ext>
                  </a:extLst>
                </p:cNvPr>
                <p:cNvPicPr/>
                <p:nvPr/>
              </p:nvPicPr>
              <p:blipFill>
                <a:blip r:embed="rId389"/>
                <a:stretch>
                  <a:fillRect/>
                </a:stretch>
              </p:blipFill>
              <p:spPr>
                <a:xfrm>
                  <a:off x="4409913" y="2067924"/>
                  <a:ext cx="4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9" name="Freihand 268">
                  <a:extLst>
                    <a:ext uri="{FF2B5EF4-FFF2-40B4-BE49-F238E27FC236}">
                      <a16:creationId xmlns:a16="http://schemas.microsoft.com/office/drawing/2014/main" id="{E15AD087-2104-4920-8534-4FB51FF325DB}"/>
                    </a:ext>
                  </a:extLst>
                </p14:cNvPr>
                <p14:cNvContentPartPr/>
                <p14:nvPr/>
              </p14:nvContentPartPr>
              <p14:xfrm>
                <a:off x="4426473" y="2073684"/>
                <a:ext cx="131400" cy="281520"/>
              </p14:xfrm>
            </p:contentPart>
          </mc:Choice>
          <mc:Fallback xmlns="">
            <p:pic>
              <p:nvPicPr>
                <p:cNvPr id="269" name="Freihand 268">
                  <a:extLst>
                    <a:ext uri="{FF2B5EF4-FFF2-40B4-BE49-F238E27FC236}">
                      <a16:creationId xmlns:a16="http://schemas.microsoft.com/office/drawing/2014/main" id="{E15AD087-2104-4920-8534-4FB51FF325DB}"/>
                    </a:ext>
                  </a:extLst>
                </p:cNvPr>
                <p:cNvPicPr/>
                <p:nvPr/>
              </p:nvPicPr>
              <p:blipFill>
                <a:blip r:embed="rId391"/>
                <a:stretch>
                  <a:fillRect/>
                </a:stretch>
              </p:blipFill>
              <p:spPr>
                <a:xfrm>
                  <a:off x="4422153" y="2069364"/>
                  <a:ext cx="1400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1" name="Freihand 270">
                  <a:extLst>
                    <a:ext uri="{FF2B5EF4-FFF2-40B4-BE49-F238E27FC236}">
                      <a16:creationId xmlns:a16="http://schemas.microsoft.com/office/drawing/2014/main" id="{159F797D-4739-43C8-BFF1-38E8A6418873}"/>
                    </a:ext>
                  </a:extLst>
                </p14:cNvPr>
                <p14:cNvContentPartPr/>
                <p14:nvPr/>
              </p14:nvContentPartPr>
              <p14:xfrm>
                <a:off x="3077913" y="1959924"/>
                <a:ext cx="95760" cy="119160"/>
              </p14:xfrm>
            </p:contentPart>
          </mc:Choice>
          <mc:Fallback xmlns="">
            <p:pic>
              <p:nvPicPr>
                <p:cNvPr id="271" name="Freihand 270">
                  <a:extLst>
                    <a:ext uri="{FF2B5EF4-FFF2-40B4-BE49-F238E27FC236}">
                      <a16:creationId xmlns:a16="http://schemas.microsoft.com/office/drawing/2014/main" id="{159F797D-4739-43C8-BFF1-38E8A6418873}"/>
                    </a:ext>
                  </a:extLst>
                </p:cNvPr>
                <p:cNvPicPr/>
                <p:nvPr/>
              </p:nvPicPr>
              <p:blipFill>
                <a:blip r:embed="rId393"/>
                <a:stretch>
                  <a:fillRect/>
                </a:stretch>
              </p:blipFill>
              <p:spPr>
                <a:xfrm>
                  <a:off x="3073593" y="1955604"/>
                  <a:ext cx="104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2" name="Freihand 271">
                  <a:extLst>
                    <a:ext uri="{FF2B5EF4-FFF2-40B4-BE49-F238E27FC236}">
                      <a16:creationId xmlns:a16="http://schemas.microsoft.com/office/drawing/2014/main" id="{5C86B6CF-4BE6-46CE-B7E7-B61EFEF5CC1A}"/>
                    </a:ext>
                  </a:extLst>
                </p14:cNvPr>
                <p14:cNvContentPartPr/>
                <p14:nvPr/>
              </p14:nvContentPartPr>
              <p14:xfrm>
                <a:off x="3196353" y="2008164"/>
                <a:ext cx="84600" cy="84240"/>
              </p14:xfrm>
            </p:contentPart>
          </mc:Choice>
          <mc:Fallback xmlns="">
            <p:pic>
              <p:nvPicPr>
                <p:cNvPr id="272" name="Freihand 271">
                  <a:extLst>
                    <a:ext uri="{FF2B5EF4-FFF2-40B4-BE49-F238E27FC236}">
                      <a16:creationId xmlns:a16="http://schemas.microsoft.com/office/drawing/2014/main" id="{5C86B6CF-4BE6-46CE-B7E7-B61EFEF5CC1A}"/>
                    </a:ext>
                  </a:extLst>
                </p:cNvPr>
                <p:cNvPicPr/>
                <p:nvPr/>
              </p:nvPicPr>
              <p:blipFill>
                <a:blip r:embed="rId395"/>
                <a:stretch>
                  <a:fillRect/>
                </a:stretch>
              </p:blipFill>
              <p:spPr>
                <a:xfrm>
                  <a:off x="3192033" y="2003844"/>
                  <a:ext cx="93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3" name="Freihand 272">
                  <a:extLst>
                    <a:ext uri="{FF2B5EF4-FFF2-40B4-BE49-F238E27FC236}">
                      <a16:creationId xmlns:a16="http://schemas.microsoft.com/office/drawing/2014/main" id="{B50A9349-D1A7-4939-A47F-5066B6D3A44E}"/>
                    </a:ext>
                  </a:extLst>
                </p14:cNvPr>
                <p14:cNvContentPartPr/>
                <p14:nvPr/>
              </p14:nvContentPartPr>
              <p14:xfrm>
                <a:off x="3258273" y="2004564"/>
                <a:ext cx="84960" cy="182160"/>
              </p14:xfrm>
            </p:contentPart>
          </mc:Choice>
          <mc:Fallback xmlns="">
            <p:pic>
              <p:nvPicPr>
                <p:cNvPr id="273" name="Freihand 272">
                  <a:extLst>
                    <a:ext uri="{FF2B5EF4-FFF2-40B4-BE49-F238E27FC236}">
                      <a16:creationId xmlns:a16="http://schemas.microsoft.com/office/drawing/2014/main" id="{B50A9349-D1A7-4939-A47F-5066B6D3A44E}"/>
                    </a:ext>
                  </a:extLst>
                </p:cNvPr>
                <p:cNvPicPr/>
                <p:nvPr/>
              </p:nvPicPr>
              <p:blipFill>
                <a:blip r:embed="rId397"/>
                <a:stretch>
                  <a:fillRect/>
                </a:stretch>
              </p:blipFill>
              <p:spPr>
                <a:xfrm>
                  <a:off x="3253953" y="2000244"/>
                  <a:ext cx="93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4" name="Freihand 273">
                  <a:extLst>
                    <a:ext uri="{FF2B5EF4-FFF2-40B4-BE49-F238E27FC236}">
                      <a16:creationId xmlns:a16="http://schemas.microsoft.com/office/drawing/2014/main" id="{046D7029-399A-4CEA-8AA5-D5F85FE80101}"/>
                    </a:ext>
                  </a:extLst>
                </p14:cNvPr>
                <p14:cNvContentPartPr/>
                <p14:nvPr/>
              </p14:nvContentPartPr>
              <p14:xfrm>
                <a:off x="3342153" y="1998444"/>
                <a:ext cx="85320" cy="114840"/>
              </p14:xfrm>
            </p:contentPart>
          </mc:Choice>
          <mc:Fallback xmlns="">
            <p:pic>
              <p:nvPicPr>
                <p:cNvPr id="274" name="Freihand 273">
                  <a:extLst>
                    <a:ext uri="{FF2B5EF4-FFF2-40B4-BE49-F238E27FC236}">
                      <a16:creationId xmlns:a16="http://schemas.microsoft.com/office/drawing/2014/main" id="{046D7029-399A-4CEA-8AA5-D5F85FE80101}"/>
                    </a:ext>
                  </a:extLst>
                </p:cNvPr>
                <p:cNvPicPr/>
                <p:nvPr/>
              </p:nvPicPr>
              <p:blipFill>
                <a:blip r:embed="rId399"/>
                <a:stretch>
                  <a:fillRect/>
                </a:stretch>
              </p:blipFill>
              <p:spPr>
                <a:xfrm>
                  <a:off x="3337833" y="1994124"/>
                  <a:ext cx="9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5" name="Freihand 274">
                  <a:extLst>
                    <a:ext uri="{FF2B5EF4-FFF2-40B4-BE49-F238E27FC236}">
                      <a16:creationId xmlns:a16="http://schemas.microsoft.com/office/drawing/2014/main" id="{607E58F4-A7D3-4CFA-AB43-4E69614C2388}"/>
                    </a:ext>
                  </a:extLst>
                </p14:cNvPr>
                <p14:cNvContentPartPr/>
                <p14:nvPr/>
              </p14:nvContentPartPr>
              <p14:xfrm>
                <a:off x="3453033" y="1962804"/>
                <a:ext cx="158400" cy="239400"/>
              </p14:xfrm>
            </p:contentPart>
          </mc:Choice>
          <mc:Fallback xmlns="">
            <p:pic>
              <p:nvPicPr>
                <p:cNvPr id="275" name="Freihand 274">
                  <a:extLst>
                    <a:ext uri="{FF2B5EF4-FFF2-40B4-BE49-F238E27FC236}">
                      <a16:creationId xmlns:a16="http://schemas.microsoft.com/office/drawing/2014/main" id="{607E58F4-A7D3-4CFA-AB43-4E69614C2388}"/>
                    </a:ext>
                  </a:extLst>
                </p:cNvPr>
                <p:cNvPicPr/>
                <p:nvPr/>
              </p:nvPicPr>
              <p:blipFill>
                <a:blip r:embed="rId401"/>
                <a:stretch>
                  <a:fillRect/>
                </a:stretch>
              </p:blipFill>
              <p:spPr>
                <a:xfrm>
                  <a:off x="3448713" y="1958484"/>
                  <a:ext cx="167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7" name="Freihand 276">
                  <a:extLst>
                    <a:ext uri="{FF2B5EF4-FFF2-40B4-BE49-F238E27FC236}">
                      <a16:creationId xmlns:a16="http://schemas.microsoft.com/office/drawing/2014/main" id="{C1FD8B57-01F7-4AEB-A81C-5E22125B4676}"/>
                    </a:ext>
                  </a:extLst>
                </p14:cNvPr>
                <p14:cNvContentPartPr/>
                <p14:nvPr/>
              </p14:nvContentPartPr>
              <p14:xfrm>
                <a:off x="4011393" y="1969284"/>
                <a:ext cx="3600" cy="85320"/>
              </p14:xfrm>
            </p:contentPart>
          </mc:Choice>
          <mc:Fallback xmlns="">
            <p:pic>
              <p:nvPicPr>
                <p:cNvPr id="277" name="Freihand 276">
                  <a:extLst>
                    <a:ext uri="{FF2B5EF4-FFF2-40B4-BE49-F238E27FC236}">
                      <a16:creationId xmlns:a16="http://schemas.microsoft.com/office/drawing/2014/main" id="{C1FD8B57-01F7-4AEB-A81C-5E22125B4676}"/>
                    </a:ext>
                  </a:extLst>
                </p:cNvPr>
                <p:cNvPicPr/>
                <p:nvPr/>
              </p:nvPicPr>
              <p:blipFill>
                <a:blip r:embed="rId403"/>
                <a:stretch>
                  <a:fillRect/>
                </a:stretch>
              </p:blipFill>
              <p:spPr>
                <a:xfrm>
                  <a:off x="4007073" y="1964964"/>
                  <a:ext cx="1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8" name="Freihand 277">
                  <a:extLst>
                    <a:ext uri="{FF2B5EF4-FFF2-40B4-BE49-F238E27FC236}">
                      <a16:creationId xmlns:a16="http://schemas.microsoft.com/office/drawing/2014/main" id="{11884323-DC68-44D5-A8F6-2AC09E9EF8FD}"/>
                    </a:ext>
                  </a:extLst>
                </p14:cNvPr>
                <p14:cNvContentPartPr/>
                <p14:nvPr/>
              </p14:nvContentPartPr>
              <p14:xfrm>
                <a:off x="3939033" y="1947684"/>
                <a:ext cx="155520" cy="96840"/>
              </p14:xfrm>
            </p:contentPart>
          </mc:Choice>
          <mc:Fallback xmlns="">
            <p:pic>
              <p:nvPicPr>
                <p:cNvPr id="278" name="Freihand 277">
                  <a:extLst>
                    <a:ext uri="{FF2B5EF4-FFF2-40B4-BE49-F238E27FC236}">
                      <a16:creationId xmlns:a16="http://schemas.microsoft.com/office/drawing/2014/main" id="{11884323-DC68-44D5-A8F6-2AC09E9EF8FD}"/>
                    </a:ext>
                  </a:extLst>
                </p:cNvPr>
                <p:cNvPicPr/>
                <p:nvPr/>
              </p:nvPicPr>
              <p:blipFill>
                <a:blip r:embed="rId405"/>
                <a:stretch>
                  <a:fillRect/>
                </a:stretch>
              </p:blipFill>
              <p:spPr>
                <a:xfrm>
                  <a:off x="3934713" y="1943364"/>
                  <a:ext cx="164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9" name="Freihand 278">
                  <a:extLst>
                    <a:ext uri="{FF2B5EF4-FFF2-40B4-BE49-F238E27FC236}">
                      <a16:creationId xmlns:a16="http://schemas.microsoft.com/office/drawing/2014/main" id="{C25AB4C1-8AAD-40C0-8FE4-2BD42B626CF4}"/>
                    </a:ext>
                  </a:extLst>
                </p14:cNvPr>
                <p14:cNvContentPartPr/>
                <p14:nvPr/>
              </p14:nvContentPartPr>
              <p14:xfrm>
                <a:off x="4123713" y="1959564"/>
                <a:ext cx="270000" cy="74880"/>
              </p14:xfrm>
            </p:contentPart>
          </mc:Choice>
          <mc:Fallback xmlns="">
            <p:pic>
              <p:nvPicPr>
                <p:cNvPr id="279" name="Freihand 278">
                  <a:extLst>
                    <a:ext uri="{FF2B5EF4-FFF2-40B4-BE49-F238E27FC236}">
                      <a16:creationId xmlns:a16="http://schemas.microsoft.com/office/drawing/2014/main" id="{C25AB4C1-8AAD-40C0-8FE4-2BD42B626CF4}"/>
                    </a:ext>
                  </a:extLst>
                </p:cNvPr>
                <p:cNvPicPr/>
                <p:nvPr/>
              </p:nvPicPr>
              <p:blipFill>
                <a:blip r:embed="rId407"/>
                <a:stretch>
                  <a:fillRect/>
                </a:stretch>
              </p:blipFill>
              <p:spPr>
                <a:xfrm>
                  <a:off x="4119393" y="1955244"/>
                  <a:ext cx="278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Freihand 279">
                  <a:extLst>
                    <a:ext uri="{FF2B5EF4-FFF2-40B4-BE49-F238E27FC236}">
                      <a16:creationId xmlns:a16="http://schemas.microsoft.com/office/drawing/2014/main" id="{3C976407-FB0C-4490-9334-949517F0934D}"/>
                    </a:ext>
                  </a:extLst>
                </p14:cNvPr>
                <p14:cNvContentPartPr/>
                <p14:nvPr/>
              </p14:nvContentPartPr>
              <p14:xfrm>
                <a:off x="4402353" y="1977564"/>
                <a:ext cx="217440" cy="46080"/>
              </p14:xfrm>
            </p:contentPart>
          </mc:Choice>
          <mc:Fallback xmlns="">
            <p:pic>
              <p:nvPicPr>
                <p:cNvPr id="280" name="Freihand 279">
                  <a:extLst>
                    <a:ext uri="{FF2B5EF4-FFF2-40B4-BE49-F238E27FC236}">
                      <a16:creationId xmlns:a16="http://schemas.microsoft.com/office/drawing/2014/main" id="{3C976407-FB0C-4490-9334-949517F0934D}"/>
                    </a:ext>
                  </a:extLst>
                </p:cNvPr>
                <p:cNvPicPr/>
                <p:nvPr/>
              </p:nvPicPr>
              <p:blipFill>
                <a:blip r:embed="rId409"/>
                <a:stretch>
                  <a:fillRect/>
                </a:stretch>
              </p:blipFill>
              <p:spPr>
                <a:xfrm>
                  <a:off x="4398033" y="1973244"/>
                  <a:ext cx="226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1" name="Freihand 280">
                  <a:extLst>
                    <a:ext uri="{FF2B5EF4-FFF2-40B4-BE49-F238E27FC236}">
                      <a16:creationId xmlns:a16="http://schemas.microsoft.com/office/drawing/2014/main" id="{CEA6D605-5A2A-44B6-815D-17F65E838A20}"/>
                    </a:ext>
                  </a:extLst>
                </p14:cNvPr>
                <p14:cNvContentPartPr/>
                <p14:nvPr/>
              </p14:nvContentPartPr>
              <p14:xfrm>
                <a:off x="4599993" y="1884324"/>
                <a:ext cx="144360" cy="127800"/>
              </p14:xfrm>
            </p:contentPart>
          </mc:Choice>
          <mc:Fallback xmlns="">
            <p:pic>
              <p:nvPicPr>
                <p:cNvPr id="281" name="Freihand 280">
                  <a:extLst>
                    <a:ext uri="{FF2B5EF4-FFF2-40B4-BE49-F238E27FC236}">
                      <a16:creationId xmlns:a16="http://schemas.microsoft.com/office/drawing/2014/main" id="{CEA6D605-5A2A-44B6-815D-17F65E838A20}"/>
                    </a:ext>
                  </a:extLst>
                </p:cNvPr>
                <p:cNvPicPr/>
                <p:nvPr/>
              </p:nvPicPr>
              <p:blipFill>
                <a:blip r:embed="rId411"/>
                <a:stretch>
                  <a:fillRect/>
                </a:stretch>
              </p:blipFill>
              <p:spPr>
                <a:xfrm>
                  <a:off x="4595673" y="1880004"/>
                  <a:ext cx="15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0" name="Freihand 399">
                  <a:extLst>
                    <a:ext uri="{FF2B5EF4-FFF2-40B4-BE49-F238E27FC236}">
                      <a16:creationId xmlns:a16="http://schemas.microsoft.com/office/drawing/2014/main" id="{B778AF88-DB28-4490-A8B0-CF6D91D6B4E5}"/>
                    </a:ext>
                  </a:extLst>
                </p14:cNvPr>
                <p14:cNvContentPartPr/>
                <p14:nvPr/>
              </p14:nvContentPartPr>
              <p14:xfrm>
                <a:off x="2503713" y="1812684"/>
                <a:ext cx="191520" cy="46800"/>
              </p14:xfrm>
            </p:contentPart>
          </mc:Choice>
          <mc:Fallback xmlns="">
            <p:pic>
              <p:nvPicPr>
                <p:cNvPr id="400" name="Freihand 399">
                  <a:extLst>
                    <a:ext uri="{FF2B5EF4-FFF2-40B4-BE49-F238E27FC236}">
                      <a16:creationId xmlns:a16="http://schemas.microsoft.com/office/drawing/2014/main" id="{B778AF88-DB28-4490-A8B0-CF6D91D6B4E5}"/>
                    </a:ext>
                  </a:extLst>
                </p:cNvPr>
                <p:cNvPicPr/>
                <p:nvPr/>
              </p:nvPicPr>
              <p:blipFill>
                <a:blip r:embed="rId413"/>
                <a:stretch>
                  <a:fillRect/>
                </a:stretch>
              </p:blipFill>
              <p:spPr>
                <a:xfrm>
                  <a:off x="2499393" y="1808364"/>
                  <a:ext cx="20016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4">
            <p14:nvContentPartPr>
              <p14:cNvPr id="402" name="Freihand 401">
                <a:extLst>
                  <a:ext uri="{FF2B5EF4-FFF2-40B4-BE49-F238E27FC236}">
                    <a16:creationId xmlns:a16="http://schemas.microsoft.com/office/drawing/2014/main" id="{B7A969C6-0B8A-4FA4-BE4E-177996F54321}"/>
                  </a:ext>
                </a:extLst>
              </p14:cNvPr>
              <p14:cNvContentPartPr/>
              <p14:nvPr/>
            </p14:nvContentPartPr>
            <p14:xfrm>
              <a:off x="3365193" y="3982404"/>
              <a:ext cx="186840" cy="55440"/>
            </p14:xfrm>
          </p:contentPart>
        </mc:Choice>
        <mc:Fallback xmlns="">
          <p:pic>
            <p:nvPicPr>
              <p:cNvPr id="402" name="Freihand 401">
                <a:extLst>
                  <a:ext uri="{FF2B5EF4-FFF2-40B4-BE49-F238E27FC236}">
                    <a16:creationId xmlns:a16="http://schemas.microsoft.com/office/drawing/2014/main" id="{B7A969C6-0B8A-4FA4-BE4E-177996F54321}"/>
                  </a:ext>
                </a:extLst>
              </p:cNvPr>
              <p:cNvPicPr/>
              <p:nvPr/>
            </p:nvPicPr>
            <p:blipFill>
              <a:blip r:embed="rId415"/>
              <a:stretch>
                <a:fillRect/>
              </a:stretch>
            </p:blipFill>
            <p:spPr>
              <a:xfrm>
                <a:off x="3360873" y="3978084"/>
                <a:ext cx="195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04" name="Freihand 403">
                <a:extLst>
                  <a:ext uri="{FF2B5EF4-FFF2-40B4-BE49-F238E27FC236}">
                    <a16:creationId xmlns:a16="http://schemas.microsoft.com/office/drawing/2014/main" id="{A77E1F09-2002-4802-A2AD-892D10F57DD5}"/>
                  </a:ext>
                </a:extLst>
              </p14:cNvPr>
              <p14:cNvContentPartPr/>
              <p14:nvPr/>
            </p14:nvContentPartPr>
            <p14:xfrm>
              <a:off x="3792153" y="1835004"/>
              <a:ext cx="291240" cy="35280"/>
            </p14:xfrm>
          </p:contentPart>
        </mc:Choice>
        <mc:Fallback xmlns="">
          <p:pic>
            <p:nvPicPr>
              <p:cNvPr id="404" name="Freihand 403">
                <a:extLst>
                  <a:ext uri="{FF2B5EF4-FFF2-40B4-BE49-F238E27FC236}">
                    <a16:creationId xmlns:a16="http://schemas.microsoft.com/office/drawing/2014/main" id="{A77E1F09-2002-4802-A2AD-892D10F57DD5}"/>
                  </a:ext>
                </a:extLst>
              </p:cNvPr>
              <p:cNvPicPr/>
              <p:nvPr/>
            </p:nvPicPr>
            <p:blipFill>
              <a:blip r:embed="rId417"/>
              <a:stretch>
                <a:fillRect/>
              </a:stretch>
            </p:blipFill>
            <p:spPr>
              <a:xfrm>
                <a:off x="3787833" y="1830684"/>
                <a:ext cx="299880" cy="43920"/>
              </a:xfrm>
              <a:prstGeom prst="rect">
                <a:avLst/>
              </a:prstGeom>
            </p:spPr>
          </p:pic>
        </mc:Fallback>
      </mc:AlternateContent>
      <p:grpSp>
        <p:nvGrpSpPr>
          <p:cNvPr id="406" name="Gruppieren 405">
            <a:extLst>
              <a:ext uri="{FF2B5EF4-FFF2-40B4-BE49-F238E27FC236}">
                <a16:creationId xmlns:a16="http://schemas.microsoft.com/office/drawing/2014/main" id="{F06D093B-FB31-4208-8D86-58CA5D2A3714}"/>
              </a:ext>
            </a:extLst>
          </p:cNvPr>
          <p:cNvGrpSpPr/>
          <p:nvPr/>
        </p:nvGrpSpPr>
        <p:grpSpPr>
          <a:xfrm>
            <a:off x="2839233" y="2607564"/>
            <a:ext cx="4261680" cy="1450800"/>
            <a:chOff x="2839233" y="2607564"/>
            <a:chExt cx="4261680" cy="1450800"/>
          </a:xfrm>
        </p:grpSpPr>
        <mc:AlternateContent xmlns:mc="http://schemas.openxmlformats.org/markup-compatibility/2006" xmlns:p14="http://schemas.microsoft.com/office/powerpoint/2010/main">
          <mc:Choice Requires="p14">
            <p:contentPart p14:bwMode="auto" r:id="rId418">
              <p14:nvContentPartPr>
                <p14:cNvPr id="328" name="Freihand 327">
                  <a:extLst>
                    <a:ext uri="{FF2B5EF4-FFF2-40B4-BE49-F238E27FC236}">
                      <a16:creationId xmlns:a16="http://schemas.microsoft.com/office/drawing/2014/main" id="{EF47F8BB-E3D0-4A4B-A40F-CD79E9B8A479}"/>
                    </a:ext>
                  </a:extLst>
                </p14:cNvPr>
                <p14:cNvContentPartPr/>
                <p14:nvPr/>
              </p14:nvContentPartPr>
              <p14:xfrm>
                <a:off x="5511873" y="2926164"/>
                <a:ext cx="20160" cy="210240"/>
              </p14:xfrm>
            </p:contentPart>
          </mc:Choice>
          <mc:Fallback xmlns="">
            <p:pic>
              <p:nvPicPr>
                <p:cNvPr id="328" name="Freihand 327">
                  <a:extLst>
                    <a:ext uri="{FF2B5EF4-FFF2-40B4-BE49-F238E27FC236}">
                      <a16:creationId xmlns:a16="http://schemas.microsoft.com/office/drawing/2014/main" id="{EF47F8BB-E3D0-4A4B-A40F-CD79E9B8A479}"/>
                    </a:ext>
                  </a:extLst>
                </p:cNvPr>
                <p:cNvPicPr/>
                <p:nvPr/>
              </p:nvPicPr>
              <p:blipFill>
                <a:blip r:embed="rId419"/>
                <a:stretch>
                  <a:fillRect/>
                </a:stretch>
              </p:blipFill>
              <p:spPr>
                <a:xfrm>
                  <a:off x="5507553" y="2921844"/>
                  <a:ext cx="28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9" name="Freihand 328">
                  <a:extLst>
                    <a:ext uri="{FF2B5EF4-FFF2-40B4-BE49-F238E27FC236}">
                      <a16:creationId xmlns:a16="http://schemas.microsoft.com/office/drawing/2014/main" id="{E9F0AB6F-60D5-4CE2-B7D6-E3D322FD2FE0}"/>
                    </a:ext>
                  </a:extLst>
                </p14:cNvPr>
                <p14:cNvContentPartPr/>
                <p14:nvPr/>
              </p14:nvContentPartPr>
              <p14:xfrm>
                <a:off x="5714193" y="2995644"/>
                <a:ext cx="86400" cy="108360"/>
              </p14:xfrm>
            </p:contentPart>
          </mc:Choice>
          <mc:Fallback xmlns="">
            <p:pic>
              <p:nvPicPr>
                <p:cNvPr id="329" name="Freihand 328">
                  <a:extLst>
                    <a:ext uri="{FF2B5EF4-FFF2-40B4-BE49-F238E27FC236}">
                      <a16:creationId xmlns:a16="http://schemas.microsoft.com/office/drawing/2014/main" id="{E9F0AB6F-60D5-4CE2-B7D6-E3D322FD2FE0}"/>
                    </a:ext>
                  </a:extLst>
                </p:cNvPr>
                <p:cNvPicPr/>
                <p:nvPr/>
              </p:nvPicPr>
              <p:blipFill>
                <a:blip r:embed="rId421"/>
                <a:stretch>
                  <a:fillRect/>
                </a:stretch>
              </p:blipFill>
              <p:spPr>
                <a:xfrm>
                  <a:off x="5709873" y="2991324"/>
                  <a:ext cx="95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0" name="Freihand 329">
                  <a:extLst>
                    <a:ext uri="{FF2B5EF4-FFF2-40B4-BE49-F238E27FC236}">
                      <a16:creationId xmlns:a16="http://schemas.microsoft.com/office/drawing/2014/main" id="{618A43E6-6761-44FE-AEB0-4CE555FEE45F}"/>
                    </a:ext>
                  </a:extLst>
                </p14:cNvPr>
                <p14:cNvContentPartPr/>
                <p14:nvPr/>
              </p14:nvContentPartPr>
              <p14:xfrm>
                <a:off x="5836233" y="3021564"/>
                <a:ext cx="83520" cy="85320"/>
              </p14:xfrm>
            </p:contentPart>
          </mc:Choice>
          <mc:Fallback xmlns="">
            <p:pic>
              <p:nvPicPr>
                <p:cNvPr id="330" name="Freihand 329">
                  <a:extLst>
                    <a:ext uri="{FF2B5EF4-FFF2-40B4-BE49-F238E27FC236}">
                      <a16:creationId xmlns:a16="http://schemas.microsoft.com/office/drawing/2014/main" id="{618A43E6-6761-44FE-AEB0-4CE555FEE45F}"/>
                    </a:ext>
                  </a:extLst>
                </p:cNvPr>
                <p:cNvPicPr/>
                <p:nvPr/>
              </p:nvPicPr>
              <p:blipFill>
                <a:blip r:embed="rId423"/>
                <a:stretch>
                  <a:fillRect/>
                </a:stretch>
              </p:blipFill>
              <p:spPr>
                <a:xfrm>
                  <a:off x="5831913" y="3017244"/>
                  <a:ext cx="92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1" name="Freihand 330">
                  <a:extLst>
                    <a:ext uri="{FF2B5EF4-FFF2-40B4-BE49-F238E27FC236}">
                      <a16:creationId xmlns:a16="http://schemas.microsoft.com/office/drawing/2014/main" id="{68662B0A-01A1-4E53-BDB1-FF31D3771E62}"/>
                    </a:ext>
                  </a:extLst>
                </p14:cNvPr>
                <p14:cNvContentPartPr/>
                <p14:nvPr/>
              </p14:nvContentPartPr>
              <p14:xfrm>
                <a:off x="5969793" y="2940924"/>
                <a:ext cx="32040" cy="173160"/>
              </p14:xfrm>
            </p:contentPart>
          </mc:Choice>
          <mc:Fallback xmlns="">
            <p:pic>
              <p:nvPicPr>
                <p:cNvPr id="331" name="Freihand 330">
                  <a:extLst>
                    <a:ext uri="{FF2B5EF4-FFF2-40B4-BE49-F238E27FC236}">
                      <a16:creationId xmlns:a16="http://schemas.microsoft.com/office/drawing/2014/main" id="{68662B0A-01A1-4E53-BDB1-FF31D3771E62}"/>
                    </a:ext>
                  </a:extLst>
                </p:cNvPr>
                <p:cNvPicPr/>
                <p:nvPr/>
              </p:nvPicPr>
              <p:blipFill>
                <a:blip r:embed="rId425"/>
                <a:stretch>
                  <a:fillRect/>
                </a:stretch>
              </p:blipFill>
              <p:spPr>
                <a:xfrm>
                  <a:off x="5965473" y="2936604"/>
                  <a:ext cx="40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2" name="Freihand 331">
                  <a:extLst>
                    <a:ext uri="{FF2B5EF4-FFF2-40B4-BE49-F238E27FC236}">
                      <a16:creationId xmlns:a16="http://schemas.microsoft.com/office/drawing/2014/main" id="{0B12D031-87C3-482E-BE95-75FB700174AA}"/>
                    </a:ext>
                  </a:extLst>
                </p14:cNvPr>
                <p14:cNvContentPartPr/>
                <p14:nvPr/>
              </p14:nvContentPartPr>
              <p14:xfrm>
                <a:off x="6030273" y="2990604"/>
                <a:ext cx="344160" cy="114120"/>
              </p14:xfrm>
            </p:contentPart>
          </mc:Choice>
          <mc:Fallback xmlns="">
            <p:pic>
              <p:nvPicPr>
                <p:cNvPr id="332" name="Freihand 331">
                  <a:extLst>
                    <a:ext uri="{FF2B5EF4-FFF2-40B4-BE49-F238E27FC236}">
                      <a16:creationId xmlns:a16="http://schemas.microsoft.com/office/drawing/2014/main" id="{0B12D031-87C3-482E-BE95-75FB700174AA}"/>
                    </a:ext>
                  </a:extLst>
                </p:cNvPr>
                <p:cNvPicPr/>
                <p:nvPr/>
              </p:nvPicPr>
              <p:blipFill>
                <a:blip r:embed="rId427"/>
                <a:stretch>
                  <a:fillRect/>
                </a:stretch>
              </p:blipFill>
              <p:spPr>
                <a:xfrm>
                  <a:off x="6025953" y="2986284"/>
                  <a:ext cx="35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3" name="Freihand 332">
                  <a:extLst>
                    <a:ext uri="{FF2B5EF4-FFF2-40B4-BE49-F238E27FC236}">
                      <a16:creationId xmlns:a16="http://schemas.microsoft.com/office/drawing/2014/main" id="{5AD6E64B-6699-4C05-9F4A-7E55A15C8FE0}"/>
                    </a:ext>
                  </a:extLst>
                </p14:cNvPr>
                <p14:cNvContentPartPr/>
                <p14:nvPr/>
              </p14:nvContentPartPr>
              <p14:xfrm>
                <a:off x="6321153" y="2945964"/>
                <a:ext cx="26280" cy="2520"/>
              </p14:xfrm>
            </p:contentPart>
          </mc:Choice>
          <mc:Fallback xmlns="">
            <p:pic>
              <p:nvPicPr>
                <p:cNvPr id="333" name="Freihand 332">
                  <a:extLst>
                    <a:ext uri="{FF2B5EF4-FFF2-40B4-BE49-F238E27FC236}">
                      <a16:creationId xmlns:a16="http://schemas.microsoft.com/office/drawing/2014/main" id="{5AD6E64B-6699-4C05-9F4A-7E55A15C8FE0}"/>
                    </a:ext>
                  </a:extLst>
                </p:cNvPr>
                <p:cNvPicPr/>
                <p:nvPr/>
              </p:nvPicPr>
              <p:blipFill>
                <a:blip r:embed="rId429"/>
                <a:stretch>
                  <a:fillRect/>
                </a:stretch>
              </p:blipFill>
              <p:spPr>
                <a:xfrm>
                  <a:off x="6316833" y="2941644"/>
                  <a:ext cx="34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4" name="Freihand 333">
                  <a:extLst>
                    <a:ext uri="{FF2B5EF4-FFF2-40B4-BE49-F238E27FC236}">
                      <a16:creationId xmlns:a16="http://schemas.microsoft.com/office/drawing/2014/main" id="{1BE3F95C-770E-4C1A-8CE4-E9F2FAD3674E}"/>
                    </a:ext>
                  </a:extLst>
                </p14:cNvPr>
                <p14:cNvContentPartPr/>
                <p14:nvPr/>
              </p14:nvContentPartPr>
              <p14:xfrm>
                <a:off x="6367233" y="2999244"/>
                <a:ext cx="83880" cy="204480"/>
              </p14:xfrm>
            </p:contentPart>
          </mc:Choice>
          <mc:Fallback xmlns="">
            <p:pic>
              <p:nvPicPr>
                <p:cNvPr id="334" name="Freihand 333">
                  <a:extLst>
                    <a:ext uri="{FF2B5EF4-FFF2-40B4-BE49-F238E27FC236}">
                      <a16:creationId xmlns:a16="http://schemas.microsoft.com/office/drawing/2014/main" id="{1BE3F95C-770E-4C1A-8CE4-E9F2FAD3674E}"/>
                    </a:ext>
                  </a:extLst>
                </p:cNvPr>
                <p:cNvPicPr/>
                <p:nvPr/>
              </p:nvPicPr>
              <p:blipFill>
                <a:blip r:embed="rId431"/>
                <a:stretch>
                  <a:fillRect/>
                </a:stretch>
              </p:blipFill>
              <p:spPr>
                <a:xfrm>
                  <a:off x="6362913" y="2994924"/>
                  <a:ext cx="9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5" name="Freihand 334">
                  <a:extLst>
                    <a:ext uri="{FF2B5EF4-FFF2-40B4-BE49-F238E27FC236}">
                      <a16:creationId xmlns:a16="http://schemas.microsoft.com/office/drawing/2014/main" id="{A56B1DB9-170E-49D6-918E-4EE684F509C9}"/>
                    </a:ext>
                  </a:extLst>
                </p14:cNvPr>
                <p14:cNvContentPartPr/>
                <p14:nvPr/>
              </p14:nvContentPartPr>
              <p14:xfrm>
                <a:off x="6602313" y="2876484"/>
                <a:ext cx="57240" cy="264600"/>
              </p14:xfrm>
            </p:contentPart>
          </mc:Choice>
          <mc:Fallback xmlns="">
            <p:pic>
              <p:nvPicPr>
                <p:cNvPr id="335" name="Freihand 334">
                  <a:extLst>
                    <a:ext uri="{FF2B5EF4-FFF2-40B4-BE49-F238E27FC236}">
                      <a16:creationId xmlns:a16="http://schemas.microsoft.com/office/drawing/2014/main" id="{A56B1DB9-170E-49D6-918E-4EE684F509C9}"/>
                    </a:ext>
                  </a:extLst>
                </p:cNvPr>
                <p:cNvPicPr/>
                <p:nvPr/>
              </p:nvPicPr>
              <p:blipFill>
                <a:blip r:embed="rId433"/>
                <a:stretch>
                  <a:fillRect/>
                </a:stretch>
              </p:blipFill>
              <p:spPr>
                <a:xfrm>
                  <a:off x="6597993" y="2872164"/>
                  <a:ext cx="658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6" name="Freihand 335">
                  <a:extLst>
                    <a:ext uri="{FF2B5EF4-FFF2-40B4-BE49-F238E27FC236}">
                      <a16:creationId xmlns:a16="http://schemas.microsoft.com/office/drawing/2014/main" id="{31599FA6-2A13-4962-B56C-86E613965E47}"/>
                    </a:ext>
                  </a:extLst>
                </p14:cNvPr>
                <p14:cNvContentPartPr/>
                <p14:nvPr/>
              </p14:nvContentPartPr>
              <p14:xfrm>
                <a:off x="6686193" y="2933004"/>
                <a:ext cx="162720" cy="67320"/>
              </p14:xfrm>
            </p:contentPart>
          </mc:Choice>
          <mc:Fallback xmlns="">
            <p:pic>
              <p:nvPicPr>
                <p:cNvPr id="336" name="Freihand 335">
                  <a:extLst>
                    <a:ext uri="{FF2B5EF4-FFF2-40B4-BE49-F238E27FC236}">
                      <a16:creationId xmlns:a16="http://schemas.microsoft.com/office/drawing/2014/main" id="{31599FA6-2A13-4962-B56C-86E613965E47}"/>
                    </a:ext>
                  </a:extLst>
                </p:cNvPr>
                <p:cNvPicPr/>
                <p:nvPr/>
              </p:nvPicPr>
              <p:blipFill>
                <a:blip r:embed="rId435"/>
                <a:stretch>
                  <a:fillRect/>
                </a:stretch>
              </p:blipFill>
              <p:spPr>
                <a:xfrm>
                  <a:off x="6681873" y="2928684"/>
                  <a:ext cx="17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7" name="Freihand 336">
                  <a:extLst>
                    <a:ext uri="{FF2B5EF4-FFF2-40B4-BE49-F238E27FC236}">
                      <a16:creationId xmlns:a16="http://schemas.microsoft.com/office/drawing/2014/main" id="{D494CAC2-73E5-4818-AC79-74D7411875F0}"/>
                    </a:ext>
                  </a:extLst>
                </p14:cNvPr>
                <p14:cNvContentPartPr/>
                <p14:nvPr/>
              </p14:nvContentPartPr>
              <p14:xfrm>
                <a:off x="6955833" y="2911764"/>
                <a:ext cx="145080" cy="249480"/>
              </p14:xfrm>
            </p:contentPart>
          </mc:Choice>
          <mc:Fallback xmlns="">
            <p:pic>
              <p:nvPicPr>
                <p:cNvPr id="337" name="Freihand 336">
                  <a:extLst>
                    <a:ext uri="{FF2B5EF4-FFF2-40B4-BE49-F238E27FC236}">
                      <a16:creationId xmlns:a16="http://schemas.microsoft.com/office/drawing/2014/main" id="{D494CAC2-73E5-4818-AC79-74D7411875F0}"/>
                    </a:ext>
                  </a:extLst>
                </p:cNvPr>
                <p:cNvPicPr/>
                <p:nvPr/>
              </p:nvPicPr>
              <p:blipFill>
                <a:blip r:embed="rId437"/>
                <a:stretch>
                  <a:fillRect/>
                </a:stretch>
              </p:blipFill>
              <p:spPr>
                <a:xfrm>
                  <a:off x="6951513" y="2907444"/>
                  <a:ext cx="153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56" name="Freihand 355">
                  <a:extLst>
                    <a:ext uri="{FF2B5EF4-FFF2-40B4-BE49-F238E27FC236}">
                      <a16:creationId xmlns:a16="http://schemas.microsoft.com/office/drawing/2014/main" id="{1DBF3A22-C943-4730-A2B7-E1393A618776}"/>
                    </a:ext>
                  </a:extLst>
                </p14:cNvPr>
                <p14:cNvContentPartPr/>
                <p14:nvPr/>
              </p14:nvContentPartPr>
              <p14:xfrm>
                <a:off x="5487753" y="3275364"/>
                <a:ext cx="16560" cy="189000"/>
              </p14:xfrm>
            </p:contentPart>
          </mc:Choice>
          <mc:Fallback xmlns="">
            <p:pic>
              <p:nvPicPr>
                <p:cNvPr id="356" name="Freihand 355">
                  <a:extLst>
                    <a:ext uri="{FF2B5EF4-FFF2-40B4-BE49-F238E27FC236}">
                      <a16:creationId xmlns:a16="http://schemas.microsoft.com/office/drawing/2014/main" id="{1DBF3A22-C943-4730-A2B7-E1393A618776}"/>
                    </a:ext>
                  </a:extLst>
                </p:cNvPr>
                <p:cNvPicPr/>
                <p:nvPr/>
              </p:nvPicPr>
              <p:blipFill>
                <a:blip r:embed="rId439"/>
                <a:stretch>
                  <a:fillRect/>
                </a:stretch>
              </p:blipFill>
              <p:spPr>
                <a:xfrm>
                  <a:off x="5483433" y="3271044"/>
                  <a:ext cx="25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57" name="Freihand 356">
                  <a:extLst>
                    <a:ext uri="{FF2B5EF4-FFF2-40B4-BE49-F238E27FC236}">
                      <a16:creationId xmlns:a16="http://schemas.microsoft.com/office/drawing/2014/main" id="{0EE90A44-2ABB-44D7-9AD3-B75D525F0930}"/>
                    </a:ext>
                  </a:extLst>
                </p14:cNvPr>
                <p14:cNvContentPartPr/>
                <p14:nvPr/>
              </p14:nvContentPartPr>
              <p14:xfrm>
                <a:off x="5614113" y="3346284"/>
                <a:ext cx="14400" cy="19800"/>
              </p14:xfrm>
            </p:contentPart>
          </mc:Choice>
          <mc:Fallback xmlns="">
            <p:pic>
              <p:nvPicPr>
                <p:cNvPr id="357" name="Freihand 356">
                  <a:extLst>
                    <a:ext uri="{FF2B5EF4-FFF2-40B4-BE49-F238E27FC236}">
                      <a16:creationId xmlns:a16="http://schemas.microsoft.com/office/drawing/2014/main" id="{0EE90A44-2ABB-44D7-9AD3-B75D525F0930}"/>
                    </a:ext>
                  </a:extLst>
                </p:cNvPr>
                <p:cNvPicPr/>
                <p:nvPr/>
              </p:nvPicPr>
              <p:blipFill>
                <a:blip r:embed="rId441"/>
                <a:stretch>
                  <a:fillRect/>
                </a:stretch>
              </p:blipFill>
              <p:spPr>
                <a:xfrm>
                  <a:off x="5609793" y="3341964"/>
                  <a:ext cx="2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58" name="Freihand 357">
                  <a:extLst>
                    <a:ext uri="{FF2B5EF4-FFF2-40B4-BE49-F238E27FC236}">
                      <a16:creationId xmlns:a16="http://schemas.microsoft.com/office/drawing/2014/main" id="{09FBCB0C-E328-4AEB-B2A0-36B381DF55D0}"/>
                    </a:ext>
                  </a:extLst>
                </p14:cNvPr>
                <p14:cNvContentPartPr/>
                <p14:nvPr/>
              </p14:nvContentPartPr>
              <p14:xfrm>
                <a:off x="5747673" y="3266364"/>
                <a:ext cx="164520" cy="160560"/>
              </p14:xfrm>
            </p:contentPart>
          </mc:Choice>
          <mc:Fallback xmlns="">
            <p:pic>
              <p:nvPicPr>
                <p:cNvPr id="358" name="Freihand 357">
                  <a:extLst>
                    <a:ext uri="{FF2B5EF4-FFF2-40B4-BE49-F238E27FC236}">
                      <a16:creationId xmlns:a16="http://schemas.microsoft.com/office/drawing/2014/main" id="{09FBCB0C-E328-4AEB-B2A0-36B381DF55D0}"/>
                    </a:ext>
                  </a:extLst>
                </p:cNvPr>
                <p:cNvPicPr/>
                <p:nvPr/>
              </p:nvPicPr>
              <p:blipFill>
                <a:blip r:embed="rId443"/>
                <a:stretch>
                  <a:fillRect/>
                </a:stretch>
              </p:blipFill>
              <p:spPr>
                <a:xfrm>
                  <a:off x="5743353" y="3262044"/>
                  <a:ext cx="173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7" name="Freihand 286">
                  <a:extLst>
                    <a:ext uri="{FF2B5EF4-FFF2-40B4-BE49-F238E27FC236}">
                      <a16:creationId xmlns:a16="http://schemas.microsoft.com/office/drawing/2014/main" id="{F38537B3-1685-465C-8CA6-18CF0E0C9CF8}"/>
                    </a:ext>
                  </a:extLst>
                </p14:cNvPr>
                <p14:cNvContentPartPr/>
                <p14:nvPr/>
              </p14:nvContentPartPr>
              <p14:xfrm>
                <a:off x="2842113" y="2607564"/>
                <a:ext cx="64440" cy="145080"/>
              </p14:xfrm>
            </p:contentPart>
          </mc:Choice>
          <mc:Fallback xmlns="">
            <p:pic>
              <p:nvPicPr>
                <p:cNvPr id="287" name="Freihand 286">
                  <a:extLst>
                    <a:ext uri="{FF2B5EF4-FFF2-40B4-BE49-F238E27FC236}">
                      <a16:creationId xmlns:a16="http://schemas.microsoft.com/office/drawing/2014/main" id="{F38537B3-1685-465C-8CA6-18CF0E0C9CF8}"/>
                    </a:ext>
                  </a:extLst>
                </p:cNvPr>
                <p:cNvPicPr/>
                <p:nvPr/>
              </p:nvPicPr>
              <p:blipFill>
                <a:blip r:embed="rId445"/>
                <a:stretch>
                  <a:fillRect/>
                </a:stretch>
              </p:blipFill>
              <p:spPr>
                <a:xfrm>
                  <a:off x="2837793" y="2603244"/>
                  <a:ext cx="73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8" name="Freihand 287">
                  <a:extLst>
                    <a:ext uri="{FF2B5EF4-FFF2-40B4-BE49-F238E27FC236}">
                      <a16:creationId xmlns:a16="http://schemas.microsoft.com/office/drawing/2014/main" id="{F92A296D-0954-4D14-8B47-BDC9D9A90A8E}"/>
                    </a:ext>
                  </a:extLst>
                </p14:cNvPr>
                <p14:cNvContentPartPr/>
                <p14:nvPr/>
              </p14:nvContentPartPr>
              <p14:xfrm>
                <a:off x="2891793" y="2674164"/>
                <a:ext cx="101160" cy="76680"/>
              </p14:xfrm>
            </p:contentPart>
          </mc:Choice>
          <mc:Fallback xmlns="">
            <p:pic>
              <p:nvPicPr>
                <p:cNvPr id="288" name="Freihand 287">
                  <a:extLst>
                    <a:ext uri="{FF2B5EF4-FFF2-40B4-BE49-F238E27FC236}">
                      <a16:creationId xmlns:a16="http://schemas.microsoft.com/office/drawing/2014/main" id="{F92A296D-0954-4D14-8B47-BDC9D9A90A8E}"/>
                    </a:ext>
                  </a:extLst>
                </p:cNvPr>
                <p:cNvPicPr/>
                <p:nvPr/>
              </p:nvPicPr>
              <p:blipFill>
                <a:blip r:embed="rId447"/>
                <a:stretch>
                  <a:fillRect/>
                </a:stretch>
              </p:blipFill>
              <p:spPr>
                <a:xfrm>
                  <a:off x="2887473" y="2669844"/>
                  <a:ext cx="109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9" name="Freihand 288">
                  <a:extLst>
                    <a:ext uri="{FF2B5EF4-FFF2-40B4-BE49-F238E27FC236}">
                      <a16:creationId xmlns:a16="http://schemas.microsoft.com/office/drawing/2014/main" id="{15259404-8153-420A-A4E0-4F68CD2F089B}"/>
                    </a:ext>
                  </a:extLst>
                </p14:cNvPr>
                <p14:cNvContentPartPr/>
                <p14:nvPr/>
              </p14:nvContentPartPr>
              <p14:xfrm>
                <a:off x="2993313" y="2651484"/>
                <a:ext cx="79200" cy="92880"/>
              </p14:xfrm>
            </p:contentPart>
          </mc:Choice>
          <mc:Fallback xmlns="">
            <p:pic>
              <p:nvPicPr>
                <p:cNvPr id="289" name="Freihand 288">
                  <a:extLst>
                    <a:ext uri="{FF2B5EF4-FFF2-40B4-BE49-F238E27FC236}">
                      <a16:creationId xmlns:a16="http://schemas.microsoft.com/office/drawing/2014/main" id="{15259404-8153-420A-A4E0-4F68CD2F089B}"/>
                    </a:ext>
                  </a:extLst>
                </p:cNvPr>
                <p:cNvPicPr/>
                <p:nvPr/>
              </p:nvPicPr>
              <p:blipFill>
                <a:blip r:embed="rId449"/>
                <a:stretch>
                  <a:fillRect/>
                </a:stretch>
              </p:blipFill>
              <p:spPr>
                <a:xfrm>
                  <a:off x="2988993" y="2647164"/>
                  <a:ext cx="87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0" name="Freihand 289">
                  <a:extLst>
                    <a:ext uri="{FF2B5EF4-FFF2-40B4-BE49-F238E27FC236}">
                      <a16:creationId xmlns:a16="http://schemas.microsoft.com/office/drawing/2014/main" id="{0B1E9CC8-054B-487A-9566-A0D2B4F7D693}"/>
                    </a:ext>
                  </a:extLst>
                </p14:cNvPr>
                <p14:cNvContentPartPr/>
                <p14:nvPr/>
              </p14:nvContentPartPr>
              <p14:xfrm>
                <a:off x="3116433" y="2639604"/>
                <a:ext cx="104400" cy="104760"/>
              </p14:xfrm>
            </p:contentPart>
          </mc:Choice>
          <mc:Fallback xmlns="">
            <p:pic>
              <p:nvPicPr>
                <p:cNvPr id="290" name="Freihand 289">
                  <a:extLst>
                    <a:ext uri="{FF2B5EF4-FFF2-40B4-BE49-F238E27FC236}">
                      <a16:creationId xmlns:a16="http://schemas.microsoft.com/office/drawing/2014/main" id="{0B1E9CC8-054B-487A-9566-A0D2B4F7D693}"/>
                    </a:ext>
                  </a:extLst>
                </p:cNvPr>
                <p:cNvPicPr/>
                <p:nvPr/>
              </p:nvPicPr>
              <p:blipFill>
                <a:blip r:embed="rId451"/>
                <a:stretch>
                  <a:fillRect/>
                </a:stretch>
              </p:blipFill>
              <p:spPr>
                <a:xfrm>
                  <a:off x="3112113" y="2635284"/>
                  <a:ext cx="113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1" name="Freihand 290">
                  <a:extLst>
                    <a:ext uri="{FF2B5EF4-FFF2-40B4-BE49-F238E27FC236}">
                      <a16:creationId xmlns:a16="http://schemas.microsoft.com/office/drawing/2014/main" id="{1B0BFD96-7F3F-4330-8C58-8DB597D8486E}"/>
                    </a:ext>
                  </a:extLst>
                </p14:cNvPr>
                <p14:cNvContentPartPr/>
                <p14:nvPr/>
              </p14:nvContentPartPr>
              <p14:xfrm>
                <a:off x="2839233" y="2787564"/>
                <a:ext cx="477360" cy="26280"/>
              </p14:xfrm>
            </p:contentPart>
          </mc:Choice>
          <mc:Fallback xmlns="">
            <p:pic>
              <p:nvPicPr>
                <p:cNvPr id="291" name="Freihand 290">
                  <a:extLst>
                    <a:ext uri="{FF2B5EF4-FFF2-40B4-BE49-F238E27FC236}">
                      <a16:creationId xmlns:a16="http://schemas.microsoft.com/office/drawing/2014/main" id="{1B0BFD96-7F3F-4330-8C58-8DB597D8486E}"/>
                    </a:ext>
                  </a:extLst>
                </p:cNvPr>
                <p:cNvPicPr/>
                <p:nvPr/>
              </p:nvPicPr>
              <p:blipFill>
                <a:blip r:embed="rId453"/>
                <a:stretch>
                  <a:fillRect/>
                </a:stretch>
              </p:blipFill>
              <p:spPr>
                <a:xfrm>
                  <a:off x="2834913" y="2783244"/>
                  <a:ext cx="48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2" name="Freihand 291">
                  <a:extLst>
                    <a:ext uri="{FF2B5EF4-FFF2-40B4-BE49-F238E27FC236}">
                      <a16:creationId xmlns:a16="http://schemas.microsoft.com/office/drawing/2014/main" id="{E9704ED9-0218-4FAD-B31D-EA99B541B23E}"/>
                    </a:ext>
                  </a:extLst>
                </p14:cNvPr>
                <p14:cNvContentPartPr/>
                <p14:nvPr/>
              </p14:nvContentPartPr>
              <p14:xfrm>
                <a:off x="2977473" y="2884404"/>
                <a:ext cx="157320" cy="130320"/>
              </p14:xfrm>
            </p:contentPart>
          </mc:Choice>
          <mc:Fallback xmlns="">
            <p:pic>
              <p:nvPicPr>
                <p:cNvPr id="292" name="Freihand 291">
                  <a:extLst>
                    <a:ext uri="{FF2B5EF4-FFF2-40B4-BE49-F238E27FC236}">
                      <a16:creationId xmlns:a16="http://schemas.microsoft.com/office/drawing/2014/main" id="{E9704ED9-0218-4FAD-B31D-EA99B541B23E}"/>
                    </a:ext>
                  </a:extLst>
                </p:cNvPr>
                <p:cNvPicPr/>
                <p:nvPr/>
              </p:nvPicPr>
              <p:blipFill>
                <a:blip r:embed="rId455"/>
                <a:stretch>
                  <a:fillRect/>
                </a:stretch>
              </p:blipFill>
              <p:spPr>
                <a:xfrm>
                  <a:off x="2973153" y="2880084"/>
                  <a:ext cx="165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3" name="Freihand 292">
                  <a:extLst>
                    <a:ext uri="{FF2B5EF4-FFF2-40B4-BE49-F238E27FC236}">
                      <a16:creationId xmlns:a16="http://schemas.microsoft.com/office/drawing/2014/main" id="{6B0EF3E9-DFE6-4C9F-BE9A-8EF16E2DD40F}"/>
                    </a:ext>
                  </a:extLst>
                </p14:cNvPr>
                <p14:cNvContentPartPr/>
                <p14:nvPr/>
              </p14:nvContentPartPr>
              <p14:xfrm>
                <a:off x="3488313" y="2783604"/>
                <a:ext cx="167040" cy="19440"/>
              </p14:xfrm>
            </p:contentPart>
          </mc:Choice>
          <mc:Fallback xmlns="">
            <p:pic>
              <p:nvPicPr>
                <p:cNvPr id="293" name="Freihand 292">
                  <a:extLst>
                    <a:ext uri="{FF2B5EF4-FFF2-40B4-BE49-F238E27FC236}">
                      <a16:creationId xmlns:a16="http://schemas.microsoft.com/office/drawing/2014/main" id="{6B0EF3E9-DFE6-4C9F-BE9A-8EF16E2DD40F}"/>
                    </a:ext>
                  </a:extLst>
                </p:cNvPr>
                <p:cNvPicPr/>
                <p:nvPr/>
              </p:nvPicPr>
              <p:blipFill>
                <a:blip r:embed="rId457"/>
                <a:stretch>
                  <a:fillRect/>
                </a:stretch>
              </p:blipFill>
              <p:spPr>
                <a:xfrm>
                  <a:off x="3483993" y="2779284"/>
                  <a:ext cx="175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4" name="Freihand 293">
                  <a:extLst>
                    <a:ext uri="{FF2B5EF4-FFF2-40B4-BE49-F238E27FC236}">
                      <a16:creationId xmlns:a16="http://schemas.microsoft.com/office/drawing/2014/main" id="{C1460A44-38D2-48C2-81B9-73A678F28607}"/>
                    </a:ext>
                  </a:extLst>
                </p14:cNvPr>
                <p14:cNvContentPartPr/>
                <p14:nvPr/>
              </p14:nvContentPartPr>
              <p14:xfrm>
                <a:off x="3475713" y="2855964"/>
                <a:ext cx="131040" cy="27000"/>
              </p14:xfrm>
            </p:contentPart>
          </mc:Choice>
          <mc:Fallback xmlns="">
            <p:pic>
              <p:nvPicPr>
                <p:cNvPr id="294" name="Freihand 293">
                  <a:extLst>
                    <a:ext uri="{FF2B5EF4-FFF2-40B4-BE49-F238E27FC236}">
                      <a16:creationId xmlns:a16="http://schemas.microsoft.com/office/drawing/2014/main" id="{C1460A44-38D2-48C2-81B9-73A678F28607}"/>
                    </a:ext>
                  </a:extLst>
                </p:cNvPr>
                <p:cNvPicPr/>
                <p:nvPr/>
              </p:nvPicPr>
              <p:blipFill>
                <a:blip r:embed="rId459"/>
                <a:stretch>
                  <a:fillRect/>
                </a:stretch>
              </p:blipFill>
              <p:spPr>
                <a:xfrm>
                  <a:off x="3471393" y="2851644"/>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7" name="Freihand 296">
                  <a:extLst>
                    <a:ext uri="{FF2B5EF4-FFF2-40B4-BE49-F238E27FC236}">
                      <a16:creationId xmlns:a16="http://schemas.microsoft.com/office/drawing/2014/main" id="{FA2317C1-EFE3-43F1-9B41-9688552B5091}"/>
                    </a:ext>
                  </a:extLst>
                </p14:cNvPr>
                <p14:cNvContentPartPr/>
                <p14:nvPr/>
              </p14:nvContentPartPr>
              <p14:xfrm>
                <a:off x="3823833" y="2728884"/>
                <a:ext cx="123480" cy="125280"/>
              </p14:xfrm>
            </p:contentPart>
          </mc:Choice>
          <mc:Fallback xmlns="">
            <p:pic>
              <p:nvPicPr>
                <p:cNvPr id="297" name="Freihand 296">
                  <a:extLst>
                    <a:ext uri="{FF2B5EF4-FFF2-40B4-BE49-F238E27FC236}">
                      <a16:creationId xmlns:a16="http://schemas.microsoft.com/office/drawing/2014/main" id="{FA2317C1-EFE3-43F1-9B41-9688552B5091}"/>
                    </a:ext>
                  </a:extLst>
                </p:cNvPr>
                <p:cNvPicPr/>
                <p:nvPr/>
              </p:nvPicPr>
              <p:blipFill>
                <a:blip r:embed="rId461"/>
                <a:stretch>
                  <a:fillRect/>
                </a:stretch>
              </p:blipFill>
              <p:spPr>
                <a:xfrm>
                  <a:off x="3819513" y="2724564"/>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8" name="Freihand 297">
                  <a:extLst>
                    <a:ext uri="{FF2B5EF4-FFF2-40B4-BE49-F238E27FC236}">
                      <a16:creationId xmlns:a16="http://schemas.microsoft.com/office/drawing/2014/main" id="{2DBDAD6C-3EAD-4964-AE28-4B2B47AF458E}"/>
                    </a:ext>
                  </a:extLst>
                </p14:cNvPr>
                <p14:cNvContentPartPr/>
                <p14:nvPr/>
              </p14:nvContentPartPr>
              <p14:xfrm>
                <a:off x="3949833" y="2815644"/>
                <a:ext cx="42480" cy="126000"/>
              </p14:xfrm>
            </p:contentPart>
          </mc:Choice>
          <mc:Fallback xmlns="">
            <p:pic>
              <p:nvPicPr>
                <p:cNvPr id="298" name="Freihand 297">
                  <a:extLst>
                    <a:ext uri="{FF2B5EF4-FFF2-40B4-BE49-F238E27FC236}">
                      <a16:creationId xmlns:a16="http://schemas.microsoft.com/office/drawing/2014/main" id="{2DBDAD6C-3EAD-4964-AE28-4B2B47AF458E}"/>
                    </a:ext>
                  </a:extLst>
                </p:cNvPr>
                <p:cNvPicPr/>
                <p:nvPr/>
              </p:nvPicPr>
              <p:blipFill>
                <a:blip r:embed="rId463"/>
                <a:stretch>
                  <a:fillRect/>
                </a:stretch>
              </p:blipFill>
              <p:spPr>
                <a:xfrm>
                  <a:off x="3945513" y="2811324"/>
                  <a:ext cx="5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9" name="Freihand 298">
                  <a:extLst>
                    <a:ext uri="{FF2B5EF4-FFF2-40B4-BE49-F238E27FC236}">
                      <a16:creationId xmlns:a16="http://schemas.microsoft.com/office/drawing/2014/main" id="{862537E3-70EC-413E-A0B2-D8FBB768E24E}"/>
                    </a:ext>
                  </a:extLst>
                </p14:cNvPr>
                <p14:cNvContentPartPr/>
                <p14:nvPr/>
              </p14:nvContentPartPr>
              <p14:xfrm>
                <a:off x="4041633" y="2723124"/>
                <a:ext cx="121680" cy="158400"/>
              </p14:xfrm>
            </p:contentPart>
          </mc:Choice>
          <mc:Fallback xmlns="">
            <p:pic>
              <p:nvPicPr>
                <p:cNvPr id="299" name="Freihand 298">
                  <a:extLst>
                    <a:ext uri="{FF2B5EF4-FFF2-40B4-BE49-F238E27FC236}">
                      <a16:creationId xmlns:a16="http://schemas.microsoft.com/office/drawing/2014/main" id="{862537E3-70EC-413E-A0B2-D8FBB768E24E}"/>
                    </a:ext>
                  </a:extLst>
                </p:cNvPr>
                <p:cNvPicPr/>
                <p:nvPr/>
              </p:nvPicPr>
              <p:blipFill>
                <a:blip r:embed="rId465"/>
                <a:stretch>
                  <a:fillRect/>
                </a:stretch>
              </p:blipFill>
              <p:spPr>
                <a:xfrm>
                  <a:off x="4037313" y="2718804"/>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0" name="Freihand 299">
                  <a:extLst>
                    <a:ext uri="{FF2B5EF4-FFF2-40B4-BE49-F238E27FC236}">
                      <a16:creationId xmlns:a16="http://schemas.microsoft.com/office/drawing/2014/main" id="{753A275A-C111-4AB0-968F-BB9B670E78FA}"/>
                    </a:ext>
                  </a:extLst>
                </p14:cNvPr>
                <p14:cNvContentPartPr/>
                <p14:nvPr/>
              </p14:nvContentPartPr>
              <p14:xfrm>
                <a:off x="4084113" y="2718804"/>
                <a:ext cx="141120" cy="10440"/>
              </p14:xfrm>
            </p:contentPart>
          </mc:Choice>
          <mc:Fallback xmlns="">
            <p:pic>
              <p:nvPicPr>
                <p:cNvPr id="300" name="Freihand 299">
                  <a:extLst>
                    <a:ext uri="{FF2B5EF4-FFF2-40B4-BE49-F238E27FC236}">
                      <a16:creationId xmlns:a16="http://schemas.microsoft.com/office/drawing/2014/main" id="{753A275A-C111-4AB0-968F-BB9B670E78FA}"/>
                    </a:ext>
                  </a:extLst>
                </p:cNvPr>
                <p:cNvPicPr/>
                <p:nvPr/>
              </p:nvPicPr>
              <p:blipFill>
                <a:blip r:embed="rId467"/>
                <a:stretch>
                  <a:fillRect/>
                </a:stretch>
              </p:blipFill>
              <p:spPr>
                <a:xfrm>
                  <a:off x="4079793" y="2714484"/>
                  <a:ext cx="149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1" name="Freihand 300">
                  <a:extLst>
                    <a:ext uri="{FF2B5EF4-FFF2-40B4-BE49-F238E27FC236}">
                      <a16:creationId xmlns:a16="http://schemas.microsoft.com/office/drawing/2014/main" id="{E5482536-537B-4374-9F18-2B5CE570B2A9}"/>
                    </a:ext>
                  </a:extLst>
                </p14:cNvPr>
                <p14:cNvContentPartPr/>
                <p14:nvPr/>
              </p14:nvContentPartPr>
              <p14:xfrm>
                <a:off x="4273833" y="2780724"/>
                <a:ext cx="85680" cy="51840"/>
              </p14:xfrm>
            </p:contentPart>
          </mc:Choice>
          <mc:Fallback xmlns="">
            <p:pic>
              <p:nvPicPr>
                <p:cNvPr id="301" name="Freihand 300">
                  <a:extLst>
                    <a:ext uri="{FF2B5EF4-FFF2-40B4-BE49-F238E27FC236}">
                      <a16:creationId xmlns:a16="http://schemas.microsoft.com/office/drawing/2014/main" id="{E5482536-537B-4374-9F18-2B5CE570B2A9}"/>
                    </a:ext>
                  </a:extLst>
                </p:cNvPr>
                <p:cNvPicPr/>
                <p:nvPr/>
              </p:nvPicPr>
              <p:blipFill>
                <a:blip r:embed="rId469"/>
                <a:stretch>
                  <a:fillRect/>
                </a:stretch>
              </p:blipFill>
              <p:spPr>
                <a:xfrm>
                  <a:off x="4269513" y="2776404"/>
                  <a:ext cx="94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2" name="Freihand 301">
                  <a:extLst>
                    <a:ext uri="{FF2B5EF4-FFF2-40B4-BE49-F238E27FC236}">
                      <a16:creationId xmlns:a16="http://schemas.microsoft.com/office/drawing/2014/main" id="{6CC094A5-7EB8-495A-A87F-08E46461E32F}"/>
                    </a:ext>
                  </a:extLst>
                </p14:cNvPr>
                <p14:cNvContentPartPr/>
                <p14:nvPr/>
              </p14:nvContentPartPr>
              <p14:xfrm>
                <a:off x="4320273" y="2759124"/>
                <a:ext cx="84960" cy="178920"/>
              </p14:xfrm>
            </p:contentPart>
          </mc:Choice>
          <mc:Fallback xmlns="">
            <p:pic>
              <p:nvPicPr>
                <p:cNvPr id="302" name="Freihand 301">
                  <a:extLst>
                    <a:ext uri="{FF2B5EF4-FFF2-40B4-BE49-F238E27FC236}">
                      <a16:creationId xmlns:a16="http://schemas.microsoft.com/office/drawing/2014/main" id="{6CC094A5-7EB8-495A-A87F-08E46461E32F}"/>
                    </a:ext>
                  </a:extLst>
                </p:cNvPr>
                <p:cNvPicPr/>
                <p:nvPr/>
              </p:nvPicPr>
              <p:blipFill>
                <a:blip r:embed="rId471"/>
                <a:stretch>
                  <a:fillRect/>
                </a:stretch>
              </p:blipFill>
              <p:spPr>
                <a:xfrm>
                  <a:off x="4315953" y="2754804"/>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3" name="Freihand 302">
                  <a:extLst>
                    <a:ext uri="{FF2B5EF4-FFF2-40B4-BE49-F238E27FC236}">
                      <a16:creationId xmlns:a16="http://schemas.microsoft.com/office/drawing/2014/main" id="{F381BAF9-2251-486C-956D-E52486D8E806}"/>
                    </a:ext>
                  </a:extLst>
                </p14:cNvPr>
                <p14:cNvContentPartPr/>
                <p14:nvPr/>
              </p14:nvContentPartPr>
              <p14:xfrm>
                <a:off x="4520433" y="2759484"/>
                <a:ext cx="122760" cy="9720"/>
              </p14:xfrm>
            </p:contentPart>
          </mc:Choice>
          <mc:Fallback xmlns="">
            <p:pic>
              <p:nvPicPr>
                <p:cNvPr id="303" name="Freihand 302">
                  <a:extLst>
                    <a:ext uri="{FF2B5EF4-FFF2-40B4-BE49-F238E27FC236}">
                      <a16:creationId xmlns:a16="http://schemas.microsoft.com/office/drawing/2014/main" id="{F381BAF9-2251-486C-956D-E52486D8E806}"/>
                    </a:ext>
                  </a:extLst>
                </p:cNvPr>
                <p:cNvPicPr/>
                <p:nvPr/>
              </p:nvPicPr>
              <p:blipFill>
                <a:blip r:embed="rId473"/>
                <a:stretch>
                  <a:fillRect/>
                </a:stretch>
              </p:blipFill>
              <p:spPr>
                <a:xfrm>
                  <a:off x="4516113" y="2755164"/>
                  <a:ext cx="13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4" name="Freihand 303">
                  <a:extLst>
                    <a:ext uri="{FF2B5EF4-FFF2-40B4-BE49-F238E27FC236}">
                      <a16:creationId xmlns:a16="http://schemas.microsoft.com/office/drawing/2014/main" id="{08F18B43-E894-4289-BF84-8C9482EFB811}"/>
                    </a:ext>
                  </a:extLst>
                </p14:cNvPr>
                <p14:cNvContentPartPr/>
                <p14:nvPr/>
              </p14:nvContentPartPr>
              <p14:xfrm>
                <a:off x="4663713" y="2703324"/>
                <a:ext cx="134640" cy="140400"/>
              </p14:xfrm>
            </p:contentPart>
          </mc:Choice>
          <mc:Fallback xmlns="">
            <p:pic>
              <p:nvPicPr>
                <p:cNvPr id="304" name="Freihand 303">
                  <a:extLst>
                    <a:ext uri="{FF2B5EF4-FFF2-40B4-BE49-F238E27FC236}">
                      <a16:creationId xmlns:a16="http://schemas.microsoft.com/office/drawing/2014/main" id="{08F18B43-E894-4289-BF84-8C9482EFB811}"/>
                    </a:ext>
                  </a:extLst>
                </p:cNvPr>
                <p:cNvPicPr/>
                <p:nvPr/>
              </p:nvPicPr>
              <p:blipFill>
                <a:blip r:embed="rId475"/>
                <a:stretch>
                  <a:fillRect/>
                </a:stretch>
              </p:blipFill>
              <p:spPr>
                <a:xfrm>
                  <a:off x="4659393" y="2699004"/>
                  <a:ext cx="143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5" name="Freihand 304">
                  <a:extLst>
                    <a:ext uri="{FF2B5EF4-FFF2-40B4-BE49-F238E27FC236}">
                      <a16:creationId xmlns:a16="http://schemas.microsoft.com/office/drawing/2014/main" id="{5E3A05AE-F009-4186-9BDF-6C20EE9AECDB}"/>
                    </a:ext>
                  </a:extLst>
                </p14:cNvPr>
                <p14:cNvContentPartPr/>
                <p14:nvPr/>
              </p14:nvContentPartPr>
              <p14:xfrm>
                <a:off x="4801953" y="2707644"/>
                <a:ext cx="131760" cy="155880"/>
              </p14:xfrm>
            </p:contentPart>
          </mc:Choice>
          <mc:Fallback xmlns="">
            <p:pic>
              <p:nvPicPr>
                <p:cNvPr id="305" name="Freihand 304">
                  <a:extLst>
                    <a:ext uri="{FF2B5EF4-FFF2-40B4-BE49-F238E27FC236}">
                      <a16:creationId xmlns:a16="http://schemas.microsoft.com/office/drawing/2014/main" id="{5E3A05AE-F009-4186-9BDF-6C20EE9AECDB}"/>
                    </a:ext>
                  </a:extLst>
                </p:cNvPr>
                <p:cNvPicPr/>
                <p:nvPr/>
              </p:nvPicPr>
              <p:blipFill>
                <a:blip r:embed="rId477"/>
                <a:stretch>
                  <a:fillRect/>
                </a:stretch>
              </p:blipFill>
              <p:spPr>
                <a:xfrm>
                  <a:off x="4797633" y="2703324"/>
                  <a:ext cx="14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6" name="Freihand 305">
                  <a:extLst>
                    <a:ext uri="{FF2B5EF4-FFF2-40B4-BE49-F238E27FC236}">
                      <a16:creationId xmlns:a16="http://schemas.microsoft.com/office/drawing/2014/main" id="{BA00E26C-726C-4F8C-B29F-8DFC2225EBC9}"/>
                    </a:ext>
                  </a:extLst>
                </p14:cNvPr>
                <p14:cNvContentPartPr/>
                <p14:nvPr/>
              </p14:nvContentPartPr>
              <p14:xfrm>
                <a:off x="4887273" y="2689644"/>
                <a:ext cx="96840" cy="5400"/>
              </p14:xfrm>
            </p:contentPart>
          </mc:Choice>
          <mc:Fallback xmlns="">
            <p:pic>
              <p:nvPicPr>
                <p:cNvPr id="306" name="Freihand 305">
                  <a:extLst>
                    <a:ext uri="{FF2B5EF4-FFF2-40B4-BE49-F238E27FC236}">
                      <a16:creationId xmlns:a16="http://schemas.microsoft.com/office/drawing/2014/main" id="{BA00E26C-726C-4F8C-B29F-8DFC2225EBC9}"/>
                    </a:ext>
                  </a:extLst>
                </p:cNvPr>
                <p:cNvPicPr/>
                <p:nvPr/>
              </p:nvPicPr>
              <p:blipFill>
                <a:blip r:embed="rId479"/>
                <a:stretch>
                  <a:fillRect/>
                </a:stretch>
              </p:blipFill>
              <p:spPr>
                <a:xfrm>
                  <a:off x="4882953" y="2685324"/>
                  <a:ext cx="105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7" name="Freihand 306">
                  <a:extLst>
                    <a:ext uri="{FF2B5EF4-FFF2-40B4-BE49-F238E27FC236}">
                      <a16:creationId xmlns:a16="http://schemas.microsoft.com/office/drawing/2014/main" id="{9244DC93-DB42-42FD-9EA0-9918CCB5D09E}"/>
                    </a:ext>
                  </a:extLst>
                </p14:cNvPr>
                <p14:cNvContentPartPr/>
                <p14:nvPr/>
              </p14:nvContentPartPr>
              <p14:xfrm>
                <a:off x="4980873" y="2701884"/>
                <a:ext cx="268920" cy="115200"/>
              </p14:xfrm>
            </p:contentPart>
          </mc:Choice>
          <mc:Fallback xmlns="">
            <p:pic>
              <p:nvPicPr>
                <p:cNvPr id="307" name="Freihand 306">
                  <a:extLst>
                    <a:ext uri="{FF2B5EF4-FFF2-40B4-BE49-F238E27FC236}">
                      <a16:creationId xmlns:a16="http://schemas.microsoft.com/office/drawing/2014/main" id="{9244DC93-DB42-42FD-9EA0-9918CCB5D09E}"/>
                    </a:ext>
                  </a:extLst>
                </p:cNvPr>
                <p:cNvPicPr/>
                <p:nvPr/>
              </p:nvPicPr>
              <p:blipFill>
                <a:blip r:embed="rId481"/>
                <a:stretch>
                  <a:fillRect/>
                </a:stretch>
              </p:blipFill>
              <p:spPr>
                <a:xfrm>
                  <a:off x="4976553" y="2697564"/>
                  <a:ext cx="277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8" name="Freihand 307">
                  <a:extLst>
                    <a:ext uri="{FF2B5EF4-FFF2-40B4-BE49-F238E27FC236}">
                      <a16:creationId xmlns:a16="http://schemas.microsoft.com/office/drawing/2014/main" id="{F2C7B499-4042-4EF7-8C8F-CFD1B803D7EF}"/>
                    </a:ext>
                  </a:extLst>
                </p14:cNvPr>
                <p14:cNvContentPartPr/>
                <p14:nvPr/>
              </p14:nvContentPartPr>
              <p14:xfrm>
                <a:off x="5201913" y="2638524"/>
                <a:ext cx="18000" cy="2520"/>
              </p14:xfrm>
            </p:contentPart>
          </mc:Choice>
          <mc:Fallback xmlns="">
            <p:pic>
              <p:nvPicPr>
                <p:cNvPr id="308" name="Freihand 307">
                  <a:extLst>
                    <a:ext uri="{FF2B5EF4-FFF2-40B4-BE49-F238E27FC236}">
                      <a16:creationId xmlns:a16="http://schemas.microsoft.com/office/drawing/2014/main" id="{F2C7B499-4042-4EF7-8C8F-CFD1B803D7EF}"/>
                    </a:ext>
                  </a:extLst>
                </p:cNvPr>
                <p:cNvPicPr/>
                <p:nvPr/>
              </p:nvPicPr>
              <p:blipFill>
                <a:blip r:embed="rId483"/>
                <a:stretch>
                  <a:fillRect/>
                </a:stretch>
              </p:blipFill>
              <p:spPr>
                <a:xfrm>
                  <a:off x="5197593" y="2634204"/>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1" name="Freihand 310">
                  <a:extLst>
                    <a:ext uri="{FF2B5EF4-FFF2-40B4-BE49-F238E27FC236}">
                      <a16:creationId xmlns:a16="http://schemas.microsoft.com/office/drawing/2014/main" id="{C862D9D3-C0FB-4EB3-9F6C-BC80348D0A12}"/>
                    </a:ext>
                  </a:extLst>
                </p14:cNvPr>
                <p14:cNvContentPartPr/>
                <p14:nvPr/>
              </p14:nvContentPartPr>
              <p14:xfrm>
                <a:off x="2927433" y="3174564"/>
                <a:ext cx="95040" cy="118440"/>
              </p14:xfrm>
            </p:contentPart>
          </mc:Choice>
          <mc:Fallback xmlns="">
            <p:pic>
              <p:nvPicPr>
                <p:cNvPr id="311" name="Freihand 310">
                  <a:extLst>
                    <a:ext uri="{FF2B5EF4-FFF2-40B4-BE49-F238E27FC236}">
                      <a16:creationId xmlns:a16="http://schemas.microsoft.com/office/drawing/2014/main" id="{C862D9D3-C0FB-4EB3-9F6C-BC80348D0A12}"/>
                    </a:ext>
                  </a:extLst>
                </p:cNvPr>
                <p:cNvPicPr/>
                <p:nvPr/>
              </p:nvPicPr>
              <p:blipFill>
                <a:blip r:embed="rId485"/>
                <a:stretch>
                  <a:fillRect/>
                </a:stretch>
              </p:blipFill>
              <p:spPr>
                <a:xfrm>
                  <a:off x="2923113" y="3170244"/>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2" name="Freihand 311">
                  <a:extLst>
                    <a:ext uri="{FF2B5EF4-FFF2-40B4-BE49-F238E27FC236}">
                      <a16:creationId xmlns:a16="http://schemas.microsoft.com/office/drawing/2014/main" id="{2C488F8F-9DDF-4487-B154-D413A7A6C4E5}"/>
                    </a:ext>
                  </a:extLst>
                </p14:cNvPr>
                <p14:cNvContentPartPr/>
                <p14:nvPr/>
              </p14:nvContentPartPr>
              <p14:xfrm>
                <a:off x="3063153" y="3182124"/>
                <a:ext cx="88920" cy="72000"/>
              </p14:xfrm>
            </p:contentPart>
          </mc:Choice>
          <mc:Fallback xmlns="">
            <p:pic>
              <p:nvPicPr>
                <p:cNvPr id="312" name="Freihand 311">
                  <a:extLst>
                    <a:ext uri="{FF2B5EF4-FFF2-40B4-BE49-F238E27FC236}">
                      <a16:creationId xmlns:a16="http://schemas.microsoft.com/office/drawing/2014/main" id="{2C488F8F-9DDF-4487-B154-D413A7A6C4E5}"/>
                    </a:ext>
                  </a:extLst>
                </p:cNvPr>
                <p:cNvPicPr/>
                <p:nvPr/>
              </p:nvPicPr>
              <p:blipFill>
                <a:blip r:embed="rId487"/>
                <a:stretch>
                  <a:fillRect/>
                </a:stretch>
              </p:blipFill>
              <p:spPr>
                <a:xfrm>
                  <a:off x="3058833" y="3177804"/>
                  <a:ext cx="97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3" name="Freihand 312">
                  <a:extLst>
                    <a:ext uri="{FF2B5EF4-FFF2-40B4-BE49-F238E27FC236}">
                      <a16:creationId xmlns:a16="http://schemas.microsoft.com/office/drawing/2014/main" id="{C445E227-F73D-4E6D-86B4-0795CA5E8C71}"/>
                    </a:ext>
                  </a:extLst>
                </p14:cNvPr>
                <p14:cNvContentPartPr/>
                <p14:nvPr/>
              </p14:nvContentPartPr>
              <p14:xfrm>
                <a:off x="3203553" y="3179964"/>
                <a:ext cx="99000" cy="84600"/>
              </p14:xfrm>
            </p:contentPart>
          </mc:Choice>
          <mc:Fallback xmlns="">
            <p:pic>
              <p:nvPicPr>
                <p:cNvPr id="313" name="Freihand 312">
                  <a:extLst>
                    <a:ext uri="{FF2B5EF4-FFF2-40B4-BE49-F238E27FC236}">
                      <a16:creationId xmlns:a16="http://schemas.microsoft.com/office/drawing/2014/main" id="{C445E227-F73D-4E6D-86B4-0795CA5E8C71}"/>
                    </a:ext>
                  </a:extLst>
                </p:cNvPr>
                <p:cNvPicPr/>
                <p:nvPr/>
              </p:nvPicPr>
              <p:blipFill>
                <a:blip r:embed="rId489"/>
                <a:stretch>
                  <a:fillRect/>
                </a:stretch>
              </p:blipFill>
              <p:spPr>
                <a:xfrm>
                  <a:off x="3199233" y="3175644"/>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4" name="Freihand 313">
                  <a:extLst>
                    <a:ext uri="{FF2B5EF4-FFF2-40B4-BE49-F238E27FC236}">
                      <a16:creationId xmlns:a16="http://schemas.microsoft.com/office/drawing/2014/main" id="{EA840C65-C50F-4C13-8CA7-541D6E3429EA}"/>
                    </a:ext>
                  </a:extLst>
                </p14:cNvPr>
                <p14:cNvContentPartPr/>
                <p14:nvPr/>
              </p14:nvContentPartPr>
              <p14:xfrm>
                <a:off x="3568593" y="3187164"/>
                <a:ext cx="147600" cy="8640"/>
              </p14:xfrm>
            </p:contentPart>
          </mc:Choice>
          <mc:Fallback xmlns="">
            <p:pic>
              <p:nvPicPr>
                <p:cNvPr id="314" name="Freihand 313">
                  <a:extLst>
                    <a:ext uri="{FF2B5EF4-FFF2-40B4-BE49-F238E27FC236}">
                      <a16:creationId xmlns:a16="http://schemas.microsoft.com/office/drawing/2014/main" id="{EA840C65-C50F-4C13-8CA7-541D6E3429EA}"/>
                    </a:ext>
                  </a:extLst>
                </p:cNvPr>
                <p:cNvPicPr/>
                <p:nvPr/>
              </p:nvPicPr>
              <p:blipFill>
                <a:blip r:embed="rId491"/>
                <a:stretch>
                  <a:fillRect/>
                </a:stretch>
              </p:blipFill>
              <p:spPr>
                <a:xfrm>
                  <a:off x="3564273" y="3182844"/>
                  <a:ext cx="156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5" name="Freihand 314">
                  <a:extLst>
                    <a:ext uri="{FF2B5EF4-FFF2-40B4-BE49-F238E27FC236}">
                      <a16:creationId xmlns:a16="http://schemas.microsoft.com/office/drawing/2014/main" id="{D478CC1D-122C-4462-BBC4-F63F4C4303C8}"/>
                    </a:ext>
                  </a:extLst>
                </p14:cNvPr>
                <p14:cNvContentPartPr/>
                <p14:nvPr/>
              </p14:nvContentPartPr>
              <p14:xfrm>
                <a:off x="3589833" y="3226404"/>
                <a:ext cx="153000" cy="6480"/>
              </p14:xfrm>
            </p:contentPart>
          </mc:Choice>
          <mc:Fallback xmlns="">
            <p:pic>
              <p:nvPicPr>
                <p:cNvPr id="315" name="Freihand 314">
                  <a:extLst>
                    <a:ext uri="{FF2B5EF4-FFF2-40B4-BE49-F238E27FC236}">
                      <a16:creationId xmlns:a16="http://schemas.microsoft.com/office/drawing/2014/main" id="{D478CC1D-122C-4462-BBC4-F63F4C4303C8}"/>
                    </a:ext>
                  </a:extLst>
                </p:cNvPr>
                <p:cNvPicPr/>
                <p:nvPr/>
              </p:nvPicPr>
              <p:blipFill>
                <a:blip r:embed="rId493"/>
                <a:stretch>
                  <a:fillRect/>
                </a:stretch>
              </p:blipFill>
              <p:spPr>
                <a:xfrm>
                  <a:off x="3585513" y="3222084"/>
                  <a:ext cx="161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6" name="Freihand 315">
                  <a:extLst>
                    <a:ext uri="{FF2B5EF4-FFF2-40B4-BE49-F238E27FC236}">
                      <a16:creationId xmlns:a16="http://schemas.microsoft.com/office/drawing/2014/main" id="{D20AC092-0CE9-4263-8604-E9B2A3330496}"/>
                    </a:ext>
                  </a:extLst>
                </p14:cNvPr>
                <p14:cNvContentPartPr/>
                <p14:nvPr/>
              </p14:nvContentPartPr>
              <p14:xfrm>
                <a:off x="3854793" y="3113364"/>
                <a:ext cx="100440" cy="101160"/>
              </p14:xfrm>
            </p:contentPart>
          </mc:Choice>
          <mc:Fallback xmlns="">
            <p:pic>
              <p:nvPicPr>
                <p:cNvPr id="316" name="Freihand 315">
                  <a:extLst>
                    <a:ext uri="{FF2B5EF4-FFF2-40B4-BE49-F238E27FC236}">
                      <a16:creationId xmlns:a16="http://schemas.microsoft.com/office/drawing/2014/main" id="{D20AC092-0CE9-4263-8604-E9B2A3330496}"/>
                    </a:ext>
                  </a:extLst>
                </p:cNvPr>
                <p:cNvPicPr/>
                <p:nvPr/>
              </p:nvPicPr>
              <p:blipFill>
                <a:blip r:embed="rId495"/>
                <a:stretch>
                  <a:fillRect/>
                </a:stretch>
              </p:blipFill>
              <p:spPr>
                <a:xfrm>
                  <a:off x="3850473" y="3109044"/>
                  <a:ext cx="10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7" name="Freihand 316">
                  <a:extLst>
                    <a:ext uri="{FF2B5EF4-FFF2-40B4-BE49-F238E27FC236}">
                      <a16:creationId xmlns:a16="http://schemas.microsoft.com/office/drawing/2014/main" id="{282063AA-0E56-46F5-B2EB-BAC04EE2D7D3}"/>
                    </a:ext>
                  </a:extLst>
                </p14:cNvPr>
                <p14:cNvContentPartPr/>
                <p14:nvPr/>
              </p14:nvContentPartPr>
              <p14:xfrm>
                <a:off x="3960633" y="3174204"/>
                <a:ext cx="27720" cy="99720"/>
              </p14:xfrm>
            </p:contentPart>
          </mc:Choice>
          <mc:Fallback xmlns="">
            <p:pic>
              <p:nvPicPr>
                <p:cNvPr id="317" name="Freihand 316">
                  <a:extLst>
                    <a:ext uri="{FF2B5EF4-FFF2-40B4-BE49-F238E27FC236}">
                      <a16:creationId xmlns:a16="http://schemas.microsoft.com/office/drawing/2014/main" id="{282063AA-0E56-46F5-B2EB-BAC04EE2D7D3}"/>
                    </a:ext>
                  </a:extLst>
                </p:cNvPr>
                <p:cNvPicPr/>
                <p:nvPr/>
              </p:nvPicPr>
              <p:blipFill>
                <a:blip r:embed="rId497"/>
                <a:stretch>
                  <a:fillRect/>
                </a:stretch>
              </p:blipFill>
              <p:spPr>
                <a:xfrm>
                  <a:off x="3956313" y="3169884"/>
                  <a:ext cx="3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8" name="Freihand 317">
                  <a:extLst>
                    <a:ext uri="{FF2B5EF4-FFF2-40B4-BE49-F238E27FC236}">
                      <a16:creationId xmlns:a16="http://schemas.microsoft.com/office/drawing/2014/main" id="{C19D014B-2C33-4A2F-ACE9-93DDAB52E927}"/>
                    </a:ext>
                  </a:extLst>
                </p14:cNvPr>
                <p14:cNvContentPartPr/>
                <p14:nvPr/>
              </p14:nvContentPartPr>
              <p14:xfrm>
                <a:off x="4057113" y="3059004"/>
                <a:ext cx="136800" cy="160560"/>
              </p14:xfrm>
            </p:contentPart>
          </mc:Choice>
          <mc:Fallback xmlns="">
            <p:pic>
              <p:nvPicPr>
                <p:cNvPr id="318" name="Freihand 317">
                  <a:extLst>
                    <a:ext uri="{FF2B5EF4-FFF2-40B4-BE49-F238E27FC236}">
                      <a16:creationId xmlns:a16="http://schemas.microsoft.com/office/drawing/2014/main" id="{C19D014B-2C33-4A2F-ACE9-93DDAB52E927}"/>
                    </a:ext>
                  </a:extLst>
                </p:cNvPr>
                <p:cNvPicPr/>
                <p:nvPr/>
              </p:nvPicPr>
              <p:blipFill>
                <a:blip r:embed="rId499"/>
                <a:stretch>
                  <a:fillRect/>
                </a:stretch>
              </p:blipFill>
              <p:spPr>
                <a:xfrm>
                  <a:off x="4052793" y="3054684"/>
                  <a:ext cx="145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9" name="Freihand 318">
                  <a:extLst>
                    <a:ext uri="{FF2B5EF4-FFF2-40B4-BE49-F238E27FC236}">
                      <a16:creationId xmlns:a16="http://schemas.microsoft.com/office/drawing/2014/main" id="{8B47BC3E-B7DF-488F-9297-6B84EDE621F2}"/>
                    </a:ext>
                  </a:extLst>
                </p14:cNvPr>
                <p14:cNvContentPartPr/>
                <p14:nvPr/>
              </p14:nvContentPartPr>
              <p14:xfrm>
                <a:off x="4248633" y="3125244"/>
                <a:ext cx="123840" cy="42120"/>
              </p14:xfrm>
            </p:contentPart>
          </mc:Choice>
          <mc:Fallback xmlns="">
            <p:pic>
              <p:nvPicPr>
                <p:cNvPr id="319" name="Freihand 318">
                  <a:extLst>
                    <a:ext uri="{FF2B5EF4-FFF2-40B4-BE49-F238E27FC236}">
                      <a16:creationId xmlns:a16="http://schemas.microsoft.com/office/drawing/2014/main" id="{8B47BC3E-B7DF-488F-9297-6B84EDE621F2}"/>
                    </a:ext>
                  </a:extLst>
                </p:cNvPr>
                <p:cNvPicPr/>
                <p:nvPr/>
              </p:nvPicPr>
              <p:blipFill>
                <a:blip r:embed="rId501"/>
                <a:stretch>
                  <a:fillRect/>
                </a:stretch>
              </p:blipFill>
              <p:spPr>
                <a:xfrm>
                  <a:off x="4244313" y="3120924"/>
                  <a:ext cx="132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0" name="Freihand 319">
                  <a:extLst>
                    <a:ext uri="{FF2B5EF4-FFF2-40B4-BE49-F238E27FC236}">
                      <a16:creationId xmlns:a16="http://schemas.microsoft.com/office/drawing/2014/main" id="{E803EC2B-F608-48A5-8E0E-FF47D9C0E99C}"/>
                    </a:ext>
                  </a:extLst>
                </p14:cNvPr>
                <p14:cNvContentPartPr/>
                <p14:nvPr/>
              </p14:nvContentPartPr>
              <p14:xfrm>
                <a:off x="4315953" y="3121644"/>
                <a:ext cx="65520" cy="144720"/>
              </p14:xfrm>
            </p:contentPart>
          </mc:Choice>
          <mc:Fallback xmlns="">
            <p:pic>
              <p:nvPicPr>
                <p:cNvPr id="320" name="Freihand 319">
                  <a:extLst>
                    <a:ext uri="{FF2B5EF4-FFF2-40B4-BE49-F238E27FC236}">
                      <a16:creationId xmlns:a16="http://schemas.microsoft.com/office/drawing/2014/main" id="{E803EC2B-F608-48A5-8E0E-FF47D9C0E99C}"/>
                    </a:ext>
                  </a:extLst>
                </p:cNvPr>
                <p:cNvPicPr/>
                <p:nvPr/>
              </p:nvPicPr>
              <p:blipFill>
                <a:blip r:embed="rId503"/>
                <a:stretch>
                  <a:fillRect/>
                </a:stretch>
              </p:blipFill>
              <p:spPr>
                <a:xfrm>
                  <a:off x="4311633" y="3117324"/>
                  <a:ext cx="7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1" name="Freihand 320">
                  <a:extLst>
                    <a:ext uri="{FF2B5EF4-FFF2-40B4-BE49-F238E27FC236}">
                      <a16:creationId xmlns:a16="http://schemas.microsoft.com/office/drawing/2014/main" id="{8D79A9AB-F314-4F09-8096-8743B1E8A40B}"/>
                    </a:ext>
                  </a:extLst>
                </p14:cNvPr>
                <p14:cNvContentPartPr/>
                <p14:nvPr/>
              </p14:nvContentPartPr>
              <p14:xfrm>
                <a:off x="4498113" y="3099684"/>
                <a:ext cx="159480" cy="15840"/>
              </p14:xfrm>
            </p:contentPart>
          </mc:Choice>
          <mc:Fallback xmlns="">
            <p:pic>
              <p:nvPicPr>
                <p:cNvPr id="321" name="Freihand 320">
                  <a:extLst>
                    <a:ext uri="{FF2B5EF4-FFF2-40B4-BE49-F238E27FC236}">
                      <a16:creationId xmlns:a16="http://schemas.microsoft.com/office/drawing/2014/main" id="{8D79A9AB-F314-4F09-8096-8743B1E8A40B}"/>
                    </a:ext>
                  </a:extLst>
                </p:cNvPr>
                <p:cNvPicPr/>
                <p:nvPr/>
              </p:nvPicPr>
              <p:blipFill>
                <a:blip r:embed="rId505"/>
                <a:stretch>
                  <a:fillRect/>
                </a:stretch>
              </p:blipFill>
              <p:spPr>
                <a:xfrm>
                  <a:off x="4493793" y="3095364"/>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2" name="Freihand 321">
                  <a:extLst>
                    <a:ext uri="{FF2B5EF4-FFF2-40B4-BE49-F238E27FC236}">
                      <a16:creationId xmlns:a16="http://schemas.microsoft.com/office/drawing/2014/main" id="{75A24439-4195-4CBC-8471-72F526ADBB3D}"/>
                    </a:ext>
                  </a:extLst>
                </p14:cNvPr>
                <p14:cNvContentPartPr/>
                <p14:nvPr/>
              </p14:nvContentPartPr>
              <p14:xfrm>
                <a:off x="4704753" y="3037404"/>
                <a:ext cx="107280" cy="118440"/>
              </p14:xfrm>
            </p:contentPart>
          </mc:Choice>
          <mc:Fallback xmlns="">
            <p:pic>
              <p:nvPicPr>
                <p:cNvPr id="322" name="Freihand 321">
                  <a:extLst>
                    <a:ext uri="{FF2B5EF4-FFF2-40B4-BE49-F238E27FC236}">
                      <a16:creationId xmlns:a16="http://schemas.microsoft.com/office/drawing/2014/main" id="{75A24439-4195-4CBC-8471-72F526ADBB3D}"/>
                    </a:ext>
                  </a:extLst>
                </p:cNvPr>
                <p:cNvPicPr/>
                <p:nvPr/>
              </p:nvPicPr>
              <p:blipFill>
                <a:blip r:embed="rId507"/>
                <a:stretch>
                  <a:fillRect/>
                </a:stretch>
              </p:blipFill>
              <p:spPr>
                <a:xfrm>
                  <a:off x="4700433" y="3033084"/>
                  <a:ext cx="115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3" name="Freihand 322">
                  <a:extLst>
                    <a:ext uri="{FF2B5EF4-FFF2-40B4-BE49-F238E27FC236}">
                      <a16:creationId xmlns:a16="http://schemas.microsoft.com/office/drawing/2014/main" id="{908C2DF9-04D3-41DC-91DC-6992BC73959E}"/>
                    </a:ext>
                  </a:extLst>
                </p14:cNvPr>
                <p14:cNvContentPartPr/>
                <p14:nvPr/>
              </p14:nvContentPartPr>
              <p14:xfrm>
                <a:off x="4833273" y="3034884"/>
                <a:ext cx="98640" cy="113400"/>
              </p14:xfrm>
            </p:contentPart>
          </mc:Choice>
          <mc:Fallback xmlns="">
            <p:pic>
              <p:nvPicPr>
                <p:cNvPr id="323" name="Freihand 322">
                  <a:extLst>
                    <a:ext uri="{FF2B5EF4-FFF2-40B4-BE49-F238E27FC236}">
                      <a16:creationId xmlns:a16="http://schemas.microsoft.com/office/drawing/2014/main" id="{908C2DF9-04D3-41DC-91DC-6992BC73959E}"/>
                    </a:ext>
                  </a:extLst>
                </p:cNvPr>
                <p:cNvPicPr/>
                <p:nvPr/>
              </p:nvPicPr>
              <p:blipFill>
                <a:blip r:embed="rId509"/>
                <a:stretch>
                  <a:fillRect/>
                </a:stretch>
              </p:blipFill>
              <p:spPr>
                <a:xfrm>
                  <a:off x="4828953" y="3030564"/>
                  <a:ext cx="107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4" name="Freihand 323">
                  <a:extLst>
                    <a:ext uri="{FF2B5EF4-FFF2-40B4-BE49-F238E27FC236}">
                      <a16:creationId xmlns:a16="http://schemas.microsoft.com/office/drawing/2014/main" id="{25065A9D-A336-4FF5-9481-8366582919F0}"/>
                    </a:ext>
                  </a:extLst>
                </p14:cNvPr>
                <p14:cNvContentPartPr/>
                <p14:nvPr/>
              </p14:nvContentPartPr>
              <p14:xfrm>
                <a:off x="4889793" y="3008604"/>
                <a:ext cx="82440" cy="6840"/>
              </p14:xfrm>
            </p:contentPart>
          </mc:Choice>
          <mc:Fallback xmlns="">
            <p:pic>
              <p:nvPicPr>
                <p:cNvPr id="324" name="Freihand 323">
                  <a:extLst>
                    <a:ext uri="{FF2B5EF4-FFF2-40B4-BE49-F238E27FC236}">
                      <a16:creationId xmlns:a16="http://schemas.microsoft.com/office/drawing/2014/main" id="{25065A9D-A336-4FF5-9481-8366582919F0}"/>
                    </a:ext>
                  </a:extLst>
                </p:cNvPr>
                <p:cNvPicPr/>
                <p:nvPr/>
              </p:nvPicPr>
              <p:blipFill>
                <a:blip r:embed="rId511"/>
                <a:stretch>
                  <a:fillRect/>
                </a:stretch>
              </p:blipFill>
              <p:spPr>
                <a:xfrm>
                  <a:off x="4885473" y="3004284"/>
                  <a:ext cx="91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5" name="Freihand 324">
                  <a:extLst>
                    <a:ext uri="{FF2B5EF4-FFF2-40B4-BE49-F238E27FC236}">
                      <a16:creationId xmlns:a16="http://schemas.microsoft.com/office/drawing/2014/main" id="{0CB422A2-A66B-4103-9685-50BE4D3A3B3F}"/>
                    </a:ext>
                  </a:extLst>
                </p14:cNvPr>
                <p14:cNvContentPartPr/>
                <p14:nvPr/>
              </p14:nvContentPartPr>
              <p14:xfrm>
                <a:off x="4968993" y="3026244"/>
                <a:ext cx="214200" cy="102240"/>
              </p14:xfrm>
            </p:contentPart>
          </mc:Choice>
          <mc:Fallback xmlns="">
            <p:pic>
              <p:nvPicPr>
                <p:cNvPr id="325" name="Freihand 324">
                  <a:extLst>
                    <a:ext uri="{FF2B5EF4-FFF2-40B4-BE49-F238E27FC236}">
                      <a16:creationId xmlns:a16="http://schemas.microsoft.com/office/drawing/2014/main" id="{0CB422A2-A66B-4103-9685-50BE4D3A3B3F}"/>
                    </a:ext>
                  </a:extLst>
                </p:cNvPr>
                <p:cNvPicPr/>
                <p:nvPr/>
              </p:nvPicPr>
              <p:blipFill>
                <a:blip r:embed="rId513"/>
                <a:stretch>
                  <a:fillRect/>
                </a:stretch>
              </p:blipFill>
              <p:spPr>
                <a:xfrm>
                  <a:off x="4964673" y="3021924"/>
                  <a:ext cx="222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AE7101C6-2D9C-435E-8476-C8849B87F0C2}"/>
                    </a:ext>
                  </a:extLst>
                </p14:cNvPr>
                <p14:cNvContentPartPr/>
                <p14:nvPr/>
              </p14:nvContentPartPr>
              <p14:xfrm>
                <a:off x="5152233" y="2952444"/>
                <a:ext cx="360" cy="360"/>
              </p14:xfrm>
            </p:contentPart>
          </mc:Choice>
          <mc:Fallback xmlns="">
            <p:pic>
              <p:nvPicPr>
                <p:cNvPr id="326" name="Freihand 325">
                  <a:extLst>
                    <a:ext uri="{FF2B5EF4-FFF2-40B4-BE49-F238E27FC236}">
                      <a16:creationId xmlns:a16="http://schemas.microsoft.com/office/drawing/2014/main" id="{AE7101C6-2D9C-435E-8476-C8849B87F0C2}"/>
                    </a:ext>
                  </a:extLst>
                </p:cNvPr>
                <p:cNvPicPr/>
                <p:nvPr/>
              </p:nvPicPr>
              <p:blipFill>
                <a:blip r:embed="rId65"/>
                <a:stretch>
                  <a:fillRect/>
                </a:stretch>
              </p:blipFill>
              <p:spPr>
                <a:xfrm>
                  <a:off x="5147913" y="2948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9" name="Freihand 338">
                  <a:extLst>
                    <a:ext uri="{FF2B5EF4-FFF2-40B4-BE49-F238E27FC236}">
                      <a16:creationId xmlns:a16="http://schemas.microsoft.com/office/drawing/2014/main" id="{E57FD10C-9C77-433D-BD1A-58B9371D8A12}"/>
                    </a:ext>
                  </a:extLst>
                </p14:cNvPr>
                <p14:cNvContentPartPr/>
                <p14:nvPr/>
              </p14:nvContentPartPr>
              <p14:xfrm>
                <a:off x="3040113" y="3473724"/>
                <a:ext cx="120240" cy="127800"/>
              </p14:xfrm>
            </p:contentPart>
          </mc:Choice>
          <mc:Fallback xmlns="">
            <p:pic>
              <p:nvPicPr>
                <p:cNvPr id="339" name="Freihand 338">
                  <a:extLst>
                    <a:ext uri="{FF2B5EF4-FFF2-40B4-BE49-F238E27FC236}">
                      <a16:creationId xmlns:a16="http://schemas.microsoft.com/office/drawing/2014/main" id="{E57FD10C-9C77-433D-BD1A-58B9371D8A12}"/>
                    </a:ext>
                  </a:extLst>
                </p:cNvPr>
                <p:cNvPicPr/>
                <p:nvPr/>
              </p:nvPicPr>
              <p:blipFill>
                <a:blip r:embed="rId516"/>
                <a:stretch>
                  <a:fillRect/>
                </a:stretch>
              </p:blipFill>
              <p:spPr>
                <a:xfrm>
                  <a:off x="3035793" y="3469404"/>
                  <a:ext cx="128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0" name="Freihand 339">
                  <a:extLst>
                    <a:ext uri="{FF2B5EF4-FFF2-40B4-BE49-F238E27FC236}">
                      <a16:creationId xmlns:a16="http://schemas.microsoft.com/office/drawing/2014/main" id="{84468637-2F77-4C37-A3E5-1169BB2205F2}"/>
                    </a:ext>
                  </a:extLst>
                </p14:cNvPr>
                <p14:cNvContentPartPr/>
                <p14:nvPr/>
              </p14:nvContentPartPr>
              <p14:xfrm>
                <a:off x="3196353" y="3571644"/>
                <a:ext cx="8280" cy="102240"/>
              </p14:xfrm>
            </p:contentPart>
          </mc:Choice>
          <mc:Fallback xmlns="">
            <p:pic>
              <p:nvPicPr>
                <p:cNvPr id="340" name="Freihand 339">
                  <a:extLst>
                    <a:ext uri="{FF2B5EF4-FFF2-40B4-BE49-F238E27FC236}">
                      <a16:creationId xmlns:a16="http://schemas.microsoft.com/office/drawing/2014/main" id="{84468637-2F77-4C37-A3E5-1169BB2205F2}"/>
                    </a:ext>
                  </a:extLst>
                </p:cNvPr>
                <p:cNvPicPr/>
                <p:nvPr/>
              </p:nvPicPr>
              <p:blipFill>
                <a:blip r:embed="rId518"/>
                <a:stretch>
                  <a:fillRect/>
                </a:stretch>
              </p:blipFill>
              <p:spPr>
                <a:xfrm>
                  <a:off x="3192033" y="3567324"/>
                  <a:ext cx="16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1" name="Freihand 340">
                  <a:extLst>
                    <a:ext uri="{FF2B5EF4-FFF2-40B4-BE49-F238E27FC236}">
                      <a16:creationId xmlns:a16="http://schemas.microsoft.com/office/drawing/2014/main" id="{D2890139-C58C-4562-89EC-A4F74C1E227E}"/>
                    </a:ext>
                  </a:extLst>
                </p14:cNvPr>
                <p14:cNvContentPartPr/>
                <p14:nvPr/>
              </p14:nvContentPartPr>
              <p14:xfrm>
                <a:off x="3263673" y="3471924"/>
                <a:ext cx="95400" cy="131400"/>
              </p14:xfrm>
            </p:contentPart>
          </mc:Choice>
          <mc:Fallback xmlns="">
            <p:pic>
              <p:nvPicPr>
                <p:cNvPr id="341" name="Freihand 340">
                  <a:extLst>
                    <a:ext uri="{FF2B5EF4-FFF2-40B4-BE49-F238E27FC236}">
                      <a16:creationId xmlns:a16="http://schemas.microsoft.com/office/drawing/2014/main" id="{D2890139-C58C-4562-89EC-A4F74C1E227E}"/>
                    </a:ext>
                  </a:extLst>
                </p:cNvPr>
                <p:cNvPicPr/>
                <p:nvPr/>
              </p:nvPicPr>
              <p:blipFill>
                <a:blip r:embed="rId520"/>
                <a:stretch>
                  <a:fillRect/>
                </a:stretch>
              </p:blipFill>
              <p:spPr>
                <a:xfrm>
                  <a:off x="3259353" y="3467604"/>
                  <a:ext cx="104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2" name="Freihand 341">
                  <a:extLst>
                    <a:ext uri="{FF2B5EF4-FFF2-40B4-BE49-F238E27FC236}">
                      <a16:creationId xmlns:a16="http://schemas.microsoft.com/office/drawing/2014/main" id="{41936194-5940-4811-A4D7-2A328A5FAA34}"/>
                    </a:ext>
                  </a:extLst>
                </p14:cNvPr>
                <p14:cNvContentPartPr/>
                <p14:nvPr/>
              </p14:nvContentPartPr>
              <p14:xfrm>
                <a:off x="3276273" y="3466884"/>
                <a:ext cx="239400" cy="83880"/>
              </p14:xfrm>
            </p:contentPart>
          </mc:Choice>
          <mc:Fallback xmlns="">
            <p:pic>
              <p:nvPicPr>
                <p:cNvPr id="342" name="Freihand 341">
                  <a:extLst>
                    <a:ext uri="{FF2B5EF4-FFF2-40B4-BE49-F238E27FC236}">
                      <a16:creationId xmlns:a16="http://schemas.microsoft.com/office/drawing/2014/main" id="{41936194-5940-4811-A4D7-2A328A5FAA34}"/>
                    </a:ext>
                  </a:extLst>
                </p:cNvPr>
                <p:cNvPicPr/>
                <p:nvPr/>
              </p:nvPicPr>
              <p:blipFill>
                <a:blip r:embed="rId522"/>
                <a:stretch>
                  <a:fillRect/>
                </a:stretch>
              </p:blipFill>
              <p:spPr>
                <a:xfrm>
                  <a:off x="3271953" y="3462564"/>
                  <a:ext cx="24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3" name="Freihand 342">
                  <a:extLst>
                    <a:ext uri="{FF2B5EF4-FFF2-40B4-BE49-F238E27FC236}">
                      <a16:creationId xmlns:a16="http://schemas.microsoft.com/office/drawing/2014/main" id="{4B203EC8-82D5-4783-9638-7042E9FCA158}"/>
                    </a:ext>
                  </a:extLst>
                </p14:cNvPr>
                <p14:cNvContentPartPr/>
                <p14:nvPr/>
              </p14:nvContentPartPr>
              <p14:xfrm>
                <a:off x="3479313" y="3500004"/>
                <a:ext cx="67320" cy="169200"/>
              </p14:xfrm>
            </p:contentPart>
          </mc:Choice>
          <mc:Fallback xmlns="">
            <p:pic>
              <p:nvPicPr>
                <p:cNvPr id="343" name="Freihand 342">
                  <a:extLst>
                    <a:ext uri="{FF2B5EF4-FFF2-40B4-BE49-F238E27FC236}">
                      <a16:creationId xmlns:a16="http://schemas.microsoft.com/office/drawing/2014/main" id="{4B203EC8-82D5-4783-9638-7042E9FCA158}"/>
                    </a:ext>
                  </a:extLst>
                </p:cNvPr>
                <p:cNvPicPr/>
                <p:nvPr/>
              </p:nvPicPr>
              <p:blipFill>
                <a:blip r:embed="rId524"/>
                <a:stretch>
                  <a:fillRect/>
                </a:stretch>
              </p:blipFill>
              <p:spPr>
                <a:xfrm>
                  <a:off x="3474993" y="3495684"/>
                  <a:ext cx="7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4" name="Freihand 343">
                  <a:extLst>
                    <a:ext uri="{FF2B5EF4-FFF2-40B4-BE49-F238E27FC236}">
                      <a16:creationId xmlns:a16="http://schemas.microsoft.com/office/drawing/2014/main" id="{BD9E82FA-DB6F-4E6E-B59F-C28619D21D9C}"/>
                    </a:ext>
                  </a:extLst>
                </p14:cNvPr>
                <p14:cNvContentPartPr/>
                <p14:nvPr/>
              </p14:nvContentPartPr>
              <p14:xfrm>
                <a:off x="3661833" y="3506484"/>
                <a:ext cx="141120" cy="56160"/>
              </p14:xfrm>
            </p:contentPart>
          </mc:Choice>
          <mc:Fallback xmlns="">
            <p:pic>
              <p:nvPicPr>
                <p:cNvPr id="344" name="Freihand 343">
                  <a:extLst>
                    <a:ext uri="{FF2B5EF4-FFF2-40B4-BE49-F238E27FC236}">
                      <a16:creationId xmlns:a16="http://schemas.microsoft.com/office/drawing/2014/main" id="{BD9E82FA-DB6F-4E6E-B59F-C28619D21D9C}"/>
                    </a:ext>
                  </a:extLst>
                </p:cNvPr>
                <p:cNvPicPr/>
                <p:nvPr/>
              </p:nvPicPr>
              <p:blipFill>
                <a:blip r:embed="rId526"/>
                <a:stretch>
                  <a:fillRect/>
                </a:stretch>
              </p:blipFill>
              <p:spPr>
                <a:xfrm>
                  <a:off x="3657513" y="3502164"/>
                  <a:ext cx="149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6" name="Freihand 345">
                  <a:extLst>
                    <a:ext uri="{FF2B5EF4-FFF2-40B4-BE49-F238E27FC236}">
                      <a16:creationId xmlns:a16="http://schemas.microsoft.com/office/drawing/2014/main" id="{1F6ADF40-D4AE-4172-BB43-E1852A02B1E8}"/>
                    </a:ext>
                  </a:extLst>
                </p14:cNvPr>
                <p14:cNvContentPartPr/>
                <p14:nvPr/>
              </p14:nvContentPartPr>
              <p14:xfrm>
                <a:off x="3938313" y="3443844"/>
                <a:ext cx="136800" cy="116280"/>
              </p14:xfrm>
            </p:contentPart>
          </mc:Choice>
          <mc:Fallback xmlns="">
            <p:pic>
              <p:nvPicPr>
                <p:cNvPr id="346" name="Freihand 345">
                  <a:extLst>
                    <a:ext uri="{FF2B5EF4-FFF2-40B4-BE49-F238E27FC236}">
                      <a16:creationId xmlns:a16="http://schemas.microsoft.com/office/drawing/2014/main" id="{1F6ADF40-D4AE-4172-BB43-E1852A02B1E8}"/>
                    </a:ext>
                  </a:extLst>
                </p:cNvPr>
                <p:cNvPicPr/>
                <p:nvPr/>
              </p:nvPicPr>
              <p:blipFill>
                <a:blip r:embed="rId528"/>
                <a:stretch>
                  <a:fillRect/>
                </a:stretch>
              </p:blipFill>
              <p:spPr>
                <a:xfrm>
                  <a:off x="3933993" y="3439524"/>
                  <a:ext cx="145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7" name="Freihand 346">
                  <a:extLst>
                    <a:ext uri="{FF2B5EF4-FFF2-40B4-BE49-F238E27FC236}">
                      <a16:creationId xmlns:a16="http://schemas.microsoft.com/office/drawing/2014/main" id="{87FD7E30-F40C-4F03-85F9-B9F219B898E8}"/>
                    </a:ext>
                  </a:extLst>
                </p14:cNvPr>
                <p14:cNvContentPartPr/>
                <p14:nvPr/>
              </p14:nvContentPartPr>
              <p14:xfrm>
                <a:off x="4116513" y="3460764"/>
                <a:ext cx="97560" cy="69840"/>
              </p14:xfrm>
            </p:contentPart>
          </mc:Choice>
          <mc:Fallback xmlns="">
            <p:pic>
              <p:nvPicPr>
                <p:cNvPr id="347" name="Freihand 346">
                  <a:extLst>
                    <a:ext uri="{FF2B5EF4-FFF2-40B4-BE49-F238E27FC236}">
                      <a16:creationId xmlns:a16="http://schemas.microsoft.com/office/drawing/2014/main" id="{87FD7E30-F40C-4F03-85F9-B9F219B898E8}"/>
                    </a:ext>
                  </a:extLst>
                </p:cNvPr>
                <p:cNvPicPr/>
                <p:nvPr/>
              </p:nvPicPr>
              <p:blipFill>
                <a:blip r:embed="rId530"/>
                <a:stretch>
                  <a:fillRect/>
                </a:stretch>
              </p:blipFill>
              <p:spPr>
                <a:xfrm>
                  <a:off x="4112193" y="3456444"/>
                  <a:ext cx="106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8" name="Freihand 347">
                  <a:extLst>
                    <a:ext uri="{FF2B5EF4-FFF2-40B4-BE49-F238E27FC236}">
                      <a16:creationId xmlns:a16="http://schemas.microsoft.com/office/drawing/2014/main" id="{8EAEA4E7-723C-4F44-958C-465BBD0378FE}"/>
                    </a:ext>
                  </a:extLst>
                </p14:cNvPr>
                <p14:cNvContentPartPr/>
                <p14:nvPr/>
              </p14:nvContentPartPr>
              <p14:xfrm>
                <a:off x="4265913" y="3456444"/>
                <a:ext cx="95400" cy="71280"/>
              </p14:xfrm>
            </p:contentPart>
          </mc:Choice>
          <mc:Fallback xmlns="">
            <p:pic>
              <p:nvPicPr>
                <p:cNvPr id="348" name="Freihand 347">
                  <a:extLst>
                    <a:ext uri="{FF2B5EF4-FFF2-40B4-BE49-F238E27FC236}">
                      <a16:creationId xmlns:a16="http://schemas.microsoft.com/office/drawing/2014/main" id="{8EAEA4E7-723C-4F44-958C-465BBD0378FE}"/>
                    </a:ext>
                  </a:extLst>
                </p:cNvPr>
                <p:cNvPicPr/>
                <p:nvPr/>
              </p:nvPicPr>
              <p:blipFill>
                <a:blip r:embed="rId532"/>
                <a:stretch>
                  <a:fillRect/>
                </a:stretch>
              </p:blipFill>
              <p:spPr>
                <a:xfrm>
                  <a:off x="4261593" y="3452124"/>
                  <a:ext cx="10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9" name="Freihand 348">
                  <a:extLst>
                    <a:ext uri="{FF2B5EF4-FFF2-40B4-BE49-F238E27FC236}">
                      <a16:creationId xmlns:a16="http://schemas.microsoft.com/office/drawing/2014/main" id="{AC09BAB3-DD47-4A3D-B11E-1622AD3E4F23}"/>
                    </a:ext>
                  </a:extLst>
                </p14:cNvPr>
                <p14:cNvContentPartPr/>
                <p14:nvPr/>
              </p14:nvContentPartPr>
              <p14:xfrm>
                <a:off x="4409553" y="3419724"/>
                <a:ext cx="114840" cy="110160"/>
              </p14:xfrm>
            </p:contentPart>
          </mc:Choice>
          <mc:Fallback xmlns="">
            <p:pic>
              <p:nvPicPr>
                <p:cNvPr id="349" name="Freihand 348">
                  <a:extLst>
                    <a:ext uri="{FF2B5EF4-FFF2-40B4-BE49-F238E27FC236}">
                      <a16:creationId xmlns:a16="http://schemas.microsoft.com/office/drawing/2014/main" id="{AC09BAB3-DD47-4A3D-B11E-1622AD3E4F23}"/>
                    </a:ext>
                  </a:extLst>
                </p:cNvPr>
                <p:cNvPicPr/>
                <p:nvPr/>
              </p:nvPicPr>
              <p:blipFill>
                <a:blip r:embed="rId534"/>
                <a:stretch>
                  <a:fillRect/>
                </a:stretch>
              </p:blipFill>
              <p:spPr>
                <a:xfrm>
                  <a:off x="4405233" y="3415404"/>
                  <a:ext cx="123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0" name="Freihand 349">
                  <a:extLst>
                    <a:ext uri="{FF2B5EF4-FFF2-40B4-BE49-F238E27FC236}">
                      <a16:creationId xmlns:a16="http://schemas.microsoft.com/office/drawing/2014/main" id="{62FB64F0-6810-4C64-9756-A97061D4DEAA}"/>
                    </a:ext>
                  </a:extLst>
                </p14:cNvPr>
                <p14:cNvContentPartPr/>
                <p14:nvPr/>
              </p14:nvContentPartPr>
              <p14:xfrm>
                <a:off x="4567953" y="3410724"/>
                <a:ext cx="159480" cy="70920"/>
              </p14:xfrm>
            </p:contentPart>
          </mc:Choice>
          <mc:Fallback xmlns="">
            <p:pic>
              <p:nvPicPr>
                <p:cNvPr id="350" name="Freihand 349">
                  <a:extLst>
                    <a:ext uri="{FF2B5EF4-FFF2-40B4-BE49-F238E27FC236}">
                      <a16:creationId xmlns:a16="http://schemas.microsoft.com/office/drawing/2014/main" id="{62FB64F0-6810-4C64-9756-A97061D4DEAA}"/>
                    </a:ext>
                  </a:extLst>
                </p:cNvPr>
                <p:cNvPicPr/>
                <p:nvPr/>
              </p:nvPicPr>
              <p:blipFill>
                <a:blip r:embed="rId536"/>
                <a:stretch>
                  <a:fillRect/>
                </a:stretch>
              </p:blipFill>
              <p:spPr>
                <a:xfrm>
                  <a:off x="4563633" y="3406404"/>
                  <a:ext cx="168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1" name="Freihand 350">
                  <a:extLst>
                    <a:ext uri="{FF2B5EF4-FFF2-40B4-BE49-F238E27FC236}">
                      <a16:creationId xmlns:a16="http://schemas.microsoft.com/office/drawing/2014/main" id="{81E404E9-FDEC-41C3-9F5C-BD172A8A94BD}"/>
                    </a:ext>
                  </a:extLst>
                </p14:cNvPr>
                <p14:cNvContentPartPr/>
                <p14:nvPr/>
              </p14:nvContentPartPr>
              <p14:xfrm>
                <a:off x="4756593" y="3367164"/>
                <a:ext cx="100440" cy="121320"/>
              </p14:xfrm>
            </p:contentPart>
          </mc:Choice>
          <mc:Fallback xmlns="">
            <p:pic>
              <p:nvPicPr>
                <p:cNvPr id="351" name="Freihand 350">
                  <a:extLst>
                    <a:ext uri="{FF2B5EF4-FFF2-40B4-BE49-F238E27FC236}">
                      <a16:creationId xmlns:a16="http://schemas.microsoft.com/office/drawing/2014/main" id="{81E404E9-FDEC-41C3-9F5C-BD172A8A94BD}"/>
                    </a:ext>
                  </a:extLst>
                </p:cNvPr>
                <p:cNvPicPr/>
                <p:nvPr/>
              </p:nvPicPr>
              <p:blipFill>
                <a:blip r:embed="rId538"/>
                <a:stretch>
                  <a:fillRect/>
                </a:stretch>
              </p:blipFill>
              <p:spPr>
                <a:xfrm>
                  <a:off x="4752273" y="3362844"/>
                  <a:ext cx="10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2" name="Freihand 351">
                  <a:extLst>
                    <a:ext uri="{FF2B5EF4-FFF2-40B4-BE49-F238E27FC236}">
                      <a16:creationId xmlns:a16="http://schemas.microsoft.com/office/drawing/2014/main" id="{731FAF74-1FD1-4F6D-ACD9-CCD8BDEB084E}"/>
                    </a:ext>
                  </a:extLst>
                </p14:cNvPr>
                <p14:cNvContentPartPr/>
                <p14:nvPr/>
              </p14:nvContentPartPr>
              <p14:xfrm>
                <a:off x="4789353" y="3363924"/>
                <a:ext cx="119520" cy="1800"/>
              </p14:xfrm>
            </p:contentPart>
          </mc:Choice>
          <mc:Fallback xmlns="">
            <p:pic>
              <p:nvPicPr>
                <p:cNvPr id="352" name="Freihand 351">
                  <a:extLst>
                    <a:ext uri="{FF2B5EF4-FFF2-40B4-BE49-F238E27FC236}">
                      <a16:creationId xmlns:a16="http://schemas.microsoft.com/office/drawing/2014/main" id="{731FAF74-1FD1-4F6D-ACD9-CCD8BDEB084E}"/>
                    </a:ext>
                  </a:extLst>
                </p:cNvPr>
                <p:cNvPicPr/>
                <p:nvPr/>
              </p:nvPicPr>
              <p:blipFill>
                <a:blip r:embed="rId540"/>
                <a:stretch>
                  <a:fillRect/>
                </a:stretch>
              </p:blipFill>
              <p:spPr>
                <a:xfrm>
                  <a:off x="4785033" y="3359604"/>
                  <a:ext cx="128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3" name="Freihand 352">
                  <a:extLst>
                    <a:ext uri="{FF2B5EF4-FFF2-40B4-BE49-F238E27FC236}">
                      <a16:creationId xmlns:a16="http://schemas.microsoft.com/office/drawing/2014/main" id="{026D6969-F7E9-4861-A4B8-3EBE11EE9487}"/>
                    </a:ext>
                  </a:extLst>
                </p14:cNvPr>
                <p14:cNvContentPartPr/>
                <p14:nvPr/>
              </p14:nvContentPartPr>
              <p14:xfrm>
                <a:off x="4937673" y="3354204"/>
                <a:ext cx="74520" cy="113760"/>
              </p14:xfrm>
            </p:contentPart>
          </mc:Choice>
          <mc:Fallback xmlns="">
            <p:pic>
              <p:nvPicPr>
                <p:cNvPr id="353" name="Freihand 352">
                  <a:extLst>
                    <a:ext uri="{FF2B5EF4-FFF2-40B4-BE49-F238E27FC236}">
                      <a16:creationId xmlns:a16="http://schemas.microsoft.com/office/drawing/2014/main" id="{026D6969-F7E9-4861-A4B8-3EBE11EE9487}"/>
                    </a:ext>
                  </a:extLst>
                </p:cNvPr>
                <p:cNvPicPr/>
                <p:nvPr/>
              </p:nvPicPr>
              <p:blipFill>
                <a:blip r:embed="rId542"/>
                <a:stretch>
                  <a:fillRect/>
                </a:stretch>
              </p:blipFill>
              <p:spPr>
                <a:xfrm>
                  <a:off x="4933353" y="3349884"/>
                  <a:ext cx="83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4" name="Freihand 353">
                  <a:extLst>
                    <a:ext uri="{FF2B5EF4-FFF2-40B4-BE49-F238E27FC236}">
                      <a16:creationId xmlns:a16="http://schemas.microsoft.com/office/drawing/2014/main" id="{A08E7C43-46C7-4EB3-A1C2-11080E14B18A}"/>
                    </a:ext>
                  </a:extLst>
                </p14:cNvPr>
                <p14:cNvContentPartPr/>
                <p14:nvPr/>
              </p14:nvContentPartPr>
              <p14:xfrm>
                <a:off x="5037393" y="3258804"/>
                <a:ext cx="72000" cy="183240"/>
              </p14:xfrm>
            </p:contentPart>
          </mc:Choice>
          <mc:Fallback xmlns="">
            <p:pic>
              <p:nvPicPr>
                <p:cNvPr id="354" name="Freihand 353">
                  <a:extLst>
                    <a:ext uri="{FF2B5EF4-FFF2-40B4-BE49-F238E27FC236}">
                      <a16:creationId xmlns:a16="http://schemas.microsoft.com/office/drawing/2014/main" id="{A08E7C43-46C7-4EB3-A1C2-11080E14B18A}"/>
                    </a:ext>
                  </a:extLst>
                </p:cNvPr>
                <p:cNvPicPr/>
                <p:nvPr/>
              </p:nvPicPr>
              <p:blipFill>
                <a:blip r:embed="rId544"/>
                <a:stretch>
                  <a:fillRect/>
                </a:stretch>
              </p:blipFill>
              <p:spPr>
                <a:xfrm>
                  <a:off x="5033073" y="3254484"/>
                  <a:ext cx="80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9" name="Freihand 358">
                  <a:extLst>
                    <a:ext uri="{FF2B5EF4-FFF2-40B4-BE49-F238E27FC236}">
                      <a16:creationId xmlns:a16="http://schemas.microsoft.com/office/drawing/2014/main" id="{9DA817F7-D1FA-4489-8B25-1137A2270B07}"/>
                    </a:ext>
                  </a:extLst>
                </p14:cNvPr>
                <p14:cNvContentPartPr/>
                <p14:nvPr/>
              </p14:nvContentPartPr>
              <p14:xfrm>
                <a:off x="3409473" y="3847044"/>
                <a:ext cx="117360" cy="57240"/>
              </p14:xfrm>
            </p:contentPart>
          </mc:Choice>
          <mc:Fallback xmlns="">
            <p:pic>
              <p:nvPicPr>
                <p:cNvPr id="359" name="Freihand 358">
                  <a:extLst>
                    <a:ext uri="{FF2B5EF4-FFF2-40B4-BE49-F238E27FC236}">
                      <a16:creationId xmlns:a16="http://schemas.microsoft.com/office/drawing/2014/main" id="{9DA817F7-D1FA-4489-8B25-1137A2270B07}"/>
                    </a:ext>
                  </a:extLst>
                </p:cNvPr>
                <p:cNvPicPr/>
                <p:nvPr/>
              </p:nvPicPr>
              <p:blipFill>
                <a:blip r:embed="rId546"/>
                <a:stretch>
                  <a:fillRect/>
                </a:stretch>
              </p:blipFill>
              <p:spPr>
                <a:xfrm>
                  <a:off x="3405153" y="3842724"/>
                  <a:ext cx="126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0" name="Freihand 359">
                  <a:extLst>
                    <a:ext uri="{FF2B5EF4-FFF2-40B4-BE49-F238E27FC236}">
                      <a16:creationId xmlns:a16="http://schemas.microsoft.com/office/drawing/2014/main" id="{04EDC230-F405-4B6A-ACBA-757C3C116599}"/>
                    </a:ext>
                  </a:extLst>
                </p14:cNvPr>
                <p14:cNvContentPartPr/>
                <p14:nvPr/>
              </p14:nvContentPartPr>
              <p14:xfrm>
                <a:off x="3455913" y="3845244"/>
                <a:ext cx="85320" cy="188280"/>
              </p14:xfrm>
            </p:contentPart>
          </mc:Choice>
          <mc:Fallback xmlns="">
            <p:pic>
              <p:nvPicPr>
                <p:cNvPr id="360" name="Freihand 359">
                  <a:extLst>
                    <a:ext uri="{FF2B5EF4-FFF2-40B4-BE49-F238E27FC236}">
                      <a16:creationId xmlns:a16="http://schemas.microsoft.com/office/drawing/2014/main" id="{04EDC230-F405-4B6A-ACBA-757C3C116599}"/>
                    </a:ext>
                  </a:extLst>
                </p:cNvPr>
                <p:cNvPicPr/>
                <p:nvPr/>
              </p:nvPicPr>
              <p:blipFill>
                <a:blip r:embed="rId548"/>
                <a:stretch>
                  <a:fillRect/>
                </a:stretch>
              </p:blipFill>
              <p:spPr>
                <a:xfrm>
                  <a:off x="3451593" y="3840924"/>
                  <a:ext cx="93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61" name="Freihand 360">
                  <a:extLst>
                    <a:ext uri="{FF2B5EF4-FFF2-40B4-BE49-F238E27FC236}">
                      <a16:creationId xmlns:a16="http://schemas.microsoft.com/office/drawing/2014/main" id="{8BBE1DE5-096E-4B53-BD9B-080D6ACC645B}"/>
                    </a:ext>
                  </a:extLst>
                </p14:cNvPr>
                <p14:cNvContentPartPr/>
                <p14:nvPr/>
              </p14:nvContentPartPr>
              <p14:xfrm>
                <a:off x="3654273" y="3829404"/>
                <a:ext cx="173880" cy="9720"/>
              </p14:xfrm>
            </p:contentPart>
          </mc:Choice>
          <mc:Fallback xmlns="">
            <p:pic>
              <p:nvPicPr>
                <p:cNvPr id="361" name="Freihand 360">
                  <a:extLst>
                    <a:ext uri="{FF2B5EF4-FFF2-40B4-BE49-F238E27FC236}">
                      <a16:creationId xmlns:a16="http://schemas.microsoft.com/office/drawing/2014/main" id="{8BBE1DE5-096E-4B53-BD9B-080D6ACC645B}"/>
                    </a:ext>
                  </a:extLst>
                </p:cNvPr>
                <p:cNvPicPr/>
                <p:nvPr/>
              </p:nvPicPr>
              <p:blipFill>
                <a:blip r:embed="rId550"/>
                <a:stretch>
                  <a:fillRect/>
                </a:stretch>
              </p:blipFill>
              <p:spPr>
                <a:xfrm>
                  <a:off x="3649953" y="3825084"/>
                  <a:ext cx="182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62" name="Freihand 361">
                  <a:extLst>
                    <a:ext uri="{FF2B5EF4-FFF2-40B4-BE49-F238E27FC236}">
                      <a16:creationId xmlns:a16="http://schemas.microsoft.com/office/drawing/2014/main" id="{7D7A9EC4-0A6C-4634-AE85-803BE83A9252}"/>
                    </a:ext>
                  </a:extLst>
                </p14:cNvPr>
                <p14:cNvContentPartPr/>
                <p14:nvPr/>
              </p14:nvContentPartPr>
              <p14:xfrm>
                <a:off x="3701793" y="3872964"/>
                <a:ext cx="118440" cy="15840"/>
              </p14:xfrm>
            </p:contentPart>
          </mc:Choice>
          <mc:Fallback xmlns="">
            <p:pic>
              <p:nvPicPr>
                <p:cNvPr id="362" name="Freihand 361">
                  <a:extLst>
                    <a:ext uri="{FF2B5EF4-FFF2-40B4-BE49-F238E27FC236}">
                      <a16:creationId xmlns:a16="http://schemas.microsoft.com/office/drawing/2014/main" id="{7D7A9EC4-0A6C-4634-AE85-803BE83A9252}"/>
                    </a:ext>
                  </a:extLst>
                </p:cNvPr>
                <p:cNvPicPr/>
                <p:nvPr/>
              </p:nvPicPr>
              <p:blipFill>
                <a:blip r:embed="rId552"/>
                <a:stretch>
                  <a:fillRect/>
                </a:stretch>
              </p:blipFill>
              <p:spPr>
                <a:xfrm>
                  <a:off x="3697473" y="3868644"/>
                  <a:ext cx="127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3" name="Freihand 362">
                  <a:extLst>
                    <a:ext uri="{FF2B5EF4-FFF2-40B4-BE49-F238E27FC236}">
                      <a16:creationId xmlns:a16="http://schemas.microsoft.com/office/drawing/2014/main" id="{66D3DE59-0EED-4F6F-8E68-BB98F1C0EDD3}"/>
                    </a:ext>
                  </a:extLst>
                </p14:cNvPr>
                <p14:cNvContentPartPr/>
                <p14:nvPr/>
              </p14:nvContentPartPr>
              <p14:xfrm>
                <a:off x="3998433" y="3717444"/>
                <a:ext cx="50040" cy="116640"/>
              </p14:xfrm>
            </p:contentPart>
          </mc:Choice>
          <mc:Fallback xmlns="">
            <p:pic>
              <p:nvPicPr>
                <p:cNvPr id="363" name="Freihand 362">
                  <a:extLst>
                    <a:ext uri="{FF2B5EF4-FFF2-40B4-BE49-F238E27FC236}">
                      <a16:creationId xmlns:a16="http://schemas.microsoft.com/office/drawing/2014/main" id="{66D3DE59-0EED-4F6F-8E68-BB98F1C0EDD3}"/>
                    </a:ext>
                  </a:extLst>
                </p:cNvPr>
                <p:cNvPicPr/>
                <p:nvPr/>
              </p:nvPicPr>
              <p:blipFill>
                <a:blip r:embed="rId554"/>
                <a:stretch>
                  <a:fillRect/>
                </a:stretch>
              </p:blipFill>
              <p:spPr>
                <a:xfrm>
                  <a:off x="3994113" y="3713124"/>
                  <a:ext cx="58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4" name="Freihand 363">
                  <a:extLst>
                    <a:ext uri="{FF2B5EF4-FFF2-40B4-BE49-F238E27FC236}">
                      <a16:creationId xmlns:a16="http://schemas.microsoft.com/office/drawing/2014/main" id="{C9BFACC4-4E4A-4527-AF15-53F429B1762C}"/>
                    </a:ext>
                  </a:extLst>
                </p14:cNvPr>
                <p14:cNvContentPartPr/>
                <p14:nvPr/>
              </p14:nvContentPartPr>
              <p14:xfrm>
                <a:off x="4040553" y="3769284"/>
                <a:ext cx="84240" cy="91080"/>
              </p14:xfrm>
            </p:contentPart>
          </mc:Choice>
          <mc:Fallback xmlns="">
            <p:pic>
              <p:nvPicPr>
                <p:cNvPr id="364" name="Freihand 363">
                  <a:extLst>
                    <a:ext uri="{FF2B5EF4-FFF2-40B4-BE49-F238E27FC236}">
                      <a16:creationId xmlns:a16="http://schemas.microsoft.com/office/drawing/2014/main" id="{C9BFACC4-4E4A-4527-AF15-53F429B1762C}"/>
                    </a:ext>
                  </a:extLst>
                </p:cNvPr>
                <p:cNvPicPr/>
                <p:nvPr/>
              </p:nvPicPr>
              <p:blipFill>
                <a:blip r:embed="rId556"/>
                <a:stretch>
                  <a:fillRect/>
                </a:stretch>
              </p:blipFill>
              <p:spPr>
                <a:xfrm>
                  <a:off x="4036233" y="3764964"/>
                  <a:ext cx="9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5" name="Freihand 364">
                  <a:extLst>
                    <a:ext uri="{FF2B5EF4-FFF2-40B4-BE49-F238E27FC236}">
                      <a16:creationId xmlns:a16="http://schemas.microsoft.com/office/drawing/2014/main" id="{29D1E5E5-529E-4102-BB2C-BBFE02CEDBD9}"/>
                    </a:ext>
                  </a:extLst>
                </p14:cNvPr>
                <p14:cNvContentPartPr/>
                <p14:nvPr/>
              </p14:nvContentPartPr>
              <p14:xfrm>
                <a:off x="4145673" y="3758484"/>
                <a:ext cx="81000" cy="109440"/>
              </p14:xfrm>
            </p:contentPart>
          </mc:Choice>
          <mc:Fallback xmlns="">
            <p:pic>
              <p:nvPicPr>
                <p:cNvPr id="365" name="Freihand 364">
                  <a:extLst>
                    <a:ext uri="{FF2B5EF4-FFF2-40B4-BE49-F238E27FC236}">
                      <a16:creationId xmlns:a16="http://schemas.microsoft.com/office/drawing/2014/main" id="{29D1E5E5-529E-4102-BB2C-BBFE02CEDBD9}"/>
                    </a:ext>
                  </a:extLst>
                </p:cNvPr>
                <p:cNvPicPr/>
                <p:nvPr/>
              </p:nvPicPr>
              <p:blipFill>
                <a:blip r:embed="rId558"/>
                <a:stretch>
                  <a:fillRect/>
                </a:stretch>
              </p:blipFill>
              <p:spPr>
                <a:xfrm>
                  <a:off x="4141353" y="3754164"/>
                  <a:ext cx="8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6" name="Freihand 365">
                  <a:extLst>
                    <a:ext uri="{FF2B5EF4-FFF2-40B4-BE49-F238E27FC236}">
                      <a16:creationId xmlns:a16="http://schemas.microsoft.com/office/drawing/2014/main" id="{6F19F535-040F-4CF6-9B9E-1C24796DC78D}"/>
                    </a:ext>
                  </a:extLst>
                </p14:cNvPr>
                <p14:cNvContentPartPr/>
                <p14:nvPr/>
              </p14:nvContentPartPr>
              <p14:xfrm>
                <a:off x="4267353" y="3760644"/>
                <a:ext cx="107280" cy="72720"/>
              </p14:xfrm>
            </p:contentPart>
          </mc:Choice>
          <mc:Fallback xmlns="">
            <p:pic>
              <p:nvPicPr>
                <p:cNvPr id="366" name="Freihand 365">
                  <a:extLst>
                    <a:ext uri="{FF2B5EF4-FFF2-40B4-BE49-F238E27FC236}">
                      <a16:creationId xmlns:a16="http://schemas.microsoft.com/office/drawing/2014/main" id="{6F19F535-040F-4CF6-9B9E-1C24796DC78D}"/>
                    </a:ext>
                  </a:extLst>
                </p:cNvPr>
                <p:cNvPicPr/>
                <p:nvPr/>
              </p:nvPicPr>
              <p:blipFill>
                <a:blip r:embed="rId560"/>
                <a:stretch>
                  <a:fillRect/>
                </a:stretch>
              </p:blipFill>
              <p:spPr>
                <a:xfrm>
                  <a:off x="4263033" y="3756324"/>
                  <a:ext cx="11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7" name="Freihand 366">
                  <a:extLst>
                    <a:ext uri="{FF2B5EF4-FFF2-40B4-BE49-F238E27FC236}">
                      <a16:creationId xmlns:a16="http://schemas.microsoft.com/office/drawing/2014/main" id="{9879790C-5F3A-462E-95C4-1E277B95B779}"/>
                    </a:ext>
                  </a:extLst>
                </p14:cNvPr>
                <p14:cNvContentPartPr/>
                <p14:nvPr/>
              </p14:nvContentPartPr>
              <p14:xfrm>
                <a:off x="4509993" y="3712404"/>
                <a:ext cx="10800" cy="126000"/>
              </p14:xfrm>
            </p:contentPart>
          </mc:Choice>
          <mc:Fallback xmlns="">
            <p:pic>
              <p:nvPicPr>
                <p:cNvPr id="367" name="Freihand 366">
                  <a:extLst>
                    <a:ext uri="{FF2B5EF4-FFF2-40B4-BE49-F238E27FC236}">
                      <a16:creationId xmlns:a16="http://schemas.microsoft.com/office/drawing/2014/main" id="{9879790C-5F3A-462E-95C4-1E277B95B779}"/>
                    </a:ext>
                  </a:extLst>
                </p:cNvPr>
                <p:cNvPicPr/>
                <p:nvPr/>
              </p:nvPicPr>
              <p:blipFill>
                <a:blip r:embed="rId562"/>
                <a:stretch>
                  <a:fillRect/>
                </a:stretch>
              </p:blipFill>
              <p:spPr>
                <a:xfrm>
                  <a:off x="4505673" y="3708084"/>
                  <a:ext cx="19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8" name="Freihand 367">
                  <a:extLst>
                    <a:ext uri="{FF2B5EF4-FFF2-40B4-BE49-F238E27FC236}">
                      <a16:creationId xmlns:a16="http://schemas.microsoft.com/office/drawing/2014/main" id="{5AD2D997-33B3-4AEE-B91F-D68EF9B3E8FB}"/>
                    </a:ext>
                  </a:extLst>
                </p14:cNvPr>
                <p14:cNvContentPartPr/>
                <p14:nvPr/>
              </p14:nvContentPartPr>
              <p14:xfrm>
                <a:off x="4454553" y="3772884"/>
                <a:ext cx="122760" cy="5760"/>
              </p14:xfrm>
            </p:contentPart>
          </mc:Choice>
          <mc:Fallback xmlns="">
            <p:pic>
              <p:nvPicPr>
                <p:cNvPr id="368" name="Freihand 367">
                  <a:extLst>
                    <a:ext uri="{FF2B5EF4-FFF2-40B4-BE49-F238E27FC236}">
                      <a16:creationId xmlns:a16="http://schemas.microsoft.com/office/drawing/2014/main" id="{5AD2D997-33B3-4AEE-B91F-D68EF9B3E8FB}"/>
                    </a:ext>
                  </a:extLst>
                </p:cNvPr>
                <p:cNvPicPr/>
                <p:nvPr/>
              </p:nvPicPr>
              <p:blipFill>
                <a:blip r:embed="rId564"/>
                <a:stretch>
                  <a:fillRect/>
                </a:stretch>
              </p:blipFill>
              <p:spPr>
                <a:xfrm>
                  <a:off x="4450233" y="3768564"/>
                  <a:ext cx="131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9" name="Freihand 368">
                  <a:extLst>
                    <a:ext uri="{FF2B5EF4-FFF2-40B4-BE49-F238E27FC236}">
                      <a16:creationId xmlns:a16="http://schemas.microsoft.com/office/drawing/2014/main" id="{A8677701-D725-4758-AFDF-13AAE27554BD}"/>
                    </a:ext>
                  </a:extLst>
                </p14:cNvPr>
                <p14:cNvContentPartPr/>
                <p14:nvPr/>
              </p14:nvContentPartPr>
              <p14:xfrm>
                <a:off x="4626993" y="3690084"/>
                <a:ext cx="152640" cy="153360"/>
              </p14:xfrm>
            </p:contentPart>
          </mc:Choice>
          <mc:Fallback xmlns="">
            <p:pic>
              <p:nvPicPr>
                <p:cNvPr id="369" name="Freihand 368">
                  <a:extLst>
                    <a:ext uri="{FF2B5EF4-FFF2-40B4-BE49-F238E27FC236}">
                      <a16:creationId xmlns:a16="http://schemas.microsoft.com/office/drawing/2014/main" id="{A8677701-D725-4758-AFDF-13AAE27554BD}"/>
                    </a:ext>
                  </a:extLst>
                </p:cNvPr>
                <p:cNvPicPr/>
                <p:nvPr/>
              </p:nvPicPr>
              <p:blipFill>
                <a:blip r:embed="rId566"/>
                <a:stretch>
                  <a:fillRect/>
                </a:stretch>
              </p:blipFill>
              <p:spPr>
                <a:xfrm>
                  <a:off x="4622673" y="3685764"/>
                  <a:ext cx="161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0" name="Freihand 369">
                  <a:extLst>
                    <a:ext uri="{FF2B5EF4-FFF2-40B4-BE49-F238E27FC236}">
                      <a16:creationId xmlns:a16="http://schemas.microsoft.com/office/drawing/2014/main" id="{4224FE23-9FDE-457B-9D17-46FAD8455AD6}"/>
                    </a:ext>
                  </a:extLst>
                </p14:cNvPr>
                <p14:cNvContentPartPr/>
                <p14:nvPr/>
              </p14:nvContentPartPr>
              <p14:xfrm>
                <a:off x="4792233" y="3687564"/>
                <a:ext cx="92520" cy="120600"/>
              </p14:xfrm>
            </p:contentPart>
          </mc:Choice>
          <mc:Fallback xmlns="">
            <p:pic>
              <p:nvPicPr>
                <p:cNvPr id="370" name="Freihand 369">
                  <a:extLst>
                    <a:ext uri="{FF2B5EF4-FFF2-40B4-BE49-F238E27FC236}">
                      <a16:creationId xmlns:a16="http://schemas.microsoft.com/office/drawing/2014/main" id="{4224FE23-9FDE-457B-9D17-46FAD8455AD6}"/>
                    </a:ext>
                  </a:extLst>
                </p:cNvPr>
                <p:cNvPicPr/>
                <p:nvPr/>
              </p:nvPicPr>
              <p:blipFill>
                <a:blip r:embed="rId568"/>
                <a:stretch>
                  <a:fillRect/>
                </a:stretch>
              </p:blipFill>
              <p:spPr>
                <a:xfrm>
                  <a:off x="4787913" y="3683244"/>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1" name="Freihand 370">
                  <a:extLst>
                    <a:ext uri="{FF2B5EF4-FFF2-40B4-BE49-F238E27FC236}">
                      <a16:creationId xmlns:a16="http://schemas.microsoft.com/office/drawing/2014/main" id="{7E5528D0-1939-49E8-82C2-5FB6BB7C5269}"/>
                    </a:ext>
                  </a:extLst>
                </p14:cNvPr>
                <p14:cNvContentPartPr/>
                <p14:nvPr/>
              </p14:nvContentPartPr>
              <p14:xfrm>
                <a:off x="4904193" y="3685044"/>
                <a:ext cx="68400" cy="93600"/>
              </p14:xfrm>
            </p:contentPart>
          </mc:Choice>
          <mc:Fallback xmlns="">
            <p:pic>
              <p:nvPicPr>
                <p:cNvPr id="371" name="Freihand 370">
                  <a:extLst>
                    <a:ext uri="{FF2B5EF4-FFF2-40B4-BE49-F238E27FC236}">
                      <a16:creationId xmlns:a16="http://schemas.microsoft.com/office/drawing/2014/main" id="{7E5528D0-1939-49E8-82C2-5FB6BB7C5269}"/>
                    </a:ext>
                  </a:extLst>
                </p:cNvPr>
                <p:cNvPicPr/>
                <p:nvPr/>
              </p:nvPicPr>
              <p:blipFill>
                <a:blip r:embed="rId570"/>
                <a:stretch>
                  <a:fillRect/>
                </a:stretch>
              </p:blipFill>
              <p:spPr>
                <a:xfrm>
                  <a:off x="4899873" y="3680724"/>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2" name="Freihand 371">
                  <a:extLst>
                    <a:ext uri="{FF2B5EF4-FFF2-40B4-BE49-F238E27FC236}">
                      <a16:creationId xmlns:a16="http://schemas.microsoft.com/office/drawing/2014/main" id="{B10FCBA7-E06A-4A50-9CFF-0EEDCE41D374}"/>
                    </a:ext>
                  </a:extLst>
                </p14:cNvPr>
                <p14:cNvContentPartPr/>
                <p14:nvPr/>
              </p14:nvContentPartPr>
              <p14:xfrm>
                <a:off x="5043873" y="3614484"/>
                <a:ext cx="67320" cy="169200"/>
              </p14:xfrm>
            </p:contentPart>
          </mc:Choice>
          <mc:Fallback xmlns="">
            <p:pic>
              <p:nvPicPr>
                <p:cNvPr id="372" name="Freihand 371">
                  <a:extLst>
                    <a:ext uri="{FF2B5EF4-FFF2-40B4-BE49-F238E27FC236}">
                      <a16:creationId xmlns:a16="http://schemas.microsoft.com/office/drawing/2014/main" id="{B10FCBA7-E06A-4A50-9CFF-0EEDCE41D374}"/>
                    </a:ext>
                  </a:extLst>
                </p:cNvPr>
                <p:cNvPicPr/>
                <p:nvPr/>
              </p:nvPicPr>
              <p:blipFill>
                <a:blip r:embed="rId572"/>
                <a:stretch>
                  <a:fillRect/>
                </a:stretch>
              </p:blipFill>
              <p:spPr>
                <a:xfrm>
                  <a:off x="5039553" y="3610164"/>
                  <a:ext cx="7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5" name="Freihand 374">
                  <a:extLst>
                    <a:ext uri="{FF2B5EF4-FFF2-40B4-BE49-F238E27FC236}">
                      <a16:creationId xmlns:a16="http://schemas.microsoft.com/office/drawing/2014/main" id="{48A01DC7-1C91-4EAD-AE9B-976A04B52FD5}"/>
                    </a:ext>
                  </a:extLst>
                </p14:cNvPr>
                <p14:cNvContentPartPr/>
                <p14:nvPr/>
              </p14:nvContentPartPr>
              <p14:xfrm>
                <a:off x="3296073" y="3682524"/>
                <a:ext cx="13320" cy="375840"/>
              </p14:xfrm>
            </p:contentPart>
          </mc:Choice>
          <mc:Fallback xmlns="">
            <p:pic>
              <p:nvPicPr>
                <p:cNvPr id="375" name="Freihand 374">
                  <a:extLst>
                    <a:ext uri="{FF2B5EF4-FFF2-40B4-BE49-F238E27FC236}">
                      <a16:creationId xmlns:a16="http://schemas.microsoft.com/office/drawing/2014/main" id="{48A01DC7-1C91-4EAD-AE9B-976A04B52FD5}"/>
                    </a:ext>
                  </a:extLst>
                </p:cNvPr>
                <p:cNvPicPr/>
                <p:nvPr/>
              </p:nvPicPr>
              <p:blipFill>
                <a:blip r:embed="rId574"/>
                <a:stretch>
                  <a:fillRect/>
                </a:stretch>
              </p:blipFill>
              <p:spPr>
                <a:xfrm>
                  <a:off x="3291753" y="3678204"/>
                  <a:ext cx="219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6" name="Freihand 375">
                  <a:extLst>
                    <a:ext uri="{FF2B5EF4-FFF2-40B4-BE49-F238E27FC236}">
                      <a16:creationId xmlns:a16="http://schemas.microsoft.com/office/drawing/2014/main" id="{6836E0D8-666D-4DDE-8ED7-4E7E2CA5571B}"/>
                    </a:ext>
                  </a:extLst>
                </p14:cNvPr>
                <p14:cNvContentPartPr/>
                <p14:nvPr/>
              </p14:nvContentPartPr>
              <p14:xfrm>
                <a:off x="3208593" y="3588564"/>
                <a:ext cx="2090160" cy="455760"/>
              </p14:xfrm>
            </p:contentPart>
          </mc:Choice>
          <mc:Fallback xmlns="">
            <p:pic>
              <p:nvPicPr>
                <p:cNvPr id="376" name="Freihand 375">
                  <a:extLst>
                    <a:ext uri="{FF2B5EF4-FFF2-40B4-BE49-F238E27FC236}">
                      <a16:creationId xmlns:a16="http://schemas.microsoft.com/office/drawing/2014/main" id="{6836E0D8-666D-4DDE-8ED7-4E7E2CA5571B}"/>
                    </a:ext>
                  </a:extLst>
                </p:cNvPr>
                <p:cNvPicPr/>
                <p:nvPr/>
              </p:nvPicPr>
              <p:blipFill>
                <a:blip r:embed="rId576"/>
                <a:stretch>
                  <a:fillRect/>
                </a:stretch>
              </p:blipFill>
              <p:spPr>
                <a:xfrm>
                  <a:off x="3204273" y="3584244"/>
                  <a:ext cx="20988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7" name="Freihand 376">
                  <a:extLst>
                    <a:ext uri="{FF2B5EF4-FFF2-40B4-BE49-F238E27FC236}">
                      <a16:creationId xmlns:a16="http://schemas.microsoft.com/office/drawing/2014/main" id="{CF4BE948-765B-4668-8F76-D8C9CF5BEC6A}"/>
                    </a:ext>
                  </a:extLst>
                </p14:cNvPr>
                <p14:cNvContentPartPr/>
                <p14:nvPr/>
              </p14:nvContentPartPr>
              <p14:xfrm>
                <a:off x="5383713" y="3745524"/>
                <a:ext cx="155880" cy="18000"/>
              </p14:xfrm>
            </p:contentPart>
          </mc:Choice>
          <mc:Fallback xmlns="">
            <p:pic>
              <p:nvPicPr>
                <p:cNvPr id="377" name="Freihand 376">
                  <a:extLst>
                    <a:ext uri="{FF2B5EF4-FFF2-40B4-BE49-F238E27FC236}">
                      <a16:creationId xmlns:a16="http://schemas.microsoft.com/office/drawing/2014/main" id="{CF4BE948-765B-4668-8F76-D8C9CF5BEC6A}"/>
                    </a:ext>
                  </a:extLst>
                </p:cNvPr>
                <p:cNvPicPr/>
                <p:nvPr/>
              </p:nvPicPr>
              <p:blipFill>
                <a:blip r:embed="rId578"/>
                <a:stretch>
                  <a:fillRect/>
                </a:stretch>
              </p:blipFill>
              <p:spPr>
                <a:xfrm>
                  <a:off x="5379393" y="3741204"/>
                  <a:ext cx="16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8" name="Freihand 377">
                  <a:extLst>
                    <a:ext uri="{FF2B5EF4-FFF2-40B4-BE49-F238E27FC236}">
                      <a16:creationId xmlns:a16="http://schemas.microsoft.com/office/drawing/2014/main" id="{D287B1FE-470C-4A55-BFBD-F88AE041369C}"/>
                    </a:ext>
                  </a:extLst>
                </p14:cNvPr>
                <p14:cNvContentPartPr/>
                <p14:nvPr/>
              </p14:nvContentPartPr>
              <p14:xfrm>
                <a:off x="5330793" y="3672804"/>
                <a:ext cx="137880" cy="126000"/>
              </p14:xfrm>
            </p:contentPart>
          </mc:Choice>
          <mc:Fallback xmlns="">
            <p:pic>
              <p:nvPicPr>
                <p:cNvPr id="378" name="Freihand 377">
                  <a:extLst>
                    <a:ext uri="{FF2B5EF4-FFF2-40B4-BE49-F238E27FC236}">
                      <a16:creationId xmlns:a16="http://schemas.microsoft.com/office/drawing/2014/main" id="{D287B1FE-470C-4A55-BFBD-F88AE041369C}"/>
                    </a:ext>
                  </a:extLst>
                </p:cNvPr>
                <p:cNvPicPr/>
                <p:nvPr/>
              </p:nvPicPr>
              <p:blipFill>
                <a:blip r:embed="rId580"/>
                <a:stretch>
                  <a:fillRect/>
                </a:stretch>
              </p:blipFill>
              <p:spPr>
                <a:xfrm>
                  <a:off x="5326473" y="3668484"/>
                  <a:ext cx="146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9" name="Freihand 378">
                  <a:extLst>
                    <a:ext uri="{FF2B5EF4-FFF2-40B4-BE49-F238E27FC236}">
                      <a16:creationId xmlns:a16="http://schemas.microsoft.com/office/drawing/2014/main" id="{455FC006-182F-40E4-8711-DCC04894DC3E}"/>
                    </a:ext>
                  </a:extLst>
                </p14:cNvPr>
                <p14:cNvContentPartPr/>
                <p14:nvPr/>
              </p14:nvContentPartPr>
              <p14:xfrm>
                <a:off x="5605473" y="3671364"/>
                <a:ext cx="48600" cy="136080"/>
              </p14:xfrm>
            </p:contentPart>
          </mc:Choice>
          <mc:Fallback xmlns="">
            <p:pic>
              <p:nvPicPr>
                <p:cNvPr id="379" name="Freihand 378">
                  <a:extLst>
                    <a:ext uri="{FF2B5EF4-FFF2-40B4-BE49-F238E27FC236}">
                      <a16:creationId xmlns:a16="http://schemas.microsoft.com/office/drawing/2014/main" id="{455FC006-182F-40E4-8711-DCC04894DC3E}"/>
                    </a:ext>
                  </a:extLst>
                </p:cNvPr>
                <p:cNvPicPr/>
                <p:nvPr/>
              </p:nvPicPr>
              <p:blipFill>
                <a:blip r:embed="rId582"/>
                <a:stretch>
                  <a:fillRect/>
                </a:stretch>
              </p:blipFill>
              <p:spPr>
                <a:xfrm>
                  <a:off x="5601153" y="3667044"/>
                  <a:ext cx="57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0" name="Freihand 379">
                  <a:extLst>
                    <a:ext uri="{FF2B5EF4-FFF2-40B4-BE49-F238E27FC236}">
                      <a16:creationId xmlns:a16="http://schemas.microsoft.com/office/drawing/2014/main" id="{8E67CF9F-1F04-4F8C-8D64-1A47921D4AD1}"/>
                    </a:ext>
                  </a:extLst>
                </p14:cNvPr>
                <p14:cNvContentPartPr/>
                <p14:nvPr/>
              </p14:nvContentPartPr>
              <p14:xfrm>
                <a:off x="5586033" y="3775404"/>
                <a:ext cx="222120" cy="39240"/>
              </p14:xfrm>
            </p:contentPart>
          </mc:Choice>
          <mc:Fallback xmlns="">
            <p:pic>
              <p:nvPicPr>
                <p:cNvPr id="380" name="Freihand 379">
                  <a:extLst>
                    <a:ext uri="{FF2B5EF4-FFF2-40B4-BE49-F238E27FC236}">
                      <a16:creationId xmlns:a16="http://schemas.microsoft.com/office/drawing/2014/main" id="{8E67CF9F-1F04-4F8C-8D64-1A47921D4AD1}"/>
                    </a:ext>
                  </a:extLst>
                </p:cNvPr>
                <p:cNvPicPr/>
                <p:nvPr/>
              </p:nvPicPr>
              <p:blipFill>
                <a:blip r:embed="rId584"/>
                <a:stretch>
                  <a:fillRect/>
                </a:stretch>
              </p:blipFill>
              <p:spPr>
                <a:xfrm>
                  <a:off x="5581713" y="3771084"/>
                  <a:ext cx="23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1" name="Freihand 380">
                  <a:extLst>
                    <a:ext uri="{FF2B5EF4-FFF2-40B4-BE49-F238E27FC236}">
                      <a16:creationId xmlns:a16="http://schemas.microsoft.com/office/drawing/2014/main" id="{52066CE1-17DF-44A1-B578-18E056F60FBB}"/>
                    </a:ext>
                  </a:extLst>
                </p14:cNvPr>
                <p14:cNvContentPartPr/>
                <p14:nvPr/>
              </p14:nvContentPartPr>
              <p14:xfrm>
                <a:off x="5844873" y="3647244"/>
                <a:ext cx="124200" cy="146520"/>
              </p14:xfrm>
            </p:contentPart>
          </mc:Choice>
          <mc:Fallback xmlns="">
            <p:pic>
              <p:nvPicPr>
                <p:cNvPr id="381" name="Freihand 380">
                  <a:extLst>
                    <a:ext uri="{FF2B5EF4-FFF2-40B4-BE49-F238E27FC236}">
                      <a16:creationId xmlns:a16="http://schemas.microsoft.com/office/drawing/2014/main" id="{52066CE1-17DF-44A1-B578-18E056F60FBB}"/>
                    </a:ext>
                  </a:extLst>
                </p:cNvPr>
                <p:cNvPicPr/>
                <p:nvPr/>
              </p:nvPicPr>
              <p:blipFill>
                <a:blip r:embed="rId586"/>
                <a:stretch>
                  <a:fillRect/>
                </a:stretch>
              </p:blipFill>
              <p:spPr>
                <a:xfrm>
                  <a:off x="5840553" y="3642924"/>
                  <a:ext cx="132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2" name="Freihand 381">
                  <a:extLst>
                    <a:ext uri="{FF2B5EF4-FFF2-40B4-BE49-F238E27FC236}">
                      <a16:creationId xmlns:a16="http://schemas.microsoft.com/office/drawing/2014/main" id="{11949BD7-8FFD-423C-B434-B996DE3CB90E}"/>
                    </a:ext>
                  </a:extLst>
                </p14:cNvPr>
                <p14:cNvContentPartPr/>
                <p14:nvPr/>
              </p14:nvContentPartPr>
              <p14:xfrm>
                <a:off x="6009393" y="3721764"/>
                <a:ext cx="76320" cy="22680"/>
              </p14:xfrm>
            </p:contentPart>
          </mc:Choice>
          <mc:Fallback xmlns="">
            <p:pic>
              <p:nvPicPr>
                <p:cNvPr id="382" name="Freihand 381">
                  <a:extLst>
                    <a:ext uri="{FF2B5EF4-FFF2-40B4-BE49-F238E27FC236}">
                      <a16:creationId xmlns:a16="http://schemas.microsoft.com/office/drawing/2014/main" id="{11949BD7-8FFD-423C-B434-B996DE3CB90E}"/>
                    </a:ext>
                  </a:extLst>
                </p:cNvPr>
                <p:cNvPicPr/>
                <p:nvPr/>
              </p:nvPicPr>
              <p:blipFill>
                <a:blip r:embed="rId588"/>
                <a:stretch>
                  <a:fillRect/>
                </a:stretch>
              </p:blipFill>
              <p:spPr>
                <a:xfrm>
                  <a:off x="6005073" y="3717444"/>
                  <a:ext cx="8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3" name="Freihand 382">
                  <a:extLst>
                    <a:ext uri="{FF2B5EF4-FFF2-40B4-BE49-F238E27FC236}">
                      <a16:creationId xmlns:a16="http://schemas.microsoft.com/office/drawing/2014/main" id="{89BDF7DE-2070-4BEE-A3D6-27040C9F1A1D}"/>
                    </a:ext>
                  </a:extLst>
                </p14:cNvPr>
                <p14:cNvContentPartPr/>
                <p14:nvPr/>
              </p14:nvContentPartPr>
              <p14:xfrm>
                <a:off x="6185793" y="3676044"/>
                <a:ext cx="101160" cy="74520"/>
              </p14:xfrm>
            </p:contentPart>
          </mc:Choice>
          <mc:Fallback xmlns="">
            <p:pic>
              <p:nvPicPr>
                <p:cNvPr id="383" name="Freihand 382">
                  <a:extLst>
                    <a:ext uri="{FF2B5EF4-FFF2-40B4-BE49-F238E27FC236}">
                      <a16:creationId xmlns:a16="http://schemas.microsoft.com/office/drawing/2014/main" id="{89BDF7DE-2070-4BEE-A3D6-27040C9F1A1D}"/>
                    </a:ext>
                  </a:extLst>
                </p:cNvPr>
                <p:cNvPicPr/>
                <p:nvPr/>
              </p:nvPicPr>
              <p:blipFill>
                <a:blip r:embed="rId590"/>
                <a:stretch>
                  <a:fillRect/>
                </a:stretch>
              </p:blipFill>
              <p:spPr>
                <a:xfrm>
                  <a:off x="6181473" y="3671724"/>
                  <a:ext cx="109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4" name="Freihand 383">
                  <a:extLst>
                    <a:ext uri="{FF2B5EF4-FFF2-40B4-BE49-F238E27FC236}">
                      <a16:creationId xmlns:a16="http://schemas.microsoft.com/office/drawing/2014/main" id="{AF0AB900-055B-411B-9250-860204294F54}"/>
                    </a:ext>
                  </a:extLst>
                </p14:cNvPr>
                <p14:cNvContentPartPr/>
                <p14:nvPr/>
              </p14:nvContentPartPr>
              <p14:xfrm>
                <a:off x="6303153" y="3656964"/>
                <a:ext cx="199440" cy="106920"/>
              </p14:xfrm>
            </p:contentPart>
          </mc:Choice>
          <mc:Fallback xmlns="">
            <p:pic>
              <p:nvPicPr>
                <p:cNvPr id="384" name="Freihand 383">
                  <a:extLst>
                    <a:ext uri="{FF2B5EF4-FFF2-40B4-BE49-F238E27FC236}">
                      <a16:creationId xmlns:a16="http://schemas.microsoft.com/office/drawing/2014/main" id="{AF0AB900-055B-411B-9250-860204294F54}"/>
                    </a:ext>
                  </a:extLst>
                </p:cNvPr>
                <p:cNvPicPr/>
                <p:nvPr/>
              </p:nvPicPr>
              <p:blipFill>
                <a:blip r:embed="rId592"/>
                <a:stretch>
                  <a:fillRect/>
                </a:stretch>
              </p:blipFill>
              <p:spPr>
                <a:xfrm>
                  <a:off x="6298833" y="3652644"/>
                  <a:ext cx="20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5" name="Freihand 384">
                  <a:extLst>
                    <a:ext uri="{FF2B5EF4-FFF2-40B4-BE49-F238E27FC236}">
                      <a16:creationId xmlns:a16="http://schemas.microsoft.com/office/drawing/2014/main" id="{F8C929FA-DC9C-41EF-A409-460AE2FC57FB}"/>
                    </a:ext>
                  </a:extLst>
                </p14:cNvPr>
                <p14:cNvContentPartPr/>
                <p14:nvPr/>
              </p14:nvContentPartPr>
              <p14:xfrm>
                <a:off x="6537153" y="3630324"/>
                <a:ext cx="239400" cy="111960"/>
              </p14:xfrm>
            </p:contentPart>
          </mc:Choice>
          <mc:Fallback xmlns="">
            <p:pic>
              <p:nvPicPr>
                <p:cNvPr id="385" name="Freihand 384">
                  <a:extLst>
                    <a:ext uri="{FF2B5EF4-FFF2-40B4-BE49-F238E27FC236}">
                      <a16:creationId xmlns:a16="http://schemas.microsoft.com/office/drawing/2014/main" id="{F8C929FA-DC9C-41EF-A409-460AE2FC57FB}"/>
                    </a:ext>
                  </a:extLst>
                </p:cNvPr>
                <p:cNvPicPr/>
                <p:nvPr/>
              </p:nvPicPr>
              <p:blipFill>
                <a:blip r:embed="rId594"/>
                <a:stretch>
                  <a:fillRect/>
                </a:stretch>
              </p:blipFill>
              <p:spPr>
                <a:xfrm>
                  <a:off x="6532833" y="3626004"/>
                  <a:ext cx="248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7" name="Freihand 386">
                  <a:extLst>
                    <a:ext uri="{FF2B5EF4-FFF2-40B4-BE49-F238E27FC236}">
                      <a16:creationId xmlns:a16="http://schemas.microsoft.com/office/drawing/2014/main" id="{9DD2F217-8AE2-4E57-82FE-B8B1B66E3F9C}"/>
                    </a:ext>
                  </a:extLst>
                </p14:cNvPr>
                <p14:cNvContentPartPr/>
                <p14:nvPr/>
              </p14:nvContentPartPr>
              <p14:xfrm>
                <a:off x="4990593" y="3811044"/>
                <a:ext cx="160560" cy="74520"/>
              </p14:xfrm>
            </p:contentPart>
          </mc:Choice>
          <mc:Fallback xmlns="">
            <p:pic>
              <p:nvPicPr>
                <p:cNvPr id="387" name="Freihand 386">
                  <a:extLst>
                    <a:ext uri="{FF2B5EF4-FFF2-40B4-BE49-F238E27FC236}">
                      <a16:creationId xmlns:a16="http://schemas.microsoft.com/office/drawing/2014/main" id="{9DD2F217-8AE2-4E57-82FE-B8B1B66E3F9C}"/>
                    </a:ext>
                  </a:extLst>
                </p:cNvPr>
                <p:cNvPicPr/>
                <p:nvPr/>
              </p:nvPicPr>
              <p:blipFill>
                <a:blip r:embed="rId596"/>
                <a:stretch>
                  <a:fillRect/>
                </a:stretch>
              </p:blipFill>
              <p:spPr>
                <a:xfrm>
                  <a:off x="4986273" y="3806724"/>
                  <a:ext cx="169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9" name="Freihand 388">
                  <a:extLst>
                    <a:ext uri="{FF2B5EF4-FFF2-40B4-BE49-F238E27FC236}">
                      <a16:creationId xmlns:a16="http://schemas.microsoft.com/office/drawing/2014/main" id="{4E11C93C-1EAE-49BC-95D7-5417C230E99D}"/>
                    </a:ext>
                  </a:extLst>
                </p14:cNvPr>
                <p14:cNvContentPartPr/>
                <p14:nvPr/>
              </p14:nvContentPartPr>
              <p14:xfrm>
                <a:off x="3981153" y="3903564"/>
                <a:ext cx="403200" cy="52560"/>
              </p14:xfrm>
            </p:contentPart>
          </mc:Choice>
          <mc:Fallback xmlns="">
            <p:pic>
              <p:nvPicPr>
                <p:cNvPr id="389" name="Freihand 388">
                  <a:extLst>
                    <a:ext uri="{FF2B5EF4-FFF2-40B4-BE49-F238E27FC236}">
                      <a16:creationId xmlns:a16="http://schemas.microsoft.com/office/drawing/2014/main" id="{4E11C93C-1EAE-49BC-95D7-5417C230E99D}"/>
                    </a:ext>
                  </a:extLst>
                </p:cNvPr>
                <p:cNvPicPr/>
                <p:nvPr/>
              </p:nvPicPr>
              <p:blipFill>
                <a:blip r:embed="rId598"/>
                <a:stretch>
                  <a:fillRect/>
                </a:stretch>
              </p:blipFill>
              <p:spPr>
                <a:xfrm>
                  <a:off x="3976833" y="3899244"/>
                  <a:ext cx="411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05" name="Freihand 404">
                  <a:extLst>
                    <a:ext uri="{FF2B5EF4-FFF2-40B4-BE49-F238E27FC236}">
                      <a16:creationId xmlns:a16="http://schemas.microsoft.com/office/drawing/2014/main" id="{A8C626AD-3A51-4E64-AA86-A341CD1B6A7F}"/>
                    </a:ext>
                  </a:extLst>
                </p14:cNvPr>
                <p14:cNvContentPartPr/>
                <p14:nvPr/>
              </p14:nvContentPartPr>
              <p14:xfrm>
                <a:off x="4596753" y="3899244"/>
                <a:ext cx="286200" cy="43200"/>
              </p14:xfrm>
            </p:contentPart>
          </mc:Choice>
          <mc:Fallback xmlns="">
            <p:pic>
              <p:nvPicPr>
                <p:cNvPr id="405" name="Freihand 404">
                  <a:extLst>
                    <a:ext uri="{FF2B5EF4-FFF2-40B4-BE49-F238E27FC236}">
                      <a16:creationId xmlns:a16="http://schemas.microsoft.com/office/drawing/2014/main" id="{A8C626AD-3A51-4E64-AA86-A341CD1B6A7F}"/>
                    </a:ext>
                  </a:extLst>
                </p:cNvPr>
                <p:cNvPicPr/>
                <p:nvPr/>
              </p:nvPicPr>
              <p:blipFill>
                <a:blip r:embed="rId600"/>
                <a:stretch>
                  <a:fillRect/>
                </a:stretch>
              </p:blipFill>
              <p:spPr>
                <a:xfrm>
                  <a:off x="4592433" y="3894924"/>
                  <a:ext cx="294840" cy="51840"/>
                </a:xfrm>
                <a:prstGeom prst="rect">
                  <a:avLst/>
                </a:prstGeom>
              </p:spPr>
            </p:pic>
          </mc:Fallback>
        </mc:AlternateContent>
      </p:grpSp>
      <p:grpSp>
        <p:nvGrpSpPr>
          <p:cNvPr id="430" name="Gruppieren 429">
            <a:extLst>
              <a:ext uri="{FF2B5EF4-FFF2-40B4-BE49-F238E27FC236}">
                <a16:creationId xmlns:a16="http://schemas.microsoft.com/office/drawing/2014/main" id="{A03EE5BD-2F16-4B9F-A9C9-FDA2DF4D2B47}"/>
              </a:ext>
            </a:extLst>
          </p:cNvPr>
          <p:cNvGrpSpPr/>
          <p:nvPr/>
        </p:nvGrpSpPr>
        <p:grpSpPr>
          <a:xfrm>
            <a:off x="10721073" y="2550684"/>
            <a:ext cx="232200" cy="281160"/>
            <a:chOff x="10721073" y="2550684"/>
            <a:chExt cx="232200" cy="281160"/>
          </a:xfrm>
        </p:grpSpPr>
        <mc:AlternateContent xmlns:mc="http://schemas.openxmlformats.org/markup-compatibility/2006" xmlns:p14="http://schemas.microsoft.com/office/powerpoint/2010/main">
          <mc:Choice Requires="p14">
            <p:contentPart p14:bwMode="auto" r:id="rId601">
              <p14:nvContentPartPr>
                <p14:cNvPr id="427" name="Freihand 426">
                  <a:extLst>
                    <a:ext uri="{FF2B5EF4-FFF2-40B4-BE49-F238E27FC236}">
                      <a16:creationId xmlns:a16="http://schemas.microsoft.com/office/drawing/2014/main" id="{112C3A8C-FF7E-4DF7-AD38-199D36B0BC9B}"/>
                    </a:ext>
                  </a:extLst>
                </p14:cNvPr>
                <p14:cNvContentPartPr/>
                <p14:nvPr/>
              </p14:nvContentPartPr>
              <p14:xfrm>
                <a:off x="10721073" y="2621604"/>
                <a:ext cx="85680" cy="84960"/>
              </p14:xfrm>
            </p:contentPart>
          </mc:Choice>
          <mc:Fallback xmlns="">
            <p:pic>
              <p:nvPicPr>
                <p:cNvPr id="427" name="Freihand 426">
                  <a:extLst>
                    <a:ext uri="{FF2B5EF4-FFF2-40B4-BE49-F238E27FC236}">
                      <a16:creationId xmlns:a16="http://schemas.microsoft.com/office/drawing/2014/main" id="{112C3A8C-FF7E-4DF7-AD38-199D36B0BC9B}"/>
                    </a:ext>
                  </a:extLst>
                </p:cNvPr>
                <p:cNvPicPr/>
                <p:nvPr/>
              </p:nvPicPr>
              <p:blipFill>
                <a:blip r:embed="rId602"/>
                <a:stretch>
                  <a:fillRect/>
                </a:stretch>
              </p:blipFill>
              <p:spPr>
                <a:xfrm>
                  <a:off x="10716753" y="2617284"/>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8" name="Freihand 427">
                  <a:extLst>
                    <a:ext uri="{FF2B5EF4-FFF2-40B4-BE49-F238E27FC236}">
                      <a16:creationId xmlns:a16="http://schemas.microsoft.com/office/drawing/2014/main" id="{740D51CE-8A15-4CE2-82CE-20BFD8A4A5F8}"/>
                    </a:ext>
                  </a:extLst>
                </p14:cNvPr>
                <p14:cNvContentPartPr/>
                <p14:nvPr/>
              </p14:nvContentPartPr>
              <p14:xfrm>
                <a:off x="10733673" y="2647164"/>
                <a:ext cx="76320" cy="184680"/>
              </p14:xfrm>
            </p:contentPart>
          </mc:Choice>
          <mc:Fallback xmlns="">
            <p:pic>
              <p:nvPicPr>
                <p:cNvPr id="428" name="Freihand 427">
                  <a:extLst>
                    <a:ext uri="{FF2B5EF4-FFF2-40B4-BE49-F238E27FC236}">
                      <a16:creationId xmlns:a16="http://schemas.microsoft.com/office/drawing/2014/main" id="{740D51CE-8A15-4CE2-82CE-20BFD8A4A5F8}"/>
                    </a:ext>
                  </a:extLst>
                </p:cNvPr>
                <p:cNvPicPr/>
                <p:nvPr/>
              </p:nvPicPr>
              <p:blipFill>
                <a:blip r:embed="rId604"/>
                <a:stretch>
                  <a:fillRect/>
                </a:stretch>
              </p:blipFill>
              <p:spPr>
                <a:xfrm>
                  <a:off x="10729353" y="2642844"/>
                  <a:ext cx="84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9" name="Freihand 428">
                  <a:extLst>
                    <a:ext uri="{FF2B5EF4-FFF2-40B4-BE49-F238E27FC236}">
                      <a16:creationId xmlns:a16="http://schemas.microsoft.com/office/drawing/2014/main" id="{4FA71273-26B5-41FB-A345-4A3A3DA3F889}"/>
                    </a:ext>
                  </a:extLst>
                </p14:cNvPr>
                <p14:cNvContentPartPr/>
                <p14:nvPr/>
              </p14:nvContentPartPr>
              <p14:xfrm>
                <a:off x="10834833" y="2550684"/>
                <a:ext cx="118440" cy="119520"/>
              </p14:xfrm>
            </p:contentPart>
          </mc:Choice>
          <mc:Fallback xmlns="">
            <p:pic>
              <p:nvPicPr>
                <p:cNvPr id="429" name="Freihand 428">
                  <a:extLst>
                    <a:ext uri="{FF2B5EF4-FFF2-40B4-BE49-F238E27FC236}">
                      <a16:creationId xmlns:a16="http://schemas.microsoft.com/office/drawing/2014/main" id="{4FA71273-26B5-41FB-A345-4A3A3DA3F889}"/>
                    </a:ext>
                  </a:extLst>
                </p:cNvPr>
                <p:cNvPicPr/>
                <p:nvPr/>
              </p:nvPicPr>
              <p:blipFill>
                <a:blip r:embed="rId606"/>
                <a:stretch>
                  <a:fillRect/>
                </a:stretch>
              </p:blipFill>
              <p:spPr>
                <a:xfrm>
                  <a:off x="10830513" y="2546364"/>
                  <a:ext cx="127080" cy="128160"/>
                </a:xfrm>
                <a:prstGeom prst="rect">
                  <a:avLst/>
                </a:prstGeom>
              </p:spPr>
            </p:pic>
          </mc:Fallback>
        </mc:AlternateContent>
      </p:grpSp>
      <p:grpSp>
        <p:nvGrpSpPr>
          <p:cNvPr id="485" name="Gruppieren 484">
            <a:extLst>
              <a:ext uri="{FF2B5EF4-FFF2-40B4-BE49-F238E27FC236}">
                <a16:creationId xmlns:a16="http://schemas.microsoft.com/office/drawing/2014/main" id="{9CBA1465-3C6D-4073-8D95-B936C663BA96}"/>
              </a:ext>
            </a:extLst>
          </p:cNvPr>
          <p:cNvGrpSpPr/>
          <p:nvPr/>
        </p:nvGrpSpPr>
        <p:grpSpPr>
          <a:xfrm>
            <a:off x="188193" y="4148724"/>
            <a:ext cx="5097240" cy="772920"/>
            <a:chOff x="188193" y="4148724"/>
            <a:chExt cx="5097240" cy="772920"/>
          </a:xfrm>
        </p:grpSpPr>
        <mc:AlternateContent xmlns:mc="http://schemas.openxmlformats.org/markup-compatibility/2006" xmlns:p14="http://schemas.microsoft.com/office/powerpoint/2010/main">
          <mc:Choice Requires="p14">
            <p:contentPart p14:bwMode="auto" r:id="rId607">
              <p14:nvContentPartPr>
                <p14:cNvPr id="432" name="Freihand 431">
                  <a:extLst>
                    <a:ext uri="{FF2B5EF4-FFF2-40B4-BE49-F238E27FC236}">
                      <a16:creationId xmlns:a16="http://schemas.microsoft.com/office/drawing/2014/main" id="{0E1F26B8-172A-40F6-9DB5-E8BBC884336B}"/>
                    </a:ext>
                  </a:extLst>
                </p14:cNvPr>
                <p14:cNvContentPartPr/>
                <p14:nvPr/>
              </p14:nvContentPartPr>
              <p14:xfrm>
                <a:off x="188193" y="4371204"/>
                <a:ext cx="108360" cy="119520"/>
              </p14:xfrm>
            </p:contentPart>
          </mc:Choice>
          <mc:Fallback xmlns="">
            <p:pic>
              <p:nvPicPr>
                <p:cNvPr id="432" name="Freihand 431">
                  <a:extLst>
                    <a:ext uri="{FF2B5EF4-FFF2-40B4-BE49-F238E27FC236}">
                      <a16:creationId xmlns:a16="http://schemas.microsoft.com/office/drawing/2014/main" id="{0E1F26B8-172A-40F6-9DB5-E8BBC884336B}"/>
                    </a:ext>
                  </a:extLst>
                </p:cNvPr>
                <p:cNvPicPr/>
                <p:nvPr/>
              </p:nvPicPr>
              <p:blipFill>
                <a:blip r:embed="rId608"/>
                <a:stretch>
                  <a:fillRect/>
                </a:stretch>
              </p:blipFill>
              <p:spPr>
                <a:xfrm>
                  <a:off x="183873" y="4366884"/>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33" name="Freihand 432">
                  <a:extLst>
                    <a:ext uri="{FF2B5EF4-FFF2-40B4-BE49-F238E27FC236}">
                      <a16:creationId xmlns:a16="http://schemas.microsoft.com/office/drawing/2014/main" id="{978D4782-D131-4FE1-99B4-10AE1ECA4FFE}"/>
                    </a:ext>
                  </a:extLst>
                </p14:cNvPr>
                <p14:cNvContentPartPr/>
                <p14:nvPr/>
              </p14:nvContentPartPr>
              <p14:xfrm>
                <a:off x="358113" y="4392084"/>
                <a:ext cx="267840" cy="104040"/>
              </p14:xfrm>
            </p:contentPart>
          </mc:Choice>
          <mc:Fallback xmlns="">
            <p:pic>
              <p:nvPicPr>
                <p:cNvPr id="433" name="Freihand 432">
                  <a:extLst>
                    <a:ext uri="{FF2B5EF4-FFF2-40B4-BE49-F238E27FC236}">
                      <a16:creationId xmlns:a16="http://schemas.microsoft.com/office/drawing/2014/main" id="{978D4782-D131-4FE1-99B4-10AE1ECA4FFE}"/>
                    </a:ext>
                  </a:extLst>
                </p:cNvPr>
                <p:cNvPicPr/>
                <p:nvPr/>
              </p:nvPicPr>
              <p:blipFill>
                <a:blip r:embed="rId610"/>
                <a:stretch>
                  <a:fillRect/>
                </a:stretch>
              </p:blipFill>
              <p:spPr>
                <a:xfrm>
                  <a:off x="353793" y="4387764"/>
                  <a:ext cx="276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34" name="Freihand 433">
                  <a:extLst>
                    <a:ext uri="{FF2B5EF4-FFF2-40B4-BE49-F238E27FC236}">
                      <a16:creationId xmlns:a16="http://schemas.microsoft.com/office/drawing/2014/main" id="{5E275C33-499E-4387-9A23-FD6CE6BEB100}"/>
                    </a:ext>
                  </a:extLst>
                </p14:cNvPr>
                <p14:cNvContentPartPr/>
                <p14:nvPr/>
              </p14:nvContentPartPr>
              <p14:xfrm>
                <a:off x="655113" y="4398564"/>
                <a:ext cx="121680" cy="96480"/>
              </p14:xfrm>
            </p:contentPart>
          </mc:Choice>
          <mc:Fallback xmlns="">
            <p:pic>
              <p:nvPicPr>
                <p:cNvPr id="434" name="Freihand 433">
                  <a:extLst>
                    <a:ext uri="{FF2B5EF4-FFF2-40B4-BE49-F238E27FC236}">
                      <a16:creationId xmlns:a16="http://schemas.microsoft.com/office/drawing/2014/main" id="{5E275C33-499E-4387-9A23-FD6CE6BEB100}"/>
                    </a:ext>
                  </a:extLst>
                </p:cNvPr>
                <p:cNvPicPr/>
                <p:nvPr/>
              </p:nvPicPr>
              <p:blipFill>
                <a:blip r:embed="rId612"/>
                <a:stretch>
                  <a:fillRect/>
                </a:stretch>
              </p:blipFill>
              <p:spPr>
                <a:xfrm>
                  <a:off x="650793" y="4394244"/>
                  <a:ext cx="130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35" name="Freihand 434">
                  <a:extLst>
                    <a:ext uri="{FF2B5EF4-FFF2-40B4-BE49-F238E27FC236}">
                      <a16:creationId xmlns:a16="http://schemas.microsoft.com/office/drawing/2014/main" id="{1167C7B0-BA5E-45A4-98A9-B8DDF7488E20}"/>
                    </a:ext>
                  </a:extLst>
                </p14:cNvPr>
                <p14:cNvContentPartPr/>
                <p14:nvPr/>
              </p14:nvContentPartPr>
              <p14:xfrm>
                <a:off x="772113" y="4341324"/>
                <a:ext cx="86400" cy="133560"/>
              </p14:xfrm>
            </p:contentPart>
          </mc:Choice>
          <mc:Fallback xmlns="">
            <p:pic>
              <p:nvPicPr>
                <p:cNvPr id="435" name="Freihand 434">
                  <a:extLst>
                    <a:ext uri="{FF2B5EF4-FFF2-40B4-BE49-F238E27FC236}">
                      <a16:creationId xmlns:a16="http://schemas.microsoft.com/office/drawing/2014/main" id="{1167C7B0-BA5E-45A4-98A9-B8DDF7488E20}"/>
                    </a:ext>
                  </a:extLst>
                </p:cNvPr>
                <p:cNvPicPr/>
                <p:nvPr/>
              </p:nvPicPr>
              <p:blipFill>
                <a:blip r:embed="rId614"/>
                <a:stretch>
                  <a:fillRect/>
                </a:stretch>
              </p:blipFill>
              <p:spPr>
                <a:xfrm>
                  <a:off x="767793" y="4337004"/>
                  <a:ext cx="9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7" name="Freihand 436">
                  <a:extLst>
                    <a:ext uri="{FF2B5EF4-FFF2-40B4-BE49-F238E27FC236}">
                      <a16:creationId xmlns:a16="http://schemas.microsoft.com/office/drawing/2014/main" id="{059661A2-A1FB-4B19-B701-873B160437F3}"/>
                    </a:ext>
                  </a:extLst>
                </p14:cNvPr>
                <p14:cNvContentPartPr/>
                <p14:nvPr/>
              </p14:nvContentPartPr>
              <p14:xfrm>
                <a:off x="1001073" y="4348524"/>
                <a:ext cx="81720" cy="95400"/>
              </p14:xfrm>
            </p:contentPart>
          </mc:Choice>
          <mc:Fallback xmlns="">
            <p:pic>
              <p:nvPicPr>
                <p:cNvPr id="437" name="Freihand 436">
                  <a:extLst>
                    <a:ext uri="{FF2B5EF4-FFF2-40B4-BE49-F238E27FC236}">
                      <a16:creationId xmlns:a16="http://schemas.microsoft.com/office/drawing/2014/main" id="{059661A2-A1FB-4B19-B701-873B160437F3}"/>
                    </a:ext>
                  </a:extLst>
                </p:cNvPr>
                <p:cNvPicPr/>
                <p:nvPr/>
              </p:nvPicPr>
              <p:blipFill>
                <a:blip r:embed="rId616"/>
                <a:stretch>
                  <a:fillRect/>
                </a:stretch>
              </p:blipFill>
              <p:spPr>
                <a:xfrm>
                  <a:off x="996753" y="4344204"/>
                  <a:ext cx="90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8" name="Freihand 437">
                  <a:extLst>
                    <a:ext uri="{FF2B5EF4-FFF2-40B4-BE49-F238E27FC236}">
                      <a16:creationId xmlns:a16="http://schemas.microsoft.com/office/drawing/2014/main" id="{D31E60D3-5914-4D9B-A8E7-BA4176D07F84}"/>
                    </a:ext>
                  </a:extLst>
                </p14:cNvPr>
                <p14:cNvContentPartPr/>
                <p14:nvPr/>
              </p14:nvContentPartPr>
              <p14:xfrm>
                <a:off x="1110153" y="4347804"/>
                <a:ext cx="211680" cy="173880"/>
              </p14:xfrm>
            </p:contentPart>
          </mc:Choice>
          <mc:Fallback xmlns="">
            <p:pic>
              <p:nvPicPr>
                <p:cNvPr id="438" name="Freihand 437">
                  <a:extLst>
                    <a:ext uri="{FF2B5EF4-FFF2-40B4-BE49-F238E27FC236}">
                      <a16:creationId xmlns:a16="http://schemas.microsoft.com/office/drawing/2014/main" id="{D31E60D3-5914-4D9B-A8E7-BA4176D07F84}"/>
                    </a:ext>
                  </a:extLst>
                </p:cNvPr>
                <p:cNvPicPr/>
                <p:nvPr/>
              </p:nvPicPr>
              <p:blipFill>
                <a:blip r:embed="rId618"/>
                <a:stretch>
                  <a:fillRect/>
                </a:stretch>
              </p:blipFill>
              <p:spPr>
                <a:xfrm>
                  <a:off x="1105833" y="4343484"/>
                  <a:ext cx="220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9" name="Freihand 438">
                  <a:extLst>
                    <a:ext uri="{FF2B5EF4-FFF2-40B4-BE49-F238E27FC236}">
                      <a16:creationId xmlns:a16="http://schemas.microsoft.com/office/drawing/2014/main" id="{A0EB05D7-FFA1-4E2C-BEE6-42A01162011F}"/>
                    </a:ext>
                  </a:extLst>
                </p14:cNvPr>
                <p14:cNvContentPartPr/>
                <p14:nvPr/>
              </p14:nvContentPartPr>
              <p14:xfrm>
                <a:off x="1335873" y="4286964"/>
                <a:ext cx="360" cy="360"/>
              </p14:xfrm>
            </p:contentPart>
          </mc:Choice>
          <mc:Fallback xmlns="">
            <p:pic>
              <p:nvPicPr>
                <p:cNvPr id="439" name="Freihand 438">
                  <a:extLst>
                    <a:ext uri="{FF2B5EF4-FFF2-40B4-BE49-F238E27FC236}">
                      <a16:creationId xmlns:a16="http://schemas.microsoft.com/office/drawing/2014/main" id="{A0EB05D7-FFA1-4E2C-BEE6-42A01162011F}"/>
                    </a:ext>
                  </a:extLst>
                </p:cNvPr>
                <p:cNvPicPr/>
                <p:nvPr/>
              </p:nvPicPr>
              <p:blipFill>
                <a:blip r:embed="rId65"/>
                <a:stretch>
                  <a:fillRect/>
                </a:stretch>
              </p:blipFill>
              <p:spPr>
                <a:xfrm>
                  <a:off x="1331553" y="42826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40" name="Freihand 439">
                  <a:extLst>
                    <a:ext uri="{FF2B5EF4-FFF2-40B4-BE49-F238E27FC236}">
                      <a16:creationId xmlns:a16="http://schemas.microsoft.com/office/drawing/2014/main" id="{E4AB9AE4-0A68-4870-832E-C4EB4F7D992F}"/>
                    </a:ext>
                  </a:extLst>
                </p14:cNvPr>
                <p14:cNvContentPartPr/>
                <p14:nvPr/>
              </p14:nvContentPartPr>
              <p14:xfrm>
                <a:off x="1390953" y="4257804"/>
                <a:ext cx="131400" cy="186120"/>
              </p14:xfrm>
            </p:contentPart>
          </mc:Choice>
          <mc:Fallback xmlns="">
            <p:pic>
              <p:nvPicPr>
                <p:cNvPr id="440" name="Freihand 439">
                  <a:extLst>
                    <a:ext uri="{FF2B5EF4-FFF2-40B4-BE49-F238E27FC236}">
                      <a16:creationId xmlns:a16="http://schemas.microsoft.com/office/drawing/2014/main" id="{E4AB9AE4-0A68-4870-832E-C4EB4F7D992F}"/>
                    </a:ext>
                  </a:extLst>
                </p:cNvPr>
                <p:cNvPicPr/>
                <p:nvPr/>
              </p:nvPicPr>
              <p:blipFill>
                <a:blip r:embed="rId621"/>
                <a:stretch>
                  <a:fillRect/>
                </a:stretch>
              </p:blipFill>
              <p:spPr>
                <a:xfrm>
                  <a:off x="1386633" y="4253484"/>
                  <a:ext cx="140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41" name="Freihand 440">
                  <a:extLst>
                    <a:ext uri="{FF2B5EF4-FFF2-40B4-BE49-F238E27FC236}">
                      <a16:creationId xmlns:a16="http://schemas.microsoft.com/office/drawing/2014/main" id="{9EFB512F-87A9-4DA2-BD27-0F7D686F1004}"/>
                    </a:ext>
                  </a:extLst>
                </p14:cNvPr>
                <p14:cNvContentPartPr/>
                <p14:nvPr/>
              </p14:nvContentPartPr>
              <p14:xfrm>
                <a:off x="1537833" y="4247724"/>
                <a:ext cx="6480" cy="32040"/>
              </p14:xfrm>
            </p:contentPart>
          </mc:Choice>
          <mc:Fallback xmlns="">
            <p:pic>
              <p:nvPicPr>
                <p:cNvPr id="441" name="Freihand 440">
                  <a:extLst>
                    <a:ext uri="{FF2B5EF4-FFF2-40B4-BE49-F238E27FC236}">
                      <a16:creationId xmlns:a16="http://schemas.microsoft.com/office/drawing/2014/main" id="{9EFB512F-87A9-4DA2-BD27-0F7D686F1004}"/>
                    </a:ext>
                  </a:extLst>
                </p:cNvPr>
                <p:cNvPicPr/>
                <p:nvPr/>
              </p:nvPicPr>
              <p:blipFill>
                <a:blip r:embed="rId623"/>
                <a:stretch>
                  <a:fillRect/>
                </a:stretch>
              </p:blipFill>
              <p:spPr>
                <a:xfrm>
                  <a:off x="1533513" y="4243404"/>
                  <a:ext cx="15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42" name="Freihand 441">
                  <a:extLst>
                    <a:ext uri="{FF2B5EF4-FFF2-40B4-BE49-F238E27FC236}">
                      <a16:creationId xmlns:a16="http://schemas.microsoft.com/office/drawing/2014/main" id="{E3AAC3F3-EA44-4746-A11E-7D1476ECA00B}"/>
                    </a:ext>
                  </a:extLst>
                </p14:cNvPr>
                <p14:cNvContentPartPr/>
                <p14:nvPr/>
              </p14:nvContentPartPr>
              <p14:xfrm>
                <a:off x="1542513" y="4244844"/>
                <a:ext cx="85320" cy="207720"/>
              </p14:xfrm>
            </p:contentPart>
          </mc:Choice>
          <mc:Fallback xmlns="">
            <p:pic>
              <p:nvPicPr>
                <p:cNvPr id="442" name="Freihand 441">
                  <a:extLst>
                    <a:ext uri="{FF2B5EF4-FFF2-40B4-BE49-F238E27FC236}">
                      <a16:creationId xmlns:a16="http://schemas.microsoft.com/office/drawing/2014/main" id="{E3AAC3F3-EA44-4746-A11E-7D1476ECA00B}"/>
                    </a:ext>
                  </a:extLst>
                </p:cNvPr>
                <p:cNvPicPr/>
                <p:nvPr/>
              </p:nvPicPr>
              <p:blipFill>
                <a:blip r:embed="rId625"/>
                <a:stretch>
                  <a:fillRect/>
                </a:stretch>
              </p:blipFill>
              <p:spPr>
                <a:xfrm>
                  <a:off x="1538193" y="4240524"/>
                  <a:ext cx="93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43" name="Freihand 442">
                  <a:extLst>
                    <a:ext uri="{FF2B5EF4-FFF2-40B4-BE49-F238E27FC236}">
                      <a16:creationId xmlns:a16="http://schemas.microsoft.com/office/drawing/2014/main" id="{A6440F70-BC72-41C4-B794-06A113EAE279}"/>
                    </a:ext>
                  </a:extLst>
                </p14:cNvPr>
                <p14:cNvContentPartPr/>
                <p14:nvPr/>
              </p14:nvContentPartPr>
              <p14:xfrm>
                <a:off x="1665633" y="4337724"/>
                <a:ext cx="336600" cy="104760"/>
              </p14:xfrm>
            </p:contentPart>
          </mc:Choice>
          <mc:Fallback xmlns="">
            <p:pic>
              <p:nvPicPr>
                <p:cNvPr id="443" name="Freihand 442">
                  <a:extLst>
                    <a:ext uri="{FF2B5EF4-FFF2-40B4-BE49-F238E27FC236}">
                      <a16:creationId xmlns:a16="http://schemas.microsoft.com/office/drawing/2014/main" id="{A6440F70-BC72-41C4-B794-06A113EAE279}"/>
                    </a:ext>
                  </a:extLst>
                </p:cNvPr>
                <p:cNvPicPr/>
                <p:nvPr/>
              </p:nvPicPr>
              <p:blipFill>
                <a:blip r:embed="rId627"/>
                <a:stretch>
                  <a:fillRect/>
                </a:stretch>
              </p:blipFill>
              <p:spPr>
                <a:xfrm>
                  <a:off x="1661313" y="4333404"/>
                  <a:ext cx="345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44" name="Freihand 443">
                  <a:extLst>
                    <a:ext uri="{FF2B5EF4-FFF2-40B4-BE49-F238E27FC236}">
                      <a16:creationId xmlns:a16="http://schemas.microsoft.com/office/drawing/2014/main" id="{10101917-E409-42DE-A639-79AD874453E8}"/>
                    </a:ext>
                  </a:extLst>
                </p14:cNvPr>
                <p14:cNvContentPartPr/>
                <p14:nvPr/>
              </p14:nvContentPartPr>
              <p14:xfrm>
                <a:off x="2026713" y="4288404"/>
                <a:ext cx="107640" cy="96120"/>
              </p14:xfrm>
            </p:contentPart>
          </mc:Choice>
          <mc:Fallback xmlns="">
            <p:pic>
              <p:nvPicPr>
                <p:cNvPr id="444" name="Freihand 443">
                  <a:extLst>
                    <a:ext uri="{FF2B5EF4-FFF2-40B4-BE49-F238E27FC236}">
                      <a16:creationId xmlns:a16="http://schemas.microsoft.com/office/drawing/2014/main" id="{10101917-E409-42DE-A639-79AD874453E8}"/>
                    </a:ext>
                  </a:extLst>
                </p:cNvPr>
                <p:cNvPicPr/>
                <p:nvPr/>
              </p:nvPicPr>
              <p:blipFill>
                <a:blip r:embed="rId629"/>
                <a:stretch>
                  <a:fillRect/>
                </a:stretch>
              </p:blipFill>
              <p:spPr>
                <a:xfrm>
                  <a:off x="2022393" y="4284084"/>
                  <a:ext cx="116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45" name="Freihand 444">
                  <a:extLst>
                    <a:ext uri="{FF2B5EF4-FFF2-40B4-BE49-F238E27FC236}">
                      <a16:creationId xmlns:a16="http://schemas.microsoft.com/office/drawing/2014/main" id="{E874257E-8D47-41C3-89C1-3B9479434006}"/>
                    </a:ext>
                  </a:extLst>
                </p14:cNvPr>
                <p14:cNvContentPartPr/>
                <p14:nvPr/>
              </p14:nvContentPartPr>
              <p14:xfrm>
                <a:off x="2138313" y="4448964"/>
                <a:ext cx="11520" cy="21960"/>
              </p14:xfrm>
            </p:contentPart>
          </mc:Choice>
          <mc:Fallback xmlns="">
            <p:pic>
              <p:nvPicPr>
                <p:cNvPr id="445" name="Freihand 444">
                  <a:extLst>
                    <a:ext uri="{FF2B5EF4-FFF2-40B4-BE49-F238E27FC236}">
                      <a16:creationId xmlns:a16="http://schemas.microsoft.com/office/drawing/2014/main" id="{E874257E-8D47-41C3-89C1-3B9479434006}"/>
                    </a:ext>
                  </a:extLst>
                </p:cNvPr>
                <p:cNvPicPr/>
                <p:nvPr/>
              </p:nvPicPr>
              <p:blipFill>
                <a:blip r:embed="rId631"/>
                <a:stretch>
                  <a:fillRect/>
                </a:stretch>
              </p:blipFill>
              <p:spPr>
                <a:xfrm>
                  <a:off x="2133993" y="4444644"/>
                  <a:ext cx="20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46" name="Freihand 445">
                  <a:extLst>
                    <a:ext uri="{FF2B5EF4-FFF2-40B4-BE49-F238E27FC236}">
                      <a16:creationId xmlns:a16="http://schemas.microsoft.com/office/drawing/2014/main" id="{459BA8CF-9E45-437B-AC1A-032BC47958EF}"/>
                    </a:ext>
                  </a:extLst>
                </p14:cNvPr>
                <p14:cNvContentPartPr/>
                <p14:nvPr/>
              </p14:nvContentPartPr>
              <p14:xfrm>
                <a:off x="2585073" y="4375884"/>
                <a:ext cx="88560" cy="43920"/>
              </p14:xfrm>
            </p:contentPart>
          </mc:Choice>
          <mc:Fallback xmlns="">
            <p:pic>
              <p:nvPicPr>
                <p:cNvPr id="446" name="Freihand 445">
                  <a:extLst>
                    <a:ext uri="{FF2B5EF4-FFF2-40B4-BE49-F238E27FC236}">
                      <a16:creationId xmlns:a16="http://schemas.microsoft.com/office/drawing/2014/main" id="{459BA8CF-9E45-437B-AC1A-032BC47958EF}"/>
                    </a:ext>
                  </a:extLst>
                </p:cNvPr>
                <p:cNvPicPr/>
                <p:nvPr/>
              </p:nvPicPr>
              <p:blipFill>
                <a:blip r:embed="rId633"/>
                <a:stretch>
                  <a:fillRect/>
                </a:stretch>
              </p:blipFill>
              <p:spPr>
                <a:xfrm>
                  <a:off x="2580753" y="4371564"/>
                  <a:ext cx="97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47" name="Freihand 446">
                  <a:extLst>
                    <a:ext uri="{FF2B5EF4-FFF2-40B4-BE49-F238E27FC236}">
                      <a16:creationId xmlns:a16="http://schemas.microsoft.com/office/drawing/2014/main" id="{6BE2289A-778A-4C00-A8AF-254DE4BDC18B}"/>
                    </a:ext>
                  </a:extLst>
                </p14:cNvPr>
                <p14:cNvContentPartPr/>
                <p14:nvPr/>
              </p14:nvContentPartPr>
              <p14:xfrm>
                <a:off x="2625033" y="4280124"/>
                <a:ext cx="11520" cy="233280"/>
              </p14:xfrm>
            </p:contentPart>
          </mc:Choice>
          <mc:Fallback xmlns="">
            <p:pic>
              <p:nvPicPr>
                <p:cNvPr id="447" name="Freihand 446">
                  <a:extLst>
                    <a:ext uri="{FF2B5EF4-FFF2-40B4-BE49-F238E27FC236}">
                      <a16:creationId xmlns:a16="http://schemas.microsoft.com/office/drawing/2014/main" id="{6BE2289A-778A-4C00-A8AF-254DE4BDC18B}"/>
                    </a:ext>
                  </a:extLst>
                </p:cNvPr>
                <p:cNvPicPr/>
                <p:nvPr/>
              </p:nvPicPr>
              <p:blipFill>
                <a:blip r:embed="rId635"/>
                <a:stretch>
                  <a:fillRect/>
                </a:stretch>
              </p:blipFill>
              <p:spPr>
                <a:xfrm>
                  <a:off x="2620713" y="4275804"/>
                  <a:ext cx="20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48" name="Freihand 447">
                  <a:extLst>
                    <a:ext uri="{FF2B5EF4-FFF2-40B4-BE49-F238E27FC236}">
                      <a16:creationId xmlns:a16="http://schemas.microsoft.com/office/drawing/2014/main" id="{3A47DD2B-FF79-4925-BE45-224E4A434EAD}"/>
                    </a:ext>
                  </a:extLst>
                </p14:cNvPr>
                <p14:cNvContentPartPr/>
                <p14:nvPr/>
              </p14:nvContentPartPr>
              <p14:xfrm>
                <a:off x="2538993" y="4472364"/>
                <a:ext cx="223920" cy="41040"/>
              </p14:xfrm>
            </p:contentPart>
          </mc:Choice>
          <mc:Fallback xmlns="">
            <p:pic>
              <p:nvPicPr>
                <p:cNvPr id="448" name="Freihand 447">
                  <a:extLst>
                    <a:ext uri="{FF2B5EF4-FFF2-40B4-BE49-F238E27FC236}">
                      <a16:creationId xmlns:a16="http://schemas.microsoft.com/office/drawing/2014/main" id="{3A47DD2B-FF79-4925-BE45-224E4A434EAD}"/>
                    </a:ext>
                  </a:extLst>
                </p:cNvPr>
                <p:cNvPicPr/>
                <p:nvPr/>
              </p:nvPicPr>
              <p:blipFill>
                <a:blip r:embed="rId637"/>
                <a:stretch>
                  <a:fillRect/>
                </a:stretch>
              </p:blipFill>
              <p:spPr>
                <a:xfrm>
                  <a:off x="2534673" y="4468044"/>
                  <a:ext cx="232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49" name="Freihand 448">
                  <a:extLst>
                    <a:ext uri="{FF2B5EF4-FFF2-40B4-BE49-F238E27FC236}">
                      <a16:creationId xmlns:a16="http://schemas.microsoft.com/office/drawing/2014/main" id="{FC47DCFB-585B-4152-9A0D-855A00485DD1}"/>
                    </a:ext>
                  </a:extLst>
                </p14:cNvPr>
                <p14:cNvContentPartPr/>
                <p14:nvPr/>
              </p14:nvContentPartPr>
              <p14:xfrm>
                <a:off x="2488953" y="4272564"/>
                <a:ext cx="256320" cy="19440"/>
              </p14:xfrm>
            </p:contentPart>
          </mc:Choice>
          <mc:Fallback xmlns="">
            <p:pic>
              <p:nvPicPr>
                <p:cNvPr id="449" name="Freihand 448">
                  <a:extLst>
                    <a:ext uri="{FF2B5EF4-FFF2-40B4-BE49-F238E27FC236}">
                      <a16:creationId xmlns:a16="http://schemas.microsoft.com/office/drawing/2014/main" id="{FC47DCFB-585B-4152-9A0D-855A00485DD1}"/>
                    </a:ext>
                  </a:extLst>
                </p:cNvPr>
                <p:cNvPicPr/>
                <p:nvPr/>
              </p:nvPicPr>
              <p:blipFill>
                <a:blip r:embed="rId639"/>
                <a:stretch>
                  <a:fillRect/>
                </a:stretch>
              </p:blipFill>
              <p:spPr>
                <a:xfrm>
                  <a:off x="2484633" y="4268244"/>
                  <a:ext cx="26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50" name="Freihand 449">
                  <a:extLst>
                    <a:ext uri="{FF2B5EF4-FFF2-40B4-BE49-F238E27FC236}">
                      <a16:creationId xmlns:a16="http://schemas.microsoft.com/office/drawing/2014/main" id="{DB36A9AF-0A43-4E72-A9F4-370DE1B1E13F}"/>
                    </a:ext>
                  </a:extLst>
                </p14:cNvPr>
                <p14:cNvContentPartPr/>
                <p14:nvPr/>
              </p14:nvContentPartPr>
              <p14:xfrm>
                <a:off x="2780553" y="4258164"/>
                <a:ext cx="156240" cy="224640"/>
              </p14:xfrm>
            </p:contentPart>
          </mc:Choice>
          <mc:Fallback xmlns="">
            <p:pic>
              <p:nvPicPr>
                <p:cNvPr id="450" name="Freihand 449">
                  <a:extLst>
                    <a:ext uri="{FF2B5EF4-FFF2-40B4-BE49-F238E27FC236}">
                      <a16:creationId xmlns:a16="http://schemas.microsoft.com/office/drawing/2014/main" id="{DB36A9AF-0A43-4E72-A9F4-370DE1B1E13F}"/>
                    </a:ext>
                  </a:extLst>
                </p:cNvPr>
                <p:cNvPicPr/>
                <p:nvPr/>
              </p:nvPicPr>
              <p:blipFill>
                <a:blip r:embed="rId641"/>
                <a:stretch>
                  <a:fillRect/>
                </a:stretch>
              </p:blipFill>
              <p:spPr>
                <a:xfrm>
                  <a:off x="2776233" y="4253844"/>
                  <a:ext cx="164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51" name="Freihand 450">
                  <a:extLst>
                    <a:ext uri="{FF2B5EF4-FFF2-40B4-BE49-F238E27FC236}">
                      <a16:creationId xmlns:a16="http://schemas.microsoft.com/office/drawing/2014/main" id="{4B0562B1-68A7-4E9D-827F-6CD2E319B167}"/>
                    </a:ext>
                  </a:extLst>
                </p14:cNvPr>
                <p14:cNvContentPartPr/>
                <p14:nvPr/>
              </p14:nvContentPartPr>
              <p14:xfrm>
                <a:off x="2374473" y="4148724"/>
                <a:ext cx="120240" cy="82080"/>
              </p14:xfrm>
            </p:contentPart>
          </mc:Choice>
          <mc:Fallback xmlns="">
            <p:pic>
              <p:nvPicPr>
                <p:cNvPr id="451" name="Freihand 450">
                  <a:extLst>
                    <a:ext uri="{FF2B5EF4-FFF2-40B4-BE49-F238E27FC236}">
                      <a16:creationId xmlns:a16="http://schemas.microsoft.com/office/drawing/2014/main" id="{4B0562B1-68A7-4E9D-827F-6CD2E319B167}"/>
                    </a:ext>
                  </a:extLst>
                </p:cNvPr>
                <p:cNvPicPr/>
                <p:nvPr/>
              </p:nvPicPr>
              <p:blipFill>
                <a:blip r:embed="rId643"/>
                <a:stretch>
                  <a:fillRect/>
                </a:stretch>
              </p:blipFill>
              <p:spPr>
                <a:xfrm>
                  <a:off x="2370153" y="4144404"/>
                  <a:ext cx="12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4" name="Freihand 453">
                  <a:extLst>
                    <a:ext uri="{FF2B5EF4-FFF2-40B4-BE49-F238E27FC236}">
                      <a16:creationId xmlns:a16="http://schemas.microsoft.com/office/drawing/2014/main" id="{16033D22-DD8E-4A41-BE5B-F3A555888692}"/>
                    </a:ext>
                  </a:extLst>
                </p14:cNvPr>
                <p14:cNvContentPartPr/>
                <p14:nvPr/>
              </p14:nvContentPartPr>
              <p14:xfrm>
                <a:off x="3117153" y="4335204"/>
                <a:ext cx="186480" cy="18360"/>
              </p14:xfrm>
            </p:contentPart>
          </mc:Choice>
          <mc:Fallback xmlns="">
            <p:pic>
              <p:nvPicPr>
                <p:cNvPr id="454" name="Freihand 453">
                  <a:extLst>
                    <a:ext uri="{FF2B5EF4-FFF2-40B4-BE49-F238E27FC236}">
                      <a16:creationId xmlns:a16="http://schemas.microsoft.com/office/drawing/2014/main" id="{16033D22-DD8E-4A41-BE5B-F3A555888692}"/>
                    </a:ext>
                  </a:extLst>
                </p:cNvPr>
                <p:cNvPicPr/>
                <p:nvPr/>
              </p:nvPicPr>
              <p:blipFill>
                <a:blip r:embed="rId645"/>
                <a:stretch>
                  <a:fillRect/>
                </a:stretch>
              </p:blipFill>
              <p:spPr>
                <a:xfrm>
                  <a:off x="3112833" y="4330884"/>
                  <a:ext cx="195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55" name="Freihand 454">
                  <a:extLst>
                    <a:ext uri="{FF2B5EF4-FFF2-40B4-BE49-F238E27FC236}">
                      <a16:creationId xmlns:a16="http://schemas.microsoft.com/office/drawing/2014/main" id="{B138B949-7AEA-4C4A-86EF-9DF9F12EC8DC}"/>
                    </a:ext>
                  </a:extLst>
                </p14:cNvPr>
                <p14:cNvContentPartPr/>
                <p14:nvPr/>
              </p14:nvContentPartPr>
              <p14:xfrm>
                <a:off x="3142713" y="4380924"/>
                <a:ext cx="169200" cy="19800"/>
              </p14:xfrm>
            </p:contentPart>
          </mc:Choice>
          <mc:Fallback xmlns="">
            <p:pic>
              <p:nvPicPr>
                <p:cNvPr id="455" name="Freihand 454">
                  <a:extLst>
                    <a:ext uri="{FF2B5EF4-FFF2-40B4-BE49-F238E27FC236}">
                      <a16:creationId xmlns:a16="http://schemas.microsoft.com/office/drawing/2014/main" id="{B138B949-7AEA-4C4A-86EF-9DF9F12EC8DC}"/>
                    </a:ext>
                  </a:extLst>
                </p:cNvPr>
                <p:cNvPicPr/>
                <p:nvPr/>
              </p:nvPicPr>
              <p:blipFill>
                <a:blip r:embed="rId647"/>
                <a:stretch>
                  <a:fillRect/>
                </a:stretch>
              </p:blipFill>
              <p:spPr>
                <a:xfrm>
                  <a:off x="3138393" y="4376604"/>
                  <a:ext cx="177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56" name="Freihand 455">
                  <a:extLst>
                    <a:ext uri="{FF2B5EF4-FFF2-40B4-BE49-F238E27FC236}">
                      <a16:creationId xmlns:a16="http://schemas.microsoft.com/office/drawing/2014/main" id="{45C4646D-0EED-41FB-B01C-1252E44593B4}"/>
                    </a:ext>
                  </a:extLst>
                </p14:cNvPr>
                <p14:cNvContentPartPr/>
                <p14:nvPr/>
              </p14:nvContentPartPr>
              <p14:xfrm>
                <a:off x="3501633" y="4262124"/>
                <a:ext cx="162000" cy="132480"/>
              </p14:xfrm>
            </p:contentPart>
          </mc:Choice>
          <mc:Fallback xmlns="">
            <p:pic>
              <p:nvPicPr>
                <p:cNvPr id="456" name="Freihand 455">
                  <a:extLst>
                    <a:ext uri="{FF2B5EF4-FFF2-40B4-BE49-F238E27FC236}">
                      <a16:creationId xmlns:a16="http://schemas.microsoft.com/office/drawing/2014/main" id="{45C4646D-0EED-41FB-B01C-1252E44593B4}"/>
                    </a:ext>
                  </a:extLst>
                </p:cNvPr>
                <p:cNvPicPr/>
                <p:nvPr/>
              </p:nvPicPr>
              <p:blipFill>
                <a:blip r:embed="rId649"/>
                <a:stretch>
                  <a:fillRect/>
                </a:stretch>
              </p:blipFill>
              <p:spPr>
                <a:xfrm>
                  <a:off x="3497313" y="4257804"/>
                  <a:ext cx="170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57" name="Freihand 456">
                  <a:extLst>
                    <a:ext uri="{FF2B5EF4-FFF2-40B4-BE49-F238E27FC236}">
                      <a16:creationId xmlns:a16="http://schemas.microsoft.com/office/drawing/2014/main" id="{9E04050B-8266-4A22-8296-E8ECBEC94C1A}"/>
                    </a:ext>
                  </a:extLst>
                </p14:cNvPr>
                <p14:cNvContentPartPr/>
                <p14:nvPr/>
              </p14:nvContentPartPr>
              <p14:xfrm>
                <a:off x="3676233" y="4222164"/>
                <a:ext cx="176400" cy="175320"/>
              </p14:xfrm>
            </p:contentPart>
          </mc:Choice>
          <mc:Fallback xmlns="">
            <p:pic>
              <p:nvPicPr>
                <p:cNvPr id="457" name="Freihand 456">
                  <a:extLst>
                    <a:ext uri="{FF2B5EF4-FFF2-40B4-BE49-F238E27FC236}">
                      <a16:creationId xmlns:a16="http://schemas.microsoft.com/office/drawing/2014/main" id="{9E04050B-8266-4A22-8296-E8ECBEC94C1A}"/>
                    </a:ext>
                  </a:extLst>
                </p:cNvPr>
                <p:cNvPicPr/>
                <p:nvPr/>
              </p:nvPicPr>
              <p:blipFill>
                <a:blip r:embed="rId651"/>
                <a:stretch>
                  <a:fillRect/>
                </a:stretch>
              </p:blipFill>
              <p:spPr>
                <a:xfrm>
                  <a:off x="3671913" y="4217844"/>
                  <a:ext cx="185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58" name="Freihand 457">
                  <a:extLst>
                    <a:ext uri="{FF2B5EF4-FFF2-40B4-BE49-F238E27FC236}">
                      <a16:creationId xmlns:a16="http://schemas.microsoft.com/office/drawing/2014/main" id="{D2F2A3D7-DF38-4BFC-86C7-0BA516278B94}"/>
                    </a:ext>
                  </a:extLst>
                </p14:cNvPr>
                <p14:cNvContentPartPr/>
                <p14:nvPr/>
              </p14:nvContentPartPr>
              <p14:xfrm>
                <a:off x="3895473" y="4150524"/>
                <a:ext cx="67680" cy="76680"/>
              </p14:xfrm>
            </p:contentPart>
          </mc:Choice>
          <mc:Fallback xmlns="">
            <p:pic>
              <p:nvPicPr>
                <p:cNvPr id="458" name="Freihand 457">
                  <a:extLst>
                    <a:ext uri="{FF2B5EF4-FFF2-40B4-BE49-F238E27FC236}">
                      <a16:creationId xmlns:a16="http://schemas.microsoft.com/office/drawing/2014/main" id="{D2F2A3D7-DF38-4BFC-86C7-0BA516278B94}"/>
                    </a:ext>
                  </a:extLst>
                </p:cNvPr>
                <p:cNvPicPr/>
                <p:nvPr/>
              </p:nvPicPr>
              <p:blipFill>
                <a:blip r:embed="rId653"/>
                <a:stretch>
                  <a:fillRect/>
                </a:stretch>
              </p:blipFill>
              <p:spPr>
                <a:xfrm>
                  <a:off x="3891153" y="4146204"/>
                  <a:ext cx="7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61" name="Freihand 460">
                  <a:extLst>
                    <a:ext uri="{FF2B5EF4-FFF2-40B4-BE49-F238E27FC236}">
                      <a16:creationId xmlns:a16="http://schemas.microsoft.com/office/drawing/2014/main" id="{007499D8-64D5-4C23-8BA8-DF60DD541F8C}"/>
                    </a:ext>
                  </a:extLst>
                </p14:cNvPr>
                <p14:cNvContentPartPr/>
                <p14:nvPr/>
              </p14:nvContentPartPr>
              <p14:xfrm>
                <a:off x="2254953" y="4715004"/>
                <a:ext cx="135720" cy="206640"/>
              </p14:xfrm>
            </p:contentPart>
          </mc:Choice>
          <mc:Fallback xmlns="">
            <p:pic>
              <p:nvPicPr>
                <p:cNvPr id="461" name="Freihand 460">
                  <a:extLst>
                    <a:ext uri="{FF2B5EF4-FFF2-40B4-BE49-F238E27FC236}">
                      <a16:creationId xmlns:a16="http://schemas.microsoft.com/office/drawing/2014/main" id="{007499D8-64D5-4C23-8BA8-DF60DD541F8C}"/>
                    </a:ext>
                  </a:extLst>
                </p:cNvPr>
                <p:cNvPicPr/>
                <p:nvPr/>
              </p:nvPicPr>
              <p:blipFill>
                <a:blip r:embed="rId655"/>
                <a:stretch>
                  <a:fillRect/>
                </a:stretch>
              </p:blipFill>
              <p:spPr>
                <a:xfrm>
                  <a:off x="2250633" y="4710684"/>
                  <a:ext cx="144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62" name="Freihand 461">
                  <a:extLst>
                    <a:ext uri="{FF2B5EF4-FFF2-40B4-BE49-F238E27FC236}">
                      <a16:creationId xmlns:a16="http://schemas.microsoft.com/office/drawing/2014/main" id="{97C349B3-AB83-4B6C-B234-A9733BD2E2A1}"/>
                    </a:ext>
                  </a:extLst>
                </p14:cNvPr>
                <p14:cNvContentPartPr/>
                <p14:nvPr/>
              </p14:nvContentPartPr>
              <p14:xfrm>
                <a:off x="2324073" y="4706004"/>
                <a:ext cx="108360" cy="15120"/>
              </p14:xfrm>
            </p:contentPart>
          </mc:Choice>
          <mc:Fallback xmlns="">
            <p:pic>
              <p:nvPicPr>
                <p:cNvPr id="462" name="Freihand 461">
                  <a:extLst>
                    <a:ext uri="{FF2B5EF4-FFF2-40B4-BE49-F238E27FC236}">
                      <a16:creationId xmlns:a16="http://schemas.microsoft.com/office/drawing/2014/main" id="{97C349B3-AB83-4B6C-B234-A9733BD2E2A1}"/>
                    </a:ext>
                  </a:extLst>
                </p:cNvPr>
                <p:cNvPicPr/>
                <p:nvPr/>
              </p:nvPicPr>
              <p:blipFill>
                <a:blip r:embed="rId657"/>
                <a:stretch>
                  <a:fillRect/>
                </a:stretch>
              </p:blipFill>
              <p:spPr>
                <a:xfrm>
                  <a:off x="2319753" y="4701684"/>
                  <a:ext cx="11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63" name="Freihand 462">
                  <a:extLst>
                    <a:ext uri="{FF2B5EF4-FFF2-40B4-BE49-F238E27FC236}">
                      <a16:creationId xmlns:a16="http://schemas.microsoft.com/office/drawing/2014/main" id="{178CA239-E5BF-4F18-96EB-7A4298072BD4}"/>
                    </a:ext>
                  </a:extLst>
                </p14:cNvPr>
                <p14:cNvContentPartPr/>
                <p14:nvPr/>
              </p14:nvContentPartPr>
              <p14:xfrm>
                <a:off x="2480673" y="4702764"/>
                <a:ext cx="109440" cy="152640"/>
              </p14:xfrm>
            </p:contentPart>
          </mc:Choice>
          <mc:Fallback xmlns="">
            <p:pic>
              <p:nvPicPr>
                <p:cNvPr id="463" name="Freihand 462">
                  <a:extLst>
                    <a:ext uri="{FF2B5EF4-FFF2-40B4-BE49-F238E27FC236}">
                      <a16:creationId xmlns:a16="http://schemas.microsoft.com/office/drawing/2014/main" id="{178CA239-E5BF-4F18-96EB-7A4298072BD4}"/>
                    </a:ext>
                  </a:extLst>
                </p:cNvPr>
                <p:cNvPicPr/>
                <p:nvPr/>
              </p:nvPicPr>
              <p:blipFill>
                <a:blip r:embed="rId659"/>
                <a:stretch>
                  <a:fillRect/>
                </a:stretch>
              </p:blipFill>
              <p:spPr>
                <a:xfrm>
                  <a:off x="2476353" y="4698444"/>
                  <a:ext cx="118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64" name="Freihand 463">
                  <a:extLst>
                    <a:ext uri="{FF2B5EF4-FFF2-40B4-BE49-F238E27FC236}">
                      <a16:creationId xmlns:a16="http://schemas.microsoft.com/office/drawing/2014/main" id="{B4A37EDA-FD4D-484F-B694-DCFEBFE0D1C8}"/>
                    </a:ext>
                  </a:extLst>
                </p14:cNvPr>
                <p14:cNvContentPartPr/>
                <p14:nvPr/>
              </p14:nvContentPartPr>
              <p14:xfrm>
                <a:off x="2647353" y="4734444"/>
                <a:ext cx="293040" cy="106920"/>
              </p14:xfrm>
            </p:contentPart>
          </mc:Choice>
          <mc:Fallback xmlns="">
            <p:pic>
              <p:nvPicPr>
                <p:cNvPr id="464" name="Freihand 463">
                  <a:extLst>
                    <a:ext uri="{FF2B5EF4-FFF2-40B4-BE49-F238E27FC236}">
                      <a16:creationId xmlns:a16="http://schemas.microsoft.com/office/drawing/2014/main" id="{B4A37EDA-FD4D-484F-B694-DCFEBFE0D1C8}"/>
                    </a:ext>
                  </a:extLst>
                </p:cNvPr>
                <p:cNvPicPr/>
                <p:nvPr/>
              </p:nvPicPr>
              <p:blipFill>
                <a:blip r:embed="rId661"/>
                <a:stretch>
                  <a:fillRect/>
                </a:stretch>
              </p:blipFill>
              <p:spPr>
                <a:xfrm>
                  <a:off x="2643033" y="4730124"/>
                  <a:ext cx="30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65" name="Freihand 464">
                  <a:extLst>
                    <a:ext uri="{FF2B5EF4-FFF2-40B4-BE49-F238E27FC236}">
                      <a16:creationId xmlns:a16="http://schemas.microsoft.com/office/drawing/2014/main" id="{B03CF972-BAE8-4CC9-80B0-24E502A95356}"/>
                    </a:ext>
                  </a:extLst>
                </p14:cNvPr>
                <p14:cNvContentPartPr/>
                <p14:nvPr/>
              </p14:nvContentPartPr>
              <p14:xfrm>
                <a:off x="3076473" y="4735884"/>
                <a:ext cx="19800" cy="130680"/>
              </p14:xfrm>
            </p:contentPart>
          </mc:Choice>
          <mc:Fallback xmlns="">
            <p:pic>
              <p:nvPicPr>
                <p:cNvPr id="465" name="Freihand 464">
                  <a:extLst>
                    <a:ext uri="{FF2B5EF4-FFF2-40B4-BE49-F238E27FC236}">
                      <a16:creationId xmlns:a16="http://schemas.microsoft.com/office/drawing/2014/main" id="{B03CF972-BAE8-4CC9-80B0-24E502A95356}"/>
                    </a:ext>
                  </a:extLst>
                </p:cNvPr>
                <p:cNvPicPr/>
                <p:nvPr/>
              </p:nvPicPr>
              <p:blipFill>
                <a:blip r:embed="rId663"/>
                <a:stretch>
                  <a:fillRect/>
                </a:stretch>
              </p:blipFill>
              <p:spPr>
                <a:xfrm>
                  <a:off x="3072153" y="4731564"/>
                  <a:ext cx="28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66" name="Freihand 465">
                  <a:extLst>
                    <a:ext uri="{FF2B5EF4-FFF2-40B4-BE49-F238E27FC236}">
                      <a16:creationId xmlns:a16="http://schemas.microsoft.com/office/drawing/2014/main" id="{16128A76-678C-4BB7-852A-3161B42645B9}"/>
                    </a:ext>
                  </a:extLst>
                </p14:cNvPr>
                <p14:cNvContentPartPr/>
                <p14:nvPr/>
              </p14:nvContentPartPr>
              <p14:xfrm>
                <a:off x="3167913" y="4707084"/>
                <a:ext cx="109440" cy="146880"/>
              </p14:xfrm>
            </p:contentPart>
          </mc:Choice>
          <mc:Fallback xmlns="">
            <p:pic>
              <p:nvPicPr>
                <p:cNvPr id="466" name="Freihand 465">
                  <a:extLst>
                    <a:ext uri="{FF2B5EF4-FFF2-40B4-BE49-F238E27FC236}">
                      <a16:creationId xmlns:a16="http://schemas.microsoft.com/office/drawing/2014/main" id="{16128A76-678C-4BB7-852A-3161B42645B9}"/>
                    </a:ext>
                  </a:extLst>
                </p:cNvPr>
                <p:cNvPicPr/>
                <p:nvPr/>
              </p:nvPicPr>
              <p:blipFill>
                <a:blip r:embed="rId665"/>
                <a:stretch>
                  <a:fillRect/>
                </a:stretch>
              </p:blipFill>
              <p:spPr>
                <a:xfrm>
                  <a:off x="3163593" y="4702764"/>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67" name="Freihand 466">
                  <a:extLst>
                    <a:ext uri="{FF2B5EF4-FFF2-40B4-BE49-F238E27FC236}">
                      <a16:creationId xmlns:a16="http://schemas.microsoft.com/office/drawing/2014/main" id="{9924E1A6-72D3-4E3C-8E65-3BBD012D72F2}"/>
                    </a:ext>
                  </a:extLst>
                </p14:cNvPr>
                <p14:cNvContentPartPr/>
                <p14:nvPr/>
              </p14:nvContentPartPr>
              <p14:xfrm>
                <a:off x="3198873" y="4696284"/>
                <a:ext cx="124920" cy="4680"/>
              </p14:xfrm>
            </p:contentPart>
          </mc:Choice>
          <mc:Fallback xmlns="">
            <p:pic>
              <p:nvPicPr>
                <p:cNvPr id="467" name="Freihand 466">
                  <a:extLst>
                    <a:ext uri="{FF2B5EF4-FFF2-40B4-BE49-F238E27FC236}">
                      <a16:creationId xmlns:a16="http://schemas.microsoft.com/office/drawing/2014/main" id="{9924E1A6-72D3-4E3C-8E65-3BBD012D72F2}"/>
                    </a:ext>
                  </a:extLst>
                </p:cNvPr>
                <p:cNvPicPr/>
                <p:nvPr/>
              </p:nvPicPr>
              <p:blipFill>
                <a:blip r:embed="rId667"/>
                <a:stretch>
                  <a:fillRect/>
                </a:stretch>
              </p:blipFill>
              <p:spPr>
                <a:xfrm>
                  <a:off x="3194553" y="4691964"/>
                  <a:ext cx="133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68" name="Freihand 467">
                  <a:extLst>
                    <a:ext uri="{FF2B5EF4-FFF2-40B4-BE49-F238E27FC236}">
                      <a16:creationId xmlns:a16="http://schemas.microsoft.com/office/drawing/2014/main" id="{60A47F8E-AD00-407B-8560-CD9A3B785220}"/>
                    </a:ext>
                  </a:extLst>
                </p14:cNvPr>
                <p14:cNvContentPartPr/>
                <p14:nvPr/>
              </p14:nvContentPartPr>
              <p14:xfrm>
                <a:off x="3342513" y="4676844"/>
                <a:ext cx="259200" cy="150840"/>
              </p14:xfrm>
            </p:contentPart>
          </mc:Choice>
          <mc:Fallback xmlns="">
            <p:pic>
              <p:nvPicPr>
                <p:cNvPr id="468" name="Freihand 467">
                  <a:extLst>
                    <a:ext uri="{FF2B5EF4-FFF2-40B4-BE49-F238E27FC236}">
                      <a16:creationId xmlns:a16="http://schemas.microsoft.com/office/drawing/2014/main" id="{60A47F8E-AD00-407B-8560-CD9A3B785220}"/>
                    </a:ext>
                  </a:extLst>
                </p:cNvPr>
                <p:cNvPicPr/>
                <p:nvPr/>
              </p:nvPicPr>
              <p:blipFill>
                <a:blip r:embed="rId669"/>
                <a:stretch>
                  <a:fillRect/>
                </a:stretch>
              </p:blipFill>
              <p:spPr>
                <a:xfrm>
                  <a:off x="3338193" y="4672524"/>
                  <a:ext cx="267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69" name="Freihand 468">
                  <a:extLst>
                    <a:ext uri="{FF2B5EF4-FFF2-40B4-BE49-F238E27FC236}">
                      <a16:creationId xmlns:a16="http://schemas.microsoft.com/office/drawing/2014/main" id="{239230E5-D8B9-4479-A495-8BB0E4F32620}"/>
                    </a:ext>
                  </a:extLst>
                </p14:cNvPr>
                <p14:cNvContentPartPr/>
                <p14:nvPr/>
              </p14:nvContentPartPr>
              <p14:xfrm>
                <a:off x="3532233" y="4608444"/>
                <a:ext cx="5400" cy="10080"/>
              </p14:xfrm>
            </p:contentPart>
          </mc:Choice>
          <mc:Fallback xmlns="">
            <p:pic>
              <p:nvPicPr>
                <p:cNvPr id="469" name="Freihand 468">
                  <a:extLst>
                    <a:ext uri="{FF2B5EF4-FFF2-40B4-BE49-F238E27FC236}">
                      <a16:creationId xmlns:a16="http://schemas.microsoft.com/office/drawing/2014/main" id="{239230E5-D8B9-4479-A495-8BB0E4F32620}"/>
                    </a:ext>
                  </a:extLst>
                </p:cNvPr>
                <p:cNvPicPr/>
                <p:nvPr/>
              </p:nvPicPr>
              <p:blipFill>
                <a:blip r:embed="rId671"/>
                <a:stretch>
                  <a:fillRect/>
                </a:stretch>
              </p:blipFill>
              <p:spPr>
                <a:xfrm>
                  <a:off x="3527913" y="4604124"/>
                  <a:ext cx="1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70" name="Freihand 469">
                  <a:extLst>
                    <a:ext uri="{FF2B5EF4-FFF2-40B4-BE49-F238E27FC236}">
                      <a16:creationId xmlns:a16="http://schemas.microsoft.com/office/drawing/2014/main" id="{8C194B30-7B04-4DBC-A5F7-F09B7F6E4A3A}"/>
                    </a:ext>
                  </a:extLst>
                </p14:cNvPr>
                <p14:cNvContentPartPr/>
                <p14:nvPr/>
              </p14:nvContentPartPr>
              <p14:xfrm>
                <a:off x="3450513" y="4723284"/>
                <a:ext cx="60840" cy="96840"/>
              </p14:xfrm>
            </p:contentPart>
          </mc:Choice>
          <mc:Fallback xmlns="">
            <p:pic>
              <p:nvPicPr>
                <p:cNvPr id="470" name="Freihand 469">
                  <a:extLst>
                    <a:ext uri="{FF2B5EF4-FFF2-40B4-BE49-F238E27FC236}">
                      <a16:creationId xmlns:a16="http://schemas.microsoft.com/office/drawing/2014/main" id="{8C194B30-7B04-4DBC-A5F7-F09B7F6E4A3A}"/>
                    </a:ext>
                  </a:extLst>
                </p:cNvPr>
                <p:cNvPicPr/>
                <p:nvPr/>
              </p:nvPicPr>
              <p:blipFill>
                <a:blip r:embed="rId673"/>
                <a:stretch>
                  <a:fillRect/>
                </a:stretch>
              </p:blipFill>
              <p:spPr>
                <a:xfrm>
                  <a:off x="3446193" y="4718964"/>
                  <a:ext cx="69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72" name="Freihand 471">
                  <a:extLst>
                    <a:ext uri="{FF2B5EF4-FFF2-40B4-BE49-F238E27FC236}">
                      <a16:creationId xmlns:a16="http://schemas.microsoft.com/office/drawing/2014/main" id="{713D6A67-88F9-4B94-A5B1-7F8DF7F64EE4}"/>
                    </a:ext>
                  </a:extLst>
                </p14:cNvPr>
                <p14:cNvContentPartPr/>
                <p14:nvPr/>
              </p14:nvContentPartPr>
              <p14:xfrm>
                <a:off x="3770193" y="4726884"/>
                <a:ext cx="190800" cy="12960"/>
              </p14:xfrm>
            </p:contentPart>
          </mc:Choice>
          <mc:Fallback xmlns="">
            <p:pic>
              <p:nvPicPr>
                <p:cNvPr id="472" name="Freihand 471">
                  <a:extLst>
                    <a:ext uri="{FF2B5EF4-FFF2-40B4-BE49-F238E27FC236}">
                      <a16:creationId xmlns:a16="http://schemas.microsoft.com/office/drawing/2014/main" id="{713D6A67-88F9-4B94-A5B1-7F8DF7F64EE4}"/>
                    </a:ext>
                  </a:extLst>
                </p:cNvPr>
                <p:cNvPicPr/>
                <p:nvPr/>
              </p:nvPicPr>
              <p:blipFill>
                <a:blip r:embed="rId675"/>
                <a:stretch>
                  <a:fillRect/>
                </a:stretch>
              </p:blipFill>
              <p:spPr>
                <a:xfrm>
                  <a:off x="3765873" y="4722564"/>
                  <a:ext cx="19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73" name="Freihand 472">
                  <a:extLst>
                    <a:ext uri="{FF2B5EF4-FFF2-40B4-BE49-F238E27FC236}">
                      <a16:creationId xmlns:a16="http://schemas.microsoft.com/office/drawing/2014/main" id="{A0B2284D-29F9-46D9-AD4A-41500A7632AD}"/>
                    </a:ext>
                  </a:extLst>
                </p14:cNvPr>
                <p14:cNvContentPartPr/>
                <p14:nvPr/>
              </p14:nvContentPartPr>
              <p14:xfrm>
                <a:off x="3792873" y="4780524"/>
                <a:ext cx="174960" cy="8640"/>
              </p14:xfrm>
            </p:contentPart>
          </mc:Choice>
          <mc:Fallback xmlns="">
            <p:pic>
              <p:nvPicPr>
                <p:cNvPr id="473" name="Freihand 472">
                  <a:extLst>
                    <a:ext uri="{FF2B5EF4-FFF2-40B4-BE49-F238E27FC236}">
                      <a16:creationId xmlns:a16="http://schemas.microsoft.com/office/drawing/2014/main" id="{A0B2284D-29F9-46D9-AD4A-41500A7632AD}"/>
                    </a:ext>
                  </a:extLst>
                </p:cNvPr>
                <p:cNvPicPr/>
                <p:nvPr/>
              </p:nvPicPr>
              <p:blipFill>
                <a:blip r:embed="rId677"/>
                <a:stretch>
                  <a:fillRect/>
                </a:stretch>
              </p:blipFill>
              <p:spPr>
                <a:xfrm>
                  <a:off x="3788553" y="4776204"/>
                  <a:ext cx="183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75" name="Freihand 474">
                  <a:extLst>
                    <a:ext uri="{FF2B5EF4-FFF2-40B4-BE49-F238E27FC236}">
                      <a16:creationId xmlns:a16="http://schemas.microsoft.com/office/drawing/2014/main" id="{DC8E7F8A-4196-40F8-86E4-AF65B35F969E}"/>
                    </a:ext>
                  </a:extLst>
                </p14:cNvPr>
                <p14:cNvContentPartPr/>
                <p14:nvPr/>
              </p14:nvContentPartPr>
              <p14:xfrm>
                <a:off x="4102473" y="4625364"/>
                <a:ext cx="59760" cy="105120"/>
              </p14:xfrm>
            </p:contentPart>
          </mc:Choice>
          <mc:Fallback xmlns="">
            <p:pic>
              <p:nvPicPr>
                <p:cNvPr id="475" name="Freihand 474">
                  <a:extLst>
                    <a:ext uri="{FF2B5EF4-FFF2-40B4-BE49-F238E27FC236}">
                      <a16:creationId xmlns:a16="http://schemas.microsoft.com/office/drawing/2014/main" id="{DC8E7F8A-4196-40F8-86E4-AF65B35F969E}"/>
                    </a:ext>
                  </a:extLst>
                </p:cNvPr>
                <p:cNvPicPr/>
                <p:nvPr/>
              </p:nvPicPr>
              <p:blipFill>
                <a:blip r:embed="rId679"/>
                <a:stretch>
                  <a:fillRect/>
                </a:stretch>
              </p:blipFill>
              <p:spPr>
                <a:xfrm>
                  <a:off x="4098153" y="4621044"/>
                  <a:ext cx="68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76" name="Freihand 475">
                  <a:extLst>
                    <a:ext uri="{FF2B5EF4-FFF2-40B4-BE49-F238E27FC236}">
                      <a16:creationId xmlns:a16="http://schemas.microsoft.com/office/drawing/2014/main" id="{911F24F0-F536-4DD5-B52F-D3FEC6E316A8}"/>
                    </a:ext>
                  </a:extLst>
                </p14:cNvPr>
                <p14:cNvContentPartPr/>
                <p14:nvPr/>
              </p14:nvContentPartPr>
              <p14:xfrm>
                <a:off x="4137393" y="4670364"/>
                <a:ext cx="39240" cy="81720"/>
              </p14:xfrm>
            </p:contentPart>
          </mc:Choice>
          <mc:Fallback xmlns="">
            <p:pic>
              <p:nvPicPr>
                <p:cNvPr id="476" name="Freihand 475">
                  <a:extLst>
                    <a:ext uri="{FF2B5EF4-FFF2-40B4-BE49-F238E27FC236}">
                      <a16:creationId xmlns:a16="http://schemas.microsoft.com/office/drawing/2014/main" id="{911F24F0-F536-4DD5-B52F-D3FEC6E316A8}"/>
                    </a:ext>
                  </a:extLst>
                </p:cNvPr>
                <p:cNvPicPr/>
                <p:nvPr/>
              </p:nvPicPr>
              <p:blipFill>
                <a:blip r:embed="rId681"/>
                <a:stretch>
                  <a:fillRect/>
                </a:stretch>
              </p:blipFill>
              <p:spPr>
                <a:xfrm>
                  <a:off x="4133073" y="4666044"/>
                  <a:ext cx="47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77" name="Freihand 476">
                  <a:extLst>
                    <a:ext uri="{FF2B5EF4-FFF2-40B4-BE49-F238E27FC236}">
                      <a16:creationId xmlns:a16="http://schemas.microsoft.com/office/drawing/2014/main" id="{B1E484D0-A0EF-4CA1-90FC-901FAF1C5B6D}"/>
                    </a:ext>
                  </a:extLst>
                </p14:cNvPr>
                <p14:cNvContentPartPr/>
                <p14:nvPr/>
              </p14:nvContentPartPr>
              <p14:xfrm>
                <a:off x="4240713" y="4643724"/>
                <a:ext cx="104400" cy="94320"/>
              </p14:xfrm>
            </p:contentPart>
          </mc:Choice>
          <mc:Fallback xmlns="">
            <p:pic>
              <p:nvPicPr>
                <p:cNvPr id="477" name="Freihand 476">
                  <a:extLst>
                    <a:ext uri="{FF2B5EF4-FFF2-40B4-BE49-F238E27FC236}">
                      <a16:creationId xmlns:a16="http://schemas.microsoft.com/office/drawing/2014/main" id="{B1E484D0-A0EF-4CA1-90FC-901FAF1C5B6D}"/>
                    </a:ext>
                  </a:extLst>
                </p:cNvPr>
                <p:cNvPicPr/>
                <p:nvPr/>
              </p:nvPicPr>
              <p:blipFill>
                <a:blip r:embed="rId683"/>
                <a:stretch>
                  <a:fillRect/>
                </a:stretch>
              </p:blipFill>
              <p:spPr>
                <a:xfrm>
                  <a:off x="4236393" y="4639404"/>
                  <a:ext cx="11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78" name="Freihand 477">
                  <a:extLst>
                    <a:ext uri="{FF2B5EF4-FFF2-40B4-BE49-F238E27FC236}">
                      <a16:creationId xmlns:a16="http://schemas.microsoft.com/office/drawing/2014/main" id="{5E9B9E5F-52D0-450C-9C51-A91B5791DF06}"/>
                    </a:ext>
                  </a:extLst>
                </p14:cNvPr>
                <p14:cNvContentPartPr/>
                <p14:nvPr/>
              </p14:nvContentPartPr>
              <p14:xfrm>
                <a:off x="4377153" y="4649484"/>
                <a:ext cx="100800" cy="95040"/>
              </p14:xfrm>
            </p:contentPart>
          </mc:Choice>
          <mc:Fallback xmlns="">
            <p:pic>
              <p:nvPicPr>
                <p:cNvPr id="478" name="Freihand 477">
                  <a:extLst>
                    <a:ext uri="{FF2B5EF4-FFF2-40B4-BE49-F238E27FC236}">
                      <a16:creationId xmlns:a16="http://schemas.microsoft.com/office/drawing/2014/main" id="{5E9B9E5F-52D0-450C-9C51-A91B5791DF06}"/>
                    </a:ext>
                  </a:extLst>
                </p:cNvPr>
                <p:cNvPicPr/>
                <p:nvPr/>
              </p:nvPicPr>
              <p:blipFill>
                <a:blip r:embed="rId685"/>
                <a:stretch>
                  <a:fillRect/>
                </a:stretch>
              </p:blipFill>
              <p:spPr>
                <a:xfrm>
                  <a:off x="4372833" y="4645164"/>
                  <a:ext cx="10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79" name="Freihand 478">
                  <a:extLst>
                    <a:ext uri="{FF2B5EF4-FFF2-40B4-BE49-F238E27FC236}">
                      <a16:creationId xmlns:a16="http://schemas.microsoft.com/office/drawing/2014/main" id="{B60FD6B4-6C23-4057-B87B-5599685A063E}"/>
                    </a:ext>
                  </a:extLst>
                </p14:cNvPr>
                <p14:cNvContentPartPr/>
                <p14:nvPr/>
              </p14:nvContentPartPr>
              <p14:xfrm>
                <a:off x="4614393" y="4640124"/>
                <a:ext cx="25560" cy="103680"/>
              </p14:xfrm>
            </p:contentPart>
          </mc:Choice>
          <mc:Fallback xmlns="">
            <p:pic>
              <p:nvPicPr>
                <p:cNvPr id="479" name="Freihand 478">
                  <a:extLst>
                    <a:ext uri="{FF2B5EF4-FFF2-40B4-BE49-F238E27FC236}">
                      <a16:creationId xmlns:a16="http://schemas.microsoft.com/office/drawing/2014/main" id="{B60FD6B4-6C23-4057-B87B-5599685A063E}"/>
                    </a:ext>
                  </a:extLst>
                </p:cNvPr>
                <p:cNvPicPr/>
                <p:nvPr/>
              </p:nvPicPr>
              <p:blipFill>
                <a:blip r:embed="rId687"/>
                <a:stretch>
                  <a:fillRect/>
                </a:stretch>
              </p:blipFill>
              <p:spPr>
                <a:xfrm>
                  <a:off x="4610073" y="4635804"/>
                  <a:ext cx="34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80" name="Freihand 479">
                  <a:extLst>
                    <a:ext uri="{FF2B5EF4-FFF2-40B4-BE49-F238E27FC236}">
                      <a16:creationId xmlns:a16="http://schemas.microsoft.com/office/drawing/2014/main" id="{061E2479-3B77-4ADC-8116-2137668EF8BB}"/>
                    </a:ext>
                  </a:extLst>
                </p14:cNvPr>
                <p14:cNvContentPartPr/>
                <p14:nvPr/>
              </p14:nvContentPartPr>
              <p14:xfrm>
                <a:off x="4579833" y="4677204"/>
                <a:ext cx="93600" cy="23040"/>
              </p14:xfrm>
            </p:contentPart>
          </mc:Choice>
          <mc:Fallback xmlns="">
            <p:pic>
              <p:nvPicPr>
                <p:cNvPr id="480" name="Freihand 479">
                  <a:extLst>
                    <a:ext uri="{FF2B5EF4-FFF2-40B4-BE49-F238E27FC236}">
                      <a16:creationId xmlns:a16="http://schemas.microsoft.com/office/drawing/2014/main" id="{061E2479-3B77-4ADC-8116-2137668EF8BB}"/>
                    </a:ext>
                  </a:extLst>
                </p:cNvPr>
                <p:cNvPicPr/>
                <p:nvPr/>
              </p:nvPicPr>
              <p:blipFill>
                <a:blip r:embed="rId689"/>
                <a:stretch>
                  <a:fillRect/>
                </a:stretch>
              </p:blipFill>
              <p:spPr>
                <a:xfrm>
                  <a:off x="4575513" y="4672884"/>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81" name="Freihand 480">
                  <a:extLst>
                    <a:ext uri="{FF2B5EF4-FFF2-40B4-BE49-F238E27FC236}">
                      <a16:creationId xmlns:a16="http://schemas.microsoft.com/office/drawing/2014/main" id="{F944685C-AC9A-4B1A-AD1D-0585FDC914CC}"/>
                    </a:ext>
                  </a:extLst>
                </p14:cNvPr>
                <p14:cNvContentPartPr/>
                <p14:nvPr/>
              </p14:nvContentPartPr>
              <p14:xfrm>
                <a:off x="4723473" y="4596924"/>
                <a:ext cx="167040" cy="138240"/>
              </p14:xfrm>
            </p:contentPart>
          </mc:Choice>
          <mc:Fallback xmlns="">
            <p:pic>
              <p:nvPicPr>
                <p:cNvPr id="481" name="Freihand 480">
                  <a:extLst>
                    <a:ext uri="{FF2B5EF4-FFF2-40B4-BE49-F238E27FC236}">
                      <a16:creationId xmlns:a16="http://schemas.microsoft.com/office/drawing/2014/main" id="{F944685C-AC9A-4B1A-AD1D-0585FDC914CC}"/>
                    </a:ext>
                  </a:extLst>
                </p:cNvPr>
                <p:cNvPicPr/>
                <p:nvPr/>
              </p:nvPicPr>
              <p:blipFill>
                <a:blip r:embed="rId691"/>
                <a:stretch>
                  <a:fillRect/>
                </a:stretch>
              </p:blipFill>
              <p:spPr>
                <a:xfrm>
                  <a:off x="4719153" y="4592604"/>
                  <a:ext cx="17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82" name="Freihand 481">
                  <a:extLst>
                    <a:ext uri="{FF2B5EF4-FFF2-40B4-BE49-F238E27FC236}">
                      <a16:creationId xmlns:a16="http://schemas.microsoft.com/office/drawing/2014/main" id="{3A64C1B2-C44B-4B70-A03C-1278836E0861}"/>
                    </a:ext>
                  </a:extLst>
                </p14:cNvPr>
                <p14:cNvContentPartPr/>
                <p14:nvPr/>
              </p14:nvContentPartPr>
              <p14:xfrm>
                <a:off x="4893033" y="4601244"/>
                <a:ext cx="116280" cy="109440"/>
              </p14:xfrm>
            </p:contentPart>
          </mc:Choice>
          <mc:Fallback xmlns="">
            <p:pic>
              <p:nvPicPr>
                <p:cNvPr id="482" name="Freihand 481">
                  <a:extLst>
                    <a:ext uri="{FF2B5EF4-FFF2-40B4-BE49-F238E27FC236}">
                      <a16:creationId xmlns:a16="http://schemas.microsoft.com/office/drawing/2014/main" id="{3A64C1B2-C44B-4B70-A03C-1278836E0861}"/>
                    </a:ext>
                  </a:extLst>
                </p:cNvPr>
                <p:cNvPicPr/>
                <p:nvPr/>
              </p:nvPicPr>
              <p:blipFill>
                <a:blip r:embed="rId693"/>
                <a:stretch>
                  <a:fillRect/>
                </a:stretch>
              </p:blipFill>
              <p:spPr>
                <a:xfrm>
                  <a:off x="4888713" y="4596924"/>
                  <a:ext cx="124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83" name="Freihand 482">
                  <a:extLst>
                    <a:ext uri="{FF2B5EF4-FFF2-40B4-BE49-F238E27FC236}">
                      <a16:creationId xmlns:a16="http://schemas.microsoft.com/office/drawing/2014/main" id="{2D82520C-0D43-46B0-AEA6-5A8E5E16B734}"/>
                    </a:ext>
                  </a:extLst>
                </p14:cNvPr>
                <p14:cNvContentPartPr/>
                <p14:nvPr/>
              </p14:nvContentPartPr>
              <p14:xfrm>
                <a:off x="5015433" y="4587204"/>
                <a:ext cx="270000" cy="112320"/>
              </p14:xfrm>
            </p:contentPart>
          </mc:Choice>
          <mc:Fallback xmlns="">
            <p:pic>
              <p:nvPicPr>
                <p:cNvPr id="483" name="Freihand 482">
                  <a:extLst>
                    <a:ext uri="{FF2B5EF4-FFF2-40B4-BE49-F238E27FC236}">
                      <a16:creationId xmlns:a16="http://schemas.microsoft.com/office/drawing/2014/main" id="{2D82520C-0D43-46B0-AEA6-5A8E5E16B734}"/>
                    </a:ext>
                  </a:extLst>
                </p:cNvPr>
                <p:cNvPicPr/>
                <p:nvPr/>
              </p:nvPicPr>
              <p:blipFill>
                <a:blip r:embed="rId695"/>
                <a:stretch>
                  <a:fillRect/>
                </a:stretch>
              </p:blipFill>
              <p:spPr>
                <a:xfrm>
                  <a:off x="5011113" y="4582884"/>
                  <a:ext cx="27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84" name="Freihand 483">
                  <a:extLst>
                    <a:ext uri="{FF2B5EF4-FFF2-40B4-BE49-F238E27FC236}">
                      <a16:creationId xmlns:a16="http://schemas.microsoft.com/office/drawing/2014/main" id="{CA716BB5-237A-4FED-A4A2-88CF5F7E1FFD}"/>
                    </a:ext>
                  </a:extLst>
                </p14:cNvPr>
                <p14:cNvContentPartPr/>
                <p14:nvPr/>
              </p14:nvContentPartPr>
              <p14:xfrm>
                <a:off x="5215953" y="4499364"/>
                <a:ext cx="28440" cy="18720"/>
              </p14:xfrm>
            </p:contentPart>
          </mc:Choice>
          <mc:Fallback xmlns="">
            <p:pic>
              <p:nvPicPr>
                <p:cNvPr id="484" name="Freihand 483">
                  <a:extLst>
                    <a:ext uri="{FF2B5EF4-FFF2-40B4-BE49-F238E27FC236}">
                      <a16:creationId xmlns:a16="http://schemas.microsoft.com/office/drawing/2014/main" id="{CA716BB5-237A-4FED-A4A2-88CF5F7E1FFD}"/>
                    </a:ext>
                  </a:extLst>
                </p:cNvPr>
                <p:cNvPicPr/>
                <p:nvPr/>
              </p:nvPicPr>
              <p:blipFill>
                <a:blip r:embed="rId697"/>
                <a:stretch>
                  <a:fillRect/>
                </a:stretch>
              </p:blipFill>
              <p:spPr>
                <a:xfrm>
                  <a:off x="5211633" y="4495044"/>
                  <a:ext cx="37080" cy="27360"/>
                </a:xfrm>
                <a:prstGeom prst="rect">
                  <a:avLst/>
                </a:prstGeom>
              </p:spPr>
            </p:pic>
          </mc:Fallback>
        </mc:AlternateContent>
      </p:grpSp>
      <p:grpSp>
        <p:nvGrpSpPr>
          <p:cNvPr id="499" name="Gruppieren 498">
            <a:extLst>
              <a:ext uri="{FF2B5EF4-FFF2-40B4-BE49-F238E27FC236}">
                <a16:creationId xmlns:a16="http://schemas.microsoft.com/office/drawing/2014/main" id="{0962C4B4-F162-4614-B196-5C440D3E54F3}"/>
              </a:ext>
            </a:extLst>
          </p:cNvPr>
          <p:cNvGrpSpPr/>
          <p:nvPr/>
        </p:nvGrpSpPr>
        <p:grpSpPr>
          <a:xfrm>
            <a:off x="2908353" y="5072844"/>
            <a:ext cx="498960" cy="132120"/>
            <a:chOff x="2908353" y="5072844"/>
            <a:chExt cx="498960" cy="132120"/>
          </a:xfrm>
        </p:grpSpPr>
        <mc:AlternateContent xmlns:mc="http://schemas.openxmlformats.org/markup-compatibility/2006" xmlns:p14="http://schemas.microsoft.com/office/powerpoint/2010/main">
          <mc:Choice Requires="p14">
            <p:contentPart p14:bwMode="auto" r:id="rId698">
              <p14:nvContentPartPr>
                <p14:cNvPr id="486" name="Freihand 485">
                  <a:extLst>
                    <a:ext uri="{FF2B5EF4-FFF2-40B4-BE49-F238E27FC236}">
                      <a16:creationId xmlns:a16="http://schemas.microsoft.com/office/drawing/2014/main" id="{5626DDC3-5547-406C-9C53-95EBB50AD037}"/>
                    </a:ext>
                  </a:extLst>
                </p14:cNvPr>
                <p14:cNvContentPartPr/>
                <p14:nvPr/>
              </p14:nvContentPartPr>
              <p14:xfrm>
                <a:off x="2908353" y="5092284"/>
                <a:ext cx="138960" cy="112680"/>
              </p14:xfrm>
            </p:contentPart>
          </mc:Choice>
          <mc:Fallback xmlns="">
            <p:pic>
              <p:nvPicPr>
                <p:cNvPr id="486" name="Freihand 485">
                  <a:extLst>
                    <a:ext uri="{FF2B5EF4-FFF2-40B4-BE49-F238E27FC236}">
                      <a16:creationId xmlns:a16="http://schemas.microsoft.com/office/drawing/2014/main" id="{5626DDC3-5547-406C-9C53-95EBB50AD037}"/>
                    </a:ext>
                  </a:extLst>
                </p:cNvPr>
                <p:cNvPicPr/>
                <p:nvPr/>
              </p:nvPicPr>
              <p:blipFill>
                <a:blip r:embed="rId699"/>
                <a:stretch>
                  <a:fillRect/>
                </a:stretch>
              </p:blipFill>
              <p:spPr>
                <a:xfrm>
                  <a:off x="2904033" y="5087964"/>
                  <a:ext cx="147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87" name="Freihand 486">
                  <a:extLst>
                    <a:ext uri="{FF2B5EF4-FFF2-40B4-BE49-F238E27FC236}">
                      <a16:creationId xmlns:a16="http://schemas.microsoft.com/office/drawing/2014/main" id="{AE5F4E06-D3AC-4899-BF0C-050530F9A676}"/>
                    </a:ext>
                  </a:extLst>
                </p14:cNvPr>
                <p14:cNvContentPartPr/>
                <p14:nvPr/>
              </p14:nvContentPartPr>
              <p14:xfrm>
                <a:off x="3142353" y="5084364"/>
                <a:ext cx="101880" cy="77040"/>
              </p14:xfrm>
            </p:contentPart>
          </mc:Choice>
          <mc:Fallback xmlns="">
            <p:pic>
              <p:nvPicPr>
                <p:cNvPr id="487" name="Freihand 486">
                  <a:extLst>
                    <a:ext uri="{FF2B5EF4-FFF2-40B4-BE49-F238E27FC236}">
                      <a16:creationId xmlns:a16="http://schemas.microsoft.com/office/drawing/2014/main" id="{AE5F4E06-D3AC-4899-BF0C-050530F9A676}"/>
                    </a:ext>
                  </a:extLst>
                </p:cNvPr>
                <p:cNvPicPr/>
                <p:nvPr/>
              </p:nvPicPr>
              <p:blipFill>
                <a:blip r:embed="rId701"/>
                <a:stretch>
                  <a:fillRect/>
                </a:stretch>
              </p:blipFill>
              <p:spPr>
                <a:xfrm>
                  <a:off x="3138033" y="5080044"/>
                  <a:ext cx="110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88" name="Freihand 487">
                  <a:extLst>
                    <a:ext uri="{FF2B5EF4-FFF2-40B4-BE49-F238E27FC236}">
                      <a16:creationId xmlns:a16="http://schemas.microsoft.com/office/drawing/2014/main" id="{DF6D649E-738C-41FA-8686-E07CA46175E0}"/>
                    </a:ext>
                  </a:extLst>
                </p14:cNvPr>
                <p14:cNvContentPartPr/>
                <p14:nvPr/>
              </p14:nvContentPartPr>
              <p14:xfrm>
                <a:off x="3297153" y="5072844"/>
                <a:ext cx="110160" cy="83160"/>
              </p14:xfrm>
            </p:contentPart>
          </mc:Choice>
          <mc:Fallback xmlns="">
            <p:pic>
              <p:nvPicPr>
                <p:cNvPr id="488" name="Freihand 487">
                  <a:extLst>
                    <a:ext uri="{FF2B5EF4-FFF2-40B4-BE49-F238E27FC236}">
                      <a16:creationId xmlns:a16="http://schemas.microsoft.com/office/drawing/2014/main" id="{DF6D649E-738C-41FA-8686-E07CA46175E0}"/>
                    </a:ext>
                  </a:extLst>
                </p:cNvPr>
                <p:cNvPicPr/>
                <p:nvPr/>
              </p:nvPicPr>
              <p:blipFill>
                <a:blip r:embed="rId703"/>
                <a:stretch>
                  <a:fillRect/>
                </a:stretch>
              </p:blipFill>
              <p:spPr>
                <a:xfrm>
                  <a:off x="3292833" y="5068524"/>
                  <a:ext cx="118800" cy="91800"/>
                </a:xfrm>
                <a:prstGeom prst="rect">
                  <a:avLst/>
                </a:prstGeom>
              </p:spPr>
            </p:pic>
          </mc:Fallback>
        </mc:AlternateContent>
      </p:grpSp>
      <p:grpSp>
        <p:nvGrpSpPr>
          <p:cNvPr id="498" name="Gruppieren 497">
            <a:extLst>
              <a:ext uri="{FF2B5EF4-FFF2-40B4-BE49-F238E27FC236}">
                <a16:creationId xmlns:a16="http://schemas.microsoft.com/office/drawing/2014/main" id="{9BB55939-334C-4F3C-95FA-36AB1E288530}"/>
              </a:ext>
            </a:extLst>
          </p:cNvPr>
          <p:cNvGrpSpPr/>
          <p:nvPr/>
        </p:nvGrpSpPr>
        <p:grpSpPr>
          <a:xfrm>
            <a:off x="3754713" y="5081124"/>
            <a:ext cx="183600" cy="50040"/>
            <a:chOff x="3754713" y="5081124"/>
            <a:chExt cx="183600" cy="50040"/>
          </a:xfrm>
        </p:grpSpPr>
        <mc:AlternateContent xmlns:mc="http://schemas.openxmlformats.org/markup-compatibility/2006" xmlns:p14="http://schemas.microsoft.com/office/powerpoint/2010/main">
          <mc:Choice Requires="p14">
            <p:contentPart p14:bwMode="auto" r:id="rId704">
              <p14:nvContentPartPr>
                <p14:cNvPr id="489" name="Freihand 488">
                  <a:extLst>
                    <a:ext uri="{FF2B5EF4-FFF2-40B4-BE49-F238E27FC236}">
                      <a16:creationId xmlns:a16="http://schemas.microsoft.com/office/drawing/2014/main" id="{45706170-E3A8-4A5C-A8AC-282645B38D74}"/>
                    </a:ext>
                  </a:extLst>
                </p14:cNvPr>
                <p14:cNvContentPartPr/>
                <p14:nvPr/>
              </p14:nvContentPartPr>
              <p14:xfrm>
                <a:off x="3754713" y="5081124"/>
                <a:ext cx="182880" cy="8280"/>
              </p14:xfrm>
            </p:contentPart>
          </mc:Choice>
          <mc:Fallback xmlns="">
            <p:pic>
              <p:nvPicPr>
                <p:cNvPr id="489" name="Freihand 488">
                  <a:extLst>
                    <a:ext uri="{FF2B5EF4-FFF2-40B4-BE49-F238E27FC236}">
                      <a16:creationId xmlns:a16="http://schemas.microsoft.com/office/drawing/2014/main" id="{45706170-E3A8-4A5C-A8AC-282645B38D74}"/>
                    </a:ext>
                  </a:extLst>
                </p:cNvPr>
                <p:cNvPicPr/>
                <p:nvPr/>
              </p:nvPicPr>
              <p:blipFill>
                <a:blip r:embed="rId705"/>
                <a:stretch>
                  <a:fillRect/>
                </a:stretch>
              </p:blipFill>
              <p:spPr>
                <a:xfrm>
                  <a:off x="3750393" y="5076804"/>
                  <a:ext cx="191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90" name="Freihand 489">
                  <a:extLst>
                    <a:ext uri="{FF2B5EF4-FFF2-40B4-BE49-F238E27FC236}">
                      <a16:creationId xmlns:a16="http://schemas.microsoft.com/office/drawing/2014/main" id="{6DDDC7FD-BCD7-49B2-8BC1-42C28E20B74B}"/>
                    </a:ext>
                  </a:extLst>
                </p14:cNvPr>
                <p14:cNvContentPartPr/>
                <p14:nvPr/>
              </p14:nvContentPartPr>
              <p14:xfrm>
                <a:off x="3778833" y="5121804"/>
                <a:ext cx="159480" cy="9360"/>
              </p14:xfrm>
            </p:contentPart>
          </mc:Choice>
          <mc:Fallback xmlns="">
            <p:pic>
              <p:nvPicPr>
                <p:cNvPr id="490" name="Freihand 489">
                  <a:extLst>
                    <a:ext uri="{FF2B5EF4-FFF2-40B4-BE49-F238E27FC236}">
                      <a16:creationId xmlns:a16="http://schemas.microsoft.com/office/drawing/2014/main" id="{6DDDC7FD-BCD7-49B2-8BC1-42C28E20B74B}"/>
                    </a:ext>
                  </a:extLst>
                </p:cNvPr>
                <p:cNvPicPr/>
                <p:nvPr/>
              </p:nvPicPr>
              <p:blipFill>
                <a:blip r:embed="rId707"/>
                <a:stretch>
                  <a:fillRect/>
                </a:stretch>
              </p:blipFill>
              <p:spPr>
                <a:xfrm>
                  <a:off x="3774513" y="5117484"/>
                  <a:ext cx="168120" cy="18000"/>
                </a:xfrm>
                <a:prstGeom prst="rect">
                  <a:avLst/>
                </a:prstGeom>
              </p:spPr>
            </p:pic>
          </mc:Fallback>
        </mc:AlternateContent>
      </p:grpSp>
      <p:grpSp>
        <p:nvGrpSpPr>
          <p:cNvPr id="497" name="Gruppieren 496">
            <a:extLst>
              <a:ext uri="{FF2B5EF4-FFF2-40B4-BE49-F238E27FC236}">
                <a16:creationId xmlns:a16="http://schemas.microsoft.com/office/drawing/2014/main" id="{B95A180D-2426-4742-91CE-81C270CF6F9E}"/>
              </a:ext>
            </a:extLst>
          </p:cNvPr>
          <p:cNvGrpSpPr/>
          <p:nvPr/>
        </p:nvGrpSpPr>
        <p:grpSpPr>
          <a:xfrm>
            <a:off x="4127673" y="5004444"/>
            <a:ext cx="774720" cy="109440"/>
            <a:chOff x="4127673" y="5004444"/>
            <a:chExt cx="774720" cy="109440"/>
          </a:xfrm>
        </p:grpSpPr>
        <mc:AlternateContent xmlns:mc="http://schemas.openxmlformats.org/markup-compatibility/2006" xmlns:p14="http://schemas.microsoft.com/office/powerpoint/2010/main">
          <mc:Choice Requires="p14">
            <p:contentPart p14:bwMode="auto" r:id="rId708">
              <p14:nvContentPartPr>
                <p14:cNvPr id="491" name="Freihand 490">
                  <a:extLst>
                    <a:ext uri="{FF2B5EF4-FFF2-40B4-BE49-F238E27FC236}">
                      <a16:creationId xmlns:a16="http://schemas.microsoft.com/office/drawing/2014/main" id="{896DB095-8341-428C-8176-601FBFD7A942}"/>
                    </a:ext>
                  </a:extLst>
                </p14:cNvPr>
                <p14:cNvContentPartPr/>
                <p14:nvPr/>
              </p14:nvContentPartPr>
              <p14:xfrm>
                <a:off x="4127673" y="5012004"/>
                <a:ext cx="133560" cy="101880"/>
              </p14:xfrm>
            </p:contentPart>
          </mc:Choice>
          <mc:Fallback xmlns="">
            <p:pic>
              <p:nvPicPr>
                <p:cNvPr id="491" name="Freihand 490">
                  <a:extLst>
                    <a:ext uri="{FF2B5EF4-FFF2-40B4-BE49-F238E27FC236}">
                      <a16:creationId xmlns:a16="http://schemas.microsoft.com/office/drawing/2014/main" id="{896DB095-8341-428C-8176-601FBFD7A942}"/>
                    </a:ext>
                  </a:extLst>
                </p:cNvPr>
                <p:cNvPicPr/>
                <p:nvPr/>
              </p:nvPicPr>
              <p:blipFill>
                <a:blip r:embed="rId709"/>
                <a:stretch>
                  <a:fillRect/>
                </a:stretch>
              </p:blipFill>
              <p:spPr>
                <a:xfrm>
                  <a:off x="4123353" y="5007684"/>
                  <a:ext cx="142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92" name="Freihand 491">
                  <a:extLst>
                    <a:ext uri="{FF2B5EF4-FFF2-40B4-BE49-F238E27FC236}">
                      <a16:creationId xmlns:a16="http://schemas.microsoft.com/office/drawing/2014/main" id="{DAD256AD-CCD7-45C1-9C5F-FCAA6BA2B81F}"/>
                    </a:ext>
                  </a:extLst>
                </p14:cNvPr>
                <p14:cNvContentPartPr/>
                <p14:nvPr/>
              </p14:nvContentPartPr>
              <p14:xfrm>
                <a:off x="4318833" y="5024244"/>
                <a:ext cx="122760" cy="74520"/>
              </p14:xfrm>
            </p:contentPart>
          </mc:Choice>
          <mc:Fallback xmlns="">
            <p:pic>
              <p:nvPicPr>
                <p:cNvPr id="492" name="Freihand 491">
                  <a:extLst>
                    <a:ext uri="{FF2B5EF4-FFF2-40B4-BE49-F238E27FC236}">
                      <a16:creationId xmlns:a16="http://schemas.microsoft.com/office/drawing/2014/main" id="{DAD256AD-CCD7-45C1-9C5F-FCAA6BA2B81F}"/>
                    </a:ext>
                  </a:extLst>
                </p:cNvPr>
                <p:cNvPicPr/>
                <p:nvPr/>
              </p:nvPicPr>
              <p:blipFill>
                <a:blip r:embed="rId711"/>
                <a:stretch>
                  <a:fillRect/>
                </a:stretch>
              </p:blipFill>
              <p:spPr>
                <a:xfrm>
                  <a:off x="4314513" y="5019924"/>
                  <a:ext cx="131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93" name="Freihand 492">
                  <a:extLst>
                    <a:ext uri="{FF2B5EF4-FFF2-40B4-BE49-F238E27FC236}">
                      <a16:creationId xmlns:a16="http://schemas.microsoft.com/office/drawing/2014/main" id="{80D514FF-9B7E-4818-9944-28D98FAEA914}"/>
                    </a:ext>
                  </a:extLst>
                </p14:cNvPr>
                <p14:cNvContentPartPr/>
                <p14:nvPr/>
              </p14:nvContentPartPr>
              <p14:xfrm>
                <a:off x="4486953" y="5021004"/>
                <a:ext cx="99720" cy="61200"/>
              </p14:xfrm>
            </p:contentPart>
          </mc:Choice>
          <mc:Fallback xmlns="">
            <p:pic>
              <p:nvPicPr>
                <p:cNvPr id="493" name="Freihand 492">
                  <a:extLst>
                    <a:ext uri="{FF2B5EF4-FFF2-40B4-BE49-F238E27FC236}">
                      <a16:creationId xmlns:a16="http://schemas.microsoft.com/office/drawing/2014/main" id="{80D514FF-9B7E-4818-9944-28D98FAEA914}"/>
                    </a:ext>
                  </a:extLst>
                </p:cNvPr>
                <p:cNvPicPr/>
                <p:nvPr/>
              </p:nvPicPr>
              <p:blipFill>
                <a:blip r:embed="rId713"/>
                <a:stretch>
                  <a:fillRect/>
                </a:stretch>
              </p:blipFill>
              <p:spPr>
                <a:xfrm>
                  <a:off x="4482633" y="5016684"/>
                  <a:ext cx="108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94" name="Freihand 493">
                  <a:extLst>
                    <a:ext uri="{FF2B5EF4-FFF2-40B4-BE49-F238E27FC236}">
                      <a16:creationId xmlns:a16="http://schemas.microsoft.com/office/drawing/2014/main" id="{02B37A11-5D0F-46DC-AA92-DCC56512A57A}"/>
                    </a:ext>
                  </a:extLst>
                </p14:cNvPr>
                <p14:cNvContentPartPr/>
                <p14:nvPr/>
              </p14:nvContentPartPr>
              <p14:xfrm>
                <a:off x="4622673" y="5013804"/>
                <a:ext cx="106200" cy="71640"/>
              </p14:xfrm>
            </p:contentPart>
          </mc:Choice>
          <mc:Fallback xmlns="">
            <p:pic>
              <p:nvPicPr>
                <p:cNvPr id="494" name="Freihand 493">
                  <a:extLst>
                    <a:ext uri="{FF2B5EF4-FFF2-40B4-BE49-F238E27FC236}">
                      <a16:creationId xmlns:a16="http://schemas.microsoft.com/office/drawing/2014/main" id="{02B37A11-5D0F-46DC-AA92-DCC56512A57A}"/>
                    </a:ext>
                  </a:extLst>
                </p:cNvPr>
                <p:cNvPicPr/>
                <p:nvPr/>
              </p:nvPicPr>
              <p:blipFill>
                <a:blip r:embed="rId715"/>
                <a:stretch>
                  <a:fillRect/>
                </a:stretch>
              </p:blipFill>
              <p:spPr>
                <a:xfrm>
                  <a:off x="4618353" y="5009484"/>
                  <a:ext cx="114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95" name="Freihand 494">
                  <a:extLst>
                    <a:ext uri="{FF2B5EF4-FFF2-40B4-BE49-F238E27FC236}">
                      <a16:creationId xmlns:a16="http://schemas.microsoft.com/office/drawing/2014/main" id="{02995B58-91AD-4D1F-9606-8E40AC672B51}"/>
                    </a:ext>
                  </a:extLst>
                </p14:cNvPr>
                <p14:cNvContentPartPr/>
                <p14:nvPr/>
              </p14:nvContentPartPr>
              <p14:xfrm>
                <a:off x="4848033" y="5004444"/>
                <a:ext cx="54360" cy="65520"/>
              </p14:xfrm>
            </p:contentPart>
          </mc:Choice>
          <mc:Fallback xmlns="">
            <p:pic>
              <p:nvPicPr>
                <p:cNvPr id="495" name="Freihand 494">
                  <a:extLst>
                    <a:ext uri="{FF2B5EF4-FFF2-40B4-BE49-F238E27FC236}">
                      <a16:creationId xmlns:a16="http://schemas.microsoft.com/office/drawing/2014/main" id="{02995B58-91AD-4D1F-9606-8E40AC672B51}"/>
                    </a:ext>
                  </a:extLst>
                </p:cNvPr>
                <p:cNvPicPr/>
                <p:nvPr/>
              </p:nvPicPr>
              <p:blipFill>
                <a:blip r:embed="rId717"/>
                <a:stretch>
                  <a:fillRect/>
                </a:stretch>
              </p:blipFill>
              <p:spPr>
                <a:xfrm>
                  <a:off x="4843713" y="5000124"/>
                  <a:ext cx="630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8">
            <p14:nvContentPartPr>
              <p14:cNvPr id="496" name="Freihand 495">
                <a:extLst>
                  <a:ext uri="{FF2B5EF4-FFF2-40B4-BE49-F238E27FC236}">
                    <a16:creationId xmlns:a16="http://schemas.microsoft.com/office/drawing/2014/main" id="{45331A3C-05C9-4CF5-9C10-191DF77502F0}"/>
                  </a:ext>
                </a:extLst>
              </p14:cNvPr>
              <p14:cNvContentPartPr/>
              <p14:nvPr/>
            </p14:nvContentPartPr>
            <p14:xfrm>
              <a:off x="4856673" y="4909764"/>
              <a:ext cx="360" cy="360"/>
            </p14:xfrm>
          </p:contentPart>
        </mc:Choice>
        <mc:Fallback xmlns="">
          <p:pic>
            <p:nvPicPr>
              <p:cNvPr id="496" name="Freihand 495">
                <a:extLst>
                  <a:ext uri="{FF2B5EF4-FFF2-40B4-BE49-F238E27FC236}">
                    <a16:creationId xmlns:a16="http://schemas.microsoft.com/office/drawing/2014/main" id="{45331A3C-05C9-4CF5-9C10-191DF77502F0}"/>
                  </a:ext>
                </a:extLst>
              </p:cNvPr>
              <p:cNvPicPr/>
              <p:nvPr/>
            </p:nvPicPr>
            <p:blipFill>
              <a:blip r:embed="rId65"/>
              <a:stretch>
                <a:fillRect/>
              </a:stretch>
            </p:blipFill>
            <p:spPr>
              <a:xfrm>
                <a:off x="4852353" y="4905444"/>
                <a:ext cx="9000" cy="9000"/>
              </a:xfrm>
              <a:prstGeom prst="rect">
                <a:avLst/>
              </a:prstGeom>
            </p:spPr>
          </p:pic>
        </mc:Fallback>
      </mc:AlternateContent>
      <p:grpSp>
        <p:nvGrpSpPr>
          <p:cNvPr id="524" name="Gruppieren 523">
            <a:extLst>
              <a:ext uri="{FF2B5EF4-FFF2-40B4-BE49-F238E27FC236}">
                <a16:creationId xmlns:a16="http://schemas.microsoft.com/office/drawing/2014/main" id="{4A1D8023-BDAC-4D72-B3C7-76953AF87D81}"/>
              </a:ext>
            </a:extLst>
          </p:cNvPr>
          <p:cNvGrpSpPr/>
          <p:nvPr/>
        </p:nvGrpSpPr>
        <p:grpSpPr>
          <a:xfrm>
            <a:off x="3214353" y="5243844"/>
            <a:ext cx="1978920" cy="342360"/>
            <a:chOff x="3214353" y="5243844"/>
            <a:chExt cx="1978920" cy="342360"/>
          </a:xfrm>
        </p:grpSpPr>
        <mc:AlternateContent xmlns:mc="http://schemas.openxmlformats.org/markup-compatibility/2006" xmlns:p14="http://schemas.microsoft.com/office/powerpoint/2010/main">
          <mc:Choice Requires="p14">
            <p:contentPart p14:bwMode="auto" r:id="rId719">
              <p14:nvContentPartPr>
                <p14:cNvPr id="500" name="Freihand 499">
                  <a:extLst>
                    <a:ext uri="{FF2B5EF4-FFF2-40B4-BE49-F238E27FC236}">
                      <a16:creationId xmlns:a16="http://schemas.microsoft.com/office/drawing/2014/main" id="{03BFB6C3-E42A-4F36-8727-768F0241F14B}"/>
                    </a:ext>
                  </a:extLst>
                </p14:cNvPr>
                <p14:cNvContentPartPr/>
                <p14:nvPr/>
              </p14:nvContentPartPr>
              <p14:xfrm>
                <a:off x="3214353" y="5425284"/>
                <a:ext cx="65880" cy="124200"/>
              </p14:xfrm>
            </p:contentPart>
          </mc:Choice>
          <mc:Fallback xmlns="">
            <p:pic>
              <p:nvPicPr>
                <p:cNvPr id="500" name="Freihand 499">
                  <a:extLst>
                    <a:ext uri="{FF2B5EF4-FFF2-40B4-BE49-F238E27FC236}">
                      <a16:creationId xmlns:a16="http://schemas.microsoft.com/office/drawing/2014/main" id="{03BFB6C3-E42A-4F36-8727-768F0241F14B}"/>
                    </a:ext>
                  </a:extLst>
                </p:cNvPr>
                <p:cNvPicPr/>
                <p:nvPr/>
              </p:nvPicPr>
              <p:blipFill>
                <a:blip r:embed="rId720"/>
                <a:stretch>
                  <a:fillRect/>
                </a:stretch>
              </p:blipFill>
              <p:spPr>
                <a:xfrm>
                  <a:off x="3210033" y="5420964"/>
                  <a:ext cx="74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01" name="Freihand 500">
                  <a:extLst>
                    <a:ext uri="{FF2B5EF4-FFF2-40B4-BE49-F238E27FC236}">
                      <a16:creationId xmlns:a16="http://schemas.microsoft.com/office/drawing/2014/main" id="{CB1DA275-E7F8-41E5-BFB9-11F948F0BFA8}"/>
                    </a:ext>
                  </a:extLst>
                </p14:cNvPr>
                <p14:cNvContentPartPr/>
                <p14:nvPr/>
              </p14:nvContentPartPr>
              <p14:xfrm>
                <a:off x="3258993" y="5325564"/>
                <a:ext cx="9000" cy="15120"/>
              </p14:xfrm>
            </p:contentPart>
          </mc:Choice>
          <mc:Fallback xmlns="">
            <p:pic>
              <p:nvPicPr>
                <p:cNvPr id="501" name="Freihand 500">
                  <a:extLst>
                    <a:ext uri="{FF2B5EF4-FFF2-40B4-BE49-F238E27FC236}">
                      <a16:creationId xmlns:a16="http://schemas.microsoft.com/office/drawing/2014/main" id="{CB1DA275-E7F8-41E5-BFB9-11F948F0BFA8}"/>
                    </a:ext>
                  </a:extLst>
                </p:cNvPr>
                <p:cNvPicPr/>
                <p:nvPr/>
              </p:nvPicPr>
              <p:blipFill>
                <a:blip r:embed="rId722"/>
                <a:stretch>
                  <a:fillRect/>
                </a:stretch>
              </p:blipFill>
              <p:spPr>
                <a:xfrm>
                  <a:off x="3254673" y="5321244"/>
                  <a:ext cx="17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02" name="Freihand 501">
                  <a:extLst>
                    <a:ext uri="{FF2B5EF4-FFF2-40B4-BE49-F238E27FC236}">
                      <a16:creationId xmlns:a16="http://schemas.microsoft.com/office/drawing/2014/main" id="{7B22E0F6-366C-438D-A478-915346E020FB}"/>
                    </a:ext>
                  </a:extLst>
                </p14:cNvPr>
                <p14:cNvContentPartPr/>
                <p14:nvPr/>
              </p14:nvContentPartPr>
              <p14:xfrm>
                <a:off x="3342873" y="5319084"/>
                <a:ext cx="126720" cy="114840"/>
              </p14:xfrm>
            </p:contentPart>
          </mc:Choice>
          <mc:Fallback xmlns="">
            <p:pic>
              <p:nvPicPr>
                <p:cNvPr id="502" name="Freihand 501">
                  <a:extLst>
                    <a:ext uri="{FF2B5EF4-FFF2-40B4-BE49-F238E27FC236}">
                      <a16:creationId xmlns:a16="http://schemas.microsoft.com/office/drawing/2014/main" id="{7B22E0F6-366C-438D-A478-915346E020FB}"/>
                    </a:ext>
                  </a:extLst>
                </p:cNvPr>
                <p:cNvPicPr/>
                <p:nvPr/>
              </p:nvPicPr>
              <p:blipFill>
                <a:blip r:embed="rId724"/>
                <a:stretch>
                  <a:fillRect/>
                </a:stretch>
              </p:blipFill>
              <p:spPr>
                <a:xfrm>
                  <a:off x="3338553" y="5314764"/>
                  <a:ext cx="135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03" name="Freihand 502">
                  <a:extLst>
                    <a:ext uri="{FF2B5EF4-FFF2-40B4-BE49-F238E27FC236}">
                      <a16:creationId xmlns:a16="http://schemas.microsoft.com/office/drawing/2014/main" id="{41244140-7B00-4C1A-A5B6-D7F1AEAB7389}"/>
                    </a:ext>
                  </a:extLst>
                </p14:cNvPr>
                <p14:cNvContentPartPr/>
                <p14:nvPr/>
              </p14:nvContentPartPr>
              <p14:xfrm>
                <a:off x="3554553" y="5434284"/>
                <a:ext cx="110160" cy="14760"/>
              </p14:xfrm>
            </p:contentPart>
          </mc:Choice>
          <mc:Fallback xmlns="">
            <p:pic>
              <p:nvPicPr>
                <p:cNvPr id="503" name="Freihand 502">
                  <a:extLst>
                    <a:ext uri="{FF2B5EF4-FFF2-40B4-BE49-F238E27FC236}">
                      <a16:creationId xmlns:a16="http://schemas.microsoft.com/office/drawing/2014/main" id="{41244140-7B00-4C1A-A5B6-D7F1AEAB7389}"/>
                    </a:ext>
                  </a:extLst>
                </p:cNvPr>
                <p:cNvPicPr/>
                <p:nvPr/>
              </p:nvPicPr>
              <p:blipFill>
                <a:blip r:embed="rId726"/>
                <a:stretch>
                  <a:fillRect/>
                </a:stretch>
              </p:blipFill>
              <p:spPr>
                <a:xfrm>
                  <a:off x="3550233" y="5429964"/>
                  <a:ext cx="11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04" name="Freihand 503">
                  <a:extLst>
                    <a:ext uri="{FF2B5EF4-FFF2-40B4-BE49-F238E27FC236}">
                      <a16:creationId xmlns:a16="http://schemas.microsoft.com/office/drawing/2014/main" id="{BCB5296E-5DFC-49D7-9AD3-5795BD48ADAB}"/>
                    </a:ext>
                  </a:extLst>
                </p14:cNvPr>
                <p14:cNvContentPartPr/>
                <p14:nvPr/>
              </p14:nvContentPartPr>
              <p14:xfrm>
                <a:off x="3548073" y="5467764"/>
                <a:ext cx="149400" cy="9720"/>
              </p14:xfrm>
            </p:contentPart>
          </mc:Choice>
          <mc:Fallback xmlns="">
            <p:pic>
              <p:nvPicPr>
                <p:cNvPr id="504" name="Freihand 503">
                  <a:extLst>
                    <a:ext uri="{FF2B5EF4-FFF2-40B4-BE49-F238E27FC236}">
                      <a16:creationId xmlns:a16="http://schemas.microsoft.com/office/drawing/2014/main" id="{BCB5296E-5DFC-49D7-9AD3-5795BD48ADAB}"/>
                    </a:ext>
                  </a:extLst>
                </p:cNvPr>
                <p:cNvPicPr/>
                <p:nvPr/>
              </p:nvPicPr>
              <p:blipFill>
                <a:blip r:embed="rId728"/>
                <a:stretch>
                  <a:fillRect/>
                </a:stretch>
              </p:blipFill>
              <p:spPr>
                <a:xfrm>
                  <a:off x="3543753" y="5463444"/>
                  <a:ext cx="158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05" name="Freihand 504">
                  <a:extLst>
                    <a:ext uri="{FF2B5EF4-FFF2-40B4-BE49-F238E27FC236}">
                      <a16:creationId xmlns:a16="http://schemas.microsoft.com/office/drawing/2014/main" id="{FAD35B83-32B9-47EA-BBAA-17BEBB8C34B1}"/>
                    </a:ext>
                  </a:extLst>
                </p14:cNvPr>
                <p14:cNvContentPartPr/>
                <p14:nvPr/>
              </p14:nvContentPartPr>
              <p14:xfrm>
                <a:off x="3865593" y="5309004"/>
                <a:ext cx="145080" cy="92880"/>
              </p14:xfrm>
            </p:contentPart>
          </mc:Choice>
          <mc:Fallback xmlns="">
            <p:pic>
              <p:nvPicPr>
                <p:cNvPr id="505" name="Freihand 504">
                  <a:extLst>
                    <a:ext uri="{FF2B5EF4-FFF2-40B4-BE49-F238E27FC236}">
                      <a16:creationId xmlns:a16="http://schemas.microsoft.com/office/drawing/2014/main" id="{FAD35B83-32B9-47EA-BBAA-17BEBB8C34B1}"/>
                    </a:ext>
                  </a:extLst>
                </p:cNvPr>
                <p:cNvPicPr/>
                <p:nvPr/>
              </p:nvPicPr>
              <p:blipFill>
                <a:blip r:embed="rId730"/>
                <a:stretch>
                  <a:fillRect/>
                </a:stretch>
              </p:blipFill>
              <p:spPr>
                <a:xfrm>
                  <a:off x="3861273" y="5304684"/>
                  <a:ext cx="153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06" name="Freihand 505">
                  <a:extLst>
                    <a:ext uri="{FF2B5EF4-FFF2-40B4-BE49-F238E27FC236}">
                      <a16:creationId xmlns:a16="http://schemas.microsoft.com/office/drawing/2014/main" id="{475A76D4-EFDB-4F7B-965D-F7C81C1E850C}"/>
                    </a:ext>
                  </a:extLst>
                </p14:cNvPr>
                <p14:cNvContentPartPr/>
                <p14:nvPr/>
              </p14:nvContentPartPr>
              <p14:xfrm>
                <a:off x="4026153" y="5286324"/>
                <a:ext cx="85320" cy="103320"/>
              </p14:xfrm>
            </p:contentPart>
          </mc:Choice>
          <mc:Fallback xmlns="">
            <p:pic>
              <p:nvPicPr>
                <p:cNvPr id="506" name="Freihand 505">
                  <a:extLst>
                    <a:ext uri="{FF2B5EF4-FFF2-40B4-BE49-F238E27FC236}">
                      <a16:creationId xmlns:a16="http://schemas.microsoft.com/office/drawing/2014/main" id="{475A76D4-EFDB-4F7B-965D-F7C81C1E850C}"/>
                    </a:ext>
                  </a:extLst>
                </p:cNvPr>
                <p:cNvPicPr/>
                <p:nvPr/>
              </p:nvPicPr>
              <p:blipFill>
                <a:blip r:embed="rId732"/>
                <a:stretch>
                  <a:fillRect/>
                </a:stretch>
              </p:blipFill>
              <p:spPr>
                <a:xfrm>
                  <a:off x="4021833" y="5282004"/>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07" name="Freihand 506">
                  <a:extLst>
                    <a:ext uri="{FF2B5EF4-FFF2-40B4-BE49-F238E27FC236}">
                      <a16:creationId xmlns:a16="http://schemas.microsoft.com/office/drawing/2014/main" id="{5A033D39-9BC9-48D1-B4D2-4D9F79F55047}"/>
                    </a:ext>
                  </a:extLst>
                </p14:cNvPr>
                <p14:cNvContentPartPr/>
                <p14:nvPr/>
              </p14:nvContentPartPr>
              <p14:xfrm>
                <a:off x="4146033" y="5297484"/>
                <a:ext cx="123480" cy="82080"/>
              </p14:xfrm>
            </p:contentPart>
          </mc:Choice>
          <mc:Fallback xmlns="">
            <p:pic>
              <p:nvPicPr>
                <p:cNvPr id="507" name="Freihand 506">
                  <a:extLst>
                    <a:ext uri="{FF2B5EF4-FFF2-40B4-BE49-F238E27FC236}">
                      <a16:creationId xmlns:a16="http://schemas.microsoft.com/office/drawing/2014/main" id="{5A033D39-9BC9-48D1-B4D2-4D9F79F55047}"/>
                    </a:ext>
                  </a:extLst>
                </p:cNvPr>
                <p:cNvPicPr/>
                <p:nvPr/>
              </p:nvPicPr>
              <p:blipFill>
                <a:blip r:embed="rId734"/>
                <a:stretch>
                  <a:fillRect/>
                </a:stretch>
              </p:blipFill>
              <p:spPr>
                <a:xfrm>
                  <a:off x="4141713" y="5293164"/>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08" name="Freihand 507">
                  <a:extLst>
                    <a:ext uri="{FF2B5EF4-FFF2-40B4-BE49-F238E27FC236}">
                      <a16:creationId xmlns:a16="http://schemas.microsoft.com/office/drawing/2014/main" id="{81C43E71-01E3-4724-AA9F-2ED0AE6F482D}"/>
                    </a:ext>
                  </a:extLst>
                </p14:cNvPr>
                <p14:cNvContentPartPr/>
                <p14:nvPr/>
              </p14:nvContentPartPr>
              <p14:xfrm>
                <a:off x="3853353" y="5394684"/>
                <a:ext cx="473760" cy="46440"/>
              </p14:xfrm>
            </p:contentPart>
          </mc:Choice>
          <mc:Fallback xmlns="">
            <p:pic>
              <p:nvPicPr>
                <p:cNvPr id="508" name="Freihand 507">
                  <a:extLst>
                    <a:ext uri="{FF2B5EF4-FFF2-40B4-BE49-F238E27FC236}">
                      <a16:creationId xmlns:a16="http://schemas.microsoft.com/office/drawing/2014/main" id="{81C43E71-01E3-4724-AA9F-2ED0AE6F482D}"/>
                    </a:ext>
                  </a:extLst>
                </p:cNvPr>
                <p:cNvPicPr/>
                <p:nvPr/>
              </p:nvPicPr>
              <p:blipFill>
                <a:blip r:embed="rId736"/>
                <a:stretch>
                  <a:fillRect/>
                </a:stretch>
              </p:blipFill>
              <p:spPr>
                <a:xfrm>
                  <a:off x="3849033" y="5390364"/>
                  <a:ext cx="482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09" name="Freihand 508">
                  <a:extLst>
                    <a:ext uri="{FF2B5EF4-FFF2-40B4-BE49-F238E27FC236}">
                      <a16:creationId xmlns:a16="http://schemas.microsoft.com/office/drawing/2014/main" id="{369E8739-B726-4552-BCF2-7283EE280FE9}"/>
                    </a:ext>
                  </a:extLst>
                </p14:cNvPr>
                <p14:cNvContentPartPr/>
                <p14:nvPr/>
              </p14:nvContentPartPr>
              <p14:xfrm>
                <a:off x="3845073" y="5495484"/>
                <a:ext cx="133560" cy="90720"/>
              </p14:xfrm>
            </p:contentPart>
          </mc:Choice>
          <mc:Fallback xmlns="">
            <p:pic>
              <p:nvPicPr>
                <p:cNvPr id="509" name="Freihand 508">
                  <a:extLst>
                    <a:ext uri="{FF2B5EF4-FFF2-40B4-BE49-F238E27FC236}">
                      <a16:creationId xmlns:a16="http://schemas.microsoft.com/office/drawing/2014/main" id="{369E8739-B726-4552-BCF2-7283EE280FE9}"/>
                    </a:ext>
                  </a:extLst>
                </p:cNvPr>
                <p:cNvPicPr/>
                <p:nvPr/>
              </p:nvPicPr>
              <p:blipFill>
                <a:blip r:embed="rId738"/>
                <a:stretch>
                  <a:fillRect/>
                </a:stretch>
              </p:blipFill>
              <p:spPr>
                <a:xfrm>
                  <a:off x="3840753" y="5491164"/>
                  <a:ext cx="142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0" name="Freihand 509">
                  <a:extLst>
                    <a:ext uri="{FF2B5EF4-FFF2-40B4-BE49-F238E27FC236}">
                      <a16:creationId xmlns:a16="http://schemas.microsoft.com/office/drawing/2014/main" id="{BAF41E75-240A-4C11-918C-83829D70764E}"/>
                    </a:ext>
                  </a:extLst>
                </p14:cNvPr>
                <p14:cNvContentPartPr/>
                <p14:nvPr/>
              </p14:nvContentPartPr>
              <p14:xfrm>
                <a:off x="3972873" y="5499444"/>
                <a:ext cx="78840" cy="55800"/>
              </p14:xfrm>
            </p:contentPart>
          </mc:Choice>
          <mc:Fallback xmlns="">
            <p:pic>
              <p:nvPicPr>
                <p:cNvPr id="510" name="Freihand 509">
                  <a:extLst>
                    <a:ext uri="{FF2B5EF4-FFF2-40B4-BE49-F238E27FC236}">
                      <a16:creationId xmlns:a16="http://schemas.microsoft.com/office/drawing/2014/main" id="{BAF41E75-240A-4C11-918C-83829D70764E}"/>
                    </a:ext>
                  </a:extLst>
                </p:cNvPr>
                <p:cNvPicPr/>
                <p:nvPr/>
              </p:nvPicPr>
              <p:blipFill>
                <a:blip r:embed="rId740"/>
                <a:stretch>
                  <a:fillRect/>
                </a:stretch>
              </p:blipFill>
              <p:spPr>
                <a:xfrm>
                  <a:off x="3968553" y="5495124"/>
                  <a:ext cx="87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1" name="Freihand 510">
                  <a:extLst>
                    <a:ext uri="{FF2B5EF4-FFF2-40B4-BE49-F238E27FC236}">
                      <a16:creationId xmlns:a16="http://schemas.microsoft.com/office/drawing/2014/main" id="{18267FE9-7B6D-4732-97F9-9AB3C1A38146}"/>
                    </a:ext>
                  </a:extLst>
                </p14:cNvPr>
                <p14:cNvContentPartPr/>
                <p14:nvPr/>
              </p14:nvContentPartPr>
              <p14:xfrm>
                <a:off x="4074753" y="5493324"/>
                <a:ext cx="85680" cy="56520"/>
              </p14:xfrm>
            </p:contentPart>
          </mc:Choice>
          <mc:Fallback xmlns="">
            <p:pic>
              <p:nvPicPr>
                <p:cNvPr id="511" name="Freihand 510">
                  <a:extLst>
                    <a:ext uri="{FF2B5EF4-FFF2-40B4-BE49-F238E27FC236}">
                      <a16:creationId xmlns:a16="http://schemas.microsoft.com/office/drawing/2014/main" id="{18267FE9-7B6D-4732-97F9-9AB3C1A38146}"/>
                    </a:ext>
                  </a:extLst>
                </p:cNvPr>
                <p:cNvPicPr/>
                <p:nvPr/>
              </p:nvPicPr>
              <p:blipFill>
                <a:blip r:embed="rId742"/>
                <a:stretch>
                  <a:fillRect/>
                </a:stretch>
              </p:blipFill>
              <p:spPr>
                <a:xfrm>
                  <a:off x="4070433" y="5489004"/>
                  <a:ext cx="94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12" name="Freihand 511">
                  <a:extLst>
                    <a:ext uri="{FF2B5EF4-FFF2-40B4-BE49-F238E27FC236}">
                      <a16:creationId xmlns:a16="http://schemas.microsoft.com/office/drawing/2014/main" id="{EA890DF8-21F9-4D70-8CC2-0BF4E0B9096D}"/>
                    </a:ext>
                  </a:extLst>
                </p14:cNvPr>
                <p14:cNvContentPartPr/>
                <p14:nvPr/>
              </p14:nvContentPartPr>
              <p14:xfrm>
                <a:off x="4206873" y="5482164"/>
                <a:ext cx="77400" cy="64800"/>
              </p14:xfrm>
            </p:contentPart>
          </mc:Choice>
          <mc:Fallback xmlns="">
            <p:pic>
              <p:nvPicPr>
                <p:cNvPr id="512" name="Freihand 511">
                  <a:extLst>
                    <a:ext uri="{FF2B5EF4-FFF2-40B4-BE49-F238E27FC236}">
                      <a16:creationId xmlns:a16="http://schemas.microsoft.com/office/drawing/2014/main" id="{EA890DF8-21F9-4D70-8CC2-0BF4E0B9096D}"/>
                    </a:ext>
                  </a:extLst>
                </p:cNvPr>
                <p:cNvPicPr/>
                <p:nvPr/>
              </p:nvPicPr>
              <p:blipFill>
                <a:blip r:embed="rId744"/>
                <a:stretch>
                  <a:fillRect/>
                </a:stretch>
              </p:blipFill>
              <p:spPr>
                <a:xfrm>
                  <a:off x="4202553" y="5477844"/>
                  <a:ext cx="86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13" name="Freihand 512">
                  <a:extLst>
                    <a:ext uri="{FF2B5EF4-FFF2-40B4-BE49-F238E27FC236}">
                      <a16:creationId xmlns:a16="http://schemas.microsoft.com/office/drawing/2014/main" id="{45AFA5E0-0E2C-459B-A4B2-B06DB0349264}"/>
                    </a:ext>
                  </a:extLst>
                </p14:cNvPr>
                <p14:cNvContentPartPr/>
                <p14:nvPr/>
              </p14:nvContentPartPr>
              <p14:xfrm>
                <a:off x="4058193" y="5461284"/>
                <a:ext cx="259560" cy="101520"/>
              </p14:xfrm>
            </p:contentPart>
          </mc:Choice>
          <mc:Fallback xmlns="">
            <p:pic>
              <p:nvPicPr>
                <p:cNvPr id="513" name="Freihand 512">
                  <a:extLst>
                    <a:ext uri="{FF2B5EF4-FFF2-40B4-BE49-F238E27FC236}">
                      <a16:creationId xmlns:a16="http://schemas.microsoft.com/office/drawing/2014/main" id="{45AFA5E0-0E2C-459B-A4B2-B06DB0349264}"/>
                    </a:ext>
                  </a:extLst>
                </p:cNvPr>
                <p:cNvPicPr/>
                <p:nvPr/>
              </p:nvPicPr>
              <p:blipFill>
                <a:blip r:embed="rId746"/>
                <a:stretch>
                  <a:fillRect/>
                </a:stretch>
              </p:blipFill>
              <p:spPr>
                <a:xfrm>
                  <a:off x="4053873" y="5456964"/>
                  <a:ext cx="26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14" name="Freihand 513">
                  <a:extLst>
                    <a:ext uri="{FF2B5EF4-FFF2-40B4-BE49-F238E27FC236}">
                      <a16:creationId xmlns:a16="http://schemas.microsoft.com/office/drawing/2014/main" id="{FC68FFCD-63A2-4121-8C61-F3CAC93B6C54}"/>
                    </a:ext>
                  </a:extLst>
                </p14:cNvPr>
                <p14:cNvContentPartPr/>
                <p14:nvPr/>
              </p14:nvContentPartPr>
              <p14:xfrm>
                <a:off x="4090233" y="5266884"/>
                <a:ext cx="254520" cy="173160"/>
              </p14:xfrm>
            </p:contentPart>
          </mc:Choice>
          <mc:Fallback xmlns="">
            <p:pic>
              <p:nvPicPr>
                <p:cNvPr id="514" name="Freihand 513">
                  <a:extLst>
                    <a:ext uri="{FF2B5EF4-FFF2-40B4-BE49-F238E27FC236}">
                      <a16:creationId xmlns:a16="http://schemas.microsoft.com/office/drawing/2014/main" id="{FC68FFCD-63A2-4121-8C61-F3CAC93B6C54}"/>
                    </a:ext>
                  </a:extLst>
                </p:cNvPr>
                <p:cNvPicPr/>
                <p:nvPr/>
              </p:nvPicPr>
              <p:blipFill>
                <a:blip r:embed="rId748"/>
                <a:stretch>
                  <a:fillRect/>
                </a:stretch>
              </p:blipFill>
              <p:spPr>
                <a:xfrm>
                  <a:off x="4085913" y="5262564"/>
                  <a:ext cx="263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15" name="Freihand 514">
                  <a:extLst>
                    <a:ext uri="{FF2B5EF4-FFF2-40B4-BE49-F238E27FC236}">
                      <a16:creationId xmlns:a16="http://schemas.microsoft.com/office/drawing/2014/main" id="{DD3AEF22-AD0E-4D9C-AF2E-96B4061F3342}"/>
                    </a:ext>
                  </a:extLst>
                </p14:cNvPr>
                <p14:cNvContentPartPr/>
                <p14:nvPr/>
              </p14:nvContentPartPr>
              <p14:xfrm>
                <a:off x="4027953" y="5264364"/>
                <a:ext cx="203040" cy="136800"/>
              </p14:xfrm>
            </p:contentPart>
          </mc:Choice>
          <mc:Fallback xmlns="">
            <p:pic>
              <p:nvPicPr>
                <p:cNvPr id="515" name="Freihand 514">
                  <a:extLst>
                    <a:ext uri="{FF2B5EF4-FFF2-40B4-BE49-F238E27FC236}">
                      <a16:creationId xmlns:a16="http://schemas.microsoft.com/office/drawing/2014/main" id="{DD3AEF22-AD0E-4D9C-AF2E-96B4061F3342}"/>
                    </a:ext>
                  </a:extLst>
                </p:cNvPr>
                <p:cNvPicPr/>
                <p:nvPr/>
              </p:nvPicPr>
              <p:blipFill>
                <a:blip r:embed="rId750"/>
                <a:stretch>
                  <a:fillRect/>
                </a:stretch>
              </p:blipFill>
              <p:spPr>
                <a:xfrm>
                  <a:off x="4023633" y="5260044"/>
                  <a:ext cx="21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16" name="Freihand 515">
                  <a:extLst>
                    <a:ext uri="{FF2B5EF4-FFF2-40B4-BE49-F238E27FC236}">
                      <a16:creationId xmlns:a16="http://schemas.microsoft.com/office/drawing/2014/main" id="{00990AC4-B7AA-415A-9B72-C50E545F411F}"/>
                    </a:ext>
                  </a:extLst>
                </p14:cNvPr>
                <p14:cNvContentPartPr/>
                <p14:nvPr/>
              </p14:nvContentPartPr>
              <p14:xfrm>
                <a:off x="4036593" y="5269404"/>
                <a:ext cx="169200" cy="90000"/>
              </p14:xfrm>
            </p:contentPart>
          </mc:Choice>
          <mc:Fallback xmlns="">
            <p:pic>
              <p:nvPicPr>
                <p:cNvPr id="516" name="Freihand 515">
                  <a:extLst>
                    <a:ext uri="{FF2B5EF4-FFF2-40B4-BE49-F238E27FC236}">
                      <a16:creationId xmlns:a16="http://schemas.microsoft.com/office/drawing/2014/main" id="{00990AC4-B7AA-415A-9B72-C50E545F411F}"/>
                    </a:ext>
                  </a:extLst>
                </p:cNvPr>
                <p:cNvPicPr/>
                <p:nvPr/>
              </p:nvPicPr>
              <p:blipFill>
                <a:blip r:embed="rId752"/>
                <a:stretch>
                  <a:fillRect/>
                </a:stretch>
              </p:blipFill>
              <p:spPr>
                <a:xfrm>
                  <a:off x="4032273" y="5265084"/>
                  <a:ext cx="177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18" name="Freihand 517">
                  <a:extLst>
                    <a:ext uri="{FF2B5EF4-FFF2-40B4-BE49-F238E27FC236}">
                      <a16:creationId xmlns:a16="http://schemas.microsoft.com/office/drawing/2014/main" id="{A173B634-7F97-4155-9BA6-771A0BDA402C}"/>
                    </a:ext>
                  </a:extLst>
                </p14:cNvPr>
                <p14:cNvContentPartPr/>
                <p14:nvPr/>
              </p14:nvContentPartPr>
              <p14:xfrm>
                <a:off x="4453113" y="5376324"/>
                <a:ext cx="145440" cy="21600"/>
              </p14:xfrm>
            </p:contentPart>
          </mc:Choice>
          <mc:Fallback xmlns="">
            <p:pic>
              <p:nvPicPr>
                <p:cNvPr id="518" name="Freihand 517">
                  <a:extLst>
                    <a:ext uri="{FF2B5EF4-FFF2-40B4-BE49-F238E27FC236}">
                      <a16:creationId xmlns:a16="http://schemas.microsoft.com/office/drawing/2014/main" id="{A173B634-7F97-4155-9BA6-771A0BDA402C}"/>
                    </a:ext>
                  </a:extLst>
                </p:cNvPr>
                <p:cNvPicPr/>
                <p:nvPr/>
              </p:nvPicPr>
              <p:blipFill>
                <a:blip r:embed="rId754"/>
                <a:stretch>
                  <a:fillRect/>
                </a:stretch>
              </p:blipFill>
              <p:spPr>
                <a:xfrm>
                  <a:off x="4448793" y="5372004"/>
                  <a:ext cx="154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19" name="Freihand 518">
                  <a:extLst>
                    <a:ext uri="{FF2B5EF4-FFF2-40B4-BE49-F238E27FC236}">
                      <a16:creationId xmlns:a16="http://schemas.microsoft.com/office/drawing/2014/main" id="{7E3FE58D-1B9E-4157-BA5D-CC987FB354A3}"/>
                    </a:ext>
                  </a:extLst>
                </p14:cNvPr>
                <p14:cNvContentPartPr/>
                <p14:nvPr/>
              </p14:nvContentPartPr>
              <p14:xfrm>
                <a:off x="4472193" y="5418804"/>
                <a:ext cx="144000" cy="14400"/>
              </p14:xfrm>
            </p:contentPart>
          </mc:Choice>
          <mc:Fallback xmlns="">
            <p:pic>
              <p:nvPicPr>
                <p:cNvPr id="519" name="Freihand 518">
                  <a:extLst>
                    <a:ext uri="{FF2B5EF4-FFF2-40B4-BE49-F238E27FC236}">
                      <a16:creationId xmlns:a16="http://schemas.microsoft.com/office/drawing/2014/main" id="{7E3FE58D-1B9E-4157-BA5D-CC987FB354A3}"/>
                    </a:ext>
                  </a:extLst>
                </p:cNvPr>
                <p:cNvPicPr/>
                <p:nvPr/>
              </p:nvPicPr>
              <p:blipFill>
                <a:blip r:embed="rId756"/>
                <a:stretch>
                  <a:fillRect/>
                </a:stretch>
              </p:blipFill>
              <p:spPr>
                <a:xfrm>
                  <a:off x="4467873" y="5414484"/>
                  <a:ext cx="152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20" name="Freihand 519">
                  <a:extLst>
                    <a:ext uri="{FF2B5EF4-FFF2-40B4-BE49-F238E27FC236}">
                      <a16:creationId xmlns:a16="http://schemas.microsoft.com/office/drawing/2014/main" id="{40757BA4-6C56-4296-A97B-5224D6621C5B}"/>
                    </a:ext>
                  </a:extLst>
                </p14:cNvPr>
                <p14:cNvContentPartPr/>
                <p14:nvPr/>
              </p14:nvContentPartPr>
              <p14:xfrm>
                <a:off x="4745793" y="5307564"/>
                <a:ext cx="112320" cy="126000"/>
              </p14:xfrm>
            </p:contentPart>
          </mc:Choice>
          <mc:Fallback xmlns="">
            <p:pic>
              <p:nvPicPr>
                <p:cNvPr id="520" name="Freihand 519">
                  <a:extLst>
                    <a:ext uri="{FF2B5EF4-FFF2-40B4-BE49-F238E27FC236}">
                      <a16:creationId xmlns:a16="http://schemas.microsoft.com/office/drawing/2014/main" id="{40757BA4-6C56-4296-A97B-5224D6621C5B}"/>
                    </a:ext>
                  </a:extLst>
                </p:cNvPr>
                <p:cNvPicPr/>
                <p:nvPr/>
              </p:nvPicPr>
              <p:blipFill>
                <a:blip r:embed="rId758"/>
                <a:stretch>
                  <a:fillRect/>
                </a:stretch>
              </p:blipFill>
              <p:spPr>
                <a:xfrm>
                  <a:off x="4741473" y="5303244"/>
                  <a:ext cx="120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21" name="Freihand 520">
                  <a:extLst>
                    <a:ext uri="{FF2B5EF4-FFF2-40B4-BE49-F238E27FC236}">
                      <a16:creationId xmlns:a16="http://schemas.microsoft.com/office/drawing/2014/main" id="{86528E29-7628-4605-932A-F0957AD2AC83}"/>
                    </a:ext>
                  </a:extLst>
                </p14:cNvPr>
                <p14:cNvContentPartPr/>
                <p14:nvPr/>
              </p14:nvContentPartPr>
              <p14:xfrm>
                <a:off x="4783953" y="5285964"/>
                <a:ext cx="132480" cy="21600"/>
              </p14:xfrm>
            </p:contentPart>
          </mc:Choice>
          <mc:Fallback xmlns="">
            <p:pic>
              <p:nvPicPr>
                <p:cNvPr id="521" name="Freihand 520">
                  <a:extLst>
                    <a:ext uri="{FF2B5EF4-FFF2-40B4-BE49-F238E27FC236}">
                      <a16:creationId xmlns:a16="http://schemas.microsoft.com/office/drawing/2014/main" id="{86528E29-7628-4605-932A-F0957AD2AC83}"/>
                    </a:ext>
                  </a:extLst>
                </p:cNvPr>
                <p:cNvPicPr/>
                <p:nvPr/>
              </p:nvPicPr>
              <p:blipFill>
                <a:blip r:embed="rId760"/>
                <a:stretch>
                  <a:fillRect/>
                </a:stretch>
              </p:blipFill>
              <p:spPr>
                <a:xfrm>
                  <a:off x="4779633" y="5281644"/>
                  <a:ext cx="141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22" name="Freihand 521">
                  <a:extLst>
                    <a:ext uri="{FF2B5EF4-FFF2-40B4-BE49-F238E27FC236}">
                      <a16:creationId xmlns:a16="http://schemas.microsoft.com/office/drawing/2014/main" id="{65225AA7-B1D9-43B9-88DB-207A8C080233}"/>
                    </a:ext>
                  </a:extLst>
                </p14:cNvPr>
                <p14:cNvContentPartPr/>
                <p14:nvPr/>
              </p14:nvContentPartPr>
              <p14:xfrm>
                <a:off x="5039193" y="5290644"/>
                <a:ext cx="90720" cy="126720"/>
              </p14:xfrm>
            </p:contentPart>
          </mc:Choice>
          <mc:Fallback xmlns="">
            <p:pic>
              <p:nvPicPr>
                <p:cNvPr id="522" name="Freihand 521">
                  <a:extLst>
                    <a:ext uri="{FF2B5EF4-FFF2-40B4-BE49-F238E27FC236}">
                      <a16:creationId xmlns:a16="http://schemas.microsoft.com/office/drawing/2014/main" id="{65225AA7-B1D9-43B9-88DB-207A8C080233}"/>
                    </a:ext>
                  </a:extLst>
                </p:cNvPr>
                <p:cNvPicPr/>
                <p:nvPr/>
              </p:nvPicPr>
              <p:blipFill>
                <a:blip r:embed="rId762"/>
                <a:stretch>
                  <a:fillRect/>
                </a:stretch>
              </p:blipFill>
              <p:spPr>
                <a:xfrm>
                  <a:off x="5034873" y="5286324"/>
                  <a:ext cx="9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23" name="Freihand 522">
                  <a:extLst>
                    <a:ext uri="{FF2B5EF4-FFF2-40B4-BE49-F238E27FC236}">
                      <a16:creationId xmlns:a16="http://schemas.microsoft.com/office/drawing/2014/main" id="{A69A85A5-DD9F-4F53-89CC-7298504F18A0}"/>
                    </a:ext>
                  </a:extLst>
                </p14:cNvPr>
                <p14:cNvContentPartPr/>
                <p14:nvPr/>
              </p14:nvContentPartPr>
              <p14:xfrm>
                <a:off x="4986993" y="5243844"/>
                <a:ext cx="206280" cy="197280"/>
              </p14:xfrm>
            </p:contentPart>
          </mc:Choice>
          <mc:Fallback xmlns="">
            <p:pic>
              <p:nvPicPr>
                <p:cNvPr id="523" name="Freihand 522">
                  <a:extLst>
                    <a:ext uri="{FF2B5EF4-FFF2-40B4-BE49-F238E27FC236}">
                      <a16:creationId xmlns:a16="http://schemas.microsoft.com/office/drawing/2014/main" id="{A69A85A5-DD9F-4F53-89CC-7298504F18A0}"/>
                    </a:ext>
                  </a:extLst>
                </p:cNvPr>
                <p:cNvPicPr/>
                <p:nvPr/>
              </p:nvPicPr>
              <p:blipFill>
                <a:blip r:embed="rId764"/>
                <a:stretch>
                  <a:fillRect/>
                </a:stretch>
              </p:blipFill>
              <p:spPr>
                <a:xfrm>
                  <a:off x="4982673" y="5239524"/>
                  <a:ext cx="214920" cy="205920"/>
                </a:xfrm>
                <a:prstGeom prst="rect">
                  <a:avLst/>
                </a:prstGeom>
              </p:spPr>
            </p:pic>
          </mc:Fallback>
        </mc:AlternateContent>
      </p:grpSp>
      <p:grpSp>
        <p:nvGrpSpPr>
          <p:cNvPr id="531" name="Gruppieren 530">
            <a:extLst>
              <a:ext uri="{FF2B5EF4-FFF2-40B4-BE49-F238E27FC236}">
                <a16:creationId xmlns:a16="http://schemas.microsoft.com/office/drawing/2014/main" id="{49A50D8C-E2E4-4B23-81C3-D5D5FA2E55E0}"/>
              </a:ext>
            </a:extLst>
          </p:cNvPr>
          <p:cNvGrpSpPr/>
          <p:nvPr/>
        </p:nvGrpSpPr>
        <p:grpSpPr>
          <a:xfrm>
            <a:off x="8356233" y="71724"/>
            <a:ext cx="3717000" cy="2371680"/>
            <a:chOff x="8356233" y="71724"/>
            <a:chExt cx="3717000" cy="2371680"/>
          </a:xfrm>
        </p:grpSpPr>
        <mc:AlternateContent xmlns:mc="http://schemas.openxmlformats.org/markup-compatibility/2006" xmlns:p14="http://schemas.microsoft.com/office/powerpoint/2010/main">
          <mc:Choice Requires="p14">
            <p:contentPart p14:bwMode="auto" r:id="rId765">
              <p14:nvContentPartPr>
                <p14:cNvPr id="4" name="Freihand 3">
                  <a:extLst>
                    <a:ext uri="{FF2B5EF4-FFF2-40B4-BE49-F238E27FC236}">
                      <a16:creationId xmlns:a16="http://schemas.microsoft.com/office/drawing/2014/main" id="{B7509D45-2397-44E7-BE8E-C2F735CE374C}"/>
                    </a:ext>
                  </a:extLst>
                </p14:cNvPr>
                <p14:cNvContentPartPr/>
                <p14:nvPr/>
              </p14:nvContentPartPr>
              <p14:xfrm>
                <a:off x="9407793" y="242724"/>
                <a:ext cx="40320" cy="1870560"/>
              </p14:xfrm>
            </p:contentPart>
          </mc:Choice>
          <mc:Fallback xmlns="">
            <p:pic>
              <p:nvPicPr>
                <p:cNvPr id="4" name="Freihand 3">
                  <a:extLst>
                    <a:ext uri="{FF2B5EF4-FFF2-40B4-BE49-F238E27FC236}">
                      <a16:creationId xmlns:a16="http://schemas.microsoft.com/office/drawing/2014/main" id="{B7509D45-2397-44E7-BE8E-C2F735CE374C}"/>
                    </a:ext>
                  </a:extLst>
                </p:cNvPr>
                <p:cNvPicPr/>
                <p:nvPr/>
              </p:nvPicPr>
              <p:blipFill>
                <a:blip r:embed="rId766"/>
                <a:stretch>
                  <a:fillRect/>
                </a:stretch>
              </p:blipFill>
              <p:spPr>
                <a:xfrm>
                  <a:off x="9403473" y="238404"/>
                  <a:ext cx="48960" cy="18792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 name="Freihand 4">
                  <a:extLst>
                    <a:ext uri="{FF2B5EF4-FFF2-40B4-BE49-F238E27FC236}">
                      <a16:creationId xmlns:a16="http://schemas.microsoft.com/office/drawing/2014/main" id="{603983E3-1392-4871-977E-EF01F8CE7191}"/>
                    </a:ext>
                  </a:extLst>
                </p14:cNvPr>
                <p14:cNvContentPartPr/>
                <p14:nvPr/>
              </p14:nvContentPartPr>
              <p14:xfrm>
                <a:off x="9293673" y="2025084"/>
                <a:ext cx="2561760" cy="56880"/>
              </p14:xfrm>
            </p:contentPart>
          </mc:Choice>
          <mc:Fallback xmlns="">
            <p:pic>
              <p:nvPicPr>
                <p:cNvPr id="5" name="Freihand 4">
                  <a:extLst>
                    <a:ext uri="{FF2B5EF4-FFF2-40B4-BE49-F238E27FC236}">
                      <a16:creationId xmlns:a16="http://schemas.microsoft.com/office/drawing/2014/main" id="{603983E3-1392-4871-977E-EF01F8CE7191}"/>
                    </a:ext>
                  </a:extLst>
                </p:cNvPr>
                <p:cNvPicPr/>
                <p:nvPr/>
              </p:nvPicPr>
              <p:blipFill>
                <a:blip r:embed="rId768"/>
                <a:stretch>
                  <a:fillRect/>
                </a:stretch>
              </p:blipFill>
              <p:spPr>
                <a:xfrm>
                  <a:off x="9289353" y="2020764"/>
                  <a:ext cx="2570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 name="Freihand 5">
                  <a:extLst>
                    <a:ext uri="{FF2B5EF4-FFF2-40B4-BE49-F238E27FC236}">
                      <a16:creationId xmlns:a16="http://schemas.microsoft.com/office/drawing/2014/main" id="{AF8AAF73-C13C-4EFA-9C07-26F986C4806E}"/>
                    </a:ext>
                  </a:extLst>
                </p14:cNvPr>
                <p14:cNvContentPartPr/>
                <p14:nvPr/>
              </p14:nvContentPartPr>
              <p14:xfrm>
                <a:off x="11845713" y="2033364"/>
                <a:ext cx="150480" cy="131040"/>
              </p14:xfrm>
            </p:contentPart>
          </mc:Choice>
          <mc:Fallback xmlns="">
            <p:pic>
              <p:nvPicPr>
                <p:cNvPr id="6" name="Freihand 5">
                  <a:extLst>
                    <a:ext uri="{FF2B5EF4-FFF2-40B4-BE49-F238E27FC236}">
                      <a16:creationId xmlns:a16="http://schemas.microsoft.com/office/drawing/2014/main" id="{AF8AAF73-C13C-4EFA-9C07-26F986C4806E}"/>
                    </a:ext>
                  </a:extLst>
                </p:cNvPr>
                <p:cNvPicPr/>
                <p:nvPr/>
              </p:nvPicPr>
              <p:blipFill>
                <a:blip r:embed="rId770"/>
                <a:stretch>
                  <a:fillRect/>
                </a:stretch>
              </p:blipFill>
              <p:spPr>
                <a:xfrm>
                  <a:off x="11841393" y="2029044"/>
                  <a:ext cx="159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7" name="Freihand 6">
                  <a:extLst>
                    <a:ext uri="{FF2B5EF4-FFF2-40B4-BE49-F238E27FC236}">
                      <a16:creationId xmlns:a16="http://schemas.microsoft.com/office/drawing/2014/main" id="{C927B665-CA98-4A6E-8DB8-6D59BEB49FE1}"/>
                    </a:ext>
                  </a:extLst>
                </p14:cNvPr>
                <p14:cNvContentPartPr/>
                <p14:nvPr/>
              </p14:nvContentPartPr>
              <p14:xfrm>
                <a:off x="9307713" y="167484"/>
                <a:ext cx="202680" cy="116280"/>
              </p14:xfrm>
            </p:contentPart>
          </mc:Choice>
          <mc:Fallback xmlns="">
            <p:pic>
              <p:nvPicPr>
                <p:cNvPr id="7" name="Freihand 6">
                  <a:extLst>
                    <a:ext uri="{FF2B5EF4-FFF2-40B4-BE49-F238E27FC236}">
                      <a16:creationId xmlns:a16="http://schemas.microsoft.com/office/drawing/2014/main" id="{C927B665-CA98-4A6E-8DB8-6D59BEB49FE1}"/>
                    </a:ext>
                  </a:extLst>
                </p:cNvPr>
                <p:cNvPicPr/>
                <p:nvPr/>
              </p:nvPicPr>
              <p:blipFill>
                <a:blip r:embed="rId772"/>
                <a:stretch>
                  <a:fillRect/>
                </a:stretch>
              </p:blipFill>
              <p:spPr>
                <a:xfrm>
                  <a:off x="9303393" y="163164"/>
                  <a:ext cx="211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9" name="Freihand 8">
                  <a:extLst>
                    <a:ext uri="{FF2B5EF4-FFF2-40B4-BE49-F238E27FC236}">
                      <a16:creationId xmlns:a16="http://schemas.microsoft.com/office/drawing/2014/main" id="{CDCC2B06-B39B-45ED-88C6-1A7281D24841}"/>
                    </a:ext>
                  </a:extLst>
                </p14:cNvPr>
                <p14:cNvContentPartPr/>
                <p14:nvPr/>
              </p14:nvContentPartPr>
              <p14:xfrm>
                <a:off x="9120153" y="153084"/>
                <a:ext cx="66960" cy="68040"/>
              </p14:xfrm>
            </p:contentPart>
          </mc:Choice>
          <mc:Fallback xmlns="">
            <p:pic>
              <p:nvPicPr>
                <p:cNvPr id="9" name="Freihand 8">
                  <a:extLst>
                    <a:ext uri="{FF2B5EF4-FFF2-40B4-BE49-F238E27FC236}">
                      <a16:creationId xmlns:a16="http://schemas.microsoft.com/office/drawing/2014/main" id="{CDCC2B06-B39B-45ED-88C6-1A7281D24841}"/>
                    </a:ext>
                  </a:extLst>
                </p:cNvPr>
                <p:cNvPicPr/>
                <p:nvPr/>
              </p:nvPicPr>
              <p:blipFill>
                <a:blip r:embed="rId774"/>
                <a:stretch>
                  <a:fillRect/>
                </a:stretch>
              </p:blipFill>
              <p:spPr>
                <a:xfrm>
                  <a:off x="9115833" y="148764"/>
                  <a:ext cx="75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0" name="Freihand 9">
                  <a:extLst>
                    <a:ext uri="{FF2B5EF4-FFF2-40B4-BE49-F238E27FC236}">
                      <a16:creationId xmlns:a16="http://schemas.microsoft.com/office/drawing/2014/main" id="{231B4542-F630-4C2A-94DB-51058461574F}"/>
                    </a:ext>
                  </a:extLst>
                </p14:cNvPr>
                <p14:cNvContentPartPr/>
                <p14:nvPr/>
              </p14:nvContentPartPr>
              <p14:xfrm>
                <a:off x="9098913" y="71724"/>
                <a:ext cx="27360" cy="22320"/>
              </p14:xfrm>
            </p:contentPart>
          </mc:Choice>
          <mc:Fallback xmlns="">
            <p:pic>
              <p:nvPicPr>
                <p:cNvPr id="10" name="Freihand 9">
                  <a:extLst>
                    <a:ext uri="{FF2B5EF4-FFF2-40B4-BE49-F238E27FC236}">
                      <a16:creationId xmlns:a16="http://schemas.microsoft.com/office/drawing/2014/main" id="{231B4542-F630-4C2A-94DB-51058461574F}"/>
                    </a:ext>
                  </a:extLst>
                </p:cNvPr>
                <p:cNvPicPr/>
                <p:nvPr/>
              </p:nvPicPr>
              <p:blipFill>
                <a:blip r:embed="rId776"/>
                <a:stretch>
                  <a:fillRect/>
                </a:stretch>
              </p:blipFill>
              <p:spPr>
                <a:xfrm>
                  <a:off x="9094593" y="67404"/>
                  <a:ext cx="3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2" name="Freihand 11">
                  <a:extLst>
                    <a:ext uri="{FF2B5EF4-FFF2-40B4-BE49-F238E27FC236}">
                      <a16:creationId xmlns:a16="http://schemas.microsoft.com/office/drawing/2014/main" id="{446EC65E-AB2C-4607-9F28-E04EE9E55089}"/>
                    </a:ext>
                  </a:extLst>
                </p14:cNvPr>
                <p14:cNvContentPartPr/>
                <p14:nvPr/>
              </p14:nvContentPartPr>
              <p14:xfrm>
                <a:off x="11762193" y="2231004"/>
                <a:ext cx="100440" cy="86760"/>
              </p14:xfrm>
            </p:contentPart>
          </mc:Choice>
          <mc:Fallback xmlns="">
            <p:pic>
              <p:nvPicPr>
                <p:cNvPr id="12" name="Freihand 11">
                  <a:extLst>
                    <a:ext uri="{FF2B5EF4-FFF2-40B4-BE49-F238E27FC236}">
                      <a16:creationId xmlns:a16="http://schemas.microsoft.com/office/drawing/2014/main" id="{446EC65E-AB2C-4607-9F28-E04EE9E55089}"/>
                    </a:ext>
                  </a:extLst>
                </p:cNvPr>
                <p:cNvPicPr/>
                <p:nvPr/>
              </p:nvPicPr>
              <p:blipFill>
                <a:blip r:embed="rId778"/>
                <a:stretch>
                  <a:fillRect/>
                </a:stretch>
              </p:blipFill>
              <p:spPr>
                <a:xfrm>
                  <a:off x="11757873" y="2226684"/>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3" name="Freihand 12">
                  <a:extLst>
                    <a:ext uri="{FF2B5EF4-FFF2-40B4-BE49-F238E27FC236}">
                      <a16:creationId xmlns:a16="http://schemas.microsoft.com/office/drawing/2014/main" id="{CBF9BB82-AAD2-49C5-BFD7-0B8D917DEF70}"/>
                    </a:ext>
                  </a:extLst>
                </p14:cNvPr>
                <p14:cNvContentPartPr/>
                <p14:nvPr/>
              </p14:nvContentPartPr>
              <p14:xfrm>
                <a:off x="11806113" y="2244324"/>
                <a:ext cx="101880" cy="199080"/>
              </p14:xfrm>
            </p:contentPart>
          </mc:Choice>
          <mc:Fallback xmlns="">
            <p:pic>
              <p:nvPicPr>
                <p:cNvPr id="13" name="Freihand 12">
                  <a:extLst>
                    <a:ext uri="{FF2B5EF4-FFF2-40B4-BE49-F238E27FC236}">
                      <a16:creationId xmlns:a16="http://schemas.microsoft.com/office/drawing/2014/main" id="{CBF9BB82-AAD2-49C5-BFD7-0B8D917DEF70}"/>
                    </a:ext>
                  </a:extLst>
                </p:cNvPr>
                <p:cNvPicPr/>
                <p:nvPr/>
              </p:nvPicPr>
              <p:blipFill>
                <a:blip r:embed="rId780"/>
                <a:stretch>
                  <a:fillRect/>
                </a:stretch>
              </p:blipFill>
              <p:spPr>
                <a:xfrm>
                  <a:off x="11801793" y="2240004"/>
                  <a:ext cx="110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05" name="Freihand 204">
                  <a:extLst>
                    <a:ext uri="{FF2B5EF4-FFF2-40B4-BE49-F238E27FC236}">
                      <a16:creationId xmlns:a16="http://schemas.microsoft.com/office/drawing/2014/main" id="{4FF5A880-4E26-47C3-B613-04407CB01D49}"/>
                    </a:ext>
                  </a:extLst>
                </p14:cNvPr>
                <p14:cNvContentPartPr/>
                <p14:nvPr/>
              </p14:nvContentPartPr>
              <p14:xfrm>
                <a:off x="11157033" y="1975404"/>
                <a:ext cx="30960" cy="151920"/>
              </p14:xfrm>
            </p:contentPart>
          </mc:Choice>
          <mc:Fallback xmlns="">
            <p:pic>
              <p:nvPicPr>
                <p:cNvPr id="205" name="Freihand 204">
                  <a:extLst>
                    <a:ext uri="{FF2B5EF4-FFF2-40B4-BE49-F238E27FC236}">
                      <a16:creationId xmlns:a16="http://schemas.microsoft.com/office/drawing/2014/main" id="{4FF5A880-4E26-47C3-B613-04407CB01D49}"/>
                    </a:ext>
                  </a:extLst>
                </p:cNvPr>
                <p:cNvPicPr/>
                <p:nvPr/>
              </p:nvPicPr>
              <p:blipFill>
                <a:blip r:embed="rId782"/>
                <a:stretch>
                  <a:fillRect/>
                </a:stretch>
              </p:blipFill>
              <p:spPr>
                <a:xfrm>
                  <a:off x="11152713" y="1971084"/>
                  <a:ext cx="39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06" name="Freihand 205">
                  <a:extLst>
                    <a:ext uri="{FF2B5EF4-FFF2-40B4-BE49-F238E27FC236}">
                      <a16:creationId xmlns:a16="http://schemas.microsoft.com/office/drawing/2014/main" id="{5551FB9C-631D-405B-96A2-90CFC91D72F3}"/>
                    </a:ext>
                  </a:extLst>
                </p14:cNvPr>
                <p14:cNvContentPartPr/>
                <p14:nvPr/>
              </p14:nvContentPartPr>
              <p14:xfrm>
                <a:off x="11012313" y="2222724"/>
                <a:ext cx="100440" cy="154800"/>
              </p14:xfrm>
            </p:contentPart>
          </mc:Choice>
          <mc:Fallback xmlns="">
            <p:pic>
              <p:nvPicPr>
                <p:cNvPr id="206" name="Freihand 205">
                  <a:extLst>
                    <a:ext uri="{FF2B5EF4-FFF2-40B4-BE49-F238E27FC236}">
                      <a16:creationId xmlns:a16="http://schemas.microsoft.com/office/drawing/2014/main" id="{5551FB9C-631D-405B-96A2-90CFC91D72F3}"/>
                    </a:ext>
                  </a:extLst>
                </p:cNvPr>
                <p:cNvPicPr/>
                <p:nvPr/>
              </p:nvPicPr>
              <p:blipFill>
                <a:blip r:embed="rId784"/>
                <a:stretch>
                  <a:fillRect/>
                </a:stretch>
              </p:blipFill>
              <p:spPr>
                <a:xfrm>
                  <a:off x="11007993" y="2218404"/>
                  <a:ext cx="10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07" name="Freihand 206">
                  <a:extLst>
                    <a:ext uri="{FF2B5EF4-FFF2-40B4-BE49-F238E27FC236}">
                      <a16:creationId xmlns:a16="http://schemas.microsoft.com/office/drawing/2014/main" id="{EDFE2672-4D88-47A5-BD81-8CDD6A4CAD0B}"/>
                    </a:ext>
                  </a:extLst>
                </p14:cNvPr>
                <p14:cNvContentPartPr/>
                <p14:nvPr/>
              </p14:nvContentPartPr>
              <p14:xfrm>
                <a:off x="11072433" y="2195364"/>
                <a:ext cx="99000" cy="11520"/>
              </p14:xfrm>
            </p:contentPart>
          </mc:Choice>
          <mc:Fallback xmlns="">
            <p:pic>
              <p:nvPicPr>
                <p:cNvPr id="207" name="Freihand 206">
                  <a:extLst>
                    <a:ext uri="{FF2B5EF4-FFF2-40B4-BE49-F238E27FC236}">
                      <a16:creationId xmlns:a16="http://schemas.microsoft.com/office/drawing/2014/main" id="{EDFE2672-4D88-47A5-BD81-8CDD6A4CAD0B}"/>
                    </a:ext>
                  </a:extLst>
                </p:cNvPr>
                <p:cNvPicPr/>
                <p:nvPr/>
              </p:nvPicPr>
              <p:blipFill>
                <a:blip r:embed="rId786"/>
                <a:stretch>
                  <a:fillRect/>
                </a:stretch>
              </p:blipFill>
              <p:spPr>
                <a:xfrm>
                  <a:off x="11068113" y="2191044"/>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08" name="Freihand 207">
                  <a:extLst>
                    <a:ext uri="{FF2B5EF4-FFF2-40B4-BE49-F238E27FC236}">
                      <a16:creationId xmlns:a16="http://schemas.microsoft.com/office/drawing/2014/main" id="{7AE25923-0A0E-4E5E-8985-53DA60D7AC27}"/>
                    </a:ext>
                  </a:extLst>
                </p14:cNvPr>
                <p14:cNvContentPartPr/>
                <p14:nvPr/>
              </p14:nvContentPartPr>
              <p14:xfrm>
                <a:off x="11152353" y="2216964"/>
                <a:ext cx="63000" cy="113040"/>
              </p14:xfrm>
            </p:contentPart>
          </mc:Choice>
          <mc:Fallback xmlns="">
            <p:pic>
              <p:nvPicPr>
                <p:cNvPr id="208" name="Freihand 207">
                  <a:extLst>
                    <a:ext uri="{FF2B5EF4-FFF2-40B4-BE49-F238E27FC236}">
                      <a16:creationId xmlns:a16="http://schemas.microsoft.com/office/drawing/2014/main" id="{7AE25923-0A0E-4E5E-8985-53DA60D7AC27}"/>
                    </a:ext>
                  </a:extLst>
                </p:cNvPr>
                <p:cNvPicPr/>
                <p:nvPr/>
              </p:nvPicPr>
              <p:blipFill>
                <a:blip r:embed="rId788"/>
                <a:stretch>
                  <a:fillRect/>
                </a:stretch>
              </p:blipFill>
              <p:spPr>
                <a:xfrm>
                  <a:off x="11148033" y="2212644"/>
                  <a:ext cx="71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09" name="Freihand 208">
                  <a:extLst>
                    <a:ext uri="{FF2B5EF4-FFF2-40B4-BE49-F238E27FC236}">
                      <a16:creationId xmlns:a16="http://schemas.microsoft.com/office/drawing/2014/main" id="{B96F75BA-31D3-47B1-9560-E904E46A149C}"/>
                    </a:ext>
                  </a:extLst>
                </p14:cNvPr>
                <p14:cNvContentPartPr/>
                <p14:nvPr/>
              </p14:nvContentPartPr>
              <p14:xfrm>
                <a:off x="11208153" y="2227404"/>
                <a:ext cx="103680" cy="127440"/>
              </p14:xfrm>
            </p:contentPart>
          </mc:Choice>
          <mc:Fallback xmlns="">
            <p:pic>
              <p:nvPicPr>
                <p:cNvPr id="209" name="Freihand 208">
                  <a:extLst>
                    <a:ext uri="{FF2B5EF4-FFF2-40B4-BE49-F238E27FC236}">
                      <a16:creationId xmlns:a16="http://schemas.microsoft.com/office/drawing/2014/main" id="{B96F75BA-31D3-47B1-9560-E904E46A149C}"/>
                    </a:ext>
                  </a:extLst>
                </p:cNvPr>
                <p:cNvPicPr/>
                <p:nvPr/>
              </p:nvPicPr>
              <p:blipFill>
                <a:blip r:embed="rId790"/>
                <a:stretch>
                  <a:fillRect/>
                </a:stretch>
              </p:blipFill>
              <p:spPr>
                <a:xfrm>
                  <a:off x="11203833" y="2223084"/>
                  <a:ext cx="11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4" name="Freihand 213">
                  <a:extLst>
                    <a:ext uri="{FF2B5EF4-FFF2-40B4-BE49-F238E27FC236}">
                      <a16:creationId xmlns:a16="http://schemas.microsoft.com/office/drawing/2014/main" id="{F30A0493-5CFD-4375-8B5A-54018442AB2C}"/>
                    </a:ext>
                  </a:extLst>
                </p14:cNvPr>
                <p14:cNvContentPartPr/>
                <p14:nvPr/>
              </p14:nvContentPartPr>
              <p14:xfrm>
                <a:off x="9303033" y="641964"/>
                <a:ext cx="195480" cy="35280"/>
              </p14:xfrm>
            </p:contentPart>
          </mc:Choice>
          <mc:Fallback xmlns="">
            <p:pic>
              <p:nvPicPr>
                <p:cNvPr id="214" name="Freihand 213">
                  <a:extLst>
                    <a:ext uri="{FF2B5EF4-FFF2-40B4-BE49-F238E27FC236}">
                      <a16:creationId xmlns:a16="http://schemas.microsoft.com/office/drawing/2014/main" id="{F30A0493-5CFD-4375-8B5A-54018442AB2C}"/>
                    </a:ext>
                  </a:extLst>
                </p:cNvPr>
                <p:cNvPicPr/>
                <p:nvPr/>
              </p:nvPicPr>
              <p:blipFill>
                <a:blip r:embed="rId792"/>
                <a:stretch>
                  <a:fillRect/>
                </a:stretch>
              </p:blipFill>
              <p:spPr>
                <a:xfrm>
                  <a:off x="9298713" y="637644"/>
                  <a:ext cx="20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5" name="Freihand 214">
                  <a:extLst>
                    <a:ext uri="{FF2B5EF4-FFF2-40B4-BE49-F238E27FC236}">
                      <a16:creationId xmlns:a16="http://schemas.microsoft.com/office/drawing/2014/main" id="{28F01B3E-36CB-4633-88CE-0CCCBBE208BD}"/>
                    </a:ext>
                  </a:extLst>
                </p14:cNvPr>
                <p14:cNvContentPartPr/>
                <p14:nvPr/>
              </p14:nvContentPartPr>
              <p14:xfrm>
                <a:off x="8737833" y="640884"/>
                <a:ext cx="95760" cy="127800"/>
              </p14:xfrm>
            </p:contentPart>
          </mc:Choice>
          <mc:Fallback xmlns="">
            <p:pic>
              <p:nvPicPr>
                <p:cNvPr id="215" name="Freihand 214">
                  <a:extLst>
                    <a:ext uri="{FF2B5EF4-FFF2-40B4-BE49-F238E27FC236}">
                      <a16:creationId xmlns:a16="http://schemas.microsoft.com/office/drawing/2014/main" id="{28F01B3E-36CB-4633-88CE-0CCCBBE208BD}"/>
                    </a:ext>
                  </a:extLst>
                </p:cNvPr>
                <p:cNvPicPr/>
                <p:nvPr/>
              </p:nvPicPr>
              <p:blipFill>
                <a:blip r:embed="rId794"/>
                <a:stretch>
                  <a:fillRect/>
                </a:stretch>
              </p:blipFill>
              <p:spPr>
                <a:xfrm>
                  <a:off x="8733513" y="636564"/>
                  <a:ext cx="104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6" name="Freihand 215">
                  <a:extLst>
                    <a:ext uri="{FF2B5EF4-FFF2-40B4-BE49-F238E27FC236}">
                      <a16:creationId xmlns:a16="http://schemas.microsoft.com/office/drawing/2014/main" id="{0D5D7B65-197F-47DC-89F3-E91996277F1A}"/>
                    </a:ext>
                  </a:extLst>
                </p14:cNvPr>
                <p14:cNvContentPartPr/>
                <p14:nvPr/>
              </p14:nvContentPartPr>
              <p14:xfrm>
                <a:off x="8859513" y="630444"/>
                <a:ext cx="85320" cy="133200"/>
              </p14:xfrm>
            </p:contentPart>
          </mc:Choice>
          <mc:Fallback xmlns="">
            <p:pic>
              <p:nvPicPr>
                <p:cNvPr id="216" name="Freihand 215">
                  <a:extLst>
                    <a:ext uri="{FF2B5EF4-FFF2-40B4-BE49-F238E27FC236}">
                      <a16:creationId xmlns:a16="http://schemas.microsoft.com/office/drawing/2014/main" id="{0D5D7B65-197F-47DC-89F3-E91996277F1A}"/>
                    </a:ext>
                  </a:extLst>
                </p:cNvPr>
                <p:cNvPicPr/>
                <p:nvPr/>
              </p:nvPicPr>
              <p:blipFill>
                <a:blip r:embed="rId796"/>
                <a:stretch>
                  <a:fillRect/>
                </a:stretch>
              </p:blipFill>
              <p:spPr>
                <a:xfrm>
                  <a:off x="8855193" y="626124"/>
                  <a:ext cx="93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7" name="Freihand 216">
                  <a:extLst>
                    <a:ext uri="{FF2B5EF4-FFF2-40B4-BE49-F238E27FC236}">
                      <a16:creationId xmlns:a16="http://schemas.microsoft.com/office/drawing/2014/main" id="{F2C7E9BB-1DF0-4FFC-8705-F84AFBB32399}"/>
                    </a:ext>
                  </a:extLst>
                </p14:cNvPr>
                <p14:cNvContentPartPr/>
                <p14:nvPr/>
              </p14:nvContentPartPr>
              <p14:xfrm>
                <a:off x="8964633" y="727644"/>
                <a:ext cx="8640" cy="90360"/>
              </p14:xfrm>
            </p:contentPart>
          </mc:Choice>
          <mc:Fallback xmlns="">
            <p:pic>
              <p:nvPicPr>
                <p:cNvPr id="217" name="Freihand 216">
                  <a:extLst>
                    <a:ext uri="{FF2B5EF4-FFF2-40B4-BE49-F238E27FC236}">
                      <a16:creationId xmlns:a16="http://schemas.microsoft.com/office/drawing/2014/main" id="{F2C7E9BB-1DF0-4FFC-8705-F84AFBB32399}"/>
                    </a:ext>
                  </a:extLst>
                </p:cNvPr>
                <p:cNvPicPr/>
                <p:nvPr/>
              </p:nvPicPr>
              <p:blipFill>
                <a:blip r:embed="rId798"/>
                <a:stretch>
                  <a:fillRect/>
                </a:stretch>
              </p:blipFill>
              <p:spPr>
                <a:xfrm>
                  <a:off x="8960313" y="723324"/>
                  <a:ext cx="1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8" name="Freihand 217">
                  <a:extLst>
                    <a:ext uri="{FF2B5EF4-FFF2-40B4-BE49-F238E27FC236}">
                      <a16:creationId xmlns:a16="http://schemas.microsoft.com/office/drawing/2014/main" id="{ADDFF2E3-2A77-4F5D-B993-F566F5E35B0E}"/>
                    </a:ext>
                  </a:extLst>
                </p14:cNvPr>
                <p14:cNvContentPartPr/>
                <p14:nvPr/>
              </p14:nvContentPartPr>
              <p14:xfrm>
                <a:off x="9017913" y="630084"/>
                <a:ext cx="51840" cy="105120"/>
              </p14:xfrm>
            </p:contentPart>
          </mc:Choice>
          <mc:Fallback xmlns="">
            <p:pic>
              <p:nvPicPr>
                <p:cNvPr id="218" name="Freihand 217">
                  <a:extLst>
                    <a:ext uri="{FF2B5EF4-FFF2-40B4-BE49-F238E27FC236}">
                      <a16:creationId xmlns:a16="http://schemas.microsoft.com/office/drawing/2014/main" id="{ADDFF2E3-2A77-4F5D-B993-F566F5E35B0E}"/>
                    </a:ext>
                  </a:extLst>
                </p:cNvPr>
                <p:cNvPicPr/>
                <p:nvPr/>
              </p:nvPicPr>
              <p:blipFill>
                <a:blip r:embed="rId800"/>
                <a:stretch>
                  <a:fillRect/>
                </a:stretch>
              </p:blipFill>
              <p:spPr>
                <a:xfrm>
                  <a:off x="9013593" y="625764"/>
                  <a:ext cx="60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20" name="Freihand 219">
                  <a:extLst>
                    <a:ext uri="{FF2B5EF4-FFF2-40B4-BE49-F238E27FC236}">
                      <a16:creationId xmlns:a16="http://schemas.microsoft.com/office/drawing/2014/main" id="{EEA153C2-DC93-413C-B807-7301832D72DB}"/>
                    </a:ext>
                  </a:extLst>
                </p14:cNvPr>
                <p14:cNvContentPartPr/>
                <p14:nvPr/>
              </p14:nvContentPartPr>
              <p14:xfrm>
                <a:off x="9087393" y="630084"/>
                <a:ext cx="94680" cy="110520"/>
              </p14:xfrm>
            </p:contentPart>
          </mc:Choice>
          <mc:Fallback xmlns="">
            <p:pic>
              <p:nvPicPr>
                <p:cNvPr id="220" name="Freihand 219">
                  <a:extLst>
                    <a:ext uri="{FF2B5EF4-FFF2-40B4-BE49-F238E27FC236}">
                      <a16:creationId xmlns:a16="http://schemas.microsoft.com/office/drawing/2014/main" id="{EEA153C2-DC93-413C-B807-7301832D72DB}"/>
                    </a:ext>
                  </a:extLst>
                </p:cNvPr>
                <p:cNvPicPr/>
                <p:nvPr/>
              </p:nvPicPr>
              <p:blipFill>
                <a:blip r:embed="rId802"/>
                <a:stretch>
                  <a:fillRect/>
                </a:stretch>
              </p:blipFill>
              <p:spPr>
                <a:xfrm>
                  <a:off x="9083073" y="625764"/>
                  <a:ext cx="103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21" name="Freihand 220">
                  <a:extLst>
                    <a:ext uri="{FF2B5EF4-FFF2-40B4-BE49-F238E27FC236}">
                      <a16:creationId xmlns:a16="http://schemas.microsoft.com/office/drawing/2014/main" id="{085F8D24-EC44-4F2D-B3C3-704F03CAB787}"/>
                    </a:ext>
                  </a:extLst>
                </p14:cNvPr>
                <p14:cNvContentPartPr/>
                <p14:nvPr/>
              </p14:nvContentPartPr>
              <p14:xfrm>
                <a:off x="9055713" y="586884"/>
                <a:ext cx="81000" cy="67320"/>
              </p14:xfrm>
            </p:contentPart>
          </mc:Choice>
          <mc:Fallback xmlns="">
            <p:pic>
              <p:nvPicPr>
                <p:cNvPr id="221" name="Freihand 220">
                  <a:extLst>
                    <a:ext uri="{FF2B5EF4-FFF2-40B4-BE49-F238E27FC236}">
                      <a16:creationId xmlns:a16="http://schemas.microsoft.com/office/drawing/2014/main" id="{085F8D24-EC44-4F2D-B3C3-704F03CAB787}"/>
                    </a:ext>
                  </a:extLst>
                </p:cNvPr>
                <p:cNvPicPr/>
                <p:nvPr/>
              </p:nvPicPr>
              <p:blipFill>
                <a:blip r:embed="rId804"/>
                <a:stretch>
                  <a:fillRect/>
                </a:stretch>
              </p:blipFill>
              <p:spPr>
                <a:xfrm>
                  <a:off x="9051393" y="582564"/>
                  <a:ext cx="89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22" name="Freihand 221">
                  <a:extLst>
                    <a:ext uri="{FF2B5EF4-FFF2-40B4-BE49-F238E27FC236}">
                      <a16:creationId xmlns:a16="http://schemas.microsoft.com/office/drawing/2014/main" id="{EE3ACD3E-4987-4E9F-9D41-E229D11F596B}"/>
                    </a:ext>
                  </a:extLst>
                </p14:cNvPr>
                <p14:cNvContentPartPr/>
                <p14:nvPr/>
              </p14:nvContentPartPr>
              <p14:xfrm>
                <a:off x="9123753" y="697404"/>
                <a:ext cx="86040" cy="60120"/>
              </p14:xfrm>
            </p:contentPart>
          </mc:Choice>
          <mc:Fallback xmlns="">
            <p:pic>
              <p:nvPicPr>
                <p:cNvPr id="222" name="Freihand 221">
                  <a:extLst>
                    <a:ext uri="{FF2B5EF4-FFF2-40B4-BE49-F238E27FC236}">
                      <a16:creationId xmlns:a16="http://schemas.microsoft.com/office/drawing/2014/main" id="{EE3ACD3E-4987-4E9F-9D41-E229D11F596B}"/>
                    </a:ext>
                  </a:extLst>
                </p:cNvPr>
                <p:cNvPicPr/>
                <p:nvPr/>
              </p:nvPicPr>
              <p:blipFill>
                <a:blip r:embed="rId806"/>
                <a:stretch>
                  <a:fillRect/>
                </a:stretch>
              </p:blipFill>
              <p:spPr>
                <a:xfrm>
                  <a:off x="9119433" y="693084"/>
                  <a:ext cx="94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23" name="Freihand 222">
                  <a:extLst>
                    <a:ext uri="{FF2B5EF4-FFF2-40B4-BE49-F238E27FC236}">
                      <a16:creationId xmlns:a16="http://schemas.microsoft.com/office/drawing/2014/main" id="{88270BBB-0717-496F-AE82-CAE65528F80B}"/>
                    </a:ext>
                  </a:extLst>
                </p14:cNvPr>
                <p14:cNvContentPartPr/>
                <p14:nvPr/>
              </p14:nvContentPartPr>
              <p14:xfrm>
                <a:off x="8958153" y="559164"/>
                <a:ext cx="127080" cy="23040"/>
              </p14:xfrm>
            </p:contentPart>
          </mc:Choice>
          <mc:Fallback xmlns="">
            <p:pic>
              <p:nvPicPr>
                <p:cNvPr id="223" name="Freihand 222">
                  <a:extLst>
                    <a:ext uri="{FF2B5EF4-FFF2-40B4-BE49-F238E27FC236}">
                      <a16:creationId xmlns:a16="http://schemas.microsoft.com/office/drawing/2014/main" id="{88270BBB-0717-496F-AE82-CAE65528F80B}"/>
                    </a:ext>
                  </a:extLst>
                </p:cNvPr>
                <p:cNvPicPr/>
                <p:nvPr/>
              </p:nvPicPr>
              <p:blipFill>
                <a:blip r:embed="rId808"/>
                <a:stretch>
                  <a:fillRect/>
                </a:stretch>
              </p:blipFill>
              <p:spPr>
                <a:xfrm>
                  <a:off x="8953833" y="554844"/>
                  <a:ext cx="135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25" name="Freihand 224">
                  <a:extLst>
                    <a:ext uri="{FF2B5EF4-FFF2-40B4-BE49-F238E27FC236}">
                      <a16:creationId xmlns:a16="http://schemas.microsoft.com/office/drawing/2014/main" id="{01802C0F-D89B-4493-9577-EC70F0997957}"/>
                    </a:ext>
                  </a:extLst>
                </p14:cNvPr>
                <p14:cNvContentPartPr/>
                <p14:nvPr/>
              </p14:nvContentPartPr>
              <p14:xfrm>
                <a:off x="8562153" y="680124"/>
                <a:ext cx="98640" cy="9000"/>
              </p14:xfrm>
            </p:contentPart>
          </mc:Choice>
          <mc:Fallback xmlns="">
            <p:pic>
              <p:nvPicPr>
                <p:cNvPr id="225" name="Freihand 224">
                  <a:extLst>
                    <a:ext uri="{FF2B5EF4-FFF2-40B4-BE49-F238E27FC236}">
                      <a16:creationId xmlns:a16="http://schemas.microsoft.com/office/drawing/2014/main" id="{01802C0F-D89B-4493-9577-EC70F0997957}"/>
                    </a:ext>
                  </a:extLst>
                </p:cNvPr>
                <p:cNvPicPr/>
                <p:nvPr/>
              </p:nvPicPr>
              <p:blipFill>
                <a:blip r:embed="rId810"/>
                <a:stretch>
                  <a:fillRect/>
                </a:stretch>
              </p:blipFill>
              <p:spPr>
                <a:xfrm>
                  <a:off x="8557833" y="675804"/>
                  <a:ext cx="107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26" name="Freihand 225">
                  <a:extLst>
                    <a:ext uri="{FF2B5EF4-FFF2-40B4-BE49-F238E27FC236}">
                      <a16:creationId xmlns:a16="http://schemas.microsoft.com/office/drawing/2014/main" id="{69C41E14-EFD5-437A-938E-042F8260913F}"/>
                    </a:ext>
                  </a:extLst>
                </p14:cNvPr>
                <p14:cNvContentPartPr/>
                <p14:nvPr/>
              </p14:nvContentPartPr>
              <p14:xfrm>
                <a:off x="8548833" y="720084"/>
                <a:ext cx="97560" cy="11520"/>
              </p14:xfrm>
            </p:contentPart>
          </mc:Choice>
          <mc:Fallback xmlns="">
            <p:pic>
              <p:nvPicPr>
                <p:cNvPr id="226" name="Freihand 225">
                  <a:extLst>
                    <a:ext uri="{FF2B5EF4-FFF2-40B4-BE49-F238E27FC236}">
                      <a16:creationId xmlns:a16="http://schemas.microsoft.com/office/drawing/2014/main" id="{69C41E14-EFD5-437A-938E-042F8260913F}"/>
                    </a:ext>
                  </a:extLst>
                </p:cNvPr>
                <p:cNvPicPr/>
                <p:nvPr/>
              </p:nvPicPr>
              <p:blipFill>
                <a:blip r:embed="rId812"/>
                <a:stretch>
                  <a:fillRect/>
                </a:stretch>
              </p:blipFill>
              <p:spPr>
                <a:xfrm>
                  <a:off x="8544513" y="715764"/>
                  <a:ext cx="106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27" name="Freihand 226">
                  <a:extLst>
                    <a:ext uri="{FF2B5EF4-FFF2-40B4-BE49-F238E27FC236}">
                      <a16:creationId xmlns:a16="http://schemas.microsoft.com/office/drawing/2014/main" id="{94456259-6249-4E2D-A498-92F390B8462A}"/>
                    </a:ext>
                  </a:extLst>
                </p14:cNvPr>
                <p14:cNvContentPartPr/>
                <p14:nvPr/>
              </p14:nvContentPartPr>
              <p14:xfrm>
                <a:off x="8418873" y="561684"/>
                <a:ext cx="7560" cy="112680"/>
              </p14:xfrm>
            </p:contentPart>
          </mc:Choice>
          <mc:Fallback xmlns="">
            <p:pic>
              <p:nvPicPr>
                <p:cNvPr id="227" name="Freihand 226">
                  <a:extLst>
                    <a:ext uri="{FF2B5EF4-FFF2-40B4-BE49-F238E27FC236}">
                      <a16:creationId xmlns:a16="http://schemas.microsoft.com/office/drawing/2014/main" id="{94456259-6249-4E2D-A498-92F390B8462A}"/>
                    </a:ext>
                  </a:extLst>
                </p:cNvPr>
                <p:cNvPicPr/>
                <p:nvPr/>
              </p:nvPicPr>
              <p:blipFill>
                <a:blip r:embed="rId814"/>
                <a:stretch>
                  <a:fillRect/>
                </a:stretch>
              </p:blipFill>
              <p:spPr>
                <a:xfrm>
                  <a:off x="8414553" y="557364"/>
                  <a:ext cx="16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28" name="Freihand 227">
                  <a:extLst>
                    <a:ext uri="{FF2B5EF4-FFF2-40B4-BE49-F238E27FC236}">
                      <a16:creationId xmlns:a16="http://schemas.microsoft.com/office/drawing/2014/main" id="{B31B899C-E0B6-4EEE-937C-AEE50749C10C}"/>
                    </a:ext>
                  </a:extLst>
                </p14:cNvPr>
                <p14:cNvContentPartPr/>
                <p14:nvPr/>
              </p14:nvContentPartPr>
              <p14:xfrm>
                <a:off x="8361273" y="700644"/>
                <a:ext cx="122040" cy="15840"/>
              </p14:xfrm>
            </p:contentPart>
          </mc:Choice>
          <mc:Fallback xmlns="">
            <p:pic>
              <p:nvPicPr>
                <p:cNvPr id="228" name="Freihand 227">
                  <a:extLst>
                    <a:ext uri="{FF2B5EF4-FFF2-40B4-BE49-F238E27FC236}">
                      <a16:creationId xmlns:a16="http://schemas.microsoft.com/office/drawing/2014/main" id="{B31B899C-E0B6-4EEE-937C-AEE50749C10C}"/>
                    </a:ext>
                  </a:extLst>
                </p:cNvPr>
                <p:cNvPicPr/>
                <p:nvPr/>
              </p:nvPicPr>
              <p:blipFill>
                <a:blip r:embed="rId816"/>
                <a:stretch>
                  <a:fillRect/>
                </a:stretch>
              </p:blipFill>
              <p:spPr>
                <a:xfrm>
                  <a:off x="8356953" y="696324"/>
                  <a:ext cx="130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229" name="Freihand 228">
                  <a:extLst>
                    <a:ext uri="{FF2B5EF4-FFF2-40B4-BE49-F238E27FC236}">
                      <a16:creationId xmlns:a16="http://schemas.microsoft.com/office/drawing/2014/main" id="{A33ED740-1AE7-49CD-B17C-1CD95B94BA27}"/>
                    </a:ext>
                  </a:extLst>
                </p14:cNvPr>
                <p14:cNvContentPartPr/>
                <p14:nvPr/>
              </p14:nvContentPartPr>
              <p14:xfrm>
                <a:off x="8356233" y="744564"/>
                <a:ext cx="109440" cy="140760"/>
              </p14:xfrm>
            </p:contentPart>
          </mc:Choice>
          <mc:Fallback xmlns="">
            <p:pic>
              <p:nvPicPr>
                <p:cNvPr id="229" name="Freihand 228">
                  <a:extLst>
                    <a:ext uri="{FF2B5EF4-FFF2-40B4-BE49-F238E27FC236}">
                      <a16:creationId xmlns:a16="http://schemas.microsoft.com/office/drawing/2014/main" id="{A33ED740-1AE7-49CD-B17C-1CD95B94BA27}"/>
                    </a:ext>
                  </a:extLst>
                </p:cNvPr>
                <p:cNvPicPr/>
                <p:nvPr/>
              </p:nvPicPr>
              <p:blipFill>
                <a:blip r:embed="rId818"/>
                <a:stretch>
                  <a:fillRect/>
                </a:stretch>
              </p:blipFill>
              <p:spPr>
                <a:xfrm>
                  <a:off x="8351913" y="740244"/>
                  <a:ext cx="118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31" name="Freihand 230">
                  <a:extLst>
                    <a:ext uri="{FF2B5EF4-FFF2-40B4-BE49-F238E27FC236}">
                      <a16:creationId xmlns:a16="http://schemas.microsoft.com/office/drawing/2014/main" id="{D810FE5C-1A01-412C-9746-38E1B6A5321E}"/>
                    </a:ext>
                  </a:extLst>
                </p14:cNvPr>
                <p14:cNvContentPartPr/>
                <p14:nvPr/>
              </p14:nvContentPartPr>
              <p14:xfrm>
                <a:off x="9471513" y="667524"/>
                <a:ext cx="11160" cy="32400"/>
              </p14:xfrm>
            </p:contentPart>
          </mc:Choice>
          <mc:Fallback xmlns="">
            <p:pic>
              <p:nvPicPr>
                <p:cNvPr id="231" name="Freihand 230">
                  <a:extLst>
                    <a:ext uri="{FF2B5EF4-FFF2-40B4-BE49-F238E27FC236}">
                      <a16:creationId xmlns:a16="http://schemas.microsoft.com/office/drawing/2014/main" id="{D810FE5C-1A01-412C-9746-38E1B6A5321E}"/>
                    </a:ext>
                  </a:extLst>
                </p:cNvPr>
                <p:cNvPicPr/>
                <p:nvPr/>
              </p:nvPicPr>
              <p:blipFill>
                <a:blip r:embed="rId820"/>
                <a:stretch>
                  <a:fillRect/>
                </a:stretch>
              </p:blipFill>
              <p:spPr>
                <a:xfrm>
                  <a:off x="9467193" y="663204"/>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32" name="Freihand 231">
                  <a:extLst>
                    <a:ext uri="{FF2B5EF4-FFF2-40B4-BE49-F238E27FC236}">
                      <a16:creationId xmlns:a16="http://schemas.microsoft.com/office/drawing/2014/main" id="{A886B331-632C-4F3C-A942-D7841F6F81D7}"/>
                    </a:ext>
                  </a:extLst>
                </p14:cNvPr>
                <p14:cNvContentPartPr/>
                <p14:nvPr/>
              </p14:nvContentPartPr>
              <p14:xfrm>
                <a:off x="9442353" y="667524"/>
                <a:ext cx="1671120" cy="1376640"/>
              </p14:xfrm>
            </p:contentPart>
          </mc:Choice>
          <mc:Fallback xmlns="">
            <p:pic>
              <p:nvPicPr>
                <p:cNvPr id="232" name="Freihand 231">
                  <a:extLst>
                    <a:ext uri="{FF2B5EF4-FFF2-40B4-BE49-F238E27FC236}">
                      <a16:creationId xmlns:a16="http://schemas.microsoft.com/office/drawing/2014/main" id="{A886B331-632C-4F3C-A942-D7841F6F81D7}"/>
                    </a:ext>
                  </a:extLst>
                </p:cNvPr>
                <p:cNvPicPr/>
                <p:nvPr/>
              </p:nvPicPr>
              <p:blipFill>
                <a:blip r:embed="rId822"/>
                <a:stretch>
                  <a:fillRect/>
                </a:stretch>
              </p:blipFill>
              <p:spPr>
                <a:xfrm>
                  <a:off x="9438033" y="663204"/>
                  <a:ext cx="1679760" cy="13852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34" name="Freihand 233">
                  <a:extLst>
                    <a:ext uri="{FF2B5EF4-FFF2-40B4-BE49-F238E27FC236}">
                      <a16:creationId xmlns:a16="http://schemas.microsoft.com/office/drawing/2014/main" id="{FA280B15-9F7D-4B58-B22E-93890A67BDF7}"/>
                    </a:ext>
                  </a:extLst>
                </p14:cNvPr>
                <p14:cNvContentPartPr/>
                <p14:nvPr/>
              </p14:nvContentPartPr>
              <p14:xfrm>
                <a:off x="11161713" y="1715484"/>
                <a:ext cx="18720" cy="117720"/>
              </p14:xfrm>
            </p:contentPart>
          </mc:Choice>
          <mc:Fallback xmlns="">
            <p:pic>
              <p:nvPicPr>
                <p:cNvPr id="234" name="Freihand 233">
                  <a:extLst>
                    <a:ext uri="{FF2B5EF4-FFF2-40B4-BE49-F238E27FC236}">
                      <a16:creationId xmlns:a16="http://schemas.microsoft.com/office/drawing/2014/main" id="{FA280B15-9F7D-4B58-B22E-93890A67BDF7}"/>
                    </a:ext>
                  </a:extLst>
                </p:cNvPr>
                <p:cNvPicPr/>
                <p:nvPr/>
              </p:nvPicPr>
              <p:blipFill>
                <a:blip r:embed="rId824"/>
                <a:stretch>
                  <a:fillRect/>
                </a:stretch>
              </p:blipFill>
              <p:spPr>
                <a:xfrm>
                  <a:off x="11157393" y="1711164"/>
                  <a:ext cx="27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35" name="Freihand 234">
                  <a:extLst>
                    <a:ext uri="{FF2B5EF4-FFF2-40B4-BE49-F238E27FC236}">
                      <a16:creationId xmlns:a16="http://schemas.microsoft.com/office/drawing/2014/main" id="{7CA070C7-0A2A-4EE1-82A3-BA3FE478B9BD}"/>
                    </a:ext>
                  </a:extLst>
                </p14:cNvPr>
                <p14:cNvContentPartPr/>
                <p14:nvPr/>
              </p14:nvContentPartPr>
              <p14:xfrm>
                <a:off x="11210313" y="1716924"/>
                <a:ext cx="105480" cy="133200"/>
              </p14:xfrm>
            </p:contentPart>
          </mc:Choice>
          <mc:Fallback xmlns="">
            <p:pic>
              <p:nvPicPr>
                <p:cNvPr id="235" name="Freihand 234">
                  <a:extLst>
                    <a:ext uri="{FF2B5EF4-FFF2-40B4-BE49-F238E27FC236}">
                      <a16:creationId xmlns:a16="http://schemas.microsoft.com/office/drawing/2014/main" id="{7CA070C7-0A2A-4EE1-82A3-BA3FE478B9BD}"/>
                    </a:ext>
                  </a:extLst>
                </p:cNvPr>
                <p:cNvPicPr/>
                <p:nvPr/>
              </p:nvPicPr>
              <p:blipFill>
                <a:blip r:embed="rId826"/>
                <a:stretch>
                  <a:fillRect/>
                </a:stretch>
              </p:blipFill>
              <p:spPr>
                <a:xfrm>
                  <a:off x="11205993" y="1712604"/>
                  <a:ext cx="114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1" name="Freihand 390">
                  <a:extLst>
                    <a:ext uri="{FF2B5EF4-FFF2-40B4-BE49-F238E27FC236}">
                      <a16:creationId xmlns:a16="http://schemas.microsoft.com/office/drawing/2014/main" id="{116C371D-323B-447E-8AF1-B64B73106491}"/>
                    </a:ext>
                  </a:extLst>
                </p14:cNvPr>
                <p14:cNvContentPartPr/>
                <p14:nvPr/>
              </p14:nvContentPartPr>
              <p14:xfrm>
                <a:off x="10683993" y="1973964"/>
                <a:ext cx="9720" cy="165960"/>
              </p14:xfrm>
            </p:contentPart>
          </mc:Choice>
          <mc:Fallback xmlns="">
            <p:pic>
              <p:nvPicPr>
                <p:cNvPr id="391" name="Freihand 390">
                  <a:extLst>
                    <a:ext uri="{FF2B5EF4-FFF2-40B4-BE49-F238E27FC236}">
                      <a16:creationId xmlns:a16="http://schemas.microsoft.com/office/drawing/2014/main" id="{116C371D-323B-447E-8AF1-B64B73106491}"/>
                    </a:ext>
                  </a:extLst>
                </p:cNvPr>
                <p:cNvPicPr/>
                <p:nvPr/>
              </p:nvPicPr>
              <p:blipFill>
                <a:blip r:embed="rId828"/>
                <a:stretch>
                  <a:fillRect/>
                </a:stretch>
              </p:blipFill>
              <p:spPr>
                <a:xfrm>
                  <a:off x="10679673" y="1969644"/>
                  <a:ext cx="18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2" name="Freihand 391">
                  <a:extLst>
                    <a:ext uri="{FF2B5EF4-FFF2-40B4-BE49-F238E27FC236}">
                      <a16:creationId xmlns:a16="http://schemas.microsoft.com/office/drawing/2014/main" id="{C1ADB9D9-1916-4A4F-BD7C-9EEDDAEEBA52}"/>
                    </a:ext>
                  </a:extLst>
                </p14:cNvPr>
                <p14:cNvContentPartPr/>
                <p14:nvPr/>
              </p14:nvContentPartPr>
              <p14:xfrm>
                <a:off x="10485993" y="2217684"/>
                <a:ext cx="44640" cy="118080"/>
              </p14:xfrm>
            </p:contentPart>
          </mc:Choice>
          <mc:Fallback xmlns="">
            <p:pic>
              <p:nvPicPr>
                <p:cNvPr id="392" name="Freihand 391">
                  <a:extLst>
                    <a:ext uri="{FF2B5EF4-FFF2-40B4-BE49-F238E27FC236}">
                      <a16:creationId xmlns:a16="http://schemas.microsoft.com/office/drawing/2014/main" id="{C1ADB9D9-1916-4A4F-BD7C-9EEDDAEEBA52}"/>
                    </a:ext>
                  </a:extLst>
                </p:cNvPr>
                <p:cNvPicPr/>
                <p:nvPr/>
              </p:nvPicPr>
              <p:blipFill>
                <a:blip r:embed="rId830"/>
                <a:stretch>
                  <a:fillRect/>
                </a:stretch>
              </p:blipFill>
              <p:spPr>
                <a:xfrm>
                  <a:off x="10481673" y="2213364"/>
                  <a:ext cx="53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3" name="Freihand 392">
                  <a:extLst>
                    <a:ext uri="{FF2B5EF4-FFF2-40B4-BE49-F238E27FC236}">
                      <a16:creationId xmlns:a16="http://schemas.microsoft.com/office/drawing/2014/main" id="{7959BD91-A5F4-41F1-9CBA-AE0DD7946BA8}"/>
                    </a:ext>
                  </a:extLst>
                </p14:cNvPr>
                <p14:cNvContentPartPr/>
                <p14:nvPr/>
              </p14:nvContentPartPr>
              <p14:xfrm>
                <a:off x="10515153" y="2253684"/>
                <a:ext cx="18360" cy="125640"/>
              </p14:xfrm>
            </p:contentPart>
          </mc:Choice>
          <mc:Fallback xmlns="">
            <p:pic>
              <p:nvPicPr>
                <p:cNvPr id="393" name="Freihand 392">
                  <a:extLst>
                    <a:ext uri="{FF2B5EF4-FFF2-40B4-BE49-F238E27FC236}">
                      <a16:creationId xmlns:a16="http://schemas.microsoft.com/office/drawing/2014/main" id="{7959BD91-A5F4-41F1-9CBA-AE0DD7946BA8}"/>
                    </a:ext>
                  </a:extLst>
                </p:cNvPr>
                <p:cNvPicPr/>
                <p:nvPr/>
              </p:nvPicPr>
              <p:blipFill>
                <a:blip r:embed="rId832"/>
                <a:stretch>
                  <a:fillRect/>
                </a:stretch>
              </p:blipFill>
              <p:spPr>
                <a:xfrm>
                  <a:off x="10510833" y="2249364"/>
                  <a:ext cx="27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4" name="Freihand 393">
                  <a:extLst>
                    <a:ext uri="{FF2B5EF4-FFF2-40B4-BE49-F238E27FC236}">
                      <a16:creationId xmlns:a16="http://schemas.microsoft.com/office/drawing/2014/main" id="{F7ED4413-4A39-4653-859F-0982D9C629E1}"/>
                    </a:ext>
                  </a:extLst>
                </p14:cNvPr>
                <p14:cNvContentPartPr/>
                <p14:nvPr/>
              </p14:nvContentPartPr>
              <p14:xfrm>
                <a:off x="10582113" y="2234604"/>
                <a:ext cx="74160" cy="132480"/>
              </p14:xfrm>
            </p:contentPart>
          </mc:Choice>
          <mc:Fallback xmlns="">
            <p:pic>
              <p:nvPicPr>
                <p:cNvPr id="394" name="Freihand 393">
                  <a:extLst>
                    <a:ext uri="{FF2B5EF4-FFF2-40B4-BE49-F238E27FC236}">
                      <a16:creationId xmlns:a16="http://schemas.microsoft.com/office/drawing/2014/main" id="{F7ED4413-4A39-4653-859F-0982D9C629E1}"/>
                    </a:ext>
                  </a:extLst>
                </p:cNvPr>
                <p:cNvPicPr/>
                <p:nvPr/>
              </p:nvPicPr>
              <p:blipFill>
                <a:blip r:embed="rId834"/>
                <a:stretch>
                  <a:fillRect/>
                </a:stretch>
              </p:blipFill>
              <p:spPr>
                <a:xfrm>
                  <a:off x="10577793" y="2230284"/>
                  <a:ext cx="82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5" name="Freihand 394">
                  <a:extLst>
                    <a:ext uri="{FF2B5EF4-FFF2-40B4-BE49-F238E27FC236}">
                      <a16:creationId xmlns:a16="http://schemas.microsoft.com/office/drawing/2014/main" id="{DF0D5E8B-7908-41A3-A967-04A2AC4B01A1}"/>
                    </a:ext>
                  </a:extLst>
                </p14:cNvPr>
                <p14:cNvContentPartPr/>
                <p14:nvPr/>
              </p14:nvContentPartPr>
              <p14:xfrm>
                <a:off x="10669953" y="2237484"/>
                <a:ext cx="70560" cy="146160"/>
              </p14:xfrm>
            </p:contentPart>
          </mc:Choice>
          <mc:Fallback xmlns="">
            <p:pic>
              <p:nvPicPr>
                <p:cNvPr id="395" name="Freihand 394">
                  <a:extLst>
                    <a:ext uri="{FF2B5EF4-FFF2-40B4-BE49-F238E27FC236}">
                      <a16:creationId xmlns:a16="http://schemas.microsoft.com/office/drawing/2014/main" id="{DF0D5E8B-7908-41A3-A967-04A2AC4B01A1}"/>
                    </a:ext>
                  </a:extLst>
                </p:cNvPr>
                <p:cNvPicPr/>
                <p:nvPr/>
              </p:nvPicPr>
              <p:blipFill>
                <a:blip r:embed="rId836"/>
                <a:stretch>
                  <a:fillRect/>
                </a:stretch>
              </p:blipFill>
              <p:spPr>
                <a:xfrm>
                  <a:off x="10665633" y="2233164"/>
                  <a:ext cx="7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07" name="Freihand 406">
                  <a:extLst>
                    <a:ext uri="{FF2B5EF4-FFF2-40B4-BE49-F238E27FC236}">
                      <a16:creationId xmlns:a16="http://schemas.microsoft.com/office/drawing/2014/main" id="{144D40E5-93D5-47C8-8692-E00610BDF157}"/>
                    </a:ext>
                  </a:extLst>
                </p14:cNvPr>
                <p14:cNvContentPartPr/>
                <p14:nvPr/>
              </p14:nvContentPartPr>
              <p14:xfrm>
                <a:off x="10690833" y="1575804"/>
                <a:ext cx="1046520" cy="472680"/>
              </p14:xfrm>
            </p:contentPart>
          </mc:Choice>
          <mc:Fallback xmlns="">
            <p:pic>
              <p:nvPicPr>
                <p:cNvPr id="407" name="Freihand 406">
                  <a:extLst>
                    <a:ext uri="{FF2B5EF4-FFF2-40B4-BE49-F238E27FC236}">
                      <a16:creationId xmlns:a16="http://schemas.microsoft.com/office/drawing/2014/main" id="{144D40E5-93D5-47C8-8692-E00610BDF157}"/>
                    </a:ext>
                  </a:extLst>
                </p:cNvPr>
                <p:cNvPicPr/>
                <p:nvPr/>
              </p:nvPicPr>
              <p:blipFill>
                <a:blip r:embed="rId838"/>
                <a:stretch>
                  <a:fillRect/>
                </a:stretch>
              </p:blipFill>
              <p:spPr>
                <a:xfrm>
                  <a:off x="10686513" y="1571484"/>
                  <a:ext cx="10551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09" name="Freihand 408">
                  <a:extLst>
                    <a:ext uri="{FF2B5EF4-FFF2-40B4-BE49-F238E27FC236}">
                      <a16:creationId xmlns:a16="http://schemas.microsoft.com/office/drawing/2014/main" id="{D80B11C8-D1F3-4DA2-934E-2AEB6CD23B6B}"/>
                    </a:ext>
                  </a:extLst>
                </p14:cNvPr>
                <p14:cNvContentPartPr/>
                <p14:nvPr/>
              </p14:nvContentPartPr>
              <p14:xfrm>
                <a:off x="11827353" y="1484004"/>
                <a:ext cx="131040" cy="139320"/>
              </p14:xfrm>
            </p:contentPart>
          </mc:Choice>
          <mc:Fallback xmlns="">
            <p:pic>
              <p:nvPicPr>
                <p:cNvPr id="409" name="Freihand 408">
                  <a:extLst>
                    <a:ext uri="{FF2B5EF4-FFF2-40B4-BE49-F238E27FC236}">
                      <a16:creationId xmlns:a16="http://schemas.microsoft.com/office/drawing/2014/main" id="{D80B11C8-D1F3-4DA2-934E-2AEB6CD23B6B}"/>
                    </a:ext>
                  </a:extLst>
                </p:cNvPr>
                <p:cNvPicPr/>
                <p:nvPr/>
              </p:nvPicPr>
              <p:blipFill>
                <a:blip r:embed="rId840"/>
                <a:stretch>
                  <a:fillRect/>
                </a:stretch>
              </p:blipFill>
              <p:spPr>
                <a:xfrm>
                  <a:off x="11823033" y="1479684"/>
                  <a:ext cx="139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10" name="Freihand 409">
                  <a:extLst>
                    <a:ext uri="{FF2B5EF4-FFF2-40B4-BE49-F238E27FC236}">
                      <a16:creationId xmlns:a16="http://schemas.microsoft.com/office/drawing/2014/main" id="{3A1A84F8-7F99-44AD-AFD0-6790B5AC40F3}"/>
                    </a:ext>
                  </a:extLst>
                </p14:cNvPr>
                <p14:cNvContentPartPr/>
                <p14:nvPr/>
              </p14:nvContentPartPr>
              <p14:xfrm>
                <a:off x="11960553" y="1471404"/>
                <a:ext cx="112680" cy="131040"/>
              </p14:xfrm>
            </p:contentPart>
          </mc:Choice>
          <mc:Fallback xmlns="">
            <p:pic>
              <p:nvPicPr>
                <p:cNvPr id="410" name="Freihand 409">
                  <a:extLst>
                    <a:ext uri="{FF2B5EF4-FFF2-40B4-BE49-F238E27FC236}">
                      <a16:creationId xmlns:a16="http://schemas.microsoft.com/office/drawing/2014/main" id="{3A1A84F8-7F99-44AD-AFD0-6790B5AC40F3}"/>
                    </a:ext>
                  </a:extLst>
                </p:cNvPr>
                <p:cNvPicPr/>
                <p:nvPr/>
              </p:nvPicPr>
              <p:blipFill>
                <a:blip r:embed="rId842"/>
                <a:stretch>
                  <a:fillRect/>
                </a:stretch>
              </p:blipFill>
              <p:spPr>
                <a:xfrm>
                  <a:off x="11956233" y="1467084"/>
                  <a:ext cx="121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12" name="Freihand 411">
                  <a:extLst>
                    <a:ext uri="{FF2B5EF4-FFF2-40B4-BE49-F238E27FC236}">
                      <a16:creationId xmlns:a16="http://schemas.microsoft.com/office/drawing/2014/main" id="{5585011E-F642-4464-93E9-5437BEC5B752}"/>
                    </a:ext>
                  </a:extLst>
                </p14:cNvPr>
                <p14:cNvContentPartPr/>
                <p14:nvPr/>
              </p14:nvContentPartPr>
              <p14:xfrm>
                <a:off x="9443433" y="1914924"/>
                <a:ext cx="141840" cy="4320"/>
              </p14:xfrm>
            </p:contentPart>
          </mc:Choice>
          <mc:Fallback xmlns="">
            <p:pic>
              <p:nvPicPr>
                <p:cNvPr id="412" name="Freihand 411">
                  <a:extLst>
                    <a:ext uri="{FF2B5EF4-FFF2-40B4-BE49-F238E27FC236}">
                      <a16:creationId xmlns:a16="http://schemas.microsoft.com/office/drawing/2014/main" id="{5585011E-F642-4464-93E9-5437BEC5B752}"/>
                    </a:ext>
                  </a:extLst>
                </p:cNvPr>
                <p:cNvPicPr/>
                <p:nvPr/>
              </p:nvPicPr>
              <p:blipFill>
                <a:blip r:embed="rId844"/>
                <a:stretch>
                  <a:fillRect/>
                </a:stretch>
              </p:blipFill>
              <p:spPr>
                <a:xfrm>
                  <a:off x="9439113" y="1910604"/>
                  <a:ext cx="150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13" name="Freihand 412">
                  <a:extLst>
                    <a:ext uri="{FF2B5EF4-FFF2-40B4-BE49-F238E27FC236}">
                      <a16:creationId xmlns:a16="http://schemas.microsoft.com/office/drawing/2014/main" id="{D77EFFD9-76ED-4192-9E32-D4A96F85A46F}"/>
                    </a:ext>
                  </a:extLst>
                </p14:cNvPr>
                <p14:cNvContentPartPr/>
                <p14:nvPr/>
              </p14:nvContentPartPr>
              <p14:xfrm>
                <a:off x="9646473" y="1908444"/>
                <a:ext cx="651600" cy="6120"/>
              </p14:xfrm>
            </p:contentPart>
          </mc:Choice>
          <mc:Fallback xmlns="">
            <p:pic>
              <p:nvPicPr>
                <p:cNvPr id="413" name="Freihand 412">
                  <a:extLst>
                    <a:ext uri="{FF2B5EF4-FFF2-40B4-BE49-F238E27FC236}">
                      <a16:creationId xmlns:a16="http://schemas.microsoft.com/office/drawing/2014/main" id="{D77EFFD9-76ED-4192-9E32-D4A96F85A46F}"/>
                    </a:ext>
                  </a:extLst>
                </p:cNvPr>
                <p:cNvPicPr/>
                <p:nvPr/>
              </p:nvPicPr>
              <p:blipFill>
                <a:blip r:embed="rId846"/>
                <a:stretch>
                  <a:fillRect/>
                </a:stretch>
              </p:blipFill>
              <p:spPr>
                <a:xfrm>
                  <a:off x="9642153" y="1904124"/>
                  <a:ext cx="660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14" name="Freihand 413">
                  <a:extLst>
                    <a:ext uri="{FF2B5EF4-FFF2-40B4-BE49-F238E27FC236}">
                      <a16:creationId xmlns:a16="http://schemas.microsoft.com/office/drawing/2014/main" id="{AF2CCE37-848B-48F1-A92E-5580A2D06348}"/>
                    </a:ext>
                  </a:extLst>
                </p14:cNvPr>
                <p14:cNvContentPartPr/>
                <p14:nvPr/>
              </p14:nvContentPartPr>
              <p14:xfrm>
                <a:off x="10429473" y="1901244"/>
                <a:ext cx="173880" cy="11880"/>
              </p14:xfrm>
            </p:contentPart>
          </mc:Choice>
          <mc:Fallback xmlns="">
            <p:pic>
              <p:nvPicPr>
                <p:cNvPr id="414" name="Freihand 413">
                  <a:extLst>
                    <a:ext uri="{FF2B5EF4-FFF2-40B4-BE49-F238E27FC236}">
                      <a16:creationId xmlns:a16="http://schemas.microsoft.com/office/drawing/2014/main" id="{AF2CCE37-848B-48F1-A92E-5580A2D06348}"/>
                    </a:ext>
                  </a:extLst>
                </p:cNvPr>
                <p:cNvPicPr/>
                <p:nvPr/>
              </p:nvPicPr>
              <p:blipFill>
                <a:blip r:embed="rId848"/>
                <a:stretch>
                  <a:fillRect/>
                </a:stretch>
              </p:blipFill>
              <p:spPr>
                <a:xfrm>
                  <a:off x="10425153" y="1896924"/>
                  <a:ext cx="182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15" name="Freihand 414">
                  <a:extLst>
                    <a:ext uri="{FF2B5EF4-FFF2-40B4-BE49-F238E27FC236}">
                      <a16:creationId xmlns:a16="http://schemas.microsoft.com/office/drawing/2014/main" id="{A28F81EE-CF49-42B4-95D5-0B675D295210}"/>
                    </a:ext>
                  </a:extLst>
                </p14:cNvPr>
                <p14:cNvContentPartPr/>
                <p14:nvPr/>
              </p14:nvContentPartPr>
              <p14:xfrm>
                <a:off x="10729353" y="1916364"/>
                <a:ext cx="161280" cy="15840"/>
              </p14:xfrm>
            </p:contentPart>
          </mc:Choice>
          <mc:Fallback xmlns="">
            <p:pic>
              <p:nvPicPr>
                <p:cNvPr id="415" name="Freihand 414">
                  <a:extLst>
                    <a:ext uri="{FF2B5EF4-FFF2-40B4-BE49-F238E27FC236}">
                      <a16:creationId xmlns:a16="http://schemas.microsoft.com/office/drawing/2014/main" id="{A28F81EE-CF49-42B4-95D5-0B675D295210}"/>
                    </a:ext>
                  </a:extLst>
                </p:cNvPr>
                <p:cNvPicPr/>
                <p:nvPr/>
              </p:nvPicPr>
              <p:blipFill>
                <a:blip r:embed="rId850"/>
                <a:stretch>
                  <a:fillRect/>
                </a:stretch>
              </p:blipFill>
              <p:spPr>
                <a:xfrm>
                  <a:off x="10725033" y="1912044"/>
                  <a:ext cx="169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16" name="Freihand 415">
                  <a:extLst>
                    <a:ext uri="{FF2B5EF4-FFF2-40B4-BE49-F238E27FC236}">
                      <a16:creationId xmlns:a16="http://schemas.microsoft.com/office/drawing/2014/main" id="{611ECDDF-8935-40AD-B0A4-40DF47947CB4}"/>
                    </a:ext>
                  </a:extLst>
                </p14:cNvPr>
                <p14:cNvContentPartPr/>
                <p14:nvPr/>
              </p14:nvContentPartPr>
              <p14:xfrm>
                <a:off x="9080193" y="1870284"/>
                <a:ext cx="74520" cy="96120"/>
              </p14:xfrm>
            </p:contentPart>
          </mc:Choice>
          <mc:Fallback xmlns="">
            <p:pic>
              <p:nvPicPr>
                <p:cNvPr id="416" name="Freihand 415">
                  <a:extLst>
                    <a:ext uri="{FF2B5EF4-FFF2-40B4-BE49-F238E27FC236}">
                      <a16:creationId xmlns:a16="http://schemas.microsoft.com/office/drawing/2014/main" id="{611ECDDF-8935-40AD-B0A4-40DF47947CB4}"/>
                    </a:ext>
                  </a:extLst>
                </p:cNvPr>
                <p:cNvPicPr/>
                <p:nvPr/>
              </p:nvPicPr>
              <p:blipFill>
                <a:blip r:embed="rId852"/>
                <a:stretch>
                  <a:fillRect/>
                </a:stretch>
              </p:blipFill>
              <p:spPr>
                <a:xfrm>
                  <a:off x="9075873" y="1865964"/>
                  <a:ext cx="83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17" name="Freihand 416">
                  <a:extLst>
                    <a:ext uri="{FF2B5EF4-FFF2-40B4-BE49-F238E27FC236}">
                      <a16:creationId xmlns:a16="http://schemas.microsoft.com/office/drawing/2014/main" id="{4BA182A9-CB69-4DB2-9B55-614E045D0F16}"/>
                    </a:ext>
                  </a:extLst>
                </p14:cNvPr>
                <p14:cNvContentPartPr/>
                <p14:nvPr/>
              </p14:nvContentPartPr>
              <p14:xfrm>
                <a:off x="9083433" y="1798284"/>
                <a:ext cx="24120" cy="5760"/>
              </p14:xfrm>
            </p:contentPart>
          </mc:Choice>
          <mc:Fallback xmlns="">
            <p:pic>
              <p:nvPicPr>
                <p:cNvPr id="417" name="Freihand 416">
                  <a:extLst>
                    <a:ext uri="{FF2B5EF4-FFF2-40B4-BE49-F238E27FC236}">
                      <a16:creationId xmlns:a16="http://schemas.microsoft.com/office/drawing/2014/main" id="{4BA182A9-CB69-4DB2-9B55-614E045D0F16}"/>
                    </a:ext>
                  </a:extLst>
                </p:cNvPr>
                <p:cNvPicPr/>
                <p:nvPr/>
              </p:nvPicPr>
              <p:blipFill>
                <a:blip r:embed="rId854"/>
                <a:stretch>
                  <a:fillRect/>
                </a:stretch>
              </p:blipFill>
              <p:spPr>
                <a:xfrm>
                  <a:off x="9079113" y="1793964"/>
                  <a:ext cx="32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20" name="Freihand 419">
                  <a:extLst>
                    <a:ext uri="{FF2B5EF4-FFF2-40B4-BE49-F238E27FC236}">
                      <a16:creationId xmlns:a16="http://schemas.microsoft.com/office/drawing/2014/main" id="{04D93E8E-19AE-4808-9FE3-134A5FEAF9A5}"/>
                    </a:ext>
                  </a:extLst>
                </p14:cNvPr>
                <p14:cNvContentPartPr/>
                <p14:nvPr/>
              </p14:nvContentPartPr>
              <p14:xfrm>
                <a:off x="9159393" y="1791804"/>
                <a:ext cx="162000" cy="104040"/>
              </p14:xfrm>
            </p:contentPart>
          </mc:Choice>
          <mc:Fallback xmlns="">
            <p:pic>
              <p:nvPicPr>
                <p:cNvPr id="420" name="Freihand 419">
                  <a:extLst>
                    <a:ext uri="{FF2B5EF4-FFF2-40B4-BE49-F238E27FC236}">
                      <a16:creationId xmlns:a16="http://schemas.microsoft.com/office/drawing/2014/main" id="{04D93E8E-19AE-4808-9FE3-134A5FEAF9A5}"/>
                    </a:ext>
                  </a:extLst>
                </p:cNvPr>
                <p:cNvPicPr/>
                <p:nvPr/>
              </p:nvPicPr>
              <p:blipFill>
                <a:blip r:embed="rId856"/>
                <a:stretch>
                  <a:fillRect/>
                </a:stretch>
              </p:blipFill>
              <p:spPr>
                <a:xfrm>
                  <a:off x="9155073" y="1787484"/>
                  <a:ext cx="170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422" name="Freihand 421">
                  <a:extLst>
                    <a:ext uri="{FF2B5EF4-FFF2-40B4-BE49-F238E27FC236}">
                      <a16:creationId xmlns:a16="http://schemas.microsoft.com/office/drawing/2014/main" id="{2A08B015-F31F-404B-84DB-EAE11888577F}"/>
                    </a:ext>
                  </a:extLst>
                </p14:cNvPr>
                <p14:cNvContentPartPr/>
                <p14:nvPr/>
              </p14:nvContentPartPr>
              <p14:xfrm>
                <a:off x="10911153" y="1950924"/>
                <a:ext cx="5040" cy="57240"/>
              </p14:xfrm>
            </p:contentPart>
          </mc:Choice>
          <mc:Fallback xmlns="">
            <p:pic>
              <p:nvPicPr>
                <p:cNvPr id="422" name="Freihand 421">
                  <a:extLst>
                    <a:ext uri="{FF2B5EF4-FFF2-40B4-BE49-F238E27FC236}">
                      <a16:creationId xmlns:a16="http://schemas.microsoft.com/office/drawing/2014/main" id="{2A08B015-F31F-404B-84DB-EAE11888577F}"/>
                    </a:ext>
                  </a:extLst>
                </p:cNvPr>
                <p:cNvPicPr/>
                <p:nvPr/>
              </p:nvPicPr>
              <p:blipFill>
                <a:blip r:embed="rId858"/>
                <a:stretch>
                  <a:fillRect/>
                </a:stretch>
              </p:blipFill>
              <p:spPr>
                <a:xfrm>
                  <a:off x="10906833" y="1946604"/>
                  <a:ext cx="13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423" name="Freihand 422">
                  <a:extLst>
                    <a:ext uri="{FF2B5EF4-FFF2-40B4-BE49-F238E27FC236}">
                      <a16:creationId xmlns:a16="http://schemas.microsoft.com/office/drawing/2014/main" id="{9DE37F57-03B9-43C4-8451-372B583753D4}"/>
                    </a:ext>
                  </a:extLst>
                </p14:cNvPr>
                <p14:cNvContentPartPr/>
                <p14:nvPr/>
              </p14:nvContentPartPr>
              <p14:xfrm>
                <a:off x="10906833" y="2022564"/>
                <a:ext cx="8280" cy="40680"/>
              </p14:xfrm>
            </p:contentPart>
          </mc:Choice>
          <mc:Fallback xmlns="">
            <p:pic>
              <p:nvPicPr>
                <p:cNvPr id="423" name="Freihand 422">
                  <a:extLst>
                    <a:ext uri="{FF2B5EF4-FFF2-40B4-BE49-F238E27FC236}">
                      <a16:creationId xmlns:a16="http://schemas.microsoft.com/office/drawing/2014/main" id="{9DE37F57-03B9-43C4-8451-372B583753D4}"/>
                    </a:ext>
                  </a:extLst>
                </p:cNvPr>
                <p:cNvPicPr/>
                <p:nvPr/>
              </p:nvPicPr>
              <p:blipFill>
                <a:blip r:embed="rId860"/>
                <a:stretch>
                  <a:fillRect/>
                </a:stretch>
              </p:blipFill>
              <p:spPr>
                <a:xfrm>
                  <a:off x="10902513" y="2018244"/>
                  <a:ext cx="16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425" name="Freihand 424">
                  <a:extLst>
                    <a:ext uri="{FF2B5EF4-FFF2-40B4-BE49-F238E27FC236}">
                      <a16:creationId xmlns:a16="http://schemas.microsoft.com/office/drawing/2014/main" id="{206FE607-2548-46FE-BAB5-F0615B316687}"/>
                    </a:ext>
                  </a:extLst>
                </p14:cNvPr>
                <p14:cNvContentPartPr/>
                <p14:nvPr/>
              </p14:nvContentPartPr>
              <p14:xfrm>
                <a:off x="10852833" y="2165844"/>
                <a:ext cx="37440" cy="253080"/>
              </p14:xfrm>
            </p:contentPart>
          </mc:Choice>
          <mc:Fallback xmlns="">
            <p:pic>
              <p:nvPicPr>
                <p:cNvPr id="425" name="Freihand 424">
                  <a:extLst>
                    <a:ext uri="{FF2B5EF4-FFF2-40B4-BE49-F238E27FC236}">
                      <a16:creationId xmlns:a16="http://schemas.microsoft.com/office/drawing/2014/main" id="{206FE607-2548-46FE-BAB5-F0615B316687}"/>
                    </a:ext>
                  </a:extLst>
                </p:cNvPr>
                <p:cNvPicPr/>
                <p:nvPr/>
              </p:nvPicPr>
              <p:blipFill>
                <a:blip r:embed="rId862"/>
                <a:stretch>
                  <a:fillRect/>
                </a:stretch>
              </p:blipFill>
              <p:spPr>
                <a:xfrm>
                  <a:off x="10848513" y="2161524"/>
                  <a:ext cx="46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426" name="Freihand 425">
                  <a:extLst>
                    <a:ext uri="{FF2B5EF4-FFF2-40B4-BE49-F238E27FC236}">
                      <a16:creationId xmlns:a16="http://schemas.microsoft.com/office/drawing/2014/main" id="{4BDD00AB-5E60-4974-B812-B64349BE3AD0}"/>
                    </a:ext>
                  </a:extLst>
                </p14:cNvPr>
                <p14:cNvContentPartPr/>
                <p14:nvPr/>
              </p14:nvContentPartPr>
              <p14:xfrm>
                <a:off x="10830513" y="2116524"/>
                <a:ext cx="82440" cy="79200"/>
              </p14:xfrm>
            </p:contentPart>
          </mc:Choice>
          <mc:Fallback xmlns="">
            <p:pic>
              <p:nvPicPr>
                <p:cNvPr id="426" name="Freihand 425">
                  <a:extLst>
                    <a:ext uri="{FF2B5EF4-FFF2-40B4-BE49-F238E27FC236}">
                      <a16:creationId xmlns:a16="http://schemas.microsoft.com/office/drawing/2014/main" id="{4BDD00AB-5E60-4974-B812-B64349BE3AD0}"/>
                    </a:ext>
                  </a:extLst>
                </p:cNvPr>
                <p:cNvPicPr/>
                <p:nvPr/>
              </p:nvPicPr>
              <p:blipFill>
                <a:blip r:embed="rId864"/>
                <a:stretch>
                  <a:fillRect/>
                </a:stretch>
              </p:blipFill>
              <p:spPr>
                <a:xfrm>
                  <a:off x="10826193" y="2112204"/>
                  <a:ext cx="91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25" name="Freihand 524">
                  <a:extLst>
                    <a:ext uri="{FF2B5EF4-FFF2-40B4-BE49-F238E27FC236}">
                      <a16:creationId xmlns:a16="http://schemas.microsoft.com/office/drawing/2014/main" id="{04CDEB67-3D66-4B94-9F8A-F338301FA1E2}"/>
                    </a:ext>
                  </a:extLst>
                </p14:cNvPr>
                <p14:cNvContentPartPr/>
                <p14:nvPr/>
              </p14:nvContentPartPr>
              <p14:xfrm>
                <a:off x="8809833" y="1925004"/>
                <a:ext cx="132480" cy="8640"/>
              </p14:xfrm>
            </p:contentPart>
          </mc:Choice>
          <mc:Fallback xmlns="">
            <p:pic>
              <p:nvPicPr>
                <p:cNvPr id="525" name="Freihand 524">
                  <a:extLst>
                    <a:ext uri="{FF2B5EF4-FFF2-40B4-BE49-F238E27FC236}">
                      <a16:creationId xmlns:a16="http://schemas.microsoft.com/office/drawing/2014/main" id="{04CDEB67-3D66-4B94-9F8A-F338301FA1E2}"/>
                    </a:ext>
                  </a:extLst>
                </p:cNvPr>
                <p:cNvPicPr/>
                <p:nvPr/>
              </p:nvPicPr>
              <p:blipFill>
                <a:blip r:embed="rId866"/>
                <a:stretch>
                  <a:fillRect/>
                </a:stretch>
              </p:blipFill>
              <p:spPr>
                <a:xfrm>
                  <a:off x="8805513" y="1920684"/>
                  <a:ext cx="141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26" name="Freihand 525">
                  <a:extLst>
                    <a:ext uri="{FF2B5EF4-FFF2-40B4-BE49-F238E27FC236}">
                      <a16:creationId xmlns:a16="http://schemas.microsoft.com/office/drawing/2014/main" id="{128865D6-1854-457D-9739-EC765E81C1F4}"/>
                    </a:ext>
                  </a:extLst>
                </p14:cNvPr>
                <p14:cNvContentPartPr/>
                <p14:nvPr/>
              </p14:nvContentPartPr>
              <p14:xfrm>
                <a:off x="8793273" y="1972164"/>
                <a:ext cx="123120" cy="8640"/>
              </p14:xfrm>
            </p:contentPart>
          </mc:Choice>
          <mc:Fallback xmlns="">
            <p:pic>
              <p:nvPicPr>
                <p:cNvPr id="526" name="Freihand 525">
                  <a:extLst>
                    <a:ext uri="{FF2B5EF4-FFF2-40B4-BE49-F238E27FC236}">
                      <a16:creationId xmlns:a16="http://schemas.microsoft.com/office/drawing/2014/main" id="{128865D6-1854-457D-9739-EC765E81C1F4}"/>
                    </a:ext>
                  </a:extLst>
                </p:cNvPr>
                <p:cNvPicPr/>
                <p:nvPr/>
              </p:nvPicPr>
              <p:blipFill>
                <a:blip r:embed="rId868"/>
                <a:stretch>
                  <a:fillRect/>
                </a:stretch>
              </p:blipFill>
              <p:spPr>
                <a:xfrm>
                  <a:off x="8788953" y="1967844"/>
                  <a:ext cx="131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27" name="Freihand 526">
                  <a:extLst>
                    <a:ext uri="{FF2B5EF4-FFF2-40B4-BE49-F238E27FC236}">
                      <a16:creationId xmlns:a16="http://schemas.microsoft.com/office/drawing/2014/main" id="{9C16190E-A589-4EDE-BAA0-35EE3D029751}"/>
                    </a:ext>
                  </a:extLst>
                </p14:cNvPr>
                <p14:cNvContentPartPr/>
                <p14:nvPr/>
              </p14:nvContentPartPr>
              <p14:xfrm>
                <a:off x="8374593" y="1898004"/>
                <a:ext cx="105120" cy="112680"/>
              </p14:xfrm>
            </p:contentPart>
          </mc:Choice>
          <mc:Fallback xmlns="">
            <p:pic>
              <p:nvPicPr>
                <p:cNvPr id="527" name="Freihand 526">
                  <a:extLst>
                    <a:ext uri="{FF2B5EF4-FFF2-40B4-BE49-F238E27FC236}">
                      <a16:creationId xmlns:a16="http://schemas.microsoft.com/office/drawing/2014/main" id="{9C16190E-A589-4EDE-BAA0-35EE3D029751}"/>
                    </a:ext>
                  </a:extLst>
                </p:cNvPr>
                <p:cNvPicPr/>
                <p:nvPr/>
              </p:nvPicPr>
              <p:blipFill>
                <a:blip r:embed="rId870"/>
                <a:stretch>
                  <a:fillRect/>
                </a:stretch>
              </p:blipFill>
              <p:spPr>
                <a:xfrm>
                  <a:off x="8370273" y="1893684"/>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28" name="Freihand 527">
                  <a:extLst>
                    <a:ext uri="{FF2B5EF4-FFF2-40B4-BE49-F238E27FC236}">
                      <a16:creationId xmlns:a16="http://schemas.microsoft.com/office/drawing/2014/main" id="{C8EDECAB-E228-463C-86E6-E24FC2F7BE65}"/>
                    </a:ext>
                  </a:extLst>
                </p14:cNvPr>
                <p14:cNvContentPartPr/>
                <p14:nvPr/>
              </p14:nvContentPartPr>
              <p14:xfrm>
                <a:off x="8425353" y="1869204"/>
                <a:ext cx="159480" cy="18360"/>
              </p14:xfrm>
            </p:contentPart>
          </mc:Choice>
          <mc:Fallback xmlns="">
            <p:pic>
              <p:nvPicPr>
                <p:cNvPr id="528" name="Freihand 527">
                  <a:extLst>
                    <a:ext uri="{FF2B5EF4-FFF2-40B4-BE49-F238E27FC236}">
                      <a16:creationId xmlns:a16="http://schemas.microsoft.com/office/drawing/2014/main" id="{C8EDECAB-E228-463C-86E6-E24FC2F7BE65}"/>
                    </a:ext>
                  </a:extLst>
                </p:cNvPr>
                <p:cNvPicPr/>
                <p:nvPr/>
              </p:nvPicPr>
              <p:blipFill>
                <a:blip r:embed="rId872"/>
                <a:stretch>
                  <a:fillRect/>
                </a:stretch>
              </p:blipFill>
              <p:spPr>
                <a:xfrm>
                  <a:off x="8421033" y="1864884"/>
                  <a:ext cx="168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29" name="Freihand 528">
                  <a:extLst>
                    <a:ext uri="{FF2B5EF4-FFF2-40B4-BE49-F238E27FC236}">
                      <a16:creationId xmlns:a16="http://schemas.microsoft.com/office/drawing/2014/main" id="{D285DAEE-FE1C-4177-A1EE-913A49F7A4E1}"/>
                    </a:ext>
                  </a:extLst>
                </p14:cNvPr>
                <p14:cNvContentPartPr/>
                <p14:nvPr/>
              </p14:nvContentPartPr>
              <p14:xfrm>
                <a:off x="8567913" y="1812324"/>
                <a:ext cx="133920" cy="185040"/>
              </p14:xfrm>
            </p:contentPart>
          </mc:Choice>
          <mc:Fallback xmlns="">
            <p:pic>
              <p:nvPicPr>
                <p:cNvPr id="529" name="Freihand 528">
                  <a:extLst>
                    <a:ext uri="{FF2B5EF4-FFF2-40B4-BE49-F238E27FC236}">
                      <a16:creationId xmlns:a16="http://schemas.microsoft.com/office/drawing/2014/main" id="{D285DAEE-FE1C-4177-A1EE-913A49F7A4E1}"/>
                    </a:ext>
                  </a:extLst>
                </p:cNvPr>
                <p:cNvPicPr/>
                <p:nvPr/>
              </p:nvPicPr>
              <p:blipFill>
                <a:blip r:embed="rId874"/>
                <a:stretch>
                  <a:fillRect/>
                </a:stretch>
              </p:blipFill>
              <p:spPr>
                <a:xfrm>
                  <a:off x="8563593" y="1808004"/>
                  <a:ext cx="142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30" name="Freihand 529">
                  <a:extLst>
                    <a:ext uri="{FF2B5EF4-FFF2-40B4-BE49-F238E27FC236}">
                      <a16:creationId xmlns:a16="http://schemas.microsoft.com/office/drawing/2014/main" id="{4DB7326C-75AF-4B8E-ABF7-9CF0C02B1DDD}"/>
                    </a:ext>
                  </a:extLst>
                </p14:cNvPr>
                <p14:cNvContentPartPr/>
                <p14:nvPr/>
              </p14:nvContentPartPr>
              <p14:xfrm>
                <a:off x="8652513" y="1957044"/>
                <a:ext cx="54720" cy="55080"/>
              </p14:xfrm>
            </p:contentPart>
          </mc:Choice>
          <mc:Fallback xmlns="">
            <p:pic>
              <p:nvPicPr>
                <p:cNvPr id="530" name="Freihand 529">
                  <a:extLst>
                    <a:ext uri="{FF2B5EF4-FFF2-40B4-BE49-F238E27FC236}">
                      <a16:creationId xmlns:a16="http://schemas.microsoft.com/office/drawing/2014/main" id="{4DB7326C-75AF-4B8E-ABF7-9CF0C02B1DDD}"/>
                    </a:ext>
                  </a:extLst>
                </p:cNvPr>
                <p:cNvPicPr/>
                <p:nvPr/>
              </p:nvPicPr>
              <p:blipFill>
                <a:blip r:embed="rId876"/>
                <a:stretch>
                  <a:fillRect/>
                </a:stretch>
              </p:blipFill>
              <p:spPr>
                <a:xfrm>
                  <a:off x="8648193" y="1952724"/>
                  <a:ext cx="63360" cy="63720"/>
                </a:xfrm>
                <a:prstGeom prst="rect">
                  <a:avLst/>
                </a:prstGeom>
              </p:spPr>
            </p:pic>
          </mc:Fallback>
        </mc:AlternateContent>
      </p:grpSp>
      <p:grpSp>
        <p:nvGrpSpPr>
          <p:cNvPr id="553" name="Gruppieren 552">
            <a:extLst>
              <a:ext uri="{FF2B5EF4-FFF2-40B4-BE49-F238E27FC236}">
                <a16:creationId xmlns:a16="http://schemas.microsoft.com/office/drawing/2014/main" id="{BCF3BD56-6839-4D61-8DD0-5212B8DE717C}"/>
              </a:ext>
            </a:extLst>
          </p:cNvPr>
          <p:cNvGrpSpPr/>
          <p:nvPr/>
        </p:nvGrpSpPr>
        <p:grpSpPr>
          <a:xfrm>
            <a:off x="2433873" y="5699604"/>
            <a:ext cx="2500560" cy="370800"/>
            <a:chOff x="2433873" y="5699604"/>
            <a:chExt cx="2500560" cy="370800"/>
          </a:xfrm>
        </p:grpSpPr>
        <mc:AlternateContent xmlns:mc="http://schemas.openxmlformats.org/markup-compatibility/2006" xmlns:p14="http://schemas.microsoft.com/office/powerpoint/2010/main">
          <mc:Choice Requires="p14">
            <p:contentPart p14:bwMode="auto" r:id="rId877">
              <p14:nvContentPartPr>
                <p14:cNvPr id="532" name="Freihand 531">
                  <a:extLst>
                    <a:ext uri="{FF2B5EF4-FFF2-40B4-BE49-F238E27FC236}">
                      <a16:creationId xmlns:a16="http://schemas.microsoft.com/office/drawing/2014/main" id="{C02150AB-68D2-48BC-B73B-525508E7B111}"/>
                    </a:ext>
                  </a:extLst>
                </p14:cNvPr>
                <p14:cNvContentPartPr/>
                <p14:nvPr/>
              </p14:nvContentPartPr>
              <p14:xfrm>
                <a:off x="2433873" y="5865924"/>
                <a:ext cx="135720" cy="59760"/>
              </p14:xfrm>
            </p:contentPart>
          </mc:Choice>
          <mc:Fallback xmlns="">
            <p:pic>
              <p:nvPicPr>
                <p:cNvPr id="532" name="Freihand 531">
                  <a:extLst>
                    <a:ext uri="{FF2B5EF4-FFF2-40B4-BE49-F238E27FC236}">
                      <a16:creationId xmlns:a16="http://schemas.microsoft.com/office/drawing/2014/main" id="{C02150AB-68D2-48BC-B73B-525508E7B111}"/>
                    </a:ext>
                  </a:extLst>
                </p:cNvPr>
                <p:cNvPicPr/>
                <p:nvPr/>
              </p:nvPicPr>
              <p:blipFill>
                <a:blip r:embed="rId878"/>
                <a:stretch>
                  <a:fillRect/>
                </a:stretch>
              </p:blipFill>
              <p:spPr>
                <a:xfrm>
                  <a:off x="2429553" y="5861604"/>
                  <a:ext cx="144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33" name="Freihand 532">
                  <a:extLst>
                    <a:ext uri="{FF2B5EF4-FFF2-40B4-BE49-F238E27FC236}">
                      <a16:creationId xmlns:a16="http://schemas.microsoft.com/office/drawing/2014/main" id="{FE32934E-983D-4123-A995-F45BC4DE0203}"/>
                    </a:ext>
                  </a:extLst>
                </p14:cNvPr>
                <p14:cNvContentPartPr/>
                <p14:nvPr/>
              </p14:nvContentPartPr>
              <p14:xfrm>
                <a:off x="2467713" y="5851164"/>
                <a:ext cx="134280" cy="219240"/>
              </p14:xfrm>
            </p:contentPart>
          </mc:Choice>
          <mc:Fallback xmlns="">
            <p:pic>
              <p:nvPicPr>
                <p:cNvPr id="533" name="Freihand 532">
                  <a:extLst>
                    <a:ext uri="{FF2B5EF4-FFF2-40B4-BE49-F238E27FC236}">
                      <a16:creationId xmlns:a16="http://schemas.microsoft.com/office/drawing/2014/main" id="{FE32934E-983D-4123-A995-F45BC4DE0203}"/>
                    </a:ext>
                  </a:extLst>
                </p:cNvPr>
                <p:cNvPicPr/>
                <p:nvPr/>
              </p:nvPicPr>
              <p:blipFill>
                <a:blip r:embed="rId880"/>
                <a:stretch>
                  <a:fillRect/>
                </a:stretch>
              </p:blipFill>
              <p:spPr>
                <a:xfrm>
                  <a:off x="2463393" y="5846844"/>
                  <a:ext cx="142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34" name="Freihand 533">
                  <a:extLst>
                    <a:ext uri="{FF2B5EF4-FFF2-40B4-BE49-F238E27FC236}">
                      <a16:creationId xmlns:a16="http://schemas.microsoft.com/office/drawing/2014/main" id="{9E1E146C-AFEA-42CF-A66B-D319D7F15829}"/>
                    </a:ext>
                  </a:extLst>
                </p14:cNvPr>
                <p14:cNvContentPartPr/>
                <p14:nvPr/>
              </p14:nvContentPartPr>
              <p14:xfrm>
                <a:off x="2682633" y="5712204"/>
                <a:ext cx="182160" cy="150840"/>
              </p14:xfrm>
            </p:contentPart>
          </mc:Choice>
          <mc:Fallback xmlns="">
            <p:pic>
              <p:nvPicPr>
                <p:cNvPr id="534" name="Freihand 533">
                  <a:extLst>
                    <a:ext uri="{FF2B5EF4-FFF2-40B4-BE49-F238E27FC236}">
                      <a16:creationId xmlns:a16="http://schemas.microsoft.com/office/drawing/2014/main" id="{9E1E146C-AFEA-42CF-A66B-D319D7F15829}"/>
                    </a:ext>
                  </a:extLst>
                </p:cNvPr>
                <p:cNvPicPr/>
                <p:nvPr/>
              </p:nvPicPr>
              <p:blipFill>
                <a:blip r:embed="rId882"/>
                <a:stretch>
                  <a:fillRect/>
                </a:stretch>
              </p:blipFill>
              <p:spPr>
                <a:xfrm>
                  <a:off x="2678313" y="5707884"/>
                  <a:ext cx="190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35" name="Freihand 534">
                  <a:extLst>
                    <a:ext uri="{FF2B5EF4-FFF2-40B4-BE49-F238E27FC236}">
                      <a16:creationId xmlns:a16="http://schemas.microsoft.com/office/drawing/2014/main" id="{7891A56D-1BEE-4DE0-8FC7-DF5A70F96906}"/>
                    </a:ext>
                  </a:extLst>
                </p14:cNvPr>
                <p14:cNvContentPartPr/>
                <p14:nvPr/>
              </p14:nvContentPartPr>
              <p14:xfrm>
                <a:off x="2883873" y="5904804"/>
                <a:ext cx="166680" cy="7200"/>
              </p14:xfrm>
            </p:contentPart>
          </mc:Choice>
          <mc:Fallback xmlns="">
            <p:pic>
              <p:nvPicPr>
                <p:cNvPr id="535" name="Freihand 534">
                  <a:extLst>
                    <a:ext uri="{FF2B5EF4-FFF2-40B4-BE49-F238E27FC236}">
                      <a16:creationId xmlns:a16="http://schemas.microsoft.com/office/drawing/2014/main" id="{7891A56D-1BEE-4DE0-8FC7-DF5A70F96906}"/>
                    </a:ext>
                  </a:extLst>
                </p:cNvPr>
                <p:cNvPicPr/>
                <p:nvPr/>
              </p:nvPicPr>
              <p:blipFill>
                <a:blip r:embed="rId884"/>
                <a:stretch>
                  <a:fillRect/>
                </a:stretch>
              </p:blipFill>
              <p:spPr>
                <a:xfrm>
                  <a:off x="2879553" y="5900484"/>
                  <a:ext cx="175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36" name="Freihand 535">
                  <a:extLst>
                    <a:ext uri="{FF2B5EF4-FFF2-40B4-BE49-F238E27FC236}">
                      <a16:creationId xmlns:a16="http://schemas.microsoft.com/office/drawing/2014/main" id="{84AADACB-8E4A-4585-8232-A8B48F7C21C9}"/>
                    </a:ext>
                  </a:extLst>
                </p14:cNvPr>
                <p14:cNvContentPartPr/>
                <p14:nvPr/>
              </p14:nvContentPartPr>
              <p14:xfrm>
                <a:off x="2878833" y="5955924"/>
                <a:ext cx="181080" cy="11520"/>
              </p14:xfrm>
            </p:contentPart>
          </mc:Choice>
          <mc:Fallback xmlns="">
            <p:pic>
              <p:nvPicPr>
                <p:cNvPr id="536" name="Freihand 535">
                  <a:extLst>
                    <a:ext uri="{FF2B5EF4-FFF2-40B4-BE49-F238E27FC236}">
                      <a16:creationId xmlns:a16="http://schemas.microsoft.com/office/drawing/2014/main" id="{84AADACB-8E4A-4585-8232-A8B48F7C21C9}"/>
                    </a:ext>
                  </a:extLst>
                </p:cNvPr>
                <p:cNvPicPr/>
                <p:nvPr/>
              </p:nvPicPr>
              <p:blipFill>
                <a:blip r:embed="rId886"/>
                <a:stretch>
                  <a:fillRect/>
                </a:stretch>
              </p:blipFill>
              <p:spPr>
                <a:xfrm>
                  <a:off x="2874513" y="5951604"/>
                  <a:ext cx="18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8" name="Freihand 537">
                  <a:extLst>
                    <a:ext uri="{FF2B5EF4-FFF2-40B4-BE49-F238E27FC236}">
                      <a16:creationId xmlns:a16="http://schemas.microsoft.com/office/drawing/2014/main" id="{E40F57D3-7756-48A6-B025-944215CDA6A1}"/>
                    </a:ext>
                  </a:extLst>
                </p14:cNvPr>
                <p14:cNvContentPartPr/>
                <p14:nvPr/>
              </p14:nvContentPartPr>
              <p14:xfrm>
                <a:off x="3166113" y="5827764"/>
                <a:ext cx="89640" cy="160560"/>
              </p14:xfrm>
            </p:contentPart>
          </mc:Choice>
          <mc:Fallback xmlns="">
            <p:pic>
              <p:nvPicPr>
                <p:cNvPr id="538" name="Freihand 537">
                  <a:extLst>
                    <a:ext uri="{FF2B5EF4-FFF2-40B4-BE49-F238E27FC236}">
                      <a16:creationId xmlns:a16="http://schemas.microsoft.com/office/drawing/2014/main" id="{E40F57D3-7756-48A6-B025-944215CDA6A1}"/>
                    </a:ext>
                  </a:extLst>
                </p:cNvPr>
                <p:cNvPicPr/>
                <p:nvPr/>
              </p:nvPicPr>
              <p:blipFill>
                <a:blip r:embed="rId888"/>
                <a:stretch>
                  <a:fillRect/>
                </a:stretch>
              </p:blipFill>
              <p:spPr>
                <a:xfrm>
                  <a:off x="3161793" y="5823444"/>
                  <a:ext cx="98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39" name="Freihand 538">
                  <a:extLst>
                    <a:ext uri="{FF2B5EF4-FFF2-40B4-BE49-F238E27FC236}">
                      <a16:creationId xmlns:a16="http://schemas.microsoft.com/office/drawing/2014/main" id="{8CFF31F7-BCF0-4E5B-B55E-841896B9A762}"/>
                    </a:ext>
                  </a:extLst>
                </p14:cNvPr>
                <p14:cNvContentPartPr/>
                <p14:nvPr/>
              </p14:nvContentPartPr>
              <p14:xfrm>
                <a:off x="3208953" y="5825244"/>
                <a:ext cx="63360" cy="1800"/>
              </p14:xfrm>
            </p:contentPart>
          </mc:Choice>
          <mc:Fallback xmlns="">
            <p:pic>
              <p:nvPicPr>
                <p:cNvPr id="539" name="Freihand 538">
                  <a:extLst>
                    <a:ext uri="{FF2B5EF4-FFF2-40B4-BE49-F238E27FC236}">
                      <a16:creationId xmlns:a16="http://schemas.microsoft.com/office/drawing/2014/main" id="{8CFF31F7-BCF0-4E5B-B55E-841896B9A762}"/>
                    </a:ext>
                  </a:extLst>
                </p:cNvPr>
                <p:cNvPicPr/>
                <p:nvPr/>
              </p:nvPicPr>
              <p:blipFill>
                <a:blip r:embed="rId890"/>
                <a:stretch>
                  <a:fillRect/>
                </a:stretch>
              </p:blipFill>
              <p:spPr>
                <a:xfrm>
                  <a:off x="3204633" y="5820924"/>
                  <a:ext cx="72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40" name="Freihand 539">
                  <a:extLst>
                    <a:ext uri="{FF2B5EF4-FFF2-40B4-BE49-F238E27FC236}">
                      <a16:creationId xmlns:a16="http://schemas.microsoft.com/office/drawing/2014/main" id="{4DE88DA2-6B57-43A7-8FFC-5357EDAB4711}"/>
                    </a:ext>
                  </a:extLst>
                </p14:cNvPr>
                <p14:cNvContentPartPr/>
                <p14:nvPr/>
              </p14:nvContentPartPr>
              <p14:xfrm>
                <a:off x="3343233" y="5827764"/>
                <a:ext cx="97920" cy="135720"/>
              </p14:xfrm>
            </p:contentPart>
          </mc:Choice>
          <mc:Fallback xmlns="">
            <p:pic>
              <p:nvPicPr>
                <p:cNvPr id="540" name="Freihand 539">
                  <a:extLst>
                    <a:ext uri="{FF2B5EF4-FFF2-40B4-BE49-F238E27FC236}">
                      <a16:creationId xmlns:a16="http://schemas.microsoft.com/office/drawing/2014/main" id="{4DE88DA2-6B57-43A7-8FFC-5357EDAB4711}"/>
                    </a:ext>
                  </a:extLst>
                </p:cNvPr>
                <p:cNvPicPr/>
                <p:nvPr/>
              </p:nvPicPr>
              <p:blipFill>
                <a:blip r:embed="rId892"/>
                <a:stretch>
                  <a:fillRect/>
                </a:stretch>
              </p:blipFill>
              <p:spPr>
                <a:xfrm>
                  <a:off x="3338913" y="5823444"/>
                  <a:ext cx="106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41" name="Freihand 540">
                  <a:extLst>
                    <a:ext uri="{FF2B5EF4-FFF2-40B4-BE49-F238E27FC236}">
                      <a16:creationId xmlns:a16="http://schemas.microsoft.com/office/drawing/2014/main" id="{18C0CAC1-95A9-4680-94F4-7D0A94391021}"/>
                    </a:ext>
                  </a:extLst>
                </p14:cNvPr>
                <p14:cNvContentPartPr/>
                <p14:nvPr/>
              </p14:nvContentPartPr>
              <p14:xfrm>
                <a:off x="3480033" y="5831724"/>
                <a:ext cx="103320" cy="110880"/>
              </p14:xfrm>
            </p:contentPart>
          </mc:Choice>
          <mc:Fallback xmlns="">
            <p:pic>
              <p:nvPicPr>
                <p:cNvPr id="541" name="Freihand 540">
                  <a:extLst>
                    <a:ext uri="{FF2B5EF4-FFF2-40B4-BE49-F238E27FC236}">
                      <a16:creationId xmlns:a16="http://schemas.microsoft.com/office/drawing/2014/main" id="{18C0CAC1-95A9-4680-94F4-7D0A94391021}"/>
                    </a:ext>
                  </a:extLst>
                </p:cNvPr>
                <p:cNvPicPr/>
                <p:nvPr/>
              </p:nvPicPr>
              <p:blipFill>
                <a:blip r:embed="rId894"/>
                <a:stretch>
                  <a:fillRect/>
                </a:stretch>
              </p:blipFill>
              <p:spPr>
                <a:xfrm>
                  <a:off x="3475713" y="5827404"/>
                  <a:ext cx="11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42" name="Freihand 541">
                  <a:extLst>
                    <a:ext uri="{FF2B5EF4-FFF2-40B4-BE49-F238E27FC236}">
                      <a16:creationId xmlns:a16="http://schemas.microsoft.com/office/drawing/2014/main" id="{1A5A6321-2342-4CAD-81C9-DAABC3D97986}"/>
                    </a:ext>
                  </a:extLst>
                </p14:cNvPr>
                <p14:cNvContentPartPr/>
                <p14:nvPr/>
              </p14:nvContentPartPr>
              <p14:xfrm>
                <a:off x="3679473" y="5873484"/>
                <a:ext cx="117000" cy="13680"/>
              </p14:xfrm>
            </p:contentPart>
          </mc:Choice>
          <mc:Fallback xmlns="">
            <p:pic>
              <p:nvPicPr>
                <p:cNvPr id="542" name="Freihand 541">
                  <a:extLst>
                    <a:ext uri="{FF2B5EF4-FFF2-40B4-BE49-F238E27FC236}">
                      <a16:creationId xmlns:a16="http://schemas.microsoft.com/office/drawing/2014/main" id="{1A5A6321-2342-4CAD-81C9-DAABC3D97986}"/>
                    </a:ext>
                  </a:extLst>
                </p:cNvPr>
                <p:cNvPicPr/>
                <p:nvPr/>
              </p:nvPicPr>
              <p:blipFill>
                <a:blip r:embed="rId896"/>
                <a:stretch>
                  <a:fillRect/>
                </a:stretch>
              </p:blipFill>
              <p:spPr>
                <a:xfrm>
                  <a:off x="3675153" y="5869164"/>
                  <a:ext cx="125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43" name="Freihand 542">
                  <a:extLst>
                    <a:ext uri="{FF2B5EF4-FFF2-40B4-BE49-F238E27FC236}">
                      <a16:creationId xmlns:a16="http://schemas.microsoft.com/office/drawing/2014/main" id="{545BE0CB-73AE-4261-A95C-CA7145351A35}"/>
                    </a:ext>
                  </a:extLst>
                </p14:cNvPr>
                <p14:cNvContentPartPr/>
                <p14:nvPr/>
              </p14:nvContentPartPr>
              <p14:xfrm>
                <a:off x="3919953" y="5818044"/>
                <a:ext cx="15120" cy="130320"/>
              </p14:xfrm>
            </p:contentPart>
          </mc:Choice>
          <mc:Fallback xmlns="">
            <p:pic>
              <p:nvPicPr>
                <p:cNvPr id="543" name="Freihand 542">
                  <a:extLst>
                    <a:ext uri="{FF2B5EF4-FFF2-40B4-BE49-F238E27FC236}">
                      <a16:creationId xmlns:a16="http://schemas.microsoft.com/office/drawing/2014/main" id="{545BE0CB-73AE-4261-A95C-CA7145351A35}"/>
                    </a:ext>
                  </a:extLst>
                </p:cNvPr>
                <p:cNvPicPr/>
                <p:nvPr/>
              </p:nvPicPr>
              <p:blipFill>
                <a:blip r:embed="rId898"/>
                <a:stretch>
                  <a:fillRect/>
                </a:stretch>
              </p:blipFill>
              <p:spPr>
                <a:xfrm>
                  <a:off x="3915633" y="5813724"/>
                  <a:ext cx="23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44" name="Freihand 543">
                  <a:extLst>
                    <a:ext uri="{FF2B5EF4-FFF2-40B4-BE49-F238E27FC236}">
                      <a16:creationId xmlns:a16="http://schemas.microsoft.com/office/drawing/2014/main" id="{1474155E-1F1D-4CDD-8DA1-4799859EBE02}"/>
                    </a:ext>
                  </a:extLst>
                </p14:cNvPr>
                <p14:cNvContentPartPr/>
                <p14:nvPr/>
              </p14:nvContentPartPr>
              <p14:xfrm>
                <a:off x="3999513" y="5800764"/>
                <a:ext cx="105840" cy="130680"/>
              </p14:xfrm>
            </p:contentPart>
          </mc:Choice>
          <mc:Fallback xmlns="">
            <p:pic>
              <p:nvPicPr>
                <p:cNvPr id="544" name="Freihand 543">
                  <a:extLst>
                    <a:ext uri="{FF2B5EF4-FFF2-40B4-BE49-F238E27FC236}">
                      <a16:creationId xmlns:a16="http://schemas.microsoft.com/office/drawing/2014/main" id="{1474155E-1F1D-4CDD-8DA1-4799859EBE02}"/>
                    </a:ext>
                  </a:extLst>
                </p:cNvPr>
                <p:cNvPicPr/>
                <p:nvPr/>
              </p:nvPicPr>
              <p:blipFill>
                <a:blip r:embed="rId900"/>
                <a:stretch>
                  <a:fillRect/>
                </a:stretch>
              </p:blipFill>
              <p:spPr>
                <a:xfrm>
                  <a:off x="3995193" y="5796444"/>
                  <a:ext cx="11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45" name="Freihand 544">
                  <a:extLst>
                    <a:ext uri="{FF2B5EF4-FFF2-40B4-BE49-F238E27FC236}">
                      <a16:creationId xmlns:a16="http://schemas.microsoft.com/office/drawing/2014/main" id="{62C3890D-542E-4D4A-899C-1BF0F8B7C5B2}"/>
                    </a:ext>
                  </a:extLst>
                </p14:cNvPr>
                <p14:cNvContentPartPr/>
                <p14:nvPr/>
              </p14:nvContentPartPr>
              <p14:xfrm>
                <a:off x="4048833" y="5766564"/>
                <a:ext cx="100800" cy="19440"/>
              </p14:xfrm>
            </p:contentPart>
          </mc:Choice>
          <mc:Fallback xmlns="">
            <p:pic>
              <p:nvPicPr>
                <p:cNvPr id="545" name="Freihand 544">
                  <a:extLst>
                    <a:ext uri="{FF2B5EF4-FFF2-40B4-BE49-F238E27FC236}">
                      <a16:creationId xmlns:a16="http://schemas.microsoft.com/office/drawing/2014/main" id="{62C3890D-542E-4D4A-899C-1BF0F8B7C5B2}"/>
                    </a:ext>
                  </a:extLst>
                </p:cNvPr>
                <p:cNvPicPr/>
                <p:nvPr/>
              </p:nvPicPr>
              <p:blipFill>
                <a:blip r:embed="rId902"/>
                <a:stretch>
                  <a:fillRect/>
                </a:stretch>
              </p:blipFill>
              <p:spPr>
                <a:xfrm>
                  <a:off x="4044513" y="5762244"/>
                  <a:ext cx="109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6" name="Freihand 545">
                  <a:extLst>
                    <a:ext uri="{FF2B5EF4-FFF2-40B4-BE49-F238E27FC236}">
                      <a16:creationId xmlns:a16="http://schemas.microsoft.com/office/drawing/2014/main" id="{9565355D-DD71-4DAD-8DEC-3284A0BB21D0}"/>
                    </a:ext>
                  </a:extLst>
                </p14:cNvPr>
                <p14:cNvContentPartPr/>
                <p14:nvPr/>
              </p14:nvContentPartPr>
              <p14:xfrm>
                <a:off x="4177713" y="5797164"/>
                <a:ext cx="102960" cy="111960"/>
              </p14:xfrm>
            </p:contentPart>
          </mc:Choice>
          <mc:Fallback xmlns="">
            <p:pic>
              <p:nvPicPr>
                <p:cNvPr id="546" name="Freihand 545">
                  <a:extLst>
                    <a:ext uri="{FF2B5EF4-FFF2-40B4-BE49-F238E27FC236}">
                      <a16:creationId xmlns:a16="http://schemas.microsoft.com/office/drawing/2014/main" id="{9565355D-DD71-4DAD-8DEC-3284A0BB21D0}"/>
                    </a:ext>
                  </a:extLst>
                </p:cNvPr>
                <p:cNvPicPr/>
                <p:nvPr/>
              </p:nvPicPr>
              <p:blipFill>
                <a:blip r:embed="rId904"/>
                <a:stretch>
                  <a:fillRect/>
                </a:stretch>
              </p:blipFill>
              <p:spPr>
                <a:xfrm>
                  <a:off x="4173393" y="5792844"/>
                  <a:ext cx="11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7" name="Freihand 546">
                  <a:extLst>
                    <a:ext uri="{FF2B5EF4-FFF2-40B4-BE49-F238E27FC236}">
                      <a16:creationId xmlns:a16="http://schemas.microsoft.com/office/drawing/2014/main" id="{2A952C82-9AC8-4D5C-B901-BDA6924C65F8}"/>
                    </a:ext>
                  </a:extLst>
                </p14:cNvPr>
                <p14:cNvContentPartPr/>
                <p14:nvPr/>
              </p14:nvContentPartPr>
              <p14:xfrm>
                <a:off x="4301913" y="5800404"/>
                <a:ext cx="86400" cy="88920"/>
              </p14:xfrm>
            </p:contentPart>
          </mc:Choice>
          <mc:Fallback xmlns="">
            <p:pic>
              <p:nvPicPr>
                <p:cNvPr id="547" name="Freihand 546">
                  <a:extLst>
                    <a:ext uri="{FF2B5EF4-FFF2-40B4-BE49-F238E27FC236}">
                      <a16:creationId xmlns:a16="http://schemas.microsoft.com/office/drawing/2014/main" id="{2A952C82-9AC8-4D5C-B901-BDA6924C65F8}"/>
                    </a:ext>
                  </a:extLst>
                </p:cNvPr>
                <p:cNvPicPr/>
                <p:nvPr/>
              </p:nvPicPr>
              <p:blipFill>
                <a:blip r:embed="rId906"/>
                <a:stretch>
                  <a:fillRect/>
                </a:stretch>
              </p:blipFill>
              <p:spPr>
                <a:xfrm>
                  <a:off x="4297593" y="5796084"/>
                  <a:ext cx="95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8" name="Freihand 547">
                  <a:extLst>
                    <a:ext uri="{FF2B5EF4-FFF2-40B4-BE49-F238E27FC236}">
                      <a16:creationId xmlns:a16="http://schemas.microsoft.com/office/drawing/2014/main" id="{24E1B7DC-93A3-45B8-B368-756FDF9B94FA}"/>
                    </a:ext>
                  </a:extLst>
                </p14:cNvPr>
                <p14:cNvContentPartPr/>
                <p14:nvPr/>
              </p14:nvContentPartPr>
              <p14:xfrm>
                <a:off x="4486233" y="5834604"/>
                <a:ext cx="36360" cy="24840"/>
              </p14:xfrm>
            </p:contentPart>
          </mc:Choice>
          <mc:Fallback xmlns="">
            <p:pic>
              <p:nvPicPr>
                <p:cNvPr id="548" name="Freihand 547">
                  <a:extLst>
                    <a:ext uri="{FF2B5EF4-FFF2-40B4-BE49-F238E27FC236}">
                      <a16:creationId xmlns:a16="http://schemas.microsoft.com/office/drawing/2014/main" id="{24E1B7DC-93A3-45B8-B368-756FDF9B94FA}"/>
                    </a:ext>
                  </a:extLst>
                </p:cNvPr>
                <p:cNvPicPr/>
                <p:nvPr/>
              </p:nvPicPr>
              <p:blipFill>
                <a:blip r:embed="rId908"/>
                <a:stretch>
                  <a:fillRect/>
                </a:stretch>
              </p:blipFill>
              <p:spPr>
                <a:xfrm>
                  <a:off x="4481913" y="5830284"/>
                  <a:ext cx="4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9" name="Freihand 548">
                  <a:extLst>
                    <a:ext uri="{FF2B5EF4-FFF2-40B4-BE49-F238E27FC236}">
                      <a16:creationId xmlns:a16="http://schemas.microsoft.com/office/drawing/2014/main" id="{7F6F6835-6D4D-418B-95CF-07ED8C8DE97D}"/>
                    </a:ext>
                  </a:extLst>
                </p14:cNvPr>
                <p14:cNvContentPartPr/>
                <p14:nvPr/>
              </p14:nvContentPartPr>
              <p14:xfrm>
                <a:off x="4571553" y="5793564"/>
                <a:ext cx="115200" cy="99000"/>
              </p14:xfrm>
            </p:contentPart>
          </mc:Choice>
          <mc:Fallback xmlns="">
            <p:pic>
              <p:nvPicPr>
                <p:cNvPr id="549" name="Freihand 548">
                  <a:extLst>
                    <a:ext uri="{FF2B5EF4-FFF2-40B4-BE49-F238E27FC236}">
                      <a16:creationId xmlns:a16="http://schemas.microsoft.com/office/drawing/2014/main" id="{7F6F6835-6D4D-418B-95CF-07ED8C8DE97D}"/>
                    </a:ext>
                  </a:extLst>
                </p:cNvPr>
                <p:cNvPicPr/>
                <p:nvPr/>
              </p:nvPicPr>
              <p:blipFill>
                <a:blip r:embed="rId910"/>
                <a:stretch>
                  <a:fillRect/>
                </a:stretch>
              </p:blipFill>
              <p:spPr>
                <a:xfrm>
                  <a:off x="4567233" y="5789244"/>
                  <a:ext cx="12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50" name="Freihand 549">
                  <a:extLst>
                    <a:ext uri="{FF2B5EF4-FFF2-40B4-BE49-F238E27FC236}">
                      <a16:creationId xmlns:a16="http://schemas.microsoft.com/office/drawing/2014/main" id="{A153D467-3BD0-41CA-A00B-B190FBB532D1}"/>
                    </a:ext>
                  </a:extLst>
                </p14:cNvPr>
                <p14:cNvContentPartPr/>
                <p14:nvPr/>
              </p14:nvContentPartPr>
              <p14:xfrm>
                <a:off x="4609713" y="5758284"/>
                <a:ext cx="272520" cy="126000"/>
              </p14:xfrm>
            </p:contentPart>
          </mc:Choice>
          <mc:Fallback xmlns="">
            <p:pic>
              <p:nvPicPr>
                <p:cNvPr id="550" name="Freihand 549">
                  <a:extLst>
                    <a:ext uri="{FF2B5EF4-FFF2-40B4-BE49-F238E27FC236}">
                      <a16:creationId xmlns:a16="http://schemas.microsoft.com/office/drawing/2014/main" id="{A153D467-3BD0-41CA-A00B-B190FBB532D1}"/>
                    </a:ext>
                  </a:extLst>
                </p:cNvPr>
                <p:cNvPicPr/>
                <p:nvPr/>
              </p:nvPicPr>
              <p:blipFill>
                <a:blip r:embed="rId912"/>
                <a:stretch>
                  <a:fillRect/>
                </a:stretch>
              </p:blipFill>
              <p:spPr>
                <a:xfrm>
                  <a:off x="4605393" y="5753964"/>
                  <a:ext cx="281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51" name="Freihand 550">
                  <a:extLst>
                    <a:ext uri="{FF2B5EF4-FFF2-40B4-BE49-F238E27FC236}">
                      <a16:creationId xmlns:a16="http://schemas.microsoft.com/office/drawing/2014/main" id="{828E484E-DC3A-4B80-A75F-78792948B0CE}"/>
                    </a:ext>
                  </a:extLst>
                </p14:cNvPr>
                <p14:cNvContentPartPr/>
                <p14:nvPr/>
              </p14:nvContentPartPr>
              <p14:xfrm>
                <a:off x="4763073" y="5699604"/>
                <a:ext cx="90000" cy="94320"/>
              </p14:xfrm>
            </p:contentPart>
          </mc:Choice>
          <mc:Fallback xmlns="">
            <p:pic>
              <p:nvPicPr>
                <p:cNvPr id="551" name="Freihand 550">
                  <a:extLst>
                    <a:ext uri="{FF2B5EF4-FFF2-40B4-BE49-F238E27FC236}">
                      <a16:creationId xmlns:a16="http://schemas.microsoft.com/office/drawing/2014/main" id="{828E484E-DC3A-4B80-A75F-78792948B0CE}"/>
                    </a:ext>
                  </a:extLst>
                </p:cNvPr>
                <p:cNvPicPr/>
                <p:nvPr/>
              </p:nvPicPr>
              <p:blipFill>
                <a:blip r:embed="rId914"/>
                <a:stretch>
                  <a:fillRect/>
                </a:stretch>
              </p:blipFill>
              <p:spPr>
                <a:xfrm>
                  <a:off x="4758753" y="5695284"/>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2" name="Freihand 551">
                  <a:extLst>
                    <a:ext uri="{FF2B5EF4-FFF2-40B4-BE49-F238E27FC236}">
                      <a16:creationId xmlns:a16="http://schemas.microsoft.com/office/drawing/2014/main" id="{EB033802-D3D9-4659-BD32-D283040A174A}"/>
                    </a:ext>
                  </a:extLst>
                </p14:cNvPr>
                <p14:cNvContentPartPr/>
                <p14:nvPr/>
              </p14:nvContentPartPr>
              <p14:xfrm>
                <a:off x="4875753" y="5822364"/>
                <a:ext cx="58680" cy="52560"/>
              </p14:xfrm>
            </p:contentPart>
          </mc:Choice>
          <mc:Fallback xmlns="">
            <p:pic>
              <p:nvPicPr>
                <p:cNvPr id="552" name="Freihand 551">
                  <a:extLst>
                    <a:ext uri="{FF2B5EF4-FFF2-40B4-BE49-F238E27FC236}">
                      <a16:creationId xmlns:a16="http://schemas.microsoft.com/office/drawing/2014/main" id="{EB033802-D3D9-4659-BD32-D283040A174A}"/>
                    </a:ext>
                  </a:extLst>
                </p:cNvPr>
                <p:cNvPicPr/>
                <p:nvPr/>
              </p:nvPicPr>
              <p:blipFill>
                <a:blip r:embed="rId916"/>
                <a:stretch>
                  <a:fillRect/>
                </a:stretch>
              </p:blipFill>
              <p:spPr>
                <a:xfrm>
                  <a:off x="4871433" y="5818044"/>
                  <a:ext cx="6732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7">
            <p14:nvContentPartPr>
              <p14:cNvPr id="554" name="Freihand 553">
                <a:extLst>
                  <a:ext uri="{FF2B5EF4-FFF2-40B4-BE49-F238E27FC236}">
                    <a16:creationId xmlns:a16="http://schemas.microsoft.com/office/drawing/2014/main" id="{278A1085-EFC9-410C-A7F7-B7D7D2DFFA89}"/>
                  </a:ext>
                </a:extLst>
              </p14:cNvPr>
              <p14:cNvContentPartPr/>
              <p14:nvPr/>
            </p14:nvContentPartPr>
            <p14:xfrm>
              <a:off x="5084193" y="5750724"/>
              <a:ext cx="153720" cy="31680"/>
            </p14:xfrm>
          </p:contentPart>
        </mc:Choice>
        <mc:Fallback xmlns="">
          <p:pic>
            <p:nvPicPr>
              <p:cNvPr id="554" name="Freihand 553">
                <a:extLst>
                  <a:ext uri="{FF2B5EF4-FFF2-40B4-BE49-F238E27FC236}">
                    <a16:creationId xmlns:a16="http://schemas.microsoft.com/office/drawing/2014/main" id="{278A1085-EFC9-410C-A7F7-B7D7D2DFFA89}"/>
                  </a:ext>
                </a:extLst>
              </p:cNvPr>
              <p:cNvPicPr/>
              <p:nvPr/>
            </p:nvPicPr>
            <p:blipFill>
              <a:blip r:embed="rId918"/>
              <a:stretch>
                <a:fillRect/>
              </a:stretch>
            </p:blipFill>
            <p:spPr>
              <a:xfrm>
                <a:off x="5079873" y="5746404"/>
                <a:ext cx="162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5" name="Freihand 554">
                <a:extLst>
                  <a:ext uri="{FF2B5EF4-FFF2-40B4-BE49-F238E27FC236}">
                    <a16:creationId xmlns:a16="http://schemas.microsoft.com/office/drawing/2014/main" id="{CA598A4B-EB10-46E5-9F1C-38671E17F0D2}"/>
                  </a:ext>
                </a:extLst>
              </p14:cNvPr>
              <p14:cNvContentPartPr/>
              <p14:nvPr/>
            </p14:nvContentPartPr>
            <p14:xfrm>
              <a:off x="5103273" y="5822364"/>
              <a:ext cx="119520" cy="17280"/>
            </p14:xfrm>
          </p:contentPart>
        </mc:Choice>
        <mc:Fallback xmlns="">
          <p:pic>
            <p:nvPicPr>
              <p:cNvPr id="555" name="Freihand 554">
                <a:extLst>
                  <a:ext uri="{FF2B5EF4-FFF2-40B4-BE49-F238E27FC236}">
                    <a16:creationId xmlns:a16="http://schemas.microsoft.com/office/drawing/2014/main" id="{CA598A4B-EB10-46E5-9F1C-38671E17F0D2}"/>
                  </a:ext>
                </a:extLst>
              </p:cNvPr>
              <p:cNvPicPr/>
              <p:nvPr/>
            </p:nvPicPr>
            <p:blipFill>
              <a:blip r:embed="rId920"/>
              <a:stretch>
                <a:fillRect/>
              </a:stretch>
            </p:blipFill>
            <p:spPr>
              <a:xfrm>
                <a:off x="5098953" y="5818044"/>
                <a:ext cx="12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6" name="Freihand 555">
                <a:extLst>
                  <a:ext uri="{FF2B5EF4-FFF2-40B4-BE49-F238E27FC236}">
                    <a16:creationId xmlns:a16="http://schemas.microsoft.com/office/drawing/2014/main" id="{232005A4-CCD5-4F36-9536-5D94046B1540}"/>
                  </a:ext>
                </a:extLst>
              </p14:cNvPr>
              <p14:cNvContentPartPr/>
              <p14:nvPr/>
            </p14:nvContentPartPr>
            <p14:xfrm>
              <a:off x="5309193" y="5691684"/>
              <a:ext cx="118800" cy="190440"/>
            </p14:xfrm>
          </p:contentPart>
        </mc:Choice>
        <mc:Fallback xmlns="">
          <p:pic>
            <p:nvPicPr>
              <p:cNvPr id="556" name="Freihand 555">
                <a:extLst>
                  <a:ext uri="{FF2B5EF4-FFF2-40B4-BE49-F238E27FC236}">
                    <a16:creationId xmlns:a16="http://schemas.microsoft.com/office/drawing/2014/main" id="{232005A4-CCD5-4F36-9536-5D94046B1540}"/>
                  </a:ext>
                </a:extLst>
              </p:cNvPr>
              <p:cNvPicPr/>
              <p:nvPr/>
            </p:nvPicPr>
            <p:blipFill>
              <a:blip r:embed="rId922"/>
              <a:stretch>
                <a:fillRect/>
              </a:stretch>
            </p:blipFill>
            <p:spPr>
              <a:xfrm>
                <a:off x="5304873" y="5687364"/>
                <a:ext cx="127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57" name="Freihand 556">
                <a:extLst>
                  <a:ext uri="{FF2B5EF4-FFF2-40B4-BE49-F238E27FC236}">
                    <a16:creationId xmlns:a16="http://schemas.microsoft.com/office/drawing/2014/main" id="{E210F935-5721-4B12-8570-5D5AED2C60CA}"/>
                  </a:ext>
                </a:extLst>
              </p14:cNvPr>
              <p14:cNvContentPartPr/>
              <p14:nvPr/>
            </p14:nvContentPartPr>
            <p14:xfrm>
              <a:off x="5481993" y="5703204"/>
              <a:ext cx="106560" cy="151200"/>
            </p14:xfrm>
          </p:contentPart>
        </mc:Choice>
        <mc:Fallback xmlns="">
          <p:pic>
            <p:nvPicPr>
              <p:cNvPr id="557" name="Freihand 556">
                <a:extLst>
                  <a:ext uri="{FF2B5EF4-FFF2-40B4-BE49-F238E27FC236}">
                    <a16:creationId xmlns:a16="http://schemas.microsoft.com/office/drawing/2014/main" id="{E210F935-5721-4B12-8570-5D5AED2C60CA}"/>
                  </a:ext>
                </a:extLst>
              </p:cNvPr>
              <p:cNvPicPr/>
              <p:nvPr/>
            </p:nvPicPr>
            <p:blipFill>
              <a:blip r:embed="rId924"/>
              <a:stretch>
                <a:fillRect/>
              </a:stretch>
            </p:blipFill>
            <p:spPr>
              <a:xfrm>
                <a:off x="5477673" y="5698884"/>
                <a:ext cx="115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58" name="Freihand 557">
                <a:extLst>
                  <a:ext uri="{FF2B5EF4-FFF2-40B4-BE49-F238E27FC236}">
                    <a16:creationId xmlns:a16="http://schemas.microsoft.com/office/drawing/2014/main" id="{FB20B6E9-A6B2-46E8-B0CB-CFE2C0C06DB2}"/>
                  </a:ext>
                </a:extLst>
              </p14:cNvPr>
              <p14:cNvContentPartPr/>
              <p14:nvPr/>
            </p14:nvContentPartPr>
            <p14:xfrm>
              <a:off x="5625633" y="5720124"/>
              <a:ext cx="92160" cy="146520"/>
            </p14:xfrm>
          </p:contentPart>
        </mc:Choice>
        <mc:Fallback xmlns="">
          <p:pic>
            <p:nvPicPr>
              <p:cNvPr id="558" name="Freihand 557">
                <a:extLst>
                  <a:ext uri="{FF2B5EF4-FFF2-40B4-BE49-F238E27FC236}">
                    <a16:creationId xmlns:a16="http://schemas.microsoft.com/office/drawing/2014/main" id="{FB20B6E9-A6B2-46E8-B0CB-CFE2C0C06DB2}"/>
                  </a:ext>
                </a:extLst>
              </p:cNvPr>
              <p:cNvPicPr/>
              <p:nvPr/>
            </p:nvPicPr>
            <p:blipFill>
              <a:blip r:embed="rId926"/>
              <a:stretch>
                <a:fillRect/>
              </a:stretch>
            </p:blipFill>
            <p:spPr>
              <a:xfrm>
                <a:off x="5621313" y="5715804"/>
                <a:ext cx="100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59" name="Freihand 558">
                <a:extLst>
                  <a:ext uri="{FF2B5EF4-FFF2-40B4-BE49-F238E27FC236}">
                    <a16:creationId xmlns:a16="http://schemas.microsoft.com/office/drawing/2014/main" id="{119636D7-02FF-474A-AA99-224AD9664827}"/>
                  </a:ext>
                </a:extLst>
              </p14:cNvPr>
              <p14:cNvContentPartPr/>
              <p14:nvPr/>
            </p14:nvContentPartPr>
            <p14:xfrm>
              <a:off x="5665233" y="5690604"/>
              <a:ext cx="143640" cy="6840"/>
            </p14:xfrm>
          </p:contentPart>
        </mc:Choice>
        <mc:Fallback xmlns="">
          <p:pic>
            <p:nvPicPr>
              <p:cNvPr id="559" name="Freihand 558">
                <a:extLst>
                  <a:ext uri="{FF2B5EF4-FFF2-40B4-BE49-F238E27FC236}">
                    <a16:creationId xmlns:a16="http://schemas.microsoft.com/office/drawing/2014/main" id="{119636D7-02FF-474A-AA99-224AD9664827}"/>
                  </a:ext>
                </a:extLst>
              </p:cNvPr>
              <p:cNvPicPr/>
              <p:nvPr/>
            </p:nvPicPr>
            <p:blipFill>
              <a:blip r:embed="rId928"/>
              <a:stretch>
                <a:fillRect/>
              </a:stretch>
            </p:blipFill>
            <p:spPr>
              <a:xfrm>
                <a:off x="5660913" y="5686284"/>
                <a:ext cx="152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1" name="Freihand 560">
                <a:extLst>
                  <a:ext uri="{FF2B5EF4-FFF2-40B4-BE49-F238E27FC236}">
                    <a16:creationId xmlns:a16="http://schemas.microsoft.com/office/drawing/2014/main" id="{C0CBCFAB-DC9A-4083-91C2-2AA58248F526}"/>
                  </a:ext>
                </a:extLst>
              </p14:cNvPr>
              <p14:cNvContentPartPr/>
              <p14:nvPr/>
            </p14:nvContentPartPr>
            <p14:xfrm>
              <a:off x="5886993" y="5751084"/>
              <a:ext cx="156240" cy="16560"/>
            </p14:xfrm>
          </p:contentPart>
        </mc:Choice>
        <mc:Fallback xmlns="">
          <p:pic>
            <p:nvPicPr>
              <p:cNvPr id="561" name="Freihand 560">
                <a:extLst>
                  <a:ext uri="{FF2B5EF4-FFF2-40B4-BE49-F238E27FC236}">
                    <a16:creationId xmlns:a16="http://schemas.microsoft.com/office/drawing/2014/main" id="{C0CBCFAB-DC9A-4083-91C2-2AA58248F526}"/>
                  </a:ext>
                </a:extLst>
              </p:cNvPr>
              <p:cNvPicPr/>
              <p:nvPr/>
            </p:nvPicPr>
            <p:blipFill>
              <a:blip r:embed="rId930"/>
              <a:stretch>
                <a:fillRect/>
              </a:stretch>
            </p:blipFill>
            <p:spPr>
              <a:xfrm>
                <a:off x="5882673" y="5746764"/>
                <a:ext cx="16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2" name="Freihand 561">
                <a:extLst>
                  <a:ext uri="{FF2B5EF4-FFF2-40B4-BE49-F238E27FC236}">
                    <a16:creationId xmlns:a16="http://schemas.microsoft.com/office/drawing/2014/main" id="{FA8ADEAB-E755-43A3-BDDB-1A19F8B7E25A}"/>
                  </a:ext>
                </a:extLst>
              </p14:cNvPr>
              <p14:cNvContentPartPr/>
              <p14:nvPr/>
            </p14:nvContentPartPr>
            <p14:xfrm>
              <a:off x="5881233" y="5803284"/>
              <a:ext cx="160560" cy="9720"/>
            </p14:xfrm>
          </p:contentPart>
        </mc:Choice>
        <mc:Fallback xmlns="">
          <p:pic>
            <p:nvPicPr>
              <p:cNvPr id="562" name="Freihand 561">
                <a:extLst>
                  <a:ext uri="{FF2B5EF4-FFF2-40B4-BE49-F238E27FC236}">
                    <a16:creationId xmlns:a16="http://schemas.microsoft.com/office/drawing/2014/main" id="{FA8ADEAB-E755-43A3-BDDB-1A19F8B7E25A}"/>
                  </a:ext>
                </a:extLst>
              </p:cNvPr>
              <p:cNvPicPr/>
              <p:nvPr/>
            </p:nvPicPr>
            <p:blipFill>
              <a:blip r:embed="rId932"/>
              <a:stretch>
                <a:fillRect/>
              </a:stretch>
            </p:blipFill>
            <p:spPr>
              <a:xfrm>
                <a:off x="5876913" y="5798964"/>
                <a:ext cx="169200" cy="18360"/>
              </a:xfrm>
              <a:prstGeom prst="rect">
                <a:avLst/>
              </a:prstGeom>
            </p:spPr>
          </p:pic>
        </mc:Fallback>
      </mc:AlternateContent>
      <p:grpSp>
        <p:nvGrpSpPr>
          <p:cNvPr id="579" name="Gruppieren 578">
            <a:extLst>
              <a:ext uri="{FF2B5EF4-FFF2-40B4-BE49-F238E27FC236}">
                <a16:creationId xmlns:a16="http://schemas.microsoft.com/office/drawing/2014/main" id="{264A8EDD-008D-4DD6-91D9-377974C1BE08}"/>
              </a:ext>
            </a:extLst>
          </p:cNvPr>
          <p:cNvGrpSpPr/>
          <p:nvPr/>
        </p:nvGrpSpPr>
        <p:grpSpPr>
          <a:xfrm>
            <a:off x="6201273" y="5578284"/>
            <a:ext cx="1464120" cy="241200"/>
            <a:chOff x="6201273" y="5578284"/>
            <a:chExt cx="1464120" cy="241200"/>
          </a:xfrm>
        </p:grpSpPr>
        <mc:AlternateContent xmlns:mc="http://schemas.openxmlformats.org/markup-compatibility/2006" xmlns:p14="http://schemas.microsoft.com/office/powerpoint/2010/main">
          <mc:Choice Requires="p14">
            <p:contentPart p14:bwMode="auto" r:id="rId933">
              <p14:nvContentPartPr>
                <p14:cNvPr id="564" name="Freihand 563">
                  <a:extLst>
                    <a:ext uri="{FF2B5EF4-FFF2-40B4-BE49-F238E27FC236}">
                      <a16:creationId xmlns:a16="http://schemas.microsoft.com/office/drawing/2014/main" id="{7FFDA6AA-1944-46C5-9248-172B1250199D}"/>
                    </a:ext>
                  </a:extLst>
                </p14:cNvPr>
                <p14:cNvContentPartPr/>
                <p14:nvPr/>
              </p14:nvContentPartPr>
              <p14:xfrm>
                <a:off x="6201273" y="5649924"/>
                <a:ext cx="68760" cy="121680"/>
              </p14:xfrm>
            </p:contentPart>
          </mc:Choice>
          <mc:Fallback xmlns="">
            <p:pic>
              <p:nvPicPr>
                <p:cNvPr id="564" name="Freihand 563">
                  <a:extLst>
                    <a:ext uri="{FF2B5EF4-FFF2-40B4-BE49-F238E27FC236}">
                      <a16:creationId xmlns:a16="http://schemas.microsoft.com/office/drawing/2014/main" id="{7FFDA6AA-1944-46C5-9248-172B1250199D}"/>
                    </a:ext>
                  </a:extLst>
                </p:cNvPr>
                <p:cNvPicPr/>
                <p:nvPr/>
              </p:nvPicPr>
              <p:blipFill>
                <a:blip r:embed="rId934"/>
                <a:stretch>
                  <a:fillRect/>
                </a:stretch>
              </p:blipFill>
              <p:spPr>
                <a:xfrm>
                  <a:off x="6196953" y="5645604"/>
                  <a:ext cx="7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65" name="Freihand 564">
                  <a:extLst>
                    <a:ext uri="{FF2B5EF4-FFF2-40B4-BE49-F238E27FC236}">
                      <a16:creationId xmlns:a16="http://schemas.microsoft.com/office/drawing/2014/main" id="{0C97E6AF-683A-4EC3-9EDD-70CC76D21211}"/>
                    </a:ext>
                  </a:extLst>
                </p14:cNvPr>
                <p14:cNvContentPartPr/>
                <p14:nvPr/>
              </p14:nvContentPartPr>
              <p14:xfrm>
                <a:off x="6226113" y="5724444"/>
                <a:ext cx="30960" cy="95040"/>
              </p14:xfrm>
            </p:contentPart>
          </mc:Choice>
          <mc:Fallback xmlns="">
            <p:pic>
              <p:nvPicPr>
                <p:cNvPr id="565" name="Freihand 564">
                  <a:extLst>
                    <a:ext uri="{FF2B5EF4-FFF2-40B4-BE49-F238E27FC236}">
                      <a16:creationId xmlns:a16="http://schemas.microsoft.com/office/drawing/2014/main" id="{0C97E6AF-683A-4EC3-9EDD-70CC76D21211}"/>
                    </a:ext>
                  </a:extLst>
                </p:cNvPr>
                <p:cNvPicPr/>
                <p:nvPr/>
              </p:nvPicPr>
              <p:blipFill>
                <a:blip r:embed="rId936"/>
                <a:stretch>
                  <a:fillRect/>
                </a:stretch>
              </p:blipFill>
              <p:spPr>
                <a:xfrm>
                  <a:off x="6221793" y="5720124"/>
                  <a:ext cx="39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194D0FF6-E2E2-43F6-8B63-096466C57E15}"/>
                    </a:ext>
                  </a:extLst>
                </p14:cNvPr>
                <p14:cNvContentPartPr/>
                <p14:nvPr/>
              </p14:nvContentPartPr>
              <p14:xfrm>
                <a:off x="6316473" y="5708244"/>
                <a:ext cx="105840" cy="109800"/>
              </p14:xfrm>
            </p:contentPart>
          </mc:Choice>
          <mc:Fallback xmlns="">
            <p:pic>
              <p:nvPicPr>
                <p:cNvPr id="566" name="Freihand 565">
                  <a:extLst>
                    <a:ext uri="{FF2B5EF4-FFF2-40B4-BE49-F238E27FC236}">
                      <a16:creationId xmlns:a16="http://schemas.microsoft.com/office/drawing/2014/main" id="{194D0FF6-E2E2-43F6-8B63-096466C57E15}"/>
                    </a:ext>
                  </a:extLst>
                </p:cNvPr>
                <p:cNvPicPr/>
                <p:nvPr/>
              </p:nvPicPr>
              <p:blipFill>
                <a:blip r:embed="rId938"/>
                <a:stretch>
                  <a:fillRect/>
                </a:stretch>
              </p:blipFill>
              <p:spPr>
                <a:xfrm>
                  <a:off x="6312153" y="5703924"/>
                  <a:ext cx="114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F1DEF6EB-9552-40C7-B0E6-39248C976D9F}"/>
                    </a:ext>
                  </a:extLst>
                </p14:cNvPr>
                <p14:cNvContentPartPr/>
                <p14:nvPr/>
              </p14:nvContentPartPr>
              <p14:xfrm>
                <a:off x="6446793" y="5694204"/>
                <a:ext cx="221400" cy="122760"/>
              </p14:xfrm>
            </p:contentPart>
          </mc:Choice>
          <mc:Fallback xmlns="">
            <p:pic>
              <p:nvPicPr>
                <p:cNvPr id="567" name="Freihand 566">
                  <a:extLst>
                    <a:ext uri="{FF2B5EF4-FFF2-40B4-BE49-F238E27FC236}">
                      <a16:creationId xmlns:a16="http://schemas.microsoft.com/office/drawing/2014/main" id="{F1DEF6EB-9552-40C7-B0E6-39248C976D9F}"/>
                    </a:ext>
                  </a:extLst>
                </p:cNvPr>
                <p:cNvPicPr/>
                <p:nvPr/>
              </p:nvPicPr>
              <p:blipFill>
                <a:blip r:embed="rId940"/>
                <a:stretch>
                  <a:fillRect/>
                </a:stretch>
              </p:blipFill>
              <p:spPr>
                <a:xfrm>
                  <a:off x="6442473" y="5689884"/>
                  <a:ext cx="230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45CC4814-37C2-4344-AD64-E41A77CE5D3E}"/>
                    </a:ext>
                  </a:extLst>
                </p14:cNvPr>
                <p14:cNvContentPartPr/>
                <p14:nvPr/>
              </p14:nvContentPartPr>
              <p14:xfrm>
                <a:off x="6592233" y="5754324"/>
                <a:ext cx="131400" cy="12600"/>
              </p14:xfrm>
            </p:contentPart>
          </mc:Choice>
          <mc:Fallback xmlns="">
            <p:pic>
              <p:nvPicPr>
                <p:cNvPr id="568" name="Freihand 567">
                  <a:extLst>
                    <a:ext uri="{FF2B5EF4-FFF2-40B4-BE49-F238E27FC236}">
                      <a16:creationId xmlns:a16="http://schemas.microsoft.com/office/drawing/2014/main" id="{45CC4814-37C2-4344-AD64-E41A77CE5D3E}"/>
                    </a:ext>
                  </a:extLst>
                </p:cNvPr>
                <p:cNvPicPr/>
                <p:nvPr/>
              </p:nvPicPr>
              <p:blipFill>
                <a:blip r:embed="rId942"/>
                <a:stretch>
                  <a:fillRect/>
                </a:stretch>
              </p:blipFill>
              <p:spPr>
                <a:xfrm>
                  <a:off x="6587913" y="5750004"/>
                  <a:ext cx="140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70" name="Freihand 569">
                  <a:extLst>
                    <a:ext uri="{FF2B5EF4-FFF2-40B4-BE49-F238E27FC236}">
                      <a16:creationId xmlns:a16="http://schemas.microsoft.com/office/drawing/2014/main" id="{F3336A7A-6779-42F9-A86F-8743F598215D}"/>
                    </a:ext>
                  </a:extLst>
                </p14:cNvPr>
                <p14:cNvContentPartPr/>
                <p14:nvPr/>
              </p14:nvContentPartPr>
              <p14:xfrm>
                <a:off x="6843153" y="5658204"/>
                <a:ext cx="81720" cy="130680"/>
              </p14:xfrm>
            </p:contentPart>
          </mc:Choice>
          <mc:Fallback xmlns="">
            <p:pic>
              <p:nvPicPr>
                <p:cNvPr id="570" name="Freihand 569">
                  <a:extLst>
                    <a:ext uri="{FF2B5EF4-FFF2-40B4-BE49-F238E27FC236}">
                      <a16:creationId xmlns:a16="http://schemas.microsoft.com/office/drawing/2014/main" id="{F3336A7A-6779-42F9-A86F-8743F598215D}"/>
                    </a:ext>
                  </a:extLst>
                </p:cNvPr>
                <p:cNvPicPr/>
                <p:nvPr/>
              </p:nvPicPr>
              <p:blipFill>
                <a:blip r:embed="rId944"/>
                <a:stretch>
                  <a:fillRect/>
                </a:stretch>
              </p:blipFill>
              <p:spPr>
                <a:xfrm>
                  <a:off x="6838833" y="5653884"/>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1" name="Freihand 570">
                  <a:extLst>
                    <a:ext uri="{FF2B5EF4-FFF2-40B4-BE49-F238E27FC236}">
                      <a16:creationId xmlns:a16="http://schemas.microsoft.com/office/drawing/2014/main" id="{27F7E0D8-F79A-4195-AFDB-FDCDE92C4D0F}"/>
                    </a:ext>
                  </a:extLst>
                </p14:cNvPr>
                <p14:cNvContentPartPr/>
                <p14:nvPr/>
              </p14:nvContentPartPr>
              <p14:xfrm>
                <a:off x="6880233" y="5643084"/>
                <a:ext cx="101520" cy="4680"/>
              </p14:xfrm>
            </p:contentPart>
          </mc:Choice>
          <mc:Fallback xmlns="">
            <p:pic>
              <p:nvPicPr>
                <p:cNvPr id="571" name="Freihand 570">
                  <a:extLst>
                    <a:ext uri="{FF2B5EF4-FFF2-40B4-BE49-F238E27FC236}">
                      <a16:creationId xmlns:a16="http://schemas.microsoft.com/office/drawing/2014/main" id="{27F7E0D8-F79A-4195-AFDB-FDCDE92C4D0F}"/>
                    </a:ext>
                  </a:extLst>
                </p:cNvPr>
                <p:cNvPicPr/>
                <p:nvPr/>
              </p:nvPicPr>
              <p:blipFill>
                <a:blip r:embed="rId946"/>
                <a:stretch>
                  <a:fillRect/>
                </a:stretch>
              </p:blipFill>
              <p:spPr>
                <a:xfrm>
                  <a:off x="6875913" y="5638764"/>
                  <a:ext cx="11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2" name="Freihand 571">
                  <a:extLst>
                    <a:ext uri="{FF2B5EF4-FFF2-40B4-BE49-F238E27FC236}">
                      <a16:creationId xmlns:a16="http://schemas.microsoft.com/office/drawing/2014/main" id="{FDEF3874-EED4-46B8-A2E8-BA10B468DFCB}"/>
                    </a:ext>
                  </a:extLst>
                </p14:cNvPr>
                <p14:cNvContentPartPr/>
                <p14:nvPr/>
              </p14:nvContentPartPr>
              <p14:xfrm>
                <a:off x="7009833" y="5650644"/>
                <a:ext cx="79560" cy="132120"/>
              </p14:xfrm>
            </p:contentPart>
          </mc:Choice>
          <mc:Fallback xmlns="">
            <p:pic>
              <p:nvPicPr>
                <p:cNvPr id="572" name="Freihand 571">
                  <a:extLst>
                    <a:ext uri="{FF2B5EF4-FFF2-40B4-BE49-F238E27FC236}">
                      <a16:creationId xmlns:a16="http://schemas.microsoft.com/office/drawing/2014/main" id="{FDEF3874-EED4-46B8-A2E8-BA10B468DFCB}"/>
                    </a:ext>
                  </a:extLst>
                </p:cNvPr>
                <p:cNvPicPr/>
                <p:nvPr/>
              </p:nvPicPr>
              <p:blipFill>
                <a:blip r:embed="rId948"/>
                <a:stretch>
                  <a:fillRect/>
                </a:stretch>
              </p:blipFill>
              <p:spPr>
                <a:xfrm>
                  <a:off x="7005513" y="5646324"/>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66D0C05-58EF-446C-AD02-63940AB02006}"/>
                    </a:ext>
                  </a:extLst>
                </p14:cNvPr>
                <p14:cNvContentPartPr/>
                <p14:nvPr/>
              </p14:nvContentPartPr>
              <p14:xfrm>
                <a:off x="7101993" y="5669004"/>
                <a:ext cx="168120" cy="93600"/>
              </p14:xfrm>
            </p:contentPart>
          </mc:Choice>
          <mc:Fallback xmlns="">
            <p:pic>
              <p:nvPicPr>
                <p:cNvPr id="573" name="Freihand 572">
                  <a:extLst>
                    <a:ext uri="{FF2B5EF4-FFF2-40B4-BE49-F238E27FC236}">
                      <a16:creationId xmlns:a16="http://schemas.microsoft.com/office/drawing/2014/main" id="{066D0C05-58EF-446C-AD02-63940AB02006}"/>
                    </a:ext>
                  </a:extLst>
                </p:cNvPr>
                <p:cNvPicPr/>
                <p:nvPr/>
              </p:nvPicPr>
              <p:blipFill>
                <a:blip r:embed="rId950"/>
                <a:stretch>
                  <a:fillRect/>
                </a:stretch>
              </p:blipFill>
              <p:spPr>
                <a:xfrm>
                  <a:off x="7097673" y="5664684"/>
                  <a:ext cx="17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E38F698C-BF8D-4F61-9A4B-89322052FEAB}"/>
                    </a:ext>
                  </a:extLst>
                </p14:cNvPr>
                <p14:cNvContentPartPr/>
                <p14:nvPr/>
              </p14:nvContentPartPr>
              <p14:xfrm>
                <a:off x="7337073" y="5633724"/>
                <a:ext cx="106200" cy="120600"/>
              </p14:xfrm>
            </p:contentPart>
          </mc:Choice>
          <mc:Fallback xmlns="">
            <p:pic>
              <p:nvPicPr>
                <p:cNvPr id="574" name="Freihand 573">
                  <a:extLst>
                    <a:ext uri="{FF2B5EF4-FFF2-40B4-BE49-F238E27FC236}">
                      <a16:creationId xmlns:a16="http://schemas.microsoft.com/office/drawing/2014/main" id="{E38F698C-BF8D-4F61-9A4B-89322052FEAB}"/>
                    </a:ext>
                  </a:extLst>
                </p:cNvPr>
                <p:cNvPicPr/>
                <p:nvPr/>
              </p:nvPicPr>
              <p:blipFill>
                <a:blip r:embed="rId952"/>
                <a:stretch>
                  <a:fillRect/>
                </a:stretch>
              </p:blipFill>
              <p:spPr>
                <a:xfrm>
                  <a:off x="7332753" y="5629404"/>
                  <a:ext cx="114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066C8581-EA4B-4005-8860-D27C8D4E2925}"/>
                    </a:ext>
                  </a:extLst>
                </p14:cNvPr>
                <p14:cNvContentPartPr/>
                <p14:nvPr/>
              </p14:nvContentPartPr>
              <p14:xfrm>
                <a:off x="7359393" y="5618244"/>
                <a:ext cx="116640" cy="9000"/>
              </p14:xfrm>
            </p:contentPart>
          </mc:Choice>
          <mc:Fallback xmlns="">
            <p:pic>
              <p:nvPicPr>
                <p:cNvPr id="575" name="Freihand 574">
                  <a:extLst>
                    <a:ext uri="{FF2B5EF4-FFF2-40B4-BE49-F238E27FC236}">
                      <a16:creationId xmlns:a16="http://schemas.microsoft.com/office/drawing/2014/main" id="{066C8581-EA4B-4005-8860-D27C8D4E2925}"/>
                    </a:ext>
                  </a:extLst>
                </p:cNvPr>
                <p:cNvPicPr/>
                <p:nvPr/>
              </p:nvPicPr>
              <p:blipFill>
                <a:blip r:embed="rId954"/>
                <a:stretch>
                  <a:fillRect/>
                </a:stretch>
              </p:blipFill>
              <p:spPr>
                <a:xfrm>
                  <a:off x="7355073" y="5613924"/>
                  <a:ext cx="125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B5ADEE75-69D5-4E1E-97AE-A5678EDE9E5B}"/>
                    </a:ext>
                  </a:extLst>
                </p14:cNvPr>
                <p14:cNvContentPartPr/>
                <p14:nvPr/>
              </p14:nvContentPartPr>
              <p14:xfrm>
                <a:off x="7515633" y="5630124"/>
                <a:ext cx="93960" cy="112320"/>
              </p14:xfrm>
            </p:contentPart>
          </mc:Choice>
          <mc:Fallback xmlns="">
            <p:pic>
              <p:nvPicPr>
                <p:cNvPr id="576" name="Freihand 575">
                  <a:extLst>
                    <a:ext uri="{FF2B5EF4-FFF2-40B4-BE49-F238E27FC236}">
                      <a16:creationId xmlns:a16="http://schemas.microsoft.com/office/drawing/2014/main" id="{B5ADEE75-69D5-4E1E-97AE-A5678EDE9E5B}"/>
                    </a:ext>
                  </a:extLst>
                </p:cNvPr>
                <p:cNvPicPr/>
                <p:nvPr/>
              </p:nvPicPr>
              <p:blipFill>
                <a:blip r:embed="rId956"/>
                <a:stretch>
                  <a:fillRect/>
                </a:stretch>
              </p:blipFill>
              <p:spPr>
                <a:xfrm>
                  <a:off x="7511313" y="5625804"/>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8215D6C7-6E2E-4FA1-8A63-0ED42DDED386}"/>
                    </a:ext>
                  </a:extLst>
                </p14:cNvPr>
                <p14:cNvContentPartPr/>
                <p14:nvPr/>
              </p14:nvContentPartPr>
              <p14:xfrm>
                <a:off x="7513833" y="5578284"/>
                <a:ext cx="89280" cy="76680"/>
              </p14:xfrm>
            </p:contentPart>
          </mc:Choice>
          <mc:Fallback xmlns="">
            <p:pic>
              <p:nvPicPr>
                <p:cNvPr id="577" name="Freihand 576">
                  <a:extLst>
                    <a:ext uri="{FF2B5EF4-FFF2-40B4-BE49-F238E27FC236}">
                      <a16:creationId xmlns:a16="http://schemas.microsoft.com/office/drawing/2014/main" id="{8215D6C7-6E2E-4FA1-8A63-0ED42DDED386}"/>
                    </a:ext>
                  </a:extLst>
                </p:cNvPr>
                <p:cNvPicPr/>
                <p:nvPr/>
              </p:nvPicPr>
              <p:blipFill>
                <a:blip r:embed="rId958"/>
                <a:stretch>
                  <a:fillRect/>
                </a:stretch>
              </p:blipFill>
              <p:spPr>
                <a:xfrm>
                  <a:off x="7509513" y="5573964"/>
                  <a:ext cx="9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A7E6685A-E984-4B39-8BA1-E8395C2FD274}"/>
                    </a:ext>
                  </a:extLst>
                </p14:cNvPr>
                <p14:cNvContentPartPr/>
                <p14:nvPr/>
              </p14:nvContentPartPr>
              <p14:xfrm>
                <a:off x="7581873" y="5696004"/>
                <a:ext cx="83520" cy="67680"/>
              </p14:xfrm>
            </p:contentPart>
          </mc:Choice>
          <mc:Fallback xmlns="">
            <p:pic>
              <p:nvPicPr>
                <p:cNvPr id="578" name="Freihand 577">
                  <a:extLst>
                    <a:ext uri="{FF2B5EF4-FFF2-40B4-BE49-F238E27FC236}">
                      <a16:creationId xmlns:a16="http://schemas.microsoft.com/office/drawing/2014/main" id="{A7E6685A-E984-4B39-8BA1-E8395C2FD274}"/>
                    </a:ext>
                  </a:extLst>
                </p:cNvPr>
                <p:cNvPicPr/>
                <p:nvPr/>
              </p:nvPicPr>
              <p:blipFill>
                <a:blip r:embed="rId960"/>
                <a:stretch>
                  <a:fillRect/>
                </a:stretch>
              </p:blipFill>
              <p:spPr>
                <a:xfrm>
                  <a:off x="7577553" y="5691684"/>
                  <a:ext cx="92160" cy="76320"/>
                </a:xfrm>
                <a:prstGeom prst="rect">
                  <a:avLst/>
                </a:prstGeom>
              </p:spPr>
            </p:pic>
          </mc:Fallback>
        </mc:AlternateContent>
      </p:grpSp>
      <p:sp>
        <p:nvSpPr>
          <p:cNvPr id="537" name="Textfeld 536">
            <a:extLst>
              <a:ext uri="{FF2B5EF4-FFF2-40B4-BE49-F238E27FC236}">
                <a16:creationId xmlns:a16="http://schemas.microsoft.com/office/drawing/2014/main" id="{D4253BE9-6585-4B08-A3CD-DFCF444C9BF8}"/>
              </a:ext>
            </a:extLst>
          </p:cNvPr>
          <p:cNvSpPr txBox="1"/>
          <p:nvPr/>
        </p:nvSpPr>
        <p:spPr>
          <a:xfrm>
            <a:off x="6045026" y="36941"/>
            <a:ext cx="3200407" cy="523220"/>
          </a:xfrm>
          <a:prstGeom prst="rect">
            <a:avLst/>
          </a:prstGeom>
          <a:noFill/>
        </p:spPr>
        <p:txBody>
          <a:bodyPr wrap="square">
            <a:spAutoFit/>
          </a:bodyPr>
          <a:lstStyle/>
          <a:p>
            <a:pPr hangingPunct="0"/>
            <a:r>
              <a:rPr lang="de-DE" sz="1400" dirty="0" err="1">
                <a:solidFill>
                  <a:srgbClr val="00B050"/>
                </a:solidFill>
                <a:latin typeface="Times New Roman" pitchFamily="18"/>
                <a:ea typeface="Arial" pitchFamily="34"/>
                <a:cs typeface="Arial" pitchFamily="34"/>
              </a:rPr>
              <a:t>Determine</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the</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monetary</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impuls</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if</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the</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quantity</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of</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money</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is</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increased</a:t>
            </a:r>
            <a:r>
              <a:rPr lang="de-DE" sz="1400" dirty="0">
                <a:solidFill>
                  <a:srgbClr val="00B050"/>
                </a:solidFill>
                <a:latin typeface="Times New Roman" pitchFamily="18"/>
                <a:ea typeface="Arial" pitchFamily="34"/>
                <a:cs typeface="Arial" pitchFamily="34"/>
              </a:rPr>
              <a:t> </a:t>
            </a:r>
            <a:r>
              <a:rPr lang="de-DE" sz="1400" dirty="0" err="1">
                <a:solidFill>
                  <a:srgbClr val="00B050"/>
                </a:solidFill>
                <a:latin typeface="Times New Roman" pitchFamily="18"/>
                <a:ea typeface="Arial" pitchFamily="34"/>
                <a:cs typeface="Arial" pitchFamily="34"/>
              </a:rPr>
              <a:t>by</a:t>
            </a:r>
            <a:r>
              <a:rPr lang="de-DE" sz="1400" dirty="0">
                <a:solidFill>
                  <a:srgbClr val="00B050"/>
                </a:solidFill>
                <a:latin typeface="Times New Roman" pitchFamily="18"/>
                <a:ea typeface="Arial" pitchFamily="34"/>
                <a:cs typeface="Arial" pitchFamily="34"/>
              </a:rPr>
              <a:t> 25%.</a:t>
            </a:r>
          </a:p>
        </p:txBody>
      </p:sp>
      <mc:AlternateContent xmlns:mc="http://schemas.openxmlformats.org/markup-compatibility/2006" xmlns:p14="http://schemas.microsoft.com/office/powerpoint/2010/main">
        <mc:Choice Requires="p14">
          <p:contentPart p14:bwMode="auto" r:id="rId961">
            <p14:nvContentPartPr>
              <p14:cNvPr id="8" name="Freihand 7">
                <a:extLst>
                  <a:ext uri="{FF2B5EF4-FFF2-40B4-BE49-F238E27FC236}">
                    <a16:creationId xmlns:a16="http://schemas.microsoft.com/office/drawing/2014/main" id="{8397C0BB-8E90-4188-919E-2B5BC35780E9}"/>
                  </a:ext>
                </a:extLst>
              </p14:cNvPr>
              <p14:cNvContentPartPr/>
              <p14:nvPr/>
            </p14:nvContentPartPr>
            <p14:xfrm>
              <a:off x="6421520" y="1004827"/>
              <a:ext cx="6840" cy="9000"/>
            </p14:xfrm>
          </p:contentPart>
        </mc:Choice>
        <mc:Fallback xmlns="">
          <p:pic>
            <p:nvPicPr>
              <p:cNvPr id="8" name="Freihand 7">
                <a:extLst>
                  <a:ext uri="{FF2B5EF4-FFF2-40B4-BE49-F238E27FC236}">
                    <a16:creationId xmlns:a16="http://schemas.microsoft.com/office/drawing/2014/main" id="{8397C0BB-8E90-4188-919E-2B5BC35780E9}"/>
                  </a:ext>
                </a:extLst>
              </p:cNvPr>
              <p:cNvPicPr/>
              <p:nvPr/>
            </p:nvPicPr>
            <p:blipFill>
              <a:blip r:embed="rId962"/>
              <a:stretch>
                <a:fillRect/>
              </a:stretch>
            </p:blipFill>
            <p:spPr>
              <a:xfrm>
                <a:off x="6417200" y="1000507"/>
                <a:ext cx="15480" cy="17640"/>
              </a:xfrm>
              <a:prstGeom prst="rect">
                <a:avLst/>
              </a:prstGeom>
            </p:spPr>
          </p:pic>
        </mc:Fallback>
      </mc:AlternateContent>
      <p:grpSp>
        <p:nvGrpSpPr>
          <p:cNvPr id="74" name="Gruppieren 73">
            <a:extLst>
              <a:ext uri="{FF2B5EF4-FFF2-40B4-BE49-F238E27FC236}">
                <a16:creationId xmlns:a16="http://schemas.microsoft.com/office/drawing/2014/main" id="{F670083D-B334-4280-8EE6-B497299324D5}"/>
              </a:ext>
            </a:extLst>
          </p:cNvPr>
          <p:cNvGrpSpPr/>
          <p:nvPr/>
        </p:nvGrpSpPr>
        <p:grpSpPr>
          <a:xfrm>
            <a:off x="4016720" y="297067"/>
            <a:ext cx="1365120" cy="322920"/>
            <a:chOff x="4016720" y="297067"/>
            <a:chExt cx="1365120" cy="322920"/>
          </a:xfrm>
        </p:grpSpPr>
        <mc:AlternateContent xmlns:mc="http://schemas.openxmlformats.org/markup-compatibility/2006" xmlns:p14="http://schemas.microsoft.com/office/powerpoint/2010/main">
          <mc:Choice Requires="p14">
            <p:contentPart p14:bwMode="auto" r:id="rId963">
              <p14:nvContentPartPr>
                <p14:cNvPr id="11" name="Freihand 10">
                  <a:extLst>
                    <a:ext uri="{FF2B5EF4-FFF2-40B4-BE49-F238E27FC236}">
                      <a16:creationId xmlns:a16="http://schemas.microsoft.com/office/drawing/2014/main" id="{3BBE10F7-DD4F-4109-8199-92ACE0C6CBD3}"/>
                    </a:ext>
                  </a:extLst>
                </p14:cNvPr>
                <p14:cNvContentPartPr/>
                <p14:nvPr/>
              </p14:nvContentPartPr>
              <p14:xfrm>
                <a:off x="4016720" y="562027"/>
                <a:ext cx="423360" cy="57960"/>
              </p14:xfrm>
            </p:contentPart>
          </mc:Choice>
          <mc:Fallback xmlns="">
            <p:pic>
              <p:nvPicPr>
                <p:cNvPr id="11" name="Freihand 10">
                  <a:extLst>
                    <a:ext uri="{FF2B5EF4-FFF2-40B4-BE49-F238E27FC236}">
                      <a16:creationId xmlns:a16="http://schemas.microsoft.com/office/drawing/2014/main" id="{3BBE10F7-DD4F-4109-8199-92ACE0C6CBD3}"/>
                    </a:ext>
                  </a:extLst>
                </p:cNvPr>
                <p:cNvPicPr/>
                <p:nvPr/>
              </p:nvPicPr>
              <p:blipFill>
                <a:blip r:embed="rId964"/>
                <a:stretch>
                  <a:fillRect/>
                </a:stretch>
              </p:blipFill>
              <p:spPr>
                <a:xfrm>
                  <a:off x="4012400" y="557707"/>
                  <a:ext cx="432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14" name="Freihand 13">
                  <a:extLst>
                    <a:ext uri="{FF2B5EF4-FFF2-40B4-BE49-F238E27FC236}">
                      <a16:creationId xmlns:a16="http://schemas.microsoft.com/office/drawing/2014/main" id="{53BF71F0-A761-4EB2-9DCE-08D7B0C2E57B}"/>
                    </a:ext>
                  </a:extLst>
                </p14:cNvPr>
                <p14:cNvContentPartPr/>
                <p14:nvPr/>
              </p14:nvContentPartPr>
              <p14:xfrm>
                <a:off x="4504880" y="318307"/>
                <a:ext cx="179280" cy="205560"/>
              </p14:xfrm>
            </p:contentPart>
          </mc:Choice>
          <mc:Fallback xmlns="">
            <p:pic>
              <p:nvPicPr>
                <p:cNvPr id="14" name="Freihand 13">
                  <a:extLst>
                    <a:ext uri="{FF2B5EF4-FFF2-40B4-BE49-F238E27FC236}">
                      <a16:creationId xmlns:a16="http://schemas.microsoft.com/office/drawing/2014/main" id="{53BF71F0-A761-4EB2-9DCE-08D7B0C2E57B}"/>
                    </a:ext>
                  </a:extLst>
                </p:cNvPr>
                <p:cNvPicPr/>
                <p:nvPr/>
              </p:nvPicPr>
              <p:blipFill>
                <a:blip r:embed="rId966"/>
                <a:stretch>
                  <a:fillRect/>
                </a:stretch>
              </p:blipFill>
              <p:spPr>
                <a:xfrm>
                  <a:off x="4500560" y="313987"/>
                  <a:ext cx="187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8" name="Freihand 27">
                  <a:extLst>
                    <a:ext uri="{FF2B5EF4-FFF2-40B4-BE49-F238E27FC236}">
                      <a16:creationId xmlns:a16="http://schemas.microsoft.com/office/drawing/2014/main" id="{2B8CEFD2-0905-4A47-A991-BBEEA2CF4EB9}"/>
                    </a:ext>
                  </a:extLst>
                </p14:cNvPr>
                <p14:cNvContentPartPr/>
                <p14:nvPr/>
              </p14:nvContentPartPr>
              <p14:xfrm>
                <a:off x="4540520" y="506587"/>
                <a:ext cx="150120" cy="29520"/>
              </p14:xfrm>
            </p:contentPart>
          </mc:Choice>
          <mc:Fallback xmlns="">
            <p:pic>
              <p:nvPicPr>
                <p:cNvPr id="28" name="Freihand 27">
                  <a:extLst>
                    <a:ext uri="{FF2B5EF4-FFF2-40B4-BE49-F238E27FC236}">
                      <a16:creationId xmlns:a16="http://schemas.microsoft.com/office/drawing/2014/main" id="{2B8CEFD2-0905-4A47-A991-BBEEA2CF4EB9}"/>
                    </a:ext>
                  </a:extLst>
                </p:cNvPr>
                <p:cNvPicPr/>
                <p:nvPr/>
              </p:nvPicPr>
              <p:blipFill>
                <a:blip r:embed="rId968"/>
                <a:stretch>
                  <a:fillRect/>
                </a:stretch>
              </p:blipFill>
              <p:spPr>
                <a:xfrm>
                  <a:off x="4536200" y="502267"/>
                  <a:ext cx="158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8" name="Freihand 37">
                  <a:extLst>
                    <a:ext uri="{FF2B5EF4-FFF2-40B4-BE49-F238E27FC236}">
                      <a16:creationId xmlns:a16="http://schemas.microsoft.com/office/drawing/2014/main" id="{AB23D017-4F02-4C22-B9CD-060603924812}"/>
                    </a:ext>
                  </a:extLst>
                </p14:cNvPr>
                <p14:cNvContentPartPr/>
                <p14:nvPr/>
              </p14:nvContentPartPr>
              <p14:xfrm>
                <a:off x="4755800" y="383467"/>
                <a:ext cx="71280" cy="11520"/>
              </p14:xfrm>
            </p:contentPart>
          </mc:Choice>
          <mc:Fallback xmlns="">
            <p:pic>
              <p:nvPicPr>
                <p:cNvPr id="38" name="Freihand 37">
                  <a:extLst>
                    <a:ext uri="{FF2B5EF4-FFF2-40B4-BE49-F238E27FC236}">
                      <a16:creationId xmlns:a16="http://schemas.microsoft.com/office/drawing/2014/main" id="{AB23D017-4F02-4C22-B9CD-060603924812}"/>
                    </a:ext>
                  </a:extLst>
                </p:cNvPr>
                <p:cNvPicPr/>
                <p:nvPr/>
              </p:nvPicPr>
              <p:blipFill>
                <a:blip r:embed="rId970"/>
                <a:stretch>
                  <a:fillRect/>
                </a:stretch>
              </p:blipFill>
              <p:spPr>
                <a:xfrm>
                  <a:off x="4751480" y="379147"/>
                  <a:ext cx="79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48" name="Freihand 47">
                  <a:extLst>
                    <a:ext uri="{FF2B5EF4-FFF2-40B4-BE49-F238E27FC236}">
                      <a16:creationId xmlns:a16="http://schemas.microsoft.com/office/drawing/2014/main" id="{4417050B-FA1E-4A4E-ACCD-895DB92BE02A}"/>
                    </a:ext>
                  </a:extLst>
                </p14:cNvPr>
                <p14:cNvContentPartPr/>
                <p14:nvPr/>
              </p14:nvContentPartPr>
              <p14:xfrm>
                <a:off x="4745360" y="300667"/>
                <a:ext cx="127440" cy="219960"/>
              </p14:xfrm>
            </p:contentPart>
          </mc:Choice>
          <mc:Fallback xmlns="">
            <p:pic>
              <p:nvPicPr>
                <p:cNvPr id="48" name="Freihand 47">
                  <a:extLst>
                    <a:ext uri="{FF2B5EF4-FFF2-40B4-BE49-F238E27FC236}">
                      <a16:creationId xmlns:a16="http://schemas.microsoft.com/office/drawing/2014/main" id="{4417050B-FA1E-4A4E-ACCD-895DB92BE02A}"/>
                    </a:ext>
                  </a:extLst>
                </p:cNvPr>
                <p:cNvPicPr/>
                <p:nvPr/>
              </p:nvPicPr>
              <p:blipFill>
                <a:blip r:embed="rId972"/>
                <a:stretch>
                  <a:fillRect/>
                </a:stretch>
              </p:blipFill>
              <p:spPr>
                <a:xfrm>
                  <a:off x="4741040" y="296347"/>
                  <a:ext cx="136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452" name="Freihand 451">
                  <a:extLst>
                    <a:ext uri="{FF2B5EF4-FFF2-40B4-BE49-F238E27FC236}">
                      <a16:creationId xmlns:a16="http://schemas.microsoft.com/office/drawing/2014/main" id="{4B8A9B3C-EED6-4A6B-961C-A9F9A345FEC9}"/>
                    </a:ext>
                  </a:extLst>
                </p14:cNvPr>
                <p14:cNvContentPartPr/>
                <p14:nvPr/>
              </p14:nvContentPartPr>
              <p14:xfrm>
                <a:off x="4953440" y="382387"/>
                <a:ext cx="78480" cy="14040"/>
              </p14:xfrm>
            </p:contentPart>
          </mc:Choice>
          <mc:Fallback xmlns="">
            <p:pic>
              <p:nvPicPr>
                <p:cNvPr id="452" name="Freihand 451">
                  <a:extLst>
                    <a:ext uri="{FF2B5EF4-FFF2-40B4-BE49-F238E27FC236}">
                      <a16:creationId xmlns:a16="http://schemas.microsoft.com/office/drawing/2014/main" id="{4B8A9B3C-EED6-4A6B-961C-A9F9A345FEC9}"/>
                    </a:ext>
                  </a:extLst>
                </p:cNvPr>
                <p:cNvPicPr/>
                <p:nvPr/>
              </p:nvPicPr>
              <p:blipFill>
                <a:blip r:embed="rId974"/>
                <a:stretch>
                  <a:fillRect/>
                </a:stretch>
              </p:blipFill>
              <p:spPr>
                <a:xfrm>
                  <a:off x="4949120" y="378067"/>
                  <a:ext cx="87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453" name="Freihand 452">
                  <a:extLst>
                    <a:ext uri="{FF2B5EF4-FFF2-40B4-BE49-F238E27FC236}">
                      <a16:creationId xmlns:a16="http://schemas.microsoft.com/office/drawing/2014/main" id="{47A68EB6-4727-4EDC-AFF5-60F81E2A91E2}"/>
                    </a:ext>
                  </a:extLst>
                </p14:cNvPr>
                <p14:cNvContentPartPr/>
                <p14:nvPr/>
              </p14:nvContentPartPr>
              <p14:xfrm>
                <a:off x="4938320" y="423427"/>
                <a:ext cx="115560" cy="28440"/>
              </p14:xfrm>
            </p:contentPart>
          </mc:Choice>
          <mc:Fallback xmlns="">
            <p:pic>
              <p:nvPicPr>
                <p:cNvPr id="453" name="Freihand 452">
                  <a:extLst>
                    <a:ext uri="{FF2B5EF4-FFF2-40B4-BE49-F238E27FC236}">
                      <a16:creationId xmlns:a16="http://schemas.microsoft.com/office/drawing/2014/main" id="{47A68EB6-4727-4EDC-AFF5-60F81E2A91E2}"/>
                    </a:ext>
                  </a:extLst>
                </p:cNvPr>
                <p:cNvPicPr/>
                <p:nvPr/>
              </p:nvPicPr>
              <p:blipFill>
                <a:blip r:embed="rId976"/>
                <a:stretch>
                  <a:fillRect/>
                </a:stretch>
              </p:blipFill>
              <p:spPr>
                <a:xfrm>
                  <a:off x="4934000" y="419107"/>
                  <a:ext cx="124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460" name="Freihand 459">
                  <a:extLst>
                    <a:ext uri="{FF2B5EF4-FFF2-40B4-BE49-F238E27FC236}">
                      <a16:creationId xmlns:a16="http://schemas.microsoft.com/office/drawing/2014/main" id="{41049B85-033E-4174-92FA-7790C190F6AD}"/>
                    </a:ext>
                  </a:extLst>
                </p14:cNvPr>
                <p14:cNvContentPartPr/>
                <p14:nvPr/>
              </p14:nvContentPartPr>
              <p14:xfrm>
                <a:off x="5070440" y="297067"/>
                <a:ext cx="120240" cy="170640"/>
              </p14:xfrm>
            </p:contentPart>
          </mc:Choice>
          <mc:Fallback xmlns="">
            <p:pic>
              <p:nvPicPr>
                <p:cNvPr id="460" name="Freihand 459">
                  <a:extLst>
                    <a:ext uri="{FF2B5EF4-FFF2-40B4-BE49-F238E27FC236}">
                      <a16:creationId xmlns:a16="http://schemas.microsoft.com/office/drawing/2014/main" id="{41049B85-033E-4174-92FA-7790C190F6AD}"/>
                    </a:ext>
                  </a:extLst>
                </p:cNvPr>
                <p:cNvPicPr/>
                <p:nvPr/>
              </p:nvPicPr>
              <p:blipFill>
                <a:blip r:embed="rId978"/>
                <a:stretch>
                  <a:fillRect/>
                </a:stretch>
              </p:blipFill>
              <p:spPr>
                <a:xfrm>
                  <a:off x="5066120" y="292747"/>
                  <a:ext cx="128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471" name="Freihand 470">
                  <a:extLst>
                    <a:ext uri="{FF2B5EF4-FFF2-40B4-BE49-F238E27FC236}">
                      <a16:creationId xmlns:a16="http://schemas.microsoft.com/office/drawing/2014/main" id="{754DF481-8F8B-455A-A53E-54084354699C}"/>
                    </a:ext>
                  </a:extLst>
                </p14:cNvPr>
                <p14:cNvContentPartPr/>
                <p14:nvPr/>
              </p14:nvContentPartPr>
              <p14:xfrm>
                <a:off x="5216600" y="330547"/>
                <a:ext cx="56520" cy="129960"/>
              </p14:xfrm>
            </p:contentPart>
          </mc:Choice>
          <mc:Fallback xmlns="">
            <p:pic>
              <p:nvPicPr>
                <p:cNvPr id="471" name="Freihand 470">
                  <a:extLst>
                    <a:ext uri="{FF2B5EF4-FFF2-40B4-BE49-F238E27FC236}">
                      <a16:creationId xmlns:a16="http://schemas.microsoft.com/office/drawing/2014/main" id="{754DF481-8F8B-455A-A53E-54084354699C}"/>
                    </a:ext>
                  </a:extLst>
                </p:cNvPr>
                <p:cNvPicPr/>
                <p:nvPr/>
              </p:nvPicPr>
              <p:blipFill>
                <a:blip r:embed="rId980"/>
                <a:stretch>
                  <a:fillRect/>
                </a:stretch>
              </p:blipFill>
              <p:spPr>
                <a:xfrm>
                  <a:off x="5212280" y="326227"/>
                  <a:ext cx="65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474" name="Freihand 473">
                  <a:extLst>
                    <a:ext uri="{FF2B5EF4-FFF2-40B4-BE49-F238E27FC236}">
                      <a16:creationId xmlns:a16="http://schemas.microsoft.com/office/drawing/2014/main" id="{BE026260-6DD0-47B4-9A5E-A0038A8FD934}"/>
                    </a:ext>
                  </a:extLst>
                </p14:cNvPr>
                <p14:cNvContentPartPr/>
                <p14:nvPr/>
              </p14:nvContentPartPr>
              <p14:xfrm>
                <a:off x="5273840" y="320467"/>
                <a:ext cx="108000" cy="144720"/>
              </p14:xfrm>
            </p:contentPart>
          </mc:Choice>
          <mc:Fallback xmlns="">
            <p:pic>
              <p:nvPicPr>
                <p:cNvPr id="474" name="Freihand 473">
                  <a:extLst>
                    <a:ext uri="{FF2B5EF4-FFF2-40B4-BE49-F238E27FC236}">
                      <a16:creationId xmlns:a16="http://schemas.microsoft.com/office/drawing/2014/main" id="{BE026260-6DD0-47B4-9A5E-A0038A8FD934}"/>
                    </a:ext>
                  </a:extLst>
                </p:cNvPr>
                <p:cNvPicPr/>
                <p:nvPr/>
              </p:nvPicPr>
              <p:blipFill>
                <a:blip r:embed="rId982"/>
                <a:stretch>
                  <a:fillRect/>
                </a:stretch>
              </p:blipFill>
              <p:spPr>
                <a:xfrm>
                  <a:off x="5269520" y="316147"/>
                  <a:ext cx="116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71" name="Freihand 70">
                  <a:extLst>
                    <a:ext uri="{FF2B5EF4-FFF2-40B4-BE49-F238E27FC236}">
                      <a16:creationId xmlns:a16="http://schemas.microsoft.com/office/drawing/2014/main" id="{C311286B-5F23-4AE7-873A-3AF669DE8729}"/>
                    </a:ext>
                  </a:extLst>
                </p14:cNvPr>
                <p14:cNvContentPartPr/>
                <p14:nvPr/>
              </p14:nvContentPartPr>
              <p14:xfrm>
                <a:off x="5011040" y="513427"/>
                <a:ext cx="318600" cy="43560"/>
              </p14:xfrm>
            </p:contentPart>
          </mc:Choice>
          <mc:Fallback xmlns="">
            <p:pic>
              <p:nvPicPr>
                <p:cNvPr id="71" name="Freihand 70">
                  <a:extLst>
                    <a:ext uri="{FF2B5EF4-FFF2-40B4-BE49-F238E27FC236}">
                      <a16:creationId xmlns:a16="http://schemas.microsoft.com/office/drawing/2014/main" id="{C311286B-5F23-4AE7-873A-3AF669DE8729}"/>
                    </a:ext>
                  </a:extLst>
                </p:cNvPr>
                <p:cNvPicPr/>
                <p:nvPr/>
              </p:nvPicPr>
              <p:blipFill>
                <a:blip r:embed="rId984"/>
                <a:stretch>
                  <a:fillRect/>
                </a:stretch>
              </p:blipFill>
              <p:spPr>
                <a:xfrm>
                  <a:off x="5006720" y="509107"/>
                  <a:ext cx="32724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5">
            <p14:nvContentPartPr>
              <p14:cNvPr id="77" name="Freihand 76">
                <a:extLst>
                  <a:ext uri="{FF2B5EF4-FFF2-40B4-BE49-F238E27FC236}">
                    <a16:creationId xmlns:a16="http://schemas.microsoft.com/office/drawing/2014/main" id="{FDDA1368-8CE4-4E67-BFFF-C1EA7DDECB10}"/>
                  </a:ext>
                </a:extLst>
              </p14:cNvPr>
              <p14:cNvContentPartPr/>
              <p14:nvPr/>
            </p14:nvContentPartPr>
            <p14:xfrm>
              <a:off x="3175760" y="1995547"/>
              <a:ext cx="340920" cy="306360"/>
            </p14:xfrm>
          </p:contentPart>
        </mc:Choice>
        <mc:Fallback xmlns="">
          <p:pic>
            <p:nvPicPr>
              <p:cNvPr id="77" name="Freihand 76">
                <a:extLst>
                  <a:ext uri="{FF2B5EF4-FFF2-40B4-BE49-F238E27FC236}">
                    <a16:creationId xmlns:a16="http://schemas.microsoft.com/office/drawing/2014/main" id="{FDDA1368-8CE4-4E67-BFFF-C1EA7DDECB10}"/>
                  </a:ext>
                </a:extLst>
              </p:cNvPr>
              <p:cNvPicPr/>
              <p:nvPr/>
            </p:nvPicPr>
            <p:blipFill>
              <a:blip r:embed="rId986"/>
              <a:stretch>
                <a:fillRect/>
              </a:stretch>
            </p:blipFill>
            <p:spPr>
              <a:xfrm>
                <a:off x="3171440" y="1991227"/>
                <a:ext cx="349560" cy="315000"/>
              </a:xfrm>
              <a:prstGeom prst="rect">
                <a:avLst/>
              </a:prstGeom>
            </p:spPr>
          </p:pic>
        </mc:Fallback>
      </mc:AlternateContent>
      <p:grpSp>
        <p:nvGrpSpPr>
          <p:cNvPr id="103" name="Gruppieren 102">
            <a:extLst>
              <a:ext uri="{FF2B5EF4-FFF2-40B4-BE49-F238E27FC236}">
                <a16:creationId xmlns:a16="http://schemas.microsoft.com/office/drawing/2014/main" id="{65E3EEF4-677C-4EA9-9714-2BBA96ECD77D}"/>
              </a:ext>
            </a:extLst>
          </p:cNvPr>
          <p:cNvGrpSpPr/>
          <p:nvPr/>
        </p:nvGrpSpPr>
        <p:grpSpPr>
          <a:xfrm>
            <a:off x="2857880" y="2439427"/>
            <a:ext cx="360720" cy="155160"/>
            <a:chOff x="2857880" y="2439427"/>
            <a:chExt cx="360720" cy="155160"/>
          </a:xfrm>
        </p:grpSpPr>
        <mc:AlternateContent xmlns:mc="http://schemas.openxmlformats.org/markup-compatibility/2006" xmlns:p14="http://schemas.microsoft.com/office/powerpoint/2010/main">
          <mc:Choice Requires="p14">
            <p:contentPart p14:bwMode="auto" r:id="rId987">
              <p14:nvContentPartPr>
                <p14:cNvPr id="81" name="Freihand 80">
                  <a:extLst>
                    <a:ext uri="{FF2B5EF4-FFF2-40B4-BE49-F238E27FC236}">
                      <a16:creationId xmlns:a16="http://schemas.microsoft.com/office/drawing/2014/main" id="{5BE57961-879B-470D-A232-8736A69BC410}"/>
                    </a:ext>
                  </a:extLst>
                </p14:cNvPr>
                <p14:cNvContentPartPr/>
                <p14:nvPr/>
              </p14:nvContentPartPr>
              <p14:xfrm>
                <a:off x="2857880" y="2455627"/>
                <a:ext cx="91800" cy="138960"/>
              </p14:xfrm>
            </p:contentPart>
          </mc:Choice>
          <mc:Fallback xmlns="">
            <p:pic>
              <p:nvPicPr>
                <p:cNvPr id="81" name="Freihand 80">
                  <a:extLst>
                    <a:ext uri="{FF2B5EF4-FFF2-40B4-BE49-F238E27FC236}">
                      <a16:creationId xmlns:a16="http://schemas.microsoft.com/office/drawing/2014/main" id="{5BE57961-879B-470D-A232-8736A69BC410}"/>
                    </a:ext>
                  </a:extLst>
                </p:cNvPr>
                <p:cNvPicPr/>
                <p:nvPr/>
              </p:nvPicPr>
              <p:blipFill>
                <a:blip r:embed="rId988"/>
                <a:stretch>
                  <a:fillRect/>
                </a:stretch>
              </p:blipFill>
              <p:spPr>
                <a:xfrm>
                  <a:off x="2853560" y="2451307"/>
                  <a:ext cx="100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87" name="Freihand 86">
                  <a:extLst>
                    <a:ext uri="{FF2B5EF4-FFF2-40B4-BE49-F238E27FC236}">
                      <a16:creationId xmlns:a16="http://schemas.microsoft.com/office/drawing/2014/main" id="{33ACEAF8-1039-4A33-8A21-CCBBD785A306}"/>
                    </a:ext>
                  </a:extLst>
                </p14:cNvPr>
                <p14:cNvContentPartPr/>
                <p14:nvPr/>
              </p14:nvContentPartPr>
              <p14:xfrm>
                <a:off x="2897840" y="2439427"/>
                <a:ext cx="79920" cy="10800"/>
              </p14:xfrm>
            </p:contentPart>
          </mc:Choice>
          <mc:Fallback xmlns="">
            <p:pic>
              <p:nvPicPr>
                <p:cNvPr id="87" name="Freihand 86">
                  <a:extLst>
                    <a:ext uri="{FF2B5EF4-FFF2-40B4-BE49-F238E27FC236}">
                      <a16:creationId xmlns:a16="http://schemas.microsoft.com/office/drawing/2014/main" id="{33ACEAF8-1039-4A33-8A21-CCBBD785A306}"/>
                    </a:ext>
                  </a:extLst>
                </p:cNvPr>
                <p:cNvPicPr/>
                <p:nvPr/>
              </p:nvPicPr>
              <p:blipFill>
                <a:blip r:embed="rId990"/>
                <a:stretch>
                  <a:fillRect/>
                </a:stretch>
              </p:blipFill>
              <p:spPr>
                <a:xfrm>
                  <a:off x="2893520" y="2435107"/>
                  <a:ext cx="88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93" name="Freihand 92">
                  <a:extLst>
                    <a:ext uri="{FF2B5EF4-FFF2-40B4-BE49-F238E27FC236}">
                      <a16:creationId xmlns:a16="http://schemas.microsoft.com/office/drawing/2014/main" id="{34B37FEF-106A-4E05-907C-1714F954A655}"/>
                    </a:ext>
                  </a:extLst>
                </p14:cNvPr>
                <p14:cNvContentPartPr/>
                <p14:nvPr/>
              </p14:nvContentPartPr>
              <p14:xfrm>
                <a:off x="3004400" y="2456347"/>
                <a:ext cx="72000" cy="119520"/>
              </p14:xfrm>
            </p:contentPart>
          </mc:Choice>
          <mc:Fallback xmlns="">
            <p:pic>
              <p:nvPicPr>
                <p:cNvPr id="93" name="Freihand 92">
                  <a:extLst>
                    <a:ext uri="{FF2B5EF4-FFF2-40B4-BE49-F238E27FC236}">
                      <a16:creationId xmlns:a16="http://schemas.microsoft.com/office/drawing/2014/main" id="{34B37FEF-106A-4E05-907C-1714F954A655}"/>
                    </a:ext>
                  </a:extLst>
                </p:cNvPr>
                <p:cNvPicPr/>
                <p:nvPr/>
              </p:nvPicPr>
              <p:blipFill>
                <a:blip r:embed="rId992"/>
                <a:stretch>
                  <a:fillRect/>
                </a:stretch>
              </p:blipFill>
              <p:spPr>
                <a:xfrm>
                  <a:off x="3000080" y="2452027"/>
                  <a:ext cx="80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100" name="Freihand 99">
                  <a:extLst>
                    <a:ext uri="{FF2B5EF4-FFF2-40B4-BE49-F238E27FC236}">
                      <a16:creationId xmlns:a16="http://schemas.microsoft.com/office/drawing/2014/main" id="{EED80B81-0C28-4485-93D5-750747BE5C6D}"/>
                    </a:ext>
                  </a:extLst>
                </p14:cNvPr>
                <p14:cNvContentPartPr/>
                <p14:nvPr/>
              </p14:nvContentPartPr>
              <p14:xfrm>
                <a:off x="3108440" y="2450227"/>
                <a:ext cx="110160" cy="108360"/>
              </p14:xfrm>
            </p:contentPart>
          </mc:Choice>
          <mc:Fallback xmlns="">
            <p:pic>
              <p:nvPicPr>
                <p:cNvPr id="100" name="Freihand 99">
                  <a:extLst>
                    <a:ext uri="{FF2B5EF4-FFF2-40B4-BE49-F238E27FC236}">
                      <a16:creationId xmlns:a16="http://schemas.microsoft.com/office/drawing/2014/main" id="{EED80B81-0C28-4485-93D5-750747BE5C6D}"/>
                    </a:ext>
                  </a:extLst>
                </p:cNvPr>
                <p:cNvPicPr/>
                <p:nvPr/>
              </p:nvPicPr>
              <p:blipFill>
                <a:blip r:embed="rId994"/>
                <a:stretch>
                  <a:fillRect/>
                </a:stretch>
              </p:blipFill>
              <p:spPr>
                <a:xfrm>
                  <a:off x="3104120" y="2445907"/>
                  <a:ext cx="118800" cy="117000"/>
                </a:xfrm>
                <a:prstGeom prst="rect">
                  <a:avLst/>
                </a:prstGeom>
              </p:spPr>
            </p:pic>
          </mc:Fallback>
        </mc:AlternateContent>
      </p:grpSp>
      <p:grpSp>
        <p:nvGrpSpPr>
          <p:cNvPr id="563" name="Gruppieren 562">
            <a:extLst>
              <a:ext uri="{FF2B5EF4-FFF2-40B4-BE49-F238E27FC236}">
                <a16:creationId xmlns:a16="http://schemas.microsoft.com/office/drawing/2014/main" id="{E063CA53-27F3-4235-B88B-848A5952D1C5}"/>
              </a:ext>
            </a:extLst>
          </p:cNvPr>
          <p:cNvGrpSpPr/>
          <p:nvPr/>
        </p:nvGrpSpPr>
        <p:grpSpPr>
          <a:xfrm>
            <a:off x="3081440" y="2959267"/>
            <a:ext cx="341280" cy="146160"/>
            <a:chOff x="3081440" y="2959267"/>
            <a:chExt cx="341280" cy="146160"/>
          </a:xfrm>
        </p:grpSpPr>
        <mc:AlternateContent xmlns:mc="http://schemas.openxmlformats.org/markup-compatibility/2006" xmlns:p14="http://schemas.microsoft.com/office/powerpoint/2010/main">
          <mc:Choice Requires="p14">
            <p:contentPart p14:bwMode="auto" r:id="rId995">
              <p14:nvContentPartPr>
                <p14:cNvPr id="112" name="Freihand 111">
                  <a:extLst>
                    <a:ext uri="{FF2B5EF4-FFF2-40B4-BE49-F238E27FC236}">
                      <a16:creationId xmlns:a16="http://schemas.microsoft.com/office/drawing/2014/main" id="{D2B0FC5C-9317-43E0-805A-EF9950249B31}"/>
                    </a:ext>
                  </a:extLst>
                </p14:cNvPr>
                <p14:cNvContentPartPr/>
                <p14:nvPr/>
              </p14:nvContentPartPr>
              <p14:xfrm>
                <a:off x="3081440" y="3003187"/>
                <a:ext cx="124920" cy="101880"/>
              </p14:xfrm>
            </p:contentPart>
          </mc:Choice>
          <mc:Fallback xmlns="">
            <p:pic>
              <p:nvPicPr>
                <p:cNvPr id="112" name="Freihand 111">
                  <a:extLst>
                    <a:ext uri="{FF2B5EF4-FFF2-40B4-BE49-F238E27FC236}">
                      <a16:creationId xmlns:a16="http://schemas.microsoft.com/office/drawing/2014/main" id="{D2B0FC5C-9317-43E0-805A-EF9950249B31}"/>
                    </a:ext>
                  </a:extLst>
                </p:cNvPr>
                <p:cNvPicPr/>
                <p:nvPr/>
              </p:nvPicPr>
              <p:blipFill>
                <a:blip r:embed="rId996"/>
                <a:stretch>
                  <a:fillRect/>
                </a:stretch>
              </p:blipFill>
              <p:spPr>
                <a:xfrm>
                  <a:off x="3077120" y="2998867"/>
                  <a:ext cx="133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122" name="Freihand 121">
                  <a:extLst>
                    <a:ext uri="{FF2B5EF4-FFF2-40B4-BE49-F238E27FC236}">
                      <a16:creationId xmlns:a16="http://schemas.microsoft.com/office/drawing/2014/main" id="{79493434-A93C-4977-B28C-46965CD593DB}"/>
                    </a:ext>
                  </a:extLst>
                </p14:cNvPr>
                <p14:cNvContentPartPr/>
                <p14:nvPr/>
              </p14:nvContentPartPr>
              <p14:xfrm>
                <a:off x="3217520" y="2974027"/>
                <a:ext cx="77760" cy="131400"/>
              </p14:xfrm>
            </p:contentPart>
          </mc:Choice>
          <mc:Fallback xmlns="">
            <p:pic>
              <p:nvPicPr>
                <p:cNvPr id="122" name="Freihand 121">
                  <a:extLst>
                    <a:ext uri="{FF2B5EF4-FFF2-40B4-BE49-F238E27FC236}">
                      <a16:creationId xmlns:a16="http://schemas.microsoft.com/office/drawing/2014/main" id="{79493434-A93C-4977-B28C-46965CD593DB}"/>
                    </a:ext>
                  </a:extLst>
                </p:cNvPr>
                <p:cNvPicPr/>
                <p:nvPr/>
              </p:nvPicPr>
              <p:blipFill>
                <a:blip r:embed="rId998"/>
                <a:stretch>
                  <a:fillRect/>
                </a:stretch>
              </p:blipFill>
              <p:spPr>
                <a:xfrm>
                  <a:off x="3213200" y="2969707"/>
                  <a:ext cx="86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123" name="Freihand 122">
                  <a:extLst>
                    <a:ext uri="{FF2B5EF4-FFF2-40B4-BE49-F238E27FC236}">
                      <a16:creationId xmlns:a16="http://schemas.microsoft.com/office/drawing/2014/main" id="{456ADA66-4AE3-4AF0-AA35-F07B355DE4B8}"/>
                    </a:ext>
                  </a:extLst>
                </p14:cNvPr>
                <p14:cNvContentPartPr/>
                <p14:nvPr/>
              </p14:nvContentPartPr>
              <p14:xfrm>
                <a:off x="3236600" y="2968267"/>
                <a:ext cx="72720" cy="18720"/>
              </p14:xfrm>
            </p:contentPart>
          </mc:Choice>
          <mc:Fallback xmlns="">
            <p:pic>
              <p:nvPicPr>
                <p:cNvPr id="123" name="Freihand 122">
                  <a:extLst>
                    <a:ext uri="{FF2B5EF4-FFF2-40B4-BE49-F238E27FC236}">
                      <a16:creationId xmlns:a16="http://schemas.microsoft.com/office/drawing/2014/main" id="{456ADA66-4AE3-4AF0-AA35-F07B355DE4B8}"/>
                    </a:ext>
                  </a:extLst>
                </p:cNvPr>
                <p:cNvPicPr/>
                <p:nvPr/>
              </p:nvPicPr>
              <p:blipFill>
                <a:blip r:embed="rId1000"/>
                <a:stretch>
                  <a:fillRect/>
                </a:stretch>
              </p:blipFill>
              <p:spPr>
                <a:xfrm>
                  <a:off x="3232280" y="2963947"/>
                  <a:ext cx="81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60" name="Freihand 559">
                  <a:extLst>
                    <a:ext uri="{FF2B5EF4-FFF2-40B4-BE49-F238E27FC236}">
                      <a16:creationId xmlns:a16="http://schemas.microsoft.com/office/drawing/2014/main" id="{5C4D0C0A-0C23-454D-A146-30DC8EE4F0CE}"/>
                    </a:ext>
                  </a:extLst>
                </p14:cNvPr>
                <p14:cNvContentPartPr/>
                <p14:nvPr/>
              </p14:nvContentPartPr>
              <p14:xfrm>
                <a:off x="3316520" y="2959267"/>
                <a:ext cx="106200" cy="127080"/>
              </p14:xfrm>
            </p:contentPart>
          </mc:Choice>
          <mc:Fallback xmlns="">
            <p:pic>
              <p:nvPicPr>
                <p:cNvPr id="560" name="Freihand 559">
                  <a:extLst>
                    <a:ext uri="{FF2B5EF4-FFF2-40B4-BE49-F238E27FC236}">
                      <a16:creationId xmlns:a16="http://schemas.microsoft.com/office/drawing/2014/main" id="{5C4D0C0A-0C23-454D-A146-30DC8EE4F0CE}"/>
                    </a:ext>
                  </a:extLst>
                </p:cNvPr>
                <p:cNvPicPr/>
                <p:nvPr/>
              </p:nvPicPr>
              <p:blipFill>
                <a:blip r:embed="rId1002"/>
                <a:stretch>
                  <a:fillRect/>
                </a:stretch>
              </p:blipFill>
              <p:spPr>
                <a:xfrm>
                  <a:off x="3312200" y="2954947"/>
                  <a:ext cx="114840" cy="135720"/>
                </a:xfrm>
                <a:prstGeom prst="rect">
                  <a:avLst/>
                </a:prstGeom>
              </p:spPr>
            </p:pic>
          </mc:Fallback>
        </mc:AlternateContent>
      </p:grpSp>
      <p:grpSp>
        <p:nvGrpSpPr>
          <p:cNvPr id="141" name="Gruppieren 140">
            <a:extLst>
              <a:ext uri="{FF2B5EF4-FFF2-40B4-BE49-F238E27FC236}">
                <a16:creationId xmlns:a16="http://schemas.microsoft.com/office/drawing/2014/main" id="{62193B20-E860-4B0F-9A73-EA6074A553F0}"/>
              </a:ext>
            </a:extLst>
          </p:cNvPr>
          <p:cNvGrpSpPr/>
          <p:nvPr/>
        </p:nvGrpSpPr>
        <p:grpSpPr>
          <a:xfrm>
            <a:off x="3981440" y="3244747"/>
            <a:ext cx="354600" cy="146880"/>
            <a:chOff x="3981440" y="3244747"/>
            <a:chExt cx="354600" cy="146880"/>
          </a:xfrm>
        </p:grpSpPr>
        <mc:AlternateContent xmlns:mc="http://schemas.openxmlformats.org/markup-compatibility/2006" xmlns:p14="http://schemas.microsoft.com/office/powerpoint/2010/main">
          <mc:Choice Requires="p14">
            <p:contentPart p14:bwMode="auto" r:id="rId1003">
              <p14:nvContentPartPr>
                <p14:cNvPr id="569" name="Freihand 568">
                  <a:extLst>
                    <a:ext uri="{FF2B5EF4-FFF2-40B4-BE49-F238E27FC236}">
                      <a16:creationId xmlns:a16="http://schemas.microsoft.com/office/drawing/2014/main" id="{EFE948CA-7030-4037-AB38-C357F1E45F8D}"/>
                    </a:ext>
                  </a:extLst>
                </p14:cNvPr>
                <p14:cNvContentPartPr/>
                <p14:nvPr/>
              </p14:nvContentPartPr>
              <p14:xfrm>
                <a:off x="3981440" y="3279307"/>
                <a:ext cx="126720" cy="112320"/>
              </p14:xfrm>
            </p:contentPart>
          </mc:Choice>
          <mc:Fallback xmlns="">
            <p:pic>
              <p:nvPicPr>
                <p:cNvPr id="569" name="Freihand 568">
                  <a:extLst>
                    <a:ext uri="{FF2B5EF4-FFF2-40B4-BE49-F238E27FC236}">
                      <a16:creationId xmlns:a16="http://schemas.microsoft.com/office/drawing/2014/main" id="{EFE948CA-7030-4037-AB38-C357F1E45F8D}"/>
                    </a:ext>
                  </a:extLst>
                </p:cNvPr>
                <p:cNvPicPr/>
                <p:nvPr/>
              </p:nvPicPr>
              <p:blipFill>
                <a:blip r:embed="rId1004"/>
                <a:stretch>
                  <a:fillRect/>
                </a:stretch>
              </p:blipFill>
              <p:spPr>
                <a:xfrm>
                  <a:off x="3977120" y="3274987"/>
                  <a:ext cx="135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29" name="Freihand 128">
                  <a:extLst>
                    <a:ext uri="{FF2B5EF4-FFF2-40B4-BE49-F238E27FC236}">
                      <a16:creationId xmlns:a16="http://schemas.microsoft.com/office/drawing/2014/main" id="{6A3FF911-9B18-4ED7-BF06-D9A6D57A3CE6}"/>
                    </a:ext>
                  </a:extLst>
                </p14:cNvPr>
                <p14:cNvContentPartPr/>
                <p14:nvPr/>
              </p14:nvContentPartPr>
              <p14:xfrm>
                <a:off x="4116440" y="3268867"/>
                <a:ext cx="81360" cy="117720"/>
              </p14:xfrm>
            </p:contentPart>
          </mc:Choice>
          <mc:Fallback xmlns="">
            <p:pic>
              <p:nvPicPr>
                <p:cNvPr id="129" name="Freihand 128">
                  <a:extLst>
                    <a:ext uri="{FF2B5EF4-FFF2-40B4-BE49-F238E27FC236}">
                      <a16:creationId xmlns:a16="http://schemas.microsoft.com/office/drawing/2014/main" id="{6A3FF911-9B18-4ED7-BF06-D9A6D57A3CE6}"/>
                    </a:ext>
                  </a:extLst>
                </p:cNvPr>
                <p:cNvPicPr/>
                <p:nvPr/>
              </p:nvPicPr>
              <p:blipFill>
                <a:blip r:embed="rId1006"/>
                <a:stretch>
                  <a:fillRect/>
                </a:stretch>
              </p:blipFill>
              <p:spPr>
                <a:xfrm>
                  <a:off x="4112120" y="3264547"/>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30" name="Freihand 129">
                  <a:extLst>
                    <a:ext uri="{FF2B5EF4-FFF2-40B4-BE49-F238E27FC236}">
                      <a16:creationId xmlns:a16="http://schemas.microsoft.com/office/drawing/2014/main" id="{E1E77616-BBE4-4CE9-9C4B-3DC461AB5CB7}"/>
                    </a:ext>
                  </a:extLst>
                </p14:cNvPr>
                <p14:cNvContentPartPr/>
                <p14:nvPr/>
              </p14:nvContentPartPr>
              <p14:xfrm>
                <a:off x="4161440" y="3258787"/>
                <a:ext cx="79560" cy="1080"/>
              </p14:xfrm>
            </p:contentPart>
          </mc:Choice>
          <mc:Fallback xmlns="">
            <p:pic>
              <p:nvPicPr>
                <p:cNvPr id="130" name="Freihand 129">
                  <a:extLst>
                    <a:ext uri="{FF2B5EF4-FFF2-40B4-BE49-F238E27FC236}">
                      <a16:creationId xmlns:a16="http://schemas.microsoft.com/office/drawing/2014/main" id="{E1E77616-BBE4-4CE9-9C4B-3DC461AB5CB7}"/>
                    </a:ext>
                  </a:extLst>
                </p:cNvPr>
                <p:cNvPicPr/>
                <p:nvPr/>
              </p:nvPicPr>
              <p:blipFill>
                <a:blip r:embed="rId1008"/>
                <a:stretch>
                  <a:fillRect/>
                </a:stretch>
              </p:blipFill>
              <p:spPr>
                <a:xfrm>
                  <a:off x="4157120" y="3254467"/>
                  <a:ext cx="88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33" name="Freihand 132">
                  <a:extLst>
                    <a:ext uri="{FF2B5EF4-FFF2-40B4-BE49-F238E27FC236}">
                      <a16:creationId xmlns:a16="http://schemas.microsoft.com/office/drawing/2014/main" id="{4E6D42FE-9947-4822-A23F-10204D9D3AF1}"/>
                    </a:ext>
                  </a:extLst>
                </p14:cNvPr>
                <p14:cNvContentPartPr/>
                <p14:nvPr/>
              </p14:nvContentPartPr>
              <p14:xfrm>
                <a:off x="4223000" y="3244747"/>
                <a:ext cx="113040" cy="125280"/>
              </p14:xfrm>
            </p:contentPart>
          </mc:Choice>
          <mc:Fallback xmlns="">
            <p:pic>
              <p:nvPicPr>
                <p:cNvPr id="133" name="Freihand 132">
                  <a:extLst>
                    <a:ext uri="{FF2B5EF4-FFF2-40B4-BE49-F238E27FC236}">
                      <a16:creationId xmlns:a16="http://schemas.microsoft.com/office/drawing/2014/main" id="{4E6D42FE-9947-4822-A23F-10204D9D3AF1}"/>
                    </a:ext>
                  </a:extLst>
                </p:cNvPr>
                <p:cNvPicPr/>
                <p:nvPr/>
              </p:nvPicPr>
              <p:blipFill>
                <a:blip r:embed="rId1010"/>
                <a:stretch>
                  <a:fillRect/>
                </a:stretch>
              </p:blipFill>
              <p:spPr>
                <a:xfrm>
                  <a:off x="4218680" y="3240427"/>
                  <a:ext cx="121680" cy="133920"/>
                </a:xfrm>
                <a:prstGeom prst="rect">
                  <a:avLst/>
                </a:prstGeom>
              </p:spPr>
            </p:pic>
          </mc:Fallback>
        </mc:AlternateContent>
      </p:grpSp>
      <p:grpSp>
        <p:nvGrpSpPr>
          <p:cNvPr id="176" name="Gruppieren 175">
            <a:extLst>
              <a:ext uri="{FF2B5EF4-FFF2-40B4-BE49-F238E27FC236}">
                <a16:creationId xmlns:a16="http://schemas.microsoft.com/office/drawing/2014/main" id="{1E310B8E-7C7A-40F5-92A3-0DF5E43CD81C}"/>
              </a:ext>
            </a:extLst>
          </p:cNvPr>
          <p:cNvGrpSpPr/>
          <p:nvPr/>
        </p:nvGrpSpPr>
        <p:grpSpPr>
          <a:xfrm>
            <a:off x="4050560" y="3619507"/>
            <a:ext cx="372960" cy="136440"/>
            <a:chOff x="4050560" y="3619507"/>
            <a:chExt cx="372960" cy="136440"/>
          </a:xfrm>
        </p:grpSpPr>
        <mc:AlternateContent xmlns:mc="http://schemas.openxmlformats.org/markup-compatibility/2006" xmlns:p14="http://schemas.microsoft.com/office/powerpoint/2010/main">
          <mc:Choice Requires="p14">
            <p:contentPart p14:bwMode="auto" r:id="rId1011">
              <p14:nvContentPartPr>
                <p14:cNvPr id="148" name="Freihand 147">
                  <a:extLst>
                    <a:ext uri="{FF2B5EF4-FFF2-40B4-BE49-F238E27FC236}">
                      <a16:creationId xmlns:a16="http://schemas.microsoft.com/office/drawing/2014/main" id="{0A8267AB-2DAB-4888-A060-649F9171DEC1}"/>
                    </a:ext>
                  </a:extLst>
                </p14:cNvPr>
                <p14:cNvContentPartPr/>
                <p14:nvPr/>
              </p14:nvContentPartPr>
              <p14:xfrm>
                <a:off x="4050560" y="3635347"/>
                <a:ext cx="92160" cy="120600"/>
              </p14:xfrm>
            </p:contentPart>
          </mc:Choice>
          <mc:Fallback xmlns="">
            <p:pic>
              <p:nvPicPr>
                <p:cNvPr id="148" name="Freihand 147">
                  <a:extLst>
                    <a:ext uri="{FF2B5EF4-FFF2-40B4-BE49-F238E27FC236}">
                      <a16:creationId xmlns:a16="http://schemas.microsoft.com/office/drawing/2014/main" id="{0A8267AB-2DAB-4888-A060-649F9171DEC1}"/>
                    </a:ext>
                  </a:extLst>
                </p:cNvPr>
                <p:cNvPicPr/>
                <p:nvPr/>
              </p:nvPicPr>
              <p:blipFill>
                <a:blip r:embed="rId1012"/>
                <a:stretch>
                  <a:fillRect/>
                </a:stretch>
              </p:blipFill>
              <p:spPr>
                <a:xfrm>
                  <a:off x="4046240" y="3631027"/>
                  <a:ext cx="100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51" name="Freihand 150">
                  <a:extLst>
                    <a:ext uri="{FF2B5EF4-FFF2-40B4-BE49-F238E27FC236}">
                      <a16:creationId xmlns:a16="http://schemas.microsoft.com/office/drawing/2014/main" id="{EF9C7EF0-32BF-4394-83F2-4E9DD7D235A7}"/>
                    </a:ext>
                  </a:extLst>
                </p14:cNvPr>
                <p14:cNvContentPartPr/>
                <p14:nvPr/>
              </p14:nvContentPartPr>
              <p14:xfrm>
                <a:off x="4088360" y="3619507"/>
                <a:ext cx="97920" cy="13680"/>
              </p14:xfrm>
            </p:contentPart>
          </mc:Choice>
          <mc:Fallback xmlns="">
            <p:pic>
              <p:nvPicPr>
                <p:cNvPr id="151" name="Freihand 150">
                  <a:extLst>
                    <a:ext uri="{FF2B5EF4-FFF2-40B4-BE49-F238E27FC236}">
                      <a16:creationId xmlns:a16="http://schemas.microsoft.com/office/drawing/2014/main" id="{EF9C7EF0-32BF-4394-83F2-4E9DD7D235A7}"/>
                    </a:ext>
                  </a:extLst>
                </p:cNvPr>
                <p:cNvPicPr/>
                <p:nvPr/>
              </p:nvPicPr>
              <p:blipFill>
                <a:blip r:embed="rId1014"/>
                <a:stretch>
                  <a:fillRect/>
                </a:stretch>
              </p:blipFill>
              <p:spPr>
                <a:xfrm>
                  <a:off x="4084040" y="3615187"/>
                  <a:ext cx="106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162" name="Freihand 161">
                  <a:extLst>
                    <a:ext uri="{FF2B5EF4-FFF2-40B4-BE49-F238E27FC236}">
                      <a16:creationId xmlns:a16="http://schemas.microsoft.com/office/drawing/2014/main" id="{39389EF0-F24A-4085-A9C5-028FC6C566D5}"/>
                    </a:ext>
                  </a:extLst>
                </p14:cNvPr>
                <p14:cNvContentPartPr/>
                <p14:nvPr/>
              </p14:nvContentPartPr>
              <p14:xfrm>
                <a:off x="4193120" y="3629227"/>
                <a:ext cx="76680" cy="92520"/>
              </p14:xfrm>
            </p:contentPart>
          </mc:Choice>
          <mc:Fallback xmlns="">
            <p:pic>
              <p:nvPicPr>
                <p:cNvPr id="162" name="Freihand 161">
                  <a:extLst>
                    <a:ext uri="{FF2B5EF4-FFF2-40B4-BE49-F238E27FC236}">
                      <a16:creationId xmlns:a16="http://schemas.microsoft.com/office/drawing/2014/main" id="{39389EF0-F24A-4085-A9C5-028FC6C566D5}"/>
                    </a:ext>
                  </a:extLst>
                </p:cNvPr>
                <p:cNvPicPr/>
                <p:nvPr/>
              </p:nvPicPr>
              <p:blipFill>
                <a:blip r:embed="rId1016"/>
                <a:stretch>
                  <a:fillRect/>
                </a:stretch>
              </p:blipFill>
              <p:spPr>
                <a:xfrm>
                  <a:off x="4188800" y="3624907"/>
                  <a:ext cx="85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171" name="Freihand 170">
                  <a:extLst>
                    <a:ext uri="{FF2B5EF4-FFF2-40B4-BE49-F238E27FC236}">
                      <a16:creationId xmlns:a16="http://schemas.microsoft.com/office/drawing/2014/main" id="{67B8C6B2-5D82-4FA4-A553-DE0D35AB1377}"/>
                    </a:ext>
                  </a:extLst>
                </p14:cNvPr>
                <p14:cNvContentPartPr/>
                <p14:nvPr/>
              </p14:nvContentPartPr>
              <p14:xfrm>
                <a:off x="4304000" y="3632467"/>
                <a:ext cx="119520" cy="80640"/>
              </p14:xfrm>
            </p:contentPart>
          </mc:Choice>
          <mc:Fallback xmlns="">
            <p:pic>
              <p:nvPicPr>
                <p:cNvPr id="171" name="Freihand 170">
                  <a:extLst>
                    <a:ext uri="{FF2B5EF4-FFF2-40B4-BE49-F238E27FC236}">
                      <a16:creationId xmlns:a16="http://schemas.microsoft.com/office/drawing/2014/main" id="{67B8C6B2-5D82-4FA4-A553-DE0D35AB1377}"/>
                    </a:ext>
                  </a:extLst>
                </p:cNvPr>
                <p:cNvPicPr/>
                <p:nvPr/>
              </p:nvPicPr>
              <p:blipFill>
                <a:blip r:embed="rId1018"/>
                <a:stretch>
                  <a:fillRect/>
                </a:stretch>
              </p:blipFill>
              <p:spPr>
                <a:xfrm>
                  <a:off x="4299680" y="3628147"/>
                  <a:ext cx="128160" cy="89280"/>
                </a:xfrm>
                <a:prstGeom prst="rect">
                  <a:avLst/>
                </a:prstGeom>
              </p:spPr>
            </p:pic>
          </mc:Fallback>
        </mc:AlternateContent>
      </p:grpSp>
      <p:grpSp>
        <p:nvGrpSpPr>
          <p:cNvPr id="593" name="Gruppieren 592">
            <a:extLst>
              <a:ext uri="{FF2B5EF4-FFF2-40B4-BE49-F238E27FC236}">
                <a16:creationId xmlns:a16="http://schemas.microsoft.com/office/drawing/2014/main" id="{E103994D-7B8D-44CC-A242-82070EFBFA78}"/>
              </a:ext>
            </a:extLst>
          </p:cNvPr>
          <p:cNvGrpSpPr/>
          <p:nvPr/>
        </p:nvGrpSpPr>
        <p:grpSpPr>
          <a:xfrm>
            <a:off x="3441800" y="3998227"/>
            <a:ext cx="2287440" cy="522720"/>
            <a:chOff x="3441800" y="3998227"/>
            <a:chExt cx="2287440" cy="522720"/>
          </a:xfrm>
        </p:grpSpPr>
        <mc:AlternateContent xmlns:mc="http://schemas.openxmlformats.org/markup-compatibility/2006" xmlns:p14="http://schemas.microsoft.com/office/powerpoint/2010/main">
          <mc:Choice Requires="p14">
            <p:contentPart p14:bwMode="auto" r:id="rId1019">
              <p14:nvContentPartPr>
                <p14:cNvPr id="184" name="Freihand 183">
                  <a:extLst>
                    <a:ext uri="{FF2B5EF4-FFF2-40B4-BE49-F238E27FC236}">
                      <a16:creationId xmlns:a16="http://schemas.microsoft.com/office/drawing/2014/main" id="{F54FE194-FD5D-453F-98AC-A1F397295606}"/>
                    </a:ext>
                  </a:extLst>
                </p14:cNvPr>
                <p14:cNvContentPartPr/>
                <p14:nvPr/>
              </p14:nvContentPartPr>
              <p14:xfrm>
                <a:off x="3441800" y="4082107"/>
                <a:ext cx="433800" cy="438840"/>
              </p14:xfrm>
            </p:contentPart>
          </mc:Choice>
          <mc:Fallback xmlns="">
            <p:pic>
              <p:nvPicPr>
                <p:cNvPr id="184" name="Freihand 183">
                  <a:extLst>
                    <a:ext uri="{FF2B5EF4-FFF2-40B4-BE49-F238E27FC236}">
                      <a16:creationId xmlns:a16="http://schemas.microsoft.com/office/drawing/2014/main" id="{F54FE194-FD5D-453F-98AC-A1F397295606}"/>
                    </a:ext>
                  </a:extLst>
                </p:cNvPr>
                <p:cNvPicPr/>
                <p:nvPr/>
              </p:nvPicPr>
              <p:blipFill>
                <a:blip r:embed="rId1020"/>
                <a:stretch>
                  <a:fillRect/>
                </a:stretch>
              </p:blipFill>
              <p:spPr>
                <a:xfrm>
                  <a:off x="3437480" y="4077787"/>
                  <a:ext cx="4424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191" name="Freihand 190">
                  <a:extLst>
                    <a:ext uri="{FF2B5EF4-FFF2-40B4-BE49-F238E27FC236}">
                      <a16:creationId xmlns:a16="http://schemas.microsoft.com/office/drawing/2014/main" id="{4499BD90-B422-447B-8C2C-8A55E6E020CB}"/>
                    </a:ext>
                  </a:extLst>
                </p14:cNvPr>
                <p14:cNvContentPartPr/>
                <p14:nvPr/>
              </p14:nvContentPartPr>
              <p14:xfrm>
                <a:off x="3994040" y="4233667"/>
                <a:ext cx="240120" cy="36360"/>
              </p14:xfrm>
            </p:contentPart>
          </mc:Choice>
          <mc:Fallback xmlns="">
            <p:pic>
              <p:nvPicPr>
                <p:cNvPr id="191" name="Freihand 190">
                  <a:extLst>
                    <a:ext uri="{FF2B5EF4-FFF2-40B4-BE49-F238E27FC236}">
                      <a16:creationId xmlns:a16="http://schemas.microsoft.com/office/drawing/2014/main" id="{4499BD90-B422-447B-8C2C-8A55E6E020CB}"/>
                    </a:ext>
                  </a:extLst>
                </p:cNvPr>
                <p:cNvPicPr/>
                <p:nvPr/>
              </p:nvPicPr>
              <p:blipFill>
                <a:blip r:embed="rId1022"/>
                <a:stretch>
                  <a:fillRect/>
                </a:stretch>
              </p:blipFill>
              <p:spPr>
                <a:xfrm>
                  <a:off x="3989720" y="4229347"/>
                  <a:ext cx="248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80" name="Freihand 579">
                  <a:extLst>
                    <a:ext uri="{FF2B5EF4-FFF2-40B4-BE49-F238E27FC236}">
                      <a16:creationId xmlns:a16="http://schemas.microsoft.com/office/drawing/2014/main" id="{F69513A6-00D6-4425-AE1C-A5E1B9D16C3D}"/>
                    </a:ext>
                  </a:extLst>
                </p14:cNvPr>
                <p14:cNvContentPartPr/>
                <p14:nvPr/>
              </p14:nvContentPartPr>
              <p14:xfrm>
                <a:off x="3908360" y="4163107"/>
                <a:ext cx="213480" cy="189720"/>
              </p14:xfrm>
            </p:contentPart>
          </mc:Choice>
          <mc:Fallback xmlns="">
            <p:pic>
              <p:nvPicPr>
                <p:cNvPr id="580" name="Freihand 579">
                  <a:extLst>
                    <a:ext uri="{FF2B5EF4-FFF2-40B4-BE49-F238E27FC236}">
                      <a16:creationId xmlns:a16="http://schemas.microsoft.com/office/drawing/2014/main" id="{F69513A6-00D6-4425-AE1C-A5E1B9D16C3D}"/>
                    </a:ext>
                  </a:extLst>
                </p:cNvPr>
                <p:cNvPicPr/>
                <p:nvPr/>
              </p:nvPicPr>
              <p:blipFill>
                <a:blip r:embed="rId1024"/>
                <a:stretch>
                  <a:fillRect/>
                </a:stretch>
              </p:blipFill>
              <p:spPr>
                <a:xfrm>
                  <a:off x="3904040" y="4158787"/>
                  <a:ext cx="222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81" name="Freihand 580">
                  <a:extLst>
                    <a:ext uri="{FF2B5EF4-FFF2-40B4-BE49-F238E27FC236}">
                      <a16:creationId xmlns:a16="http://schemas.microsoft.com/office/drawing/2014/main" id="{32D8D739-08F6-4740-8CED-1C7E2C4752BD}"/>
                    </a:ext>
                  </a:extLst>
                </p14:cNvPr>
                <p14:cNvContentPartPr/>
                <p14:nvPr/>
              </p14:nvContentPartPr>
              <p14:xfrm>
                <a:off x="4348280" y="4160947"/>
                <a:ext cx="149400" cy="177840"/>
              </p14:xfrm>
            </p:contentPart>
          </mc:Choice>
          <mc:Fallback xmlns="">
            <p:pic>
              <p:nvPicPr>
                <p:cNvPr id="581" name="Freihand 580">
                  <a:extLst>
                    <a:ext uri="{FF2B5EF4-FFF2-40B4-BE49-F238E27FC236}">
                      <a16:creationId xmlns:a16="http://schemas.microsoft.com/office/drawing/2014/main" id="{32D8D739-08F6-4740-8CED-1C7E2C4752BD}"/>
                    </a:ext>
                  </a:extLst>
                </p:cNvPr>
                <p:cNvPicPr/>
                <p:nvPr/>
              </p:nvPicPr>
              <p:blipFill>
                <a:blip r:embed="rId1026"/>
                <a:stretch>
                  <a:fillRect/>
                </a:stretch>
              </p:blipFill>
              <p:spPr>
                <a:xfrm>
                  <a:off x="4343960" y="4156627"/>
                  <a:ext cx="158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82" name="Freihand 581">
                  <a:extLst>
                    <a:ext uri="{FF2B5EF4-FFF2-40B4-BE49-F238E27FC236}">
                      <a16:creationId xmlns:a16="http://schemas.microsoft.com/office/drawing/2014/main" id="{1AC88BFA-587E-4E92-82A0-06C21E1593E0}"/>
                    </a:ext>
                  </a:extLst>
                </p14:cNvPr>
                <p14:cNvContentPartPr/>
                <p14:nvPr/>
              </p14:nvContentPartPr>
              <p14:xfrm>
                <a:off x="4491920" y="4159147"/>
                <a:ext cx="147960" cy="161280"/>
              </p14:xfrm>
            </p:contentPart>
          </mc:Choice>
          <mc:Fallback xmlns="">
            <p:pic>
              <p:nvPicPr>
                <p:cNvPr id="582" name="Freihand 581">
                  <a:extLst>
                    <a:ext uri="{FF2B5EF4-FFF2-40B4-BE49-F238E27FC236}">
                      <a16:creationId xmlns:a16="http://schemas.microsoft.com/office/drawing/2014/main" id="{1AC88BFA-587E-4E92-82A0-06C21E1593E0}"/>
                    </a:ext>
                  </a:extLst>
                </p:cNvPr>
                <p:cNvPicPr/>
                <p:nvPr/>
              </p:nvPicPr>
              <p:blipFill>
                <a:blip r:embed="rId1028"/>
                <a:stretch>
                  <a:fillRect/>
                </a:stretch>
              </p:blipFill>
              <p:spPr>
                <a:xfrm>
                  <a:off x="4487600" y="4154827"/>
                  <a:ext cx="156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83" name="Freihand 582">
                  <a:extLst>
                    <a:ext uri="{FF2B5EF4-FFF2-40B4-BE49-F238E27FC236}">
                      <a16:creationId xmlns:a16="http://schemas.microsoft.com/office/drawing/2014/main" id="{D1684179-F176-44F8-A18B-9322C40C51AA}"/>
                    </a:ext>
                  </a:extLst>
                </p14:cNvPr>
                <p14:cNvContentPartPr/>
                <p14:nvPr/>
              </p14:nvContentPartPr>
              <p14:xfrm>
                <a:off x="4706480" y="4060867"/>
                <a:ext cx="126360" cy="223560"/>
              </p14:xfrm>
            </p:contentPart>
          </mc:Choice>
          <mc:Fallback xmlns="">
            <p:pic>
              <p:nvPicPr>
                <p:cNvPr id="583" name="Freihand 582">
                  <a:extLst>
                    <a:ext uri="{FF2B5EF4-FFF2-40B4-BE49-F238E27FC236}">
                      <a16:creationId xmlns:a16="http://schemas.microsoft.com/office/drawing/2014/main" id="{D1684179-F176-44F8-A18B-9322C40C51AA}"/>
                    </a:ext>
                  </a:extLst>
                </p:cNvPr>
                <p:cNvPicPr/>
                <p:nvPr/>
              </p:nvPicPr>
              <p:blipFill>
                <a:blip r:embed="rId1030"/>
                <a:stretch>
                  <a:fillRect/>
                </a:stretch>
              </p:blipFill>
              <p:spPr>
                <a:xfrm>
                  <a:off x="4702160" y="4056547"/>
                  <a:ext cx="135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85" name="Freihand 584">
                  <a:extLst>
                    <a:ext uri="{FF2B5EF4-FFF2-40B4-BE49-F238E27FC236}">
                      <a16:creationId xmlns:a16="http://schemas.microsoft.com/office/drawing/2014/main" id="{EB4CEAD3-B85E-45D9-91CD-811511CA5046}"/>
                    </a:ext>
                  </a:extLst>
                </p14:cNvPr>
                <p14:cNvContentPartPr/>
                <p14:nvPr/>
              </p14:nvContentPartPr>
              <p14:xfrm>
                <a:off x="4840040" y="4085707"/>
                <a:ext cx="138960" cy="145800"/>
              </p14:xfrm>
            </p:contentPart>
          </mc:Choice>
          <mc:Fallback xmlns="">
            <p:pic>
              <p:nvPicPr>
                <p:cNvPr id="585" name="Freihand 584">
                  <a:extLst>
                    <a:ext uri="{FF2B5EF4-FFF2-40B4-BE49-F238E27FC236}">
                      <a16:creationId xmlns:a16="http://schemas.microsoft.com/office/drawing/2014/main" id="{EB4CEAD3-B85E-45D9-91CD-811511CA5046}"/>
                    </a:ext>
                  </a:extLst>
                </p:cNvPr>
                <p:cNvPicPr/>
                <p:nvPr/>
              </p:nvPicPr>
              <p:blipFill>
                <a:blip r:embed="rId1032"/>
                <a:stretch>
                  <a:fillRect/>
                </a:stretch>
              </p:blipFill>
              <p:spPr>
                <a:xfrm>
                  <a:off x="4835720" y="4081387"/>
                  <a:ext cx="14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86" name="Freihand 585">
                  <a:extLst>
                    <a:ext uri="{FF2B5EF4-FFF2-40B4-BE49-F238E27FC236}">
                      <a16:creationId xmlns:a16="http://schemas.microsoft.com/office/drawing/2014/main" id="{EB86B7F6-1816-450C-AA75-65156600F22E}"/>
                    </a:ext>
                  </a:extLst>
                </p14:cNvPr>
                <p14:cNvContentPartPr/>
                <p14:nvPr/>
              </p14:nvContentPartPr>
              <p14:xfrm>
                <a:off x="4858760" y="4222147"/>
                <a:ext cx="144360" cy="24480"/>
              </p14:xfrm>
            </p:contentPart>
          </mc:Choice>
          <mc:Fallback xmlns="">
            <p:pic>
              <p:nvPicPr>
                <p:cNvPr id="586" name="Freihand 585">
                  <a:extLst>
                    <a:ext uri="{FF2B5EF4-FFF2-40B4-BE49-F238E27FC236}">
                      <a16:creationId xmlns:a16="http://schemas.microsoft.com/office/drawing/2014/main" id="{EB86B7F6-1816-450C-AA75-65156600F22E}"/>
                    </a:ext>
                  </a:extLst>
                </p:cNvPr>
                <p:cNvPicPr/>
                <p:nvPr/>
              </p:nvPicPr>
              <p:blipFill>
                <a:blip r:embed="rId1034"/>
                <a:stretch>
                  <a:fillRect/>
                </a:stretch>
              </p:blipFill>
              <p:spPr>
                <a:xfrm>
                  <a:off x="4854440" y="4217827"/>
                  <a:ext cx="153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587" name="Freihand 586">
                  <a:extLst>
                    <a:ext uri="{FF2B5EF4-FFF2-40B4-BE49-F238E27FC236}">
                      <a16:creationId xmlns:a16="http://schemas.microsoft.com/office/drawing/2014/main" id="{FCE9173C-2068-4DCD-98E8-37AAB9E53748}"/>
                    </a:ext>
                  </a:extLst>
                </p14:cNvPr>
                <p14:cNvContentPartPr/>
                <p14:nvPr/>
              </p14:nvContentPartPr>
              <p14:xfrm>
                <a:off x="5023280" y="4092187"/>
                <a:ext cx="103320" cy="149040"/>
              </p14:xfrm>
            </p:contentPart>
          </mc:Choice>
          <mc:Fallback xmlns="">
            <p:pic>
              <p:nvPicPr>
                <p:cNvPr id="587" name="Freihand 586">
                  <a:extLst>
                    <a:ext uri="{FF2B5EF4-FFF2-40B4-BE49-F238E27FC236}">
                      <a16:creationId xmlns:a16="http://schemas.microsoft.com/office/drawing/2014/main" id="{FCE9173C-2068-4DCD-98E8-37AAB9E53748}"/>
                    </a:ext>
                  </a:extLst>
                </p:cNvPr>
                <p:cNvPicPr/>
                <p:nvPr/>
              </p:nvPicPr>
              <p:blipFill>
                <a:blip r:embed="rId1036"/>
                <a:stretch>
                  <a:fillRect/>
                </a:stretch>
              </p:blipFill>
              <p:spPr>
                <a:xfrm>
                  <a:off x="5018960" y="4087867"/>
                  <a:ext cx="111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588" name="Freihand 587">
                  <a:extLst>
                    <a:ext uri="{FF2B5EF4-FFF2-40B4-BE49-F238E27FC236}">
                      <a16:creationId xmlns:a16="http://schemas.microsoft.com/office/drawing/2014/main" id="{7187AFCD-874A-4BB1-8AFA-4789B5705E1A}"/>
                    </a:ext>
                  </a:extLst>
                </p14:cNvPr>
                <p14:cNvContentPartPr/>
                <p14:nvPr/>
              </p14:nvContentPartPr>
              <p14:xfrm>
                <a:off x="5161880" y="4149427"/>
                <a:ext cx="104400" cy="13680"/>
              </p14:xfrm>
            </p:contentPart>
          </mc:Choice>
          <mc:Fallback xmlns="">
            <p:pic>
              <p:nvPicPr>
                <p:cNvPr id="588" name="Freihand 587">
                  <a:extLst>
                    <a:ext uri="{FF2B5EF4-FFF2-40B4-BE49-F238E27FC236}">
                      <a16:creationId xmlns:a16="http://schemas.microsoft.com/office/drawing/2014/main" id="{7187AFCD-874A-4BB1-8AFA-4789B5705E1A}"/>
                    </a:ext>
                  </a:extLst>
                </p:cNvPr>
                <p:cNvPicPr/>
                <p:nvPr/>
              </p:nvPicPr>
              <p:blipFill>
                <a:blip r:embed="rId1038"/>
                <a:stretch>
                  <a:fillRect/>
                </a:stretch>
              </p:blipFill>
              <p:spPr>
                <a:xfrm>
                  <a:off x="5157560" y="4145107"/>
                  <a:ext cx="113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589" name="Freihand 588">
                  <a:extLst>
                    <a:ext uri="{FF2B5EF4-FFF2-40B4-BE49-F238E27FC236}">
                      <a16:creationId xmlns:a16="http://schemas.microsoft.com/office/drawing/2014/main" id="{FDF06849-9777-41CA-B228-1E6CBEDA8CE4}"/>
                    </a:ext>
                  </a:extLst>
                </p14:cNvPr>
                <p14:cNvContentPartPr/>
                <p14:nvPr/>
              </p14:nvContentPartPr>
              <p14:xfrm>
                <a:off x="5169440" y="4180027"/>
                <a:ext cx="97200" cy="14040"/>
              </p14:xfrm>
            </p:contentPart>
          </mc:Choice>
          <mc:Fallback xmlns="">
            <p:pic>
              <p:nvPicPr>
                <p:cNvPr id="589" name="Freihand 588">
                  <a:extLst>
                    <a:ext uri="{FF2B5EF4-FFF2-40B4-BE49-F238E27FC236}">
                      <a16:creationId xmlns:a16="http://schemas.microsoft.com/office/drawing/2014/main" id="{FDF06849-9777-41CA-B228-1E6CBEDA8CE4}"/>
                    </a:ext>
                  </a:extLst>
                </p:cNvPr>
                <p:cNvPicPr/>
                <p:nvPr/>
              </p:nvPicPr>
              <p:blipFill>
                <a:blip r:embed="rId1040"/>
                <a:stretch>
                  <a:fillRect/>
                </a:stretch>
              </p:blipFill>
              <p:spPr>
                <a:xfrm>
                  <a:off x="5165120" y="4175707"/>
                  <a:ext cx="105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590" name="Freihand 589">
                  <a:extLst>
                    <a:ext uri="{FF2B5EF4-FFF2-40B4-BE49-F238E27FC236}">
                      <a16:creationId xmlns:a16="http://schemas.microsoft.com/office/drawing/2014/main" id="{CE6033C2-B325-4384-9FF4-7469801A8134}"/>
                    </a:ext>
                  </a:extLst>
                </p14:cNvPr>
                <p14:cNvContentPartPr/>
                <p14:nvPr/>
              </p14:nvContentPartPr>
              <p14:xfrm>
                <a:off x="5324240" y="4093267"/>
                <a:ext cx="194040" cy="127800"/>
              </p14:xfrm>
            </p:contentPart>
          </mc:Choice>
          <mc:Fallback xmlns="">
            <p:pic>
              <p:nvPicPr>
                <p:cNvPr id="590" name="Freihand 589">
                  <a:extLst>
                    <a:ext uri="{FF2B5EF4-FFF2-40B4-BE49-F238E27FC236}">
                      <a16:creationId xmlns:a16="http://schemas.microsoft.com/office/drawing/2014/main" id="{CE6033C2-B325-4384-9FF4-7469801A8134}"/>
                    </a:ext>
                  </a:extLst>
                </p:cNvPr>
                <p:cNvPicPr/>
                <p:nvPr/>
              </p:nvPicPr>
              <p:blipFill>
                <a:blip r:embed="rId1042"/>
                <a:stretch>
                  <a:fillRect/>
                </a:stretch>
              </p:blipFill>
              <p:spPr>
                <a:xfrm>
                  <a:off x="5319920" y="4088947"/>
                  <a:ext cx="202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591" name="Freihand 590">
                  <a:extLst>
                    <a:ext uri="{FF2B5EF4-FFF2-40B4-BE49-F238E27FC236}">
                      <a16:creationId xmlns:a16="http://schemas.microsoft.com/office/drawing/2014/main" id="{3FA5647A-4CC0-49D9-A7D1-7FB82775E8C8}"/>
                    </a:ext>
                  </a:extLst>
                </p14:cNvPr>
                <p14:cNvContentPartPr/>
                <p14:nvPr/>
              </p14:nvContentPartPr>
              <p14:xfrm>
                <a:off x="5528720" y="4095067"/>
                <a:ext cx="113760" cy="109800"/>
              </p14:xfrm>
            </p:contentPart>
          </mc:Choice>
          <mc:Fallback xmlns="">
            <p:pic>
              <p:nvPicPr>
                <p:cNvPr id="591" name="Freihand 590">
                  <a:extLst>
                    <a:ext uri="{FF2B5EF4-FFF2-40B4-BE49-F238E27FC236}">
                      <a16:creationId xmlns:a16="http://schemas.microsoft.com/office/drawing/2014/main" id="{3FA5647A-4CC0-49D9-A7D1-7FB82775E8C8}"/>
                    </a:ext>
                  </a:extLst>
                </p:cNvPr>
                <p:cNvPicPr/>
                <p:nvPr/>
              </p:nvPicPr>
              <p:blipFill>
                <a:blip r:embed="rId1044"/>
                <a:stretch>
                  <a:fillRect/>
                </a:stretch>
              </p:blipFill>
              <p:spPr>
                <a:xfrm>
                  <a:off x="5524400" y="4090747"/>
                  <a:ext cx="122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592" name="Freihand 591">
                  <a:extLst>
                    <a:ext uri="{FF2B5EF4-FFF2-40B4-BE49-F238E27FC236}">
                      <a16:creationId xmlns:a16="http://schemas.microsoft.com/office/drawing/2014/main" id="{37361A39-E678-44A0-900D-C99D48227AAC}"/>
                    </a:ext>
                  </a:extLst>
                </p14:cNvPr>
                <p14:cNvContentPartPr/>
                <p14:nvPr/>
              </p14:nvContentPartPr>
              <p14:xfrm>
                <a:off x="5560400" y="3998227"/>
                <a:ext cx="168840" cy="340920"/>
              </p14:xfrm>
            </p:contentPart>
          </mc:Choice>
          <mc:Fallback xmlns="">
            <p:pic>
              <p:nvPicPr>
                <p:cNvPr id="592" name="Freihand 591">
                  <a:extLst>
                    <a:ext uri="{FF2B5EF4-FFF2-40B4-BE49-F238E27FC236}">
                      <a16:creationId xmlns:a16="http://schemas.microsoft.com/office/drawing/2014/main" id="{37361A39-E678-44A0-900D-C99D48227AAC}"/>
                    </a:ext>
                  </a:extLst>
                </p:cNvPr>
                <p:cNvPicPr/>
                <p:nvPr/>
              </p:nvPicPr>
              <p:blipFill>
                <a:blip r:embed="rId1046"/>
                <a:stretch>
                  <a:fillRect/>
                </a:stretch>
              </p:blipFill>
              <p:spPr>
                <a:xfrm>
                  <a:off x="5556080" y="3993907"/>
                  <a:ext cx="177480" cy="349560"/>
                </a:xfrm>
                <a:prstGeom prst="rect">
                  <a:avLst/>
                </a:prstGeom>
              </p:spPr>
            </p:pic>
          </mc:Fallback>
        </mc:AlternateContent>
      </p:grpSp>
      <p:grpSp>
        <p:nvGrpSpPr>
          <p:cNvPr id="598" name="Gruppieren 597">
            <a:extLst>
              <a:ext uri="{FF2B5EF4-FFF2-40B4-BE49-F238E27FC236}">
                <a16:creationId xmlns:a16="http://schemas.microsoft.com/office/drawing/2014/main" id="{D071DB4A-C6BA-4305-A18A-7667A90894CF}"/>
              </a:ext>
            </a:extLst>
          </p:cNvPr>
          <p:cNvGrpSpPr/>
          <p:nvPr/>
        </p:nvGrpSpPr>
        <p:grpSpPr>
          <a:xfrm>
            <a:off x="4106720" y="4433107"/>
            <a:ext cx="437040" cy="140400"/>
            <a:chOff x="4106720" y="4433107"/>
            <a:chExt cx="437040" cy="140400"/>
          </a:xfrm>
        </p:grpSpPr>
        <mc:AlternateContent xmlns:mc="http://schemas.openxmlformats.org/markup-compatibility/2006" xmlns:p14="http://schemas.microsoft.com/office/powerpoint/2010/main">
          <mc:Choice Requires="p14">
            <p:contentPart p14:bwMode="auto" r:id="rId1047">
              <p14:nvContentPartPr>
                <p14:cNvPr id="594" name="Freihand 593">
                  <a:extLst>
                    <a:ext uri="{FF2B5EF4-FFF2-40B4-BE49-F238E27FC236}">
                      <a16:creationId xmlns:a16="http://schemas.microsoft.com/office/drawing/2014/main" id="{FA8F8A3D-2223-4CDC-BA45-701528290D9A}"/>
                    </a:ext>
                  </a:extLst>
                </p14:cNvPr>
                <p14:cNvContentPartPr/>
                <p14:nvPr/>
              </p14:nvContentPartPr>
              <p14:xfrm>
                <a:off x="4106720" y="4459387"/>
                <a:ext cx="101880" cy="114120"/>
              </p14:xfrm>
            </p:contentPart>
          </mc:Choice>
          <mc:Fallback xmlns="">
            <p:pic>
              <p:nvPicPr>
                <p:cNvPr id="594" name="Freihand 593">
                  <a:extLst>
                    <a:ext uri="{FF2B5EF4-FFF2-40B4-BE49-F238E27FC236}">
                      <a16:creationId xmlns:a16="http://schemas.microsoft.com/office/drawing/2014/main" id="{FA8F8A3D-2223-4CDC-BA45-701528290D9A}"/>
                    </a:ext>
                  </a:extLst>
                </p:cNvPr>
                <p:cNvPicPr/>
                <p:nvPr/>
              </p:nvPicPr>
              <p:blipFill>
                <a:blip r:embed="rId1048"/>
                <a:stretch>
                  <a:fillRect/>
                </a:stretch>
              </p:blipFill>
              <p:spPr>
                <a:xfrm>
                  <a:off x="4102400" y="4455067"/>
                  <a:ext cx="110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595" name="Freihand 594">
                  <a:extLst>
                    <a:ext uri="{FF2B5EF4-FFF2-40B4-BE49-F238E27FC236}">
                      <a16:creationId xmlns:a16="http://schemas.microsoft.com/office/drawing/2014/main" id="{C95D2957-F12C-4AB2-A3D6-1695A9C631CC}"/>
                    </a:ext>
                  </a:extLst>
                </p14:cNvPr>
                <p14:cNvContentPartPr/>
                <p14:nvPr/>
              </p14:nvContentPartPr>
              <p14:xfrm>
                <a:off x="4138400" y="4433107"/>
                <a:ext cx="113760" cy="12240"/>
              </p14:xfrm>
            </p:contentPart>
          </mc:Choice>
          <mc:Fallback xmlns="">
            <p:pic>
              <p:nvPicPr>
                <p:cNvPr id="595" name="Freihand 594">
                  <a:extLst>
                    <a:ext uri="{FF2B5EF4-FFF2-40B4-BE49-F238E27FC236}">
                      <a16:creationId xmlns:a16="http://schemas.microsoft.com/office/drawing/2014/main" id="{C95D2957-F12C-4AB2-A3D6-1695A9C631CC}"/>
                    </a:ext>
                  </a:extLst>
                </p:cNvPr>
                <p:cNvPicPr/>
                <p:nvPr/>
              </p:nvPicPr>
              <p:blipFill>
                <a:blip r:embed="rId1050"/>
                <a:stretch>
                  <a:fillRect/>
                </a:stretch>
              </p:blipFill>
              <p:spPr>
                <a:xfrm>
                  <a:off x="4134080" y="4428787"/>
                  <a:ext cx="122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596" name="Freihand 595">
                  <a:extLst>
                    <a:ext uri="{FF2B5EF4-FFF2-40B4-BE49-F238E27FC236}">
                      <a16:creationId xmlns:a16="http://schemas.microsoft.com/office/drawing/2014/main" id="{872014F0-DB2B-4830-960D-228D90C798A9}"/>
                    </a:ext>
                  </a:extLst>
                </p14:cNvPr>
                <p14:cNvContentPartPr/>
                <p14:nvPr/>
              </p14:nvContentPartPr>
              <p14:xfrm>
                <a:off x="4247480" y="4441387"/>
                <a:ext cx="118080" cy="115920"/>
              </p14:xfrm>
            </p:contentPart>
          </mc:Choice>
          <mc:Fallback xmlns="">
            <p:pic>
              <p:nvPicPr>
                <p:cNvPr id="596" name="Freihand 595">
                  <a:extLst>
                    <a:ext uri="{FF2B5EF4-FFF2-40B4-BE49-F238E27FC236}">
                      <a16:creationId xmlns:a16="http://schemas.microsoft.com/office/drawing/2014/main" id="{872014F0-DB2B-4830-960D-228D90C798A9}"/>
                    </a:ext>
                  </a:extLst>
                </p:cNvPr>
                <p:cNvPicPr/>
                <p:nvPr/>
              </p:nvPicPr>
              <p:blipFill>
                <a:blip r:embed="rId1052"/>
                <a:stretch>
                  <a:fillRect/>
                </a:stretch>
              </p:blipFill>
              <p:spPr>
                <a:xfrm>
                  <a:off x="4243160" y="4437067"/>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597" name="Freihand 596">
                  <a:extLst>
                    <a:ext uri="{FF2B5EF4-FFF2-40B4-BE49-F238E27FC236}">
                      <a16:creationId xmlns:a16="http://schemas.microsoft.com/office/drawing/2014/main" id="{EFE4BC78-8220-494A-A5D8-359696903E63}"/>
                    </a:ext>
                  </a:extLst>
                </p14:cNvPr>
                <p14:cNvContentPartPr/>
                <p14:nvPr/>
              </p14:nvContentPartPr>
              <p14:xfrm>
                <a:off x="4396880" y="4451107"/>
                <a:ext cx="146880" cy="91800"/>
              </p14:xfrm>
            </p:contentPart>
          </mc:Choice>
          <mc:Fallback xmlns="">
            <p:pic>
              <p:nvPicPr>
                <p:cNvPr id="597" name="Freihand 596">
                  <a:extLst>
                    <a:ext uri="{FF2B5EF4-FFF2-40B4-BE49-F238E27FC236}">
                      <a16:creationId xmlns:a16="http://schemas.microsoft.com/office/drawing/2014/main" id="{EFE4BC78-8220-494A-A5D8-359696903E63}"/>
                    </a:ext>
                  </a:extLst>
                </p:cNvPr>
                <p:cNvPicPr/>
                <p:nvPr/>
              </p:nvPicPr>
              <p:blipFill>
                <a:blip r:embed="rId1054"/>
                <a:stretch>
                  <a:fillRect/>
                </a:stretch>
              </p:blipFill>
              <p:spPr>
                <a:xfrm>
                  <a:off x="4392560" y="4446787"/>
                  <a:ext cx="155520" cy="100440"/>
                </a:xfrm>
                <a:prstGeom prst="rect">
                  <a:avLst/>
                </a:prstGeom>
              </p:spPr>
            </p:pic>
          </mc:Fallback>
        </mc:AlternateContent>
      </p:grpSp>
      <p:grpSp>
        <p:nvGrpSpPr>
          <p:cNvPr id="601" name="Gruppieren 600">
            <a:extLst>
              <a:ext uri="{FF2B5EF4-FFF2-40B4-BE49-F238E27FC236}">
                <a16:creationId xmlns:a16="http://schemas.microsoft.com/office/drawing/2014/main" id="{29663F9F-0CAE-4D21-B729-EFFC5AC8FFB8}"/>
              </a:ext>
            </a:extLst>
          </p:cNvPr>
          <p:cNvGrpSpPr/>
          <p:nvPr/>
        </p:nvGrpSpPr>
        <p:grpSpPr>
          <a:xfrm>
            <a:off x="2947520" y="4929187"/>
            <a:ext cx="419760" cy="296280"/>
            <a:chOff x="2947520" y="4929187"/>
            <a:chExt cx="419760" cy="296280"/>
          </a:xfrm>
        </p:grpSpPr>
        <mc:AlternateContent xmlns:mc="http://schemas.openxmlformats.org/markup-compatibility/2006" xmlns:p14="http://schemas.microsoft.com/office/powerpoint/2010/main">
          <mc:Choice Requires="p14">
            <p:contentPart p14:bwMode="auto" r:id="rId1055">
              <p14:nvContentPartPr>
                <p14:cNvPr id="599" name="Freihand 598">
                  <a:extLst>
                    <a:ext uri="{FF2B5EF4-FFF2-40B4-BE49-F238E27FC236}">
                      <a16:creationId xmlns:a16="http://schemas.microsoft.com/office/drawing/2014/main" id="{7D08EC6D-F50C-44B9-8FB2-89AB84230AE6}"/>
                    </a:ext>
                  </a:extLst>
                </p14:cNvPr>
                <p14:cNvContentPartPr/>
                <p14:nvPr/>
              </p14:nvContentPartPr>
              <p14:xfrm>
                <a:off x="2947520" y="5063107"/>
                <a:ext cx="419760" cy="162360"/>
              </p14:xfrm>
            </p:contentPart>
          </mc:Choice>
          <mc:Fallback xmlns="">
            <p:pic>
              <p:nvPicPr>
                <p:cNvPr id="599" name="Freihand 598">
                  <a:extLst>
                    <a:ext uri="{FF2B5EF4-FFF2-40B4-BE49-F238E27FC236}">
                      <a16:creationId xmlns:a16="http://schemas.microsoft.com/office/drawing/2014/main" id="{7D08EC6D-F50C-44B9-8FB2-89AB84230AE6}"/>
                    </a:ext>
                  </a:extLst>
                </p:cNvPr>
                <p:cNvPicPr/>
                <p:nvPr/>
              </p:nvPicPr>
              <p:blipFill>
                <a:blip r:embed="rId1056"/>
                <a:stretch>
                  <a:fillRect/>
                </a:stretch>
              </p:blipFill>
              <p:spPr>
                <a:xfrm>
                  <a:off x="2943200" y="5058787"/>
                  <a:ext cx="428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00" name="Freihand 599">
                  <a:extLst>
                    <a:ext uri="{FF2B5EF4-FFF2-40B4-BE49-F238E27FC236}">
                      <a16:creationId xmlns:a16="http://schemas.microsoft.com/office/drawing/2014/main" id="{50120221-895B-4E0B-8FC2-EC0CB502E34A}"/>
                    </a:ext>
                  </a:extLst>
                </p14:cNvPr>
                <p14:cNvContentPartPr/>
                <p14:nvPr/>
              </p14:nvContentPartPr>
              <p14:xfrm>
                <a:off x="3168920" y="4929187"/>
                <a:ext cx="137880" cy="109080"/>
              </p14:xfrm>
            </p:contentPart>
          </mc:Choice>
          <mc:Fallback xmlns="">
            <p:pic>
              <p:nvPicPr>
                <p:cNvPr id="600" name="Freihand 599">
                  <a:extLst>
                    <a:ext uri="{FF2B5EF4-FFF2-40B4-BE49-F238E27FC236}">
                      <a16:creationId xmlns:a16="http://schemas.microsoft.com/office/drawing/2014/main" id="{50120221-895B-4E0B-8FC2-EC0CB502E34A}"/>
                    </a:ext>
                  </a:extLst>
                </p:cNvPr>
                <p:cNvPicPr/>
                <p:nvPr/>
              </p:nvPicPr>
              <p:blipFill>
                <a:blip r:embed="rId1058"/>
                <a:stretch>
                  <a:fillRect/>
                </a:stretch>
              </p:blipFill>
              <p:spPr>
                <a:xfrm>
                  <a:off x="3164600" y="4924867"/>
                  <a:ext cx="146520" cy="117720"/>
                </a:xfrm>
                <a:prstGeom prst="rect">
                  <a:avLst/>
                </a:prstGeom>
              </p:spPr>
            </p:pic>
          </mc:Fallback>
        </mc:AlternateContent>
      </p:grpSp>
      <p:grpSp>
        <p:nvGrpSpPr>
          <p:cNvPr id="606" name="Gruppieren 605">
            <a:extLst>
              <a:ext uri="{FF2B5EF4-FFF2-40B4-BE49-F238E27FC236}">
                <a16:creationId xmlns:a16="http://schemas.microsoft.com/office/drawing/2014/main" id="{622FD074-BE16-4547-ABF9-28B1DB748198}"/>
              </a:ext>
            </a:extLst>
          </p:cNvPr>
          <p:cNvGrpSpPr/>
          <p:nvPr/>
        </p:nvGrpSpPr>
        <p:grpSpPr>
          <a:xfrm>
            <a:off x="5433320" y="5195227"/>
            <a:ext cx="433800" cy="226080"/>
            <a:chOff x="5433320" y="5195227"/>
            <a:chExt cx="433800" cy="226080"/>
          </a:xfrm>
        </p:grpSpPr>
        <mc:AlternateContent xmlns:mc="http://schemas.openxmlformats.org/markup-compatibility/2006" xmlns:p14="http://schemas.microsoft.com/office/powerpoint/2010/main">
          <mc:Choice Requires="p14">
            <p:contentPart p14:bwMode="auto" r:id="rId1059">
              <p14:nvContentPartPr>
                <p14:cNvPr id="602" name="Freihand 601">
                  <a:extLst>
                    <a:ext uri="{FF2B5EF4-FFF2-40B4-BE49-F238E27FC236}">
                      <a16:creationId xmlns:a16="http://schemas.microsoft.com/office/drawing/2014/main" id="{3A803367-302F-4276-95CF-9F4BB912A3FB}"/>
                    </a:ext>
                  </a:extLst>
                </p14:cNvPr>
                <p14:cNvContentPartPr/>
                <p14:nvPr/>
              </p14:nvContentPartPr>
              <p14:xfrm>
                <a:off x="5433320" y="5249947"/>
                <a:ext cx="124560" cy="149040"/>
              </p14:xfrm>
            </p:contentPart>
          </mc:Choice>
          <mc:Fallback xmlns="">
            <p:pic>
              <p:nvPicPr>
                <p:cNvPr id="602" name="Freihand 601">
                  <a:extLst>
                    <a:ext uri="{FF2B5EF4-FFF2-40B4-BE49-F238E27FC236}">
                      <a16:creationId xmlns:a16="http://schemas.microsoft.com/office/drawing/2014/main" id="{3A803367-302F-4276-95CF-9F4BB912A3FB}"/>
                    </a:ext>
                  </a:extLst>
                </p:cNvPr>
                <p:cNvPicPr/>
                <p:nvPr/>
              </p:nvPicPr>
              <p:blipFill>
                <a:blip r:embed="rId1060"/>
                <a:stretch>
                  <a:fillRect/>
                </a:stretch>
              </p:blipFill>
              <p:spPr>
                <a:xfrm>
                  <a:off x="5429000" y="5245627"/>
                  <a:ext cx="133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03" name="Freihand 602">
                  <a:extLst>
                    <a:ext uri="{FF2B5EF4-FFF2-40B4-BE49-F238E27FC236}">
                      <a16:creationId xmlns:a16="http://schemas.microsoft.com/office/drawing/2014/main" id="{0E1B7E1D-425D-4EA5-A56D-0C29A62968B5}"/>
                    </a:ext>
                  </a:extLst>
                </p14:cNvPr>
                <p14:cNvContentPartPr/>
                <p14:nvPr/>
              </p14:nvContentPartPr>
              <p14:xfrm>
                <a:off x="5666240" y="5251387"/>
                <a:ext cx="132480" cy="147960"/>
              </p14:xfrm>
            </p:contentPart>
          </mc:Choice>
          <mc:Fallback xmlns="">
            <p:pic>
              <p:nvPicPr>
                <p:cNvPr id="603" name="Freihand 602">
                  <a:extLst>
                    <a:ext uri="{FF2B5EF4-FFF2-40B4-BE49-F238E27FC236}">
                      <a16:creationId xmlns:a16="http://schemas.microsoft.com/office/drawing/2014/main" id="{0E1B7E1D-425D-4EA5-A56D-0C29A62968B5}"/>
                    </a:ext>
                  </a:extLst>
                </p:cNvPr>
                <p:cNvPicPr/>
                <p:nvPr/>
              </p:nvPicPr>
              <p:blipFill>
                <a:blip r:embed="rId1062"/>
                <a:stretch>
                  <a:fillRect/>
                </a:stretch>
              </p:blipFill>
              <p:spPr>
                <a:xfrm>
                  <a:off x="5661920" y="5247067"/>
                  <a:ext cx="141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04" name="Freihand 603">
                  <a:extLst>
                    <a:ext uri="{FF2B5EF4-FFF2-40B4-BE49-F238E27FC236}">
                      <a16:creationId xmlns:a16="http://schemas.microsoft.com/office/drawing/2014/main" id="{A09A3580-B3C9-42FF-B170-B7E1E3054741}"/>
                    </a:ext>
                  </a:extLst>
                </p14:cNvPr>
                <p14:cNvContentPartPr/>
                <p14:nvPr/>
              </p14:nvContentPartPr>
              <p14:xfrm>
                <a:off x="5625560" y="5195227"/>
                <a:ext cx="92520" cy="98280"/>
              </p14:xfrm>
            </p:contentPart>
          </mc:Choice>
          <mc:Fallback xmlns="">
            <p:pic>
              <p:nvPicPr>
                <p:cNvPr id="604" name="Freihand 603">
                  <a:extLst>
                    <a:ext uri="{FF2B5EF4-FFF2-40B4-BE49-F238E27FC236}">
                      <a16:creationId xmlns:a16="http://schemas.microsoft.com/office/drawing/2014/main" id="{A09A3580-B3C9-42FF-B170-B7E1E3054741}"/>
                    </a:ext>
                  </a:extLst>
                </p:cNvPr>
                <p:cNvPicPr/>
                <p:nvPr/>
              </p:nvPicPr>
              <p:blipFill>
                <a:blip r:embed="rId1064"/>
                <a:stretch>
                  <a:fillRect/>
                </a:stretch>
              </p:blipFill>
              <p:spPr>
                <a:xfrm>
                  <a:off x="5621240" y="5190907"/>
                  <a:ext cx="101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05" name="Freihand 604">
                  <a:extLst>
                    <a:ext uri="{FF2B5EF4-FFF2-40B4-BE49-F238E27FC236}">
                      <a16:creationId xmlns:a16="http://schemas.microsoft.com/office/drawing/2014/main" id="{6AC5BAC8-B026-45C8-8A3C-F62098A821E4}"/>
                    </a:ext>
                  </a:extLst>
                </p14:cNvPr>
                <p14:cNvContentPartPr/>
                <p14:nvPr/>
              </p14:nvContentPartPr>
              <p14:xfrm>
                <a:off x="5744000" y="5324107"/>
                <a:ext cx="123120" cy="97200"/>
              </p14:xfrm>
            </p:contentPart>
          </mc:Choice>
          <mc:Fallback xmlns="">
            <p:pic>
              <p:nvPicPr>
                <p:cNvPr id="605" name="Freihand 604">
                  <a:extLst>
                    <a:ext uri="{FF2B5EF4-FFF2-40B4-BE49-F238E27FC236}">
                      <a16:creationId xmlns:a16="http://schemas.microsoft.com/office/drawing/2014/main" id="{6AC5BAC8-B026-45C8-8A3C-F62098A821E4}"/>
                    </a:ext>
                  </a:extLst>
                </p:cNvPr>
                <p:cNvPicPr/>
                <p:nvPr/>
              </p:nvPicPr>
              <p:blipFill>
                <a:blip r:embed="rId1066"/>
                <a:stretch>
                  <a:fillRect/>
                </a:stretch>
              </p:blipFill>
              <p:spPr>
                <a:xfrm>
                  <a:off x="5739680" y="5319787"/>
                  <a:ext cx="131760" cy="105840"/>
                </a:xfrm>
                <a:prstGeom prst="rect">
                  <a:avLst/>
                </a:prstGeom>
              </p:spPr>
            </p:pic>
          </mc:Fallback>
        </mc:AlternateContent>
      </p:grpSp>
      <p:grpSp>
        <p:nvGrpSpPr>
          <p:cNvPr id="611" name="Gruppieren 610">
            <a:extLst>
              <a:ext uri="{FF2B5EF4-FFF2-40B4-BE49-F238E27FC236}">
                <a16:creationId xmlns:a16="http://schemas.microsoft.com/office/drawing/2014/main" id="{2E9808E5-B044-4245-BCC7-E9FC04FBF680}"/>
              </a:ext>
            </a:extLst>
          </p:cNvPr>
          <p:cNvGrpSpPr/>
          <p:nvPr/>
        </p:nvGrpSpPr>
        <p:grpSpPr>
          <a:xfrm>
            <a:off x="4532960" y="5976067"/>
            <a:ext cx="335160" cy="209880"/>
            <a:chOff x="4532960" y="5976067"/>
            <a:chExt cx="335160" cy="209880"/>
          </a:xfrm>
        </p:grpSpPr>
        <mc:AlternateContent xmlns:mc="http://schemas.openxmlformats.org/markup-compatibility/2006" xmlns:p14="http://schemas.microsoft.com/office/powerpoint/2010/main">
          <mc:Choice Requires="p14">
            <p:contentPart p14:bwMode="auto" r:id="rId1067">
              <p14:nvContentPartPr>
                <p14:cNvPr id="607" name="Freihand 606">
                  <a:extLst>
                    <a:ext uri="{FF2B5EF4-FFF2-40B4-BE49-F238E27FC236}">
                      <a16:creationId xmlns:a16="http://schemas.microsoft.com/office/drawing/2014/main" id="{40691474-49F3-48E0-878B-FE145A299C63}"/>
                    </a:ext>
                  </a:extLst>
                </p14:cNvPr>
                <p14:cNvContentPartPr/>
                <p14:nvPr/>
              </p14:nvContentPartPr>
              <p14:xfrm>
                <a:off x="4532960" y="6039787"/>
                <a:ext cx="122760" cy="146160"/>
              </p14:xfrm>
            </p:contentPart>
          </mc:Choice>
          <mc:Fallback xmlns="">
            <p:pic>
              <p:nvPicPr>
                <p:cNvPr id="607" name="Freihand 606">
                  <a:extLst>
                    <a:ext uri="{FF2B5EF4-FFF2-40B4-BE49-F238E27FC236}">
                      <a16:creationId xmlns:a16="http://schemas.microsoft.com/office/drawing/2014/main" id="{40691474-49F3-48E0-878B-FE145A299C63}"/>
                    </a:ext>
                  </a:extLst>
                </p:cNvPr>
                <p:cNvPicPr/>
                <p:nvPr/>
              </p:nvPicPr>
              <p:blipFill>
                <a:blip r:embed="rId1068"/>
                <a:stretch>
                  <a:fillRect/>
                </a:stretch>
              </p:blipFill>
              <p:spPr>
                <a:xfrm>
                  <a:off x="4528640" y="6035467"/>
                  <a:ext cx="131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08" name="Freihand 607">
                  <a:extLst>
                    <a:ext uri="{FF2B5EF4-FFF2-40B4-BE49-F238E27FC236}">
                      <a16:creationId xmlns:a16="http://schemas.microsoft.com/office/drawing/2014/main" id="{F6CD5305-3EE5-45C2-8D71-1ED05C8B537A}"/>
                    </a:ext>
                  </a:extLst>
                </p14:cNvPr>
                <p14:cNvContentPartPr/>
                <p14:nvPr/>
              </p14:nvContentPartPr>
              <p14:xfrm>
                <a:off x="4714400" y="6027547"/>
                <a:ext cx="98640" cy="128160"/>
              </p14:xfrm>
            </p:contentPart>
          </mc:Choice>
          <mc:Fallback xmlns="">
            <p:pic>
              <p:nvPicPr>
                <p:cNvPr id="608" name="Freihand 607">
                  <a:extLst>
                    <a:ext uri="{FF2B5EF4-FFF2-40B4-BE49-F238E27FC236}">
                      <a16:creationId xmlns:a16="http://schemas.microsoft.com/office/drawing/2014/main" id="{F6CD5305-3EE5-45C2-8D71-1ED05C8B537A}"/>
                    </a:ext>
                  </a:extLst>
                </p:cNvPr>
                <p:cNvPicPr/>
                <p:nvPr/>
              </p:nvPicPr>
              <p:blipFill>
                <a:blip r:embed="rId1070"/>
                <a:stretch>
                  <a:fillRect/>
                </a:stretch>
              </p:blipFill>
              <p:spPr>
                <a:xfrm>
                  <a:off x="4710080" y="6023227"/>
                  <a:ext cx="107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09" name="Freihand 608">
                  <a:extLst>
                    <a:ext uri="{FF2B5EF4-FFF2-40B4-BE49-F238E27FC236}">
                      <a16:creationId xmlns:a16="http://schemas.microsoft.com/office/drawing/2014/main" id="{827D1C4D-0815-410C-94E5-7DFC11635E4A}"/>
                    </a:ext>
                  </a:extLst>
                </p14:cNvPr>
                <p14:cNvContentPartPr/>
                <p14:nvPr/>
              </p14:nvContentPartPr>
              <p14:xfrm>
                <a:off x="4672640" y="5976067"/>
                <a:ext cx="78480" cy="127080"/>
              </p14:xfrm>
            </p:contentPart>
          </mc:Choice>
          <mc:Fallback xmlns="">
            <p:pic>
              <p:nvPicPr>
                <p:cNvPr id="609" name="Freihand 608">
                  <a:extLst>
                    <a:ext uri="{FF2B5EF4-FFF2-40B4-BE49-F238E27FC236}">
                      <a16:creationId xmlns:a16="http://schemas.microsoft.com/office/drawing/2014/main" id="{827D1C4D-0815-410C-94E5-7DFC11635E4A}"/>
                    </a:ext>
                  </a:extLst>
                </p:cNvPr>
                <p:cNvPicPr/>
                <p:nvPr/>
              </p:nvPicPr>
              <p:blipFill>
                <a:blip r:embed="rId1072"/>
                <a:stretch>
                  <a:fillRect/>
                </a:stretch>
              </p:blipFill>
              <p:spPr>
                <a:xfrm>
                  <a:off x="4668320" y="5971747"/>
                  <a:ext cx="87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0" name="Freihand 609">
                  <a:extLst>
                    <a:ext uri="{FF2B5EF4-FFF2-40B4-BE49-F238E27FC236}">
                      <a16:creationId xmlns:a16="http://schemas.microsoft.com/office/drawing/2014/main" id="{B3A340B6-0959-450B-9C6C-49D01919D60D}"/>
                    </a:ext>
                  </a:extLst>
                </p14:cNvPr>
                <p14:cNvContentPartPr/>
                <p14:nvPr/>
              </p14:nvContentPartPr>
              <p14:xfrm>
                <a:off x="4781720" y="6100987"/>
                <a:ext cx="86400" cy="63720"/>
              </p14:xfrm>
            </p:contentPart>
          </mc:Choice>
          <mc:Fallback xmlns="">
            <p:pic>
              <p:nvPicPr>
                <p:cNvPr id="610" name="Freihand 609">
                  <a:extLst>
                    <a:ext uri="{FF2B5EF4-FFF2-40B4-BE49-F238E27FC236}">
                      <a16:creationId xmlns:a16="http://schemas.microsoft.com/office/drawing/2014/main" id="{B3A340B6-0959-450B-9C6C-49D01919D60D}"/>
                    </a:ext>
                  </a:extLst>
                </p:cNvPr>
                <p:cNvPicPr/>
                <p:nvPr/>
              </p:nvPicPr>
              <p:blipFill>
                <a:blip r:embed="rId1074"/>
                <a:stretch>
                  <a:fillRect/>
                </a:stretch>
              </p:blipFill>
              <p:spPr>
                <a:xfrm>
                  <a:off x="4777400" y="6096667"/>
                  <a:ext cx="95040" cy="72360"/>
                </a:xfrm>
                <a:prstGeom prst="rect">
                  <a:avLst/>
                </a:prstGeom>
              </p:spPr>
            </p:pic>
          </mc:Fallback>
        </mc:AlternateContent>
      </p:grpSp>
      <p:grpSp>
        <p:nvGrpSpPr>
          <p:cNvPr id="621" name="Gruppieren 620">
            <a:extLst>
              <a:ext uri="{FF2B5EF4-FFF2-40B4-BE49-F238E27FC236}">
                <a16:creationId xmlns:a16="http://schemas.microsoft.com/office/drawing/2014/main" id="{6543CBDF-FC52-40EF-9BED-8EC8AEC82350}"/>
              </a:ext>
            </a:extLst>
          </p:cNvPr>
          <p:cNvGrpSpPr/>
          <p:nvPr/>
        </p:nvGrpSpPr>
        <p:grpSpPr>
          <a:xfrm>
            <a:off x="6156920" y="5383867"/>
            <a:ext cx="482760" cy="186480"/>
            <a:chOff x="6156920" y="5383867"/>
            <a:chExt cx="482760" cy="186480"/>
          </a:xfrm>
        </p:grpSpPr>
        <mc:AlternateContent xmlns:mc="http://schemas.openxmlformats.org/markup-compatibility/2006" xmlns:p14="http://schemas.microsoft.com/office/powerpoint/2010/main">
          <mc:Choice Requires="p14">
            <p:contentPart p14:bwMode="auto" r:id="rId1075">
              <p14:nvContentPartPr>
                <p14:cNvPr id="617" name="Freihand 616">
                  <a:extLst>
                    <a:ext uri="{FF2B5EF4-FFF2-40B4-BE49-F238E27FC236}">
                      <a16:creationId xmlns:a16="http://schemas.microsoft.com/office/drawing/2014/main" id="{E7B19AF9-0893-4A22-A5D3-52B005B06564}"/>
                    </a:ext>
                  </a:extLst>
                </p14:cNvPr>
                <p14:cNvContentPartPr/>
                <p14:nvPr/>
              </p14:nvContentPartPr>
              <p14:xfrm>
                <a:off x="6156920" y="5405467"/>
                <a:ext cx="126720" cy="164880"/>
              </p14:xfrm>
            </p:contentPart>
          </mc:Choice>
          <mc:Fallback xmlns="">
            <p:pic>
              <p:nvPicPr>
                <p:cNvPr id="617" name="Freihand 616">
                  <a:extLst>
                    <a:ext uri="{FF2B5EF4-FFF2-40B4-BE49-F238E27FC236}">
                      <a16:creationId xmlns:a16="http://schemas.microsoft.com/office/drawing/2014/main" id="{E7B19AF9-0893-4A22-A5D3-52B005B06564}"/>
                    </a:ext>
                  </a:extLst>
                </p:cNvPr>
                <p:cNvPicPr/>
                <p:nvPr/>
              </p:nvPicPr>
              <p:blipFill>
                <a:blip r:embed="rId1076"/>
                <a:stretch>
                  <a:fillRect/>
                </a:stretch>
              </p:blipFill>
              <p:spPr>
                <a:xfrm>
                  <a:off x="6152600" y="5401147"/>
                  <a:ext cx="135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18" name="Freihand 617">
                  <a:extLst>
                    <a:ext uri="{FF2B5EF4-FFF2-40B4-BE49-F238E27FC236}">
                      <a16:creationId xmlns:a16="http://schemas.microsoft.com/office/drawing/2014/main" id="{CD0CF8BE-7D4F-4581-BE9B-32FE273558A2}"/>
                    </a:ext>
                  </a:extLst>
                </p14:cNvPr>
                <p14:cNvContentPartPr/>
                <p14:nvPr/>
              </p14:nvContentPartPr>
              <p14:xfrm>
                <a:off x="6203360" y="5386027"/>
                <a:ext cx="119880" cy="360"/>
              </p14:xfrm>
            </p:contentPart>
          </mc:Choice>
          <mc:Fallback xmlns="">
            <p:pic>
              <p:nvPicPr>
                <p:cNvPr id="618" name="Freihand 617">
                  <a:extLst>
                    <a:ext uri="{FF2B5EF4-FFF2-40B4-BE49-F238E27FC236}">
                      <a16:creationId xmlns:a16="http://schemas.microsoft.com/office/drawing/2014/main" id="{CD0CF8BE-7D4F-4581-BE9B-32FE273558A2}"/>
                    </a:ext>
                  </a:extLst>
                </p:cNvPr>
                <p:cNvPicPr/>
                <p:nvPr/>
              </p:nvPicPr>
              <p:blipFill>
                <a:blip r:embed="rId1078"/>
                <a:stretch>
                  <a:fillRect/>
                </a:stretch>
              </p:blipFill>
              <p:spPr>
                <a:xfrm>
                  <a:off x="6199040" y="5381707"/>
                  <a:ext cx="128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19" name="Freihand 618">
                  <a:extLst>
                    <a:ext uri="{FF2B5EF4-FFF2-40B4-BE49-F238E27FC236}">
                      <a16:creationId xmlns:a16="http://schemas.microsoft.com/office/drawing/2014/main" id="{587583A4-39F0-4CEA-AF20-6061253F93ED}"/>
                    </a:ext>
                  </a:extLst>
                </p14:cNvPr>
                <p14:cNvContentPartPr/>
                <p14:nvPr/>
              </p14:nvContentPartPr>
              <p14:xfrm>
                <a:off x="6329360" y="5383867"/>
                <a:ext cx="141480" cy="140760"/>
              </p14:xfrm>
            </p:contentPart>
          </mc:Choice>
          <mc:Fallback xmlns="">
            <p:pic>
              <p:nvPicPr>
                <p:cNvPr id="619" name="Freihand 618">
                  <a:extLst>
                    <a:ext uri="{FF2B5EF4-FFF2-40B4-BE49-F238E27FC236}">
                      <a16:creationId xmlns:a16="http://schemas.microsoft.com/office/drawing/2014/main" id="{587583A4-39F0-4CEA-AF20-6061253F93ED}"/>
                    </a:ext>
                  </a:extLst>
                </p:cNvPr>
                <p:cNvPicPr/>
                <p:nvPr/>
              </p:nvPicPr>
              <p:blipFill>
                <a:blip r:embed="rId1080"/>
                <a:stretch>
                  <a:fillRect/>
                </a:stretch>
              </p:blipFill>
              <p:spPr>
                <a:xfrm>
                  <a:off x="6325040" y="5379547"/>
                  <a:ext cx="150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20" name="Freihand 619">
                  <a:extLst>
                    <a:ext uri="{FF2B5EF4-FFF2-40B4-BE49-F238E27FC236}">
                      <a16:creationId xmlns:a16="http://schemas.microsoft.com/office/drawing/2014/main" id="{1FF29112-8633-4A56-BA27-E4A1DA4FB4C9}"/>
                    </a:ext>
                  </a:extLst>
                </p14:cNvPr>
                <p14:cNvContentPartPr/>
                <p14:nvPr/>
              </p14:nvContentPartPr>
              <p14:xfrm>
                <a:off x="6467600" y="5397907"/>
                <a:ext cx="172080" cy="108360"/>
              </p14:xfrm>
            </p:contentPart>
          </mc:Choice>
          <mc:Fallback xmlns="">
            <p:pic>
              <p:nvPicPr>
                <p:cNvPr id="620" name="Freihand 619">
                  <a:extLst>
                    <a:ext uri="{FF2B5EF4-FFF2-40B4-BE49-F238E27FC236}">
                      <a16:creationId xmlns:a16="http://schemas.microsoft.com/office/drawing/2014/main" id="{1FF29112-8633-4A56-BA27-E4A1DA4FB4C9}"/>
                    </a:ext>
                  </a:extLst>
                </p:cNvPr>
                <p:cNvPicPr/>
                <p:nvPr/>
              </p:nvPicPr>
              <p:blipFill>
                <a:blip r:embed="rId1082"/>
                <a:stretch>
                  <a:fillRect/>
                </a:stretch>
              </p:blipFill>
              <p:spPr>
                <a:xfrm>
                  <a:off x="6463280" y="5393587"/>
                  <a:ext cx="180720" cy="117000"/>
                </a:xfrm>
                <a:prstGeom prst="rect">
                  <a:avLst/>
                </a:prstGeom>
              </p:spPr>
            </p:pic>
          </mc:Fallback>
        </mc:AlternateContent>
      </p:grpSp>
      <p:grpSp>
        <p:nvGrpSpPr>
          <p:cNvPr id="626" name="Gruppieren 625">
            <a:extLst>
              <a:ext uri="{FF2B5EF4-FFF2-40B4-BE49-F238E27FC236}">
                <a16:creationId xmlns:a16="http://schemas.microsoft.com/office/drawing/2014/main" id="{20274265-70D2-48C7-B219-7001FC1269FA}"/>
              </a:ext>
            </a:extLst>
          </p:cNvPr>
          <p:cNvGrpSpPr/>
          <p:nvPr/>
        </p:nvGrpSpPr>
        <p:grpSpPr>
          <a:xfrm>
            <a:off x="7355720" y="5265787"/>
            <a:ext cx="298800" cy="194040"/>
            <a:chOff x="7355720" y="5265787"/>
            <a:chExt cx="298800" cy="194040"/>
          </a:xfrm>
        </p:grpSpPr>
        <mc:AlternateContent xmlns:mc="http://schemas.openxmlformats.org/markup-compatibility/2006" xmlns:p14="http://schemas.microsoft.com/office/powerpoint/2010/main">
          <mc:Choice Requires="p14">
            <p:contentPart p14:bwMode="auto" r:id="rId1083">
              <p14:nvContentPartPr>
                <p14:cNvPr id="622" name="Freihand 621">
                  <a:extLst>
                    <a:ext uri="{FF2B5EF4-FFF2-40B4-BE49-F238E27FC236}">
                      <a16:creationId xmlns:a16="http://schemas.microsoft.com/office/drawing/2014/main" id="{FB9DABE1-7E27-4DAB-85DD-48221ABB789D}"/>
                    </a:ext>
                  </a:extLst>
                </p14:cNvPr>
                <p14:cNvContentPartPr/>
                <p14:nvPr/>
              </p14:nvContentPartPr>
              <p14:xfrm>
                <a:off x="7355720" y="5329867"/>
                <a:ext cx="117720" cy="111960"/>
              </p14:xfrm>
            </p:contentPart>
          </mc:Choice>
          <mc:Fallback xmlns="">
            <p:pic>
              <p:nvPicPr>
                <p:cNvPr id="622" name="Freihand 621">
                  <a:extLst>
                    <a:ext uri="{FF2B5EF4-FFF2-40B4-BE49-F238E27FC236}">
                      <a16:creationId xmlns:a16="http://schemas.microsoft.com/office/drawing/2014/main" id="{FB9DABE1-7E27-4DAB-85DD-48221ABB789D}"/>
                    </a:ext>
                  </a:extLst>
                </p:cNvPr>
                <p:cNvPicPr/>
                <p:nvPr/>
              </p:nvPicPr>
              <p:blipFill>
                <a:blip r:embed="rId1084"/>
                <a:stretch>
                  <a:fillRect/>
                </a:stretch>
              </p:blipFill>
              <p:spPr>
                <a:xfrm>
                  <a:off x="7351400" y="5325547"/>
                  <a:ext cx="126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23" name="Freihand 622">
                  <a:extLst>
                    <a:ext uri="{FF2B5EF4-FFF2-40B4-BE49-F238E27FC236}">
                      <a16:creationId xmlns:a16="http://schemas.microsoft.com/office/drawing/2014/main" id="{C0B51B45-1EC9-4379-9CCF-C7CACCF083C8}"/>
                    </a:ext>
                  </a:extLst>
                </p14:cNvPr>
                <p14:cNvContentPartPr/>
                <p14:nvPr/>
              </p14:nvContentPartPr>
              <p14:xfrm>
                <a:off x="7528160" y="5313307"/>
                <a:ext cx="99000" cy="118080"/>
              </p14:xfrm>
            </p:contentPart>
          </mc:Choice>
          <mc:Fallback xmlns="">
            <p:pic>
              <p:nvPicPr>
                <p:cNvPr id="623" name="Freihand 622">
                  <a:extLst>
                    <a:ext uri="{FF2B5EF4-FFF2-40B4-BE49-F238E27FC236}">
                      <a16:creationId xmlns:a16="http://schemas.microsoft.com/office/drawing/2014/main" id="{C0B51B45-1EC9-4379-9CCF-C7CACCF083C8}"/>
                    </a:ext>
                  </a:extLst>
                </p:cNvPr>
                <p:cNvPicPr/>
                <p:nvPr/>
              </p:nvPicPr>
              <p:blipFill>
                <a:blip r:embed="rId1086"/>
                <a:stretch>
                  <a:fillRect/>
                </a:stretch>
              </p:blipFill>
              <p:spPr>
                <a:xfrm>
                  <a:off x="7523840" y="5308987"/>
                  <a:ext cx="107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24" name="Freihand 623">
                  <a:extLst>
                    <a:ext uri="{FF2B5EF4-FFF2-40B4-BE49-F238E27FC236}">
                      <a16:creationId xmlns:a16="http://schemas.microsoft.com/office/drawing/2014/main" id="{DF051335-A755-44ED-A7FA-02F04C3DF068}"/>
                    </a:ext>
                  </a:extLst>
                </p14:cNvPr>
                <p14:cNvContentPartPr/>
                <p14:nvPr/>
              </p14:nvContentPartPr>
              <p14:xfrm>
                <a:off x="7475600" y="5265787"/>
                <a:ext cx="94680" cy="58320"/>
              </p14:xfrm>
            </p:contentPart>
          </mc:Choice>
          <mc:Fallback xmlns="">
            <p:pic>
              <p:nvPicPr>
                <p:cNvPr id="624" name="Freihand 623">
                  <a:extLst>
                    <a:ext uri="{FF2B5EF4-FFF2-40B4-BE49-F238E27FC236}">
                      <a16:creationId xmlns:a16="http://schemas.microsoft.com/office/drawing/2014/main" id="{DF051335-A755-44ED-A7FA-02F04C3DF068}"/>
                    </a:ext>
                  </a:extLst>
                </p:cNvPr>
                <p:cNvPicPr/>
                <p:nvPr/>
              </p:nvPicPr>
              <p:blipFill>
                <a:blip r:embed="rId1088"/>
                <a:stretch>
                  <a:fillRect/>
                </a:stretch>
              </p:blipFill>
              <p:spPr>
                <a:xfrm>
                  <a:off x="7471280" y="5261467"/>
                  <a:ext cx="103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25" name="Freihand 624">
                  <a:extLst>
                    <a:ext uri="{FF2B5EF4-FFF2-40B4-BE49-F238E27FC236}">
                      <a16:creationId xmlns:a16="http://schemas.microsoft.com/office/drawing/2014/main" id="{18705D4E-0BC0-4BB9-BA7D-5787BF21D914}"/>
                    </a:ext>
                  </a:extLst>
                </p14:cNvPr>
                <p14:cNvContentPartPr/>
                <p14:nvPr/>
              </p14:nvContentPartPr>
              <p14:xfrm>
                <a:off x="7558400" y="5379907"/>
                <a:ext cx="96120" cy="79920"/>
              </p14:xfrm>
            </p:contentPart>
          </mc:Choice>
          <mc:Fallback xmlns="">
            <p:pic>
              <p:nvPicPr>
                <p:cNvPr id="625" name="Freihand 624">
                  <a:extLst>
                    <a:ext uri="{FF2B5EF4-FFF2-40B4-BE49-F238E27FC236}">
                      <a16:creationId xmlns:a16="http://schemas.microsoft.com/office/drawing/2014/main" id="{18705D4E-0BC0-4BB9-BA7D-5787BF21D914}"/>
                    </a:ext>
                  </a:extLst>
                </p:cNvPr>
                <p:cNvPicPr/>
                <p:nvPr/>
              </p:nvPicPr>
              <p:blipFill>
                <a:blip r:embed="rId1090"/>
                <a:stretch>
                  <a:fillRect/>
                </a:stretch>
              </p:blipFill>
              <p:spPr>
                <a:xfrm>
                  <a:off x="7554080" y="5375587"/>
                  <a:ext cx="104760" cy="88560"/>
                </a:xfrm>
                <a:prstGeom prst="rect">
                  <a:avLst/>
                </a:prstGeom>
              </p:spPr>
            </p:pic>
          </mc:Fallback>
        </mc:AlternateContent>
      </p:grpSp>
      <p:grpSp>
        <p:nvGrpSpPr>
          <p:cNvPr id="628" name="Gruppieren 627">
            <a:extLst>
              <a:ext uri="{FF2B5EF4-FFF2-40B4-BE49-F238E27FC236}">
                <a16:creationId xmlns:a16="http://schemas.microsoft.com/office/drawing/2014/main" id="{6A44CE6C-45E2-46EC-9D65-ACD73EF7915B}"/>
              </a:ext>
            </a:extLst>
          </p:cNvPr>
          <p:cNvGrpSpPr/>
          <p:nvPr/>
        </p:nvGrpSpPr>
        <p:grpSpPr>
          <a:xfrm>
            <a:off x="5225960" y="6005227"/>
            <a:ext cx="769320" cy="293760"/>
            <a:chOff x="5225960" y="6005227"/>
            <a:chExt cx="769320" cy="293760"/>
          </a:xfrm>
        </p:grpSpPr>
        <mc:AlternateContent xmlns:mc="http://schemas.openxmlformats.org/markup-compatibility/2006" xmlns:p14="http://schemas.microsoft.com/office/powerpoint/2010/main">
          <mc:Choice Requires="p14">
            <p:contentPart p14:bwMode="auto" r:id="rId1091">
              <p14:nvContentPartPr>
                <p14:cNvPr id="612" name="Freihand 611">
                  <a:extLst>
                    <a:ext uri="{FF2B5EF4-FFF2-40B4-BE49-F238E27FC236}">
                      <a16:creationId xmlns:a16="http://schemas.microsoft.com/office/drawing/2014/main" id="{E40731CD-A868-4990-944A-F5EE340A5F60}"/>
                    </a:ext>
                  </a:extLst>
                </p14:cNvPr>
                <p14:cNvContentPartPr/>
                <p14:nvPr/>
              </p14:nvContentPartPr>
              <p14:xfrm>
                <a:off x="5242160" y="6036547"/>
                <a:ext cx="115200" cy="170640"/>
              </p14:xfrm>
            </p:contentPart>
          </mc:Choice>
          <mc:Fallback xmlns="">
            <p:pic>
              <p:nvPicPr>
                <p:cNvPr id="612" name="Freihand 611">
                  <a:extLst>
                    <a:ext uri="{FF2B5EF4-FFF2-40B4-BE49-F238E27FC236}">
                      <a16:creationId xmlns:a16="http://schemas.microsoft.com/office/drawing/2014/main" id="{E40731CD-A868-4990-944A-F5EE340A5F60}"/>
                    </a:ext>
                  </a:extLst>
                </p:cNvPr>
                <p:cNvPicPr/>
                <p:nvPr/>
              </p:nvPicPr>
              <p:blipFill>
                <a:blip r:embed="rId1092"/>
                <a:stretch>
                  <a:fillRect/>
                </a:stretch>
              </p:blipFill>
              <p:spPr>
                <a:xfrm>
                  <a:off x="5237840" y="6032227"/>
                  <a:ext cx="123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13" name="Freihand 612">
                  <a:extLst>
                    <a:ext uri="{FF2B5EF4-FFF2-40B4-BE49-F238E27FC236}">
                      <a16:creationId xmlns:a16="http://schemas.microsoft.com/office/drawing/2014/main" id="{D05DC3BC-5122-4247-9AF8-33DD8C4E38E3}"/>
                    </a:ext>
                  </a:extLst>
                </p14:cNvPr>
                <p14:cNvContentPartPr/>
                <p14:nvPr/>
              </p14:nvContentPartPr>
              <p14:xfrm>
                <a:off x="5291480" y="6021067"/>
                <a:ext cx="141120" cy="7560"/>
              </p14:xfrm>
            </p:contentPart>
          </mc:Choice>
          <mc:Fallback xmlns="">
            <p:pic>
              <p:nvPicPr>
                <p:cNvPr id="613" name="Freihand 612">
                  <a:extLst>
                    <a:ext uri="{FF2B5EF4-FFF2-40B4-BE49-F238E27FC236}">
                      <a16:creationId xmlns:a16="http://schemas.microsoft.com/office/drawing/2014/main" id="{D05DC3BC-5122-4247-9AF8-33DD8C4E38E3}"/>
                    </a:ext>
                  </a:extLst>
                </p:cNvPr>
                <p:cNvPicPr/>
                <p:nvPr/>
              </p:nvPicPr>
              <p:blipFill>
                <a:blip r:embed="rId1094"/>
                <a:stretch>
                  <a:fillRect/>
                </a:stretch>
              </p:blipFill>
              <p:spPr>
                <a:xfrm>
                  <a:off x="5287160" y="6016747"/>
                  <a:ext cx="149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14" name="Freihand 613">
                  <a:extLst>
                    <a:ext uri="{FF2B5EF4-FFF2-40B4-BE49-F238E27FC236}">
                      <a16:creationId xmlns:a16="http://schemas.microsoft.com/office/drawing/2014/main" id="{77DEF23F-3764-4B40-80E0-FB6329C2579F}"/>
                    </a:ext>
                  </a:extLst>
                </p14:cNvPr>
                <p14:cNvContentPartPr/>
                <p14:nvPr/>
              </p14:nvContentPartPr>
              <p14:xfrm>
                <a:off x="5439080" y="6005227"/>
                <a:ext cx="127080" cy="156960"/>
              </p14:xfrm>
            </p:contentPart>
          </mc:Choice>
          <mc:Fallback xmlns="">
            <p:pic>
              <p:nvPicPr>
                <p:cNvPr id="614" name="Freihand 613">
                  <a:extLst>
                    <a:ext uri="{FF2B5EF4-FFF2-40B4-BE49-F238E27FC236}">
                      <a16:creationId xmlns:a16="http://schemas.microsoft.com/office/drawing/2014/main" id="{77DEF23F-3764-4B40-80E0-FB6329C2579F}"/>
                    </a:ext>
                  </a:extLst>
                </p:cNvPr>
                <p:cNvPicPr/>
                <p:nvPr/>
              </p:nvPicPr>
              <p:blipFill>
                <a:blip r:embed="rId1096"/>
                <a:stretch>
                  <a:fillRect/>
                </a:stretch>
              </p:blipFill>
              <p:spPr>
                <a:xfrm>
                  <a:off x="5434760" y="6000907"/>
                  <a:ext cx="135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15" name="Freihand 614">
                  <a:extLst>
                    <a:ext uri="{FF2B5EF4-FFF2-40B4-BE49-F238E27FC236}">
                      <a16:creationId xmlns:a16="http://schemas.microsoft.com/office/drawing/2014/main" id="{0E299E2A-D720-4E2A-BD50-1135FE4E4E17}"/>
                    </a:ext>
                  </a:extLst>
                </p14:cNvPr>
                <p14:cNvContentPartPr/>
                <p14:nvPr/>
              </p14:nvContentPartPr>
              <p14:xfrm>
                <a:off x="5584160" y="6041227"/>
                <a:ext cx="179280" cy="133560"/>
              </p14:xfrm>
            </p:contentPart>
          </mc:Choice>
          <mc:Fallback xmlns="">
            <p:pic>
              <p:nvPicPr>
                <p:cNvPr id="615" name="Freihand 614">
                  <a:extLst>
                    <a:ext uri="{FF2B5EF4-FFF2-40B4-BE49-F238E27FC236}">
                      <a16:creationId xmlns:a16="http://schemas.microsoft.com/office/drawing/2014/main" id="{0E299E2A-D720-4E2A-BD50-1135FE4E4E17}"/>
                    </a:ext>
                  </a:extLst>
                </p:cNvPr>
                <p:cNvPicPr/>
                <p:nvPr/>
              </p:nvPicPr>
              <p:blipFill>
                <a:blip r:embed="rId1098"/>
                <a:stretch>
                  <a:fillRect/>
                </a:stretch>
              </p:blipFill>
              <p:spPr>
                <a:xfrm>
                  <a:off x="5579840" y="6036907"/>
                  <a:ext cx="18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27" name="Freihand 626">
                  <a:extLst>
                    <a:ext uri="{FF2B5EF4-FFF2-40B4-BE49-F238E27FC236}">
                      <a16:creationId xmlns:a16="http://schemas.microsoft.com/office/drawing/2014/main" id="{6C76A711-BE29-466B-B2DD-72A4982398A2}"/>
                    </a:ext>
                  </a:extLst>
                </p14:cNvPr>
                <p14:cNvContentPartPr/>
                <p14:nvPr/>
              </p14:nvContentPartPr>
              <p14:xfrm>
                <a:off x="5225960" y="6196747"/>
                <a:ext cx="769320" cy="102240"/>
              </p14:xfrm>
            </p:contentPart>
          </mc:Choice>
          <mc:Fallback xmlns="">
            <p:pic>
              <p:nvPicPr>
                <p:cNvPr id="627" name="Freihand 626">
                  <a:extLst>
                    <a:ext uri="{FF2B5EF4-FFF2-40B4-BE49-F238E27FC236}">
                      <a16:creationId xmlns:a16="http://schemas.microsoft.com/office/drawing/2014/main" id="{6C76A711-BE29-466B-B2DD-72A4982398A2}"/>
                    </a:ext>
                  </a:extLst>
                </p:cNvPr>
                <p:cNvPicPr/>
                <p:nvPr/>
              </p:nvPicPr>
              <p:blipFill>
                <a:blip r:embed="rId1100"/>
                <a:stretch>
                  <a:fillRect/>
                </a:stretch>
              </p:blipFill>
              <p:spPr>
                <a:xfrm>
                  <a:off x="5221640" y="6192427"/>
                  <a:ext cx="7779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1">
            <p14:nvContentPartPr>
              <p14:cNvPr id="629" name="Freihand 628">
                <a:extLst>
                  <a:ext uri="{FF2B5EF4-FFF2-40B4-BE49-F238E27FC236}">
                    <a16:creationId xmlns:a16="http://schemas.microsoft.com/office/drawing/2014/main" id="{345AC703-AEFB-4B0D-B0B2-A75AC079AE54}"/>
                  </a:ext>
                </a:extLst>
              </p14:cNvPr>
              <p14:cNvContentPartPr/>
              <p14:nvPr/>
            </p14:nvContentPartPr>
            <p14:xfrm>
              <a:off x="11127080" y="1696027"/>
              <a:ext cx="828000" cy="364320"/>
            </p14:xfrm>
          </p:contentPart>
        </mc:Choice>
        <mc:Fallback xmlns="">
          <p:pic>
            <p:nvPicPr>
              <p:cNvPr id="629" name="Freihand 628">
                <a:extLst>
                  <a:ext uri="{FF2B5EF4-FFF2-40B4-BE49-F238E27FC236}">
                    <a16:creationId xmlns:a16="http://schemas.microsoft.com/office/drawing/2014/main" id="{345AC703-AEFB-4B0D-B0B2-A75AC079AE54}"/>
                  </a:ext>
                </a:extLst>
              </p:cNvPr>
              <p:cNvPicPr/>
              <p:nvPr/>
            </p:nvPicPr>
            <p:blipFill>
              <a:blip r:embed="rId1102"/>
              <a:stretch>
                <a:fillRect/>
              </a:stretch>
            </p:blipFill>
            <p:spPr>
              <a:xfrm>
                <a:off x="11122760" y="1691707"/>
                <a:ext cx="8366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30" name="Freihand 629">
                <a:extLst>
                  <a:ext uri="{FF2B5EF4-FFF2-40B4-BE49-F238E27FC236}">
                    <a16:creationId xmlns:a16="http://schemas.microsoft.com/office/drawing/2014/main" id="{9710C3DE-0408-4CE0-9D48-E1CDA5901E88}"/>
                  </a:ext>
                </a:extLst>
              </p14:cNvPr>
              <p14:cNvContentPartPr/>
              <p14:nvPr/>
            </p14:nvContentPartPr>
            <p14:xfrm>
              <a:off x="11082080" y="2043787"/>
              <a:ext cx="78480" cy="49680"/>
            </p14:xfrm>
          </p:contentPart>
        </mc:Choice>
        <mc:Fallback xmlns="">
          <p:pic>
            <p:nvPicPr>
              <p:cNvPr id="630" name="Freihand 629">
                <a:extLst>
                  <a:ext uri="{FF2B5EF4-FFF2-40B4-BE49-F238E27FC236}">
                    <a16:creationId xmlns:a16="http://schemas.microsoft.com/office/drawing/2014/main" id="{9710C3DE-0408-4CE0-9D48-E1CDA5901E88}"/>
                  </a:ext>
                </a:extLst>
              </p:cNvPr>
              <p:cNvPicPr/>
              <p:nvPr/>
            </p:nvPicPr>
            <p:blipFill>
              <a:blip r:embed="rId1104"/>
              <a:stretch>
                <a:fillRect/>
              </a:stretch>
            </p:blipFill>
            <p:spPr>
              <a:xfrm>
                <a:off x="11077760" y="2039467"/>
                <a:ext cx="87120" cy="58320"/>
              </a:xfrm>
              <a:prstGeom prst="rect">
                <a:avLst/>
              </a:prstGeom>
            </p:spPr>
          </p:pic>
        </mc:Fallback>
      </mc:AlternateContent>
      <p:grpSp>
        <p:nvGrpSpPr>
          <p:cNvPr id="210" name="Gruppieren 209">
            <a:extLst>
              <a:ext uri="{FF2B5EF4-FFF2-40B4-BE49-F238E27FC236}">
                <a16:creationId xmlns:a16="http://schemas.microsoft.com/office/drawing/2014/main" id="{C9F4170F-5EB9-4830-BA3B-2A709CA94380}"/>
              </a:ext>
            </a:extLst>
          </p:cNvPr>
          <p:cNvGrpSpPr/>
          <p:nvPr/>
        </p:nvGrpSpPr>
        <p:grpSpPr>
          <a:xfrm>
            <a:off x="11505080" y="1830307"/>
            <a:ext cx="560880" cy="170640"/>
            <a:chOff x="11505080" y="1830307"/>
            <a:chExt cx="560880" cy="170640"/>
          </a:xfrm>
        </p:grpSpPr>
        <mc:AlternateContent xmlns:mc="http://schemas.openxmlformats.org/markup-compatibility/2006" xmlns:p14="http://schemas.microsoft.com/office/powerpoint/2010/main">
          <mc:Choice Requires="p14">
            <p:contentPart p14:bwMode="auto" r:id="rId1105">
              <p14:nvContentPartPr>
                <p14:cNvPr id="631" name="Freihand 630">
                  <a:extLst>
                    <a:ext uri="{FF2B5EF4-FFF2-40B4-BE49-F238E27FC236}">
                      <a16:creationId xmlns:a16="http://schemas.microsoft.com/office/drawing/2014/main" id="{57337CDE-A915-496A-BDFC-4B0CD25CFD7F}"/>
                    </a:ext>
                  </a:extLst>
                </p14:cNvPr>
                <p14:cNvContentPartPr/>
                <p14:nvPr/>
              </p14:nvContentPartPr>
              <p14:xfrm>
                <a:off x="11505080" y="1910587"/>
                <a:ext cx="107280" cy="82800"/>
              </p14:xfrm>
            </p:contentPart>
          </mc:Choice>
          <mc:Fallback xmlns="">
            <p:pic>
              <p:nvPicPr>
                <p:cNvPr id="631" name="Freihand 630">
                  <a:extLst>
                    <a:ext uri="{FF2B5EF4-FFF2-40B4-BE49-F238E27FC236}">
                      <a16:creationId xmlns:a16="http://schemas.microsoft.com/office/drawing/2014/main" id="{57337CDE-A915-496A-BDFC-4B0CD25CFD7F}"/>
                    </a:ext>
                  </a:extLst>
                </p:cNvPr>
                <p:cNvPicPr/>
                <p:nvPr/>
              </p:nvPicPr>
              <p:blipFill>
                <a:blip r:embed="rId1106"/>
                <a:stretch>
                  <a:fillRect/>
                </a:stretch>
              </p:blipFill>
              <p:spPr>
                <a:xfrm>
                  <a:off x="11500760" y="1906267"/>
                  <a:ext cx="115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32" name="Freihand 631">
                  <a:extLst>
                    <a:ext uri="{FF2B5EF4-FFF2-40B4-BE49-F238E27FC236}">
                      <a16:creationId xmlns:a16="http://schemas.microsoft.com/office/drawing/2014/main" id="{0BDA3EFB-95D8-4453-AE10-D64DA486739B}"/>
                    </a:ext>
                  </a:extLst>
                </p14:cNvPr>
                <p14:cNvContentPartPr/>
                <p14:nvPr/>
              </p14:nvContentPartPr>
              <p14:xfrm>
                <a:off x="11608400" y="1865947"/>
                <a:ext cx="93600" cy="123480"/>
              </p14:xfrm>
            </p:contentPart>
          </mc:Choice>
          <mc:Fallback xmlns="">
            <p:pic>
              <p:nvPicPr>
                <p:cNvPr id="632" name="Freihand 631">
                  <a:extLst>
                    <a:ext uri="{FF2B5EF4-FFF2-40B4-BE49-F238E27FC236}">
                      <a16:creationId xmlns:a16="http://schemas.microsoft.com/office/drawing/2014/main" id="{0BDA3EFB-95D8-4453-AE10-D64DA486739B}"/>
                    </a:ext>
                  </a:extLst>
                </p:cNvPr>
                <p:cNvPicPr/>
                <p:nvPr/>
              </p:nvPicPr>
              <p:blipFill>
                <a:blip r:embed="rId1108"/>
                <a:stretch>
                  <a:fillRect/>
                </a:stretch>
              </p:blipFill>
              <p:spPr>
                <a:xfrm>
                  <a:off x="11604080" y="1861627"/>
                  <a:ext cx="10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33" name="Freihand 632">
                  <a:extLst>
                    <a:ext uri="{FF2B5EF4-FFF2-40B4-BE49-F238E27FC236}">
                      <a16:creationId xmlns:a16="http://schemas.microsoft.com/office/drawing/2014/main" id="{253B961B-CFFB-4ECB-BC5F-18CCB1DEBA6D}"/>
                    </a:ext>
                  </a:extLst>
                </p14:cNvPr>
                <p14:cNvContentPartPr/>
                <p14:nvPr/>
              </p14:nvContentPartPr>
              <p14:xfrm>
                <a:off x="11744480" y="1849387"/>
                <a:ext cx="360" cy="360"/>
              </p14:xfrm>
            </p:contentPart>
          </mc:Choice>
          <mc:Fallback xmlns="">
            <p:pic>
              <p:nvPicPr>
                <p:cNvPr id="633" name="Freihand 632">
                  <a:extLst>
                    <a:ext uri="{FF2B5EF4-FFF2-40B4-BE49-F238E27FC236}">
                      <a16:creationId xmlns:a16="http://schemas.microsoft.com/office/drawing/2014/main" id="{253B961B-CFFB-4ECB-BC5F-18CCB1DEBA6D}"/>
                    </a:ext>
                  </a:extLst>
                </p:cNvPr>
                <p:cNvPicPr/>
                <p:nvPr/>
              </p:nvPicPr>
              <p:blipFill>
                <a:blip r:embed="rId1110"/>
                <a:stretch>
                  <a:fillRect/>
                </a:stretch>
              </p:blipFill>
              <p:spPr>
                <a:xfrm>
                  <a:off x="11740160" y="184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34" name="Freihand 633">
                  <a:extLst>
                    <a:ext uri="{FF2B5EF4-FFF2-40B4-BE49-F238E27FC236}">
                      <a16:creationId xmlns:a16="http://schemas.microsoft.com/office/drawing/2014/main" id="{2741D399-1E3F-49CA-98EC-53757FD57AC7}"/>
                    </a:ext>
                  </a:extLst>
                </p14:cNvPr>
                <p14:cNvContentPartPr/>
                <p14:nvPr/>
              </p14:nvContentPartPr>
              <p14:xfrm>
                <a:off x="11678600" y="1830307"/>
                <a:ext cx="64440" cy="170640"/>
              </p14:xfrm>
            </p:contentPart>
          </mc:Choice>
          <mc:Fallback xmlns="">
            <p:pic>
              <p:nvPicPr>
                <p:cNvPr id="634" name="Freihand 633">
                  <a:extLst>
                    <a:ext uri="{FF2B5EF4-FFF2-40B4-BE49-F238E27FC236}">
                      <a16:creationId xmlns:a16="http://schemas.microsoft.com/office/drawing/2014/main" id="{2741D399-1E3F-49CA-98EC-53757FD57AC7}"/>
                    </a:ext>
                  </a:extLst>
                </p:cNvPr>
                <p:cNvPicPr/>
                <p:nvPr/>
              </p:nvPicPr>
              <p:blipFill>
                <a:blip r:embed="rId1112"/>
                <a:stretch>
                  <a:fillRect/>
                </a:stretch>
              </p:blipFill>
              <p:spPr>
                <a:xfrm>
                  <a:off x="11674280" y="1825987"/>
                  <a:ext cx="73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36" name="Freihand 635">
                  <a:extLst>
                    <a:ext uri="{FF2B5EF4-FFF2-40B4-BE49-F238E27FC236}">
                      <a16:creationId xmlns:a16="http://schemas.microsoft.com/office/drawing/2014/main" id="{44C14A9C-5C16-476F-8ED8-AF16C7700D5D}"/>
                    </a:ext>
                  </a:extLst>
                </p14:cNvPr>
                <p14:cNvContentPartPr/>
                <p14:nvPr/>
              </p14:nvContentPartPr>
              <p14:xfrm>
                <a:off x="11733320" y="1878187"/>
                <a:ext cx="72000" cy="106200"/>
              </p14:xfrm>
            </p:contentPart>
          </mc:Choice>
          <mc:Fallback xmlns="">
            <p:pic>
              <p:nvPicPr>
                <p:cNvPr id="636" name="Freihand 635">
                  <a:extLst>
                    <a:ext uri="{FF2B5EF4-FFF2-40B4-BE49-F238E27FC236}">
                      <a16:creationId xmlns:a16="http://schemas.microsoft.com/office/drawing/2014/main" id="{44C14A9C-5C16-476F-8ED8-AF16C7700D5D}"/>
                    </a:ext>
                  </a:extLst>
                </p:cNvPr>
                <p:cNvPicPr/>
                <p:nvPr/>
              </p:nvPicPr>
              <p:blipFill>
                <a:blip r:embed="rId1114"/>
                <a:stretch>
                  <a:fillRect/>
                </a:stretch>
              </p:blipFill>
              <p:spPr>
                <a:xfrm>
                  <a:off x="11729000" y="1873867"/>
                  <a:ext cx="80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37" name="Freihand 636">
                  <a:extLst>
                    <a:ext uri="{FF2B5EF4-FFF2-40B4-BE49-F238E27FC236}">
                      <a16:creationId xmlns:a16="http://schemas.microsoft.com/office/drawing/2014/main" id="{2C51E82E-D67E-4C2A-97FF-6B60EF579253}"/>
                    </a:ext>
                  </a:extLst>
                </p14:cNvPr>
                <p14:cNvContentPartPr/>
                <p14:nvPr/>
              </p14:nvContentPartPr>
              <p14:xfrm>
                <a:off x="11822960" y="1911307"/>
                <a:ext cx="55800" cy="1800"/>
              </p14:xfrm>
            </p:contentPart>
          </mc:Choice>
          <mc:Fallback xmlns="">
            <p:pic>
              <p:nvPicPr>
                <p:cNvPr id="637" name="Freihand 636">
                  <a:extLst>
                    <a:ext uri="{FF2B5EF4-FFF2-40B4-BE49-F238E27FC236}">
                      <a16:creationId xmlns:a16="http://schemas.microsoft.com/office/drawing/2014/main" id="{2C51E82E-D67E-4C2A-97FF-6B60EF579253}"/>
                    </a:ext>
                  </a:extLst>
                </p:cNvPr>
                <p:cNvPicPr/>
                <p:nvPr/>
              </p:nvPicPr>
              <p:blipFill>
                <a:blip r:embed="rId1116"/>
                <a:stretch>
                  <a:fillRect/>
                </a:stretch>
              </p:blipFill>
              <p:spPr>
                <a:xfrm>
                  <a:off x="11818640" y="1906987"/>
                  <a:ext cx="64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38" name="Freihand 637">
                  <a:extLst>
                    <a:ext uri="{FF2B5EF4-FFF2-40B4-BE49-F238E27FC236}">
                      <a16:creationId xmlns:a16="http://schemas.microsoft.com/office/drawing/2014/main" id="{9AEA9471-3F23-4DFB-866D-AB6440906A69}"/>
                    </a:ext>
                  </a:extLst>
                </p14:cNvPr>
                <p14:cNvContentPartPr/>
                <p14:nvPr/>
              </p14:nvContentPartPr>
              <p14:xfrm>
                <a:off x="11821160" y="1948747"/>
                <a:ext cx="67680" cy="19800"/>
              </p14:xfrm>
            </p:contentPart>
          </mc:Choice>
          <mc:Fallback xmlns="">
            <p:pic>
              <p:nvPicPr>
                <p:cNvPr id="638" name="Freihand 637">
                  <a:extLst>
                    <a:ext uri="{FF2B5EF4-FFF2-40B4-BE49-F238E27FC236}">
                      <a16:creationId xmlns:a16="http://schemas.microsoft.com/office/drawing/2014/main" id="{9AEA9471-3F23-4DFB-866D-AB6440906A69}"/>
                    </a:ext>
                  </a:extLst>
                </p:cNvPr>
                <p:cNvPicPr/>
                <p:nvPr/>
              </p:nvPicPr>
              <p:blipFill>
                <a:blip r:embed="rId1118"/>
                <a:stretch>
                  <a:fillRect/>
                </a:stretch>
              </p:blipFill>
              <p:spPr>
                <a:xfrm>
                  <a:off x="11816840" y="1944427"/>
                  <a:ext cx="76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39" name="Freihand 638">
                  <a:extLst>
                    <a:ext uri="{FF2B5EF4-FFF2-40B4-BE49-F238E27FC236}">
                      <a16:creationId xmlns:a16="http://schemas.microsoft.com/office/drawing/2014/main" id="{C1F14DC9-1B96-4E25-BE98-6562DB7FEFEE}"/>
                    </a:ext>
                  </a:extLst>
                </p14:cNvPr>
                <p14:cNvContentPartPr/>
                <p14:nvPr/>
              </p14:nvContentPartPr>
              <p14:xfrm>
                <a:off x="11864360" y="1874947"/>
                <a:ext cx="83160" cy="102960"/>
              </p14:xfrm>
            </p:contentPart>
          </mc:Choice>
          <mc:Fallback xmlns="">
            <p:pic>
              <p:nvPicPr>
                <p:cNvPr id="639" name="Freihand 638">
                  <a:extLst>
                    <a:ext uri="{FF2B5EF4-FFF2-40B4-BE49-F238E27FC236}">
                      <a16:creationId xmlns:a16="http://schemas.microsoft.com/office/drawing/2014/main" id="{C1F14DC9-1B96-4E25-BE98-6562DB7FEFEE}"/>
                    </a:ext>
                  </a:extLst>
                </p:cNvPr>
                <p:cNvPicPr/>
                <p:nvPr/>
              </p:nvPicPr>
              <p:blipFill>
                <a:blip r:embed="rId1120"/>
                <a:stretch>
                  <a:fillRect/>
                </a:stretch>
              </p:blipFill>
              <p:spPr>
                <a:xfrm>
                  <a:off x="11860040" y="1870627"/>
                  <a:ext cx="91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201" name="Freihand 200">
                  <a:extLst>
                    <a:ext uri="{FF2B5EF4-FFF2-40B4-BE49-F238E27FC236}">
                      <a16:creationId xmlns:a16="http://schemas.microsoft.com/office/drawing/2014/main" id="{C8AC6B2F-5691-4506-8D49-108F12F78AB2}"/>
                    </a:ext>
                  </a:extLst>
                </p14:cNvPr>
                <p14:cNvContentPartPr/>
                <p14:nvPr/>
              </p14:nvContentPartPr>
              <p14:xfrm>
                <a:off x="11947520" y="1876747"/>
                <a:ext cx="60840" cy="78120"/>
              </p14:xfrm>
            </p:contentPart>
          </mc:Choice>
          <mc:Fallback xmlns="">
            <p:pic>
              <p:nvPicPr>
                <p:cNvPr id="201" name="Freihand 200">
                  <a:extLst>
                    <a:ext uri="{FF2B5EF4-FFF2-40B4-BE49-F238E27FC236}">
                      <a16:creationId xmlns:a16="http://schemas.microsoft.com/office/drawing/2014/main" id="{C8AC6B2F-5691-4506-8D49-108F12F78AB2}"/>
                    </a:ext>
                  </a:extLst>
                </p:cNvPr>
                <p:cNvPicPr/>
                <p:nvPr/>
              </p:nvPicPr>
              <p:blipFill>
                <a:blip r:embed="rId1122"/>
                <a:stretch>
                  <a:fillRect/>
                </a:stretch>
              </p:blipFill>
              <p:spPr>
                <a:xfrm>
                  <a:off x="11943200" y="1872427"/>
                  <a:ext cx="69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203" name="Freihand 202">
                  <a:extLst>
                    <a:ext uri="{FF2B5EF4-FFF2-40B4-BE49-F238E27FC236}">
                      <a16:creationId xmlns:a16="http://schemas.microsoft.com/office/drawing/2014/main" id="{917DEF73-14CE-49C8-B788-56F37A5BBDB7}"/>
                    </a:ext>
                  </a:extLst>
                </p14:cNvPr>
                <p14:cNvContentPartPr/>
                <p14:nvPr/>
              </p14:nvContentPartPr>
              <p14:xfrm>
                <a:off x="11981720" y="1889707"/>
                <a:ext cx="84240" cy="76320"/>
              </p14:xfrm>
            </p:contentPart>
          </mc:Choice>
          <mc:Fallback xmlns="">
            <p:pic>
              <p:nvPicPr>
                <p:cNvPr id="203" name="Freihand 202">
                  <a:extLst>
                    <a:ext uri="{FF2B5EF4-FFF2-40B4-BE49-F238E27FC236}">
                      <a16:creationId xmlns:a16="http://schemas.microsoft.com/office/drawing/2014/main" id="{917DEF73-14CE-49C8-B788-56F37A5BBDB7}"/>
                    </a:ext>
                  </a:extLst>
                </p:cNvPr>
                <p:cNvPicPr/>
                <p:nvPr/>
              </p:nvPicPr>
              <p:blipFill>
                <a:blip r:embed="rId1124"/>
                <a:stretch>
                  <a:fillRect/>
                </a:stretch>
              </p:blipFill>
              <p:spPr>
                <a:xfrm>
                  <a:off x="11977400" y="1885387"/>
                  <a:ext cx="92880" cy="84960"/>
                </a:xfrm>
                <a:prstGeom prst="rect">
                  <a:avLst/>
                </a:prstGeom>
              </p:spPr>
            </p:pic>
          </mc:Fallback>
        </mc:AlternateContent>
      </p:grpSp>
      <p:grpSp>
        <p:nvGrpSpPr>
          <p:cNvPr id="233" name="Gruppieren 232">
            <a:extLst>
              <a:ext uri="{FF2B5EF4-FFF2-40B4-BE49-F238E27FC236}">
                <a16:creationId xmlns:a16="http://schemas.microsoft.com/office/drawing/2014/main" id="{A9991B9A-8D62-4F9A-B048-49CD944C2A94}"/>
              </a:ext>
            </a:extLst>
          </p:cNvPr>
          <p:cNvGrpSpPr/>
          <p:nvPr/>
        </p:nvGrpSpPr>
        <p:grpSpPr>
          <a:xfrm>
            <a:off x="11073080" y="2467867"/>
            <a:ext cx="287640" cy="114480"/>
            <a:chOff x="11073080" y="2467867"/>
            <a:chExt cx="287640" cy="114480"/>
          </a:xfrm>
        </p:grpSpPr>
        <mc:AlternateContent xmlns:mc="http://schemas.openxmlformats.org/markup-compatibility/2006" xmlns:p14="http://schemas.microsoft.com/office/powerpoint/2010/main">
          <mc:Choice Requires="p14">
            <p:contentPart p14:bwMode="auto" r:id="rId1125">
              <p14:nvContentPartPr>
                <p14:cNvPr id="212" name="Freihand 211">
                  <a:extLst>
                    <a:ext uri="{FF2B5EF4-FFF2-40B4-BE49-F238E27FC236}">
                      <a16:creationId xmlns:a16="http://schemas.microsoft.com/office/drawing/2014/main" id="{5A62B20F-4FC2-49FA-8662-0A99FD5028B4}"/>
                    </a:ext>
                  </a:extLst>
                </p14:cNvPr>
                <p14:cNvContentPartPr/>
                <p14:nvPr/>
              </p14:nvContentPartPr>
              <p14:xfrm>
                <a:off x="11073080" y="2482267"/>
                <a:ext cx="71280" cy="97560"/>
              </p14:xfrm>
            </p:contentPart>
          </mc:Choice>
          <mc:Fallback xmlns="">
            <p:pic>
              <p:nvPicPr>
                <p:cNvPr id="212" name="Freihand 211">
                  <a:extLst>
                    <a:ext uri="{FF2B5EF4-FFF2-40B4-BE49-F238E27FC236}">
                      <a16:creationId xmlns:a16="http://schemas.microsoft.com/office/drawing/2014/main" id="{5A62B20F-4FC2-49FA-8662-0A99FD5028B4}"/>
                    </a:ext>
                  </a:extLst>
                </p:cNvPr>
                <p:cNvPicPr/>
                <p:nvPr/>
              </p:nvPicPr>
              <p:blipFill>
                <a:blip r:embed="rId1126"/>
                <a:stretch>
                  <a:fillRect/>
                </a:stretch>
              </p:blipFill>
              <p:spPr>
                <a:xfrm>
                  <a:off x="11068760" y="2477947"/>
                  <a:ext cx="79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219" name="Freihand 218">
                  <a:extLst>
                    <a:ext uri="{FF2B5EF4-FFF2-40B4-BE49-F238E27FC236}">
                      <a16:creationId xmlns:a16="http://schemas.microsoft.com/office/drawing/2014/main" id="{DEFEF648-ABF3-40DE-B9A7-F65B6B542065}"/>
                    </a:ext>
                  </a:extLst>
                </p14:cNvPr>
                <p14:cNvContentPartPr/>
                <p14:nvPr/>
              </p14:nvContentPartPr>
              <p14:xfrm>
                <a:off x="11090000" y="2467867"/>
                <a:ext cx="102960" cy="14400"/>
              </p14:xfrm>
            </p:contentPart>
          </mc:Choice>
          <mc:Fallback xmlns="">
            <p:pic>
              <p:nvPicPr>
                <p:cNvPr id="219" name="Freihand 218">
                  <a:extLst>
                    <a:ext uri="{FF2B5EF4-FFF2-40B4-BE49-F238E27FC236}">
                      <a16:creationId xmlns:a16="http://schemas.microsoft.com/office/drawing/2014/main" id="{DEFEF648-ABF3-40DE-B9A7-F65B6B542065}"/>
                    </a:ext>
                  </a:extLst>
                </p:cNvPr>
                <p:cNvPicPr/>
                <p:nvPr/>
              </p:nvPicPr>
              <p:blipFill>
                <a:blip r:embed="rId1128"/>
                <a:stretch>
                  <a:fillRect/>
                </a:stretch>
              </p:blipFill>
              <p:spPr>
                <a:xfrm>
                  <a:off x="11085680" y="2463547"/>
                  <a:ext cx="111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224" name="Freihand 223">
                  <a:extLst>
                    <a:ext uri="{FF2B5EF4-FFF2-40B4-BE49-F238E27FC236}">
                      <a16:creationId xmlns:a16="http://schemas.microsoft.com/office/drawing/2014/main" id="{5AF6ECD2-C48B-4E58-AEC0-EE13BC8FC5B8}"/>
                    </a:ext>
                  </a:extLst>
                </p14:cNvPr>
                <p14:cNvContentPartPr/>
                <p14:nvPr/>
              </p14:nvContentPartPr>
              <p14:xfrm>
                <a:off x="11165600" y="2467867"/>
                <a:ext cx="78480" cy="114480"/>
              </p14:xfrm>
            </p:contentPart>
          </mc:Choice>
          <mc:Fallback xmlns="">
            <p:pic>
              <p:nvPicPr>
                <p:cNvPr id="224" name="Freihand 223">
                  <a:extLst>
                    <a:ext uri="{FF2B5EF4-FFF2-40B4-BE49-F238E27FC236}">
                      <a16:creationId xmlns:a16="http://schemas.microsoft.com/office/drawing/2014/main" id="{5AF6ECD2-C48B-4E58-AEC0-EE13BC8FC5B8}"/>
                    </a:ext>
                  </a:extLst>
                </p:cNvPr>
                <p:cNvPicPr/>
                <p:nvPr/>
              </p:nvPicPr>
              <p:blipFill>
                <a:blip r:embed="rId1130"/>
                <a:stretch>
                  <a:fillRect/>
                </a:stretch>
              </p:blipFill>
              <p:spPr>
                <a:xfrm>
                  <a:off x="11161280" y="2463547"/>
                  <a:ext cx="87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230" name="Freihand 229">
                  <a:extLst>
                    <a:ext uri="{FF2B5EF4-FFF2-40B4-BE49-F238E27FC236}">
                      <a16:creationId xmlns:a16="http://schemas.microsoft.com/office/drawing/2014/main" id="{404773FF-C1D4-4954-9E0E-D1F68024375A}"/>
                    </a:ext>
                  </a:extLst>
                </p14:cNvPr>
                <p14:cNvContentPartPr/>
                <p14:nvPr/>
              </p14:nvContentPartPr>
              <p14:xfrm>
                <a:off x="11262800" y="2482987"/>
                <a:ext cx="97920" cy="90360"/>
              </p14:xfrm>
            </p:contentPart>
          </mc:Choice>
          <mc:Fallback xmlns="">
            <p:pic>
              <p:nvPicPr>
                <p:cNvPr id="230" name="Freihand 229">
                  <a:extLst>
                    <a:ext uri="{FF2B5EF4-FFF2-40B4-BE49-F238E27FC236}">
                      <a16:creationId xmlns:a16="http://schemas.microsoft.com/office/drawing/2014/main" id="{404773FF-C1D4-4954-9E0E-D1F68024375A}"/>
                    </a:ext>
                  </a:extLst>
                </p:cNvPr>
                <p:cNvPicPr/>
                <p:nvPr/>
              </p:nvPicPr>
              <p:blipFill>
                <a:blip r:embed="rId1132"/>
                <a:stretch>
                  <a:fillRect/>
                </a:stretch>
              </p:blipFill>
              <p:spPr>
                <a:xfrm>
                  <a:off x="11258480" y="2478667"/>
                  <a:ext cx="106560" cy="99000"/>
                </a:xfrm>
                <a:prstGeom prst="rect">
                  <a:avLst/>
                </a:prstGeom>
              </p:spPr>
            </p:pic>
          </mc:Fallback>
        </mc:AlternateContent>
      </p:grpSp>
      <p:grpSp>
        <p:nvGrpSpPr>
          <p:cNvPr id="327" name="Gruppieren 326">
            <a:extLst>
              <a:ext uri="{FF2B5EF4-FFF2-40B4-BE49-F238E27FC236}">
                <a16:creationId xmlns:a16="http://schemas.microsoft.com/office/drawing/2014/main" id="{D7322189-36B9-4658-8008-26B2928F5B12}"/>
              </a:ext>
            </a:extLst>
          </p:cNvPr>
          <p:cNvGrpSpPr/>
          <p:nvPr/>
        </p:nvGrpSpPr>
        <p:grpSpPr>
          <a:xfrm>
            <a:off x="11018360" y="2742907"/>
            <a:ext cx="1034280" cy="405000"/>
            <a:chOff x="11018360" y="2742907"/>
            <a:chExt cx="1034280" cy="405000"/>
          </a:xfrm>
        </p:grpSpPr>
        <mc:AlternateContent xmlns:mc="http://schemas.openxmlformats.org/markup-compatibility/2006" xmlns:p14="http://schemas.microsoft.com/office/powerpoint/2010/main">
          <mc:Choice Requires="p14">
            <p:contentPart p14:bwMode="auto" r:id="rId1133">
              <p14:nvContentPartPr>
                <p14:cNvPr id="236" name="Freihand 235">
                  <a:extLst>
                    <a:ext uri="{FF2B5EF4-FFF2-40B4-BE49-F238E27FC236}">
                      <a16:creationId xmlns:a16="http://schemas.microsoft.com/office/drawing/2014/main" id="{2B1FF78C-533D-4BD3-B13B-B803F0038780}"/>
                    </a:ext>
                  </a:extLst>
                </p14:cNvPr>
                <p14:cNvContentPartPr/>
                <p14:nvPr/>
              </p14:nvContentPartPr>
              <p14:xfrm>
                <a:off x="11162000" y="2742907"/>
                <a:ext cx="120240" cy="21600"/>
              </p14:xfrm>
            </p:contentPart>
          </mc:Choice>
          <mc:Fallback xmlns="">
            <p:pic>
              <p:nvPicPr>
                <p:cNvPr id="236" name="Freihand 235">
                  <a:extLst>
                    <a:ext uri="{FF2B5EF4-FFF2-40B4-BE49-F238E27FC236}">
                      <a16:creationId xmlns:a16="http://schemas.microsoft.com/office/drawing/2014/main" id="{2B1FF78C-533D-4BD3-B13B-B803F0038780}"/>
                    </a:ext>
                  </a:extLst>
                </p:cNvPr>
                <p:cNvPicPr/>
                <p:nvPr/>
              </p:nvPicPr>
              <p:blipFill>
                <a:blip r:embed="rId1134"/>
                <a:stretch>
                  <a:fillRect/>
                </a:stretch>
              </p:blipFill>
              <p:spPr>
                <a:xfrm>
                  <a:off x="11157680" y="2738587"/>
                  <a:ext cx="12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245" name="Freihand 244">
                  <a:extLst>
                    <a:ext uri="{FF2B5EF4-FFF2-40B4-BE49-F238E27FC236}">
                      <a16:creationId xmlns:a16="http://schemas.microsoft.com/office/drawing/2014/main" id="{8E99C55E-B72D-42AA-94E8-6A0FA4EB955E}"/>
                    </a:ext>
                  </a:extLst>
                </p14:cNvPr>
                <p14:cNvContentPartPr/>
                <p14:nvPr/>
              </p14:nvContentPartPr>
              <p14:xfrm>
                <a:off x="11171000" y="2800147"/>
                <a:ext cx="121680" cy="11520"/>
              </p14:xfrm>
            </p:contentPart>
          </mc:Choice>
          <mc:Fallback xmlns="">
            <p:pic>
              <p:nvPicPr>
                <p:cNvPr id="245" name="Freihand 244">
                  <a:extLst>
                    <a:ext uri="{FF2B5EF4-FFF2-40B4-BE49-F238E27FC236}">
                      <a16:creationId xmlns:a16="http://schemas.microsoft.com/office/drawing/2014/main" id="{8E99C55E-B72D-42AA-94E8-6A0FA4EB955E}"/>
                    </a:ext>
                  </a:extLst>
                </p:cNvPr>
                <p:cNvPicPr/>
                <p:nvPr/>
              </p:nvPicPr>
              <p:blipFill>
                <a:blip r:embed="rId1136"/>
                <a:stretch>
                  <a:fillRect/>
                </a:stretch>
              </p:blipFill>
              <p:spPr>
                <a:xfrm>
                  <a:off x="11166680" y="2795827"/>
                  <a:ext cx="130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254" name="Freihand 253">
                  <a:extLst>
                    <a:ext uri="{FF2B5EF4-FFF2-40B4-BE49-F238E27FC236}">
                      <a16:creationId xmlns:a16="http://schemas.microsoft.com/office/drawing/2014/main" id="{1BA2815D-E28B-4199-8711-2FC86D1F9FBA}"/>
                    </a:ext>
                  </a:extLst>
                </p14:cNvPr>
                <p14:cNvContentPartPr/>
                <p14:nvPr/>
              </p14:nvContentPartPr>
              <p14:xfrm>
                <a:off x="11018360" y="2971507"/>
                <a:ext cx="79560" cy="73080"/>
              </p14:xfrm>
            </p:contentPart>
          </mc:Choice>
          <mc:Fallback xmlns="">
            <p:pic>
              <p:nvPicPr>
                <p:cNvPr id="254" name="Freihand 253">
                  <a:extLst>
                    <a:ext uri="{FF2B5EF4-FFF2-40B4-BE49-F238E27FC236}">
                      <a16:creationId xmlns:a16="http://schemas.microsoft.com/office/drawing/2014/main" id="{1BA2815D-E28B-4199-8711-2FC86D1F9FBA}"/>
                    </a:ext>
                  </a:extLst>
                </p:cNvPr>
                <p:cNvPicPr/>
                <p:nvPr/>
              </p:nvPicPr>
              <p:blipFill>
                <a:blip r:embed="rId1138"/>
                <a:stretch>
                  <a:fillRect/>
                </a:stretch>
              </p:blipFill>
              <p:spPr>
                <a:xfrm>
                  <a:off x="11014040" y="2967187"/>
                  <a:ext cx="88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259" name="Freihand 258">
                  <a:extLst>
                    <a:ext uri="{FF2B5EF4-FFF2-40B4-BE49-F238E27FC236}">
                      <a16:creationId xmlns:a16="http://schemas.microsoft.com/office/drawing/2014/main" id="{D356491F-64B3-4270-97F3-1A4309A4A974}"/>
                    </a:ext>
                  </a:extLst>
                </p14:cNvPr>
                <p14:cNvContentPartPr/>
                <p14:nvPr/>
              </p14:nvContentPartPr>
              <p14:xfrm>
                <a:off x="11063000" y="2977987"/>
                <a:ext cx="48960" cy="169920"/>
              </p14:xfrm>
            </p:contentPart>
          </mc:Choice>
          <mc:Fallback xmlns="">
            <p:pic>
              <p:nvPicPr>
                <p:cNvPr id="259" name="Freihand 258">
                  <a:extLst>
                    <a:ext uri="{FF2B5EF4-FFF2-40B4-BE49-F238E27FC236}">
                      <a16:creationId xmlns:a16="http://schemas.microsoft.com/office/drawing/2014/main" id="{D356491F-64B3-4270-97F3-1A4309A4A974}"/>
                    </a:ext>
                  </a:extLst>
                </p:cNvPr>
                <p:cNvPicPr/>
                <p:nvPr/>
              </p:nvPicPr>
              <p:blipFill>
                <a:blip r:embed="rId1140"/>
                <a:stretch>
                  <a:fillRect/>
                </a:stretch>
              </p:blipFill>
              <p:spPr>
                <a:xfrm>
                  <a:off x="11058680" y="2973667"/>
                  <a:ext cx="57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262" name="Freihand 261">
                  <a:extLst>
                    <a:ext uri="{FF2B5EF4-FFF2-40B4-BE49-F238E27FC236}">
                      <a16:creationId xmlns:a16="http://schemas.microsoft.com/office/drawing/2014/main" id="{6D160679-ED89-4BEA-887D-BCE3F8B94448}"/>
                    </a:ext>
                  </a:extLst>
                </p14:cNvPr>
                <p14:cNvContentPartPr/>
                <p14:nvPr/>
              </p14:nvContentPartPr>
              <p14:xfrm>
                <a:off x="11142560" y="2918947"/>
                <a:ext cx="104760" cy="116640"/>
              </p14:xfrm>
            </p:contentPart>
          </mc:Choice>
          <mc:Fallback xmlns="">
            <p:pic>
              <p:nvPicPr>
                <p:cNvPr id="262" name="Freihand 261">
                  <a:extLst>
                    <a:ext uri="{FF2B5EF4-FFF2-40B4-BE49-F238E27FC236}">
                      <a16:creationId xmlns:a16="http://schemas.microsoft.com/office/drawing/2014/main" id="{6D160679-ED89-4BEA-887D-BCE3F8B94448}"/>
                    </a:ext>
                  </a:extLst>
                </p:cNvPr>
                <p:cNvPicPr/>
                <p:nvPr/>
              </p:nvPicPr>
              <p:blipFill>
                <a:blip r:embed="rId1142"/>
                <a:stretch>
                  <a:fillRect/>
                </a:stretch>
              </p:blipFill>
              <p:spPr>
                <a:xfrm>
                  <a:off x="11138240" y="2914627"/>
                  <a:ext cx="113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270" name="Freihand 269">
                  <a:extLst>
                    <a:ext uri="{FF2B5EF4-FFF2-40B4-BE49-F238E27FC236}">
                      <a16:creationId xmlns:a16="http://schemas.microsoft.com/office/drawing/2014/main" id="{264D47C8-3DDF-482D-A442-1882149B19B4}"/>
                    </a:ext>
                  </a:extLst>
                </p14:cNvPr>
                <p14:cNvContentPartPr/>
                <p14:nvPr/>
              </p14:nvContentPartPr>
              <p14:xfrm>
                <a:off x="11268920" y="2921467"/>
                <a:ext cx="85680" cy="170640"/>
              </p14:xfrm>
            </p:contentPart>
          </mc:Choice>
          <mc:Fallback xmlns="">
            <p:pic>
              <p:nvPicPr>
                <p:cNvPr id="270" name="Freihand 269">
                  <a:extLst>
                    <a:ext uri="{FF2B5EF4-FFF2-40B4-BE49-F238E27FC236}">
                      <a16:creationId xmlns:a16="http://schemas.microsoft.com/office/drawing/2014/main" id="{264D47C8-3DDF-482D-A442-1882149B19B4}"/>
                    </a:ext>
                  </a:extLst>
                </p:cNvPr>
                <p:cNvPicPr/>
                <p:nvPr/>
              </p:nvPicPr>
              <p:blipFill>
                <a:blip r:embed="rId1144"/>
                <a:stretch>
                  <a:fillRect/>
                </a:stretch>
              </p:blipFill>
              <p:spPr>
                <a:xfrm>
                  <a:off x="11264600" y="2917147"/>
                  <a:ext cx="94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276" name="Freihand 275">
                  <a:extLst>
                    <a:ext uri="{FF2B5EF4-FFF2-40B4-BE49-F238E27FC236}">
                      <a16:creationId xmlns:a16="http://schemas.microsoft.com/office/drawing/2014/main" id="{51BE6826-6205-412B-84C8-3FEE5242CA13}"/>
                    </a:ext>
                  </a:extLst>
                </p14:cNvPr>
                <p14:cNvContentPartPr/>
                <p14:nvPr/>
              </p14:nvContentPartPr>
              <p14:xfrm>
                <a:off x="11460440" y="2922187"/>
                <a:ext cx="110520" cy="133920"/>
              </p14:xfrm>
            </p:contentPart>
          </mc:Choice>
          <mc:Fallback xmlns="">
            <p:pic>
              <p:nvPicPr>
                <p:cNvPr id="276" name="Freihand 275">
                  <a:extLst>
                    <a:ext uri="{FF2B5EF4-FFF2-40B4-BE49-F238E27FC236}">
                      <a16:creationId xmlns:a16="http://schemas.microsoft.com/office/drawing/2014/main" id="{51BE6826-6205-412B-84C8-3FEE5242CA13}"/>
                    </a:ext>
                  </a:extLst>
                </p:cNvPr>
                <p:cNvPicPr/>
                <p:nvPr/>
              </p:nvPicPr>
              <p:blipFill>
                <a:blip r:embed="rId1146"/>
                <a:stretch>
                  <a:fillRect/>
                </a:stretch>
              </p:blipFill>
              <p:spPr>
                <a:xfrm>
                  <a:off x="11456120" y="2917867"/>
                  <a:ext cx="119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282" name="Freihand 281">
                  <a:extLst>
                    <a:ext uri="{FF2B5EF4-FFF2-40B4-BE49-F238E27FC236}">
                      <a16:creationId xmlns:a16="http://schemas.microsoft.com/office/drawing/2014/main" id="{5D1F3736-A7B5-47EA-921F-8F98BE7EE7DF}"/>
                    </a:ext>
                  </a:extLst>
                </p14:cNvPr>
                <p14:cNvContentPartPr/>
                <p14:nvPr/>
              </p14:nvContentPartPr>
              <p14:xfrm>
                <a:off x="11601200" y="2960707"/>
                <a:ext cx="79200" cy="8280"/>
              </p14:xfrm>
            </p:contentPart>
          </mc:Choice>
          <mc:Fallback xmlns="">
            <p:pic>
              <p:nvPicPr>
                <p:cNvPr id="282" name="Freihand 281">
                  <a:extLst>
                    <a:ext uri="{FF2B5EF4-FFF2-40B4-BE49-F238E27FC236}">
                      <a16:creationId xmlns:a16="http://schemas.microsoft.com/office/drawing/2014/main" id="{5D1F3736-A7B5-47EA-921F-8F98BE7EE7DF}"/>
                    </a:ext>
                  </a:extLst>
                </p:cNvPr>
                <p:cNvPicPr/>
                <p:nvPr/>
              </p:nvPicPr>
              <p:blipFill>
                <a:blip r:embed="rId1148"/>
                <a:stretch>
                  <a:fillRect/>
                </a:stretch>
              </p:blipFill>
              <p:spPr>
                <a:xfrm>
                  <a:off x="11596880" y="2956387"/>
                  <a:ext cx="87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284" name="Freihand 283">
                  <a:extLst>
                    <a:ext uri="{FF2B5EF4-FFF2-40B4-BE49-F238E27FC236}">
                      <a16:creationId xmlns:a16="http://schemas.microsoft.com/office/drawing/2014/main" id="{FF20F43D-A5AA-4474-A668-A176ECD3E281}"/>
                    </a:ext>
                  </a:extLst>
                </p14:cNvPr>
                <p14:cNvContentPartPr/>
                <p14:nvPr/>
              </p14:nvContentPartPr>
              <p14:xfrm>
                <a:off x="11586440" y="2998147"/>
                <a:ext cx="111960" cy="23400"/>
              </p14:xfrm>
            </p:contentPart>
          </mc:Choice>
          <mc:Fallback xmlns="">
            <p:pic>
              <p:nvPicPr>
                <p:cNvPr id="284" name="Freihand 283">
                  <a:extLst>
                    <a:ext uri="{FF2B5EF4-FFF2-40B4-BE49-F238E27FC236}">
                      <a16:creationId xmlns:a16="http://schemas.microsoft.com/office/drawing/2014/main" id="{FF20F43D-A5AA-4474-A668-A176ECD3E281}"/>
                    </a:ext>
                  </a:extLst>
                </p:cNvPr>
                <p:cNvPicPr/>
                <p:nvPr/>
              </p:nvPicPr>
              <p:blipFill>
                <a:blip r:embed="rId1150"/>
                <a:stretch>
                  <a:fillRect/>
                </a:stretch>
              </p:blipFill>
              <p:spPr>
                <a:xfrm>
                  <a:off x="11582120" y="2993827"/>
                  <a:ext cx="120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286" name="Freihand 285">
                  <a:extLst>
                    <a:ext uri="{FF2B5EF4-FFF2-40B4-BE49-F238E27FC236}">
                      <a16:creationId xmlns:a16="http://schemas.microsoft.com/office/drawing/2014/main" id="{2EE40FB2-F8B7-45E6-8864-4B00804D46F5}"/>
                    </a:ext>
                  </a:extLst>
                </p14:cNvPr>
                <p14:cNvContentPartPr/>
                <p14:nvPr/>
              </p14:nvContentPartPr>
              <p14:xfrm>
                <a:off x="11718560" y="2930827"/>
                <a:ext cx="105480" cy="127800"/>
              </p14:xfrm>
            </p:contentPart>
          </mc:Choice>
          <mc:Fallback xmlns="">
            <p:pic>
              <p:nvPicPr>
                <p:cNvPr id="286" name="Freihand 285">
                  <a:extLst>
                    <a:ext uri="{FF2B5EF4-FFF2-40B4-BE49-F238E27FC236}">
                      <a16:creationId xmlns:a16="http://schemas.microsoft.com/office/drawing/2014/main" id="{2EE40FB2-F8B7-45E6-8864-4B00804D46F5}"/>
                    </a:ext>
                  </a:extLst>
                </p:cNvPr>
                <p:cNvPicPr/>
                <p:nvPr/>
              </p:nvPicPr>
              <p:blipFill>
                <a:blip r:embed="rId1152"/>
                <a:stretch>
                  <a:fillRect/>
                </a:stretch>
              </p:blipFill>
              <p:spPr>
                <a:xfrm>
                  <a:off x="11714240" y="2926507"/>
                  <a:ext cx="114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295" name="Freihand 294">
                  <a:extLst>
                    <a:ext uri="{FF2B5EF4-FFF2-40B4-BE49-F238E27FC236}">
                      <a16:creationId xmlns:a16="http://schemas.microsoft.com/office/drawing/2014/main" id="{E64AFCBF-D2D0-46C8-821C-B55F4F4394EB}"/>
                    </a:ext>
                  </a:extLst>
                </p14:cNvPr>
                <p14:cNvContentPartPr/>
                <p14:nvPr/>
              </p14:nvContentPartPr>
              <p14:xfrm>
                <a:off x="11832680" y="2934427"/>
                <a:ext cx="63000" cy="113040"/>
              </p14:xfrm>
            </p:contentPart>
          </mc:Choice>
          <mc:Fallback xmlns="">
            <p:pic>
              <p:nvPicPr>
                <p:cNvPr id="295" name="Freihand 294">
                  <a:extLst>
                    <a:ext uri="{FF2B5EF4-FFF2-40B4-BE49-F238E27FC236}">
                      <a16:creationId xmlns:a16="http://schemas.microsoft.com/office/drawing/2014/main" id="{E64AFCBF-D2D0-46C8-821C-B55F4F4394EB}"/>
                    </a:ext>
                  </a:extLst>
                </p:cNvPr>
                <p:cNvPicPr/>
                <p:nvPr/>
              </p:nvPicPr>
              <p:blipFill>
                <a:blip r:embed="rId1154"/>
                <a:stretch>
                  <a:fillRect/>
                </a:stretch>
              </p:blipFill>
              <p:spPr>
                <a:xfrm>
                  <a:off x="11828360" y="2930107"/>
                  <a:ext cx="71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309" name="Freihand 308">
                  <a:extLst>
                    <a:ext uri="{FF2B5EF4-FFF2-40B4-BE49-F238E27FC236}">
                      <a16:creationId xmlns:a16="http://schemas.microsoft.com/office/drawing/2014/main" id="{10388301-7DB9-4BC8-99F4-E33E5ABA3049}"/>
                    </a:ext>
                  </a:extLst>
                </p14:cNvPr>
                <p14:cNvContentPartPr/>
                <p14:nvPr/>
              </p14:nvContentPartPr>
              <p14:xfrm>
                <a:off x="11885240" y="2934427"/>
                <a:ext cx="91080" cy="97200"/>
              </p14:xfrm>
            </p:contentPart>
          </mc:Choice>
          <mc:Fallback xmlns="">
            <p:pic>
              <p:nvPicPr>
                <p:cNvPr id="309" name="Freihand 308">
                  <a:extLst>
                    <a:ext uri="{FF2B5EF4-FFF2-40B4-BE49-F238E27FC236}">
                      <a16:creationId xmlns:a16="http://schemas.microsoft.com/office/drawing/2014/main" id="{10388301-7DB9-4BC8-99F4-E33E5ABA3049}"/>
                    </a:ext>
                  </a:extLst>
                </p:cNvPr>
                <p:cNvPicPr/>
                <p:nvPr/>
              </p:nvPicPr>
              <p:blipFill>
                <a:blip r:embed="rId1156"/>
                <a:stretch>
                  <a:fillRect/>
                </a:stretch>
              </p:blipFill>
              <p:spPr>
                <a:xfrm>
                  <a:off x="11880920" y="2930107"/>
                  <a:ext cx="99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310" name="Freihand 309">
                  <a:extLst>
                    <a:ext uri="{FF2B5EF4-FFF2-40B4-BE49-F238E27FC236}">
                      <a16:creationId xmlns:a16="http://schemas.microsoft.com/office/drawing/2014/main" id="{9D339F60-5C75-4980-8817-B4D9CA14687C}"/>
                    </a:ext>
                  </a:extLst>
                </p14:cNvPr>
                <p14:cNvContentPartPr/>
                <p14:nvPr/>
              </p14:nvContentPartPr>
              <p14:xfrm>
                <a:off x="11866160" y="2871067"/>
                <a:ext cx="186480" cy="249120"/>
              </p14:xfrm>
            </p:contentPart>
          </mc:Choice>
          <mc:Fallback xmlns="">
            <p:pic>
              <p:nvPicPr>
                <p:cNvPr id="310" name="Freihand 309">
                  <a:extLst>
                    <a:ext uri="{FF2B5EF4-FFF2-40B4-BE49-F238E27FC236}">
                      <a16:creationId xmlns:a16="http://schemas.microsoft.com/office/drawing/2014/main" id="{9D339F60-5C75-4980-8817-B4D9CA14687C}"/>
                    </a:ext>
                  </a:extLst>
                </p:cNvPr>
                <p:cNvPicPr/>
                <p:nvPr/>
              </p:nvPicPr>
              <p:blipFill>
                <a:blip r:embed="rId1158"/>
                <a:stretch>
                  <a:fillRect/>
                </a:stretch>
              </p:blipFill>
              <p:spPr>
                <a:xfrm>
                  <a:off x="11861840" y="2866747"/>
                  <a:ext cx="195120" cy="257760"/>
                </a:xfrm>
                <a:prstGeom prst="rect">
                  <a:avLst/>
                </a:prstGeom>
              </p:spPr>
            </p:pic>
          </mc:Fallback>
        </mc:AlternateContent>
      </p:grpSp>
      <p:grpSp>
        <p:nvGrpSpPr>
          <p:cNvPr id="421" name="Gruppieren 420">
            <a:extLst>
              <a:ext uri="{FF2B5EF4-FFF2-40B4-BE49-F238E27FC236}">
                <a16:creationId xmlns:a16="http://schemas.microsoft.com/office/drawing/2014/main" id="{627FF43F-A5D0-40E6-B28A-459A47A55A8E}"/>
              </a:ext>
            </a:extLst>
          </p:cNvPr>
          <p:cNvGrpSpPr/>
          <p:nvPr/>
        </p:nvGrpSpPr>
        <p:grpSpPr>
          <a:xfrm>
            <a:off x="8049800" y="2067907"/>
            <a:ext cx="1235520" cy="306360"/>
            <a:chOff x="8049800" y="2067907"/>
            <a:chExt cx="1235520" cy="306360"/>
          </a:xfrm>
        </p:grpSpPr>
        <mc:AlternateContent xmlns:mc="http://schemas.openxmlformats.org/markup-compatibility/2006" xmlns:p14="http://schemas.microsoft.com/office/powerpoint/2010/main">
          <mc:Choice Requires="p14">
            <p:contentPart p14:bwMode="auto" r:id="rId1159">
              <p14:nvContentPartPr>
                <p14:cNvPr id="338" name="Freihand 337">
                  <a:extLst>
                    <a:ext uri="{FF2B5EF4-FFF2-40B4-BE49-F238E27FC236}">
                      <a16:creationId xmlns:a16="http://schemas.microsoft.com/office/drawing/2014/main" id="{2385CB53-979F-4957-BB73-516692043B39}"/>
                    </a:ext>
                  </a:extLst>
                </p14:cNvPr>
                <p14:cNvContentPartPr/>
                <p14:nvPr/>
              </p14:nvContentPartPr>
              <p14:xfrm>
                <a:off x="9081920" y="2114347"/>
                <a:ext cx="130680" cy="20520"/>
              </p14:xfrm>
            </p:contentPart>
          </mc:Choice>
          <mc:Fallback xmlns="">
            <p:pic>
              <p:nvPicPr>
                <p:cNvPr id="338" name="Freihand 337">
                  <a:extLst>
                    <a:ext uri="{FF2B5EF4-FFF2-40B4-BE49-F238E27FC236}">
                      <a16:creationId xmlns:a16="http://schemas.microsoft.com/office/drawing/2014/main" id="{2385CB53-979F-4957-BB73-516692043B39}"/>
                    </a:ext>
                  </a:extLst>
                </p:cNvPr>
                <p:cNvPicPr/>
                <p:nvPr/>
              </p:nvPicPr>
              <p:blipFill>
                <a:blip r:embed="rId1160"/>
                <a:stretch>
                  <a:fillRect/>
                </a:stretch>
              </p:blipFill>
              <p:spPr>
                <a:xfrm>
                  <a:off x="9077600" y="2110027"/>
                  <a:ext cx="139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345" name="Freihand 344">
                  <a:extLst>
                    <a:ext uri="{FF2B5EF4-FFF2-40B4-BE49-F238E27FC236}">
                      <a16:creationId xmlns:a16="http://schemas.microsoft.com/office/drawing/2014/main" id="{E1586047-08D8-4B90-8CC0-56383B7AE2D1}"/>
                    </a:ext>
                  </a:extLst>
                </p14:cNvPr>
                <p14:cNvContentPartPr/>
                <p14:nvPr/>
              </p14:nvContentPartPr>
              <p14:xfrm>
                <a:off x="8886440" y="2125147"/>
                <a:ext cx="184680" cy="18720"/>
              </p14:xfrm>
            </p:contentPart>
          </mc:Choice>
          <mc:Fallback xmlns="">
            <p:pic>
              <p:nvPicPr>
                <p:cNvPr id="345" name="Freihand 344">
                  <a:extLst>
                    <a:ext uri="{FF2B5EF4-FFF2-40B4-BE49-F238E27FC236}">
                      <a16:creationId xmlns:a16="http://schemas.microsoft.com/office/drawing/2014/main" id="{E1586047-08D8-4B90-8CC0-56383B7AE2D1}"/>
                    </a:ext>
                  </a:extLst>
                </p:cNvPr>
                <p:cNvPicPr/>
                <p:nvPr/>
              </p:nvPicPr>
              <p:blipFill>
                <a:blip r:embed="rId1162"/>
                <a:stretch>
                  <a:fillRect/>
                </a:stretch>
              </p:blipFill>
              <p:spPr>
                <a:xfrm>
                  <a:off x="8882120" y="2120827"/>
                  <a:ext cx="193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373" name="Freihand 372">
                  <a:extLst>
                    <a:ext uri="{FF2B5EF4-FFF2-40B4-BE49-F238E27FC236}">
                      <a16:creationId xmlns:a16="http://schemas.microsoft.com/office/drawing/2014/main" id="{440A4112-0B79-4DE2-B16A-8D25CDB47AFF}"/>
                    </a:ext>
                  </a:extLst>
                </p14:cNvPr>
                <p14:cNvContentPartPr/>
                <p14:nvPr/>
              </p14:nvContentPartPr>
              <p14:xfrm>
                <a:off x="8884280" y="2094907"/>
                <a:ext cx="374400" cy="91800"/>
              </p14:xfrm>
            </p:contentPart>
          </mc:Choice>
          <mc:Fallback xmlns="">
            <p:pic>
              <p:nvPicPr>
                <p:cNvPr id="373" name="Freihand 372">
                  <a:extLst>
                    <a:ext uri="{FF2B5EF4-FFF2-40B4-BE49-F238E27FC236}">
                      <a16:creationId xmlns:a16="http://schemas.microsoft.com/office/drawing/2014/main" id="{440A4112-0B79-4DE2-B16A-8D25CDB47AFF}"/>
                    </a:ext>
                  </a:extLst>
                </p:cNvPr>
                <p:cNvPicPr/>
                <p:nvPr/>
              </p:nvPicPr>
              <p:blipFill>
                <a:blip r:embed="rId1164"/>
                <a:stretch>
                  <a:fillRect/>
                </a:stretch>
              </p:blipFill>
              <p:spPr>
                <a:xfrm>
                  <a:off x="8879960" y="2090587"/>
                  <a:ext cx="383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374" name="Freihand 373">
                  <a:extLst>
                    <a:ext uri="{FF2B5EF4-FFF2-40B4-BE49-F238E27FC236}">
                      <a16:creationId xmlns:a16="http://schemas.microsoft.com/office/drawing/2014/main" id="{3639F708-0D46-4BA6-9A36-AACDAD9D39F5}"/>
                    </a:ext>
                  </a:extLst>
                </p14:cNvPr>
                <p14:cNvContentPartPr/>
                <p14:nvPr/>
              </p14:nvContentPartPr>
              <p14:xfrm>
                <a:off x="9160040" y="2067907"/>
                <a:ext cx="125280" cy="101880"/>
              </p14:xfrm>
            </p:contentPart>
          </mc:Choice>
          <mc:Fallback xmlns="">
            <p:pic>
              <p:nvPicPr>
                <p:cNvPr id="374" name="Freihand 373">
                  <a:extLst>
                    <a:ext uri="{FF2B5EF4-FFF2-40B4-BE49-F238E27FC236}">
                      <a16:creationId xmlns:a16="http://schemas.microsoft.com/office/drawing/2014/main" id="{3639F708-0D46-4BA6-9A36-AACDAD9D39F5}"/>
                    </a:ext>
                  </a:extLst>
                </p:cNvPr>
                <p:cNvPicPr/>
                <p:nvPr/>
              </p:nvPicPr>
              <p:blipFill>
                <a:blip r:embed="rId1166"/>
                <a:stretch>
                  <a:fillRect/>
                </a:stretch>
              </p:blipFill>
              <p:spPr>
                <a:xfrm>
                  <a:off x="9155720" y="2063587"/>
                  <a:ext cx="133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388" name="Freihand 387">
                  <a:extLst>
                    <a:ext uri="{FF2B5EF4-FFF2-40B4-BE49-F238E27FC236}">
                      <a16:creationId xmlns:a16="http://schemas.microsoft.com/office/drawing/2014/main" id="{ED2E2FA0-95B1-4858-B09B-9ABD0910AEBA}"/>
                    </a:ext>
                  </a:extLst>
                </p14:cNvPr>
                <p14:cNvContentPartPr/>
                <p14:nvPr/>
              </p14:nvContentPartPr>
              <p14:xfrm>
                <a:off x="8049800" y="2225947"/>
                <a:ext cx="110880" cy="148320"/>
              </p14:xfrm>
            </p:contentPart>
          </mc:Choice>
          <mc:Fallback xmlns="">
            <p:pic>
              <p:nvPicPr>
                <p:cNvPr id="388" name="Freihand 387">
                  <a:extLst>
                    <a:ext uri="{FF2B5EF4-FFF2-40B4-BE49-F238E27FC236}">
                      <a16:creationId xmlns:a16="http://schemas.microsoft.com/office/drawing/2014/main" id="{ED2E2FA0-95B1-4858-B09B-9ABD0910AEBA}"/>
                    </a:ext>
                  </a:extLst>
                </p:cNvPr>
                <p:cNvPicPr/>
                <p:nvPr/>
              </p:nvPicPr>
              <p:blipFill>
                <a:blip r:embed="rId1168"/>
                <a:stretch>
                  <a:fillRect/>
                </a:stretch>
              </p:blipFill>
              <p:spPr>
                <a:xfrm>
                  <a:off x="8045120" y="2221627"/>
                  <a:ext cx="11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390" name="Freihand 389">
                  <a:extLst>
                    <a:ext uri="{FF2B5EF4-FFF2-40B4-BE49-F238E27FC236}">
                      <a16:creationId xmlns:a16="http://schemas.microsoft.com/office/drawing/2014/main" id="{6B979F1D-32B5-439E-A509-8A017A30B764}"/>
                    </a:ext>
                  </a:extLst>
                </p14:cNvPr>
                <p14:cNvContentPartPr/>
                <p14:nvPr/>
              </p14:nvContentPartPr>
              <p14:xfrm>
                <a:off x="8061320" y="2124787"/>
                <a:ext cx="50040" cy="46440"/>
              </p14:xfrm>
            </p:contentPart>
          </mc:Choice>
          <mc:Fallback xmlns="">
            <p:pic>
              <p:nvPicPr>
                <p:cNvPr id="390" name="Freihand 389">
                  <a:extLst>
                    <a:ext uri="{FF2B5EF4-FFF2-40B4-BE49-F238E27FC236}">
                      <a16:creationId xmlns:a16="http://schemas.microsoft.com/office/drawing/2014/main" id="{6B979F1D-32B5-439E-A509-8A017A30B764}"/>
                    </a:ext>
                  </a:extLst>
                </p:cNvPr>
                <p:cNvPicPr/>
                <p:nvPr/>
              </p:nvPicPr>
              <p:blipFill>
                <a:blip r:embed="rId1170"/>
                <a:stretch>
                  <a:fillRect/>
                </a:stretch>
              </p:blipFill>
              <p:spPr>
                <a:xfrm>
                  <a:off x="8057000" y="2120467"/>
                  <a:ext cx="58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396" name="Freihand 395">
                  <a:extLst>
                    <a:ext uri="{FF2B5EF4-FFF2-40B4-BE49-F238E27FC236}">
                      <a16:creationId xmlns:a16="http://schemas.microsoft.com/office/drawing/2014/main" id="{5EE63B1E-E352-44C9-ADF3-AB828CD24586}"/>
                    </a:ext>
                  </a:extLst>
                </p14:cNvPr>
                <p14:cNvContentPartPr/>
                <p14:nvPr/>
              </p14:nvContentPartPr>
              <p14:xfrm>
                <a:off x="8155640" y="2103907"/>
                <a:ext cx="139680" cy="140400"/>
              </p14:xfrm>
            </p:contentPart>
          </mc:Choice>
          <mc:Fallback xmlns="">
            <p:pic>
              <p:nvPicPr>
                <p:cNvPr id="396" name="Freihand 395">
                  <a:extLst>
                    <a:ext uri="{FF2B5EF4-FFF2-40B4-BE49-F238E27FC236}">
                      <a16:creationId xmlns:a16="http://schemas.microsoft.com/office/drawing/2014/main" id="{5EE63B1E-E352-44C9-ADF3-AB828CD24586}"/>
                    </a:ext>
                  </a:extLst>
                </p:cNvPr>
                <p:cNvPicPr/>
                <p:nvPr/>
              </p:nvPicPr>
              <p:blipFill>
                <a:blip r:embed="rId1172"/>
                <a:stretch>
                  <a:fillRect/>
                </a:stretch>
              </p:blipFill>
              <p:spPr>
                <a:xfrm>
                  <a:off x="8151320" y="2099587"/>
                  <a:ext cx="148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398" name="Freihand 397">
                  <a:extLst>
                    <a:ext uri="{FF2B5EF4-FFF2-40B4-BE49-F238E27FC236}">
                      <a16:creationId xmlns:a16="http://schemas.microsoft.com/office/drawing/2014/main" id="{E7AA1956-7286-4751-915A-8F20321179F2}"/>
                    </a:ext>
                  </a:extLst>
                </p14:cNvPr>
                <p14:cNvContentPartPr/>
                <p14:nvPr/>
              </p14:nvContentPartPr>
              <p14:xfrm>
                <a:off x="8328080" y="2212627"/>
                <a:ext cx="128520" cy="21960"/>
              </p14:xfrm>
            </p:contentPart>
          </mc:Choice>
          <mc:Fallback xmlns="">
            <p:pic>
              <p:nvPicPr>
                <p:cNvPr id="398" name="Freihand 397">
                  <a:extLst>
                    <a:ext uri="{FF2B5EF4-FFF2-40B4-BE49-F238E27FC236}">
                      <a16:creationId xmlns:a16="http://schemas.microsoft.com/office/drawing/2014/main" id="{E7AA1956-7286-4751-915A-8F20321179F2}"/>
                    </a:ext>
                  </a:extLst>
                </p:cNvPr>
                <p:cNvPicPr/>
                <p:nvPr/>
              </p:nvPicPr>
              <p:blipFill>
                <a:blip r:embed="rId1174"/>
                <a:stretch>
                  <a:fillRect/>
                </a:stretch>
              </p:blipFill>
              <p:spPr>
                <a:xfrm>
                  <a:off x="8323760" y="2208307"/>
                  <a:ext cx="13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403" name="Freihand 402">
                  <a:extLst>
                    <a:ext uri="{FF2B5EF4-FFF2-40B4-BE49-F238E27FC236}">
                      <a16:creationId xmlns:a16="http://schemas.microsoft.com/office/drawing/2014/main" id="{A0DDDA63-B35C-4B4D-9FE9-58AE70D32308}"/>
                    </a:ext>
                  </a:extLst>
                </p14:cNvPr>
                <p14:cNvContentPartPr/>
                <p14:nvPr/>
              </p14:nvContentPartPr>
              <p14:xfrm>
                <a:off x="8295680" y="2266627"/>
                <a:ext cx="147960" cy="24120"/>
              </p14:xfrm>
            </p:contentPart>
          </mc:Choice>
          <mc:Fallback xmlns="">
            <p:pic>
              <p:nvPicPr>
                <p:cNvPr id="403" name="Freihand 402">
                  <a:extLst>
                    <a:ext uri="{FF2B5EF4-FFF2-40B4-BE49-F238E27FC236}">
                      <a16:creationId xmlns:a16="http://schemas.microsoft.com/office/drawing/2014/main" id="{A0DDDA63-B35C-4B4D-9FE9-58AE70D32308}"/>
                    </a:ext>
                  </a:extLst>
                </p:cNvPr>
                <p:cNvPicPr/>
                <p:nvPr/>
              </p:nvPicPr>
              <p:blipFill>
                <a:blip r:embed="rId1176"/>
                <a:stretch>
                  <a:fillRect/>
                </a:stretch>
              </p:blipFill>
              <p:spPr>
                <a:xfrm>
                  <a:off x="8291360" y="2262307"/>
                  <a:ext cx="156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408" name="Freihand 407">
                  <a:extLst>
                    <a:ext uri="{FF2B5EF4-FFF2-40B4-BE49-F238E27FC236}">
                      <a16:creationId xmlns:a16="http://schemas.microsoft.com/office/drawing/2014/main" id="{F1B10C7E-6246-48D0-9588-1C75BBA97DAF}"/>
                    </a:ext>
                  </a:extLst>
                </p14:cNvPr>
                <p14:cNvContentPartPr/>
                <p14:nvPr/>
              </p14:nvContentPartPr>
              <p14:xfrm>
                <a:off x="8499800" y="2171587"/>
                <a:ext cx="133920" cy="125280"/>
              </p14:xfrm>
            </p:contentPart>
          </mc:Choice>
          <mc:Fallback xmlns="">
            <p:pic>
              <p:nvPicPr>
                <p:cNvPr id="408" name="Freihand 407">
                  <a:extLst>
                    <a:ext uri="{FF2B5EF4-FFF2-40B4-BE49-F238E27FC236}">
                      <a16:creationId xmlns:a16="http://schemas.microsoft.com/office/drawing/2014/main" id="{F1B10C7E-6246-48D0-9588-1C75BBA97DAF}"/>
                    </a:ext>
                  </a:extLst>
                </p:cNvPr>
                <p:cNvPicPr/>
                <p:nvPr/>
              </p:nvPicPr>
              <p:blipFill>
                <a:blip r:embed="rId1178"/>
                <a:stretch>
                  <a:fillRect/>
                </a:stretch>
              </p:blipFill>
              <p:spPr>
                <a:xfrm>
                  <a:off x="8495480" y="2167267"/>
                  <a:ext cx="142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411" name="Freihand 410">
                  <a:extLst>
                    <a:ext uri="{FF2B5EF4-FFF2-40B4-BE49-F238E27FC236}">
                      <a16:creationId xmlns:a16="http://schemas.microsoft.com/office/drawing/2014/main" id="{4A05F9E6-D3A2-422B-ABC4-5DB725B102DB}"/>
                    </a:ext>
                  </a:extLst>
                </p14:cNvPr>
                <p14:cNvContentPartPr/>
                <p14:nvPr/>
              </p14:nvContentPartPr>
              <p14:xfrm>
                <a:off x="8646320" y="2148187"/>
                <a:ext cx="81360" cy="121320"/>
              </p14:xfrm>
            </p:contentPart>
          </mc:Choice>
          <mc:Fallback xmlns="">
            <p:pic>
              <p:nvPicPr>
                <p:cNvPr id="411" name="Freihand 410">
                  <a:extLst>
                    <a:ext uri="{FF2B5EF4-FFF2-40B4-BE49-F238E27FC236}">
                      <a16:creationId xmlns:a16="http://schemas.microsoft.com/office/drawing/2014/main" id="{4A05F9E6-D3A2-422B-ABC4-5DB725B102DB}"/>
                    </a:ext>
                  </a:extLst>
                </p:cNvPr>
                <p:cNvPicPr/>
                <p:nvPr/>
              </p:nvPicPr>
              <p:blipFill>
                <a:blip r:embed="rId1180"/>
                <a:stretch>
                  <a:fillRect/>
                </a:stretch>
              </p:blipFill>
              <p:spPr>
                <a:xfrm>
                  <a:off x="8642000" y="2143867"/>
                  <a:ext cx="90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418" name="Freihand 417">
                  <a:extLst>
                    <a:ext uri="{FF2B5EF4-FFF2-40B4-BE49-F238E27FC236}">
                      <a16:creationId xmlns:a16="http://schemas.microsoft.com/office/drawing/2014/main" id="{8B321361-A6D0-47CD-9426-EE89267109F7}"/>
                    </a:ext>
                  </a:extLst>
                </p14:cNvPr>
                <p14:cNvContentPartPr/>
                <p14:nvPr/>
              </p14:nvContentPartPr>
              <p14:xfrm>
                <a:off x="8609240" y="2125147"/>
                <a:ext cx="69480" cy="85320"/>
              </p14:xfrm>
            </p:contentPart>
          </mc:Choice>
          <mc:Fallback xmlns="">
            <p:pic>
              <p:nvPicPr>
                <p:cNvPr id="418" name="Freihand 417">
                  <a:extLst>
                    <a:ext uri="{FF2B5EF4-FFF2-40B4-BE49-F238E27FC236}">
                      <a16:creationId xmlns:a16="http://schemas.microsoft.com/office/drawing/2014/main" id="{8B321361-A6D0-47CD-9426-EE89267109F7}"/>
                    </a:ext>
                  </a:extLst>
                </p:cNvPr>
                <p:cNvPicPr/>
                <p:nvPr/>
              </p:nvPicPr>
              <p:blipFill>
                <a:blip r:embed="rId1182"/>
                <a:stretch>
                  <a:fillRect/>
                </a:stretch>
              </p:blipFill>
              <p:spPr>
                <a:xfrm>
                  <a:off x="8604920" y="2120827"/>
                  <a:ext cx="78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419" name="Freihand 418">
                  <a:extLst>
                    <a:ext uri="{FF2B5EF4-FFF2-40B4-BE49-F238E27FC236}">
                      <a16:creationId xmlns:a16="http://schemas.microsoft.com/office/drawing/2014/main" id="{0BED6BE6-5563-43B0-88A4-78ECA48390F0}"/>
                    </a:ext>
                  </a:extLst>
                </p14:cNvPr>
                <p14:cNvContentPartPr/>
                <p14:nvPr/>
              </p14:nvContentPartPr>
              <p14:xfrm>
                <a:off x="8672960" y="2221987"/>
                <a:ext cx="130680" cy="75960"/>
              </p14:xfrm>
            </p:contentPart>
          </mc:Choice>
          <mc:Fallback xmlns="">
            <p:pic>
              <p:nvPicPr>
                <p:cNvPr id="419" name="Freihand 418">
                  <a:extLst>
                    <a:ext uri="{FF2B5EF4-FFF2-40B4-BE49-F238E27FC236}">
                      <a16:creationId xmlns:a16="http://schemas.microsoft.com/office/drawing/2014/main" id="{0BED6BE6-5563-43B0-88A4-78ECA48390F0}"/>
                    </a:ext>
                  </a:extLst>
                </p:cNvPr>
                <p:cNvPicPr/>
                <p:nvPr/>
              </p:nvPicPr>
              <p:blipFill>
                <a:blip r:embed="rId1184"/>
                <a:stretch>
                  <a:fillRect/>
                </a:stretch>
              </p:blipFill>
              <p:spPr>
                <a:xfrm>
                  <a:off x="8668640" y="2217667"/>
                  <a:ext cx="13932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5">
            <p14:nvContentPartPr>
              <p14:cNvPr id="424" name="Freihand 423">
                <a:extLst>
                  <a:ext uri="{FF2B5EF4-FFF2-40B4-BE49-F238E27FC236}">
                    <a16:creationId xmlns:a16="http://schemas.microsoft.com/office/drawing/2014/main" id="{C628CD43-3B4A-441E-AF5A-27DAF2ADBF0D}"/>
                  </a:ext>
                </a:extLst>
              </p14:cNvPr>
              <p14:cNvContentPartPr/>
              <p14:nvPr/>
            </p14:nvContentPartPr>
            <p14:xfrm>
              <a:off x="986600" y="133627"/>
              <a:ext cx="277920" cy="281880"/>
            </p14:xfrm>
          </p:contentPart>
        </mc:Choice>
        <mc:Fallback xmlns="">
          <p:pic>
            <p:nvPicPr>
              <p:cNvPr id="424" name="Freihand 423">
                <a:extLst>
                  <a:ext uri="{FF2B5EF4-FFF2-40B4-BE49-F238E27FC236}">
                    <a16:creationId xmlns:a16="http://schemas.microsoft.com/office/drawing/2014/main" id="{C628CD43-3B4A-441E-AF5A-27DAF2ADBF0D}"/>
                  </a:ext>
                </a:extLst>
              </p:cNvPr>
              <p:cNvPicPr/>
              <p:nvPr/>
            </p:nvPicPr>
            <p:blipFill>
              <a:blip r:embed="rId1186"/>
              <a:stretch>
                <a:fillRect/>
              </a:stretch>
            </p:blipFill>
            <p:spPr>
              <a:xfrm>
                <a:off x="982280" y="129307"/>
                <a:ext cx="2865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431" name="Freihand 430">
                <a:extLst>
                  <a:ext uri="{FF2B5EF4-FFF2-40B4-BE49-F238E27FC236}">
                    <a16:creationId xmlns:a16="http://schemas.microsoft.com/office/drawing/2014/main" id="{6F6A0903-19FC-4F59-8AE4-AE335428D8CD}"/>
                  </a:ext>
                </a:extLst>
              </p14:cNvPr>
              <p14:cNvContentPartPr/>
              <p14:nvPr/>
            </p14:nvContentPartPr>
            <p14:xfrm>
              <a:off x="3658880" y="317947"/>
              <a:ext cx="387000" cy="404640"/>
            </p14:xfrm>
          </p:contentPart>
        </mc:Choice>
        <mc:Fallback xmlns="">
          <p:pic>
            <p:nvPicPr>
              <p:cNvPr id="431" name="Freihand 430">
                <a:extLst>
                  <a:ext uri="{FF2B5EF4-FFF2-40B4-BE49-F238E27FC236}">
                    <a16:creationId xmlns:a16="http://schemas.microsoft.com/office/drawing/2014/main" id="{6F6A0903-19FC-4F59-8AE4-AE335428D8CD}"/>
                  </a:ext>
                </a:extLst>
              </p:cNvPr>
              <p:cNvPicPr/>
              <p:nvPr/>
            </p:nvPicPr>
            <p:blipFill>
              <a:blip r:embed="rId1188"/>
              <a:stretch>
                <a:fillRect/>
              </a:stretch>
            </p:blipFill>
            <p:spPr>
              <a:xfrm>
                <a:off x="3654560" y="313627"/>
                <a:ext cx="395640" cy="413280"/>
              </a:xfrm>
              <a:prstGeom prst="rect">
                <a:avLst/>
              </a:prstGeom>
            </p:spPr>
          </p:pic>
        </mc:Fallback>
      </mc:AlternateContent>
    </p:spTree>
    <p:extLst>
      <p:ext uri="{BB962C8B-B14F-4D97-AF65-F5344CB8AC3E}">
        <p14:creationId xmlns:p14="http://schemas.microsoft.com/office/powerpoint/2010/main" val="86709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DECC74A-BF21-4770-ABD8-C2381431CE5C}"/>
                  </a:ext>
                </a:extLst>
              </p14:cNvPr>
              <p14:cNvContentPartPr/>
              <p14:nvPr/>
            </p14:nvContentPartPr>
            <p14:xfrm>
              <a:off x="4091600" y="1250347"/>
              <a:ext cx="467280" cy="535320"/>
            </p14:xfrm>
          </p:contentPart>
        </mc:Choice>
        <mc:Fallback xmlns="">
          <p:pic>
            <p:nvPicPr>
              <p:cNvPr id="2" name="Freihand 1">
                <a:extLst>
                  <a:ext uri="{FF2B5EF4-FFF2-40B4-BE49-F238E27FC236}">
                    <a16:creationId xmlns:a16="http://schemas.microsoft.com/office/drawing/2014/main" id="{2DECC74A-BF21-4770-ABD8-C2381431CE5C}"/>
                  </a:ext>
                </a:extLst>
              </p:cNvPr>
              <p:cNvPicPr/>
              <p:nvPr/>
            </p:nvPicPr>
            <p:blipFill>
              <a:blip r:embed="rId4"/>
              <a:stretch>
                <a:fillRect/>
              </a:stretch>
            </p:blipFill>
            <p:spPr>
              <a:xfrm>
                <a:off x="4087280" y="1246027"/>
                <a:ext cx="47592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EC367F9-686B-4D3D-9482-D859A9FADFEA}"/>
                  </a:ext>
                </a:extLst>
              </p14:cNvPr>
              <p14:cNvContentPartPr/>
              <p14:nvPr/>
            </p14:nvContentPartPr>
            <p14:xfrm>
              <a:off x="7141880" y="2135227"/>
              <a:ext cx="900000" cy="66600"/>
            </p14:xfrm>
          </p:contentPart>
        </mc:Choice>
        <mc:Fallback xmlns="">
          <p:pic>
            <p:nvPicPr>
              <p:cNvPr id="3" name="Freihand 2">
                <a:extLst>
                  <a:ext uri="{FF2B5EF4-FFF2-40B4-BE49-F238E27FC236}">
                    <a16:creationId xmlns:a16="http://schemas.microsoft.com/office/drawing/2014/main" id="{DEC367F9-686B-4D3D-9482-D859A9FADFEA}"/>
                  </a:ext>
                </a:extLst>
              </p:cNvPr>
              <p:cNvPicPr/>
              <p:nvPr/>
            </p:nvPicPr>
            <p:blipFill>
              <a:blip r:embed="rId6"/>
              <a:stretch>
                <a:fillRect/>
              </a:stretch>
            </p:blipFill>
            <p:spPr>
              <a:xfrm>
                <a:off x="7137560" y="2130907"/>
                <a:ext cx="908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321C330-F6E3-4B32-AC03-250D1F14A9E8}"/>
                  </a:ext>
                </a:extLst>
              </p14:cNvPr>
              <p14:cNvContentPartPr/>
              <p14:nvPr/>
            </p14:nvContentPartPr>
            <p14:xfrm>
              <a:off x="655760" y="2366347"/>
              <a:ext cx="1299240" cy="74160"/>
            </p14:xfrm>
          </p:contentPart>
        </mc:Choice>
        <mc:Fallback xmlns="">
          <p:pic>
            <p:nvPicPr>
              <p:cNvPr id="4" name="Freihand 3">
                <a:extLst>
                  <a:ext uri="{FF2B5EF4-FFF2-40B4-BE49-F238E27FC236}">
                    <a16:creationId xmlns:a16="http://schemas.microsoft.com/office/drawing/2014/main" id="{8321C330-F6E3-4B32-AC03-250D1F14A9E8}"/>
                  </a:ext>
                </a:extLst>
              </p:cNvPr>
              <p:cNvPicPr/>
              <p:nvPr/>
            </p:nvPicPr>
            <p:blipFill>
              <a:blip r:embed="rId8"/>
              <a:stretch>
                <a:fillRect/>
              </a:stretch>
            </p:blipFill>
            <p:spPr>
              <a:xfrm>
                <a:off x="651440" y="2362027"/>
                <a:ext cx="1307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C1A951C-B3F6-4021-92EF-F5D1442F11F6}"/>
                  </a:ext>
                </a:extLst>
              </p14:cNvPr>
              <p14:cNvContentPartPr/>
              <p14:nvPr/>
            </p14:nvContentPartPr>
            <p14:xfrm>
              <a:off x="4296440" y="2389747"/>
              <a:ext cx="1283760" cy="60120"/>
            </p14:xfrm>
          </p:contentPart>
        </mc:Choice>
        <mc:Fallback xmlns="">
          <p:pic>
            <p:nvPicPr>
              <p:cNvPr id="5" name="Freihand 4">
                <a:extLst>
                  <a:ext uri="{FF2B5EF4-FFF2-40B4-BE49-F238E27FC236}">
                    <a16:creationId xmlns:a16="http://schemas.microsoft.com/office/drawing/2014/main" id="{6C1A951C-B3F6-4021-92EF-F5D1442F11F6}"/>
                  </a:ext>
                </a:extLst>
              </p:cNvPr>
              <p:cNvPicPr/>
              <p:nvPr/>
            </p:nvPicPr>
            <p:blipFill>
              <a:blip r:embed="rId10"/>
              <a:stretch>
                <a:fillRect/>
              </a:stretch>
            </p:blipFill>
            <p:spPr>
              <a:xfrm>
                <a:off x="4292120" y="2385427"/>
                <a:ext cx="1292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A033885-D42F-4253-BF22-35BC85D990BD}"/>
                  </a:ext>
                </a:extLst>
              </p14:cNvPr>
              <p14:cNvContentPartPr/>
              <p14:nvPr/>
            </p14:nvContentPartPr>
            <p14:xfrm>
              <a:off x="4084760" y="3052507"/>
              <a:ext cx="2406600" cy="32040"/>
            </p14:xfrm>
          </p:contentPart>
        </mc:Choice>
        <mc:Fallback xmlns="">
          <p:pic>
            <p:nvPicPr>
              <p:cNvPr id="7" name="Freihand 6">
                <a:extLst>
                  <a:ext uri="{FF2B5EF4-FFF2-40B4-BE49-F238E27FC236}">
                    <a16:creationId xmlns:a16="http://schemas.microsoft.com/office/drawing/2014/main" id="{6A033885-D42F-4253-BF22-35BC85D990BD}"/>
                  </a:ext>
                </a:extLst>
              </p:cNvPr>
              <p:cNvPicPr/>
              <p:nvPr/>
            </p:nvPicPr>
            <p:blipFill>
              <a:blip r:embed="rId12"/>
              <a:stretch>
                <a:fillRect/>
              </a:stretch>
            </p:blipFill>
            <p:spPr>
              <a:xfrm>
                <a:off x="4080440" y="3048187"/>
                <a:ext cx="2415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A55504E-6D0B-4B7A-ADC7-D08C9B9403D9}"/>
                  </a:ext>
                </a:extLst>
              </p14:cNvPr>
              <p14:cNvContentPartPr/>
              <p14:nvPr/>
            </p14:nvContentPartPr>
            <p14:xfrm>
              <a:off x="6709520" y="2717347"/>
              <a:ext cx="1044000" cy="468360"/>
            </p14:xfrm>
          </p:contentPart>
        </mc:Choice>
        <mc:Fallback xmlns="">
          <p:pic>
            <p:nvPicPr>
              <p:cNvPr id="9" name="Freihand 8">
                <a:extLst>
                  <a:ext uri="{FF2B5EF4-FFF2-40B4-BE49-F238E27FC236}">
                    <a16:creationId xmlns:a16="http://schemas.microsoft.com/office/drawing/2014/main" id="{AA55504E-6D0B-4B7A-ADC7-D08C9B9403D9}"/>
                  </a:ext>
                </a:extLst>
              </p:cNvPr>
              <p:cNvPicPr/>
              <p:nvPr/>
            </p:nvPicPr>
            <p:blipFill>
              <a:blip r:embed="rId14"/>
              <a:stretch>
                <a:fillRect/>
              </a:stretch>
            </p:blipFill>
            <p:spPr>
              <a:xfrm>
                <a:off x="6705200" y="2713027"/>
                <a:ext cx="1052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589F5DEA-8DE4-46AF-9F20-001C9D37FC33}"/>
                  </a:ext>
                </a:extLst>
              </p14:cNvPr>
              <p14:cNvContentPartPr/>
              <p14:nvPr/>
            </p14:nvContentPartPr>
            <p14:xfrm>
              <a:off x="990200" y="4187227"/>
              <a:ext cx="3273840" cy="439920"/>
            </p14:xfrm>
          </p:contentPart>
        </mc:Choice>
        <mc:Fallback xmlns="">
          <p:pic>
            <p:nvPicPr>
              <p:cNvPr id="10" name="Freihand 9">
                <a:extLst>
                  <a:ext uri="{FF2B5EF4-FFF2-40B4-BE49-F238E27FC236}">
                    <a16:creationId xmlns:a16="http://schemas.microsoft.com/office/drawing/2014/main" id="{589F5DEA-8DE4-46AF-9F20-001C9D37FC33}"/>
                  </a:ext>
                </a:extLst>
              </p:cNvPr>
              <p:cNvPicPr/>
              <p:nvPr/>
            </p:nvPicPr>
            <p:blipFill>
              <a:blip r:embed="rId16"/>
              <a:stretch>
                <a:fillRect/>
              </a:stretch>
            </p:blipFill>
            <p:spPr>
              <a:xfrm>
                <a:off x="985880" y="4182907"/>
                <a:ext cx="32824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0B34047B-1D1E-4B00-939F-E55B71A2EA28}"/>
                  </a:ext>
                </a:extLst>
              </p14:cNvPr>
              <p14:cNvContentPartPr/>
              <p14:nvPr/>
            </p14:nvContentPartPr>
            <p14:xfrm>
              <a:off x="1008200" y="3841627"/>
              <a:ext cx="2780640" cy="460080"/>
            </p14:xfrm>
          </p:contentPart>
        </mc:Choice>
        <mc:Fallback xmlns="">
          <p:pic>
            <p:nvPicPr>
              <p:cNvPr id="11" name="Freihand 10">
                <a:extLst>
                  <a:ext uri="{FF2B5EF4-FFF2-40B4-BE49-F238E27FC236}">
                    <a16:creationId xmlns:a16="http://schemas.microsoft.com/office/drawing/2014/main" id="{0B34047B-1D1E-4B00-939F-E55B71A2EA28}"/>
                  </a:ext>
                </a:extLst>
              </p:cNvPr>
              <p:cNvPicPr/>
              <p:nvPr/>
            </p:nvPicPr>
            <p:blipFill>
              <a:blip r:embed="rId18"/>
              <a:stretch>
                <a:fillRect/>
              </a:stretch>
            </p:blipFill>
            <p:spPr>
              <a:xfrm>
                <a:off x="1003880" y="3837307"/>
                <a:ext cx="2789280" cy="46872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9215908-71F9-47A7-AD7D-D9476A8A6370}"/>
                  </a:ext>
                </a:extLst>
              </p14:cNvPr>
              <p14:cNvContentPartPr/>
              <p14:nvPr/>
            </p14:nvContentPartPr>
            <p14:xfrm>
              <a:off x="3202400" y="619627"/>
              <a:ext cx="2225520" cy="45360"/>
            </p14:xfrm>
          </p:contentPart>
        </mc:Choice>
        <mc:Fallback xmlns="">
          <p:pic>
            <p:nvPicPr>
              <p:cNvPr id="2" name="Freihand 1">
                <a:extLst>
                  <a:ext uri="{FF2B5EF4-FFF2-40B4-BE49-F238E27FC236}">
                    <a16:creationId xmlns:a16="http://schemas.microsoft.com/office/drawing/2014/main" id="{39215908-71F9-47A7-AD7D-D9476A8A6370}"/>
                  </a:ext>
                </a:extLst>
              </p:cNvPr>
              <p:cNvPicPr/>
              <p:nvPr/>
            </p:nvPicPr>
            <p:blipFill>
              <a:blip r:embed="rId5"/>
              <a:stretch>
                <a:fillRect/>
              </a:stretch>
            </p:blipFill>
            <p:spPr>
              <a:xfrm>
                <a:off x="3198080" y="615307"/>
                <a:ext cx="223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049D92C-40AF-4E30-92A9-4B754C2F9C6D}"/>
                  </a:ext>
                </a:extLst>
              </p14:cNvPr>
              <p14:cNvContentPartPr/>
              <p14:nvPr/>
            </p14:nvContentPartPr>
            <p14:xfrm>
              <a:off x="1096760" y="2068627"/>
              <a:ext cx="4537800" cy="168120"/>
            </p14:xfrm>
          </p:contentPart>
        </mc:Choice>
        <mc:Fallback xmlns="">
          <p:pic>
            <p:nvPicPr>
              <p:cNvPr id="3" name="Freihand 2">
                <a:extLst>
                  <a:ext uri="{FF2B5EF4-FFF2-40B4-BE49-F238E27FC236}">
                    <a16:creationId xmlns:a16="http://schemas.microsoft.com/office/drawing/2014/main" id="{E049D92C-40AF-4E30-92A9-4B754C2F9C6D}"/>
                  </a:ext>
                </a:extLst>
              </p:cNvPr>
              <p:cNvPicPr/>
              <p:nvPr/>
            </p:nvPicPr>
            <p:blipFill>
              <a:blip r:embed="rId7"/>
              <a:stretch>
                <a:fillRect/>
              </a:stretch>
            </p:blipFill>
            <p:spPr>
              <a:xfrm>
                <a:off x="1092440" y="2064307"/>
                <a:ext cx="4546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C0FC32C-5645-4AC9-9DBB-3CD40C9AF6C9}"/>
                  </a:ext>
                </a:extLst>
              </p14:cNvPr>
              <p14:cNvContentPartPr/>
              <p14:nvPr/>
            </p14:nvContentPartPr>
            <p14:xfrm>
              <a:off x="3824840" y="1397587"/>
              <a:ext cx="2310480" cy="837360"/>
            </p14:xfrm>
          </p:contentPart>
        </mc:Choice>
        <mc:Fallback xmlns="">
          <p:pic>
            <p:nvPicPr>
              <p:cNvPr id="5" name="Freihand 4">
                <a:extLst>
                  <a:ext uri="{FF2B5EF4-FFF2-40B4-BE49-F238E27FC236}">
                    <a16:creationId xmlns:a16="http://schemas.microsoft.com/office/drawing/2014/main" id="{3C0FC32C-5645-4AC9-9DBB-3CD40C9AF6C9}"/>
                  </a:ext>
                </a:extLst>
              </p:cNvPr>
              <p:cNvPicPr/>
              <p:nvPr/>
            </p:nvPicPr>
            <p:blipFill>
              <a:blip r:embed="rId9"/>
              <a:stretch>
                <a:fillRect/>
              </a:stretch>
            </p:blipFill>
            <p:spPr>
              <a:xfrm>
                <a:off x="3820520" y="1393267"/>
                <a:ext cx="231912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A1518AEC-5DFE-4A8A-93C5-459010FFC768}"/>
                  </a:ext>
                </a:extLst>
              </p14:cNvPr>
              <p14:cNvContentPartPr/>
              <p14:nvPr/>
            </p14:nvContentPartPr>
            <p14:xfrm>
              <a:off x="3579320" y="2274547"/>
              <a:ext cx="2301120" cy="770400"/>
            </p14:xfrm>
          </p:contentPart>
        </mc:Choice>
        <mc:Fallback xmlns="">
          <p:pic>
            <p:nvPicPr>
              <p:cNvPr id="7" name="Freihand 6">
                <a:extLst>
                  <a:ext uri="{FF2B5EF4-FFF2-40B4-BE49-F238E27FC236}">
                    <a16:creationId xmlns:a16="http://schemas.microsoft.com/office/drawing/2014/main" id="{A1518AEC-5DFE-4A8A-93C5-459010FFC768}"/>
                  </a:ext>
                </a:extLst>
              </p:cNvPr>
              <p:cNvPicPr/>
              <p:nvPr/>
            </p:nvPicPr>
            <p:blipFill>
              <a:blip r:embed="rId11"/>
              <a:stretch>
                <a:fillRect/>
              </a:stretch>
            </p:blipFill>
            <p:spPr>
              <a:xfrm>
                <a:off x="3575000" y="2270227"/>
                <a:ext cx="230976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21C6F0E-9C81-4FFF-878A-E6285D899738}"/>
                  </a:ext>
                </a:extLst>
              </p14:cNvPr>
              <p14:cNvContentPartPr/>
              <p14:nvPr/>
            </p14:nvContentPartPr>
            <p14:xfrm>
              <a:off x="936200" y="3663427"/>
              <a:ext cx="4613760" cy="38880"/>
            </p14:xfrm>
          </p:contentPart>
        </mc:Choice>
        <mc:Fallback xmlns="">
          <p:pic>
            <p:nvPicPr>
              <p:cNvPr id="8" name="Freihand 7">
                <a:extLst>
                  <a:ext uri="{FF2B5EF4-FFF2-40B4-BE49-F238E27FC236}">
                    <a16:creationId xmlns:a16="http://schemas.microsoft.com/office/drawing/2014/main" id="{721C6F0E-9C81-4FFF-878A-E6285D899738}"/>
                  </a:ext>
                </a:extLst>
              </p:cNvPr>
              <p:cNvPicPr/>
              <p:nvPr/>
            </p:nvPicPr>
            <p:blipFill>
              <a:blip r:embed="rId13"/>
              <a:stretch>
                <a:fillRect/>
              </a:stretch>
            </p:blipFill>
            <p:spPr>
              <a:xfrm>
                <a:off x="931880" y="3659107"/>
                <a:ext cx="4622400" cy="4752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LM-Curve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7966FE9-4C98-4772-BE03-50AB9A674E9B}"/>
                  </a:ext>
                </a:extLst>
              </p14:cNvPr>
              <p14:cNvContentPartPr/>
              <p14:nvPr/>
            </p14:nvContentPartPr>
            <p14:xfrm>
              <a:off x="1537113" y="2491644"/>
              <a:ext cx="2577960" cy="62280"/>
            </p14:xfrm>
          </p:contentPart>
        </mc:Choice>
        <mc:Fallback xmlns="">
          <p:pic>
            <p:nvPicPr>
              <p:cNvPr id="3" name="Freihand 2">
                <a:extLst>
                  <a:ext uri="{FF2B5EF4-FFF2-40B4-BE49-F238E27FC236}">
                    <a16:creationId xmlns:a16="http://schemas.microsoft.com/office/drawing/2014/main" id="{C7966FE9-4C98-4772-BE03-50AB9A674E9B}"/>
                  </a:ext>
                </a:extLst>
              </p:cNvPr>
              <p:cNvPicPr/>
              <p:nvPr/>
            </p:nvPicPr>
            <p:blipFill>
              <a:blip r:embed="rId4"/>
              <a:stretch>
                <a:fillRect/>
              </a:stretch>
            </p:blipFill>
            <p:spPr>
              <a:xfrm>
                <a:off x="1532793" y="2487324"/>
                <a:ext cx="2586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E8D249AD-9268-43D0-AD8F-76DB720BFA3F}"/>
                  </a:ext>
                </a:extLst>
              </p14:cNvPr>
              <p14:cNvContentPartPr/>
              <p14:nvPr/>
            </p14:nvContentPartPr>
            <p14:xfrm>
              <a:off x="4292193" y="657444"/>
              <a:ext cx="482040" cy="64080"/>
            </p14:xfrm>
          </p:contentPart>
        </mc:Choice>
        <mc:Fallback xmlns="">
          <p:pic>
            <p:nvPicPr>
              <p:cNvPr id="10" name="Freihand 9">
                <a:extLst>
                  <a:ext uri="{FF2B5EF4-FFF2-40B4-BE49-F238E27FC236}">
                    <a16:creationId xmlns:a16="http://schemas.microsoft.com/office/drawing/2014/main" id="{E8D249AD-9268-43D0-AD8F-76DB720BFA3F}"/>
                  </a:ext>
                </a:extLst>
              </p:cNvPr>
              <p:cNvPicPr/>
              <p:nvPr/>
            </p:nvPicPr>
            <p:blipFill>
              <a:blip r:embed="rId6"/>
              <a:stretch>
                <a:fillRect/>
              </a:stretch>
            </p:blipFill>
            <p:spPr>
              <a:xfrm>
                <a:off x="4287873" y="653124"/>
                <a:ext cx="490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7EBD9732-64E6-427D-A012-7D3AAAA6C5D8}"/>
                  </a:ext>
                </a:extLst>
              </p14:cNvPr>
              <p14:cNvContentPartPr/>
              <p14:nvPr/>
            </p14:nvContentPartPr>
            <p14:xfrm>
              <a:off x="643233" y="1250724"/>
              <a:ext cx="2931840" cy="49320"/>
            </p14:xfrm>
          </p:contentPart>
        </mc:Choice>
        <mc:Fallback xmlns="">
          <p:pic>
            <p:nvPicPr>
              <p:cNvPr id="11" name="Freihand 10">
                <a:extLst>
                  <a:ext uri="{FF2B5EF4-FFF2-40B4-BE49-F238E27FC236}">
                    <a16:creationId xmlns:a16="http://schemas.microsoft.com/office/drawing/2014/main" id="{7EBD9732-64E6-427D-A012-7D3AAAA6C5D8}"/>
                  </a:ext>
                </a:extLst>
              </p:cNvPr>
              <p:cNvPicPr/>
              <p:nvPr/>
            </p:nvPicPr>
            <p:blipFill>
              <a:blip r:embed="rId8"/>
              <a:stretch>
                <a:fillRect/>
              </a:stretch>
            </p:blipFill>
            <p:spPr>
              <a:xfrm>
                <a:off x="638913" y="1246404"/>
                <a:ext cx="2940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7" name="Freihand 96">
                <a:extLst>
                  <a:ext uri="{FF2B5EF4-FFF2-40B4-BE49-F238E27FC236}">
                    <a16:creationId xmlns:a16="http://schemas.microsoft.com/office/drawing/2014/main" id="{0FF5F7CE-A310-46C6-9238-C548D7ED2D8D}"/>
                  </a:ext>
                </a:extLst>
              </p14:cNvPr>
              <p14:cNvContentPartPr/>
              <p14:nvPr/>
            </p14:nvContentPartPr>
            <p14:xfrm>
              <a:off x="431913" y="-30876"/>
              <a:ext cx="1144440" cy="523440"/>
            </p14:xfrm>
          </p:contentPart>
        </mc:Choice>
        <mc:Fallback xmlns="">
          <p:pic>
            <p:nvPicPr>
              <p:cNvPr id="97" name="Freihand 96">
                <a:extLst>
                  <a:ext uri="{FF2B5EF4-FFF2-40B4-BE49-F238E27FC236}">
                    <a16:creationId xmlns:a16="http://schemas.microsoft.com/office/drawing/2014/main" id="{0FF5F7CE-A310-46C6-9238-C548D7ED2D8D}"/>
                  </a:ext>
                </a:extLst>
              </p:cNvPr>
              <p:cNvPicPr/>
              <p:nvPr/>
            </p:nvPicPr>
            <p:blipFill>
              <a:blip r:embed="rId10"/>
              <a:stretch>
                <a:fillRect/>
              </a:stretch>
            </p:blipFill>
            <p:spPr>
              <a:xfrm>
                <a:off x="427593" y="-35196"/>
                <a:ext cx="115308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9" name="Freihand 98">
                <a:extLst>
                  <a:ext uri="{FF2B5EF4-FFF2-40B4-BE49-F238E27FC236}">
                    <a16:creationId xmlns:a16="http://schemas.microsoft.com/office/drawing/2014/main" id="{DC0BC25E-A11D-4BEC-B826-6E7AAF0AF2BA}"/>
                  </a:ext>
                </a:extLst>
              </p14:cNvPr>
              <p14:cNvContentPartPr/>
              <p14:nvPr/>
            </p14:nvContentPartPr>
            <p14:xfrm>
              <a:off x="664833" y="1232098"/>
              <a:ext cx="2780640" cy="67320"/>
            </p14:xfrm>
          </p:contentPart>
        </mc:Choice>
        <mc:Fallback xmlns="">
          <p:pic>
            <p:nvPicPr>
              <p:cNvPr id="99" name="Freihand 98">
                <a:extLst>
                  <a:ext uri="{FF2B5EF4-FFF2-40B4-BE49-F238E27FC236}">
                    <a16:creationId xmlns:a16="http://schemas.microsoft.com/office/drawing/2014/main" id="{DC0BC25E-A11D-4BEC-B826-6E7AAF0AF2BA}"/>
                  </a:ext>
                </a:extLst>
              </p:cNvPr>
              <p:cNvPicPr/>
              <p:nvPr/>
            </p:nvPicPr>
            <p:blipFill>
              <a:blip r:embed="rId12"/>
              <a:stretch>
                <a:fillRect/>
              </a:stretch>
            </p:blipFill>
            <p:spPr>
              <a:xfrm>
                <a:off x="660513" y="1227778"/>
                <a:ext cx="2789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0" name="Freihand 99">
                <a:extLst>
                  <a:ext uri="{FF2B5EF4-FFF2-40B4-BE49-F238E27FC236}">
                    <a16:creationId xmlns:a16="http://schemas.microsoft.com/office/drawing/2014/main" id="{C8A1EC0F-C92C-445F-9AEF-D8474FC31578}"/>
                  </a:ext>
                </a:extLst>
              </p14:cNvPr>
              <p14:cNvContentPartPr/>
              <p14:nvPr/>
            </p14:nvContentPartPr>
            <p14:xfrm>
              <a:off x="185313" y="1254058"/>
              <a:ext cx="306360" cy="46800"/>
            </p14:xfrm>
          </p:contentPart>
        </mc:Choice>
        <mc:Fallback xmlns="">
          <p:pic>
            <p:nvPicPr>
              <p:cNvPr id="100" name="Freihand 99">
                <a:extLst>
                  <a:ext uri="{FF2B5EF4-FFF2-40B4-BE49-F238E27FC236}">
                    <a16:creationId xmlns:a16="http://schemas.microsoft.com/office/drawing/2014/main" id="{C8A1EC0F-C92C-445F-9AEF-D8474FC31578}"/>
                  </a:ext>
                </a:extLst>
              </p:cNvPr>
              <p:cNvPicPr/>
              <p:nvPr/>
            </p:nvPicPr>
            <p:blipFill>
              <a:blip r:embed="rId14"/>
              <a:stretch>
                <a:fillRect/>
              </a:stretch>
            </p:blipFill>
            <p:spPr>
              <a:xfrm>
                <a:off x="180993" y="1249738"/>
                <a:ext cx="315000" cy="55440"/>
              </a:xfrm>
              <a:prstGeom prst="rect">
                <a:avLst/>
              </a:prstGeom>
            </p:spPr>
          </p:pic>
        </mc:Fallback>
      </mc:AlternateContent>
      <p:grpSp>
        <p:nvGrpSpPr>
          <p:cNvPr id="102" name="Gruppieren 101">
            <a:extLst>
              <a:ext uri="{FF2B5EF4-FFF2-40B4-BE49-F238E27FC236}">
                <a16:creationId xmlns:a16="http://schemas.microsoft.com/office/drawing/2014/main" id="{756D2ED7-19E7-4693-8A8C-550DAA64662E}"/>
              </a:ext>
            </a:extLst>
          </p:cNvPr>
          <p:cNvGrpSpPr/>
          <p:nvPr/>
        </p:nvGrpSpPr>
        <p:grpSpPr>
          <a:xfrm>
            <a:off x="595713" y="20964"/>
            <a:ext cx="5149440" cy="1383934"/>
            <a:chOff x="595713" y="20964"/>
            <a:chExt cx="5149440" cy="1383934"/>
          </a:xfrm>
        </p:grpSpPr>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5E658FEB-D80C-4915-81E2-241FF4BAE64E}"/>
                    </a:ext>
                  </a:extLst>
                </p14:cNvPr>
                <p14:cNvContentPartPr/>
                <p14:nvPr/>
              </p14:nvContentPartPr>
              <p14:xfrm>
                <a:off x="751233" y="1236684"/>
                <a:ext cx="2648880" cy="68760"/>
              </p14:xfrm>
            </p:contentPart>
          </mc:Choice>
          <mc:Fallback xmlns="">
            <p:pic>
              <p:nvPicPr>
                <p:cNvPr id="20" name="Freihand 19">
                  <a:extLst>
                    <a:ext uri="{FF2B5EF4-FFF2-40B4-BE49-F238E27FC236}">
                      <a16:creationId xmlns:a16="http://schemas.microsoft.com/office/drawing/2014/main" id="{5E658FEB-D80C-4915-81E2-241FF4BAE64E}"/>
                    </a:ext>
                  </a:extLst>
                </p:cNvPr>
                <p:cNvPicPr/>
                <p:nvPr/>
              </p:nvPicPr>
              <p:blipFill>
                <a:blip r:embed="rId16"/>
                <a:stretch>
                  <a:fillRect/>
                </a:stretch>
              </p:blipFill>
              <p:spPr>
                <a:xfrm>
                  <a:off x="746913" y="1232364"/>
                  <a:ext cx="2657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00FF3648-5904-47C8-9407-DE855C7E5820}"/>
                    </a:ext>
                  </a:extLst>
                </p14:cNvPr>
                <p14:cNvContentPartPr/>
                <p14:nvPr/>
              </p14:nvContentPartPr>
              <p14:xfrm>
                <a:off x="894153" y="575004"/>
                <a:ext cx="360" cy="360"/>
              </p14:xfrm>
            </p:contentPart>
          </mc:Choice>
          <mc:Fallback xmlns="">
            <p:pic>
              <p:nvPicPr>
                <p:cNvPr id="21" name="Freihand 20">
                  <a:extLst>
                    <a:ext uri="{FF2B5EF4-FFF2-40B4-BE49-F238E27FC236}">
                      <a16:creationId xmlns:a16="http://schemas.microsoft.com/office/drawing/2014/main" id="{00FF3648-5904-47C8-9407-DE855C7E5820}"/>
                    </a:ext>
                  </a:extLst>
                </p:cNvPr>
                <p:cNvPicPr/>
                <p:nvPr/>
              </p:nvPicPr>
              <p:blipFill>
                <a:blip r:embed="rId18"/>
                <a:stretch>
                  <a:fillRect/>
                </a:stretch>
              </p:blipFill>
              <p:spPr>
                <a:xfrm>
                  <a:off x="889833" y="5706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F51490B-7741-48AB-B6FA-0D4305A860D6}"/>
                    </a:ext>
                  </a:extLst>
                </p14:cNvPr>
                <p14:cNvContentPartPr/>
                <p14:nvPr/>
              </p14:nvContentPartPr>
              <p14:xfrm>
                <a:off x="603993" y="173964"/>
                <a:ext cx="120600" cy="188640"/>
              </p14:xfrm>
            </p:contentPart>
          </mc:Choice>
          <mc:Fallback xmlns="">
            <p:pic>
              <p:nvPicPr>
                <p:cNvPr id="12" name="Freihand 11">
                  <a:extLst>
                    <a:ext uri="{FF2B5EF4-FFF2-40B4-BE49-F238E27FC236}">
                      <a16:creationId xmlns:a16="http://schemas.microsoft.com/office/drawing/2014/main" id="{9F51490B-7741-48AB-B6FA-0D4305A860D6}"/>
                    </a:ext>
                  </a:extLst>
                </p:cNvPr>
                <p:cNvPicPr/>
                <p:nvPr/>
              </p:nvPicPr>
              <p:blipFill>
                <a:blip r:embed="rId20"/>
                <a:stretch>
                  <a:fillRect/>
                </a:stretch>
              </p:blipFill>
              <p:spPr>
                <a:xfrm>
                  <a:off x="599673" y="169644"/>
                  <a:ext cx="129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B9A04362-A049-4850-84AA-3C15972965AB}"/>
                    </a:ext>
                  </a:extLst>
                </p14:cNvPr>
                <p14:cNvContentPartPr/>
                <p14:nvPr/>
              </p14:nvContentPartPr>
              <p14:xfrm>
                <a:off x="831873" y="110244"/>
                <a:ext cx="48960" cy="90720"/>
              </p14:xfrm>
            </p:contentPart>
          </mc:Choice>
          <mc:Fallback xmlns="">
            <p:pic>
              <p:nvPicPr>
                <p:cNvPr id="13" name="Freihand 12">
                  <a:extLst>
                    <a:ext uri="{FF2B5EF4-FFF2-40B4-BE49-F238E27FC236}">
                      <a16:creationId xmlns:a16="http://schemas.microsoft.com/office/drawing/2014/main" id="{B9A04362-A049-4850-84AA-3C15972965AB}"/>
                    </a:ext>
                  </a:extLst>
                </p:cNvPr>
                <p:cNvPicPr/>
                <p:nvPr/>
              </p:nvPicPr>
              <p:blipFill>
                <a:blip r:embed="rId22"/>
                <a:stretch>
                  <a:fillRect/>
                </a:stretch>
              </p:blipFill>
              <p:spPr>
                <a:xfrm>
                  <a:off x="827553" y="105924"/>
                  <a:ext cx="57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53421C2-9C27-4EBB-9FFC-689DD33D69BD}"/>
                    </a:ext>
                  </a:extLst>
                </p14:cNvPr>
                <p14:cNvContentPartPr/>
                <p14:nvPr/>
              </p14:nvContentPartPr>
              <p14:xfrm>
                <a:off x="763473" y="104484"/>
                <a:ext cx="163440" cy="108360"/>
              </p14:xfrm>
            </p:contentPart>
          </mc:Choice>
          <mc:Fallback xmlns="">
            <p:pic>
              <p:nvPicPr>
                <p:cNvPr id="14" name="Freihand 13">
                  <a:extLst>
                    <a:ext uri="{FF2B5EF4-FFF2-40B4-BE49-F238E27FC236}">
                      <a16:creationId xmlns:a16="http://schemas.microsoft.com/office/drawing/2014/main" id="{453421C2-9C27-4EBB-9FFC-689DD33D69BD}"/>
                    </a:ext>
                  </a:extLst>
                </p:cNvPr>
                <p:cNvPicPr/>
                <p:nvPr/>
              </p:nvPicPr>
              <p:blipFill>
                <a:blip r:embed="rId24"/>
                <a:stretch>
                  <a:fillRect/>
                </a:stretch>
              </p:blipFill>
              <p:spPr>
                <a:xfrm>
                  <a:off x="759153" y="100164"/>
                  <a:ext cx="172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F6EBD485-1E3B-49A8-A9E5-2B8724329508}"/>
                    </a:ext>
                  </a:extLst>
                </p14:cNvPr>
                <p14:cNvContentPartPr/>
                <p14:nvPr/>
              </p14:nvContentPartPr>
              <p14:xfrm>
                <a:off x="1019793" y="197364"/>
                <a:ext cx="168120" cy="19440"/>
              </p14:xfrm>
            </p:contentPart>
          </mc:Choice>
          <mc:Fallback xmlns="">
            <p:pic>
              <p:nvPicPr>
                <p:cNvPr id="15" name="Freihand 14">
                  <a:extLst>
                    <a:ext uri="{FF2B5EF4-FFF2-40B4-BE49-F238E27FC236}">
                      <a16:creationId xmlns:a16="http://schemas.microsoft.com/office/drawing/2014/main" id="{F6EBD485-1E3B-49A8-A9E5-2B8724329508}"/>
                    </a:ext>
                  </a:extLst>
                </p:cNvPr>
                <p:cNvPicPr/>
                <p:nvPr/>
              </p:nvPicPr>
              <p:blipFill>
                <a:blip r:embed="rId26"/>
                <a:stretch>
                  <a:fillRect/>
                </a:stretch>
              </p:blipFill>
              <p:spPr>
                <a:xfrm>
                  <a:off x="1015473" y="193044"/>
                  <a:ext cx="176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74EF8B00-F50B-49BC-81C1-E164BCD48579}"/>
                    </a:ext>
                  </a:extLst>
                </p14:cNvPr>
                <p14:cNvContentPartPr/>
                <p14:nvPr/>
              </p14:nvContentPartPr>
              <p14:xfrm>
                <a:off x="1063713" y="243444"/>
                <a:ext cx="179280" cy="11880"/>
              </p14:xfrm>
            </p:contentPart>
          </mc:Choice>
          <mc:Fallback xmlns="">
            <p:pic>
              <p:nvPicPr>
                <p:cNvPr id="16" name="Freihand 15">
                  <a:extLst>
                    <a:ext uri="{FF2B5EF4-FFF2-40B4-BE49-F238E27FC236}">
                      <a16:creationId xmlns:a16="http://schemas.microsoft.com/office/drawing/2014/main" id="{74EF8B00-F50B-49BC-81C1-E164BCD48579}"/>
                    </a:ext>
                  </a:extLst>
                </p:cNvPr>
                <p:cNvPicPr/>
                <p:nvPr/>
              </p:nvPicPr>
              <p:blipFill>
                <a:blip r:embed="rId28"/>
                <a:stretch>
                  <a:fillRect/>
                </a:stretch>
              </p:blipFill>
              <p:spPr>
                <a:xfrm>
                  <a:off x="1059393" y="239124"/>
                  <a:ext cx="187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E04D95FF-24B3-466A-BF1C-A9DD7FE80DDA}"/>
                    </a:ext>
                  </a:extLst>
                </p14:cNvPr>
                <p14:cNvContentPartPr/>
                <p14:nvPr/>
              </p14:nvContentPartPr>
              <p14:xfrm>
                <a:off x="1327233" y="182964"/>
                <a:ext cx="110880" cy="26640"/>
              </p14:xfrm>
            </p:contentPart>
          </mc:Choice>
          <mc:Fallback xmlns="">
            <p:pic>
              <p:nvPicPr>
                <p:cNvPr id="17" name="Freihand 16">
                  <a:extLst>
                    <a:ext uri="{FF2B5EF4-FFF2-40B4-BE49-F238E27FC236}">
                      <a16:creationId xmlns:a16="http://schemas.microsoft.com/office/drawing/2014/main" id="{E04D95FF-24B3-466A-BF1C-A9DD7FE80DDA}"/>
                    </a:ext>
                  </a:extLst>
                </p:cNvPr>
                <p:cNvPicPr/>
                <p:nvPr/>
              </p:nvPicPr>
              <p:blipFill>
                <a:blip r:embed="rId30"/>
                <a:stretch>
                  <a:fillRect/>
                </a:stretch>
              </p:blipFill>
              <p:spPr>
                <a:xfrm>
                  <a:off x="1322913" y="178644"/>
                  <a:ext cx="119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438F34DF-A79E-40A2-A1AE-84F7B4C95E43}"/>
                    </a:ext>
                  </a:extLst>
                </p14:cNvPr>
                <p14:cNvContentPartPr/>
                <p14:nvPr/>
              </p14:nvContentPartPr>
              <p14:xfrm>
                <a:off x="1369713" y="166044"/>
                <a:ext cx="102240" cy="196920"/>
              </p14:xfrm>
            </p:contentPart>
          </mc:Choice>
          <mc:Fallback xmlns="">
            <p:pic>
              <p:nvPicPr>
                <p:cNvPr id="18" name="Freihand 17">
                  <a:extLst>
                    <a:ext uri="{FF2B5EF4-FFF2-40B4-BE49-F238E27FC236}">
                      <a16:creationId xmlns:a16="http://schemas.microsoft.com/office/drawing/2014/main" id="{438F34DF-A79E-40A2-A1AE-84F7B4C95E43}"/>
                    </a:ext>
                  </a:extLst>
                </p:cNvPr>
                <p:cNvPicPr/>
                <p:nvPr/>
              </p:nvPicPr>
              <p:blipFill>
                <a:blip r:embed="rId32"/>
                <a:stretch>
                  <a:fillRect/>
                </a:stretch>
              </p:blipFill>
              <p:spPr>
                <a:xfrm>
                  <a:off x="1365393" y="161724"/>
                  <a:ext cx="110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FC302DAB-C847-4421-963A-B42620F7365B}"/>
                    </a:ext>
                  </a:extLst>
                </p14:cNvPr>
                <p14:cNvContentPartPr/>
                <p14:nvPr/>
              </p14:nvContentPartPr>
              <p14:xfrm>
                <a:off x="907833" y="521364"/>
                <a:ext cx="119160" cy="101160"/>
              </p14:xfrm>
            </p:contentPart>
          </mc:Choice>
          <mc:Fallback xmlns="">
            <p:pic>
              <p:nvPicPr>
                <p:cNvPr id="27" name="Freihand 26">
                  <a:extLst>
                    <a:ext uri="{FF2B5EF4-FFF2-40B4-BE49-F238E27FC236}">
                      <a16:creationId xmlns:a16="http://schemas.microsoft.com/office/drawing/2014/main" id="{FC302DAB-C847-4421-963A-B42620F7365B}"/>
                    </a:ext>
                  </a:extLst>
                </p:cNvPr>
                <p:cNvPicPr/>
                <p:nvPr/>
              </p:nvPicPr>
              <p:blipFill>
                <a:blip r:embed="rId34"/>
                <a:stretch>
                  <a:fillRect/>
                </a:stretch>
              </p:blipFill>
              <p:spPr>
                <a:xfrm>
                  <a:off x="903513" y="517044"/>
                  <a:ext cx="127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FC7FA039-19C0-4BDC-BEF3-885680A98740}"/>
                    </a:ext>
                  </a:extLst>
                </p14:cNvPr>
                <p14:cNvContentPartPr/>
                <p14:nvPr/>
              </p14:nvContentPartPr>
              <p14:xfrm>
                <a:off x="1176393" y="517764"/>
                <a:ext cx="26280" cy="99720"/>
              </p14:xfrm>
            </p:contentPart>
          </mc:Choice>
          <mc:Fallback xmlns="">
            <p:pic>
              <p:nvPicPr>
                <p:cNvPr id="28" name="Freihand 27">
                  <a:extLst>
                    <a:ext uri="{FF2B5EF4-FFF2-40B4-BE49-F238E27FC236}">
                      <a16:creationId xmlns:a16="http://schemas.microsoft.com/office/drawing/2014/main" id="{FC7FA039-19C0-4BDC-BEF3-885680A98740}"/>
                    </a:ext>
                  </a:extLst>
                </p:cNvPr>
                <p:cNvPicPr/>
                <p:nvPr/>
              </p:nvPicPr>
              <p:blipFill>
                <a:blip r:embed="rId36"/>
                <a:stretch>
                  <a:fillRect/>
                </a:stretch>
              </p:blipFill>
              <p:spPr>
                <a:xfrm>
                  <a:off x="1172073" y="513444"/>
                  <a:ext cx="34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FEC96B8E-90AB-4187-8A48-1E885F08EDB7}"/>
                    </a:ext>
                  </a:extLst>
                </p14:cNvPr>
                <p14:cNvContentPartPr/>
                <p14:nvPr/>
              </p14:nvContentPartPr>
              <p14:xfrm>
                <a:off x="1132833" y="497244"/>
                <a:ext cx="273240" cy="100080"/>
              </p14:xfrm>
            </p:contentPart>
          </mc:Choice>
          <mc:Fallback xmlns="">
            <p:pic>
              <p:nvPicPr>
                <p:cNvPr id="29" name="Freihand 28">
                  <a:extLst>
                    <a:ext uri="{FF2B5EF4-FFF2-40B4-BE49-F238E27FC236}">
                      <a16:creationId xmlns:a16="http://schemas.microsoft.com/office/drawing/2014/main" id="{FEC96B8E-90AB-4187-8A48-1E885F08EDB7}"/>
                    </a:ext>
                  </a:extLst>
                </p:cNvPr>
                <p:cNvPicPr/>
                <p:nvPr/>
              </p:nvPicPr>
              <p:blipFill>
                <a:blip r:embed="rId38"/>
                <a:stretch>
                  <a:fillRect/>
                </a:stretch>
              </p:blipFill>
              <p:spPr>
                <a:xfrm>
                  <a:off x="1128513" y="492924"/>
                  <a:ext cx="281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A3EB4D50-B242-4946-BC69-9CB23376870E}"/>
                    </a:ext>
                  </a:extLst>
                </p14:cNvPr>
                <p14:cNvContentPartPr/>
                <p14:nvPr/>
              </p14:nvContentPartPr>
              <p14:xfrm>
                <a:off x="1316073" y="591924"/>
                <a:ext cx="131400" cy="22320"/>
              </p14:xfrm>
            </p:contentPart>
          </mc:Choice>
          <mc:Fallback xmlns="">
            <p:pic>
              <p:nvPicPr>
                <p:cNvPr id="30" name="Freihand 29">
                  <a:extLst>
                    <a:ext uri="{FF2B5EF4-FFF2-40B4-BE49-F238E27FC236}">
                      <a16:creationId xmlns:a16="http://schemas.microsoft.com/office/drawing/2014/main" id="{A3EB4D50-B242-4946-BC69-9CB23376870E}"/>
                    </a:ext>
                  </a:extLst>
                </p:cNvPr>
                <p:cNvPicPr/>
                <p:nvPr/>
              </p:nvPicPr>
              <p:blipFill>
                <a:blip r:embed="rId40"/>
                <a:stretch>
                  <a:fillRect/>
                </a:stretch>
              </p:blipFill>
              <p:spPr>
                <a:xfrm>
                  <a:off x="1311753" y="587604"/>
                  <a:ext cx="140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254D73AA-96D9-4DD1-B818-02B85EFDCC58}"/>
                    </a:ext>
                  </a:extLst>
                </p14:cNvPr>
                <p14:cNvContentPartPr/>
                <p14:nvPr/>
              </p14:nvContentPartPr>
              <p14:xfrm>
                <a:off x="1315713" y="481044"/>
                <a:ext cx="303480" cy="138600"/>
              </p14:xfrm>
            </p:contentPart>
          </mc:Choice>
          <mc:Fallback xmlns="">
            <p:pic>
              <p:nvPicPr>
                <p:cNvPr id="31" name="Freihand 30">
                  <a:extLst>
                    <a:ext uri="{FF2B5EF4-FFF2-40B4-BE49-F238E27FC236}">
                      <a16:creationId xmlns:a16="http://schemas.microsoft.com/office/drawing/2014/main" id="{254D73AA-96D9-4DD1-B818-02B85EFDCC58}"/>
                    </a:ext>
                  </a:extLst>
                </p:cNvPr>
                <p:cNvPicPr/>
                <p:nvPr/>
              </p:nvPicPr>
              <p:blipFill>
                <a:blip r:embed="rId42"/>
                <a:stretch>
                  <a:fillRect/>
                </a:stretch>
              </p:blipFill>
              <p:spPr>
                <a:xfrm>
                  <a:off x="1311393" y="476724"/>
                  <a:ext cx="31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6AEF730A-027E-4A60-B610-9BFB5B41071C}"/>
                    </a:ext>
                  </a:extLst>
                </p14:cNvPr>
                <p14:cNvContentPartPr/>
                <p14:nvPr/>
              </p14:nvContentPartPr>
              <p14:xfrm>
                <a:off x="1543233" y="555924"/>
                <a:ext cx="171000" cy="3600"/>
              </p14:xfrm>
            </p:contentPart>
          </mc:Choice>
          <mc:Fallback xmlns="">
            <p:pic>
              <p:nvPicPr>
                <p:cNvPr id="32" name="Freihand 31">
                  <a:extLst>
                    <a:ext uri="{FF2B5EF4-FFF2-40B4-BE49-F238E27FC236}">
                      <a16:creationId xmlns:a16="http://schemas.microsoft.com/office/drawing/2014/main" id="{6AEF730A-027E-4A60-B610-9BFB5B41071C}"/>
                    </a:ext>
                  </a:extLst>
                </p:cNvPr>
                <p:cNvPicPr/>
                <p:nvPr/>
              </p:nvPicPr>
              <p:blipFill>
                <a:blip r:embed="rId44"/>
                <a:stretch>
                  <a:fillRect/>
                </a:stretch>
              </p:blipFill>
              <p:spPr>
                <a:xfrm>
                  <a:off x="1538913" y="551604"/>
                  <a:ext cx="179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2B93AF9A-F0C9-445F-BE11-287EC02B39C1}"/>
                    </a:ext>
                  </a:extLst>
                </p14:cNvPr>
                <p14:cNvContentPartPr/>
                <p14:nvPr/>
              </p14:nvContentPartPr>
              <p14:xfrm>
                <a:off x="1753833" y="482844"/>
                <a:ext cx="105480" cy="173160"/>
              </p14:xfrm>
            </p:contentPart>
          </mc:Choice>
          <mc:Fallback xmlns="">
            <p:pic>
              <p:nvPicPr>
                <p:cNvPr id="33" name="Freihand 32">
                  <a:extLst>
                    <a:ext uri="{FF2B5EF4-FFF2-40B4-BE49-F238E27FC236}">
                      <a16:creationId xmlns:a16="http://schemas.microsoft.com/office/drawing/2014/main" id="{2B93AF9A-F0C9-445F-BE11-287EC02B39C1}"/>
                    </a:ext>
                  </a:extLst>
                </p:cNvPr>
                <p:cNvPicPr/>
                <p:nvPr/>
              </p:nvPicPr>
              <p:blipFill>
                <a:blip r:embed="rId46"/>
                <a:stretch>
                  <a:fillRect/>
                </a:stretch>
              </p:blipFill>
              <p:spPr>
                <a:xfrm>
                  <a:off x="1749513" y="478524"/>
                  <a:ext cx="114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AA35DC8C-2664-45F3-BD13-37DF6FC04B34}"/>
                    </a:ext>
                  </a:extLst>
                </p14:cNvPr>
                <p14:cNvContentPartPr/>
                <p14:nvPr/>
              </p14:nvContentPartPr>
              <p14:xfrm>
                <a:off x="2042913" y="511644"/>
                <a:ext cx="153720" cy="8640"/>
              </p14:xfrm>
            </p:contentPart>
          </mc:Choice>
          <mc:Fallback xmlns="">
            <p:pic>
              <p:nvPicPr>
                <p:cNvPr id="34" name="Freihand 33">
                  <a:extLst>
                    <a:ext uri="{FF2B5EF4-FFF2-40B4-BE49-F238E27FC236}">
                      <a16:creationId xmlns:a16="http://schemas.microsoft.com/office/drawing/2014/main" id="{AA35DC8C-2664-45F3-BD13-37DF6FC04B34}"/>
                    </a:ext>
                  </a:extLst>
                </p:cNvPr>
                <p:cNvPicPr/>
                <p:nvPr/>
              </p:nvPicPr>
              <p:blipFill>
                <a:blip r:embed="rId48"/>
                <a:stretch>
                  <a:fillRect/>
                </a:stretch>
              </p:blipFill>
              <p:spPr>
                <a:xfrm>
                  <a:off x="2038593" y="507324"/>
                  <a:ext cx="162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480CB3F9-07D9-4F0D-B165-6EE518EEC629}"/>
                    </a:ext>
                  </a:extLst>
                </p14:cNvPr>
                <p14:cNvContentPartPr/>
                <p14:nvPr/>
              </p14:nvContentPartPr>
              <p14:xfrm>
                <a:off x="2074233" y="549444"/>
                <a:ext cx="188640" cy="12600"/>
              </p14:xfrm>
            </p:contentPart>
          </mc:Choice>
          <mc:Fallback xmlns="">
            <p:pic>
              <p:nvPicPr>
                <p:cNvPr id="35" name="Freihand 34">
                  <a:extLst>
                    <a:ext uri="{FF2B5EF4-FFF2-40B4-BE49-F238E27FC236}">
                      <a16:creationId xmlns:a16="http://schemas.microsoft.com/office/drawing/2014/main" id="{480CB3F9-07D9-4F0D-B165-6EE518EEC629}"/>
                    </a:ext>
                  </a:extLst>
                </p:cNvPr>
                <p:cNvPicPr/>
                <p:nvPr/>
              </p:nvPicPr>
              <p:blipFill>
                <a:blip r:embed="rId50"/>
                <a:stretch>
                  <a:fillRect/>
                </a:stretch>
              </p:blipFill>
              <p:spPr>
                <a:xfrm>
                  <a:off x="2069913" y="545124"/>
                  <a:ext cx="197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867DA5E1-9F73-4556-8F03-FFF15D459FD5}"/>
                    </a:ext>
                  </a:extLst>
                </p14:cNvPr>
                <p14:cNvContentPartPr/>
                <p14:nvPr/>
              </p14:nvContentPartPr>
              <p14:xfrm>
                <a:off x="2374473" y="483564"/>
                <a:ext cx="146160" cy="161280"/>
              </p14:xfrm>
            </p:contentPart>
          </mc:Choice>
          <mc:Fallback xmlns="">
            <p:pic>
              <p:nvPicPr>
                <p:cNvPr id="36" name="Freihand 35">
                  <a:extLst>
                    <a:ext uri="{FF2B5EF4-FFF2-40B4-BE49-F238E27FC236}">
                      <a16:creationId xmlns:a16="http://schemas.microsoft.com/office/drawing/2014/main" id="{867DA5E1-9F73-4556-8F03-FFF15D459FD5}"/>
                    </a:ext>
                  </a:extLst>
                </p:cNvPr>
                <p:cNvPicPr/>
                <p:nvPr/>
              </p:nvPicPr>
              <p:blipFill>
                <a:blip r:embed="rId52"/>
                <a:stretch>
                  <a:fillRect/>
                </a:stretch>
              </p:blipFill>
              <p:spPr>
                <a:xfrm>
                  <a:off x="2370153" y="479244"/>
                  <a:ext cx="154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C52FE30D-A893-4A78-860C-B138007685DF}"/>
                    </a:ext>
                  </a:extLst>
                </p14:cNvPr>
                <p14:cNvContentPartPr/>
                <p14:nvPr/>
              </p14:nvContentPartPr>
              <p14:xfrm>
                <a:off x="1316793" y="721524"/>
                <a:ext cx="524520" cy="23040"/>
              </p14:xfrm>
            </p:contentPart>
          </mc:Choice>
          <mc:Fallback xmlns="">
            <p:pic>
              <p:nvPicPr>
                <p:cNvPr id="38" name="Freihand 37">
                  <a:extLst>
                    <a:ext uri="{FF2B5EF4-FFF2-40B4-BE49-F238E27FC236}">
                      <a16:creationId xmlns:a16="http://schemas.microsoft.com/office/drawing/2014/main" id="{C52FE30D-A893-4A78-860C-B138007685DF}"/>
                    </a:ext>
                  </a:extLst>
                </p:cNvPr>
                <p:cNvPicPr/>
                <p:nvPr/>
              </p:nvPicPr>
              <p:blipFill>
                <a:blip r:embed="rId54"/>
                <a:stretch>
                  <a:fillRect/>
                </a:stretch>
              </p:blipFill>
              <p:spPr>
                <a:xfrm>
                  <a:off x="1312473" y="717204"/>
                  <a:ext cx="533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DFF36110-76AD-484C-88FE-A2E501C77C71}"/>
                    </a:ext>
                  </a:extLst>
                </p14:cNvPr>
                <p14:cNvContentPartPr/>
                <p14:nvPr/>
              </p14:nvContentPartPr>
              <p14:xfrm>
                <a:off x="996393" y="709644"/>
                <a:ext cx="343080" cy="73080"/>
              </p14:xfrm>
            </p:contentPart>
          </mc:Choice>
          <mc:Fallback xmlns="">
            <p:pic>
              <p:nvPicPr>
                <p:cNvPr id="39" name="Freihand 38">
                  <a:extLst>
                    <a:ext uri="{FF2B5EF4-FFF2-40B4-BE49-F238E27FC236}">
                      <a16:creationId xmlns:a16="http://schemas.microsoft.com/office/drawing/2014/main" id="{DFF36110-76AD-484C-88FE-A2E501C77C71}"/>
                    </a:ext>
                  </a:extLst>
                </p:cNvPr>
                <p:cNvPicPr/>
                <p:nvPr/>
              </p:nvPicPr>
              <p:blipFill>
                <a:blip r:embed="rId56"/>
                <a:stretch>
                  <a:fillRect/>
                </a:stretch>
              </p:blipFill>
              <p:spPr>
                <a:xfrm>
                  <a:off x="992073" y="705324"/>
                  <a:ext cx="351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1513CF3-4EA4-4B9D-BEEC-AACFA58DD5A5}"/>
                    </a:ext>
                  </a:extLst>
                </p14:cNvPr>
                <p14:cNvContentPartPr/>
                <p14:nvPr/>
              </p14:nvContentPartPr>
              <p14:xfrm>
                <a:off x="962553" y="659964"/>
                <a:ext cx="99720" cy="88200"/>
              </p14:xfrm>
            </p:contentPart>
          </mc:Choice>
          <mc:Fallback xmlns="">
            <p:pic>
              <p:nvPicPr>
                <p:cNvPr id="40" name="Freihand 39">
                  <a:extLst>
                    <a:ext uri="{FF2B5EF4-FFF2-40B4-BE49-F238E27FC236}">
                      <a16:creationId xmlns:a16="http://schemas.microsoft.com/office/drawing/2014/main" id="{31513CF3-4EA4-4B9D-BEEC-AACFA58DD5A5}"/>
                    </a:ext>
                  </a:extLst>
                </p:cNvPr>
                <p:cNvPicPr/>
                <p:nvPr/>
              </p:nvPicPr>
              <p:blipFill>
                <a:blip r:embed="rId58"/>
                <a:stretch>
                  <a:fillRect/>
                </a:stretch>
              </p:blipFill>
              <p:spPr>
                <a:xfrm>
                  <a:off x="958233" y="655644"/>
                  <a:ext cx="10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32F1A08C-7E95-4312-BF99-4EE474683B58}"/>
                    </a:ext>
                  </a:extLst>
                </p14:cNvPr>
                <p14:cNvContentPartPr/>
                <p14:nvPr/>
              </p14:nvContentPartPr>
              <p14:xfrm>
                <a:off x="1797033" y="679404"/>
                <a:ext cx="12600" cy="72000"/>
              </p14:xfrm>
            </p:contentPart>
          </mc:Choice>
          <mc:Fallback xmlns="">
            <p:pic>
              <p:nvPicPr>
                <p:cNvPr id="41" name="Freihand 40">
                  <a:extLst>
                    <a:ext uri="{FF2B5EF4-FFF2-40B4-BE49-F238E27FC236}">
                      <a16:creationId xmlns:a16="http://schemas.microsoft.com/office/drawing/2014/main" id="{32F1A08C-7E95-4312-BF99-4EE474683B58}"/>
                    </a:ext>
                  </a:extLst>
                </p:cNvPr>
                <p:cNvPicPr/>
                <p:nvPr/>
              </p:nvPicPr>
              <p:blipFill>
                <a:blip r:embed="rId60"/>
                <a:stretch>
                  <a:fillRect/>
                </a:stretch>
              </p:blipFill>
              <p:spPr>
                <a:xfrm>
                  <a:off x="1792713" y="675084"/>
                  <a:ext cx="21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02368318-A761-4102-A594-F36C8B7F7367}"/>
                    </a:ext>
                  </a:extLst>
                </p14:cNvPr>
                <p14:cNvContentPartPr/>
                <p14:nvPr/>
              </p14:nvContentPartPr>
              <p14:xfrm>
                <a:off x="1762473" y="662844"/>
                <a:ext cx="56160" cy="60480"/>
              </p14:xfrm>
            </p:contentPart>
          </mc:Choice>
          <mc:Fallback xmlns="">
            <p:pic>
              <p:nvPicPr>
                <p:cNvPr id="42" name="Freihand 41">
                  <a:extLst>
                    <a:ext uri="{FF2B5EF4-FFF2-40B4-BE49-F238E27FC236}">
                      <a16:creationId xmlns:a16="http://schemas.microsoft.com/office/drawing/2014/main" id="{02368318-A761-4102-A594-F36C8B7F7367}"/>
                    </a:ext>
                  </a:extLst>
                </p:cNvPr>
                <p:cNvPicPr/>
                <p:nvPr/>
              </p:nvPicPr>
              <p:blipFill>
                <a:blip r:embed="rId62"/>
                <a:stretch>
                  <a:fillRect/>
                </a:stretch>
              </p:blipFill>
              <p:spPr>
                <a:xfrm>
                  <a:off x="1758153" y="658524"/>
                  <a:ext cx="64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CC9573C7-9BD1-4DB5-8F2B-6E63AE74970B}"/>
                    </a:ext>
                  </a:extLst>
                </p14:cNvPr>
                <p14:cNvContentPartPr/>
                <p14:nvPr/>
              </p14:nvContentPartPr>
              <p14:xfrm>
                <a:off x="772473" y="406884"/>
                <a:ext cx="298440" cy="376920"/>
              </p14:xfrm>
            </p:contentPart>
          </mc:Choice>
          <mc:Fallback xmlns="">
            <p:pic>
              <p:nvPicPr>
                <p:cNvPr id="44" name="Freihand 43">
                  <a:extLst>
                    <a:ext uri="{FF2B5EF4-FFF2-40B4-BE49-F238E27FC236}">
                      <a16:creationId xmlns:a16="http://schemas.microsoft.com/office/drawing/2014/main" id="{CC9573C7-9BD1-4DB5-8F2B-6E63AE74970B}"/>
                    </a:ext>
                  </a:extLst>
                </p:cNvPr>
                <p:cNvPicPr/>
                <p:nvPr/>
              </p:nvPicPr>
              <p:blipFill>
                <a:blip r:embed="rId64"/>
                <a:stretch>
                  <a:fillRect/>
                </a:stretch>
              </p:blipFill>
              <p:spPr>
                <a:xfrm>
                  <a:off x="768153" y="402564"/>
                  <a:ext cx="3070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6C9C6233-7B26-4521-8231-1B1999805A5F}"/>
                    </a:ext>
                  </a:extLst>
                </p14:cNvPr>
                <p14:cNvContentPartPr/>
                <p14:nvPr/>
              </p14:nvContentPartPr>
              <p14:xfrm>
                <a:off x="1663113" y="373044"/>
                <a:ext cx="311400" cy="431640"/>
              </p14:xfrm>
            </p:contentPart>
          </mc:Choice>
          <mc:Fallback xmlns="">
            <p:pic>
              <p:nvPicPr>
                <p:cNvPr id="46" name="Freihand 45">
                  <a:extLst>
                    <a:ext uri="{FF2B5EF4-FFF2-40B4-BE49-F238E27FC236}">
                      <a16:creationId xmlns:a16="http://schemas.microsoft.com/office/drawing/2014/main" id="{6C9C6233-7B26-4521-8231-1B1999805A5F}"/>
                    </a:ext>
                  </a:extLst>
                </p:cNvPr>
                <p:cNvPicPr/>
                <p:nvPr/>
              </p:nvPicPr>
              <p:blipFill>
                <a:blip r:embed="rId66"/>
                <a:stretch>
                  <a:fillRect/>
                </a:stretch>
              </p:blipFill>
              <p:spPr>
                <a:xfrm>
                  <a:off x="1658793" y="368724"/>
                  <a:ext cx="32004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76DF5269-130D-44C2-A764-792BDC5D6DE1}"/>
                    </a:ext>
                  </a:extLst>
                </p14:cNvPr>
                <p14:cNvContentPartPr/>
                <p14:nvPr/>
              </p14:nvContentPartPr>
              <p14:xfrm>
                <a:off x="2075673" y="807564"/>
                <a:ext cx="195120" cy="17640"/>
              </p14:xfrm>
            </p:contentPart>
          </mc:Choice>
          <mc:Fallback xmlns="">
            <p:pic>
              <p:nvPicPr>
                <p:cNvPr id="48" name="Freihand 47">
                  <a:extLst>
                    <a:ext uri="{FF2B5EF4-FFF2-40B4-BE49-F238E27FC236}">
                      <a16:creationId xmlns:a16="http://schemas.microsoft.com/office/drawing/2014/main" id="{76DF5269-130D-44C2-A764-792BDC5D6DE1}"/>
                    </a:ext>
                  </a:extLst>
                </p:cNvPr>
                <p:cNvPicPr/>
                <p:nvPr/>
              </p:nvPicPr>
              <p:blipFill>
                <a:blip r:embed="rId68"/>
                <a:stretch>
                  <a:fillRect/>
                </a:stretch>
              </p:blipFill>
              <p:spPr>
                <a:xfrm>
                  <a:off x="2071353" y="803244"/>
                  <a:ext cx="20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6861FBD0-8763-4227-87C0-2B929294C7B9}"/>
                    </a:ext>
                  </a:extLst>
                </p14:cNvPr>
                <p14:cNvContentPartPr/>
                <p14:nvPr/>
              </p14:nvContentPartPr>
              <p14:xfrm>
                <a:off x="2113473" y="833844"/>
                <a:ext cx="150480" cy="13680"/>
              </p14:xfrm>
            </p:contentPart>
          </mc:Choice>
          <mc:Fallback xmlns="">
            <p:pic>
              <p:nvPicPr>
                <p:cNvPr id="49" name="Freihand 48">
                  <a:extLst>
                    <a:ext uri="{FF2B5EF4-FFF2-40B4-BE49-F238E27FC236}">
                      <a16:creationId xmlns:a16="http://schemas.microsoft.com/office/drawing/2014/main" id="{6861FBD0-8763-4227-87C0-2B929294C7B9}"/>
                    </a:ext>
                  </a:extLst>
                </p:cNvPr>
                <p:cNvPicPr/>
                <p:nvPr/>
              </p:nvPicPr>
              <p:blipFill>
                <a:blip r:embed="rId70"/>
                <a:stretch>
                  <a:fillRect/>
                </a:stretch>
              </p:blipFill>
              <p:spPr>
                <a:xfrm>
                  <a:off x="2109153" y="829524"/>
                  <a:ext cx="159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76307526-35D1-42CE-8B93-30750C51066B}"/>
                    </a:ext>
                  </a:extLst>
                </p14:cNvPr>
                <p14:cNvContentPartPr/>
                <p14:nvPr/>
              </p14:nvContentPartPr>
              <p14:xfrm>
                <a:off x="2294553" y="758604"/>
                <a:ext cx="96120" cy="137880"/>
              </p14:xfrm>
            </p:contentPart>
          </mc:Choice>
          <mc:Fallback xmlns="">
            <p:pic>
              <p:nvPicPr>
                <p:cNvPr id="50" name="Freihand 49">
                  <a:extLst>
                    <a:ext uri="{FF2B5EF4-FFF2-40B4-BE49-F238E27FC236}">
                      <a16:creationId xmlns:a16="http://schemas.microsoft.com/office/drawing/2014/main" id="{76307526-35D1-42CE-8B93-30750C51066B}"/>
                    </a:ext>
                  </a:extLst>
                </p:cNvPr>
                <p:cNvPicPr/>
                <p:nvPr/>
              </p:nvPicPr>
              <p:blipFill>
                <a:blip r:embed="rId72"/>
                <a:stretch>
                  <a:fillRect/>
                </a:stretch>
              </p:blipFill>
              <p:spPr>
                <a:xfrm>
                  <a:off x="2290233" y="754284"/>
                  <a:ext cx="104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5100AA71-CE16-4FFA-AE34-672FBECA044C}"/>
                    </a:ext>
                  </a:extLst>
                </p14:cNvPr>
                <p14:cNvContentPartPr/>
                <p14:nvPr/>
              </p14:nvContentPartPr>
              <p14:xfrm>
                <a:off x="2590833" y="744204"/>
                <a:ext cx="7200" cy="99720"/>
              </p14:xfrm>
            </p:contentPart>
          </mc:Choice>
          <mc:Fallback xmlns="">
            <p:pic>
              <p:nvPicPr>
                <p:cNvPr id="51" name="Freihand 50">
                  <a:extLst>
                    <a:ext uri="{FF2B5EF4-FFF2-40B4-BE49-F238E27FC236}">
                      <a16:creationId xmlns:a16="http://schemas.microsoft.com/office/drawing/2014/main" id="{5100AA71-CE16-4FFA-AE34-672FBECA044C}"/>
                    </a:ext>
                  </a:extLst>
                </p:cNvPr>
                <p:cNvPicPr/>
                <p:nvPr/>
              </p:nvPicPr>
              <p:blipFill>
                <a:blip r:embed="rId74"/>
                <a:stretch>
                  <a:fillRect/>
                </a:stretch>
              </p:blipFill>
              <p:spPr>
                <a:xfrm>
                  <a:off x="2586513" y="739884"/>
                  <a:ext cx="15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2305D2EB-115A-4C2E-B6C9-7698980E9787}"/>
                    </a:ext>
                  </a:extLst>
                </p14:cNvPr>
                <p14:cNvContentPartPr/>
                <p14:nvPr/>
              </p14:nvContentPartPr>
              <p14:xfrm>
                <a:off x="2496153" y="709644"/>
                <a:ext cx="256320" cy="152640"/>
              </p14:xfrm>
            </p:contentPart>
          </mc:Choice>
          <mc:Fallback xmlns="">
            <p:pic>
              <p:nvPicPr>
                <p:cNvPr id="52" name="Freihand 51">
                  <a:extLst>
                    <a:ext uri="{FF2B5EF4-FFF2-40B4-BE49-F238E27FC236}">
                      <a16:creationId xmlns:a16="http://schemas.microsoft.com/office/drawing/2014/main" id="{2305D2EB-115A-4C2E-B6C9-7698980E9787}"/>
                    </a:ext>
                  </a:extLst>
                </p:cNvPr>
                <p:cNvPicPr/>
                <p:nvPr/>
              </p:nvPicPr>
              <p:blipFill>
                <a:blip r:embed="rId76"/>
                <a:stretch>
                  <a:fillRect/>
                </a:stretch>
              </p:blipFill>
              <p:spPr>
                <a:xfrm>
                  <a:off x="2491833" y="705324"/>
                  <a:ext cx="264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EE920351-FA46-4E2A-AB0C-231201DA60FB}"/>
                    </a:ext>
                  </a:extLst>
                </p14:cNvPr>
                <p14:cNvContentPartPr/>
                <p14:nvPr/>
              </p14:nvContentPartPr>
              <p14:xfrm>
                <a:off x="2872353" y="761844"/>
                <a:ext cx="176760" cy="1080"/>
              </p14:xfrm>
            </p:contentPart>
          </mc:Choice>
          <mc:Fallback xmlns="">
            <p:pic>
              <p:nvPicPr>
                <p:cNvPr id="53" name="Freihand 52">
                  <a:extLst>
                    <a:ext uri="{FF2B5EF4-FFF2-40B4-BE49-F238E27FC236}">
                      <a16:creationId xmlns:a16="http://schemas.microsoft.com/office/drawing/2014/main" id="{EE920351-FA46-4E2A-AB0C-231201DA60FB}"/>
                    </a:ext>
                  </a:extLst>
                </p:cNvPr>
                <p:cNvPicPr/>
                <p:nvPr/>
              </p:nvPicPr>
              <p:blipFill>
                <a:blip r:embed="rId78"/>
                <a:stretch>
                  <a:fillRect/>
                </a:stretch>
              </p:blipFill>
              <p:spPr>
                <a:xfrm>
                  <a:off x="2868033" y="757524"/>
                  <a:ext cx="185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95283D44-86E2-4B62-87BE-10628B7894C8}"/>
                    </a:ext>
                  </a:extLst>
                </p14:cNvPr>
                <p14:cNvContentPartPr/>
                <p14:nvPr/>
              </p14:nvContentPartPr>
              <p14:xfrm>
                <a:off x="2902593" y="805044"/>
                <a:ext cx="180720" cy="10080"/>
              </p14:xfrm>
            </p:contentPart>
          </mc:Choice>
          <mc:Fallback xmlns="">
            <p:pic>
              <p:nvPicPr>
                <p:cNvPr id="54" name="Freihand 53">
                  <a:extLst>
                    <a:ext uri="{FF2B5EF4-FFF2-40B4-BE49-F238E27FC236}">
                      <a16:creationId xmlns:a16="http://schemas.microsoft.com/office/drawing/2014/main" id="{95283D44-86E2-4B62-87BE-10628B7894C8}"/>
                    </a:ext>
                  </a:extLst>
                </p:cNvPr>
                <p:cNvPicPr/>
                <p:nvPr/>
              </p:nvPicPr>
              <p:blipFill>
                <a:blip r:embed="rId80"/>
                <a:stretch>
                  <a:fillRect/>
                </a:stretch>
              </p:blipFill>
              <p:spPr>
                <a:xfrm>
                  <a:off x="2898273" y="800724"/>
                  <a:ext cx="189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734FAD45-D385-4121-8CBF-2BBE220F9716}"/>
                    </a:ext>
                  </a:extLst>
                </p14:cNvPr>
                <p14:cNvContentPartPr/>
                <p14:nvPr/>
              </p14:nvContentPartPr>
              <p14:xfrm>
                <a:off x="3202473" y="729804"/>
                <a:ext cx="109800" cy="36360"/>
              </p14:xfrm>
            </p:contentPart>
          </mc:Choice>
          <mc:Fallback xmlns="">
            <p:pic>
              <p:nvPicPr>
                <p:cNvPr id="55" name="Freihand 54">
                  <a:extLst>
                    <a:ext uri="{FF2B5EF4-FFF2-40B4-BE49-F238E27FC236}">
                      <a16:creationId xmlns:a16="http://schemas.microsoft.com/office/drawing/2014/main" id="{734FAD45-D385-4121-8CBF-2BBE220F9716}"/>
                    </a:ext>
                  </a:extLst>
                </p:cNvPr>
                <p:cNvPicPr/>
                <p:nvPr/>
              </p:nvPicPr>
              <p:blipFill>
                <a:blip r:embed="rId82"/>
                <a:stretch>
                  <a:fillRect/>
                </a:stretch>
              </p:blipFill>
              <p:spPr>
                <a:xfrm>
                  <a:off x="3198153" y="725484"/>
                  <a:ext cx="118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BF593D13-562A-4D13-9F27-CD0FCC27F819}"/>
                    </a:ext>
                  </a:extLst>
                </p14:cNvPr>
                <p14:cNvContentPartPr/>
                <p14:nvPr/>
              </p14:nvContentPartPr>
              <p14:xfrm>
                <a:off x="3271233" y="710004"/>
                <a:ext cx="65520" cy="151920"/>
              </p14:xfrm>
            </p:contentPart>
          </mc:Choice>
          <mc:Fallback xmlns="">
            <p:pic>
              <p:nvPicPr>
                <p:cNvPr id="56" name="Freihand 55">
                  <a:extLst>
                    <a:ext uri="{FF2B5EF4-FFF2-40B4-BE49-F238E27FC236}">
                      <a16:creationId xmlns:a16="http://schemas.microsoft.com/office/drawing/2014/main" id="{BF593D13-562A-4D13-9F27-CD0FCC27F819}"/>
                    </a:ext>
                  </a:extLst>
                </p:cNvPr>
                <p:cNvPicPr/>
                <p:nvPr/>
              </p:nvPicPr>
              <p:blipFill>
                <a:blip r:embed="rId84"/>
                <a:stretch>
                  <a:fillRect/>
                </a:stretch>
              </p:blipFill>
              <p:spPr>
                <a:xfrm>
                  <a:off x="3266913" y="705684"/>
                  <a:ext cx="74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9ACE8435-2DA6-4D3B-AB92-8A5021EC6329}"/>
                    </a:ext>
                  </a:extLst>
                </p14:cNvPr>
                <p14:cNvContentPartPr/>
                <p14:nvPr/>
              </p14:nvContentPartPr>
              <p14:xfrm>
                <a:off x="3447273" y="751404"/>
                <a:ext cx="149040" cy="8280"/>
              </p14:xfrm>
            </p:contentPart>
          </mc:Choice>
          <mc:Fallback xmlns="">
            <p:pic>
              <p:nvPicPr>
                <p:cNvPr id="57" name="Freihand 56">
                  <a:extLst>
                    <a:ext uri="{FF2B5EF4-FFF2-40B4-BE49-F238E27FC236}">
                      <a16:creationId xmlns:a16="http://schemas.microsoft.com/office/drawing/2014/main" id="{9ACE8435-2DA6-4D3B-AB92-8A5021EC6329}"/>
                    </a:ext>
                  </a:extLst>
                </p:cNvPr>
                <p:cNvPicPr/>
                <p:nvPr/>
              </p:nvPicPr>
              <p:blipFill>
                <a:blip r:embed="rId86"/>
                <a:stretch>
                  <a:fillRect/>
                </a:stretch>
              </p:blipFill>
              <p:spPr>
                <a:xfrm>
                  <a:off x="3442953" y="747084"/>
                  <a:ext cx="157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47C07E5B-13BB-4A9C-BA9A-34FC54433A97}"/>
                    </a:ext>
                  </a:extLst>
                </p14:cNvPr>
                <p14:cNvContentPartPr/>
                <p14:nvPr/>
              </p14:nvContentPartPr>
              <p14:xfrm>
                <a:off x="3662553" y="660684"/>
                <a:ext cx="87480" cy="164160"/>
              </p14:xfrm>
            </p:contentPart>
          </mc:Choice>
          <mc:Fallback xmlns="">
            <p:pic>
              <p:nvPicPr>
                <p:cNvPr id="59" name="Freihand 58">
                  <a:extLst>
                    <a:ext uri="{FF2B5EF4-FFF2-40B4-BE49-F238E27FC236}">
                      <a16:creationId xmlns:a16="http://schemas.microsoft.com/office/drawing/2014/main" id="{47C07E5B-13BB-4A9C-BA9A-34FC54433A97}"/>
                    </a:ext>
                  </a:extLst>
                </p:cNvPr>
                <p:cNvPicPr/>
                <p:nvPr/>
              </p:nvPicPr>
              <p:blipFill>
                <a:blip r:embed="rId88"/>
                <a:stretch>
                  <a:fillRect/>
                </a:stretch>
              </p:blipFill>
              <p:spPr>
                <a:xfrm>
                  <a:off x="3658233" y="656364"/>
                  <a:ext cx="96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C9EC3914-E9CC-4EA3-8FCD-EF751FFF92FE}"/>
                    </a:ext>
                  </a:extLst>
                </p14:cNvPr>
                <p14:cNvContentPartPr/>
                <p14:nvPr/>
              </p14:nvContentPartPr>
              <p14:xfrm>
                <a:off x="3786753" y="699924"/>
                <a:ext cx="97200" cy="70560"/>
              </p14:xfrm>
            </p:contentPart>
          </mc:Choice>
          <mc:Fallback xmlns="">
            <p:pic>
              <p:nvPicPr>
                <p:cNvPr id="60" name="Freihand 59">
                  <a:extLst>
                    <a:ext uri="{FF2B5EF4-FFF2-40B4-BE49-F238E27FC236}">
                      <a16:creationId xmlns:a16="http://schemas.microsoft.com/office/drawing/2014/main" id="{C9EC3914-E9CC-4EA3-8FCD-EF751FFF92FE}"/>
                    </a:ext>
                  </a:extLst>
                </p:cNvPr>
                <p:cNvPicPr/>
                <p:nvPr/>
              </p:nvPicPr>
              <p:blipFill>
                <a:blip r:embed="rId90"/>
                <a:stretch>
                  <a:fillRect/>
                </a:stretch>
              </p:blipFill>
              <p:spPr>
                <a:xfrm>
                  <a:off x="3782433" y="695604"/>
                  <a:ext cx="105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063D1768-CC10-4015-8073-3A2C896D6E81}"/>
                    </a:ext>
                  </a:extLst>
                </p14:cNvPr>
                <p14:cNvContentPartPr/>
                <p14:nvPr/>
              </p14:nvContentPartPr>
              <p14:xfrm>
                <a:off x="3926073" y="694524"/>
                <a:ext cx="25560" cy="89640"/>
              </p14:xfrm>
            </p:contentPart>
          </mc:Choice>
          <mc:Fallback xmlns="">
            <p:pic>
              <p:nvPicPr>
                <p:cNvPr id="61" name="Freihand 60">
                  <a:extLst>
                    <a:ext uri="{FF2B5EF4-FFF2-40B4-BE49-F238E27FC236}">
                      <a16:creationId xmlns:a16="http://schemas.microsoft.com/office/drawing/2014/main" id="{063D1768-CC10-4015-8073-3A2C896D6E81}"/>
                    </a:ext>
                  </a:extLst>
                </p:cNvPr>
                <p:cNvPicPr/>
                <p:nvPr/>
              </p:nvPicPr>
              <p:blipFill>
                <a:blip r:embed="rId92"/>
                <a:stretch>
                  <a:fillRect/>
                </a:stretch>
              </p:blipFill>
              <p:spPr>
                <a:xfrm>
                  <a:off x="3921753" y="690204"/>
                  <a:ext cx="34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AE62BDA6-8919-4CD4-9638-7B02CB4614F0}"/>
                    </a:ext>
                  </a:extLst>
                </p14:cNvPr>
                <p14:cNvContentPartPr/>
                <p14:nvPr/>
              </p14:nvContentPartPr>
              <p14:xfrm>
                <a:off x="3900873" y="739524"/>
                <a:ext cx="115560" cy="7200"/>
              </p14:xfrm>
            </p:contentPart>
          </mc:Choice>
          <mc:Fallback xmlns="">
            <p:pic>
              <p:nvPicPr>
                <p:cNvPr id="62" name="Freihand 61">
                  <a:extLst>
                    <a:ext uri="{FF2B5EF4-FFF2-40B4-BE49-F238E27FC236}">
                      <a16:creationId xmlns:a16="http://schemas.microsoft.com/office/drawing/2014/main" id="{AE62BDA6-8919-4CD4-9638-7B02CB4614F0}"/>
                    </a:ext>
                  </a:extLst>
                </p:cNvPr>
                <p:cNvPicPr/>
                <p:nvPr/>
              </p:nvPicPr>
              <p:blipFill>
                <a:blip r:embed="rId94"/>
                <a:stretch>
                  <a:fillRect/>
                </a:stretch>
              </p:blipFill>
              <p:spPr>
                <a:xfrm>
                  <a:off x="3896553" y="735204"/>
                  <a:ext cx="124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B9A9F04B-AB23-4B7E-9551-08429C3BD26C}"/>
                    </a:ext>
                  </a:extLst>
                </p14:cNvPr>
                <p14:cNvContentPartPr/>
                <p14:nvPr/>
              </p14:nvContentPartPr>
              <p14:xfrm>
                <a:off x="4017153" y="679044"/>
                <a:ext cx="99720" cy="132120"/>
              </p14:xfrm>
            </p:contentPart>
          </mc:Choice>
          <mc:Fallback xmlns="">
            <p:pic>
              <p:nvPicPr>
                <p:cNvPr id="63" name="Freihand 62">
                  <a:extLst>
                    <a:ext uri="{FF2B5EF4-FFF2-40B4-BE49-F238E27FC236}">
                      <a16:creationId xmlns:a16="http://schemas.microsoft.com/office/drawing/2014/main" id="{B9A9F04B-AB23-4B7E-9551-08429C3BD26C}"/>
                    </a:ext>
                  </a:extLst>
                </p:cNvPr>
                <p:cNvPicPr/>
                <p:nvPr/>
              </p:nvPicPr>
              <p:blipFill>
                <a:blip r:embed="rId96"/>
                <a:stretch>
                  <a:fillRect/>
                </a:stretch>
              </p:blipFill>
              <p:spPr>
                <a:xfrm>
                  <a:off x="4012833" y="674724"/>
                  <a:ext cx="108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D66B4662-DAD6-496A-8712-F23D30122302}"/>
                    </a:ext>
                  </a:extLst>
                </p14:cNvPr>
                <p14:cNvContentPartPr/>
                <p14:nvPr/>
              </p14:nvContentPartPr>
              <p14:xfrm>
                <a:off x="4117953" y="648084"/>
                <a:ext cx="67320" cy="232200"/>
              </p14:xfrm>
            </p:contentPart>
          </mc:Choice>
          <mc:Fallback xmlns="">
            <p:pic>
              <p:nvPicPr>
                <p:cNvPr id="64" name="Freihand 63">
                  <a:extLst>
                    <a:ext uri="{FF2B5EF4-FFF2-40B4-BE49-F238E27FC236}">
                      <a16:creationId xmlns:a16="http://schemas.microsoft.com/office/drawing/2014/main" id="{D66B4662-DAD6-496A-8712-F23D30122302}"/>
                    </a:ext>
                  </a:extLst>
                </p:cNvPr>
                <p:cNvPicPr/>
                <p:nvPr/>
              </p:nvPicPr>
              <p:blipFill>
                <a:blip r:embed="rId98"/>
                <a:stretch>
                  <a:fillRect/>
                </a:stretch>
              </p:blipFill>
              <p:spPr>
                <a:xfrm>
                  <a:off x="4113633" y="643764"/>
                  <a:ext cx="75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038A5246-8243-42D2-8A08-6126E932ADB1}"/>
                    </a:ext>
                  </a:extLst>
                </p14:cNvPr>
                <p14:cNvContentPartPr/>
                <p14:nvPr/>
              </p14:nvContentPartPr>
              <p14:xfrm>
                <a:off x="3975753" y="625044"/>
                <a:ext cx="158760" cy="281520"/>
              </p14:xfrm>
            </p:contentPart>
          </mc:Choice>
          <mc:Fallback xmlns="">
            <p:pic>
              <p:nvPicPr>
                <p:cNvPr id="66" name="Freihand 65">
                  <a:extLst>
                    <a:ext uri="{FF2B5EF4-FFF2-40B4-BE49-F238E27FC236}">
                      <a16:creationId xmlns:a16="http://schemas.microsoft.com/office/drawing/2014/main" id="{038A5246-8243-42D2-8A08-6126E932ADB1}"/>
                    </a:ext>
                  </a:extLst>
                </p:cNvPr>
                <p:cNvPicPr/>
                <p:nvPr/>
              </p:nvPicPr>
              <p:blipFill>
                <a:blip r:embed="rId100"/>
                <a:stretch>
                  <a:fillRect/>
                </a:stretch>
              </p:blipFill>
              <p:spPr>
                <a:xfrm>
                  <a:off x="3971433" y="620724"/>
                  <a:ext cx="167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2D211790-DEFB-4E09-89B2-EDD2CB371D45}"/>
                    </a:ext>
                  </a:extLst>
                </p14:cNvPr>
                <p14:cNvContentPartPr/>
                <p14:nvPr/>
              </p14:nvContentPartPr>
              <p14:xfrm>
                <a:off x="3758673" y="598044"/>
                <a:ext cx="128880" cy="314280"/>
              </p14:xfrm>
            </p:contentPart>
          </mc:Choice>
          <mc:Fallback xmlns="">
            <p:pic>
              <p:nvPicPr>
                <p:cNvPr id="68" name="Freihand 67">
                  <a:extLst>
                    <a:ext uri="{FF2B5EF4-FFF2-40B4-BE49-F238E27FC236}">
                      <a16:creationId xmlns:a16="http://schemas.microsoft.com/office/drawing/2014/main" id="{2D211790-DEFB-4E09-89B2-EDD2CB371D45}"/>
                    </a:ext>
                  </a:extLst>
                </p:cNvPr>
                <p:cNvPicPr/>
                <p:nvPr/>
              </p:nvPicPr>
              <p:blipFill>
                <a:blip r:embed="rId102"/>
                <a:stretch>
                  <a:fillRect/>
                </a:stretch>
              </p:blipFill>
              <p:spPr>
                <a:xfrm>
                  <a:off x="3754353" y="593724"/>
                  <a:ext cx="1375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7CAC2C94-5483-4AA4-8F59-093FBDA578C0}"/>
                    </a:ext>
                  </a:extLst>
                </p14:cNvPr>
                <p14:cNvContentPartPr/>
                <p14:nvPr/>
              </p14:nvContentPartPr>
              <p14:xfrm>
                <a:off x="3742473" y="405444"/>
                <a:ext cx="416880" cy="100440"/>
              </p14:xfrm>
            </p:contentPart>
          </mc:Choice>
          <mc:Fallback xmlns="">
            <p:pic>
              <p:nvPicPr>
                <p:cNvPr id="70" name="Freihand 69">
                  <a:extLst>
                    <a:ext uri="{FF2B5EF4-FFF2-40B4-BE49-F238E27FC236}">
                      <a16:creationId xmlns:a16="http://schemas.microsoft.com/office/drawing/2014/main" id="{7CAC2C94-5483-4AA4-8F59-093FBDA578C0}"/>
                    </a:ext>
                  </a:extLst>
                </p:cNvPr>
                <p:cNvPicPr/>
                <p:nvPr/>
              </p:nvPicPr>
              <p:blipFill>
                <a:blip r:embed="rId104"/>
                <a:stretch>
                  <a:fillRect/>
                </a:stretch>
              </p:blipFill>
              <p:spPr>
                <a:xfrm>
                  <a:off x="3738153" y="401124"/>
                  <a:ext cx="425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88B51A20-7931-4F6A-8BB0-A528730B7BA9}"/>
                    </a:ext>
                  </a:extLst>
                </p14:cNvPr>
                <p14:cNvContentPartPr/>
                <p14:nvPr/>
              </p14:nvContentPartPr>
              <p14:xfrm>
                <a:off x="3667593" y="171444"/>
                <a:ext cx="360" cy="360"/>
              </p14:xfrm>
            </p:contentPart>
          </mc:Choice>
          <mc:Fallback xmlns="">
            <p:pic>
              <p:nvPicPr>
                <p:cNvPr id="71" name="Freihand 70">
                  <a:extLst>
                    <a:ext uri="{FF2B5EF4-FFF2-40B4-BE49-F238E27FC236}">
                      <a16:creationId xmlns:a16="http://schemas.microsoft.com/office/drawing/2014/main" id="{88B51A20-7931-4F6A-8BB0-A528730B7BA9}"/>
                    </a:ext>
                  </a:extLst>
                </p:cNvPr>
                <p:cNvPicPr/>
                <p:nvPr/>
              </p:nvPicPr>
              <p:blipFill>
                <a:blip r:embed="rId18"/>
                <a:stretch>
                  <a:fillRect/>
                </a:stretch>
              </p:blipFill>
              <p:spPr>
                <a:xfrm>
                  <a:off x="3663273" y="167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D4C4C57D-DF35-4275-9586-34C402237629}"/>
                    </a:ext>
                  </a:extLst>
                </p14:cNvPr>
                <p14:cNvContentPartPr/>
                <p14:nvPr/>
              </p14:nvContentPartPr>
              <p14:xfrm>
                <a:off x="3637713" y="91884"/>
                <a:ext cx="117360" cy="92520"/>
              </p14:xfrm>
            </p:contentPart>
          </mc:Choice>
          <mc:Fallback xmlns="">
            <p:pic>
              <p:nvPicPr>
                <p:cNvPr id="72" name="Freihand 71">
                  <a:extLst>
                    <a:ext uri="{FF2B5EF4-FFF2-40B4-BE49-F238E27FC236}">
                      <a16:creationId xmlns:a16="http://schemas.microsoft.com/office/drawing/2014/main" id="{D4C4C57D-DF35-4275-9586-34C402237629}"/>
                    </a:ext>
                  </a:extLst>
                </p:cNvPr>
                <p:cNvPicPr/>
                <p:nvPr/>
              </p:nvPicPr>
              <p:blipFill>
                <a:blip r:embed="rId107"/>
                <a:stretch>
                  <a:fillRect/>
                </a:stretch>
              </p:blipFill>
              <p:spPr>
                <a:xfrm>
                  <a:off x="3633393" y="87564"/>
                  <a:ext cx="126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03B8C4E1-B2A2-4D4F-BB5A-2F57BB984644}"/>
                    </a:ext>
                  </a:extLst>
                </p14:cNvPr>
                <p14:cNvContentPartPr/>
                <p14:nvPr/>
              </p14:nvContentPartPr>
              <p14:xfrm>
                <a:off x="3785313" y="89724"/>
                <a:ext cx="67320" cy="73440"/>
              </p14:xfrm>
            </p:contentPart>
          </mc:Choice>
          <mc:Fallback xmlns="">
            <p:pic>
              <p:nvPicPr>
                <p:cNvPr id="73" name="Freihand 72">
                  <a:extLst>
                    <a:ext uri="{FF2B5EF4-FFF2-40B4-BE49-F238E27FC236}">
                      <a16:creationId xmlns:a16="http://schemas.microsoft.com/office/drawing/2014/main" id="{03B8C4E1-B2A2-4D4F-BB5A-2F57BB984644}"/>
                    </a:ext>
                  </a:extLst>
                </p:cNvPr>
                <p:cNvPicPr/>
                <p:nvPr/>
              </p:nvPicPr>
              <p:blipFill>
                <a:blip r:embed="rId109"/>
                <a:stretch>
                  <a:fillRect/>
                </a:stretch>
              </p:blipFill>
              <p:spPr>
                <a:xfrm>
                  <a:off x="3780993" y="85404"/>
                  <a:ext cx="75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925DBBDF-39B8-4AEC-8884-AED16AF3AEA1}"/>
                    </a:ext>
                  </a:extLst>
                </p14:cNvPr>
                <p14:cNvContentPartPr/>
                <p14:nvPr/>
              </p14:nvContentPartPr>
              <p14:xfrm>
                <a:off x="3889353" y="85044"/>
                <a:ext cx="158400" cy="69840"/>
              </p14:xfrm>
            </p:contentPart>
          </mc:Choice>
          <mc:Fallback xmlns="">
            <p:pic>
              <p:nvPicPr>
                <p:cNvPr id="74" name="Freihand 73">
                  <a:extLst>
                    <a:ext uri="{FF2B5EF4-FFF2-40B4-BE49-F238E27FC236}">
                      <a16:creationId xmlns:a16="http://schemas.microsoft.com/office/drawing/2014/main" id="{925DBBDF-39B8-4AEC-8884-AED16AF3AEA1}"/>
                    </a:ext>
                  </a:extLst>
                </p:cNvPr>
                <p:cNvPicPr/>
                <p:nvPr/>
              </p:nvPicPr>
              <p:blipFill>
                <a:blip r:embed="rId111"/>
                <a:stretch>
                  <a:fillRect/>
                </a:stretch>
              </p:blipFill>
              <p:spPr>
                <a:xfrm>
                  <a:off x="3885033" y="80724"/>
                  <a:ext cx="167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E70D89B5-30F1-4420-A347-CCBC1FFFF9B2}"/>
                    </a:ext>
                  </a:extLst>
                </p14:cNvPr>
                <p14:cNvContentPartPr/>
                <p14:nvPr/>
              </p14:nvContentPartPr>
              <p14:xfrm>
                <a:off x="4048833" y="90084"/>
                <a:ext cx="123120" cy="73440"/>
              </p14:xfrm>
            </p:contentPart>
          </mc:Choice>
          <mc:Fallback xmlns="">
            <p:pic>
              <p:nvPicPr>
                <p:cNvPr id="75" name="Freihand 74">
                  <a:extLst>
                    <a:ext uri="{FF2B5EF4-FFF2-40B4-BE49-F238E27FC236}">
                      <a16:creationId xmlns:a16="http://schemas.microsoft.com/office/drawing/2014/main" id="{E70D89B5-30F1-4420-A347-CCBC1FFFF9B2}"/>
                    </a:ext>
                  </a:extLst>
                </p:cNvPr>
                <p:cNvPicPr/>
                <p:nvPr/>
              </p:nvPicPr>
              <p:blipFill>
                <a:blip r:embed="rId113"/>
                <a:stretch>
                  <a:fillRect/>
                </a:stretch>
              </p:blipFill>
              <p:spPr>
                <a:xfrm>
                  <a:off x="4044513" y="85764"/>
                  <a:ext cx="131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CCB9B00E-55F3-4EA0-9C45-58D638333DC9}"/>
                    </a:ext>
                  </a:extLst>
                </p14:cNvPr>
                <p14:cNvContentPartPr/>
                <p14:nvPr/>
              </p14:nvContentPartPr>
              <p14:xfrm>
                <a:off x="4185273" y="20964"/>
                <a:ext cx="83520" cy="102960"/>
              </p14:xfrm>
            </p:contentPart>
          </mc:Choice>
          <mc:Fallback xmlns="">
            <p:pic>
              <p:nvPicPr>
                <p:cNvPr id="76" name="Freihand 75">
                  <a:extLst>
                    <a:ext uri="{FF2B5EF4-FFF2-40B4-BE49-F238E27FC236}">
                      <a16:creationId xmlns:a16="http://schemas.microsoft.com/office/drawing/2014/main" id="{CCB9B00E-55F3-4EA0-9C45-58D638333DC9}"/>
                    </a:ext>
                  </a:extLst>
                </p:cNvPr>
                <p:cNvPicPr/>
                <p:nvPr/>
              </p:nvPicPr>
              <p:blipFill>
                <a:blip r:embed="rId115"/>
                <a:stretch>
                  <a:fillRect/>
                </a:stretch>
              </p:blipFill>
              <p:spPr>
                <a:xfrm>
                  <a:off x="4180953" y="16644"/>
                  <a:ext cx="9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E810EC08-67FA-4F56-B6D1-760DA3904E73}"/>
                    </a:ext>
                  </a:extLst>
                </p14:cNvPr>
                <p14:cNvContentPartPr/>
                <p14:nvPr/>
              </p14:nvContentPartPr>
              <p14:xfrm>
                <a:off x="4432593" y="52284"/>
                <a:ext cx="111240" cy="79200"/>
              </p14:xfrm>
            </p:contentPart>
          </mc:Choice>
          <mc:Fallback xmlns="">
            <p:pic>
              <p:nvPicPr>
                <p:cNvPr id="77" name="Freihand 76">
                  <a:extLst>
                    <a:ext uri="{FF2B5EF4-FFF2-40B4-BE49-F238E27FC236}">
                      <a16:creationId xmlns:a16="http://schemas.microsoft.com/office/drawing/2014/main" id="{E810EC08-67FA-4F56-B6D1-760DA3904E73}"/>
                    </a:ext>
                  </a:extLst>
                </p:cNvPr>
                <p:cNvPicPr/>
                <p:nvPr/>
              </p:nvPicPr>
              <p:blipFill>
                <a:blip r:embed="rId117"/>
                <a:stretch>
                  <a:fillRect/>
                </a:stretch>
              </p:blipFill>
              <p:spPr>
                <a:xfrm>
                  <a:off x="4428273" y="47964"/>
                  <a:ext cx="119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BFB3438F-0148-4479-9981-549AA3DFAD7F}"/>
                    </a:ext>
                  </a:extLst>
                </p14:cNvPr>
                <p14:cNvContentPartPr/>
                <p14:nvPr/>
              </p14:nvContentPartPr>
              <p14:xfrm>
                <a:off x="4563993" y="55884"/>
                <a:ext cx="192240" cy="50040"/>
              </p14:xfrm>
            </p:contentPart>
          </mc:Choice>
          <mc:Fallback xmlns="">
            <p:pic>
              <p:nvPicPr>
                <p:cNvPr id="78" name="Freihand 77">
                  <a:extLst>
                    <a:ext uri="{FF2B5EF4-FFF2-40B4-BE49-F238E27FC236}">
                      <a16:creationId xmlns:a16="http://schemas.microsoft.com/office/drawing/2014/main" id="{BFB3438F-0148-4479-9981-549AA3DFAD7F}"/>
                    </a:ext>
                  </a:extLst>
                </p:cNvPr>
                <p:cNvPicPr/>
                <p:nvPr/>
              </p:nvPicPr>
              <p:blipFill>
                <a:blip r:embed="rId119"/>
                <a:stretch>
                  <a:fillRect/>
                </a:stretch>
              </p:blipFill>
              <p:spPr>
                <a:xfrm>
                  <a:off x="4559673" y="51564"/>
                  <a:ext cx="200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292775C2-9A2F-454D-859D-1FD6B2283E9F}"/>
                    </a:ext>
                  </a:extLst>
                </p14:cNvPr>
                <p14:cNvContentPartPr/>
                <p14:nvPr/>
              </p14:nvContentPartPr>
              <p14:xfrm>
                <a:off x="4774233" y="37164"/>
                <a:ext cx="72000" cy="73080"/>
              </p14:xfrm>
            </p:contentPart>
          </mc:Choice>
          <mc:Fallback xmlns="">
            <p:pic>
              <p:nvPicPr>
                <p:cNvPr id="79" name="Freihand 78">
                  <a:extLst>
                    <a:ext uri="{FF2B5EF4-FFF2-40B4-BE49-F238E27FC236}">
                      <a16:creationId xmlns:a16="http://schemas.microsoft.com/office/drawing/2014/main" id="{292775C2-9A2F-454D-859D-1FD6B2283E9F}"/>
                    </a:ext>
                  </a:extLst>
                </p:cNvPr>
                <p:cNvPicPr/>
                <p:nvPr/>
              </p:nvPicPr>
              <p:blipFill>
                <a:blip r:embed="rId121"/>
                <a:stretch>
                  <a:fillRect/>
                </a:stretch>
              </p:blipFill>
              <p:spPr>
                <a:xfrm>
                  <a:off x="4769913" y="32844"/>
                  <a:ext cx="80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C9D59C00-BB60-4F03-8C89-CF69FD78C300}"/>
                    </a:ext>
                  </a:extLst>
                </p14:cNvPr>
                <p14:cNvContentPartPr/>
                <p14:nvPr/>
              </p14:nvContentPartPr>
              <p14:xfrm>
                <a:off x="4890153" y="46884"/>
                <a:ext cx="227880" cy="63360"/>
              </p14:xfrm>
            </p:contentPart>
          </mc:Choice>
          <mc:Fallback xmlns="">
            <p:pic>
              <p:nvPicPr>
                <p:cNvPr id="80" name="Freihand 79">
                  <a:extLst>
                    <a:ext uri="{FF2B5EF4-FFF2-40B4-BE49-F238E27FC236}">
                      <a16:creationId xmlns:a16="http://schemas.microsoft.com/office/drawing/2014/main" id="{C9D59C00-BB60-4F03-8C89-CF69FD78C300}"/>
                    </a:ext>
                  </a:extLst>
                </p:cNvPr>
                <p:cNvPicPr/>
                <p:nvPr/>
              </p:nvPicPr>
              <p:blipFill>
                <a:blip r:embed="rId123"/>
                <a:stretch>
                  <a:fillRect/>
                </a:stretch>
              </p:blipFill>
              <p:spPr>
                <a:xfrm>
                  <a:off x="4885833" y="42564"/>
                  <a:ext cx="236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11A11AC7-0D0B-4110-B6E9-5803B62A48A1}"/>
                    </a:ext>
                  </a:extLst>
                </p14:cNvPr>
                <p14:cNvContentPartPr/>
                <p14:nvPr/>
              </p14:nvContentPartPr>
              <p14:xfrm>
                <a:off x="5156553" y="75684"/>
                <a:ext cx="111240" cy="119520"/>
              </p14:xfrm>
            </p:contentPart>
          </mc:Choice>
          <mc:Fallback xmlns="">
            <p:pic>
              <p:nvPicPr>
                <p:cNvPr id="81" name="Freihand 80">
                  <a:extLst>
                    <a:ext uri="{FF2B5EF4-FFF2-40B4-BE49-F238E27FC236}">
                      <a16:creationId xmlns:a16="http://schemas.microsoft.com/office/drawing/2014/main" id="{11A11AC7-0D0B-4110-B6E9-5803B62A48A1}"/>
                    </a:ext>
                  </a:extLst>
                </p:cNvPr>
                <p:cNvPicPr/>
                <p:nvPr/>
              </p:nvPicPr>
              <p:blipFill>
                <a:blip r:embed="rId125"/>
                <a:stretch>
                  <a:fillRect/>
                </a:stretch>
              </p:blipFill>
              <p:spPr>
                <a:xfrm>
                  <a:off x="5152233" y="71364"/>
                  <a:ext cx="119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0CC3591A-C530-4146-8F60-189D5A6339AB}"/>
                    </a:ext>
                  </a:extLst>
                </p14:cNvPr>
                <p14:cNvContentPartPr/>
                <p14:nvPr/>
              </p14:nvContentPartPr>
              <p14:xfrm>
                <a:off x="5319633" y="23844"/>
                <a:ext cx="135720" cy="126000"/>
              </p14:xfrm>
            </p:contentPart>
          </mc:Choice>
          <mc:Fallback xmlns="">
            <p:pic>
              <p:nvPicPr>
                <p:cNvPr id="82" name="Freihand 81">
                  <a:extLst>
                    <a:ext uri="{FF2B5EF4-FFF2-40B4-BE49-F238E27FC236}">
                      <a16:creationId xmlns:a16="http://schemas.microsoft.com/office/drawing/2014/main" id="{0CC3591A-C530-4146-8F60-189D5A6339AB}"/>
                    </a:ext>
                  </a:extLst>
                </p:cNvPr>
                <p:cNvPicPr/>
                <p:nvPr/>
              </p:nvPicPr>
              <p:blipFill>
                <a:blip r:embed="rId127"/>
                <a:stretch>
                  <a:fillRect/>
                </a:stretch>
              </p:blipFill>
              <p:spPr>
                <a:xfrm>
                  <a:off x="5315313" y="19524"/>
                  <a:ext cx="144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3DB058F6-B9DB-4A0F-B802-526179BF3B13}"/>
                    </a:ext>
                  </a:extLst>
                </p14:cNvPr>
                <p14:cNvContentPartPr/>
                <p14:nvPr/>
              </p14:nvContentPartPr>
              <p14:xfrm>
                <a:off x="5455353" y="40404"/>
                <a:ext cx="38880" cy="32760"/>
              </p14:xfrm>
            </p:contentPart>
          </mc:Choice>
          <mc:Fallback xmlns="">
            <p:pic>
              <p:nvPicPr>
                <p:cNvPr id="83" name="Freihand 82">
                  <a:extLst>
                    <a:ext uri="{FF2B5EF4-FFF2-40B4-BE49-F238E27FC236}">
                      <a16:creationId xmlns:a16="http://schemas.microsoft.com/office/drawing/2014/main" id="{3DB058F6-B9DB-4A0F-B802-526179BF3B13}"/>
                    </a:ext>
                  </a:extLst>
                </p:cNvPr>
                <p:cNvPicPr/>
                <p:nvPr/>
              </p:nvPicPr>
              <p:blipFill>
                <a:blip r:embed="rId129"/>
                <a:stretch>
                  <a:fillRect/>
                </a:stretch>
              </p:blipFill>
              <p:spPr>
                <a:xfrm>
                  <a:off x="5451033" y="36084"/>
                  <a:ext cx="47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68527BEB-0C1B-4483-B090-E6F74A1E5EC1}"/>
                    </a:ext>
                  </a:extLst>
                </p14:cNvPr>
                <p14:cNvContentPartPr/>
                <p14:nvPr/>
              </p14:nvContentPartPr>
              <p14:xfrm>
                <a:off x="5487393" y="82884"/>
                <a:ext cx="225720" cy="52200"/>
              </p14:xfrm>
            </p:contentPart>
          </mc:Choice>
          <mc:Fallback xmlns="">
            <p:pic>
              <p:nvPicPr>
                <p:cNvPr id="84" name="Freihand 83">
                  <a:extLst>
                    <a:ext uri="{FF2B5EF4-FFF2-40B4-BE49-F238E27FC236}">
                      <a16:creationId xmlns:a16="http://schemas.microsoft.com/office/drawing/2014/main" id="{68527BEB-0C1B-4483-B090-E6F74A1E5EC1}"/>
                    </a:ext>
                  </a:extLst>
                </p:cNvPr>
                <p:cNvPicPr/>
                <p:nvPr/>
              </p:nvPicPr>
              <p:blipFill>
                <a:blip r:embed="rId131"/>
                <a:stretch>
                  <a:fillRect/>
                </a:stretch>
              </p:blipFill>
              <p:spPr>
                <a:xfrm>
                  <a:off x="5483073" y="78564"/>
                  <a:ext cx="234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1C4D1139-6FED-4ED3-92D4-DBCD95235AEF}"/>
                    </a:ext>
                  </a:extLst>
                </p14:cNvPr>
                <p14:cNvContentPartPr/>
                <p14:nvPr/>
              </p14:nvContentPartPr>
              <p14:xfrm>
                <a:off x="3166833" y="918444"/>
                <a:ext cx="178920" cy="30600"/>
              </p14:xfrm>
            </p:contentPart>
          </mc:Choice>
          <mc:Fallback xmlns="">
            <p:pic>
              <p:nvPicPr>
                <p:cNvPr id="86" name="Freihand 85">
                  <a:extLst>
                    <a:ext uri="{FF2B5EF4-FFF2-40B4-BE49-F238E27FC236}">
                      <a16:creationId xmlns:a16="http://schemas.microsoft.com/office/drawing/2014/main" id="{1C4D1139-6FED-4ED3-92D4-DBCD95235AEF}"/>
                    </a:ext>
                  </a:extLst>
                </p:cNvPr>
                <p:cNvPicPr/>
                <p:nvPr/>
              </p:nvPicPr>
              <p:blipFill>
                <a:blip r:embed="rId133"/>
                <a:stretch>
                  <a:fillRect/>
                </a:stretch>
              </p:blipFill>
              <p:spPr>
                <a:xfrm>
                  <a:off x="3162513" y="914124"/>
                  <a:ext cx="187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5D29DF84-2030-48F9-B475-3E461F3D77C2}"/>
                    </a:ext>
                  </a:extLst>
                </p14:cNvPr>
                <p14:cNvContentPartPr/>
                <p14:nvPr/>
              </p14:nvContentPartPr>
              <p14:xfrm>
                <a:off x="3333513" y="886764"/>
                <a:ext cx="849600" cy="72720"/>
              </p14:xfrm>
            </p:contentPart>
          </mc:Choice>
          <mc:Fallback xmlns="">
            <p:pic>
              <p:nvPicPr>
                <p:cNvPr id="87" name="Freihand 86">
                  <a:extLst>
                    <a:ext uri="{FF2B5EF4-FFF2-40B4-BE49-F238E27FC236}">
                      <a16:creationId xmlns:a16="http://schemas.microsoft.com/office/drawing/2014/main" id="{5D29DF84-2030-48F9-B475-3E461F3D77C2}"/>
                    </a:ext>
                  </a:extLst>
                </p:cNvPr>
                <p:cNvPicPr/>
                <p:nvPr/>
              </p:nvPicPr>
              <p:blipFill>
                <a:blip r:embed="rId135"/>
                <a:stretch>
                  <a:fillRect/>
                </a:stretch>
              </p:blipFill>
              <p:spPr>
                <a:xfrm>
                  <a:off x="3329193" y="882444"/>
                  <a:ext cx="858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BB0162E0-53C3-4F39-80C4-6F9CC1EE29B8}"/>
                    </a:ext>
                  </a:extLst>
                </p14:cNvPr>
                <p14:cNvContentPartPr/>
                <p14:nvPr/>
              </p14:nvContentPartPr>
              <p14:xfrm>
                <a:off x="4127673" y="905124"/>
                <a:ext cx="664920" cy="63360"/>
              </p14:xfrm>
            </p:contentPart>
          </mc:Choice>
          <mc:Fallback xmlns="">
            <p:pic>
              <p:nvPicPr>
                <p:cNvPr id="88" name="Freihand 87">
                  <a:extLst>
                    <a:ext uri="{FF2B5EF4-FFF2-40B4-BE49-F238E27FC236}">
                      <a16:creationId xmlns:a16="http://schemas.microsoft.com/office/drawing/2014/main" id="{BB0162E0-53C3-4F39-80C4-6F9CC1EE29B8}"/>
                    </a:ext>
                  </a:extLst>
                </p:cNvPr>
                <p:cNvPicPr/>
                <p:nvPr/>
              </p:nvPicPr>
              <p:blipFill>
                <a:blip r:embed="rId137"/>
                <a:stretch>
                  <a:fillRect/>
                </a:stretch>
              </p:blipFill>
              <p:spPr>
                <a:xfrm>
                  <a:off x="4123353" y="900804"/>
                  <a:ext cx="673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9A884B72-A24C-4D5F-8EE1-EFD61730FAFD}"/>
                    </a:ext>
                  </a:extLst>
                </p14:cNvPr>
                <p14:cNvContentPartPr/>
                <p14:nvPr/>
              </p14:nvContentPartPr>
              <p14:xfrm>
                <a:off x="4031193" y="936444"/>
                <a:ext cx="231840" cy="118440"/>
              </p14:xfrm>
            </p:contentPart>
          </mc:Choice>
          <mc:Fallback xmlns="">
            <p:pic>
              <p:nvPicPr>
                <p:cNvPr id="89" name="Freihand 88">
                  <a:extLst>
                    <a:ext uri="{FF2B5EF4-FFF2-40B4-BE49-F238E27FC236}">
                      <a16:creationId xmlns:a16="http://schemas.microsoft.com/office/drawing/2014/main" id="{9A884B72-A24C-4D5F-8EE1-EFD61730FAFD}"/>
                    </a:ext>
                  </a:extLst>
                </p:cNvPr>
                <p:cNvPicPr/>
                <p:nvPr/>
              </p:nvPicPr>
              <p:blipFill>
                <a:blip r:embed="rId139"/>
                <a:stretch>
                  <a:fillRect/>
                </a:stretch>
              </p:blipFill>
              <p:spPr>
                <a:xfrm>
                  <a:off x="4026873" y="932124"/>
                  <a:ext cx="240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08C2AE76-6CD4-4B20-A38E-D88418DD2D0F}"/>
                    </a:ext>
                  </a:extLst>
                </p14:cNvPr>
                <p14:cNvContentPartPr/>
                <p14:nvPr/>
              </p14:nvContentPartPr>
              <p14:xfrm>
                <a:off x="4870353" y="832044"/>
                <a:ext cx="107640" cy="97200"/>
              </p14:xfrm>
            </p:contentPart>
          </mc:Choice>
          <mc:Fallback xmlns="">
            <p:pic>
              <p:nvPicPr>
                <p:cNvPr id="90" name="Freihand 89">
                  <a:extLst>
                    <a:ext uri="{FF2B5EF4-FFF2-40B4-BE49-F238E27FC236}">
                      <a16:creationId xmlns:a16="http://schemas.microsoft.com/office/drawing/2014/main" id="{08C2AE76-6CD4-4B20-A38E-D88418DD2D0F}"/>
                    </a:ext>
                  </a:extLst>
                </p:cNvPr>
                <p:cNvPicPr/>
                <p:nvPr/>
              </p:nvPicPr>
              <p:blipFill>
                <a:blip r:embed="rId141"/>
                <a:stretch>
                  <a:fillRect/>
                </a:stretch>
              </p:blipFill>
              <p:spPr>
                <a:xfrm>
                  <a:off x="4866033" y="827724"/>
                  <a:ext cx="116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B13354FF-D2B0-4E47-87DF-FC29108C7D7E}"/>
                    </a:ext>
                  </a:extLst>
                </p14:cNvPr>
                <p14:cNvContentPartPr/>
                <p14:nvPr/>
              </p14:nvContentPartPr>
              <p14:xfrm>
                <a:off x="4995273" y="853644"/>
                <a:ext cx="156600" cy="75960"/>
              </p14:xfrm>
            </p:contentPart>
          </mc:Choice>
          <mc:Fallback xmlns="">
            <p:pic>
              <p:nvPicPr>
                <p:cNvPr id="91" name="Freihand 90">
                  <a:extLst>
                    <a:ext uri="{FF2B5EF4-FFF2-40B4-BE49-F238E27FC236}">
                      <a16:creationId xmlns:a16="http://schemas.microsoft.com/office/drawing/2014/main" id="{B13354FF-D2B0-4E47-87DF-FC29108C7D7E}"/>
                    </a:ext>
                  </a:extLst>
                </p:cNvPr>
                <p:cNvPicPr/>
                <p:nvPr/>
              </p:nvPicPr>
              <p:blipFill>
                <a:blip r:embed="rId143"/>
                <a:stretch>
                  <a:fillRect/>
                </a:stretch>
              </p:blipFill>
              <p:spPr>
                <a:xfrm>
                  <a:off x="4990953" y="849324"/>
                  <a:ext cx="165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900B61D7-DF24-4757-A97E-94A7E433F73D}"/>
                    </a:ext>
                  </a:extLst>
                </p14:cNvPr>
                <p14:cNvContentPartPr/>
                <p14:nvPr/>
              </p14:nvContentPartPr>
              <p14:xfrm>
                <a:off x="5192553" y="824844"/>
                <a:ext cx="288360" cy="70920"/>
              </p14:xfrm>
            </p:contentPart>
          </mc:Choice>
          <mc:Fallback xmlns="">
            <p:pic>
              <p:nvPicPr>
                <p:cNvPr id="92" name="Freihand 91">
                  <a:extLst>
                    <a:ext uri="{FF2B5EF4-FFF2-40B4-BE49-F238E27FC236}">
                      <a16:creationId xmlns:a16="http://schemas.microsoft.com/office/drawing/2014/main" id="{900B61D7-DF24-4757-A97E-94A7E433F73D}"/>
                    </a:ext>
                  </a:extLst>
                </p:cNvPr>
                <p:cNvPicPr/>
                <p:nvPr/>
              </p:nvPicPr>
              <p:blipFill>
                <a:blip r:embed="rId145"/>
                <a:stretch>
                  <a:fillRect/>
                </a:stretch>
              </p:blipFill>
              <p:spPr>
                <a:xfrm>
                  <a:off x="5188233" y="820524"/>
                  <a:ext cx="297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9B095A67-5BD3-4693-B4AC-3130E66F66BE}"/>
                    </a:ext>
                  </a:extLst>
                </p14:cNvPr>
                <p14:cNvContentPartPr/>
                <p14:nvPr/>
              </p14:nvContentPartPr>
              <p14:xfrm>
                <a:off x="5461473" y="760764"/>
                <a:ext cx="64440" cy="8640"/>
              </p14:xfrm>
            </p:contentPart>
          </mc:Choice>
          <mc:Fallback xmlns="">
            <p:pic>
              <p:nvPicPr>
                <p:cNvPr id="93" name="Freihand 92">
                  <a:extLst>
                    <a:ext uri="{FF2B5EF4-FFF2-40B4-BE49-F238E27FC236}">
                      <a16:creationId xmlns:a16="http://schemas.microsoft.com/office/drawing/2014/main" id="{9B095A67-5BD3-4693-B4AC-3130E66F66BE}"/>
                    </a:ext>
                  </a:extLst>
                </p:cNvPr>
                <p:cNvPicPr/>
                <p:nvPr/>
              </p:nvPicPr>
              <p:blipFill>
                <a:blip r:embed="rId147"/>
                <a:stretch>
                  <a:fillRect/>
                </a:stretch>
              </p:blipFill>
              <p:spPr>
                <a:xfrm>
                  <a:off x="5457153" y="756444"/>
                  <a:ext cx="73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A5B027CE-FBF0-462F-92AC-94342F0CBAC2}"/>
                    </a:ext>
                  </a:extLst>
                </p14:cNvPr>
                <p14:cNvContentPartPr/>
                <p14:nvPr/>
              </p14:nvContentPartPr>
              <p14:xfrm>
                <a:off x="5518713" y="773724"/>
                <a:ext cx="90000" cy="146520"/>
              </p14:xfrm>
            </p:contentPart>
          </mc:Choice>
          <mc:Fallback xmlns="">
            <p:pic>
              <p:nvPicPr>
                <p:cNvPr id="94" name="Freihand 93">
                  <a:extLst>
                    <a:ext uri="{FF2B5EF4-FFF2-40B4-BE49-F238E27FC236}">
                      <a16:creationId xmlns:a16="http://schemas.microsoft.com/office/drawing/2014/main" id="{A5B027CE-FBF0-462F-92AC-94342F0CBAC2}"/>
                    </a:ext>
                  </a:extLst>
                </p:cNvPr>
                <p:cNvPicPr/>
                <p:nvPr/>
              </p:nvPicPr>
              <p:blipFill>
                <a:blip r:embed="rId149"/>
                <a:stretch>
                  <a:fillRect/>
                </a:stretch>
              </p:blipFill>
              <p:spPr>
                <a:xfrm>
                  <a:off x="5514393" y="769404"/>
                  <a:ext cx="98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35AA6DD9-6F82-4AFA-80D6-1E6C10AC5E85}"/>
                    </a:ext>
                  </a:extLst>
                </p14:cNvPr>
                <p14:cNvContentPartPr/>
                <p14:nvPr/>
              </p14:nvContentPartPr>
              <p14:xfrm>
                <a:off x="5573073" y="746364"/>
                <a:ext cx="172080" cy="110880"/>
              </p14:xfrm>
            </p:contentPart>
          </mc:Choice>
          <mc:Fallback xmlns="">
            <p:pic>
              <p:nvPicPr>
                <p:cNvPr id="95" name="Freihand 94">
                  <a:extLst>
                    <a:ext uri="{FF2B5EF4-FFF2-40B4-BE49-F238E27FC236}">
                      <a16:creationId xmlns:a16="http://schemas.microsoft.com/office/drawing/2014/main" id="{35AA6DD9-6F82-4AFA-80D6-1E6C10AC5E85}"/>
                    </a:ext>
                  </a:extLst>
                </p:cNvPr>
                <p:cNvPicPr/>
                <p:nvPr/>
              </p:nvPicPr>
              <p:blipFill>
                <a:blip r:embed="rId151"/>
                <a:stretch>
                  <a:fillRect/>
                </a:stretch>
              </p:blipFill>
              <p:spPr>
                <a:xfrm>
                  <a:off x="5568753" y="742044"/>
                  <a:ext cx="180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588BE0F0-23AF-4F1A-B269-C5AC2A2098A2}"/>
                    </a:ext>
                  </a:extLst>
                </p14:cNvPr>
                <p14:cNvContentPartPr/>
                <p14:nvPr/>
              </p14:nvContentPartPr>
              <p14:xfrm>
                <a:off x="595713" y="870658"/>
                <a:ext cx="1695600" cy="534240"/>
              </p14:xfrm>
            </p:contentPart>
          </mc:Choice>
          <mc:Fallback xmlns="">
            <p:pic>
              <p:nvPicPr>
                <p:cNvPr id="101" name="Freihand 100">
                  <a:extLst>
                    <a:ext uri="{FF2B5EF4-FFF2-40B4-BE49-F238E27FC236}">
                      <a16:creationId xmlns:a16="http://schemas.microsoft.com/office/drawing/2014/main" id="{588BE0F0-23AF-4F1A-B269-C5AC2A2098A2}"/>
                    </a:ext>
                  </a:extLst>
                </p:cNvPr>
                <p:cNvPicPr/>
                <p:nvPr/>
              </p:nvPicPr>
              <p:blipFill>
                <a:blip r:embed="rId153"/>
                <a:stretch>
                  <a:fillRect/>
                </a:stretch>
              </p:blipFill>
              <p:spPr>
                <a:xfrm>
                  <a:off x="591393" y="866338"/>
                  <a:ext cx="1704240" cy="54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03" name="Freihand 102">
                <a:extLst>
                  <a:ext uri="{FF2B5EF4-FFF2-40B4-BE49-F238E27FC236}">
                    <a16:creationId xmlns:a16="http://schemas.microsoft.com/office/drawing/2014/main" id="{12990A28-0EAA-46F1-8FA1-8E4F76168FAE}"/>
                  </a:ext>
                </a:extLst>
              </p14:cNvPr>
              <p14:cNvContentPartPr/>
              <p14:nvPr/>
            </p14:nvContentPartPr>
            <p14:xfrm>
              <a:off x="5775393" y="1741858"/>
              <a:ext cx="997920" cy="64800"/>
            </p14:xfrm>
          </p:contentPart>
        </mc:Choice>
        <mc:Fallback xmlns="">
          <p:pic>
            <p:nvPicPr>
              <p:cNvPr id="103" name="Freihand 102">
                <a:extLst>
                  <a:ext uri="{FF2B5EF4-FFF2-40B4-BE49-F238E27FC236}">
                    <a16:creationId xmlns:a16="http://schemas.microsoft.com/office/drawing/2014/main" id="{12990A28-0EAA-46F1-8FA1-8E4F76168FAE}"/>
                  </a:ext>
                </a:extLst>
              </p:cNvPr>
              <p:cNvPicPr/>
              <p:nvPr/>
            </p:nvPicPr>
            <p:blipFill>
              <a:blip r:embed="rId155"/>
              <a:stretch>
                <a:fillRect/>
              </a:stretch>
            </p:blipFill>
            <p:spPr>
              <a:xfrm>
                <a:off x="5771073" y="1737538"/>
                <a:ext cx="1006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Freihand 103">
                <a:extLst>
                  <a:ext uri="{FF2B5EF4-FFF2-40B4-BE49-F238E27FC236}">
                    <a16:creationId xmlns:a16="http://schemas.microsoft.com/office/drawing/2014/main" id="{4A53FDAC-DE8F-4D2B-B746-003FB41E7092}"/>
                  </a:ext>
                </a:extLst>
              </p14:cNvPr>
              <p14:cNvContentPartPr/>
              <p14:nvPr/>
            </p14:nvContentPartPr>
            <p14:xfrm>
              <a:off x="5052513" y="4727698"/>
              <a:ext cx="3294360" cy="80640"/>
            </p14:xfrm>
          </p:contentPart>
        </mc:Choice>
        <mc:Fallback xmlns="">
          <p:pic>
            <p:nvPicPr>
              <p:cNvPr id="104" name="Freihand 103">
                <a:extLst>
                  <a:ext uri="{FF2B5EF4-FFF2-40B4-BE49-F238E27FC236}">
                    <a16:creationId xmlns:a16="http://schemas.microsoft.com/office/drawing/2014/main" id="{4A53FDAC-DE8F-4D2B-B746-003FB41E7092}"/>
                  </a:ext>
                </a:extLst>
              </p:cNvPr>
              <p:cNvPicPr/>
              <p:nvPr/>
            </p:nvPicPr>
            <p:blipFill>
              <a:blip r:embed="rId157"/>
              <a:stretch>
                <a:fillRect/>
              </a:stretch>
            </p:blipFill>
            <p:spPr>
              <a:xfrm>
                <a:off x="5048193" y="4723378"/>
                <a:ext cx="3303000" cy="89280"/>
              </a:xfrm>
              <a:prstGeom prst="rect">
                <a:avLst/>
              </a:prstGeom>
            </p:spPr>
          </p:pic>
        </mc:Fallback>
      </mc:AlternateContent>
      <p:grpSp>
        <p:nvGrpSpPr>
          <p:cNvPr id="138" name="Gruppieren 137">
            <a:extLst>
              <a:ext uri="{FF2B5EF4-FFF2-40B4-BE49-F238E27FC236}">
                <a16:creationId xmlns:a16="http://schemas.microsoft.com/office/drawing/2014/main" id="{BE9F9EC5-1199-4EE4-8BC9-F53CA2C9E70C}"/>
              </a:ext>
            </a:extLst>
          </p:cNvPr>
          <p:cNvGrpSpPr/>
          <p:nvPr/>
        </p:nvGrpSpPr>
        <p:grpSpPr>
          <a:xfrm>
            <a:off x="1339833" y="2667058"/>
            <a:ext cx="4394160" cy="605160"/>
            <a:chOff x="1339833" y="2667058"/>
            <a:chExt cx="4394160" cy="605160"/>
          </a:xfrm>
        </p:grpSpPr>
        <mc:AlternateContent xmlns:mc="http://schemas.openxmlformats.org/markup-compatibility/2006" xmlns:p14="http://schemas.microsoft.com/office/powerpoint/2010/main">
          <mc:Choice Requires="p14">
            <p:contentPart p14:bwMode="auto" r:id="rId158">
              <p14:nvContentPartPr>
                <p14:cNvPr id="105" name="Freihand 104">
                  <a:extLst>
                    <a:ext uri="{FF2B5EF4-FFF2-40B4-BE49-F238E27FC236}">
                      <a16:creationId xmlns:a16="http://schemas.microsoft.com/office/drawing/2014/main" id="{16DAE3EA-7F43-47EB-993C-0C76AD888547}"/>
                    </a:ext>
                  </a:extLst>
                </p14:cNvPr>
                <p14:cNvContentPartPr/>
                <p14:nvPr/>
              </p14:nvContentPartPr>
              <p14:xfrm>
                <a:off x="1339833" y="2966218"/>
                <a:ext cx="198000" cy="172800"/>
              </p14:xfrm>
            </p:contentPart>
          </mc:Choice>
          <mc:Fallback xmlns="">
            <p:pic>
              <p:nvPicPr>
                <p:cNvPr id="105" name="Freihand 104">
                  <a:extLst>
                    <a:ext uri="{FF2B5EF4-FFF2-40B4-BE49-F238E27FC236}">
                      <a16:creationId xmlns:a16="http://schemas.microsoft.com/office/drawing/2014/main" id="{16DAE3EA-7F43-47EB-993C-0C76AD888547}"/>
                    </a:ext>
                  </a:extLst>
                </p:cNvPr>
                <p:cNvPicPr/>
                <p:nvPr/>
              </p:nvPicPr>
              <p:blipFill>
                <a:blip r:embed="rId159"/>
                <a:stretch>
                  <a:fillRect/>
                </a:stretch>
              </p:blipFill>
              <p:spPr>
                <a:xfrm>
                  <a:off x="1335513" y="2961898"/>
                  <a:ext cx="206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 name="Freihand 105">
                  <a:extLst>
                    <a:ext uri="{FF2B5EF4-FFF2-40B4-BE49-F238E27FC236}">
                      <a16:creationId xmlns:a16="http://schemas.microsoft.com/office/drawing/2014/main" id="{A2AA8061-2086-4932-A4E0-DE1CCDE32E3C}"/>
                    </a:ext>
                  </a:extLst>
                </p14:cNvPr>
                <p14:cNvContentPartPr/>
                <p14:nvPr/>
              </p14:nvContentPartPr>
              <p14:xfrm>
                <a:off x="1650513" y="2876578"/>
                <a:ext cx="30240" cy="91080"/>
              </p14:xfrm>
            </p:contentPart>
          </mc:Choice>
          <mc:Fallback xmlns="">
            <p:pic>
              <p:nvPicPr>
                <p:cNvPr id="106" name="Freihand 105">
                  <a:extLst>
                    <a:ext uri="{FF2B5EF4-FFF2-40B4-BE49-F238E27FC236}">
                      <a16:creationId xmlns:a16="http://schemas.microsoft.com/office/drawing/2014/main" id="{A2AA8061-2086-4932-A4E0-DE1CCDE32E3C}"/>
                    </a:ext>
                  </a:extLst>
                </p:cNvPr>
                <p:cNvPicPr/>
                <p:nvPr/>
              </p:nvPicPr>
              <p:blipFill>
                <a:blip r:embed="rId161"/>
                <a:stretch>
                  <a:fillRect/>
                </a:stretch>
              </p:blipFill>
              <p:spPr>
                <a:xfrm>
                  <a:off x="1646193" y="2872258"/>
                  <a:ext cx="38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Freihand 106">
                  <a:extLst>
                    <a:ext uri="{FF2B5EF4-FFF2-40B4-BE49-F238E27FC236}">
                      <a16:creationId xmlns:a16="http://schemas.microsoft.com/office/drawing/2014/main" id="{EACE6DC1-C07E-41D7-B8EB-80766694A921}"/>
                    </a:ext>
                  </a:extLst>
                </p14:cNvPr>
                <p14:cNvContentPartPr/>
                <p14:nvPr/>
              </p14:nvContentPartPr>
              <p14:xfrm>
                <a:off x="1582833" y="2861818"/>
                <a:ext cx="168480" cy="91440"/>
              </p14:xfrm>
            </p:contentPart>
          </mc:Choice>
          <mc:Fallback xmlns="">
            <p:pic>
              <p:nvPicPr>
                <p:cNvPr id="107" name="Freihand 106">
                  <a:extLst>
                    <a:ext uri="{FF2B5EF4-FFF2-40B4-BE49-F238E27FC236}">
                      <a16:creationId xmlns:a16="http://schemas.microsoft.com/office/drawing/2014/main" id="{EACE6DC1-C07E-41D7-B8EB-80766694A921}"/>
                    </a:ext>
                  </a:extLst>
                </p:cNvPr>
                <p:cNvPicPr/>
                <p:nvPr/>
              </p:nvPicPr>
              <p:blipFill>
                <a:blip r:embed="rId163"/>
                <a:stretch>
                  <a:fillRect/>
                </a:stretch>
              </p:blipFill>
              <p:spPr>
                <a:xfrm>
                  <a:off x="1578513" y="2857498"/>
                  <a:ext cx="177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8" name="Freihand 107">
                  <a:extLst>
                    <a:ext uri="{FF2B5EF4-FFF2-40B4-BE49-F238E27FC236}">
                      <a16:creationId xmlns:a16="http://schemas.microsoft.com/office/drawing/2014/main" id="{81F2BF15-641D-41C9-98AB-BF571865F544}"/>
                    </a:ext>
                  </a:extLst>
                </p14:cNvPr>
                <p14:cNvContentPartPr/>
                <p14:nvPr/>
              </p14:nvContentPartPr>
              <p14:xfrm>
                <a:off x="1781913" y="2898898"/>
                <a:ext cx="110880" cy="188280"/>
              </p14:xfrm>
            </p:contentPart>
          </mc:Choice>
          <mc:Fallback xmlns="">
            <p:pic>
              <p:nvPicPr>
                <p:cNvPr id="108" name="Freihand 107">
                  <a:extLst>
                    <a:ext uri="{FF2B5EF4-FFF2-40B4-BE49-F238E27FC236}">
                      <a16:creationId xmlns:a16="http://schemas.microsoft.com/office/drawing/2014/main" id="{81F2BF15-641D-41C9-98AB-BF571865F544}"/>
                    </a:ext>
                  </a:extLst>
                </p:cNvPr>
                <p:cNvPicPr/>
                <p:nvPr/>
              </p:nvPicPr>
              <p:blipFill>
                <a:blip r:embed="rId165"/>
                <a:stretch>
                  <a:fillRect/>
                </a:stretch>
              </p:blipFill>
              <p:spPr>
                <a:xfrm>
                  <a:off x="1777593" y="2894578"/>
                  <a:ext cx="119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04429BFD-ED84-4106-915F-C4445E2C8278}"/>
                    </a:ext>
                  </a:extLst>
                </p14:cNvPr>
                <p14:cNvContentPartPr/>
                <p14:nvPr/>
              </p14:nvContentPartPr>
              <p14:xfrm>
                <a:off x="1980633" y="2975578"/>
                <a:ext cx="119160" cy="52200"/>
              </p14:xfrm>
            </p:contentPart>
          </mc:Choice>
          <mc:Fallback xmlns="">
            <p:pic>
              <p:nvPicPr>
                <p:cNvPr id="109" name="Freihand 108">
                  <a:extLst>
                    <a:ext uri="{FF2B5EF4-FFF2-40B4-BE49-F238E27FC236}">
                      <a16:creationId xmlns:a16="http://schemas.microsoft.com/office/drawing/2014/main" id="{04429BFD-ED84-4106-915F-C4445E2C8278}"/>
                    </a:ext>
                  </a:extLst>
                </p:cNvPr>
                <p:cNvPicPr/>
                <p:nvPr/>
              </p:nvPicPr>
              <p:blipFill>
                <a:blip r:embed="rId167"/>
                <a:stretch>
                  <a:fillRect/>
                </a:stretch>
              </p:blipFill>
              <p:spPr>
                <a:xfrm>
                  <a:off x="1976313" y="2971258"/>
                  <a:ext cx="127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01910EAB-D0EA-449B-9470-A599D2B001C2}"/>
                    </a:ext>
                  </a:extLst>
                </p14:cNvPr>
                <p14:cNvContentPartPr/>
                <p14:nvPr/>
              </p14:nvContentPartPr>
              <p14:xfrm>
                <a:off x="2041833" y="2972338"/>
                <a:ext cx="92520" cy="162360"/>
              </p14:xfrm>
            </p:contentPart>
          </mc:Choice>
          <mc:Fallback xmlns="">
            <p:pic>
              <p:nvPicPr>
                <p:cNvPr id="110" name="Freihand 109">
                  <a:extLst>
                    <a:ext uri="{FF2B5EF4-FFF2-40B4-BE49-F238E27FC236}">
                      <a16:creationId xmlns:a16="http://schemas.microsoft.com/office/drawing/2014/main" id="{01910EAB-D0EA-449B-9470-A599D2B001C2}"/>
                    </a:ext>
                  </a:extLst>
                </p:cNvPr>
                <p:cNvPicPr/>
                <p:nvPr/>
              </p:nvPicPr>
              <p:blipFill>
                <a:blip r:embed="rId169"/>
                <a:stretch>
                  <a:fillRect/>
                </a:stretch>
              </p:blipFill>
              <p:spPr>
                <a:xfrm>
                  <a:off x="2037513" y="2968018"/>
                  <a:ext cx="101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48FFFD35-884E-4D40-8601-B020090A3C12}"/>
                    </a:ext>
                  </a:extLst>
                </p14:cNvPr>
                <p14:cNvContentPartPr/>
                <p14:nvPr/>
              </p14:nvContentPartPr>
              <p14:xfrm>
                <a:off x="2260713" y="2980618"/>
                <a:ext cx="68760" cy="96840"/>
              </p14:xfrm>
            </p:contentPart>
          </mc:Choice>
          <mc:Fallback xmlns="">
            <p:pic>
              <p:nvPicPr>
                <p:cNvPr id="111" name="Freihand 110">
                  <a:extLst>
                    <a:ext uri="{FF2B5EF4-FFF2-40B4-BE49-F238E27FC236}">
                      <a16:creationId xmlns:a16="http://schemas.microsoft.com/office/drawing/2014/main" id="{48FFFD35-884E-4D40-8601-B020090A3C12}"/>
                    </a:ext>
                  </a:extLst>
                </p:cNvPr>
                <p:cNvPicPr/>
                <p:nvPr/>
              </p:nvPicPr>
              <p:blipFill>
                <a:blip r:embed="rId171"/>
                <a:stretch>
                  <a:fillRect/>
                </a:stretch>
              </p:blipFill>
              <p:spPr>
                <a:xfrm>
                  <a:off x="2256393" y="2976298"/>
                  <a:ext cx="77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6EB4D2F8-29BD-4629-A707-55B45532230E}"/>
                    </a:ext>
                  </a:extLst>
                </p14:cNvPr>
                <p14:cNvContentPartPr/>
                <p14:nvPr/>
              </p14:nvContentPartPr>
              <p14:xfrm>
                <a:off x="2310393" y="2891698"/>
                <a:ext cx="12240" cy="7560"/>
              </p14:xfrm>
            </p:contentPart>
          </mc:Choice>
          <mc:Fallback xmlns="">
            <p:pic>
              <p:nvPicPr>
                <p:cNvPr id="112" name="Freihand 111">
                  <a:extLst>
                    <a:ext uri="{FF2B5EF4-FFF2-40B4-BE49-F238E27FC236}">
                      <a16:creationId xmlns:a16="http://schemas.microsoft.com/office/drawing/2014/main" id="{6EB4D2F8-29BD-4629-A707-55B45532230E}"/>
                    </a:ext>
                  </a:extLst>
                </p:cNvPr>
                <p:cNvPicPr/>
                <p:nvPr/>
              </p:nvPicPr>
              <p:blipFill>
                <a:blip r:embed="rId173"/>
                <a:stretch>
                  <a:fillRect/>
                </a:stretch>
              </p:blipFill>
              <p:spPr>
                <a:xfrm>
                  <a:off x="2306073" y="2887378"/>
                  <a:ext cx="20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6DB45620-1F0D-4DFD-A270-481A892DFD65}"/>
                    </a:ext>
                  </a:extLst>
                </p14:cNvPr>
                <p14:cNvContentPartPr/>
                <p14:nvPr/>
              </p14:nvContentPartPr>
              <p14:xfrm>
                <a:off x="2333073" y="2881978"/>
                <a:ext cx="120960" cy="289080"/>
              </p14:xfrm>
            </p:contentPart>
          </mc:Choice>
          <mc:Fallback xmlns="">
            <p:pic>
              <p:nvPicPr>
                <p:cNvPr id="113" name="Freihand 112">
                  <a:extLst>
                    <a:ext uri="{FF2B5EF4-FFF2-40B4-BE49-F238E27FC236}">
                      <a16:creationId xmlns:a16="http://schemas.microsoft.com/office/drawing/2014/main" id="{6DB45620-1F0D-4DFD-A270-481A892DFD65}"/>
                    </a:ext>
                  </a:extLst>
                </p:cNvPr>
                <p:cNvPicPr/>
                <p:nvPr/>
              </p:nvPicPr>
              <p:blipFill>
                <a:blip r:embed="rId175"/>
                <a:stretch>
                  <a:fillRect/>
                </a:stretch>
              </p:blipFill>
              <p:spPr>
                <a:xfrm>
                  <a:off x="2328753" y="2877658"/>
                  <a:ext cx="1296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FA9032E1-79BD-4B97-B0F6-C5785E03F965}"/>
                    </a:ext>
                  </a:extLst>
                </p14:cNvPr>
                <p14:cNvContentPartPr/>
                <p14:nvPr/>
              </p14:nvContentPartPr>
              <p14:xfrm>
                <a:off x="3944793" y="3218938"/>
                <a:ext cx="1789200" cy="53280"/>
              </p14:xfrm>
            </p:contentPart>
          </mc:Choice>
          <mc:Fallback xmlns="">
            <p:pic>
              <p:nvPicPr>
                <p:cNvPr id="115" name="Freihand 114">
                  <a:extLst>
                    <a:ext uri="{FF2B5EF4-FFF2-40B4-BE49-F238E27FC236}">
                      <a16:creationId xmlns:a16="http://schemas.microsoft.com/office/drawing/2014/main" id="{FA9032E1-79BD-4B97-B0F6-C5785E03F965}"/>
                    </a:ext>
                  </a:extLst>
                </p:cNvPr>
                <p:cNvPicPr/>
                <p:nvPr/>
              </p:nvPicPr>
              <p:blipFill>
                <a:blip r:embed="rId177"/>
                <a:stretch>
                  <a:fillRect/>
                </a:stretch>
              </p:blipFill>
              <p:spPr>
                <a:xfrm>
                  <a:off x="3940473" y="3214618"/>
                  <a:ext cx="1797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DF47805D-C972-47E2-A29D-0CE4A0914E82}"/>
                    </a:ext>
                  </a:extLst>
                </p14:cNvPr>
                <p14:cNvContentPartPr/>
                <p14:nvPr/>
              </p14:nvContentPartPr>
              <p14:xfrm>
                <a:off x="2684073" y="2992138"/>
                <a:ext cx="192600" cy="18360"/>
              </p14:xfrm>
            </p:contentPart>
          </mc:Choice>
          <mc:Fallback xmlns="">
            <p:pic>
              <p:nvPicPr>
                <p:cNvPr id="116" name="Freihand 115">
                  <a:extLst>
                    <a:ext uri="{FF2B5EF4-FFF2-40B4-BE49-F238E27FC236}">
                      <a16:creationId xmlns:a16="http://schemas.microsoft.com/office/drawing/2014/main" id="{DF47805D-C972-47E2-A29D-0CE4A0914E82}"/>
                    </a:ext>
                  </a:extLst>
                </p:cNvPr>
                <p:cNvPicPr/>
                <p:nvPr/>
              </p:nvPicPr>
              <p:blipFill>
                <a:blip r:embed="rId179"/>
                <a:stretch>
                  <a:fillRect/>
                </a:stretch>
              </p:blipFill>
              <p:spPr>
                <a:xfrm>
                  <a:off x="2679753" y="2987818"/>
                  <a:ext cx="201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Freihand 116">
                  <a:extLst>
                    <a:ext uri="{FF2B5EF4-FFF2-40B4-BE49-F238E27FC236}">
                      <a16:creationId xmlns:a16="http://schemas.microsoft.com/office/drawing/2014/main" id="{5B5CEA16-AEF6-488D-A57E-78B1056805E5}"/>
                    </a:ext>
                  </a:extLst>
                </p14:cNvPr>
                <p14:cNvContentPartPr/>
                <p14:nvPr/>
              </p14:nvContentPartPr>
              <p14:xfrm>
                <a:off x="2740233" y="3020938"/>
                <a:ext cx="159480" cy="29880"/>
              </p14:xfrm>
            </p:contentPart>
          </mc:Choice>
          <mc:Fallback xmlns="">
            <p:pic>
              <p:nvPicPr>
                <p:cNvPr id="117" name="Freihand 116">
                  <a:extLst>
                    <a:ext uri="{FF2B5EF4-FFF2-40B4-BE49-F238E27FC236}">
                      <a16:creationId xmlns:a16="http://schemas.microsoft.com/office/drawing/2014/main" id="{5B5CEA16-AEF6-488D-A57E-78B1056805E5}"/>
                    </a:ext>
                  </a:extLst>
                </p:cNvPr>
                <p:cNvPicPr/>
                <p:nvPr/>
              </p:nvPicPr>
              <p:blipFill>
                <a:blip r:embed="rId181"/>
                <a:stretch>
                  <a:fillRect/>
                </a:stretch>
              </p:blipFill>
              <p:spPr>
                <a:xfrm>
                  <a:off x="2735913" y="3016618"/>
                  <a:ext cx="168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Freihand 118">
                  <a:extLst>
                    <a:ext uri="{FF2B5EF4-FFF2-40B4-BE49-F238E27FC236}">
                      <a16:creationId xmlns:a16="http://schemas.microsoft.com/office/drawing/2014/main" id="{84ED1F21-C800-452D-BD6C-D7B72874AD78}"/>
                    </a:ext>
                  </a:extLst>
                </p14:cNvPr>
                <p14:cNvContentPartPr/>
                <p14:nvPr/>
              </p14:nvContentPartPr>
              <p14:xfrm>
                <a:off x="3136953" y="2768938"/>
                <a:ext cx="176040" cy="127080"/>
              </p14:xfrm>
            </p:contentPart>
          </mc:Choice>
          <mc:Fallback xmlns="">
            <p:pic>
              <p:nvPicPr>
                <p:cNvPr id="119" name="Freihand 118">
                  <a:extLst>
                    <a:ext uri="{FF2B5EF4-FFF2-40B4-BE49-F238E27FC236}">
                      <a16:creationId xmlns:a16="http://schemas.microsoft.com/office/drawing/2014/main" id="{84ED1F21-C800-452D-BD6C-D7B72874AD78}"/>
                    </a:ext>
                  </a:extLst>
                </p:cNvPr>
                <p:cNvPicPr/>
                <p:nvPr/>
              </p:nvPicPr>
              <p:blipFill>
                <a:blip r:embed="rId183"/>
                <a:stretch>
                  <a:fillRect/>
                </a:stretch>
              </p:blipFill>
              <p:spPr>
                <a:xfrm>
                  <a:off x="3132633" y="2764618"/>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Freihand 119">
                  <a:extLst>
                    <a:ext uri="{FF2B5EF4-FFF2-40B4-BE49-F238E27FC236}">
                      <a16:creationId xmlns:a16="http://schemas.microsoft.com/office/drawing/2014/main" id="{71CF5526-52C4-4B7C-BBFA-9C3BF8D0D05B}"/>
                    </a:ext>
                  </a:extLst>
                </p14:cNvPr>
                <p14:cNvContentPartPr/>
                <p14:nvPr/>
              </p14:nvContentPartPr>
              <p14:xfrm>
                <a:off x="3082953" y="2912938"/>
                <a:ext cx="239040" cy="19800"/>
              </p14:xfrm>
            </p:contentPart>
          </mc:Choice>
          <mc:Fallback xmlns="">
            <p:pic>
              <p:nvPicPr>
                <p:cNvPr id="120" name="Freihand 119">
                  <a:extLst>
                    <a:ext uri="{FF2B5EF4-FFF2-40B4-BE49-F238E27FC236}">
                      <a16:creationId xmlns:a16="http://schemas.microsoft.com/office/drawing/2014/main" id="{71CF5526-52C4-4B7C-BBFA-9C3BF8D0D05B}"/>
                    </a:ext>
                  </a:extLst>
                </p:cNvPr>
                <p:cNvPicPr/>
                <p:nvPr/>
              </p:nvPicPr>
              <p:blipFill>
                <a:blip r:embed="rId185"/>
                <a:stretch>
                  <a:fillRect/>
                </a:stretch>
              </p:blipFill>
              <p:spPr>
                <a:xfrm>
                  <a:off x="3078633" y="2908618"/>
                  <a:ext cx="247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Freihand 120">
                  <a:extLst>
                    <a:ext uri="{FF2B5EF4-FFF2-40B4-BE49-F238E27FC236}">
                      <a16:creationId xmlns:a16="http://schemas.microsoft.com/office/drawing/2014/main" id="{2E1A837F-1D44-4E03-8F91-05C4D0F354E9}"/>
                    </a:ext>
                  </a:extLst>
                </p14:cNvPr>
                <p14:cNvContentPartPr/>
                <p14:nvPr/>
              </p14:nvContentPartPr>
              <p14:xfrm>
                <a:off x="3107433" y="3010498"/>
                <a:ext cx="151200" cy="188640"/>
              </p14:xfrm>
            </p:contentPart>
          </mc:Choice>
          <mc:Fallback xmlns="">
            <p:pic>
              <p:nvPicPr>
                <p:cNvPr id="121" name="Freihand 120">
                  <a:extLst>
                    <a:ext uri="{FF2B5EF4-FFF2-40B4-BE49-F238E27FC236}">
                      <a16:creationId xmlns:a16="http://schemas.microsoft.com/office/drawing/2014/main" id="{2E1A837F-1D44-4E03-8F91-05C4D0F354E9}"/>
                    </a:ext>
                  </a:extLst>
                </p:cNvPr>
                <p:cNvPicPr/>
                <p:nvPr/>
              </p:nvPicPr>
              <p:blipFill>
                <a:blip r:embed="rId187"/>
                <a:stretch>
                  <a:fillRect/>
                </a:stretch>
              </p:blipFill>
              <p:spPr>
                <a:xfrm>
                  <a:off x="3103113" y="3006178"/>
                  <a:ext cx="159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2" name="Freihand 121">
                  <a:extLst>
                    <a:ext uri="{FF2B5EF4-FFF2-40B4-BE49-F238E27FC236}">
                      <a16:creationId xmlns:a16="http://schemas.microsoft.com/office/drawing/2014/main" id="{21E0777B-2667-4D74-9FA1-29C0D49CB7AC}"/>
                    </a:ext>
                  </a:extLst>
                </p14:cNvPr>
                <p14:cNvContentPartPr/>
                <p14:nvPr/>
              </p14:nvContentPartPr>
              <p14:xfrm>
                <a:off x="3458433" y="2783698"/>
                <a:ext cx="196200" cy="44640"/>
              </p14:xfrm>
            </p:contentPart>
          </mc:Choice>
          <mc:Fallback xmlns="">
            <p:pic>
              <p:nvPicPr>
                <p:cNvPr id="122" name="Freihand 121">
                  <a:extLst>
                    <a:ext uri="{FF2B5EF4-FFF2-40B4-BE49-F238E27FC236}">
                      <a16:creationId xmlns:a16="http://schemas.microsoft.com/office/drawing/2014/main" id="{21E0777B-2667-4D74-9FA1-29C0D49CB7AC}"/>
                    </a:ext>
                  </a:extLst>
                </p:cNvPr>
                <p:cNvPicPr/>
                <p:nvPr/>
              </p:nvPicPr>
              <p:blipFill>
                <a:blip r:embed="rId189"/>
                <a:stretch>
                  <a:fillRect/>
                </a:stretch>
              </p:blipFill>
              <p:spPr>
                <a:xfrm>
                  <a:off x="3454113" y="2779378"/>
                  <a:ext cx="204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Freihand 122">
                  <a:extLst>
                    <a:ext uri="{FF2B5EF4-FFF2-40B4-BE49-F238E27FC236}">
                      <a16:creationId xmlns:a16="http://schemas.microsoft.com/office/drawing/2014/main" id="{6A2773E4-4309-4DC7-83F7-2DE3EB070850}"/>
                    </a:ext>
                  </a:extLst>
                </p14:cNvPr>
                <p14:cNvContentPartPr/>
                <p14:nvPr/>
              </p14:nvContentPartPr>
              <p14:xfrm>
                <a:off x="3386433" y="2759218"/>
                <a:ext cx="177840" cy="131760"/>
              </p14:xfrm>
            </p:contentPart>
          </mc:Choice>
          <mc:Fallback xmlns="">
            <p:pic>
              <p:nvPicPr>
                <p:cNvPr id="123" name="Freihand 122">
                  <a:extLst>
                    <a:ext uri="{FF2B5EF4-FFF2-40B4-BE49-F238E27FC236}">
                      <a16:creationId xmlns:a16="http://schemas.microsoft.com/office/drawing/2014/main" id="{6A2773E4-4309-4DC7-83F7-2DE3EB070850}"/>
                    </a:ext>
                  </a:extLst>
                </p:cNvPr>
                <p:cNvPicPr/>
                <p:nvPr/>
              </p:nvPicPr>
              <p:blipFill>
                <a:blip r:embed="rId191"/>
                <a:stretch>
                  <a:fillRect/>
                </a:stretch>
              </p:blipFill>
              <p:spPr>
                <a:xfrm>
                  <a:off x="3382113" y="2754898"/>
                  <a:ext cx="186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Freihand 123">
                  <a:extLst>
                    <a:ext uri="{FF2B5EF4-FFF2-40B4-BE49-F238E27FC236}">
                      <a16:creationId xmlns:a16="http://schemas.microsoft.com/office/drawing/2014/main" id="{81A99BE6-DD58-49B8-8FDD-C25A061BBF8F}"/>
                    </a:ext>
                  </a:extLst>
                </p14:cNvPr>
                <p14:cNvContentPartPr/>
                <p14:nvPr/>
              </p14:nvContentPartPr>
              <p14:xfrm>
                <a:off x="3793233" y="2667058"/>
                <a:ext cx="145440" cy="129960"/>
              </p14:xfrm>
            </p:contentPart>
          </mc:Choice>
          <mc:Fallback xmlns="">
            <p:pic>
              <p:nvPicPr>
                <p:cNvPr id="124" name="Freihand 123">
                  <a:extLst>
                    <a:ext uri="{FF2B5EF4-FFF2-40B4-BE49-F238E27FC236}">
                      <a16:creationId xmlns:a16="http://schemas.microsoft.com/office/drawing/2014/main" id="{81A99BE6-DD58-49B8-8FDD-C25A061BBF8F}"/>
                    </a:ext>
                  </a:extLst>
                </p:cNvPr>
                <p:cNvPicPr/>
                <p:nvPr/>
              </p:nvPicPr>
              <p:blipFill>
                <a:blip r:embed="rId193"/>
                <a:stretch>
                  <a:fillRect/>
                </a:stretch>
              </p:blipFill>
              <p:spPr>
                <a:xfrm>
                  <a:off x="3788913" y="2662738"/>
                  <a:ext cx="154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Freihand 124">
                  <a:extLst>
                    <a:ext uri="{FF2B5EF4-FFF2-40B4-BE49-F238E27FC236}">
                      <a16:creationId xmlns:a16="http://schemas.microsoft.com/office/drawing/2014/main" id="{5827ED7F-C9A1-4EC0-B89E-B50F69D1ED3D}"/>
                    </a:ext>
                  </a:extLst>
                </p14:cNvPr>
                <p14:cNvContentPartPr/>
                <p14:nvPr/>
              </p14:nvContentPartPr>
              <p14:xfrm>
                <a:off x="3927153" y="2707378"/>
                <a:ext cx="392400" cy="135720"/>
              </p14:xfrm>
            </p:contentPart>
          </mc:Choice>
          <mc:Fallback xmlns="">
            <p:pic>
              <p:nvPicPr>
                <p:cNvPr id="125" name="Freihand 124">
                  <a:extLst>
                    <a:ext uri="{FF2B5EF4-FFF2-40B4-BE49-F238E27FC236}">
                      <a16:creationId xmlns:a16="http://schemas.microsoft.com/office/drawing/2014/main" id="{5827ED7F-C9A1-4EC0-B89E-B50F69D1ED3D}"/>
                    </a:ext>
                  </a:extLst>
                </p:cNvPr>
                <p:cNvPicPr/>
                <p:nvPr/>
              </p:nvPicPr>
              <p:blipFill>
                <a:blip r:embed="rId195"/>
                <a:stretch>
                  <a:fillRect/>
                </a:stretch>
              </p:blipFill>
              <p:spPr>
                <a:xfrm>
                  <a:off x="3922833" y="2703058"/>
                  <a:ext cx="401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Freihand 125">
                  <a:extLst>
                    <a:ext uri="{FF2B5EF4-FFF2-40B4-BE49-F238E27FC236}">
                      <a16:creationId xmlns:a16="http://schemas.microsoft.com/office/drawing/2014/main" id="{CB0A5308-C1BE-4266-B58C-9C736545C9F5}"/>
                    </a:ext>
                  </a:extLst>
                </p14:cNvPr>
                <p14:cNvContentPartPr/>
                <p14:nvPr/>
              </p14:nvContentPartPr>
              <p14:xfrm>
                <a:off x="3404433" y="3059458"/>
                <a:ext cx="144720" cy="32400"/>
              </p14:xfrm>
            </p:contentPart>
          </mc:Choice>
          <mc:Fallback xmlns="">
            <p:pic>
              <p:nvPicPr>
                <p:cNvPr id="126" name="Freihand 125">
                  <a:extLst>
                    <a:ext uri="{FF2B5EF4-FFF2-40B4-BE49-F238E27FC236}">
                      <a16:creationId xmlns:a16="http://schemas.microsoft.com/office/drawing/2014/main" id="{CB0A5308-C1BE-4266-B58C-9C736545C9F5}"/>
                    </a:ext>
                  </a:extLst>
                </p:cNvPr>
                <p:cNvPicPr/>
                <p:nvPr/>
              </p:nvPicPr>
              <p:blipFill>
                <a:blip r:embed="rId197"/>
                <a:stretch>
                  <a:fillRect/>
                </a:stretch>
              </p:blipFill>
              <p:spPr>
                <a:xfrm>
                  <a:off x="3400113" y="3055138"/>
                  <a:ext cx="153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71BCCDED-9368-4042-9C2E-F6E3F81ABD83}"/>
                    </a:ext>
                  </a:extLst>
                </p14:cNvPr>
                <p14:cNvContentPartPr/>
                <p14:nvPr/>
              </p14:nvContentPartPr>
              <p14:xfrm>
                <a:off x="3369153" y="3027058"/>
                <a:ext cx="133560" cy="108000"/>
              </p14:xfrm>
            </p:contentPart>
          </mc:Choice>
          <mc:Fallback xmlns="">
            <p:pic>
              <p:nvPicPr>
                <p:cNvPr id="127" name="Freihand 126">
                  <a:extLst>
                    <a:ext uri="{FF2B5EF4-FFF2-40B4-BE49-F238E27FC236}">
                      <a16:creationId xmlns:a16="http://schemas.microsoft.com/office/drawing/2014/main" id="{71BCCDED-9368-4042-9C2E-F6E3F81ABD83}"/>
                    </a:ext>
                  </a:extLst>
                </p:cNvPr>
                <p:cNvPicPr/>
                <p:nvPr/>
              </p:nvPicPr>
              <p:blipFill>
                <a:blip r:embed="rId199"/>
                <a:stretch>
                  <a:fillRect/>
                </a:stretch>
              </p:blipFill>
              <p:spPr>
                <a:xfrm>
                  <a:off x="3364833" y="3022738"/>
                  <a:ext cx="142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52B1F56D-CF31-409E-B599-93771596FB4F}"/>
                    </a:ext>
                  </a:extLst>
                </p14:cNvPr>
                <p14:cNvContentPartPr/>
                <p14:nvPr/>
              </p14:nvContentPartPr>
              <p14:xfrm>
                <a:off x="3675513" y="3021658"/>
                <a:ext cx="15840" cy="127080"/>
              </p14:xfrm>
            </p:contentPart>
          </mc:Choice>
          <mc:Fallback xmlns="">
            <p:pic>
              <p:nvPicPr>
                <p:cNvPr id="130" name="Freihand 129">
                  <a:extLst>
                    <a:ext uri="{FF2B5EF4-FFF2-40B4-BE49-F238E27FC236}">
                      <a16:creationId xmlns:a16="http://schemas.microsoft.com/office/drawing/2014/main" id="{52B1F56D-CF31-409E-B599-93771596FB4F}"/>
                    </a:ext>
                  </a:extLst>
                </p:cNvPr>
                <p:cNvPicPr/>
                <p:nvPr/>
              </p:nvPicPr>
              <p:blipFill>
                <a:blip r:embed="rId201"/>
                <a:stretch>
                  <a:fillRect/>
                </a:stretch>
              </p:blipFill>
              <p:spPr>
                <a:xfrm>
                  <a:off x="3671193" y="3017338"/>
                  <a:ext cx="24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1" name="Freihand 130">
                  <a:extLst>
                    <a:ext uri="{FF2B5EF4-FFF2-40B4-BE49-F238E27FC236}">
                      <a16:creationId xmlns:a16="http://schemas.microsoft.com/office/drawing/2014/main" id="{74930848-D22F-4339-A4C1-A765FB06C9F6}"/>
                    </a:ext>
                  </a:extLst>
                </p14:cNvPr>
                <p14:cNvContentPartPr/>
                <p14:nvPr/>
              </p14:nvContentPartPr>
              <p14:xfrm>
                <a:off x="3617913" y="2987458"/>
                <a:ext cx="272520" cy="130320"/>
              </p14:xfrm>
            </p:contentPart>
          </mc:Choice>
          <mc:Fallback xmlns="">
            <p:pic>
              <p:nvPicPr>
                <p:cNvPr id="131" name="Freihand 130">
                  <a:extLst>
                    <a:ext uri="{FF2B5EF4-FFF2-40B4-BE49-F238E27FC236}">
                      <a16:creationId xmlns:a16="http://schemas.microsoft.com/office/drawing/2014/main" id="{74930848-D22F-4339-A4C1-A765FB06C9F6}"/>
                    </a:ext>
                  </a:extLst>
                </p:cNvPr>
                <p:cNvPicPr/>
                <p:nvPr/>
              </p:nvPicPr>
              <p:blipFill>
                <a:blip r:embed="rId203"/>
                <a:stretch>
                  <a:fillRect/>
                </a:stretch>
              </p:blipFill>
              <p:spPr>
                <a:xfrm>
                  <a:off x="3613593" y="2983138"/>
                  <a:ext cx="281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B0B34E51-92AD-4A11-BBDF-15E96C79A2AD}"/>
                    </a:ext>
                  </a:extLst>
                </p14:cNvPr>
                <p14:cNvContentPartPr/>
                <p14:nvPr/>
              </p14:nvContentPartPr>
              <p14:xfrm>
                <a:off x="3900873" y="2987098"/>
                <a:ext cx="102240" cy="111960"/>
              </p14:xfrm>
            </p:contentPart>
          </mc:Choice>
          <mc:Fallback xmlns="">
            <p:pic>
              <p:nvPicPr>
                <p:cNvPr id="132" name="Freihand 131">
                  <a:extLst>
                    <a:ext uri="{FF2B5EF4-FFF2-40B4-BE49-F238E27FC236}">
                      <a16:creationId xmlns:a16="http://schemas.microsoft.com/office/drawing/2014/main" id="{B0B34E51-92AD-4A11-BBDF-15E96C79A2AD}"/>
                    </a:ext>
                  </a:extLst>
                </p:cNvPr>
                <p:cNvPicPr/>
                <p:nvPr/>
              </p:nvPicPr>
              <p:blipFill>
                <a:blip r:embed="rId205"/>
                <a:stretch>
                  <a:fillRect/>
                </a:stretch>
              </p:blipFill>
              <p:spPr>
                <a:xfrm>
                  <a:off x="3896553" y="2982778"/>
                  <a:ext cx="110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E0733F02-9ECA-4392-B9F1-70E11B6AFBCB}"/>
                    </a:ext>
                  </a:extLst>
                </p14:cNvPr>
                <p14:cNvContentPartPr/>
                <p14:nvPr/>
              </p14:nvContentPartPr>
              <p14:xfrm>
                <a:off x="4045233" y="3016618"/>
                <a:ext cx="78480" cy="73080"/>
              </p14:xfrm>
            </p:contentPart>
          </mc:Choice>
          <mc:Fallback xmlns="">
            <p:pic>
              <p:nvPicPr>
                <p:cNvPr id="134" name="Freihand 133">
                  <a:extLst>
                    <a:ext uri="{FF2B5EF4-FFF2-40B4-BE49-F238E27FC236}">
                      <a16:creationId xmlns:a16="http://schemas.microsoft.com/office/drawing/2014/main" id="{E0733F02-9ECA-4392-B9F1-70E11B6AFBCB}"/>
                    </a:ext>
                  </a:extLst>
                </p:cNvPr>
                <p:cNvPicPr/>
                <p:nvPr/>
              </p:nvPicPr>
              <p:blipFill>
                <a:blip r:embed="rId207"/>
                <a:stretch>
                  <a:fillRect/>
                </a:stretch>
              </p:blipFill>
              <p:spPr>
                <a:xfrm>
                  <a:off x="4040913" y="3012298"/>
                  <a:ext cx="87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07F94006-C473-40AB-9D18-1D57448B9B71}"/>
                    </a:ext>
                  </a:extLst>
                </p14:cNvPr>
                <p14:cNvContentPartPr/>
                <p14:nvPr/>
              </p14:nvContentPartPr>
              <p14:xfrm>
                <a:off x="4117593" y="2992138"/>
                <a:ext cx="113040" cy="97200"/>
              </p14:xfrm>
            </p:contentPart>
          </mc:Choice>
          <mc:Fallback xmlns="">
            <p:pic>
              <p:nvPicPr>
                <p:cNvPr id="135" name="Freihand 134">
                  <a:extLst>
                    <a:ext uri="{FF2B5EF4-FFF2-40B4-BE49-F238E27FC236}">
                      <a16:creationId xmlns:a16="http://schemas.microsoft.com/office/drawing/2014/main" id="{07F94006-C473-40AB-9D18-1D57448B9B71}"/>
                    </a:ext>
                  </a:extLst>
                </p:cNvPr>
                <p:cNvPicPr/>
                <p:nvPr/>
              </p:nvPicPr>
              <p:blipFill>
                <a:blip r:embed="rId209"/>
                <a:stretch>
                  <a:fillRect/>
                </a:stretch>
              </p:blipFill>
              <p:spPr>
                <a:xfrm>
                  <a:off x="4113273" y="2987818"/>
                  <a:ext cx="121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086AB29F-25B9-4439-96B5-8851E72806D2}"/>
                    </a:ext>
                  </a:extLst>
                </p14:cNvPr>
                <p14:cNvContentPartPr/>
                <p14:nvPr/>
              </p14:nvContentPartPr>
              <p14:xfrm>
                <a:off x="1913673" y="2774698"/>
                <a:ext cx="600480" cy="493560"/>
              </p14:xfrm>
            </p:contentPart>
          </mc:Choice>
          <mc:Fallback xmlns="">
            <p:pic>
              <p:nvPicPr>
                <p:cNvPr id="137" name="Freihand 136">
                  <a:extLst>
                    <a:ext uri="{FF2B5EF4-FFF2-40B4-BE49-F238E27FC236}">
                      <a16:creationId xmlns:a16="http://schemas.microsoft.com/office/drawing/2014/main" id="{086AB29F-25B9-4439-96B5-8851E72806D2}"/>
                    </a:ext>
                  </a:extLst>
                </p:cNvPr>
                <p:cNvPicPr/>
                <p:nvPr/>
              </p:nvPicPr>
              <p:blipFill>
                <a:blip r:embed="rId211"/>
                <a:stretch>
                  <a:fillRect/>
                </a:stretch>
              </p:blipFill>
              <p:spPr>
                <a:xfrm>
                  <a:off x="1909353" y="2770378"/>
                  <a:ext cx="609120" cy="50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60CD1296-7054-421B-AD78-71371551521F}"/>
                  </a:ext>
                </a:extLst>
              </p14:cNvPr>
              <p14:cNvContentPartPr/>
              <p14:nvPr/>
            </p14:nvContentPartPr>
            <p14:xfrm>
              <a:off x="3076473" y="5543098"/>
              <a:ext cx="1701720" cy="451800"/>
            </p14:xfrm>
          </p:contentPart>
        </mc:Choice>
        <mc:Fallback xmlns="">
          <p:pic>
            <p:nvPicPr>
              <p:cNvPr id="139" name="Freihand 138">
                <a:extLst>
                  <a:ext uri="{FF2B5EF4-FFF2-40B4-BE49-F238E27FC236}">
                    <a16:creationId xmlns:a16="http://schemas.microsoft.com/office/drawing/2014/main" id="{60CD1296-7054-421B-AD78-71371551521F}"/>
                  </a:ext>
                </a:extLst>
              </p:cNvPr>
              <p:cNvPicPr/>
              <p:nvPr/>
            </p:nvPicPr>
            <p:blipFill>
              <a:blip r:embed="rId213"/>
              <a:stretch>
                <a:fillRect/>
              </a:stretch>
            </p:blipFill>
            <p:spPr>
              <a:xfrm>
                <a:off x="3072153" y="5538778"/>
                <a:ext cx="1710360" cy="46044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641086-9DDD-4BC0-BEE1-630D3A230E53}"/>
                  </a:ext>
                </a:extLst>
              </p14:cNvPr>
              <p14:cNvContentPartPr/>
              <p14:nvPr/>
            </p14:nvContentPartPr>
            <p14:xfrm>
              <a:off x="5459960" y="525840"/>
              <a:ext cx="2743560" cy="72720"/>
            </p14:xfrm>
          </p:contentPart>
        </mc:Choice>
        <mc:Fallback xmlns="">
          <p:pic>
            <p:nvPicPr>
              <p:cNvPr id="2" name="Freihand 1">
                <a:extLst>
                  <a:ext uri="{FF2B5EF4-FFF2-40B4-BE49-F238E27FC236}">
                    <a16:creationId xmlns:a16="http://schemas.microsoft.com/office/drawing/2014/main" id="{4E641086-9DDD-4BC0-BEE1-630D3A230E53}"/>
                  </a:ext>
                </a:extLst>
              </p:cNvPr>
              <p:cNvPicPr/>
              <p:nvPr/>
            </p:nvPicPr>
            <p:blipFill>
              <a:blip r:embed="rId4"/>
              <a:stretch>
                <a:fillRect/>
              </a:stretch>
            </p:blipFill>
            <p:spPr>
              <a:xfrm>
                <a:off x="5455640" y="521520"/>
                <a:ext cx="2752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F739E86-EB6A-45AF-BDDF-E603D2C20116}"/>
                  </a:ext>
                </a:extLst>
              </p14:cNvPr>
              <p14:cNvContentPartPr/>
              <p14:nvPr/>
            </p14:nvContentPartPr>
            <p14:xfrm>
              <a:off x="2776160" y="1545720"/>
              <a:ext cx="3240360" cy="83160"/>
            </p14:xfrm>
          </p:contentPart>
        </mc:Choice>
        <mc:Fallback xmlns="">
          <p:pic>
            <p:nvPicPr>
              <p:cNvPr id="6" name="Freihand 5">
                <a:extLst>
                  <a:ext uri="{FF2B5EF4-FFF2-40B4-BE49-F238E27FC236}">
                    <a16:creationId xmlns:a16="http://schemas.microsoft.com/office/drawing/2014/main" id="{2F739E86-EB6A-45AF-BDDF-E603D2C20116}"/>
                  </a:ext>
                </a:extLst>
              </p:cNvPr>
              <p:cNvPicPr/>
              <p:nvPr/>
            </p:nvPicPr>
            <p:blipFill>
              <a:blip r:embed="rId6"/>
              <a:stretch>
                <a:fillRect/>
              </a:stretch>
            </p:blipFill>
            <p:spPr>
              <a:xfrm>
                <a:off x="2771840" y="1541400"/>
                <a:ext cx="3249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31480B9D-C2FE-4800-A6F9-197895885B57}"/>
                  </a:ext>
                </a:extLst>
              </p14:cNvPr>
              <p14:cNvContentPartPr/>
              <p14:nvPr/>
            </p14:nvContentPartPr>
            <p14:xfrm>
              <a:off x="7182920" y="580200"/>
              <a:ext cx="238320" cy="281520"/>
            </p14:xfrm>
          </p:contentPart>
        </mc:Choice>
        <mc:Fallback xmlns="">
          <p:pic>
            <p:nvPicPr>
              <p:cNvPr id="35" name="Freihand 34">
                <a:extLst>
                  <a:ext uri="{FF2B5EF4-FFF2-40B4-BE49-F238E27FC236}">
                    <a16:creationId xmlns:a16="http://schemas.microsoft.com/office/drawing/2014/main" id="{31480B9D-C2FE-4800-A6F9-197895885B57}"/>
                  </a:ext>
                </a:extLst>
              </p:cNvPr>
              <p:cNvPicPr/>
              <p:nvPr/>
            </p:nvPicPr>
            <p:blipFill>
              <a:blip r:embed="rId8"/>
              <a:stretch>
                <a:fillRect/>
              </a:stretch>
            </p:blipFill>
            <p:spPr>
              <a:xfrm>
                <a:off x="7178600" y="575880"/>
                <a:ext cx="2469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ED33BBB7-F435-4008-B4E7-F0AB22356CC1}"/>
                  </a:ext>
                </a:extLst>
              </p14:cNvPr>
              <p14:cNvContentPartPr/>
              <p14:nvPr/>
            </p14:nvContentPartPr>
            <p14:xfrm>
              <a:off x="8410520" y="935520"/>
              <a:ext cx="631080" cy="44640"/>
            </p14:xfrm>
          </p:contentPart>
        </mc:Choice>
        <mc:Fallback xmlns="">
          <p:pic>
            <p:nvPicPr>
              <p:cNvPr id="37" name="Freihand 36">
                <a:extLst>
                  <a:ext uri="{FF2B5EF4-FFF2-40B4-BE49-F238E27FC236}">
                    <a16:creationId xmlns:a16="http://schemas.microsoft.com/office/drawing/2014/main" id="{ED33BBB7-F435-4008-B4E7-F0AB22356CC1}"/>
                  </a:ext>
                </a:extLst>
              </p:cNvPr>
              <p:cNvPicPr/>
              <p:nvPr/>
            </p:nvPicPr>
            <p:blipFill>
              <a:blip r:embed="rId10"/>
              <a:stretch>
                <a:fillRect/>
              </a:stretch>
            </p:blipFill>
            <p:spPr>
              <a:xfrm>
                <a:off x="8406200" y="931200"/>
                <a:ext cx="639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B24D0432-F870-49D7-ADED-B11F1CC0E4CB}"/>
                  </a:ext>
                </a:extLst>
              </p14:cNvPr>
              <p14:cNvContentPartPr/>
              <p14:nvPr/>
            </p14:nvContentPartPr>
            <p14:xfrm>
              <a:off x="7091840" y="543120"/>
              <a:ext cx="725400" cy="496440"/>
            </p14:xfrm>
          </p:contentPart>
        </mc:Choice>
        <mc:Fallback xmlns="">
          <p:pic>
            <p:nvPicPr>
              <p:cNvPr id="39" name="Freihand 38">
                <a:extLst>
                  <a:ext uri="{FF2B5EF4-FFF2-40B4-BE49-F238E27FC236}">
                    <a16:creationId xmlns:a16="http://schemas.microsoft.com/office/drawing/2014/main" id="{B24D0432-F870-49D7-ADED-B11F1CC0E4CB}"/>
                  </a:ext>
                </a:extLst>
              </p:cNvPr>
              <p:cNvPicPr/>
              <p:nvPr/>
            </p:nvPicPr>
            <p:blipFill>
              <a:blip r:embed="rId12"/>
              <a:stretch>
                <a:fillRect/>
              </a:stretch>
            </p:blipFill>
            <p:spPr>
              <a:xfrm>
                <a:off x="7087520" y="538800"/>
                <a:ext cx="73404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A5A2A65C-0A8C-45DB-8F16-D15C06316133}"/>
                  </a:ext>
                </a:extLst>
              </p14:cNvPr>
              <p14:cNvContentPartPr/>
              <p14:nvPr/>
            </p14:nvContentPartPr>
            <p14:xfrm>
              <a:off x="5157560" y="2599080"/>
              <a:ext cx="1957680" cy="24840"/>
            </p14:xfrm>
          </p:contentPart>
        </mc:Choice>
        <mc:Fallback xmlns="">
          <p:pic>
            <p:nvPicPr>
              <p:cNvPr id="41" name="Freihand 40">
                <a:extLst>
                  <a:ext uri="{FF2B5EF4-FFF2-40B4-BE49-F238E27FC236}">
                    <a16:creationId xmlns:a16="http://schemas.microsoft.com/office/drawing/2014/main" id="{A5A2A65C-0A8C-45DB-8F16-D15C06316133}"/>
                  </a:ext>
                </a:extLst>
              </p:cNvPr>
              <p:cNvPicPr/>
              <p:nvPr/>
            </p:nvPicPr>
            <p:blipFill>
              <a:blip r:embed="rId14"/>
              <a:stretch>
                <a:fillRect/>
              </a:stretch>
            </p:blipFill>
            <p:spPr>
              <a:xfrm>
                <a:off x="5153240" y="2594760"/>
                <a:ext cx="1966320" cy="33480"/>
              </a:xfrm>
              <a:prstGeom prst="rect">
                <a:avLst/>
              </a:prstGeom>
            </p:spPr>
          </p:pic>
        </mc:Fallback>
      </mc:AlternateContent>
      <p:grpSp>
        <p:nvGrpSpPr>
          <p:cNvPr id="47" name="Gruppieren 46">
            <a:extLst>
              <a:ext uri="{FF2B5EF4-FFF2-40B4-BE49-F238E27FC236}">
                <a16:creationId xmlns:a16="http://schemas.microsoft.com/office/drawing/2014/main" id="{EE30796A-E1A8-442E-9DE7-8E9F26E5A7B4}"/>
              </a:ext>
            </a:extLst>
          </p:cNvPr>
          <p:cNvGrpSpPr/>
          <p:nvPr/>
        </p:nvGrpSpPr>
        <p:grpSpPr>
          <a:xfrm>
            <a:off x="6193640" y="488400"/>
            <a:ext cx="3008160" cy="828720"/>
            <a:chOff x="6193640" y="488400"/>
            <a:chExt cx="3008160" cy="828720"/>
          </a:xfrm>
        </p:grpSpPr>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586A863E-29D1-4111-A71D-5DCAD1A3AAC1}"/>
                    </a:ext>
                  </a:extLst>
                </p14:cNvPr>
                <p14:cNvContentPartPr/>
                <p14:nvPr/>
              </p14:nvContentPartPr>
              <p14:xfrm>
                <a:off x="6877640" y="965400"/>
                <a:ext cx="1758600" cy="263160"/>
              </p14:xfrm>
            </p:contentPart>
          </mc:Choice>
          <mc:Fallback xmlns="">
            <p:pic>
              <p:nvPicPr>
                <p:cNvPr id="27" name="Freihand 26">
                  <a:extLst>
                    <a:ext uri="{FF2B5EF4-FFF2-40B4-BE49-F238E27FC236}">
                      <a16:creationId xmlns:a16="http://schemas.microsoft.com/office/drawing/2014/main" id="{586A863E-29D1-4111-A71D-5DCAD1A3AAC1}"/>
                    </a:ext>
                  </a:extLst>
                </p:cNvPr>
                <p:cNvPicPr/>
                <p:nvPr/>
              </p:nvPicPr>
              <p:blipFill>
                <a:blip r:embed="rId16"/>
                <a:stretch>
                  <a:fillRect/>
                </a:stretch>
              </p:blipFill>
              <p:spPr>
                <a:xfrm>
                  <a:off x="6873320" y="961080"/>
                  <a:ext cx="17672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7E4574A6-1163-41EF-89AD-9B2DBB509B45}"/>
                    </a:ext>
                  </a:extLst>
                </p14:cNvPr>
                <p14:cNvContentPartPr/>
                <p14:nvPr/>
              </p14:nvContentPartPr>
              <p14:xfrm>
                <a:off x="6757760" y="1129920"/>
                <a:ext cx="284040" cy="187200"/>
              </p14:xfrm>
            </p:contentPart>
          </mc:Choice>
          <mc:Fallback xmlns="">
            <p:pic>
              <p:nvPicPr>
                <p:cNvPr id="28" name="Freihand 27">
                  <a:extLst>
                    <a:ext uri="{FF2B5EF4-FFF2-40B4-BE49-F238E27FC236}">
                      <a16:creationId xmlns:a16="http://schemas.microsoft.com/office/drawing/2014/main" id="{7E4574A6-1163-41EF-89AD-9B2DBB509B45}"/>
                    </a:ext>
                  </a:extLst>
                </p:cNvPr>
                <p:cNvPicPr/>
                <p:nvPr/>
              </p:nvPicPr>
              <p:blipFill>
                <a:blip r:embed="rId18"/>
                <a:stretch>
                  <a:fillRect/>
                </a:stretch>
              </p:blipFill>
              <p:spPr>
                <a:xfrm>
                  <a:off x="6753440" y="1125600"/>
                  <a:ext cx="292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618EEA71-379F-4B24-8CE9-3651D1FEE757}"/>
                    </a:ext>
                  </a:extLst>
                </p14:cNvPr>
                <p14:cNvContentPartPr/>
                <p14:nvPr/>
              </p14:nvContentPartPr>
              <p14:xfrm>
                <a:off x="6278600" y="840480"/>
                <a:ext cx="24120" cy="135360"/>
              </p14:xfrm>
            </p:contentPart>
          </mc:Choice>
          <mc:Fallback xmlns="">
            <p:pic>
              <p:nvPicPr>
                <p:cNvPr id="7" name="Freihand 6">
                  <a:extLst>
                    <a:ext uri="{FF2B5EF4-FFF2-40B4-BE49-F238E27FC236}">
                      <a16:creationId xmlns:a16="http://schemas.microsoft.com/office/drawing/2014/main" id="{618EEA71-379F-4B24-8CE9-3651D1FEE757}"/>
                    </a:ext>
                  </a:extLst>
                </p:cNvPr>
                <p:cNvPicPr/>
                <p:nvPr/>
              </p:nvPicPr>
              <p:blipFill>
                <a:blip r:embed="rId20"/>
                <a:stretch>
                  <a:fillRect/>
                </a:stretch>
              </p:blipFill>
              <p:spPr>
                <a:xfrm>
                  <a:off x="6274280" y="836160"/>
                  <a:ext cx="32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6EF0FB22-F991-49F7-9BFE-2A77E9EB2011}"/>
                    </a:ext>
                  </a:extLst>
                </p14:cNvPr>
                <p14:cNvContentPartPr/>
                <p14:nvPr/>
              </p14:nvContentPartPr>
              <p14:xfrm>
                <a:off x="6324680" y="834000"/>
                <a:ext cx="58320" cy="151200"/>
              </p14:xfrm>
            </p:contentPart>
          </mc:Choice>
          <mc:Fallback xmlns="">
            <p:pic>
              <p:nvPicPr>
                <p:cNvPr id="8" name="Freihand 7">
                  <a:extLst>
                    <a:ext uri="{FF2B5EF4-FFF2-40B4-BE49-F238E27FC236}">
                      <a16:creationId xmlns:a16="http://schemas.microsoft.com/office/drawing/2014/main" id="{6EF0FB22-F991-49F7-9BFE-2A77E9EB2011}"/>
                    </a:ext>
                  </a:extLst>
                </p:cNvPr>
                <p:cNvPicPr/>
                <p:nvPr/>
              </p:nvPicPr>
              <p:blipFill>
                <a:blip r:embed="rId22"/>
                <a:stretch>
                  <a:fillRect/>
                </a:stretch>
              </p:blipFill>
              <p:spPr>
                <a:xfrm>
                  <a:off x="6320360" y="829680"/>
                  <a:ext cx="66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EFDE90C3-0B96-47EF-BAE5-9ADC00A5A6EB}"/>
                    </a:ext>
                  </a:extLst>
                </p14:cNvPr>
                <p14:cNvContentPartPr/>
                <p14:nvPr/>
              </p14:nvContentPartPr>
              <p14:xfrm>
                <a:off x="6193640" y="788640"/>
                <a:ext cx="260280" cy="8280"/>
              </p14:xfrm>
            </p:contentPart>
          </mc:Choice>
          <mc:Fallback xmlns="">
            <p:pic>
              <p:nvPicPr>
                <p:cNvPr id="9" name="Freihand 8">
                  <a:extLst>
                    <a:ext uri="{FF2B5EF4-FFF2-40B4-BE49-F238E27FC236}">
                      <a16:creationId xmlns:a16="http://schemas.microsoft.com/office/drawing/2014/main" id="{EFDE90C3-0B96-47EF-BAE5-9ADC00A5A6EB}"/>
                    </a:ext>
                  </a:extLst>
                </p:cNvPr>
                <p:cNvPicPr/>
                <p:nvPr/>
              </p:nvPicPr>
              <p:blipFill>
                <a:blip r:embed="rId24"/>
                <a:stretch>
                  <a:fillRect/>
                </a:stretch>
              </p:blipFill>
              <p:spPr>
                <a:xfrm>
                  <a:off x="6189320" y="784320"/>
                  <a:ext cx="268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94A96F11-F6F8-4723-B895-7151C336D890}"/>
                    </a:ext>
                  </a:extLst>
                </p14:cNvPr>
                <p14:cNvContentPartPr/>
                <p14:nvPr/>
              </p14:nvContentPartPr>
              <p14:xfrm>
                <a:off x="6545720" y="899880"/>
                <a:ext cx="251280" cy="66240"/>
              </p14:xfrm>
            </p:contentPart>
          </mc:Choice>
          <mc:Fallback xmlns="">
            <p:pic>
              <p:nvPicPr>
                <p:cNvPr id="10" name="Freihand 9">
                  <a:extLst>
                    <a:ext uri="{FF2B5EF4-FFF2-40B4-BE49-F238E27FC236}">
                      <a16:creationId xmlns:a16="http://schemas.microsoft.com/office/drawing/2014/main" id="{94A96F11-F6F8-4723-B895-7151C336D890}"/>
                    </a:ext>
                  </a:extLst>
                </p:cNvPr>
                <p:cNvPicPr/>
                <p:nvPr/>
              </p:nvPicPr>
              <p:blipFill>
                <a:blip r:embed="rId26"/>
                <a:stretch>
                  <a:fillRect/>
                </a:stretch>
              </p:blipFill>
              <p:spPr>
                <a:xfrm>
                  <a:off x="6541400" y="895560"/>
                  <a:ext cx="259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9EA4B377-E3EB-43FE-B9C8-018BCF3A682B}"/>
                    </a:ext>
                  </a:extLst>
                </p14:cNvPr>
                <p14:cNvContentPartPr/>
                <p14:nvPr/>
              </p14:nvContentPartPr>
              <p14:xfrm>
                <a:off x="6995000" y="837960"/>
                <a:ext cx="28800" cy="131760"/>
              </p14:xfrm>
            </p:contentPart>
          </mc:Choice>
          <mc:Fallback xmlns="">
            <p:pic>
              <p:nvPicPr>
                <p:cNvPr id="12" name="Freihand 11">
                  <a:extLst>
                    <a:ext uri="{FF2B5EF4-FFF2-40B4-BE49-F238E27FC236}">
                      <a16:creationId xmlns:a16="http://schemas.microsoft.com/office/drawing/2014/main" id="{9EA4B377-E3EB-43FE-B9C8-018BCF3A682B}"/>
                    </a:ext>
                  </a:extLst>
                </p:cNvPr>
                <p:cNvPicPr/>
                <p:nvPr/>
              </p:nvPicPr>
              <p:blipFill>
                <a:blip r:embed="rId28"/>
                <a:stretch>
                  <a:fillRect/>
                </a:stretch>
              </p:blipFill>
              <p:spPr>
                <a:xfrm>
                  <a:off x="6990680" y="833640"/>
                  <a:ext cx="37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23CFFD7F-2790-4F12-9A1F-2313A27766CE}"/>
                    </a:ext>
                  </a:extLst>
                </p14:cNvPr>
                <p14:cNvContentPartPr/>
                <p14:nvPr/>
              </p14:nvContentPartPr>
              <p14:xfrm>
                <a:off x="6914360" y="783600"/>
                <a:ext cx="227160" cy="158760"/>
              </p14:xfrm>
            </p:contentPart>
          </mc:Choice>
          <mc:Fallback xmlns="">
            <p:pic>
              <p:nvPicPr>
                <p:cNvPr id="13" name="Freihand 12">
                  <a:extLst>
                    <a:ext uri="{FF2B5EF4-FFF2-40B4-BE49-F238E27FC236}">
                      <a16:creationId xmlns:a16="http://schemas.microsoft.com/office/drawing/2014/main" id="{23CFFD7F-2790-4F12-9A1F-2313A27766CE}"/>
                    </a:ext>
                  </a:extLst>
                </p:cNvPr>
                <p:cNvPicPr/>
                <p:nvPr/>
              </p:nvPicPr>
              <p:blipFill>
                <a:blip r:embed="rId30"/>
                <a:stretch>
                  <a:fillRect/>
                </a:stretch>
              </p:blipFill>
              <p:spPr>
                <a:xfrm>
                  <a:off x="6910040" y="779280"/>
                  <a:ext cx="235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3D64E193-04E7-4D33-B542-352FBD972327}"/>
                    </a:ext>
                  </a:extLst>
                </p14:cNvPr>
                <p14:cNvContentPartPr/>
                <p14:nvPr/>
              </p14:nvContentPartPr>
              <p14:xfrm>
                <a:off x="7149800" y="846240"/>
                <a:ext cx="129960" cy="106200"/>
              </p14:xfrm>
            </p:contentPart>
          </mc:Choice>
          <mc:Fallback xmlns="">
            <p:pic>
              <p:nvPicPr>
                <p:cNvPr id="14" name="Freihand 13">
                  <a:extLst>
                    <a:ext uri="{FF2B5EF4-FFF2-40B4-BE49-F238E27FC236}">
                      <a16:creationId xmlns:a16="http://schemas.microsoft.com/office/drawing/2014/main" id="{3D64E193-04E7-4D33-B542-352FBD972327}"/>
                    </a:ext>
                  </a:extLst>
                </p:cNvPr>
                <p:cNvPicPr/>
                <p:nvPr/>
              </p:nvPicPr>
              <p:blipFill>
                <a:blip r:embed="rId32"/>
                <a:stretch>
                  <a:fillRect/>
                </a:stretch>
              </p:blipFill>
              <p:spPr>
                <a:xfrm>
                  <a:off x="7145480" y="841920"/>
                  <a:ext cx="138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877437D6-FD05-4535-912C-B9D926627567}"/>
                    </a:ext>
                  </a:extLst>
                </p14:cNvPr>
                <p14:cNvContentPartPr/>
                <p14:nvPr/>
              </p14:nvContentPartPr>
              <p14:xfrm>
                <a:off x="7286960" y="840840"/>
                <a:ext cx="318600" cy="97200"/>
              </p14:xfrm>
            </p:contentPart>
          </mc:Choice>
          <mc:Fallback xmlns="">
            <p:pic>
              <p:nvPicPr>
                <p:cNvPr id="15" name="Freihand 14">
                  <a:extLst>
                    <a:ext uri="{FF2B5EF4-FFF2-40B4-BE49-F238E27FC236}">
                      <a16:creationId xmlns:a16="http://schemas.microsoft.com/office/drawing/2014/main" id="{877437D6-FD05-4535-912C-B9D926627567}"/>
                    </a:ext>
                  </a:extLst>
                </p:cNvPr>
                <p:cNvPicPr/>
                <p:nvPr/>
              </p:nvPicPr>
              <p:blipFill>
                <a:blip r:embed="rId34"/>
                <a:stretch>
                  <a:fillRect/>
                </a:stretch>
              </p:blipFill>
              <p:spPr>
                <a:xfrm>
                  <a:off x="7282640" y="836520"/>
                  <a:ext cx="32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D20CD522-8E10-4CFD-A084-A9F1A937D2B3}"/>
                    </a:ext>
                  </a:extLst>
                </p14:cNvPr>
                <p14:cNvContentPartPr/>
                <p14:nvPr/>
              </p14:nvContentPartPr>
              <p14:xfrm>
                <a:off x="7628960" y="853440"/>
                <a:ext cx="150480" cy="74880"/>
              </p14:xfrm>
            </p:contentPart>
          </mc:Choice>
          <mc:Fallback xmlns="">
            <p:pic>
              <p:nvPicPr>
                <p:cNvPr id="16" name="Freihand 15">
                  <a:extLst>
                    <a:ext uri="{FF2B5EF4-FFF2-40B4-BE49-F238E27FC236}">
                      <a16:creationId xmlns:a16="http://schemas.microsoft.com/office/drawing/2014/main" id="{D20CD522-8E10-4CFD-A084-A9F1A937D2B3}"/>
                    </a:ext>
                  </a:extLst>
                </p:cNvPr>
                <p:cNvPicPr/>
                <p:nvPr/>
              </p:nvPicPr>
              <p:blipFill>
                <a:blip r:embed="rId36"/>
                <a:stretch>
                  <a:fillRect/>
                </a:stretch>
              </p:blipFill>
              <p:spPr>
                <a:xfrm>
                  <a:off x="7624640" y="849120"/>
                  <a:ext cx="159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FB89A230-C9FD-4979-90AD-984F10E88249}"/>
                    </a:ext>
                  </a:extLst>
                </p14:cNvPr>
                <p14:cNvContentPartPr/>
                <p14:nvPr/>
              </p14:nvContentPartPr>
              <p14:xfrm>
                <a:off x="7767560" y="836880"/>
                <a:ext cx="117360" cy="99000"/>
              </p14:xfrm>
            </p:contentPart>
          </mc:Choice>
          <mc:Fallback xmlns="">
            <p:pic>
              <p:nvPicPr>
                <p:cNvPr id="17" name="Freihand 16">
                  <a:extLst>
                    <a:ext uri="{FF2B5EF4-FFF2-40B4-BE49-F238E27FC236}">
                      <a16:creationId xmlns:a16="http://schemas.microsoft.com/office/drawing/2014/main" id="{FB89A230-C9FD-4979-90AD-984F10E88249}"/>
                    </a:ext>
                  </a:extLst>
                </p:cNvPr>
                <p:cNvPicPr/>
                <p:nvPr/>
              </p:nvPicPr>
              <p:blipFill>
                <a:blip r:embed="rId38"/>
                <a:stretch>
                  <a:fillRect/>
                </a:stretch>
              </p:blipFill>
              <p:spPr>
                <a:xfrm>
                  <a:off x="7763240" y="832560"/>
                  <a:ext cx="126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A58DE912-72D0-420B-A5EF-613D58D35A3C}"/>
                    </a:ext>
                  </a:extLst>
                </p14:cNvPr>
                <p14:cNvContentPartPr/>
                <p14:nvPr/>
              </p14:nvContentPartPr>
              <p14:xfrm>
                <a:off x="8099840" y="879360"/>
                <a:ext cx="185760" cy="32400"/>
              </p14:xfrm>
            </p:contentPart>
          </mc:Choice>
          <mc:Fallback xmlns="">
            <p:pic>
              <p:nvPicPr>
                <p:cNvPr id="18" name="Freihand 17">
                  <a:extLst>
                    <a:ext uri="{FF2B5EF4-FFF2-40B4-BE49-F238E27FC236}">
                      <a16:creationId xmlns:a16="http://schemas.microsoft.com/office/drawing/2014/main" id="{A58DE912-72D0-420B-A5EF-613D58D35A3C}"/>
                    </a:ext>
                  </a:extLst>
                </p:cNvPr>
                <p:cNvPicPr/>
                <p:nvPr/>
              </p:nvPicPr>
              <p:blipFill>
                <a:blip r:embed="rId40"/>
                <a:stretch>
                  <a:fillRect/>
                </a:stretch>
              </p:blipFill>
              <p:spPr>
                <a:xfrm>
                  <a:off x="8095520" y="875040"/>
                  <a:ext cx="194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E75E64A8-BE8E-42BB-BE79-B1A81C4BB6E5}"/>
                    </a:ext>
                  </a:extLst>
                </p14:cNvPr>
                <p14:cNvContentPartPr/>
                <p14:nvPr/>
              </p14:nvContentPartPr>
              <p14:xfrm>
                <a:off x="8430680" y="826800"/>
                <a:ext cx="162000" cy="86400"/>
              </p14:xfrm>
            </p:contentPart>
          </mc:Choice>
          <mc:Fallback xmlns="">
            <p:pic>
              <p:nvPicPr>
                <p:cNvPr id="19" name="Freihand 18">
                  <a:extLst>
                    <a:ext uri="{FF2B5EF4-FFF2-40B4-BE49-F238E27FC236}">
                      <a16:creationId xmlns:a16="http://schemas.microsoft.com/office/drawing/2014/main" id="{E75E64A8-BE8E-42BB-BE79-B1A81C4BB6E5}"/>
                    </a:ext>
                  </a:extLst>
                </p:cNvPr>
                <p:cNvPicPr/>
                <p:nvPr/>
              </p:nvPicPr>
              <p:blipFill>
                <a:blip r:embed="rId42"/>
                <a:stretch>
                  <a:fillRect/>
                </a:stretch>
              </p:blipFill>
              <p:spPr>
                <a:xfrm>
                  <a:off x="8426360" y="822480"/>
                  <a:ext cx="170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EAEFF3A2-B43E-4E0C-850E-A165BC188B9D}"/>
                    </a:ext>
                  </a:extLst>
                </p14:cNvPr>
                <p14:cNvContentPartPr/>
                <p14:nvPr/>
              </p14:nvContentPartPr>
              <p14:xfrm>
                <a:off x="8584760" y="819600"/>
                <a:ext cx="127080" cy="80280"/>
              </p14:xfrm>
            </p:contentPart>
          </mc:Choice>
          <mc:Fallback xmlns="">
            <p:pic>
              <p:nvPicPr>
                <p:cNvPr id="20" name="Freihand 19">
                  <a:extLst>
                    <a:ext uri="{FF2B5EF4-FFF2-40B4-BE49-F238E27FC236}">
                      <a16:creationId xmlns:a16="http://schemas.microsoft.com/office/drawing/2014/main" id="{EAEFF3A2-B43E-4E0C-850E-A165BC188B9D}"/>
                    </a:ext>
                  </a:extLst>
                </p:cNvPr>
                <p:cNvPicPr/>
                <p:nvPr/>
              </p:nvPicPr>
              <p:blipFill>
                <a:blip r:embed="rId44"/>
                <a:stretch>
                  <a:fillRect/>
                </a:stretch>
              </p:blipFill>
              <p:spPr>
                <a:xfrm>
                  <a:off x="8580440" y="815280"/>
                  <a:ext cx="135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CB9B0BEB-017D-4F37-BB22-9A3B91446CBB}"/>
                    </a:ext>
                  </a:extLst>
                </p14:cNvPr>
                <p14:cNvContentPartPr/>
                <p14:nvPr/>
              </p14:nvContentPartPr>
              <p14:xfrm>
                <a:off x="8747480" y="809520"/>
                <a:ext cx="118440" cy="88920"/>
              </p14:xfrm>
            </p:contentPart>
          </mc:Choice>
          <mc:Fallback xmlns="">
            <p:pic>
              <p:nvPicPr>
                <p:cNvPr id="21" name="Freihand 20">
                  <a:extLst>
                    <a:ext uri="{FF2B5EF4-FFF2-40B4-BE49-F238E27FC236}">
                      <a16:creationId xmlns:a16="http://schemas.microsoft.com/office/drawing/2014/main" id="{CB9B0BEB-017D-4F37-BB22-9A3B91446CBB}"/>
                    </a:ext>
                  </a:extLst>
                </p:cNvPr>
                <p:cNvPicPr/>
                <p:nvPr/>
              </p:nvPicPr>
              <p:blipFill>
                <a:blip r:embed="rId46"/>
                <a:stretch>
                  <a:fillRect/>
                </a:stretch>
              </p:blipFill>
              <p:spPr>
                <a:xfrm>
                  <a:off x="8743160" y="805200"/>
                  <a:ext cx="127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BA920D66-3056-4566-9887-EC8ABD1BA8DE}"/>
                    </a:ext>
                  </a:extLst>
                </p14:cNvPr>
                <p14:cNvContentPartPr/>
                <p14:nvPr/>
              </p14:nvContentPartPr>
              <p14:xfrm>
                <a:off x="8873480" y="706560"/>
                <a:ext cx="18720" cy="207000"/>
              </p14:xfrm>
            </p:contentPart>
          </mc:Choice>
          <mc:Fallback xmlns="">
            <p:pic>
              <p:nvPicPr>
                <p:cNvPr id="23" name="Freihand 22">
                  <a:extLst>
                    <a:ext uri="{FF2B5EF4-FFF2-40B4-BE49-F238E27FC236}">
                      <a16:creationId xmlns:a16="http://schemas.microsoft.com/office/drawing/2014/main" id="{BA920D66-3056-4566-9887-EC8ABD1BA8DE}"/>
                    </a:ext>
                  </a:extLst>
                </p:cNvPr>
                <p:cNvPicPr/>
                <p:nvPr/>
              </p:nvPicPr>
              <p:blipFill>
                <a:blip r:embed="rId48"/>
                <a:stretch>
                  <a:fillRect/>
                </a:stretch>
              </p:blipFill>
              <p:spPr>
                <a:xfrm>
                  <a:off x="8869160" y="702240"/>
                  <a:ext cx="27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1AD54855-006D-42FD-BBBD-A4CB2411DBEF}"/>
                    </a:ext>
                  </a:extLst>
                </p14:cNvPr>
                <p14:cNvContentPartPr/>
                <p14:nvPr/>
              </p14:nvContentPartPr>
              <p14:xfrm>
                <a:off x="8812640" y="798360"/>
                <a:ext cx="140760" cy="6120"/>
              </p14:xfrm>
            </p:contentPart>
          </mc:Choice>
          <mc:Fallback xmlns="">
            <p:pic>
              <p:nvPicPr>
                <p:cNvPr id="24" name="Freihand 23">
                  <a:extLst>
                    <a:ext uri="{FF2B5EF4-FFF2-40B4-BE49-F238E27FC236}">
                      <a16:creationId xmlns:a16="http://schemas.microsoft.com/office/drawing/2014/main" id="{1AD54855-006D-42FD-BBBD-A4CB2411DBEF}"/>
                    </a:ext>
                  </a:extLst>
                </p:cNvPr>
                <p:cNvPicPr/>
                <p:nvPr/>
              </p:nvPicPr>
              <p:blipFill>
                <a:blip r:embed="rId50"/>
                <a:stretch>
                  <a:fillRect/>
                </a:stretch>
              </p:blipFill>
              <p:spPr>
                <a:xfrm>
                  <a:off x="8808320" y="794040"/>
                  <a:ext cx="149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507CD0BC-BFD9-46D6-8B0E-3A68BF578695}"/>
                    </a:ext>
                  </a:extLst>
                </p14:cNvPr>
                <p14:cNvContentPartPr/>
                <p14:nvPr/>
              </p14:nvContentPartPr>
              <p14:xfrm>
                <a:off x="8916680" y="774600"/>
                <a:ext cx="127800" cy="115920"/>
              </p14:xfrm>
            </p:contentPart>
          </mc:Choice>
          <mc:Fallback xmlns="">
            <p:pic>
              <p:nvPicPr>
                <p:cNvPr id="25" name="Freihand 24">
                  <a:extLst>
                    <a:ext uri="{FF2B5EF4-FFF2-40B4-BE49-F238E27FC236}">
                      <a16:creationId xmlns:a16="http://schemas.microsoft.com/office/drawing/2014/main" id="{507CD0BC-BFD9-46D6-8B0E-3A68BF578695}"/>
                    </a:ext>
                  </a:extLst>
                </p:cNvPr>
                <p:cNvPicPr/>
                <p:nvPr/>
              </p:nvPicPr>
              <p:blipFill>
                <a:blip r:embed="rId52"/>
                <a:stretch>
                  <a:fillRect/>
                </a:stretch>
              </p:blipFill>
              <p:spPr>
                <a:xfrm>
                  <a:off x="8912360" y="770280"/>
                  <a:ext cx="13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27838AC6-96CF-4254-94CA-5293DE30C7E9}"/>
                    </a:ext>
                  </a:extLst>
                </p14:cNvPr>
                <p14:cNvContentPartPr/>
                <p14:nvPr/>
              </p14:nvContentPartPr>
              <p14:xfrm>
                <a:off x="7280120" y="634200"/>
                <a:ext cx="113040" cy="175680"/>
              </p14:xfrm>
            </p:contentPart>
          </mc:Choice>
          <mc:Fallback xmlns="">
            <p:pic>
              <p:nvPicPr>
                <p:cNvPr id="30" name="Freihand 29">
                  <a:extLst>
                    <a:ext uri="{FF2B5EF4-FFF2-40B4-BE49-F238E27FC236}">
                      <a16:creationId xmlns:a16="http://schemas.microsoft.com/office/drawing/2014/main" id="{27838AC6-96CF-4254-94CA-5293DE30C7E9}"/>
                    </a:ext>
                  </a:extLst>
                </p:cNvPr>
                <p:cNvPicPr/>
                <p:nvPr/>
              </p:nvPicPr>
              <p:blipFill>
                <a:blip r:embed="rId54"/>
                <a:stretch>
                  <a:fillRect/>
                </a:stretch>
              </p:blipFill>
              <p:spPr>
                <a:xfrm>
                  <a:off x="7275800" y="629880"/>
                  <a:ext cx="121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F1E97959-4733-4281-8545-198FF4B72EA6}"/>
                    </a:ext>
                  </a:extLst>
                </p14:cNvPr>
                <p14:cNvContentPartPr/>
                <p14:nvPr/>
              </p14:nvContentPartPr>
              <p14:xfrm>
                <a:off x="7464080" y="672720"/>
                <a:ext cx="41040" cy="41760"/>
              </p14:xfrm>
            </p:contentPart>
          </mc:Choice>
          <mc:Fallback xmlns="">
            <p:pic>
              <p:nvPicPr>
                <p:cNvPr id="31" name="Freihand 30">
                  <a:extLst>
                    <a:ext uri="{FF2B5EF4-FFF2-40B4-BE49-F238E27FC236}">
                      <a16:creationId xmlns:a16="http://schemas.microsoft.com/office/drawing/2014/main" id="{F1E97959-4733-4281-8545-198FF4B72EA6}"/>
                    </a:ext>
                  </a:extLst>
                </p:cNvPr>
                <p:cNvPicPr/>
                <p:nvPr/>
              </p:nvPicPr>
              <p:blipFill>
                <a:blip r:embed="rId56"/>
                <a:stretch>
                  <a:fillRect/>
                </a:stretch>
              </p:blipFill>
              <p:spPr>
                <a:xfrm>
                  <a:off x="7459760" y="668400"/>
                  <a:ext cx="49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CC31DF9A-C320-4797-9B97-AB13C1E5203D}"/>
                    </a:ext>
                  </a:extLst>
                </p14:cNvPr>
                <p14:cNvContentPartPr/>
                <p14:nvPr/>
              </p14:nvContentPartPr>
              <p14:xfrm>
                <a:off x="7568120" y="645720"/>
                <a:ext cx="85680" cy="47880"/>
              </p14:xfrm>
            </p:contentPart>
          </mc:Choice>
          <mc:Fallback xmlns="">
            <p:pic>
              <p:nvPicPr>
                <p:cNvPr id="32" name="Freihand 31">
                  <a:extLst>
                    <a:ext uri="{FF2B5EF4-FFF2-40B4-BE49-F238E27FC236}">
                      <a16:creationId xmlns:a16="http://schemas.microsoft.com/office/drawing/2014/main" id="{CC31DF9A-C320-4797-9B97-AB13C1E5203D}"/>
                    </a:ext>
                  </a:extLst>
                </p:cNvPr>
                <p:cNvPicPr/>
                <p:nvPr/>
              </p:nvPicPr>
              <p:blipFill>
                <a:blip r:embed="rId58"/>
                <a:stretch>
                  <a:fillRect/>
                </a:stretch>
              </p:blipFill>
              <p:spPr>
                <a:xfrm>
                  <a:off x="7563800" y="641400"/>
                  <a:ext cx="94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1092E1A-46E3-4B3D-9AE7-D215986AC84B}"/>
                    </a:ext>
                  </a:extLst>
                </p14:cNvPr>
                <p14:cNvContentPartPr/>
                <p14:nvPr/>
              </p14:nvContentPartPr>
              <p14:xfrm>
                <a:off x="7578560" y="645720"/>
                <a:ext cx="87120" cy="152640"/>
              </p14:xfrm>
            </p:contentPart>
          </mc:Choice>
          <mc:Fallback xmlns="">
            <p:pic>
              <p:nvPicPr>
                <p:cNvPr id="33" name="Freihand 32">
                  <a:extLst>
                    <a:ext uri="{FF2B5EF4-FFF2-40B4-BE49-F238E27FC236}">
                      <a16:creationId xmlns:a16="http://schemas.microsoft.com/office/drawing/2014/main" id="{B1092E1A-46E3-4B3D-9AE7-D215986AC84B}"/>
                    </a:ext>
                  </a:extLst>
                </p:cNvPr>
                <p:cNvPicPr/>
                <p:nvPr/>
              </p:nvPicPr>
              <p:blipFill>
                <a:blip r:embed="rId60"/>
                <a:stretch>
                  <a:fillRect/>
                </a:stretch>
              </p:blipFill>
              <p:spPr>
                <a:xfrm>
                  <a:off x="7574240" y="641400"/>
                  <a:ext cx="95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D2460A6F-6D55-4C77-88B1-31FC314394A0}"/>
                    </a:ext>
                  </a:extLst>
                </p14:cNvPr>
                <p14:cNvContentPartPr/>
                <p14:nvPr/>
              </p14:nvContentPartPr>
              <p14:xfrm>
                <a:off x="7181840" y="488400"/>
                <a:ext cx="599760" cy="435960"/>
              </p14:xfrm>
            </p:contentPart>
          </mc:Choice>
          <mc:Fallback xmlns="">
            <p:pic>
              <p:nvPicPr>
                <p:cNvPr id="42" name="Freihand 41">
                  <a:extLst>
                    <a:ext uri="{FF2B5EF4-FFF2-40B4-BE49-F238E27FC236}">
                      <a16:creationId xmlns:a16="http://schemas.microsoft.com/office/drawing/2014/main" id="{D2460A6F-6D55-4C77-88B1-31FC314394A0}"/>
                    </a:ext>
                  </a:extLst>
                </p:cNvPr>
                <p:cNvPicPr/>
                <p:nvPr/>
              </p:nvPicPr>
              <p:blipFill>
                <a:blip r:embed="rId62"/>
                <a:stretch>
                  <a:fillRect/>
                </a:stretch>
              </p:blipFill>
              <p:spPr>
                <a:xfrm>
                  <a:off x="7177520" y="484080"/>
                  <a:ext cx="608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5277232D-8B2C-4A72-BA3B-B5284EB8FEAA}"/>
                    </a:ext>
                  </a:extLst>
                </p14:cNvPr>
                <p14:cNvContentPartPr/>
                <p14:nvPr/>
              </p14:nvContentPartPr>
              <p14:xfrm>
                <a:off x="8365880" y="664800"/>
                <a:ext cx="835920" cy="483840"/>
              </p14:xfrm>
            </p:contentPart>
          </mc:Choice>
          <mc:Fallback xmlns="">
            <p:pic>
              <p:nvPicPr>
                <p:cNvPr id="43" name="Freihand 42">
                  <a:extLst>
                    <a:ext uri="{FF2B5EF4-FFF2-40B4-BE49-F238E27FC236}">
                      <a16:creationId xmlns:a16="http://schemas.microsoft.com/office/drawing/2014/main" id="{5277232D-8B2C-4A72-BA3B-B5284EB8FEAA}"/>
                    </a:ext>
                  </a:extLst>
                </p:cNvPr>
                <p:cNvPicPr/>
                <p:nvPr/>
              </p:nvPicPr>
              <p:blipFill>
                <a:blip r:embed="rId64"/>
                <a:stretch>
                  <a:fillRect/>
                </a:stretch>
              </p:blipFill>
              <p:spPr>
                <a:xfrm>
                  <a:off x="8361560" y="660480"/>
                  <a:ext cx="8445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67052F81-9E1F-4EC3-BE87-2557969E0400}"/>
                    </a:ext>
                  </a:extLst>
                </p14:cNvPr>
                <p14:cNvContentPartPr/>
                <p14:nvPr/>
              </p14:nvContentPartPr>
              <p14:xfrm>
                <a:off x="6468320" y="709800"/>
                <a:ext cx="34200" cy="289440"/>
              </p14:xfrm>
            </p:contentPart>
          </mc:Choice>
          <mc:Fallback xmlns="">
            <p:pic>
              <p:nvPicPr>
                <p:cNvPr id="45" name="Freihand 44">
                  <a:extLst>
                    <a:ext uri="{FF2B5EF4-FFF2-40B4-BE49-F238E27FC236}">
                      <a16:creationId xmlns:a16="http://schemas.microsoft.com/office/drawing/2014/main" id="{67052F81-9E1F-4EC3-BE87-2557969E0400}"/>
                    </a:ext>
                  </a:extLst>
                </p:cNvPr>
                <p:cNvPicPr/>
                <p:nvPr/>
              </p:nvPicPr>
              <p:blipFill>
                <a:blip r:embed="rId66"/>
                <a:stretch>
                  <a:fillRect/>
                </a:stretch>
              </p:blipFill>
              <p:spPr>
                <a:xfrm>
                  <a:off x="6464000" y="705480"/>
                  <a:ext cx="428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FE4B2C45-D446-4222-A25C-CA6EC818814C}"/>
                    </a:ext>
                  </a:extLst>
                </p14:cNvPr>
                <p14:cNvContentPartPr/>
                <p14:nvPr/>
              </p14:nvContentPartPr>
              <p14:xfrm>
                <a:off x="6403880" y="552480"/>
                <a:ext cx="182160" cy="200520"/>
              </p14:xfrm>
            </p:contentPart>
          </mc:Choice>
          <mc:Fallback xmlns="">
            <p:pic>
              <p:nvPicPr>
                <p:cNvPr id="46" name="Freihand 45">
                  <a:extLst>
                    <a:ext uri="{FF2B5EF4-FFF2-40B4-BE49-F238E27FC236}">
                      <a16:creationId xmlns:a16="http://schemas.microsoft.com/office/drawing/2014/main" id="{FE4B2C45-D446-4222-A25C-CA6EC818814C}"/>
                    </a:ext>
                  </a:extLst>
                </p:cNvPr>
                <p:cNvPicPr/>
                <p:nvPr/>
              </p:nvPicPr>
              <p:blipFill>
                <a:blip r:embed="rId68"/>
                <a:stretch>
                  <a:fillRect/>
                </a:stretch>
              </p:blipFill>
              <p:spPr>
                <a:xfrm>
                  <a:off x="6399560" y="548160"/>
                  <a:ext cx="190800" cy="209160"/>
                </a:xfrm>
                <a:prstGeom prst="rect">
                  <a:avLst/>
                </a:prstGeom>
              </p:spPr>
            </p:pic>
          </mc:Fallback>
        </mc:AlternateContent>
      </p:grpSp>
      <p:grpSp>
        <p:nvGrpSpPr>
          <p:cNvPr id="59" name="Gruppieren 58">
            <a:extLst>
              <a:ext uri="{FF2B5EF4-FFF2-40B4-BE49-F238E27FC236}">
                <a16:creationId xmlns:a16="http://schemas.microsoft.com/office/drawing/2014/main" id="{0EE03388-D846-44A5-BFF1-A019D6B7F281}"/>
              </a:ext>
            </a:extLst>
          </p:cNvPr>
          <p:cNvGrpSpPr/>
          <p:nvPr/>
        </p:nvGrpSpPr>
        <p:grpSpPr>
          <a:xfrm>
            <a:off x="4680200" y="4837920"/>
            <a:ext cx="1081440" cy="660600"/>
            <a:chOff x="4680200" y="4837920"/>
            <a:chExt cx="1081440" cy="660600"/>
          </a:xfrm>
        </p:grpSpPr>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362B7C9C-AAB7-4E4C-941F-5A2C4715BE8F}"/>
                    </a:ext>
                  </a:extLst>
                </p14:cNvPr>
                <p14:cNvContentPartPr/>
                <p14:nvPr/>
              </p14:nvContentPartPr>
              <p14:xfrm>
                <a:off x="4685600" y="5097480"/>
                <a:ext cx="160200" cy="138960"/>
              </p14:xfrm>
            </p:contentPart>
          </mc:Choice>
          <mc:Fallback xmlns="">
            <p:pic>
              <p:nvPicPr>
                <p:cNvPr id="48" name="Freihand 47">
                  <a:extLst>
                    <a:ext uri="{FF2B5EF4-FFF2-40B4-BE49-F238E27FC236}">
                      <a16:creationId xmlns:a16="http://schemas.microsoft.com/office/drawing/2014/main" id="{362B7C9C-AAB7-4E4C-941F-5A2C4715BE8F}"/>
                    </a:ext>
                  </a:extLst>
                </p:cNvPr>
                <p:cNvPicPr/>
                <p:nvPr/>
              </p:nvPicPr>
              <p:blipFill>
                <a:blip r:embed="rId70"/>
                <a:stretch>
                  <a:fillRect/>
                </a:stretch>
              </p:blipFill>
              <p:spPr>
                <a:xfrm>
                  <a:off x="4681280" y="5093160"/>
                  <a:ext cx="168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432010C3-3A6D-4AB4-9F2A-681A4DC1DB27}"/>
                    </a:ext>
                  </a:extLst>
                </p14:cNvPr>
                <p14:cNvContentPartPr/>
                <p14:nvPr/>
              </p14:nvContentPartPr>
              <p14:xfrm>
                <a:off x="4680200" y="5078760"/>
                <a:ext cx="230760" cy="419760"/>
              </p14:xfrm>
            </p:contentPart>
          </mc:Choice>
          <mc:Fallback xmlns="">
            <p:pic>
              <p:nvPicPr>
                <p:cNvPr id="49" name="Freihand 48">
                  <a:extLst>
                    <a:ext uri="{FF2B5EF4-FFF2-40B4-BE49-F238E27FC236}">
                      <a16:creationId xmlns:a16="http://schemas.microsoft.com/office/drawing/2014/main" id="{432010C3-3A6D-4AB4-9F2A-681A4DC1DB27}"/>
                    </a:ext>
                  </a:extLst>
                </p:cNvPr>
                <p:cNvPicPr/>
                <p:nvPr/>
              </p:nvPicPr>
              <p:blipFill>
                <a:blip r:embed="rId72"/>
                <a:stretch>
                  <a:fillRect/>
                </a:stretch>
              </p:blipFill>
              <p:spPr>
                <a:xfrm>
                  <a:off x="4675880" y="5074440"/>
                  <a:ext cx="2394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439E6575-D733-4DC6-B24A-6F2E0699FAA4}"/>
                    </a:ext>
                  </a:extLst>
                </p14:cNvPr>
                <p14:cNvContentPartPr/>
                <p14:nvPr/>
              </p14:nvContentPartPr>
              <p14:xfrm>
                <a:off x="4960280" y="4910640"/>
                <a:ext cx="132120" cy="146520"/>
              </p14:xfrm>
            </p:contentPart>
          </mc:Choice>
          <mc:Fallback xmlns="">
            <p:pic>
              <p:nvPicPr>
                <p:cNvPr id="51" name="Freihand 50">
                  <a:extLst>
                    <a:ext uri="{FF2B5EF4-FFF2-40B4-BE49-F238E27FC236}">
                      <a16:creationId xmlns:a16="http://schemas.microsoft.com/office/drawing/2014/main" id="{439E6575-D733-4DC6-B24A-6F2E0699FAA4}"/>
                    </a:ext>
                  </a:extLst>
                </p:cNvPr>
                <p:cNvPicPr/>
                <p:nvPr/>
              </p:nvPicPr>
              <p:blipFill>
                <a:blip r:embed="rId74"/>
                <a:stretch>
                  <a:fillRect/>
                </a:stretch>
              </p:blipFill>
              <p:spPr>
                <a:xfrm>
                  <a:off x="4955960" y="4906320"/>
                  <a:ext cx="140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BB56A9F3-818F-4C0C-AE7F-48BA3746CBD3}"/>
                    </a:ext>
                  </a:extLst>
                </p14:cNvPr>
                <p14:cNvContentPartPr/>
                <p14:nvPr/>
              </p14:nvContentPartPr>
              <p14:xfrm>
                <a:off x="5168360" y="5026920"/>
                <a:ext cx="128520" cy="284400"/>
              </p14:xfrm>
            </p:contentPart>
          </mc:Choice>
          <mc:Fallback xmlns="">
            <p:pic>
              <p:nvPicPr>
                <p:cNvPr id="53" name="Freihand 52">
                  <a:extLst>
                    <a:ext uri="{FF2B5EF4-FFF2-40B4-BE49-F238E27FC236}">
                      <a16:creationId xmlns:a16="http://schemas.microsoft.com/office/drawing/2014/main" id="{BB56A9F3-818F-4C0C-AE7F-48BA3746CBD3}"/>
                    </a:ext>
                  </a:extLst>
                </p:cNvPr>
                <p:cNvPicPr/>
                <p:nvPr/>
              </p:nvPicPr>
              <p:blipFill>
                <a:blip r:embed="rId76"/>
                <a:stretch>
                  <a:fillRect/>
                </a:stretch>
              </p:blipFill>
              <p:spPr>
                <a:xfrm>
                  <a:off x="5164040" y="5022600"/>
                  <a:ext cx="1371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B7B53F59-B3DB-41F7-ADE3-E05577C1B0A0}"/>
                    </a:ext>
                  </a:extLst>
                </p14:cNvPr>
                <p14:cNvContentPartPr/>
                <p14:nvPr/>
              </p14:nvContentPartPr>
              <p14:xfrm>
                <a:off x="5417120" y="5092800"/>
                <a:ext cx="179280" cy="287640"/>
              </p14:xfrm>
            </p:contentPart>
          </mc:Choice>
          <mc:Fallback xmlns="">
            <p:pic>
              <p:nvPicPr>
                <p:cNvPr id="54" name="Freihand 53">
                  <a:extLst>
                    <a:ext uri="{FF2B5EF4-FFF2-40B4-BE49-F238E27FC236}">
                      <a16:creationId xmlns:a16="http://schemas.microsoft.com/office/drawing/2014/main" id="{B7B53F59-B3DB-41F7-ADE3-E05577C1B0A0}"/>
                    </a:ext>
                  </a:extLst>
                </p:cNvPr>
                <p:cNvPicPr/>
                <p:nvPr/>
              </p:nvPicPr>
              <p:blipFill>
                <a:blip r:embed="rId78"/>
                <a:stretch>
                  <a:fillRect/>
                </a:stretch>
              </p:blipFill>
              <p:spPr>
                <a:xfrm>
                  <a:off x="5412800" y="5088480"/>
                  <a:ext cx="1879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9695271E-8E7E-4810-A80A-04AE263C2872}"/>
                    </a:ext>
                  </a:extLst>
                </p14:cNvPr>
                <p14:cNvContentPartPr/>
                <p14:nvPr/>
              </p14:nvContentPartPr>
              <p14:xfrm>
                <a:off x="5612960" y="4972920"/>
                <a:ext cx="148680" cy="356400"/>
              </p14:xfrm>
            </p:contentPart>
          </mc:Choice>
          <mc:Fallback xmlns="">
            <p:pic>
              <p:nvPicPr>
                <p:cNvPr id="55" name="Freihand 54">
                  <a:extLst>
                    <a:ext uri="{FF2B5EF4-FFF2-40B4-BE49-F238E27FC236}">
                      <a16:creationId xmlns:a16="http://schemas.microsoft.com/office/drawing/2014/main" id="{9695271E-8E7E-4810-A80A-04AE263C2872}"/>
                    </a:ext>
                  </a:extLst>
                </p:cNvPr>
                <p:cNvPicPr/>
                <p:nvPr/>
              </p:nvPicPr>
              <p:blipFill>
                <a:blip r:embed="rId80"/>
                <a:stretch>
                  <a:fillRect/>
                </a:stretch>
              </p:blipFill>
              <p:spPr>
                <a:xfrm>
                  <a:off x="5608640" y="4968600"/>
                  <a:ext cx="1573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C22DD819-6272-4564-8FD6-41DC2A35273D}"/>
                    </a:ext>
                  </a:extLst>
                </p14:cNvPr>
                <p14:cNvContentPartPr/>
                <p14:nvPr/>
              </p14:nvContentPartPr>
              <p14:xfrm>
                <a:off x="5509280" y="4837920"/>
                <a:ext cx="13680" cy="119880"/>
              </p14:xfrm>
            </p:contentPart>
          </mc:Choice>
          <mc:Fallback xmlns="">
            <p:pic>
              <p:nvPicPr>
                <p:cNvPr id="57" name="Freihand 56">
                  <a:extLst>
                    <a:ext uri="{FF2B5EF4-FFF2-40B4-BE49-F238E27FC236}">
                      <a16:creationId xmlns:a16="http://schemas.microsoft.com/office/drawing/2014/main" id="{C22DD819-6272-4564-8FD6-41DC2A35273D}"/>
                    </a:ext>
                  </a:extLst>
                </p:cNvPr>
                <p:cNvPicPr/>
                <p:nvPr/>
              </p:nvPicPr>
              <p:blipFill>
                <a:blip r:embed="rId82"/>
                <a:stretch>
                  <a:fillRect/>
                </a:stretch>
              </p:blipFill>
              <p:spPr>
                <a:xfrm>
                  <a:off x="5504960" y="4833600"/>
                  <a:ext cx="22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973AF4D4-B84A-42CD-A094-B6ECBEE761E7}"/>
                    </a:ext>
                  </a:extLst>
                </p14:cNvPr>
                <p14:cNvContentPartPr/>
                <p14:nvPr/>
              </p14:nvContentPartPr>
              <p14:xfrm>
                <a:off x="5425760" y="4859160"/>
                <a:ext cx="209520" cy="30240"/>
              </p14:xfrm>
            </p:contentPart>
          </mc:Choice>
          <mc:Fallback xmlns="">
            <p:pic>
              <p:nvPicPr>
                <p:cNvPr id="58" name="Freihand 57">
                  <a:extLst>
                    <a:ext uri="{FF2B5EF4-FFF2-40B4-BE49-F238E27FC236}">
                      <a16:creationId xmlns:a16="http://schemas.microsoft.com/office/drawing/2014/main" id="{973AF4D4-B84A-42CD-A094-B6ECBEE761E7}"/>
                    </a:ext>
                  </a:extLst>
                </p:cNvPr>
                <p:cNvPicPr/>
                <p:nvPr/>
              </p:nvPicPr>
              <p:blipFill>
                <a:blip r:embed="rId84"/>
                <a:stretch>
                  <a:fillRect/>
                </a:stretch>
              </p:blipFill>
              <p:spPr>
                <a:xfrm>
                  <a:off x="5421440" y="4854840"/>
                  <a:ext cx="218160" cy="3888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0FCEF3-99F9-4F1B-9B9F-07322E873349}"/>
                  </a:ext>
                </a:extLst>
              </p14:cNvPr>
              <p14:cNvContentPartPr/>
              <p14:nvPr/>
            </p14:nvContentPartPr>
            <p14:xfrm>
              <a:off x="2506520" y="1514760"/>
              <a:ext cx="2160360" cy="64440"/>
            </p14:xfrm>
          </p:contentPart>
        </mc:Choice>
        <mc:Fallback xmlns="">
          <p:pic>
            <p:nvPicPr>
              <p:cNvPr id="2" name="Freihand 1">
                <a:extLst>
                  <a:ext uri="{FF2B5EF4-FFF2-40B4-BE49-F238E27FC236}">
                    <a16:creationId xmlns:a16="http://schemas.microsoft.com/office/drawing/2014/main" id="{ED0FCEF3-99F9-4F1B-9B9F-07322E873349}"/>
                  </a:ext>
                </a:extLst>
              </p:cNvPr>
              <p:cNvPicPr/>
              <p:nvPr/>
            </p:nvPicPr>
            <p:blipFill>
              <a:blip r:embed="rId4"/>
              <a:stretch>
                <a:fillRect/>
              </a:stretch>
            </p:blipFill>
            <p:spPr>
              <a:xfrm>
                <a:off x="2502200" y="1510440"/>
                <a:ext cx="2169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967A7BB-6363-488C-8290-27EE489E864E}"/>
                  </a:ext>
                </a:extLst>
              </p14:cNvPr>
              <p14:cNvContentPartPr/>
              <p14:nvPr/>
            </p14:nvContentPartPr>
            <p14:xfrm>
              <a:off x="6189680" y="1532400"/>
              <a:ext cx="1349640" cy="28440"/>
            </p14:xfrm>
          </p:contentPart>
        </mc:Choice>
        <mc:Fallback xmlns="">
          <p:pic>
            <p:nvPicPr>
              <p:cNvPr id="6" name="Freihand 5">
                <a:extLst>
                  <a:ext uri="{FF2B5EF4-FFF2-40B4-BE49-F238E27FC236}">
                    <a16:creationId xmlns:a16="http://schemas.microsoft.com/office/drawing/2014/main" id="{A967A7BB-6363-488C-8290-27EE489E864E}"/>
                  </a:ext>
                </a:extLst>
              </p:cNvPr>
              <p:cNvPicPr/>
              <p:nvPr/>
            </p:nvPicPr>
            <p:blipFill>
              <a:blip r:embed="rId6"/>
              <a:stretch>
                <a:fillRect/>
              </a:stretch>
            </p:blipFill>
            <p:spPr>
              <a:xfrm>
                <a:off x="6185360" y="1528080"/>
                <a:ext cx="1358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C2F0328-EC6F-4087-8BA8-9D1A0F42A80E}"/>
                  </a:ext>
                </a:extLst>
              </p14:cNvPr>
              <p14:cNvContentPartPr/>
              <p14:nvPr/>
            </p14:nvContentPartPr>
            <p14:xfrm>
              <a:off x="2576000" y="2909760"/>
              <a:ext cx="2648520" cy="52200"/>
            </p14:xfrm>
          </p:contentPart>
        </mc:Choice>
        <mc:Fallback xmlns="">
          <p:pic>
            <p:nvPicPr>
              <p:cNvPr id="7" name="Freihand 6">
                <a:extLst>
                  <a:ext uri="{FF2B5EF4-FFF2-40B4-BE49-F238E27FC236}">
                    <a16:creationId xmlns:a16="http://schemas.microsoft.com/office/drawing/2014/main" id="{EC2F0328-EC6F-4087-8BA8-9D1A0F42A80E}"/>
                  </a:ext>
                </a:extLst>
              </p:cNvPr>
              <p:cNvPicPr/>
              <p:nvPr/>
            </p:nvPicPr>
            <p:blipFill>
              <a:blip r:embed="rId8"/>
              <a:stretch>
                <a:fillRect/>
              </a:stretch>
            </p:blipFill>
            <p:spPr>
              <a:xfrm>
                <a:off x="2571680" y="2905440"/>
                <a:ext cx="2657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A201F26-D7A0-4E31-A78D-8ED471EB3A2E}"/>
                  </a:ext>
                </a:extLst>
              </p14:cNvPr>
              <p14:cNvContentPartPr/>
              <p14:nvPr/>
            </p14:nvContentPartPr>
            <p14:xfrm>
              <a:off x="3311840" y="3661080"/>
              <a:ext cx="4342320" cy="37440"/>
            </p14:xfrm>
          </p:contentPart>
        </mc:Choice>
        <mc:Fallback xmlns="">
          <p:pic>
            <p:nvPicPr>
              <p:cNvPr id="8" name="Freihand 7">
                <a:extLst>
                  <a:ext uri="{FF2B5EF4-FFF2-40B4-BE49-F238E27FC236}">
                    <a16:creationId xmlns:a16="http://schemas.microsoft.com/office/drawing/2014/main" id="{1A201F26-D7A0-4E31-A78D-8ED471EB3A2E}"/>
                  </a:ext>
                </a:extLst>
              </p:cNvPr>
              <p:cNvPicPr/>
              <p:nvPr/>
            </p:nvPicPr>
            <p:blipFill>
              <a:blip r:embed="rId10"/>
              <a:stretch>
                <a:fillRect/>
              </a:stretch>
            </p:blipFill>
            <p:spPr>
              <a:xfrm>
                <a:off x="3307520" y="3656760"/>
                <a:ext cx="4350960" cy="46080"/>
              </a:xfrm>
              <a:prstGeom prst="rect">
                <a:avLst/>
              </a:prstGeom>
            </p:spPr>
          </p:pic>
        </mc:Fallback>
      </mc:AlternateContent>
      <p:grpSp>
        <p:nvGrpSpPr>
          <p:cNvPr id="20" name="Gruppieren 19">
            <a:extLst>
              <a:ext uri="{FF2B5EF4-FFF2-40B4-BE49-F238E27FC236}">
                <a16:creationId xmlns:a16="http://schemas.microsoft.com/office/drawing/2014/main" id="{13C6AB45-B74B-4563-832F-69120C59C17E}"/>
              </a:ext>
            </a:extLst>
          </p:cNvPr>
          <p:cNvGrpSpPr/>
          <p:nvPr/>
        </p:nvGrpSpPr>
        <p:grpSpPr>
          <a:xfrm>
            <a:off x="3968480" y="4884000"/>
            <a:ext cx="2044080" cy="552240"/>
            <a:chOff x="3968480" y="4884000"/>
            <a:chExt cx="2044080" cy="5522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3F4AD7A-E089-49A2-8E87-68415619B899}"/>
                    </a:ext>
                  </a:extLst>
                </p14:cNvPr>
                <p14:cNvContentPartPr/>
                <p14:nvPr/>
              </p14:nvContentPartPr>
              <p14:xfrm>
                <a:off x="3976760" y="5245800"/>
                <a:ext cx="289800" cy="19800"/>
              </p14:xfrm>
            </p:contentPart>
          </mc:Choice>
          <mc:Fallback xmlns="">
            <p:pic>
              <p:nvPicPr>
                <p:cNvPr id="9" name="Freihand 8">
                  <a:extLst>
                    <a:ext uri="{FF2B5EF4-FFF2-40B4-BE49-F238E27FC236}">
                      <a16:creationId xmlns:a16="http://schemas.microsoft.com/office/drawing/2014/main" id="{C3F4AD7A-E089-49A2-8E87-68415619B899}"/>
                    </a:ext>
                  </a:extLst>
                </p:cNvPr>
                <p:cNvPicPr/>
                <p:nvPr/>
              </p:nvPicPr>
              <p:blipFill>
                <a:blip r:embed="rId12"/>
                <a:stretch>
                  <a:fillRect/>
                </a:stretch>
              </p:blipFill>
              <p:spPr>
                <a:xfrm>
                  <a:off x="3972440" y="5241480"/>
                  <a:ext cx="29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E8E5337-925B-4D3C-B343-3AAEC5283D13}"/>
                    </a:ext>
                  </a:extLst>
                </p14:cNvPr>
                <p14:cNvContentPartPr/>
                <p14:nvPr/>
              </p14:nvContentPartPr>
              <p14:xfrm>
                <a:off x="3968480" y="5316000"/>
                <a:ext cx="304200" cy="25920"/>
              </p14:xfrm>
            </p:contentPart>
          </mc:Choice>
          <mc:Fallback xmlns="">
            <p:pic>
              <p:nvPicPr>
                <p:cNvPr id="10" name="Freihand 9">
                  <a:extLst>
                    <a:ext uri="{FF2B5EF4-FFF2-40B4-BE49-F238E27FC236}">
                      <a16:creationId xmlns:a16="http://schemas.microsoft.com/office/drawing/2014/main" id="{EE8E5337-925B-4D3C-B343-3AAEC5283D13}"/>
                    </a:ext>
                  </a:extLst>
                </p:cNvPr>
                <p:cNvPicPr/>
                <p:nvPr/>
              </p:nvPicPr>
              <p:blipFill>
                <a:blip r:embed="rId14"/>
                <a:stretch>
                  <a:fillRect/>
                </a:stretch>
              </p:blipFill>
              <p:spPr>
                <a:xfrm>
                  <a:off x="3964160" y="5311680"/>
                  <a:ext cx="312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4550F387-F86D-4E82-BA11-14B2045A81AD}"/>
                    </a:ext>
                  </a:extLst>
                </p14:cNvPr>
                <p14:cNvContentPartPr/>
                <p14:nvPr/>
              </p14:nvContentPartPr>
              <p14:xfrm>
                <a:off x="4318400" y="5145000"/>
                <a:ext cx="169920" cy="231840"/>
              </p14:xfrm>
            </p:contentPart>
          </mc:Choice>
          <mc:Fallback xmlns="">
            <p:pic>
              <p:nvPicPr>
                <p:cNvPr id="11" name="Freihand 10">
                  <a:extLst>
                    <a:ext uri="{FF2B5EF4-FFF2-40B4-BE49-F238E27FC236}">
                      <a16:creationId xmlns:a16="http://schemas.microsoft.com/office/drawing/2014/main" id="{4550F387-F86D-4E82-BA11-14B2045A81AD}"/>
                    </a:ext>
                  </a:extLst>
                </p:cNvPr>
                <p:cNvPicPr/>
                <p:nvPr/>
              </p:nvPicPr>
              <p:blipFill>
                <a:blip r:embed="rId16"/>
                <a:stretch>
                  <a:fillRect/>
                </a:stretch>
              </p:blipFill>
              <p:spPr>
                <a:xfrm>
                  <a:off x="4314080" y="5140680"/>
                  <a:ext cx="178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348ED9E-5C47-4112-BD6C-1C2684348EC7}"/>
                    </a:ext>
                  </a:extLst>
                </p14:cNvPr>
                <p14:cNvContentPartPr/>
                <p14:nvPr/>
              </p14:nvContentPartPr>
              <p14:xfrm>
                <a:off x="4819160" y="5153640"/>
                <a:ext cx="152640" cy="108360"/>
              </p14:xfrm>
            </p:contentPart>
          </mc:Choice>
          <mc:Fallback xmlns="">
            <p:pic>
              <p:nvPicPr>
                <p:cNvPr id="12" name="Freihand 11">
                  <a:extLst>
                    <a:ext uri="{FF2B5EF4-FFF2-40B4-BE49-F238E27FC236}">
                      <a16:creationId xmlns:a16="http://schemas.microsoft.com/office/drawing/2014/main" id="{C348ED9E-5C47-4112-BD6C-1C2684348EC7}"/>
                    </a:ext>
                  </a:extLst>
                </p:cNvPr>
                <p:cNvPicPr/>
                <p:nvPr/>
              </p:nvPicPr>
              <p:blipFill>
                <a:blip r:embed="rId18"/>
                <a:stretch>
                  <a:fillRect/>
                </a:stretch>
              </p:blipFill>
              <p:spPr>
                <a:xfrm>
                  <a:off x="4814840" y="5149320"/>
                  <a:ext cx="161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298B4A6-D38F-410A-9803-6DE525A21488}"/>
                    </a:ext>
                  </a:extLst>
                </p14:cNvPr>
                <p14:cNvContentPartPr/>
                <p14:nvPr/>
              </p14:nvContentPartPr>
              <p14:xfrm>
                <a:off x="4943000" y="5158680"/>
                <a:ext cx="101880" cy="277560"/>
              </p14:xfrm>
            </p:contentPart>
          </mc:Choice>
          <mc:Fallback xmlns="">
            <p:pic>
              <p:nvPicPr>
                <p:cNvPr id="13" name="Freihand 12">
                  <a:extLst>
                    <a:ext uri="{FF2B5EF4-FFF2-40B4-BE49-F238E27FC236}">
                      <a16:creationId xmlns:a16="http://schemas.microsoft.com/office/drawing/2014/main" id="{8298B4A6-D38F-410A-9803-6DE525A21488}"/>
                    </a:ext>
                  </a:extLst>
                </p:cNvPr>
                <p:cNvPicPr/>
                <p:nvPr/>
              </p:nvPicPr>
              <p:blipFill>
                <a:blip r:embed="rId20"/>
                <a:stretch>
                  <a:fillRect/>
                </a:stretch>
              </p:blipFill>
              <p:spPr>
                <a:xfrm>
                  <a:off x="4938680" y="5154360"/>
                  <a:ext cx="1105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A725F16-BACD-4479-81D4-D016CDDB308C}"/>
                    </a:ext>
                  </a:extLst>
                </p14:cNvPr>
                <p14:cNvContentPartPr/>
                <p14:nvPr/>
              </p14:nvContentPartPr>
              <p14:xfrm>
                <a:off x="5112560" y="5001360"/>
                <a:ext cx="169560" cy="159120"/>
              </p14:xfrm>
            </p:contentPart>
          </mc:Choice>
          <mc:Fallback xmlns="">
            <p:pic>
              <p:nvPicPr>
                <p:cNvPr id="14" name="Freihand 13">
                  <a:extLst>
                    <a:ext uri="{FF2B5EF4-FFF2-40B4-BE49-F238E27FC236}">
                      <a16:creationId xmlns:a16="http://schemas.microsoft.com/office/drawing/2014/main" id="{CA725F16-BACD-4479-81D4-D016CDDB308C}"/>
                    </a:ext>
                  </a:extLst>
                </p:cNvPr>
                <p:cNvPicPr/>
                <p:nvPr/>
              </p:nvPicPr>
              <p:blipFill>
                <a:blip r:embed="rId22"/>
                <a:stretch>
                  <a:fillRect/>
                </a:stretch>
              </p:blipFill>
              <p:spPr>
                <a:xfrm>
                  <a:off x="5108240" y="4997040"/>
                  <a:ext cx="178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49900AA-7833-4D9B-A31A-EA5902C9BCFB}"/>
                    </a:ext>
                  </a:extLst>
                </p14:cNvPr>
                <p14:cNvContentPartPr/>
                <p14:nvPr/>
              </p14:nvContentPartPr>
              <p14:xfrm>
                <a:off x="5406320" y="5012160"/>
                <a:ext cx="151560" cy="261720"/>
              </p14:xfrm>
            </p:contentPart>
          </mc:Choice>
          <mc:Fallback xmlns="">
            <p:pic>
              <p:nvPicPr>
                <p:cNvPr id="15" name="Freihand 14">
                  <a:extLst>
                    <a:ext uri="{FF2B5EF4-FFF2-40B4-BE49-F238E27FC236}">
                      <a16:creationId xmlns:a16="http://schemas.microsoft.com/office/drawing/2014/main" id="{949900AA-7833-4D9B-A31A-EA5902C9BCFB}"/>
                    </a:ext>
                  </a:extLst>
                </p:cNvPr>
                <p:cNvPicPr/>
                <p:nvPr/>
              </p:nvPicPr>
              <p:blipFill>
                <a:blip r:embed="rId24"/>
                <a:stretch>
                  <a:fillRect/>
                </a:stretch>
              </p:blipFill>
              <p:spPr>
                <a:xfrm>
                  <a:off x="5402000" y="5007840"/>
                  <a:ext cx="1602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EF902E1-E650-43E4-9B9F-A507D2AF3997}"/>
                    </a:ext>
                  </a:extLst>
                </p14:cNvPr>
                <p14:cNvContentPartPr/>
                <p14:nvPr/>
              </p14:nvContentPartPr>
              <p14:xfrm>
                <a:off x="5663000" y="5103600"/>
                <a:ext cx="148680" cy="242640"/>
              </p14:xfrm>
            </p:contentPart>
          </mc:Choice>
          <mc:Fallback xmlns="">
            <p:pic>
              <p:nvPicPr>
                <p:cNvPr id="16" name="Freihand 15">
                  <a:extLst>
                    <a:ext uri="{FF2B5EF4-FFF2-40B4-BE49-F238E27FC236}">
                      <a16:creationId xmlns:a16="http://schemas.microsoft.com/office/drawing/2014/main" id="{BEF902E1-E650-43E4-9B9F-A507D2AF3997}"/>
                    </a:ext>
                  </a:extLst>
                </p:cNvPr>
                <p:cNvPicPr/>
                <p:nvPr/>
              </p:nvPicPr>
              <p:blipFill>
                <a:blip r:embed="rId26"/>
                <a:stretch>
                  <a:fillRect/>
                </a:stretch>
              </p:blipFill>
              <p:spPr>
                <a:xfrm>
                  <a:off x="5658680" y="5099280"/>
                  <a:ext cx="157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6041632-49BA-4F67-9D60-67D3060A5F5F}"/>
                    </a:ext>
                  </a:extLst>
                </p14:cNvPr>
                <p14:cNvContentPartPr/>
                <p14:nvPr/>
              </p14:nvContentPartPr>
              <p14:xfrm>
                <a:off x="5889800" y="5024760"/>
                <a:ext cx="122760" cy="271800"/>
              </p14:xfrm>
            </p:contentPart>
          </mc:Choice>
          <mc:Fallback xmlns="">
            <p:pic>
              <p:nvPicPr>
                <p:cNvPr id="17" name="Freihand 16">
                  <a:extLst>
                    <a:ext uri="{FF2B5EF4-FFF2-40B4-BE49-F238E27FC236}">
                      <a16:creationId xmlns:a16="http://schemas.microsoft.com/office/drawing/2014/main" id="{16041632-49BA-4F67-9D60-67D3060A5F5F}"/>
                    </a:ext>
                  </a:extLst>
                </p:cNvPr>
                <p:cNvPicPr/>
                <p:nvPr/>
              </p:nvPicPr>
              <p:blipFill>
                <a:blip r:embed="rId28"/>
                <a:stretch>
                  <a:fillRect/>
                </a:stretch>
              </p:blipFill>
              <p:spPr>
                <a:xfrm>
                  <a:off x="5885480" y="5020440"/>
                  <a:ext cx="1314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0933D6F-2D1C-4610-9E0F-420D003E8AA8}"/>
                    </a:ext>
                  </a:extLst>
                </p14:cNvPr>
                <p14:cNvContentPartPr/>
                <p14:nvPr/>
              </p14:nvContentPartPr>
              <p14:xfrm>
                <a:off x="5773520" y="4884000"/>
                <a:ext cx="7560" cy="134640"/>
              </p14:xfrm>
            </p:contentPart>
          </mc:Choice>
          <mc:Fallback xmlns="">
            <p:pic>
              <p:nvPicPr>
                <p:cNvPr id="18" name="Freihand 17">
                  <a:extLst>
                    <a:ext uri="{FF2B5EF4-FFF2-40B4-BE49-F238E27FC236}">
                      <a16:creationId xmlns:a16="http://schemas.microsoft.com/office/drawing/2014/main" id="{00933D6F-2D1C-4610-9E0F-420D003E8AA8}"/>
                    </a:ext>
                  </a:extLst>
                </p:cNvPr>
                <p:cNvPicPr/>
                <p:nvPr/>
              </p:nvPicPr>
              <p:blipFill>
                <a:blip r:embed="rId30"/>
                <a:stretch>
                  <a:fillRect/>
                </a:stretch>
              </p:blipFill>
              <p:spPr>
                <a:xfrm>
                  <a:off x="5769200" y="4879680"/>
                  <a:ext cx="16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92E1B39-C01D-4501-A13D-BBB9C96A87BC}"/>
                    </a:ext>
                  </a:extLst>
                </p14:cNvPr>
                <p14:cNvContentPartPr/>
                <p14:nvPr/>
              </p14:nvContentPartPr>
              <p14:xfrm>
                <a:off x="5697200" y="4925040"/>
                <a:ext cx="195120" cy="12960"/>
              </p14:xfrm>
            </p:contentPart>
          </mc:Choice>
          <mc:Fallback xmlns="">
            <p:pic>
              <p:nvPicPr>
                <p:cNvPr id="19" name="Freihand 18">
                  <a:extLst>
                    <a:ext uri="{FF2B5EF4-FFF2-40B4-BE49-F238E27FC236}">
                      <a16:creationId xmlns:a16="http://schemas.microsoft.com/office/drawing/2014/main" id="{F92E1B39-C01D-4501-A13D-BBB9C96A87BC}"/>
                    </a:ext>
                  </a:extLst>
                </p:cNvPr>
                <p:cNvPicPr/>
                <p:nvPr/>
              </p:nvPicPr>
              <p:blipFill>
                <a:blip r:embed="rId32"/>
                <a:stretch>
                  <a:fillRect/>
                </a:stretch>
              </p:blipFill>
              <p:spPr>
                <a:xfrm>
                  <a:off x="5692880" y="4920720"/>
                  <a:ext cx="203760" cy="2160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E016AEF-A5BC-4292-B540-72B1C387B44A}"/>
                  </a:ext>
                </a:extLst>
              </p14:cNvPr>
              <p14:cNvContentPartPr/>
              <p14:nvPr/>
            </p14:nvContentPartPr>
            <p14:xfrm>
              <a:off x="3909440" y="2443560"/>
              <a:ext cx="3101760" cy="71280"/>
            </p14:xfrm>
          </p:contentPart>
        </mc:Choice>
        <mc:Fallback xmlns="">
          <p:pic>
            <p:nvPicPr>
              <p:cNvPr id="2" name="Freihand 1">
                <a:extLst>
                  <a:ext uri="{FF2B5EF4-FFF2-40B4-BE49-F238E27FC236}">
                    <a16:creationId xmlns:a16="http://schemas.microsoft.com/office/drawing/2014/main" id="{EE016AEF-A5BC-4292-B540-72B1C387B44A}"/>
                  </a:ext>
                </a:extLst>
              </p:cNvPr>
              <p:cNvPicPr/>
              <p:nvPr/>
            </p:nvPicPr>
            <p:blipFill>
              <a:blip r:embed="rId4"/>
              <a:stretch>
                <a:fillRect/>
              </a:stretch>
            </p:blipFill>
            <p:spPr>
              <a:xfrm>
                <a:off x="3905120" y="2439240"/>
                <a:ext cx="3110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A01A297-1A64-4006-8328-2250395264B0}"/>
                  </a:ext>
                </a:extLst>
              </p14:cNvPr>
              <p14:cNvContentPartPr/>
              <p14:nvPr/>
            </p14:nvContentPartPr>
            <p14:xfrm>
              <a:off x="3407240" y="2762880"/>
              <a:ext cx="3899160" cy="101520"/>
            </p14:xfrm>
          </p:contentPart>
        </mc:Choice>
        <mc:Fallback xmlns="">
          <p:pic>
            <p:nvPicPr>
              <p:cNvPr id="6" name="Freihand 5">
                <a:extLst>
                  <a:ext uri="{FF2B5EF4-FFF2-40B4-BE49-F238E27FC236}">
                    <a16:creationId xmlns:a16="http://schemas.microsoft.com/office/drawing/2014/main" id="{9A01A297-1A64-4006-8328-2250395264B0}"/>
                  </a:ext>
                </a:extLst>
              </p:cNvPr>
              <p:cNvPicPr/>
              <p:nvPr/>
            </p:nvPicPr>
            <p:blipFill>
              <a:blip r:embed="rId6"/>
              <a:stretch>
                <a:fillRect/>
              </a:stretch>
            </p:blipFill>
            <p:spPr>
              <a:xfrm>
                <a:off x="3402920" y="2758560"/>
                <a:ext cx="3907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4D304A1-463E-481F-8548-58D4B08E08DE}"/>
                  </a:ext>
                </a:extLst>
              </p14:cNvPr>
              <p14:cNvContentPartPr/>
              <p14:nvPr/>
            </p14:nvContentPartPr>
            <p14:xfrm>
              <a:off x="2457200" y="3824160"/>
              <a:ext cx="2872800" cy="55080"/>
            </p14:xfrm>
          </p:contentPart>
        </mc:Choice>
        <mc:Fallback xmlns="">
          <p:pic>
            <p:nvPicPr>
              <p:cNvPr id="7" name="Freihand 6">
                <a:extLst>
                  <a:ext uri="{FF2B5EF4-FFF2-40B4-BE49-F238E27FC236}">
                    <a16:creationId xmlns:a16="http://schemas.microsoft.com/office/drawing/2014/main" id="{44D304A1-463E-481F-8548-58D4B08E08DE}"/>
                  </a:ext>
                </a:extLst>
              </p:cNvPr>
              <p:cNvPicPr/>
              <p:nvPr/>
            </p:nvPicPr>
            <p:blipFill>
              <a:blip r:embed="rId8"/>
              <a:stretch>
                <a:fillRect/>
              </a:stretch>
            </p:blipFill>
            <p:spPr>
              <a:xfrm>
                <a:off x="2452880" y="3819840"/>
                <a:ext cx="2881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27C9CF7-CAA1-4162-B3AD-062C68C4E817}"/>
                  </a:ext>
                </a:extLst>
              </p14:cNvPr>
              <p14:cNvContentPartPr/>
              <p14:nvPr/>
            </p14:nvContentPartPr>
            <p14:xfrm>
              <a:off x="6472280" y="4585200"/>
              <a:ext cx="1685160" cy="53280"/>
            </p14:xfrm>
          </p:contentPart>
        </mc:Choice>
        <mc:Fallback xmlns="">
          <p:pic>
            <p:nvPicPr>
              <p:cNvPr id="8" name="Freihand 7">
                <a:extLst>
                  <a:ext uri="{FF2B5EF4-FFF2-40B4-BE49-F238E27FC236}">
                    <a16:creationId xmlns:a16="http://schemas.microsoft.com/office/drawing/2014/main" id="{627C9CF7-CAA1-4162-B3AD-062C68C4E817}"/>
                  </a:ext>
                </a:extLst>
              </p:cNvPr>
              <p:cNvPicPr/>
              <p:nvPr/>
            </p:nvPicPr>
            <p:blipFill>
              <a:blip r:embed="rId10"/>
              <a:stretch>
                <a:fillRect/>
              </a:stretch>
            </p:blipFill>
            <p:spPr>
              <a:xfrm>
                <a:off x="6467960" y="4580880"/>
                <a:ext cx="1693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C0E19F6-7EF4-4B23-994B-C1F0C75C187F}"/>
                  </a:ext>
                </a:extLst>
              </p14:cNvPr>
              <p14:cNvContentPartPr/>
              <p14:nvPr/>
            </p14:nvContentPartPr>
            <p14:xfrm>
              <a:off x="419240" y="4883640"/>
              <a:ext cx="504000" cy="53280"/>
            </p14:xfrm>
          </p:contentPart>
        </mc:Choice>
        <mc:Fallback xmlns="">
          <p:pic>
            <p:nvPicPr>
              <p:cNvPr id="9" name="Freihand 8">
                <a:extLst>
                  <a:ext uri="{FF2B5EF4-FFF2-40B4-BE49-F238E27FC236}">
                    <a16:creationId xmlns:a16="http://schemas.microsoft.com/office/drawing/2014/main" id="{3C0E19F6-7EF4-4B23-994B-C1F0C75C187F}"/>
                  </a:ext>
                </a:extLst>
              </p:cNvPr>
              <p:cNvPicPr/>
              <p:nvPr/>
            </p:nvPicPr>
            <p:blipFill>
              <a:blip r:embed="rId12"/>
              <a:stretch>
                <a:fillRect/>
              </a:stretch>
            </p:blipFill>
            <p:spPr>
              <a:xfrm>
                <a:off x="414920" y="4879320"/>
                <a:ext cx="512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4F9E673-2588-4C80-96FC-7EA26D7CD8C5}"/>
                  </a:ext>
                </a:extLst>
              </p14:cNvPr>
              <p14:cNvContentPartPr/>
              <p14:nvPr/>
            </p14:nvContentPartPr>
            <p14:xfrm>
              <a:off x="4088720" y="4944120"/>
              <a:ext cx="2010960" cy="34560"/>
            </p14:xfrm>
          </p:contentPart>
        </mc:Choice>
        <mc:Fallback xmlns="">
          <p:pic>
            <p:nvPicPr>
              <p:cNvPr id="10" name="Freihand 9">
                <a:extLst>
                  <a:ext uri="{FF2B5EF4-FFF2-40B4-BE49-F238E27FC236}">
                    <a16:creationId xmlns:a16="http://schemas.microsoft.com/office/drawing/2014/main" id="{E4F9E673-2588-4C80-96FC-7EA26D7CD8C5}"/>
                  </a:ext>
                </a:extLst>
              </p:cNvPr>
              <p:cNvPicPr/>
              <p:nvPr/>
            </p:nvPicPr>
            <p:blipFill>
              <a:blip r:embed="rId14"/>
              <a:stretch>
                <a:fillRect/>
              </a:stretch>
            </p:blipFill>
            <p:spPr>
              <a:xfrm>
                <a:off x="4084400" y="4939800"/>
                <a:ext cx="2019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2210113-DC70-40D2-890B-B72F84FB06A4}"/>
                  </a:ext>
                </a:extLst>
              </p14:cNvPr>
              <p14:cNvContentPartPr/>
              <p14:nvPr/>
            </p14:nvContentPartPr>
            <p14:xfrm>
              <a:off x="2527760" y="5914320"/>
              <a:ext cx="2871720" cy="62280"/>
            </p14:xfrm>
          </p:contentPart>
        </mc:Choice>
        <mc:Fallback xmlns="">
          <p:pic>
            <p:nvPicPr>
              <p:cNvPr id="11" name="Freihand 10">
                <a:extLst>
                  <a:ext uri="{FF2B5EF4-FFF2-40B4-BE49-F238E27FC236}">
                    <a16:creationId xmlns:a16="http://schemas.microsoft.com/office/drawing/2014/main" id="{32210113-DC70-40D2-890B-B72F84FB06A4}"/>
                  </a:ext>
                </a:extLst>
              </p:cNvPr>
              <p:cNvPicPr/>
              <p:nvPr/>
            </p:nvPicPr>
            <p:blipFill>
              <a:blip r:embed="rId16"/>
              <a:stretch>
                <a:fillRect/>
              </a:stretch>
            </p:blipFill>
            <p:spPr>
              <a:xfrm>
                <a:off x="2523440" y="5910000"/>
                <a:ext cx="2880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49BE703-F0AD-41C3-B27F-2A55455D08DB}"/>
                  </a:ext>
                </a:extLst>
              </p14:cNvPr>
              <p14:cNvContentPartPr/>
              <p14:nvPr/>
            </p14:nvContentPartPr>
            <p14:xfrm>
              <a:off x="3754640" y="1939560"/>
              <a:ext cx="3382200" cy="617400"/>
            </p14:xfrm>
          </p:contentPart>
        </mc:Choice>
        <mc:Fallback xmlns="">
          <p:pic>
            <p:nvPicPr>
              <p:cNvPr id="12" name="Freihand 11">
                <a:extLst>
                  <a:ext uri="{FF2B5EF4-FFF2-40B4-BE49-F238E27FC236}">
                    <a16:creationId xmlns:a16="http://schemas.microsoft.com/office/drawing/2014/main" id="{F49BE703-F0AD-41C3-B27F-2A55455D08DB}"/>
                  </a:ext>
                </a:extLst>
              </p:cNvPr>
              <p:cNvPicPr/>
              <p:nvPr/>
            </p:nvPicPr>
            <p:blipFill>
              <a:blip r:embed="rId18"/>
              <a:stretch>
                <a:fillRect/>
              </a:stretch>
            </p:blipFill>
            <p:spPr>
              <a:xfrm>
                <a:off x="3750320" y="1935240"/>
                <a:ext cx="3390840" cy="626040"/>
              </a:xfrm>
              <a:prstGeom prst="rect">
                <a:avLst/>
              </a:prstGeom>
            </p:spPr>
          </p:pic>
        </mc:Fallback>
      </mc:AlternateContent>
      <p:grpSp>
        <p:nvGrpSpPr>
          <p:cNvPr id="24" name="Gruppieren 23">
            <a:extLst>
              <a:ext uri="{FF2B5EF4-FFF2-40B4-BE49-F238E27FC236}">
                <a16:creationId xmlns:a16="http://schemas.microsoft.com/office/drawing/2014/main" id="{D02F7475-0491-45CE-AAEB-50E283311CF1}"/>
              </a:ext>
            </a:extLst>
          </p:cNvPr>
          <p:cNvGrpSpPr/>
          <p:nvPr/>
        </p:nvGrpSpPr>
        <p:grpSpPr>
          <a:xfrm>
            <a:off x="5610440" y="5325360"/>
            <a:ext cx="1483200" cy="459720"/>
            <a:chOff x="5610440" y="5325360"/>
            <a:chExt cx="1483200" cy="459720"/>
          </a:xfrm>
        </p:grpSpPr>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E8E237A-01C3-4105-ACF6-5A4D380E75C1}"/>
                    </a:ext>
                  </a:extLst>
                </p14:cNvPr>
                <p14:cNvContentPartPr/>
                <p14:nvPr/>
              </p14:nvContentPartPr>
              <p14:xfrm>
                <a:off x="6217400" y="5501040"/>
                <a:ext cx="150120" cy="146160"/>
              </p14:xfrm>
            </p:contentPart>
          </mc:Choice>
          <mc:Fallback xmlns="">
            <p:pic>
              <p:nvPicPr>
                <p:cNvPr id="13" name="Freihand 12">
                  <a:extLst>
                    <a:ext uri="{FF2B5EF4-FFF2-40B4-BE49-F238E27FC236}">
                      <a16:creationId xmlns:a16="http://schemas.microsoft.com/office/drawing/2014/main" id="{FE8E237A-01C3-4105-ACF6-5A4D380E75C1}"/>
                    </a:ext>
                  </a:extLst>
                </p:cNvPr>
                <p:cNvPicPr/>
                <p:nvPr/>
              </p:nvPicPr>
              <p:blipFill>
                <a:blip r:embed="rId20"/>
                <a:stretch>
                  <a:fillRect/>
                </a:stretch>
              </p:blipFill>
              <p:spPr>
                <a:xfrm>
                  <a:off x="6213080" y="5496720"/>
                  <a:ext cx="158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A97C74A-D556-4607-9FC5-7866A305A50B}"/>
                    </a:ext>
                  </a:extLst>
                </p14:cNvPr>
                <p14:cNvContentPartPr/>
                <p14:nvPr/>
              </p14:nvContentPartPr>
              <p14:xfrm>
                <a:off x="6330080" y="5512560"/>
                <a:ext cx="74880" cy="272520"/>
              </p14:xfrm>
            </p:contentPart>
          </mc:Choice>
          <mc:Fallback xmlns="">
            <p:pic>
              <p:nvPicPr>
                <p:cNvPr id="14" name="Freihand 13">
                  <a:extLst>
                    <a:ext uri="{FF2B5EF4-FFF2-40B4-BE49-F238E27FC236}">
                      <a16:creationId xmlns:a16="http://schemas.microsoft.com/office/drawing/2014/main" id="{5A97C74A-D556-4607-9FC5-7866A305A50B}"/>
                    </a:ext>
                  </a:extLst>
                </p:cNvPr>
                <p:cNvPicPr/>
                <p:nvPr/>
              </p:nvPicPr>
              <p:blipFill>
                <a:blip r:embed="rId22"/>
                <a:stretch>
                  <a:fillRect/>
                </a:stretch>
              </p:blipFill>
              <p:spPr>
                <a:xfrm>
                  <a:off x="6325760" y="5508240"/>
                  <a:ext cx="83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F61B6BB-5BCD-4E2B-9FED-F18F430A36E3}"/>
                    </a:ext>
                  </a:extLst>
                </p14:cNvPr>
                <p14:cNvContentPartPr/>
                <p14:nvPr/>
              </p14:nvContentPartPr>
              <p14:xfrm>
                <a:off x="6450320" y="5325360"/>
                <a:ext cx="127800" cy="142920"/>
              </p14:xfrm>
            </p:contentPart>
          </mc:Choice>
          <mc:Fallback xmlns="">
            <p:pic>
              <p:nvPicPr>
                <p:cNvPr id="15" name="Freihand 14">
                  <a:extLst>
                    <a:ext uri="{FF2B5EF4-FFF2-40B4-BE49-F238E27FC236}">
                      <a16:creationId xmlns:a16="http://schemas.microsoft.com/office/drawing/2014/main" id="{5F61B6BB-5BCD-4E2B-9FED-F18F430A36E3}"/>
                    </a:ext>
                  </a:extLst>
                </p:cNvPr>
                <p:cNvPicPr/>
                <p:nvPr/>
              </p:nvPicPr>
              <p:blipFill>
                <a:blip r:embed="rId24"/>
                <a:stretch>
                  <a:fillRect/>
                </a:stretch>
              </p:blipFill>
              <p:spPr>
                <a:xfrm>
                  <a:off x="6446000" y="5321040"/>
                  <a:ext cx="136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D29C092-00C7-4E2A-8FC5-895508AA6981}"/>
                    </a:ext>
                  </a:extLst>
                </p14:cNvPr>
                <p14:cNvContentPartPr/>
                <p14:nvPr/>
              </p14:nvContentPartPr>
              <p14:xfrm>
                <a:off x="6617720" y="5393760"/>
                <a:ext cx="115920" cy="249840"/>
              </p14:xfrm>
            </p:contentPart>
          </mc:Choice>
          <mc:Fallback xmlns="">
            <p:pic>
              <p:nvPicPr>
                <p:cNvPr id="16" name="Freihand 15">
                  <a:extLst>
                    <a:ext uri="{FF2B5EF4-FFF2-40B4-BE49-F238E27FC236}">
                      <a16:creationId xmlns:a16="http://schemas.microsoft.com/office/drawing/2014/main" id="{4D29C092-00C7-4E2A-8FC5-895508AA6981}"/>
                    </a:ext>
                  </a:extLst>
                </p:cNvPr>
                <p:cNvPicPr/>
                <p:nvPr/>
              </p:nvPicPr>
              <p:blipFill>
                <a:blip r:embed="rId26"/>
                <a:stretch>
                  <a:fillRect/>
                </a:stretch>
              </p:blipFill>
              <p:spPr>
                <a:xfrm>
                  <a:off x="6613400" y="5389440"/>
                  <a:ext cx="124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A4592F9-7027-49F7-9196-8BD4FEEFA776}"/>
                    </a:ext>
                  </a:extLst>
                </p14:cNvPr>
                <p14:cNvContentPartPr/>
                <p14:nvPr/>
              </p14:nvContentPartPr>
              <p14:xfrm>
                <a:off x="6821120" y="5463600"/>
                <a:ext cx="125280" cy="218520"/>
              </p14:xfrm>
            </p:contentPart>
          </mc:Choice>
          <mc:Fallback xmlns="">
            <p:pic>
              <p:nvPicPr>
                <p:cNvPr id="18" name="Freihand 17">
                  <a:extLst>
                    <a:ext uri="{FF2B5EF4-FFF2-40B4-BE49-F238E27FC236}">
                      <a16:creationId xmlns:a16="http://schemas.microsoft.com/office/drawing/2014/main" id="{6A4592F9-7027-49F7-9196-8BD4FEEFA776}"/>
                    </a:ext>
                  </a:extLst>
                </p:cNvPr>
                <p:cNvPicPr/>
                <p:nvPr/>
              </p:nvPicPr>
              <p:blipFill>
                <a:blip r:embed="rId28"/>
                <a:stretch>
                  <a:fillRect/>
                </a:stretch>
              </p:blipFill>
              <p:spPr>
                <a:xfrm>
                  <a:off x="6816800" y="5459280"/>
                  <a:ext cx="133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2EB2119-682E-4AD7-8E8F-2F8D47B86AC3}"/>
                    </a:ext>
                  </a:extLst>
                </p14:cNvPr>
                <p14:cNvContentPartPr/>
                <p14:nvPr/>
              </p14:nvContentPartPr>
              <p14:xfrm>
                <a:off x="6894920" y="5380800"/>
                <a:ext cx="198720" cy="349920"/>
              </p14:xfrm>
            </p:contentPart>
          </mc:Choice>
          <mc:Fallback xmlns="">
            <p:pic>
              <p:nvPicPr>
                <p:cNvPr id="19" name="Freihand 18">
                  <a:extLst>
                    <a:ext uri="{FF2B5EF4-FFF2-40B4-BE49-F238E27FC236}">
                      <a16:creationId xmlns:a16="http://schemas.microsoft.com/office/drawing/2014/main" id="{22EB2119-682E-4AD7-8E8F-2F8D47B86AC3}"/>
                    </a:ext>
                  </a:extLst>
                </p:cNvPr>
                <p:cNvPicPr/>
                <p:nvPr/>
              </p:nvPicPr>
              <p:blipFill>
                <a:blip r:embed="rId30"/>
                <a:stretch>
                  <a:fillRect/>
                </a:stretch>
              </p:blipFill>
              <p:spPr>
                <a:xfrm>
                  <a:off x="6890600" y="5376480"/>
                  <a:ext cx="2073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5E9DE45-F8F8-4C5F-9A49-5513B8744EEF}"/>
                    </a:ext>
                  </a:extLst>
                </p14:cNvPr>
                <p14:cNvContentPartPr/>
                <p14:nvPr/>
              </p14:nvContentPartPr>
              <p14:xfrm>
                <a:off x="5645360" y="5546040"/>
                <a:ext cx="174240" cy="6840"/>
              </p14:xfrm>
            </p:contentPart>
          </mc:Choice>
          <mc:Fallback xmlns="">
            <p:pic>
              <p:nvPicPr>
                <p:cNvPr id="21" name="Freihand 20">
                  <a:extLst>
                    <a:ext uri="{FF2B5EF4-FFF2-40B4-BE49-F238E27FC236}">
                      <a16:creationId xmlns:a16="http://schemas.microsoft.com/office/drawing/2014/main" id="{85E9DE45-F8F8-4C5F-9A49-5513B8744EEF}"/>
                    </a:ext>
                  </a:extLst>
                </p:cNvPr>
                <p:cNvPicPr/>
                <p:nvPr/>
              </p:nvPicPr>
              <p:blipFill>
                <a:blip r:embed="rId32"/>
                <a:stretch>
                  <a:fillRect/>
                </a:stretch>
              </p:blipFill>
              <p:spPr>
                <a:xfrm>
                  <a:off x="5641040" y="5541720"/>
                  <a:ext cx="18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51F313F0-FB6B-4E0D-AD8F-207FECED48F1}"/>
                    </a:ext>
                  </a:extLst>
                </p14:cNvPr>
                <p14:cNvContentPartPr/>
                <p14:nvPr/>
              </p14:nvContentPartPr>
              <p14:xfrm>
                <a:off x="5610440" y="5595720"/>
                <a:ext cx="256680" cy="14040"/>
              </p14:xfrm>
            </p:contentPart>
          </mc:Choice>
          <mc:Fallback xmlns="">
            <p:pic>
              <p:nvPicPr>
                <p:cNvPr id="22" name="Freihand 21">
                  <a:extLst>
                    <a:ext uri="{FF2B5EF4-FFF2-40B4-BE49-F238E27FC236}">
                      <a16:creationId xmlns:a16="http://schemas.microsoft.com/office/drawing/2014/main" id="{51F313F0-FB6B-4E0D-AD8F-207FECED48F1}"/>
                    </a:ext>
                  </a:extLst>
                </p:cNvPr>
                <p:cNvPicPr/>
                <p:nvPr/>
              </p:nvPicPr>
              <p:blipFill>
                <a:blip r:embed="rId34"/>
                <a:stretch>
                  <a:fillRect/>
                </a:stretch>
              </p:blipFill>
              <p:spPr>
                <a:xfrm>
                  <a:off x="5605760" y="5591400"/>
                  <a:ext cx="265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BA511CF-71D4-4FCE-988A-EE136CCEA90B}"/>
                    </a:ext>
                  </a:extLst>
                </p14:cNvPr>
                <p14:cNvContentPartPr/>
                <p14:nvPr/>
              </p14:nvContentPartPr>
              <p14:xfrm>
                <a:off x="5758760" y="5466840"/>
                <a:ext cx="258480" cy="273600"/>
              </p14:xfrm>
            </p:contentPart>
          </mc:Choice>
          <mc:Fallback xmlns="">
            <p:pic>
              <p:nvPicPr>
                <p:cNvPr id="23" name="Freihand 22">
                  <a:extLst>
                    <a:ext uri="{FF2B5EF4-FFF2-40B4-BE49-F238E27FC236}">
                      <a16:creationId xmlns:a16="http://schemas.microsoft.com/office/drawing/2014/main" id="{9BA511CF-71D4-4FCE-988A-EE136CCEA90B}"/>
                    </a:ext>
                  </a:extLst>
                </p:cNvPr>
                <p:cNvPicPr/>
                <p:nvPr/>
              </p:nvPicPr>
              <p:blipFill>
                <a:blip r:embed="rId36"/>
                <a:stretch>
                  <a:fillRect/>
                </a:stretch>
              </p:blipFill>
              <p:spPr>
                <a:xfrm>
                  <a:off x="5754440" y="5462520"/>
                  <a:ext cx="267120" cy="28224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18CB2C7-BF3A-485B-B5E8-551DD5E3DABA}"/>
                  </a:ext>
                </a:extLst>
              </p14:cNvPr>
              <p14:cNvContentPartPr/>
              <p14:nvPr/>
            </p14:nvContentPartPr>
            <p14:xfrm>
              <a:off x="5798720" y="5299627"/>
              <a:ext cx="1659600" cy="1003320"/>
            </p14:xfrm>
          </p:contentPart>
        </mc:Choice>
        <mc:Fallback xmlns="">
          <p:pic>
            <p:nvPicPr>
              <p:cNvPr id="4" name="Freihand 3">
                <a:extLst>
                  <a:ext uri="{FF2B5EF4-FFF2-40B4-BE49-F238E27FC236}">
                    <a16:creationId xmlns:a16="http://schemas.microsoft.com/office/drawing/2014/main" id="{718CB2C7-BF3A-485B-B5E8-551DD5E3DABA}"/>
                  </a:ext>
                </a:extLst>
              </p:cNvPr>
              <p:cNvPicPr/>
              <p:nvPr/>
            </p:nvPicPr>
            <p:blipFill>
              <a:blip r:embed="rId7"/>
              <a:stretch>
                <a:fillRect/>
              </a:stretch>
            </p:blipFill>
            <p:spPr>
              <a:xfrm>
                <a:off x="5794400" y="5295307"/>
                <a:ext cx="1668240" cy="101196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err="1"/>
                  <a:t>Since</a:t>
                </a:r>
                <a:r>
                  <a:rPr lang="de-DE" sz="1996" dirty="0"/>
                  <a:t> </a:t>
                </a:r>
                <a:r>
                  <a:rPr lang="de-DE" sz="1996" dirty="0" err="1"/>
                  <a:t>the</a:t>
                </a:r>
                <a:r>
                  <a:rPr lang="de-DE" sz="1996" dirty="0"/>
                  <a:t> IS-LM-Model </a:t>
                </a:r>
                <a:r>
                  <a:rPr lang="de-DE" sz="1996" dirty="0" err="1"/>
                  <a:t>is</a:t>
                </a:r>
                <a:r>
                  <a:rPr lang="de-DE" sz="1996" dirty="0"/>
                  <a:t> </a:t>
                </a:r>
                <a:r>
                  <a:rPr lang="de-DE" sz="1996" dirty="0" err="1"/>
                  <a:t>demand</a:t>
                </a:r>
                <a:r>
                  <a:rPr lang="de-DE" sz="1996" dirty="0"/>
                  <a:t> </a:t>
                </a:r>
                <a:r>
                  <a:rPr lang="de-DE" sz="1996" dirty="0" err="1"/>
                  <a:t>driven</a:t>
                </a:r>
                <a:r>
                  <a:rPr lang="de-DE" sz="1996" dirty="0"/>
                  <a:t>, </a:t>
                </a:r>
                <a:r>
                  <a:rPr lang="de-DE" sz="1996" dirty="0" err="1"/>
                  <a:t>we</a:t>
                </a:r>
                <a:r>
                  <a:rPr lang="de-DE" sz="1996" dirty="0"/>
                  <a:t> </a:t>
                </a:r>
                <a:r>
                  <a:rPr lang="de-DE" sz="1996" dirty="0" err="1"/>
                  <a:t>derive</a:t>
                </a:r>
                <a:r>
                  <a:rPr lang="de-DE" sz="1996" dirty="0"/>
                  <a:t> </a:t>
                </a:r>
                <a:r>
                  <a:rPr lang="de-DE" sz="1996" dirty="0" err="1"/>
                  <a:t>aggregated</a:t>
                </a:r>
                <a:r>
                  <a:rPr lang="de-DE" sz="1996" dirty="0"/>
                  <a:t> </a:t>
                </a:r>
                <a:r>
                  <a:rPr lang="de-DE" sz="1996" dirty="0" err="1"/>
                  <a:t>demand</a:t>
                </a:r>
                <a:r>
                  <a:rPr lang="de-DE" sz="1996" dirty="0"/>
                  <a:t> </a:t>
                </a:r>
                <a:r>
                  <a:rPr lang="de-DE" sz="1996" dirty="0" err="1"/>
                  <a:t>from</a:t>
                </a:r>
                <a:r>
                  <a:rPr lang="de-DE" sz="1996" dirty="0"/>
                  <a:t> </a:t>
                </a:r>
                <a:r>
                  <a:rPr lang="de-DE" sz="1996" dirty="0" err="1"/>
                  <a:t>the</a:t>
                </a:r>
                <a:r>
                  <a:rPr lang="de-DE" sz="1996" dirty="0"/>
                  <a:t> </a:t>
                </a:r>
                <a:r>
                  <a:rPr lang="de-DE" sz="1996" dirty="0" err="1"/>
                  <a:t>simulainous</a:t>
                </a:r>
                <a:r>
                  <a:rPr lang="de-DE" sz="1996" dirty="0"/>
                  <a:t> </a:t>
                </a:r>
                <a:r>
                  <a:rPr lang="de-DE" sz="1996" dirty="0" err="1"/>
                  <a:t>equililibrium</a:t>
                </a:r>
                <a:r>
                  <a:rPr lang="de-DE" sz="1996" dirty="0"/>
                  <a:t> at </a:t>
                </a:r>
                <a:r>
                  <a:rPr lang="de-DE" sz="1996" dirty="0" err="1"/>
                  <a:t>the</a:t>
                </a:r>
                <a:r>
                  <a:rPr lang="de-DE" sz="1996" dirty="0"/>
                  <a:t> </a:t>
                </a:r>
                <a:r>
                  <a:rPr lang="de-DE" sz="1996" dirty="0" err="1"/>
                  <a:t>commodity</a:t>
                </a:r>
                <a:r>
                  <a:rPr lang="de-DE" sz="1996" dirty="0"/>
                  <a:t> and </a:t>
                </a:r>
                <a:r>
                  <a:rPr lang="de-DE" sz="1996" dirty="0" err="1"/>
                  <a:t>money</a:t>
                </a:r>
                <a:r>
                  <a:rPr lang="de-DE" sz="1996" dirty="0"/>
                  <a:t> </a:t>
                </a:r>
                <a:r>
                  <a:rPr lang="de-DE" sz="1996" dirty="0" err="1"/>
                  <a:t>market</a:t>
                </a:r>
                <a:r>
                  <a:rPr lang="de-DE" sz="1996" dirty="0"/>
                  <a:t>:</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a:t>
                </a:r>
                <a:r>
                  <a:rPr lang="de-DE" sz="2000" dirty="0" err="1">
                    <a:solidFill>
                      <a:srgbClr val="000000"/>
                    </a:solidFill>
                  </a:rPr>
                  <a:t>Commodity</a:t>
                </a:r>
                <a:r>
                  <a:rPr lang="de-DE" sz="2000" dirty="0">
                    <a:solidFill>
                      <a:srgbClr val="000000"/>
                    </a:solidFill>
                  </a:rPr>
                  <a:t> </a:t>
                </a:r>
                <a:r>
                  <a:rPr lang="de-DE" sz="2000" dirty="0" err="1">
                    <a:solidFill>
                      <a:srgbClr val="000000"/>
                    </a:solidFill>
                  </a:rPr>
                  <a:t>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dirty="0" err="1"/>
                  <a:t>Assume</a:t>
                </a:r>
                <a:r>
                  <a:rPr lang="de-DE" sz="1996" dirty="0"/>
                  <a:t>, that </a:t>
                </a:r>
                <a:r>
                  <a:rPr lang="de-DE" sz="1996" dirty="0" err="1"/>
                  <a:t>the</a:t>
                </a:r>
                <a:r>
                  <a:rPr lang="de-DE" sz="1996" dirty="0"/>
                  <a:t> </a:t>
                </a:r>
                <a:r>
                  <a:rPr lang="de-DE" sz="1996" dirty="0" err="1"/>
                  <a:t>price</a:t>
                </a:r>
                <a:r>
                  <a:rPr lang="de-DE" sz="1996" dirty="0"/>
                  <a:t> </a:t>
                </a:r>
                <a:r>
                  <a:rPr lang="de-DE" sz="1996" dirty="0" err="1"/>
                  <a:t>level</a:t>
                </a:r>
                <a:r>
                  <a:rPr lang="de-DE" sz="1996" dirty="0"/>
                  <a:t> p </a:t>
                </a:r>
                <a:r>
                  <a:rPr lang="de-DE" sz="1996" dirty="0" err="1"/>
                  <a:t>can</a:t>
                </a:r>
                <a:r>
                  <a:rPr lang="de-DE" sz="1996" dirty="0"/>
                  <a:t> </a:t>
                </a:r>
                <a:r>
                  <a:rPr lang="de-DE" sz="1996" dirty="0" err="1"/>
                  <a:t>change</a:t>
                </a:r>
                <a:r>
                  <a:rPr lang="de-DE" sz="1996" dirty="0"/>
                  <a:t>:</a:t>
                </a:r>
              </a:p>
              <a:p>
                <a:r>
                  <a:rPr lang="de-DE" sz="1996" dirty="0" err="1"/>
                  <a:t>If</a:t>
                </a:r>
                <a:r>
                  <a:rPr lang="de-DE" sz="1996" dirty="0"/>
                  <a:t> p </a:t>
                </a:r>
                <a:r>
                  <a:rPr lang="de-DE" sz="1996" dirty="0" err="1"/>
                  <a:t>rises</a:t>
                </a:r>
                <a:r>
                  <a:rPr lang="de-DE" sz="1996" dirty="0"/>
                  <a:t> → real </a:t>
                </a:r>
                <a:r>
                  <a:rPr lang="de-DE" sz="1996" dirty="0" err="1"/>
                  <a:t>amount</a:t>
                </a:r>
                <a:r>
                  <a:rPr lang="de-DE" sz="1996" dirty="0"/>
                  <a:t> </a:t>
                </a:r>
                <a:r>
                  <a:rPr lang="de-DE" sz="1996" dirty="0" err="1"/>
                  <a:t>of</a:t>
                </a:r>
                <a:r>
                  <a:rPr lang="de-DE" sz="1996" dirty="0"/>
                  <a:t> </a:t>
                </a:r>
                <a:r>
                  <a:rPr lang="de-DE" sz="1996" dirty="0" err="1"/>
                  <a:t>money</a:t>
                </a:r>
                <a:r>
                  <a:rPr lang="de-DE" sz="1996" dirty="0"/>
                  <a:t> </a:t>
                </a:r>
                <a:r>
                  <a:rPr lang="de-DE" sz="1996" dirty="0" err="1"/>
                  <a:t>decreases</a:t>
                </a:r>
                <a:r>
                  <a:rPr lang="de-DE" sz="1996" dirty="0"/>
                  <a:t> → shift </a:t>
                </a:r>
                <a:r>
                  <a:rPr lang="de-DE" sz="1996" dirty="0" err="1"/>
                  <a:t>of</a:t>
                </a:r>
                <a:r>
                  <a:rPr lang="de-DE" sz="1996" dirty="0"/>
                  <a:t> </a:t>
                </a:r>
                <a:r>
                  <a:rPr lang="de-DE" sz="1996" dirty="0" err="1"/>
                  <a:t>the</a:t>
                </a:r>
                <a:r>
                  <a:rPr lang="de-DE" sz="1996" dirty="0"/>
                  <a:t> LM-</a:t>
                </a:r>
                <a:r>
                  <a:rPr lang="de-DE" sz="1996" dirty="0" err="1"/>
                  <a:t>curve</a:t>
                </a:r>
                <a:r>
                  <a:rPr lang="de-DE" sz="1996" dirty="0"/>
                  <a:t> to </a:t>
                </a:r>
                <a:r>
                  <a:rPr lang="de-DE" sz="1996" dirty="0" err="1"/>
                  <a:t>the</a:t>
                </a:r>
                <a:r>
                  <a:rPr lang="de-DE" sz="1996" dirty="0"/>
                  <a:t> </a:t>
                </a:r>
                <a:r>
                  <a:rPr lang="de-DE" sz="1996" dirty="0" err="1"/>
                  <a:t>left</a:t>
                </a:r>
                <a:r>
                  <a:rPr lang="de-DE" sz="1996" dirty="0"/>
                  <a:t> → </a:t>
                </a:r>
                <a:r>
                  <a:rPr lang="de-DE" sz="1996" dirty="0" err="1"/>
                  <a:t>equilibrium</a:t>
                </a:r>
                <a:r>
                  <a:rPr lang="de-DE" sz="1996" dirty="0"/>
                  <a:t> </a:t>
                </a:r>
                <a:r>
                  <a:rPr lang="de-DE" sz="1996" dirty="0" err="1"/>
                  <a:t>income</a:t>
                </a:r>
                <a:r>
                  <a:rPr lang="de-DE" sz="1996" dirty="0"/>
                  <a:t> y </a:t>
                </a:r>
                <a:r>
                  <a:rPr lang="de-DE" sz="1996" dirty="0" err="1"/>
                  <a:t>decreases</a:t>
                </a:r>
                <a:r>
                  <a:rPr lang="de-DE" sz="1996" dirty="0"/>
                  <a:t> → </a:t>
                </a:r>
                <a:r>
                  <a:rPr lang="de-DE" sz="1996" dirty="0" err="1"/>
                  <a:t>decreased</a:t>
                </a:r>
                <a:r>
                  <a:rPr lang="de-DE" sz="1996" dirty="0"/>
                  <a:t> </a:t>
                </a:r>
                <a:r>
                  <a:rPr lang="de-DE" sz="1996" dirty="0" err="1"/>
                  <a:t>prices</a:t>
                </a:r>
                <a:r>
                  <a:rPr lang="de-DE" sz="1996" dirty="0"/>
                  <a:t> </a:t>
                </a:r>
                <a:r>
                  <a:rPr lang="de-DE" sz="1996" dirty="0" err="1"/>
                  <a:t>imply</a:t>
                </a:r>
                <a:r>
                  <a:rPr lang="de-DE" sz="1996" dirty="0"/>
                  <a:t> </a:t>
                </a:r>
                <a:r>
                  <a:rPr lang="de-DE" sz="1996" dirty="0" err="1"/>
                  <a:t>decreasing</a:t>
                </a:r>
                <a:r>
                  <a:rPr lang="de-DE" sz="1996" dirty="0"/>
                  <a:t> </a:t>
                </a:r>
                <a:r>
                  <a:rPr lang="de-DE" sz="1996" dirty="0" err="1"/>
                  <a:t>aggregated</a:t>
                </a:r>
                <a:r>
                  <a:rPr lang="de-DE" sz="1996" dirty="0"/>
                  <a:t> </a:t>
                </a:r>
                <a:r>
                  <a:rPr lang="de-DE" sz="1996" dirty="0" err="1"/>
                  <a:t>demand</a:t>
                </a:r>
                <a:endParaRPr lang="de-DE" sz="1996" dirty="0"/>
              </a:p>
              <a:p>
                <a:endParaRPr lang="de-DE" sz="1996" dirty="0"/>
              </a:p>
              <a:p>
                <a:endParaRPr lang="de-DE" sz="1996" dirty="0"/>
              </a:p>
              <a:p>
                <a:pPr algn="ctr"/>
                <a:r>
                  <a:rPr lang="de-DE" sz="1996" dirty="0" err="1"/>
                  <a:t>Aggregated</a:t>
                </a:r>
                <a:r>
                  <a:rPr lang="de-DE" sz="1996" dirty="0"/>
                  <a:t> </a:t>
                </a:r>
                <a:r>
                  <a:rPr lang="de-DE" sz="1996" dirty="0" err="1"/>
                  <a:t>demand</a:t>
                </a:r>
                <a:r>
                  <a:rPr lang="de-DE" sz="1996" dirty="0"/>
                  <a:t>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F131A24-A1F4-419D-BA20-5B3BD784259F}"/>
                  </a:ext>
                </a:extLst>
              </p14:cNvPr>
              <p14:cNvContentPartPr/>
              <p14:nvPr/>
            </p14:nvContentPartPr>
            <p14:xfrm>
              <a:off x="1416440" y="1146840"/>
              <a:ext cx="189720" cy="126720"/>
            </p14:xfrm>
          </p:contentPart>
        </mc:Choice>
        <mc:Fallback xmlns="">
          <p:pic>
            <p:nvPicPr>
              <p:cNvPr id="2" name="Freihand 1">
                <a:extLst>
                  <a:ext uri="{FF2B5EF4-FFF2-40B4-BE49-F238E27FC236}">
                    <a16:creationId xmlns:a16="http://schemas.microsoft.com/office/drawing/2014/main" id="{EF131A24-A1F4-419D-BA20-5B3BD784259F}"/>
                  </a:ext>
                </a:extLst>
              </p:cNvPr>
              <p:cNvPicPr/>
              <p:nvPr/>
            </p:nvPicPr>
            <p:blipFill>
              <a:blip r:embed="rId5"/>
              <a:stretch>
                <a:fillRect/>
              </a:stretch>
            </p:blipFill>
            <p:spPr>
              <a:xfrm>
                <a:off x="1412120" y="1142520"/>
                <a:ext cx="198360" cy="135360"/>
              </a:xfrm>
              <a:prstGeom prst="rect">
                <a:avLst/>
              </a:prstGeom>
            </p:spPr>
          </p:pic>
        </mc:Fallback>
      </mc:AlternateContent>
      <p:grpSp>
        <p:nvGrpSpPr>
          <p:cNvPr id="9" name="Gruppieren 8">
            <a:extLst>
              <a:ext uri="{FF2B5EF4-FFF2-40B4-BE49-F238E27FC236}">
                <a16:creationId xmlns:a16="http://schemas.microsoft.com/office/drawing/2014/main" id="{55FE1367-547E-45D8-9F50-031DEB47CA7A}"/>
              </a:ext>
            </a:extLst>
          </p:cNvPr>
          <p:cNvGrpSpPr/>
          <p:nvPr/>
        </p:nvGrpSpPr>
        <p:grpSpPr>
          <a:xfrm>
            <a:off x="2294840" y="1107240"/>
            <a:ext cx="187920" cy="159480"/>
            <a:chOff x="2294840" y="1107240"/>
            <a:chExt cx="187920" cy="1594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7A93835-8554-4155-9249-BBCC22AD7C87}"/>
                    </a:ext>
                  </a:extLst>
                </p14:cNvPr>
                <p14:cNvContentPartPr/>
                <p14:nvPr/>
              </p14:nvContentPartPr>
              <p14:xfrm>
                <a:off x="2380160" y="1137480"/>
                <a:ext cx="3600" cy="129240"/>
              </p14:xfrm>
            </p:contentPart>
          </mc:Choice>
          <mc:Fallback xmlns="">
            <p:pic>
              <p:nvPicPr>
                <p:cNvPr id="3" name="Freihand 2">
                  <a:extLst>
                    <a:ext uri="{FF2B5EF4-FFF2-40B4-BE49-F238E27FC236}">
                      <a16:creationId xmlns:a16="http://schemas.microsoft.com/office/drawing/2014/main" id="{97A93835-8554-4155-9249-BBCC22AD7C87}"/>
                    </a:ext>
                  </a:extLst>
                </p:cNvPr>
                <p:cNvPicPr/>
                <p:nvPr/>
              </p:nvPicPr>
              <p:blipFill>
                <a:blip r:embed="rId7"/>
                <a:stretch>
                  <a:fillRect/>
                </a:stretch>
              </p:blipFill>
              <p:spPr>
                <a:xfrm>
                  <a:off x="2375840" y="1133160"/>
                  <a:ext cx="1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D468420-DCAB-44C0-8DC2-3631AEA723FF}"/>
                    </a:ext>
                  </a:extLst>
                </p14:cNvPr>
                <p14:cNvContentPartPr/>
                <p14:nvPr/>
              </p14:nvContentPartPr>
              <p14:xfrm>
                <a:off x="2297360" y="1237920"/>
                <a:ext cx="166680" cy="28080"/>
              </p14:xfrm>
            </p:contentPart>
          </mc:Choice>
          <mc:Fallback xmlns="">
            <p:pic>
              <p:nvPicPr>
                <p:cNvPr id="4" name="Freihand 3">
                  <a:extLst>
                    <a:ext uri="{FF2B5EF4-FFF2-40B4-BE49-F238E27FC236}">
                      <a16:creationId xmlns:a16="http://schemas.microsoft.com/office/drawing/2014/main" id="{AD468420-DCAB-44C0-8DC2-3631AEA723FF}"/>
                    </a:ext>
                  </a:extLst>
                </p:cNvPr>
                <p:cNvPicPr/>
                <p:nvPr/>
              </p:nvPicPr>
              <p:blipFill>
                <a:blip r:embed="rId9"/>
                <a:stretch>
                  <a:fillRect/>
                </a:stretch>
              </p:blipFill>
              <p:spPr>
                <a:xfrm>
                  <a:off x="2293040" y="1233600"/>
                  <a:ext cx="175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C92DD60-B299-4E43-AA7D-B0CB6154F561}"/>
                    </a:ext>
                  </a:extLst>
                </p14:cNvPr>
                <p14:cNvContentPartPr/>
                <p14:nvPr/>
              </p14:nvContentPartPr>
              <p14:xfrm>
                <a:off x="2294840" y="1107240"/>
                <a:ext cx="187920" cy="20160"/>
              </p14:xfrm>
            </p:contentPart>
          </mc:Choice>
          <mc:Fallback xmlns="">
            <p:pic>
              <p:nvPicPr>
                <p:cNvPr id="5" name="Freihand 4">
                  <a:extLst>
                    <a:ext uri="{FF2B5EF4-FFF2-40B4-BE49-F238E27FC236}">
                      <a16:creationId xmlns:a16="http://schemas.microsoft.com/office/drawing/2014/main" id="{9C92DD60-B299-4E43-AA7D-B0CB6154F561}"/>
                    </a:ext>
                  </a:extLst>
                </p:cNvPr>
                <p:cNvPicPr/>
                <p:nvPr/>
              </p:nvPicPr>
              <p:blipFill>
                <a:blip r:embed="rId11"/>
                <a:stretch>
                  <a:fillRect/>
                </a:stretch>
              </p:blipFill>
              <p:spPr>
                <a:xfrm>
                  <a:off x="2290520" y="1102920"/>
                  <a:ext cx="19656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6B46D7A8-3D70-4CDE-9919-E8377AD91FF6}"/>
                  </a:ext>
                </a:extLst>
              </p14:cNvPr>
              <p14:cNvContentPartPr/>
              <p14:nvPr/>
            </p14:nvContentPartPr>
            <p14:xfrm>
              <a:off x="3033560" y="1108680"/>
              <a:ext cx="216360" cy="193680"/>
            </p14:xfrm>
          </p:contentPart>
        </mc:Choice>
        <mc:Fallback xmlns="">
          <p:pic>
            <p:nvPicPr>
              <p:cNvPr id="8" name="Freihand 7">
                <a:extLst>
                  <a:ext uri="{FF2B5EF4-FFF2-40B4-BE49-F238E27FC236}">
                    <a16:creationId xmlns:a16="http://schemas.microsoft.com/office/drawing/2014/main" id="{6B46D7A8-3D70-4CDE-9919-E8377AD91FF6}"/>
                  </a:ext>
                </a:extLst>
              </p:cNvPr>
              <p:cNvPicPr/>
              <p:nvPr/>
            </p:nvPicPr>
            <p:blipFill>
              <a:blip r:embed="rId13"/>
              <a:stretch>
                <a:fillRect/>
              </a:stretch>
            </p:blipFill>
            <p:spPr>
              <a:xfrm>
                <a:off x="3029240" y="1104360"/>
                <a:ext cx="225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03C2E5F-09B9-4FA1-9A76-61FE7E515B6E}"/>
                  </a:ext>
                </a:extLst>
              </p14:cNvPr>
              <p14:cNvContentPartPr/>
              <p14:nvPr/>
            </p14:nvContentPartPr>
            <p14:xfrm>
              <a:off x="300080" y="1618440"/>
              <a:ext cx="195120" cy="22320"/>
            </p14:xfrm>
          </p:contentPart>
        </mc:Choice>
        <mc:Fallback xmlns="">
          <p:pic>
            <p:nvPicPr>
              <p:cNvPr id="10" name="Freihand 9">
                <a:extLst>
                  <a:ext uri="{FF2B5EF4-FFF2-40B4-BE49-F238E27FC236}">
                    <a16:creationId xmlns:a16="http://schemas.microsoft.com/office/drawing/2014/main" id="{F03C2E5F-09B9-4FA1-9A76-61FE7E515B6E}"/>
                  </a:ext>
                </a:extLst>
              </p:cNvPr>
              <p:cNvPicPr/>
              <p:nvPr/>
            </p:nvPicPr>
            <p:blipFill>
              <a:blip r:embed="rId15"/>
              <a:stretch>
                <a:fillRect/>
              </a:stretch>
            </p:blipFill>
            <p:spPr>
              <a:xfrm>
                <a:off x="295760" y="1614120"/>
                <a:ext cx="20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F863622-4909-4316-A290-06B334017933}"/>
                  </a:ext>
                </a:extLst>
              </p14:cNvPr>
              <p14:cNvContentPartPr/>
              <p14:nvPr/>
            </p14:nvContentPartPr>
            <p14:xfrm>
              <a:off x="795440" y="2191200"/>
              <a:ext cx="239040" cy="233640"/>
            </p14:xfrm>
          </p:contentPart>
        </mc:Choice>
        <mc:Fallback xmlns="">
          <p:pic>
            <p:nvPicPr>
              <p:cNvPr id="11" name="Freihand 10">
                <a:extLst>
                  <a:ext uri="{FF2B5EF4-FFF2-40B4-BE49-F238E27FC236}">
                    <a16:creationId xmlns:a16="http://schemas.microsoft.com/office/drawing/2014/main" id="{FF863622-4909-4316-A290-06B334017933}"/>
                  </a:ext>
                </a:extLst>
              </p:cNvPr>
              <p:cNvPicPr/>
              <p:nvPr/>
            </p:nvPicPr>
            <p:blipFill>
              <a:blip r:embed="rId17"/>
              <a:stretch>
                <a:fillRect/>
              </a:stretch>
            </p:blipFill>
            <p:spPr>
              <a:xfrm>
                <a:off x="791120" y="2186880"/>
                <a:ext cx="247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5092D84-08D8-434B-90EB-0D6C429A7AAE}"/>
                  </a:ext>
                </a:extLst>
              </p14:cNvPr>
              <p14:cNvContentPartPr/>
              <p14:nvPr/>
            </p14:nvContentPartPr>
            <p14:xfrm>
              <a:off x="799760" y="2204880"/>
              <a:ext cx="235440" cy="240480"/>
            </p14:xfrm>
          </p:contentPart>
        </mc:Choice>
        <mc:Fallback xmlns="">
          <p:pic>
            <p:nvPicPr>
              <p:cNvPr id="12" name="Freihand 11">
                <a:extLst>
                  <a:ext uri="{FF2B5EF4-FFF2-40B4-BE49-F238E27FC236}">
                    <a16:creationId xmlns:a16="http://schemas.microsoft.com/office/drawing/2014/main" id="{45092D84-08D8-434B-90EB-0D6C429A7AAE}"/>
                  </a:ext>
                </a:extLst>
              </p:cNvPr>
              <p:cNvPicPr/>
              <p:nvPr/>
            </p:nvPicPr>
            <p:blipFill>
              <a:blip r:embed="rId19"/>
              <a:stretch>
                <a:fillRect/>
              </a:stretch>
            </p:blipFill>
            <p:spPr>
              <a:xfrm>
                <a:off x="795440" y="2200560"/>
                <a:ext cx="244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4930A0E-0A6D-4B20-850B-8A313979D987}"/>
                  </a:ext>
                </a:extLst>
              </p14:cNvPr>
              <p14:cNvContentPartPr/>
              <p14:nvPr/>
            </p14:nvContentPartPr>
            <p14:xfrm>
              <a:off x="4028600" y="272400"/>
              <a:ext cx="3242520" cy="155520"/>
            </p14:xfrm>
          </p:contentPart>
        </mc:Choice>
        <mc:Fallback xmlns="">
          <p:pic>
            <p:nvPicPr>
              <p:cNvPr id="13" name="Freihand 12">
                <a:extLst>
                  <a:ext uri="{FF2B5EF4-FFF2-40B4-BE49-F238E27FC236}">
                    <a16:creationId xmlns:a16="http://schemas.microsoft.com/office/drawing/2014/main" id="{B4930A0E-0A6D-4B20-850B-8A313979D987}"/>
                  </a:ext>
                </a:extLst>
              </p:cNvPr>
              <p:cNvPicPr/>
              <p:nvPr/>
            </p:nvPicPr>
            <p:blipFill>
              <a:blip r:embed="rId21"/>
              <a:stretch>
                <a:fillRect/>
              </a:stretch>
            </p:blipFill>
            <p:spPr>
              <a:xfrm>
                <a:off x="4024280" y="268080"/>
                <a:ext cx="3251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B30CAFD6-F9F4-4C41-A852-5FE136726E9F}"/>
                  </a:ext>
                </a:extLst>
              </p14:cNvPr>
              <p14:cNvContentPartPr/>
              <p14:nvPr/>
            </p14:nvContentPartPr>
            <p14:xfrm>
              <a:off x="271640" y="3534720"/>
              <a:ext cx="998280" cy="70200"/>
            </p14:xfrm>
          </p:contentPart>
        </mc:Choice>
        <mc:Fallback xmlns="">
          <p:pic>
            <p:nvPicPr>
              <p:cNvPr id="14" name="Freihand 13">
                <a:extLst>
                  <a:ext uri="{FF2B5EF4-FFF2-40B4-BE49-F238E27FC236}">
                    <a16:creationId xmlns:a16="http://schemas.microsoft.com/office/drawing/2014/main" id="{B30CAFD6-F9F4-4C41-A852-5FE136726E9F}"/>
                  </a:ext>
                </a:extLst>
              </p:cNvPr>
              <p:cNvPicPr/>
              <p:nvPr/>
            </p:nvPicPr>
            <p:blipFill>
              <a:blip r:embed="rId23"/>
              <a:stretch>
                <a:fillRect/>
              </a:stretch>
            </p:blipFill>
            <p:spPr>
              <a:xfrm>
                <a:off x="267320" y="3530400"/>
                <a:ext cx="1006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8A572322-862E-4552-8696-100456E9AB75}"/>
                  </a:ext>
                </a:extLst>
              </p14:cNvPr>
              <p14:cNvContentPartPr/>
              <p14:nvPr/>
            </p14:nvContentPartPr>
            <p14:xfrm>
              <a:off x="733160" y="1813920"/>
              <a:ext cx="397800" cy="726480"/>
            </p14:xfrm>
          </p:contentPart>
        </mc:Choice>
        <mc:Fallback xmlns="">
          <p:pic>
            <p:nvPicPr>
              <p:cNvPr id="15" name="Freihand 14">
                <a:extLst>
                  <a:ext uri="{FF2B5EF4-FFF2-40B4-BE49-F238E27FC236}">
                    <a16:creationId xmlns:a16="http://schemas.microsoft.com/office/drawing/2014/main" id="{8A572322-862E-4552-8696-100456E9AB75}"/>
                  </a:ext>
                </a:extLst>
              </p:cNvPr>
              <p:cNvPicPr/>
              <p:nvPr/>
            </p:nvPicPr>
            <p:blipFill>
              <a:blip r:embed="rId25"/>
              <a:stretch>
                <a:fillRect/>
              </a:stretch>
            </p:blipFill>
            <p:spPr>
              <a:xfrm>
                <a:off x="728840" y="1809600"/>
                <a:ext cx="406440" cy="735120"/>
              </a:xfrm>
              <a:prstGeom prst="rect">
                <a:avLst/>
              </a:prstGeom>
            </p:spPr>
          </p:pic>
        </mc:Fallback>
      </mc:AlternateContent>
      <p:grpSp>
        <p:nvGrpSpPr>
          <p:cNvPr id="18" name="Gruppieren 17">
            <a:extLst>
              <a:ext uri="{FF2B5EF4-FFF2-40B4-BE49-F238E27FC236}">
                <a16:creationId xmlns:a16="http://schemas.microsoft.com/office/drawing/2014/main" id="{10901E4A-4E14-4C2E-879F-3C7161E57070}"/>
              </a:ext>
            </a:extLst>
          </p:cNvPr>
          <p:cNvGrpSpPr/>
          <p:nvPr/>
        </p:nvGrpSpPr>
        <p:grpSpPr>
          <a:xfrm>
            <a:off x="131240" y="1994640"/>
            <a:ext cx="211680" cy="350280"/>
            <a:chOff x="131240" y="1994640"/>
            <a:chExt cx="211680" cy="350280"/>
          </a:xfrm>
        </p:grpSpPr>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13A6496F-4D56-4C37-97C4-06AE7F0CFA91}"/>
                    </a:ext>
                  </a:extLst>
                </p14:cNvPr>
                <p14:cNvContentPartPr/>
                <p14:nvPr/>
              </p14:nvContentPartPr>
              <p14:xfrm>
                <a:off x="185960" y="1994640"/>
                <a:ext cx="36000" cy="280800"/>
              </p14:xfrm>
            </p:contentPart>
          </mc:Choice>
          <mc:Fallback xmlns="">
            <p:pic>
              <p:nvPicPr>
                <p:cNvPr id="16" name="Freihand 15">
                  <a:extLst>
                    <a:ext uri="{FF2B5EF4-FFF2-40B4-BE49-F238E27FC236}">
                      <a16:creationId xmlns:a16="http://schemas.microsoft.com/office/drawing/2014/main" id="{13A6496F-4D56-4C37-97C4-06AE7F0CFA91}"/>
                    </a:ext>
                  </a:extLst>
                </p:cNvPr>
                <p:cNvPicPr/>
                <p:nvPr/>
              </p:nvPicPr>
              <p:blipFill>
                <a:blip r:embed="rId27"/>
                <a:stretch>
                  <a:fillRect/>
                </a:stretch>
              </p:blipFill>
              <p:spPr>
                <a:xfrm>
                  <a:off x="181640" y="1990320"/>
                  <a:ext cx="44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AED10DFE-8478-4699-9E7E-989404075708}"/>
                    </a:ext>
                  </a:extLst>
                </p14:cNvPr>
                <p14:cNvContentPartPr/>
                <p14:nvPr/>
              </p14:nvContentPartPr>
              <p14:xfrm>
                <a:off x="131240" y="2124960"/>
                <a:ext cx="211680" cy="219960"/>
              </p14:xfrm>
            </p:contentPart>
          </mc:Choice>
          <mc:Fallback xmlns="">
            <p:pic>
              <p:nvPicPr>
                <p:cNvPr id="17" name="Freihand 16">
                  <a:extLst>
                    <a:ext uri="{FF2B5EF4-FFF2-40B4-BE49-F238E27FC236}">
                      <a16:creationId xmlns:a16="http://schemas.microsoft.com/office/drawing/2014/main" id="{AED10DFE-8478-4699-9E7E-989404075708}"/>
                    </a:ext>
                  </a:extLst>
                </p:cNvPr>
                <p:cNvPicPr/>
                <p:nvPr/>
              </p:nvPicPr>
              <p:blipFill>
                <a:blip r:embed="rId29"/>
                <a:stretch>
                  <a:fillRect/>
                </a:stretch>
              </p:blipFill>
              <p:spPr>
                <a:xfrm>
                  <a:off x="126920" y="2120640"/>
                  <a:ext cx="22032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981366F0-5E70-4F1A-B765-B5884B7623A3}"/>
                  </a:ext>
                </a:extLst>
              </p14:cNvPr>
              <p14:cNvContentPartPr/>
              <p14:nvPr/>
            </p14:nvContentPartPr>
            <p14:xfrm>
              <a:off x="792200" y="2184000"/>
              <a:ext cx="253080" cy="302760"/>
            </p14:xfrm>
          </p:contentPart>
        </mc:Choice>
        <mc:Fallback xmlns="">
          <p:pic>
            <p:nvPicPr>
              <p:cNvPr id="19" name="Freihand 18">
                <a:extLst>
                  <a:ext uri="{FF2B5EF4-FFF2-40B4-BE49-F238E27FC236}">
                    <a16:creationId xmlns:a16="http://schemas.microsoft.com/office/drawing/2014/main" id="{981366F0-5E70-4F1A-B765-B5884B7623A3}"/>
                  </a:ext>
                </a:extLst>
              </p:cNvPr>
              <p:cNvPicPr/>
              <p:nvPr/>
            </p:nvPicPr>
            <p:blipFill>
              <a:blip r:embed="rId31"/>
              <a:stretch>
                <a:fillRect/>
              </a:stretch>
            </p:blipFill>
            <p:spPr>
              <a:xfrm>
                <a:off x="787880" y="2179680"/>
                <a:ext cx="2617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B227AC53-6DC2-431A-8A28-C2C5A2DE1745}"/>
                  </a:ext>
                </a:extLst>
              </p14:cNvPr>
              <p14:cNvContentPartPr/>
              <p14:nvPr/>
            </p14:nvContentPartPr>
            <p14:xfrm>
              <a:off x="3884960" y="3586560"/>
              <a:ext cx="958680" cy="36000"/>
            </p14:xfrm>
          </p:contentPart>
        </mc:Choice>
        <mc:Fallback xmlns="">
          <p:pic>
            <p:nvPicPr>
              <p:cNvPr id="20" name="Freihand 19">
                <a:extLst>
                  <a:ext uri="{FF2B5EF4-FFF2-40B4-BE49-F238E27FC236}">
                    <a16:creationId xmlns:a16="http://schemas.microsoft.com/office/drawing/2014/main" id="{B227AC53-6DC2-431A-8A28-C2C5A2DE1745}"/>
                  </a:ext>
                </a:extLst>
              </p:cNvPr>
              <p:cNvPicPr/>
              <p:nvPr/>
            </p:nvPicPr>
            <p:blipFill>
              <a:blip r:embed="rId33"/>
              <a:stretch>
                <a:fillRect/>
              </a:stretch>
            </p:blipFill>
            <p:spPr>
              <a:xfrm>
                <a:off x="3880640" y="3582240"/>
                <a:ext cx="96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9CEA2A81-6201-46A6-A2C0-535FFF35DC2A}"/>
                  </a:ext>
                </a:extLst>
              </p14:cNvPr>
              <p14:cNvContentPartPr/>
              <p14:nvPr/>
            </p14:nvContentPartPr>
            <p14:xfrm>
              <a:off x="5250440" y="3521760"/>
              <a:ext cx="3235680" cy="84960"/>
            </p14:xfrm>
          </p:contentPart>
        </mc:Choice>
        <mc:Fallback xmlns="">
          <p:pic>
            <p:nvPicPr>
              <p:cNvPr id="21" name="Freihand 20">
                <a:extLst>
                  <a:ext uri="{FF2B5EF4-FFF2-40B4-BE49-F238E27FC236}">
                    <a16:creationId xmlns:a16="http://schemas.microsoft.com/office/drawing/2014/main" id="{9CEA2A81-6201-46A6-A2C0-535FFF35DC2A}"/>
                  </a:ext>
                </a:extLst>
              </p:cNvPr>
              <p:cNvPicPr/>
              <p:nvPr/>
            </p:nvPicPr>
            <p:blipFill>
              <a:blip r:embed="rId35"/>
              <a:stretch>
                <a:fillRect/>
              </a:stretch>
            </p:blipFill>
            <p:spPr>
              <a:xfrm>
                <a:off x="5246120" y="3517440"/>
                <a:ext cx="324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DE0C51B-A1F1-4337-8B44-94479FFF052D}"/>
                  </a:ext>
                </a:extLst>
              </p14:cNvPr>
              <p14:cNvContentPartPr/>
              <p14:nvPr/>
            </p14:nvContentPartPr>
            <p14:xfrm>
              <a:off x="8747120" y="3586200"/>
              <a:ext cx="2319840" cy="57240"/>
            </p14:xfrm>
          </p:contentPart>
        </mc:Choice>
        <mc:Fallback xmlns="">
          <p:pic>
            <p:nvPicPr>
              <p:cNvPr id="22" name="Freihand 21">
                <a:extLst>
                  <a:ext uri="{FF2B5EF4-FFF2-40B4-BE49-F238E27FC236}">
                    <a16:creationId xmlns:a16="http://schemas.microsoft.com/office/drawing/2014/main" id="{FDE0C51B-A1F1-4337-8B44-94479FFF052D}"/>
                  </a:ext>
                </a:extLst>
              </p:cNvPr>
              <p:cNvPicPr/>
              <p:nvPr/>
            </p:nvPicPr>
            <p:blipFill>
              <a:blip r:embed="rId37"/>
              <a:stretch>
                <a:fillRect/>
              </a:stretch>
            </p:blipFill>
            <p:spPr>
              <a:xfrm>
                <a:off x="8742800" y="3581880"/>
                <a:ext cx="2328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FA2F8E2-6DDF-4FB0-9E60-3AA33FEF2A10}"/>
                  </a:ext>
                </a:extLst>
              </p14:cNvPr>
              <p14:cNvContentPartPr/>
              <p14:nvPr/>
            </p14:nvContentPartPr>
            <p14:xfrm>
              <a:off x="344360" y="3886800"/>
              <a:ext cx="951840" cy="38880"/>
            </p14:xfrm>
          </p:contentPart>
        </mc:Choice>
        <mc:Fallback xmlns="">
          <p:pic>
            <p:nvPicPr>
              <p:cNvPr id="23" name="Freihand 22">
                <a:extLst>
                  <a:ext uri="{FF2B5EF4-FFF2-40B4-BE49-F238E27FC236}">
                    <a16:creationId xmlns:a16="http://schemas.microsoft.com/office/drawing/2014/main" id="{9FA2F8E2-6DDF-4FB0-9E60-3AA33FEF2A10}"/>
                  </a:ext>
                </a:extLst>
              </p:cNvPr>
              <p:cNvPicPr/>
              <p:nvPr/>
            </p:nvPicPr>
            <p:blipFill>
              <a:blip r:embed="rId39"/>
              <a:stretch>
                <a:fillRect/>
              </a:stretch>
            </p:blipFill>
            <p:spPr>
              <a:xfrm>
                <a:off x="340040" y="3882480"/>
                <a:ext cx="960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0D579BD-F356-4356-BC55-C38825FC9E24}"/>
                  </a:ext>
                </a:extLst>
              </p14:cNvPr>
              <p14:cNvContentPartPr/>
              <p14:nvPr/>
            </p14:nvContentPartPr>
            <p14:xfrm>
              <a:off x="7224320" y="4247160"/>
              <a:ext cx="1196280" cy="1008360"/>
            </p14:xfrm>
          </p:contentPart>
        </mc:Choice>
        <mc:Fallback xmlns="">
          <p:pic>
            <p:nvPicPr>
              <p:cNvPr id="24" name="Freihand 23">
                <a:extLst>
                  <a:ext uri="{FF2B5EF4-FFF2-40B4-BE49-F238E27FC236}">
                    <a16:creationId xmlns:a16="http://schemas.microsoft.com/office/drawing/2014/main" id="{D0D579BD-F356-4356-BC55-C38825FC9E24}"/>
                  </a:ext>
                </a:extLst>
              </p:cNvPr>
              <p:cNvPicPr/>
              <p:nvPr/>
            </p:nvPicPr>
            <p:blipFill>
              <a:blip r:embed="rId41"/>
              <a:stretch>
                <a:fillRect/>
              </a:stretch>
            </p:blipFill>
            <p:spPr>
              <a:xfrm>
                <a:off x="7220000" y="4242840"/>
                <a:ext cx="120492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95A74C11-3EEA-4DE5-B91F-EBEC0944D589}"/>
                  </a:ext>
                </a:extLst>
              </p14:cNvPr>
              <p14:cNvContentPartPr/>
              <p14:nvPr/>
            </p14:nvContentPartPr>
            <p14:xfrm>
              <a:off x="121520" y="3233040"/>
              <a:ext cx="1194480" cy="376560"/>
            </p14:xfrm>
          </p:contentPart>
        </mc:Choice>
        <mc:Fallback xmlns="">
          <p:pic>
            <p:nvPicPr>
              <p:cNvPr id="25" name="Freihand 24">
                <a:extLst>
                  <a:ext uri="{FF2B5EF4-FFF2-40B4-BE49-F238E27FC236}">
                    <a16:creationId xmlns:a16="http://schemas.microsoft.com/office/drawing/2014/main" id="{95A74C11-3EEA-4DE5-B91F-EBEC0944D589}"/>
                  </a:ext>
                </a:extLst>
              </p:cNvPr>
              <p:cNvPicPr/>
              <p:nvPr/>
            </p:nvPicPr>
            <p:blipFill>
              <a:blip r:embed="rId43"/>
              <a:stretch>
                <a:fillRect/>
              </a:stretch>
            </p:blipFill>
            <p:spPr>
              <a:xfrm>
                <a:off x="117200" y="3228720"/>
                <a:ext cx="12031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A0F92383-9857-45E1-9D11-D41BA7BEB1C8}"/>
                  </a:ext>
                </a:extLst>
              </p14:cNvPr>
              <p14:cNvContentPartPr/>
              <p14:nvPr/>
            </p14:nvContentPartPr>
            <p14:xfrm>
              <a:off x="8587640" y="3022800"/>
              <a:ext cx="2969640" cy="833400"/>
            </p14:xfrm>
          </p:contentPart>
        </mc:Choice>
        <mc:Fallback xmlns="">
          <p:pic>
            <p:nvPicPr>
              <p:cNvPr id="26" name="Freihand 25">
                <a:extLst>
                  <a:ext uri="{FF2B5EF4-FFF2-40B4-BE49-F238E27FC236}">
                    <a16:creationId xmlns:a16="http://schemas.microsoft.com/office/drawing/2014/main" id="{A0F92383-9857-45E1-9D11-D41BA7BEB1C8}"/>
                  </a:ext>
                </a:extLst>
              </p:cNvPr>
              <p:cNvPicPr/>
              <p:nvPr/>
            </p:nvPicPr>
            <p:blipFill>
              <a:blip r:embed="rId45"/>
              <a:stretch>
                <a:fillRect/>
              </a:stretch>
            </p:blipFill>
            <p:spPr>
              <a:xfrm>
                <a:off x="8583320" y="3018480"/>
                <a:ext cx="2978280" cy="84204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7CC82186-1069-4D06-A271-1BD8621A1E3F}"/>
                  </a:ext>
                </a:extLst>
              </p14:cNvPr>
              <p14:cNvContentPartPr/>
              <p14:nvPr/>
            </p14:nvContentPartPr>
            <p14:xfrm>
              <a:off x="4286360" y="5917560"/>
              <a:ext cx="17640" cy="381240"/>
            </p14:xfrm>
          </p:contentPart>
        </mc:Choice>
        <mc:Fallback xmlns="">
          <p:pic>
            <p:nvPicPr>
              <p:cNvPr id="24" name="Freihand 23">
                <a:extLst>
                  <a:ext uri="{FF2B5EF4-FFF2-40B4-BE49-F238E27FC236}">
                    <a16:creationId xmlns:a16="http://schemas.microsoft.com/office/drawing/2014/main" id="{7CC82186-1069-4D06-A271-1BD8621A1E3F}"/>
                  </a:ext>
                </a:extLst>
              </p:cNvPr>
              <p:cNvPicPr/>
              <p:nvPr/>
            </p:nvPicPr>
            <p:blipFill>
              <a:blip r:embed="rId4"/>
              <a:stretch>
                <a:fillRect/>
              </a:stretch>
            </p:blipFill>
            <p:spPr>
              <a:xfrm>
                <a:off x="4282040" y="5913240"/>
                <a:ext cx="262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CE82F059-25FC-4334-A74A-F2DEA5A941E6}"/>
                  </a:ext>
                </a:extLst>
              </p14:cNvPr>
              <p14:cNvContentPartPr/>
              <p14:nvPr/>
            </p14:nvContentPartPr>
            <p14:xfrm>
              <a:off x="1656920" y="3824160"/>
              <a:ext cx="293760" cy="23400"/>
            </p14:xfrm>
          </p:contentPart>
        </mc:Choice>
        <mc:Fallback xmlns="">
          <p:pic>
            <p:nvPicPr>
              <p:cNvPr id="26" name="Freihand 25">
                <a:extLst>
                  <a:ext uri="{FF2B5EF4-FFF2-40B4-BE49-F238E27FC236}">
                    <a16:creationId xmlns:a16="http://schemas.microsoft.com/office/drawing/2014/main" id="{CE82F059-25FC-4334-A74A-F2DEA5A941E6}"/>
                  </a:ext>
                </a:extLst>
              </p:cNvPr>
              <p:cNvPicPr/>
              <p:nvPr/>
            </p:nvPicPr>
            <p:blipFill>
              <a:blip r:embed="rId6"/>
              <a:stretch>
                <a:fillRect/>
              </a:stretch>
            </p:blipFill>
            <p:spPr>
              <a:xfrm>
                <a:off x="1652600" y="3819840"/>
                <a:ext cx="302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569F2403-7D4D-4720-B8CE-5CB814762412}"/>
                  </a:ext>
                </a:extLst>
              </p14:cNvPr>
              <p14:cNvContentPartPr/>
              <p14:nvPr/>
            </p14:nvContentPartPr>
            <p14:xfrm>
              <a:off x="5544920" y="6631440"/>
              <a:ext cx="449280" cy="24120"/>
            </p14:xfrm>
          </p:contentPart>
        </mc:Choice>
        <mc:Fallback xmlns="">
          <p:pic>
            <p:nvPicPr>
              <p:cNvPr id="27" name="Freihand 26">
                <a:extLst>
                  <a:ext uri="{FF2B5EF4-FFF2-40B4-BE49-F238E27FC236}">
                    <a16:creationId xmlns:a16="http://schemas.microsoft.com/office/drawing/2014/main" id="{569F2403-7D4D-4720-B8CE-5CB814762412}"/>
                  </a:ext>
                </a:extLst>
              </p:cNvPr>
              <p:cNvPicPr/>
              <p:nvPr/>
            </p:nvPicPr>
            <p:blipFill>
              <a:blip r:embed="rId8"/>
              <a:stretch>
                <a:fillRect/>
              </a:stretch>
            </p:blipFill>
            <p:spPr>
              <a:xfrm>
                <a:off x="5540600" y="6627120"/>
                <a:ext cx="457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73737DCC-E6D8-4C70-A9CB-7AAD12C73F6C}"/>
                  </a:ext>
                </a:extLst>
              </p14:cNvPr>
              <p14:cNvContentPartPr/>
              <p14:nvPr/>
            </p14:nvContentPartPr>
            <p14:xfrm>
              <a:off x="4289240" y="2025240"/>
              <a:ext cx="83160" cy="110160"/>
            </p14:xfrm>
          </p:contentPart>
        </mc:Choice>
        <mc:Fallback xmlns="">
          <p:pic>
            <p:nvPicPr>
              <p:cNvPr id="28" name="Freihand 27">
                <a:extLst>
                  <a:ext uri="{FF2B5EF4-FFF2-40B4-BE49-F238E27FC236}">
                    <a16:creationId xmlns:a16="http://schemas.microsoft.com/office/drawing/2014/main" id="{73737DCC-E6D8-4C70-A9CB-7AAD12C73F6C}"/>
                  </a:ext>
                </a:extLst>
              </p:cNvPr>
              <p:cNvPicPr/>
              <p:nvPr/>
            </p:nvPicPr>
            <p:blipFill>
              <a:blip r:embed="rId10"/>
              <a:stretch>
                <a:fillRect/>
              </a:stretch>
            </p:blipFill>
            <p:spPr>
              <a:xfrm>
                <a:off x="4284920" y="2020920"/>
                <a:ext cx="91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CEB0CEB8-6F5F-41CF-82EE-167A60EAD0E5}"/>
                  </a:ext>
                </a:extLst>
              </p14:cNvPr>
              <p14:cNvContentPartPr/>
              <p14:nvPr/>
            </p14:nvContentPartPr>
            <p14:xfrm>
              <a:off x="6514400" y="1184280"/>
              <a:ext cx="348840" cy="38880"/>
            </p14:xfrm>
          </p:contentPart>
        </mc:Choice>
        <mc:Fallback xmlns="">
          <p:pic>
            <p:nvPicPr>
              <p:cNvPr id="29" name="Freihand 28">
                <a:extLst>
                  <a:ext uri="{FF2B5EF4-FFF2-40B4-BE49-F238E27FC236}">
                    <a16:creationId xmlns:a16="http://schemas.microsoft.com/office/drawing/2014/main" id="{CEB0CEB8-6F5F-41CF-82EE-167A60EAD0E5}"/>
                  </a:ext>
                </a:extLst>
              </p:cNvPr>
              <p:cNvPicPr/>
              <p:nvPr/>
            </p:nvPicPr>
            <p:blipFill>
              <a:blip r:embed="rId12"/>
              <a:stretch>
                <a:fillRect/>
              </a:stretch>
            </p:blipFill>
            <p:spPr>
              <a:xfrm>
                <a:off x="6510080" y="1179960"/>
                <a:ext cx="357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Freihand 29">
                <a:extLst>
                  <a:ext uri="{FF2B5EF4-FFF2-40B4-BE49-F238E27FC236}">
                    <a16:creationId xmlns:a16="http://schemas.microsoft.com/office/drawing/2014/main" id="{8738CAFB-154A-4BE3-A5ED-47EAA7DDC0FC}"/>
                  </a:ext>
                </a:extLst>
              </p14:cNvPr>
              <p14:cNvContentPartPr/>
              <p14:nvPr/>
            </p14:nvContentPartPr>
            <p14:xfrm>
              <a:off x="6530240" y="1193280"/>
              <a:ext cx="264600" cy="47520"/>
            </p14:xfrm>
          </p:contentPart>
        </mc:Choice>
        <mc:Fallback xmlns="">
          <p:pic>
            <p:nvPicPr>
              <p:cNvPr id="30" name="Freihand 29">
                <a:extLst>
                  <a:ext uri="{FF2B5EF4-FFF2-40B4-BE49-F238E27FC236}">
                    <a16:creationId xmlns:a16="http://schemas.microsoft.com/office/drawing/2014/main" id="{8738CAFB-154A-4BE3-A5ED-47EAA7DDC0FC}"/>
                  </a:ext>
                </a:extLst>
              </p:cNvPr>
              <p:cNvPicPr/>
              <p:nvPr/>
            </p:nvPicPr>
            <p:blipFill>
              <a:blip r:embed="rId14"/>
              <a:stretch>
                <a:fillRect/>
              </a:stretch>
            </p:blipFill>
            <p:spPr>
              <a:xfrm>
                <a:off x="6525920" y="1188960"/>
                <a:ext cx="273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9D679C36-F351-418C-BF0D-43A7286A5E2F}"/>
                  </a:ext>
                </a:extLst>
              </p14:cNvPr>
              <p14:cNvContentPartPr/>
              <p14:nvPr/>
            </p14:nvContentPartPr>
            <p14:xfrm>
              <a:off x="4342160" y="2056560"/>
              <a:ext cx="360" cy="360"/>
            </p14:xfrm>
          </p:contentPart>
        </mc:Choice>
        <mc:Fallback xmlns="">
          <p:pic>
            <p:nvPicPr>
              <p:cNvPr id="31" name="Freihand 30">
                <a:extLst>
                  <a:ext uri="{FF2B5EF4-FFF2-40B4-BE49-F238E27FC236}">
                    <a16:creationId xmlns:a16="http://schemas.microsoft.com/office/drawing/2014/main" id="{9D679C36-F351-418C-BF0D-43A7286A5E2F}"/>
                  </a:ext>
                </a:extLst>
              </p:cNvPr>
              <p:cNvPicPr/>
              <p:nvPr/>
            </p:nvPicPr>
            <p:blipFill>
              <a:blip r:embed="rId16"/>
              <a:stretch>
                <a:fillRect/>
              </a:stretch>
            </p:blipFill>
            <p:spPr>
              <a:xfrm>
                <a:off x="4337840" y="2052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a:extLst>
                  <a:ext uri="{FF2B5EF4-FFF2-40B4-BE49-F238E27FC236}">
                    <a16:creationId xmlns:a16="http://schemas.microsoft.com/office/drawing/2014/main" id="{E9DA991D-3542-4666-B290-B68C74B79469}"/>
                  </a:ext>
                </a:extLst>
              </p14:cNvPr>
              <p14:cNvContentPartPr/>
              <p14:nvPr/>
            </p14:nvContentPartPr>
            <p14:xfrm>
              <a:off x="2043920" y="4665480"/>
              <a:ext cx="203400" cy="40320"/>
            </p14:xfrm>
          </p:contentPart>
        </mc:Choice>
        <mc:Fallback xmlns="">
          <p:pic>
            <p:nvPicPr>
              <p:cNvPr id="32" name="Freihand 31">
                <a:extLst>
                  <a:ext uri="{FF2B5EF4-FFF2-40B4-BE49-F238E27FC236}">
                    <a16:creationId xmlns:a16="http://schemas.microsoft.com/office/drawing/2014/main" id="{E9DA991D-3542-4666-B290-B68C74B79469}"/>
                  </a:ext>
                </a:extLst>
              </p:cNvPr>
              <p:cNvPicPr/>
              <p:nvPr/>
            </p:nvPicPr>
            <p:blipFill>
              <a:blip r:embed="rId18"/>
              <a:stretch>
                <a:fillRect/>
              </a:stretch>
            </p:blipFill>
            <p:spPr>
              <a:xfrm>
                <a:off x="2039600" y="4661160"/>
                <a:ext cx="212040" cy="48960"/>
              </a:xfrm>
              <a:prstGeom prst="rect">
                <a:avLst/>
              </a:prstGeom>
            </p:spPr>
          </p:pic>
        </mc:Fallback>
      </mc:AlternateContent>
      <p:grpSp>
        <p:nvGrpSpPr>
          <p:cNvPr id="37" name="Gruppieren 36">
            <a:extLst>
              <a:ext uri="{FF2B5EF4-FFF2-40B4-BE49-F238E27FC236}">
                <a16:creationId xmlns:a16="http://schemas.microsoft.com/office/drawing/2014/main" id="{03E1201F-EBC5-4205-9A7C-BF01875C95BC}"/>
              </a:ext>
            </a:extLst>
          </p:cNvPr>
          <p:cNvGrpSpPr/>
          <p:nvPr/>
        </p:nvGrpSpPr>
        <p:grpSpPr>
          <a:xfrm>
            <a:off x="1659800" y="4593840"/>
            <a:ext cx="245160" cy="268560"/>
            <a:chOff x="1659800" y="4593840"/>
            <a:chExt cx="245160" cy="268560"/>
          </a:xfrm>
        </p:grpSpPr>
        <mc:AlternateContent xmlns:mc="http://schemas.openxmlformats.org/markup-compatibility/2006" xmlns:p14="http://schemas.microsoft.com/office/powerpoint/2010/main">
          <mc:Choice Requires="p14">
            <p:contentPart p14:bwMode="auto" r:id="rId19">
              <p14:nvContentPartPr>
                <p14:cNvPr id="33" name="Freihand 32">
                  <a:extLst>
                    <a:ext uri="{FF2B5EF4-FFF2-40B4-BE49-F238E27FC236}">
                      <a16:creationId xmlns:a16="http://schemas.microsoft.com/office/drawing/2014/main" id="{863C2718-E819-4893-9877-09D2CD843D69}"/>
                    </a:ext>
                  </a:extLst>
                </p14:cNvPr>
                <p14:cNvContentPartPr/>
                <p14:nvPr/>
              </p14:nvContentPartPr>
              <p14:xfrm>
                <a:off x="1659800" y="4593840"/>
                <a:ext cx="136080" cy="268560"/>
              </p14:xfrm>
            </p:contentPart>
          </mc:Choice>
          <mc:Fallback xmlns="">
            <p:pic>
              <p:nvPicPr>
                <p:cNvPr id="33" name="Freihand 32">
                  <a:extLst>
                    <a:ext uri="{FF2B5EF4-FFF2-40B4-BE49-F238E27FC236}">
                      <a16:creationId xmlns:a16="http://schemas.microsoft.com/office/drawing/2014/main" id="{863C2718-E819-4893-9877-09D2CD843D69}"/>
                    </a:ext>
                  </a:extLst>
                </p:cNvPr>
                <p:cNvPicPr/>
                <p:nvPr/>
              </p:nvPicPr>
              <p:blipFill>
                <a:blip r:embed="rId20"/>
                <a:stretch>
                  <a:fillRect/>
                </a:stretch>
              </p:blipFill>
              <p:spPr>
                <a:xfrm>
                  <a:off x="1655480" y="4589520"/>
                  <a:ext cx="1447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218406F1-0E45-47DD-B2D5-0F2D0BD2F70A}"/>
                    </a:ext>
                  </a:extLst>
                </p14:cNvPr>
                <p14:cNvContentPartPr/>
                <p14:nvPr/>
              </p14:nvContentPartPr>
              <p14:xfrm>
                <a:off x="1782200" y="4709760"/>
                <a:ext cx="122760" cy="82440"/>
              </p14:xfrm>
            </p:contentPart>
          </mc:Choice>
          <mc:Fallback xmlns="">
            <p:pic>
              <p:nvPicPr>
                <p:cNvPr id="35" name="Freihand 34">
                  <a:extLst>
                    <a:ext uri="{FF2B5EF4-FFF2-40B4-BE49-F238E27FC236}">
                      <a16:creationId xmlns:a16="http://schemas.microsoft.com/office/drawing/2014/main" id="{218406F1-0E45-47DD-B2D5-0F2D0BD2F70A}"/>
                    </a:ext>
                  </a:extLst>
                </p:cNvPr>
                <p:cNvPicPr/>
                <p:nvPr/>
              </p:nvPicPr>
              <p:blipFill>
                <a:blip r:embed="rId22"/>
                <a:stretch>
                  <a:fillRect/>
                </a:stretch>
              </p:blipFill>
              <p:spPr>
                <a:xfrm>
                  <a:off x="1777880" y="4705440"/>
                  <a:ext cx="13140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8" name="Freihand 37">
                <a:extLst>
                  <a:ext uri="{FF2B5EF4-FFF2-40B4-BE49-F238E27FC236}">
                    <a16:creationId xmlns:a16="http://schemas.microsoft.com/office/drawing/2014/main" id="{19C27EC2-C0B7-461C-A256-46AECFCBA99F}"/>
                  </a:ext>
                </a:extLst>
              </p14:cNvPr>
              <p14:cNvContentPartPr/>
              <p14:nvPr/>
            </p14:nvContentPartPr>
            <p14:xfrm>
              <a:off x="4298960" y="2103720"/>
              <a:ext cx="360" cy="360"/>
            </p14:xfrm>
          </p:contentPart>
        </mc:Choice>
        <mc:Fallback xmlns="">
          <p:pic>
            <p:nvPicPr>
              <p:cNvPr id="38" name="Freihand 37">
                <a:extLst>
                  <a:ext uri="{FF2B5EF4-FFF2-40B4-BE49-F238E27FC236}">
                    <a16:creationId xmlns:a16="http://schemas.microsoft.com/office/drawing/2014/main" id="{19C27EC2-C0B7-461C-A256-46AECFCBA99F}"/>
                  </a:ext>
                </a:extLst>
              </p:cNvPr>
              <p:cNvPicPr/>
              <p:nvPr/>
            </p:nvPicPr>
            <p:blipFill>
              <a:blip r:embed="rId16"/>
              <a:stretch>
                <a:fillRect/>
              </a:stretch>
            </p:blipFill>
            <p:spPr>
              <a:xfrm>
                <a:off x="4294640" y="2099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Freihand 51">
                <a:extLst>
                  <a:ext uri="{FF2B5EF4-FFF2-40B4-BE49-F238E27FC236}">
                    <a16:creationId xmlns:a16="http://schemas.microsoft.com/office/drawing/2014/main" id="{8D93A4E6-1D29-4E26-9C16-123E2AD77EEB}"/>
                  </a:ext>
                </a:extLst>
              </p14:cNvPr>
              <p14:cNvContentPartPr/>
              <p14:nvPr/>
            </p14:nvContentPartPr>
            <p14:xfrm>
              <a:off x="5935880" y="1565520"/>
              <a:ext cx="212040" cy="23760"/>
            </p14:xfrm>
          </p:contentPart>
        </mc:Choice>
        <mc:Fallback xmlns="">
          <p:pic>
            <p:nvPicPr>
              <p:cNvPr id="52" name="Freihand 51">
                <a:extLst>
                  <a:ext uri="{FF2B5EF4-FFF2-40B4-BE49-F238E27FC236}">
                    <a16:creationId xmlns:a16="http://schemas.microsoft.com/office/drawing/2014/main" id="{8D93A4E6-1D29-4E26-9C16-123E2AD77EEB}"/>
                  </a:ext>
                </a:extLst>
              </p:cNvPr>
              <p:cNvPicPr/>
              <p:nvPr/>
            </p:nvPicPr>
            <p:blipFill>
              <a:blip r:embed="rId25"/>
              <a:stretch>
                <a:fillRect/>
              </a:stretch>
            </p:blipFill>
            <p:spPr>
              <a:xfrm>
                <a:off x="5931560" y="1561200"/>
                <a:ext cx="220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 name="Freihand 52">
                <a:extLst>
                  <a:ext uri="{FF2B5EF4-FFF2-40B4-BE49-F238E27FC236}">
                    <a16:creationId xmlns:a16="http://schemas.microsoft.com/office/drawing/2014/main" id="{0960588E-0FFE-4556-BA9A-2A1095E1420B}"/>
                  </a:ext>
                </a:extLst>
              </p14:cNvPr>
              <p14:cNvContentPartPr/>
              <p14:nvPr/>
            </p14:nvContentPartPr>
            <p14:xfrm>
              <a:off x="2642240" y="1029480"/>
              <a:ext cx="2382840" cy="1881000"/>
            </p14:xfrm>
          </p:contentPart>
        </mc:Choice>
        <mc:Fallback xmlns="">
          <p:pic>
            <p:nvPicPr>
              <p:cNvPr id="53" name="Freihand 52">
                <a:extLst>
                  <a:ext uri="{FF2B5EF4-FFF2-40B4-BE49-F238E27FC236}">
                    <a16:creationId xmlns:a16="http://schemas.microsoft.com/office/drawing/2014/main" id="{0960588E-0FFE-4556-BA9A-2A1095E1420B}"/>
                  </a:ext>
                </a:extLst>
              </p:cNvPr>
              <p:cNvPicPr/>
              <p:nvPr/>
            </p:nvPicPr>
            <p:blipFill>
              <a:blip r:embed="rId27"/>
              <a:stretch>
                <a:fillRect/>
              </a:stretch>
            </p:blipFill>
            <p:spPr>
              <a:xfrm>
                <a:off x="2637920" y="1025160"/>
                <a:ext cx="2391480" cy="188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4" name="Freihand 53">
                <a:extLst>
                  <a:ext uri="{FF2B5EF4-FFF2-40B4-BE49-F238E27FC236}">
                    <a16:creationId xmlns:a16="http://schemas.microsoft.com/office/drawing/2014/main" id="{95352132-79AC-4797-BA24-F7A01A7FB00F}"/>
                  </a:ext>
                </a:extLst>
              </p14:cNvPr>
              <p14:cNvContentPartPr/>
              <p14:nvPr/>
            </p14:nvContentPartPr>
            <p14:xfrm>
              <a:off x="4271960" y="790080"/>
              <a:ext cx="162000" cy="185760"/>
            </p14:xfrm>
          </p:contentPart>
        </mc:Choice>
        <mc:Fallback xmlns="">
          <p:pic>
            <p:nvPicPr>
              <p:cNvPr id="54" name="Freihand 53">
                <a:extLst>
                  <a:ext uri="{FF2B5EF4-FFF2-40B4-BE49-F238E27FC236}">
                    <a16:creationId xmlns:a16="http://schemas.microsoft.com/office/drawing/2014/main" id="{95352132-79AC-4797-BA24-F7A01A7FB00F}"/>
                  </a:ext>
                </a:extLst>
              </p:cNvPr>
              <p:cNvPicPr/>
              <p:nvPr/>
            </p:nvPicPr>
            <p:blipFill>
              <a:blip r:embed="rId29"/>
              <a:stretch>
                <a:fillRect/>
              </a:stretch>
            </p:blipFill>
            <p:spPr>
              <a:xfrm>
                <a:off x="4267640" y="785760"/>
                <a:ext cx="170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5" name="Freihand 54">
                <a:extLst>
                  <a:ext uri="{FF2B5EF4-FFF2-40B4-BE49-F238E27FC236}">
                    <a16:creationId xmlns:a16="http://schemas.microsoft.com/office/drawing/2014/main" id="{C3D8B221-7D19-4646-8EC9-A28F501D6AFC}"/>
                  </a:ext>
                </a:extLst>
              </p14:cNvPr>
              <p14:cNvContentPartPr/>
              <p14:nvPr/>
            </p14:nvContentPartPr>
            <p14:xfrm>
              <a:off x="4455560" y="697560"/>
              <a:ext cx="145800" cy="174600"/>
            </p14:xfrm>
          </p:contentPart>
        </mc:Choice>
        <mc:Fallback xmlns="">
          <p:pic>
            <p:nvPicPr>
              <p:cNvPr id="55" name="Freihand 54">
                <a:extLst>
                  <a:ext uri="{FF2B5EF4-FFF2-40B4-BE49-F238E27FC236}">
                    <a16:creationId xmlns:a16="http://schemas.microsoft.com/office/drawing/2014/main" id="{C3D8B221-7D19-4646-8EC9-A28F501D6AFC}"/>
                  </a:ext>
                </a:extLst>
              </p:cNvPr>
              <p:cNvPicPr/>
              <p:nvPr/>
            </p:nvPicPr>
            <p:blipFill>
              <a:blip r:embed="rId31"/>
              <a:stretch>
                <a:fillRect/>
              </a:stretch>
            </p:blipFill>
            <p:spPr>
              <a:xfrm>
                <a:off x="4451240" y="693240"/>
                <a:ext cx="154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Freihand 56">
                <a:extLst>
                  <a:ext uri="{FF2B5EF4-FFF2-40B4-BE49-F238E27FC236}">
                    <a16:creationId xmlns:a16="http://schemas.microsoft.com/office/drawing/2014/main" id="{88ED91D1-4573-4960-A1FC-83E040E305C7}"/>
                  </a:ext>
                </a:extLst>
              </p14:cNvPr>
              <p14:cNvContentPartPr/>
              <p14:nvPr/>
            </p14:nvContentPartPr>
            <p14:xfrm>
              <a:off x="4654280" y="564720"/>
              <a:ext cx="85320" cy="330120"/>
            </p14:xfrm>
          </p:contentPart>
        </mc:Choice>
        <mc:Fallback xmlns="">
          <p:pic>
            <p:nvPicPr>
              <p:cNvPr id="57" name="Freihand 56">
                <a:extLst>
                  <a:ext uri="{FF2B5EF4-FFF2-40B4-BE49-F238E27FC236}">
                    <a16:creationId xmlns:a16="http://schemas.microsoft.com/office/drawing/2014/main" id="{88ED91D1-4573-4960-A1FC-83E040E305C7}"/>
                  </a:ext>
                </a:extLst>
              </p:cNvPr>
              <p:cNvPicPr/>
              <p:nvPr/>
            </p:nvPicPr>
            <p:blipFill>
              <a:blip r:embed="rId33"/>
              <a:stretch>
                <a:fillRect/>
              </a:stretch>
            </p:blipFill>
            <p:spPr>
              <a:xfrm>
                <a:off x="4649960" y="560400"/>
                <a:ext cx="939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Freihand 58">
                <a:extLst>
                  <a:ext uri="{FF2B5EF4-FFF2-40B4-BE49-F238E27FC236}">
                    <a16:creationId xmlns:a16="http://schemas.microsoft.com/office/drawing/2014/main" id="{FCF2B714-61E6-4381-98C1-4B7F34B69254}"/>
                  </a:ext>
                </a:extLst>
              </p14:cNvPr>
              <p14:cNvContentPartPr/>
              <p14:nvPr/>
            </p14:nvContentPartPr>
            <p14:xfrm>
              <a:off x="4752560" y="689280"/>
              <a:ext cx="79200" cy="174960"/>
            </p14:xfrm>
          </p:contentPart>
        </mc:Choice>
        <mc:Fallback xmlns="">
          <p:pic>
            <p:nvPicPr>
              <p:cNvPr id="59" name="Freihand 58">
                <a:extLst>
                  <a:ext uri="{FF2B5EF4-FFF2-40B4-BE49-F238E27FC236}">
                    <a16:creationId xmlns:a16="http://schemas.microsoft.com/office/drawing/2014/main" id="{FCF2B714-61E6-4381-98C1-4B7F34B69254}"/>
                  </a:ext>
                </a:extLst>
              </p:cNvPr>
              <p:cNvPicPr/>
              <p:nvPr/>
            </p:nvPicPr>
            <p:blipFill>
              <a:blip r:embed="rId35"/>
              <a:stretch>
                <a:fillRect/>
              </a:stretch>
            </p:blipFill>
            <p:spPr>
              <a:xfrm>
                <a:off x="4748240" y="684960"/>
                <a:ext cx="87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Freihand 59">
                <a:extLst>
                  <a:ext uri="{FF2B5EF4-FFF2-40B4-BE49-F238E27FC236}">
                    <a16:creationId xmlns:a16="http://schemas.microsoft.com/office/drawing/2014/main" id="{B824BBE4-6937-4FA3-838F-72F9A3415347}"/>
                  </a:ext>
                </a:extLst>
              </p14:cNvPr>
              <p14:cNvContentPartPr/>
              <p14:nvPr/>
            </p14:nvContentPartPr>
            <p14:xfrm>
              <a:off x="4862720" y="719520"/>
              <a:ext cx="92520" cy="131760"/>
            </p14:xfrm>
          </p:contentPart>
        </mc:Choice>
        <mc:Fallback xmlns="">
          <p:pic>
            <p:nvPicPr>
              <p:cNvPr id="60" name="Freihand 59">
                <a:extLst>
                  <a:ext uri="{FF2B5EF4-FFF2-40B4-BE49-F238E27FC236}">
                    <a16:creationId xmlns:a16="http://schemas.microsoft.com/office/drawing/2014/main" id="{B824BBE4-6937-4FA3-838F-72F9A3415347}"/>
                  </a:ext>
                </a:extLst>
              </p:cNvPr>
              <p:cNvPicPr/>
              <p:nvPr/>
            </p:nvPicPr>
            <p:blipFill>
              <a:blip r:embed="rId37"/>
              <a:stretch>
                <a:fillRect/>
              </a:stretch>
            </p:blipFill>
            <p:spPr>
              <a:xfrm>
                <a:off x="4858400" y="715200"/>
                <a:ext cx="101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2" name="Freihand 61">
                <a:extLst>
                  <a:ext uri="{FF2B5EF4-FFF2-40B4-BE49-F238E27FC236}">
                    <a16:creationId xmlns:a16="http://schemas.microsoft.com/office/drawing/2014/main" id="{3F7E2350-DF66-431A-8A07-D9115ADC34B3}"/>
                  </a:ext>
                </a:extLst>
              </p14:cNvPr>
              <p14:cNvContentPartPr/>
              <p14:nvPr/>
            </p14:nvContentPartPr>
            <p14:xfrm>
              <a:off x="4914560" y="538800"/>
              <a:ext cx="78120" cy="336960"/>
            </p14:xfrm>
          </p:contentPart>
        </mc:Choice>
        <mc:Fallback xmlns="">
          <p:pic>
            <p:nvPicPr>
              <p:cNvPr id="62" name="Freihand 61">
                <a:extLst>
                  <a:ext uri="{FF2B5EF4-FFF2-40B4-BE49-F238E27FC236}">
                    <a16:creationId xmlns:a16="http://schemas.microsoft.com/office/drawing/2014/main" id="{3F7E2350-DF66-431A-8A07-D9115ADC34B3}"/>
                  </a:ext>
                </a:extLst>
              </p:cNvPr>
              <p:cNvPicPr/>
              <p:nvPr/>
            </p:nvPicPr>
            <p:blipFill>
              <a:blip r:embed="rId39"/>
              <a:stretch>
                <a:fillRect/>
              </a:stretch>
            </p:blipFill>
            <p:spPr>
              <a:xfrm>
                <a:off x="4910240" y="534480"/>
                <a:ext cx="867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Freihand 63">
                <a:extLst>
                  <a:ext uri="{FF2B5EF4-FFF2-40B4-BE49-F238E27FC236}">
                    <a16:creationId xmlns:a16="http://schemas.microsoft.com/office/drawing/2014/main" id="{80316D6E-C0CF-4D2F-A05E-B8ED422DAFB2}"/>
                  </a:ext>
                </a:extLst>
              </p14:cNvPr>
              <p14:cNvContentPartPr/>
              <p14:nvPr/>
            </p14:nvContentPartPr>
            <p14:xfrm>
              <a:off x="5944880" y="1560480"/>
              <a:ext cx="221040" cy="54360"/>
            </p14:xfrm>
          </p:contentPart>
        </mc:Choice>
        <mc:Fallback xmlns="">
          <p:pic>
            <p:nvPicPr>
              <p:cNvPr id="64" name="Freihand 63">
                <a:extLst>
                  <a:ext uri="{FF2B5EF4-FFF2-40B4-BE49-F238E27FC236}">
                    <a16:creationId xmlns:a16="http://schemas.microsoft.com/office/drawing/2014/main" id="{80316D6E-C0CF-4D2F-A05E-B8ED422DAFB2}"/>
                  </a:ext>
                </a:extLst>
              </p:cNvPr>
              <p:cNvPicPr/>
              <p:nvPr/>
            </p:nvPicPr>
            <p:blipFill>
              <a:blip r:embed="rId41"/>
              <a:stretch>
                <a:fillRect/>
              </a:stretch>
            </p:blipFill>
            <p:spPr>
              <a:xfrm>
                <a:off x="5940560" y="1556160"/>
                <a:ext cx="229680" cy="63000"/>
              </a:xfrm>
              <a:prstGeom prst="rect">
                <a:avLst/>
              </a:prstGeom>
            </p:spPr>
          </p:pic>
        </mc:Fallback>
      </mc:AlternateContent>
      <p:grpSp>
        <p:nvGrpSpPr>
          <p:cNvPr id="68" name="Gruppieren 67">
            <a:extLst>
              <a:ext uri="{FF2B5EF4-FFF2-40B4-BE49-F238E27FC236}">
                <a16:creationId xmlns:a16="http://schemas.microsoft.com/office/drawing/2014/main" id="{3B009227-583E-453D-800B-D9CDD6D632F4}"/>
              </a:ext>
            </a:extLst>
          </p:cNvPr>
          <p:cNvGrpSpPr/>
          <p:nvPr/>
        </p:nvGrpSpPr>
        <p:grpSpPr>
          <a:xfrm>
            <a:off x="1660880" y="4176960"/>
            <a:ext cx="589320" cy="195840"/>
            <a:chOff x="1660880" y="4176960"/>
            <a:chExt cx="589320" cy="195840"/>
          </a:xfrm>
        </p:grpSpPr>
        <mc:AlternateContent xmlns:mc="http://schemas.openxmlformats.org/markup-compatibility/2006" xmlns:p14="http://schemas.microsoft.com/office/powerpoint/2010/main">
          <mc:Choice Requires="p14">
            <p:contentPart p14:bwMode="auto" r:id="rId42">
              <p14:nvContentPartPr>
                <p14:cNvPr id="65" name="Freihand 64">
                  <a:extLst>
                    <a:ext uri="{FF2B5EF4-FFF2-40B4-BE49-F238E27FC236}">
                      <a16:creationId xmlns:a16="http://schemas.microsoft.com/office/drawing/2014/main" id="{0A164039-7FBC-4E59-8EF5-5640A0C463AB}"/>
                    </a:ext>
                  </a:extLst>
                </p14:cNvPr>
                <p14:cNvContentPartPr/>
                <p14:nvPr/>
              </p14:nvContentPartPr>
              <p14:xfrm>
                <a:off x="2038520" y="4213680"/>
                <a:ext cx="211680" cy="30240"/>
              </p14:xfrm>
            </p:contentPart>
          </mc:Choice>
          <mc:Fallback xmlns="">
            <p:pic>
              <p:nvPicPr>
                <p:cNvPr id="65" name="Freihand 64">
                  <a:extLst>
                    <a:ext uri="{FF2B5EF4-FFF2-40B4-BE49-F238E27FC236}">
                      <a16:creationId xmlns:a16="http://schemas.microsoft.com/office/drawing/2014/main" id="{0A164039-7FBC-4E59-8EF5-5640A0C463AB}"/>
                    </a:ext>
                  </a:extLst>
                </p:cNvPr>
                <p:cNvPicPr/>
                <p:nvPr/>
              </p:nvPicPr>
              <p:blipFill>
                <a:blip r:embed="rId43"/>
                <a:stretch>
                  <a:fillRect/>
                </a:stretch>
              </p:blipFill>
              <p:spPr>
                <a:xfrm>
                  <a:off x="2034200" y="4209360"/>
                  <a:ext cx="22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6" name="Freihand 65">
                  <a:extLst>
                    <a:ext uri="{FF2B5EF4-FFF2-40B4-BE49-F238E27FC236}">
                      <a16:creationId xmlns:a16="http://schemas.microsoft.com/office/drawing/2014/main" id="{420E8B0D-B11F-4040-97D0-571F8EA7619C}"/>
                    </a:ext>
                  </a:extLst>
                </p14:cNvPr>
                <p14:cNvContentPartPr/>
                <p14:nvPr/>
              </p14:nvContentPartPr>
              <p14:xfrm>
                <a:off x="1660880" y="4176960"/>
                <a:ext cx="99720" cy="195840"/>
              </p14:xfrm>
            </p:contentPart>
          </mc:Choice>
          <mc:Fallback xmlns="">
            <p:pic>
              <p:nvPicPr>
                <p:cNvPr id="66" name="Freihand 65">
                  <a:extLst>
                    <a:ext uri="{FF2B5EF4-FFF2-40B4-BE49-F238E27FC236}">
                      <a16:creationId xmlns:a16="http://schemas.microsoft.com/office/drawing/2014/main" id="{420E8B0D-B11F-4040-97D0-571F8EA7619C}"/>
                    </a:ext>
                  </a:extLst>
                </p:cNvPr>
                <p:cNvPicPr/>
                <p:nvPr/>
              </p:nvPicPr>
              <p:blipFill>
                <a:blip r:embed="rId45"/>
                <a:stretch>
                  <a:fillRect/>
                </a:stretch>
              </p:blipFill>
              <p:spPr>
                <a:xfrm>
                  <a:off x="1656560" y="4172640"/>
                  <a:ext cx="108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7" name="Freihand 66">
                  <a:extLst>
                    <a:ext uri="{FF2B5EF4-FFF2-40B4-BE49-F238E27FC236}">
                      <a16:creationId xmlns:a16="http://schemas.microsoft.com/office/drawing/2014/main" id="{F910EAD3-4CCE-4AD0-AB92-48C38F30AB6F}"/>
                    </a:ext>
                  </a:extLst>
                </p14:cNvPr>
                <p14:cNvContentPartPr/>
                <p14:nvPr/>
              </p14:nvContentPartPr>
              <p14:xfrm>
                <a:off x="1811720" y="4237440"/>
                <a:ext cx="54720" cy="120240"/>
              </p14:xfrm>
            </p:contentPart>
          </mc:Choice>
          <mc:Fallback xmlns="">
            <p:pic>
              <p:nvPicPr>
                <p:cNvPr id="67" name="Freihand 66">
                  <a:extLst>
                    <a:ext uri="{FF2B5EF4-FFF2-40B4-BE49-F238E27FC236}">
                      <a16:creationId xmlns:a16="http://schemas.microsoft.com/office/drawing/2014/main" id="{F910EAD3-4CCE-4AD0-AB92-48C38F30AB6F}"/>
                    </a:ext>
                  </a:extLst>
                </p:cNvPr>
                <p:cNvPicPr/>
                <p:nvPr/>
              </p:nvPicPr>
              <p:blipFill>
                <a:blip r:embed="rId47"/>
                <a:stretch>
                  <a:fillRect/>
                </a:stretch>
              </p:blipFill>
              <p:spPr>
                <a:xfrm>
                  <a:off x="1807400" y="4233120"/>
                  <a:ext cx="63360" cy="128880"/>
                </a:xfrm>
                <a:prstGeom prst="rect">
                  <a:avLst/>
                </a:prstGeom>
              </p:spPr>
            </p:pic>
          </mc:Fallback>
        </mc:AlternateContent>
      </p:grpSp>
      <p:grpSp>
        <p:nvGrpSpPr>
          <p:cNvPr id="91" name="Gruppieren 90">
            <a:extLst>
              <a:ext uri="{FF2B5EF4-FFF2-40B4-BE49-F238E27FC236}">
                <a16:creationId xmlns:a16="http://schemas.microsoft.com/office/drawing/2014/main" id="{43B8FAD8-FA8F-4AEA-9802-742C60A34310}"/>
              </a:ext>
            </a:extLst>
          </p:cNvPr>
          <p:cNvGrpSpPr/>
          <p:nvPr/>
        </p:nvGrpSpPr>
        <p:grpSpPr>
          <a:xfrm>
            <a:off x="3548000" y="6120240"/>
            <a:ext cx="998640" cy="558720"/>
            <a:chOff x="3548000" y="6120240"/>
            <a:chExt cx="998640" cy="558720"/>
          </a:xfrm>
        </p:grpSpPr>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26C8557F-C877-46C8-873F-F1691FF0BDA3}"/>
                    </a:ext>
                  </a:extLst>
                </p14:cNvPr>
                <p14:cNvContentPartPr/>
                <p14:nvPr/>
              </p14:nvContentPartPr>
              <p14:xfrm>
                <a:off x="4015640" y="6438480"/>
                <a:ext cx="92880" cy="105120"/>
              </p14:xfrm>
            </p:contentPart>
          </mc:Choice>
          <mc:Fallback xmlns="">
            <p:pic>
              <p:nvPicPr>
                <p:cNvPr id="39" name="Freihand 38">
                  <a:extLst>
                    <a:ext uri="{FF2B5EF4-FFF2-40B4-BE49-F238E27FC236}">
                      <a16:creationId xmlns:a16="http://schemas.microsoft.com/office/drawing/2014/main" id="{26C8557F-C877-46C8-873F-F1691FF0BDA3}"/>
                    </a:ext>
                  </a:extLst>
                </p:cNvPr>
                <p:cNvPicPr/>
                <p:nvPr/>
              </p:nvPicPr>
              <p:blipFill>
                <a:blip r:embed="rId49"/>
                <a:stretch>
                  <a:fillRect/>
                </a:stretch>
              </p:blipFill>
              <p:spPr>
                <a:xfrm>
                  <a:off x="4011320" y="6434160"/>
                  <a:ext cx="101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7A6A96BF-185C-4D0C-976A-D4735C879FFD}"/>
                    </a:ext>
                  </a:extLst>
                </p14:cNvPr>
                <p14:cNvContentPartPr/>
                <p14:nvPr/>
              </p14:nvContentPartPr>
              <p14:xfrm>
                <a:off x="4044800" y="6421920"/>
                <a:ext cx="85320" cy="217440"/>
              </p14:xfrm>
            </p:contentPart>
          </mc:Choice>
          <mc:Fallback xmlns="">
            <p:pic>
              <p:nvPicPr>
                <p:cNvPr id="41" name="Freihand 40">
                  <a:extLst>
                    <a:ext uri="{FF2B5EF4-FFF2-40B4-BE49-F238E27FC236}">
                      <a16:creationId xmlns:a16="http://schemas.microsoft.com/office/drawing/2014/main" id="{7A6A96BF-185C-4D0C-976A-D4735C879FFD}"/>
                    </a:ext>
                  </a:extLst>
                </p:cNvPr>
                <p:cNvPicPr/>
                <p:nvPr/>
              </p:nvPicPr>
              <p:blipFill>
                <a:blip r:embed="rId51"/>
                <a:stretch>
                  <a:fillRect/>
                </a:stretch>
              </p:blipFill>
              <p:spPr>
                <a:xfrm>
                  <a:off x="4040480" y="6417600"/>
                  <a:ext cx="93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72A90019-6F4F-490E-A23A-9D9E3120BF68}"/>
                    </a:ext>
                  </a:extLst>
                </p14:cNvPr>
                <p14:cNvContentPartPr/>
                <p14:nvPr/>
              </p14:nvContentPartPr>
              <p14:xfrm>
                <a:off x="4273040" y="6270000"/>
                <a:ext cx="26640" cy="98280"/>
              </p14:xfrm>
            </p:contentPart>
          </mc:Choice>
          <mc:Fallback xmlns="">
            <p:pic>
              <p:nvPicPr>
                <p:cNvPr id="43" name="Freihand 42">
                  <a:extLst>
                    <a:ext uri="{FF2B5EF4-FFF2-40B4-BE49-F238E27FC236}">
                      <a16:creationId xmlns:a16="http://schemas.microsoft.com/office/drawing/2014/main" id="{72A90019-6F4F-490E-A23A-9D9E3120BF68}"/>
                    </a:ext>
                  </a:extLst>
                </p:cNvPr>
                <p:cNvPicPr/>
                <p:nvPr/>
              </p:nvPicPr>
              <p:blipFill>
                <a:blip r:embed="rId53"/>
                <a:stretch>
                  <a:fillRect/>
                </a:stretch>
              </p:blipFill>
              <p:spPr>
                <a:xfrm>
                  <a:off x="4268720" y="6265680"/>
                  <a:ext cx="35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72FE8E1B-4906-4CD2-972C-316F65498448}"/>
                    </a:ext>
                  </a:extLst>
                </p14:cNvPr>
                <p14:cNvContentPartPr/>
                <p14:nvPr/>
              </p14:nvContentPartPr>
              <p14:xfrm>
                <a:off x="4122920" y="6388440"/>
                <a:ext cx="108000" cy="105480"/>
              </p14:xfrm>
            </p:contentPart>
          </mc:Choice>
          <mc:Fallback xmlns="">
            <p:pic>
              <p:nvPicPr>
                <p:cNvPr id="44" name="Freihand 43">
                  <a:extLst>
                    <a:ext uri="{FF2B5EF4-FFF2-40B4-BE49-F238E27FC236}">
                      <a16:creationId xmlns:a16="http://schemas.microsoft.com/office/drawing/2014/main" id="{72FE8E1B-4906-4CD2-972C-316F65498448}"/>
                    </a:ext>
                  </a:extLst>
                </p:cNvPr>
                <p:cNvPicPr/>
                <p:nvPr/>
              </p:nvPicPr>
              <p:blipFill>
                <a:blip r:embed="rId55"/>
                <a:stretch>
                  <a:fillRect/>
                </a:stretch>
              </p:blipFill>
              <p:spPr>
                <a:xfrm>
                  <a:off x="4118600" y="6384120"/>
                  <a:ext cx="116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F275EF5A-5409-47EE-B2B1-C732957411F5}"/>
                    </a:ext>
                  </a:extLst>
                </p14:cNvPr>
                <p14:cNvContentPartPr/>
                <p14:nvPr/>
              </p14:nvContentPartPr>
              <p14:xfrm>
                <a:off x="4177640" y="6420480"/>
                <a:ext cx="118440" cy="168840"/>
              </p14:xfrm>
            </p:contentPart>
          </mc:Choice>
          <mc:Fallback xmlns="">
            <p:pic>
              <p:nvPicPr>
                <p:cNvPr id="45" name="Freihand 44">
                  <a:extLst>
                    <a:ext uri="{FF2B5EF4-FFF2-40B4-BE49-F238E27FC236}">
                      <a16:creationId xmlns:a16="http://schemas.microsoft.com/office/drawing/2014/main" id="{F275EF5A-5409-47EE-B2B1-C732957411F5}"/>
                    </a:ext>
                  </a:extLst>
                </p:cNvPr>
                <p:cNvPicPr/>
                <p:nvPr/>
              </p:nvPicPr>
              <p:blipFill>
                <a:blip r:embed="rId57"/>
                <a:stretch>
                  <a:fillRect/>
                </a:stretch>
              </p:blipFill>
              <p:spPr>
                <a:xfrm>
                  <a:off x="4173320" y="6416160"/>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C82EE439-C6AB-45E9-989F-D2BA793B7216}"/>
                    </a:ext>
                  </a:extLst>
                </p14:cNvPr>
                <p14:cNvContentPartPr/>
                <p14:nvPr/>
              </p14:nvContentPartPr>
              <p14:xfrm>
                <a:off x="4306160" y="6483120"/>
                <a:ext cx="83160" cy="145440"/>
              </p14:xfrm>
            </p:contentPart>
          </mc:Choice>
          <mc:Fallback xmlns="">
            <p:pic>
              <p:nvPicPr>
                <p:cNvPr id="46" name="Freihand 45">
                  <a:extLst>
                    <a:ext uri="{FF2B5EF4-FFF2-40B4-BE49-F238E27FC236}">
                      <a16:creationId xmlns:a16="http://schemas.microsoft.com/office/drawing/2014/main" id="{C82EE439-C6AB-45E9-989F-D2BA793B7216}"/>
                    </a:ext>
                  </a:extLst>
                </p:cNvPr>
                <p:cNvPicPr/>
                <p:nvPr/>
              </p:nvPicPr>
              <p:blipFill>
                <a:blip r:embed="rId59"/>
                <a:stretch>
                  <a:fillRect/>
                </a:stretch>
              </p:blipFill>
              <p:spPr>
                <a:xfrm>
                  <a:off x="4301840" y="6478800"/>
                  <a:ext cx="91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316AD20F-E9FE-4ED2-A9D6-6E839925A51A}"/>
                    </a:ext>
                  </a:extLst>
                </p14:cNvPr>
                <p14:cNvContentPartPr/>
                <p14:nvPr/>
              </p14:nvContentPartPr>
              <p14:xfrm>
                <a:off x="4375640" y="6522720"/>
                <a:ext cx="90720" cy="82080"/>
              </p14:xfrm>
            </p:contentPart>
          </mc:Choice>
          <mc:Fallback xmlns="">
            <p:pic>
              <p:nvPicPr>
                <p:cNvPr id="49" name="Freihand 48">
                  <a:extLst>
                    <a:ext uri="{FF2B5EF4-FFF2-40B4-BE49-F238E27FC236}">
                      <a16:creationId xmlns:a16="http://schemas.microsoft.com/office/drawing/2014/main" id="{316AD20F-E9FE-4ED2-A9D6-6E839925A51A}"/>
                    </a:ext>
                  </a:extLst>
                </p:cNvPr>
                <p:cNvPicPr/>
                <p:nvPr/>
              </p:nvPicPr>
              <p:blipFill>
                <a:blip r:embed="rId61"/>
                <a:stretch>
                  <a:fillRect/>
                </a:stretch>
              </p:blipFill>
              <p:spPr>
                <a:xfrm>
                  <a:off x="4371320" y="6518400"/>
                  <a:ext cx="99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F6189536-C99A-451E-8449-0D15839087EB}"/>
                    </a:ext>
                  </a:extLst>
                </p14:cNvPr>
                <p14:cNvContentPartPr/>
                <p14:nvPr/>
              </p14:nvContentPartPr>
              <p14:xfrm>
                <a:off x="4435400" y="6438480"/>
                <a:ext cx="111240" cy="181800"/>
              </p14:xfrm>
            </p:contentPart>
          </mc:Choice>
          <mc:Fallback xmlns="">
            <p:pic>
              <p:nvPicPr>
                <p:cNvPr id="50" name="Freihand 49">
                  <a:extLst>
                    <a:ext uri="{FF2B5EF4-FFF2-40B4-BE49-F238E27FC236}">
                      <a16:creationId xmlns:a16="http://schemas.microsoft.com/office/drawing/2014/main" id="{F6189536-C99A-451E-8449-0D15839087EB}"/>
                    </a:ext>
                  </a:extLst>
                </p:cNvPr>
                <p:cNvPicPr/>
                <p:nvPr/>
              </p:nvPicPr>
              <p:blipFill>
                <a:blip r:embed="rId63"/>
                <a:stretch>
                  <a:fillRect/>
                </a:stretch>
              </p:blipFill>
              <p:spPr>
                <a:xfrm>
                  <a:off x="4431080" y="6434160"/>
                  <a:ext cx="119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D3BFD4F0-4E7A-4B57-928B-93A4489FBEA3}"/>
                    </a:ext>
                  </a:extLst>
                </p14:cNvPr>
                <p14:cNvContentPartPr/>
                <p14:nvPr/>
              </p14:nvContentPartPr>
              <p14:xfrm>
                <a:off x="3776960" y="6120240"/>
                <a:ext cx="22320" cy="211680"/>
              </p14:xfrm>
            </p:contentPart>
          </mc:Choice>
          <mc:Fallback xmlns="">
            <p:pic>
              <p:nvPicPr>
                <p:cNvPr id="83" name="Freihand 82">
                  <a:extLst>
                    <a:ext uri="{FF2B5EF4-FFF2-40B4-BE49-F238E27FC236}">
                      <a16:creationId xmlns:a16="http://schemas.microsoft.com/office/drawing/2014/main" id="{D3BFD4F0-4E7A-4B57-928B-93A4489FBEA3}"/>
                    </a:ext>
                  </a:extLst>
                </p:cNvPr>
                <p:cNvPicPr/>
                <p:nvPr/>
              </p:nvPicPr>
              <p:blipFill>
                <a:blip r:embed="rId65"/>
                <a:stretch>
                  <a:fillRect/>
                </a:stretch>
              </p:blipFill>
              <p:spPr>
                <a:xfrm>
                  <a:off x="3772640" y="6115920"/>
                  <a:ext cx="30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Freihand 84">
                  <a:extLst>
                    <a:ext uri="{FF2B5EF4-FFF2-40B4-BE49-F238E27FC236}">
                      <a16:creationId xmlns:a16="http://schemas.microsoft.com/office/drawing/2014/main" id="{D18F0B90-6B0A-48B9-B3DE-C62ABE38024D}"/>
                    </a:ext>
                  </a:extLst>
                </p14:cNvPr>
                <p14:cNvContentPartPr/>
                <p14:nvPr/>
              </p14:nvContentPartPr>
              <p14:xfrm>
                <a:off x="3548000" y="6458640"/>
                <a:ext cx="114120" cy="220320"/>
              </p14:xfrm>
            </p:contentPart>
          </mc:Choice>
          <mc:Fallback xmlns="">
            <p:pic>
              <p:nvPicPr>
                <p:cNvPr id="85" name="Freihand 84">
                  <a:extLst>
                    <a:ext uri="{FF2B5EF4-FFF2-40B4-BE49-F238E27FC236}">
                      <a16:creationId xmlns:a16="http://schemas.microsoft.com/office/drawing/2014/main" id="{D18F0B90-6B0A-48B9-B3DE-C62ABE38024D}"/>
                    </a:ext>
                  </a:extLst>
                </p:cNvPr>
                <p:cNvPicPr/>
                <p:nvPr/>
              </p:nvPicPr>
              <p:blipFill>
                <a:blip r:embed="rId67"/>
                <a:stretch>
                  <a:fillRect/>
                </a:stretch>
              </p:blipFill>
              <p:spPr>
                <a:xfrm>
                  <a:off x="3543680" y="6454320"/>
                  <a:ext cx="122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6" name="Freihand 85">
                  <a:extLst>
                    <a:ext uri="{FF2B5EF4-FFF2-40B4-BE49-F238E27FC236}">
                      <a16:creationId xmlns:a16="http://schemas.microsoft.com/office/drawing/2014/main" id="{FFC57D89-0278-4692-B063-A5CF13A5B276}"/>
                    </a:ext>
                  </a:extLst>
                </p14:cNvPr>
                <p14:cNvContentPartPr/>
                <p14:nvPr/>
              </p14:nvContentPartPr>
              <p14:xfrm>
                <a:off x="3675440" y="6374040"/>
                <a:ext cx="105840" cy="130680"/>
              </p14:xfrm>
            </p:contentPart>
          </mc:Choice>
          <mc:Fallback xmlns="">
            <p:pic>
              <p:nvPicPr>
                <p:cNvPr id="86" name="Freihand 85">
                  <a:extLst>
                    <a:ext uri="{FF2B5EF4-FFF2-40B4-BE49-F238E27FC236}">
                      <a16:creationId xmlns:a16="http://schemas.microsoft.com/office/drawing/2014/main" id="{FFC57D89-0278-4692-B063-A5CF13A5B276}"/>
                    </a:ext>
                  </a:extLst>
                </p:cNvPr>
                <p:cNvPicPr/>
                <p:nvPr/>
              </p:nvPicPr>
              <p:blipFill>
                <a:blip r:embed="rId69"/>
                <a:stretch>
                  <a:fillRect/>
                </a:stretch>
              </p:blipFill>
              <p:spPr>
                <a:xfrm>
                  <a:off x="3671120" y="6369720"/>
                  <a:ext cx="11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 name="Freihand 86">
                  <a:extLst>
                    <a:ext uri="{FF2B5EF4-FFF2-40B4-BE49-F238E27FC236}">
                      <a16:creationId xmlns:a16="http://schemas.microsoft.com/office/drawing/2014/main" id="{3442B6F0-2592-4179-B535-9D132C722F08}"/>
                    </a:ext>
                  </a:extLst>
                </p14:cNvPr>
                <p14:cNvContentPartPr/>
                <p14:nvPr/>
              </p14:nvContentPartPr>
              <p14:xfrm>
                <a:off x="3726560" y="6407160"/>
                <a:ext cx="97200" cy="198720"/>
              </p14:xfrm>
            </p:contentPart>
          </mc:Choice>
          <mc:Fallback xmlns="">
            <p:pic>
              <p:nvPicPr>
                <p:cNvPr id="87" name="Freihand 86">
                  <a:extLst>
                    <a:ext uri="{FF2B5EF4-FFF2-40B4-BE49-F238E27FC236}">
                      <a16:creationId xmlns:a16="http://schemas.microsoft.com/office/drawing/2014/main" id="{3442B6F0-2592-4179-B535-9D132C722F08}"/>
                    </a:ext>
                  </a:extLst>
                </p:cNvPr>
                <p:cNvPicPr/>
                <p:nvPr/>
              </p:nvPicPr>
              <p:blipFill>
                <a:blip r:embed="rId71"/>
                <a:stretch>
                  <a:fillRect/>
                </a:stretch>
              </p:blipFill>
              <p:spPr>
                <a:xfrm>
                  <a:off x="3722240" y="6402840"/>
                  <a:ext cx="105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8" name="Freihand 87">
                  <a:extLst>
                    <a:ext uri="{FF2B5EF4-FFF2-40B4-BE49-F238E27FC236}">
                      <a16:creationId xmlns:a16="http://schemas.microsoft.com/office/drawing/2014/main" id="{BF59BAA1-0E1B-4C08-974D-A3F78F07C9F7}"/>
                    </a:ext>
                  </a:extLst>
                </p14:cNvPr>
                <p14:cNvContentPartPr/>
                <p14:nvPr/>
              </p14:nvContentPartPr>
              <p14:xfrm>
                <a:off x="3796040" y="6489600"/>
                <a:ext cx="51840" cy="161280"/>
              </p14:xfrm>
            </p:contentPart>
          </mc:Choice>
          <mc:Fallback xmlns="">
            <p:pic>
              <p:nvPicPr>
                <p:cNvPr id="88" name="Freihand 87">
                  <a:extLst>
                    <a:ext uri="{FF2B5EF4-FFF2-40B4-BE49-F238E27FC236}">
                      <a16:creationId xmlns:a16="http://schemas.microsoft.com/office/drawing/2014/main" id="{BF59BAA1-0E1B-4C08-974D-A3F78F07C9F7}"/>
                    </a:ext>
                  </a:extLst>
                </p:cNvPr>
                <p:cNvPicPr/>
                <p:nvPr/>
              </p:nvPicPr>
              <p:blipFill>
                <a:blip r:embed="rId73"/>
                <a:stretch>
                  <a:fillRect/>
                </a:stretch>
              </p:blipFill>
              <p:spPr>
                <a:xfrm>
                  <a:off x="3791720" y="6485280"/>
                  <a:ext cx="60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9" name="Freihand 88">
                  <a:extLst>
                    <a:ext uri="{FF2B5EF4-FFF2-40B4-BE49-F238E27FC236}">
                      <a16:creationId xmlns:a16="http://schemas.microsoft.com/office/drawing/2014/main" id="{933EA2F2-64F2-4F69-B2AA-2898F5A539B9}"/>
                    </a:ext>
                  </a:extLst>
                </p14:cNvPr>
                <p14:cNvContentPartPr/>
                <p14:nvPr/>
              </p14:nvContentPartPr>
              <p14:xfrm>
                <a:off x="3849680" y="6522360"/>
                <a:ext cx="47160" cy="96120"/>
              </p14:xfrm>
            </p:contentPart>
          </mc:Choice>
          <mc:Fallback xmlns="">
            <p:pic>
              <p:nvPicPr>
                <p:cNvPr id="89" name="Freihand 88">
                  <a:extLst>
                    <a:ext uri="{FF2B5EF4-FFF2-40B4-BE49-F238E27FC236}">
                      <a16:creationId xmlns:a16="http://schemas.microsoft.com/office/drawing/2014/main" id="{933EA2F2-64F2-4F69-B2AA-2898F5A539B9}"/>
                    </a:ext>
                  </a:extLst>
                </p:cNvPr>
                <p:cNvPicPr/>
                <p:nvPr/>
              </p:nvPicPr>
              <p:blipFill>
                <a:blip r:embed="rId75"/>
                <a:stretch>
                  <a:fillRect/>
                </a:stretch>
              </p:blipFill>
              <p:spPr>
                <a:xfrm>
                  <a:off x="3845360" y="6518040"/>
                  <a:ext cx="5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0" name="Freihand 89">
                  <a:extLst>
                    <a:ext uri="{FF2B5EF4-FFF2-40B4-BE49-F238E27FC236}">
                      <a16:creationId xmlns:a16="http://schemas.microsoft.com/office/drawing/2014/main" id="{5F289E8F-1562-418C-879C-04C3CDC2DED1}"/>
                    </a:ext>
                  </a:extLst>
                </p14:cNvPr>
                <p14:cNvContentPartPr/>
                <p14:nvPr/>
              </p14:nvContentPartPr>
              <p14:xfrm>
                <a:off x="3899000" y="6415800"/>
                <a:ext cx="73080" cy="243000"/>
              </p14:xfrm>
            </p:contentPart>
          </mc:Choice>
          <mc:Fallback xmlns="">
            <p:pic>
              <p:nvPicPr>
                <p:cNvPr id="90" name="Freihand 89">
                  <a:extLst>
                    <a:ext uri="{FF2B5EF4-FFF2-40B4-BE49-F238E27FC236}">
                      <a16:creationId xmlns:a16="http://schemas.microsoft.com/office/drawing/2014/main" id="{5F289E8F-1562-418C-879C-04C3CDC2DED1}"/>
                    </a:ext>
                  </a:extLst>
                </p:cNvPr>
                <p:cNvPicPr/>
                <p:nvPr/>
              </p:nvPicPr>
              <p:blipFill>
                <a:blip r:embed="rId77"/>
                <a:stretch>
                  <a:fillRect/>
                </a:stretch>
              </p:blipFill>
              <p:spPr>
                <a:xfrm>
                  <a:off x="3894680" y="6411480"/>
                  <a:ext cx="81720" cy="25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94" name="Freihand 93">
                <a:extLst>
                  <a:ext uri="{FF2B5EF4-FFF2-40B4-BE49-F238E27FC236}">
                    <a16:creationId xmlns:a16="http://schemas.microsoft.com/office/drawing/2014/main" id="{6CD3B25D-7BC6-4EB7-9D14-CC056CC4FBA4}"/>
                  </a:ext>
                </a:extLst>
              </p14:cNvPr>
              <p14:cNvContentPartPr/>
              <p14:nvPr/>
            </p14:nvContentPartPr>
            <p14:xfrm>
              <a:off x="4617200" y="5015040"/>
              <a:ext cx="25560" cy="58320"/>
            </p14:xfrm>
          </p:contentPart>
        </mc:Choice>
        <mc:Fallback xmlns="">
          <p:pic>
            <p:nvPicPr>
              <p:cNvPr id="94" name="Freihand 93">
                <a:extLst>
                  <a:ext uri="{FF2B5EF4-FFF2-40B4-BE49-F238E27FC236}">
                    <a16:creationId xmlns:a16="http://schemas.microsoft.com/office/drawing/2014/main" id="{6CD3B25D-7BC6-4EB7-9D14-CC056CC4FBA4}"/>
                  </a:ext>
                </a:extLst>
              </p:cNvPr>
              <p:cNvPicPr/>
              <p:nvPr/>
            </p:nvPicPr>
            <p:blipFill>
              <a:blip r:embed="rId79"/>
              <a:stretch>
                <a:fillRect/>
              </a:stretch>
            </p:blipFill>
            <p:spPr>
              <a:xfrm>
                <a:off x="4612880" y="5010720"/>
                <a:ext cx="34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Freihand 94">
                <a:extLst>
                  <a:ext uri="{FF2B5EF4-FFF2-40B4-BE49-F238E27FC236}">
                    <a16:creationId xmlns:a16="http://schemas.microsoft.com/office/drawing/2014/main" id="{0F56A4C9-01AB-496E-A50F-57245A25A694}"/>
                  </a:ext>
                </a:extLst>
              </p14:cNvPr>
              <p14:cNvContentPartPr/>
              <p14:nvPr/>
            </p14:nvContentPartPr>
            <p14:xfrm>
              <a:off x="3407960" y="3851160"/>
              <a:ext cx="60120" cy="41760"/>
            </p14:xfrm>
          </p:contentPart>
        </mc:Choice>
        <mc:Fallback xmlns="">
          <p:pic>
            <p:nvPicPr>
              <p:cNvPr id="95" name="Freihand 94">
                <a:extLst>
                  <a:ext uri="{FF2B5EF4-FFF2-40B4-BE49-F238E27FC236}">
                    <a16:creationId xmlns:a16="http://schemas.microsoft.com/office/drawing/2014/main" id="{0F56A4C9-01AB-496E-A50F-57245A25A694}"/>
                  </a:ext>
                </a:extLst>
              </p:cNvPr>
              <p:cNvPicPr/>
              <p:nvPr/>
            </p:nvPicPr>
            <p:blipFill>
              <a:blip r:embed="rId81"/>
              <a:stretch>
                <a:fillRect/>
              </a:stretch>
            </p:blipFill>
            <p:spPr>
              <a:xfrm>
                <a:off x="3403640" y="3846840"/>
                <a:ext cx="68760" cy="50400"/>
              </a:xfrm>
              <a:prstGeom prst="rect">
                <a:avLst/>
              </a:prstGeom>
            </p:spPr>
          </p:pic>
        </mc:Fallback>
      </mc:AlternateContent>
      <p:grpSp>
        <p:nvGrpSpPr>
          <p:cNvPr id="97" name="Gruppieren 96">
            <a:extLst>
              <a:ext uri="{FF2B5EF4-FFF2-40B4-BE49-F238E27FC236}">
                <a16:creationId xmlns:a16="http://schemas.microsoft.com/office/drawing/2014/main" id="{624F2841-3F8C-41C1-BFED-BE3CDDC2C49E}"/>
              </a:ext>
            </a:extLst>
          </p:cNvPr>
          <p:cNvGrpSpPr/>
          <p:nvPr/>
        </p:nvGrpSpPr>
        <p:grpSpPr>
          <a:xfrm>
            <a:off x="3247400" y="1928400"/>
            <a:ext cx="2086560" cy="3718080"/>
            <a:chOff x="3247400" y="1928400"/>
            <a:chExt cx="2086560" cy="3718080"/>
          </a:xfrm>
        </p:grpSpPr>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61AB51E-9FAA-4412-A492-DF9E95846396}"/>
                    </a:ext>
                  </a:extLst>
                </p14:cNvPr>
                <p14:cNvContentPartPr/>
                <p14:nvPr/>
              </p14:nvContentPartPr>
              <p14:xfrm>
                <a:off x="4273040" y="4968600"/>
                <a:ext cx="16920" cy="475200"/>
              </p14:xfrm>
            </p:contentPart>
          </mc:Choice>
          <mc:Fallback xmlns="">
            <p:pic>
              <p:nvPicPr>
                <p:cNvPr id="23" name="Freihand 22">
                  <a:extLst>
                    <a:ext uri="{FF2B5EF4-FFF2-40B4-BE49-F238E27FC236}">
                      <a16:creationId xmlns:a16="http://schemas.microsoft.com/office/drawing/2014/main" id="{761AB51E-9FAA-4412-A492-DF9E95846396}"/>
                    </a:ext>
                  </a:extLst>
                </p:cNvPr>
                <p:cNvPicPr/>
                <p:nvPr/>
              </p:nvPicPr>
              <p:blipFill>
                <a:blip r:embed="rId83"/>
                <a:stretch>
                  <a:fillRect/>
                </a:stretch>
              </p:blipFill>
              <p:spPr>
                <a:xfrm>
                  <a:off x="4268720" y="4964280"/>
                  <a:ext cx="255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 name="Freihand 1">
                  <a:extLst>
                    <a:ext uri="{FF2B5EF4-FFF2-40B4-BE49-F238E27FC236}">
                      <a16:creationId xmlns:a16="http://schemas.microsoft.com/office/drawing/2014/main" id="{32B96188-7C25-4DCA-B9F0-34FFE6314E36}"/>
                    </a:ext>
                  </a:extLst>
                </p14:cNvPr>
                <p14:cNvContentPartPr/>
                <p14:nvPr/>
              </p14:nvContentPartPr>
              <p14:xfrm>
                <a:off x="4330280" y="2131800"/>
                <a:ext cx="7560" cy="85680"/>
              </p14:xfrm>
            </p:contentPart>
          </mc:Choice>
          <mc:Fallback xmlns="">
            <p:pic>
              <p:nvPicPr>
                <p:cNvPr id="2" name="Freihand 1">
                  <a:extLst>
                    <a:ext uri="{FF2B5EF4-FFF2-40B4-BE49-F238E27FC236}">
                      <a16:creationId xmlns:a16="http://schemas.microsoft.com/office/drawing/2014/main" id="{32B96188-7C25-4DCA-B9F0-34FFE6314E36}"/>
                    </a:ext>
                  </a:extLst>
                </p:cNvPr>
                <p:cNvPicPr/>
                <p:nvPr/>
              </p:nvPicPr>
              <p:blipFill>
                <a:blip r:embed="rId85"/>
                <a:stretch>
                  <a:fillRect/>
                </a:stretch>
              </p:blipFill>
              <p:spPr>
                <a:xfrm>
                  <a:off x="4325960" y="2127480"/>
                  <a:ext cx="16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 name="Freihand 12">
                  <a:extLst>
                    <a:ext uri="{FF2B5EF4-FFF2-40B4-BE49-F238E27FC236}">
                      <a16:creationId xmlns:a16="http://schemas.microsoft.com/office/drawing/2014/main" id="{C74EF83F-BF63-4A1B-AD3D-5E8029126130}"/>
                    </a:ext>
                  </a:extLst>
                </p14:cNvPr>
                <p14:cNvContentPartPr/>
                <p14:nvPr/>
              </p14:nvContentPartPr>
              <p14:xfrm>
                <a:off x="4331360" y="2426280"/>
                <a:ext cx="13320" cy="132480"/>
              </p14:xfrm>
            </p:contentPart>
          </mc:Choice>
          <mc:Fallback xmlns="">
            <p:pic>
              <p:nvPicPr>
                <p:cNvPr id="13" name="Freihand 12">
                  <a:extLst>
                    <a:ext uri="{FF2B5EF4-FFF2-40B4-BE49-F238E27FC236}">
                      <a16:creationId xmlns:a16="http://schemas.microsoft.com/office/drawing/2014/main" id="{C74EF83F-BF63-4A1B-AD3D-5E8029126130}"/>
                    </a:ext>
                  </a:extLst>
                </p:cNvPr>
                <p:cNvPicPr/>
                <p:nvPr/>
              </p:nvPicPr>
              <p:blipFill>
                <a:blip r:embed="rId87"/>
                <a:stretch>
                  <a:fillRect/>
                </a:stretch>
              </p:blipFill>
              <p:spPr>
                <a:xfrm>
                  <a:off x="4327040" y="2421960"/>
                  <a:ext cx="2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 name="Freihand 19">
                  <a:extLst>
                    <a:ext uri="{FF2B5EF4-FFF2-40B4-BE49-F238E27FC236}">
                      <a16:creationId xmlns:a16="http://schemas.microsoft.com/office/drawing/2014/main" id="{83ABF36C-1225-4B06-8249-9AD4A46E3DF8}"/>
                    </a:ext>
                  </a:extLst>
                </p14:cNvPr>
                <p14:cNvContentPartPr/>
                <p14:nvPr/>
              </p14:nvContentPartPr>
              <p14:xfrm>
                <a:off x="4346840" y="2784840"/>
                <a:ext cx="2880" cy="29520"/>
              </p14:xfrm>
            </p:contentPart>
          </mc:Choice>
          <mc:Fallback xmlns="">
            <p:pic>
              <p:nvPicPr>
                <p:cNvPr id="20" name="Freihand 19">
                  <a:extLst>
                    <a:ext uri="{FF2B5EF4-FFF2-40B4-BE49-F238E27FC236}">
                      <a16:creationId xmlns:a16="http://schemas.microsoft.com/office/drawing/2014/main" id="{83ABF36C-1225-4B06-8249-9AD4A46E3DF8}"/>
                    </a:ext>
                  </a:extLst>
                </p:cNvPr>
                <p:cNvPicPr/>
                <p:nvPr/>
              </p:nvPicPr>
              <p:blipFill>
                <a:blip r:embed="rId89"/>
                <a:stretch>
                  <a:fillRect/>
                </a:stretch>
              </p:blipFill>
              <p:spPr>
                <a:xfrm>
                  <a:off x="4342520" y="2780520"/>
                  <a:ext cx="11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 name="Freihand 20">
                  <a:extLst>
                    <a:ext uri="{FF2B5EF4-FFF2-40B4-BE49-F238E27FC236}">
                      <a16:creationId xmlns:a16="http://schemas.microsoft.com/office/drawing/2014/main" id="{3941D647-BBCB-42DE-ADEA-46C81347663C}"/>
                    </a:ext>
                  </a:extLst>
                </p14:cNvPr>
                <p14:cNvContentPartPr/>
                <p14:nvPr/>
              </p14:nvContentPartPr>
              <p14:xfrm>
                <a:off x="4316600" y="2965560"/>
                <a:ext cx="34560" cy="974520"/>
              </p14:xfrm>
            </p:contentPart>
          </mc:Choice>
          <mc:Fallback xmlns="">
            <p:pic>
              <p:nvPicPr>
                <p:cNvPr id="21" name="Freihand 20">
                  <a:extLst>
                    <a:ext uri="{FF2B5EF4-FFF2-40B4-BE49-F238E27FC236}">
                      <a16:creationId xmlns:a16="http://schemas.microsoft.com/office/drawing/2014/main" id="{3941D647-BBCB-42DE-ADEA-46C81347663C}"/>
                    </a:ext>
                  </a:extLst>
                </p:cNvPr>
                <p:cNvPicPr/>
                <p:nvPr/>
              </p:nvPicPr>
              <p:blipFill>
                <a:blip r:embed="rId91"/>
                <a:stretch>
                  <a:fillRect/>
                </a:stretch>
              </p:blipFill>
              <p:spPr>
                <a:xfrm>
                  <a:off x="4312280" y="2961240"/>
                  <a:ext cx="43200" cy="983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 name="Freihand 21">
                  <a:extLst>
                    <a:ext uri="{FF2B5EF4-FFF2-40B4-BE49-F238E27FC236}">
                      <a16:creationId xmlns:a16="http://schemas.microsoft.com/office/drawing/2014/main" id="{46FBAE48-092E-4D8E-AA2E-4614CC9B6D1F}"/>
                    </a:ext>
                  </a:extLst>
                </p14:cNvPr>
                <p14:cNvContentPartPr/>
                <p14:nvPr/>
              </p14:nvContentPartPr>
              <p14:xfrm>
                <a:off x="4291400" y="3978960"/>
                <a:ext cx="36360" cy="769320"/>
              </p14:xfrm>
            </p:contentPart>
          </mc:Choice>
          <mc:Fallback xmlns="">
            <p:pic>
              <p:nvPicPr>
                <p:cNvPr id="22" name="Freihand 21">
                  <a:extLst>
                    <a:ext uri="{FF2B5EF4-FFF2-40B4-BE49-F238E27FC236}">
                      <a16:creationId xmlns:a16="http://schemas.microsoft.com/office/drawing/2014/main" id="{46FBAE48-092E-4D8E-AA2E-4614CC9B6D1F}"/>
                    </a:ext>
                  </a:extLst>
                </p:cNvPr>
                <p:cNvPicPr/>
                <p:nvPr/>
              </p:nvPicPr>
              <p:blipFill>
                <a:blip r:embed="rId93"/>
                <a:stretch>
                  <a:fillRect/>
                </a:stretch>
              </p:blipFill>
              <p:spPr>
                <a:xfrm>
                  <a:off x="4287080" y="3974640"/>
                  <a:ext cx="4500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58DCD57C-DF8C-4A05-A93E-211605C6521B}"/>
                    </a:ext>
                  </a:extLst>
                </p14:cNvPr>
                <p14:cNvContentPartPr/>
                <p14:nvPr/>
              </p14:nvContentPartPr>
              <p14:xfrm>
                <a:off x="3889280" y="1928400"/>
                <a:ext cx="6480" cy="180360"/>
              </p14:xfrm>
            </p:contentPart>
          </mc:Choice>
          <mc:Fallback xmlns="">
            <p:pic>
              <p:nvPicPr>
                <p:cNvPr id="69" name="Freihand 68">
                  <a:extLst>
                    <a:ext uri="{FF2B5EF4-FFF2-40B4-BE49-F238E27FC236}">
                      <a16:creationId xmlns:a16="http://schemas.microsoft.com/office/drawing/2014/main" id="{58DCD57C-DF8C-4A05-A93E-211605C6521B}"/>
                    </a:ext>
                  </a:extLst>
                </p:cNvPr>
                <p:cNvPicPr/>
                <p:nvPr/>
              </p:nvPicPr>
              <p:blipFill>
                <a:blip r:embed="rId95"/>
                <a:stretch>
                  <a:fillRect/>
                </a:stretch>
              </p:blipFill>
              <p:spPr>
                <a:xfrm>
                  <a:off x="3884960" y="1924080"/>
                  <a:ext cx="15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2304E0ED-BAF6-41DE-8D40-DB925ED5B8B5}"/>
                    </a:ext>
                  </a:extLst>
                </p14:cNvPr>
                <p14:cNvContentPartPr/>
                <p14:nvPr/>
              </p14:nvContentPartPr>
              <p14:xfrm>
                <a:off x="3853640" y="2310360"/>
                <a:ext cx="37080" cy="609840"/>
              </p14:xfrm>
            </p:contentPart>
          </mc:Choice>
          <mc:Fallback xmlns="">
            <p:pic>
              <p:nvPicPr>
                <p:cNvPr id="70" name="Freihand 69">
                  <a:extLst>
                    <a:ext uri="{FF2B5EF4-FFF2-40B4-BE49-F238E27FC236}">
                      <a16:creationId xmlns:a16="http://schemas.microsoft.com/office/drawing/2014/main" id="{2304E0ED-BAF6-41DE-8D40-DB925ED5B8B5}"/>
                    </a:ext>
                  </a:extLst>
                </p:cNvPr>
                <p:cNvPicPr/>
                <p:nvPr/>
              </p:nvPicPr>
              <p:blipFill>
                <a:blip r:embed="rId97"/>
                <a:stretch>
                  <a:fillRect/>
                </a:stretch>
              </p:blipFill>
              <p:spPr>
                <a:xfrm>
                  <a:off x="3849320" y="2306040"/>
                  <a:ext cx="457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Freihand 70">
                  <a:extLst>
                    <a:ext uri="{FF2B5EF4-FFF2-40B4-BE49-F238E27FC236}">
                      <a16:creationId xmlns:a16="http://schemas.microsoft.com/office/drawing/2014/main" id="{D58AED07-F0E4-4A85-BA5C-65DCE8B2AF3C}"/>
                    </a:ext>
                  </a:extLst>
                </p14:cNvPr>
                <p14:cNvContentPartPr/>
                <p14:nvPr/>
              </p14:nvContentPartPr>
              <p14:xfrm>
                <a:off x="3810800" y="3106680"/>
                <a:ext cx="20880" cy="267840"/>
              </p14:xfrm>
            </p:contentPart>
          </mc:Choice>
          <mc:Fallback xmlns="">
            <p:pic>
              <p:nvPicPr>
                <p:cNvPr id="71" name="Freihand 70">
                  <a:extLst>
                    <a:ext uri="{FF2B5EF4-FFF2-40B4-BE49-F238E27FC236}">
                      <a16:creationId xmlns:a16="http://schemas.microsoft.com/office/drawing/2014/main" id="{D58AED07-F0E4-4A85-BA5C-65DCE8B2AF3C}"/>
                    </a:ext>
                  </a:extLst>
                </p:cNvPr>
                <p:cNvPicPr/>
                <p:nvPr/>
              </p:nvPicPr>
              <p:blipFill>
                <a:blip r:embed="rId99"/>
                <a:stretch>
                  <a:fillRect/>
                </a:stretch>
              </p:blipFill>
              <p:spPr>
                <a:xfrm>
                  <a:off x="3806480" y="3102360"/>
                  <a:ext cx="29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Freihand 71">
                  <a:extLst>
                    <a:ext uri="{FF2B5EF4-FFF2-40B4-BE49-F238E27FC236}">
                      <a16:creationId xmlns:a16="http://schemas.microsoft.com/office/drawing/2014/main" id="{22EFD925-3E99-4B51-BE8F-0B669774AA07}"/>
                    </a:ext>
                  </a:extLst>
                </p14:cNvPr>
                <p14:cNvContentPartPr/>
                <p14:nvPr/>
              </p14:nvContentPartPr>
              <p14:xfrm>
                <a:off x="3628640" y="3462000"/>
                <a:ext cx="70920" cy="121680"/>
              </p14:xfrm>
            </p:contentPart>
          </mc:Choice>
          <mc:Fallback xmlns="">
            <p:pic>
              <p:nvPicPr>
                <p:cNvPr id="72" name="Freihand 71">
                  <a:extLst>
                    <a:ext uri="{FF2B5EF4-FFF2-40B4-BE49-F238E27FC236}">
                      <a16:creationId xmlns:a16="http://schemas.microsoft.com/office/drawing/2014/main" id="{22EFD925-3E99-4B51-BE8F-0B669774AA07}"/>
                    </a:ext>
                  </a:extLst>
                </p:cNvPr>
                <p:cNvPicPr/>
                <p:nvPr/>
              </p:nvPicPr>
              <p:blipFill>
                <a:blip r:embed="rId101"/>
                <a:stretch>
                  <a:fillRect/>
                </a:stretch>
              </p:blipFill>
              <p:spPr>
                <a:xfrm>
                  <a:off x="3624320" y="3457680"/>
                  <a:ext cx="79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 name="Freihand 72">
                  <a:extLst>
                    <a:ext uri="{FF2B5EF4-FFF2-40B4-BE49-F238E27FC236}">
                      <a16:creationId xmlns:a16="http://schemas.microsoft.com/office/drawing/2014/main" id="{5DC5551F-A64B-4E1E-AFA3-C8F83F88CA26}"/>
                    </a:ext>
                  </a:extLst>
                </p14:cNvPr>
                <p14:cNvContentPartPr/>
                <p14:nvPr/>
              </p14:nvContentPartPr>
              <p14:xfrm>
                <a:off x="3652760" y="3494400"/>
                <a:ext cx="54720" cy="146520"/>
              </p14:xfrm>
            </p:contentPart>
          </mc:Choice>
          <mc:Fallback xmlns="">
            <p:pic>
              <p:nvPicPr>
                <p:cNvPr id="73" name="Freihand 72">
                  <a:extLst>
                    <a:ext uri="{FF2B5EF4-FFF2-40B4-BE49-F238E27FC236}">
                      <a16:creationId xmlns:a16="http://schemas.microsoft.com/office/drawing/2014/main" id="{5DC5551F-A64B-4E1E-AFA3-C8F83F88CA26}"/>
                    </a:ext>
                  </a:extLst>
                </p:cNvPr>
                <p:cNvPicPr/>
                <p:nvPr/>
              </p:nvPicPr>
              <p:blipFill>
                <a:blip r:embed="rId103"/>
                <a:stretch>
                  <a:fillRect/>
                </a:stretch>
              </p:blipFill>
              <p:spPr>
                <a:xfrm>
                  <a:off x="3648440" y="3490080"/>
                  <a:ext cx="63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Freihand 73">
                  <a:extLst>
                    <a:ext uri="{FF2B5EF4-FFF2-40B4-BE49-F238E27FC236}">
                      <a16:creationId xmlns:a16="http://schemas.microsoft.com/office/drawing/2014/main" id="{38ED7D83-DE28-41BE-BA5D-91CA06F77A25}"/>
                    </a:ext>
                  </a:extLst>
                </p14:cNvPr>
                <p14:cNvContentPartPr/>
                <p14:nvPr/>
              </p14:nvContentPartPr>
              <p14:xfrm>
                <a:off x="3703520" y="3415200"/>
                <a:ext cx="101160" cy="144000"/>
              </p14:xfrm>
            </p:contentPart>
          </mc:Choice>
          <mc:Fallback xmlns="">
            <p:pic>
              <p:nvPicPr>
                <p:cNvPr id="74" name="Freihand 73">
                  <a:extLst>
                    <a:ext uri="{FF2B5EF4-FFF2-40B4-BE49-F238E27FC236}">
                      <a16:creationId xmlns:a16="http://schemas.microsoft.com/office/drawing/2014/main" id="{38ED7D83-DE28-41BE-BA5D-91CA06F77A25}"/>
                    </a:ext>
                  </a:extLst>
                </p:cNvPr>
                <p:cNvPicPr/>
                <p:nvPr/>
              </p:nvPicPr>
              <p:blipFill>
                <a:blip r:embed="rId105"/>
                <a:stretch>
                  <a:fillRect/>
                </a:stretch>
              </p:blipFill>
              <p:spPr>
                <a:xfrm>
                  <a:off x="3699200" y="3410880"/>
                  <a:ext cx="109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Freihand 74">
                  <a:extLst>
                    <a:ext uri="{FF2B5EF4-FFF2-40B4-BE49-F238E27FC236}">
                      <a16:creationId xmlns:a16="http://schemas.microsoft.com/office/drawing/2014/main" id="{E4CF1C6B-E735-48AE-A082-8D1798CC2B37}"/>
                    </a:ext>
                  </a:extLst>
                </p14:cNvPr>
                <p14:cNvContentPartPr/>
                <p14:nvPr/>
              </p14:nvContentPartPr>
              <p14:xfrm>
                <a:off x="3782720" y="3427080"/>
                <a:ext cx="75600" cy="178560"/>
              </p14:xfrm>
            </p:contentPart>
          </mc:Choice>
          <mc:Fallback xmlns="">
            <p:pic>
              <p:nvPicPr>
                <p:cNvPr id="75" name="Freihand 74">
                  <a:extLst>
                    <a:ext uri="{FF2B5EF4-FFF2-40B4-BE49-F238E27FC236}">
                      <a16:creationId xmlns:a16="http://schemas.microsoft.com/office/drawing/2014/main" id="{E4CF1C6B-E735-48AE-A082-8D1798CC2B37}"/>
                    </a:ext>
                  </a:extLst>
                </p:cNvPr>
                <p:cNvPicPr/>
                <p:nvPr/>
              </p:nvPicPr>
              <p:blipFill>
                <a:blip r:embed="rId107"/>
                <a:stretch>
                  <a:fillRect/>
                </a:stretch>
              </p:blipFill>
              <p:spPr>
                <a:xfrm>
                  <a:off x="3778400" y="3422760"/>
                  <a:ext cx="84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Freihand 75">
                  <a:extLst>
                    <a:ext uri="{FF2B5EF4-FFF2-40B4-BE49-F238E27FC236}">
                      <a16:creationId xmlns:a16="http://schemas.microsoft.com/office/drawing/2014/main" id="{EE3393B4-4F14-41B6-BB6A-E177591FBD02}"/>
                    </a:ext>
                  </a:extLst>
                </p14:cNvPr>
                <p14:cNvContentPartPr/>
                <p14:nvPr/>
              </p14:nvContentPartPr>
              <p14:xfrm>
                <a:off x="3846800" y="3477840"/>
                <a:ext cx="68760" cy="162000"/>
              </p14:xfrm>
            </p:contentPart>
          </mc:Choice>
          <mc:Fallback xmlns="">
            <p:pic>
              <p:nvPicPr>
                <p:cNvPr id="76" name="Freihand 75">
                  <a:extLst>
                    <a:ext uri="{FF2B5EF4-FFF2-40B4-BE49-F238E27FC236}">
                      <a16:creationId xmlns:a16="http://schemas.microsoft.com/office/drawing/2014/main" id="{EE3393B4-4F14-41B6-BB6A-E177591FBD02}"/>
                    </a:ext>
                  </a:extLst>
                </p:cNvPr>
                <p:cNvPicPr/>
                <p:nvPr/>
              </p:nvPicPr>
              <p:blipFill>
                <a:blip r:embed="rId109"/>
                <a:stretch>
                  <a:fillRect/>
                </a:stretch>
              </p:blipFill>
              <p:spPr>
                <a:xfrm>
                  <a:off x="3842480" y="3473520"/>
                  <a:ext cx="77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Freihand 76">
                  <a:extLst>
                    <a:ext uri="{FF2B5EF4-FFF2-40B4-BE49-F238E27FC236}">
                      <a16:creationId xmlns:a16="http://schemas.microsoft.com/office/drawing/2014/main" id="{BD6DB735-D152-48B2-B29B-7161CA4D3E6A}"/>
                    </a:ext>
                  </a:extLst>
                </p14:cNvPr>
                <p14:cNvContentPartPr/>
                <p14:nvPr/>
              </p14:nvContentPartPr>
              <p14:xfrm>
                <a:off x="3924200" y="3518160"/>
                <a:ext cx="57240" cy="108000"/>
              </p14:xfrm>
            </p:contentPart>
          </mc:Choice>
          <mc:Fallback xmlns="">
            <p:pic>
              <p:nvPicPr>
                <p:cNvPr id="77" name="Freihand 76">
                  <a:extLst>
                    <a:ext uri="{FF2B5EF4-FFF2-40B4-BE49-F238E27FC236}">
                      <a16:creationId xmlns:a16="http://schemas.microsoft.com/office/drawing/2014/main" id="{BD6DB735-D152-48B2-B29B-7161CA4D3E6A}"/>
                    </a:ext>
                  </a:extLst>
                </p:cNvPr>
                <p:cNvPicPr/>
                <p:nvPr/>
              </p:nvPicPr>
              <p:blipFill>
                <a:blip r:embed="rId111"/>
                <a:stretch>
                  <a:fillRect/>
                </a:stretch>
              </p:blipFill>
              <p:spPr>
                <a:xfrm>
                  <a:off x="3919880" y="3513840"/>
                  <a:ext cx="6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Freihand 77">
                  <a:extLst>
                    <a:ext uri="{FF2B5EF4-FFF2-40B4-BE49-F238E27FC236}">
                      <a16:creationId xmlns:a16="http://schemas.microsoft.com/office/drawing/2014/main" id="{064C0A9B-A45F-41BE-BC18-0B81A1ED70B3}"/>
                    </a:ext>
                  </a:extLst>
                </p14:cNvPr>
                <p14:cNvContentPartPr/>
                <p14:nvPr/>
              </p14:nvContentPartPr>
              <p14:xfrm>
                <a:off x="3943640" y="3437520"/>
                <a:ext cx="90360" cy="273600"/>
              </p14:xfrm>
            </p:contentPart>
          </mc:Choice>
          <mc:Fallback xmlns="">
            <p:pic>
              <p:nvPicPr>
                <p:cNvPr id="78" name="Freihand 77">
                  <a:extLst>
                    <a:ext uri="{FF2B5EF4-FFF2-40B4-BE49-F238E27FC236}">
                      <a16:creationId xmlns:a16="http://schemas.microsoft.com/office/drawing/2014/main" id="{064C0A9B-A45F-41BE-BC18-0B81A1ED70B3}"/>
                    </a:ext>
                  </a:extLst>
                </p:cNvPr>
                <p:cNvPicPr/>
                <p:nvPr/>
              </p:nvPicPr>
              <p:blipFill>
                <a:blip r:embed="rId113"/>
                <a:stretch>
                  <a:fillRect/>
                </a:stretch>
              </p:blipFill>
              <p:spPr>
                <a:xfrm>
                  <a:off x="3939320" y="3433200"/>
                  <a:ext cx="99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CA24A705-258D-4DC3-BE20-2004C733762E}"/>
                    </a:ext>
                  </a:extLst>
                </p14:cNvPr>
                <p14:cNvContentPartPr/>
                <p14:nvPr/>
              </p14:nvContentPartPr>
              <p14:xfrm>
                <a:off x="3784880" y="3440760"/>
                <a:ext cx="9360" cy="118800"/>
              </p14:xfrm>
            </p:contentPart>
          </mc:Choice>
          <mc:Fallback xmlns="">
            <p:pic>
              <p:nvPicPr>
                <p:cNvPr id="80" name="Freihand 79">
                  <a:extLst>
                    <a:ext uri="{FF2B5EF4-FFF2-40B4-BE49-F238E27FC236}">
                      <a16:creationId xmlns:a16="http://schemas.microsoft.com/office/drawing/2014/main" id="{CA24A705-258D-4DC3-BE20-2004C733762E}"/>
                    </a:ext>
                  </a:extLst>
                </p:cNvPr>
                <p:cNvPicPr/>
                <p:nvPr/>
              </p:nvPicPr>
              <p:blipFill>
                <a:blip r:embed="rId115"/>
                <a:stretch>
                  <a:fillRect/>
                </a:stretch>
              </p:blipFill>
              <p:spPr>
                <a:xfrm>
                  <a:off x="3780560" y="3436440"/>
                  <a:ext cx="18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AD289E24-A09E-4865-AA6F-659F02B2CECF}"/>
                    </a:ext>
                  </a:extLst>
                </p14:cNvPr>
                <p14:cNvContentPartPr/>
                <p14:nvPr/>
              </p14:nvContentPartPr>
              <p14:xfrm>
                <a:off x="3757520" y="3804000"/>
                <a:ext cx="30600" cy="523440"/>
              </p14:xfrm>
            </p:contentPart>
          </mc:Choice>
          <mc:Fallback xmlns="">
            <p:pic>
              <p:nvPicPr>
                <p:cNvPr id="81" name="Freihand 80">
                  <a:extLst>
                    <a:ext uri="{FF2B5EF4-FFF2-40B4-BE49-F238E27FC236}">
                      <a16:creationId xmlns:a16="http://schemas.microsoft.com/office/drawing/2014/main" id="{AD289E24-A09E-4865-AA6F-659F02B2CECF}"/>
                    </a:ext>
                  </a:extLst>
                </p:cNvPr>
                <p:cNvPicPr/>
                <p:nvPr/>
              </p:nvPicPr>
              <p:blipFill>
                <a:blip r:embed="rId117"/>
                <a:stretch>
                  <a:fillRect/>
                </a:stretch>
              </p:blipFill>
              <p:spPr>
                <a:xfrm>
                  <a:off x="3753200" y="3799680"/>
                  <a:ext cx="3924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5EFE0743-EFFF-4867-A9ED-845CF3E2F1BD}"/>
                    </a:ext>
                  </a:extLst>
                </p14:cNvPr>
                <p14:cNvContentPartPr/>
                <p14:nvPr/>
              </p14:nvContentPartPr>
              <p14:xfrm>
                <a:off x="3783080" y="4581240"/>
                <a:ext cx="22680" cy="965160"/>
              </p14:xfrm>
            </p:contentPart>
          </mc:Choice>
          <mc:Fallback xmlns="">
            <p:pic>
              <p:nvPicPr>
                <p:cNvPr id="82" name="Freihand 81">
                  <a:extLst>
                    <a:ext uri="{FF2B5EF4-FFF2-40B4-BE49-F238E27FC236}">
                      <a16:creationId xmlns:a16="http://schemas.microsoft.com/office/drawing/2014/main" id="{5EFE0743-EFFF-4867-A9ED-845CF3E2F1BD}"/>
                    </a:ext>
                  </a:extLst>
                </p:cNvPr>
                <p:cNvPicPr/>
                <p:nvPr/>
              </p:nvPicPr>
              <p:blipFill>
                <a:blip r:embed="rId119"/>
                <a:stretch>
                  <a:fillRect/>
                </a:stretch>
              </p:blipFill>
              <p:spPr>
                <a:xfrm>
                  <a:off x="3778760" y="4576920"/>
                  <a:ext cx="3132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Freihand 91">
                  <a:extLst>
                    <a:ext uri="{FF2B5EF4-FFF2-40B4-BE49-F238E27FC236}">
                      <a16:creationId xmlns:a16="http://schemas.microsoft.com/office/drawing/2014/main" id="{C642F13A-F84C-4B0D-A9C0-432CB3C566FB}"/>
                    </a:ext>
                  </a:extLst>
                </p14:cNvPr>
                <p14:cNvContentPartPr/>
                <p14:nvPr/>
              </p14:nvContentPartPr>
              <p14:xfrm>
                <a:off x="4235240" y="4670880"/>
                <a:ext cx="54000" cy="55440"/>
              </p14:xfrm>
            </p:contentPart>
          </mc:Choice>
          <mc:Fallback xmlns="">
            <p:pic>
              <p:nvPicPr>
                <p:cNvPr id="92" name="Freihand 91">
                  <a:extLst>
                    <a:ext uri="{FF2B5EF4-FFF2-40B4-BE49-F238E27FC236}">
                      <a16:creationId xmlns:a16="http://schemas.microsoft.com/office/drawing/2014/main" id="{C642F13A-F84C-4B0D-A9C0-432CB3C566FB}"/>
                    </a:ext>
                  </a:extLst>
                </p:cNvPr>
                <p:cNvPicPr/>
                <p:nvPr/>
              </p:nvPicPr>
              <p:blipFill>
                <a:blip r:embed="rId121"/>
                <a:stretch>
                  <a:fillRect/>
                </a:stretch>
              </p:blipFill>
              <p:spPr>
                <a:xfrm>
                  <a:off x="4230920" y="4666560"/>
                  <a:ext cx="62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3" name="Freihand 92">
                  <a:extLst>
                    <a:ext uri="{FF2B5EF4-FFF2-40B4-BE49-F238E27FC236}">
                      <a16:creationId xmlns:a16="http://schemas.microsoft.com/office/drawing/2014/main" id="{FC9EDA81-3794-4004-86B7-FAD253CC35B6}"/>
                    </a:ext>
                  </a:extLst>
                </p14:cNvPr>
                <p14:cNvContentPartPr/>
                <p14:nvPr/>
              </p14:nvContentPartPr>
              <p14:xfrm>
                <a:off x="3727280" y="4187040"/>
                <a:ext cx="81360" cy="86760"/>
              </p14:xfrm>
            </p:contentPart>
          </mc:Choice>
          <mc:Fallback xmlns="">
            <p:pic>
              <p:nvPicPr>
                <p:cNvPr id="93" name="Freihand 92">
                  <a:extLst>
                    <a:ext uri="{FF2B5EF4-FFF2-40B4-BE49-F238E27FC236}">
                      <a16:creationId xmlns:a16="http://schemas.microsoft.com/office/drawing/2014/main" id="{FC9EDA81-3794-4004-86B7-FAD253CC35B6}"/>
                    </a:ext>
                  </a:extLst>
                </p:cNvPr>
                <p:cNvPicPr/>
                <p:nvPr/>
              </p:nvPicPr>
              <p:blipFill>
                <a:blip r:embed="rId123"/>
                <a:stretch>
                  <a:fillRect/>
                </a:stretch>
              </p:blipFill>
              <p:spPr>
                <a:xfrm>
                  <a:off x="3722960" y="4182720"/>
                  <a:ext cx="9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AB586AFE-DFBE-478C-9055-546A47295257}"/>
                    </a:ext>
                  </a:extLst>
                </p14:cNvPr>
                <p14:cNvContentPartPr/>
                <p14:nvPr/>
              </p14:nvContentPartPr>
              <p14:xfrm>
                <a:off x="3247400" y="3724440"/>
                <a:ext cx="2086560" cy="1922040"/>
              </p14:xfrm>
            </p:contentPart>
          </mc:Choice>
          <mc:Fallback xmlns="">
            <p:pic>
              <p:nvPicPr>
                <p:cNvPr id="96" name="Freihand 95">
                  <a:extLst>
                    <a:ext uri="{FF2B5EF4-FFF2-40B4-BE49-F238E27FC236}">
                      <a16:creationId xmlns:a16="http://schemas.microsoft.com/office/drawing/2014/main" id="{AB586AFE-DFBE-478C-9055-546A47295257}"/>
                    </a:ext>
                  </a:extLst>
                </p:cNvPr>
                <p:cNvPicPr/>
                <p:nvPr/>
              </p:nvPicPr>
              <p:blipFill>
                <a:blip r:embed="rId125"/>
                <a:stretch>
                  <a:fillRect/>
                </a:stretch>
              </p:blipFill>
              <p:spPr>
                <a:xfrm>
                  <a:off x="3243080" y="3720120"/>
                  <a:ext cx="2095200" cy="1930680"/>
                </a:xfrm>
                <a:prstGeom prst="rect">
                  <a:avLst/>
                </a:prstGeom>
              </p:spPr>
            </p:pic>
          </mc:Fallback>
        </mc:AlternateContent>
      </p:grpSp>
      <p:grpSp>
        <p:nvGrpSpPr>
          <p:cNvPr id="122" name="Gruppieren 121">
            <a:extLst>
              <a:ext uri="{FF2B5EF4-FFF2-40B4-BE49-F238E27FC236}">
                <a16:creationId xmlns:a16="http://schemas.microsoft.com/office/drawing/2014/main" id="{AC9B9FAA-1CFC-4D65-871E-4BD32C32D14F}"/>
              </a:ext>
            </a:extLst>
          </p:cNvPr>
          <p:cNvGrpSpPr/>
          <p:nvPr/>
        </p:nvGrpSpPr>
        <p:grpSpPr>
          <a:xfrm>
            <a:off x="5157920" y="4934760"/>
            <a:ext cx="1621800" cy="821880"/>
            <a:chOff x="5157920" y="4934760"/>
            <a:chExt cx="1621800" cy="821880"/>
          </a:xfrm>
        </p:grpSpPr>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4C2382DA-3E47-44FD-9310-C40A4DF9FD07}"/>
                    </a:ext>
                  </a:extLst>
                </p14:cNvPr>
                <p14:cNvContentPartPr/>
                <p14:nvPr/>
              </p14:nvContentPartPr>
              <p14:xfrm>
                <a:off x="5157920" y="5103600"/>
                <a:ext cx="119520" cy="103680"/>
              </p14:xfrm>
            </p:contentPart>
          </mc:Choice>
          <mc:Fallback xmlns="">
            <p:pic>
              <p:nvPicPr>
                <p:cNvPr id="98" name="Freihand 97">
                  <a:extLst>
                    <a:ext uri="{FF2B5EF4-FFF2-40B4-BE49-F238E27FC236}">
                      <a16:creationId xmlns:a16="http://schemas.microsoft.com/office/drawing/2014/main" id="{4C2382DA-3E47-44FD-9310-C40A4DF9FD07}"/>
                    </a:ext>
                  </a:extLst>
                </p:cNvPr>
                <p:cNvPicPr/>
                <p:nvPr/>
              </p:nvPicPr>
              <p:blipFill>
                <a:blip r:embed="rId127"/>
                <a:stretch>
                  <a:fillRect/>
                </a:stretch>
              </p:blipFill>
              <p:spPr>
                <a:xfrm>
                  <a:off x="5153600" y="5099280"/>
                  <a:ext cx="12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6353F562-B7FE-45E5-8B52-058F83096C4F}"/>
                    </a:ext>
                  </a:extLst>
                </p14:cNvPr>
                <p14:cNvContentPartPr/>
                <p14:nvPr/>
              </p14:nvContentPartPr>
              <p14:xfrm>
                <a:off x="5257280" y="5082360"/>
                <a:ext cx="48600" cy="253800"/>
              </p14:xfrm>
            </p:contentPart>
          </mc:Choice>
          <mc:Fallback xmlns="">
            <p:pic>
              <p:nvPicPr>
                <p:cNvPr id="99" name="Freihand 98">
                  <a:extLst>
                    <a:ext uri="{FF2B5EF4-FFF2-40B4-BE49-F238E27FC236}">
                      <a16:creationId xmlns:a16="http://schemas.microsoft.com/office/drawing/2014/main" id="{6353F562-B7FE-45E5-8B52-058F83096C4F}"/>
                    </a:ext>
                  </a:extLst>
                </p:cNvPr>
                <p:cNvPicPr/>
                <p:nvPr/>
              </p:nvPicPr>
              <p:blipFill>
                <a:blip r:embed="rId129"/>
                <a:stretch>
                  <a:fillRect/>
                </a:stretch>
              </p:blipFill>
              <p:spPr>
                <a:xfrm>
                  <a:off x="5252960" y="5078040"/>
                  <a:ext cx="57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A48F89B4-8EEF-47F8-9BA7-F52E14737515}"/>
                    </a:ext>
                  </a:extLst>
                </p14:cNvPr>
                <p14:cNvContentPartPr/>
                <p14:nvPr/>
              </p14:nvContentPartPr>
              <p14:xfrm>
                <a:off x="5402720" y="4951680"/>
                <a:ext cx="26280" cy="149040"/>
              </p14:xfrm>
            </p:contentPart>
          </mc:Choice>
          <mc:Fallback xmlns="">
            <p:pic>
              <p:nvPicPr>
                <p:cNvPr id="100" name="Freihand 99">
                  <a:extLst>
                    <a:ext uri="{FF2B5EF4-FFF2-40B4-BE49-F238E27FC236}">
                      <a16:creationId xmlns:a16="http://schemas.microsoft.com/office/drawing/2014/main" id="{A48F89B4-8EEF-47F8-9BA7-F52E14737515}"/>
                    </a:ext>
                  </a:extLst>
                </p:cNvPr>
                <p:cNvPicPr/>
                <p:nvPr/>
              </p:nvPicPr>
              <p:blipFill>
                <a:blip r:embed="rId131"/>
                <a:stretch>
                  <a:fillRect/>
                </a:stretch>
              </p:blipFill>
              <p:spPr>
                <a:xfrm>
                  <a:off x="5398400" y="4947360"/>
                  <a:ext cx="34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DB37B2C5-5799-430A-A54C-BC45E8C581BF}"/>
                    </a:ext>
                  </a:extLst>
                </p14:cNvPr>
                <p14:cNvContentPartPr/>
                <p14:nvPr/>
              </p14:nvContentPartPr>
              <p14:xfrm>
                <a:off x="5313080" y="4934760"/>
                <a:ext cx="179640" cy="148680"/>
              </p14:xfrm>
            </p:contentPart>
          </mc:Choice>
          <mc:Fallback xmlns="">
            <p:pic>
              <p:nvPicPr>
                <p:cNvPr id="101" name="Freihand 100">
                  <a:extLst>
                    <a:ext uri="{FF2B5EF4-FFF2-40B4-BE49-F238E27FC236}">
                      <a16:creationId xmlns:a16="http://schemas.microsoft.com/office/drawing/2014/main" id="{DB37B2C5-5799-430A-A54C-BC45E8C581BF}"/>
                    </a:ext>
                  </a:extLst>
                </p:cNvPr>
                <p:cNvPicPr/>
                <p:nvPr/>
              </p:nvPicPr>
              <p:blipFill>
                <a:blip r:embed="rId133"/>
                <a:stretch>
                  <a:fillRect/>
                </a:stretch>
              </p:blipFill>
              <p:spPr>
                <a:xfrm>
                  <a:off x="5308760" y="4930440"/>
                  <a:ext cx="188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3B6F4678-F4F2-4378-A7C7-87C4E0AE0009}"/>
                    </a:ext>
                  </a:extLst>
                </p14:cNvPr>
                <p14:cNvContentPartPr/>
                <p14:nvPr/>
              </p14:nvContentPartPr>
              <p14:xfrm>
                <a:off x="5709080" y="5125560"/>
                <a:ext cx="180720" cy="14040"/>
              </p14:xfrm>
            </p:contentPart>
          </mc:Choice>
          <mc:Fallback xmlns="">
            <p:pic>
              <p:nvPicPr>
                <p:cNvPr id="102" name="Freihand 101">
                  <a:extLst>
                    <a:ext uri="{FF2B5EF4-FFF2-40B4-BE49-F238E27FC236}">
                      <a16:creationId xmlns:a16="http://schemas.microsoft.com/office/drawing/2014/main" id="{3B6F4678-F4F2-4378-A7C7-87C4E0AE0009}"/>
                    </a:ext>
                  </a:extLst>
                </p:cNvPr>
                <p:cNvPicPr/>
                <p:nvPr/>
              </p:nvPicPr>
              <p:blipFill>
                <a:blip r:embed="rId135"/>
                <a:stretch>
                  <a:fillRect/>
                </a:stretch>
              </p:blipFill>
              <p:spPr>
                <a:xfrm>
                  <a:off x="5704760" y="5121240"/>
                  <a:ext cx="189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Freihand 102">
                  <a:extLst>
                    <a:ext uri="{FF2B5EF4-FFF2-40B4-BE49-F238E27FC236}">
                      <a16:creationId xmlns:a16="http://schemas.microsoft.com/office/drawing/2014/main" id="{8359522C-A5DF-4F8F-B78A-94336D5BA194}"/>
                    </a:ext>
                  </a:extLst>
                </p14:cNvPr>
                <p14:cNvContentPartPr/>
                <p14:nvPr/>
              </p14:nvContentPartPr>
              <p14:xfrm>
                <a:off x="5675600" y="5188560"/>
                <a:ext cx="191880" cy="33480"/>
              </p14:xfrm>
            </p:contentPart>
          </mc:Choice>
          <mc:Fallback xmlns="">
            <p:pic>
              <p:nvPicPr>
                <p:cNvPr id="103" name="Freihand 102">
                  <a:extLst>
                    <a:ext uri="{FF2B5EF4-FFF2-40B4-BE49-F238E27FC236}">
                      <a16:creationId xmlns:a16="http://schemas.microsoft.com/office/drawing/2014/main" id="{8359522C-A5DF-4F8F-B78A-94336D5BA194}"/>
                    </a:ext>
                  </a:extLst>
                </p:cNvPr>
                <p:cNvPicPr/>
                <p:nvPr/>
              </p:nvPicPr>
              <p:blipFill>
                <a:blip r:embed="rId137"/>
                <a:stretch>
                  <a:fillRect/>
                </a:stretch>
              </p:blipFill>
              <p:spPr>
                <a:xfrm>
                  <a:off x="5671280" y="5184240"/>
                  <a:ext cx="20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Freihand 103">
                  <a:extLst>
                    <a:ext uri="{FF2B5EF4-FFF2-40B4-BE49-F238E27FC236}">
                      <a16:creationId xmlns:a16="http://schemas.microsoft.com/office/drawing/2014/main" id="{21998B0D-E077-42D6-93C5-017BF20F9AEA}"/>
                    </a:ext>
                  </a:extLst>
                </p14:cNvPr>
                <p14:cNvContentPartPr/>
                <p14:nvPr/>
              </p14:nvContentPartPr>
              <p14:xfrm>
                <a:off x="5564000" y="5136000"/>
                <a:ext cx="46440" cy="86040"/>
              </p14:xfrm>
            </p:contentPart>
          </mc:Choice>
          <mc:Fallback xmlns="">
            <p:pic>
              <p:nvPicPr>
                <p:cNvPr id="104" name="Freihand 103">
                  <a:extLst>
                    <a:ext uri="{FF2B5EF4-FFF2-40B4-BE49-F238E27FC236}">
                      <a16:creationId xmlns:a16="http://schemas.microsoft.com/office/drawing/2014/main" id="{21998B0D-E077-42D6-93C5-017BF20F9AEA}"/>
                    </a:ext>
                  </a:extLst>
                </p:cNvPr>
                <p:cNvPicPr/>
                <p:nvPr/>
              </p:nvPicPr>
              <p:blipFill>
                <a:blip r:embed="rId139"/>
                <a:stretch>
                  <a:fillRect/>
                </a:stretch>
              </p:blipFill>
              <p:spPr>
                <a:xfrm>
                  <a:off x="5559680" y="5131680"/>
                  <a:ext cx="55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Freihand 104">
                  <a:extLst>
                    <a:ext uri="{FF2B5EF4-FFF2-40B4-BE49-F238E27FC236}">
                      <a16:creationId xmlns:a16="http://schemas.microsoft.com/office/drawing/2014/main" id="{7D8E1A26-64B9-4A13-BC30-590D4F18BA16}"/>
                    </a:ext>
                  </a:extLst>
                </p14:cNvPr>
                <p14:cNvContentPartPr/>
                <p14:nvPr/>
              </p14:nvContentPartPr>
              <p14:xfrm>
                <a:off x="5948120" y="5008920"/>
                <a:ext cx="175320" cy="275400"/>
              </p14:xfrm>
            </p:contentPart>
          </mc:Choice>
          <mc:Fallback xmlns="">
            <p:pic>
              <p:nvPicPr>
                <p:cNvPr id="105" name="Freihand 104">
                  <a:extLst>
                    <a:ext uri="{FF2B5EF4-FFF2-40B4-BE49-F238E27FC236}">
                      <a16:creationId xmlns:a16="http://schemas.microsoft.com/office/drawing/2014/main" id="{7D8E1A26-64B9-4A13-BC30-590D4F18BA16}"/>
                    </a:ext>
                  </a:extLst>
                </p:cNvPr>
                <p:cNvPicPr/>
                <p:nvPr/>
              </p:nvPicPr>
              <p:blipFill>
                <a:blip r:embed="rId141"/>
                <a:stretch>
                  <a:fillRect/>
                </a:stretch>
              </p:blipFill>
              <p:spPr>
                <a:xfrm>
                  <a:off x="5943800" y="5004600"/>
                  <a:ext cx="1839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A31CE217-C265-41F7-84F7-5D1B64AEE1B2}"/>
                    </a:ext>
                  </a:extLst>
                </p14:cNvPr>
                <p14:cNvContentPartPr/>
                <p14:nvPr/>
              </p14:nvContentPartPr>
              <p14:xfrm>
                <a:off x="6021920" y="5119440"/>
                <a:ext cx="140400" cy="50760"/>
              </p14:xfrm>
            </p:contentPart>
          </mc:Choice>
          <mc:Fallback xmlns="">
            <p:pic>
              <p:nvPicPr>
                <p:cNvPr id="106" name="Freihand 105">
                  <a:extLst>
                    <a:ext uri="{FF2B5EF4-FFF2-40B4-BE49-F238E27FC236}">
                      <a16:creationId xmlns:a16="http://schemas.microsoft.com/office/drawing/2014/main" id="{A31CE217-C265-41F7-84F7-5D1B64AEE1B2}"/>
                    </a:ext>
                  </a:extLst>
                </p:cNvPr>
                <p:cNvPicPr/>
                <p:nvPr/>
              </p:nvPicPr>
              <p:blipFill>
                <a:blip r:embed="rId143"/>
                <a:stretch>
                  <a:fillRect/>
                </a:stretch>
              </p:blipFill>
              <p:spPr>
                <a:xfrm>
                  <a:off x="6017600" y="5115120"/>
                  <a:ext cx="149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BCC531BD-1D7A-4569-8F1B-FB5842EC9935}"/>
                    </a:ext>
                  </a:extLst>
                </p14:cNvPr>
                <p14:cNvContentPartPr/>
                <p14:nvPr/>
              </p14:nvContentPartPr>
              <p14:xfrm>
                <a:off x="6259880" y="5019000"/>
                <a:ext cx="14400" cy="168840"/>
              </p14:xfrm>
            </p:contentPart>
          </mc:Choice>
          <mc:Fallback xmlns="">
            <p:pic>
              <p:nvPicPr>
                <p:cNvPr id="107" name="Freihand 106">
                  <a:extLst>
                    <a:ext uri="{FF2B5EF4-FFF2-40B4-BE49-F238E27FC236}">
                      <a16:creationId xmlns:a16="http://schemas.microsoft.com/office/drawing/2014/main" id="{BCC531BD-1D7A-4569-8F1B-FB5842EC9935}"/>
                    </a:ext>
                  </a:extLst>
                </p:cNvPr>
                <p:cNvPicPr/>
                <p:nvPr/>
              </p:nvPicPr>
              <p:blipFill>
                <a:blip r:embed="rId145"/>
                <a:stretch>
                  <a:fillRect/>
                </a:stretch>
              </p:blipFill>
              <p:spPr>
                <a:xfrm>
                  <a:off x="6255560" y="5014680"/>
                  <a:ext cx="23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95385579-48CC-452B-AD1F-EC7442CD4064}"/>
                    </a:ext>
                  </a:extLst>
                </p14:cNvPr>
                <p14:cNvContentPartPr/>
                <p14:nvPr/>
              </p14:nvContentPartPr>
              <p14:xfrm>
                <a:off x="6149360" y="5030880"/>
                <a:ext cx="217440" cy="186120"/>
              </p14:xfrm>
            </p:contentPart>
          </mc:Choice>
          <mc:Fallback xmlns="">
            <p:pic>
              <p:nvPicPr>
                <p:cNvPr id="108" name="Freihand 107">
                  <a:extLst>
                    <a:ext uri="{FF2B5EF4-FFF2-40B4-BE49-F238E27FC236}">
                      <a16:creationId xmlns:a16="http://schemas.microsoft.com/office/drawing/2014/main" id="{95385579-48CC-452B-AD1F-EC7442CD4064}"/>
                    </a:ext>
                  </a:extLst>
                </p:cNvPr>
                <p:cNvPicPr/>
                <p:nvPr/>
              </p:nvPicPr>
              <p:blipFill>
                <a:blip r:embed="rId147"/>
                <a:stretch>
                  <a:fillRect/>
                </a:stretch>
              </p:blipFill>
              <p:spPr>
                <a:xfrm>
                  <a:off x="6145040" y="5026560"/>
                  <a:ext cx="226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Freihand 108">
                  <a:extLst>
                    <a:ext uri="{FF2B5EF4-FFF2-40B4-BE49-F238E27FC236}">
                      <a16:creationId xmlns:a16="http://schemas.microsoft.com/office/drawing/2014/main" id="{8E8D6AAA-B815-4915-8ED7-6E4ED6C8D5D4}"/>
                    </a:ext>
                  </a:extLst>
                </p14:cNvPr>
                <p14:cNvContentPartPr/>
                <p14:nvPr/>
              </p14:nvContentPartPr>
              <p14:xfrm>
                <a:off x="5705480" y="5447760"/>
                <a:ext cx="92160" cy="184320"/>
              </p14:xfrm>
            </p:contentPart>
          </mc:Choice>
          <mc:Fallback xmlns="">
            <p:pic>
              <p:nvPicPr>
                <p:cNvPr id="109" name="Freihand 108">
                  <a:extLst>
                    <a:ext uri="{FF2B5EF4-FFF2-40B4-BE49-F238E27FC236}">
                      <a16:creationId xmlns:a16="http://schemas.microsoft.com/office/drawing/2014/main" id="{8E8D6AAA-B815-4915-8ED7-6E4ED6C8D5D4}"/>
                    </a:ext>
                  </a:extLst>
                </p:cNvPr>
                <p:cNvPicPr/>
                <p:nvPr/>
              </p:nvPicPr>
              <p:blipFill>
                <a:blip r:embed="rId149"/>
                <a:stretch>
                  <a:fillRect/>
                </a:stretch>
              </p:blipFill>
              <p:spPr>
                <a:xfrm>
                  <a:off x="5701160" y="5443440"/>
                  <a:ext cx="100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 name="Freihand 110">
                  <a:extLst>
                    <a:ext uri="{FF2B5EF4-FFF2-40B4-BE49-F238E27FC236}">
                      <a16:creationId xmlns:a16="http://schemas.microsoft.com/office/drawing/2014/main" id="{468A24B4-AE18-4B6C-BD11-ED2EF6C7BB94}"/>
                    </a:ext>
                  </a:extLst>
                </p14:cNvPr>
                <p14:cNvContentPartPr/>
                <p14:nvPr/>
              </p14:nvContentPartPr>
              <p14:xfrm>
                <a:off x="5831840" y="5519760"/>
                <a:ext cx="76680" cy="236880"/>
              </p14:xfrm>
            </p:contentPart>
          </mc:Choice>
          <mc:Fallback xmlns="">
            <p:pic>
              <p:nvPicPr>
                <p:cNvPr id="111" name="Freihand 110">
                  <a:extLst>
                    <a:ext uri="{FF2B5EF4-FFF2-40B4-BE49-F238E27FC236}">
                      <a16:creationId xmlns:a16="http://schemas.microsoft.com/office/drawing/2014/main" id="{468A24B4-AE18-4B6C-BD11-ED2EF6C7BB94}"/>
                    </a:ext>
                  </a:extLst>
                </p:cNvPr>
                <p:cNvPicPr/>
                <p:nvPr/>
              </p:nvPicPr>
              <p:blipFill>
                <a:blip r:embed="rId151"/>
                <a:stretch>
                  <a:fillRect/>
                </a:stretch>
              </p:blipFill>
              <p:spPr>
                <a:xfrm>
                  <a:off x="5827520" y="5515440"/>
                  <a:ext cx="85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Freihand 111">
                  <a:extLst>
                    <a:ext uri="{FF2B5EF4-FFF2-40B4-BE49-F238E27FC236}">
                      <a16:creationId xmlns:a16="http://schemas.microsoft.com/office/drawing/2014/main" id="{5D773095-F5BF-4E83-97B5-1D22FD02C442}"/>
                    </a:ext>
                  </a:extLst>
                </p14:cNvPr>
                <p14:cNvContentPartPr/>
                <p14:nvPr/>
              </p14:nvContentPartPr>
              <p14:xfrm>
                <a:off x="5955320" y="5465760"/>
                <a:ext cx="38520" cy="126000"/>
              </p14:xfrm>
            </p:contentPart>
          </mc:Choice>
          <mc:Fallback xmlns="">
            <p:pic>
              <p:nvPicPr>
                <p:cNvPr id="112" name="Freihand 111">
                  <a:extLst>
                    <a:ext uri="{FF2B5EF4-FFF2-40B4-BE49-F238E27FC236}">
                      <a16:creationId xmlns:a16="http://schemas.microsoft.com/office/drawing/2014/main" id="{5D773095-F5BF-4E83-97B5-1D22FD02C442}"/>
                    </a:ext>
                  </a:extLst>
                </p:cNvPr>
                <p:cNvPicPr/>
                <p:nvPr/>
              </p:nvPicPr>
              <p:blipFill>
                <a:blip r:embed="rId153"/>
                <a:stretch>
                  <a:fillRect/>
                </a:stretch>
              </p:blipFill>
              <p:spPr>
                <a:xfrm>
                  <a:off x="5951000" y="5461440"/>
                  <a:ext cx="47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 name="Freihand 112">
                  <a:extLst>
                    <a:ext uri="{FF2B5EF4-FFF2-40B4-BE49-F238E27FC236}">
                      <a16:creationId xmlns:a16="http://schemas.microsoft.com/office/drawing/2014/main" id="{00A8E264-1FD5-4C6F-B1C2-71E097697489}"/>
                    </a:ext>
                  </a:extLst>
                </p14:cNvPr>
                <p14:cNvContentPartPr/>
                <p14:nvPr/>
              </p14:nvContentPartPr>
              <p14:xfrm>
                <a:off x="5939840" y="5451360"/>
                <a:ext cx="267840" cy="256680"/>
              </p14:xfrm>
            </p:contentPart>
          </mc:Choice>
          <mc:Fallback xmlns="">
            <p:pic>
              <p:nvPicPr>
                <p:cNvPr id="113" name="Freihand 112">
                  <a:extLst>
                    <a:ext uri="{FF2B5EF4-FFF2-40B4-BE49-F238E27FC236}">
                      <a16:creationId xmlns:a16="http://schemas.microsoft.com/office/drawing/2014/main" id="{00A8E264-1FD5-4C6F-B1C2-71E097697489}"/>
                    </a:ext>
                  </a:extLst>
                </p:cNvPr>
                <p:cNvPicPr/>
                <p:nvPr/>
              </p:nvPicPr>
              <p:blipFill>
                <a:blip r:embed="rId155"/>
                <a:stretch>
                  <a:fillRect/>
                </a:stretch>
              </p:blipFill>
              <p:spPr>
                <a:xfrm>
                  <a:off x="5935520" y="5447040"/>
                  <a:ext cx="2764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Freihand 113">
                  <a:extLst>
                    <a:ext uri="{FF2B5EF4-FFF2-40B4-BE49-F238E27FC236}">
                      <a16:creationId xmlns:a16="http://schemas.microsoft.com/office/drawing/2014/main" id="{C20D873F-1B21-4896-8B8F-8ADE8842DA70}"/>
                    </a:ext>
                  </a:extLst>
                </p14:cNvPr>
                <p14:cNvContentPartPr/>
                <p14:nvPr/>
              </p14:nvContentPartPr>
              <p14:xfrm>
                <a:off x="6246920" y="5415000"/>
                <a:ext cx="72360" cy="217440"/>
              </p14:xfrm>
            </p:contentPart>
          </mc:Choice>
          <mc:Fallback xmlns="">
            <p:pic>
              <p:nvPicPr>
                <p:cNvPr id="114" name="Freihand 113">
                  <a:extLst>
                    <a:ext uri="{FF2B5EF4-FFF2-40B4-BE49-F238E27FC236}">
                      <a16:creationId xmlns:a16="http://schemas.microsoft.com/office/drawing/2014/main" id="{C20D873F-1B21-4896-8B8F-8ADE8842DA70}"/>
                    </a:ext>
                  </a:extLst>
                </p:cNvPr>
                <p:cNvPicPr/>
                <p:nvPr/>
              </p:nvPicPr>
              <p:blipFill>
                <a:blip r:embed="rId157"/>
                <a:stretch>
                  <a:fillRect/>
                </a:stretch>
              </p:blipFill>
              <p:spPr>
                <a:xfrm>
                  <a:off x="6242600" y="5410680"/>
                  <a:ext cx="81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Freihand 114">
                  <a:extLst>
                    <a:ext uri="{FF2B5EF4-FFF2-40B4-BE49-F238E27FC236}">
                      <a16:creationId xmlns:a16="http://schemas.microsoft.com/office/drawing/2014/main" id="{2D94204B-672B-4077-984C-7759F2A03B8B}"/>
                    </a:ext>
                  </a:extLst>
                </p14:cNvPr>
                <p14:cNvContentPartPr/>
                <p14:nvPr/>
              </p14:nvContentPartPr>
              <p14:xfrm>
                <a:off x="6356000" y="5269560"/>
                <a:ext cx="277920" cy="182880"/>
              </p14:xfrm>
            </p:contentPart>
          </mc:Choice>
          <mc:Fallback xmlns="">
            <p:pic>
              <p:nvPicPr>
                <p:cNvPr id="115" name="Freihand 114">
                  <a:extLst>
                    <a:ext uri="{FF2B5EF4-FFF2-40B4-BE49-F238E27FC236}">
                      <a16:creationId xmlns:a16="http://schemas.microsoft.com/office/drawing/2014/main" id="{2D94204B-672B-4077-984C-7759F2A03B8B}"/>
                    </a:ext>
                  </a:extLst>
                </p:cNvPr>
                <p:cNvPicPr/>
                <p:nvPr/>
              </p:nvPicPr>
              <p:blipFill>
                <a:blip r:embed="rId159"/>
                <a:stretch>
                  <a:fillRect/>
                </a:stretch>
              </p:blipFill>
              <p:spPr>
                <a:xfrm>
                  <a:off x="6351320" y="5265240"/>
                  <a:ext cx="286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Freihand 115">
                  <a:extLst>
                    <a:ext uri="{FF2B5EF4-FFF2-40B4-BE49-F238E27FC236}">
                      <a16:creationId xmlns:a16="http://schemas.microsoft.com/office/drawing/2014/main" id="{A54568B1-5D95-4072-B996-46C9503F2759}"/>
                    </a:ext>
                  </a:extLst>
                </p14:cNvPr>
                <p14:cNvContentPartPr/>
                <p14:nvPr/>
              </p14:nvContentPartPr>
              <p14:xfrm>
                <a:off x="6617720" y="5196840"/>
                <a:ext cx="162000" cy="189720"/>
              </p14:xfrm>
            </p:contentPart>
          </mc:Choice>
          <mc:Fallback xmlns="">
            <p:pic>
              <p:nvPicPr>
                <p:cNvPr id="116" name="Freihand 115">
                  <a:extLst>
                    <a:ext uri="{FF2B5EF4-FFF2-40B4-BE49-F238E27FC236}">
                      <a16:creationId xmlns:a16="http://schemas.microsoft.com/office/drawing/2014/main" id="{A54568B1-5D95-4072-B996-46C9503F2759}"/>
                    </a:ext>
                  </a:extLst>
                </p:cNvPr>
                <p:cNvPicPr/>
                <p:nvPr/>
              </p:nvPicPr>
              <p:blipFill>
                <a:blip r:embed="rId161"/>
                <a:stretch>
                  <a:fillRect/>
                </a:stretch>
              </p:blipFill>
              <p:spPr>
                <a:xfrm>
                  <a:off x="6613400" y="5192520"/>
                  <a:ext cx="170640" cy="198360"/>
                </a:xfrm>
                <a:prstGeom prst="rect">
                  <a:avLst/>
                </a:prstGeom>
              </p:spPr>
            </p:pic>
          </mc:Fallback>
        </mc:AlternateContent>
      </p:grpSp>
      <p:grpSp>
        <p:nvGrpSpPr>
          <p:cNvPr id="121" name="Gruppieren 120">
            <a:extLst>
              <a:ext uri="{FF2B5EF4-FFF2-40B4-BE49-F238E27FC236}">
                <a16:creationId xmlns:a16="http://schemas.microsoft.com/office/drawing/2014/main" id="{04964573-8160-46C2-AD81-D6339E2ECDEB}"/>
              </a:ext>
            </a:extLst>
          </p:cNvPr>
          <p:cNvGrpSpPr/>
          <p:nvPr/>
        </p:nvGrpSpPr>
        <p:grpSpPr>
          <a:xfrm>
            <a:off x="6994640" y="4913520"/>
            <a:ext cx="842040" cy="402840"/>
            <a:chOff x="6994640" y="4913520"/>
            <a:chExt cx="842040" cy="402840"/>
          </a:xfrm>
        </p:grpSpPr>
        <mc:AlternateContent xmlns:mc="http://schemas.openxmlformats.org/markup-compatibility/2006" xmlns:p14="http://schemas.microsoft.com/office/powerpoint/2010/main">
          <mc:Choice Requires="p14">
            <p:contentPart p14:bwMode="auto" r:id="rId162">
              <p14:nvContentPartPr>
                <p14:cNvPr id="117" name="Freihand 116">
                  <a:extLst>
                    <a:ext uri="{FF2B5EF4-FFF2-40B4-BE49-F238E27FC236}">
                      <a16:creationId xmlns:a16="http://schemas.microsoft.com/office/drawing/2014/main" id="{B948422A-854C-410C-9765-9051F1517481}"/>
                    </a:ext>
                  </a:extLst>
                </p14:cNvPr>
                <p14:cNvContentPartPr/>
                <p14:nvPr/>
              </p14:nvContentPartPr>
              <p14:xfrm>
                <a:off x="6994640" y="5116200"/>
                <a:ext cx="144000" cy="200160"/>
              </p14:xfrm>
            </p:contentPart>
          </mc:Choice>
          <mc:Fallback xmlns="">
            <p:pic>
              <p:nvPicPr>
                <p:cNvPr id="117" name="Freihand 116">
                  <a:extLst>
                    <a:ext uri="{FF2B5EF4-FFF2-40B4-BE49-F238E27FC236}">
                      <a16:creationId xmlns:a16="http://schemas.microsoft.com/office/drawing/2014/main" id="{B948422A-854C-410C-9765-9051F1517481}"/>
                    </a:ext>
                  </a:extLst>
                </p:cNvPr>
                <p:cNvPicPr/>
                <p:nvPr/>
              </p:nvPicPr>
              <p:blipFill>
                <a:blip r:embed="rId163"/>
                <a:stretch>
                  <a:fillRect/>
                </a:stretch>
              </p:blipFill>
              <p:spPr>
                <a:xfrm>
                  <a:off x="6990320" y="5111880"/>
                  <a:ext cx="152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Freihand 117">
                  <a:extLst>
                    <a:ext uri="{FF2B5EF4-FFF2-40B4-BE49-F238E27FC236}">
                      <a16:creationId xmlns:a16="http://schemas.microsoft.com/office/drawing/2014/main" id="{BC210E9A-60CB-4FEB-A1F5-DD930D5912DB}"/>
                    </a:ext>
                  </a:extLst>
                </p14:cNvPr>
                <p14:cNvContentPartPr/>
                <p14:nvPr/>
              </p14:nvContentPartPr>
              <p14:xfrm>
                <a:off x="7141160" y="5166240"/>
                <a:ext cx="291960" cy="100800"/>
              </p14:xfrm>
            </p:contentPart>
          </mc:Choice>
          <mc:Fallback xmlns="">
            <p:pic>
              <p:nvPicPr>
                <p:cNvPr id="118" name="Freihand 117">
                  <a:extLst>
                    <a:ext uri="{FF2B5EF4-FFF2-40B4-BE49-F238E27FC236}">
                      <a16:creationId xmlns:a16="http://schemas.microsoft.com/office/drawing/2014/main" id="{BC210E9A-60CB-4FEB-A1F5-DD930D5912DB}"/>
                    </a:ext>
                  </a:extLst>
                </p:cNvPr>
                <p:cNvPicPr/>
                <p:nvPr/>
              </p:nvPicPr>
              <p:blipFill>
                <a:blip r:embed="rId165"/>
                <a:stretch>
                  <a:fillRect/>
                </a:stretch>
              </p:blipFill>
              <p:spPr>
                <a:xfrm>
                  <a:off x="7136840" y="5161920"/>
                  <a:ext cx="300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 name="Freihand 118">
                  <a:extLst>
                    <a:ext uri="{FF2B5EF4-FFF2-40B4-BE49-F238E27FC236}">
                      <a16:creationId xmlns:a16="http://schemas.microsoft.com/office/drawing/2014/main" id="{30F5679B-F44D-4727-89DB-2D0CCDFB46C6}"/>
                    </a:ext>
                  </a:extLst>
                </p14:cNvPr>
                <p14:cNvContentPartPr/>
                <p14:nvPr/>
              </p14:nvContentPartPr>
              <p14:xfrm>
                <a:off x="7432400" y="5124120"/>
                <a:ext cx="190800" cy="99000"/>
              </p14:xfrm>
            </p:contentPart>
          </mc:Choice>
          <mc:Fallback xmlns="">
            <p:pic>
              <p:nvPicPr>
                <p:cNvPr id="119" name="Freihand 118">
                  <a:extLst>
                    <a:ext uri="{FF2B5EF4-FFF2-40B4-BE49-F238E27FC236}">
                      <a16:creationId xmlns:a16="http://schemas.microsoft.com/office/drawing/2014/main" id="{30F5679B-F44D-4727-89DB-2D0CCDFB46C6}"/>
                    </a:ext>
                  </a:extLst>
                </p:cNvPr>
                <p:cNvPicPr/>
                <p:nvPr/>
              </p:nvPicPr>
              <p:blipFill>
                <a:blip r:embed="rId167"/>
                <a:stretch>
                  <a:fillRect/>
                </a:stretch>
              </p:blipFill>
              <p:spPr>
                <a:xfrm>
                  <a:off x="7428080" y="5119800"/>
                  <a:ext cx="199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Freihand 119">
                  <a:extLst>
                    <a:ext uri="{FF2B5EF4-FFF2-40B4-BE49-F238E27FC236}">
                      <a16:creationId xmlns:a16="http://schemas.microsoft.com/office/drawing/2014/main" id="{0C7C099B-DA99-4D73-B7BA-658C5AEAB9DC}"/>
                    </a:ext>
                  </a:extLst>
                </p14:cNvPr>
                <p14:cNvContentPartPr/>
                <p14:nvPr/>
              </p14:nvContentPartPr>
              <p14:xfrm>
                <a:off x="7672160" y="4913520"/>
                <a:ext cx="164520" cy="232200"/>
              </p14:xfrm>
            </p:contentPart>
          </mc:Choice>
          <mc:Fallback xmlns="">
            <p:pic>
              <p:nvPicPr>
                <p:cNvPr id="120" name="Freihand 119">
                  <a:extLst>
                    <a:ext uri="{FF2B5EF4-FFF2-40B4-BE49-F238E27FC236}">
                      <a16:creationId xmlns:a16="http://schemas.microsoft.com/office/drawing/2014/main" id="{0C7C099B-DA99-4D73-B7BA-658C5AEAB9DC}"/>
                    </a:ext>
                  </a:extLst>
                </p:cNvPr>
                <p:cNvPicPr/>
                <p:nvPr/>
              </p:nvPicPr>
              <p:blipFill>
                <a:blip r:embed="rId169"/>
                <a:stretch>
                  <a:fillRect/>
                </a:stretch>
              </p:blipFill>
              <p:spPr>
                <a:xfrm>
                  <a:off x="7667840" y="4909200"/>
                  <a:ext cx="173160" cy="24084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2FACE0-E63A-49EC-8912-6DAADE04C542}"/>
                  </a:ext>
                </a:extLst>
              </p14:cNvPr>
              <p14:cNvContentPartPr/>
              <p14:nvPr/>
            </p14:nvContentPartPr>
            <p14:xfrm>
              <a:off x="5584160" y="2104080"/>
              <a:ext cx="89640" cy="82440"/>
            </p14:xfrm>
          </p:contentPart>
        </mc:Choice>
        <mc:Fallback xmlns="">
          <p:pic>
            <p:nvPicPr>
              <p:cNvPr id="2" name="Freihand 1">
                <a:extLst>
                  <a:ext uri="{FF2B5EF4-FFF2-40B4-BE49-F238E27FC236}">
                    <a16:creationId xmlns:a16="http://schemas.microsoft.com/office/drawing/2014/main" id="{952FACE0-E63A-49EC-8912-6DAADE04C542}"/>
                  </a:ext>
                </a:extLst>
              </p:cNvPr>
              <p:cNvPicPr/>
              <p:nvPr/>
            </p:nvPicPr>
            <p:blipFill>
              <a:blip r:embed="rId4"/>
              <a:stretch>
                <a:fillRect/>
              </a:stretch>
            </p:blipFill>
            <p:spPr>
              <a:xfrm>
                <a:off x="5579840" y="2099760"/>
                <a:ext cx="98280" cy="91080"/>
              </a:xfrm>
              <a:prstGeom prst="rect">
                <a:avLst/>
              </a:prstGeom>
            </p:spPr>
          </p:pic>
        </mc:Fallback>
      </mc:AlternateContent>
      <p:grpSp>
        <p:nvGrpSpPr>
          <p:cNvPr id="20" name="Gruppieren 19">
            <a:extLst>
              <a:ext uri="{FF2B5EF4-FFF2-40B4-BE49-F238E27FC236}">
                <a16:creationId xmlns:a16="http://schemas.microsoft.com/office/drawing/2014/main" id="{29826596-64F0-4BBB-A149-18462B63874B}"/>
              </a:ext>
            </a:extLst>
          </p:cNvPr>
          <p:cNvGrpSpPr/>
          <p:nvPr/>
        </p:nvGrpSpPr>
        <p:grpSpPr>
          <a:xfrm>
            <a:off x="5509280" y="1287240"/>
            <a:ext cx="204120" cy="649800"/>
            <a:chOff x="5509280" y="1287240"/>
            <a:chExt cx="204120" cy="649800"/>
          </a:xfrm>
        </p:grpSpPr>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1EBFB9BF-2C46-415F-845F-D149AD47AC4B}"/>
                    </a:ext>
                  </a:extLst>
                </p14:cNvPr>
                <p14:cNvContentPartPr/>
                <p14:nvPr/>
              </p14:nvContentPartPr>
              <p14:xfrm>
                <a:off x="5601800" y="1287240"/>
                <a:ext cx="12960" cy="513000"/>
              </p14:xfrm>
            </p:contentPart>
          </mc:Choice>
          <mc:Fallback xmlns="">
            <p:pic>
              <p:nvPicPr>
                <p:cNvPr id="18" name="Freihand 17">
                  <a:extLst>
                    <a:ext uri="{FF2B5EF4-FFF2-40B4-BE49-F238E27FC236}">
                      <a16:creationId xmlns:a16="http://schemas.microsoft.com/office/drawing/2014/main" id="{1EBFB9BF-2C46-415F-845F-D149AD47AC4B}"/>
                    </a:ext>
                  </a:extLst>
                </p:cNvPr>
                <p:cNvPicPr/>
                <p:nvPr/>
              </p:nvPicPr>
              <p:blipFill>
                <a:blip r:embed="rId6"/>
                <a:stretch>
                  <a:fillRect/>
                </a:stretch>
              </p:blipFill>
              <p:spPr>
                <a:xfrm>
                  <a:off x="5597480" y="1282920"/>
                  <a:ext cx="2160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AC9F0EB9-D801-4FF9-88AD-9865B7C25BE8}"/>
                    </a:ext>
                  </a:extLst>
                </p14:cNvPr>
                <p14:cNvContentPartPr/>
                <p14:nvPr/>
              </p14:nvContentPartPr>
              <p14:xfrm>
                <a:off x="5509280" y="1642920"/>
                <a:ext cx="204120" cy="294120"/>
              </p14:xfrm>
            </p:contentPart>
          </mc:Choice>
          <mc:Fallback xmlns="">
            <p:pic>
              <p:nvPicPr>
                <p:cNvPr id="19" name="Freihand 18">
                  <a:extLst>
                    <a:ext uri="{FF2B5EF4-FFF2-40B4-BE49-F238E27FC236}">
                      <a16:creationId xmlns:a16="http://schemas.microsoft.com/office/drawing/2014/main" id="{AC9F0EB9-D801-4FF9-88AD-9865B7C25BE8}"/>
                    </a:ext>
                  </a:extLst>
                </p:cNvPr>
                <p:cNvPicPr/>
                <p:nvPr/>
              </p:nvPicPr>
              <p:blipFill>
                <a:blip r:embed="rId8"/>
                <a:stretch>
                  <a:fillRect/>
                </a:stretch>
              </p:blipFill>
              <p:spPr>
                <a:xfrm>
                  <a:off x="5504960" y="1638600"/>
                  <a:ext cx="212760" cy="302760"/>
                </a:xfrm>
                <a:prstGeom prst="rect">
                  <a:avLst/>
                </a:prstGeom>
              </p:spPr>
            </p:pic>
          </mc:Fallback>
        </mc:AlternateContent>
      </p:grpSp>
      <p:grpSp>
        <p:nvGrpSpPr>
          <p:cNvPr id="33" name="Gruppieren 32">
            <a:extLst>
              <a:ext uri="{FF2B5EF4-FFF2-40B4-BE49-F238E27FC236}">
                <a16:creationId xmlns:a16="http://schemas.microsoft.com/office/drawing/2014/main" id="{74EE205B-47AD-44E7-9188-A0D78F9E16B2}"/>
              </a:ext>
            </a:extLst>
          </p:cNvPr>
          <p:cNvGrpSpPr/>
          <p:nvPr/>
        </p:nvGrpSpPr>
        <p:grpSpPr>
          <a:xfrm>
            <a:off x="5106800" y="704040"/>
            <a:ext cx="2321640" cy="475200"/>
            <a:chOff x="5106800" y="704040"/>
            <a:chExt cx="2321640" cy="475200"/>
          </a:xfrm>
        </p:grpSpPr>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8FC0F8C7-CDBC-4659-AB74-7F6F8414423C}"/>
                    </a:ext>
                  </a:extLst>
                </p14:cNvPr>
                <p14:cNvContentPartPr/>
                <p14:nvPr/>
              </p14:nvContentPartPr>
              <p14:xfrm>
                <a:off x="5106800" y="996720"/>
                <a:ext cx="96480" cy="120600"/>
              </p14:xfrm>
            </p:contentPart>
          </mc:Choice>
          <mc:Fallback xmlns="">
            <p:pic>
              <p:nvPicPr>
                <p:cNvPr id="21" name="Freihand 20">
                  <a:extLst>
                    <a:ext uri="{FF2B5EF4-FFF2-40B4-BE49-F238E27FC236}">
                      <a16:creationId xmlns:a16="http://schemas.microsoft.com/office/drawing/2014/main" id="{8FC0F8C7-CDBC-4659-AB74-7F6F8414423C}"/>
                    </a:ext>
                  </a:extLst>
                </p:cNvPr>
                <p:cNvPicPr/>
                <p:nvPr/>
              </p:nvPicPr>
              <p:blipFill>
                <a:blip r:embed="rId10"/>
                <a:stretch>
                  <a:fillRect/>
                </a:stretch>
              </p:blipFill>
              <p:spPr>
                <a:xfrm>
                  <a:off x="5102480" y="992400"/>
                  <a:ext cx="105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FA4DD66F-4B6B-4420-B574-4DC04C6EC07C}"/>
                    </a:ext>
                  </a:extLst>
                </p14:cNvPr>
                <p14:cNvContentPartPr/>
                <p14:nvPr/>
              </p14:nvContentPartPr>
              <p14:xfrm>
                <a:off x="5226320" y="974400"/>
                <a:ext cx="271440" cy="140040"/>
              </p14:xfrm>
            </p:contentPart>
          </mc:Choice>
          <mc:Fallback xmlns="">
            <p:pic>
              <p:nvPicPr>
                <p:cNvPr id="22" name="Freihand 21">
                  <a:extLst>
                    <a:ext uri="{FF2B5EF4-FFF2-40B4-BE49-F238E27FC236}">
                      <a16:creationId xmlns:a16="http://schemas.microsoft.com/office/drawing/2014/main" id="{FA4DD66F-4B6B-4420-B574-4DC04C6EC07C}"/>
                    </a:ext>
                  </a:extLst>
                </p:cNvPr>
                <p:cNvPicPr/>
                <p:nvPr/>
              </p:nvPicPr>
              <p:blipFill>
                <a:blip r:embed="rId12"/>
                <a:stretch>
                  <a:fillRect/>
                </a:stretch>
              </p:blipFill>
              <p:spPr>
                <a:xfrm>
                  <a:off x="5222000" y="970080"/>
                  <a:ext cx="280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395AE452-530F-42F4-8B19-FEE26E5C21D2}"/>
                    </a:ext>
                  </a:extLst>
                </p14:cNvPr>
                <p14:cNvContentPartPr/>
                <p14:nvPr/>
              </p14:nvContentPartPr>
              <p14:xfrm>
                <a:off x="5485520" y="948840"/>
                <a:ext cx="136440" cy="86400"/>
              </p14:xfrm>
            </p:contentPart>
          </mc:Choice>
          <mc:Fallback xmlns="">
            <p:pic>
              <p:nvPicPr>
                <p:cNvPr id="23" name="Freihand 22">
                  <a:extLst>
                    <a:ext uri="{FF2B5EF4-FFF2-40B4-BE49-F238E27FC236}">
                      <a16:creationId xmlns:a16="http://schemas.microsoft.com/office/drawing/2014/main" id="{395AE452-530F-42F4-8B19-FEE26E5C21D2}"/>
                    </a:ext>
                  </a:extLst>
                </p:cNvPr>
                <p:cNvPicPr/>
                <p:nvPr/>
              </p:nvPicPr>
              <p:blipFill>
                <a:blip r:embed="rId14"/>
                <a:stretch>
                  <a:fillRect/>
                </a:stretch>
              </p:blipFill>
              <p:spPr>
                <a:xfrm>
                  <a:off x="5481200" y="944520"/>
                  <a:ext cx="145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5832DE86-C0D3-401A-A9C3-E1767181C0BA}"/>
                    </a:ext>
                  </a:extLst>
                </p14:cNvPr>
                <p14:cNvContentPartPr/>
                <p14:nvPr/>
              </p14:nvContentPartPr>
              <p14:xfrm>
                <a:off x="5633840" y="857760"/>
                <a:ext cx="101880" cy="149040"/>
              </p14:xfrm>
            </p:contentPart>
          </mc:Choice>
          <mc:Fallback xmlns="">
            <p:pic>
              <p:nvPicPr>
                <p:cNvPr id="24" name="Freihand 23">
                  <a:extLst>
                    <a:ext uri="{FF2B5EF4-FFF2-40B4-BE49-F238E27FC236}">
                      <a16:creationId xmlns:a16="http://schemas.microsoft.com/office/drawing/2014/main" id="{5832DE86-C0D3-401A-A9C3-E1767181C0BA}"/>
                    </a:ext>
                  </a:extLst>
                </p:cNvPr>
                <p:cNvPicPr/>
                <p:nvPr/>
              </p:nvPicPr>
              <p:blipFill>
                <a:blip r:embed="rId16"/>
                <a:stretch>
                  <a:fillRect/>
                </a:stretch>
              </p:blipFill>
              <p:spPr>
                <a:xfrm>
                  <a:off x="5629520" y="853440"/>
                  <a:ext cx="110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944E8DB1-BC10-4BA6-AF3C-0ECB9D5FC3C2}"/>
                    </a:ext>
                  </a:extLst>
                </p14:cNvPr>
                <p14:cNvContentPartPr/>
                <p14:nvPr/>
              </p14:nvContentPartPr>
              <p14:xfrm>
                <a:off x="5875400" y="866760"/>
                <a:ext cx="129240" cy="119520"/>
              </p14:xfrm>
            </p:contentPart>
          </mc:Choice>
          <mc:Fallback xmlns="">
            <p:pic>
              <p:nvPicPr>
                <p:cNvPr id="25" name="Freihand 24">
                  <a:extLst>
                    <a:ext uri="{FF2B5EF4-FFF2-40B4-BE49-F238E27FC236}">
                      <a16:creationId xmlns:a16="http://schemas.microsoft.com/office/drawing/2014/main" id="{944E8DB1-BC10-4BA6-AF3C-0ECB9D5FC3C2}"/>
                    </a:ext>
                  </a:extLst>
                </p:cNvPr>
                <p:cNvPicPr/>
                <p:nvPr/>
              </p:nvPicPr>
              <p:blipFill>
                <a:blip r:embed="rId18"/>
                <a:stretch>
                  <a:fillRect/>
                </a:stretch>
              </p:blipFill>
              <p:spPr>
                <a:xfrm>
                  <a:off x="5871080" y="862440"/>
                  <a:ext cx="137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394A8425-9FC5-44CC-AE0C-C443C8BD852C}"/>
                    </a:ext>
                  </a:extLst>
                </p14:cNvPr>
                <p14:cNvContentPartPr/>
                <p14:nvPr/>
              </p14:nvContentPartPr>
              <p14:xfrm>
                <a:off x="6013640" y="867480"/>
                <a:ext cx="274320" cy="311760"/>
              </p14:xfrm>
            </p:contentPart>
          </mc:Choice>
          <mc:Fallback xmlns="">
            <p:pic>
              <p:nvPicPr>
                <p:cNvPr id="26" name="Freihand 25">
                  <a:extLst>
                    <a:ext uri="{FF2B5EF4-FFF2-40B4-BE49-F238E27FC236}">
                      <a16:creationId xmlns:a16="http://schemas.microsoft.com/office/drawing/2014/main" id="{394A8425-9FC5-44CC-AE0C-C443C8BD852C}"/>
                    </a:ext>
                  </a:extLst>
                </p:cNvPr>
                <p:cNvPicPr/>
                <p:nvPr/>
              </p:nvPicPr>
              <p:blipFill>
                <a:blip r:embed="rId20"/>
                <a:stretch>
                  <a:fillRect/>
                </a:stretch>
              </p:blipFill>
              <p:spPr>
                <a:xfrm>
                  <a:off x="6009320" y="863160"/>
                  <a:ext cx="282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FA68D840-65F5-4E6D-B528-7645DA4D146F}"/>
                    </a:ext>
                  </a:extLst>
                </p14:cNvPr>
                <p14:cNvContentPartPr/>
                <p14:nvPr/>
              </p14:nvContentPartPr>
              <p14:xfrm>
                <a:off x="6325760" y="782160"/>
                <a:ext cx="133920" cy="187200"/>
              </p14:xfrm>
            </p:contentPart>
          </mc:Choice>
          <mc:Fallback xmlns="">
            <p:pic>
              <p:nvPicPr>
                <p:cNvPr id="27" name="Freihand 26">
                  <a:extLst>
                    <a:ext uri="{FF2B5EF4-FFF2-40B4-BE49-F238E27FC236}">
                      <a16:creationId xmlns:a16="http://schemas.microsoft.com/office/drawing/2014/main" id="{FA68D840-65F5-4E6D-B528-7645DA4D146F}"/>
                    </a:ext>
                  </a:extLst>
                </p:cNvPr>
                <p:cNvPicPr/>
                <p:nvPr/>
              </p:nvPicPr>
              <p:blipFill>
                <a:blip r:embed="rId22"/>
                <a:stretch>
                  <a:fillRect/>
                </a:stretch>
              </p:blipFill>
              <p:spPr>
                <a:xfrm>
                  <a:off x="6321440" y="777840"/>
                  <a:ext cx="142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8D59DBBB-18B6-4ED4-A76A-562479A7C720}"/>
                    </a:ext>
                  </a:extLst>
                </p14:cNvPr>
                <p14:cNvContentPartPr/>
                <p14:nvPr/>
              </p14:nvContentPartPr>
              <p14:xfrm>
                <a:off x="6448880" y="787200"/>
                <a:ext cx="9000" cy="3960"/>
              </p14:xfrm>
            </p:contentPart>
          </mc:Choice>
          <mc:Fallback xmlns="">
            <p:pic>
              <p:nvPicPr>
                <p:cNvPr id="28" name="Freihand 27">
                  <a:extLst>
                    <a:ext uri="{FF2B5EF4-FFF2-40B4-BE49-F238E27FC236}">
                      <a16:creationId xmlns:a16="http://schemas.microsoft.com/office/drawing/2014/main" id="{8D59DBBB-18B6-4ED4-A76A-562479A7C720}"/>
                    </a:ext>
                  </a:extLst>
                </p:cNvPr>
                <p:cNvPicPr/>
                <p:nvPr/>
              </p:nvPicPr>
              <p:blipFill>
                <a:blip r:embed="rId24"/>
                <a:stretch>
                  <a:fillRect/>
                </a:stretch>
              </p:blipFill>
              <p:spPr>
                <a:xfrm>
                  <a:off x="6444560" y="782880"/>
                  <a:ext cx="1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3924B60C-3D58-4718-A4E2-46A0FCAE2E7A}"/>
                    </a:ext>
                  </a:extLst>
                </p14:cNvPr>
                <p14:cNvContentPartPr/>
                <p14:nvPr/>
              </p14:nvContentPartPr>
              <p14:xfrm>
                <a:off x="6481280" y="742560"/>
                <a:ext cx="103320" cy="205560"/>
              </p14:xfrm>
            </p:contentPart>
          </mc:Choice>
          <mc:Fallback xmlns="">
            <p:pic>
              <p:nvPicPr>
                <p:cNvPr id="29" name="Freihand 28">
                  <a:extLst>
                    <a:ext uri="{FF2B5EF4-FFF2-40B4-BE49-F238E27FC236}">
                      <a16:creationId xmlns:a16="http://schemas.microsoft.com/office/drawing/2014/main" id="{3924B60C-3D58-4718-A4E2-46A0FCAE2E7A}"/>
                    </a:ext>
                  </a:extLst>
                </p:cNvPr>
                <p:cNvPicPr/>
                <p:nvPr/>
              </p:nvPicPr>
              <p:blipFill>
                <a:blip r:embed="rId26"/>
                <a:stretch>
                  <a:fillRect/>
                </a:stretch>
              </p:blipFill>
              <p:spPr>
                <a:xfrm>
                  <a:off x="6476960" y="738240"/>
                  <a:ext cx="111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F41DBFA2-EBDF-4913-BA87-5DF1DFAE6D4F}"/>
                    </a:ext>
                  </a:extLst>
                </p14:cNvPr>
                <p14:cNvContentPartPr/>
                <p14:nvPr/>
              </p14:nvContentPartPr>
              <p14:xfrm>
                <a:off x="6604760" y="829680"/>
                <a:ext cx="460080" cy="109800"/>
              </p14:xfrm>
            </p:contentPart>
          </mc:Choice>
          <mc:Fallback xmlns="">
            <p:pic>
              <p:nvPicPr>
                <p:cNvPr id="30" name="Freihand 29">
                  <a:extLst>
                    <a:ext uri="{FF2B5EF4-FFF2-40B4-BE49-F238E27FC236}">
                      <a16:creationId xmlns:a16="http://schemas.microsoft.com/office/drawing/2014/main" id="{F41DBFA2-EBDF-4913-BA87-5DF1DFAE6D4F}"/>
                    </a:ext>
                  </a:extLst>
                </p:cNvPr>
                <p:cNvPicPr/>
                <p:nvPr/>
              </p:nvPicPr>
              <p:blipFill>
                <a:blip r:embed="rId28"/>
                <a:stretch>
                  <a:fillRect/>
                </a:stretch>
              </p:blipFill>
              <p:spPr>
                <a:xfrm>
                  <a:off x="6600440" y="825360"/>
                  <a:ext cx="468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D24C11BE-1FB7-49AD-8E80-A0D80E8D66F9}"/>
                    </a:ext>
                  </a:extLst>
                </p14:cNvPr>
                <p14:cNvContentPartPr/>
                <p14:nvPr/>
              </p14:nvContentPartPr>
              <p14:xfrm>
                <a:off x="7218200" y="704040"/>
                <a:ext cx="210240" cy="332280"/>
              </p14:xfrm>
            </p:contentPart>
          </mc:Choice>
          <mc:Fallback xmlns="">
            <p:pic>
              <p:nvPicPr>
                <p:cNvPr id="31" name="Freihand 30">
                  <a:extLst>
                    <a:ext uri="{FF2B5EF4-FFF2-40B4-BE49-F238E27FC236}">
                      <a16:creationId xmlns:a16="http://schemas.microsoft.com/office/drawing/2014/main" id="{D24C11BE-1FB7-49AD-8E80-A0D80E8D66F9}"/>
                    </a:ext>
                  </a:extLst>
                </p:cNvPr>
                <p:cNvPicPr/>
                <p:nvPr/>
              </p:nvPicPr>
              <p:blipFill>
                <a:blip r:embed="rId30"/>
                <a:stretch>
                  <a:fillRect/>
                </a:stretch>
              </p:blipFill>
              <p:spPr>
                <a:xfrm>
                  <a:off x="7213880" y="699720"/>
                  <a:ext cx="218880" cy="34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E63B145D-BDAE-40C2-A7A8-5E6B57B610EC}"/>
                  </a:ext>
                </a:extLst>
              </p14:cNvPr>
              <p14:cNvContentPartPr/>
              <p14:nvPr/>
            </p14:nvContentPartPr>
            <p14:xfrm>
              <a:off x="7660280" y="665880"/>
              <a:ext cx="267480" cy="196920"/>
            </p14:xfrm>
          </p:contentPart>
        </mc:Choice>
        <mc:Fallback xmlns="">
          <p:pic>
            <p:nvPicPr>
              <p:cNvPr id="32" name="Freihand 31">
                <a:extLst>
                  <a:ext uri="{FF2B5EF4-FFF2-40B4-BE49-F238E27FC236}">
                    <a16:creationId xmlns:a16="http://schemas.microsoft.com/office/drawing/2014/main" id="{E63B145D-BDAE-40C2-A7A8-5E6B57B610EC}"/>
                  </a:ext>
                </a:extLst>
              </p:cNvPr>
              <p:cNvPicPr/>
              <p:nvPr/>
            </p:nvPicPr>
            <p:blipFill>
              <a:blip r:embed="rId32"/>
              <a:stretch>
                <a:fillRect/>
              </a:stretch>
            </p:blipFill>
            <p:spPr>
              <a:xfrm>
                <a:off x="7655960" y="661560"/>
                <a:ext cx="276120" cy="205560"/>
              </a:xfrm>
              <a:prstGeom prst="rect">
                <a:avLst/>
              </a:prstGeom>
            </p:spPr>
          </p:pic>
        </mc:Fallback>
      </mc:AlternateContent>
      <p:grpSp>
        <p:nvGrpSpPr>
          <p:cNvPr id="62" name="Gruppieren 61">
            <a:extLst>
              <a:ext uri="{FF2B5EF4-FFF2-40B4-BE49-F238E27FC236}">
                <a16:creationId xmlns:a16="http://schemas.microsoft.com/office/drawing/2014/main" id="{49CC506C-7975-4AB3-87B3-CC5D5E0D411D}"/>
              </a:ext>
            </a:extLst>
          </p:cNvPr>
          <p:cNvGrpSpPr/>
          <p:nvPr/>
        </p:nvGrpSpPr>
        <p:grpSpPr>
          <a:xfrm>
            <a:off x="8117840" y="492720"/>
            <a:ext cx="2640600" cy="930600"/>
            <a:chOff x="8117840" y="492720"/>
            <a:chExt cx="2640600" cy="930600"/>
          </a:xfrm>
        </p:grpSpPr>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86716B07-63DA-4A00-B4F5-F951B6683A5A}"/>
                    </a:ext>
                  </a:extLst>
                </p14:cNvPr>
                <p14:cNvContentPartPr/>
                <p14:nvPr/>
              </p14:nvContentPartPr>
              <p14:xfrm>
                <a:off x="8117840" y="727440"/>
                <a:ext cx="154440" cy="94320"/>
              </p14:xfrm>
            </p:contentPart>
          </mc:Choice>
          <mc:Fallback xmlns="">
            <p:pic>
              <p:nvPicPr>
                <p:cNvPr id="34" name="Freihand 33">
                  <a:extLst>
                    <a:ext uri="{FF2B5EF4-FFF2-40B4-BE49-F238E27FC236}">
                      <a16:creationId xmlns:a16="http://schemas.microsoft.com/office/drawing/2014/main" id="{86716B07-63DA-4A00-B4F5-F951B6683A5A}"/>
                    </a:ext>
                  </a:extLst>
                </p:cNvPr>
                <p:cNvPicPr/>
                <p:nvPr/>
              </p:nvPicPr>
              <p:blipFill>
                <a:blip r:embed="rId34"/>
                <a:stretch>
                  <a:fillRect/>
                </a:stretch>
              </p:blipFill>
              <p:spPr>
                <a:xfrm>
                  <a:off x="8113520" y="723120"/>
                  <a:ext cx="163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2006736B-2693-4419-A590-8DFE5D730ECB}"/>
                    </a:ext>
                  </a:extLst>
                </p14:cNvPr>
                <p14:cNvContentPartPr/>
                <p14:nvPr/>
              </p14:nvContentPartPr>
              <p14:xfrm>
                <a:off x="8308280" y="733200"/>
                <a:ext cx="148680" cy="87120"/>
              </p14:xfrm>
            </p:contentPart>
          </mc:Choice>
          <mc:Fallback xmlns="">
            <p:pic>
              <p:nvPicPr>
                <p:cNvPr id="35" name="Freihand 34">
                  <a:extLst>
                    <a:ext uri="{FF2B5EF4-FFF2-40B4-BE49-F238E27FC236}">
                      <a16:creationId xmlns:a16="http://schemas.microsoft.com/office/drawing/2014/main" id="{2006736B-2693-4419-A590-8DFE5D730ECB}"/>
                    </a:ext>
                  </a:extLst>
                </p:cNvPr>
                <p:cNvPicPr/>
                <p:nvPr/>
              </p:nvPicPr>
              <p:blipFill>
                <a:blip r:embed="rId36"/>
                <a:stretch>
                  <a:fillRect/>
                </a:stretch>
              </p:blipFill>
              <p:spPr>
                <a:xfrm>
                  <a:off x="8303960" y="728880"/>
                  <a:ext cx="157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88F518D2-8F2D-4F69-BB2B-5D4550C5090B}"/>
                    </a:ext>
                  </a:extLst>
                </p14:cNvPr>
                <p14:cNvContentPartPr/>
                <p14:nvPr/>
              </p14:nvContentPartPr>
              <p14:xfrm>
                <a:off x="8480720" y="735000"/>
                <a:ext cx="250200" cy="90720"/>
              </p14:xfrm>
            </p:contentPart>
          </mc:Choice>
          <mc:Fallback xmlns="">
            <p:pic>
              <p:nvPicPr>
                <p:cNvPr id="37" name="Freihand 36">
                  <a:extLst>
                    <a:ext uri="{FF2B5EF4-FFF2-40B4-BE49-F238E27FC236}">
                      <a16:creationId xmlns:a16="http://schemas.microsoft.com/office/drawing/2014/main" id="{88F518D2-8F2D-4F69-BB2B-5D4550C5090B}"/>
                    </a:ext>
                  </a:extLst>
                </p:cNvPr>
                <p:cNvPicPr/>
                <p:nvPr/>
              </p:nvPicPr>
              <p:blipFill>
                <a:blip r:embed="rId38"/>
                <a:stretch>
                  <a:fillRect/>
                </a:stretch>
              </p:blipFill>
              <p:spPr>
                <a:xfrm>
                  <a:off x="8476400" y="730680"/>
                  <a:ext cx="258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C04525E6-BD68-4271-96AF-11CD657DD94F}"/>
                    </a:ext>
                  </a:extLst>
                </p14:cNvPr>
                <p14:cNvContentPartPr/>
                <p14:nvPr/>
              </p14:nvContentPartPr>
              <p14:xfrm>
                <a:off x="8766920" y="733920"/>
                <a:ext cx="465120" cy="260640"/>
              </p14:xfrm>
            </p:contentPart>
          </mc:Choice>
          <mc:Fallback xmlns="">
            <p:pic>
              <p:nvPicPr>
                <p:cNvPr id="38" name="Freihand 37">
                  <a:extLst>
                    <a:ext uri="{FF2B5EF4-FFF2-40B4-BE49-F238E27FC236}">
                      <a16:creationId xmlns:a16="http://schemas.microsoft.com/office/drawing/2014/main" id="{C04525E6-BD68-4271-96AF-11CD657DD94F}"/>
                    </a:ext>
                  </a:extLst>
                </p:cNvPr>
                <p:cNvPicPr/>
                <p:nvPr/>
              </p:nvPicPr>
              <p:blipFill>
                <a:blip r:embed="rId40"/>
                <a:stretch>
                  <a:fillRect/>
                </a:stretch>
              </p:blipFill>
              <p:spPr>
                <a:xfrm>
                  <a:off x="8762600" y="729600"/>
                  <a:ext cx="4737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1AB96C24-5D09-4DE5-91FA-35A65CCBFA28}"/>
                    </a:ext>
                  </a:extLst>
                </p14:cNvPr>
                <p14:cNvContentPartPr/>
                <p14:nvPr/>
              </p14:nvContentPartPr>
              <p14:xfrm>
                <a:off x="9469640" y="682440"/>
                <a:ext cx="299160" cy="128520"/>
              </p14:xfrm>
            </p:contentPart>
          </mc:Choice>
          <mc:Fallback xmlns="">
            <p:pic>
              <p:nvPicPr>
                <p:cNvPr id="39" name="Freihand 38">
                  <a:extLst>
                    <a:ext uri="{FF2B5EF4-FFF2-40B4-BE49-F238E27FC236}">
                      <a16:creationId xmlns:a16="http://schemas.microsoft.com/office/drawing/2014/main" id="{1AB96C24-5D09-4DE5-91FA-35A65CCBFA28}"/>
                    </a:ext>
                  </a:extLst>
                </p:cNvPr>
                <p:cNvPicPr/>
                <p:nvPr/>
              </p:nvPicPr>
              <p:blipFill>
                <a:blip r:embed="rId42"/>
                <a:stretch>
                  <a:fillRect/>
                </a:stretch>
              </p:blipFill>
              <p:spPr>
                <a:xfrm>
                  <a:off x="9465320" y="678120"/>
                  <a:ext cx="30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0236801D-3861-410A-972B-38DFC7813F9B}"/>
                    </a:ext>
                  </a:extLst>
                </p14:cNvPr>
                <p14:cNvContentPartPr/>
                <p14:nvPr/>
              </p14:nvContentPartPr>
              <p14:xfrm>
                <a:off x="9794360" y="577320"/>
                <a:ext cx="199440" cy="200160"/>
              </p14:xfrm>
            </p:contentPart>
          </mc:Choice>
          <mc:Fallback xmlns="">
            <p:pic>
              <p:nvPicPr>
                <p:cNvPr id="40" name="Freihand 39">
                  <a:extLst>
                    <a:ext uri="{FF2B5EF4-FFF2-40B4-BE49-F238E27FC236}">
                      <a16:creationId xmlns:a16="http://schemas.microsoft.com/office/drawing/2014/main" id="{0236801D-3861-410A-972B-38DFC7813F9B}"/>
                    </a:ext>
                  </a:extLst>
                </p:cNvPr>
                <p:cNvPicPr/>
                <p:nvPr/>
              </p:nvPicPr>
              <p:blipFill>
                <a:blip r:embed="rId44"/>
                <a:stretch>
                  <a:fillRect/>
                </a:stretch>
              </p:blipFill>
              <p:spPr>
                <a:xfrm>
                  <a:off x="9790040" y="573000"/>
                  <a:ext cx="208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4B89F5A2-BC07-4C3E-8A84-C0A6B906A60B}"/>
                    </a:ext>
                  </a:extLst>
                </p14:cNvPr>
                <p14:cNvContentPartPr/>
                <p14:nvPr/>
              </p14:nvContentPartPr>
              <p14:xfrm>
                <a:off x="9745760" y="492720"/>
                <a:ext cx="14400" cy="31680"/>
              </p14:xfrm>
            </p:contentPart>
          </mc:Choice>
          <mc:Fallback xmlns="">
            <p:pic>
              <p:nvPicPr>
                <p:cNvPr id="41" name="Freihand 40">
                  <a:extLst>
                    <a:ext uri="{FF2B5EF4-FFF2-40B4-BE49-F238E27FC236}">
                      <a16:creationId xmlns:a16="http://schemas.microsoft.com/office/drawing/2014/main" id="{4B89F5A2-BC07-4C3E-8A84-C0A6B906A60B}"/>
                    </a:ext>
                  </a:extLst>
                </p:cNvPr>
                <p:cNvPicPr/>
                <p:nvPr/>
              </p:nvPicPr>
              <p:blipFill>
                <a:blip r:embed="rId46"/>
                <a:stretch>
                  <a:fillRect/>
                </a:stretch>
              </p:blipFill>
              <p:spPr>
                <a:xfrm>
                  <a:off x="9741440" y="488400"/>
                  <a:ext cx="23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5CD39CDD-FC66-44EB-BF32-B435DC5826C6}"/>
                    </a:ext>
                  </a:extLst>
                </p14:cNvPr>
                <p14:cNvContentPartPr/>
                <p14:nvPr/>
              </p14:nvContentPartPr>
              <p14:xfrm>
                <a:off x="8946200" y="1129200"/>
                <a:ext cx="132120" cy="294120"/>
              </p14:xfrm>
            </p:contentPart>
          </mc:Choice>
          <mc:Fallback xmlns="">
            <p:pic>
              <p:nvPicPr>
                <p:cNvPr id="42" name="Freihand 41">
                  <a:extLst>
                    <a:ext uri="{FF2B5EF4-FFF2-40B4-BE49-F238E27FC236}">
                      <a16:creationId xmlns:a16="http://schemas.microsoft.com/office/drawing/2014/main" id="{5CD39CDD-FC66-44EB-BF32-B435DC5826C6}"/>
                    </a:ext>
                  </a:extLst>
                </p:cNvPr>
                <p:cNvPicPr/>
                <p:nvPr/>
              </p:nvPicPr>
              <p:blipFill>
                <a:blip r:embed="rId48"/>
                <a:stretch>
                  <a:fillRect/>
                </a:stretch>
              </p:blipFill>
              <p:spPr>
                <a:xfrm>
                  <a:off x="8941880" y="1124880"/>
                  <a:ext cx="140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B3F3EC97-353D-49A2-8DB1-6EB1838FBA6D}"/>
                    </a:ext>
                  </a:extLst>
                </p14:cNvPr>
                <p14:cNvContentPartPr/>
                <p14:nvPr/>
              </p14:nvContentPartPr>
              <p14:xfrm>
                <a:off x="9091640" y="1007880"/>
                <a:ext cx="342360" cy="205560"/>
              </p14:xfrm>
            </p:contentPart>
          </mc:Choice>
          <mc:Fallback xmlns="">
            <p:pic>
              <p:nvPicPr>
                <p:cNvPr id="43" name="Freihand 42">
                  <a:extLst>
                    <a:ext uri="{FF2B5EF4-FFF2-40B4-BE49-F238E27FC236}">
                      <a16:creationId xmlns:a16="http://schemas.microsoft.com/office/drawing/2014/main" id="{B3F3EC97-353D-49A2-8DB1-6EB1838FBA6D}"/>
                    </a:ext>
                  </a:extLst>
                </p:cNvPr>
                <p:cNvPicPr/>
                <p:nvPr/>
              </p:nvPicPr>
              <p:blipFill>
                <a:blip r:embed="rId50"/>
                <a:stretch>
                  <a:fillRect/>
                </a:stretch>
              </p:blipFill>
              <p:spPr>
                <a:xfrm>
                  <a:off x="9087320" y="1003560"/>
                  <a:ext cx="351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44DA9E48-CBE5-40F6-9B97-F97CC5365159}"/>
                    </a:ext>
                  </a:extLst>
                </p14:cNvPr>
                <p14:cNvContentPartPr/>
                <p14:nvPr/>
              </p14:nvContentPartPr>
              <p14:xfrm>
                <a:off x="9424640" y="1014000"/>
                <a:ext cx="20520" cy="68760"/>
              </p14:xfrm>
            </p:contentPart>
          </mc:Choice>
          <mc:Fallback xmlns="">
            <p:pic>
              <p:nvPicPr>
                <p:cNvPr id="44" name="Freihand 43">
                  <a:extLst>
                    <a:ext uri="{FF2B5EF4-FFF2-40B4-BE49-F238E27FC236}">
                      <a16:creationId xmlns:a16="http://schemas.microsoft.com/office/drawing/2014/main" id="{44DA9E48-CBE5-40F6-9B97-F97CC5365159}"/>
                    </a:ext>
                  </a:extLst>
                </p:cNvPr>
                <p:cNvPicPr/>
                <p:nvPr/>
              </p:nvPicPr>
              <p:blipFill>
                <a:blip r:embed="rId52"/>
                <a:stretch>
                  <a:fillRect/>
                </a:stretch>
              </p:blipFill>
              <p:spPr>
                <a:xfrm>
                  <a:off x="9420320" y="1009680"/>
                  <a:ext cx="29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1F670433-9288-44AF-9D44-3D1D5C5A26A4}"/>
                    </a:ext>
                  </a:extLst>
                </p14:cNvPr>
                <p14:cNvContentPartPr/>
                <p14:nvPr/>
              </p14:nvContentPartPr>
              <p14:xfrm>
                <a:off x="9443360" y="1098600"/>
                <a:ext cx="119160" cy="111960"/>
              </p14:xfrm>
            </p:contentPart>
          </mc:Choice>
          <mc:Fallback xmlns="">
            <p:pic>
              <p:nvPicPr>
                <p:cNvPr id="45" name="Freihand 44">
                  <a:extLst>
                    <a:ext uri="{FF2B5EF4-FFF2-40B4-BE49-F238E27FC236}">
                      <a16:creationId xmlns:a16="http://schemas.microsoft.com/office/drawing/2014/main" id="{1F670433-9288-44AF-9D44-3D1D5C5A26A4}"/>
                    </a:ext>
                  </a:extLst>
                </p:cNvPr>
                <p:cNvPicPr/>
                <p:nvPr/>
              </p:nvPicPr>
              <p:blipFill>
                <a:blip r:embed="rId54"/>
                <a:stretch>
                  <a:fillRect/>
                </a:stretch>
              </p:blipFill>
              <p:spPr>
                <a:xfrm>
                  <a:off x="9439040" y="1094280"/>
                  <a:ext cx="12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Freihand 46">
                  <a:extLst>
                    <a:ext uri="{FF2B5EF4-FFF2-40B4-BE49-F238E27FC236}">
                      <a16:creationId xmlns:a16="http://schemas.microsoft.com/office/drawing/2014/main" id="{C7C69AA6-B705-438F-9E44-B5F92B9CD518}"/>
                    </a:ext>
                  </a:extLst>
                </p14:cNvPr>
                <p14:cNvContentPartPr/>
                <p14:nvPr/>
              </p14:nvContentPartPr>
              <p14:xfrm>
                <a:off x="9597800" y="958560"/>
                <a:ext cx="241560" cy="425880"/>
              </p14:xfrm>
            </p:contentPart>
          </mc:Choice>
          <mc:Fallback xmlns="">
            <p:pic>
              <p:nvPicPr>
                <p:cNvPr id="47" name="Freihand 46">
                  <a:extLst>
                    <a:ext uri="{FF2B5EF4-FFF2-40B4-BE49-F238E27FC236}">
                      <a16:creationId xmlns:a16="http://schemas.microsoft.com/office/drawing/2014/main" id="{C7C69AA6-B705-438F-9E44-B5F92B9CD518}"/>
                    </a:ext>
                  </a:extLst>
                </p:cNvPr>
                <p:cNvPicPr/>
                <p:nvPr/>
              </p:nvPicPr>
              <p:blipFill>
                <a:blip r:embed="rId56"/>
                <a:stretch>
                  <a:fillRect/>
                </a:stretch>
              </p:blipFill>
              <p:spPr>
                <a:xfrm>
                  <a:off x="9593480" y="954240"/>
                  <a:ext cx="2502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4A305CC2-7B33-4F86-99DF-1A1FB4058E45}"/>
                    </a:ext>
                  </a:extLst>
                </p14:cNvPr>
                <p14:cNvContentPartPr/>
                <p14:nvPr/>
              </p14:nvContentPartPr>
              <p14:xfrm>
                <a:off x="10070840" y="905280"/>
                <a:ext cx="234360" cy="361080"/>
              </p14:xfrm>
            </p:contentPart>
          </mc:Choice>
          <mc:Fallback xmlns="">
            <p:pic>
              <p:nvPicPr>
                <p:cNvPr id="48" name="Freihand 47">
                  <a:extLst>
                    <a:ext uri="{FF2B5EF4-FFF2-40B4-BE49-F238E27FC236}">
                      <a16:creationId xmlns:a16="http://schemas.microsoft.com/office/drawing/2014/main" id="{4A305CC2-7B33-4F86-99DF-1A1FB4058E45}"/>
                    </a:ext>
                  </a:extLst>
                </p:cNvPr>
                <p:cNvPicPr/>
                <p:nvPr/>
              </p:nvPicPr>
              <p:blipFill>
                <a:blip r:embed="rId58"/>
                <a:stretch>
                  <a:fillRect/>
                </a:stretch>
              </p:blipFill>
              <p:spPr>
                <a:xfrm>
                  <a:off x="10066520" y="900960"/>
                  <a:ext cx="2430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A4E45EAF-D12A-4A99-A4FB-210B71DD45E7}"/>
                    </a:ext>
                  </a:extLst>
                </p14:cNvPr>
                <p14:cNvContentPartPr/>
                <p14:nvPr/>
              </p14:nvContentPartPr>
              <p14:xfrm>
                <a:off x="10326440" y="1020840"/>
                <a:ext cx="69480" cy="93600"/>
              </p14:xfrm>
            </p:contentPart>
          </mc:Choice>
          <mc:Fallback xmlns="">
            <p:pic>
              <p:nvPicPr>
                <p:cNvPr id="49" name="Freihand 48">
                  <a:extLst>
                    <a:ext uri="{FF2B5EF4-FFF2-40B4-BE49-F238E27FC236}">
                      <a16:creationId xmlns:a16="http://schemas.microsoft.com/office/drawing/2014/main" id="{A4E45EAF-D12A-4A99-A4FB-210B71DD45E7}"/>
                    </a:ext>
                  </a:extLst>
                </p:cNvPr>
                <p:cNvPicPr/>
                <p:nvPr/>
              </p:nvPicPr>
              <p:blipFill>
                <a:blip r:embed="rId60"/>
                <a:stretch>
                  <a:fillRect/>
                </a:stretch>
              </p:blipFill>
              <p:spPr>
                <a:xfrm>
                  <a:off x="10322120" y="1016520"/>
                  <a:ext cx="78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38A5C2B9-0E0F-4D58-BB06-07921FFA7718}"/>
                    </a:ext>
                  </a:extLst>
                </p14:cNvPr>
                <p14:cNvContentPartPr/>
                <p14:nvPr/>
              </p14:nvContentPartPr>
              <p14:xfrm>
                <a:off x="10344080" y="1000680"/>
                <a:ext cx="128160" cy="102960"/>
              </p14:xfrm>
            </p:contentPart>
          </mc:Choice>
          <mc:Fallback xmlns="">
            <p:pic>
              <p:nvPicPr>
                <p:cNvPr id="50" name="Freihand 49">
                  <a:extLst>
                    <a:ext uri="{FF2B5EF4-FFF2-40B4-BE49-F238E27FC236}">
                      <a16:creationId xmlns:a16="http://schemas.microsoft.com/office/drawing/2014/main" id="{38A5C2B9-0E0F-4D58-BB06-07921FFA7718}"/>
                    </a:ext>
                  </a:extLst>
                </p:cNvPr>
                <p:cNvPicPr/>
                <p:nvPr/>
              </p:nvPicPr>
              <p:blipFill>
                <a:blip r:embed="rId62"/>
                <a:stretch>
                  <a:fillRect/>
                </a:stretch>
              </p:blipFill>
              <p:spPr>
                <a:xfrm>
                  <a:off x="10339760" y="996360"/>
                  <a:ext cx="136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AB8AD428-7957-4F40-8859-9D82E30FDFF9}"/>
                    </a:ext>
                  </a:extLst>
                </p14:cNvPr>
                <p14:cNvContentPartPr/>
                <p14:nvPr/>
              </p14:nvContentPartPr>
              <p14:xfrm>
                <a:off x="10503920" y="846240"/>
                <a:ext cx="92160" cy="247320"/>
              </p14:xfrm>
            </p:contentPart>
          </mc:Choice>
          <mc:Fallback xmlns="">
            <p:pic>
              <p:nvPicPr>
                <p:cNvPr id="51" name="Freihand 50">
                  <a:extLst>
                    <a:ext uri="{FF2B5EF4-FFF2-40B4-BE49-F238E27FC236}">
                      <a16:creationId xmlns:a16="http://schemas.microsoft.com/office/drawing/2014/main" id="{AB8AD428-7957-4F40-8859-9D82E30FDFF9}"/>
                    </a:ext>
                  </a:extLst>
                </p:cNvPr>
                <p:cNvPicPr/>
                <p:nvPr/>
              </p:nvPicPr>
              <p:blipFill>
                <a:blip r:embed="rId64"/>
                <a:stretch>
                  <a:fillRect/>
                </a:stretch>
              </p:blipFill>
              <p:spPr>
                <a:xfrm>
                  <a:off x="10499600" y="841920"/>
                  <a:ext cx="1008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1B8B197D-98FB-4ABC-B897-46CBECAD0546}"/>
                    </a:ext>
                  </a:extLst>
                </p14:cNvPr>
                <p14:cNvContentPartPr/>
                <p14:nvPr/>
              </p14:nvContentPartPr>
              <p14:xfrm>
                <a:off x="10633880" y="869640"/>
                <a:ext cx="30240" cy="172080"/>
              </p14:xfrm>
            </p:contentPart>
          </mc:Choice>
          <mc:Fallback xmlns="">
            <p:pic>
              <p:nvPicPr>
                <p:cNvPr id="52" name="Freihand 51">
                  <a:extLst>
                    <a:ext uri="{FF2B5EF4-FFF2-40B4-BE49-F238E27FC236}">
                      <a16:creationId xmlns:a16="http://schemas.microsoft.com/office/drawing/2014/main" id="{1B8B197D-98FB-4ABC-B897-46CBECAD0546}"/>
                    </a:ext>
                  </a:extLst>
                </p:cNvPr>
                <p:cNvPicPr/>
                <p:nvPr/>
              </p:nvPicPr>
              <p:blipFill>
                <a:blip r:embed="rId66"/>
                <a:stretch>
                  <a:fillRect/>
                </a:stretch>
              </p:blipFill>
              <p:spPr>
                <a:xfrm>
                  <a:off x="10629560" y="865320"/>
                  <a:ext cx="38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5C607154-C00F-44A9-BCAD-102C227006CF}"/>
                    </a:ext>
                  </a:extLst>
                </p14:cNvPr>
                <p14:cNvContentPartPr/>
                <p14:nvPr/>
              </p14:nvContentPartPr>
              <p14:xfrm>
                <a:off x="10673840" y="956760"/>
                <a:ext cx="84600" cy="103680"/>
              </p14:xfrm>
            </p:contentPart>
          </mc:Choice>
          <mc:Fallback xmlns="">
            <p:pic>
              <p:nvPicPr>
                <p:cNvPr id="53" name="Freihand 52">
                  <a:extLst>
                    <a:ext uri="{FF2B5EF4-FFF2-40B4-BE49-F238E27FC236}">
                      <a16:creationId xmlns:a16="http://schemas.microsoft.com/office/drawing/2014/main" id="{5C607154-C00F-44A9-BCAD-102C227006CF}"/>
                    </a:ext>
                  </a:extLst>
                </p:cNvPr>
                <p:cNvPicPr/>
                <p:nvPr/>
              </p:nvPicPr>
              <p:blipFill>
                <a:blip r:embed="rId68"/>
                <a:stretch>
                  <a:fillRect/>
                </a:stretch>
              </p:blipFill>
              <p:spPr>
                <a:xfrm>
                  <a:off x="10669520" y="952440"/>
                  <a:ext cx="93240" cy="112320"/>
                </a:xfrm>
                <a:prstGeom prst="rect">
                  <a:avLst/>
                </a:prstGeom>
              </p:spPr>
            </p:pic>
          </mc:Fallback>
        </mc:AlternateContent>
      </p:grpSp>
      <p:grpSp>
        <p:nvGrpSpPr>
          <p:cNvPr id="60" name="Gruppieren 59">
            <a:extLst>
              <a:ext uri="{FF2B5EF4-FFF2-40B4-BE49-F238E27FC236}">
                <a16:creationId xmlns:a16="http://schemas.microsoft.com/office/drawing/2014/main" id="{3FD51186-7435-4F49-AC89-A950FC63F637}"/>
              </a:ext>
            </a:extLst>
          </p:cNvPr>
          <p:cNvGrpSpPr/>
          <p:nvPr/>
        </p:nvGrpSpPr>
        <p:grpSpPr>
          <a:xfrm>
            <a:off x="11001800" y="666240"/>
            <a:ext cx="668520" cy="500040"/>
            <a:chOff x="11001800" y="666240"/>
            <a:chExt cx="668520" cy="500040"/>
          </a:xfrm>
        </p:grpSpPr>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9515C2E3-C428-497F-87EC-83C5B17C8FE4}"/>
                    </a:ext>
                  </a:extLst>
                </p14:cNvPr>
                <p14:cNvContentPartPr/>
                <p14:nvPr/>
              </p14:nvContentPartPr>
              <p14:xfrm>
                <a:off x="11001800" y="914280"/>
                <a:ext cx="84240" cy="252000"/>
              </p14:xfrm>
            </p:contentPart>
          </mc:Choice>
          <mc:Fallback xmlns="">
            <p:pic>
              <p:nvPicPr>
                <p:cNvPr id="54" name="Freihand 53">
                  <a:extLst>
                    <a:ext uri="{FF2B5EF4-FFF2-40B4-BE49-F238E27FC236}">
                      <a16:creationId xmlns:a16="http://schemas.microsoft.com/office/drawing/2014/main" id="{9515C2E3-C428-497F-87EC-83C5B17C8FE4}"/>
                    </a:ext>
                  </a:extLst>
                </p:cNvPr>
                <p:cNvPicPr/>
                <p:nvPr/>
              </p:nvPicPr>
              <p:blipFill>
                <a:blip r:embed="rId70"/>
                <a:stretch>
                  <a:fillRect/>
                </a:stretch>
              </p:blipFill>
              <p:spPr>
                <a:xfrm>
                  <a:off x="10997480" y="909960"/>
                  <a:ext cx="92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68E910AF-0F4C-4184-9A54-E38D551C7F58}"/>
                    </a:ext>
                  </a:extLst>
                </p14:cNvPr>
                <p14:cNvContentPartPr/>
                <p14:nvPr/>
              </p14:nvContentPartPr>
              <p14:xfrm>
                <a:off x="11109800" y="887280"/>
                <a:ext cx="158400" cy="107640"/>
              </p14:xfrm>
            </p:contentPart>
          </mc:Choice>
          <mc:Fallback xmlns="">
            <p:pic>
              <p:nvPicPr>
                <p:cNvPr id="55" name="Freihand 54">
                  <a:extLst>
                    <a:ext uri="{FF2B5EF4-FFF2-40B4-BE49-F238E27FC236}">
                      <a16:creationId xmlns:a16="http://schemas.microsoft.com/office/drawing/2014/main" id="{68E910AF-0F4C-4184-9A54-E38D551C7F58}"/>
                    </a:ext>
                  </a:extLst>
                </p:cNvPr>
                <p:cNvPicPr/>
                <p:nvPr/>
              </p:nvPicPr>
              <p:blipFill>
                <a:blip r:embed="rId72"/>
                <a:stretch>
                  <a:fillRect/>
                </a:stretch>
              </p:blipFill>
              <p:spPr>
                <a:xfrm>
                  <a:off x="11105480" y="882960"/>
                  <a:ext cx="167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3648B19-008D-4342-A5A4-476FC048D7B1}"/>
                    </a:ext>
                  </a:extLst>
                </p14:cNvPr>
                <p14:cNvContentPartPr/>
                <p14:nvPr/>
              </p14:nvContentPartPr>
              <p14:xfrm>
                <a:off x="11277560" y="822840"/>
                <a:ext cx="109800" cy="159840"/>
              </p14:xfrm>
            </p:contentPart>
          </mc:Choice>
          <mc:Fallback xmlns="">
            <p:pic>
              <p:nvPicPr>
                <p:cNvPr id="56" name="Freihand 55">
                  <a:extLst>
                    <a:ext uri="{FF2B5EF4-FFF2-40B4-BE49-F238E27FC236}">
                      <a16:creationId xmlns:a16="http://schemas.microsoft.com/office/drawing/2014/main" id="{D3648B19-008D-4342-A5A4-476FC048D7B1}"/>
                    </a:ext>
                  </a:extLst>
                </p:cNvPr>
                <p:cNvPicPr/>
                <p:nvPr/>
              </p:nvPicPr>
              <p:blipFill>
                <a:blip r:embed="rId74"/>
                <a:stretch>
                  <a:fillRect/>
                </a:stretch>
              </p:blipFill>
              <p:spPr>
                <a:xfrm>
                  <a:off x="11273240" y="818520"/>
                  <a:ext cx="118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207F1025-0B00-4C99-B524-EB3B0BF60CA0}"/>
                    </a:ext>
                  </a:extLst>
                </p14:cNvPr>
                <p14:cNvContentPartPr/>
                <p14:nvPr/>
              </p14:nvContentPartPr>
              <p14:xfrm>
                <a:off x="11396000" y="893760"/>
                <a:ext cx="87120" cy="78120"/>
              </p14:xfrm>
            </p:contentPart>
          </mc:Choice>
          <mc:Fallback xmlns="">
            <p:pic>
              <p:nvPicPr>
                <p:cNvPr id="57" name="Freihand 56">
                  <a:extLst>
                    <a:ext uri="{FF2B5EF4-FFF2-40B4-BE49-F238E27FC236}">
                      <a16:creationId xmlns:a16="http://schemas.microsoft.com/office/drawing/2014/main" id="{207F1025-0B00-4C99-B524-EB3B0BF60CA0}"/>
                    </a:ext>
                  </a:extLst>
                </p:cNvPr>
                <p:cNvPicPr/>
                <p:nvPr/>
              </p:nvPicPr>
              <p:blipFill>
                <a:blip r:embed="rId76"/>
                <a:stretch>
                  <a:fillRect/>
                </a:stretch>
              </p:blipFill>
              <p:spPr>
                <a:xfrm>
                  <a:off x="11391680" y="889440"/>
                  <a:ext cx="95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6E3D227D-5A78-4E55-968C-A01C31F94D73}"/>
                    </a:ext>
                  </a:extLst>
                </p14:cNvPr>
                <p14:cNvContentPartPr/>
                <p14:nvPr/>
              </p14:nvContentPartPr>
              <p14:xfrm>
                <a:off x="11494640" y="852360"/>
                <a:ext cx="115560" cy="150840"/>
              </p14:xfrm>
            </p:contentPart>
          </mc:Choice>
          <mc:Fallback xmlns="">
            <p:pic>
              <p:nvPicPr>
                <p:cNvPr id="58" name="Freihand 57">
                  <a:extLst>
                    <a:ext uri="{FF2B5EF4-FFF2-40B4-BE49-F238E27FC236}">
                      <a16:creationId xmlns:a16="http://schemas.microsoft.com/office/drawing/2014/main" id="{6E3D227D-5A78-4E55-968C-A01C31F94D73}"/>
                    </a:ext>
                  </a:extLst>
                </p:cNvPr>
                <p:cNvPicPr/>
                <p:nvPr/>
              </p:nvPicPr>
              <p:blipFill>
                <a:blip r:embed="rId78"/>
                <a:stretch>
                  <a:fillRect/>
                </a:stretch>
              </p:blipFill>
              <p:spPr>
                <a:xfrm>
                  <a:off x="11490320" y="848040"/>
                  <a:ext cx="12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DC9035CB-3376-42C0-AA4F-8105C6DF54DC}"/>
                    </a:ext>
                  </a:extLst>
                </p14:cNvPr>
                <p14:cNvContentPartPr/>
                <p14:nvPr/>
              </p14:nvContentPartPr>
              <p14:xfrm>
                <a:off x="11624240" y="666240"/>
                <a:ext cx="46080" cy="354240"/>
              </p14:xfrm>
            </p:contentPart>
          </mc:Choice>
          <mc:Fallback xmlns="">
            <p:pic>
              <p:nvPicPr>
                <p:cNvPr id="59" name="Freihand 58">
                  <a:extLst>
                    <a:ext uri="{FF2B5EF4-FFF2-40B4-BE49-F238E27FC236}">
                      <a16:creationId xmlns:a16="http://schemas.microsoft.com/office/drawing/2014/main" id="{DC9035CB-3376-42C0-AA4F-8105C6DF54DC}"/>
                    </a:ext>
                  </a:extLst>
                </p:cNvPr>
                <p:cNvPicPr/>
                <p:nvPr/>
              </p:nvPicPr>
              <p:blipFill>
                <a:blip r:embed="rId80"/>
                <a:stretch>
                  <a:fillRect/>
                </a:stretch>
              </p:blipFill>
              <p:spPr>
                <a:xfrm>
                  <a:off x="11619920" y="661920"/>
                  <a:ext cx="54720" cy="36288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755194"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run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totally</a:t>
            </a:r>
            <a:r>
              <a:rPr lang="de-DE" sz="2000" dirty="0">
                <a:latin typeface="Times New Roman" pitchFamily="18"/>
                <a:ea typeface="Droid Sans Fallback" pitchFamily="2"/>
                <a:cs typeface="Lohit Hindi" pitchFamily="2"/>
              </a:rPr>
              <a:t> flexible and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expected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will </a:t>
            </a:r>
            <a:r>
              <a:rPr lang="de-DE" sz="2000" dirty="0" err="1">
                <a:latin typeface="Times New Roman" pitchFamily="18"/>
                <a:ea typeface="Droid Sans Fallback" pitchFamily="2"/>
                <a:cs typeface="Lohit Hindi" pitchFamily="2"/>
              </a:rPr>
              <a:t>coincide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actual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mainly</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economy</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education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infrastructure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resources</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general</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level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technology</a:t>
            </a:r>
            <a:r>
              <a:rPr lang="de-DE" sz="2000" dirty="0">
                <a:latin typeface="Times New Roman" pitchFamily="18"/>
                <a:ea typeface="Droid Sans Fallback" pitchFamily="2"/>
                <a:cs typeface="Lohit Hindi" pitchFamily="2"/>
              </a:rPr>
              <a:t>. The possible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dependent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called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natural</a:t>
            </a:r>
            <a:r>
              <a:rPr lang="de-DE" sz="2000" dirty="0">
                <a:latin typeface="Times New Roman" pitchFamily="18"/>
                <a:ea typeface="Droid Sans Fallback" pitchFamily="2"/>
                <a:cs typeface="Lohit Hindi" pitchFamily="2"/>
              </a:rPr>
              <a:t> out and </a:t>
            </a:r>
            <a:r>
              <a:rPr lang="de-DE" sz="2000" dirty="0" err="1">
                <a:latin typeface="Times New Roman" pitchFamily="18"/>
                <a:ea typeface="Droid Sans Fallback" pitchFamily="2"/>
                <a:cs typeface="Lohit Hindi" pitchFamily="2"/>
              </a:rPr>
              <a:t>does</a:t>
            </a:r>
            <a:r>
              <a:rPr lang="de-DE" sz="2000" dirty="0">
                <a:latin typeface="Times New Roman" pitchFamily="18"/>
                <a:ea typeface="Droid Sans Fallback" pitchFamily="2"/>
                <a:cs typeface="Lohit Hindi" pitchFamily="2"/>
              </a:rPr>
              <a:t> not </a:t>
            </a:r>
            <a:r>
              <a:rPr lang="de-DE" sz="2000" dirty="0" err="1">
                <a:latin typeface="Times New Roman" pitchFamily="18"/>
                <a:ea typeface="Droid Sans Fallback" pitchFamily="2"/>
                <a:cs typeface="Lohit Hindi" pitchFamily="2"/>
              </a:rPr>
              <a:t>depend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anymore</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be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identified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Supply, </a:t>
            </a:r>
            <a:r>
              <a:rPr lang="de-DE" sz="2000" dirty="0" err="1">
                <a:latin typeface="Times New Roman" pitchFamily="18"/>
                <a:ea typeface="Droid Sans Fallback" pitchFamily="2"/>
                <a:cs typeface="Lohit Hindi" pitchFamily="2"/>
              </a:rPr>
              <a:t>which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vertical</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p-y-</a:t>
            </a:r>
            <a:r>
              <a:rPr lang="de-DE" sz="2000" dirty="0" err="1">
                <a:latin typeface="Times New Roman" pitchFamily="18"/>
                <a:ea typeface="Droid Sans Fallback" pitchFamily="2"/>
                <a:cs typeface="Lohit Hindi" pitchFamily="2"/>
              </a:rPr>
              <a:t>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38192F8-5AC2-4287-A09F-2C77518BBC31}"/>
                  </a:ext>
                </a:extLst>
              </p14:cNvPr>
              <p14:cNvContentPartPr/>
              <p14:nvPr/>
            </p14:nvContentPartPr>
            <p14:xfrm>
              <a:off x="3199520" y="4433467"/>
              <a:ext cx="1503000" cy="87480"/>
            </p14:xfrm>
          </p:contentPart>
        </mc:Choice>
        <mc:Fallback xmlns="">
          <p:pic>
            <p:nvPicPr>
              <p:cNvPr id="2" name="Freihand 1">
                <a:extLst>
                  <a:ext uri="{FF2B5EF4-FFF2-40B4-BE49-F238E27FC236}">
                    <a16:creationId xmlns:a16="http://schemas.microsoft.com/office/drawing/2014/main" id="{438192F8-5AC2-4287-A09F-2C77518BBC31}"/>
                  </a:ext>
                </a:extLst>
              </p:cNvPr>
              <p:cNvPicPr/>
              <p:nvPr/>
            </p:nvPicPr>
            <p:blipFill>
              <a:blip r:embed="rId4"/>
              <a:stretch>
                <a:fillRect/>
              </a:stretch>
            </p:blipFill>
            <p:spPr>
              <a:xfrm>
                <a:off x="3195200" y="4429147"/>
                <a:ext cx="1511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65262A69-02F2-4531-8CA7-095C5FF50334}"/>
                  </a:ext>
                </a:extLst>
              </p14:cNvPr>
              <p14:cNvContentPartPr/>
              <p14:nvPr/>
            </p14:nvContentPartPr>
            <p14:xfrm>
              <a:off x="5646440" y="4351387"/>
              <a:ext cx="1570320" cy="66600"/>
            </p14:xfrm>
          </p:contentPart>
        </mc:Choice>
        <mc:Fallback xmlns="">
          <p:pic>
            <p:nvPicPr>
              <p:cNvPr id="19" name="Freihand 18">
                <a:extLst>
                  <a:ext uri="{FF2B5EF4-FFF2-40B4-BE49-F238E27FC236}">
                    <a16:creationId xmlns:a16="http://schemas.microsoft.com/office/drawing/2014/main" id="{65262A69-02F2-4531-8CA7-095C5FF50334}"/>
                  </a:ext>
                </a:extLst>
              </p:cNvPr>
              <p:cNvPicPr/>
              <p:nvPr/>
            </p:nvPicPr>
            <p:blipFill>
              <a:blip r:embed="rId6"/>
              <a:stretch>
                <a:fillRect/>
              </a:stretch>
            </p:blipFill>
            <p:spPr>
              <a:xfrm>
                <a:off x="5642120" y="4347067"/>
                <a:ext cx="1578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9B8BC410-C4E7-47FC-8CFC-0C0323B48BC5}"/>
                  </a:ext>
                </a:extLst>
              </p14:cNvPr>
              <p14:cNvContentPartPr/>
              <p14:nvPr/>
            </p14:nvContentPartPr>
            <p14:xfrm>
              <a:off x="130520" y="4730107"/>
              <a:ext cx="1823760" cy="30960"/>
            </p14:xfrm>
          </p:contentPart>
        </mc:Choice>
        <mc:Fallback xmlns="">
          <p:pic>
            <p:nvPicPr>
              <p:cNvPr id="22" name="Freihand 21">
                <a:extLst>
                  <a:ext uri="{FF2B5EF4-FFF2-40B4-BE49-F238E27FC236}">
                    <a16:creationId xmlns:a16="http://schemas.microsoft.com/office/drawing/2014/main" id="{9B8BC410-C4E7-47FC-8CFC-0C0323B48BC5}"/>
                  </a:ext>
                </a:extLst>
              </p:cNvPr>
              <p:cNvPicPr/>
              <p:nvPr/>
            </p:nvPicPr>
            <p:blipFill>
              <a:blip r:embed="rId8"/>
              <a:stretch>
                <a:fillRect/>
              </a:stretch>
            </p:blipFill>
            <p:spPr>
              <a:xfrm>
                <a:off x="126200" y="4725787"/>
                <a:ext cx="1832400" cy="39600"/>
              </a:xfrm>
              <a:prstGeom prst="rect">
                <a:avLst/>
              </a:prstGeom>
            </p:spPr>
          </p:pic>
        </mc:Fallback>
      </mc:AlternateContent>
      <p:grpSp>
        <p:nvGrpSpPr>
          <p:cNvPr id="27" name="Gruppieren 26">
            <a:extLst>
              <a:ext uri="{FF2B5EF4-FFF2-40B4-BE49-F238E27FC236}">
                <a16:creationId xmlns:a16="http://schemas.microsoft.com/office/drawing/2014/main" id="{C4034B99-D40C-4FBF-9BAA-CBABC147F7FB}"/>
              </a:ext>
            </a:extLst>
          </p:cNvPr>
          <p:cNvGrpSpPr/>
          <p:nvPr/>
        </p:nvGrpSpPr>
        <p:grpSpPr>
          <a:xfrm>
            <a:off x="121880" y="4941427"/>
            <a:ext cx="3645000" cy="399240"/>
            <a:chOff x="121880" y="4941427"/>
            <a:chExt cx="3645000" cy="399240"/>
          </a:xfrm>
        </p:grpSpPr>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2FD56716-602C-4384-8F38-86ADD6DCABD4}"/>
                    </a:ext>
                  </a:extLst>
                </p14:cNvPr>
                <p14:cNvContentPartPr/>
                <p14:nvPr/>
              </p14:nvContentPartPr>
              <p14:xfrm>
                <a:off x="299360" y="4941427"/>
                <a:ext cx="221760" cy="47160"/>
              </p14:xfrm>
            </p:contentPart>
          </mc:Choice>
          <mc:Fallback xmlns="">
            <p:pic>
              <p:nvPicPr>
                <p:cNvPr id="23" name="Freihand 22">
                  <a:extLst>
                    <a:ext uri="{FF2B5EF4-FFF2-40B4-BE49-F238E27FC236}">
                      <a16:creationId xmlns:a16="http://schemas.microsoft.com/office/drawing/2014/main" id="{2FD56716-602C-4384-8F38-86ADD6DCABD4}"/>
                    </a:ext>
                  </a:extLst>
                </p:cNvPr>
                <p:cNvPicPr/>
                <p:nvPr/>
              </p:nvPicPr>
              <p:blipFill>
                <a:blip r:embed="rId10"/>
                <a:stretch>
                  <a:fillRect/>
                </a:stretch>
              </p:blipFill>
              <p:spPr>
                <a:xfrm>
                  <a:off x="295040" y="4937107"/>
                  <a:ext cx="230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AB91C61D-53CE-4020-B587-6DC17795D8D7}"/>
                    </a:ext>
                  </a:extLst>
                </p14:cNvPr>
                <p14:cNvContentPartPr/>
                <p14:nvPr/>
              </p14:nvContentPartPr>
              <p14:xfrm>
                <a:off x="121880" y="4982467"/>
                <a:ext cx="3645000" cy="69840"/>
              </p14:xfrm>
            </p:contentPart>
          </mc:Choice>
          <mc:Fallback xmlns="">
            <p:pic>
              <p:nvPicPr>
                <p:cNvPr id="24" name="Freihand 23">
                  <a:extLst>
                    <a:ext uri="{FF2B5EF4-FFF2-40B4-BE49-F238E27FC236}">
                      <a16:creationId xmlns:a16="http://schemas.microsoft.com/office/drawing/2014/main" id="{AB91C61D-53CE-4020-B587-6DC17795D8D7}"/>
                    </a:ext>
                  </a:extLst>
                </p:cNvPr>
                <p:cNvPicPr/>
                <p:nvPr/>
              </p:nvPicPr>
              <p:blipFill>
                <a:blip r:embed="rId12"/>
                <a:stretch>
                  <a:fillRect/>
                </a:stretch>
              </p:blipFill>
              <p:spPr>
                <a:xfrm>
                  <a:off x="117560" y="4978147"/>
                  <a:ext cx="3653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40410F8E-02C8-46B1-8BA1-A76DF7B93F7D}"/>
                    </a:ext>
                  </a:extLst>
                </p14:cNvPr>
                <p14:cNvContentPartPr/>
                <p14:nvPr/>
              </p14:nvContentPartPr>
              <p14:xfrm>
                <a:off x="1456400" y="4949347"/>
                <a:ext cx="2264400" cy="391320"/>
              </p14:xfrm>
            </p:contentPart>
          </mc:Choice>
          <mc:Fallback xmlns="">
            <p:pic>
              <p:nvPicPr>
                <p:cNvPr id="26" name="Freihand 25">
                  <a:extLst>
                    <a:ext uri="{FF2B5EF4-FFF2-40B4-BE49-F238E27FC236}">
                      <a16:creationId xmlns:a16="http://schemas.microsoft.com/office/drawing/2014/main" id="{40410F8E-02C8-46B1-8BA1-A76DF7B93F7D}"/>
                    </a:ext>
                  </a:extLst>
                </p:cNvPr>
                <p:cNvPicPr/>
                <p:nvPr/>
              </p:nvPicPr>
              <p:blipFill>
                <a:blip r:embed="rId14"/>
                <a:stretch>
                  <a:fillRect/>
                </a:stretch>
              </p:blipFill>
              <p:spPr>
                <a:xfrm>
                  <a:off x="1452080" y="4945027"/>
                  <a:ext cx="2273040" cy="399960"/>
                </a:xfrm>
                <a:prstGeom prst="rect">
                  <a:avLst/>
                </a:prstGeom>
              </p:spPr>
            </p:pic>
          </mc:Fallback>
        </mc:AlternateContent>
      </p:grpSp>
      <p:grpSp>
        <p:nvGrpSpPr>
          <p:cNvPr id="31" name="Gruppieren 30">
            <a:extLst>
              <a:ext uri="{FF2B5EF4-FFF2-40B4-BE49-F238E27FC236}">
                <a16:creationId xmlns:a16="http://schemas.microsoft.com/office/drawing/2014/main" id="{052C4E92-A238-403D-A5A1-E6D692AE8FCD}"/>
              </a:ext>
            </a:extLst>
          </p:cNvPr>
          <p:cNvGrpSpPr/>
          <p:nvPr/>
        </p:nvGrpSpPr>
        <p:grpSpPr>
          <a:xfrm>
            <a:off x="3274400" y="4936027"/>
            <a:ext cx="911520" cy="271440"/>
            <a:chOff x="3274400" y="4936027"/>
            <a:chExt cx="911520" cy="271440"/>
          </a:xfrm>
        </p:grpSpPr>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1A2BD917-6A52-49A6-9E7C-35CBB8D7BE6F}"/>
                    </a:ext>
                  </a:extLst>
                </p14:cNvPr>
                <p14:cNvContentPartPr/>
                <p14:nvPr/>
              </p14:nvContentPartPr>
              <p14:xfrm>
                <a:off x="3281960" y="4974187"/>
                <a:ext cx="838080" cy="203040"/>
              </p14:xfrm>
            </p:contentPart>
          </mc:Choice>
          <mc:Fallback xmlns="">
            <p:pic>
              <p:nvPicPr>
                <p:cNvPr id="28" name="Freihand 27">
                  <a:extLst>
                    <a:ext uri="{FF2B5EF4-FFF2-40B4-BE49-F238E27FC236}">
                      <a16:creationId xmlns:a16="http://schemas.microsoft.com/office/drawing/2014/main" id="{1A2BD917-6A52-49A6-9E7C-35CBB8D7BE6F}"/>
                    </a:ext>
                  </a:extLst>
                </p:cNvPr>
                <p:cNvPicPr/>
                <p:nvPr/>
              </p:nvPicPr>
              <p:blipFill>
                <a:blip r:embed="rId16"/>
                <a:stretch>
                  <a:fillRect/>
                </a:stretch>
              </p:blipFill>
              <p:spPr>
                <a:xfrm>
                  <a:off x="3277640" y="4969867"/>
                  <a:ext cx="846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6BAF459F-E25D-428F-B090-2B0739D2E5C2}"/>
                    </a:ext>
                  </a:extLst>
                </p14:cNvPr>
                <p14:cNvContentPartPr/>
                <p14:nvPr/>
              </p14:nvContentPartPr>
              <p14:xfrm>
                <a:off x="3987920" y="4936027"/>
                <a:ext cx="198000" cy="105840"/>
              </p14:xfrm>
            </p:contentPart>
          </mc:Choice>
          <mc:Fallback xmlns="">
            <p:pic>
              <p:nvPicPr>
                <p:cNvPr id="29" name="Freihand 28">
                  <a:extLst>
                    <a:ext uri="{FF2B5EF4-FFF2-40B4-BE49-F238E27FC236}">
                      <a16:creationId xmlns:a16="http://schemas.microsoft.com/office/drawing/2014/main" id="{6BAF459F-E25D-428F-B090-2B0739D2E5C2}"/>
                    </a:ext>
                  </a:extLst>
                </p:cNvPr>
                <p:cNvPicPr/>
                <p:nvPr/>
              </p:nvPicPr>
              <p:blipFill>
                <a:blip r:embed="rId18"/>
                <a:stretch>
                  <a:fillRect/>
                </a:stretch>
              </p:blipFill>
              <p:spPr>
                <a:xfrm>
                  <a:off x="3983600" y="4931707"/>
                  <a:ext cx="206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C14F746A-1391-4924-85CA-47CFFECA2A0C}"/>
                    </a:ext>
                  </a:extLst>
                </p14:cNvPr>
                <p14:cNvContentPartPr/>
                <p14:nvPr/>
              </p14:nvContentPartPr>
              <p14:xfrm>
                <a:off x="3274400" y="5067067"/>
                <a:ext cx="385200" cy="140400"/>
              </p14:xfrm>
            </p:contentPart>
          </mc:Choice>
          <mc:Fallback xmlns="">
            <p:pic>
              <p:nvPicPr>
                <p:cNvPr id="30" name="Freihand 29">
                  <a:extLst>
                    <a:ext uri="{FF2B5EF4-FFF2-40B4-BE49-F238E27FC236}">
                      <a16:creationId xmlns:a16="http://schemas.microsoft.com/office/drawing/2014/main" id="{C14F746A-1391-4924-85CA-47CFFECA2A0C}"/>
                    </a:ext>
                  </a:extLst>
                </p:cNvPr>
                <p:cNvPicPr/>
                <p:nvPr/>
              </p:nvPicPr>
              <p:blipFill>
                <a:blip r:embed="rId20"/>
                <a:stretch>
                  <a:fillRect/>
                </a:stretch>
              </p:blipFill>
              <p:spPr>
                <a:xfrm>
                  <a:off x="3270080" y="5062747"/>
                  <a:ext cx="39384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968F6123-3E4C-455D-A4F8-A7BA62148680}"/>
                  </a:ext>
                </a:extLst>
              </p14:cNvPr>
              <p14:cNvContentPartPr/>
              <p14:nvPr/>
            </p14:nvContentPartPr>
            <p14:xfrm>
              <a:off x="5123720" y="3735067"/>
              <a:ext cx="919440" cy="473760"/>
            </p14:xfrm>
          </p:contentPart>
        </mc:Choice>
        <mc:Fallback xmlns="">
          <p:pic>
            <p:nvPicPr>
              <p:cNvPr id="32" name="Freihand 31">
                <a:extLst>
                  <a:ext uri="{FF2B5EF4-FFF2-40B4-BE49-F238E27FC236}">
                    <a16:creationId xmlns:a16="http://schemas.microsoft.com/office/drawing/2014/main" id="{968F6123-3E4C-455D-A4F8-A7BA62148680}"/>
                  </a:ext>
                </a:extLst>
              </p:cNvPr>
              <p:cNvPicPr/>
              <p:nvPr/>
            </p:nvPicPr>
            <p:blipFill>
              <a:blip r:embed="rId22"/>
              <a:stretch>
                <a:fillRect/>
              </a:stretch>
            </p:blipFill>
            <p:spPr>
              <a:xfrm>
                <a:off x="5119400" y="3730747"/>
                <a:ext cx="9280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Freihand 35">
                <a:extLst>
                  <a:ext uri="{FF2B5EF4-FFF2-40B4-BE49-F238E27FC236}">
                    <a16:creationId xmlns:a16="http://schemas.microsoft.com/office/drawing/2014/main" id="{F35FCE73-03C0-4276-BC7A-D89F9F359772}"/>
                  </a:ext>
                </a:extLst>
              </p14:cNvPr>
              <p14:cNvContentPartPr/>
              <p14:nvPr/>
            </p14:nvContentPartPr>
            <p14:xfrm>
              <a:off x="6473000" y="914107"/>
              <a:ext cx="767160" cy="20160"/>
            </p14:xfrm>
          </p:contentPart>
        </mc:Choice>
        <mc:Fallback xmlns="">
          <p:pic>
            <p:nvPicPr>
              <p:cNvPr id="36" name="Freihand 35">
                <a:extLst>
                  <a:ext uri="{FF2B5EF4-FFF2-40B4-BE49-F238E27FC236}">
                    <a16:creationId xmlns:a16="http://schemas.microsoft.com/office/drawing/2014/main" id="{F35FCE73-03C0-4276-BC7A-D89F9F359772}"/>
                  </a:ext>
                </a:extLst>
              </p:cNvPr>
              <p:cNvPicPr/>
              <p:nvPr/>
            </p:nvPicPr>
            <p:blipFill>
              <a:blip r:embed="rId24"/>
              <a:stretch>
                <a:fillRect/>
              </a:stretch>
            </p:blipFill>
            <p:spPr>
              <a:xfrm>
                <a:off x="6468680" y="909787"/>
                <a:ext cx="775800" cy="28800"/>
              </a:xfrm>
              <a:prstGeom prst="rect">
                <a:avLst/>
              </a:prstGeom>
            </p:spPr>
          </p:pic>
        </mc:Fallback>
      </mc:AlternateContent>
      <p:grpSp>
        <p:nvGrpSpPr>
          <p:cNvPr id="38" name="Gruppieren 37">
            <a:extLst>
              <a:ext uri="{FF2B5EF4-FFF2-40B4-BE49-F238E27FC236}">
                <a16:creationId xmlns:a16="http://schemas.microsoft.com/office/drawing/2014/main" id="{AC13223F-D696-481E-9E73-9078455ABBCA}"/>
              </a:ext>
            </a:extLst>
          </p:cNvPr>
          <p:cNvGrpSpPr/>
          <p:nvPr/>
        </p:nvGrpSpPr>
        <p:grpSpPr>
          <a:xfrm>
            <a:off x="5572640" y="1375987"/>
            <a:ext cx="615240" cy="254520"/>
            <a:chOff x="5572640" y="1375987"/>
            <a:chExt cx="615240" cy="254520"/>
          </a:xfrm>
        </p:grpSpPr>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270B7B7B-0110-4FDE-8336-23398D9DC090}"/>
                    </a:ext>
                  </a:extLst>
                </p14:cNvPr>
                <p14:cNvContentPartPr/>
                <p14:nvPr/>
              </p14:nvContentPartPr>
              <p14:xfrm>
                <a:off x="5703680" y="1432507"/>
                <a:ext cx="484200" cy="198000"/>
              </p14:xfrm>
            </p:contentPart>
          </mc:Choice>
          <mc:Fallback xmlns="">
            <p:pic>
              <p:nvPicPr>
                <p:cNvPr id="33" name="Freihand 32">
                  <a:extLst>
                    <a:ext uri="{FF2B5EF4-FFF2-40B4-BE49-F238E27FC236}">
                      <a16:creationId xmlns:a16="http://schemas.microsoft.com/office/drawing/2014/main" id="{270B7B7B-0110-4FDE-8336-23398D9DC090}"/>
                    </a:ext>
                  </a:extLst>
                </p:cNvPr>
                <p:cNvPicPr/>
                <p:nvPr/>
              </p:nvPicPr>
              <p:blipFill>
                <a:blip r:embed="rId26"/>
                <a:stretch>
                  <a:fillRect/>
                </a:stretch>
              </p:blipFill>
              <p:spPr>
                <a:xfrm>
                  <a:off x="5699360" y="1428187"/>
                  <a:ext cx="492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767A05BA-EDA6-4694-B7BD-EF578DF3C62E}"/>
                    </a:ext>
                  </a:extLst>
                </p14:cNvPr>
                <p14:cNvContentPartPr/>
                <p14:nvPr/>
              </p14:nvContentPartPr>
              <p14:xfrm>
                <a:off x="5619800" y="1376347"/>
                <a:ext cx="213840" cy="138600"/>
              </p14:xfrm>
            </p:contentPart>
          </mc:Choice>
          <mc:Fallback xmlns="">
            <p:pic>
              <p:nvPicPr>
                <p:cNvPr id="34" name="Freihand 33">
                  <a:extLst>
                    <a:ext uri="{FF2B5EF4-FFF2-40B4-BE49-F238E27FC236}">
                      <a16:creationId xmlns:a16="http://schemas.microsoft.com/office/drawing/2014/main" id="{767A05BA-EDA6-4694-B7BD-EF578DF3C62E}"/>
                    </a:ext>
                  </a:extLst>
                </p:cNvPr>
                <p:cNvPicPr/>
                <p:nvPr/>
              </p:nvPicPr>
              <p:blipFill>
                <a:blip r:embed="rId28"/>
                <a:stretch>
                  <a:fillRect/>
                </a:stretch>
              </p:blipFill>
              <p:spPr>
                <a:xfrm>
                  <a:off x="5615480" y="1372027"/>
                  <a:ext cx="222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F294299E-B64C-4F6D-9C74-20F3D79906CC}"/>
                    </a:ext>
                  </a:extLst>
                </p14:cNvPr>
                <p14:cNvContentPartPr/>
                <p14:nvPr/>
              </p14:nvContentPartPr>
              <p14:xfrm>
                <a:off x="5572640" y="1375987"/>
                <a:ext cx="228240" cy="165960"/>
              </p14:xfrm>
            </p:contentPart>
          </mc:Choice>
          <mc:Fallback xmlns="">
            <p:pic>
              <p:nvPicPr>
                <p:cNvPr id="37" name="Freihand 36">
                  <a:extLst>
                    <a:ext uri="{FF2B5EF4-FFF2-40B4-BE49-F238E27FC236}">
                      <a16:creationId xmlns:a16="http://schemas.microsoft.com/office/drawing/2014/main" id="{F294299E-B64C-4F6D-9C74-20F3D79906CC}"/>
                    </a:ext>
                  </a:extLst>
                </p:cNvPr>
                <p:cNvPicPr/>
                <p:nvPr/>
              </p:nvPicPr>
              <p:blipFill>
                <a:blip r:embed="rId30"/>
                <a:stretch>
                  <a:fillRect/>
                </a:stretch>
              </p:blipFill>
              <p:spPr>
                <a:xfrm>
                  <a:off x="5568320" y="1371667"/>
                  <a:ext cx="23688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9" name="Freihand 38">
                <a:extLst>
                  <a:ext uri="{FF2B5EF4-FFF2-40B4-BE49-F238E27FC236}">
                    <a16:creationId xmlns:a16="http://schemas.microsoft.com/office/drawing/2014/main" id="{BF141F7D-70C8-4373-BCF7-9B466E3953FF}"/>
                  </a:ext>
                </a:extLst>
              </p14:cNvPr>
              <p14:cNvContentPartPr/>
              <p14:nvPr/>
            </p14:nvContentPartPr>
            <p14:xfrm>
              <a:off x="5588480" y="3655507"/>
              <a:ext cx="24840" cy="194040"/>
            </p14:xfrm>
          </p:contentPart>
        </mc:Choice>
        <mc:Fallback xmlns="">
          <p:pic>
            <p:nvPicPr>
              <p:cNvPr id="39" name="Freihand 38">
                <a:extLst>
                  <a:ext uri="{FF2B5EF4-FFF2-40B4-BE49-F238E27FC236}">
                    <a16:creationId xmlns:a16="http://schemas.microsoft.com/office/drawing/2014/main" id="{BF141F7D-70C8-4373-BCF7-9B466E3953FF}"/>
                  </a:ext>
                </a:extLst>
              </p:cNvPr>
              <p:cNvPicPr/>
              <p:nvPr/>
            </p:nvPicPr>
            <p:blipFill>
              <a:blip r:embed="rId32"/>
              <a:stretch>
                <a:fillRect/>
              </a:stretch>
            </p:blipFill>
            <p:spPr>
              <a:xfrm>
                <a:off x="5584160" y="3651187"/>
                <a:ext cx="33480" cy="202680"/>
              </a:xfrm>
              <a:prstGeom prst="rect">
                <a:avLst/>
              </a:prstGeom>
            </p:spPr>
          </p:pic>
        </mc:Fallback>
      </mc:AlternateContent>
      <p:grpSp>
        <p:nvGrpSpPr>
          <p:cNvPr id="92" name="Gruppieren 91">
            <a:extLst>
              <a:ext uri="{FF2B5EF4-FFF2-40B4-BE49-F238E27FC236}">
                <a16:creationId xmlns:a16="http://schemas.microsoft.com/office/drawing/2014/main" id="{071A17D3-B906-40A6-B2DC-A4090D4B0C42}"/>
              </a:ext>
            </a:extLst>
          </p:cNvPr>
          <p:cNvGrpSpPr/>
          <p:nvPr/>
        </p:nvGrpSpPr>
        <p:grpSpPr>
          <a:xfrm>
            <a:off x="317720" y="5851147"/>
            <a:ext cx="8138520" cy="843120"/>
            <a:chOff x="317720" y="5851147"/>
            <a:chExt cx="8138520" cy="843120"/>
          </a:xfrm>
        </p:grpSpPr>
        <mc:AlternateContent xmlns:mc="http://schemas.openxmlformats.org/markup-compatibility/2006" xmlns:p14="http://schemas.microsoft.com/office/powerpoint/2010/main">
          <mc:Choice Requires="p14">
            <p:contentPart p14:bwMode="auto" r:id="rId33">
              <p14:nvContentPartPr>
                <p14:cNvPr id="40" name="Freihand 39">
                  <a:extLst>
                    <a:ext uri="{FF2B5EF4-FFF2-40B4-BE49-F238E27FC236}">
                      <a16:creationId xmlns:a16="http://schemas.microsoft.com/office/drawing/2014/main" id="{96EF99C8-2EA3-47B3-B3B9-35603E95EC2D}"/>
                    </a:ext>
                  </a:extLst>
                </p14:cNvPr>
                <p14:cNvContentPartPr/>
                <p14:nvPr/>
              </p14:nvContentPartPr>
              <p14:xfrm>
                <a:off x="317720" y="5851147"/>
                <a:ext cx="8138520" cy="201600"/>
              </p14:xfrm>
            </p:contentPart>
          </mc:Choice>
          <mc:Fallback xmlns="">
            <p:pic>
              <p:nvPicPr>
                <p:cNvPr id="40" name="Freihand 39">
                  <a:extLst>
                    <a:ext uri="{FF2B5EF4-FFF2-40B4-BE49-F238E27FC236}">
                      <a16:creationId xmlns:a16="http://schemas.microsoft.com/office/drawing/2014/main" id="{96EF99C8-2EA3-47B3-B3B9-35603E95EC2D}"/>
                    </a:ext>
                  </a:extLst>
                </p:cNvPr>
                <p:cNvPicPr/>
                <p:nvPr/>
              </p:nvPicPr>
              <p:blipFill>
                <a:blip r:embed="rId34"/>
                <a:stretch>
                  <a:fillRect/>
                </a:stretch>
              </p:blipFill>
              <p:spPr>
                <a:xfrm>
                  <a:off x="313400" y="5846827"/>
                  <a:ext cx="8147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0B45E095-9D79-4CEE-A275-A39FF5ACCEE2}"/>
                    </a:ext>
                  </a:extLst>
                </p14:cNvPr>
                <p14:cNvContentPartPr/>
                <p14:nvPr/>
              </p14:nvContentPartPr>
              <p14:xfrm>
                <a:off x="1699400" y="6302947"/>
                <a:ext cx="280800" cy="21960"/>
              </p14:xfrm>
            </p:contentPart>
          </mc:Choice>
          <mc:Fallback xmlns="">
            <p:pic>
              <p:nvPicPr>
                <p:cNvPr id="41" name="Freihand 40">
                  <a:extLst>
                    <a:ext uri="{FF2B5EF4-FFF2-40B4-BE49-F238E27FC236}">
                      <a16:creationId xmlns:a16="http://schemas.microsoft.com/office/drawing/2014/main" id="{0B45E095-9D79-4CEE-A275-A39FF5ACCEE2}"/>
                    </a:ext>
                  </a:extLst>
                </p:cNvPr>
                <p:cNvPicPr/>
                <p:nvPr/>
              </p:nvPicPr>
              <p:blipFill>
                <a:blip r:embed="rId36"/>
                <a:stretch>
                  <a:fillRect/>
                </a:stretch>
              </p:blipFill>
              <p:spPr>
                <a:xfrm>
                  <a:off x="1695080" y="6298627"/>
                  <a:ext cx="289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54A8DA52-F714-4F22-B191-5166000C2173}"/>
                    </a:ext>
                  </a:extLst>
                </p14:cNvPr>
                <p14:cNvContentPartPr/>
                <p14:nvPr/>
              </p14:nvContentPartPr>
              <p14:xfrm>
                <a:off x="1674920" y="6367027"/>
                <a:ext cx="251280" cy="21600"/>
              </p14:xfrm>
            </p:contentPart>
          </mc:Choice>
          <mc:Fallback xmlns="">
            <p:pic>
              <p:nvPicPr>
                <p:cNvPr id="42" name="Freihand 41">
                  <a:extLst>
                    <a:ext uri="{FF2B5EF4-FFF2-40B4-BE49-F238E27FC236}">
                      <a16:creationId xmlns:a16="http://schemas.microsoft.com/office/drawing/2014/main" id="{54A8DA52-F714-4F22-B191-5166000C2173}"/>
                    </a:ext>
                  </a:extLst>
                </p:cNvPr>
                <p:cNvPicPr/>
                <p:nvPr/>
              </p:nvPicPr>
              <p:blipFill>
                <a:blip r:embed="rId38"/>
                <a:stretch>
                  <a:fillRect/>
                </a:stretch>
              </p:blipFill>
              <p:spPr>
                <a:xfrm>
                  <a:off x="1670600" y="6362707"/>
                  <a:ext cx="259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6DB6F6C9-C3CA-4902-A226-FD699A9C7883}"/>
                    </a:ext>
                  </a:extLst>
                </p14:cNvPr>
                <p14:cNvContentPartPr/>
                <p14:nvPr/>
              </p14:nvContentPartPr>
              <p14:xfrm>
                <a:off x="1930520" y="6233107"/>
                <a:ext cx="202680" cy="239400"/>
              </p14:xfrm>
            </p:contentPart>
          </mc:Choice>
          <mc:Fallback xmlns="">
            <p:pic>
              <p:nvPicPr>
                <p:cNvPr id="43" name="Freihand 42">
                  <a:extLst>
                    <a:ext uri="{FF2B5EF4-FFF2-40B4-BE49-F238E27FC236}">
                      <a16:creationId xmlns:a16="http://schemas.microsoft.com/office/drawing/2014/main" id="{6DB6F6C9-C3CA-4902-A226-FD699A9C7883}"/>
                    </a:ext>
                  </a:extLst>
                </p:cNvPr>
                <p:cNvPicPr/>
                <p:nvPr/>
              </p:nvPicPr>
              <p:blipFill>
                <a:blip r:embed="rId40"/>
                <a:stretch>
                  <a:fillRect/>
                </a:stretch>
              </p:blipFill>
              <p:spPr>
                <a:xfrm>
                  <a:off x="1926200" y="6228787"/>
                  <a:ext cx="211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520F06AA-F2C8-49AD-966B-2B1BE171CD1F}"/>
                    </a:ext>
                  </a:extLst>
                </p14:cNvPr>
                <p14:cNvContentPartPr/>
                <p14:nvPr/>
              </p14:nvContentPartPr>
              <p14:xfrm>
                <a:off x="2336240" y="6182707"/>
                <a:ext cx="205560" cy="151920"/>
              </p14:xfrm>
            </p:contentPart>
          </mc:Choice>
          <mc:Fallback xmlns="">
            <p:pic>
              <p:nvPicPr>
                <p:cNvPr id="45" name="Freihand 44">
                  <a:extLst>
                    <a:ext uri="{FF2B5EF4-FFF2-40B4-BE49-F238E27FC236}">
                      <a16:creationId xmlns:a16="http://schemas.microsoft.com/office/drawing/2014/main" id="{520F06AA-F2C8-49AD-966B-2B1BE171CD1F}"/>
                    </a:ext>
                  </a:extLst>
                </p:cNvPr>
                <p:cNvPicPr/>
                <p:nvPr/>
              </p:nvPicPr>
              <p:blipFill>
                <a:blip r:embed="rId42"/>
                <a:stretch>
                  <a:fillRect/>
                </a:stretch>
              </p:blipFill>
              <p:spPr>
                <a:xfrm>
                  <a:off x="2331920" y="6178387"/>
                  <a:ext cx="214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Freihand 46">
                  <a:extLst>
                    <a:ext uri="{FF2B5EF4-FFF2-40B4-BE49-F238E27FC236}">
                      <a16:creationId xmlns:a16="http://schemas.microsoft.com/office/drawing/2014/main" id="{F35AD5C5-224D-411F-B8C0-ABFF23C26018}"/>
                    </a:ext>
                  </a:extLst>
                </p14:cNvPr>
                <p14:cNvContentPartPr/>
                <p14:nvPr/>
              </p14:nvContentPartPr>
              <p14:xfrm>
                <a:off x="2563400" y="6166867"/>
                <a:ext cx="7920" cy="130680"/>
              </p14:xfrm>
            </p:contentPart>
          </mc:Choice>
          <mc:Fallback xmlns="">
            <p:pic>
              <p:nvPicPr>
                <p:cNvPr id="47" name="Freihand 46">
                  <a:extLst>
                    <a:ext uri="{FF2B5EF4-FFF2-40B4-BE49-F238E27FC236}">
                      <a16:creationId xmlns:a16="http://schemas.microsoft.com/office/drawing/2014/main" id="{F35AD5C5-224D-411F-B8C0-ABFF23C26018}"/>
                    </a:ext>
                  </a:extLst>
                </p:cNvPr>
                <p:cNvPicPr/>
                <p:nvPr/>
              </p:nvPicPr>
              <p:blipFill>
                <a:blip r:embed="rId44"/>
                <a:stretch>
                  <a:fillRect/>
                </a:stretch>
              </p:blipFill>
              <p:spPr>
                <a:xfrm>
                  <a:off x="2559080" y="6162547"/>
                  <a:ext cx="16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Freihand 47">
                  <a:extLst>
                    <a:ext uri="{FF2B5EF4-FFF2-40B4-BE49-F238E27FC236}">
                      <a16:creationId xmlns:a16="http://schemas.microsoft.com/office/drawing/2014/main" id="{BFE5E28C-8766-407E-8841-459C06059C33}"/>
                    </a:ext>
                  </a:extLst>
                </p14:cNvPr>
                <p14:cNvContentPartPr/>
                <p14:nvPr/>
              </p14:nvContentPartPr>
              <p14:xfrm>
                <a:off x="2606600" y="6066067"/>
                <a:ext cx="113400" cy="230400"/>
              </p14:xfrm>
            </p:contentPart>
          </mc:Choice>
          <mc:Fallback xmlns="">
            <p:pic>
              <p:nvPicPr>
                <p:cNvPr id="48" name="Freihand 47">
                  <a:extLst>
                    <a:ext uri="{FF2B5EF4-FFF2-40B4-BE49-F238E27FC236}">
                      <a16:creationId xmlns:a16="http://schemas.microsoft.com/office/drawing/2014/main" id="{BFE5E28C-8766-407E-8841-459C06059C33}"/>
                    </a:ext>
                  </a:extLst>
                </p:cNvPr>
                <p:cNvPicPr/>
                <p:nvPr/>
              </p:nvPicPr>
              <p:blipFill>
                <a:blip r:embed="rId46"/>
                <a:stretch>
                  <a:fillRect/>
                </a:stretch>
              </p:blipFill>
              <p:spPr>
                <a:xfrm>
                  <a:off x="2602280" y="6061747"/>
                  <a:ext cx="122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Freihand 48">
                  <a:extLst>
                    <a:ext uri="{FF2B5EF4-FFF2-40B4-BE49-F238E27FC236}">
                      <a16:creationId xmlns:a16="http://schemas.microsoft.com/office/drawing/2014/main" id="{46387C8F-2A47-47CE-818D-E0049463E628}"/>
                    </a:ext>
                  </a:extLst>
                </p14:cNvPr>
                <p14:cNvContentPartPr/>
                <p14:nvPr/>
              </p14:nvContentPartPr>
              <p14:xfrm>
                <a:off x="2501840" y="6033307"/>
                <a:ext cx="26640" cy="7200"/>
              </p14:xfrm>
            </p:contentPart>
          </mc:Choice>
          <mc:Fallback xmlns="">
            <p:pic>
              <p:nvPicPr>
                <p:cNvPr id="49" name="Freihand 48">
                  <a:extLst>
                    <a:ext uri="{FF2B5EF4-FFF2-40B4-BE49-F238E27FC236}">
                      <a16:creationId xmlns:a16="http://schemas.microsoft.com/office/drawing/2014/main" id="{46387C8F-2A47-47CE-818D-E0049463E628}"/>
                    </a:ext>
                  </a:extLst>
                </p:cNvPr>
                <p:cNvPicPr/>
                <p:nvPr/>
              </p:nvPicPr>
              <p:blipFill>
                <a:blip r:embed="rId48"/>
                <a:stretch>
                  <a:fillRect/>
                </a:stretch>
              </p:blipFill>
              <p:spPr>
                <a:xfrm>
                  <a:off x="2497520" y="6028987"/>
                  <a:ext cx="35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Freihand 49">
                  <a:extLst>
                    <a:ext uri="{FF2B5EF4-FFF2-40B4-BE49-F238E27FC236}">
                      <a16:creationId xmlns:a16="http://schemas.microsoft.com/office/drawing/2014/main" id="{FB0BF386-8745-4A02-8DDB-C0B489395E1F}"/>
                    </a:ext>
                  </a:extLst>
                </p14:cNvPr>
                <p14:cNvContentPartPr/>
                <p14:nvPr/>
              </p14:nvContentPartPr>
              <p14:xfrm>
                <a:off x="2844200" y="6171187"/>
                <a:ext cx="138960" cy="107640"/>
              </p14:xfrm>
            </p:contentPart>
          </mc:Choice>
          <mc:Fallback xmlns="">
            <p:pic>
              <p:nvPicPr>
                <p:cNvPr id="50" name="Freihand 49">
                  <a:extLst>
                    <a:ext uri="{FF2B5EF4-FFF2-40B4-BE49-F238E27FC236}">
                      <a16:creationId xmlns:a16="http://schemas.microsoft.com/office/drawing/2014/main" id="{FB0BF386-8745-4A02-8DDB-C0B489395E1F}"/>
                    </a:ext>
                  </a:extLst>
                </p:cNvPr>
                <p:cNvPicPr/>
                <p:nvPr/>
              </p:nvPicPr>
              <p:blipFill>
                <a:blip r:embed="rId50"/>
                <a:stretch>
                  <a:fillRect/>
                </a:stretch>
              </p:blipFill>
              <p:spPr>
                <a:xfrm>
                  <a:off x="2839880" y="6166867"/>
                  <a:ext cx="147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77D5A42C-2E61-44A3-A95F-F5E521133FCA}"/>
                    </a:ext>
                  </a:extLst>
                </p14:cNvPr>
                <p14:cNvContentPartPr/>
                <p14:nvPr/>
              </p14:nvContentPartPr>
              <p14:xfrm>
                <a:off x="3186920" y="6144187"/>
                <a:ext cx="293760" cy="117720"/>
              </p14:xfrm>
            </p:contentPart>
          </mc:Choice>
          <mc:Fallback xmlns="">
            <p:pic>
              <p:nvPicPr>
                <p:cNvPr id="51" name="Freihand 50">
                  <a:extLst>
                    <a:ext uri="{FF2B5EF4-FFF2-40B4-BE49-F238E27FC236}">
                      <a16:creationId xmlns:a16="http://schemas.microsoft.com/office/drawing/2014/main" id="{77D5A42C-2E61-44A3-A95F-F5E521133FCA}"/>
                    </a:ext>
                  </a:extLst>
                </p:cNvPr>
                <p:cNvPicPr/>
                <p:nvPr/>
              </p:nvPicPr>
              <p:blipFill>
                <a:blip r:embed="rId52"/>
                <a:stretch>
                  <a:fillRect/>
                </a:stretch>
              </p:blipFill>
              <p:spPr>
                <a:xfrm>
                  <a:off x="3182600" y="6139867"/>
                  <a:ext cx="30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D84B032F-3AF5-4174-B663-2B74A7C5D026}"/>
                    </a:ext>
                  </a:extLst>
                </p14:cNvPr>
                <p14:cNvContentPartPr/>
                <p14:nvPr/>
              </p14:nvContentPartPr>
              <p14:xfrm>
                <a:off x="3559520" y="6052027"/>
                <a:ext cx="162360" cy="182160"/>
              </p14:xfrm>
            </p:contentPart>
          </mc:Choice>
          <mc:Fallback xmlns="">
            <p:pic>
              <p:nvPicPr>
                <p:cNvPr id="52" name="Freihand 51">
                  <a:extLst>
                    <a:ext uri="{FF2B5EF4-FFF2-40B4-BE49-F238E27FC236}">
                      <a16:creationId xmlns:a16="http://schemas.microsoft.com/office/drawing/2014/main" id="{D84B032F-3AF5-4174-B663-2B74A7C5D026}"/>
                    </a:ext>
                  </a:extLst>
                </p:cNvPr>
                <p:cNvPicPr/>
                <p:nvPr/>
              </p:nvPicPr>
              <p:blipFill>
                <a:blip r:embed="rId54"/>
                <a:stretch>
                  <a:fillRect/>
                </a:stretch>
              </p:blipFill>
              <p:spPr>
                <a:xfrm>
                  <a:off x="3555200" y="6047707"/>
                  <a:ext cx="171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68E06F38-DA52-421A-86D1-929DAE2CF99E}"/>
                    </a:ext>
                  </a:extLst>
                </p14:cNvPr>
                <p14:cNvContentPartPr/>
                <p14:nvPr/>
              </p14:nvContentPartPr>
              <p14:xfrm>
                <a:off x="3688760" y="6050947"/>
                <a:ext cx="28800" cy="39240"/>
              </p14:xfrm>
            </p:contentPart>
          </mc:Choice>
          <mc:Fallback xmlns="">
            <p:pic>
              <p:nvPicPr>
                <p:cNvPr id="53" name="Freihand 52">
                  <a:extLst>
                    <a:ext uri="{FF2B5EF4-FFF2-40B4-BE49-F238E27FC236}">
                      <a16:creationId xmlns:a16="http://schemas.microsoft.com/office/drawing/2014/main" id="{68E06F38-DA52-421A-86D1-929DAE2CF99E}"/>
                    </a:ext>
                  </a:extLst>
                </p:cNvPr>
                <p:cNvPicPr/>
                <p:nvPr/>
              </p:nvPicPr>
              <p:blipFill>
                <a:blip r:embed="rId56"/>
                <a:stretch>
                  <a:fillRect/>
                </a:stretch>
              </p:blipFill>
              <p:spPr>
                <a:xfrm>
                  <a:off x="3684440" y="6046627"/>
                  <a:ext cx="37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85783BD0-2B95-46E8-A2C3-27037E386DA4}"/>
                    </a:ext>
                  </a:extLst>
                </p14:cNvPr>
                <p14:cNvContentPartPr/>
                <p14:nvPr/>
              </p14:nvContentPartPr>
              <p14:xfrm>
                <a:off x="3741320" y="6121507"/>
                <a:ext cx="109440" cy="83880"/>
              </p14:xfrm>
            </p:contentPart>
          </mc:Choice>
          <mc:Fallback xmlns="">
            <p:pic>
              <p:nvPicPr>
                <p:cNvPr id="54" name="Freihand 53">
                  <a:extLst>
                    <a:ext uri="{FF2B5EF4-FFF2-40B4-BE49-F238E27FC236}">
                      <a16:creationId xmlns:a16="http://schemas.microsoft.com/office/drawing/2014/main" id="{85783BD0-2B95-46E8-A2C3-27037E386DA4}"/>
                    </a:ext>
                  </a:extLst>
                </p:cNvPr>
                <p:cNvPicPr/>
                <p:nvPr/>
              </p:nvPicPr>
              <p:blipFill>
                <a:blip r:embed="rId58"/>
                <a:stretch>
                  <a:fillRect/>
                </a:stretch>
              </p:blipFill>
              <p:spPr>
                <a:xfrm>
                  <a:off x="3737000" y="6117187"/>
                  <a:ext cx="11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FDDEED90-8878-43EB-BF66-9811B1F6C207}"/>
                    </a:ext>
                  </a:extLst>
                </p14:cNvPr>
                <p14:cNvContentPartPr/>
                <p14:nvPr/>
              </p14:nvContentPartPr>
              <p14:xfrm>
                <a:off x="3861920" y="6029347"/>
                <a:ext cx="250560" cy="162720"/>
              </p14:xfrm>
            </p:contentPart>
          </mc:Choice>
          <mc:Fallback xmlns="">
            <p:pic>
              <p:nvPicPr>
                <p:cNvPr id="55" name="Freihand 54">
                  <a:extLst>
                    <a:ext uri="{FF2B5EF4-FFF2-40B4-BE49-F238E27FC236}">
                      <a16:creationId xmlns:a16="http://schemas.microsoft.com/office/drawing/2014/main" id="{FDDEED90-8878-43EB-BF66-9811B1F6C207}"/>
                    </a:ext>
                  </a:extLst>
                </p:cNvPr>
                <p:cNvPicPr/>
                <p:nvPr/>
              </p:nvPicPr>
              <p:blipFill>
                <a:blip r:embed="rId60"/>
                <a:stretch>
                  <a:fillRect/>
                </a:stretch>
              </p:blipFill>
              <p:spPr>
                <a:xfrm>
                  <a:off x="3857600" y="6025027"/>
                  <a:ext cx="259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81B588F1-3640-47BE-86D7-4EB2E8A01766}"/>
                    </a:ext>
                  </a:extLst>
                </p14:cNvPr>
                <p14:cNvContentPartPr/>
                <p14:nvPr/>
              </p14:nvContentPartPr>
              <p14:xfrm>
                <a:off x="4260080" y="6099547"/>
                <a:ext cx="119160" cy="100800"/>
              </p14:xfrm>
            </p:contentPart>
          </mc:Choice>
          <mc:Fallback xmlns="">
            <p:pic>
              <p:nvPicPr>
                <p:cNvPr id="57" name="Freihand 56">
                  <a:extLst>
                    <a:ext uri="{FF2B5EF4-FFF2-40B4-BE49-F238E27FC236}">
                      <a16:creationId xmlns:a16="http://schemas.microsoft.com/office/drawing/2014/main" id="{81B588F1-3640-47BE-86D7-4EB2E8A01766}"/>
                    </a:ext>
                  </a:extLst>
                </p:cNvPr>
                <p:cNvPicPr/>
                <p:nvPr/>
              </p:nvPicPr>
              <p:blipFill>
                <a:blip r:embed="rId62"/>
                <a:stretch>
                  <a:fillRect/>
                </a:stretch>
              </p:blipFill>
              <p:spPr>
                <a:xfrm>
                  <a:off x="4255760" y="6095227"/>
                  <a:ext cx="127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A1BA184D-FC43-4C60-AFEE-F48F9CAE5022}"/>
                    </a:ext>
                  </a:extLst>
                </p14:cNvPr>
                <p14:cNvContentPartPr/>
                <p14:nvPr/>
              </p14:nvContentPartPr>
              <p14:xfrm>
                <a:off x="4427480" y="6091627"/>
                <a:ext cx="152280" cy="80280"/>
              </p14:xfrm>
            </p:contentPart>
          </mc:Choice>
          <mc:Fallback xmlns="">
            <p:pic>
              <p:nvPicPr>
                <p:cNvPr id="58" name="Freihand 57">
                  <a:extLst>
                    <a:ext uri="{FF2B5EF4-FFF2-40B4-BE49-F238E27FC236}">
                      <a16:creationId xmlns:a16="http://schemas.microsoft.com/office/drawing/2014/main" id="{A1BA184D-FC43-4C60-AFEE-F48F9CAE5022}"/>
                    </a:ext>
                  </a:extLst>
                </p:cNvPr>
                <p:cNvPicPr/>
                <p:nvPr/>
              </p:nvPicPr>
              <p:blipFill>
                <a:blip r:embed="rId64"/>
                <a:stretch>
                  <a:fillRect/>
                </a:stretch>
              </p:blipFill>
              <p:spPr>
                <a:xfrm>
                  <a:off x="4423160" y="6087307"/>
                  <a:ext cx="160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E8AE7A8F-FBA0-4032-A4F7-EA96743ECEAF}"/>
                    </a:ext>
                  </a:extLst>
                </p14:cNvPr>
                <p14:cNvContentPartPr/>
                <p14:nvPr/>
              </p14:nvContentPartPr>
              <p14:xfrm>
                <a:off x="4588040" y="6067147"/>
                <a:ext cx="105120" cy="225720"/>
              </p14:xfrm>
            </p:contentPart>
          </mc:Choice>
          <mc:Fallback xmlns="">
            <p:pic>
              <p:nvPicPr>
                <p:cNvPr id="59" name="Freihand 58">
                  <a:extLst>
                    <a:ext uri="{FF2B5EF4-FFF2-40B4-BE49-F238E27FC236}">
                      <a16:creationId xmlns:a16="http://schemas.microsoft.com/office/drawing/2014/main" id="{E8AE7A8F-FBA0-4032-A4F7-EA96743ECEAF}"/>
                    </a:ext>
                  </a:extLst>
                </p:cNvPr>
                <p:cNvPicPr/>
                <p:nvPr/>
              </p:nvPicPr>
              <p:blipFill>
                <a:blip r:embed="rId66"/>
                <a:stretch>
                  <a:fillRect/>
                </a:stretch>
              </p:blipFill>
              <p:spPr>
                <a:xfrm>
                  <a:off x="4583720" y="6062827"/>
                  <a:ext cx="113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D3DE8A3E-F593-4CD5-A408-3B96438A821A}"/>
                    </a:ext>
                  </a:extLst>
                </p14:cNvPr>
                <p14:cNvContentPartPr/>
                <p14:nvPr/>
              </p14:nvContentPartPr>
              <p14:xfrm>
                <a:off x="4685600" y="6037987"/>
                <a:ext cx="104400" cy="220320"/>
              </p14:xfrm>
            </p:contentPart>
          </mc:Choice>
          <mc:Fallback xmlns="">
            <p:pic>
              <p:nvPicPr>
                <p:cNvPr id="60" name="Freihand 59">
                  <a:extLst>
                    <a:ext uri="{FF2B5EF4-FFF2-40B4-BE49-F238E27FC236}">
                      <a16:creationId xmlns:a16="http://schemas.microsoft.com/office/drawing/2014/main" id="{D3DE8A3E-F593-4CD5-A408-3B96438A821A}"/>
                    </a:ext>
                  </a:extLst>
                </p:cNvPr>
                <p:cNvPicPr/>
                <p:nvPr/>
              </p:nvPicPr>
              <p:blipFill>
                <a:blip r:embed="rId68"/>
                <a:stretch>
                  <a:fillRect/>
                </a:stretch>
              </p:blipFill>
              <p:spPr>
                <a:xfrm>
                  <a:off x="4681280" y="6033667"/>
                  <a:ext cx="113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DEF7783A-C376-43E5-A050-5B33580BFDD1}"/>
                    </a:ext>
                  </a:extLst>
                </p14:cNvPr>
                <p14:cNvContentPartPr/>
                <p14:nvPr/>
              </p14:nvContentPartPr>
              <p14:xfrm>
                <a:off x="4836800" y="5990107"/>
                <a:ext cx="185040" cy="301320"/>
              </p14:xfrm>
            </p:contentPart>
          </mc:Choice>
          <mc:Fallback xmlns="">
            <p:pic>
              <p:nvPicPr>
                <p:cNvPr id="61" name="Freihand 60">
                  <a:extLst>
                    <a:ext uri="{FF2B5EF4-FFF2-40B4-BE49-F238E27FC236}">
                      <a16:creationId xmlns:a16="http://schemas.microsoft.com/office/drawing/2014/main" id="{DEF7783A-C376-43E5-A050-5B33580BFDD1}"/>
                    </a:ext>
                  </a:extLst>
                </p:cNvPr>
                <p:cNvPicPr/>
                <p:nvPr/>
              </p:nvPicPr>
              <p:blipFill>
                <a:blip r:embed="rId70"/>
                <a:stretch>
                  <a:fillRect/>
                </a:stretch>
              </p:blipFill>
              <p:spPr>
                <a:xfrm>
                  <a:off x="4832480" y="5985787"/>
                  <a:ext cx="193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C8A9C406-416F-4A1D-8113-5B5B478C2005}"/>
                    </a:ext>
                  </a:extLst>
                </p14:cNvPr>
                <p14:cNvContentPartPr/>
                <p14:nvPr/>
              </p14:nvContentPartPr>
              <p14:xfrm>
                <a:off x="5205080" y="6014587"/>
                <a:ext cx="122040" cy="113760"/>
              </p14:xfrm>
            </p:contentPart>
          </mc:Choice>
          <mc:Fallback xmlns="">
            <p:pic>
              <p:nvPicPr>
                <p:cNvPr id="62" name="Freihand 61">
                  <a:extLst>
                    <a:ext uri="{FF2B5EF4-FFF2-40B4-BE49-F238E27FC236}">
                      <a16:creationId xmlns:a16="http://schemas.microsoft.com/office/drawing/2014/main" id="{C8A9C406-416F-4A1D-8113-5B5B478C2005}"/>
                    </a:ext>
                  </a:extLst>
                </p:cNvPr>
                <p:cNvPicPr/>
                <p:nvPr/>
              </p:nvPicPr>
              <p:blipFill>
                <a:blip r:embed="rId72"/>
                <a:stretch>
                  <a:fillRect/>
                </a:stretch>
              </p:blipFill>
              <p:spPr>
                <a:xfrm>
                  <a:off x="5200760" y="6010267"/>
                  <a:ext cx="130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4121A065-C62E-4D49-AF73-F1C1FC3BE134}"/>
                    </a:ext>
                  </a:extLst>
                </p14:cNvPr>
                <p14:cNvContentPartPr/>
                <p14:nvPr/>
              </p14:nvContentPartPr>
              <p14:xfrm>
                <a:off x="5377880" y="5994787"/>
                <a:ext cx="523440" cy="117720"/>
              </p14:xfrm>
            </p:contentPart>
          </mc:Choice>
          <mc:Fallback xmlns="">
            <p:pic>
              <p:nvPicPr>
                <p:cNvPr id="63" name="Freihand 62">
                  <a:extLst>
                    <a:ext uri="{FF2B5EF4-FFF2-40B4-BE49-F238E27FC236}">
                      <a16:creationId xmlns:a16="http://schemas.microsoft.com/office/drawing/2014/main" id="{4121A065-C62E-4D49-AF73-F1C1FC3BE134}"/>
                    </a:ext>
                  </a:extLst>
                </p:cNvPr>
                <p:cNvPicPr/>
                <p:nvPr/>
              </p:nvPicPr>
              <p:blipFill>
                <a:blip r:embed="rId74"/>
                <a:stretch>
                  <a:fillRect/>
                </a:stretch>
              </p:blipFill>
              <p:spPr>
                <a:xfrm>
                  <a:off x="5373560" y="5990467"/>
                  <a:ext cx="53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5" name="Freihand 64">
                  <a:extLst>
                    <a:ext uri="{FF2B5EF4-FFF2-40B4-BE49-F238E27FC236}">
                      <a16:creationId xmlns:a16="http://schemas.microsoft.com/office/drawing/2014/main" id="{B5A2FE6A-D361-48FB-BADA-928C507ACC29}"/>
                    </a:ext>
                  </a:extLst>
                </p14:cNvPr>
                <p14:cNvContentPartPr/>
                <p14:nvPr/>
              </p14:nvContentPartPr>
              <p14:xfrm>
                <a:off x="6092120" y="6031867"/>
                <a:ext cx="359640" cy="124200"/>
              </p14:xfrm>
            </p:contentPart>
          </mc:Choice>
          <mc:Fallback xmlns="">
            <p:pic>
              <p:nvPicPr>
                <p:cNvPr id="65" name="Freihand 64">
                  <a:extLst>
                    <a:ext uri="{FF2B5EF4-FFF2-40B4-BE49-F238E27FC236}">
                      <a16:creationId xmlns:a16="http://schemas.microsoft.com/office/drawing/2014/main" id="{B5A2FE6A-D361-48FB-BADA-928C507ACC29}"/>
                    </a:ext>
                  </a:extLst>
                </p:cNvPr>
                <p:cNvPicPr/>
                <p:nvPr/>
              </p:nvPicPr>
              <p:blipFill>
                <a:blip r:embed="rId76"/>
                <a:stretch>
                  <a:fillRect/>
                </a:stretch>
              </p:blipFill>
              <p:spPr>
                <a:xfrm>
                  <a:off x="6087800" y="6027547"/>
                  <a:ext cx="368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6" name="Freihand 65">
                  <a:extLst>
                    <a:ext uri="{FF2B5EF4-FFF2-40B4-BE49-F238E27FC236}">
                      <a16:creationId xmlns:a16="http://schemas.microsoft.com/office/drawing/2014/main" id="{9EAC8181-4098-49BD-ACEA-E4D3E0EE6515}"/>
                    </a:ext>
                  </a:extLst>
                </p14:cNvPr>
                <p14:cNvContentPartPr/>
                <p14:nvPr/>
              </p14:nvContentPartPr>
              <p14:xfrm>
                <a:off x="6610160" y="5949787"/>
                <a:ext cx="151560" cy="177840"/>
              </p14:xfrm>
            </p:contentPart>
          </mc:Choice>
          <mc:Fallback xmlns="">
            <p:pic>
              <p:nvPicPr>
                <p:cNvPr id="66" name="Freihand 65">
                  <a:extLst>
                    <a:ext uri="{FF2B5EF4-FFF2-40B4-BE49-F238E27FC236}">
                      <a16:creationId xmlns:a16="http://schemas.microsoft.com/office/drawing/2014/main" id="{9EAC8181-4098-49BD-ACEA-E4D3E0EE6515}"/>
                    </a:ext>
                  </a:extLst>
                </p:cNvPr>
                <p:cNvPicPr/>
                <p:nvPr/>
              </p:nvPicPr>
              <p:blipFill>
                <a:blip r:embed="rId78"/>
                <a:stretch>
                  <a:fillRect/>
                </a:stretch>
              </p:blipFill>
              <p:spPr>
                <a:xfrm>
                  <a:off x="6605840" y="5945467"/>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7" name="Freihand 66">
                  <a:extLst>
                    <a:ext uri="{FF2B5EF4-FFF2-40B4-BE49-F238E27FC236}">
                      <a16:creationId xmlns:a16="http://schemas.microsoft.com/office/drawing/2014/main" id="{50267839-5E42-4C34-BCD3-B0A128E94520}"/>
                    </a:ext>
                  </a:extLst>
                </p14:cNvPr>
                <p14:cNvContentPartPr/>
                <p14:nvPr/>
              </p14:nvContentPartPr>
              <p14:xfrm>
                <a:off x="6766400" y="6012787"/>
                <a:ext cx="400320" cy="123840"/>
              </p14:xfrm>
            </p:contentPart>
          </mc:Choice>
          <mc:Fallback xmlns="">
            <p:pic>
              <p:nvPicPr>
                <p:cNvPr id="67" name="Freihand 66">
                  <a:extLst>
                    <a:ext uri="{FF2B5EF4-FFF2-40B4-BE49-F238E27FC236}">
                      <a16:creationId xmlns:a16="http://schemas.microsoft.com/office/drawing/2014/main" id="{50267839-5E42-4C34-BCD3-B0A128E94520}"/>
                    </a:ext>
                  </a:extLst>
                </p:cNvPr>
                <p:cNvPicPr/>
                <p:nvPr/>
              </p:nvPicPr>
              <p:blipFill>
                <a:blip r:embed="rId80"/>
                <a:stretch>
                  <a:fillRect/>
                </a:stretch>
              </p:blipFill>
              <p:spPr>
                <a:xfrm>
                  <a:off x="6762080" y="6008467"/>
                  <a:ext cx="408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8" name="Freihand 67">
                  <a:extLst>
                    <a:ext uri="{FF2B5EF4-FFF2-40B4-BE49-F238E27FC236}">
                      <a16:creationId xmlns:a16="http://schemas.microsoft.com/office/drawing/2014/main" id="{FA52F4C6-057D-4489-805C-74FD89303757}"/>
                    </a:ext>
                  </a:extLst>
                </p14:cNvPr>
                <p14:cNvContentPartPr/>
                <p14:nvPr/>
              </p14:nvContentPartPr>
              <p14:xfrm>
                <a:off x="2934560" y="6480427"/>
                <a:ext cx="158040" cy="148680"/>
              </p14:xfrm>
            </p:contentPart>
          </mc:Choice>
          <mc:Fallback xmlns="">
            <p:pic>
              <p:nvPicPr>
                <p:cNvPr id="68" name="Freihand 67">
                  <a:extLst>
                    <a:ext uri="{FF2B5EF4-FFF2-40B4-BE49-F238E27FC236}">
                      <a16:creationId xmlns:a16="http://schemas.microsoft.com/office/drawing/2014/main" id="{FA52F4C6-057D-4489-805C-74FD89303757}"/>
                    </a:ext>
                  </a:extLst>
                </p:cNvPr>
                <p:cNvPicPr/>
                <p:nvPr/>
              </p:nvPicPr>
              <p:blipFill>
                <a:blip r:embed="rId82"/>
                <a:stretch>
                  <a:fillRect/>
                </a:stretch>
              </p:blipFill>
              <p:spPr>
                <a:xfrm>
                  <a:off x="2930240" y="6476107"/>
                  <a:ext cx="166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9" name="Freihand 68">
                  <a:extLst>
                    <a:ext uri="{FF2B5EF4-FFF2-40B4-BE49-F238E27FC236}">
                      <a16:creationId xmlns:a16="http://schemas.microsoft.com/office/drawing/2014/main" id="{B384E71A-7037-4973-A395-9A6CBFE6C180}"/>
                    </a:ext>
                  </a:extLst>
                </p14:cNvPr>
                <p14:cNvContentPartPr/>
                <p14:nvPr/>
              </p14:nvContentPartPr>
              <p14:xfrm>
                <a:off x="3085760" y="6377827"/>
                <a:ext cx="193680" cy="209520"/>
              </p14:xfrm>
            </p:contentPart>
          </mc:Choice>
          <mc:Fallback xmlns="">
            <p:pic>
              <p:nvPicPr>
                <p:cNvPr id="69" name="Freihand 68">
                  <a:extLst>
                    <a:ext uri="{FF2B5EF4-FFF2-40B4-BE49-F238E27FC236}">
                      <a16:creationId xmlns:a16="http://schemas.microsoft.com/office/drawing/2014/main" id="{B384E71A-7037-4973-A395-9A6CBFE6C180}"/>
                    </a:ext>
                  </a:extLst>
                </p:cNvPr>
                <p:cNvPicPr/>
                <p:nvPr/>
              </p:nvPicPr>
              <p:blipFill>
                <a:blip r:embed="rId84"/>
                <a:stretch>
                  <a:fillRect/>
                </a:stretch>
              </p:blipFill>
              <p:spPr>
                <a:xfrm>
                  <a:off x="3081440" y="6373507"/>
                  <a:ext cx="202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Freihand 70">
                  <a:extLst>
                    <a:ext uri="{FF2B5EF4-FFF2-40B4-BE49-F238E27FC236}">
                      <a16:creationId xmlns:a16="http://schemas.microsoft.com/office/drawing/2014/main" id="{CDF7B1C3-39E8-4B5F-B6EF-A26385964778}"/>
                    </a:ext>
                  </a:extLst>
                </p14:cNvPr>
                <p14:cNvContentPartPr/>
                <p14:nvPr/>
              </p14:nvContentPartPr>
              <p14:xfrm>
                <a:off x="3287720" y="6442627"/>
                <a:ext cx="357480" cy="251640"/>
              </p14:xfrm>
            </p:contentPart>
          </mc:Choice>
          <mc:Fallback xmlns="">
            <p:pic>
              <p:nvPicPr>
                <p:cNvPr id="71" name="Freihand 70">
                  <a:extLst>
                    <a:ext uri="{FF2B5EF4-FFF2-40B4-BE49-F238E27FC236}">
                      <a16:creationId xmlns:a16="http://schemas.microsoft.com/office/drawing/2014/main" id="{CDF7B1C3-39E8-4B5F-B6EF-A26385964778}"/>
                    </a:ext>
                  </a:extLst>
                </p:cNvPr>
                <p:cNvPicPr/>
                <p:nvPr/>
              </p:nvPicPr>
              <p:blipFill>
                <a:blip r:embed="rId86"/>
                <a:stretch>
                  <a:fillRect/>
                </a:stretch>
              </p:blipFill>
              <p:spPr>
                <a:xfrm>
                  <a:off x="3283400" y="6438307"/>
                  <a:ext cx="366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Freihand 71">
                  <a:extLst>
                    <a:ext uri="{FF2B5EF4-FFF2-40B4-BE49-F238E27FC236}">
                      <a16:creationId xmlns:a16="http://schemas.microsoft.com/office/drawing/2014/main" id="{0FA11B29-DA1C-4C97-A0E4-0A8EE53DD146}"/>
                    </a:ext>
                  </a:extLst>
                </p14:cNvPr>
                <p14:cNvContentPartPr/>
                <p14:nvPr/>
              </p14:nvContentPartPr>
              <p14:xfrm>
                <a:off x="3666800" y="6342187"/>
                <a:ext cx="159120" cy="145800"/>
              </p14:xfrm>
            </p:contentPart>
          </mc:Choice>
          <mc:Fallback xmlns="">
            <p:pic>
              <p:nvPicPr>
                <p:cNvPr id="72" name="Freihand 71">
                  <a:extLst>
                    <a:ext uri="{FF2B5EF4-FFF2-40B4-BE49-F238E27FC236}">
                      <a16:creationId xmlns:a16="http://schemas.microsoft.com/office/drawing/2014/main" id="{0FA11B29-DA1C-4C97-A0E4-0A8EE53DD146}"/>
                    </a:ext>
                  </a:extLst>
                </p:cNvPr>
                <p:cNvPicPr/>
                <p:nvPr/>
              </p:nvPicPr>
              <p:blipFill>
                <a:blip r:embed="rId88"/>
                <a:stretch>
                  <a:fillRect/>
                </a:stretch>
              </p:blipFill>
              <p:spPr>
                <a:xfrm>
                  <a:off x="3662480" y="6337867"/>
                  <a:ext cx="167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Freihand 72">
                  <a:extLst>
                    <a:ext uri="{FF2B5EF4-FFF2-40B4-BE49-F238E27FC236}">
                      <a16:creationId xmlns:a16="http://schemas.microsoft.com/office/drawing/2014/main" id="{B1917AE6-6F3A-4094-A366-67F2D3AEFEF6}"/>
                    </a:ext>
                  </a:extLst>
                </p14:cNvPr>
                <p14:cNvContentPartPr/>
                <p14:nvPr/>
              </p14:nvContentPartPr>
              <p14:xfrm>
                <a:off x="3969560" y="6351187"/>
                <a:ext cx="137160" cy="164880"/>
              </p14:xfrm>
            </p:contentPart>
          </mc:Choice>
          <mc:Fallback xmlns="">
            <p:pic>
              <p:nvPicPr>
                <p:cNvPr id="73" name="Freihand 72">
                  <a:extLst>
                    <a:ext uri="{FF2B5EF4-FFF2-40B4-BE49-F238E27FC236}">
                      <a16:creationId xmlns:a16="http://schemas.microsoft.com/office/drawing/2014/main" id="{B1917AE6-6F3A-4094-A366-67F2D3AEFEF6}"/>
                    </a:ext>
                  </a:extLst>
                </p:cNvPr>
                <p:cNvPicPr/>
                <p:nvPr/>
              </p:nvPicPr>
              <p:blipFill>
                <a:blip r:embed="rId90"/>
                <a:stretch>
                  <a:fillRect/>
                </a:stretch>
              </p:blipFill>
              <p:spPr>
                <a:xfrm>
                  <a:off x="3965240" y="6346867"/>
                  <a:ext cx="145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4" name="Freihand 73">
                  <a:extLst>
                    <a:ext uri="{FF2B5EF4-FFF2-40B4-BE49-F238E27FC236}">
                      <a16:creationId xmlns:a16="http://schemas.microsoft.com/office/drawing/2014/main" id="{FC82EDAF-E932-4394-B744-986D1041F24F}"/>
                    </a:ext>
                  </a:extLst>
                </p14:cNvPr>
                <p14:cNvContentPartPr/>
                <p14:nvPr/>
              </p14:nvContentPartPr>
              <p14:xfrm>
                <a:off x="4085120" y="6395827"/>
                <a:ext cx="103320" cy="96120"/>
              </p14:xfrm>
            </p:contentPart>
          </mc:Choice>
          <mc:Fallback xmlns="">
            <p:pic>
              <p:nvPicPr>
                <p:cNvPr id="74" name="Freihand 73">
                  <a:extLst>
                    <a:ext uri="{FF2B5EF4-FFF2-40B4-BE49-F238E27FC236}">
                      <a16:creationId xmlns:a16="http://schemas.microsoft.com/office/drawing/2014/main" id="{FC82EDAF-E932-4394-B744-986D1041F24F}"/>
                    </a:ext>
                  </a:extLst>
                </p:cNvPr>
                <p:cNvPicPr/>
                <p:nvPr/>
              </p:nvPicPr>
              <p:blipFill>
                <a:blip r:embed="rId92"/>
                <a:stretch>
                  <a:fillRect/>
                </a:stretch>
              </p:blipFill>
              <p:spPr>
                <a:xfrm>
                  <a:off x="4080800" y="6391507"/>
                  <a:ext cx="111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2B2528E7-763A-4016-AC0D-DEBDF62F2B34}"/>
                    </a:ext>
                  </a:extLst>
                </p14:cNvPr>
                <p14:cNvContentPartPr/>
                <p14:nvPr/>
              </p14:nvContentPartPr>
              <p14:xfrm>
                <a:off x="4380320" y="6415627"/>
                <a:ext cx="141120" cy="95400"/>
              </p14:xfrm>
            </p:contentPart>
          </mc:Choice>
          <mc:Fallback xmlns="">
            <p:pic>
              <p:nvPicPr>
                <p:cNvPr id="75" name="Freihand 74">
                  <a:extLst>
                    <a:ext uri="{FF2B5EF4-FFF2-40B4-BE49-F238E27FC236}">
                      <a16:creationId xmlns:a16="http://schemas.microsoft.com/office/drawing/2014/main" id="{2B2528E7-763A-4016-AC0D-DEBDF62F2B34}"/>
                    </a:ext>
                  </a:extLst>
                </p:cNvPr>
                <p:cNvPicPr/>
                <p:nvPr/>
              </p:nvPicPr>
              <p:blipFill>
                <a:blip r:embed="rId94"/>
                <a:stretch>
                  <a:fillRect/>
                </a:stretch>
              </p:blipFill>
              <p:spPr>
                <a:xfrm>
                  <a:off x="4376000" y="6411307"/>
                  <a:ext cx="149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AE4F93E2-7C58-448D-9763-6E18CDB1773B}"/>
                    </a:ext>
                  </a:extLst>
                </p14:cNvPr>
                <p14:cNvContentPartPr/>
                <p14:nvPr/>
              </p14:nvContentPartPr>
              <p14:xfrm>
                <a:off x="4825280" y="6377467"/>
                <a:ext cx="118440" cy="163080"/>
              </p14:xfrm>
            </p:contentPart>
          </mc:Choice>
          <mc:Fallback xmlns="">
            <p:pic>
              <p:nvPicPr>
                <p:cNvPr id="77" name="Freihand 76">
                  <a:extLst>
                    <a:ext uri="{FF2B5EF4-FFF2-40B4-BE49-F238E27FC236}">
                      <a16:creationId xmlns:a16="http://schemas.microsoft.com/office/drawing/2014/main" id="{AE4F93E2-7C58-448D-9763-6E18CDB1773B}"/>
                    </a:ext>
                  </a:extLst>
                </p:cNvPr>
                <p:cNvPicPr/>
                <p:nvPr/>
              </p:nvPicPr>
              <p:blipFill>
                <a:blip r:embed="rId96"/>
                <a:stretch>
                  <a:fillRect/>
                </a:stretch>
              </p:blipFill>
              <p:spPr>
                <a:xfrm>
                  <a:off x="4820960" y="6373147"/>
                  <a:ext cx="127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391F1FE1-E8A3-4773-8D34-9CA3710812DF}"/>
                    </a:ext>
                  </a:extLst>
                </p14:cNvPr>
                <p14:cNvContentPartPr/>
                <p14:nvPr/>
              </p14:nvContentPartPr>
              <p14:xfrm>
                <a:off x="4988000" y="6381787"/>
                <a:ext cx="151560" cy="121680"/>
              </p14:xfrm>
            </p:contentPart>
          </mc:Choice>
          <mc:Fallback xmlns="">
            <p:pic>
              <p:nvPicPr>
                <p:cNvPr id="78" name="Freihand 77">
                  <a:extLst>
                    <a:ext uri="{FF2B5EF4-FFF2-40B4-BE49-F238E27FC236}">
                      <a16:creationId xmlns:a16="http://schemas.microsoft.com/office/drawing/2014/main" id="{391F1FE1-E8A3-4773-8D34-9CA3710812DF}"/>
                    </a:ext>
                  </a:extLst>
                </p:cNvPr>
                <p:cNvPicPr/>
                <p:nvPr/>
              </p:nvPicPr>
              <p:blipFill>
                <a:blip r:embed="rId98"/>
                <a:stretch>
                  <a:fillRect/>
                </a:stretch>
              </p:blipFill>
              <p:spPr>
                <a:xfrm>
                  <a:off x="4983680" y="6377467"/>
                  <a:ext cx="160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9" name="Freihand 78">
                  <a:extLst>
                    <a:ext uri="{FF2B5EF4-FFF2-40B4-BE49-F238E27FC236}">
                      <a16:creationId xmlns:a16="http://schemas.microsoft.com/office/drawing/2014/main" id="{B860ED0C-BA43-418F-B694-3FED53FA7A01}"/>
                    </a:ext>
                  </a:extLst>
                </p14:cNvPr>
                <p14:cNvContentPartPr/>
                <p14:nvPr/>
              </p14:nvContentPartPr>
              <p14:xfrm>
                <a:off x="5118680" y="6378907"/>
                <a:ext cx="115920" cy="241200"/>
              </p14:xfrm>
            </p:contentPart>
          </mc:Choice>
          <mc:Fallback xmlns="">
            <p:pic>
              <p:nvPicPr>
                <p:cNvPr id="79" name="Freihand 78">
                  <a:extLst>
                    <a:ext uri="{FF2B5EF4-FFF2-40B4-BE49-F238E27FC236}">
                      <a16:creationId xmlns:a16="http://schemas.microsoft.com/office/drawing/2014/main" id="{B860ED0C-BA43-418F-B694-3FED53FA7A01}"/>
                    </a:ext>
                  </a:extLst>
                </p:cNvPr>
                <p:cNvPicPr/>
                <p:nvPr/>
              </p:nvPicPr>
              <p:blipFill>
                <a:blip r:embed="rId100"/>
                <a:stretch>
                  <a:fillRect/>
                </a:stretch>
              </p:blipFill>
              <p:spPr>
                <a:xfrm>
                  <a:off x="5114360" y="6374587"/>
                  <a:ext cx="124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0" name="Freihand 79">
                  <a:extLst>
                    <a:ext uri="{FF2B5EF4-FFF2-40B4-BE49-F238E27FC236}">
                      <a16:creationId xmlns:a16="http://schemas.microsoft.com/office/drawing/2014/main" id="{7862DCF2-B73B-4D2C-9A0C-DBCA713EB663}"/>
                    </a:ext>
                  </a:extLst>
                </p14:cNvPr>
                <p14:cNvContentPartPr/>
                <p14:nvPr/>
              </p14:nvContentPartPr>
              <p14:xfrm>
                <a:off x="5232440" y="6355867"/>
                <a:ext cx="123120" cy="233640"/>
              </p14:xfrm>
            </p:contentPart>
          </mc:Choice>
          <mc:Fallback xmlns="">
            <p:pic>
              <p:nvPicPr>
                <p:cNvPr id="80" name="Freihand 79">
                  <a:extLst>
                    <a:ext uri="{FF2B5EF4-FFF2-40B4-BE49-F238E27FC236}">
                      <a16:creationId xmlns:a16="http://schemas.microsoft.com/office/drawing/2014/main" id="{7862DCF2-B73B-4D2C-9A0C-DBCA713EB663}"/>
                    </a:ext>
                  </a:extLst>
                </p:cNvPr>
                <p:cNvPicPr/>
                <p:nvPr/>
              </p:nvPicPr>
              <p:blipFill>
                <a:blip r:embed="rId102"/>
                <a:stretch>
                  <a:fillRect/>
                </a:stretch>
              </p:blipFill>
              <p:spPr>
                <a:xfrm>
                  <a:off x="5228120" y="6351547"/>
                  <a:ext cx="131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4FB79525-A67C-4DA8-8BFA-E79FFDE82C43}"/>
                    </a:ext>
                  </a:extLst>
                </p14:cNvPr>
                <p14:cNvContentPartPr/>
                <p14:nvPr/>
              </p14:nvContentPartPr>
              <p14:xfrm>
                <a:off x="5383640" y="6266227"/>
                <a:ext cx="158760" cy="349920"/>
              </p14:xfrm>
            </p:contentPart>
          </mc:Choice>
          <mc:Fallback xmlns="">
            <p:pic>
              <p:nvPicPr>
                <p:cNvPr id="81" name="Freihand 80">
                  <a:extLst>
                    <a:ext uri="{FF2B5EF4-FFF2-40B4-BE49-F238E27FC236}">
                      <a16:creationId xmlns:a16="http://schemas.microsoft.com/office/drawing/2014/main" id="{4FB79525-A67C-4DA8-8BFA-E79FFDE82C43}"/>
                    </a:ext>
                  </a:extLst>
                </p:cNvPr>
                <p:cNvPicPr/>
                <p:nvPr/>
              </p:nvPicPr>
              <p:blipFill>
                <a:blip r:embed="rId104"/>
                <a:stretch>
                  <a:fillRect/>
                </a:stretch>
              </p:blipFill>
              <p:spPr>
                <a:xfrm>
                  <a:off x="5379320" y="6261547"/>
                  <a:ext cx="1674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A8516262-0D06-4258-8BE5-52988F6809E2}"/>
                    </a:ext>
                  </a:extLst>
                </p14:cNvPr>
                <p14:cNvContentPartPr/>
                <p14:nvPr/>
              </p14:nvContentPartPr>
              <p14:xfrm>
                <a:off x="5627000" y="6378907"/>
                <a:ext cx="150480" cy="26280"/>
              </p14:xfrm>
            </p:contentPart>
          </mc:Choice>
          <mc:Fallback xmlns="">
            <p:pic>
              <p:nvPicPr>
                <p:cNvPr id="82" name="Freihand 81">
                  <a:extLst>
                    <a:ext uri="{FF2B5EF4-FFF2-40B4-BE49-F238E27FC236}">
                      <a16:creationId xmlns:a16="http://schemas.microsoft.com/office/drawing/2014/main" id="{A8516262-0D06-4258-8BE5-52988F6809E2}"/>
                    </a:ext>
                  </a:extLst>
                </p:cNvPr>
                <p:cNvPicPr/>
                <p:nvPr/>
              </p:nvPicPr>
              <p:blipFill>
                <a:blip r:embed="rId106"/>
                <a:stretch>
                  <a:fillRect/>
                </a:stretch>
              </p:blipFill>
              <p:spPr>
                <a:xfrm>
                  <a:off x="5622680" y="6374587"/>
                  <a:ext cx="159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6CDDBDAA-5215-4A06-B926-AEF7696A7501}"/>
                    </a:ext>
                  </a:extLst>
                </p14:cNvPr>
                <p14:cNvContentPartPr/>
                <p14:nvPr/>
              </p14:nvContentPartPr>
              <p14:xfrm>
                <a:off x="5838320" y="6259387"/>
                <a:ext cx="181440" cy="189000"/>
              </p14:xfrm>
            </p:contentPart>
          </mc:Choice>
          <mc:Fallback xmlns="">
            <p:pic>
              <p:nvPicPr>
                <p:cNvPr id="83" name="Freihand 82">
                  <a:extLst>
                    <a:ext uri="{FF2B5EF4-FFF2-40B4-BE49-F238E27FC236}">
                      <a16:creationId xmlns:a16="http://schemas.microsoft.com/office/drawing/2014/main" id="{6CDDBDAA-5215-4A06-B926-AEF7696A7501}"/>
                    </a:ext>
                  </a:extLst>
                </p:cNvPr>
                <p:cNvPicPr/>
                <p:nvPr/>
              </p:nvPicPr>
              <p:blipFill>
                <a:blip r:embed="rId108"/>
                <a:stretch>
                  <a:fillRect/>
                </a:stretch>
              </p:blipFill>
              <p:spPr>
                <a:xfrm>
                  <a:off x="5834000" y="6255067"/>
                  <a:ext cx="190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DAF5FCAE-6A43-46B8-ABE1-EFD5956E3A46}"/>
                    </a:ext>
                  </a:extLst>
                </p14:cNvPr>
                <p14:cNvContentPartPr/>
                <p14:nvPr/>
              </p14:nvContentPartPr>
              <p14:xfrm>
                <a:off x="6044960" y="6323107"/>
                <a:ext cx="451440" cy="111960"/>
              </p14:xfrm>
            </p:contentPart>
          </mc:Choice>
          <mc:Fallback xmlns="">
            <p:pic>
              <p:nvPicPr>
                <p:cNvPr id="84" name="Freihand 83">
                  <a:extLst>
                    <a:ext uri="{FF2B5EF4-FFF2-40B4-BE49-F238E27FC236}">
                      <a16:creationId xmlns:a16="http://schemas.microsoft.com/office/drawing/2014/main" id="{DAF5FCAE-6A43-46B8-ABE1-EFD5956E3A46}"/>
                    </a:ext>
                  </a:extLst>
                </p:cNvPr>
                <p:cNvPicPr/>
                <p:nvPr/>
              </p:nvPicPr>
              <p:blipFill>
                <a:blip r:embed="rId110"/>
                <a:stretch>
                  <a:fillRect/>
                </a:stretch>
              </p:blipFill>
              <p:spPr>
                <a:xfrm>
                  <a:off x="6040640" y="6318787"/>
                  <a:ext cx="460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06240860-C386-4C12-8844-56D60325727D}"/>
                    </a:ext>
                  </a:extLst>
                </p14:cNvPr>
                <p14:cNvContentPartPr/>
                <p14:nvPr/>
              </p14:nvContentPartPr>
              <p14:xfrm>
                <a:off x="6370400" y="6215467"/>
                <a:ext cx="12600" cy="11160"/>
              </p14:xfrm>
            </p:contentPart>
          </mc:Choice>
          <mc:Fallback xmlns="">
            <p:pic>
              <p:nvPicPr>
                <p:cNvPr id="85" name="Freihand 84">
                  <a:extLst>
                    <a:ext uri="{FF2B5EF4-FFF2-40B4-BE49-F238E27FC236}">
                      <a16:creationId xmlns:a16="http://schemas.microsoft.com/office/drawing/2014/main" id="{06240860-C386-4C12-8844-56D60325727D}"/>
                    </a:ext>
                  </a:extLst>
                </p:cNvPr>
                <p:cNvPicPr/>
                <p:nvPr/>
              </p:nvPicPr>
              <p:blipFill>
                <a:blip r:embed="rId112"/>
                <a:stretch>
                  <a:fillRect/>
                </a:stretch>
              </p:blipFill>
              <p:spPr>
                <a:xfrm>
                  <a:off x="6366080" y="6211147"/>
                  <a:ext cx="21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49C189F5-474B-4C6F-AB37-020850131F05}"/>
                    </a:ext>
                  </a:extLst>
                </p14:cNvPr>
                <p14:cNvContentPartPr/>
                <p14:nvPr/>
              </p14:nvContentPartPr>
              <p14:xfrm>
                <a:off x="6746960" y="6302227"/>
                <a:ext cx="180720" cy="121680"/>
              </p14:xfrm>
            </p:contentPart>
          </mc:Choice>
          <mc:Fallback xmlns="">
            <p:pic>
              <p:nvPicPr>
                <p:cNvPr id="86" name="Freihand 85">
                  <a:extLst>
                    <a:ext uri="{FF2B5EF4-FFF2-40B4-BE49-F238E27FC236}">
                      <a16:creationId xmlns:a16="http://schemas.microsoft.com/office/drawing/2014/main" id="{49C189F5-474B-4C6F-AB37-020850131F05}"/>
                    </a:ext>
                  </a:extLst>
                </p:cNvPr>
                <p:cNvPicPr/>
                <p:nvPr/>
              </p:nvPicPr>
              <p:blipFill>
                <a:blip r:embed="rId114"/>
                <a:stretch>
                  <a:fillRect/>
                </a:stretch>
              </p:blipFill>
              <p:spPr>
                <a:xfrm>
                  <a:off x="6742640" y="6297907"/>
                  <a:ext cx="189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448FB22D-A2BC-4374-8FE7-59FED71E57CA}"/>
                    </a:ext>
                  </a:extLst>
                </p14:cNvPr>
                <p14:cNvContentPartPr/>
                <p14:nvPr/>
              </p14:nvContentPartPr>
              <p14:xfrm>
                <a:off x="6941720" y="6327067"/>
                <a:ext cx="138240" cy="78840"/>
              </p14:xfrm>
            </p:contentPart>
          </mc:Choice>
          <mc:Fallback xmlns="">
            <p:pic>
              <p:nvPicPr>
                <p:cNvPr id="87" name="Freihand 86">
                  <a:extLst>
                    <a:ext uri="{FF2B5EF4-FFF2-40B4-BE49-F238E27FC236}">
                      <a16:creationId xmlns:a16="http://schemas.microsoft.com/office/drawing/2014/main" id="{448FB22D-A2BC-4374-8FE7-59FED71E57CA}"/>
                    </a:ext>
                  </a:extLst>
                </p:cNvPr>
                <p:cNvPicPr/>
                <p:nvPr/>
              </p:nvPicPr>
              <p:blipFill>
                <a:blip r:embed="rId116"/>
                <a:stretch>
                  <a:fillRect/>
                </a:stretch>
              </p:blipFill>
              <p:spPr>
                <a:xfrm>
                  <a:off x="6937400" y="6322747"/>
                  <a:ext cx="146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0AAE2CEB-E156-466E-B094-11427A84A87F}"/>
                    </a:ext>
                  </a:extLst>
                </p14:cNvPr>
                <p14:cNvContentPartPr/>
                <p14:nvPr/>
              </p14:nvContentPartPr>
              <p14:xfrm>
                <a:off x="7123880" y="6316987"/>
                <a:ext cx="224280" cy="76320"/>
              </p14:xfrm>
            </p:contentPart>
          </mc:Choice>
          <mc:Fallback xmlns="">
            <p:pic>
              <p:nvPicPr>
                <p:cNvPr id="88" name="Freihand 87">
                  <a:extLst>
                    <a:ext uri="{FF2B5EF4-FFF2-40B4-BE49-F238E27FC236}">
                      <a16:creationId xmlns:a16="http://schemas.microsoft.com/office/drawing/2014/main" id="{0AAE2CEB-E156-466E-B094-11427A84A87F}"/>
                    </a:ext>
                  </a:extLst>
                </p:cNvPr>
                <p:cNvPicPr/>
                <p:nvPr/>
              </p:nvPicPr>
              <p:blipFill>
                <a:blip r:embed="rId118"/>
                <a:stretch>
                  <a:fillRect/>
                </a:stretch>
              </p:blipFill>
              <p:spPr>
                <a:xfrm>
                  <a:off x="7119560" y="6312667"/>
                  <a:ext cx="23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A06C76E9-45FA-4DC8-95DB-B3043CBDEE4D}"/>
                    </a:ext>
                  </a:extLst>
                </p14:cNvPr>
                <p14:cNvContentPartPr/>
                <p14:nvPr/>
              </p14:nvContentPartPr>
              <p14:xfrm>
                <a:off x="7411520" y="6316267"/>
                <a:ext cx="342000" cy="69840"/>
              </p14:xfrm>
            </p:contentPart>
          </mc:Choice>
          <mc:Fallback xmlns="">
            <p:pic>
              <p:nvPicPr>
                <p:cNvPr id="90" name="Freihand 89">
                  <a:extLst>
                    <a:ext uri="{FF2B5EF4-FFF2-40B4-BE49-F238E27FC236}">
                      <a16:creationId xmlns:a16="http://schemas.microsoft.com/office/drawing/2014/main" id="{A06C76E9-45FA-4DC8-95DB-B3043CBDEE4D}"/>
                    </a:ext>
                  </a:extLst>
                </p:cNvPr>
                <p:cNvPicPr/>
                <p:nvPr/>
              </p:nvPicPr>
              <p:blipFill>
                <a:blip r:embed="rId120"/>
                <a:stretch>
                  <a:fillRect/>
                </a:stretch>
              </p:blipFill>
              <p:spPr>
                <a:xfrm>
                  <a:off x="7407200" y="6311947"/>
                  <a:ext cx="350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9717C266-4D5B-43EC-989A-88062102B4A8}"/>
                    </a:ext>
                  </a:extLst>
                </p14:cNvPr>
                <p14:cNvContentPartPr/>
                <p14:nvPr/>
              </p14:nvContentPartPr>
              <p14:xfrm>
                <a:off x="7837400" y="6288547"/>
                <a:ext cx="353520" cy="340920"/>
              </p14:xfrm>
            </p:contentPart>
          </mc:Choice>
          <mc:Fallback xmlns="">
            <p:pic>
              <p:nvPicPr>
                <p:cNvPr id="91" name="Freihand 90">
                  <a:extLst>
                    <a:ext uri="{FF2B5EF4-FFF2-40B4-BE49-F238E27FC236}">
                      <a16:creationId xmlns:a16="http://schemas.microsoft.com/office/drawing/2014/main" id="{9717C266-4D5B-43EC-989A-88062102B4A8}"/>
                    </a:ext>
                  </a:extLst>
                </p:cNvPr>
                <p:cNvPicPr/>
                <p:nvPr/>
              </p:nvPicPr>
              <p:blipFill>
                <a:blip r:embed="rId122"/>
                <a:stretch>
                  <a:fillRect/>
                </a:stretch>
              </p:blipFill>
              <p:spPr>
                <a:xfrm>
                  <a:off x="7833080" y="6284227"/>
                  <a:ext cx="362160" cy="34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25" name="Freihand 24">
                <a:extLst>
                  <a:ext uri="{FF2B5EF4-FFF2-40B4-BE49-F238E27FC236}">
                    <a16:creationId xmlns:a16="http://schemas.microsoft.com/office/drawing/2014/main" id="{B5439EB1-8C82-4835-9F7E-924059DD2EDC}"/>
                  </a:ext>
                </a:extLst>
              </p14:cNvPr>
              <p14:cNvContentPartPr/>
              <p14:nvPr/>
            </p14:nvContentPartPr>
            <p14:xfrm>
              <a:off x="4955960" y="836707"/>
              <a:ext cx="2278080" cy="54720"/>
            </p14:xfrm>
          </p:contentPart>
        </mc:Choice>
        <mc:Fallback>
          <p:pic>
            <p:nvPicPr>
              <p:cNvPr id="25" name="Freihand 24">
                <a:extLst>
                  <a:ext uri="{FF2B5EF4-FFF2-40B4-BE49-F238E27FC236}">
                    <a16:creationId xmlns:a16="http://schemas.microsoft.com/office/drawing/2014/main" id="{B5439EB1-8C82-4835-9F7E-924059DD2EDC}"/>
                  </a:ext>
                </a:extLst>
              </p:cNvPr>
              <p:cNvPicPr/>
              <p:nvPr/>
            </p:nvPicPr>
            <p:blipFill>
              <a:blip r:embed="rId124"/>
              <a:stretch>
                <a:fillRect/>
              </a:stretch>
            </p:blipFill>
            <p:spPr>
              <a:xfrm>
                <a:off x="4951640" y="832387"/>
                <a:ext cx="228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5" name="Freihand 34">
                <a:extLst>
                  <a:ext uri="{FF2B5EF4-FFF2-40B4-BE49-F238E27FC236}">
                    <a16:creationId xmlns:a16="http://schemas.microsoft.com/office/drawing/2014/main" id="{7688E2BD-99C3-4E2B-B0FF-12F4F034648B}"/>
                  </a:ext>
                </a:extLst>
              </p14:cNvPr>
              <p14:cNvContentPartPr/>
              <p14:nvPr/>
            </p14:nvContentPartPr>
            <p14:xfrm>
              <a:off x="5177720" y="3748387"/>
              <a:ext cx="922680" cy="433800"/>
            </p14:xfrm>
          </p:contentPart>
        </mc:Choice>
        <mc:Fallback>
          <p:pic>
            <p:nvPicPr>
              <p:cNvPr id="35" name="Freihand 34">
                <a:extLst>
                  <a:ext uri="{FF2B5EF4-FFF2-40B4-BE49-F238E27FC236}">
                    <a16:creationId xmlns:a16="http://schemas.microsoft.com/office/drawing/2014/main" id="{7688E2BD-99C3-4E2B-B0FF-12F4F034648B}"/>
                  </a:ext>
                </a:extLst>
              </p:cNvPr>
              <p:cNvPicPr/>
              <p:nvPr/>
            </p:nvPicPr>
            <p:blipFill>
              <a:blip r:embed="rId126"/>
              <a:stretch>
                <a:fillRect/>
              </a:stretch>
            </p:blipFill>
            <p:spPr>
              <a:xfrm>
                <a:off x="5173400" y="3744067"/>
                <a:ext cx="93132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4" name="Freihand 43">
                <a:extLst>
                  <a:ext uri="{FF2B5EF4-FFF2-40B4-BE49-F238E27FC236}">
                    <a16:creationId xmlns:a16="http://schemas.microsoft.com/office/drawing/2014/main" id="{C565C8C0-4075-49E3-9036-0904314717B1}"/>
                  </a:ext>
                </a:extLst>
              </p14:cNvPr>
              <p14:cNvContentPartPr/>
              <p14:nvPr/>
            </p14:nvContentPartPr>
            <p14:xfrm>
              <a:off x="4463480" y="435307"/>
              <a:ext cx="3042360" cy="661320"/>
            </p14:xfrm>
          </p:contentPart>
        </mc:Choice>
        <mc:Fallback>
          <p:pic>
            <p:nvPicPr>
              <p:cNvPr id="44" name="Freihand 43">
                <a:extLst>
                  <a:ext uri="{FF2B5EF4-FFF2-40B4-BE49-F238E27FC236}">
                    <a16:creationId xmlns:a16="http://schemas.microsoft.com/office/drawing/2014/main" id="{C565C8C0-4075-49E3-9036-0904314717B1}"/>
                  </a:ext>
                </a:extLst>
              </p:cNvPr>
              <p:cNvPicPr/>
              <p:nvPr/>
            </p:nvPicPr>
            <p:blipFill>
              <a:blip r:embed="rId128"/>
              <a:stretch>
                <a:fillRect/>
              </a:stretch>
            </p:blipFill>
            <p:spPr>
              <a:xfrm>
                <a:off x="4459160" y="430987"/>
                <a:ext cx="3051000" cy="66996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C380065-3D49-9436-CADA-C8949E9E6E5A}"/>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D854C6D9-D480-4AD6-8D9A-2EA43BC7A4D8}"/>
                  </a:ext>
                </a:extLst>
              </p14:cNvPr>
              <p14:cNvContentPartPr/>
              <p14:nvPr/>
            </p14:nvContentPartPr>
            <p14:xfrm>
              <a:off x="2111600" y="3534747"/>
              <a:ext cx="10080" cy="66240"/>
            </p14:xfrm>
          </p:contentPart>
        </mc:Choice>
        <mc:Fallback xmlns="">
          <p:pic>
            <p:nvPicPr>
              <p:cNvPr id="10" name="Freihand 9">
                <a:extLst>
                  <a:ext uri="{FF2B5EF4-FFF2-40B4-BE49-F238E27FC236}">
                    <a16:creationId xmlns:a16="http://schemas.microsoft.com/office/drawing/2014/main" id="{D854C6D9-D480-4AD6-8D9A-2EA43BC7A4D8}"/>
                  </a:ext>
                </a:extLst>
              </p:cNvPr>
              <p:cNvPicPr/>
              <p:nvPr/>
            </p:nvPicPr>
            <p:blipFill>
              <a:blip r:embed="rId3"/>
              <a:stretch>
                <a:fillRect/>
              </a:stretch>
            </p:blipFill>
            <p:spPr>
              <a:xfrm>
                <a:off x="2107280" y="3530427"/>
                <a:ext cx="18720" cy="74880"/>
              </a:xfrm>
              <a:prstGeom prst="rect">
                <a:avLst/>
              </a:prstGeom>
            </p:spPr>
          </p:pic>
        </mc:Fallback>
      </mc:AlternateContent>
      <p:grpSp>
        <p:nvGrpSpPr>
          <p:cNvPr id="29" name="Gruppieren 28">
            <a:extLst>
              <a:ext uri="{FF2B5EF4-FFF2-40B4-BE49-F238E27FC236}">
                <a16:creationId xmlns:a16="http://schemas.microsoft.com/office/drawing/2014/main" id="{6D0909EC-6275-4630-A3C7-6831AAA971BD}"/>
              </a:ext>
            </a:extLst>
          </p:cNvPr>
          <p:cNvGrpSpPr/>
          <p:nvPr/>
        </p:nvGrpSpPr>
        <p:grpSpPr>
          <a:xfrm>
            <a:off x="6667760" y="271707"/>
            <a:ext cx="448560" cy="128880"/>
            <a:chOff x="6667760" y="271707"/>
            <a:chExt cx="448560" cy="128880"/>
          </a:xfrm>
        </p:grpSpPr>
        <mc:AlternateContent xmlns:mc="http://schemas.openxmlformats.org/markup-compatibility/2006" xmlns:p14="http://schemas.microsoft.com/office/powerpoint/2010/main">
          <mc:Choice Requires="p14">
            <p:contentPart p14:bwMode="auto" r:id="rId4">
              <p14:nvContentPartPr>
                <p14:cNvPr id="27" name="Freihand 26">
                  <a:extLst>
                    <a:ext uri="{FF2B5EF4-FFF2-40B4-BE49-F238E27FC236}">
                      <a16:creationId xmlns:a16="http://schemas.microsoft.com/office/drawing/2014/main" id="{7FD56755-D97F-4E51-AFEF-F215118F0187}"/>
                    </a:ext>
                  </a:extLst>
                </p14:cNvPr>
                <p14:cNvContentPartPr/>
                <p14:nvPr/>
              </p14:nvContentPartPr>
              <p14:xfrm>
                <a:off x="6667760" y="271707"/>
                <a:ext cx="172080" cy="128880"/>
              </p14:xfrm>
            </p:contentPart>
          </mc:Choice>
          <mc:Fallback xmlns="">
            <p:pic>
              <p:nvPicPr>
                <p:cNvPr id="27" name="Freihand 26">
                  <a:extLst>
                    <a:ext uri="{FF2B5EF4-FFF2-40B4-BE49-F238E27FC236}">
                      <a16:creationId xmlns:a16="http://schemas.microsoft.com/office/drawing/2014/main" id="{7FD56755-D97F-4E51-AFEF-F215118F0187}"/>
                    </a:ext>
                  </a:extLst>
                </p:cNvPr>
                <p:cNvPicPr/>
                <p:nvPr/>
              </p:nvPicPr>
              <p:blipFill>
                <a:blip r:embed="rId5"/>
                <a:stretch>
                  <a:fillRect/>
                </a:stretch>
              </p:blipFill>
              <p:spPr>
                <a:xfrm>
                  <a:off x="6663440" y="267387"/>
                  <a:ext cx="180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Freihand 27">
                  <a:extLst>
                    <a:ext uri="{FF2B5EF4-FFF2-40B4-BE49-F238E27FC236}">
                      <a16:creationId xmlns:a16="http://schemas.microsoft.com/office/drawing/2014/main" id="{FC323093-DB97-46F3-B438-587283FBC7A5}"/>
                    </a:ext>
                  </a:extLst>
                </p14:cNvPr>
                <p14:cNvContentPartPr/>
                <p14:nvPr/>
              </p14:nvContentPartPr>
              <p14:xfrm>
                <a:off x="6928400" y="291867"/>
                <a:ext cx="187920" cy="106920"/>
              </p14:xfrm>
            </p:contentPart>
          </mc:Choice>
          <mc:Fallback xmlns="">
            <p:pic>
              <p:nvPicPr>
                <p:cNvPr id="28" name="Freihand 27">
                  <a:extLst>
                    <a:ext uri="{FF2B5EF4-FFF2-40B4-BE49-F238E27FC236}">
                      <a16:creationId xmlns:a16="http://schemas.microsoft.com/office/drawing/2014/main" id="{FC323093-DB97-46F3-B438-587283FBC7A5}"/>
                    </a:ext>
                  </a:extLst>
                </p:cNvPr>
                <p:cNvPicPr/>
                <p:nvPr/>
              </p:nvPicPr>
              <p:blipFill>
                <a:blip r:embed="rId7"/>
                <a:stretch>
                  <a:fillRect/>
                </a:stretch>
              </p:blipFill>
              <p:spPr>
                <a:xfrm>
                  <a:off x="6924080" y="287547"/>
                  <a:ext cx="19656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33" name="Freihand 32">
                <a:extLst>
                  <a:ext uri="{FF2B5EF4-FFF2-40B4-BE49-F238E27FC236}">
                    <a16:creationId xmlns:a16="http://schemas.microsoft.com/office/drawing/2014/main" id="{53FDCE41-12B1-407F-9C80-D936E21A5BF9}"/>
                  </a:ext>
                </a:extLst>
              </p14:cNvPr>
              <p14:cNvContentPartPr/>
              <p14:nvPr/>
            </p14:nvContentPartPr>
            <p14:xfrm>
              <a:off x="6058280" y="557907"/>
              <a:ext cx="515520" cy="18720"/>
            </p14:xfrm>
          </p:contentPart>
        </mc:Choice>
        <mc:Fallback xmlns="">
          <p:pic>
            <p:nvPicPr>
              <p:cNvPr id="33" name="Freihand 32">
                <a:extLst>
                  <a:ext uri="{FF2B5EF4-FFF2-40B4-BE49-F238E27FC236}">
                    <a16:creationId xmlns:a16="http://schemas.microsoft.com/office/drawing/2014/main" id="{53FDCE41-12B1-407F-9C80-D936E21A5BF9}"/>
                  </a:ext>
                </a:extLst>
              </p:cNvPr>
              <p:cNvPicPr/>
              <p:nvPr/>
            </p:nvPicPr>
            <p:blipFill>
              <a:blip r:embed="rId9"/>
              <a:stretch>
                <a:fillRect/>
              </a:stretch>
            </p:blipFill>
            <p:spPr>
              <a:xfrm>
                <a:off x="6053960" y="553587"/>
                <a:ext cx="524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Freihand 33">
                <a:extLst>
                  <a:ext uri="{FF2B5EF4-FFF2-40B4-BE49-F238E27FC236}">
                    <a16:creationId xmlns:a16="http://schemas.microsoft.com/office/drawing/2014/main" id="{0D1E157E-53F4-4ED3-A540-6A68800DE26F}"/>
                  </a:ext>
                </a:extLst>
              </p14:cNvPr>
              <p14:cNvContentPartPr/>
              <p14:nvPr/>
            </p14:nvContentPartPr>
            <p14:xfrm>
              <a:off x="5981960" y="108987"/>
              <a:ext cx="604080" cy="569880"/>
            </p14:xfrm>
          </p:contentPart>
        </mc:Choice>
        <mc:Fallback xmlns="">
          <p:pic>
            <p:nvPicPr>
              <p:cNvPr id="34" name="Freihand 33">
                <a:extLst>
                  <a:ext uri="{FF2B5EF4-FFF2-40B4-BE49-F238E27FC236}">
                    <a16:creationId xmlns:a16="http://schemas.microsoft.com/office/drawing/2014/main" id="{0D1E157E-53F4-4ED3-A540-6A68800DE26F}"/>
                  </a:ext>
                </a:extLst>
              </p:cNvPr>
              <p:cNvPicPr/>
              <p:nvPr/>
            </p:nvPicPr>
            <p:blipFill>
              <a:blip r:embed="rId11"/>
              <a:stretch>
                <a:fillRect/>
              </a:stretch>
            </p:blipFill>
            <p:spPr>
              <a:xfrm>
                <a:off x="5977640" y="104667"/>
                <a:ext cx="61272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5DAF9C09-6394-48B8-81F3-5C216C9253A4}"/>
                  </a:ext>
                </a:extLst>
              </p14:cNvPr>
              <p14:cNvContentPartPr/>
              <p14:nvPr/>
            </p14:nvContentPartPr>
            <p14:xfrm>
              <a:off x="3540800" y="2712507"/>
              <a:ext cx="339480" cy="395280"/>
            </p14:xfrm>
          </p:contentPart>
        </mc:Choice>
        <mc:Fallback xmlns="">
          <p:pic>
            <p:nvPicPr>
              <p:cNvPr id="36" name="Freihand 35">
                <a:extLst>
                  <a:ext uri="{FF2B5EF4-FFF2-40B4-BE49-F238E27FC236}">
                    <a16:creationId xmlns:a16="http://schemas.microsoft.com/office/drawing/2014/main" id="{5DAF9C09-6394-48B8-81F3-5C216C9253A4}"/>
                  </a:ext>
                </a:extLst>
              </p:cNvPr>
              <p:cNvPicPr/>
              <p:nvPr/>
            </p:nvPicPr>
            <p:blipFill>
              <a:blip r:embed="rId13"/>
              <a:stretch>
                <a:fillRect/>
              </a:stretch>
            </p:blipFill>
            <p:spPr>
              <a:xfrm>
                <a:off x="3536480" y="2708187"/>
                <a:ext cx="3481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4" name="Freihand 83">
                <a:extLst>
                  <a:ext uri="{FF2B5EF4-FFF2-40B4-BE49-F238E27FC236}">
                    <a16:creationId xmlns:a16="http://schemas.microsoft.com/office/drawing/2014/main" id="{9B3D421E-9B6E-45D4-A47A-75EEA7B311CD}"/>
                  </a:ext>
                </a:extLst>
              </p14:cNvPr>
              <p14:cNvContentPartPr/>
              <p14:nvPr/>
            </p14:nvContentPartPr>
            <p14:xfrm>
              <a:off x="3744560" y="5905347"/>
              <a:ext cx="175680" cy="59400"/>
            </p14:xfrm>
          </p:contentPart>
        </mc:Choice>
        <mc:Fallback xmlns="">
          <p:pic>
            <p:nvPicPr>
              <p:cNvPr id="84" name="Freihand 83">
                <a:extLst>
                  <a:ext uri="{FF2B5EF4-FFF2-40B4-BE49-F238E27FC236}">
                    <a16:creationId xmlns:a16="http://schemas.microsoft.com/office/drawing/2014/main" id="{9B3D421E-9B6E-45D4-A47A-75EEA7B311CD}"/>
                  </a:ext>
                </a:extLst>
              </p:cNvPr>
              <p:cNvPicPr/>
              <p:nvPr/>
            </p:nvPicPr>
            <p:blipFill>
              <a:blip r:embed="rId15"/>
              <a:stretch>
                <a:fillRect/>
              </a:stretch>
            </p:blipFill>
            <p:spPr>
              <a:xfrm>
                <a:off x="3740240" y="5901027"/>
                <a:ext cx="18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 name="Freihand 91">
                <a:extLst>
                  <a:ext uri="{FF2B5EF4-FFF2-40B4-BE49-F238E27FC236}">
                    <a16:creationId xmlns:a16="http://schemas.microsoft.com/office/drawing/2014/main" id="{D96807A2-E879-401E-A9F6-D74FE0B02A35}"/>
                  </a:ext>
                </a:extLst>
              </p14:cNvPr>
              <p14:cNvContentPartPr/>
              <p14:nvPr/>
            </p14:nvContentPartPr>
            <p14:xfrm>
              <a:off x="2642600" y="4943787"/>
              <a:ext cx="51480" cy="33120"/>
            </p14:xfrm>
          </p:contentPart>
        </mc:Choice>
        <mc:Fallback xmlns="">
          <p:pic>
            <p:nvPicPr>
              <p:cNvPr id="92" name="Freihand 91">
                <a:extLst>
                  <a:ext uri="{FF2B5EF4-FFF2-40B4-BE49-F238E27FC236}">
                    <a16:creationId xmlns:a16="http://schemas.microsoft.com/office/drawing/2014/main" id="{D96807A2-E879-401E-A9F6-D74FE0B02A35}"/>
                  </a:ext>
                </a:extLst>
              </p:cNvPr>
              <p:cNvPicPr/>
              <p:nvPr/>
            </p:nvPicPr>
            <p:blipFill>
              <a:blip r:embed="rId17"/>
              <a:stretch>
                <a:fillRect/>
              </a:stretch>
            </p:blipFill>
            <p:spPr>
              <a:xfrm>
                <a:off x="2638280" y="4939467"/>
                <a:ext cx="60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Freihand 92">
                <a:extLst>
                  <a:ext uri="{FF2B5EF4-FFF2-40B4-BE49-F238E27FC236}">
                    <a16:creationId xmlns:a16="http://schemas.microsoft.com/office/drawing/2014/main" id="{2CEBB7F4-1AEF-4FAE-8CF5-0EE28F190822}"/>
                  </a:ext>
                </a:extLst>
              </p14:cNvPr>
              <p14:cNvContentPartPr/>
              <p14:nvPr/>
            </p14:nvContentPartPr>
            <p14:xfrm>
              <a:off x="1333640" y="4152147"/>
              <a:ext cx="2401560" cy="1381320"/>
            </p14:xfrm>
          </p:contentPart>
        </mc:Choice>
        <mc:Fallback xmlns="">
          <p:pic>
            <p:nvPicPr>
              <p:cNvPr id="93" name="Freihand 92">
                <a:extLst>
                  <a:ext uri="{FF2B5EF4-FFF2-40B4-BE49-F238E27FC236}">
                    <a16:creationId xmlns:a16="http://schemas.microsoft.com/office/drawing/2014/main" id="{2CEBB7F4-1AEF-4FAE-8CF5-0EE28F190822}"/>
                  </a:ext>
                </a:extLst>
              </p:cNvPr>
              <p:cNvPicPr/>
              <p:nvPr/>
            </p:nvPicPr>
            <p:blipFill>
              <a:blip r:embed="rId19"/>
              <a:stretch>
                <a:fillRect/>
              </a:stretch>
            </p:blipFill>
            <p:spPr>
              <a:xfrm>
                <a:off x="1329320" y="4147827"/>
                <a:ext cx="2410200" cy="138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5" name="Freihand 124">
                <a:extLst>
                  <a:ext uri="{FF2B5EF4-FFF2-40B4-BE49-F238E27FC236}">
                    <a16:creationId xmlns:a16="http://schemas.microsoft.com/office/drawing/2014/main" id="{CB197389-953E-47F7-B899-A7F65C7C7882}"/>
                  </a:ext>
                </a:extLst>
              </p14:cNvPr>
              <p14:cNvContentPartPr/>
              <p14:nvPr/>
            </p14:nvContentPartPr>
            <p14:xfrm>
              <a:off x="3834560" y="4288587"/>
              <a:ext cx="451080" cy="113760"/>
            </p14:xfrm>
          </p:contentPart>
        </mc:Choice>
        <mc:Fallback xmlns="">
          <p:pic>
            <p:nvPicPr>
              <p:cNvPr id="125" name="Freihand 124">
                <a:extLst>
                  <a:ext uri="{FF2B5EF4-FFF2-40B4-BE49-F238E27FC236}">
                    <a16:creationId xmlns:a16="http://schemas.microsoft.com/office/drawing/2014/main" id="{CB197389-953E-47F7-B899-A7F65C7C7882}"/>
                  </a:ext>
                </a:extLst>
              </p:cNvPr>
              <p:cNvPicPr/>
              <p:nvPr/>
            </p:nvPicPr>
            <p:blipFill>
              <a:blip r:embed="rId21"/>
              <a:stretch>
                <a:fillRect/>
              </a:stretch>
            </p:blipFill>
            <p:spPr>
              <a:xfrm>
                <a:off x="3830240" y="4284267"/>
                <a:ext cx="45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4" name="Freihand 183">
                <a:extLst>
                  <a:ext uri="{FF2B5EF4-FFF2-40B4-BE49-F238E27FC236}">
                    <a16:creationId xmlns:a16="http://schemas.microsoft.com/office/drawing/2014/main" id="{66698754-3678-4B43-BC5A-3EFCBF7ADFF1}"/>
                  </a:ext>
                </a:extLst>
              </p14:cNvPr>
              <p14:cNvContentPartPr/>
              <p14:nvPr/>
            </p14:nvContentPartPr>
            <p14:xfrm>
              <a:off x="2389160" y="4787547"/>
              <a:ext cx="33840" cy="55800"/>
            </p14:xfrm>
          </p:contentPart>
        </mc:Choice>
        <mc:Fallback xmlns="">
          <p:pic>
            <p:nvPicPr>
              <p:cNvPr id="184" name="Freihand 183">
                <a:extLst>
                  <a:ext uri="{FF2B5EF4-FFF2-40B4-BE49-F238E27FC236}">
                    <a16:creationId xmlns:a16="http://schemas.microsoft.com/office/drawing/2014/main" id="{66698754-3678-4B43-BC5A-3EFCBF7ADFF1}"/>
                  </a:ext>
                </a:extLst>
              </p:cNvPr>
              <p:cNvPicPr/>
              <p:nvPr/>
            </p:nvPicPr>
            <p:blipFill>
              <a:blip r:embed="rId23"/>
              <a:stretch>
                <a:fillRect/>
              </a:stretch>
            </p:blipFill>
            <p:spPr>
              <a:xfrm>
                <a:off x="2384840" y="4783227"/>
                <a:ext cx="42480" cy="64440"/>
              </a:xfrm>
              <a:prstGeom prst="rect">
                <a:avLst/>
              </a:prstGeom>
            </p:spPr>
          </p:pic>
        </mc:Fallback>
      </mc:AlternateContent>
      <p:grpSp>
        <p:nvGrpSpPr>
          <p:cNvPr id="201" name="Gruppieren 200">
            <a:extLst>
              <a:ext uri="{FF2B5EF4-FFF2-40B4-BE49-F238E27FC236}">
                <a16:creationId xmlns:a16="http://schemas.microsoft.com/office/drawing/2014/main" id="{8D547050-7CBD-4FD7-B108-DE257C2842B1}"/>
              </a:ext>
            </a:extLst>
          </p:cNvPr>
          <p:cNvGrpSpPr/>
          <p:nvPr/>
        </p:nvGrpSpPr>
        <p:grpSpPr>
          <a:xfrm>
            <a:off x="6750560" y="746187"/>
            <a:ext cx="229680" cy="290160"/>
            <a:chOff x="6750560" y="746187"/>
            <a:chExt cx="229680" cy="290160"/>
          </a:xfrm>
        </p:grpSpPr>
        <mc:AlternateContent xmlns:mc="http://schemas.openxmlformats.org/markup-compatibility/2006" xmlns:p14="http://schemas.microsoft.com/office/powerpoint/2010/main">
          <mc:Choice Requires="p14">
            <p:contentPart p14:bwMode="auto" r:id="rId24">
              <p14:nvContentPartPr>
                <p14:cNvPr id="199" name="Freihand 198">
                  <a:extLst>
                    <a:ext uri="{FF2B5EF4-FFF2-40B4-BE49-F238E27FC236}">
                      <a16:creationId xmlns:a16="http://schemas.microsoft.com/office/drawing/2014/main" id="{D9B96E96-67B8-4395-8389-7DB20B75DB01}"/>
                    </a:ext>
                  </a:extLst>
                </p14:cNvPr>
                <p14:cNvContentPartPr/>
                <p14:nvPr/>
              </p14:nvContentPartPr>
              <p14:xfrm>
                <a:off x="6750560" y="827907"/>
                <a:ext cx="120240" cy="164880"/>
              </p14:xfrm>
            </p:contentPart>
          </mc:Choice>
          <mc:Fallback xmlns="">
            <p:pic>
              <p:nvPicPr>
                <p:cNvPr id="199" name="Freihand 198">
                  <a:extLst>
                    <a:ext uri="{FF2B5EF4-FFF2-40B4-BE49-F238E27FC236}">
                      <a16:creationId xmlns:a16="http://schemas.microsoft.com/office/drawing/2014/main" id="{D9B96E96-67B8-4395-8389-7DB20B75DB01}"/>
                    </a:ext>
                  </a:extLst>
                </p:cNvPr>
                <p:cNvPicPr/>
                <p:nvPr/>
              </p:nvPicPr>
              <p:blipFill>
                <a:blip r:embed="rId25"/>
                <a:stretch>
                  <a:fillRect/>
                </a:stretch>
              </p:blipFill>
              <p:spPr>
                <a:xfrm>
                  <a:off x="6746240" y="823587"/>
                  <a:ext cx="128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0" name="Freihand 199">
                  <a:extLst>
                    <a:ext uri="{FF2B5EF4-FFF2-40B4-BE49-F238E27FC236}">
                      <a16:creationId xmlns:a16="http://schemas.microsoft.com/office/drawing/2014/main" id="{7BD32DB9-6F76-4D31-A3B5-718BC3E06CB1}"/>
                    </a:ext>
                  </a:extLst>
                </p14:cNvPr>
                <p14:cNvContentPartPr/>
                <p14:nvPr/>
              </p14:nvContentPartPr>
              <p14:xfrm>
                <a:off x="6851000" y="746187"/>
                <a:ext cx="129240" cy="290160"/>
              </p14:xfrm>
            </p:contentPart>
          </mc:Choice>
          <mc:Fallback xmlns="">
            <p:pic>
              <p:nvPicPr>
                <p:cNvPr id="200" name="Freihand 199">
                  <a:extLst>
                    <a:ext uri="{FF2B5EF4-FFF2-40B4-BE49-F238E27FC236}">
                      <a16:creationId xmlns:a16="http://schemas.microsoft.com/office/drawing/2014/main" id="{7BD32DB9-6F76-4D31-A3B5-718BC3E06CB1}"/>
                    </a:ext>
                  </a:extLst>
                </p:cNvPr>
                <p:cNvPicPr/>
                <p:nvPr/>
              </p:nvPicPr>
              <p:blipFill>
                <a:blip r:embed="rId27"/>
                <a:stretch>
                  <a:fillRect/>
                </a:stretch>
              </p:blipFill>
              <p:spPr>
                <a:xfrm>
                  <a:off x="6846680" y="741867"/>
                  <a:ext cx="137880" cy="298800"/>
                </a:xfrm>
                <a:prstGeom prst="rect">
                  <a:avLst/>
                </a:prstGeom>
              </p:spPr>
            </p:pic>
          </mc:Fallback>
        </mc:AlternateContent>
      </p:grpSp>
      <p:grpSp>
        <p:nvGrpSpPr>
          <p:cNvPr id="220" name="Gruppieren 219">
            <a:extLst>
              <a:ext uri="{FF2B5EF4-FFF2-40B4-BE49-F238E27FC236}">
                <a16:creationId xmlns:a16="http://schemas.microsoft.com/office/drawing/2014/main" id="{F14CC970-49D9-4F54-A432-4F9B3A416503}"/>
              </a:ext>
            </a:extLst>
          </p:cNvPr>
          <p:cNvGrpSpPr/>
          <p:nvPr/>
        </p:nvGrpSpPr>
        <p:grpSpPr>
          <a:xfrm>
            <a:off x="7201280" y="782547"/>
            <a:ext cx="377280" cy="198360"/>
            <a:chOff x="7201280" y="782547"/>
            <a:chExt cx="377280" cy="198360"/>
          </a:xfrm>
        </p:grpSpPr>
        <mc:AlternateContent xmlns:mc="http://schemas.openxmlformats.org/markup-compatibility/2006" xmlns:p14="http://schemas.microsoft.com/office/powerpoint/2010/main">
          <mc:Choice Requires="p14">
            <p:contentPart p14:bwMode="auto" r:id="rId28">
              <p14:nvContentPartPr>
                <p14:cNvPr id="202" name="Freihand 201">
                  <a:extLst>
                    <a:ext uri="{FF2B5EF4-FFF2-40B4-BE49-F238E27FC236}">
                      <a16:creationId xmlns:a16="http://schemas.microsoft.com/office/drawing/2014/main" id="{9D467FC6-F813-4923-80EB-1871AD2E0E9F}"/>
                    </a:ext>
                  </a:extLst>
                </p14:cNvPr>
                <p14:cNvContentPartPr/>
                <p14:nvPr/>
              </p14:nvContentPartPr>
              <p14:xfrm>
                <a:off x="7308560" y="841947"/>
                <a:ext cx="4320" cy="138960"/>
              </p14:xfrm>
            </p:contentPart>
          </mc:Choice>
          <mc:Fallback xmlns="">
            <p:pic>
              <p:nvPicPr>
                <p:cNvPr id="202" name="Freihand 201">
                  <a:extLst>
                    <a:ext uri="{FF2B5EF4-FFF2-40B4-BE49-F238E27FC236}">
                      <a16:creationId xmlns:a16="http://schemas.microsoft.com/office/drawing/2014/main" id="{9D467FC6-F813-4923-80EB-1871AD2E0E9F}"/>
                    </a:ext>
                  </a:extLst>
                </p:cNvPr>
                <p:cNvPicPr/>
                <p:nvPr/>
              </p:nvPicPr>
              <p:blipFill>
                <a:blip r:embed="rId29"/>
                <a:stretch>
                  <a:fillRect/>
                </a:stretch>
              </p:blipFill>
              <p:spPr>
                <a:xfrm>
                  <a:off x="7304240" y="837627"/>
                  <a:ext cx="12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Freihand 202">
                  <a:extLst>
                    <a:ext uri="{FF2B5EF4-FFF2-40B4-BE49-F238E27FC236}">
                      <a16:creationId xmlns:a16="http://schemas.microsoft.com/office/drawing/2014/main" id="{A0F307D0-E494-45BD-91B3-91D9BEEF845A}"/>
                    </a:ext>
                  </a:extLst>
                </p14:cNvPr>
                <p14:cNvContentPartPr/>
                <p14:nvPr/>
              </p14:nvContentPartPr>
              <p14:xfrm>
                <a:off x="7201280" y="904587"/>
                <a:ext cx="194040" cy="65160"/>
              </p14:xfrm>
            </p:contentPart>
          </mc:Choice>
          <mc:Fallback xmlns="">
            <p:pic>
              <p:nvPicPr>
                <p:cNvPr id="203" name="Freihand 202">
                  <a:extLst>
                    <a:ext uri="{FF2B5EF4-FFF2-40B4-BE49-F238E27FC236}">
                      <a16:creationId xmlns:a16="http://schemas.microsoft.com/office/drawing/2014/main" id="{A0F307D0-E494-45BD-91B3-91D9BEEF845A}"/>
                    </a:ext>
                  </a:extLst>
                </p:cNvPr>
                <p:cNvPicPr/>
                <p:nvPr/>
              </p:nvPicPr>
              <p:blipFill>
                <a:blip r:embed="rId31"/>
                <a:stretch>
                  <a:fillRect/>
                </a:stretch>
              </p:blipFill>
              <p:spPr>
                <a:xfrm>
                  <a:off x="7196960" y="900267"/>
                  <a:ext cx="202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4" name="Freihand 203">
                  <a:extLst>
                    <a:ext uri="{FF2B5EF4-FFF2-40B4-BE49-F238E27FC236}">
                      <a16:creationId xmlns:a16="http://schemas.microsoft.com/office/drawing/2014/main" id="{3703B0F7-1FDA-4E2B-9812-CCA434EC07FD}"/>
                    </a:ext>
                  </a:extLst>
                </p14:cNvPr>
                <p14:cNvContentPartPr/>
                <p14:nvPr/>
              </p14:nvContentPartPr>
              <p14:xfrm>
                <a:off x="7214960" y="782547"/>
                <a:ext cx="224280" cy="29160"/>
              </p14:xfrm>
            </p:contentPart>
          </mc:Choice>
          <mc:Fallback xmlns="">
            <p:pic>
              <p:nvPicPr>
                <p:cNvPr id="204" name="Freihand 203">
                  <a:extLst>
                    <a:ext uri="{FF2B5EF4-FFF2-40B4-BE49-F238E27FC236}">
                      <a16:creationId xmlns:a16="http://schemas.microsoft.com/office/drawing/2014/main" id="{3703B0F7-1FDA-4E2B-9812-CCA434EC07FD}"/>
                    </a:ext>
                  </a:extLst>
                </p:cNvPr>
                <p:cNvPicPr/>
                <p:nvPr/>
              </p:nvPicPr>
              <p:blipFill>
                <a:blip r:embed="rId33"/>
                <a:stretch>
                  <a:fillRect/>
                </a:stretch>
              </p:blipFill>
              <p:spPr>
                <a:xfrm>
                  <a:off x="7210640" y="778227"/>
                  <a:ext cx="232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 name="Freihand 204">
                  <a:extLst>
                    <a:ext uri="{FF2B5EF4-FFF2-40B4-BE49-F238E27FC236}">
                      <a16:creationId xmlns:a16="http://schemas.microsoft.com/office/drawing/2014/main" id="{731DF9AD-F153-4C32-8AAB-0C104C6D64FB}"/>
                    </a:ext>
                  </a:extLst>
                </p14:cNvPr>
                <p14:cNvContentPartPr/>
                <p14:nvPr/>
              </p14:nvContentPartPr>
              <p14:xfrm>
                <a:off x="7463720" y="783627"/>
                <a:ext cx="114840" cy="163800"/>
              </p14:xfrm>
            </p:contentPart>
          </mc:Choice>
          <mc:Fallback xmlns="">
            <p:pic>
              <p:nvPicPr>
                <p:cNvPr id="205" name="Freihand 204">
                  <a:extLst>
                    <a:ext uri="{FF2B5EF4-FFF2-40B4-BE49-F238E27FC236}">
                      <a16:creationId xmlns:a16="http://schemas.microsoft.com/office/drawing/2014/main" id="{731DF9AD-F153-4C32-8AAB-0C104C6D64FB}"/>
                    </a:ext>
                  </a:extLst>
                </p:cNvPr>
                <p:cNvPicPr/>
                <p:nvPr/>
              </p:nvPicPr>
              <p:blipFill>
                <a:blip r:embed="rId35"/>
                <a:stretch>
                  <a:fillRect/>
                </a:stretch>
              </p:blipFill>
              <p:spPr>
                <a:xfrm>
                  <a:off x="7459400" y="779307"/>
                  <a:ext cx="123480" cy="172440"/>
                </a:xfrm>
                <a:prstGeom prst="rect">
                  <a:avLst/>
                </a:prstGeom>
              </p:spPr>
            </p:pic>
          </mc:Fallback>
        </mc:AlternateContent>
      </p:grpSp>
      <p:grpSp>
        <p:nvGrpSpPr>
          <p:cNvPr id="219" name="Gruppieren 218">
            <a:extLst>
              <a:ext uri="{FF2B5EF4-FFF2-40B4-BE49-F238E27FC236}">
                <a16:creationId xmlns:a16="http://schemas.microsoft.com/office/drawing/2014/main" id="{42F4B3FF-9D98-4C64-A9A8-653879ABE7D4}"/>
              </a:ext>
            </a:extLst>
          </p:cNvPr>
          <p:cNvGrpSpPr/>
          <p:nvPr/>
        </p:nvGrpSpPr>
        <p:grpSpPr>
          <a:xfrm>
            <a:off x="7914800" y="702627"/>
            <a:ext cx="408600" cy="276480"/>
            <a:chOff x="7914800" y="702627"/>
            <a:chExt cx="408600" cy="276480"/>
          </a:xfrm>
        </p:grpSpPr>
        <mc:AlternateContent xmlns:mc="http://schemas.openxmlformats.org/markup-compatibility/2006" xmlns:p14="http://schemas.microsoft.com/office/powerpoint/2010/main">
          <mc:Choice Requires="p14">
            <p:contentPart p14:bwMode="auto" r:id="rId36">
              <p14:nvContentPartPr>
                <p14:cNvPr id="206" name="Freihand 205">
                  <a:extLst>
                    <a:ext uri="{FF2B5EF4-FFF2-40B4-BE49-F238E27FC236}">
                      <a16:creationId xmlns:a16="http://schemas.microsoft.com/office/drawing/2014/main" id="{6C00B32B-C647-4606-948A-02B3BD110A0E}"/>
                    </a:ext>
                  </a:extLst>
                </p14:cNvPr>
                <p14:cNvContentPartPr/>
                <p14:nvPr/>
              </p14:nvContentPartPr>
              <p14:xfrm>
                <a:off x="7914800" y="866067"/>
                <a:ext cx="85680" cy="105840"/>
              </p14:xfrm>
            </p:contentPart>
          </mc:Choice>
          <mc:Fallback xmlns="">
            <p:pic>
              <p:nvPicPr>
                <p:cNvPr id="206" name="Freihand 205">
                  <a:extLst>
                    <a:ext uri="{FF2B5EF4-FFF2-40B4-BE49-F238E27FC236}">
                      <a16:creationId xmlns:a16="http://schemas.microsoft.com/office/drawing/2014/main" id="{6C00B32B-C647-4606-948A-02B3BD110A0E}"/>
                    </a:ext>
                  </a:extLst>
                </p:cNvPr>
                <p:cNvPicPr/>
                <p:nvPr/>
              </p:nvPicPr>
              <p:blipFill>
                <a:blip r:embed="rId37"/>
                <a:stretch>
                  <a:fillRect/>
                </a:stretch>
              </p:blipFill>
              <p:spPr>
                <a:xfrm>
                  <a:off x="7910480" y="861747"/>
                  <a:ext cx="9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7" name="Freihand 206">
                  <a:extLst>
                    <a:ext uri="{FF2B5EF4-FFF2-40B4-BE49-F238E27FC236}">
                      <a16:creationId xmlns:a16="http://schemas.microsoft.com/office/drawing/2014/main" id="{A4CBBBA1-CF3F-4B2D-8604-7E1734511A99}"/>
                    </a:ext>
                  </a:extLst>
                </p14:cNvPr>
                <p14:cNvContentPartPr/>
                <p14:nvPr/>
              </p14:nvContentPartPr>
              <p14:xfrm>
                <a:off x="8021720" y="797667"/>
                <a:ext cx="136440" cy="155520"/>
              </p14:xfrm>
            </p:contentPart>
          </mc:Choice>
          <mc:Fallback xmlns="">
            <p:pic>
              <p:nvPicPr>
                <p:cNvPr id="207" name="Freihand 206">
                  <a:extLst>
                    <a:ext uri="{FF2B5EF4-FFF2-40B4-BE49-F238E27FC236}">
                      <a16:creationId xmlns:a16="http://schemas.microsoft.com/office/drawing/2014/main" id="{A4CBBBA1-CF3F-4B2D-8604-7E1734511A99}"/>
                    </a:ext>
                  </a:extLst>
                </p:cNvPr>
                <p:cNvPicPr/>
                <p:nvPr/>
              </p:nvPicPr>
              <p:blipFill>
                <a:blip r:embed="rId39"/>
                <a:stretch>
                  <a:fillRect/>
                </a:stretch>
              </p:blipFill>
              <p:spPr>
                <a:xfrm>
                  <a:off x="8017400" y="793347"/>
                  <a:ext cx="145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8" name="Freihand 207">
                  <a:extLst>
                    <a:ext uri="{FF2B5EF4-FFF2-40B4-BE49-F238E27FC236}">
                      <a16:creationId xmlns:a16="http://schemas.microsoft.com/office/drawing/2014/main" id="{039B9074-6C60-44C9-9006-139C95A81DC5}"/>
                    </a:ext>
                  </a:extLst>
                </p14:cNvPr>
                <p14:cNvContentPartPr/>
                <p14:nvPr/>
              </p14:nvContentPartPr>
              <p14:xfrm>
                <a:off x="8196680" y="779667"/>
                <a:ext cx="126720" cy="199440"/>
              </p14:xfrm>
            </p:contentPart>
          </mc:Choice>
          <mc:Fallback xmlns="">
            <p:pic>
              <p:nvPicPr>
                <p:cNvPr id="208" name="Freihand 207">
                  <a:extLst>
                    <a:ext uri="{FF2B5EF4-FFF2-40B4-BE49-F238E27FC236}">
                      <a16:creationId xmlns:a16="http://schemas.microsoft.com/office/drawing/2014/main" id="{039B9074-6C60-44C9-9006-139C95A81DC5}"/>
                    </a:ext>
                  </a:extLst>
                </p:cNvPr>
                <p:cNvPicPr/>
                <p:nvPr/>
              </p:nvPicPr>
              <p:blipFill>
                <a:blip r:embed="rId41"/>
                <a:stretch>
                  <a:fillRect/>
                </a:stretch>
              </p:blipFill>
              <p:spPr>
                <a:xfrm>
                  <a:off x="8192360" y="775347"/>
                  <a:ext cx="135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9" name="Freihand 208">
                  <a:extLst>
                    <a:ext uri="{FF2B5EF4-FFF2-40B4-BE49-F238E27FC236}">
                      <a16:creationId xmlns:a16="http://schemas.microsoft.com/office/drawing/2014/main" id="{892CD228-2D33-48AB-A8B2-DACA05AC3DC6}"/>
                    </a:ext>
                  </a:extLst>
                </p14:cNvPr>
                <p14:cNvContentPartPr/>
                <p14:nvPr/>
              </p14:nvContentPartPr>
              <p14:xfrm>
                <a:off x="8177240" y="702627"/>
                <a:ext cx="38520" cy="14760"/>
              </p14:xfrm>
            </p:contentPart>
          </mc:Choice>
          <mc:Fallback xmlns="">
            <p:pic>
              <p:nvPicPr>
                <p:cNvPr id="209" name="Freihand 208">
                  <a:extLst>
                    <a:ext uri="{FF2B5EF4-FFF2-40B4-BE49-F238E27FC236}">
                      <a16:creationId xmlns:a16="http://schemas.microsoft.com/office/drawing/2014/main" id="{892CD228-2D33-48AB-A8B2-DACA05AC3DC6}"/>
                    </a:ext>
                  </a:extLst>
                </p:cNvPr>
                <p:cNvPicPr/>
                <p:nvPr/>
              </p:nvPicPr>
              <p:blipFill>
                <a:blip r:embed="rId43"/>
                <a:stretch>
                  <a:fillRect/>
                </a:stretch>
              </p:blipFill>
              <p:spPr>
                <a:xfrm>
                  <a:off x="8172920" y="698307"/>
                  <a:ext cx="47160" cy="23400"/>
                </a:xfrm>
                <a:prstGeom prst="rect">
                  <a:avLst/>
                </a:prstGeom>
              </p:spPr>
            </p:pic>
          </mc:Fallback>
        </mc:AlternateContent>
      </p:grpSp>
      <p:grpSp>
        <p:nvGrpSpPr>
          <p:cNvPr id="218" name="Gruppieren 217">
            <a:extLst>
              <a:ext uri="{FF2B5EF4-FFF2-40B4-BE49-F238E27FC236}">
                <a16:creationId xmlns:a16="http://schemas.microsoft.com/office/drawing/2014/main" id="{3FB37E2B-CB62-4530-B300-A9673EAB3F5B}"/>
              </a:ext>
            </a:extLst>
          </p:cNvPr>
          <p:cNvGrpSpPr/>
          <p:nvPr/>
        </p:nvGrpSpPr>
        <p:grpSpPr>
          <a:xfrm>
            <a:off x="8569280" y="713787"/>
            <a:ext cx="623880" cy="239760"/>
            <a:chOff x="8569280" y="713787"/>
            <a:chExt cx="623880" cy="239760"/>
          </a:xfrm>
        </p:grpSpPr>
        <mc:AlternateContent xmlns:mc="http://schemas.openxmlformats.org/markup-compatibility/2006" xmlns:p14="http://schemas.microsoft.com/office/powerpoint/2010/main">
          <mc:Choice Requires="p14">
            <p:contentPart p14:bwMode="auto" r:id="rId44">
              <p14:nvContentPartPr>
                <p14:cNvPr id="210" name="Freihand 209">
                  <a:extLst>
                    <a:ext uri="{FF2B5EF4-FFF2-40B4-BE49-F238E27FC236}">
                      <a16:creationId xmlns:a16="http://schemas.microsoft.com/office/drawing/2014/main" id="{88BFF930-9394-41E5-B836-49C6C94C380A}"/>
                    </a:ext>
                  </a:extLst>
                </p14:cNvPr>
                <p14:cNvContentPartPr/>
                <p14:nvPr/>
              </p14:nvContentPartPr>
              <p14:xfrm>
                <a:off x="8569280" y="750867"/>
                <a:ext cx="87120" cy="202680"/>
              </p14:xfrm>
            </p:contentPart>
          </mc:Choice>
          <mc:Fallback xmlns="">
            <p:pic>
              <p:nvPicPr>
                <p:cNvPr id="210" name="Freihand 209">
                  <a:extLst>
                    <a:ext uri="{FF2B5EF4-FFF2-40B4-BE49-F238E27FC236}">
                      <a16:creationId xmlns:a16="http://schemas.microsoft.com/office/drawing/2014/main" id="{88BFF930-9394-41E5-B836-49C6C94C380A}"/>
                    </a:ext>
                  </a:extLst>
                </p:cNvPr>
                <p:cNvPicPr/>
                <p:nvPr/>
              </p:nvPicPr>
              <p:blipFill>
                <a:blip r:embed="rId45"/>
                <a:stretch>
                  <a:fillRect/>
                </a:stretch>
              </p:blipFill>
              <p:spPr>
                <a:xfrm>
                  <a:off x="8564960" y="746547"/>
                  <a:ext cx="95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1" name="Freihand 210">
                  <a:extLst>
                    <a:ext uri="{FF2B5EF4-FFF2-40B4-BE49-F238E27FC236}">
                      <a16:creationId xmlns:a16="http://schemas.microsoft.com/office/drawing/2014/main" id="{1AE34AF6-E08B-4487-A9A7-3522CD8EE578}"/>
                    </a:ext>
                  </a:extLst>
                </p14:cNvPr>
                <p14:cNvContentPartPr/>
                <p14:nvPr/>
              </p14:nvContentPartPr>
              <p14:xfrm>
                <a:off x="8666480" y="840147"/>
                <a:ext cx="88560" cy="88200"/>
              </p14:xfrm>
            </p:contentPart>
          </mc:Choice>
          <mc:Fallback xmlns="">
            <p:pic>
              <p:nvPicPr>
                <p:cNvPr id="211" name="Freihand 210">
                  <a:extLst>
                    <a:ext uri="{FF2B5EF4-FFF2-40B4-BE49-F238E27FC236}">
                      <a16:creationId xmlns:a16="http://schemas.microsoft.com/office/drawing/2014/main" id="{1AE34AF6-E08B-4487-A9A7-3522CD8EE578}"/>
                    </a:ext>
                  </a:extLst>
                </p:cNvPr>
                <p:cNvPicPr/>
                <p:nvPr/>
              </p:nvPicPr>
              <p:blipFill>
                <a:blip r:embed="rId47"/>
                <a:stretch>
                  <a:fillRect/>
                </a:stretch>
              </p:blipFill>
              <p:spPr>
                <a:xfrm>
                  <a:off x="8662160" y="835827"/>
                  <a:ext cx="97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2" name="Freihand 211">
                  <a:extLst>
                    <a:ext uri="{FF2B5EF4-FFF2-40B4-BE49-F238E27FC236}">
                      <a16:creationId xmlns:a16="http://schemas.microsoft.com/office/drawing/2014/main" id="{73582EE8-ADDB-49B9-BA78-96F9B97F8745}"/>
                    </a:ext>
                  </a:extLst>
                </p14:cNvPr>
                <p14:cNvContentPartPr/>
                <p14:nvPr/>
              </p14:nvContentPartPr>
              <p14:xfrm>
                <a:off x="8927120" y="713787"/>
                <a:ext cx="266040" cy="176400"/>
              </p14:xfrm>
            </p:contentPart>
          </mc:Choice>
          <mc:Fallback xmlns="">
            <p:pic>
              <p:nvPicPr>
                <p:cNvPr id="212" name="Freihand 211">
                  <a:extLst>
                    <a:ext uri="{FF2B5EF4-FFF2-40B4-BE49-F238E27FC236}">
                      <a16:creationId xmlns:a16="http://schemas.microsoft.com/office/drawing/2014/main" id="{73582EE8-ADDB-49B9-BA78-96F9B97F8745}"/>
                    </a:ext>
                  </a:extLst>
                </p:cNvPr>
                <p:cNvPicPr/>
                <p:nvPr/>
              </p:nvPicPr>
              <p:blipFill>
                <a:blip r:embed="rId49"/>
                <a:stretch>
                  <a:fillRect/>
                </a:stretch>
              </p:blipFill>
              <p:spPr>
                <a:xfrm>
                  <a:off x="8922800" y="709467"/>
                  <a:ext cx="274680" cy="185040"/>
                </a:xfrm>
                <a:prstGeom prst="rect">
                  <a:avLst/>
                </a:prstGeom>
              </p:spPr>
            </p:pic>
          </mc:Fallback>
        </mc:AlternateContent>
      </p:grpSp>
      <p:grpSp>
        <p:nvGrpSpPr>
          <p:cNvPr id="217" name="Gruppieren 216">
            <a:extLst>
              <a:ext uri="{FF2B5EF4-FFF2-40B4-BE49-F238E27FC236}">
                <a16:creationId xmlns:a16="http://schemas.microsoft.com/office/drawing/2014/main" id="{C7D46A16-401F-4B2E-84FF-59757AD004B7}"/>
              </a:ext>
            </a:extLst>
          </p:cNvPr>
          <p:cNvGrpSpPr/>
          <p:nvPr/>
        </p:nvGrpSpPr>
        <p:grpSpPr>
          <a:xfrm>
            <a:off x="9414200" y="673107"/>
            <a:ext cx="502560" cy="342000"/>
            <a:chOff x="9414200" y="673107"/>
            <a:chExt cx="502560" cy="342000"/>
          </a:xfrm>
        </p:grpSpPr>
        <mc:AlternateContent xmlns:mc="http://schemas.openxmlformats.org/markup-compatibility/2006" xmlns:p14="http://schemas.microsoft.com/office/powerpoint/2010/main">
          <mc:Choice Requires="p14">
            <p:contentPart p14:bwMode="auto" r:id="rId50">
              <p14:nvContentPartPr>
                <p14:cNvPr id="213" name="Freihand 212">
                  <a:extLst>
                    <a:ext uri="{FF2B5EF4-FFF2-40B4-BE49-F238E27FC236}">
                      <a16:creationId xmlns:a16="http://schemas.microsoft.com/office/drawing/2014/main" id="{B154D5CD-F6DF-4308-9655-F6F11D292B95}"/>
                    </a:ext>
                  </a:extLst>
                </p14:cNvPr>
                <p14:cNvContentPartPr/>
                <p14:nvPr/>
              </p14:nvContentPartPr>
              <p14:xfrm>
                <a:off x="9414200" y="767067"/>
                <a:ext cx="173880" cy="125280"/>
              </p14:xfrm>
            </p:contentPart>
          </mc:Choice>
          <mc:Fallback xmlns="">
            <p:pic>
              <p:nvPicPr>
                <p:cNvPr id="213" name="Freihand 212">
                  <a:extLst>
                    <a:ext uri="{FF2B5EF4-FFF2-40B4-BE49-F238E27FC236}">
                      <a16:creationId xmlns:a16="http://schemas.microsoft.com/office/drawing/2014/main" id="{B154D5CD-F6DF-4308-9655-F6F11D292B95}"/>
                    </a:ext>
                  </a:extLst>
                </p:cNvPr>
                <p:cNvPicPr/>
                <p:nvPr/>
              </p:nvPicPr>
              <p:blipFill>
                <a:blip r:embed="rId51"/>
                <a:stretch>
                  <a:fillRect/>
                </a:stretch>
              </p:blipFill>
              <p:spPr>
                <a:xfrm>
                  <a:off x="9409880" y="762747"/>
                  <a:ext cx="182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4" name="Freihand 213">
                  <a:extLst>
                    <a:ext uri="{FF2B5EF4-FFF2-40B4-BE49-F238E27FC236}">
                      <a16:creationId xmlns:a16="http://schemas.microsoft.com/office/drawing/2014/main" id="{E718EA4A-220E-4B01-B803-0CDAF0869EF1}"/>
                    </a:ext>
                  </a:extLst>
                </p14:cNvPr>
                <p14:cNvContentPartPr/>
                <p14:nvPr/>
              </p14:nvContentPartPr>
              <p14:xfrm>
                <a:off x="9548840" y="718467"/>
                <a:ext cx="45720" cy="56880"/>
              </p14:xfrm>
            </p:contentPart>
          </mc:Choice>
          <mc:Fallback xmlns="">
            <p:pic>
              <p:nvPicPr>
                <p:cNvPr id="214" name="Freihand 213">
                  <a:extLst>
                    <a:ext uri="{FF2B5EF4-FFF2-40B4-BE49-F238E27FC236}">
                      <a16:creationId xmlns:a16="http://schemas.microsoft.com/office/drawing/2014/main" id="{E718EA4A-220E-4B01-B803-0CDAF0869EF1}"/>
                    </a:ext>
                  </a:extLst>
                </p:cNvPr>
                <p:cNvPicPr/>
                <p:nvPr/>
              </p:nvPicPr>
              <p:blipFill>
                <a:blip r:embed="rId53"/>
                <a:stretch>
                  <a:fillRect/>
                </a:stretch>
              </p:blipFill>
              <p:spPr>
                <a:xfrm>
                  <a:off x="9544520" y="714147"/>
                  <a:ext cx="54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5" name="Freihand 214">
                  <a:extLst>
                    <a:ext uri="{FF2B5EF4-FFF2-40B4-BE49-F238E27FC236}">
                      <a16:creationId xmlns:a16="http://schemas.microsoft.com/office/drawing/2014/main" id="{B5988540-3EEC-4D91-BEBE-0B88FC320C56}"/>
                    </a:ext>
                  </a:extLst>
                </p14:cNvPr>
                <p14:cNvContentPartPr/>
                <p14:nvPr/>
              </p14:nvContentPartPr>
              <p14:xfrm>
                <a:off x="9559640" y="769227"/>
                <a:ext cx="102240" cy="245880"/>
              </p14:xfrm>
            </p:contentPart>
          </mc:Choice>
          <mc:Fallback xmlns="">
            <p:pic>
              <p:nvPicPr>
                <p:cNvPr id="215" name="Freihand 214">
                  <a:extLst>
                    <a:ext uri="{FF2B5EF4-FFF2-40B4-BE49-F238E27FC236}">
                      <a16:creationId xmlns:a16="http://schemas.microsoft.com/office/drawing/2014/main" id="{B5988540-3EEC-4D91-BEBE-0B88FC320C56}"/>
                    </a:ext>
                  </a:extLst>
                </p:cNvPr>
                <p:cNvPicPr/>
                <p:nvPr/>
              </p:nvPicPr>
              <p:blipFill>
                <a:blip r:embed="rId55"/>
                <a:stretch>
                  <a:fillRect/>
                </a:stretch>
              </p:blipFill>
              <p:spPr>
                <a:xfrm>
                  <a:off x="9555320" y="764907"/>
                  <a:ext cx="110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6" name="Freihand 215">
                  <a:extLst>
                    <a:ext uri="{FF2B5EF4-FFF2-40B4-BE49-F238E27FC236}">
                      <a16:creationId xmlns:a16="http://schemas.microsoft.com/office/drawing/2014/main" id="{A9BF5BEE-FD67-4337-9F6B-6BCF5DD78EFC}"/>
                    </a:ext>
                  </a:extLst>
                </p14:cNvPr>
                <p14:cNvContentPartPr/>
                <p14:nvPr/>
              </p14:nvContentPartPr>
              <p14:xfrm>
                <a:off x="9683480" y="673107"/>
                <a:ext cx="233280" cy="178560"/>
              </p14:xfrm>
            </p:contentPart>
          </mc:Choice>
          <mc:Fallback xmlns="">
            <p:pic>
              <p:nvPicPr>
                <p:cNvPr id="216" name="Freihand 215">
                  <a:extLst>
                    <a:ext uri="{FF2B5EF4-FFF2-40B4-BE49-F238E27FC236}">
                      <a16:creationId xmlns:a16="http://schemas.microsoft.com/office/drawing/2014/main" id="{A9BF5BEE-FD67-4337-9F6B-6BCF5DD78EFC}"/>
                    </a:ext>
                  </a:extLst>
                </p:cNvPr>
                <p:cNvPicPr/>
                <p:nvPr/>
              </p:nvPicPr>
              <p:blipFill>
                <a:blip r:embed="rId57"/>
                <a:stretch>
                  <a:fillRect/>
                </a:stretch>
              </p:blipFill>
              <p:spPr>
                <a:xfrm>
                  <a:off x="9679160" y="668787"/>
                  <a:ext cx="241920" cy="187200"/>
                </a:xfrm>
                <a:prstGeom prst="rect">
                  <a:avLst/>
                </a:prstGeom>
              </p:spPr>
            </p:pic>
          </mc:Fallback>
        </mc:AlternateContent>
      </p:grpSp>
      <p:grpSp>
        <p:nvGrpSpPr>
          <p:cNvPr id="223" name="Gruppieren 222">
            <a:extLst>
              <a:ext uri="{FF2B5EF4-FFF2-40B4-BE49-F238E27FC236}">
                <a16:creationId xmlns:a16="http://schemas.microsoft.com/office/drawing/2014/main" id="{00A8AA34-BD9F-4B5B-A7E4-64599269B33A}"/>
              </a:ext>
            </a:extLst>
          </p:cNvPr>
          <p:cNvGrpSpPr/>
          <p:nvPr/>
        </p:nvGrpSpPr>
        <p:grpSpPr>
          <a:xfrm>
            <a:off x="6787280" y="1221387"/>
            <a:ext cx="239040" cy="351720"/>
            <a:chOff x="6787280" y="1221387"/>
            <a:chExt cx="239040" cy="351720"/>
          </a:xfrm>
        </p:grpSpPr>
        <mc:AlternateContent xmlns:mc="http://schemas.openxmlformats.org/markup-compatibility/2006" xmlns:p14="http://schemas.microsoft.com/office/powerpoint/2010/main">
          <mc:Choice Requires="p14">
            <p:contentPart p14:bwMode="auto" r:id="rId58">
              <p14:nvContentPartPr>
                <p14:cNvPr id="221" name="Freihand 220">
                  <a:extLst>
                    <a:ext uri="{FF2B5EF4-FFF2-40B4-BE49-F238E27FC236}">
                      <a16:creationId xmlns:a16="http://schemas.microsoft.com/office/drawing/2014/main" id="{78AB683B-0FB0-4490-A233-B1F28C1CD098}"/>
                    </a:ext>
                  </a:extLst>
                </p14:cNvPr>
                <p14:cNvContentPartPr/>
                <p14:nvPr/>
              </p14:nvContentPartPr>
              <p14:xfrm>
                <a:off x="6787280" y="1267827"/>
                <a:ext cx="142920" cy="143640"/>
              </p14:xfrm>
            </p:contentPart>
          </mc:Choice>
          <mc:Fallback xmlns="">
            <p:pic>
              <p:nvPicPr>
                <p:cNvPr id="221" name="Freihand 220">
                  <a:extLst>
                    <a:ext uri="{FF2B5EF4-FFF2-40B4-BE49-F238E27FC236}">
                      <a16:creationId xmlns:a16="http://schemas.microsoft.com/office/drawing/2014/main" id="{78AB683B-0FB0-4490-A233-B1F28C1CD098}"/>
                    </a:ext>
                  </a:extLst>
                </p:cNvPr>
                <p:cNvPicPr/>
                <p:nvPr/>
              </p:nvPicPr>
              <p:blipFill>
                <a:blip r:embed="rId59"/>
                <a:stretch>
                  <a:fillRect/>
                </a:stretch>
              </p:blipFill>
              <p:spPr>
                <a:xfrm>
                  <a:off x="6782960" y="1263507"/>
                  <a:ext cx="151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2" name="Freihand 221">
                  <a:extLst>
                    <a:ext uri="{FF2B5EF4-FFF2-40B4-BE49-F238E27FC236}">
                      <a16:creationId xmlns:a16="http://schemas.microsoft.com/office/drawing/2014/main" id="{D224C5C6-4401-49ED-9B83-28FE7E162687}"/>
                    </a:ext>
                  </a:extLst>
                </p14:cNvPr>
                <p14:cNvContentPartPr/>
                <p14:nvPr/>
              </p14:nvContentPartPr>
              <p14:xfrm>
                <a:off x="6844160" y="1221387"/>
                <a:ext cx="182160" cy="351720"/>
              </p14:xfrm>
            </p:contentPart>
          </mc:Choice>
          <mc:Fallback xmlns="">
            <p:pic>
              <p:nvPicPr>
                <p:cNvPr id="222" name="Freihand 221">
                  <a:extLst>
                    <a:ext uri="{FF2B5EF4-FFF2-40B4-BE49-F238E27FC236}">
                      <a16:creationId xmlns:a16="http://schemas.microsoft.com/office/drawing/2014/main" id="{D224C5C6-4401-49ED-9B83-28FE7E162687}"/>
                    </a:ext>
                  </a:extLst>
                </p:cNvPr>
                <p:cNvPicPr/>
                <p:nvPr/>
              </p:nvPicPr>
              <p:blipFill>
                <a:blip r:embed="rId61"/>
                <a:stretch>
                  <a:fillRect/>
                </a:stretch>
              </p:blipFill>
              <p:spPr>
                <a:xfrm>
                  <a:off x="6839840" y="1217067"/>
                  <a:ext cx="190800" cy="360360"/>
                </a:xfrm>
                <a:prstGeom prst="rect">
                  <a:avLst/>
                </a:prstGeom>
              </p:spPr>
            </p:pic>
          </mc:Fallback>
        </mc:AlternateContent>
      </p:grpSp>
      <p:grpSp>
        <p:nvGrpSpPr>
          <p:cNvPr id="244" name="Gruppieren 243">
            <a:extLst>
              <a:ext uri="{FF2B5EF4-FFF2-40B4-BE49-F238E27FC236}">
                <a16:creationId xmlns:a16="http://schemas.microsoft.com/office/drawing/2014/main" id="{CBF5D8C5-AC04-41A7-AE85-C37646CC1520}"/>
              </a:ext>
            </a:extLst>
          </p:cNvPr>
          <p:cNvGrpSpPr/>
          <p:nvPr/>
        </p:nvGrpSpPr>
        <p:grpSpPr>
          <a:xfrm>
            <a:off x="7217480" y="1223907"/>
            <a:ext cx="362520" cy="195120"/>
            <a:chOff x="7217480" y="1223907"/>
            <a:chExt cx="362520" cy="195120"/>
          </a:xfrm>
        </p:grpSpPr>
        <mc:AlternateContent xmlns:mc="http://schemas.openxmlformats.org/markup-compatibility/2006" xmlns:p14="http://schemas.microsoft.com/office/powerpoint/2010/main">
          <mc:Choice Requires="p14">
            <p:contentPart p14:bwMode="auto" r:id="rId62">
              <p14:nvContentPartPr>
                <p14:cNvPr id="224" name="Freihand 223">
                  <a:extLst>
                    <a:ext uri="{FF2B5EF4-FFF2-40B4-BE49-F238E27FC236}">
                      <a16:creationId xmlns:a16="http://schemas.microsoft.com/office/drawing/2014/main" id="{2F729FE6-6CAD-4885-84CA-30AF6C5FE821}"/>
                    </a:ext>
                  </a:extLst>
                </p14:cNvPr>
                <p14:cNvContentPartPr/>
                <p14:nvPr/>
              </p14:nvContentPartPr>
              <p14:xfrm>
                <a:off x="7217480" y="1263867"/>
                <a:ext cx="109800" cy="155160"/>
              </p14:xfrm>
            </p:contentPart>
          </mc:Choice>
          <mc:Fallback xmlns="">
            <p:pic>
              <p:nvPicPr>
                <p:cNvPr id="224" name="Freihand 223">
                  <a:extLst>
                    <a:ext uri="{FF2B5EF4-FFF2-40B4-BE49-F238E27FC236}">
                      <a16:creationId xmlns:a16="http://schemas.microsoft.com/office/drawing/2014/main" id="{2F729FE6-6CAD-4885-84CA-30AF6C5FE821}"/>
                    </a:ext>
                  </a:extLst>
                </p:cNvPr>
                <p:cNvPicPr/>
                <p:nvPr/>
              </p:nvPicPr>
              <p:blipFill>
                <a:blip r:embed="rId63"/>
                <a:stretch>
                  <a:fillRect/>
                </a:stretch>
              </p:blipFill>
              <p:spPr>
                <a:xfrm>
                  <a:off x="7213160" y="1259547"/>
                  <a:ext cx="118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5" name="Freihand 224">
                  <a:extLst>
                    <a:ext uri="{FF2B5EF4-FFF2-40B4-BE49-F238E27FC236}">
                      <a16:creationId xmlns:a16="http://schemas.microsoft.com/office/drawing/2014/main" id="{77CA495D-971B-4AB7-94C6-41E0958FED61}"/>
                    </a:ext>
                  </a:extLst>
                </p14:cNvPr>
                <p14:cNvContentPartPr/>
                <p14:nvPr/>
              </p14:nvContentPartPr>
              <p14:xfrm>
                <a:off x="7334840" y="1249107"/>
                <a:ext cx="11520" cy="166320"/>
              </p14:xfrm>
            </p:contentPart>
          </mc:Choice>
          <mc:Fallback xmlns="">
            <p:pic>
              <p:nvPicPr>
                <p:cNvPr id="225" name="Freihand 224">
                  <a:extLst>
                    <a:ext uri="{FF2B5EF4-FFF2-40B4-BE49-F238E27FC236}">
                      <a16:creationId xmlns:a16="http://schemas.microsoft.com/office/drawing/2014/main" id="{77CA495D-971B-4AB7-94C6-41E0958FED61}"/>
                    </a:ext>
                  </a:extLst>
                </p:cNvPr>
                <p:cNvPicPr/>
                <p:nvPr/>
              </p:nvPicPr>
              <p:blipFill>
                <a:blip r:embed="rId65"/>
                <a:stretch>
                  <a:fillRect/>
                </a:stretch>
              </p:blipFill>
              <p:spPr>
                <a:xfrm>
                  <a:off x="7330520" y="1244787"/>
                  <a:ext cx="20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6" name="Freihand 225">
                  <a:extLst>
                    <a:ext uri="{FF2B5EF4-FFF2-40B4-BE49-F238E27FC236}">
                      <a16:creationId xmlns:a16="http://schemas.microsoft.com/office/drawing/2014/main" id="{30B82882-45C3-4079-B324-39559BFD1961}"/>
                    </a:ext>
                  </a:extLst>
                </p14:cNvPr>
                <p14:cNvContentPartPr/>
                <p14:nvPr/>
              </p14:nvContentPartPr>
              <p14:xfrm>
                <a:off x="7259240" y="1335867"/>
                <a:ext cx="106560" cy="18360"/>
              </p14:xfrm>
            </p:contentPart>
          </mc:Choice>
          <mc:Fallback xmlns="">
            <p:pic>
              <p:nvPicPr>
                <p:cNvPr id="226" name="Freihand 225">
                  <a:extLst>
                    <a:ext uri="{FF2B5EF4-FFF2-40B4-BE49-F238E27FC236}">
                      <a16:creationId xmlns:a16="http://schemas.microsoft.com/office/drawing/2014/main" id="{30B82882-45C3-4079-B324-39559BFD1961}"/>
                    </a:ext>
                  </a:extLst>
                </p:cNvPr>
                <p:cNvPicPr/>
                <p:nvPr/>
              </p:nvPicPr>
              <p:blipFill>
                <a:blip r:embed="rId67"/>
                <a:stretch>
                  <a:fillRect/>
                </a:stretch>
              </p:blipFill>
              <p:spPr>
                <a:xfrm>
                  <a:off x="7254920" y="1331547"/>
                  <a:ext cx="11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7" name="Freihand 226">
                  <a:extLst>
                    <a:ext uri="{FF2B5EF4-FFF2-40B4-BE49-F238E27FC236}">
                      <a16:creationId xmlns:a16="http://schemas.microsoft.com/office/drawing/2014/main" id="{0FDAA1A7-FD55-463D-96F5-DA7912EC8FDA}"/>
                    </a:ext>
                  </a:extLst>
                </p14:cNvPr>
                <p14:cNvContentPartPr/>
                <p14:nvPr/>
              </p14:nvContentPartPr>
              <p14:xfrm>
                <a:off x="7498280" y="1267827"/>
                <a:ext cx="11520" cy="114480"/>
              </p14:xfrm>
            </p:contentPart>
          </mc:Choice>
          <mc:Fallback xmlns="">
            <p:pic>
              <p:nvPicPr>
                <p:cNvPr id="227" name="Freihand 226">
                  <a:extLst>
                    <a:ext uri="{FF2B5EF4-FFF2-40B4-BE49-F238E27FC236}">
                      <a16:creationId xmlns:a16="http://schemas.microsoft.com/office/drawing/2014/main" id="{0FDAA1A7-FD55-463D-96F5-DA7912EC8FDA}"/>
                    </a:ext>
                  </a:extLst>
                </p:cNvPr>
                <p:cNvPicPr/>
                <p:nvPr/>
              </p:nvPicPr>
              <p:blipFill>
                <a:blip r:embed="rId69"/>
                <a:stretch>
                  <a:fillRect/>
                </a:stretch>
              </p:blipFill>
              <p:spPr>
                <a:xfrm>
                  <a:off x="7493960" y="1263507"/>
                  <a:ext cx="20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8" name="Freihand 227">
                  <a:extLst>
                    <a:ext uri="{FF2B5EF4-FFF2-40B4-BE49-F238E27FC236}">
                      <a16:creationId xmlns:a16="http://schemas.microsoft.com/office/drawing/2014/main" id="{CB8AFE7D-E1C6-4B44-991E-52CF52A2FE27}"/>
                    </a:ext>
                  </a:extLst>
                </p14:cNvPr>
                <p14:cNvContentPartPr/>
                <p14:nvPr/>
              </p14:nvContentPartPr>
              <p14:xfrm>
                <a:off x="7402520" y="1223907"/>
                <a:ext cx="177480" cy="177480"/>
              </p14:xfrm>
            </p:contentPart>
          </mc:Choice>
          <mc:Fallback xmlns="">
            <p:pic>
              <p:nvPicPr>
                <p:cNvPr id="228" name="Freihand 227">
                  <a:extLst>
                    <a:ext uri="{FF2B5EF4-FFF2-40B4-BE49-F238E27FC236}">
                      <a16:creationId xmlns:a16="http://schemas.microsoft.com/office/drawing/2014/main" id="{CB8AFE7D-E1C6-4B44-991E-52CF52A2FE27}"/>
                    </a:ext>
                  </a:extLst>
                </p:cNvPr>
                <p:cNvPicPr/>
                <p:nvPr/>
              </p:nvPicPr>
              <p:blipFill>
                <a:blip r:embed="rId71"/>
                <a:stretch>
                  <a:fillRect/>
                </a:stretch>
              </p:blipFill>
              <p:spPr>
                <a:xfrm>
                  <a:off x="7398200" y="1219587"/>
                  <a:ext cx="186120" cy="186120"/>
                </a:xfrm>
                <a:prstGeom prst="rect">
                  <a:avLst/>
                </a:prstGeom>
              </p:spPr>
            </p:pic>
          </mc:Fallback>
        </mc:AlternateContent>
      </p:grpSp>
      <p:grpSp>
        <p:nvGrpSpPr>
          <p:cNvPr id="243" name="Gruppieren 242">
            <a:extLst>
              <a:ext uri="{FF2B5EF4-FFF2-40B4-BE49-F238E27FC236}">
                <a16:creationId xmlns:a16="http://schemas.microsoft.com/office/drawing/2014/main" id="{77655BB2-12A9-4014-82E8-3B0707AFF1CC}"/>
              </a:ext>
            </a:extLst>
          </p:cNvPr>
          <p:cNvGrpSpPr/>
          <p:nvPr/>
        </p:nvGrpSpPr>
        <p:grpSpPr>
          <a:xfrm>
            <a:off x="7866920" y="1167747"/>
            <a:ext cx="417960" cy="246600"/>
            <a:chOff x="7866920" y="1167747"/>
            <a:chExt cx="417960" cy="246600"/>
          </a:xfrm>
        </p:grpSpPr>
        <mc:AlternateContent xmlns:mc="http://schemas.openxmlformats.org/markup-compatibility/2006" xmlns:p14="http://schemas.microsoft.com/office/powerpoint/2010/main">
          <mc:Choice Requires="p14">
            <p:contentPart p14:bwMode="auto" r:id="rId72">
              <p14:nvContentPartPr>
                <p14:cNvPr id="229" name="Freihand 228">
                  <a:extLst>
                    <a:ext uri="{FF2B5EF4-FFF2-40B4-BE49-F238E27FC236}">
                      <a16:creationId xmlns:a16="http://schemas.microsoft.com/office/drawing/2014/main" id="{C47264AB-52A1-4933-A88A-BF721957F903}"/>
                    </a:ext>
                  </a:extLst>
                </p14:cNvPr>
                <p14:cNvContentPartPr/>
                <p14:nvPr/>
              </p14:nvContentPartPr>
              <p14:xfrm>
                <a:off x="7866920" y="1254867"/>
                <a:ext cx="108720" cy="159480"/>
              </p14:xfrm>
            </p:contentPart>
          </mc:Choice>
          <mc:Fallback xmlns="">
            <p:pic>
              <p:nvPicPr>
                <p:cNvPr id="229" name="Freihand 228">
                  <a:extLst>
                    <a:ext uri="{FF2B5EF4-FFF2-40B4-BE49-F238E27FC236}">
                      <a16:creationId xmlns:a16="http://schemas.microsoft.com/office/drawing/2014/main" id="{C47264AB-52A1-4933-A88A-BF721957F903}"/>
                    </a:ext>
                  </a:extLst>
                </p:cNvPr>
                <p:cNvPicPr/>
                <p:nvPr/>
              </p:nvPicPr>
              <p:blipFill>
                <a:blip r:embed="rId73"/>
                <a:stretch>
                  <a:fillRect/>
                </a:stretch>
              </p:blipFill>
              <p:spPr>
                <a:xfrm>
                  <a:off x="7862600" y="1250547"/>
                  <a:ext cx="117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30" name="Freihand 229">
                  <a:extLst>
                    <a:ext uri="{FF2B5EF4-FFF2-40B4-BE49-F238E27FC236}">
                      <a16:creationId xmlns:a16="http://schemas.microsoft.com/office/drawing/2014/main" id="{626FDC70-2A3C-4FD1-A985-CC64E5A89A0A}"/>
                    </a:ext>
                  </a:extLst>
                </p14:cNvPr>
                <p14:cNvContentPartPr/>
                <p14:nvPr/>
              </p14:nvContentPartPr>
              <p14:xfrm>
                <a:off x="7999040" y="1195467"/>
                <a:ext cx="109440" cy="159840"/>
              </p14:xfrm>
            </p:contentPart>
          </mc:Choice>
          <mc:Fallback xmlns="">
            <p:pic>
              <p:nvPicPr>
                <p:cNvPr id="230" name="Freihand 229">
                  <a:extLst>
                    <a:ext uri="{FF2B5EF4-FFF2-40B4-BE49-F238E27FC236}">
                      <a16:creationId xmlns:a16="http://schemas.microsoft.com/office/drawing/2014/main" id="{626FDC70-2A3C-4FD1-A985-CC64E5A89A0A}"/>
                    </a:ext>
                  </a:extLst>
                </p:cNvPr>
                <p:cNvPicPr/>
                <p:nvPr/>
              </p:nvPicPr>
              <p:blipFill>
                <a:blip r:embed="rId75"/>
                <a:stretch>
                  <a:fillRect/>
                </a:stretch>
              </p:blipFill>
              <p:spPr>
                <a:xfrm>
                  <a:off x="7994720" y="1191147"/>
                  <a:ext cx="118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1" name="Freihand 230">
                  <a:extLst>
                    <a:ext uri="{FF2B5EF4-FFF2-40B4-BE49-F238E27FC236}">
                      <a16:creationId xmlns:a16="http://schemas.microsoft.com/office/drawing/2014/main" id="{9F6E326B-8ECA-4CCA-93A1-A1AA7F98E815}"/>
                    </a:ext>
                  </a:extLst>
                </p14:cNvPr>
                <p14:cNvContentPartPr/>
                <p14:nvPr/>
              </p14:nvContentPartPr>
              <p14:xfrm>
                <a:off x="8136560" y="1167747"/>
                <a:ext cx="148320" cy="233280"/>
              </p14:xfrm>
            </p:contentPart>
          </mc:Choice>
          <mc:Fallback xmlns="">
            <p:pic>
              <p:nvPicPr>
                <p:cNvPr id="231" name="Freihand 230">
                  <a:extLst>
                    <a:ext uri="{FF2B5EF4-FFF2-40B4-BE49-F238E27FC236}">
                      <a16:creationId xmlns:a16="http://schemas.microsoft.com/office/drawing/2014/main" id="{9F6E326B-8ECA-4CCA-93A1-A1AA7F98E815}"/>
                    </a:ext>
                  </a:extLst>
                </p:cNvPr>
                <p:cNvPicPr/>
                <p:nvPr/>
              </p:nvPicPr>
              <p:blipFill>
                <a:blip r:embed="rId77"/>
                <a:stretch>
                  <a:fillRect/>
                </a:stretch>
              </p:blipFill>
              <p:spPr>
                <a:xfrm>
                  <a:off x="8132240" y="1163427"/>
                  <a:ext cx="156960" cy="241920"/>
                </a:xfrm>
                <a:prstGeom prst="rect">
                  <a:avLst/>
                </a:prstGeom>
              </p:spPr>
            </p:pic>
          </mc:Fallback>
        </mc:AlternateContent>
      </p:grpSp>
      <p:grpSp>
        <p:nvGrpSpPr>
          <p:cNvPr id="242" name="Gruppieren 241">
            <a:extLst>
              <a:ext uri="{FF2B5EF4-FFF2-40B4-BE49-F238E27FC236}">
                <a16:creationId xmlns:a16="http://schemas.microsoft.com/office/drawing/2014/main" id="{8ED5E537-8920-414D-BDA8-B07764A5356E}"/>
              </a:ext>
            </a:extLst>
          </p:cNvPr>
          <p:cNvGrpSpPr/>
          <p:nvPr/>
        </p:nvGrpSpPr>
        <p:grpSpPr>
          <a:xfrm>
            <a:off x="8564600" y="1138227"/>
            <a:ext cx="201600" cy="201960"/>
            <a:chOff x="8564600" y="1138227"/>
            <a:chExt cx="201600" cy="201960"/>
          </a:xfrm>
        </p:grpSpPr>
        <mc:AlternateContent xmlns:mc="http://schemas.openxmlformats.org/markup-compatibility/2006" xmlns:p14="http://schemas.microsoft.com/office/powerpoint/2010/main">
          <mc:Choice Requires="p14">
            <p:contentPart p14:bwMode="auto" r:id="rId78">
              <p14:nvContentPartPr>
                <p14:cNvPr id="232" name="Freihand 231">
                  <a:extLst>
                    <a:ext uri="{FF2B5EF4-FFF2-40B4-BE49-F238E27FC236}">
                      <a16:creationId xmlns:a16="http://schemas.microsoft.com/office/drawing/2014/main" id="{0E984677-C10D-4D45-BFFA-5984C19DBCB1}"/>
                    </a:ext>
                  </a:extLst>
                </p14:cNvPr>
                <p14:cNvContentPartPr/>
                <p14:nvPr/>
              </p14:nvContentPartPr>
              <p14:xfrm>
                <a:off x="8564600" y="1138227"/>
                <a:ext cx="142920" cy="196200"/>
              </p14:xfrm>
            </p:contentPart>
          </mc:Choice>
          <mc:Fallback xmlns="">
            <p:pic>
              <p:nvPicPr>
                <p:cNvPr id="232" name="Freihand 231">
                  <a:extLst>
                    <a:ext uri="{FF2B5EF4-FFF2-40B4-BE49-F238E27FC236}">
                      <a16:creationId xmlns:a16="http://schemas.microsoft.com/office/drawing/2014/main" id="{0E984677-C10D-4D45-BFFA-5984C19DBCB1}"/>
                    </a:ext>
                  </a:extLst>
                </p:cNvPr>
                <p:cNvPicPr/>
                <p:nvPr/>
              </p:nvPicPr>
              <p:blipFill>
                <a:blip r:embed="rId79"/>
                <a:stretch>
                  <a:fillRect/>
                </a:stretch>
              </p:blipFill>
              <p:spPr>
                <a:xfrm>
                  <a:off x="8560280" y="1133907"/>
                  <a:ext cx="151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3" name="Freihand 232">
                  <a:extLst>
                    <a:ext uri="{FF2B5EF4-FFF2-40B4-BE49-F238E27FC236}">
                      <a16:creationId xmlns:a16="http://schemas.microsoft.com/office/drawing/2014/main" id="{12D1A533-3BFC-4CC9-8C31-55656A6E6ED8}"/>
                    </a:ext>
                  </a:extLst>
                </p14:cNvPr>
                <p14:cNvContentPartPr/>
                <p14:nvPr/>
              </p14:nvContentPartPr>
              <p14:xfrm>
                <a:off x="8667560" y="1228947"/>
                <a:ext cx="98640" cy="111240"/>
              </p14:xfrm>
            </p:contentPart>
          </mc:Choice>
          <mc:Fallback xmlns="">
            <p:pic>
              <p:nvPicPr>
                <p:cNvPr id="233" name="Freihand 232">
                  <a:extLst>
                    <a:ext uri="{FF2B5EF4-FFF2-40B4-BE49-F238E27FC236}">
                      <a16:creationId xmlns:a16="http://schemas.microsoft.com/office/drawing/2014/main" id="{12D1A533-3BFC-4CC9-8C31-55656A6E6ED8}"/>
                    </a:ext>
                  </a:extLst>
                </p:cNvPr>
                <p:cNvPicPr/>
                <p:nvPr/>
              </p:nvPicPr>
              <p:blipFill>
                <a:blip r:embed="rId81"/>
                <a:stretch>
                  <a:fillRect/>
                </a:stretch>
              </p:blipFill>
              <p:spPr>
                <a:xfrm>
                  <a:off x="8663240" y="1224627"/>
                  <a:ext cx="107280" cy="119880"/>
                </a:xfrm>
                <a:prstGeom prst="rect">
                  <a:avLst/>
                </a:prstGeom>
              </p:spPr>
            </p:pic>
          </mc:Fallback>
        </mc:AlternateContent>
      </p:grpSp>
      <p:grpSp>
        <p:nvGrpSpPr>
          <p:cNvPr id="241" name="Gruppieren 240">
            <a:extLst>
              <a:ext uri="{FF2B5EF4-FFF2-40B4-BE49-F238E27FC236}">
                <a16:creationId xmlns:a16="http://schemas.microsoft.com/office/drawing/2014/main" id="{5EBB4F64-617B-404A-8E50-8439032AF2BD}"/>
              </a:ext>
            </a:extLst>
          </p:cNvPr>
          <p:cNvGrpSpPr/>
          <p:nvPr/>
        </p:nvGrpSpPr>
        <p:grpSpPr>
          <a:xfrm>
            <a:off x="8946920" y="1025547"/>
            <a:ext cx="972720" cy="367560"/>
            <a:chOff x="8946920" y="1025547"/>
            <a:chExt cx="972720" cy="367560"/>
          </a:xfrm>
        </p:grpSpPr>
        <mc:AlternateContent xmlns:mc="http://schemas.openxmlformats.org/markup-compatibility/2006" xmlns:p14="http://schemas.microsoft.com/office/powerpoint/2010/main">
          <mc:Choice Requires="p14">
            <p:contentPart p14:bwMode="auto" r:id="rId82">
              <p14:nvContentPartPr>
                <p14:cNvPr id="234" name="Freihand 233">
                  <a:extLst>
                    <a:ext uri="{FF2B5EF4-FFF2-40B4-BE49-F238E27FC236}">
                      <a16:creationId xmlns:a16="http://schemas.microsoft.com/office/drawing/2014/main" id="{06B122AA-0CEE-438C-BFE7-C0135408211D}"/>
                    </a:ext>
                  </a:extLst>
                </p14:cNvPr>
                <p14:cNvContentPartPr/>
                <p14:nvPr/>
              </p14:nvContentPartPr>
              <p14:xfrm>
                <a:off x="8946920" y="1107987"/>
                <a:ext cx="186480" cy="198360"/>
              </p14:xfrm>
            </p:contentPart>
          </mc:Choice>
          <mc:Fallback xmlns="">
            <p:pic>
              <p:nvPicPr>
                <p:cNvPr id="234" name="Freihand 233">
                  <a:extLst>
                    <a:ext uri="{FF2B5EF4-FFF2-40B4-BE49-F238E27FC236}">
                      <a16:creationId xmlns:a16="http://schemas.microsoft.com/office/drawing/2014/main" id="{06B122AA-0CEE-438C-BFE7-C0135408211D}"/>
                    </a:ext>
                  </a:extLst>
                </p:cNvPr>
                <p:cNvPicPr/>
                <p:nvPr/>
              </p:nvPicPr>
              <p:blipFill>
                <a:blip r:embed="rId83"/>
                <a:stretch>
                  <a:fillRect/>
                </a:stretch>
              </p:blipFill>
              <p:spPr>
                <a:xfrm>
                  <a:off x="8942600" y="1103667"/>
                  <a:ext cx="195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5" name="Freihand 234">
                  <a:extLst>
                    <a:ext uri="{FF2B5EF4-FFF2-40B4-BE49-F238E27FC236}">
                      <a16:creationId xmlns:a16="http://schemas.microsoft.com/office/drawing/2014/main" id="{31BD3F57-6518-4A62-B407-02EF11AC759F}"/>
                    </a:ext>
                  </a:extLst>
                </p14:cNvPr>
                <p14:cNvContentPartPr/>
                <p14:nvPr/>
              </p14:nvContentPartPr>
              <p14:xfrm>
                <a:off x="9190280" y="1164867"/>
                <a:ext cx="53640" cy="100800"/>
              </p14:xfrm>
            </p:contentPart>
          </mc:Choice>
          <mc:Fallback xmlns="">
            <p:pic>
              <p:nvPicPr>
                <p:cNvPr id="235" name="Freihand 234">
                  <a:extLst>
                    <a:ext uri="{FF2B5EF4-FFF2-40B4-BE49-F238E27FC236}">
                      <a16:creationId xmlns:a16="http://schemas.microsoft.com/office/drawing/2014/main" id="{31BD3F57-6518-4A62-B407-02EF11AC759F}"/>
                    </a:ext>
                  </a:extLst>
                </p:cNvPr>
                <p:cNvPicPr/>
                <p:nvPr/>
              </p:nvPicPr>
              <p:blipFill>
                <a:blip r:embed="rId85"/>
                <a:stretch>
                  <a:fillRect/>
                </a:stretch>
              </p:blipFill>
              <p:spPr>
                <a:xfrm>
                  <a:off x="9185960" y="1160547"/>
                  <a:ext cx="62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6" name="Freihand 235">
                  <a:extLst>
                    <a:ext uri="{FF2B5EF4-FFF2-40B4-BE49-F238E27FC236}">
                      <a16:creationId xmlns:a16="http://schemas.microsoft.com/office/drawing/2014/main" id="{8A79C0EE-816B-4F1E-8BD0-FB3B44EF24BA}"/>
                    </a:ext>
                  </a:extLst>
                </p14:cNvPr>
                <p14:cNvContentPartPr/>
                <p14:nvPr/>
              </p14:nvContentPartPr>
              <p14:xfrm>
                <a:off x="9420680" y="1141827"/>
                <a:ext cx="165960" cy="112320"/>
              </p14:xfrm>
            </p:contentPart>
          </mc:Choice>
          <mc:Fallback xmlns="">
            <p:pic>
              <p:nvPicPr>
                <p:cNvPr id="236" name="Freihand 235">
                  <a:extLst>
                    <a:ext uri="{FF2B5EF4-FFF2-40B4-BE49-F238E27FC236}">
                      <a16:creationId xmlns:a16="http://schemas.microsoft.com/office/drawing/2014/main" id="{8A79C0EE-816B-4F1E-8BD0-FB3B44EF24BA}"/>
                    </a:ext>
                  </a:extLst>
                </p:cNvPr>
                <p:cNvPicPr/>
                <p:nvPr/>
              </p:nvPicPr>
              <p:blipFill>
                <a:blip r:embed="rId87"/>
                <a:stretch>
                  <a:fillRect/>
                </a:stretch>
              </p:blipFill>
              <p:spPr>
                <a:xfrm>
                  <a:off x="9416360" y="1137507"/>
                  <a:ext cx="174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37" name="Freihand 236">
                  <a:extLst>
                    <a:ext uri="{FF2B5EF4-FFF2-40B4-BE49-F238E27FC236}">
                      <a16:creationId xmlns:a16="http://schemas.microsoft.com/office/drawing/2014/main" id="{7E8EE361-08D2-402A-A268-D20732821380}"/>
                    </a:ext>
                  </a:extLst>
                </p14:cNvPr>
                <p14:cNvContentPartPr/>
                <p14:nvPr/>
              </p14:nvContentPartPr>
              <p14:xfrm>
                <a:off x="9584480" y="1083507"/>
                <a:ext cx="34920" cy="69840"/>
              </p14:xfrm>
            </p:contentPart>
          </mc:Choice>
          <mc:Fallback xmlns="">
            <p:pic>
              <p:nvPicPr>
                <p:cNvPr id="237" name="Freihand 236">
                  <a:extLst>
                    <a:ext uri="{FF2B5EF4-FFF2-40B4-BE49-F238E27FC236}">
                      <a16:creationId xmlns:a16="http://schemas.microsoft.com/office/drawing/2014/main" id="{7E8EE361-08D2-402A-A268-D20732821380}"/>
                    </a:ext>
                  </a:extLst>
                </p:cNvPr>
                <p:cNvPicPr/>
                <p:nvPr/>
              </p:nvPicPr>
              <p:blipFill>
                <a:blip r:embed="rId89"/>
                <a:stretch>
                  <a:fillRect/>
                </a:stretch>
              </p:blipFill>
              <p:spPr>
                <a:xfrm>
                  <a:off x="9580160" y="1079187"/>
                  <a:ext cx="43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8" name="Freihand 237">
                  <a:extLst>
                    <a:ext uri="{FF2B5EF4-FFF2-40B4-BE49-F238E27FC236}">
                      <a16:creationId xmlns:a16="http://schemas.microsoft.com/office/drawing/2014/main" id="{F566437C-34B0-4CBE-97EC-F1BD839538DA}"/>
                    </a:ext>
                  </a:extLst>
                </p14:cNvPr>
                <p14:cNvContentPartPr/>
                <p14:nvPr/>
              </p14:nvContentPartPr>
              <p14:xfrm>
                <a:off x="9587000" y="1146507"/>
                <a:ext cx="104400" cy="246600"/>
              </p14:xfrm>
            </p:contentPart>
          </mc:Choice>
          <mc:Fallback xmlns="">
            <p:pic>
              <p:nvPicPr>
                <p:cNvPr id="238" name="Freihand 237">
                  <a:extLst>
                    <a:ext uri="{FF2B5EF4-FFF2-40B4-BE49-F238E27FC236}">
                      <a16:creationId xmlns:a16="http://schemas.microsoft.com/office/drawing/2014/main" id="{F566437C-34B0-4CBE-97EC-F1BD839538DA}"/>
                    </a:ext>
                  </a:extLst>
                </p:cNvPr>
                <p:cNvPicPr/>
                <p:nvPr/>
              </p:nvPicPr>
              <p:blipFill>
                <a:blip r:embed="rId91"/>
                <a:stretch>
                  <a:fillRect/>
                </a:stretch>
              </p:blipFill>
              <p:spPr>
                <a:xfrm>
                  <a:off x="9582680" y="1142187"/>
                  <a:ext cx="113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39" name="Freihand 238">
                  <a:extLst>
                    <a:ext uri="{FF2B5EF4-FFF2-40B4-BE49-F238E27FC236}">
                      <a16:creationId xmlns:a16="http://schemas.microsoft.com/office/drawing/2014/main" id="{E14749F6-4537-4C8A-9CD6-C092A112ADE2}"/>
                    </a:ext>
                  </a:extLst>
                </p14:cNvPr>
                <p14:cNvContentPartPr/>
                <p14:nvPr/>
              </p14:nvContentPartPr>
              <p14:xfrm>
                <a:off x="9693200" y="1025547"/>
                <a:ext cx="226440" cy="194040"/>
              </p14:xfrm>
            </p:contentPart>
          </mc:Choice>
          <mc:Fallback xmlns="">
            <p:pic>
              <p:nvPicPr>
                <p:cNvPr id="239" name="Freihand 238">
                  <a:extLst>
                    <a:ext uri="{FF2B5EF4-FFF2-40B4-BE49-F238E27FC236}">
                      <a16:creationId xmlns:a16="http://schemas.microsoft.com/office/drawing/2014/main" id="{E14749F6-4537-4C8A-9CD6-C092A112ADE2}"/>
                    </a:ext>
                  </a:extLst>
                </p:cNvPr>
                <p:cNvPicPr/>
                <p:nvPr/>
              </p:nvPicPr>
              <p:blipFill>
                <a:blip r:embed="rId93"/>
                <a:stretch>
                  <a:fillRect/>
                </a:stretch>
              </p:blipFill>
              <p:spPr>
                <a:xfrm>
                  <a:off x="9688880" y="1021227"/>
                  <a:ext cx="235080" cy="202680"/>
                </a:xfrm>
                <a:prstGeom prst="rect">
                  <a:avLst/>
                </a:prstGeom>
              </p:spPr>
            </p:pic>
          </mc:Fallback>
        </mc:AlternateContent>
      </p:grpSp>
      <p:grpSp>
        <p:nvGrpSpPr>
          <p:cNvPr id="261" name="Gruppieren 260">
            <a:extLst>
              <a:ext uri="{FF2B5EF4-FFF2-40B4-BE49-F238E27FC236}">
                <a16:creationId xmlns:a16="http://schemas.microsoft.com/office/drawing/2014/main" id="{86F97C1F-9543-4598-BCB6-4F09481D46B3}"/>
              </a:ext>
            </a:extLst>
          </p:cNvPr>
          <p:cNvGrpSpPr/>
          <p:nvPr/>
        </p:nvGrpSpPr>
        <p:grpSpPr>
          <a:xfrm>
            <a:off x="6762080" y="1680027"/>
            <a:ext cx="933840" cy="362160"/>
            <a:chOff x="6762080" y="1680027"/>
            <a:chExt cx="933840" cy="362160"/>
          </a:xfrm>
        </p:grpSpPr>
        <mc:AlternateContent xmlns:mc="http://schemas.openxmlformats.org/markup-compatibility/2006" xmlns:p14="http://schemas.microsoft.com/office/powerpoint/2010/main">
          <mc:Choice Requires="p14">
            <p:contentPart p14:bwMode="auto" r:id="rId94">
              <p14:nvContentPartPr>
                <p14:cNvPr id="245" name="Freihand 244">
                  <a:extLst>
                    <a:ext uri="{FF2B5EF4-FFF2-40B4-BE49-F238E27FC236}">
                      <a16:creationId xmlns:a16="http://schemas.microsoft.com/office/drawing/2014/main" id="{B1BE6769-D9DA-4ACD-9AC8-4D35909AB7AA}"/>
                    </a:ext>
                  </a:extLst>
                </p14:cNvPr>
                <p14:cNvContentPartPr/>
                <p14:nvPr/>
              </p14:nvContentPartPr>
              <p14:xfrm>
                <a:off x="6762080" y="1759587"/>
                <a:ext cx="147960" cy="198720"/>
              </p14:xfrm>
            </p:contentPart>
          </mc:Choice>
          <mc:Fallback xmlns="">
            <p:pic>
              <p:nvPicPr>
                <p:cNvPr id="245" name="Freihand 244">
                  <a:extLst>
                    <a:ext uri="{FF2B5EF4-FFF2-40B4-BE49-F238E27FC236}">
                      <a16:creationId xmlns:a16="http://schemas.microsoft.com/office/drawing/2014/main" id="{B1BE6769-D9DA-4ACD-9AC8-4D35909AB7AA}"/>
                    </a:ext>
                  </a:extLst>
                </p:cNvPr>
                <p:cNvPicPr/>
                <p:nvPr/>
              </p:nvPicPr>
              <p:blipFill>
                <a:blip r:embed="rId95"/>
                <a:stretch>
                  <a:fillRect/>
                </a:stretch>
              </p:blipFill>
              <p:spPr>
                <a:xfrm>
                  <a:off x="6757760" y="1755267"/>
                  <a:ext cx="156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46" name="Freihand 245">
                  <a:extLst>
                    <a:ext uri="{FF2B5EF4-FFF2-40B4-BE49-F238E27FC236}">
                      <a16:creationId xmlns:a16="http://schemas.microsoft.com/office/drawing/2014/main" id="{2403C797-355F-478C-B827-09643264221A}"/>
                    </a:ext>
                  </a:extLst>
                </p14:cNvPr>
                <p14:cNvContentPartPr/>
                <p14:nvPr/>
              </p14:nvContentPartPr>
              <p14:xfrm>
                <a:off x="6911480" y="1686507"/>
                <a:ext cx="126000" cy="355680"/>
              </p14:xfrm>
            </p:contentPart>
          </mc:Choice>
          <mc:Fallback xmlns="">
            <p:pic>
              <p:nvPicPr>
                <p:cNvPr id="246" name="Freihand 245">
                  <a:extLst>
                    <a:ext uri="{FF2B5EF4-FFF2-40B4-BE49-F238E27FC236}">
                      <a16:creationId xmlns:a16="http://schemas.microsoft.com/office/drawing/2014/main" id="{2403C797-355F-478C-B827-09643264221A}"/>
                    </a:ext>
                  </a:extLst>
                </p:cNvPr>
                <p:cNvPicPr/>
                <p:nvPr/>
              </p:nvPicPr>
              <p:blipFill>
                <a:blip r:embed="rId97"/>
                <a:stretch>
                  <a:fillRect/>
                </a:stretch>
              </p:blipFill>
              <p:spPr>
                <a:xfrm>
                  <a:off x="6907160" y="1682187"/>
                  <a:ext cx="134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48" name="Freihand 247">
                  <a:extLst>
                    <a:ext uri="{FF2B5EF4-FFF2-40B4-BE49-F238E27FC236}">
                      <a16:creationId xmlns:a16="http://schemas.microsoft.com/office/drawing/2014/main" id="{B869FA81-9880-4807-8A89-EC93154B7067}"/>
                    </a:ext>
                  </a:extLst>
                </p14:cNvPr>
                <p14:cNvContentPartPr/>
                <p14:nvPr/>
              </p14:nvContentPartPr>
              <p14:xfrm>
                <a:off x="7262840" y="1739787"/>
                <a:ext cx="12240" cy="168120"/>
              </p14:xfrm>
            </p:contentPart>
          </mc:Choice>
          <mc:Fallback xmlns="">
            <p:pic>
              <p:nvPicPr>
                <p:cNvPr id="248" name="Freihand 247">
                  <a:extLst>
                    <a:ext uri="{FF2B5EF4-FFF2-40B4-BE49-F238E27FC236}">
                      <a16:creationId xmlns:a16="http://schemas.microsoft.com/office/drawing/2014/main" id="{B869FA81-9880-4807-8A89-EC93154B7067}"/>
                    </a:ext>
                  </a:extLst>
                </p:cNvPr>
                <p:cNvPicPr/>
                <p:nvPr/>
              </p:nvPicPr>
              <p:blipFill>
                <a:blip r:embed="rId99"/>
                <a:stretch>
                  <a:fillRect/>
                </a:stretch>
              </p:blipFill>
              <p:spPr>
                <a:xfrm>
                  <a:off x="7258520" y="1735467"/>
                  <a:ext cx="20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9" name="Freihand 248">
                  <a:extLst>
                    <a:ext uri="{FF2B5EF4-FFF2-40B4-BE49-F238E27FC236}">
                      <a16:creationId xmlns:a16="http://schemas.microsoft.com/office/drawing/2014/main" id="{42996F7F-3E4D-4FF9-86A7-31BAF00904B9}"/>
                    </a:ext>
                  </a:extLst>
                </p14:cNvPr>
                <p14:cNvContentPartPr/>
                <p14:nvPr/>
              </p14:nvContentPartPr>
              <p14:xfrm>
                <a:off x="7175000" y="1680027"/>
                <a:ext cx="170640" cy="134280"/>
              </p14:xfrm>
            </p:contentPart>
          </mc:Choice>
          <mc:Fallback xmlns="">
            <p:pic>
              <p:nvPicPr>
                <p:cNvPr id="249" name="Freihand 248">
                  <a:extLst>
                    <a:ext uri="{FF2B5EF4-FFF2-40B4-BE49-F238E27FC236}">
                      <a16:creationId xmlns:a16="http://schemas.microsoft.com/office/drawing/2014/main" id="{42996F7F-3E4D-4FF9-86A7-31BAF00904B9}"/>
                    </a:ext>
                  </a:extLst>
                </p:cNvPr>
                <p:cNvPicPr/>
                <p:nvPr/>
              </p:nvPicPr>
              <p:blipFill>
                <a:blip r:embed="rId101"/>
                <a:stretch>
                  <a:fillRect/>
                </a:stretch>
              </p:blipFill>
              <p:spPr>
                <a:xfrm>
                  <a:off x="7170680" y="1675707"/>
                  <a:ext cx="179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0" name="Freihand 249">
                  <a:extLst>
                    <a:ext uri="{FF2B5EF4-FFF2-40B4-BE49-F238E27FC236}">
                      <a16:creationId xmlns:a16="http://schemas.microsoft.com/office/drawing/2014/main" id="{ACDFF877-59DB-44EC-9885-2B59AF53B138}"/>
                    </a:ext>
                  </a:extLst>
                </p14:cNvPr>
                <p14:cNvContentPartPr/>
                <p14:nvPr/>
              </p14:nvContentPartPr>
              <p14:xfrm>
                <a:off x="7362920" y="1773267"/>
                <a:ext cx="132120" cy="102960"/>
              </p14:xfrm>
            </p:contentPart>
          </mc:Choice>
          <mc:Fallback xmlns="">
            <p:pic>
              <p:nvPicPr>
                <p:cNvPr id="250" name="Freihand 249">
                  <a:extLst>
                    <a:ext uri="{FF2B5EF4-FFF2-40B4-BE49-F238E27FC236}">
                      <a16:creationId xmlns:a16="http://schemas.microsoft.com/office/drawing/2014/main" id="{ACDFF877-59DB-44EC-9885-2B59AF53B138}"/>
                    </a:ext>
                  </a:extLst>
                </p:cNvPr>
                <p:cNvPicPr/>
                <p:nvPr/>
              </p:nvPicPr>
              <p:blipFill>
                <a:blip r:embed="rId103"/>
                <a:stretch>
                  <a:fillRect/>
                </a:stretch>
              </p:blipFill>
              <p:spPr>
                <a:xfrm>
                  <a:off x="7358600" y="1768947"/>
                  <a:ext cx="140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51" name="Freihand 250">
                  <a:extLst>
                    <a:ext uri="{FF2B5EF4-FFF2-40B4-BE49-F238E27FC236}">
                      <a16:creationId xmlns:a16="http://schemas.microsoft.com/office/drawing/2014/main" id="{F6BE8231-973A-4726-8513-E9FF2411A8BC}"/>
                    </a:ext>
                  </a:extLst>
                </p14:cNvPr>
                <p14:cNvContentPartPr/>
                <p14:nvPr/>
              </p14:nvContentPartPr>
              <p14:xfrm>
                <a:off x="7496120" y="1694787"/>
                <a:ext cx="117360" cy="172080"/>
              </p14:xfrm>
            </p:contentPart>
          </mc:Choice>
          <mc:Fallback xmlns="">
            <p:pic>
              <p:nvPicPr>
                <p:cNvPr id="251" name="Freihand 250">
                  <a:extLst>
                    <a:ext uri="{FF2B5EF4-FFF2-40B4-BE49-F238E27FC236}">
                      <a16:creationId xmlns:a16="http://schemas.microsoft.com/office/drawing/2014/main" id="{F6BE8231-973A-4726-8513-E9FF2411A8BC}"/>
                    </a:ext>
                  </a:extLst>
                </p:cNvPr>
                <p:cNvPicPr/>
                <p:nvPr/>
              </p:nvPicPr>
              <p:blipFill>
                <a:blip r:embed="rId105"/>
                <a:stretch>
                  <a:fillRect/>
                </a:stretch>
              </p:blipFill>
              <p:spPr>
                <a:xfrm>
                  <a:off x="7491800" y="1690467"/>
                  <a:ext cx="126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52" name="Freihand 251">
                  <a:extLst>
                    <a:ext uri="{FF2B5EF4-FFF2-40B4-BE49-F238E27FC236}">
                      <a16:creationId xmlns:a16="http://schemas.microsoft.com/office/drawing/2014/main" id="{6E89FFEC-69DF-4BCA-9D4C-231147CE1772}"/>
                    </a:ext>
                  </a:extLst>
                </p14:cNvPr>
                <p14:cNvContentPartPr/>
                <p14:nvPr/>
              </p14:nvContentPartPr>
              <p14:xfrm>
                <a:off x="7598720" y="1757427"/>
                <a:ext cx="97200" cy="121320"/>
              </p14:xfrm>
            </p:contentPart>
          </mc:Choice>
          <mc:Fallback xmlns="">
            <p:pic>
              <p:nvPicPr>
                <p:cNvPr id="252" name="Freihand 251">
                  <a:extLst>
                    <a:ext uri="{FF2B5EF4-FFF2-40B4-BE49-F238E27FC236}">
                      <a16:creationId xmlns:a16="http://schemas.microsoft.com/office/drawing/2014/main" id="{6E89FFEC-69DF-4BCA-9D4C-231147CE1772}"/>
                    </a:ext>
                  </a:extLst>
                </p:cNvPr>
                <p:cNvPicPr/>
                <p:nvPr/>
              </p:nvPicPr>
              <p:blipFill>
                <a:blip r:embed="rId107"/>
                <a:stretch>
                  <a:fillRect/>
                </a:stretch>
              </p:blipFill>
              <p:spPr>
                <a:xfrm>
                  <a:off x="7594400" y="1753107"/>
                  <a:ext cx="105840" cy="129960"/>
                </a:xfrm>
                <a:prstGeom prst="rect">
                  <a:avLst/>
                </a:prstGeom>
              </p:spPr>
            </p:pic>
          </mc:Fallback>
        </mc:AlternateContent>
      </p:grpSp>
      <p:grpSp>
        <p:nvGrpSpPr>
          <p:cNvPr id="260" name="Gruppieren 259">
            <a:extLst>
              <a:ext uri="{FF2B5EF4-FFF2-40B4-BE49-F238E27FC236}">
                <a16:creationId xmlns:a16="http://schemas.microsoft.com/office/drawing/2014/main" id="{42C17B04-3EEE-4E62-AFCE-AFF74A1B1B30}"/>
              </a:ext>
            </a:extLst>
          </p:cNvPr>
          <p:cNvGrpSpPr/>
          <p:nvPr/>
        </p:nvGrpSpPr>
        <p:grpSpPr>
          <a:xfrm>
            <a:off x="7909400" y="1664907"/>
            <a:ext cx="935640" cy="206280"/>
            <a:chOff x="7909400" y="1664907"/>
            <a:chExt cx="935640" cy="206280"/>
          </a:xfrm>
        </p:grpSpPr>
        <mc:AlternateContent xmlns:mc="http://schemas.openxmlformats.org/markup-compatibility/2006" xmlns:p14="http://schemas.microsoft.com/office/powerpoint/2010/main">
          <mc:Choice Requires="p14">
            <p:contentPart p14:bwMode="auto" r:id="rId108">
              <p14:nvContentPartPr>
                <p14:cNvPr id="253" name="Freihand 252">
                  <a:extLst>
                    <a:ext uri="{FF2B5EF4-FFF2-40B4-BE49-F238E27FC236}">
                      <a16:creationId xmlns:a16="http://schemas.microsoft.com/office/drawing/2014/main" id="{368E7ACC-D483-4D42-A6DC-AA8A1227DCC3}"/>
                    </a:ext>
                  </a:extLst>
                </p14:cNvPr>
                <p14:cNvContentPartPr/>
                <p14:nvPr/>
              </p14:nvContentPartPr>
              <p14:xfrm>
                <a:off x="7909400" y="1765347"/>
                <a:ext cx="230400" cy="105840"/>
              </p14:xfrm>
            </p:contentPart>
          </mc:Choice>
          <mc:Fallback xmlns="">
            <p:pic>
              <p:nvPicPr>
                <p:cNvPr id="253" name="Freihand 252">
                  <a:extLst>
                    <a:ext uri="{FF2B5EF4-FFF2-40B4-BE49-F238E27FC236}">
                      <a16:creationId xmlns:a16="http://schemas.microsoft.com/office/drawing/2014/main" id="{368E7ACC-D483-4D42-A6DC-AA8A1227DCC3}"/>
                    </a:ext>
                  </a:extLst>
                </p:cNvPr>
                <p:cNvPicPr/>
                <p:nvPr/>
              </p:nvPicPr>
              <p:blipFill>
                <a:blip r:embed="rId109"/>
                <a:stretch>
                  <a:fillRect/>
                </a:stretch>
              </p:blipFill>
              <p:spPr>
                <a:xfrm>
                  <a:off x="7905080" y="1761027"/>
                  <a:ext cx="239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54" name="Freihand 253">
                  <a:extLst>
                    <a:ext uri="{FF2B5EF4-FFF2-40B4-BE49-F238E27FC236}">
                      <a16:creationId xmlns:a16="http://schemas.microsoft.com/office/drawing/2014/main" id="{34BA090F-9B6D-406A-8965-9E72EDC668D8}"/>
                    </a:ext>
                  </a:extLst>
                </p14:cNvPr>
                <p14:cNvContentPartPr/>
                <p14:nvPr/>
              </p14:nvContentPartPr>
              <p14:xfrm>
                <a:off x="8137280" y="1664907"/>
                <a:ext cx="50760" cy="62640"/>
              </p14:xfrm>
            </p:contentPart>
          </mc:Choice>
          <mc:Fallback xmlns="">
            <p:pic>
              <p:nvPicPr>
                <p:cNvPr id="254" name="Freihand 253">
                  <a:extLst>
                    <a:ext uri="{FF2B5EF4-FFF2-40B4-BE49-F238E27FC236}">
                      <a16:creationId xmlns:a16="http://schemas.microsoft.com/office/drawing/2014/main" id="{34BA090F-9B6D-406A-8965-9E72EDC668D8}"/>
                    </a:ext>
                  </a:extLst>
                </p:cNvPr>
                <p:cNvPicPr/>
                <p:nvPr/>
              </p:nvPicPr>
              <p:blipFill>
                <a:blip r:embed="rId111"/>
                <a:stretch>
                  <a:fillRect/>
                </a:stretch>
              </p:blipFill>
              <p:spPr>
                <a:xfrm>
                  <a:off x="8132960" y="1660587"/>
                  <a:ext cx="59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5" name="Freihand 254">
                  <a:extLst>
                    <a:ext uri="{FF2B5EF4-FFF2-40B4-BE49-F238E27FC236}">
                      <a16:creationId xmlns:a16="http://schemas.microsoft.com/office/drawing/2014/main" id="{022C159E-F064-4E8E-A8FD-381BDD0AEBE5}"/>
                    </a:ext>
                  </a:extLst>
                </p14:cNvPr>
                <p14:cNvContentPartPr/>
                <p14:nvPr/>
              </p14:nvContentPartPr>
              <p14:xfrm>
                <a:off x="8190560" y="1748067"/>
                <a:ext cx="126720" cy="107640"/>
              </p14:xfrm>
            </p:contentPart>
          </mc:Choice>
          <mc:Fallback xmlns="">
            <p:pic>
              <p:nvPicPr>
                <p:cNvPr id="255" name="Freihand 254">
                  <a:extLst>
                    <a:ext uri="{FF2B5EF4-FFF2-40B4-BE49-F238E27FC236}">
                      <a16:creationId xmlns:a16="http://schemas.microsoft.com/office/drawing/2014/main" id="{022C159E-F064-4E8E-A8FD-381BDD0AEBE5}"/>
                    </a:ext>
                  </a:extLst>
                </p:cNvPr>
                <p:cNvPicPr/>
                <p:nvPr/>
              </p:nvPicPr>
              <p:blipFill>
                <a:blip r:embed="rId113"/>
                <a:stretch>
                  <a:fillRect/>
                </a:stretch>
              </p:blipFill>
              <p:spPr>
                <a:xfrm>
                  <a:off x="8186240" y="1743747"/>
                  <a:ext cx="135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6" name="Freihand 255">
                  <a:extLst>
                    <a:ext uri="{FF2B5EF4-FFF2-40B4-BE49-F238E27FC236}">
                      <a16:creationId xmlns:a16="http://schemas.microsoft.com/office/drawing/2014/main" id="{11CC5034-9676-4452-8D5F-3E4794591D76}"/>
                    </a:ext>
                  </a:extLst>
                </p14:cNvPr>
                <p14:cNvContentPartPr/>
                <p14:nvPr/>
              </p14:nvContentPartPr>
              <p14:xfrm>
                <a:off x="8330960" y="1699107"/>
                <a:ext cx="159120" cy="136440"/>
              </p14:xfrm>
            </p:contentPart>
          </mc:Choice>
          <mc:Fallback xmlns="">
            <p:pic>
              <p:nvPicPr>
                <p:cNvPr id="256" name="Freihand 255">
                  <a:extLst>
                    <a:ext uri="{FF2B5EF4-FFF2-40B4-BE49-F238E27FC236}">
                      <a16:creationId xmlns:a16="http://schemas.microsoft.com/office/drawing/2014/main" id="{11CC5034-9676-4452-8D5F-3E4794591D76}"/>
                    </a:ext>
                  </a:extLst>
                </p:cNvPr>
                <p:cNvPicPr/>
                <p:nvPr/>
              </p:nvPicPr>
              <p:blipFill>
                <a:blip r:embed="rId115"/>
                <a:stretch>
                  <a:fillRect/>
                </a:stretch>
              </p:blipFill>
              <p:spPr>
                <a:xfrm>
                  <a:off x="8326640" y="1694787"/>
                  <a:ext cx="167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7" name="Freihand 256">
                  <a:extLst>
                    <a:ext uri="{FF2B5EF4-FFF2-40B4-BE49-F238E27FC236}">
                      <a16:creationId xmlns:a16="http://schemas.microsoft.com/office/drawing/2014/main" id="{ACC9498F-602F-4960-AAF6-822D71D15FB5}"/>
                    </a:ext>
                  </a:extLst>
                </p14:cNvPr>
                <p14:cNvContentPartPr/>
                <p14:nvPr/>
              </p14:nvContentPartPr>
              <p14:xfrm>
                <a:off x="8476760" y="1708827"/>
                <a:ext cx="139680" cy="100800"/>
              </p14:xfrm>
            </p:contentPart>
          </mc:Choice>
          <mc:Fallback xmlns="">
            <p:pic>
              <p:nvPicPr>
                <p:cNvPr id="257" name="Freihand 256">
                  <a:extLst>
                    <a:ext uri="{FF2B5EF4-FFF2-40B4-BE49-F238E27FC236}">
                      <a16:creationId xmlns:a16="http://schemas.microsoft.com/office/drawing/2014/main" id="{ACC9498F-602F-4960-AAF6-822D71D15FB5}"/>
                    </a:ext>
                  </a:extLst>
                </p:cNvPr>
                <p:cNvPicPr/>
                <p:nvPr/>
              </p:nvPicPr>
              <p:blipFill>
                <a:blip r:embed="rId117"/>
                <a:stretch>
                  <a:fillRect/>
                </a:stretch>
              </p:blipFill>
              <p:spPr>
                <a:xfrm>
                  <a:off x="8472440" y="1704507"/>
                  <a:ext cx="148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8" name="Freihand 257">
                  <a:extLst>
                    <a:ext uri="{FF2B5EF4-FFF2-40B4-BE49-F238E27FC236}">
                      <a16:creationId xmlns:a16="http://schemas.microsoft.com/office/drawing/2014/main" id="{FB47B4D1-DF1C-44F1-BC51-A6486396E7CD}"/>
                    </a:ext>
                  </a:extLst>
                </p14:cNvPr>
                <p14:cNvContentPartPr/>
                <p14:nvPr/>
              </p14:nvContentPartPr>
              <p14:xfrm>
                <a:off x="8584760" y="1677507"/>
                <a:ext cx="114480" cy="149400"/>
              </p14:xfrm>
            </p:contentPart>
          </mc:Choice>
          <mc:Fallback xmlns="">
            <p:pic>
              <p:nvPicPr>
                <p:cNvPr id="258" name="Freihand 257">
                  <a:extLst>
                    <a:ext uri="{FF2B5EF4-FFF2-40B4-BE49-F238E27FC236}">
                      <a16:creationId xmlns:a16="http://schemas.microsoft.com/office/drawing/2014/main" id="{FB47B4D1-DF1C-44F1-BC51-A6486396E7CD}"/>
                    </a:ext>
                  </a:extLst>
                </p:cNvPr>
                <p:cNvPicPr/>
                <p:nvPr/>
              </p:nvPicPr>
              <p:blipFill>
                <a:blip r:embed="rId119"/>
                <a:stretch>
                  <a:fillRect/>
                </a:stretch>
              </p:blipFill>
              <p:spPr>
                <a:xfrm>
                  <a:off x="8580440" y="1673187"/>
                  <a:ext cx="123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9" name="Freihand 258">
                  <a:extLst>
                    <a:ext uri="{FF2B5EF4-FFF2-40B4-BE49-F238E27FC236}">
                      <a16:creationId xmlns:a16="http://schemas.microsoft.com/office/drawing/2014/main" id="{5F1C9FF6-F6A6-437B-A438-466A9791E9CD}"/>
                    </a:ext>
                  </a:extLst>
                </p14:cNvPr>
                <p14:cNvContentPartPr/>
                <p14:nvPr/>
              </p14:nvContentPartPr>
              <p14:xfrm>
                <a:off x="8733080" y="1683267"/>
                <a:ext cx="111960" cy="108360"/>
              </p14:xfrm>
            </p:contentPart>
          </mc:Choice>
          <mc:Fallback xmlns="">
            <p:pic>
              <p:nvPicPr>
                <p:cNvPr id="259" name="Freihand 258">
                  <a:extLst>
                    <a:ext uri="{FF2B5EF4-FFF2-40B4-BE49-F238E27FC236}">
                      <a16:creationId xmlns:a16="http://schemas.microsoft.com/office/drawing/2014/main" id="{5F1C9FF6-F6A6-437B-A438-466A9791E9CD}"/>
                    </a:ext>
                  </a:extLst>
                </p:cNvPr>
                <p:cNvPicPr/>
                <p:nvPr/>
              </p:nvPicPr>
              <p:blipFill>
                <a:blip r:embed="rId121"/>
                <a:stretch>
                  <a:fillRect/>
                </a:stretch>
              </p:blipFill>
              <p:spPr>
                <a:xfrm>
                  <a:off x="8728760" y="1678947"/>
                  <a:ext cx="120600" cy="117000"/>
                </a:xfrm>
                <a:prstGeom prst="rect">
                  <a:avLst/>
                </a:prstGeom>
              </p:spPr>
            </p:pic>
          </mc:Fallback>
        </mc:AlternateContent>
      </p:grpSp>
      <p:grpSp>
        <p:nvGrpSpPr>
          <p:cNvPr id="273" name="Gruppieren 272">
            <a:extLst>
              <a:ext uri="{FF2B5EF4-FFF2-40B4-BE49-F238E27FC236}">
                <a16:creationId xmlns:a16="http://schemas.microsoft.com/office/drawing/2014/main" id="{14E7D306-D716-4F44-99CA-FB6D666E1D06}"/>
              </a:ext>
            </a:extLst>
          </p:cNvPr>
          <p:cNvGrpSpPr/>
          <p:nvPr/>
        </p:nvGrpSpPr>
        <p:grpSpPr>
          <a:xfrm>
            <a:off x="9014600" y="1600467"/>
            <a:ext cx="510480" cy="387000"/>
            <a:chOff x="9014600" y="1600467"/>
            <a:chExt cx="510480" cy="387000"/>
          </a:xfrm>
        </p:grpSpPr>
        <mc:AlternateContent xmlns:mc="http://schemas.openxmlformats.org/markup-compatibility/2006" xmlns:p14="http://schemas.microsoft.com/office/powerpoint/2010/main">
          <mc:Choice Requires="p14">
            <p:contentPart p14:bwMode="auto" r:id="rId122">
              <p14:nvContentPartPr>
                <p14:cNvPr id="262" name="Freihand 261">
                  <a:extLst>
                    <a:ext uri="{FF2B5EF4-FFF2-40B4-BE49-F238E27FC236}">
                      <a16:creationId xmlns:a16="http://schemas.microsoft.com/office/drawing/2014/main" id="{8CDE72DD-1B95-4759-A5CA-C883662178DE}"/>
                    </a:ext>
                  </a:extLst>
                </p14:cNvPr>
                <p14:cNvContentPartPr/>
                <p14:nvPr/>
              </p14:nvContentPartPr>
              <p14:xfrm>
                <a:off x="9014600" y="1695147"/>
                <a:ext cx="132480" cy="113760"/>
              </p14:xfrm>
            </p:contentPart>
          </mc:Choice>
          <mc:Fallback xmlns="">
            <p:pic>
              <p:nvPicPr>
                <p:cNvPr id="262" name="Freihand 261">
                  <a:extLst>
                    <a:ext uri="{FF2B5EF4-FFF2-40B4-BE49-F238E27FC236}">
                      <a16:creationId xmlns:a16="http://schemas.microsoft.com/office/drawing/2014/main" id="{8CDE72DD-1B95-4759-A5CA-C883662178DE}"/>
                    </a:ext>
                  </a:extLst>
                </p:cNvPr>
                <p:cNvPicPr/>
                <p:nvPr/>
              </p:nvPicPr>
              <p:blipFill>
                <a:blip r:embed="rId123"/>
                <a:stretch>
                  <a:fillRect/>
                </a:stretch>
              </p:blipFill>
              <p:spPr>
                <a:xfrm>
                  <a:off x="9010280" y="1690827"/>
                  <a:ext cx="141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63" name="Freihand 262">
                  <a:extLst>
                    <a:ext uri="{FF2B5EF4-FFF2-40B4-BE49-F238E27FC236}">
                      <a16:creationId xmlns:a16="http://schemas.microsoft.com/office/drawing/2014/main" id="{3326FF81-391D-487D-B2F5-7CED1F6A0565}"/>
                    </a:ext>
                  </a:extLst>
                </p14:cNvPr>
                <p14:cNvContentPartPr/>
                <p14:nvPr/>
              </p14:nvContentPartPr>
              <p14:xfrm>
                <a:off x="9166160" y="1600467"/>
                <a:ext cx="60840" cy="180720"/>
              </p14:xfrm>
            </p:contentPart>
          </mc:Choice>
          <mc:Fallback xmlns="">
            <p:pic>
              <p:nvPicPr>
                <p:cNvPr id="263" name="Freihand 262">
                  <a:extLst>
                    <a:ext uri="{FF2B5EF4-FFF2-40B4-BE49-F238E27FC236}">
                      <a16:creationId xmlns:a16="http://schemas.microsoft.com/office/drawing/2014/main" id="{3326FF81-391D-487D-B2F5-7CED1F6A0565}"/>
                    </a:ext>
                  </a:extLst>
                </p:cNvPr>
                <p:cNvPicPr/>
                <p:nvPr/>
              </p:nvPicPr>
              <p:blipFill>
                <a:blip r:embed="rId125"/>
                <a:stretch>
                  <a:fillRect/>
                </a:stretch>
              </p:blipFill>
              <p:spPr>
                <a:xfrm>
                  <a:off x="9161840" y="1596147"/>
                  <a:ext cx="69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4" name="Freihand 263">
                  <a:extLst>
                    <a:ext uri="{FF2B5EF4-FFF2-40B4-BE49-F238E27FC236}">
                      <a16:creationId xmlns:a16="http://schemas.microsoft.com/office/drawing/2014/main" id="{7781CDE6-7D9E-4FB3-BDC7-21196FAACF9B}"/>
                    </a:ext>
                  </a:extLst>
                </p14:cNvPr>
                <p14:cNvContentPartPr/>
                <p14:nvPr/>
              </p14:nvContentPartPr>
              <p14:xfrm>
                <a:off x="9234920" y="1675347"/>
                <a:ext cx="290160" cy="312120"/>
              </p14:xfrm>
            </p:contentPart>
          </mc:Choice>
          <mc:Fallback xmlns="">
            <p:pic>
              <p:nvPicPr>
                <p:cNvPr id="264" name="Freihand 263">
                  <a:extLst>
                    <a:ext uri="{FF2B5EF4-FFF2-40B4-BE49-F238E27FC236}">
                      <a16:creationId xmlns:a16="http://schemas.microsoft.com/office/drawing/2014/main" id="{7781CDE6-7D9E-4FB3-BDC7-21196FAACF9B}"/>
                    </a:ext>
                  </a:extLst>
                </p:cNvPr>
                <p:cNvPicPr/>
                <p:nvPr/>
              </p:nvPicPr>
              <p:blipFill>
                <a:blip r:embed="rId127"/>
                <a:stretch>
                  <a:fillRect/>
                </a:stretch>
              </p:blipFill>
              <p:spPr>
                <a:xfrm>
                  <a:off x="9230600" y="1671027"/>
                  <a:ext cx="298800" cy="320760"/>
                </a:xfrm>
                <a:prstGeom prst="rect">
                  <a:avLst/>
                </a:prstGeom>
              </p:spPr>
            </p:pic>
          </mc:Fallback>
        </mc:AlternateContent>
      </p:grpSp>
      <p:grpSp>
        <p:nvGrpSpPr>
          <p:cNvPr id="272" name="Gruppieren 271">
            <a:extLst>
              <a:ext uri="{FF2B5EF4-FFF2-40B4-BE49-F238E27FC236}">
                <a16:creationId xmlns:a16="http://schemas.microsoft.com/office/drawing/2014/main" id="{EBEDA982-0123-42C9-92BE-A8BED5AB0DB2}"/>
              </a:ext>
            </a:extLst>
          </p:cNvPr>
          <p:cNvGrpSpPr/>
          <p:nvPr/>
        </p:nvGrpSpPr>
        <p:grpSpPr>
          <a:xfrm>
            <a:off x="9747200" y="1527387"/>
            <a:ext cx="1250280" cy="190440"/>
            <a:chOff x="9747200" y="1527387"/>
            <a:chExt cx="1250280" cy="190440"/>
          </a:xfrm>
        </p:grpSpPr>
        <mc:AlternateContent xmlns:mc="http://schemas.openxmlformats.org/markup-compatibility/2006" xmlns:p14="http://schemas.microsoft.com/office/powerpoint/2010/main">
          <mc:Choice Requires="p14">
            <p:contentPart p14:bwMode="auto" r:id="rId128">
              <p14:nvContentPartPr>
                <p14:cNvPr id="265" name="Freihand 264">
                  <a:extLst>
                    <a:ext uri="{FF2B5EF4-FFF2-40B4-BE49-F238E27FC236}">
                      <a16:creationId xmlns:a16="http://schemas.microsoft.com/office/drawing/2014/main" id="{524C93FE-B76D-428D-95EE-D2FB188D9FA2}"/>
                    </a:ext>
                  </a:extLst>
                </p14:cNvPr>
                <p14:cNvContentPartPr/>
                <p14:nvPr/>
              </p14:nvContentPartPr>
              <p14:xfrm>
                <a:off x="9747200" y="1581747"/>
                <a:ext cx="127440" cy="124560"/>
              </p14:xfrm>
            </p:contentPart>
          </mc:Choice>
          <mc:Fallback xmlns="">
            <p:pic>
              <p:nvPicPr>
                <p:cNvPr id="265" name="Freihand 264">
                  <a:extLst>
                    <a:ext uri="{FF2B5EF4-FFF2-40B4-BE49-F238E27FC236}">
                      <a16:creationId xmlns:a16="http://schemas.microsoft.com/office/drawing/2014/main" id="{524C93FE-B76D-428D-95EE-D2FB188D9FA2}"/>
                    </a:ext>
                  </a:extLst>
                </p:cNvPr>
                <p:cNvPicPr/>
                <p:nvPr/>
              </p:nvPicPr>
              <p:blipFill>
                <a:blip r:embed="rId129"/>
                <a:stretch>
                  <a:fillRect/>
                </a:stretch>
              </p:blipFill>
              <p:spPr>
                <a:xfrm>
                  <a:off x="9742880" y="1577427"/>
                  <a:ext cx="136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66" name="Freihand 265">
                  <a:extLst>
                    <a:ext uri="{FF2B5EF4-FFF2-40B4-BE49-F238E27FC236}">
                      <a16:creationId xmlns:a16="http://schemas.microsoft.com/office/drawing/2014/main" id="{A7ED7AF1-97AF-4CD4-A79C-90EF83F9798A}"/>
                    </a:ext>
                  </a:extLst>
                </p14:cNvPr>
                <p14:cNvContentPartPr/>
                <p14:nvPr/>
              </p14:nvContentPartPr>
              <p14:xfrm>
                <a:off x="9821000" y="1557627"/>
                <a:ext cx="74160" cy="160200"/>
              </p14:xfrm>
            </p:contentPart>
          </mc:Choice>
          <mc:Fallback xmlns="">
            <p:pic>
              <p:nvPicPr>
                <p:cNvPr id="266" name="Freihand 265">
                  <a:extLst>
                    <a:ext uri="{FF2B5EF4-FFF2-40B4-BE49-F238E27FC236}">
                      <a16:creationId xmlns:a16="http://schemas.microsoft.com/office/drawing/2014/main" id="{A7ED7AF1-97AF-4CD4-A79C-90EF83F9798A}"/>
                    </a:ext>
                  </a:extLst>
                </p:cNvPr>
                <p:cNvPicPr/>
                <p:nvPr/>
              </p:nvPicPr>
              <p:blipFill>
                <a:blip r:embed="rId131"/>
                <a:stretch>
                  <a:fillRect/>
                </a:stretch>
              </p:blipFill>
              <p:spPr>
                <a:xfrm>
                  <a:off x="9816680" y="1553307"/>
                  <a:ext cx="8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67" name="Freihand 266">
                  <a:extLst>
                    <a:ext uri="{FF2B5EF4-FFF2-40B4-BE49-F238E27FC236}">
                      <a16:creationId xmlns:a16="http://schemas.microsoft.com/office/drawing/2014/main" id="{88133F37-68C3-4CFB-A6E9-5FC4BB88DC93}"/>
                    </a:ext>
                  </a:extLst>
                </p14:cNvPr>
                <p14:cNvContentPartPr/>
                <p14:nvPr/>
              </p14:nvContentPartPr>
              <p14:xfrm>
                <a:off x="9999560" y="1536747"/>
                <a:ext cx="131760" cy="180360"/>
              </p14:xfrm>
            </p:contentPart>
          </mc:Choice>
          <mc:Fallback xmlns="">
            <p:pic>
              <p:nvPicPr>
                <p:cNvPr id="267" name="Freihand 266">
                  <a:extLst>
                    <a:ext uri="{FF2B5EF4-FFF2-40B4-BE49-F238E27FC236}">
                      <a16:creationId xmlns:a16="http://schemas.microsoft.com/office/drawing/2014/main" id="{88133F37-68C3-4CFB-A6E9-5FC4BB88DC93}"/>
                    </a:ext>
                  </a:extLst>
                </p:cNvPr>
                <p:cNvPicPr/>
                <p:nvPr/>
              </p:nvPicPr>
              <p:blipFill>
                <a:blip r:embed="rId133"/>
                <a:stretch>
                  <a:fillRect/>
                </a:stretch>
              </p:blipFill>
              <p:spPr>
                <a:xfrm>
                  <a:off x="9995240" y="1532427"/>
                  <a:ext cx="140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68" name="Freihand 267">
                  <a:extLst>
                    <a:ext uri="{FF2B5EF4-FFF2-40B4-BE49-F238E27FC236}">
                      <a16:creationId xmlns:a16="http://schemas.microsoft.com/office/drawing/2014/main" id="{1F42F370-5746-46A1-B4CD-48402EFD43BF}"/>
                    </a:ext>
                  </a:extLst>
                </p14:cNvPr>
                <p14:cNvContentPartPr/>
                <p14:nvPr/>
              </p14:nvContentPartPr>
              <p14:xfrm>
                <a:off x="10243640" y="1607667"/>
                <a:ext cx="137160" cy="20880"/>
              </p14:xfrm>
            </p:contentPart>
          </mc:Choice>
          <mc:Fallback xmlns="">
            <p:pic>
              <p:nvPicPr>
                <p:cNvPr id="268" name="Freihand 267">
                  <a:extLst>
                    <a:ext uri="{FF2B5EF4-FFF2-40B4-BE49-F238E27FC236}">
                      <a16:creationId xmlns:a16="http://schemas.microsoft.com/office/drawing/2014/main" id="{1F42F370-5746-46A1-B4CD-48402EFD43BF}"/>
                    </a:ext>
                  </a:extLst>
                </p:cNvPr>
                <p:cNvPicPr/>
                <p:nvPr/>
              </p:nvPicPr>
              <p:blipFill>
                <a:blip r:embed="rId135"/>
                <a:stretch>
                  <a:fillRect/>
                </a:stretch>
              </p:blipFill>
              <p:spPr>
                <a:xfrm>
                  <a:off x="10239320" y="1603347"/>
                  <a:ext cx="145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69" name="Freihand 268">
                  <a:extLst>
                    <a:ext uri="{FF2B5EF4-FFF2-40B4-BE49-F238E27FC236}">
                      <a16:creationId xmlns:a16="http://schemas.microsoft.com/office/drawing/2014/main" id="{1792B06C-E4B3-4269-A686-2B3057BC24F4}"/>
                    </a:ext>
                  </a:extLst>
                </p14:cNvPr>
                <p14:cNvContentPartPr/>
                <p14:nvPr/>
              </p14:nvContentPartPr>
              <p14:xfrm>
                <a:off x="10395200" y="1555467"/>
                <a:ext cx="91800" cy="111240"/>
              </p14:xfrm>
            </p:contentPart>
          </mc:Choice>
          <mc:Fallback xmlns="">
            <p:pic>
              <p:nvPicPr>
                <p:cNvPr id="269" name="Freihand 268">
                  <a:extLst>
                    <a:ext uri="{FF2B5EF4-FFF2-40B4-BE49-F238E27FC236}">
                      <a16:creationId xmlns:a16="http://schemas.microsoft.com/office/drawing/2014/main" id="{1792B06C-E4B3-4269-A686-2B3057BC24F4}"/>
                    </a:ext>
                  </a:extLst>
                </p:cNvPr>
                <p:cNvPicPr/>
                <p:nvPr/>
              </p:nvPicPr>
              <p:blipFill>
                <a:blip r:embed="rId137"/>
                <a:stretch>
                  <a:fillRect/>
                </a:stretch>
              </p:blipFill>
              <p:spPr>
                <a:xfrm>
                  <a:off x="10390880" y="1551147"/>
                  <a:ext cx="10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70" name="Freihand 269">
                  <a:extLst>
                    <a:ext uri="{FF2B5EF4-FFF2-40B4-BE49-F238E27FC236}">
                      <a16:creationId xmlns:a16="http://schemas.microsoft.com/office/drawing/2014/main" id="{8988B42F-D8EE-4C9A-9C3C-1B9D12B87F71}"/>
                    </a:ext>
                  </a:extLst>
                </p14:cNvPr>
                <p14:cNvContentPartPr/>
                <p14:nvPr/>
              </p14:nvContentPartPr>
              <p14:xfrm>
                <a:off x="10503200" y="1543227"/>
                <a:ext cx="212760" cy="110160"/>
              </p14:xfrm>
            </p:contentPart>
          </mc:Choice>
          <mc:Fallback xmlns="">
            <p:pic>
              <p:nvPicPr>
                <p:cNvPr id="270" name="Freihand 269">
                  <a:extLst>
                    <a:ext uri="{FF2B5EF4-FFF2-40B4-BE49-F238E27FC236}">
                      <a16:creationId xmlns:a16="http://schemas.microsoft.com/office/drawing/2014/main" id="{8988B42F-D8EE-4C9A-9C3C-1B9D12B87F71}"/>
                    </a:ext>
                  </a:extLst>
                </p:cNvPr>
                <p:cNvPicPr/>
                <p:nvPr/>
              </p:nvPicPr>
              <p:blipFill>
                <a:blip r:embed="rId139"/>
                <a:stretch>
                  <a:fillRect/>
                </a:stretch>
              </p:blipFill>
              <p:spPr>
                <a:xfrm>
                  <a:off x="10498880" y="1538907"/>
                  <a:ext cx="22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71" name="Freihand 270">
                  <a:extLst>
                    <a:ext uri="{FF2B5EF4-FFF2-40B4-BE49-F238E27FC236}">
                      <a16:creationId xmlns:a16="http://schemas.microsoft.com/office/drawing/2014/main" id="{41CF548C-1F22-489E-BC36-0D03691E67C4}"/>
                    </a:ext>
                  </a:extLst>
                </p14:cNvPr>
                <p14:cNvContentPartPr/>
                <p14:nvPr/>
              </p14:nvContentPartPr>
              <p14:xfrm>
                <a:off x="10736120" y="1527387"/>
                <a:ext cx="261360" cy="101160"/>
              </p14:xfrm>
            </p:contentPart>
          </mc:Choice>
          <mc:Fallback xmlns="">
            <p:pic>
              <p:nvPicPr>
                <p:cNvPr id="271" name="Freihand 270">
                  <a:extLst>
                    <a:ext uri="{FF2B5EF4-FFF2-40B4-BE49-F238E27FC236}">
                      <a16:creationId xmlns:a16="http://schemas.microsoft.com/office/drawing/2014/main" id="{41CF548C-1F22-489E-BC36-0D03691E67C4}"/>
                    </a:ext>
                  </a:extLst>
                </p:cNvPr>
                <p:cNvPicPr/>
                <p:nvPr/>
              </p:nvPicPr>
              <p:blipFill>
                <a:blip r:embed="rId141"/>
                <a:stretch>
                  <a:fillRect/>
                </a:stretch>
              </p:blipFill>
              <p:spPr>
                <a:xfrm>
                  <a:off x="10731800" y="1523067"/>
                  <a:ext cx="270000" cy="109800"/>
                </a:xfrm>
                <a:prstGeom prst="rect">
                  <a:avLst/>
                </a:prstGeom>
              </p:spPr>
            </p:pic>
          </mc:Fallback>
        </mc:AlternateContent>
      </p:grpSp>
      <p:grpSp>
        <p:nvGrpSpPr>
          <p:cNvPr id="277" name="Gruppieren 276">
            <a:extLst>
              <a:ext uri="{FF2B5EF4-FFF2-40B4-BE49-F238E27FC236}">
                <a16:creationId xmlns:a16="http://schemas.microsoft.com/office/drawing/2014/main" id="{D3FC99CB-8D5C-4EEF-86B3-30A4CE25012A}"/>
              </a:ext>
            </a:extLst>
          </p:cNvPr>
          <p:cNvGrpSpPr/>
          <p:nvPr/>
        </p:nvGrpSpPr>
        <p:grpSpPr>
          <a:xfrm>
            <a:off x="6802760" y="2202387"/>
            <a:ext cx="271080" cy="340920"/>
            <a:chOff x="6802760" y="2202387"/>
            <a:chExt cx="271080" cy="340920"/>
          </a:xfrm>
        </p:grpSpPr>
        <mc:AlternateContent xmlns:mc="http://schemas.openxmlformats.org/markup-compatibility/2006" xmlns:p14="http://schemas.microsoft.com/office/powerpoint/2010/main">
          <mc:Choice Requires="p14">
            <p:contentPart p14:bwMode="auto" r:id="rId142">
              <p14:nvContentPartPr>
                <p14:cNvPr id="274" name="Freihand 273">
                  <a:extLst>
                    <a:ext uri="{FF2B5EF4-FFF2-40B4-BE49-F238E27FC236}">
                      <a16:creationId xmlns:a16="http://schemas.microsoft.com/office/drawing/2014/main" id="{146AD324-693A-48F4-96EF-51A0E0B0665F}"/>
                    </a:ext>
                  </a:extLst>
                </p14:cNvPr>
                <p14:cNvContentPartPr/>
                <p14:nvPr/>
              </p14:nvContentPartPr>
              <p14:xfrm>
                <a:off x="6802760" y="2210667"/>
                <a:ext cx="120240" cy="159480"/>
              </p14:xfrm>
            </p:contentPart>
          </mc:Choice>
          <mc:Fallback xmlns="">
            <p:pic>
              <p:nvPicPr>
                <p:cNvPr id="274" name="Freihand 273">
                  <a:extLst>
                    <a:ext uri="{FF2B5EF4-FFF2-40B4-BE49-F238E27FC236}">
                      <a16:creationId xmlns:a16="http://schemas.microsoft.com/office/drawing/2014/main" id="{146AD324-693A-48F4-96EF-51A0E0B0665F}"/>
                    </a:ext>
                  </a:extLst>
                </p:cNvPr>
                <p:cNvPicPr/>
                <p:nvPr/>
              </p:nvPicPr>
              <p:blipFill>
                <a:blip r:embed="rId143"/>
                <a:stretch>
                  <a:fillRect/>
                </a:stretch>
              </p:blipFill>
              <p:spPr>
                <a:xfrm>
                  <a:off x="6798440" y="2206347"/>
                  <a:ext cx="128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5" name="Freihand 274">
                  <a:extLst>
                    <a:ext uri="{FF2B5EF4-FFF2-40B4-BE49-F238E27FC236}">
                      <a16:creationId xmlns:a16="http://schemas.microsoft.com/office/drawing/2014/main" id="{82094519-6606-4E8D-86B4-2DBEF649A65A}"/>
                    </a:ext>
                  </a:extLst>
                </p14:cNvPr>
                <p14:cNvContentPartPr/>
                <p14:nvPr/>
              </p14:nvContentPartPr>
              <p14:xfrm>
                <a:off x="6903920" y="2265387"/>
                <a:ext cx="10440" cy="198360"/>
              </p14:xfrm>
            </p:contentPart>
          </mc:Choice>
          <mc:Fallback xmlns="">
            <p:pic>
              <p:nvPicPr>
                <p:cNvPr id="275" name="Freihand 274">
                  <a:extLst>
                    <a:ext uri="{FF2B5EF4-FFF2-40B4-BE49-F238E27FC236}">
                      <a16:creationId xmlns:a16="http://schemas.microsoft.com/office/drawing/2014/main" id="{82094519-6606-4E8D-86B4-2DBEF649A65A}"/>
                    </a:ext>
                  </a:extLst>
                </p:cNvPr>
                <p:cNvPicPr/>
                <p:nvPr/>
              </p:nvPicPr>
              <p:blipFill>
                <a:blip r:embed="rId145"/>
                <a:stretch>
                  <a:fillRect/>
                </a:stretch>
              </p:blipFill>
              <p:spPr>
                <a:xfrm>
                  <a:off x="6899600" y="2261067"/>
                  <a:ext cx="19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76" name="Freihand 275">
                  <a:extLst>
                    <a:ext uri="{FF2B5EF4-FFF2-40B4-BE49-F238E27FC236}">
                      <a16:creationId xmlns:a16="http://schemas.microsoft.com/office/drawing/2014/main" id="{279403C8-6E89-4015-B14A-BEAC900B8370}"/>
                    </a:ext>
                  </a:extLst>
                </p14:cNvPr>
                <p14:cNvContentPartPr/>
                <p14:nvPr/>
              </p14:nvContentPartPr>
              <p14:xfrm>
                <a:off x="6938480" y="2202387"/>
                <a:ext cx="135360" cy="340920"/>
              </p14:xfrm>
            </p:contentPart>
          </mc:Choice>
          <mc:Fallback xmlns="">
            <p:pic>
              <p:nvPicPr>
                <p:cNvPr id="276" name="Freihand 275">
                  <a:extLst>
                    <a:ext uri="{FF2B5EF4-FFF2-40B4-BE49-F238E27FC236}">
                      <a16:creationId xmlns:a16="http://schemas.microsoft.com/office/drawing/2014/main" id="{279403C8-6E89-4015-B14A-BEAC900B8370}"/>
                    </a:ext>
                  </a:extLst>
                </p:cNvPr>
                <p:cNvPicPr/>
                <p:nvPr/>
              </p:nvPicPr>
              <p:blipFill>
                <a:blip r:embed="rId147"/>
                <a:stretch>
                  <a:fillRect/>
                </a:stretch>
              </p:blipFill>
              <p:spPr>
                <a:xfrm>
                  <a:off x="6934160" y="2198067"/>
                  <a:ext cx="144000" cy="349560"/>
                </a:xfrm>
                <a:prstGeom prst="rect">
                  <a:avLst/>
                </a:prstGeom>
              </p:spPr>
            </p:pic>
          </mc:Fallback>
        </mc:AlternateContent>
      </p:grpSp>
      <p:grpSp>
        <p:nvGrpSpPr>
          <p:cNvPr id="287" name="Gruppieren 286">
            <a:extLst>
              <a:ext uri="{FF2B5EF4-FFF2-40B4-BE49-F238E27FC236}">
                <a16:creationId xmlns:a16="http://schemas.microsoft.com/office/drawing/2014/main" id="{75F3BC7E-2C55-493E-9A37-0FDC7850AEF7}"/>
              </a:ext>
            </a:extLst>
          </p:cNvPr>
          <p:cNvGrpSpPr/>
          <p:nvPr/>
        </p:nvGrpSpPr>
        <p:grpSpPr>
          <a:xfrm>
            <a:off x="7277600" y="2112387"/>
            <a:ext cx="1105920" cy="358920"/>
            <a:chOff x="7277600" y="2112387"/>
            <a:chExt cx="1105920" cy="358920"/>
          </a:xfrm>
        </p:grpSpPr>
        <mc:AlternateContent xmlns:mc="http://schemas.openxmlformats.org/markup-compatibility/2006" xmlns:p14="http://schemas.microsoft.com/office/powerpoint/2010/main">
          <mc:Choice Requires="p14">
            <p:contentPart p14:bwMode="auto" r:id="rId148">
              <p14:nvContentPartPr>
                <p14:cNvPr id="278" name="Freihand 277">
                  <a:extLst>
                    <a:ext uri="{FF2B5EF4-FFF2-40B4-BE49-F238E27FC236}">
                      <a16:creationId xmlns:a16="http://schemas.microsoft.com/office/drawing/2014/main" id="{43BDA019-9C27-4F4B-A62C-5149E0338D7A}"/>
                    </a:ext>
                  </a:extLst>
                </p14:cNvPr>
                <p14:cNvContentPartPr/>
                <p14:nvPr/>
              </p14:nvContentPartPr>
              <p14:xfrm>
                <a:off x="7277600" y="2231187"/>
                <a:ext cx="123480" cy="204480"/>
              </p14:xfrm>
            </p:contentPart>
          </mc:Choice>
          <mc:Fallback xmlns="">
            <p:pic>
              <p:nvPicPr>
                <p:cNvPr id="278" name="Freihand 277">
                  <a:extLst>
                    <a:ext uri="{FF2B5EF4-FFF2-40B4-BE49-F238E27FC236}">
                      <a16:creationId xmlns:a16="http://schemas.microsoft.com/office/drawing/2014/main" id="{43BDA019-9C27-4F4B-A62C-5149E0338D7A}"/>
                    </a:ext>
                  </a:extLst>
                </p:cNvPr>
                <p:cNvPicPr/>
                <p:nvPr/>
              </p:nvPicPr>
              <p:blipFill>
                <a:blip r:embed="rId149"/>
                <a:stretch>
                  <a:fillRect/>
                </a:stretch>
              </p:blipFill>
              <p:spPr>
                <a:xfrm>
                  <a:off x="7273280" y="2226867"/>
                  <a:ext cx="132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79" name="Freihand 278">
                  <a:extLst>
                    <a:ext uri="{FF2B5EF4-FFF2-40B4-BE49-F238E27FC236}">
                      <a16:creationId xmlns:a16="http://schemas.microsoft.com/office/drawing/2014/main" id="{AE492642-88FA-445A-941A-C5E9BE4E6BFE}"/>
                    </a:ext>
                  </a:extLst>
                </p14:cNvPr>
                <p14:cNvContentPartPr/>
                <p14:nvPr/>
              </p14:nvContentPartPr>
              <p14:xfrm>
                <a:off x="7416200" y="2306067"/>
                <a:ext cx="138240" cy="105480"/>
              </p14:xfrm>
            </p:contentPart>
          </mc:Choice>
          <mc:Fallback xmlns="">
            <p:pic>
              <p:nvPicPr>
                <p:cNvPr id="279" name="Freihand 278">
                  <a:extLst>
                    <a:ext uri="{FF2B5EF4-FFF2-40B4-BE49-F238E27FC236}">
                      <a16:creationId xmlns:a16="http://schemas.microsoft.com/office/drawing/2014/main" id="{AE492642-88FA-445A-941A-C5E9BE4E6BFE}"/>
                    </a:ext>
                  </a:extLst>
                </p:cNvPr>
                <p:cNvPicPr/>
                <p:nvPr/>
              </p:nvPicPr>
              <p:blipFill>
                <a:blip r:embed="rId151"/>
                <a:stretch>
                  <a:fillRect/>
                </a:stretch>
              </p:blipFill>
              <p:spPr>
                <a:xfrm>
                  <a:off x="7411880" y="2301747"/>
                  <a:ext cx="14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80" name="Freihand 279">
                  <a:extLst>
                    <a:ext uri="{FF2B5EF4-FFF2-40B4-BE49-F238E27FC236}">
                      <a16:creationId xmlns:a16="http://schemas.microsoft.com/office/drawing/2014/main" id="{0D28C191-DC54-486E-B969-6D0878FCEDE5}"/>
                    </a:ext>
                  </a:extLst>
                </p14:cNvPr>
                <p14:cNvContentPartPr/>
                <p14:nvPr/>
              </p14:nvContentPartPr>
              <p14:xfrm>
                <a:off x="7558760" y="2205627"/>
                <a:ext cx="172440" cy="265680"/>
              </p14:xfrm>
            </p:contentPart>
          </mc:Choice>
          <mc:Fallback xmlns="">
            <p:pic>
              <p:nvPicPr>
                <p:cNvPr id="280" name="Freihand 279">
                  <a:extLst>
                    <a:ext uri="{FF2B5EF4-FFF2-40B4-BE49-F238E27FC236}">
                      <a16:creationId xmlns:a16="http://schemas.microsoft.com/office/drawing/2014/main" id="{0D28C191-DC54-486E-B969-6D0878FCEDE5}"/>
                    </a:ext>
                  </a:extLst>
                </p:cNvPr>
                <p:cNvPicPr/>
                <p:nvPr/>
              </p:nvPicPr>
              <p:blipFill>
                <a:blip r:embed="rId153"/>
                <a:stretch>
                  <a:fillRect/>
                </a:stretch>
              </p:blipFill>
              <p:spPr>
                <a:xfrm>
                  <a:off x="7554440" y="2201307"/>
                  <a:ext cx="181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2" name="Freihand 281">
                  <a:extLst>
                    <a:ext uri="{FF2B5EF4-FFF2-40B4-BE49-F238E27FC236}">
                      <a16:creationId xmlns:a16="http://schemas.microsoft.com/office/drawing/2014/main" id="{9C4D2005-321F-47DB-81AD-A1CE8D58B8FF}"/>
                    </a:ext>
                  </a:extLst>
                </p14:cNvPr>
                <p14:cNvContentPartPr/>
                <p14:nvPr/>
              </p14:nvContentPartPr>
              <p14:xfrm>
                <a:off x="7873040" y="2276187"/>
                <a:ext cx="93240" cy="140400"/>
              </p14:xfrm>
            </p:contentPart>
          </mc:Choice>
          <mc:Fallback xmlns="">
            <p:pic>
              <p:nvPicPr>
                <p:cNvPr id="282" name="Freihand 281">
                  <a:extLst>
                    <a:ext uri="{FF2B5EF4-FFF2-40B4-BE49-F238E27FC236}">
                      <a16:creationId xmlns:a16="http://schemas.microsoft.com/office/drawing/2014/main" id="{9C4D2005-321F-47DB-81AD-A1CE8D58B8FF}"/>
                    </a:ext>
                  </a:extLst>
                </p:cNvPr>
                <p:cNvPicPr/>
                <p:nvPr/>
              </p:nvPicPr>
              <p:blipFill>
                <a:blip r:embed="rId155"/>
                <a:stretch>
                  <a:fillRect/>
                </a:stretch>
              </p:blipFill>
              <p:spPr>
                <a:xfrm>
                  <a:off x="7868720" y="2271867"/>
                  <a:ext cx="101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3" name="Freihand 282">
                  <a:extLst>
                    <a:ext uri="{FF2B5EF4-FFF2-40B4-BE49-F238E27FC236}">
                      <a16:creationId xmlns:a16="http://schemas.microsoft.com/office/drawing/2014/main" id="{6EA7F02B-411F-4FC3-BDBE-DBD5E217C76C}"/>
                    </a:ext>
                  </a:extLst>
                </p14:cNvPr>
                <p14:cNvContentPartPr/>
                <p14:nvPr/>
              </p14:nvContentPartPr>
              <p14:xfrm>
                <a:off x="7994360" y="2205987"/>
                <a:ext cx="174600" cy="184320"/>
              </p14:xfrm>
            </p:contentPart>
          </mc:Choice>
          <mc:Fallback xmlns="">
            <p:pic>
              <p:nvPicPr>
                <p:cNvPr id="283" name="Freihand 282">
                  <a:extLst>
                    <a:ext uri="{FF2B5EF4-FFF2-40B4-BE49-F238E27FC236}">
                      <a16:creationId xmlns:a16="http://schemas.microsoft.com/office/drawing/2014/main" id="{6EA7F02B-411F-4FC3-BDBE-DBD5E217C76C}"/>
                    </a:ext>
                  </a:extLst>
                </p:cNvPr>
                <p:cNvPicPr/>
                <p:nvPr/>
              </p:nvPicPr>
              <p:blipFill>
                <a:blip r:embed="rId157"/>
                <a:stretch>
                  <a:fillRect/>
                </a:stretch>
              </p:blipFill>
              <p:spPr>
                <a:xfrm>
                  <a:off x="7990040" y="2201667"/>
                  <a:ext cx="18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84" name="Freihand 283">
                  <a:extLst>
                    <a:ext uri="{FF2B5EF4-FFF2-40B4-BE49-F238E27FC236}">
                      <a16:creationId xmlns:a16="http://schemas.microsoft.com/office/drawing/2014/main" id="{AB888ECB-9F3B-4396-94CF-A67DAFE73434}"/>
                    </a:ext>
                  </a:extLst>
                </p14:cNvPr>
                <p14:cNvContentPartPr/>
                <p14:nvPr/>
              </p14:nvContentPartPr>
              <p14:xfrm>
                <a:off x="8200640" y="2184387"/>
                <a:ext cx="73080" cy="219600"/>
              </p14:xfrm>
            </p:contentPart>
          </mc:Choice>
          <mc:Fallback xmlns="">
            <p:pic>
              <p:nvPicPr>
                <p:cNvPr id="284" name="Freihand 283">
                  <a:extLst>
                    <a:ext uri="{FF2B5EF4-FFF2-40B4-BE49-F238E27FC236}">
                      <a16:creationId xmlns:a16="http://schemas.microsoft.com/office/drawing/2014/main" id="{AB888ECB-9F3B-4396-94CF-A67DAFE73434}"/>
                    </a:ext>
                  </a:extLst>
                </p:cNvPr>
                <p:cNvPicPr/>
                <p:nvPr/>
              </p:nvPicPr>
              <p:blipFill>
                <a:blip r:embed="rId159"/>
                <a:stretch>
                  <a:fillRect/>
                </a:stretch>
              </p:blipFill>
              <p:spPr>
                <a:xfrm>
                  <a:off x="8196320" y="2180067"/>
                  <a:ext cx="81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85" name="Freihand 284">
                  <a:extLst>
                    <a:ext uri="{FF2B5EF4-FFF2-40B4-BE49-F238E27FC236}">
                      <a16:creationId xmlns:a16="http://schemas.microsoft.com/office/drawing/2014/main" id="{F96AF546-7847-4100-824D-3393E8EB55C1}"/>
                    </a:ext>
                  </a:extLst>
                </p14:cNvPr>
                <p14:cNvContentPartPr/>
                <p14:nvPr/>
              </p14:nvContentPartPr>
              <p14:xfrm>
                <a:off x="8277680" y="2151627"/>
                <a:ext cx="105840" cy="214560"/>
              </p14:xfrm>
            </p:contentPart>
          </mc:Choice>
          <mc:Fallback xmlns="">
            <p:pic>
              <p:nvPicPr>
                <p:cNvPr id="285" name="Freihand 284">
                  <a:extLst>
                    <a:ext uri="{FF2B5EF4-FFF2-40B4-BE49-F238E27FC236}">
                      <a16:creationId xmlns:a16="http://schemas.microsoft.com/office/drawing/2014/main" id="{F96AF546-7847-4100-824D-3393E8EB55C1}"/>
                    </a:ext>
                  </a:extLst>
                </p:cNvPr>
                <p:cNvPicPr/>
                <p:nvPr/>
              </p:nvPicPr>
              <p:blipFill>
                <a:blip r:embed="rId161"/>
                <a:stretch>
                  <a:fillRect/>
                </a:stretch>
              </p:blipFill>
              <p:spPr>
                <a:xfrm>
                  <a:off x="8273360" y="2147307"/>
                  <a:ext cx="114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86" name="Freihand 285">
                  <a:extLst>
                    <a:ext uri="{FF2B5EF4-FFF2-40B4-BE49-F238E27FC236}">
                      <a16:creationId xmlns:a16="http://schemas.microsoft.com/office/drawing/2014/main" id="{9FBE60E7-44B2-464A-9BE7-BF9883DC1FF9}"/>
                    </a:ext>
                  </a:extLst>
                </p14:cNvPr>
                <p14:cNvContentPartPr/>
                <p14:nvPr/>
              </p14:nvContentPartPr>
              <p14:xfrm>
                <a:off x="8175800" y="2112387"/>
                <a:ext cx="360" cy="360"/>
              </p14:xfrm>
            </p:contentPart>
          </mc:Choice>
          <mc:Fallback xmlns="">
            <p:pic>
              <p:nvPicPr>
                <p:cNvPr id="286" name="Freihand 285">
                  <a:extLst>
                    <a:ext uri="{FF2B5EF4-FFF2-40B4-BE49-F238E27FC236}">
                      <a16:creationId xmlns:a16="http://schemas.microsoft.com/office/drawing/2014/main" id="{9FBE60E7-44B2-464A-9BE7-BF9883DC1FF9}"/>
                    </a:ext>
                  </a:extLst>
                </p:cNvPr>
                <p:cNvPicPr/>
                <p:nvPr/>
              </p:nvPicPr>
              <p:blipFill>
                <a:blip r:embed="rId163"/>
                <a:stretch>
                  <a:fillRect/>
                </a:stretch>
              </p:blipFill>
              <p:spPr>
                <a:xfrm>
                  <a:off x="8171480" y="2108067"/>
                  <a:ext cx="9000" cy="9000"/>
                </a:xfrm>
                <a:prstGeom prst="rect">
                  <a:avLst/>
                </a:prstGeom>
              </p:spPr>
            </p:pic>
          </mc:Fallback>
        </mc:AlternateContent>
      </p:grpSp>
      <p:grpSp>
        <p:nvGrpSpPr>
          <p:cNvPr id="313" name="Gruppieren 312">
            <a:extLst>
              <a:ext uri="{FF2B5EF4-FFF2-40B4-BE49-F238E27FC236}">
                <a16:creationId xmlns:a16="http://schemas.microsoft.com/office/drawing/2014/main" id="{CC047904-8A44-44E4-826B-A375BA09A4DD}"/>
              </a:ext>
            </a:extLst>
          </p:cNvPr>
          <p:cNvGrpSpPr/>
          <p:nvPr/>
        </p:nvGrpSpPr>
        <p:grpSpPr>
          <a:xfrm>
            <a:off x="8553080" y="2116347"/>
            <a:ext cx="636480" cy="344160"/>
            <a:chOff x="8553080" y="2116347"/>
            <a:chExt cx="636480" cy="344160"/>
          </a:xfrm>
        </p:grpSpPr>
        <mc:AlternateContent xmlns:mc="http://schemas.openxmlformats.org/markup-compatibility/2006" xmlns:p14="http://schemas.microsoft.com/office/powerpoint/2010/main">
          <mc:Choice Requires="p14">
            <p:contentPart p14:bwMode="auto" r:id="rId164">
              <p14:nvContentPartPr>
                <p14:cNvPr id="288" name="Freihand 287">
                  <a:extLst>
                    <a:ext uri="{FF2B5EF4-FFF2-40B4-BE49-F238E27FC236}">
                      <a16:creationId xmlns:a16="http://schemas.microsoft.com/office/drawing/2014/main" id="{C544DA05-2411-45D4-806D-7868A62E200F}"/>
                    </a:ext>
                  </a:extLst>
                </p14:cNvPr>
                <p14:cNvContentPartPr/>
                <p14:nvPr/>
              </p14:nvContentPartPr>
              <p14:xfrm>
                <a:off x="8553080" y="2123547"/>
                <a:ext cx="222480" cy="336960"/>
              </p14:xfrm>
            </p:contentPart>
          </mc:Choice>
          <mc:Fallback xmlns="">
            <p:pic>
              <p:nvPicPr>
                <p:cNvPr id="288" name="Freihand 287">
                  <a:extLst>
                    <a:ext uri="{FF2B5EF4-FFF2-40B4-BE49-F238E27FC236}">
                      <a16:creationId xmlns:a16="http://schemas.microsoft.com/office/drawing/2014/main" id="{C544DA05-2411-45D4-806D-7868A62E200F}"/>
                    </a:ext>
                  </a:extLst>
                </p:cNvPr>
                <p:cNvPicPr/>
                <p:nvPr/>
              </p:nvPicPr>
              <p:blipFill>
                <a:blip r:embed="rId165"/>
                <a:stretch>
                  <a:fillRect/>
                </a:stretch>
              </p:blipFill>
              <p:spPr>
                <a:xfrm>
                  <a:off x="8548760" y="2119227"/>
                  <a:ext cx="231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9" name="Freihand 288">
                  <a:extLst>
                    <a:ext uri="{FF2B5EF4-FFF2-40B4-BE49-F238E27FC236}">
                      <a16:creationId xmlns:a16="http://schemas.microsoft.com/office/drawing/2014/main" id="{67F74804-CCE9-495B-A842-DA55ADA1A169}"/>
                    </a:ext>
                  </a:extLst>
                </p14:cNvPr>
                <p14:cNvContentPartPr/>
                <p14:nvPr/>
              </p14:nvContentPartPr>
              <p14:xfrm>
                <a:off x="8922440" y="2147307"/>
                <a:ext cx="119520" cy="177840"/>
              </p14:xfrm>
            </p:contentPart>
          </mc:Choice>
          <mc:Fallback xmlns="">
            <p:pic>
              <p:nvPicPr>
                <p:cNvPr id="289" name="Freihand 288">
                  <a:extLst>
                    <a:ext uri="{FF2B5EF4-FFF2-40B4-BE49-F238E27FC236}">
                      <a16:creationId xmlns:a16="http://schemas.microsoft.com/office/drawing/2014/main" id="{67F74804-CCE9-495B-A842-DA55ADA1A169}"/>
                    </a:ext>
                  </a:extLst>
                </p:cNvPr>
                <p:cNvPicPr/>
                <p:nvPr/>
              </p:nvPicPr>
              <p:blipFill>
                <a:blip r:embed="rId167"/>
                <a:stretch>
                  <a:fillRect/>
                </a:stretch>
              </p:blipFill>
              <p:spPr>
                <a:xfrm>
                  <a:off x="8918120" y="2142987"/>
                  <a:ext cx="128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0" name="Freihand 289">
                  <a:extLst>
                    <a:ext uri="{FF2B5EF4-FFF2-40B4-BE49-F238E27FC236}">
                      <a16:creationId xmlns:a16="http://schemas.microsoft.com/office/drawing/2014/main" id="{7041B3EE-A2EE-469C-8017-2423132A6B37}"/>
                    </a:ext>
                  </a:extLst>
                </p14:cNvPr>
                <p14:cNvContentPartPr/>
                <p14:nvPr/>
              </p14:nvContentPartPr>
              <p14:xfrm>
                <a:off x="9078680" y="2116347"/>
                <a:ext cx="110880" cy="171360"/>
              </p14:xfrm>
            </p:contentPart>
          </mc:Choice>
          <mc:Fallback xmlns="">
            <p:pic>
              <p:nvPicPr>
                <p:cNvPr id="290" name="Freihand 289">
                  <a:extLst>
                    <a:ext uri="{FF2B5EF4-FFF2-40B4-BE49-F238E27FC236}">
                      <a16:creationId xmlns:a16="http://schemas.microsoft.com/office/drawing/2014/main" id="{7041B3EE-A2EE-469C-8017-2423132A6B37}"/>
                    </a:ext>
                  </a:extLst>
                </p:cNvPr>
                <p:cNvPicPr/>
                <p:nvPr/>
              </p:nvPicPr>
              <p:blipFill>
                <a:blip r:embed="rId169"/>
                <a:stretch>
                  <a:fillRect/>
                </a:stretch>
              </p:blipFill>
              <p:spPr>
                <a:xfrm>
                  <a:off x="9074360" y="2112027"/>
                  <a:ext cx="119520" cy="180000"/>
                </a:xfrm>
                <a:prstGeom prst="rect">
                  <a:avLst/>
                </a:prstGeom>
              </p:spPr>
            </p:pic>
          </mc:Fallback>
        </mc:AlternateContent>
      </p:grpSp>
      <p:grpSp>
        <p:nvGrpSpPr>
          <p:cNvPr id="312" name="Gruppieren 311">
            <a:extLst>
              <a:ext uri="{FF2B5EF4-FFF2-40B4-BE49-F238E27FC236}">
                <a16:creationId xmlns:a16="http://schemas.microsoft.com/office/drawing/2014/main" id="{98D08BDB-933A-4B52-AFF0-44324EB0C1B0}"/>
              </a:ext>
            </a:extLst>
          </p:cNvPr>
          <p:cNvGrpSpPr/>
          <p:nvPr/>
        </p:nvGrpSpPr>
        <p:grpSpPr>
          <a:xfrm>
            <a:off x="9397280" y="2015547"/>
            <a:ext cx="1177920" cy="294120"/>
            <a:chOff x="9397280" y="2015547"/>
            <a:chExt cx="1177920" cy="294120"/>
          </a:xfrm>
        </p:grpSpPr>
        <mc:AlternateContent xmlns:mc="http://schemas.openxmlformats.org/markup-compatibility/2006" xmlns:p14="http://schemas.microsoft.com/office/powerpoint/2010/main">
          <mc:Choice Requires="p14">
            <p:contentPart p14:bwMode="auto" r:id="rId170">
              <p14:nvContentPartPr>
                <p14:cNvPr id="291" name="Freihand 290">
                  <a:extLst>
                    <a:ext uri="{FF2B5EF4-FFF2-40B4-BE49-F238E27FC236}">
                      <a16:creationId xmlns:a16="http://schemas.microsoft.com/office/drawing/2014/main" id="{5EBCF35B-1D6A-486A-9693-3C968D25A3FF}"/>
                    </a:ext>
                  </a:extLst>
                </p14:cNvPr>
                <p14:cNvContentPartPr/>
                <p14:nvPr/>
              </p14:nvContentPartPr>
              <p14:xfrm>
                <a:off x="9397280" y="2099787"/>
                <a:ext cx="115560" cy="181800"/>
              </p14:xfrm>
            </p:contentPart>
          </mc:Choice>
          <mc:Fallback xmlns="">
            <p:pic>
              <p:nvPicPr>
                <p:cNvPr id="291" name="Freihand 290">
                  <a:extLst>
                    <a:ext uri="{FF2B5EF4-FFF2-40B4-BE49-F238E27FC236}">
                      <a16:creationId xmlns:a16="http://schemas.microsoft.com/office/drawing/2014/main" id="{5EBCF35B-1D6A-486A-9693-3C968D25A3FF}"/>
                    </a:ext>
                  </a:extLst>
                </p:cNvPr>
                <p:cNvPicPr/>
                <p:nvPr/>
              </p:nvPicPr>
              <p:blipFill>
                <a:blip r:embed="rId171"/>
                <a:stretch>
                  <a:fillRect/>
                </a:stretch>
              </p:blipFill>
              <p:spPr>
                <a:xfrm>
                  <a:off x="9392960" y="2095467"/>
                  <a:ext cx="124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92" name="Freihand 291">
                  <a:extLst>
                    <a:ext uri="{FF2B5EF4-FFF2-40B4-BE49-F238E27FC236}">
                      <a16:creationId xmlns:a16="http://schemas.microsoft.com/office/drawing/2014/main" id="{A5C50C6A-097A-404A-9687-04D7D3B8DB32}"/>
                    </a:ext>
                  </a:extLst>
                </p14:cNvPr>
                <p14:cNvContentPartPr/>
                <p14:nvPr/>
              </p14:nvContentPartPr>
              <p14:xfrm>
                <a:off x="9558200" y="2167107"/>
                <a:ext cx="56880" cy="86040"/>
              </p14:xfrm>
            </p:contentPart>
          </mc:Choice>
          <mc:Fallback xmlns="">
            <p:pic>
              <p:nvPicPr>
                <p:cNvPr id="292" name="Freihand 291">
                  <a:extLst>
                    <a:ext uri="{FF2B5EF4-FFF2-40B4-BE49-F238E27FC236}">
                      <a16:creationId xmlns:a16="http://schemas.microsoft.com/office/drawing/2014/main" id="{A5C50C6A-097A-404A-9687-04D7D3B8DB32}"/>
                    </a:ext>
                  </a:extLst>
                </p:cNvPr>
                <p:cNvPicPr/>
                <p:nvPr/>
              </p:nvPicPr>
              <p:blipFill>
                <a:blip r:embed="rId173"/>
                <a:stretch>
                  <a:fillRect/>
                </a:stretch>
              </p:blipFill>
              <p:spPr>
                <a:xfrm>
                  <a:off x="9553880" y="2162787"/>
                  <a:ext cx="65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93" name="Freihand 292">
                  <a:extLst>
                    <a:ext uri="{FF2B5EF4-FFF2-40B4-BE49-F238E27FC236}">
                      <a16:creationId xmlns:a16="http://schemas.microsoft.com/office/drawing/2014/main" id="{BAF411C5-F1E3-427E-B234-C4A81AFC3EEB}"/>
                    </a:ext>
                  </a:extLst>
                </p14:cNvPr>
                <p14:cNvContentPartPr/>
                <p14:nvPr/>
              </p14:nvContentPartPr>
              <p14:xfrm>
                <a:off x="9673040" y="2182227"/>
                <a:ext cx="81360" cy="70200"/>
              </p14:xfrm>
            </p:contentPart>
          </mc:Choice>
          <mc:Fallback xmlns="">
            <p:pic>
              <p:nvPicPr>
                <p:cNvPr id="293" name="Freihand 292">
                  <a:extLst>
                    <a:ext uri="{FF2B5EF4-FFF2-40B4-BE49-F238E27FC236}">
                      <a16:creationId xmlns:a16="http://schemas.microsoft.com/office/drawing/2014/main" id="{BAF411C5-F1E3-427E-B234-C4A81AFC3EEB}"/>
                    </a:ext>
                  </a:extLst>
                </p:cNvPr>
                <p:cNvPicPr/>
                <p:nvPr/>
              </p:nvPicPr>
              <p:blipFill>
                <a:blip r:embed="rId175"/>
                <a:stretch>
                  <a:fillRect/>
                </a:stretch>
              </p:blipFill>
              <p:spPr>
                <a:xfrm>
                  <a:off x="9668720" y="2177907"/>
                  <a:ext cx="9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94" name="Freihand 293">
                  <a:extLst>
                    <a:ext uri="{FF2B5EF4-FFF2-40B4-BE49-F238E27FC236}">
                      <a16:creationId xmlns:a16="http://schemas.microsoft.com/office/drawing/2014/main" id="{64F05C14-6A8D-4053-BB7D-1F231D789D91}"/>
                    </a:ext>
                  </a:extLst>
                </p14:cNvPr>
                <p14:cNvContentPartPr/>
                <p14:nvPr/>
              </p14:nvContentPartPr>
              <p14:xfrm>
                <a:off x="9781040" y="2172507"/>
                <a:ext cx="174960" cy="76680"/>
              </p14:xfrm>
            </p:contentPart>
          </mc:Choice>
          <mc:Fallback xmlns="">
            <p:pic>
              <p:nvPicPr>
                <p:cNvPr id="294" name="Freihand 293">
                  <a:extLst>
                    <a:ext uri="{FF2B5EF4-FFF2-40B4-BE49-F238E27FC236}">
                      <a16:creationId xmlns:a16="http://schemas.microsoft.com/office/drawing/2014/main" id="{64F05C14-6A8D-4053-BB7D-1F231D789D91}"/>
                    </a:ext>
                  </a:extLst>
                </p:cNvPr>
                <p:cNvPicPr/>
                <p:nvPr/>
              </p:nvPicPr>
              <p:blipFill>
                <a:blip r:embed="rId177"/>
                <a:stretch>
                  <a:fillRect/>
                </a:stretch>
              </p:blipFill>
              <p:spPr>
                <a:xfrm>
                  <a:off x="9776720" y="2168187"/>
                  <a:ext cx="18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95" name="Freihand 294">
                  <a:extLst>
                    <a:ext uri="{FF2B5EF4-FFF2-40B4-BE49-F238E27FC236}">
                      <a16:creationId xmlns:a16="http://schemas.microsoft.com/office/drawing/2014/main" id="{AF708F0E-C48D-48E8-8758-F02BC5ED18FF}"/>
                    </a:ext>
                  </a:extLst>
                </p14:cNvPr>
                <p14:cNvContentPartPr/>
                <p14:nvPr/>
              </p14:nvContentPartPr>
              <p14:xfrm>
                <a:off x="9985880" y="2151627"/>
                <a:ext cx="98280" cy="80280"/>
              </p14:xfrm>
            </p:contentPart>
          </mc:Choice>
          <mc:Fallback xmlns="">
            <p:pic>
              <p:nvPicPr>
                <p:cNvPr id="295" name="Freihand 294">
                  <a:extLst>
                    <a:ext uri="{FF2B5EF4-FFF2-40B4-BE49-F238E27FC236}">
                      <a16:creationId xmlns:a16="http://schemas.microsoft.com/office/drawing/2014/main" id="{AF708F0E-C48D-48E8-8758-F02BC5ED18FF}"/>
                    </a:ext>
                  </a:extLst>
                </p:cNvPr>
                <p:cNvPicPr/>
                <p:nvPr/>
              </p:nvPicPr>
              <p:blipFill>
                <a:blip r:embed="rId179"/>
                <a:stretch>
                  <a:fillRect/>
                </a:stretch>
              </p:blipFill>
              <p:spPr>
                <a:xfrm>
                  <a:off x="9981560" y="2147307"/>
                  <a:ext cx="106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96" name="Freihand 295">
                  <a:extLst>
                    <a:ext uri="{FF2B5EF4-FFF2-40B4-BE49-F238E27FC236}">
                      <a16:creationId xmlns:a16="http://schemas.microsoft.com/office/drawing/2014/main" id="{C05C6D0C-E3D1-446E-9B3E-9F274B983D35}"/>
                    </a:ext>
                  </a:extLst>
                </p14:cNvPr>
                <p14:cNvContentPartPr/>
                <p14:nvPr/>
              </p14:nvContentPartPr>
              <p14:xfrm>
                <a:off x="10115480" y="2145147"/>
                <a:ext cx="129600" cy="91080"/>
              </p14:xfrm>
            </p:contentPart>
          </mc:Choice>
          <mc:Fallback xmlns="">
            <p:pic>
              <p:nvPicPr>
                <p:cNvPr id="296" name="Freihand 295">
                  <a:extLst>
                    <a:ext uri="{FF2B5EF4-FFF2-40B4-BE49-F238E27FC236}">
                      <a16:creationId xmlns:a16="http://schemas.microsoft.com/office/drawing/2014/main" id="{C05C6D0C-E3D1-446E-9B3E-9F274B983D35}"/>
                    </a:ext>
                  </a:extLst>
                </p:cNvPr>
                <p:cNvPicPr/>
                <p:nvPr/>
              </p:nvPicPr>
              <p:blipFill>
                <a:blip r:embed="rId181"/>
                <a:stretch>
                  <a:fillRect/>
                </a:stretch>
              </p:blipFill>
              <p:spPr>
                <a:xfrm>
                  <a:off x="10111160" y="2140827"/>
                  <a:ext cx="138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97" name="Freihand 296">
                  <a:extLst>
                    <a:ext uri="{FF2B5EF4-FFF2-40B4-BE49-F238E27FC236}">
                      <a16:creationId xmlns:a16="http://schemas.microsoft.com/office/drawing/2014/main" id="{254D4A90-B114-4CC1-BB2D-FA98C99A2E5E}"/>
                    </a:ext>
                  </a:extLst>
                </p14:cNvPr>
                <p14:cNvContentPartPr/>
                <p14:nvPr/>
              </p14:nvContentPartPr>
              <p14:xfrm>
                <a:off x="10429400" y="2168187"/>
                <a:ext cx="360" cy="360"/>
              </p14:xfrm>
            </p:contentPart>
          </mc:Choice>
          <mc:Fallback xmlns="">
            <p:pic>
              <p:nvPicPr>
                <p:cNvPr id="297" name="Freihand 296">
                  <a:extLst>
                    <a:ext uri="{FF2B5EF4-FFF2-40B4-BE49-F238E27FC236}">
                      <a16:creationId xmlns:a16="http://schemas.microsoft.com/office/drawing/2014/main" id="{254D4A90-B114-4CC1-BB2D-FA98C99A2E5E}"/>
                    </a:ext>
                  </a:extLst>
                </p:cNvPr>
                <p:cNvPicPr/>
                <p:nvPr/>
              </p:nvPicPr>
              <p:blipFill>
                <a:blip r:embed="rId163"/>
                <a:stretch>
                  <a:fillRect/>
                </a:stretch>
              </p:blipFill>
              <p:spPr>
                <a:xfrm>
                  <a:off x="10425080" y="2163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98" name="Freihand 297">
                  <a:extLst>
                    <a:ext uri="{FF2B5EF4-FFF2-40B4-BE49-F238E27FC236}">
                      <a16:creationId xmlns:a16="http://schemas.microsoft.com/office/drawing/2014/main" id="{3D47E8EA-252B-490C-AC80-694A0B8A758B}"/>
                    </a:ext>
                  </a:extLst>
                </p14:cNvPr>
                <p14:cNvContentPartPr/>
                <p14:nvPr/>
              </p14:nvContentPartPr>
              <p14:xfrm>
                <a:off x="10357400" y="2015547"/>
                <a:ext cx="217800" cy="294120"/>
              </p14:xfrm>
            </p:contentPart>
          </mc:Choice>
          <mc:Fallback xmlns="">
            <p:pic>
              <p:nvPicPr>
                <p:cNvPr id="298" name="Freihand 297">
                  <a:extLst>
                    <a:ext uri="{FF2B5EF4-FFF2-40B4-BE49-F238E27FC236}">
                      <a16:creationId xmlns:a16="http://schemas.microsoft.com/office/drawing/2014/main" id="{3D47E8EA-252B-490C-AC80-694A0B8A758B}"/>
                    </a:ext>
                  </a:extLst>
                </p:cNvPr>
                <p:cNvPicPr/>
                <p:nvPr/>
              </p:nvPicPr>
              <p:blipFill>
                <a:blip r:embed="rId184"/>
                <a:stretch>
                  <a:fillRect/>
                </a:stretch>
              </p:blipFill>
              <p:spPr>
                <a:xfrm>
                  <a:off x="10353080" y="2011227"/>
                  <a:ext cx="226440" cy="302760"/>
                </a:xfrm>
                <a:prstGeom prst="rect">
                  <a:avLst/>
                </a:prstGeom>
              </p:spPr>
            </p:pic>
          </mc:Fallback>
        </mc:AlternateContent>
      </p:grpSp>
      <p:grpSp>
        <p:nvGrpSpPr>
          <p:cNvPr id="311" name="Gruppieren 310">
            <a:extLst>
              <a:ext uri="{FF2B5EF4-FFF2-40B4-BE49-F238E27FC236}">
                <a16:creationId xmlns:a16="http://schemas.microsoft.com/office/drawing/2014/main" id="{C3BB3016-7226-4C3D-B61A-A3E7DB4BD89C}"/>
              </a:ext>
            </a:extLst>
          </p:cNvPr>
          <p:cNvGrpSpPr/>
          <p:nvPr/>
        </p:nvGrpSpPr>
        <p:grpSpPr>
          <a:xfrm>
            <a:off x="10738640" y="1905027"/>
            <a:ext cx="1018080" cy="251280"/>
            <a:chOff x="10738640" y="1905027"/>
            <a:chExt cx="1018080" cy="251280"/>
          </a:xfrm>
        </p:grpSpPr>
        <mc:AlternateContent xmlns:mc="http://schemas.openxmlformats.org/markup-compatibility/2006" xmlns:p14="http://schemas.microsoft.com/office/powerpoint/2010/main">
          <mc:Choice Requires="p14">
            <p:contentPart p14:bwMode="auto" r:id="rId185">
              <p14:nvContentPartPr>
                <p14:cNvPr id="299" name="Freihand 298">
                  <a:extLst>
                    <a:ext uri="{FF2B5EF4-FFF2-40B4-BE49-F238E27FC236}">
                      <a16:creationId xmlns:a16="http://schemas.microsoft.com/office/drawing/2014/main" id="{98279D69-69EB-41B0-A5C5-24E9B006E220}"/>
                    </a:ext>
                  </a:extLst>
                </p14:cNvPr>
                <p14:cNvContentPartPr/>
                <p14:nvPr/>
              </p14:nvContentPartPr>
              <p14:xfrm>
                <a:off x="10738640" y="2082507"/>
                <a:ext cx="200160" cy="73800"/>
              </p14:xfrm>
            </p:contentPart>
          </mc:Choice>
          <mc:Fallback xmlns="">
            <p:pic>
              <p:nvPicPr>
                <p:cNvPr id="299" name="Freihand 298">
                  <a:extLst>
                    <a:ext uri="{FF2B5EF4-FFF2-40B4-BE49-F238E27FC236}">
                      <a16:creationId xmlns:a16="http://schemas.microsoft.com/office/drawing/2014/main" id="{98279D69-69EB-41B0-A5C5-24E9B006E220}"/>
                    </a:ext>
                  </a:extLst>
                </p:cNvPr>
                <p:cNvPicPr/>
                <p:nvPr/>
              </p:nvPicPr>
              <p:blipFill>
                <a:blip r:embed="rId186"/>
                <a:stretch>
                  <a:fillRect/>
                </a:stretch>
              </p:blipFill>
              <p:spPr>
                <a:xfrm>
                  <a:off x="10734320" y="2078187"/>
                  <a:ext cx="208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00" name="Freihand 299">
                  <a:extLst>
                    <a:ext uri="{FF2B5EF4-FFF2-40B4-BE49-F238E27FC236}">
                      <a16:creationId xmlns:a16="http://schemas.microsoft.com/office/drawing/2014/main" id="{444152B4-4D51-474A-A6F8-E4A4BB7DE2AE}"/>
                    </a:ext>
                  </a:extLst>
                </p14:cNvPr>
                <p14:cNvContentPartPr/>
                <p14:nvPr/>
              </p14:nvContentPartPr>
              <p14:xfrm>
                <a:off x="10942400" y="2010867"/>
                <a:ext cx="25560" cy="15840"/>
              </p14:xfrm>
            </p:contentPart>
          </mc:Choice>
          <mc:Fallback xmlns="">
            <p:pic>
              <p:nvPicPr>
                <p:cNvPr id="300" name="Freihand 299">
                  <a:extLst>
                    <a:ext uri="{FF2B5EF4-FFF2-40B4-BE49-F238E27FC236}">
                      <a16:creationId xmlns:a16="http://schemas.microsoft.com/office/drawing/2014/main" id="{444152B4-4D51-474A-A6F8-E4A4BB7DE2AE}"/>
                    </a:ext>
                  </a:extLst>
                </p:cNvPr>
                <p:cNvPicPr/>
                <p:nvPr/>
              </p:nvPicPr>
              <p:blipFill>
                <a:blip r:embed="rId188"/>
                <a:stretch>
                  <a:fillRect/>
                </a:stretch>
              </p:blipFill>
              <p:spPr>
                <a:xfrm>
                  <a:off x="10938080" y="2006547"/>
                  <a:ext cx="34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1" name="Freihand 300">
                  <a:extLst>
                    <a:ext uri="{FF2B5EF4-FFF2-40B4-BE49-F238E27FC236}">
                      <a16:creationId xmlns:a16="http://schemas.microsoft.com/office/drawing/2014/main" id="{3AB7A40E-F490-4BAB-AFB0-20C5B039F4E5}"/>
                    </a:ext>
                  </a:extLst>
                </p14:cNvPr>
                <p14:cNvContentPartPr/>
                <p14:nvPr/>
              </p14:nvContentPartPr>
              <p14:xfrm>
                <a:off x="10971200" y="2046507"/>
                <a:ext cx="101520" cy="78840"/>
              </p14:xfrm>
            </p:contentPart>
          </mc:Choice>
          <mc:Fallback xmlns="">
            <p:pic>
              <p:nvPicPr>
                <p:cNvPr id="301" name="Freihand 300">
                  <a:extLst>
                    <a:ext uri="{FF2B5EF4-FFF2-40B4-BE49-F238E27FC236}">
                      <a16:creationId xmlns:a16="http://schemas.microsoft.com/office/drawing/2014/main" id="{3AB7A40E-F490-4BAB-AFB0-20C5B039F4E5}"/>
                    </a:ext>
                  </a:extLst>
                </p:cNvPr>
                <p:cNvPicPr/>
                <p:nvPr/>
              </p:nvPicPr>
              <p:blipFill>
                <a:blip r:embed="rId190"/>
                <a:stretch>
                  <a:fillRect/>
                </a:stretch>
              </p:blipFill>
              <p:spPr>
                <a:xfrm>
                  <a:off x="10966880" y="2042187"/>
                  <a:ext cx="110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02" name="Freihand 301">
                  <a:extLst>
                    <a:ext uri="{FF2B5EF4-FFF2-40B4-BE49-F238E27FC236}">
                      <a16:creationId xmlns:a16="http://schemas.microsoft.com/office/drawing/2014/main" id="{5783A33E-8481-467A-8F8B-0A1727796B15}"/>
                    </a:ext>
                  </a:extLst>
                </p14:cNvPr>
                <p14:cNvContentPartPr/>
                <p14:nvPr/>
              </p14:nvContentPartPr>
              <p14:xfrm>
                <a:off x="11086400" y="2013387"/>
                <a:ext cx="146160" cy="104040"/>
              </p14:xfrm>
            </p:contentPart>
          </mc:Choice>
          <mc:Fallback xmlns="">
            <p:pic>
              <p:nvPicPr>
                <p:cNvPr id="302" name="Freihand 301">
                  <a:extLst>
                    <a:ext uri="{FF2B5EF4-FFF2-40B4-BE49-F238E27FC236}">
                      <a16:creationId xmlns:a16="http://schemas.microsoft.com/office/drawing/2014/main" id="{5783A33E-8481-467A-8F8B-0A1727796B15}"/>
                    </a:ext>
                  </a:extLst>
                </p:cNvPr>
                <p:cNvPicPr/>
                <p:nvPr/>
              </p:nvPicPr>
              <p:blipFill>
                <a:blip r:embed="rId192"/>
                <a:stretch>
                  <a:fillRect/>
                </a:stretch>
              </p:blipFill>
              <p:spPr>
                <a:xfrm>
                  <a:off x="11082080" y="2009067"/>
                  <a:ext cx="154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03" name="Freihand 302">
                  <a:extLst>
                    <a:ext uri="{FF2B5EF4-FFF2-40B4-BE49-F238E27FC236}">
                      <a16:creationId xmlns:a16="http://schemas.microsoft.com/office/drawing/2014/main" id="{F4CF6894-4233-4FB2-89FB-827D18F35ABC}"/>
                    </a:ext>
                  </a:extLst>
                </p14:cNvPr>
                <p14:cNvContentPartPr/>
                <p14:nvPr/>
              </p14:nvContentPartPr>
              <p14:xfrm>
                <a:off x="11262080" y="1981347"/>
                <a:ext cx="183600" cy="110520"/>
              </p14:xfrm>
            </p:contentPart>
          </mc:Choice>
          <mc:Fallback xmlns="">
            <p:pic>
              <p:nvPicPr>
                <p:cNvPr id="303" name="Freihand 302">
                  <a:extLst>
                    <a:ext uri="{FF2B5EF4-FFF2-40B4-BE49-F238E27FC236}">
                      <a16:creationId xmlns:a16="http://schemas.microsoft.com/office/drawing/2014/main" id="{F4CF6894-4233-4FB2-89FB-827D18F35ABC}"/>
                    </a:ext>
                  </a:extLst>
                </p:cNvPr>
                <p:cNvPicPr/>
                <p:nvPr/>
              </p:nvPicPr>
              <p:blipFill>
                <a:blip r:embed="rId194"/>
                <a:stretch>
                  <a:fillRect/>
                </a:stretch>
              </p:blipFill>
              <p:spPr>
                <a:xfrm>
                  <a:off x="11257760" y="1977027"/>
                  <a:ext cx="192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04" name="Freihand 303">
                  <a:extLst>
                    <a:ext uri="{FF2B5EF4-FFF2-40B4-BE49-F238E27FC236}">
                      <a16:creationId xmlns:a16="http://schemas.microsoft.com/office/drawing/2014/main" id="{4C737F11-EE6D-4897-9B04-7BC088B91C76}"/>
                    </a:ext>
                  </a:extLst>
                </p14:cNvPr>
                <p14:cNvContentPartPr/>
                <p14:nvPr/>
              </p14:nvContentPartPr>
              <p14:xfrm>
                <a:off x="11475200" y="1967667"/>
                <a:ext cx="118440" cy="100440"/>
              </p14:xfrm>
            </p:contentPart>
          </mc:Choice>
          <mc:Fallback xmlns="">
            <p:pic>
              <p:nvPicPr>
                <p:cNvPr id="304" name="Freihand 303">
                  <a:extLst>
                    <a:ext uri="{FF2B5EF4-FFF2-40B4-BE49-F238E27FC236}">
                      <a16:creationId xmlns:a16="http://schemas.microsoft.com/office/drawing/2014/main" id="{4C737F11-EE6D-4897-9B04-7BC088B91C76}"/>
                    </a:ext>
                  </a:extLst>
                </p:cNvPr>
                <p:cNvPicPr/>
                <p:nvPr/>
              </p:nvPicPr>
              <p:blipFill>
                <a:blip r:embed="rId196"/>
                <a:stretch>
                  <a:fillRect/>
                </a:stretch>
              </p:blipFill>
              <p:spPr>
                <a:xfrm>
                  <a:off x="11470880" y="1963347"/>
                  <a:ext cx="127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05" name="Freihand 304">
                  <a:extLst>
                    <a:ext uri="{FF2B5EF4-FFF2-40B4-BE49-F238E27FC236}">
                      <a16:creationId xmlns:a16="http://schemas.microsoft.com/office/drawing/2014/main" id="{A8BFFE69-3CB8-4021-8247-E65FBAE3B1FB}"/>
                    </a:ext>
                  </a:extLst>
                </p14:cNvPr>
                <p14:cNvContentPartPr/>
                <p14:nvPr/>
              </p14:nvContentPartPr>
              <p14:xfrm>
                <a:off x="11603720" y="1905027"/>
                <a:ext cx="153000" cy="151560"/>
              </p14:xfrm>
            </p:contentPart>
          </mc:Choice>
          <mc:Fallback xmlns="">
            <p:pic>
              <p:nvPicPr>
                <p:cNvPr id="305" name="Freihand 304">
                  <a:extLst>
                    <a:ext uri="{FF2B5EF4-FFF2-40B4-BE49-F238E27FC236}">
                      <a16:creationId xmlns:a16="http://schemas.microsoft.com/office/drawing/2014/main" id="{A8BFFE69-3CB8-4021-8247-E65FBAE3B1FB}"/>
                    </a:ext>
                  </a:extLst>
                </p:cNvPr>
                <p:cNvPicPr/>
                <p:nvPr/>
              </p:nvPicPr>
              <p:blipFill>
                <a:blip r:embed="rId198"/>
                <a:stretch>
                  <a:fillRect/>
                </a:stretch>
              </p:blipFill>
              <p:spPr>
                <a:xfrm>
                  <a:off x="11599400" y="1900707"/>
                  <a:ext cx="161640" cy="160200"/>
                </a:xfrm>
                <a:prstGeom prst="rect">
                  <a:avLst/>
                </a:prstGeom>
              </p:spPr>
            </p:pic>
          </mc:Fallback>
        </mc:AlternateContent>
      </p:grpSp>
      <p:grpSp>
        <p:nvGrpSpPr>
          <p:cNvPr id="316" name="Gruppieren 315">
            <a:extLst>
              <a:ext uri="{FF2B5EF4-FFF2-40B4-BE49-F238E27FC236}">
                <a16:creationId xmlns:a16="http://schemas.microsoft.com/office/drawing/2014/main" id="{1D1DC219-EDB4-48A9-A321-83BC2FDA3FB8}"/>
              </a:ext>
            </a:extLst>
          </p:cNvPr>
          <p:cNvGrpSpPr/>
          <p:nvPr/>
        </p:nvGrpSpPr>
        <p:grpSpPr>
          <a:xfrm>
            <a:off x="7418720" y="2535027"/>
            <a:ext cx="675360" cy="367560"/>
            <a:chOff x="7418720" y="2535027"/>
            <a:chExt cx="675360" cy="367560"/>
          </a:xfrm>
        </p:grpSpPr>
        <mc:AlternateContent xmlns:mc="http://schemas.openxmlformats.org/markup-compatibility/2006" xmlns:p14="http://schemas.microsoft.com/office/powerpoint/2010/main">
          <mc:Choice Requires="p14">
            <p:contentPart p14:bwMode="auto" r:id="rId199">
              <p14:nvContentPartPr>
                <p14:cNvPr id="306" name="Freihand 305">
                  <a:extLst>
                    <a:ext uri="{FF2B5EF4-FFF2-40B4-BE49-F238E27FC236}">
                      <a16:creationId xmlns:a16="http://schemas.microsoft.com/office/drawing/2014/main" id="{D91AF6E2-77F5-47CC-A144-2AFBD6897EAD}"/>
                    </a:ext>
                  </a:extLst>
                </p14:cNvPr>
                <p14:cNvContentPartPr/>
                <p14:nvPr/>
              </p14:nvContentPartPr>
              <p14:xfrm>
                <a:off x="7418720" y="2632587"/>
                <a:ext cx="91800" cy="270000"/>
              </p14:xfrm>
            </p:contentPart>
          </mc:Choice>
          <mc:Fallback xmlns="">
            <p:pic>
              <p:nvPicPr>
                <p:cNvPr id="306" name="Freihand 305">
                  <a:extLst>
                    <a:ext uri="{FF2B5EF4-FFF2-40B4-BE49-F238E27FC236}">
                      <a16:creationId xmlns:a16="http://schemas.microsoft.com/office/drawing/2014/main" id="{D91AF6E2-77F5-47CC-A144-2AFBD6897EAD}"/>
                    </a:ext>
                  </a:extLst>
                </p:cNvPr>
                <p:cNvPicPr/>
                <p:nvPr/>
              </p:nvPicPr>
              <p:blipFill>
                <a:blip r:embed="rId200"/>
                <a:stretch>
                  <a:fillRect/>
                </a:stretch>
              </p:blipFill>
              <p:spPr>
                <a:xfrm>
                  <a:off x="7414400" y="2628267"/>
                  <a:ext cx="100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07" name="Freihand 306">
                  <a:extLst>
                    <a:ext uri="{FF2B5EF4-FFF2-40B4-BE49-F238E27FC236}">
                      <a16:creationId xmlns:a16="http://schemas.microsoft.com/office/drawing/2014/main" id="{A3B8A983-D4C9-4D87-81AB-633F6FC753D7}"/>
                    </a:ext>
                  </a:extLst>
                </p14:cNvPr>
                <p14:cNvContentPartPr/>
                <p14:nvPr/>
              </p14:nvContentPartPr>
              <p14:xfrm>
                <a:off x="7536800" y="2606667"/>
                <a:ext cx="127080" cy="139320"/>
              </p14:xfrm>
            </p:contentPart>
          </mc:Choice>
          <mc:Fallback xmlns="">
            <p:pic>
              <p:nvPicPr>
                <p:cNvPr id="307" name="Freihand 306">
                  <a:extLst>
                    <a:ext uri="{FF2B5EF4-FFF2-40B4-BE49-F238E27FC236}">
                      <a16:creationId xmlns:a16="http://schemas.microsoft.com/office/drawing/2014/main" id="{A3B8A983-D4C9-4D87-81AB-633F6FC753D7}"/>
                    </a:ext>
                  </a:extLst>
                </p:cNvPr>
                <p:cNvPicPr/>
                <p:nvPr/>
              </p:nvPicPr>
              <p:blipFill>
                <a:blip r:embed="rId202"/>
                <a:stretch>
                  <a:fillRect/>
                </a:stretch>
              </p:blipFill>
              <p:spPr>
                <a:xfrm>
                  <a:off x="7532480" y="2602347"/>
                  <a:ext cx="135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08" name="Freihand 307">
                  <a:extLst>
                    <a:ext uri="{FF2B5EF4-FFF2-40B4-BE49-F238E27FC236}">
                      <a16:creationId xmlns:a16="http://schemas.microsoft.com/office/drawing/2014/main" id="{98FFBC71-D823-4227-8647-C74468E19230}"/>
                    </a:ext>
                  </a:extLst>
                </p14:cNvPr>
                <p14:cNvContentPartPr/>
                <p14:nvPr/>
              </p14:nvContentPartPr>
              <p14:xfrm>
                <a:off x="7655960" y="2535027"/>
                <a:ext cx="18720" cy="34920"/>
              </p14:xfrm>
            </p:contentPart>
          </mc:Choice>
          <mc:Fallback xmlns="">
            <p:pic>
              <p:nvPicPr>
                <p:cNvPr id="308" name="Freihand 307">
                  <a:extLst>
                    <a:ext uri="{FF2B5EF4-FFF2-40B4-BE49-F238E27FC236}">
                      <a16:creationId xmlns:a16="http://schemas.microsoft.com/office/drawing/2014/main" id="{98FFBC71-D823-4227-8647-C74468E19230}"/>
                    </a:ext>
                  </a:extLst>
                </p:cNvPr>
                <p:cNvPicPr/>
                <p:nvPr/>
              </p:nvPicPr>
              <p:blipFill>
                <a:blip r:embed="rId204"/>
                <a:stretch>
                  <a:fillRect/>
                </a:stretch>
              </p:blipFill>
              <p:spPr>
                <a:xfrm>
                  <a:off x="7651640" y="2530707"/>
                  <a:ext cx="27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09" name="Freihand 308">
                  <a:extLst>
                    <a:ext uri="{FF2B5EF4-FFF2-40B4-BE49-F238E27FC236}">
                      <a16:creationId xmlns:a16="http://schemas.microsoft.com/office/drawing/2014/main" id="{130BBCA7-88B9-435C-AB4D-56FD65887E7A}"/>
                    </a:ext>
                  </a:extLst>
                </p14:cNvPr>
                <p14:cNvContentPartPr/>
                <p14:nvPr/>
              </p14:nvContentPartPr>
              <p14:xfrm>
                <a:off x="7692680" y="2588307"/>
                <a:ext cx="96480" cy="154800"/>
              </p14:xfrm>
            </p:contentPart>
          </mc:Choice>
          <mc:Fallback xmlns="">
            <p:pic>
              <p:nvPicPr>
                <p:cNvPr id="309" name="Freihand 308">
                  <a:extLst>
                    <a:ext uri="{FF2B5EF4-FFF2-40B4-BE49-F238E27FC236}">
                      <a16:creationId xmlns:a16="http://schemas.microsoft.com/office/drawing/2014/main" id="{130BBCA7-88B9-435C-AB4D-56FD65887E7A}"/>
                    </a:ext>
                  </a:extLst>
                </p:cNvPr>
                <p:cNvPicPr/>
                <p:nvPr/>
              </p:nvPicPr>
              <p:blipFill>
                <a:blip r:embed="rId206"/>
                <a:stretch>
                  <a:fillRect/>
                </a:stretch>
              </p:blipFill>
              <p:spPr>
                <a:xfrm>
                  <a:off x="7688360" y="2583987"/>
                  <a:ext cx="105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14" name="Freihand 313">
                  <a:extLst>
                    <a:ext uri="{FF2B5EF4-FFF2-40B4-BE49-F238E27FC236}">
                      <a16:creationId xmlns:a16="http://schemas.microsoft.com/office/drawing/2014/main" id="{BC453F2B-2E51-43FD-B853-26E973DE6E52}"/>
                    </a:ext>
                  </a:extLst>
                </p14:cNvPr>
                <p14:cNvContentPartPr/>
                <p14:nvPr/>
              </p14:nvContentPartPr>
              <p14:xfrm>
                <a:off x="7859000" y="2602347"/>
                <a:ext cx="102960" cy="113040"/>
              </p14:xfrm>
            </p:contentPart>
          </mc:Choice>
          <mc:Fallback xmlns="">
            <p:pic>
              <p:nvPicPr>
                <p:cNvPr id="314" name="Freihand 313">
                  <a:extLst>
                    <a:ext uri="{FF2B5EF4-FFF2-40B4-BE49-F238E27FC236}">
                      <a16:creationId xmlns:a16="http://schemas.microsoft.com/office/drawing/2014/main" id="{BC453F2B-2E51-43FD-B853-26E973DE6E52}"/>
                    </a:ext>
                  </a:extLst>
                </p:cNvPr>
                <p:cNvPicPr/>
                <p:nvPr/>
              </p:nvPicPr>
              <p:blipFill>
                <a:blip r:embed="rId208"/>
                <a:stretch>
                  <a:fillRect/>
                </a:stretch>
              </p:blipFill>
              <p:spPr>
                <a:xfrm>
                  <a:off x="7854680" y="2598027"/>
                  <a:ext cx="111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15" name="Freihand 314">
                  <a:extLst>
                    <a:ext uri="{FF2B5EF4-FFF2-40B4-BE49-F238E27FC236}">
                      <a16:creationId xmlns:a16="http://schemas.microsoft.com/office/drawing/2014/main" id="{E28FA886-0D99-416F-A9BA-3B7349BA8529}"/>
                    </a:ext>
                  </a:extLst>
                </p14:cNvPr>
                <p14:cNvContentPartPr/>
                <p14:nvPr/>
              </p14:nvContentPartPr>
              <p14:xfrm>
                <a:off x="7961240" y="2606667"/>
                <a:ext cx="132840" cy="101160"/>
              </p14:xfrm>
            </p:contentPart>
          </mc:Choice>
          <mc:Fallback xmlns="">
            <p:pic>
              <p:nvPicPr>
                <p:cNvPr id="315" name="Freihand 314">
                  <a:extLst>
                    <a:ext uri="{FF2B5EF4-FFF2-40B4-BE49-F238E27FC236}">
                      <a16:creationId xmlns:a16="http://schemas.microsoft.com/office/drawing/2014/main" id="{E28FA886-0D99-416F-A9BA-3B7349BA8529}"/>
                    </a:ext>
                  </a:extLst>
                </p:cNvPr>
                <p:cNvPicPr/>
                <p:nvPr/>
              </p:nvPicPr>
              <p:blipFill>
                <a:blip r:embed="rId210"/>
                <a:stretch>
                  <a:fillRect/>
                </a:stretch>
              </p:blipFill>
              <p:spPr>
                <a:xfrm>
                  <a:off x="7956920" y="2602347"/>
                  <a:ext cx="14148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332" name="Freihand 331">
                <a:extLst>
                  <a:ext uri="{FF2B5EF4-FFF2-40B4-BE49-F238E27FC236}">
                    <a16:creationId xmlns:a16="http://schemas.microsoft.com/office/drawing/2014/main" id="{2CBF3757-B8DE-496B-8972-ABA7261B0930}"/>
                  </a:ext>
                </a:extLst>
              </p14:cNvPr>
              <p14:cNvContentPartPr/>
              <p14:nvPr/>
            </p14:nvContentPartPr>
            <p14:xfrm>
              <a:off x="1929080" y="6467307"/>
              <a:ext cx="384480" cy="390240"/>
            </p14:xfrm>
          </p:contentPart>
        </mc:Choice>
        <mc:Fallback xmlns="">
          <p:pic>
            <p:nvPicPr>
              <p:cNvPr id="332" name="Freihand 331">
                <a:extLst>
                  <a:ext uri="{FF2B5EF4-FFF2-40B4-BE49-F238E27FC236}">
                    <a16:creationId xmlns:a16="http://schemas.microsoft.com/office/drawing/2014/main" id="{2CBF3757-B8DE-496B-8972-ABA7261B0930}"/>
                  </a:ext>
                </a:extLst>
              </p:cNvPr>
              <p:cNvPicPr/>
              <p:nvPr/>
            </p:nvPicPr>
            <p:blipFill>
              <a:blip r:embed="rId212"/>
              <a:stretch>
                <a:fillRect/>
              </a:stretch>
            </p:blipFill>
            <p:spPr>
              <a:xfrm>
                <a:off x="1924760" y="6462987"/>
                <a:ext cx="393120" cy="398880"/>
              </a:xfrm>
              <a:prstGeom prst="rect">
                <a:avLst/>
              </a:prstGeom>
            </p:spPr>
          </p:pic>
        </mc:Fallback>
      </mc:AlternateContent>
      <p:grpSp>
        <p:nvGrpSpPr>
          <p:cNvPr id="350" name="Gruppieren 349">
            <a:extLst>
              <a:ext uri="{FF2B5EF4-FFF2-40B4-BE49-F238E27FC236}">
                <a16:creationId xmlns:a16="http://schemas.microsoft.com/office/drawing/2014/main" id="{E9D6A902-AFAD-40EA-9D98-C4E3CCA5B3FC}"/>
              </a:ext>
            </a:extLst>
          </p:cNvPr>
          <p:cNvGrpSpPr/>
          <p:nvPr/>
        </p:nvGrpSpPr>
        <p:grpSpPr>
          <a:xfrm>
            <a:off x="255440" y="220227"/>
            <a:ext cx="6272280" cy="6575040"/>
            <a:chOff x="255440" y="220227"/>
            <a:chExt cx="6272280" cy="6575040"/>
          </a:xfrm>
        </p:grpSpPr>
        <mc:AlternateContent xmlns:mc="http://schemas.openxmlformats.org/markup-compatibility/2006" xmlns:p14="http://schemas.microsoft.com/office/powerpoint/2010/main">
          <mc:Choice Requires="p14">
            <p:contentPart p14:bwMode="auto" r:id="rId213">
              <p14:nvContentPartPr>
                <p14:cNvPr id="11" name="Freihand 10">
                  <a:extLst>
                    <a:ext uri="{FF2B5EF4-FFF2-40B4-BE49-F238E27FC236}">
                      <a16:creationId xmlns:a16="http://schemas.microsoft.com/office/drawing/2014/main" id="{9A65AE18-A1F5-440D-8649-C38009ABF837}"/>
                    </a:ext>
                  </a:extLst>
                </p14:cNvPr>
                <p14:cNvContentPartPr/>
                <p14:nvPr/>
              </p14:nvContentPartPr>
              <p14:xfrm>
                <a:off x="293240" y="355947"/>
                <a:ext cx="1241280" cy="67680"/>
              </p14:xfrm>
            </p:contentPart>
          </mc:Choice>
          <mc:Fallback xmlns="">
            <p:pic>
              <p:nvPicPr>
                <p:cNvPr id="11" name="Freihand 10">
                  <a:extLst>
                    <a:ext uri="{FF2B5EF4-FFF2-40B4-BE49-F238E27FC236}">
                      <a16:creationId xmlns:a16="http://schemas.microsoft.com/office/drawing/2014/main" id="{9A65AE18-A1F5-440D-8649-C38009ABF837}"/>
                    </a:ext>
                  </a:extLst>
                </p:cNvPr>
                <p:cNvPicPr/>
                <p:nvPr/>
              </p:nvPicPr>
              <p:blipFill>
                <a:blip r:embed="rId214"/>
                <a:stretch>
                  <a:fillRect/>
                </a:stretch>
              </p:blipFill>
              <p:spPr>
                <a:xfrm>
                  <a:off x="288920" y="351627"/>
                  <a:ext cx="1249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 name="Freihand 20">
                  <a:extLst>
                    <a:ext uri="{FF2B5EF4-FFF2-40B4-BE49-F238E27FC236}">
                      <a16:creationId xmlns:a16="http://schemas.microsoft.com/office/drawing/2014/main" id="{17A2E061-D989-497C-A8C8-60FC02756E8D}"/>
                    </a:ext>
                  </a:extLst>
                </p14:cNvPr>
                <p14:cNvContentPartPr/>
                <p14:nvPr/>
              </p14:nvContentPartPr>
              <p14:xfrm>
                <a:off x="6083120" y="220227"/>
                <a:ext cx="159480" cy="190080"/>
              </p14:xfrm>
            </p:contentPart>
          </mc:Choice>
          <mc:Fallback xmlns="">
            <p:pic>
              <p:nvPicPr>
                <p:cNvPr id="21" name="Freihand 20">
                  <a:extLst>
                    <a:ext uri="{FF2B5EF4-FFF2-40B4-BE49-F238E27FC236}">
                      <a16:creationId xmlns:a16="http://schemas.microsoft.com/office/drawing/2014/main" id="{17A2E061-D989-497C-A8C8-60FC02756E8D}"/>
                    </a:ext>
                  </a:extLst>
                </p:cNvPr>
                <p:cNvPicPr/>
                <p:nvPr/>
              </p:nvPicPr>
              <p:blipFill>
                <a:blip r:embed="rId216"/>
                <a:stretch>
                  <a:fillRect/>
                </a:stretch>
              </p:blipFill>
              <p:spPr>
                <a:xfrm>
                  <a:off x="6078800" y="215907"/>
                  <a:ext cx="168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 name="Freihand 21">
                  <a:extLst>
                    <a:ext uri="{FF2B5EF4-FFF2-40B4-BE49-F238E27FC236}">
                      <a16:creationId xmlns:a16="http://schemas.microsoft.com/office/drawing/2014/main" id="{0E7A9336-471C-43DA-8322-2BBAC5A47BFD}"/>
                    </a:ext>
                  </a:extLst>
                </p14:cNvPr>
                <p14:cNvContentPartPr/>
                <p14:nvPr/>
              </p14:nvContentPartPr>
              <p14:xfrm>
                <a:off x="6201560" y="225267"/>
                <a:ext cx="33480" cy="198360"/>
              </p14:xfrm>
            </p:contentPart>
          </mc:Choice>
          <mc:Fallback xmlns="">
            <p:pic>
              <p:nvPicPr>
                <p:cNvPr id="22" name="Freihand 21">
                  <a:extLst>
                    <a:ext uri="{FF2B5EF4-FFF2-40B4-BE49-F238E27FC236}">
                      <a16:creationId xmlns:a16="http://schemas.microsoft.com/office/drawing/2014/main" id="{0E7A9336-471C-43DA-8322-2BBAC5A47BFD}"/>
                    </a:ext>
                  </a:extLst>
                </p:cNvPr>
                <p:cNvPicPr/>
                <p:nvPr/>
              </p:nvPicPr>
              <p:blipFill>
                <a:blip r:embed="rId218"/>
                <a:stretch>
                  <a:fillRect/>
                </a:stretch>
              </p:blipFill>
              <p:spPr>
                <a:xfrm>
                  <a:off x="6197240" y="220947"/>
                  <a:ext cx="42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 name="Freihand 22">
                  <a:extLst>
                    <a:ext uri="{FF2B5EF4-FFF2-40B4-BE49-F238E27FC236}">
                      <a16:creationId xmlns:a16="http://schemas.microsoft.com/office/drawing/2014/main" id="{651E2B25-A0DF-4BA8-B299-5FDC2038659D}"/>
                    </a:ext>
                  </a:extLst>
                </p14:cNvPr>
                <p14:cNvContentPartPr/>
                <p14:nvPr/>
              </p14:nvContentPartPr>
              <p14:xfrm>
                <a:off x="6063320" y="372867"/>
                <a:ext cx="248400" cy="40680"/>
              </p14:xfrm>
            </p:contentPart>
          </mc:Choice>
          <mc:Fallback xmlns="">
            <p:pic>
              <p:nvPicPr>
                <p:cNvPr id="23" name="Freihand 22">
                  <a:extLst>
                    <a:ext uri="{FF2B5EF4-FFF2-40B4-BE49-F238E27FC236}">
                      <a16:creationId xmlns:a16="http://schemas.microsoft.com/office/drawing/2014/main" id="{651E2B25-A0DF-4BA8-B299-5FDC2038659D}"/>
                    </a:ext>
                  </a:extLst>
                </p:cNvPr>
                <p:cNvPicPr/>
                <p:nvPr/>
              </p:nvPicPr>
              <p:blipFill>
                <a:blip r:embed="rId220"/>
                <a:stretch>
                  <a:fillRect/>
                </a:stretch>
              </p:blipFill>
              <p:spPr>
                <a:xfrm>
                  <a:off x="6059000" y="368547"/>
                  <a:ext cx="257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4" name="Freihand 23">
                  <a:extLst>
                    <a:ext uri="{FF2B5EF4-FFF2-40B4-BE49-F238E27FC236}">
                      <a16:creationId xmlns:a16="http://schemas.microsoft.com/office/drawing/2014/main" id="{4291CD3B-8EC6-417B-839E-43BF12AF48EB}"/>
                    </a:ext>
                  </a:extLst>
                </p14:cNvPr>
                <p14:cNvContentPartPr/>
                <p14:nvPr/>
              </p14:nvContentPartPr>
              <p14:xfrm>
                <a:off x="6312800" y="236427"/>
                <a:ext cx="214920" cy="275760"/>
              </p14:xfrm>
            </p:contentPart>
          </mc:Choice>
          <mc:Fallback xmlns="">
            <p:pic>
              <p:nvPicPr>
                <p:cNvPr id="24" name="Freihand 23">
                  <a:extLst>
                    <a:ext uri="{FF2B5EF4-FFF2-40B4-BE49-F238E27FC236}">
                      <a16:creationId xmlns:a16="http://schemas.microsoft.com/office/drawing/2014/main" id="{4291CD3B-8EC6-417B-839E-43BF12AF48EB}"/>
                    </a:ext>
                  </a:extLst>
                </p:cNvPr>
                <p:cNvPicPr/>
                <p:nvPr/>
              </p:nvPicPr>
              <p:blipFill>
                <a:blip r:embed="rId222"/>
                <a:stretch>
                  <a:fillRect/>
                </a:stretch>
              </p:blipFill>
              <p:spPr>
                <a:xfrm>
                  <a:off x="6308480" y="232107"/>
                  <a:ext cx="2235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22" name="Freihand 321">
                  <a:extLst>
                    <a:ext uri="{FF2B5EF4-FFF2-40B4-BE49-F238E27FC236}">
                      <a16:creationId xmlns:a16="http://schemas.microsoft.com/office/drawing/2014/main" id="{2A74C9F6-95BC-4C5E-8BB1-51B96BA4DA02}"/>
                    </a:ext>
                  </a:extLst>
                </p14:cNvPr>
                <p14:cNvContentPartPr/>
                <p14:nvPr/>
              </p14:nvContentPartPr>
              <p14:xfrm>
                <a:off x="5378600" y="3067827"/>
                <a:ext cx="142200" cy="223200"/>
              </p14:xfrm>
            </p:contentPart>
          </mc:Choice>
          <mc:Fallback xmlns="">
            <p:pic>
              <p:nvPicPr>
                <p:cNvPr id="322" name="Freihand 321">
                  <a:extLst>
                    <a:ext uri="{FF2B5EF4-FFF2-40B4-BE49-F238E27FC236}">
                      <a16:creationId xmlns:a16="http://schemas.microsoft.com/office/drawing/2014/main" id="{2A74C9F6-95BC-4C5E-8BB1-51B96BA4DA02}"/>
                    </a:ext>
                  </a:extLst>
                </p:cNvPr>
                <p:cNvPicPr/>
                <p:nvPr/>
              </p:nvPicPr>
              <p:blipFill>
                <a:blip r:embed="rId224"/>
                <a:stretch>
                  <a:fillRect/>
                </a:stretch>
              </p:blipFill>
              <p:spPr>
                <a:xfrm>
                  <a:off x="5374280" y="3063507"/>
                  <a:ext cx="150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23" name="Freihand 322">
                  <a:extLst>
                    <a:ext uri="{FF2B5EF4-FFF2-40B4-BE49-F238E27FC236}">
                      <a16:creationId xmlns:a16="http://schemas.microsoft.com/office/drawing/2014/main" id="{913B735C-5C66-4B33-9593-4F7885086CEB}"/>
                    </a:ext>
                  </a:extLst>
                </p14:cNvPr>
                <p14:cNvContentPartPr/>
                <p14:nvPr/>
              </p14:nvContentPartPr>
              <p14:xfrm>
                <a:off x="5403800" y="3083307"/>
                <a:ext cx="127440" cy="190080"/>
              </p14:xfrm>
            </p:contentPart>
          </mc:Choice>
          <mc:Fallback xmlns="">
            <p:pic>
              <p:nvPicPr>
                <p:cNvPr id="323" name="Freihand 322">
                  <a:extLst>
                    <a:ext uri="{FF2B5EF4-FFF2-40B4-BE49-F238E27FC236}">
                      <a16:creationId xmlns:a16="http://schemas.microsoft.com/office/drawing/2014/main" id="{913B735C-5C66-4B33-9593-4F7885086CEB}"/>
                    </a:ext>
                  </a:extLst>
                </p:cNvPr>
                <p:cNvPicPr/>
                <p:nvPr/>
              </p:nvPicPr>
              <p:blipFill>
                <a:blip r:embed="rId226"/>
                <a:stretch>
                  <a:fillRect/>
                </a:stretch>
              </p:blipFill>
              <p:spPr>
                <a:xfrm>
                  <a:off x="5399480" y="3078987"/>
                  <a:ext cx="136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24" name="Freihand 323">
                  <a:extLst>
                    <a:ext uri="{FF2B5EF4-FFF2-40B4-BE49-F238E27FC236}">
                      <a16:creationId xmlns:a16="http://schemas.microsoft.com/office/drawing/2014/main" id="{695E5D99-08D4-4446-BBD8-87AB0C2C6377}"/>
                    </a:ext>
                  </a:extLst>
                </p14:cNvPr>
                <p14:cNvContentPartPr/>
                <p14:nvPr/>
              </p14:nvContentPartPr>
              <p14:xfrm>
                <a:off x="5573000" y="3052347"/>
                <a:ext cx="127440" cy="206280"/>
              </p14:xfrm>
            </p:contentPart>
          </mc:Choice>
          <mc:Fallback xmlns="">
            <p:pic>
              <p:nvPicPr>
                <p:cNvPr id="324" name="Freihand 323">
                  <a:extLst>
                    <a:ext uri="{FF2B5EF4-FFF2-40B4-BE49-F238E27FC236}">
                      <a16:creationId xmlns:a16="http://schemas.microsoft.com/office/drawing/2014/main" id="{695E5D99-08D4-4446-BBD8-87AB0C2C6377}"/>
                    </a:ext>
                  </a:extLst>
                </p:cNvPr>
                <p:cNvPicPr/>
                <p:nvPr/>
              </p:nvPicPr>
              <p:blipFill>
                <a:blip r:embed="rId228"/>
                <a:stretch>
                  <a:fillRect/>
                </a:stretch>
              </p:blipFill>
              <p:spPr>
                <a:xfrm>
                  <a:off x="5568680" y="3048027"/>
                  <a:ext cx="136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25" name="Freihand 324">
                  <a:extLst>
                    <a:ext uri="{FF2B5EF4-FFF2-40B4-BE49-F238E27FC236}">
                      <a16:creationId xmlns:a16="http://schemas.microsoft.com/office/drawing/2014/main" id="{C69E8FF8-4F33-4046-B1EE-81038008C08D}"/>
                    </a:ext>
                  </a:extLst>
                </p14:cNvPr>
                <p14:cNvContentPartPr/>
                <p14:nvPr/>
              </p14:nvContentPartPr>
              <p14:xfrm>
                <a:off x="5741120" y="3117507"/>
                <a:ext cx="126720" cy="34560"/>
              </p14:xfrm>
            </p:contentPart>
          </mc:Choice>
          <mc:Fallback xmlns="">
            <p:pic>
              <p:nvPicPr>
                <p:cNvPr id="325" name="Freihand 324">
                  <a:extLst>
                    <a:ext uri="{FF2B5EF4-FFF2-40B4-BE49-F238E27FC236}">
                      <a16:creationId xmlns:a16="http://schemas.microsoft.com/office/drawing/2014/main" id="{C69E8FF8-4F33-4046-B1EE-81038008C08D}"/>
                    </a:ext>
                  </a:extLst>
                </p:cNvPr>
                <p:cNvPicPr/>
                <p:nvPr/>
              </p:nvPicPr>
              <p:blipFill>
                <a:blip r:embed="rId230"/>
                <a:stretch>
                  <a:fillRect/>
                </a:stretch>
              </p:blipFill>
              <p:spPr>
                <a:xfrm>
                  <a:off x="5736800" y="3113187"/>
                  <a:ext cx="13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26" name="Freihand 325">
                  <a:extLst>
                    <a:ext uri="{FF2B5EF4-FFF2-40B4-BE49-F238E27FC236}">
                      <a16:creationId xmlns:a16="http://schemas.microsoft.com/office/drawing/2014/main" id="{003D6E4E-C43F-456E-818B-A9E2D32B199B}"/>
                    </a:ext>
                  </a:extLst>
                </p14:cNvPr>
                <p14:cNvContentPartPr/>
                <p14:nvPr/>
              </p14:nvContentPartPr>
              <p14:xfrm>
                <a:off x="5891240" y="2996187"/>
                <a:ext cx="69120" cy="182520"/>
              </p14:xfrm>
            </p:contentPart>
          </mc:Choice>
          <mc:Fallback xmlns="">
            <p:pic>
              <p:nvPicPr>
                <p:cNvPr id="326" name="Freihand 325">
                  <a:extLst>
                    <a:ext uri="{FF2B5EF4-FFF2-40B4-BE49-F238E27FC236}">
                      <a16:creationId xmlns:a16="http://schemas.microsoft.com/office/drawing/2014/main" id="{003D6E4E-C43F-456E-818B-A9E2D32B199B}"/>
                    </a:ext>
                  </a:extLst>
                </p:cNvPr>
                <p:cNvPicPr/>
                <p:nvPr/>
              </p:nvPicPr>
              <p:blipFill>
                <a:blip r:embed="rId232"/>
                <a:stretch>
                  <a:fillRect/>
                </a:stretch>
              </p:blipFill>
              <p:spPr>
                <a:xfrm>
                  <a:off x="5886920" y="2991867"/>
                  <a:ext cx="77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27" name="Freihand 326">
                  <a:extLst>
                    <a:ext uri="{FF2B5EF4-FFF2-40B4-BE49-F238E27FC236}">
                      <a16:creationId xmlns:a16="http://schemas.microsoft.com/office/drawing/2014/main" id="{88351721-F285-4136-91E1-DDB759403250}"/>
                    </a:ext>
                  </a:extLst>
                </p14:cNvPr>
                <p14:cNvContentPartPr/>
                <p14:nvPr/>
              </p14:nvContentPartPr>
              <p14:xfrm>
                <a:off x="5935520" y="3065667"/>
                <a:ext cx="106560" cy="113040"/>
              </p14:xfrm>
            </p:contentPart>
          </mc:Choice>
          <mc:Fallback xmlns="">
            <p:pic>
              <p:nvPicPr>
                <p:cNvPr id="327" name="Freihand 326">
                  <a:extLst>
                    <a:ext uri="{FF2B5EF4-FFF2-40B4-BE49-F238E27FC236}">
                      <a16:creationId xmlns:a16="http://schemas.microsoft.com/office/drawing/2014/main" id="{88351721-F285-4136-91E1-DDB759403250}"/>
                    </a:ext>
                  </a:extLst>
                </p:cNvPr>
                <p:cNvPicPr/>
                <p:nvPr/>
              </p:nvPicPr>
              <p:blipFill>
                <a:blip r:embed="rId234"/>
                <a:stretch>
                  <a:fillRect/>
                </a:stretch>
              </p:blipFill>
              <p:spPr>
                <a:xfrm>
                  <a:off x="5931200" y="3061347"/>
                  <a:ext cx="115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28" name="Freihand 327">
                  <a:extLst>
                    <a:ext uri="{FF2B5EF4-FFF2-40B4-BE49-F238E27FC236}">
                      <a16:creationId xmlns:a16="http://schemas.microsoft.com/office/drawing/2014/main" id="{A063F9A4-71FC-4EA9-8F1A-C74D63529C42}"/>
                    </a:ext>
                  </a:extLst>
                </p14:cNvPr>
                <p14:cNvContentPartPr/>
                <p14:nvPr/>
              </p14:nvContentPartPr>
              <p14:xfrm>
                <a:off x="6052880" y="3053787"/>
                <a:ext cx="186120" cy="70560"/>
              </p14:xfrm>
            </p:contentPart>
          </mc:Choice>
          <mc:Fallback xmlns="">
            <p:pic>
              <p:nvPicPr>
                <p:cNvPr id="328" name="Freihand 327">
                  <a:extLst>
                    <a:ext uri="{FF2B5EF4-FFF2-40B4-BE49-F238E27FC236}">
                      <a16:creationId xmlns:a16="http://schemas.microsoft.com/office/drawing/2014/main" id="{A063F9A4-71FC-4EA9-8F1A-C74D63529C42}"/>
                    </a:ext>
                  </a:extLst>
                </p:cNvPr>
                <p:cNvPicPr/>
                <p:nvPr/>
              </p:nvPicPr>
              <p:blipFill>
                <a:blip r:embed="rId236"/>
                <a:stretch>
                  <a:fillRect/>
                </a:stretch>
              </p:blipFill>
              <p:spPr>
                <a:xfrm>
                  <a:off x="6048560" y="3049467"/>
                  <a:ext cx="194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29" name="Freihand 328">
                  <a:extLst>
                    <a:ext uri="{FF2B5EF4-FFF2-40B4-BE49-F238E27FC236}">
                      <a16:creationId xmlns:a16="http://schemas.microsoft.com/office/drawing/2014/main" id="{C4191D98-8CBB-4E97-8882-11AAABA67318}"/>
                    </a:ext>
                  </a:extLst>
                </p14:cNvPr>
                <p14:cNvContentPartPr/>
                <p14:nvPr/>
              </p14:nvContentPartPr>
              <p14:xfrm>
                <a:off x="6244400" y="3028587"/>
                <a:ext cx="137880" cy="295560"/>
              </p14:xfrm>
            </p:contentPart>
          </mc:Choice>
          <mc:Fallback xmlns="">
            <p:pic>
              <p:nvPicPr>
                <p:cNvPr id="329" name="Freihand 328">
                  <a:extLst>
                    <a:ext uri="{FF2B5EF4-FFF2-40B4-BE49-F238E27FC236}">
                      <a16:creationId xmlns:a16="http://schemas.microsoft.com/office/drawing/2014/main" id="{C4191D98-8CBB-4E97-8882-11AAABA67318}"/>
                    </a:ext>
                  </a:extLst>
                </p:cNvPr>
                <p:cNvPicPr/>
                <p:nvPr/>
              </p:nvPicPr>
              <p:blipFill>
                <a:blip r:embed="rId238"/>
                <a:stretch>
                  <a:fillRect/>
                </a:stretch>
              </p:blipFill>
              <p:spPr>
                <a:xfrm>
                  <a:off x="6240080" y="3024267"/>
                  <a:ext cx="146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0" name="Freihand 29">
                  <a:extLst>
                    <a:ext uri="{FF2B5EF4-FFF2-40B4-BE49-F238E27FC236}">
                      <a16:creationId xmlns:a16="http://schemas.microsoft.com/office/drawing/2014/main" id="{9B764127-A491-4814-85AA-468DADB964E3}"/>
                    </a:ext>
                  </a:extLst>
                </p14:cNvPr>
                <p14:cNvContentPartPr/>
                <p14:nvPr/>
              </p14:nvContentPartPr>
              <p14:xfrm>
                <a:off x="303680" y="1043187"/>
                <a:ext cx="115200" cy="42480"/>
              </p14:xfrm>
            </p:contentPart>
          </mc:Choice>
          <mc:Fallback xmlns="">
            <p:pic>
              <p:nvPicPr>
                <p:cNvPr id="30" name="Freihand 29">
                  <a:extLst>
                    <a:ext uri="{FF2B5EF4-FFF2-40B4-BE49-F238E27FC236}">
                      <a16:creationId xmlns:a16="http://schemas.microsoft.com/office/drawing/2014/main" id="{9B764127-A491-4814-85AA-468DADB964E3}"/>
                    </a:ext>
                  </a:extLst>
                </p:cNvPr>
                <p:cNvPicPr/>
                <p:nvPr/>
              </p:nvPicPr>
              <p:blipFill>
                <a:blip r:embed="rId240"/>
                <a:stretch>
                  <a:fillRect/>
                </a:stretch>
              </p:blipFill>
              <p:spPr>
                <a:xfrm>
                  <a:off x="299360" y="1038867"/>
                  <a:ext cx="123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1" name="Freihand 30">
                  <a:extLst>
                    <a:ext uri="{FF2B5EF4-FFF2-40B4-BE49-F238E27FC236}">
                      <a16:creationId xmlns:a16="http://schemas.microsoft.com/office/drawing/2014/main" id="{38AA4881-B85C-44E8-97AB-4E8403D72C60}"/>
                    </a:ext>
                  </a:extLst>
                </p14:cNvPr>
                <p14:cNvContentPartPr/>
                <p14:nvPr/>
              </p14:nvContentPartPr>
              <p14:xfrm>
                <a:off x="4278440" y="3795027"/>
                <a:ext cx="205560" cy="109800"/>
              </p14:xfrm>
            </p:contentPart>
          </mc:Choice>
          <mc:Fallback xmlns="">
            <p:pic>
              <p:nvPicPr>
                <p:cNvPr id="31" name="Freihand 30">
                  <a:extLst>
                    <a:ext uri="{FF2B5EF4-FFF2-40B4-BE49-F238E27FC236}">
                      <a16:creationId xmlns:a16="http://schemas.microsoft.com/office/drawing/2014/main" id="{38AA4881-B85C-44E8-97AB-4E8403D72C60}"/>
                    </a:ext>
                  </a:extLst>
                </p:cNvPr>
                <p:cNvPicPr/>
                <p:nvPr/>
              </p:nvPicPr>
              <p:blipFill>
                <a:blip r:embed="rId242"/>
                <a:stretch>
                  <a:fillRect/>
                </a:stretch>
              </p:blipFill>
              <p:spPr>
                <a:xfrm>
                  <a:off x="4274120" y="3790707"/>
                  <a:ext cx="214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7" name="Freihand 36">
                  <a:extLst>
                    <a:ext uri="{FF2B5EF4-FFF2-40B4-BE49-F238E27FC236}">
                      <a16:creationId xmlns:a16="http://schemas.microsoft.com/office/drawing/2014/main" id="{4C46A2AD-6EED-40D1-9DB7-8F3FB0CE2134}"/>
                    </a:ext>
                  </a:extLst>
                </p14:cNvPr>
                <p14:cNvContentPartPr/>
                <p14:nvPr/>
              </p14:nvContentPartPr>
              <p14:xfrm>
                <a:off x="1452800" y="1013667"/>
                <a:ext cx="22680" cy="3600"/>
              </p14:xfrm>
            </p:contentPart>
          </mc:Choice>
          <mc:Fallback xmlns="">
            <p:pic>
              <p:nvPicPr>
                <p:cNvPr id="37" name="Freihand 36">
                  <a:extLst>
                    <a:ext uri="{FF2B5EF4-FFF2-40B4-BE49-F238E27FC236}">
                      <a16:creationId xmlns:a16="http://schemas.microsoft.com/office/drawing/2014/main" id="{4C46A2AD-6EED-40D1-9DB7-8F3FB0CE2134}"/>
                    </a:ext>
                  </a:extLst>
                </p:cNvPr>
                <p:cNvPicPr/>
                <p:nvPr/>
              </p:nvPicPr>
              <p:blipFill>
                <a:blip r:embed="rId244"/>
                <a:stretch>
                  <a:fillRect/>
                </a:stretch>
              </p:blipFill>
              <p:spPr>
                <a:xfrm>
                  <a:off x="1448480" y="1009347"/>
                  <a:ext cx="31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8" name="Freihand 37">
                  <a:extLst>
                    <a:ext uri="{FF2B5EF4-FFF2-40B4-BE49-F238E27FC236}">
                      <a16:creationId xmlns:a16="http://schemas.microsoft.com/office/drawing/2014/main" id="{AA1BC3EF-E9AF-42A2-B7CB-BDFC8560F9FF}"/>
                    </a:ext>
                  </a:extLst>
                </p14:cNvPr>
                <p14:cNvContentPartPr/>
                <p14:nvPr/>
              </p14:nvContentPartPr>
              <p14:xfrm>
                <a:off x="1383320" y="986307"/>
                <a:ext cx="2705760" cy="1192680"/>
              </p14:xfrm>
            </p:contentPart>
          </mc:Choice>
          <mc:Fallback xmlns="">
            <p:pic>
              <p:nvPicPr>
                <p:cNvPr id="38" name="Freihand 37">
                  <a:extLst>
                    <a:ext uri="{FF2B5EF4-FFF2-40B4-BE49-F238E27FC236}">
                      <a16:creationId xmlns:a16="http://schemas.microsoft.com/office/drawing/2014/main" id="{AA1BC3EF-E9AF-42A2-B7CB-BDFC8560F9FF}"/>
                    </a:ext>
                  </a:extLst>
                </p:cNvPr>
                <p:cNvPicPr/>
                <p:nvPr/>
              </p:nvPicPr>
              <p:blipFill>
                <a:blip r:embed="rId246"/>
                <a:stretch>
                  <a:fillRect/>
                </a:stretch>
              </p:blipFill>
              <p:spPr>
                <a:xfrm>
                  <a:off x="1379000" y="981987"/>
                  <a:ext cx="2714400" cy="120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0" name="Freihand 39">
                  <a:extLst>
                    <a:ext uri="{FF2B5EF4-FFF2-40B4-BE49-F238E27FC236}">
                      <a16:creationId xmlns:a16="http://schemas.microsoft.com/office/drawing/2014/main" id="{DC1414AF-1F0F-43EE-A571-5CE0FAE924C2}"/>
                    </a:ext>
                  </a:extLst>
                </p14:cNvPr>
                <p14:cNvContentPartPr/>
                <p14:nvPr/>
              </p14:nvContentPartPr>
              <p14:xfrm>
                <a:off x="4219760" y="2079987"/>
                <a:ext cx="10800" cy="136080"/>
              </p14:xfrm>
            </p:contentPart>
          </mc:Choice>
          <mc:Fallback xmlns="">
            <p:pic>
              <p:nvPicPr>
                <p:cNvPr id="40" name="Freihand 39">
                  <a:extLst>
                    <a:ext uri="{FF2B5EF4-FFF2-40B4-BE49-F238E27FC236}">
                      <a16:creationId xmlns:a16="http://schemas.microsoft.com/office/drawing/2014/main" id="{DC1414AF-1F0F-43EE-A571-5CE0FAE924C2}"/>
                    </a:ext>
                  </a:extLst>
                </p:cNvPr>
                <p:cNvPicPr/>
                <p:nvPr/>
              </p:nvPicPr>
              <p:blipFill>
                <a:blip r:embed="rId248"/>
                <a:stretch>
                  <a:fillRect/>
                </a:stretch>
              </p:blipFill>
              <p:spPr>
                <a:xfrm>
                  <a:off x="4215440" y="2075667"/>
                  <a:ext cx="19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1" name="Freihand 40">
                  <a:extLst>
                    <a:ext uri="{FF2B5EF4-FFF2-40B4-BE49-F238E27FC236}">
                      <a16:creationId xmlns:a16="http://schemas.microsoft.com/office/drawing/2014/main" id="{C9F9D243-A075-469D-B85D-3BE6A2C66EF2}"/>
                    </a:ext>
                  </a:extLst>
                </p14:cNvPr>
                <p14:cNvContentPartPr/>
                <p14:nvPr/>
              </p14:nvContentPartPr>
              <p14:xfrm>
                <a:off x="4306520" y="2060187"/>
                <a:ext cx="111600" cy="153720"/>
              </p14:xfrm>
            </p:contentPart>
          </mc:Choice>
          <mc:Fallback xmlns="">
            <p:pic>
              <p:nvPicPr>
                <p:cNvPr id="41" name="Freihand 40">
                  <a:extLst>
                    <a:ext uri="{FF2B5EF4-FFF2-40B4-BE49-F238E27FC236}">
                      <a16:creationId xmlns:a16="http://schemas.microsoft.com/office/drawing/2014/main" id="{C9F9D243-A075-469D-B85D-3BE6A2C66EF2}"/>
                    </a:ext>
                  </a:extLst>
                </p:cNvPr>
                <p:cNvPicPr/>
                <p:nvPr/>
              </p:nvPicPr>
              <p:blipFill>
                <a:blip r:embed="rId250"/>
                <a:stretch>
                  <a:fillRect/>
                </a:stretch>
              </p:blipFill>
              <p:spPr>
                <a:xfrm>
                  <a:off x="4302200" y="2055867"/>
                  <a:ext cx="120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3" name="Freihand 42">
                  <a:extLst>
                    <a:ext uri="{FF2B5EF4-FFF2-40B4-BE49-F238E27FC236}">
                      <a16:creationId xmlns:a16="http://schemas.microsoft.com/office/drawing/2014/main" id="{8E0D248F-8ADC-436C-8735-999716B830E8}"/>
                    </a:ext>
                  </a:extLst>
                </p14:cNvPr>
                <p14:cNvContentPartPr/>
                <p14:nvPr/>
              </p14:nvContentPartPr>
              <p14:xfrm>
                <a:off x="4537640" y="1996107"/>
                <a:ext cx="78120" cy="242640"/>
              </p14:xfrm>
            </p:contentPart>
          </mc:Choice>
          <mc:Fallback xmlns="">
            <p:pic>
              <p:nvPicPr>
                <p:cNvPr id="43" name="Freihand 42">
                  <a:extLst>
                    <a:ext uri="{FF2B5EF4-FFF2-40B4-BE49-F238E27FC236}">
                      <a16:creationId xmlns:a16="http://schemas.microsoft.com/office/drawing/2014/main" id="{8E0D248F-8ADC-436C-8735-999716B830E8}"/>
                    </a:ext>
                  </a:extLst>
                </p:cNvPr>
                <p:cNvPicPr/>
                <p:nvPr/>
              </p:nvPicPr>
              <p:blipFill>
                <a:blip r:embed="rId252"/>
                <a:stretch>
                  <a:fillRect/>
                </a:stretch>
              </p:blipFill>
              <p:spPr>
                <a:xfrm>
                  <a:off x="4533320" y="1991787"/>
                  <a:ext cx="86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4" name="Freihand 43">
                  <a:extLst>
                    <a:ext uri="{FF2B5EF4-FFF2-40B4-BE49-F238E27FC236}">
                      <a16:creationId xmlns:a16="http://schemas.microsoft.com/office/drawing/2014/main" id="{820B7ADA-F11E-4302-AF49-7FFA967ACD4B}"/>
                    </a:ext>
                  </a:extLst>
                </p14:cNvPr>
                <p14:cNvContentPartPr/>
                <p14:nvPr/>
              </p14:nvContentPartPr>
              <p14:xfrm>
                <a:off x="4673000" y="2033547"/>
                <a:ext cx="92160" cy="132840"/>
              </p14:xfrm>
            </p:contentPart>
          </mc:Choice>
          <mc:Fallback xmlns="">
            <p:pic>
              <p:nvPicPr>
                <p:cNvPr id="44" name="Freihand 43">
                  <a:extLst>
                    <a:ext uri="{FF2B5EF4-FFF2-40B4-BE49-F238E27FC236}">
                      <a16:creationId xmlns:a16="http://schemas.microsoft.com/office/drawing/2014/main" id="{820B7ADA-F11E-4302-AF49-7FFA967ACD4B}"/>
                    </a:ext>
                  </a:extLst>
                </p:cNvPr>
                <p:cNvPicPr/>
                <p:nvPr/>
              </p:nvPicPr>
              <p:blipFill>
                <a:blip r:embed="rId254"/>
                <a:stretch>
                  <a:fillRect/>
                </a:stretch>
              </p:blipFill>
              <p:spPr>
                <a:xfrm>
                  <a:off x="4668680" y="2029227"/>
                  <a:ext cx="100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5" name="Freihand 44">
                  <a:extLst>
                    <a:ext uri="{FF2B5EF4-FFF2-40B4-BE49-F238E27FC236}">
                      <a16:creationId xmlns:a16="http://schemas.microsoft.com/office/drawing/2014/main" id="{F0ED0E16-FCFF-41A2-A047-730B3A88BC65}"/>
                    </a:ext>
                  </a:extLst>
                </p14:cNvPr>
                <p14:cNvContentPartPr/>
                <p14:nvPr/>
              </p14:nvContentPartPr>
              <p14:xfrm>
                <a:off x="4747520" y="2047227"/>
                <a:ext cx="12240" cy="128160"/>
              </p14:xfrm>
            </p:contentPart>
          </mc:Choice>
          <mc:Fallback xmlns="">
            <p:pic>
              <p:nvPicPr>
                <p:cNvPr id="45" name="Freihand 44">
                  <a:extLst>
                    <a:ext uri="{FF2B5EF4-FFF2-40B4-BE49-F238E27FC236}">
                      <a16:creationId xmlns:a16="http://schemas.microsoft.com/office/drawing/2014/main" id="{F0ED0E16-FCFF-41A2-A047-730B3A88BC65}"/>
                    </a:ext>
                  </a:extLst>
                </p:cNvPr>
                <p:cNvPicPr/>
                <p:nvPr/>
              </p:nvPicPr>
              <p:blipFill>
                <a:blip r:embed="rId256"/>
                <a:stretch>
                  <a:fillRect/>
                </a:stretch>
              </p:blipFill>
              <p:spPr>
                <a:xfrm>
                  <a:off x="4743200" y="2042907"/>
                  <a:ext cx="20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6" name="Freihand 45">
                  <a:extLst>
                    <a:ext uri="{FF2B5EF4-FFF2-40B4-BE49-F238E27FC236}">
                      <a16:creationId xmlns:a16="http://schemas.microsoft.com/office/drawing/2014/main" id="{6559DBAE-70F2-4DBF-B54C-891A3A231391}"/>
                    </a:ext>
                  </a:extLst>
                </p14:cNvPr>
                <p14:cNvContentPartPr/>
                <p14:nvPr/>
              </p14:nvContentPartPr>
              <p14:xfrm>
                <a:off x="4664000" y="2142987"/>
                <a:ext cx="125640" cy="38880"/>
              </p14:xfrm>
            </p:contentPart>
          </mc:Choice>
          <mc:Fallback xmlns="">
            <p:pic>
              <p:nvPicPr>
                <p:cNvPr id="46" name="Freihand 45">
                  <a:extLst>
                    <a:ext uri="{FF2B5EF4-FFF2-40B4-BE49-F238E27FC236}">
                      <a16:creationId xmlns:a16="http://schemas.microsoft.com/office/drawing/2014/main" id="{6559DBAE-70F2-4DBF-B54C-891A3A231391}"/>
                    </a:ext>
                  </a:extLst>
                </p:cNvPr>
                <p:cNvPicPr/>
                <p:nvPr/>
              </p:nvPicPr>
              <p:blipFill>
                <a:blip r:embed="rId258"/>
                <a:stretch>
                  <a:fillRect/>
                </a:stretch>
              </p:blipFill>
              <p:spPr>
                <a:xfrm>
                  <a:off x="4659680" y="2138667"/>
                  <a:ext cx="134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7" name="Freihand 46">
                  <a:extLst>
                    <a:ext uri="{FF2B5EF4-FFF2-40B4-BE49-F238E27FC236}">
                      <a16:creationId xmlns:a16="http://schemas.microsoft.com/office/drawing/2014/main" id="{C4B75983-B571-4978-A6E8-DA3036B9581F}"/>
                    </a:ext>
                  </a:extLst>
                </p14:cNvPr>
                <p14:cNvContentPartPr/>
                <p14:nvPr/>
              </p14:nvContentPartPr>
              <p14:xfrm>
                <a:off x="4821320" y="2037507"/>
                <a:ext cx="103680" cy="170640"/>
              </p14:xfrm>
            </p:contentPart>
          </mc:Choice>
          <mc:Fallback xmlns="">
            <p:pic>
              <p:nvPicPr>
                <p:cNvPr id="47" name="Freihand 46">
                  <a:extLst>
                    <a:ext uri="{FF2B5EF4-FFF2-40B4-BE49-F238E27FC236}">
                      <a16:creationId xmlns:a16="http://schemas.microsoft.com/office/drawing/2014/main" id="{C4B75983-B571-4978-A6E8-DA3036B9581F}"/>
                    </a:ext>
                  </a:extLst>
                </p:cNvPr>
                <p:cNvPicPr/>
                <p:nvPr/>
              </p:nvPicPr>
              <p:blipFill>
                <a:blip r:embed="rId260"/>
                <a:stretch>
                  <a:fillRect/>
                </a:stretch>
              </p:blipFill>
              <p:spPr>
                <a:xfrm>
                  <a:off x="4817000" y="2033187"/>
                  <a:ext cx="112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 name="Freihand 47">
                  <a:extLst>
                    <a:ext uri="{FF2B5EF4-FFF2-40B4-BE49-F238E27FC236}">
                      <a16:creationId xmlns:a16="http://schemas.microsoft.com/office/drawing/2014/main" id="{68D189D6-9FBD-4235-9B27-AD943D1F437F}"/>
                    </a:ext>
                  </a:extLst>
                </p14:cNvPr>
                <p14:cNvContentPartPr/>
                <p14:nvPr/>
              </p14:nvContentPartPr>
              <p14:xfrm>
                <a:off x="4913480" y="1970907"/>
                <a:ext cx="132480" cy="316080"/>
              </p14:xfrm>
            </p:contentPart>
          </mc:Choice>
          <mc:Fallback xmlns="">
            <p:pic>
              <p:nvPicPr>
                <p:cNvPr id="48" name="Freihand 47">
                  <a:extLst>
                    <a:ext uri="{FF2B5EF4-FFF2-40B4-BE49-F238E27FC236}">
                      <a16:creationId xmlns:a16="http://schemas.microsoft.com/office/drawing/2014/main" id="{68D189D6-9FBD-4235-9B27-AD943D1F437F}"/>
                    </a:ext>
                  </a:extLst>
                </p:cNvPr>
                <p:cNvPicPr/>
                <p:nvPr/>
              </p:nvPicPr>
              <p:blipFill>
                <a:blip r:embed="rId262"/>
                <a:stretch>
                  <a:fillRect/>
                </a:stretch>
              </p:blipFill>
              <p:spPr>
                <a:xfrm>
                  <a:off x="4909160" y="1966587"/>
                  <a:ext cx="1411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0" name="Freihand 49">
                  <a:extLst>
                    <a:ext uri="{FF2B5EF4-FFF2-40B4-BE49-F238E27FC236}">
                      <a16:creationId xmlns:a16="http://schemas.microsoft.com/office/drawing/2014/main" id="{7A7E22DA-B5BA-4F2C-8C1D-26CA7FE6D296}"/>
                    </a:ext>
                  </a:extLst>
                </p14:cNvPr>
                <p14:cNvContentPartPr/>
                <p14:nvPr/>
              </p14:nvContentPartPr>
              <p14:xfrm>
                <a:off x="2620280" y="1553667"/>
                <a:ext cx="10800" cy="24480"/>
              </p14:xfrm>
            </p:contentPart>
          </mc:Choice>
          <mc:Fallback xmlns="">
            <p:pic>
              <p:nvPicPr>
                <p:cNvPr id="50" name="Freihand 49">
                  <a:extLst>
                    <a:ext uri="{FF2B5EF4-FFF2-40B4-BE49-F238E27FC236}">
                      <a16:creationId xmlns:a16="http://schemas.microsoft.com/office/drawing/2014/main" id="{7A7E22DA-B5BA-4F2C-8C1D-26CA7FE6D296}"/>
                    </a:ext>
                  </a:extLst>
                </p:cNvPr>
                <p:cNvPicPr/>
                <p:nvPr/>
              </p:nvPicPr>
              <p:blipFill>
                <a:blip r:embed="rId264"/>
                <a:stretch>
                  <a:fillRect/>
                </a:stretch>
              </p:blipFill>
              <p:spPr>
                <a:xfrm>
                  <a:off x="2615960" y="1549347"/>
                  <a:ext cx="19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2" name="Freihand 51">
                  <a:extLst>
                    <a:ext uri="{FF2B5EF4-FFF2-40B4-BE49-F238E27FC236}">
                      <a16:creationId xmlns:a16="http://schemas.microsoft.com/office/drawing/2014/main" id="{D8DD08C7-3B98-44F7-BB3C-7A01F1F71F01}"/>
                    </a:ext>
                  </a:extLst>
                </p14:cNvPr>
                <p14:cNvContentPartPr/>
                <p14:nvPr/>
              </p14:nvContentPartPr>
              <p14:xfrm>
                <a:off x="2631080" y="1618467"/>
                <a:ext cx="22320" cy="260280"/>
              </p14:xfrm>
            </p:contentPart>
          </mc:Choice>
          <mc:Fallback xmlns="">
            <p:pic>
              <p:nvPicPr>
                <p:cNvPr id="52" name="Freihand 51">
                  <a:extLst>
                    <a:ext uri="{FF2B5EF4-FFF2-40B4-BE49-F238E27FC236}">
                      <a16:creationId xmlns:a16="http://schemas.microsoft.com/office/drawing/2014/main" id="{D8DD08C7-3B98-44F7-BB3C-7A01F1F71F01}"/>
                    </a:ext>
                  </a:extLst>
                </p:cNvPr>
                <p:cNvPicPr/>
                <p:nvPr/>
              </p:nvPicPr>
              <p:blipFill>
                <a:blip r:embed="rId266"/>
                <a:stretch>
                  <a:fillRect/>
                </a:stretch>
              </p:blipFill>
              <p:spPr>
                <a:xfrm>
                  <a:off x="2626760" y="1614147"/>
                  <a:ext cx="30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3" name="Freihand 52">
                  <a:extLst>
                    <a:ext uri="{FF2B5EF4-FFF2-40B4-BE49-F238E27FC236}">
                      <a16:creationId xmlns:a16="http://schemas.microsoft.com/office/drawing/2014/main" id="{C595595C-D81C-4296-BDF8-3A3030747ECF}"/>
                    </a:ext>
                  </a:extLst>
                </p14:cNvPr>
                <p14:cNvContentPartPr/>
                <p14:nvPr/>
              </p14:nvContentPartPr>
              <p14:xfrm>
                <a:off x="2655200" y="1923027"/>
                <a:ext cx="4680" cy="145080"/>
              </p14:xfrm>
            </p:contentPart>
          </mc:Choice>
          <mc:Fallback xmlns="">
            <p:pic>
              <p:nvPicPr>
                <p:cNvPr id="53" name="Freihand 52">
                  <a:extLst>
                    <a:ext uri="{FF2B5EF4-FFF2-40B4-BE49-F238E27FC236}">
                      <a16:creationId xmlns:a16="http://schemas.microsoft.com/office/drawing/2014/main" id="{C595595C-D81C-4296-BDF8-3A3030747ECF}"/>
                    </a:ext>
                  </a:extLst>
                </p:cNvPr>
                <p:cNvPicPr/>
                <p:nvPr/>
              </p:nvPicPr>
              <p:blipFill>
                <a:blip r:embed="rId268"/>
                <a:stretch>
                  <a:fillRect/>
                </a:stretch>
              </p:blipFill>
              <p:spPr>
                <a:xfrm>
                  <a:off x="2650880" y="1918707"/>
                  <a:ext cx="13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4" name="Freihand 53">
                  <a:extLst>
                    <a:ext uri="{FF2B5EF4-FFF2-40B4-BE49-F238E27FC236}">
                      <a16:creationId xmlns:a16="http://schemas.microsoft.com/office/drawing/2014/main" id="{7DC630EC-B3F7-4B98-94E9-E374BC45FD62}"/>
                    </a:ext>
                  </a:extLst>
                </p14:cNvPr>
                <p14:cNvContentPartPr/>
                <p14:nvPr/>
              </p14:nvContentPartPr>
              <p14:xfrm>
                <a:off x="2665280" y="2248107"/>
                <a:ext cx="9720" cy="100440"/>
              </p14:xfrm>
            </p:contentPart>
          </mc:Choice>
          <mc:Fallback xmlns="">
            <p:pic>
              <p:nvPicPr>
                <p:cNvPr id="54" name="Freihand 53">
                  <a:extLst>
                    <a:ext uri="{FF2B5EF4-FFF2-40B4-BE49-F238E27FC236}">
                      <a16:creationId xmlns:a16="http://schemas.microsoft.com/office/drawing/2014/main" id="{7DC630EC-B3F7-4B98-94E9-E374BC45FD62}"/>
                    </a:ext>
                  </a:extLst>
                </p:cNvPr>
                <p:cNvPicPr/>
                <p:nvPr/>
              </p:nvPicPr>
              <p:blipFill>
                <a:blip r:embed="rId270"/>
                <a:stretch>
                  <a:fillRect/>
                </a:stretch>
              </p:blipFill>
              <p:spPr>
                <a:xfrm>
                  <a:off x="2660960" y="2243787"/>
                  <a:ext cx="18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5" name="Freihand 54">
                  <a:extLst>
                    <a:ext uri="{FF2B5EF4-FFF2-40B4-BE49-F238E27FC236}">
                      <a16:creationId xmlns:a16="http://schemas.microsoft.com/office/drawing/2014/main" id="{E276D115-B66A-40A1-B031-281C5C130359}"/>
                    </a:ext>
                  </a:extLst>
                </p14:cNvPr>
                <p14:cNvContentPartPr/>
                <p14:nvPr/>
              </p14:nvContentPartPr>
              <p14:xfrm>
                <a:off x="2681120" y="2440707"/>
                <a:ext cx="9360" cy="75600"/>
              </p14:xfrm>
            </p:contentPart>
          </mc:Choice>
          <mc:Fallback xmlns="">
            <p:pic>
              <p:nvPicPr>
                <p:cNvPr id="55" name="Freihand 54">
                  <a:extLst>
                    <a:ext uri="{FF2B5EF4-FFF2-40B4-BE49-F238E27FC236}">
                      <a16:creationId xmlns:a16="http://schemas.microsoft.com/office/drawing/2014/main" id="{E276D115-B66A-40A1-B031-281C5C130359}"/>
                    </a:ext>
                  </a:extLst>
                </p:cNvPr>
                <p:cNvPicPr/>
                <p:nvPr/>
              </p:nvPicPr>
              <p:blipFill>
                <a:blip r:embed="rId272"/>
                <a:stretch>
                  <a:fillRect/>
                </a:stretch>
              </p:blipFill>
              <p:spPr>
                <a:xfrm>
                  <a:off x="2676800" y="2436387"/>
                  <a:ext cx="18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6" name="Freihand 55">
                  <a:extLst>
                    <a:ext uri="{FF2B5EF4-FFF2-40B4-BE49-F238E27FC236}">
                      <a16:creationId xmlns:a16="http://schemas.microsoft.com/office/drawing/2014/main" id="{D28C0925-F11C-40CB-95E8-2179D492B487}"/>
                    </a:ext>
                  </a:extLst>
                </p14:cNvPr>
                <p14:cNvContentPartPr/>
                <p14:nvPr/>
              </p14:nvContentPartPr>
              <p14:xfrm>
                <a:off x="2696600" y="2635827"/>
                <a:ext cx="11520" cy="274680"/>
              </p14:xfrm>
            </p:contentPart>
          </mc:Choice>
          <mc:Fallback xmlns="">
            <p:pic>
              <p:nvPicPr>
                <p:cNvPr id="56" name="Freihand 55">
                  <a:extLst>
                    <a:ext uri="{FF2B5EF4-FFF2-40B4-BE49-F238E27FC236}">
                      <a16:creationId xmlns:a16="http://schemas.microsoft.com/office/drawing/2014/main" id="{D28C0925-F11C-40CB-95E8-2179D492B487}"/>
                    </a:ext>
                  </a:extLst>
                </p:cNvPr>
                <p:cNvPicPr/>
                <p:nvPr/>
              </p:nvPicPr>
              <p:blipFill>
                <a:blip r:embed="rId274"/>
                <a:stretch>
                  <a:fillRect/>
                </a:stretch>
              </p:blipFill>
              <p:spPr>
                <a:xfrm>
                  <a:off x="2692280" y="2631507"/>
                  <a:ext cx="201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9" name="Freihand 58">
                  <a:extLst>
                    <a:ext uri="{FF2B5EF4-FFF2-40B4-BE49-F238E27FC236}">
                      <a16:creationId xmlns:a16="http://schemas.microsoft.com/office/drawing/2014/main" id="{70558782-2B97-4B81-AFB1-BA15E9E97DB1}"/>
                    </a:ext>
                  </a:extLst>
                </p14:cNvPr>
                <p14:cNvContentPartPr/>
                <p14:nvPr/>
              </p14:nvContentPartPr>
              <p14:xfrm>
                <a:off x="2686880" y="3084747"/>
                <a:ext cx="4320" cy="80640"/>
              </p14:xfrm>
            </p:contentPart>
          </mc:Choice>
          <mc:Fallback xmlns="">
            <p:pic>
              <p:nvPicPr>
                <p:cNvPr id="59" name="Freihand 58">
                  <a:extLst>
                    <a:ext uri="{FF2B5EF4-FFF2-40B4-BE49-F238E27FC236}">
                      <a16:creationId xmlns:a16="http://schemas.microsoft.com/office/drawing/2014/main" id="{70558782-2B97-4B81-AFB1-BA15E9E97DB1}"/>
                    </a:ext>
                  </a:extLst>
                </p:cNvPr>
                <p:cNvPicPr/>
                <p:nvPr/>
              </p:nvPicPr>
              <p:blipFill>
                <a:blip r:embed="rId276"/>
                <a:stretch>
                  <a:fillRect/>
                </a:stretch>
              </p:blipFill>
              <p:spPr>
                <a:xfrm>
                  <a:off x="2682560" y="3080427"/>
                  <a:ext cx="1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0" name="Freihand 59">
                  <a:extLst>
                    <a:ext uri="{FF2B5EF4-FFF2-40B4-BE49-F238E27FC236}">
                      <a16:creationId xmlns:a16="http://schemas.microsoft.com/office/drawing/2014/main" id="{C8E41C21-44C2-40F2-B8D0-067971950F46}"/>
                    </a:ext>
                  </a:extLst>
                </p14:cNvPr>
                <p14:cNvContentPartPr/>
                <p14:nvPr/>
              </p14:nvContentPartPr>
              <p14:xfrm>
                <a:off x="2685440" y="3257187"/>
                <a:ext cx="9360" cy="135000"/>
              </p14:xfrm>
            </p:contentPart>
          </mc:Choice>
          <mc:Fallback xmlns="">
            <p:pic>
              <p:nvPicPr>
                <p:cNvPr id="60" name="Freihand 59">
                  <a:extLst>
                    <a:ext uri="{FF2B5EF4-FFF2-40B4-BE49-F238E27FC236}">
                      <a16:creationId xmlns:a16="http://schemas.microsoft.com/office/drawing/2014/main" id="{C8E41C21-44C2-40F2-B8D0-067971950F46}"/>
                    </a:ext>
                  </a:extLst>
                </p:cNvPr>
                <p:cNvPicPr/>
                <p:nvPr/>
              </p:nvPicPr>
              <p:blipFill>
                <a:blip r:embed="rId278"/>
                <a:stretch>
                  <a:fillRect/>
                </a:stretch>
              </p:blipFill>
              <p:spPr>
                <a:xfrm>
                  <a:off x="2681120" y="3252867"/>
                  <a:ext cx="18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74" name="Freihand 73">
                  <a:extLst>
                    <a:ext uri="{FF2B5EF4-FFF2-40B4-BE49-F238E27FC236}">
                      <a16:creationId xmlns:a16="http://schemas.microsoft.com/office/drawing/2014/main" id="{147B46B0-2C68-4433-8F00-F6B01BE61CC7}"/>
                    </a:ext>
                  </a:extLst>
                </p14:cNvPr>
                <p14:cNvContentPartPr/>
                <p14:nvPr/>
              </p14:nvContentPartPr>
              <p14:xfrm>
                <a:off x="2694080" y="6092547"/>
                <a:ext cx="7200" cy="235080"/>
              </p14:xfrm>
            </p:contentPart>
          </mc:Choice>
          <mc:Fallback xmlns="">
            <p:pic>
              <p:nvPicPr>
                <p:cNvPr id="74" name="Freihand 73">
                  <a:extLst>
                    <a:ext uri="{FF2B5EF4-FFF2-40B4-BE49-F238E27FC236}">
                      <a16:creationId xmlns:a16="http://schemas.microsoft.com/office/drawing/2014/main" id="{147B46B0-2C68-4433-8F00-F6B01BE61CC7}"/>
                    </a:ext>
                  </a:extLst>
                </p:cNvPr>
                <p:cNvPicPr/>
                <p:nvPr/>
              </p:nvPicPr>
              <p:blipFill>
                <a:blip r:embed="rId280"/>
                <a:stretch>
                  <a:fillRect/>
                </a:stretch>
              </p:blipFill>
              <p:spPr>
                <a:xfrm>
                  <a:off x="2689760" y="6088227"/>
                  <a:ext cx="15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5" name="Freihand 74">
                  <a:extLst>
                    <a:ext uri="{FF2B5EF4-FFF2-40B4-BE49-F238E27FC236}">
                      <a16:creationId xmlns:a16="http://schemas.microsoft.com/office/drawing/2014/main" id="{64002421-8E84-498D-A814-3C146DC0604B}"/>
                    </a:ext>
                  </a:extLst>
                </p14:cNvPr>
                <p14:cNvContentPartPr/>
                <p14:nvPr/>
              </p14:nvContentPartPr>
              <p14:xfrm>
                <a:off x="2706680" y="6393507"/>
                <a:ext cx="14760" cy="116280"/>
              </p14:xfrm>
            </p:contentPart>
          </mc:Choice>
          <mc:Fallback xmlns="">
            <p:pic>
              <p:nvPicPr>
                <p:cNvPr id="75" name="Freihand 74">
                  <a:extLst>
                    <a:ext uri="{FF2B5EF4-FFF2-40B4-BE49-F238E27FC236}">
                      <a16:creationId xmlns:a16="http://schemas.microsoft.com/office/drawing/2014/main" id="{64002421-8E84-498D-A814-3C146DC0604B}"/>
                    </a:ext>
                  </a:extLst>
                </p:cNvPr>
                <p:cNvPicPr/>
                <p:nvPr/>
              </p:nvPicPr>
              <p:blipFill>
                <a:blip r:embed="rId282"/>
                <a:stretch>
                  <a:fillRect/>
                </a:stretch>
              </p:blipFill>
              <p:spPr>
                <a:xfrm>
                  <a:off x="2702360" y="6389187"/>
                  <a:ext cx="23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9" name="Freihand 78">
                  <a:extLst>
                    <a:ext uri="{FF2B5EF4-FFF2-40B4-BE49-F238E27FC236}">
                      <a16:creationId xmlns:a16="http://schemas.microsoft.com/office/drawing/2014/main" id="{0793291D-70FF-4A19-A6C8-68A11C9096D5}"/>
                    </a:ext>
                  </a:extLst>
                </p14:cNvPr>
                <p14:cNvContentPartPr/>
                <p14:nvPr/>
              </p14:nvContentPartPr>
              <p14:xfrm>
                <a:off x="2585000" y="6626427"/>
                <a:ext cx="82800" cy="89280"/>
              </p14:xfrm>
            </p:contentPart>
          </mc:Choice>
          <mc:Fallback xmlns="">
            <p:pic>
              <p:nvPicPr>
                <p:cNvPr id="79" name="Freihand 78">
                  <a:extLst>
                    <a:ext uri="{FF2B5EF4-FFF2-40B4-BE49-F238E27FC236}">
                      <a16:creationId xmlns:a16="http://schemas.microsoft.com/office/drawing/2014/main" id="{0793291D-70FF-4A19-A6C8-68A11C9096D5}"/>
                    </a:ext>
                  </a:extLst>
                </p:cNvPr>
                <p:cNvPicPr/>
                <p:nvPr/>
              </p:nvPicPr>
              <p:blipFill>
                <a:blip r:embed="rId284"/>
                <a:stretch>
                  <a:fillRect/>
                </a:stretch>
              </p:blipFill>
              <p:spPr>
                <a:xfrm>
                  <a:off x="2580680" y="6622107"/>
                  <a:ext cx="91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0" name="Freihand 79">
                  <a:extLst>
                    <a:ext uri="{FF2B5EF4-FFF2-40B4-BE49-F238E27FC236}">
                      <a16:creationId xmlns:a16="http://schemas.microsoft.com/office/drawing/2014/main" id="{3E980820-CBDC-4FB6-AA53-7B39AC0599BD}"/>
                    </a:ext>
                  </a:extLst>
                </p14:cNvPr>
                <p14:cNvContentPartPr/>
                <p14:nvPr/>
              </p14:nvContentPartPr>
              <p14:xfrm>
                <a:off x="2640800" y="6622467"/>
                <a:ext cx="57240" cy="154440"/>
              </p14:xfrm>
            </p:contentPart>
          </mc:Choice>
          <mc:Fallback xmlns="">
            <p:pic>
              <p:nvPicPr>
                <p:cNvPr id="80" name="Freihand 79">
                  <a:extLst>
                    <a:ext uri="{FF2B5EF4-FFF2-40B4-BE49-F238E27FC236}">
                      <a16:creationId xmlns:a16="http://schemas.microsoft.com/office/drawing/2014/main" id="{3E980820-CBDC-4FB6-AA53-7B39AC0599BD}"/>
                    </a:ext>
                  </a:extLst>
                </p:cNvPr>
                <p:cNvPicPr/>
                <p:nvPr/>
              </p:nvPicPr>
              <p:blipFill>
                <a:blip r:embed="rId286"/>
                <a:stretch>
                  <a:fillRect/>
                </a:stretch>
              </p:blipFill>
              <p:spPr>
                <a:xfrm>
                  <a:off x="2636480" y="6618147"/>
                  <a:ext cx="65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82" name="Freihand 81">
                  <a:extLst>
                    <a:ext uri="{FF2B5EF4-FFF2-40B4-BE49-F238E27FC236}">
                      <a16:creationId xmlns:a16="http://schemas.microsoft.com/office/drawing/2014/main" id="{1F869133-25A9-42A5-832B-5F46E8B301F8}"/>
                    </a:ext>
                  </a:extLst>
                </p14:cNvPr>
                <p14:cNvContentPartPr/>
                <p14:nvPr/>
              </p14:nvContentPartPr>
              <p14:xfrm>
                <a:off x="2703800" y="6728667"/>
                <a:ext cx="42840" cy="66600"/>
              </p14:xfrm>
            </p:contentPart>
          </mc:Choice>
          <mc:Fallback xmlns="">
            <p:pic>
              <p:nvPicPr>
                <p:cNvPr id="82" name="Freihand 81">
                  <a:extLst>
                    <a:ext uri="{FF2B5EF4-FFF2-40B4-BE49-F238E27FC236}">
                      <a16:creationId xmlns:a16="http://schemas.microsoft.com/office/drawing/2014/main" id="{1F869133-25A9-42A5-832B-5F46E8B301F8}"/>
                    </a:ext>
                  </a:extLst>
                </p:cNvPr>
                <p:cNvPicPr/>
                <p:nvPr/>
              </p:nvPicPr>
              <p:blipFill>
                <a:blip r:embed="rId288"/>
                <a:stretch>
                  <a:fillRect/>
                </a:stretch>
              </p:blipFill>
              <p:spPr>
                <a:xfrm>
                  <a:off x="2699480" y="6724347"/>
                  <a:ext cx="51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85" name="Freihand 84">
                  <a:extLst>
                    <a:ext uri="{FF2B5EF4-FFF2-40B4-BE49-F238E27FC236}">
                      <a16:creationId xmlns:a16="http://schemas.microsoft.com/office/drawing/2014/main" id="{DE9F5A36-68E4-4D71-95ED-DD8EF2F2292B}"/>
                    </a:ext>
                  </a:extLst>
                </p14:cNvPr>
                <p14:cNvContentPartPr/>
                <p14:nvPr/>
              </p14:nvContentPartPr>
              <p14:xfrm>
                <a:off x="3883520" y="5874027"/>
                <a:ext cx="27360" cy="24120"/>
              </p14:xfrm>
            </p:contentPart>
          </mc:Choice>
          <mc:Fallback xmlns="">
            <p:pic>
              <p:nvPicPr>
                <p:cNvPr id="85" name="Freihand 84">
                  <a:extLst>
                    <a:ext uri="{FF2B5EF4-FFF2-40B4-BE49-F238E27FC236}">
                      <a16:creationId xmlns:a16="http://schemas.microsoft.com/office/drawing/2014/main" id="{DE9F5A36-68E4-4D71-95ED-DD8EF2F2292B}"/>
                    </a:ext>
                  </a:extLst>
                </p:cNvPr>
                <p:cNvPicPr/>
                <p:nvPr/>
              </p:nvPicPr>
              <p:blipFill>
                <a:blip r:embed="rId290"/>
                <a:stretch>
                  <a:fillRect/>
                </a:stretch>
              </p:blipFill>
              <p:spPr>
                <a:xfrm>
                  <a:off x="3879200" y="5869707"/>
                  <a:ext cx="3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87" name="Freihand 86">
                  <a:extLst>
                    <a:ext uri="{FF2B5EF4-FFF2-40B4-BE49-F238E27FC236}">
                      <a16:creationId xmlns:a16="http://schemas.microsoft.com/office/drawing/2014/main" id="{21AB18C3-35CF-4CB9-A580-52D12CF07A34}"/>
                    </a:ext>
                  </a:extLst>
                </p14:cNvPr>
                <p14:cNvContentPartPr/>
                <p14:nvPr/>
              </p14:nvContentPartPr>
              <p14:xfrm>
                <a:off x="3619640" y="927267"/>
                <a:ext cx="230040" cy="27000"/>
              </p14:xfrm>
            </p:contentPart>
          </mc:Choice>
          <mc:Fallback xmlns="">
            <p:pic>
              <p:nvPicPr>
                <p:cNvPr id="87" name="Freihand 86">
                  <a:extLst>
                    <a:ext uri="{FF2B5EF4-FFF2-40B4-BE49-F238E27FC236}">
                      <a16:creationId xmlns:a16="http://schemas.microsoft.com/office/drawing/2014/main" id="{21AB18C3-35CF-4CB9-A580-52D12CF07A34}"/>
                    </a:ext>
                  </a:extLst>
                </p:cNvPr>
                <p:cNvPicPr/>
                <p:nvPr/>
              </p:nvPicPr>
              <p:blipFill>
                <a:blip r:embed="rId292"/>
                <a:stretch>
                  <a:fillRect/>
                </a:stretch>
              </p:blipFill>
              <p:spPr>
                <a:xfrm>
                  <a:off x="3615320" y="922947"/>
                  <a:ext cx="238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88" name="Freihand 87">
                  <a:extLst>
                    <a:ext uri="{FF2B5EF4-FFF2-40B4-BE49-F238E27FC236}">
                      <a16:creationId xmlns:a16="http://schemas.microsoft.com/office/drawing/2014/main" id="{45790A76-2BE2-4D00-B909-3ECCCC7B68FE}"/>
                    </a:ext>
                  </a:extLst>
                </p14:cNvPr>
                <p14:cNvContentPartPr/>
                <p14:nvPr/>
              </p14:nvContentPartPr>
              <p14:xfrm>
                <a:off x="3568520" y="3026427"/>
                <a:ext cx="301680" cy="65160"/>
              </p14:xfrm>
            </p:contentPart>
          </mc:Choice>
          <mc:Fallback xmlns="">
            <p:pic>
              <p:nvPicPr>
                <p:cNvPr id="88" name="Freihand 87">
                  <a:extLst>
                    <a:ext uri="{FF2B5EF4-FFF2-40B4-BE49-F238E27FC236}">
                      <a16:creationId xmlns:a16="http://schemas.microsoft.com/office/drawing/2014/main" id="{45790A76-2BE2-4D00-B909-3ECCCC7B68FE}"/>
                    </a:ext>
                  </a:extLst>
                </p:cNvPr>
                <p:cNvPicPr/>
                <p:nvPr/>
              </p:nvPicPr>
              <p:blipFill>
                <a:blip r:embed="rId294"/>
                <a:stretch>
                  <a:fillRect/>
                </a:stretch>
              </p:blipFill>
              <p:spPr>
                <a:xfrm>
                  <a:off x="3564200" y="3022107"/>
                  <a:ext cx="310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1" name="Freihand 60">
                  <a:extLst>
                    <a:ext uri="{FF2B5EF4-FFF2-40B4-BE49-F238E27FC236}">
                      <a16:creationId xmlns:a16="http://schemas.microsoft.com/office/drawing/2014/main" id="{C62FD63E-D98D-4D08-AD5E-EAF4DE8864DF}"/>
                    </a:ext>
                  </a:extLst>
                </p14:cNvPr>
                <p14:cNvContentPartPr/>
                <p14:nvPr/>
              </p14:nvContentPartPr>
              <p14:xfrm>
                <a:off x="2682920" y="3486147"/>
                <a:ext cx="3240" cy="216000"/>
              </p14:xfrm>
            </p:contentPart>
          </mc:Choice>
          <mc:Fallback xmlns="">
            <p:pic>
              <p:nvPicPr>
                <p:cNvPr id="61" name="Freihand 60">
                  <a:extLst>
                    <a:ext uri="{FF2B5EF4-FFF2-40B4-BE49-F238E27FC236}">
                      <a16:creationId xmlns:a16="http://schemas.microsoft.com/office/drawing/2014/main" id="{C62FD63E-D98D-4D08-AD5E-EAF4DE8864DF}"/>
                    </a:ext>
                  </a:extLst>
                </p:cNvPr>
                <p:cNvPicPr/>
                <p:nvPr/>
              </p:nvPicPr>
              <p:blipFill>
                <a:blip r:embed="rId296"/>
                <a:stretch>
                  <a:fillRect/>
                </a:stretch>
              </p:blipFill>
              <p:spPr>
                <a:xfrm>
                  <a:off x="2678600" y="3481827"/>
                  <a:ext cx="11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2" name="Freihand 61">
                  <a:extLst>
                    <a:ext uri="{FF2B5EF4-FFF2-40B4-BE49-F238E27FC236}">
                      <a16:creationId xmlns:a16="http://schemas.microsoft.com/office/drawing/2014/main" id="{4B362355-9A24-42D7-9B95-490858AB6F61}"/>
                    </a:ext>
                  </a:extLst>
                </p14:cNvPr>
                <p14:cNvContentPartPr/>
                <p14:nvPr/>
              </p14:nvContentPartPr>
              <p14:xfrm>
                <a:off x="2675720" y="3749667"/>
                <a:ext cx="15840" cy="51480"/>
              </p14:xfrm>
            </p:contentPart>
          </mc:Choice>
          <mc:Fallback xmlns="">
            <p:pic>
              <p:nvPicPr>
                <p:cNvPr id="62" name="Freihand 61">
                  <a:extLst>
                    <a:ext uri="{FF2B5EF4-FFF2-40B4-BE49-F238E27FC236}">
                      <a16:creationId xmlns:a16="http://schemas.microsoft.com/office/drawing/2014/main" id="{4B362355-9A24-42D7-9B95-490858AB6F61}"/>
                    </a:ext>
                  </a:extLst>
                </p:cNvPr>
                <p:cNvPicPr/>
                <p:nvPr/>
              </p:nvPicPr>
              <p:blipFill>
                <a:blip r:embed="rId298"/>
                <a:stretch>
                  <a:fillRect/>
                </a:stretch>
              </p:blipFill>
              <p:spPr>
                <a:xfrm>
                  <a:off x="2671400" y="3745347"/>
                  <a:ext cx="24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3" name="Freihand 62">
                  <a:extLst>
                    <a:ext uri="{FF2B5EF4-FFF2-40B4-BE49-F238E27FC236}">
                      <a16:creationId xmlns:a16="http://schemas.microsoft.com/office/drawing/2014/main" id="{9E2524C9-C33B-4C99-B570-C99E87513F08}"/>
                    </a:ext>
                  </a:extLst>
                </p14:cNvPr>
                <p14:cNvContentPartPr/>
                <p14:nvPr/>
              </p14:nvContentPartPr>
              <p14:xfrm>
                <a:off x="2686520" y="3824547"/>
                <a:ext cx="7920" cy="96120"/>
              </p14:xfrm>
            </p:contentPart>
          </mc:Choice>
          <mc:Fallback xmlns="">
            <p:pic>
              <p:nvPicPr>
                <p:cNvPr id="63" name="Freihand 62">
                  <a:extLst>
                    <a:ext uri="{FF2B5EF4-FFF2-40B4-BE49-F238E27FC236}">
                      <a16:creationId xmlns:a16="http://schemas.microsoft.com/office/drawing/2014/main" id="{9E2524C9-C33B-4C99-B570-C99E87513F08}"/>
                    </a:ext>
                  </a:extLst>
                </p:cNvPr>
                <p:cNvPicPr/>
                <p:nvPr/>
              </p:nvPicPr>
              <p:blipFill>
                <a:blip r:embed="rId300"/>
                <a:stretch>
                  <a:fillRect/>
                </a:stretch>
              </p:blipFill>
              <p:spPr>
                <a:xfrm>
                  <a:off x="2682200" y="3820227"/>
                  <a:ext cx="16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4" name="Freihand 63">
                  <a:extLst>
                    <a:ext uri="{FF2B5EF4-FFF2-40B4-BE49-F238E27FC236}">
                      <a16:creationId xmlns:a16="http://schemas.microsoft.com/office/drawing/2014/main" id="{99BE3205-CEB9-4FB8-A4C7-51CA79728517}"/>
                    </a:ext>
                  </a:extLst>
                </p14:cNvPr>
                <p14:cNvContentPartPr/>
                <p14:nvPr/>
              </p14:nvContentPartPr>
              <p14:xfrm>
                <a:off x="2668160" y="4005627"/>
                <a:ext cx="23040" cy="462240"/>
              </p14:xfrm>
            </p:contentPart>
          </mc:Choice>
          <mc:Fallback xmlns="">
            <p:pic>
              <p:nvPicPr>
                <p:cNvPr id="64" name="Freihand 63">
                  <a:extLst>
                    <a:ext uri="{FF2B5EF4-FFF2-40B4-BE49-F238E27FC236}">
                      <a16:creationId xmlns:a16="http://schemas.microsoft.com/office/drawing/2014/main" id="{99BE3205-CEB9-4FB8-A4C7-51CA79728517}"/>
                    </a:ext>
                  </a:extLst>
                </p:cNvPr>
                <p:cNvPicPr/>
                <p:nvPr/>
              </p:nvPicPr>
              <p:blipFill>
                <a:blip r:embed="rId302"/>
                <a:stretch>
                  <a:fillRect/>
                </a:stretch>
              </p:blipFill>
              <p:spPr>
                <a:xfrm>
                  <a:off x="2663840" y="4001307"/>
                  <a:ext cx="3168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5" name="Freihand 64">
                  <a:extLst>
                    <a:ext uri="{FF2B5EF4-FFF2-40B4-BE49-F238E27FC236}">
                      <a16:creationId xmlns:a16="http://schemas.microsoft.com/office/drawing/2014/main" id="{28442120-280D-4593-A552-21EE50336BFB}"/>
                    </a:ext>
                  </a:extLst>
                </p14:cNvPr>
                <p14:cNvContentPartPr/>
                <p14:nvPr/>
              </p14:nvContentPartPr>
              <p14:xfrm>
                <a:off x="2686520" y="4598547"/>
                <a:ext cx="9000" cy="118440"/>
              </p14:xfrm>
            </p:contentPart>
          </mc:Choice>
          <mc:Fallback xmlns="">
            <p:pic>
              <p:nvPicPr>
                <p:cNvPr id="65" name="Freihand 64">
                  <a:extLst>
                    <a:ext uri="{FF2B5EF4-FFF2-40B4-BE49-F238E27FC236}">
                      <a16:creationId xmlns:a16="http://schemas.microsoft.com/office/drawing/2014/main" id="{28442120-280D-4593-A552-21EE50336BFB}"/>
                    </a:ext>
                  </a:extLst>
                </p:cNvPr>
                <p:cNvPicPr/>
                <p:nvPr/>
              </p:nvPicPr>
              <p:blipFill>
                <a:blip r:embed="rId304"/>
                <a:stretch>
                  <a:fillRect/>
                </a:stretch>
              </p:blipFill>
              <p:spPr>
                <a:xfrm>
                  <a:off x="2682200" y="4594227"/>
                  <a:ext cx="17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66" name="Freihand 65">
                  <a:extLst>
                    <a:ext uri="{FF2B5EF4-FFF2-40B4-BE49-F238E27FC236}">
                      <a16:creationId xmlns:a16="http://schemas.microsoft.com/office/drawing/2014/main" id="{7AF38E54-3EC4-4253-AAAB-4E377E815BB4}"/>
                    </a:ext>
                  </a:extLst>
                </p14:cNvPr>
                <p14:cNvContentPartPr/>
                <p14:nvPr/>
              </p14:nvContentPartPr>
              <p14:xfrm>
                <a:off x="2683280" y="4794747"/>
                <a:ext cx="16200" cy="221400"/>
              </p14:xfrm>
            </p:contentPart>
          </mc:Choice>
          <mc:Fallback xmlns="">
            <p:pic>
              <p:nvPicPr>
                <p:cNvPr id="66" name="Freihand 65">
                  <a:extLst>
                    <a:ext uri="{FF2B5EF4-FFF2-40B4-BE49-F238E27FC236}">
                      <a16:creationId xmlns:a16="http://schemas.microsoft.com/office/drawing/2014/main" id="{7AF38E54-3EC4-4253-AAAB-4E377E815BB4}"/>
                    </a:ext>
                  </a:extLst>
                </p:cNvPr>
                <p:cNvPicPr/>
                <p:nvPr/>
              </p:nvPicPr>
              <p:blipFill>
                <a:blip r:embed="rId306"/>
                <a:stretch>
                  <a:fillRect/>
                </a:stretch>
              </p:blipFill>
              <p:spPr>
                <a:xfrm>
                  <a:off x="2678960" y="4790427"/>
                  <a:ext cx="24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67" name="Freihand 66">
                  <a:extLst>
                    <a:ext uri="{FF2B5EF4-FFF2-40B4-BE49-F238E27FC236}">
                      <a16:creationId xmlns:a16="http://schemas.microsoft.com/office/drawing/2014/main" id="{0BC02A79-8D10-455B-9FB9-F41B8D47E05F}"/>
                    </a:ext>
                  </a:extLst>
                </p14:cNvPr>
                <p14:cNvContentPartPr/>
                <p14:nvPr/>
              </p14:nvContentPartPr>
              <p14:xfrm>
                <a:off x="2688680" y="5083467"/>
                <a:ext cx="4680" cy="60840"/>
              </p14:xfrm>
            </p:contentPart>
          </mc:Choice>
          <mc:Fallback xmlns="">
            <p:pic>
              <p:nvPicPr>
                <p:cNvPr id="67" name="Freihand 66">
                  <a:extLst>
                    <a:ext uri="{FF2B5EF4-FFF2-40B4-BE49-F238E27FC236}">
                      <a16:creationId xmlns:a16="http://schemas.microsoft.com/office/drawing/2014/main" id="{0BC02A79-8D10-455B-9FB9-F41B8D47E05F}"/>
                    </a:ext>
                  </a:extLst>
                </p:cNvPr>
                <p:cNvPicPr/>
                <p:nvPr/>
              </p:nvPicPr>
              <p:blipFill>
                <a:blip r:embed="rId308"/>
                <a:stretch>
                  <a:fillRect/>
                </a:stretch>
              </p:blipFill>
              <p:spPr>
                <a:xfrm>
                  <a:off x="2684360" y="5079147"/>
                  <a:ext cx="13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68" name="Freihand 67">
                  <a:extLst>
                    <a:ext uri="{FF2B5EF4-FFF2-40B4-BE49-F238E27FC236}">
                      <a16:creationId xmlns:a16="http://schemas.microsoft.com/office/drawing/2014/main" id="{5EA732A6-7DD2-456D-8B39-E6D8CB9B2DB6}"/>
                    </a:ext>
                  </a:extLst>
                </p14:cNvPr>
                <p14:cNvContentPartPr/>
                <p14:nvPr/>
              </p14:nvContentPartPr>
              <p14:xfrm>
                <a:off x="2695880" y="5208387"/>
                <a:ext cx="10440" cy="488520"/>
              </p14:xfrm>
            </p:contentPart>
          </mc:Choice>
          <mc:Fallback xmlns="">
            <p:pic>
              <p:nvPicPr>
                <p:cNvPr id="68" name="Freihand 67">
                  <a:extLst>
                    <a:ext uri="{FF2B5EF4-FFF2-40B4-BE49-F238E27FC236}">
                      <a16:creationId xmlns:a16="http://schemas.microsoft.com/office/drawing/2014/main" id="{5EA732A6-7DD2-456D-8B39-E6D8CB9B2DB6}"/>
                    </a:ext>
                  </a:extLst>
                </p:cNvPr>
                <p:cNvPicPr/>
                <p:nvPr/>
              </p:nvPicPr>
              <p:blipFill>
                <a:blip r:embed="rId310"/>
                <a:stretch>
                  <a:fillRect/>
                </a:stretch>
              </p:blipFill>
              <p:spPr>
                <a:xfrm>
                  <a:off x="2691560" y="5204067"/>
                  <a:ext cx="190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73" name="Freihand 72">
                  <a:extLst>
                    <a:ext uri="{FF2B5EF4-FFF2-40B4-BE49-F238E27FC236}">
                      <a16:creationId xmlns:a16="http://schemas.microsoft.com/office/drawing/2014/main" id="{5753F337-54D4-428B-9F87-422194E52A55}"/>
                    </a:ext>
                  </a:extLst>
                </p14:cNvPr>
                <p14:cNvContentPartPr/>
                <p14:nvPr/>
              </p14:nvContentPartPr>
              <p14:xfrm>
                <a:off x="2699480" y="5778267"/>
                <a:ext cx="9000" cy="146880"/>
              </p14:xfrm>
            </p:contentPart>
          </mc:Choice>
          <mc:Fallback xmlns="">
            <p:pic>
              <p:nvPicPr>
                <p:cNvPr id="73" name="Freihand 72">
                  <a:extLst>
                    <a:ext uri="{FF2B5EF4-FFF2-40B4-BE49-F238E27FC236}">
                      <a16:creationId xmlns:a16="http://schemas.microsoft.com/office/drawing/2014/main" id="{5753F337-54D4-428B-9F87-422194E52A55}"/>
                    </a:ext>
                  </a:extLst>
                </p:cNvPr>
                <p:cNvPicPr/>
                <p:nvPr/>
              </p:nvPicPr>
              <p:blipFill>
                <a:blip r:embed="rId312"/>
                <a:stretch>
                  <a:fillRect/>
                </a:stretch>
              </p:blipFill>
              <p:spPr>
                <a:xfrm>
                  <a:off x="2695160" y="5773947"/>
                  <a:ext cx="17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03" name="Freihand 102">
                  <a:extLst>
                    <a:ext uri="{FF2B5EF4-FFF2-40B4-BE49-F238E27FC236}">
                      <a16:creationId xmlns:a16="http://schemas.microsoft.com/office/drawing/2014/main" id="{0D84FE19-EE87-4DB9-A279-B53021870DEB}"/>
                    </a:ext>
                  </a:extLst>
                </p14:cNvPr>
                <p14:cNvContentPartPr/>
                <p14:nvPr/>
              </p14:nvContentPartPr>
              <p14:xfrm>
                <a:off x="3033560" y="5429427"/>
                <a:ext cx="138240" cy="5040"/>
              </p14:xfrm>
            </p:contentPart>
          </mc:Choice>
          <mc:Fallback xmlns="">
            <p:pic>
              <p:nvPicPr>
                <p:cNvPr id="103" name="Freihand 102">
                  <a:extLst>
                    <a:ext uri="{FF2B5EF4-FFF2-40B4-BE49-F238E27FC236}">
                      <a16:creationId xmlns:a16="http://schemas.microsoft.com/office/drawing/2014/main" id="{0D84FE19-EE87-4DB9-A279-B53021870DEB}"/>
                    </a:ext>
                  </a:extLst>
                </p:cNvPr>
                <p:cNvPicPr/>
                <p:nvPr/>
              </p:nvPicPr>
              <p:blipFill>
                <a:blip r:embed="rId314"/>
                <a:stretch>
                  <a:fillRect/>
                </a:stretch>
              </p:blipFill>
              <p:spPr>
                <a:xfrm>
                  <a:off x="3029240" y="5425107"/>
                  <a:ext cx="146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04" name="Freihand 103">
                  <a:extLst>
                    <a:ext uri="{FF2B5EF4-FFF2-40B4-BE49-F238E27FC236}">
                      <a16:creationId xmlns:a16="http://schemas.microsoft.com/office/drawing/2014/main" id="{CB681932-4343-4D6A-9462-9EDF9370DF92}"/>
                    </a:ext>
                  </a:extLst>
                </p14:cNvPr>
                <p14:cNvContentPartPr/>
                <p14:nvPr/>
              </p14:nvContentPartPr>
              <p14:xfrm>
                <a:off x="3158480" y="5387667"/>
                <a:ext cx="127800" cy="113400"/>
              </p14:xfrm>
            </p:contentPart>
          </mc:Choice>
          <mc:Fallback xmlns="">
            <p:pic>
              <p:nvPicPr>
                <p:cNvPr id="104" name="Freihand 103">
                  <a:extLst>
                    <a:ext uri="{FF2B5EF4-FFF2-40B4-BE49-F238E27FC236}">
                      <a16:creationId xmlns:a16="http://schemas.microsoft.com/office/drawing/2014/main" id="{CB681932-4343-4D6A-9462-9EDF9370DF92}"/>
                    </a:ext>
                  </a:extLst>
                </p:cNvPr>
                <p:cNvPicPr/>
                <p:nvPr/>
              </p:nvPicPr>
              <p:blipFill>
                <a:blip r:embed="rId316"/>
                <a:stretch>
                  <a:fillRect/>
                </a:stretch>
              </p:blipFill>
              <p:spPr>
                <a:xfrm>
                  <a:off x="3154160" y="5383347"/>
                  <a:ext cx="136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08" name="Freihand 107">
                  <a:extLst>
                    <a:ext uri="{FF2B5EF4-FFF2-40B4-BE49-F238E27FC236}">
                      <a16:creationId xmlns:a16="http://schemas.microsoft.com/office/drawing/2014/main" id="{09EC8128-F726-4E53-9784-20D00A6FA1D1}"/>
                    </a:ext>
                  </a:extLst>
                </p14:cNvPr>
                <p14:cNvContentPartPr/>
                <p14:nvPr/>
              </p14:nvContentPartPr>
              <p14:xfrm>
                <a:off x="3924920" y="5337267"/>
                <a:ext cx="170280" cy="213480"/>
              </p14:xfrm>
            </p:contentPart>
          </mc:Choice>
          <mc:Fallback xmlns="">
            <p:pic>
              <p:nvPicPr>
                <p:cNvPr id="108" name="Freihand 107">
                  <a:extLst>
                    <a:ext uri="{FF2B5EF4-FFF2-40B4-BE49-F238E27FC236}">
                      <a16:creationId xmlns:a16="http://schemas.microsoft.com/office/drawing/2014/main" id="{09EC8128-F726-4E53-9784-20D00A6FA1D1}"/>
                    </a:ext>
                  </a:extLst>
                </p:cNvPr>
                <p:cNvPicPr/>
                <p:nvPr/>
              </p:nvPicPr>
              <p:blipFill>
                <a:blip r:embed="rId318"/>
                <a:stretch>
                  <a:fillRect/>
                </a:stretch>
              </p:blipFill>
              <p:spPr>
                <a:xfrm>
                  <a:off x="3920600" y="5332947"/>
                  <a:ext cx="178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09" name="Freihand 108">
                  <a:extLst>
                    <a:ext uri="{FF2B5EF4-FFF2-40B4-BE49-F238E27FC236}">
                      <a16:creationId xmlns:a16="http://schemas.microsoft.com/office/drawing/2014/main" id="{DDBB3E4B-3751-4005-8F46-E4916AE6DA26}"/>
                    </a:ext>
                  </a:extLst>
                </p14:cNvPr>
                <p14:cNvContentPartPr/>
                <p14:nvPr/>
              </p14:nvContentPartPr>
              <p14:xfrm>
                <a:off x="4002680" y="5438787"/>
                <a:ext cx="88920" cy="13680"/>
              </p14:xfrm>
            </p:contentPart>
          </mc:Choice>
          <mc:Fallback xmlns="">
            <p:pic>
              <p:nvPicPr>
                <p:cNvPr id="109" name="Freihand 108">
                  <a:extLst>
                    <a:ext uri="{FF2B5EF4-FFF2-40B4-BE49-F238E27FC236}">
                      <a16:creationId xmlns:a16="http://schemas.microsoft.com/office/drawing/2014/main" id="{DDBB3E4B-3751-4005-8F46-E4916AE6DA26}"/>
                    </a:ext>
                  </a:extLst>
                </p:cNvPr>
                <p:cNvPicPr/>
                <p:nvPr/>
              </p:nvPicPr>
              <p:blipFill>
                <a:blip r:embed="rId320"/>
                <a:stretch>
                  <a:fillRect/>
                </a:stretch>
              </p:blipFill>
              <p:spPr>
                <a:xfrm>
                  <a:off x="3998360" y="5434467"/>
                  <a:ext cx="97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0" name="Freihand 109">
                  <a:extLst>
                    <a:ext uri="{FF2B5EF4-FFF2-40B4-BE49-F238E27FC236}">
                      <a16:creationId xmlns:a16="http://schemas.microsoft.com/office/drawing/2014/main" id="{7754DD20-CB72-4191-91DD-5C97BE6B7A0C}"/>
                    </a:ext>
                  </a:extLst>
                </p14:cNvPr>
                <p14:cNvContentPartPr/>
                <p14:nvPr/>
              </p14:nvContentPartPr>
              <p14:xfrm>
                <a:off x="4239920" y="5354547"/>
                <a:ext cx="26280" cy="160560"/>
              </p14:xfrm>
            </p:contentPart>
          </mc:Choice>
          <mc:Fallback xmlns="">
            <p:pic>
              <p:nvPicPr>
                <p:cNvPr id="110" name="Freihand 109">
                  <a:extLst>
                    <a:ext uri="{FF2B5EF4-FFF2-40B4-BE49-F238E27FC236}">
                      <a16:creationId xmlns:a16="http://schemas.microsoft.com/office/drawing/2014/main" id="{7754DD20-CB72-4191-91DD-5C97BE6B7A0C}"/>
                    </a:ext>
                  </a:extLst>
                </p:cNvPr>
                <p:cNvPicPr/>
                <p:nvPr/>
              </p:nvPicPr>
              <p:blipFill>
                <a:blip r:embed="rId322"/>
                <a:stretch>
                  <a:fillRect/>
                </a:stretch>
              </p:blipFill>
              <p:spPr>
                <a:xfrm>
                  <a:off x="4235600" y="5350227"/>
                  <a:ext cx="34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1" name="Freihand 110">
                  <a:extLst>
                    <a:ext uri="{FF2B5EF4-FFF2-40B4-BE49-F238E27FC236}">
                      <a16:creationId xmlns:a16="http://schemas.microsoft.com/office/drawing/2014/main" id="{73BE2693-56A6-4F05-AE68-DCE3222C00B5}"/>
                    </a:ext>
                  </a:extLst>
                </p14:cNvPr>
                <p14:cNvContentPartPr/>
                <p14:nvPr/>
              </p14:nvContentPartPr>
              <p14:xfrm>
                <a:off x="4138040" y="5341587"/>
                <a:ext cx="213120" cy="183960"/>
              </p14:xfrm>
            </p:contentPart>
          </mc:Choice>
          <mc:Fallback xmlns="">
            <p:pic>
              <p:nvPicPr>
                <p:cNvPr id="111" name="Freihand 110">
                  <a:extLst>
                    <a:ext uri="{FF2B5EF4-FFF2-40B4-BE49-F238E27FC236}">
                      <a16:creationId xmlns:a16="http://schemas.microsoft.com/office/drawing/2014/main" id="{73BE2693-56A6-4F05-AE68-DCE3222C00B5}"/>
                    </a:ext>
                  </a:extLst>
                </p:cNvPr>
                <p:cNvPicPr/>
                <p:nvPr/>
              </p:nvPicPr>
              <p:blipFill>
                <a:blip r:embed="rId324"/>
                <a:stretch>
                  <a:fillRect/>
                </a:stretch>
              </p:blipFill>
              <p:spPr>
                <a:xfrm>
                  <a:off x="4133720" y="5337267"/>
                  <a:ext cx="221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3" name="Freihand 112">
                  <a:extLst>
                    <a:ext uri="{FF2B5EF4-FFF2-40B4-BE49-F238E27FC236}">
                      <a16:creationId xmlns:a16="http://schemas.microsoft.com/office/drawing/2014/main" id="{5EACBDFB-163F-412E-B8BD-7DC83B1FD3FD}"/>
                    </a:ext>
                  </a:extLst>
                </p14:cNvPr>
                <p14:cNvContentPartPr/>
                <p14:nvPr/>
              </p14:nvContentPartPr>
              <p14:xfrm>
                <a:off x="4432520" y="5242587"/>
                <a:ext cx="91800" cy="298800"/>
              </p14:xfrm>
            </p:contentPart>
          </mc:Choice>
          <mc:Fallback xmlns="">
            <p:pic>
              <p:nvPicPr>
                <p:cNvPr id="113" name="Freihand 112">
                  <a:extLst>
                    <a:ext uri="{FF2B5EF4-FFF2-40B4-BE49-F238E27FC236}">
                      <a16:creationId xmlns:a16="http://schemas.microsoft.com/office/drawing/2014/main" id="{5EACBDFB-163F-412E-B8BD-7DC83B1FD3FD}"/>
                    </a:ext>
                  </a:extLst>
                </p:cNvPr>
                <p:cNvPicPr/>
                <p:nvPr/>
              </p:nvPicPr>
              <p:blipFill>
                <a:blip r:embed="rId326"/>
                <a:stretch>
                  <a:fillRect/>
                </a:stretch>
              </p:blipFill>
              <p:spPr>
                <a:xfrm>
                  <a:off x="4428200" y="5238267"/>
                  <a:ext cx="100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4" name="Freihand 113">
                  <a:extLst>
                    <a:ext uri="{FF2B5EF4-FFF2-40B4-BE49-F238E27FC236}">
                      <a16:creationId xmlns:a16="http://schemas.microsoft.com/office/drawing/2014/main" id="{4C5DA013-DF3F-4086-AD6F-8F0F658FF3A9}"/>
                    </a:ext>
                  </a:extLst>
                </p14:cNvPr>
                <p14:cNvContentPartPr/>
                <p14:nvPr/>
              </p14:nvContentPartPr>
              <p14:xfrm>
                <a:off x="4616840" y="5304147"/>
                <a:ext cx="89280" cy="153000"/>
              </p14:xfrm>
            </p:contentPart>
          </mc:Choice>
          <mc:Fallback xmlns="">
            <p:pic>
              <p:nvPicPr>
                <p:cNvPr id="114" name="Freihand 113">
                  <a:extLst>
                    <a:ext uri="{FF2B5EF4-FFF2-40B4-BE49-F238E27FC236}">
                      <a16:creationId xmlns:a16="http://schemas.microsoft.com/office/drawing/2014/main" id="{4C5DA013-DF3F-4086-AD6F-8F0F658FF3A9}"/>
                    </a:ext>
                  </a:extLst>
                </p:cNvPr>
                <p:cNvPicPr/>
                <p:nvPr/>
              </p:nvPicPr>
              <p:blipFill>
                <a:blip r:embed="rId328"/>
                <a:stretch>
                  <a:fillRect/>
                </a:stretch>
              </p:blipFill>
              <p:spPr>
                <a:xfrm>
                  <a:off x="4612520" y="5299827"/>
                  <a:ext cx="97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5" name="Freihand 114">
                  <a:extLst>
                    <a:ext uri="{FF2B5EF4-FFF2-40B4-BE49-F238E27FC236}">
                      <a16:creationId xmlns:a16="http://schemas.microsoft.com/office/drawing/2014/main" id="{F3825398-7F77-4272-8C3D-436DC41E936D}"/>
                    </a:ext>
                  </a:extLst>
                </p14:cNvPr>
                <p14:cNvContentPartPr/>
                <p14:nvPr/>
              </p14:nvContentPartPr>
              <p14:xfrm>
                <a:off x="4693160" y="5319267"/>
                <a:ext cx="48960" cy="145080"/>
              </p14:xfrm>
            </p:contentPart>
          </mc:Choice>
          <mc:Fallback xmlns="">
            <p:pic>
              <p:nvPicPr>
                <p:cNvPr id="115" name="Freihand 114">
                  <a:extLst>
                    <a:ext uri="{FF2B5EF4-FFF2-40B4-BE49-F238E27FC236}">
                      <a16:creationId xmlns:a16="http://schemas.microsoft.com/office/drawing/2014/main" id="{F3825398-7F77-4272-8C3D-436DC41E936D}"/>
                    </a:ext>
                  </a:extLst>
                </p:cNvPr>
                <p:cNvPicPr/>
                <p:nvPr/>
              </p:nvPicPr>
              <p:blipFill>
                <a:blip r:embed="rId330"/>
                <a:stretch>
                  <a:fillRect/>
                </a:stretch>
              </p:blipFill>
              <p:spPr>
                <a:xfrm>
                  <a:off x="4688840" y="5314947"/>
                  <a:ext cx="57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6" name="Freihand 115">
                  <a:extLst>
                    <a:ext uri="{FF2B5EF4-FFF2-40B4-BE49-F238E27FC236}">
                      <a16:creationId xmlns:a16="http://schemas.microsoft.com/office/drawing/2014/main" id="{0129F229-B6CD-4875-908C-79B10506BCFF}"/>
                    </a:ext>
                  </a:extLst>
                </p14:cNvPr>
                <p14:cNvContentPartPr/>
                <p14:nvPr/>
              </p14:nvContentPartPr>
              <p14:xfrm>
                <a:off x="4604960" y="5452467"/>
                <a:ext cx="150120" cy="29880"/>
              </p14:xfrm>
            </p:contentPart>
          </mc:Choice>
          <mc:Fallback xmlns="">
            <p:pic>
              <p:nvPicPr>
                <p:cNvPr id="116" name="Freihand 115">
                  <a:extLst>
                    <a:ext uri="{FF2B5EF4-FFF2-40B4-BE49-F238E27FC236}">
                      <a16:creationId xmlns:a16="http://schemas.microsoft.com/office/drawing/2014/main" id="{0129F229-B6CD-4875-908C-79B10506BCFF}"/>
                    </a:ext>
                  </a:extLst>
                </p:cNvPr>
                <p:cNvPicPr/>
                <p:nvPr/>
              </p:nvPicPr>
              <p:blipFill>
                <a:blip r:embed="rId332"/>
                <a:stretch>
                  <a:fillRect/>
                </a:stretch>
              </p:blipFill>
              <p:spPr>
                <a:xfrm>
                  <a:off x="4600640" y="5448147"/>
                  <a:ext cx="158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7" name="Freihand 116">
                  <a:extLst>
                    <a:ext uri="{FF2B5EF4-FFF2-40B4-BE49-F238E27FC236}">
                      <a16:creationId xmlns:a16="http://schemas.microsoft.com/office/drawing/2014/main" id="{DA08BAAF-9EF4-406D-9888-3D1488EA814A}"/>
                    </a:ext>
                  </a:extLst>
                </p14:cNvPr>
                <p14:cNvContentPartPr/>
                <p14:nvPr/>
              </p14:nvContentPartPr>
              <p14:xfrm>
                <a:off x="4791800" y="5278947"/>
                <a:ext cx="133200" cy="222480"/>
              </p14:xfrm>
            </p:contentPart>
          </mc:Choice>
          <mc:Fallback xmlns="">
            <p:pic>
              <p:nvPicPr>
                <p:cNvPr id="117" name="Freihand 116">
                  <a:extLst>
                    <a:ext uri="{FF2B5EF4-FFF2-40B4-BE49-F238E27FC236}">
                      <a16:creationId xmlns:a16="http://schemas.microsoft.com/office/drawing/2014/main" id="{DA08BAAF-9EF4-406D-9888-3D1488EA814A}"/>
                    </a:ext>
                  </a:extLst>
                </p:cNvPr>
                <p:cNvPicPr/>
                <p:nvPr/>
              </p:nvPicPr>
              <p:blipFill>
                <a:blip r:embed="rId334"/>
                <a:stretch>
                  <a:fillRect/>
                </a:stretch>
              </p:blipFill>
              <p:spPr>
                <a:xfrm>
                  <a:off x="4787480" y="5274627"/>
                  <a:ext cx="141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8" name="Freihand 117">
                  <a:extLst>
                    <a:ext uri="{FF2B5EF4-FFF2-40B4-BE49-F238E27FC236}">
                      <a16:creationId xmlns:a16="http://schemas.microsoft.com/office/drawing/2014/main" id="{C10FB68D-9624-4813-9183-29D903001876}"/>
                    </a:ext>
                  </a:extLst>
                </p14:cNvPr>
                <p14:cNvContentPartPr/>
                <p14:nvPr/>
              </p14:nvContentPartPr>
              <p14:xfrm>
                <a:off x="4910600" y="5235747"/>
                <a:ext cx="110160" cy="352440"/>
              </p14:xfrm>
            </p:contentPart>
          </mc:Choice>
          <mc:Fallback xmlns="">
            <p:pic>
              <p:nvPicPr>
                <p:cNvPr id="118" name="Freihand 117">
                  <a:extLst>
                    <a:ext uri="{FF2B5EF4-FFF2-40B4-BE49-F238E27FC236}">
                      <a16:creationId xmlns:a16="http://schemas.microsoft.com/office/drawing/2014/main" id="{C10FB68D-9624-4813-9183-29D903001876}"/>
                    </a:ext>
                  </a:extLst>
                </p:cNvPr>
                <p:cNvPicPr/>
                <p:nvPr/>
              </p:nvPicPr>
              <p:blipFill>
                <a:blip r:embed="rId336"/>
                <a:stretch>
                  <a:fillRect/>
                </a:stretch>
              </p:blipFill>
              <p:spPr>
                <a:xfrm>
                  <a:off x="4906280" y="5231427"/>
                  <a:ext cx="1188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0" name="Freihand 119">
                  <a:extLst>
                    <a:ext uri="{FF2B5EF4-FFF2-40B4-BE49-F238E27FC236}">
                      <a16:creationId xmlns:a16="http://schemas.microsoft.com/office/drawing/2014/main" id="{767FE156-3FC5-4D3C-917E-75040C3897F7}"/>
                    </a:ext>
                  </a:extLst>
                </p14:cNvPr>
                <p14:cNvContentPartPr/>
                <p14:nvPr/>
              </p14:nvContentPartPr>
              <p14:xfrm>
                <a:off x="2111960" y="4869267"/>
                <a:ext cx="14760" cy="170280"/>
              </p14:xfrm>
            </p:contentPart>
          </mc:Choice>
          <mc:Fallback xmlns="">
            <p:pic>
              <p:nvPicPr>
                <p:cNvPr id="120" name="Freihand 119">
                  <a:extLst>
                    <a:ext uri="{FF2B5EF4-FFF2-40B4-BE49-F238E27FC236}">
                      <a16:creationId xmlns:a16="http://schemas.microsoft.com/office/drawing/2014/main" id="{767FE156-3FC5-4D3C-917E-75040C3897F7}"/>
                    </a:ext>
                  </a:extLst>
                </p:cNvPr>
                <p:cNvPicPr/>
                <p:nvPr/>
              </p:nvPicPr>
              <p:blipFill>
                <a:blip r:embed="rId338"/>
                <a:stretch>
                  <a:fillRect/>
                </a:stretch>
              </p:blipFill>
              <p:spPr>
                <a:xfrm>
                  <a:off x="2107640" y="4864947"/>
                  <a:ext cx="23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21" name="Freihand 120">
                  <a:extLst>
                    <a:ext uri="{FF2B5EF4-FFF2-40B4-BE49-F238E27FC236}">
                      <a16:creationId xmlns:a16="http://schemas.microsoft.com/office/drawing/2014/main" id="{4F088346-449D-49EF-BD32-0ADF52C70B36}"/>
                    </a:ext>
                  </a:extLst>
                </p14:cNvPr>
                <p14:cNvContentPartPr/>
                <p14:nvPr/>
              </p14:nvContentPartPr>
              <p14:xfrm>
                <a:off x="2677160" y="4893027"/>
                <a:ext cx="3600" cy="155520"/>
              </p14:xfrm>
            </p:contentPart>
          </mc:Choice>
          <mc:Fallback xmlns="">
            <p:pic>
              <p:nvPicPr>
                <p:cNvPr id="121" name="Freihand 120">
                  <a:extLst>
                    <a:ext uri="{FF2B5EF4-FFF2-40B4-BE49-F238E27FC236}">
                      <a16:creationId xmlns:a16="http://schemas.microsoft.com/office/drawing/2014/main" id="{4F088346-449D-49EF-BD32-0ADF52C70B36}"/>
                    </a:ext>
                  </a:extLst>
                </p:cNvPr>
                <p:cNvPicPr/>
                <p:nvPr/>
              </p:nvPicPr>
              <p:blipFill>
                <a:blip r:embed="rId340"/>
                <a:stretch>
                  <a:fillRect/>
                </a:stretch>
              </p:blipFill>
              <p:spPr>
                <a:xfrm>
                  <a:off x="2672840" y="4888707"/>
                  <a:ext cx="12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22" name="Freihand 121">
                  <a:extLst>
                    <a:ext uri="{FF2B5EF4-FFF2-40B4-BE49-F238E27FC236}">
                      <a16:creationId xmlns:a16="http://schemas.microsoft.com/office/drawing/2014/main" id="{18AB858F-F9F5-4405-9295-FEB2DE343726}"/>
                    </a:ext>
                  </a:extLst>
                </p14:cNvPr>
                <p14:cNvContentPartPr/>
                <p14:nvPr/>
              </p14:nvContentPartPr>
              <p14:xfrm>
                <a:off x="2097560" y="6394587"/>
                <a:ext cx="16200" cy="163440"/>
              </p14:xfrm>
            </p:contentPart>
          </mc:Choice>
          <mc:Fallback xmlns="">
            <p:pic>
              <p:nvPicPr>
                <p:cNvPr id="122" name="Freihand 121">
                  <a:extLst>
                    <a:ext uri="{FF2B5EF4-FFF2-40B4-BE49-F238E27FC236}">
                      <a16:creationId xmlns:a16="http://schemas.microsoft.com/office/drawing/2014/main" id="{18AB858F-F9F5-4405-9295-FEB2DE343726}"/>
                    </a:ext>
                  </a:extLst>
                </p:cNvPr>
                <p:cNvPicPr/>
                <p:nvPr/>
              </p:nvPicPr>
              <p:blipFill>
                <a:blip r:embed="rId342"/>
                <a:stretch>
                  <a:fillRect/>
                </a:stretch>
              </p:blipFill>
              <p:spPr>
                <a:xfrm>
                  <a:off x="2093240" y="6390267"/>
                  <a:ext cx="24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23" name="Freihand 122">
                  <a:extLst>
                    <a:ext uri="{FF2B5EF4-FFF2-40B4-BE49-F238E27FC236}">
                      <a16:creationId xmlns:a16="http://schemas.microsoft.com/office/drawing/2014/main" id="{EAFB97AC-B451-4D42-B6E5-DAB675BB2185}"/>
                    </a:ext>
                  </a:extLst>
                </p14:cNvPr>
                <p14:cNvContentPartPr/>
                <p14:nvPr/>
              </p14:nvContentPartPr>
              <p14:xfrm>
                <a:off x="2701280" y="6397467"/>
                <a:ext cx="14400" cy="190440"/>
              </p14:xfrm>
            </p:contentPart>
          </mc:Choice>
          <mc:Fallback xmlns="">
            <p:pic>
              <p:nvPicPr>
                <p:cNvPr id="123" name="Freihand 122">
                  <a:extLst>
                    <a:ext uri="{FF2B5EF4-FFF2-40B4-BE49-F238E27FC236}">
                      <a16:creationId xmlns:a16="http://schemas.microsoft.com/office/drawing/2014/main" id="{EAFB97AC-B451-4D42-B6E5-DAB675BB2185}"/>
                    </a:ext>
                  </a:extLst>
                </p:cNvPr>
                <p:cNvPicPr/>
                <p:nvPr/>
              </p:nvPicPr>
              <p:blipFill>
                <a:blip r:embed="rId344"/>
                <a:stretch>
                  <a:fillRect/>
                </a:stretch>
              </p:blipFill>
              <p:spPr>
                <a:xfrm>
                  <a:off x="2696960" y="6393147"/>
                  <a:ext cx="23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2" name="Freihand 141">
                  <a:extLst>
                    <a:ext uri="{FF2B5EF4-FFF2-40B4-BE49-F238E27FC236}">
                      <a16:creationId xmlns:a16="http://schemas.microsoft.com/office/drawing/2014/main" id="{FF77A8A6-EDCB-4351-BC02-ACB8F54A66C2}"/>
                    </a:ext>
                  </a:extLst>
                </p14:cNvPr>
                <p14:cNvContentPartPr/>
                <p14:nvPr/>
              </p14:nvContentPartPr>
              <p14:xfrm>
                <a:off x="2417600" y="5439147"/>
                <a:ext cx="11880" cy="426960"/>
              </p14:xfrm>
            </p:contentPart>
          </mc:Choice>
          <mc:Fallback xmlns="">
            <p:pic>
              <p:nvPicPr>
                <p:cNvPr id="142" name="Freihand 141">
                  <a:extLst>
                    <a:ext uri="{FF2B5EF4-FFF2-40B4-BE49-F238E27FC236}">
                      <a16:creationId xmlns:a16="http://schemas.microsoft.com/office/drawing/2014/main" id="{FF77A8A6-EDCB-4351-BC02-ACB8F54A66C2}"/>
                    </a:ext>
                  </a:extLst>
                </p:cNvPr>
                <p:cNvPicPr/>
                <p:nvPr/>
              </p:nvPicPr>
              <p:blipFill>
                <a:blip r:embed="rId346"/>
                <a:stretch>
                  <a:fillRect/>
                </a:stretch>
              </p:blipFill>
              <p:spPr>
                <a:xfrm>
                  <a:off x="2413280" y="5434827"/>
                  <a:ext cx="205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3" name="Freihand 142">
                  <a:extLst>
                    <a:ext uri="{FF2B5EF4-FFF2-40B4-BE49-F238E27FC236}">
                      <a16:creationId xmlns:a16="http://schemas.microsoft.com/office/drawing/2014/main" id="{A5D61CF0-0F0B-4B54-96AC-D151A0F7B55F}"/>
                    </a:ext>
                  </a:extLst>
                </p14:cNvPr>
                <p14:cNvContentPartPr/>
                <p14:nvPr/>
              </p14:nvContentPartPr>
              <p14:xfrm>
                <a:off x="2395640" y="5907867"/>
                <a:ext cx="31320" cy="576720"/>
              </p14:xfrm>
            </p:contentPart>
          </mc:Choice>
          <mc:Fallback xmlns="">
            <p:pic>
              <p:nvPicPr>
                <p:cNvPr id="143" name="Freihand 142">
                  <a:extLst>
                    <a:ext uri="{FF2B5EF4-FFF2-40B4-BE49-F238E27FC236}">
                      <a16:creationId xmlns:a16="http://schemas.microsoft.com/office/drawing/2014/main" id="{A5D61CF0-0F0B-4B54-96AC-D151A0F7B55F}"/>
                    </a:ext>
                  </a:extLst>
                </p:cNvPr>
                <p:cNvPicPr/>
                <p:nvPr/>
              </p:nvPicPr>
              <p:blipFill>
                <a:blip r:embed="rId348"/>
                <a:stretch>
                  <a:fillRect/>
                </a:stretch>
              </p:blipFill>
              <p:spPr>
                <a:xfrm>
                  <a:off x="2391320" y="5903547"/>
                  <a:ext cx="39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6" name="Freihand 145">
                  <a:extLst>
                    <a:ext uri="{FF2B5EF4-FFF2-40B4-BE49-F238E27FC236}">
                      <a16:creationId xmlns:a16="http://schemas.microsoft.com/office/drawing/2014/main" id="{5BE3FC88-045A-4B6E-BECC-B74923D13FE0}"/>
                    </a:ext>
                  </a:extLst>
                </p14:cNvPr>
                <p14:cNvContentPartPr/>
                <p14:nvPr/>
              </p14:nvContentPartPr>
              <p14:xfrm>
                <a:off x="255440" y="1020867"/>
                <a:ext cx="178200" cy="64800"/>
              </p14:xfrm>
            </p:contentPart>
          </mc:Choice>
          <mc:Fallback xmlns="">
            <p:pic>
              <p:nvPicPr>
                <p:cNvPr id="146" name="Freihand 145">
                  <a:extLst>
                    <a:ext uri="{FF2B5EF4-FFF2-40B4-BE49-F238E27FC236}">
                      <a16:creationId xmlns:a16="http://schemas.microsoft.com/office/drawing/2014/main" id="{5BE3FC88-045A-4B6E-BECC-B74923D13FE0}"/>
                    </a:ext>
                  </a:extLst>
                </p:cNvPr>
                <p:cNvPicPr/>
                <p:nvPr/>
              </p:nvPicPr>
              <p:blipFill>
                <a:blip r:embed="rId350"/>
                <a:stretch>
                  <a:fillRect/>
                </a:stretch>
              </p:blipFill>
              <p:spPr>
                <a:xfrm>
                  <a:off x="251120" y="1016547"/>
                  <a:ext cx="186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7" name="Freihand 146">
                  <a:extLst>
                    <a:ext uri="{FF2B5EF4-FFF2-40B4-BE49-F238E27FC236}">
                      <a16:creationId xmlns:a16="http://schemas.microsoft.com/office/drawing/2014/main" id="{1AB7ECD9-9601-4AF0-8273-A53A6AD2645A}"/>
                    </a:ext>
                  </a:extLst>
                </p14:cNvPr>
                <p14:cNvContentPartPr/>
                <p14:nvPr/>
              </p14:nvContentPartPr>
              <p14:xfrm>
                <a:off x="3580040" y="3038667"/>
                <a:ext cx="275040" cy="56520"/>
              </p14:xfrm>
            </p:contentPart>
          </mc:Choice>
          <mc:Fallback xmlns="">
            <p:pic>
              <p:nvPicPr>
                <p:cNvPr id="147" name="Freihand 146">
                  <a:extLst>
                    <a:ext uri="{FF2B5EF4-FFF2-40B4-BE49-F238E27FC236}">
                      <a16:creationId xmlns:a16="http://schemas.microsoft.com/office/drawing/2014/main" id="{1AB7ECD9-9601-4AF0-8273-A53A6AD2645A}"/>
                    </a:ext>
                  </a:extLst>
                </p:cNvPr>
                <p:cNvPicPr/>
                <p:nvPr/>
              </p:nvPicPr>
              <p:blipFill>
                <a:blip r:embed="rId352"/>
                <a:stretch>
                  <a:fillRect/>
                </a:stretch>
              </p:blipFill>
              <p:spPr>
                <a:xfrm>
                  <a:off x="3575720" y="3034347"/>
                  <a:ext cx="28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8" name="Freihand 147">
                  <a:extLst>
                    <a:ext uri="{FF2B5EF4-FFF2-40B4-BE49-F238E27FC236}">
                      <a16:creationId xmlns:a16="http://schemas.microsoft.com/office/drawing/2014/main" id="{2FC0198E-EB7D-41D6-9D64-FE04EB1F466C}"/>
                    </a:ext>
                  </a:extLst>
                </p14:cNvPr>
                <p14:cNvContentPartPr/>
                <p14:nvPr/>
              </p14:nvContentPartPr>
              <p14:xfrm>
                <a:off x="332840" y="4840107"/>
                <a:ext cx="14400" cy="103680"/>
              </p14:xfrm>
            </p:contentPart>
          </mc:Choice>
          <mc:Fallback xmlns="">
            <p:pic>
              <p:nvPicPr>
                <p:cNvPr id="148" name="Freihand 147">
                  <a:extLst>
                    <a:ext uri="{FF2B5EF4-FFF2-40B4-BE49-F238E27FC236}">
                      <a16:creationId xmlns:a16="http://schemas.microsoft.com/office/drawing/2014/main" id="{2FC0198E-EB7D-41D6-9D64-FE04EB1F466C}"/>
                    </a:ext>
                  </a:extLst>
                </p:cNvPr>
                <p:cNvPicPr/>
                <p:nvPr/>
              </p:nvPicPr>
              <p:blipFill>
                <a:blip r:embed="rId354"/>
                <a:stretch>
                  <a:fillRect/>
                </a:stretch>
              </p:blipFill>
              <p:spPr>
                <a:xfrm>
                  <a:off x="328520" y="4835787"/>
                  <a:ext cx="23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9" name="Freihand 148">
                  <a:extLst>
                    <a:ext uri="{FF2B5EF4-FFF2-40B4-BE49-F238E27FC236}">
                      <a16:creationId xmlns:a16="http://schemas.microsoft.com/office/drawing/2014/main" id="{C927A524-62DE-45BA-BA17-2605ADC45FBE}"/>
                    </a:ext>
                  </a:extLst>
                </p14:cNvPr>
                <p14:cNvContentPartPr/>
                <p14:nvPr/>
              </p14:nvContentPartPr>
              <p14:xfrm>
                <a:off x="286760" y="4754787"/>
                <a:ext cx="121320" cy="101880"/>
              </p14:xfrm>
            </p:contentPart>
          </mc:Choice>
          <mc:Fallback xmlns="">
            <p:pic>
              <p:nvPicPr>
                <p:cNvPr id="149" name="Freihand 148">
                  <a:extLst>
                    <a:ext uri="{FF2B5EF4-FFF2-40B4-BE49-F238E27FC236}">
                      <a16:creationId xmlns:a16="http://schemas.microsoft.com/office/drawing/2014/main" id="{C927A524-62DE-45BA-BA17-2605ADC45FBE}"/>
                    </a:ext>
                  </a:extLst>
                </p:cNvPr>
                <p:cNvPicPr/>
                <p:nvPr/>
              </p:nvPicPr>
              <p:blipFill>
                <a:blip r:embed="rId356"/>
                <a:stretch>
                  <a:fillRect/>
                </a:stretch>
              </p:blipFill>
              <p:spPr>
                <a:xfrm>
                  <a:off x="282440" y="4750467"/>
                  <a:ext cx="129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51" name="Freihand 150">
                  <a:extLst>
                    <a:ext uri="{FF2B5EF4-FFF2-40B4-BE49-F238E27FC236}">
                      <a16:creationId xmlns:a16="http://schemas.microsoft.com/office/drawing/2014/main" id="{1239BA43-6CF0-408D-9034-C5EEA7909A03}"/>
                    </a:ext>
                  </a:extLst>
                </p14:cNvPr>
                <p14:cNvContentPartPr/>
                <p14:nvPr/>
              </p14:nvContentPartPr>
              <p14:xfrm>
                <a:off x="3301760" y="801627"/>
                <a:ext cx="69120" cy="90720"/>
              </p14:xfrm>
            </p:contentPart>
          </mc:Choice>
          <mc:Fallback xmlns="">
            <p:pic>
              <p:nvPicPr>
                <p:cNvPr id="151" name="Freihand 150">
                  <a:extLst>
                    <a:ext uri="{FF2B5EF4-FFF2-40B4-BE49-F238E27FC236}">
                      <a16:creationId xmlns:a16="http://schemas.microsoft.com/office/drawing/2014/main" id="{1239BA43-6CF0-408D-9034-C5EEA7909A03}"/>
                    </a:ext>
                  </a:extLst>
                </p:cNvPr>
                <p:cNvPicPr/>
                <p:nvPr/>
              </p:nvPicPr>
              <p:blipFill>
                <a:blip r:embed="rId358"/>
                <a:stretch>
                  <a:fillRect/>
                </a:stretch>
              </p:blipFill>
              <p:spPr>
                <a:xfrm>
                  <a:off x="3297440" y="797307"/>
                  <a:ext cx="77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52" name="Freihand 151">
                  <a:extLst>
                    <a:ext uri="{FF2B5EF4-FFF2-40B4-BE49-F238E27FC236}">
                      <a16:creationId xmlns:a16="http://schemas.microsoft.com/office/drawing/2014/main" id="{785E268C-62D5-4397-81B4-2C3A7B1836C0}"/>
                    </a:ext>
                  </a:extLst>
                </p14:cNvPr>
                <p14:cNvContentPartPr/>
                <p14:nvPr/>
              </p14:nvContentPartPr>
              <p14:xfrm>
                <a:off x="3229400" y="726747"/>
                <a:ext cx="114120" cy="159480"/>
              </p14:xfrm>
            </p:contentPart>
          </mc:Choice>
          <mc:Fallback xmlns="">
            <p:pic>
              <p:nvPicPr>
                <p:cNvPr id="152" name="Freihand 151">
                  <a:extLst>
                    <a:ext uri="{FF2B5EF4-FFF2-40B4-BE49-F238E27FC236}">
                      <a16:creationId xmlns:a16="http://schemas.microsoft.com/office/drawing/2014/main" id="{785E268C-62D5-4397-81B4-2C3A7B1836C0}"/>
                    </a:ext>
                  </a:extLst>
                </p:cNvPr>
                <p:cNvPicPr/>
                <p:nvPr/>
              </p:nvPicPr>
              <p:blipFill>
                <a:blip r:embed="rId360"/>
                <a:stretch>
                  <a:fillRect/>
                </a:stretch>
              </p:blipFill>
              <p:spPr>
                <a:xfrm>
                  <a:off x="3225080" y="722427"/>
                  <a:ext cx="122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58" name="Freihand 157">
                  <a:extLst>
                    <a:ext uri="{FF2B5EF4-FFF2-40B4-BE49-F238E27FC236}">
                      <a16:creationId xmlns:a16="http://schemas.microsoft.com/office/drawing/2014/main" id="{F7895702-2CD6-43A4-B1F1-E63FD722ABF1}"/>
                    </a:ext>
                  </a:extLst>
                </p14:cNvPr>
                <p14:cNvContentPartPr/>
                <p14:nvPr/>
              </p14:nvContentPartPr>
              <p14:xfrm>
                <a:off x="2401400" y="4083387"/>
                <a:ext cx="6840" cy="73440"/>
              </p14:xfrm>
            </p:contentPart>
          </mc:Choice>
          <mc:Fallback xmlns="">
            <p:pic>
              <p:nvPicPr>
                <p:cNvPr id="158" name="Freihand 157">
                  <a:extLst>
                    <a:ext uri="{FF2B5EF4-FFF2-40B4-BE49-F238E27FC236}">
                      <a16:creationId xmlns:a16="http://schemas.microsoft.com/office/drawing/2014/main" id="{F7895702-2CD6-43A4-B1F1-E63FD722ABF1}"/>
                    </a:ext>
                  </a:extLst>
                </p:cNvPr>
                <p:cNvPicPr/>
                <p:nvPr/>
              </p:nvPicPr>
              <p:blipFill>
                <a:blip r:embed="rId362"/>
                <a:stretch>
                  <a:fillRect/>
                </a:stretch>
              </p:blipFill>
              <p:spPr>
                <a:xfrm>
                  <a:off x="2397080" y="4079067"/>
                  <a:ext cx="15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59" name="Freihand 158">
                  <a:extLst>
                    <a:ext uri="{FF2B5EF4-FFF2-40B4-BE49-F238E27FC236}">
                      <a16:creationId xmlns:a16="http://schemas.microsoft.com/office/drawing/2014/main" id="{0CEF4A5A-DC2C-4195-A156-40B55A4CAD4E}"/>
                    </a:ext>
                  </a:extLst>
                </p14:cNvPr>
                <p14:cNvContentPartPr/>
                <p14:nvPr/>
              </p14:nvContentPartPr>
              <p14:xfrm>
                <a:off x="2408600" y="3799707"/>
                <a:ext cx="3600" cy="205560"/>
              </p14:xfrm>
            </p:contentPart>
          </mc:Choice>
          <mc:Fallback xmlns="">
            <p:pic>
              <p:nvPicPr>
                <p:cNvPr id="159" name="Freihand 158">
                  <a:extLst>
                    <a:ext uri="{FF2B5EF4-FFF2-40B4-BE49-F238E27FC236}">
                      <a16:creationId xmlns:a16="http://schemas.microsoft.com/office/drawing/2014/main" id="{0CEF4A5A-DC2C-4195-A156-40B55A4CAD4E}"/>
                    </a:ext>
                  </a:extLst>
                </p:cNvPr>
                <p:cNvPicPr/>
                <p:nvPr/>
              </p:nvPicPr>
              <p:blipFill>
                <a:blip r:embed="rId364"/>
                <a:stretch>
                  <a:fillRect/>
                </a:stretch>
              </p:blipFill>
              <p:spPr>
                <a:xfrm>
                  <a:off x="2404280" y="3795387"/>
                  <a:ext cx="12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9" name="Freihand 168">
                  <a:extLst>
                    <a:ext uri="{FF2B5EF4-FFF2-40B4-BE49-F238E27FC236}">
                      <a16:creationId xmlns:a16="http://schemas.microsoft.com/office/drawing/2014/main" id="{1AB68233-FA75-41B6-AD97-446AC4933387}"/>
                    </a:ext>
                  </a:extLst>
                </p14:cNvPr>
                <p14:cNvContentPartPr/>
                <p14:nvPr/>
              </p14:nvContentPartPr>
              <p14:xfrm>
                <a:off x="4025360" y="2178627"/>
                <a:ext cx="6120" cy="14760"/>
              </p14:xfrm>
            </p:contentPart>
          </mc:Choice>
          <mc:Fallback xmlns="">
            <p:pic>
              <p:nvPicPr>
                <p:cNvPr id="169" name="Freihand 168">
                  <a:extLst>
                    <a:ext uri="{FF2B5EF4-FFF2-40B4-BE49-F238E27FC236}">
                      <a16:creationId xmlns:a16="http://schemas.microsoft.com/office/drawing/2014/main" id="{1AB68233-FA75-41B6-AD97-446AC4933387}"/>
                    </a:ext>
                  </a:extLst>
                </p:cNvPr>
                <p:cNvPicPr/>
                <p:nvPr/>
              </p:nvPicPr>
              <p:blipFill>
                <a:blip r:embed="rId366"/>
                <a:stretch>
                  <a:fillRect/>
                </a:stretch>
              </p:blipFill>
              <p:spPr>
                <a:xfrm>
                  <a:off x="4021040" y="2174307"/>
                  <a:ext cx="14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2" name="Freihand 161">
                  <a:extLst>
                    <a:ext uri="{FF2B5EF4-FFF2-40B4-BE49-F238E27FC236}">
                      <a16:creationId xmlns:a16="http://schemas.microsoft.com/office/drawing/2014/main" id="{5A0C65CC-4DD8-4798-AB18-1773EC97EB17}"/>
                    </a:ext>
                  </a:extLst>
                </p14:cNvPr>
                <p14:cNvContentPartPr/>
                <p14:nvPr/>
              </p14:nvContentPartPr>
              <p14:xfrm>
                <a:off x="2399600" y="3572547"/>
                <a:ext cx="1440" cy="138240"/>
              </p14:xfrm>
            </p:contentPart>
          </mc:Choice>
          <mc:Fallback xmlns="">
            <p:pic>
              <p:nvPicPr>
                <p:cNvPr id="162" name="Freihand 161">
                  <a:extLst>
                    <a:ext uri="{FF2B5EF4-FFF2-40B4-BE49-F238E27FC236}">
                      <a16:creationId xmlns:a16="http://schemas.microsoft.com/office/drawing/2014/main" id="{5A0C65CC-4DD8-4798-AB18-1773EC97EB17}"/>
                    </a:ext>
                  </a:extLst>
                </p:cNvPr>
                <p:cNvPicPr/>
                <p:nvPr/>
              </p:nvPicPr>
              <p:blipFill>
                <a:blip r:embed="rId368"/>
                <a:stretch>
                  <a:fillRect/>
                </a:stretch>
              </p:blipFill>
              <p:spPr>
                <a:xfrm>
                  <a:off x="2395280" y="3568227"/>
                  <a:ext cx="10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3" name="Freihand 162">
                  <a:extLst>
                    <a:ext uri="{FF2B5EF4-FFF2-40B4-BE49-F238E27FC236}">
                      <a16:creationId xmlns:a16="http://schemas.microsoft.com/office/drawing/2014/main" id="{2F11FF05-5DDC-4949-B2E3-E80FEB17FC46}"/>
                    </a:ext>
                  </a:extLst>
                </p14:cNvPr>
                <p14:cNvContentPartPr/>
                <p14:nvPr/>
              </p14:nvContentPartPr>
              <p14:xfrm>
                <a:off x="2392400" y="3386787"/>
                <a:ext cx="360" cy="77040"/>
              </p14:xfrm>
            </p:contentPart>
          </mc:Choice>
          <mc:Fallback xmlns="">
            <p:pic>
              <p:nvPicPr>
                <p:cNvPr id="163" name="Freihand 162">
                  <a:extLst>
                    <a:ext uri="{FF2B5EF4-FFF2-40B4-BE49-F238E27FC236}">
                      <a16:creationId xmlns:a16="http://schemas.microsoft.com/office/drawing/2014/main" id="{2F11FF05-5DDC-4949-B2E3-E80FEB17FC46}"/>
                    </a:ext>
                  </a:extLst>
                </p:cNvPr>
                <p:cNvPicPr/>
                <p:nvPr/>
              </p:nvPicPr>
              <p:blipFill>
                <a:blip r:embed="rId370"/>
                <a:stretch>
                  <a:fillRect/>
                </a:stretch>
              </p:blipFill>
              <p:spPr>
                <a:xfrm>
                  <a:off x="2388080" y="3382467"/>
                  <a:ext cx="9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4" name="Freihand 163">
                  <a:extLst>
                    <a:ext uri="{FF2B5EF4-FFF2-40B4-BE49-F238E27FC236}">
                      <a16:creationId xmlns:a16="http://schemas.microsoft.com/office/drawing/2014/main" id="{FEA1112D-64AD-4AED-99A0-1FC783B0A0F9}"/>
                    </a:ext>
                  </a:extLst>
                </p14:cNvPr>
                <p14:cNvContentPartPr/>
                <p14:nvPr/>
              </p14:nvContentPartPr>
              <p14:xfrm>
                <a:off x="2385920" y="3269787"/>
                <a:ext cx="6120" cy="37440"/>
              </p14:xfrm>
            </p:contentPart>
          </mc:Choice>
          <mc:Fallback xmlns="">
            <p:pic>
              <p:nvPicPr>
                <p:cNvPr id="164" name="Freihand 163">
                  <a:extLst>
                    <a:ext uri="{FF2B5EF4-FFF2-40B4-BE49-F238E27FC236}">
                      <a16:creationId xmlns:a16="http://schemas.microsoft.com/office/drawing/2014/main" id="{FEA1112D-64AD-4AED-99A0-1FC783B0A0F9}"/>
                    </a:ext>
                  </a:extLst>
                </p:cNvPr>
                <p:cNvPicPr/>
                <p:nvPr/>
              </p:nvPicPr>
              <p:blipFill>
                <a:blip r:embed="rId372"/>
                <a:stretch>
                  <a:fillRect/>
                </a:stretch>
              </p:blipFill>
              <p:spPr>
                <a:xfrm>
                  <a:off x="2381600" y="3265467"/>
                  <a:ext cx="14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0" name="Freihand 169">
                  <a:extLst>
                    <a:ext uri="{FF2B5EF4-FFF2-40B4-BE49-F238E27FC236}">
                      <a16:creationId xmlns:a16="http://schemas.microsoft.com/office/drawing/2014/main" id="{677E6A98-60A2-4D0B-827B-B5B56E16FFDC}"/>
                    </a:ext>
                  </a:extLst>
                </p14:cNvPr>
                <p14:cNvContentPartPr/>
                <p14:nvPr/>
              </p14:nvContentPartPr>
              <p14:xfrm>
                <a:off x="2403200" y="3461307"/>
                <a:ext cx="360" cy="55800"/>
              </p14:xfrm>
            </p:contentPart>
          </mc:Choice>
          <mc:Fallback xmlns="">
            <p:pic>
              <p:nvPicPr>
                <p:cNvPr id="170" name="Freihand 169">
                  <a:extLst>
                    <a:ext uri="{FF2B5EF4-FFF2-40B4-BE49-F238E27FC236}">
                      <a16:creationId xmlns:a16="http://schemas.microsoft.com/office/drawing/2014/main" id="{677E6A98-60A2-4D0B-827B-B5B56E16FFDC}"/>
                    </a:ext>
                  </a:extLst>
                </p:cNvPr>
                <p:cNvPicPr/>
                <p:nvPr/>
              </p:nvPicPr>
              <p:blipFill>
                <a:blip r:embed="rId374"/>
                <a:stretch>
                  <a:fillRect/>
                </a:stretch>
              </p:blipFill>
              <p:spPr>
                <a:xfrm>
                  <a:off x="2398880" y="3456987"/>
                  <a:ext cx="9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1" name="Freihand 170">
                  <a:extLst>
                    <a:ext uri="{FF2B5EF4-FFF2-40B4-BE49-F238E27FC236}">
                      <a16:creationId xmlns:a16="http://schemas.microsoft.com/office/drawing/2014/main" id="{F5357D5E-948B-40AF-9E34-A103F49290BD}"/>
                    </a:ext>
                  </a:extLst>
                </p14:cNvPr>
                <p14:cNvContentPartPr/>
                <p14:nvPr/>
              </p14:nvContentPartPr>
              <p14:xfrm>
                <a:off x="2383760" y="3201747"/>
                <a:ext cx="12600" cy="55440"/>
              </p14:xfrm>
            </p:contentPart>
          </mc:Choice>
          <mc:Fallback xmlns="">
            <p:pic>
              <p:nvPicPr>
                <p:cNvPr id="171" name="Freihand 170">
                  <a:extLst>
                    <a:ext uri="{FF2B5EF4-FFF2-40B4-BE49-F238E27FC236}">
                      <a16:creationId xmlns:a16="http://schemas.microsoft.com/office/drawing/2014/main" id="{F5357D5E-948B-40AF-9E34-A103F49290BD}"/>
                    </a:ext>
                  </a:extLst>
                </p:cNvPr>
                <p:cNvPicPr/>
                <p:nvPr/>
              </p:nvPicPr>
              <p:blipFill>
                <a:blip r:embed="rId376"/>
                <a:stretch>
                  <a:fillRect/>
                </a:stretch>
              </p:blipFill>
              <p:spPr>
                <a:xfrm>
                  <a:off x="2379440" y="3197427"/>
                  <a:ext cx="21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2" name="Freihand 171">
                  <a:extLst>
                    <a:ext uri="{FF2B5EF4-FFF2-40B4-BE49-F238E27FC236}">
                      <a16:creationId xmlns:a16="http://schemas.microsoft.com/office/drawing/2014/main" id="{327F38EF-9B5C-4130-B202-6C683F2A212B}"/>
                    </a:ext>
                  </a:extLst>
                </p14:cNvPr>
                <p14:cNvContentPartPr/>
                <p14:nvPr/>
              </p14:nvContentPartPr>
              <p14:xfrm>
                <a:off x="2354960" y="2825547"/>
                <a:ext cx="18360" cy="248760"/>
              </p14:xfrm>
            </p:contentPart>
          </mc:Choice>
          <mc:Fallback xmlns="">
            <p:pic>
              <p:nvPicPr>
                <p:cNvPr id="172" name="Freihand 171">
                  <a:extLst>
                    <a:ext uri="{FF2B5EF4-FFF2-40B4-BE49-F238E27FC236}">
                      <a16:creationId xmlns:a16="http://schemas.microsoft.com/office/drawing/2014/main" id="{327F38EF-9B5C-4130-B202-6C683F2A212B}"/>
                    </a:ext>
                  </a:extLst>
                </p:cNvPr>
                <p:cNvPicPr/>
                <p:nvPr/>
              </p:nvPicPr>
              <p:blipFill>
                <a:blip r:embed="rId378"/>
                <a:stretch>
                  <a:fillRect/>
                </a:stretch>
              </p:blipFill>
              <p:spPr>
                <a:xfrm>
                  <a:off x="2350640" y="2821227"/>
                  <a:ext cx="27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51C072BE-72EE-44AC-B71B-0B1F6C6DBF0F}"/>
                    </a:ext>
                  </a:extLst>
                </p14:cNvPr>
                <p14:cNvContentPartPr/>
                <p14:nvPr/>
              </p14:nvContentPartPr>
              <p14:xfrm>
                <a:off x="2340560" y="2562747"/>
                <a:ext cx="4320" cy="139680"/>
              </p14:xfrm>
            </p:contentPart>
          </mc:Choice>
          <mc:Fallback xmlns="">
            <p:pic>
              <p:nvPicPr>
                <p:cNvPr id="173" name="Freihand 172">
                  <a:extLst>
                    <a:ext uri="{FF2B5EF4-FFF2-40B4-BE49-F238E27FC236}">
                      <a16:creationId xmlns:a16="http://schemas.microsoft.com/office/drawing/2014/main" id="{51C072BE-72EE-44AC-B71B-0B1F6C6DBF0F}"/>
                    </a:ext>
                  </a:extLst>
                </p:cNvPr>
                <p:cNvPicPr/>
                <p:nvPr/>
              </p:nvPicPr>
              <p:blipFill>
                <a:blip r:embed="rId380"/>
                <a:stretch>
                  <a:fillRect/>
                </a:stretch>
              </p:blipFill>
              <p:spPr>
                <a:xfrm>
                  <a:off x="2336240" y="2558427"/>
                  <a:ext cx="12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4" name="Freihand 173">
                  <a:extLst>
                    <a:ext uri="{FF2B5EF4-FFF2-40B4-BE49-F238E27FC236}">
                      <a16:creationId xmlns:a16="http://schemas.microsoft.com/office/drawing/2014/main" id="{68C86322-CBB9-4F05-B0EC-A4B21B3271BA}"/>
                    </a:ext>
                  </a:extLst>
                </p14:cNvPr>
                <p14:cNvContentPartPr/>
                <p14:nvPr/>
              </p14:nvContentPartPr>
              <p14:xfrm>
                <a:off x="2342360" y="2366547"/>
                <a:ext cx="360" cy="66600"/>
              </p14:xfrm>
            </p:contentPart>
          </mc:Choice>
          <mc:Fallback xmlns="">
            <p:pic>
              <p:nvPicPr>
                <p:cNvPr id="174" name="Freihand 173">
                  <a:extLst>
                    <a:ext uri="{FF2B5EF4-FFF2-40B4-BE49-F238E27FC236}">
                      <a16:creationId xmlns:a16="http://schemas.microsoft.com/office/drawing/2014/main" id="{68C86322-CBB9-4F05-B0EC-A4B21B3271BA}"/>
                    </a:ext>
                  </a:extLst>
                </p:cNvPr>
                <p:cNvPicPr/>
                <p:nvPr/>
              </p:nvPicPr>
              <p:blipFill>
                <a:blip r:embed="rId382"/>
                <a:stretch>
                  <a:fillRect/>
                </a:stretch>
              </p:blipFill>
              <p:spPr>
                <a:xfrm>
                  <a:off x="2338040" y="2362227"/>
                  <a:ext cx="9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5" name="Freihand 174">
                  <a:extLst>
                    <a:ext uri="{FF2B5EF4-FFF2-40B4-BE49-F238E27FC236}">
                      <a16:creationId xmlns:a16="http://schemas.microsoft.com/office/drawing/2014/main" id="{432C4953-8D2B-4FD5-9B86-4E9E2A58DF7D}"/>
                    </a:ext>
                  </a:extLst>
                </p14:cNvPr>
                <p14:cNvContentPartPr/>
                <p14:nvPr/>
              </p14:nvContentPartPr>
              <p14:xfrm>
                <a:off x="2336600" y="1640067"/>
                <a:ext cx="29880" cy="566280"/>
              </p14:xfrm>
            </p:contentPart>
          </mc:Choice>
          <mc:Fallback xmlns="">
            <p:pic>
              <p:nvPicPr>
                <p:cNvPr id="175" name="Freihand 174">
                  <a:extLst>
                    <a:ext uri="{FF2B5EF4-FFF2-40B4-BE49-F238E27FC236}">
                      <a16:creationId xmlns:a16="http://schemas.microsoft.com/office/drawing/2014/main" id="{432C4953-8D2B-4FD5-9B86-4E9E2A58DF7D}"/>
                    </a:ext>
                  </a:extLst>
                </p:cNvPr>
                <p:cNvPicPr/>
                <p:nvPr/>
              </p:nvPicPr>
              <p:blipFill>
                <a:blip r:embed="rId384"/>
                <a:stretch>
                  <a:fillRect/>
                </a:stretch>
              </p:blipFill>
              <p:spPr>
                <a:xfrm>
                  <a:off x="2332280" y="1635747"/>
                  <a:ext cx="385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6" name="Freihand 175">
                  <a:extLst>
                    <a:ext uri="{FF2B5EF4-FFF2-40B4-BE49-F238E27FC236}">
                      <a16:creationId xmlns:a16="http://schemas.microsoft.com/office/drawing/2014/main" id="{CF9D0436-4124-44FA-B649-BC05E3F6BE0D}"/>
                    </a:ext>
                  </a:extLst>
                </p14:cNvPr>
                <p14:cNvContentPartPr/>
                <p14:nvPr/>
              </p14:nvContentPartPr>
              <p14:xfrm>
                <a:off x="2353160" y="1458267"/>
                <a:ext cx="7200" cy="55440"/>
              </p14:xfrm>
            </p:contentPart>
          </mc:Choice>
          <mc:Fallback xmlns="">
            <p:pic>
              <p:nvPicPr>
                <p:cNvPr id="176" name="Freihand 175">
                  <a:extLst>
                    <a:ext uri="{FF2B5EF4-FFF2-40B4-BE49-F238E27FC236}">
                      <a16:creationId xmlns:a16="http://schemas.microsoft.com/office/drawing/2014/main" id="{CF9D0436-4124-44FA-B649-BC05E3F6BE0D}"/>
                    </a:ext>
                  </a:extLst>
                </p:cNvPr>
                <p:cNvPicPr/>
                <p:nvPr/>
              </p:nvPicPr>
              <p:blipFill>
                <a:blip r:embed="rId386"/>
                <a:stretch>
                  <a:fillRect/>
                </a:stretch>
              </p:blipFill>
              <p:spPr>
                <a:xfrm>
                  <a:off x="2348840" y="1453947"/>
                  <a:ext cx="15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7" name="Freihand 176">
                  <a:extLst>
                    <a:ext uri="{FF2B5EF4-FFF2-40B4-BE49-F238E27FC236}">
                      <a16:creationId xmlns:a16="http://schemas.microsoft.com/office/drawing/2014/main" id="{138EC549-EFA2-4898-AEC2-8064C355E8E1}"/>
                    </a:ext>
                  </a:extLst>
                </p14:cNvPr>
                <p14:cNvContentPartPr/>
                <p14:nvPr/>
              </p14:nvContentPartPr>
              <p14:xfrm>
                <a:off x="2347760" y="1417227"/>
                <a:ext cx="6840" cy="9000"/>
              </p14:xfrm>
            </p:contentPart>
          </mc:Choice>
          <mc:Fallback xmlns="">
            <p:pic>
              <p:nvPicPr>
                <p:cNvPr id="177" name="Freihand 176">
                  <a:extLst>
                    <a:ext uri="{FF2B5EF4-FFF2-40B4-BE49-F238E27FC236}">
                      <a16:creationId xmlns:a16="http://schemas.microsoft.com/office/drawing/2014/main" id="{138EC549-EFA2-4898-AEC2-8064C355E8E1}"/>
                    </a:ext>
                  </a:extLst>
                </p:cNvPr>
                <p:cNvPicPr/>
                <p:nvPr/>
              </p:nvPicPr>
              <p:blipFill>
                <a:blip r:embed="rId388"/>
                <a:stretch>
                  <a:fillRect/>
                </a:stretch>
              </p:blipFill>
              <p:spPr>
                <a:xfrm>
                  <a:off x="2343440" y="1412907"/>
                  <a:ext cx="15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8" name="Freihand 177">
                  <a:extLst>
                    <a:ext uri="{FF2B5EF4-FFF2-40B4-BE49-F238E27FC236}">
                      <a16:creationId xmlns:a16="http://schemas.microsoft.com/office/drawing/2014/main" id="{FC079041-9AA8-4FB4-A6F5-1A81A78647F2}"/>
                    </a:ext>
                  </a:extLst>
                </p14:cNvPr>
                <p14:cNvContentPartPr/>
                <p14:nvPr/>
              </p14:nvContentPartPr>
              <p14:xfrm>
                <a:off x="2317880" y="1356387"/>
                <a:ext cx="36720" cy="89640"/>
              </p14:xfrm>
            </p:contentPart>
          </mc:Choice>
          <mc:Fallback xmlns="">
            <p:pic>
              <p:nvPicPr>
                <p:cNvPr id="178" name="Freihand 177">
                  <a:extLst>
                    <a:ext uri="{FF2B5EF4-FFF2-40B4-BE49-F238E27FC236}">
                      <a16:creationId xmlns:a16="http://schemas.microsoft.com/office/drawing/2014/main" id="{FC079041-9AA8-4FB4-A6F5-1A81A78647F2}"/>
                    </a:ext>
                  </a:extLst>
                </p:cNvPr>
                <p:cNvPicPr/>
                <p:nvPr/>
              </p:nvPicPr>
              <p:blipFill>
                <a:blip r:embed="rId390"/>
                <a:stretch>
                  <a:fillRect/>
                </a:stretch>
              </p:blipFill>
              <p:spPr>
                <a:xfrm>
                  <a:off x="2313560" y="1352067"/>
                  <a:ext cx="4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1" name="Freihand 180">
                  <a:extLst>
                    <a:ext uri="{FF2B5EF4-FFF2-40B4-BE49-F238E27FC236}">
                      <a16:creationId xmlns:a16="http://schemas.microsoft.com/office/drawing/2014/main" id="{0C6B8E14-E656-4009-A5A3-EC41FD2FAC11}"/>
                    </a:ext>
                  </a:extLst>
                </p14:cNvPr>
                <p14:cNvContentPartPr/>
                <p14:nvPr/>
              </p14:nvContentPartPr>
              <p14:xfrm>
                <a:off x="792920" y="525507"/>
                <a:ext cx="2565720" cy="2104200"/>
              </p14:xfrm>
            </p:contentPart>
          </mc:Choice>
          <mc:Fallback xmlns="">
            <p:pic>
              <p:nvPicPr>
                <p:cNvPr id="181" name="Freihand 180">
                  <a:extLst>
                    <a:ext uri="{FF2B5EF4-FFF2-40B4-BE49-F238E27FC236}">
                      <a16:creationId xmlns:a16="http://schemas.microsoft.com/office/drawing/2014/main" id="{0C6B8E14-E656-4009-A5A3-EC41FD2FAC11}"/>
                    </a:ext>
                  </a:extLst>
                </p:cNvPr>
                <p:cNvPicPr/>
                <p:nvPr/>
              </p:nvPicPr>
              <p:blipFill>
                <a:blip r:embed="rId392"/>
                <a:stretch>
                  <a:fillRect/>
                </a:stretch>
              </p:blipFill>
              <p:spPr>
                <a:xfrm>
                  <a:off x="788600" y="521187"/>
                  <a:ext cx="2574360" cy="2112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2" name="Freihand 181">
                  <a:extLst>
                    <a:ext uri="{FF2B5EF4-FFF2-40B4-BE49-F238E27FC236}">
                      <a16:creationId xmlns:a16="http://schemas.microsoft.com/office/drawing/2014/main" id="{C705B80C-D452-45DF-B4C6-120B8EA98AA2}"/>
                    </a:ext>
                  </a:extLst>
                </p14:cNvPr>
                <p14:cNvContentPartPr/>
                <p14:nvPr/>
              </p14:nvContentPartPr>
              <p14:xfrm>
                <a:off x="2318600" y="1341267"/>
                <a:ext cx="45720" cy="87480"/>
              </p14:xfrm>
            </p:contentPart>
          </mc:Choice>
          <mc:Fallback xmlns="">
            <p:pic>
              <p:nvPicPr>
                <p:cNvPr id="182" name="Freihand 181">
                  <a:extLst>
                    <a:ext uri="{FF2B5EF4-FFF2-40B4-BE49-F238E27FC236}">
                      <a16:creationId xmlns:a16="http://schemas.microsoft.com/office/drawing/2014/main" id="{C705B80C-D452-45DF-B4C6-120B8EA98AA2}"/>
                    </a:ext>
                  </a:extLst>
                </p:cNvPr>
                <p:cNvPicPr/>
                <p:nvPr/>
              </p:nvPicPr>
              <p:blipFill>
                <a:blip r:embed="rId394"/>
                <a:stretch>
                  <a:fillRect/>
                </a:stretch>
              </p:blipFill>
              <p:spPr>
                <a:xfrm>
                  <a:off x="2314280" y="1336947"/>
                  <a:ext cx="5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6" name="Freihand 185">
                  <a:extLst>
                    <a:ext uri="{FF2B5EF4-FFF2-40B4-BE49-F238E27FC236}">
                      <a16:creationId xmlns:a16="http://schemas.microsoft.com/office/drawing/2014/main" id="{80CDAE4C-ACBD-4F95-B95B-9EF9C93F4425}"/>
                    </a:ext>
                  </a:extLst>
                </p14:cNvPr>
                <p14:cNvContentPartPr/>
                <p14:nvPr/>
              </p14:nvContentPartPr>
              <p14:xfrm>
                <a:off x="3453320" y="395187"/>
                <a:ext cx="129960" cy="146880"/>
              </p14:xfrm>
            </p:contentPart>
          </mc:Choice>
          <mc:Fallback xmlns="">
            <p:pic>
              <p:nvPicPr>
                <p:cNvPr id="186" name="Freihand 185">
                  <a:extLst>
                    <a:ext uri="{FF2B5EF4-FFF2-40B4-BE49-F238E27FC236}">
                      <a16:creationId xmlns:a16="http://schemas.microsoft.com/office/drawing/2014/main" id="{80CDAE4C-ACBD-4F95-B95B-9EF9C93F4425}"/>
                    </a:ext>
                  </a:extLst>
                </p:cNvPr>
                <p:cNvPicPr/>
                <p:nvPr/>
              </p:nvPicPr>
              <p:blipFill>
                <a:blip r:embed="rId396"/>
                <a:stretch>
                  <a:fillRect/>
                </a:stretch>
              </p:blipFill>
              <p:spPr>
                <a:xfrm>
                  <a:off x="3449000" y="390867"/>
                  <a:ext cx="138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7" name="Freihand 186">
                  <a:extLst>
                    <a:ext uri="{FF2B5EF4-FFF2-40B4-BE49-F238E27FC236}">
                      <a16:creationId xmlns:a16="http://schemas.microsoft.com/office/drawing/2014/main" id="{7307F257-CCF5-4F7E-94A3-BC066324CDA1}"/>
                    </a:ext>
                  </a:extLst>
                </p14:cNvPr>
                <p14:cNvContentPartPr/>
                <p14:nvPr/>
              </p14:nvContentPartPr>
              <p14:xfrm>
                <a:off x="3629720" y="348747"/>
                <a:ext cx="119160" cy="151560"/>
              </p14:xfrm>
            </p:contentPart>
          </mc:Choice>
          <mc:Fallback xmlns="">
            <p:pic>
              <p:nvPicPr>
                <p:cNvPr id="187" name="Freihand 186">
                  <a:extLst>
                    <a:ext uri="{FF2B5EF4-FFF2-40B4-BE49-F238E27FC236}">
                      <a16:creationId xmlns:a16="http://schemas.microsoft.com/office/drawing/2014/main" id="{7307F257-CCF5-4F7E-94A3-BC066324CDA1}"/>
                    </a:ext>
                  </a:extLst>
                </p:cNvPr>
                <p:cNvPicPr/>
                <p:nvPr/>
              </p:nvPicPr>
              <p:blipFill>
                <a:blip r:embed="rId398"/>
                <a:stretch>
                  <a:fillRect/>
                </a:stretch>
              </p:blipFill>
              <p:spPr>
                <a:xfrm>
                  <a:off x="3625400" y="344427"/>
                  <a:ext cx="127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8" name="Freihand 187">
                  <a:extLst>
                    <a:ext uri="{FF2B5EF4-FFF2-40B4-BE49-F238E27FC236}">
                      <a16:creationId xmlns:a16="http://schemas.microsoft.com/office/drawing/2014/main" id="{5BF6E071-D71B-4894-AB18-9A504F4F3A19}"/>
                    </a:ext>
                  </a:extLst>
                </p14:cNvPr>
                <p14:cNvContentPartPr/>
                <p14:nvPr/>
              </p14:nvContentPartPr>
              <p14:xfrm>
                <a:off x="3792440" y="280347"/>
                <a:ext cx="111240" cy="221400"/>
              </p14:xfrm>
            </p:contentPart>
          </mc:Choice>
          <mc:Fallback xmlns="">
            <p:pic>
              <p:nvPicPr>
                <p:cNvPr id="188" name="Freihand 187">
                  <a:extLst>
                    <a:ext uri="{FF2B5EF4-FFF2-40B4-BE49-F238E27FC236}">
                      <a16:creationId xmlns:a16="http://schemas.microsoft.com/office/drawing/2014/main" id="{5BF6E071-D71B-4894-AB18-9A504F4F3A19}"/>
                    </a:ext>
                  </a:extLst>
                </p:cNvPr>
                <p:cNvPicPr/>
                <p:nvPr/>
              </p:nvPicPr>
              <p:blipFill>
                <a:blip r:embed="rId400"/>
                <a:stretch>
                  <a:fillRect/>
                </a:stretch>
              </p:blipFill>
              <p:spPr>
                <a:xfrm>
                  <a:off x="3788120" y="276027"/>
                  <a:ext cx="119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0" name="Freihand 189">
                  <a:extLst>
                    <a:ext uri="{FF2B5EF4-FFF2-40B4-BE49-F238E27FC236}">
                      <a16:creationId xmlns:a16="http://schemas.microsoft.com/office/drawing/2014/main" id="{43C4576B-A0B0-466E-9267-BC60E6D20EAC}"/>
                    </a:ext>
                  </a:extLst>
                </p14:cNvPr>
                <p14:cNvContentPartPr/>
                <p14:nvPr/>
              </p14:nvContentPartPr>
              <p14:xfrm>
                <a:off x="3955520" y="322827"/>
                <a:ext cx="89640" cy="213480"/>
              </p14:xfrm>
            </p:contentPart>
          </mc:Choice>
          <mc:Fallback xmlns="">
            <p:pic>
              <p:nvPicPr>
                <p:cNvPr id="190" name="Freihand 189">
                  <a:extLst>
                    <a:ext uri="{FF2B5EF4-FFF2-40B4-BE49-F238E27FC236}">
                      <a16:creationId xmlns:a16="http://schemas.microsoft.com/office/drawing/2014/main" id="{43C4576B-A0B0-466E-9267-BC60E6D20EAC}"/>
                    </a:ext>
                  </a:extLst>
                </p:cNvPr>
                <p:cNvPicPr/>
                <p:nvPr/>
              </p:nvPicPr>
              <p:blipFill>
                <a:blip r:embed="rId402"/>
                <a:stretch>
                  <a:fillRect/>
                </a:stretch>
              </p:blipFill>
              <p:spPr>
                <a:xfrm>
                  <a:off x="3951200" y="318507"/>
                  <a:ext cx="982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1" name="Freihand 190">
                  <a:extLst>
                    <a:ext uri="{FF2B5EF4-FFF2-40B4-BE49-F238E27FC236}">
                      <a16:creationId xmlns:a16="http://schemas.microsoft.com/office/drawing/2014/main" id="{48089137-E0EE-4DC1-B0F6-E1C9022EF50C}"/>
                    </a:ext>
                  </a:extLst>
                </p14:cNvPr>
                <p14:cNvContentPartPr/>
                <p14:nvPr/>
              </p14:nvContentPartPr>
              <p14:xfrm>
                <a:off x="4042640" y="353787"/>
                <a:ext cx="87120" cy="98640"/>
              </p14:xfrm>
            </p:contentPart>
          </mc:Choice>
          <mc:Fallback xmlns="">
            <p:pic>
              <p:nvPicPr>
                <p:cNvPr id="191" name="Freihand 190">
                  <a:extLst>
                    <a:ext uri="{FF2B5EF4-FFF2-40B4-BE49-F238E27FC236}">
                      <a16:creationId xmlns:a16="http://schemas.microsoft.com/office/drawing/2014/main" id="{48089137-E0EE-4DC1-B0F6-E1C9022EF50C}"/>
                    </a:ext>
                  </a:extLst>
                </p:cNvPr>
                <p:cNvPicPr/>
                <p:nvPr/>
              </p:nvPicPr>
              <p:blipFill>
                <a:blip r:embed="rId404"/>
                <a:stretch>
                  <a:fillRect/>
                </a:stretch>
              </p:blipFill>
              <p:spPr>
                <a:xfrm>
                  <a:off x="4038320" y="349467"/>
                  <a:ext cx="95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2" name="Freihand 191">
                  <a:extLst>
                    <a:ext uri="{FF2B5EF4-FFF2-40B4-BE49-F238E27FC236}">
                      <a16:creationId xmlns:a16="http://schemas.microsoft.com/office/drawing/2014/main" id="{C6FBDB06-C9F1-45EA-A735-7FEBC2630843}"/>
                    </a:ext>
                  </a:extLst>
                </p14:cNvPr>
                <p14:cNvContentPartPr/>
                <p14:nvPr/>
              </p14:nvContentPartPr>
              <p14:xfrm>
                <a:off x="4156760" y="254787"/>
                <a:ext cx="65520" cy="214200"/>
              </p14:xfrm>
            </p:contentPart>
          </mc:Choice>
          <mc:Fallback xmlns="">
            <p:pic>
              <p:nvPicPr>
                <p:cNvPr id="192" name="Freihand 191">
                  <a:extLst>
                    <a:ext uri="{FF2B5EF4-FFF2-40B4-BE49-F238E27FC236}">
                      <a16:creationId xmlns:a16="http://schemas.microsoft.com/office/drawing/2014/main" id="{C6FBDB06-C9F1-45EA-A735-7FEBC2630843}"/>
                    </a:ext>
                  </a:extLst>
                </p:cNvPr>
                <p:cNvPicPr/>
                <p:nvPr/>
              </p:nvPicPr>
              <p:blipFill>
                <a:blip r:embed="rId406"/>
                <a:stretch>
                  <a:fillRect/>
                </a:stretch>
              </p:blipFill>
              <p:spPr>
                <a:xfrm>
                  <a:off x="4152440" y="250467"/>
                  <a:ext cx="74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3" name="Freihand 192">
                  <a:extLst>
                    <a:ext uri="{FF2B5EF4-FFF2-40B4-BE49-F238E27FC236}">
                      <a16:creationId xmlns:a16="http://schemas.microsoft.com/office/drawing/2014/main" id="{622CFE4A-FA6C-41D5-BDA4-F19E041D1738}"/>
                    </a:ext>
                  </a:extLst>
                </p14:cNvPr>
                <p14:cNvContentPartPr/>
                <p14:nvPr/>
              </p14:nvContentPartPr>
              <p14:xfrm>
                <a:off x="3997280" y="665547"/>
                <a:ext cx="87840" cy="206640"/>
              </p14:xfrm>
            </p:contentPart>
          </mc:Choice>
          <mc:Fallback xmlns="">
            <p:pic>
              <p:nvPicPr>
                <p:cNvPr id="193" name="Freihand 192">
                  <a:extLst>
                    <a:ext uri="{FF2B5EF4-FFF2-40B4-BE49-F238E27FC236}">
                      <a16:creationId xmlns:a16="http://schemas.microsoft.com/office/drawing/2014/main" id="{622CFE4A-FA6C-41D5-BDA4-F19E041D1738}"/>
                    </a:ext>
                  </a:extLst>
                </p:cNvPr>
                <p:cNvPicPr/>
                <p:nvPr/>
              </p:nvPicPr>
              <p:blipFill>
                <a:blip r:embed="rId408"/>
                <a:stretch>
                  <a:fillRect/>
                </a:stretch>
              </p:blipFill>
              <p:spPr>
                <a:xfrm>
                  <a:off x="3992960" y="661227"/>
                  <a:ext cx="96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4" name="Freihand 193">
                  <a:extLst>
                    <a:ext uri="{FF2B5EF4-FFF2-40B4-BE49-F238E27FC236}">
                      <a16:creationId xmlns:a16="http://schemas.microsoft.com/office/drawing/2014/main" id="{04DA5817-5180-48FD-BBAD-DE6DE5393D93}"/>
                    </a:ext>
                  </a:extLst>
                </p14:cNvPr>
                <p14:cNvContentPartPr/>
                <p14:nvPr/>
              </p14:nvContentPartPr>
              <p14:xfrm>
                <a:off x="4165040" y="694707"/>
                <a:ext cx="77760" cy="221400"/>
              </p14:xfrm>
            </p:contentPart>
          </mc:Choice>
          <mc:Fallback xmlns="">
            <p:pic>
              <p:nvPicPr>
                <p:cNvPr id="194" name="Freihand 193">
                  <a:extLst>
                    <a:ext uri="{FF2B5EF4-FFF2-40B4-BE49-F238E27FC236}">
                      <a16:creationId xmlns:a16="http://schemas.microsoft.com/office/drawing/2014/main" id="{04DA5817-5180-48FD-BBAD-DE6DE5393D93}"/>
                    </a:ext>
                  </a:extLst>
                </p:cNvPr>
                <p:cNvPicPr/>
                <p:nvPr/>
              </p:nvPicPr>
              <p:blipFill>
                <a:blip r:embed="rId410"/>
                <a:stretch>
                  <a:fillRect/>
                </a:stretch>
              </p:blipFill>
              <p:spPr>
                <a:xfrm>
                  <a:off x="4160720" y="690387"/>
                  <a:ext cx="86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5" name="Freihand 194">
                  <a:extLst>
                    <a:ext uri="{FF2B5EF4-FFF2-40B4-BE49-F238E27FC236}">
                      <a16:creationId xmlns:a16="http://schemas.microsoft.com/office/drawing/2014/main" id="{F274FD92-36BC-4E99-830D-7FF203BDE6BA}"/>
                    </a:ext>
                  </a:extLst>
                </p14:cNvPr>
                <p14:cNvContentPartPr/>
                <p14:nvPr/>
              </p14:nvContentPartPr>
              <p14:xfrm>
                <a:off x="4248200" y="765987"/>
                <a:ext cx="61200" cy="60120"/>
              </p14:xfrm>
            </p:contentPart>
          </mc:Choice>
          <mc:Fallback xmlns="">
            <p:pic>
              <p:nvPicPr>
                <p:cNvPr id="195" name="Freihand 194">
                  <a:extLst>
                    <a:ext uri="{FF2B5EF4-FFF2-40B4-BE49-F238E27FC236}">
                      <a16:creationId xmlns:a16="http://schemas.microsoft.com/office/drawing/2014/main" id="{F274FD92-36BC-4E99-830D-7FF203BDE6BA}"/>
                    </a:ext>
                  </a:extLst>
                </p:cNvPr>
                <p:cNvPicPr/>
                <p:nvPr/>
              </p:nvPicPr>
              <p:blipFill>
                <a:blip r:embed="rId412"/>
                <a:stretch>
                  <a:fillRect/>
                </a:stretch>
              </p:blipFill>
              <p:spPr>
                <a:xfrm>
                  <a:off x="4243880" y="761667"/>
                  <a:ext cx="69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6" name="Freihand 195">
                  <a:extLst>
                    <a:ext uri="{FF2B5EF4-FFF2-40B4-BE49-F238E27FC236}">
                      <a16:creationId xmlns:a16="http://schemas.microsoft.com/office/drawing/2014/main" id="{929C744E-66A0-423B-96C2-ACA9EBDAD375}"/>
                    </a:ext>
                  </a:extLst>
                </p14:cNvPr>
                <p14:cNvContentPartPr/>
                <p14:nvPr/>
              </p14:nvContentPartPr>
              <p14:xfrm>
                <a:off x="4307600" y="647547"/>
                <a:ext cx="90000" cy="231480"/>
              </p14:xfrm>
            </p:contentPart>
          </mc:Choice>
          <mc:Fallback xmlns="">
            <p:pic>
              <p:nvPicPr>
                <p:cNvPr id="196" name="Freihand 195">
                  <a:extLst>
                    <a:ext uri="{FF2B5EF4-FFF2-40B4-BE49-F238E27FC236}">
                      <a16:creationId xmlns:a16="http://schemas.microsoft.com/office/drawing/2014/main" id="{929C744E-66A0-423B-96C2-ACA9EBDAD375}"/>
                    </a:ext>
                  </a:extLst>
                </p:cNvPr>
                <p:cNvPicPr/>
                <p:nvPr/>
              </p:nvPicPr>
              <p:blipFill>
                <a:blip r:embed="rId414"/>
                <a:stretch>
                  <a:fillRect/>
                </a:stretch>
              </p:blipFill>
              <p:spPr>
                <a:xfrm>
                  <a:off x="4303280" y="643227"/>
                  <a:ext cx="98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7" name="Freihand 316">
                  <a:extLst>
                    <a:ext uri="{FF2B5EF4-FFF2-40B4-BE49-F238E27FC236}">
                      <a16:creationId xmlns:a16="http://schemas.microsoft.com/office/drawing/2014/main" id="{3F50321E-0DB2-4881-AF11-0C3E2B399205}"/>
                    </a:ext>
                  </a:extLst>
                </p14:cNvPr>
                <p14:cNvContentPartPr/>
                <p14:nvPr/>
              </p14:nvContentPartPr>
              <p14:xfrm>
                <a:off x="2419760" y="4794387"/>
                <a:ext cx="3960" cy="10800"/>
              </p14:xfrm>
            </p:contentPart>
          </mc:Choice>
          <mc:Fallback xmlns="">
            <p:pic>
              <p:nvPicPr>
                <p:cNvPr id="317" name="Freihand 316">
                  <a:extLst>
                    <a:ext uri="{FF2B5EF4-FFF2-40B4-BE49-F238E27FC236}">
                      <a16:creationId xmlns:a16="http://schemas.microsoft.com/office/drawing/2014/main" id="{3F50321E-0DB2-4881-AF11-0C3E2B399205}"/>
                    </a:ext>
                  </a:extLst>
                </p:cNvPr>
                <p:cNvPicPr/>
                <p:nvPr/>
              </p:nvPicPr>
              <p:blipFill>
                <a:blip r:embed="rId416"/>
                <a:stretch>
                  <a:fillRect/>
                </a:stretch>
              </p:blipFill>
              <p:spPr>
                <a:xfrm>
                  <a:off x="2415440" y="4790067"/>
                  <a:ext cx="12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9" name="Freihand 318">
                  <a:extLst>
                    <a:ext uri="{FF2B5EF4-FFF2-40B4-BE49-F238E27FC236}">
                      <a16:creationId xmlns:a16="http://schemas.microsoft.com/office/drawing/2014/main" id="{A5D6724C-6F9A-4424-89C0-14E685162565}"/>
                    </a:ext>
                  </a:extLst>
                </p14:cNvPr>
                <p14:cNvContentPartPr/>
                <p14:nvPr/>
              </p14:nvContentPartPr>
              <p14:xfrm>
                <a:off x="2211320" y="3662547"/>
                <a:ext cx="1520640" cy="290880"/>
              </p14:xfrm>
            </p:contentPart>
          </mc:Choice>
          <mc:Fallback xmlns="">
            <p:pic>
              <p:nvPicPr>
                <p:cNvPr id="319" name="Freihand 318">
                  <a:extLst>
                    <a:ext uri="{FF2B5EF4-FFF2-40B4-BE49-F238E27FC236}">
                      <a16:creationId xmlns:a16="http://schemas.microsoft.com/office/drawing/2014/main" id="{A5D6724C-6F9A-4424-89C0-14E685162565}"/>
                    </a:ext>
                  </a:extLst>
                </p:cNvPr>
                <p:cNvPicPr/>
                <p:nvPr/>
              </p:nvPicPr>
              <p:blipFill>
                <a:blip r:embed="rId418"/>
                <a:stretch>
                  <a:fillRect/>
                </a:stretch>
              </p:blipFill>
              <p:spPr>
                <a:xfrm>
                  <a:off x="2207000" y="3658227"/>
                  <a:ext cx="15292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0" name="Freihand 319">
                  <a:extLst>
                    <a:ext uri="{FF2B5EF4-FFF2-40B4-BE49-F238E27FC236}">
                      <a16:creationId xmlns:a16="http://schemas.microsoft.com/office/drawing/2014/main" id="{4598E0C9-550C-4492-8A1C-093670140EF0}"/>
                    </a:ext>
                  </a:extLst>
                </p14:cNvPr>
                <p14:cNvContentPartPr/>
                <p14:nvPr/>
              </p14:nvContentPartPr>
              <p14:xfrm>
                <a:off x="2098280" y="3828507"/>
                <a:ext cx="446040" cy="187200"/>
              </p14:xfrm>
            </p:contentPart>
          </mc:Choice>
          <mc:Fallback xmlns="">
            <p:pic>
              <p:nvPicPr>
                <p:cNvPr id="320" name="Freihand 319">
                  <a:extLst>
                    <a:ext uri="{FF2B5EF4-FFF2-40B4-BE49-F238E27FC236}">
                      <a16:creationId xmlns:a16="http://schemas.microsoft.com/office/drawing/2014/main" id="{4598E0C9-550C-4492-8A1C-093670140EF0}"/>
                    </a:ext>
                  </a:extLst>
                </p:cNvPr>
                <p:cNvPicPr/>
                <p:nvPr/>
              </p:nvPicPr>
              <p:blipFill>
                <a:blip r:embed="rId420"/>
                <a:stretch>
                  <a:fillRect/>
                </a:stretch>
              </p:blipFill>
              <p:spPr>
                <a:xfrm>
                  <a:off x="2093960" y="3824187"/>
                  <a:ext cx="454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1" name="Freihand 320">
                  <a:extLst>
                    <a:ext uri="{FF2B5EF4-FFF2-40B4-BE49-F238E27FC236}">
                      <a16:creationId xmlns:a16="http://schemas.microsoft.com/office/drawing/2014/main" id="{47D72FD7-5E54-49BE-976A-4D72B3668496}"/>
                    </a:ext>
                  </a:extLst>
                </p14:cNvPr>
                <p14:cNvContentPartPr/>
                <p14:nvPr/>
              </p14:nvContentPartPr>
              <p14:xfrm>
                <a:off x="3676160" y="3284907"/>
                <a:ext cx="1512720" cy="403920"/>
              </p14:xfrm>
            </p:contentPart>
          </mc:Choice>
          <mc:Fallback xmlns="">
            <p:pic>
              <p:nvPicPr>
                <p:cNvPr id="321" name="Freihand 320">
                  <a:extLst>
                    <a:ext uri="{FF2B5EF4-FFF2-40B4-BE49-F238E27FC236}">
                      <a16:creationId xmlns:a16="http://schemas.microsoft.com/office/drawing/2014/main" id="{47D72FD7-5E54-49BE-976A-4D72B3668496}"/>
                    </a:ext>
                  </a:extLst>
                </p:cNvPr>
                <p:cNvPicPr/>
                <p:nvPr/>
              </p:nvPicPr>
              <p:blipFill>
                <a:blip r:embed="rId422"/>
                <a:stretch>
                  <a:fillRect/>
                </a:stretch>
              </p:blipFill>
              <p:spPr>
                <a:xfrm>
                  <a:off x="3671840" y="3280587"/>
                  <a:ext cx="15213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99" name="Freihand 98">
                  <a:extLst>
                    <a:ext uri="{FF2B5EF4-FFF2-40B4-BE49-F238E27FC236}">
                      <a16:creationId xmlns:a16="http://schemas.microsoft.com/office/drawing/2014/main" id="{177C55C1-531A-4C12-9BD5-B3579F0A3C7C}"/>
                    </a:ext>
                  </a:extLst>
                </p14:cNvPr>
                <p14:cNvContentPartPr/>
                <p14:nvPr/>
              </p14:nvContentPartPr>
              <p14:xfrm>
                <a:off x="1745840" y="4671627"/>
                <a:ext cx="119520" cy="12600"/>
              </p14:xfrm>
            </p:contentPart>
          </mc:Choice>
          <mc:Fallback xmlns="">
            <p:pic>
              <p:nvPicPr>
                <p:cNvPr id="99" name="Freihand 98">
                  <a:extLst>
                    <a:ext uri="{FF2B5EF4-FFF2-40B4-BE49-F238E27FC236}">
                      <a16:creationId xmlns:a16="http://schemas.microsoft.com/office/drawing/2014/main" id="{177C55C1-531A-4C12-9BD5-B3579F0A3C7C}"/>
                    </a:ext>
                  </a:extLst>
                </p:cNvPr>
                <p:cNvPicPr/>
                <p:nvPr/>
              </p:nvPicPr>
              <p:blipFill>
                <a:blip r:embed="rId424"/>
                <a:stretch>
                  <a:fillRect/>
                </a:stretch>
              </p:blipFill>
              <p:spPr>
                <a:xfrm>
                  <a:off x="1741520" y="4667307"/>
                  <a:ext cx="128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00" name="Freihand 99">
                  <a:extLst>
                    <a:ext uri="{FF2B5EF4-FFF2-40B4-BE49-F238E27FC236}">
                      <a16:creationId xmlns:a16="http://schemas.microsoft.com/office/drawing/2014/main" id="{824292B3-B533-4724-84A8-DAD18ADF37C6}"/>
                    </a:ext>
                  </a:extLst>
                </p14:cNvPr>
                <p14:cNvContentPartPr/>
                <p14:nvPr/>
              </p14:nvContentPartPr>
              <p14:xfrm>
                <a:off x="1866800" y="4630947"/>
                <a:ext cx="87480" cy="73440"/>
              </p14:xfrm>
            </p:contentPart>
          </mc:Choice>
          <mc:Fallback xmlns="">
            <p:pic>
              <p:nvPicPr>
                <p:cNvPr id="100" name="Freihand 99">
                  <a:extLst>
                    <a:ext uri="{FF2B5EF4-FFF2-40B4-BE49-F238E27FC236}">
                      <a16:creationId xmlns:a16="http://schemas.microsoft.com/office/drawing/2014/main" id="{824292B3-B533-4724-84A8-DAD18ADF37C6}"/>
                    </a:ext>
                  </a:extLst>
                </p:cNvPr>
                <p:cNvPicPr/>
                <p:nvPr/>
              </p:nvPicPr>
              <p:blipFill>
                <a:blip r:embed="rId426"/>
                <a:stretch>
                  <a:fillRect/>
                </a:stretch>
              </p:blipFill>
              <p:spPr>
                <a:xfrm>
                  <a:off x="1862480" y="4626627"/>
                  <a:ext cx="96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1" name="Freihand 100">
                  <a:extLst>
                    <a:ext uri="{FF2B5EF4-FFF2-40B4-BE49-F238E27FC236}">
                      <a16:creationId xmlns:a16="http://schemas.microsoft.com/office/drawing/2014/main" id="{23649C12-13BA-4FB1-AEF2-BAB8C1767B5C}"/>
                    </a:ext>
                  </a:extLst>
                </p14:cNvPr>
                <p14:cNvContentPartPr/>
                <p14:nvPr/>
              </p14:nvContentPartPr>
              <p14:xfrm>
                <a:off x="1413200" y="4502427"/>
                <a:ext cx="160920" cy="11520"/>
              </p14:xfrm>
            </p:contentPart>
          </mc:Choice>
          <mc:Fallback xmlns="">
            <p:pic>
              <p:nvPicPr>
                <p:cNvPr id="101" name="Freihand 100">
                  <a:extLst>
                    <a:ext uri="{FF2B5EF4-FFF2-40B4-BE49-F238E27FC236}">
                      <a16:creationId xmlns:a16="http://schemas.microsoft.com/office/drawing/2014/main" id="{23649C12-13BA-4FB1-AEF2-BAB8C1767B5C}"/>
                    </a:ext>
                  </a:extLst>
                </p:cNvPr>
                <p:cNvPicPr/>
                <p:nvPr/>
              </p:nvPicPr>
              <p:blipFill>
                <a:blip r:embed="rId428"/>
                <a:stretch>
                  <a:fillRect/>
                </a:stretch>
              </p:blipFill>
              <p:spPr>
                <a:xfrm>
                  <a:off x="1408880" y="4498107"/>
                  <a:ext cx="169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2" name="Freihand 101">
                  <a:extLst>
                    <a:ext uri="{FF2B5EF4-FFF2-40B4-BE49-F238E27FC236}">
                      <a16:creationId xmlns:a16="http://schemas.microsoft.com/office/drawing/2014/main" id="{CE76CBCE-DFF5-4BE7-AB35-AEC20037359B}"/>
                    </a:ext>
                  </a:extLst>
                </p14:cNvPr>
                <p14:cNvContentPartPr/>
                <p14:nvPr/>
              </p14:nvContentPartPr>
              <p14:xfrm>
                <a:off x="1556840" y="4465707"/>
                <a:ext cx="88560" cy="82080"/>
              </p14:xfrm>
            </p:contentPart>
          </mc:Choice>
          <mc:Fallback xmlns="">
            <p:pic>
              <p:nvPicPr>
                <p:cNvPr id="102" name="Freihand 101">
                  <a:extLst>
                    <a:ext uri="{FF2B5EF4-FFF2-40B4-BE49-F238E27FC236}">
                      <a16:creationId xmlns:a16="http://schemas.microsoft.com/office/drawing/2014/main" id="{CE76CBCE-DFF5-4BE7-AB35-AEC20037359B}"/>
                    </a:ext>
                  </a:extLst>
                </p:cNvPr>
                <p:cNvPicPr/>
                <p:nvPr/>
              </p:nvPicPr>
              <p:blipFill>
                <a:blip r:embed="rId430"/>
                <a:stretch>
                  <a:fillRect/>
                </a:stretch>
              </p:blipFill>
              <p:spPr>
                <a:xfrm>
                  <a:off x="1552520" y="4461387"/>
                  <a:ext cx="97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3" name="Freihand 132">
                  <a:extLst>
                    <a:ext uri="{FF2B5EF4-FFF2-40B4-BE49-F238E27FC236}">
                      <a16:creationId xmlns:a16="http://schemas.microsoft.com/office/drawing/2014/main" id="{78A7E6C4-5483-4D21-BC33-242A262E9AE0}"/>
                    </a:ext>
                  </a:extLst>
                </p14:cNvPr>
                <p14:cNvContentPartPr/>
                <p14:nvPr/>
              </p14:nvContentPartPr>
              <p14:xfrm>
                <a:off x="1288640" y="4774227"/>
                <a:ext cx="258120" cy="11160"/>
              </p14:xfrm>
            </p:contentPart>
          </mc:Choice>
          <mc:Fallback xmlns="">
            <p:pic>
              <p:nvPicPr>
                <p:cNvPr id="133" name="Freihand 132">
                  <a:extLst>
                    <a:ext uri="{FF2B5EF4-FFF2-40B4-BE49-F238E27FC236}">
                      <a16:creationId xmlns:a16="http://schemas.microsoft.com/office/drawing/2014/main" id="{78A7E6C4-5483-4D21-BC33-242A262E9AE0}"/>
                    </a:ext>
                  </a:extLst>
                </p:cNvPr>
                <p:cNvPicPr/>
                <p:nvPr/>
              </p:nvPicPr>
              <p:blipFill>
                <a:blip r:embed="rId432"/>
                <a:stretch>
                  <a:fillRect/>
                </a:stretch>
              </p:blipFill>
              <p:spPr>
                <a:xfrm>
                  <a:off x="1284320" y="4769907"/>
                  <a:ext cx="266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4" name="Freihand 133">
                  <a:extLst>
                    <a:ext uri="{FF2B5EF4-FFF2-40B4-BE49-F238E27FC236}">
                      <a16:creationId xmlns:a16="http://schemas.microsoft.com/office/drawing/2014/main" id="{9B9D370E-7F76-4C40-A77E-AF213898A2D5}"/>
                    </a:ext>
                  </a:extLst>
                </p14:cNvPr>
                <p14:cNvContentPartPr/>
                <p14:nvPr/>
              </p14:nvContentPartPr>
              <p14:xfrm>
                <a:off x="738920" y="4774947"/>
                <a:ext cx="469800" cy="56160"/>
              </p14:xfrm>
            </p:contentPart>
          </mc:Choice>
          <mc:Fallback xmlns="">
            <p:pic>
              <p:nvPicPr>
                <p:cNvPr id="134" name="Freihand 133">
                  <a:extLst>
                    <a:ext uri="{FF2B5EF4-FFF2-40B4-BE49-F238E27FC236}">
                      <a16:creationId xmlns:a16="http://schemas.microsoft.com/office/drawing/2014/main" id="{9B9D370E-7F76-4C40-A77E-AF213898A2D5}"/>
                    </a:ext>
                  </a:extLst>
                </p:cNvPr>
                <p:cNvPicPr/>
                <p:nvPr/>
              </p:nvPicPr>
              <p:blipFill>
                <a:blip r:embed="rId434"/>
                <a:stretch>
                  <a:fillRect/>
                </a:stretch>
              </p:blipFill>
              <p:spPr>
                <a:xfrm>
                  <a:off x="734600" y="4770627"/>
                  <a:ext cx="47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7" name="Freihand 136">
                  <a:extLst>
                    <a:ext uri="{FF2B5EF4-FFF2-40B4-BE49-F238E27FC236}">
                      <a16:creationId xmlns:a16="http://schemas.microsoft.com/office/drawing/2014/main" id="{4FE3E402-EC74-4A30-8162-3A2E21A041F4}"/>
                    </a:ext>
                  </a:extLst>
                </p14:cNvPr>
                <p14:cNvContentPartPr/>
                <p14:nvPr/>
              </p14:nvContentPartPr>
              <p14:xfrm>
                <a:off x="529760" y="4763427"/>
                <a:ext cx="53280" cy="129240"/>
              </p14:xfrm>
            </p:contentPart>
          </mc:Choice>
          <mc:Fallback xmlns="">
            <p:pic>
              <p:nvPicPr>
                <p:cNvPr id="137" name="Freihand 136">
                  <a:extLst>
                    <a:ext uri="{FF2B5EF4-FFF2-40B4-BE49-F238E27FC236}">
                      <a16:creationId xmlns:a16="http://schemas.microsoft.com/office/drawing/2014/main" id="{4FE3E402-EC74-4A30-8162-3A2E21A041F4}"/>
                    </a:ext>
                  </a:extLst>
                </p:cNvPr>
                <p:cNvPicPr/>
                <p:nvPr/>
              </p:nvPicPr>
              <p:blipFill>
                <a:blip r:embed="rId436"/>
                <a:stretch>
                  <a:fillRect/>
                </a:stretch>
              </p:blipFill>
              <p:spPr>
                <a:xfrm>
                  <a:off x="525440" y="4759107"/>
                  <a:ext cx="61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8" name="Freihand 137">
                  <a:extLst>
                    <a:ext uri="{FF2B5EF4-FFF2-40B4-BE49-F238E27FC236}">
                      <a16:creationId xmlns:a16="http://schemas.microsoft.com/office/drawing/2014/main" id="{7CB733C7-AA06-41F7-A858-A567ABC969EC}"/>
                    </a:ext>
                  </a:extLst>
                </p14:cNvPr>
                <p14:cNvContentPartPr/>
                <p14:nvPr/>
              </p14:nvContentPartPr>
              <p14:xfrm>
                <a:off x="603560" y="4818147"/>
                <a:ext cx="52560" cy="92520"/>
              </p14:xfrm>
            </p:contentPart>
          </mc:Choice>
          <mc:Fallback xmlns="">
            <p:pic>
              <p:nvPicPr>
                <p:cNvPr id="138" name="Freihand 137">
                  <a:extLst>
                    <a:ext uri="{FF2B5EF4-FFF2-40B4-BE49-F238E27FC236}">
                      <a16:creationId xmlns:a16="http://schemas.microsoft.com/office/drawing/2014/main" id="{7CB733C7-AA06-41F7-A858-A567ABC969EC}"/>
                    </a:ext>
                  </a:extLst>
                </p:cNvPr>
                <p:cNvPicPr/>
                <p:nvPr/>
              </p:nvPicPr>
              <p:blipFill>
                <a:blip r:embed="rId438"/>
                <a:stretch>
                  <a:fillRect/>
                </a:stretch>
              </p:blipFill>
              <p:spPr>
                <a:xfrm>
                  <a:off x="599240" y="4813827"/>
                  <a:ext cx="61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89" name="Freihand 88">
                  <a:extLst>
                    <a:ext uri="{FF2B5EF4-FFF2-40B4-BE49-F238E27FC236}">
                      <a16:creationId xmlns:a16="http://schemas.microsoft.com/office/drawing/2014/main" id="{8D3651EB-322C-45DF-9A2B-8E0AE0D11D90}"/>
                    </a:ext>
                  </a:extLst>
                </p14:cNvPr>
                <p14:cNvContentPartPr/>
                <p14:nvPr/>
              </p14:nvContentPartPr>
              <p14:xfrm>
                <a:off x="2088920" y="4944147"/>
                <a:ext cx="34200" cy="28080"/>
              </p14:xfrm>
            </p:contentPart>
          </mc:Choice>
          <mc:Fallback xmlns="">
            <p:pic>
              <p:nvPicPr>
                <p:cNvPr id="89" name="Freihand 88">
                  <a:extLst>
                    <a:ext uri="{FF2B5EF4-FFF2-40B4-BE49-F238E27FC236}">
                      <a16:creationId xmlns:a16="http://schemas.microsoft.com/office/drawing/2014/main" id="{8D3651EB-322C-45DF-9A2B-8E0AE0D11D90}"/>
                    </a:ext>
                  </a:extLst>
                </p:cNvPr>
                <p:cNvPicPr/>
                <p:nvPr/>
              </p:nvPicPr>
              <p:blipFill>
                <a:blip r:embed="rId440"/>
                <a:stretch>
                  <a:fillRect/>
                </a:stretch>
              </p:blipFill>
              <p:spPr>
                <a:xfrm>
                  <a:off x="2084600" y="4939827"/>
                  <a:ext cx="42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90" name="Freihand 89">
                  <a:extLst>
                    <a:ext uri="{FF2B5EF4-FFF2-40B4-BE49-F238E27FC236}">
                      <a16:creationId xmlns:a16="http://schemas.microsoft.com/office/drawing/2014/main" id="{D7FA39DA-68E3-4EA6-BE99-1AA58BEEA9F3}"/>
                    </a:ext>
                  </a:extLst>
                </p14:cNvPr>
                <p14:cNvContentPartPr/>
                <p14:nvPr/>
              </p14:nvContentPartPr>
              <p14:xfrm>
                <a:off x="2075240" y="4924347"/>
                <a:ext cx="14040" cy="8640"/>
              </p14:xfrm>
            </p:contentPart>
          </mc:Choice>
          <mc:Fallback xmlns="">
            <p:pic>
              <p:nvPicPr>
                <p:cNvPr id="90" name="Freihand 89">
                  <a:extLst>
                    <a:ext uri="{FF2B5EF4-FFF2-40B4-BE49-F238E27FC236}">
                      <a16:creationId xmlns:a16="http://schemas.microsoft.com/office/drawing/2014/main" id="{D7FA39DA-68E3-4EA6-BE99-1AA58BEEA9F3}"/>
                    </a:ext>
                  </a:extLst>
                </p:cNvPr>
                <p:cNvPicPr/>
                <p:nvPr/>
              </p:nvPicPr>
              <p:blipFill>
                <a:blip r:embed="rId442"/>
                <a:stretch>
                  <a:fillRect/>
                </a:stretch>
              </p:blipFill>
              <p:spPr>
                <a:xfrm>
                  <a:off x="2070920" y="4920027"/>
                  <a:ext cx="22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95" name="Freihand 94">
                  <a:extLst>
                    <a:ext uri="{FF2B5EF4-FFF2-40B4-BE49-F238E27FC236}">
                      <a16:creationId xmlns:a16="http://schemas.microsoft.com/office/drawing/2014/main" id="{4E2CFE13-9602-42EB-80B8-046FDD706C78}"/>
                    </a:ext>
                  </a:extLst>
                </p14:cNvPr>
                <p14:cNvContentPartPr/>
                <p14:nvPr/>
              </p14:nvContentPartPr>
              <p14:xfrm>
                <a:off x="2077400" y="4970427"/>
                <a:ext cx="28800" cy="6840"/>
              </p14:xfrm>
            </p:contentPart>
          </mc:Choice>
          <mc:Fallback xmlns="">
            <p:pic>
              <p:nvPicPr>
                <p:cNvPr id="95" name="Freihand 94">
                  <a:extLst>
                    <a:ext uri="{FF2B5EF4-FFF2-40B4-BE49-F238E27FC236}">
                      <a16:creationId xmlns:a16="http://schemas.microsoft.com/office/drawing/2014/main" id="{4E2CFE13-9602-42EB-80B8-046FDD706C78}"/>
                    </a:ext>
                  </a:extLst>
                </p:cNvPr>
                <p:cNvPicPr/>
                <p:nvPr/>
              </p:nvPicPr>
              <p:blipFill>
                <a:blip r:embed="rId444"/>
                <a:stretch>
                  <a:fillRect/>
                </a:stretch>
              </p:blipFill>
              <p:spPr>
                <a:xfrm>
                  <a:off x="2073080" y="4966107"/>
                  <a:ext cx="37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96" name="Freihand 95">
                  <a:extLst>
                    <a:ext uri="{FF2B5EF4-FFF2-40B4-BE49-F238E27FC236}">
                      <a16:creationId xmlns:a16="http://schemas.microsoft.com/office/drawing/2014/main" id="{B8D15A6B-156E-4694-8190-6F4F0BF4B428}"/>
                    </a:ext>
                  </a:extLst>
                </p14:cNvPr>
                <p14:cNvContentPartPr/>
                <p14:nvPr/>
              </p14:nvContentPartPr>
              <p14:xfrm>
                <a:off x="2165240" y="4978347"/>
                <a:ext cx="219240" cy="16560"/>
              </p14:xfrm>
            </p:contentPart>
          </mc:Choice>
          <mc:Fallback xmlns="">
            <p:pic>
              <p:nvPicPr>
                <p:cNvPr id="96" name="Freihand 95">
                  <a:extLst>
                    <a:ext uri="{FF2B5EF4-FFF2-40B4-BE49-F238E27FC236}">
                      <a16:creationId xmlns:a16="http://schemas.microsoft.com/office/drawing/2014/main" id="{B8D15A6B-156E-4694-8190-6F4F0BF4B428}"/>
                    </a:ext>
                  </a:extLst>
                </p:cNvPr>
                <p:cNvPicPr/>
                <p:nvPr/>
              </p:nvPicPr>
              <p:blipFill>
                <a:blip r:embed="rId446"/>
                <a:stretch>
                  <a:fillRect/>
                </a:stretch>
              </p:blipFill>
              <p:spPr>
                <a:xfrm>
                  <a:off x="2160920" y="4974027"/>
                  <a:ext cx="227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97" name="Freihand 96">
                  <a:extLst>
                    <a:ext uri="{FF2B5EF4-FFF2-40B4-BE49-F238E27FC236}">
                      <a16:creationId xmlns:a16="http://schemas.microsoft.com/office/drawing/2014/main" id="{6A5D381A-DEC8-440C-BA95-79ED5069D5DB}"/>
                    </a:ext>
                  </a:extLst>
                </p14:cNvPr>
                <p14:cNvContentPartPr/>
                <p14:nvPr/>
              </p14:nvContentPartPr>
              <p14:xfrm>
                <a:off x="2412560" y="4971867"/>
                <a:ext cx="97920" cy="50400"/>
              </p14:xfrm>
            </p:contentPart>
          </mc:Choice>
          <mc:Fallback xmlns="">
            <p:pic>
              <p:nvPicPr>
                <p:cNvPr id="97" name="Freihand 96">
                  <a:extLst>
                    <a:ext uri="{FF2B5EF4-FFF2-40B4-BE49-F238E27FC236}">
                      <a16:creationId xmlns:a16="http://schemas.microsoft.com/office/drawing/2014/main" id="{6A5D381A-DEC8-440C-BA95-79ED5069D5DB}"/>
                    </a:ext>
                  </a:extLst>
                </p:cNvPr>
                <p:cNvPicPr/>
                <p:nvPr/>
              </p:nvPicPr>
              <p:blipFill>
                <a:blip r:embed="rId448"/>
                <a:stretch>
                  <a:fillRect/>
                </a:stretch>
              </p:blipFill>
              <p:spPr>
                <a:xfrm>
                  <a:off x="2408240" y="4967547"/>
                  <a:ext cx="10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6" name="Freihand 125">
                  <a:extLst>
                    <a:ext uri="{FF2B5EF4-FFF2-40B4-BE49-F238E27FC236}">
                      <a16:creationId xmlns:a16="http://schemas.microsoft.com/office/drawing/2014/main" id="{31C4BFBE-1F25-42B5-BE20-2047CBA17466}"/>
                    </a:ext>
                  </a:extLst>
                </p14:cNvPr>
                <p14:cNvContentPartPr/>
                <p14:nvPr/>
              </p14:nvContentPartPr>
              <p14:xfrm>
                <a:off x="2112680" y="4841187"/>
                <a:ext cx="217440" cy="107640"/>
              </p14:xfrm>
            </p:contentPart>
          </mc:Choice>
          <mc:Fallback xmlns="">
            <p:pic>
              <p:nvPicPr>
                <p:cNvPr id="126" name="Freihand 125">
                  <a:extLst>
                    <a:ext uri="{FF2B5EF4-FFF2-40B4-BE49-F238E27FC236}">
                      <a16:creationId xmlns:a16="http://schemas.microsoft.com/office/drawing/2014/main" id="{31C4BFBE-1F25-42B5-BE20-2047CBA17466}"/>
                    </a:ext>
                  </a:extLst>
                </p:cNvPr>
                <p:cNvPicPr/>
                <p:nvPr/>
              </p:nvPicPr>
              <p:blipFill>
                <a:blip r:embed="rId450"/>
                <a:stretch>
                  <a:fillRect/>
                </a:stretch>
              </p:blipFill>
              <p:spPr>
                <a:xfrm>
                  <a:off x="2108360" y="4836867"/>
                  <a:ext cx="226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27" name="Freihand 126">
                  <a:extLst>
                    <a:ext uri="{FF2B5EF4-FFF2-40B4-BE49-F238E27FC236}">
                      <a16:creationId xmlns:a16="http://schemas.microsoft.com/office/drawing/2014/main" id="{3D5E6984-36B7-45C3-ABDA-704482BA02B9}"/>
                    </a:ext>
                  </a:extLst>
                </p14:cNvPr>
                <p14:cNvContentPartPr/>
                <p14:nvPr/>
              </p14:nvContentPartPr>
              <p14:xfrm>
                <a:off x="2300600" y="4815267"/>
                <a:ext cx="70560" cy="48240"/>
              </p14:xfrm>
            </p:contentPart>
          </mc:Choice>
          <mc:Fallback xmlns="">
            <p:pic>
              <p:nvPicPr>
                <p:cNvPr id="127" name="Freihand 126">
                  <a:extLst>
                    <a:ext uri="{FF2B5EF4-FFF2-40B4-BE49-F238E27FC236}">
                      <a16:creationId xmlns:a16="http://schemas.microsoft.com/office/drawing/2014/main" id="{3D5E6984-36B7-45C3-ABDA-704482BA02B9}"/>
                    </a:ext>
                  </a:extLst>
                </p:cNvPr>
                <p:cNvPicPr/>
                <p:nvPr/>
              </p:nvPicPr>
              <p:blipFill>
                <a:blip r:embed="rId452"/>
                <a:stretch>
                  <a:fillRect/>
                </a:stretch>
              </p:blipFill>
              <p:spPr>
                <a:xfrm>
                  <a:off x="2296280" y="4810947"/>
                  <a:ext cx="79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29" name="Freihand 128">
                  <a:extLst>
                    <a:ext uri="{FF2B5EF4-FFF2-40B4-BE49-F238E27FC236}">
                      <a16:creationId xmlns:a16="http://schemas.microsoft.com/office/drawing/2014/main" id="{E563B8B7-B6CC-44DC-9E7B-CB164A45047D}"/>
                    </a:ext>
                  </a:extLst>
                </p14:cNvPr>
                <p14:cNvContentPartPr/>
                <p14:nvPr/>
              </p14:nvContentPartPr>
              <p14:xfrm>
                <a:off x="2419400" y="4786827"/>
                <a:ext cx="18360" cy="57960"/>
              </p14:xfrm>
            </p:contentPart>
          </mc:Choice>
          <mc:Fallback xmlns="">
            <p:pic>
              <p:nvPicPr>
                <p:cNvPr id="129" name="Freihand 128">
                  <a:extLst>
                    <a:ext uri="{FF2B5EF4-FFF2-40B4-BE49-F238E27FC236}">
                      <a16:creationId xmlns:a16="http://schemas.microsoft.com/office/drawing/2014/main" id="{E563B8B7-B6CC-44DC-9E7B-CB164A45047D}"/>
                    </a:ext>
                  </a:extLst>
                </p:cNvPr>
                <p:cNvPicPr/>
                <p:nvPr/>
              </p:nvPicPr>
              <p:blipFill>
                <a:blip r:embed="rId454"/>
                <a:stretch>
                  <a:fillRect/>
                </a:stretch>
              </p:blipFill>
              <p:spPr>
                <a:xfrm>
                  <a:off x="2415080" y="4782507"/>
                  <a:ext cx="27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31" name="Freihand 130">
                  <a:extLst>
                    <a:ext uri="{FF2B5EF4-FFF2-40B4-BE49-F238E27FC236}">
                      <a16:creationId xmlns:a16="http://schemas.microsoft.com/office/drawing/2014/main" id="{D7948757-B77B-4874-9323-7CE0784DF69E}"/>
                    </a:ext>
                  </a:extLst>
                </p14:cNvPr>
                <p14:cNvContentPartPr/>
                <p14:nvPr/>
              </p14:nvContentPartPr>
              <p14:xfrm>
                <a:off x="2325800" y="4769187"/>
                <a:ext cx="29520" cy="5040"/>
              </p14:xfrm>
            </p:contentPart>
          </mc:Choice>
          <mc:Fallback xmlns="">
            <p:pic>
              <p:nvPicPr>
                <p:cNvPr id="131" name="Freihand 130">
                  <a:extLst>
                    <a:ext uri="{FF2B5EF4-FFF2-40B4-BE49-F238E27FC236}">
                      <a16:creationId xmlns:a16="http://schemas.microsoft.com/office/drawing/2014/main" id="{D7948757-B77B-4874-9323-7CE0784DF69E}"/>
                    </a:ext>
                  </a:extLst>
                </p:cNvPr>
                <p:cNvPicPr/>
                <p:nvPr/>
              </p:nvPicPr>
              <p:blipFill>
                <a:blip r:embed="rId456"/>
                <a:stretch>
                  <a:fillRect/>
                </a:stretch>
              </p:blipFill>
              <p:spPr>
                <a:xfrm>
                  <a:off x="2321480" y="4764867"/>
                  <a:ext cx="38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2" name="Freihand 131">
                  <a:extLst>
                    <a:ext uri="{FF2B5EF4-FFF2-40B4-BE49-F238E27FC236}">
                      <a16:creationId xmlns:a16="http://schemas.microsoft.com/office/drawing/2014/main" id="{792140DE-877F-4250-B9E0-E13ECE805E2C}"/>
                    </a:ext>
                  </a:extLst>
                </p14:cNvPr>
                <p14:cNvContentPartPr/>
                <p14:nvPr/>
              </p14:nvContentPartPr>
              <p14:xfrm>
                <a:off x="1811720" y="4771707"/>
                <a:ext cx="438120" cy="42840"/>
              </p14:xfrm>
            </p:contentPart>
          </mc:Choice>
          <mc:Fallback xmlns="">
            <p:pic>
              <p:nvPicPr>
                <p:cNvPr id="132" name="Freihand 131">
                  <a:extLst>
                    <a:ext uri="{FF2B5EF4-FFF2-40B4-BE49-F238E27FC236}">
                      <a16:creationId xmlns:a16="http://schemas.microsoft.com/office/drawing/2014/main" id="{792140DE-877F-4250-B9E0-E13ECE805E2C}"/>
                    </a:ext>
                  </a:extLst>
                </p:cNvPr>
                <p:cNvPicPr/>
                <p:nvPr/>
              </p:nvPicPr>
              <p:blipFill>
                <a:blip r:embed="rId458"/>
                <a:stretch>
                  <a:fillRect/>
                </a:stretch>
              </p:blipFill>
              <p:spPr>
                <a:xfrm>
                  <a:off x="1807400" y="4767387"/>
                  <a:ext cx="446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0" name="Freihand 139">
                  <a:extLst>
                    <a:ext uri="{FF2B5EF4-FFF2-40B4-BE49-F238E27FC236}">
                      <a16:creationId xmlns:a16="http://schemas.microsoft.com/office/drawing/2014/main" id="{E7874B42-BE0A-44EF-B3D1-93A730479D8A}"/>
                    </a:ext>
                  </a:extLst>
                </p14:cNvPr>
                <p14:cNvContentPartPr/>
                <p14:nvPr/>
              </p14:nvContentPartPr>
              <p14:xfrm>
                <a:off x="2409680" y="4794387"/>
                <a:ext cx="9720" cy="108720"/>
              </p14:xfrm>
            </p:contentPart>
          </mc:Choice>
          <mc:Fallback xmlns="">
            <p:pic>
              <p:nvPicPr>
                <p:cNvPr id="140" name="Freihand 139">
                  <a:extLst>
                    <a:ext uri="{FF2B5EF4-FFF2-40B4-BE49-F238E27FC236}">
                      <a16:creationId xmlns:a16="http://schemas.microsoft.com/office/drawing/2014/main" id="{E7874B42-BE0A-44EF-B3D1-93A730479D8A}"/>
                    </a:ext>
                  </a:extLst>
                </p:cNvPr>
                <p:cNvPicPr/>
                <p:nvPr/>
              </p:nvPicPr>
              <p:blipFill>
                <a:blip r:embed="rId460"/>
                <a:stretch>
                  <a:fillRect/>
                </a:stretch>
              </p:blipFill>
              <p:spPr>
                <a:xfrm>
                  <a:off x="2405360" y="4790067"/>
                  <a:ext cx="18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41" name="Freihand 140">
                  <a:extLst>
                    <a:ext uri="{FF2B5EF4-FFF2-40B4-BE49-F238E27FC236}">
                      <a16:creationId xmlns:a16="http://schemas.microsoft.com/office/drawing/2014/main" id="{D7450154-502F-449B-B37F-B9C38E054445}"/>
                    </a:ext>
                  </a:extLst>
                </p14:cNvPr>
                <p14:cNvContentPartPr/>
                <p14:nvPr/>
              </p14:nvContentPartPr>
              <p14:xfrm>
                <a:off x="2406440" y="4996347"/>
                <a:ext cx="9000" cy="322560"/>
              </p14:xfrm>
            </p:contentPart>
          </mc:Choice>
          <mc:Fallback xmlns="">
            <p:pic>
              <p:nvPicPr>
                <p:cNvPr id="141" name="Freihand 140">
                  <a:extLst>
                    <a:ext uri="{FF2B5EF4-FFF2-40B4-BE49-F238E27FC236}">
                      <a16:creationId xmlns:a16="http://schemas.microsoft.com/office/drawing/2014/main" id="{D7450154-502F-449B-B37F-B9C38E054445}"/>
                    </a:ext>
                  </a:extLst>
                </p:cNvPr>
                <p:cNvPicPr/>
                <p:nvPr/>
              </p:nvPicPr>
              <p:blipFill>
                <a:blip r:embed="rId462"/>
                <a:stretch>
                  <a:fillRect/>
                </a:stretch>
              </p:blipFill>
              <p:spPr>
                <a:xfrm>
                  <a:off x="2402120" y="4992027"/>
                  <a:ext cx="176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54" name="Freihand 153">
                  <a:extLst>
                    <a:ext uri="{FF2B5EF4-FFF2-40B4-BE49-F238E27FC236}">
                      <a16:creationId xmlns:a16="http://schemas.microsoft.com/office/drawing/2014/main" id="{A64E55BA-297E-422B-A69C-DF6FC075E1F7}"/>
                    </a:ext>
                  </a:extLst>
                </p14:cNvPr>
                <p14:cNvContentPartPr/>
                <p14:nvPr/>
              </p14:nvContentPartPr>
              <p14:xfrm>
                <a:off x="2436320" y="4767027"/>
                <a:ext cx="1440" cy="5760"/>
              </p14:xfrm>
            </p:contentPart>
          </mc:Choice>
          <mc:Fallback xmlns="">
            <p:pic>
              <p:nvPicPr>
                <p:cNvPr id="154" name="Freihand 153">
                  <a:extLst>
                    <a:ext uri="{FF2B5EF4-FFF2-40B4-BE49-F238E27FC236}">
                      <a16:creationId xmlns:a16="http://schemas.microsoft.com/office/drawing/2014/main" id="{A64E55BA-297E-422B-A69C-DF6FC075E1F7}"/>
                    </a:ext>
                  </a:extLst>
                </p:cNvPr>
                <p:cNvPicPr/>
                <p:nvPr/>
              </p:nvPicPr>
              <p:blipFill>
                <a:blip r:embed="rId464"/>
                <a:stretch>
                  <a:fillRect/>
                </a:stretch>
              </p:blipFill>
              <p:spPr>
                <a:xfrm>
                  <a:off x="2432000" y="4762707"/>
                  <a:ext cx="1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55" name="Freihand 154">
                  <a:extLst>
                    <a:ext uri="{FF2B5EF4-FFF2-40B4-BE49-F238E27FC236}">
                      <a16:creationId xmlns:a16="http://schemas.microsoft.com/office/drawing/2014/main" id="{F97B2EAB-A774-4C59-99E3-AED9B35C14B5}"/>
                    </a:ext>
                  </a:extLst>
                </p14:cNvPr>
                <p14:cNvContentPartPr/>
                <p14:nvPr/>
              </p14:nvContentPartPr>
              <p14:xfrm>
                <a:off x="2436320" y="4722387"/>
                <a:ext cx="2160" cy="45360"/>
              </p14:xfrm>
            </p:contentPart>
          </mc:Choice>
          <mc:Fallback xmlns="">
            <p:pic>
              <p:nvPicPr>
                <p:cNvPr id="155" name="Freihand 154">
                  <a:extLst>
                    <a:ext uri="{FF2B5EF4-FFF2-40B4-BE49-F238E27FC236}">
                      <a16:creationId xmlns:a16="http://schemas.microsoft.com/office/drawing/2014/main" id="{F97B2EAB-A774-4C59-99E3-AED9B35C14B5}"/>
                    </a:ext>
                  </a:extLst>
                </p:cNvPr>
                <p:cNvPicPr/>
                <p:nvPr/>
              </p:nvPicPr>
              <p:blipFill>
                <a:blip r:embed="rId466"/>
                <a:stretch>
                  <a:fillRect/>
                </a:stretch>
              </p:blipFill>
              <p:spPr>
                <a:xfrm>
                  <a:off x="2432000" y="4718067"/>
                  <a:ext cx="10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6" name="Freihand 155">
                  <a:extLst>
                    <a:ext uri="{FF2B5EF4-FFF2-40B4-BE49-F238E27FC236}">
                      <a16:creationId xmlns:a16="http://schemas.microsoft.com/office/drawing/2014/main" id="{71CFAE86-07F7-4338-964F-EF41A477BB39}"/>
                    </a:ext>
                  </a:extLst>
                </p14:cNvPr>
                <p14:cNvContentPartPr/>
                <p14:nvPr/>
              </p14:nvContentPartPr>
              <p14:xfrm>
                <a:off x="2430200" y="4444107"/>
                <a:ext cx="10440" cy="253080"/>
              </p14:xfrm>
            </p:contentPart>
          </mc:Choice>
          <mc:Fallback xmlns="">
            <p:pic>
              <p:nvPicPr>
                <p:cNvPr id="156" name="Freihand 155">
                  <a:extLst>
                    <a:ext uri="{FF2B5EF4-FFF2-40B4-BE49-F238E27FC236}">
                      <a16:creationId xmlns:a16="http://schemas.microsoft.com/office/drawing/2014/main" id="{71CFAE86-07F7-4338-964F-EF41A477BB39}"/>
                    </a:ext>
                  </a:extLst>
                </p:cNvPr>
                <p:cNvPicPr/>
                <p:nvPr/>
              </p:nvPicPr>
              <p:blipFill>
                <a:blip r:embed="rId468"/>
                <a:stretch>
                  <a:fillRect/>
                </a:stretch>
              </p:blipFill>
              <p:spPr>
                <a:xfrm>
                  <a:off x="2425880" y="4439787"/>
                  <a:ext cx="19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57" name="Freihand 156">
                  <a:extLst>
                    <a:ext uri="{FF2B5EF4-FFF2-40B4-BE49-F238E27FC236}">
                      <a16:creationId xmlns:a16="http://schemas.microsoft.com/office/drawing/2014/main" id="{40F93987-95C0-4955-862B-BB06A85706E2}"/>
                    </a:ext>
                  </a:extLst>
                </p14:cNvPr>
                <p14:cNvContentPartPr/>
                <p14:nvPr/>
              </p14:nvContentPartPr>
              <p14:xfrm>
                <a:off x="2426240" y="4242867"/>
                <a:ext cx="6480" cy="127440"/>
              </p14:xfrm>
            </p:contentPart>
          </mc:Choice>
          <mc:Fallback xmlns="">
            <p:pic>
              <p:nvPicPr>
                <p:cNvPr id="157" name="Freihand 156">
                  <a:extLst>
                    <a:ext uri="{FF2B5EF4-FFF2-40B4-BE49-F238E27FC236}">
                      <a16:creationId xmlns:a16="http://schemas.microsoft.com/office/drawing/2014/main" id="{40F93987-95C0-4955-862B-BB06A85706E2}"/>
                    </a:ext>
                  </a:extLst>
                </p:cNvPr>
                <p:cNvPicPr/>
                <p:nvPr/>
              </p:nvPicPr>
              <p:blipFill>
                <a:blip r:embed="rId470"/>
                <a:stretch>
                  <a:fillRect/>
                </a:stretch>
              </p:blipFill>
              <p:spPr>
                <a:xfrm>
                  <a:off x="2421920" y="4238547"/>
                  <a:ext cx="15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5" name="Freihand 164">
                  <a:extLst>
                    <a:ext uri="{FF2B5EF4-FFF2-40B4-BE49-F238E27FC236}">
                      <a16:creationId xmlns:a16="http://schemas.microsoft.com/office/drawing/2014/main" id="{43F44CA0-1576-4305-9631-8715B6A79E4C}"/>
                    </a:ext>
                  </a:extLst>
                </p14:cNvPr>
                <p14:cNvContentPartPr/>
                <p14:nvPr/>
              </p14:nvContentPartPr>
              <p14:xfrm>
                <a:off x="2468720" y="4755867"/>
                <a:ext cx="32760" cy="59040"/>
              </p14:xfrm>
            </p:contentPart>
          </mc:Choice>
          <mc:Fallback xmlns="">
            <p:pic>
              <p:nvPicPr>
                <p:cNvPr id="165" name="Freihand 164">
                  <a:extLst>
                    <a:ext uri="{FF2B5EF4-FFF2-40B4-BE49-F238E27FC236}">
                      <a16:creationId xmlns:a16="http://schemas.microsoft.com/office/drawing/2014/main" id="{43F44CA0-1576-4305-9631-8715B6A79E4C}"/>
                    </a:ext>
                  </a:extLst>
                </p:cNvPr>
                <p:cNvPicPr/>
                <p:nvPr/>
              </p:nvPicPr>
              <p:blipFill>
                <a:blip r:embed="rId472"/>
                <a:stretch>
                  <a:fillRect/>
                </a:stretch>
              </p:blipFill>
              <p:spPr>
                <a:xfrm>
                  <a:off x="2464400" y="4751547"/>
                  <a:ext cx="4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6" name="Freihand 165">
                  <a:extLst>
                    <a:ext uri="{FF2B5EF4-FFF2-40B4-BE49-F238E27FC236}">
                      <a16:creationId xmlns:a16="http://schemas.microsoft.com/office/drawing/2014/main" id="{12AA84B3-81BD-4C10-AFAB-515C2308F262}"/>
                    </a:ext>
                  </a:extLst>
                </p14:cNvPr>
                <p14:cNvContentPartPr/>
                <p14:nvPr/>
              </p14:nvContentPartPr>
              <p14:xfrm>
                <a:off x="2402120" y="4763067"/>
                <a:ext cx="48960" cy="89280"/>
              </p14:xfrm>
            </p:contentPart>
          </mc:Choice>
          <mc:Fallback xmlns="">
            <p:pic>
              <p:nvPicPr>
                <p:cNvPr id="166" name="Freihand 165">
                  <a:extLst>
                    <a:ext uri="{FF2B5EF4-FFF2-40B4-BE49-F238E27FC236}">
                      <a16:creationId xmlns:a16="http://schemas.microsoft.com/office/drawing/2014/main" id="{12AA84B3-81BD-4C10-AFAB-515C2308F262}"/>
                    </a:ext>
                  </a:extLst>
                </p:cNvPr>
                <p:cNvPicPr/>
                <p:nvPr/>
              </p:nvPicPr>
              <p:blipFill>
                <a:blip r:embed="rId474"/>
                <a:stretch>
                  <a:fillRect/>
                </a:stretch>
              </p:blipFill>
              <p:spPr>
                <a:xfrm>
                  <a:off x="2397800" y="4758747"/>
                  <a:ext cx="57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3" name="Freihand 332">
                  <a:extLst>
                    <a:ext uri="{FF2B5EF4-FFF2-40B4-BE49-F238E27FC236}">
                      <a16:creationId xmlns:a16="http://schemas.microsoft.com/office/drawing/2014/main" id="{32A131C0-F7E6-4A71-84D0-8747E121BB05}"/>
                    </a:ext>
                  </a:extLst>
                </p14:cNvPr>
                <p14:cNvContentPartPr/>
                <p14:nvPr/>
              </p14:nvContentPartPr>
              <p14:xfrm>
                <a:off x="2152640" y="4613667"/>
                <a:ext cx="237960" cy="156240"/>
              </p14:xfrm>
            </p:contentPart>
          </mc:Choice>
          <mc:Fallback xmlns="">
            <p:pic>
              <p:nvPicPr>
                <p:cNvPr id="333" name="Freihand 332">
                  <a:extLst>
                    <a:ext uri="{FF2B5EF4-FFF2-40B4-BE49-F238E27FC236}">
                      <a16:creationId xmlns:a16="http://schemas.microsoft.com/office/drawing/2014/main" id="{32A131C0-F7E6-4A71-84D0-8747E121BB05}"/>
                    </a:ext>
                  </a:extLst>
                </p:cNvPr>
                <p:cNvPicPr/>
                <p:nvPr/>
              </p:nvPicPr>
              <p:blipFill>
                <a:blip r:embed="rId476"/>
                <a:stretch>
                  <a:fillRect/>
                </a:stretch>
              </p:blipFill>
              <p:spPr>
                <a:xfrm>
                  <a:off x="2148320" y="4609347"/>
                  <a:ext cx="246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4" name="Freihand 333">
                  <a:extLst>
                    <a:ext uri="{FF2B5EF4-FFF2-40B4-BE49-F238E27FC236}">
                      <a16:creationId xmlns:a16="http://schemas.microsoft.com/office/drawing/2014/main" id="{2897E6CA-6FE4-42CE-8301-B8E597EA14DD}"/>
                    </a:ext>
                  </a:extLst>
                </p14:cNvPr>
                <p14:cNvContentPartPr/>
                <p14:nvPr/>
              </p14:nvContentPartPr>
              <p14:xfrm>
                <a:off x="2109080" y="4572987"/>
                <a:ext cx="122760" cy="141120"/>
              </p14:xfrm>
            </p:contentPart>
          </mc:Choice>
          <mc:Fallback xmlns="">
            <p:pic>
              <p:nvPicPr>
                <p:cNvPr id="334" name="Freihand 333">
                  <a:extLst>
                    <a:ext uri="{FF2B5EF4-FFF2-40B4-BE49-F238E27FC236}">
                      <a16:creationId xmlns:a16="http://schemas.microsoft.com/office/drawing/2014/main" id="{2897E6CA-6FE4-42CE-8301-B8E597EA14DD}"/>
                    </a:ext>
                  </a:extLst>
                </p:cNvPr>
                <p:cNvPicPr/>
                <p:nvPr/>
              </p:nvPicPr>
              <p:blipFill>
                <a:blip r:embed="rId478"/>
                <a:stretch>
                  <a:fillRect/>
                </a:stretch>
              </p:blipFill>
              <p:spPr>
                <a:xfrm>
                  <a:off x="2104760" y="4568667"/>
                  <a:ext cx="131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6" name="Freihand 335">
                  <a:extLst>
                    <a:ext uri="{FF2B5EF4-FFF2-40B4-BE49-F238E27FC236}">
                      <a16:creationId xmlns:a16="http://schemas.microsoft.com/office/drawing/2014/main" id="{4276855A-75B0-4809-8EEE-BDCDB4DE9724}"/>
                    </a:ext>
                  </a:extLst>
                </p14:cNvPr>
                <p14:cNvContentPartPr/>
                <p14:nvPr/>
              </p14:nvContentPartPr>
              <p14:xfrm>
                <a:off x="759800" y="4578747"/>
                <a:ext cx="196200" cy="18720"/>
              </p14:xfrm>
            </p:contentPart>
          </mc:Choice>
          <mc:Fallback xmlns="">
            <p:pic>
              <p:nvPicPr>
                <p:cNvPr id="336" name="Freihand 335">
                  <a:extLst>
                    <a:ext uri="{FF2B5EF4-FFF2-40B4-BE49-F238E27FC236}">
                      <a16:creationId xmlns:a16="http://schemas.microsoft.com/office/drawing/2014/main" id="{4276855A-75B0-4809-8EEE-BDCDB4DE9724}"/>
                    </a:ext>
                  </a:extLst>
                </p:cNvPr>
                <p:cNvPicPr/>
                <p:nvPr/>
              </p:nvPicPr>
              <p:blipFill>
                <a:blip r:embed="rId480"/>
                <a:stretch>
                  <a:fillRect/>
                </a:stretch>
              </p:blipFill>
              <p:spPr>
                <a:xfrm>
                  <a:off x="755480" y="4574427"/>
                  <a:ext cx="204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37" name="Freihand 336">
                  <a:extLst>
                    <a:ext uri="{FF2B5EF4-FFF2-40B4-BE49-F238E27FC236}">
                      <a16:creationId xmlns:a16="http://schemas.microsoft.com/office/drawing/2014/main" id="{A0D99A5C-C15D-4BF4-8118-6A1EC804E1BD}"/>
                    </a:ext>
                  </a:extLst>
                </p14:cNvPr>
                <p14:cNvContentPartPr/>
                <p14:nvPr/>
              </p14:nvContentPartPr>
              <p14:xfrm>
                <a:off x="1051400" y="4594587"/>
                <a:ext cx="583560" cy="8280"/>
              </p14:xfrm>
            </p:contentPart>
          </mc:Choice>
          <mc:Fallback xmlns="">
            <p:pic>
              <p:nvPicPr>
                <p:cNvPr id="337" name="Freihand 336">
                  <a:extLst>
                    <a:ext uri="{FF2B5EF4-FFF2-40B4-BE49-F238E27FC236}">
                      <a16:creationId xmlns:a16="http://schemas.microsoft.com/office/drawing/2014/main" id="{A0D99A5C-C15D-4BF4-8118-6A1EC804E1BD}"/>
                    </a:ext>
                  </a:extLst>
                </p:cNvPr>
                <p:cNvPicPr/>
                <p:nvPr/>
              </p:nvPicPr>
              <p:blipFill>
                <a:blip r:embed="rId482"/>
                <a:stretch>
                  <a:fillRect/>
                </a:stretch>
              </p:blipFill>
              <p:spPr>
                <a:xfrm>
                  <a:off x="1047080" y="4590267"/>
                  <a:ext cx="592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8" name="Freihand 337">
                  <a:extLst>
                    <a:ext uri="{FF2B5EF4-FFF2-40B4-BE49-F238E27FC236}">
                      <a16:creationId xmlns:a16="http://schemas.microsoft.com/office/drawing/2014/main" id="{2F424600-1C64-4F84-B886-8684CB7E1AFA}"/>
                    </a:ext>
                  </a:extLst>
                </p14:cNvPr>
                <p14:cNvContentPartPr/>
                <p14:nvPr/>
              </p14:nvContentPartPr>
              <p14:xfrm>
                <a:off x="1755560" y="4585227"/>
                <a:ext cx="394200" cy="18720"/>
              </p14:xfrm>
            </p:contentPart>
          </mc:Choice>
          <mc:Fallback xmlns="">
            <p:pic>
              <p:nvPicPr>
                <p:cNvPr id="338" name="Freihand 337">
                  <a:extLst>
                    <a:ext uri="{FF2B5EF4-FFF2-40B4-BE49-F238E27FC236}">
                      <a16:creationId xmlns:a16="http://schemas.microsoft.com/office/drawing/2014/main" id="{2F424600-1C64-4F84-B886-8684CB7E1AFA}"/>
                    </a:ext>
                  </a:extLst>
                </p:cNvPr>
                <p:cNvPicPr/>
                <p:nvPr/>
              </p:nvPicPr>
              <p:blipFill>
                <a:blip r:embed="rId484"/>
                <a:stretch>
                  <a:fillRect/>
                </a:stretch>
              </p:blipFill>
              <p:spPr>
                <a:xfrm>
                  <a:off x="1751240" y="4580907"/>
                  <a:ext cx="40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9" name="Freihand 338">
                  <a:extLst>
                    <a:ext uri="{FF2B5EF4-FFF2-40B4-BE49-F238E27FC236}">
                      <a16:creationId xmlns:a16="http://schemas.microsoft.com/office/drawing/2014/main" id="{8076DCE0-28C7-412F-ADF9-A352FDDD7A06}"/>
                    </a:ext>
                  </a:extLst>
                </p14:cNvPr>
                <p14:cNvContentPartPr/>
                <p14:nvPr/>
              </p14:nvContentPartPr>
              <p14:xfrm>
                <a:off x="423920" y="4520067"/>
                <a:ext cx="101520" cy="177840"/>
              </p14:xfrm>
            </p:contentPart>
          </mc:Choice>
          <mc:Fallback xmlns="">
            <p:pic>
              <p:nvPicPr>
                <p:cNvPr id="339" name="Freihand 338">
                  <a:extLst>
                    <a:ext uri="{FF2B5EF4-FFF2-40B4-BE49-F238E27FC236}">
                      <a16:creationId xmlns:a16="http://schemas.microsoft.com/office/drawing/2014/main" id="{8076DCE0-28C7-412F-ADF9-A352FDDD7A06}"/>
                    </a:ext>
                  </a:extLst>
                </p:cNvPr>
                <p:cNvPicPr/>
                <p:nvPr/>
              </p:nvPicPr>
              <p:blipFill>
                <a:blip r:embed="rId486"/>
                <a:stretch>
                  <a:fillRect/>
                </a:stretch>
              </p:blipFill>
              <p:spPr>
                <a:xfrm>
                  <a:off x="419600" y="4515747"/>
                  <a:ext cx="110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0" name="Freihand 339">
                  <a:extLst>
                    <a:ext uri="{FF2B5EF4-FFF2-40B4-BE49-F238E27FC236}">
                      <a16:creationId xmlns:a16="http://schemas.microsoft.com/office/drawing/2014/main" id="{3BE0F929-00F6-4DFC-BF30-BE54C91C7622}"/>
                    </a:ext>
                  </a:extLst>
                </p14:cNvPr>
                <p14:cNvContentPartPr/>
                <p14:nvPr/>
              </p14:nvContentPartPr>
              <p14:xfrm>
                <a:off x="531920" y="4596387"/>
                <a:ext cx="123120" cy="86760"/>
              </p14:xfrm>
            </p:contentPart>
          </mc:Choice>
          <mc:Fallback xmlns="">
            <p:pic>
              <p:nvPicPr>
                <p:cNvPr id="340" name="Freihand 339">
                  <a:extLst>
                    <a:ext uri="{FF2B5EF4-FFF2-40B4-BE49-F238E27FC236}">
                      <a16:creationId xmlns:a16="http://schemas.microsoft.com/office/drawing/2014/main" id="{3BE0F929-00F6-4DFC-BF30-BE54C91C7622}"/>
                    </a:ext>
                  </a:extLst>
                </p:cNvPr>
                <p:cNvPicPr/>
                <p:nvPr/>
              </p:nvPicPr>
              <p:blipFill>
                <a:blip r:embed="rId488"/>
                <a:stretch>
                  <a:fillRect/>
                </a:stretch>
              </p:blipFill>
              <p:spPr>
                <a:xfrm>
                  <a:off x="527600" y="4592067"/>
                  <a:ext cx="131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2" name="Freihand 341">
                  <a:extLst>
                    <a:ext uri="{FF2B5EF4-FFF2-40B4-BE49-F238E27FC236}">
                      <a16:creationId xmlns:a16="http://schemas.microsoft.com/office/drawing/2014/main" id="{04D716C8-CF97-44E2-89FD-CC600591BC23}"/>
                    </a:ext>
                  </a:extLst>
                </p14:cNvPr>
                <p14:cNvContentPartPr/>
                <p14:nvPr/>
              </p14:nvContentPartPr>
              <p14:xfrm>
                <a:off x="2784440" y="4407387"/>
                <a:ext cx="98640" cy="154440"/>
              </p14:xfrm>
            </p:contentPart>
          </mc:Choice>
          <mc:Fallback xmlns="">
            <p:pic>
              <p:nvPicPr>
                <p:cNvPr id="342" name="Freihand 341">
                  <a:extLst>
                    <a:ext uri="{FF2B5EF4-FFF2-40B4-BE49-F238E27FC236}">
                      <a16:creationId xmlns:a16="http://schemas.microsoft.com/office/drawing/2014/main" id="{04D716C8-CF97-44E2-89FD-CC600591BC23}"/>
                    </a:ext>
                  </a:extLst>
                </p:cNvPr>
                <p:cNvPicPr/>
                <p:nvPr/>
              </p:nvPicPr>
              <p:blipFill>
                <a:blip r:embed="rId490"/>
                <a:stretch>
                  <a:fillRect/>
                </a:stretch>
              </p:blipFill>
              <p:spPr>
                <a:xfrm>
                  <a:off x="2780120" y="4403067"/>
                  <a:ext cx="107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3" name="Freihand 342">
                  <a:extLst>
                    <a:ext uri="{FF2B5EF4-FFF2-40B4-BE49-F238E27FC236}">
                      <a16:creationId xmlns:a16="http://schemas.microsoft.com/office/drawing/2014/main" id="{C206DF3B-8DD6-460B-8444-A24ACE609FB3}"/>
                    </a:ext>
                  </a:extLst>
                </p14:cNvPr>
                <p14:cNvContentPartPr/>
                <p14:nvPr/>
              </p14:nvContentPartPr>
              <p14:xfrm>
                <a:off x="2700560" y="4308387"/>
                <a:ext cx="166680" cy="158400"/>
              </p14:xfrm>
            </p:contentPart>
          </mc:Choice>
          <mc:Fallback xmlns="">
            <p:pic>
              <p:nvPicPr>
                <p:cNvPr id="343" name="Freihand 342">
                  <a:extLst>
                    <a:ext uri="{FF2B5EF4-FFF2-40B4-BE49-F238E27FC236}">
                      <a16:creationId xmlns:a16="http://schemas.microsoft.com/office/drawing/2014/main" id="{C206DF3B-8DD6-460B-8444-A24ACE609FB3}"/>
                    </a:ext>
                  </a:extLst>
                </p:cNvPr>
                <p:cNvPicPr/>
                <p:nvPr/>
              </p:nvPicPr>
              <p:blipFill>
                <a:blip r:embed="rId492"/>
                <a:stretch>
                  <a:fillRect/>
                </a:stretch>
              </p:blipFill>
              <p:spPr>
                <a:xfrm>
                  <a:off x="2696240" y="4304067"/>
                  <a:ext cx="175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5" name="Freihand 344">
                  <a:extLst>
                    <a:ext uri="{FF2B5EF4-FFF2-40B4-BE49-F238E27FC236}">
                      <a16:creationId xmlns:a16="http://schemas.microsoft.com/office/drawing/2014/main" id="{A40422C2-2E8B-4143-B965-15DBC25C12E3}"/>
                    </a:ext>
                  </a:extLst>
                </p14:cNvPr>
                <p14:cNvContentPartPr/>
                <p14:nvPr/>
              </p14:nvContentPartPr>
              <p14:xfrm>
                <a:off x="900920" y="3950907"/>
                <a:ext cx="2444760" cy="1232280"/>
              </p14:xfrm>
            </p:contentPart>
          </mc:Choice>
          <mc:Fallback xmlns="">
            <p:pic>
              <p:nvPicPr>
                <p:cNvPr id="345" name="Freihand 344">
                  <a:extLst>
                    <a:ext uri="{FF2B5EF4-FFF2-40B4-BE49-F238E27FC236}">
                      <a16:creationId xmlns:a16="http://schemas.microsoft.com/office/drawing/2014/main" id="{A40422C2-2E8B-4143-B965-15DBC25C12E3}"/>
                    </a:ext>
                  </a:extLst>
                </p:cNvPr>
                <p:cNvPicPr/>
                <p:nvPr/>
              </p:nvPicPr>
              <p:blipFill>
                <a:blip r:embed="rId494"/>
                <a:stretch>
                  <a:fillRect/>
                </a:stretch>
              </p:blipFill>
              <p:spPr>
                <a:xfrm>
                  <a:off x="896600" y="3946587"/>
                  <a:ext cx="2453400" cy="1240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6" name="Freihand 345">
                  <a:extLst>
                    <a:ext uri="{FF2B5EF4-FFF2-40B4-BE49-F238E27FC236}">
                      <a16:creationId xmlns:a16="http://schemas.microsoft.com/office/drawing/2014/main" id="{EB71BAC4-5C3B-4C91-8919-9F26DF0A5EE4}"/>
                    </a:ext>
                  </a:extLst>
                </p14:cNvPr>
                <p14:cNvContentPartPr/>
                <p14:nvPr/>
              </p14:nvContentPartPr>
              <p14:xfrm>
                <a:off x="3478880" y="3819507"/>
                <a:ext cx="81360" cy="142920"/>
              </p14:xfrm>
            </p:contentPart>
          </mc:Choice>
          <mc:Fallback xmlns="">
            <p:pic>
              <p:nvPicPr>
                <p:cNvPr id="346" name="Freihand 345">
                  <a:extLst>
                    <a:ext uri="{FF2B5EF4-FFF2-40B4-BE49-F238E27FC236}">
                      <a16:creationId xmlns:a16="http://schemas.microsoft.com/office/drawing/2014/main" id="{EB71BAC4-5C3B-4C91-8919-9F26DF0A5EE4}"/>
                    </a:ext>
                  </a:extLst>
                </p:cNvPr>
                <p:cNvPicPr/>
                <p:nvPr/>
              </p:nvPicPr>
              <p:blipFill>
                <a:blip r:embed="rId496"/>
                <a:stretch>
                  <a:fillRect/>
                </a:stretch>
              </p:blipFill>
              <p:spPr>
                <a:xfrm>
                  <a:off x="3474560" y="3815187"/>
                  <a:ext cx="90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47" name="Freihand 346">
                  <a:extLst>
                    <a:ext uri="{FF2B5EF4-FFF2-40B4-BE49-F238E27FC236}">
                      <a16:creationId xmlns:a16="http://schemas.microsoft.com/office/drawing/2014/main" id="{4E0E938F-DFE3-436B-AC27-E1AFAAC3AB3C}"/>
                    </a:ext>
                  </a:extLst>
                </p14:cNvPr>
                <p14:cNvContentPartPr/>
                <p14:nvPr/>
              </p14:nvContentPartPr>
              <p14:xfrm>
                <a:off x="3500120" y="3816267"/>
                <a:ext cx="86040" cy="119880"/>
              </p14:xfrm>
            </p:contentPart>
          </mc:Choice>
          <mc:Fallback xmlns="">
            <p:pic>
              <p:nvPicPr>
                <p:cNvPr id="347" name="Freihand 346">
                  <a:extLst>
                    <a:ext uri="{FF2B5EF4-FFF2-40B4-BE49-F238E27FC236}">
                      <a16:creationId xmlns:a16="http://schemas.microsoft.com/office/drawing/2014/main" id="{4E0E938F-DFE3-436B-AC27-E1AFAAC3AB3C}"/>
                    </a:ext>
                  </a:extLst>
                </p:cNvPr>
                <p:cNvPicPr/>
                <p:nvPr/>
              </p:nvPicPr>
              <p:blipFill>
                <a:blip r:embed="rId498"/>
                <a:stretch>
                  <a:fillRect/>
                </a:stretch>
              </p:blipFill>
              <p:spPr>
                <a:xfrm>
                  <a:off x="3495800" y="3811947"/>
                  <a:ext cx="94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8" name="Freihand 347">
                  <a:extLst>
                    <a:ext uri="{FF2B5EF4-FFF2-40B4-BE49-F238E27FC236}">
                      <a16:creationId xmlns:a16="http://schemas.microsoft.com/office/drawing/2014/main" id="{748F5F23-EC73-4792-9912-9F5364809AE6}"/>
                    </a:ext>
                  </a:extLst>
                </p14:cNvPr>
                <p14:cNvContentPartPr/>
                <p14:nvPr/>
              </p14:nvContentPartPr>
              <p14:xfrm>
                <a:off x="3625040" y="3761187"/>
                <a:ext cx="111960" cy="135720"/>
              </p14:xfrm>
            </p:contentPart>
          </mc:Choice>
          <mc:Fallback xmlns="">
            <p:pic>
              <p:nvPicPr>
                <p:cNvPr id="348" name="Freihand 347">
                  <a:extLst>
                    <a:ext uri="{FF2B5EF4-FFF2-40B4-BE49-F238E27FC236}">
                      <a16:creationId xmlns:a16="http://schemas.microsoft.com/office/drawing/2014/main" id="{748F5F23-EC73-4792-9912-9F5364809AE6}"/>
                    </a:ext>
                  </a:extLst>
                </p:cNvPr>
                <p:cNvPicPr/>
                <p:nvPr/>
              </p:nvPicPr>
              <p:blipFill>
                <a:blip r:embed="rId500"/>
                <a:stretch>
                  <a:fillRect/>
                </a:stretch>
              </p:blipFill>
              <p:spPr>
                <a:xfrm>
                  <a:off x="3620720" y="3756867"/>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9" name="Freihand 348">
                  <a:extLst>
                    <a:ext uri="{FF2B5EF4-FFF2-40B4-BE49-F238E27FC236}">
                      <a16:creationId xmlns:a16="http://schemas.microsoft.com/office/drawing/2014/main" id="{4988EE0D-B670-434E-9C8F-2A733B07D7F2}"/>
                    </a:ext>
                  </a:extLst>
                </p14:cNvPr>
                <p14:cNvContentPartPr/>
                <p14:nvPr/>
              </p14:nvContentPartPr>
              <p14:xfrm>
                <a:off x="3738080" y="3697107"/>
                <a:ext cx="22680" cy="70200"/>
              </p14:xfrm>
            </p:contentPart>
          </mc:Choice>
          <mc:Fallback xmlns="">
            <p:pic>
              <p:nvPicPr>
                <p:cNvPr id="349" name="Freihand 348">
                  <a:extLst>
                    <a:ext uri="{FF2B5EF4-FFF2-40B4-BE49-F238E27FC236}">
                      <a16:creationId xmlns:a16="http://schemas.microsoft.com/office/drawing/2014/main" id="{4988EE0D-B670-434E-9C8F-2A733B07D7F2}"/>
                    </a:ext>
                  </a:extLst>
                </p:cNvPr>
                <p:cNvPicPr/>
                <p:nvPr/>
              </p:nvPicPr>
              <p:blipFill>
                <a:blip r:embed="rId502"/>
                <a:stretch>
                  <a:fillRect/>
                </a:stretch>
              </p:blipFill>
              <p:spPr>
                <a:xfrm>
                  <a:off x="3733760" y="3692787"/>
                  <a:ext cx="31320" cy="78840"/>
                </a:xfrm>
                <a:prstGeom prst="rect">
                  <a:avLst/>
                </a:prstGeom>
              </p:spPr>
            </p:pic>
          </mc:Fallback>
        </mc:AlternateContent>
      </p:grpSp>
      <p:grpSp>
        <p:nvGrpSpPr>
          <p:cNvPr id="354" name="Gruppieren 353">
            <a:extLst>
              <a:ext uri="{FF2B5EF4-FFF2-40B4-BE49-F238E27FC236}">
                <a16:creationId xmlns:a16="http://schemas.microsoft.com/office/drawing/2014/main" id="{651C4C41-9B7E-44C0-8ECD-5A57D71C397F}"/>
              </a:ext>
            </a:extLst>
          </p:cNvPr>
          <p:cNvGrpSpPr/>
          <p:nvPr/>
        </p:nvGrpSpPr>
        <p:grpSpPr>
          <a:xfrm>
            <a:off x="6866480" y="3039747"/>
            <a:ext cx="290160" cy="329760"/>
            <a:chOff x="6866480" y="3039747"/>
            <a:chExt cx="290160" cy="329760"/>
          </a:xfrm>
        </p:grpSpPr>
        <mc:AlternateContent xmlns:mc="http://schemas.openxmlformats.org/markup-compatibility/2006" xmlns:p14="http://schemas.microsoft.com/office/powerpoint/2010/main">
          <mc:Choice Requires="p14">
            <p:contentPart p14:bwMode="auto" r:id="rId503">
              <p14:nvContentPartPr>
                <p14:cNvPr id="351" name="Freihand 350">
                  <a:extLst>
                    <a:ext uri="{FF2B5EF4-FFF2-40B4-BE49-F238E27FC236}">
                      <a16:creationId xmlns:a16="http://schemas.microsoft.com/office/drawing/2014/main" id="{14DB67BB-DB48-48CF-BD36-420FFF3F5F16}"/>
                    </a:ext>
                  </a:extLst>
                </p14:cNvPr>
                <p14:cNvContentPartPr/>
                <p14:nvPr/>
              </p14:nvContentPartPr>
              <p14:xfrm>
                <a:off x="6866480" y="3121827"/>
                <a:ext cx="119160" cy="167040"/>
              </p14:xfrm>
            </p:contentPart>
          </mc:Choice>
          <mc:Fallback xmlns="">
            <p:pic>
              <p:nvPicPr>
                <p:cNvPr id="351" name="Freihand 350">
                  <a:extLst>
                    <a:ext uri="{FF2B5EF4-FFF2-40B4-BE49-F238E27FC236}">
                      <a16:creationId xmlns:a16="http://schemas.microsoft.com/office/drawing/2014/main" id="{14DB67BB-DB48-48CF-BD36-420FFF3F5F16}"/>
                    </a:ext>
                  </a:extLst>
                </p:cNvPr>
                <p:cNvPicPr/>
                <p:nvPr/>
              </p:nvPicPr>
              <p:blipFill>
                <a:blip r:embed="rId504"/>
                <a:stretch>
                  <a:fillRect/>
                </a:stretch>
              </p:blipFill>
              <p:spPr>
                <a:xfrm>
                  <a:off x="6862160" y="3117507"/>
                  <a:ext cx="127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2" name="Freihand 351">
                  <a:extLst>
                    <a:ext uri="{FF2B5EF4-FFF2-40B4-BE49-F238E27FC236}">
                      <a16:creationId xmlns:a16="http://schemas.microsoft.com/office/drawing/2014/main" id="{C554B0AE-DB2E-4603-99C8-688BFCAEEE87}"/>
                    </a:ext>
                  </a:extLst>
                </p14:cNvPr>
                <p14:cNvContentPartPr/>
                <p14:nvPr/>
              </p14:nvContentPartPr>
              <p14:xfrm>
                <a:off x="6903920" y="3085107"/>
                <a:ext cx="116640" cy="14400"/>
              </p14:xfrm>
            </p:contentPart>
          </mc:Choice>
          <mc:Fallback xmlns="">
            <p:pic>
              <p:nvPicPr>
                <p:cNvPr id="352" name="Freihand 351">
                  <a:extLst>
                    <a:ext uri="{FF2B5EF4-FFF2-40B4-BE49-F238E27FC236}">
                      <a16:creationId xmlns:a16="http://schemas.microsoft.com/office/drawing/2014/main" id="{C554B0AE-DB2E-4603-99C8-688BFCAEEE87}"/>
                    </a:ext>
                  </a:extLst>
                </p:cNvPr>
                <p:cNvPicPr/>
                <p:nvPr/>
              </p:nvPicPr>
              <p:blipFill>
                <a:blip r:embed="rId506"/>
                <a:stretch>
                  <a:fillRect/>
                </a:stretch>
              </p:blipFill>
              <p:spPr>
                <a:xfrm>
                  <a:off x="6899600" y="3080787"/>
                  <a:ext cx="125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3" name="Freihand 352">
                  <a:extLst>
                    <a:ext uri="{FF2B5EF4-FFF2-40B4-BE49-F238E27FC236}">
                      <a16:creationId xmlns:a16="http://schemas.microsoft.com/office/drawing/2014/main" id="{EBD57CDD-C1E2-43E6-BFBF-11A2B9BC33F2}"/>
                    </a:ext>
                  </a:extLst>
                </p14:cNvPr>
                <p14:cNvContentPartPr/>
                <p14:nvPr/>
              </p14:nvContentPartPr>
              <p14:xfrm>
                <a:off x="7043600" y="3039747"/>
                <a:ext cx="113040" cy="329760"/>
              </p14:xfrm>
            </p:contentPart>
          </mc:Choice>
          <mc:Fallback xmlns="">
            <p:pic>
              <p:nvPicPr>
                <p:cNvPr id="353" name="Freihand 352">
                  <a:extLst>
                    <a:ext uri="{FF2B5EF4-FFF2-40B4-BE49-F238E27FC236}">
                      <a16:creationId xmlns:a16="http://schemas.microsoft.com/office/drawing/2014/main" id="{EBD57CDD-C1E2-43E6-BFBF-11A2B9BC33F2}"/>
                    </a:ext>
                  </a:extLst>
                </p:cNvPr>
                <p:cNvPicPr/>
                <p:nvPr/>
              </p:nvPicPr>
              <p:blipFill>
                <a:blip r:embed="rId508"/>
                <a:stretch>
                  <a:fillRect/>
                </a:stretch>
              </p:blipFill>
              <p:spPr>
                <a:xfrm>
                  <a:off x="7039280" y="3035427"/>
                  <a:ext cx="121680" cy="338400"/>
                </a:xfrm>
                <a:prstGeom prst="rect">
                  <a:avLst/>
                </a:prstGeom>
              </p:spPr>
            </p:pic>
          </mc:Fallback>
        </mc:AlternateContent>
      </p:grpSp>
      <p:grpSp>
        <p:nvGrpSpPr>
          <p:cNvPr id="386" name="Gruppieren 385">
            <a:extLst>
              <a:ext uri="{FF2B5EF4-FFF2-40B4-BE49-F238E27FC236}">
                <a16:creationId xmlns:a16="http://schemas.microsoft.com/office/drawing/2014/main" id="{B1351947-71A7-400D-9633-25E1BB2A131A}"/>
              </a:ext>
            </a:extLst>
          </p:cNvPr>
          <p:cNvGrpSpPr/>
          <p:nvPr/>
        </p:nvGrpSpPr>
        <p:grpSpPr>
          <a:xfrm>
            <a:off x="8939360" y="2853627"/>
            <a:ext cx="1180800" cy="273960"/>
            <a:chOff x="8939360" y="2853627"/>
            <a:chExt cx="1180800" cy="273960"/>
          </a:xfrm>
        </p:grpSpPr>
        <mc:AlternateContent xmlns:mc="http://schemas.openxmlformats.org/markup-compatibility/2006" xmlns:p14="http://schemas.microsoft.com/office/powerpoint/2010/main">
          <mc:Choice Requires="p14">
            <p:contentPart p14:bwMode="auto" r:id="rId509">
              <p14:nvContentPartPr>
                <p14:cNvPr id="363" name="Freihand 362">
                  <a:extLst>
                    <a:ext uri="{FF2B5EF4-FFF2-40B4-BE49-F238E27FC236}">
                      <a16:creationId xmlns:a16="http://schemas.microsoft.com/office/drawing/2014/main" id="{FAD72A27-AD4F-47D5-9877-6CFDB76D9A43}"/>
                    </a:ext>
                  </a:extLst>
                </p14:cNvPr>
                <p14:cNvContentPartPr/>
                <p14:nvPr/>
              </p14:nvContentPartPr>
              <p14:xfrm>
                <a:off x="8939360" y="3017427"/>
                <a:ext cx="334440" cy="110160"/>
              </p14:xfrm>
            </p:contentPart>
          </mc:Choice>
          <mc:Fallback xmlns="">
            <p:pic>
              <p:nvPicPr>
                <p:cNvPr id="363" name="Freihand 362">
                  <a:extLst>
                    <a:ext uri="{FF2B5EF4-FFF2-40B4-BE49-F238E27FC236}">
                      <a16:creationId xmlns:a16="http://schemas.microsoft.com/office/drawing/2014/main" id="{FAD72A27-AD4F-47D5-9877-6CFDB76D9A43}"/>
                    </a:ext>
                  </a:extLst>
                </p:cNvPr>
                <p:cNvPicPr/>
                <p:nvPr/>
              </p:nvPicPr>
              <p:blipFill>
                <a:blip r:embed="rId510"/>
                <a:stretch>
                  <a:fillRect/>
                </a:stretch>
              </p:blipFill>
              <p:spPr>
                <a:xfrm>
                  <a:off x="8935040" y="3013107"/>
                  <a:ext cx="34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64" name="Freihand 363">
                  <a:extLst>
                    <a:ext uri="{FF2B5EF4-FFF2-40B4-BE49-F238E27FC236}">
                      <a16:creationId xmlns:a16="http://schemas.microsoft.com/office/drawing/2014/main" id="{2076EA2A-903B-4F1D-958B-3D3E6262B3FF}"/>
                    </a:ext>
                  </a:extLst>
                </p14:cNvPr>
                <p14:cNvContentPartPr/>
                <p14:nvPr/>
              </p14:nvContentPartPr>
              <p14:xfrm>
                <a:off x="9395840" y="2977467"/>
                <a:ext cx="74160" cy="114120"/>
              </p14:xfrm>
            </p:contentPart>
          </mc:Choice>
          <mc:Fallback xmlns="">
            <p:pic>
              <p:nvPicPr>
                <p:cNvPr id="364" name="Freihand 363">
                  <a:extLst>
                    <a:ext uri="{FF2B5EF4-FFF2-40B4-BE49-F238E27FC236}">
                      <a16:creationId xmlns:a16="http://schemas.microsoft.com/office/drawing/2014/main" id="{2076EA2A-903B-4F1D-958B-3D3E6262B3FF}"/>
                    </a:ext>
                  </a:extLst>
                </p:cNvPr>
                <p:cNvPicPr/>
                <p:nvPr/>
              </p:nvPicPr>
              <p:blipFill>
                <a:blip r:embed="rId512"/>
                <a:stretch>
                  <a:fillRect/>
                </a:stretch>
              </p:blipFill>
              <p:spPr>
                <a:xfrm>
                  <a:off x="9391520" y="2973147"/>
                  <a:ext cx="8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5" name="Freihand 364">
                  <a:extLst>
                    <a:ext uri="{FF2B5EF4-FFF2-40B4-BE49-F238E27FC236}">
                      <a16:creationId xmlns:a16="http://schemas.microsoft.com/office/drawing/2014/main" id="{AA9D1CEB-0FC7-40AC-85A2-17C6823ED382}"/>
                    </a:ext>
                  </a:extLst>
                </p14:cNvPr>
                <p14:cNvContentPartPr/>
                <p14:nvPr/>
              </p14:nvContentPartPr>
              <p14:xfrm>
                <a:off x="9502760" y="2988987"/>
                <a:ext cx="216720" cy="99360"/>
              </p14:xfrm>
            </p:contentPart>
          </mc:Choice>
          <mc:Fallback xmlns="">
            <p:pic>
              <p:nvPicPr>
                <p:cNvPr id="365" name="Freihand 364">
                  <a:extLst>
                    <a:ext uri="{FF2B5EF4-FFF2-40B4-BE49-F238E27FC236}">
                      <a16:creationId xmlns:a16="http://schemas.microsoft.com/office/drawing/2014/main" id="{AA9D1CEB-0FC7-40AC-85A2-17C6823ED382}"/>
                    </a:ext>
                  </a:extLst>
                </p:cNvPr>
                <p:cNvPicPr/>
                <p:nvPr/>
              </p:nvPicPr>
              <p:blipFill>
                <a:blip r:embed="rId514"/>
                <a:stretch>
                  <a:fillRect/>
                </a:stretch>
              </p:blipFill>
              <p:spPr>
                <a:xfrm>
                  <a:off x="9498440" y="2984667"/>
                  <a:ext cx="225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6" name="Freihand 365">
                  <a:extLst>
                    <a:ext uri="{FF2B5EF4-FFF2-40B4-BE49-F238E27FC236}">
                      <a16:creationId xmlns:a16="http://schemas.microsoft.com/office/drawing/2014/main" id="{6E893AE2-BE9B-4D7A-B6B7-7E19A672658C}"/>
                    </a:ext>
                  </a:extLst>
                </p14:cNvPr>
                <p14:cNvContentPartPr/>
                <p14:nvPr/>
              </p14:nvContentPartPr>
              <p14:xfrm>
                <a:off x="9745400" y="3007707"/>
                <a:ext cx="100800" cy="79560"/>
              </p14:xfrm>
            </p:contentPart>
          </mc:Choice>
          <mc:Fallback xmlns="">
            <p:pic>
              <p:nvPicPr>
                <p:cNvPr id="366" name="Freihand 365">
                  <a:extLst>
                    <a:ext uri="{FF2B5EF4-FFF2-40B4-BE49-F238E27FC236}">
                      <a16:creationId xmlns:a16="http://schemas.microsoft.com/office/drawing/2014/main" id="{6E893AE2-BE9B-4D7A-B6B7-7E19A672658C}"/>
                    </a:ext>
                  </a:extLst>
                </p:cNvPr>
                <p:cNvPicPr/>
                <p:nvPr/>
              </p:nvPicPr>
              <p:blipFill>
                <a:blip r:embed="rId516"/>
                <a:stretch>
                  <a:fillRect/>
                </a:stretch>
              </p:blipFill>
              <p:spPr>
                <a:xfrm>
                  <a:off x="9741080" y="3003387"/>
                  <a:ext cx="109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7" name="Freihand 366">
                  <a:extLst>
                    <a:ext uri="{FF2B5EF4-FFF2-40B4-BE49-F238E27FC236}">
                      <a16:creationId xmlns:a16="http://schemas.microsoft.com/office/drawing/2014/main" id="{7E8DED35-48E2-4CC5-BFB0-16BB5401179D}"/>
                    </a:ext>
                  </a:extLst>
                </p14:cNvPr>
                <p14:cNvContentPartPr/>
                <p14:nvPr/>
              </p14:nvContentPartPr>
              <p14:xfrm>
                <a:off x="9881480" y="2853627"/>
                <a:ext cx="238680" cy="213120"/>
              </p14:xfrm>
            </p:contentPart>
          </mc:Choice>
          <mc:Fallback xmlns="">
            <p:pic>
              <p:nvPicPr>
                <p:cNvPr id="367" name="Freihand 366">
                  <a:extLst>
                    <a:ext uri="{FF2B5EF4-FFF2-40B4-BE49-F238E27FC236}">
                      <a16:creationId xmlns:a16="http://schemas.microsoft.com/office/drawing/2014/main" id="{7E8DED35-48E2-4CC5-BFB0-16BB5401179D}"/>
                    </a:ext>
                  </a:extLst>
                </p:cNvPr>
                <p:cNvPicPr/>
                <p:nvPr/>
              </p:nvPicPr>
              <p:blipFill>
                <a:blip r:embed="rId518"/>
                <a:stretch>
                  <a:fillRect/>
                </a:stretch>
              </p:blipFill>
              <p:spPr>
                <a:xfrm>
                  <a:off x="9877160" y="2849307"/>
                  <a:ext cx="247320" cy="221760"/>
                </a:xfrm>
                <a:prstGeom prst="rect">
                  <a:avLst/>
                </a:prstGeom>
              </p:spPr>
            </p:pic>
          </mc:Fallback>
        </mc:AlternateContent>
      </p:grpSp>
      <p:grpSp>
        <p:nvGrpSpPr>
          <p:cNvPr id="385" name="Gruppieren 384">
            <a:extLst>
              <a:ext uri="{FF2B5EF4-FFF2-40B4-BE49-F238E27FC236}">
                <a16:creationId xmlns:a16="http://schemas.microsoft.com/office/drawing/2014/main" id="{9E1B3CBD-B197-4AB8-961F-77FDD06BE8E1}"/>
              </a:ext>
            </a:extLst>
          </p:cNvPr>
          <p:cNvGrpSpPr/>
          <p:nvPr/>
        </p:nvGrpSpPr>
        <p:grpSpPr>
          <a:xfrm>
            <a:off x="10327520" y="2767587"/>
            <a:ext cx="920520" cy="371160"/>
            <a:chOff x="10327520" y="2767587"/>
            <a:chExt cx="920520" cy="371160"/>
          </a:xfrm>
        </p:grpSpPr>
        <mc:AlternateContent xmlns:mc="http://schemas.openxmlformats.org/markup-compatibility/2006" xmlns:p14="http://schemas.microsoft.com/office/powerpoint/2010/main">
          <mc:Choice Requires="p14">
            <p:contentPart p14:bwMode="auto" r:id="rId519">
              <p14:nvContentPartPr>
                <p14:cNvPr id="368" name="Freihand 367">
                  <a:extLst>
                    <a:ext uri="{FF2B5EF4-FFF2-40B4-BE49-F238E27FC236}">
                      <a16:creationId xmlns:a16="http://schemas.microsoft.com/office/drawing/2014/main" id="{681D25BF-F397-46CF-88D9-8D58BFD534F0}"/>
                    </a:ext>
                  </a:extLst>
                </p14:cNvPr>
                <p14:cNvContentPartPr/>
                <p14:nvPr/>
              </p14:nvContentPartPr>
              <p14:xfrm>
                <a:off x="10327520" y="2916987"/>
                <a:ext cx="115920" cy="221760"/>
              </p14:xfrm>
            </p:contentPart>
          </mc:Choice>
          <mc:Fallback xmlns="">
            <p:pic>
              <p:nvPicPr>
                <p:cNvPr id="368" name="Freihand 367">
                  <a:extLst>
                    <a:ext uri="{FF2B5EF4-FFF2-40B4-BE49-F238E27FC236}">
                      <a16:creationId xmlns:a16="http://schemas.microsoft.com/office/drawing/2014/main" id="{681D25BF-F397-46CF-88D9-8D58BFD534F0}"/>
                    </a:ext>
                  </a:extLst>
                </p:cNvPr>
                <p:cNvPicPr/>
                <p:nvPr/>
              </p:nvPicPr>
              <p:blipFill>
                <a:blip r:embed="rId520"/>
                <a:stretch>
                  <a:fillRect/>
                </a:stretch>
              </p:blipFill>
              <p:spPr>
                <a:xfrm>
                  <a:off x="10323200" y="2912667"/>
                  <a:ext cx="124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9" name="Freihand 368">
                  <a:extLst>
                    <a:ext uri="{FF2B5EF4-FFF2-40B4-BE49-F238E27FC236}">
                      <a16:creationId xmlns:a16="http://schemas.microsoft.com/office/drawing/2014/main" id="{DEB4F04C-1953-4D18-B877-D0A39443F39A}"/>
                    </a:ext>
                  </a:extLst>
                </p14:cNvPr>
                <p14:cNvContentPartPr/>
                <p14:nvPr/>
              </p14:nvContentPartPr>
              <p14:xfrm>
                <a:off x="10454960" y="2900427"/>
                <a:ext cx="102240" cy="86040"/>
              </p14:xfrm>
            </p:contentPart>
          </mc:Choice>
          <mc:Fallback xmlns="">
            <p:pic>
              <p:nvPicPr>
                <p:cNvPr id="369" name="Freihand 368">
                  <a:extLst>
                    <a:ext uri="{FF2B5EF4-FFF2-40B4-BE49-F238E27FC236}">
                      <a16:creationId xmlns:a16="http://schemas.microsoft.com/office/drawing/2014/main" id="{DEB4F04C-1953-4D18-B877-D0A39443F39A}"/>
                    </a:ext>
                  </a:extLst>
                </p:cNvPr>
                <p:cNvPicPr/>
                <p:nvPr/>
              </p:nvPicPr>
              <p:blipFill>
                <a:blip r:embed="rId522"/>
                <a:stretch>
                  <a:fillRect/>
                </a:stretch>
              </p:blipFill>
              <p:spPr>
                <a:xfrm>
                  <a:off x="10450640" y="2896107"/>
                  <a:ext cx="110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70" name="Freihand 369">
                  <a:extLst>
                    <a:ext uri="{FF2B5EF4-FFF2-40B4-BE49-F238E27FC236}">
                      <a16:creationId xmlns:a16="http://schemas.microsoft.com/office/drawing/2014/main" id="{753C59ED-E6C6-415D-927B-990CA8CA94ED}"/>
                    </a:ext>
                  </a:extLst>
                </p14:cNvPr>
                <p14:cNvContentPartPr/>
                <p14:nvPr/>
              </p14:nvContentPartPr>
              <p14:xfrm>
                <a:off x="10555400" y="2868387"/>
                <a:ext cx="100440" cy="113400"/>
              </p14:xfrm>
            </p:contentPart>
          </mc:Choice>
          <mc:Fallback xmlns="">
            <p:pic>
              <p:nvPicPr>
                <p:cNvPr id="370" name="Freihand 369">
                  <a:extLst>
                    <a:ext uri="{FF2B5EF4-FFF2-40B4-BE49-F238E27FC236}">
                      <a16:creationId xmlns:a16="http://schemas.microsoft.com/office/drawing/2014/main" id="{753C59ED-E6C6-415D-927B-990CA8CA94ED}"/>
                    </a:ext>
                  </a:extLst>
                </p:cNvPr>
                <p:cNvPicPr/>
                <p:nvPr/>
              </p:nvPicPr>
              <p:blipFill>
                <a:blip r:embed="rId524"/>
                <a:stretch>
                  <a:fillRect/>
                </a:stretch>
              </p:blipFill>
              <p:spPr>
                <a:xfrm>
                  <a:off x="10551080" y="2864067"/>
                  <a:ext cx="10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71" name="Freihand 370">
                  <a:extLst>
                    <a:ext uri="{FF2B5EF4-FFF2-40B4-BE49-F238E27FC236}">
                      <a16:creationId xmlns:a16="http://schemas.microsoft.com/office/drawing/2014/main" id="{A19B0E4A-F30E-4D6A-B611-24946520A2D6}"/>
                    </a:ext>
                  </a:extLst>
                </p14:cNvPr>
                <p14:cNvContentPartPr/>
                <p14:nvPr/>
              </p14:nvContentPartPr>
              <p14:xfrm>
                <a:off x="10713440" y="2767587"/>
                <a:ext cx="282600" cy="184680"/>
              </p14:xfrm>
            </p:contentPart>
          </mc:Choice>
          <mc:Fallback xmlns="">
            <p:pic>
              <p:nvPicPr>
                <p:cNvPr id="371" name="Freihand 370">
                  <a:extLst>
                    <a:ext uri="{FF2B5EF4-FFF2-40B4-BE49-F238E27FC236}">
                      <a16:creationId xmlns:a16="http://schemas.microsoft.com/office/drawing/2014/main" id="{A19B0E4A-F30E-4D6A-B611-24946520A2D6}"/>
                    </a:ext>
                  </a:extLst>
                </p:cNvPr>
                <p:cNvPicPr/>
                <p:nvPr/>
              </p:nvPicPr>
              <p:blipFill>
                <a:blip r:embed="rId526"/>
                <a:stretch>
                  <a:fillRect/>
                </a:stretch>
              </p:blipFill>
              <p:spPr>
                <a:xfrm>
                  <a:off x="10709120" y="2763267"/>
                  <a:ext cx="291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72" name="Freihand 371">
                  <a:extLst>
                    <a:ext uri="{FF2B5EF4-FFF2-40B4-BE49-F238E27FC236}">
                      <a16:creationId xmlns:a16="http://schemas.microsoft.com/office/drawing/2014/main" id="{C51AC884-F2FC-4135-B29C-F420F3C37052}"/>
                    </a:ext>
                  </a:extLst>
                </p14:cNvPr>
                <p14:cNvContentPartPr/>
                <p14:nvPr/>
              </p14:nvContentPartPr>
              <p14:xfrm>
                <a:off x="10974080" y="2834547"/>
                <a:ext cx="123840" cy="111240"/>
              </p14:xfrm>
            </p:contentPart>
          </mc:Choice>
          <mc:Fallback xmlns="">
            <p:pic>
              <p:nvPicPr>
                <p:cNvPr id="372" name="Freihand 371">
                  <a:extLst>
                    <a:ext uri="{FF2B5EF4-FFF2-40B4-BE49-F238E27FC236}">
                      <a16:creationId xmlns:a16="http://schemas.microsoft.com/office/drawing/2014/main" id="{C51AC884-F2FC-4135-B29C-F420F3C37052}"/>
                    </a:ext>
                  </a:extLst>
                </p:cNvPr>
                <p:cNvPicPr/>
                <p:nvPr/>
              </p:nvPicPr>
              <p:blipFill>
                <a:blip r:embed="rId528"/>
                <a:stretch>
                  <a:fillRect/>
                </a:stretch>
              </p:blipFill>
              <p:spPr>
                <a:xfrm>
                  <a:off x="10969760" y="2830227"/>
                  <a:ext cx="132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3" name="Freihand 372">
                  <a:extLst>
                    <a:ext uri="{FF2B5EF4-FFF2-40B4-BE49-F238E27FC236}">
                      <a16:creationId xmlns:a16="http://schemas.microsoft.com/office/drawing/2014/main" id="{3DD82082-19E5-41AB-B7F2-2F70F30D863F}"/>
                    </a:ext>
                  </a:extLst>
                </p14:cNvPr>
                <p14:cNvContentPartPr/>
                <p14:nvPr/>
              </p14:nvContentPartPr>
              <p14:xfrm>
                <a:off x="11103680" y="2816547"/>
                <a:ext cx="144360" cy="110880"/>
              </p14:xfrm>
            </p:contentPart>
          </mc:Choice>
          <mc:Fallback xmlns="">
            <p:pic>
              <p:nvPicPr>
                <p:cNvPr id="373" name="Freihand 372">
                  <a:extLst>
                    <a:ext uri="{FF2B5EF4-FFF2-40B4-BE49-F238E27FC236}">
                      <a16:creationId xmlns:a16="http://schemas.microsoft.com/office/drawing/2014/main" id="{3DD82082-19E5-41AB-B7F2-2F70F30D863F}"/>
                    </a:ext>
                  </a:extLst>
                </p:cNvPr>
                <p:cNvPicPr/>
                <p:nvPr/>
              </p:nvPicPr>
              <p:blipFill>
                <a:blip r:embed="rId530"/>
                <a:stretch>
                  <a:fillRect/>
                </a:stretch>
              </p:blipFill>
              <p:spPr>
                <a:xfrm>
                  <a:off x="11099360" y="2812227"/>
                  <a:ext cx="153000" cy="119520"/>
                </a:xfrm>
                <a:prstGeom prst="rect">
                  <a:avLst/>
                </a:prstGeom>
              </p:spPr>
            </p:pic>
          </mc:Fallback>
        </mc:AlternateContent>
      </p:grpSp>
      <p:grpSp>
        <p:nvGrpSpPr>
          <p:cNvPr id="387" name="Gruppieren 386">
            <a:extLst>
              <a:ext uri="{FF2B5EF4-FFF2-40B4-BE49-F238E27FC236}">
                <a16:creationId xmlns:a16="http://schemas.microsoft.com/office/drawing/2014/main" id="{06E71ECE-BE36-483A-B319-80EED024E2C1}"/>
              </a:ext>
            </a:extLst>
          </p:cNvPr>
          <p:cNvGrpSpPr/>
          <p:nvPr/>
        </p:nvGrpSpPr>
        <p:grpSpPr>
          <a:xfrm>
            <a:off x="7390280" y="2986107"/>
            <a:ext cx="1342440" cy="644400"/>
            <a:chOff x="7390280" y="2986107"/>
            <a:chExt cx="1342440" cy="644400"/>
          </a:xfrm>
        </p:grpSpPr>
        <mc:AlternateContent xmlns:mc="http://schemas.openxmlformats.org/markup-compatibility/2006" xmlns:p14="http://schemas.microsoft.com/office/powerpoint/2010/main">
          <mc:Choice Requires="p14">
            <p:contentPart p14:bwMode="auto" r:id="rId531">
              <p14:nvContentPartPr>
                <p14:cNvPr id="355" name="Freihand 354">
                  <a:extLst>
                    <a:ext uri="{FF2B5EF4-FFF2-40B4-BE49-F238E27FC236}">
                      <a16:creationId xmlns:a16="http://schemas.microsoft.com/office/drawing/2014/main" id="{365E51C9-03BC-45D7-A2D7-BCB3843F633B}"/>
                    </a:ext>
                  </a:extLst>
                </p14:cNvPr>
                <p14:cNvContentPartPr/>
                <p14:nvPr/>
              </p14:nvContentPartPr>
              <p14:xfrm>
                <a:off x="7390280" y="3070707"/>
                <a:ext cx="199080" cy="196920"/>
              </p14:xfrm>
            </p:contentPart>
          </mc:Choice>
          <mc:Fallback xmlns="">
            <p:pic>
              <p:nvPicPr>
                <p:cNvPr id="355" name="Freihand 354">
                  <a:extLst>
                    <a:ext uri="{FF2B5EF4-FFF2-40B4-BE49-F238E27FC236}">
                      <a16:creationId xmlns:a16="http://schemas.microsoft.com/office/drawing/2014/main" id="{365E51C9-03BC-45D7-A2D7-BCB3843F633B}"/>
                    </a:ext>
                  </a:extLst>
                </p:cNvPr>
                <p:cNvPicPr/>
                <p:nvPr/>
              </p:nvPicPr>
              <p:blipFill>
                <a:blip r:embed="rId532"/>
                <a:stretch>
                  <a:fillRect/>
                </a:stretch>
              </p:blipFill>
              <p:spPr>
                <a:xfrm>
                  <a:off x="7385960" y="3066387"/>
                  <a:ext cx="207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6" name="Freihand 355">
                  <a:extLst>
                    <a:ext uri="{FF2B5EF4-FFF2-40B4-BE49-F238E27FC236}">
                      <a16:creationId xmlns:a16="http://schemas.microsoft.com/office/drawing/2014/main" id="{7177CB2E-6767-4E5D-82D0-70739709E70D}"/>
                    </a:ext>
                  </a:extLst>
                </p14:cNvPr>
                <p14:cNvContentPartPr/>
                <p14:nvPr/>
              </p14:nvContentPartPr>
              <p14:xfrm>
                <a:off x="7782680" y="3014187"/>
                <a:ext cx="179280" cy="217080"/>
              </p14:xfrm>
            </p:contentPart>
          </mc:Choice>
          <mc:Fallback xmlns="">
            <p:pic>
              <p:nvPicPr>
                <p:cNvPr id="356" name="Freihand 355">
                  <a:extLst>
                    <a:ext uri="{FF2B5EF4-FFF2-40B4-BE49-F238E27FC236}">
                      <a16:creationId xmlns:a16="http://schemas.microsoft.com/office/drawing/2014/main" id="{7177CB2E-6767-4E5D-82D0-70739709E70D}"/>
                    </a:ext>
                  </a:extLst>
                </p:cNvPr>
                <p:cNvPicPr/>
                <p:nvPr/>
              </p:nvPicPr>
              <p:blipFill>
                <a:blip r:embed="rId534"/>
                <a:stretch>
                  <a:fillRect/>
                </a:stretch>
              </p:blipFill>
              <p:spPr>
                <a:xfrm>
                  <a:off x="7778360" y="3009867"/>
                  <a:ext cx="187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7" name="Freihand 356">
                  <a:extLst>
                    <a:ext uri="{FF2B5EF4-FFF2-40B4-BE49-F238E27FC236}">
                      <a16:creationId xmlns:a16="http://schemas.microsoft.com/office/drawing/2014/main" id="{FC48510C-CC74-43E7-8F95-0878BA1FF693}"/>
                    </a:ext>
                  </a:extLst>
                </p14:cNvPr>
                <p14:cNvContentPartPr/>
                <p14:nvPr/>
              </p14:nvContentPartPr>
              <p14:xfrm>
                <a:off x="7995080" y="3091227"/>
                <a:ext cx="90360" cy="113760"/>
              </p14:xfrm>
            </p:contentPart>
          </mc:Choice>
          <mc:Fallback xmlns="">
            <p:pic>
              <p:nvPicPr>
                <p:cNvPr id="357" name="Freihand 356">
                  <a:extLst>
                    <a:ext uri="{FF2B5EF4-FFF2-40B4-BE49-F238E27FC236}">
                      <a16:creationId xmlns:a16="http://schemas.microsoft.com/office/drawing/2014/main" id="{FC48510C-CC74-43E7-8F95-0878BA1FF693}"/>
                    </a:ext>
                  </a:extLst>
                </p:cNvPr>
                <p:cNvPicPr/>
                <p:nvPr/>
              </p:nvPicPr>
              <p:blipFill>
                <a:blip r:embed="rId536"/>
                <a:stretch>
                  <a:fillRect/>
                </a:stretch>
              </p:blipFill>
              <p:spPr>
                <a:xfrm>
                  <a:off x="7990760" y="3086907"/>
                  <a:ext cx="99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9" name="Freihand 358">
                  <a:extLst>
                    <a:ext uri="{FF2B5EF4-FFF2-40B4-BE49-F238E27FC236}">
                      <a16:creationId xmlns:a16="http://schemas.microsoft.com/office/drawing/2014/main" id="{E6CA7E45-C178-42A7-9C2E-57EC216D4C50}"/>
                    </a:ext>
                  </a:extLst>
                </p14:cNvPr>
                <p14:cNvContentPartPr/>
                <p14:nvPr/>
              </p14:nvContentPartPr>
              <p14:xfrm>
                <a:off x="8284520" y="2986107"/>
                <a:ext cx="102600" cy="174600"/>
              </p14:xfrm>
            </p:contentPart>
          </mc:Choice>
          <mc:Fallback xmlns="">
            <p:pic>
              <p:nvPicPr>
                <p:cNvPr id="359" name="Freihand 358">
                  <a:extLst>
                    <a:ext uri="{FF2B5EF4-FFF2-40B4-BE49-F238E27FC236}">
                      <a16:creationId xmlns:a16="http://schemas.microsoft.com/office/drawing/2014/main" id="{E6CA7E45-C178-42A7-9C2E-57EC216D4C50}"/>
                    </a:ext>
                  </a:extLst>
                </p:cNvPr>
                <p:cNvPicPr/>
                <p:nvPr/>
              </p:nvPicPr>
              <p:blipFill>
                <a:blip r:embed="rId538"/>
                <a:stretch>
                  <a:fillRect/>
                </a:stretch>
              </p:blipFill>
              <p:spPr>
                <a:xfrm>
                  <a:off x="8280200" y="2981787"/>
                  <a:ext cx="111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0" name="Freihand 359">
                  <a:extLst>
                    <a:ext uri="{FF2B5EF4-FFF2-40B4-BE49-F238E27FC236}">
                      <a16:creationId xmlns:a16="http://schemas.microsoft.com/office/drawing/2014/main" id="{EEEF3CAF-E4DE-4A14-B105-6E70E22F7ED5}"/>
                    </a:ext>
                  </a:extLst>
                </p14:cNvPr>
                <p14:cNvContentPartPr/>
                <p14:nvPr/>
              </p14:nvContentPartPr>
              <p14:xfrm>
                <a:off x="8337440" y="3072147"/>
                <a:ext cx="111960" cy="105840"/>
              </p14:xfrm>
            </p:contentPart>
          </mc:Choice>
          <mc:Fallback xmlns="">
            <p:pic>
              <p:nvPicPr>
                <p:cNvPr id="360" name="Freihand 359">
                  <a:extLst>
                    <a:ext uri="{FF2B5EF4-FFF2-40B4-BE49-F238E27FC236}">
                      <a16:creationId xmlns:a16="http://schemas.microsoft.com/office/drawing/2014/main" id="{EEEF3CAF-E4DE-4A14-B105-6E70E22F7ED5}"/>
                    </a:ext>
                  </a:extLst>
                </p:cNvPr>
                <p:cNvPicPr/>
                <p:nvPr/>
              </p:nvPicPr>
              <p:blipFill>
                <a:blip r:embed="rId540"/>
                <a:stretch>
                  <a:fillRect/>
                </a:stretch>
              </p:blipFill>
              <p:spPr>
                <a:xfrm>
                  <a:off x="8333120" y="3067827"/>
                  <a:ext cx="120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61" name="Freihand 360">
                  <a:extLst>
                    <a:ext uri="{FF2B5EF4-FFF2-40B4-BE49-F238E27FC236}">
                      <a16:creationId xmlns:a16="http://schemas.microsoft.com/office/drawing/2014/main" id="{70267D39-BAD3-45F1-9D33-11D67415F078}"/>
                    </a:ext>
                  </a:extLst>
                </p14:cNvPr>
                <p14:cNvContentPartPr/>
                <p14:nvPr/>
              </p14:nvContentPartPr>
              <p14:xfrm>
                <a:off x="8481800" y="3068547"/>
                <a:ext cx="117000" cy="84960"/>
              </p14:xfrm>
            </p:contentPart>
          </mc:Choice>
          <mc:Fallback xmlns="">
            <p:pic>
              <p:nvPicPr>
                <p:cNvPr id="361" name="Freihand 360">
                  <a:extLst>
                    <a:ext uri="{FF2B5EF4-FFF2-40B4-BE49-F238E27FC236}">
                      <a16:creationId xmlns:a16="http://schemas.microsoft.com/office/drawing/2014/main" id="{70267D39-BAD3-45F1-9D33-11D67415F078}"/>
                    </a:ext>
                  </a:extLst>
                </p:cNvPr>
                <p:cNvPicPr/>
                <p:nvPr/>
              </p:nvPicPr>
              <p:blipFill>
                <a:blip r:embed="rId542"/>
                <a:stretch>
                  <a:fillRect/>
                </a:stretch>
              </p:blipFill>
              <p:spPr>
                <a:xfrm>
                  <a:off x="8477480" y="3064227"/>
                  <a:ext cx="125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62" name="Freihand 361">
                  <a:extLst>
                    <a:ext uri="{FF2B5EF4-FFF2-40B4-BE49-F238E27FC236}">
                      <a16:creationId xmlns:a16="http://schemas.microsoft.com/office/drawing/2014/main" id="{66A8E03A-2041-47FF-9105-A391657ABE19}"/>
                    </a:ext>
                  </a:extLst>
                </p14:cNvPr>
                <p14:cNvContentPartPr/>
                <p14:nvPr/>
              </p14:nvContentPartPr>
              <p14:xfrm>
                <a:off x="8633000" y="3093027"/>
                <a:ext cx="99720" cy="300960"/>
              </p14:xfrm>
            </p:contentPart>
          </mc:Choice>
          <mc:Fallback xmlns="">
            <p:pic>
              <p:nvPicPr>
                <p:cNvPr id="362" name="Freihand 361">
                  <a:extLst>
                    <a:ext uri="{FF2B5EF4-FFF2-40B4-BE49-F238E27FC236}">
                      <a16:creationId xmlns:a16="http://schemas.microsoft.com/office/drawing/2014/main" id="{66A8E03A-2041-47FF-9105-A391657ABE19}"/>
                    </a:ext>
                  </a:extLst>
                </p:cNvPr>
                <p:cNvPicPr/>
                <p:nvPr/>
              </p:nvPicPr>
              <p:blipFill>
                <a:blip r:embed="rId544"/>
                <a:stretch>
                  <a:fillRect/>
                </a:stretch>
              </p:blipFill>
              <p:spPr>
                <a:xfrm>
                  <a:off x="8628680" y="3088707"/>
                  <a:ext cx="1083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74" name="Freihand 373">
                  <a:extLst>
                    <a:ext uri="{FF2B5EF4-FFF2-40B4-BE49-F238E27FC236}">
                      <a16:creationId xmlns:a16="http://schemas.microsoft.com/office/drawing/2014/main" id="{ACFDB612-5CC1-4A89-92EF-0085E342067C}"/>
                    </a:ext>
                  </a:extLst>
                </p14:cNvPr>
                <p14:cNvContentPartPr/>
                <p14:nvPr/>
              </p14:nvContentPartPr>
              <p14:xfrm>
                <a:off x="7463360" y="3467787"/>
                <a:ext cx="183240" cy="162720"/>
              </p14:xfrm>
            </p:contentPart>
          </mc:Choice>
          <mc:Fallback xmlns="">
            <p:pic>
              <p:nvPicPr>
                <p:cNvPr id="374" name="Freihand 373">
                  <a:extLst>
                    <a:ext uri="{FF2B5EF4-FFF2-40B4-BE49-F238E27FC236}">
                      <a16:creationId xmlns:a16="http://schemas.microsoft.com/office/drawing/2014/main" id="{ACFDB612-5CC1-4A89-92EF-0085E342067C}"/>
                    </a:ext>
                  </a:extLst>
                </p:cNvPr>
                <p:cNvPicPr/>
                <p:nvPr/>
              </p:nvPicPr>
              <p:blipFill>
                <a:blip r:embed="rId546"/>
                <a:stretch>
                  <a:fillRect/>
                </a:stretch>
              </p:blipFill>
              <p:spPr>
                <a:xfrm>
                  <a:off x="7459040" y="3463467"/>
                  <a:ext cx="191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75" name="Freihand 374">
                  <a:extLst>
                    <a:ext uri="{FF2B5EF4-FFF2-40B4-BE49-F238E27FC236}">
                      <a16:creationId xmlns:a16="http://schemas.microsoft.com/office/drawing/2014/main" id="{5E2F5575-02AA-4749-B7E4-4AF9D1155C46}"/>
                    </a:ext>
                  </a:extLst>
                </p14:cNvPr>
                <p14:cNvContentPartPr/>
                <p14:nvPr/>
              </p14:nvContentPartPr>
              <p14:xfrm>
                <a:off x="7680080" y="3478947"/>
                <a:ext cx="257040" cy="124560"/>
              </p14:xfrm>
            </p:contentPart>
          </mc:Choice>
          <mc:Fallback xmlns="">
            <p:pic>
              <p:nvPicPr>
                <p:cNvPr id="375" name="Freihand 374">
                  <a:extLst>
                    <a:ext uri="{FF2B5EF4-FFF2-40B4-BE49-F238E27FC236}">
                      <a16:creationId xmlns:a16="http://schemas.microsoft.com/office/drawing/2014/main" id="{5E2F5575-02AA-4749-B7E4-4AF9D1155C46}"/>
                    </a:ext>
                  </a:extLst>
                </p:cNvPr>
                <p:cNvPicPr/>
                <p:nvPr/>
              </p:nvPicPr>
              <p:blipFill>
                <a:blip r:embed="rId548"/>
                <a:stretch>
                  <a:fillRect/>
                </a:stretch>
              </p:blipFill>
              <p:spPr>
                <a:xfrm>
                  <a:off x="7675760" y="3474627"/>
                  <a:ext cx="265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76" name="Freihand 375">
                  <a:extLst>
                    <a:ext uri="{FF2B5EF4-FFF2-40B4-BE49-F238E27FC236}">
                      <a16:creationId xmlns:a16="http://schemas.microsoft.com/office/drawing/2014/main" id="{32656F94-D961-4C98-AFF8-166D2A3FCC41}"/>
                    </a:ext>
                  </a:extLst>
                </p14:cNvPr>
                <p14:cNvContentPartPr/>
                <p14:nvPr/>
              </p14:nvContentPartPr>
              <p14:xfrm>
                <a:off x="8165720" y="3363027"/>
                <a:ext cx="192240" cy="185040"/>
              </p14:xfrm>
            </p:contentPart>
          </mc:Choice>
          <mc:Fallback xmlns="">
            <p:pic>
              <p:nvPicPr>
                <p:cNvPr id="376" name="Freihand 375">
                  <a:extLst>
                    <a:ext uri="{FF2B5EF4-FFF2-40B4-BE49-F238E27FC236}">
                      <a16:creationId xmlns:a16="http://schemas.microsoft.com/office/drawing/2014/main" id="{32656F94-D961-4C98-AFF8-166D2A3FCC41}"/>
                    </a:ext>
                  </a:extLst>
                </p:cNvPr>
                <p:cNvPicPr/>
                <p:nvPr/>
              </p:nvPicPr>
              <p:blipFill>
                <a:blip r:embed="rId550"/>
                <a:stretch>
                  <a:fillRect/>
                </a:stretch>
              </p:blipFill>
              <p:spPr>
                <a:xfrm>
                  <a:off x="8161400" y="3358707"/>
                  <a:ext cx="200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77" name="Freihand 376">
                  <a:extLst>
                    <a:ext uri="{FF2B5EF4-FFF2-40B4-BE49-F238E27FC236}">
                      <a16:creationId xmlns:a16="http://schemas.microsoft.com/office/drawing/2014/main" id="{AFC8118B-B894-4296-B705-199514435F9B}"/>
                    </a:ext>
                  </a:extLst>
                </p14:cNvPr>
                <p14:cNvContentPartPr/>
                <p14:nvPr/>
              </p14:nvContentPartPr>
              <p14:xfrm>
                <a:off x="8396480" y="3431067"/>
                <a:ext cx="92160" cy="109080"/>
              </p14:xfrm>
            </p:contentPart>
          </mc:Choice>
          <mc:Fallback xmlns="">
            <p:pic>
              <p:nvPicPr>
                <p:cNvPr id="377" name="Freihand 376">
                  <a:extLst>
                    <a:ext uri="{FF2B5EF4-FFF2-40B4-BE49-F238E27FC236}">
                      <a16:creationId xmlns:a16="http://schemas.microsoft.com/office/drawing/2014/main" id="{AFC8118B-B894-4296-B705-199514435F9B}"/>
                    </a:ext>
                  </a:extLst>
                </p:cNvPr>
                <p:cNvPicPr/>
                <p:nvPr/>
              </p:nvPicPr>
              <p:blipFill>
                <a:blip r:embed="rId552"/>
                <a:stretch>
                  <a:fillRect/>
                </a:stretch>
              </p:blipFill>
              <p:spPr>
                <a:xfrm>
                  <a:off x="8392160" y="3426747"/>
                  <a:ext cx="100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78" name="Freihand 377">
                  <a:extLst>
                    <a:ext uri="{FF2B5EF4-FFF2-40B4-BE49-F238E27FC236}">
                      <a16:creationId xmlns:a16="http://schemas.microsoft.com/office/drawing/2014/main" id="{79A7E786-6771-4734-92C9-9545EF691774}"/>
                    </a:ext>
                  </a:extLst>
                </p14:cNvPr>
                <p14:cNvContentPartPr/>
                <p14:nvPr/>
              </p14:nvContentPartPr>
              <p14:xfrm>
                <a:off x="8422040" y="3420627"/>
                <a:ext cx="260640" cy="110520"/>
              </p14:xfrm>
            </p:contentPart>
          </mc:Choice>
          <mc:Fallback xmlns="">
            <p:pic>
              <p:nvPicPr>
                <p:cNvPr id="378" name="Freihand 377">
                  <a:extLst>
                    <a:ext uri="{FF2B5EF4-FFF2-40B4-BE49-F238E27FC236}">
                      <a16:creationId xmlns:a16="http://schemas.microsoft.com/office/drawing/2014/main" id="{79A7E786-6771-4734-92C9-9545EF691774}"/>
                    </a:ext>
                  </a:extLst>
                </p:cNvPr>
                <p:cNvPicPr/>
                <p:nvPr/>
              </p:nvPicPr>
              <p:blipFill>
                <a:blip r:embed="rId554"/>
                <a:stretch>
                  <a:fillRect/>
                </a:stretch>
              </p:blipFill>
              <p:spPr>
                <a:xfrm>
                  <a:off x="8417720" y="3416307"/>
                  <a:ext cx="269280" cy="119160"/>
                </a:xfrm>
                <a:prstGeom prst="rect">
                  <a:avLst/>
                </a:prstGeom>
              </p:spPr>
            </p:pic>
          </mc:Fallback>
        </mc:AlternateContent>
      </p:grpSp>
      <p:grpSp>
        <p:nvGrpSpPr>
          <p:cNvPr id="392" name="Gruppieren 391">
            <a:extLst>
              <a:ext uri="{FF2B5EF4-FFF2-40B4-BE49-F238E27FC236}">
                <a16:creationId xmlns:a16="http://schemas.microsoft.com/office/drawing/2014/main" id="{AB3BF14B-6D9E-40FA-8FBB-1F8A196F0122}"/>
              </a:ext>
            </a:extLst>
          </p:cNvPr>
          <p:cNvGrpSpPr/>
          <p:nvPr/>
        </p:nvGrpSpPr>
        <p:grpSpPr>
          <a:xfrm>
            <a:off x="7511960" y="3782427"/>
            <a:ext cx="317880" cy="198000"/>
            <a:chOff x="7511960" y="3782427"/>
            <a:chExt cx="317880" cy="198000"/>
          </a:xfrm>
        </p:grpSpPr>
        <mc:AlternateContent xmlns:mc="http://schemas.openxmlformats.org/markup-compatibility/2006" xmlns:p14="http://schemas.microsoft.com/office/powerpoint/2010/main">
          <mc:Choice Requires="p14">
            <p:contentPart p14:bwMode="auto" r:id="rId555">
              <p14:nvContentPartPr>
                <p14:cNvPr id="388" name="Freihand 387">
                  <a:extLst>
                    <a:ext uri="{FF2B5EF4-FFF2-40B4-BE49-F238E27FC236}">
                      <a16:creationId xmlns:a16="http://schemas.microsoft.com/office/drawing/2014/main" id="{AE482B62-6DF0-49E0-BF2C-F55C5BAE1CB4}"/>
                    </a:ext>
                  </a:extLst>
                </p14:cNvPr>
                <p14:cNvContentPartPr/>
                <p14:nvPr/>
              </p14:nvContentPartPr>
              <p14:xfrm>
                <a:off x="7511960" y="3847947"/>
                <a:ext cx="203040" cy="21960"/>
              </p14:xfrm>
            </p:contentPart>
          </mc:Choice>
          <mc:Fallback xmlns="">
            <p:pic>
              <p:nvPicPr>
                <p:cNvPr id="388" name="Freihand 387">
                  <a:extLst>
                    <a:ext uri="{FF2B5EF4-FFF2-40B4-BE49-F238E27FC236}">
                      <a16:creationId xmlns:a16="http://schemas.microsoft.com/office/drawing/2014/main" id="{AE482B62-6DF0-49E0-BF2C-F55C5BAE1CB4}"/>
                    </a:ext>
                  </a:extLst>
                </p:cNvPr>
                <p:cNvPicPr/>
                <p:nvPr/>
              </p:nvPicPr>
              <p:blipFill>
                <a:blip r:embed="rId556"/>
                <a:stretch>
                  <a:fillRect/>
                </a:stretch>
              </p:blipFill>
              <p:spPr>
                <a:xfrm>
                  <a:off x="7507640" y="3843627"/>
                  <a:ext cx="211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9" name="Freihand 388">
                  <a:extLst>
                    <a:ext uri="{FF2B5EF4-FFF2-40B4-BE49-F238E27FC236}">
                      <a16:creationId xmlns:a16="http://schemas.microsoft.com/office/drawing/2014/main" id="{00BF6125-AD2A-457E-A976-1E87BA33ACD5}"/>
                    </a:ext>
                  </a:extLst>
                </p14:cNvPr>
                <p14:cNvContentPartPr/>
                <p14:nvPr/>
              </p14:nvContentPartPr>
              <p14:xfrm>
                <a:off x="7519880" y="3899067"/>
                <a:ext cx="194040" cy="16920"/>
              </p14:xfrm>
            </p:contentPart>
          </mc:Choice>
          <mc:Fallback xmlns="">
            <p:pic>
              <p:nvPicPr>
                <p:cNvPr id="389" name="Freihand 388">
                  <a:extLst>
                    <a:ext uri="{FF2B5EF4-FFF2-40B4-BE49-F238E27FC236}">
                      <a16:creationId xmlns:a16="http://schemas.microsoft.com/office/drawing/2014/main" id="{00BF6125-AD2A-457E-A976-1E87BA33ACD5}"/>
                    </a:ext>
                  </a:extLst>
                </p:cNvPr>
                <p:cNvPicPr/>
                <p:nvPr/>
              </p:nvPicPr>
              <p:blipFill>
                <a:blip r:embed="rId558"/>
                <a:stretch>
                  <a:fillRect/>
                </a:stretch>
              </p:blipFill>
              <p:spPr>
                <a:xfrm>
                  <a:off x="7515560" y="3894747"/>
                  <a:ext cx="202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0" name="Freihand 389">
                  <a:extLst>
                    <a:ext uri="{FF2B5EF4-FFF2-40B4-BE49-F238E27FC236}">
                      <a16:creationId xmlns:a16="http://schemas.microsoft.com/office/drawing/2014/main" id="{07CA79C9-24BE-4229-9CAB-2EDC94267D2A}"/>
                    </a:ext>
                  </a:extLst>
                </p14:cNvPr>
                <p14:cNvContentPartPr/>
                <p14:nvPr/>
              </p14:nvContentPartPr>
              <p14:xfrm>
                <a:off x="7706000" y="3782427"/>
                <a:ext cx="123840" cy="198000"/>
              </p14:xfrm>
            </p:contentPart>
          </mc:Choice>
          <mc:Fallback xmlns="">
            <p:pic>
              <p:nvPicPr>
                <p:cNvPr id="390" name="Freihand 389">
                  <a:extLst>
                    <a:ext uri="{FF2B5EF4-FFF2-40B4-BE49-F238E27FC236}">
                      <a16:creationId xmlns:a16="http://schemas.microsoft.com/office/drawing/2014/main" id="{07CA79C9-24BE-4229-9CAB-2EDC94267D2A}"/>
                    </a:ext>
                  </a:extLst>
                </p:cNvPr>
                <p:cNvPicPr/>
                <p:nvPr/>
              </p:nvPicPr>
              <p:blipFill>
                <a:blip r:embed="rId560"/>
                <a:stretch>
                  <a:fillRect/>
                </a:stretch>
              </p:blipFill>
              <p:spPr>
                <a:xfrm>
                  <a:off x="7701680" y="3778107"/>
                  <a:ext cx="132480" cy="206640"/>
                </a:xfrm>
                <a:prstGeom prst="rect">
                  <a:avLst/>
                </a:prstGeom>
              </p:spPr>
            </p:pic>
          </mc:Fallback>
        </mc:AlternateContent>
      </p:grpSp>
      <p:grpSp>
        <p:nvGrpSpPr>
          <p:cNvPr id="397" name="Gruppieren 396">
            <a:extLst>
              <a:ext uri="{FF2B5EF4-FFF2-40B4-BE49-F238E27FC236}">
                <a16:creationId xmlns:a16="http://schemas.microsoft.com/office/drawing/2014/main" id="{D0E36CBE-234A-4D66-A7CB-3B95C288A199}"/>
              </a:ext>
            </a:extLst>
          </p:cNvPr>
          <p:cNvGrpSpPr/>
          <p:nvPr/>
        </p:nvGrpSpPr>
        <p:grpSpPr>
          <a:xfrm>
            <a:off x="8005160" y="3680547"/>
            <a:ext cx="803520" cy="240480"/>
            <a:chOff x="8005160" y="3680547"/>
            <a:chExt cx="803520" cy="240480"/>
          </a:xfrm>
        </p:grpSpPr>
        <mc:AlternateContent xmlns:mc="http://schemas.openxmlformats.org/markup-compatibility/2006" xmlns:p14="http://schemas.microsoft.com/office/powerpoint/2010/main">
          <mc:Choice Requires="p14">
            <p:contentPart p14:bwMode="auto" r:id="rId561">
              <p14:nvContentPartPr>
                <p14:cNvPr id="391" name="Freihand 390">
                  <a:extLst>
                    <a:ext uri="{FF2B5EF4-FFF2-40B4-BE49-F238E27FC236}">
                      <a16:creationId xmlns:a16="http://schemas.microsoft.com/office/drawing/2014/main" id="{95D164B6-54D5-4A91-ABFE-428C3CABA09F}"/>
                    </a:ext>
                  </a:extLst>
                </p14:cNvPr>
                <p14:cNvContentPartPr/>
                <p14:nvPr/>
              </p14:nvContentPartPr>
              <p14:xfrm>
                <a:off x="8005160" y="3809427"/>
                <a:ext cx="251640" cy="111600"/>
              </p14:xfrm>
            </p:contentPart>
          </mc:Choice>
          <mc:Fallback xmlns="">
            <p:pic>
              <p:nvPicPr>
                <p:cNvPr id="391" name="Freihand 390">
                  <a:extLst>
                    <a:ext uri="{FF2B5EF4-FFF2-40B4-BE49-F238E27FC236}">
                      <a16:creationId xmlns:a16="http://schemas.microsoft.com/office/drawing/2014/main" id="{95D164B6-54D5-4A91-ABFE-428C3CABA09F}"/>
                    </a:ext>
                  </a:extLst>
                </p:cNvPr>
                <p:cNvPicPr/>
                <p:nvPr/>
              </p:nvPicPr>
              <p:blipFill>
                <a:blip r:embed="rId562"/>
                <a:stretch>
                  <a:fillRect/>
                </a:stretch>
              </p:blipFill>
              <p:spPr>
                <a:xfrm>
                  <a:off x="8000840" y="3805107"/>
                  <a:ext cx="260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3" name="Freihand 392">
                  <a:extLst>
                    <a:ext uri="{FF2B5EF4-FFF2-40B4-BE49-F238E27FC236}">
                      <a16:creationId xmlns:a16="http://schemas.microsoft.com/office/drawing/2014/main" id="{EBF14C01-0C64-4AD1-97DB-8DCAB0B0784F}"/>
                    </a:ext>
                  </a:extLst>
                </p14:cNvPr>
                <p14:cNvContentPartPr/>
                <p14:nvPr/>
              </p14:nvContentPartPr>
              <p14:xfrm>
                <a:off x="8334920" y="3793227"/>
                <a:ext cx="120600" cy="97560"/>
              </p14:xfrm>
            </p:contentPart>
          </mc:Choice>
          <mc:Fallback xmlns="">
            <p:pic>
              <p:nvPicPr>
                <p:cNvPr id="393" name="Freihand 392">
                  <a:extLst>
                    <a:ext uri="{FF2B5EF4-FFF2-40B4-BE49-F238E27FC236}">
                      <a16:creationId xmlns:a16="http://schemas.microsoft.com/office/drawing/2014/main" id="{EBF14C01-0C64-4AD1-97DB-8DCAB0B0784F}"/>
                    </a:ext>
                  </a:extLst>
                </p:cNvPr>
                <p:cNvPicPr/>
                <p:nvPr/>
              </p:nvPicPr>
              <p:blipFill>
                <a:blip r:embed="rId564"/>
                <a:stretch>
                  <a:fillRect/>
                </a:stretch>
              </p:blipFill>
              <p:spPr>
                <a:xfrm>
                  <a:off x="8330600" y="3788907"/>
                  <a:ext cx="12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4" name="Freihand 393">
                  <a:extLst>
                    <a:ext uri="{FF2B5EF4-FFF2-40B4-BE49-F238E27FC236}">
                      <a16:creationId xmlns:a16="http://schemas.microsoft.com/office/drawing/2014/main" id="{717332E1-FA16-45CB-927B-A5F88A1192FC}"/>
                    </a:ext>
                  </a:extLst>
                </p14:cNvPr>
                <p14:cNvContentPartPr/>
                <p14:nvPr/>
              </p14:nvContentPartPr>
              <p14:xfrm>
                <a:off x="8473880" y="3680547"/>
                <a:ext cx="163440" cy="212760"/>
              </p14:xfrm>
            </p:contentPart>
          </mc:Choice>
          <mc:Fallback xmlns="">
            <p:pic>
              <p:nvPicPr>
                <p:cNvPr id="394" name="Freihand 393">
                  <a:extLst>
                    <a:ext uri="{FF2B5EF4-FFF2-40B4-BE49-F238E27FC236}">
                      <a16:creationId xmlns:a16="http://schemas.microsoft.com/office/drawing/2014/main" id="{717332E1-FA16-45CB-927B-A5F88A1192FC}"/>
                    </a:ext>
                  </a:extLst>
                </p:cNvPr>
                <p:cNvPicPr/>
                <p:nvPr/>
              </p:nvPicPr>
              <p:blipFill>
                <a:blip r:embed="rId566"/>
                <a:stretch>
                  <a:fillRect/>
                </a:stretch>
              </p:blipFill>
              <p:spPr>
                <a:xfrm>
                  <a:off x="8469560" y="3676227"/>
                  <a:ext cx="172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5" name="Freihand 394">
                  <a:extLst>
                    <a:ext uri="{FF2B5EF4-FFF2-40B4-BE49-F238E27FC236}">
                      <a16:creationId xmlns:a16="http://schemas.microsoft.com/office/drawing/2014/main" id="{385F27C7-30EA-4FED-9498-879AFFC86F77}"/>
                    </a:ext>
                  </a:extLst>
                </p14:cNvPr>
                <p14:cNvContentPartPr/>
                <p14:nvPr/>
              </p14:nvContentPartPr>
              <p14:xfrm>
                <a:off x="8638040" y="3771267"/>
                <a:ext cx="170640" cy="91080"/>
              </p14:xfrm>
            </p:contentPart>
          </mc:Choice>
          <mc:Fallback xmlns="">
            <p:pic>
              <p:nvPicPr>
                <p:cNvPr id="395" name="Freihand 394">
                  <a:extLst>
                    <a:ext uri="{FF2B5EF4-FFF2-40B4-BE49-F238E27FC236}">
                      <a16:creationId xmlns:a16="http://schemas.microsoft.com/office/drawing/2014/main" id="{385F27C7-30EA-4FED-9498-879AFFC86F77}"/>
                    </a:ext>
                  </a:extLst>
                </p:cNvPr>
                <p:cNvPicPr/>
                <p:nvPr/>
              </p:nvPicPr>
              <p:blipFill>
                <a:blip r:embed="rId568"/>
                <a:stretch>
                  <a:fillRect/>
                </a:stretch>
              </p:blipFill>
              <p:spPr>
                <a:xfrm>
                  <a:off x="8633720" y="3766947"/>
                  <a:ext cx="179280" cy="99720"/>
                </a:xfrm>
                <a:prstGeom prst="rect">
                  <a:avLst/>
                </a:prstGeom>
              </p:spPr>
            </p:pic>
          </mc:Fallback>
        </mc:AlternateContent>
      </p:grpSp>
      <p:grpSp>
        <p:nvGrpSpPr>
          <p:cNvPr id="404" name="Gruppieren 403">
            <a:extLst>
              <a:ext uri="{FF2B5EF4-FFF2-40B4-BE49-F238E27FC236}">
                <a16:creationId xmlns:a16="http://schemas.microsoft.com/office/drawing/2014/main" id="{6DE613E9-EA7B-4802-8B89-1B01C7AC5FEA}"/>
              </a:ext>
            </a:extLst>
          </p:cNvPr>
          <p:cNvGrpSpPr/>
          <p:nvPr/>
        </p:nvGrpSpPr>
        <p:grpSpPr>
          <a:xfrm>
            <a:off x="8992280" y="3337827"/>
            <a:ext cx="1522800" cy="588240"/>
            <a:chOff x="8992280" y="3337827"/>
            <a:chExt cx="1522800" cy="588240"/>
          </a:xfrm>
        </p:grpSpPr>
        <mc:AlternateContent xmlns:mc="http://schemas.openxmlformats.org/markup-compatibility/2006" xmlns:p14="http://schemas.microsoft.com/office/powerpoint/2010/main">
          <mc:Choice Requires="p14">
            <p:contentPart p14:bwMode="auto" r:id="rId569">
              <p14:nvContentPartPr>
                <p14:cNvPr id="379" name="Freihand 378">
                  <a:extLst>
                    <a:ext uri="{FF2B5EF4-FFF2-40B4-BE49-F238E27FC236}">
                      <a16:creationId xmlns:a16="http://schemas.microsoft.com/office/drawing/2014/main" id="{9CC9FD63-ACF8-49D2-B3D8-C3A806B9C518}"/>
                    </a:ext>
                  </a:extLst>
                </p14:cNvPr>
                <p14:cNvContentPartPr/>
                <p14:nvPr/>
              </p14:nvContentPartPr>
              <p14:xfrm>
                <a:off x="9008120" y="3356187"/>
                <a:ext cx="137880" cy="86400"/>
              </p14:xfrm>
            </p:contentPart>
          </mc:Choice>
          <mc:Fallback xmlns="">
            <p:pic>
              <p:nvPicPr>
                <p:cNvPr id="379" name="Freihand 378">
                  <a:extLst>
                    <a:ext uri="{FF2B5EF4-FFF2-40B4-BE49-F238E27FC236}">
                      <a16:creationId xmlns:a16="http://schemas.microsoft.com/office/drawing/2014/main" id="{9CC9FD63-ACF8-49D2-B3D8-C3A806B9C518}"/>
                    </a:ext>
                  </a:extLst>
                </p:cNvPr>
                <p:cNvPicPr/>
                <p:nvPr/>
              </p:nvPicPr>
              <p:blipFill>
                <a:blip r:embed="rId570"/>
                <a:stretch>
                  <a:fillRect/>
                </a:stretch>
              </p:blipFill>
              <p:spPr>
                <a:xfrm>
                  <a:off x="9003800" y="3351867"/>
                  <a:ext cx="146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80" name="Freihand 379">
                  <a:extLst>
                    <a:ext uri="{FF2B5EF4-FFF2-40B4-BE49-F238E27FC236}">
                      <a16:creationId xmlns:a16="http://schemas.microsoft.com/office/drawing/2014/main" id="{A9787309-70E4-4A4D-AE98-F1C543CAA78E}"/>
                    </a:ext>
                  </a:extLst>
                </p14:cNvPr>
                <p14:cNvContentPartPr/>
                <p14:nvPr/>
              </p14:nvContentPartPr>
              <p14:xfrm>
                <a:off x="9049160" y="3337827"/>
                <a:ext cx="104400" cy="262080"/>
              </p14:xfrm>
            </p:contentPart>
          </mc:Choice>
          <mc:Fallback xmlns="">
            <p:pic>
              <p:nvPicPr>
                <p:cNvPr id="380" name="Freihand 379">
                  <a:extLst>
                    <a:ext uri="{FF2B5EF4-FFF2-40B4-BE49-F238E27FC236}">
                      <a16:creationId xmlns:a16="http://schemas.microsoft.com/office/drawing/2014/main" id="{A9787309-70E4-4A4D-AE98-F1C543CAA78E}"/>
                    </a:ext>
                  </a:extLst>
                </p:cNvPr>
                <p:cNvPicPr/>
                <p:nvPr/>
              </p:nvPicPr>
              <p:blipFill>
                <a:blip r:embed="rId572"/>
                <a:stretch>
                  <a:fillRect/>
                </a:stretch>
              </p:blipFill>
              <p:spPr>
                <a:xfrm>
                  <a:off x="9044840" y="3333507"/>
                  <a:ext cx="1130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81" name="Freihand 380">
                  <a:extLst>
                    <a:ext uri="{FF2B5EF4-FFF2-40B4-BE49-F238E27FC236}">
                      <a16:creationId xmlns:a16="http://schemas.microsoft.com/office/drawing/2014/main" id="{BE6E02F5-2274-4EF9-BB13-2A7C4238B48B}"/>
                    </a:ext>
                  </a:extLst>
                </p14:cNvPr>
                <p14:cNvContentPartPr/>
                <p14:nvPr/>
              </p14:nvContentPartPr>
              <p14:xfrm>
                <a:off x="9170480" y="3459507"/>
                <a:ext cx="93240" cy="107640"/>
              </p14:xfrm>
            </p:contentPart>
          </mc:Choice>
          <mc:Fallback xmlns="">
            <p:pic>
              <p:nvPicPr>
                <p:cNvPr id="381" name="Freihand 380">
                  <a:extLst>
                    <a:ext uri="{FF2B5EF4-FFF2-40B4-BE49-F238E27FC236}">
                      <a16:creationId xmlns:a16="http://schemas.microsoft.com/office/drawing/2014/main" id="{BE6E02F5-2274-4EF9-BB13-2A7C4238B48B}"/>
                    </a:ext>
                  </a:extLst>
                </p:cNvPr>
                <p:cNvPicPr/>
                <p:nvPr/>
              </p:nvPicPr>
              <p:blipFill>
                <a:blip r:embed="rId574"/>
                <a:stretch>
                  <a:fillRect/>
                </a:stretch>
              </p:blipFill>
              <p:spPr>
                <a:xfrm>
                  <a:off x="9166160" y="3455187"/>
                  <a:ext cx="101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6" name="Freihand 395">
                  <a:extLst>
                    <a:ext uri="{FF2B5EF4-FFF2-40B4-BE49-F238E27FC236}">
                      <a16:creationId xmlns:a16="http://schemas.microsoft.com/office/drawing/2014/main" id="{3BC22795-295A-4645-A8CD-0C0C053BE280}"/>
                    </a:ext>
                  </a:extLst>
                </p14:cNvPr>
                <p14:cNvContentPartPr/>
                <p14:nvPr/>
              </p14:nvContentPartPr>
              <p14:xfrm>
                <a:off x="8992280" y="3741387"/>
                <a:ext cx="121320" cy="117720"/>
              </p14:xfrm>
            </p:contentPart>
          </mc:Choice>
          <mc:Fallback xmlns="">
            <p:pic>
              <p:nvPicPr>
                <p:cNvPr id="396" name="Freihand 395">
                  <a:extLst>
                    <a:ext uri="{FF2B5EF4-FFF2-40B4-BE49-F238E27FC236}">
                      <a16:creationId xmlns:a16="http://schemas.microsoft.com/office/drawing/2014/main" id="{3BC22795-295A-4645-A8CD-0C0C053BE280}"/>
                    </a:ext>
                  </a:extLst>
                </p:cNvPr>
                <p:cNvPicPr/>
                <p:nvPr/>
              </p:nvPicPr>
              <p:blipFill>
                <a:blip r:embed="rId576"/>
                <a:stretch>
                  <a:fillRect/>
                </a:stretch>
              </p:blipFill>
              <p:spPr>
                <a:xfrm>
                  <a:off x="8987960" y="3737067"/>
                  <a:ext cx="12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8" name="Freihand 397">
                  <a:extLst>
                    <a:ext uri="{FF2B5EF4-FFF2-40B4-BE49-F238E27FC236}">
                      <a16:creationId xmlns:a16="http://schemas.microsoft.com/office/drawing/2014/main" id="{DD5AD062-91F9-48F9-BB04-D10DC578B001}"/>
                    </a:ext>
                  </a:extLst>
                </p14:cNvPr>
                <p14:cNvContentPartPr/>
                <p14:nvPr/>
              </p14:nvContentPartPr>
              <p14:xfrm>
                <a:off x="9167600" y="3680187"/>
                <a:ext cx="90720" cy="143640"/>
              </p14:xfrm>
            </p:contentPart>
          </mc:Choice>
          <mc:Fallback xmlns="">
            <p:pic>
              <p:nvPicPr>
                <p:cNvPr id="398" name="Freihand 397">
                  <a:extLst>
                    <a:ext uri="{FF2B5EF4-FFF2-40B4-BE49-F238E27FC236}">
                      <a16:creationId xmlns:a16="http://schemas.microsoft.com/office/drawing/2014/main" id="{DD5AD062-91F9-48F9-BB04-D10DC578B001}"/>
                    </a:ext>
                  </a:extLst>
                </p:cNvPr>
                <p:cNvPicPr/>
                <p:nvPr/>
              </p:nvPicPr>
              <p:blipFill>
                <a:blip r:embed="rId578"/>
                <a:stretch>
                  <a:fillRect/>
                </a:stretch>
              </p:blipFill>
              <p:spPr>
                <a:xfrm>
                  <a:off x="9163280" y="3675867"/>
                  <a:ext cx="9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9" name="Freihand 398">
                  <a:extLst>
                    <a:ext uri="{FF2B5EF4-FFF2-40B4-BE49-F238E27FC236}">
                      <a16:creationId xmlns:a16="http://schemas.microsoft.com/office/drawing/2014/main" id="{589E583B-F35F-46F0-A23A-C2B436EA1848}"/>
                    </a:ext>
                  </a:extLst>
                </p14:cNvPr>
                <p14:cNvContentPartPr/>
                <p14:nvPr/>
              </p14:nvContentPartPr>
              <p14:xfrm>
                <a:off x="9218000" y="3713667"/>
                <a:ext cx="199440" cy="212400"/>
              </p14:xfrm>
            </p:contentPart>
          </mc:Choice>
          <mc:Fallback xmlns="">
            <p:pic>
              <p:nvPicPr>
                <p:cNvPr id="399" name="Freihand 398">
                  <a:extLst>
                    <a:ext uri="{FF2B5EF4-FFF2-40B4-BE49-F238E27FC236}">
                      <a16:creationId xmlns:a16="http://schemas.microsoft.com/office/drawing/2014/main" id="{589E583B-F35F-46F0-A23A-C2B436EA1848}"/>
                    </a:ext>
                  </a:extLst>
                </p:cNvPr>
                <p:cNvPicPr/>
                <p:nvPr/>
              </p:nvPicPr>
              <p:blipFill>
                <a:blip r:embed="rId580"/>
                <a:stretch>
                  <a:fillRect/>
                </a:stretch>
              </p:blipFill>
              <p:spPr>
                <a:xfrm>
                  <a:off x="9213680" y="3709347"/>
                  <a:ext cx="208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00" name="Freihand 399">
                  <a:extLst>
                    <a:ext uri="{FF2B5EF4-FFF2-40B4-BE49-F238E27FC236}">
                      <a16:creationId xmlns:a16="http://schemas.microsoft.com/office/drawing/2014/main" id="{699CCACA-CF2E-475E-BF60-D25100337F3E}"/>
                    </a:ext>
                  </a:extLst>
                </p14:cNvPr>
                <p14:cNvContentPartPr/>
                <p14:nvPr/>
              </p14:nvContentPartPr>
              <p14:xfrm>
                <a:off x="9402680" y="3699267"/>
                <a:ext cx="77760" cy="137520"/>
              </p14:xfrm>
            </p:contentPart>
          </mc:Choice>
          <mc:Fallback xmlns="">
            <p:pic>
              <p:nvPicPr>
                <p:cNvPr id="400" name="Freihand 399">
                  <a:extLst>
                    <a:ext uri="{FF2B5EF4-FFF2-40B4-BE49-F238E27FC236}">
                      <a16:creationId xmlns:a16="http://schemas.microsoft.com/office/drawing/2014/main" id="{699CCACA-CF2E-475E-BF60-D25100337F3E}"/>
                    </a:ext>
                  </a:extLst>
                </p:cNvPr>
                <p:cNvPicPr/>
                <p:nvPr/>
              </p:nvPicPr>
              <p:blipFill>
                <a:blip r:embed="rId582"/>
                <a:stretch>
                  <a:fillRect/>
                </a:stretch>
              </p:blipFill>
              <p:spPr>
                <a:xfrm>
                  <a:off x="9398360" y="3694947"/>
                  <a:ext cx="86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1" name="Freihand 400">
                  <a:extLst>
                    <a:ext uri="{FF2B5EF4-FFF2-40B4-BE49-F238E27FC236}">
                      <a16:creationId xmlns:a16="http://schemas.microsoft.com/office/drawing/2014/main" id="{97BD05F8-85EC-4412-8638-B91E5EC90830}"/>
                    </a:ext>
                  </a:extLst>
                </p14:cNvPr>
                <p14:cNvContentPartPr/>
                <p14:nvPr/>
              </p14:nvContentPartPr>
              <p14:xfrm>
                <a:off x="9496640" y="3634827"/>
                <a:ext cx="331560" cy="197280"/>
              </p14:xfrm>
            </p:contentPart>
          </mc:Choice>
          <mc:Fallback xmlns="">
            <p:pic>
              <p:nvPicPr>
                <p:cNvPr id="401" name="Freihand 400">
                  <a:extLst>
                    <a:ext uri="{FF2B5EF4-FFF2-40B4-BE49-F238E27FC236}">
                      <a16:creationId xmlns:a16="http://schemas.microsoft.com/office/drawing/2014/main" id="{97BD05F8-85EC-4412-8638-B91E5EC90830}"/>
                    </a:ext>
                  </a:extLst>
                </p:cNvPr>
                <p:cNvPicPr/>
                <p:nvPr/>
              </p:nvPicPr>
              <p:blipFill>
                <a:blip r:embed="rId584"/>
                <a:stretch>
                  <a:fillRect/>
                </a:stretch>
              </p:blipFill>
              <p:spPr>
                <a:xfrm>
                  <a:off x="9492320" y="3630507"/>
                  <a:ext cx="340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02" name="Freihand 401">
                  <a:extLst>
                    <a:ext uri="{FF2B5EF4-FFF2-40B4-BE49-F238E27FC236}">
                      <a16:creationId xmlns:a16="http://schemas.microsoft.com/office/drawing/2014/main" id="{36EAA7D1-DE68-4DCA-B387-9087E8375422}"/>
                    </a:ext>
                  </a:extLst>
                </p14:cNvPr>
                <p14:cNvContentPartPr/>
                <p14:nvPr/>
              </p14:nvContentPartPr>
              <p14:xfrm>
                <a:off x="9853760" y="3588387"/>
                <a:ext cx="327600" cy="222840"/>
              </p14:xfrm>
            </p:contentPart>
          </mc:Choice>
          <mc:Fallback xmlns="">
            <p:pic>
              <p:nvPicPr>
                <p:cNvPr id="402" name="Freihand 401">
                  <a:extLst>
                    <a:ext uri="{FF2B5EF4-FFF2-40B4-BE49-F238E27FC236}">
                      <a16:creationId xmlns:a16="http://schemas.microsoft.com/office/drawing/2014/main" id="{36EAA7D1-DE68-4DCA-B387-9087E8375422}"/>
                    </a:ext>
                  </a:extLst>
                </p:cNvPr>
                <p:cNvPicPr/>
                <p:nvPr/>
              </p:nvPicPr>
              <p:blipFill>
                <a:blip r:embed="rId586"/>
                <a:stretch>
                  <a:fillRect/>
                </a:stretch>
              </p:blipFill>
              <p:spPr>
                <a:xfrm>
                  <a:off x="9849440" y="3584067"/>
                  <a:ext cx="336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03" name="Freihand 402">
                  <a:extLst>
                    <a:ext uri="{FF2B5EF4-FFF2-40B4-BE49-F238E27FC236}">
                      <a16:creationId xmlns:a16="http://schemas.microsoft.com/office/drawing/2014/main" id="{33C0ADC1-7742-48BD-8D84-B1E427604AAE}"/>
                    </a:ext>
                  </a:extLst>
                </p14:cNvPr>
                <p14:cNvContentPartPr/>
                <p14:nvPr/>
              </p14:nvContentPartPr>
              <p14:xfrm>
                <a:off x="10340840" y="3589107"/>
                <a:ext cx="174240" cy="286560"/>
              </p14:xfrm>
            </p:contentPart>
          </mc:Choice>
          <mc:Fallback xmlns="">
            <p:pic>
              <p:nvPicPr>
                <p:cNvPr id="403" name="Freihand 402">
                  <a:extLst>
                    <a:ext uri="{FF2B5EF4-FFF2-40B4-BE49-F238E27FC236}">
                      <a16:creationId xmlns:a16="http://schemas.microsoft.com/office/drawing/2014/main" id="{33C0ADC1-7742-48BD-8D84-B1E427604AAE}"/>
                    </a:ext>
                  </a:extLst>
                </p:cNvPr>
                <p:cNvPicPr/>
                <p:nvPr/>
              </p:nvPicPr>
              <p:blipFill>
                <a:blip r:embed="rId588"/>
                <a:stretch>
                  <a:fillRect/>
                </a:stretch>
              </p:blipFill>
              <p:spPr>
                <a:xfrm>
                  <a:off x="10336520" y="3584787"/>
                  <a:ext cx="182880" cy="295200"/>
                </a:xfrm>
                <a:prstGeom prst="rect">
                  <a:avLst/>
                </a:prstGeom>
              </p:spPr>
            </p:pic>
          </mc:Fallback>
        </mc:AlternateContent>
      </p:grpSp>
      <p:grpSp>
        <p:nvGrpSpPr>
          <p:cNvPr id="418" name="Gruppieren 417">
            <a:extLst>
              <a:ext uri="{FF2B5EF4-FFF2-40B4-BE49-F238E27FC236}">
                <a16:creationId xmlns:a16="http://schemas.microsoft.com/office/drawing/2014/main" id="{46AF7616-100D-465D-9019-287022F50BA8}"/>
              </a:ext>
            </a:extLst>
          </p:cNvPr>
          <p:cNvGrpSpPr/>
          <p:nvPr/>
        </p:nvGrpSpPr>
        <p:grpSpPr>
          <a:xfrm>
            <a:off x="10707320" y="3485427"/>
            <a:ext cx="659160" cy="336600"/>
            <a:chOff x="10707320" y="3485427"/>
            <a:chExt cx="659160" cy="336600"/>
          </a:xfrm>
        </p:grpSpPr>
        <mc:AlternateContent xmlns:mc="http://schemas.openxmlformats.org/markup-compatibility/2006" xmlns:p14="http://schemas.microsoft.com/office/powerpoint/2010/main">
          <mc:Choice Requires="p14">
            <p:contentPart p14:bwMode="auto" r:id="rId589">
              <p14:nvContentPartPr>
                <p14:cNvPr id="405" name="Freihand 404">
                  <a:extLst>
                    <a:ext uri="{FF2B5EF4-FFF2-40B4-BE49-F238E27FC236}">
                      <a16:creationId xmlns:a16="http://schemas.microsoft.com/office/drawing/2014/main" id="{184F9B29-2B0D-4698-BBD6-A8CBEE750855}"/>
                    </a:ext>
                  </a:extLst>
                </p14:cNvPr>
                <p14:cNvContentPartPr/>
                <p14:nvPr/>
              </p14:nvContentPartPr>
              <p14:xfrm>
                <a:off x="10707320" y="3592707"/>
                <a:ext cx="95760" cy="229320"/>
              </p14:xfrm>
            </p:contentPart>
          </mc:Choice>
          <mc:Fallback xmlns="">
            <p:pic>
              <p:nvPicPr>
                <p:cNvPr id="405" name="Freihand 404">
                  <a:extLst>
                    <a:ext uri="{FF2B5EF4-FFF2-40B4-BE49-F238E27FC236}">
                      <a16:creationId xmlns:a16="http://schemas.microsoft.com/office/drawing/2014/main" id="{184F9B29-2B0D-4698-BBD6-A8CBEE750855}"/>
                    </a:ext>
                  </a:extLst>
                </p:cNvPr>
                <p:cNvPicPr/>
                <p:nvPr/>
              </p:nvPicPr>
              <p:blipFill>
                <a:blip r:embed="rId590"/>
                <a:stretch>
                  <a:fillRect/>
                </a:stretch>
              </p:blipFill>
              <p:spPr>
                <a:xfrm>
                  <a:off x="10703000" y="3588387"/>
                  <a:ext cx="104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6" name="Freihand 405">
                  <a:extLst>
                    <a:ext uri="{FF2B5EF4-FFF2-40B4-BE49-F238E27FC236}">
                      <a16:creationId xmlns:a16="http://schemas.microsoft.com/office/drawing/2014/main" id="{0CB4DEE9-E286-4882-BBDE-AD13D57EAE57}"/>
                    </a:ext>
                  </a:extLst>
                </p14:cNvPr>
                <p14:cNvContentPartPr/>
                <p14:nvPr/>
              </p14:nvContentPartPr>
              <p14:xfrm>
                <a:off x="10831880" y="3544827"/>
                <a:ext cx="120240" cy="135000"/>
              </p14:xfrm>
            </p:contentPart>
          </mc:Choice>
          <mc:Fallback xmlns="">
            <p:pic>
              <p:nvPicPr>
                <p:cNvPr id="406" name="Freihand 405">
                  <a:extLst>
                    <a:ext uri="{FF2B5EF4-FFF2-40B4-BE49-F238E27FC236}">
                      <a16:creationId xmlns:a16="http://schemas.microsoft.com/office/drawing/2014/main" id="{0CB4DEE9-E286-4882-BBDE-AD13D57EAE57}"/>
                    </a:ext>
                  </a:extLst>
                </p:cNvPr>
                <p:cNvPicPr/>
                <p:nvPr/>
              </p:nvPicPr>
              <p:blipFill>
                <a:blip r:embed="rId592"/>
                <a:stretch>
                  <a:fillRect/>
                </a:stretch>
              </p:blipFill>
              <p:spPr>
                <a:xfrm>
                  <a:off x="10827560" y="3540507"/>
                  <a:ext cx="128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07" name="Freihand 406">
                  <a:extLst>
                    <a:ext uri="{FF2B5EF4-FFF2-40B4-BE49-F238E27FC236}">
                      <a16:creationId xmlns:a16="http://schemas.microsoft.com/office/drawing/2014/main" id="{0D74D475-2DC1-481E-BAF9-6FB980FE513F}"/>
                    </a:ext>
                  </a:extLst>
                </p14:cNvPr>
                <p14:cNvContentPartPr/>
                <p14:nvPr/>
              </p14:nvContentPartPr>
              <p14:xfrm>
                <a:off x="10959680" y="3485427"/>
                <a:ext cx="16200" cy="60840"/>
              </p14:xfrm>
            </p:contentPart>
          </mc:Choice>
          <mc:Fallback xmlns="">
            <p:pic>
              <p:nvPicPr>
                <p:cNvPr id="407" name="Freihand 406">
                  <a:extLst>
                    <a:ext uri="{FF2B5EF4-FFF2-40B4-BE49-F238E27FC236}">
                      <a16:creationId xmlns:a16="http://schemas.microsoft.com/office/drawing/2014/main" id="{0D74D475-2DC1-481E-BAF9-6FB980FE513F}"/>
                    </a:ext>
                  </a:extLst>
                </p:cNvPr>
                <p:cNvPicPr/>
                <p:nvPr/>
              </p:nvPicPr>
              <p:blipFill>
                <a:blip r:embed="rId594"/>
                <a:stretch>
                  <a:fillRect/>
                </a:stretch>
              </p:blipFill>
              <p:spPr>
                <a:xfrm>
                  <a:off x="10955360" y="3481107"/>
                  <a:ext cx="24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08" name="Freihand 407">
                  <a:extLst>
                    <a:ext uri="{FF2B5EF4-FFF2-40B4-BE49-F238E27FC236}">
                      <a16:creationId xmlns:a16="http://schemas.microsoft.com/office/drawing/2014/main" id="{30DA7523-FE35-44BF-BDB1-B4434A9AA412}"/>
                    </a:ext>
                  </a:extLst>
                </p14:cNvPr>
                <p14:cNvContentPartPr/>
                <p14:nvPr/>
              </p14:nvContentPartPr>
              <p14:xfrm>
                <a:off x="10986680" y="3550587"/>
                <a:ext cx="107640" cy="133920"/>
              </p14:xfrm>
            </p:contentPart>
          </mc:Choice>
          <mc:Fallback xmlns="">
            <p:pic>
              <p:nvPicPr>
                <p:cNvPr id="408" name="Freihand 407">
                  <a:extLst>
                    <a:ext uri="{FF2B5EF4-FFF2-40B4-BE49-F238E27FC236}">
                      <a16:creationId xmlns:a16="http://schemas.microsoft.com/office/drawing/2014/main" id="{30DA7523-FE35-44BF-BDB1-B4434A9AA412}"/>
                    </a:ext>
                  </a:extLst>
                </p:cNvPr>
                <p:cNvPicPr/>
                <p:nvPr/>
              </p:nvPicPr>
              <p:blipFill>
                <a:blip r:embed="rId596"/>
                <a:stretch>
                  <a:fillRect/>
                </a:stretch>
              </p:blipFill>
              <p:spPr>
                <a:xfrm>
                  <a:off x="10982360" y="3546267"/>
                  <a:ext cx="11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09" name="Freihand 408">
                  <a:extLst>
                    <a:ext uri="{FF2B5EF4-FFF2-40B4-BE49-F238E27FC236}">
                      <a16:creationId xmlns:a16="http://schemas.microsoft.com/office/drawing/2014/main" id="{C25A7045-96D3-4E26-B795-6BD4CBF610CA}"/>
                    </a:ext>
                  </a:extLst>
                </p14:cNvPr>
                <p14:cNvContentPartPr/>
                <p14:nvPr/>
              </p14:nvContentPartPr>
              <p14:xfrm>
                <a:off x="11103320" y="3527547"/>
                <a:ext cx="116640" cy="128160"/>
              </p14:xfrm>
            </p:contentPart>
          </mc:Choice>
          <mc:Fallback xmlns="">
            <p:pic>
              <p:nvPicPr>
                <p:cNvPr id="409" name="Freihand 408">
                  <a:extLst>
                    <a:ext uri="{FF2B5EF4-FFF2-40B4-BE49-F238E27FC236}">
                      <a16:creationId xmlns:a16="http://schemas.microsoft.com/office/drawing/2014/main" id="{C25A7045-96D3-4E26-B795-6BD4CBF610CA}"/>
                    </a:ext>
                  </a:extLst>
                </p:cNvPr>
                <p:cNvPicPr/>
                <p:nvPr/>
              </p:nvPicPr>
              <p:blipFill>
                <a:blip r:embed="rId598"/>
                <a:stretch>
                  <a:fillRect/>
                </a:stretch>
              </p:blipFill>
              <p:spPr>
                <a:xfrm>
                  <a:off x="11099000" y="3523227"/>
                  <a:ext cx="125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10" name="Freihand 409">
                  <a:extLst>
                    <a:ext uri="{FF2B5EF4-FFF2-40B4-BE49-F238E27FC236}">
                      <a16:creationId xmlns:a16="http://schemas.microsoft.com/office/drawing/2014/main" id="{54008378-62CE-4A64-896D-39D64EF30084}"/>
                    </a:ext>
                  </a:extLst>
                </p14:cNvPr>
                <p14:cNvContentPartPr/>
                <p14:nvPr/>
              </p14:nvContentPartPr>
              <p14:xfrm>
                <a:off x="11236520" y="3509187"/>
                <a:ext cx="129960" cy="128520"/>
              </p14:xfrm>
            </p:contentPart>
          </mc:Choice>
          <mc:Fallback xmlns="">
            <p:pic>
              <p:nvPicPr>
                <p:cNvPr id="410" name="Freihand 409">
                  <a:extLst>
                    <a:ext uri="{FF2B5EF4-FFF2-40B4-BE49-F238E27FC236}">
                      <a16:creationId xmlns:a16="http://schemas.microsoft.com/office/drawing/2014/main" id="{54008378-62CE-4A64-896D-39D64EF30084}"/>
                    </a:ext>
                  </a:extLst>
                </p:cNvPr>
                <p:cNvPicPr/>
                <p:nvPr/>
              </p:nvPicPr>
              <p:blipFill>
                <a:blip r:embed="rId600"/>
                <a:stretch>
                  <a:fillRect/>
                </a:stretch>
              </p:blipFill>
              <p:spPr>
                <a:xfrm>
                  <a:off x="11232200" y="3504867"/>
                  <a:ext cx="138600" cy="137160"/>
                </a:xfrm>
                <a:prstGeom prst="rect">
                  <a:avLst/>
                </a:prstGeom>
              </p:spPr>
            </p:pic>
          </mc:Fallback>
        </mc:AlternateContent>
      </p:grpSp>
      <p:grpSp>
        <p:nvGrpSpPr>
          <p:cNvPr id="452" name="Gruppieren 451">
            <a:extLst>
              <a:ext uri="{FF2B5EF4-FFF2-40B4-BE49-F238E27FC236}">
                <a16:creationId xmlns:a16="http://schemas.microsoft.com/office/drawing/2014/main" id="{532D7BEF-45A1-432E-90C5-73E776F8EAC8}"/>
              </a:ext>
            </a:extLst>
          </p:cNvPr>
          <p:cNvGrpSpPr/>
          <p:nvPr/>
        </p:nvGrpSpPr>
        <p:grpSpPr>
          <a:xfrm>
            <a:off x="6236120" y="4013907"/>
            <a:ext cx="2557080" cy="1617840"/>
            <a:chOff x="6236120" y="4013907"/>
            <a:chExt cx="2557080" cy="1617840"/>
          </a:xfrm>
        </p:grpSpPr>
        <mc:AlternateContent xmlns:mc="http://schemas.openxmlformats.org/markup-compatibility/2006" xmlns:p14="http://schemas.microsoft.com/office/powerpoint/2010/main">
          <mc:Choice Requires="p14">
            <p:contentPart p14:bwMode="auto" r:id="rId601">
              <p14:nvContentPartPr>
                <p14:cNvPr id="411" name="Freihand 410">
                  <a:extLst>
                    <a:ext uri="{FF2B5EF4-FFF2-40B4-BE49-F238E27FC236}">
                      <a16:creationId xmlns:a16="http://schemas.microsoft.com/office/drawing/2014/main" id="{B9E0B9BB-2F20-481D-9D21-18E366995530}"/>
                    </a:ext>
                  </a:extLst>
                </p14:cNvPr>
                <p14:cNvContentPartPr/>
                <p14:nvPr/>
              </p14:nvContentPartPr>
              <p14:xfrm>
                <a:off x="8132240" y="4013907"/>
                <a:ext cx="37080" cy="185760"/>
              </p14:xfrm>
            </p:contentPart>
          </mc:Choice>
          <mc:Fallback xmlns="">
            <p:pic>
              <p:nvPicPr>
                <p:cNvPr id="411" name="Freihand 410">
                  <a:extLst>
                    <a:ext uri="{FF2B5EF4-FFF2-40B4-BE49-F238E27FC236}">
                      <a16:creationId xmlns:a16="http://schemas.microsoft.com/office/drawing/2014/main" id="{B9E0B9BB-2F20-481D-9D21-18E366995530}"/>
                    </a:ext>
                  </a:extLst>
                </p:cNvPr>
                <p:cNvPicPr/>
                <p:nvPr/>
              </p:nvPicPr>
              <p:blipFill>
                <a:blip r:embed="rId602"/>
                <a:stretch>
                  <a:fillRect/>
                </a:stretch>
              </p:blipFill>
              <p:spPr>
                <a:xfrm>
                  <a:off x="8127920" y="4009587"/>
                  <a:ext cx="45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12" name="Freihand 411">
                  <a:extLst>
                    <a:ext uri="{FF2B5EF4-FFF2-40B4-BE49-F238E27FC236}">
                      <a16:creationId xmlns:a16="http://schemas.microsoft.com/office/drawing/2014/main" id="{1FFDAD99-D430-45B2-8BE2-7C0566A35EE8}"/>
                    </a:ext>
                  </a:extLst>
                </p14:cNvPr>
                <p14:cNvContentPartPr/>
                <p14:nvPr/>
              </p14:nvContentPartPr>
              <p14:xfrm>
                <a:off x="8079320" y="4103547"/>
                <a:ext cx="144360" cy="20520"/>
              </p14:xfrm>
            </p:contentPart>
          </mc:Choice>
          <mc:Fallback xmlns="">
            <p:pic>
              <p:nvPicPr>
                <p:cNvPr id="412" name="Freihand 411">
                  <a:extLst>
                    <a:ext uri="{FF2B5EF4-FFF2-40B4-BE49-F238E27FC236}">
                      <a16:creationId xmlns:a16="http://schemas.microsoft.com/office/drawing/2014/main" id="{1FFDAD99-D430-45B2-8BE2-7C0566A35EE8}"/>
                    </a:ext>
                  </a:extLst>
                </p:cNvPr>
                <p:cNvPicPr/>
                <p:nvPr/>
              </p:nvPicPr>
              <p:blipFill>
                <a:blip r:embed="rId604"/>
                <a:stretch>
                  <a:fillRect/>
                </a:stretch>
              </p:blipFill>
              <p:spPr>
                <a:xfrm>
                  <a:off x="8075000" y="4099227"/>
                  <a:ext cx="153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13" name="Freihand 412">
                  <a:extLst>
                    <a:ext uri="{FF2B5EF4-FFF2-40B4-BE49-F238E27FC236}">
                      <a16:creationId xmlns:a16="http://schemas.microsoft.com/office/drawing/2014/main" id="{3A60AB57-419A-4491-B0D3-AB578D20499F}"/>
                    </a:ext>
                  </a:extLst>
                </p14:cNvPr>
                <p14:cNvContentPartPr/>
                <p14:nvPr/>
              </p14:nvContentPartPr>
              <p14:xfrm>
                <a:off x="8217200" y="4078347"/>
                <a:ext cx="85680" cy="102240"/>
              </p14:xfrm>
            </p:contentPart>
          </mc:Choice>
          <mc:Fallback xmlns="">
            <p:pic>
              <p:nvPicPr>
                <p:cNvPr id="413" name="Freihand 412">
                  <a:extLst>
                    <a:ext uri="{FF2B5EF4-FFF2-40B4-BE49-F238E27FC236}">
                      <a16:creationId xmlns:a16="http://schemas.microsoft.com/office/drawing/2014/main" id="{3A60AB57-419A-4491-B0D3-AB578D20499F}"/>
                    </a:ext>
                  </a:extLst>
                </p:cNvPr>
                <p:cNvPicPr/>
                <p:nvPr/>
              </p:nvPicPr>
              <p:blipFill>
                <a:blip r:embed="rId606"/>
                <a:stretch>
                  <a:fillRect/>
                </a:stretch>
              </p:blipFill>
              <p:spPr>
                <a:xfrm>
                  <a:off x="8212880" y="4074027"/>
                  <a:ext cx="94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14" name="Freihand 413">
                  <a:extLst>
                    <a:ext uri="{FF2B5EF4-FFF2-40B4-BE49-F238E27FC236}">
                      <a16:creationId xmlns:a16="http://schemas.microsoft.com/office/drawing/2014/main" id="{0C6CDD19-514A-4713-A636-204D7157DEE0}"/>
                    </a:ext>
                  </a:extLst>
                </p14:cNvPr>
                <p14:cNvContentPartPr/>
                <p14:nvPr/>
              </p14:nvContentPartPr>
              <p14:xfrm>
                <a:off x="8523920" y="4029387"/>
                <a:ext cx="100800" cy="255240"/>
              </p14:xfrm>
            </p:contentPart>
          </mc:Choice>
          <mc:Fallback xmlns="">
            <p:pic>
              <p:nvPicPr>
                <p:cNvPr id="414" name="Freihand 413">
                  <a:extLst>
                    <a:ext uri="{FF2B5EF4-FFF2-40B4-BE49-F238E27FC236}">
                      <a16:creationId xmlns:a16="http://schemas.microsoft.com/office/drawing/2014/main" id="{0C6CDD19-514A-4713-A636-204D7157DEE0}"/>
                    </a:ext>
                  </a:extLst>
                </p:cNvPr>
                <p:cNvPicPr/>
                <p:nvPr/>
              </p:nvPicPr>
              <p:blipFill>
                <a:blip r:embed="rId608"/>
                <a:stretch>
                  <a:fillRect/>
                </a:stretch>
              </p:blipFill>
              <p:spPr>
                <a:xfrm>
                  <a:off x="8519600" y="4025067"/>
                  <a:ext cx="109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15" name="Freihand 414">
                  <a:extLst>
                    <a:ext uri="{FF2B5EF4-FFF2-40B4-BE49-F238E27FC236}">
                      <a16:creationId xmlns:a16="http://schemas.microsoft.com/office/drawing/2014/main" id="{FAA326E2-9B7E-4B0B-A824-626CD0D73DE6}"/>
                    </a:ext>
                  </a:extLst>
                </p14:cNvPr>
                <p14:cNvContentPartPr/>
                <p14:nvPr/>
              </p14:nvContentPartPr>
              <p14:xfrm>
                <a:off x="8652080" y="4083387"/>
                <a:ext cx="141120" cy="103320"/>
              </p14:xfrm>
            </p:contentPart>
          </mc:Choice>
          <mc:Fallback xmlns="">
            <p:pic>
              <p:nvPicPr>
                <p:cNvPr id="415" name="Freihand 414">
                  <a:extLst>
                    <a:ext uri="{FF2B5EF4-FFF2-40B4-BE49-F238E27FC236}">
                      <a16:creationId xmlns:a16="http://schemas.microsoft.com/office/drawing/2014/main" id="{FAA326E2-9B7E-4B0B-A824-626CD0D73DE6}"/>
                    </a:ext>
                  </a:extLst>
                </p:cNvPr>
                <p:cNvPicPr/>
                <p:nvPr/>
              </p:nvPicPr>
              <p:blipFill>
                <a:blip r:embed="rId610"/>
                <a:stretch>
                  <a:fillRect/>
                </a:stretch>
              </p:blipFill>
              <p:spPr>
                <a:xfrm>
                  <a:off x="8647760" y="4079067"/>
                  <a:ext cx="149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19" name="Freihand 418">
                  <a:extLst>
                    <a:ext uri="{FF2B5EF4-FFF2-40B4-BE49-F238E27FC236}">
                      <a16:creationId xmlns:a16="http://schemas.microsoft.com/office/drawing/2014/main" id="{F011AEE3-CE77-4CBC-957D-CB0C295206FC}"/>
                    </a:ext>
                  </a:extLst>
                </p14:cNvPr>
                <p14:cNvContentPartPr/>
                <p14:nvPr/>
              </p14:nvContentPartPr>
              <p14:xfrm>
                <a:off x="7843880" y="4350147"/>
                <a:ext cx="289080" cy="321840"/>
              </p14:xfrm>
            </p:contentPart>
          </mc:Choice>
          <mc:Fallback xmlns="">
            <p:pic>
              <p:nvPicPr>
                <p:cNvPr id="419" name="Freihand 418">
                  <a:extLst>
                    <a:ext uri="{FF2B5EF4-FFF2-40B4-BE49-F238E27FC236}">
                      <a16:creationId xmlns:a16="http://schemas.microsoft.com/office/drawing/2014/main" id="{F011AEE3-CE77-4CBC-957D-CB0C295206FC}"/>
                    </a:ext>
                  </a:extLst>
                </p:cNvPr>
                <p:cNvPicPr/>
                <p:nvPr/>
              </p:nvPicPr>
              <p:blipFill>
                <a:blip r:embed="rId612"/>
                <a:stretch>
                  <a:fillRect/>
                </a:stretch>
              </p:blipFill>
              <p:spPr>
                <a:xfrm>
                  <a:off x="7839560" y="4345827"/>
                  <a:ext cx="2977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0" name="Freihand 419">
                  <a:extLst>
                    <a:ext uri="{FF2B5EF4-FFF2-40B4-BE49-F238E27FC236}">
                      <a16:creationId xmlns:a16="http://schemas.microsoft.com/office/drawing/2014/main" id="{895C14FE-D628-417F-B32A-15CC8A6B54C4}"/>
                    </a:ext>
                  </a:extLst>
                </p14:cNvPr>
                <p14:cNvContentPartPr/>
                <p14:nvPr/>
              </p14:nvContentPartPr>
              <p14:xfrm>
                <a:off x="7725080" y="4458507"/>
                <a:ext cx="202680" cy="395640"/>
              </p14:xfrm>
            </p:contentPart>
          </mc:Choice>
          <mc:Fallback xmlns="">
            <p:pic>
              <p:nvPicPr>
                <p:cNvPr id="420" name="Freihand 419">
                  <a:extLst>
                    <a:ext uri="{FF2B5EF4-FFF2-40B4-BE49-F238E27FC236}">
                      <a16:creationId xmlns:a16="http://schemas.microsoft.com/office/drawing/2014/main" id="{895C14FE-D628-417F-B32A-15CC8A6B54C4}"/>
                    </a:ext>
                  </a:extLst>
                </p:cNvPr>
                <p:cNvPicPr/>
                <p:nvPr/>
              </p:nvPicPr>
              <p:blipFill>
                <a:blip r:embed="rId614"/>
                <a:stretch>
                  <a:fillRect/>
                </a:stretch>
              </p:blipFill>
              <p:spPr>
                <a:xfrm>
                  <a:off x="7720760" y="4454187"/>
                  <a:ext cx="211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22" name="Freihand 421">
                  <a:extLst>
                    <a:ext uri="{FF2B5EF4-FFF2-40B4-BE49-F238E27FC236}">
                      <a16:creationId xmlns:a16="http://schemas.microsoft.com/office/drawing/2014/main" id="{5914BA3E-1519-4411-A655-540F47D7C1DB}"/>
                    </a:ext>
                  </a:extLst>
                </p14:cNvPr>
                <p14:cNvContentPartPr/>
                <p14:nvPr/>
              </p14:nvContentPartPr>
              <p14:xfrm>
                <a:off x="6236120" y="4967547"/>
                <a:ext cx="193680" cy="192960"/>
              </p14:xfrm>
            </p:contentPart>
          </mc:Choice>
          <mc:Fallback xmlns="">
            <p:pic>
              <p:nvPicPr>
                <p:cNvPr id="422" name="Freihand 421">
                  <a:extLst>
                    <a:ext uri="{FF2B5EF4-FFF2-40B4-BE49-F238E27FC236}">
                      <a16:creationId xmlns:a16="http://schemas.microsoft.com/office/drawing/2014/main" id="{5914BA3E-1519-4411-A655-540F47D7C1DB}"/>
                    </a:ext>
                  </a:extLst>
                </p:cNvPr>
                <p:cNvPicPr/>
                <p:nvPr/>
              </p:nvPicPr>
              <p:blipFill>
                <a:blip r:embed="rId616"/>
                <a:stretch>
                  <a:fillRect/>
                </a:stretch>
              </p:blipFill>
              <p:spPr>
                <a:xfrm>
                  <a:off x="6231800" y="4963227"/>
                  <a:ext cx="202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23" name="Freihand 422">
                  <a:extLst>
                    <a:ext uri="{FF2B5EF4-FFF2-40B4-BE49-F238E27FC236}">
                      <a16:creationId xmlns:a16="http://schemas.microsoft.com/office/drawing/2014/main" id="{BB8A240A-A754-4734-834A-401FD6DEB127}"/>
                    </a:ext>
                  </a:extLst>
                </p14:cNvPr>
                <p14:cNvContentPartPr/>
                <p14:nvPr/>
              </p14:nvContentPartPr>
              <p14:xfrm>
                <a:off x="6511880" y="5010027"/>
                <a:ext cx="233640" cy="124920"/>
              </p14:xfrm>
            </p:contentPart>
          </mc:Choice>
          <mc:Fallback xmlns="">
            <p:pic>
              <p:nvPicPr>
                <p:cNvPr id="423" name="Freihand 422">
                  <a:extLst>
                    <a:ext uri="{FF2B5EF4-FFF2-40B4-BE49-F238E27FC236}">
                      <a16:creationId xmlns:a16="http://schemas.microsoft.com/office/drawing/2014/main" id="{BB8A240A-A754-4734-834A-401FD6DEB127}"/>
                    </a:ext>
                  </a:extLst>
                </p:cNvPr>
                <p:cNvPicPr/>
                <p:nvPr/>
              </p:nvPicPr>
              <p:blipFill>
                <a:blip r:embed="rId618"/>
                <a:stretch>
                  <a:fillRect/>
                </a:stretch>
              </p:blipFill>
              <p:spPr>
                <a:xfrm>
                  <a:off x="6507560" y="5005707"/>
                  <a:ext cx="242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24" name="Freihand 423">
                  <a:extLst>
                    <a:ext uri="{FF2B5EF4-FFF2-40B4-BE49-F238E27FC236}">
                      <a16:creationId xmlns:a16="http://schemas.microsoft.com/office/drawing/2014/main" id="{36298A6F-38EE-4D5C-B5B5-673EA7E2402B}"/>
                    </a:ext>
                  </a:extLst>
                </p14:cNvPr>
                <p14:cNvContentPartPr/>
                <p14:nvPr/>
              </p14:nvContentPartPr>
              <p14:xfrm>
                <a:off x="6782960" y="4996347"/>
                <a:ext cx="163800" cy="143280"/>
              </p14:xfrm>
            </p:contentPart>
          </mc:Choice>
          <mc:Fallback xmlns="">
            <p:pic>
              <p:nvPicPr>
                <p:cNvPr id="424" name="Freihand 423">
                  <a:extLst>
                    <a:ext uri="{FF2B5EF4-FFF2-40B4-BE49-F238E27FC236}">
                      <a16:creationId xmlns:a16="http://schemas.microsoft.com/office/drawing/2014/main" id="{36298A6F-38EE-4D5C-B5B5-673EA7E2402B}"/>
                    </a:ext>
                  </a:extLst>
                </p:cNvPr>
                <p:cNvPicPr/>
                <p:nvPr/>
              </p:nvPicPr>
              <p:blipFill>
                <a:blip r:embed="rId620"/>
                <a:stretch>
                  <a:fillRect/>
                </a:stretch>
              </p:blipFill>
              <p:spPr>
                <a:xfrm>
                  <a:off x="6778640" y="4992027"/>
                  <a:ext cx="172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25" name="Freihand 424">
                  <a:extLst>
                    <a:ext uri="{FF2B5EF4-FFF2-40B4-BE49-F238E27FC236}">
                      <a16:creationId xmlns:a16="http://schemas.microsoft.com/office/drawing/2014/main" id="{E0CCD4F2-9B9D-4573-A716-C0EBF6731121}"/>
                    </a:ext>
                  </a:extLst>
                </p14:cNvPr>
                <p14:cNvContentPartPr/>
                <p14:nvPr/>
              </p14:nvContentPartPr>
              <p14:xfrm>
                <a:off x="6957560" y="4912107"/>
                <a:ext cx="141840" cy="199800"/>
              </p14:xfrm>
            </p:contentPart>
          </mc:Choice>
          <mc:Fallback xmlns="">
            <p:pic>
              <p:nvPicPr>
                <p:cNvPr id="425" name="Freihand 424">
                  <a:extLst>
                    <a:ext uri="{FF2B5EF4-FFF2-40B4-BE49-F238E27FC236}">
                      <a16:creationId xmlns:a16="http://schemas.microsoft.com/office/drawing/2014/main" id="{E0CCD4F2-9B9D-4573-A716-C0EBF6731121}"/>
                    </a:ext>
                  </a:extLst>
                </p:cNvPr>
                <p:cNvPicPr/>
                <p:nvPr/>
              </p:nvPicPr>
              <p:blipFill>
                <a:blip r:embed="rId622"/>
                <a:stretch>
                  <a:fillRect/>
                </a:stretch>
              </p:blipFill>
              <p:spPr>
                <a:xfrm>
                  <a:off x="6953240" y="4907787"/>
                  <a:ext cx="150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27" name="Freihand 426">
                  <a:extLst>
                    <a:ext uri="{FF2B5EF4-FFF2-40B4-BE49-F238E27FC236}">
                      <a16:creationId xmlns:a16="http://schemas.microsoft.com/office/drawing/2014/main" id="{C8387EC5-E296-4E07-9D91-D6CA4B0A6355}"/>
                    </a:ext>
                  </a:extLst>
                </p14:cNvPr>
                <p14:cNvContentPartPr/>
                <p14:nvPr/>
              </p14:nvContentPartPr>
              <p14:xfrm>
                <a:off x="7371920" y="4978707"/>
                <a:ext cx="66240" cy="63360"/>
              </p14:xfrm>
            </p:contentPart>
          </mc:Choice>
          <mc:Fallback xmlns="">
            <p:pic>
              <p:nvPicPr>
                <p:cNvPr id="427" name="Freihand 426">
                  <a:extLst>
                    <a:ext uri="{FF2B5EF4-FFF2-40B4-BE49-F238E27FC236}">
                      <a16:creationId xmlns:a16="http://schemas.microsoft.com/office/drawing/2014/main" id="{C8387EC5-E296-4E07-9D91-D6CA4B0A6355}"/>
                    </a:ext>
                  </a:extLst>
                </p:cNvPr>
                <p:cNvPicPr/>
                <p:nvPr/>
              </p:nvPicPr>
              <p:blipFill>
                <a:blip r:embed="rId624"/>
                <a:stretch>
                  <a:fillRect/>
                </a:stretch>
              </p:blipFill>
              <p:spPr>
                <a:xfrm>
                  <a:off x="7367600" y="4974387"/>
                  <a:ext cx="74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28" name="Freihand 427">
                  <a:extLst>
                    <a:ext uri="{FF2B5EF4-FFF2-40B4-BE49-F238E27FC236}">
                      <a16:creationId xmlns:a16="http://schemas.microsoft.com/office/drawing/2014/main" id="{7F3D0B1D-17B1-440F-B6E0-97805F1A3FD1}"/>
                    </a:ext>
                  </a:extLst>
                </p14:cNvPr>
                <p14:cNvContentPartPr/>
                <p14:nvPr/>
              </p14:nvContentPartPr>
              <p14:xfrm>
                <a:off x="7375880" y="4977627"/>
                <a:ext cx="248040" cy="114840"/>
              </p14:xfrm>
            </p:contentPart>
          </mc:Choice>
          <mc:Fallback xmlns="">
            <p:pic>
              <p:nvPicPr>
                <p:cNvPr id="428" name="Freihand 427">
                  <a:extLst>
                    <a:ext uri="{FF2B5EF4-FFF2-40B4-BE49-F238E27FC236}">
                      <a16:creationId xmlns:a16="http://schemas.microsoft.com/office/drawing/2014/main" id="{7F3D0B1D-17B1-440F-B6E0-97805F1A3FD1}"/>
                    </a:ext>
                  </a:extLst>
                </p:cNvPr>
                <p:cNvPicPr/>
                <p:nvPr/>
              </p:nvPicPr>
              <p:blipFill>
                <a:blip r:embed="rId626"/>
                <a:stretch>
                  <a:fillRect/>
                </a:stretch>
              </p:blipFill>
              <p:spPr>
                <a:xfrm>
                  <a:off x="7371560" y="4973307"/>
                  <a:ext cx="256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29" name="Freihand 428">
                  <a:extLst>
                    <a:ext uri="{FF2B5EF4-FFF2-40B4-BE49-F238E27FC236}">
                      <a16:creationId xmlns:a16="http://schemas.microsoft.com/office/drawing/2014/main" id="{0FF2991F-880D-424C-932C-A6767322D3B7}"/>
                    </a:ext>
                  </a:extLst>
                </p14:cNvPr>
                <p14:cNvContentPartPr/>
                <p14:nvPr/>
              </p14:nvContentPartPr>
              <p14:xfrm>
                <a:off x="7692320" y="4904547"/>
                <a:ext cx="228600" cy="352800"/>
              </p14:xfrm>
            </p:contentPart>
          </mc:Choice>
          <mc:Fallback xmlns="">
            <p:pic>
              <p:nvPicPr>
                <p:cNvPr id="429" name="Freihand 428">
                  <a:extLst>
                    <a:ext uri="{FF2B5EF4-FFF2-40B4-BE49-F238E27FC236}">
                      <a16:creationId xmlns:a16="http://schemas.microsoft.com/office/drawing/2014/main" id="{0FF2991F-880D-424C-932C-A6767322D3B7}"/>
                    </a:ext>
                  </a:extLst>
                </p:cNvPr>
                <p:cNvPicPr/>
                <p:nvPr/>
              </p:nvPicPr>
              <p:blipFill>
                <a:blip r:embed="rId628"/>
                <a:stretch>
                  <a:fillRect/>
                </a:stretch>
              </p:blipFill>
              <p:spPr>
                <a:xfrm>
                  <a:off x="7688000" y="4900227"/>
                  <a:ext cx="2372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30" name="Freihand 429">
                  <a:extLst>
                    <a:ext uri="{FF2B5EF4-FFF2-40B4-BE49-F238E27FC236}">
                      <a16:creationId xmlns:a16="http://schemas.microsoft.com/office/drawing/2014/main" id="{D71FCBD6-233F-4F2D-B9C0-0921356016A3}"/>
                    </a:ext>
                  </a:extLst>
                </p14:cNvPr>
                <p14:cNvContentPartPr/>
                <p14:nvPr/>
              </p14:nvContentPartPr>
              <p14:xfrm>
                <a:off x="6312440" y="5387667"/>
                <a:ext cx="105480" cy="244080"/>
              </p14:xfrm>
            </p:contentPart>
          </mc:Choice>
          <mc:Fallback xmlns="">
            <p:pic>
              <p:nvPicPr>
                <p:cNvPr id="430" name="Freihand 429">
                  <a:extLst>
                    <a:ext uri="{FF2B5EF4-FFF2-40B4-BE49-F238E27FC236}">
                      <a16:creationId xmlns:a16="http://schemas.microsoft.com/office/drawing/2014/main" id="{D71FCBD6-233F-4F2D-B9C0-0921356016A3}"/>
                    </a:ext>
                  </a:extLst>
                </p:cNvPr>
                <p:cNvPicPr/>
                <p:nvPr/>
              </p:nvPicPr>
              <p:blipFill>
                <a:blip r:embed="rId630"/>
                <a:stretch>
                  <a:fillRect/>
                </a:stretch>
              </p:blipFill>
              <p:spPr>
                <a:xfrm>
                  <a:off x="6308120" y="5383347"/>
                  <a:ext cx="1141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31" name="Freihand 430">
                  <a:extLst>
                    <a:ext uri="{FF2B5EF4-FFF2-40B4-BE49-F238E27FC236}">
                      <a16:creationId xmlns:a16="http://schemas.microsoft.com/office/drawing/2014/main" id="{FD41CB66-9CAD-4DB0-8EC0-A5C649DB56BA}"/>
                    </a:ext>
                  </a:extLst>
                </p14:cNvPr>
                <p14:cNvContentPartPr/>
                <p14:nvPr/>
              </p14:nvContentPartPr>
              <p14:xfrm>
                <a:off x="6441680" y="5341587"/>
                <a:ext cx="142200" cy="132840"/>
              </p14:xfrm>
            </p:contentPart>
          </mc:Choice>
          <mc:Fallback xmlns="">
            <p:pic>
              <p:nvPicPr>
                <p:cNvPr id="431" name="Freihand 430">
                  <a:extLst>
                    <a:ext uri="{FF2B5EF4-FFF2-40B4-BE49-F238E27FC236}">
                      <a16:creationId xmlns:a16="http://schemas.microsoft.com/office/drawing/2014/main" id="{FD41CB66-9CAD-4DB0-8EC0-A5C649DB56BA}"/>
                    </a:ext>
                  </a:extLst>
                </p:cNvPr>
                <p:cNvPicPr/>
                <p:nvPr/>
              </p:nvPicPr>
              <p:blipFill>
                <a:blip r:embed="rId632"/>
                <a:stretch>
                  <a:fillRect/>
                </a:stretch>
              </p:blipFill>
              <p:spPr>
                <a:xfrm>
                  <a:off x="6437360" y="5337267"/>
                  <a:ext cx="150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32" name="Freihand 431">
                  <a:extLst>
                    <a:ext uri="{FF2B5EF4-FFF2-40B4-BE49-F238E27FC236}">
                      <a16:creationId xmlns:a16="http://schemas.microsoft.com/office/drawing/2014/main" id="{97E00198-E347-4300-97F5-327E82E69305}"/>
                    </a:ext>
                  </a:extLst>
                </p14:cNvPr>
                <p14:cNvContentPartPr/>
                <p14:nvPr/>
              </p14:nvContentPartPr>
              <p14:xfrm>
                <a:off x="6593600" y="5266347"/>
                <a:ext cx="15120" cy="13680"/>
              </p14:xfrm>
            </p:contentPart>
          </mc:Choice>
          <mc:Fallback xmlns="">
            <p:pic>
              <p:nvPicPr>
                <p:cNvPr id="432" name="Freihand 431">
                  <a:extLst>
                    <a:ext uri="{FF2B5EF4-FFF2-40B4-BE49-F238E27FC236}">
                      <a16:creationId xmlns:a16="http://schemas.microsoft.com/office/drawing/2014/main" id="{97E00198-E347-4300-97F5-327E82E69305}"/>
                    </a:ext>
                  </a:extLst>
                </p:cNvPr>
                <p:cNvPicPr/>
                <p:nvPr/>
              </p:nvPicPr>
              <p:blipFill>
                <a:blip r:embed="rId634"/>
                <a:stretch>
                  <a:fillRect/>
                </a:stretch>
              </p:blipFill>
              <p:spPr>
                <a:xfrm>
                  <a:off x="6589280" y="5262027"/>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33" name="Freihand 432">
                  <a:extLst>
                    <a:ext uri="{FF2B5EF4-FFF2-40B4-BE49-F238E27FC236}">
                      <a16:creationId xmlns:a16="http://schemas.microsoft.com/office/drawing/2014/main" id="{199DB683-6D42-4A08-A88F-7574D1522E47}"/>
                    </a:ext>
                  </a:extLst>
                </p14:cNvPr>
                <p14:cNvContentPartPr/>
                <p14:nvPr/>
              </p14:nvContentPartPr>
              <p14:xfrm>
                <a:off x="6622760" y="5342667"/>
                <a:ext cx="108360" cy="115920"/>
              </p14:xfrm>
            </p:contentPart>
          </mc:Choice>
          <mc:Fallback xmlns="">
            <p:pic>
              <p:nvPicPr>
                <p:cNvPr id="433" name="Freihand 432">
                  <a:extLst>
                    <a:ext uri="{FF2B5EF4-FFF2-40B4-BE49-F238E27FC236}">
                      <a16:creationId xmlns:a16="http://schemas.microsoft.com/office/drawing/2014/main" id="{199DB683-6D42-4A08-A88F-7574D1522E47}"/>
                    </a:ext>
                  </a:extLst>
                </p:cNvPr>
                <p:cNvPicPr/>
                <p:nvPr/>
              </p:nvPicPr>
              <p:blipFill>
                <a:blip r:embed="rId636"/>
                <a:stretch>
                  <a:fillRect/>
                </a:stretch>
              </p:blipFill>
              <p:spPr>
                <a:xfrm>
                  <a:off x="6618440" y="5338347"/>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34" name="Freihand 433">
                  <a:extLst>
                    <a:ext uri="{FF2B5EF4-FFF2-40B4-BE49-F238E27FC236}">
                      <a16:creationId xmlns:a16="http://schemas.microsoft.com/office/drawing/2014/main" id="{9D9EDEC4-C205-4DC7-A4A3-5F195E10077F}"/>
                    </a:ext>
                  </a:extLst>
                </p14:cNvPr>
                <p14:cNvContentPartPr/>
                <p14:nvPr/>
              </p14:nvContentPartPr>
              <p14:xfrm>
                <a:off x="6750920" y="5318547"/>
                <a:ext cx="97920" cy="154080"/>
              </p14:xfrm>
            </p:contentPart>
          </mc:Choice>
          <mc:Fallback xmlns="">
            <p:pic>
              <p:nvPicPr>
                <p:cNvPr id="434" name="Freihand 433">
                  <a:extLst>
                    <a:ext uri="{FF2B5EF4-FFF2-40B4-BE49-F238E27FC236}">
                      <a16:creationId xmlns:a16="http://schemas.microsoft.com/office/drawing/2014/main" id="{9D9EDEC4-C205-4DC7-A4A3-5F195E10077F}"/>
                    </a:ext>
                  </a:extLst>
                </p:cNvPr>
                <p:cNvPicPr/>
                <p:nvPr/>
              </p:nvPicPr>
              <p:blipFill>
                <a:blip r:embed="rId638"/>
                <a:stretch>
                  <a:fillRect/>
                </a:stretch>
              </p:blipFill>
              <p:spPr>
                <a:xfrm>
                  <a:off x="6746600" y="5314227"/>
                  <a:ext cx="106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35" name="Freihand 434">
                  <a:extLst>
                    <a:ext uri="{FF2B5EF4-FFF2-40B4-BE49-F238E27FC236}">
                      <a16:creationId xmlns:a16="http://schemas.microsoft.com/office/drawing/2014/main" id="{2581E952-DDE2-44F4-8AF2-5750DCE1AD3E}"/>
                    </a:ext>
                  </a:extLst>
                </p14:cNvPr>
                <p14:cNvContentPartPr/>
                <p14:nvPr/>
              </p14:nvContentPartPr>
              <p14:xfrm>
                <a:off x="6868280" y="5301987"/>
                <a:ext cx="113400" cy="166680"/>
              </p14:xfrm>
            </p:contentPart>
          </mc:Choice>
          <mc:Fallback xmlns="">
            <p:pic>
              <p:nvPicPr>
                <p:cNvPr id="435" name="Freihand 434">
                  <a:extLst>
                    <a:ext uri="{FF2B5EF4-FFF2-40B4-BE49-F238E27FC236}">
                      <a16:creationId xmlns:a16="http://schemas.microsoft.com/office/drawing/2014/main" id="{2581E952-DDE2-44F4-8AF2-5750DCE1AD3E}"/>
                    </a:ext>
                  </a:extLst>
                </p:cNvPr>
                <p:cNvPicPr/>
                <p:nvPr/>
              </p:nvPicPr>
              <p:blipFill>
                <a:blip r:embed="rId640"/>
                <a:stretch>
                  <a:fillRect/>
                </a:stretch>
              </p:blipFill>
              <p:spPr>
                <a:xfrm>
                  <a:off x="6863960" y="5297667"/>
                  <a:ext cx="122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38" name="Freihand 437">
                  <a:extLst>
                    <a:ext uri="{FF2B5EF4-FFF2-40B4-BE49-F238E27FC236}">
                      <a16:creationId xmlns:a16="http://schemas.microsoft.com/office/drawing/2014/main" id="{CBBB3ECA-730E-4572-8669-742CCDBF3D0A}"/>
                    </a:ext>
                  </a:extLst>
                </p14:cNvPr>
                <p14:cNvContentPartPr/>
                <p14:nvPr/>
              </p14:nvContentPartPr>
              <p14:xfrm>
                <a:off x="7113800" y="5236107"/>
                <a:ext cx="100800" cy="183600"/>
              </p14:xfrm>
            </p:contentPart>
          </mc:Choice>
          <mc:Fallback xmlns="">
            <p:pic>
              <p:nvPicPr>
                <p:cNvPr id="438" name="Freihand 437">
                  <a:extLst>
                    <a:ext uri="{FF2B5EF4-FFF2-40B4-BE49-F238E27FC236}">
                      <a16:creationId xmlns:a16="http://schemas.microsoft.com/office/drawing/2014/main" id="{CBBB3ECA-730E-4572-8669-742CCDBF3D0A}"/>
                    </a:ext>
                  </a:extLst>
                </p:cNvPr>
                <p:cNvPicPr/>
                <p:nvPr/>
              </p:nvPicPr>
              <p:blipFill>
                <a:blip r:embed="rId642"/>
                <a:stretch>
                  <a:fillRect/>
                </a:stretch>
              </p:blipFill>
              <p:spPr>
                <a:xfrm>
                  <a:off x="7109480" y="5231787"/>
                  <a:ext cx="109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39" name="Freihand 438">
                  <a:extLst>
                    <a:ext uri="{FF2B5EF4-FFF2-40B4-BE49-F238E27FC236}">
                      <a16:creationId xmlns:a16="http://schemas.microsoft.com/office/drawing/2014/main" id="{C97690B9-2FC9-4803-A561-1F6D6A26C2C4}"/>
                    </a:ext>
                  </a:extLst>
                </p14:cNvPr>
                <p14:cNvContentPartPr/>
                <p14:nvPr/>
              </p14:nvContentPartPr>
              <p14:xfrm>
                <a:off x="7218560" y="5319627"/>
                <a:ext cx="104760" cy="131400"/>
              </p14:xfrm>
            </p:contentPart>
          </mc:Choice>
          <mc:Fallback xmlns="">
            <p:pic>
              <p:nvPicPr>
                <p:cNvPr id="439" name="Freihand 438">
                  <a:extLst>
                    <a:ext uri="{FF2B5EF4-FFF2-40B4-BE49-F238E27FC236}">
                      <a16:creationId xmlns:a16="http://schemas.microsoft.com/office/drawing/2014/main" id="{C97690B9-2FC9-4803-A561-1F6D6A26C2C4}"/>
                    </a:ext>
                  </a:extLst>
                </p:cNvPr>
                <p:cNvPicPr/>
                <p:nvPr/>
              </p:nvPicPr>
              <p:blipFill>
                <a:blip r:embed="rId644"/>
                <a:stretch>
                  <a:fillRect/>
                </a:stretch>
              </p:blipFill>
              <p:spPr>
                <a:xfrm>
                  <a:off x="7214240" y="5315307"/>
                  <a:ext cx="113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40" name="Freihand 439">
                  <a:extLst>
                    <a:ext uri="{FF2B5EF4-FFF2-40B4-BE49-F238E27FC236}">
                      <a16:creationId xmlns:a16="http://schemas.microsoft.com/office/drawing/2014/main" id="{6246A500-A51C-4F2B-B9D1-1506DB297449}"/>
                    </a:ext>
                  </a:extLst>
                </p14:cNvPr>
                <p14:cNvContentPartPr/>
                <p14:nvPr/>
              </p14:nvContentPartPr>
              <p14:xfrm>
                <a:off x="7343480" y="5283267"/>
                <a:ext cx="150480" cy="125280"/>
              </p14:xfrm>
            </p:contentPart>
          </mc:Choice>
          <mc:Fallback xmlns="">
            <p:pic>
              <p:nvPicPr>
                <p:cNvPr id="440" name="Freihand 439">
                  <a:extLst>
                    <a:ext uri="{FF2B5EF4-FFF2-40B4-BE49-F238E27FC236}">
                      <a16:creationId xmlns:a16="http://schemas.microsoft.com/office/drawing/2014/main" id="{6246A500-A51C-4F2B-B9D1-1506DB297449}"/>
                    </a:ext>
                  </a:extLst>
                </p:cNvPr>
                <p:cNvPicPr/>
                <p:nvPr/>
              </p:nvPicPr>
              <p:blipFill>
                <a:blip r:embed="rId646"/>
                <a:stretch>
                  <a:fillRect/>
                </a:stretch>
              </p:blipFill>
              <p:spPr>
                <a:xfrm>
                  <a:off x="7339160" y="5278947"/>
                  <a:ext cx="159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42" name="Freihand 441">
                  <a:extLst>
                    <a:ext uri="{FF2B5EF4-FFF2-40B4-BE49-F238E27FC236}">
                      <a16:creationId xmlns:a16="http://schemas.microsoft.com/office/drawing/2014/main" id="{DCF66B7B-5EFE-446C-8D1C-6938150B10A6}"/>
                    </a:ext>
                  </a:extLst>
                </p14:cNvPr>
                <p14:cNvContentPartPr/>
                <p14:nvPr/>
              </p14:nvContentPartPr>
              <p14:xfrm>
                <a:off x="7628240" y="5282547"/>
                <a:ext cx="191160" cy="102240"/>
              </p14:xfrm>
            </p:contentPart>
          </mc:Choice>
          <mc:Fallback xmlns="">
            <p:pic>
              <p:nvPicPr>
                <p:cNvPr id="442" name="Freihand 441">
                  <a:extLst>
                    <a:ext uri="{FF2B5EF4-FFF2-40B4-BE49-F238E27FC236}">
                      <a16:creationId xmlns:a16="http://schemas.microsoft.com/office/drawing/2014/main" id="{DCF66B7B-5EFE-446C-8D1C-6938150B10A6}"/>
                    </a:ext>
                  </a:extLst>
                </p:cNvPr>
                <p:cNvPicPr/>
                <p:nvPr/>
              </p:nvPicPr>
              <p:blipFill>
                <a:blip r:embed="rId648"/>
                <a:stretch>
                  <a:fillRect/>
                </a:stretch>
              </p:blipFill>
              <p:spPr>
                <a:xfrm>
                  <a:off x="7623920" y="5278227"/>
                  <a:ext cx="199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43" name="Freihand 442">
                  <a:extLst>
                    <a:ext uri="{FF2B5EF4-FFF2-40B4-BE49-F238E27FC236}">
                      <a16:creationId xmlns:a16="http://schemas.microsoft.com/office/drawing/2014/main" id="{19BD05F1-F7F8-4D8C-95DB-5C606B7FA6AA}"/>
                    </a:ext>
                  </a:extLst>
                </p14:cNvPr>
                <p14:cNvContentPartPr/>
                <p14:nvPr/>
              </p14:nvContentPartPr>
              <p14:xfrm>
                <a:off x="7728680" y="5224227"/>
                <a:ext cx="37800" cy="30240"/>
              </p14:xfrm>
            </p:contentPart>
          </mc:Choice>
          <mc:Fallback xmlns="">
            <p:pic>
              <p:nvPicPr>
                <p:cNvPr id="443" name="Freihand 442">
                  <a:extLst>
                    <a:ext uri="{FF2B5EF4-FFF2-40B4-BE49-F238E27FC236}">
                      <a16:creationId xmlns:a16="http://schemas.microsoft.com/office/drawing/2014/main" id="{19BD05F1-F7F8-4D8C-95DB-5C606B7FA6AA}"/>
                    </a:ext>
                  </a:extLst>
                </p:cNvPr>
                <p:cNvPicPr/>
                <p:nvPr/>
              </p:nvPicPr>
              <p:blipFill>
                <a:blip r:embed="rId650"/>
                <a:stretch>
                  <a:fillRect/>
                </a:stretch>
              </p:blipFill>
              <p:spPr>
                <a:xfrm>
                  <a:off x="7724360" y="5219907"/>
                  <a:ext cx="46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44" name="Freihand 443">
                  <a:extLst>
                    <a:ext uri="{FF2B5EF4-FFF2-40B4-BE49-F238E27FC236}">
                      <a16:creationId xmlns:a16="http://schemas.microsoft.com/office/drawing/2014/main" id="{125A08F2-4A03-4C43-B65F-F9624C3146C3}"/>
                    </a:ext>
                  </a:extLst>
                </p14:cNvPr>
                <p14:cNvContentPartPr/>
                <p14:nvPr/>
              </p14:nvContentPartPr>
              <p14:xfrm>
                <a:off x="7869440" y="5273187"/>
                <a:ext cx="98640" cy="99000"/>
              </p14:xfrm>
            </p:contentPart>
          </mc:Choice>
          <mc:Fallback xmlns="">
            <p:pic>
              <p:nvPicPr>
                <p:cNvPr id="444" name="Freihand 443">
                  <a:extLst>
                    <a:ext uri="{FF2B5EF4-FFF2-40B4-BE49-F238E27FC236}">
                      <a16:creationId xmlns:a16="http://schemas.microsoft.com/office/drawing/2014/main" id="{125A08F2-4A03-4C43-B65F-F9624C3146C3}"/>
                    </a:ext>
                  </a:extLst>
                </p:cNvPr>
                <p:cNvPicPr/>
                <p:nvPr/>
              </p:nvPicPr>
              <p:blipFill>
                <a:blip r:embed="rId652"/>
                <a:stretch>
                  <a:fillRect/>
                </a:stretch>
              </p:blipFill>
              <p:spPr>
                <a:xfrm>
                  <a:off x="7865120" y="5268867"/>
                  <a:ext cx="107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45" name="Freihand 444">
                  <a:extLst>
                    <a:ext uri="{FF2B5EF4-FFF2-40B4-BE49-F238E27FC236}">
                      <a16:creationId xmlns:a16="http://schemas.microsoft.com/office/drawing/2014/main" id="{31820A30-34DD-4816-872A-5AA0E04658AC}"/>
                    </a:ext>
                  </a:extLst>
                </p14:cNvPr>
                <p14:cNvContentPartPr/>
                <p14:nvPr/>
              </p14:nvContentPartPr>
              <p14:xfrm>
                <a:off x="7982120" y="5240427"/>
                <a:ext cx="152280" cy="127800"/>
              </p14:xfrm>
            </p:contentPart>
          </mc:Choice>
          <mc:Fallback xmlns="">
            <p:pic>
              <p:nvPicPr>
                <p:cNvPr id="445" name="Freihand 444">
                  <a:extLst>
                    <a:ext uri="{FF2B5EF4-FFF2-40B4-BE49-F238E27FC236}">
                      <a16:creationId xmlns:a16="http://schemas.microsoft.com/office/drawing/2014/main" id="{31820A30-34DD-4816-872A-5AA0E04658AC}"/>
                    </a:ext>
                  </a:extLst>
                </p:cNvPr>
                <p:cNvPicPr/>
                <p:nvPr/>
              </p:nvPicPr>
              <p:blipFill>
                <a:blip r:embed="rId654"/>
                <a:stretch>
                  <a:fillRect/>
                </a:stretch>
              </p:blipFill>
              <p:spPr>
                <a:xfrm>
                  <a:off x="7977800" y="5236107"/>
                  <a:ext cx="160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46" name="Freihand 445">
                  <a:extLst>
                    <a:ext uri="{FF2B5EF4-FFF2-40B4-BE49-F238E27FC236}">
                      <a16:creationId xmlns:a16="http://schemas.microsoft.com/office/drawing/2014/main" id="{48C09A5D-774E-4AE8-8DBF-EF44D60A7725}"/>
                    </a:ext>
                  </a:extLst>
                </p14:cNvPr>
                <p14:cNvContentPartPr/>
                <p14:nvPr/>
              </p14:nvContentPartPr>
              <p14:xfrm>
                <a:off x="8144120" y="5245107"/>
                <a:ext cx="93600" cy="88920"/>
              </p14:xfrm>
            </p:contentPart>
          </mc:Choice>
          <mc:Fallback xmlns="">
            <p:pic>
              <p:nvPicPr>
                <p:cNvPr id="446" name="Freihand 445">
                  <a:extLst>
                    <a:ext uri="{FF2B5EF4-FFF2-40B4-BE49-F238E27FC236}">
                      <a16:creationId xmlns:a16="http://schemas.microsoft.com/office/drawing/2014/main" id="{48C09A5D-774E-4AE8-8DBF-EF44D60A7725}"/>
                    </a:ext>
                  </a:extLst>
                </p:cNvPr>
                <p:cNvPicPr/>
                <p:nvPr/>
              </p:nvPicPr>
              <p:blipFill>
                <a:blip r:embed="rId656"/>
                <a:stretch>
                  <a:fillRect/>
                </a:stretch>
              </p:blipFill>
              <p:spPr>
                <a:xfrm>
                  <a:off x="8139800" y="5240787"/>
                  <a:ext cx="102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47" name="Freihand 446">
                  <a:extLst>
                    <a:ext uri="{FF2B5EF4-FFF2-40B4-BE49-F238E27FC236}">
                      <a16:creationId xmlns:a16="http://schemas.microsoft.com/office/drawing/2014/main" id="{80BE053C-530B-4479-8684-4988C8BC5B1E}"/>
                    </a:ext>
                  </a:extLst>
                </p14:cNvPr>
                <p14:cNvContentPartPr/>
                <p14:nvPr/>
              </p14:nvContentPartPr>
              <p14:xfrm>
                <a:off x="8215760" y="5212707"/>
                <a:ext cx="82800" cy="127080"/>
              </p14:xfrm>
            </p:contentPart>
          </mc:Choice>
          <mc:Fallback xmlns="">
            <p:pic>
              <p:nvPicPr>
                <p:cNvPr id="447" name="Freihand 446">
                  <a:extLst>
                    <a:ext uri="{FF2B5EF4-FFF2-40B4-BE49-F238E27FC236}">
                      <a16:creationId xmlns:a16="http://schemas.microsoft.com/office/drawing/2014/main" id="{80BE053C-530B-4479-8684-4988C8BC5B1E}"/>
                    </a:ext>
                  </a:extLst>
                </p:cNvPr>
                <p:cNvPicPr/>
                <p:nvPr/>
              </p:nvPicPr>
              <p:blipFill>
                <a:blip r:embed="rId658"/>
                <a:stretch>
                  <a:fillRect/>
                </a:stretch>
              </p:blipFill>
              <p:spPr>
                <a:xfrm>
                  <a:off x="8211440" y="5208387"/>
                  <a:ext cx="91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48" name="Freihand 447">
                  <a:extLst>
                    <a:ext uri="{FF2B5EF4-FFF2-40B4-BE49-F238E27FC236}">
                      <a16:creationId xmlns:a16="http://schemas.microsoft.com/office/drawing/2014/main" id="{C91DEA78-B054-4479-A79D-7C1590AB06CB}"/>
                    </a:ext>
                  </a:extLst>
                </p14:cNvPr>
                <p14:cNvContentPartPr/>
                <p14:nvPr/>
              </p14:nvContentPartPr>
              <p14:xfrm>
                <a:off x="8306120" y="5211267"/>
                <a:ext cx="60120" cy="93960"/>
              </p14:xfrm>
            </p:contentPart>
          </mc:Choice>
          <mc:Fallback xmlns="">
            <p:pic>
              <p:nvPicPr>
                <p:cNvPr id="448" name="Freihand 447">
                  <a:extLst>
                    <a:ext uri="{FF2B5EF4-FFF2-40B4-BE49-F238E27FC236}">
                      <a16:creationId xmlns:a16="http://schemas.microsoft.com/office/drawing/2014/main" id="{C91DEA78-B054-4479-A79D-7C1590AB06CB}"/>
                    </a:ext>
                  </a:extLst>
                </p:cNvPr>
                <p:cNvPicPr/>
                <p:nvPr/>
              </p:nvPicPr>
              <p:blipFill>
                <a:blip r:embed="rId660"/>
                <a:stretch>
                  <a:fillRect/>
                </a:stretch>
              </p:blipFill>
              <p:spPr>
                <a:xfrm>
                  <a:off x="8301800" y="5206947"/>
                  <a:ext cx="68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49" name="Freihand 448">
                  <a:extLst>
                    <a:ext uri="{FF2B5EF4-FFF2-40B4-BE49-F238E27FC236}">
                      <a16:creationId xmlns:a16="http://schemas.microsoft.com/office/drawing/2014/main" id="{E7323678-7025-4C64-A920-66843F593715}"/>
                    </a:ext>
                  </a:extLst>
                </p14:cNvPr>
                <p14:cNvContentPartPr/>
                <p14:nvPr/>
              </p14:nvContentPartPr>
              <p14:xfrm>
                <a:off x="8394320" y="5122707"/>
                <a:ext cx="145800" cy="176760"/>
              </p14:xfrm>
            </p:contentPart>
          </mc:Choice>
          <mc:Fallback xmlns="">
            <p:pic>
              <p:nvPicPr>
                <p:cNvPr id="449" name="Freihand 448">
                  <a:extLst>
                    <a:ext uri="{FF2B5EF4-FFF2-40B4-BE49-F238E27FC236}">
                      <a16:creationId xmlns:a16="http://schemas.microsoft.com/office/drawing/2014/main" id="{E7323678-7025-4C64-A920-66843F593715}"/>
                    </a:ext>
                  </a:extLst>
                </p:cNvPr>
                <p:cNvPicPr/>
                <p:nvPr/>
              </p:nvPicPr>
              <p:blipFill>
                <a:blip r:embed="rId662"/>
                <a:stretch>
                  <a:fillRect/>
                </a:stretch>
              </p:blipFill>
              <p:spPr>
                <a:xfrm>
                  <a:off x="8390000" y="5118387"/>
                  <a:ext cx="154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50" name="Freihand 449">
                  <a:extLst>
                    <a:ext uri="{FF2B5EF4-FFF2-40B4-BE49-F238E27FC236}">
                      <a16:creationId xmlns:a16="http://schemas.microsoft.com/office/drawing/2014/main" id="{8F8AABEC-D7BA-46CD-8B80-FCD59A7A2A3B}"/>
                    </a:ext>
                  </a:extLst>
                </p14:cNvPr>
                <p14:cNvContentPartPr/>
                <p14:nvPr/>
              </p14:nvContentPartPr>
              <p14:xfrm>
                <a:off x="8577560" y="5023707"/>
                <a:ext cx="11160" cy="196560"/>
              </p14:xfrm>
            </p:contentPart>
          </mc:Choice>
          <mc:Fallback xmlns="">
            <p:pic>
              <p:nvPicPr>
                <p:cNvPr id="450" name="Freihand 449">
                  <a:extLst>
                    <a:ext uri="{FF2B5EF4-FFF2-40B4-BE49-F238E27FC236}">
                      <a16:creationId xmlns:a16="http://schemas.microsoft.com/office/drawing/2014/main" id="{8F8AABEC-D7BA-46CD-8B80-FCD59A7A2A3B}"/>
                    </a:ext>
                  </a:extLst>
                </p:cNvPr>
                <p:cNvPicPr/>
                <p:nvPr/>
              </p:nvPicPr>
              <p:blipFill>
                <a:blip r:embed="rId664"/>
                <a:stretch>
                  <a:fillRect/>
                </a:stretch>
              </p:blipFill>
              <p:spPr>
                <a:xfrm>
                  <a:off x="8573240" y="5019387"/>
                  <a:ext cx="19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51" name="Freihand 450">
                  <a:extLst>
                    <a:ext uri="{FF2B5EF4-FFF2-40B4-BE49-F238E27FC236}">
                      <a16:creationId xmlns:a16="http://schemas.microsoft.com/office/drawing/2014/main" id="{6F52394C-9FFB-43D0-A78C-85D2B789AF9B}"/>
                    </a:ext>
                  </a:extLst>
                </p14:cNvPr>
                <p14:cNvContentPartPr/>
                <p14:nvPr/>
              </p14:nvContentPartPr>
              <p14:xfrm>
                <a:off x="8582960" y="5273547"/>
                <a:ext cx="3240" cy="18720"/>
              </p14:xfrm>
            </p:contentPart>
          </mc:Choice>
          <mc:Fallback xmlns="">
            <p:pic>
              <p:nvPicPr>
                <p:cNvPr id="451" name="Freihand 450">
                  <a:extLst>
                    <a:ext uri="{FF2B5EF4-FFF2-40B4-BE49-F238E27FC236}">
                      <a16:creationId xmlns:a16="http://schemas.microsoft.com/office/drawing/2014/main" id="{6F52394C-9FFB-43D0-A78C-85D2B789AF9B}"/>
                    </a:ext>
                  </a:extLst>
                </p:cNvPr>
                <p:cNvPicPr/>
                <p:nvPr/>
              </p:nvPicPr>
              <p:blipFill>
                <a:blip r:embed="rId666"/>
                <a:stretch>
                  <a:fillRect/>
                </a:stretch>
              </p:blipFill>
              <p:spPr>
                <a:xfrm>
                  <a:off x="8578640" y="5269227"/>
                  <a:ext cx="11880" cy="27360"/>
                </a:xfrm>
                <a:prstGeom prst="rect">
                  <a:avLst/>
                </a:prstGeom>
              </p:spPr>
            </p:pic>
          </mc:Fallback>
        </mc:AlternateContent>
      </p:grpSp>
      <p:grpSp>
        <p:nvGrpSpPr>
          <p:cNvPr id="39" name="Gruppieren 38">
            <a:extLst>
              <a:ext uri="{FF2B5EF4-FFF2-40B4-BE49-F238E27FC236}">
                <a16:creationId xmlns:a16="http://schemas.microsoft.com/office/drawing/2014/main" id="{2F269BCB-20E6-4CE3-AE8D-30A2EC195363}"/>
              </a:ext>
            </a:extLst>
          </p:cNvPr>
          <p:cNvGrpSpPr/>
          <p:nvPr/>
        </p:nvGrpSpPr>
        <p:grpSpPr>
          <a:xfrm>
            <a:off x="3499400" y="2020227"/>
            <a:ext cx="197640" cy="327240"/>
            <a:chOff x="3499400" y="2020227"/>
            <a:chExt cx="197640" cy="327240"/>
          </a:xfrm>
        </p:grpSpPr>
        <mc:AlternateContent xmlns:mc="http://schemas.openxmlformats.org/markup-compatibility/2006">
          <mc:Choice xmlns:p14="http://schemas.microsoft.com/office/powerpoint/2010/main" Requires="p14">
            <p:contentPart p14:bwMode="auto" r:id="rId667">
              <p14:nvContentPartPr>
                <p14:cNvPr id="25" name="Freihand 24">
                  <a:extLst>
                    <a:ext uri="{FF2B5EF4-FFF2-40B4-BE49-F238E27FC236}">
                      <a16:creationId xmlns:a16="http://schemas.microsoft.com/office/drawing/2014/main" id="{86DE016D-DC66-4A56-89B0-089AF3F51BA6}"/>
                    </a:ext>
                  </a:extLst>
                </p14:cNvPr>
                <p14:cNvContentPartPr/>
                <p14:nvPr/>
              </p14:nvContentPartPr>
              <p14:xfrm>
                <a:off x="3499400" y="2104827"/>
                <a:ext cx="138240" cy="242640"/>
              </p14:xfrm>
            </p:contentPart>
          </mc:Choice>
          <mc:Fallback>
            <p:pic>
              <p:nvPicPr>
                <p:cNvPr id="25" name="Freihand 24">
                  <a:extLst>
                    <a:ext uri="{FF2B5EF4-FFF2-40B4-BE49-F238E27FC236}">
                      <a16:creationId xmlns:a16="http://schemas.microsoft.com/office/drawing/2014/main" id="{86DE016D-DC66-4A56-89B0-089AF3F51BA6}"/>
                    </a:ext>
                  </a:extLst>
                </p:cNvPr>
                <p:cNvPicPr/>
                <p:nvPr/>
              </p:nvPicPr>
              <p:blipFill>
                <a:blip r:embed="rId668"/>
                <a:stretch>
                  <a:fillRect/>
                </a:stretch>
              </p:blipFill>
              <p:spPr>
                <a:xfrm>
                  <a:off x="3495080" y="2100507"/>
                  <a:ext cx="1468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5" name="Freihand 34">
                  <a:extLst>
                    <a:ext uri="{FF2B5EF4-FFF2-40B4-BE49-F238E27FC236}">
                      <a16:creationId xmlns:a16="http://schemas.microsoft.com/office/drawing/2014/main" id="{A18126C1-D7B0-43FB-A0C6-C3576F7BD789}"/>
                    </a:ext>
                  </a:extLst>
                </p14:cNvPr>
                <p14:cNvContentPartPr/>
                <p14:nvPr/>
              </p14:nvContentPartPr>
              <p14:xfrm>
                <a:off x="3594440" y="2020227"/>
                <a:ext cx="102600" cy="102960"/>
              </p14:xfrm>
            </p:contentPart>
          </mc:Choice>
          <mc:Fallback>
            <p:pic>
              <p:nvPicPr>
                <p:cNvPr id="35" name="Freihand 34">
                  <a:extLst>
                    <a:ext uri="{FF2B5EF4-FFF2-40B4-BE49-F238E27FC236}">
                      <a16:creationId xmlns:a16="http://schemas.microsoft.com/office/drawing/2014/main" id="{A18126C1-D7B0-43FB-A0C6-C3576F7BD789}"/>
                    </a:ext>
                  </a:extLst>
                </p:cNvPr>
                <p:cNvPicPr/>
                <p:nvPr/>
              </p:nvPicPr>
              <p:blipFill>
                <a:blip r:embed="rId670"/>
                <a:stretch>
                  <a:fillRect/>
                </a:stretch>
              </p:blipFill>
              <p:spPr>
                <a:xfrm>
                  <a:off x="3590120" y="2015907"/>
                  <a:ext cx="111240" cy="111600"/>
                </a:xfrm>
                <a:prstGeom prst="rect">
                  <a:avLst/>
                </a:prstGeom>
              </p:spPr>
            </p:pic>
          </mc:Fallback>
        </mc:AlternateContent>
      </p:grpSp>
      <p:grpSp>
        <p:nvGrpSpPr>
          <p:cNvPr id="57" name="Gruppieren 56">
            <a:extLst>
              <a:ext uri="{FF2B5EF4-FFF2-40B4-BE49-F238E27FC236}">
                <a16:creationId xmlns:a16="http://schemas.microsoft.com/office/drawing/2014/main" id="{49153868-0B85-4155-92DD-5057F0238BBA}"/>
              </a:ext>
            </a:extLst>
          </p:cNvPr>
          <p:cNvGrpSpPr/>
          <p:nvPr/>
        </p:nvGrpSpPr>
        <p:grpSpPr>
          <a:xfrm>
            <a:off x="2644040" y="1532787"/>
            <a:ext cx="7920" cy="50040"/>
            <a:chOff x="2644040" y="1532787"/>
            <a:chExt cx="7920" cy="50040"/>
          </a:xfrm>
        </p:grpSpPr>
        <mc:AlternateContent xmlns:mc="http://schemas.openxmlformats.org/markup-compatibility/2006">
          <mc:Choice xmlns:p14="http://schemas.microsoft.com/office/powerpoint/2010/main" Requires="p14">
            <p:contentPart p14:bwMode="auto" r:id="rId671">
              <p14:nvContentPartPr>
                <p14:cNvPr id="42" name="Freihand 41">
                  <a:extLst>
                    <a:ext uri="{FF2B5EF4-FFF2-40B4-BE49-F238E27FC236}">
                      <a16:creationId xmlns:a16="http://schemas.microsoft.com/office/drawing/2014/main" id="{CAC2EA5A-61EC-4D38-98EA-542B02A42CEB}"/>
                    </a:ext>
                  </a:extLst>
                </p14:cNvPr>
                <p14:cNvContentPartPr/>
                <p14:nvPr/>
              </p14:nvContentPartPr>
              <p14:xfrm>
                <a:off x="2644040" y="1532787"/>
                <a:ext cx="7560" cy="21600"/>
              </p14:xfrm>
            </p:contentPart>
          </mc:Choice>
          <mc:Fallback>
            <p:pic>
              <p:nvPicPr>
                <p:cNvPr id="42" name="Freihand 41">
                  <a:extLst>
                    <a:ext uri="{FF2B5EF4-FFF2-40B4-BE49-F238E27FC236}">
                      <a16:creationId xmlns:a16="http://schemas.microsoft.com/office/drawing/2014/main" id="{CAC2EA5A-61EC-4D38-98EA-542B02A42CEB}"/>
                    </a:ext>
                  </a:extLst>
                </p:cNvPr>
                <p:cNvPicPr/>
                <p:nvPr/>
              </p:nvPicPr>
              <p:blipFill>
                <a:blip r:embed="rId672"/>
                <a:stretch>
                  <a:fillRect/>
                </a:stretch>
              </p:blipFill>
              <p:spPr>
                <a:xfrm>
                  <a:off x="2639720" y="1528467"/>
                  <a:ext cx="16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9" name="Freihand 48">
                  <a:extLst>
                    <a:ext uri="{FF2B5EF4-FFF2-40B4-BE49-F238E27FC236}">
                      <a16:creationId xmlns:a16="http://schemas.microsoft.com/office/drawing/2014/main" id="{054F4465-4E51-4DC7-9335-9A55C9D92303}"/>
                    </a:ext>
                  </a:extLst>
                </p14:cNvPr>
                <p14:cNvContentPartPr/>
                <p14:nvPr/>
              </p14:nvContentPartPr>
              <p14:xfrm>
                <a:off x="2649440" y="1550427"/>
                <a:ext cx="2520" cy="32400"/>
              </p14:xfrm>
            </p:contentPart>
          </mc:Choice>
          <mc:Fallback>
            <p:pic>
              <p:nvPicPr>
                <p:cNvPr id="49" name="Freihand 48">
                  <a:extLst>
                    <a:ext uri="{FF2B5EF4-FFF2-40B4-BE49-F238E27FC236}">
                      <a16:creationId xmlns:a16="http://schemas.microsoft.com/office/drawing/2014/main" id="{054F4465-4E51-4DC7-9335-9A55C9D92303}"/>
                    </a:ext>
                  </a:extLst>
                </p:cNvPr>
                <p:cNvPicPr/>
                <p:nvPr/>
              </p:nvPicPr>
              <p:blipFill>
                <a:blip r:embed="rId674"/>
                <a:stretch>
                  <a:fillRect/>
                </a:stretch>
              </p:blipFill>
              <p:spPr>
                <a:xfrm>
                  <a:off x="2645120" y="1546107"/>
                  <a:ext cx="1116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5">
            <p14:nvContentPartPr>
              <p14:cNvPr id="58" name="Freihand 57">
                <a:extLst>
                  <a:ext uri="{FF2B5EF4-FFF2-40B4-BE49-F238E27FC236}">
                    <a16:creationId xmlns:a16="http://schemas.microsoft.com/office/drawing/2014/main" id="{6B6E0309-C8C2-4D9A-B2BE-1C4DBCDFD9EB}"/>
                  </a:ext>
                </a:extLst>
              </p14:cNvPr>
              <p14:cNvContentPartPr/>
              <p14:nvPr/>
            </p14:nvContentPartPr>
            <p14:xfrm>
              <a:off x="2699480" y="6406107"/>
              <a:ext cx="34560" cy="189360"/>
            </p14:xfrm>
          </p:contentPart>
        </mc:Choice>
        <mc:Fallback>
          <p:pic>
            <p:nvPicPr>
              <p:cNvPr id="58" name="Freihand 57">
                <a:extLst>
                  <a:ext uri="{FF2B5EF4-FFF2-40B4-BE49-F238E27FC236}">
                    <a16:creationId xmlns:a16="http://schemas.microsoft.com/office/drawing/2014/main" id="{6B6E0309-C8C2-4D9A-B2BE-1C4DBCDFD9EB}"/>
                  </a:ext>
                </a:extLst>
              </p:cNvPr>
              <p:cNvPicPr/>
              <p:nvPr/>
            </p:nvPicPr>
            <p:blipFill>
              <a:blip r:embed="rId676"/>
              <a:stretch>
                <a:fillRect/>
              </a:stretch>
            </p:blipFill>
            <p:spPr>
              <a:xfrm>
                <a:off x="2695160" y="6401787"/>
                <a:ext cx="43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53" name="Freihand 452">
                <a:extLst>
                  <a:ext uri="{FF2B5EF4-FFF2-40B4-BE49-F238E27FC236}">
                    <a16:creationId xmlns:a16="http://schemas.microsoft.com/office/drawing/2014/main" id="{81B048F0-B42C-4CCF-B136-55B1AE37F793}"/>
                  </a:ext>
                </a:extLst>
              </p14:cNvPr>
              <p14:cNvContentPartPr/>
              <p14:nvPr/>
            </p14:nvContentPartPr>
            <p14:xfrm>
              <a:off x="2691200" y="6439947"/>
              <a:ext cx="39960" cy="156960"/>
            </p14:xfrm>
          </p:contentPart>
        </mc:Choice>
        <mc:Fallback>
          <p:pic>
            <p:nvPicPr>
              <p:cNvPr id="453" name="Freihand 452">
                <a:extLst>
                  <a:ext uri="{FF2B5EF4-FFF2-40B4-BE49-F238E27FC236}">
                    <a16:creationId xmlns:a16="http://schemas.microsoft.com/office/drawing/2014/main" id="{81B048F0-B42C-4CCF-B136-55B1AE37F793}"/>
                  </a:ext>
                </a:extLst>
              </p:cNvPr>
              <p:cNvPicPr/>
              <p:nvPr/>
            </p:nvPicPr>
            <p:blipFill>
              <a:blip r:embed="rId678"/>
              <a:stretch>
                <a:fillRect/>
              </a:stretch>
            </p:blipFill>
            <p:spPr>
              <a:xfrm>
                <a:off x="2686880" y="6435627"/>
                <a:ext cx="48600" cy="165600"/>
              </a:xfrm>
              <a:prstGeom prst="rect">
                <a:avLst/>
              </a:prstGeom>
            </p:spPr>
          </p:pic>
        </mc:Fallback>
      </mc:AlternateContent>
      <p:grpSp>
        <p:nvGrpSpPr>
          <p:cNvPr id="462" name="Gruppieren 461">
            <a:extLst>
              <a:ext uri="{FF2B5EF4-FFF2-40B4-BE49-F238E27FC236}">
                <a16:creationId xmlns:a16="http://schemas.microsoft.com/office/drawing/2014/main" id="{986FAE0C-BBCA-49B7-9EDE-2CAE973D9F10}"/>
              </a:ext>
            </a:extLst>
          </p:cNvPr>
          <p:cNvGrpSpPr/>
          <p:nvPr/>
        </p:nvGrpSpPr>
        <p:grpSpPr>
          <a:xfrm>
            <a:off x="314840" y="4713027"/>
            <a:ext cx="374040" cy="215640"/>
            <a:chOff x="314840" y="4713027"/>
            <a:chExt cx="374040" cy="215640"/>
          </a:xfrm>
        </p:grpSpPr>
        <mc:AlternateContent xmlns:mc="http://schemas.openxmlformats.org/markup-compatibility/2006">
          <mc:Choice xmlns:p14="http://schemas.microsoft.com/office/powerpoint/2010/main" Requires="p14">
            <p:contentPart p14:bwMode="auto" r:id="rId679">
              <p14:nvContentPartPr>
                <p14:cNvPr id="458" name="Freihand 457">
                  <a:extLst>
                    <a:ext uri="{FF2B5EF4-FFF2-40B4-BE49-F238E27FC236}">
                      <a16:creationId xmlns:a16="http://schemas.microsoft.com/office/drawing/2014/main" id="{79E4E638-2F63-4D47-AB8B-E58897E18C94}"/>
                    </a:ext>
                  </a:extLst>
                </p14:cNvPr>
                <p14:cNvContentPartPr/>
                <p14:nvPr/>
              </p14:nvContentPartPr>
              <p14:xfrm>
                <a:off x="317360" y="4812747"/>
                <a:ext cx="18720" cy="115920"/>
              </p14:xfrm>
            </p:contentPart>
          </mc:Choice>
          <mc:Fallback>
            <p:pic>
              <p:nvPicPr>
                <p:cNvPr id="458" name="Freihand 457">
                  <a:extLst>
                    <a:ext uri="{FF2B5EF4-FFF2-40B4-BE49-F238E27FC236}">
                      <a16:creationId xmlns:a16="http://schemas.microsoft.com/office/drawing/2014/main" id="{79E4E638-2F63-4D47-AB8B-E58897E18C94}"/>
                    </a:ext>
                  </a:extLst>
                </p:cNvPr>
                <p:cNvPicPr/>
                <p:nvPr/>
              </p:nvPicPr>
              <p:blipFill>
                <a:blip r:embed="rId680"/>
                <a:stretch>
                  <a:fillRect/>
                </a:stretch>
              </p:blipFill>
              <p:spPr>
                <a:xfrm>
                  <a:off x="313040" y="4808427"/>
                  <a:ext cx="27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59" name="Freihand 458">
                  <a:extLst>
                    <a:ext uri="{FF2B5EF4-FFF2-40B4-BE49-F238E27FC236}">
                      <a16:creationId xmlns:a16="http://schemas.microsoft.com/office/drawing/2014/main" id="{D163AF21-07B3-4A4B-B952-E409EA547942}"/>
                    </a:ext>
                  </a:extLst>
                </p14:cNvPr>
                <p14:cNvContentPartPr/>
                <p14:nvPr/>
              </p14:nvContentPartPr>
              <p14:xfrm>
                <a:off x="314840" y="4742187"/>
                <a:ext cx="92520" cy="66600"/>
              </p14:xfrm>
            </p:contentPart>
          </mc:Choice>
          <mc:Fallback>
            <p:pic>
              <p:nvPicPr>
                <p:cNvPr id="459" name="Freihand 458">
                  <a:extLst>
                    <a:ext uri="{FF2B5EF4-FFF2-40B4-BE49-F238E27FC236}">
                      <a16:creationId xmlns:a16="http://schemas.microsoft.com/office/drawing/2014/main" id="{D163AF21-07B3-4A4B-B952-E409EA547942}"/>
                    </a:ext>
                  </a:extLst>
                </p:cNvPr>
                <p:cNvPicPr/>
                <p:nvPr/>
              </p:nvPicPr>
              <p:blipFill>
                <a:blip r:embed="rId682"/>
                <a:stretch>
                  <a:fillRect/>
                </a:stretch>
              </p:blipFill>
              <p:spPr>
                <a:xfrm>
                  <a:off x="310520" y="4737867"/>
                  <a:ext cx="101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61" name="Freihand 460">
                  <a:extLst>
                    <a:ext uri="{FF2B5EF4-FFF2-40B4-BE49-F238E27FC236}">
                      <a16:creationId xmlns:a16="http://schemas.microsoft.com/office/drawing/2014/main" id="{D579706C-64D5-4BB5-A5C7-7726924D7021}"/>
                    </a:ext>
                  </a:extLst>
                </p14:cNvPr>
                <p14:cNvContentPartPr/>
                <p14:nvPr/>
              </p14:nvContentPartPr>
              <p14:xfrm>
                <a:off x="504920" y="4713027"/>
                <a:ext cx="183960" cy="185760"/>
              </p14:xfrm>
            </p:contentPart>
          </mc:Choice>
          <mc:Fallback>
            <p:pic>
              <p:nvPicPr>
                <p:cNvPr id="461" name="Freihand 460">
                  <a:extLst>
                    <a:ext uri="{FF2B5EF4-FFF2-40B4-BE49-F238E27FC236}">
                      <a16:creationId xmlns:a16="http://schemas.microsoft.com/office/drawing/2014/main" id="{D579706C-64D5-4BB5-A5C7-7726924D7021}"/>
                    </a:ext>
                  </a:extLst>
                </p:cNvPr>
                <p:cNvPicPr/>
                <p:nvPr/>
              </p:nvPicPr>
              <p:blipFill>
                <a:blip r:embed="rId684"/>
                <a:stretch>
                  <a:fillRect/>
                </a:stretch>
              </p:blipFill>
              <p:spPr>
                <a:xfrm>
                  <a:off x="500600" y="4708707"/>
                  <a:ext cx="19260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5">
            <p14:nvContentPartPr>
              <p14:cNvPr id="463" name="Freihand 462">
                <a:extLst>
                  <a:ext uri="{FF2B5EF4-FFF2-40B4-BE49-F238E27FC236}">
                    <a16:creationId xmlns:a16="http://schemas.microsoft.com/office/drawing/2014/main" id="{75CE82BD-9055-4907-B3EC-18F557E54AFC}"/>
                  </a:ext>
                </a:extLst>
              </p14:cNvPr>
              <p14:cNvContentPartPr/>
              <p14:nvPr/>
            </p14:nvContentPartPr>
            <p14:xfrm>
              <a:off x="3469880" y="555027"/>
              <a:ext cx="1131120" cy="473760"/>
            </p14:xfrm>
          </p:contentPart>
        </mc:Choice>
        <mc:Fallback>
          <p:pic>
            <p:nvPicPr>
              <p:cNvPr id="463" name="Freihand 462">
                <a:extLst>
                  <a:ext uri="{FF2B5EF4-FFF2-40B4-BE49-F238E27FC236}">
                    <a16:creationId xmlns:a16="http://schemas.microsoft.com/office/drawing/2014/main" id="{75CE82BD-9055-4907-B3EC-18F557E54AFC}"/>
                  </a:ext>
                </a:extLst>
              </p:cNvPr>
              <p:cNvPicPr/>
              <p:nvPr/>
            </p:nvPicPr>
            <p:blipFill>
              <a:blip r:embed="rId686"/>
              <a:stretch>
                <a:fillRect/>
              </a:stretch>
            </p:blipFill>
            <p:spPr>
              <a:xfrm>
                <a:off x="3465560" y="550707"/>
                <a:ext cx="1139760" cy="482400"/>
              </a:xfrm>
              <a:prstGeom prst="rect">
                <a:avLst/>
              </a:prstGeom>
            </p:spPr>
          </p:pic>
        </mc:Fallback>
      </mc:AlternateContent>
      <p:grpSp>
        <p:nvGrpSpPr>
          <p:cNvPr id="466" name="Gruppieren 465">
            <a:extLst>
              <a:ext uri="{FF2B5EF4-FFF2-40B4-BE49-F238E27FC236}">
                <a16:creationId xmlns:a16="http://schemas.microsoft.com/office/drawing/2014/main" id="{4C6F6EE4-AB4D-447C-90D4-C30399FCA486}"/>
              </a:ext>
            </a:extLst>
          </p:cNvPr>
          <p:cNvGrpSpPr/>
          <p:nvPr/>
        </p:nvGrpSpPr>
        <p:grpSpPr>
          <a:xfrm>
            <a:off x="3235520" y="758067"/>
            <a:ext cx="171000" cy="130320"/>
            <a:chOff x="3235520" y="758067"/>
            <a:chExt cx="171000" cy="130320"/>
          </a:xfrm>
        </p:grpSpPr>
        <mc:AlternateContent xmlns:mc="http://schemas.openxmlformats.org/markup-compatibility/2006">
          <mc:Choice xmlns:p14="http://schemas.microsoft.com/office/powerpoint/2010/main" Requires="p14">
            <p:contentPart p14:bwMode="auto" r:id="rId687">
              <p14:nvContentPartPr>
                <p14:cNvPr id="464" name="Freihand 463">
                  <a:extLst>
                    <a:ext uri="{FF2B5EF4-FFF2-40B4-BE49-F238E27FC236}">
                      <a16:creationId xmlns:a16="http://schemas.microsoft.com/office/drawing/2014/main" id="{632E99DE-0A14-424B-B087-302233E411A5}"/>
                    </a:ext>
                  </a:extLst>
                </p14:cNvPr>
                <p14:cNvContentPartPr/>
                <p14:nvPr/>
              </p14:nvContentPartPr>
              <p14:xfrm>
                <a:off x="3312920" y="791547"/>
                <a:ext cx="93600" cy="96840"/>
              </p14:xfrm>
            </p:contentPart>
          </mc:Choice>
          <mc:Fallback>
            <p:pic>
              <p:nvPicPr>
                <p:cNvPr id="464" name="Freihand 463">
                  <a:extLst>
                    <a:ext uri="{FF2B5EF4-FFF2-40B4-BE49-F238E27FC236}">
                      <a16:creationId xmlns:a16="http://schemas.microsoft.com/office/drawing/2014/main" id="{632E99DE-0A14-424B-B087-302233E411A5}"/>
                    </a:ext>
                  </a:extLst>
                </p:cNvPr>
                <p:cNvPicPr/>
                <p:nvPr/>
              </p:nvPicPr>
              <p:blipFill>
                <a:blip r:embed="rId688"/>
                <a:stretch>
                  <a:fillRect/>
                </a:stretch>
              </p:blipFill>
              <p:spPr>
                <a:xfrm>
                  <a:off x="3308600" y="787227"/>
                  <a:ext cx="102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65" name="Freihand 464">
                  <a:extLst>
                    <a:ext uri="{FF2B5EF4-FFF2-40B4-BE49-F238E27FC236}">
                      <a16:creationId xmlns:a16="http://schemas.microsoft.com/office/drawing/2014/main" id="{E219B3A0-E3C6-41E1-9DAD-FE0A982BD98D}"/>
                    </a:ext>
                  </a:extLst>
                </p14:cNvPr>
                <p14:cNvContentPartPr/>
                <p14:nvPr/>
              </p14:nvContentPartPr>
              <p14:xfrm>
                <a:off x="3235520" y="758067"/>
                <a:ext cx="158040" cy="111600"/>
              </p14:xfrm>
            </p:contentPart>
          </mc:Choice>
          <mc:Fallback>
            <p:pic>
              <p:nvPicPr>
                <p:cNvPr id="465" name="Freihand 464">
                  <a:extLst>
                    <a:ext uri="{FF2B5EF4-FFF2-40B4-BE49-F238E27FC236}">
                      <a16:creationId xmlns:a16="http://schemas.microsoft.com/office/drawing/2014/main" id="{E219B3A0-E3C6-41E1-9DAD-FE0A982BD98D}"/>
                    </a:ext>
                  </a:extLst>
                </p:cNvPr>
                <p:cNvPicPr/>
                <p:nvPr/>
              </p:nvPicPr>
              <p:blipFill>
                <a:blip r:embed="rId690"/>
                <a:stretch>
                  <a:fillRect/>
                </a:stretch>
              </p:blipFill>
              <p:spPr>
                <a:xfrm>
                  <a:off x="3231200" y="753747"/>
                  <a:ext cx="16668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1">
            <p14:nvContentPartPr>
              <p14:cNvPr id="469" name="Freihand 468">
                <a:extLst>
                  <a:ext uri="{FF2B5EF4-FFF2-40B4-BE49-F238E27FC236}">
                    <a16:creationId xmlns:a16="http://schemas.microsoft.com/office/drawing/2014/main" id="{EFDC33E3-FA50-4146-A65E-52DFD4B8CCB0}"/>
                  </a:ext>
                </a:extLst>
              </p14:cNvPr>
              <p14:cNvContentPartPr/>
              <p14:nvPr/>
            </p14:nvContentPartPr>
            <p14:xfrm>
              <a:off x="2337680" y="1378707"/>
              <a:ext cx="6840" cy="6840"/>
            </p14:xfrm>
          </p:contentPart>
        </mc:Choice>
        <mc:Fallback>
          <p:pic>
            <p:nvPicPr>
              <p:cNvPr id="469" name="Freihand 468">
                <a:extLst>
                  <a:ext uri="{FF2B5EF4-FFF2-40B4-BE49-F238E27FC236}">
                    <a16:creationId xmlns:a16="http://schemas.microsoft.com/office/drawing/2014/main" id="{EFDC33E3-FA50-4146-A65E-52DFD4B8CCB0}"/>
                  </a:ext>
                </a:extLst>
              </p:cNvPr>
              <p:cNvPicPr/>
              <p:nvPr/>
            </p:nvPicPr>
            <p:blipFill>
              <a:blip r:embed="rId692"/>
              <a:stretch>
                <a:fillRect/>
              </a:stretch>
            </p:blipFill>
            <p:spPr>
              <a:xfrm>
                <a:off x="2333360" y="1374387"/>
                <a:ext cx="15480" cy="15480"/>
              </a:xfrm>
              <a:prstGeom prst="rect">
                <a:avLst/>
              </a:prstGeom>
            </p:spPr>
          </p:pic>
        </mc:Fallback>
      </mc:AlternateContent>
      <p:grpSp>
        <p:nvGrpSpPr>
          <p:cNvPr id="474" name="Gruppieren 473">
            <a:extLst>
              <a:ext uri="{FF2B5EF4-FFF2-40B4-BE49-F238E27FC236}">
                <a16:creationId xmlns:a16="http://schemas.microsoft.com/office/drawing/2014/main" id="{A2EEE070-207B-4F9C-B41A-4AB2D7363C11}"/>
              </a:ext>
            </a:extLst>
          </p:cNvPr>
          <p:cNvGrpSpPr/>
          <p:nvPr/>
        </p:nvGrpSpPr>
        <p:grpSpPr>
          <a:xfrm>
            <a:off x="3071360" y="5354547"/>
            <a:ext cx="151920" cy="103680"/>
            <a:chOff x="3071360" y="5354547"/>
            <a:chExt cx="151920" cy="103680"/>
          </a:xfrm>
        </p:grpSpPr>
        <mc:AlternateContent xmlns:mc="http://schemas.openxmlformats.org/markup-compatibility/2006">
          <mc:Choice xmlns:p14="http://schemas.microsoft.com/office/powerpoint/2010/main" Requires="p14">
            <p:contentPart p14:bwMode="auto" r:id="rId693">
              <p14:nvContentPartPr>
                <p14:cNvPr id="472" name="Freihand 471">
                  <a:extLst>
                    <a:ext uri="{FF2B5EF4-FFF2-40B4-BE49-F238E27FC236}">
                      <a16:creationId xmlns:a16="http://schemas.microsoft.com/office/drawing/2014/main" id="{57E7B6AE-E8B6-475E-8D74-C27BD9F6659B}"/>
                    </a:ext>
                  </a:extLst>
                </p14:cNvPr>
                <p14:cNvContentPartPr/>
                <p14:nvPr/>
              </p14:nvContentPartPr>
              <p14:xfrm>
                <a:off x="3071360" y="5372187"/>
                <a:ext cx="114120" cy="24480"/>
              </p14:xfrm>
            </p:contentPart>
          </mc:Choice>
          <mc:Fallback>
            <p:pic>
              <p:nvPicPr>
                <p:cNvPr id="472" name="Freihand 471">
                  <a:extLst>
                    <a:ext uri="{FF2B5EF4-FFF2-40B4-BE49-F238E27FC236}">
                      <a16:creationId xmlns:a16="http://schemas.microsoft.com/office/drawing/2014/main" id="{57E7B6AE-E8B6-475E-8D74-C27BD9F6659B}"/>
                    </a:ext>
                  </a:extLst>
                </p:cNvPr>
                <p:cNvPicPr/>
                <p:nvPr/>
              </p:nvPicPr>
              <p:blipFill>
                <a:blip r:embed="rId694"/>
                <a:stretch>
                  <a:fillRect/>
                </a:stretch>
              </p:blipFill>
              <p:spPr>
                <a:xfrm>
                  <a:off x="3067040" y="5367867"/>
                  <a:ext cx="122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73" name="Freihand 472">
                  <a:extLst>
                    <a:ext uri="{FF2B5EF4-FFF2-40B4-BE49-F238E27FC236}">
                      <a16:creationId xmlns:a16="http://schemas.microsoft.com/office/drawing/2014/main" id="{70F47304-B12A-43DC-B8D1-5B0B00EC0D64}"/>
                    </a:ext>
                  </a:extLst>
                </p14:cNvPr>
                <p14:cNvContentPartPr/>
                <p14:nvPr/>
              </p14:nvContentPartPr>
              <p14:xfrm>
                <a:off x="3206720" y="5354547"/>
                <a:ext cx="16560" cy="103680"/>
              </p14:xfrm>
            </p:contentPart>
          </mc:Choice>
          <mc:Fallback>
            <p:pic>
              <p:nvPicPr>
                <p:cNvPr id="473" name="Freihand 472">
                  <a:extLst>
                    <a:ext uri="{FF2B5EF4-FFF2-40B4-BE49-F238E27FC236}">
                      <a16:creationId xmlns:a16="http://schemas.microsoft.com/office/drawing/2014/main" id="{70F47304-B12A-43DC-B8D1-5B0B00EC0D64}"/>
                    </a:ext>
                  </a:extLst>
                </p:cNvPr>
                <p:cNvPicPr/>
                <p:nvPr/>
              </p:nvPicPr>
              <p:blipFill>
                <a:blip r:embed="rId696"/>
                <a:stretch>
                  <a:fillRect/>
                </a:stretch>
              </p:blipFill>
              <p:spPr>
                <a:xfrm>
                  <a:off x="3202400" y="5350227"/>
                  <a:ext cx="2520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7">
            <p14:nvContentPartPr>
              <p14:cNvPr id="475" name="Freihand 474">
                <a:extLst>
                  <a:ext uri="{FF2B5EF4-FFF2-40B4-BE49-F238E27FC236}">
                    <a16:creationId xmlns:a16="http://schemas.microsoft.com/office/drawing/2014/main" id="{0DB3A538-9E7F-46A6-A14D-1F9AC65CD1EC}"/>
                  </a:ext>
                </a:extLst>
              </p14:cNvPr>
              <p14:cNvContentPartPr/>
              <p14:nvPr/>
            </p14:nvContentPartPr>
            <p14:xfrm>
              <a:off x="2426960" y="4759107"/>
              <a:ext cx="19080" cy="65160"/>
            </p14:xfrm>
          </p:contentPart>
        </mc:Choice>
        <mc:Fallback>
          <p:pic>
            <p:nvPicPr>
              <p:cNvPr id="475" name="Freihand 474">
                <a:extLst>
                  <a:ext uri="{FF2B5EF4-FFF2-40B4-BE49-F238E27FC236}">
                    <a16:creationId xmlns:a16="http://schemas.microsoft.com/office/drawing/2014/main" id="{0DB3A538-9E7F-46A6-A14D-1F9AC65CD1EC}"/>
                  </a:ext>
                </a:extLst>
              </p:cNvPr>
              <p:cNvPicPr/>
              <p:nvPr/>
            </p:nvPicPr>
            <p:blipFill>
              <a:blip r:embed="rId698"/>
              <a:stretch>
                <a:fillRect/>
              </a:stretch>
            </p:blipFill>
            <p:spPr>
              <a:xfrm>
                <a:off x="2422640" y="4754787"/>
                <a:ext cx="27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77" name="Freihand 476">
                <a:extLst>
                  <a:ext uri="{FF2B5EF4-FFF2-40B4-BE49-F238E27FC236}">
                    <a16:creationId xmlns:a16="http://schemas.microsoft.com/office/drawing/2014/main" id="{A1C70812-FB7B-4D44-8834-0640F945471E}"/>
                  </a:ext>
                </a:extLst>
              </p14:cNvPr>
              <p14:cNvContentPartPr/>
              <p14:nvPr/>
            </p14:nvContentPartPr>
            <p14:xfrm>
              <a:off x="1937720" y="3573987"/>
              <a:ext cx="363240" cy="433800"/>
            </p14:xfrm>
          </p:contentPart>
        </mc:Choice>
        <mc:Fallback>
          <p:pic>
            <p:nvPicPr>
              <p:cNvPr id="477" name="Freihand 476">
                <a:extLst>
                  <a:ext uri="{FF2B5EF4-FFF2-40B4-BE49-F238E27FC236}">
                    <a16:creationId xmlns:a16="http://schemas.microsoft.com/office/drawing/2014/main" id="{A1C70812-FB7B-4D44-8834-0640F945471E}"/>
                  </a:ext>
                </a:extLst>
              </p:cNvPr>
              <p:cNvPicPr/>
              <p:nvPr/>
            </p:nvPicPr>
            <p:blipFill>
              <a:blip r:embed="rId700"/>
              <a:stretch>
                <a:fillRect/>
              </a:stretch>
            </p:blipFill>
            <p:spPr>
              <a:xfrm>
                <a:off x="1933400" y="3569667"/>
                <a:ext cx="371880" cy="442440"/>
              </a:xfrm>
              <a:prstGeom prst="rect">
                <a:avLst/>
              </a:prstGeom>
            </p:spPr>
          </p:pic>
        </mc:Fallback>
      </mc:AlternateContent>
      <p:grpSp>
        <p:nvGrpSpPr>
          <p:cNvPr id="481" name="Gruppieren 480">
            <a:extLst>
              <a:ext uri="{FF2B5EF4-FFF2-40B4-BE49-F238E27FC236}">
                <a16:creationId xmlns:a16="http://schemas.microsoft.com/office/drawing/2014/main" id="{669F685A-64F6-4ED0-9456-C201D39CB6B6}"/>
              </a:ext>
            </a:extLst>
          </p:cNvPr>
          <p:cNvGrpSpPr/>
          <p:nvPr/>
        </p:nvGrpSpPr>
        <p:grpSpPr>
          <a:xfrm>
            <a:off x="2127440" y="4574067"/>
            <a:ext cx="329760" cy="363600"/>
            <a:chOff x="2127440" y="4574067"/>
            <a:chExt cx="329760" cy="363600"/>
          </a:xfrm>
        </p:grpSpPr>
        <mc:AlternateContent xmlns:mc="http://schemas.openxmlformats.org/markup-compatibility/2006">
          <mc:Choice xmlns:p14="http://schemas.microsoft.com/office/powerpoint/2010/main" Requires="p14">
            <p:contentPart p14:bwMode="auto" r:id="rId701">
              <p14:nvContentPartPr>
                <p14:cNvPr id="454" name="Freihand 453">
                  <a:extLst>
                    <a:ext uri="{FF2B5EF4-FFF2-40B4-BE49-F238E27FC236}">
                      <a16:creationId xmlns:a16="http://schemas.microsoft.com/office/drawing/2014/main" id="{6B981FFE-B986-4F4D-88C1-0A47709FE287}"/>
                    </a:ext>
                  </a:extLst>
                </p14:cNvPr>
                <p14:cNvContentPartPr/>
                <p14:nvPr/>
              </p14:nvContentPartPr>
              <p14:xfrm>
                <a:off x="2175320" y="4883307"/>
                <a:ext cx="79560" cy="25200"/>
              </p14:xfrm>
            </p:contentPart>
          </mc:Choice>
          <mc:Fallback>
            <p:pic>
              <p:nvPicPr>
                <p:cNvPr id="454" name="Freihand 453">
                  <a:extLst>
                    <a:ext uri="{FF2B5EF4-FFF2-40B4-BE49-F238E27FC236}">
                      <a16:creationId xmlns:a16="http://schemas.microsoft.com/office/drawing/2014/main" id="{6B981FFE-B986-4F4D-88C1-0A47709FE287}"/>
                    </a:ext>
                  </a:extLst>
                </p:cNvPr>
                <p:cNvPicPr/>
                <p:nvPr/>
              </p:nvPicPr>
              <p:blipFill>
                <a:blip r:embed="rId702"/>
                <a:stretch>
                  <a:fillRect/>
                </a:stretch>
              </p:blipFill>
              <p:spPr>
                <a:xfrm>
                  <a:off x="2171000" y="4878987"/>
                  <a:ext cx="88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55" name="Freihand 454">
                  <a:extLst>
                    <a:ext uri="{FF2B5EF4-FFF2-40B4-BE49-F238E27FC236}">
                      <a16:creationId xmlns:a16="http://schemas.microsoft.com/office/drawing/2014/main" id="{7570511C-A00C-4BA4-A76A-8BD5B6C06FF1}"/>
                    </a:ext>
                  </a:extLst>
                </p14:cNvPr>
                <p14:cNvContentPartPr/>
                <p14:nvPr/>
              </p14:nvContentPartPr>
              <p14:xfrm>
                <a:off x="2142200" y="4833987"/>
                <a:ext cx="192600" cy="103680"/>
              </p14:xfrm>
            </p:contentPart>
          </mc:Choice>
          <mc:Fallback>
            <p:pic>
              <p:nvPicPr>
                <p:cNvPr id="455" name="Freihand 454">
                  <a:extLst>
                    <a:ext uri="{FF2B5EF4-FFF2-40B4-BE49-F238E27FC236}">
                      <a16:creationId xmlns:a16="http://schemas.microsoft.com/office/drawing/2014/main" id="{7570511C-A00C-4BA4-A76A-8BD5B6C06FF1}"/>
                    </a:ext>
                  </a:extLst>
                </p:cNvPr>
                <p:cNvPicPr/>
                <p:nvPr/>
              </p:nvPicPr>
              <p:blipFill>
                <a:blip r:embed="rId704"/>
                <a:stretch>
                  <a:fillRect/>
                </a:stretch>
              </p:blipFill>
              <p:spPr>
                <a:xfrm>
                  <a:off x="2137880" y="4829667"/>
                  <a:ext cx="201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56" name="Freihand 455">
                  <a:extLst>
                    <a:ext uri="{FF2B5EF4-FFF2-40B4-BE49-F238E27FC236}">
                      <a16:creationId xmlns:a16="http://schemas.microsoft.com/office/drawing/2014/main" id="{9B8356E4-087A-4FBE-BEDE-1DC2B72F956E}"/>
                    </a:ext>
                  </a:extLst>
                </p14:cNvPr>
                <p14:cNvContentPartPr/>
                <p14:nvPr/>
              </p14:nvContentPartPr>
              <p14:xfrm>
                <a:off x="2261720" y="4805547"/>
                <a:ext cx="106920" cy="99360"/>
              </p14:xfrm>
            </p:contentPart>
          </mc:Choice>
          <mc:Fallback>
            <p:pic>
              <p:nvPicPr>
                <p:cNvPr id="456" name="Freihand 455">
                  <a:extLst>
                    <a:ext uri="{FF2B5EF4-FFF2-40B4-BE49-F238E27FC236}">
                      <a16:creationId xmlns:a16="http://schemas.microsoft.com/office/drawing/2014/main" id="{9B8356E4-087A-4FBE-BEDE-1DC2B72F956E}"/>
                    </a:ext>
                  </a:extLst>
                </p:cNvPr>
                <p:cNvPicPr/>
                <p:nvPr/>
              </p:nvPicPr>
              <p:blipFill>
                <a:blip r:embed="rId706"/>
                <a:stretch>
                  <a:fillRect/>
                </a:stretch>
              </p:blipFill>
              <p:spPr>
                <a:xfrm>
                  <a:off x="2257400" y="4801227"/>
                  <a:ext cx="115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67" name="Freihand 466">
                  <a:extLst>
                    <a:ext uri="{FF2B5EF4-FFF2-40B4-BE49-F238E27FC236}">
                      <a16:creationId xmlns:a16="http://schemas.microsoft.com/office/drawing/2014/main" id="{98EC8790-27DC-40B8-ADF0-2071EAF29789}"/>
                    </a:ext>
                  </a:extLst>
                </p14:cNvPr>
                <p14:cNvContentPartPr/>
                <p14:nvPr/>
              </p14:nvContentPartPr>
              <p14:xfrm>
                <a:off x="2436320" y="4773147"/>
                <a:ext cx="5760" cy="52200"/>
              </p14:xfrm>
            </p:contentPart>
          </mc:Choice>
          <mc:Fallback>
            <p:pic>
              <p:nvPicPr>
                <p:cNvPr id="467" name="Freihand 466">
                  <a:extLst>
                    <a:ext uri="{FF2B5EF4-FFF2-40B4-BE49-F238E27FC236}">
                      <a16:creationId xmlns:a16="http://schemas.microsoft.com/office/drawing/2014/main" id="{98EC8790-27DC-40B8-ADF0-2071EAF29789}"/>
                    </a:ext>
                  </a:extLst>
                </p:cNvPr>
                <p:cNvPicPr/>
                <p:nvPr/>
              </p:nvPicPr>
              <p:blipFill>
                <a:blip r:embed="rId708"/>
                <a:stretch>
                  <a:fillRect/>
                </a:stretch>
              </p:blipFill>
              <p:spPr>
                <a:xfrm>
                  <a:off x="2432000" y="4768827"/>
                  <a:ext cx="14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70" name="Freihand 469">
                  <a:extLst>
                    <a:ext uri="{FF2B5EF4-FFF2-40B4-BE49-F238E27FC236}">
                      <a16:creationId xmlns:a16="http://schemas.microsoft.com/office/drawing/2014/main" id="{1D1A9E36-CC7B-4307-8197-1F7845417E48}"/>
                    </a:ext>
                  </a:extLst>
                </p14:cNvPr>
                <p14:cNvContentPartPr/>
                <p14:nvPr/>
              </p14:nvContentPartPr>
              <p14:xfrm>
                <a:off x="2429120" y="4743267"/>
                <a:ext cx="28080" cy="138960"/>
              </p14:xfrm>
            </p:contentPart>
          </mc:Choice>
          <mc:Fallback>
            <p:pic>
              <p:nvPicPr>
                <p:cNvPr id="470" name="Freihand 469">
                  <a:extLst>
                    <a:ext uri="{FF2B5EF4-FFF2-40B4-BE49-F238E27FC236}">
                      <a16:creationId xmlns:a16="http://schemas.microsoft.com/office/drawing/2014/main" id="{1D1A9E36-CC7B-4307-8197-1F7845417E48}"/>
                    </a:ext>
                  </a:extLst>
                </p:cNvPr>
                <p:cNvPicPr/>
                <p:nvPr/>
              </p:nvPicPr>
              <p:blipFill>
                <a:blip r:embed="rId710"/>
                <a:stretch>
                  <a:fillRect/>
                </a:stretch>
              </p:blipFill>
              <p:spPr>
                <a:xfrm>
                  <a:off x="2424800" y="4738947"/>
                  <a:ext cx="36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78" name="Freihand 477">
                  <a:extLst>
                    <a:ext uri="{FF2B5EF4-FFF2-40B4-BE49-F238E27FC236}">
                      <a16:creationId xmlns:a16="http://schemas.microsoft.com/office/drawing/2014/main" id="{751D4EC8-CAEC-4E20-834E-94089B72089A}"/>
                    </a:ext>
                  </a:extLst>
                </p14:cNvPr>
                <p14:cNvContentPartPr/>
                <p14:nvPr/>
              </p14:nvContentPartPr>
              <p14:xfrm>
                <a:off x="2169560" y="4645347"/>
                <a:ext cx="209880" cy="162360"/>
              </p14:xfrm>
            </p:contentPart>
          </mc:Choice>
          <mc:Fallback>
            <p:pic>
              <p:nvPicPr>
                <p:cNvPr id="478" name="Freihand 477">
                  <a:extLst>
                    <a:ext uri="{FF2B5EF4-FFF2-40B4-BE49-F238E27FC236}">
                      <a16:creationId xmlns:a16="http://schemas.microsoft.com/office/drawing/2014/main" id="{751D4EC8-CAEC-4E20-834E-94089B72089A}"/>
                    </a:ext>
                  </a:extLst>
                </p:cNvPr>
                <p:cNvPicPr/>
                <p:nvPr/>
              </p:nvPicPr>
              <p:blipFill>
                <a:blip r:embed="rId712"/>
                <a:stretch>
                  <a:fillRect/>
                </a:stretch>
              </p:blipFill>
              <p:spPr>
                <a:xfrm>
                  <a:off x="2165240" y="4641027"/>
                  <a:ext cx="218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9" name="Freihand 478">
                  <a:extLst>
                    <a:ext uri="{FF2B5EF4-FFF2-40B4-BE49-F238E27FC236}">
                      <a16:creationId xmlns:a16="http://schemas.microsoft.com/office/drawing/2014/main" id="{096202DF-F92F-4014-BB20-B7ACE6DD5C98}"/>
                    </a:ext>
                  </a:extLst>
                </p14:cNvPr>
                <p14:cNvContentPartPr/>
                <p14:nvPr/>
              </p14:nvContentPartPr>
              <p14:xfrm>
                <a:off x="2127440" y="4574067"/>
                <a:ext cx="133560" cy="143280"/>
              </p14:xfrm>
            </p:contentPart>
          </mc:Choice>
          <mc:Fallback>
            <p:pic>
              <p:nvPicPr>
                <p:cNvPr id="479" name="Freihand 478">
                  <a:extLst>
                    <a:ext uri="{FF2B5EF4-FFF2-40B4-BE49-F238E27FC236}">
                      <a16:creationId xmlns:a16="http://schemas.microsoft.com/office/drawing/2014/main" id="{096202DF-F92F-4014-BB20-B7ACE6DD5C98}"/>
                    </a:ext>
                  </a:extLst>
                </p:cNvPr>
                <p:cNvPicPr/>
                <p:nvPr/>
              </p:nvPicPr>
              <p:blipFill>
                <a:blip r:embed="rId714"/>
                <a:stretch>
                  <a:fillRect/>
                </a:stretch>
              </p:blipFill>
              <p:spPr>
                <a:xfrm>
                  <a:off x="2123120" y="4569747"/>
                  <a:ext cx="142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80" name="Freihand 479">
                  <a:extLst>
                    <a:ext uri="{FF2B5EF4-FFF2-40B4-BE49-F238E27FC236}">
                      <a16:creationId xmlns:a16="http://schemas.microsoft.com/office/drawing/2014/main" id="{65FECF63-4F37-4CAA-BCBE-B59169626DEE}"/>
                    </a:ext>
                  </a:extLst>
                </p14:cNvPr>
                <p14:cNvContentPartPr/>
                <p14:nvPr/>
              </p14:nvContentPartPr>
              <p14:xfrm>
                <a:off x="2140400" y="4596747"/>
                <a:ext cx="95400" cy="165960"/>
              </p14:xfrm>
            </p:contentPart>
          </mc:Choice>
          <mc:Fallback>
            <p:pic>
              <p:nvPicPr>
                <p:cNvPr id="480" name="Freihand 479">
                  <a:extLst>
                    <a:ext uri="{FF2B5EF4-FFF2-40B4-BE49-F238E27FC236}">
                      <a16:creationId xmlns:a16="http://schemas.microsoft.com/office/drawing/2014/main" id="{65FECF63-4F37-4CAA-BCBE-B59169626DEE}"/>
                    </a:ext>
                  </a:extLst>
                </p:cNvPr>
                <p:cNvPicPr/>
                <p:nvPr/>
              </p:nvPicPr>
              <p:blipFill>
                <a:blip r:embed="rId716"/>
                <a:stretch>
                  <a:fillRect/>
                </a:stretch>
              </p:blipFill>
              <p:spPr>
                <a:xfrm>
                  <a:off x="2136080" y="4592427"/>
                  <a:ext cx="104040" cy="17460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Investment depends interest rate i:</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with  i</a:t>
            </a:r>
            <a:r>
              <a:rPr lang="pt-BR" sz="7200" baseline="-25000" dirty="0"/>
              <a:t>i </a:t>
            </a:r>
            <a:r>
              <a:rPr lang="pt-BR" sz="7200" dirty="0"/>
              <a:t>&lt;0   I</a:t>
            </a:r>
            <a:r>
              <a:rPr lang="pt-BR" sz="7200" baseline="-25000" dirty="0"/>
              <a:t>0&gt;0</a:t>
            </a:r>
            <a:r>
              <a:rPr lang="pt-BR" sz="7200" dirty="0"/>
              <a:t> Autonomous investment </a:t>
            </a:r>
            <a:r>
              <a:rPr lang="de-DE" sz="7200" dirty="0"/>
              <a:t>and </a:t>
            </a:r>
            <a:r>
              <a:rPr lang="pt-BR" sz="7200" dirty="0"/>
              <a:t>i</a:t>
            </a:r>
            <a:r>
              <a:rPr lang="pt-BR" sz="7200" baseline="-25000" dirty="0"/>
              <a:t>i </a:t>
            </a:r>
            <a:r>
              <a:rPr lang="pt-BR" sz="7200" dirty="0"/>
              <a:t>&lt;0 why</a:t>
            </a:r>
            <a:r>
              <a:rPr lang="de-DE" sz="7200" dirty="0"/>
              <a:t>?</a:t>
            </a:r>
          </a:p>
          <a:p>
            <a:pPr marL="1244316" indent="-1244316">
              <a:buFont typeface="+mj-lt"/>
              <a:buAutoNum type="alphaLcPeriod"/>
            </a:pPr>
            <a:r>
              <a:rPr lang="de-DE" sz="7200" dirty="0"/>
              <a:t>The </a:t>
            </a:r>
            <a:r>
              <a:rPr lang="de-DE" sz="7200" dirty="0" err="1"/>
              <a:t>yield</a:t>
            </a:r>
            <a:r>
              <a:rPr lang="de-DE" sz="7200" dirty="0"/>
              <a:t> i* </a:t>
            </a:r>
            <a:r>
              <a:rPr lang="de-DE" sz="7200" dirty="0" err="1"/>
              <a:t>or</a:t>
            </a:r>
            <a:r>
              <a:rPr lang="de-DE" sz="7200" dirty="0"/>
              <a:t> marginal </a:t>
            </a:r>
            <a:r>
              <a:rPr lang="de-DE" sz="7200" dirty="0" err="1"/>
              <a:t>efficiency</a:t>
            </a:r>
            <a:r>
              <a:rPr lang="de-DE" sz="7200" dirty="0"/>
              <a:t> </a:t>
            </a:r>
            <a:r>
              <a:rPr lang="de-DE" sz="7200" dirty="0" err="1"/>
              <a:t>of</a:t>
            </a:r>
            <a:r>
              <a:rPr lang="de-DE" sz="7200" dirty="0"/>
              <a:t> </a:t>
            </a:r>
            <a:r>
              <a:rPr lang="de-DE" sz="7200" dirty="0" err="1"/>
              <a:t>capital</a:t>
            </a:r>
            <a:r>
              <a:rPr lang="de-DE" sz="7200" dirty="0"/>
              <a:t> </a:t>
            </a:r>
            <a:r>
              <a:rPr lang="de-DE" sz="7200" dirty="0" err="1"/>
              <a:t>of</a:t>
            </a:r>
            <a:r>
              <a:rPr lang="de-DE" sz="7200" dirty="0"/>
              <a:t> an </a:t>
            </a:r>
            <a:r>
              <a:rPr lang="de-DE" sz="7200" dirty="0" err="1"/>
              <a:t>investment</a:t>
            </a:r>
            <a:r>
              <a:rPr lang="de-DE" sz="7200" dirty="0"/>
              <a:t> </a:t>
            </a:r>
            <a:r>
              <a:rPr lang="de-DE" sz="7200" dirty="0" err="1"/>
              <a:t>is</a:t>
            </a:r>
            <a:r>
              <a:rPr lang="de-DE" sz="7200" dirty="0"/>
              <a:t> </a:t>
            </a:r>
            <a:r>
              <a:rPr lang="de-DE" sz="7200" dirty="0" err="1"/>
              <a:t>compared</a:t>
            </a:r>
            <a:r>
              <a:rPr lang="de-DE" sz="7200" dirty="0"/>
              <a:t> </a:t>
            </a:r>
            <a:r>
              <a:rPr lang="de-DE" sz="7200" dirty="0" err="1"/>
              <a:t>with</a:t>
            </a:r>
            <a:r>
              <a:rPr lang="de-DE" sz="7200" dirty="0"/>
              <a:t> i </a:t>
            </a:r>
            <a:r>
              <a:rPr lang="de-DE" sz="7200" dirty="0" err="1"/>
              <a:t>the</a:t>
            </a:r>
            <a:r>
              <a:rPr lang="de-DE" sz="7200" dirty="0"/>
              <a:t> </a:t>
            </a:r>
            <a:r>
              <a:rPr lang="de-DE" sz="7200" dirty="0" err="1"/>
              <a:t>interest</a:t>
            </a:r>
            <a:r>
              <a:rPr lang="de-DE" sz="7200" dirty="0"/>
              <a:t> rate </a:t>
            </a:r>
            <a:r>
              <a:rPr lang="de-DE" sz="7200" dirty="0" err="1"/>
              <a:t>of</a:t>
            </a:r>
            <a:r>
              <a:rPr lang="de-DE" sz="7200" dirty="0"/>
              <a:t> </a:t>
            </a:r>
            <a:r>
              <a:rPr lang="de-DE" sz="7200" dirty="0" err="1"/>
              <a:t>the</a:t>
            </a:r>
            <a:r>
              <a:rPr lang="de-DE" sz="7200" dirty="0"/>
              <a:t> </a:t>
            </a:r>
            <a:r>
              <a:rPr lang="de-DE" sz="7200" dirty="0" err="1"/>
              <a:t>capital</a:t>
            </a:r>
            <a:r>
              <a:rPr lang="de-DE" sz="7200" dirty="0"/>
              <a:t> </a:t>
            </a:r>
            <a:r>
              <a:rPr lang="de-DE" sz="7200" dirty="0" err="1"/>
              <a:t>market</a:t>
            </a:r>
            <a:r>
              <a:rPr lang="de-DE" sz="7200" dirty="0"/>
              <a:t>. </a:t>
            </a:r>
            <a:r>
              <a:rPr lang="de-DE" sz="7200" dirty="0" err="1"/>
              <a:t>For</a:t>
            </a:r>
            <a:r>
              <a:rPr lang="de-DE" sz="7200" dirty="0"/>
              <a:t> </a:t>
            </a:r>
            <a:r>
              <a:rPr lang="de-DE" sz="7200" dirty="0" err="1"/>
              <a:t>example</a:t>
            </a:r>
            <a:r>
              <a:rPr lang="de-DE" sz="7200" dirty="0"/>
              <a:t> </a:t>
            </a:r>
            <a:r>
              <a:rPr lang="de-DE" sz="7200" dirty="0" err="1"/>
              <a:t>we</a:t>
            </a:r>
            <a:r>
              <a:rPr lang="de-DE" sz="7200" dirty="0"/>
              <a:t> </a:t>
            </a:r>
            <a:r>
              <a:rPr lang="de-DE" sz="7200" dirty="0" err="1"/>
              <a:t>calculate</a:t>
            </a:r>
            <a:r>
              <a:rPr lang="de-DE" sz="7200" dirty="0"/>
              <a:t> </a:t>
            </a:r>
            <a:r>
              <a:rPr lang="de-DE" sz="7200" dirty="0" err="1"/>
              <a:t>the</a:t>
            </a:r>
            <a:r>
              <a:rPr lang="de-DE" sz="7200" dirty="0"/>
              <a:t> internal rate </a:t>
            </a:r>
            <a:r>
              <a:rPr lang="de-DE" sz="7200" dirty="0" err="1"/>
              <a:t>of</a:t>
            </a:r>
            <a:r>
              <a:rPr lang="de-DE" sz="7200" dirty="0"/>
              <a:t> </a:t>
            </a:r>
            <a:r>
              <a:rPr lang="de-DE" sz="7200" dirty="0" err="1"/>
              <a:t>return</a:t>
            </a:r>
            <a:endParaRPr lang="de-DE" sz="7200" dirty="0"/>
          </a:p>
          <a:p>
            <a:endParaRPr lang="de-DE" sz="7200" dirty="0"/>
          </a:p>
          <a:p>
            <a:endParaRPr lang="de-DE" sz="7200" dirty="0"/>
          </a:p>
          <a:p>
            <a:r>
              <a:rPr lang="de-DE" sz="7200" dirty="0">
                <a:latin typeface="Arial Unicode MS"/>
                <a:ea typeface="Arial Unicode MS"/>
                <a:cs typeface="Arial Unicode MS"/>
              </a:rPr>
              <a:t>	⇒	</a:t>
            </a:r>
            <a:r>
              <a:rPr lang="de-DE" sz="7200" dirty="0" err="1">
                <a:latin typeface="Arial Unicode MS"/>
                <a:ea typeface="Arial Unicode MS"/>
                <a:cs typeface="Arial Unicode MS"/>
              </a:rPr>
              <a:t>the</a:t>
            </a:r>
            <a:r>
              <a:rPr lang="de-DE" sz="7200" dirty="0">
                <a:latin typeface="Arial Unicode MS"/>
                <a:ea typeface="Arial Unicode MS"/>
                <a:cs typeface="Arial Unicode MS"/>
              </a:rPr>
              <a:t> Investment </a:t>
            </a:r>
            <a:r>
              <a:rPr lang="de-DE" sz="7200" dirty="0" err="1">
                <a:latin typeface="Arial Unicode MS"/>
                <a:ea typeface="Arial Unicode MS"/>
                <a:cs typeface="Arial Unicode MS"/>
              </a:rPr>
              <a:t>is</a:t>
            </a:r>
            <a:r>
              <a:rPr lang="de-DE" sz="7200" dirty="0">
                <a:latin typeface="Arial Unicode MS"/>
                <a:ea typeface="Arial Unicode MS"/>
                <a:cs typeface="Arial Unicode MS"/>
              </a:rPr>
              <a:t> </a:t>
            </a:r>
            <a:r>
              <a:rPr lang="de-DE" sz="7200" dirty="0" err="1">
                <a:latin typeface="Arial Unicode MS"/>
                <a:ea typeface="Arial Unicode MS"/>
                <a:cs typeface="Arial Unicode MS"/>
              </a:rPr>
              <a:t>done</a:t>
            </a:r>
            <a:r>
              <a:rPr lang="de-DE" sz="7200" dirty="0">
                <a:latin typeface="Arial Unicode MS"/>
                <a:ea typeface="Arial Unicode MS"/>
                <a:cs typeface="Arial Unicode MS"/>
              </a:rPr>
              <a:t> </a:t>
            </a:r>
            <a:r>
              <a:rPr lang="de-DE" sz="7200" dirty="0" err="1">
                <a:latin typeface="Arial Unicode MS"/>
                <a:ea typeface="Arial Unicode MS"/>
                <a:cs typeface="Arial Unicode MS"/>
              </a:rPr>
              <a:t>if</a:t>
            </a:r>
            <a:r>
              <a:rPr lang="de-DE" sz="7200" dirty="0">
                <a:latin typeface="Arial Unicode MS"/>
                <a:ea typeface="Arial Unicode MS"/>
                <a:cs typeface="Arial Unicode MS"/>
              </a:rPr>
              <a:t> i*&gt;i</a:t>
            </a:r>
            <a:endParaRPr lang="de-DE" sz="7200" dirty="0"/>
          </a:p>
          <a:p>
            <a:r>
              <a:rPr lang="de-DE" sz="7200" dirty="0">
                <a:latin typeface="Arial Unicode MS"/>
                <a:ea typeface="Arial Unicode MS"/>
                <a:cs typeface="Arial Unicode MS"/>
              </a:rPr>
              <a:t>	⇒	The </a:t>
            </a:r>
            <a:r>
              <a:rPr lang="de-DE" sz="7200" dirty="0" err="1">
                <a:latin typeface="Arial Unicode MS"/>
                <a:ea typeface="Arial Unicode MS"/>
                <a:cs typeface="Arial Unicode MS"/>
              </a:rPr>
              <a:t>aggregated</a:t>
            </a:r>
            <a:r>
              <a:rPr lang="de-DE" sz="7200" dirty="0">
                <a:latin typeface="Arial Unicode MS"/>
                <a:ea typeface="Arial Unicode MS"/>
                <a:cs typeface="Arial Unicode MS"/>
              </a:rPr>
              <a:t> </a:t>
            </a:r>
            <a:r>
              <a:rPr lang="de-DE" sz="7200" dirty="0" err="1">
                <a:latin typeface="Arial Unicode MS"/>
                <a:ea typeface="Arial Unicode MS"/>
                <a:cs typeface="Arial Unicode MS"/>
              </a:rPr>
              <a:t>investment</a:t>
            </a:r>
            <a:r>
              <a:rPr lang="de-DE" sz="7200" dirty="0">
                <a:latin typeface="Arial Unicode MS"/>
                <a:ea typeface="Arial Unicode MS"/>
                <a:cs typeface="Arial Unicode MS"/>
              </a:rPr>
              <a:t> in </a:t>
            </a:r>
            <a:r>
              <a:rPr lang="de-DE" sz="7200" dirty="0" err="1">
                <a:latin typeface="Arial Unicode MS"/>
                <a:ea typeface="Arial Unicode MS"/>
                <a:cs typeface="Arial Unicode MS"/>
              </a:rPr>
              <a:t>the</a:t>
            </a:r>
            <a:r>
              <a:rPr lang="de-DE" sz="7200" dirty="0">
                <a:latin typeface="Arial Unicode MS"/>
                <a:ea typeface="Arial Unicode MS"/>
                <a:cs typeface="Arial Unicode MS"/>
              </a:rPr>
              <a:t> </a:t>
            </a:r>
            <a:r>
              <a:rPr lang="de-DE" sz="7200" dirty="0" err="1">
                <a:latin typeface="Arial Unicode MS"/>
                <a:ea typeface="Arial Unicode MS"/>
                <a:cs typeface="Arial Unicode MS"/>
              </a:rPr>
              <a:t>economy</a:t>
            </a:r>
            <a:r>
              <a:rPr lang="de-DE" sz="7200" dirty="0">
                <a:latin typeface="Arial Unicode MS"/>
                <a:ea typeface="Arial Unicode MS"/>
                <a:cs typeface="Arial Unicode MS"/>
              </a:rPr>
              <a:t> </a:t>
            </a:r>
            <a:r>
              <a:rPr lang="de-DE" sz="7200" dirty="0" err="1">
                <a:latin typeface="Arial Unicode MS"/>
                <a:ea typeface="Arial Unicode MS"/>
                <a:cs typeface="Arial Unicode MS"/>
              </a:rPr>
              <a:t>corresponds</a:t>
            </a:r>
            <a:r>
              <a:rPr lang="de-DE" sz="7200" dirty="0">
                <a:latin typeface="Arial Unicode MS"/>
                <a:ea typeface="Arial Unicode MS"/>
                <a:cs typeface="Arial Unicode MS"/>
              </a:rPr>
              <a:t> 		</a:t>
            </a:r>
            <a:r>
              <a:rPr lang="de-DE" sz="7200" dirty="0" err="1">
                <a:latin typeface="Arial Unicode MS"/>
                <a:ea typeface="Arial Unicode MS"/>
                <a:cs typeface="Arial Unicode MS"/>
              </a:rPr>
              <a:t>to</a:t>
            </a:r>
            <a:r>
              <a:rPr lang="de-DE" sz="7200" dirty="0">
                <a:latin typeface="Arial Unicode MS"/>
                <a:ea typeface="Arial Unicode MS"/>
                <a:cs typeface="Arial Unicode MS"/>
              </a:rPr>
              <a:t> </a:t>
            </a:r>
            <a:r>
              <a:rPr lang="de-DE" sz="7200" dirty="0" err="1">
                <a:latin typeface="Arial Unicode MS"/>
                <a:ea typeface="Arial Unicode MS"/>
                <a:cs typeface="Arial Unicode MS"/>
              </a:rPr>
              <a:t>the</a:t>
            </a:r>
            <a:r>
              <a:rPr lang="de-DE" sz="7200" dirty="0">
                <a:latin typeface="Arial Unicode MS"/>
                <a:ea typeface="Arial Unicode MS"/>
                <a:cs typeface="Arial Unicode MS"/>
              </a:rPr>
              <a:t> </a:t>
            </a:r>
            <a:r>
              <a:rPr lang="de-DE" sz="7200" dirty="0" err="1">
                <a:latin typeface="Arial Unicode MS"/>
                <a:ea typeface="Arial Unicode MS"/>
                <a:cs typeface="Arial Unicode MS"/>
              </a:rPr>
              <a:t>sum</a:t>
            </a:r>
            <a:r>
              <a:rPr lang="de-DE" sz="7200" dirty="0">
                <a:latin typeface="Arial Unicode MS"/>
                <a:ea typeface="Arial Unicode MS"/>
                <a:cs typeface="Arial Unicode MS"/>
              </a:rPr>
              <a:t> </a:t>
            </a:r>
            <a:r>
              <a:rPr lang="de-DE" sz="7200" dirty="0" err="1">
                <a:latin typeface="Arial Unicode MS"/>
                <a:ea typeface="Arial Unicode MS"/>
                <a:cs typeface="Arial Unicode MS"/>
              </a:rPr>
              <a:t>of</a:t>
            </a:r>
            <a:r>
              <a:rPr lang="de-DE" sz="7200" dirty="0">
                <a:latin typeface="Arial Unicode MS"/>
                <a:ea typeface="Arial Unicode MS"/>
                <a:cs typeface="Arial Unicode MS"/>
              </a:rPr>
              <a:t> all </a:t>
            </a:r>
            <a:r>
              <a:rPr lang="de-DE" sz="7200" dirty="0" err="1">
                <a:latin typeface="Arial Unicode MS"/>
                <a:ea typeface="Arial Unicode MS"/>
                <a:cs typeface="Arial Unicode MS"/>
              </a:rPr>
              <a:t>investments</a:t>
            </a:r>
            <a:r>
              <a:rPr lang="de-DE" sz="7200" dirty="0">
                <a:latin typeface="Arial Unicode MS"/>
                <a:ea typeface="Arial Unicode MS"/>
                <a:cs typeface="Arial Unicode MS"/>
              </a:rPr>
              <a:t> </a:t>
            </a:r>
            <a:r>
              <a:rPr lang="de-DE" sz="7200" dirty="0" err="1">
                <a:latin typeface="Arial Unicode MS"/>
                <a:ea typeface="Arial Unicode MS"/>
                <a:cs typeface="Arial Unicode MS"/>
              </a:rPr>
              <a:t>with</a:t>
            </a:r>
            <a:r>
              <a:rPr lang="de-DE" sz="7200" dirty="0">
                <a:latin typeface="Arial Unicode MS"/>
                <a:ea typeface="Arial Unicode MS"/>
                <a:cs typeface="Arial Unicode MS"/>
              </a:rPr>
              <a: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Interest </a:t>
            </a:r>
            <a:r>
              <a:rPr lang="de-DE" sz="7200" dirty="0" err="1">
                <a:latin typeface="Arial Unicode MS"/>
                <a:ea typeface="Arial Unicode MS"/>
                <a:cs typeface="Arial Unicode MS"/>
              </a:rPr>
              <a:t>rates</a:t>
            </a:r>
            <a:r>
              <a:rPr lang="de-DE" sz="7200" dirty="0">
                <a:latin typeface="Arial Unicode MS"/>
                <a:ea typeface="Arial Unicode MS"/>
                <a:cs typeface="Arial Unicode MS"/>
              </a:rPr>
              <a:t> </a:t>
            </a:r>
            <a:r>
              <a:rPr lang="de-DE" sz="7200" dirty="0" err="1">
                <a:latin typeface="Arial Unicode MS"/>
                <a:ea typeface="Arial Unicode MS"/>
                <a:cs typeface="Arial Unicode MS"/>
              </a:rPr>
              <a:t>reflects</a:t>
            </a:r>
            <a:r>
              <a:rPr lang="de-DE" sz="7200" dirty="0">
                <a:latin typeface="Arial Unicode MS"/>
                <a:ea typeface="Arial Unicode MS"/>
                <a:cs typeface="Arial Unicode MS"/>
              </a:rPr>
              <a:t> </a:t>
            </a:r>
            <a:r>
              <a:rPr lang="de-DE" sz="7200" dirty="0" err="1">
                <a:latin typeface="Arial Unicode MS"/>
                <a:ea typeface="Arial Unicode MS"/>
                <a:cs typeface="Arial Unicode MS"/>
              </a:rPr>
              <a:t>the</a:t>
            </a:r>
            <a:r>
              <a:rPr lang="de-DE" sz="7200" dirty="0">
                <a:latin typeface="Arial Unicode MS"/>
                <a:ea typeface="Arial Unicode MS"/>
                <a:cs typeface="Arial Unicode MS"/>
              </a:rPr>
              <a:t> </a:t>
            </a:r>
            <a:r>
              <a:rPr lang="de-DE" sz="7200" dirty="0" err="1">
                <a:latin typeface="Arial Unicode MS"/>
                <a:ea typeface="Arial Unicode MS"/>
                <a:cs typeface="Arial Unicode MS"/>
              </a:rPr>
              <a:t>opportunity</a:t>
            </a:r>
            <a:r>
              <a:rPr lang="de-DE" sz="7200" dirty="0">
                <a:latin typeface="Arial Unicode MS"/>
                <a:ea typeface="Arial Unicode MS"/>
                <a:cs typeface="Arial Unicode MS"/>
              </a:rPr>
              <a:t> </a:t>
            </a:r>
            <a:r>
              <a:rPr lang="de-DE" sz="7200" dirty="0" err="1">
                <a:latin typeface="Arial Unicode MS"/>
                <a:ea typeface="Arial Unicode MS"/>
                <a:cs typeface="Arial Unicode MS"/>
              </a:rPr>
              <a:t>costs</a:t>
            </a:r>
            <a:r>
              <a:rPr lang="de-DE" sz="7200" dirty="0">
                <a:latin typeface="Arial Unicode MS"/>
                <a:ea typeface="Arial Unicode MS"/>
                <a:cs typeface="Arial Unicode MS"/>
              </a:rPr>
              <a:t> </a:t>
            </a:r>
            <a:r>
              <a:rPr lang="de-DE" sz="7200" dirty="0" err="1">
                <a:latin typeface="Arial Unicode MS"/>
                <a:ea typeface="Arial Unicode MS"/>
                <a:cs typeface="Arial Unicode MS"/>
              </a:rPr>
              <a:t>of</a:t>
            </a:r>
            <a:r>
              <a:rPr lang="de-DE" sz="7200" dirty="0">
                <a:latin typeface="Arial Unicode MS"/>
                <a:ea typeface="Arial Unicode MS"/>
                <a:cs typeface="Arial Unicode MS"/>
              </a:rPr>
              <a:t> a </a:t>
            </a:r>
            <a:r>
              <a:rPr lang="de-DE" sz="7200" dirty="0" err="1">
                <a:latin typeface="Arial Unicode MS"/>
                <a:ea typeface="Arial Unicode MS"/>
                <a:cs typeface="Arial Unicode MS"/>
              </a:rPr>
              <a:t>specific</a:t>
            </a:r>
            <a:r>
              <a:rPr lang="de-DE" sz="7200" dirty="0">
                <a:latin typeface="Arial Unicode MS"/>
                <a:ea typeface="Arial Unicode MS"/>
                <a:cs typeface="Arial Unicode MS"/>
              </a:rPr>
              <a:t> </a:t>
            </a:r>
            <a:r>
              <a:rPr lang="de-DE" sz="7200" dirty="0" err="1">
                <a:latin typeface="Arial Unicode MS"/>
                <a:ea typeface="Arial Unicode MS"/>
                <a:cs typeface="Arial Unicode MS"/>
              </a:rPr>
              <a:t>investment</a:t>
            </a:r>
            <a:r>
              <a:rPr lang="de-DE" sz="7200" dirty="0">
                <a:latin typeface="Arial Unicode MS"/>
                <a:ea typeface="Arial Unicode MS"/>
                <a:cs typeface="Arial Unicode MS"/>
              </a:rPr>
              <a:t>.</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7D1E0BC-1A37-4C57-AAD8-10BE4BE7D2FA}"/>
              </a:ext>
            </a:extLst>
          </p:cNvPr>
          <p:cNvGrpSpPr/>
          <p:nvPr/>
        </p:nvGrpSpPr>
        <p:grpSpPr>
          <a:xfrm>
            <a:off x="2936793" y="1111044"/>
            <a:ext cx="203760" cy="124560"/>
            <a:chOff x="2936793" y="1111044"/>
            <a:chExt cx="203760" cy="1245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F5FBB32-430C-4827-81CB-B372AD203C2F}"/>
                    </a:ext>
                  </a:extLst>
                </p14:cNvPr>
                <p14:cNvContentPartPr/>
                <p14:nvPr/>
              </p14:nvContentPartPr>
              <p14:xfrm>
                <a:off x="3013113" y="1111044"/>
                <a:ext cx="127440" cy="23040"/>
              </p14:xfrm>
            </p:contentPart>
          </mc:Choice>
          <mc:Fallback xmlns="">
            <p:pic>
              <p:nvPicPr>
                <p:cNvPr id="2" name="Freihand 1">
                  <a:extLst>
                    <a:ext uri="{FF2B5EF4-FFF2-40B4-BE49-F238E27FC236}">
                      <a16:creationId xmlns:a16="http://schemas.microsoft.com/office/drawing/2014/main" id="{9F5FBB32-430C-4827-81CB-B372AD203C2F}"/>
                    </a:ext>
                  </a:extLst>
                </p:cNvPr>
                <p:cNvPicPr/>
                <p:nvPr/>
              </p:nvPicPr>
              <p:blipFill>
                <a:blip r:embed="rId5"/>
                <a:stretch>
                  <a:fillRect/>
                </a:stretch>
              </p:blipFill>
              <p:spPr>
                <a:xfrm>
                  <a:off x="3008793" y="1106724"/>
                  <a:ext cx="136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6CABC28-9CCA-468D-941F-1E82A8B9AC55}"/>
                    </a:ext>
                  </a:extLst>
                </p14:cNvPr>
                <p14:cNvContentPartPr/>
                <p14:nvPr/>
              </p14:nvContentPartPr>
              <p14:xfrm>
                <a:off x="2936793" y="1172244"/>
                <a:ext cx="100800" cy="63360"/>
              </p14:xfrm>
            </p:contentPart>
          </mc:Choice>
          <mc:Fallback xmlns="">
            <p:pic>
              <p:nvPicPr>
                <p:cNvPr id="3" name="Freihand 2">
                  <a:extLst>
                    <a:ext uri="{FF2B5EF4-FFF2-40B4-BE49-F238E27FC236}">
                      <a16:creationId xmlns:a16="http://schemas.microsoft.com/office/drawing/2014/main" id="{36CABC28-9CCA-468D-941F-1E82A8B9AC55}"/>
                    </a:ext>
                  </a:extLst>
                </p:cNvPr>
                <p:cNvPicPr/>
                <p:nvPr/>
              </p:nvPicPr>
              <p:blipFill>
                <a:blip r:embed="rId7"/>
                <a:stretch>
                  <a:fillRect/>
                </a:stretch>
              </p:blipFill>
              <p:spPr>
                <a:xfrm>
                  <a:off x="2932473" y="1167924"/>
                  <a:ext cx="10944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F99A932A-2F13-4BB2-B1FF-0799225F74A4}"/>
                  </a:ext>
                </a:extLst>
              </p14:cNvPr>
              <p14:cNvContentPartPr/>
              <p14:nvPr/>
            </p14:nvContentPartPr>
            <p14:xfrm>
              <a:off x="3203193" y="991524"/>
              <a:ext cx="77400" cy="65160"/>
            </p14:xfrm>
          </p:contentPart>
        </mc:Choice>
        <mc:Fallback xmlns="">
          <p:pic>
            <p:nvPicPr>
              <p:cNvPr id="4" name="Freihand 3">
                <a:extLst>
                  <a:ext uri="{FF2B5EF4-FFF2-40B4-BE49-F238E27FC236}">
                    <a16:creationId xmlns:a16="http://schemas.microsoft.com/office/drawing/2014/main" id="{F99A932A-2F13-4BB2-B1FF-0799225F74A4}"/>
                  </a:ext>
                </a:extLst>
              </p:cNvPr>
              <p:cNvPicPr/>
              <p:nvPr/>
            </p:nvPicPr>
            <p:blipFill>
              <a:blip r:embed="rId9"/>
              <a:stretch>
                <a:fillRect/>
              </a:stretch>
            </p:blipFill>
            <p:spPr>
              <a:xfrm>
                <a:off x="3198873" y="987204"/>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9667256-39FF-4FDC-B6CC-42F7CC18D54F}"/>
                  </a:ext>
                </a:extLst>
              </p14:cNvPr>
              <p14:cNvContentPartPr/>
              <p14:nvPr/>
            </p14:nvContentPartPr>
            <p14:xfrm>
              <a:off x="1152273" y="4727244"/>
              <a:ext cx="6104520" cy="894240"/>
            </p14:xfrm>
          </p:contentPart>
        </mc:Choice>
        <mc:Fallback xmlns="">
          <p:pic>
            <p:nvPicPr>
              <p:cNvPr id="8" name="Freihand 7">
                <a:extLst>
                  <a:ext uri="{FF2B5EF4-FFF2-40B4-BE49-F238E27FC236}">
                    <a16:creationId xmlns:a16="http://schemas.microsoft.com/office/drawing/2014/main" id="{69667256-39FF-4FDC-B6CC-42F7CC18D54F}"/>
                  </a:ext>
                </a:extLst>
              </p:cNvPr>
              <p:cNvPicPr/>
              <p:nvPr/>
            </p:nvPicPr>
            <p:blipFill>
              <a:blip r:embed="rId11"/>
              <a:stretch>
                <a:fillRect/>
              </a:stretch>
            </p:blipFill>
            <p:spPr>
              <a:xfrm>
                <a:off x="1147953" y="4722924"/>
                <a:ext cx="611316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A32A5533-49A0-4338-B103-33969E6AD2B5}"/>
                  </a:ext>
                </a:extLst>
              </p14:cNvPr>
              <p14:cNvContentPartPr/>
              <p14:nvPr/>
            </p14:nvContentPartPr>
            <p14:xfrm>
              <a:off x="3185193" y="2667684"/>
              <a:ext cx="304200" cy="312840"/>
            </p14:xfrm>
          </p:contentPart>
        </mc:Choice>
        <mc:Fallback xmlns="">
          <p:pic>
            <p:nvPicPr>
              <p:cNvPr id="14" name="Freihand 13">
                <a:extLst>
                  <a:ext uri="{FF2B5EF4-FFF2-40B4-BE49-F238E27FC236}">
                    <a16:creationId xmlns:a16="http://schemas.microsoft.com/office/drawing/2014/main" id="{A32A5533-49A0-4338-B103-33969E6AD2B5}"/>
                  </a:ext>
                </a:extLst>
              </p:cNvPr>
              <p:cNvPicPr/>
              <p:nvPr/>
            </p:nvPicPr>
            <p:blipFill>
              <a:blip r:embed="rId13"/>
              <a:stretch>
                <a:fillRect/>
              </a:stretch>
            </p:blipFill>
            <p:spPr>
              <a:xfrm>
                <a:off x="3180873" y="2663364"/>
                <a:ext cx="3128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05147FB7-3ED4-40BF-B4BC-B25FC2BBB9DB}"/>
                  </a:ext>
                </a:extLst>
              </p14:cNvPr>
              <p14:cNvContentPartPr/>
              <p14:nvPr/>
            </p14:nvContentPartPr>
            <p14:xfrm>
              <a:off x="3942633" y="2661204"/>
              <a:ext cx="317160" cy="295560"/>
            </p14:xfrm>
          </p:contentPart>
        </mc:Choice>
        <mc:Fallback xmlns="">
          <p:pic>
            <p:nvPicPr>
              <p:cNvPr id="15" name="Freihand 14">
                <a:extLst>
                  <a:ext uri="{FF2B5EF4-FFF2-40B4-BE49-F238E27FC236}">
                    <a16:creationId xmlns:a16="http://schemas.microsoft.com/office/drawing/2014/main" id="{05147FB7-3ED4-40BF-B4BC-B25FC2BBB9DB}"/>
                  </a:ext>
                </a:extLst>
              </p:cNvPr>
              <p:cNvPicPr/>
              <p:nvPr/>
            </p:nvPicPr>
            <p:blipFill>
              <a:blip r:embed="rId15"/>
              <a:stretch>
                <a:fillRect/>
              </a:stretch>
            </p:blipFill>
            <p:spPr>
              <a:xfrm>
                <a:off x="3938313" y="2656884"/>
                <a:ext cx="3258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D2936C6F-DE17-47EF-BB2E-92B59EA808FA}"/>
                  </a:ext>
                </a:extLst>
              </p14:cNvPr>
              <p14:cNvContentPartPr/>
              <p14:nvPr/>
            </p14:nvContentPartPr>
            <p14:xfrm>
              <a:off x="4835433" y="2631324"/>
              <a:ext cx="365040" cy="352800"/>
            </p14:xfrm>
          </p:contentPart>
        </mc:Choice>
        <mc:Fallback xmlns="">
          <p:pic>
            <p:nvPicPr>
              <p:cNvPr id="16" name="Freihand 15">
                <a:extLst>
                  <a:ext uri="{FF2B5EF4-FFF2-40B4-BE49-F238E27FC236}">
                    <a16:creationId xmlns:a16="http://schemas.microsoft.com/office/drawing/2014/main" id="{D2936C6F-DE17-47EF-BB2E-92B59EA808FA}"/>
                  </a:ext>
                </a:extLst>
              </p:cNvPr>
              <p:cNvPicPr/>
              <p:nvPr/>
            </p:nvPicPr>
            <p:blipFill>
              <a:blip r:embed="rId17"/>
              <a:stretch>
                <a:fillRect/>
              </a:stretch>
            </p:blipFill>
            <p:spPr>
              <a:xfrm>
                <a:off x="4831113" y="2627004"/>
                <a:ext cx="373680" cy="361440"/>
              </a:xfrm>
              <a:prstGeom prst="rect">
                <a:avLst/>
              </a:prstGeom>
            </p:spPr>
          </p:pic>
        </mc:Fallback>
      </mc:AlternateContent>
      <p:grpSp>
        <p:nvGrpSpPr>
          <p:cNvPr id="19" name="Gruppieren 18">
            <a:extLst>
              <a:ext uri="{FF2B5EF4-FFF2-40B4-BE49-F238E27FC236}">
                <a16:creationId xmlns:a16="http://schemas.microsoft.com/office/drawing/2014/main" id="{FA78FAF9-0994-4D00-8088-63FD810A5A8F}"/>
              </a:ext>
            </a:extLst>
          </p:cNvPr>
          <p:cNvGrpSpPr/>
          <p:nvPr/>
        </p:nvGrpSpPr>
        <p:grpSpPr>
          <a:xfrm>
            <a:off x="3177633" y="2695404"/>
            <a:ext cx="1124640" cy="286560"/>
            <a:chOff x="3177633" y="2695404"/>
            <a:chExt cx="1124640" cy="286560"/>
          </a:xfrm>
        </p:grpSpPr>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06AB62BD-289E-45B6-A3FC-A12906AB2DC1}"/>
                    </a:ext>
                  </a:extLst>
                </p14:cNvPr>
                <p14:cNvContentPartPr/>
                <p14:nvPr/>
              </p14:nvContentPartPr>
              <p14:xfrm>
                <a:off x="3177633" y="2705844"/>
                <a:ext cx="369360" cy="276120"/>
              </p14:xfrm>
            </p:contentPart>
          </mc:Choice>
          <mc:Fallback xmlns="">
            <p:pic>
              <p:nvPicPr>
                <p:cNvPr id="17" name="Freihand 16">
                  <a:extLst>
                    <a:ext uri="{FF2B5EF4-FFF2-40B4-BE49-F238E27FC236}">
                      <a16:creationId xmlns:a16="http://schemas.microsoft.com/office/drawing/2014/main" id="{06AB62BD-289E-45B6-A3FC-A12906AB2DC1}"/>
                    </a:ext>
                  </a:extLst>
                </p:cNvPr>
                <p:cNvPicPr/>
                <p:nvPr/>
              </p:nvPicPr>
              <p:blipFill>
                <a:blip r:embed="rId19"/>
                <a:stretch>
                  <a:fillRect/>
                </a:stretch>
              </p:blipFill>
              <p:spPr>
                <a:xfrm>
                  <a:off x="3173313" y="2701524"/>
                  <a:ext cx="378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0A74724F-1E99-4334-8129-361BDA52E9AA}"/>
                    </a:ext>
                  </a:extLst>
                </p14:cNvPr>
                <p14:cNvContentPartPr/>
                <p14:nvPr/>
              </p14:nvContentPartPr>
              <p14:xfrm>
                <a:off x="3962073" y="2695404"/>
                <a:ext cx="340200" cy="269640"/>
              </p14:xfrm>
            </p:contentPart>
          </mc:Choice>
          <mc:Fallback xmlns="">
            <p:pic>
              <p:nvPicPr>
                <p:cNvPr id="18" name="Freihand 17">
                  <a:extLst>
                    <a:ext uri="{FF2B5EF4-FFF2-40B4-BE49-F238E27FC236}">
                      <a16:creationId xmlns:a16="http://schemas.microsoft.com/office/drawing/2014/main" id="{0A74724F-1E99-4334-8129-361BDA52E9AA}"/>
                    </a:ext>
                  </a:extLst>
                </p:cNvPr>
                <p:cNvPicPr/>
                <p:nvPr/>
              </p:nvPicPr>
              <p:blipFill>
                <a:blip r:embed="rId21"/>
                <a:stretch>
                  <a:fillRect/>
                </a:stretch>
              </p:blipFill>
              <p:spPr>
                <a:xfrm>
                  <a:off x="3957753" y="2691084"/>
                  <a:ext cx="348840" cy="27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19FFC45D-2510-431B-9C8F-0CC18A3E91B8}"/>
                  </a:ext>
                </a:extLst>
              </p14:cNvPr>
              <p14:cNvContentPartPr/>
              <p14:nvPr/>
            </p14:nvContentPartPr>
            <p14:xfrm>
              <a:off x="3993753" y="2517204"/>
              <a:ext cx="1244880" cy="38880"/>
            </p14:xfrm>
          </p:contentPart>
        </mc:Choice>
        <mc:Fallback xmlns="">
          <p:pic>
            <p:nvPicPr>
              <p:cNvPr id="20" name="Freihand 19">
                <a:extLst>
                  <a:ext uri="{FF2B5EF4-FFF2-40B4-BE49-F238E27FC236}">
                    <a16:creationId xmlns:a16="http://schemas.microsoft.com/office/drawing/2014/main" id="{19FFC45D-2510-431B-9C8F-0CC18A3E91B8}"/>
                  </a:ext>
                </a:extLst>
              </p:cNvPr>
              <p:cNvPicPr/>
              <p:nvPr/>
            </p:nvPicPr>
            <p:blipFill>
              <a:blip r:embed="rId23"/>
              <a:stretch>
                <a:fillRect/>
              </a:stretch>
            </p:blipFill>
            <p:spPr>
              <a:xfrm>
                <a:off x="3989433" y="2512884"/>
                <a:ext cx="1253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B8798BEF-2B9D-408B-B132-A346F66145B6}"/>
                  </a:ext>
                </a:extLst>
              </p14:cNvPr>
              <p14:cNvContentPartPr/>
              <p14:nvPr/>
            </p14:nvContentPartPr>
            <p14:xfrm>
              <a:off x="3014913" y="2984844"/>
              <a:ext cx="537120" cy="222480"/>
            </p14:xfrm>
          </p:contentPart>
        </mc:Choice>
        <mc:Fallback xmlns="">
          <p:pic>
            <p:nvPicPr>
              <p:cNvPr id="21" name="Freihand 20">
                <a:extLst>
                  <a:ext uri="{FF2B5EF4-FFF2-40B4-BE49-F238E27FC236}">
                    <a16:creationId xmlns:a16="http://schemas.microsoft.com/office/drawing/2014/main" id="{B8798BEF-2B9D-408B-B132-A346F66145B6}"/>
                  </a:ext>
                </a:extLst>
              </p:cNvPr>
              <p:cNvPicPr/>
              <p:nvPr/>
            </p:nvPicPr>
            <p:blipFill>
              <a:blip r:embed="rId25"/>
              <a:stretch>
                <a:fillRect/>
              </a:stretch>
            </p:blipFill>
            <p:spPr>
              <a:xfrm>
                <a:off x="3010593" y="2980524"/>
                <a:ext cx="545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317B5351-9711-41E1-AE79-1EB5F99971B9}"/>
                  </a:ext>
                </a:extLst>
              </p14:cNvPr>
              <p14:cNvContentPartPr/>
              <p14:nvPr/>
            </p14:nvContentPartPr>
            <p14:xfrm>
              <a:off x="2662833" y="3118044"/>
              <a:ext cx="217800" cy="32400"/>
            </p14:xfrm>
          </p:contentPart>
        </mc:Choice>
        <mc:Fallback xmlns="">
          <p:pic>
            <p:nvPicPr>
              <p:cNvPr id="23" name="Freihand 22">
                <a:extLst>
                  <a:ext uri="{FF2B5EF4-FFF2-40B4-BE49-F238E27FC236}">
                    <a16:creationId xmlns:a16="http://schemas.microsoft.com/office/drawing/2014/main" id="{317B5351-9711-41E1-AE79-1EB5F99971B9}"/>
                  </a:ext>
                </a:extLst>
              </p:cNvPr>
              <p:cNvPicPr/>
              <p:nvPr/>
            </p:nvPicPr>
            <p:blipFill>
              <a:blip r:embed="rId27"/>
              <a:stretch>
                <a:fillRect/>
              </a:stretch>
            </p:blipFill>
            <p:spPr>
              <a:xfrm>
                <a:off x="2658513" y="3113724"/>
                <a:ext cx="226440" cy="41040"/>
              </a:xfrm>
              <a:prstGeom prst="rect">
                <a:avLst/>
              </a:prstGeom>
            </p:spPr>
          </p:pic>
        </mc:Fallback>
      </mc:AlternateContent>
      <p:grpSp>
        <p:nvGrpSpPr>
          <p:cNvPr id="26" name="Gruppieren 25">
            <a:extLst>
              <a:ext uri="{FF2B5EF4-FFF2-40B4-BE49-F238E27FC236}">
                <a16:creationId xmlns:a16="http://schemas.microsoft.com/office/drawing/2014/main" id="{9B1E6C3A-85AF-4675-8006-AD4D936D7304}"/>
              </a:ext>
            </a:extLst>
          </p:cNvPr>
          <p:cNvGrpSpPr/>
          <p:nvPr/>
        </p:nvGrpSpPr>
        <p:grpSpPr>
          <a:xfrm>
            <a:off x="2669313" y="2879004"/>
            <a:ext cx="446400" cy="261720"/>
            <a:chOff x="2669313" y="2879004"/>
            <a:chExt cx="446400" cy="261720"/>
          </a:xfrm>
        </p:grpSpPr>
        <mc:AlternateContent xmlns:mc="http://schemas.openxmlformats.org/markup-compatibility/2006" xmlns:p14="http://schemas.microsoft.com/office/powerpoint/2010/main">
          <mc:Choice Requires="p14">
            <p:contentPart p14:bwMode="auto" r:id="rId28">
              <p14:nvContentPartPr>
                <p14:cNvPr id="10" name="Freihand 9">
                  <a:extLst>
                    <a:ext uri="{FF2B5EF4-FFF2-40B4-BE49-F238E27FC236}">
                      <a16:creationId xmlns:a16="http://schemas.microsoft.com/office/drawing/2014/main" id="{705C828E-A937-4E60-8B62-02BEDA23B4AB}"/>
                    </a:ext>
                  </a:extLst>
                </p14:cNvPr>
                <p14:cNvContentPartPr/>
                <p14:nvPr/>
              </p14:nvContentPartPr>
              <p14:xfrm>
                <a:off x="2669313" y="3124524"/>
                <a:ext cx="227160" cy="16200"/>
              </p14:xfrm>
            </p:contentPart>
          </mc:Choice>
          <mc:Fallback xmlns="">
            <p:pic>
              <p:nvPicPr>
                <p:cNvPr id="10" name="Freihand 9">
                  <a:extLst>
                    <a:ext uri="{FF2B5EF4-FFF2-40B4-BE49-F238E27FC236}">
                      <a16:creationId xmlns:a16="http://schemas.microsoft.com/office/drawing/2014/main" id="{705C828E-A937-4E60-8B62-02BEDA23B4AB}"/>
                    </a:ext>
                  </a:extLst>
                </p:cNvPr>
                <p:cNvPicPr/>
                <p:nvPr/>
              </p:nvPicPr>
              <p:blipFill>
                <a:blip r:embed="rId29"/>
                <a:stretch>
                  <a:fillRect/>
                </a:stretch>
              </p:blipFill>
              <p:spPr>
                <a:xfrm>
                  <a:off x="2664993" y="3120204"/>
                  <a:ext cx="235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 name="Freihand 10">
                  <a:extLst>
                    <a:ext uri="{FF2B5EF4-FFF2-40B4-BE49-F238E27FC236}">
                      <a16:creationId xmlns:a16="http://schemas.microsoft.com/office/drawing/2014/main" id="{82E39493-20FA-4245-9023-2A9B081189B6}"/>
                    </a:ext>
                  </a:extLst>
                </p14:cNvPr>
                <p14:cNvContentPartPr/>
                <p14:nvPr/>
              </p14:nvContentPartPr>
              <p14:xfrm>
                <a:off x="2715753" y="3098244"/>
                <a:ext cx="171000" cy="35640"/>
              </p14:xfrm>
            </p:contentPart>
          </mc:Choice>
          <mc:Fallback xmlns="">
            <p:pic>
              <p:nvPicPr>
                <p:cNvPr id="11" name="Freihand 10">
                  <a:extLst>
                    <a:ext uri="{FF2B5EF4-FFF2-40B4-BE49-F238E27FC236}">
                      <a16:creationId xmlns:a16="http://schemas.microsoft.com/office/drawing/2014/main" id="{82E39493-20FA-4245-9023-2A9B081189B6}"/>
                    </a:ext>
                  </a:extLst>
                </p:cNvPr>
                <p:cNvPicPr/>
                <p:nvPr/>
              </p:nvPicPr>
              <p:blipFill>
                <a:blip r:embed="rId31"/>
                <a:stretch>
                  <a:fillRect/>
                </a:stretch>
              </p:blipFill>
              <p:spPr>
                <a:xfrm>
                  <a:off x="2711433" y="3093924"/>
                  <a:ext cx="179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03DC2188-4439-4FCB-855C-D744A5399C49}"/>
                    </a:ext>
                  </a:extLst>
                </p14:cNvPr>
                <p14:cNvContentPartPr/>
                <p14:nvPr/>
              </p14:nvContentPartPr>
              <p14:xfrm>
                <a:off x="2893233" y="2879004"/>
                <a:ext cx="222480" cy="233640"/>
              </p14:xfrm>
            </p:contentPart>
          </mc:Choice>
          <mc:Fallback xmlns="">
            <p:pic>
              <p:nvPicPr>
                <p:cNvPr id="25" name="Freihand 24">
                  <a:extLst>
                    <a:ext uri="{FF2B5EF4-FFF2-40B4-BE49-F238E27FC236}">
                      <a16:creationId xmlns:a16="http://schemas.microsoft.com/office/drawing/2014/main" id="{03DC2188-4439-4FCB-855C-D744A5399C49}"/>
                    </a:ext>
                  </a:extLst>
                </p:cNvPr>
                <p:cNvPicPr/>
                <p:nvPr/>
              </p:nvPicPr>
              <p:blipFill>
                <a:blip r:embed="rId33"/>
                <a:stretch>
                  <a:fillRect/>
                </a:stretch>
              </p:blipFill>
              <p:spPr>
                <a:xfrm>
                  <a:off x="2888913" y="2874684"/>
                  <a:ext cx="231120" cy="24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44A9ED58-8679-4CE7-AA20-6C3A46AF4F57}"/>
                  </a:ext>
                </a:extLst>
              </p14:cNvPr>
              <p14:cNvContentPartPr/>
              <p14:nvPr/>
            </p14:nvContentPartPr>
            <p14:xfrm>
              <a:off x="4727073" y="3208044"/>
              <a:ext cx="545040" cy="32040"/>
            </p14:xfrm>
          </p:contentPart>
        </mc:Choice>
        <mc:Fallback xmlns="">
          <p:pic>
            <p:nvPicPr>
              <p:cNvPr id="41" name="Freihand 40">
                <a:extLst>
                  <a:ext uri="{FF2B5EF4-FFF2-40B4-BE49-F238E27FC236}">
                    <a16:creationId xmlns:a16="http://schemas.microsoft.com/office/drawing/2014/main" id="{44A9ED58-8679-4CE7-AA20-6C3A46AF4F57}"/>
                  </a:ext>
                </a:extLst>
              </p:cNvPr>
              <p:cNvPicPr/>
              <p:nvPr/>
            </p:nvPicPr>
            <p:blipFill>
              <a:blip r:embed="rId35"/>
              <a:stretch>
                <a:fillRect/>
              </a:stretch>
            </p:blipFill>
            <p:spPr>
              <a:xfrm>
                <a:off x="4722753" y="3203724"/>
                <a:ext cx="553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E6599134-556E-44ED-841C-03C937039BDB}"/>
                  </a:ext>
                </a:extLst>
              </p14:cNvPr>
              <p14:cNvContentPartPr/>
              <p14:nvPr/>
            </p14:nvContentPartPr>
            <p14:xfrm>
              <a:off x="3920673" y="5179044"/>
              <a:ext cx="3157920" cy="64800"/>
            </p14:xfrm>
          </p:contentPart>
        </mc:Choice>
        <mc:Fallback xmlns="">
          <p:pic>
            <p:nvPicPr>
              <p:cNvPr id="42" name="Freihand 41">
                <a:extLst>
                  <a:ext uri="{FF2B5EF4-FFF2-40B4-BE49-F238E27FC236}">
                    <a16:creationId xmlns:a16="http://schemas.microsoft.com/office/drawing/2014/main" id="{E6599134-556E-44ED-841C-03C937039BDB}"/>
                  </a:ext>
                </a:extLst>
              </p:cNvPr>
              <p:cNvPicPr/>
              <p:nvPr/>
            </p:nvPicPr>
            <p:blipFill>
              <a:blip r:embed="rId37"/>
              <a:stretch>
                <a:fillRect/>
              </a:stretch>
            </p:blipFill>
            <p:spPr>
              <a:xfrm>
                <a:off x="3916353" y="5174724"/>
                <a:ext cx="3166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4336FB13-B94C-4B2D-88FD-C1E6B7122107}"/>
                  </a:ext>
                </a:extLst>
              </p14:cNvPr>
              <p14:cNvContentPartPr/>
              <p14:nvPr/>
            </p14:nvContentPartPr>
            <p14:xfrm>
              <a:off x="4310553" y="1061004"/>
              <a:ext cx="644040" cy="587520"/>
            </p14:xfrm>
          </p:contentPart>
        </mc:Choice>
        <mc:Fallback xmlns="">
          <p:pic>
            <p:nvPicPr>
              <p:cNvPr id="43" name="Freihand 42">
                <a:extLst>
                  <a:ext uri="{FF2B5EF4-FFF2-40B4-BE49-F238E27FC236}">
                    <a16:creationId xmlns:a16="http://schemas.microsoft.com/office/drawing/2014/main" id="{4336FB13-B94C-4B2D-88FD-C1E6B7122107}"/>
                  </a:ext>
                </a:extLst>
              </p:cNvPr>
              <p:cNvPicPr/>
              <p:nvPr/>
            </p:nvPicPr>
            <p:blipFill>
              <a:blip r:embed="rId39"/>
              <a:stretch>
                <a:fillRect/>
              </a:stretch>
            </p:blipFill>
            <p:spPr>
              <a:xfrm>
                <a:off x="4306233" y="1056684"/>
                <a:ext cx="652680" cy="596160"/>
              </a:xfrm>
              <a:prstGeom prst="rect">
                <a:avLst/>
              </a:prstGeom>
            </p:spPr>
          </p:pic>
        </mc:Fallback>
      </mc:AlternateContent>
      <p:grpSp>
        <p:nvGrpSpPr>
          <p:cNvPr id="52" name="Gruppieren 51">
            <a:extLst>
              <a:ext uri="{FF2B5EF4-FFF2-40B4-BE49-F238E27FC236}">
                <a16:creationId xmlns:a16="http://schemas.microsoft.com/office/drawing/2014/main" id="{CCBE0183-C633-48F2-B2F4-AB52AEF23FB1}"/>
              </a:ext>
            </a:extLst>
          </p:cNvPr>
          <p:cNvGrpSpPr/>
          <p:nvPr/>
        </p:nvGrpSpPr>
        <p:grpSpPr>
          <a:xfrm>
            <a:off x="5989953" y="550524"/>
            <a:ext cx="5229360" cy="2860560"/>
            <a:chOff x="5989953" y="550524"/>
            <a:chExt cx="5229360" cy="2860560"/>
          </a:xfrm>
        </p:grpSpPr>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E2ABE4B8-47DE-4E51-AC2E-AC51C7653715}"/>
                    </a:ext>
                  </a:extLst>
                </p14:cNvPr>
                <p14:cNvContentPartPr/>
                <p14:nvPr/>
              </p14:nvContentPartPr>
              <p14:xfrm>
                <a:off x="5989953" y="3010404"/>
                <a:ext cx="301680" cy="33120"/>
              </p14:xfrm>
            </p:contentPart>
          </mc:Choice>
          <mc:Fallback xmlns="">
            <p:pic>
              <p:nvPicPr>
                <p:cNvPr id="27" name="Freihand 26">
                  <a:extLst>
                    <a:ext uri="{FF2B5EF4-FFF2-40B4-BE49-F238E27FC236}">
                      <a16:creationId xmlns:a16="http://schemas.microsoft.com/office/drawing/2014/main" id="{E2ABE4B8-47DE-4E51-AC2E-AC51C7653715}"/>
                    </a:ext>
                  </a:extLst>
                </p:cNvPr>
                <p:cNvPicPr/>
                <p:nvPr/>
              </p:nvPicPr>
              <p:blipFill>
                <a:blip r:embed="rId41"/>
                <a:stretch>
                  <a:fillRect/>
                </a:stretch>
              </p:blipFill>
              <p:spPr>
                <a:xfrm>
                  <a:off x="5985633" y="3006084"/>
                  <a:ext cx="310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656CD913-1109-433E-AD61-4C1E82A346B7}"/>
                    </a:ext>
                  </a:extLst>
                </p14:cNvPr>
                <p14:cNvContentPartPr/>
                <p14:nvPr/>
              </p14:nvContentPartPr>
              <p14:xfrm>
                <a:off x="6193353" y="2951004"/>
                <a:ext cx="182520" cy="157680"/>
              </p14:xfrm>
            </p:contentPart>
          </mc:Choice>
          <mc:Fallback xmlns="">
            <p:pic>
              <p:nvPicPr>
                <p:cNvPr id="28" name="Freihand 27">
                  <a:extLst>
                    <a:ext uri="{FF2B5EF4-FFF2-40B4-BE49-F238E27FC236}">
                      <a16:creationId xmlns:a16="http://schemas.microsoft.com/office/drawing/2014/main" id="{656CD913-1109-433E-AD61-4C1E82A346B7}"/>
                    </a:ext>
                  </a:extLst>
                </p:cNvPr>
                <p:cNvPicPr/>
                <p:nvPr/>
              </p:nvPicPr>
              <p:blipFill>
                <a:blip r:embed="rId43"/>
                <a:stretch>
                  <a:fillRect/>
                </a:stretch>
              </p:blipFill>
              <p:spPr>
                <a:xfrm>
                  <a:off x="6189033" y="2946684"/>
                  <a:ext cx="191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7C647846-687F-4CF0-8DBF-F964FEC1A79F}"/>
                    </a:ext>
                  </a:extLst>
                </p14:cNvPr>
                <p14:cNvContentPartPr/>
                <p14:nvPr/>
              </p14:nvContentPartPr>
              <p14:xfrm>
                <a:off x="6603033" y="2939844"/>
                <a:ext cx="241920" cy="87120"/>
              </p14:xfrm>
            </p:contentPart>
          </mc:Choice>
          <mc:Fallback xmlns="">
            <p:pic>
              <p:nvPicPr>
                <p:cNvPr id="30" name="Freihand 29">
                  <a:extLst>
                    <a:ext uri="{FF2B5EF4-FFF2-40B4-BE49-F238E27FC236}">
                      <a16:creationId xmlns:a16="http://schemas.microsoft.com/office/drawing/2014/main" id="{7C647846-687F-4CF0-8DBF-F964FEC1A79F}"/>
                    </a:ext>
                  </a:extLst>
                </p:cNvPr>
                <p:cNvPicPr/>
                <p:nvPr/>
              </p:nvPicPr>
              <p:blipFill>
                <a:blip r:embed="rId45"/>
                <a:stretch>
                  <a:fillRect/>
                </a:stretch>
              </p:blipFill>
              <p:spPr>
                <a:xfrm>
                  <a:off x="6598713" y="2935524"/>
                  <a:ext cx="250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EAE42AA-1CAF-449C-B490-45B4F506EB68}"/>
                    </a:ext>
                  </a:extLst>
                </p14:cNvPr>
                <p14:cNvContentPartPr/>
                <p14:nvPr/>
              </p14:nvContentPartPr>
              <p14:xfrm>
                <a:off x="6758913" y="2807724"/>
                <a:ext cx="5400" cy="22680"/>
              </p14:xfrm>
            </p:contentPart>
          </mc:Choice>
          <mc:Fallback xmlns="">
            <p:pic>
              <p:nvPicPr>
                <p:cNvPr id="31" name="Freihand 30">
                  <a:extLst>
                    <a:ext uri="{FF2B5EF4-FFF2-40B4-BE49-F238E27FC236}">
                      <a16:creationId xmlns:a16="http://schemas.microsoft.com/office/drawing/2014/main" id="{CEAE42AA-1CAF-449C-B490-45B4F506EB68}"/>
                    </a:ext>
                  </a:extLst>
                </p:cNvPr>
                <p:cNvPicPr/>
                <p:nvPr/>
              </p:nvPicPr>
              <p:blipFill>
                <a:blip r:embed="rId47"/>
                <a:stretch>
                  <a:fillRect/>
                </a:stretch>
              </p:blipFill>
              <p:spPr>
                <a:xfrm>
                  <a:off x="6754593" y="2803404"/>
                  <a:ext cx="14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6462B920-D70C-480C-B46E-89DCE10268A6}"/>
                    </a:ext>
                  </a:extLst>
                </p14:cNvPr>
                <p14:cNvContentPartPr/>
                <p14:nvPr/>
              </p14:nvContentPartPr>
              <p14:xfrm>
                <a:off x="6974193" y="2767404"/>
                <a:ext cx="272160" cy="221400"/>
              </p14:xfrm>
            </p:contentPart>
          </mc:Choice>
          <mc:Fallback xmlns="">
            <p:pic>
              <p:nvPicPr>
                <p:cNvPr id="32" name="Freihand 31">
                  <a:extLst>
                    <a:ext uri="{FF2B5EF4-FFF2-40B4-BE49-F238E27FC236}">
                      <a16:creationId xmlns:a16="http://schemas.microsoft.com/office/drawing/2014/main" id="{6462B920-D70C-480C-B46E-89DCE10268A6}"/>
                    </a:ext>
                  </a:extLst>
                </p:cNvPr>
                <p:cNvPicPr/>
                <p:nvPr/>
              </p:nvPicPr>
              <p:blipFill>
                <a:blip r:embed="rId49"/>
                <a:stretch>
                  <a:fillRect/>
                </a:stretch>
              </p:blipFill>
              <p:spPr>
                <a:xfrm>
                  <a:off x="6969873" y="2763084"/>
                  <a:ext cx="280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5D14D35C-309F-45D8-A13C-4B67ADB5A36A}"/>
                    </a:ext>
                  </a:extLst>
                </p14:cNvPr>
                <p14:cNvContentPartPr/>
                <p14:nvPr/>
              </p14:nvContentPartPr>
              <p14:xfrm>
                <a:off x="7291713" y="2766324"/>
                <a:ext cx="312120" cy="226080"/>
              </p14:xfrm>
            </p:contentPart>
          </mc:Choice>
          <mc:Fallback xmlns="">
            <p:pic>
              <p:nvPicPr>
                <p:cNvPr id="33" name="Freihand 32">
                  <a:extLst>
                    <a:ext uri="{FF2B5EF4-FFF2-40B4-BE49-F238E27FC236}">
                      <a16:creationId xmlns:a16="http://schemas.microsoft.com/office/drawing/2014/main" id="{5D14D35C-309F-45D8-A13C-4B67ADB5A36A}"/>
                    </a:ext>
                  </a:extLst>
                </p:cNvPr>
                <p:cNvPicPr/>
                <p:nvPr/>
              </p:nvPicPr>
              <p:blipFill>
                <a:blip r:embed="rId51"/>
                <a:stretch>
                  <a:fillRect/>
                </a:stretch>
              </p:blipFill>
              <p:spPr>
                <a:xfrm>
                  <a:off x="7287393" y="2762004"/>
                  <a:ext cx="320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CB848BFB-506C-45E8-965F-7544AB52275B}"/>
                    </a:ext>
                  </a:extLst>
                </p14:cNvPr>
                <p14:cNvContentPartPr/>
                <p14:nvPr/>
              </p14:nvContentPartPr>
              <p14:xfrm>
                <a:off x="7242033" y="2874684"/>
                <a:ext cx="71640" cy="108000"/>
              </p14:xfrm>
            </p:contentPart>
          </mc:Choice>
          <mc:Fallback xmlns="">
            <p:pic>
              <p:nvPicPr>
                <p:cNvPr id="35" name="Freihand 34">
                  <a:extLst>
                    <a:ext uri="{FF2B5EF4-FFF2-40B4-BE49-F238E27FC236}">
                      <a16:creationId xmlns:a16="http://schemas.microsoft.com/office/drawing/2014/main" id="{CB848BFB-506C-45E8-965F-7544AB52275B}"/>
                    </a:ext>
                  </a:extLst>
                </p:cNvPr>
                <p:cNvPicPr/>
                <p:nvPr/>
              </p:nvPicPr>
              <p:blipFill>
                <a:blip r:embed="rId53"/>
                <a:stretch>
                  <a:fillRect/>
                </a:stretch>
              </p:blipFill>
              <p:spPr>
                <a:xfrm>
                  <a:off x="7237713" y="2870364"/>
                  <a:ext cx="80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9ACEAAEB-F6F6-4DE3-A79B-CB03ABEF7143}"/>
                    </a:ext>
                  </a:extLst>
                </p14:cNvPr>
                <p14:cNvContentPartPr/>
                <p14:nvPr/>
              </p14:nvContentPartPr>
              <p14:xfrm>
                <a:off x="7847553" y="2729604"/>
                <a:ext cx="399960" cy="225000"/>
              </p14:xfrm>
            </p:contentPart>
          </mc:Choice>
          <mc:Fallback xmlns="">
            <p:pic>
              <p:nvPicPr>
                <p:cNvPr id="36" name="Freihand 35">
                  <a:extLst>
                    <a:ext uri="{FF2B5EF4-FFF2-40B4-BE49-F238E27FC236}">
                      <a16:creationId xmlns:a16="http://schemas.microsoft.com/office/drawing/2014/main" id="{9ACEAAEB-F6F6-4DE3-A79B-CB03ABEF7143}"/>
                    </a:ext>
                  </a:extLst>
                </p:cNvPr>
                <p:cNvPicPr/>
                <p:nvPr/>
              </p:nvPicPr>
              <p:blipFill>
                <a:blip r:embed="rId55"/>
                <a:stretch>
                  <a:fillRect/>
                </a:stretch>
              </p:blipFill>
              <p:spPr>
                <a:xfrm>
                  <a:off x="7843233" y="2725284"/>
                  <a:ext cx="408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6E82F5C-E30B-4A49-A0F7-EA5C1A7A2589}"/>
                    </a:ext>
                  </a:extLst>
                </p14:cNvPr>
                <p14:cNvContentPartPr/>
                <p14:nvPr/>
              </p14:nvContentPartPr>
              <p14:xfrm>
                <a:off x="8509593" y="2708724"/>
                <a:ext cx="248400" cy="287280"/>
              </p14:xfrm>
            </p:contentPart>
          </mc:Choice>
          <mc:Fallback xmlns="">
            <p:pic>
              <p:nvPicPr>
                <p:cNvPr id="37" name="Freihand 36">
                  <a:extLst>
                    <a:ext uri="{FF2B5EF4-FFF2-40B4-BE49-F238E27FC236}">
                      <a16:creationId xmlns:a16="http://schemas.microsoft.com/office/drawing/2014/main" id="{D6E82F5C-E30B-4A49-A0F7-EA5C1A7A2589}"/>
                    </a:ext>
                  </a:extLst>
                </p:cNvPr>
                <p:cNvPicPr/>
                <p:nvPr/>
              </p:nvPicPr>
              <p:blipFill>
                <a:blip r:embed="rId57"/>
                <a:stretch>
                  <a:fillRect/>
                </a:stretch>
              </p:blipFill>
              <p:spPr>
                <a:xfrm>
                  <a:off x="8505273" y="2704404"/>
                  <a:ext cx="2570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4DF8E86-4110-4CC6-8CF5-028F38A405C3}"/>
                    </a:ext>
                  </a:extLst>
                </p14:cNvPr>
                <p14:cNvContentPartPr/>
                <p14:nvPr/>
              </p14:nvContentPartPr>
              <p14:xfrm>
                <a:off x="8989833" y="2712324"/>
                <a:ext cx="191160" cy="153720"/>
              </p14:xfrm>
            </p:contentPart>
          </mc:Choice>
          <mc:Fallback xmlns="">
            <p:pic>
              <p:nvPicPr>
                <p:cNvPr id="38" name="Freihand 37">
                  <a:extLst>
                    <a:ext uri="{FF2B5EF4-FFF2-40B4-BE49-F238E27FC236}">
                      <a16:creationId xmlns:a16="http://schemas.microsoft.com/office/drawing/2014/main" id="{84DF8E86-4110-4CC6-8CF5-028F38A405C3}"/>
                    </a:ext>
                  </a:extLst>
                </p:cNvPr>
                <p:cNvPicPr/>
                <p:nvPr/>
              </p:nvPicPr>
              <p:blipFill>
                <a:blip r:embed="rId59"/>
                <a:stretch>
                  <a:fillRect/>
                </a:stretch>
              </p:blipFill>
              <p:spPr>
                <a:xfrm>
                  <a:off x="8985513" y="2708004"/>
                  <a:ext cx="199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A021C09-365A-4F18-95B9-E8407B089390}"/>
                    </a:ext>
                  </a:extLst>
                </p14:cNvPr>
                <p14:cNvContentPartPr/>
                <p14:nvPr/>
              </p14:nvContentPartPr>
              <p14:xfrm>
                <a:off x="9233553" y="2567964"/>
                <a:ext cx="474480" cy="254520"/>
              </p14:xfrm>
            </p:contentPart>
          </mc:Choice>
          <mc:Fallback xmlns="">
            <p:pic>
              <p:nvPicPr>
                <p:cNvPr id="39" name="Freihand 38">
                  <a:extLst>
                    <a:ext uri="{FF2B5EF4-FFF2-40B4-BE49-F238E27FC236}">
                      <a16:creationId xmlns:a16="http://schemas.microsoft.com/office/drawing/2014/main" id="{7A021C09-365A-4F18-95B9-E8407B089390}"/>
                    </a:ext>
                  </a:extLst>
                </p:cNvPr>
                <p:cNvPicPr/>
                <p:nvPr/>
              </p:nvPicPr>
              <p:blipFill>
                <a:blip r:embed="rId61"/>
                <a:stretch>
                  <a:fillRect/>
                </a:stretch>
              </p:blipFill>
              <p:spPr>
                <a:xfrm>
                  <a:off x="9229233" y="2563644"/>
                  <a:ext cx="483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F4CE88FE-F1FC-4D80-B719-A5F04DEFBA83}"/>
                    </a:ext>
                  </a:extLst>
                </p14:cNvPr>
                <p14:cNvContentPartPr/>
                <p14:nvPr/>
              </p14:nvContentPartPr>
              <p14:xfrm>
                <a:off x="6253833" y="2368524"/>
                <a:ext cx="4096440" cy="1042560"/>
              </p14:xfrm>
            </p:contentPart>
          </mc:Choice>
          <mc:Fallback xmlns="">
            <p:pic>
              <p:nvPicPr>
                <p:cNvPr id="44" name="Freihand 43">
                  <a:extLst>
                    <a:ext uri="{FF2B5EF4-FFF2-40B4-BE49-F238E27FC236}">
                      <a16:creationId xmlns:a16="http://schemas.microsoft.com/office/drawing/2014/main" id="{F4CE88FE-F1FC-4D80-B719-A5F04DEFBA83}"/>
                    </a:ext>
                  </a:extLst>
                </p:cNvPr>
                <p:cNvPicPr/>
                <p:nvPr/>
              </p:nvPicPr>
              <p:blipFill>
                <a:blip r:embed="rId63"/>
                <a:stretch>
                  <a:fillRect/>
                </a:stretch>
              </p:blipFill>
              <p:spPr>
                <a:xfrm>
                  <a:off x="6249513" y="2364204"/>
                  <a:ext cx="4105080" cy="1051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89A93AF7-FF46-4C58-B0EF-2821C4E64E02}"/>
                    </a:ext>
                  </a:extLst>
                </p14:cNvPr>
                <p14:cNvContentPartPr/>
                <p14:nvPr/>
              </p14:nvContentPartPr>
              <p14:xfrm>
                <a:off x="6405393" y="659604"/>
                <a:ext cx="2642040" cy="1698120"/>
              </p14:xfrm>
            </p:contentPart>
          </mc:Choice>
          <mc:Fallback xmlns="">
            <p:pic>
              <p:nvPicPr>
                <p:cNvPr id="46" name="Freihand 45">
                  <a:extLst>
                    <a:ext uri="{FF2B5EF4-FFF2-40B4-BE49-F238E27FC236}">
                      <a16:creationId xmlns:a16="http://schemas.microsoft.com/office/drawing/2014/main" id="{89A93AF7-FF46-4C58-B0EF-2821C4E64E02}"/>
                    </a:ext>
                  </a:extLst>
                </p:cNvPr>
                <p:cNvPicPr/>
                <p:nvPr/>
              </p:nvPicPr>
              <p:blipFill>
                <a:blip r:embed="rId65"/>
                <a:stretch>
                  <a:fillRect/>
                </a:stretch>
              </p:blipFill>
              <p:spPr>
                <a:xfrm>
                  <a:off x="6401073" y="655284"/>
                  <a:ext cx="2650680" cy="1706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FECE4F91-4BA3-4B52-AF54-CF0F61EC367A}"/>
                    </a:ext>
                  </a:extLst>
                </p14:cNvPr>
                <p14:cNvContentPartPr/>
                <p14:nvPr/>
              </p14:nvContentPartPr>
              <p14:xfrm>
                <a:off x="6329073" y="552324"/>
                <a:ext cx="127800" cy="203760"/>
              </p14:xfrm>
            </p:contentPart>
          </mc:Choice>
          <mc:Fallback xmlns="">
            <p:pic>
              <p:nvPicPr>
                <p:cNvPr id="47" name="Freihand 46">
                  <a:extLst>
                    <a:ext uri="{FF2B5EF4-FFF2-40B4-BE49-F238E27FC236}">
                      <a16:creationId xmlns:a16="http://schemas.microsoft.com/office/drawing/2014/main" id="{FECE4F91-4BA3-4B52-AF54-CF0F61EC367A}"/>
                    </a:ext>
                  </a:extLst>
                </p:cNvPr>
                <p:cNvPicPr/>
                <p:nvPr/>
              </p:nvPicPr>
              <p:blipFill>
                <a:blip r:embed="rId67"/>
                <a:stretch>
                  <a:fillRect/>
                </a:stretch>
              </p:blipFill>
              <p:spPr>
                <a:xfrm>
                  <a:off x="6324753" y="548004"/>
                  <a:ext cx="136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BC0C4C75-986F-450D-BD6D-56A7BF594946}"/>
                    </a:ext>
                  </a:extLst>
                </p14:cNvPr>
                <p14:cNvContentPartPr/>
                <p14:nvPr/>
              </p14:nvContentPartPr>
              <p14:xfrm>
                <a:off x="7388913" y="578964"/>
                <a:ext cx="151560" cy="9720"/>
              </p14:xfrm>
            </p:contentPart>
          </mc:Choice>
          <mc:Fallback xmlns="">
            <p:pic>
              <p:nvPicPr>
                <p:cNvPr id="49" name="Freihand 48">
                  <a:extLst>
                    <a:ext uri="{FF2B5EF4-FFF2-40B4-BE49-F238E27FC236}">
                      <a16:creationId xmlns:a16="http://schemas.microsoft.com/office/drawing/2014/main" id="{BC0C4C75-986F-450D-BD6D-56A7BF594946}"/>
                    </a:ext>
                  </a:extLst>
                </p:cNvPr>
                <p:cNvPicPr/>
                <p:nvPr/>
              </p:nvPicPr>
              <p:blipFill>
                <a:blip r:embed="rId69"/>
                <a:stretch>
                  <a:fillRect/>
                </a:stretch>
              </p:blipFill>
              <p:spPr>
                <a:xfrm>
                  <a:off x="7384593" y="574644"/>
                  <a:ext cx="160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F24252CF-81C6-4AD7-B4B6-FA8A9EDAEF76}"/>
                    </a:ext>
                  </a:extLst>
                </p14:cNvPr>
                <p14:cNvContentPartPr/>
                <p14:nvPr/>
              </p14:nvContentPartPr>
              <p14:xfrm>
                <a:off x="7141233" y="550524"/>
                <a:ext cx="4078080" cy="107280"/>
              </p14:xfrm>
            </p:contentPart>
          </mc:Choice>
          <mc:Fallback xmlns="">
            <p:pic>
              <p:nvPicPr>
                <p:cNvPr id="51" name="Freihand 50">
                  <a:extLst>
                    <a:ext uri="{FF2B5EF4-FFF2-40B4-BE49-F238E27FC236}">
                      <a16:creationId xmlns:a16="http://schemas.microsoft.com/office/drawing/2014/main" id="{F24252CF-81C6-4AD7-B4B6-FA8A9EDAEF76}"/>
                    </a:ext>
                  </a:extLst>
                </p:cNvPr>
                <p:cNvPicPr/>
                <p:nvPr/>
              </p:nvPicPr>
              <p:blipFill>
                <a:blip r:embed="rId71"/>
                <a:stretch>
                  <a:fillRect/>
                </a:stretch>
              </p:blipFill>
              <p:spPr>
                <a:xfrm>
                  <a:off x="7136913" y="546204"/>
                  <a:ext cx="408672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12" name="Freihand 11">
                <a:extLst>
                  <a:ext uri="{FF2B5EF4-FFF2-40B4-BE49-F238E27FC236}">
                    <a16:creationId xmlns:a16="http://schemas.microsoft.com/office/drawing/2014/main" id="{3CC74392-2576-4DF4-8B11-A34ED887892A}"/>
                  </a:ext>
                </a:extLst>
              </p14:cNvPr>
              <p14:cNvContentPartPr/>
              <p14:nvPr/>
            </p14:nvContentPartPr>
            <p14:xfrm>
              <a:off x="3970713" y="5160684"/>
              <a:ext cx="1860480" cy="93960"/>
            </p14:xfrm>
          </p:contentPart>
        </mc:Choice>
        <mc:Fallback xmlns="">
          <p:pic>
            <p:nvPicPr>
              <p:cNvPr id="12" name="Freihand 11">
                <a:extLst>
                  <a:ext uri="{FF2B5EF4-FFF2-40B4-BE49-F238E27FC236}">
                    <a16:creationId xmlns:a16="http://schemas.microsoft.com/office/drawing/2014/main" id="{3CC74392-2576-4DF4-8B11-A34ED887892A}"/>
                  </a:ext>
                </a:extLst>
              </p:cNvPr>
              <p:cNvPicPr/>
              <p:nvPr/>
            </p:nvPicPr>
            <p:blipFill>
              <a:blip r:embed="rId73"/>
              <a:stretch>
                <a:fillRect/>
              </a:stretch>
            </p:blipFill>
            <p:spPr>
              <a:xfrm>
                <a:off x="3966393" y="5156364"/>
                <a:ext cx="1869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98E8A472-9E52-4461-8D20-6458615BF355}"/>
                  </a:ext>
                </a:extLst>
              </p14:cNvPr>
              <p14:cNvContentPartPr/>
              <p14:nvPr/>
            </p14:nvContentPartPr>
            <p14:xfrm>
              <a:off x="6834153" y="533964"/>
              <a:ext cx="4001400" cy="91080"/>
            </p14:xfrm>
          </p:contentPart>
        </mc:Choice>
        <mc:Fallback xmlns="">
          <p:pic>
            <p:nvPicPr>
              <p:cNvPr id="22" name="Freihand 21">
                <a:extLst>
                  <a:ext uri="{FF2B5EF4-FFF2-40B4-BE49-F238E27FC236}">
                    <a16:creationId xmlns:a16="http://schemas.microsoft.com/office/drawing/2014/main" id="{98E8A472-9E52-4461-8D20-6458615BF355}"/>
                  </a:ext>
                </a:extLst>
              </p:cNvPr>
              <p:cNvPicPr/>
              <p:nvPr/>
            </p:nvPicPr>
            <p:blipFill>
              <a:blip r:embed="rId75"/>
              <a:stretch>
                <a:fillRect/>
              </a:stretch>
            </p:blipFill>
            <p:spPr>
              <a:xfrm>
                <a:off x="6829833" y="529644"/>
                <a:ext cx="4010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4" name="Freihand 23">
                <a:extLst>
                  <a:ext uri="{FF2B5EF4-FFF2-40B4-BE49-F238E27FC236}">
                    <a16:creationId xmlns:a16="http://schemas.microsoft.com/office/drawing/2014/main" id="{7C4A562E-91AE-45E7-9286-E1D6F2DB9BFF}"/>
                  </a:ext>
                </a:extLst>
              </p14:cNvPr>
              <p14:cNvContentPartPr/>
              <p14:nvPr/>
            </p14:nvContentPartPr>
            <p14:xfrm>
              <a:off x="2733393" y="2796204"/>
              <a:ext cx="216360" cy="431640"/>
            </p14:xfrm>
          </p:contentPart>
        </mc:Choice>
        <mc:Fallback xmlns="">
          <p:pic>
            <p:nvPicPr>
              <p:cNvPr id="24" name="Freihand 23">
                <a:extLst>
                  <a:ext uri="{FF2B5EF4-FFF2-40B4-BE49-F238E27FC236}">
                    <a16:creationId xmlns:a16="http://schemas.microsoft.com/office/drawing/2014/main" id="{7C4A562E-91AE-45E7-9286-E1D6F2DB9BFF}"/>
                  </a:ext>
                </a:extLst>
              </p:cNvPr>
              <p:cNvPicPr/>
              <p:nvPr/>
            </p:nvPicPr>
            <p:blipFill>
              <a:blip r:embed="rId77"/>
              <a:stretch>
                <a:fillRect/>
              </a:stretch>
            </p:blipFill>
            <p:spPr>
              <a:xfrm>
                <a:off x="2729073" y="2791884"/>
                <a:ext cx="2250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89DA91CE-A1DF-420D-A0F6-BAF600674428}"/>
                  </a:ext>
                </a:extLst>
              </p14:cNvPr>
              <p14:cNvContentPartPr/>
              <p14:nvPr/>
            </p14:nvContentPartPr>
            <p14:xfrm>
              <a:off x="3205713" y="2697564"/>
              <a:ext cx="282240" cy="291960"/>
            </p14:xfrm>
          </p:contentPart>
        </mc:Choice>
        <mc:Fallback xmlns="">
          <p:pic>
            <p:nvPicPr>
              <p:cNvPr id="48" name="Freihand 47">
                <a:extLst>
                  <a:ext uri="{FF2B5EF4-FFF2-40B4-BE49-F238E27FC236}">
                    <a16:creationId xmlns:a16="http://schemas.microsoft.com/office/drawing/2014/main" id="{89DA91CE-A1DF-420D-A0F6-BAF600674428}"/>
                  </a:ext>
                </a:extLst>
              </p:cNvPr>
              <p:cNvPicPr/>
              <p:nvPr/>
            </p:nvPicPr>
            <p:blipFill>
              <a:blip r:embed="rId79"/>
              <a:stretch>
                <a:fillRect/>
              </a:stretch>
            </p:blipFill>
            <p:spPr>
              <a:xfrm>
                <a:off x="3201393" y="2693244"/>
                <a:ext cx="290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0EDE5A43-A4AA-4772-BDEE-B7005BAF55A3}"/>
                  </a:ext>
                </a:extLst>
              </p14:cNvPr>
              <p14:cNvContentPartPr/>
              <p14:nvPr/>
            </p14:nvContentPartPr>
            <p14:xfrm>
              <a:off x="3229113" y="2714124"/>
              <a:ext cx="256680" cy="248400"/>
            </p14:xfrm>
          </p:contentPart>
        </mc:Choice>
        <mc:Fallback xmlns="">
          <p:pic>
            <p:nvPicPr>
              <p:cNvPr id="53" name="Freihand 52">
                <a:extLst>
                  <a:ext uri="{FF2B5EF4-FFF2-40B4-BE49-F238E27FC236}">
                    <a16:creationId xmlns:a16="http://schemas.microsoft.com/office/drawing/2014/main" id="{0EDE5A43-A4AA-4772-BDEE-B7005BAF55A3}"/>
                  </a:ext>
                </a:extLst>
              </p:cNvPr>
              <p:cNvPicPr/>
              <p:nvPr/>
            </p:nvPicPr>
            <p:blipFill>
              <a:blip r:embed="rId81"/>
              <a:stretch>
                <a:fillRect/>
              </a:stretch>
            </p:blipFill>
            <p:spPr>
              <a:xfrm>
                <a:off x="3224793" y="2709804"/>
                <a:ext cx="265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E405BED6-AF30-4D52-9EC4-A318E2E76689}"/>
                  </a:ext>
                </a:extLst>
              </p14:cNvPr>
              <p14:cNvContentPartPr/>
              <p14:nvPr/>
            </p14:nvContentPartPr>
            <p14:xfrm>
              <a:off x="3077913" y="2619804"/>
              <a:ext cx="536400" cy="704520"/>
            </p14:xfrm>
          </p:contentPart>
        </mc:Choice>
        <mc:Fallback xmlns="">
          <p:pic>
            <p:nvPicPr>
              <p:cNvPr id="55" name="Freihand 54">
                <a:extLst>
                  <a:ext uri="{FF2B5EF4-FFF2-40B4-BE49-F238E27FC236}">
                    <a16:creationId xmlns:a16="http://schemas.microsoft.com/office/drawing/2014/main" id="{E405BED6-AF30-4D52-9EC4-A318E2E76689}"/>
                  </a:ext>
                </a:extLst>
              </p:cNvPr>
              <p:cNvPicPr/>
              <p:nvPr/>
            </p:nvPicPr>
            <p:blipFill>
              <a:blip r:embed="rId83"/>
              <a:stretch>
                <a:fillRect/>
              </a:stretch>
            </p:blipFill>
            <p:spPr>
              <a:xfrm>
                <a:off x="3073593" y="2615484"/>
                <a:ext cx="54504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Freihand 61">
                <a:extLst>
                  <a:ext uri="{FF2B5EF4-FFF2-40B4-BE49-F238E27FC236}">
                    <a16:creationId xmlns:a16="http://schemas.microsoft.com/office/drawing/2014/main" id="{FAB62926-5148-4BE3-BF49-DCC4D9C18E01}"/>
                  </a:ext>
                </a:extLst>
              </p14:cNvPr>
              <p14:cNvContentPartPr/>
              <p14:nvPr/>
            </p14:nvContentPartPr>
            <p14:xfrm>
              <a:off x="4359873" y="2947764"/>
              <a:ext cx="126720" cy="196920"/>
            </p14:xfrm>
          </p:contentPart>
        </mc:Choice>
        <mc:Fallback xmlns="">
          <p:pic>
            <p:nvPicPr>
              <p:cNvPr id="62" name="Freihand 61">
                <a:extLst>
                  <a:ext uri="{FF2B5EF4-FFF2-40B4-BE49-F238E27FC236}">
                    <a16:creationId xmlns:a16="http://schemas.microsoft.com/office/drawing/2014/main" id="{FAB62926-5148-4BE3-BF49-DCC4D9C18E01}"/>
                  </a:ext>
                </a:extLst>
              </p:cNvPr>
              <p:cNvPicPr/>
              <p:nvPr/>
            </p:nvPicPr>
            <p:blipFill>
              <a:blip r:embed="rId85"/>
              <a:stretch>
                <a:fillRect/>
              </a:stretch>
            </p:blipFill>
            <p:spPr>
              <a:xfrm>
                <a:off x="4355553" y="2943444"/>
                <a:ext cx="135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8852743F-AE28-4A36-A27C-F7A2BB64B680}"/>
                  </a:ext>
                </a:extLst>
              </p14:cNvPr>
              <p14:cNvContentPartPr/>
              <p14:nvPr/>
            </p14:nvContentPartPr>
            <p14:xfrm>
              <a:off x="5247633" y="2936604"/>
              <a:ext cx="132840" cy="217440"/>
            </p14:xfrm>
          </p:contentPart>
        </mc:Choice>
        <mc:Fallback xmlns="">
          <p:pic>
            <p:nvPicPr>
              <p:cNvPr id="64" name="Freihand 63">
                <a:extLst>
                  <a:ext uri="{FF2B5EF4-FFF2-40B4-BE49-F238E27FC236}">
                    <a16:creationId xmlns:a16="http://schemas.microsoft.com/office/drawing/2014/main" id="{8852743F-AE28-4A36-A27C-F7A2BB64B680}"/>
                  </a:ext>
                </a:extLst>
              </p:cNvPr>
              <p:cNvPicPr/>
              <p:nvPr/>
            </p:nvPicPr>
            <p:blipFill>
              <a:blip r:embed="rId87"/>
              <a:stretch>
                <a:fillRect/>
              </a:stretch>
            </p:blipFill>
            <p:spPr>
              <a:xfrm>
                <a:off x="5243313" y="2932284"/>
                <a:ext cx="141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B9F5DB8E-92E9-4771-81EA-44E95742697D}"/>
                  </a:ext>
                </a:extLst>
              </p14:cNvPr>
              <p14:cNvContentPartPr/>
              <p14:nvPr/>
            </p14:nvContentPartPr>
            <p14:xfrm>
              <a:off x="3001953" y="2512524"/>
              <a:ext cx="2671200" cy="868320"/>
            </p14:xfrm>
          </p:contentPart>
        </mc:Choice>
        <mc:Fallback xmlns="">
          <p:pic>
            <p:nvPicPr>
              <p:cNvPr id="65" name="Freihand 64">
                <a:extLst>
                  <a:ext uri="{FF2B5EF4-FFF2-40B4-BE49-F238E27FC236}">
                    <a16:creationId xmlns:a16="http://schemas.microsoft.com/office/drawing/2014/main" id="{B9F5DB8E-92E9-4771-81EA-44E95742697D}"/>
                  </a:ext>
                </a:extLst>
              </p:cNvPr>
              <p:cNvPicPr/>
              <p:nvPr/>
            </p:nvPicPr>
            <p:blipFill>
              <a:blip r:embed="rId89"/>
              <a:stretch>
                <a:fillRect/>
              </a:stretch>
            </p:blipFill>
            <p:spPr>
              <a:xfrm>
                <a:off x="2997633" y="2508204"/>
                <a:ext cx="267984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C1B24D99-B7DA-4051-9BA6-4DAB144E6940}"/>
                  </a:ext>
                </a:extLst>
              </p14:cNvPr>
              <p14:cNvContentPartPr/>
              <p14:nvPr/>
            </p14:nvContentPartPr>
            <p14:xfrm>
              <a:off x="2666073" y="2736084"/>
              <a:ext cx="339840" cy="566280"/>
            </p14:xfrm>
          </p:contentPart>
        </mc:Choice>
        <mc:Fallback xmlns="">
          <p:pic>
            <p:nvPicPr>
              <p:cNvPr id="67" name="Freihand 66">
                <a:extLst>
                  <a:ext uri="{FF2B5EF4-FFF2-40B4-BE49-F238E27FC236}">
                    <a16:creationId xmlns:a16="http://schemas.microsoft.com/office/drawing/2014/main" id="{C1B24D99-B7DA-4051-9BA6-4DAB144E6940}"/>
                  </a:ext>
                </a:extLst>
              </p:cNvPr>
              <p:cNvPicPr/>
              <p:nvPr/>
            </p:nvPicPr>
            <p:blipFill>
              <a:blip r:embed="rId91"/>
              <a:stretch>
                <a:fillRect/>
              </a:stretch>
            </p:blipFill>
            <p:spPr>
              <a:xfrm>
                <a:off x="2661753" y="2731764"/>
                <a:ext cx="348480" cy="574920"/>
              </a:xfrm>
              <a:prstGeom prst="rect">
                <a:avLst/>
              </a:prstGeom>
            </p:spPr>
          </p:pic>
        </mc:Fallback>
      </mc:AlternateContent>
      <p:grpSp>
        <p:nvGrpSpPr>
          <p:cNvPr id="72" name="Gruppieren 71">
            <a:extLst>
              <a:ext uri="{FF2B5EF4-FFF2-40B4-BE49-F238E27FC236}">
                <a16:creationId xmlns:a16="http://schemas.microsoft.com/office/drawing/2014/main" id="{11EE1C4B-EE8A-4634-B252-C1A532E9F98E}"/>
              </a:ext>
            </a:extLst>
          </p:cNvPr>
          <p:cNvGrpSpPr/>
          <p:nvPr/>
        </p:nvGrpSpPr>
        <p:grpSpPr>
          <a:xfrm>
            <a:off x="3075753" y="2539884"/>
            <a:ext cx="2348640" cy="830880"/>
            <a:chOff x="3075753" y="2539884"/>
            <a:chExt cx="2348640" cy="830880"/>
          </a:xfrm>
        </p:grpSpPr>
        <mc:AlternateContent xmlns:mc="http://schemas.openxmlformats.org/markup-compatibility/2006" xmlns:p14="http://schemas.microsoft.com/office/powerpoint/2010/main">
          <mc:Choice Requires="p14">
            <p:contentPart p14:bwMode="auto" r:id="rId92">
              <p14:nvContentPartPr>
                <p14:cNvPr id="45" name="Freihand 44">
                  <a:extLst>
                    <a:ext uri="{FF2B5EF4-FFF2-40B4-BE49-F238E27FC236}">
                      <a16:creationId xmlns:a16="http://schemas.microsoft.com/office/drawing/2014/main" id="{A350087D-ABE9-4621-8272-345BFCFBC320}"/>
                    </a:ext>
                  </a:extLst>
                </p14:cNvPr>
                <p14:cNvContentPartPr/>
                <p14:nvPr/>
              </p14:nvContentPartPr>
              <p14:xfrm>
                <a:off x="4874313" y="2642484"/>
                <a:ext cx="278640" cy="344520"/>
              </p14:xfrm>
            </p:contentPart>
          </mc:Choice>
          <mc:Fallback xmlns="">
            <p:pic>
              <p:nvPicPr>
                <p:cNvPr id="45" name="Freihand 44">
                  <a:extLst>
                    <a:ext uri="{FF2B5EF4-FFF2-40B4-BE49-F238E27FC236}">
                      <a16:creationId xmlns:a16="http://schemas.microsoft.com/office/drawing/2014/main" id="{A350087D-ABE9-4621-8272-345BFCFBC320}"/>
                    </a:ext>
                  </a:extLst>
                </p:cNvPr>
                <p:cNvPicPr/>
                <p:nvPr/>
              </p:nvPicPr>
              <p:blipFill>
                <a:blip r:embed="rId93"/>
                <a:stretch>
                  <a:fillRect/>
                </a:stretch>
              </p:blipFill>
              <p:spPr>
                <a:xfrm>
                  <a:off x="4869993" y="2638164"/>
                  <a:ext cx="2872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9" name="Freihand 28">
                  <a:extLst>
                    <a:ext uri="{FF2B5EF4-FFF2-40B4-BE49-F238E27FC236}">
                      <a16:creationId xmlns:a16="http://schemas.microsoft.com/office/drawing/2014/main" id="{8C8551E2-1544-433D-BCB8-CE9B40E4E8D3}"/>
                    </a:ext>
                  </a:extLst>
                </p14:cNvPr>
                <p14:cNvContentPartPr/>
                <p14:nvPr/>
              </p14:nvContentPartPr>
              <p14:xfrm>
                <a:off x="3229833" y="2677044"/>
                <a:ext cx="267480" cy="347040"/>
              </p14:xfrm>
            </p:contentPart>
          </mc:Choice>
          <mc:Fallback xmlns="">
            <p:pic>
              <p:nvPicPr>
                <p:cNvPr id="29" name="Freihand 28">
                  <a:extLst>
                    <a:ext uri="{FF2B5EF4-FFF2-40B4-BE49-F238E27FC236}">
                      <a16:creationId xmlns:a16="http://schemas.microsoft.com/office/drawing/2014/main" id="{8C8551E2-1544-433D-BCB8-CE9B40E4E8D3}"/>
                    </a:ext>
                  </a:extLst>
                </p:cNvPr>
                <p:cNvPicPr/>
                <p:nvPr/>
              </p:nvPicPr>
              <p:blipFill>
                <a:blip r:embed="rId95"/>
                <a:stretch>
                  <a:fillRect/>
                </a:stretch>
              </p:blipFill>
              <p:spPr>
                <a:xfrm>
                  <a:off x="3225513" y="2672724"/>
                  <a:ext cx="276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4" name="Freihand 33">
                  <a:extLst>
                    <a:ext uri="{FF2B5EF4-FFF2-40B4-BE49-F238E27FC236}">
                      <a16:creationId xmlns:a16="http://schemas.microsoft.com/office/drawing/2014/main" id="{8E978420-0C81-492D-BC19-C3AF53F80B09}"/>
                    </a:ext>
                  </a:extLst>
                </p14:cNvPr>
                <p14:cNvContentPartPr/>
                <p14:nvPr/>
              </p14:nvContentPartPr>
              <p14:xfrm>
                <a:off x="3967113" y="2696124"/>
                <a:ext cx="254520" cy="321840"/>
              </p14:xfrm>
            </p:contentPart>
          </mc:Choice>
          <mc:Fallback xmlns="">
            <p:pic>
              <p:nvPicPr>
                <p:cNvPr id="34" name="Freihand 33">
                  <a:extLst>
                    <a:ext uri="{FF2B5EF4-FFF2-40B4-BE49-F238E27FC236}">
                      <a16:creationId xmlns:a16="http://schemas.microsoft.com/office/drawing/2014/main" id="{8E978420-0C81-492D-BC19-C3AF53F80B09}"/>
                    </a:ext>
                  </a:extLst>
                </p:cNvPr>
                <p:cNvPicPr/>
                <p:nvPr/>
              </p:nvPicPr>
              <p:blipFill>
                <a:blip r:embed="rId97"/>
                <a:stretch>
                  <a:fillRect/>
                </a:stretch>
              </p:blipFill>
              <p:spPr>
                <a:xfrm>
                  <a:off x="3962793" y="2691804"/>
                  <a:ext cx="263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E44D2C25-4499-4C13-862E-03ED93D8DB80}"/>
                    </a:ext>
                  </a:extLst>
                </p14:cNvPr>
                <p14:cNvContentPartPr/>
                <p14:nvPr/>
              </p14:nvContentPartPr>
              <p14:xfrm>
                <a:off x="3075753" y="2588484"/>
                <a:ext cx="590760" cy="705960"/>
              </p14:xfrm>
            </p:contentPart>
          </mc:Choice>
          <mc:Fallback xmlns="">
            <p:pic>
              <p:nvPicPr>
                <p:cNvPr id="57" name="Freihand 56">
                  <a:extLst>
                    <a:ext uri="{FF2B5EF4-FFF2-40B4-BE49-F238E27FC236}">
                      <a16:creationId xmlns:a16="http://schemas.microsoft.com/office/drawing/2014/main" id="{E44D2C25-4499-4C13-862E-03ED93D8DB80}"/>
                    </a:ext>
                  </a:extLst>
                </p:cNvPr>
                <p:cNvPicPr/>
                <p:nvPr/>
              </p:nvPicPr>
              <p:blipFill>
                <a:blip r:embed="rId99"/>
                <a:stretch>
                  <a:fillRect/>
                </a:stretch>
              </p:blipFill>
              <p:spPr>
                <a:xfrm>
                  <a:off x="3071433" y="2584164"/>
                  <a:ext cx="59940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465CC51-9919-49DA-A2CB-1A4D0C6D68E4}"/>
                    </a:ext>
                  </a:extLst>
                </p14:cNvPr>
                <p14:cNvContentPartPr/>
                <p14:nvPr/>
              </p14:nvContentPartPr>
              <p14:xfrm>
                <a:off x="3797913" y="2539884"/>
                <a:ext cx="757800" cy="830880"/>
              </p14:xfrm>
            </p:contentPart>
          </mc:Choice>
          <mc:Fallback xmlns="">
            <p:pic>
              <p:nvPicPr>
                <p:cNvPr id="59" name="Freihand 58">
                  <a:extLst>
                    <a:ext uri="{FF2B5EF4-FFF2-40B4-BE49-F238E27FC236}">
                      <a16:creationId xmlns:a16="http://schemas.microsoft.com/office/drawing/2014/main" id="{D465CC51-9919-49DA-A2CB-1A4D0C6D68E4}"/>
                    </a:ext>
                  </a:extLst>
                </p:cNvPr>
                <p:cNvPicPr/>
                <p:nvPr/>
              </p:nvPicPr>
              <p:blipFill>
                <a:blip r:embed="rId101"/>
                <a:stretch>
                  <a:fillRect/>
                </a:stretch>
              </p:blipFill>
              <p:spPr>
                <a:xfrm>
                  <a:off x="3793593" y="2535564"/>
                  <a:ext cx="76644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3DF4774F-7C41-43D4-A9E3-1171F3B3ACA4}"/>
                    </a:ext>
                  </a:extLst>
                </p14:cNvPr>
                <p14:cNvContentPartPr/>
                <p14:nvPr/>
              </p14:nvContentPartPr>
              <p14:xfrm>
                <a:off x="4702593" y="2583444"/>
                <a:ext cx="721800" cy="744480"/>
              </p14:xfrm>
            </p:contentPart>
          </mc:Choice>
          <mc:Fallback xmlns="">
            <p:pic>
              <p:nvPicPr>
                <p:cNvPr id="60" name="Freihand 59">
                  <a:extLst>
                    <a:ext uri="{FF2B5EF4-FFF2-40B4-BE49-F238E27FC236}">
                      <a16:creationId xmlns:a16="http://schemas.microsoft.com/office/drawing/2014/main" id="{3DF4774F-7C41-43D4-A9E3-1171F3B3ACA4}"/>
                    </a:ext>
                  </a:extLst>
                </p:cNvPr>
                <p:cNvPicPr/>
                <p:nvPr/>
              </p:nvPicPr>
              <p:blipFill>
                <a:blip r:embed="rId103"/>
                <a:stretch>
                  <a:fillRect/>
                </a:stretch>
              </p:blipFill>
              <p:spPr>
                <a:xfrm>
                  <a:off x="4698273" y="2579124"/>
                  <a:ext cx="73044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E23462F5-0AC1-48D8-9C7D-8FF947C2EC6F}"/>
                    </a:ext>
                  </a:extLst>
                </p14:cNvPr>
                <p14:cNvContentPartPr/>
                <p14:nvPr/>
              </p14:nvContentPartPr>
              <p14:xfrm>
                <a:off x="4994193" y="2996364"/>
                <a:ext cx="195840" cy="225720"/>
              </p14:xfrm>
            </p:contentPart>
          </mc:Choice>
          <mc:Fallback xmlns="">
            <p:pic>
              <p:nvPicPr>
                <p:cNvPr id="68" name="Freihand 67">
                  <a:extLst>
                    <a:ext uri="{FF2B5EF4-FFF2-40B4-BE49-F238E27FC236}">
                      <a16:creationId xmlns:a16="http://schemas.microsoft.com/office/drawing/2014/main" id="{E23462F5-0AC1-48D8-9C7D-8FF947C2EC6F}"/>
                    </a:ext>
                  </a:extLst>
                </p:cNvPr>
                <p:cNvPicPr/>
                <p:nvPr/>
              </p:nvPicPr>
              <p:blipFill>
                <a:blip r:embed="rId105"/>
                <a:stretch>
                  <a:fillRect/>
                </a:stretch>
              </p:blipFill>
              <p:spPr>
                <a:xfrm>
                  <a:off x="4989873" y="2992044"/>
                  <a:ext cx="2044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6C16F64F-B898-448E-A12B-109EA6E89407}"/>
                    </a:ext>
                  </a:extLst>
                </p14:cNvPr>
                <p14:cNvContentPartPr/>
                <p14:nvPr/>
              </p14:nvContentPartPr>
              <p14:xfrm>
                <a:off x="4116513" y="2994564"/>
                <a:ext cx="168480" cy="237960"/>
              </p14:xfrm>
            </p:contentPart>
          </mc:Choice>
          <mc:Fallback xmlns="">
            <p:pic>
              <p:nvPicPr>
                <p:cNvPr id="69" name="Freihand 68">
                  <a:extLst>
                    <a:ext uri="{FF2B5EF4-FFF2-40B4-BE49-F238E27FC236}">
                      <a16:creationId xmlns:a16="http://schemas.microsoft.com/office/drawing/2014/main" id="{6C16F64F-B898-448E-A12B-109EA6E89407}"/>
                    </a:ext>
                  </a:extLst>
                </p:cNvPr>
                <p:cNvPicPr/>
                <p:nvPr/>
              </p:nvPicPr>
              <p:blipFill>
                <a:blip r:embed="rId107"/>
                <a:stretch>
                  <a:fillRect/>
                </a:stretch>
              </p:blipFill>
              <p:spPr>
                <a:xfrm>
                  <a:off x="4112193" y="2990244"/>
                  <a:ext cx="177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Freihand 70">
                  <a:extLst>
                    <a:ext uri="{FF2B5EF4-FFF2-40B4-BE49-F238E27FC236}">
                      <a16:creationId xmlns:a16="http://schemas.microsoft.com/office/drawing/2014/main" id="{E376B34B-8FA7-4993-BFE8-AD47D694AE5D}"/>
                    </a:ext>
                  </a:extLst>
                </p14:cNvPr>
                <p14:cNvContentPartPr/>
                <p14:nvPr/>
              </p14:nvContentPartPr>
              <p14:xfrm>
                <a:off x="3359073" y="2961444"/>
                <a:ext cx="214560" cy="221400"/>
              </p14:xfrm>
            </p:contentPart>
          </mc:Choice>
          <mc:Fallback xmlns="">
            <p:pic>
              <p:nvPicPr>
                <p:cNvPr id="71" name="Freihand 70">
                  <a:extLst>
                    <a:ext uri="{FF2B5EF4-FFF2-40B4-BE49-F238E27FC236}">
                      <a16:creationId xmlns:a16="http://schemas.microsoft.com/office/drawing/2014/main" id="{E376B34B-8FA7-4993-BFE8-AD47D694AE5D}"/>
                    </a:ext>
                  </a:extLst>
                </p:cNvPr>
                <p:cNvPicPr/>
                <p:nvPr/>
              </p:nvPicPr>
              <p:blipFill>
                <a:blip r:embed="rId109"/>
                <a:stretch>
                  <a:fillRect/>
                </a:stretch>
              </p:blipFill>
              <p:spPr>
                <a:xfrm>
                  <a:off x="3354753" y="2957124"/>
                  <a:ext cx="22320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31C35CCC-A1C3-41FA-8D33-9039308A4FC8}"/>
                  </a:ext>
                </a:extLst>
              </p14:cNvPr>
              <p14:cNvContentPartPr/>
              <p14:nvPr/>
            </p14:nvContentPartPr>
            <p14:xfrm>
              <a:off x="6891033" y="483924"/>
              <a:ext cx="4173480" cy="166680"/>
            </p14:xfrm>
          </p:contentPart>
        </mc:Choice>
        <mc:Fallback xmlns="">
          <p:pic>
            <p:nvPicPr>
              <p:cNvPr id="73" name="Freihand 72">
                <a:extLst>
                  <a:ext uri="{FF2B5EF4-FFF2-40B4-BE49-F238E27FC236}">
                    <a16:creationId xmlns:a16="http://schemas.microsoft.com/office/drawing/2014/main" id="{31C35CCC-A1C3-41FA-8D33-9039308A4FC8}"/>
                  </a:ext>
                </a:extLst>
              </p:cNvPr>
              <p:cNvPicPr/>
              <p:nvPr/>
            </p:nvPicPr>
            <p:blipFill>
              <a:blip r:embed="rId111"/>
              <a:stretch>
                <a:fillRect/>
              </a:stretch>
            </p:blipFill>
            <p:spPr>
              <a:xfrm>
                <a:off x="6886713" y="479604"/>
                <a:ext cx="418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F88891DB-F03B-4342-85D8-8C59AEB80DF0}"/>
                  </a:ext>
                </a:extLst>
              </p14:cNvPr>
              <p14:cNvContentPartPr/>
              <p14:nvPr/>
            </p14:nvContentPartPr>
            <p14:xfrm>
              <a:off x="3929673" y="5146644"/>
              <a:ext cx="1827720" cy="78840"/>
            </p14:xfrm>
          </p:contentPart>
        </mc:Choice>
        <mc:Fallback xmlns="">
          <p:pic>
            <p:nvPicPr>
              <p:cNvPr id="74" name="Freihand 73">
                <a:extLst>
                  <a:ext uri="{FF2B5EF4-FFF2-40B4-BE49-F238E27FC236}">
                    <a16:creationId xmlns:a16="http://schemas.microsoft.com/office/drawing/2014/main" id="{F88891DB-F03B-4342-85D8-8C59AEB80DF0}"/>
                  </a:ext>
                </a:extLst>
              </p:cNvPr>
              <p:cNvPicPr/>
              <p:nvPr/>
            </p:nvPicPr>
            <p:blipFill>
              <a:blip r:embed="rId113"/>
              <a:stretch>
                <a:fillRect/>
              </a:stretch>
            </p:blipFill>
            <p:spPr>
              <a:xfrm>
                <a:off x="3925353" y="5142324"/>
                <a:ext cx="1836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EF9B4BEB-E905-4B48-891B-34A1D0C6F428}"/>
                  </a:ext>
                </a:extLst>
              </p14:cNvPr>
              <p14:cNvContentPartPr/>
              <p14:nvPr/>
            </p14:nvContentPartPr>
            <p14:xfrm>
              <a:off x="2675073" y="2733204"/>
              <a:ext cx="294840" cy="460800"/>
            </p14:xfrm>
          </p:contentPart>
        </mc:Choice>
        <mc:Fallback xmlns="">
          <p:pic>
            <p:nvPicPr>
              <p:cNvPr id="80" name="Freihand 79">
                <a:extLst>
                  <a:ext uri="{FF2B5EF4-FFF2-40B4-BE49-F238E27FC236}">
                    <a16:creationId xmlns:a16="http://schemas.microsoft.com/office/drawing/2014/main" id="{EF9B4BEB-E905-4B48-891B-34A1D0C6F428}"/>
                  </a:ext>
                </a:extLst>
              </p:cNvPr>
              <p:cNvPicPr/>
              <p:nvPr/>
            </p:nvPicPr>
            <p:blipFill>
              <a:blip r:embed="rId115"/>
              <a:stretch>
                <a:fillRect/>
              </a:stretch>
            </p:blipFill>
            <p:spPr>
              <a:xfrm>
                <a:off x="2670753" y="2728884"/>
                <a:ext cx="30348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0BC80EB0-AC0B-47C2-94BA-79775BF44AE6}"/>
                  </a:ext>
                </a:extLst>
              </p14:cNvPr>
              <p14:cNvContentPartPr/>
              <p14:nvPr/>
            </p14:nvContentPartPr>
            <p14:xfrm>
              <a:off x="6863673" y="416964"/>
              <a:ext cx="4191840" cy="106920"/>
            </p14:xfrm>
          </p:contentPart>
        </mc:Choice>
        <mc:Fallback xmlns="">
          <p:pic>
            <p:nvPicPr>
              <p:cNvPr id="81" name="Freihand 80">
                <a:extLst>
                  <a:ext uri="{FF2B5EF4-FFF2-40B4-BE49-F238E27FC236}">
                    <a16:creationId xmlns:a16="http://schemas.microsoft.com/office/drawing/2014/main" id="{0BC80EB0-AC0B-47C2-94BA-79775BF44AE6}"/>
                  </a:ext>
                </a:extLst>
              </p:cNvPr>
              <p:cNvPicPr/>
              <p:nvPr/>
            </p:nvPicPr>
            <p:blipFill>
              <a:blip r:embed="rId117"/>
              <a:stretch>
                <a:fillRect/>
              </a:stretch>
            </p:blipFill>
            <p:spPr>
              <a:xfrm>
                <a:off x="6859353" y="412644"/>
                <a:ext cx="4200480" cy="115560"/>
              </a:xfrm>
              <a:prstGeom prst="rect">
                <a:avLst/>
              </a:prstGeom>
            </p:spPr>
          </p:pic>
        </mc:Fallback>
      </mc:AlternateContent>
      <p:grpSp>
        <p:nvGrpSpPr>
          <p:cNvPr id="83" name="Gruppieren 82">
            <a:extLst>
              <a:ext uri="{FF2B5EF4-FFF2-40B4-BE49-F238E27FC236}">
                <a16:creationId xmlns:a16="http://schemas.microsoft.com/office/drawing/2014/main" id="{82FB843A-CC46-4025-A17F-BF95954C5BAC}"/>
              </a:ext>
            </a:extLst>
          </p:cNvPr>
          <p:cNvGrpSpPr/>
          <p:nvPr/>
        </p:nvGrpSpPr>
        <p:grpSpPr>
          <a:xfrm>
            <a:off x="7661073" y="2977644"/>
            <a:ext cx="639720" cy="474480"/>
            <a:chOff x="7661073" y="2977644"/>
            <a:chExt cx="639720" cy="474480"/>
          </a:xfrm>
        </p:grpSpPr>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22F84082-BE1A-4006-A429-7DEEB37DF1A6}"/>
                    </a:ext>
                  </a:extLst>
                </p14:cNvPr>
                <p14:cNvContentPartPr/>
                <p14:nvPr/>
              </p14:nvContentPartPr>
              <p14:xfrm>
                <a:off x="7806153" y="3138204"/>
                <a:ext cx="87480" cy="137160"/>
              </p14:xfrm>
            </p:contentPart>
          </mc:Choice>
          <mc:Fallback xmlns="">
            <p:pic>
              <p:nvPicPr>
                <p:cNvPr id="75" name="Freihand 74">
                  <a:extLst>
                    <a:ext uri="{FF2B5EF4-FFF2-40B4-BE49-F238E27FC236}">
                      <a16:creationId xmlns:a16="http://schemas.microsoft.com/office/drawing/2014/main" id="{22F84082-BE1A-4006-A429-7DEEB37DF1A6}"/>
                    </a:ext>
                  </a:extLst>
                </p:cNvPr>
                <p:cNvPicPr/>
                <p:nvPr/>
              </p:nvPicPr>
              <p:blipFill>
                <a:blip r:embed="rId119"/>
                <a:stretch>
                  <a:fillRect/>
                </a:stretch>
              </p:blipFill>
              <p:spPr>
                <a:xfrm>
                  <a:off x="7801833" y="3133884"/>
                  <a:ext cx="96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3A1B0A99-9C08-48A1-8B4D-BEB13D47C4A6}"/>
                    </a:ext>
                  </a:extLst>
                </p14:cNvPr>
                <p14:cNvContentPartPr/>
                <p14:nvPr/>
              </p14:nvContentPartPr>
              <p14:xfrm>
                <a:off x="7855473" y="3066204"/>
                <a:ext cx="13680" cy="10800"/>
              </p14:xfrm>
            </p:contentPart>
          </mc:Choice>
          <mc:Fallback xmlns="">
            <p:pic>
              <p:nvPicPr>
                <p:cNvPr id="76" name="Freihand 75">
                  <a:extLst>
                    <a:ext uri="{FF2B5EF4-FFF2-40B4-BE49-F238E27FC236}">
                      <a16:creationId xmlns:a16="http://schemas.microsoft.com/office/drawing/2014/main" id="{3A1B0A99-9C08-48A1-8B4D-BEB13D47C4A6}"/>
                    </a:ext>
                  </a:extLst>
                </p:cNvPr>
                <p:cNvPicPr/>
                <p:nvPr/>
              </p:nvPicPr>
              <p:blipFill>
                <a:blip r:embed="rId121"/>
                <a:stretch>
                  <a:fillRect/>
                </a:stretch>
              </p:blipFill>
              <p:spPr>
                <a:xfrm>
                  <a:off x="7851153" y="3061884"/>
                  <a:ext cx="22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1D7B1C6C-41D2-4B8A-8BF9-C0A5C1B28A82}"/>
                    </a:ext>
                  </a:extLst>
                </p14:cNvPr>
                <p14:cNvContentPartPr/>
                <p14:nvPr/>
              </p14:nvContentPartPr>
              <p14:xfrm>
                <a:off x="7954473" y="3040644"/>
                <a:ext cx="126720" cy="137880"/>
              </p14:xfrm>
            </p:contentPart>
          </mc:Choice>
          <mc:Fallback xmlns="">
            <p:pic>
              <p:nvPicPr>
                <p:cNvPr id="77" name="Freihand 76">
                  <a:extLst>
                    <a:ext uri="{FF2B5EF4-FFF2-40B4-BE49-F238E27FC236}">
                      <a16:creationId xmlns:a16="http://schemas.microsoft.com/office/drawing/2014/main" id="{1D7B1C6C-41D2-4B8A-8BF9-C0A5C1B28A82}"/>
                    </a:ext>
                  </a:extLst>
                </p:cNvPr>
                <p:cNvPicPr/>
                <p:nvPr/>
              </p:nvPicPr>
              <p:blipFill>
                <a:blip r:embed="rId123"/>
                <a:stretch>
                  <a:fillRect/>
                </a:stretch>
              </p:blipFill>
              <p:spPr>
                <a:xfrm>
                  <a:off x="7950153" y="3036324"/>
                  <a:ext cx="135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CE66C3DD-9A53-4354-AFB7-D2716A8C1827}"/>
                    </a:ext>
                  </a:extLst>
                </p14:cNvPr>
                <p14:cNvContentPartPr/>
                <p14:nvPr/>
              </p14:nvContentPartPr>
              <p14:xfrm>
                <a:off x="7938993" y="3063684"/>
                <a:ext cx="190800" cy="110520"/>
              </p14:xfrm>
            </p:contentPart>
          </mc:Choice>
          <mc:Fallback xmlns="">
            <p:pic>
              <p:nvPicPr>
                <p:cNvPr id="78" name="Freihand 77">
                  <a:extLst>
                    <a:ext uri="{FF2B5EF4-FFF2-40B4-BE49-F238E27FC236}">
                      <a16:creationId xmlns:a16="http://schemas.microsoft.com/office/drawing/2014/main" id="{CE66C3DD-9A53-4354-AFB7-D2716A8C1827}"/>
                    </a:ext>
                  </a:extLst>
                </p:cNvPr>
                <p:cNvPicPr/>
                <p:nvPr/>
              </p:nvPicPr>
              <p:blipFill>
                <a:blip r:embed="rId125"/>
                <a:stretch>
                  <a:fillRect/>
                </a:stretch>
              </p:blipFill>
              <p:spPr>
                <a:xfrm>
                  <a:off x="7934673" y="3059364"/>
                  <a:ext cx="199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BF2B03AE-8FF3-4F63-837D-A518F53857AB}"/>
                    </a:ext>
                  </a:extLst>
                </p14:cNvPr>
                <p14:cNvContentPartPr/>
                <p14:nvPr/>
              </p14:nvContentPartPr>
              <p14:xfrm>
                <a:off x="7661073" y="2977644"/>
                <a:ext cx="639720" cy="474480"/>
              </p14:xfrm>
            </p:contentPart>
          </mc:Choice>
          <mc:Fallback xmlns="">
            <p:pic>
              <p:nvPicPr>
                <p:cNvPr id="82" name="Freihand 81">
                  <a:extLst>
                    <a:ext uri="{FF2B5EF4-FFF2-40B4-BE49-F238E27FC236}">
                      <a16:creationId xmlns:a16="http://schemas.microsoft.com/office/drawing/2014/main" id="{BF2B03AE-8FF3-4F63-837D-A518F53857AB}"/>
                    </a:ext>
                  </a:extLst>
                </p:cNvPr>
                <p:cNvPicPr/>
                <p:nvPr/>
              </p:nvPicPr>
              <p:blipFill>
                <a:blip r:embed="rId127"/>
                <a:stretch>
                  <a:fillRect/>
                </a:stretch>
              </p:blipFill>
              <p:spPr>
                <a:xfrm>
                  <a:off x="7656753" y="2973324"/>
                  <a:ext cx="648360" cy="483120"/>
                </a:xfrm>
                <a:prstGeom prst="rect">
                  <a:avLst/>
                </a:prstGeom>
              </p:spPr>
            </p:pic>
          </mc:Fallback>
        </mc:AlternateContent>
      </p:grpSp>
      <p:grpSp>
        <p:nvGrpSpPr>
          <p:cNvPr id="94" name="Gruppieren 93">
            <a:extLst>
              <a:ext uri="{FF2B5EF4-FFF2-40B4-BE49-F238E27FC236}">
                <a16:creationId xmlns:a16="http://schemas.microsoft.com/office/drawing/2014/main" id="{975F9B49-09C9-4FAD-8CC9-C4C6F335EB2E}"/>
              </a:ext>
            </a:extLst>
          </p:cNvPr>
          <p:cNvGrpSpPr/>
          <p:nvPr/>
        </p:nvGrpSpPr>
        <p:grpSpPr>
          <a:xfrm>
            <a:off x="9877593" y="2888724"/>
            <a:ext cx="1097640" cy="824760"/>
            <a:chOff x="9877593" y="2888724"/>
            <a:chExt cx="1097640" cy="824760"/>
          </a:xfrm>
        </p:grpSpPr>
        <mc:AlternateContent xmlns:mc="http://schemas.openxmlformats.org/markup-compatibility/2006" xmlns:p14="http://schemas.microsoft.com/office/powerpoint/2010/main">
          <mc:Choice Requires="p14">
            <p:contentPart p14:bwMode="auto" r:id="rId128">
              <p14:nvContentPartPr>
                <p14:cNvPr id="84" name="Freihand 83">
                  <a:extLst>
                    <a:ext uri="{FF2B5EF4-FFF2-40B4-BE49-F238E27FC236}">
                      <a16:creationId xmlns:a16="http://schemas.microsoft.com/office/drawing/2014/main" id="{FE49B4CF-A684-4E2D-83E8-79E58D8196B3}"/>
                    </a:ext>
                  </a:extLst>
                </p14:cNvPr>
                <p14:cNvContentPartPr/>
                <p14:nvPr/>
              </p14:nvContentPartPr>
              <p14:xfrm>
                <a:off x="10056153" y="3378324"/>
                <a:ext cx="36720" cy="318240"/>
              </p14:xfrm>
            </p:contentPart>
          </mc:Choice>
          <mc:Fallback xmlns="">
            <p:pic>
              <p:nvPicPr>
                <p:cNvPr id="84" name="Freihand 83">
                  <a:extLst>
                    <a:ext uri="{FF2B5EF4-FFF2-40B4-BE49-F238E27FC236}">
                      <a16:creationId xmlns:a16="http://schemas.microsoft.com/office/drawing/2014/main" id="{FE49B4CF-A684-4E2D-83E8-79E58D8196B3}"/>
                    </a:ext>
                  </a:extLst>
                </p:cNvPr>
                <p:cNvPicPr/>
                <p:nvPr/>
              </p:nvPicPr>
              <p:blipFill>
                <a:blip r:embed="rId129"/>
                <a:stretch>
                  <a:fillRect/>
                </a:stretch>
              </p:blipFill>
              <p:spPr>
                <a:xfrm>
                  <a:off x="10051833" y="3374004"/>
                  <a:ext cx="453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5" name="Freihand 84">
                  <a:extLst>
                    <a:ext uri="{FF2B5EF4-FFF2-40B4-BE49-F238E27FC236}">
                      <a16:creationId xmlns:a16="http://schemas.microsoft.com/office/drawing/2014/main" id="{3B4B334A-ED2D-4E29-9D9D-CB59299F1F14}"/>
                    </a:ext>
                  </a:extLst>
                </p14:cNvPr>
                <p14:cNvContentPartPr/>
                <p14:nvPr/>
              </p14:nvContentPartPr>
              <p14:xfrm>
                <a:off x="9877593" y="3581004"/>
                <a:ext cx="360000" cy="132480"/>
              </p14:xfrm>
            </p:contentPart>
          </mc:Choice>
          <mc:Fallback xmlns="">
            <p:pic>
              <p:nvPicPr>
                <p:cNvPr id="85" name="Freihand 84">
                  <a:extLst>
                    <a:ext uri="{FF2B5EF4-FFF2-40B4-BE49-F238E27FC236}">
                      <a16:creationId xmlns:a16="http://schemas.microsoft.com/office/drawing/2014/main" id="{3B4B334A-ED2D-4E29-9D9D-CB59299F1F14}"/>
                    </a:ext>
                  </a:extLst>
                </p:cNvPr>
                <p:cNvPicPr/>
                <p:nvPr/>
              </p:nvPicPr>
              <p:blipFill>
                <a:blip r:embed="rId131"/>
                <a:stretch>
                  <a:fillRect/>
                </a:stretch>
              </p:blipFill>
              <p:spPr>
                <a:xfrm>
                  <a:off x="9873273" y="3576684"/>
                  <a:ext cx="368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84A51F85-FBC9-482E-A0A2-A57CC9D27C13}"/>
                    </a:ext>
                  </a:extLst>
                </p14:cNvPr>
                <p14:cNvContentPartPr/>
                <p14:nvPr/>
              </p14:nvContentPartPr>
              <p14:xfrm>
                <a:off x="9911073" y="3321804"/>
                <a:ext cx="299160" cy="37440"/>
              </p14:xfrm>
            </p:contentPart>
          </mc:Choice>
          <mc:Fallback xmlns="">
            <p:pic>
              <p:nvPicPr>
                <p:cNvPr id="86" name="Freihand 85">
                  <a:extLst>
                    <a:ext uri="{FF2B5EF4-FFF2-40B4-BE49-F238E27FC236}">
                      <a16:creationId xmlns:a16="http://schemas.microsoft.com/office/drawing/2014/main" id="{84A51F85-FBC9-482E-A0A2-A57CC9D27C13}"/>
                    </a:ext>
                  </a:extLst>
                </p:cNvPr>
                <p:cNvPicPr/>
                <p:nvPr/>
              </p:nvPicPr>
              <p:blipFill>
                <a:blip r:embed="rId133"/>
                <a:stretch>
                  <a:fillRect/>
                </a:stretch>
              </p:blipFill>
              <p:spPr>
                <a:xfrm>
                  <a:off x="9906753" y="3317484"/>
                  <a:ext cx="307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B2AEF940-5E4B-4018-8081-B25C2D5A6DF4}"/>
                    </a:ext>
                  </a:extLst>
                </p14:cNvPr>
                <p14:cNvContentPartPr/>
                <p14:nvPr/>
              </p14:nvContentPartPr>
              <p14:xfrm>
                <a:off x="10411833" y="3245484"/>
                <a:ext cx="110160" cy="336600"/>
              </p14:xfrm>
            </p:contentPart>
          </mc:Choice>
          <mc:Fallback xmlns="">
            <p:pic>
              <p:nvPicPr>
                <p:cNvPr id="87" name="Freihand 86">
                  <a:extLst>
                    <a:ext uri="{FF2B5EF4-FFF2-40B4-BE49-F238E27FC236}">
                      <a16:creationId xmlns:a16="http://schemas.microsoft.com/office/drawing/2014/main" id="{B2AEF940-5E4B-4018-8081-B25C2D5A6DF4}"/>
                    </a:ext>
                  </a:extLst>
                </p:cNvPr>
                <p:cNvPicPr/>
                <p:nvPr/>
              </p:nvPicPr>
              <p:blipFill>
                <a:blip r:embed="rId135"/>
                <a:stretch>
                  <a:fillRect/>
                </a:stretch>
              </p:blipFill>
              <p:spPr>
                <a:xfrm>
                  <a:off x="10407513" y="3241164"/>
                  <a:ext cx="1188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C4BB4DC1-F2C0-43F3-9DB3-EB13DB370279}"/>
                    </a:ext>
                  </a:extLst>
                </p14:cNvPr>
                <p14:cNvContentPartPr/>
                <p14:nvPr/>
              </p14:nvContentPartPr>
              <p14:xfrm>
                <a:off x="10683993" y="3362484"/>
                <a:ext cx="37080" cy="123840"/>
              </p14:xfrm>
            </p:contentPart>
          </mc:Choice>
          <mc:Fallback xmlns="">
            <p:pic>
              <p:nvPicPr>
                <p:cNvPr id="88" name="Freihand 87">
                  <a:extLst>
                    <a:ext uri="{FF2B5EF4-FFF2-40B4-BE49-F238E27FC236}">
                      <a16:creationId xmlns:a16="http://schemas.microsoft.com/office/drawing/2014/main" id="{C4BB4DC1-F2C0-43F3-9DB3-EB13DB370279}"/>
                    </a:ext>
                  </a:extLst>
                </p:cNvPr>
                <p:cNvPicPr/>
                <p:nvPr/>
              </p:nvPicPr>
              <p:blipFill>
                <a:blip r:embed="rId137"/>
                <a:stretch>
                  <a:fillRect/>
                </a:stretch>
              </p:blipFill>
              <p:spPr>
                <a:xfrm>
                  <a:off x="10679673" y="3358164"/>
                  <a:ext cx="45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864DBCF7-2C22-4D6B-9139-24F593454CAB}"/>
                    </a:ext>
                  </a:extLst>
                </p14:cNvPr>
                <p14:cNvContentPartPr/>
                <p14:nvPr/>
              </p14:nvContentPartPr>
              <p14:xfrm>
                <a:off x="10696953" y="3246564"/>
                <a:ext cx="17280" cy="3960"/>
              </p14:xfrm>
            </p:contentPart>
          </mc:Choice>
          <mc:Fallback xmlns="">
            <p:pic>
              <p:nvPicPr>
                <p:cNvPr id="89" name="Freihand 88">
                  <a:extLst>
                    <a:ext uri="{FF2B5EF4-FFF2-40B4-BE49-F238E27FC236}">
                      <a16:creationId xmlns:a16="http://schemas.microsoft.com/office/drawing/2014/main" id="{864DBCF7-2C22-4D6B-9139-24F593454CAB}"/>
                    </a:ext>
                  </a:extLst>
                </p:cNvPr>
                <p:cNvPicPr/>
                <p:nvPr/>
              </p:nvPicPr>
              <p:blipFill>
                <a:blip r:embed="rId139"/>
                <a:stretch>
                  <a:fillRect/>
                </a:stretch>
              </p:blipFill>
              <p:spPr>
                <a:xfrm>
                  <a:off x="10692633" y="3242244"/>
                  <a:ext cx="25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9A2E4F5F-F59C-43D0-B60A-1E62CED91EFE}"/>
                    </a:ext>
                  </a:extLst>
                </p14:cNvPr>
                <p14:cNvContentPartPr/>
                <p14:nvPr/>
              </p14:nvContentPartPr>
              <p14:xfrm>
                <a:off x="10815393" y="3234684"/>
                <a:ext cx="159840" cy="304200"/>
              </p14:xfrm>
            </p:contentPart>
          </mc:Choice>
          <mc:Fallback xmlns="">
            <p:pic>
              <p:nvPicPr>
                <p:cNvPr id="90" name="Freihand 89">
                  <a:extLst>
                    <a:ext uri="{FF2B5EF4-FFF2-40B4-BE49-F238E27FC236}">
                      <a16:creationId xmlns:a16="http://schemas.microsoft.com/office/drawing/2014/main" id="{9A2E4F5F-F59C-43D0-B60A-1E62CED91EFE}"/>
                    </a:ext>
                  </a:extLst>
                </p:cNvPr>
                <p:cNvPicPr/>
                <p:nvPr/>
              </p:nvPicPr>
              <p:blipFill>
                <a:blip r:embed="rId141"/>
                <a:stretch>
                  <a:fillRect/>
                </a:stretch>
              </p:blipFill>
              <p:spPr>
                <a:xfrm>
                  <a:off x="10811073" y="3230364"/>
                  <a:ext cx="168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9AEDCD42-C593-4DB7-8AC3-C7649DD36776}"/>
                    </a:ext>
                  </a:extLst>
                </p14:cNvPr>
                <p14:cNvContentPartPr/>
                <p14:nvPr/>
              </p14:nvContentPartPr>
              <p14:xfrm>
                <a:off x="10628913" y="3020844"/>
                <a:ext cx="164880" cy="29880"/>
              </p14:xfrm>
            </p:contentPart>
          </mc:Choice>
          <mc:Fallback xmlns="">
            <p:pic>
              <p:nvPicPr>
                <p:cNvPr id="91" name="Freihand 90">
                  <a:extLst>
                    <a:ext uri="{FF2B5EF4-FFF2-40B4-BE49-F238E27FC236}">
                      <a16:creationId xmlns:a16="http://schemas.microsoft.com/office/drawing/2014/main" id="{9AEDCD42-C593-4DB7-8AC3-C7649DD36776}"/>
                    </a:ext>
                  </a:extLst>
                </p:cNvPr>
                <p:cNvPicPr/>
                <p:nvPr/>
              </p:nvPicPr>
              <p:blipFill>
                <a:blip r:embed="rId143"/>
                <a:stretch>
                  <a:fillRect/>
                </a:stretch>
              </p:blipFill>
              <p:spPr>
                <a:xfrm>
                  <a:off x="10624593" y="3016524"/>
                  <a:ext cx="173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7E197AC9-FDE1-4CB1-8BC2-9CA7E8FFDCE7}"/>
                    </a:ext>
                  </a:extLst>
                </p14:cNvPr>
                <p14:cNvContentPartPr/>
                <p14:nvPr/>
              </p14:nvContentPartPr>
              <p14:xfrm>
                <a:off x="10529193" y="3070884"/>
                <a:ext cx="81360" cy="73800"/>
              </p14:xfrm>
            </p:contentPart>
          </mc:Choice>
          <mc:Fallback xmlns="">
            <p:pic>
              <p:nvPicPr>
                <p:cNvPr id="92" name="Freihand 91">
                  <a:extLst>
                    <a:ext uri="{FF2B5EF4-FFF2-40B4-BE49-F238E27FC236}">
                      <a16:creationId xmlns:a16="http://schemas.microsoft.com/office/drawing/2014/main" id="{7E197AC9-FDE1-4CB1-8BC2-9CA7E8FFDCE7}"/>
                    </a:ext>
                  </a:extLst>
                </p:cNvPr>
                <p:cNvPicPr/>
                <p:nvPr/>
              </p:nvPicPr>
              <p:blipFill>
                <a:blip r:embed="rId145"/>
                <a:stretch>
                  <a:fillRect/>
                </a:stretch>
              </p:blipFill>
              <p:spPr>
                <a:xfrm>
                  <a:off x="10524873" y="3066564"/>
                  <a:ext cx="90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94C4D480-EA24-46AF-A168-F9F5012A55FF}"/>
                    </a:ext>
                  </a:extLst>
                </p14:cNvPr>
                <p14:cNvContentPartPr/>
                <p14:nvPr/>
              </p14:nvContentPartPr>
              <p14:xfrm>
                <a:off x="10858593" y="2888724"/>
                <a:ext cx="108720" cy="88920"/>
              </p14:xfrm>
            </p:contentPart>
          </mc:Choice>
          <mc:Fallback xmlns="">
            <p:pic>
              <p:nvPicPr>
                <p:cNvPr id="93" name="Freihand 92">
                  <a:extLst>
                    <a:ext uri="{FF2B5EF4-FFF2-40B4-BE49-F238E27FC236}">
                      <a16:creationId xmlns:a16="http://schemas.microsoft.com/office/drawing/2014/main" id="{94C4D480-EA24-46AF-A168-F9F5012A55FF}"/>
                    </a:ext>
                  </a:extLst>
                </p:cNvPr>
                <p:cNvPicPr/>
                <p:nvPr/>
              </p:nvPicPr>
              <p:blipFill>
                <a:blip r:embed="rId147"/>
                <a:stretch>
                  <a:fillRect/>
                </a:stretch>
              </p:blipFill>
              <p:spPr>
                <a:xfrm>
                  <a:off x="10854273" y="2884404"/>
                  <a:ext cx="117360" cy="9756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5" name="Freihand 24">
                <a:extLst>
                  <a:ext uri="{FF2B5EF4-FFF2-40B4-BE49-F238E27FC236}">
                    <a16:creationId xmlns:a16="http://schemas.microsoft.com/office/drawing/2014/main" id="{2C61D263-4B12-4026-9CCC-2C28BE8D1961}"/>
                  </a:ext>
                </a:extLst>
              </p14:cNvPr>
              <p14:cNvContentPartPr/>
              <p14:nvPr/>
            </p14:nvContentPartPr>
            <p14:xfrm>
              <a:off x="3575360" y="930507"/>
              <a:ext cx="325800" cy="36720"/>
            </p14:xfrm>
          </p:contentPart>
        </mc:Choice>
        <mc:Fallback>
          <p:pic>
            <p:nvPicPr>
              <p:cNvPr id="25" name="Freihand 24">
                <a:extLst>
                  <a:ext uri="{FF2B5EF4-FFF2-40B4-BE49-F238E27FC236}">
                    <a16:creationId xmlns:a16="http://schemas.microsoft.com/office/drawing/2014/main" id="{2C61D263-4B12-4026-9CCC-2C28BE8D1961}"/>
                  </a:ext>
                </a:extLst>
              </p:cNvPr>
              <p:cNvPicPr/>
              <p:nvPr/>
            </p:nvPicPr>
            <p:blipFill>
              <a:blip r:embed="rId3"/>
              <a:stretch>
                <a:fillRect/>
              </a:stretch>
            </p:blipFill>
            <p:spPr>
              <a:xfrm>
                <a:off x="3571040" y="926187"/>
                <a:ext cx="334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3" name="Freihand 32">
                <a:extLst>
                  <a:ext uri="{FF2B5EF4-FFF2-40B4-BE49-F238E27FC236}">
                    <a16:creationId xmlns:a16="http://schemas.microsoft.com/office/drawing/2014/main" id="{980A8B4C-4A5F-40EA-B357-D3089A2BD15F}"/>
                  </a:ext>
                </a:extLst>
              </p14:cNvPr>
              <p14:cNvContentPartPr/>
              <p14:nvPr/>
            </p14:nvContentPartPr>
            <p14:xfrm>
              <a:off x="6837680" y="429747"/>
              <a:ext cx="713160" cy="24840"/>
            </p14:xfrm>
          </p:contentPart>
        </mc:Choice>
        <mc:Fallback>
          <p:pic>
            <p:nvPicPr>
              <p:cNvPr id="33" name="Freihand 32">
                <a:extLst>
                  <a:ext uri="{FF2B5EF4-FFF2-40B4-BE49-F238E27FC236}">
                    <a16:creationId xmlns:a16="http://schemas.microsoft.com/office/drawing/2014/main" id="{980A8B4C-4A5F-40EA-B357-D3089A2BD15F}"/>
                  </a:ext>
                </a:extLst>
              </p:cNvPr>
              <p:cNvPicPr/>
              <p:nvPr/>
            </p:nvPicPr>
            <p:blipFill>
              <a:blip r:embed="rId5"/>
              <a:stretch>
                <a:fillRect/>
              </a:stretch>
            </p:blipFill>
            <p:spPr>
              <a:xfrm>
                <a:off x="6833360" y="425427"/>
                <a:ext cx="721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4" name="Freihand 33">
                <a:extLst>
                  <a:ext uri="{FF2B5EF4-FFF2-40B4-BE49-F238E27FC236}">
                    <a16:creationId xmlns:a16="http://schemas.microsoft.com/office/drawing/2014/main" id="{4947493E-BF53-4CBC-B868-543FB42CD484}"/>
                  </a:ext>
                </a:extLst>
              </p14:cNvPr>
              <p14:cNvContentPartPr/>
              <p14:nvPr/>
            </p14:nvContentPartPr>
            <p14:xfrm>
              <a:off x="8252480" y="291507"/>
              <a:ext cx="171360" cy="186840"/>
            </p14:xfrm>
          </p:contentPart>
        </mc:Choice>
        <mc:Fallback>
          <p:pic>
            <p:nvPicPr>
              <p:cNvPr id="34" name="Freihand 33">
                <a:extLst>
                  <a:ext uri="{FF2B5EF4-FFF2-40B4-BE49-F238E27FC236}">
                    <a16:creationId xmlns:a16="http://schemas.microsoft.com/office/drawing/2014/main" id="{4947493E-BF53-4CBC-B868-543FB42CD484}"/>
                  </a:ext>
                </a:extLst>
              </p:cNvPr>
              <p:cNvPicPr/>
              <p:nvPr/>
            </p:nvPicPr>
            <p:blipFill>
              <a:blip r:embed="rId7"/>
              <a:stretch>
                <a:fillRect/>
              </a:stretch>
            </p:blipFill>
            <p:spPr>
              <a:xfrm>
                <a:off x="8248160" y="287187"/>
                <a:ext cx="180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3" name="Freihand 72">
                <a:extLst>
                  <a:ext uri="{FF2B5EF4-FFF2-40B4-BE49-F238E27FC236}">
                    <a16:creationId xmlns:a16="http://schemas.microsoft.com/office/drawing/2014/main" id="{461CE594-27ED-4E5A-8048-4C76784A17A3}"/>
                  </a:ext>
                </a:extLst>
              </p14:cNvPr>
              <p14:cNvContentPartPr/>
              <p14:nvPr/>
            </p14:nvContentPartPr>
            <p14:xfrm>
              <a:off x="2001080" y="1079907"/>
              <a:ext cx="2478240" cy="2354400"/>
            </p14:xfrm>
          </p:contentPart>
        </mc:Choice>
        <mc:Fallback>
          <p:pic>
            <p:nvPicPr>
              <p:cNvPr id="73" name="Freihand 72">
                <a:extLst>
                  <a:ext uri="{FF2B5EF4-FFF2-40B4-BE49-F238E27FC236}">
                    <a16:creationId xmlns:a16="http://schemas.microsoft.com/office/drawing/2014/main" id="{461CE594-27ED-4E5A-8048-4C76784A17A3}"/>
                  </a:ext>
                </a:extLst>
              </p:cNvPr>
              <p:cNvPicPr/>
              <p:nvPr/>
            </p:nvPicPr>
            <p:blipFill>
              <a:blip r:embed="rId9"/>
              <a:stretch>
                <a:fillRect/>
              </a:stretch>
            </p:blipFill>
            <p:spPr>
              <a:xfrm>
                <a:off x="1996760" y="1075587"/>
                <a:ext cx="2486880" cy="236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5" name="Freihand 114">
                <a:extLst>
                  <a:ext uri="{FF2B5EF4-FFF2-40B4-BE49-F238E27FC236}">
                    <a16:creationId xmlns:a16="http://schemas.microsoft.com/office/drawing/2014/main" id="{0FCE28E3-B02A-4550-A601-A2F22C0825B8}"/>
                  </a:ext>
                </a:extLst>
              </p14:cNvPr>
              <p14:cNvContentPartPr/>
              <p14:nvPr/>
            </p14:nvContentPartPr>
            <p14:xfrm>
              <a:off x="457040" y="5050347"/>
              <a:ext cx="236520" cy="49320"/>
            </p14:xfrm>
          </p:contentPart>
        </mc:Choice>
        <mc:Fallback>
          <p:pic>
            <p:nvPicPr>
              <p:cNvPr id="115" name="Freihand 114">
                <a:extLst>
                  <a:ext uri="{FF2B5EF4-FFF2-40B4-BE49-F238E27FC236}">
                    <a16:creationId xmlns:a16="http://schemas.microsoft.com/office/drawing/2014/main" id="{0FCE28E3-B02A-4550-A601-A2F22C0825B8}"/>
                  </a:ext>
                </a:extLst>
              </p:cNvPr>
              <p:cNvPicPr/>
              <p:nvPr/>
            </p:nvPicPr>
            <p:blipFill>
              <a:blip r:embed="rId11"/>
              <a:stretch>
                <a:fillRect/>
              </a:stretch>
            </p:blipFill>
            <p:spPr>
              <a:xfrm>
                <a:off x="452720" y="5046027"/>
                <a:ext cx="245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9" name="Freihand 118">
                <a:extLst>
                  <a:ext uri="{FF2B5EF4-FFF2-40B4-BE49-F238E27FC236}">
                    <a16:creationId xmlns:a16="http://schemas.microsoft.com/office/drawing/2014/main" id="{B354F0AC-9785-42FA-8D8D-DE85E306E784}"/>
                  </a:ext>
                </a:extLst>
              </p14:cNvPr>
              <p14:cNvContentPartPr/>
              <p14:nvPr/>
            </p14:nvContentPartPr>
            <p14:xfrm>
              <a:off x="3172880" y="4936947"/>
              <a:ext cx="38160" cy="76320"/>
            </p14:xfrm>
          </p:contentPart>
        </mc:Choice>
        <mc:Fallback>
          <p:pic>
            <p:nvPicPr>
              <p:cNvPr id="119" name="Freihand 118">
                <a:extLst>
                  <a:ext uri="{FF2B5EF4-FFF2-40B4-BE49-F238E27FC236}">
                    <a16:creationId xmlns:a16="http://schemas.microsoft.com/office/drawing/2014/main" id="{B354F0AC-9785-42FA-8D8D-DE85E306E784}"/>
                  </a:ext>
                </a:extLst>
              </p:cNvPr>
              <p:cNvPicPr/>
              <p:nvPr/>
            </p:nvPicPr>
            <p:blipFill>
              <a:blip r:embed="rId13"/>
              <a:stretch>
                <a:fillRect/>
              </a:stretch>
            </p:blipFill>
            <p:spPr>
              <a:xfrm>
                <a:off x="3168560" y="4932627"/>
                <a:ext cx="46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4" name="Freihand 183">
                <a:extLst>
                  <a:ext uri="{FF2B5EF4-FFF2-40B4-BE49-F238E27FC236}">
                    <a16:creationId xmlns:a16="http://schemas.microsoft.com/office/drawing/2014/main" id="{6BDD8AFD-36A1-4D36-9551-0F7EE0879BE7}"/>
                  </a:ext>
                </a:extLst>
              </p14:cNvPr>
              <p14:cNvContentPartPr/>
              <p14:nvPr/>
            </p14:nvContentPartPr>
            <p14:xfrm>
              <a:off x="3783080" y="4372827"/>
              <a:ext cx="512280" cy="67320"/>
            </p14:xfrm>
          </p:contentPart>
        </mc:Choice>
        <mc:Fallback>
          <p:pic>
            <p:nvPicPr>
              <p:cNvPr id="184" name="Freihand 183">
                <a:extLst>
                  <a:ext uri="{FF2B5EF4-FFF2-40B4-BE49-F238E27FC236}">
                    <a16:creationId xmlns:a16="http://schemas.microsoft.com/office/drawing/2014/main" id="{6BDD8AFD-36A1-4D36-9551-0F7EE0879BE7}"/>
                  </a:ext>
                </a:extLst>
              </p:cNvPr>
              <p:cNvPicPr/>
              <p:nvPr/>
            </p:nvPicPr>
            <p:blipFill>
              <a:blip r:embed="rId15"/>
              <a:stretch>
                <a:fillRect/>
              </a:stretch>
            </p:blipFill>
            <p:spPr>
              <a:xfrm>
                <a:off x="3778760" y="4368507"/>
                <a:ext cx="520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0" name="Freihand 239">
                <a:extLst>
                  <a:ext uri="{FF2B5EF4-FFF2-40B4-BE49-F238E27FC236}">
                    <a16:creationId xmlns:a16="http://schemas.microsoft.com/office/drawing/2014/main" id="{A4A0103E-2FC6-48FC-A308-67085CE62B3E}"/>
                  </a:ext>
                </a:extLst>
              </p14:cNvPr>
              <p14:cNvContentPartPr/>
              <p14:nvPr/>
            </p14:nvContentPartPr>
            <p14:xfrm>
              <a:off x="6810680" y="437667"/>
              <a:ext cx="908280" cy="23760"/>
            </p14:xfrm>
          </p:contentPart>
        </mc:Choice>
        <mc:Fallback>
          <p:pic>
            <p:nvPicPr>
              <p:cNvPr id="240" name="Freihand 239">
                <a:extLst>
                  <a:ext uri="{FF2B5EF4-FFF2-40B4-BE49-F238E27FC236}">
                    <a16:creationId xmlns:a16="http://schemas.microsoft.com/office/drawing/2014/main" id="{A4A0103E-2FC6-48FC-A308-67085CE62B3E}"/>
                  </a:ext>
                </a:extLst>
              </p:cNvPr>
              <p:cNvPicPr/>
              <p:nvPr/>
            </p:nvPicPr>
            <p:blipFill>
              <a:blip r:embed="rId17"/>
              <a:stretch>
                <a:fillRect/>
              </a:stretch>
            </p:blipFill>
            <p:spPr>
              <a:xfrm>
                <a:off x="6806360" y="433347"/>
                <a:ext cx="916920" cy="32400"/>
              </a:xfrm>
              <a:prstGeom prst="rect">
                <a:avLst/>
              </a:prstGeom>
            </p:spPr>
          </p:pic>
        </mc:Fallback>
      </mc:AlternateContent>
      <p:grpSp>
        <p:nvGrpSpPr>
          <p:cNvPr id="560" name="Gruppieren 559">
            <a:extLst>
              <a:ext uri="{FF2B5EF4-FFF2-40B4-BE49-F238E27FC236}">
                <a16:creationId xmlns:a16="http://schemas.microsoft.com/office/drawing/2014/main" id="{B7AC58FD-EC14-4F14-BE45-8EEEEBA491CB}"/>
              </a:ext>
            </a:extLst>
          </p:cNvPr>
          <p:cNvGrpSpPr/>
          <p:nvPr/>
        </p:nvGrpSpPr>
        <p:grpSpPr>
          <a:xfrm>
            <a:off x="297200" y="179907"/>
            <a:ext cx="11572920" cy="6681600"/>
            <a:chOff x="297200" y="179907"/>
            <a:chExt cx="11572920" cy="6681600"/>
          </a:xfrm>
        </p:grpSpPr>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5C101774-2094-4AC4-8F0C-460F0C620A51}"/>
                    </a:ext>
                  </a:extLst>
                </p14:cNvPr>
                <p14:cNvContentPartPr/>
                <p14:nvPr/>
              </p14:nvContentPartPr>
              <p14:xfrm>
                <a:off x="6940280" y="192867"/>
                <a:ext cx="14760" cy="142200"/>
              </p14:xfrm>
            </p:contentPart>
          </mc:Choice>
          <mc:Fallback>
            <p:pic>
              <p:nvPicPr>
                <p:cNvPr id="9" name="Freihand 8">
                  <a:extLst>
                    <a:ext uri="{FF2B5EF4-FFF2-40B4-BE49-F238E27FC236}">
                      <a16:creationId xmlns:a16="http://schemas.microsoft.com/office/drawing/2014/main" id="{5C101774-2094-4AC4-8F0C-460F0C620A51}"/>
                    </a:ext>
                  </a:extLst>
                </p:cNvPr>
                <p:cNvPicPr/>
                <p:nvPr/>
              </p:nvPicPr>
              <p:blipFill>
                <a:blip r:embed="rId19"/>
                <a:stretch>
                  <a:fillRect/>
                </a:stretch>
              </p:blipFill>
              <p:spPr>
                <a:xfrm>
                  <a:off x="6935960" y="188547"/>
                  <a:ext cx="23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4697E01F-03C0-46FF-82E6-EAC4758B5F42}"/>
                    </a:ext>
                  </a:extLst>
                </p14:cNvPr>
                <p14:cNvContentPartPr/>
                <p14:nvPr/>
              </p14:nvContentPartPr>
              <p14:xfrm>
                <a:off x="6871880" y="246507"/>
                <a:ext cx="154800" cy="21960"/>
              </p14:xfrm>
            </p:contentPart>
          </mc:Choice>
          <mc:Fallback>
            <p:pic>
              <p:nvPicPr>
                <p:cNvPr id="10" name="Freihand 9">
                  <a:extLst>
                    <a:ext uri="{FF2B5EF4-FFF2-40B4-BE49-F238E27FC236}">
                      <a16:creationId xmlns:a16="http://schemas.microsoft.com/office/drawing/2014/main" id="{4697E01F-03C0-46FF-82E6-EAC4758B5F42}"/>
                    </a:ext>
                  </a:extLst>
                </p:cNvPr>
                <p:cNvPicPr/>
                <p:nvPr/>
              </p:nvPicPr>
              <p:blipFill>
                <a:blip r:embed="rId21"/>
                <a:stretch>
                  <a:fillRect/>
                </a:stretch>
              </p:blipFill>
              <p:spPr>
                <a:xfrm>
                  <a:off x="6867560" y="242187"/>
                  <a:ext cx="163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39812A2F-2CD7-4A31-B114-C86AE10222FF}"/>
                    </a:ext>
                  </a:extLst>
                </p14:cNvPr>
                <p14:cNvContentPartPr/>
                <p14:nvPr/>
              </p14:nvContentPartPr>
              <p14:xfrm>
                <a:off x="7143680" y="179907"/>
                <a:ext cx="116640" cy="140400"/>
              </p14:xfrm>
            </p:contentPart>
          </mc:Choice>
          <mc:Fallback>
            <p:pic>
              <p:nvPicPr>
                <p:cNvPr id="11" name="Freihand 10">
                  <a:extLst>
                    <a:ext uri="{FF2B5EF4-FFF2-40B4-BE49-F238E27FC236}">
                      <a16:creationId xmlns:a16="http://schemas.microsoft.com/office/drawing/2014/main" id="{39812A2F-2CD7-4A31-B114-C86AE10222FF}"/>
                    </a:ext>
                  </a:extLst>
                </p:cNvPr>
                <p:cNvPicPr/>
                <p:nvPr/>
              </p:nvPicPr>
              <p:blipFill>
                <a:blip r:embed="rId23"/>
                <a:stretch>
                  <a:fillRect/>
                </a:stretch>
              </p:blipFill>
              <p:spPr>
                <a:xfrm>
                  <a:off x="7139360" y="175587"/>
                  <a:ext cx="125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E9EFDC42-0788-49ED-AD43-C93F21126C04}"/>
                    </a:ext>
                  </a:extLst>
                </p14:cNvPr>
                <p14:cNvContentPartPr/>
                <p14:nvPr/>
              </p14:nvContentPartPr>
              <p14:xfrm>
                <a:off x="7239080" y="181347"/>
                <a:ext cx="37440" cy="128520"/>
              </p14:xfrm>
            </p:contentPart>
          </mc:Choice>
          <mc:Fallback>
            <p:pic>
              <p:nvPicPr>
                <p:cNvPr id="21" name="Freihand 20">
                  <a:extLst>
                    <a:ext uri="{FF2B5EF4-FFF2-40B4-BE49-F238E27FC236}">
                      <a16:creationId xmlns:a16="http://schemas.microsoft.com/office/drawing/2014/main" id="{E9EFDC42-0788-49ED-AD43-C93F21126C04}"/>
                    </a:ext>
                  </a:extLst>
                </p:cNvPr>
                <p:cNvPicPr/>
                <p:nvPr/>
              </p:nvPicPr>
              <p:blipFill>
                <a:blip r:embed="rId25"/>
                <a:stretch>
                  <a:fillRect/>
                </a:stretch>
              </p:blipFill>
              <p:spPr>
                <a:xfrm>
                  <a:off x="7234760" y="177027"/>
                  <a:ext cx="46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63432363-71BF-412F-AD1C-D8829FD9E1C9}"/>
                    </a:ext>
                  </a:extLst>
                </p14:cNvPr>
                <p14:cNvContentPartPr/>
                <p14:nvPr/>
              </p14:nvContentPartPr>
              <p14:xfrm>
                <a:off x="7151600" y="288627"/>
                <a:ext cx="156960" cy="39240"/>
              </p14:xfrm>
            </p:contentPart>
          </mc:Choice>
          <mc:Fallback>
            <p:pic>
              <p:nvPicPr>
                <p:cNvPr id="22" name="Freihand 21">
                  <a:extLst>
                    <a:ext uri="{FF2B5EF4-FFF2-40B4-BE49-F238E27FC236}">
                      <a16:creationId xmlns:a16="http://schemas.microsoft.com/office/drawing/2014/main" id="{63432363-71BF-412F-AD1C-D8829FD9E1C9}"/>
                    </a:ext>
                  </a:extLst>
                </p:cNvPr>
                <p:cNvPicPr/>
                <p:nvPr/>
              </p:nvPicPr>
              <p:blipFill>
                <a:blip r:embed="rId27"/>
                <a:stretch>
                  <a:fillRect/>
                </a:stretch>
              </p:blipFill>
              <p:spPr>
                <a:xfrm>
                  <a:off x="7147280" y="284307"/>
                  <a:ext cx="165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ACC12D9E-BD8B-451F-B8DB-9287458414B1}"/>
                    </a:ext>
                  </a:extLst>
                </p14:cNvPr>
                <p14:cNvContentPartPr/>
                <p14:nvPr/>
              </p14:nvContentPartPr>
              <p14:xfrm>
                <a:off x="7372640" y="186747"/>
                <a:ext cx="137880" cy="143640"/>
              </p14:xfrm>
            </p:contentPart>
          </mc:Choice>
          <mc:Fallback>
            <p:pic>
              <p:nvPicPr>
                <p:cNvPr id="23" name="Freihand 22">
                  <a:extLst>
                    <a:ext uri="{FF2B5EF4-FFF2-40B4-BE49-F238E27FC236}">
                      <a16:creationId xmlns:a16="http://schemas.microsoft.com/office/drawing/2014/main" id="{ACC12D9E-BD8B-451F-B8DB-9287458414B1}"/>
                    </a:ext>
                  </a:extLst>
                </p:cNvPr>
                <p:cNvPicPr/>
                <p:nvPr/>
              </p:nvPicPr>
              <p:blipFill>
                <a:blip r:embed="rId29"/>
                <a:stretch>
                  <a:fillRect/>
                </a:stretch>
              </p:blipFill>
              <p:spPr>
                <a:xfrm>
                  <a:off x="7368320" y="182427"/>
                  <a:ext cx="146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2AFE5A58-67DE-4B85-ACFB-C09AF203E292}"/>
                    </a:ext>
                  </a:extLst>
                </p14:cNvPr>
                <p14:cNvContentPartPr/>
                <p14:nvPr/>
              </p14:nvContentPartPr>
              <p14:xfrm>
                <a:off x="8455160" y="227067"/>
                <a:ext cx="72000" cy="255240"/>
              </p14:xfrm>
            </p:contentPart>
          </mc:Choice>
          <mc:Fallback>
            <p:pic>
              <p:nvPicPr>
                <p:cNvPr id="35" name="Freihand 34">
                  <a:extLst>
                    <a:ext uri="{FF2B5EF4-FFF2-40B4-BE49-F238E27FC236}">
                      <a16:creationId xmlns:a16="http://schemas.microsoft.com/office/drawing/2014/main" id="{2AFE5A58-67DE-4B85-ACFB-C09AF203E292}"/>
                    </a:ext>
                  </a:extLst>
                </p:cNvPr>
                <p:cNvPicPr/>
                <p:nvPr/>
              </p:nvPicPr>
              <p:blipFill>
                <a:blip r:embed="rId31"/>
                <a:stretch>
                  <a:fillRect/>
                </a:stretch>
              </p:blipFill>
              <p:spPr>
                <a:xfrm>
                  <a:off x="8450840" y="222747"/>
                  <a:ext cx="80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76890407-4EC7-4ACA-8193-AB01C59D4C96}"/>
                    </a:ext>
                  </a:extLst>
                </p14:cNvPr>
                <p14:cNvContentPartPr/>
                <p14:nvPr/>
              </p14:nvContentPartPr>
              <p14:xfrm>
                <a:off x="8713640" y="263787"/>
                <a:ext cx="20160" cy="186120"/>
              </p14:xfrm>
            </p:contentPart>
          </mc:Choice>
          <mc:Fallback>
            <p:pic>
              <p:nvPicPr>
                <p:cNvPr id="36" name="Freihand 35">
                  <a:extLst>
                    <a:ext uri="{FF2B5EF4-FFF2-40B4-BE49-F238E27FC236}">
                      <a16:creationId xmlns:a16="http://schemas.microsoft.com/office/drawing/2014/main" id="{76890407-4EC7-4ACA-8193-AB01C59D4C96}"/>
                    </a:ext>
                  </a:extLst>
                </p:cNvPr>
                <p:cNvPicPr/>
                <p:nvPr/>
              </p:nvPicPr>
              <p:blipFill>
                <a:blip r:embed="rId33"/>
                <a:stretch>
                  <a:fillRect/>
                </a:stretch>
              </p:blipFill>
              <p:spPr>
                <a:xfrm>
                  <a:off x="8709320" y="259467"/>
                  <a:ext cx="28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B0803ACA-DEFA-4F1D-9EE1-C86011BC4D05}"/>
                    </a:ext>
                  </a:extLst>
                </p14:cNvPr>
                <p14:cNvContentPartPr/>
                <p14:nvPr/>
              </p14:nvContentPartPr>
              <p14:xfrm>
                <a:off x="8632280" y="395547"/>
                <a:ext cx="148320" cy="46080"/>
              </p14:xfrm>
            </p:contentPart>
          </mc:Choice>
          <mc:Fallback>
            <p:pic>
              <p:nvPicPr>
                <p:cNvPr id="37" name="Freihand 36">
                  <a:extLst>
                    <a:ext uri="{FF2B5EF4-FFF2-40B4-BE49-F238E27FC236}">
                      <a16:creationId xmlns:a16="http://schemas.microsoft.com/office/drawing/2014/main" id="{B0803ACA-DEFA-4F1D-9EE1-C86011BC4D05}"/>
                    </a:ext>
                  </a:extLst>
                </p:cNvPr>
                <p:cNvPicPr/>
                <p:nvPr/>
              </p:nvPicPr>
              <p:blipFill>
                <a:blip r:embed="rId35"/>
                <a:stretch>
                  <a:fillRect/>
                </a:stretch>
              </p:blipFill>
              <p:spPr>
                <a:xfrm>
                  <a:off x="8627960" y="391227"/>
                  <a:ext cx="156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5255A83D-6AB2-4DB3-BF4D-558089D37981}"/>
                    </a:ext>
                  </a:extLst>
                </p14:cNvPr>
                <p14:cNvContentPartPr/>
                <p14:nvPr/>
              </p14:nvContentPartPr>
              <p14:xfrm>
                <a:off x="8629040" y="236787"/>
                <a:ext cx="154800" cy="16200"/>
              </p14:xfrm>
            </p:contentPart>
          </mc:Choice>
          <mc:Fallback>
            <p:pic>
              <p:nvPicPr>
                <p:cNvPr id="38" name="Freihand 37">
                  <a:extLst>
                    <a:ext uri="{FF2B5EF4-FFF2-40B4-BE49-F238E27FC236}">
                      <a16:creationId xmlns:a16="http://schemas.microsoft.com/office/drawing/2014/main" id="{5255A83D-6AB2-4DB3-BF4D-558089D37981}"/>
                    </a:ext>
                  </a:extLst>
                </p:cNvPr>
                <p:cNvPicPr/>
                <p:nvPr/>
              </p:nvPicPr>
              <p:blipFill>
                <a:blip r:embed="rId37"/>
                <a:stretch>
                  <a:fillRect/>
                </a:stretch>
              </p:blipFill>
              <p:spPr>
                <a:xfrm>
                  <a:off x="8624720" y="232467"/>
                  <a:ext cx="163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47A0E9FD-E760-4EB2-B145-69113DBADC5C}"/>
                    </a:ext>
                  </a:extLst>
                </p14:cNvPr>
                <p14:cNvContentPartPr/>
                <p14:nvPr/>
              </p14:nvContentPartPr>
              <p14:xfrm>
                <a:off x="8791400" y="332187"/>
                <a:ext cx="265680" cy="117000"/>
              </p14:xfrm>
            </p:contentPart>
          </mc:Choice>
          <mc:Fallback>
            <p:pic>
              <p:nvPicPr>
                <p:cNvPr id="39" name="Freihand 38">
                  <a:extLst>
                    <a:ext uri="{FF2B5EF4-FFF2-40B4-BE49-F238E27FC236}">
                      <a16:creationId xmlns:a16="http://schemas.microsoft.com/office/drawing/2014/main" id="{47A0E9FD-E760-4EB2-B145-69113DBADC5C}"/>
                    </a:ext>
                  </a:extLst>
                </p:cNvPr>
                <p:cNvPicPr/>
                <p:nvPr/>
              </p:nvPicPr>
              <p:blipFill>
                <a:blip r:embed="rId39"/>
                <a:stretch>
                  <a:fillRect/>
                </a:stretch>
              </p:blipFill>
              <p:spPr>
                <a:xfrm>
                  <a:off x="8787080" y="327867"/>
                  <a:ext cx="274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Freihand 39">
                  <a:extLst>
                    <a:ext uri="{FF2B5EF4-FFF2-40B4-BE49-F238E27FC236}">
                      <a16:creationId xmlns:a16="http://schemas.microsoft.com/office/drawing/2014/main" id="{30B8B5D5-731C-42EF-AFEC-B67CD1EDE414}"/>
                    </a:ext>
                  </a:extLst>
                </p14:cNvPr>
                <p14:cNvContentPartPr/>
                <p14:nvPr/>
              </p14:nvContentPartPr>
              <p14:xfrm>
                <a:off x="9096680" y="350547"/>
                <a:ext cx="167760" cy="93600"/>
              </p14:xfrm>
            </p:contentPart>
          </mc:Choice>
          <mc:Fallback>
            <p:pic>
              <p:nvPicPr>
                <p:cNvPr id="40" name="Freihand 39">
                  <a:extLst>
                    <a:ext uri="{FF2B5EF4-FFF2-40B4-BE49-F238E27FC236}">
                      <a16:creationId xmlns:a16="http://schemas.microsoft.com/office/drawing/2014/main" id="{30B8B5D5-731C-42EF-AFEC-B67CD1EDE414}"/>
                    </a:ext>
                  </a:extLst>
                </p:cNvPr>
                <p:cNvPicPr/>
                <p:nvPr/>
              </p:nvPicPr>
              <p:blipFill>
                <a:blip r:embed="rId41"/>
                <a:stretch>
                  <a:fillRect/>
                </a:stretch>
              </p:blipFill>
              <p:spPr>
                <a:xfrm>
                  <a:off x="9092360" y="346227"/>
                  <a:ext cx="176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Freihand 40">
                  <a:extLst>
                    <a:ext uri="{FF2B5EF4-FFF2-40B4-BE49-F238E27FC236}">
                      <a16:creationId xmlns:a16="http://schemas.microsoft.com/office/drawing/2014/main" id="{E733A22E-1A1B-41C9-9280-EFAD11E4406D}"/>
                    </a:ext>
                  </a:extLst>
                </p14:cNvPr>
                <p14:cNvContentPartPr/>
                <p14:nvPr/>
              </p14:nvContentPartPr>
              <p14:xfrm>
                <a:off x="9273440" y="357387"/>
                <a:ext cx="102600" cy="97920"/>
              </p14:xfrm>
            </p:contentPart>
          </mc:Choice>
          <mc:Fallback>
            <p:pic>
              <p:nvPicPr>
                <p:cNvPr id="41" name="Freihand 40">
                  <a:extLst>
                    <a:ext uri="{FF2B5EF4-FFF2-40B4-BE49-F238E27FC236}">
                      <a16:creationId xmlns:a16="http://schemas.microsoft.com/office/drawing/2014/main" id="{E733A22E-1A1B-41C9-9280-EFAD11E4406D}"/>
                    </a:ext>
                  </a:extLst>
                </p:cNvPr>
                <p:cNvPicPr/>
                <p:nvPr/>
              </p:nvPicPr>
              <p:blipFill>
                <a:blip r:embed="rId43"/>
                <a:stretch>
                  <a:fillRect/>
                </a:stretch>
              </p:blipFill>
              <p:spPr>
                <a:xfrm>
                  <a:off x="9269120" y="353067"/>
                  <a:ext cx="111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Freihand 41">
                  <a:extLst>
                    <a:ext uri="{FF2B5EF4-FFF2-40B4-BE49-F238E27FC236}">
                      <a16:creationId xmlns:a16="http://schemas.microsoft.com/office/drawing/2014/main" id="{58A92686-A71C-4A93-8657-929A66C964EA}"/>
                    </a:ext>
                  </a:extLst>
                </p14:cNvPr>
                <p14:cNvContentPartPr/>
                <p14:nvPr/>
              </p14:nvContentPartPr>
              <p14:xfrm>
                <a:off x="9377840" y="364947"/>
                <a:ext cx="93600" cy="84600"/>
              </p14:xfrm>
            </p:contentPart>
          </mc:Choice>
          <mc:Fallback>
            <p:pic>
              <p:nvPicPr>
                <p:cNvPr id="42" name="Freihand 41">
                  <a:extLst>
                    <a:ext uri="{FF2B5EF4-FFF2-40B4-BE49-F238E27FC236}">
                      <a16:creationId xmlns:a16="http://schemas.microsoft.com/office/drawing/2014/main" id="{58A92686-A71C-4A93-8657-929A66C964EA}"/>
                    </a:ext>
                  </a:extLst>
                </p:cNvPr>
                <p:cNvPicPr/>
                <p:nvPr/>
              </p:nvPicPr>
              <p:blipFill>
                <a:blip r:embed="rId45"/>
                <a:stretch>
                  <a:fillRect/>
                </a:stretch>
              </p:blipFill>
              <p:spPr>
                <a:xfrm>
                  <a:off x="9373520" y="360627"/>
                  <a:ext cx="102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Freihand 42">
                  <a:extLst>
                    <a:ext uri="{FF2B5EF4-FFF2-40B4-BE49-F238E27FC236}">
                      <a16:creationId xmlns:a16="http://schemas.microsoft.com/office/drawing/2014/main" id="{ACC8C2C4-344F-4CEF-BD57-E954C5D6ACAB}"/>
                    </a:ext>
                  </a:extLst>
                </p14:cNvPr>
                <p14:cNvContentPartPr/>
                <p14:nvPr/>
              </p14:nvContentPartPr>
              <p14:xfrm>
                <a:off x="9509600" y="352707"/>
                <a:ext cx="69120" cy="77400"/>
              </p14:xfrm>
            </p:contentPart>
          </mc:Choice>
          <mc:Fallback>
            <p:pic>
              <p:nvPicPr>
                <p:cNvPr id="43" name="Freihand 42">
                  <a:extLst>
                    <a:ext uri="{FF2B5EF4-FFF2-40B4-BE49-F238E27FC236}">
                      <a16:creationId xmlns:a16="http://schemas.microsoft.com/office/drawing/2014/main" id="{ACC8C2C4-344F-4CEF-BD57-E954C5D6ACAB}"/>
                    </a:ext>
                  </a:extLst>
                </p:cNvPr>
                <p:cNvPicPr/>
                <p:nvPr/>
              </p:nvPicPr>
              <p:blipFill>
                <a:blip r:embed="rId47"/>
                <a:stretch>
                  <a:fillRect/>
                </a:stretch>
              </p:blipFill>
              <p:spPr>
                <a:xfrm>
                  <a:off x="9505280" y="348387"/>
                  <a:ext cx="77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Freihand 43">
                  <a:extLst>
                    <a:ext uri="{FF2B5EF4-FFF2-40B4-BE49-F238E27FC236}">
                      <a16:creationId xmlns:a16="http://schemas.microsoft.com/office/drawing/2014/main" id="{DBC5FB0F-4CA0-4D5D-B15A-DD6B2C441AA4}"/>
                    </a:ext>
                  </a:extLst>
                </p14:cNvPr>
                <p14:cNvContentPartPr/>
                <p14:nvPr/>
              </p14:nvContentPartPr>
              <p14:xfrm>
                <a:off x="9719840" y="266307"/>
                <a:ext cx="243000" cy="277560"/>
              </p14:xfrm>
            </p:contentPart>
          </mc:Choice>
          <mc:Fallback>
            <p:pic>
              <p:nvPicPr>
                <p:cNvPr id="44" name="Freihand 43">
                  <a:extLst>
                    <a:ext uri="{FF2B5EF4-FFF2-40B4-BE49-F238E27FC236}">
                      <a16:creationId xmlns:a16="http://schemas.microsoft.com/office/drawing/2014/main" id="{DBC5FB0F-4CA0-4D5D-B15A-DD6B2C441AA4}"/>
                    </a:ext>
                  </a:extLst>
                </p:cNvPr>
                <p:cNvPicPr/>
                <p:nvPr/>
              </p:nvPicPr>
              <p:blipFill>
                <a:blip r:embed="rId49"/>
                <a:stretch>
                  <a:fillRect/>
                </a:stretch>
              </p:blipFill>
              <p:spPr>
                <a:xfrm>
                  <a:off x="9715520" y="261987"/>
                  <a:ext cx="2516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Freihand 45">
                  <a:extLst>
                    <a:ext uri="{FF2B5EF4-FFF2-40B4-BE49-F238E27FC236}">
                      <a16:creationId xmlns:a16="http://schemas.microsoft.com/office/drawing/2014/main" id="{091744BF-2337-4A10-A191-0C8733EAD41D}"/>
                    </a:ext>
                  </a:extLst>
                </p14:cNvPr>
                <p14:cNvContentPartPr/>
                <p14:nvPr/>
              </p14:nvContentPartPr>
              <p14:xfrm>
                <a:off x="10154000" y="245067"/>
                <a:ext cx="102600" cy="177120"/>
              </p14:xfrm>
            </p:contentPart>
          </mc:Choice>
          <mc:Fallback>
            <p:pic>
              <p:nvPicPr>
                <p:cNvPr id="46" name="Freihand 45">
                  <a:extLst>
                    <a:ext uri="{FF2B5EF4-FFF2-40B4-BE49-F238E27FC236}">
                      <a16:creationId xmlns:a16="http://schemas.microsoft.com/office/drawing/2014/main" id="{091744BF-2337-4A10-A191-0C8733EAD41D}"/>
                    </a:ext>
                  </a:extLst>
                </p:cNvPr>
                <p:cNvPicPr/>
                <p:nvPr/>
              </p:nvPicPr>
              <p:blipFill>
                <a:blip r:embed="rId51"/>
                <a:stretch>
                  <a:fillRect/>
                </a:stretch>
              </p:blipFill>
              <p:spPr>
                <a:xfrm>
                  <a:off x="10149680" y="240747"/>
                  <a:ext cx="111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Freihand 46">
                  <a:extLst>
                    <a:ext uri="{FF2B5EF4-FFF2-40B4-BE49-F238E27FC236}">
                      <a16:creationId xmlns:a16="http://schemas.microsoft.com/office/drawing/2014/main" id="{3EAE9A27-4141-401C-AA28-CFF3CD671692}"/>
                    </a:ext>
                  </a:extLst>
                </p14:cNvPr>
                <p14:cNvContentPartPr/>
                <p14:nvPr/>
              </p14:nvContentPartPr>
              <p14:xfrm>
                <a:off x="10442360" y="327867"/>
                <a:ext cx="90720" cy="90720"/>
              </p14:xfrm>
            </p:contentPart>
          </mc:Choice>
          <mc:Fallback>
            <p:pic>
              <p:nvPicPr>
                <p:cNvPr id="47" name="Freihand 46">
                  <a:extLst>
                    <a:ext uri="{FF2B5EF4-FFF2-40B4-BE49-F238E27FC236}">
                      <a16:creationId xmlns:a16="http://schemas.microsoft.com/office/drawing/2014/main" id="{3EAE9A27-4141-401C-AA28-CFF3CD671692}"/>
                    </a:ext>
                  </a:extLst>
                </p:cNvPr>
                <p:cNvPicPr/>
                <p:nvPr/>
              </p:nvPicPr>
              <p:blipFill>
                <a:blip r:embed="rId53"/>
                <a:stretch>
                  <a:fillRect/>
                </a:stretch>
              </p:blipFill>
              <p:spPr>
                <a:xfrm>
                  <a:off x="10438040" y="323547"/>
                  <a:ext cx="99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Freihand 47">
                  <a:extLst>
                    <a:ext uri="{FF2B5EF4-FFF2-40B4-BE49-F238E27FC236}">
                      <a16:creationId xmlns:a16="http://schemas.microsoft.com/office/drawing/2014/main" id="{1B1B9FAE-D743-41BC-A50C-10AA001CE8DE}"/>
                    </a:ext>
                  </a:extLst>
                </p14:cNvPr>
                <p14:cNvContentPartPr/>
                <p14:nvPr/>
              </p14:nvContentPartPr>
              <p14:xfrm>
                <a:off x="10548560" y="254427"/>
                <a:ext cx="140400" cy="190440"/>
              </p14:xfrm>
            </p:contentPart>
          </mc:Choice>
          <mc:Fallback>
            <p:pic>
              <p:nvPicPr>
                <p:cNvPr id="48" name="Freihand 47">
                  <a:extLst>
                    <a:ext uri="{FF2B5EF4-FFF2-40B4-BE49-F238E27FC236}">
                      <a16:creationId xmlns:a16="http://schemas.microsoft.com/office/drawing/2014/main" id="{1B1B9FAE-D743-41BC-A50C-10AA001CE8DE}"/>
                    </a:ext>
                  </a:extLst>
                </p:cNvPr>
                <p:cNvPicPr/>
                <p:nvPr/>
              </p:nvPicPr>
              <p:blipFill>
                <a:blip r:embed="rId55"/>
                <a:stretch>
                  <a:fillRect/>
                </a:stretch>
              </p:blipFill>
              <p:spPr>
                <a:xfrm>
                  <a:off x="10544240" y="250107"/>
                  <a:ext cx="149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C498BD05-7576-4713-9072-113C28D8B516}"/>
                    </a:ext>
                  </a:extLst>
                </p14:cNvPr>
                <p14:cNvContentPartPr/>
                <p14:nvPr/>
              </p14:nvContentPartPr>
              <p14:xfrm>
                <a:off x="10728560" y="236427"/>
                <a:ext cx="228600" cy="197640"/>
              </p14:xfrm>
            </p:contentPart>
          </mc:Choice>
          <mc:Fallback>
            <p:pic>
              <p:nvPicPr>
                <p:cNvPr id="49" name="Freihand 48">
                  <a:extLst>
                    <a:ext uri="{FF2B5EF4-FFF2-40B4-BE49-F238E27FC236}">
                      <a16:creationId xmlns:a16="http://schemas.microsoft.com/office/drawing/2014/main" id="{C498BD05-7576-4713-9072-113C28D8B516}"/>
                    </a:ext>
                  </a:extLst>
                </p:cNvPr>
                <p:cNvPicPr/>
                <p:nvPr/>
              </p:nvPicPr>
              <p:blipFill>
                <a:blip r:embed="rId57"/>
                <a:stretch>
                  <a:fillRect/>
                </a:stretch>
              </p:blipFill>
              <p:spPr>
                <a:xfrm>
                  <a:off x="10724240" y="232107"/>
                  <a:ext cx="237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F4418A2C-06BE-4F40-AD90-0DAA3E65F26B}"/>
                    </a:ext>
                  </a:extLst>
                </p14:cNvPr>
                <p14:cNvContentPartPr/>
                <p14:nvPr/>
              </p14:nvContentPartPr>
              <p14:xfrm>
                <a:off x="10645400" y="188187"/>
                <a:ext cx="360" cy="360"/>
              </p14:xfrm>
            </p:contentPart>
          </mc:Choice>
          <mc:Fallback>
            <p:pic>
              <p:nvPicPr>
                <p:cNvPr id="50" name="Freihand 49">
                  <a:extLst>
                    <a:ext uri="{FF2B5EF4-FFF2-40B4-BE49-F238E27FC236}">
                      <a16:creationId xmlns:a16="http://schemas.microsoft.com/office/drawing/2014/main" id="{F4418A2C-06BE-4F40-AD90-0DAA3E65F26B}"/>
                    </a:ext>
                  </a:extLst>
                </p:cNvPr>
                <p:cNvPicPr/>
                <p:nvPr/>
              </p:nvPicPr>
              <p:blipFill>
                <a:blip r:embed="rId59"/>
                <a:stretch>
                  <a:fillRect/>
                </a:stretch>
              </p:blipFill>
              <p:spPr>
                <a:xfrm>
                  <a:off x="10641080" y="183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5599F220-1667-45B3-9EA1-23E4F8097D5E}"/>
                    </a:ext>
                  </a:extLst>
                </p14:cNvPr>
                <p14:cNvContentPartPr/>
                <p14:nvPr/>
              </p14:nvContentPartPr>
              <p14:xfrm>
                <a:off x="11189000" y="242907"/>
                <a:ext cx="155160" cy="178920"/>
              </p14:xfrm>
            </p:contentPart>
          </mc:Choice>
          <mc:Fallback>
            <p:pic>
              <p:nvPicPr>
                <p:cNvPr id="51" name="Freihand 50">
                  <a:extLst>
                    <a:ext uri="{FF2B5EF4-FFF2-40B4-BE49-F238E27FC236}">
                      <a16:creationId xmlns:a16="http://schemas.microsoft.com/office/drawing/2014/main" id="{5599F220-1667-45B3-9EA1-23E4F8097D5E}"/>
                    </a:ext>
                  </a:extLst>
                </p:cNvPr>
                <p:cNvPicPr/>
                <p:nvPr/>
              </p:nvPicPr>
              <p:blipFill>
                <a:blip r:embed="rId61"/>
                <a:stretch>
                  <a:fillRect/>
                </a:stretch>
              </p:blipFill>
              <p:spPr>
                <a:xfrm>
                  <a:off x="11184680" y="238587"/>
                  <a:ext cx="163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Freihand 53">
                  <a:extLst>
                    <a:ext uri="{FF2B5EF4-FFF2-40B4-BE49-F238E27FC236}">
                      <a16:creationId xmlns:a16="http://schemas.microsoft.com/office/drawing/2014/main" id="{6B690A24-A654-4D4A-AE2E-872D025D9098}"/>
                    </a:ext>
                  </a:extLst>
                </p14:cNvPr>
                <p14:cNvContentPartPr/>
                <p14:nvPr/>
              </p14:nvContentPartPr>
              <p14:xfrm>
                <a:off x="11381960" y="235707"/>
                <a:ext cx="143640" cy="156960"/>
              </p14:xfrm>
            </p:contentPart>
          </mc:Choice>
          <mc:Fallback>
            <p:pic>
              <p:nvPicPr>
                <p:cNvPr id="54" name="Freihand 53">
                  <a:extLst>
                    <a:ext uri="{FF2B5EF4-FFF2-40B4-BE49-F238E27FC236}">
                      <a16:creationId xmlns:a16="http://schemas.microsoft.com/office/drawing/2014/main" id="{6B690A24-A654-4D4A-AE2E-872D025D9098}"/>
                    </a:ext>
                  </a:extLst>
                </p:cNvPr>
                <p:cNvPicPr/>
                <p:nvPr/>
              </p:nvPicPr>
              <p:blipFill>
                <a:blip r:embed="rId63"/>
                <a:stretch>
                  <a:fillRect/>
                </a:stretch>
              </p:blipFill>
              <p:spPr>
                <a:xfrm>
                  <a:off x="11377640" y="231387"/>
                  <a:ext cx="152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A046EE6C-2CF6-47BF-A498-34E8E06AA6DC}"/>
                    </a:ext>
                  </a:extLst>
                </p14:cNvPr>
                <p14:cNvContentPartPr/>
                <p14:nvPr/>
              </p14:nvContentPartPr>
              <p14:xfrm>
                <a:off x="8674040" y="579147"/>
                <a:ext cx="150840" cy="137520"/>
              </p14:xfrm>
            </p:contentPart>
          </mc:Choice>
          <mc:Fallback>
            <p:pic>
              <p:nvPicPr>
                <p:cNvPr id="57" name="Freihand 56">
                  <a:extLst>
                    <a:ext uri="{FF2B5EF4-FFF2-40B4-BE49-F238E27FC236}">
                      <a16:creationId xmlns:a16="http://schemas.microsoft.com/office/drawing/2014/main" id="{A046EE6C-2CF6-47BF-A498-34E8E06AA6DC}"/>
                    </a:ext>
                  </a:extLst>
                </p:cNvPr>
                <p:cNvPicPr/>
                <p:nvPr/>
              </p:nvPicPr>
              <p:blipFill>
                <a:blip r:embed="rId65"/>
                <a:stretch>
                  <a:fillRect/>
                </a:stretch>
              </p:blipFill>
              <p:spPr>
                <a:xfrm>
                  <a:off x="8669720" y="574827"/>
                  <a:ext cx="159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E24896DC-B653-48BB-9650-AB34122C2420}"/>
                    </a:ext>
                  </a:extLst>
                </p14:cNvPr>
                <p14:cNvContentPartPr/>
                <p14:nvPr/>
              </p14:nvContentPartPr>
              <p14:xfrm>
                <a:off x="8822720" y="629187"/>
                <a:ext cx="335520" cy="97560"/>
              </p14:xfrm>
            </p:contentPart>
          </mc:Choice>
          <mc:Fallback>
            <p:pic>
              <p:nvPicPr>
                <p:cNvPr id="58" name="Freihand 57">
                  <a:extLst>
                    <a:ext uri="{FF2B5EF4-FFF2-40B4-BE49-F238E27FC236}">
                      <a16:creationId xmlns:a16="http://schemas.microsoft.com/office/drawing/2014/main" id="{E24896DC-B653-48BB-9650-AB34122C2420}"/>
                    </a:ext>
                  </a:extLst>
                </p:cNvPr>
                <p:cNvPicPr/>
                <p:nvPr/>
              </p:nvPicPr>
              <p:blipFill>
                <a:blip r:embed="rId67"/>
                <a:stretch>
                  <a:fillRect/>
                </a:stretch>
              </p:blipFill>
              <p:spPr>
                <a:xfrm>
                  <a:off x="8818400" y="624867"/>
                  <a:ext cx="344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Freihand 59">
                  <a:extLst>
                    <a:ext uri="{FF2B5EF4-FFF2-40B4-BE49-F238E27FC236}">
                      <a16:creationId xmlns:a16="http://schemas.microsoft.com/office/drawing/2014/main" id="{C97E7365-F480-469D-B8A2-443BAA4DAE29}"/>
                    </a:ext>
                  </a:extLst>
                </p14:cNvPr>
                <p14:cNvContentPartPr/>
                <p14:nvPr/>
              </p14:nvContentPartPr>
              <p14:xfrm>
                <a:off x="9206840" y="638907"/>
                <a:ext cx="171360" cy="86400"/>
              </p14:xfrm>
            </p:contentPart>
          </mc:Choice>
          <mc:Fallback>
            <p:pic>
              <p:nvPicPr>
                <p:cNvPr id="60" name="Freihand 59">
                  <a:extLst>
                    <a:ext uri="{FF2B5EF4-FFF2-40B4-BE49-F238E27FC236}">
                      <a16:creationId xmlns:a16="http://schemas.microsoft.com/office/drawing/2014/main" id="{C97E7365-F480-469D-B8A2-443BAA4DAE29}"/>
                    </a:ext>
                  </a:extLst>
                </p:cNvPr>
                <p:cNvPicPr/>
                <p:nvPr/>
              </p:nvPicPr>
              <p:blipFill>
                <a:blip r:embed="rId69"/>
                <a:stretch>
                  <a:fillRect/>
                </a:stretch>
              </p:blipFill>
              <p:spPr>
                <a:xfrm>
                  <a:off x="9202520" y="634587"/>
                  <a:ext cx="180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Freihand 60">
                  <a:extLst>
                    <a:ext uri="{FF2B5EF4-FFF2-40B4-BE49-F238E27FC236}">
                      <a16:creationId xmlns:a16="http://schemas.microsoft.com/office/drawing/2014/main" id="{B1CB9E68-683A-4AE9-ABED-614FF301FD6F}"/>
                    </a:ext>
                  </a:extLst>
                </p14:cNvPr>
                <p14:cNvContentPartPr/>
                <p14:nvPr/>
              </p14:nvContentPartPr>
              <p14:xfrm>
                <a:off x="9397280" y="645747"/>
                <a:ext cx="142920" cy="61560"/>
              </p14:xfrm>
            </p:contentPart>
          </mc:Choice>
          <mc:Fallback>
            <p:pic>
              <p:nvPicPr>
                <p:cNvPr id="61" name="Freihand 60">
                  <a:extLst>
                    <a:ext uri="{FF2B5EF4-FFF2-40B4-BE49-F238E27FC236}">
                      <a16:creationId xmlns:a16="http://schemas.microsoft.com/office/drawing/2014/main" id="{B1CB9E68-683A-4AE9-ABED-614FF301FD6F}"/>
                    </a:ext>
                  </a:extLst>
                </p:cNvPr>
                <p:cNvPicPr/>
                <p:nvPr/>
              </p:nvPicPr>
              <p:blipFill>
                <a:blip r:embed="rId71"/>
                <a:stretch>
                  <a:fillRect/>
                </a:stretch>
              </p:blipFill>
              <p:spPr>
                <a:xfrm>
                  <a:off x="9392960" y="641427"/>
                  <a:ext cx="151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2" name="Freihand 61">
                  <a:extLst>
                    <a:ext uri="{FF2B5EF4-FFF2-40B4-BE49-F238E27FC236}">
                      <a16:creationId xmlns:a16="http://schemas.microsoft.com/office/drawing/2014/main" id="{03E363A3-259C-44E3-AB29-F0FE055E265D}"/>
                    </a:ext>
                  </a:extLst>
                </p14:cNvPr>
                <p14:cNvContentPartPr/>
                <p14:nvPr/>
              </p14:nvContentPartPr>
              <p14:xfrm>
                <a:off x="9567200" y="596427"/>
                <a:ext cx="145440" cy="106920"/>
              </p14:xfrm>
            </p:contentPart>
          </mc:Choice>
          <mc:Fallback>
            <p:pic>
              <p:nvPicPr>
                <p:cNvPr id="62" name="Freihand 61">
                  <a:extLst>
                    <a:ext uri="{FF2B5EF4-FFF2-40B4-BE49-F238E27FC236}">
                      <a16:creationId xmlns:a16="http://schemas.microsoft.com/office/drawing/2014/main" id="{03E363A3-259C-44E3-AB29-F0FE055E265D}"/>
                    </a:ext>
                  </a:extLst>
                </p:cNvPr>
                <p:cNvPicPr/>
                <p:nvPr/>
              </p:nvPicPr>
              <p:blipFill>
                <a:blip r:embed="rId73"/>
                <a:stretch>
                  <a:fillRect/>
                </a:stretch>
              </p:blipFill>
              <p:spPr>
                <a:xfrm>
                  <a:off x="9562880" y="592107"/>
                  <a:ext cx="154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Freihand 62">
                  <a:extLst>
                    <a:ext uri="{FF2B5EF4-FFF2-40B4-BE49-F238E27FC236}">
                      <a16:creationId xmlns:a16="http://schemas.microsoft.com/office/drawing/2014/main" id="{9D29AAE1-7218-4F45-87F9-2965FA6D140C}"/>
                    </a:ext>
                  </a:extLst>
                </p14:cNvPr>
                <p14:cNvContentPartPr/>
                <p14:nvPr/>
              </p14:nvContentPartPr>
              <p14:xfrm>
                <a:off x="9921080" y="579147"/>
                <a:ext cx="198000" cy="147600"/>
              </p14:xfrm>
            </p:contentPart>
          </mc:Choice>
          <mc:Fallback>
            <p:pic>
              <p:nvPicPr>
                <p:cNvPr id="63" name="Freihand 62">
                  <a:extLst>
                    <a:ext uri="{FF2B5EF4-FFF2-40B4-BE49-F238E27FC236}">
                      <a16:creationId xmlns:a16="http://schemas.microsoft.com/office/drawing/2014/main" id="{9D29AAE1-7218-4F45-87F9-2965FA6D140C}"/>
                    </a:ext>
                  </a:extLst>
                </p:cNvPr>
                <p:cNvPicPr/>
                <p:nvPr/>
              </p:nvPicPr>
              <p:blipFill>
                <a:blip r:embed="rId75"/>
                <a:stretch>
                  <a:fillRect/>
                </a:stretch>
              </p:blipFill>
              <p:spPr>
                <a:xfrm>
                  <a:off x="9916760" y="574827"/>
                  <a:ext cx="206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4" name="Freihand 63">
                  <a:extLst>
                    <a:ext uri="{FF2B5EF4-FFF2-40B4-BE49-F238E27FC236}">
                      <a16:creationId xmlns:a16="http://schemas.microsoft.com/office/drawing/2014/main" id="{DAA4A784-8DA1-4B65-A8A4-DD6B4C9AAED4}"/>
                    </a:ext>
                  </a:extLst>
                </p14:cNvPr>
                <p14:cNvContentPartPr/>
                <p14:nvPr/>
              </p14:nvContentPartPr>
              <p14:xfrm>
                <a:off x="10308440" y="569067"/>
                <a:ext cx="229320" cy="159480"/>
              </p14:xfrm>
            </p:contentPart>
          </mc:Choice>
          <mc:Fallback>
            <p:pic>
              <p:nvPicPr>
                <p:cNvPr id="64" name="Freihand 63">
                  <a:extLst>
                    <a:ext uri="{FF2B5EF4-FFF2-40B4-BE49-F238E27FC236}">
                      <a16:creationId xmlns:a16="http://schemas.microsoft.com/office/drawing/2014/main" id="{DAA4A784-8DA1-4B65-A8A4-DD6B4C9AAED4}"/>
                    </a:ext>
                  </a:extLst>
                </p:cNvPr>
                <p:cNvPicPr/>
                <p:nvPr/>
              </p:nvPicPr>
              <p:blipFill>
                <a:blip r:embed="rId77"/>
                <a:stretch>
                  <a:fillRect/>
                </a:stretch>
              </p:blipFill>
              <p:spPr>
                <a:xfrm>
                  <a:off x="10304120" y="564747"/>
                  <a:ext cx="237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5" name="Freihand 64">
                  <a:extLst>
                    <a:ext uri="{FF2B5EF4-FFF2-40B4-BE49-F238E27FC236}">
                      <a16:creationId xmlns:a16="http://schemas.microsoft.com/office/drawing/2014/main" id="{6A768C97-2866-46B8-B339-B923B93BC385}"/>
                    </a:ext>
                  </a:extLst>
                </p14:cNvPr>
                <p14:cNvContentPartPr/>
                <p14:nvPr/>
              </p14:nvContentPartPr>
              <p14:xfrm>
                <a:off x="10690040" y="619467"/>
                <a:ext cx="151560" cy="88920"/>
              </p14:xfrm>
            </p:contentPart>
          </mc:Choice>
          <mc:Fallback>
            <p:pic>
              <p:nvPicPr>
                <p:cNvPr id="65" name="Freihand 64">
                  <a:extLst>
                    <a:ext uri="{FF2B5EF4-FFF2-40B4-BE49-F238E27FC236}">
                      <a16:creationId xmlns:a16="http://schemas.microsoft.com/office/drawing/2014/main" id="{6A768C97-2866-46B8-B339-B923B93BC385}"/>
                    </a:ext>
                  </a:extLst>
                </p:cNvPr>
                <p:cNvPicPr/>
                <p:nvPr/>
              </p:nvPicPr>
              <p:blipFill>
                <a:blip r:embed="rId79"/>
                <a:stretch>
                  <a:fillRect/>
                </a:stretch>
              </p:blipFill>
              <p:spPr>
                <a:xfrm>
                  <a:off x="10685720" y="615147"/>
                  <a:ext cx="16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6" name="Freihand 65">
                  <a:extLst>
                    <a:ext uri="{FF2B5EF4-FFF2-40B4-BE49-F238E27FC236}">
                      <a16:creationId xmlns:a16="http://schemas.microsoft.com/office/drawing/2014/main" id="{65B66037-52F6-4067-B050-1FB8D898266C}"/>
                    </a:ext>
                  </a:extLst>
                </p14:cNvPr>
                <p14:cNvContentPartPr/>
                <p14:nvPr/>
              </p14:nvContentPartPr>
              <p14:xfrm>
                <a:off x="10821800" y="556467"/>
                <a:ext cx="81720" cy="47160"/>
              </p14:xfrm>
            </p:contentPart>
          </mc:Choice>
          <mc:Fallback>
            <p:pic>
              <p:nvPicPr>
                <p:cNvPr id="66" name="Freihand 65">
                  <a:extLst>
                    <a:ext uri="{FF2B5EF4-FFF2-40B4-BE49-F238E27FC236}">
                      <a16:creationId xmlns:a16="http://schemas.microsoft.com/office/drawing/2014/main" id="{65B66037-52F6-4067-B050-1FB8D898266C}"/>
                    </a:ext>
                  </a:extLst>
                </p:cNvPr>
                <p:cNvPicPr/>
                <p:nvPr/>
              </p:nvPicPr>
              <p:blipFill>
                <a:blip r:embed="rId81"/>
                <a:stretch>
                  <a:fillRect/>
                </a:stretch>
              </p:blipFill>
              <p:spPr>
                <a:xfrm>
                  <a:off x="10817480" y="552147"/>
                  <a:ext cx="90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7" name="Freihand 66">
                  <a:extLst>
                    <a:ext uri="{FF2B5EF4-FFF2-40B4-BE49-F238E27FC236}">
                      <a16:creationId xmlns:a16="http://schemas.microsoft.com/office/drawing/2014/main" id="{1637FE8D-C7F0-4F3E-85D9-FDA71AB842B4}"/>
                    </a:ext>
                  </a:extLst>
                </p14:cNvPr>
                <p14:cNvContentPartPr/>
                <p14:nvPr/>
              </p14:nvContentPartPr>
              <p14:xfrm>
                <a:off x="10866080" y="504627"/>
                <a:ext cx="387360" cy="330840"/>
              </p14:xfrm>
            </p:contentPart>
          </mc:Choice>
          <mc:Fallback>
            <p:pic>
              <p:nvPicPr>
                <p:cNvPr id="67" name="Freihand 66">
                  <a:extLst>
                    <a:ext uri="{FF2B5EF4-FFF2-40B4-BE49-F238E27FC236}">
                      <a16:creationId xmlns:a16="http://schemas.microsoft.com/office/drawing/2014/main" id="{1637FE8D-C7F0-4F3E-85D9-FDA71AB842B4}"/>
                    </a:ext>
                  </a:extLst>
                </p:cNvPr>
                <p:cNvPicPr/>
                <p:nvPr/>
              </p:nvPicPr>
              <p:blipFill>
                <a:blip r:embed="rId83"/>
                <a:stretch>
                  <a:fillRect/>
                </a:stretch>
              </p:blipFill>
              <p:spPr>
                <a:xfrm>
                  <a:off x="10861760" y="500307"/>
                  <a:ext cx="39600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42" name="Freihand 141">
                  <a:extLst>
                    <a:ext uri="{FF2B5EF4-FFF2-40B4-BE49-F238E27FC236}">
                      <a16:creationId xmlns:a16="http://schemas.microsoft.com/office/drawing/2014/main" id="{4E9D859C-E185-49C0-9BB2-3FF3EB81ECD9}"/>
                    </a:ext>
                  </a:extLst>
                </p14:cNvPr>
                <p14:cNvContentPartPr/>
                <p14:nvPr/>
              </p14:nvContentPartPr>
              <p14:xfrm>
                <a:off x="8310440" y="1062627"/>
                <a:ext cx="147240" cy="190440"/>
              </p14:xfrm>
            </p:contentPart>
          </mc:Choice>
          <mc:Fallback>
            <p:pic>
              <p:nvPicPr>
                <p:cNvPr id="142" name="Freihand 141">
                  <a:extLst>
                    <a:ext uri="{FF2B5EF4-FFF2-40B4-BE49-F238E27FC236}">
                      <a16:creationId xmlns:a16="http://schemas.microsoft.com/office/drawing/2014/main" id="{4E9D859C-E185-49C0-9BB2-3FF3EB81ECD9}"/>
                    </a:ext>
                  </a:extLst>
                </p:cNvPr>
                <p:cNvPicPr/>
                <p:nvPr/>
              </p:nvPicPr>
              <p:blipFill>
                <a:blip r:embed="rId85"/>
                <a:stretch>
                  <a:fillRect/>
                </a:stretch>
              </p:blipFill>
              <p:spPr>
                <a:xfrm>
                  <a:off x="8306120" y="1058307"/>
                  <a:ext cx="155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3" name="Freihand 142">
                  <a:extLst>
                    <a:ext uri="{FF2B5EF4-FFF2-40B4-BE49-F238E27FC236}">
                      <a16:creationId xmlns:a16="http://schemas.microsoft.com/office/drawing/2014/main" id="{16E3C5E5-4C7B-4B77-BE48-4857BA272404}"/>
                    </a:ext>
                  </a:extLst>
                </p14:cNvPr>
                <p14:cNvContentPartPr/>
                <p14:nvPr/>
              </p14:nvContentPartPr>
              <p14:xfrm>
                <a:off x="8437880" y="1024467"/>
                <a:ext cx="128880" cy="330480"/>
              </p14:xfrm>
            </p:contentPart>
          </mc:Choice>
          <mc:Fallback>
            <p:pic>
              <p:nvPicPr>
                <p:cNvPr id="143" name="Freihand 142">
                  <a:extLst>
                    <a:ext uri="{FF2B5EF4-FFF2-40B4-BE49-F238E27FC236}">
                      <a16:creationId xmlns:a16="http://schemas.microsoft.com/office/drawing/2014/main" id="{16E3C5E5-4C7B-4B77-BE48-4857BA272404}"/>
                    </a:ext>
                  </a:extLst>
                </p:cNvPr>
                <p:cNvPicPr/>
                <p:nvPr/>
              </p:nvPicPr>
              <p:blipFill>
                <a:blip r:embed="rId87"/>
                <a:stretch>
                  <a:fillRect/>
                </a:stretch>
              </p:blipFill>
              <p:spPr>
                <a:xfrm>
                  <a:off x="8433560" y="1020147"/>
                  <a:ext cx="1375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5" name="Freihand 144">
                  <a:extLst>
                    <a:ext uri="{FF2B5EF4-FFF2-40B4-BE49-F238E27FC236}">
                      <a16:creationId xmlns:a16="http://schemas.microsoft.com/office/drawing/2014/main" id="{513BB185-756B-4B06-AA6A-C409DC01E6CB}"/>
                    </a:ext>
                  </a:extLst>
                </p14:cNvPr>
                <p14:cNvContentPartPr/>
                <p14:nvPr/>
              </p14:nvContentPartPr>
              <p14:xfrm>
                <a:off x="8756480" y="1062627"/>
                <a:ext cx="36360" cy="131400"/>
              </p14:xfrm>
            </p:contentPart>
          </mc:Choice>
          <mc:Fallback>
            <p:pic>
              <p:nvPicPr>
                <p:cNvPr id="145" name="Freihand 144">
                  <a:extLst>
                    <a:ext uri="{FF2B5EF4-FFF2-40B4-BE49-F238E27FC236}">
                      <a16:creationId xmlns:a16="http://schemas.microsoft.com/office/drawing/2014/main" id="{513BB185-756B-4B06-AA6A-C409DC01E6CB}"/>
                    </a:ext>
                  </a:extLst>
                </p:cNvPr>
                <p:cNvPicPr/>
                <p:nvPr/>
              </p:nvPicPr>
              <p:blipFill>
                <a:blip r:embed="rId89"/>
                <a:stretch>
                  <a:fillRect/>
                </a:stretch>
              </p:blipFill>
              <p:spPr>
                <a:xfrm>
                  <a:off x="8752160" y="1058307"/>
                  <a:ext cx="45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6" name="Freihand 145">
                  <a:extLst>
                    <a:ext uri="{FF2B5EF4-FFF2-40B4-BE49-F238E27FC236}">
                      <a16:creationId xmlns:a16="http://schemas.microsoft.com/office/drawing/2014/main" id="{9D9DB999-6333-401A-A907-152C3D92A3C7}"/>
                    </a:ext>
                  </a:extLst>
                </p14:cNvPr>
                <p14:cNvContentPartPr/>
                <p14:nvPr/>
              </p14:nvContentPartPr>
              <p14:xfrm>
                <a:off x="8688080" y="1025907"/>
                <a:ext cx="160200" cy="15840"/>
              </p14:xfrm>
            </p:contentPart>
          </mc:Choice>
          <mc:Fallback>
            <p:pic>
              <p:nvPicPr>
                <p:cNvPr id="146" name="Freihand 145">
                  <a:extLst>
                    <a:ext uri="{FF2B5EF4-FFF2-40B4-BE49-F238E27FC236}">
                      <a16:creationId xmlns:a16="http://schemas.microsoft.com/office/drawing/2014/main" id="{9D9DB999-6333-401A-A907-152C3D92A3C7}"/>
                    </a:ext>
                  </a:extLst>
                </p:cNvPr>
                <p:cNvPicPr/>
                <p:nvPr/>
              </p:nvPicPr>
              <p:blipFill>
                <a:blip r:embed="rId91"/>
                <a:stretch>
                  <a:fillRect/>
                </a:stretch>
              </p:blipFill>
              <p:spPr>
                <a:xfrm>
                  <a:off x="8683760" y="1021587"/>
                  <a:ext cx="168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7" name="Freihand 146">
                  <a:extLst>
                    <a:ext uri="{FF2B5EF4-FFF2-40B4-BE49-F238E27FC236}">
                      <a16:creationId xmlns:a16="http://schemas.microsoft.com/office/drawing/2014/main" id="{9EC97DDF-6CC1-4340-BEEF-B2F888C2CA0D}"/>
                    </a:ext>
                  </a:extLst>
                </p14:cNvPr>
                <p14:cNvContentPartPr/>
                <p14:nvPr/>
              </p14:nvContentPartPr>
              <p14:xfrm>
                <a:off x="8864840" y="1014027"/>
                <a:ext cx="125280" cy="162360"/>
              </p14:xfrm>
            </p:contentPart>
          </mc:Choice>
          <mc:Fallback>
            <p:pic>
              <p:nvPicPr>
                <p:cNvPr id="147" name="Freihand 146">
                  <a:extLst>
                    <a:ext uri="{FF2B5EF4-FFF2-40B4-BE49-F238E27FC236}">
                      <a16:creationId xmlns:a16="http://schemas.microsoft.com/office/drawing/2014/main" id="{9EC97DDF-6CC1-4340-BEEF-B2F888C2CA0D}"/>
                    </a:ext>
                  </a:extLst>
                </p:cNvPr>
                <p:cNvPicPr/>
                <p:nvPr/>
              </p:nvPicPr>
              <p:blipFill>
                <a:blip r:embed="rId93"/>
                <a:stretch>
                  <a:fillRect/>
                </a:stretch>
              </p:blipFill>
              <p:spPr>
                <a:xfrm>
                  <a:off x="8860520" y="1009707"/>
                  <a:ext cx="133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8" name="Freihand 147">
                  <a:extLst>
                    <a:ext uri="{FF2B5EF4-FFF2-40B4-BE49-F238E27FC236}">
                      <a16:creationId xmlns:a16="http://schemas.microsoft.com/office/drawing/2014/main" id="{70DC4CE5-1D08-4BE8-A7BE-0753826DA44D}"/>
                    </a:ext>
                  </a:extLst>
                </p14:cNvPr>
                <p14:cNvContentPartPr/>
                <p14:nvPr/>
              </p14:nvContentPartPr>
              <p14:xfrm>
                <a:off x="9005240" y="1034187"/>
                <a:ext cx="19080" cy="20520"/>
              </p14:xfrm>
            </p:contentPart>
          </mc:Choice>
          <mc:Fallback>
            <p:pic>
              <p:nvPicPr>
                <p:cNvPr id="148" name="Freihand 147">
                  <a:extLst>
                    <a:ext uri="{FF2B5EF4-FFF2-40B4-BE49-F238E27FC236}">
                      <a16:creationId xmlns:a16="http://schemas.microsoft.com/office/drawing/2014/main" id="{70DC4CE5-1D08-4BE8-A7BE-0753826DA44D}"/>
                    </a:ext>
                  </a:extLst>
                </p:cNvPr>
                <p:cNvPicPr/>
                <p:nvPr/>
              </p:nvPicPr>
              <p:blipFill>
                <a:blip r:embed="rId95"/>
                <a:stretch>
                  <a:fillRect/>
                </a:stretch>
              </p:blipFill>
              <p:spPr>
                <a:xfrm>
                  <a:off x="9000920" y="1029867"/>
                  <a:ext cx="27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9" name="Freihand 148">
                  <a:extLst>
                    <a:ext uri="{FF2B5EF4-FFF2-40B4-BE49-F238E27FC236}">
                      <a16:creationId xmlns:a16="http://schemas.microsoft.com/office/drawing/2014/main" id="{8A89C238-2C65-481B-8E5C-306C82810D32}"/>
                    </a:ext>
                  </a:extLst>
                </p14:cNvPr>
                <p14:cNvContentPartPr/>
                <p14:nvPr/>
              </p14:nvContentPartPr>
              <p14:xfrm>
                <a:off x="9017840" y="1101507"/>
                <a:ext cx="84600" cy="102240"/>
              </p14:xfrm>
            </p:contentPart>
          </mc:Choice>
          <mc:Fallback>
            <p:pic>
              <p:nvPicPr>
                <p:cNvPr id="149" name="Freihand 148">
                  <a:extLst>
                    <a:ext uri="{FF2B5EF4-FFF2-40B4-BE49-F238E27FC236}">
                      <a16:creationId xmlns:a16="http://schemas.microsoft.com/office/drawing/2014/main" id="{8A89C238-2C65-481B-8E5C-306C82810D32}"/>
                    </a:ext>
                  </a:extLst>
                </p:cNvPr>
                <p:cNvPicPr/>
                <p:nvPr/>
              </p:nvPicPr>
              <p:blipFill>
                <a:blip r:embed="rId97"/>
                <a:stretch>
                  <a:fillRect/>
                </a:stretch>
              </p:blipFill>
              <p:spPr>
                <a:xfrm>
                  <a:off x="9013520" y="1097187"/>
                  <a:ext cx="93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0" name="Freihand 149">
                  <a:extLst>
                    <a:ext uri="{FF2B5EF4-FFF2-40B4-BE49-F238E27FC236}">
                      <a16:creationId xmlns:a16="http://schemas.microsoft.com/office/drawing/2014/main" id="{868F60BE-C885-449D-BC55-DB0C6D1A02FC}"/>
                    </a:ext>
                  </a:extLst>
                </p14:cNvPr>
                <p14:cNvContentPartPr/>
                <p14:nvPr/>
              </p14:nvContentPartPr>
              <p14:xfrm>
                <a:off x="9302240" y="1093227"/>
                <a:ext cx="93240" cy="122400"/>
              </p14:xfrm>
            </p:contentPart>
          </mc:Choice>
          <mc:Fallback>
            <p:pic>
              <p:nvPicPr>
                <p:cNvPr id="150" name="Freihand 149">
                  <a:extLst>
                    <a:ext uri="{FF2B5EF4-FFF2-40B4-BE49-F238E27FC236}">
                      <a16:creationId xmlns:a16="http://schemas.microsoft.com/office/drawing/2014/main" id="{868F60BE-C885-449D-BC55-DB0C6D1A02FC}"/>
                    </a:ext>
                  </a:extLst>
                </p:cNvPr>
                <p:cNvPicPr/>
                <p:nvPr/>
              </p:nvPicPr>
              <p:blipFill>
                <a:blip r:embed="rId99"/>
                <a:stretch>
                  <a:fillRect/>
                </a:stretch>
              </p:blipFill>
              <p:spPr>
                <a:xfrm>
                  <a:off x="9297920" y="1088907"/>
                  <a:ext cx="101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51" name="Freihand 150">
                  <a:extLst>
                    <a:ext uri="{FF2B5EF4-FFF2-40B4-BE49-F238E27FC236}">
                      <a16:creationId xmlns:a16="http://schemas.microsoft.com/office/drawing/2014/main" id="{EFF4575A-0AB4-4418-81CC-1DA976D673F9}"/>
                    </a:ext>
                  </a:extLst>
                </p14:cNvPr>
                <p14:cNvContentPartPr/>
                <p14:nvPr/>
              </p14:nvContentPartPr>
              <p14:xfrm>
                <a:off x="9430040" y="1030947"/>
                <a:ext cx="147960" cy="155520"/>
              </p14:xfrm>
            </p:contentPart>
          </mc:Choice>
          <mc:Fallback>
            <p:pic>
              <p:nvPicPr>
                <p:cNvPr id="151" name="Freihand 150">
                  <a:extLst>
                    <a:ext uri="{FF2B5EF4-FFF2-40B4-BE49-F238E27FC236}">
                      <a16:creationId xmlns:a16="http://schemas.microsoft.com/office/drawing/2014/main" id="{EFF4575A-0AB4-4418-81CC-1DA976D673F9}"/>
                    </a:ext>
                  </a:extLst>
                </p:cNvPr>
                <p:cNvPicPr/>
                <p:nvPr/>
              </p:nvPicPr>
              <p:blipFill>
                <a:blip r:embed="rId101"/>
                <a:stretch>
                  <a:fillRect/>
                </a:stretch>
              </p:blipFill>
              <p:spPr>
                <a:xfrm>
                  <a:off x="9425720" y="1026627"/>
                  <a:ext cx="156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52" name="Freihand 151">
                  <a:extLst>
                    <a:ext uri="{FF2B5EF4-FFF2-40B4-BE49-F238E27FC236}">
                      <a16:creationId xmlns:a16="http://schemas.microsoft.com/office/drawing/2014/main" id="{82A49EDB-EA80-49FD-A43F-F441F2A14CE7}"/>
                    </a:ext>
                  </a:extLst>
                </p14:cNvPr>
                <p14:cNvContentPartPr/>
                <p14:nvPr/>
              </p14:nvContentPartPr>
              <p14:xfrm>
                <a:off x="9629120" y="1003227"/>
                <a:ext cx="228960" cy="217800"/>
              </p14:xfrm>
            </p:contentPart>
          </mc:Choice>
          <mc:Fallback>
            <p:pic>
              <p:nvPicPr>
                <p:cNvPr id="152" name="Freihand 151">
                  <a:extLst>
                    <a:ext uri="{FF2B5EF4-FFF2-40B4-BE49-F238E27FC236}">
                      <a16:creationId xmlns:a16="http://schemas.microsoft.com/office/drawing/2014/main" id="{82A49EDB-EA80-49FD-A43F-F441F2A14CE7}"/>
                    </a:ext>
                  </a:extLst>
                </p:cNvPr>
                <p:cNvPicPr/>
                <p:nvPr/>
              </p:nvPicPr>
              <p:blipFill>
                <a:blip r:embed="rId103"/>
                <a:stretch>
                  <a:fillRect/>
                </a:stretch>
              </p:blipFill>
              <p:spPr>
                <a:xfrm>
                  <a:off x="9624800" y="998907"/>
                  <a:ext cx="237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53" name="Freihand 152">
                  <a:extLst>
                    <a:ext uri="{FF2B5EF4-FFF2-40B4-BE49-F238E27FC236}">
                      <a16:creationId xmlns:a16="http://schemas.microsoft.com/office/drawing/2014/main" id="{82BE82B3-86E2-488F-8324-A1157B5E375C}"/>
                    </a:ext>
                  </a:extLst>
                </p14:cNvPr>
                <p14:cNvContentPartPr/>
                <p14:nvPr/>
              </p14:nvContentPartPr>
              <p14:xfrm>
                <a:off x="9628400" y="930147"/>
                <a:ext cx="360" cy="360"/>
              </p14:xfrm>
            </p:contentPart>
          </mc:Choice>
          <mc:Fallback>
            <p:pic>
              <p:nvPicPr>
                <p:cNvPr id="153" name="Freihand 152">
                  <a:extLst>
                    <a:ext uri="{FF2B5EF4-FFF2-40B4-BE49-F238E27FC236}">
                      <a16:creationId xmlns:a16="http://schemas.microsoft.com/office/drawing/2014/main" id="{82BE82B3-86E2-488F-8324-A1157B5E375C}"/>
                    </a:ext>
                  </a:extLst>
                </p:cNvPr>
                <p:cNvPicPr/>
                <p:nvPr/>
              </p:nvPicPr>
              <p:blipFill>
                <a:blip r:embed="rId59"/>
                <a:stretch>
                  <a:fillRect/>
                </a:stretch>
              </p:blipFill>
              <p:spPr>
                <a:xfrm>
                  <a:off x="9624080" y="92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54" name="Freihand 153">
                  <a:extLst>
                    <a:ext uri="{FF2B5EF4-FFF2-40B4-BE49-F238E27FC236}">
                      <a16:creationId xmlns:a16="http://schemas.microsoft.com/office/drawing/2014/main" id="{7A6CC2D3-39D7-4C7C-8E49-74C5C25CF1E1}"/>
                    </a:ext>
                  </a:extLst>
                </p14:cNvPr>
                <p14:cNvContentPartPr/>
                <p14:nvPr/>
              </p14:nvContentPartPr>
              <p14:xfrm>
                <a:off x="10034120" y="948867"/>
                <a:ext cx="250560" cy="186120"/>
              </p14:xfrm>
            </p:contentPart>
          </mc:Choice>
          <mc:Fallback>
            <p:pic>
              <p:nvPicPr>
                <p:cNvPr id="154" name="Freihand 153">
                  <a:extLst>
                    <a:ext uri="{FF2B5EF4-FFF2-40B4-BE49-F238E27FC236}">
                      <a16:creationId xmlns:a16="http://schemas.microsoft.com/office/drawing/2014/main" id="{7A6CC2D3-39D7-4C7C-8E49-74C5C25CF1E1}"/>
                    </a:ext>
                  </a:extLst>
                </p:cNvPr>
                <p:cNvPicPr/>
                <p:nvPr/>
              </p:nvPicPr>
              <p:blipFill>
                <a:blip r:embed="rId106"/>
                <a:stretch>
                  <a:fillRect/>
                </a:stretch>
              </p:blipFill>
              <p:spPr>
                <a:xfrm>
                  <a:off x="10029800" y="944547"/>
                  <a:ext cx="259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55" name="Freihand 154">
                  <a:extLst>
                    <a:ext uri="{FF2B5EF4-FFF2-40B4-BE49-F238E27FC236}">
                      <a16:creationId xmlns:a16="http://schemas.microsoft.com/office/drawing/2014/main" id="{99EDB9F8-E48D-41D5-9850-5CB32AD85199}"/>
                    </a:ext>
                  </a:extLst>
                </p14:cNvPr>
                <p14:cNvContentPartPr/>
                <p14:nvPr/>
              </p14:nvContentPartPr>
              <p14:xfrm>
                <a:off x="10299440" y="1031667"/>
                <a:ext cx="83160" cy="97560"/>
              </p14:xfrm>
            </p:contentPart>
          </mc:Choice>
          <mc:Fallback>
            <p:pic>
              <p:nvPicPr>
                <p:cNvPr id="155" name="Freihand 154">
                  <a:extLst>
                    <a:ext uri="{FF2B5EF4-FFF2-40B4-BE49-F238E27FC236}">
                      <a16:creationId xmlns:a16="http://schemas.microsoft.com/office/drawing/2014/main" id="{99EDB9F8-E48D-41D5-9850-5CB32AD85199}"/>
                    </a:ext>
                  </a:extLst>
                </p:cNvPr>
                <p:cNvPicPr/>
                <p:nvPr/>
              </p:nvPicPr>
              <p:blipFill>
                <a:blip r:embed="rId108"/>
                <a:stretch>
                  <a:fillRect/>
                </a:stretch>
              </p:blipFill>
              <p:spPr>
                <a:xfrm>
                  <a:off x="10295120" y="1027347"/>
                  <a:ext cx="91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6" name="Freihand 155">
                  <a:extLst>
                    <a:ext uri="{FF2B5EF4-FFF2-40B4-BE49-F238E27FC236}">
                      <a16:creationId xmlns:a16="http://schemas.microsoft.com/office/drawing/2014/main" id="{B22F44A8-28FC-4320-8C56-4E05CECC3985}"/>
                    </a:ext>
                  </a:extLst>
                </p14:cNvPr>
                <p14:cNvContentPartPr/>
                <p14:nvPr/>
              </p14:nvContentPartPr>
              <p14:xfrm>
                <a:off x="10393040" y="1046787"/>
                <a:ext cx="101520" cy="75240"/>
              </p14:xfrm>
            </p:contentPart>
          </mc:Choice>
          <mc:Fallback>
            <p:pic>
              <p:nvPicPr>
                <p:cNvPr id="156" name="Freihand 155">
                  <a:extLst>
                    <a:ext uri="{FF2B5EF4-FFF2-40B4-BE49-F238E27FC236}">
                      <a16:creationId xmlns:a16="http://schemas.microsoft.com/office/drawing/2014/main" id="{B22F44A8-28FC-4320-8C56-4E05CECC3985}"/>
                    </a:ext>
                  </a:extLst>
                </p:cNvPr>
                <p:cNvPicPr/>
                <p:nvPr/>
              </p:nvPicPr>
              <p:blipFill>
                <a:blip r:embed="rId110"/>
                <a:stretch>
                  <a:fillRect/>
                </a:stretch>
              </p:blipFill>
              <p:spPr>
                <a:xfrm>
                  <a:off x="10388720" y="1042467"/>
                  <a:ext cx="110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7" name="Freihand 156">
                  <a:extLst>
                    <a:ext uri="{FF2B5EF4-FFF2-40B4-BE49-F238E27FC236}">
                      <a16:creationId xmlns:a16="http://schemas.microsoft.com/office/drawing/2014/main" id="{DCE4E603-9260-4A43-9770-8F1C194448C4}"/>
                    </a:ext>
                  </a:extLst>
                </p14:cNvPr>
                <p14:cNvContentPartPr/>
                <p14:nvPr/>
              </p14:nvContentPartPr>
              <p14:xfrm>
                <a:off x="10674560" y="942747"/>
                <a:ext cx="197640" cy="166680"/>
              </p14:xfrm>
            </p:contentPart>
          </mc:Choice>
          <mc:Fallback>
            <p:pic>
              <p:nvPicPr>
                <p:cNvPr id="157" name="Freihand 156">
                  <a:extLst>
                    <a:ext uri="{FF2B5EF4-FFF2-40B4-BE49-F238E27FC236}">
                      <a16:creationId xmlns:a16="http://schemas.microsoft.com/office/drawing/2014/main" id="{DCE4E603-9260-4A43-9770-8F1C194448C4}"/>
                    </a:ext>
                  </a:extLst>
                </p:cNvPr>
                <p:cNvPicPr/>
                <p:nvPr/>
              </p:nvPicPr>
              <p:blipFill>
                <a:blip r:embed="rId112"/>
                <a:stretch>
                  <a:fillRect/>
                </a:stretch>
              </p:blipFill>
              <p:spPr>
                <a:xfrm>
                  <a:off x="10670240" y="938427"/>
                  <a:ext cx="206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8" name="Freihand 157">
                  <a:extLst>
                    <a:ext uri="{FF2B5EF4-FFF2-40B4-BE49-F238E27FC236}">
                      <a16:creationId xmlns:a16="http://schemas.microsoft.com/office/drawing/2014/main" id="{93DFCB94-5F01-4FA7-A9E2-E80497845111}"/>
                    </a:ext>
                  </a:extLst>
                </p14:cNvPr>
                <p14:cNvContentPartPr/>
                <p14:nvPr/>
              </p14:nvContentPartPr>
              <p14:xfrm>
                <a:off x="10751960" y="978387"/>
                <a:ext cx="240840" cy="109800"/>
              </p14:xfrm>
            </p:contentPart>
          </mc:Choice>
          <mc:Fallback>
            <p:pic>
              <p:nvPicPr>
                <p:cNvPr id="158" name="Freihand 157">
                  <a:extLst>
                    <a:ext uri="{FF2B5EF4-FFF2-40B4-BE49-F238E27FC236}">
                      <a16:creationId xmlns:a16="http://schemas.microsoft.com/office/drawing/2014/main" id="{93DFCB94-5F01-4FA7-A9E2-E80497845111}"/>
                    </a:ext>
                  </a:extLst>
                </p:cNvPr>
                <p:cNvPicPr/>
                <p:nvPr/>
              </p:nvPicPr>
              <p:blipFill>
                <a:blip r:embed="rId114"/>
                <a:stretch>
                  <a:fillRect/>
                </a:stretch>
              </p:blipFill>
              <p:spPr>
                <a:xfrm>
                  <a:off x="10747640" y="974067"/>
                  <a:ext cx="249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9" name="Freihand 158">
                  <a:extLst>
                    <a:ext uri="{FF2B5EF4-FFF2-40B4-BE49-F238E27FC236}">
                      <a16:creationId xmlns:a16="http://schemas.microsoft.com/office/drawing/2014/main" id="{054D39EF-9E59-40DD-AAFE-F7DBEFF1A171}"/>
                    </a:ext>
                  </a:extLst>
                </p14:cNvPr>
                <p14:cNvContentPartPr/>
                <p14:nvPr/>
              </p14:nvContentPartPr>
              <p14:xfrm>
                <a:off x="10888400" y="960747"/>
                <a:ext cx="168480" cy="146880"/>
              </p14:xfrm>
            </p:contentPart>
          </mc:Choice>
          <mc:Fallback>
            <p:pic>
              <p:nvPicPr>
                <p:cNvPr id="159" name="Freihand 158">
                  <a:extLst>
                    <a:ext uri="{FF2B5EF4-FFF2-40B4-BE49-F238E27FC236}">
                      <a16:creationId xmlns:a16="http://schemas.microsoft.com/office/drawing/2014/main" id="{054D39EF-9E59-40DD-AAFE-F7DBEFF1A171}"/>
                    </a:ext>
                  </a:extLst>
                </p:cNvPr>
                <p:cNvPicPr/>
                <p:nvPr/>
              </p:nvPicPr>
              <p:blipFill>
                <a:blip r:embed="rId116"/>
                <a:stretch>
                  <a:fillRect/>
                </a:stretch>
              </p:blipFill>
              <p:spPr>
                <a:xfrm>
                  <a:off x="10884080" y="956427"/>
                  <a:ext cx="177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0" name="Freihand 159">
                  <a:extLst>
                    <a:ext uri="{FF2B5EF4-FFF2-40B4-BE49-F238E27FC236}">
                      <a16:creationId xmlns:a16="http://schemas.microsoft.com/office/drawing/2014/main" id="{47C5362C-DB75-44E2-8553-B14FE2D03401}"/>
                    </a:ext>
                  </a:extLst>
                </p14:cNvPr>
                <p14:cNvContentPartPr/>
                <p14:nvPr/>
              </p14:nvContentPartPr>
              <p14:xfrm>
                <a:off x="11203760" y="906387"/>
                <a:ext cx="54720" cy="158400"/>
              </p14:xfrm>
            </p:contentPart>
          </mc:Choice>
          <mc:Fallback>
            <p:pic>
              <p:nvPicPr>
                <p:cNvPr id="160" name="Freihand 159">
                  <a:extLst>
                    <a:ext uri="{FF2B5EF4-FFF2-40B4-BE49-F238E27FC236}">
                      <a16:creationId xmlns:a16="http://schemas.microsoft.com/office/drawing/2014/main" id="{47C5362C-DB75-44E2-8553-B14FE2D03401}"/>
                    </a:ext>
                  </a:extLst>
                </p:cNvPr>
                <p:cNvPicPr/>
                <p:nvPr/>
              </p:nvPicPr>
              <p:blipFill>
                <a:blip r:embed="rId118"/>
                <a:stretch>
                  <a:fillRect/>
                </a:stretch>
              </p:blipFill>
              <p:spPr>
                <a:xfrm>
                  <a:off x="11199440" y="902067"/>
                  <a:ext cx="63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1" name="Freihand 160">
                  <a:extLst>
                    <a:ext uri="{FF2B5EF4-FFF2-40B4-BE49-F238E27FC236}">
                      <a16:creationId xmlns:a16="http://schemas.microsoft.com/office/drawing/2014/main" id="{AFB187D0-DB62-4594-9230-5C988E1F28E7}"/>
                    </a:ext>
                  </a:extLst>
                </p14:cNvPr>
                <p14:cNvContentPartPr/>
                <p14:nvPr/>
              </p14:nvContentPartPr>
              <p14:xfrm>
                <a:off x="11178920" y="1008987"/>
                <a:ext cx="149400" cy="5760"/>
              </p14:xfrm>
            </p:contentPart>
          </mc:Choice>
          <mc:Fallback>
            <p:pic>
              <p:nvPicPr>
                <p:cNvPr id="161" name="Freihand 160">
                  <a:extLst>
                    <a:ext uri="{FF2B5EF4-FFF2-40B4-BE49-F238E27FC236}">
                      <a16:creationId xmlns:a16="http://schemas.microsoft.com/office/drawing/2014/main" id="{AFB187D0-DB62-4594-9230-5C988E1F28E7}"/>
                    </a:ext>
                  </a:extLst>
                </p:cNvPr>
                <p:cNvPicPr/>
                <p:nvPr/>
              </p:nvPicPr>
              <p:blipFill>
                <a:blip r:embed="rId120"/>
                <a:stretch>
                  <a:fillRect/>
                </a:stretch>
              </p:blipFill>
              <p:spPr>
                <a:xfrm>
                  <a:off x="11174600" y="1004667"/>
                  <a:ext cx="158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2" name="Freihand 161">
                  <a:extLst>
                    <a:ext uri="{FF2B5EF4-FFF2-40B4-BE49-F238E27FC236}">
                      <a16:creationId xmlns:a16="http://schemas.microsoft.com/office/drawing/2014/main" id="{6FBA1AA6-474F-4CB6-892A-B657753604FC}"/>
                    </a:ext>
                  </a:extLst>
                </p14:cNvPr>
                <p14:cNvContentPartPr/>
                <p14:nvPr/>
              </p14:nvContentPartPr>
              <p14:xfrm>
                <a:off x="11319680" y="1002867"/>
                <a:ext cx="99360" cy="49680"/>
              </p14:xfrm>
            </p:contentPart>
          </mc:Choice>
          <mc:Fallback>
            <p:pic>
              <p:nvPicPr>
                <p:cNvPr id="162" name="Freihand 161">
                  <a:extLst>
                    <a:ext uri="{FF2B5EF4-FFF2-40B4-BE49-F238E27FC236}">
                      <a16:creationId xmlns:a16="http://schemas.microsoft.com/office/drawing/2014/main" id="{6FBA1AA6-474F-4CB6-892A-B657753604FC}"/>
                    </a:ext>
                  </a:extLst>
                </p:cNvPr>
                <p:cNvPicPr/>
                <p:nvPr/>
              </p:nvPicPr>
              <p:blipFill>
                <a:blip r:embed="rId122"/>
                <a:stretch>
                  <a:fillRect/>
                </a:stretch>
              </p:blipFill>
              <p:spPr>
                <a:xfrm>
                  <a:off x="11315360" y="998547"/>
                  <a:ext cx="108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7" name="Freihand 166">
                  <a:extLst>
                    <a:ext uri="{FF2B5EF4-FFF2-40B4-BE49-F238E27FC236}">
                      <a16:creationId xmlns:a16="http://schemas.microsoft.com/office/drawing/2014/main" id="{FE25547D-5BA8-4593-AEDC-BEF14004E9E9}"/>
                    </a:ext>
                  </a:extLst>
                </p14:cNvPr>
                <p14:cNvContentPartPr/>
                <p14:nvPr/>
              </p14:nvContentPartPr>
              <p14:xfrm>
                <a:off x="8765480" y="1355307"/>
                <a:ext cx="290520" cy="185400"/>
              </p14:xfrm>
            </p:contentPart>
          </mc:Choice>
          <mc:Fallback>
            <p:pic>
              <p:nvPicPr>
                <p:cNvPr id="167" name="Freihand 166">
                  <a:extLst>
                    <a:ext uri="{FF2B5EF4-FFF2-40B4-BE49-F238E27FC236}">
                      <a16:creationId xmlns:a16="http://schemas.microsoft.com/office/drawing/2014/main" id="{FE25547D-5BA8-4593-AEDC-BEF14004E9E9}"/>
                    </a:ext>
                  </a:extLst>
                </p:cNvPr>
                <p:cNvPicPr/>
                <p:nvPr/>
              </p:nvPicPr>
              <p:blipFill>
                <a:blip r:embed="rId124"/>
                <a:stretch>
                  <a:fillRect/>
                </a:stretch>
              </p:blipFill>
              <p:spPr>
                <a:xfrm>
                  <a:off x="8761160" y="1350987"/>
                  <a:ext cx="299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4" name="Freihand 173">
                  <a:extLst>
                    <a:ext uri="{FF2B5EF4-FFF2-40B4-BE49-F238E27FC236}">
                      <a16:creationId xmlns:a16="http://schemas.microsoft.com/office/drawing/2014/main" id="{51FD840B-A75A-4BDF-BAE5-14A5454A349A}"/>
                    </a:ext>
                  </a:extLst>
                </p14:cNvPr>
                <p14:cNvContentPartPr/>
                <p14:nvPr/>
              </p14:nvContentPartPr>
              <p14:xfrm>
                <a:off x="9245360" y="1429107"/>
                <a:ext cx="122040" cy="90360"/>
              </p14:xfrm>
            </p:contentPart>
          </mc:Choice>
          <mc:Fallback>
            <p:pic>
              <p:nvPicPr>
                <p:cNvPr id="174" name="Freihand 173">
                  <a:extLst>
                    <a:ext uri="{FF2B5EF4-FFF2-40B4-BE49-F238E27FC236}">
                      <a16:creationId xmlns:a16="http://schemas.microsoft.com/office/drawing/2014/main" id="{51FD840B-A75A-4BDF-BAE5-14A5454A349A}"/>
                    </a:ext>
                  </a:extLst>
                </p:cNvPr>
                <p:cNvPicPr/>
                <p:nvPr/>
              </p:nvPicPr>
              <p:blipFill>
                <a:blip r:embed="rId126"/>
                <a:stretch>
                  <a:fillRect/>
                </a:stretch>
              </p:blipFill>
              <p:spPr>
                <a:xfrm>
                  <a:off x="9241040" y="1424787"/>
                  <a:ext cx="130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5" name="Freihand 174">
                  <a:extLst>
                    <a:ext uri="{FF2B5EF4-FFF2-40B4-BE49-F238E27FC236}">
                      <a16:creationId xmlns:a16="http://schemas.microsoft.com/office/drawing/2014/main" id="{9B9D433F-6DC8-4B3A-8DE7-DF1B3E640F2A}"/>
                    </a:ext>
                  </a:extLst>
                </p14:cNvPr>
                <p14:cNvContentPartPr/>
                <p14:nvPr/>
              </p14:nvContentPartPr>
              <p14:xfrm>
                <a:off x="9357680" y="1438107"/>
                <a:ext cx="117720" cy="204840"/>
              </p14:xfrm>
            </p:contentPart>
          </mc:Choice>
          <mc:Fallback>
            <p:pic>
              <p:nvPicPr>
                <p:cNvPr id="175" name="Freihand 174">
                  <a:extLst>
                    <a:ext uri="{FF2B5EF4-FFF2-40B4-BE49-F238E27FC236}">
                      <a16:creationId xmlns:a16="http://schemas.microsoft.com/office/drawing/2014/main" id="{9B9D433F-6DC8-4B3A-8DE7-DF1B3E640F2A}"/>
                    </a:ext>
                  </a:extLst>
                </p:cNvPr>
                <p:cNvPicPr/>
                <p:nvPr/>
              </p:nvPicPr>
              <p:blipFill>
                <a:blip r:embed="rId128"/>
                <a:stretch>
                  <a:fillRect/>
                </a:stretch>
              </p:blipFill>
              <p:spPr>
                <a:xfrm>
                  <a:off x="9353360" y="1433787"/>
                  <a:ext cx="126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6" name="Freihand 175">
                  <a:extLst>
                    <a:ext uri="{FF2B5EF4-FFF2-40B4-BE49-F238E27FC236}">
                      <a16:creationId xmlns:a16="http://schemas.microsoft.com/office/drawing/2014/main" id="{99DC6F87-10EC-4987-B6A1-420EB7752E07}"/>
                    </a:ext>
                  </a:extLst>
                </p14:cNvPr>
                <p14:cNvContentPartPr/>
                <p14:nvPr/>
              </p14:nvContentPartPr>
              <p14:xfrm>
                <a:off x="9506000" y="1444587"/>
                <a:ext cx="131760" cy="86040"/>
              </p14:xfrm>
            </p:contentPart>
          </mc:Choice>
          <mc:Fallback>
            <p:pic>
              <p:nvPicPr>
                <p:cNvPr id="176" name="Freihand 175">
                  <a:extLst>
                    <a:ext uri="{FF2B5EF4-FFF2-40B4-BE49-F238E27FC236}">
                      <a16:creationId xmlns:a16="http://schemas.microsoft.com/office/drawing/2014/main" id="{99DC6F87-10EC-4987-B6A1-420EB7752E07}"/>
                    </a:ext>
                  </a:extLst>
                </p:cNvPr>
                <p:cNvPicPr/>
                <p:nvPr/>
              </p:nvPicPr>
              <p:blipFill>
                <a:blip r:embed="rId130"/>
                <a:stretch>
                  <a:fillRect/>
                </a:stretch>
              </p:blipFill>
              <p:spPr>
                <a:xfrm>
                  <a:off x="9501680" y="1440267"/>
                  <a:ext cx="140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7" name="Freihand 176">
                  <a:extLst>
                    <a:ext uri="{FF2B5EF4-FFF2-40B4-BE49-F238E27FC236}">
                      <a16:creationId xmlns:a16="http://schemas.microsoft.com/office/drawing/2014/main" id="{FEC2CF8E-D4FF-4FF1-A3C4-F3258E282F6A}"/>
                    </a:ext>
                  </a:extLst>
                </p14:cNvPr>
                <p14:cNvContentPartPr/>
                <p14:nvPr/>
              </p14:nvContentPartPr>
              <p14:xfrm>
                <a:off x="9632360" y="1368627"/>
                <a:ext cx="303480" cy="138600"/>
              </p14:xfrm>
            </p:contentPart>
          </mc:Choice>
          <mc:Fallback>
            <p:pic>
              <p:nvPicPr>
                <p:cNvPr id="177" name="Freihand 176">
                  <a:extLst>
                    <a:ext uri="{FF2B5EF4-FFF2-40B4-BE49-F238E27FC236}">
                      <a16:creationId xmlns:a16="http://schemas.microsoft.com/office/drawing/2014/main" id="{FEC2CF8E-D4FF-4FF1-A3C4-F3258E282F6A}"/>
                    </a:ext>
                  </a:extLst>
                </p:cNvPr>
                <p:cNvPicPr/>
                <p:nvPr/>
              </p:nvPicPr>
              <p:blipFill>
                <a:blip r:embed="rId132"/>
                <a:stretch>
                  <a:fillRect/>
                </a:stretch>
              </p:blipFill>
              <p:spPr>
                <a:xfrm>
                  <a:off x="9628040" y="1364307"/>
                  <a:ext cx="312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8" name="Freihand 177">
                  <a:extLst>
                    <a:ext uri="{FF2B5EF4-FFF2-40B4-BE49-F238E27FC236}">
                      <a16:creationId xmlns:a16="http://schemas.microsoft.com/office/drawing/2014/main" id="{36471BCF-E877-472A-B8A1-9728B8B319A5}"/>
                    </a:ext>
                  </a:extLst>
                </p14:cNvPr>
                <p14:cNvContentPartPr/>
                <p14:nvPr/>
              </p14:nvContentPartPr>
              <p14:xfrm>
                <a:off x="10124120" y="1385187"/>
                <a:ext cx="167040" cy="106560"/>
              </p14:xfrm>
            </p:contentPart>
          </mc:Choice>
          <mc:Fallback>
            <p:pic>
              <p:nvPicPr>
                <p:cNvPr id="178" name="Freihand 177">
                  <a:extLst>
                    <a:ext uri="{FF2B5EF4-FFF2-40B4-BE49-F238E27FC236}">
                      <a16:creationId xmlns:a16="http://schemas.microsoft.com/office/drawing/2014/main" id="{36471BCF-E877-472A-B8A1-9728B8B319A5}"/>
                    </a:ext>
                  </a:extLst>
                </p:cNvPr>
                <p:cNvPicPr/>
                <p:nvPr/>
              </p:nvPicPr>
              <p:blipFill>
                <a:blip r:embed="rId134"/>
                <a:stretch>
                  <a:fillRect/>
                </a:stretch>
              </p:blipFill>
              <p:spPr>
                <a:xfrm>
                  <a:off x="10119800" y="1380867"/>
                  <a:ext cx="175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9" name="Freihand 178">
                  <a:extLst>
                    <a:ext uri="{FF2B5EF4-FFF2-40B4-BE49-F238E27FC236}">
                      <a16:creationId xmlns:a16="http://schemas.microsoft.com/office/drawing/2014/main" id="{B4318F9E-D1E1-4783-A8D5-ECA369BCF985}"/>
                    </a:ext>
                  </a:extLst>
                </p14:cNvPr>
                <p14:cNvContentPartPr/>
                <p14:nvPr/>
              </p14:nvContentPartPr>
              <p14:xfrm>
                <a:off x="10281080" y="1336227"/>
                <a:ext cx="36720" cy="39240"/>
              </p14:xfrm>
            </p:contentPart>
          </mc:Choice>
          <mc:Fallback>
            <p:pic>
              <p:nvPicPr>
                <p:cNvPr id="179" name="Freihand 178">
                  <a:extLst>
                    <a:ext uri="{FF2B5EF4-FFF2-40B4-BE49-F238E27FC236}">
                      <a16:creationId xmlns:a16="http://schemas.microsoft.com/office/drawing/2014/main" id="{B4318F9E-D1E1-4783-A8D5-ECA369BCF985}"/>
                    </a:ext>
                  </a:extLst>
                </p:cNvPr>
                <p:cNvPicPr/>
                <p:nvPr/>
              </p:nvPicPr>
              <p:blipFill>
                <a:blip r:embed="rId136"/>
                <a:stretch>
                  <a:fillRect/>
                </a:stretch>
              </p:blipFill>
              <p:spPr>
                <a:xfrm>
                  <a:off x="10276760" y="1331907"/>
                  <a:ext cx="45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80" name="Freihand 179">
                  <a:extLst>
                    <a:ext uri="{FF2B5EF4-FFF2-40B4-BE49-F238E27FC236}">
                      <a16:creationId xmlns:a16="http://schemas.microsoft.com/office/drawing/2014/main" id="{165D0E25-1911-44B7-A8D7-381F5EC757D1}"/>
                    </a:ext>
                  </a:extLst>
                </p14:cNvPr>
                <p14:cNvContentPartPr/>
                <p14:nvPr/>
              </p14:nvContentPartPr>
              <p14:xfrm>
                <a:off x="10317800" y="1285827"/>
                <a:ext cx="192960" cy="336240"/>
              </p14:xfrm>
            </p:contentPart>
          </mc:Choice>
          <mc:Fallback>
            <p:pic>
              <p:nvPicPr>
                <p:cNvPr id="180" name="Freihand 179">
                  <a:extLst>
                    <a:ext uri="{FF2B5EF4-FFF2-40B4-BE49-F238E27FC236}">
                      <a16:creationId xmlns:a16="http://schemas.microsoft.com/office/drawing/2014/main" id="{165D0E25-1911-44B7-A8D7-381F5EC757D1}"/>
                    </a:ext>
                  </a:extLst>
                </p:cNvPr>
                <p:cNvPicPr/>
                <p:nvPr/>
              </p:nvPicPr>
              <p:blipFill>
                <a:blip r:embed="rId138"/>
                <a:stretch>
                  <a:fillRect/>
                </a:stretch>
              </p:blipFill>
              <p:spPr>
                <a:xfrm>
                  <a:off x="10313480" y="1281507"/>
                  <a:ext cx="2016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81" name="Freihand 180">
                  <a:extLst>
                    <a:ext uri="{FF2B5EF4-FFF2-40B4-BE49-F238E27FC236}">
                      <a16:creationId xmlns:a16="http://schemas.microsoft.com/office/drawing/2014/main" id="{AACA84FE-FBE7-4D07-9C69-D61233F4F2CE}"/>
                    </a:ext>
                  </a:extLst>
                </p14:cNvPr>
                <p14:cNvContentPartPr/>
                <p14:nvPr/>
              </p14:nvContentPartPr>
              <p14:xfrm>
                <a:off x="10489160" y="1300947"/>
                <a:ext cx="160200" cy="176040"/>
              </p14:xfrm>
            </p:contentPart>
          </mc:Choice>
          <mc:Fallback>
            <p:pic>
              <p:nvPicPr>
                <p:cNvPr id="181" name="Freihand 180">
                  <a:extLst>
                    <a:ext uri="{FF2B5EF4-FFF2-40B4-BE49-F238E27FC236}">
                      <a16:creationId xmlns:a16="http://schemas.microsoft.com/office/drawing/2014/main" id="{AACA84FE-FBE7-4D07-9C69-D61233F4F2CE}"/>
                    </a:ext>
                  </a:extLst>
                </p:cNvPr>
                <p:cNvPicPr/>
                <p:nvPr/>
              </p:nvPicPr>
              <p:blipFill>
                <a:blip r:embed="rId140"/>
                <a:stretch>
                  <a:fillRect/>
                </a:stretch>
              </p:blipFill>
              <p:spPr>
                <a:xfrm>
                  <a:off x="10484840" y="1296627"/>
                  <a:ext cx="168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95" name="Freihand 194">
                  <a:extLst>
                    <a:ext uri="{FF2B5EF4-FFF2-40B4-BE49-F238E27FC236}">
                      <a16:creationId xmlns:a16="http://schemas.microsoft.com/office/drawing/2014/main" id="{A48BEF90-5777-40AC-BE2B-4E5CE6F98D8A}"/>
                    </a:ext>
                  </a:extLst>
                </p14:cNvPr>
                <p14:cNvContentPartPr/>
                <p14:nvPr/>
              </p14:nvContentPartPr>
              <p14:xfrm>
                <a:off x="8295320" y="1871547"/>
                <a:ext cx="161640" cy="222480"/>
              </p14:xfrm>
            </p:contentPart>
          </mc:Choice>
          <mc:Fallback>
            <p:pic>
              <p:nvPicPr>
                <p:cNvPr id="195" name="Freihand 194">
                  <a:extLst>
                    <a:ext uri="{FF2B5EF4-FFF2-40B4-BE49-F238E27FC236}">
                      <a16:creationId xmlns:a16="http://schemas.microsoft.com/office/drawing/2014/main" id="{A48BEF90-5777-40AC-BE2B-4E5CE6F98D8A}"/>
                    </a:ext>
                  </a:extLst>
                </p:cNvPr>
                <p:cNvPicPr/>
                <p:nvPr/>
              </p:nvPicPr>
              <p:blipFill>
                <a:blip r:embed="rId142"/>
                <a:stretch>
                  <a:fillRect/>
                </a:stretch>
              </p:blipFill>
              <p:spPr>
                <a:xfrm>
                  <a:off x="8291000" y="1867227"/>
                  <a:ext cx="170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96" name="Freihand 195">
                  <a:extLst>
                    <a:ext uri="{FF2B5EF4-FFF2-40B4-BE49-F238E27FC236}">
                      <a16:creationId xmlns:a16="http://schemas.microsoft.com/office/drawing/2014/main" id="{FFF00DEE-8ECF-4A03-90A7-DE76E1450CDC}"/>
                    </a:ext>
                  </a:extLst>
                </p14:cNvPr>
                <p14:cNvContentPartPr/>
                <p14:nvPr/>
              </p14:nvContentPartPr>
              <p14:xfrm>
                <a:off x="8454440" y="1831227"/>
                <a:ext cx="118800" cy="347760"/>
              </p14:xfrm>
            </p:contentPart>
          </mc:Choice>
          <mc:Fallback>
            <p:pic>
              <p:nvPicPr>
                <p:cNvPr id="196" name="Freihand 195">
                  <a:extLst>
                    <a:ext uri="{FF2B5EF4-FFF2-40B4-BE49-F238E27FC236}">
                      <a16:creationId xmlns:a16="http://schemas.microsoft.com/office/drawing/2014/main" id="{FFF00DEE-8ECF-4A03-90A7-DE76E1450CDC}"/>
                    </a:ext>
                  </a:extLst>
                </p:cNvPr>
                <p:cNvPicPr/>
                <p:nvPr/>
              </p:nvPicPr>
              <p:blipFill>
                <a:blip r:embed="rId144"/>
                <a:stretch>
                  <a:fillRect/>
                </a:stretch>
              </p:blipFill>
              <p:spPr>
                <a:xfrm>
                  <a:off x="8450120" y="1826907"/>
                  <a:ext cx="1274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97" name="Freihand 196">
                  <a:extLst>
                    <a:ext uri="{FF2B5EF4-FFF2-40B4-BE49-F238E27FC236}">
                      <a16:creationId xmlns:a16="http://schemas.microsoft.com/office/drawing/2014/main" id="{529A0826-B8EF-41E0-80F8-66E4927B6FCE}"/>
                    </a:ext>
                  </a:extLst>
                </p14:cNvPr>
                <p14:cNvContentPartPr/>
                <p14:nvPr/>
              </p14:nvContentPartPr>
              <p14:xfrm>
                <a:off x="8723000" y="1884507"/>
                <a:ext cx="198360" cy="249120"/>
              </p14:xfrm>
            </p:contentPart>
          </mc:Choice>
          <mc:Fallback>
            <p:pic>
              <p:nvPicPr>
                <p:cNvPr id="197" name="Freihand 196">
                  <a:extLst>
                    <a:ext uri="{FF2B5EF4-FFF2-40B4-BE49-F238E27FC236}">
                      <a16:creationId xmlns:a16="http://schemas.microsoft.com/office/drawing/2014/main" id="{529A0826-B8EF-41E0-80F8-66E4927B6FCE}"/>
                    </a:ext>
                  </a:extLst>
                </p:cNvPr>
                <p:cNvPicPr/>
                <p:nvPr/>
              </p:nvPicPr>
              <p:blipFill>
                <a:blip r:embed="rId146"/>
                <a:stretch>
                  <a:fillRect/>
                </a:stretch>
              </p:blipFill>
              <p:spPr>
                <a:xfrm>
                  <a:off x="8718680" y="1880187"/>
                  <a:ext cx="207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98" name="Freihand 197">
                  <a:extLst>
                    <a:ext uri="{FF2B5EF4-FFF2-40B4-BE49-F238E27FC236}">
                      <a16:creationId xmlns:a16="http://schemas.microsoft.com/office/drawing/2014/main" id="{B3AFE6F7-666B-420C-A8A0-6C431990ABB4}"/>
                    </a:ext>
                  </a:extLst>
                </p14:cNvPr>
                <p14:cNvContentPartPr/>
                <p14:nvPr/>
              </p14:nvContentPartPr>
              <p14:xfrm>
                <a:off x="8819120" y="2029227"/>
                <a:ext cx="90000" cy="12960"/>
              </p14:xfrm>
            </p:contentPart>
          </mc:Choice>
          <mc:Fallback>
            <p:pic>
              <p:nvPicPr>
                <p:cNvPr id="198" name="Freihand 197">
                  <a:extLst>
                    <a:ext uri="{FF2B5EF4-FFF2-40B4-BE49-F238E27FC236}">
                      <a16:creationId xmlns:a16="http://schemas.microsoft.com/office/drawing/2014/main" id="{B3AFE6F7-666B-420C-A8A0-6C431990ABB4}"/>
                    </a:ext>
                  </a:extLst>
                </p:cNvPr>
                <p:cNvPicPr/>
                <p:nvPr/>
              </p:nvPicPr>
              <p:blipFill>
                <a:blip r:embed="rId148"/>
                <a:stretch>
                  <a:fillRect/>
                </a:stretch>
              </p:blipFill>
              <p:spPr>
                <a:xfrm>
                  <a:off x="8814800" y="2024907"/>
                  <a:ext cx="98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99" name="Freihand 198">
                  <a:extLst>
                    <a:ext uri="{FF2B5EF4-FFF2-40B4-BE49-F238E27FC236}">
                      <a16:creationId xmlns:a16="http://schemas.microsoft.com/office/drawing/2014/main" id="{597EC95E-BDA8-4461-916B-1CAE59DBDC48}"/>
                    </a:ext>
                  </a:extLst>
                </p14:cNvPr>
                <p14:cNvContentPartPr/>
                <p14:nvPr/>
              </p14:nvContentPartPr>
              <p14:xfrm>
                <a:off x="9007760" y="1840947"/>
                <a:ext cx="72360" cy="220680"/>
              </p14:xfrm>
            </p:contentPart>
          </mc:Choice>
          <mc:Fallback>
            <p:pic>
              <p:nvPicPr>
                <p:cNvPr id="199" name="Freihand 198">
                  <a:extLst>
                    <a:ext uri="{FF2B5EF4-FFF2-40B4-BE49-F238E27FC236}">
                      <a16:creationId xmlns:a16="http://schemas.microsoft.com/office/drawing/2014/main" id="{597EC95E-BDA8-4461-916B-1CAE59DBDC48}"/>
                    </a:ext>
                  </a:extLst>
                </p:cNvPr>
                <p:cNvPicPr/>
                <p:nvPr/>
              </p:nvPicPr>
              <p:blipFill>
                <a:blip r:embed="rId150"/>
                <a:stretch>
                  <a:fillRect/>
                </a:stretch>
              </p:blipFill>
              <p:spPr>
                <a:xfrm>
                  <a:off x="9003440" y="1836627"/>
                  <a:ext cx="81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0" name="Freihand 199">
                  <a:extLst>
                    <a:ext uri="{FF2B5EF4-FFF2-40B4-BE49-F238E27FC236}">
                      <a16:creationId xmlns:a16="http://schemas.microsoft.com/office/drawing/2014/main" id="{AEEE9603-B9CC-455F-BD14-39F00A65C1BE}"/>
                    </a:ext>
                  </a:extLst>
                </p14:cNvPr>
                <p14:cNvContentPartPr/>
                <p14:nvPr/>
              </p14:nvContentPartPr>
              <p14:xfrm>
                <a:off x="9082640" y="1977747"/>
                <a:ext cx="93600" cy="76680"/>
              </p14:xfrm>
            </p:contentPart>
          </mc:Choice>
          <mc:Fallback>
            <p:pic>
              <p:nvPicPr>
                <p:cNvPr id="200" name="Freihand 199">
                  <a:extLst>
                    <a:ext uri="{FF2B5EF4-FFF2-40B4-BE49-F238E27FC236}">
                      <a16:creationId xmlns:a16="http://schemas.microsoft.com/office/drawing/2014/main" id="{AEEE9603-B9CC-455F-BD14-39F00A65C1BE}"/>
                    </a:ext>
                  </a:extLst>
                </p:cNvPr>
                <p:cNvPicPr/>
                <p:nvPr/>
              </p:nvPicPr>
              <p:blipFill>
                <a:blip r:embed="rId152"/>
                <a:stretch>
                  <a:fillRect/>
                </a:stretch>
              </p:blipFill>
              <p:spPr>
                <a:xfrm>
                  <a:off x="9078320" y="1973427"/>
                  <a:ext cx="102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1" name="Freihand 200">
                  <a:extLst>
                    <a:ext uri="{FF2B5EF4-FFF2-40B4-BE49-F238E27FC236}">
                      <a16:creationId xmlns:a16="http://schemas.microsoft.com/office/drawing/2014/main" id="{E031DAA0-785D-47F0-ADE9-CCD5DD6F5F31}"/>
                    </a:ext>
                  </a:extLst>
                </p14:cNvPr>
                <p14:cNvContentPartPr/>
                <p14:nvPr/>
              </p14:nvContentPartPr>
              <p14:xfrm>
                <a:off x="9198920" y="1967667"/>
                <a:ext cx="188280" cy="227160"/>
              </p14:xfrm>
            </p:contentPart>
          </mc:Choice>
          <mc:Fallback>
            <p:pic>
              <p:nvPicPr>
                <p:cNvPr id="201" name="Freihand 200">
                  <a:extLst>
                    <a:ext uri="{FF2B5EF4-FFF2-40B4-BE49-F238E27FC236}">
                      <a16:creationId xmlns:a16="http://schemas.microsoft.com/office/drawing/2014/main" id="{E031DAA0-785D-47F0-ADE9-CCD5DD6F5F31}"/>
                    </a:ext>
                  </a:extLst>
                </p:cNvPr>
                <p:cNvPicPr/>
                <p:nvPr/>
              </p:nvPicPr>
              <p:blipFill>
                <a:blip r:embed="rId154"/>
                <a:stretch>
                  <a:fillRect/>
                </a:stretch>
              </p:blipFill>
              <p:spPr>
                <a:xfrm>
                  <a:off x="9194600" y="1963347"/>
                  <a:ext cx="1969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02" name="Freihand 201">
                  <a:extLst>
                    <a:ext uri="{FF2B5EF4-FFF2-40B4-BE49-F238E27FC236}">
                      <a16:creationId xmlns:a16="http://schemas.microsoft.com/office/drawing/2014/main" id="{A969F33E-AB63-4DA2-A1D7-FDB3A37E5EA4}"/>
                    </a:ext>
                  </a:extLst>
                </p14:cNvPr>
                <p14:cNvContentPartPr/>
                <p14:nvPr/>
              </p14:nvContentPartPr>
              <p14:xfrm>
                <a:off x="9590240" y="1843827"/>
                <a:ext cx="160200" cy="221040"/>
              </p14:xfrm>
            </p:contentPart>
          </mc:Choice>
          <mc:Fallback>
            <p:pic>
              <p:nvPicPr>
                <p:cNvPr id="202" name="Freihand 201">
                  <a:extLst>
                    <a:ext uri="{FF2B5EF4-FFF2-40B4-BE49-F238E27FC236}">
                      <a16:creationId xmlns:a16="http://schemas.microsoft.com/office/drawing/2014/main" id="{A969F33E-AB63-4DA2-A1D7-FDB3A37E5EA4}"/>
                    </a:ext>
                  </a:extLst>
                </p:cNvPr>
                <p:cNvPicPr/>
                <p:nvPr/>
              </p:nvPicPr>
              <p:blipFill>
                <a:blip r:embed="rId156"/>
                <a:stretch>
                  <a:fillRect/>
                </a:stretch>
              </p:blipFill>
              <p:spPr>
                <a:xfrm>
                  <a:off x="9585920" y="1839507"/>
                  <a:ext cx="168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3" name="Freihand 202">
                  <a:extLst>
                    <a:ext uri="{FF2B5EF4-FFF2-40B4-BE49-F238E27FC236}">
                      <a16:creationId xmlns:a16="http://schemas.microsoft.com/office/drawing/2014/main" id="{9D7CB705-D92E-485F-839B-31D9037DFEC7}"/>
                    </a:ext>
                  </a:extLst>
                </p14:cNvPr>
                <p14:cNvContentPartPr/>
                <p14:nvPr/>
              </p14:nvContentPartPr>
              <p14:xfrm>
                <a:off x="9650360" y="1964427"/>
                <a:ext cx="122400" cy="45720"/>
              </p14:xfrm>
            </p:contentPart>
          </mc:Choice>
          <mc:Fallback>
            <p:pic>
              <p:nvPicPr>
                <p:cNvPr id="203" name="Freihand 202">
                  <a:extLst>
                    <a:ext uri="{FF2B5EF4-FFF2-40B4-BE49-F238E27FC236}">
                      <a16:creationId xmlns:a16="http://schemas.microsoft.com/office/drawing/2014/main" id="{9D7CB705-D92E-485F-839B-31D9037DFEC7}"/>
                    </a:ext>
                  </a:extLst>
                </p:cNvPr>
                <p:cNvPicPr/>
                <p:nvPr/>
              </p:nvPicPr>
              <p:blipFill>
                <a:blip r:embed="rId158"/>
                <a:stretch>
                  <a:fillRect/>
                </a:stretch>
              </p:blipFill>
              <p:spPr>
                <a:xfrm>
                  <a:off x="9646040" y="1960107"/>
                  <a:ext cx="131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04" name="Freihand 203">
                  <a:extLst>
                    <a:ext uri="{FF2B5EF4-FFF2-40B4-BE49-F238E27FC236}">
                      <a16:creationId xmlns:a16="http://schemas.microsoft.com/office/drawing/2014/main" id="{15694528-D2B1-45F8-B4A6-E2DA9B1889D6}"/>
                    </a:ext>
                  </a:extLst>
                </p14:cNvPr>
                <p14:cNvContentPartPr/>
                <p14:nvPr/>
              </p14:nvContentPartPr>
              <p14:xfrm>
                <a:off x="9812720" y="1869747"/>
                <a:ext cx="113760" cy="168120"/>
              </p14:xfrm>
            </p:contentPart>
          </mc:Choice>
          <mc:Fallback>
            <p:pic>
              <p:nvPicPr>
                <p:cNvPr id="204" name="Freihand 203">
                  <a:extLst>
                    <a:ext uri="{FF2B5EF4-FFF2-40B4-BE49-F238E27FC236}">
                      <a16:creationId xmlns:a16="http://schemas.microsoft.com/office/drawing/2014/main" id="{15694528-D2B1-45F8-B4A6-E2DA9B1889D6}"/>
                    </a:ext>
                  </a:extLst>
                </p:cNvPr>
                <p:cNvPicPr/>
                <p:nvPr/>
              </p:nvPicPr>
              <p:blipFill>
                <a:blip r:embed="rId160"/>
                <a:stretch>
                  <a:fillRect/>
                </a:stretch>
              </p:blipFill>
              <p:spPr>
                <a:xfrm>
                  <a:off x="9808400" y="1865427"/>
                  <a:ext cx="122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7" name="Freihand 206">
                  <a:extLst>
                    <a:ext uri="{FF2B5EF4-FFF2-40B4-BE49-F238E27FC236}">
                      <a16:creationId xmlns:a16="http://schemas.microsoft.com/office/drawing/2014/main" id="{9F7F5EE2-9A80-4D43-B4C4-6DE4D86DC1B6}"/>
                    </a:ext>
                  </a:extLst>
                </p14:cNvPr>
                <p14:cNvContentPartPr/>
                <p14:nvPr/>
              </p14:nvContentPartPr>
              <p14:xfrm>
                <a:off x="10160120" y="1881267"/>
                <a:ext cx="306360" cy="133200"/>
              </p14:xfrm>
            </p:contentPart>
          </mc:Choice>
          <mc:Fallback>
            <p:pic>
              <p:nvPicPr>
                <p:cNvPr id="207" name="Freihand 206">
                  <a:extLst>
                    <a:ext uri="{FF2B5EF4-FFF2-40B4-BE49-F238E27FC236}">
                      <a16:creationId xmlns:a16="http://schemas.microsoft.com/office/drawing/2014/main" id="{9F7F5EE2-9A80-4D43-B4C4-6DE4D86DC1B6}"/>
                    </a:ext>
                  </a:extLst>
                </p:cNvPr>
                <p:cNvPicPr/>
                <p:nvPr/>
              </p:nvPicPr>
              <p:blipFill>
                <a:blip r:embed="rId162"/>
                <a:stretch>
                  <a:fillRect/>
                </a:stretch>
              </p:blipFill>
              <p:spPr>
                <a:xfrm>
                  <a:off x="10155800" y="1876947"/>
                  <a:ext cx="315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08" name="Freihand 207">
                  <a:extLst>
                    <a:ext uri="{FF2B5EF4-FFF2-40B4-BE49-F238E27FC236}">
                      <a16:creationId xmlns:a16="http://schemas.microsoft.com/office/drawing/2014/main" id="{AAFBAAFD-704E-419F-B6E5-E7995A419D53}"/>
                    </a:ext>
                  </a:extLst>
                </p14:cNvPr>
                <p14:cNvContentPartPr/>
                <p14:nvPr/>
              </p14:nvContentPartPr>
              <p14:xfrm>
                <a:off x="10583480" y="1885587"/>
                <a:ext cx="111240" cy="93960"/>
              </p14:xfrm>
            </p:contentPart>
          </mc:Choice>
          <mc:Fallback>
            <p:pic>
              <p:nvPicPr>
                <p:cNvPr id="208" name="Freihand 207">
                  <a:extLst>
                    <a:ext uri="{FF2B5EF4-FFF2-40B4-BE49-F238E27FC236}">
                      <a16:creationId xmlns:a16="http://schemas.microsoft.com/office/drawing/2014/main" id="{AAFBAAFD-704E-419F-B6E5-E7995A419D53}"/>
                    </a:ext>
                  </a:extLst>
                </p:cNvPr>
                <p:cNvPicPr/>
                <p:nvPr/>
              </p:nvPicPr>
              <p:blipFill>
                <a:blip r:embed="rId164"/>
                <a:stretch>
                  <a:fillRect/>
                </a:stretch>
              </p:blipFill>
              <p:spPr>
                <a:xfrm>
                  <a:off x="10579160" y="1881267"/>
                  <a:ext cx="119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09" name="Freihand 208">
                  <a:extLst>
                    <a:ext uri="{FF2B5EF4-FFF2-40B4-BE49-F238E27FC236}">
                      <a16:creationId xmlns:a16="http://schemas.microsoft.com/office/drawing/2014/main" id="{272CF847-7397-4219-8D4C-36CA4280BEAA}"/>
                    </a:ext>
                  </a:extLst>
                </p14:cNvPr>
                <p14:cNvContentPartPr/>
                <p14:nvPr/>
              </p14:nvContentPartPr>
              <p14:xfrm>
                <a:off x="10694720" y="1816827"/>
                <a:ext cx="120240" cy="173520"/>
              </p14:xfrm>
            </p:contentPart>
          </mc:Choice>
          <mc:Fallback>
            <p:pic>
              <p:nvPicPr>
                <p:cNvPr id="209" name="Freihand 208">
                  <a:extLst>
                    <a:ext uri="{FF2B5EF4-FFF2-40B4-BE49-F238E27FC236}">
                      <a16:creationId xmlns:a16="http://schemas.microsoft.com/office/drawing/2014/main" id="{272CF847-7397-4219-8D4C-36CA4280BEAA}"/>
                    </a:ext>
                  </a:extLst>
                </p:cNvPr>
                <p:cNvPicPr/>
                <p:nvPr/>
              </p:nvPicPr>
              <p:blipFill>
                <a:blip r:embed="rId166"/>
                <a:stretch>
                  <a:fillRect/>
                </a:stretch>
              </p:blipFill>
              <p:spPr>
                <a:xfrm>
                  <a:off x="10690400" y="1812507"/>
                  <a:ext cx="128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0" name="Freihand 209">
                  <a:extLst>
                    <a:ext uri="{FF2B5EF4-FFF2-40B4-BE49-F238E27FC236}">
                      <a16:creationId xmlns:a16="http://schemas.microsoft.com/office/drawing/2014/main" id="{CEA4EDBC-5D0E-41BA-BFE2-76EE08F40D38}"/>
                    </a:ext>
                  </a:extLst>
                </p14:cNvPr>
                <p14:cNvContentPartPr/>
                <p14:nvPr/>
              </p14:nvContentPartPr>
              <p14:xfrm>
                <a:off x="10859600" y="1827987"/>
                <a:ext cx="106200" cy="154800"/>
              </p14:xfrm>
            </p:contentPart>
          </mc:Choice>
          <mc:Fallback>
            <p:pic>
              <p:nvPicPr>
                <p:cNvPr id="210" name="Freihand 209">
                  <a:extLst>
                    <a:ext uri="{FF2B5EF4-FFF2-40B4-BE49-F238E27FC236}">
                      <a16:creationId xmlns:a16="http://schemas.microsoft.com/office/drawing/2014/main" id="{CEA4EDBC-5D0E-41BA-BFE2-76EE08F40D38}"/>
                    </a:ext>
                  </a:extLst>
                </p:cNvPr>
                <p:cNvPicPr/>
                <p:nvPr/>
              </p:nvPicPr>
              <p:blipFill>
                <a:blip r:embed="rId168"/>
                <a:stretch>
                  <a:fillRect/>
                </a:stretch>
              </p:blipFill>
              <p:spPr>
                <a:xfrm>
                  <a:off x="10855280" y="1823667"/>
                  <a:ext cx="114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1" name="Freihand 210">
                  <a:extLst>
                    <a:ext uri="{FF2B5EF4-FFF2-40B4-BE49-F238E27FC236}">
                      <a16:creationId xmlns:a16="http://schemas.microsoft.com/office/drawing/2014/main" id="{9F4202D5-82A5-40B7-86E9-ED7A824BFF0C}"/>
                    </a:ext>
                  </a:extLst>
                </p14:cNvPr>
                <p14:cNvContentPartPr/>
                <p14:nvPr/>
              </p14:nvContentPartPr>
              <p14:xfrm>
                <a:off x="10937000" y="1898907"/>
                <a:ext cx="312120" cy="81000"/>
              </p14:xfrm>
            </p:contentPart>
          </mc:Choice>
          <mc:Fallback>
            <p:pic>
              <p:nvPicPr>
                <p:cNvPr id="211" name="Freihand 210">
                  <a:extLst>
                    <a:ext uri="{FF2B5EF4-FFF2-40B4-BE49-F238E27FC236}">
                      <a16:creationId xmlns:a16="http://schemas.microsoft.com/office/drawing/2014/main" id="{9F4202D5-82A5-40B7-86E9-ED7A824BFF0C}"/>
                    </a:ext>
                  </a:extLst>
                </p:cNvPr>
                <p:cNvPicPr/>
                <p:nvPr/>
              </p:nvPicPr>
              <p:blipFill>
                <a:blip r:embed="rId170"/>
                <a:stretch>
                  <a:fillRect/>
                </a:stretch>
              </p:blipFill>
              <p:spPr>
                <a:xfrm>
                  <a:off x="10932680" y="1894587"/>
                  <a:ext cx="320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2" name="Freihand 211">
                  <a:extLst>
                    <a:ext uri="{FF2B5EF4-FFF2-40B4-BE49-F238E27FC236}">
                      <a16:creationId xmlns:a16="http://schemas.microsoft.com/office/drawing/2014/main" id="{FA57C0C9-86F0-40D3-BB69-A9F4E3FD3AE3}"/>
                    </a:ext>
                  </a:extLst>
                </p14:cNvPr>
                <p14:cNvContentPartPr/>
                <p14:nvPr/>
              </p14:nvContentPartPr>
              <p14:xfrm>
                <a:off x="11233280" y="1832307"/>
                <a:ext cx="360" cy="360"/>
              </p14:xfrm>
            </p:contentPart>
          </mc:Choice>
          <mc:Fallback>
            <p:pic>
              <p:nvPicPr>
                <p:cNvPr id="212" name="Freihand 211">
                  <a:extLst>
                    <a:ext uri="{FF2B5EF4-FFF2-40B4-BE49-F238E27FC236}">
                      <a16:creationId xmlns:a16="http://schemas.microsoft.com/office/drawing/2014/main" id="{FA57C0C9-86F0-40D3-BB69-A9F4E3FD3AE3}"/>
                    </a:ext>
                  </a:extLst>
                </p:cNvPr>
                <p:cNvPicPr/>
                <p:nvPr/>
              </p:nvPicPr>
              <p:blipFill>
                <a:blip r:embed="rId59"/>
                <a:stretch>
                  <a:fillRect/>
                </a:stretch>
              </p:blipFill>
              <p:spPr>
                <a:xfrm>
                  <a:off x="11228960" y="182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4" name="Freihand 213">
                  <a:extLst>
                    <a:ext uri="{FF2B5EF4-FFF2-40B4-BE49-F238E27FC236}">
                      <a16:creationId xmlns:a16="http://schemas.microsoft.com/office/drawing/2014/main" id="{8F214D33-2D9D-4962-9208-BAB99BC437D0}"/>
                    </a:ext>
                  </a:extLst>
                </p14:cNvPr>
                <p14:cNvContentPartPr/>
                <p14:nvPr/>
              </p14:nvContentPartPr>
              <p14:xfrm>
                <a:off x="11414000" y="1863627"/>
                <a:ext cx="276120" cy="93960"/>
              </p14:xfrm>
            </p:contentPart>
          </mc:Choice>
          <mc:Fallback>
            <p:pic>
              <p:nvPicPr>
                <p:cNvPr id="214" name="Freihand 213">
                  <a:extLst>
                    <a:ext uri="{FF2B5EF4-FFF2-40B4-BE49-F238E27FC236}">
                      <a16:creationId xmlns:a16="http://schemas.microsoft.com/office/drawing/2014/main" id="{8F214D33-2D9D-4962-9208-BAB99BC437D0}"/>
                    </a:ext>
                  </a:extLst>
                </p:cNvPr>
                <p:cNvPicPr/>
                <p:nvPr/>
              </p:nvPicPr>
              <p:blipFill>
                <a:blip r:embed="rId173"/>
                <a:stretch>
                  <a:fillRect/>
                </a:stretch>
              </p:blipFill>
              <p:spPr>
                <a:xfrm>
                  <a:off x="11409680" y="1859307"/>
                  <a:ext cx="284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6" name="Freihand 215">
                  <a:extLst>
                    <a:ext uri="{FF2B5EF4-FFF2-40B4-BE49-F238E27FC236}">
                      <a16:creationId xmlns:a16="http://schemas.microsoft.com/office/drawing/2014/main" id="{802D4665-19B1-49BB-A11A-567D16B8F9D2}"/>
                    </a:ext>
                  </a:extLst>
                </p14:cNvPr>
                <p14:cNvContentPartPr/>
                <p14:nvPr/>
              </p14:nvContentPartPr>
              <p14:xfrm>
                <a:off x="8774840" y="2259987"/>
                <a:ext cx="195120" cy="131760"/>
              </p14:xfrm>
            </p:contentPart>
          </mc:Choice>
          <mc:Fallback>
            <p:pic>
              <p:nvPicPr>
                <p:cNvPr id="216" name="Freihand 215">
                  <a:extLst>
                    <a:ext uri="{FF2B5EF4-FFF2-40B4-BE49-F238E27FC236}">
                      <a16:creationId xmlns:a16="http://schemas.microsoft.com/office/drawing/2014/main" id="{802D4665-19B1-49BB-A11A-567D16B8F9D2}"/>
                    </a:ext>
                  </a:extLst>
                </p:cNvPr>
                <p:cNvPicPr/>
                <p:nvPr/>
              </p:nvPicPr>
              <p:blipFill>
                <a:blip r:embed="rId175"/>
                <a:stretch>
                  <a:fillRect/>
                </a:stretch>
              </p:blipFill>
              <p:spPr>
                <a:xfrm>
                  <a:off x="8770520" y="2255667"/>
                  <a:ext cx="203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7" name="Freihand 216">
                  <a:extLst>
                    <a:ext uri="{FF2B5EF4-FFF2-40B4-BE49-F238E27FC236}">
                      <a16:creationId xmlns:a16="http://schemas.microsoft.com/office/drawing/2014/main" id="{D981DDC4-8A36-4710-BAE0-85350021F9B8}"/>
                    </a:ext>
                  </a:extLst>
                </p14:cNvPr>
                <p14:cNvContentPartPr/>
                <p14:nvPr/>
              </p14:nvContentPartPr>
              <p14:xfrm>
                <a:off x="8962040" y="2223987"/>
                <a:ext cx="168120" cy="155520"/>
              </p14:xfrm>
            </p:contentPart>
          </mc:Choice>
          <mc:Fallback>
            <p:pic>
              <p:nvPicPr>
                <p:cNvPr id="217" name="Freihand 216">
                  <a:extLst>
                    <a:ext uri="{FF2B5EF4-FFF2-40B4-BE49-F238E27FC236}">
                      <a16:creationId xmlns:a16="http://schemas.microsoft.com/office/drawing/2014/main" id="{D981DDC4-8A36-4710-BAE0-85350021F9B8}"/>
                    </a:ext>
                  </a:extLst>
                </p:cNvPr>
                <p:cNvPicPr/>
                <p:nvPr/>
              </p:nvPicPr>
              <p:blipFill>
                <a:blip r:embed="rId177"/>
                <a:stretch>
                  <a:fillRect/>
                </a:stretch>
              </p:blipFill>
              <p:spPr>
                <a:xfrm>
                  <a:off x="8957720" y="2219667"/>
                  <a:ext cx="176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8" name="Freihand 217">
                  <a:extLst>
                    <a:ext uri="{FF2B5EF4-FFF2-40B4-BE49-F238E27FC236}">
                      <a16:creationId xmlns:a16="http://schemas.microsoft.com/office/drawing/2014/main" id="{302B6D99-4A2F-4DE1-80D5-09C7252D53CA}"/>
                    </a:ext>
                  </a:extLst>
                </p14:cNvPr>
                <p14:cNvContentPartPr/>
                <p14:nvPr/>
              </p14:nvContentPartPr>
              <p14:xfrm>
                <a:off x="9124760" y="2276547"/>
                <a:ext cx="156960" cy="106560"/>
              </p14:xfrm>
            </p:contentPart>
          </mc:Choice>
          <mc:Fallback>
            <p:pic>
              <p:nvPicPr>
                <p:cNvPr id="218" name="Freihand 217">
                  <a:extLst>
                    <a:ext uri="{FF2B5EF4-FFF2-40B4-BE49-F238E27FC236}">
                      <a16:creationId xmlns:a16="http://schemas.microsoft.com/office/drawing/2014/main" id="{302B6D99-4A2F-4DE1-80D5-09C7252D53CA}"/>
                    </a:ext>
                  </a:extLst>
                </p:cNvPr>
                <p:cNvPicPr/>
                <p:nvPr/>
              </p:nvPicPr>
              <p:blipFill>
                <a:blip r:embed="rId179"/>
                <a:stretch>
                  <a:fillRect/>
                </a:stretch>
              </p:blipFill>
              <p:spPr>
                <a:xfrm>
                  <a:off x="9120440" y="2272227"/>
                  <a:ext cx="165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9" name="Freihand 218">
                  <a:extLst>
                    <a:ext uri="{FF2B5EF4-FFF2-40B4-BE49-F238E27FC236}">
                      <a16:creationId xmlns:a16="http://schemas.microsoft.com/office/drawing/2014/main" id="{9A9F1D67-23CB-4645-8193-CAD9028FECE3}"/>
                    </a:ext>
                  </a:extLst>
                </p14:cNvPr>
                <p14:cNvContentPartPr/>
                <p14:nvPr/>
              </p14:nvContentPartPr>
              <p14:xfrm>
                <a:off x="9313040" y="2294547"/>
                <a:ext cx="117720" cy="79560"/>
              </p14:xfrm>
            </p:contentPart>
          </mc:Choice>
          <mc:Fallback>
            <p:pic>
              <p:nvPicPr>
                <p:cNvPr id="219" name="Freihand 218">
                  <a:extLst>
                    <a:ext uri="{FF2B5EF4-FFF2-40B4-BE49-F238E27FC236}">
                      <a16:creationId xmlns:a16="http://schemas.microsoft.com/office/drawing/2014/main" id="{9A9F1D67-23CB-4645-8193-CAD9028FECE3}"/>
                    </a:ext>
                  </a:extLst>
                </p:cNvPr>
                <p:cNvPicPr/>
                <p:nvPr/>
              </p:nvPicPr>
              <p:blipFill>
                <a:blip r:embed="rId181"/>
                <a:stretch>
                  <a:fillRect/>
                </a:stretch>
              </p:blipFill>
              <p:spPr>
                <a:xfrm>
                  <a:off x="9308720" y="2290227"/>
                  <a:ext cx="126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20" name="Freihand 219">
                  <a:extLst>
                    <a:ext uri="{FF2B5EF4-FFF2-40B4-BE49-F238E27FC236}">
                      <a16:creationId xmlns:a16="http://schemas.microsoft.com/office/drawing/2014/main" id="{6D16E73D-ABCE-4F91-B82A-AF2110C23E54}"/>
                    </a:ext>
                  </a:extLst>
                </p14:cNvPr>
                <p14:cNvContentPartPr/>
                <p14:nvPr/>
              </p14:nvContentPartPr>
              <p14:xfrm>
                <a:off x="9470360" y="2273667"/>
                <a:ext cx="66960" cy="100080"/>
              </p14:xfrm>
            </p:contentPart>
          </mc:Choice>
          <mc:Fallback>
            <p:pic>
              <p:nvPicPr>
                <p:cNvPr id="220" name="Freihand 219">
                  <a:extLst>
                    <a:ext uri="{FF2B5EF4-FFF2-40B4-BE49-F238E27FC236}">
                      <a16:creationId xmlns:a16="http://schemas.microsoft.com/office/drawing/2014/main" id="{6D16E73D-ABCE-4F91-B82A-AF2110C23E54}"/>
                    </a:ext>
                  </a:extLst>
                </p:cNvPr>
                <p:cNvPicPr/>
                <p:nvPr/>
              </p:nvPicPr>
              <p:blipFill>
                <a:blip r:embed="rId183"/>
                <a:stretch>
                  <a:fillRect/>
                </a:stretch>
              </p:blipFill>
              <p:spPr>
                <a:xfrm>
                  <a:off x="9466040" y="2269347"/>
                  <a:ext cx="75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21" name="Freihand 220">
                  <a:extLst>
                    <a:ext uri="{FF2B5EF4-FFF2-40B4-BE49-F238E27FC236}">
                      <a16:creationId xmlns:a16="http://schemas.microsoft.com/office/drawing/2014/main" id="{957A1913-C7FC-4787-BF43-95EC31181200}"/>
                    </a:ext>
                  </a:extLst>
                </p14:cNvPr>
                <p14:cNvContentPartPr/>
                <p14:nvPr/>
              </p14:nvContentPartPr>
              <p14:xfrm>
                <a:off x="9581600" y="2271507"/>
                <a:ext cx="95760" cy="87480"/>
              </p14:xfrm>
            </p:contentPart>
          </mc:Choice>
          <mc:Fallback>
            <p:pic>
              <p:nvPicPr>
                <p:cNvPr id="221" name="Freihand 220">
                  <a:extLst>
                    <a:ext uri="{FF2B5EF4-FFF2-40B4-BE49-F238E27FC236}">
                      <a16:creationId xmlns:a16="http://schemas.microsoft.com/office/drawing/2014/main" id="{957A1913-C7FC-4787-BF43-95EC31181200}"/>
                    </a:ext>
                  </a:extLst>
                </p:cNvPr>
                <p:cNvPicPr/>
                <p:nvPr/>
              </p:nvPicPr>
              <p:blipFill>
                <a:blip r:embed="rId185"/>
                <a:stretch>
                  <a:fillRect/>
                </a:stretch>
              </p:blipFill>
              <p:spPr>
                <a:xfrm>
                  <a:off x="9577280" y="2267187"/>
                  <a:ext cx="104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23" name="Freihand 222">
                  <a:extLst>
                    <a:ext uri="{FF2B5EF4-FFF2-40B4-BE49-F238E27FC236}">
                      <a16:creationId xmlns:a16="http://schemas.microsoft.com/office/drawing/2014/main" id="{7268ABA6-E3D8-4A6B-ACB5-CF3694990347}"/>
                    </a:ext>
                  </a:extLst>
                </p14:cNvPr>
                <p14:cNvContentPartPr/>
                <p14:nvPr/>
              </p14:nvContentPartPr>
              <p14:xfrm>
                <a:off x="9842960" y="2194107"/>
                <a:ext cx="195480" cy="300600"/>
              </p14:xfrm>
            </p:contentPart>
          </mc:Choice>
          <mc:Fallback>
            <p:pic>
              <p:nvPicPr>
                <p:cNvPr id="223" name="Freihand 222">
                  <a:extLst>
                    <a:ext uri="{FF2B5EF4-FFF2-40B4-BE49-F238E27FC236}">
                      <a16:creationId xmlns:a16="http://schemas.microsoft.com/office/drawing/2014/main" id="{7268ABA6-E3D8-4A6B-ACB5-CF3694990347}"/>
                    </a:ext>
                  </a:extLst>
                </p:cNvPr>
                <p:cNvPicPr/>
                <p:nvPr/>
              </p:nvPicPr>
              <p:blipFill>
                <a:blip r:embed="rId187"/>
                <a:stretch>
                  <a:fillRect/>
                </a:stretch>
              </p:blipFill>
              <p:spPr>
                <a:xfrm>
                  <a:off x="9838640" y="2189787"/>
                  <a:ext cx="204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24" name="Freihand 223">
                  <a:extLst>
                    <a:ext uri="{FF2B5EF4-FFF2-40B4-BE49-F238E27FC236}">
                      <a16:creationId xmlns:a16="http://schemas.microsoft.com/office/drawing/2014/main" id="{5A618B7D-F028-42D0-B12A-E2C48BD3528E}"/>
                    </a:ext>
                  </a:extLst>
                </p14:cNvPr>
                <p14:cNvContentPartPr/>
                <p14:nvPr/>
              </p14:nvContentPartPr>
              <p14:xfrm>
                <a:off x="10141760" y="2240547"/>
                <a:ext cx="107280" cy="218160"/>
              </p14:xfrm>
            </p:contentPart>
          </mc:Choice>
          <mc:Fallback>
            <p:pic>
              <p:nvPicPr>
                <p:cNvPr id="224" name="Freihand 223">
                  <a:extLst>
                    <a:ext uri="{FF2B5EF4-FFF2-40B4-BE49-F238E27FC236}">
                      <a16:creationId xmlns:a16="http://schemas.microsoft.com/office/drawing/2014/main" id="{5A618B7D-F028-42D0-B12A-E2C48BD3528E}"/>
                    </a:ext>
                  </a:extLst>
                </p:cNvPr>
                <p:cNvPicPr/>
                <p:nvPr/>
              </p:nvPicPr>
              <p:blipFill>
                <a:blip r:embed="rId189"/>
                <a:stretch>
                  <a:fillRect/>
                </a:stretch>
              </p:blipFill>
              <p:spPr>
                <a:xfrm>
                  <a:off x="10137440" y="2236227"/>
                  <a:ext cx="115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25" name="Freihand 224">
                  <a:extLst>
                    <a:ext uri="{FF2B5EF4-FFF2-40B4-BE49-F238E27FC236}">
                      <a16:creationId xmlns:a16="http://schemas.microsoft.com/office/drawing/2014/main" id="{80E25459-069D-425D-A8BA-B8BA20796233}"/>
                    </a:ext>
                  </a:extLst>
                </p14:cNvPr>
                <p14:cNvContentPartPr/>
                <p14:nvPr/>
              </p14:nvContentPartPr>
              <p14:xfrm>
                <a:off x="10257680" y="2261067"/>
                <a:ext cx="71640" cy="76320"/>
              </p14:xfrm>
            </p:contentPart>
          </mc:Choice>
          <mc:Fallback>
            <p:pic>
              <p:nvPicPr>
                <p:cNvPr id="225" name="Freihand 224">
                  <a:extLst>
                    <a:ext uri="{FF2B5EF4-FFF2-40B4-BE49-F238E27FC236}">
                      <a16:creationId xmlns:a16="http://schemas.microsoft.com/office/drawing/2014/main" id="{80E25459-069D-425D-A8BA-B8BA20796233}"/>
                    </a:ext>
                  </a:extLst>
                </p:cNvPr>
                <p:cNvPicPr/>
                <p:nvPr/>
              </p:nvPicPr>
              <p:blipFill>
                <a:blip r:embed="rId191"/>
                <a:stretch>
                  <a:fillRect/>
                </a:stretch>
              </p:blipFill>
              <p:spPr>
                <a:xfrm>
                  <a:off x="10253360" y="2256747"/>
                  <a:ext cx="80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26" name="Freihand 225">
                  <a:extLst>
                    <a:ext uri="{FF2B5EF4-FFF2-40B4-BE49-F238E27FC236}">
                      <a16:creationId xmlns:a16="http://schemas.microsoft.com/office/drawing/2014/main" id="{D515EF40-25CD-4714-AED8-9189370D62D6}"/>
                    </a:ext>
                  </a:extLst>
                </p14:cNvPr>
                <p14:cNvContentPartPr/>
                <p14:nvPr/>
              </p14:nvContentPartPr>
              <p14:xfrm>
                <a:off x="10337960" y="2257827"/>
                <a:ext cx="21960" cy="86040"/>
              </p14:xfrm>
            </p:contentPart>
          </mc:Choice>
          <mc:Fallback>
            <p:pic>
              <p:nvPicPr>
                <p:cNvPr id="226" name="Freihand 225">
                  <a:extLst>
                    <a:ext uri="{FF2B5EF4-FFF2-40B4-BE49-F238E27FC236}">
                      <a16:creationId xmlns:a16="http://schemas.microsoft.com/office/drawing/2014/main" id="{D515EF40-25CD-4714-AED8-9189370D62D6}"/>
                    </a:ext>
                  </a:extLst>
                </p:cNvPr>
                <p:cNvPicPr/>
                <p:nvPr/>
              </p:nvPicPr>
              <p:blipFill>
                <a:blip r:embed="rId193"/>
                <a:stretch>
                  <a:fillRect/>
                </a:stretch>
              </p:blipFill>
              <p:spPr>
                <a:xfrm>
                  <a:off x="10333640" y="2253507"/>
                  <a:ext cx="30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27" name="Freihand 226">
                  <a:extLst>
                    <a:ext uri="{FF2B5EF4-FFF2-40B4-BE49-F238E27FC236}">
                      <a16:creationId xmlns:a16="http://schemas.microsoft.com/office/drawing/2014/main" id="{5E30AD33-514E-4136-BEEB-F0F4C65590F6}"/>
                    </a:ext>
                  </a:extLst>
                </p14:cNvPr>
                <p14:cNvContentPartPr/>
                <p14:nvPr/>
              </p14:nvContentPartPr>
              <p14:xfrm>
                <a:off x="10362800" y="2209227"/>
                <a:ext cx="13320" cy="12600"/>
              </p14:xfrm>
            </p:contentPart>
          </mc:Choice>
          <mc:Fallback>
            <p:pic>
              <p:nvPicPr>
                <p:cNvPr id="227" name="Freihand 226">
                  <a:extLst>
                    <a:ext uri="{FF2B5EF4-FFF2-40B4-BE49-F238E27FC236}">
                      <a16:creationId xmlns:a16="http://schemas.microsoft.com/office/drawing/2014/main" id="{5E30AD33-514E-4136-BEEB-F0F4C65590F6}"/>
                    </a:ext>
                  </a:extLst>
                </p:cNvPr>
                <p:cNvPicPr/>
                <p:nvPr/>
              </p:nvPicPr>
              <p:blipFill>
                <a:blip r:embed="rId195"/>
                <a:stretch>
                  <a:fillRect/>
                </a:stretch>
              </p:blipFill>
              <p:spPr>
                <a:xfrm>
                  <a:off x="10358480" y="2204907"/>
                  <a:ext cx="21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28" name="Freihand 227">
                  <a:extLst>
                    <a:ext uri="{FF2B5EF4-FFF2-40B4-BE49-F238E27FC236}">
                      <a16:creationId xmlns:a16="http://schemas.microsoft.com/office/drawing/2014/main" id="{22D9C78C-55D4-4BA5-B4B7-8A0B1972E964}"/>
                    </a:ext>
                  </a:extLst>
                </p14:cNvPr>
                <p14:cNvContentPartPr/>
                <p14:nvPr/>
              </p14:nvContentPartPr>
              <p14:xfrm>
                <a:off x="10371080" y="2241627"/>
                <a:ext cx="66960" cy="92160"/>
              </p14:xfrm>
            </p:contentPart>
          </mc:Choice>
          <mc:Fallback>
            <p:pic>
              <p:nvPicPr>
                <p:cNvPr id="228" name="Freihand 227">
                  <a:extLst>
                    <a:ext uri="{FF2B5EF4-FFF2-40B4-BE49-F238E27FC236}">
                      <a16:creationId xmlns:a16="http://schemas.microsoft.com/office/drawing/2014/main" id="{22D9C78C-55D4-4BA5-B4B7-8A0B1972E964}"/>
                    </a:ext>
                  </a:extLst>
                </p:cNvPr>
                <p:cNvPicPr/>
                <p:nvPr/>
              </p:nvPicPr>
              <p:blipFill>
                <a:blip r:embed="rId197"/>
                <a:stretch>
                  <a:fillRect/>
                </a:stretch>
              </p:blipFill>
              <p:spPr>
                <a:xfrm>
                  <a:off x="10366760" y="2237307"/>
                  <a:ext cx="75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29" name="Freihand 228">
                  <a:extLst>
                    <a:ext uri="{FF2B5EF4-FFF2-40B4-BE49-F238E27FC236}">
                      <a16:creationId xmlns:a16="http://schemas.microsoft.com/office/drawing/2014/main" id="{19B24336-0EFA-4923-BE97-D318285EDF50}"/>
                    </a:ext>
                  </a:extLst>
                </p14:cNvPr>
                <p14:cNvContentPartPr/>
                <p14:nvPr/>
              </p14:nvContentPartPr>
              <p14:xfrm>
                <a:off x="10457120" y="2231907"/>
                <a:ext cx="106200" cy="88560"/>
              </p14:xfrm>
            </p:contentPart>
          </mc:Choice>
          <mc:Fallback>
            <p:pic>
              <p:nvPicPr>
                <p:cNvPr id="229" name="Freihand 228">
                  <a:extLst>
                    <a:ext uri="{FF2B5EF4-FFF2-40B4-BE49-F238E27FC236}">
                      <a16:creationId xmlns:a16="http://schemas.microsoft.com/office/drawing/2014/main" id="{19B24336-0EFA-4923-BE97-D318285EDF50}"/>
                    </a:ext>
                  </a:extLst>
                </p:cNvPr>
                <p:cNvPicPr/>
                <p:nvPr/>
              </p:nvPicPr>
              <p:blipFill>
                <a:blip r:embed="rId199"/>
                <a:stretch>
                  <a:fillRect/>
                </a:stretch>
              </p:blipFill>
              <p:spPr>
                <a:xfrm>
                  <a:off x="10452800" y="2227587"/>
                  <a:ext cx="114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30" name="Freihand 229">
                  <a:extLst>
                    <a:ext uri="{FF2B5EF4-FFF2-40B4-BE49-F238E27FC236}">
                      <a16:creationId xmlns:a16="http://schemas.microsoft.com/office/drawing/2014/main" id="{A042C71F-2D03-4B8D-A6B2-9EDFADB8D7FA}"/>
                    </a:ext>
                  </a:extLst>
                </p14:cNvPr>
                <p14:cNvContentPartPr/>
                <p14:nvPr/>
              </p14:nvContentPartPr>
              <p14:xfrm>
                <a:off x="10716680" y="2147667"/>
                <a:ext cx="52920" cy="174960"/>
              </p14:xfrm>
            </p:contentPart>
          </mc:Choice>
          <mc:Fallback>
            <p:pic>
              <p:nvPicPr>
                <p:cNvPr id="230" name="Freihand 229">
                  <a:extLst>
                    <a:ext uri="{FF2B5EF4-FFF2-40B4-BE49-F238E27FC236}">
                      <a16:creationId xmlns:a16="http://schemas.microsoft.com/office/drawing/2014/main" id="{A042C71F-2D03-4B8D-A6B2-9EDFADB8D7FA}"/>
                    </a:ext>
                  </a:extLst>
                </p:cNvPr>
                <p:cNvPicPr/>
                <p:nvPr/>
              </p:nvPicPr>
              <p:blipFill>
                <a:blip r:embed="rId201"/>
                <a:stretch>
                  <a:fillRect/>
                </a:stretch>
              </p:blipFill>
              <p:spPr>
                <a:xfrm>
                  <a:off x="10712360" y="2143347"/>
                  <a:ext cx="61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31" name="Freihand 230">
                  <a:extLst>
                    <a:ext uri="{FF2B5EF4-FFF2-40B4-BE49-F238E27FC236}">
                      <a16:creationId xmlns:a16="http://schemas.microsoft.com/office/drawing/2014/main" id="{35E6D965-501A-41EB-ADE9-5795C0274E04}"/>
                    </a:ext>
                  </a:extLst>
                </p14:cNvPr>
                <p14:cNvContentPartPr/>
                <p14:nvPr/>
              </p14:nvContentPartPr>
              <p14:xfrm>
                <a:off x="10784000" y="2209587"/>
                <a:ext cx="87120" cy="104040"/>
              </p14:xfrm>
            </p:contentPart>
          </mc:Choice>
          <mc:Fallback>
            <p:pic>
              <p:nvPicPr>
                <p:cNvPr id="231" name="Freihand 230">
                  <a:extLst>
                    <a:ext uri="{FF2B5EF4-FFF2-40B4-BE49-F238E27FC236}">
                      <a16:creationId xmlns:a16="http://schemas.microsoft.com/office/drawing/2014/main" id="{35E6D965-501A-41EB-ADE9-5795C0274E04}"/>
                    </a:ext>
                  </a:extLst>
                </p:cNvPr>
                <p:cNvPicPr/>
                <p:nvPr/>
              </p:nvPicPr>
              <p:blipFill>
                <a:blip r:embed="rId203"/>
                <a:stretch>
                  <a:fillRect/>
                </a:stretch>
              </p:blipFill>
              <p:spPr>
                <a:xfrm>
                  <a:off x="10779680" y="2205267"/>
                  <a:ext cx="95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32" name="Freihand 231">
                  <a:extLst>
                    <a:ext uri="{FF2B5EF4-FFF2-40B4-BE49-F238E27FC236}">
                      <a16:creationId xmlns:a16="http://schemas.microsoft.com/office/drawing/2014/main" id="{1EE70E9D-A0D1-4738-B809-58112F3FFEB8}"/>
                    </a:ext>
                  </a:extLst>
                </p14:cNvPr>
                <p14:cNvContentPartPr/>
                <p14:nvPr/>
              </p14:nvContentPartPr>
              <p14:xfrm>
                <a:off x="10913960" y="2135427"/>
                <a:ext cx="250200" cy="173880"/>
              </p14:xfrm>
            </p:contentPart>
          </mc:Choice>
          <mc:Fallback>
            <p:pic>
              <p:nvPicPr>
                <p:cNvPr id="232" name="Freihand 231">
                  <a:extLst>
                    <a:ext uri="{FF2B5EF4-FFF2-40B4-BE49-F238E27FC236}">
                      <a16:creationId xmlns:a16="http://schemas.microsoft.com/office/drawing/2014/main" id="{1EE70E9D-A0D1-4738-B809-58112F3FFEB8}"/>
                    </a:ext>
                  </a:extLst>
                </p:cNvPr>
                <p:cNvPicPr/>
                <p:nvPr/>
              </p:nvPicPr>
              <p:blipFill>
                <a:blip r:embed="rId205"/>
                <a:stretch>
                  <a:fillRect/>
                </a:stretch>
              </p:blipFill>
              <p:spPr>
                <a:xfrm>
                  <a:off x="10909640" y="2131107"/>
                  <a:ext cx="258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33" name="Freihand 232">
                  <a:extLst>
                    <a:ext uri="{FF2B5EF4-FFF2-40B4-BE49-F238E27FC236}">
                      <a16:creationId xmlns:a16="http://schemas.microsoft.com/office/drawing/2014/main" id="{D279E047-6C0F-4ACC-A92C-4F776A3CF8B8}"/>
                    </a:ext>
                  </a:extLst>
                </p14:cNvPr>
                <p14:cNvContentPartPr/>
                <p14:nvPr/>
              </p14:nvContentPartPr>
              <p14:xfrm>
                <a:off x="11318960" y="2130027"/>
                <a:ext cx="125640" cy="151200"/>
              </p14:xfrm>
            </p:contentPart>
          </mc:Choice>
          <mc:Fallback>
            <p:pic>
              <p:nvPicPr>
                <p:cNvPr id="233" name="Freihand 232">
                  <a:extLst>
                    <a:ext uri="{FF2B5EF4-FFF2-40B4-BE49-F238E27FC236}">
                      <a16:creationId xmlns:a16="http://schemas.microsoft.com/office/drawing/2014/main" id="{D279E047-6C0F-4ACC-A92C-4F776A3CF8B8}"/>
                    </a:ext>
                  </a:extLst>
                </p:cNvPr>
                <p:cNvPicPr/>
                <p:nvPr/>
              </p:nvPicPr>
              <p:blipFill>
                <a:blip r:embed="rId207"/>
                <a:stretch>
                  <a:fillRect/>
                </a:stretch>
              </p:blipFill>
              <p:spPr>
                <a:xfrm>
                  <a:off x="11314640" y="2125707"/>
                  <a:ext cx="134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34" name="Freihand 233">
                  <a:extLst>
                    <a:ext uri="{FF2B5EF4-FFF2-40B4-BE49-F238E27FC236}">
                      <a16:creationId xmlns:a16="http://schemas.microsoft.com/office/drawing/2014/main" id="{D73A45B2-9746-4413-BA67-736519B89101}"/>
                    </a:ext>
                  </a:extLst>
                </p14:cNvPr>
                <p14:cNvContentPartPr/>
                <p14:nvPr/>
              </p14:nvContentPartPr>
              <p14:xfrm>
                <a:off x="11435600" y="2177187"/>
                <a:ext cx="61560" cy="80280"/>
              </p14:xfrm>
            </p:contentPart>
          </mc:Choice>
          <mc:Fallback>
            <p:pic>
              <p:nvPicPr>
                <p:cNvPr id="234" name="Freihand 233">
                  <a:extLst>
                    <a:ext uri="{FF2B5EF4-FFF2-40B4-BE49-F238E27FC236}">
                      <a16:creationId xmlns:a16="http://schemas.microsoft.com/office/drawing/2014/main" id="{D73A45B2-9746-4413-BA67-736519B89101}"/>
                    </a:ext>
                  </a:extLst>
                </p:cNvPr>
                <p:cNvPicPr/>
                <p:nvPr/>
              </p:nvPicPr>
              <p:blipFill>
                <a:blip r:embed="rId209"/>
                <a:stretch>
                  <a:fillRect/>
                </a:stretch>
              </p:blipFill>
              <p:spPr>
                <a:xfrm>
                  <a:off x="11431280" y="2172867"/>
                  <a:ext cx="70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35" name="Freihand 234">
                  <a:extLst>
                    <a:ext uri="{FF2B5EF4-FFF2-40B4-BE49-F238E27FC236}">
                      <a16:creationId xmlns:a16="http://schemas.microsoft.com/office/drawing/2014/main" id="{319280E5-E536-4720-8B3C-17D6CAA1AC27}"/>
                    </a:ext>
                  </a:extLst>
                </p14:cNvPr>
                <p14:cNvContentPartPr/>
                <p14:nvPr/>
              </p14:nvContentPartPr>
              <p14:xfrm>
                <a:off x="11564480" y="2169987"/>
                <a:ext cx="138960" cy="207720"/>
              </p14:xfrm>
            </p:contentPart>
          </mc:Choice>
          <mc:Fallback>
            <p:pic>
              <p:nvPicPr>
                <p:cNvPr id="235" name="Freihand 234">
                  <a:extLst>
                    <a:ext uri="{FF2B5EF4-FFF2-40B4-BE49-F238E27FC236}">
                      <a16:creationId xmlns:a16="http://schemas.microsoft.com/office/drawing/2014/main" id="{319280E5-E536-4720-8B3C-17D6CAA1AC27}"/>
                    </a:ext>
                  </a:extLst>
                </p:cNvPr>
                <p:cNvPicPr/>
                <p:nvPr/>
              </p:nvPicPr>
              <p:blipFill>
                <a:blip r:embed="rId211"/>
                <a:stretch>
                  <a:fillRect/>
                </a:stretch>
              </p:blipFill>
              <p:spPr>
                <a:xfrm>
                  <a:off x="11560160" y="2165667"/>
                  <a:ext cx="147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36" name="Freihand 235">
                  <a:extLst>
                    <a:ext uri="{FF2B5EF4-FFF2-40B4-BE49-F238E27FC236}">
                      <a16:creationId xmlns:a16="http://schemas.microsoft.com/office/drawing/2014/main" id="{779F3CCC-91D6-4B4D-999D-092CF07A5B41}"/>
                    </a:ext>
                  </a:extLst>
                </p14:cNvPr>
                <p14:cNvContentPartPr/>
                <p14:nvPr/>
              </p14:nvContentPartPr>
              <p14:xfrm>
                <a:off x="11705960" y="2229387"/>
                <a:ext cx="97560" cy="113040"/>
              </p14:xfrm>
            </p:contentPart>
          </mc:Choice>
          <mc:Fallback>
            <p:pic>
              <p:nvPicPr>
                <p:cNvPr id="236" name="Freihand 235">
                  <a:extLst>
                    <a:ext uri="{FF2B5EF4-FFF2-40B4-BE49-F238E27FC236}">
                      <a16:creationId xmlns:a16="http://schemas.microsoft.com/office/drawing/2014/main" id="{779F3CCC-91D6-4B4D-999D-092CF07A5B41}"/>
                    </a:ext>
                  </a:extLst>
                </p:cNvPr>
                <p:cNvPicPr/>
                <p:nvPr/>
              </p:nvPicPr>
              <p:blipFill>
                <a:blip r:embed="rId213"/>
                <a:stretch>
                  <a:fillRect/>
                </a:stretch>
              </p:blipFill>
              <p:spPr>
                <a:xfrm>
                  <a:off x="11701640" y="2225067"/>
                  <a:ext cx="106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77" name="Freihand 276">
                  <a:extLst>
                    <a:ext uri="{FF2B5EF4-FFF2-40B4-BE49-F238E27FC236}">
                      <a16:creationId xmlns:a16="http://schemas.microsoft.com/office/drawing/2014/main" id="{3F0945D6-0231-43F4-8236-CE89500020CA}"/>
                    </a:ext>
                  </a:extLst>
                </p14:cNvPr>
                <p14:cNvContentPartPr/>
                <p14:nvPr/>
              </p14:nvContentPartPr>
              <p14:xfrm>
                <a:off x="8339960" y="2622867"/>
                <a:ext cx="107640" cy="128880"/>
              </p14:xfrm>
            </p:contentPart>
          </mc:Choice>
          <mc:Fallback>
            <p:pic>
              <p:nvPicPr>
                <p:cNvPr id="277" name="Freihand 276">
                  <a:extLst>
                    <a:ext uri="{FF2B5EF4-FFF2-40B4-BE49-F238E27FC236}">
                      <a16:creationId xmlns:a16="http://schemas.microsoft.com/office/drawing/2014/main" id="{3F0945D6-0231-43F4-8236-CE89500020CA}"/>
                    </a:ext>
                  </a:extLst>
                </p:cNvPr>
                <p:cNvPicPr/>
                <p:nvPr/>
              </p:nvPicPr>
              <p:blipFill>
                <a:blip r:embed="rId215"/>
                <a:stretch>
                  <a:fillRect/>
                </a:stretch>
              </p:blipFill>
              <p:spPr>
                <a:xfrm>
                  <a:off x="8335640" y="2618547"/>
                  <a:ext cx="116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78" name="Freihand 277">
                  <a:extLst>
                    <a:ext uri="{FF2B5EF4-FFF2-40B4-BE49-F238E27FC236}">
                      <a16:creationId xmlns:a16="http://schemas.microsoft.com/office/drawing/2014/main" id="{A344C494-2818-4C60-844D-26E0F6B0DC39}"/>
                    </a:ext>
                  </a:extLst>
                </p14:cNvPr>
                <p14:cNvContentPartPr/>
                <p14:nvPr/>
              </p14:nvContentPartPr>
              <p14:xfrm>
                <a:off x="8437160" y="2645907"/>
                <a:ext cx="15840" cy="178200"/>
              </p14:xfrm>
            </p:contentPart>
          </mc:Choice>
          <mc:Fallback>
            <p:pic>
              <p:nvPicPr>
                <p:cNvPr id="278" name="Freihand 277">
                  <a:extLst>
                    <a:ext uri="{FF2B5EF4-FFF2-40B4-BE49-F238E27FC236}">
                      <a16:creationId xmlns:a16="http://schemas.microsoft.com/office/drawing/2014/main" id="{A344C494-2818-4C60-844D-26E0F6B0DC39}"/>
                    </a:ext>
                  </a:extLst>
                </p:cNvPr>
                <p:cNvPicPr/>
                <p:nvPr/>
              </p:nvPicPr>
              <p:blipFill>
                <a:blip r:embed="rId217"/>
                <a:stretch>
                  <a:fillRect/>
                </a:stretch>
              </p:blipFill>
              <p:spPr>
                <a:xfrm>
                  <a:off x="8432840" y="2641587"/>
                  <a:ext cx="24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79" name="Freihand 278">
                  <a:extLst>
                    <a:ext uri="{FF2B5EF4-FFF2-40B4-BE49-F238E27FC236}">
                      <a16:creationId xmlns:a16="http://schemas.microsoft.com/office/drawing/2014/main" id="{CDF26E5B-7844-4F0E-A52D-64835FE00A3D}"/>
                    </a:ext>
                  </a:extLst>
                </p14:cNvPr>
                <p14:cNvContentPartPr/>
                <p14:nvPr/>
              </p14:nvContentPartPr>
              <p14:xfrm>
                <a:off x="8469920" y="2577507"/>
                <a:ext cx="131400" cy="342000"/>
              </p14:xfrm>
            </p:contentPart>
          </mc:Choice>
          <mc:Fallback>
            <p:pic>
              <p:nvPicPr>
                <p:cNvPr id="279" name="Freihand 278">
                  <a:extLst>
                    <a:ext uri="{FF2B5EF4-FFF2-40B4-BE49-F238E27FC236}">
                      <a16:creationId xmlns:a16="http://schemas.microsoft.com/office/drawing/2014/main" id="{CDF26E5B-7844-4F0E-A52D-64835FE00A3D}"/>
                    </a:ext>
                  </a:extLst>
                </p:cNvPr>
                <p:cNvPicPr/>
                <p:nvPr/>
              </p:nvPicPr>
              <p:blipFill>
                <a:blip r:embed="rId219"/>
                <a:stretch>
                  <a:fillRect/>
                </a:stretch>
              </p:blipFill>
              <p:spPr>
                <a:xfrm>
                  <a:off x="8465600" y="2573187"/>
                  <a:ext cx="1400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81" name="Freihand 280">
                  <a:extLst>
                    <a:ext uri="{FF2B5EF4-FFF2-40B4-BE49-F238E27FC236}">
                      <a16:creationId xmlns:a16="http://schemas.microsoft.com/office/drawing/2014/main" id="{C65F66FA-A0FB-458A-8B0A-D9525F7CDD44}"/>
                    </a:ext>
                  </a:extLst>
                </p14:cNvPr>
                <p14:cNvContentPartPr/>
                <p14:nvPr/>
              </p14:nvContentPartPr>
              <p14:xfrm>
                <a:off x="8804000" y="2632947"/>
                <a:ext cx="24840" cy="166320"/>
              </p14:xfrm>
            </p:contentPart>
          </mc:Choice>
          <mc:Fallback>
            <p:pic>
              <p:nvPicPr>
                <p:cNvPr id="281" name="Freihand 280">
                  <a:extLst>
                    <a:ext uri="{FF2B5EF4-FFF2-40B4-BE49-F238E27FC236}">
                      <a16:creationId xmlns:a16="http://schemas.microsoft.com/office/drawing/2014/main" id="{C65F66FA-A0FB-458A-8B0A-D9525F7CDD44}"/>
                    </a:ext>
                  </a:extLst>
                </p:cNvPr>
                <p:cNvPicPr/>
                <p:nvPr/>
              </p:nvPicPr>
              <p:blipFill>
                <a:blip r:embed="rId221"/>
                <a:stretch>
                  <a:fillRect/>
                </a:stretch>
              </p:blipFill>
              <p:spPr>
                <a:xfrm>
                  <a:off x="8799680" y="2628627"/>
                  <a:ext cx="33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82" name="Freihand 281">
                  <a:extLst>
                    <a:ext uri="{FF2B5EF4-FFF2-40B4-BE49-F238E27FC236}">
                      <a16:creationId xmlns:a16="http://schemas.microsoft.com/office/drawing/2014/main" id="{255D9572-5755-4C1F-82B2-5FC5513AB575}"/>
                    </a:ext>
                  </a:extLst>
                </p14:cNvPr>
                <p14:cNvContentPartPr/>
                <p14:nvPr/>
              </p14:nvContentPartPr>
              <p14:xfrm>
                <a:off x="8699960" y="2611707"/>
                <a:ext cx="191520" cy="11520"/>
              </p14:xfrm>
            </p:contentPart>
          </mc:Choice>
          <mc:Fallback>
            <p:pic>
              <p:nvPicPr>
                <p:cNvPr id="282" name="Freihand 281">
                  <a:extLst>
                    <a:ext uri="{FF2B5EF4-FFF2-40B4-BE49-F238E27FC236}">
                      <a16:creationId xmlns:a16="http://schemas.microsoft.com/office/drawing/2014/main" id="{255D9572-5755-4C1F-82B2-5FC5513AB575}"/>
                    </a:ext>
                  </a:extLst>
                </p:cNvPr>
                <p:cNvPicPr/>
                <p:nvPr/>
              </p:nvPicPr>
              <p:blipFill>
                <a:blip r:embed="rId223"/>
                <a:stretch>
                  <a:fillRect/>
                </a:stretch>
              </p:blipFill>
              <p:spPr>
                <a:xfrm>
                  <a:off x="8695640" y="2607387"/>
                  <a:ext cx="200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83" name="Freihand 282">
                  <a:extLst>
                    <a:ext uri="{FF2B5EF4-FFF2-40B4-BE49-F238E27FC236}">
                      <a16:creationId xmlns:a16="http://schemas.microsoft.com/office/drawing/2014/main" id="{27E8489B-BE8F-4921-ABD8-FAD13D359681}"/>
                    </a:ext>
                  </a:extLst>
                </p14:cNvPr>
                <p14:cNvContentPartPr/>
                <p14:nvPr/>
              </p14:nvContentPartPr>
              <p14:xfrm>
                <a:off x="8919560" y="2583267"/>
                <a:ext cx="163440" cy="205560"/>
              </p14:xfrm>
            </p:contentPart>
          </mc:Choice>
          <mc:Fallback>
            <p:pic>
              <p:nvPicPr>
                <p:cNvPr id="283" name="Freihand 282">
                  <a:extLst>
                    <a:ext uri="{FF2B5EF4-FFF2-40B4-BE49-F238E27FC236}">
                      <a16:creationId xmlns:a16="http://schemas.microsoft.com/office/drawing/2014/main" id="{27E8489B-BE8F-4921-ABD8-FAD13D359681}"/>
                    </a:ext>
                  </a:extLst>
                </p:cNvPr>
                <p:cNvPicPr/>
                <p:nvPr/>
              </p:nvPicPr>
              <p:blipFill>
                <a:blip r:embed="rId225"/>
                <a:stretch>
                  <a:fillRect/>
                </a:stretch>
              </p:blipFill>
              <p:spPr>
                <a:xfrm>
                  <a:off x="8915240" y="2578947"/>
                  <a:ext cx="1720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84" name="Freihand 283">
                  <a:extLst>
                    <a:ext uri="{FF2B5EF4-FFF2-40B4-BE49-F238E27FC236}">
                      <a16:creationId xmlns:a16="http://schemas.microsoft.com/office/drawing/2014/main" id="{4225FCC8-B220-49A4-82CB-5899D4AA9312}"/>
                    </a:ext>
                  </a:extLst>
                </p14:cNvPr>
                <p14:cNvContentPartPr/>
                <p14:nvPr/>
              </p14:nvContentPartPr>
              <p14:xfrm>
                <a:off x="9088040" y="2613147"/>
                <a:ext cx="45000" cy="31320"/>
              </p14:xfrm>
            </p:contentPart>
          </mc:Choice>
          <mc:Fallback>
            <p:pic>
              <p:nvPicPr>
                <p:cNvPr id="284" name="Freihand 283">
                  <a:extLst>
                    <a:ext uri="{FF2B5EF4-FFF2-40B4-BE49-F238E27FC236}">
                      <a16:creationId xmlns:a16="http://schemas.microsoft.com/office/drawing/2014/main" id="{4225FCC8-B220-49A4-82CB-5899D4AA9312}"/>
                    </a:ext>
                  </a:extLst>
                </p:cNvPr>
                <p:cNvPicPr/>
                <p:nvPr/>
              </p:nvPicPr>
              <p:blipFill>
                <a:blip r:embed="rId227"/>
                <a:stretch>
                  <a:fillRect/>
                </a:stretch>
              </p:blipFill>
              <p:spPr>
                <a:xfrm>
                  <a:off x="9083720" y="2608827"/>
                  <a:ext cx="53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85" name="Freihand 284">
                  <a:extLst>
                    <a:ext uri="{FF2B5EF4-FFF2-40B4-BE49-F238E27FC236}">
                      <a16:creationId xmlns:a16="http://schemas.microsoft.com/office/drawing/2014/main" id="{1B85245C-6537-4604-84D2-2619949F8708}"/>
                    </a:ext>
                  </a:extLst>
                </p14:cNvPr>
                <p14:cNvContentPartPr/>
                <p14:nvPr/>
              </p14:nvContentPartPr>
              <p14:xfrm>
                <a:off x="9128720" y="2671827"/>
                <a:ext cx="71640" cy="120600"/>
              </p14:xfrm>
            </p:contentPart>
          </mc:Choice>
          <mc:Fallback>
            <p:pic>
              <p:nvPicPr>
                <p:cNvPr id="285" name="Freihand 284">
                  <a:extLst>
                    <a:ext uri="{FF2B5EF4-FFF2-40B4-BE49-F238E27FC236}">
                      <a16:creationId xmlns:a16="http://schemas.microsoft.com/office/drawing/2014/main" id="{1B85245C-6537-4604-84D2-2619949F8708}"/>
                    </a:ext>
                  </a:extLst>
                </p:cNvPr>
                <p:cNvPicPr/>
                <p:nvPr/>
              </p:nvPicPr>
              <p:blipFill>
                <a:blip r:embed="rId229"/>
                <a:stretch>
                  <a:fillRect/>
                </a:stretch>
              </p:blipFill>
              <p:spPr>
                <a:xfrm>
                  <a:off x="9124400" y="2667507"/>
                  <a:ext cx="80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86" name="Freihand 285">
                  <a:extLst>
                    <a:ext uri="{FF2B5EF4-FFF2-40B4-BE49-F238E27FC236}">
                      <a16:creationId xmlns:a16="http://schemas.microsoft.com/office/drawing/2014/main" id="{F4DE2CC3-07C1-4A28-B981-97B19ABDA4C2}"/>
                    </a:ext>
                  </a:extLst>
                </p14:cNvPr>
                <p14:cNvContentPartPr/>
                <p14:nvPr/>
              </p14:nvContentPartPr>
              <p14:xfrm>
                <a:off x="9310880" y="2693787"/>
                <a:ext cx="226080" cy="80280"/>
              </p14:xfrm>
            </p:contentPart>
          </mc:Choice>
          <mc:Fallback>
            <p:pic>
              <p:nvPicPr>
                <p:cNvPr id="286" name="Freihand 285">
                  <a:extLst>
                    <a:ext uri="{FF2B5EF4-FFF2-40B4-BE49-F238E27FC236}">
                      <a16:creationId xmlns:a16="http://schemas.microsoft.com/office/drawing/2014/main" id="{F4DE2CC3-07C1-4A28-B981-97B19ABDA4C2}"/>
                    </a:ext>
                  </a:extLst>
                </p:cNvPr>
                <p:cNvPicPr/>
                <p:nvPr/>
              </p:nvPicPr>
              <p:blipFill>
                <a:blip r:embed="rId231"/>
                <a:stretch>
                  <a:fillRect/>
                </a:stretch>
              </p:blipFill>
              <p:spPr>
                <a:xfrm>
                  <a:off x="9306560" y="2689467"/>
                  <a:ext cx="234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87" name="Freihand 286">
                  <a:extLst>
                    <a:ext uri="{FF2B5EF4-FFF2-40B4-BE49-F238E27FC236}">
                      <a16:creationId xmlns:a16="http://schemas.microsoft.com/office/drawing/2014/main" id="{BBF74CBB-45E3-423D-BE7E-071400295CED}"/>
                    </a:ext>
                  </a:extLst>
                </p14:cNvPr>
                <p14:cNvContentPartPr/>
                <p14:nvPr/>
              </p14:nvContentPartPr>
              <p14:xfrm>
                <a:off x="9602840" y="2665707"/>
                <a:ext cx="92520" cy="102600"/>
              </p14:xfrm>
            </p:contentPart>
          </mc:Choice>
          <mc:Fallback>
            <p:pic>
              <p:nvPicPr>
                <p:cNvPr id="287" name="Freihand 286">
                  <a:extLst>
                    <a:ext uri="{FF2B5EF4-FFF2-40B4-BE49-F238E27FC236}">
                      <a16:creationId xmlns:a16="http://schemas.microsoft.com/office/drawing/2014/main" id="{BBF74CBB-45E3-423D-BE7E-071400295CED}"/>
                    </a:ext>
                  </a:extLst>
                </p:cNvPr>
                <p:cNvPicPr/>
                <p:nvPr/>
              </p:nvPicPr>
              <p:blipFill>
                <a:blip r:embed="rId233"/>
                <a:stretch>
                  <a:fillRect/>
                </a:stretch>
              </p:blipFill>
              <p:spPr>
                <a:xfrm>
                  <a:off x="9598520" y="2661387"/>
                  <a:ext cx="101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88" name="Freihand 287">
                  <a:extLst>
                    <a:ext uri="{FF2B5EF4-FFF2-40B4-BE49-F238E27FC236}">
                      <a16:creationId xmlns:a16="http://schemas.microsoft.com/office/drawing/2014/main" id="{985D814D-38FE-4D7C-B308-A5C767DB988E}"/>
                    </a:ext>
                  </a:extLst>
                </p14:cNvPr>
                <p14:cNvContentPartPr/>
                <p14:nvPr/>
              </p14:nvContentPartPr>
              <p14:xfrm>
                <a:off x="9731720" y="2686227"/>
                <a:ext cx="187920" cy="64080"/>
              </p14:xfrm>
            </p:contentPart>
          </mc:Choice>
          <mc:Fallback>
            <p:pic>
              <p:nvPicPr>
                <p:cNvPr id="288" name="Freihand 287">
                  <a:extLst>
                    <a:ext uri="{FF2B5EF4-FFF2-40B4-BE49-F238E27FC236}">
                      <a16:creationId xmlns:a16="http://schemas.microsoft.com/office/drawing/2014/main" id="{985D814D-38FE-4D7C-B308-A5C767DB988E}"/>
                    </a:ext>
                  </a:extLst>
                </p:cNvPr>
                <p:cNvPicPr/>
                <p:nvPr/>
              </p:nvPicPr>
              <p:blipFill>
                <a:blip r:embed="rId235"/>
                <a:stretch>
                  <a:fillRect/>
                </a:stretch>
              </p:blipFill>
              <p:spPr>
                <a:xfrm>
                  <a:off x="9727400" y="2681907"/>
                  <a:ext cx="196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89" name="Freihand 288">
                  <a:extLst>
                    <a:ext uri="{FF2B5EF4-FFF2-40B4-BE49-F238E27FC236}">
                      <a16:creationId xmlns:a16="http://schemas.microsoft.com/office/drawing/2014/main" id="{3AF6E2E7-4BA8-419C-BC93-16AABFD7531A}"/>
                    </a:ext>
                  </a:extLst>
                </p14:cNvPr>
                <p14:cNvContentPartPr/>
                <p14:nvPr/>
              </p14:nvContentPartPr>
              <p14:xfrm>
                <a:off x="9976520" y="2680107"/>
                <a:ext cx="92880" cy="85320"/>
              </p14:xfrm>
            </p:contentPart>
          </mc:Choice>
          <mc:Fallback>
            <p:pic>
              <p:nvPicPr>
                <p:cNvPr id="289" name="Freihand 288">
                  <a:extLst>
                    <a:ext uri="{FF2B5EF4-FFF2-40B4-BE49-F238E27FC236}">
                      <a16:creationId xmlns:a16="http://schemas.microsoft.com/office/drawing/2014/main" id="{3AF6E2E7-4BA8-419C-BC93-16AABFD7531A}"/>
                    </a:ext>
                  </a:extLst>
                </p:cNvPr>
                <p:cNvPicPr/>
                <p:nvPr/>
              </p:nvPicPr>
              <p:blipFill>
                <a:blip r:embed="rId237"/>
                <a:stretch>
                  <a:fillRect/>
                </a:stretch>
              </p:blipFill>
              <p:spPr>
                <a:xfrm>
                  <a:off x="9972200" y="2675787"/>
                  <a:ext cx="101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90" name="Freihand 289">
                  <a:extLst>
                    <a:ext uri="{FF2B5EF4-FFF2-40B4-BE49-F238E27FC236}">
                      <a16:creationId xmlns:a16="http://schemas.microsoft.com/office/drawing/2014/main" id="{41D488C8-A98E-4535-BFD9-5190C499DEDE}"/>
                    </a:ext>
                  </a:extLst>
                </p14:cNvPr>
                <p14:cNvContentPartPr/>
                <p14:nvPr/>
              </p14:nvContentPartPr>
              <p14:xfrm>
                <a:off x="10244720" y="2657427"/>
                <a:ext cx="134640" cy="82800"/>
              </p14:xfrm>
            </p:contentPart>
          </mc:Choice>
          <mc:Fallback>
            <p:pic>
              <p:nvPicPr>
                <p:cNvPr id="290" name="Freihand 289">
                  <a:extLst>
                    <a:ext uri="{FF2B5EF4-FFF2-40B4-BE49-F238E27FC236}">
                      <a16:creationId xmlns:a16="http://schemas.microsoft.com/office/drawing/2014/main" id="{41D488C8-A98E-4535-BFD9-5190C499DEDE}"/>
                    </a:ext>
                  </a:extLst>
                </p:cNvPr>
                <p:cNvPicPr/>
                <p:nvPr/>
              </p:nvPicPr>
              <p:blipFill>
                <a:blip r:embed="rId239"/>
                <a:stretch>
                  <a:fillRect/>
                </a:stretch>
              </p:blipFill>
              <p:spPr>
                <a:xfrm>
                  <a:off x="10240400" y="2653107"/>
                  <a:ext cx="143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91" name="Freihand 290">
                  <a:extLst>
                    <a:ext uri="{FF2B5EF4-FFF2-40B4-BE49-F238E27FC236}">
                      <a16:creationId xmlns:a16="http://schemas.microsoft.com/office/drawing/2014/main" id="{A1BBA7AE-0117-4791-A911-58F76C01BD10}"/>
                    </a:ext>
                  </a:extLst>
                </p14:cNvPr>
                <p14:cNvContentPartPr/>
                <p14:nvPr/>
              </p14:nvContentPartPr>
              <p14:xfrm>
                <a:off x="10534520" y="2567427"/>
                <a:ext cx="166680" cy="144360"/>
              </p14:xfrm>
            </p:contentPart>
          </mc:Choice>
          <mc:Fallback>
            <p:pic>
              <p:nvPicPr>
                <p:cNvPr id="291" name="Freihand 290">
                  <a:extLst>
                    <a:ext uri="{FF2B5EF4-FFF2-40B4-BE49-F238E27FC236}">
                      <a16:creationId xmlns:a16="http://schemas.microsoft.com/office/drawing/2014/main" id="{A1BBA7AE-0117-4791-A911-58F76C01BD10}"/>
                    </a:ext>
                  </a:extLst>
                </p:cNvPr>
                <p:cNvPicPr/>
                <p:nvPr/>
              </p:nvPicPr>
              <p:blipFill>
                <a:blip r:embed="rId241"/>
                <a:stretch>
                  <a:fillRect/>
                </a:stretch>
              </p:blipFill>
              <p:spPr>
                <a:xfrm>
                  <a:off x="10530200" y="2563107"/>
                  <a:ext cx="175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92" name="Freihand 291">
                  <a:extLst>
                    <a:ext uri="{FF2B5EF4-FFF2-40B4-BE49-F238E27FC236}">
                      <a16:creationId xmlns:a16="http://schemas.microsoft.com/office/drawing/2014/main" id="{144B0442-5249-46B8-8FE3-B8D49150FB2C}"/>
                    </a:ext>
                  </a:extLst>
                </p14:cNvPr>
                <p14:cNvContentPartPr/>
                <p14:nvPr/>
              </p14:nvContentPartPr>
              <p14:xfrm>
                <a:off x="10718840" y="2600907"/>
                <a:ext cx="88920" cy="97920"/>
              </p14:xfrm>
            </p:contentPart>
          </mc:Choice>
          <mc:Fallback>
            <p:pic>
              <p:nvPicPr>
                <p:cNvPr id="292" name="Freihand 291">
                  <a:extLst>
                    <a:ext uri="{FF2B5EF4-FFF2-40B4-BE49-F238E27FC236}">
                      <a16:creationId xmlns:a16="http://schemas.microsoft.com/office/drawing/2014/main" id="{144B0442-5249-46B8-8FE3-B8D49150FB2C}"/>
                    </a:ext>
                  </a:extLst>
                </p:cNvPr>
                <p:cNvPicPr/>
                <p:nvPr/>
              </p:nvPicPr>
              <p:blipFill>
                <a:blip r:embed="rId243"/>
                <a:stretch>
                  <a:fillRect/>
                </a:stretch>
              </p:blipFill>
              <p:spPr>
                <a:xfrm>
                  <a:off x="10714520" y="2596587"/>
                  <a:ext cx="97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93" name="Freihand 292">
                  <a:extLst>
                    <a:ext uri="{FF2B5EF4-FFF2-40B4-BE49-F238E27FC236}">
                      <a16:creationId xmlns:a16="http://schemas.microsoft.com/office/drawing/2014/main" id="{7A54A89B-33AB-496B-806D-5E9230B06552}"/>
                    </a:ext>
                  </a:extLst>
                </p14:cNvPr>
                <p14:cNvContentPartPr/>
                <p14:nvPr/>
              </p14:nvContentPartPr>
              <p14:xfrm>
                <a:off x="10811360" y="2620707"/>
                <a:ext cx="118800" cy="75960"/>
              </p14:xfrm>
            </p:contentPart>
          </mc:Choice>
          <mc:Fallback>
            <p:pic>
              <p:nvPicPr>
                <p:cNvPr id="293" name="Freihand 292">
                  <a:extLst>
                    <a:ext uri="{FF2B5EF4-FFF2-40B4-BE49-F238E27FC236}">
                      <a16:creationId xmlns:a16="http://schemas.microsoft.com/office/drawing/2014/main" id="{7A54A89B-33AB-496B-806D-5E9230B06552}"/>
                    </a:ext>
                  </a:extLst>
                </p:cNvPr>
                <p:cNvPicPr/>
                <p:nvPr/>
              </p:nvPicPr>
              <p:blipFill>
                <a:blip r:embed="rId245"/>
                <a:stretch>
                  <a:fillRect/>
                </a:stretch>
              </p:blipFill>
              <p:spPr>
                <a:xfrm>
                  <a:off x="10807040" y="2616387"/>
                  <a:ext cx="127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94" name="Freihand 293">
                  <a:extLst>
                    <a:ext uri="{FF2B5EF4-FFF2-40B4-BE49-F238E27FC236}">
                      <a16:creationId xmlns:a16="http://schemas.microsoft.com/office/drawing/2014/main" id="{36C17A77-EA65-485E-8F5E-75EDAD3B6D9B}"/>
                    </a:ext>
                  </a:extLst>
                </p14:cNvPr>
                <p14:cNvContentPartPr/>
                <p14:nvPr/>
              </p14:nvContentPartPr>
              <p14:xfrm>
                <a:off x="10973000" y="2614947"/>
                <a:ext cx="136800" cy="92520"/>
              </p14:xfrm>
            </p:contentPart>
          </mc:Choice>
          <mc:Fallback>
            <p:pic>
              <p:nvPicPr>
                <p:cNvPr id="294" name="Freihand 293">
                  <a:extLst>
                    <a:ext uri="{FF2B5EF4-FFF2-40B4-BE49-F238E27FC236}">
                      <a16:creationId xmlns:a16="http://schemas.microsoft.com/office/drawing/2014/main" id="{36C17A77-EA65-485E-8F5E-75EDAD3B6D9B}"/>
                    </a:ext>
                  </a:extLst>
                </p:cNvPr>
                <p:cNvPicPr/>
                <p:nvPr/>
              </p:nvPicPr>
              <p:blipFill>
                <a:blip r:embed="rId247"/>
                <a:stretch>
                  <a:fillRect/>
                </a:stretch>
              </p:blipFill>
              <p:spPr>
                <a:xfrm>
                  <a:off x="10968680" y="2610627"/>
                  <a:ext cx="145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95" name="Freihand 294">
                  <a:extLst>
                    <a:ext uri="{FF2B5EF4-FFF2-40B4-BE49-F238E27FC236}">
                      <a16:creationId xmlns:a16="http://schemas.microsoft.com/office/drawing/2014/main" id="{75BB32D5-01EB-4AB2-BAAC-9BDC98FD3679}"/>
                    </a:ext>
                  </a:extLst>
                </p14:cNvPr>
                <p14:cNvContentPartPr/>
                <p14:nvPr/>
              </p14:nvContentPartPr>
              <p14:xfrm>
                <a:off x="11129960" y="2625387"/>
                <a:ext cx="77760" cy="66600"/>
              </p14:xfrm>
            </p:contentPart>
          </mc:Choice>
          <mc:Fallback>
            <p:pic>
              <p:nvPicPr>
                <p:cNvPr id="295" name="Freihand 294">
                  <a:extLst>
                    <a:ext uri="{FF2B5EF4-FFF2-40B4-BE49-F238E27FC236}">
                      <a16:creationId xmlns:a16="http://schemas.microsoft.com/office/drawing/2014/main" id="{75BB32D5-01EB-4AB2-BAAC-9BDC98FD3679}"/>
                    </a:ext>
                  </a:extLst>
                </p:cNvPr>
                <p:cNvPicPr/>
                <p:nvPr/>
              </p:nvPicPr>
              <p:blipFill>
                <a:blip r:embed="rId249"/>
                <a:stretch>
                  <a:fillRect/>
                </a:stretch>
              </p:blipFill>
              <p:spPr>
                <a:xfrm>
                  <a:off x="11125640" y="2621067"/>
                  <a:ext cx="86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96" name="Freihand 295">
                  <a:extLst>
                    <a:ext uri="{FF2B5EF4-FFF2-40B4-BE49-F238E27FC236}">
                      <a16:creationId xmlns:a16="http://schemas.microsoft.com/office/drawing/2014/main" id="{20986DDC-4C12-43C4-A5C5-BCCF00C2954E}"/>
                    </a:ext>
                  </a:extLst>
                </p14:cNvPr>
                <p14:cNvContentPartPr/>
                <p14:nvPr/>
              </p14:nvContentPartPr>
              <p14:xfrm>
                <a:off x="11235080" y="2611707"/>
                <a:ext cx="71280" cy="79560"/>
              </p14:xfrm>
            </p:contentPart>
          </mc:Choice>
          <mc:Fallback>
            <p:pic>
              <p:nvPicPr>
                <p:cNvPr id="296" name="Freihand 295">
                  <a:extLst>
                    <a:ext uri="{FF2B5EF4-FFF2-40B4-BE49-F238E27FC236}">
                      <a16:creationId xmlns:a16="http://schemas.microsoft.com/office/drawing/2014/main" id="{20986DDC-4C12-43C4-A5C5-BCCF00C2954E}"/>
                    </a:ext>
                  </a:extLst>
                </p:cNvPr>
                <p:cNvPicPr/>
                <p:nvPr/>
              </p:nvPicPr>
              <p:blipFill>
                <a:blip r:embed="rId251"/>
                <a:stretch>
                  <a:fillRect/>
                </a:stretch>
              </p:blipFill>
              <p:spPr>
                <a:xfrm>
                  <a:off x="11230760" y="2607387"/>
                  <a:ext cx="79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97" name="Freihand 296">
                  <a:extLst>
                    <a:ext uri="{FF2B5EF4-FFF2-40B4-BE49-F238E27FC236}">
                      <a16:creationId xmlns:a16="http://schemas.microsoft.com/office/drawing/2014/main" id="{AF038928-4FC8-484F-A27E-897EDCDB4F41}"/>
                    </a:ext>
                  </a:extLst>
                </p14:cNvPr>
                <p14:cNvContentPartPr/>
                <p14:nvPr/>
              </p14:nvContentPartPr>
              <p14:xfrm>
                <a:off x="11333720" y="2584347"/>
                <a:ext cx="111960" cy="129960"/>
              </p14:xfrm>
            </p:contentPart>
          </mc:Choice>
          <mc:Fallback>
            <p:pic>
              <p:nvPicPr>
                <p:cNvPr id="297" name="Freihand 296">
                  <a:extLst>
                    <a:ext uri="{FF2B5EF4-FFF2-40B4-BE49-F238E27FC236}">
                      <a16:creationId xmlns:a16="http://schemas.microsoft.com/office/drawing/2014/main" id="{AF038928-4FC8-484F-A27E-897EDCDB4F41}"/>
                    </a:ext>
                  </a:extLst>
                </p:cNvPr>
                <p:cNvPicPr/>
                <p:nvPr/>
              </p:nvPicPr>
              <p:blipFill>
                <a:blip r:embed="rId253"/>
                <a:stretch>
                  <a:fillRect/>
                </a:stretch>
              </p:blipFill>
              <p:spPr>
                <a:xfrm>
                  <a:off x="11329400" y="2580027"/>
                  <a:ext cx="120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00" name="Freihand 299">
                  <a:extLst>
                    <a:ext uri="{FF2B5EF4-FFF2-40B4-BE49-F238E27FC236}">
                      <a16:creationId xmlns:a16="http://schemas.microsoft.com/office/drawing/2014/main" id="{4F22C522-88DE-450F-AD86-80493470D889}"/>
                    </a:ext>
                  </a:extLst>
                </p14:cNvPr>
                <p14:cNvContentPartPr/>
                <p14:nvPr/>
              </p14:nvContentPartPr>
              <p14:xfrm>
                <a:off x="11544680" y="2516667"/>
                <a:ext cx="229320" cy="284400"/>
              </p14:xfrm>
            </p:contentPart>
          </mc:Choice>
          <mc:Fallback>
            <p:pic>
              <p:nvPicPr>
                <p:cNvPr id="300" name="Freihand 299">
                  <a:extLst>
                    <a:ext uri="{FF2B5EF4-FFF2-40B4-BE49-F238E27FC236}">
                      <a16:creationId xmlns:a16="http://schemas.microsoft.com/office/drawing/2014/main" id="{4F22C522-88DE-450F-AD86-80493470D889}"/>
                    </a:ext>
                  </a:extLst>
                </p:cNvPr>
                <p:cNvPicPr/>
                <p:nvPr/>
              </p:nvPicPr>
              <p:blipFill>
                <a:blip r:embed="rId255"/>
                <a:stretch>
                  <a:fillRect/>
                </a:stretch>
              </p:blipFill>
              <p:spPr>
                <a:xfrm>
                  <a:off x="11540360" y="2512347"/>
                  <a:ext cx="2379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02" name="Freihand 301">
                  <a:extLst>
                    <a:ext uri="{FF2B5EF4-FFF2-40B4-BE49-F238E27FC236}">
                      <a16:creationId xmlns:a16="http://schemas.microsoft.com/office/drawing/2014/main" id="{2B6F05F5-268F-4010-8B68-D9A4B3EFFBDC}"/>
                    </a:ext>
                  </a:extLst>
                </p14:cNvPr>
                <p14:cNvContentPartPr/>
                <p14:nvPr/>
              </p14:nvContentPartPr>
              <p14:xfrm>
                <a:off x="8761520" y="2956227"/>
                <a:ext cx="178560" cy="146520"/>
              </p14:xfrm>
            </p:contentPart>
          </mc:Choice>
          <mc:Fallback>
            <p:pic>
              <p:nvPicPr>
                <p:cNvPr id="302" name="Freihand 301">
                  <a:extLst>
                    <a:ext uri="{FF2B5EF4-FFF2-40B4-BE49-F238E27FC236}">
                      <a16:creationId xmlns:a16="http://schemas.microsoft.com/office/drawing/2014/main" id="{2B6F05F5-268F-4010-8B68-D9A4B3EFFBDC}"/>
                    </a:ext>
                  </a:extLst>
                </p:cNvPr>
                <p:cNvPicPr/>
                <p:nvPr/>
              </p:nvPicPr>
              <p:blipFill>
                <a:blip r:embed="rId257"/>
                <a:stretch>
                  <a:fillRect/>
                </a:stretch>
              </p:blipFill>
              <p:spPr>
                <a:xfrm>
                  <a:off x="8757200" y="2951907"/>
                  <a:ext cx="187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03" name="Freihand 302">
                  <a:extLst>
                    <a:ext uri="{FF2B5EF4-FFF2-40B4-BE49-F238E27FC236}">
                      <a16:creationId xmlns:a16="http://schemas.microsoft.com/office/drawing/2014/main" id="{4D3B2176-1D2F-42A4-BDFE-F3BB363333A3}"/>
                    </a:ext>
                  </a:extLst>
                </p14:cNvPr>
                <p14:cNvContentPartPr/>
                <p14:nvPr/>
              </p14:nvContentPartPr>
              <p14:xfrm>
                <a:off x="8922800" y="2969187"/>
                <a:ext cx="141840" cy="108360"/>
              </p14:xfrm>
            </p:contentPart>
          </mc:Choice>
          <mc:Fallback>
            <p:pic>
              <p:nvPicPr>
                <p:cNvPr id="303" name="Freihand 302">
                  <a:extLst>
                    <a:ext uri="{FF2B5EF4-FFF2-40B4-BE49-F238E27FC236}">
                      <a16:creationId xmlns:a16="http://schemas.microsoft.com/office/drawing/2014/main" id="{4D3B2176-1D2F-42A4-BDFE-F3BB363333A3}"/>
                    </a:ext>
                  </a:extLst>
                </p:cNvPr>
                <p:cNvPicPr/>
                <p:nvPr/>
              </p:nvPicPr>
              <p:blipFill>
                <a:blip r:embed="rId259"/>
                <a:stretch>
                  <a:fillRect/>
                </a:stretch>
              </p:blipFill>
              <p:spPr>
                <a:xfrm>
                  <a:off x="8918480" y="2964867"/>
                  <a:ext cx="150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04" name="Freihand 303">
                  <a:extLst>
                    <a:ext uri="{FF2B5EF4-FFF2-40B4-BE49-F238E27FC236}">
                      <a16:creationId xmlns:a16="http://schemas.microsoft.com/office/drawing/2014/main" id="{6AB2E836-41F5-472D-AA80-8D3415908749}"/>
                    </a:ext>
                  </a:extLst>
                </p14:cNvPr>
                <p14:cNvContentPartPr/>
                <p14:nvPr/>
              </p14:nvContentPartPr>
              <p14:xfrm>
                <a:off x="9076520" y="2900067"/>
                <a:ext cx="18000" cy="143280"/>
              </p14:xfrm>
            </p:contentPart>
          </mc:Choice>
          <mc:Fallback>
            <p:pic>
              <p:nvPicPr>
                <p:cNvPr id="304" name="Freihand 303">
                  <a:extLst>
                    <a:ext uri="{FF2B5EF4-FFF2-40B4-BE49-F238E27FC236}">
                      <a16:creationId xmlns:a16="http://schemas.microsoft.com/office/drawing/2014/main" id="{6AB2E836-41F5-472D-AA80-8D3415908749}"/>
                    </a:ext>
                  </a:extLst>
                </p:cNvPr>
                <p:cNvPicPr/>
                <p:nvPr/>
              </p:nvPicPr>
              <p:blipFill>
                <a:blip r:embed="rId261"/>
                <a:stretch>
                  <a:fillRect/>
                </a:stretch>
              </p:blipFill>
              <p:spPr>
                <a:xfrm>
                  <a:off x="9072200" y="2895747"/>
                  <a:ext cx="26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05" name="Freihand 304">
                  <a:extLst>
                    <a:ext uri="{FF2B5EF4-FFF2-40B4-BE49-F238E27FC236}">
                      <a16:creationId xmlns:a16="http://schemas.microsoft.com/office/drawing/2014/main" id="{F8588D3E-CA5C-4B97-973D-5C9F78DE78ED}"/>
                    </a:ext>
                  </a:extLst>
                </p14:cNvPr>
                <p14:cNvContentPartPr/>
                <p14:nvPr/>
              </p14:nvContentPartPr>
              <p14:xfrm>
                <a:off x="9259400" y="2965227"/>
                <a:ext cx="216360" cy="84240"/>
              </p14:xfrm>
            </p:contentPart>
          </mc:Choice>
          <mc:Fallback>
            <p:pic>
              <p:nvPicPr>
                <p:cNvPr id="305" name="Freihand 304">
                  <a:extLst>
                    <a:ext uri="{FF2B5EF4-FFF2-40B4-BE49-F238E27FC236}">
                      <a16:creationId xmlns:a16="http://schemas.microsoft.com/office/drawing/2014/main" id="{F8588D3E-CA5C-4B97-973D-5C9F78DE78ED}"/>
                    </a:ext>
                  </a:extLst>
                </p:cNvPr>
                <p:cNvPicPr/>
                <p:nvPr/>
              </p:nvPicPr>
              <p:blipFill>
                <a:blip r:embed="rId263"/>
                <a:stretch>
                  <a:fillRect/>
                </a:stretch>
              </p:blipFill>
              <p:spPr>
                <a:xfrm>
                  <a:off x="9255080" y="2960907"/>
                  <a:ext cx="225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06" name="Freihand 305">
                  <a:extLst>
                    <a:ext uri="{FF2B5EF4-FFF2-40B4-BE49-F238E27FC236}">
                      <a16:creationId xmlns:a16="http://schemas.microsoft.com/office/drawing/2014/main" id="{6BA31880-9689-448F-B7C1-903D3A4946AC}"/>
                    </a:ext>
                  </a:extLst>
                </p14:cNvPr>
                <p14:cNvContentPartPr/>
                <p14:nvPr/>
              </p14:nvContentPartPr>
              <p14:xfrm>
                <a:off x="9524000" y="2975667"/>
                <a:ext cx="202680" cy="61560"/>
              </p14:xfrm>
            </p:contentPart>
          </mc:Choice>
          <mc:Fallback>
            <p:pic>
              <p:nvPicPr>
                <p:cNvPr id="306" name="Freihand 305">
                  <a:extLst>
                    <a:ext uri="{FF2B5EF4-FFF2-40B4-BE49-F238E27FC236}">
                      <a16:creationId xmlns:a16="http://schemas.microsoft.com/office/drawing/2014/main" id="{6BA31880-9689-448F-B7C1-903D3A4946AC}"/>
                    </a:ext>
                  </a:extLst>
                </p:cNvPr>
                <p:cNvPicPr/>
                <p:nvPr/>
              </p:nvPicPr>
              <p:blipFill>
                <a:blip r:embed="rId265"/>
                <a:stretch>
                  <a:fillRect/>
                </a:stretch>
              </p:blipFill>
              <p:spPr>
                <a:xfrm>
                  <a:off x="9519680" y="2971347"/>
                  <a:ext cx="211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07" name="Freihand 306">
                  <a:extLst>
                    <a:ext uri="{FF2B5EF4-FFF2-40B4-BE49-F238E27FC236}">
                      <a16:creationId xmlns:a16="http://schemas.microsoft.com/office/drawing/2014/main" id="{2B5800CA-487B-4CEB-8FFD-209C832A52E0}"/>
                    </a:ext>
                  </a:extLst>
                </p14:cNvPr>
                <p14:cNvContentPartPr/>
                <p14:nvPr/>
              </p14:nvContentPartPr>
              <p14:xfrm>
                <a:off x="9768440" y="2949027"/>
                <a:ext cx="223920" cy="227160"/>
              </p14:xfrm>
            </p:contentPart>
          </mc:Choice>
          <mc:Fallback>
            <p:pic>
              <p:nvPicPr>
                <p:cNvPr id="307" name="Freihand 306">
                  <a:extLst>
                    <a:ext uri="{FF2B5EF4-FFF2-40B4-BE49-F238E27FC236}">
                      <a16:creationId xmlns:a16="http://schemas.microsoft.com/office/drawing/2014/main" id="{2B5800CA-487B-4CEB-8FFD-209C832A52E0}"/>
                    </a:ext>
                  </a:extLst>
                </p:cNvPr>
                <p:cNvPicPr/>
                <p:nvPr/>
              </p:nvPicPr>
              <p:blipFill>
                <a:blip r:embed="rId267"/>
                <a:stretch>
                  <a:fillRect/>
                </a:stretch>
              </p:blipFill>
              <p:spPr>
                <a:xfrm>
                  <a:off x="9764120" y="2944707"/>
                  <a:ext cx="232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09" name="Freihand 308">
                  <a:extLst>
                    <a:ext uri="{FF2B5EF4-FFF2-40B4-BE49-F238E27FC236}">
                      <a16:creationId xmlns:a16="http://schemas.microsoft.com/office/drawing/2014/main" id="{6CFC38FC-76C6-4CDD-994C-15820135DF39}"/>
                    </a:ext>
                  </a:extLst>
                </p14:cNvPr>
                <p14:cNvContentPartPr/>
                <p14:nvPr/>
              </p14:nvContentPartPr>
              <p14:xfrm>
                <a:off x="10190360" y="2953707"/>
                <a:ext cx="182160" cy="79560"/>
              </p14:xfrm>
            </p:contentPart>
          </mc:Choice>
          <mc:Fallback>
            <p:pic>
              <p:nvPicPr>
                <p:cNvPr id="309" name="Freihand 308">
                  <a:extLst>
                    <a:ext uri="{FF2B5EF4-FFF2-40B4-BE49-F238E27FC236}">
                      <a16:creationId xmlns:a16="http://schemas.microsoft.com/office/drawing/2014/main" id="{6CFC38FC-76C6-4CDD-994C-15820135DF39}"/>
                    </a:ext>
                  </a:extLst>
                </p:cNvPr>
                <p:cNvPicPr/>
                <p:nvPr/>
              </p:nvPicPr>
              <p:blipFill>
                <a:blip r:embed="rId269"/>
                <a:stretch>
                  <a:fillRect/>
                </a:stretch>
              </p:blipFill>
              <p:spPr>
                <a:xfrm>
                  <a:off x="10186040" y="2949387"/>
                  <a:ext cx="190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10" name="Freihand 309">
                  <a:extLst>
                    <a:ext uri="{FF2B5EF4-FFF2-40B4-BE49-F238E27FC236}">
                      <a16:creationId xmlns:a16="http://schemas.microsoft.com/office/drawing/2014/main" id="{E8F11493-6CB4-404E-BA10-C8D6A8E01410}"/>
                    </a:ext>
                  </a:extLst>
                </p14:cNvPr>
                <p14:cNvContentPartPr/>
                <p14:nvPr/>
              </p14:nvContentPartPr>
              <p14:xfrm>
                <a:off x="10479080" y="2958027"/>
                <a:ext cx="160200" cy="12240"/>
              </p14:xfrm>
            </p:contentPart>
          </mc:Choice>
          <mc:Fallback>
            <p:pic>
              <p:nvPicPr>
                <p:cNvPr id="310" name="Freihand 309">
                  <a:extLst>
                    <a:ext uri="{FF2B5EF4-FFF2-40B4-BE49-F238E27FC236}">
                      <a16:creationId xmlns:a16="http://schemas.microsoft.com/office/drawing/2014/main" id="{E8F11493-6CB4-404E-BA10-C8D6A8E01410}"/>
                    </a:ext>
                  </a:extLst>
                </p:cNvPr>
                <p:cNvPicPr/>
                <p:nvPr/>
              </p:nvPicPr>
              <p:blipFill>
                <a:blip r:embed="rId271"/>
                <a:stretch>
                  <a:fillRect/>
                </a:stretch>
              </p:blipFill>
              <p:spPr>
                <a:xfrm>
                  <a:off x="10474760" y="2953707"/>
                  <a:ext cx="168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11" name="Freihand 310">
                  <a:extLst>
                    <a:ext uri="{FF2B5EF4-FFF2-40B4-BE49-F238E27FC236}">
                      <a16:creationId xmlns:a16="http://schemas.microsoft.com/office/drawing/2014/main" id="{39C4FCB6-3FA6-4475-AFD9-7CD19CA5EB10}"/>
                    </a:ext>
                  </a:extLst>
                </p14:cNvPr>
                <p14:cNvContentPartPr/>
                <p14:nvPr/>
              </p14:nvContentPartPr>
              <p14:xfrm>
                <a:off x="10482680" y="2989347"/>
                <a:ext cx="156600" cy="23400"/>
              </p14:xfrm>
            </p:contentPart>
          </mc:Choice>
          <mc:Fallback>
            <p:pic>
              <p:nvPicPr>
                <p:cNvPr id="311" name="Freihand 310">
                  <a:extLst>
                    <a:ext uri="{FF2B5EF4-FFF2-40B4-BE49-F238E27FC236}">
                      <a16:creationId xmlns:a16="http://schemas.microsoft.com/office/drawing/2014/main" id="{39C4FCB6-3FA6-4475-AFD9-7CD19CA5EB10}"/>
                    </a:ext>
                  </a:extLst>
                </p:cNvPr>
                <p:cNvPicPr/>
                <p:nvPr/>
              </p:nvPicPr>
              <p:blipFill>
                <a:blip r:embed="rId273"/>
                <a:stretch>
                  <a:fillRect/>
                </a:stretch>
              </p:blipFill>
              <p:spPr>
                <a:xfrm>
                  <a:off x="10478360" y="2985027"/>
                  <a:ext cx="165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13" name="Freihand 312">
                  <a:extLst>
                    <a:ext uri="{FF2B5EF4-FFF2-40B4-BE49-F238E27FC236}">
                      <a16:creationId xmlns:a16="http://schemas.microsoft.com/office/drawing/2014/main" id="{F29E40D2-89FF-4E84-8E16-A47BD6082984}"/>
                    </a:ext>
                  </a:extLst>
                </p14:cNvPr>
                <p14:cNvContentPartPr/>
                <p14:nvPr/>
              </p14:nvContentPartPr>
              <p14:xfrm>
                <a:off x="10754840" y="2821947"/>
                <a:ext cx="78120" cy="113040"/>
              </p14:xfrm>
            </p:contentPart>
          </mc:Choice>
          <mc:Fallback>
            <p:pic>
              <p:nvPicPr>
                <p:cNvPr id="313" name="Freihand 312">
                  <a:extLst>
                    <a:ext uri="{FF2B5EF4-FFF2-40B4-BE49-F238E27FC236}">
                      <a16:creationId xmlns:a16="http://schemas.microsoft.com/office/drawing/2014/main" id="{F29E40D2-89FF-4E84-8E16-A47BD6082984}"/>
                    </a:ext>
                  </a:extLst>
                </p:cNvPr>
                <p:cNvPicPr/>
                <p:nvPr/>
              </p:nvPicPr>
              <p:blipFill>
                <a:blip r:embed="rId275"/>
                <a:stretch>
                  <a:fillRect/>
                </a:stretch>
              </p:blipFill>
              <p:spPr>
                <a:xfrm>
                  <a:off x="10750520" y="2817627"/>
                  <a:ext cx="86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14" name="Freihand 313">
                  <a:extLst>
                    <a:ext uri="{FF2B5EF4-FFF2-40B4-BE49-F238E27FC236}">
                      <a16:creationId xmlns:a16="http://schemas.microsoft.com/office/drawing/2014/main" id="{16B1DAD4-D360-494B-AC9E-EF41C55C2FA5}"/>
                    </a:ext>
                  </a:extLst>
                </p14:cNvPr>
                <p14:cNvContentPartPr/>
                <p14:nvPr/>
              </p14:nvContentPartPr>
              <p14:xfrm>
                <a:off x="10826120" y="2826627"/>
                <a:ext cx="25200" cy="96480"/>
              </p14:xfrm>
            </p:contentPart>
          </mc:Choice>
          <mc:Fallback>
            <p:pic>
              <p:nvPicPr>
                <p:cNvPr id="314" name="Freihand 313">
                  <a:extLst>
                    <a:ext uri="{FF2B5EF4-FFF2-40B4-BE49-F238E27FC236}">
                      <a16:creationId xmlns:a16="http://schemas.microsoft.com/office/drawing/2014/main" id="{16B1DAD4-D360-494B-AC9E-EF41C55C2FA5}"/>
                    </a:ext>
                  </a:extLst>
                </p:cNvPr>
                <p:cNvPicPr/>
                <p:nvPr/>
              </p:nvPicPr>
              <p:blipFill>
                <a:blip r:embed="rId277"/>
                <a:stretch>
                  <a:fillRect/>
                </a:stretch>
              </p:blipFill>
              <p:spPr>
                <a:xfrm>
                  <a:off x="10821800" y="2822307"/>
                  <a:ext cx="33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15" name="Freihand 314">
                  <a:extLst>
                    <a:ext uri="{FF2B5EF4-FFF2-40B4-BE49-F238E27FC236}">
                      <a16:creationId xmlns:a16="http://schemas.microsoft.com/office/drawing/2014/main" id="{97E76833-66CC-4BC6-961B-8E68113CF72F}"/>
                    </a:ext>
                  </a:extLst>
                </p14:cNvPr>
                <p14:cNvContentPartPr/>
                <p14:nvPr/>
              </p14:nvContentPartPr>
              <p14:xfrm>
                <a:off x="10753400" y="2926347"/>
                <a:ext cx="125640" cy="7920"/>
              </p14:xfrm>
            </p:contentPart>
          </mc:Choice>
          <mc:Fallback>
            <p:pic>
              <p:nvPicPr>
                <p:cNvPr id="315" name="Freihand 314">
                  <a:extLst>
                    <a:ext uri="{FF2B5EF4-FFF2-40B4-BE49-F238E27FC236}">
                      <a16:creationId xmlns:a16="http://schemas.microsoft.com/office/drawing/2014/main" id="{97E76833-66CC-4BC6-961B-8E68113CF72F}"/>
                    </a:ext>
                  </a:extLst>
                </p:cNvPr>
                <p:cNvPicPr/>
                <p:nvPr/>
              </p:nvPicPr>
              <p:blipFill>
                <a:blip r:embed="rId279"/>
                <a:stretch>
                  <a:fillRect/>
                </a:stretch>
              </p:blipFill>
              <p:spPr>
                <a:xfrm>
                  <a:off x="10749080" y="2922027"/>
                  <a:ext cx="134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16" name="Freihand 315">
                  <a:extLst>
                    <a:ext uri="{FF2B5EF4-FFF2-40B4-BE49-F238E27FC236}">
                      <a16:creationId xmlns:a16="http://schemas.microsoft.com/office/drawing/2014/main" id="{0DBD2398-C0AA-44AB-BB80-81B094153908}"/>
                    </a:ext>
                  </a:extLst>
                </p14:cNvPr>
                <p14:cNvContentPartPr/>
                <p14:nvPr/>
              </p14:nvContentPartPr>
              <p14:xfrm>
                <a:off x="10913240" y="2814747"/>
                <a:ext cx="114480" cy="102240"/>
              </p14:xfrm>
            </p:contentPart>
          </mc:Choice>
          <mc:Fallback>
            <p:pic>
              <p:nvPicPr>
                <p:cNvPr id="316" name="Freihand 315">
                  <a:extLst>
                    <a:ext uri="{FF2B5EF4-FFF2-40B4-BE49-F238E27FC236}">
                      <a16:creationId xmlns:a16="http://schemas.microsoft.com/office/drawing/2014/main" id="{0DBD2398-C0AA-44AB-BB80-81B094153908}"/>
                    </a:ext>
                  </a:extLst>
                </p:cNvPr>
                <p:cNvPicPr/>
                <p:nvPr/>
              </p:nvPicPr>
              <p:blipFill>
                <a:blip r:embed="rId281"/>
                <a:stretch>
                  <a:fillRect/>
                </a:stretch>
              </p:blipFill>
              <p:spPr>
                <a:xfrm>
                  <a:off x="10908920" y="2810427"/>
                  <a:ext cx="123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17" name="Freihand 316">
                  <a:extLst>
                    <a:ext uri="{FF2B5EF4-FFF2-40B4-BE49-F238E27FC236}">
                      <a16:creationId xmlns:a16="http://schemas.microsoft.com/office/drawing/2014/main" id="{00368868-8D5B-4A80-BBAD-CE7DF6C86DE0}"/>
                    </a:ext>
                  </a:extLst>
                </p14:cNvPr>
                <p14:cNvContentPartPr/>
                <p14:nvPr/>
              </p14:nvContentPartPr>
              <p14:xfrm>
                <a:off x="11059040" y="2842827"/>
                <a:ext cx="19440" cy="83880"/>
              </p14:xfrm>
            </p:contentPart>
          </mc:Choice>
          <mc:Fallback>
            <p:pic>
              <p:nvPicPr>
                <p:cNvPr id="317" name="Freihand 316">
                  <a:extLst>
                    <a:ext uri="{FF2B5EF4-FFF2-40B4-BE49-F238E27FC236}">
                      <a16:creationId xmlns:a16="http://schemas.microsoft.com/office/drawing/2014/main" id="{00368868-8D5B-4A80-BBAD-CE7DF6C86DE0}"/>
                    </a:ext>
                  </a:extLst>
                </p:cNvPr>
                <p:cNvPicPr/>
                <p:nvPr/>
              </p:nvPicPr>
              <p:blipFill>
                <a:blip r:embed="rId283"/>
                <a:stretch>
                  <a:fillRect/>
                </a:stretch>
              </p:blipFill>
              <p:spPr>
                <a:xfrm>
                  <a:off x="11054720" y="2838507"/>
                  <a:ext cx="28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18" name="Freihand 317">
                  <a:extLst>
                    <a:ext uri="{FF2B5EF4-FFF2-40B4-BE49-F238E27FC236}">
                      <a16:creationId xmlns:a16="http://schemas.microsoft.com/office/drawing/2014/main" id="{C471D737-2E2C-4A2E-AA73-FFD4AB5D3798}"/>
                    </a:ext>
                  </a:extLst>
                </p14:cNvPr>
                <p14:cNvContentPartPr/>
                <p14:nvPr/>
              </p14:nvContentPartPr>
              <p14:xfrm>
                <a:off x="11041760" y="2873787"/>
                <a:ext cx="64800" cy="13680"/>
              </p14:xfrm>
            </p:contentPart>
          </mc:Choice>
          <mc:Fallback>
            <p:pic>
              <p:nvPicPr>
                <p:cNvPr id="318" name="Freihand 317">
                  <a:extLst>
                    <a:ext uri="{FF2B5EF4-FFF2-40B4-BE49-F238E27FC236}">
                      <a16:creationId xmlns:a16="http://schemas.microsoft.com/office/drawing/2014/main" id="{C471D737-2E2C-4A2E-AA73-FFD4AB5D3798}"/>
                    </a:ext>
                  </a:extLst>
                </p:cNvPr>
                <p:cNvPicPr/>
                <p:nvPr/>
              </p:nvPicPr>
              <p:blipFill>
                <a:blip r:embed="rId285"/>
                <a:stretch>
                  <a:fillRect/>
                </a:stretch>
              </p:blipFill>
              <p:spPr>
                <a:xfrm>
                  <a:off x="11037440" y="2869467"/>
                  <a:ext cx="73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19" name="Freihand 318">
                  <a:extLst>
                    <a:ext uri="{FF2B5EF4-FFF2-40B4-BE49-F238E27FC236}">
                      <a16:creationId xmlns:a16="http://schemas.microsoft.com/office/drawing/2014/main" id="{CE75FA56-CE2A-4642-9508-85D007FFE4B3}"/>
                    </a:ext>
                  </a:extLst>
                </p14:cNvPr>
                <p14:cNvContentPartPr/>
                <p14:nvPr/>
              </p14:nvContentPartPr>
              <p14:xfrm>
                <a:off x="11133920" y="2807907"/>
                <a:ext cx="94320" cy="119880"/>
              </p14:xfrm>
            </p:contentPart>
          </mc:Choice>
          <mc:Fallback>
            <p:pic>
              <p:nvPicPr>
                <p:cNvPr id="319" name="Freihand 318">
                  <a:extLst>
                    <a:ext uri="{FF2B5EF4-FFF2-40B4-BE49-F238E27FC236}">
                      <a16:creationId xmlns:a16="http://schemas.microsoft.com/office/drawing/2014/main" id="{CE75FA56-CE2A-4642-9508-85D007FFE4B3}"/>
                    </a:ext>
                  </a:extLst>
                </p:cNvPr>
                <p:cNvPicPr/>
                <p:nvPr/>
              </p:nvPicPr>
              <p:blipFill>
                <a:blip r:embed="rId287"/>
                <a:stretch>
                  <a:fillRect/>
                </a:stretch>
              </p:blipFill>
              <p:spPr>
                <a:xfrm>
                  <a:off x="11129600" y="2803587"/>
                  <a:ext cx="102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20" name="Freihand 319">
                  <a:extLst>
                    <a:ext uri="{FF2B5EF4-FFF2-40B4-BE49-F238E27FC236}">
                      <a16:creationId xmlns:a16="http://schemas.microsoft.com/office/drawing/2014/main" id="{EF587400-2862-4CF5-AD86-383445E1D5AC}"/>
                    </a:ext>
                  </a:extLst>
                </p14:cNvPr>
                <p14:cNvContentPartPr/>
                <p14:nvPr/>
              </p14:nvContentPartPr>
              <p14:xfrm>
                <a:off x="10778960" y="2935347"/>
                <a:ext cx="484560" cy="52560"/>
              </p14:xfrm>
            </p:contentPart>
          </mc:Choice>
          <mc:Fallback>
            <p:pic>
              <p:nvPicPr>
                <p:cNvPr id="320" name="Freihand 319">
                  <a:extLst>
                    <a:ext uri="{FF2B5EF4-FFF2-40B4-BE49-F238E27FC236}">
                      <a16:creationId xmlns:a16="http://schemas.microsoft.com/office/drawing/2014/main" id="{EF587400-2862-4CF5-AD86-383445E1D5AC}"/>
                    </a:ext>
                  </a:extLst>
                </p:cNvPr>
                <p:cNvPicPr/>
                <p:nvPr/>
              </p:nvPicPr>
              <p:blipFill>
                <a:blip r:embed="rId289"/>
                <a:stretch>
                  <a:fillRect/>
                </a:stretch>
              </p:blipFill>
              <p:spPr>
                <a:xfrm>
                  <a:off x="10774640" y="2931027"/>
                  <a:ext cx="493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21" name="Freihand 320">
                  <a:extLst>
                    <a:ext uri="{FF2B5EF4-FFF2-40B4-BE49-F238E27FC236}">
                      <a16:creationId xmlns:a16="http://schemas.microsoft.com/office/drawing/2014/main" id="{5CA56323-CF7F-486B-A05B-26D47005AA52}"/>
                    </a:ext>
                  </a:extLst>
                </p14:cNvPr>
                <p14:cNvContentPartPr/>
                <p14:nvPr/>
              </p14:nvContentPartPr>
              <p14:xfrm>
                <a:off x="10988480" y="3015627"/>
                <a:ext cx="98640" cy="167040"/>
              </p14:xfrm>
            </p:contentPart>
          </mc:Choice>
          <mc:Fallback>
            <p:pic>
              <p:nvPicPr>
                <p:cNvPr id="321" name="Freihand 320">
                  <a:extLst>
                    <a:ext uri="{FF2B5EF4-FFF2-40B4-BE49-F238E27FC236}">
                      <a16:creationId xmlns:a16="http://schemas.microsoft.com/office/drawing/2014/main" id="{5CA56323-CF7F-486B-A05B-26D47005AA52}"/>
                    </a:ext>
                  </a:extLst>
                </p:cNvPr>
                <p:cNvPicPr/>
                <p:nvPr/>
              </p:nvPicPr>
              <p:blipFill>
                <a:blip r:embed="rId291"/>
                <a:stretch>
                  <a:fillRect/>
                </a:stretch>
              </p:blipFill>
              <p:spPr>
                <a:xfrm>
                  <a:off x="10984160" y="3011307"/>
                  <a:ext cx="107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22" name="Freihand 321">
                  <a:extLst>
                    <a:ext uri="{FF2B5EF4-FFF2-40B4-BE49-F238E27FC236}">
                      <a16:creationId xmlns:a16="http://schemas.microsoft.com/office/drawing/2014/main" id="{AFE1F182-2E91-4BC9-ACB4-E8BB2CD02947}"/>
                    </a:ext>
                  </a:extLst>
                </p14:cNvPr>
                <p14:cNvContentPartPr/>
                <p14:nvPr/>
              </p14:nvContentPartPr>
              <p14:xfrm>
                <a:off x="11101160" y="3068547"/>
                <a:ext cx="80280" cy="72000"/>
              </p14:xfrm>
            </p:contentPart>
          </mc:Choice>
          <mc:Fallback>
            <p:pic>
              <p:nvPicPr>
                <p:cNvPr id="322" name="Freihand 321">
                  <a:extLst>
                    <a:ext uri="{FF2B5EF4-FFF2-40B4-BE49-F238E27FC236}">
                      <a16:creationId xmlns:a16="http://schemas.microsoft.com/office/drawing/2014/main" id="{AFE1F182-2E91-4BC9-ACB4-E8BB2CD02947}"/>
                    </a:ext>
                  </a:extLst>
                </p:cNvPr>
                <p:cNvPicPr/>
                <p:nvPr/>
              </p:nvPicPr>
              <p:blipFill>
                <a:blip r:embed="rId293"/>
                <a:stretch>
                  <a:fillRect/>
                </a:stretch>
              </p:blipFill>
              <p:spPr>
                <a:xfrm>
                  <a:off x="11096840" y="3064227"/>
                  <a:ext cx="88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24" name="Freihand 323">
                  <a:extLst>
                    <a:ext uri="{FF2B5EF4-FFF2-40B4-BE49-F238E27FC236}">
                      <a16:creationId xmlns:a16="http://schemas.microsoft.com/office/drawing/2014/main" id="{237CA62A-0BCF-40DF-B171-2811103868F1}"/>
                    </a:ext>
                  </a:extLst>
                </p14:cNvPr>
                <p14:cNvContentPartPr/>
                <p14:nvPr/>
              </p14:nvContentPartPr>
              <p14:xfrm>
                <a:off x="8823800" y="3262227"/>
                <a:ext cx="188280" cy="9000"/>
              </p14:xfrm>
            </p:contentPart>
          </mc:Choice>
          <mc:Fallback>
            <p:pic>
              <p:nvPicPr>
                <p:cNvPr id="324" name="Freihand 323">
                  <a:extLst>
                    <a:ext uri="{FF2B5EF4-FFF2-40B4-BE49-F238E27FC236}">
                      <a16:creationId xmlns:a16="http://schemas.microsoft.com/office/drawing/2014/main" id="{237CA62A-0BCF-40DF-B171-2811103868F1}"/>
                    </a:ext>
                  </a:extLst>
                </p:cNvPr>
                <p:cNvPicPr/>
                <p:nvPr/>
              </p:nvPicPr>
              <p:blipFill>
                <a:blip r:embed="rId295"/>
                <a:stretch>
                  <a:fillRect/>
                </a:stretch>
              </p:blipFill>
              <p:spPr>
                <a:xfrm>
                  <a:off x="8819480" y="3257907"/>
                  <a:ext cx="196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25" name="Freihand 324">
                  <a:extLst>
                    <a:ext uri="{FF2B5EF4-FFF2-40B4-BE49-F238E27FC236}">
                      <a16:creationId xmlns:a16="http://schemas.microsoft.com/office/drawing/2014/main" id="{4BFEA05E-C31F-494D-B437-20B0B42A54E0}"/>
                    </a:ext>
                  </a:extLst>
                </p14:cNvPr>
                <p14:cNvContentPartPr/>
                <p14:nvPr/>
              </p14:nvContentPartPr>
              <p14:xfrm>
                <a:off x="8971400" y="3208587"/>
                <a:ext cx="106560" cy="179640"/>
              </p14:xfrm>
            </p:contentPart>
          </mc:Choice>
          <mc:Fallback>
            <p:pic>
              <p:nvPicPr>
                <p:cNvPr id="325" name="Freihand 324">
                  <a:extLst>
                    <a:ext uri="{FF2B5EF4-FFF2-40B4-BE49-F238E27FC236}">
                      <a16:creationId xmlns:a16="http://schemas.microsoft.com/office/drawing/2014/main" id="{4BFEA05E-C31F-494D-B437-20B0B42A54E0}"/>
                    </a:ext>
                  </a:extLst>
                </p:cNvPr>
                <p:cNvPicPr/>
                <p:nvPr/>
              </p:nvPicPr>
              <p:blipFill>
                <a:blip r:embed="rId297"/>
                <a:stretch>
                  <a:fillRect/>
                </a:stretch>
              </p:blipFill>
              <p:spPr>
                <a:xfrm>
                  <a:off x="8967080" y="3204267"/>
                  <a:ext cx="115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27" name="Freihand 326">
                  <a:extLst>
                    <a:ext uri="{FF2B5EF4-FFF2-40B4-BE49-F238E27FC236}">
                      <a16:creationId xmlns:a16="http://schemas.microsoft.com/office/drawing/2014/main" id="{DF16EB97-2D5F-4649-9E5E-E244250C965C}"/>
                    </a:ext>
                  </a:extLst>
                </p14:cNvPr>
                <p14:cNvContentPartPr/>
                <p14:nvPr/>
              </p14:nvContentPartPr>
              <p14:xfrm>
                <a:off x="9256160" y="3287427"/>
                <a:ext cx="15480" cy="35640"/>
              </p14:xfrm>
            </p:contentPart>
          </mc:Choice>
          <mc:Fallback>
            <p:pic>
              <p:nvPicPr>
                <p:cNvPr id="327" name="Freihand 326">
                  <a:extLst>
                    <a:ext uri="{FF2B5EF4-FFF2-40B4-BE49-F238E27FC236}">
                      <a16:creationId xmlns:a16="http://schemas.microsoft.com/office/drawing/2014/main" id="{DF16EB97-2D5F-4649-9E5E-E244250C965C}"/>
                    </a:ext>
                  </a:extLst>
                </p:cNvPr>
                <p:cNvPicPr/>
                <p:nvPr/>
              </p:nvPicPr>
              <p:blipFill>
                <a:blip r:embed="rId299"/>
                <a:stretch>
                  <a:fillRect/>
                </a:stretch>
              </p:blipFill>
              <p:spPr>
                <a:xfrm>
                  <a:off x="9251840" y="3283107"/>
                  <a:ext cx="24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28" name="Freihand 327">
                  <a:extLst>
                    <a:ext uri="{FF2B5EF4-FFF2-40B4-BE49-F238E27FC236}">
                      <a16:creationId xmlns:a16="http://schemas.microsoft.com/office/drawing/2014/main" id="{5049891A-79A6-4567-9A52-B6250C6456EC}"/>
                    </a:ext>
                  </a:extLst>
                </p14:cNvPr>
                <p14:cNvContentPartPr/>
                <p14:nvPr/>
              </p14:nvContentPartPr>
              <p14:xfrm>
                <a:off x="9230600" y="3219387"/>
                <a:ext cx="157320" cy="109080"/>
              </p14:xfrm>
            </p:contentPart>
          </mc:Choice>
          <mc:Fallback>
            <p:pic>
              <p:nvPicPr>
                <p:cNvPr id="328" name="Freihand 327">
                  <a:extLst>
                    <a:ext uri="{FF2B5EF4-FFF2-40B4-BE49-F238E27FC236}">
                      <a16:creationId xmlns:a16="http://schemas.microsoft.com/office/drawing/2014/main" id="{5049891A-79A6-4567-9A52-B6250C6456EC}"/>
                    </a:ext>
                  </a:extLst>
                </p:cNvPr>
                <p:cNvPicPr/>
                <p:nvPr/>
              </p:nvPicPr>
              <p:blipFill>
                <a:blip r:embed="rId301"/>
                <a:stretch>
                  <a:fillRect/>
                </a:stretch>
              </p:blipFill>
              <p:spPr>
                <a:xfrm>
                  <a:off x="9226280" y="3215067"/>
                  <a:ext cx="165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29" name="Freihand 328">
                  <a:extLst>
                    <a:ext uri="{FF2B5EF4-FFF2-40B4-BE49-F238E27FC236}">
                      <a16:creationId xmlns:a16="http://schemas.microsoft.com/office/drawing/2014/main" id="{41AB21F9-6943-4D0B-BDEB-5B3A85C917AC}"/>
                    </a:ext>
                  </a:extLst>
                </p14:cNvPr>
                <p14:cNvContentPartPr/>
                <p14:nvPr/>
              </p14:nvContentPartPr>
              <p14:xfrm>
                <a:off x="9364160" y="3231627"/>
                <a:ext cx="91800" cy="213120"/>
              </p14:xfrm>
            </p:contentPart>
          </mc:Choice>
          <mc:Fallback>
            <p:pic>
              <p:nvPicPr>
                <p:cNvPr id="329" name="Freihand 328">
                  <a:extLst>
                    <a:ext uri="{FF2B5EF4-FFF2-40B4-BE49-F238E27FC236}">
                      <a16:creationId xmlns:a16="http://schemas.microsoft.com/office/drawing/2014/main" id="{41AB21F9-6943-4D0B-BDEB-5B3A85C917AC}"/>
                    </a:ext>
                  </a:extLst>
                </p:cNvPr>
                <p:cNvPicPr/>
                <p:nvPr/>
              </p:nvPicPr>
              <p:blipFill>
                <a:blip r:embed="rId303"/>
                <a:stretch>
                  <a:fillRect/>
                </a:stretch>
              </p:blipFill>
              <p:spPr>
                <a:xfrm>
                  <a:off x="9359840" y="3227307"/>
                  <a:ext cx="100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30" name="Freihand 329">
                  <a:extLst>
                    <a:ext uri="{FF2B5EF4-FFF2-40B4-BE49-F238E27FC236}">
                      <a16:creationId xmlns:a16="http://schemas.microsoft.com/office/drawing/2014/main" id="{95C1A496-0C06-40D6-ADDE-7B3035A345A0}"/>
                    </a:ext>
                  </a:extLst>
                </p14:cNvPr>
                <p14:cNvContentPartPr/>
                <p14:nvPr/>
              </p14:nvContentPartPr>
              <p14:xfrm>
                <a:off x="9468200" y="3221187"/>
                <a:ext cx="113400" cy="207000"/>
              </p14:xfrm>
            </p:contentPart>
          </mc:Choice>
          <mc:Fallback>
            <p:pic>
              <p:nvPicPr>
                <p:cNvPr id="330" name="Freihand 329">
                  <a:extLst>
                    <a:ext uri="{FF2B5EF4-FFF2-40B4-BE49-F238E27FC236}">
                      <a16:creationId xmlns:a16="http://schemas.microsoft.com/office/drawing/2014/main" id="{95C1A496-0C06-40D6-ADDE-7B3035A345A0}"/>
                    </a:ext>
                  </a:extLst>
                </p:cNvPr>
                <p:cNvPicPr/>
                <p:nvPr/>
              </p:nvPicPr>
              <p:blipFill>
                <a:blip r:embed="rId305"/>
                <a:stretch>
                  <a:fillRect/>
                </a:stretch>
              </p:blipFill>
              <p:spPr>
                <a:xfrm>
                  <a:off x="9463880" y="3216867"/>
                  <a:ext cx="1220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31" name="Freihand 330">
                  <a:extLst>
                    <a:ext uri="{FF2B5EF4-FFF2-40B4-BE49-F238E27FC236}">
                      <a16:creationId xmlns:a16="http://schemas.microsoft.com/office/drawing/2014/main" id="{B4340F00-FC6F-49B3-92D3-2D9F1D658AD6}"/>
                    </a:ext>
                  </a:extLst>
                </p14:cNvPr>
                <p14:cNvContentPartPr/>
                <p14:nvPr/>
              </p14:nvContentPartPr>
              <p14:xfrm>
                <a:off x="9601760" y="3224787"/>
                <a:ext cx="142920" cy="71280"/>
              </p14:xfrm>
            </p:contentPart>
          </mc:Choice>
          <mc:Fallback>
            <p:pic>
              <p:nvPicPr>
                <p:cNvPr id="331" name="Freihand 330">
                  <a:extLst>
                    <a:ext uri="{FF2B5EF4-FFF2-40B4-BE49-F238E27FC236}">
                      <a16:creationId xmlns:a16="http://schemas.microsoft.com/office/drawing/2014/main" id="{B4340F00-FC6F-49B3-92D3-2D9F1D658AD6}"/>
                    </a:ext>
                  </a:extLst>
                </p:cNvPr>
                <p:cNvPicPr/>
                <p:nvPr/>
              </p:nvPicPr>
              <p:blipFill>
                <a:blip r:embed="rId307"/>
                <a:stretch>
                  <a:fillRect/>
                </a:stretch>
              </p:blipFill>
              <p:spPr>
                <a:xfrm>
                  <a:off x="9597440" y="3220467"/>
                  <a:ext cx="151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32" name="Freihand 331">
                  <a:extLst>
                    <a:ext uri="{FF2B5EF4-FFF2-40B4-BE49-F238E27FC236}">
                      <a16:creationId xmlns:a16="http://schemas.microsoft.com/office/drawing/2014/main" id="{A1B5C70B-1E82-4D75-979B-E0D8215382E6}"/>
                    </a:ext>
                  </a:extLst>
                </p14:cNvPr>
                <p14:cNvContentPartPr/>
                <p14:nvPr/>
              </p14:nvContentPartPr>
              <p14:xfrm>
                <a:off x="9785360" y="3157827"/>
                <a:ext cx="234000" cy="212040"/>
              </p14:xfrm>
            </p:contentPart>
          </mc:Choice>
          <mc:Fallback>
            <p:pic>
              <p:nvPicPr>
                <p:cNvPr id="332" name="Freihand 331">
                  <a:extLst>
                    <a:ext uri="{FF2B5EF4-FFF2-40B4-BE49-F238E27FC236}">
                      <a16:creationId xmlns:a16="http://schemas.microsoft.com/office/drawing/2014/main" id="{A1B5C70B-1E82-4D75-979B-E0D8215382E6}"/>
                    </a:ext>
                  </a:extLst>
                </p:cNvPr>
                <p:cNvPicPr/>
                <p:nvPr/>
              </p:nvPicPr>
              <p:blipFill>
                <a:blip r:embed="rId309"/>
                <a:stretch>
                  <a:fillRect/>
                </a:stretch>
              </p:blipFill>
              <p:spPr>
                <a:xfrm>
                  <a:off x="9781040" y="3153507"/>
                  <a:ext cx="242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33" name="Freihand 332">
                  <a:extLst>
                    <a:ext uri="{FF2B5EF4-FFF2-40B4-BE49-F238E27FC236}">
                      <a16:creationId xmlns:a16="http://schemas.microsoft.com/office/drawing/2014/main" id="{E3433C06-C006-47DA-9567-472AF4D96B22}"/>
                    </a:ext>
                  </a:extLst>
                </p14:cNvPr>
                <p14:cNvContentPartPr/>
                <p14:nvPr/>
              </p14:nvContentPartPr>
              <p14:xfrm>
                <a:off x="10085600" y="3183027"/>
                <a:ext cx="298800" cy="149760"/>
              </p14:xfrm>
            </p:contentPart>
          </mc:Choice>
          <mc:Fallback>
            <p:pic>
              <p:nvPicPr>
                <p:cNvPr id="333" name="Freihand 332">
                  <a:extLst>
                    <a:ext uri="{FF2B5EF4-FFF2-40B4-BE49-F238E27FC236}">
                      <a16:creationId xmlns:a16="http://schemas.microsoft.com/office/drawing/2014/main" id="{E3433C06-C006-47DA-9567-472AF4D96B22}"/>
                    </a:ext>
                  </a:extLst>
                </p:cNvPr>
                <p:cNvPicPr/>
                <p:nvPr/>
              </p:nvPicPr>
              <p:blipFill>
                <a:blip r:embed="rId311"/>
                <a:stretch>
                  <a:fillRect/>
                </a:stretch>
              </p:blipFill>
              <p:spPr>
                <a:xfrm>
                  <a:off x="10081280" y="3178707"/>
                  <a:ext cx="307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34" name="Freihand 333">
                  <a:extLst>
                    <a:ext uri="{FF2B5EF4-FFF2-40B4-BE49-F238E27FC236}">
                      <a16:creationId xmlns:a16="http://schemas.microsoft.com/office/drawing/2014/main" id="{80E2DF0F-D805-4DBB-A5EC-B1337E736CE5}"/>
                    </a:ext>
                  </a:extLst>
                </p14:cNvPr>
                <p14:cNvContentPartPr/>
                <p14:nvPr/>
              </p14:nvContentPartPr>
              <p14:xfrm>
                <a:off x="10385840" y="3153867"/>
                <a:ext cx="122040" cy="232920"/>
              </p14:xfrm>
            </p:contentPart>
          </mc:Choice>
          <mc:Fallback>
            <p:pic>
              <p:nvPicPr>
                <p:cNvPr id="334" name="Freihand 333">
                  <a:extLst>
                    <a:ext uri="{FF2B5EF4-FFF2-40B4-BE49-F238E27FC236}">
                      <a16:creationId xmlns:a16="http://schemas.microsoft.com/office/drawing/2014/main" id="{80E2DF0F-D805-4DBB-A5EC-B1337E736CE5}"/>
                    </a:ext>
                  </a:extLst>
                </p:cNvPr>
                <p:cNvPicPr/>
                <p:nvPr/>
              </p:nvPicPr>
              <p:blipFill>
                <a:blip r:embed="rId313"/>
                <a:stretch>
                  <a:fillRect/>
                </a:stretch>
              </p:blipFill>
              <p:spPr>
                <a:xfrm>
                  <a:off x="10381520" y="3149547"/>
                  <a:ext cx="1306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35" name="Freihand 334">
                  <a:extLst>
                    <a:ext uri="{FF2B5EF4-FFF2-40B4-BE49-F238E27FC236}">
                      <a16:creationId xmlns:a16="http://schemas.microsoft.com/office/drawing/2014/main" id="{3B89AD7B-C1EA-445E-9EDE-8D1CB1613393}"/>
                    </a:ext>
                  </a:extLst>
                </p14:cNvPr>
                <p14:cNvContentPartPr/>
                <p14:nvPr/>
              </p14:nvContentPartPr>
              <p14:xfrm>
                <a:off x="10649000" y="3174747"/>
                <a:ext cx="220320" cy="236520"/>
              </p14:xfrm>
            </p:contentPart>
          </mc:Choice>
          <mc:Fallback>
            <p:pic>
              <p:nvPicPr>
                <p:cNvPr id="335" name="Freihand 334">
                  <a:extLst>
                    <a:ext uri="{FF2B5EF4-FFF2-40B4-BE49-F238E27FC236}">
                      <a16:creationId xmlns:a16="http://schemas.microsoft.com/office/drawing/2014/main" id="{3B89AD7B-C1EA-445E-9EDE-8D1CB1613393}"/>
                    </a:ext>
                  </a:extLst>
                </p:cNvPr>
                <p:cNvPicPr/>
                <p:nvPr/>
              </p:nvPicPr>
              <p:blipFill>
                <a:blip r:embed="rId315"/>
                <a:stretch>
                  <a:fillRect/>
                </a:stretch>
              </p:blipFill>
              <p:spPr>
                <a:xfrm>
                  <a:off x="10644680" y="3170427"/>
                  <a:ext cx="2289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36" name="Freihand 335">
                  <a:extLst>
                    <a:ext uri="{FF2B5EF4-FFF2-40B4-BE49-F238E27FC236}">
                      <a16:creationId xmlns:a16="http://schemas.microsoft.com/office/drawing/2014/main" id="{F37C945E-51A4-4AB9-A3D9-E441458BC418}"/>
                    </a:ext>
                  </a:extLst>
                </p14:cNvPr>
                <p14:cNvContentPartPr/>
                <p14:nvPr/>
              </p14:nvContentPartPr>
              <p14:xfrm>
                <a:off x="11205200" y="3202107"/>
                <a:ext cx="160200" cy="118800"/>
              </p14:xfrm>
            </p:contentPart>
          </mc:Choice>
          <mc:Fallback>
            <p:pic>
              <p:nvPicPr>
                <p:cNvPr id="336" name="Freihand 335">
                  <a:extLst>
                    <a:ext uri="{FF2B5EF4-FFF2-40B4-BE49-F238E27FC236}">
                      <a16:creationId xmlns:a16="http://schemas.microsoft.com/office/drawing/2014/main" id="{F37C945E-51A4-4AB9-A3D9-E441458BC418}"/>
                    </a:ext>
                  </a:extLst>
                </p:cNvPr>
                <p:cNvPicPr/>
                <p:nvPr/>
              </p:nvPicPr>
              <p:blipFill>
                <a:blip r:embed="rId317"/>
                <a:stretch>
                  <a:fillRect/>
                </a:stretch>
              </p:blipFill>
              <p:spPr>
                <a:xfrm>
                  <a:off x="11200880" y="3197787"/>
                  <a:ext cx="168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37" name="Freihand 336">
                  <a:extLst>
                    <a:ext uri="{FF2B5EF4-FFF2-40B4-BE49-F238E27FC236}">
                      <a16:creationId xmlns:a16="http://schemas.microsoft.com/office/drawing/2014/main" id="{0342BF74-B31A-44D7-937D-963647EB1F55}"/>
                    </a:ext>
                  </a:extLst>
                </p14:cNvPr>
                <p14:cNvContentPartPr/>
                <p14:nvPr/>
              </p14:nvContentPartPr>
              <p14:xfrm>
                <a:off x="11427320" y="3141987"/>
                <a:ext cx="152280" cy="145440"/>
              </p14:xfrm>
            </p:contentPart>
          </mc:Choice>
          <mc:Fallback>
            <p:pic>
              <p:nvPicPr>
                <p:cNvPr id="337" name="Freihand 336">
                  <a:extLst>
                    <a:ext uri="{FF2B5EF4-FFF2-40B4-BE49-F238E27FC236}">
                      <a16:creationId xmlns:a16="http://schemas.microsoft.com/office/drawing/2014/main" id="{0342BF74-B31A-44D7-937D-963647EB1F55}"/>
                    </a:ext>
                  </a:extLst>
                </p:cNvPr>
                <p:cNvPicPr/>
                <p:nvPr/>
              </p:nvPicPr>
              <p:blipFill>
                <a:blip r:embed="rId319"/>
                <a:stretch>
                  <a:fillRect/>
                </a:stretch>
              </p:blipFill>
              <p:spPr>
                <a:xfrm>
                  <a:off x="11423000" y="3137667"/>
                  <a:ext cx="160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8" name="Freihand 187">
                  <a:extLst>
                    <a:ext uri="{FF2B5EF4-FFF2-40B4-BE49-F238E27FC236}">
                      <a16:creationId xmlns:a16="http://schemas.microsoft.com/office/drawing/2014/main" id="{41F04F1A-0F92-4E69-A6FD-4A2EE9F0B353}"/>
                    </a:ext>
                  </a:extLst>
                </p14:cNvPr>
                <p14:cNvContentPartPr/>
                <p14:nvPr/>
              </p14:nvContentPartPr>
              <p14:xfrm>
                <a:off x="728840" y="4615827"/>
                <a:ext cx="234000" cy="28080"/>
              </p14:xfrm>
            </p:contentPart>
          </mc:Choice>
          <mc:Fallback>
            <p:pic>
              <p:nvPicPr>
                <p:cNvPr id="188" name="Freihand 187">
                  <a:extLst>
                    <a:ext uri="{FF2B5EF4-FFF2-40B4-BE49-F238E27FC236}">
                      <a16:creationId xmlns:a16="http://schemas.microsoft.com/office/drawing/2014/main" id="{41F04F1A-0F92-4E69-A6FD-4A2EE9F0B353}"/>
                    </a:ext>
                  </a:extLst>
                </p:cNvPr>
                <p:cNvPicPr/>
                <p:nvPr/>
              </p:nvPicPr>
              <p:blipFill>
                <a:blip r:embed="rId321"/>
                <a:stretch>
                  <a:fillRect/>
                </a:stretch>
              </p:blipFill>
              <p:spPr>
                <a:xfrm>
                  <a:off x="724520" y="4611507"/>
                  <a:ext cx="242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8" name="Freihand 237">
                  <a:extLst>
                    <a:ext uri="{FF2B5EF4-FFF2-40B4-BE49-F238E27FC236}">
                      <a16:creationId xmlns:a16="http://schemas.microsoft.com/office/drawing/2014/main" id="{839A4FB5-DF21-4148-B416-620D42CBDCA0}"/>
                    </a:ext>
                  </a:extLst>
                </p14:cNvPr>
                <p14:cNvContentPartPr/>
                <p14:nvPr/>
              </p14:nvContentPartPr>
              <p14:xfrm>
                <a:off x="331400" y="1060107"/>
                <a:ext cx="105840" cy="10800"/>
              </p14:xfrm>
            </p:contentPart>
          </mc:Choice>
          <mc:Fallback>
            <p:pic>
              <p:nvPicPr>
                <p:cNvPr id="238" name="Freihand 237">
                  <a:extLst>
                    <a:ext uri="{FF2B5EF4-FFF2-40B4-BE49-F238E27FC236}">
                      <a16:creationId xmlns:a16="http://schemas.microsoft.com/office/drawing/2014/main" id="{839A4FB5-DF21-4148-B416-620D42CBDCA0}"/>
                    </a:ext>
                  </a:extLst>
                </p:cNvPr>
                <p:cNvPicPr/>
                <p:nvPr/>
              </p:nvPicPr>
              <p:blipFill>
                <a:blip r:embed="rId323"/>
                <a:stretch>
                  <a:fillRect/>
                </a:stretch>
              </p:blipFill>
              <p:spPr>
                <a:xfrm>
                  <a:off x="327080" y="1055787"/>
                  <a:ext cx="114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9" name="Freihand 238">
                  <a:extLst>
                    <a:ext uri="{FF2B5EF4-FFF2-40B4-BE49-F238E27FC236}">
                      <a16:creationId xmlns:a16="http://schemas.microsoft.com/office/drawing/2014/main" id="{70E498CA-55FC-462E-B8C6-70AE4330A201}"/>
                    </a:ext>
                  </a:extLst>
                </p14:cNvPr>
                <p14:cNvContentPartPr/>
                <p14:nvPr/>
              </p14:nvContentPartPr>
              <p14:xfrm>
                <a:off x="4279520" y="3805467"/>
                <a:ext cx="140760" cy="84960"/>
              </p14:xfrm>
            </p:contentPart>
          </mc:Choice>
          <mc:Fallback>
            <p:pic>
              <p:nvPicPr>
                <p:cNvPr id="239" name="Freihand 238">
                  <a:extLst>
                    <a:ext uri="{FF2B5EF4-FFF2-40B4-BE49-F238E27FC236}">
                      <a16:creationId xmlns:a16="http://schemas.microsoft.com/office/drawing/2014/main" id="{70E498CA-55FC-462E-B8C6-70AE4330A201}"/>
                    </a:ext>
                  </a:extLst>
                </p:cNvPr>
                <p:cNvPicPr/>
                <p:nvPr/>
              </p:nvPicPr>
              <p:blipFill>
                <a:blip r:embed="rId325"/>
                <a:stretch>
                  <a:fillRect/>
                </a:stretch>
              </p:blipFill>
              <p:spPr>
                <a:xfrm>
                  <a:off x="4275200" y="3801147"/>
                  <a:ext cx="149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51B99ABE-F76D-43B2-A53D-92FC1C82CE15}"/>
                    </a:ext>
                  </a:extLst>
                </p14:cNvPr>
                <p14:cNvContentPartPr/>
                <p14:nvPr/>
              </p14:nvContentPartPr>
              <p14:xfrm>
                <a:off x="469640" y="4590987"/>
                <a:ext cx="96480" cy="186120"/>
              </p14:xfrm>
            </p:contentPart>
          </mc:Choice>
          <mc:Fallback>
            <p:pic>
              <p:nvPicPr>
                <p:cNvPr id="192" name="Freihand 191">
                  <a:extLst>
                    <a:ext uri="{FF2B5EF4-FFF2-40B4-BE49-F238E27FC236}">
                      <a16:creationId xmlns:a16="http://schemas.microsoft.com/office/drawing/2014/main" id="{51B99ABE-F76D-43B2-A53D-92FC1C82CE15}"/>
                    </a:ext>
                  </a:extLst>
                </p:cNvPr>
                <p:cNvPicPr/>
                <p:nvPr/>
              </p:nvPicPr>
              <p:blipFill>
                <a:blip r:embed="rId327"/>
                <a:stretch>
                  <a:fillRect/>
                </a:stretch>
              </p:blipFill>
              <p:spPr>
                <a:xfrm>
                  <a:off x="465320" y="4586667"/>
                  <a:ext cx="105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DBC9CDAB-2BD1-4D13-BF35-5A2A40A572DB}"/>
                    </a:ext>
                  </a:extLst>
                </p14:cNvPr>
                <p14:cNvContentPartPr/>
                <p14:nvPr/>
              </p14:nvContentPartPr>
              <p14:xfrm>
                <a:off x="569720" y="4644627"/>
                <a:ext cx="75960" cy="123840"/>
              </p14:xfrm>
            </p:contentPart>
          </mc:Choice>
          <mc:Fallback>
            <p:pic>
              <p:nvPicPr>
                <p:cNvPr id="193" name="Freihand 192">
                  <a:extLst>
                    <a:ext uri="{FF2B5EF4-FFF2-40B4-BE49-F238E27FC236}">
                      <a16:creationId xmlns:a16="http://schemas.microsoft.com/office/drawing/2014/main" id="{DBC9CDAB-2BD1-4D13-BF35-5A2A40A572DB}"/>
                    </a:ext>
                  </a:extLst>
                </p:cNvPr>
                <p:cNvPicPr/>
                <p:nvPr/>
              </p:nvPicPr>
              <p:blipFill>
                <a:blip r:embed="rId329"/>
                <a:stretch>
                  <a:fillRect/>
                </a:stretch>
              </p:blipFill>
              <p:spPr>
                <a:xfrm>
                  <a:off x="565400" y="4640307"/>
                  <a:ext cx="84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1" name="Freihand 240">
                  <a:extLst>
                    <a:ext uri="{FF2B5EF4-FFF2-40B4-BE49-F238E27FC236}">
                      <a16:creationId xmlns:a16="http://schemas.microsoft.com/office/drawing/2014/main" id="{90B486B4-C497-433C-B5A1-29C46ED729BF}"/>
                    </a:ext>
                  </a:extLst>
                </p14:cNvPr>
                <p14:cNvContentPartPr/>
                <p14:nvPr/>
              </p14:nvContentPartPr>
              <p14:xfrm>
                <a:off x="355520" y="4717347"/>
                <a:ext cx="19440" cy="189000"/>
              </p14:xfrm>
            </p:contentPart>
          </mc:Choice>
          <mc:Fallback>
            <p:pic>
              <p:nvPicPr>
                <p:cNvPr id="241" name="Freihand 240">
                  <a:extLst>
                    <a:ext uri="{FF2B5EF4-FFF2-40B4-BE49-F238E27FC236}">
                      <a16:creationId xmlns:a16="http://schemas.microsoft.com/office/drawing/2014/main" id="{90B486B4-C497-433C-B5A1-29C46ED729BF}"/>
                    </a:ext>
                  </a:extLst>
                </p:cNvPr>
                <p:cNvPicPr/>
                <p:nvPr/>
              </p:nvPicPr>
              <p:blipFill>
                <a:blip r:embed="rId331"/>
                <a:stretch>
                  <a:fillRect/>
                </a:stretch>
              </p:blipFill>
              <p:spPr>
                <a:xfrm>
                  <a:off x="351200" y="4713027"/>
                  <a:ext cx="28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2" name="Freihand 241">
                  <a:extLst>
                    <a:ext uri="{FF2B5EF4-FFF2-40B4-BE49-F238E27FC236}">
                      <a16:creationId xmlns:a16="http://schemas.microsoft.com/office/drawing/2014/main" id="{2B8350C5-B2A9-4B90-AD64-008CFAAB1C7F}"/>
                    </a:ext>
                  </a:extLst>
                </p14:cNvPr>
                <p14:cNvContentPartPr/>
                <p14:nvPr/>
              </p14:nvContentPartPr>
              <p14:xfrm>
                <a:off x="297200" y="4599267"/>
                <a:ext cx="128520" cy="151920"/>
              </p14:xfrm>
            </p:contentPart>
          </mc:Choice>
          <mc:Fallback>
            <p:pic>
              <p:nvPicPr>
                <p:cNvPr id="242" name="Freihand 241">
                  <a:extLst>
                    <a:ext uri="{FF2B5EF4-FFF2-40B4-BE49-F238E27FC236}">
                      <a16:creationId xmlns:a16="http://schemas.microsoft.com/office/drawing/2014/main" id="{2B8350C5-B2A9-4B90-AD64-008CFAAB1C7F}"/>
                    </a:ext>
                  </a:extLst>
                </p:cNvPr>
                <p:cNvPicPr/>
                <p:nvPr/>
              </p:nvPicPr>
              <p:blipFill>
                <a:blip r:embed="rId333"/>
                <a:stretch>
                  <a:fillRect/>
                </a:stretch>
              </p:blipFill>
              <p:spPr>
                <a:xfrm>
                  <a:off x="292880" y="4594947"/>
                  <a:ext cx="137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3" name="Freihand 102">
                  <a:extLst>
                    <a:ext uri="{FF2B5EF4-FFF2-40B4-BE49-F238E27FC236}">
                      <a16:creationId xmlns:a16="http://schemas.microsoft.com/office/drawing/2014/main" id="{ABCA25A9-633C-4CE8-9944-79CB8DDB962B}"/>
                    </a:ext>
                  </a:extLst>
                </p14:cNvPr>
                <p14:cNvContentPartPr/>
                <p14:nvPr/>
              </p14:nvContentPartPr>
              <p14:xfrm>
                <a:off x="3130400" y="5971947"/>
                <a:ext cx="35280" cy="364320"/>
              </p14:xfrm>
            </p:contentPart>
          </mc:Choice>
          <mc:Fallback>
            <p:pic>
              <p:nvPicPr>
                <p:cNvPr id="103" name="Freihand 102">
                  <a:extLst>
                    <a:ext uri="{FF2B5EF4-FFF2-40B4-BE49-F238E27FC236}">
                      <a16:creationId xmlns:a16="http://schemas.microsoft.com/office/drawing/2014/main" id="{ABCA25A9-633C-4CE8-9944-79CB8DDB962B}"/>
                    </a:ext>
                  </a:extLst>
                </p:cNvPr>
                <p:cNvPicPr/>
                <p:nvPr/>
              </p:nvPicPr>
              <p:blipFill>
                <a:blip r:embed="rId335"/>
                <a:stretch>
                  <a:fillRect/>
                </a:stretch>
              </p:blipFill>
              <p:spPr>
                <a:xfrm>
                  <a:off x="3126080" y="5967627"/>
                  <a:ext cx="439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4" name="Freihand 103">
                  <a:extLst>
                    <a:ext uri="{FF2B5EF4-FFF2-40B4-BE49-F238E27FC236}">
                      <a16:creationId xmlns:a16="http://schemas.microsoft.com/office/drawing/2014/main" id="{19C3B0D7-E8E7-4696-B0D9-AE49AD887455}"/>
                    </a:ext>
                  </a:extLst>
                </p14:cNvPr>
                <p14:cNvContentPartPr/>
                <p14:nvPr/>
              </p14:nvContentPartPr>
              <p14:xfrm>
                <a:off x="3126440" y="6394227"/>
                <a:ext cx="4320" cy="94320"/>
              </p14:xfrm>
            </p:contentPart>
          </mc:Choice>
          <mc:Fallback>
            <p:pic>
              <p:nvPicPr>
                <p:cNvPr id="104" name="Freihand 103">
                  <a:extLst>
                    <a:ext uri="{FF2B5EF4-FFF2-40B4-BE49-F238E27FC236}">
                      <a16:creationId xmlns:a16="http://schemas.microsoft.com/office/drawing/2014/main" id="{19C3B0D7-E8E7-4696-B0D9-AE49AD887455}"/>
                    </a:ext>
                  </a:extLst>
                </p:cNvPr>
                <p:cNvPicPr/>
                <p:nvPr/>
              </p:nvPicPr>
              <p:blipFill>
                <a:blip r:embed="rId337"/>
                <a:stretch>
                  <a:fillRect/>
                </a:stretch>
              </p:blipFill>
              <p:spPr>
                <a:xfrm>
                  <a:off x="3122120" y="6389907"/>
                  <a:ext cx="12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5" name="Freihand 104">
                  <a:extLst>
                    <a:ext uri="{FF2B5EF4-FFF2-40B4-BE49-F238E27FC236}">
                      <a16:creationId xmlns:a16="http://schemas.microsoft.com/office/drawing/2014/main" id="{DA1F468D-6625-44ED-8A4C-12E36BD08582}"/>
                    </a:ext>
                  </a:extLst>
                </p14:cNvPr>
                <p14:cNvContentPartPr/>
                <p14:nvPr/>
              </p14:nvContentPartPr>
              <p14:xfrm>
                <a:off x="3064880" y="6601227"/>
                <a:ext cx="75240" cy="77760"/>
              </p14:xfrm>
            </p:contentPart>
          </mc:Choice>
          <mc:Fallback>
            <p:pic>
              <p:nvPicPr>
                <p:cNvPr id="105" name="Freihand 104">
                  <a:extLst>
                    <a:ext uri="{FF2B5EF4-FFF2-40B4-BE49-F238E27FC236}">
                      <a16:creationId xmlns:a16="http://schemas.microsoft.com/office/drawing/2014/main" id="{DA1F468D-6625-44ED-8A4C-12E36BD08582}"/>
                    </a:ext>
                  </a:extLst>
                </p:cNvPr>
                <p:cNvPicPr/>
                <p:nvPr/>
              </p:nvPicPr>
              <p:blipFill>
                <a:blip r:embed="rId339"/>
                <a:stretch>
                  <a:fillRect/>
                </a:stretch>
              </p:blipFill>
              <p:spPr>
                <a:xfrm>
                  <a:off x="3060560" y="6596907"/>
                  <a:ext cx="83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6" name="Freihand 105">
                  <a:extLst>
                    <a:ext uri="{FF2B5EF4-FFF2-40B4-BE49-F238E27FC236}">
                      <a16:creationId xmlns:a16="http://schemas.microsoft.com/office/drawing/2014/main" id="{DA2AE19E-B990-4397-8804-3DC74D984185}"/>
                    </a:ext>
                  </a:extLst>
                </p14:cNvPr>
                <p14:cNvContentPartPr/>
                <p14:nvPr/>
              </p14:nvContentPartPr>
              <p14:xfrm>
                <a:off x="3084320" y="6600147"/>
                <a:ext cx="86400" cy="185760"/>
              </p14:xfrm>
            </p:contentPart>
          </mc:Choice>
          <mc:Fallback>
            <p:pic>
              <p:nvPicPr>
                <p:cNvPr id="106" name="Freihand 105">
                  <a:extLst>
                    <a:ext uri="{FF2B5EF4-FFF2-40B4-BE49-F238E27FC236}">
                      <a16:creationId xmlns:a16="http://schemas.microsoft.com/office/drawing/2014/main" id="{DA2AE19E-B990-4397-8804-3DC74D984185}"/>
                    </a:ext>
                  </a:extLst>
                </p:cNvPr>
                <p:cNvPicPr/>
                <p:nvPr/>
              </p:nvPicPr>
              <p:blipFill>
                <a:blip r:embed="rId341"/>
                <a:stretch>
                  <a:fillRect/>
                </a:stretch>
              </p:blipFill>
              <p:spPr>
                <a:xfrm>
                  <a:off x="3080000" y="6595827"/>
                  <a:ext cx="95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7" name="Freihand 106">
                  <a:extLst>
                    <a:ext uri="{FF2B5EF4-FFF2-40B4-BE49-F238E27FC236}">
                      <a16:creationId xmlns:a16="http://schemas.microsoft.com/office/drawing/2014/main" id="{F33F35DE-8F53-4EF4-A0B0-FB29AA94D76B}"/>
                    </a:ext>
                  </a:extLst>
                </p14:cNvPr>
                <p14:cNvContentPartPr/>
                <p14:nvPr/>
              </p14:nvContentPartPr>
              <p14:xfrm>
                <a:off x="3160640" y="6702747"/>
                <a:ext cx="53280" cy="75240"/>
              </p14:xfrm>
            </p:contentPart>
          </mc:Choice>
          <mc:Fallback>
            <p:pic>
              <p:nvPicPr>
                <p:cNvPr id="107" name="Freihand 106">
                  <a:extLst>
                    <a:ext uri="{FF2B5EF4-FFF2-40B4-BE49-F238E27FC236}">
                      <a16:creationId xmlns:a16="http://schemas.microsoft.com/office/drawing/2014/main" id="{F33F35DE-8F53-4EF4-A0B0-FB29AA94D76B}"/>
                    </a:ext>
                  </a:extLst>
                </p:cNvPr>
                <p:cNvPicPr/>
                <p:nvPr/>
              </p:nvPicPr>
              <p:blipFill>
                <a:blip r:embed="rId343"/>
                <a:stretch>
                  <a:fillRect/>
                </a:stretch>
              </p:blipFill>
              <p:spPr>
                <a:xfrm>
                  <a:off x="3156320" y="6698427"/>
                  <a:ext cx="61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16" name="Freihand 115">
                  <a:extLst>
                    <a:ext uri="{FF2B5EF4-FFF2-40B4-BE49-F238E27FC236}">
                      <a16:creationId xmlns:a16="http://schemas.microsoft.com/office/drawing/2014/main" id="{710C1AAA-0991-48D6-9FD7-D6D7E51007EB}"/>
                    </a:ext>
                  </a:extLst>
                </p14:cNvPr>
                <p14:cNvContentPartPr/>
                <p14:nvPr/>
              </p14:nvContentPartPr>
              <p14:xfrm>
                <a:off x="2310680" y="6784827"/>
                <a:ext cx="614520" cy="39960"/>
              </p14:xfrm>
            </p:contentPart>
          </mc:Choice>
          <mc:Fallback>
            <p:pic>
              <p:nvPicPr>
                <p:cNvPr id="116" name="Freihand 115">
                  <a:extLst>
                    <a:ext uri="{FF2B5EF4-FFF2-40B4-BE49-F238E27FC236}">
                      <a16:creationId xmlns:a16="http://schemas.microsoft.com/office/drawing/2014/main" id="{710C1AAA-0991-48D6-9FD7-D6D7E51007EB}"/>
                    </a:ext>
                  </a:extLst>
                </p:cNvPr>
                <p:cNvPicPr/>
                <p:nvPr/>
              </p:nvPicPr>
              <p:blipFill>
                <a:blip r:embed="rId345"/>
                <a:stretch>
                  <a:fillRect/>
                </a:stretch>
              </p:blipFill>
              <p:spPr>
                <a:xfrm>
                  <a:off x="2306360" y="6780507"/>
                  <a:ext cx="623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17" name="Freihand 116">
                  <a:extLst>
                    <a:ext uri="{FF2B5EF4-FFF2-40B4-BE49-F238E27FC236}">
                      <a16:creationId xmlns:a16="http://schemas.microsoft.com/office/drawing/2014/main" id="{3BB06C2F-5FEF-4834-AD36-B3A8E903DBD2}"/>
                    </a:ext>
                  </a:extLst>
                </p14:cNvPr>
                <p14:cNvContentPartPr/>
                <p14:nvPr/>
              </p14:nvContentPartPr>
              <p14:xfrm>
                <a:off x="2877320" y="6730827"/>
                <a:ext cx="119880" cy="130680"/>
              </p14:xfrm>
            </p:contentPart>
          </mc:Choice>
          <mc:Fallback>
            <p:pic>
              <p:nvPicPr>
                <p:cNvPr id="117" name="Freihand 116">
                  <a:extLst>
                    <a:ext uri="{FF2B5EF4-FFF2-40B4-BE49-F238E27FC236}">
                      <a16:creationId xmlns:a16="http://schemas.microsoft.com/office/drawing/2014/main" id="{3BB06C2F-5FEF-4834-AD36-B3A8E903DBD2}"/>
                    </a:ext>
                  </a:extLst>
                </p:cNvPr>
                <p:cNvPicPr/>
                <p:nvPr/>
              </p:nvPicPr>
              <p:blipFill>
                <a:blip r:embed="rId347"/>
                <a:stretch>
                  <a:fillRect/>
                </a:stretch>
              </p:blipFill>
              <p:spPr>
                <a:xfrm>
                  <a:off x="2873000" y="6726507"/>
                  <a:ext cx="128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91" name="Freihand 90">
                  <a:extLst>
                    <a:ext uri="{FF2B5EF4-FFF2-40B4-BE49-F238E27FC236}">
                      <a16:creationId xmlns:a16="http://schemas.microsoft.com/office/drawing/2014/main" id="{49D9644B-51CC-4A90-99DA-CABFFBC85198}"/>
                    </a:ext>
                  </a:extLst>
                </p14:cNvPr>
                <p14:cNvContentPartPr/>
                <p14:nvPr/>
              </p14:nvContentPartPr>
              <p14:xfrm>
                <a:off x="3195920" y="3328467"/>
                <a:ext cx="10800" cy="156600"/>
              </p14:xfrm>
            </p:contentPart>
          </mc:Choice>
          <mc:Fallback>
            <p:pic>
              <p:nvPicPr>
                <p:cNvPr id="91" name="Freihand 90">
                  <a:extLst>
                    <a:ext uri="{FF2B5EF4-FFF2-40B4-BE49-F238E27FC236}">
                      <a16:creationId xmlns:a16="http://schemas.microsoft.com/office/drawing/2014/main" id="{49D9644B-51CC-4A90-99DA-CABFFBC85198}"/>
                    </a:ext>
                  </a:extLst>
                </p:cNvPr>
                <p:cNvPicPr/>
                <p:nvPr/>
              </p:nvPicPr>
              <p:blipFill>
                <a:blip r:embed="rId349"/>
                <a:stretch>
                  <a:fillRect/>
                </a:stretch>
              </p:blipFill>
              <p:spPr>
                <a:xfrm>
                  <a:off x="3191600" y="3324147"/>
                  <a:ext cx="19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93" name="Freihand 92">
                  <a:extLst>
                    <a:ext uri="{FF2B5EF4-FFF2-40B4-BE49-F238E27FC236}">
                      <a16:creationId xmlns:a16="http://schemas.microsoft.com/office/drawing/2014/main" id="{7BC2CE8C-81D3-41CA-91CA-5C986BA0F401}"/>
                    </a:ext>
                  </a:extLst>
                </p14:cNvPr>
                <p14:cNvContentPartPr/>
                <p14:nvPr/>
              </p14:nvContentPartPr>
              <p14:xfrm>
                <a:off x="3115280" y="3646347"/>
                <a:ext cx="76680" cy="84960"/>
              </p14:xfrm>
            </p:contentPart>
          </mc:Choice>
          <mc:Fallback>
            <p:pic>
              <p:nvPicPr>
                <p:cNvPr id="93" name="Freihand 92">
                  <a:extLst>
                    <a:ext uri="{FF2B5EF4-FFF2-40B4-BE49-F238E27FC236}">
                      <a16:creationId xmlns:a16="http://schemas.microsoft.com/office/drawing/2014/main" id="{7BC2CE8C-81D3-41CA-91CA-5C986BA0F401}"/>
                    </a:ext>
                  </a:extLst>
                </p:cNvPr>
                <p:cNvPicPr/>
                <p:nvPr/>
              </p:nvPicPr>
              <p:blipFill>
                <a:blip r:embed="rId351"/>
                <a:stretch>
                  <a:fillRect/>
                </a:stretch>
              </p:blipFill>
              <p:spPr>
                <a:xfrm>
                  <a:off x="3110960" y="3642027"/>
                  <a:ext cx="85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94" name="Freihand 93">
                  <a:extLst>
                    <a:ext uri="{FF2B5EF4-FFF2-40B4-BE49-F238E27FC236}">
                      <a16:creationId xmlns:a16="http://schemas.microsoft.com/office/drawing/2014/main" id="{37C8A8C7-C2A2-4698-94A4-9CF6C39C34FB}"/>
                    </a:ext>
                  </a:extLst>
                </p14:cNvPr>
                <p14:cNvContentPartPr/>
                <p14:nvPr/>
              </p14:nvContentPartPr>
              <p14:xfrm>
                <a:off x="3149840" y="3674427"/>
                <a:ext cx="72360" cy="169920"/>
              </p14:xfrm>
            </p:contentPart>
          </mc:Choice>
          <mc:Fallback>
            <p:pic>
              <p:nvPicPr>
                <p:cNvPr id="94" name="Freihand 93">
                  <a:extLst>
                    <a:ext uri="{FF2B5EF4-FFF2-40B4-BE49-F238E27FC236}">
                      <a16:creationId xmlns:a16="http://schemas.microsoft.com/office/drawing/2014/main" id="{37C8A8C7-C2A2-4698-94A4-9CF6C39C34FB}"/>
                    </a:ext>
                  </a:extLst>
                </p:cNvPr>
                <p:cNvPicPr/>
                <p:nvPr/>
              </p:nvPicPr>
              <p:blipFill>
                <a:blip r:embed="rId353"/>
                <a:stretch>
                  <a:fillRect/>
                </a:stretch>
              </p:blipFill>
              <p:spPr>
                <a:xfrm>
                  <a:off x="3145520" y="3670107"/>
                  <a:ext cx="81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95" name="Freihand 94">
                  <a:extLst>
                    <a:ext uri="{FF2B5EF4-FFF2-40B4-BE49-F238E27FC236}">
                      <a16:creationId xmlns:a16="http://schemas.microsoft.com/office/drawing/2014/main" id="{1EEE92AE-15E3-4EAC-B076-8FBA5A27C778}"/>
                    </a:ext>
                  </a:extLst>
                </p14:cNvPr>
                <p14:cNvContentPartPr/>
                <p14:nvPr/>
              </p14:nvContentPartPr>
              <p14:xfrm>
                <a:off x="3243080" y="3777387"/>
                <a:ext cx="53640" cy="76320"/>
              </p14:xfrm>
            </p:contentPart>
          </mc:Choice>
          <mc:Fallback>
            <p:pic>
              <p:nvPicPr>
                <p:cNvPr id="95" name="Freihand 94">
                  <a:extLst>
                    <a:ext uri="{FF2B5EF4-FFF2-40B4-BE49-F238E27FC236}">
                      <a16:creationId xmlns:a16="http://schemas.microsoft.com/office/drawing/2014/main" id="{1EEE92AE-15E3-4EAC-B076-8FBA5A27C778}"/>
                    </a:ext>
                  </a:extLst>
                </p:cNvPr>
                <p:cNvPicPr/>
                <p:nvPr/>
              </p:nvPicPr>
              <p:blipFill>
                <a:blip r:embed="rId355"/>
                <a:stretch>
                  <a:fillRect/>
                </a:stretch>
              </p:blipFill>
              <p:spPr>
                <a:xfrm>
                  <a:off x="3238760" y="3773067"/>
                  <a:ext cx="62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97" name="Freihand 96">
                  <a:extLst>
                    <a:ext uri="{FF2B5EF4-FFF2-40B4-BE49-F238E27FC236}">
                      <a16:creationId xmlns:a16="http://schemas.microsoft.com/office/drawing/2014/main" id="{82D1F8E7-C864-4A45-A844-A2F470D84000}"/>
                    </a:ext>
                  </a:extLst>
                </p14:cNvPr>
                <p14:cNvContentPartPr/>
                <p14:nvPr/>
              </p14:nvContentPartPr>
              <p14:xfrm>
                <a:off x="3202760" y="3519267"/>
                <a:ext cx="4320" cy="93240"/>
              </p14:xfrm>
            </p:contentPart>
          </mc:Choice>
          <mc:Fallback>
            <p:pic>
              <p:nvPicPr>
                <p:cNvPr id="97" name="Freihand 96">
                  <a:extLst>
                    <a:ext uri="{FF2B5EF4-FFF2-40B4-BE49-F238E27FC236}">
                      <a16:creationId xmlns:a16="http://schemas.microsoft.com/office/drawing/2014/main" id="{82D1F8E7-C864-4A45-A844-A2F470D84000}"/>
                    </a:ext>
                  </a:extLst>
                </p:cNvPr>
                <p:cNvPicPr/>
                <p:nvPr/>
              </p:nvPicPr>
              <p:blipFill>
                <a:blip r:embed="rId357"/>
                <a:stretch>
                  <a:fillRect/>
                </a:stretch>
              </p:blipFill>
              <p:spPr>
                <a:xfrm>
                  <a:off x="3198440" y="3514947"/>
                  <a:ext cx="1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98" name="Freihand 97">
                  <a:extLst>
                    <a:ext uri="{FF2B5EF4-FFF2-40B4-BE49-F238E27FC236}">
                      <a16:creationId xmlns:a16="http://schemas.microsoft.com/office/drawing/2014/main" id="{8D19DA45-4FD7-47CE-9B81-6F88EA902C30}"/>
                    </a:ext>
                  </a:extLst>
                </p14:cNvPr>
                <p14:cNvContentPartPr/>
                <p14:nvPr/>
              </p14:nvContentPartPr>
              <p14:xfrm>
                <a:off x="3195920" y="3750027"/>
                <a:ext cx="7200" cy="51120"/>
              </p14:xfrm>
            </p:contentPart>
          </mc:Choice>
          <mc:Fallback>
            <p:pic>
              <p:nvPicPr>
                <p:cNvPr id="98" name="Freihand 97">
                  <a:extLst>
                    <a:ext uri="{FF2B5EF4-FFF2-40B4-BE49-F238E27FC236}">
                      <a16:creationId xmlns:a16="http://schemas.microsoft.com/office/drawing/2014/main" id="{8D19DA45-4FD7-47CE-9B81-6F88EA902C30}"/>
                    </a:ext>
                  </a:extLst>
                </p:cNvPr>
                <p:cNvPicPr/>
                <p:nvPr/>
              </p:nvPicPr>
              <p:blipFill>
                <a:blip r:embed="rId359"/>
                <a:stretch>
                  <a:fillRect/>
                </a:stretch>
              </p:blipFill>
              <p:spPr>
                <a:xfrm>
                  <a:off x="3191600" y="3745707"/>
                  <a:ext cx="15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99" name="Freihand 98">
                  <a:extLst>
                    <a:ext uri="{FF2B5EF4-FFF2-40B4-BE49-F238E27FC236}">
                      <a16:creationId xmlns:a16="http://schemas.microsoft.com/office/drawing/2014/main" id="{31E45659-3855-42C3-9E76-2D0584E02A9F}"/>
                    </a:ext>
                  </a:extLst>
                </p14:cNvPr>
                <p14:cNvContentPartPr/>
                <p14:nvPr/>
              </p14:nvContentPartPr>
              <p14:xfrm>
                <a:off x="3189080" y="3882867"/>
                <a:ext cx="15120" cy="654480"/>
              </p14:xfrm>
            </p:contentPart>
          </mc:Choice>
          <mc:Fallback>
            <p:pic>
              <p:nvPicPr>
                <p:cNvPr id="99" name="Freihand 98">
                  <a:extLst>
                    <a:ext uri="{FF2B5EF4-FFF2-40B4-BE49-F238E27FC236}">
                      <a16:creationId xmlns:a16="http://schemas.microsoft.com/office/drawing/2014/main" id="{31E45659-3855-42C3-9E76-2D0584E02A9F}"/>
                    </a:ext>
                  </a:extLst>
                </p:cNvPr>
                <p:cNvPicPr/>
                <p:nvPr/>
              </p:nvPicPr>
              <p:blipFill>
                <a:blip r:embed="rId361"/>
                <a:stretch>
                  <a:fillRect/>
                </a:stretch>
              </p:blipFill>
              <p:spPr>
                <a:xfrm>
                  <a:off x="3184760" y="3878547"/>
                  <a:ext cx="2376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02" name="Freihand 101">
                  <a:extLst>
                    <a:ext uri="{FF2B5EF4-FFF2-40B4-BE49-F238E27FC236}">
                      <a16:creationId xmlns:a16="http://schemas.microsoft.com/office/drawing/2014/main" id="{071EC012-E2F2-4D60-BBDF-396B55EB6028}"/>
                    </a:ext>
                  </a:extLst>
                </p14:cNvPr>
                <p14:cNvContentPartPr/>
                <p14:nvPr/>
              </p14:nvContentPartPr>
              <p14:xfrm>
                <a:off x="3161720" y="5385507"/>
                <a:ext cx="11520" cy="371160"/>
              </p14:xfrm>
            </p:contentPart>
          </mc:Choice>
          <mc:Fallback>
            <p:pic>
              <p:nvPicPr>
                <p:cNvPr id="102" name="Freihand 101">
                  <a:extLst>
                    <a:ext uri="{FF2B5EF4-FFF2-40B4-BE49-F238E27FC236}">
                      <a16:creationId xmlns:a16="http://schemas.microsoft.com/office/drawing/2014/main" id="{071EC012-E2F2-4D60-BBDF-396B55EB6028}"/>
                    </a:ext>
                  </a:extLst>
                </p:cNvPr>
                <p:cNvPicPr/>
                <p:nvPr/>
              </p:nvPicPr>
              <p:blipFill>
                <a:blip r:embed="rId363"/>
                <a:stretch>
                  <a:fillRect/>
                </a:stretch>
              </p:blipFill>
              <p:spPr>
                <a:xfrm>
                  <a:off x="3157400" y="5381187"/>
                  <a:ext cx="2016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00" name="Freihand 99">
                  <a:extLst>
                    <a:ext uri="{FF2B5EF4-FFF2-40B4-BE49-F238E27FC236}">
                      <a16:creationId xmlns:a16="http://schemas.microsoft.com/office/drawing/2014/main" id="{CD620C8A-8B83-400C-96C6-9AE3BBE393AF}"/>
                    </a:ext>
                  </a:extLst>
                </p14:cNvPr>
                <p14:cNvContentPartPr/>
                <p14:nvPr/>
              </p14:nvContentPartPr>
              <p14:xfrm>
                <a:off x="3194840" y="4675587"/>
                <a:ext cx="2520" cy="189000"/>
              </p14:xfrm>
            </p:contentPart>
          </mc:Choice>
          <mc:Fallback>
            <p:pic>
              <p:nvPicPr>
                <p:cNvPr id="100" name="Freihand 99">
                  <a:extLst>
                    <a:ext uri="{FF2B5EF4-FFF2-40B4-BE49-F238E27FC236}">
                      <a16:creationId xmlns:a16="http://schemas.microsoft.com/office/drawing/2014/main" id="{CD620C8A-8B83-400C-96C6-9AE3BBE393AF}"/>
                    </a:ext>
                  </a:extLst>
                </p:cNvPr>
                <p:cNvPicPr/>
                <p:nvPr/>
              </p:nvPicPr>
              <p:blipFill>
                <a:blip r:embed="rId365"/>
                <a:stretch>
                  <a:fillRect/>
                </a:stretch>
              </p:blipFill>
              <p:spPr>
                <a:xfrm>
                  <a:off x="3190520" y="4671267"/>
                  <a:ext cx="11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01" name="Freihand 100">
                  <a:extLst>
                    <a:ext uri="{FF2B5EF4-FFF2-40B4-BE49-F238E27FC236}">
                      <a16:creationId xmlns:a16="http://schemas.microsoft.com/office/drawing/2014/main" id="{1B4718EA-D910-41F8-A946-E9DA9BAD646A}"/>
                    </a:ext>
                  </a:extLst>
                </p14:cNvPr>
                <p14:cNvContentPartPr/>
                <p14:nvPr/>
              </p14:nvContentPartPr>
              <p14:xfrm>
                <a:off x="3176480" y="5025147"/>
                <a:ext cx="8280" cy="60840"/>
              </p14:xfrm>
            </p:contentPart>
          </mc:Choice>
          <mc:Fallback>
            <p:pic>
              <p:nvPicPr>
                <p:cNvPr id="101" name="Freihand 100">
                  <a:extLst>
                    <a:ext uri="{FF2B5EF4-FFF2-40B4-BE49-F238E27FC236}">
                      <a16:creationId xmlns:a16="http://schemas.microsoft.com/office/drawing/2014/main" id="{1B4718EA-D910-41F8-A946-E9DA9BAD646A}"/>
                    </a:ext>
                  </a:extLst>
                </p:cNvPr>
                <p:cNvPicPr/>
                <p:nvPr/>
              </p:nvPicPr>
              <p:blipFill>
                <a:blip r:embed="rId367"/>
                <a:stretch>
                  <a:fillRect/>
                </a:stretch>
              </p:blipFill>
              <p:spPr>
                <a:xfrm>
                  <a:off x="3172160" y="5020827"/>
                  <a:ext cx="16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25" name="Freihand 124">
                  <a:extLst>
                    <a:ext uri="{FF2B5EF4-FFF2-40B4-BE49-F238E27FC236}">
                      <a16:creationId xmlns:a16="http://schemas.microsoft.com/office/drawing/2014/main" id="{F83B7203-4AFE-4ED1-8424-8564F7A84080}"/>
                    </a:ext>
                  </a:extLst>
                </p14:cNvPr>
                <p14:cNvContentPartPr/>
                <p14:nvPr/>
              </p14:nvContentPartPr>
              <p14:xfrm>
                <a:off x="3447200" y="5592507"/>
                <a:ext cx="144000" cy="28440"/>
              </p14:xfrm>
            </p:contentPart>
          </mc:Choice>
          <mc:Fallback>
            <p:pic>
              <p:nvPicPr>
                <p:cNvPr id="125" name="Freihand 124">
                  <a:extLst>
                    <a:ext uri="{FF2B5EF4-FFF2-40B4-BE49-F238E27FC236}">
                      <a16:creationId xmlns:a16="http://schemas.microsoft.com/office/drawing/2014/main" id="{F83B7203-4AFE-4ED1-8424-8564F7A84080}"/>
                    </a:ext>
                  </a:extLst>
                </p:cNvPr>
                <p:cNvPicPr/>
                <p:nvPr/>
              </p:nvPicPr>
              <p:blipFill>
                <a:blip r:embed="rId369"/>
                <a:stretch>
                  <a:fillRect/>
                </a:stretch>
              </p:blipFill>
              <p:spPr>
                <a:xfrm>
                  <a:off x="3442880" y="5588187"/>
                  <a:ext cx="152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26" name="Freihand 125">
                  <a:extLst>
                    <a:ext uri="{FF2B5EF4-FFF2-40B4-BE49-F238E27FC236}">
                      <a16:creationId xmlns:a16="http://schemas.microsoft.com/office/drawing/2014/main" id="{C0FB035A-E10D-4861-AF45-04D97F81A7C5}"/>
                    </a:ext>
                  </a:extLst>
                </p14:cNvPr>
                <p14:cNvContentPartPr/>
                <p14:nvPr/>
              </p14:nvContentPartPr>
              <p14:xfrm>
                <a:off x="3781280" y="5525187"/>
                <a:ext cx="202680" cy="37800"/>
              </p14:xfrm>
            </p:contentPart>
          </mc:Choice>
          <mc:Fallback>
            <p:pic>
              <p:nvPicPr>
                <p:cNvPr id="126" name="Freihand 125">
                  <a:extLst>
                    <a:ext uri="{FF2B5EF4-FFF2-40B4-BE49-F238E27FC236}">
                      <a16:creationId xmlns:a16="http://schemas.microsoft.com/office/drawing/2014/main" id="{C0FB035A-E10D-4861-AF45-04D97F81A7C5}"/>
                    </a:ext>
                  </a:extLst>
                </p:cNvPr>
                <p:cNvPicPr/>
                <p:nvPr/>
              </p:nvPicPr>
              <p:blipFill>
                <a:blip r:embed="rId371"/>
                <a:stretch>
                  <a:fillRect/>
                </a:stretch>
              </p:blipFill>
              <p:spPr>
                <a:xfrm>
                  <a:off x="3776960" y="5520867"/>
                  <a:ext cx="211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27" name="Freihand 126">
                  <a:extLst>
                    <a:ext uri="{FF2B5EF4-FFF2-40B4-BE49-F238E27FC236}">
                      <a16:creationId xmlns:a16="http://schemas.microsoft.com/office/drawing/2014/main" id="{D0D96FAD-6021-4E67-9B15-A48677864266}"/>
                    </a:ext>
                  </a:extLst>
                </p14:cNvPr>
                <p14:cNvContentPartPr/>
                <p14:nvPr/>
              </p14:nvContentPartPr>
              <p14:xfrm>
                <a:off x="1601840" y="4050627"/>
                <a:ext cx="2447280" cy="1413360"/>
              </p14:xfrm>
            </p:contentPart>
          </mc:Choice>
          <mc:Fallback>
            <p:pic>
              <p:nvPicPr>
                <p:cNvPr id="127" name="Freihand 126">
                  <a:extLst>
                    <a:ext uri="{FF2B5EF4-FFF2-40B4-BE49-F238E27FC236}">
                      <a16:creationId xmlns:a16="http://schemas.microsoft.com/office/drawing/2014/main" id="{D0D96FAD-6021-4E67-9B15-A48677864266}"/>
                    </a:ext>
                  </a:extLst>
                </p:cNvPr>
                <p:cNvPicPr/>
                <p:nvPr/>
              </p:nvPicPr>
              <p:blipFill>
                <a:blip r:embed="rId373"/>
                <a:stretch>
                  <a:fillRect/>
                </a:stretch>
              </p:blipFill>
              <p:spPr>
                <a:xfrm>
                  <a:off x="1597520" y="4046307"/>
                  <a:ext cx="2455920" cy="1422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29" name="Freihand 128">
                  <a:extLst>
                    <a:ext uri="{FF2B5EF4-FFF2-40B4-BE49-F238E27FC236}">
                      <a16:creationId xmlns:a16="http://schemas.microsoft.com/office/drawing/2014/main" id="{9C36D417-4B7D-4427-A10C-00FAC5D9E51E}"/>
                    </a:ext>
                  </a:extLst>
                </p14:cNvPr>
                <p14:cNvContentPartPr/>
                <p14:nvPr/>
              </p14:nvContentPartPr>
              <p14:xfrm>
                <a:off x="4251800" y="5308107"/>
                <a:ext cx="151560" cy="215640"/>
              </p14:xfrm>
            </p:contentPart>
          </mc:Choice>
          <mc:Fallback>
            <p:pic>
              <p:nvPicPr>
                <p:cNvPr id="129" name="Freihand 128">
                  <a:extLst>
                    <a:ext uri="{FF2B5EF4-FFF2-40B4-BE49-F238E27FC236}">
                      <a16:creationId xmlns:a16="http://schemas.microsoft.com/office/drawing/2014/main" id="{9C36D417-4B7D-4427-A10C-00FAC5D9E51E}"/>
                    </a:ext>
                  </a:extLst>
                </p:cNvPr>
                <p:cNvPicPr/>
                <p:nvPr/>
              </p:nvPicPr>
              <p:blipFill>
                <a:blip r:embed="rId375"/>
                <a:stretch>
                  <a:fillRect/>
                </a:stretch>
              </p:blipFill>
              <p:spPr>
                <a:xfrm>
                  <a:off x="4247480" y="5303787"/>
                  <a:ext cx="160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30" name="Freihand 129">
                  <a:extLst>
                    <a:ext uri="{FF2B5EF4-FFF2-40B4-BE49-F238E27FC236}">
                      <a16:creationId xmlns:a16="http://schemas.microsoft.com/office/drawing/2014/main" id="{D4A72839-90EC-425B-954E-975BC6B20932}"/>
                    </a:ext>
                  </a:extLst>
                </p14:cNvPr>
                <p14:cNvContentPartPr/>
                <p14:nvPr/>
              </p14:nvContentPartPr>
              <p14:xfrm>
                <a:off x="4322000" y="5424027"/>
                <a:ext cx="79560" cy="21240"/>
              </p14:xfrm>
            </p:contentPart>
          </mc:Choice>
          <mc:Fallback>
            <p:pic>
              <p:nvPicPr>
                <p:cNvPr id="130" name="Freihand 129">
                  <a:extLst>
                    <a:ext uri="{FF2B5EF4-FFF2-40B4-BE49-F238E27FC236}">
                      <a16:creationId xmlns:a16="http://schemas.microsoft.com/office/drawing/2014/main" id="{D4A72839-90EC-425B-954E-975BC6B20932}"/>
                    </a:ext>
                  </a:extLst>
                </p:cNvPr>
                <p:cNvPicPr/>
                <p:nvPr/>
              </p:nvPicPr>
              <p:blipFill>
                <a:blip r:embed="rId377"/>
                <a:stretch>
                  <a:fillRect/>
                </a:stretch>
              </p:blipFill>
              <p:spPr>
                <a:xfrm>
                  <a:off x="4317680" y="5419707"/>
                  <a:ext cx="88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2" name="Freihand 131">
                  <a:extLst>
                    <a:ext uri="{FF2B5EF4-FFF2-40B4-BE49-F238E27FC236}">
                      <a16:creationId xmlns:a16="http://schemas.microsoft.com/office/drawing/2014/main" id="{20444056-AF1A-481C-B31A-0CE7EF6FCE66}"/>
                    </a:ext>
                  </a:extLst>
                </p14:cNvPr>
                <p14:cNvContentPartPr/>
                <p14:nvPr/>
              </p14:nvContentPartPr>
              <p14:xfrm>
                <a:off x="4547000" y="5298747"/>
                <a:ext cx="5760" cy="123840"/>
              </p14:xfrm>
            </p:contentPart>
          </mc:Choice>
          <mc:Fallback>
            <p:pic>
              <p:nvPicPr>
                <p:cNvPr id="132" name="Freihand 131">
                  <a:extLst>
                    <a:ext uri="{FF2B5EF4-FFF2-40B4-BE49-F238E27FC236}">
                      <a16:creationId xmlns:a16="http://schemas.microsoft.com/office/drawing/2014/main" id="{20444056-AF1A-481C-B31A-0CE7EF6FCE66}"/>
                    </a:ext>
                  </a:extLst>
                </p:cNvPr>
                <p:cNvPicPr/>
                <p:nvPr/>
              </p:nvPicPr>
              <p:blipFill>
                <a:blip r:embed="rId379"/>
                <a:stretch>
                  <a:fillRect/>
                </a:stretch>
              </p:blipFill>
              <p:spPr>
                <a:xfrm>
                  <a:off x="4542680" y="5294427"/>
                  <a:ext cx="14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3" name="Freihand 132">
                  <a:extLst>
                    <a:ext uri="{FF2B5EF4-FFF2-40B4-BE49-F238E27FC236}">
                      <a16:creationId xmlns:a16="http://schemas.microsoft.com/office/drawing/2014/main" id="{59A50AD0-04FA-4BEC-9853-18CE77D3B87C}"/>
                    </a:ext>
                  </a:extLst>
                </p14:cNvPr>
                <p14:cNvContentPartPr/>
                <p14:nvPr/>
              </p14:nvContentPartPr>
              <p14:xfrm>
                <a:off x="4451600" y="5264187"/>
                <a:ext cx="203040" cy="216720"/>
              </p14:xfrm>
            </p:contentPart>
          </mc:Choice>
          <mc:Fallback>
            <p:pic>
              <p:nvPicPr>
                <p:cNvPr id="133" name="Freihand 132">
                  <a:extLst>
                    <a:ext uri="{FF2B5EF4-FFF2-40B4-BE49-F238E27FC236}">
                      <a16:creationId xmlns:a16="http://schemas.microsoft.com/office/drawing/2014/main" id="{59A50AD0-04FA-4BEC-9853-18CE77D3B87C}"/>
                    </a:ext>
                  </a:extLst>
                </p:cNvPr>
                <p:cNvPicPr/>
                <p:nvPr/>
              </p:nvPicPr>
              <p:blipFill>
                <a:blip r:embed="rId381"/>
                <a:stretch>
                  <a:fillRect/>
                </a:stretch>
              </p:blipFill>
              <p:spPr>
                <a:xfrm>
                  <a:off x="4447280" y="5259867"/>
                  <a:ext cx="211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5" name="Freihand 134">
                  <a:extLst>
                    <a:ext uri="{FF2B5EF4-FFF2-40B4-BE49-F238E27FC236}">
                      <a16:creationId xmlns:a16="http://schemas.microsoft.com/office/drawing/2014/main" id="{113BD1C2-CB5E-4FCE-8AE7-AA1612AC3354}"/>
                    </a:ext>
                  </a:extLst>
                </p14:cNvPr>
                <p14:cNvContentPartPr/>
                <p14:nvPr/>
              </p14:nvContentPartPr>
              <p14:xfrm>
                <a:off x="4786400" y="5208027"/>
                <a:ext cx="92880" cy="223920"/>
              </p14:xfrm>
            </p:contentPart>
          </mc:Choice>
          <mc:Fallback>
            <p:pic>
              <p:nvPicPr>
                <p:cNvPr id="135" name="Freihand 134">
                  <a:extLst>
                    <a:ext uri="{FF2B5EF4-FFF2-40B4-BE49-F238E27FC236}">
                      <a16:creationId xmlns:a16="http://schemas.microsoft.com/office/drawing/2014/main" id="{113BD1C2-CB5E-4FCE-8AE7-AA1612AC3354}"/>
                    </a:ext>
                  </a:extLst>
                </p:cNvPr>
                <p:cNvPicPr/>
                <p:nvPr/>
              </p:nvPicPr>
              <p:blipFill>
                <a:blip r:embed="rId383"/>
                <a:stretch>
                  <a:fillRect/>
                </a:stretch>
              </p:blipFill>
              <p:spPr>
                <a:xfrm>
                  <a:off x="4782080" y="5203707"/>
                  <a:ext cx="101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36" name="Freihand 135">
                  <a:extLst>
                    <a:ext uri="{FF2B5EF4-FFF2-40B4-BE49-F238E27FC236}">
                      <a16:creationId xmlns:a16="http://schemas.microsoft.com/office/drawing/2014/main" id="{F8DDF755-FBFE-4A8F-93F8-FB40CB7ED9DB}"/>
                    </a:ext>
                  </a:extLst>
                </p14:cNvPr>
                <p14:cNvContentPartPr/>
                <p14:nvPr/>
              </p14:nvContentPartPr>
              <p14:xfrm>
                <a:off x="4947680" y="5262027"/>
                <a:ext cx="97200" cy="131760"/>
              </p14:xfrm>
            </p:contentPart>
          </mc:Choice>
          <mc:Fallback>
            <p:pic>
              <p:nvPicPr>
                <p:cNvPr id="136" name="Freihand 135">
                  <a:extLst>
                    <a:ext uri="{FF2B5EF4-FFF2-40B4-BE49-F238E27FC236}">
                      <a16:creationId xmlns:a16="http://schemas.microsoft.com/office/drawing/2014/main" id="{F8DDF755-FBFE-4A8F-93F8-FB40CB7ED9DB}"/>
                    </a:ext>
                  </a:extLst>
                </p:cNvPr>
                <p:cNvPicPr/>
                <p:nvPr/>
              </p:nvPicPr>
              <p:blipFill>
                <a:blip r:embed="rId385"/>
                <a:stretch>
                  <a:fillRect/>
                </a:stretch>
              </p:blipFill>
              <p:spPr>
                <a:xfrm>
                  <a:off x="4943360" y="5257707"/>
                  <a:ext cx="105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7" name="Freihand 136">
                  <a:extLst>
                    <a:ext uri="{FF2B5EF4-FFF2-40B4-BE49-F238E27FC236}">
                      <a16:creationId xmlns:a16="http://schemas.microsoft.com/office/drawing/2014/main" id="{D27E5174-08A0-4123-B0E0-1071F9D672BC}"/>
                    </a:ext>
                  </a:extLst>
                </p14:cNvPr>
                <p14:cNvContentPartPr/>
                <p14:nvPr/>
              </p14:nvContentPartPr>
              <p14:xfrm>
                <a:off x="4954160" y="5264547"/>
                <a:ext cx="153360" cy="136440"/>
              </p14:xfrm>
            </p:contentPart>
          </mc:Choice>
          <mc:Fallback>
            <p:pic>
              <p:nvPicPr>
                <p:cNvPr id="137" name="Freihand 136">
                  <a:extLst>
                    <a:ext uri="{FF2B5EF4-FFF2-40B4-BE49-F238E27FC236}">
                      <a16:creationId xmlns:a16="http://schemas.microsoft.com/office/drawing/2014/main" id="{D27E5174-08A0-4123-B0E0-1071F9D672BC}"/>
                    </a:ext>
                  </a:extLst>
                </p:cNvPr>
                <p:cNvPicPr/>
                <p:nvPr/>
              </p:nvPicPr>
              <p:blipFill>
                <a:blip r:embed="rId387"/>
                <a:stretch>
                  <a:fillRect/>
                </a:stretch>
              </p:blipFill>
              <p:spPr>
                <a:xfrm>
                  <a:off x="4949840" y="5260227"/>
                  <a:ext cx="162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8" name="Freihand 137">
                  <a:extLst>
                    <a:ext uri="{FF2B5EF4-FFF2-40B4-BE49-F238E27FC236}">
                      <a16:creationId xmlns:a16="http://schemas.microsoft.com/office/drawing/2014/main" id="{69C5786E-2EB9-499C-999F-3757135DBA64}"/>
                    </a:ext>
                  </a:extLst>
                </p14:cNvPr>
                <p14:cNvContentPartPr/>
                <p14:nvPr/>
              </p14:nvContentPartPr>
              <p14:xfrm>
                <a:off x="5160800" y="5247987"/>
                <a:ext cx="126000" cy="131040"/>
              </p14:xfrm>
            </p:contentPart>
          </mc:Choice>
          <mc:Fallback>
            <p:pic>
              <p:nvPicPr>
                <p:cNvPr id="138" name="Freihand 137">
                  <a:extLst>
                    <a:ext uri="{FF2B5EF4-FFF2-40B4-BE49-F238E27FC236}">
                      <a16:creationId xmlns:a16="http://schemas.microsoft.com/office/drawing/2014/main" id="{69C5786E-2EB9-499C-999F-3757135DBA64}"/>
                    </a:ext>
                  </a:extLst>
                </p:cNvPr>
                <p:cNvPicPr/>
                <p:nvPr/>
              </p:nvPicPr>
              <p:blipFill>
                <a:blip r:embed="rId389"/>
                <a:stretch>
                  <a:fillRect/>
                </a:stretch>
              </p:blipFill>
              <p:spPr>
                <a:xfrm>
                  <a:off x="5156480" y="5243667"/>
                  <a:ext cx="134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9" name="Freihand 138">
                  <a:extLst>
                    <a:ext uri="{FF2B5EF4-FFF2-40B4-BE49-F238E27FC236}">
                      <a16:creationId xmlns:a16="http://schemas.microsoft.com/office/drawing/2014/main" id="{4DB968E6-B1FE-4763-909B-91B9E74FA02C}"/>
                    </a:ext>
                  </a:extLst>
                </p14:cNvPr>
                <p14:cNvContentPartPr/>
                <p14:nvPr/>
              </p14:nvContentPartPr>
              <p14:xfrm>
                <a:off x="5304440" y="5185707"/>
                <a:ext cx="88560" cy="288000"/>
              </p14:xfrm>
            </p:contentPart>
          </mc:Choice>
          <mc:Fallback>
            <p:pic>
              <p:nvPicPr>
                <p:cNvPr id="139" name="Freihand 138">
                  <a:extLst>
                    <a:ext uri="{FF2B5EF4-FFF2-40B4-BE49-F238E27FC236}">
                      <a16:creationId xmlns:a16="http://schemas.microsoft.com/office/drawing/2014/main" id="{4DB968E6-B1FE-4763-909B-91B9E74FA02C}"/>
                    </a:ext>
                  </a:extLst>
                </p:cNvPr>
                <p:cNvPicPr/>
                <p:nvPr/>
              </p:nvPicPr>
              <p:blipFill>
                <a:blip r:embed="rId391"/>
                <a:stretch>
                  <a:fillRect/>
                </a:stretch>
              </p:blipFill>
              <p:spPr>
                <a:xfrm>
                  <a:off x="5300120" y="5181387"/>
                  <a:ext cx="972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7" name="Freihand 86">
                  <a:extLst>
                    <a:ext uri="{FF2B5EF4-FFF2-40B4-BE49-F238E27FC236}">
                      <a16:creationId xmlns:a16="http://schemas.microsoft.com/office/drawing/2014/main" id="{886BCB98-C9B5-4F89-9521-740D8DD12244}"/>
                    </a:ext>
                  </a:extLst>
                </p14:cNvPr>
                <p14:cNvContentPartPr/>
                <p14:nvPr/>
              </p14:nvContentPartPr>
              <p14:xfrm>
                <a:off x="3158840" y="2355747"/>
                <a:ext cx="3240" cy="4680"/>
              </p14:xfrm>
            </p:contentPart>
          </mc:Choice>
          <mc:Fallback>
            <p:pic>
              <p:nvPicPr>
                <p:cNvPr id="87" name="Freihand 86">
                  <a:extLst>
                    <a:ext uri="{FF2B5EF4-FFF2-40B4-BE49-F238E27FC236}">
                      <a16:creationId xmlns:a16="http://schemas.microsoft.com/office/drawing/2014/main" id="{886BCB98-C9B5-4F89-9521-740D8DD12244}"/>
                    </a:ext>
                  </a:extLst>
                </p:cNvPr>
                <p:cNvPicPr/>
                <p:nvPr/>
              </p:nvPicPr>
              <p:blipFill>
                <a:blip r:embed="rId393"/>
                <a:stretch>
                  <a:fillRect/>
                </a:stretch>
              </p:blipFill>
              <p:spPr>
                <a:xfrm>
                  <a:off x="3154520" y="2351427"/>
                  <a:ext cx="11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8" name="Freihand 87">
                  <a:extLst>
                    <a:ext uri="{FF2B5EF4-FFF2-40B4-BE49-F238E27FC236}">
                      <a16:creationId xmlns:a16="http://schemas.microsoft.com/office/drawing/2014/main" id="{BC331668-EE2C-4D46-8227-84FCDE48DE11}"/>
                    </a:ext>
                  </a:extLst>
                </p14:cNvPr>
                <p14:cNvContentPartPr/>
                <p14:nvPr/>
              </p14:nvContentPartPr>
              <p14:xfrm>
                <a:off x="3152720" y="2360067"/>
                <a:ext cx="6480" cy="86760"/>
              </p14:xfrm>
            </p:contentPart>
          </mc:Choice>
          <mc:Fallback>
            <p:pic>
              <p:nvPicPr>
                <p:cNvPr id="88" name="Freihand 87">
                  <a:extLst>
                    <a:ext uri="{FF2B5EF4-FFF2-40B4-BE49-F238E27FC236}">
                      <a16:creationId xmlns:a16="http://schemas.microsoft.com/office/drawing/2014/main" id="{BC331668-EE2C-4D46-8227-84FCDE48DE11}"/>
                    </a:ext>
                  </a:extLst>
                </p:cNvPr>
                <p:cNvPicPr/>
                <p:nvPr/>
              </p:nvPicPr>
              <p:blipFill>
                <a:blip r:embed="rId395"/>
                <a:stretch>
                  <a:fillRect/>
                </a:stretch>
              </p:blipFill>
              <p:spPr>
                <a:xfrm>
                  <a:off x="3148400" y="2355747"/>
                  <a:ext cx="15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89" name="Freihand 88">
                  <a:extLst>
                    <a:ext uri="{FF2B5EF4-FFF2-40B4-BE49-F238E27FC236}">
                      <a16:creationId xmlns:a16="http://schemas.microsoft.com/office/drawing/2014/main" id="{6D559E55-39C0-410C-92BB-54749B787021}"/>
                    </a:ext>
                  </a:extLst>
                </p14:cNvPr>
                <p14:cNvContentPartPr/>
                <p14:nvPr/>
              </p14:nvContentPartPr>
              <p14:xfrm>
                <a:off x="3157400" y="2482107"/>
                <a:ext cx="13320" cy="393840"/>
              </p14:xfrm>
            </p:contentPart>
          </mc:Choice>
          <mc:Fallback>
            <p:pic>
              <p:nvPicPr>
                <p:cNvPr id="89" name="Freihand 88">
                  <a:extLst>
                    <a:ext uri="{FF2B5EF4-FFF2-40B4-BE49-F238E27FC236}">
                      <a16:creationId xmlns:a16="http://schemas.microsoft.com/office/drawing/2014/main" id="{6D559E55-39C0-410C-92BB-54749B787021}"/>
                    </a:ext>
                  </a:extLst>
                </p:cNvPr>
                <p:cNvPicPr/>
                <p:nvPr/>
              </p:nvPicPr>
              <p:blipFill>
                <a:blip r:embed="rId397"/>
                <a:stretch>
                  <a:fillRect/>
                </a:stretch>
              </p:blipFill>
              <p:spPr>
                <a:xfrm>
                  <a:off x="3153080" y="2477787"/>
                  <a:ext cx="219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90" name="Freihand 89">
                  <a:extLst>
                    <a:ext uri="{FF2B5EF4-FFF2-40B4-BE49-F238E27FC236}">
                      <a16:creationId xmlns:a16="http://schemas.microsoft.com/office/drawing/2014/main" id="{5711671D-4EC4-4877-96A7-B1257A95AFF1}"/>
                    </a:ext>
                  </a:extLst>
                </p14:cNvPr>
                <p14:cNvContentPartPr/>
                <p14:nvPr/>
              </p14:nvContentPartPr>
              <p14:xfrm>
                <a:off x="3174680" y="3051267"/>
                <a:ext cx="21600" cy="97920"/>
              </p14:xfrm>
            </p:contentPart>
          </mc:Choice>
          <mc:Fallback>
            <p:pic>
              <p:nvPicPr>
                <p:cNvPr id="90" name="Freihand 89">
                  <a:extLst>
                    <a:ext uri="{FF2B5EF4-FFF2-40B4-BE49-F238E27FC236}">
                      <a16:creationId xmlns:a16="http://schemas.microsoft.com/office/drawing/2014/main" id="{5711671D-4EC4-4877-96A7-B1257A95AFF1}"/>
                    </a:ext>
                  </a:extLst>
                </p:cNvPr>
                <p:cNvPicPr/>
                <p:nvPr/>
              </p:nvPicPr>
              <p:blipFill>
                <a:blip r:embed="rId399"/>
                <a:stretch>
                  <a:fillRect/>
                </a:stretch>
              </p:blipFill>
              <p:spPr>
                <a:xfrm>
                  <a:off x="3170360" y="3046947"/>
                  <a:ext cx="30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4" name="Freihand 243">
                  <a:extLst>
                    <a:ext uri="{FF2B5EF4-FFF2-40B4-BE49-F238E27FC236}">
                      <a16:creationId xmlns:a16="http://schemas.microsoft.com/office/drawing/2014/main" id="{C3FB1E1C-6F56-48C3-8044-4AA560CB2364}"/>
                    </a:ext>
                  </a:extLst>
                </p14:cNvPr>
                <p14:cNvContentPartPr/>
                <p14:nvPr/>
              </p14:nvContentPartPr>
              <p14:xfrm>
                <a:off x="1568720" y="1091787"/>
                <a:ext cx="2301120" cy="1982520"/>
              </p14:xfrm>
            </p:contentPart>
          </mc:Choice>
          <mc:Fallback>
            <p:pic>
              <p:nvPicPr>
                <p:cNvPr id="244" name="Freihand 243">
                  <a:extLst>
                    <a:ext uri="{FF2B5EF4-FFF2-40B4-BE49-F238E27FC236}">
                      <a16:creationId xmlns:a16="http://schemas.microsoft.com/office/drawing/2014/main" id="{C3FB1E1C-6F56-48C3-8044-4AA560CB2364}"/>
                    </a:ext>
                  </a:extLst>
                </p:cNvPr>
                <p:cNvPicPr/>
                <p:nvPr/>
              </p:nvPicPr>
              <p:blipFill>
                <a:blip r:embed="rId401"/>
                <a:stretch>
                  <a:fillRect/>
                </a:stretch>
              </p:blipFill>
              <p:spPr>
                <a:xfrm>
                  <a:off x="1564400" y="1087467"/>
                  <a:ext cx="2309760" cy="1991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B28F2E03-BCBB-4DB9-8F0C-D43B13E8C064}"/>
                    </a:ext>
                  </a:extLst>
                </p14:cNvPr>
                <p14:cNvContentPartPr/>
                <p14:nvPr/>
              </p14:nvContentPartPr>
              <p14:xfrm>
                <a:off x="2517320" y="1705947"/>
                <a:ext cx="720360" cy="430200"/>
              </p14:xfrm>
            </p:contentPart>
          </mc:Choice>
          <mc:Fallback>
            <p:pic>
              <p:nvPicPr>
                <p:cNvPr id="246" name="Freihand 245">
                  <a:extLst>
                    <a:ext uri="{FF2B5EF4-FFF2-40B4-BE49-F238E27FC236}">
                      <a16:creationId xmlns:a16="http://schemas.microsoft.com/office/drawing/2014/main" id="{B28F2E03-BCBB-4DB9-8F0C-D43B13E8C064}"/>
                    </a:ext>
                  </a:extLst>
                </p:cNvPr>
                <p:cNvPicPr/>
                <p:nvPr/>
              </p:nvPicPr>
              <p:blipFill>
                <a:blip r:embed="rId403"/>
                <a:stretch>
                  <a:fillRect/>
                </a:stretch>
              </p:blipFill>
              <p:spPr>
                <a:xfrm>
                  <a:off x="2513000" y="1701627"/>
                  <a:ext cx="7290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0A7D4EFE-895E-4A72-A8AA-F12C0F2CCA96}"/>
                    </a:ext>
                  </a:extLst>
                </p14:cNvPr>
                <p14:cNvContentPartPr/>
                <p14:nvPr/>
              </p14:nvContentPartPr>
              <p14:xfrm>
                <a:off x="3125720" y="2055147"/>
                <a:ext cx="117000" cy="138600"/>
              </p14:xfrm>
            </p:contentPart>
          </mc:Choice>
          <mc:Fallback>
            <p:pic>
              <p:nvPicPr>
                <p:cNvPr id="247" name="Freihand 246">
                  <a:extLst>
                    <a:ext uri="{FF2B5EF4-FFF2-40B4-BE49-F238E27FC236}">
                      <a16:creationId xmlns:a16="http://schemas.microsoft.com/office/drawing/2014/main" id="{0A7D4EFE-895E-4A72-A8AA-F12C0F2CCA96}"/>
                    </a:ext>
                  </a:extLst>
                </p:cNvPr>
                <p:cNvPicPr/>
                <p:nvPr/>
              </p:nvPicPr>
              <p:blipFill>
                <a:blip r:embed="rId405"/>
                <a:stretch>
                  <a:fillRect/>
                </a:stretch>
              </p:blipFill>
              <p:spPr>
                <a:xfrm>
                  <a:off x="3121400" y="2050827"/>
                  <a:ext cx="125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9" name="Freihand 248">
                  <a:extLst>
                    <a:ext uri="{FF2B5EF4-FFF2-40B4-BE49-F238E27FC236}">
                      <a16:creationId xmlns:a16="http://schemas.microsoft.com/office/drawing/2014/main" id="{E36D7A99-1E6E-4C7E-B870-8E36ABE385AA}"/>
                    </a:ext>
                  </a:extLst>
                </p14:cNvPr>
                <p14:cNvContentPartPr/>
                <p14:nvPr/>
              </p14:nvContentPartPr>
              <p14:xfrm>
                <a:off x="3558800" y="1542507"/>
                <a:ext cx="159480" cy="106920"/>
              </p14:xfrm>
            </p:contentPart>
          </mc:Choice>
          <mc:Fallback>
            <p:pic>
              <p:nvPicPr>
                <p:cNvPr id="249" name="Freihand 248">
                  <a:extLst>
                    <a:ext uri="{FF2B5EF4-FFF2-40B4-BE49-F238E27FC236}">
                      <a16:creationId xmlns:a16="http://schemas.microsoft.com/office/drawing/2014/main" id="{E36D7A99-1E6E-4C7E-B870-8E36ABE385AA}"/>
                    </a:ext>
                  </a:extLst>
                </p:cNvPr>
                <p:cNvPicPr/>
                <p:nvPr/>
              </p:nvPicPr>
              <p:blipFill>
                <a:blip r:embed="rId407"/>
                <a:stretch>
                  <a:fillRect/>
                </a:stretch>
              </p:blipFill>
              <p:spPr>
                <a:xfrm>
                  <a:off x="3554480" y="1538187"/>
                  <a:ext cx="168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0" name="Freihand 249">
                  <a:extLst>
                    <a:ext uri="{FF2B5EF4-FFF2-40B4-BE49-F238E27FC236}">
                      <a16:creationId xmlns:a16="http://schemas.microsoft.com/office/drawing/2014/main" id="{30649FD6-F98E-4A8D-B1FE-BCDE7D325CF6}"/>
                    </a:ext>
                  </a:extLst>
                </p14:cNvPr>
                <p14:cNvContentPartPr/>
                <p14:nvPr/>
              </p14:nvContentPartPr>
              <p14:xfrm>
                <a:off x="3475640" y="1473027"/>
                <a:ext cx="138960" cy="199800"/>
              </p14:xfrm>
            </p:contentPart>
          </mc:Choice>
          <mc:Fallback>
            <p:pic>
              <p:nvPicPr>
                <p:cNvPr id="250" name="Freihand 249">
                  <a:extLst>
                    <a:ext uri="{FF2B5EF4-FFF2-40B4-BE49-F238E27FC236}">
                      <a16:creationId xmlns:a16="http://schemas.microsoft.com/office/drawing/2014/main" id="{30649FD6-F98E-4A8D-B1FE-BCDE7D325CF6}"/>
                    </a:ext>
                  </a:extLst>
                </p:cNvPr>
                <p:cNvPicPr/>
                <p:nvPr/>
              </p:nvPicPr>
              <p:blipFill>
                <a:blip r:embed="rId409"/>
                <a:stretch>
                  <a:fillRect/>
                </a:stretch>
              </p:blipFill>
              <p:spPr>
                <a:xfrm>
                  <a:off x="3471320" y="1468707"/>
                  <a:ext cx="147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75" name="Freihand 74">
                  <a:extLst>
                    <a:ext uri="{FF2B5EF4-FFF2-40B4-BE49-F238E27FC236}">
                      <a16:creationId xmlns:a16="http://schemas.microsoft.com/office/drawing/2014/main" id="{0579A849-60E1-4ADC-8074-5B68E66D68DC}"/>
                    </a:ext>
                  </a:extLst>
                </p14:cNvPr>
                <p14:cNvContentPartPr/>
                <p14:nvPr/>
              </p14:nvContentPartPr>
              <p14:xfrm>
                <a:off x="4650320" y="955347"/>
                <a:ext cx="139680" cy="285480"/>
              </p14:xfrm>
            </p:contentPart>
          </mc:Choice>
          <mc:Fallback>
            <p:pic>
              <p:nvPicPr>
                <p:cNvPr id="75" name="Freihand 74">
                  <a:extLst>
                    <a:ext uri="{FF2B5EF4-FFF2-40B4-BE49-F238E27FC236}">
                      <a16:creationId xmlns:a16="http://schemas.microsoft.com/office/drawing/2014/main" id="{0579A849-60E1-4ADC-8074-5B68E66D68DC}"/>
                    </a:ext>
                  </a:extLst>
                </p:cNvPr>
                <p:cNvPicPr/>
                <p:nvPr/>
              </p:nvPicPr>
              <p:blipFill>
                <a:blip r:embed="rId411"/>
                <a:stretch>
                  <a:fillRect/>
                </a:stretch>
              </p:blipFill>
              <p:spPr>
                <a:xfrm>
                  <a:off x="4646000" y="951027"/>
                  <a:ext cx="1483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76" name="Freihand 75">
                  <a:extLst>
                    <a:ext uri="{FF2B5EF4-FFF2-40B4-BE49-F238E27FC236}">
                      <a16:creationId xmlns:a16="http://schemas.microsoft.com/office/drawing/2014/main" id="{4E0446F0-7BD7-4C1F-8FB3-BEAF93E3A707}"/>
                    </a:ext>
                  </a:extLst>
                </p14:cNvPr>
                <p14:cNvContentPartPr/>
                <p14:nvPr/>
              </p14:nvContentPartPr>
              <p14:xfrm>
                <a:off x="4921760" y="944187"/>
                <a:ext cx="134280" cy="188280"/>
              </p14:xfrm>
            </p:contentPart>
          </mc:Choice>
          <mc:Fallback>
            <p:pic>
              <p:nvPicPr>
                <p:cNvPr id="76" name="Freihand 75">
                  <a:extLst>
                    <a:ext uri="{FF2B5EF4-FFF2-40B4-BE49-F238E27FC236}">
                      <a16:creationId xmlns:a16="http://schemas.microsoft.com/office/drawing/2014/main" id="{4E0446F0-7BD7-4C1F-8FB3-BEAF93E3A707}"/>
                    </a:ext>
                  </a:extLst>
                </p:cNvPr>
                <p:cNvPicPr/>
                <p:nvPr/>
              </p:nvPicPr>
              <p:blipFill>
                <a:blip r:embed="rId413"/>
                <a:stretch>
                  <a:fillRect/>
                </a:stretch>
              </p:blipFill>
              <p:spPr>
                <a:xfrm>
                  <a:off x="4917440" y="939867"/>
                  <a:ext cx="142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77" name="Freihand 76">
                  <a:extLst>
                    <a:ext uri="{FF2B5EF4-FFF2-40B4-BE49-F238E27FC236}">
                      <a16:creationId xmlns:a16="http://schemas.microsoft.com/office/drawing/2014/main" id="{18852AB0-A7AC-4ADB-823C-B1DE56CD4945}"/>
                    </a:ext>
                  </a:extLst>
                </p14:cNvPr>
                <p14:cNvContentPartPr/>
                <p14:nvPr/>
              </p14:nvContentPartPr>
              <p14:xfrm>
                <a:off x="5177720" y="834027"/>
                <a:ext cx="89640" cy="301320"/>
              </p14:xfrm>
            </p:contentPart>
          </mc:Choice>
          <mc:Fallback>
            <p:pic>
              <p:nvPicPr>
                <p:cNvPr id="77" name="Freihand 76">
                  <a:extLst>
                    <a:ext uri="{FF2B5EF4-FFF2-40B4-BE49-F238E27FC236}">
                      <a16:creationId xmlns:a16="http://schemas.microsoft.com/office/drawing/2014/main" id="{18852AB0-A7AC-4ADB-823C-B1DE56CD4945}"/>
                    </a:ext>
                  </a:extLst>
                </p:cNvPr>
                <p:cNvPicPr/>
                <p:nvPr/>
              </p:nvPicPr>
              <p:blipFill>
                <a:blip r:embed="rId415"/>
                <a:stretch>
                  <a:fillRect/>
                </a:stretch>
              </p:blipFill>
              <p:spPr>
                <a:xfrm>
                  <a:off x="5173400" y="829707"/>
                  <a:ext cx="98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79" name="Freihand 78">
                  <a:extLst>
                    <a:ext uri="{FF2B5EF4-FFF2-40B4-BE49-F238E27FC236}">
                      <a16:creationId xmlns:a16="http://schemas.microsoft.com/office/drawing/2014/main" id="{CC0BA3D0-BE4F-49D8-8292-A8AAD3BFB40E}"/>
                    </a:ext>
                  </a:extLst>
                </p14:cNvPr>
                <p14:cNvContentPartPr/>
                <p14:nvPr/>
              </p14:nvContentPartPr>
              <p14:xfrm>
                <a:off x="5291480" y="902787"/>
                <a:ext cx="141120" cy="138960"/>
              </p14:xfrm>
            </p:contentPart>
          </mc:Choice>
          <mc:Fallback>
            <p:pic>
              <p:nvPicPr>
                <p:cNvPr id="79" name="Freihand 78">
                  <a:extLst>
                    <a:ext uri="{FF2B5EF4-FFF2-40B4-BE49-F238E27FC236}">
                      <a16:creationId xmlns:a16="http://schemas.microsoft.com/office/drawing/2014/main" id="{CC0BA3D0-BE4F-49D8-8292-A8AAD3BFB40E}"/>
                    </a:ext>
                  </a:extLst>
                </p:cNvPr>
                <p:cNvPicPr/>
                <p:nvPr/>
              </p:nvPicPr>
              <p:blipFill>
                <a:blip r:embed="rId417"/>
                <a:stretch>
                  <a:fillRect/>
                </a:stretch>
              </p:blipFill>
              <p:spPr>
                <a:xfrm>
                  <a:off x="5287160" y="898467"/>
                  <a:ext cx="149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80" name="Freihand 79">
                  <a:extLst>
                    <a:ext uri="{FF2B5EF4-FFF2-40B4-BE49-F238E27FC236}">
                      <a16:creationId xmlns:a16="http://schemas.microsoft.com/office/drawing/2014/main" id="{7C4F6EFF-16A5-41E1-9284-27E9ECE6E3DD}"/>
                    </a:ext>
                  </a:extLst>
                </p14:cNvPr>
                <p14:cNvContentPartPr/>
                <p14:nvPr/>
              </p14:nvContentPartPr>
              <p14:xfrm>
                <a:off x="5539880" y="916827"/>
                <a:ext cx="24480" cy="111600"/>
              </p14:xfrm>
            </p:contentPart>
          </mc:Choice>
          <mc:Fallback>
            <p:pic>
              <p:nvPicPr>
                <p:cNvPr id="80" name="Freihand 79">
                  <a:extLst>
                    <a:ext uri="{FF2B5EF4-FFF2-40B4-BE49-F238E27FC236}">
                      <a16:creationId xmlns:a16="http://schemas.microsoft.com/office/drawing/2014/main" id="{7C4F6EFF-16A5-41E1-9284-27E9ECE6E3DD}"/>
                    </a:ext>
                  </a:extLst>
                </p:cNvPr>
                <p:cNvPicPr/>
                <p:nvPr/>
              </p:nvPicPr>
              <p:blipFill>
                <a:blip r:embed="rId419"/>
                <a:stretch>
                  <a:fillRect/>
                </a:stretch>
              </p:blipFill>
              <p:spPr>
                <a:xfrm>
                  <a:off x="5535560" y="912507"/>
                  <a:ext cx="33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81" name="Freihand 80">
                  <a:extLst>
                    <a:ext uri="{FF2B5EF4-FFF2-40B4-BE49-F238E27FC236}">
                      <a16:creationId xmlns:a16="http://schemas.microsoft.com/office/drawing/2014/main" id="{56778CD6-DBD3-4883-9BE2-9CF24A499971}"/>
                    </a:ext>
                  </a:extLst>
                </p14:cNvPr>
                <p14:cNvContentPartPr/>
                <p14:nvPr/>
              </p14:nvContentPartPr>
              <p14:xfrm>
                <a:off x="5504600" y="952467"/>
                <a:ext cx="118800" cy="25200"/>
              </p14:xfrm>
            </p:contentPart>
          </mc:Choice>
          <mc:Fallback>
            <p:pic>
              <p:nvPicPr>
                <p:cNvPr id="81" name="Freihand 80">
                  <a:extLst>
                    <a:ext uri="{FF2B5EF4-FFF2-40B4-BE49-F238E27FC236}">
                      <a16:creationId xmlns:a16="http://schemas.microsoft.com/office/drawing/2014/main" id="{56778CD6-DBD3-4883-9BE2-9CF24A499971}"/>
                    </a:ext>
                  </a:extLst>
                </p:cNvPr>
                <p:cNvPicPr/>
                <p:nvPr/>
              </p:nvPicPr>
              <p:blipFill>
                <a:blip r:embed="rId421"/>
                <a:stretch>
                  <a:fillRect/>
                </a:stretch>
              </p:blipFill>
              <p:spPr>
                <a:xfrm>
                  <a:off x="5500280" y="948147"/>
                  <a:ext cx="127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82" name="Freihand 81">
                  <a:extLst>
                    <a:ext uri="{FF2B5EF4-FFF2-40B4-BE49-F238E27FC236}">
                      <a16:creationId xmlns:a16="http://schemas.microsoft.com/office/drawing/2014/main" id="{7DBFDBE7-4796-4752-8E16-43A112FAE59A}"/>
                    </a:ext>
                  </a:extLst>
                </p14:cNvPr>
                <p14:cNvContentPartPr/>
                <p14:nvPr/>
              </p14:nvContentPartPr>
              <p14:xfrm>
                <a:off x="5667320" y="869307"/>
                <a:ext cx="90720" cy="152280"/>
              </p14:xfrm>
            </p:contentPart>
          </mc:Choice>
          <mc:Fallback>
            <p:pic>
              <p:nvPicPr>
                <p:cNvPr id="82" name="Freihand 81">
                  <a:extLst>
                    <a:ext uri="{FF2B5EF4-FFF2-40B4-BE49-F238E27FC236}">
                      <a16:creationId xmlns:a16="http://schemas.microsoft.com/office/drawing/2014/main" id="{7DBFDBE7-4796-4752-8E16-43A112FAE59A}"/>
                    </a:ext>
                  </a:extLst>
                </p:cNvPr>
                <p:cNvPicPr/>
                <p:nvPr/>
              </p:nvPicPr>
              <p:blipFill>
                <a:blip r:embed="rId423"/>
                <a:stretch>
                  <a:fillRect/>
                </a:stretch>
              </p:blipFill>
              <p:spPr>
                <a:xfrm>
                  <a:off x="5663000" y="864987"/>
                  <a:ext cx="99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83" name="Freihand 82">
                  <a:extLst>
                    <a:ext uri="{FF2B5EF4-FFF2-40B4-BE49-F238E27FC236}">
                      <a16:creationId xmlns:a16="http://schemas.microsoft.com/office/drawing/2014/main" id="{5A1A088B-9B15-4BD7-BD76-458170AE8E16}"/>
                    </a:ext>
                  </a:extLst>
                </p14:cNvPr>
                <p14:cNvContentPartPr/>
                <p14:nvPr/>
              </p14:nvContentPartPr>
              <p14:xfrm>
                <a:off x="5669120" y="1000707"/>
                <a:ext cx="102960" cy="29880"/>
              </p14:xfrm>
            </p:contentPart>
          </mc:Choice>
          <mc:Fallback>
            <p:pic>
              <p:nvPicPr>
                <p:cNvPr id="83" name="Freihand 82">
                  <a:extLst>
                    <a:ext uri="{FF2B5EF4-FFF2-40B4-BE49-F238E27FC236}">
                      <a16:creationId xmlns:a16="http://schemas.microsoft.com/office/drawing/2014/main" id="{5A1A088B-9B15-4BD7-BD76-458170AE8E16}"/>
                    </a:ext>
                  </a:extLst>
                </p:cNvPr>
                <p:cNvPicPr/>
                <p:nvPr/>
              </p:nvPicPr>
              <p:blipFill>
                <a:blip r:embed="rId425"/>
                <a:stretch>
                  <a:fillRect/>
                </a:stretch>
              </p:blipFill>
              <p:spPr>
                <a:xfrm>
                  <a:off x="5664800" y="996387"/>
                  <a:ext cx="111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84" name="Freihand 83">
                  <a:extLst>
                    <a:ext uri="{FF2B5EF4-FFF2-40B4-BE49-F238E27FC236}">
                      <a16:creationId xmlns:a16="http://schemas.microsoft.com/office/drawing/2014/main" id="{DFB39BFA-A4F4-4ACF-83EC-5063D797AF01}"/>
                    </a:ext>
                  </a:extLst>
                </p14:cNvPr>
                <p14:cNvContentPartPr/>
                <p14:nvPr/>
              </p14:nvContentPartPr>
              <p14:xfrm>
                <a:off x="5818160" y="857787"/>
                <a:ext cx="144360" cy="171360"/>
              </p14:xfrm>
            </p:contentPart>
          </mc:Choice>
          <mc:Fallback>
            <p:pic>
              <p:nvPicPr>
                <p:cNvPr id="84" name="Freihand 83">
                  <a:extLst>
                    <a:ext uri="{FF2B5EF4-FFF2-40B4-BE49-F238E27FC236}">
                      <a16:creationId xmlns:a16="http://schemas.microsoft.com/office/drawing/2014/main" id="{DFB39BFA-A4F4-4ACF-83EC-5063D797AF01}"/>
                    </a:ext>
                  </a:extLst>
                </p:cNvPr>
                <p:cNvPicPr/>
                <p:nvPr/>
              </p:nvPicPr>
              <p:blipFill>
                <a:blip r:embed="rId427"/>
                <a:stretch>
                  <a:fillRect/>
                </a:stretch>
              </p:blipFill>
              <p:spPr>
                <a:xfrm>
                  <a:off x="5813840" y="853467"/>
                  <a:ext cx="153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 name="Freihand 26">
                  <a:extLst>
                    <a:ext uri="{FF2B5EF4-FFF2-40B4-BE49-F238E27FC236}">
                      <a16:creationId xmlns:a16="http://schemas.microsoft.com/office/drawing/2014/main" id="{8A6EF994-AE6F-425D-9DFE-39F6D2897891}"/>
                    </a:ext>
                  </a:extLst>
                </p14:cNvPr>
                <p14:cNvContentPartPr/>
                <p14:nvPr/>
              </p14:nvContentPartPr>
              <p14:xfrm>
                <a:off x="4007000" y="601107"/>
                <a:ext cx="116640" cy="291600"/>
              </p14:xfrm>
            </p:contentPart>
          </mc:Choice>
          <mc:Fallback>
            <p:pic>
              <p:nvPicPr>
                <p:cNvPr id="27" name="Freihand 26">
                  <a:extLst>
                    <a:ext uri="{FF2B5EF4-FFF2-40B4-BE49-F238E27FC236}">
                      <a16:creationId xmlns:a16="http://schemas.microsoft.com/office/drawing/2014/main" id="{8A6EF994-AE6F-425D-9DFE-39F6D2897891}"/>
                    </a:ext>
                  </a:extLst>
                </p:cNvPr>
                <p:cNvPicPr/>
                <p:nvPr/>
              </p:nvPicPr>
              <p:blipFill>
                <a:blip r:embed="rId429"/>
                <a:stretch>
                  <a:fillRect/>
                </a:stretch>
              </p:blipFill>
              <p:spPr>
                <a:xfrm>
                  <a:off x="4002680" y="596787"/>
                  <a:ext cx="1252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 name="Freihand 27">
                  <a:extLst>
                    <a:ext uri="{FF2B5EF4-FFF2-40B4-BE49-F238E27FC236}">
                      <a16:creationId xmlns:a16="http://schemas.microsoft.com/office/drawing/2014/main" id="{ECDD35B6-3037-4285-A584-C23DF66702AE}"/>
                    </a:ext>
                  </a:extLst>
                </p14:cNvPr>
                <p14:cNvContentPartPr/>
                <p14:nvPr/>
              </p14:nvContentPartPr>
              <p14:xfrm>
                <a:off x="4168280" y="668067"/>
                <a:ext cx="133920" cy="136800"/>
              </p14:xfrm>
            </p:contentPart>
          </mc:Choice>
          <mc:Fallback>
            <p:pic>
              <p:nvPicPr>
                <p:cNvPr id="28" name="Freihand 27">
                  <a:extLst>
                    <a:ext uri="{FF2B5EF4-FFF2-40B4-BE49-F238E27FC236}">
                      <a16:creationId xmlns:a16="http://schemas.microsoft.com/office/drawing/2014/main" id="{ECDD35B6-3037-4285-A584-C23DF66702AE}"/>
                    </a:ext>
                  </a:extLst>
                </p:cNvPr>
                <p:cNvPicPr/>
                <p:nvPr/>
              </p:nvPicPr>
              <p:blipFill>
                <a:blip r:embed="rId431"/>
                <a:stretch>
                  <a:fillRect/>
                </a:stretch>
              </p:blipFill>
              <p:spPr>
                <a:xfrm>
                  <a:off x="4163960" y="663747"/>
                  <a:ext cx="142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2" name="Freihand 251">
                  <a:extLst>
                    <a:ext uri="{FF2B5EF4-FFF2-40B4-BE49-F238E27FC236}">
                      <a16:creationId xmlns:a16="http://schemas.microsoft.com/office/drawing/2014/main" id="{C9E4948F-ABB8-4C1B-AC1F-2D8BA6AB651B}"/>
                    </a:ext>
                  </a:extLst>
                </p14:cNvPr>
                <p14:cNvContentPartPr/>
                <p14:nvPr/>
              </p14:nvContentPartPr>
              <p14:xfrm>
                <a:off x="3931760" y="968307"/>
                <a:ext cx="110880" cy="173520"/>
              </p14:xfrm>
            </p:contentPart>
          </mc:Choice>
          <mc:Fallback>
            <p:pic>
              <p:nvPicPr>
                <p:cNvPr id="252" name="Freihand 251">
                  <a:extLst>
                    <a:ext uri="{FF2B5EF4-FFF2-40B4-BE49-F238E27FC236}">
                      <a16:creationId xmlns:a16="http://schemas.microsoft.com/office/drawing/2014/main" id="{C9E4948F-ABB8-4C1B-AC1F-2D8BA6AB651B}"/>
                    </a:ext>
                  </a:extLst>
                </p:cNvPr>
                <p:cNvPicPr/>
                <p:nvPr/>
              </p:nvPicPr>
              <p:blipFill>
                <a:blip r:embed="rId433"/>
                <a:stretch>
                  <a:fillRect/>
                </a:stretch>
              </p:blipFill>
              <p:spPr>
                <a:xfrm>
                  <a:off x="3927440" y="963987"/>
                  <a:ext cx="119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3" name="Freihand 252">
                  <a:extLst>
                    <a:ext uri="{FF2B5EF4-FFF2-40B4-BE49-F238E27FC236}">
                      <a16:creationId xmlns:a16="http://schemas.microsoft.com/office/drawing/2014/main" id="{7457822C-E5C2-4505-A79D-6C42B2122181}"/>
                    </a:ext>
                  </a:extLst>
                </p14:cNvPr>
                <p14:cNvContentPartPr/>
                <p14:nvPr/>
              </p14:nvContentPartPr>
              <p14:xfrm>
                <a:off x="4034720" y="936627"/>
                <a:ext cx="105480" cy="146160"/>
              </p14:xfrm>
            </p:contentPart>
          </mc:Choice>
          <mc:Fallback>
            <p:pic>
              <p:nvPicPr>
                <p:cNvPr id="253" name="Freihand 252">
                  <a:extLst>
                    <a:ext uri="{FF2B5EF4-FFF2-40B4-BE49-F238E27FC236}">
                      <a16:creationId xmlns:a16="http://schemas.microsoft.com/office/drawing/2014/main" id="{7457822C-E5C2-4505-A79D-6C42B2122181}"/>
                    </a:ext>
                  </a:extLst>
                </p:cNvPr>
                <p:cNvPicPr/>
                <p:nvPr/>
              </p:nvPicPr>
              <p:blipFill>
                <a:blip r:embed="rId435"/>
                <a:stretch>
                  <a:fillRect/>
                </a:stretch>
              </p:blipFill>
              <p:spPr>
                <a:xfrm>
                  <a:off x="4030400" y="932307"/>
                  <a:ext cx="114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4" name="Freihand 253">
                  <a:extLst>
                    <a:ext uri="{FF2B5EF4-FFF2-40B4-BE49-F238E27FC236}">
                      <a16:creationId xmlns:a16="http://schemas.microsoft.com/office/drawing/2014/main" id="{0F057444-1DB2-4637-B5AA-0EA6DB2873D2}"/>
                    </a:ext>
                  </a:extLst>
                </p14:cNvPr>
                <p14:cNvContentPartPr/>
                <p14:nvPr/>
              </p14:nvContentPartPr>
              <p14:xfrm>
                <a:off x="4210040" y="868947"/>
                <a:ext cx="86400" cy="176040"/>
              </p14:xfrm>
            </p:contentPart>
          </mc:Choice>
          <mc:Fallback>
            <p:pic>
              <p:nvPicPr>
                <p:cNvPr id="254" name="Freihand 253">
                  <a:extLst>
                    <a:ext uri="{FF2B5EF4-FFF2-40B4-BE49-F238E27FC236}">
                      <a16:creationId xmlns:a16="http://schemas.microsoft.com/office/drawing/2014/main" id="{0F057444-1DB2-4637-B5AA-0EA6DB2873D2}"/>
                    </a:ext>
                  </a:extLst>
                </p:cNvPr>
                <p:cNvPicPr/>
                <p:nvPr/>
              </p:nvPicPr>
              <p:blipFill>
                <a:blip r:embed="rId437"/>
                <a:stretch>
                  <a:fillRect/>
                </a:stretch>
              </p:blipFill>
              <p:spPr>
                <a:xfrm>
                  <a:off x="4205720" y="864627"/>
                  <a:ext cx="95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6" name="Freihand 255">
                  <a:extLst>
                    <a:ext uri="{FF2B5EF4-FFF2-40B4-BE49-F238E27FC236}">
                      <a16:creationId xmlns:a16="http://schemas.microsoft.com/office/drawing/2014/main" id="{47178DB6-0FC6-49D5-A8C9-7F776966030F}"/>
                    </a:ext>
                  </a:extLst>
                </p14:cNvPr>
                <p14:cNvContentPartPr/>
                <p14:nvPr/>
              </p14:nvContentPartPr>
              <p14:xfrm>
                <a:off x="4362680" y="857067"/>
                <a:ext cx="77400" cy="91440"/>
              </p14:xfrm>
            </p:contentPart>
          </mc:Choice>
          <mc:Fallback>
            <p:pic>
              <p:nvPicPr>
                <p:cNvPr id="256" name="Freihand 255">
                  <a:extLst>
                    <a:ext uri="{FF2B5EF4-FFF2-40B4-BE49-F238E27FC236}">
                      <a16:creationId xmlns:a16="http://schemas.microsoft.com/office/drawing/2014/main" id="{47178DB6-0FC6-49D5-A8C9-7F776966030F}"/>
                    </a:ext>
                  </a:extLst>
                </p:cNvPr>
                <p:cNvPicPr/>
                <p:nvPr/>
              </p:nvPicPr>
              <p:blipFill>
                <a:blip r:embed="rId439"/>
                <a:stretch>
                  <a:fillRect/>
                </a:stretch>
              </p:blipFill>
              <p:spPr>
                <a:xfrm>
                  <a:off x="4358360" y="852747"/>
                  <a:ext cx="86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7" name="Freihand 256">
                  <a:extLst>
                    <a:ext uri="{FF2B5EF4-FFF2-40B4-BE49-F238E27FC236}">
                      <a16:creationId xmlns:a16="http://schemas.microsoft.com/office/drawing/2014/main" id="{1F0A0340-62F3-48B3-AB80-A63639417E8C}"/>
                    </a:ext>
                  </a:extLst>
                </p14:cNvPr>
                <p14:cNvContentPartPr/>
                <p14:nvPr/>
              </p14:nvContentPartPr>
              <p14:xfrm>
                <a:off x="4363400" y="935907"/>
                <a:ext cx="82800" cy="37440"/>
              </p14:xfrm>
            </p:contentPart>
          </mc:Choice>
          <mc:Fallback>
            <p:pic>
              <p:nvPicPr>
                <p:cNvPr id="257" name="Freihand 256">
                  <a:extLst>
                    <a:ext uri="{FF2B5EF4-FFF2-40B4-BE49-F238E27FC236}">
                      <a16:creationId xmlns:a16="http://schemas.microsoft.com/office/drawing/2014/main" id="{1F0A0340-62F3-48B3-AB80-A63639417E8C}"/>
                    </a:ext>
                  </a:extLst>
                </p:cNvPr>
                <p:cNvPicPr/>
                <p:nvPr/>
              </p:nvPicPr>
              <p:blipFill>
                <a:blip r:embed="rId441"/>
                <a:stretch>
                  <a:fillRect/>
                </a:stretch>
              </p:blipFill>
              <p:spPr>
                <a:xfrm>
                  <a:off x="4359080" y="931587"/>
                  <a:ext cx="91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8" name="Freihand 257">
                  <a:extLst>
                    <a:ext uri="{FF2B5EF4-FFF2-40B4-BE49-F238E27FC236}">
                      <a16:creationId xmlns:a16="http://schemas.microsoft.com/office/drawing/2014/main" id="{9C5AD4A1-BFBC-423D-9513-991861840633}"/>
                    </a:ext>
                  </a:extLst>
                </p14:cNvPr>
                <p14:cNvContentPartPr/>
                <p14:nvPr/>
              </p14:nvContentPartPr>
              <p14:xfrm>
                <a:off x="4446200" y="839067"/>
                <a:ext cx="360" cy="360"/>
              </p14:xfrm>
            </p:contentPart>
          </mc:Choice>
          <mc:Fallback>
            <p:pic>
              <p:nvPicPr>
                <p:cNvPr id="258" name="Freihand 257">
                  <a:extLst>
                    <a:ext uri="{FF2B5EF4-FFF2-40B4-BE49-F238E27FC236}">
                      <a16:creationId xmlns:a16="http://schemas.microsoft.com/office/drawing/2014/main" id="{9C5AD4A1-BFBC-423D-9513-991861840633}"/>
                    </a:ext>
                  </a:extLst>
                </p:cNvPr>
                <p:cNvPicPr/>
                <p:nvPr/>
              </p:nvPicPr>
              <p:blipFill>
                <a:blip r:embed="rId59"/>
                <a:stretch>
                  <a:fillRect/>
                </a:stretch>
              </p:blipFill>
              <p:spPr>
                <a:xfrm>
                  <a:off x="4441880" y="834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9" name="Freihand 258">
                  <a:extLst>
                    <a:ext uri="{FF2B5EF4-FFF2-40B4-BE49-F238E27FC236}">
                      <a16:creationId xmlns:a16="http://schemas.microsoft.com/office/drawing/2014/main" id="{E82F412E-07A7-48C3-A6FB-39C1D3B553E6}"/>
                    </a:ext>
                  </a:extLst>
                </p14:cNvPr>
                <p14:cNvContentPartPr/>
                <p14:nvPr/>
              </p14:nvContentPartPr>
              <p14:xfrm>
                <a:off x="4441880" y="774627"/>
                <a:ext cx="99000" cy="137520"/>
              </p14:xfrm>
            </p:contentPart>
          </mc:Choice>
          <mc:Fallback>
            <p:pic>
              <p:nvPicPr>
                <p:cNvPr id="259" name="Freihand 258">
                  <a:extLst>
                    <a:ext uri="{FF2B5EF4-FFF2-40B4-BE49-F238E27FC236}">
                      <a16:creationId xmlns:a16="http://schemas.microsoft.com/office/drawing/2014/main" id="{E82F412E-07A7-48C3-A6FB-39C1D3B553E6}"/>
                    </a:ext>
                  </a:extLst>
                </p:cNvPr>
                <p:cNvPicPr/>
                <p:nvPr/>
              </p:nvPicPr>
              <p:blipFill>
                <a:blip r:embed="rId444"/>
                <a:stretch>
                  <a:fillRect/>
                </a:stretch>
              </p:blipFill>
              <p:spPr>
                <a:xfrm>
                  <a:off x="4437560" y="770307"/>
                  <a:ext cx="107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0" name="Freihand 259">
                  <a:extLst>
                    <a:ext uri="{FF2B5EF4-FFF2-40B4-BE49-F238E27FC236}">
                      <a16:creationId xmlns:a16="http://schemas.microsoft.com/office/drawing/2014/main" id="{4DEF81DD-854C-4A6F-9167-E02AFA5FF472}"/>
                    </a:ext>
                  </a:extLst>
                </p14:cNvPr>
                <p14:cNvContentPartPr/>
                <p14:nvPr/>
              </p14:nvContentPartPr>
              <p14:xfrm>
                <a:off x="4540520" y="776427"/>
                <a:ext cx="59040" cy="80280"/>
              </p14:xfrm>
            </p:contentPart>
          </mc:Choice>
          <mc:Fallback>
            <p:pic>
              <p:nvPicPr>
                <p:cNvPr id="260" name="Freihand 259">
                  <a:extLst>
                    <a:ext uri="{FF2B5EF4-FFF2-40B4-BE49-F238E27FC236}">
                      <a16:creationId xmlns:a16="http://schemas.microsoft.com/office/drawing/2014/main" id="{4DEF81DD-854C-4A6F-9167-E02AFA5FF472}"/>
                    </a:ext>
                  </a:extLst>
                </p:cNvPr>
                <p:cNvPicPr/>
                <p:nvPr/>
              </p:nvPicPr>
              <p:blipFill>
                <a:blip r:embed="rId446"/>
                <a:stretch>
                  <a:fillRect/>
                </a:stretch>
              </p:blipFill>
              <p:spPr>
                <a:xfrm>
                  <a:off x="4536200" y="772107"/>
                  <a:ext cx="67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1" name="Freihand 260">
                  <a:extLst>
                    <a:ext uri="{FF2B5EF4-FFF2-40B4-BE49-F238E27FC236}">
                      <a16:creationId xmlns:a16="http://schemas.microsoft.com/office/drawing/2014/main" id="{CEE4E430-9E97-4C4B-9C0A-D3B368185B6D}"/>
                    </a:ext>
                  </a:extLst>
                </p14:cNvPr>
                <p14:cNvContentPartPr/>
                <p14:nvPr/>
              </p14:nvContentPartPr>
              <p14:xfrm>
                <a:off x="4639160" y="669867"/>
                <a:ext cx="91800" cy="162720"/>
              </p14:xfrm>
            </p:contentPart>
          </mc:Choice>
          <mc:Fallback>
            <p:pic>
              <p:nvPicPr>
                <p:cNvPr id="261" name="Freihand 260">
                  <a:extLst>
                    <a:ext uri="{FF2B5EF4-FFF2-40B4-BE49-F238E27FC236}">
                      <a16:creationId xmlns:a16="http://schemas.microsoft.com/office/drawing/2014/main" id="{CEE4E430-9E97-4C4B-9C0A-D3B368185B6D}"/>
                    </a:ext>
                  </a:extLst>
                </p:cNvPr>
                <p:cNvPicPr/>
                <p:nvPr/>
              </p:nvPicPr>
              <p:blipFill>
                <a:blip r:embed="rId448"/>
                <a:stretch>
                  <a:fillRect/>
                </a:stretch>
              </p:blipFill>
              <p:spPr>
                <a:xfrm>
                  <a:off x="4634840" y="665547"/>
                  <a:ext cx="100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2" name="Freihand 261">
                  <a:extLst>
                    <a:ext uri="{FF2B5EF4-FFF2-40B4-BE49-F238E27FC236}">
                      <a16:creationId xmlns:a16="http://schemas.microsoft.com/office/drawing/2014/main" id="{14A1FC94-BA20-4D37-83FA-89AAB250002C}"/>
                    </a:ext>
                  </a:extLst>
                </p14:cNvPr>
                <p14:cNvContentPartPr/>
                <p14:nvPr/>
              </p14:nvContentPartPr>
              <p14:xfrm>
                <a:off x="4787120" y="765627"/>
                <a:ext cx="60840" cy="66600"/>
              </p14:xfrm>
            </p:contentPart>
          </mc:Choice>
          <mc:Fallback>
            <p:pic>
              <p:nvPicPr>
                <p:cNvPr id="262" name="Freihand 261">
                  <a:extLst>
                    <a:ext uri="{FF2B5EF4-FFF2-40B4-BE49-F238E27FC236}">
                      <a16:creationId xmlns:a16="http://schemas.microsoft.com/office/drawing/2014/main" id="{14A1FC94-BA20-4D37-83FA-89AAB250002C}"/>
                    </a:ext>
                  </a:extLst>
                </p:cNvPr>
                <p:cNvPicPr/>
                <p:nvPr/>
              </p:nvPicPr>
              <p:blipFill>
                <a:blip r:embed="rId450"/>
                <a:stretch>
                  <a:fillRect/>
                </a:stretch>
              </p:blipFill>
              <p:spPr>
                <a:xfrm>
                  <a:off x="4782800" y="761307"/>
                  <a:ext cx="69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3" name="Freihand 262">
                  <a:extLst>
                    <a:ext uri="{FF2B5EF4-FFF2-40B4-BE49-F238E27FC236}">
                      <a16:creationId xmlns:a16="http://schemas.microsoft.com/office/drawing/2014/main" id="{318D8969-0893-47A0-804A-F81749FA1F93}"/>
                    </a:ext>
                  </a:extLst>
                </p14:cNvPr>
                <p14:cNvContentPartPr/>
                <p14:nvPr/>
              </p14:nvContentPartPr>
              <p14:xfrm>
                <a:off x="4836440" y="625947"/>
                <a:ext cx="97560" cy="204480"/>
              </p14:xfrm>
            </p:contentPart>
          </mc:Choice>
          <mc:Fallback>
            <p:pic>
              <p:nvPicPr>
                <p:cNvPr id="263" name="Freihand 262">
                  <a:extLst>
                    <a:ext uri="{FF2B5EF4-FFF2-40B4-BE49-F238E27FC236}">
                      <a16:creationId xmlns:a16="http://schemas.microsoft.com/office/drawing/2014/main" id="{318D8969-0893-47A0-804A-F81749FA1F93}"/>
                    </a:ext>
                  </a:extLst>
                </p:cNvPr>
                <p:cNvPicPr/>
                <p:nvPr/>
              </p:nvPicPr>
              <p:blipFill>
                <a:blip r:embed="rId452"/>
                <a:stretch>
                  <a:fillRect/>
                </a:stretch>
              </p:blipFill>
              <p:spPr>
                <a:xfrm>
                  <a:off x="4832120" y="621627"/>
                  <a:ext cx="106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4" name="Freihand 263">
                  <a:extLst>
                    <a:ext uri="{FF2B5EF4-FFF2-40B4-BE49-F238E27FC236}">
                      <a16:creationId xmlns:a16="http://schemas.microsoft.com/office/drawing/2014/main" id="{D3C9CEFB-8016-4F2C-9E09-749725F71C77}"/>
                    </a:ext>
                  </a:extLst>
                </p14:cNvPr>
                <p14:cNvContentPartPr/>
                <p14:nvPr/>
              </p14:nvContentPartPr>
              <p14:xfrm>
                <a:off x="4979000" y="617307"/>
                <a:ext cx="54000" cy="95400"/>
              </p14:xfrm>
            </p:contentPart>
          </mc:Choice>
          <mc:Fallback>
            <p:pic>
              <p:nvPicPr>
                <p:cNvPr id="264" name="Freihand 263">
                  <a:extLst>
                    <a:ext uri="{FF2B5EF4-FFF2-40B4-BE49-F238E27FC236}">
                      <a16:creationId xmlns:a16="http://schemas.microsoft.com/office/drawing/2014/main" id="{D3C9CEFB-8016-4F2C-9E09-749725F71C77}"/>
                    </a:ext>
                  </a:extLst>
                </p:cNvPr>
                <p:cNvPicPr/>
                <p:nvPr/>
              </p:nvPicPr>
              <p:blipFill>
                <a:blip r:embed="rId454"/>
                <a:stretch>
                  <a:fillRect/>
                </a:stretch>
              </p:blipFill>
              <p:spPr>
                <a:xfrm>
                  <a:off x="4974680" y="612987"/>
                  <a:ext cx="62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5" name="Freihand 264">
                  <a:extLst>
                    <a:ext uri="{FF2B5EF4-FFF2-40B4-BE49-F238E27FC236}">
                      <a16:creationId xmlns:a16="http://schemas.microsoft.com/office/drawing/2014/main" id="{96D7ACDE-B1D3-4BA2-9D3D-7B1C0F874FAF}"/>
                    </a:ext>
                  </a:extLst>
                </p14:cNvPr>
                <p14:cNvContentPartPr/>
                <p14:nvPr/>
              </p14:nvContentPartPr>
              <p14:xfrm>
                <a:off x="5008520" y="517587"/>
                <a:ext cx="75240" cy="251640"/>
              </p14:xfrm>
            </p:contentPart>
          </mc:Choice>
          <mc:Fallback>
            <p:pic>
              <p:nvPicPr>
                <p:cNvPr id="265" name="Freihand 264">
                  <a:extLst>
                    <a:ext uri="{FF2B5EF4-FFF2-40B4-BE49-F238E27FC236}">
                      <a16:creationId xmlns:a16="http://schemas.microsoft.com/office/drawing/2014/main" id="{96D7ACDE-B1D3-4BA2-9D3D-7B1C0F874FAF}"/>
                    </a:ext>
                  </a:extLst>
                </p:cNvPr>
                <p:cNvPicPr/>
                <p:nvPr/>
              </p:nvPicPr>
              <p:blipFill>
                <a:blip r:embed="rId456"/>
                <a:stretch>
                  <a:fillRect/>
                </a:stretch>
              </p:blipFill>
              <p:spPr>
                <a:xfrm>
                  <a:off x="5004200" y="513267"/>
                  <a:ext cx="838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7" name="Freihand 266">
                  <a:extLst>
                    <a:ext uri="{FF2B5EF4-FFF2-40B4-BE49-F238E27FC236}">
                      <a16:creationId xmlns:a16="http://schemas.microsoft.com/office/drawing/2014/main" id="{B5E4C3FE-CD63-4FAD-B68D-D8FBAB871766}"/>
                    </a:ext>
                  </a:extLst>
                </p14:cNvPr>
                <p14:cNvContentPartPr/>
                <p14:nvPr/>
              </p14:nvContentPartPr>
              <p14:xfrm>
                <a:off x="4392560" y="668427"/>
                <a:ext cx="23040" cy="55440"/>
              </p14:xfrm>
            </p:contentPart>
          </mc:Choice>
          <mc:Fallback>
            <p:pic>
              <p:nvPicPr>
                <p:cNvPr id="267" name="Freihand 266">
                  <a:extLst>
                    <a:ext uri="{FF2B5EF4-FFF2-40B4-BE49-F238E27FC236}">
                      <a16:creationId xmlns:a16="http://schemas.microsoft.com/office/drawing/2014/main" id="{B5E4C3FE-CD63-4FAD-B68D-D8FBAB871766}"/>
                    </a:ext>
                  </a:extLst>
                </p:cNvPr>
                <p:cNvPicPr/>
                <p:nvPr/>
              </p:nvPicPr>
              <p:blipFill>
                <a:blip r:embed="rId458"/>
                <a:stretch>
                  <a:fillRect/>
                </a:stretch>
              </p:blipFill>
              <p:spPr>
                <a:xfrm>
                  <a:off x="4388240" y="664107"/>
                  <a:ext cx="31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8" name="Freihand 267">
                  <a:extLst>
                    <a:ext uri="{FF2B5EF4-FFF2-40B4-BE49-F238E27FC236}">
                      <a16:creationId xmlns:a16="http://schemas.microsoft.com/office/drawing/2014/main" id="{F850B561-B4A1-4FF3-8CB6-B50FA50A8157}"/>
                    </a:ext>
                  </a:extLst>
                </p14:cNvPr>
                <p14:cNvContentPartPr/>
                <p14:nvPr/>
              </p14:nvContentPartPr>
              <p14:xfrm>
                <a:off x="4422800" y="546027"/>
                <a:ext cx="59760" cy="156240"/>
              </p14:xfrm>
            </p:contentPart>
          </mc:Choice>
          <mc:Fallback>
            <p:pic>
              <p:nvPicPr>
                <p:cNvPr id="268" name="Freihand 267">
                  <a:extLst>
                    <a:ext uri="{FF2B5EF4-FFF2-40B4-BE49-F238E27FC236}">
                      <a16:creationId xmlns:a16="http://schemas.microsoft.com/office/drawing/2014/main" id="{F850B561-B4A1-4FF3-8CB6-B50FA50A8157}"/>
                    </a:ext>
                  </a:extLst>
                </p:cNvPr>
                <p:cNvPicPr/>
                <p:nvPr/>
              </p:nvPicPr>
              <p:blipFill>
                <a:blip r:embed="rId460"/>
                <a:stretch>
                  <a:fillRect/>
                </a:stretch>
              </p:blipFill>
              <p:spPr>
                <a:xfrm>
                  <a:off x="4418480" y="541707"/>
                  <a:ext cx="68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9" name="Freihand 268">
                  <a:extLst>
                    <a:ext uri="{FF2B5EF4-FFF2-40B4-BE49-F238E27FC236}">
                      <a16:creationId xmlns:a16="http://schemas.microsoft.com/office/drawing/2014/main" id="{B00560FA-C062-47D2-B1E8-F2385111CCAE}"/>
                    </a:ext>
                  </a:extLst>
                </p14:cNvPr>
                <p14:cNvContentPartPr/>
                <p14:nvPr/>
              </p14:nvContentPartPr>
              <p14:xfrm>
                <a:off x="4513160" y="561867"/>
                <a:ext cx="48240" cy="57960"/>
              </p14:xfrm>
            </p:contentPart>
          </mc:Choice>
          <mc:Fallback>
            <p:pic>
              <p:nvPicPr>
                <p:cNvPr id="269" name="Freihand 268">
                  <a:extLst>
                    <a:ext uri="{FF2B5EF4-FFF2-40B4-BE49-F238E27FC236}">
                      <a16:creationId xmlns:a16="http://schemas.microsoft.com/office/drawing/2014/main" id="{B00560FA-C062-47D2-B1E8-F2385111CCAE}"/>
                    </a:ext>
                  </a:extLst>
                </p:cNvPr>
                <p:cNvPicPr/>
                <p:nvPr/>
              </p:nvPicPr>
              <p:blipFill>
                <a:blip r:embed="rId462"/>
                <a:stretch>
                  <a:fillRect/>
                </a:stretch>
              </p:blipFill>
              <p:spPr>
                <a:xfrm>
                  <a:off x="4508840" y="557547"/>
                  <a:ext cx="56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0" name="Freihand 269">
                  <a:extLst>
                    <a:ext uri="{FF2B5EF4-FFF2-40B4-BE49-F238E27FC236}">
                      <a16:creationId xmlns:a16="http://schemas.microsoft.com/office/drawing/2014/main" id="{105B377A-BE0A-4E46-8470-A4789778B359}"/>
                    </a:ext>
                  </a:extLst>
                </p14:cNvPr>
                <p14:cNvContentPartPr/>
                <p14:nvPr/>
              </p14:nvContentPartPr>
              <p14:xfrm>
                <a:off x="4558160" y="451707"/>
                <a:ext cx="54000" cy="160200"/>
              </p14:xfrm>
            </p:contentPart>
          </mc:Choice>
          <mc:Fallback>
            <p:pic>
              <p:nvPicPr>
                <p:cNvPr id="270" name="Freihand 269">
                  <a:extLst>
                    <a:ext uri="{FF2B5EF4-FFF2-40B4-BE49-F238E27FC236}">
                      <a16:creationId xmlns:a16="http://schemas.microsoft.com/office/drawing/2014/main" id="{105B377A-BE0A-4E46-8470-A4789778B359}"/>
                    </a:ext>
                  </a:extLst>
                </p:cNvPr>
                <p:cNvPicPr/>
                <p:nvPr/>
              </p:nvPicPr>
              <p:blipFill>
                <a:blip r:embed="rId464"/>
                <a:stretch>
                  <a:fillRect/>
                </a:stretch>
              </p:blipFill>
              <p:spPr>
                <a:xfrm>
                  <a:off x="4553840" y="447387"/>
                  <a:ext cx="62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1" name="Freihand 270">
                  <a:extLst>
                    <a:ext uri="{FF2B5EF4-FFF2-40B4-BE49-F238E27FC236}">
                      <a16:creationId xmlns:a16="http://schemas.microsoft.com/office/drawing/2014/main" id="{97DE372D-F4D3-44A8-84AA-49D4193B2B25}"/>
                    </a:ext>
                  </a:extLst>
                </p14:cNvPr>
                <p14:cNvContentPartPr/>
                <p14:nvPr/>
              </p14:nvContentPartPr>
              <p14:xfrm>
                <a:off x="6057560" y="993147"/>
                <a:ext cx="3960" cy="89280"/>
              </p14:xfrm>
            </p:contentPart>
          </mc:Choice>
          <mc:Fallback>
            <p:pic>
              <p:nvPicPr>
                <p:cNvPr id="271" name="Freihand 270">
                  <a:extLst>
                    <a:ext uri="{FF2B5EF4-FFF2-40B4-BE49-F238E27FC236}">
                      <a16:creationId xmlns:a16="http://schemas.microsoft.com/office/drawing/2014/main" id="{97DE372D-F4D3-44A8-84AA-49D4193B2B25}"/>
                    </a:ext>
                  </a:extLst>
                </p:cNvPr>
                <p:cNvPicPr/>
                <p:nvPr/>
              </p:nvPicPr>
              <p:blipFill>
                <a:blip r:embed="rId466"/>
                <a:stretch>
                  <a:fillRect/>
                </a:stretch>
              </p:blipFill>
              <p:spPr>
                <a:xfrm>
                  <a:off x="6053240" y="988827"/>
                  <a:ext cx="12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2" name="Freihand 271">
                  <a:extLst>
                    <a:ext uri="{FF2B5EF4-FFF2-40B4-BE49-F238E27FC236}">
                      <a16:creationId xmlns:a16="http://schemas.microsoft.com/office/drawing/2014/main" id="{D142196D-01D1-4DE7-9E52-5A17C3D8FFFF}"/>
                    </a:ext>
                  </a:extLst>
                </p14:cNvPr>
                <p14:cNvContentPartPr/>
                <p14:nvPr/>
              </p14:nvContentPartPr>
              <p14:xfrm>
                <a:off x="6144320" y="866067"/>
                <a:ext cx="73800" cy="208080"/>
              </p14:xfrm>
            </p:contentPart>
          </mc:Choice>
          <mc:Fallback>
            <p:pic>
              <p:nvPicPr>
                <p:cNvPr id="272" name="Freihand 271">
                  <a:extLst>
                    <a:ext uri="{FF2B5EF4-FFF2-40B4-BE49-F238E27FC236}">
                      <a16:creationId xmlns:a16="http://schemas.microsoft.com/office/drawing/2014/main" id="{D142196D-01D1-4DE7-9E52-5A17C3D8FFFF}"/>
                    </a:ext>
                  </a:extLst>
                </p:cNvPr>
                <p:cNvPicPr/>
                <p:nvPr/>
              </p:nvPicPr>
              <p:blipFill>
                <a:blip r:embed="rId468"/>
                <a:stretch>
                  <a:fillRect/>
                </a:stretch>
              </p:blipFill>
              <p:spPr>
                <a:xfrm>
                  <a:off x="6140000" y="861747"/>
                  <a:ext cx="82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3" name="Freihand 272">
                  <a:extLst>
                    <a:ext uri="{FF2B5EF4-FFF2-40B4-BE49-F238E27FC236}">
                      <a16:creationId xmlns:a16="http://schemas.microsoft.com/office/drawing/2014/main" id="{48454658-1289-4259-8DBC-21A46773F0CF}"/>
                    </a:ext>
                  </a:extLst>
                </p14:cNvPr>
                <p14:cNvContentPartPr/>
                <p14:nvPr/>
              </p14:nvContentPartPr>
              <p14:xfrm>
                <a:off x="6242240" y="924747"/>
                <a:ext cx="47520" cy="71280"/>
              </p14:xfrm>
            </p:contentPart>
          </mc:Choice>
          <mc:Fallback>
            <p:pic>
              <p:nvPicPr>
                <p:cNvPr id="273" name="Freihand 272">
                  <a:extLst>
                    <a:ext uri="{FF2B5EF4-FFF2-40B4-BE49-F238E27FC236}">
                      <a16:creationId xmlns:a16="http://schemas.microsoft.com/office/drawing/2014/main" id="{48454658-1289-4259-8DBC-21A46773F0CF}"/>
                    </a:ext>
                  </a:extLst>
                </p:cNvPr>
                <p:cNvPicPr/>
                <p:nvPr/>
              </p:nvPicPr>
              <p:blipFill>
                <a:blip r:embed="rId470"/>
                <a:stretch>
                  <a:fillRect/>
                </a:stretch>
              </p:blipFill>
              <p:spPr>
                <a:xfrm>
                  <a:off x="6237920" y="920427"/>
                  <a:ext cx="56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4" name="Freihand 273">
                  <a:extLst>
                    <a:ext uri="{FF2B5EF4-FFF2-40B4-BE49-F238E27FC236}">
                      <a16:creationId xmlns:a16="http://schemas.microsoft.com/office/drawing/2014/main" id="{22D9F5BB-7827-41F8-9B14-98F3092915BC}"/>
                    </a:ext>
                  </a:extLst>
                </p14:cNvPr>
                <p14:cNvContentPartPr/>
                <p14:nvPr/>
              </p14:nvContentPartPr>
              <p14:xfrm>
                <a:off x="6279320" y="832947"/>
                <a:ext cx="99720" cy="248040"/>
              </p14:xfrm>
            </p:contentPart>
          </mc:Choice>
          <mc:Fallback>
            <p:pic>
              <p:nvPicPr>
                <p:cNvPr id="274" name="Freihand 273">
                  <a:extLst>
                    <a:ext uri="{FF2B5EF4-FFF2-40B4-BE49-F238E27FC236}">
                      <a16:creationId xmlns:a16="http://schemas.microsoft.com/office/drawing/2014/main" id="{22D9F5BB-7827-41F8-9B14-98F3092915BC}"/>
                    </a:ext>
                  </a:extLst>
                </p:cNvPr>
                <p:cNvPicPr/>
                <p:nvPr/>
              </p:nvPicPr>
              <p:blipFill>
                <a:blip r:embed="rId472"/>
                <a:stretch>
                  <a:fillRect/>
                </a:stretch>
              </p:blipFill>
              <p:spPr>
                <a:xfrm>
                  <a:off x="6275000" y="828627"/>
                  <a:ext cx="1083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39" name="Freihand 338">
                  <a:extLst>
                    <a:ext uri="{FF2B5EF4-FFF2-40B4-BE49-F238E27FC236}">
                      <a16:creationId xmlns:a16="http://schemas.microsoft.com/office/drawing/2014/main" id="{7AECA5FC-2FB6-4C33-9113-EE7273735A09}"/>
                    </a:ext>
                  </a:extLst>
                </p14:cNvPr>
                <p14:cNvContentPartPr/>
                <p14:nvPr/>
              </p14:nvContentPartPr>
              <p14:xfrm>
                <a:off x="2670320" y="2171787"/>
                <a:ext cx="25200" cy="234360"/>
              </p14:xfrm>
            </p:contentPart>
          </mc:Choice>
          <mc:Fallback>
            <p:pic>
              <p:nvPicPr>
                <p:cNvPr id="339" name="Freihand 338">
                  <a:extLst>
                    <a:ext uri="{FF2B5EF4-FFF2-40B4-BE49-F238E27FC236}">
                      <a16:creationId xmlns:a16="http://schemas.microsoft.com/office/drawing/2014/main" id="{7AECA5FC-2FB6-4C33-9113-EE7273735A09}"/>
                    </a:ext>
                  </a:extLst>
                </p:cNvPr>
                <p:cNvPicPr/>
                <p:nvPr/>
              </p:nvPicPr>
              <p:blipFill>
                <a:blip r:embed="rId474"/>
                <a:stretch>
                  <a:fillRect/>
                </a:stretch>
              </p:blipFill>
              <p:spPr>
                <a:xfrm>
                  <a:off x="2666000" y="2167467"/>
                  <a:ext cx="338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40" name="Freihand 339">
                  <a:extLst>
                    <a:ext uri="{FF2B5EF4-FFF2-40B4-BE49-F238E27FC236}">
                      <a16:creationId xmlns:a16="http://schemas.microsoft.com/office/drawing/2014/main" id="{3F14023E-B27A-42C7-A262-E47E24CE696B}"/>
                    </a:ext>
                  </a:extLst>
                </p14:cNvPr>
                <p14:cNvContentPartPr/>
                <p14:nvPr/>
              </p14:nvContentPartPr>
              <p14:xfrm>
                <a:off x="2682200" y="2477067"/>
                <a:ext cx="8280" cy="204480"/>
              </p14:xfrm>
            </p:contentPart>
          </mc:Choice>
          <mc:Fallback>
            <p:pic>
              <p:nvPicPr>
                <p:cNvPr id="340" name="Freihand 339">
                  <a:extLst>
                    <a:ext uri="{FF2B5EF4-FFF2-40B4-BE49-F238E27FC236}">
                      <a16:creationId xmlns:a16="http://schemas.microsoft.com/office/drawing/2014/main" id="{3F14023E-B27A-42C7-A262-E47E24CE696B}"/>
                    </a:ext>
                  </a:extLst>
                </p:cNvPr>
                <p:cNvPicPr/>
                <p:nvPr/>
              </p:nvPicPr>
              <p:blipFill>
                <a:blip r:embed="rId476"/>
                <a:stretch>
                  <a:fillRect/>
                </a:stretch>
              </p:blipFill>
              <p:spPr>
                <a:xfrm>
                  <a:off x="2677880" y="2472747"/>
                  <a:ext cx="16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41" name="Freihand 340">
                  <a:extLst>
                    <a:ext uri="{FF2B5EF4-FFF2-40B4-BE49-F238E27FC236}">
                      <a16:creationId xmlns:a16="http://schemas.microsoft.com/office/drawing/2014/main" id="{B3973E63-BE0B-4C9E-8709-18D06C922F6F}"/>
                    </a:ext>
                  </a:extLst>
                </p14:cNvPr>
                <p14:cNvContentPartPr/>
                <p14:nvPr/>
              </p14:nvContentPartPr>
              <p14:xfrm>
                <a:off x="2669600" y="2896467"/>
                <a:ext cx="30240" cy="866160"/>
              </p14:xfrm>
            </p:contentPart>
          </mc:Choice>
          <mc:Fallback>
            <p:pic>
              <p:nvPicPr>
                <p:cNvPr id="341" name="Freihand 340">
                  <a:extLst>
                    <a:ext uri="{FF2B5EF4-FFF2-40B4-BE49-F238E27FC236}">
                      <a16:creationId xmlns:a16="http://schemas.microsoft.com/office/drawing/2014/main" id="{B3973E63-BE0B-4C9E-8709-18D06C922F6F}"/>
                    </a:ext>
                  </a:extLst>
                </p:cNvPr>
                <p:cNvPicPr/>
                <p:nvPr/>
              </p:nvPicPr>
              <p:blipFill>
                <a:blip r:embed="rId478"/>
                <a:stretch>
                  <a:fillRect/>
                </a:stretch>
              </p:blipFill>
              <p:spPr>
                <a:xfrm>
                  <a:off x="2665280" y="2892147"/>
                  <a:ext cx="38880" cy="874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42" name="Freihand 341">
                  <a:extLst>
                    <a:ext uri="{FF2B5EF4-FFF2-40B4-BE49-F238E27FC236}">
                      <a16:creationId xmlns:a16="http://schemas.microsoft.com/office/drawing/2014/main" id="{0F007B2F-0B93-490D-8864-A15D317E39D0}"/>
                    </a:ext>
                  </a:extLst>
                </p14:cNvPr>
                <p14:cNvContentPartPr/>
                <p14:nvPr/>
              </p14:nvContentPartPr>
              <p14:xfrm>
                <a:off x="2675720" y="3824907"/>
                <a:ext cx="7920" cy="232200"/>
              </p14:xfrm>
            </p:contentPart>
          </mc:Choice>
          <mc:Fallback>
            <p:pic>
              <p:nvPicPr>
                <p:cNvPr id="342" name="Freihand 341">
                  <a:extLst>
                    <a:ext uri="{FF2B5EF4-FFF2-40B4-BE49-F238E27FC236}">
                      <a16:creationId xmlns:a16="http://schemas.microsoft.com/office/drawing/2014/main" id="{0F007B2F-0B93-490D-8864-A15D317E39D0}"/>
                    </a:ext>
                  </a:extLst>
                </p:cNvPr>
                <p:cNvPicPr/>
                <p:nvPr/>
              </p:nvPicPr>
              <p:blipFill>
                <a:blip r:embed="rId480"/>
                <a:stretch>
                  <a:fillRect/>
                </a:stretch>
              </p:blipFill>
              <p:spPr>
                <a:xfrm>
                  <a:off x="2671400" y="3820587"/>
                  <a:ext cx="16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21" name="Freihand 120">
                  <a:extLst>
                    <a:ext uri="{FF2B5EF4-FFF2-40B4-BE49-F238E27FC236}">
                      <a16:creationId xmlns:a16="http://schemas.microsoft.com/office/drawing/2014/main" id="{2E53782C-8E5D-475B-8AB6-C2F0806BF9D9}"/>
                    </a:ext>
                  </a:extLst>
                </p14:cNvPr>
                <p14:cNvContentPartPr/>
                <p14:nvPr/>
              </p14:nvContentPartPr>
              <p14:xfrm>
                <a:off x="1629920" y="4600707"/>
                <a:ext cx="48600" cy="19440"/>
              </p14:xfrm>
            </p:contentPart>
          </mc:Choice>
          <mc:Fallback>
            <p:pic>
              <p:nvPicPr>
                <p:cNvPr id="121" name="Freihand 120">
                  <a:extLst>
                    <a:ext uri="{FF2B5EF4-FFF2-40B4-BE49-F238E27FC236}">
                      <a16:creationId xmlns:a16="http://schemas.microsoft.com/office/drawing/2014/main" id="{2E53782C-8E5D-475B-8AB6-C2F0806BF9D9}"/>
                    </a:ext>
                  </a:extLst>
                </p:cNvPr>
                <p:cNvPicPr/>
                <p:nvPr/>
              </p:nvPicPr>
              <p:blipFill>
                <a:blip r:embed="rId482"/>
                <a:stretch>
                  <a:fillRect/>
                </a:stretch>
              </p:blipFill>
              <p:spPr>
                <a:xfrm>
                  <a:off x="1625600" y="4596387"/>
                  <a:ext cx="57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22" name="Freihand 121">
                  <a:extLst>
                    <a:ext uri="{FF2B5EF4-FFF2-40B4-BE49-F238E27FC236}">
                      <a16:creationId xmlns:a16="http://schemas.microsoft.com/office/drawing/2014/main" id="{750F86CD-9747-420A-AB58-09AFCD71AE42}"/>
                    </a:ext>
                  </a:extLst>
                </p14:cNvPr>
                <p14:cNvContentPartPr/>
                <p14:nvPr/>
              </p14:nvContentPartPr>
              <p14:xfrm>
                <a:off x="1763840" y="4556067"/>
                <a:ext cx="322200" cy="45360"/>
              </p14:xfrm>
            </p:contentPart>
          </mc:Choice>
          <mc:Fallback>
            <p:pic>
              <p:nvPicPr>
                <p:cNvPr id="122" name="Freihand 121">
                  <a:extLst>
                    <a:ext uri="{FF2B5EF4-FFF2-40B4-BE49-F238E27FC236}">
                      <a16:creationId xmlns:a16="http://schemas.microsoft.com/office/drawing/2014/main" id="{750F86CD-9747-420A-AB58-09AFCD71AE42}"/>
                    </a:ext>
                  </a:extLst>
                </p:cNvPr>
                <p:cNvPicPr/>
                <p:nvPr/>
              </p:nvPicPr>
              <p:blipFill>
                <a:blip r:embed="rId484"/>
                <a:stretch>
                  <a:fillRect/>
                </a:stretch>
              </p:blipFill>
              <p:spPr>
                <a:xfrm>
                  <a:off x="1759520" y="4551747"/>
                  <a:ext cx="330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23" name="Freihand 122">
                  <a:extLst>
                    <a:ext uri="{FF2B5EF4-FFF2-40B4-BE49-F238E27FC236}">
                      <a16:creationId xmlns:a16="http://schemas.microsoft.com/office/drawing/2014/main" id="{4D1AD591-1B48-4EAB-B78A-435FEF664E95}"/>
                    </a:ext>
                  </a:extLst>
                </p14:cNvPr>
                <p14:cNvContentPartPr/>
                <p14:nvPr/>
              </p14:nvContentPartPr>
              <p14:xfrm>
                <a:off x="2108720" y="4564347"/>
                <a:ext cx="146160" cy="33120"/>
              </p14:xfrm>
            </p:contentPart>
          </mc:Choice>
          <mc:Fallback>
            <p:pic>
              <p:nvPicPr>
                <p:cNvPr id="123" name="Freihand 122">
                  <a:extLst>
                    <a:ext uri="{FF2B5EF4-FFF2-40B4-BE49-F238E27FC236}">
                      <a16:creationId xmlns:a16="http://schemas.microsoft.com/office/drawing/2014/main" id="{4D1AD591-1B48-4EAB-B78A-435FEF664E95}"/>
                    </a:ext>
                  </a:extLst>
                </p:cNvPr>
                <p:cNvPicPr/>
                <p:nvPr/>
              </p:nvPicPr>
              <p:blipFill>
                <a:blip r:embed="rId486"/>
                <a:stretch>
                  <a:fillRect/>
                </a:stretch>
              </p:blipFill>
              <p:spPr>
                <a:xfrm>
                  <a:off x="2104400" y="4560027"/>
                  <a:ext cx="154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11" name="Freihand 110">
                  <a:extLst>
                    <a:ext uri="{FF2B5EF4-FFF2-40B4-BE49-F238E27FC236}">
                      <a16:creationId xmlns:a16="http://schemas.microsoft.com/office/drawing/2014/main" id="{7502219C-5145-4C31-A50C-76FD40DEBD9C}"/>
                    </a:ext>
                  </a:extLst>
                </p14:cNvPr>
                <p14:cNvContentPartPr/>
                <p14:nvPr/>
              </p14:nvContentPartPr>
              <p14:xfrm>
                <a:off x="2160560" y="4969707"/>
                <a:ext cx="360" cy="360"/>
              </p14:xfrm>
            </p:contentPart>
          </mc:Choice>
          <mc:Fallback>
            <p:pic>
              <p:nvPicPr>
                <p:cNvPr id="111" name="Freihand 110">
                  <a:extLst>
                    <a:ext uri="{FF2B5EF4-FFF2-40B4-BE49-F238E27FC236}">
                      <a16:creationId xmlns:a16="http://schemas.microsoft.com/office/drawing/2014/main" id="{7502219C-5145-4C31-A50C-76FD40DEBD9C}"/>
                    </a:ext>
                  </a:extLst>
                </p:cNvPr>
                <p:cNvPicPr/>
                <p:nvPr/>
              </p:nvPicPr>
              <p:blipFill>
                <a:blip r:embed="rId59"/>
                <a:stretch>
                  <a:fillRect/>
                </a:stretch>
              </p:blipFill>
              <p:spPr>
                <a:xfrm>
                  <a:off x="2156240" y="4965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12" name="Freihand 111">
                  <a:extLst>
                    <a:ext uri="{FF2B5EF4-FFF2-40B4-BE49-F238E27FC236}">
                      <a16:creationId xmlns:a16="http://schemas.microsoft.com/office/drawing/2014/main" id="{BBF208F9-A91B-4DBF-908E-B225BC208841}"/>
                    </a:ext>
                  </a:extLst>
                </p14:cNvPr>
                <p14:cNvContentPartPr/>
                <p14:nvPr/>
              </p14:nvContentPartPr>
              <p14:xfrm>
                <a:off x="2142200" y="4969707"/>
                <a:ext cx="19080" cy="1080"/>
              </p14:xfrm>
            </p:contentPart>
          </mc:Choice>
          <mc:Fallback>
            <p:pic>
              <p:nvPicPr>
                <p:cNvPr id="112" name="Freihand 111">
                  <a:extLst>
                    <a:ext uri="{FF2B5EF4-FFF2-40B4-BE49-F238E27FC236}">
                      <a16:creationId xmlns:a16="http://schemas.microsoft.com/office/drawing/2014/main" id="{BBF208F9-A91B-4DBF-908E-B225BC208841}"/>
                    </a:ext>
                  </a:extLst>
                </p:cNvPr>
                <p:cNvPicPr/>
                <p:nvPr/>
              </p:nvPicPr>
              <p:blipFill>
                <a:blip r:embed="rId489"/>
                <a:stretch>
                  <a:fillRect/>
                </a:stretch>
              </p:blipFill>
              <p:spPr>
                <a:xfrm>
                  <a:off x="2137880" y="4965387"/>
                  <a:ext cx="277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13" name="Freihand 112">
                  <a:extLst>
                    <a:ext uri="{FF2B5EF4-FFF2-40B4-BE49-F238E27FC236}">
                      <a16:creationId xmlns:a16="http://schemas.microsoft.com/office/drawing/2014/main" id="{305DCB88-D87F-4925-B70E-945AAF330AE5}"/>
                    </a:ext>
                  </a:extLst>
                </p14:cNvPr>
                <p14:cNvContentPartPr/>
                <p14:nvPr/>
              </p14:nvContentPartPr>
              <p14:xfrm>
                <a:off x="2114480" y="4927587"/>
                <a:ext cx="22320" cy="67680"/>
              </p14:xfrm>
            </p:contentPart>
          </mc:Choice>
          <mc:Fallback>
            <p:pic>
              <p:nvPicPr>
                <p:cNvPr id="113" name="Freihand 112">
                  <a:extLst>
                    <a:ext uri="{FF2B5EF4-FFF2-40B4-BE49-F238E27FC236}">
                      <a16:creationId xmlns:a16="http://schemas.microsoft.com/office/drawing/2014/main" id="{305DCB88-D87F-4925-B70E-945AAF330AE5}"/>
                    </a:ext>
                  </a:extLst>
                </p:cNvPr>
                <p:cNvPicPr/>
                <p:nvPr/>
              </p:nvPicPr>
              <p:blipFill>
                <a:blip r:embed="rId491"/>
                <a:stretch>
                  <a:fillRect/>
                </a:stretch>
              </p:blipFill>
              <p:spPr>
                <a:xfrm>
                  <a:off x="2110160" y="4923267"/>
                  <a:ext cx="30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85" name="Freihand 184">
                  <a:extLst>
                    <a:ext uri="{FF2B5EF4-FFF2-40B4-BE49-F238E27FC236}">
                      <a16:creationId xmlns:a16="http://schemas.microsoft.com/office/drawing/2014/main" id="{5FB0C129-78A2-4093-A1F7-A3C89E0E8382}"/>
                    </a:ext>
                  </a:extLst>
                </p14:cNvPr>
                <p14:cNvContentPartPr/>
                <p14:nvPr/>
              </p14:nvContentPartPr>
              <p14:xfrm>
                <a:off x="2154800" y="4710147"/>
                <a:ext cx="442800" cy="201600"/>
              </p14:xfrm>
            </p:contentPart>
          </mc:Choice>
          <mc:Fallback>
            <p:pic>
              <p:nvPicPr>
                <p:cNvPr id="185" name="Freihand 184">
                  <a:extLst>
                    <a:ext uri="{FF2B5EF4-FFF2-40B4-BE49-F238E27FC236}">
                      <a16:creationId xmlns:a16="http://schemas.microsoft.com/office/drawing/2014/main" id="{5FB0C129-78A2-4093-A1F7-A3C89E0E8382}"/>
                    </a:ext>
                  </a:extLst>
                </p:cNvPr>
                <p:cNvPicPr/>
                <p:nvPr/>
              </p:nvPicPr>
              <p:blipFill>
                <a:blip r:embed="rId493"/>
                <a:stretch>
                  <a:fillRect/>
                </a:stretch>
              </p:blipFill>
              <p:spPr>
                <a:xfrm>
                  <a:off x="2150480" y="4705827"/>
                  <a:ext cx="451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86" name="Freihand 185">
                  <a:extLst>
                    <a:ext uri="{FF2B5EF4-FFF2-40B4-BE49-F238E27FC236}">
                      <a16:creationId xmlns:a16="http://schemas.microsoft.com/office/drawing/2014/main" id="{C41E5BE9-DF09-421D-848D-83378B48FFCE}"/>
                    </a:ext>
                  </a:extLst>
                </p14:cNvPr>
                <p14:cNvContentPartPr/>
                <p14:nvPr/>
              </p14:nvContentPartPr>
              <p14:xfrm>
                <a:off x="2545400" y="4687467"/>
                <a:ext cx="93960" cy="102960"/>
              </p14:xfrm>
            </p:contentPart>
          </mc:Choice>
          <mc:Fallback>
            <p:pic>
              <p:nvPicPr>
                <p:cNvPr id="186" name="Freihand 185">
                  <a:extLst>
                    <a:ext uri="{FF2B5EF4-FFF2-40B4-BE49-F238E27FC236}">
                      <a16:creationId xmlns:a16="http://schemas.microsoft.com/office/drawing/2014/main" id="{C41E5BE9-DF09-421D-848D-83378B48FFCE}"/>
                    </a:ext>
                  </a:extLst>
                </p:cNvPr>
                <p:cNvPicPr/>
                <p:nvPr/>
              </p:nvPicPr>
              <p:blipFill>
                <a:blip r:embed="rId495"/>
                <a:stretch>
                  <a:fillRect/>
                </a:stretch>
              </p:blipFill>
              <p:spPr>
                <a:xfrm>
                  <a:off x="2541080" y="4683147"/>
                  <a:ext cx="102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89" name="Freihand 188">
                  <a:extLst>
                    <a:ext uri="{FF2B5EF4-FFF2-40B4-BE49-F238E27FC236}">
                      <a16:creationId xmlns:a16="http://schemas.microsoft.com/office/drawing/2014/main" id="{5844DEB4-0C88-46DE-B17B-B1538C514B19}"/>
                    </a:ext>
                  </a:extLst>
                </p14:cNvPr>
                <p14:cNvContentPartPr/>
                <p14:nvPr/>
              </p14:nvContentPartPr>
              <p14:xfrm>
                <a:off x="1165880" y="4608267"/>
                <a:ext cx="642960" cy="27720"/>
              </p14:xfrm>
            </p:contentPart>
          </mc:Choice>
          <mc:Fallback>
            <p:pic>
              <p:nvPicPr>
                <p:cNvPr id="189" name="Freihand 188">
                  <a:extLst>
                    <a:ext uri="{FF2B5EF4-FFF2-40B4-BE49-F238E27FC236}">
                      <a16:creationId xmlns:a16="http://schemas.microsoft.com/office/drawing/2014/main" id="{5844DEB4-0C88-46DE-B17B-B1538C514B19}"/>
                    </a:ext>
                  </a:extLst>
                </p:cNvPr>
                <p:cNvPicPr/>
                <p:nvPr/>
              </p:nvPicPr>
              <p:blipFill>
                <a:blip r:embed="rId497"/>
                <a:stretch>
                  <a:fillRect/>
                </a:stretch>
              </p:blipFill>
              <p:spPr>
                <a:xfrm>
                  <a:off x="1161560" y="4603947"/>
                  <a:ext cx="651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90" name="Freihand 189">
                  <a:extLst>
                    <a:ext uri="{FF2B5EF4-FFF2-40B4-BE49-F238E27FC236}">
                      <a16:creationId xmlns:a16="http://schemas.microsoft.com/office/drawing/2014/main" id="{FA829D76-8386-4481-A746-275E727555FC}"/>
                    </a:ext>
                  </a:extLst>
                </p14:cNvPr>
                <p14:cNvContentPartPr/>
                <p14:nvPr/>
              </p14:nvContentPartPr>
              <p14:xfrm>
                <a:off x="1865000" y="4627347"/>
                <a:ext cx="780480" cy="41400"/>
              </p14:xfrm>
            </p:contentPart>
          </mc:Choice>
          <mc:Fallback>
            <p:pic>
              <p:nvPicPr>
                <p:cNvPr id="190" name="Freihand 189">
                  <a:extLst>
                    <a:ext uri="{FF2B5EF4-FFF2-40B4-BE49-F238E27FC236}">
                      <a16:creationId xmlns:a16="http://schemas.microsoft.com/office/drawing/2014/main" id="{FA829D76-8386-4481-A746-275E727555FC}"/>
                    </a:ext>
                  </a:extLst>
                </p:cNvPr>
                <p:cNvPicPr/>
                <p:nvPr/>
              </p:nvPicPr>
              <p:blipFill>
                <a:blip r:embed="rId499"/>
                <a:stretch>
                  <a:fillRect/>
                </a:stretch>
              </p:blipFill>
              <p:spPr>
                <a:xfrm>
                  <a:off x="1860680" y="4623027"/>
                  <a:ext cx="789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43" name="Freihand 342">
                  <a:extLst>
                    <a:ext uri="{FF2B5EF4-FFF2-40B4-BE49-F238E27FC236}">
                      <a16:creationId xmlns:a16="http://schemas.microsoft.com/office/drawing/2014/main" id="{BA84F0AA-E196-4C83-811D-94ED9D54B073}"/>
                    </a:ext>
                  </a:extLst>
                </p14:cNvPr>
                <p14:cNvContentPartPr/>
                <p14:nvPr/>
              </p14:nvContentPartPr>
              <p14:xfrm>
                <a:off x="2678600" y="4335027"/>
                <a:ext cx="14760" cy="400680"/>
              </p14:xfrm>
            </p:contentPart>
          </mc:Choice>
          <mc:Fallback>
            <p:pic>
              <p:nvPicPr>
                <p:cNvPr id="343" name="Freihand 342">
                  <a:extLst>
                    <a:ext uri="{FF2B5EF4-FFF2-40B4-BE49-F238E27FC236}">
                      <a16:creationId xmlns:a16="http://schemas.microsoft.com/office/drawing/2014/main" id="{BA84F0AA-E196-4C83-811D-94ED9D54B073}"/>
                    </a:ext>
                  </a:extLst>
                </p:cNvPr>
                <p:cNvPicPr/>
                <p:nvPr/>
              </p:nvPicPr>
              <p:blipFill>
                <a:blip r:embed="rId501"/>
                <a:stretch>
                  <a:fillRect/>
                </a:stretch>
              </p:blipFill>
              <p:spPr>
                <a:xfrm>
                  <a:off x="2674280" y="4330707"/>
                  <a:ext cx="2340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4" name="Freihand 343">
                  <a:extLst>
                    <a:ext uri="{FF2B5EF4-FFF2-40B4-BE49-F238E27FC236}">
                      <a16:creationId xmlns:a16="http://schemas.microsoft.com/office/drawing/2014/main" id="{B7B51B0B-A794-4E56-81E7-C67E28C248C5}"/>
                    </a:ext>
                  </a:extLst>
                </p14:cNvPr>
                <p14:cNvContentPartPr/>
                <p14:nvPr/>
              </p14:nvContentPartPr>
              <p14:xfrm>
                <a:off x="2671400" y="4703667"/>
                <a:ext cx="12600" cy="297720"/>
              </p14:xfrm>
            </p:contentPart>
          </mc:Choice>
          <mc:Fallback>
            <p:pic>
              <p:nvPicPr>
                <p:cNvPr id="344" name="Freihand 343">
                  <a:extLst>
                    <a:ext uri="{FF2B5EF4-FFF2-40B4-BE49-F238E27FC236}">
                      <a16:creationId xmlns:a16="http://schemas.microsoft.com/office/drawing/2014/main" id="{B7B51B0B-A794-4E56-81E7-C67E28C248C5}"/>
                    </a:ext>
                  </a:extLst>
                </p:cNvPr>
                <p:cNvPicPr/>
                <p:nvPr/>
              </p:nvPicPr>
              <p:blipFill>
                <a:blip r:embed="rId503"/>
                <a:stretch>
                  <a:fillRect/>
                </a:stretch>
              </p:blipFill>
              <p:spPr>
                <a:xfrm>
                  <a:off x="2667080" y="4699347"/>
                  <a:ext cx="212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45" name="Freihand 344">
                  <a:extLst>
                    <a:ext uri="{FF2B5EF4-FFF2-40B4-BE49-F238E27FC236}">
                      <a16:creationId xmlns:a16="http://schemas.microsoft.com/office/drawing/2014/main" id="{9D79DCA5-0EA6-444A-97AA-01DFEDC27553}"/>
                    </a:ext>
                  </a:extLst>
                </p14:cNvPr>
                <p14:cNvContentPartPr/>
                <p14:nvPr/>
              </p14:nvContentPartPr>
              <p14:xfrm>
                <a:off x="2671040" y="5054307"/>
                <a:ext cx="15840" cy="444600"/>
              </p14:xfrm>
            </p:contentPart>
          </mc:Choice>
          <mc:Fallback>
            <p:pic>
              <p:nvPicPr>
                <p:cNvPr id="345" name="Freihand 344">
                  <a:extLst>
                    <a:ext uri="{FF2B5EF4-FFF2-40B4-BE49-F238E27FC236}">
                      <a16:creationId xmlns:a16="http://schemas.microsoft.com/office/drawing/2014/main" id="{9D79DCA5-0EA6-444A-97AA-01DFEDC27553}"/>
                    </a:ext>
                  </a:extLst>
                </p:cNvPr>
                <p:cNvPicPr/>
                <p:nvPr/>
              </p:nvPicPr>
              <p:blipFill>
                <a:blip r:embed="rId505"/>
                <a:stretch>
                  <a:fillRect/>
                </a:stretch>
              </p:blipFill>
              <p:spPr>
                <a:xfrm>
                  <a:off x="2666720" y="5049987"/>
                  <a:ext cx="2448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46" name="Freihand 345">
                  <a:extLst>
                    <a:ext uri="{FF2B5EF4-FFF2-40B4-BE49-F238E27FC236}">
                      <a16:creationId xmlns:a16="http://schemas.microsoft.com/office/drawing/2014/main" id="{F230C986-AD51-4CDF-AC0E-608FD33DA548}"/>
                    </a:ext>
                  </a:extLst>
                </p14:cNvPr>
                <p14:cNvContentPartPr/>
                <p14:nvPr/>
              </p14:nvContentPartPr>
              <p14:xfrm>
                <a:off x="2674640" y="5600787"/>
                <a:ext cx="9360" cy="210960"/>
              </p14:xfrm>
            </p:contentPart>
          </mc:Choice>
          <mc:Fallback>
            <p:pic>
              <p:nvPicPr>
                <p:cNvPr id="346" name="Freihand 345">
                  <a:extLst>
                    <a:ext uri="{FF2B5EF4-FFF2-40B4-BE49-F238E27FC236}">
                      <a16:creationId xmlns:a16="http://schemas.microsoft.com/office/drawing/2014/main" id="{F230C986-AD51-4CDF-AC0E-608FD33DA548}"/>
                    </a:ext>
                  </a:extLst>
                </p:cNvPr>
                <p:cNvPicPr/>
                <p:nvPr/>
              </p:nvPicPr>
              <p:blipFill>
                <a:blip r:embed="rId507"/>
                <a:stretch>
                  <a:fillRect/>
                </a:stretch>
              </p:blipFill>
              <p:spPr>
                <a:xfrm>
                  <a:off x="2670320" y="5596467"/>
                  <a:ext cx="18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7" name="Freihand 346">
                  <a:extLst>
                    <a:ext uri="{FF2B5EF4-FFF2-40B4-BE49-F238E27FC236}">
                      <a16:creationId xmlns:a16="http://schemas.microsoft.com/office/drawing/2014/main" id="{51039196-7EAA-4BBF-944F-B0366AE92710}"/>
                    </a:ext>
                  </a:extLst>
                </p14:cNvPr>
                <p14:cNvContentPartPr/>
                <p14:nvPr/>
              </p14:nvContentPartPr>
              <p14:xfrm>
                <a:off x="2624600" y="5891667"/>
                <a:ext cx="38520" cy="623520"/>
              </p14:xfrm>
            </p:contentPart>
          </mc:Choice>
          <mc:Fallback>
            <p:pic>
              <p:nvPicPr>
                <p:cNvPr id="347" name="Freihand 346">
                  <a:extLst>
                    <a:ext uri="{FF2B5EF4-FFF2-40B4-BE49-F238E27FC236}">
                      <a16:creationId xmlns:a16="http://schemas.microsoft.com/office/drawing/2014/main" id="{51039196-7EAA-4BBF-944F-B0366AE92710}"/>
                    </a:ext>
                  </a:extLst>
                </p:cNvPr>
                <p:cNvPicPr/>
                <p:nvPr/>
              </p:nvPicPr>
              <p:blipFill>
                <a:blip r:embed="rId509"/>
                <a:stretch>
                  <a:fillRect/>
                </a:stretch>
              </p:blipFill>
              <p:spPr>
                <a:xfrm>
                  <a:off x="2620280" y="5887347"/>
                  <a:ext cx="4716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52" name="Freihand 351">
                  <a:extLst>
                    <a:ext uri="{FF2B5EF4-FFF2-40B4-BE49-F238E27FC236}">
                      <a16:creationId xmlns:a16="http://schemas.microsoft.com/office/drawing/2014/main" id="{032BDF05-5B30-4C52-9374-A8045C88DC47}"/>
                    </a:ext>
                  </a:extLst>
                </p14:cNvPr>
                <p14:cNvContentPartPr/>
                <p14:nvPr/>
              </p14:nvContentPartPr>
              <p14:xfrm>
                <a:off x="2559800" y="6573867"/>
                <a:ext cx="109080" cy="77400"/>
              </p14:xfrm>
            </p:contentPart>
          </mc:Choice>
          <mc:Fallback>
            <p:pic>
              <p:nvPicPr>
                <p:cNvPr id="352" name="Freihand 351">
                  <a:extLst>
                    <a:ext uri="{FF2B5EF4-FFF2-40B4-BE49-F238E27FC236}">
                      <a16:creationId xmlns:a16="http://schemas.microsoft.com/office/drawing/2014/main" id="{032BDF05-5B30-4C52-9374-A8045C88DC47}"/>
                    </a:ext>
                  </a:extLst>
                </p:cNvPr>
                <p:cNvPicPr/>
                <p:nvPr/>
              </p:nvPicPr>
              <p:blipFill>
                <a:blip r:embed="rId511"/>
                <a:stretch>
                  <a:fillRect/>
                </a:stretch>
              </p:blipFill>
              <p:spPr>
                <a:xfrm>
                  <a:off x="2555480" y="6569547"/>
                  <a:ext cx="117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53" name="Freihand 352">
                  <a:extLst>
                    <a:ext uri="{FF2B5EF4-FFF2-40B4-BE49-F238E27FC236}">
                      <a16:creationId xmlns:a16="http://schemas.microsoft.com/office/drawing/2014/main" id="{1AE7FBC7-A0A6-454A-896E-F204B0F334B4}"/>
                    </a:ext>
                  </a:extLst>
                </p14:cNvPr>
                <p14:cNvContentPartPr/>
                <p14:nvPr/>
              </p14:nvContentPartPr>
              <p14:xfrm>
                <a:off x="2614520" y="6585387"/>
                <a:ext cx="77040" cy="171360"/>
              </p14:xfrm>
            </p:contentPart>
          </mc:Choice>
          <mc:Fallback>
            <p:pic>
              <p:nvPicPr>
                <p:cNvPr id="353" name="Freihand 352">
                  <a:extLst>
                    <a:ext uri="{FF2B5EF4-FFF2-40B4-BE49-F238E27FC236}">
                      <a16:creationId xmlns:a16="http://schemas.microsoft.com/office/drawing/2014/main" id="{1AE7FBC7-A0A6-454A-896E-F204B0F334B4}"/>
                    </a:ext>
                  </a:extLst>
                </p:cNvPr>
                <p:cNvPicPr/>
                <p:nvPr/>
              </p:nvPicPr>
              <p:blipFill>
                <a:blip r:embed="rId513"/>
                <a:stretch>
                  <a:fillRect/>
                </a:stretch>
              </p:blipFill>
              <p:spPr>
                <a:xfrm>
                  <a:off x="2610200" y="6581067"/>
                  <a:ext cx="85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55" name="Freihand 354">
                  <a:extLst>
                    <a:ext uri="{FF2B5EF4-FFF2-40B4-BE49-F238E27FC236}">
                      <a16:creationId xmlns:a16="http://schemas.microsoft.com/office/drawing/2014/main" id="{74BC9951-71D6-411D-B664-CE4C2A8AB300}"/>
                    </a:ext>
                  </a:extLst>
                </p14:cNvPr>
                <p14:cNvContentPartPr/>
                <p14:nvPr/>
              </p14:nvContentPartPr>
              <p14:xfrm>
                <a:off x="2686520" y="6654867"/>
                <a:ext cx="102600" cy="74160"/>
              </p14:xfrm>
            </p:contentPart>
          </mc:Choice>
          <mc:Fallback>
            <p:pic>
              <p:nvPicPr>
                <p:cNvPr id="355" name="Freihand 354">
                  <a:extLst>
                    <a:ext uri="{FF2B5EF4-FFF2-40B4-BE49-F238E27FC236}">
                      <a16:creationId xmlns:a16="http://schemas.microsoft.com/office/drawing/2014/main" id="{74BC9951-71D6-411D-B664-CE4C2A8AB300}"/>
                    </a:ext>
                  </a:extLst>
                </p:cNvPr>
                <p:cNvPicPr/>
                <p:nvPr/>
              </p:nvPicPr>
              <p:blipFill>
                <a:blip r:embed="rId515"/>
                <a:stretch>
                  <a:fillRect/>
                </a:stretch>
              </p:blipFill>
              <p:spPr>
                <a:xfrm>
                  <a:off x="2682200" y="6650547"/>
                  <a:ext cx="111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57" name="Freihand 356">
                  <a:extLst>
                    <a:ext uri="{FF2B5EF4-FFF2-40B4-BE49-F238E27FC236}">
                      <a16:creationId xmlns:a16="http://schemas.microsoft.com/office/drawing/2014/main" id="{EAC51A5E-3D45-46CB-9776-9B4A774DD086}"/>
                    </a:ext>
                  </a:extLst>
                </p14:cNvPr>
                <p14:cNvContentPartPr/>
                <p14:nvPr/>
              </p14:nvContentPartPr>
              <p14:xfrm>
                <a:off x="2653040" y="4680627"/>
                <a:ext cx="47520" cy="58680"/>
              </p14:xfrm>
            </p:contentPart>
          </mc:Choice>
          <mc:Fallback>
            <p:pic>
              <p:nvPicPr>
                <p:cNvPr id="357" name="Freihand 356">
                  <a:extLst>
                    <a:ext uri="{FF2B5EF4-FFF2-40B4-BE49-F238E27FC236}">
                      <a16:creationId xmlns:a16="http://schemas.microsoft.com/office/drawing/2014/main" id="{EAC51A5E-3D45-46CB-9776-9B4A774DD086}"/>
                    </a:ext>
                  </a:extLst>
                </p:cNvPr>
                <p:cNvPicPr/>
                <p:nvPr/>
              </p:nvPicPr>
              <p:blipFill>
                <a:blip r:embed="rId517"/>
                <a:stretch>
                  <a:fillRect/>
                </a:stretch>
              </p:blipFill>
              <p:spPr>
                <a:xfrm>
                  <a:off x="2648720" y="4676307"/>
                  <a:ext cx="56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58" name="Freihand 357">
                  <a:extLst>
                    <a:ext uri="{FF2B5EF4-FFF2-40B4-BE49-F238E27FC236}">
                      <a16:creationId xmlns:a16="http://schemas.microsoft.com/office/drawing/2014/main" id="{CC6C6315-7CE8-4E23-8496-FB5F78387882}"/>
                    </a:ext>
                  </a:extLst>
                </p14:cNvPr>
                <p14:cNvContentPartPr/>
                <p14:nvPr/>
              </p14:nvContentPartPr>
              <p14:xfrm>
                <a:off x="2680400" y="2128587"/>
                <a:ext cx="41400" cy="100080"/>
              </p14:xfrm>
            </p:contentPart>
          </mc:Choice>
          <mc:Fallback>
            <p:pic>
              <p:nvPicPr>
                <p:cNvPr id="358" name="Freihand 357">
                  <a:extLst>
                    <a:ext uri="{FF2B5EF4-FFF2-40B4-BE49-F238E27FC236}">
                      <a16:creationId xmlns:a16="http://schemas.microsoft.com/office/drawing/2014/main" id="{CC6C6315-7CE8-4E23-8496-FB5F78387882}"/>
                    </a:ext>
                  </a:extLst>
                </p:cNvPr>
                <p:cNvPicPr/>
                <p:nvPr/>
              </p:nvPicPr>
              <p:blipFill>
                <a:blip r:embed="rId519"/>
                <a:stretch>
                  <a:fillRect/>
                </a:stretch>
              </p:blipFill>
              <p:spPr>
                <a:xfrm>
                  <a:off x="2676080" y="2124267"/>
                  <a:ext cx="50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60" name="Freihand 359">
                  <a:extLst>
                    <a:ext uri="{FF2B5EF4-FFF2-40B4-BE49-F238E27FC236}">
                      <a16:creationId xmlns:a16="http://schemas.microsoft.com/office/drawing/2014/main" id="{948BE5EB-5145-45D5-815E-5F70DB62BC79}"/>
                    </a:ext>
                  </a:extLst>
                </p14:cNvPr>
                <p14:cNvContentPartPr/>
                <p14:nvPr/>
              </p14:nvContentPartPr>
              <p14:xfrm>
                <a:off x="2125640" y="3303987"/>
                <a:ext cx="584640" cy="231840"/>
              </p14:xfrm>
            </p:contentPart>
          </mc:Choice>
          <mc:Fallback>
            <p:pic>
              <p:nvPicPr>
                <p:cNvPr id="360" name="Freihand 359">
                  <a:extLst>
                    <a:ext uri="{FF2B5EF4-FFF2-40B4-BE49-F238E27FC236}">
                      <a16:creationId xmlns:a16="http://schemas.microsoft.com/office/drawing/2014/main" id="{948BE5EB-5145-45D5-815E-5F70DB62BC79}"/>
                    </a:ext>
                  </a:extLst>
                </p:cNvPr>
                <p:cNvPicPr/>
                <p:nvPr/>
              </p:nvPicPr>
              <p:blipFill>
                <a:blip r:embed="rId521"/>
                <a:stretch>
                  <a:fillRect/>
                </a:stretch>
              </p:blipFill>
              <p:spPr>
                <a:xfrm>
                  <a:off x="2121320" y="3299667"/>
                  <a:ext cx="593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61" name="Freihand 360">
                  <a:extLst>
                    <a:ext uri="{FF2B5EF4-FFF2-40B4-BE49-F238E27FC236}">
                      <a16:creationId xmlns:a16="http://schemas.microsoft.com/office/drawing/2014/main" id="{1F7C77F0-2959-4B92-9C04-21E7C28D1A93}"/>
                    </a:ext>
                  </a:extLst>
                </p14:cNvPr>
                <p14:cNvContentPartPr/>
                <p14:nvPr/>
              </p14:nvContentPartPr>
              <p14:xfrm>
                <a:off x="2701280" y="3319827"/>
                <a:ext cx="425520" cy="203760"/>
              </p14:xfrm>
            </p:contentPart>
          </mc:Choice>
          <mc:Fallback>
            <p:pic>
              <p:nvPicPr>
                <p:cNvPr id="361" name="Freihand 360">
                  <a:extLst>
                    <a:ext uri="{FF2B5EF4-FFF2-40B4-BE49-F238E27FC236}">
                      <a16:creationId xmlns:a16="http://schemas.microsoft.com/office/drawing/2014/main" id="{1F7C77F0-2959-4B92-9C04-21E7C28D1A93}"/>
                    </a:ext>
                  </a:extLst>
                </p:cNvPr>
                <p:cNvPicPr/>
                <p:nvPr/>
              </p:nvPicPr>
              <p:blipFill>
                <a:blip r:embed="rId523"/>
                <a:stretch>
                  <a:fillRect/>
                </a:stretch>
              </p:blipFill>
              <p:spPr>
                <a:xfrm>
                  <a:off x="2696960" y="3315507"/>
                  <a:ext cx="434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62" name="Freihand 361">
                  <a:extLst>
                    <a:ext uri="{FF2B5EF4-FFF2-40B4-BE49-F238E27FC236}">
                      <a16:creationId xmlns:a16="http://schemas.microsoft.com/office/drawing/2014/main" id="{1CBD9480-79CB-4A25-A529-ECCD61672EBD}"/>
                    </a:ext>
                  </a:extLst>
                </p14:cNvPr>
                <p14:cNvContentPartPr/>
                <p14:nvPr/>
              </p14:nvContentPartPr>
              <p14:xfrm>
                <a:off x="2838080" y="3155307"/>
                <a:ext cx="1251360" cy="98640"/>
              </p14:xfrm>
            </p:contentPart>
          </mc:Choice>
          <mc:Fallback>
            <p:pic>
              <p:nvPicPr>
                <p:cNvPr id="362" name="Freihand 361">
                  <a:extLst>
                    <a:ext uri="{FF2B5EF4-FFF2-40B4-BE49-F238E27FC236}">
                      <a16:creationId xmlns:a16="http://schemas.microsoft.com/office/drawing/2014/main" id="{1CBD9480-79CB-4A25-A529-ECCD61672EBD}"/>
                    </a:ext>
                  </a:extLst>
                </p:cNvPr>
                <p:cNvPicPr/>
                <p:nvPr/>
              </p:nvPicPr>
              <p:blipFill>
                <a:blip r:embed="rId525"/>
                <a:stretch>
                  <a:fillRect/>
                </a:stretch>
              </p:blipFill>
              <p:spPr>
                <a:xfrm>
                  <a:off x="2833760" y="3150987"/>
                  <a:ext cx="1260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63" name="Freihand 362">
                  <a:extLst>
                    <a:ext uri="{FF2B5EF4-FFF2-40B4-BE49-F238E27FC236}">
                      <a16:creationId xmlns:a16="http://schemas.microsoft.com/office/drawing/2014/main" id="{A6ABF417-C3FB-47B2-908C-153F8444BFEE}"/>
                    </a:ext>
                  </a:extLst>
                </p14:cNvPr>
                <p14:cNvContentPartPr/>
                <p14:nvPr/>
              </p14:nvContentPartPr>
              <p14:xfrm>
                <a:off x="2847440" y="3069267"/>
                <a:ext cx="269640" cy="198360"/>
              </p14:xfrm>
            </p:contentPart>
          </mc:Choice>
          <mc:Fallback>
            <p:pic>
              <p:nvPicPr>
                <p:cNvPr id="363" name="Freihand 362">
                  <a:extLst>
                    <a:ext uri="{FF2B5EF4-FFF2-40B4-BE49-F238E27FC236}">
                      <a16:creationId xmlns:a16="http://schemas.microsoft.com/office/drawing/2014/main" id="{A6ABF417-C3FB-47B2-908C-153F8444BFEE}"/>
                    </a:ext>
                  </a:extLst>
                </p:cNvPr>
                <p:cNvPicPr/>
                <p:nvPr/>
              </p:nvPicPr>
              <p:blipFill>
                <a:blip r:embed="rId527"/>
                <a:stretch>
                  <a:fillRect/>
                </a:stretch>
              </p:blipFill>
              <p:spPr>
                <a:xfrm>
                  <a:off x="2843120" y="3064947"/>
                  <a:ext cx="278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65" name="Freihand 364">
                  <a:extLst>
                    <a:ext uri="{FF2B5EF4-FFF2-40B4-BE49-F238E27FC236}">
                      <a16:creationId xmlns:a16="http://schemas.microsoft.com/office/drawing/2014/main" id="{7A1532BF-D1E4-4E1F-A819-FF3A58FCE9EE}"/>
                    </a:ext>
                  </a:extLst>
                </p14:cNvPr>
                <p14:cNvContentPartPr/>
                <p14:nvPr/>
              </p14:nvContentPartPr>
              <p14:xfrm>
                <a:off x="4256480" y="2958027"/>
                <a:ext cx="263880" cy="240120"/>
              </p14:xfrm>
            </p:contentPart>
          </mc:Choice>
          <mc:Fallback>
            <p:pic>
              <p:nvPicPr>
                <p:cNvPr id="365" name="Freihand 364">
                  <a:extLst>
                    <a:ext uri="{FF2B5EF4-FFF2-40B4-BE49-F238E27FC236}">
                      <a16:creationId xmlns:a16="http://schemas.microsoft.com/office/drawing/2014/main" id="{7A1532BF-D1E4-4E1F-A819-FF3A58FCE9EE}"/>
                    </a:ext>
                  </a:extLst>
                </p:cNvPr>
                <p:cNvPicPr/>
                <p:nvPr/>
              </p:nvPicPr>
              <p:blipFill>
                <a:blip r:embed="rId529"/>
                <a:stretch>
                  <a:fillRect/>
                </a:stretch>
              </p:blipFill>
              <p:spPr>
                <a:xfrm>
                  <a:off x="4252160" y="2953707"/>
                  <a:ext cx="272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66" name="Freihand 365">
                  <a:extLst>
                    <a:ext uri="{FF2B5EF4-FFF2-40B4-BE49-F238E27FC236}">
                      <a16:creationId xmlns:a16="http://schemas.microsoft.com/office/drawing/2014/main" id="{9E0A0037-74E4-4FA3-BA05-331AAB659199}"/>
                    </a:ext>
                  </a:extLst>
                </p14:cNvPr>
                <p14:cNvContentPartPr/>
                <p14:nvPr/>
              </p14:nvContentPartPr>
              <p14:xfrm>
                <a:off x="4327400" y="3135507"/>
                <a:ext cx="232920" cy="67680"/>
              </p14:xfrm>
            </p:contentPart>
          </mc:Choice>
          <mc:Fallback>
            <p:pic>
              <p:nvPicPr>
                <p:cNvPr id="366" name="Freihand 365">
                  <a:extLst>
                    <a:ext uri="{FF2B5EF4-FFF2-40B4-BE49-F238E27FC236}">
                      <a16:creationId xmlns:a16="http://schemas.microsoft.com/office/drawing/2014/main" id="{9E0A0037-74E4-4FA3-BA05-331AAB659199}"/>
                    </a:ext>
                  </a:extLst>
                </p:cNvPr>
                <p:cNvPicPr/>
                <p:nvPr/>
              </p:nvPicPr>
              <p:blipFill>
                <a:blip r:embed="rId531"/>
                <a:stretch>
                  <a:fillRect/>
                </a:stretch>
              </p:blipFill>
              <p:spPr>
                <a:xfrm>
                  <a:off x="4323080" y="3131187"/>
                  <a:ext cx="241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67" name="Freihand 366">
                  <a:extLst>
                    <a:ext uri="{FF2B5EF4-FFF2-40B4-BE49-F238E27FC236}">
                      <a16:creationId xmlns:a16="http://schemas.microsoft.com/office/drawing/2014/main" id="{1CCF92F8-D788-4ADF-AD14-5C4813DAE6A2}"/>
                    </a:ext>
                  </a:extLst>
                </p14:cNvPr>
                <p14:cNvContentPartPr/>
                <p14:nvPr/>
              </p14:nvContentPartPr>
              <p14:xfrm>
                <a:off x="4599560" y="3008067"/>
                <a:ext cx="150480" cy="259200"/>
              </p14:xfrm>
            </p:contentPart>
          </mc:Choice>
          <mc:Fallback>
            <p:pic>
              <p:nvPicPr>
                <p:cNvPr id="367" name="Freihand 366">
                  <a:extLst>
                    <a:ext uri="{FF2B5EF4-FFF2-40B4-BE49-F238E27FC236}">
                      <a16:creationId xmlns:a16="http://schemas.microsoft.com/office/drawing/2014/main" id="{1CCF92F8-D788-4ADF-AD14-5C4813DAE6A2}"/>
                    </a:ext>
                  </a:extLst>
                </p:cNvPr>
                <p:cNvPicPr/>
                <p:nvPr/>
              </p:nvPicPr>
              <p:blipFill>
                <a:blip r:embed="rId533"/>
                <a:stretch>
                  <a:fillRect/>
                </a:stretch>
              </p:blipFill>
              <p:spPr>
                <a:xfrm>
                  <a:off x="4595240" y="3003747"/>
                  <a:ext cx="1591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69" name="Freihand 368">
                  <a:extLst>
                    <a:ext uri="{FF2B5EF4-FFF2-40B4-BE49-F238E27FC236}">
                      <a16:creationId xmlns:a16="http://schemas.microsoft.com/office/drawing/2014/main" id="{78612153-0922-453A-87F0-54EBA0201147}"/>
                    </a:ext>
                  </a:extLst>
                </p14:cNvPr>
                <p14:cNvContentPartPr/>
                <p14:nvPr/>
              </p14:nvContentPartPr>
              <p14:xfrm>
                <a:off x="4930040" y="2905827"/>
                <a:ext cx="216720" cy="324360"/>
              </p14:xfrm>
            </p:contentPart>
          </mc:Choice>
          <mc:Fallback>
            <p:pic>
              <p:nvPicPr>
                <p:cNvPr id="369" name="Freihand 368">
                  <a:extLst>
                    <a:ext uri="{FF2B5EF4-FFF2-40B4-BE49-F238E27FC236}">
                      <a16:creationId xmlns:a16="http://schemas.microsoft.com/office/drawing/2014/main" id="{78612153-0922-453A-87F0-54EBA0201147}"/>
                    </a:ext>
                  </a:extLst>
                </p:cNvPr>
                <p:cNvPicPr/>
                <p:nvPr/>
              </p:nvPicPr>
              <p:blipFill>
                <a:blip r:embed="rId535"/>
                <a:stretch>
                  <a:fillRect/>
                </a:stretch>
              </p:blipFill>
              <p:spPr>
                <a:xfrm>
                  <a:off x="4925720" y="2901507"/>
                  <a:ext cx="22536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70" name="Freihand 369">
                  <a:extLst>
                    <a:ext uri="{FF2B5EF4-FFF2-40B4-BE49-F238E27FC236}">
                      <a16:creationId xmlns:a16="http://schemas.microsoft.com/office/drawing/2014/main" id="{561868A5-1B49-4298-96A8-EBFBD2A0A406}"/>
                    </a:ext>
                  </a:extLst>
                </p14:cNvPr>
                <p14:cNvContentPartPr/>
                <p14:nvPr/>
              </p14:nvContentPartPr>
              <p14:xfrm>
                <a:off x="5293280" y="2943987"/>
                <a:ext cx="18000" cy="146520"/>
              </p14:xfrm>
            </p:contentPart>
          </mc:Choice>
          <mc:Fallback>
            <p:pic>
              <p:nvPicPr>
                <p:cNvPr id="370" name="Freihand 369">
                  <a:extLst>
                    <a:ext uri="{FF2B5EF4-FFF2-40B4-BE49-F238E27FC236}">
                      <a16:creationId xmlns:a16="http://schemas.microsoft.com/office/drawing/2014/main" id="{561868A5-1B49-4298-96A8-EBFBD2A0A406}"/>
                    </a:ext>
                  </a:extLst>
                </p:cNvPr>
                <p:cNvPicPr/>
                <p:nvPr/>
              </p:nvPicPr>
              <p:blipFill>
                <a:blip r:embed="rId537"/>
                <a:stretch>
                  <a:fillRect/>
                </a:stretch>
              </p:blipFill>
              <p:spPr>
                <a:xfrm>
                  <a:off x="5288960" y="2939667"/>
                  <a:ext cx="26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71" name="Freihand 370">
                  <a:extLst>
                    <a:ext uri="{FF2B5EF4-FFF2-40B4-BE49-F238E27FC236}">
                      <a16:creationId xmlns:a16="http://schemas.microsoft.com/office/drawing/2014/main" id="{C63ACF98-46C4-4979-8888-DCEBEE534CEA}"/>
                    </a:ext>
                  </a:extLst>
                </p14:cNvPr>
                <p14:cNvContentPartPr/>
                <p14:nvPr/>
              </p14:nvContentPartPr>
              <p14:xfrm>
                <a:off x="5245040" y="2895027"/>
                <a:ext cx="172080" cy="178560"/>
              </p14:xfrm>
            </p:contentPart>
          </mc:Choice>
          <mc:Fallback>
            <p:pic>
              <p:nvPicPr>
                <p:cNvPr id="371" name="Freihand 370">
                  <a:extLst>
                    <a:ext uri="{FF2B5EF4-FFF2-40B4-BE49-F238E27FC236}">
                      <a16:creationId xmlns:a16="http://schemas.microsoft.com/office/drawing/2014/main" id="{C63ACF98-46C4-4979-8888-DCEBEE534CEA}"/>
                    </a:ext>
                  </a:extLst>
                </p:cNvPr>
                <p:cNvPicPr/>
                <p:nvPr/>
              </p:nvPicPr>
              <p:blipFill>
                <a:blip r:embed="rId539"/>
                <a:stretch>
                  <a:fillRect/>
                </a:stretch>
              </p:blipFill>
              <p:spPr>
                <a:xfrm>
                  <a:off x="5240720" y="2890707"/>
                  <a:ext cx="180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72" name="Freihand 371">
                  <a:extLst>
                    <a:ext uri="{FF2B5EF4-FFF2-40B4-BE49-F238E27FC236}">
                      <a16:creationId xmlns:a16="http://schemas.microsoft.com/office/drawing/2014/main" id="{1E00A92D-9386-473A-8C56-4960E19B1FC5}"/>
                    </a:ext>
                  </a:extLst>
                </p14:cNvPr>
                <p14:cNvContentPartPr/>
                <p14:nvPr/>
              </p14:nvContentPartPr>
              <p14:xfrm>
                <a:off x="5451320" y="2879187"/>
                <a:ext cx="116640" cy="165240"/>
              </p14:xfrm>
            </p:contentPart>
          </mc:Choice>
          <mc:Fallback>
            <p:pic>
              <p:nvPicPr>
                <p:cNvPr id="372" name="Freihand 371">
                  <a:extLst>
                    <a:ext uri="{FF2B5EF4-FFF2-40B4-BE49-F238E27FC236}">
                      <a16:creationId xmlns:a16="http://schemas.microsoft.com/office/drawing/2014/main" id="{1E00A92D-9386-473A-8C56-4960E19B1FC5}"/>
                    </a:ext>
                  </a:extLst>
                </p:cNvPr>
                <p:cNvPicPr/>
                <p:nvPr/>
              </p:nvPicPr>
              <p:blipFill>
                <a:blip r:embed="rId541"/>
                <a:stretch>
                  <a:fillRect/>
                </a:stretch>
              </p:blipFill>
              <p:spPr>
                <a:xfrm>
                  <a:off x="5447000" y="2874867"/>
                  <a:ext cx="1252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73" name="Freihand 372">
                  <a:extLst>
                    <a:ext uri="{FF2B5EF4-FFF2-40B4-BE49-F238E27FC236}">
                      <a16:creationId xmlns:a16="http://schemas.microsoft.com/office/drawing/2014/main" id="{5A5402F4-0D08-4203-8ACD-7F925202A37A}"/>
                    </a:ext>
                  </a:extLst>
                </p14:cNvPr>
                <p14:cNvContentPartPr/>
                <p14:nvPr/>
              </p14:nvContentPartPr>
              <p14:xfrm>
                <a:off x="5628080" y="2932107"/>
                <a:ext cx="140400" cy="43200"/>
              </p14:xfrm>
            </p:contentPart>
          </mc:Choice>
          <mc:Fallback>
            <p:pic>
              <p:nvPicPr>
                <p:cNvPr id="373" name="Freihand 372">
                  <a:extLst>
                    <a:ext uri="{FF2B5EF4-FFF2-40B4-BE49-F238E27FC236}">
                      <a16:creationId xmlns:a16="http://schemas.microsoft.com/office/drawing/2014/main" id="{5A5402F4-0D08-4203-8ACD-7F925202A37A}"/>
                    </a:ext>
                  </a:extLst>
                </p:cNvPr>
                <p:cNvPicPr/>
                <p:nvPr/>
              </p:nvPicPr>
              <p:blipFill>
                <a:blip r:embed="rId543"/>
                <a:stretch>
                  <a:fillRect/>
                </a:stretch>
              </p:blipFill>
              <p:spPr>
                <a:xfrm>
                  <a:off x="5623400" y="2927787"/>
                  <a:ext cx="149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74" name="Freihand 373">
                  <a:extLst>
                    <a:ext uri="{FF2B5EF4-FFF2-40B4-BE49-F238E27FC236}">
                      <a16:creationId xmlns:a16="http://schemas.microsoft.com/office/drawing/2014/main" id="{84F7C5FD-5A04-4E4E-A115-A9A68CF23CF5}"/>
                    </a:ext>
                  </a:extLst>
                </p14:cNvPr>
                <p14:cNvContentPartPr/>
                <p14:nvPr/>
              </p14:nvContentPartPr>
              <p14:xfrm>
                <a:off x="5799440" y="2839587"/>
                <a:ext cx="139680" cy="169920"/>
              </p14:xfrm>
            </p:contentPart>
          </mc:Choice>
          <mc:Fallback>
            <p:pic>
              <p:nvPicPr>
                <p:cNvPr id="374" name="Freihand 373">
                  <a:extLst>
                    <a:ext uri="{FF2B5EF4-FFF2-40B4-BE49-F238E27FC236}">
                      <a16:creationId xmlns:a16="http://schemas.microsoft.com/office/drawing/2014/main" id="{84F7C5FD-5A04-4E4E-A115-A9A68CF23CF5}"/>
                    </a:ext>
                  </a:extLst>
                </p:cNvPr>
                <p:cNvPicPr/>
                <p:nvPr/>
              </p:nvPicPr>
              <p:blipFill>
                <a:blip r:embed="rId545"/>
                <a:stretch>
                  <a:fillRect/>
                </a:stretch>
              </p:blipFill>
              <p:spPr>
                <a:xfrm>
                  <a:off x="5795120" y="2835267"/>
                  <a:ext cx="148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75" name="Freihand 374">
                  <a:extLst>
                    <a:ext uri="{FF2B5EF4-FFF2-40B4-BE49-F238E27FC236}">
                      <a16:creationId xmlns:a16="http://schemas.microsoft.com/office/drawing/2014/main" id="{5ED92695-AF97-4173-8CFD-30DD2E08B85B}"/>
                    </a:ext>
                  </a:extLst>
                </p14:cNvPr>
                <p14:cNvContentPartPr/>
                <p14:nvPr/>
              </p14:nvContentPartPr>
              <p14:xfrm>
                <a:off x="5970800" y="2812947"/>
                <a:ext cx="118800" cy="164520"/>
              </p14:xfrm>
            </p:contentPart>
          </mc:Choice>
          <mc:Fallback>
            <p:pic>
              <p:nvPicPr>
                <p:cNvPr id="375" name="Freihand 374">
                  <a:extLst>
                    <a:ext uri="{FF2B5EF4-FFF2-40B4-BE49-F238E27FC236}">
                      <a16:creationId xmlns:a16="http://schemas.microsoft.com/office/drawing/2014/main" id="{5ED92695-AF97-4173-8CFD-30DD2E08B85B}"/>
                    </a:ext>
                  </a:extLst>
                </p:cNvPr>
                <p:cNvPicPr/>
                <p:nvPr/>
              </p:nvPicPr>
              <p:blipFill>
                <a:blip r:embed="rId547"/>
                <a:stretch>
                  <a:fillRect/>
                </a:stretch>
              </p:blipFill>
              <p:spPr>
                <a:xfrm>
                  <a:off x="5966480" y="2808627"/>
                  <a:ext cx="127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77" name="Freihand 376">
                  <a:extLst>
                    <a:ext uri="{FF2B5EF4-FFF2-40B4-BE49-F238E27FC236}">
                      <a16:creationId xmlns:a16="http://schemas.microsoft.com/office/drawing/2014/main" id="{D0BBCE72-394A-495E-AF20-A0DFD8414F65}"/>
                    </a:ext>
                  </a:extLst>
                </p14:cNvPr>
                <p14:cNvContentPartPr/>
                <p14:nvPr/>
              </p14:nvContentPartPr>
              <p14:xfrm>
                <a:off x="6142880" y="2904387"/>
                <a:ext cx="117360" cy="19080"/>
              </p14:xfrm>
            </p:contentPart>
          </mc:Choice>
          <mc:Fallback>
            <p:pic>
              <p:nvPicPr>
                <p:cNvPr id="377" name="Freihand 376">
                  <a:extLst>
                    <a:ext uri="{FF2B5EF4-FFF2-40B4-BE49-F238E27FC236}">
                      <a16:creationId xmlns:a16="http://schemas.microsoft.com/office/drawing/2014/main" id="{D0BBCE72-394A-495E-AF20-A0DFD8414F65}"/>
                    </a:ext>
                  </a:extLst>
                </p:cNvPr>
                <p:cNvPicPr/>
                <p:nvPr/>
              </p:nvPicPr>
              <p:blipFill>
                <a:blip r:embed="rId549"/>
                <a:stretch>
                  <a:fillRect/>
                </a:stretch>
              </p:blipFill>
              <p:spPr>
                <a:xfrm>
                  <a:off x="6138560" y="2900067"/>
                  <a:ext cx="126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78" name="Freihand 377">
                  <a:extLst>
                    <a:ext uri="{FF2B5EF4-FFF2-40B4-BE49-F238E27FC236}">
                      <a16:creationId xmlns:a16="http://schemas.microsoft.com/office/drawing/2014/main" id="{1889AE72-A9F8-41D3-8D71-6C456C31FD98}"/>
                    </a:ext>
                  </a:extLst>
                </p14:cNvPr>
                <p14:cNvContentPartPr/>
                <p14:nvPr/>
              </p14:nvContentPartPr>
              <p14:xfrm>
                <a:off x="6294080" y="2868747"/>
                <a:ext cx="173160" cy="88560"/>
              </p14:xfrm>
            </p:contentPart>
          </mc:Choice>
          <mc:Fallback>
            <p:pic>
              <p:nvPicPr>
                <p:cNvPr id="378" name="Freihand 377">
                  <a:extLst>
                    <a:ext uri="{FF2B5EF4-FFF2-40B4-BE49-F238E27FC236}">
                      <a16:creationId xmlns:a16="http://schemas.microsoft.com/office/drawing/2014/main" id="{1889AE72-A9F8-41D3-8D71-6C456C31FD98}"/>
                    </a:ext>
                  </a:extLst>
                </p:cNvPr>
                <p:cNvPicPr/>
                <p:nvPr/>
              </p:nvPicPr>
              <p:blipFill>
                <a:blip r:embed="rId551"/>
                <a:stretch>
                  <a:fillRect/>
                </a:stretch>
              </p:blipFill>
              <p:spPr>
                <a:xfrm>
                  <a:off x="6289760" y="2864427"/>
                  <a:ext cx="181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79" name="Freihand 378">
                  <a:extLst>
                    <a:ext uri="{FF2B5EF4-FFF2-40B4-BE49-F238E27FC236}">
                      <a16:creationId xmlns:a16="http://schemas.microsoft.com/office/drawing/2014/main" id="{5CFD3E46-C7CA-4FB9-B08B-5E2AACDC1283}"/>
                    </a:ext>
                  </a:extLst>
                </p14:cNvPr>
                <p14:cNvContentPartPr/>
                <p14:nvPr/>
              </p14:nvContentPartPr>
              <p14:xfrm>
                <a:off x="6484160" y="2885307"/>
                <a:ext cx="69120" cy="66240"/>
              </p14:xfrm>
            </p:contentPart>
          </mc:Choice>
          <mc:Fallback>
            <p:pic>
              <p:nvPicPr>
                <p:cNvPr id="379" name="Freihand 378">
                  <a:extLst>
                    <a:ext uri="{FF2B5EF4-FFF2-40B4-BE49-F238E27FC236}">
                      <a16:creationId xmlns:a16="http://schemas.microsoft.com/office/drawing/2014/main" id="{5CFD3E46-C7CA-4FB9-B08B-5E2AACDC1283}"/>
                    </a:ext>
                  </a:extLst>
                </p:cNvPr>
                <p:cNvPicPr/>
                <p:nvPr/>
              </p:nvPicPr>
              <p:blipFill>
                <a:blip r:embed="rId553"/>
                <a:stretch>
                  <a:fillRect/>
                </a:stretch>
              </p:blipFill>
              <p:spPr>
                <a:xfrm>
                  <a:off x="6479840" y="2880987"/>
                  <a:ext cx="77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80" name="Freihand 379">
                  <a:extLst>
                    <a:ext uri="{FF2B5EF4-FFF2-40B4-BE49-F238E27FC236}">
                      <a16:creationId xmlns:a16="http://schemas.microsoft.com/office/drawing/2014/main" id="{F983619B-90FD-46B1-87B0-7D5774484719}"/>
                    </a:ext>
                  </a:extLst>
                </p14:cNvPr>
                <p14:cNvContentPartPr/>
                <p14:nvPr/>
              </p14:nvContentPartPr>
              <p14:xfrm>
                <a:off x="6591800" y="2788827"/>
                <a:ext cx="121680" cy="158760"/>
              </p14:xfrm>
            </p:contentPart>
          </mc:Choice>
          <mc:Fallback>
            <p:pic>
              <p:nvPicPr>
                <p:cNvPr id="380" name="Freihand 379">
                  <a:extLst>
                    <a:ext uri="{FF2B5EF4-FFF2-40B4-BE49-F238E27FC236}">
                      <a16:creationId xmlns:a16="http://schemas.microsoft.com/office/drawing/2014/main" id="{F983619B-90FD-46B1-87B0-7D5774484719}"/>
                    </a:ext>
                  </a:extLst>
                </p:cNvPr>
                <p:cNvPicPr/>
                <p:nvPr/>
              </p:nvPicPr>
              <p:blipFill>
                <a:blip r:embed="rId555"/>
                <a:stretch>
                  <a:fillRect/>
                </a:stretch>
              </p:blipFill>
              <p:spPr>
                <a:xfrm>
                  <a:off x="6587480" y="2784507"/>
                  <a:ext cx="130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81" name="Freihand 380">
                  <a:extLst>
                    <a:ext uri="{FF2B5EF4-FFF2-40B4-BE49-F238E27FC236}">
                      <a16:creationId xmlns:a16="http://schemas.microsoft.com/office/drawing/2014/main" id="{3A79E8ED-119C-49F1-A876-B1FF78A829DE}"/>
                    </a:ext>
                  </a:extLst>
                </p14:cNvPr>
                <p14:cNvContentPartPr/>
                <p14:nvPr/>
              </p14:nvContentPartPr>
              <p14:xfrm>
                <a:off x="6751280" y="2756787"/>
                <a:ext cx="253800" cy="168120"/>
              </p14:xfrm>
            </p:contentPart>
          </mc:Choice>
          <mc:Fallback>
            <p:pic>
              <p:nvPicPr>
                <p:cNvPr id="381" name="Freihand 380">
                  <a:extLst>
                    <a:ext uri="{FF2B5EF4-FFF2-40B4-BE49-F238E27FC236}">
                      <a16:creationId xmlns:a16="http://schemas.microsoft.com/office/drawing/2014/main" id="{3A79E8ED-119C-49F1-A876-B1FF78A829DE}"/>
                    </a:ext>
                  </a:extLst>
                </p:cNvPr>
                <p:cNvPicPr/>
                <p:nvPr/>
              </p:nvPicPr>
              <p:blipFill>
                <a:blip r:embed="rId557"/>
                <a:stretch>
                  <a:fillRect/>
                </a:stretch>
              </p:blipFill>
              <p:spPr>
                <a:xfrm>
                  <a:off x="6746960" y="2752467"/>
                  <a:ext cx="262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82" name="Freihand 381">
                  <a:extLst>
                    <a:ext uri="{FF2B5EF4-FFF2-40B4-BE49-F238E27FC236}">
                      <a16:creationId xmlns:a16="http://schemas.microsoft.com/office/drawing/2014/main" id="{9A16F6FA-4AAD-487F-8C86-71E686DF5553}"/>
                    </a:ext>
                  </a:extLst>
                </p14:cNvPr>
                <p14:cNvContentPartPr/>
                <p14:nvPr/>
              </p14:nvContentPartPr>
              <p14:xfrm>
                <a:off x="2122040" y="6321507"/>
                <a:ext cx="255600" cy="168120"/>
              </p14:xfrm>
            </p:contentPart>
          </mc:Choice>
          <mc:Fallback>
            <p:pic>
              <p:nvPicPr>
                <p:cNvPr id="382" name="Freihand 381">
                  <a:extLst>
                    <a:ext uri="{FF2B5EF4-FFF2-40B4-BE49-F238E27FC236}">
                      <a16:creationId xmlns:a16="http://schemas.microsoft.com/office/drawing/2014/main" id="{9A16F6FA-4AAD-487F-8C86-71E686DF5553}"/>
                    </a:ext>
                  </a:extLst>
                </p:cNvPr>
                <p:cNvPicPr/>
                <p:nvPr/>
              </p:nvPicPr>
              <p:blipFill>
                <a:blip r:embed="rId559"/>
                <a:stretch>
                  <a:fillRect/>
                </a:stretch>
              </p:blipFill>
              <p:spPr>
                <a:xfrm>
                  <a:off x="2117720" y="6317187"/>
                  <a:ext cx="264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83" name="Freihand 382">
                  <a:extLst>
                    <a:ext uri="{FF2B5EF4-FFF2-40B4-BE49-F238E27FC236}">
                      <a16:creationId xmlns:a16="http://schemas.microsoft.com/office/drawing/2014/main" id="{45FF2795-97BA-46A8-A4E9-521FBB20597A}"/>
                    </a:ext>
                  </a:extLst>
                </p14:cNvPr>
                <p14:cNvContentPartPr/>
                <p14:nvPr/>
              </p14:nvContentPartPr>
              <p14:xfrm>
                <a:off x="2380160" y="6319347"/>
                <a:ext cx="209880" cy="95760"/>
              </p14:xfrm>
            </p:contentPart>
          </mc:Choice>
          <mc:Fallback>
            <p:pic>
              <p:nvPicPr>
                <p:cNvPr id="383" name="Freihand 382">
                  <a:extLst>
                    <a:ext uri="{FF2B5EF4-FFF2-40B4-BE49-F238E27FC236}">
                      <a16:creationId xmlns:a16="http://schemas.microsoft.com/office/drawing/2014/main" id="{45FF2795-97BA-46A8-A4E9-521FBB20597A}"/>
                    </a:ext>
                  </a:extLst>
                </p:cNvPr>
                <p:cNvPicPr/>
                <p:nvPr/>
              </p:nvPicPr>
              <p:blipFill>
                <a:blip r:embed="rId561"/>
                <a:stretch>
                  <a:fillRect/>
                </a:stretch>
              </p:blipFill>
              <p:spPr>
                <a:xfrm>
                  <a:off x="2375840" y="6315027"/>
                  <a:ext cx="218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84" name="Freihand 383">
                  <a:extLst>
                    <a:ext uri="{FF2B5EF4-FFF2-40B4-BE49-F238E27FC236}">
                      <a16:creationId xmlns:a16="http://schemas.microsoft.com/office/drawing/2014/main" id="{B282B688-B260-4FC7-A8FE-4369E6D8F44F}"/>
                    </a:ext>
                  </a:extLst>
                </p14:cNvPr>
                <p14:cNvContentPartPr/>
                <p14:nvPr/>
              </p14:nvContentPartPr>
              <p14:xfrm>
                <a:off x="2447840" y="6025947"/>
                <a:ext cx="2254320" cy="226800"/>
              </p14:xfrm>
            </p:contentPart>
          </mc:Choice>
          <mc:Fallback>
            <p:pic>
              <p:nvPicPr>
                <p:cNvPr id="384" name="Freihand 383">
                  <a:extLst>
                    <a:ext uri="{FF2B5EF4-FFF2-40B4-BE49-F238E27FC236}">
                      <a16:creationId xmlns:a16="http://schemas.microsoft.com/office/drawing/2014/main" id="{B282B688-B260-4FC7-A8FE-4369E6D8F44F}"/>
                    </a:ext>
                  </a:extLst>
                </p:cNvPr>
                <p:cNvPicPr/>
                <p:nvPr/>
              </p:nvPicPr>
              <p:blipFill>
                <a:blip r:embed="rId563"/>
                <a:stretch>
                  <a:fillRect/>
                </a:stretch>
              </p:blipFill>
              <p:spPr>
                <a:xfrm>
                  <a:off x="2443520" y="6021627"/>
                  <a:ext cx="2262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85" name="Freihand 384">
                  <a:extLst>
                    <a:ext uri="{FF2B5EF4-FFF2-40B4-BE49-F238E27FC236}">
                      <a16:creationId xmlns:a16="http://schemas.microsoft.com/office/drawing/2014/main" id="{7184D259-BEAD-4CFA-944D-CCC00343FE1A}"/>
                    </a:ext>
                  </a:extLst>
                </p14:cNvPr>
                <p14:cNvContentPartPr/>
                <p14:nvPr/>
              </p14:nvContentPartPr>
              <p14:xfrm>
                <a:off x="2401400" y="6108387"/>
                <a:ext cx="253080" cy="187560"/>
              </p14:xfrm>
            </p:contentPart>
          </mc:Choice>
          <mc:Fallback>
            <p:pic>
              <p:nvPicPr>
                <p:cNvPr id="385" name="Freihand 384">
                  <a:extLst>
                    <a:ext uri="{FF2B5EF4-FFF2-40B4-BE49-F238E27FC236}">
                      <a16:creationId xmlns:a16="http://schemas.microsoft.com/office/drawing/2014/main" id="{7184D259-BEAD-4CFA-944D-CCC00343FE1A}"/>
                    </a:ext>
                  </a:extLst>
                </p:cNvPr>
                <p:cNvPicPr/>
                <p:nvPr/>
              </p:nvPicPr>
              <p:blipFill>
                <a:blip r:embed="rId565"/>
                <a:stretch>
                  <a:fillRect/>
                </a:stretch>
              </p:blipFill>
              <p:spPr>
                <a:xfrm>
                  <a:off x="2397080" y="6104067"/>
                  <a:ext cx="261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87" name="Freihand 386">
                  <a:extLst>
                    <a:ext uri="{FF2B5EF4-FFF2-40B4-BE49-F238E27FC236}">
                      <a16:creationId xmlns:a16="http://schemas.microsoft.com/office/drawing/2014/main" id="{1E234B00-E376-4B61-AADA-25D2AE06C4BC}"/>
                    </a:ext>
                  </a:extLst>
                </p14:cNvPr>
                <p14:cNvContentPartPr/>
                <p14:nvPr/>
              </p14:nvContentPartPr>
              <p14:xfrm>
                <a:off x="4844000" y="5908587"/>
                <a:ext cx="127080" cy="176040"/>
              </p14:xfrm>
            </p:contentPart>
          </mc:Choice>
          <mc:Fallback>
            <p:pic>
              <p:nvPicPr>
                <p:cNvPr id="387" name="Freihand 386">
                  <a:extLst>
                    <a:ext uri="{FF2B5EF4-FFF2-40B4-BE49-F238E27FC236}">
                      <a16:creationId xmlns:a16="http://schemas.microsoft.com/office/drawing/2014/main" id="{1E234B00-E376-4B61-AADA-25D2AE06C4BC}"/>
                    </a:ext>
                  </a:extLst>
                </p:cNvPr>
                <p:cNvPicPr/>
                <p:nvPr/>
              </p:nvPicPr>
              <p:blipFill>
                <a:blip r:embed="rId567"/>
                <a:stretch>
                  <a:fillRect/>
                </a:stretch>
              </p:blipFill>
              <p:spPr>
                <a:xfrm>
                  <a:off x="4839680" y="5904267"/>
                  <a:ext cx="135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88" name="Freihand 387">
                  <a:extLst>
                    <a:ext uri="{FF2B5EF4-FFF2-40B4-BE49-F238E27FC236}">
                      <a16:creationId xmlns:a16="http://schemas.microsoft.com/office/drawing/2014/main" id="{6EEE4DAA-E9C5-4EF3-B73A-6836C665C4B2}"/>
                    </a:ext>
                  </a:extLst>
                </p14:cNvPr>
                <p14:cNvContentPartPr/>
                <p14:nvPr/>
              </p14:nvContentPartPr>
              <p14:xfrm>
                <a:off x="4963520" y="5916147"/>
                <a:ext cx="26640" cy="158760"/>
              </p14:xfrm>
            </p:contentPart>
          </mc:Choice>
          <mc:Fallback>
            <p:pic>
              <p:nvPicPr>
                <p:cNvPr id="388" name="Freihand 387">
                  <a:extLst>
                    <a:ext uri="{FF2B5EF4-FFF2-40B4-BE49-F238E27FC236}">
                      <a16:creationId xmlns:a16="http://schemas.microsoft.com/office/drawing/2014/main" id="{6EEE4DAA-E9C5-4EF3-B73A-6836C665C4B2}"/>
                    </a:ext>
                  </a:extLst>
                </p:cNvPr>
                <p:cNvPicPr/>
                <p:nvPr/>
              </p:nvPicPr>
              <p:blipFill>
                <a:blip r:embed="rId569"/>
                <a:stretch>
                  <a:fillRect/>
                </a:stretch>
              </p:blipFill>
              <p:spPr>
                <a:xfrm>
                  <a:off x="4959200" y="5911827"/>
                  <a:ext cx="35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89" name="Freihand 388">
                  <a:extLst>
                    <a:ext uri="{FF2B5EF4-FFF2-40B4-BE49-F238E27FC236}">
                      <a16:creationId xmlns:a16="http://schemas.microsoft.com/office/drawing/2014/main" id="{9EDA07BB-A412-41E7-A630-E227B0797A6D}"/>
                    </a:ext>
                  </a:extLst>
                </p14:cNvPr>
                <p14:cNvContentPartPr/>
                <p14:nvPr/>
              </p14:nvContentPartPr>
              <p14:xfrm>
                <a:off x="4860920" y="6049707"/>
                <a:ext cx="178560" cy="10080"/>
              </p14:xfrm>
            </p:contentPart>
          </mc:Choice>
          <mc:Fallback>
            <p:pic>
              <p:nvPicPr>
                <p:cNvPr id="389" name="Freihand 388">
                  <a:extLst>
                    <a:ext uri="{FF2B5EF4-FFF2-40B4-BE49-F238E27FC236}">
                      <a16:creationId xmlns:a16="http://schemas.microsoft.com/office/drawing/2014/main" id="{9EDA07BB-A412-41E7-A630-E227B0797A6D}"/>
                    </a:ext>
                  </a:extLst>
                </p:cNvPr>
                <p:cNvPicPr/>
                <p:nvPr/>
              </p:nvPicPr>
              <p:blipFill>
                <a:blip r:embed="rId571"/>
                <a:stretch>
                  <a:fillRect/>
                </a:stretch>
              </p:blipFill>
              <p:spPr>
                <a:xfrm>
                  <a:off x="4856600" y="6045387"/>
                  <a:ext cx="187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90" name="Freihand 389">
                  <a:extLst>
                    <a:ext uri="{FF2B5EF4-FFF2-40B4-BE49-F238E27FC236}">
                      <a16:creationId xmlns:a16="http://schemas.microsoft.com/office/drawing/2014/main" id="{B1F3E988-A705-46AC-9143-CC9DDAC77C8A}"/>
                    </a:ext>
                  </a:extLst>
                </p14:cNvPr>
                <p14:cNvContentPartPr/>
                <p14:nvPr/>
              </p14:nvContentPartPr>
              <p14:xfrm>
                <a:off x="5107160" y="5935587"/>
                <a:ext cx="108000" cy="180000"/>
              </p14:xfrm>
            </p:contentPart>
          </mc:Choice>
          <mc:Fallback>
            <p:pic>
              <p:nvPicPr>
                <p:cNvPr id="390" name="Freihand 389">
                  <a:extLst>
                    <a:ext uri="{FF2B5EF4-FFF2-40B4-BE49-F238E27FC236}">
                      <a16:creationId xmlns:a16="http://schemas.microsoft.com/office/drawing/2014/main" id="{B1F3E988-A705-46AC-9143-CC9DDAC77C8A}"/>
                    </a:ext>
                  </a:extLst>
                </p:cNvPr>
                <p:cNvPicPr/>
                <p:nvPr/>
              </p:nvPicPr>
              <p:blipFill>
                <a:blip r:embed="rId573"/>
                <a:stretch>
                  <a:fillRect/>
                </a:stretch>
              </p:blipFill>
              <p:spPr>
                <a:xfrm>
                  <a:off x="5102840" y="5931267"/>
                  <a:ext cx="116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1" name="Freihand 390">
                  <a:extLst>
                    <a:ext uri="{FF2B5EF4-FFF2-40B4-BE49-F238E27FC236}">
                      <a16:creationId xmlns:a16="http://schemas.microsoft.com/office/drawing/2014/main" id="{D8754171-9B13-47DB-95E8-F4CA7CCECC5C}"/>
                    </a:ext>
                  </a:extLst>
                </p14:cNvPr>
                <p14:cNvContentPartPr/>
                <p14:nvPr/>
              </p14:nvContentPartPr>
              <p14:xfrm>
                <a:off x="5336480" y="5857827"/>
                <a:ext cx="204120" cy="302760"/>
              </p14:xfrm>
            </p:contentPart>
          </mc:Choice>
          <mc:Fallback>
            <p:pic>
              <p:nvPicPr>
                <p:cNvPr id="391" name="Freihand 390">
                  <a:extLst>
                    <a:ext uri="{FF2B5EF4-FFF2-40B4-BE49-F238E27FC236}">
                      <a16:creationId xmlns:a16="http://schemas.microsoft.com/office/drawing/2014/main" id="{D8754171-9B13-47DB-95E8-F4CA7CCECC5C}"/>
                    </a:ext>
                  </a:extLst>
                </p:cNvPr>
                <p:cNvPicPr/>
                <p:nvPr/>
              </p:nvPicPr>
              <p:blipFill>
                <a:blip r:embed="rId575"/>
                <a:stretch>
                  <a:fillRect/>
                </a:stretch>
              </p:blipFill>
              <p:spPr>
                <a:xfrm>
                  <a:off x="5332160" y="5853507"/>
                  <a:ext cx="2127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2" name="Freihand 391">
                  <a:extLst>
                    <a:ext uri="{FF2B5EF4-FFF2-40B4-BE49-F238E27FC236}">
                      <a16:creationId xmlns:a16="http://schemas.microsoft.com/office/drawing/2014/main" id="{091C0D95-F72A-4356-9EB2-60A4B613D215}"/>
                    </a:ext>
                  </a:extLst>
                </p14:cNvPr>
                <p14:cNvContentPartPr/>
                <p14:nvPr/>
              </p14:nvContentPartPr>
              <p14:xfrm>
                <a:off x="5696840" y="5835507"/>
                <a:ext cx="88560" cy="146880"/>
              </p14:xfrm>
            </p:contentPart>
          </mc:Choice>
          <mc:Fallback>
            <p:pic>
              <p:nvPicPr>
                <p:cNvPr id="392" name="Freihand 391">
                  <a:extLst>
                    <a:ext uri="{FF2B5EF4-FFF2-40B4-BE49-F238E27FC236}">
                      <a16:creationId xmlns:a16="http://schemas.microsoft.com/office/drawing/2014/main" id="{091C0D95-F72A-4356-9EB2-60A4B613D215}"/>
                    </a:ext>
                  </a:extLst>
                </p:cNvPr>
                <p:cNvPicPr/>
                <p:nvPr/>
              </p:nvPicPr>
              <p:blipFill>
                <a:blip r:embed="rId577"/>
                <a:stretch>
                  <a:fillRect/>
                </a:stretch>
              </p:blipFill>
              <p:spPr>
                <a:xfrm>
                  <a:off x="5692520" y="5831187"/>
                  <a:ext cx="97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3" name="Freihand 392">
                  <a:extLst>
                    <a:ext uri="{FF2B5EF4-FFF2-40B4-BE49-F238E27FC236}">
                      <a16:creationId xmlns:a16="http://schemas.microsoft.com/office/drawing/2014/main" id="{2E6FF1F6-EFB3-4E0E-96BE-4BF933FCA238}"/>
                    </a:ext>
                  </a:extLst>
                </p14:cNvPr>
                <p14:cNvContentPartPr/>
                <p14:nvPr/>
              </p14:nvContentPartPr>
              <p14:xfrm>
                <a:off x="5782880" y="5841267"/>
                <a:ext cx="28800" cy="135000"/>
              </p14:xfrm>
            </p:contentPart>
          </mc:Choice>
          <mc:Fallback>
            <p:pic>
              <p:nvPicPr>
                <p:cNvPr id="393" name="Freihand 392">
                  <a:extLst>
                    <a:ext uri="{FF2B5EF4-FFF2-40B4-BE49-F238E27FC236}">
                      <a16:creationId xmlns:a16="http://schemas.microsoft.com/office/drawing/2014/main" id="{2E6FF1F6-EFB3-4E0E-96BE-4BF933FCA238}"/>
                    </a:ext>
                  </a:extLst>
                </p:cNvPr>
                <p:cNvPicPr/>
                <p:nvPr/>
              </p:nvPicPr>
              <p:blipFill>
                <a:blip r:embed="rId579"/>
                <a:stretch>
                  <a:fillRect/>
                </a:stretch>
              </p:blipFill>
              <p:spPr>
                <a:xfrm>
                  <a:off x="5778560" y="5836947"/>
                  <a:ext cx="37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4" name="Freihand 393">
                  <a:extLst>
                    <a:ext uri="{FF2B5EF4-FFF2-40B4-BE49-F238E27FC236}">
                      <a16:creationId xmlns:a16="http://schemas.microsoft.com/office/drawing/2014/main" id="{7719BB4E-E13E-4E7C-8CC8-D993D54FA036}"/>
                    </a:ext>
                  </a:extLst>
                </p14:cNvPr>
                <p14:cNvContentPartPr/>
                <p14:nvPr/>
              </p14:nvContentPartPr>
              <p14:xfrm>
                <a:off x="5681000" y="5962947"/>
                <a:ext cx="154440" cy="30240"/>
              </p14:xfrm>
            </p:contentPart>
          </mc:Choice>
          <mc:Fallback>
            <p:pic>
              <p:nvPicPr>
                <p:cNvPr id="394" name="Freihand 393">
                  <a:extLst>
                    <a:ext uri="{FF2B5EF4-FFF2-40B4-BE49-F238E27FC236}">
                      <a16:creationId xmlns:a16="http://schemas.microsoft.com/office/drawing/2014/main" id="{7719BB4E-E13E-4E7C-8CC8-D993D54FA036}"/>
                    </a:ext>
                  </a:extLst>
                </p:cNvPr>
                <p:cNvPicPr/>
                <p:nvPr/>
              </p:nvPicPr>
              <p:blipFill>
                <a:blip r:embed="rId581"/>
                <a:stretch>
                  <a:fillRect/>
                </a:stretch>
              </p:blipFill>
              <p:spPr>
                <a:xfrm>
                  <a:off x="5676680" y="5958627"/>
                  <a:ext cx="163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96" name="Freihand 395">
                  <a:extLst>
                    <a:ext uri="{FF2B5EF4-FFF2-40B4-BE49-F238E27FC236}">
                      <a16:creationId xmlns:a16="http://schemas.microsoft.com/office/drawing/2014/main" id="{131B71D0-D625-48F2-93FA-AABBF9784118}"/>
                    </a:ext>
                  </a:extLst>
                </p14:cNvPr>
                <p14:cNvContentPartPr/>
                <p14:nvPr/>
              </p14:nvContentPartPr>
              <p14:xfrm>
                <a:off x="5844800" y="5811747"/>
                <a:ext cx="103680" cy="162360"/>
              </p14:xfrm>
            </p:contentPart>
          </mc:Choice>
          <mc:Fallback>
            <p:pic>
              <p:nvPicPr>
                <p:cNvPr id="396" name="Freihand 395">
                  <a:extLst>
                    <a:ext uri="{FF2B5EF4-FFF2-40B4-BE49-F238E27FC236}">
                      <a16:creationId xmlns:a16="http://schemas.microsoft.com/office/drawing/2014/main" id="{131B71D0-D625-48F2-93FA-AABBF9784118}"/>
                    </a:ext>
                  </a:extLst>
                </p:cNvPr>
                <p:cNvPicPr/>
                <p:nvPr/>
              </p:nvPicPr>
              <p:blipFill>
                <a:blip r:embed="rId583"/>
                <a:stretch>
                  <a:fillRect/>
                </a:stretch>
              </p:blipFill>
              <p:spPr>
                <a:xfrm>
                  <a:off x="5840480" y="5807427"/>
                  <a:ext cx="112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97" name="Freihand 396">
                  <a:extLst>
                    <a:ext uri="{FF2B5EF4-FFF2-40B4-BE49-F238E27FC236}">
                      <a16:creationId xmlns:a16="http://schemas.microsoft.com/office/drawing/2014/main" id="{7E558B74-55C4-4755-89A2-2977CC8A688F}"/>
                    </a:ext>
                  </a:extLst>
                </p14:cNvPr>
                <p14:cNvContentPartPr/>
                <p14:nvPr/>
              </p14:nvContentPartPr>
              <p14:xfrm>
                <a:off x="6021920" y="5880867"/>
                <a:ext cx="68040" cy="9360"/>
              </p14:xfrm>
            </p:contentPart>
          </mc:Choice>
          <mc:Fallback>
            <p:pic>
              <p:nvPicPr>
                <p:cNvPr id="397" name="Freihand 396">
                  <a:extLst>
                    <a:ext uri="{FF2B5EF4-FFF2-40B4-BE49-F238E27FC236}">
                      <a16:creationId xmlns:a16="http://schemas.microsoft.com/office/drawing/2014/main" id="{7E558B74-55C4-4755-89A2-2977CC8A688F}"/>
                    </a:ext>
                  </a:extLst>
                </p:cNvPr>
                <p:cNvPicPr/>
                <p:nvPr/>
              </p:nvPicPr>
              <p:blipFill>
                <a:blip r:embed="rId585"/>
                <a:stretch>
                  <a:fillRect/>
                </a:stretch>
              </p:blipFill>
              <p:spPr>
                <a:xfrm>
                  <a:off x="6017240" y="5876547"/>
                  <a:ext cx="76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98" name="Freihand 397">
                  <a:extLst>
                    <a:ext uri="{FF2B5EF4-FFF2-40B4-BE49-F238E27FC236}">
                      <a16:creationId xmlns:a16="http://schemas.microsoft.com/office/drawing/2014/main" id="{E57B4F74-4AF4-4549-8BE2-92E7CA45D2C5}"/>
                    </a:ext>
                  </a:extLst>
                </p14:cNvPr>
                <p14:cNvContentPartPr/>
                <p14:nvPr/>
              </p14:nvContentPartPr>
              <p14:xfrm>
                <a:off x="5648960" y="5956467"/>
                <a:ext cx="45000" cy="85320"/>
              </p14:xfrm>
            </p:contentPart>
          </mc:Choice>
          <mc:Fallback>
            <p:pic>
              <p:nvPicPr>
                <p:cNvPr id="398" name="Freihand 397">
                  <a:extLst>
                    <a:ext uri="{FF2B5EF4-FFF2-40B4-BE49-F238E27FC236}">
                      <a16:creationId xmlns:a16="http://schemas.microsoft.com/office/drawing/2014/main" id="{E57B4F74-4AF4-4549-8BE2-92E7CA45D2C5}"/>
                    </a:ext>
                  </a:extLst>
                </p:cNvPr>
                <p:cNvPicPr/>
                <p:nvPr/>
              </p:nvPicPr>
              <p:blipFill>
                <a:blip r:embed="rId587"/>
                <a:stretch>
                  <a:fillRect/>
                </a:stretch>
              </p:blipFill>
              <p:spPr>
                <a:xfrm>
                  <a:off x="5644640" y="5952147"/>
                  <a:ext cx="53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99" name="Freihand 398">
                  <a:extLst>
                    <a:ext uri="{FF2B5EF4-FFF2-40B4-BE49-F238E27FC236}">
                      <a16:creationId xmlns:a16="http://schemas.microsoft.com/office/drawing/2014/main" id="{1E330FD0-12E5-42D7-AD42-E0E0380F02E3}"/>
                    </a:ext>
                  </a:extLst>
                </p14:cNvPr>
                <p14:cNvContentPartPr/>
                <p14:nvPr/>
              </p14:nvContentPartPr>
              <p14:xfrm>
                <a:off x="5774240" y="5951067"/>
                <a:ext cx="38520" cy="91440"/>
              </p14:xfrm>
            </p:contentPart>
          </mc:Choice>
          <mc:Fallback>
            <p:pic>
              <p:nvPicPr>
                <p:cNvPr id="399" name="Freihand 398">
                  <a:extLst>
                    <a:ext uri="{FF2B5EF4-FFF2-40B4-BE49-F238E27FC236}">
                      <a16:creationId xmlns:a16="http://schemas.microsoft.com/office/drawing/2014/main" id="{1E330FD0-12E5-42D7-AD42-E0E0380F02E3}"/>
                    </a:ext>
                  </a:extLst>
                </p:cNvPr>
                <p:cNvPicPr/>
                <p:nvPr/>
              </p:nvPicPr>
              <p:blipFill>
                <a:blip r:embed="rId589"/>
                <a:stretch>
                  <a:fillRect/>
                </a:stretch>
              </p:blipFill>
              <p:spPr>
                <a:xfrm>
                  <a:off x="5769920" y="5946747"/>
                  <a:ext cx="47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00" name="Freihand 399">
                  <a:extLst>
                    <a:ext uri="{FF2B5EF4-FFF2-40B4-BE49-F238E27FC236}">
                      <a16:creationId xmlns:a16="http://schemas.microsoft.com/office/drawing/2014/main" id="{76390720-A5D0-4A0B-BD31-DE01B7070B55}"/>
                    </a:ext>
                  </a:extLst>
                </p14:cNvPr>
                <p14:cNvContentPartPr/>
                <p14:nvPr/>
              </p14:nvContentPartPr>
              <p14:xfrm>
                <a:off x="6138200" y="5820027"/>
                <a:ext cx="90000" cy="140040"/>
              </p14:xfrm>
            </p:contentPart>
          </mc:Choice>
          <mc:Fallback>
            <p:pic>
              <p:nvPicPr>
                <p:cNvPr id="400" name="Freihand 399">
                  <a:extLst>
                    <a:ext uri="{FF2B5EF4-FFF2-40B4-BE49-F238E27FC236}">
                      <a16:creationId xmlns:a16="http://schemas.microsoft.com/office/drawing/2014/main" id="{76390720-A5D0-4A0B-BD31-DE01B7070B55}"/>
                    </a:ext>
                  </a:extLst>
                </p:cNvPr>
                <p:cNvPicPr/>
                <p:nvPr/>
              </p:nvPicPr>
              <p:blipFill>
                <a:blip r:embed="rId591"/>
                <a:stretch>
                  <a:fillRect/>
                </a:stretch>
              </p:blipFill>
              <p:spPr>
                <a:xfrm>
                  <a:off x="6133880" y="5815707"/>
                  <a:ext cx="98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01" name="Freihand 400">
                  <a:extLst>
                    <a:ext uri="{FF2B5EF4-FFF2-40B4-BE49-F238E27FC236}">
                      <a16:creationId xmlns:a16="http://schemas.microsoft.com/office/drawing/2014/main" id="{FFB19963-BA31-423F-8842-8CC67D27EF10}"/>
                    </a:ext>
                  </a:extLst>
                </p14:cNvPr>
                <p14:cNvContentPartPr/>
                <p14:nvPr/>
              </p14:nvContentPartPr>
              <p14:xfrm>
                <a:off x="6186080" y="5813907"/>
                <a:ext cx="102240" cy="157320"/>
              </p14:xfrm>
            </p:contentPart>
          </mc:Choice>
          <mc:Fallback>
            <p:pic>
              <p:nvPicPr>
                <p:cNvPr id="401" name="Freihand 400">
                  <a:extLst>
                    <a:ext uri="{FF2B5EF4-FFF2-40B4-BE49-F238E27FC236}">
                      <a16:creationId xmlns:a16="http://schemas.microsoft.com/office/drawing/2014/main" id="{FFB19963-BA31-423F-8842-8CC67D27EF10}"/>
                    </a:ext>
                  </a:extLst>
                </p:cNvPr>
                <p:cNvPicPr/>
                <p:nvPr/>
              </p:nvPicPr>
              <p:blipFill>
                <a:blip r:embed="rId593"/>
                <a:stretch>
                  <a:fillRect/>
                </a:stretch>
              </p:blipFill>
              <p:spPr>
                <a:xfrm>
                  <a:off x="6181760" y="5809587"/>
                  <a:ext cx="110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02" name="Freihand 401">
                  <a:extLst>
                    <a:ext uri="{FF2B5EF4-FFF2-40B4-BE49-F238E27FC236}">
                      <a16:creationId xmlns:a16="http://schemas.microsoft.com/office/drawing/2014/main" id="{E69B258C-EBEC-45AC-A12C-A05D4272F0AB}"/>
                    </a:ext>
                  </a:extLst>
                </p14:cNvPr>
                <p14:cNvContentPartPr/>
                <p14:nvPr/>
              </p14:nvContentPartPr>
              <p14:xfrm>
                <a:off x="6352400" y="5804907"/>
                <a:ext cx="26280" cy="123840"/>
              </p14:xfrm>
            </p:contentPart>
          </mc:Choice>
          <mc:Fallback>
            <p:pic>
              <p:nvPicPr>
                <p:cNvPr id="402" name="Freihand 401">
                  <a:extLst>
                    <a:ext uri="{FF2B5EF4-FFF2-40B4-BE49-F238E27FC236}">
                      <a16:creationId xmlns:a16="http://schemas.microsoft.com/office/drawing/2014/main" id="{E69B258C-EBEC-45AC-A12C-A05D4272F0AB}"/>
                    </a:ext>
                  </a:extLst>
                </p:cNvPr>
                <p:cNvPicPr/>
                <p:nvPr/>
              </p:nvPicPr>
              <p:blipFill>
                <a:blip r:embed="rId595"/>
                <a:stretch>
                  <a:fillRect/>
                </a:stretch>
              </p:blipFill>
              <p:spPr>
                <a:xfrm>
                  <a:off x="6348080" y="5800587"/>
                  <a:ext cx="34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03" name="Freihand 402">
                  <a:extLst>
                    <a:ext uri="{FF2B5EF4-FFF2-40B4-BE49-F238E27FC236}">
                      <a16:creationId xmlns:a16="http://schemas.microsoft.com/office/drawing/2014/main" id="{F3555436-D979-44A3-8F43-ACB24655A79A}"/>
                    </a:ext>
                  </a:extLst>
                </p14:cNvPr>
                <p14:cNvContentPartPr/>
                <p14:nvPr/>
              </p14:nvContentPartPr>
              <p14:xfrm>
                <a:off x="6298040" y="5795547"/>
                <a:ext cx="330480" cy="162720"/>
              </p14:xfrm>
            </p:contentPart>
          </mc:Choice>
          <mc:Fallback>
            <p:pic>
              <p:nvPicPr>
                <p:cNvPr id="403" name="Freihand 402">
                  <a:extLst>
                    <a:ext uri="{FF2B5EF4-FFF2-40B4-BE49-F238E27FC236}">
                      <a16:creationId xmlns:a16="http://schemas.microsoft.com/office/drawing/2014/main" id="{F3555436-D979-44A3-8F43-ACB24655A79A}"/>
                    </a:ext>
                  </a:extLst>
                </p:cNvPr>
                <p:cNvPicPr/>
                <p:nvPr/>
              </p:nvPicPr>
              <p:blipFill>
                <a:blip r:embed="rId597"/>
                <a:stretch>
                  <a:fillRect/>
                </a:stretch>
              </p:blipFill>
              <p:spPr>
                <a:xfrm>
                  <a:off x="6293720" y="5791227"/>
                  <a:ext cx="339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04" name="Freihand 403">
                  <a:extLst>
                    <a:ext uri="{FF2B5EF4-FFF2-40B4-BE49-F238E27FC236}">
                      <a16:creationId xmlns:a16="http://schemas.microsoft.com/office/drawing/2014/main" id="{6F3CB169-3D9B-4BBB-8185-8F5A283A1E5F}"/>
                    </a:ext>
                  </a:extLst>
                </p14:cNvPr>
                <p14:cNvContentPartPr/>
                <p14:nvPr/>
              </p14:nvContentPartPr>
              <p14:xfrm>
                <a:off x="6687200" y="5813907"/>
                <a:ext cx="177480" cy="84240"/>
              </p14:xfrm>
            </p:contentPart>
          </mc:Choice>
          <mc:Fallback>
            <p:pic>
              <p:nvPicPr>
                <p:cNvPr id="404" name="Freihand 403">
                  <a:extLst>
                    <a:ext uri="{FF2B5EF4-FFF2-40B4-BE49-F238E27FC236}">
                      <a16:creationId xmlns:a16="http://schemas.microsoft.com/office/drawing/2014/main" id="{6F3CB169-3D9B-4BBB-8185-8F5A283A1E5F}"/>
                    </a:ext>
                  </a:extLst>
                </p:cNvPr>
                <p:cNvPicPr/>
                <p:nvPr/>
              </p:nvPicPr>
              <p:blipFill>
                <a:blip r:embed="rId599"/>
                <a:stretch>
                  <a:fillRect/>
                </a:stretch>
              </p:blipFill>
              <p:spPr>
                <a:xfrm>
                  <a:off x="6682880" y="5809587"/>
                  <a:ext cx="186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05" name="Freihand 404">
                  <a:extLst>
                    <a:ext uri="{FF2B5EF4-FFF2-40B4-BE49-F238E27FC236}">
                      <a16:creationId xmlns:a16="http://schemas.microsoft.com/office/drawing/2014/main" id="{FFD0DC1A-7A11-48E1-BFD2-A38C3F0CB6DB}"/>
                    </a:ext>
                  </a:extLst>
                </p14:cNvPr>
                <p14:cNvContentPartPr/>
                <p14:nvPr/>
              </p14:nvContentPartPr>
              <p14:xfrm>
                <a:off x="6882320" y="5822907"/>
                <a:ext cx="68400" cy="74160"/>
              </p14:xfrm>
            </p:contentPart>
          </mc:Choice>
          <mc:Fallback>
            <p:pic>
              <p:nvPicPr>
                <p:cNvPr id="405" name="Freihand 404">
                  <a:extLst>
                    <a:ext uri="{FF2B5EF4-FFF2-40B4-BE49-F238E27FC236}">
                      <a16:creationId xmlns:a16="http://schemas.microsoft.com/office/drawing/2014/main" id="{FFD0DC1A-7A11-48E1-BFD2-A38C3F0CB6DB}"/>
                    </a:ext>
                  </a:extLst>
                </p:cNvPr>
                <p:cNvPicPr/>
                <p:nvPr/>
              </p:nvPicPr>
              <p:blipFill>
                <a:blip r:embed="rId601"/>
                <a:stretch>
                  <a:fillRect/>
                </a:stretch>
              </p:blipFill>
              <p:spPr>
                <a:xfrm>
                  <a:off x="6878000" y="5818587"/>
                  <a:ext cx="77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06" name="Freihand 405">
                  <a:extLst>
                    <a:ext uri="{FF2B5EF4-FFF2-40B4-BE49-F238E27FC236}">
                      <a16:creationId xmlns:a16="http://schemas.microsoft.com/office/drawing/2014/main" id="{5B3F9207-B73E-4916-8C16-52D1EF83DF79}"/>
                    </a:ext>
                  </a:extLst>
                </p14:cNvPr>
                <p14:cNvContentPartPr/>
                <p14:nvPr/>
              </p14:nvContentPartPr>
              <p14:xfrm>
                <a:off x="6982040" y="5755947"/>
                <a:ext cx="120960" cy="120960"/>
              </p14:xfrm>
            </p:contentPart>
          </mc:Choice>
          <mc:Fallback>
            <p:pic>
              <p:nvPicPr>
                <p:cNvPr id="406" name="Freihand 405">
                  <a:extLst>
                    <a:ext uri="{FF2B5EF4-FFF2-40B4-BE49-F238E27FC236}">
                      <a16:creationId xmlns:a16="http://schemas.microsoft.com/office/drawing/2014/main" id="{5B3F9207-B73E-4916-8C16-52D1EF83DF79}"/>
                    </a:ext>
                  </a:extLst>
                </p:cNvPr>
                <p:cNvPicPr/>
                <p:nvPr/>
              </p:nvPicPr>
              <p:blipFill>
                <a:blip r:embed="rId603"/>
                <a:stretch>
                  <a:fillRect/>
                </a:stretch>
              </p:blipFill>
              <p:spPr>
                <a:xfrm>
                  <a:off x="6977720" y="5751627"/>
                  <a:ext cx="129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07" name="Freihand 406">
                  <a:extLst>
                    <a:ext uri="{FF2B5EF4-FFF2-40B4-BE49-F238E27FC236}">
                      <a16:creationId xmlns:a16="http://schemas.microsoft.com/office/drawing/2014/main" id="{241E17C3-E67A-452D-98DE-10ED51B7E773}"/>
                    </a:ext>
                  </a:extLst>
                </p14:cNvPr>
                <p14:cNvContentPartPr/>
                <p14:nvPr/>
              </p14:nvContentPartPr>
              <p14:xfrm>
                <a:off x="7119560" y="5709867"/>
                <a:ext cx="233640" cy="142200"/>
              </p14:xfrm>
            </p:contentPart>
          </mc:Choice>
          <mc:Fallback>
            <p:pic>
              <p:nvPicPr>
                <p:cNvPr id="407" name="Freihand 406">
                  <a:extLst>
                    <a:ext uri="{FF2B5EF4-FFF2-40B4-BE49-F238E27FC236}">
                      <a16:creationId xmlns:a16="http://schemas.microsoft.com/office/drawing/2014/main" id="{241E17C3-E67A-452D-98DE-10ED51B7E773}"/>
                    </a:ext>
                  </a:extLst>
                </p:cNvPr>
                <p:cNvPicPr/>
                <p:nvPr/>
              </p:nvPicPr>
              <p:blipFill>
                <a:blip r:embed="rId605"/>
                <a:stretch>
                  <a:fillRect/>
                </a:stretch>
              </p:blipFill>
              <p:spPr>
                <a:xfrm>
                  <a:off x="7115240" y="5705547"/>
                  <a:ext cx="242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09" name="Freihand 408">
                  <a:extLst>
                    <a:ext uri="{FF2B5EF4-FFF2-40B4-BE49-F238E27FC236}">
                      <a16:creationId xmlns:a16="http://schemas.microsoft.com/office/drawing/2014/main" id="{10E5AA85-65A9-442C-AA48-D6B1D0DE68DB}"/>
                    </a:ext>
                  </a:extLst>
                </p14:cNvPr>
                <p14:cNvContentPartPr/>
                <p14:nvPr/>
              </p14:nvContentPartPr>
              <p14:xfrm>
                <a:off x="7469840" y="5734347"/>
                <a:ext cx="138960" cy="111240"/>
              </p14:xfrm>
            </p:contentPart>
          </mc:Choice>
          <mc:Fallback>
            <p:pic>
              <p:nvPicPr>
                <p:cNvPr id="409" name="Freihand 408">
                  <a:extLst>
                    <a:ext uri="{FF2B5EF4-FFF2-40B4-BE49-F238E27FC236}">
                      <a16:creationId xmlns:a16="http://schemas.microsoft.com/office/drawing/2014/main" id="{10E5AA85-65A9-442C-AA48-D6B1D0DE68DB}"/>
                    </a:ext>
                  </a:extLst>
                </p:cNvPr>
                <p:cNvPicPr/>
                <p:nvPr/>
              </p:nvPicPr>
              <p:blipFill>
                <a:blip r:embed="rId607"/>
                <a:stretch>
                  <a:fillRect/>
                </a:stretch>
              </p:blipFill>
              <p:spPr>
                <a:xfrm>
                  <a:off x="7465520" y="5730027"/>
                  <a:ext cx="147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10" name="Freihand 409">
                  <a:extLst>
                    <a:ext uri="{FF2B5EF4-FFF2-40B4-BE49-F238E27FC236}">
                      <a16:creationId xmlns:a16="http://schemas.microsoft.com/office/drawing/2014/main" id="{EF193E17-0869-4AB7-A94A-56940653D7BE}"/>
                    </a:ext>
                  </a:extLst>
                </p14:cNvPr>
                <p14:cNvContentPartPr/>
                <p14:nvPr/>
              </p14:nvContentPartPr>
              <p14:xfrm>
                <a:off x="7630400" y="5669907"/>
                <a:ext cx="185040" cy="162000"/>
              </p14:xfrm>
            </p:contentPart>
          </mc:Choice>
          <mc:Fallback>
            <p:pic>
              <p:nvPicPr>
                <p:cNvPr id="410" name="Freihand 409">
                  <a:extLst>
                    <a:ext uri="{FF2B5EF4-FFF2-40B4-BE49-F238E27FC236}">
                      <a16:creationId xmlns:a16="http://schemas.microsoft.com/office/drawing/2014/main" id="{EF193E17-0869-4AB7-A94A-56940653D7BE}"/>
                    </a:ext>
                  </a:extLst>
                </p:cNvPr>
                <p:cNvPicPr/>
                <p:nvPr/>
              </p:nvPicPr>
              <p:blipFill>
                <a:blip r:embed="rId609"/>
                <a:stretch>
                  <a:fillRect/>
                </a:stretch>
              </p:blipFill>
              <p:spPr>
                <a:xfrm>
                  <a:off x="7626080" y="5665587"/>
                  <a:ext cx="193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11" name="Freihand 410">
                  <a:extLst>
                    <a:ext uri="{FF2B5EF4-FFF2-40B4-BE49-F238E27FC236}">
                      <a16:creationId xmlns:a16="http://schemas.microsoft.com/office/drawing/2014/main" id="{944BEEB7-262F-459B-8A8D-B6757BCBD8C7}"/>
                    </a:ext>
                  </a:extLst>
                </p14:cNvPr>
                <p14:cNvContentPartPr/>
                <p14:nvPr/>
              </p14:nvContentPartPr>
              <p14:xfrm>
                <a:off x="7807160" y="5760627"/>
                <a:ext cx="159120" cy="64080"/>
              </p14:xfrm>
            </p:contentPart>
          </mc:Choice>
          <mc:Fallback>
            <p:pic>
              <p:nvPicPr>
                <p:cNvPr id="411" name="Freihand 410">
                  <a:extLst>
                    <a:ext uri="{FF2B5EF4-FFF2-40B4-BE49-F238E27FC236}">
                      <a16:creationId xmlns:a16="http://schemas.microsoft.com/office/drawing/2014/main" id="{944BEEB7-262F-459B-8A8D-B6757BCBD8C7}"/>
                    </a:ext>
                  </a:extLst>
                </p:cNvPr>
                <p:cNvPicPr/>
                <p:nvPr/>
              </p:nvPicPr>
              <p:blipFill>
                <a:blip r:embed="rId611"/>
                <a:stretch>
                  <a:fillRect/>
                </a:stretch>
              </p:blipFill>
              <p:spPr>
                <a:xfrm>
                  <a:off x="7802840" y="5756307"/>
                  <a:ext cx="167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12" name="Freihand 411">
                  <a:extLst>
                    <a:ext uri="{FF2B5EF4-FFF2-40B4-BE49-F238E27FC236}">
                      <a16:creationId xmlns:a16="http://schemas.microsoft.com/office/drawing/2014/main" id="{3FC10F2C-11E9-47F5-AB54-349CC791AE7C}"/>
                    </a:ext>
                  </a:extLst>
                </p14:cNvPr>
                <p14:cNvContentPartPr/>
                <p14:nvPr/>
              </p14:nvContentPartPr>
              <p14:xfrm>
                <a:off x="8005520" y="5762787"/>
                <a:ext cx="127800" cy="57600"/>
              </p14:xfrm>
            </p:contentPart>
          </mc:Choice>
          <mc:Fallback>
            <p:pic>
              <p:nvPicPr>
                <p:cNvPr id="412" name="Freihand 411">
                  <a:extLst>
                    <a:ext uri="{FF2B5EF4-FFF2-40B4-BE49-F238E27FC236}">
                      <a16:creationId xmlns:a16="http://schemas.microsoft.com/office/drawing/2014/main" id="{3FC10F2C-11E9-47F5-AB54-349CC791AE7C}"/>
                    </a:ext>
                  </a:extLst>
                </p:cNvPr>
                <p:cNvPicPr/>
                <p:nvPr/>
              </p:nvPicPr>
              <p:blipFill>
                <a:blip r:embed="rId613"/>
                <a:stretch>
                  <a:fillRect/>
                </a:stretch>
              </p:blipFill>
              <p:spPr>
                <a:xfrm>
                  <a:off x="8001200" y="5758467"/>
                  <a:ext cx="136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13" name="Freihand 412">
                  <a:extLst>
                    <a:ext uri="{FF2B5EF4-FFF2-40B4-BE49-F238E27FC236}">
                      <a16:creationId xmlns:a16="http://schemas.microsoft.com/office/drawing/2014/main" id="{F5DED343-2A69-43E7-ABB2-273F736D0C71}"/>
                    </a:ext>
                  </a:extLst>
                </p14:cNvPr>
                <p14:cNvContentPartPr/>
                <p14:nvPr/>
              </p14:nvContentPartPr>
              <p14:xfrm>
                <a:off x="7988600" y="5740107"/>
                <a:ext cx="139320" cy="84600"/>
              </p14:xfrm>
            </p:contentPart>
          </mc:Choice>
          <mc:Fallback>
            <p:pic>
              <p:nvPicPr>
                <p:cNvPr id="413" name="Freihand 412">
                  <a:extLst>
                    <a:ext uri="{FF2B5EF4-FFF2-40B4-BE49-F238E27FC236}">
                      <a16:creationId xmlns:a16="http://schemas.microsoft.com/office/drawing/2014/main" id="{F5DED343-2A69-43E7-ABB2-273F736D0C71}"/>
                    </a:ext>
                  </a:extLst>
                </p:cNvPr>
                <p:cNvPicPr/>
                <p:nvPr/>
              </p:nvPicPr>
              <p:blipFill>
                <a:blip r:embed="rId615"/>
                <a:stretch>
                  <a:fillRect/>
                </a:stretch>
              </p:blipFill>
              <p:spPr>
                <a:xfrm>
                  <a:off x="7984280" y="5735787"/>
                  <a:ext cx="147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14" name="Freihand 413">
                  <a:extLst>
                    <a:ext uri="{FF2B5EF4-FFF2-40B4-BE49-F238E27FC236}">
                      <a16:creationId xmlns:a16="http://schemas.microsoft.com/office/drawing/2014/main" id="{74D04BE9-A1A3-4F6D-9D28-1DF378B47336}"/>
                    </a:ext>
                  </a:extLst>
                </p14:cNvPr>
                <p14:cNvContentPartPr/>
                <p14:nvPr/>
              </p14:nvContentPartPr>
              <p14:xfrm>
                <a:off x="8145200" y="5695827"/>
                <a:ext cx="160920" cy="117360"/>
              </p14:xfrm>
            </p:contentPart>
          </mc:Choice>
          <mc:Fallback>
            <p:pic>
              <p:nvPicPr>
                <p:cNvPr id="414" name="Freihand 413">
                  <a:extLst>
                    <a:ext uri="{FF2B5EF4-FFF2-40B4-BE49-F238E27FC236}">
                      <a16:creationId xmlns:a16="http://schemas.microsoft.com/office/drawing/2014/main" id="{74D04BE9-A1A3-4F6D-9D28-1DF378B47336}"/>
                    </a:ext>
                  </a:extLst>
                </p:cNvPr>
                <p:cNvPicPr/>
                <p:nvPr/>
              </p:nvPicPr>
              <p:blipFill>
                <a:blip r:embed="rId617"/>
                <a:stretch>
                  <a:fillRect/>
                </a:stretch>
              </p:blipFill>
              <p:spPr>
                <a:xfrm>
                  <a:off x="8140880" y="5691507"/>
                  <a:ext cx="169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16" name="Freihand 415">
                  <a:extLst>
                    <a:ext uri="{FF2B5EF4-FFF2-40B4-BE49-F238E27FC236}">
                      <a16:creationId xmlns:a16="http://schemas.microsoft.com/office/drawing/2014/main" id="{E1261529-1A51-4F0D-ADCD-1E932C8150A7}"/>
                    </a:ext>
                  </a:extLst>
                </p14:cNvPr>
                <p14:cNvContentPartPr/>
                <p14:nvPr/>
              </p14:nvContentPartPr>
              <p14:xfrm>
                <a:off x="5053520" y="6233667"/>
                <a:ext cx="94320" cy="165600"/>
              </p14:xfrm>
            </p:contentPart>
          </mc:Choice>
          <mc:Fallback>
            <p:pic>
              <p:nvPicPr>
                <p:cNvPr id="416" name="Freihand 415">
                  <a:extLst>
                    <a:ext uri="{FF2B5EF4-FFF2-40B4-BE49-F238E27FC236}">
                      <a16:creationId xmlns:a16="http://schemas.microsoft.com/office/drawing/2014/main" id="{E1261529-1A51-4F0D-ADCD-1E932C8150A7}"/>
                    </a:ext>
                  </a:extLst>
                </p:cNvPr>
                <p:cNvPicPr/>
                <p:nvPr/>
              </p:nvPicPr>
              <p:blipFill>
                <a:blip r:embed="rId619"/>
                <a:stretch>
                  <a:fillRect/>
                </a:stretch>
              </p:blipFill>
              <p:spPr>
                <a:xfrm>
                  <a:off x="5049200" y="6229347"/>
                  <a:ext cx="102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17" name="Freihand 416">
                  <a:extLst>
                    <a:ext uri="{FF2B5EF4-FFF2-40B4-BE49-F238E27FC236}">
                      <a16:creationId xmlns:a16="http://schemas.microsoft.com/office/drawing/2014/main" id="{C8DCFF59-3467-4414-B3FB-D6B1601D518F}"/>
                    </a:ext>
                  </a:extLst>
                </p14:cNvPr>
                <p14:cNvContentPartPr/>
                <p14:nvPr/>
              </p14:nvContentPartPr>
              <p14:xfrm>
                <a:off x="5187440" y="6272187"/>
                <a:ext cx="410400" cy="91080"/>
              </p14:xfrm>
            </p:contentPart>
          </mc:Choice>
          <mc:Fallback>
            <p:pic>
              <p:nvPicPr>
                <p:cNvPr id="417" name="Freihand 416">
                  <a:extLst>
                    <a:ext uri="{FF2B5EF4-FFF2-40B4-BE49-F238E27FC236}">
                      <a16:creationId xmlns:a16="http://schemas.microsoft.com/office/drawing/2014/main" id="{C8DCFF59-3467-4414-B3FB-D6B1601D518F}"/>
                    </a:ext>
                  </a:extLst>
                </p:cNvPr>
                <p:cNvPicPr/>
                <p:nvPr/>
              </p:nvPicPr>
              <p:blipFill>
                <a:blip r:embed="rId621"/>
                <a:stretch>
                  <a:fillRect/>
                </a:stretch>
              </p:blipFill>
              <p:spPr>
                <a:xfrm>
                  <a:off x="5183120" y="6267867"/>
                  <a:ext cx="419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18" name="Freihand 417">
                  <a:extLst>
                    <a:ext uri="{FF2B5EF4-FFF2-40B4-BE49-F238E27FC236}">
                      <a16:creationId xmlns:a16="http://schemas.microsoft.com/office/drawing/2014/main" id="{B0626366-AFC0-48F1-A824-0F3E433EE3B2}"/>
                    </a:ext>
                  </a:extLst>
                </p14:cNvPr>
                <p14:cNvContentPartPr/>
                <p14:nvPr/>
              </p14:nvContentPartPr>
              <p14:xfrm>
                <a:off x="5628440" y="6265707"/>
                <a:ext cx="101520" cy="140040"/>
              </p14:xfrm>
            </p:contentPart>
          </mc:Choice>
          <mc:Fallback>
            <p:pic>
              <p:nvPicPr>
                <p:cNvPr id="418" name="Freihand 417">
                  <a:extLst>
                    <a:ext uri="{FF2B5EF4-FFF2-40B4-BE49-F238E27FC236}">
                      <a16:creationId xmlns:a16="http://schemas.microsoft.com/office/drawing/2014/main" id="{B0626366-AFC0-48F1-A824-0F3E433EE3B2}"/>
                    </a:ext>
                  </a:extLst>
                </p:cNvPr>
                <p:cNvPicPr/>
                <p:nvPr/>
              </p:nvPicPr>
              <p:blipFill>
                <a:blip r:embed="rId623"/>
                <a:stretch>
                  <a:fillRect/>
                </a:stretch>
              </p:blipFill>
              <p:spPr>
                <a:xfrm>
                  <a:off x="5624120" y="6261387"/>
                  <a:ext cx="110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19" name="Freihand 418">
                  <a:extLst>
                    <a:ext uri="{FF2B5EF4-FFF2-40B4-BE49-F238E27FC236}">
                      <a16:creationId xmlns:a16="http://schemas.microsoft.com/office/drawing/2014/main" id="{163CA6C3-B15B-4DA1-A3B9-A7E9D6F696BE}"/>
                    </a:ext>
                  </a:extLst>
                </p14:cNvPr>
                <p14:cNvContentPartPr/>
                <p14:nvPr/>
              </p14:nvContentPartPr>
              <p14:xfrm>
                <a:off x="5755520" y="6205227"/>
                <a:ext cx="280800" cy="88200"/>
              </p14:xfrm>
            </p:contentPart>
          </mc:Choice>
          <mc:Fallback>
            <p:pic>
              <p:nvPicPr>
                <p:cNvPr id="419" name="Freihand 418">
                  <a:extLst>
                    <a:ext uri="{FF2B5EF4-FFF2-40B4-BE49-F238E27FC236}">
                      <a16:creationId xmlns:a16="http://schemas.microsoft.com/office/drawing/2014/main" id="{163CA6C3-B15B-4DA1-A3B9-A7E9D6F696BE}"/>
                    </a:ext>
                  </a:extLst>
                </p:cNvPr>
                <p:cNvPicPr/>
                <p:nvPr/>
              </p:nvPicPr>
              <p:blipFill>
                <a:blip r:embed="rId625"/>
                <a:stretch>
                  <a:fillRect/>
                </a:stretch>
              </p:blipFill>
              <p:spPr>
                <a:xfrm>
                  <a:off x="5751200" y="6200907"/>
                  <a:ext cx="289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20" name="Freihand 419">
                  <a:extLst>
                    <a:ext uri="{FF2B5EF4-FFF2-40B4-BE49-F238E27FC236}">
                      <a16:creationId xmlns:a16="http://schemas.microsoft.com/office/drawing/2014/main" id="{5782A3AD-3815-4279-AFF7-772DB0B2101C}"/>
                    </a:ext>
                  </a:extLst>
                </p14:cNvPr>
                <p14:cNvContentPartPr/>
                <p14:nvPr/>
              </p14:nvContentPartPr>
              <p14:xfrm>
                <a:off x="6088160" y="6126747"/>
                <a:ext cx="194040" cy="135360"/>
              </p14:xfrm>
            </p:contentPart>
          </mc:Choice>
          <mc:Fallback>
            <p:pic>
              <p:nvPicPr>
                <p:cNvPr id="420" name="Freihand 419">
                  <a:extLst>
                    <a:ext uri="{FF2B5EF4-FFF2-40B4-BE49-F238E27FC236}">
                      <a16:creationId xmlns:a16="http://schemas.microsoft.com/office/drawing/2014/main" id="{5782A3AD-3815-4279-AFF7-772DB0B2101C}"/>
                    </a:ext>
                  </a:extLst>
                </p:cNvPr>
                <p:cNvPicPr/>
                <p:nvPr/>
              </p:nvPicPr>
              <p:blipFill>
                <a:blip r:embed="rId627"/>
                <a:stretch>
                  <a:fillRect/>
                </a:stretch>
              </p:blipFill>
              <p:spPr>
                <a:xfrm>
                  <a:off x="6083840" y="6122427"/>
                  <a:ext cx="202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21" name="Freihand 420">
                  <a:extLst>
                    <a:ext uri="{FF2B5EF4-FFF2-40B4-BE49-F238E27FC236}">
                      <a16:creationId xmlns:a16="http://schemas.microsoft.com/office/drawing/2014/main" id="{51C27660-8E74-4B64-AC58-FF616C593482}"/>
                    </a:ext>
                  </a:extLst>
                </p14:cNvPr>
                <p14:cNvContentPartPr/>
                <p14:nvPr/>
              </p14:nvContentPartPr>
              <p14:xfrm>
                <a:off x="6429440" y="6081387"/>
                <a:ext cx="95760" cy="143640"/>
              </p14:xfrm>
            </p:contentPart>
          </mc:Choice>
          <mc:Fallback>
            <p:pic>
              <p:nvPicPr>
                <p:cNvPr id="421" name="Freihand 420">
                  <a:extLst>
                    <a:ext uri="{FF2B5EF4-FFF2-40B4-BE49-F238E27FC236}">
                      <a16:creationId xmlns:a16="http://schemas.microsoft.com/office/drawing/2014/main" id="{51C27660-8E74-4B64-AC58-FF616C593482}"/>
                    </a:ext>
                  </a:extLst>
                </p:cNvPr>
                <p:cNvPicPr/>
                <p:nvPr/>
              </p:nvPicPr>
              <p:blipFill>
                <a:blip r:embed="rId629"/>
                <a:stretch>
                  <a:fillRect/>
                </a:stretch>
              </p:blipFill>
              <p:spPr>
                <a:xfrm>
                  <a:off x="6425120" y="6077067"/>
                  <a:ext cx="104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22" name="Freihand 421">
                  <a:extLst>
                    <a:ext uri="{FF2B5EF4-FFF2-40B4-BE49-F238E27FC236}">
                      <a16:creationId xmlns:a16="http://schemas.microsoft.com/office/drawing/2014/main" id="{564D62FF-8A13-4474-81C1-80EF4AD6533D}"/>
                    </a:ext>
                  </a:extLst>
                </p14:cNvPr>
                <p14:cNvContentPartPr/>
                <p14:nvPr/>
              </p14:nvContentPartPr>
              <p14:xfrm>
                <a:off x="6573800" y="6134307"/>
                <a:ext cx="80640" cy="71640"/>
              </p14:xfrm>
            </p:contentPart>
          </mc:Choice>
          <mc:Fallback>
            <p:pic>
              <p:nvPicPr>
                <p:cNvPr id="422" name="Freihand 421">
                  <a:extLst>
                    <a:ext uri="{FF2B5EF4-FFF2-40B4-BE49-F238E27FC236}">
                      <a16:creationId xmlns:a16="http://schemas.microsoft.com/office/drawing/2014/main" id="{564D62FF-8A13-4474-81C1-80EF4AD6533D}"/>
                    </a:ext>
                  </a:extLst>
                </p:cNvPr>
                <p:cNvPicPr/>
                <p:nvPr/>
              </p:nvPicPr>
              <p:blipFill>
                <a:blip r:embed="rId631"/>
                <a:stretch>
                  <a:fillRect/>
                </a:stretch>
              </p:blipFill>
              <p:spPr>
                <a:xfrm>
                  <a:off x="6569480" y="6129987"/>
                  <a:ext cx="89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23" name="Freihand 422">
                  <a:extLst>
                    <a:ext uri="{FF2B5EF4-FFF2-40B4-BE49-F238E27FC236}">
                      <a16:creationId xmlns:a16="http://schemas.microsoft.com/office/drawing/2014/main" id="{479C633F-69E8-461A-9D19-4C99D7E25B56}"/>
                    </a:ext>
                  </a:extLst>
                </p14:cNvPr>
                <p14:cNvContentPartPr/>
                <p14:nvPr/>
              </p14:nvContentPartPr>
              <p14:xfrm>
                <a:off x="6882680" y="6066267"/>
                <a:ext cx="22320" cy="136800"/>
              </p14:xfrm>
            </p:contentPart>
          </mc:Choice>
          <mc:Fallback>
            <p:pic>
              <p:nvPicPr>
                <p:cNvPr id="423" name="Freihand 422">
                  <a:extLst>
                    <a:ext uri="{FF2B5EF4-FFF2-40B4-BE49-F238E27FC236}">
                      <a16:creationId xmlns:a16="http://schemas.microsoft.com/office/drawing/2014/main" id="{479C633F-69E8-461A-9D19-4C99D7E25B56}"/>
                    </a:ext>
                  </a:extLst>
                </p:cNvPr>
                <p:cNvPicPr/>
                <p:nvPr/>
              </p:nvPicPr>
              <p:blipFill>
                <a:blip r:embed="rId633"/>
                <a:stretch>
                  <a:fillRect/>
                </a:stretch>
              </p:blipFill>
              <p:spPr>
                <a:xfrm>
                  <a:off x="6878360" y="6061947"/>
                  <a:ext cx="30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24" name="Freihand 423">
                  <a:extLst>
                    <a:ext uri="{FF2B5EF4-FFF2-40B4-BE49-F238E27FC236}">
                      <a16:creationId xmlns:a16="http://schemas.microsoft.com/office/drawing/2014/main" id="{640673E8-DA51-454C-8F43-AB98265415CA}"/>
                    </a:ext>
                  </a:extLst>
                </p14:cNvPr>
                <p14:cNvContentPartPr/>
                <p14:nvPr/>
              </p14:nvContentPartPr>
              <p14:xfrm>
                <a:off x="6817880" y="6034227"/>
                <a:ext cx="150840" cy="168120"/>
              </p14:xfrm>
            </p:contentPart>
          </mc:Choice>
          <mc:Fallback>
            <p:pic>
              <p:nvPicPr>
                <p:cNvPr id="424" name="Freihand 423">
                  <a:extLst>
                    <a:ext uri="{FF2B5EF4-FFF2-40B4-BE49-F238E27FC236}">
                      <a16:creationId xmlns:a16="http://schemas.microsoft.com/office/drawing/2014/main" id="{640673E8-DA51-454C-8F43-AB98265415CA}"/>
                    </a:ext>
                  </a:extLst>
                </p:cNvPr>
                <p:cNvPicPr/>
                <p:nvPr/>
              </p:nvPicPr>
              <p:blipFill>
                <a:blip r:embed="rId635"/>
                <a:stretch>
                  <a:fillRect/>
                </a:stretch>
              </p:blipFill>
              <p:spPr>
                <a:xfrm>
                  <a:off x="6813560" y="6029907"/>
                  <a:ext cx="159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25" name="Freihand 424">
                  <a:extLst>
                    <a:ext uri="{FF2B5EF4-FFF2-40B4-BE49-F238E27FC236}">
                      <a16:creationId xmlns:a16="http://schemas.microsoft.com/office/drawing/2014/main" id="{80A0921C-4762-47DC-9ECD-40FD3E3039BA}"/>
                    </a:ext>
                  </a:extLst>
                </p14:cNvPr>
                <p14:cNvContentPartPr/>
                <p14:nvPr/>
              </p14:nvContentPartPr>
              <p14:xfrm>
                <a:off x="7007240" y="6033507"/>
                <a:ext cx="84240" cy="126000"/>
              </p14:xfrm>
            </p:contentPart>
          </mc:Choice>
          <mc:Fallback>
            <p:pic>
              <p:nvPicPr>
                <p:cNvPr id="425" name="Freihand 424">
                  <a:extLst>
                    <a:ext uri="{FF2B5EF4-FFF2-40B4-BE49-F238E27FC236}">
                      <a16:creationId xmlns:a16="http://schemas.microsoft.com/office/drawing/2014/main" id="{80A0921C-4762-47DC-9ECD-40FD3E3039BA}"/>
                    </a:ext>
                  </a:extLst>
                </p:cNvPr>
                <p:cNvPicPr/>
                <p:nvPr/>
              </p:nvPicPr>
              <p:blipFill>
                <a:blip r:embed="rId637"/>
                <a:stretch>
                  <a:fillRect/>
                </a:stretch>
              </p:blipFill>
              <p:spPr>
                <a:xfrm>
                  <a:off x="7002920" y="6029187"/>
                  <a:ext cx="92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26" name="Freihand 425">
                  <a:extLst>
                    <a:ext uri="{FF2B5EF4-FFF2-40B4-BE49-F238E27FC236}">
                      <a16:creationId xmlns:a16="http://schemas.microsoft.com/office/drawing/2014/main" id="{BBBE397B-A62B-4BB0-A367-ED38B50D3D5C}"/>
                    </a:ext>
                  </a:extLst>
                </p14:cNvPr>
                <p14:cNvContentPartPr/>
                <p14:nvPr/>
              </p14:nvContentPartPr>
              <p14:xfrm>
                <a:off x="7118480" y="6084267"/>
                <a:ext cx="101520" cy="21960"/>
              </p14:xfrm>
            </p:contentPart>
          </mc:Choice>
          <mc:Fallback>
            <p:pic>
              <p:nvPicPr>
                <p:cNvPr id="426" name="Freihand 425">
                  <a:extLst>
                    <a:ext uri="{FF2B5EF4-FFF2-40B4-BE49-F238E27FC236}">
                      <a16:creationId xmlns:a16="http://schemas.microsoft.com/office/drawing/2014/main" id="{BBBE397B-A62B-4BB0-A367-ED38B50D3D5C}"/>
                    </a:ext>
                  </a:extLst>
                </p:cNvPr>
                <p:cNvPicPr/>
                <p:nvPr/>
              </p:nvPicPr>
              <p:blipFill>
                <a:blip r:embed="rId639"/>
                <a:stretch>
                  <a:fillRect/>
                </a:stretch>
              </p:blipFill>
              <p:spPr>
                <a:xfrm>
                  <a:off x="7114160" y="6079947"/>
                  <a:ext cx="110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27" name="Freihand 426">
                  <a:extLst>
                    <a:ext uri="{FF2B5EF4-FFF2-40B4-BE49-F238E27FC236}">
                      <a16:creationId xmlns:a16="http://schemas.microsoft.com/office/drawing/2014/main" id="{91F857EA-92DA-4491-80AA-8A5D8AE8E2D4}"/>
                    </a:ext>
                  </a:extLst>
                </p14:cNvPr>
                <p14:cNvContentPartPr/>
                <p14:nvPr/>
              </p14:nvContentPartPr>
              <p14:xfrm>
                <a:off x="7262120" y="6019107"/>
                <a:ext cx="114840" cy="99360"/>
              </p14:xfrm>
            </p:contentPart>
          </mc:Choice>
          <mc:Fallback>
            <p:pic>
              <p:nvPicPr>
                <p:cNvPr id="427" name="Freihand 426">
                  <a:extLst>
                    <a:ext uri="{FF2B5EF4-FFF2-40B4-BE49-F238E27FC236}">
                      <a16:creationId xmlns:a16="http://schemas.microsoft.com/office/drawing/2014/main" id="{91F857EA-92DA-4491-80AA-8A5D8AE8E2D4}"/>
                    </a:ext>
                  </a:extLst>
                </p:cNvPr>
                <p:cNvPicPr/>
                <p:nvPr/>
              </p:nvPicPr>
              <p:blipFill>
                <a:blip r:embed="rId641"/>
                <a:stretch>
                  <a:fillRect/>
                </a:stretch>
              </p:blipFill>
              <p:spPr>
                <a:xfrm>
                  <a:off x="7257800" y="6014787"/>
                  <a:ext cx="123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28" name="Freihand 427">
                  <a:extLst>
                    <a:ext uri="{FF2B5EF4-FFF2-40B4-BE49-F238E27FC236}">
                      <a16:creationId xmlns:a16="http://schemas.microsoft.com/office/drawing/2014/main" id="{91FAB7A2-9BB2-41C8-A79A-8FBBF4BF61B2}"/>
                    </a:ext>
                  </a:extLst>
                </p14:cNvPr>
                <p14:cNvContentPartPr/>
                <p14:nvPr/>
              </p14:nvContentPartPr>
              <p14:xfrm>
                <a:off x="7425560" y="5993907"/>
                <a:ext cx="113400" cy="125640"/>
              </p14:xfrm>
            </p:contentPart>
          </mc:Choice>
          <mc:Fallback>
            <p:pic>
              <p:nvPicPr>
                <p:cNvPr id="428" name="Freihand 427">
                  <a:extLst>
                    <a:ext uri="{FF2B5EF4-FFF2-40B4-BE49-F238E27FC236}">
                      <a16:creationId xmlns:a16="http://schemas.microsoft.com/office/drawing/2014/main" id="{91FAB7A2-9BB2-41C8-A79A-8FBBF4BF61B2}"/>
                    </a:ext>
                  </a:extLst>
                </p:cNvPr>
                <p:cNvPicPr/>
                <p:nvPr/>
              </p:nvPicPr>
              <p:blipFill>
                <a:blip r:embed="rId643"/>
                <a:stretch>
                  <a:fillRect/>
                </a:stretch>
              </p:blipFill>
              <p:spPr>
                <a:xfrm>
                  <a:off x="7421240" y="5989587"/>
                  <a:ext cx="122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2" name="Freihand 431">
                  <a:extLst>
                    <a:ext uri="{FF2B5EF4-FFF2-40B4-BE49-F238E27FC236}">
                      <a16:creationId xmlns:a16="http://schemas.microsoft.com/office/drawing/2014/main" id="{8B4831BF-DE1D-416F-B89D-A058398E1A19}"/>
                    </a:ext>
                  </a:extLst>
                </p14:cNvPr>
                <p14:cNvContentPartPr/>
                <p14:nvPr/>
              </p14:nvContentPartPr>
              <p14:xfrm>
                <a:off x="7657040" y="6134307"/>
                <a:ext cx="19800" cy="97920"/>
              </p14:xfrm>
            </p:contentPart>
          </mc:Choice>
          <mc:Fallback>
            <p:pic>
              <p:nvPicPr>
                <p:cNvPr id="432" name="Freihand 431">
                  <a:extLst>
                    <a:ext uri="{FF2B5EF4-FFF2-40B4-BE49-F238E27FC236}">
                      <a16:creationId xmlns:a16="http://schemas.microsoft.com/office/drawing/2014/main" id="{8B4831BF-DE1D-416F-B89D-A058398E1A19}"/>
                    </a:ext>
                  </a:extLst>
                </p:cNvPr>
                <p:cNvPicPr/>
                <p:nvPr/>
              </p:nvPicPr>
              <p:blipFill>
                <a:blip r:embed="rId645"/>
                <a:stretch>
                  <a:fillRect/>
                </a:stretch>
              </p:blipFill>
              <p:spPr>
                <a:xfrm>
                  <a:off x="7652720" y="6129987"/>
                  <a:ext cx="28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33" name="Freihand 432">
                  <a:extLst>
                    <a:ext uri="{FF2B5EF4-FFF2-40B4-BE49-F238E27FC236}">
                      <a16:creationId xmlns:a16="http://schemas.microsoft.com/office/drawing/2014/main" id="{B2C52A9C-BE26-4143-9CAF-51E5A329AD5E}"/>
                    </a:ext>
                  </a:extLst>
                </p14:cNvPr>
                <p14:cNvContentPartPr/>
                <p14:nvPr/>
              </p14:nvContentPartPr>
              <p14:xfrm>
                <a:off x="7714280" y="6030987"/>
                <a:ext cx="86760" cy="122400"/>
              </p14:xfrm>
            </p:contentPart>
          </mc:Choice>
          <mc:Fallback>
            <p:pic>
              <p:nvPicPr>
                <p:cNvPr id="433" name="Freihand 432">
                  <a:extLst>
                    <a:ext uri="{FF2B5EF4-FFF2-40B4-BE49-F238E27FC236}">
                      <a16:creationId xmlns:a16="http://schemas.microsoft.com/office/drawing/2014/main" id="{B2C52A9C-BE26-4143-9CAF-51E5A329AD5E}"/>
                    </a:ext>
                  </a:extLst>
                </p:cNvPr>
                <p:cNvPicPr/>
                <p:nvPr/>
              </p:nvPicPr>
              <p:blipFill>
                <a:blip r:embed="rId647"/>
                <a:stretch>
                  <a:fillRect/>
                </a:stretch>
              </p:blipFill>
              <p:spPr>
                <a:xfrm>
                  <a:off x="7709960" y="6026667"/>
                  <a:ext cx="95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34" name="Freihand 433">
                  <a:extLst>
                    <a:ext uri="{FF2B5EF4-FFF2-40B4-BE49-F238E27FC236}">
                      <a16:creationId xmlns:a16="http://schemas.microsoft.com/office/drawing/2014/main" id="{922AA09C-41E5-4EB7-A33F-830F5A681327}"/>
                    </a:ext>
                  </a:extLst>
                </p14:cNvPr>
                <p14:cNvContentPartPr/>
                <p14:nvPr/>
              </p14:nvContentPartPr>
              <p14:xfrm>
                <a:off x="7834880" y="6061587"/>
                <a:ext cx="74520" cy="94320"/>
              </p14:xfrm>
            </p:contentPart>
          </mc:Choice>
          <mc:Fallback>
            <p:pic>
              <p:nvPicPr>
                <p:cNvPr id="434" name="Freihand 433">
                  <a:extLst>
                    <a:ext uri="{FF2B5EF4-FFF2-40B4-BE49-F238E27FC236}">
                      <a16:creationId xmlns:a16="http://schemas.microsoft.com/office/drawing/2014/main" id="{922AA09C-41E5-4EB7-A33F-830F5A681327}"/>
                    </a:ext>
                  </a:extLst>
                </p:cNvPr>
                <p:cNvPicPr/>
                <p:nvPr/>
              </p:nvPicPr>
              <p:blipFill>
                <a:blip r:embed="rId649"/>
                <a:stretch>
                  <a:fillRect/>
                </a:stretch>
              </p:blipFill>
              <p:spPr>
                <a:xfrm>
                  <a:off x="7830560" y="6057267"/>
                  <a:ext cx="83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35" name="Freihand 434">
                  <a:extLst>
                    <a:ext uri="{FF2B5EF4-FFF2-40B4-BE49-F238E27FC236}">
                      <a16:creationId xmlns:a16="http://schemas.microsoft.com/office/drawing/2014/main" id="{3E92317A-6D01-44FD-AA7C-F5C6780C4943}"/>
                    </a:ext>
                  </a:extLst>
                </p14:cNvPr>
                <p14:cNvContentPartPr/>
                <p14:nvPr/>
              </p14:nvContentPartPr>
              <p14:xfrm>
                <a:off x="7937840" y="6083547"/>
                <a:ext cx="74880" cy="64800"/>
              </p14:xfrm>
            </p:contentPart>
          </mc:Choice>
          <mc:Fallback>
            <p:pic>
              <p:nvPicPr>
                <p:cNvPr id="435" name="Freihand 434">
                  <a:extLst>
                    <a:ext uri="{FF2B5EF4-FFF2-40B4-BE49-F238E27FC236}">
                      <a16:creationId xmlns:a16="http://schemas.microsoft.com/office/drawing/2014/main" id="{3E92317A-6D01-44FD-AA7C-F5C6780C4943}"/>
                    </a:ext>
                  </a:extLst>
                </p:cNvPr>
                <p:cNvPicPr/>
                <p:nvPr/>
              </p:nvPicPr>
              <p:blipFill>
                <a:blip r:embed="rId651"/>
                <a:stretch>
                  <a:fillRect/>
                </a:stretch>
              </p:blipFill>
              <p:spPr>
                <a:xfrm>
                  <a:off x="7933520" y="6079227"/>
                  <a:ext cx="83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36" name="Freihand 435">
                  <a:extLst>
                    <a:ext uri="{FF2B5EF4-FFF2-40B4-BE49-F238E27FC236}">
                      <a16:creationId xmlns:a16="http://schemas.microsoft.com/office/drawing/2014/main" id="{88D036F5-79B0-4698-A4AE-4F90C613F936}"/>
                    </a:ext>
                  </a:extLst>
                </p14:cNvPr>
                <p14:cNvContentPartPr/>
                <p14:nvPr/>
              </p14:nvContentPartPr>
              <p14:xfrm>
                <a:off x="8046920" y="6068787"/>
                <a:ext cx="213840" cy="87480"/>
              </p14:xfrm>
            </p:contentPart>
          </mc:Choice>
          <mc:Fallback>
            <p:pic>
              <p:nvPicPr>
                <p:cNvPr id="436" name="Freihand 435">
                  <a:extLst>
                    <a:ext uri="{FF2B5EF4-FFF2-40B4-BE49-F238E27FC236}">
                      <a16:creationId xmlns:a16="http://schemas.microsoft.com/office/drawing/2014/main" id="{88D036F5-79B0-4698-A4AE-4F90C613F936}"/>
                    </a:ext>
                  </a:extLst>
                </p:cNvPr>
                <p:cNvPicPr/>
                <p:nvPr/>
              </p:nvPicPr>
              <p:blipFill>
                <a:blip r:embed="rId653"/>
                <a:stretch>
                  <a:fillRect/>
                </a:stretch>
              </p:blipFill>
              <p:spPr>
                <a:xfrm>
                  <a:off x="8042600" y="6064467"/>
                  <a:ext cx="222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37" name="Freihand 436">
                  <a:extLst>
                    <a:ext uri="{FF2B5EF4-FFF2-40B4-BE49-F238E27FC236}">
                      <a16:creationId xmlns:a16="http://schemas.microsoft.com/office/drawing/2014/main" id="{4678382F-9262-41AD-B0C8-33371A2EDF40}"/>
                    </a:ext>
                  </a:extLst>
                </p14:cNvPr>
                <p14:cNvContentPartPr/>
                <p14:nvPr/>
              </p14:nvContentPartPr>
              <p14:xfrm>
                <a:off x="8289560" y="6068787"/>
                <a:ext cx="67320" cy="87120"/>
              </p14:xfrm>
            </p:contentPart>
          </mc:Choice>
          <mc:Fallback>
            <p:pic>
              <p:nvPicPr>
                <p:cNvPr id="437" name="Freihand 436">
                  <a:extLst>
                    <a:ext uri="{FF2B5EF4-FFF2-40B4-BE49-F238E27FC236}">
                      <a16:creationId xmlns:a16="http://schemas.microsoft.com/office/drawing/2014/main" id="{4678382F-9262-41AD-B0C8-33371A2EDF40}"/>
                    </a:ext>
                  </a:extLst>
                </p:cNvPr>
                <p:cNvPicPr/>
                <p:nvPr/>
              </p:nvPicPr>
              <p:blipFill>
                <a:blip r:embed="rId655"/>
                <a:stretch>
                  <a:fillRect/>
                </a:stretch>
              </p:blipFill>
              <p:spPr>
                <a:xfrm>
                  <a:off x="8285240" y="6064467"/>
                  <a:ext cx="75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38" name="Freihand 437">
                  <a:extLst>
                    <a:ext uri="{FF2B5EF4-FFF2-40B4-BE49-F238E27FC236}">
                      <a16:creationId xmlns:a16="http://schemas.microsoft.com/office/drawing/2014/main" id="{1E98B651-5EDB-4A11-8D95-ADDA42E838E9}"/>
                    </a:ext>
                  </a:extLst>
                </p14:cNvPr>
                <p14:cNvContentPartPr/>
                <p14:nvPr/>
              </p14:nvContentPartPr>
              <p14:xfrm>
                <a:off x="8369120" y="6055827"/>
                <a:ext cx="96120" cy="88200"/>
              </p14:xfrm>
            </p:contentPart>
          </mc:Choice>
          <mc:Fallback>
            <p:pic>
              <p:nvPicPr>
                <p:cNvPr id="438" name="Freihand 437">
                  <a:extLst>
                    <a:ext uri="{FF2B5EF4-FFF2-40B4-BE49-F238E27FC236}">
                      <a16:creationId xmlns:a16="http://schemas.microsoft.com/office/drawing/2014/main" id="{1E98B651-5EDB-4A11-8D95-ADDA42E838E9}"/>
                    </a:ext>
                  </a:extLst>
                </p:cNvPr>
                <p:cNvPicPr/>
                <p:nvPr/>
              </p:nvPicPr>
              <p:blipFill>
                <a:blip r:embed="rId657"/>
                <a:stretch>
                  <a:fillRect/>
                </a:stretch>
              </p:blipFill>
              <p:spPr>
                <a:xfrm>
                  <a:off x="8364800" y="6051507"/>
                  <a:ext cx="104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40" name="Freihand 439">
                  <a:extLst>
                    <a:ext uri="{FF2B5EF4-FFF2-40B4-BE49-F238E27FC236}">
                      <a16:creationId xmlns:a16="http://schemas.microsoft.com/office/drawing/2014/main" id="{A9C8CB4D-67E2-4362-AF52-43F14258C90B}"/>
                    </a:ext>
                  </a:extLst>
                </p14:cNvPr>
                <p14:cNvContentPartPr/>
                <p14:nvPr/>
              </p14:nvContentPartPr>
              <p14:xfrm>
                <a:off x="5131280" y="6529947"/>
                <a:ext cx="246600" cy="227160"/>
              </p14:xfrm>
            </p:contentPart>
          </mc:Choice>
          <mc:Fallback>
            <p:pic>
              <p:nvPicPr>
                <p:cNvPr id="440" name="Freihand 439">
                  <a:extLst>
                    <a:ext uri="{FF2B5EF4-FFF2-40B4-BE49-F238E27FC236}">
                      <a16:creationId xmlns:a16="http://schemas.microsoft.com/office/drawing/2014/main" id="{A9C8CB4D-67E2-4362-AF52-43F14258C90B}"/>
                    </a:ext>
                  </a:extLst>
                </p:cNvPr>
                <p:cNvPicPr/>
                <p:nvPr/>
              </p:nvPicPr>
              <p:blipFill>
                <a:blip r:embed="rId659"/>
                <a:stretch>
                  <a:fillRect/>
                </a:stretch>
              </p:blipFill>
              <p:spPr>
                <a:xfrm>
                  <a:off x="5126960" y="6525627"/>
                  <a:ext cx="255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1" name="Freihand 440">
                  <a:extLst>
                    <a:ext uri="{FF2B5EF4-FFF2-40B4-BE49-F238E27FC236}">
                      <a16:creationId xmlns:a16="http://schemas.microsoft.com/office/drawing/2014/main" id="{577D5847-FE9F-47AB-A16A-8B32E43985C6}"/>
                    </a:ext>
                  </a:extLst>
                </p14:cNvPr>
                <p14:cNvContentPartPr/>
                <p14:nvPr/>
              </p14:nvContentPartPr>
              <p14:xfrm>
                <a:off x="5444840" y="6491427"/>
                <a:ext cx="240480" cy="199440"/>
              </p14:xfrm>
            </p:contentPart>
          </mc:Choice>
          <mc:Fallback>
            <p:pic>
              <p:nvPicPr>
                <p:cNvPr id="441" name="Freihand 440">
                  <a:extLst>
                    <a:ext uri="{FF2B5EF4-FFF2-40B4-BE49-F238E27FC236}">
                      <a16:creationId xmlns:a16="http://schemas.microsoft.com/office/drawing/2014/main" id="{577D5847-FE9F-47AB-A16A-8B32E43985C6}"/>
                    </a:ext>
                  </a:extLst>
                </p:cNvPr>
                <p:cNvPicPr/>
                <p:nvPr/>
              </p:nvPicPr>
              <p:blipFill>
                <a:blip r:embed="rId661"/>
                <a:stretch>
                  <a:fillRect/>
                </a:stretch>
              </p:blipFill>
              <p:spPr>
                <a:xfrm>
                  <a:off x="5440520" y="6487107"/>
                  <a:ext cx="249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42" name="Freihand 441">
                  <a:extLst>
                    <a:ext uri="{FF2B5EF4-FFF2-40B4-BE49-F238E27FC236}">
                      <a16:creationId xmlns:a16="http://schemas.microsoft.com/office/drawing/2014/main" id="{12F5B6CA-288B-4BB5-91A6-F462DB0BCA1B}"/>
                    </a:ext>
                  </a:extLst>
                </p14:cNvPr>
                <p14:cNvContentPartPr/>
                <p14:nvPr/>
              </p14:nvContentPartPr>
              <p14:xfrm>
                <a:off x="5840120" y="6540747"/>
                <a:ext cx="88920" cy="207360"/>
              </p14:xfrm>
            </p:contentPart>
          </mc:Choice>
          <mc:Fallback>
            <p:pic>
              <p:nvPicPr>
                <p:cNvPr id="442" name="Freihand 441">
                  <a:extLst>
                    <a:ext uri="{FF2B5EF4-FFF2-40B4-BE49-F238E27FC236}">
                      <a16:creationId xmlns:a16="http://schemas.microsoft.com/office/drawing/2014/main" id="{12F5B6CA-288B-4BB5-91A6-F462DB0BCA1B}"/>
                    </a:ext>
                  </a:extLst>
                </p:cNvPr>
                <p:cNvPicPr/>
                <p:nvPr/>
              </p:nvPicPr>
              <p:blipFill>
                <a:blip r:embed="rId663"/>
                <a:stretch>
                  <a:fillRect/>
                </a:stretch>
              </p:blipFill>
              <p:spPr>
                <a:xfrm>
                  <a:off x="5835800" y="6536427"/>
                  <a:ext cx="97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43" name="Freihand 442">
                  <a:extLst>
                    <a:ext uri="{FF2B5EF4-FFF2-40B4-BE49-F238E27FC236}">
                      <a16:creationId xmlns:a16="http://schemas.microsoft.com/office/drawing/2014/main" id="{74B6AE26-5F24-46BA-9FBA-AD6CA6B316DF}"/>
                    </a:ext>
                  </a:extLst>
                </p14:cNvPr>
                <p14:cNvContentPartPr/>
                <p14:nvPr/>
              </p14:nvContentPartPr>
              <p14:xfrm>
                <a:off x="5966480" y="6534987"/>
                <a:ext cx="124920" cy="84960"/>
              </p14:xfrm>
            </p:contentPart>
          </mc:Choice>
          <mc:Fallback>
            <p:pic>
              <p:nvPicPr>
                <p:cNvPr id="443" name="Freihand 442">
                  <a:extLst>
                    <a:ext uri="{FF2B5EF4-FFF2-40B4-BE49-F238E27FC236}">
                      <a16:creationId xmlns:a16="http://schemas.microsoft.com/office/drawing/2014/main" id="{74B6AE26-5F24-46BA-9FBA-AD6CA6B316DF}"/>
                    </a:ext>
                  </a:extLst>
                </p:cNvPr>
                <p:cNvPicPr/>
                <p:nvPr/>
              </p:nvPicPr>
              <p:blipFill>
                <a:blip r:embed="rId665"/>
                <a:stretch>
                  <a:fillRect/>
                </a:stretch>
              </p:blipFill>
              <p:spPr>
                <a:xfrm>
                  <a:off x="5962160" y="6530667"/>
                  <a:ext cx="133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44" name="Freihand 443">
                  <a:extLst>
                    <a:ext uri="{FF2B5EF4-FFF2-40B4-BE49-F238E27FC236}">
                      <a16:creationId xmlns:a16="http://schemas.microsoft.com/office/drawing/2014/main" id="{DDC4B4FD-7182-4D72-81C3-807693D0D1EF}"/>
                    </a:ext>
                  </a:extLst>
                </p14:cNvPr>
                <p14:cNvContentPartPr/>
                <p14:nvPr/>
              </p14:nvContentPartPr>
              <p14:xfrm>
                <a:off x="6080240" y="6469827"/>
                <a:ext cx="27000" cy="38880"/>
              </p14:xfrm>
            </p:contentPart>
          </mc:Choice>
          <mc:Fallback>
            <p:pic>
              <p:nvPicPr>
                <p:cNvPr id="444" name="Freihand 443">
                  <a:extLst>
                    <a:ext uri="{FF2B5EF4-FFF2-40B4-BE49-F238E27FC236}">
                      <a16:creationId xmlns:a16="http://schemas.microsoft.com/office/drawing/2014/main" id="{DDC4B4FD-7182-4D72-81C3-807693D0D1EF}"/>
                    </a:ext>
                  </a:extLst>
                </p:cNvPr>
                <p:cNvPicPr/>
                <p:nvPr/>
              </p:nvPicPr>
              <p:blipFill>
                <a:blip r:embed="rId667"/>
                <a:stretch>
                  <a:fillRect/>
                </a:stretch>
              </p:blipFill>
              <p:spPr>
                <a:xfrm>
                  <a:off x="6075920" y="6465507"/>
                  <a:ext cx="35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45" name="Freihand 444">
                  <a:extLst>
                    <a:ext uri="{FF2B5EF4-FFF2-40B4-BE49-F238E27FC236}">
                      <a16:creationId xmlns:a16="http://schemas.microsoft.com/office/drawing/2014/main" id="{0ECAC214-8268-44EB-8E42-93B96F6F8B3D}"/>
                    </a:ext>
                  </a:extLst>
                </p14:cNvPr>
                <p14:cNvContentPartPr/>
                <p14:nvPr/>
              </p14:nvContentPartPr>
              <p14:xfrm>
                <a:off x="6113720" y="6507267"/>
                <a:ext cx="196920" cy="96120"/>
              </p14:xfrm>
            </p:contentPart>
          </mc:Choice>
          <mc:Fallback>
            <p:pic>
              <p:nvPicPr>
                <p:cNvPr id="445" name="Freihand 444">
                  <a:extLst>
                    <a:ext uri="{FF2B5EF4-FFF2-40B4-BE49-F238E27FC236}">
                      <a16:creationId xmlns:a16="http://schemas.microsoft.com/office/drawing/2014/main" id="{0ECAC214-8268-44EB-8E42-93B96F6F8B3D}"/>
                    </a:ext>
                  </a:extLst>
                </p:cNvPr>
                <p:cNvPicPr/>
                <p:nvPr/>
              </p:nvPicPr>
              <p:blipFill>
                <a:blip r:embed="rId669"/>
                <a:stretch>
                  <a:fillRect/>
                </a:stretch>
              </p:blipFill>
              <p:spPr>
                <a:xfrm>
                  <a:off x="6109400" y="6502947"/>
                  <a:ext cx="205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46" name="Freihand 445">
                  <a:extLst>
                    <a:ext uri="{FF2B5EF4-FFF2-40B4-BE49-F238E27FC236}">
                      <a16:creationId xmlns:a16="http://schemas.microsoft.com/office/drawing/2014/main" id="{5D3E409C-3146-4ACB-8DEC-9DA3F68884FB}"/>
                    </a:ext>
                  </a:extLst>
                </p14:cNvPr>
                <p14:cNvContentPartPr/>
                <p14:nvPr/>
              </p14:nvContentPartPr>
              <p14:xfrm>
                <a:off x="6523040" y="6501867"/>
                <a:ext cx="234720" cy="81720"/>
              </p14:xfrm>
            </p:contentPart>
          </mc:Choice>
          <mc:Fallback>
            <p:pic>
              <p:nvPicPr>
                <p:cNvPr id="446" name="Freihand 445">
                  <a:extLst>
                    <a:ext uri="{FF2B5EF4-FFF2-40B4-BE49-F238E27FC236}">
                      <a16:creationId xmlns:a16="http://schemas.microsoft.com/office/drawing/2014/main" id="{5D3E409C-3146-4ACB-8DEC-9DA3F68884FB}"/>
                    </a:ext>
                  </a:extLst>
                </p:cNvPr>
                <p:cNvPicPr/>
                <p:nvPr/>
              </p:nvPicPr>
              <p:blipFill>
                <a:blip r:embed="rId671"/>
                <a:stretch>
                  <a:fillRect/>
                </a:stretch>
              </p:blipFill>
              <p:spPr>
                <a:xfrm>
                  <a:off x="6518720" y="6497547"/>
                  <a:ext cx="243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47" name="Freihand 446">
                  <a:extLst>
                    <a:ext uri="{FF2B5EF4-FFF2-40B4-BE49-F238E27FC236}">
                      <a16:creationId xmlns:a16="http://schemas.microsoft.com/office/drawing/2014/main" id="{97180CB7-A950-41AB-97D5-066C7A1AF596}"/>
                    </a:ext>
                  </a:extLst>
                </p14:cNvPr>
                <p14:cNvContentPartPr/>
                <p14:nvPr/>
              </p14:nvContentPartPr>
              <p14:xfrm>
                <a:off x="6773240" y="6446067"/>
                <a:ext cx="30600" cy="23040"/>
              </p14:xfrm>
            </p:contentPart>
          </mc:Choice>
          <mc:Fallback>
            <p:pic>
              <p:nvPicPr>
                <p:cNvPr id="447" name="Freihand 446">
                  <a:extLst>
                    <a:ext uri="{FF2B5EF4-FFF2-40B4-BE49-F238E27FC236}">
                      <a16:creationId xmlns:a16="http://schemas.microsoft.com/office/drawing/2014/main" id="{97180CB7-A950-41AB-97D5-066C7A1AF596}"/>
                    </a:ext>
                  </a:extLst>
                </p:cNvPr>
                <p:cNvPicPr/>
                <p:nvPr/>
              </p:nvPicPr>
              <p:blipFill>
                <a:blip r:embed="rId673"/>
                <a:stretch>
                  <a:fillRect/>
                </a:stretch>
              </p:blipFill>
              <p:spPr>
                <a:xfrm>
                  <a:off x="6768920" y="6441747"/>
                  <a:ext cx="39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48" name="Freihand 447">
                  <a:extLst>
                    <a:ext uri="{FF2B5EF4-FFF2-40B4-BE49-F238E27FC236}">
                      <a16:creationId xmlns:a16="http://schemas.microsoft.com/office/drawing/2014/main" id="{A217647E-645B-407B-A466-5C2B5144D755}"/>
                    </a:ext>
                  </a:extLst>
                </p14:cNvPr>
                <p14:cNvContentPartPr/>
                <p14:nvPr/>
              </p14:nvContentPartPr>
              <p14:xfrm>
                <a:off x="6791600" y="6494667"/>
                <a:ext cx="133560" cy="64800"/>
              </p14:xfrm>
            </p:contentPart>
          </mc:Choice>
          <mc:Fallback>
            <p:pic>
              <p:nvPicPr>
                <p:cNvPr id="448" name="Freihand 447">
                  <a:extLst>
                    <a:ext uri="{FF2B5EF4-FFF2-40B4-BE49-F238E27FC236}">
                      <a16:creationId xmlns:a16="http://schemas.microsoft.com/office/drawing/2014/main" id="{A217647E-645B-407B-A466-5C2B5144D755}"/>
                    </a:ext>
                  </a:extLst>
                </p:cNvPr>
                <p:cNvPicPr/>
                <p:nvPr/>
              </p:nvPicPr>
              <p:blipFill>
                <a:blip r:embed="rId675"/>
                <a:stretch>
                  <a:fillRect/>
                </a:stretch>
              </p:blipFill>
              <p:spPr>
                <a:xfrm>
                  <a:off x="6787280" y="6490347"/>
                  <a:ext cx="142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49" name="Freihand 448">
                  <a:extLst>
                    <a:ext uri="{FF2B5EF4-FFF2-40B4-BE49-F238E27FC236}">
                      <a16:creationId xmlns:a16="http://schemas.microsoft.com/office/drawing/2014/main" id="{9B316315-0C51-44C8-82F5-50E5BE7265AD}"/>
                    </a:ext>
                  </a:extLst>
                </p14:cNvPr>
                <p14:cNvContentPartPr/>
                <p14:nvPr/>
              </p14:nvContentPartPr>
              <p14:xfrm>
                <a:off x="6932360" y="6447147"/>
                <a:ext cx="163080" cy="103320"/>
              </p14:xfrm>
            </p:contentPart>
          </mc:Choice>
          <mc:Fallback>
            <p:pic>
              <p:nvPicPr>
                <p:cNvPr id="449" name="Freihand 448">
                  <a:extLst>
                    <a:ext uri="{FF2B5EF4-FFF2-40B4-BE49-F238E27FC236}">
                      <a16:creationId xmlns:a16="http://schemas.microsoft.com/office/drawing/2014/main" id="{9B316315-0C51-44C8-82F5-50E5BE7265AD}"/>
                    </a:ext>
                  </a:extLst>
                </p:cNvPr>
                <p:cNvPicPr/>
                <p:nvPr/>
              </p:nvPicPr>
              <p:blipFill>
                <a:blip r:embed="rId677"/>
                <a:stretch>
                  <a:fillRect/>
                </a:stretch>
              </p:blipFill>
              <p:spPr>
                <a:xfrm>
                  <a:off x="6928040" y="6442827"/>
                  <a:ext cx="171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50" name="Freihand 449">
                  <a:extLst>
                    <a:ext uri="{FF2B5EF4-FFF2-40B4-BE49-F238E27FC236}">
                      <a16:creationId xmlns:a16="http://schemas.microsoft.com/office/drawing/2014/main" id="{1DFCBA6B-B1FE-4401-82C5-196BA3AF3FA2}"/>
                    </a:ext>
                  </a:extLst>
                </p14:cNvPr>
                <p14:cNvContentPartPr/>
                <p14:nvPr/>
              </p14:nvContentPartPr>
              <p14:xfrm>
                <a:off x="7115600" y="6461907"/>
                <a:ext cx="112320" cy="70200"/>
              </p14:xfrm>
            </p:contentPart>
          </mc:Choice>
          <mc:Fallback>
            <p:pic>
              <p:nvPicPr>
                <p:cNvPr id="450" name="Freihand 449">
                  <a:extLst>
                    <a:ext uri="{FF2B5EF4-FFF2-40B4-BE49-F238E27FC236}">
                      <a16:creationId xmlns:a16="http://schemas.microsoft.com/office/drawing/2014/main" id="{1DFCBA6B-B1FE-4401-82C5-196BA3AF3FA2}"/>
                    </a:ext>
                  </a:extLst>
                </p:cNvPr>
                <p:cNvPicPr/>
                <p:nvPr/>
              </p:nvPicPr>
              <p:blipFill>
                <a:blip r:embed="rId679"/>
                <a:stretch>
                  <a:fillRect/>
                </a:stretch>
              </p:blipFill>
              <p:spPr>
                <a:xfrm>
                  <a:off x="7111280" y="6457587"/>
                  <a:ext cx="120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51" name="Freihand 450">
                  <a:extLst>
                    <a:ext uri="{FF2B5EF4-FFF2-40B4-BE49-F238E27FC236}">
                      <a16:creationId xmlns:a16="http://schemas.microsoft.com/office/drawing/2014/main" id="{DD9DEFCB-EEA4-40F5-B2D8-EAFE00D1784C}"/>
                    </a:ext>
                  </a:extLst>
                </p14:cNvPr>
                <p14:cNvContentPartPr/>
                <p14:nvPr/>
              </p14:nvContentPartPr>
              <p14:xfrm>
                <a:off x="7244120" y="6454347"/>
                <a:ext cx="59760" cy="86400"/>
              </p14:xfrm>
            </p:contentPart>
          </mc:Choice>
          <mc:Fallback>
            <p:pic>
              <p:nvPicPr>
                <p:cNvPr id="451" name="Freihand 450">
                  <a:extLst>
                    <a:ext uri="{FF2B5EF4-FFF2-40B4-BE49-F238E27FC236}">
                      <a16:creationId xmlns:a16="http://schemas.microsoft.com/office/drawing/2014/main" id="{DD9DEFCB-EEA4-40F5-B2D8-EAFE00D1784C}"/>
                    </a:ext>
                  </a:extLst>
                </p:cNvPr>
                <p:cNvPicPr/>
                <p:nvPr/>
              </p:nvPicPr>
              <p:blipFill>
                <a:blip r:embed="rId681"/>
                <a:stretch>
                  <a:fillRect/>
                </a:stretch>
              </p:blipFill>
              <p:spPr>
                <a:xfrm>
                  <a:off x="7239800" y="6450027"/>
                  <a:ext cx="68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52" name="Freihand 451">
                  <a:extLst>
                    <a:ext uri="{FF2B5EF4-FFF2-40B4-BE49-F238E27FC236}">
                      <a16:creationId xmlns:a16="http://schemas.microsoft.com/office/drawing/2014/main" id="{2E3B89C4-CE38-46F7-BCFB-08256A32089F}"/>
                    </a:ext>
                  </a:extLst>
                </p14:cNvPr>
                <p14:cNvContentPartPr/>
                <p14:nvPr/>
              </p14:nvContentPartPr>
              <p14:xfrm>
                <a:off x="7335920" y="6316107"/>
                <a:ext cx="212760" cy="229320"/>
              </p14:xfrm>
            </p:contentPart>
          </mc:Choice>
          <mc:Fallback>
            <p:pic>
              <p:nvPicPr>
                <p:cNvPr id="452" name="Freihand 451">
                  <a:extLst>
                    <a:ext uri="{FF2B5EF4-FFF2-40B4-BE49-F238E27FC236}">
                      <a16:creationId xmlns:a16="http://schemas.microsoft.com/office/drawing/2014/main" id="{2E3B89C4-CE38-46F7-BCFB-08256A32089F}"/>
                    </a:ext>
                  </a:extLst>
                </p:cNvPr>
                <p:cNvPicPr/>
                <p:nvPr/>
              </p:nvPicPr>
              <p:blipFill>
                <a:blip r:embed="rId683"/>
                <a:stretch>
                  <a:fillRect/>
                </a:stretch>
              </p:blipFill>
              <p:spPr>
                <a:xfrm>
                  <a:off x="7331600" y="6311787"/>
                  <a:ext cx="221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55" name="Freihand 454">
                  <a:extLst>
                    <a:ext uri="{FF2B5EF4-FFF2-40B4-BE49-F238E27FC236}">
                      <a16:creationId xmlns:a16="http://schemas.microsoft.com/office/drawing/2014/main" id="{A82F5006-0105-4AB2-9186-707BA27C73FE}"/>
                    </a:ext>
                  </a:extLst>
                </p14:cNvPr>
                <p14:cNvContentPartPr/>
                <p14:nvPr/>
              </p14:nvContentPartPr>
              <p14:xfrm>
                <a:off x="7596200" y="3593067"/>
                <a:ext cx="117000" cy="201240"/>
              </p14:xfrm>
            </p:contentPart>
          </mc:Choice>
          <mc:Fallback>
            <p:pic>
              <p:nvPicPr>
                <p:cNvPr id="455" name="Freihand 454">
                  <a:extLst>
                    <a:ext uri="{FF2B5EF4-FFF2-40B4-BE49-F238E27FC236}">
                      <a16:creationId xmlns:a16="http://schemas.microsoft.com/office/drawing/2014/main" id="{A82F5006-0105-4AB2-9186-707BA27C73FE}"/>
                    </a:ext>
                  </a:extLst>
                </p:cNvPr>
                <p:cNvPicPr/>
                <p:nvPr/>
              </p:nvPicPr>
              <p:blipFill>
                <a:blip r:embed="rId685"/>
                <a:stretch>
                  <a:fillRect/>
                </a:stretch>
              </p:blipFill>
              <p:spPr>
                <a:xfrm>
                  <a:off x="7591880" y="3588747"/>
                  <a:ext cx="125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56" name="Freihand 455">
                  <a:extLst>
                    <a:ext uri="{FF2B5EF4-FFF2-40B4-BE49-F238E27FC236}">
                      <a16:creationId xmlns:a16="http://schemas.microsoft.com/office/drawing/2014/main" id="{BE157058-79BA-4585-ABA7-3FEB5D51B3B1}"/>
                    </a:ext>
                  </a:extLst>
                </p14:cNvPr>
                <p14:cNvContentPartPr/>
                <p14:nvPr/>
              </p14:nvContentPartPr>
              <p14:xfrm>
                <a:off x="7620320" y="3591987"/>
                <a:ext cx="138960" cy="15840"/>
              </p14:xfrm>
            </p:contentPart>
          </mc:Choice>
          <mc:Fallback>
            <p:pic>
              <p:nvPicPr>
                <p:cNvPr id="456" name="Freihand 455">
                  <a:extLst>
                    <a:ext uri="{FF2B5EF4-FFF2-40B4-BE49-F238E27FC236}">
                      <a16:creationId xmlns:a16="http://schemas.microsoft.com/office/drawing/2014/main" id="{BE157058-79BA-4585-ABA7-3FEB5D51B3B1}"/>
                    </a:ext>
                  </a:extLst>
                </p:cNvPr>
                <p:cNvPicPr/>
                <p:nvPr/>
              </p:nvPicPr>
              <p:blipFill>
                <a:blip r:embed="rId687"/>
                <a:stretch>
                  <a:fillRect/>
                </a:stretch>
              </p:blipFill>
              <p:spPr>
                <a:xfrm>
                  <a:off x="7616000" y="3587667"/>
                  <a:ext cx="147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57" name="Freihand 456">
                  <a:extLst>
                    <a:ext uri="{FF2B5EF4-FFF2-40B4-BE49-F238E27FC236}">
                      <a16:creationId xmlns:a16="http://schemas.microsoft.com/office/drawing/2014/main" id="{90909543-66C1-4ABA-9D33-2BFA23CE371F}"/>
                    </a:ext>
                  </a:extLst>
                </p14:cNvPr>
                <p14:cNvContentPartPr/>
                <p14:nvPr/>
              </p14:nvContentPartPr>
              <p14:xfrm>
                <a:off x="7779080" y="3528267"/>
                <a:ext cx="100440" cy="313560"/>
              </p14:xfrm>
            </p:contentPart>
          </mc:Choice>
          <mc:Fallback>
            <p:pic>
              <p:nvPicPr>
                <p:cNvPr id="457" name="Freihand 456">
                  <a:extLst>
                    <a:ext uri="{FF2B5EF4-FFF2-40B4-BE49-F238E27FC236}">
                      <a16:creationId xmlns:a16="http://schemas.microsoft.com/office/drawing/2014/main" id="{90909543-66C1-4ABA-9D33-2BFA23CE371F}"/>
                    </a:ext>
                  </a:extLst>
                </p:cNvPr>
                <p:cNvPicPr/>
                <p:nvPr/>
              </p:nvPicPr>
              <p:blipFill>
                <a:blip r:embed="rId689"/>
                <a:stretch>
                  <a:fillRect/>
                </a:stretch>
              </p:blipFill>
              <p:spPr>
                <a:xfrm>
                  <a:off x="7774760" y="3523947"/>
                  <a:ext cx="1090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58" name="Freihand 457">
                  <a:extLst>
                    <a:ext uri="{FF2B5EF4-FFF2-40B4-BE49-F238E27FC236}">
                      <a16:creationId xmlns:a16="http://schemas.microsoft.com/office/drawing/2014/main" id="{ABABB6FF-9B8E-4FA7-82BC-FFC09FC7D3B7}"/>
                    </a:ext>
                  </a:extLst>
                </p14:cNvPr>
                <p14:cNvContentPartPr/>
                <p14:nvPr/>
              </p14:nvContentPartPr>
              <p14:xfrm>
                <a:off x="8066000" y="3662907"/>
                <a:ext cx="184680" cy="117360"/>
              </p14:xfrm>
            </p:contentPart>
          </mc:Choice>
          <mc:Fallback>
            <p:pic>
              <p:nvPicPr>
                <p:cNvPr id="458" name="Freihand 457">
                  <a:extLst>
                    <a:ext uri="{FF2B5EF4-FFF2-40B4-BE49-F238E27FC236}">
                      <a16:creationId xmlns:a16="http://schemas.microsoft.com/office/drawing/2014/main" id="{ABABB6FF-9B8E-4FA7-82BC-FFC09FC7D3B7}"/>
                    </a:ext>
                  </a:extLst>
                </p:cNvPr>
                <p:cNvPicPr/>
                <p:nvPr/>
              </p:nvPicPr>
              <p:blipFill>
                <a:blip r:embed="rId691"/>
                <a:stretch>
                  <a:fillRect/>
                </a:stretch>
              </p:blipFill>
              <p:spPr>
                <a:xfrm>
                  <a:off x="8061680" y="3658587"/>
                  <a:ext cx="193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59" name="Freihand 458">
                  <a:extLst>
                    <a:ext uri="{FF2B5EF4-FFF2-40B4-BE49-F238E27FC236}">
                      <a16:creationId xmlns:a16="http://schemas.microsoft.com/office/drawing/2014/main" id="{4A7A2AFF-79EA-47F8-AF1F-6A0B449EEA17}"/>
                    </a:ext>
                  </a:extLst>
                </p14:cNvPr>
                <p14:cNvContentPartPr/>
                <p14:nvPr/>
              </p14:nvContentPartPr>
              <p14:xfrm>
                <a:off x="8244560" y="3565347"/>
                <a:ext cx="360" cy="360"/>
              </p14:xfrm>
            </p:contentPart>
          </mc:Choice>
          <mc:Fallback>
            <p:pic>
              <p:nvPicPr>
                <p:cNvPr id="459" name="Freihand 458">
                  <a:extLst>
                    <a:ext uri="{FF2B5EF4-FFF2-40B4-BE49-F238E27FC236}">
                      <a16:creationId xmlns:a16="http://schemas.microsoft.com/office/drawing/2014/main" id="{4A7A2AFF-79EA-47F8-AF1F-6A0B449EEA17}"/>
                    </a:ext>
                  </a:extLst>
                </p:cNvPr>
                <p:cNvPicPr/>
                <p:nvPr/>
              </p:nvPicPr>
              <p:blipFill>
                <a:blip r:embed="rId59"/>
                <a:stretch>
                  <a:fillRect/>
                </a:stretch>
              </p:blipFill>
              <p:spPr>
                <a:xfrm>
                  <a:off x="8240240" y="3561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60" name="Freihand 459">
                  <a:extLst>
                    <a:ext uri="{FF2B5EF4-FFF2-40B4-BE49-F238E27FC236}">
                      <a16:creationId xmlns:a16="http://schemas.microsoft.com/office/drawing/2014/main" id="{72E8328B-BE74-4D8A-A381-46903459C7DC}"/>
                    </a:ext>
                  </a:extLst>
                </p14:cNvPr>
                <p14:cNvContentPartPr/>
                <p14:nvPr/>
              </p14:nvContentPartPr>
              <p14:xfrm>
                <a:off x="8450120" y="3581907"/>
                <a:ext cx="218880" cy="178920"/>
              </p14:xfrm>
            </p:contentPart>
          </mc:Choice>
          <mc:Fallback>
            <p:pic>
              <p:nvPicPr>
                <p:cNvPr id="460" name="Freihand 459">
                  <a:extLst>
                    <a:ext uri="{FF2B5EF4-FFF2-40B4-BE49-F238E27FC236}">
                      <a16:creationId xmlns:a16="http://schemas.microsoft.com/office/drawing/2014/main" id="{72E8328B-BE74-4D8A-A381-46903459C7DC}"/>
                    </a:ext>
                  </a:extLst>
                </p:cNvPr>
                <p:cNvPicPr/>
                <p:nvPr/>
              </p:nvPicPr>
              <p:blipFill>
                <a:blip r:embed="rId694"/>
                <a:stretch>
                  <a:fillRect/>
                </a:stretch>
              </p:blipFill>
              <p:spPr>
                <a:xfrm>
                  <a:off x="8445800" y="3577587"/>
                  <a:ext cx="227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61" name="Freihand 460">
                  <a:extLst>
                    <a:ext uri="{FF2B5EF4-FFF2-40B4-BE49-F238E27FC236}">
                      <a16:creationId xmlns:a16="http://schemas.microsoft.com/office/drawing/2014/main" id="{114CEB80-9DD2-46E5-BB8F-5B9CFF4EECBC}"/>
                    </a:ext>
                  </a:extLst>
                </p14:cNvPr>
                <p14:cNvContentPartPr/>
                <p14:nvPr/>
              </p14:nvContentPartPr>
              <p14:xfrm>
                <a:off x="8883920" y="3570747"/>
                <a:ext cx="353880" cy="317880"/>
              </p14:xfrm>
            </p:contentPart>
          </mc:Choice>
          <mc:Fallback>
            <p:pic>
              <p:nvPicPr>
                <p:cNvPr id="461" name="Freihand 460">
                  <a:extLst>
                    <a:ext uri="{FF2B5EF4-FFF2-40B4-BE49-F238E27FC236}">
                      <a16:creationId xmlns:a16="http://schemas.microsoft.com/office/drawing/2014/main" id="{114CEB80-9DD2-46E5-BB8F-5B9CFF4EECBC}"/>
                    </a:ext>
                  </a:extLst>
                </p:cNvPr>
                <p:cNvPicPr/>
                <p:nvPr/>
              </p:nvPicPr>
              <p:blipFill>
                <a:blip r:embed="rId696"/>
                <a:stretch>
                  <a:fillRect/>
                </a:stretch>
              </p:blipFill>
              <p:spPr>
                <a:xfrm>
                  <a:off x="8879600" y="3566427"/>
                  <a:ext cx="3625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62" name="Freihand 461">
                  <a:extLst>
                    <a:ext uri="{FF2B5EF4-FFF2-40B4-BE49-F238E27FC236}">
                      <a16:creationId xmlns:a16="http://schemas.microsoft.com/office/drawing/2014/main" id="{620F60A2-4D64-4AD8-B0D7-18071A99F637}"/>
                    </a:ext>
                  </a:extLst>
                </p14:cNvPr>
                <p14:cNvContentPartPr/>
                <p14:nvPr/>
              </p14:nvContentPartPr>
              <p14:xfrm>
                <a:off x="9457760" y="3630147"/>
                <a:ext cx="181080" cy="109800"/>
              </p14:xfrm>
            </p:contentPart>
          </mc:Choice>
          <mc:Fallback>
            <p:pic>
              <p:nvPicPr>
                <p:cNvPr id="462" name="Freihand 461">
                  <a:extLst>
                    <a:ext uri="{FF2B5EF4-FFF2-40B4-BE49-F238E27FC236}">
                      <a16:creationId xmlns:a16="http://schemas.microsoft.com/office/drawing/2014/main" id="{620F60A2-4D64-4AD8-B0D7-18071A99F637}"/>
                    </a:ext>
                  </a:extLst>
                </p:cNvPr>
                <p:cNvPicPr/>
                <p:nvPr/>
              </p:nvPicPr>
              <p:blipFill>
                <a:blip r:embed="rId698"/>
                <a:stretch>
                  <a:fillRect/>
                </a:stretch>
              </p:blipFill>
              <p:spPr>
                <a:xfrm>
                  <a:off x="9453440" y="3625827"/>
                  <a:ext cx="189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63" name="Freihand 462">
                  <a:extLst>
                    <a:ext uri="{FF2B5EF4-FFF2-40B4-BE49-F238E27FC236}">
                      <a16:creationId xmlns:a16="http://schemas.microsoft.com/office/drawing/2014/main" id="{CCBB9CDA-FDA4-4FC3-858F-C1443E2E2D9D}"/>
                    </a:ext>
                  </a:extLst>
                </p14:cNvPr>
                <p14:cNvContentPartPr/>
                <p14:nvPr/>
              </p14:nvContentPartPr>
              <p14:xfrm>
                <a:off x="9679160" y="3645627"/>
                <a:ext cx="117720" cy="97920"/>
              </p14:xfrm>
            </p:contentPart>
          </mc:Choice>
          <mc:Fallback>
            <p:pic>
              <p:nvPicPr>
                <p:cNvPr id="463" name="Freihand 462">
                  <a:extLst>
                    <a:ext uri="{FF2B5EF4-FFF2-40B4-BE49-F238E27FC236}">
                      <a16:creationId xmlns:a16="http://schemas.microsoft.com/office/drawing/2014/main" id="{CCBB9CDA-FDA4-4FC3-858F-C1443E2E2D9D}"/>
                    </a:ext>
                  </a:extLst>
                </p:cNvPr>
                <p:cNvPicPr/>
                <p:nvPr/>
              </p:nvPicPr>
              <p:blipFill>
                <a:blip r:embed="rId700"/>
                <a:stretch>
                  <a:fillRect/>
                </a:stretch>
              </p:blipFill>
              <p:spPr>
                <a:xfrm>
                  <a:off x="9674840" y="3641307"/>
                  <a:ext cx="126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66" name="Freihand 465">
                  <a:extLst>
                    <a:ext uri="{FF2B5EF4-FFF2-40B4-BE49-F238E27FC236}">
                      <a16:creationId xmlns:a16="http://schemas.microsoft.com/office/drawing/2014/main" id="{0C72BE23-84CB-482E-8900-375B2628F9AD}"/>
                    </a:ext>
                  </a:extLst>
                </p14:cNvPr>
                <p14:cNvContentPartPr/>
                <p14:nvPr/>
              </p14:nvContentPartPr>
              <p14:xfrm>
                <a:off x="10025840" y="3629427"/>
                <a:ext cx="95400" cy="214560"/>
              </p14:xfrm>
            </p:contentPart>
          </mc:Choice>
          <mc:Fallback>
            <p:pic>
              <p:nvPicPr>
                <p:cNvPr id="466" name="Freihand 465">
                  <a:extLst>
                    <a:ext uri="{FF2B5EF4-FFF2-40B4-BE49-F238E27FC236}">
                      <a16:creationId xmlns:a16="http://schemas.microsoft.com/office/drawing/2014/main" id="{0C72BE23-84CB-482E-8900-375B2628F9AD}"/>
                    </a:ext>
                  </a:extLst>
                </p:cNvPr>
                <p:cNvPicPr/>
                <p:nvPr/>
              </p:nvPicPr>
              <p:blipFill>
                <a:blip r:embed="rId702"/>
                <a:stretch>
                  <a:fillRect/>
                </a:stretch>
              </p:blipFill>
              <p:spPr>
                <a:xfrm>
                  <a:off x="10021520" y="3625107"/>
                  <a:ext cx="104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67" name="Freihand 466">
                  <a:extLst>
                    <a:ext uri="{FF2B5EF4-FFF2-40B4-BE49-F238E27FC236}">
                      <a16:creationId xmlns:a16="http://schemas.microsoft.com/office/drawing/2014/main" id="{B407A416-4AB4-4C1F-B4E9-C32FAE9AD900}"/>
                    </a:ext>
                  </a:extLst>
                </p14:cNvPr>
                <p14:cNvContentPartPr/>
                <p14:nvPr/>
              </p14:nvContentPartPr>
              <p14:xfrm>
                <a:off x="10160120" y="3642027"/>
                <a:ext cx="111960" cy="108000"/>
              </p14:xfrm>
            </p:contentPart>
          </mc:Choice>
          <mc:Fallback>
            <p:pic>
              <p:nvPicPr>
                <p:cNvPr id="467" name="Freihand 466">
                  <a:extLst>
                    <a:ext uri="{FF2B5EF4-FFF2-40B4-BE49-F238E27FC236}">
                      <a16:creationId xmlns:a16="http://schemas.microsoft.com/office/drawing/2014/main" id="{B407A416-4AB4-4C1F-B4E9-C32FAE9AD900}"/>
                    </a:ext>
                  </a:extLst>
                </p:cNvPr>
                <p:cNvPicPr/>
                <p:nvPr/>
              </p:nvPicPr>
              <p:blipFill>
                <a:blip r:embed="rId704"/>
                <a:stretch>
                  <a:fillRect/>
                </a:stretch>
              </p:blipFill>
              <p:spPr>
                <a:xfrm>
                  <a:off x="10155800" y="3637707"/>
                  <a:ext cx="120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68" name="Freihand 467">
                  <a:extLst>
                    <a:ext uri="{FF2B5EF4-FFF2-40B4-BE49-F238E27FC236}">
                      <a16:creationId xmlns:a16="http://schemas.microsoft.com/office/drawing/2014/main" id="{218D39B5-0B32-41AE-92EC-A5CCF14A8667}"/>
                    </a:ext>
                  </a:extLst>
                </p14:cNvPr>
                <p14:cNvContentPartPr/>
                <p14:nvPr/>
              </p14:nvContentPartPr>
              <p14:xfrm>
                <a:off x="10265240" y="3579387"/>
                <a:ext cx="37800" cy="54720"/>
              </p14:xfrm>
            </p:contentPart>
          </mc:Choice>
          <mc:Fallback>
            <p:pic>
              <p:nvPicPr>
                <p:cNvPr id="468" name="Freihand 467">
                  <a:extLst>
                    <a:ext uri="{FF2B5EF4-FFF2-40B4-BE49-F238E27FC236}">
                      <a16:creationId xmlns:a16="http://schemas.microsoft.com/office/drawing/2014/main" id="{218D39B5-0B32-41AE-92EC-A5CCF14A8667}"/>
                    </a:ext>
                  </a:extLst>
                </p:cNvPr>
                <p:cNvPicPr/>
                <p:nvPr/>
              </p:nvPicPr>
              <p:blipFill>
                <a:blip r:embed="rId706"/>
                <a:stretch>
                  <a:fillRect/>
                </a:stretch>
              </p:blipFill>
              <p:spPr>
                <a:xfrm>
                  <a:off x="10260920" y="3575067"/>
                  <a:ext cx="46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69" name="Freihand 468">
                  <a:extLst>
                    <a:ext uri="{FF2B5EF4-FFF2-40B4-BE49-F238E27FC236}">
                      <a16:creationId xmlns:a16="http://schemas.microsoft.com/office/drawing/2014/main" id="{34F42ED8-B6EC-484C-83D3-144D056A5F82}"/>
                    </a:ext>
                  </a:extLst>
                </p14:cNvPr>
                <p14:cNvContentPartPr/>
                <p14:nvPr/>
              </p14:nvContentPartPr>
              <p14:xfrm>
                <a:off x="10324280" y="3631227"/>
                <a:ext cx="193320" cy="98280"/>
              </p14:xfrm>
            </p:contentPart>
          </mc:Choice>
          <mc:Fallback>
            <p:pic>
              <p:nvPicPr>
                <p:cNvPr id="469" name="Freihand 468">
                  <a:extLst>
                    <a:ext uri="{FF2B5EF4-FFF2-40B4-BE49-F238E27FC236}">
                      <a16:creationId xmlns:a16="http://schemas.microsoft.com/office/drawing/2014/main" id="{34F42ED8-B6EC-484C-83D3-144D056A5F82}"/>
                    </a:ext>
                  </a:extLst>
                </p:cNvPr>
                <p:cNvPicPr/>
                <p:nvPr/>
              </p:nvPicPr>
              <p:blipFill>
                <a:blip r:embed="rId708"/>
                <a:stretch>
                  <a:fillRect/>
                </a:stretch>
              </p:blipFill>
              <p:spPr>
                <a:xfrm>
                  <a:off x="10319960" y="3626907"/>
                  <a:ext cx="201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70" name="Freihand 469">
                  <a:extLst>
                    <a:ext uri="{FF2B5EF4-FFF2-40B4-BE49-F238E27FC236}">
                      <a16:creationId xmlns:a16="http://schemas.microsoft.com/office/drawing/2014/main" id="{66350756-8605-419C-9A06-772BE38C7D24}"/>
                    </a:ext>
                  </a:extLst>
                </p14:cNvPr>
                <p14:cNvContentPartPr/>
                <p14:nvPr/>
              </p14:nvContentPartPr>
              <p14:xfrm>
                <a:off x="10713800" y="3640947"/>
                <a:ext cx="94320" cy="240120"/>
              </p14:xfrm>
            </p:contentPart>
          </mc:Choice>
          <mc:Fallback>
            <p:pic>
              <p:nvPicPr>
                <p:cNvPr id="470" name="Freihand 469">
                  <a:extLst>
                    <a:ext uri="{FF2B5EF4-FFF2-40B4-BE49-F238E27FC236}">
                      <a16:creationId xmlns:a16="http://schemas.microsoft.com/office/drawing/2014/main" id="{66350756-8605-419C-9A06-772BE38C7D24}"/>
                    </a:ext>
                  </a:extLst>
                </p:cNvPr>
                <p:cNvPicPr/>
                <p:nvPr/>
              </p:nvPicPr>
              <p:blipFill>
                <a:blip r:embed="rId710"/>
                <a:stretch>
                  <a:fillRect/>
                </a:stretch>
              </p:blipFill>
              <p:spPr>
                <a:xfrm>
                  <a:off x="10709480" y="3636627"/>
                  <a:ext cx="102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71" name="Freihand 470">
                  <a:extLst>
                    <a:ext uri="{FF2B5EF4-FFF2-40B4-BE49-F238E27FC236}">
                      <a16:creationId xmlns:a16="http://schemas.microsoft.com/office/drawing/2014/main" id="{8C7B4D3D-51C8-44DA-B3A5-8B0B19ABFEE9}"/>
                    </a:ext>
                  </a:extLst>
                </p14:cNvPr>
                <p14:cNvContentPartPr/>
                <p14:nvPr/>
              </p14:nvContentPartPr>
              <p14:xfrm>
                <a:off x="10862840" y="3639507"/>
                <a:ext cx="83160" cy="78480"/>
              </p14:xfrm>
            </p:contentPart>
          </mc:Choice>
          <mc:Fallback>
            <p:pic>
              <p:nvPicPr>
                <p:cNvPr id="471" name="Freihand 470">
                  <a:extLst>
                    <a:ext uri="{FF2B5EF4-FFF2-40B4-BE49-F238E27FC236}">
                      <a16:creationId xmlns:a16="http://schemas.microsoft.com/office/drawing/2014/main" id="{8C7B4D3D-51C8-44DA-B3A5-8B0B19ABFEE9}"/>
                    </a:ext>
                  </a:extLst>
                </p:cNvPr>
                <p:cNvPicPr/>
                <p:nvPr/>
              </p:nvPicPr>
              <p:blipFill>
                <a:blip r:embed="rId712"/>
                <a:stretch>
                  <a:fillRect/>
                </a:stretch>
              </p:blipFill>
              <p:spPr>
                <a:xfrm>
                  <a:off x="10858520" y="3635187"/>
                  <a:ext cx="91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2" name="Freihand 471">
                  <a:extLst>
                    <a:ext uri="{FF2B5EF4-FFF2-40B4-BE49-F238E27FC236}">
                      <a16:creationId xmlns:a16="http://schemas.microsoft.com/office/drawing/2014/main" id="{30371AC2-4D7D-4918-8736-64D23432D1A5}"/>
                    </a:ext>
                  </a:extLst>
                </p14:cNvPr>
                <p14:cNvContentPartPr/>
                <p14:nvPr/>
              </p14:nvContentPartPr>
              <p14:xfrm>
                <a:off x="11077400" y="3618627"/>
                <a:ext cx="229320" cy="64080"/>
              </p14:xfrm>
            </p:contentPart>
          </mc:Choice>
          <mc:Fallback>
            <p:pic>
              <p:nvPicPr>
                <p:cNvPr id="472" name="Freihand 471">
                  <a:extLst>
                    <a:ext uri="{FF2B5EF4-FFF2-40B4-BE49-F238E27FC236}">
                      <a16:creationId xmlns:a16="http://schemas.microsoft.com/office/drawing/2014/main" id="{30371AC2-4D7D-4918-8736-64D23432D1A5}"/>
                    </a:ext>
                  </a:extLst>
                </p:cNvPr>
                <p:cNvPicPr/>
                <p:nvPr/>
              </p:nvPicPr>
              <p:blipFill>
                <a:blip r:embed="rId714"/>
                <a:stretch>
                  <a:fillRect/>
                </a:stretch>
              </p:blipFill>
              <p:spPr>
                <a:xfrm>
                  <a:off x="11073080" y="3614307"/>
                  <a:ext cx="237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83" name="Freihand 482">
                  <a:extLst>
                    <a:ext uri="{FF2B5EF4-FFF2-40B4-BE49-F238E27FC236}">
                      <a16:creationId xmlns:a16="http://schemas.microsoft.com/office/drawing/2014/main" id="{093B3534-62D8-4BFA-93CF-E89CDD01A941}"/>
                    </a:ext>
                  </a:extLst>
                </p14:cNvPr>
                <p14:cNvContentPartPr/>
                <p14:nvPr/>
              </p14:nvContentPartPr>
              <p14:xfrm>
                <a:off x="9229880" y="3960267"/>
                <a:ext cx="276840" cy="98280"/>
              </p14:xfrm>
            </p:contentPart>
          </mc:Choice>
          <mc:Fallback>
            <p:pic>
              <p:nvPicPr>
                <p:cNvPr id="483" name="Freihand 482">
                  <a:extLst>
                    <a:ext uri="{FF2B5EF4-FFF2-40B4-BE49-F238E27FC236}">
                      <a16:creationId xmlns:a16="http://schemas.microsoft.com/office/drawing/2014/main" id="{093B3534-62D8-4BFA-93CF-E89CDD01A941}"/>
                    </a:ext>
                  </a:extLst>
                </p:cNvPr>
                <p:cNvPicPr/>
                <p:nvPr/>
              </p:nvPicPr>
              <p:blipFill>
                <a:blip r:embed="rId716"/>
                <a:stretch>
                  <a:fillRect/>
                </a:stretch>
              </p:blipFill>
              <p:spPr>
                <a:xfrm>
                  <a:off x="9225560" y="3955947"/>
                  <a:ext cx="285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84" name="Freihand 483">
                  <a:extLst>
                    <a:ext uri="{FF2B5EF4-FFF2-40B4-BE49-F238E27FC236}">
                      <a16:creationId xmlns:a16="http://schemas.microsoft.com/office/drawing/2014/main" id="{44EF4C3E-2DC5-46B7-98BD-252AFEFD978D}"/>
                    </a:ext>
                  </a:extLst>
                </p14:cNvPr>
                <p14:cNvContentPartPr/>
                <p14:nvPr/>
              </p14:nvContentPartPr>
              <p14:xfrm>
                <a:off x="9557480" y="3932907"/>
                <a:ext cx="104400" cy="112680"/>
              </p14:xfrm>
            </p:contentPart>
          </mc:Choice>
          <mc:Fallback>
            <p:pic>
              <p:nvPicPr>
                <p:cNvPr id="484" name="Freihand 483">
                  <a:extLst>
                    <a:ext uri="{FF2B5EF4-FFF2-40B4-BE49-F238E27FC236}">
                      <a16:creationId xmlns:a16="http://schemas.microsoft.com/office/drawing/2014/main" id="{44EF4C3E-2DC5-46B7-98BD-252AFEFD978D}"/>
                    </a:ext>
                  </a:extLst>
                </p:cNvPr>
                <p:cNvPicPr/>
                <p:nvPr/>
              </p:nvPicPr>
              <p:blipFill>
                <a:blip r:embed="rId718"/>
                <a:stretch>
                  <a:fillRect/>
                </a:stretch>
              </p:blipFill>
              <p:spPr>
                <a:xfrm>
                  <a:off x="9553160" y="3928587"/>
                  <a:ext cx="113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85" name="Freihand 484">
                  <a:extLst>
                    <a:ext uri="{FF2B5EF4-FFF2-40B4-BE49-F238E27FC236}">
                      <a16:creationId xmlns:a16="http://schemas.microsoft.com/office/drawing/2014/main" id="{4654A2EE-9DCD-4678-8C16-A20CC4040231}"/>
                    </a:ext>
                  </a:extLst>
                </p14:cNvPr>
                <p14:cNvContentPartPr/>
                <p14:nvPr/>
              </p14:nvContentPartPr>
              <p14:xfrm>
                <a:off x="9935480" y="3919227"/>
                <a:ext cx="114120" cy="119520"/>
              </p14:xfrm>
            </p:contentPart>
          </mc:Choice>
          <mc:Fallback>
            <p:pic>
              <p:nvPicPr>
                <p:cNvPr id="485" name="Freihand 484">
                  <a:extLst>
                    <a:ext uri="{FF2B5EF4-FFF2-40B4-BE49-F238E27FC236}">
                      <a16:creationId xmlns:a16="http://schemas.microsoft.com/office/drawing/2014/main" id="{4654A2EE-9DCD-4678-8C16-A20CC4040231}"/>
                    </a:ext>
                  </a:extLst>
                </p:cNvPr>
                <p:cNvPicPr/>
                <p:nvPr/>
              </p:nvPicPr>
              <p:blipFill>
                <a:blip r:embed="rId720"/>
                <a:stretch>
                  <a:fillRect/>
                </a:stretch>
              </p:blipFill>
              <p:spPr>
                <a:xfrm>
                  <a:off x="9931160" y="3914907"/>
                  <a:ext cx="122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86" name="Freihand 485">
                  <a:extLst>
                    <a:ext uri="{FF2B5EF4-FFF2-40B4-BE49-F238E27FC236}">
                      <a16:creationId xmlns:a16="http://schemas.microsoft.com/office/drawing/2014/main" id="{EEF98824-F342-4F75-8136-13EA2B07C6A0}"/>
                    </a:ext>
                  </a:extLst>
                </p14:cNvPr>
                <p14:cNvContentPartPr/>
                <p14:nvPr/>
              </p14:nvContentPartPr>
              <p14:xfrm>
                <a:off x="9980480" y="3905187"/>
                <a:ext cx="91800" cy="144720"/>
              </p14:xfrm>
            </p:contentPart>
          </mc:Choice>
          <mc:Fallback>
            <p:pic>
              <p:nvPicPr>
                <p:cNvPr id="486" name="Freihand 485">
                  <a:extLst>
                    <a:ext uri="{FF2B5EF4-FFF2-40B4-BE49-F238E27FC236}">
                      <a16:creationId xmlns:a16="http://schemas.microsoft.com/office/drawing/2014/main" id="{EEF98824-F342-4F75-8136-13EA2B07C6A0}"/>
                    </a:ext>
                  </a:extLst>
                </p:cNvPr>
                <p:cNvPicPr/>
                <p:nvPr/>
              </p:nvPicPr>
              <p:blipFill>
                <a:blip r:embed="rId722"/>
                <a:stretch>
                  <a:fillRect/>
                </a:stretch>
              </p:blipFill>
              <p:spPr>
                <a:xfrm>
                  <a:off x="9976160" y="3900867"/>
                  <a:ext cx="100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87" name="Freihand 486">
                  <a:extLst>
                    <a:ext uri="{FF2B5EF4-FFF2-40B4-BE49-F238E27FC236}">
                      <a16:creationId xmlns:a16="http://schemas.microsoft.com/office/drawing/2014/main" id="{120B7EF2-7176-4D9C-B8B2-1B140B4021C1}"/>
                    </a:ext>
                  </a:extLst>
                </p14:cNvPr>
                <p14:cNvContentPartPr/>
                <p14:nvPr/>
              </p14:nvContentPartPr>
              <p14:xfrm>
                <a:off x="10089920" y="3904467"/>
                <a:ext cx="115200" cy="151200"/>
              </p14:xfrm>
            </p:contentPart>
          </mc:Choice>
          <mc:Fallback>
            <p:pic>
              <p:nvPicPr>
                <p:cNvPr id="487" name="Freihand 486">
                  <a:extLst>
                    <a:ext uri="{FF2B5EF4-FFF2-40B4-BE49-F238E27FC236}">
                      <a16:creationId xmlns:a16="http://schemas.microsoft.com/office/drawing/2014/main" id="{120B7EF2-7176-4D9C-B8B2-1B140B4021C1}"/>
                    </a:ext>
                  </a:extLst>
                </p:cNvPr>
                <p:cNvPicPr/>
                <p:nvPr/>
              </p:nvPicPr>
              <p:blipFill>
                <a:blip r:embed="rId724"/>
                <a:stretch>
                  <a:fillRect/>
                </a:stretch>
              </p:blipFill>
              <p:spPr>
                <a:xfrm>
                  <a:off x="10085600" y="3900147"/>
                  <a:ext cx="123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88" name="Freihand 487">
                  <a:extLst>
                    <a:ext uri="{FF2B5EF4-FFF2-40B4-BE49-F238E27FC236}">
                      <a16:creationId xmlns:a16="http://schemas.microsoft.com/office/drawing/2014/main" id="{6497250D-98D5-461D-8F45-D856B52EEA1F}"/>
                    </a:ext>
                  </a:extLst>
                </p14:cNvPr>
                <p14:cNvContentPartPr/>
                <p14:nvPr/>
              </p14:nvContentPartPr>
              <p14:xfrm>
                <a:off x="10263440" y="4036587"/>
                <a:ext cx="360" cy="360"/>
              </p14:xfrm>
            </p:contentPart>
          </mc:Choice>
          <mc:Fallback>
            <p:pic>
              <p:nvPicPr>
                <p:cNvPr id="488" name="Freihand 487">
                  <a:extLst>
                    <a:ext uri="{FF2B5EF4-FFF2-40B4-BE49-F238E27FC236}">
                      <a16:creationId xmlns:a16="http://schemas.microsoft.com/office/drawing/2014/main" id="{6497250D-98D5-461D-8F45-D856B52EEA1F}"/>
                    </a:ext>
                  </a:extLst>
                </p:cNvPr>
                <p:cNvPicPr/>
                <p:nvPr/>
              </p:nvPicPr>
              <p:blipFill>
                <a:blip r:embed="rId59"/>
                <a:stretch>
                  <a:fillRect/>
                </a:stretch>
              </p:blipFill>
              <p:spPr>
                <a:xfrm>
                  <a:off x="10259120" y="4032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89" name="Freihand 488">
                  <a:extLst>
                    <a:ext uri="{FF2B5EF4-FFF2-40B4-BE49-F238E27FC236}">
                      <a16:creationId xmlns:a16="http://schemas.microsoft.com/office/drawing/2014/main" id="{68385E3E-F578-4E27-B143-88E405BDDE53}"/>
                    </a:ext>
                  </a:extLst>
                </p14:cNvPr>
                <p14:cNvContentPartPr/>
                <p14:nvPr/>
              </p14:nvContentPartPr>
              <p14:xfrm>
                <a:off x="10283240" y="3986547"/>
                <a:ext cx="360" cy="360"/>
              </p14:xfrm>
            </p:contentPart>
          </mc:Choice>
          <mc:Fallback>
            <p:pic>
              <p:nvPicPr>
                <p:cNvPr id="489" name="Freihand 488">
                  <a:extLst>
                    <a:ext uri="{FF2B5EF4-FFF2-40B4-BE49-F238E27FC236}">
                      <a16:creationId xmlns:a16="http://schemas.microsoft.com/office/drawing/2014/main" id="{68385E3E-F578-4E27-B143-88E405BDDE53}"/>
                    </a:ext>
                  </a:extLst>
                </p:cNvPr>
                <p:cNvPicPr/>
                <p:nvPr/>
              </p:nvPicPr>
              <p:blipFill>
                <a:blip r:embed="rId59"/>
                <a:stretch>
                  <a:fillRect/>
                </a:stretch>
              </p:blipFill>
              <p:spPr>
                <a:xfrm>
                  <a:off x="10278920" y="3982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90" name="Freihand 489">
                  <a:extLst>
                    <a:ext uri="{FF2B5EF4-FFF2-40B4-BE49-F238E27FC236}">
                      <a16:creationId xmlns:a16="http://schemas.microsoft.com/office/drawing/2014/main" id="{F1F9EC46-B340-4A86-AF4D-A074D81B2959}"/>
                    </a:ext>
                  </a:extLst>
                </p14:cNvPr>
                <p14:cNvContentPartPr/>
                <p14:nvPr/>
              </p14:nvContentPartPr>
              <p14:xfrm>
                <a:off x="10272440" y="3968547"/>
                <a:ext cx="75960" cy="11520"/>
              </p14:xfrm>
            </p:contentPart>
          </mc:Choice>
          <mc:Fallback>
            <p:pic>
              <p:nvPicPr>
                <p:cNvPr id="490" name="Freihand 489">
                  <a:extLst>
                    <a:ext uri="{FF2B5EF4-FFF2-40B4-BE49-F238E27FC236}">
                      <a16:creationId xmlns:a16="http://schemas.microsoft.com/office/drawing/2014/main" id="{F1F9EC46-B340-4A86-AF4D-A074D81B2959}"/>
                    </a:ext>
                  </a:extLst>
                </p:cNvPr>
                <p:cNvPicPr/>
                <p:nvPr/>
              </p:nvPicPr>
              <p:blipFill>
                <a:blip r:embed="rId728"/>
                <a:stretch>
                  <a:fillRect/>
                </a:stretch>
              </p:blipFill>
              <p:spPr>
                <a:xfrm>
                  <a:off x="10268120" y="3964227"/>
                  <a:ext cx="84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91" name="Freihand 490">
                  <a:extLst>
                    <a:ext uri="{FF2B5EF4-FFF2-40B4-BE49-F238E27FC236}">
                      <a16:creationId xmlns:a16="http://schemas.microsoft.com/office/drawing/2014/main" id="{F2866FF1-F2A8-4CEC-BF22-CDAFBF5A84BE}"/>
                    </a:ext>
                  </a:extLst>
                </p14:cNvPr>
                <p14:cNvContentPartPr/>
                <p14:nvPr/>
              </p14:nvContentPartPr>
              <p14:xfrm>
                <a:off x="10376120" y="3910227"/>
                <a:ext cx="81360" cy="104400"/>
              </p14:xfrm>
            </p:contentPart>
          </mc:Choice>
          <mc:Fallback>
            <p:pic>
              <p:nvPicPr>
                <p:cNvPr id="491" name="Freihand 490">
                  <a:extLst>
                    <a:ext uri="{FF2B5EF4-FFF2-40B4-BE49-F238E27FC236}">
                      <a16:creationId xmlns:a16="http://schemas.microsoft.com/office/drawing/2014/main" id="{F2866FF1-F2A8-4CEC-BF22-CDAFBF5A84BE}"/>
                    </a:ext>
                  </a:extLst>
                </p:cNvPr>
                <p:cNvPicPr/>
                <p:nvPr/>
              </p:nvPicPr>
              <p:blipFill>
                <a:blip r:embed="rId730"/>
                <a:stretch>
                  <a:fillRect/>
                </a:stretch>
              </p:blipFill>
              <p:spPr>
                <a:xfrm>
                  <a:off x="10371800" y="3905907"/>
                  <a:ext cx="90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92" name="Freihand 491">
                  <a:extLst>
                    <a:ext uri="{FF2B5EF4-FFF2-40B4-BE49-F238E27FC236}">
                      <a16:creationId xmlns:a16="http://schemas.microsoft.com/office/drawing/2014/main" id="{51C11C30-E0FB-45D9-B67C-3FE4A5D4748E}"/>
                    </a:ext>
                  </a:extLst>
                </p14:cNvPr>
                <p14:cNvContentPartPr/>
                <p14:nvPr/>
              </p14:nvContentPartPr>
              <p14:xfrm>
                <a:off x="10456400" y="3964227"/>
                <a:ext cx="254520" cy="61920"/>
              </p14:xfrm>
            </p:contentPart>
          </mc:Choice>
          <mc:Fallback>
            <p:pic>
              <p:nvPicPr>
                <p:cNvPr id="492" name="Freihand 491">
                  <a:extLst>
                    <a:ext uri="{FF2B5EF4-FFF2-40B4-BE49-F238E27FC236}">
                      <a16:creationId xmlns:a16="http://schemas.microsoft.com/office/drawing/2014/main" id="{51C11C30-E0FB-45D9-B67C-3FE4A5D4748E}"/>
                    </a:ext>
                  </a:extLst>
                </p:cNvPr>
                <p:cNvPicPr/>
                <p:nvPr/>
              </p:nvPicPr>
              <p:blipFill>
                <a:blip r:embed="rId732"/>
                <a:stretch>
                  <a:fillRect/>
                </a:stretch>
              </p:blipFill>
              <p:spPr>
                <a:xfrm>
                  <a:off x="10452080" y="3959907"/>
                  <a:ext cx="263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93" name="Freihand 492">
                  <a:extLst>
                    <a:ext uri="{FF2B5EF4-FFF2-40B4-BE49-F238E27FC236}">
                      <a16:creationId xmlns:a16="http://schemas.microsoft.com/office/drawing/2014/main" id="{6E48C7C3-5225-44EF-AB27-D5054D182DC4}"/>
                    </a:ext>
                  </a:extLst>
                </p14:cNvPr>
                <p14:cNvContentPartPr/>
                <p14:nvPr/>
              </p14:nvContentPartPr>
              <p14:xfrm>
                <a:off x="10706960" y="3971787"/>
                <a:ext cx="133200" cy="196920"/>
              </p14:xfrm>
            </p:contentPart>
          </mc:Choice>
          <mc:Fallback>
            <p:pic>
              <p:nvPicPr>
                <p:cNvPr id="493" name="Freihand 492">
                  <a:extLst>
                    <a:ext uri="{FF2B5EF4-FFF2-40B4-BE49-F238E27FC236}">
                      <a16:creationId xmlns:a16="http://schemas.microsoft.com/office/drawing/2014/main" id="{6E48C7C3-5225-44EF-AB27-D5054D182DC4}"/>
                    </a:ext>
                  </a:extLst>
                </p:cNvPr>
                <p:cNvPicPr/>
                <p:nvPr/>
              </p:nvPicPr>
              <p:blipFill>
                <a:blip r:embed="rId734"/>
                <a:stretch>
                  <a:fillRect/>
                </a:stretch>
              </p:blipFill>
              <p:spPr>
                <a:xfrm>
                  <a:off x="10702640" y="3967467"/>
                  <a:ext cx="141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95" name="Freihand 494">
                  <a:extLst>
                    <a:ext uri="{FF2B5EF4-FFF2-40B4-BE49-F238E27FC236}">
                      <a16:creationId xmlns:a16="http://schemas.microsoft.com/office/drawing/2014/main" id="{C4DCF762-38F7-4DEA-98E3-0B18B28B7612}"/>
                    </a:ext>
                  </a:extLst>
                </p14:cNvPr>
                <p14:cNvContentPartPr/>
                <p14:nvPr/>
              </p14:nvContentPartPr>
              <p14:xfrm>
                <a:off x="10993520" y="3945147"/>
                <a:ext cx="4680" cy="82080"/>
              </p14:xfrm>
            </p:contentPart>
          </mc:Choice>
          <mc:Fallback>
            <p:pic>
              <p:nvPicPr>
                <p:cNvPr id="495" name="Freihand 494">
                  <a:extLst>
                    <a:ext uri="{FF2B5EF4-FFF2-40B4-BE49-F238E27FC236}">
                      <a16:creationId xmlns:a16="http://schemas.microsoft.com/office/drawing/2014/main" id="{C4DCF762-38F7-4DEA-98E3-0B18B28B7612}"/>
                    </a:ext>
                  </a:extLst>
                </p:cNvPr>
                <p:cNvPicPr/>
                <p:nvPr/>
              </p:nvPicPr>
              <p:blipFill>
                <a:blip r:embed="rId736"/>
                <a:stretch>
                  <a:fillRect/>
                </a:stretch>
              </p:blipFill>
              <p:spPr>
                <a:xfrm>
                  <a:off x="10989200" y="3940827"/>
                  <a:ext cx="1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96" name="Freihand 495">
                  <a:extLst>
                    <a:ext uri="{FF2B5EF4-FFF2-40B4-BE49-F238E27FC236}">
                      <a16:creationId xmlns:a16="http://schemas.microsoft.com/office/drawing/2014/main" id="{B86F461E-1072-4CE8-AB79-DDAA5DE0B51C}"/>
                    </a:ext>
                  </a:extLst>
                </p14:cNvPr>
                <p14:cNvContentPartPr/>
                <p14:nvPr/>
              </p14:nvContentPartPr>
              <p14:xfrm>
                <a:off x="10989560" y="3892227"/>
                <a:ext cx="34200" cy="31680"/>
              </p14:xfrm>
            </p:contentPart>
          </mc:Choice>
          <mc:Fallback>
            <p:pic>
              <p:nvPicPr>
                <p:cNvPr id="496" name="Freihand 495">
                  <a:extLst>
                    <a:ext uri="{FF2B5EF4-FFF2-40B4-BE49-F238E27FC236}">
                      <a16:creationId xmlns:a16="http://schemas.microsoft.com/office/drawing/2014/main" id="{B86F461E-1072-4CE8-AB79-DDAA5DE0B51C}"/>
                    </a:ext>
                  </a:extLst>
                </p:cNvPr>
                <p:cNvPicPr/>
                <p:nvPr/>
              </p:nvPicPr>
              <p:blipFill>
                <a:blip r:embed="rId738"/>
                <a:stretch>
                  <a:fillRect/>
                </a:stretch>
              </p:blipFill>
              <p:spPr>
                <a:xfrm>
                  <a:off x="10985240" y="3887907"/>
                  <a:ext cx="42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97" name="Freihand 496">
                  <a:extLst>
                    <a:ext uri="{FF2B5EF4-FFF2-40B4-BE49-F238E27FC236}">
                      <a16:creationId xmlns:a16="http://schemas.microsoft.com/office/drawing/2014/main" id="{9DE2CFF7-95FA-43ED-90B1-74720AAC7E2D}"/>
                    </a:ext>
                  </a:extLst>
                </p14:cNvPr>
                <p14:cNvContentPartPr/>
                <p14:nvPr/>
              </p14:nvContentPartPr>
              <p14:xfrm>
                <a:off x="11049320" y="3941187"/>
                <a:ext cx="71640" cy="88200"/>
              </p14:xfrm>
            </p:contentPart>
          </mc:Choice>
          <mc:Fallback>
            <p:pic>
              <p:nvPicPr>
                <p:cNvPr id="497" name="Freihand 496">
                  <a:extLst>
                    <a:ext uri="{FF2B5EF4-FFF2-40B4-BE49-F238E27FC236}">
                      <a16:creationId xmlns:a16="http://schemas.microsoft.com/office/drawing/2014/main" id="{9DE2CFF7-95FA-43ED-90B1-74720AAC7E2D}"/>
                    </a:ext>
                  </a:extLst>
                </p:cNvPr>
                <p:cNvPicPr/>
                <p:nvPr/>
              </p:nvPicPr>
              <p:blipFill>
                <a:blip r:embed="rId740"/>
                <a:stretch>
                  <a:fillRect/>
                </a:stretch>
              </p:blipFill>
              <p:spPr>
                <a:xfrm>
                  <a:off x="11045000" y="3936867"/>
                  <a:ext cx="80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98" name="Freihand 497">
                  <a:extLst>
                    <a:ext uri="{FF2B5EF4-FFF2-40B4-BE49-F238E27FC236}">
                      <a16:creationId xmlns:a16="http://schemas.microsoft.com/office/drawing/2014/main" id="{4DD073F3-2C4A-4A82-964B-B1EF53661871}"/>
                    </a:ext>
                  </a:extLst>
                </p14:cNvPr>
                <p14:cNvContentPartPr/>
                <p14:nvPr/>
              </p14:nvContentPartPr>
              <p14:xfrm>
                <a:off x="11232560" y="3918147"/>
                <a:ext cx="177480" cy="114840"/>
              </p14:xfrm>
            </p:contentPart>
          </mc:Choice>
          <mc:Fallback>
            <p:pic>
              <p:nvPicPr>
                <p:cNvPr id="498" name="Freihand 497">
                  <a:extLst>
                    <a:ext uri="{FF2B5EF4-FFF2-40B4-BE49-F238E27FC236}">
                      <a16:creationId xmlns:a16="http://schemas.microsoft.com/office/drawing/2014/main" id="{4DD073F3-2C4A-4A82-964B-B1EF53661871}"/>
                    </a:ext>
                  </a:extLst>
                </p:cNvPr>
                <p:cNvPicPr/>
                <p:nvPr/>
              </p:nvPicPr>
              <p:blipFill>
                <a:blip r:embed="rId742"/>
                <a:stretch>
                  <a:fillRect/>
                </a:stretch>
              </p:blipFill>
              <p:spPr>
                <a:xfrm>
                  <a:off x="11228240" y="3913827"/>
                  <a:ext cx="186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99" name="Freihand 498">
                  <a:extLst>
                    <a:ext uri="{FF2B5EF4-FFF2-40B4-BE49-F238E27FC236}">
                      <a16:creationId xmlns:a16="http://schemas.microsoft.com/office/drawing/2014/main" id="{051AD823-6934-48F9-85D7-816F12579485}"/>
                    </a:ext>
                  </a:extLst>
                </p14:cNvPr>
                <p14:cNvContentPartPr/>
                <p14:nvPr/>
              </p14:nvContentPartPr>
              <p14:xfrm>
                <a:off x="11421560" y="3934707"/>
                <a:ext cx="92520" cy="86040"/>
              </p14:xfrm>
            </p:contentPart>
          </mc:Choice>
          <mc:Fallback>
            <p:pic>
              <p:nvPicPr>
                <p:cNvPr id="499" name="Freihand 498">
                  <a:extLst>
                    <a:ext uri="{FF2B5EF4-FFF2-40B4-BE49-F238E27FC236}">
                      <a16:creationId xmlns:a16="http://schemas.microsoft.com/office/drawing/2014/main" id="{051AD823-6934-48F9-85D7-816F12579485}"/>
                    </a:ext>
                  </a:extLst>
                </p:cNvPr>
                <p:cNvPicPr/>
                <p:nvPr/>
              </p:nvPicPr>
              <p:blipFill>
                <a:blip r:embed="rId744"/>
                <a:stretch>
                  <a:fillRect/>
                </a:stretch>
              </p:blipFill>
              <p:spPr>
                <a:xfrm>
                  <a:off x="11417240" y="3930387"/>
                  <a:ext cx="101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00" name="Freihand 499">
                  <a:extLst>
                    <a:ext uri="{FF2B5EF4-FFF2-40B4-BE49-F238E27FC236}">
                      <a16:creationId xmlns:a16="http://schemas.microsoft.com/office/drawing/2014/main" id="{564DE1DB-ACFC-4DE5-A3DE-22A5A23C72B3}"/>
                    </a:ext>
                  </a:extLst>
                </p14:cNvPr>
                <p14:cNvContentPartPr/>
                <p14:nvPr/>
              </p14:nvContentPartPr>
              <p14:xfrm>
                <a:off x="11577800" y="3822027"/>
                <a:ext cx="103320" cy="188280"/>
              </p14:xfrm>
            </p:contentPart>
          </mc:Choice>
          <mc:Fallback>
            <p:pic>
              <p:nvPicPr>
                <p:cNvPr id="500" name="Freihand 499">
                  <a:extLst>
                    <a:ext uri="{FF2B5EF4-FFF2-40B4-BE49-F238E27FC236}">
                      <a16:creationId xmlns:a16="http://schemas.microsoft.com/office/drawing/2014/main" id="{564DE1DB-ACFC-4DE5-A3DE-22A5A23C72B3}"/>
                    </a:ext>
                  </a:extLst>
                </p:cNvPr>
                <p:cNvPicPr/>
                <p:nvPr/>
              </p:nvPicPr>
              <p:blipFill>
                <a:blip r:embed="rId746"/>
                <a:stretch>
                  <a:fillRect/>
                </a:stretch>
              </p:blipFill>
              <p:spPr>
                <a:xfrm>
                  <a:off x="11573480" y="3817707"/>
                  <a:ext cx="111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01" name="Freihand 500">
                  <a:extLst>
                    <a:ext uri="{FF2B5EF4-FFF2-40B4-BE49-F238E27FC236}">
                      <a16:creationId xmlns:a16="http://schemas.microsoft.com/office/drawing/2014/main" id="{B7065833-AB86-4CC0-8437-D79072F50D65}"/>
                    </a:ext>
                  </a:extLst>
                </p14:cNvPr>
                <p14:cNvContentPartPr/>
                <p14:nvPr/>
              </p14:nvContentPartPr>
              <p14:xfrm>
                <a:off x="11708840" y="3834987"/>
                <a:ext cx="9360" cy="29520"/>
              </p14:xfrm>
            </p:contentPart>
          </mc:Choice>
          <mc:Fallback>
            <p:pic>
              <p:nvPicPr>
                <p:cNvPr id="501" name="Freihand 500">
                  <a:extLst>
                    <a:ext uri="{FF2B5EF4-FFF2-40B4-BE49-F238E27FC236}">
                      <a16:creationId xmlns:a16="http://schemas.microsoft.com/office/drawing/2014/main" id="{B7065833-AB86-4CC0-8437-D79072F50D65}"/>
                    </a:ext>
                  </a:extLst>
                </p:cNvPr>
                <p:cNvPicPr/>
                <p:nvPr/>
              </p:nvPicPr>
              <p:blipFill>
                <a:blip r:embed="rId748"/>
                <a:stretch>
                  <a:fillRect/>
                </a:stretch>
              </p:blipFill>
              <p:spPr>
                <a:xfrm>
                  <a:off x="11704520" y="3830667"/>
                  <a:ext cx="18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02" name="Freihand 501">
                  <a:extLst>
                    <a:ext uri="{FF2B5EF4-FFF2-40B4-BE49-F238E27FC236}">
                      <a16:creationId xmlns:a16="http://schemas.microsoft.com/office/drawing/2014/main" id="{F3F760D2-FD1D-414F-8BD5-FFD9B9EDE6F9}"/>
                    </a:ext>
                  </a:extLst>
                </p14:cNvPr>
                <p14:cNvContentPartPr/>
                <p14:nvPr/>
              </p14:nvContentPartPr>
              <p14:xfrm>
                <a:off x="11708480" y="3848667"/>
                <a:ext cx="161640" cy="142200"/>
              </p14:xfrm>
            </p:contentPart>
          </mc:Choice>
          <mc:Fallback>
            <p:pic>
              <p:nvPicPr>
                <p:cNvPr id="502" name="Freihand 501">
                  <a:extLst>
                    <a:ext uri="{FF2B5EF4-FFF2-40B4-BE49-F238E27FC236}">
                      <a16:creationId xmlns:a16="http://schemas.microsoft.com/office/drawing/2014/main" id="{F3F760D2-FD1D-414F-8BD5-FFD9B9EDE6F9}"/>
                    </a:ext>
                  </a:extLst>
                </p:cNvPr>
                <p:cNvPicPr/>
                <p:nvPr/>
              </p:nvPicPr>
              <p:blipFill>
                <a:blip r:embed="rId750"/>
                <a:stretch>
                  <a:fillRect/>
                </a:stretch>
              </p:blipFill>
              <p:spPr>
                <a:xfrm>
                  <a:off x="11704160" y="3844347"/>
                  <a:ext cx="170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3" name="Freihand 472">
                  <a:extLst>
                    <a:ext uri="{FF2B5EF4-FFF2-40B4-BE49-F238E27FC236}">
                      <a16:creationId xmlns:a16="http://schemas.microsoft.com/office/drawing/2014/main" id="{505BDA1D-5110-4FC4-93DD-BFF2EBAB69FB}"/>
                    </a:ext>
                  </a:extLst>
                </p14:cNvPr>
                <p14:cNvContentPartPr/>
                <p14:nvPr/>
              </p14:nvContentPartPr>
              <p14:xfrm>
                <a:off x="8066720" y="4000947"/>
                <a:ext cx="124920" cy="122040"/>
              </p14:xfrm>
            </p:contentPart>
          </mc:Choice>
          <mc:Fallback>
            <p:pic>
              <p:nvPicPr>
                <p:cNvPr id="473" name="Freihand 472">
                  <a:extLst>
                    <a:ext uri="{FF2B5EF4-FFF2-40B4-BE49-F238E27FC236}">
                      <a16:creationId xmlns:a16="http://schemas.microsoft.com/office/drawing/2014/main" id="{505BDA1D-5110-4FC4-93DD-BFF2EBAB69FB}"/>
                    </a:ext>
                  </a:extLst>
                </p:cNvPr>
                <p:cNvPicPr/>
                <p:nvPr/>
              </p:nvPicPr>
              <p:blipFill>
                <a:blip r:embed="rId752"/>
                <a:stretch>
                  <a:fillRect/>
                </a:stretch>
              </p:blipFill>
              <p:spPr>
                <a:xfrm>
                  <a:off x="8062400" y="3996627"/>
                  <a:ext cx="133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4" name="Freihand 473">
                  <a:extLst>
                    <a:ext uri="{FF2B5EF4-FFF2-40B4-BE49-F238E27FC236}">
                      <a16:creationId xmlns:a16="http://schemas.microsoft.com/office/drawing/2014/main" id="{572B7F32-B749-4F2D-937F-078693E1C335}"/>
                    </a:ext>
                  </a:extLst>
                </p14:cNvPr>
                <p14:cNvContentPartPr/>
                <p14:nvPr/>
              </p14:nvContentPartPr>
              <p14:xfrm>
                <a:off x="8220800" y="3932187"/>
                <a:ext cx="101520" cy="138960"/>
              </p14:xfrm>
            </p:contentPart>
          </mc:Choice>
          <mc:Fallback>
            <p:pic>
              <p:nvPicPr>
                <p:cNvPr id="474" name="Freihand 473">
                  <a:extLst>
                    <a:ext uri="{FF2B5EF4-FFF2-40B4-BE49-F238E27FC236}">
                      <a16:creationId xmlns:a16="http://schemas.microsoft.com/office/drawing/2014/main" id="{572B7F32-B749-4F2D-937F-078693E1C335}"/>
                    </a:ext>
                  </a:extLst>
                </p:cNvPr>
                <p:cNvPicPr/>
                <p:nvPr/>
              </p:nvPicPr>
              <p:blipFill>
                <a:blip r:embed="rId754"/>
                <a:stretch>
                  <a:fillRect/>
                </a:stretch>
              </p:blipFill>
              <p:spPr>
                <a:xfrm>
                  <a:off x="8216480" y="3927867"/>
                  <a:ext cx="110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5" name="Freihand 474">
                  <a:extLst>
                    <a:ext uri="{FF2B5EF4-FFF2-40B4-BE49-F238E27FC236}">
                      <a16:creationId xmlns:a16="http://schemas.microsoft.com/office/drawing/2014/main" id="{35229508-A395-4C75-9E34-FFD5F4ED9FAA}"/>
                    </a:ext>
                  </a:extLst>
                </p14:cNvPr>
                <p14:cNvContentPartPr/>
                <p14:nvPr/>
              </p14:nvContentPartPr>
              <p14:xfrm>
                <a:off x="8368400" y="3969627"/>
                <a:ext cx="219960" cy="283320"/>
              </p14:xfrm>
            </p:contentPart>
          </mc:Choice>
          <mc:Fallback>
            <p:pic>
              <p:nvPicPr>
                <p:cNvPr id="475" name="Freihand 474">
                  <a:extLst>
                    <a:ext uri="{FF2B5EF4-FFF2-40B4-BE49-F238E27FC236}">
                      <a16:creationId xmlns:a16="http://schemas.microsoft.com/office/drawing/2014/main" id="{35229508-A395-4C75-9E34-FFD5F4ED9FAA}"/>
                    </a:ext>
                  </a:extLst>
                </p:cNvPr>
                <p:cNvPicPr/>
                <p:nvPr/>
              </p:nvPicPr>
              <p:blipFill>
                <a:blip r:embed="rId756"/>
                <a:stretch>
                  <a:fillRect/>
                </a:stretch>
              </p:blipFill>
              <p:spPr>
                <a:xfrm>
                  <a:off x="8364080" y="3965307"/>
                  <a:ext cx="2286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6" name="Freihand 475">
                  <a:extLst>
                    <a:ext uri="{FF2B5EF4-FFF2-40B4-BE49-F238E27FC236}">
                      <a16:creationId xmlns:a16="http://schemas.microsoft.com/office/drawing/2014/main" id="{B425247A-5D1D-4600-A359-C81F6DE01C96}"/>
                    </a:ext>
                  </a:extLst>
                </p14:cNvPr>
                <p14:cNvContentPartPr/>
                <p14:nvPr/>
              </p14:nvContentPartPr>
              <p14:xfrm>
                <a:off x="8600240" y="3971067"/>
                <a:ext cx="79200" cy="127440"/>
              </p14:xfrm>
            </p:contentPart>
          </mc:Choice>
          <mc:Fallback>
            <p:pic>
              <p:nvPicPr>
                <p:cNvPr id="476" name="Freihand 475">
                  <a:extLst>
                    <a:ext uri="{FF2B5EF4-FFF2-40B4-BE49-F238E27FC236}">
                      <a16:creationId xmlns:a16="http://schemas.microsoft.com/office/drawing/2014/main" id="{B425247A-5D1D-4600-A359-C81F6DE01C96}"/>
                    </a:ext>
                  </a:extLst>
                </p:cNvPr>
                <p:cNvPicPr/>
                <p:nvPr/>
              </p:nvPicPr>
              <p:blipFill>
                <a:blip r:embed="rId758"/>
                <a:stretch>
                  <a:fillRect/>
                </a:stretch>
              </p:blipFill>
              <p:spPr>
                <a:xfrm>
                  <a:off x="8595920" y="3966747"/>
                  <a:ext cx="87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7" name="Freihand 476">
                  <a:extLst>
                    <a:ext uri="{FF2B5EF4-FFF2-40B4-BE49-F238E27FC236}">
                      <a16:creationId xmlns:a16="http://schemas.microsoft.com/office/drawing/2014/main" id="{71136B60-3268-4BBB-9D72-7B72546C5145}"/>
                    </a:ext>
                  </a:extLst>
                </p14:cNvPr>
                <p14:cNvContentPartPr/>
                <p14:nvPr/>
              </p14:nvContentPartPr>
              <p14:xfrm>
                <a:off x="8706080" y="3892227"/>
                <a:ext cx="185400" cy="156240"/>
              </p14:xfrm>
            </p:contentPart>
          </mc:Choice>
          <mc:Fallback>
            <p:pic>
              <p:nvPicPr>
                <p:cNvPr id="477" name="Freihand 476">
                  <a:extLst>
                    <a:ext uri="{FF2B5EF4-FFF2-40B4-BE49-F238E27FC236}">
                      <a16:creationId xmlns:a16="http://schemas.microsoft.com/office/drawing/2014/main" id="{71136B60-3268-4BBB-9D72-7B72546C5145}"/>
                    </a:ext>
                  </a:extLst>
                </p:cNvPr>
                <p:cNvPicPr/>
                <p:nvPr/>
              </p:nvPicPr>
              <p:blipFill>
                <a:blip r:embed="rId760"/>
                <a:stretch>
                  <a:fillRect/>
                </a:stretch>
              </p:blipFill>
              <p:spPr>
                <a:xfrm>
                  <a:off x="8701760" y="3887907"/>
                  <a:ext cx="194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8" name="Freihand 477">
                  <a:extLst>
                    <a:ext uri="{FF2B5EF4-FFF2-40B4-BE49-F238E27FC236}">
                      <a16:creationId xmlns:a16="http://schemas.microsoft.com/office/drawing/2014/main" id="{8460436B-9E9C-481F-856C-85D06D03241F}"/>
                    </a:ext>
                  </a:extLst>
                </p14:cNvPr>
                <p14:cNvContentPartPr/>
                <p14:nvPr/>
              </p14:nvContentPartPr>
              <p14:xfrm>
                <a:off x="8893640" y="3927147"/>
                <a:ext cx="360" cy="360"/>
              </p14:xfrm>
            </p:contentPart>
          </mc:Choice>
          <mc:Fallback>
            <p:pic>
              <p:nvPicPr>
                <p:cNvPr id="478" name="Freihand 477">
                  <a:extLst>
                    <a:ext uri="{FF2B5EF4-FFF2-40B4-BE49-F238E27FC236}">
                      <a16:creationId xmlns:a16="http://schemas.microsoft.com/office/drawing/2014/main" id="{8460436B-9E9C-481F-856C-85D06D03241F}"/>
                    </a:ext>
                  </a:extLst>
                </p:cNvPr>
                <p:cNvPicPr/>
                <p:nvPr/>
              </p:nvPicPr>
              <p:blipFill>
                <a:blip r:embed="rId59"/>
                <a:stretch>
                  <a:fillRect/>
                </a:stretch>
              </p:blipFill>
              <p:spPr>
                <a:xfrm>
                  <a:off x="8889320" y="3922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9" name="Freihand 478">
                  <a:extLst>
                    <a:ext uri="{FF2B5EF4-FFF2-40B4-BE49-F238E27FC236}">
                      <a16:creationId xmlns:a16="http://schemas.microsoft.com/office/drawing/2014/main" id="{0E209A0E-7441-4B4B-8995-C4257AF918B5}"/>
                    </a:ext>
                  </a:extLst>
                </p14:cNvPr>
                <p14:cNvContentPartPr/>
                <p14:nvPr/>
              </p14:nvContentPartPr>
              <p14:xfrm>
                <a:off x="8921720" y="3958107"/>
                <a:ext cx="165600" cy="230760"/>
              </p14:xfrm>
            </p:contentPart>
          </mc:Choice>
          <mc:Fallback>
            <p:pic>
              <p:nvPicPr>
                <p:cNvPr id="479" name="Freihand 478">
                  <a:extLst>
                    <a:ext uri="{FF2B5EF4-FFF2-40B4-BE49-F238E27FC236}">
                      <a16:creationId xmlns:a16="http://schemas.microsoft.com/office/drawing/2014/main" id="{0E209A0E-7441-4B4B-8995-C4257AF918B5}"/>
                    </a:ext>
                  </a:extLst>
                </p:cNvPr>
                <p:cNvPicPr/>
                <p:nvPr/>
              </p:nvPicPr>
              <p:blipFill>
                <a:blip r:embed="rId763"/>
                <a:stretch>
                  <a:fillRect/>
                </a:stretch>
              </p:blipFill>
              <p:spPr>
                <a:xfrm>
                  <a:off x="8917400" y="3953787"/>
                  <a:ext cx="174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04" name="Freihand 503">
                  <a:extLst>
                    <a:ext uri="{FF2B5EF4-FFF2-40B4-BE49-F238E27FC236}">
                      <a16:creationId xmlns:a16="http://schemas.microsoft.com/office/drawing/2014/main" id="{5CA1469C-EDD9-4C41-97AA-A0B0D90A7717}"/>
                    </a:ext>
                  </a:extLst>
                </p14:cNvPr>
                <p14:cNvContentPartPr/>
                <p14:nvPr/>
              </p14:nvContentPartPr>
              <p14:xfrm>
                <a:off x="8091560" y="4280667"/>
                <a:ext cx="299160" cy="90720"/>
              </p14:xfrm>
            </p:contentPart>
          </mc:Choice>
          <mc:Fallback>
            <p:pic>
              <p:nvPicPr>
                <p:cNvPr id="504" name="Freihand 503">
                  <a:extLst>
                    <a:ext uri="{FF2B5EF4-FFF2-40B4-BE49-F238E27FC236}">
                      <a16:creationId xmlns:a16="http://schemas.microsoft.com/office/drawing/2014/main" id="{5CA1469C-EDD9-4C41-97AA-A0B0D90A7717}"/>
                    </a:ext>
                  </a:extLst>
                </p:cNvPr>
                <p:cNvPicPr/>
                <p:nvPr/>
              </p:nvPicPr>
              <p:blipFill>
                <a:blip r:embed="rId765"/>
                <a:stretch>
                  <a:fillRect/>
                </a:stretch>
              </p:blipFill>
              <p:spPr>
                <a:xfrm>
                  <a:off x="8087240" y="4276347"/>
                  <a:ext cx="307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05" name="Freihand 504">
                  <a:extLst>
                    <a:ext uri="{FF2B5EF4-FFF2-40B4-BE49-F238E27FC236}">
                      <a16:creationId xmlns:a16="http://schemas.microsoft.com/office/drawing/2014/main" id="{030F39A7-23C9-480C-BBCB-D3A514E70196}"/>
                    </a:ext>
                  </a:extLst>
                </p14:cNvPr>
                <p14:cNvContentPartPr/>
                <p14:nvPr/>
              </p14:nvContentPartPr>
              <p14:xfrm>
                <a:off x="8431400" y="4320987"/>
                <a:ext cx="30960" cy="18720"/>
              </p14:xfrm>
            </p:contentPart>
          </mc:Choice>
          <mc:Fallback>
            <p:pic>
              <p:nvPicPr>
                <p:cNvPr id="505" name="Freihand 504">
                  <a:extLst>
                    <a:ext uri="{FF2B5EF4-FFF2-40B4-BE49-F238E27FC236}">
                      <a16:creationId xmlns:a16="http://schemas.microsoft.com/office/drawing/2014/main" id="{030F39A7-23C9-480C-BBCB-D3A514E70196}"/>
                    </a:ext>
                  </a:extLst>
                </p:cNvPr>
                <p:cNvPicPr/>
                <p:nvPr/>
              </p:nvPicPr>
              <p:blipFill>
                <a:blip r:embed="rId767"/>
                <a:stretch>
                  <a:fillRect/>
                </a:stretch>
              </p:blipFill>
              <p:spPr>
                <a:xfrm>
                  <a:off x="8427080" y="4316667"/>
                  <a:ext cx="39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06" name="Freihand 505">
                  <a:extLst>
                    <a:ext uri="{FF2B5EF4-FFF2-40B4-BE49-F238E27FC236}">
                      <a16:creationId xmlns:a16="http://schemas.microsoft.com/office/drawing/2014/main" id="{C7B4D2C3-2DCC-46AE-8201-433405149049}"/>
                    </a:ext>
                  </a:extLst>
                </p14:cNvPr>
                <p14:cNvContentPartPr/>
                <p14:nvPr/>
              </p14:nvContentPartPr>
              <p14:xfrm>
                <a:off x="8364440" y="4238907"/>
                <a:ext cx="170280" cy="141840"/>
              </p14:xfrm>
            </p:contentPart>
          </mc:Choice>
          <mc:Fallback>
            <p:pic>
              <p:nvPicPr>
                <p:cNvPr id="506" name="Freihand 505">
                  <a:extLst>
                    <a:ext uri="{FF2B5EF4-FFF2-40B4-BE49-F238E27FC236}">
                      <a16:creationId xmlns:a16="http://schemas.microsoft.com/office/drawing/2014/main" id="{C7B4D2C3-2DCC-46AE-8201-433405149049}"/>
                    </a:ext>
                  </a:extLst>
                </p:cNvPr>
                <p:cNvPicPr/>
                <p:nvPr/>
              </p:nvPicPr>
              <p:blipFill>
                <a:blip r:embed="rId769"/>
                <a:stretch>
                  <a:fillRect/>
                </a:stretch>
              </p:blipFill>
              <p:spPr>
                <a:xfrm>
                  <a:off x="8360120" y="4234587"/>
                  <a:ext cx="178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07" name="Freihand 506">
                  <a:extLst>
                    <a:ext uri="{FF2B5EF4-FFF2-40B4-BE49-F238E27FC236}">
                      <a16:creationId xmlns:a16="http://schemas.microsoft.com/office/drawing/2014/main" id="{FC2AAADC-3C16-4956-92D1-79AF3C280AC0}"/>
                    </a:ext>
                  </a:extLst>
                </p14:cNvPr>
                <p14:cNvContentPartPr/>
                <p14:nvPr/>
              </p14:nvContentPartPr>
              <p14:xfrm>
                <a:off x="8688800" y="4201467"/>
                <a:ext cx="395640" cy="171360"/>
              </p14:xfrm>
            </p:contentPart>
          </mc:Choice>
          <mc:Fallback>
            <p:pic>
              <p:nvPicPr>
                <p:cNvPr id="507" name="Freihand 506">
                  <a:extLst>
                    <a:ext uri="{FF2B5EF4-FFF2-40B4-BE49-F238E27FC236}">
                      <a16:creationId xmlns:a16="http://schemas.microsoft.com/office/drawing/2014/main" id="{FC2AAADC-3C16-4956-92D1-79AF3C280AC0}"/>
                    </a:ext>
                  </a:extLst>
                </p:cNvPr>
                <p:cNvPicPr/>
                <p:nvPr/>
              </p:nvPicPr>
              <p:blipFill>
                <a:blip r:embed="rId771"/>
                <a:stretch>
                  <a:fillRect/>
                </a:stretch>
              </p:blipFill>
              <p:spPr>
                <a:xfrm>
                  <a:off x="8684480" y="4197147"/>
                  <a:ext cx="404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08" name="Freihand 507">
                  <a:extLst>
                    <a:ext uri="{FF2B5EF4-FFF2-40B4-BE49-F238E27FC236}">
                      <a16:creationId xmlns:a16="http://schemas.microsoft.com/office/drawing/2014/main" id="{8C6D8D2C-4153-4B77-BE97-35A0CA5A6F5D}"/>
                    </a:ext>
                  </a:extLst>
                </p14:cNvPr>
                <p14:cNvContentPartPr/>
                <p14:nvPr/>
              </p14:nvContentPartPr>
              <p14:xfrm>
                <a:off x="9282440" y="4266627"/>
                <a:ext cx="32760" cy="117360"/>
              </p14:xfrm>
            </p:contentPart>
          </mc:Choice>
          <mc:Fallback>
            <p:pic>
              <p:nvPicPr>
                <p:cNvPr id="508" name="Freihand 507">
                  <a:extLst>
                    <a:ext uri="{FF2B5EF4-FFF2-40B4-BE49-F238E27FC236}">
                      <a16:creationId xmlns:a16="http://schemas.microsoft.com/office/drawing/2014/main" id="{8C6D8D2C-4153-4B77-BE97-35A0CA5A6F5D}"/>
                    </a:ext>
                  </a:extLst>
                </p:cNvPr>
                <p:cNvPicPr/>
                <p:nvPr/>
              </p:nvPicPr>
              <p:blipFill>
                <a:blip r:embed="rId773"/>
                <a:stretch>
                  <a:fillRect/>
                </a:stretch>
              </p:blipFill>
              <p:spPr>
                <a:xfrm>
                  <a:off x="9278120" y="4262307"/>
                  <a:ext cx="41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09" name="Freihand 508">
                  <a:extLst>
                    <a:ext uri="{FF2B5EF4-FFF2-40B4-BE49-F238E27FC236}">
                      <a16:creationId xmlns:a16="http://schemas.microsoft.com/office/drawing/2014/main" id="{E0123B2B-AF41-49C8-8694-0898DDA91D3C}"/>
                    </a:ext>
                  </a:extLst>
                </p14:cNvPr>
                <p14:cNvContentPartPr/>
                <p14:nvPr/>
              </p14:nvContentPartPr>
              <p14:xfrm>
                <a:off x="9291440" y="4207587"/>
                <a:ext cx="42840" cy="14400"/>
              </p14:xfrm>
            </p:contentPart>
          </mc:Choice>
          <mc:Fallback>
            <p:pic>
              <p:nvPicPr>
                <p:cNvPr id="509" name="Freihand 508">
                  <a:extLst>
                    <a:ext uri="{FF2B5EF4-FFF2-40B4-BE49-F238E27FC236}">
                      <a16:creationId xmlns:a16="http://schemas.microsoft.com/office/drawing/2014/main" id="{E0123B2B-AF41-49C8-8694-0898DDA91D3C}"/>
                    </a:ext>
                  </a:extLst>
                </p:cNvPr>
                <p:cNvPicPr/>
                <p:nvPr/>
              </p:nvPicPr>
              <p:blipFill>
                <a:blip r:embed="rId775"/>
                <a:stretch>
                  <a:fillRect/>
                </a:stretch>
              </p:blipFill>
              <p:spPr>
                <a:xfrm>
                  <a:off x="9287120" y="4203267"/>
                  <a:ext cx="51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10" name="Freihand 509">
                  <a:extLst>
                    <a:ext uri="{FF2B5EF4-FFF2-40B4-BE49-F238E27FC236}">
                      <a16:creationId xmlns:a16="http://schemas.microsoft.com/office/drawing/2014/main" id="{A98C8270-C148-4B11-A689-64270EC4ED7A}"/>
                    </a:ext>
                  </a:extLst>
                </p14:cNvPr>
                <p14:cNvContentPartPr/>
                <p14:nvPr/>
              </p14:nvContentPartPr>
              <p14:xfrm>
                <a:off x="9346160" y="4243587"/>
                <a:ext cx="110160" cy="113760"/>
              </p14:xfrm>
            </p:contentPart>
          </mc:Choice>
          <mc:Fallback>
            <p:pic>
              <p:nvPicPr>
                <p:cNvPr id="510" name="Freihand 509">
                  <a:extLst>
                    <a:ext uri="{FF2B5EF4-FFF2-40B4-BE49-F238E27FC236}">
                      <a16:creationId xmlns:a16="http://schemas.microsoft.com/office/drawing/2014/main" id="{A98C8270-C148-4B11-A689-64270EC4ED7A}"/>
                    </a:ext>
                  </a:extLst>
                </p:cNvPr>
                <p:cNvPicPr/>
                <p:nvPr/>
              </p:nvPicPr>
              <p:blipFill>
                <a:blip r:embed="rId777"/>
                <a:stretch>
                  <a:fillRect/>
                </a:stretch>
              </p:blipFill>
              <p:spPr>
                <a:xfrm>
                  <a:off x="9341840" y="4239267"/>
                  <a:ext cx="118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13" name="Freihand 512">
                  <a:extLst>
                    <a:ext uri="{FF2B5EF4-FFF2-40B4-BE49-F238E27FC236}">
                      <a16:creationId xmlns:a16="http://schemas.microsoft.com/office/drawing/2014/main" id="{0A98FA20-E92E-494D-9FFE-5416C2C7C164}"/>
                    </a:ext>
                  </a:extLst>
                </p14:cNvPr>
                <p14:cNvContentPartPr/>
                <p14:nvPr/>
              </p14:nvContentPartPr>
              <p14:xfrm>
                <a:off x="9615080" y="4262667"/>
                <a:ext cx="153720" cy="113760"/>
              </p14:xfrm>
            </p:contentPart>
          </mc:Choice>
          <mc:Fallback>
            <p:pic>
              <p:nvPicPr>
                <p:cNvPr id="513" name="Freihand 512">
                  <a:extLst>
                    <a:ext uri="{FF2B5EF4-FFF2-40B4-BE49-F238E27FC236}">
                      <a16:creationId xmlns:a16="http://schemas.microsoft.com/office/drawing/2014/main" id="{0A98FA20-E92E-494D-9FFE-5416C2C7C164}"/>
                    </a:ext>
                  </a:extLst>
                </p:cNvPr>
                <p:cNvPicPr/>
                <p:nvPr/>
              </p:nvPicPr>
              <p:blipFill>
                <a:blip r:embed="rId779"/>
                <a:stretch>
                  <a:fillRect/>
                </a:stretch>
              </p:blipFill>
              <p:spPr>
                <a:xfrm>
                  <a:off x="9610760" y="4258347"/>
                  <a:ext cx="162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14" name="Freihand 513">
                  <a:extLst>
                    <a:ext uri="{FF2B5EF4-FFF2-40B4-BE49-F238E27FC236}">
                      <a16:creationId xmlns:a16="http://schemas.microsoft.com/office/drawing/2014/main" id="{72F82BD5-8253-4407-885C-28B69A5EC971}"/>
                    </a:ext>
                  </a:extLst>
                </p14:cNvPr>
                <p14:cNvContentPartPr/>
                <p14:nvPr/>
              </p14:nvContentPartPr>
              <p14:xfrm>
                <a:off x="9791120" y="4203987"/>
                <a:ext cx="306360" cy="155880"/>
              </p14:xfrm>
            </p:contentPart>
          </mc:Choice>
          <mc:Fallback>
            <p:pic>
              <p:nvPicPr>
                <p:cNvPr id="514" name="Freihand 513">
                  <a:extLst>
                    <a:ext uri="{FF2B5EF4-FFF2-40B4-BE49-F238E27FC236}">
                      <a16:creationId xmlns:a16="http://schemas.microsoft.com/office/drawing/2014/main" id="{72F82BD5-8253-4407-885C-28B69A5EC971}"/>
                    </a:ext>
                  </a:extLst>
                </p:cNvPr>
                <p:cNvPicPr/>
                <p:nvPr/>
              </p:nvPicPr>
              <p:blipFill>
                <a:blip r:embed="rId781"/>
                <a:stretch>
                  <a:fillRect/>
                </a:stretch>
              </p:blipFill>
              <p:spPr>
                <a:xfrm>
                  <a:off x="9786800" y="4199667"/>
                  <a:ext cx="315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15" name="Freihand 514">
                  <a:extLst>
                    <a:ext uri="{FF2B5EF4-FFF2-40B4-BE49-F238E27FC236}">
                      <a16:creationId xmlns:a16="http://schemas.microsoft.com/office/drawing/2014/main" id="{A5407DE6-4621-4781-9169-172F1E9C1F08}"/>
                    </a:ext>
                  </a:extLst>
                </p14:cNvPr>
                <p14:cNvContentPartPr/>
                <p14:nvPr/>
              </p14:nvContentPartPr>
              <p14:xfrm>
                <a:off x="10103960" y="4273467"/>
                <a:ext cx="65880" cy="72720"/>
              </p14:xfrm>
            </p:contentPart>
          </mc:Choice>
          <mc:Fallback>
            <p:pic>
              <p:nvPicPr>
                <p:cNvPr id="515" name="Freihand 514">
                  <a:extLst>
                    <a:ext uri="{FF2B5EF4-FFF2-40B4-BE49-F238E27FC236}">
                      <a16:creationId xmlns:a16="http://schemas.microsoft.com/office/drawing/2014/main" id="{A5407DE6-4621-4781-9169-172F1E9C1F08}"/>
                    </a:ext>
                  </a:extLst>
                </p:cNvPr>
                <p:cNvPicPr/>
                <p:nvPr/>
              </p:nvPicPr>
              <p:blipFill>
                <a:blip r:embed="rId783"/>
                <a:stretch>
                  <a:fillRect/>
                </a:stretch>
              </p:blipFill>
              <p:spPr>
                <a:xfrm>
                  <a:off x="10099640" y="4269147"/>
                  <a:ext cx="74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16" name="Freihand 515">
                  <a:extLst>
                    <a:ext uri="{FF2B5EF4-FFF2-40B4-BE49-F238E27FC236}">
                      <a16:creationId xmlns:a16="http://schemas.microsoft.com/office/drawing/2014/main" id="{4BEEF839-FD60-4018-8447-7C7DFE134995}"/>
                    </a:ext>
                  </a:extLst>
                </p14:cNvPr>
                <p14:cNvContentPartPr/>
                <p14:nvPr/>
              </p14:nvContentPartPr>
              <p14:xfrm>
                <a:off x="10204040" y="4194627"/>
                <a:ext cx="246600" cy="150120"/>
              </p14:xfrm>
            </p:contentPart>
          </mc:Choice>
          <mc:Fallback>
            <p:pic>
              <p:nvPicPr>
                <p:cNvPr id="516" name="Freihand 515">
                  <a:extLst>
                    <a:ext uri="{FF2B5EF4-FFF2-40B4-BE49-F238E27FC236}">
                      <a16:creationId xmlns:a16="http://schemas.microsoft.com/office/drawing/2014/main" id="{4BEEF839-FD60-4018-8447-7C7DFE134995}"/>
                    </a:ext>
                  </a:extLst>
                </p:cNvPr>
                <p:cNvPicPr/>
                <p:nvPr/>
              </p:nvPicPr>
              <p:blipFill>
                <a:blip r:embed="rId785"/>
                <a:stretch>
                  <a:fillRect/>
                </a:stretch>
              </p:blipFill>
              <p:spPr>
                <a:xfrm>
                  <a:off x="10199720" y="4190307"/>
                  <a:ext cx="255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17" name="Freihand 516">
                  <a:extLst>
                    <a:ext uri="{FF2B5EF4-FFF2-40B4-BE49-F238E27FC236}">
                      <a16:creationId xmlns:a16="http://schemas.microsoft.com/office/drawing/2014/main" id="{D132941D-DA31-4E91-8187-8150EF63F12C}"/>
                    </a:ext>
                  </a:extLst>
                </p14:cNvPr>
                <p14:cNvContentPartPr/>
                <p14:nvPr/>
              </p14:nvContentPartPr>
              <p14:xfrm>
                <a:off x="10575560" y="4217307"/>
                <a:ext cx="141120" cy="145440"/>
              </p14:xfrm>
            </p:contentPart>
          </mc:Choice>
          <mc:Fallback>
            <p:pic>
              <p:nvPicPr>
                <p:cNvPr id="517" name="Freihand 516">
                  <a:extLst>
                    <a:ext uri="{FF2B5EF4-FFF2-40B4-BE49-F238E27FC236}">
                      <a16:creationId xmlns:a16="http://schemas.microsoft.com/office/drawing/2014/main" id="{D132941D-DA31-4E91-8187-8150EF63F12C}"/>
                    </a:ext>
                  </a:extLst>
                </p:cNvPr>
                <p:cNvPicPr/>
                <p:nvPr/>
              </p:nvPicPr>
              <p:blipFill>
                <a:blip r:embed="rId787"/>
                <a:stretch>
                  <a:fillRect/>
                </a:stretch>
              </p:blipFill>
              <p:spPr>
                <a:xfrm>
                  <a:off x="10571240" y="4212987"/>
                  <a:ext cx="149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18" name="Freihand 517">
                  <a:extLst>
                    <a:ext uri="{FF2B5EF4-FFF2-40B4-BE49-F238E27FC236}">
                      <a16:creationId xmlns:a16="http://schemas.microsoft.com/office/drawing/2014/main" id="{6EBBCAC8-680C-4A40-9B3C-0FA34042FF7E}"/>
                    </a:ext>
                  </a:extLst>
                </p14:cNvPr>
                <p14:cNvContentPartPr/>
                <p14:nvPr/>
              </p14:nvContentPartPr>
              <p14:xfrm>
                <a:off x="10681400" y="4263027"/>
                <a:ext cx="107640" cy="100800"/>
              </p14:xfrm>
            </p:contentPart>
          </mc:Choice>
          <mc:Fallback>
            <p:pic>
              <p:nvPicPr>
                <p:cNvPr id="518" name="Freihand 517">
                  <a:extLst>
                    <a:ext uri="{FF2B5EF4-FFF2-40B4-BE49-F238E27FC236}">
                      <a16:creationId xmlns:a16="http://schemas.microsoft.com/office/drawing/2014/main" id="{6EBBCAC8-680C-4A40-9B3C-0FA34042FF7E}"/>
                    </a:ext>
                  </a:extLst>
                </p:cNvPr>
                <p:cNvPicPr/>
                <p:nvPr/>
              </p:nvPicPr>
              <p:blipFill>
                <a:blip r:embed="rId789"/>
                <a:stretch>
                  <a:fillRect/>
                </a:stretch>
              </p:blipFill>
              <p:spPr>
                <a:xfrm>
                  <a:off x="10677080" y="4258707"/>
                  <a:ext cx="116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20" name="Freihand 519">
                  <a:extLst>
                    <a:ext uri="{FF2B5EF4-FFF2-40B4-BE49-F238E27FC236}">
                      <a16:creationId xmlns:a16="http://schemas.microsoft.com/office/drawing/2014/main" id="{20706547-C0CE-4ECF-B44E-274052744495}"/>
                    </a:ext>
                  </a:extLst>
                </p14:cNvPr>
                <p14:cNvContentPartPr/>
                <p14:nvPr/>
              </p14:nvContentPartPr>
              <p14:xfrm>
                <a:off x="11023400" y="4213347"/>
                <a:ext cx="101520" cy="101880"/>
              </p14:xfrm>
            </p:contentPart>
          </mc:Choice>
          <mc:Fallback>
            <p:pic>
              <p:nvPicPr>
                <p:cNvPr id="520" name="Freihand 519">
                  <a:extLst>
                    <a:ext uri="{FF2B5EF4-FFF2-40B4-BE49-F238E27FC236}">
                      <a16:creationId xmlns:a16="http://schemas.microsoft.com/office/drawing/2014/main" id="{20706547-C0CE-4ECF-B44E-274052744495}"/>
                    </a:ext>
                  </a:extLst>
                </p:cNvPr>
                <p:cNvPicPr/>
                <p:nvPr/>
              </p:nvPicPr>
              <p:blipFill>
                <a:blip r:embed="rId791"/>
                <a:stretch>
                  <a:fillRect/>
                </a:stretch>
              </p:blipFill>
              <p:spPr>
                <a:xfrm>
                  <a:off x="11019080" y="4209027"/>
                  <a:ext cx="110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21" name="Freihand 520">
                  <a:extLst>
                    <a:ext uri="{FF2B5EF4-FFF2-40B4-BE49-F238E27FC236}">
                      <a16:creationId xmlns:a16="http://schemas.microsoft.com/office/drawing/2014/main" id="{2A3F2306-C0A3-4A7E-B9C4-975B4DFFD088}"/>
                    </a:ext>
                  </a:extLst>
                </p14:cNvPr>
                <p14:cNvContentPartPr/>
                <p14:nvPr/>
              </p14:nvContentPartPr>
              <p14:xfrm>
                <a:off x="11084240" y="4211907"/>
                <a:ext cx="72360" cy="218160"/>
              </p14:xfrm>
            </p:contentPart>
          </mc:Choice>
          <mc:Fallback>
            <p:pic>
              <p:nvPicPr>
                <p:cNvPr id="521" name="Freihand 520">
                  <a:extLst>
                    <a:ext uri="{FF2B5EF4-FFF2-40B4-BE49-F238E27FC236}">
                      <a16:creationId xmlns:a16="http://schemas.microsoft.com/office/drawing/2014/main" id="{2A3F2306-C0A3-4A7E-B9C4-975B4DFFD088}"/>
                    </a:ext>
                  </a:extLst>
                </p:cNvPr>
                <p:cNvPicPr/>
                <p:nvPr/>
              </p:nvPicPr>
              <p:blipFill>
                <a:blip r:embed="rId793"/>
                <a:stretch>
                  <a:fillRect/>
                </a:stretch>
              </p:blipFill>
              <p:spPr>
                <a:xfrm>
                  <a:off x="11079920" y="4207587"/>
                  <a:ext cx="810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22" name="Freihand 521">
                  <a:extLst>
                    <a:ext uri="{FF2B5EF4-FFF2-40B4-BE49-F238E27FC236}">
                      <a16:creationId xmlns:a16="http://schemas.microsoft.com/office/drawing/2014/main" id="{D8FBA6CD-009D-4681-9735-774B2CE76592}"/>
                    </a:ext>
                  </a:extLst>
                </p14:cNvPr>
                <p14:cNvContentPartPr/>
                <p14:nvPr/>
              </p14:nvContentPartPr>
              <p14:xfrm>
                <a:off x="11174240" y="4300107"/>
                <a:ext cx="102960" cy="98640"/>
              </p14:xfrm>
            </p:contentPart>
          </mc:Choice>
          <mc:Fallback>
            <p:pic>
              <p:nvPicPr>
                <p:cNvPr id="522" name="Freihand 521">
                  <a:extLst>
                    <a:ext uri="{FF2B5EF4-FFF2-40B4-BE49-F238E27FC236}">
                      <a16:creationId xmlns:a16="http://schemas.microsoft.com/office/drawing/2014/main" id="{D8FBA6CD-009D-4681-9735-774B2CE76592}"/>
                    </a:ext>
                  </a:extLst>
                </p:cNvPr>
                <p:cNvPicPr/>
                <p:nvPr/>
              </p:nvPicPr>
              <p:blipFill>
                <a:blip r:embed="rId795"/>
                <a:stretch>
                  <a:fillRect/>
                </a:stretch>
              </p:blipFill>
              <p:spPr>
                <a:xfrm>
                  <a:off x="11169920" y="4295787"/>
                  <a:ext cx="111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24" name="Freihand 523">
                  <a:extLst>
                    <a:ext uri="{FF2B5EF4-FFF2-40B4-BE49-F238E27FC236}">
                      <a16:creationId xmlns:a16="http://schemas.microsoft.com/office/drawing/2014/main" id="{11C58848-0ED6-4AD5-B442-F0DEF1E6B8D0}"/>
                    </a:ext>
                  </a:extLst>
                </p14:cNvPr>
                <p14:cNvContentPartPr/>
                <p14:nvPr/>
              </p14:nvContentPartPr>
              <p14:xfrm>
                <a:off x="8104160" y="4561467"/>
                <a:ext cx="307440" cy="73440"/>
              </p14:xfrm>
            </p:contentPart>
          </mc:Choice>
          <mc:Fallback>
            <p:pic>
              <p:nvPicPr>
                <p:cNvPr id="524" name="Freihand 523">
                  <a:extLst>
                    <a:ext uri="{FF2B5EF4-FFF2-40B4-BE49-F238E27FC236}">
                      <a16:creationId xmlns:a16="http://schemas.microsoft.com/office/drawing/2014/main" id="{11C58848-0ED6-4AD5-B442-F0DEF1E6B8D0}"/>
                    </a:ext>
                  </a:extLst>
                </p:cNvPr>
                <p:cNvPicPr/>
                <p:nvPr/>
              </p:nvPicPr>
              <p:blipFill>
                <a:blip r:embed="rId797"/>
                <a:stretch>
                  <a:fillRect/>
                </a:stretch>
              </p:blipFill>
              <p:spPr>
                <a:xfrm>
                  <a:off x="8099840" y="4557147"/>
                  <a:ext cx="316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25" name="Freihand 524">
                  <a:extLst>
                    <a:ext uri="{FF2B5EF4-FFF2-40B4-BE49-F238E27FC236}">
                      <a16:creationId xmlns:a16="http://schemas.microsoft.com/office/drawing/2014/main" id="{B2EE9350-B072-47F4-AD39-11674D1D3DE1}"/>
                    </a:ext>
                  </a:extLst>
                </p14:cNvPr>
                <p14:cNvContentPartPr/>
                <p14:nvPr/>
              </p14:nvContentPartPr>
              <p14:xfrm>
                <a:off x="8441840" y="4519347"/>
                <a:ext cx="136800" cy="96840"/>
              </p14:xfrm>
            </p:contentPart>
          </mc:Choice>
          <mc:Fallback>
            <p:pic>
              <p:nvPicPr>
                <p:cNvPr id="525" name="Freihand 524">
                  <a:extLst>
                    <a:ext uri="{FF2B5EF4-FFF2-40B4-BE49-F238E27FC236}">
                      <a16:creationId xmlns:a16="http://schemas.microsoft.com/office/drawing/2014/main" id="{B2EE9350-B072-47F4-AD39-11674D1D3DE1}"/>
                    </a:ext>
                  </a:extLst>
                </p:cNvPr>
                <p:cNvPicPr/>
                <p:nvPr/>
              </p:nvPicPr>
              <p:blipFill>
                <a:blip r:embed="rId799"/>
                <a:stretch>
                  <a:fillRect/>
                </a:stretch>
              </p:blipFill>
              <p:spPr>
                <a:xfrm>
                  <a:off x="8437520" y="4515027"/>
                  <a:ext cx="145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27" name="Freihand 526">
                  <a:extLst>
                    <a:ext uri="{FF2B5EF4-FFF2-40B4-BE49-F238E27FC236}">
                      <a16:creationId xmlns:a16="http://schemas.microsoft.com/office/drawing/2014/main" id="{66825457-F5F1-4447-A366-C1374E5F9F3E}"/>
                    </a:ext>
                  </a:extLst>
                </p14:cNvPr>
                <p14:cNvContentPartPr/>
                <p14:nvPr/>
              </p14:nvContentPartPr>
              <p14:xfrm>
                <a:off x="8736680" y="4525827"/>
                <a:ext cx="110160" cy="95400"/>
              </p14:xfrm>
            </p:contentPart>
          </mc:Choice>
          <mc:Fallback>
            <p:pic>
              <p:nvPicPr>
                <p:cNvPr id="527" name="Freihand 526">
                  <a:extLst>
                    <a:ext uri="{FF2B5EF4-FFF2-40B4-BE49-F238E27FC236}">
                      <a16:creationId xmlns:a16="http://schemas.microsoft.com/office/drawing/2014/main" id="{66825457-F5F1-4447-A366-C1374E5F9F3E}"/>
                    </a:ext>
                  </a:extLst>
                </p:cNvPr>
                <p:cNvPicPr/>
                <p:nvPr/>
              </p:nvPicPr>
              <p:blipFill>
                <a:blip r:embed="rId801"/>
                <a:stretch>
                  <a:fillRect/>
                </a:stretch>
              </p:blipFill>
              <p:spPr>
                <a:xfrm>
                  <a:off x="8732360" y="4521507"/>
                  <a:ext cx="11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28" name="Freihand 527">
                  <a:extLst>
                    <a:ext uri="{FF2B5EF4-FFF2-40B4-BE49-F238E27FC236}">
                      <a16:creationId xmlns:a16="http://schemas.microsoft.com/office/drawing/2014/main" id="{C5F13E5C-3FF0-4A96-BE2D-A3CC30A24EC8}"/>
                    </a:ext>
                  </a:extLst>
                </p14:cNvPr>
                <p14:cNvContentPartPr/>
                <p14:nvPr/>
              </p14:nvContentPartPr>
              <p14:xfrm>
                <a:off x="8874560" y="4524027"/>
                <a:ext cx="103680" cy="75240"/>
              </p14:xfrm>
            </p:contentPart>
          </mc:Choice>
          <mc:Fallback>
            <p:pic>
              <p:nvPicPr>
                <p:cNvPr id="528" name="Freihand 527">
                  <a:extLst>
                    <a:ext uri="{FF2B5EF4-FFF2-40B4-BE49-F238E27FC236}">
                      <a16:creationId xmlns:a16="http://schemas.microsoft.com/office/drawing/2014/main" id="{C5F13E5C-3FF0-4A96-BE2D-A3CC30A24EC8}"/>
                    </a:ext>
                  </a:extLst>
                </p:cNvPr>
                <p:cNvPicPr/>
                <p:nvPr/>
              </p:nvPicPr>
              <p:blipFill>
                <a:blip r:embed="rId803"/>
                <a:stretch>
                  <a:fillRect/>
                </a:stretch>
              </p:blipFill>
              <p:spPr>
                <a:xfrm>
                  <a:off x="8870240" y="4519707"/>
                  <a:ext cx="112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29" name="Freihand 528">
                  <a:extLst>
                    <a:ext uri="{FF2B5EF4-FFF2-40B4-BE49-F238E27FC236}">
                      <a16:creationId xmlns:a16="http://schemas.microsoft.com/office/drawing/2014/main" id="{9E9D6AED-5887-4867-B241-071C78762A85}"/>
                    </a:ext>
                  </a:extLst>
                </p14:cNvPr>
                <p14:cNvContentPartPr/>
                <p14:nvPr/>
              </p14:nvContentPartPr>
              <p14:xfrm>
                <a:off x="9027200" y="4456707"/>
                <a:ext cx="173520" cy="294840"/>
              </p14:xfrm>
            </p:contentPart>
          </mc:Choice>
          <mc:Fallback>
            <p:pic>
              <p:nvPicPr>
                <p:cNvPr id="529" name="Freihand 528">
                  <a:extLst>
                    <a:ext uri="{FF2B5EF4-FFF2-40B4-BE49-F238E27FC236}">
                      <a16:creationId xmlns:a16="http://schemas.microsoft.com/office/drawing/2014/main" id="{9E9D6AED-5887-4867-B241-071C78762A85}"/>
                    </a:ext>
                  </a:extLst>
                </p:cNvPr>
                <p:cNvPicPr/>
                <p:nvPr/>
              </p:nvPicPr>
              <p:blipFill>
                <a:blip r:embed="rId805"/>
                <a:stretch>
                  <a:fillRect/>
                </a:stretch>
              </p:blipFill>
              <p:spPr>
                <a:xfrm>
                  <a:off x="9022880" y="4452387"/>
                  <a:ext cx="1821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30" name="Freihand 529">
                  <a:extLst>
                    <a:ext uri="{FF2B5EF4-FFF2-40B4-BE49-F238E27FC236}">
                      <a16:creationId xmlns:a16="http://schemas.microsoft.com/office/drawing/2014/main" id="{4D05898A-9CE8-4501-B056-23F7D59DDADC}"/>
                    </a:ext>
                  </a:extLst>
                </p14:cNvPr>
                <p14:cNvContentPartPr/>
                <p14:nvPr/>
              </p14:nvContentPartPr>
              <p14:xfrm>
                <a:off x="9368120" y="4535547"/>
                <a:ext cx="107640" cy="151560"/>
              </p14:xfrm>
            </p:contentPart>
          </mc:Choice>
          <mc:Fallback>
            <p:pic>
              <p:nvPicPr>
                <p:cNvPr id="530" name="Freihand 529">
                  <a:extLst>
                    <a:ext uri="{FF2B5EF4-FFF2-40B4-BE49-F238E27FC236}">
                      <a16:creationId xmlns:a16="http://schemas.microsoft.com/office/drawing/2014/main" id="{4D05898A-9CE8-4501-B056-23F7D59DDADC}"/>
                    </a:ext>
                  </a:extLst>
                </p:cNvPr>
                <p:cNvPicPr/>
                <p:nvPr/>
              </p:nvPicPr>
              <p:blipFill>
                <a:blip r:embed="rId807"/>
                <a:stretch>
                  <a:fillRect/>
                </a:stretch>
              </p:blipFill>
              <p:spPr>
                <a:xfrm>
                  <a:off x="9363800" y="4531227"/>
                  <a:ext cx="116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31" name="Freihand 530">
                  <a:extLst>
                    <a:ext uri="{FF2B5EF4-FFF2-40B4-BE49-F238E27FC236}">
                      <a16:creationId xmlns:a16="http://schemas.microsoft.com/office/drawing/2014/main" id="{30475521-0657-4D25-AD05-6789010ACA2F}"/>
                    </a:ext>
                  </a:extLst>
                </p14:cNvPr>
                <p14:cNvContentPartPr/>
                <p14:nvPr/>
              </p14:nvContentPartPr>
              <p14:xfrm>
                <a:off x="9517520" y="4528347"/>
                <a:ext cx="123120" cy="64800"/>
              </p14:xfrm>
            </p:contentPart>
          </mc:Choice>
          <mc:Fallback>
            <p:pic>
              <p:nvPicPr>
                <p:cNvPr id="531" name="Freihand 530">
                  <a:extLst>
                    <a:ext uri="{FF2B5EF4-FFF2-40B4-BE49-F238E27FC236}">
                      <a16:creationId xmlns:a16="http://schemas.microsoft.com/office/drawing/2014/main" id="{30475521-0657-4D25-AD05-6789010ACA2F}"/>
                    </a:ext>
                  </a:extLst>
                </p:cNvPr>
                <p:cNvPicPr/>
                <p:nvPr/>
              </p:nvPicPr>
              <p:blipFill>
                <a:blip r:embed="rId809"/>
                <a:stretch>
                  <a:fillRect/>
                </a:stretch>
              </p:blipFill>
              <p:spPr>
                <a:xfrm>
                  <a:off x="9513200" y="4524027"/>
                  <a:ext cx="131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32" name="Freihand 531">
                  <a:extLst>
                    <a:ext uri="{FF2B5EF4-FFF2-40B4-BE49-F238E27FC236}">
                      <a16:creationId xmlns:a16="http://schemas.microsoft.com/office/drawing/2014/main" id="{4D4B1472-A88F-457F-8682-4323363B1CC5}"/>
                    </a:ext>
                  </a:extLst>
                </p14:cNvPr>
                <p14:cNvContentPartPr/>
                <p14:nvPr/>
              </p14:nvContentPartPr>
              <p14:xfrm>
                <a:off x="9628400" y="4463547"/>
                <a:ext cx="11520" cy="36360"/>
              </p14:xfrm>
            </p:contentPart>
          </mc:Choice>
          <mc:Fallback>
            <p:pic>
              <p:nvPicPr>
                <p:cNvPr id="532" name="Freihand 531">
                  <a:extLst>
                    <a:ext uri="{FF2B5EF4-FFF2-40B4-BE49-F238E27FC236}">
                      <a16:creationId xmlns:a16="http://schemas.microsoft.com/office/drawing/2014/main" id="{4D4B1472-A88F-457F-8682-4323363B1CC5}"/>
                    </a:ext>
                  </a:extLst>
                </p:cNvPr>
                <p:cNvPicPr/>
                <p:nvPr/>
              </p:nvPicPr>
              <p:blipFill>
                <a:blip r:embed="rId811"/>
                <a:stretch>
                  <a:fillRect/>
                </a:stretch>
              </p:blipFill>
              <p:spPr>
                <a:xfrm>
                  <a:off x="9624080" y="4459227"/>
                  <a:ext cx="20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33" name="Freihand 532">
                  <a:extLst>
                    <a:ext uri="{FF2B5EF4-FFF2-40B4-BE49-F238E27FC236}">
                      <a16:creationId xmlns:a16="http://schemas.microsoft.com/office/drawing/2014/main" id="{9BE5F6FA-9070-4A37-9F42-FB915AC4351A}"/>
                    </a:ext>
                  </a:extLst>
                </p14:cNvPr>
                <p14:cNvContentPartPr/>
                <p14:nvPr/>
              </p14:nvContentPartPr>
              <p14:xfrm>
                <a:off x="9669800" y="4519347"/>
                <a:ext cx="211320" cy="93960"/>
              </p14:xfrm>
            </p:contentPart>
          </mc:Choice>
          <mc:Fallback>
            <p:pic>
              <p:nvPicPr>
                <p:cNvPr id="533" name="Freihand 532">
                  <a:extLst>
                    <a:ext uri="{FF2B5EF4-FFF2-40B4-BE49-F238E27FC236}">
                      <a16:creationId xmlns:a16="http://schemas.microsoft.com/office/drawing/2014/main" id="{9BE5F6FA-9070-4A37-9F42-FB915AC4351A}"/>
                    </a:ext>
                  </a:extLst>
                </p:cNvPr>
                <p:cNvPicPr/>
                <p:nvPr/>
              </p:nvPicPr>
              <p:blipFill>
                <a:blip r:embed="rId813"/>
                <a:stretch>
                  <a:fillRect/>
                </a:stretch>
              </p:blipFill>
              <p:spPr>
                <a:xfrm>
                  <a:off x="9665480" y="4515027"/>
                  <a:ext cx="219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36" name="Freihand 535">
                  <a:extLst>
                    <a:ext uri="{FF2B5EF4-FFF2-40B4-BE49-F238E27FC236}">
                      <a16:creationId xmlns:a16="http://schemas.microsoft.com/office/drawing/2014/main" id="{2B317134-E331-4D1B-8172-B77DFB6E7873}"/>
                    </a:ext>
                  </a:extLst>
                </p14:cNvPr>
                <p14:cNvContentPartPr/>
                <p14:nvPr/>
              </p14:nvContentPartPr>
              <p14:xfrm>
                <a:off x="10015760" y="4524027"/>
                <a:ext cx="138960" cy="99360"/>
              </p14:xfrm>
            </p:contentPart>
          </mc:Choice>
          <mc:Fallback>
            <p:pic>
              <p:nvPicPr>
                <p:cNvPr id="536" name="Freihand 535">
                  <a:extLst>
                    <a:ext uri="{FF2B5EF4-FFF2-40B4-BE49-F238E27FC236}">
                      <a16:creationId xmlns:a16="http://schemas.microsoft.com/office/drawing/2014/main" id="{2B317134-E331-4D1B-8172-B77DFB6E7873}"/>
                    </a:ext>
                  </a:extLst>
                </p:cNvPr>
                <p:cNvPicPr/>
                <p:nvPr/>
              </p:nvPicPr>
              <p:blipFill>
                <a:blip r:embed="rId815"/>
                <a:stretch>
                  <a:fillRect/>
                </a:stretch>
              </p:blipFill>
              <p:spPr>
                <a:xfrm>
                  <a:off x="10011440" y="4519707"/>
                  <a:ext cx="147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37" name="Freihand 536">
                  <a:extLst>
                    <a:ext uri="{FF2B5EF4-FFF2-40B4-BE49-F238E27FC236}">
                      <a16:creationId xmlns:a16="http://schemas.microsoft.com/office/drawing/2014/main" id="{A4B68CA4-4AF3-4861-9475-86F6BA0C622D}"/>
                    </a:ext>
                  </a:extLst>
                </p14:cNvPr>
                <p14:cNvContentPartPr/>
                <p14:nvPr/>
              </p14:nvContentPartPr>
              <p14:xfrm>
                <a:off x="10144280" y="4443747"/>
                <a:ext cx="169920" cy="146520"/>
              </p14:xfrm>
            </p:contentPart>
          </mc:Choice>
          <mc:Fallback>
            <p:pic>
              <p:nvPicPr>
                <p:cNvPr id="537" name="Freihand 536">
                  <a:extLst>
                    <a:ext uri="{FF2B5EF4-FFF2-40B4-BE49-F238E27FC236}">
                      <a16:creationId xmlns:a16="http://schemas.microsoft.com/office/drawing/2014/main" id="{A4B68CA4-4AF3-4861-9475-86F6BA0C622D}"/>
                    </a:ext>
                  </a:extLst>
                </p:cNvPr>
                <p:cNvPicPr/>
                <p:nvPr/>
              </p:nvPicPr>
              <p:blipFill>
                <a:blip r:embed="rId817"/>
                <a:stretch>
                  <a:fillRect/>
                </a:stretch>
              </p:blipFill>
              <p:spPr>
                <a:xfrm>
                  <a:off x="10139960" y="4439427"/>
                  <a:ext cx="178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39" name="Freihand 538">
                  <a:extLst>
                    <a:ext uri="{FF2B5EF4-FFF2-40B4-BE49-F238E27FC236}">
                      <a16:creationId xmlns:a16="http://schemas.microsoft.com/office/drawing/2014/main" id="{D6C37F51-4D8D-49D1-AB47-DF51C1A11AAF}"/>
                    </a:ext>
                  </a:extLst>
                </p14:cNvPr>
                <p14:cNvContentPartPr/>
                <p14:nvPr/>
              </p14:nvContentPartPr>
              <p14:xfrm>
                <a:off x="10260560" y="4498107"/>
                <a:ext cx="203040" cy="222120"/>
              </p14:xfrm>
            </p:contentPart>
          </mc:Choice>
          <mc:Fallback>
            <p:pic>
              <p:nvPicPr>
                <p:cNvPr id="539" name="Freihand 538">
                  <a:extLst>
                    <a:ext uri="{FF2B5EF4-FFF2-40B4-BE49-F238E27FC236}">
                      <a16:creationId xmlns:a16="http://schemas.microsoft.com/office/drawing/2014/main" id="{D6C37F51-4D8D-49D1-AB47-DF51C1A11AAF}"/>
                    </a:ext>
                  </a:extLst>
                </p:cNvPr>
                <p:cNvPicPr/>
                <p:nvPr/>
              </p:nvPicPr>
              <p:blipFill>
                <a:blip r:embed="rId819"/>
                <a:stretch>
                  <a:fillRect/>
                </a:stretch>
              </p:blipFill>
              <p:spPr>
                <a:xfrm>
                  <a:off x="10256240" y="4493787"/>
                  <a:ext cx="211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40" name="Freihand 539">
                  <a:extLst>
                    <a:ext uri="{FF2B5EF4-FFF2-40B4-BE49-F238E27FC236}">
                      <a16:creationId xmlns:a16="http://schemas.microsoft.com/office/drawing/2014/main" id="{A7D3084C-59CC-4574-B15C-92F73B944134}"/>
                    </a:ext>
                  </a:extLst>
                </p14:cNvPr>
                <p14:cNvContentPartPr/>
                <p14:nvPr/>
              </p14:nvContentPartPr>
              <p14:xfrm>
                <a:off x="10487000" y="4518267"/>
                <a:ext cx="77040" cy="66960"/>
              </p14:xfrm>
            </p:contentPart>
          </mc:Choice>
          <mc:Fallback>
            <p:pic>
              <p:nvPicPr>
                <p:cNvPr id="540" name="Freihand 539">
                  <a:extLst>
                    <a:ext uri="{FF2B5EF4-FFF2-40B4-BE49-F238E27FC236}">
                      <a16:creationId xmlns:a16="http://schemas.microsoft.com/office/drawing/2014/main" id="{A7D3084C-59CC-4574-B15C-92F73B944134}"/>
                    </a:ext>
                  </a:extLst>
                </p:cNvPr>
                <p:cNvPicPr/>
                <p:nvPr/>
              </p:nvPicPr>
              <p:blipFill>
                <a:blip r:embed="rId821"/>
                <a:stretch>
                  <a:fillRect/>
                </a:stretch>
              </p:blipFill>
              <p:spPr>
                <a:xfrm>
                  <a:off x="10482680" y="4513947"/>
                  <a:ext cx="85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41" name="Freihand 540">
                  <a:extLst>
                    <a:ext uri="{FF2B5EF4-FFF2-40B4-BE49-F238E27FC236}">
                      <a16:creationId xmlns:a16="http://schemas.microsoft.com/office/drawing/2014/main" id="{FD79FE38-A596-4DE7-A8D0-9D52B39A91E8}"/>
                    </a:ext>
                  </a:extLst>
                </p14:cNvPr>
                <p14:cNvContentPartPr/>
                <p14:nvPr/>
              </p14:nvContentPartPr>
              <p14:xfrm>
                <a:off x="10585280" y="4414947"/>
                <a:ext cx="83520" cy="168480"/>
              </p14:xfrm>
            </p:contentPart>
          </mc:Choice>
          <mc:Fallback>
            <p:pic>
              <p:nvPicPr>
                <p:cNvPr id="541" name="Freihand 540">
                  <a:extLst>
                    <a:ext uri="{FF2B5EF4-FFF2-40B4-BE49-F238E27FC236}">
                      <a16:creationId xmlns:a16="http://schemas.microsoft.com/office/drawing/2014/main" id="{FD79FE38-A596-4DE7-A8D0-9D52B39A91E8}"/>
                    </a:ext>
                  </a:extLst>
                </p:cNvPr>
                <p:cNvPicPr/>
                <p:nvPr/>
              </p:nvPicPr>
              <p:blipFill>
                <a:blip r:embed="rId823"/>
                <a:stretch>
                  <a:fillRect/>
                </a:stretch>
              </p:blipFill>
              <p:spPr>
                <a:xfrm>
                  <a:off x="10580960" y="4410627"/>
                  <a:ext cx="92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42" name="Freihand 541">
                  <a:extLst>
                    <a:ext uri="{FF2B5EF4-FFF2-40B4-BE49-F238E27FC236}">
                      <a16:creationId xmlns:a16="http://schemas.microsoft.com/office/drawing/2014/main" id="{13DBB126-D4D8-47E1-B58F-56F6C4CA15F0}"/>
                    </a:ext>
                  </a:extLst>
                </p14:cNvPr>
                <p14:cNvContentPartPr/>
                <p14:nvPr/>
              </p14:nvContentPartPr>
              <p14:xfrm>
                <a:off x="10808480" y="4462827"/>
                <a:ext cx="132480" cy="154440"/>
              </p14:xfrm>
            </p:contentPart>
          </mc:Choice>
          <mc:Fallback>
            <p:pic>
              <p:nvPicPr>
                <p:cNvPr id="542" name="Freihand 541">
                  <a:extLst>
                    <a:ext uri="{FF2B5EF4-FFF2-40B4-BE49-F238E27FC236}">
                      <a16:creationId xmlns:a16="http://schemas.microsoft.com/office/drawing/2014/main" id="{13DBB126-D4D8-47E1-B58F-56F6C4CA15F0}"/>
                    </a:ext>
                  </a:extLst>
                </p:cNvPr>
                <p:cNvPicPr/>
                <p:nvPr/>
              </p:nvPicPr>
              <p:blipFill>
                <a:blip r:embed="rId825"/>
                <a:stretch>
                  <a:fillRect/>
                </a:stretch>
              </p:blipFill>
              <p:spPr>
                <a:xfrm>
                  <a:off x="10804160" y="4458507"/>
                  <a:ext cx="141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43" name="Freihand 542">
                  <a:extLst>
                    <a:ext uri="{FF2B5EF4-FFF2-40B4-BE49-F238E27FC236}">
                      <a16:creationId xmlns:a16="http://schemas.microsoft.com/office/drawing/2014/main" id="{810241AE-8475-43D2-A6CB-A7061859585D}"/>
                    </a:ext>
                  </a:extLst>
                </p14:cNvPr>
                <p14:cNvContentPartPr/>
                <p14:nvPr/>
              </p14:nvContentPartPr>
              <p14:xfrm>
                <a:off x="10987760" y="4527987"/>
                <a:ext cx="95040" cy="51120"/>
              </p14:xfrm>
            </p:contentPart>
          </mc:Choice>
          <mc:Fallback>
            <p:pic>
              <p:nvPicPr>
                <p:cNvPr id="543" name="Freihand 542">
                  <a:extLst>
                    <a:ext uri="{FF2B5EF4-FFF2-40B4-BE49-F238E27FC236}">
                      <a16:creationId xmlns:a16="http://schemas.microsoft.com/office/drawing/2014/main" id="{810241AE-8475-43D2-A6CB-A7061859585D}"/>
                    </a:ext>
                  </a:extLst>
                </p:cNvPr>
                <p:cNvPicPr/>
                <p:nvPr/>
              </p:nvPicPr>
              <p:blipFill>
                <a:blip r:embed="rId827"/>
                <a:stretch>
                  <a:fillRect/>
                </a:stretch>
              </p:blipFill>
              <p:spPr>
                <a:xfrm>
                  <a:off x="10983440" y="4523667"/>
                  <a:ext cx="103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44" name="Freihand 543">
                  <a:extLst>
                    <a:ext uri="{FF2B5EF4-FFF2-40B4-BE49-F238E27FC236}">
                      <a16:creationId xmlns:a16="http://schemas.microsoft.com/office/drawing/2014/main" id="{0189C339-941E-4CBA-BAD4-DF26D1DDB96A}"/>
                    </a:ext>
                  </a:extLst>
                </p14:cNvPr>
                <p14:cNvContentPartPr/>
                <p14:nvPr/>
              </p14:nvContentPartPr>
              <p14:xfrm>
                <a:off x="11260280" y="4513227"/>
                <a:ext cx="109800" cy="171000"/>
              </p14:xfrm>
            </p:contentPart>
          </mc:Choice>
          <mc:Fallback>
            <p:pic>
              <p:nvPicPr>
                <p:cNvPr id="544" name="Freihand 543">
                  <a:extLst>
                    <a:ext uri="{FF2B5EF4-FFF2-40B4-BE49-F238E27FC236}">
                      <a16:creationId xmlns:a16="http://schemas.microsoft.com/office/drawing/2014/main" id="{0189C339-941E-4CBA-BAD4-DF26D1DDB96A}"/>
                    </a:ext>
                  </a:extLst>
                </p:cNvPr>
                <p:cNvPicPr/>
                <p:nvPr/>
              </p:nvPicPr>
              <p:blipFill>
                <a:blip r:embed="rId829"/>
                <a:stretch>
                  <a:fillRect/>
                </a:stretch>
              </p:blipFill>
              <p:spPr>
                <a:xfrm>
                  <a:off x="11255960" y="4508907"/>
                  <a:ext cx="118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46" name="Freihand 545">
                  <a:extLst>
                    <a:ext uri="{FF2B5EF4-FFF2-40B4-BE49-F238E27FC236}">
                      <a16:creationId xmlns:a16="http://schemas.microsoft.com/office/drawing/2014/main" id="{DFB9A7A3-115C-4609-9612-04BE0056AED0}"/>
                    </a:ext>
                  </a:extLst>
                </p14:cNvPr>
                <p14:cNvContentPartPr/>
                <p14:nvPr/>
              </p14:nvContentPartPr>
              <p14:xfrm>
                <a:off x="11390240" y="4568667"/>
                <a:ext cx="150480" cy="90720"/>
              </p14:xfrm>
            </p:contentPart>
          </mc:Choice>
          <mc:Fallback>
            <p:pic>
              <p:nvPicPr>
                <p:cNvPr id="546" name="Freihand 545">
                  <a:extLst>
                    <a:ext uri="{FF2B5EF4-FFF2-40B4-BE49-F238E27FC236}">
                      <a16:creationId xmlns:a16="http://schemas.microsoft.com/office/drawing/2014/main" id="{DFB9A7A3-115C-4609-9612-04BE0056AED0}"/>
                    </a:ext>
                  </a:extLst>
                </p:cNvPr>
                <p:cNvPicPr/>
                <p:nvPr/>
              </p:nvPicPr>
              <p:blipFill>
                <a:blip r:embed="rId831"/>
                <a:stretch>
                  <a:fillRect/>
                </a:stretch>
              </p:blipFill>
              <p:spPr>
                <a:xfrm>
                  <a:off x="11385920" y="4564347"/>
                  <a:ext cx="159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48" name="Freihand 547">
                  <a:extLst>
                    <a:ext uri="{FF2B5EF4-FFF2-40B4-BE49-F238E27FC236}">
                      <a16:creationId xmlns:a16="http://schemas.microsoft.com/office/drawing/2014/main" id="{92754857-8EC6-45C5-84B0-D68A8A5FE1AB}"/>
                    </a:ext>
                  </a:extLst>
                </p14:cNvPr>
                <p14:cNvContentPartPr/>
                <p14:nvPr/>
              </p14:nvContentPartPr>
              <p14:xfrm>
                <a:off x="2180000" y="4396947"/>
                <a:ext cx="386640" cy="227160"/>
              </p14:xfrm>
            </p:contentPart>
          </mc:Choice>
          <mc:Fallback>
            <p:pic>
              <p:nvPicPr>
                <p:cNvPr id="548" name="Freihand 547">
                  <a:extLst>
                    <a:ext uri="{FF2B5EF4-FFF2-40B4-BE49-F238E27FC236}">
                      <a16:creationId xmlns:a16="http://schemas.microsoft.com/office/drawing/2014/main" id="{92754857-8EC6-45C5-84B0-D68A8A5FE1AB}"/>
                    </a:ext>
                  </a:extLst>
                </p:cNvPr>
                <p:cNvPicPr/>
                <p:nvPr/>
              </p:nvPicPr>
              <p:blipFill>
                <a:blip r:embed="rId833"/>
                <a:stretch>
                  <a:fillRect/>
                </a:stretch>
              </p:blipFill>
              <p:spPr>
                <a:xfrm>
                  <a:off x="2175680" y="4392627"/>
                  <a:ext cx="395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49" name="Freihand 548">
                  <a:extLst>
                    <a:ext uri="{FF2B5EF4-FFF2-40B4-BE49-F238E27FC236}">
                      <a16:creationId xmlns:a16="http://schemas.microsoft.com/office/drawing/2014/main" id="{E093EAF6-03EA-45BB-B019-55DCA84DA952}"/>
                    </a:ext>
                  </a:extLst>
                </p14:cNvPr>
                <p14:cNvContentPartPr/>
                <p14:nvPr/>
              </p14:nvContentPartPr>
              <p14:xfrm>
                <a:off x="2121320" y="4335387"/>
                <a:ext cx="184680" cy="190440"/>
              </p14:xfrm>
            </p:contentPart>
          </mc:Choice>
          <mc:Fallback>
            <p:pic>
              <p:nvPicPr>
                <p:cNvPr id="549" name="Freihand 548">
                  <a:extLst>
                    <a:ext uri="{FF2B5EF4-FFF2-40B4-BE49-F238E27FC236}">
                      <a16:creationId xmlns:a16="http://schemas.microsoft.com/office/drawing/2014/main" id="{E093EAF6-03EA-45BB-B019-55DCA84DA952}"/>
                    </a:ext>
                  </a:extLst>
                </p:cNvPr>
                <p:cNvPicPr/>
                <p:nvPr/>
              </p:nvPicPr>
              <p:blipFill>
                <a:blip r:embed="rId835"/>
                <a:stretch>
                  <a:fillRect/>
                </a:stretch>
              </p:blipFill>
              <p:spPr>
                <a:xfrm>
                  <a:off x="2117000" y="4331067"/>
                  <a:ext cx="193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51" name="Freihand 550">
                  <a:extLst>
                    <a:ext uri="{FF2B5EF4-FFF2-40B4-BE49-F238E27FC236}">
                      <a16:creationId xmlns:a16="http://schemas.microsoft.com/office/drawing/2014/main" id="{91CECEF4-36CE-4A0C-9402-CACE0AC72EC6}"/>
                    </a:ext>
                  </a:extLst>
                </p14:cNvPr>
                <p14:cNvContentPartPr/>
                <p14:nvPr/>
              </p14:nvContentPartPr>
              <p14:xfrm>
                <a:off x="820640" y="3944067"/>
                <a:ext cx="2201760" cy="1081440"/>
              </p14:xfrm>
            </p:contentPart>
          </mc:Choice>
          <mc:Fallback>
            <p:pic>
              <p:nvPicPr>
                <p:cNvPr id="551" name="Freihand 550">
                  <a:extLst>
                    <a:ext uri="{FF2B5EF4-FFF2-40B4-BE49-F238E27FC236}">
                      <a16:creationId xmlns:a16="http://schemas.microsoft.com/office/drawing/2014/main" id="{91CECEF4-36CE-4A0C-9402-CACE0AC72EC6}"/>
                    </a:ext>
                  </a:extLst>
                </p:cNvPr>
                <p:cNvPicPr/>
                <p:nvPr/>
              </p:nvPicPr>
              <p:blipFill>
                <a:blip r:embed="rId837"/>
                <a:stretch>
                  <a:fillRect/>
                </a:stretch>
              </p:blipFill>
              <p:spPr>
                <a:xfrm>
                  <a:off x="816320" y="3939747"/>
                  <a:ext cx="2210400" cy="10900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52" name="Freihand 551">
                  <a:extLst>
                    <a:ext uri="{FF2B5EF4-FFF2-40B4-BE49-F238E27FC236}">
                      <a16:creationId xmlns:a16="http://schemas.microsoft.com/office/drawing/2014/main" id="{039E5C7B-7AA6-4636-BCB3-97E8D52F3CAF}"/>
                    </a:ext>
                  </a:extLst>
                </p14:cNvPr>
                <p14:cNvContentPartPr/>
                <p14:nvPr/>
              </p14:nvContentPartPr>
              <p14:xfrm>
                <a:off x="3198080" y="3889707"/>
                <a:ext cx="64800" cy="146520"/>
              </p14:xfrm>
            </p:contentPart>
          </mc:Choice>
          <mc:Fallback>
            <p:pic>
              <p:nvPicPr>
                <p:cNvPr id="552" name="Freihand 551">
                  <a:extLst>
                    <a:ext uri="{FF2B5EF4-FFF2-40B4-BE49-F238E27FC236}">
                      <a16:creationId xmlns:a16="http://schemas.microsoft.com/office/drawing/2014/main" id="{039E5C7B-7AA6-4636-BCB3-97E8D52F3CAF}"/>
                    </a:ext>
                  </a:extLst>
                </p:cNvPr>
                <p:cNvPicPr/>
                <p:nvPr/>
              </p:nvPicPr>
              <p:blipFill>
                <a:blip r:embed="rId839"/>
                <a:stretch>
                  <a:fillRect/>
                </a:stretch>
              </p:blipFill>
              <p:spPr>
                <a:xfrm>
                  <a:off x="3193760" y="3885387"/>
                  <a:ext cx="73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53" name="Freihand 552">
                  <a:extLst>
                    <a:ext uri="{FF2B5EF4-FFF2-40B4-BE49-F238E27FC236}">
                      <a16:creationId xmlns:a16="http://schemas.microsoft.com/office/drawing/2014/main" id="{463D0900-EF06-4B32-9217-DDEC65A247FB}"/>
                    </a:ext>
                  </a:extLst>
                </p14:cNvPr>
                <p14:cNvContentPartPr/>
                <p14:nvPr/>
              </p14:nvContentPartPr>
              <p14:xfrm>
                <a:off x="3228320" y="3905187"/>
                <a:ext cx="74160" cy="123120"/>
              </p14:xfrm>
            </p:contentPart>
          </mc:Choice>
          <mc:Fallback>
            <p:pic>
              <p:nvPicPr>
                <p:cNvPr id="553" name="Freihand 552">
                  <a:extLst>
                    <a:ext uri="{FF2B5EF4-FFF2-40B4-BE49-F238E27FC236}">
                      <a16:creationId xmlns:a16="http://schemas.microsoft.com/office/drawing/2014/main" id="{463D0900-EF06-4B32-9217-DDEC65A247FB}"/>
                    </a:ext>
                  </a:extLst>
                </p:cNvPr>
                <p:cNvPicPr/>
                <p:nvPr/>
              </p:nvPicPr>
              <p:blipFill>
                <a:blip r:embed="rId841"/>
                <a:stretch>
                  <a:fillRect/>
                </a:stretch>
              </p:blipFill>
              <p:spPr>
                <a:xfrm>
                  <a:off x="3224000" y="3900867"/>
                  <a:ext cx="82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54" name="Freihand 553">
                  <a:extLst>
                    <a:ext uri="{FF2B5EF4-FFF2-40B4-BE49-F238E27FC236}">
                      <a16:creationId xmlns:a16="http://schemas.microsoft.com/office/drawing/2014/main" id="{589357F9-AE9B-4B8B-93AF-79CE561533B5}"/>
                    </a:ext>
                  </a:extLst>
                </p14:cNvPr>
                <p14:cNvContentPartPr/>
                <p14:nvPr/>
              </p14:nvContentPartPr>
              <p14:xfrm>
                <a:off x="3355040" y="3873867"/>
                <a:ext cx="103320" cy="150840"/>
              </p14:xfrm>
            </p:contentPart>
          </mc:Choice>
          <mc:Fallback>
            <p:pic>
              <p:nvPicPr>
                <p:cNvPr id="554" name="Freihand 553">
                  <a:extLst>
                    <a:ext uri="{FF2B5EF4-FFF2-40B4-BE49-F238E27FC236}">
                      <a16:creationId xmlns:a16="http://schemas.microsoft.com/office/drawing/2014/main" id="{589357F9-AE9B-4B8B-93AF-79CE561533B5}"/>
                    </a:ext>
                  </a:extLst>
                </p:cNvPr>
                <p:cNvPicPr/>
                <p:nvPr/>
              </p:nvPicPr>
              <p:blipFill>
                <a:blip r:embed="rId843"/>
                <a:stretch>
                  <a:fillRect/>
                </a:stretch>
              </p:blipFill>
              <p:spPr>
                <a:xfrm>
                  <a:off x="3350720" y="3869547"/>
                  <a:ext cx="111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56" name="Freihand 555">
                  <a:extLst>
                    <a:ext uri="{FF2B5EF4-FFF2-40B4-BE49-F238E27FC236}">
                      <a16:creationId xmlns:a16="http://schemas.microsoft.com/office/drawing/2014/main" id="{5C873E06-D5A9-49ED-93D6-4745A67C0A1E}"/>
                    </a:ext>
                  </a:extLst>
                </p14:cNvPr>
                <p14:cNvContentPartPr/>
                <p14:nvPr/>
              </p14:nvContentPartPr>
              <p14:xfrm>
                <a:off x="2855360" y="4193547"/>
                <a:ext cx="144360" cy="219240"/>
              </p14:xfrm>
            </p:contentPart>
          </mc:Choice>
          <mc:Fallback>
            <p:pic>
              <p:nvPicPr>
                <p:cNvPr id="556" name="Freihand 555">
                  <a:extLst>
                    <a:ext uri="{FF2B5EF4-FFF2-40B4-BE49-F238E27FC236}">
                      <a16:creationId xmlns:a16="http://schemas.microsoft.com/office/drawing/2014/main" id="{5C873E06-D5A9-49ED-93D6-4745A67C0A1E}"/>
                    </a:ext>
                  </a:extLst>
                </p:cNvPr>
                <p:cNvPicPr/>
                <p:nvPr/>
              </p:nvPicPr>
              <p:blipFill>
                <a:blip r:embed="rId845"/>
                <a:stretch>
                  <a:fillRect/>
                </a:stretch>
              </p:blipFill>
              <p:spPr>
                <a:xfrm>
                  <a:off x="2851040" y="4189227"/>
                  <a:ext cx="153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57" name="Freihand 556">
                  <a:extLst>
                    <a:ext uri="{FF2B5EF4-FFF2-40B4-BE49-F238E27FC236}">
                      <a16:creationId xmlns:a16="http://schemas.microsoft.com/office/drawing/2014/main" id="{77D9DC20-5A26-4895-8608-478A373BB121}"/>
                    </a:ext>
                  </a:extLst>
                </p14:cNvPr>
                <p14:cNvContentPartPr/>
                <p14:nvPr/>
              </p14:nvContentPartPr>
              <p14:xfrm>
                <a:off x="2732960" y="4101747"/>
                <a:ext cx="199800" cy="251280"/>
              </p14:xfrm>
            </p:contentPart>
          </mc:Choice>
          <mc:Fallback>
            <p:pic>
              <p:nvPicPr>
                <p:cNvPr id="557" name="Freihand 556">
                  <a:extLst>
                    <a:ext uri="{FF2B5EF4-FFF2-40B4-BE49-F238E27FC236}">
                      <a16:creationId xmlns:a16="http://schemas.microsoft.com/office/drawing/2014/main" id="{77D9DC20-5A26-4895-8608-478A373BB121}"/>
                    </a:ext>
                  </a:extLst>
                </p:cNvPr>
                <p:cNvPicPr/>
                <p:nvPr/>
              </p:nvPicPr>
              <p:blipFill>
                <a:blip r:embed="rId847"/>
                <a:stretch>
                  <a:fillRect/>
                </a:stretch>
              </p:blipFill>
              <p:spPr>
                <a:xfrm>
                  <a:off x="2728640" y="4097427"/>
                  <a:ext cx="208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59" name="Freihand 558">
                  <a:extLst>
                    <a:ext uri="{FF2B5EF4-FFF2-40B4-BE49-F238E27FC236}">
                      <a16:creationId xmlns:a16="http://schemas.microsoft.com/office/drawing/2014/main" id="{0CC67948-C115-47E8-B01E-44345294F97D}"/>
                    </a:ext>
                  </a:extLst>
                </p14:cNvPr>
                <p14:cNvContentPartPr/>
                <p14:nvPr/>
              </p14:nvContentPartPr>
              <p14:xfrm>
                <a:off x="3500480" y="3762627"/>
                <a:ext cx="2880" cy="87840"/>
              </p14:xfrm>
            </p:contentPart>
          </mc:Choice>
          <mc:Fallback>
            <p:pic>
              <p:nvPicPr>
                <p:cNvPr id="559" name="Freihand 558">
                  <a:extLst>
                    <a:ext uri="{FF2B5EF4-FFF2-40B4-BE49-F238E27FC236}">
                      <a16:creationId xmlns:a16="http://schemas.microsoft.com/office/drawing/2014/main" id="{0CC67948-C115-47E8-B01E-44345294F97D}"/>
                    </a:ext>
                  </a:extLst>
                </p:cNvPr>
                <p:cNvPicPr/>
                <p:nvPr/>
              </p:nvPicPr>
              <p:blipFill>
                <a:blip r:embed="rId849"/>
                <a:stretch>
                  <a:fillRect/>
                </a:stretch>
              </p:blipFill>
              <p:spPr>
                <a:xfrm>
                  <a:off x="3496160" y="3758307"/>
                  <a:ext cx="11520" cy="9648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41531F3-9152-4294-BA31-1549E23D563D}"/>
                  </a:ext>
                </a:extLst>
              </p14:cNvPr>
              <p14:cNvContentPartPr/>
              <p14:nvPr/>
            </p14:nvContentPartPr>
            <p14:xfrm>
              <a:off x="1039160" y="3064200"/>
              <a:ext cx="1034280" cy="72360"/>
            </p14:xfrm>
          </p:contentPart>
        </mc:Choice>
        <mc:Fallback>
          <p:pic>
            <p:nvPicPr>
              <p:cNvPr id="2" name="Freihand 1">
                <a:extLst>
                  <a:ext uri="{FF2B5EF4-FFF2-40B4-BE49-F238E27FC236}">
                    <a16:creationId xmlns:a16="http://schemas.microsoft.com/office/drawing/2014/main" id="{D41531F3-9152-4294-BA31-1549E23D563D}"/>
                  </a:ext>
                </a:extLst>
              </p:cNvPr>
              <p:cNvPicPr/>
              <p:nvPr/>
            </p:nvPicPr>
            <p:blipFill>
              <a:blip r:embed="rId4"/>
              <a:stretch>
                <a:fillRect/>
              </a:stretch>
            </p:blipFill>
            <p:spPr>
              <a:xfrm>
                <a:off x="1034840" y="3059880"/>
                <a:ext cx="1042920" cy="8100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p:grpSp>
        <p:nvGrpSpPr>
          <p:cNvPr id="5" name="Gruppieren 4">
            <a:extLst>
              <a:ext uri="{FF2B5EF4-FFF2-40B4-BE49-F238E27FC236}">
                <a16:creationId xmlns:a16="http://schemas.microsoft.com/office/drawing/2014/main" id="{7D34D583-E246-4B46-907F-0CF6276A68F9}"/>
              </a:ext>
            </a:extLst>
          </p:cNvPr>
          <p:cNvGrpSpPr/>
          <p:nvPr/>
        </p:nvGrpSpPr>
        <p:grpSpPr>
          <a:xfrm>
            <a:off x="454160" y="1109947"/>
            <a:ext cx="4281120" cy="95760"/>
            <a:chOff x="454160" y="1109947"/>
            <a:chExt cx="4281120" cy="957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BF7A459-A541-48C2-8E8B-BFA34F2E42A0}"/>
                    </a:ext>
                  </a:extLst>
                </p14:cNvPr>
                <p14:cNvContentPartPr/>
                <p14:nvPr/>
              </p14:nvContentPartPr>
              <p14:xfrm>
                <a:off x="454160" y="1109947"/>
                <a:ext cx="1216800" cy="15480"/>
              </p14:xfrm>
            </p:contentPart>
          </mc:Choice>
          <mc:Fallback>
            <p:pic>
              <p:nvPicPr>
                <p:cNvPr id="2" name="Freihand 1">
                  <a:extLst>
                    <a:ext uri="{FF2B5EF4-FFF2-40B4-BE49-F238E27FC236}">
                      <a16:creationId xmlns:a16="http://schemas.microsoft.com/office/drawing/2014/main" id="{6BF7A459-A541-48C2-8E8B-BFA34F2E42A0}"/>
                    </a:ext>
                  </a:extLst>
                </p:cNvPr>
                <p:cNvPicPr/>
                <p:nvPr/>
              </p:nvPicPr>
              <p:blipFill>
                <a:blip r:embed="rId5"/>
                <a:stretch>
                  <a:fillRect/>
                </a:stretch>
              </p:blipFill>
              <p:spPr>
                <a:xfrm>
                  <a:off x="449840" y="1105627"/>
                  <a:ext cx="1225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D8D733E-681C-473D-BE4E-45AF5A0CD0FB}"/>
                    </a:ext>
                  </a:extLst>
                </p14:cNvPr>
                <p14:cNvContentPartPr/>
                <p14:nvPr/>
              </p14:nvContentPartPr>
              <p14:xfrm>
                <a:off x="2677160" y="1137667"/>
                <a:ext cx="2058120" cy="68040"/>
              </p14:xfrm>
            </p:contentPart>
          </mc:Choice>
          <mc:Fallback>
            <p:pic>
              <p:nvPicPr>
                <p:cNvPr id="4" name="Freihand 3">
                  <a:extLst>
                    <a:ext uri="{FF2B5EF4-FFF2-40B4-BE49-F238E27FC236}">
                      <a16:creationId xmlns:a16="http://schemas.microsoft.com/office/drawing/2014/main" id="{BD8D733E-681C-473D-BE4E-45AF5A0CD0FB}"/>
                    </a:ext>
                  </a:extLst>
                </p:cNvPr>
                <p:cNvPicPr/>
                <p:nvPr/>
              </p:nvPicPr>
              <p:blipFill>
                <a:blip r:embed="rId7"/>
                <a:stretch>
                  <a:fillRect/>
                </a:stretch>
              </p:blipFill>
              <p:spPr>
                <a:xfrm>
                  <a:off x="2672840" y="1133347"/>
                  <a:ext cx="20667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6D57A45F-BC16-46A7-BCDC-2E7CD5169648}"/>
                  </a:ext>
                </a:extLst>
              </p14:cNvPr>
              <p14:cNvContentPartPr/>
              <p14:nvPr/>
            </p14:nvContentPartPr>
            <p14:xfrm>
              <a:off x="1546400" y="2008147"/>
              <a:ext cx="2450520" cy="59400"/>
            </p14:xfrm>
          </p:contentPart>
        </mc:Choice>
        <mc:Fallback>
          <p:pic>
            <p:nvPicPr>
              <p:cNvPr id="7" name="Freihand 6">
                <a:extLst>
                  <a:ext uri="{FF2B5EF4-FFF2-40B4-BE49-F238E27FC236}">
                    <a16:creationId xmlns:a16="http://schemas.microsoft.com/office/drawing/2014/main" id="{6D57A45F-BC16-46A7-BCDC-2E7CD5169648}"/>
                  </a:ext>
                </a:extLst>
              </p:cNvPr>
              <p:cNvPicPr/>
              <p:nvPr/>
            </p:nvPicPr>
            <p:blipFill>
              <a:blip r:embed="rId9"/>
              <a:stretch>
                <a:fillRect/>
              </a:stretch>
            </p:blipFill>
            <p:spPr>
              <a:xfrm>
                <a:off x="1542080" y="2003827"/>
                <a:ext cx="2459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3" name="Freihand 52">
                <a:extLst>
                  <a:ext uri="{FF2B5EF4-FFF2-40B4-BE49-F238E27FC236}">
                    <a16:creationId xmlns:a16="http://schemas.microsoft.com/office/drawing/2014/main" id="{6553815F-A66C-4822-81B4-EB08E8EE5521}"/>
                  </a:ext>
                </a:extLst>
              </p14:cNvPr>
              <p14:cNvContentPartPr/>
              <p14:nvPr/>
            </p14:nvContentPartPr>
            <p14:xfrm>
              <a:off x="9160400" y="730507"/>
              <a:ext cx="252360" cy="333000"/>
            </p14:xfrm>
          </p:contentPart>
        </mc:Choice>
        <mc:Fallback>
          <p:pic>
            <p:nvPicPr>
              <p:cNvPr id="53" name="Freihand 52">
                <a:extLst>
                  <a:ext uri="{FF2B5EF4-FFF2-40B4-BE49-F238E27FC236}">
                    <a16:creationId xmlns:a16="http://schemas.microsoft.com/office/drawing/2014/main" id="{6553815F-A66C-4822-81B4-EB08E8EE5521}"/>
                  </a:ext>
                </a:extLst>
              </p:cNvPr>
              <p:cNvPicPr/>
              <p:nvPr/>
            </p:nvPicPr>
            <p:blipFill>
              <a:blip r:embed="rId11"/>
              <a:stretch>
                <a:fillRect/>
              </a:stretch>
            </p:blipFill>
            <p:spPr>
              <a:xfrm>
                <a:off x="9156080" y="726187"/>
                <a:ext cx="2610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5" name="Freihand 54">
                <a:extLst>
                  <a:ext uri="{FF2B5EF4-FFF2-40B4-BE49-F238E27FC236}">
                    <a16:creationId xmlns:a16="http://schemas.microsoft.com/office/drawing/2014/main" id="{66F4F10B-5685-45FE-88DF-06B02EACA8A3}"/>
                  </a:ext>
                </a:extLst>
              </p14:cNvPr>
              <p14:cNvContentPartPr/>
              <p14:nvPr/>
            </p14:nvContentPartPr>
            <p14:xfrm>
              <a:off x="10142120" y="787027"/>
              <a:ext cx="40680" cy="70200"/>
            </p14:xfrm>
          </p:contentPart>
        </mc:Choice>
        <mc:Fallback>
          <p:pic>
            <p:nvPicPr>
              <p:cNvPr id="55" name="Freihand 54">
                <a:extLst>
                  <a:ext uri="{FF2B5EF4-FFF2-40B4-BE49-F238E27FC236}">
                    <a16:creationId xmlns:a16="http://schemas.microsoft.com/office/drawing/2014/main" id="{66F4F10B-5685-45FE-88DF-06B02EACA8A3}"/>
                  </a:ext>
                </a:extLst>
              </p:cNvPr>
              <p:cNvPicPr/>
              <p:nvPr/>
            </p:nvPicPr>
            <p:blipFill>
              <a:blip r:embed="rId13"/>
              <a:stretch>
                <a:fillRect/>
              </a:stretch>
            </p:blipFill>
            <p:spPr>
              <a:xfrm>
                <a:off x="10137800" y="782707"/>
                <a:ext cx="49320" cy="78840"/>
              </a:xfrm>
              <a:prstGeom prst="rect">
                <a:avLst/>
              </a:prstGeom>
            </p:spPr>
          </p:pic>
        </mc:Fallback>
      </mc:AlternateContent>
      <p:grpSp>
        <p:nvGrpSpPr>
          <p:cNvPr id="59" name="Gruppieren 58">
            <a:extLst>
              <a:ext uri="{FF2B5EF4-FFF2-40B4-BE49-F238E27FC236}">
                <a16:creationId xmlns:a16="http://schemas.microsoft.com/office/drawing/2014/main" id="{170680E8-88F6-4858-A3CD-AA3513FD5A08}"/>
              </a:ext>
            </a:extLst>
          </p:cNvPr>
          <p:cNvGrpSpPr/>
          <p:nvPr/>
        </p:nvGrpSpPr>
        <p:grpSpPr>
          <a:xfrm>
            <a:off x="9153560" y="231187"/>
            <a:ext cx="1963800" cy="1618560"/>
            <a:chOff x="9153560" y="231187"/>
            <a:chExt cx="1963800" cy="1618560"/>
          </a:xfrm>
        </p:grpSpPr>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B87B2B4D-CCF7-48C2-B28E-6BE0337D5A5D}"/>
                    </a:ext>
                  </a:extLst>
                </p14:cNvPr>
                <p14:cNvContentPartPr/>
                <p14:nvPr/>
              </p14:nvContentPartPr>
              <p14:xfrm>
                <a:off x="9495920" y="393187"/>
                <a:ext cx="50760" cy="943920"/>
              </p14:xfrm>
            </p:contentPart>
          </mc:Choice>
          <mc:Fallback>
            <p:pic>
              <p:nvPicPr>
                <p:cNvPr id="8" name="Freihand 7">
                  <a:extLst>
                    <a:ext uri="{FF2B5EF4-FFF2-40B4-BE49-F238E27FC236}">
                      <a16:creationId xmlns:a16="http://schemas.microsoft.com/office/drawing/2014/main" id="{B87B2B4D-CCF7-48C2-B28E-6BE0337D5A5D}"/>
                    </a:ext>
                  </a:extLst>
                </p:cNvPr>
                <p:cNvPicPr/>
                <p:nvPr/>
              </p:nvPicPr>
              <p:blipFill>
                <a:blip r:embed="rId15"/>
                <a:stretch>
                  <a:fillRect/>
                </a:stretch>
              </p:blipFill>
              <p:spPr>
                <a:xfrm>
                  <a:off x="9491600" y="388867"/>
                  <a:ext cx="59400" cy="95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A0378976-BC96-4954-B518-777EE2979907}"/>
                    </a:ext>
                  </a:extLst>
                </p14:cNvPr>
                <p14:cNvContentPartPr/>
                <p14:nvPr/>
              </p14:nvContentPartPr>
              <p14:xfrm>
                <a:off x="9257600" y="1187707"/>
                <a:ext cx="1631160" cy="97200"/>
              </p14:xfrm>
            </p:contentPart>
          </mc:Choice>
          <mc:Fallback>
            <p:pic>
              <p:nvPicPr>
                <p:cNvPr id="9" name="Freihand 8">
                  <a:extLst>
                    <a:ext uri="{FF2B5EF4-FFF2-40B4-BE49-F238E27FC236}">
                      <a16:creationId xmlns:a16="http://schemas.microsoft.com/office/drawing/2014/main" id="{A0378976-BC96-4954-B518-777EE2979907}"/>
                    </a:ext>
                  </a:extLst>
                </p:cNvPr>
                <p:cNvPicPr/>
                <p:nvPr/>
              </p:nvPicPr>
              <p:blipFill>
                <a:blip r:embed="rId17"/>
                <a:stretch>
                  <a:fillRect/>
                </a:stretch>
              </p:blipFill>
              <p:spPr>
                <a:xfrm>
                  <a:off x="9253280" y="1183387"/>
                  <a:ext cx="163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02BA6AFA-5F2B-4CC1-967C-99211411B033}"/>
                    </a:ext>
                  </a:extLst>
                </p14:cNvPr>
                <p14:cNvContentPartPr/>
                <p14:nvPr/>
              </p14:nvContentPartPr>
              <p14:xfrm>
                <a:off x="10919000" y="1132987"/>
                <a:ext cx="198360" cy="165960"/>
              </p14:xfrm>
            </p:contentPart>
          </mc:Choice>
          <mc:Fallback>
            <p:pic>
              <p:nvPicPr>
                <p:cNvPr id="10" name="Freihand 9">
                  <a:extLst>
                    <a:ext uri="{FF2B5EF4-FFF2-40B4-BE49-F238E27FC236}">
                      <a16:creationId xmlns:a16="http://schemas.microsoft.com/office/drawing/2014/main" id="{02BA6AFA-5F2B-4CC1-967C-99211411B033}"/>
                    </a:ext>
                  </a:extLst>
                </p:cNvPr>
                <p:cNvPicPr/>
                <p:nvPr/>
              </p:nvPicPr>
              <p:blipFill>
                <a:blip r:embed="rId19"/>
                <a:stretch>
                  <a:fillRect/>
                </a:stretch>
              </p:blipFill>
              <p:spPr>
                <a:xfrm>
                  <a:off x="10914680" y="1128667"/>
                  <a:ext cx="207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0BAC9CFB-871C-4775-A6AD-CDD4263471A7}"/>
                    </a:ext>
                  </a:extLst>
                </p14:cNvPr>
                <p14:cNvContentPartPr/>
                <p14:nvPr/>
              </p14:nvContentPartPr>
              <p14:xfrm>
                <a:off x="9399440" y="231187"/>
                <a:ext cx="245880" cy="196560"/>
              </p14:xfrm>
            </p:contentPart>
          </mc:Choice>
          <mc:Fallback>
            <p:pic>
              <p:nvPicPr>
                <p:cNvPr id="11" name="Freihand 10">
                  <a:extLst>
                    <a:ext uri="{FF2B5EF4-FFF2-40B4-BE49-F238E27FC236}">
                      <a16:creationId xmlns:a16="http://schemas.microsoft.com/office/drawing/2014/main" id="{0BAC9CFB-871C-4775-A6AD-CDD4263471A7}"/>
                    </a:ext>
                  </a:extLst>
                </p:cNvPr>
                <p:cNvPicPr/>
                <p:nvPr/>
              </p:nvPicPr>
              <p:blipFill>
                <a:blip r:embed="rId21"/>
                <a:stretch>
                  <a:fillRect/>
                </a:stretch>
              </p:blipFill>
              <p:spPr>
                <a:xfrm>
                  <a:off x="9395120" y="226867"/>
                  <a:ext cx="254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561F6A9D-17AF-4ADC-A0A4-9168DE497164}"/>
                    </a:ext>
                  </a:extLst>
                </p14:cNvPr>
                <p14:cNvContentPartPr/>
                <p14:nvPr/>
              </p14:nvContentPartPr>
              <p14:xfrm>
                <a:off x="9153560" y="247027"/>
                <a:ext cx="140760" cy="190080"/>
              </p14:xfrm>
            </p:contentPart>
          </mc:Choice>
          <mc:Fallback>
            <p:pic>
              <p:nvPicPr>
                <p:cNvPr id="12" name="Freihand 11">
                  <a:extLst>
                    <a:ext uri="{FF2B5EF4-FFF2-40B4-BE49-F238E27FC236}">
                      <a16:creationId xmlns:a16="http://schemas.microsoft.com/office/drawing/2014/main" id="{561F6A9D-17AF-4ADC-A0A4-9168DE497164}"/>
                    </a:ext>
                  </a:extLst>
                </p:cNvPr>
                <p:cNvPicPr/>
                <p:nvPr/>
              </p:nvPicPr>
              <p:blipFill>
                <a:blip r:embed="rId23"/>
                <a:stretch>
                  <a:fillRect/>
                </a:stretch>
              </p:blipFill>
              <p:spPr>
                <a:xfrm>
                  <a:off x="9149240" y="242707"/>
                  <a:ext cx="149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1E69CA96-7AD1-4E55-A5C6-BE92856F8E5C}"/>
                    </a:ext>
                  </a:extLst>
                </p14:cNvPr>
                <p14:cNvContentPartPr/>
                <p14:nvPr/>
              </p14:nvContentPartPr>
              <p14:xfrm>
                <a:off x="10897040" y="1393987"/>
                <a:ext cx="125640" cy="140760"/>
              </p14:xfrm>
            </p:contentPart>
          </mc:Choice>
          <mc:Fallback>
            <p:pic>
              <p:nvPicPr>
                <p:cNvPr id="14" name="Freihand 13">
                  <a:extLst>
                    <a:ext uri="{FF2B5EF4-FFF2-40B4-BE49-F238E27FC236}">
                      <a16:creationId xmlns:a16="http://schemas.microsoft.com/office/drawing/2014/main" id="{1E69CA96-7AD1-4E55-A5C6-BE92856F8E5C}"/>
                    </a:ext>
                  </a:extLst>
                </p:cNvPr>
                <p:cNvPicPr/>
                <p:nvPr/>
              </p:nvPicPr>
              <p:blipFill>
                <a:blip r:embed="rId25"/>
                <a:stretch>
                  <a:fillRect/>
                </a:stretch>
              </p:blipFill>
              <p:spPr>
                <a:xfrm>
                  <a:off x="10892720" y="1389667"/>
                  <a:ext cx="134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A8A40299-D94A-4066-A963-A6A8CED64495}"/>
                    </a:ext>
                  </a:extLst>
                </p14:cNvPr>
                <p14:cNvContentPartPr/>
                <p14:nvPr/>
              </p14:nvContentPartPr>
              <p14:xfrm>
                <a:off x="10884080" y="1421707"/>
                <a:ext cx="145800" cy="115200"/>
              </p14:xfrm>
            </p:contentPart>
          </mc:Choice>
          <mc:Fallback>
            <p:pic>
              <p:nvPicPr>
                <p:cNvPr id="15" name="Freihand 14">
                  <a:extLst>
                    <a:ext uri="{FF2B5EF4-FFF2-40B4-BE49-F238E27FC236}">
                      <a16:creationId xmlns:a16="http://schemas.microsoft.com/office/drawing/2014/main" id="{A8A40299-D94A-4066-A963-A6A8CED64495}"/>
                    </a:ext>
                  </a:extLst>
                </p:cNvPr>
                <p:cNvPicPr/>
                <p:nvPr/>
              </p:nvPicPr>
              <p:blipFill>
                <a:blip r:embed="rId27"/>
                <a:stretch>
                  <a:fillRect/>
                </a:stretch>
              </p:blipFill>
              <p:spPr>
                <a:xfrm>
                  <a:off x="10879760" y="1417387"/>
                  <a:ext cx="154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3B94886A-632B-4274-A866-C94E35B3B4B2}"/>
                    </a:ext>
                  </a:extLst>
                </p14:cNvPr>
                <p14:cNvContentPartPr/>
                <p14:nvPr/>
              </p14:nvContentPartPr>
              <p14:xfrm>
                <a:off x="9595280" y="498307"/>
                <a:ext cx="1151640" cy="662400"/>
              </p14:xfrm>
            </p:contentPart>
          </mc:Choice>
          <mc:Fallback>
            <p:pic>
              <p:nvPicPr>
                <p:cNvPr id="17" name="Freihand 16">
                  <a:extLst>
                    <a:ext uri="{FF2B5EF4-FFF2-40B4-BE49-F238E27FC236}">
                      <a16:creationId xmlns:a16="http://schemas.microsoft.com/office/drawing/2014/main" id="{3B94886A-632B-4274-A866-C94E35B3B4B2}"/>
                    </a:ext>
                  </a:extLst>
                </p:cNvPr>
                <p:cNvPicPr/>
                <p:nvPr/>
              </p:nvPicPr>
              <p:blipFill>
                <a:blip r:embed="rId29"/>
                <a:stretch>
                  <a:fillRect/>
                </a:stretch>
              </p:blipFill>
              <p:spPr>
                <a:xfrm>
                  <a:off x="9590960" y="493987"/>
                  <a:ext cx="116028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2B4B3CA5-FD2F-4B18-B543-DA5CC6B83E7E}"/>
                    </a:ext>
                  </a:extLst>
                </p14:cNvPr>
                <p14:cNvContentPartPr/>
                <p14:nvPr/>
              </p14:nvContentPartPr>
              <p14:xfrm>
                <a:off x="9529040" y="501547"/>
                <a:ext cx="1152720" cy="628920"/>
              </p14:xfrm>
            </p:contentPart>
          </mc:Choice>
          <mc:Fallback>
            <p:pic>
              <p:nvPicPr>
                <p:cNvPr id="18" name="Freihand 17">
                  <a:extLst>
                    <a:ext uri="{FF2B5EF4-FFF2-40B4-BE49-F238E27FC236}">
                      <a16:creationId xmlns:a16="http://schemas.microsoft.com/office/drawing/2014/main" id="{2B4B3CA5-FD2F-4B18-B543-DA5CC6B83E7E}"/>
                    </a:ext>
                  </a:extLst>
                </p:cNvPr>
                <p:cNvPicPr/>
                <p:nvPr/>
              </p:nvPicPr>
              <p:blipFill>
                <a:blip r:embed="rId31"/>
                <a:stretch>
                  <a:fillRect/>
                </a:stretch>
              </p:blipFill>
              <p:spPr>
                <a:xfrm>
                  <a:off x="9524720" y="497227"/>
                  <a:ext cx="116136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7EB68C57-D619-40E3-BDEB-5BE6F1CEF757}"/>
                    </a:ext>
                  </a:extLst>
                </p14:cNvPr>
                <p14:cNvContentPartPr/>
                <p14:nvPr/>
              </p14:nvContentPartPr>
              <p14:xfrm>
                <a:off x="10810640" y="400027"/>
                <a:ext cx="132480" cy="169200"/>
              </p14:xfrm>
            </p:contentPart>
          </mc:Choice>
          <mc:Fallback>
            <p:pic>
              <p:nvPicPr>
                <p:cNvPr id="20" name="Freihand 19">
                  <a:extLst>
                    <a:ext uri="{FF2B5EF4-FFF2-40B4-BE49-F238E27FC236}">
                      <a16:creationId xmlns:a16="http://schemas.microsoft.com/office/drawing/2014/main" id="{7EB68C57-D619-40E3-BDEB-5BE6F1CEF757}"/>
                    </a:ext>
                  </a:extLst>
                </p:cNvPr>
                <p:cNvPicPr/>
                <p:nvPr/>
              </p:nvPicPr>
              <p:blipFill>
                <a:blip r:embed="rId33"/>
                <a:stretch>
                  <a:fillRect/>
                </a:stretch>
              </p:blipFill>
              <p:spPr>
                <a:xfrm>
                  <a:off x="10806320" y="395707"/>
                  <a:ext cx="14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5617A467-FE3C-4D0E-BFC9-069D7616E673}"/>
                    </a:ext>
                  </a:extLst>
                </p14:cNvPr>
                <p14:cNvContentPartPr/>
                <p14:nvPr/>
              </p14:nvContentPartPr>
              <p14:xfrm>
                <a:off x="10774280" y="1038667"/>
                <a:ext cx="28440" cy="112680"/>
              </p14:xfrm>
            </p:contentPart>
          </mc:Choice>
          <mc:Fallback>
            <p:pic>
              <p:nvPicPr>
                <p:cNvPr id="21" name="Freihand 20">
                  <a:extLst>
                    <a:ext uri="{FF2B5EF4-FFF2-40B4-BE49-F238E27FC236}">
                      <a16:creationId xmlns:a16="http://schemas.microsoft.com/office/drawing/2014/main" id="{5617A467-FE3C-4D0E-BFC9-069D7616E673}"/>
                    </a:ext>
                  </a:extLst>
                </p:cNvPr>
                <p:cNvPicPr/>
                <p:nvPr/>
              </p:nvPicPr>
              <p:blipFill>
                <a:blip r:embed="rId35"/>
                <a:stretch>
                  <a:fillRect/>
                </a:stretch>
              </p:blipFill>
              <p:spPr>
                <a:xfrm>
                  <a:off x="10769960" y="1034347"/>
                  <a:ext cx="37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591C0EFD-4514-4AC3-9348-DCF6779E403E}"/>
                    </a:ext>
                  </a:extLst>
                </p14:cNvPr>
                <p14:cNvContentPartPr/>
                <p14:nvPr/>
              </p14:nvContentPartPr>
              <p14:xfrm>
                <a:off x="10733600" y="1026787"/>
                <a:ext cx="169200" cy="133920"/>
              </p14:xfrm>
            </p:contentPart>
          </mc:Choice>
          <mc:Fallback>
            <p:pic>
              <p:nvPicPr>
                <p:cNvPr id="22" name="Freihand 21">
                  <a:extLst>
                    <a:ext uri="{FF2B5EF4-FFF2-40B4-BE49-F238E27FC236}">
                      <a16:creationId xmlns:a16="http://schemas.microsoft.com/office/drawing/2014/main" id="{591C0EFD-4514-4AC3-9348-DCF6779E403E}"/>
                    </a:ext>
                  </a:extLst>
                </p:cNvPr>
                <p:cNvPicPr/>
                <p:nvPr/>
              </p:nvPicPr>
              <p:blipFill>
                <a:blip r:embed="rId37"/>
                <a:stretch>
                  <a:fillRect/>
                </a:stretch>
              </p:blipFill>
              <p:spPr>
                <a:xfrm>
                  <a:off x="10729280" y="1022467"/>
                  <a:ext cx="177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ACC5EE9-AA2D-4A31-9F06-7E898D6727BE}"/>
                    </a:ext>
                  </a:extLst>
                </p14:cNvPr>
                <p14:cNvContentPartPr/>
                <p14:nvPr/>
              </p14:nvContentPartPr>
              <p14:xfrm>
                <a:off x="9450200" y="855427"/>
                <a:ext cx="189360" cy="29520"/>
              </p14:xfrm>
            </p:contentPart>
          </mc:Choice>
          <mc:Fallback>
            <p:pic>
              <p:nvPicPr>
                <p:cNvPr id="24" name="Freihand 23">
                  <a:extLst>
                    <a:ext uri="{FF2B5EF4-FFF2-40B4-BE49-F238E27FC236}">
                      <a16:creationId xmlns:a16="http://schemas.microsoft.com/office/drawing/2014/main" id="{DACC5EE9-AA2D-4A31-9F06-7E898D6727BE}"/>
                    </a:ext>
                  </a:extLst>
                </p:cNvPr>
                <p:cNvPicPr/>
                <p:nvPr/>
              </p:nvPicPr>
              <p:blipFill>
                <a:blip r:embed="rId39"/>
                <a:stretch>
                  <a:fillRect/>
                </a:stretch>
              </p:blipFill>
              <p:spPr>
                <a:xfrm>
                  <a:off x="9445880" y="851107"/>
                  <a:ext cx="198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30040A42-E9BA-4554-A405-EB873FF9A824}"/>
                    </a:ext>
                  </a:extLst>
                </p14:cNvPr>
                <p14:cNvContentPartPr/>
                <p14:nvPr/>
              </p14:nvContentPartPr>
              <p14:xfrm>
                <a:off x="9756560" y="816547"/>
                <a:ext cx="318600" cy="22680"/>
              </p14:xfrm>
            </p:contentPart>
          </mc:Choice>
          <mc:Fallback>
            <p:pic>
              <p:nvPicPr>
                <p:cNvPr id="25" name="Freihand 24">
                  <a:extLst>
                    <a:ext uri="{FF2B5EF4-FFF2-40B4-BE49-F238E27FC236}">
                      <a16:creationId xmlns:a16="http://schemas.microsoft.com/office/drawing/2014/main" id="{30040A42-E9BA-4554-A405-EB873FF9A824}"/>
                    </a:ext>
                  </a:extLst>
                </p:cNvPr>
                <p:cNvPicPr/>
                <p:nvPr/>
              </p:nvPicPr>
              <p:blipFill>
                <a:blip r:embed="rId41"/>
                <a:stretch>
                  <a:fillRect/>
                </a:stretch>
              </p:blipFill>
              <p:spPr>
                <a:xfrm>
                  <a:off x="9752240" y="812227"/>
                  <a:ext cx="327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6FBF539-DA66-4158-ABB4-0A7ADB7948E2}"/>
                    </a:ext>
                  </a:extLst>
                </p14:cNvPr>
                <p14:cNvContentPartPr/>
                <p14:nvPr/>
              </p14:nvContentPartPr>
              <p14:xfrm>
                <a:off x="10118000" y="870907"/>
                <a:ext cx="31320" cy="138960"/>
              </p14:xfrm>
            </p:contentPart>
          </mc:Choice>
          <mc:Fallback>
            <p:pic>
              <p:nvPicPr>
                <p:cNvPr id="27" name="Freihand 26">
                  <a:extLst>
                    <a:ext uri="{FF2B5EF4-FFF2-40B4-BE49-F238E27FC236}">
                      <a16:creationId xmlns:a16="http://schemas.microsoft.com/office/drawing/2014/main" id="{26FBF539-DA66-4158-ABB4-0A7ADB7948E2}"/>
                    </a:ext>
                  </a:extLst>
                </p:cNvPr>
                <p:cNvPicPr/>
                <p:nvPr/>
              </p:nvPicPr>
              <p:blipFill>
                <a:blip r:embed="rId43"/>
                <a:stretch>
                  <a:fillRect/>
                </a:stretch>
              </p:blipFill>
              <p:spPr>
                <a:xfrm>
                  <a:off x="10113680" y="866587"/>
                  <a:ext cx="39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BF76BC83-9E65-436B-80CA-481A1E5705B1}"/>
                    </a:ext>
                  </a:extLst>
                </p14:cNvPr>
                <p14:cNvContentPartPr/>
                <p14:nvPr/>
              </p14:nvContentPartPr>
              <p14:xfrm>
                <a:off x="10129520" y="1102027"/>
                <a:ext cx="22320" cy="142200"/>
              </p14:xfrm>
            </p:contentPart>
          </mc:Choice>
          <mc:Fallback>
            <p:pic>
              <p:nvPicPr>
                <p:cNvPr id="28" name="Freihand 27">
                  <a:extLst>
                    <a:ext uri="{FF2B5EF4-FFF2-40B4-BE49-F238E27FC236}">
                      <a16:creationId xmlns:a16="http://schemas.microsoft.com/office/drawing/2014/main" id="{BF76BC83-9E65-436B-80CA-481A1E5705B1}"/>
                    </a:ext>
                  </a:extLst>
                </p:cNvPr>
                <p:cNvPicPr/>
                <p:nvPr/>
              </p:nvPicPr>
              <p:blipFill>
                <a:blip r:embed="rId45"/>
                <a:stretch>
                  <a:fillRect/>
                </a:stretch>
              </p:blipFill>
              <p:spPr>
                <a:xfrm>
                  <a:off x="10125200" y="1097707"/>
                  <a:ext cx="30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22E7AB01-E629-4E7F-9A4B-F26D0BA7D91B}"/>
                    </a:ext>
                  </a:extLst>
                </p14:cNvPr>
                <p14:cNvContentPartPr/>
                <p14:nvPr/>
              </p14:nvContentPartPr>
              <p14:xfrm>
                <a:off x="9520400" y="569587"/>
                <a:ext cx="142920" cy="156960"/>
              </p14:xfrm>
            </p:contentPart>
          </mc:Choice>
          <mc:Fallback>
            <p:pic>
              <p:nvPicPr>
                <p:cNvPr id="30" name="Freihand 29">
                  <a:extLst>
                    <a:ext uri="{FF2B5EF4-FFF2-40B4-BE49-F238E27FC236}">
                      <a16:creationId xmlns:a16="http://schemas.microsoft.com/office/drawing/2014/main" id="{22E7AB01-E629-4E7F-9A4B-F26D0BA7D91B}"/>
                    </a:ext>
                  </a:extLst>
                </p:cNvPr>
                <p:cNvPicPr/>
                <p:nvPr/>
              </p:nvPicPr>
              <p:blipFill>
                <a:blip r:embed="rId47"/>
                <a:stretch>
                  <a:fillRect/>
                </a:stretch>
              </p:blipFill>
              <p:spPr>
                <a:xfrm>
                  <a:off x="9516080" y="565267"/>
                  <a:ext cx="151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85393267-ACCF-4D62-B3B3-CA75E3EE13DE}"/>
                    </a:ext>
                  </a:extLst>
                </p14:cNvPr>
                <p14:cNvContentPartPr/>
                <p14:nvPr/>
              </p14:nvContentPartPr>
              <p14:xfrm>
                <a:off x="9563600" y="637627"/>
                <a:ext cx="147960" cy="151560"/>
              </p14:xfrm>
            </p:contentPart>
          </mc:Choice>
          <mc:Fallback>
            <p:pic>
              <p:nvPicPr>
                <p:cNvPr id="31" name="Freihand 30">
                  <a:extLst>
                    <a:ext uri="{FF2B5EF4-FFF2-40B4-BE49-F238E27FC236}">
                      <a16:creationId xmlns:a16="http://schemas.microsoft.com/office/drawing/2014/main" id="{85393267-ACCF-4D62-B3B3-CA75E3EE13DE}"/>
                    </a:ext>
                  </a:extLst>
                </p:cNvPr>
                <p:cNvPicPr/>
                <p:nvPr/>
              </p:nvPicPr>
              <p:blipFill>
                <a:blip r:embed="rId49"/>
                <a:stretch>
                  <a:fillRect/>
                </a:stretch>
              </p:blipFill>
              <p:spPr>
                <a:xfrm>
                  <a:off x="9559280" y="633307"/>
                  <a:ext cx="156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BC5C229A-1FD1-468E-9BA5-860371B27862}"/>
                    </a:ext>
                  </a:extLst>
                </p14:cNvPr>
                <p14:cNvContentPartPr/>
                <p14:nvPr/>
              </p14:nvContentPartPr>
              <p14:xfrm>
                <a:off x="9644960" y="654187"/>
                <a:ext cx="146160" cy="147960"/>
              </p14:xfrm>
            </p:contentPart>
          </mc:Choice>
          <mc:Fallback>
            <p:pic>
              <p:nvPicPr>
                <p:cNvPr id="32" name="Freihand 31">
                  <a:extLst>
                    <a:ext uri="{FF2B5EF4-FFF2-40B4-BE49-F238E27FC236}">
                      <a16:creationId xmlns:a16="http://schemas.microsoft.com/office/drawing/2014/main" id="{BC5C229A-1FD1-468E-9BA5-860371B27862}"/>
                    </a:ext>
                  </a:extLst>
                </p:cNvPr>
                <p:cNvPicPr/>
                <p:nvPr/>
              </p:nvPicPr>
              <p:blipFill>
                <a:blip r:embed="rId51"/>
                <a:stretch>
                  <a:fillRect/>
                </a:stretch>
              </p:blipFill>
              <p:spPr>
                <a:xfrm>
                  <a:off x="9640640" y="649867"/>
                  <a:ext cx="154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7D233217-03FD-44F0-8672-BC0183607CB8}"/>
                    </a:ext>
                  </a:extLst>
                </p14:cNvPr>
                <p14:cNvContentPartPr/>
                <p14:nvPr/>
              </p14:nvContentPartPr>
              <p14:xfrm>
                <a:off x="9740360" y="699187"/>
                <a:ext cx="220320" cy="117720"/>
              </p14:xfrm>
            </p:contentPart>
          </mc:Choice>
          <mc:Fallback>
            <p:pic>
              <p:nvPicPr>
                <p:cNvPr id="33" name="Freihand 32">
                  <a:extLst>
                    <a:ext uri="{FF2B5EF4-FFF2-40B4-BE49-F238E27FC236}">
                      <a16:creationId xmlns:a16="http://schemas.microsoft.com/office/drawing/2014/main" id="{7D233217-03FD-44F0-8672-BC0183607CB8}"/>
                    </a:ext>
                  </a:extLst>
                </p:cNvPr>
                <p:cNvPicPr/>
                <p:nvPr/>
              </p:nvPicPr>
              <p:blipFill>
                <a:blip r:embed="rId53"/>
                <a:stretch>
                  <a:fillRect/>
                </a:stretch>
              </p:blipFill>
              <p:spPr>
                <a:xfrm>
                  <a:off x="9736040" y="694867"/>
                  <a:ext cx="228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BCA79A99-1D4B-4BFA-9E56-6951B0ED17E5}"/>
                    </a:ext>
                  </a:extLst>
                </p14:cNvPr>
                <p14:cNvContentPartPr/>
                <p14:nvPr/>
              </p14:nvContentPartPr>
              <p14:xfrm>
                <a:off x="9950240" y="724027"/>
                <a:ext cx="59400" cy="54360"/>
              </p14:xfrm>
            </p:contentPart>
          </mc:Choice>
          <mc:Fallback>
            <p:pic>
              <p:nvPicPr>
                <p:cNvPr id="34" name="Freihand 33">
                  <a:extLst>
                    <a:ext uri="{FF2B5EF4-FFF2-40B4-BE49-F238E27FC236}">
                      <a16:creationId xmlns:a16="http://schemas.microsoft.com/office/drawing/2014/main" id="{BCA79A99-1D4B-4BFA-9E56-6951B0ED17E5}"/>
                    </a:ext>
                  </a:extLst>
                </p:cNvPr>
                <p:cNvPicPr/>
                <p:nvPr/>
              </p:nvPicPr>
              <p:blipFill>
                <a:blip r:embed="rId55"/>
                <a:stretch>
                  <a:fillRect/>
                </a:stretch>
              </p:blipFill>
              <p:spPr>
                <a:xfrm>
                  <a:off x="9945920" y="719707"/>
                  <a:ext cx="68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61334B6F-9DEC-4812-B108-9CD0EFD0B270}"/>
                    </a:ext>
                  </a:extLst>
                </p14:cNvPr>
                <p14:cNvContentPartPr/>
                <p14:nvPr/>
              </p14:nvContentPartPr>
              <p14:xfrm>
                <a:off x="9282440" y="842467"/>
                <a:ext cx="74160" cy="203040"/>
              </p14:xfrm>
            </p:contentPart>
          </mc:Choice>
          <mc:Fallback>
            <p:pic>
              <p:nvPicPr>
                <p:cNvPr id="36" name="Freihand 35">
                  <a:extLst>
                    <a:ext uri="{FF2B5EF4-FFF2-40B4-BE49-F238E27FC236}">
                      <a16:creationId xmlns:a16="http://schemas.microsoft.com/office/drawing/2014/main" id="{61334B6F-9DEC-4812-B108-9CD0EFD0B270}"/>
                    </a:ext>
                  </a:extLst>
                </p:cNvPr>
                <p:cNvPicPr/>
                <p:nvPr/>
              </p:nvPicPr>
              <p:blipFill>
                <a:blip r:embed="rId57"/>
                <a:stretch>
                  <a:fillRect/>
                </a:stretch>
              </p:blipFill>
              <p:spPr>
                <a:xfrm>
                  <a:off x="9278120" y="838147"/>
                  <a:ext cx="82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BDEA68B8-B8BF-4DB1-A9CF-CE3A614E77AA}"/>
                    </a:ext>
                  </a:extLst>
                </p14:cNvPr>
                <p14:cNvContentPartPr/>
                <p14:nvPr/>
              </p14:nvContentPartPr>
              <p14:xfrm>
                <a:off x="9339320" y="769747"/>
                <a:ext cx="76320" cy="87840"/>
              </p14:xfrm>
            </p:contentPart>
          </mc:Choice>
          <mc:Fallback>
            <p:pic>
              <p:nvPicPr>
                <p:cNvPr id="37" name="Freihand 36">
                  <a:extLst>
                    <a:ext uri="{FF2B5EF4-FFF2-40B4-BE49-F238E27FC236}">
                      <a16:creationId xmlns:a16="http://schemas.microsoft.com/office/drawing/2014/main" id="{BDEA68B8-B8BF-4DB1-A9CF-CE3A614E77AA}"/>
                    </a:ext>
                  </a:extLst>
                </p:cNvPr>
                <p:cNvPicPr/>
                <p:nvPr/>
              </p:nvPicPr>
              <p:blipFill>
                <a:blip r:embed="rId59"/>
                <a:stretch>
                  <a:fillRect/>
                </a:stretch>
              </p:blipFill>
              <p:spPr>
                <a:xfrm>
                  <a:off x="9335000" y="765427"/>
                  <a:ext cx="84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B9FF13DE-3007-455D-A74B-1E002CF07494}"/>
                    </a:ext>
                  </a:extLst>
                </p14:cNvPr>
                <p14:cNvContentPartPr/>
                <p14:nvPr/>
              </p14:nvContentPartPr>
              <p14:xfrm>
                <a:off x="9328520" y="798187"/>
                <a:ext cx="82800" cy="29880"/>
              </p14:xfrm>
            </p:contentPart>
          </mc:Choice>
          <mc:Fallback>
            <p:pic>
              <p:nvPicPr>
                <p:cNvPr id="38" name="Freihand 37">
                  <a:extLst>
                    <a:ext uri="{FF2B5EF4-FFF2-40B4-BE49-F238E27FC236}">
                      <a16:creationId xmlns:a16="http://schemas.microsoft.com/office/drawing/2014/main" id="{B9FF13DE-3007-455D-A74B-1E002CF07494}"/>
                    </a:ext>
                  </a:extLst>
                </p:cNvPr>
                <p:cNvPicPr/>
                <p:nvPr/>
              </p:nvPicPr>
              <p:blipFill>
                <a:blip r:embed="rId61"/>
                <a:stretch>
                  <a:fillRect/>
                </a:stretch>
              </p:blipFill>
              <p:spPr>
                <a:xfrm>
                  <a:off x="9324200" y="793867"/>
                  <a:ext cx="91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31849F12-9346-4C47-9E94-D7E25FAA4D12}"/>
                    </a:ext>
                  </a:extLst>
                </p14:cNvPr>
                <p14:cNvContentPartPr/>
                <p14:nvPr/>
              </p14:nvContentPartPr>
              <p14:xfrm>
                <a:off x="9710480" y="523147"/>
                <a:ext cx="183240" cy="171000"/>
              </p14:xfrm>
            </p:contentPart>
          </mc:Choice>
          <mc:Fallback>
            <p:pic>
              <p:nvPicPr>
                <p:cNvPr id="40" name="Freihand 39">
                  <a:extLst>
                    <a:ext uri="{FF2B5EF4-FFF2-40B4-BE49-F238E27FC236}">
                      <a16:creationId xmlns:a16="http://schemas.microsoft.com/office/drawing/2014/main" id="{31849F12-9346-4C47-9E94-D7E25FAA4D12}"/>
                    </a:ext>
                  </a:extLst>
                </p:cNvPr>
                <p:cNvPicPr/>
                <p:nvPr/>
              </p:nvPicPr>
              <p:blipFill>
                <a:blip r:embed="rId63"/>
                <a:stretch>
                  <a:fillRect/>
                </a:stretch>
              </p:blipFill>
              <p:spPr>
                <a:xfrm>
                  <a:off x="9706160" y="518827"/>
                  <a:ext cx="191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0772C311-C680-4F87-BE2D-1D05E34C0A7B}"/>
                    </a:ext>
                  </a:extLst>
                </p14:cNvPr>
                <p14:cNvContentPartPr/>
                <p14:nvPr/>
              </p14:nvContentPartPr>
              <p14:xfrm>
                <a:off x="9974720" y="324787"/>
                <a:ext cx="133920" cy="170640"/>
              </p14:xfrm>
            </p:contentPart>
          </mc:Choice>
          <mc:Fallback>
            <p:pic>
              <p:nvPicPr>
                <p:cNvPr id="41" name="Freihand 40">
                  <a:extLst>
                    <a:ext uri="{FF2B5EF4-FFF2-40B4-BE49-F238E27FC236}">
                      <a16:creationId xmlns:a16="http://schemas.microsoft.com/office/drawing/2014/main" id="{0772C311-C680-4F87-BE2D-1D05E34C0A7B}"/>
                    </a:ext>
                  </a:extLst>
                </p:cNvPr>
                <p:cNvPicPr/>
                <p:nvPr/>
              </p:nvPicPr>
              <p:blipFill>
                <a:blip r:embed="rId65"/>
                <a:stretch>
                  <a:fillRect/>
                </a:stretch>
              </p:blipFill>
              <p:spPr>
                <a:xfrm>
                  <a:off x="9970400" y="320467"/>
                  <a:ext cx="142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D2908844-C5FE-4708-9501-A8A266CA507B}"/>
                    </a:ext>
                  </a:extLst>
                </p14:cNvPr>
                <p14:cNvContentPartPr/>
                <p14:nvPr/>
              </p14:nvContentPartPr>
              <p14:xfrm>
                <a:off x="10144640" y="321907"/>
                <a:ext cx="90360" cy="137160"/>
              </p14:xfrm>
            </p:contentPart>
          </mc:Choice>
          <mc:Fallback>
            <p:pic>
              <p:nvPicPr>
                <p:cNvPr id="42" name="Freihand 41">
                  <a:extLst>
                    <a:ext uri="{FF2B5EF4-FFF2-40B4-BE49-F238E27FC236}">
                      <a16:creationId xmlns:a16="http://schemas.microsoft.com/office/drawing/2014/main" id="{D2908844-C5FE-4708-9501-A8A266CA507B}"/>
                    </a:ext>
                  </a:extLst>
                </p:cNvPr>
                <p:cNvPicPr/>
                <p:nvPr/>
              </p:nvPicPr>
              <p:blipFill>
                <a:blip r:embed="rId67"/>
                <a:stretch>
                  <a:fillRect/>
                </a:stretch>
              </p:blipFill>
              <p:spPr>
                <a:xfrm>
                  <a:off x="10140320" y="317587"/>
                  <a:ext cx="99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4EF10A19-5788-4A29-B699-450A388A8CAE}"/>
                    </a:ext>
                  </a:extLst>
                </p14:cNvPr>
                <p14:cNvContentPartPr/>
                <p14:nvPr/>
              </p14:nvContentPartPr>
              <p14:xfrm>
                <a:off x="9500240" y="962347"/>
                <a:ext cx="132840" cy="113040"/>
              </p14:xfrm>
            </p:contentPart>
          </mc:Choice>
          <mc:Fallback>
            <p:pic>
              <p:nvPicPr>
                <p:cNvPr id="43" name="Freihand 42">
                  <a:extLst>
                    <a:ext uri="{FF2B5EF4-FFF2-40B4-BE49-F238E27FC236}">
                      <a16:creationId xmlns:a16="http://schemas.microsoft.com/office/drawing/2014/main" id="{4EF10A19-5788-4A29-B699-450A388A8CAE}"/>
                    </a:ext>
                  </a:extLst>
                </p:cNvPr>
                <p:cNvPicPr/>
                <p:nvPr/>
              </p:nvPicPr>
              <p:blipFill>
                <a:blip r:embed="rId69"/>
                <a:stretch>
                  <a:fillRect/>
                </a:stretch>
              </p:blipFill>
              <p:spPr>
                <a:xfrm>
                  <a:off x="9495920" y="958027"/>
                  <a:ext cx="141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35582149-BE91-4C9D-8CF4-C9F725AE1D67}"/>
                    </a:ext>
                  </a:extLst>
                </p14:cNvPr>
                <p14:cNvContentPartPr/>
                <p14:nvPr/>
              </p14:nvContentPartPr>
              <p14:xfrm>
                <a:off x="9593480" y="910867"/>
                <a:ext cx="147240" cy="115200"/>
              </p14:xfrm>
            </p:contentPart>
          </mc:Choice>
          <mc:Fallback>
            <p:pic>
              <p:nvPicPr>
                <p:cNvPr id="44" name="Freihand 43">
                  <a:extLst>
                    <a:ext uri="{FF2B5EF4-FFF2-40B4-BE49-F238E27FC236}">
                      <a16:creationId xmlns:a16="http://schemas.microsoft.com/office/drawing/2014/main" id="{35582149-BE91-4C9D-8CF4-C9F725AE1D67}"/>
                    </a:ext>
                  </a:extLst>
                </p:cNvPr>
                <p:cNvPicPr/>
                <p:nvPr/>
              </p:nvPicPr>
              <p:blipFill>
                <a:blip r:embed="rId71"/>
                <a:stretch>
                  <a:fillRect/>
                </a:stretch>
              </p:blipFill>
              <p:spPr>
                <a:xfrm>
                  <a:off x="9589160" y="906547"/>
                  <a:ext cx="155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B5100B4F-8852-43B4-ABC5-5F436FE62CDF}"/>
                    </a:ext>
                  </a:extLst>
                </p14:cNvPr>
                <p14:cNvContentPartPr/>
                <p14:nvPr/>
              </p14:nvContentPartPr>
              <p14:xfrm>
                <a:off x="9716960" y="857587"/>
                <a:ext cx="264240" cy="126000"/>
              </p14:xfrm>
            </p:contentPart>
          </mc:Choice>
          <mc:Fallback>
            <p:pic>
              <p:nvPicPr>
                <p:cNvPr id="45" name="Freihand 44">
                  <a:extLst>
                    <a:ext uri="{FF2B5EF4-FFF2-40B4-BE49-F238E27FC236}">
                      <a16:creationId xmlns:a16="http://schemas.microsoft.com/office/drawing/2014/main" id="{B5100B4F-8852-43B4-ABC5-5F436FE62CDF}"/>
                    </a:ext>
                  </a:extLst>
                </p:cNvPr>
                <p:cNvPicPr/>
                <p:nvPr/>
              </p:nvPicPr>
              <p:blipFill>
                <a:blip r:embed="rId73"/>
                <a:stretch>
                  <a:fillRect/>
                </a:stretch>
              </p:blipFill>
              <p:spPr>
                <a:xfrm>
                  <a:off x="9712640" y="853267"/>
                  <a:ext cx="272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FC741845-5F71-476F-8E7D-42EB9FE99ADA}"/>
                    </a:ext>
                  </a:extLst>
                </p14:cNvPr>
                <p14:cNvContentPartPr/>
                <p14:nvPr/>
              </p14:nvContentPartPr>
              <p14:xfrm>
                <a:off x="9731720" y="960547"/>
                <a:ext cx="98280" cy="521640"/>
              </p14:xfrm>
            </p:contentPart>
          </mc:Choice>
          <mc:Fallback>
            <p:pic>
              <p:nvPicPr>
                <p:cNvPr id="46" name="Freihand 45">
                  <a:extLst>
                    <a:ext uri="{FF2B5EF4-FFF2-40B4-BE49-F238E27FC236}">
                      <a16:creationId xmlns:a16="http://schemas.microsoft.com/office/drawing/2014/main" id="{FC741845-5F71-476F-8E7D-42EB9FE99ADA}"/>
                    </a:ext>
                  </a:extLst>
                </p:cNvPr>
                <p:cNvPicPr/>
                <p:nvPr/>
              </p:nvPicPr>
              <p:blipFill>
                <a:blip r:embed="rId75"/>
                <a:stretch>
                  <a:fillRect/>
                </a:stretch>
              </p:blipFill>
              <p:spPr>
                <a:xfrm>
                  <a:off x="9727400" y="956227"/>
                  <a:ext cx="10692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000E345-2D6E-499B-83E8-ADDD33AC55AB}"/>
                    </a:ext>
                  </a:extLst>
                </p14:cNvPr>
                <p14:cNvContentPartPr/>
                <p14:nvPr/>
              </p14:nvContentPartPr>
              <p14:xfrm>
                <a:off x="9662240" y="893947"/>
                <a:ext cx="150120" cy="146880"/>
              </p14:xfrm>
            </p:contentPart>
          </mc:Choice>
          <mc:Fallback>
            <p:pic>
              <p:nvPicPr>
                <p:cNvPr id="47" name="Freihand 46">
                  <a:extLst>
                    <a:ext uri="{FF2B5EF4-FFF2-40B4-BE49-F238E27FC236}">
                      <a16:creationId xmlns:a16="http://schemas.microsoft.com/office/drawing/2014/main" id="{7000E345-2D6E-499B-83E8-ADDD33AC55AB}"/>
                    </a:ext>
                  </a:extLst>
                </p:cNvPr>
                <p:cNvPicPr/>
                <p:nvPr/>
              </p:nvPicPr>
              <p:blipFill>
                <a:blip r:embed="rId77"/>
                <a:stretch>
                  <a:fillRect/>
                </a:stretch>
              </p:blipFill>
              <p:spPr>
                <a:xfrm>
                  <a:off x="9657920" y="889627"/>
                  <a:ext cx="158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A4F29E69-9335-4D6F-835F-486B948B001E}"/>
                    </a:ext>
                  </a:extLst>
                </p14:cNvPr>
                <p14:cNvContentPartPr/>
                <p14:nvPr/>
              </p14:nvContentPartPr>
              <p14:xfrm>
                <a:off x="9684560" y="1487947"/>
                <a:ext cx="38160" cy="215640"/>
              </p14:xfrm>
            </p:contentPart>
          </mc:Choice>
          <mc:Fallback>
            <p:pic>
              <p:nvPicPr>
                <p:cNvPr id="49" name="Freihand 48">
                  <a:extLst>
                    <a:ext uri="{FF2B5EF4-FFF2-40B4-BE49-F238E27FC236}">
                      <a16:creationId xmlns:a16="http://schemas.microsoft.com/office/drawing/2014/main" id="{A4F29E69-9335-4D6F-835F-486B948B001E}"/>
                    </a:ext>
                  </a:extLst>
                </p:cNvPr>
                <p:cNvPicPr/>
                <p:nvPr/>
              </p:nvPicPr>
              <p:blipFill>
                <a:blip r:embed="rId79"/>
                <a:stretch>
                  <a:fillRect/>
                </a:stretch>
              </p:blipFill>
              <p:spPr>
                <a:xfrm>
                  <a:off x="9680240" y="1483627"/>
                  <a:ext cx="46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2F30E2EF-86DD-419F-B564-DD52FAA0CDBE}"/>
                    </a:ext>
                  </a:extLst>
                </p14:cNvPr>
                <p14:cNvContentPartPr/>
                <p14:nvPr/>
              </p14:nvContentPartPr>
              <p14:xfrm>
                <a:off x="9604640" y="1477507"/>
                <a:ext cx="148320" cy="91800"/>
              </p14:xfrm>
            </p:contentPart>
          </mc:Choice>
          <mc:Fallback>
            <p:pic>
              <p:nvPicPr>
                <p:cNvPr id="50" name="Freihand 49">
                  <a:extLst>
                    <a:ext uri="{FF2B5EF4-FFF2-40B4-BE49-F238E27FC236}">
                      <a16:creationId xmlns:a16="http://schemas.microsoft.com/office/drawing/2014/main" id="{2F30E2EF-86DD-419F-B564-DD52FAA0CDBE}"/>
                    </a:ext>
                  </a:extLst>
                </p:cNvPr>
                <p:cNvPicPr/>
                <p:nvPr/>
              </p:nvPicPr>
              <p:blipFill>
                <a:blip r:embed="rId81"/>
                <a:stretch>
                  <a:fillRect/>
                </a:stretch>
              </p:blipFill>
              <p:spPr>
                <a:xfrm>
                  <a:off x="9600320" y="1473187"/>
                  <a:ext cx="156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10BB622A-5353-438B-AD20-956E0A5A3894}"/>
                    </a:ext>
                  </a:extLst>
                </p14:cNvPr>
                <p14:cNvContentPartPr/>
                <p14:nvPr/>
              </p14:nvContentPartPr>
              <p14:xfrm>
                <a:off x="9806240" y="1464907"/>
                <a:ext cx="126000" cy="186120"/>
              </p14:xfrm>
            </p:contentPart>
          </mc:Choice>
          <mc:Fallback>
            <p:pic>
              <p:nvPicPr>
                <p:cNvPr id="51" name="Freihand 50">
                  <a:extLst>
                    <a:ext uri="{FF2B5EF4-FFF2-40B4-BE49-F238E27FC236}">
                      <a16:creationId xmlns:a16="http://schemas.microsoft.com/office/drawing/2014/main" id="{10BB622A-5353-438B-AD20-956E0A5A3894}"/>
                    </a:ext>
                  </a:extLst>
                </p:cNvPr>
                <p:cNvPicPr/>
                <p:nvPr/>
              </p:nvPicPr>
              <p:blipFill>
                <a:blip r:embed="rId83"/>
                <a:stretch>
                  <a:fillRect/>
                </a:stretch>
              </p:blipFill>
              <p:spPr>
                <a:xfrm>
                  <a:off x="9801920" y="1460587"/>
                  <a:ext cx="134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46A1B5F8-8A36-4E91-9636-C59A6595B38F}"/>
                    </a:ext>
                  </a:extLst>
                </p14:cNvPr>
                <p14:cNvContentPartPr/>
                <p14:nvPr/>
              </p14:nvContentPartPr>
              <p14:xfrm>
                <a:off x="9916040" y="458707"/>
                <a:ext cx="441720" cy="127800"/>
              </p14:xfrm>
            </p:contentPart>
          </mc:Choice>
          <mc:Fallback>
            <p:pic>
              <p:nvPicPr>
                <p:cNvPr id="57" name="Freihand 56">
                  <a:extLst>
                    <a:ext uri="{FF2B5EF4-FFF2-40B4-BE49-F238E27FC236}">
                      <a16:creationId xmlns:a16="http://schemas.microsoft.com/office/drawing/2014/main" id="{46A1B5F8-8A36-4E91-9636-C59A6595B38F}"/>
                    </a:ext>
                  </a:extLst>
                </p:cNvPr>
                <p:cNvPicPr/>
                <p:nvPr/>
              </p:nvPicPr>
              <p:blipFill>
                <a:blip r:embed="rId85"/>
                <a:stretch>
                  <a:fillRect/>
                </a:stretch>
              </p:blipFill>
              <p:spPr>
                <a:xfrm>
                  <a:off x="9911720" y="454387"/>
                  <a:ext cx="450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ABD85609-25B3-4AB0-A4B0-AC9F7D5FA0C4}"/>
                    </a:ext>
                  </a:extLst>
                </p14:cNvPr>
                <p14:cNvContentPartPr/>
                <p14:nvPr/>
              </p14:nvContentPartPr>
              <p14:xfrm>
                <a:off x="9606080" y="1595227"/>
                <a:ext cx="524880" cy="254520"/>
              </p14:xfrm>
            </p:contentPart>
          </mc:Choice>
          <mc:Fallback>
            <p:pic>
              <p:nvPicPr>
                <p:cNvPr id="58" name="Freihand 57">
                  <a:extLst>
                    <a:ext uri="{FF2B5EF4-FFF2-40B4-BE49-F238E27FC236}">
                      <a16:creationId xmlns:a16="http://schemas.microsoft.com/office/drawing/2014/main" id="{ABD85609-25B3-4AB0-A4B0-AC9F7D5FA0C4}"/>
                    </a:ext>
                  </a:extLst>
                </p:cNvPr>
                <p:cNvPicPr/>
                <p:nvPr/>
              </p:nvPicPr>
              <p:blipFill>
                <a:blip r:embed="rId87"/>
                <a:stretch>
                  <a:fillRect/>
                </a:stretch>
              </p:blipFill>
              <p:spPr>
                <a:xfrm>
                  <a:off x="9601760" y="1590907"/>
                  <a:ext cx="533520" cy="26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AB0B05D2-CD53-4793-891C-8EA50FDE76B4}"/>
                  </a:ext>
                </a:extLst>
              </p14:cNvPr>
              <p14:cNvContentPartPr/>
              <p14:nvPr/>
            </p14:nvContentPartPr>
            <p14:xfrm>
              <a:off x="1580240" y="2001307"/>
              <a:ext cx="1947600" cy="48240"/>
            </p14:xfrm>
          </p:contentPart>
        </mc:Choice>
        <mc:Fallback>
          <p:pic>
            <p:nvPicPr>
              <p:cNvPr id="60" name="Freihand 59">
                <a:extLst>
                  <a:ext uri="{FF2B5EF4-FFF2-40B4-BE49-F238E27FC236}">
                    <a16:creationId xmlns:a16="http://schemas.microsoft.com/office/drawing/2014/main" id="{AB0B05D2-CD53-4793-891C-8EA50FDE76B4}"/>
                  </a:ext>
                </a:extLst>
              </p:cNvPr>
              <p:cNvPicPr/>
              <p:nvPr/>
            </p:nvPicPr>
            <p:blipFill>
              <a:blip r:embed="rId89"/>
              <a:stretch>
                <a:fillRect/>
              </a:stretch>
            </p:blipFill>
            <p:spPr>
              <a:xfrm>
                <a:off x="1575920" y="1996987"/>
                <a:ext cx="1956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39B329C8-111A-4902-8F7A-255FEF1BA9B8}"/>
                  </a:ext>
                </a:extLst>
              </p14:cNvPr>
              <p14:cNvContentPartPr/>
              <p14:nvPr/>
            </p14:nvContentPartPr>
            <p14:xfrm>
              <a:off x="549200" y="2781067"/>
              <a:ext cx="2100600" cy="38520"/>
            </p14:xfrm>
          </p:contentPart>
        </mc:Choice>
        <mc:Fallback>
          <p:pic>
            <p:nvPicPr>
              <p:cNvPr id="61" name="Freihand 60">
                <a:extLst>
                  <a:ext uri="{FF2B5EF4-FFF2-40B4-BE49-F238E27FC236}">
                    <a16:creationId xmlns:a16="http://schemas.microsoft.com/office/drawing/2014/main" id="{39B329C8-111A-4902-8F7A-255FEF1BA9B8}"/>
                  </a:ext>
                </a:extLst>
              </p:cNvPr>
              <p:cNvPicPr/>
              <p:nvPr/>
            </p:nvPicPr>
            <p:blipFill>
              <a:blip r:embed="rId91"/>
              <a:stretch>
                <a:fillRect/>
              </a:stretch>
            </p:blipFill>
            <p:spPr>
              <a:xfrm>
                <a:off x="544880" y="2776747"/>
                <a:ext cx="2109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0FAF0062-89A2-433E-99F6-34D85189CC7A}"/>
                  </a:ext>
                </a:extLst>
              </p14:cNvPr>
              <p14:cNvContentPartPr/>
              <p14:nvPr/>
            </p14:nvContentPartPr>
            <p14:xfrm>
              <a:off x="493760" y="3576667"/>
              <a:ext cx="2683080" cy="44640"/>
            </p14:xfrm>
          </p:contentPart>
        </mc:Choice>
        <mc:Fallback>
          <p:pic>
            <p:nvPicPr>
              <p:cNvPr id="62" name="Freihand 61">
                <a:extLst>
                  <a:ext uri="{FF2B5EF4-FFF2-40B4-BE49-F238E27FC236}">
                    <a16:creationId xmlns:a16="http://schemas.microsoft.com/office/drawing/2014/main" id="{0FAF0062-89A2-433E-99F6-34D85189CC7A}"/>
                  </a:ext>
                </a:extLst>
              </p:cNvPr>
              <p:cNvPicPr/>
              <p:nvPr/>
            </p:nvPicPr>
            <p:blipFill>
              <a:blip r:embed="rId93"/>
              <a:stretch>
                <a:fillRect/>
              </a:stretch>
            </p:blipFill>
            <p:spPr>
              <a:xfrm>
                <a:off x="489440" y="3572347"/>
                <a:ext cx="2691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546A9A76-B754-4DC6-9BC5-4A40BF164454}"/>
                  </a:ext>
                </a:extLst>
              </p14:cNvPr>
              <p14:cNvContentPartPr/>
              <p14:nvPr/>
            </p14:nvContentPartPr>
            <p14:xfrm>
              <a:off x="459560" y="4411507"/>
              <a:ext cx="3166920" cy="106920"/>
            </p14:xfrm>
          </p:contentPart>
        </mc:Choice>
        <mc:Fallback>
          <p:pic>
            <p:nvPicPr>
              <p:cNvPr id="63" name="Freihand 62">
                <a:extLst>
                  <a:ext uri="{FF2B5EF4-FFF2-40B4-BE49-F238E27FC236}">
                    <a16:creationId xmlns:a16="http://schemas.microsoft.com/office/drawing/2014/main" id="{546A9A76-B754-4DC6-9BC5-4A40BF164454}"/>
                  </a:ext>
                </a:extLst>
              </p:cNvPr>
              <p:cNvPicPr/>
              <p:nvPr/>
            </p:nvPicPr>
            <p:blipFill>
              <a:blip r:embed="rId95"/>
              <a:stretch>
                <a:fillRect/>
              </a:stretch>
            </p:blipFill>
            <p:spPr>
              <a:xfrm>
                <a:off x="455240" y="4407187"/>
                <a:ext cx="3175560" cy="115560"/>
              </a:xfrm>
              <a:prstGeom prst="rect">
                <a:avLst/>
              </a:prstGeom>
            </p:spPr>
          </p:pic>
        </mc:Fallback>
      </mc:AlternateContent>
      <p:grpSp>
        <p:nvGrpSpPr>
          <p:cNvPr id="101" name="Gruppieren 100">
            <a:extLst>
              <a:ext uri="{FF2B5EF4-FFF2-40B4-BE49-F238E27FC236}">
                <a16:creationId xmlns:a16="http://schemas.microsoft.com/office/drawing/2014/main" id="{111B3E02-3C46-4DF2-9D26-DD68BFEFF8CD}"/>
              </a:ext>
            </a:extLst>
          </p:cNvPr>
          <p:cNvGrpSpPr/>
          <p:nvPr/>
        </p:nvGrpSpPr>
        <p:grpSpPr>
          <a:xfrm>
            <a:off x="463520" y="4694827"/>
            <a:ext cx="8016840" cy="1460160"/>
            <a:chOff x="463520" y="4694827"/>
            <a:chExt cx="8016840" cy="1460160"/>
          </a:xfrm>
        </p:grpSpPr>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DCE02A3E-139E-4786-8B6B-895DA732CAA2}"/>
                    </a:ext>
                  </a:extLst>
                </p14:cNvPr>
                <p14:cNvContentPartPr/>
                <p14:nvPr/>
              </p14:nvContentPartPr>
              <p14:xfrm>
                <a:off x="1638560" y="5117107"/>
                <a:ext cx="5525280" cy="129600"/>
              </p14:xfrm>
            </p:contentPart>
          </mc:Choice>
          <mc:Fallback>
            <p:pic>
              <p:nvPicPr>
                <p:cNvPr id="64" name="Freihand 63">
                  <a:extLst>
                    <a:ext uri="{FF2B5EF4-FFF2-40B4-BE49-F238E27FC236}">
                      <a16:creationId xmlns:a16="http://schemas.microsoft.com/office/drawing/2014/main" id="{DCE02A3E-139E-4786-8B6B-895DA732CAA2}"/>
                    </a:ext>
                  </a:extLst>
                </p:cNvPr>
                <p:cNvPicPr/>
                <p:nvPr/>
              </p:nvPicPr>
              <p:blipFill>
                <a:blip r:embed="rId97"/>
                <a:stretch>
                  <a:fillRect/>
                </a:stretch>
              </p:blipFill>
              <p:spPr>
                <a:xfrm>
                  <a:off x="1634240" y="5112787"/>
                  <a:ext cx="5533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BE09734B-D4E7-40D8-8233-CA23F75D6D07}"/>
                    </a:ext>
                  </a:extLst>
                </p14:cNvPr>
                <p14:cNvContentPartPr/>
                <p14:nvPr/>
              </p14:nvContentPartPr>
              <p14:xfrm>
                <a:off x="4637360" y="4694827"/>
                <a:ext cx="2719800" cy="812160"/>
              </p14:xfrm>
            </p:contentPart>
          </mc:Choice>
          <mc:Fallback>
            <p:pic>
              <p:nvPicPr>
                <p:cNvPr id="65" name="Freihand 64">
                  <a:extLst>
                    <a:ext uri="{FF2B5EF4-FFF2-40B4-BE49-F238E27FC236}">
                      <a16:creationId xmlns:a16="http://schemas.microsoft.com/office/drawing/2014/main" id="{BE09734B-D4E7-40D8-8233-CA23F75D6D07}"/>
                    </a:ext>
                  </a:extLst>
                </p:cNvPr>
                <p:cNvPicPr/>
                <p:nvPr/>
              </p:nvPicPr>
              <p:blipFill>
                <a:blip r:embed="rId99"/>
                <a:stretch>
                  <a:fillRect/>
                </a:stretch>
              </p:blipFill>
              <p:spPr>
                <a:xfrm>
                  <a:off x="4633040" y="4690507"/>
                  <a:ext cx="272844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2F38C6C1-233C-47EF-957B-0C9A4D9A3578}"/>
                    </a:ext>
                  </a:extLst>
                </p14:cNvPr>
                <p14:cNvContentPartPr/>
                <p14:nvPr/>
              </p14:nvContentPartPr>
              <p14:xfrm>
                <a:off x="7430240" y="5209267"/>
                <a:ext cx="1050120" cy="48600"/>
              </p14:xfrm>
            </p:contentPart>
          </mc:Choice>
          <mc:Fallback>
            <p:pic>
              <p:nvPicPr>
                <p:cNvPr id="67" name="Freihand 66">
                  <a:extLst>
                    <a:ext uri="{FF2B5EF4-FFF2-40B4-BE49-F238E27FC236}">
                      <a16:creationId xmlns:a16="http://schemas.microsoft.com/office/drawing/2014/main" id="{2F38C6C1-233C-47EF-957B-0C9A4D9A3578}"/>
                    </a:ext>
                  </a:extLst>
                </p:cNvPr>
                <p:cNvPicPr/>
                <p:nvPr/>
              </p:nvPicPr>
              <p:blipFill>
                <a:blip r:embed="rId101"/>
                <a:stretch>
                  <a:fillRect/>
                </a:stretch>
              </p:blipFill>
              <p:spPr>
                <a:xfrm>
                  <a:off x="7425920" y="5204947"/>
                  <a:ext cx="1058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7FF0377F-5CB0-4DE4-9AD7-521AF0D123B0}"/>
                    </a:ext>
                  </a:extLst>
                </p14:cNvPr>
                <p14:cNvContentPartPr/>
                <p14:nvPr/>
              </p14:nvContentPartPr>
              <p14:xfrm>
                <a:off x="463520" y="5557027"/>
                <a:ext cx="2078280" cy="26640"/>
              </p14:xfrm>
            </p:contentPart>
          </mc:Choice>
          <mc:Fallback>
            <p:pic>
              <p:nvPicPr>
                <p:cNvPr id="68" name="Freihand 67">
                  <a:extLst>
                    <a:ext uri="{FF2B5EF4-FFF2-40B4-BE49-F238E27FC236}">
                      <a16:creationId xmlns:a16="http://schemas.microsoft.com/office/drawing/2014/main" id="{7FF0377F-5CB0-4DE4-9AD7-521AF0D123B0}"/>
                    </a:ext>
                  </a:extLst>
                </p:cNvPr>
                <p:cNvPicPr/>
                <p:nvPr/>
              </p:nvPicPr>
              <p:blipFill>
                <a:blip r:embed="rId103"/>
                <a:stretch>
                  <a:fillRect/>
                </a:stretch>
              </p:blipFill>
              <p:spPr>
                <a:xfrm>
                  <a:off x="459200" y="5552707"/>
                  <a:ext cx="2086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55E6D618-0190-47AE-8719-349936885499}"/>
                    </a:ext>
                  </a:extLst>
                </p14:cNvPr>
                <p14:cNvContentPartPr/>
                <p14:nvPr/>
              </p14:nvContentPartPr>
              <p14:xfrm>
                <a:off x="2911880" y="5562067"/>
                <a:ext cx="1440" cy="71640"/>
              </p14:xfrm>
            </p:contentPart>
          </mc:Choice>
          <mc:Fallback>
            <p:pic>
              <p:nvPicPr>
                <p:cNvPr id="70" name="Freihand 69">
                  <a:extLst>
                    <a:ext uri="{FF2B5EF4-FFF2-40B4-BE49-F238E27FC236}">
                      <a16:creationId xmlns:a16="http://schemas.microsoft.com/office/drawing/2014/main" id="{55E6D618-0190-47AE-8719-349936885499}"/>
                    </a:ext>
                  </a:extLst>
                </p:cNvPr>
                <p:cNvPicPr/>
                <p:nvPr/>
              </p:nvPicPr>
              <p:blipFill>
                <a:blip r:embed="rId105"/>
                <a:stretch>
                  <a:fillRect/>
                </a:stretch>
              </p:blipFill>
              <p:spPr>
                <a:xfrm>
                  <a:off x="2907560" y="5557747"/>
                  <a:ext cx="10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34B16BD1-088D-4D89-9B16-D6EF73AAB0BF}"/>
                    </a:ext>
                  </a:extLst>
                </p14:cNvPr>
                <p14:cNvContentPartPr/>
                <p14:nvPr/>
              </p14:nvContentPartPr>
              <p14:xfrm>
                <a:off x="2893880" y="5504467"/>
                <a:ext cx="24480" cy="216720"/>
              </p14:xfrm>
            </p:contentPart>
          </mc:Choice>
          <mc:Fallback>
            <p:pic>
              <p:nvPicPr>
                <p:cNvPr id="71" name="Freihand 70">
                  <a:extLst>
                    <a:ext uri="{FF2B5EF4-FFF2-40B4-BE49-F238E27FC236}">
                      <a16:creationId xmlns:a16="http://schemas.microsoft.com/office/drawing/2014/main" id="{34B16BD1-088D-4D89-9B16-D6EF73AAB0BF}"/>
                    </a:ext>
                  </a:extLst>
                </p:cNvPr>
                <p:cNvPicPr/>
                <p:nvPr/>
              </p:nvPicPr>
              <p:blipFill>
                <a:blip r:embed="rId107"/>
                <a:stretch>
                  <a:fillRect/>
                </a:stretch>
              </p:blipFill>
              <p:spPr>
                <a:xfrm>
                  <a:off x="2889560" y="5500147"/>
                  <a:ext cx="33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1B37BEEA-1A2E-481B-9F09-BA4BCBF35EBF}"/>
                    </a:ext>
                  </a:extLst>
                </p14:cNvPr>
                <p14:cNvContentPartPr/>
                <p14:nvPr/>
              </p14:nvContentPartPr>
              <p14:xfrm>
                <a:off x="2761400" y="5473507"/>
                <a:ext cx="284760" cy="25200"/>
              </p14:xfrm>
            </p:contentPart>
          </mc:Choice>
          <mc:Fallback>
            <p:pic>
              <p:nvPicPr>
                <p:cNvPr id="72" name="Freihand 71">
                  <a:extLst>
                    <a:ext uri="{FF2B5EF4-FFF2-40B4-BE49-F238E27FC236}">
                      <a16:creationId xmlns:a16="http://schemas.microsoft.com/office/drawing/2014/main" id="{1B37BEEA-1A2E-481B-9F09-BA4BCBF35EBF}"/>
                    </a:ext>
                  </a:extLst>
                </p:cNvPr>
                <p:cNvPicPr/>
                <p:nvPr/>
              </p:nvPicPr>
              <p:blipFill>
                <a:blip r:embed="rId109"/>
                <a:stretch>
                  <a:fillRect/>
                </a:stretch>
              </p:blipFill>
              <p:spPr>
                <a:xfrm>
                  <a:off x="2757080" y="5469187"/>
                  <a:ext cx="293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639910C8-C8D2-49F0-A5F0-765109B4FCF4}"/>
                    </a:ext>
                  </a:extLst>
                </p14:cNvPr>
                <p14:cNvContentPartPr/>
                <p14:nvPr/>
              </p14:nvContentPartPr>
              <p14:xfrm>
                <a:off x="2779040" y="5582227"/>
                <a:ext cx="274320" cy="20880"/>
              </p14:xfrm>
            </p:contentPart>
          </mc:Choice>
          <mc:Fallback>
            <p:pic>
              <p:nvPicPr>
                <p:cNvPr id="73" name="Freihand 72">
                  <a:extLst>
                    <a:ext uri="{FF2B5EF4-FFF2-40B4-BE49-F238E27FC236}">
                      <a16:creationId xmlns:a16="http://schemas.microsoft.com/office/drawing/2014/main" id="{639910C8-C8D2-49F0-A5F0-765109B4FCF4}"/>
                    </a:ext>
                  </a:extLst>
                </p:cNvPr>
                <p:cNvPicPr/>
                <p:nvPr/>
              </p:nvPicPr>
              <p:blipFill>
                <a:blip r:embed="rId111"/>
                <a:stretch>
                  <a:fillRect/>
                </a:stretch>
              </p:blipFill>
              <p:spPr>
                <a:xfrm>
                  <a:off x="2774720" y="5577907"/>
                  <a:ext cx="282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71190FCD-0111-4DD0-B91A-904DB6628B67}"/>
                    </a:ext>
                  </a:extLst>
                </p14:cNvPr>
                <p14:cNvContentPartPr/>
                <p14:nvPr/>
              </p14:nvContentPartPr>
              <p14:xfrm>
                <a:off x="3103040" y="5431387"/>
                <a:ext cx="61200" cy="266040"/>
              </p14:xfrm>
            </p:contentPart>
          </mc:Choice>
          <mc:Fallback>
            <p:pic>
              <p:nvPicPr>
                <p:cNvPr id="74" name="Freihand 73">
                  <a:extLst>
                    <a:ext uri="{FF2B5EF4-FFF2-40B4-BE49-F238E27FC236}">
                      <a16:creationId xmlns:a16="http://schemas.microsoft.com/office/drawing/2014/main" id="{71190FCD-0111-4DD0-B91A-904DB6628B67}"/>
                    </a:ext>
                  </a:extLst>
                </p:cNvPr>
                <p:cNvPicPr/>
                <p:nvPr/>
              </p:nvPicPr>
              <p:blipFill>
                <a:blip r:embed="rId113"/>
                <a:stretch>
                  <a:fillRect/>
                </a:stretch>
              </p:blipFill>
              <p:spPr>
                <a:xfrm>
                  <a:off x="3098720" y="5427067"/>
                  <a:ext cx="698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EE9785CB-88B3-400F-ACD6-5E04C94A2869}"/>
                    </a:ext>
                  </a:extLst>
                </p14:cNvPr>
                <p14:cNvContentPartPr/>
                <p14:nvPr/>
              </p14:nvContentPartPr>
              <p14:xfrm>
                <a:off x="3216080" y="5556307"/>
                <a:ext cx="146880" cy="117000"/>
              </p14:xfrm>
            </p:contentPart>
          </mc:Choice>
          <mc:Fallback>
            <p:pic>
              <p:nvPicPr>
                <p:cNvPr id="75" name="Freihand 74">
                  <a:extLst>
                    <a:ext uri="{FF2B5EF4-FFF2-40B4-BE49-F238E27FC236}">
                      <a16:creationId xmlns:a16="http://schemas.microsoft.com/office/drawing/2014/main" id="{EE9785CB-88B3-400F-ACD6-5E04C94A2869}"/>
                    </a:ext>
                  </a:extLst>
                </p:cNvPr>
                <p:cNvPicPr/>
                <p:nvPr/>
              </p:nvPicPr>
              <p:blipFill>
                <a:blip r:embed="rId115"/>
                <a:stretch>
                  <a:fillRect/>
                </a:stretch>
              </p:blipFill>
              <p:spPr>
                <a:xfrm>
                  <a:off x="3211760" y="5551987"/>
                  <a:ext cx="155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3C26ED18-8520-41CD-8B4B-3F76AD6445C0}"/>
                    </a:ext>
                  </a:extLst>
                </p14:cNvPr>
                <p14:cNvContentPartPr/>
                <p14:nvPr/>
              </p14:nvContentPartPr>
              <p14:xfrm>
                <a:off x="3398240" y="5552707"/>
                <a:ext cx="148320" cy="170640"/>
              </p14:xfrm>
            </p:contentPart>
          </mc:Choice>
          <mc:Fallback>
            <p:pic>
              <p:nvPicPr>
                <p:cNvPr id="76" name="Freihand 75">
                  <a:extLst>
                    <a:ext uri="{FF2B5EF4-FFF2-40B4-BE49-F238E27FC236}">
                      <a16:creationId xmlns:a16="http://schemas.microsoft.com/office/drawing/2014/main" id="{3C26ED18-8520-41CD-8B4B-3F76AD6445C0}"/>
                    </a:ext>
                  </a:extLst>
                </p:cNvPr>
                <p:cNvPicPr/>
                <p:nvPr/>
              </p:nvPicPr>
              <p:blipFill>
                <a:blip r:embed="rId117"/>
                <a:stretch>
                  <a:fillRect/>
                </a:stretch>
              </p:blipFill>
              <p:spPr>
                <a:xfrm>
                  <a:off x="3393920" y="5548387"/>
                  <a:ext cx="156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674553D2-A1DD-40CB-984E-41DB11392996}"/>
                    </a:ext>
                  </a:extLst>
                </p14:cNvPr>
                <p14:cNvContentPartPr/>
                <p14:nvPr/>
              </p14:nvContentPartPr>
              <p14:xfrm>
                <a:off x="3410120" y="5582227"/>
                <a:ext cx="252360" cy="81720"/>
              </p14:xfrm>
            </p:contentPart>
          </mc:Choice>
          <mc:Fallback>
            <p:pic>
              <p:nvPicPr>
                <p:cNvPr id="77" name="Freihand 76">
                  <a:extLst>
                    <a:ext uri="{FF2B5EF4-FFF2-40B4-BE49-F238E27FC236}">
                      <a16:creationId xmlns:a16="http://schemas.microsoft.com/office/drawing/2014/main" id="{674553D2-A1DD-40CB-984E-41DB11392996}"/>
                    </a:ext>
                  </a:extLst>
                </p:cNvPr>
                <p:cNvPicPr/>
                <p:nvPr/>
              </p:nvPicPr>
              <p:blipFill>
                <a:blip r:embed="rId119"/>
                <a:stretch>
                  <a:fillRect/>
                </a:stretch>
              </p:blipFill>
              <p:spPr>
                <a:xfrm>
                  <a:off x="3405800" y="5577907"/>
                  <a:ext cx="261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CC9BFE91-8551-4424-A8EB-EA4A90351DE2}"/>
                    </a:ext>
                  </a:extLst>
                </p14:cNvPr>
                <p14:cNvContentPartPr/>
                <p14:nvPr/>
              </p14:nvContentPartPr>
              <p14:xfrm>
                <a:off x="3789200" y="5607787"/>
                <a:ext cx="360" cy="360"/>
              </p14:xfrm>
            </p:contentPart>
          </mc:Choice>
          <mc:Fallback>
            <p:pic>
              <p:nvPicPr>
                <p:cNvPr id="78" name="Freihand 77">
                  <a:extLst>
                    <a:ext uri="{FF2B5EF4-FFF2-40B4-BE49-F238E27FC236}">
                      <a16:creationId xmlns:a16="http://schemas.microsoft.com/office/drawing/2014/main" id="{CC9BFE91-8551-4424-A8EB-EA4A90351DE2}"/>
                    </a:ext>
                  </a:extLst>
                </p:cNvPr>
                <p:cNvPicPr/>
                <p:nvPr/>
              </p:nvPicPr>
              <p:blipFill>
                <a:blip r:embed="rId121"/>
                <a:stretch>
                  <a:fillRect/>
                </a:stretch>
              </p:blipFill>
              <p:spPr>
                <a:xfrm>
                  <a:off x="3784880" y="560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9C942A3A-7A88-46F6-B6E2-BC52EE89F4EF}"/>
                    </a:ext>
                  </a:extLst>
                </p14:cNvPr>
                <p14:cNvContentPartPr/>
                <p14:nvPr/>
              </p14:nvContentPartPr>
              <p14:xfrm>
                <a:off x="3733400" y="5429587"/>
                <a:ext cx="161280" cy="240480"/>
              </p14:xfrm>
            </p:contentPart>
          </mc:Choice>
          <mc:Fallback>
            <p:pic>
              <p:nvPicPr>
                <p:cNvPr id="79" name="Freihand 78">
                  <a:extLst>
                    <a:ext uri="{FF2B5EF4-FFF2-40B4-BE49-F238E27FC236}">
                      <a16:creationId xmlns:a16="http://schemas.microsoft.com/office/drawing/2014/main" id="{9C942A3A-7A88-46F6-B6E2-BC52EE89F4EF}"/>
                    </a:ext>
                  </a:extLst>
                </p:cNvPr>
                <p:cNvPicPr/>
                <p:nvPr/>
              </p:nvPicPr>
              <p:blipFill>
                <a:blip r:embed="rId123"/>
                <a:stretch>
                  <a:fillRect/>
                </a:stretch>
              </p:blipFill>
              <p:spPr>
                <a:xfrm>
                  <a:off x="3729080" y="5425267"/>
                  <a:ext cx="169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1F119018-3FBE-4E50-AF26-87198B142BE1}"/>
                    </a:ext>
                  </a:extLst>
                </p14:cNvPr>
                <p14:cNvContentPartPr/>
                <p14:nvPr/>
              </p14:nvContentPartPr>
              <p14:xfrm>
                <a:off x="3928880" y="5418427"/>
                <a:ext cx="30960" cy="237960"/>
              </p14:xfrm>
            </p:contentPart>
          </mc:Choice>
          <mc:Fallback>
            <p:pic>
              <p:nvPicPr>
                <p:cNvPr id="80" name="Freihand 79">
                  <a:extLst>
                    <a:ext uri="{FF2B5EF4-FFF2-40B4-BE49-F238E27FC236}">
                      <a16:creationId xmlns:a16="http://schemas.microsoft.com/office/drawing/2014/main" id="{1F119018-3FBE-4E50-AF26-87198B142BE1}"/>
                    </a:ext>
                  </a:extLst>
                </p:cNvPr>
                <p:cNvPicPr/>
                <p:nvPr/>
              </p:nvPicPr>
              <p:blipFill>
                <a:blip r:embed="rId125"/>
                <a:stretch>
                  <a:fillRect/>
                </a:stretch>
              </p:blipFill>
              <p:spPr>
                <a:xfrm>
                  <a:off x="3924560" y="5414107"/>
                  <a:ext cx="396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351F627E-5ECD-4599-B94E-AA2B52603C39}"/>
                    </a:ext>
                  </a:extLst>
                </p14:cNvPr>
                <p14:cNvContentPartPr/>
                <p14:nvPr/>
              </p14:nvContentPartPr>
              <p14:xfrm>
                <a:off x="3990080" y="5501947"/>
                <a:ext cx="164160" cy="158040"/>
              </p14:xfrm>
            </p:contentPart>
          </mc:Choice>
          <mc:Fallback>
            <p:pic>
              <p:nvPicPr>
                <p:cNvPr id="81" name="Freihand 80">
                  <a:extLst>
                    <a:ext uri="{FF2B5EF4-FFF2-40B4-BE49-F238E27FC236}">
                      <a16:creationId xmlns:a16="http://schemas.microsoft.com/office/drawing/2014/main" id="{351F627E-5ECD-4599-B94E-AA2B52603C39}"/>
                    </a:ext>
                  </a:extLst>
                </p:cNvPr>
                <p:cNvPicPr/>
                <p:nvPr/>
              </p:nvPicPr>
              <p:blipFill>
                <a:blip r:embed="rId127"/>
                <a:stretch>
                  <a:fillRect/>
                </a:stretch>
              </p:blipFill>
              <p:spPr>
                <a:xfrm>
                  <a:off x="3985760" y="5497627"/>
                  <a:ext cx="172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B6E1DC1E-033F-4F18-A115-5A4E1C186166}"/>
                    </a:ext>
                  </a:extLst>
                </p14:cNvPr>
                <p14:cNvContentPartPr/>
                <p14:nvPr/>
              </p14:nvContentPartPr>
              <p14:xfrm>
                <a:off x="1775360" y="5653507"/>
                <a:ext cx="117000" cy="235800"/>
              </p14:xfrm>
            </p:contentPart>
          </mc:Choice>
          <mc:Fallback>
            <p:pic>
              <p:nvPicPr>
                <p:cNvPr id="83" name="Freihand 82">
                  <a:extLst>
                    <a:ext uri="{FF2B5EF4-FFF2-40B4-BE49-F238E27FC236}">
                      <a16:creationId xmlns:a16="http://schemas.microsoft.com/office/drawing/2014/main" id="{B6E1DC1E-033F-4F18-A115-5A4E1C186166}"/>
                    </a:ext>
                  </a:extLst>
                </p:cNvPr>
                <p:cNvPicPr/>
                <p:nvPr/>
              </p:nvPicPr>
              <p:blipFill>
                <a:blip r:embed="rId129"/>
                <a:stretch>
                  <a:fillRect/>
                </a:stretch>
              </p:blipFill>
              <p:spPr>
                <a:xfrm>
                  <a:off x="1771040" y="5649187"/>
                  <a:ext cx="125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D32D4494-C9E5-4F57-9866-0BA511BA794E}"/>
                    </a:ext>
                  </a:extLst>
                </p14:cNvPr>
                <p14:cNvContentPartPr/>
                <p14:nvPr/>
              </p14:nvContentPartPr>
              <p14:xfrm>
                <a:off x="1894520" y="5735227"/>
                <a:ext cx="76320" cy="94320"/>
              </p14:xfrm>
            </p:contentPart>
          </mc:Choice>
          <mc:Fallback>
            <p:pic>
              <p:nvPicPr>
                <p:cNvPr id="84" name="Freihand 83">
                  <a:extLst>
                    <a:ext uri="{FF2B5EF4-FFF2-40B4-BE49-F238E27FC236}">
                      <a16:creationId xmlns:a16="http://schemas.microsoft.com/office/drawing/2014/main" id="{D32D4494-C9E5-4F57-9866-0BA511BA794E}"/>
                    </a:ext>
                  </a:extLst>
                </p:cNvPr>
                <p:cNvPicPr/>
                <p:nvPr/>
              </p:nvPicPr>
              <p:blipFill>
                <a:blip r:embed="rId131"/>
                <a:stretch>
                  <a:fillRect/>
                </a:stretch>
              </p:blipFill>
              <p:spPr>
                <a:xfrm>
                  <a:off x="1890200" y="5730907"/>
                  <a:ext cx="84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11116F47-8428-4628-8E42-4159BD453D7D}"/>
                    </a:ext>
                  </a:extLst>
                </p14:cNvPr>
                <p14:cNvContentPartPr/>
                <p14:nvPr/>
              </p14:nvContentPartPr>
              <p14:xfrm>
                <a:off x="1984520" y="5638027"/>
                <a:ext cx="93960" cy="194400"/>
              </p14:xfrm>
            </p:contentPart>
          </mc:Choice>
          <mc:Fallback>
            <p:pic>
              <p:nvPicPr>
                <p:cNvPr id="85" name="Freihand 84">
                  <a:extLst>
                    <a:ext uri="{FF2B5EF4-FFF2-40B4-BE49-F238E27FC236}">
                      <a16:creationId xmlns:a16="http://schemas.microsoft.com/office/drawing/2014/main" id="{11116F47-8428-4628-8E42-4159BD453D7D}"/>
                    </a:ext>
                  </a:extLst>
                </p:cNvPr>
                <p:cNvPicPr/>
                <p:nvPr/>
              </p:nvPicPr>
              <p:blipFill>
                <a:blip r:embed="rId133"/>
                <a:stretch>
                  <a:fillRect/>
                </a:stretch>
              </p:blipFill>
              <p:spPr>
                <a:xfrm>
                  <a:off x="1980200" y="5633707"/>
                  <a:ext cx="102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FACE06D2-158F-4B26-A3A6-7AD4D2285513}"/>
                    </a:ext>
                  </a:extLst>
                </p14:cNvPr>
                <p14:cNvContentPartPr/>
                <p14:nvPr/>
              </p14:nvContentPartPr>
              <p14:xfrm>
                <a:off x="2093960" y="5699587"/>
                <a:ext cx="114480" cy="72720"/>
              </p14:xfrm>
            </p:contentPart>
          </mc:Choice>
          <mc:Fallback>
            <p:pic>
              <p:nvPicPr>
                <p:cNvPr id="86" name="Freihand 85">
                  <a:extLst>
                    <a:ext uri="{FF2B5EF4-FFF2-40B4-BE49-F238E27FC236}">
                      <a16:creationId xmlns:a16="http://schemas.microsoft.com/office/drawing/2014/main" id="{FACE06D2-158F-4B26-A3A6-7AD4D2285513}"/>
                    </a:ext>
                  </a:extLst>
                </p:cNvPr>
                <p:cNvPicPr/>
                <p:nvPr/>
              </p:nvPicPr>
              <p:blipFill>
                <a:blip r:embed="rId135"/>
                <a:stretch>
                  <a:fillRect/>
                </a:stretch>
              </p:blipFill>
              <p:spPr>
                <a:xfrm>
                  <a:off x="2089640" y="5695267"/>
                  <a:ext cx="123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F87A1BD7-5962-4252-BAA7-D74DA35F8349}"/>
                    </a:ext>
                  </a:extLst>
                </p14:cNvPr>
                <p14:cNvContentPartPr/>
                <p14:nvPr/>
              </p14:nvContentPartPr>
              <p14:xfrm>
                <a:off x="2205920" y="5579707"/>
                <a:ext cx="150120" cy="163080"/>
              </p14:xfrm>
            </p:contentPart>
          </mc:Choice>
          <mc:Fallback>
            <p:pic>
              <p:nvPicPr>
                <p:cNvPr id="87" name="Freihand 86">
                  <a:extLst>
                    <a:ext uri="{FF2B5EF4-FFF2-40B4-BE49-F238E27FC236}">
                      <a16:creationId xmlns:a16="http://schemas.microsoft.com/office/drawing/2014/main" id="{F87A1BD7-5962-4252-BAA7-D74DA35F8349}"/>
                    </a:ext>
                  </a:extLst>
                </p:cNvPr>
                <p:cNvPicPr/>
                <p:nvPr/>
              </p:nvPicPr>
              <p:blipFill>
                <a:blip r:embed="rId137"/>
                <a:stretch>
                  <a:fillRect/>
                </a:stretch>
              </p:blipFill>
              <p:spPr>
                <a:xfrm>
                  <a:off x="2201600" y="5575387"/>
                  <a:ext cx="158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C5D25857-6C15-4B99-AABA-4187D7EFA69F}"/>
                    </a:ext>
                  </a:extLst>
                </p14:cNvPr>
                <p14:cNvContentPartPr/>
                <p14:nvPr/>
              </p14:nvContentPartPr>
              <p14:xfrm>
                <a:off x="2381600" y="5638027"/>
                <a:ext cx="126000" cy="280800"/>
              </p14:xfrm>
            </p:contentPart>
          </mc:Choice>
          <mc:Fallback>
            <p:pic>
              <p:nvPicPr>
                <p:cNvPr id="88" name="Freihand 87">
                  <a:extLst>
                    <a:ext uri="{FF2B5EF4-FFF2-40B4-BE49-F238E27FC236}">
                      <a16:creationId xmlns:a16="http://schemas.microsoft.com/office/drawing/2014/main" id="{C5D25857-6C15-4B99-AABA-4187D7EFA69F}"/>
                    </a:ext>
                  </a:extLst>
                </p:cNvPr>
                <p:cNvPicPr/>
                <p:nvPr/>
              </p:nvPicPr>
              <p:blipFill>
                <a:blip r:embed="rId139"/>
                <a:stretch>
                  <a:fillRect/>
                </a:stretch>
              </p:blipFill>
              <p:spPr>
                <a:xfrm>
                  <a:off x="2377280" y="5633707"/>
                  <a:ext cx="1346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BE2BFC2D-B61C-4857-B4DA-93D76B087E4B}"/>
                    </a:ext>
                  </a:extLst>
                </p14:cNvPr>
                <p14:cNvContentPartPr/>
                <p14:nvPr/>
              </p14:nvContentPartPr>
              <p14:xfrm>
                <a:off x="2900360" y="5304667"/>
                <a:ext cx="142920" cy="559440"/>
              </p14:xfrm>
            </p:contentPart>
          </mc:Choice>
          <mc:Fallback>
            <p:pic>
              <p:nvPicPr>
                <p:cNvPr id="90" name="Freihand 89">
                  <a:extLst>
                    <a:ext uri="{FF2B5EF4-FFF2-40B4-BE49-F238E27FC236}">
                      <a16:creationId xmlns:a16="http://schemas.microsoft.com/office/drawing/2014/main" id="{BE2BFC2D-B61C-4857-B4DA-93D76B087E4B}"/>
                    </a:ext>
                  </a:extLst>
                </p:cNvPr>
                <p:cNvPicPr/>
                <p:nvPr/>
              </p:nvPicPr>
              <p:blipFill>
                <a:blip r:embed="rId141"/>
                <a:stretch>
                  <a:fillRect/>
                </a:stretch>
              </p:blipFill>
              <p:spPr>
                <a:xfrm>
                  <a:off x="2896040" y="5300347"/>
                  <a:ext cx="15156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57499295-F83F-4AC8-A855-D27F46F35EBF}"/>
                    </a:ext>
                  </a:extLst>
                </p14:cNvPr>
                <p14:cNvContentPartPr/>
                <p14:nvPr/>
              </p14:nvContentPartPr>
              <p14:xfrm>
                <a:off x="2781560" y="5576467"/>
                <a:ext cx="252360" cy="57960"/>
              </p14:xfrm>
            </p:contentPart>
          </mc:Choice>
          <mc:Fallback>
            <p:pic>
              <p:nvPicPr>
                <p:cNvPr id="91" name="Freihand 90">
                  <a:extLst>
                    <a:ext uri="{FF2B5EF4-FFF2-40B4-BE49-F238E27FC236}">
                      <a16:creationId xmlns:a16="http://schemas.microsoft.com/office/drawing/2014/main" id="{57499295-F83F-4AC8-A855-D27F46F35EBF}"/>
                    </a:ext>
                  </a:extLst>
                </p:cNvPr>
                <p:cNvPicPr/>
                <p:nvPr/>
              </p:nvPicPr>
              <p:blipFill>
                <a:blip r:embed="rId143"/>
                <a:stretch>
                  <a:fillRect/>
                </a:stretch>
              </p:blipFill>
              <p:spPr>
                <a:xfrm>
                  <a:off x="2777240" y="5572147"/>
                  <a:ext cx="261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76478E3E-9BA2-4CFF-995B-3C581BDB907D}"/>
                    </a:ext>
                  </a:extLst>
                </p14:cNvPr>
                <p14:cNvContentPartPr/>
                <p14:nvPr/>
              </p14:nvContentPartPr>
              <p14:xfrm>
                <a:off x="4637720" y="5540107"/>
                <a:ext cx="6120" cy="219600"/>
              </p14:xfrm>
            </p:contentPart>
          </mc:Choice>
          <mc:Fallback>
            <p:pic>
              <p:nvPicPr>
                <p:cNvPr id="92" name="Freihand 91">
                  <a:extLst>
                    <a:ext uri="{FF2B5EF4-FFF2-40B4-BE49-F238E27FC236}">
                      <a16:creationId xmlns:a16="http://schemas.microsoft.com/office/drawing/2014/main" id="{76478E3E-9BA2-4CFF-995B-3C581BDB907D}"/>
                    </a:ext>
                  </a:extLst>
                </p:cNvPr>
                <p:cNvPicPr/>
                <p:nvPr/>
              </p:nvPicPr>
              <p:blipFill>
                <a:blip r:embed="rId145"/>
                <a:stretch>
                  <a:fillRect/>
                </a:stretch>
              </p:blipFill>
              <p:spPr>
                <a:xfrm>
                  <a:off x="4633400" y="5535787"/>
                  <a:ext cx="14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A95E927B-9C92-4DAE-B9E4-76A2F24533A1}"/>
                    </a:ext>
                  </a:extLst>
                </p14:cNvPr>
                <p14:cNvContentPartPr/>
                <p14:nvPr/>
              </p14:nvContentPartPr>
              <p14:xfrm>
                <a:off x="4476800" y="5524267"/>
                <a:ext cx="261360" cy="92520"/>
              </p14:xfrm>
            </p:contentPart>
          </mc:Choice>
          <mc:Fallback>
            <p:pic>
              <p:nvPicPr>
                <p:cNvPr id="93" name="Freihand 92">
                  <a:extLst>
                    <a:ext uri="{FF2B5EF4-FFF2-40B4-BE49-F238E27FC236}">
                      <a16:creationId xmlns:a16="http://schemas.microsoft.com/office/drawing/2014/main" id="{A95E927B-9C92-4DAE-B9E4-76A2F24533A1}"/>
                    </a:ext>
                  </a:extLst>
                </p:cNvPr>
                <p:cNvPicPr/>
                <p:nvPr/>
              </p:nvPicPr>
              <p:blipFill>
                <a:blip r:embed="rId147"/>
                <a:stretch>
                  <a:fillRect/>
                </a:stretch>
              </p:blipFill>
              <p:spPr>
                <a:xfrm>
                  <a:off x="4472480" y="5519947"/>
                  <a:ext cx="270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5D8F00CF-5927-4DB4-A0F8-716B203A2600}"/>
                    </a:ext>
                  </a:extLst>
                </p14:cNvPr>
                <p14:cNvContentPartPr/>
                <p14:nvPr/>
              </p14:nvContentPartPr>
              <p14:xfrm>
                <a:off x="4785320" y="5558827"/>
                <a:ext cx="198000" cy="167040"/>
              </p14:xfrm>
            </p:contentPart>
          </mc:Choice>
          <mc:Fallback>
            <p:pic>
              <p:nvPicPr>
                <p:cNvPr id="95" name="Freihand 94">
                  <a:extLst>
                    <a:ext uri="{FF2B5EF4-FFF2-40B4-BE49-F238E27FC236}">
                      <a16:creationId xmlns:a16="http://schemas.microsoft.com/office/drawing/2014/main" id="{5D8F00CF-5927-4DB4-A0F8-716B203A2600}"/>
                    </a:ext>
                  </a:extLst>
                </p:cNvPr>
                <p:cNvPicPr/>
                <p:nvPr/>
              </p:nvPicPr>
              <p:blipFill>
                <a:blip r:embed="rId149"/>
                <a:stretch>
                  <a:fillRect/>
                </a:stretch>
              </p:blipFill>
              <p:spPr>
                <a:xfrm>
                  <a:off x="4781000" y="5554507"/>
                  <a:ext cx="206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B5D79204-9C10-445A-AEE4-07AF945A5371}"/>
                    </a:ext>
                  </a:extLst>
                </p14:cNvPr>
                <p14:cNvContentPartPr/>
                <p14:nvPr/>
              </p14:nvContentPartPr>
              <p14:xfrm>
                <a:off x="4912400" y="5464507"/>
                <a:ext cx="23400" cy="20880"/>
              </p14:xfrm>
            </p:contentPart>
          </mc:Choice>
          <mc:Fallback>
            <p:pic>
              <p:nvPicPr>
                <p:cNvPr id="96" name="Freihand 95">
                  <a:extLst>
                    <a:ext uri="{FF2B5EF4-FFF2-40B4-BE49-F238E27FC236}">
                      <a16:creationId xmlns:a16="http://schemas.microsoft.com/office/drawing/2014/main" id="{B5D79204-9C10-445A-AEE4-07AF945A5371}"/>
                    </a:ext>
                  </a:extLst>
                </p:cNvPr>
                <p:cNvPicPr/>
                <p:nvPr/>
              </p:nvPicPr>
              <p:blipFill>
                <a:blip r:embed="rId151"/>
                <a:stretch>
                  <a:fillRect/>
                </a:stretch>
              </p:blipFill>
              <p:spPr>
                <a:xfrm>
                  <a:off x="4908080" y="5460187"/>
                  <a:ext cx="32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1E65B58E-8050-4AC2-B091-CF005E4DF8B7}"/>
                    </a:ext>
                  </a:extLst>
                </p14:cNvPr>
                <p14:cNvContentPartPr/>
                <p14:nvPr/>
              </p14:nvContentPartPr>
              <p14:xfrm>
                <a:off x="5008880" y="5573227"/>
                <a:ext cx="150840" cy="108360"/>
              </p14:xfrm>
            </p:contentPart>
          </mc:Choice>
          <mc:Fallback>
            <p:pic>
              <p:nvPicPr>
                <p:cNvPr id="97" name="Freihand 96">
                  <a:extLst>
                    <a:ext uri="{FF2B5EF4-FFF2-40B4-BE49-F238E27FC236}">
                      <a16:creationId xmlns:a16="http://schemas.microsoft.com/office/drawing/2014/main" id="{1E65B58E-8050-4AC2-B091-CF005E4DF8B7}"/>
                    </a:ext>
                  </a:extLst>
                </p:cNvPr>
                <p:cNvPicPr/>
                <p:nvPr/>
              </p:nvPicPr>
              <p:blipFill>
                <a:blip r:embed="rId153"/>
                <a:stretch>
                  <a:fillRect/>
                </a:stretch>
              </p:blipFill>
              <p:spPr>
                <a:xfrm>
                  <a:off x="5004560" y="5568907"/>
                  <a:ext cx="159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7D7BA24E-AD17-435F-8988-F42EC128B283}"/>
                    </a:ext>
                  </a:extLst>
                </p14:cNvPr>
                <p14:cNvContentPartPr/>
                <p14:nvPr/>
              </p14:nvContentPartPr>
              <p14:xfrm>
                <a:off x="5178440" y="5550547"/>
                <a:ext cx="140400" cy="111600"/>
              </p14:xfrm>
            </p:contentPart>
          </mc:Choice>
          <mc:Fallback>
            <p:pic>
              <p:nvPicPr>
                <p:cNvPr id="98" name="Freihand 97">
                  <a:extLst>
                    <a:ext uri="{FF2B5EF4-FFF2-40B4-BE49-F238E27FC236}">
                      <a16:creationId xmlns:a16="http://schemas.microsoft.com/office/drawing/2014/main" id="{7D7BA24E-AD17-435F-8988-F42EC128B283}"/>
                    </a:ext>
                  </a:extLst>
                </p:cNvPr>
                <p:cNvPicPr/>
                <p:nvPr/>
              </p:nvPicPr>
              <p:blipFill>
                <a:blip r:embed="rId155"/>
                <a:stretch>
                  <a:fillRect/>
                </a:stretch>
              </p:blipFill>
              <p:spPr>
                <a:xfrm>
                  <a:off x="5174120" y="5546227"/>
                  <a:ext cx="149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5D7EB66D-8726-40D6-AB52-9BEC7B816474}"/>
                    </a:ext>
                  </a:extLst>
                </p14:cNvPr>
                <p14:cNvContentPartPr/>
                <p14:nvPr/>
              </p14:nvContentPartPr>
              <p14:xfrm>
                <a:off x="5333240" y="5527147"/>
                <a:ext cx="163080" cy="141840"/>
              </p14:xfrm>
            </p:contentPart>
          </mc:Choice>
          <mc:Fallback>
            <p:pic>
              <p:nvPicPr>
                <p:cNvPr id="99" name="Freihand 98">
                  <a:extLst>
                    <a:ext uri="{FF2B5EF4-FFF2-40B4-BE49-F238E27FC236}">
                      <a16:creationId xmlns:a16="http://schemas.microsoft.com/office/drawing/2014/main" id="{5D7EB66D-8726-40D6-AB52-9BEC7B816474}"/>
                    </a:ext>
                  </a:extLst>
                </p:cNvPr>
                <p:cNvPicPr/>
                <p:nvPr/>
              </p:nvPicPr>
              <p:blipFill>
                <a:blip r:embed="rId157"/>
                <a:stretch>
                  <a:fillRect/>
                </a:stretch>
              </p:blipFill>
              <p:spPr>
                <a:xfrm>
                  <a:off x="5328920" y="5522827"/>
                  <a:ext cx="171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 name="Freihand 99">
                  <a:extLst>
                    <a:ext uri="{FF2B5EF4-FFF2-40B4-BE49-F238E27FC236}">
                      <a16:creationId xmlns:a16="http://schemas.microsoft.com/office/drawing/2014/main" id="{F2694308-8350-41B6-94AB-116CBDC67622}"/>
                    </a:ext>
                  </a:extLst>
                </p14:cNvPr>
                <p14:cNvContentPartPr/>
                <p14:nvPr/>
              </p14:nvContentPartPr>
              <p14:xfrm>
                <a:off x="1476920" y="5227267"/>
                <a:ext cx="4509000" cy="927720"/>
              </p14:xfrm>
            </p:contentPart>
          </mc:Choice>
          <mc:Fallback>
            <p:pic>
              <p:nvPicPr>
                <p:cNvPr id="100" name="Freihand 99">
                  <a:extLst>
                    <a:ext uri="{FF2B5EF4-FFF2-40B4-BE49-F238E27FC236}">
                      <a16:creationId xmlns:a16="http://schemas.microsoft.com/office/drawing/2014/main" id="{F2694308-8350-41B6-94AB-116CBDC67622}"/>
                    </a:ext>
                  </a:extLst>
                </p:cNvPr>
                <p:cNvPicPr/>
                <p:nvPr/>
              </p:nvPicPr>
              <p:blipFill>
                <a:blip r:embed="rId159"/>
                <a:stretch>
                  <a:fillRect/>
                </a:stretch>
              </p:blipFill>
              <p:spPr>
                <a:xfrm>
                  <a:off x="1472600" y="5222947"/>
                  <a:ext cx="4517640" cy="93636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5BD5843-87F5-4F65-A9CE-2CEA691ADEC3}"/>
                  </a:ext>
                </a:extLst>
              </p14:cNvPr>
              <p14:cNvContentPartPr/>
              <p14:nvPr/>
            </p14:nvContentPartPr>
            <p14:xfrm>
              <a:off x="3522440" y="1255200"/>
              <a:ext cx="1207800" cy="29160"/>
            </p14:xfrm>
          </p:contentPart>
        </mc:Choice>
        <mc:Fallback>
          <p:pic>
            <p:nvPicPr>
              <p:cNvPr id="2" name="Freihand 1">
                <a:extLst>
                  <a:ext uri="{FF2B5EF4-FFF2-40B4-BE49-F238E27FC236}">
                    <a16:creationId xmlns:a16="http://schemas.microsoft.com/office/drawing/2014/main" id="{55BD5843-87F5-4F65-A9CE-2CEA691ADEC3}"/>
                  </a:ext>
                </a:extLst>
              </p:cNvPr>
              <p:cNvPicPr/>
              <p:nvPr/>
            </p:nvPicPr>
            <p:blipFill>
              <a:blip r:embed="rId5"/>
              <a:stretch>
                <a:fillRect/>
              </a:stretch>
            </p:blipFill>
            <p:spPr>
              <a:xfrm>
                <a:off x="3518120" y="1250880"/>
                <a:ext cx="1216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1764F4BD-7C82-4B8B-A977-4AEF731E22BB}"/>
                  </a:ext>
                </a:extLst>
              </p14:cNvPr>
              <p14:cNvContentPartPr/>
              <p14:nvPr/>
            </p14:nvContentPartPr>
            <p14:xfrm>
              <a:off x="5014280" y="898800"/>
              <a:ext cx="188640" cy="452520"/>
            </p14:xfrm>
          </p:contentPart>
        </mc:Choice>
        <mc:Fallback>
          <p:pic>
            <p:nvPicPr>
              <p:cNvPr id="8" name="Freihand 7">
                <a:extLst>
                  <a:ext uri="{FF2B5EF4-FFF2-40B4-BE49-F238E27FC236}">
                    <a16:creationId xmlns:a16="http://schemas.microsoft.com/office/drawing/2014/main" id="{1764F4BD-7C82-4B8B-A977-4AEF731E22BB}"/>
                  </a:ext>
                </a:extLst>
              </p:cNvPr>
              <p:cNvPicPr/>
              <p:nvPr/>
            </p:nvPicPr>
            <p:blipFill>
              <a:blip r:embed="rId7"/>
              <a:stretch>
                <a:fillRect/>
              </a:stretch>
            </p:blipFill>
            <p:spPr>
              <a:xfrm>
                <a:off x="5009960" y="894480"/>
                <a:ext cx="1972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092FF58B-0BF0-4622-B06D-4E5D27E560D7}"/>
                  </a:ext>
                </a:extLst>
              </p14:cNvPr>
              <p14:cNvContentPartPr/>
              <p14:nvPr/>
            </p14:nvContentPartPr>
            <p14:xfrm>
              <a:off x="5022560" y="911760"/>
              <a:ext cx="156960" cy="463680"/>
            </p14:xfrm>
          </p:contentPart>
        </mc:Choice>
        <mc:Fallback>
          <p:pic>
            <p:nvPicPr>
              <p:cNvPr id="9" name="Freihand 8">
                <a:extLst>
                  <a:ext uri="{FF2B5EF4-FFF2-40B4-BE49-F238E27FC236}">
                    <a16:creationId xmlns:a16="http://schemas.microsoft.com/office/drawing/2014/main" id="{092FF58B-0BF0-4622-B06D-4E5D27E560D7}"/>
                  </a:ext>
                </a:extLst>
              </p:cNvPr>
              <p:cNvPicPr/>
              <p:nvPr/>
            </p:nvPicPr>
            <p:blipFill>
              <a:blip r:embed="rId9"/>
              <a:stretch>
                <a:fillRect/>
              </a:stretch>
            </p:blipFill>
            <p:spPr>
              <a:xfrm>
                <a:off x="5018240" y="907440"/>
                <a:ext cx="16560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B7D9EA9D-9223-4E3C-ADF1-758D5F06EACD}"/>
                  </a:ext>
                </a:extLst>
              </p14:cNvPr>
              <p14:cNvContentPartPr/>
              <p14:nvPr/>
            </p14:nvContentPartPr>
            <p14:xfrm>
              <a:off x="5219120" y="1201200"/>
              <a:ext cx="730440" cy="67320"/>
            </p14:xfrm>
          </p:contentPart>
        </mc:Choice>
        <mc:Fallback>
          <p:pic>
            <p:nvPicPr>
              <p:cNvPr id="10" name="Freihand 9">
                <a:extLst>
                  <a:ext uri="{FF2B5EF4-FFF2-40B4-BE49-F238E27FC236}">
                    <a16:creationId xmlns:a16="http://schemas.microsoft.com/office/drawing/2014/main" id="{B7D9EA9D-9223-4E3C-ADF1-758D5F06EACD}"/>
                  </a:ext>
                </a:extLst>
              </p:cNvPr>
              <p:cNvPicPr/>
              <p:nvPr/>
            </p:nvPicPr>
            <p:blipFill>
              <a:blip r:embed="rId11"/>
              <a:stretch>
                <a:fillRect/>
              </a:stretch>
            </p:blipFill>
            <p:spPr>
              <a:xfrm>
                <a:off x="5214800" y="1196880"/>
                <a:ext cx="739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2A39EC0E-F159-4E0B-93EB-E1A2E9D18CFE}"/>
                  </a:ext>
                </a:extLst>
              </p14:cNvPr>
              <p14:cNvContentPartPr/>
              <p14:nvPr/>
            </p14:nvContentPartPr>
            <p14:xfrm>
              <a:off x="5016080" y="930840"/>
              <a:ext cx="181800" cy="384480"/>
            </p14:xfrm>
          </p:contentPart>
        </mc:Choice>
        <mc:Fallback>
          <p:pic>
            <p:nvPicPr>
              <p:cNvPr id="11" name="Freihand 10">
                <a:extLst>
                  <a:ext uri="{FF2B5EF4-FFF2-40B4-BE49-F238E27FC236}">
                    <a16:creationId xmlns:a16="http://schemas.microsoft.com/office/drawing/2014/main" id="{2A39EC0E-F159-4E0B-93EB-E1A2E9D18CFE}"/>
                  </a:ext>
                </a:extLst>
              </p:cNvPr>
              <p:cNvPicPr/>
              <p:nvPr/>
            </p:nvPicPr>
            <p:blipFill>
              <a:blip r:embed="rId13"/>
              <a:stretch>
                <a:fillRect/>
              </a:stretch>
            </p:blipFill>
            <p:spPr>
              <a:xfrm>
                <a:off x="5011760" y="926520"/>
                <a:ext cx="1904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E6AA5530-0498-4F98-94AC-7A7A78683F06}"/>
                  </a:ext>
                </a:extLst>
              </p14:cNvPr>
              <p14:cNvContentPartPr/>
              <p14:nvPr/>
            </p14:nvContentPartPr>
            <p14:xfrm>
              <a:off x="2395280" y="3111360"/>
              <a:ext cx="2073600" cy="82800"/>
            </p14:xfrm>
          </p:contentPart>
        </mc:Choice>
        <mc:Fallback>
          <p:pic>
            <p:nvPicPr>
              <p:cNvPr id="15" name="Freihand 14">
                <a:extLst>
                  <a:ext uri="{FF2B5EF4-FFF2-40B4-BE49-F238E27FC236}">
                    <a16:creationId xmlns:a16="http://schemas.microsoft.com/office/drawing/2014/main" id="{E6AA5530-0498-4F98-94AC-7A7A78683F06}"/>
                  </a:ext>
                </a:extLst>
              </p:cNvPr>
              <p:cNvPicPr/>
              <p:nvPr/>
            </p:nvPicPr>
            <p:blipFill>
              <a:blip r:embed="rId15"/>
              <a:stretch>
                <a:fillRect/>
              </a:stretch>
            </p:blipFill>
            <p:spPr>
              <a:xfrm>
                <a:off x="2390960" y="3107040"/>
                <a:ext cx="2082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 name="Freihand 34">
                <a:extLst>
                  <a:ext uri="{FF2B5EF4-FFF2-40B4-BE49-F238E27FC236}">
                    <a16:creationId xmlns:a16="http://schemas.microsoft.com/office/drawing/2014/main" id="{FA7A7252-3051-4380-89B2-02E146A7CA5B}"/>
                  </a:ext>
                </a:extLst>
              </p14:cNvPr>
              <p14:cNvContentPartPr/>
              <p14:nvPr/>
            </p14:nvContentPartPr>
            <p14:xfrm>
              <a:off x="4918880" y="3179760"/>
              <a:ext cx="2709000" cy="102600"/>
            </p14:xfrm>
          </p:contentPart>
        </mc:Choice>
        <mc:Fallback>
          <p:pic>
            <p:nvPicPr>
              <p:cNvPr id="35" name="Freihand 34">
                <a:extLst>
                  <a:ext uri="{FF2B5EF4-FFF2-40B4-BE49-F238E27FC236}">
                    <a16:creationId xmlns:a16="http://schemas.microsoft.com/office/drawing/2014/main" id="{FA7A7252-3051-4380-89B2-02E146A7CA5B}"/>
                  </a:ext>
                </a:extLst>
              </p:cNvPr>
              <p:cNvPicPr/>
              <p:nvPr/>
            </p:nvPicPr>
            <p:blipFill>
              <a:blip r:embed="rId17"/>
              <a:stretch>
                <a:fillRect/>
              </a:stretch>
            </p:blipFill>
            <p:spPr>
              <a:xfrm>
                <a:off x="4914560" y="3175440"/>
                <a:ext cx="2717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9" name="Freihand 78">
                <a:extLst>
                  <a:ext uri="{FF2B5EF4-FFF2-40B4-BE49-F238E27FC236}">
                    <a16:creationId xmlns:a16="http://schemas.microsoft.com/office/drawing/2014/main" id="{F4281B0E-708D-4902-AECD-AA1BA109991A}"/>
                  </a:ext>
                </a:extLst>
              </p14:cNvPr>
              <p14:cNvContentPartPr/>
              <p14:nvPr/>
            </p14:nvContentPartPr>
            <p14:xfrm>
              <a:off x="562520" y="3694560"/>
              <a:ext cx="3526200" cy="98640"/>
            </p14:xfrm>
          </p:contentPart>
        </mc:Choice>
        <mc:Fallback>
          <p:pic>
            <p:nvPicPr>
              <p:cNvPr id="79" name="Freihand 78">
                <a:extLst>
                  <a:ext uri="{FF2B5EF4-FFF2-40B4-BE49-F238E27FC236}">
                    <a16:creationId xmlns:a16="http://schemas.microsoft.com/office/drawing/2014/main" id="{F4281B0E-708D-4902-AECD-AA1BA109991A}"/>
                  </a:ext>
                </a:extLst>
              </p:cNvPr>
              <p:cNvPicPr/>
              <p:nvPr/>
            </p:nvPicPr>
            <p:blipFill>
              <a:blip r:embed="rId19"/>
              <a:stretch>
                <a:fillRect/>
              </a:stretch>
            </p:blipFill>
            <p:spPr>
              <a:xfrm>
                <a:off x="558200" y="3690240"/>
                <a:ext cx="3534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3" name="Freihand 112">
                <a:extLst>
                  <a:ext uri="{FF2B5EF4-FFF2-40B4-BE49-F238E27FC236}">
                    <a16:creationId xmlns:a16="http://schemas.microsoft.com/office/drawing/2014/main" id="{9021F420-BBA0-4433-B99A-6BE25B9797E2}"/>
                  </a:ext>
                </a:extLst>
              </p14:cNvPr>
              <p14:cNvContentPartPr/>
              <p14:nvPr/>
            </p14:nvContentPartPr>
            <p14:xfrm>
              <a:off x="3877400" y="4136280"/>
              <a:ext cx="99000" cy="21960"/>
            </p14:xfrm>
          </p:contentPart>
        </mc:Choice>
        <mc:Fallback>
          <p:pic>
            <p:nvPicPr>
              <p:cNvPr id="113" name="Freihand 112">
                <a:extLst>
                  <a:ext uri="{FF2B5EF4-FFF2-40B4-BE49-F238E27FC236}">
                    <a16:creationId xmlns:a16="http://schemas.microsoft.com/office/drawing/2014/main" id="{9021F420-BBA0-4433-B99A-6BE25B9797E2}"/>
                  </a:ext>
                </a:extLst>
              </p:cNvPr>
              <p:cNvPicPr/>
              <p:nvPr/>
            </p:nvPicPr>
            <p:blipFill>
              <a:blip r:embed="rId21"/>
              <a:stretch>
                <a:fillRect/>
              </a:stretch>
            </p:blipFill>
            <p:spPr>
              <a:xfrm>
                <a:off x="3873080" y="4131960"/>
                <a:ext cx="107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1" name="Freihand 120">
                <a:extLst>
                  <a:ext uri="{FF2B5EF4-FFF2-40B4-BE49-F238E27FC236}">
                    <a16:creationId xmlns:a16="http://schemas.microsoft.com/office/drawing/2014/main" id="{F88FB41D-321B-4076-AB5D-C1BC8B36C532}"/>
                  </a:ext>
                </a:extLst>
              </p14:cNvPr>
              <p14:cNvContentPartPr/>
              <p14:nvPr/>
            </p14:nvContentPartPr>
            <p14:xfrm>
              <a:off x="2861840" y="1192920"/>
              <a:ext cx="3290400" cy="126360"/>
            </p14:xfrm>
          </p:contentPart>
        </mc:Choice>
        <mc:Fallback>
          <p:pic>
            <p:nvPicPr>
              <p:cNvPr id="121" name="Freihand 120">
                <a:extLst>
                  <a:ext uri="{FF2B5EF4-FFF2-40B4-BE49-F238E27FC236}">
                    <a16:creationId xmlns:a16="http://schemas.microsoft.com/office/drawing/2014/main" id="{F88FB41D-321B-4076-AB5D-C1BC8B36C532}"/>
                  </a:ext>
                </a:extLst>
              </p:cNvPr>
              <p:cNvPicPr/>
              <p:nvPr/>
            </p:nvPicPr>
            <p:blipFill>
              <a:blip r:embed="rId23"/>
              <a:stretch>
                <a:fillRect/>
              </a:stretch>
            </p:blipFill>
            <p:spPr>
              <a:xfrm>
                <a:off x="2857520" y="1188600"/>
                <a:ext cx="3299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5" name="Freihand 184">
                <a:extLst>
                  <a:ext uri="{FF2B5EF4-FFF2-40B4-BE49-F238E27FC236}">
                    <a16:creationId xmlns:a16="http://schemas.microsoft.com/office/drawing/2014/main" id="{2497D7DA-61B6-4688-BBED-2C870557B910}"/>
                  </a:ext>
                </a:extLst>
              </p14:cNvPr>
              <p14:cNvContentPartPr/>
              <p14:nvPr/>
            </p14:nvContentPartPr>
            <p14:xfrm>
              <a:off x="9440120" y="2544000"/>
              <a:ext cx="1203840" cy="215280"/>
            </p14:xfrm>
          </p:contentPart>
        </mc:Choice>
        <mc:Fallback>
          <p:pic>
            <p:nvPicPr>
              <p:cNvPr id="185" name="Freihand 184">
                <a:extLst>
                  <a:ext uri="{FF2B5EF4-FFF2-40B4-BE49-F238E27FC236}">
                    <a16:creationId xmlns:a16="http://schemas.microsoft.com/office/drawing/2014/main" id="{2497D7DA-61B6-4688-BBED-2C870557B910}"/>
                  </a:ext>
                </a:extLst>
              </p:cNvPr>
              <p:cNvPicPr/>
              <p:nvPr/>
            </p:nvPicPr>
            <p:blipFill>
              <a:blip r:embed="rId25"/>
              <a:stretch>
                <a:fillRect/>
              </a:stretch>
            </p:blipFill>
            <p:spPr>
              <a:xfrm>
                <a:off x="9435800" y="2539680"/>
                <a:ext cx="1212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7" name="Freihand 186">
                <a:extLst>
                  <a:ext uri="{FF2B5EF4-FFF2-40B4-BE49-F238E27FC236}">
                    <a16:creationId xmlns:a16="http://schemas.microsoft.com/office/drawing/2014/main" id="{B4E5ECEC-55E2-4DF8-B086-E8956A7EE642}"/>
                  </a:ext>
                </a:extLst>
              </p14:cNvPr>
              <p14:cNvContentPartPr/>
              <p14:nvPr/>
            </p14:nvContentPartPr>
            <p14:xfrm>
              <a:off x="10471880" y="2119560"/>
              <a:ext cx="1270080" cy="97200"/>
            </p14:xfrm>
          </p:contentPart>
        </mc:Choice>
        <mc:Fallback>
          <p:pic>
            <p:nvPicPr>
              <p:cNvPr id="187" name="Freihand 186">
                <a:extLst>
                  <a:ext uri="{FF2B5EF4-FFF2-40B4-BE49-F238E27FC236}">
                    <a16:creationId xmlns:a16="http://schemas.microsoft.com/office/drawing/2014/main" id="{B4E5ECEC-55E2-4DF8-B086-E8956A7EE642}"/>
                  </a:ext>
                </a:extLst>
              </p:cNvPr>
              <p:cNvPicPr/>
              <p:nvPr/>
            </p:nvPicPr>
            <p:blipFill>
              <a:blip r:embed="rId27"/>
              <a:stretch>
                <a:fillRect/>
              </a:stretch>
            </p:blipFill>
            <p:spPr>
              <a:xfrm>
                <a:off x="10467560" y="2115240"/>
                <a:ext cx="1278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9" name="Freihand 188">
                <a:extLst>
                  <a:ext uri="{FF2B5EF4-FFF2-40B4-BE49-F238E27FC236}">
                    <a16:creationId xmlns:a16="http://schemas.microsoft.com/office/drawing/2014/main" id="{E565DF7B-D68B-427C-8CC1-1DA51FCE2CB5}"/>
                  </a:ext>
                </a:extLst>
              </p14:cNvPr>
              <p14:cNvContentPartPr/>
              <p14:nvPr/>
            </p14:nvContentPartPr>
            <p14:xfrm>
              <a:off x="9432560" y="2538600"/>
              <a:ext cx="1216800" cy="262440"/>
            </p14:xfrm>
          </p:contentPart>
        </mc:Choice>
        <mc:Fallback>
          <p:pic>
            <p:nvPicPr>
              <p:cNvPr id="189" name="Freihand 188">
                <a:extLst>
                  <a:ext uri="{FF2B5EF4-FFF2-40B4-BE49-F238E27FC236}">
                    <a16:creationId xmlns:a16="http://schemas.microsoft.com/office/drawing/2014/main" id="{E565DF7B-D68B-427C-8CC1-1DA51FCE2CB5}"/>
                  </a:ext>
                </a:extLst>
              </p:cNvPr>
              <p:cNvPicPr/>
              <p:nvPr/>
            </p:nvPicPr>
            <p:blipFill>
              <a:blip r:embed="rId29"/>
              <a:stretch>
                <a:fillRect/>
              </a:stretch>
            </p:blipFill>
            <p:spPr>
              <a:xfrm>
                <a:off x="9428240" y="2534280"/>
                <a:ext cx="12254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1" name="Freihand 190">
                <a:extLst>
                  <a:ext uri="{FF2B5EF4-FFF2-40B4-BE49-F238E27FC236}">
                    <a16:creationId xmlns:a16="http://schemas.microsoft.com/office/drawing/2014/main" id="{45B9F55D-3603-4662-A1D7-65885D7424A8}"/>
                  </a:ext>
                </a:extLst>
              </p14:cNvPr>
              <p14:cNvContentPartPr/>
              <p14:nvPr/>
            </p14:nvContentPartPr>
            <p14:xfrm>
              <a:off x="9878600" y="2113080"/>
              <a:ext cx="1798560" cy="140040"/>
            </p14:xfrm>
          </p:contentPart>
        </mc:Choice>
        <mc:Fallback>
          <p:pic>
            <p:nvPicPr>
              <p:cNvPr id="191" name="Freihand 190">
                <a:extLst>
                  <a:ext uri="{FF2B5EF4-FFF2-40B4-BE49-F238E27FC236}">
                    <a16:creationId xmlns:a16="http://schemas.microsoft.com/office/drawing/2014/main" id="{45B9F55D-3603-4662-A1D7-65885D7424A8}"/>
                  </a:ext>
                </a:extLst>
              </p:cNvPr>
              <p:cNvPicPr/>
              <p:nvPr/>
            </p:nvPicPr>
            <p:blipFill>
              <a:blip r:embed="rId31"/>
              <a:stretch>
                <a:fillRect/>
              </a:stretch>
            </p:blipFill>
            <p:spPr>
              <a:xfrm>
                <a:off x="9874280" y="2108760"/>
                <a:ext cx="1807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5" name="Freihand 234">
                <a:extLst>
                  <a:ext uri="{FF2B5EF4-FFF2-40B4-BE49-F238E27FC236}">
                    <a16:creationId xmlns:a16="http://schemas.microsoft.com/office/drawing/2014/main" id="{422FBA11-502C-4649-AE52-8BF236236044}"/>
                  </a:ext>
                </a:extLst>
              </p14:cNvPr>
              <p14:cNvContentPartPr/>
              <p14:nvPr/>
            </p14:nvContentPartPr>
            <p14:xfrm>
              <a:off x="522560" y="5439120"/>
              <a:ext cx="8052840" cy="1132560"/>
            </p14:xfrm>
          </p:contentPart>
        </mc:Choice>
        <mc:Fallback>
          <p:pic>
            <p:nvPicPr>
              <p:cNvPr id="235" name="Freihand 234">
                <a:extLst>
                  <a:ext uri="{FF2B5EF4-FFF2-40B4-BE49-F238E27FC236}">
                    <a16:creationId xmlns:a16="http://schemas.microsoft.com/office/drawing/2014/main" id="{422FBA11-502C-4649-AE52-8BF236236044}"/>
                  </a:ext>
                </a:extLst>
              </p:cNvPr>
              <p:cNvPicPr/>
              <p:nvPr/>
            </p:nvPicPr>
            <p:blipFill>
              <a:blip r:embed="rId33"/>
              <a:stretch>
                <a:fillRect/>
              </a:stretch>
            </p:blipFill>
            <p:spPr>
              <a:xfrm>
                <a:off x="518240" y="5434800"/>
                <a:ext cx="8061480" cy="1141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6" name="Freihand 235">
                <a:extLst>
                  <a:ext uri="{FF2B5EF4-FFF2-40B4-BE49-F238E27FC236}">
                    <a16:creationId xmlns:a16="http://schemas.microsoft.com/office/drawing/2014/main" id="{FB9C47DB-D3BA-453C-9D17-9D170840A445}"/>
                  </a:ext>
                </a:extLst>
              </p14:cNvPr>
              <p14:cNvContentPartPr/>
              <p14:nvPr/>
            </p14:nvContentPartPr>
            <p14:xfrm>
              <a:off x="1160840" y="6014040"/>
              <a:ext cx="1138320" cy="60840"/>
            </p14:xfrm>
          </p:contentPart>
        </mc:Choice>
        <mc:Fallback>
          <p:pic>
            <p:nvPicPr>
              <p:cNvPr id="236" name="Freihand 235">
                <a:extLst>
                  <a:ext uri="{FF2B5EF4-FFF2-40B4-BE49-F238E27FC236}">
                    <a16:creationId xmlns:a16="http://schemas.microsoft.com/office/drawing/2014/main" id="{FB9C47DB-D3BA-453C-9D17-9D170840A445}"/>
                  </a:ext>
                </a:extLst>
              </p:cNvPr>
              <p:cNvPicPr/>
              <p:nvPr/>
            </p:nvPicPr>
            <p:blipFill>
              <a:blip r:embed="rId35"/>
              <a:stretch>
                <a:fillRect/>
              </a:stretch>
            </p:blipFill>
            <p:spPr>
              <a:xfrm>
                <a:off x="1156520" y="6009720"/>
                <a:ext cx="1146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7" name="Freihand 266">
                <a:extLst>
                  <a:ext uri="{FF2B5EF4-FFF2-40B4-BE49-F238E27FC236}">
                    <a16:creationId xmlns:a16="http://schemas.microsoft.com/office/drawing/2014/main" id="{5B370E07-AFF4-469D-91C5-36834868B996}"/>
                  </a:ext>
                </a:extLst>
              </p14:cNvPr>
              <p14:cNvContentPartPr/>
              <p14:nvPr/>
            </p14:nvContentPartPr>
            <p14:xfrm>
              <a:off x="4604600" y="5633880"/>
              <a:ext cx="1654200" cy="721440"/>
            </p14:xfrm>
          </p:contentPart>
        </mc:Choice>
        <mc:Fallback>
          <p:pic>
            <p:nvPicPr>
              <p:cNvPr id="267" name="Freihand 266">
                <a:extLst>
                  <a:ext uri="{FF2B5EF4-FFF2-40B4-BE49-F238E27FC236}">
                    <a16:creationId xmlns:a16="http://schemas.microsoft.com/office/drawing/2014/main" id="{5B370E07-AFF4-469D-91C5-36834868B996}"/>
                  </a:ext>
                </a:extLst>
              </p:cNvPr>
              <p:cNvPicPr/>
              <p:nvPr/>
            </p:nvPicPr>
            <p:blipFill>
              <a:blip r:embed="rId37"/>
              <a:stretch>
                <a:fillRect/>
              </a:stretch>
            </p:blipFill>
            <p:spPr>
              <a:xfrm>
                <a:off x="4600280" y="5629560"/>
                <a:ext cx="166284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4" name="Freihand 283">
                <a:extLst>
                  <a:ext uri="{FF2B5EF4-FFF2-40B4-BE49-F238E27FC236}">
                    <a16:creationId xmlns:a16="http://schemas.microsoft.com/office/drawing/2014/main" id="{94BD9162-5513-4533-9952-F14FCC1461A2}"/>
                  </a:ext>
                </a:extLst>
              </p14:cNvPr>
              <p14:cNvContentPartPr/>
              <p14:nvPr/>
            </p14:nvContentPartPr>
            <p14:xfrm>
              <a:off x="2398520" y="5608680"/>
              <a:ext cx="1747440" cy="707760"/>
            </p14:xfrm>
          </p:contentPart>
        </mc:Choice>
        <mc:Fallback>
          <p:pic>
            <p:nvPicPr>
              <p:cNvPr id="284" name="Freihand 283">
                <a:extLst>
                  <a:ext uri="{FF2B5EF4-FFF2-40B4-BE49-F238E27FC236}">
                    <a16:creationId xmlns:a16="http://schemas.microsoft.com/office/drawing/2014/main" id="{94BD9162-5513-4533-9952-F14FCC1461A2}"/>
                  </a:ext>
                </a:extLst>
              </p:cNvPr>
              <p:cNvPicPr/>
              <p:nvPr/>
            </p:nvPicPr>
            <p:blipFill>
              <a:blip r:embed="rId39"/>
              <a:stretch>
                <a:fillRect/>
              </a:stretch>
            </p:blipFill>
            <p:spPr>
              <a:xfrm>
                <a:off x="2394200" y="5604360"/>
                <a:ext cx="175608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6" name="Freihand 365">
                <a:extLst>
                  <a:ext uri="{FF2B5EF4-FFF2-40B4-BE49-F238E27FC236}">
                    <a16:creationId xmlns:a16="http://schemas.microsoft.com/office/drawing/2014/main" id="{9DB36FBE-72AB-4298-BB60-B80A2354B1C8}"/>
                  </a:ext>
                </a:extLst>
              </p14:cNvPr>
              <p14:cNvContentPartPr/>
              <p14:nvPr/>
            </p14:nvContentPartPr>
            <p14:xfrm>
              <a:off x="956360" y="5980920"/>
              <a:ext cx="1221480" cy="137520"/>
            </p14:xfrm>
          </p:contentPart>
        </mc:Choice>
        <mc:Fallback>
          <p:pic>
            <p:nvPicPr>
              <p:cNvPr id="366" name="Freihand 365">
                <a:extLst>
                  <a:ext uri="{FF2B5EF4-FFF2-40B4-BE49-F238E27FC236}">
                    <a16:creationId xmlns:a16="http://schemas.microsoft.com/office/drawing/2014/main" id="{9DB36FBE-72AB-4298-BB60-B80A2354B1C8}"/>
                  </a:ext>
                </a:extLst>
              </p:cNvPr>
              <p:cNvPicPr/>
              <p:nvPr/>
            </p:nvPicPr>
            <p:blipFill>
              <a:blip r:embed="rId41"/>
              <a:stretch>
                <a:fillRect/>
              </a:stretch>
            </p:blipFill>
            <p:spPr>
              <a:xfrm>
                <a:off x="952040" y="5976600"/>
                <a:ext cx="1230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8" name="Freihand 367">
                <a:extLst>
                  <a:ext uri="{FF2B5EF4-FFF2-40B4-BE49-F238E27FC236}">
                    <a16:creationId xmlns:a16="http://schemas.microsoft.com/office/drawing/2014/main" id="{69CBA8CF-3298-4867-9A9F-262F174E609A}"/>
                  </a:ext>
                </a:extLst>
              </p14:cNvPr>
              <p14:cNvContentPartPr/>
              <p14:nvPr/>
            </p14:nvContentPartPr>
            <p14:xfrm>
              <a:off x="2267480" y="5440200"/>
              <a:ext cx="2034360" cy="966600"/>
            </p14:xfrm>
          </p:contentPart>
        </mc:Choice>
        <mc:Fallback>
          <p:pic>
            <p:nvPicPr>
              <p:cNvPr id="368" name="Freihand 367">
                <a:extLst>
                  <a:ext uri="{FF2B5EF4-FFF2-40B4-BE49-F238E27FC236}">
                    <a16:creationId xmlns:a16="http://schemas.microsoft.com/office/drawing/2014/main" id="{69CBA8CF-3298-4867-9A9F-262F174E609A}"/>
                  </a:ext>
                </a:extLst>
              </p:cNvPr>
              <p:cNvPicPr/>
              <p:nvPr/>
            </p:nvPicPr>
            <p:blipFill>
              <a:blip r:embed="rId43"/>
              <a:stretch>
                <a:fillRect/>
              </a:stretch>
            </p:blipFill>
            <p:spPr>
              <a:xfrm>
                <a:off x="2263160" y="5435880"/>
                <a:ext cx="2043000" cy="975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0" name="Freihand 369">
                <a:extLst>
                  <a:ext uri="{FF2B5EF4-FFF2-40B4-BE49-F238E27FC236}">
                    <a16:creationId xmlns:a16="http://schemas.microsoft.com/office/drawing/2014/main" id="{A322D066-A729-4108-9DFE-5FC8D077ECF2}"/>
                  </a:ext>
                </a:extLst>
              </p14:cNvPr>
              <p14:cNvContentPartPr/>
              <p14:nvPr/>
            </p14:nvContentPartPr>
            <p14:xfrm>
              <a:off x="6164480" y="5557200"/>
              <a:ext cx="2268000" cy="781560"/>
            </p14:xfrm>
          </p:contentPart>
        </mc:Choice>
        <mc:Fallback>
          <p:pic>
            <p:nvPicPr>
              <p:cNvPr id="370" name="Freihand 369">
                <a:extLst>
                  <a:ext uri="{FF2B5EF4-FFF2-40B4-BE49-F238E27FC236}">
                    <a16:creationId xmlns:a16="http://schemas.microsoft.com/office/drawing/2014/main" id="{A322D066-A729-4108-9DFE-5FC8D077ECF2}"/>
                  </a:ext>
                </a:extLst>
              </p:cNvPr>
              <p:cNvPicPr/>
              <p:nvPr/>
            </p:nvPicPr>
            <p:blipFill>
              <a:blip r:embed="rId45"/>
              <a:stretch>
                <a:fillRect/>
              </a:stretch>
            </p:blipFill>
            <p:spPr>
              <a:xfrm>
                <a:off x="6160160" y="5552880"/>
                <a:ext cx="2276640" cy="790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1" name="Freihand 400">
                <a:extLst>
                  <a:ext uri="{FF2B5EF4-FFF2-40B4-BE49-F238E27FC236}">
                    <a16:creationId xmlns:a16="http://schemas.microsoft.com/office/drawing/2014/main" id="{CB2641EC-E593-418A-915E-1EBAE4119489}"/>
                  </a:ext>
                </a:extLst>
              </p14:cNvPr>
              <p14:cNvContentPartPr/>
              <p14:nvPr/>
            </p14:nvContentPartPr>
            <p14:xfrm>
              <a:off x="8147360" y="5586720"/>
              <a:ext cx="123840" cy="135360"/>
            </p14:xfrm>
          </p:contentPart>
        </mc:Choice>
        <mc:Fallback>
          <p:pic>
            <p:nvPicPr>
              <p:cNvPr id="401" name="Freihand 400">
                <a:extLst>
                  <a:ext uri="{FF2B5EF4-FFF2-40B4-BE49-F238E27FC236}">
                    <a16:creationId xmlns:a16="http://schemas.microsoft.com/office/drawing/2014/main" id="{CB2641EC-E593-418A-915E-1EBAE4119489}"/>
                  </a:ext>
                </a:extLst>
              </p:cNvPr>
              <p:cNvPicPr/>
              <p:nvPr/>
            </p:nvPicPr>
            <p:blipFill>
              <a:blip r:embed="rId47"/>
              <a:stretch>
                <a:fillRect/>
              </a:stretch>
            </p:blipFill>
            <p:spPr>
              <a:xfrm>
                <a:off x="8143040" y="5582400"/>
                <a:ext cx="132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3" name="Freihand 402">
                <a:extLst>
                  <a:ext uri="{FF2B5EF4-FFF2-40B4-BE49-F238E27FC236}">
                    <a16:creationId xmlns:a16="http://schemas.microsoft.com/office/drawing/2014/main" id="{196A2816-29A0-435B-A1E1-514235E39A8C}"/>
                  </a:ext>
                </a:extLst>
              </p14:cNvPr>
              <p14:cNvContentPartPr/>
              <p14:nvPr/>
            </p14:nvContentPartPr>
            <p14:xfrm>
              <a:off x="2335160" y="6250920"/>
              <a:ext cx="3870000" cy="64080"/>
            </p14:xfrm>
          </p:contentPart>
        </mc:Choice>
        <mc:Fallback>
          <p:pic>
            <p:nvPicPr>
              <p:cNvPr id="403" name="Freihand 402">
                <a:extLst>
                  <a:ext uri="{FF2B5EF4-FFF2-40B4-BE49-F238E27FC236}">
                    <a16:creationId xmlns:a16="http://schemas.microsoft.com/office/drawing/2014/main" id="{196A2816-29A0-435B-A1E1-514235E39A8C}"/>
                  </a:ext>
                </a:extLst>
              </p:cNvPr>
              <p:cNvPicPr/>
              <p:nvPr/>
            </p:nvPicPr>
            <p:blipFill>
              <a:blip r:embed="rId49"/>
              <a:stretch>
                <a:fillRect/>
              </a:stretch>
            </p:blipFill>
            <p:spPr>
              <a:xfrm>
                <a:off x="2330840" y="6246600"/>
                <a:ext cx="3878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5" name="Freihand 404">
                <a:extLst>
                  <a:ext uri="{FF2B5EF4-FFF2-40B4-BE49-F238E27FC236}">
                    <a16:creationId xmlns:a16="http://schemas.microsoft.com/office/drawing/2014/main" id="{F2DC0243-93ED-46ED-AC60-17467ADA96D1}"/>
                  </a:ext>
                </a:extLst>
              </p14:cNvPr>
              <p14:cNvContentPartPr/>
              <p14:nvPr/>
            </p14:nvContentPartPr>
            <p14:xfrm>
              <a:off x="6145400" y="5549640"/>
              <a:ext cx="2320560" cy="766440"/>
            </p14:xfrm>
          </p:contentPart>
        </mc:Choice>
        <mc:Fallback>
          <p:pic>
            <p:nvPicPr>
              <p:cNvPr id="405" name="Freihand 404">
                <a:extLst>
                  <a:ext uri="{FF2B5EF4-FFF2-40B4-BE49-F238E27FC236}">
                    <a16:creationId xmlns:a16="http://schemas.microsoft.com/office/drawing/2014/main" id="{F2DC0243-93ED-46ED-AC60-17467ADA96D1}"/>
                  </a:ext>
                </a:extLst>
              </p:cNvPr>
              <p:cNvPicPr/>
              <p:nvPr/>
            </p:nvPicPr>
            <p:blipFill>
              <a:blip r:embed="rId51"/>
              <a:stretch>
                <a:fillRect/>
              </a:stretch>
            </p:blipFill>
            <p:spPr>
              <a:xfrm>
                <a:off x="6141080" y="5545320"/>
                <a:ext cx="2329200" cy="77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7" name="Freihand 406">
                <a:extLst>
                  <a:ext uri="{FF2B5EF4-FFF2-40B4-BE49-F238E27FC236}">
                    <a16:creationId xmlns:a16="http://schemas.microsoft.com/office/drawing/2014/main" id="{C9C1E2C8-58B7-4E94-AFE9-28F91B6B1C7F}"/>
                  </a:ext>
                </a:extLst>
              </p14:cNvPr>
              <p14:cNvContentPartPr/>
              <p14:nvPr/>
            </p14:nvContentPartPr>
            <p14:xfrm>
              <a:off x="6176720" y="5622720"/>
              <a:ext cx="2411280" cy="723600"/>
            </p14:xfrm>
          </p:contentPart>
        </mc:Choice>
        <mc:Fallback>
          <p:pic>
            <p:nvPicPr>
              <p:cNvPr id="407" name="Freihand 406">
                <a:extLst>
                  <a:ext uri="{FF2B5EF4-FFF2-40B4-BE49-F238E27FC236}">
                    <a16:creationId xmlns:a16="http://schemas.microsoft.com/office/drawing/2014/main" id="{C9C1E2C8-58B7-4E94-AFE9-28F91B6B1C7F}"/>
                  </a:ext>
                </a:extLst>
              </p:cNvPr>
              <p:cNvPicPr/>
              <p:nvPr/>
            </p:nvPicPr>
            <p:blipFill>
              <a:blip r:embed="rId53"/>
              <a:stretch>
                <a:fillRect/>
              </a:stretch>
            </p:blipFill>
            <p:spPr>
              <a:xfrm>
                <a:off x="6172400" y="5618400"/>
                <a:ext cx="2419920" cy="732240"/>
              </a:xfrm>
              <a:prstGeom prst="rect">
                <a:avLst/>
              </a:prstGeom>
            </p:spPr>
          </p:pic>
        </mc:Fallback>
      </mc:AlternateContent>
      <p:grpSp>
        <p:nvGrpSpPr>
          <p:cNvPr id="410" name="Gruppieren 409">
            <a:extLst>
              <a:ext uri="{FF2B5EF4-FFF2-40B4-BE49-F238E27FC236}">
                <a16:creationId xmlns:a16="http://schemas.microsoft.com/office/drawing/2014/main" id="{D2823FA7-62FD-42DB-A874-AFACFEF9B357}"/>
              </a:ext>
            </a:extLst>
          </p:cNvPr>
          <p:cNvGrpSpPr/>
          <p:nvPr/>
        </p:nvGrpSpPr>
        <p:grpSpPr>
          <a:xfrm>
            <a:off x="722360" y="31200"/>
            <a:ext cx="11446560" cy="6652440"/>
            <a:chOff x="722360" y="31200"/>
            <a:chExt cx="11446560" cy="6652440"/>
          </a:xfrm>
        </p:grpSpPr>
        <mc:AlternateContent xmlns:mc="http://schemas.openxmlformats.org/markup-compatibility/2006">
          <mc:Choice xmlns:p14="http://schemas.microsoft.com/office/powerpoint/2010/main" Requires="p14">
            <p:contentPart p14:bwMode="auto" r:id="rId54">
              <p14:nvContentPartPr>
                <p14:cNvPr id="108" name="Freihand 107">
                  <a:extLst>
                    <a:ext uri="{FF2B5EF4-FFF2-40B4-BE49-F238E27FC236}">
                      <a16:creationId xmlns:a16="http://schemas.microsoft.com/office/drawing/2014/main" id="{00E1A3C2-3353-444B-B978-13F41BC2AC20}"/>
                    </a:ext>
                  </a:extLst>
                </p14:cNvPr>
                <p14:cNvContentPartPr/>
                <p14:nvPr/>
              </p14:nvContentPartPr>
              <p14:xfrm>
                <a:off x="722360" y="3972120"/>
                <a:ext cx="123480" cy="105480"/>
              </p14:xfrm>
            </p:contentPart>
          </mc:Choice>
          <mc:Fallback>
            <p:pic>
              <p:nvPicPr>
                <p:cNvPr id="108" name="Freihand 107">
                  <a:extLst>
                    <a:ext uri="{FF2B5EF4-FFF2-40B4-BE49-F238E27FC236}">
                      <a16:creationId xmlns:a16="http://schemas.microsoft.com/office/drawing/2014/main" id="{00E1A3C2-3353-444B-B978-13F41BC2AC20}"/>
                    </a:ext>
                  </a:extLst>
                </p:cNvPr>
                <p:cNvPicPr/>
                <p:nvPr/>
              </p:nvPicPr>
              <p:blipFill>
                <a:blip r:embed="rId55"/>
                <a:stretch>
                  <a:fillRect/>
                </a:stretch>
              </p:blipFill>
              <p:spPr>
                <a:xfrm>
                  <a:off x="718040" y="3967800"/>
                  <a:ext cx="132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9" name="Freihand 108">
                  <a:extLst>
                    <a:ext uri="{FF2B5EF4-FFF2-40B4-BE49-F238E27FC236}">
                      <a16:creationId xmlns:a16="http://schemas.microsoft.com/office/drawing/2014/main" id="{2AE380E1-3DE7-4545-ADEF-C0B1DD0A367C}"/>
                    </a:ext>
                  </a:extLst>
                </p14:cNvPr>
                <p14:cNvContentPartPr/>
                <p14:nvPr/>
              </p14:nvContentPartPr>
              <p14:xfrm>
                <a:off x="814880" y="3880320"/>
                <a:ext cx="99000" cy="197280"/>
              </p14:xfrm>
            </p:contentPart>
          </mc:Choice>
          <mc:Fallback>
            <p:pic>
              <p:nvPicPr>
                <p:cNvPr id="109" name="Freihand 108">
                  <a:extLst>
                    <a:ext uri="{FF2B5EF4-FFF2-40B4-BE49-F238E27FC236}">
                      <a16:creationId xmlns:a16="http://schemas.microsoft.com/office/drawing/2014/main" id="{2AE380E1-3DE7-4545-ADEF-C0B1DD0A367C}"/>
                    </a:ext>
                  </a:extLst>
                </p:cNvPr>
                <p:cNvPicPr/>
                <p:nvPr/>
              </p:nvPicPr>
              <p:blipFill>
                <a:blip r:embed="rId57"/>
                <a:stretch>
                  <a:fillRect/>
                </a:stretch>
              </p:blipFill>
              <p:spPr>
                <a:xfrm>
                  <a:off x="810560" y="3876000"/>
                  <a:ext cx="107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0" name="Freihand 109">
                  <a:extLst>
                    <a:ext uri="{FF2B5EF4-FFF2-40B4-BE49-F238E27FC236}">
                      <a16:creationId xmlns:a16="http://schemas.microsoft.com/office/drawing/2014/main" id="{188AEF2F-8467-4F0A-A74E-50DAC91F1FAE}"/>
                    </a:ext>
                  </a:extLst>
                </p14:cNvPr>
                <p14:cNvContentPartPr/>
                <p14:nvPr/>
              </p14:nvContentPartPr>
              <p14:xfrm>
                <a:off x="975440" y="3960600"/>
                <a:ext cx="153000" cy="113040"/>
              </p14:xfrm>
            </p:contentPart>
          </mc:Choice>
          <mc:Fallback>
            <p:pic>
              <p:nvPicPr>
                <p:cNvPr id="110" name="Freihand 109">
                  <a:extLst>
                    <a:ext uri="{FF2B5EF4-FFF2-40B4-BE49-F238E27FC236}">
                      <a16:creationId xmlns:a16="http://schemas.microsoft.com/office/drawing/2014/main" id="{188AEF2F-8467-4F0A-A74E-50DAC91F1FAE}"/>
                    </a:ext>
                  </a:extLst>
                </p:cNvPr>
                <p:cNvPicPr/>
                <p:nvPr/>
              </p:nvPicPr>
              <p:blipFill>
                <a:blip r:embed="rId59"/>
                <a:stretch>
                  <a:fillRect/>
                </a:stretch>
              </p:blipFill>
              <p:spPr>
                <a:xfrm>
                  <a:off x="971120" y="3956280"/>
                  <a:ext cx="161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1" name="Freihand 110">
                  <a:extLst>
                    <a:ext uri="{FF2B5EF4-FFF2-40B4-BE49-F238E27FC236}">
                      <a16:creationId xmlns:a16="http://schemas.microsoft.com/office/drawing/2014/main" id="{7DDF8018-83C6-4BDD-AC6C-5C81F130CFFD}"/>
                    </a:ext>
                  </a:extLst>
                </p14:cNvPr>
                <p14:cNvContentPartPr/>
                <p14:nvPr/>
              </p14:nvContentPartPr>
              <p14:xfrm>
                <a:off x="1183520" y="3959160"/>
                <a:ext cx="163080" cy="126360"/>
              </p14:xfrm>
            </p:contentPart>
          </mc:Choice>
          <mc:Fallback>
            <p:pic>
              <p:nvPicPr>
                <p:cNvPr id="111" name="Freihand 110">
                  <a:extLst>
                    <a:ext uri="{FF2B5EF4-FFF2-40B4-BE49-F238E27FC236}">
                      <a16:creationId xmlns:a16="http://schemas.microsoft.com/office/drawing/2014/main" id="{7DDF8018-83C6-4BDD-AC6C-5C81F130CFFD}"/>
                    </a:ext>
                  </a:extLst>
                </p:cNvPr>
                <p:cNvPicPr/>
                <p:nvPr/>
              </p:nvPicPr>
              <p:blipFill>
                <a:blip r:embed="rId61"/>
                <a:stretch>
                  <a:fillRect/>
                </a:stretch>
              </p:blipFill>
              <p:spPr>
                <a:xfrm>
                  <a:off x="1179200" y="3954840"/>
                  <a:ext cx="171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8" name="Freihand 117">
                  <a:extLst>
                    <a:ext uri="{FF2B5EF4-FFF2-40B4-BE49-F238E27FC236}">
                      <a16:creationId xmlns:a16="http://schemas.microsoft.com/office/drawing/2014/main" id="{4B563084-D213-478B-A84C-66F1836B3773}"/>
                    </a:ext>
                  </a:extLst>
                </p14:cNvPr>
                <p14:cNvContentPartPr/>
                <p14:nvPr/>
              </p14:nvContentPartPr>
              <p14:xfrm>
                <a:off x="3897560" y="4152840"/>
                <a:ext cx="87480" cy="19800"/>
              </p14:xfrm>
            </p:contentPart>
          </mc:Choice>
          <mc:Fallback>
            <p:pic>
              <p:nvPicPr>
                <p:cNvPr id="118" name="Freihand 117">
                  <a:extLst>
                    <a:ext uri="{FF2B5EF4-FFF2-40B4-BE49-F238E27FC236}">
                      <a16:creationId xmlns:a16="http://schemas.microsoft.com/office/drawing/2014/main" id="{4B563084-D213-478B-A84C-66F1836B3773}"/>
                    </a:ext>
                  </a:extLst>
                </p:cNvPr>
                <p:cNvPicPr/>
                <p:nvPr/>
              </p:nvPicPr>
              <p:blipFill>
                <a:blip r:embed="rId63"/>
                <a:stretch>
                  <a:fillRect/>
                </a:stretch>
              </p:blipFill>
              <p:spPr>
                <a:xfrm>
                  <a:off x="3893240" y="4148520"/>
                  <a:ext cx="96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9" name="Freihand 118">
                  <a:extLst>
                    <a:ext uri="{FF2B5EF4-FFF2-40B4-BE49-F238E27FC236}">
                      <a16:creationId xmlns:a16="http://schemas.microsoft.com/office/drawing/2014/main" id="{E2B34F44-6B93-48E2-AD4E-571D2E270ED6}"/>
                    </a:ext>
                  </a:extLst>
                </p14:cNvPr>
                <p14:cNvContentPartPr/>
                <p14:nvPr/>
              </p14:nvContentPartPr>
              <p14:xfrm>
                <a:off x="4284200" y="4132680"/>
                <a:ext cx="150120" cy="8640"/>
              </p14:xfrm>
            </p:contentPart>
          </mc:Choice>
          <mc:Fallback>
            <p:pic>
              <p:nvPicPr>
                <p:cNvPr id="119" name="Freihand 118">
                  <a:extLst>
                    <a:ext uri="{FF2B5EF4-FFF2-40B4-BE49-F238E27FC236}">
                      <a16:creationId xmlns:a16="http://schemas.microsoft.com/office/drawing/2014/main" id="{E2B34F44-6B93-48E2-AD4E-571D2E270ED6}"/>
                    </a:ext>
                  </a:extLst>
                </p:cNvPr>
                <p:cNvPicPr/>
                <p:nvPr/>
              </p:nvPicPr>
              <p:blipFill>
                <a:blip r:embed="rId65"/>
                <a:stretch>
                  <a:fillRect/>
                </a:stretch>
              </p:blipFill>
              <p:spPr>
                <a:xfrm>
                  <a:off x="4279880" y="4128360"/>
                  <a:ext cx="158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0" name="Freihand 79">
                  <a:extLst>
                    <a:ext uri="{FF2B5EF4-FFF2-40B4-BE49-F238E27FC236}">
                      <a16:creationId xmlns:a16="http://schemas.microsoft.com/office/drawing/2014/main" id="{05B9F9DB-477D-4C02-B293-55A5F2E0D8D7}"/>
                    </a:ext>
                  </a:extLst>
                </p14:cNvPr>
                <p14:cNvContentPartPr/>
                <p14:nvPr/>
              </p14:nvContentPartPr>
              <p14:xfrm>
                <a:off x="4295720" y="3491880"/>
                <a:ext cx="305280" cy="93600"/>
              </p14:xfrm>
            </p:contentPart>
          </mc:Choice>
          <mc:Fallback>
            <p:pic>
              <p:nvPicPr>
                <p:cNvPr id="80" name="Freihand 79">
                  <a:extLst>
                    <a:ext uri="{FF2B5EF4-FFF2-40B4-BE49-F238E27FC236}">
                      <a16:creationId xmlns:a16="http://schemas.microsoft.com/office/drawing/2014/main" id="{05B9F9DB-477D-4C02-B293-55A5F2E0D8D7}"/>
                    </a:ext>
                  </a:extLst>
                </p:cNvPr>
                <p:cNvPicPr/>
                <p:nvPr/>
              </p:nvPicPr>
              <p:blipFill>
                <a:blip r:embed="rId67"/>
                <a:stretch>
                  <a:fillRect/>
                </a:stretch>
              </p:blipFill>
              <p:spPr>
                <a:xfrm>
                  <a:off x="4291400" y="3487560"/>
                  <a:ext cx="313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1" name="Freihand 80">
                  <a:extLst>
                    <a:ext uri="{FF2B5EF4-FFF2-40B4-BE49-F238E27FC236}">
                      <a16:creationId xmlns:a16="http://schemas.microsoft.com/office/drawing/2014/main" id="{847DEEEA-D122-4B91-A922-48DE6E0C5B81}"/>
                    </a:ext>
                  </a:extLst>
                </p14:cNvPr>
                <p14:cNvContentPartPr/>
                <p14:nvPr/>
              </p14:nvContentPartPr>
              <p14:xfrm>
                <a:off x="4178720" y="3456240"/>
                <a:ext cx="297360" cy="211680"/>
              </p14:xfrm>
            </p:contentPart>
          </mc:Choice>
          <mc:Fallback>
            <p:pic>
              <p:nvPicPr>
                <p:cNvPr id="81" name="Freihand 80">
                  <a:extLst>
                    <a:ext uri="{FF2B5EF4-FFF2-40B4-BE49-F238E27FC236}">
                      <a16:creationId xmlns:a16="http://schemas.microsoft.com/office/drawing/2014/main" id="{847DEEEA-D122-4B91-A922-48DE6E0C5B81}"/>
                    </a:ext>
                  </a:extLst>
                </p:cNvPr>
                <p:cNvPicPr/>
                <p:nvPr/>
              </p:nvPicPr>
              <p:blipFill>
                <a:blip r:embed="rId69"/>
                <a:stretch>
                  <a:fillRect/>
                </a:stretch>
              </p:blipFill>
              <p:spPr>
                <a:xfrm>
                  <a:off x="4174400" y="3451920"/>
                  <a:ext cx="306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2" name="Freihand 81">
                  <a:extLst>
                    <a:ext uri="{FF2B5EF4-FFF2-40B4-BE49-F238E27FC236}">
                      <a16:creationId xmlns:a16="http://schemas.microsoft.com/office/drawing/2014/main" id="{58E2B68E-4FFF-492F-8A98-523BB5F1088D}"/>
                    </a:ext>
                  </a:extLst>
                </p14:cNvPr>
                <p14:cNvContentPartPr/>
                <p14:nvPr/>
              </p14:nvContentPartPr>
              <p14:xfrm>
                <a:off x="4734200" y="3317640"/>
                <a:ext cx="123480" cy="160920"/>
              </p14:xfrm>
            </p:contentPart>
          </mc:Choice>
          <mc:Fallback>
            <p:pic>
              <p:nvPicPr>
                <p:cNvPr id="82" name="Freihand 81">
                  <a:extLst>
                    <a:ext uri="{FF2B5EF4-FFF2-40B4-BE49-F238E27FC236}">
                      <a16:creationId xmlns:a16="http://schemas.microsoft.com/office/drawing/2014/main" id="{58E2B68E-4FFF-492F-8A98-523BB5F1088D}"/>
                    </a:ext>
                  </a:extLst>
                </p:cNvPr>
                <p:cNvPicPr/>
                <p:nvPr/>
              </p:nvPicPr>
              <p:blipFill>
                <a:blip r:embed="rId71"/>
                <a:stretch>
                  <a:fillRect/>
                </a:stretch>
              </p:blipFill>
              <p:spPr>
                <a:xfrm>
                  <a:off x="4729880" y="3313320"/>
                  <a:ext cx="132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3" name="Freihand 82">
                  <a:extLst>
                    <a:ext uri="{FF2B5EF4-FFF2-40B4-BE49-F238E27FC236}">
                      <a16:creationId xmlns:a16="http://schemas.microsoft.com/office/drawing/2014/main" id="{5F5D40C0-ADA3-42CF-8EEB-5BC2C0C7CD46}"/>
                    </a:ext>
                  </a:extLst>
                </p14:cNvPr>
                <p14:cNvContentPartPr/>
                <p14:nvPr/>
              </p14:nvContentPartPr>
              <p14:xfrm>
                <a:off x="4882520" y="3354360"/>
                <a:ext cx="201960" cy="99360"/>
              </p14:xfrm>
            </p:contentPart>
          </mc:Choice>
          <mc:Fallback>
            <p:pic>
              <p:nvPicPr>
                <p:cNvPr id="83" name="Freihand 82">
                  <a:extLst>
                    <a:ext uri="{FF2B5EF4-FFF2-40B4-BE49-F238E27FC236}">
                      <a16:creationId xmlns:a16="http://schemas.microsoft.com/office/drawing/2014/main" id="{5F5D40C0-ADA3-42CF-8EEB-5BC2C0C7CD46}"/>
                    </a:ext>
                  </a:extLst>
                </p:cNvPr>
                <p:cNvPicPr/>
                <p:nvPr/>
              </p:nvPicPr>
              <p:blipFill>
                <a:blip r:embed="rId73"/>
                <a:stretch>
                  <a:fillRect/>
                </a:stretch>
              </p:blipFill>
              <p:spPr>
                <a:xfrm>
                  <a:off x="4878200" y="3350040"/>
                  <a:ext cx="210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4" name="Freihand 83">
                  <a:extLst>
                    <a:ext uri="{FF2B5EF4-FFF2-40B4-BE49-F238E27FC236}">
                      <a16:creationId xmlns:a16="http://schemas.microsoft.com/office/drawing/2014/main" id="{39628E88-F47B-4BB0-BA12-1A550C052359}"/>
                    </a:ext>
                  </a:extLst>
                </p14:cNvPr>
                <p14:cNvContentPartPr/>
                <p14:nvPr/>
              </p14:nvContentPartPr>
              <p14:xfrm>
                <a:off x="5094560" y="3354000"/>
                <a:ext cx="10440" cy="79560"/>
              </p14:xfrm>
            </p:contentPart>
          </mc:Choice>
          <mc:Fallback>
            <p:pic>
              <p:nvPicPr>
                <p:cNvPr id="84" name="Freihand 83">
                  <a:extLst>
                    <a:ext uri="{FF2B5EF4-FFF2-40B4-BE49-F238E27FC236}">
                      <a16:creationId xmlns:a16="http://schemas.microsoft.com/office/drawing/2014/main" id="{39628E88-F47B-4BB0-BA12-1A550C052359}"/>
                    </a:ext>
                  </a:extLst>
                </p:cNvPr>
                <p:cNvPicPr/>
                <p:nvPr/>
              </p:nvPicPr>
              <p:blipFill>
                <a:blip r:embed="rId75"/>
                <a:stretch>
                  <a:fillRect/>
                </a:stretch>
              </p:blipFill>
              <p:spPr>
                <a:xfrm>
                  <a:off x="5090240" y="3349680"/>
                  <a:ext cx="19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5" name="Freihand 84">
                  <a:extLst>
                    <a:ext uri="{FF2B5EF4-FFF2-40B4-BE49-F238E27FC236}">
                      <a16:creationId xmlns:a16="http://schemas.microsoft.com/office/drawing/2014/main" id="{2C2F2FF0-B74D-4C2A-9AC7-09C6BEC4D363}"/>
                    </a:ext>
                  </a:extLst>
                </p14:cNvPr>
                <p14:cNvContentPartPr/>
                <p14:nvPr/>
              </p14:nvContentPartPr>
              <p14:xfrm>
                <a:off x="5094560" y="3274440"/>
                <a:ext cx="92880" cy="164160"/>
              </p14:xfrm>
            </p:contentPart>
          </mc:Choice>
          <mc:Fallback>
            <p:pic>
              <p:nvPicPr>
                <p:cNvPr id="85" name="Freihand 84">
                  <a:extLst>
                    <a:ext uri="{FF2B5EF4-FFF2-40B4-BE49-F238E27FC236}">
                      <a16:creationId xmlns:a16="http://schemas.microsoft.com/office/drawing/2014/main" id="{2C2F2FF0-B74D-4C2A-9AC7-09C6BEC4D363}"/>
                    </a:ext>
                  </a:extLst>
                </p:cNvPr>
                <p:cNvPicPr/>
                <p:nvPr/>
              </p:nvPicPr>
              <p:blipFill>
                <a:blip r:embed="rId77"/>
                <a:stretch>
                  <a:fillRect/>
                </a:stretch>
              </p:blipFill>
              <p:spPr>
                <a:xfrm>
                  <a:off x="5090240" y="3270120"/>
                  <a:ext cx="101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6" name="Freihand 85">
                  <a:extLst>
                    <a:ext uri="{FF2B5EF4-FFF2-40B4-BE49-F238E27FC236}">
                      <a16:creationId xmlns:a16="http://schemas.microsoft.com/office/drawing/2014/main" id="{65C52B26-F0C1-4A20-87C4-8871629584D6}"/>
                    </a:ext>
                  </a:extLst>
                </p14:cNvPr>
                <p14:cNvContentPartPr/>
                <p14:nvPr/>
              </p14:nvContentPartPr>
              <p14:xfrm>
                <a:off x="5193200" y="3268680"/>
                <a:ext cx="191160" cy="104040"/>
              </p14:xfrm>
            </p:contentPart>
          </mc:Choice>
          <mc:Fallback>
            <p:pic>
              <p:nvPicPr>
                <p:cNvPr id="86" name="Freihand 85">
                  <a:extLst>
                    <a:ext uri="{FF2B5EF4-FFF2-40B4-BE49-F238E27FC236}">
                      <a16:creationId xmlns:a16="http://schemas.microsoft.com/office/drawing/2014/main" id="{65C52B26-F0C1-4A20-87C4-8871629584D6}"/>
                    </a:ext>
                  </a:extLst>
                </p:cNvPr>
                <p:cNvPicPr/>
                <p:nvPr/>
              </p:nvPicPr>
              <p:blipFill>
                <a:blip r:embed="rId79"/>
                <a:stretch>
                  <a:fillRect/>
                </a:stretch>
              </p:blipFill>
              <p:spPr>
                <a:xfrm>
                  <a:off x="5188880" y="3264360"/>
                  <a:ext cx="199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7" name="Freihand 86">
                  <a:extLst>
                    <a:ext uri="{FF2B5EF4-FFF2-40B4-BE49-F238E27FC236}">
                      <a16:creationId xmlns:a16="http://schemas.microsoft.com/office/drawing/2014/main" id="{5F105B77-E3B6-4593-B90B-2C15FA0980F6}"/>
                    </a:ext>
                  </a:extLst>
                </p14:cNvPr>
                <p14:cNvContentPartPr/>
                <p14:nvPr/>
              </p14:nvContentPartPr>
              <p14:xfrm>
                <a:off x="5343680" y="3273720"/>
                <a:ext cx="31680" cy="5040"/>
              </p14:xfrm>
            </p:contentPart>
          </mc:Choice>
          <mc:Fallback>
            <p:pic>
              <p:nvPicPr>
                <p:cNvPr id="87" name="Freihand 86">
                  <a:extLst>
                    <a:ext uri="{FF2B5EF4-FFF2-40B4-BE49-F238E27FC236}">
                      <a16:creationId xmlns:a16="http://schemas.microsoft.com/office/drawing/2014/main" id="{5F105B77-E3B6-4593-B90B-2C15FA0980F6}"/>
                    </a:ext>
                  </a:extLst>
                </p:cNvPr>
                <p:cNvPicPr/>
                <p:nvPr/>
              </p:nvPicPr>
              <p:blipFill>
                <a:blip r:embed="rId81"/>
                <a:stretch>
                  <a:fillRect/>
                </a:stretch>
              </p:blipFill>
              <p:spPr>
                <a:xfrm>
                  <a:off x="5339360" y="3269400"/>
                  <a:ext cx="40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8" name="Freihand 87">
                  <a:extLst>
                    <a:ext uri="{FF2B5EF4-FFF2-40B4-BE49-F238E27FC236}">
                      <a16:creationId xmlns:a16="http://schemas.microsoft.com/office/drawing/2014/main" id="{EA9BE989-F9CE-48E4-A05E-D17B6EED7D37}"/>
                    </a:ext>
                  </a:extLst>
                </p14:cNvPr>
                <p14:cNvContentPartPr/>
                <p14:nvPr/>
              </p14:nvContentPartPr>
              <p14:xfrm>
                <a:off x="5432240" y="3294240"/>
                <a:ext cx="63360" cy="191160"/>
              </p14:xfrm>
            </p:contentPart>
          </mc:Choice>
          <mc:Fallback>
            <p:pic>
              <p:nvPicPr>
                <p:cNvPr id="88" name="Freihand 87">
                  <a:extLst>
                    <a:ext uri="{FF2B5EF4-FFF2-40B4-BE49-F238E27FC236}">
                      <a16:creationId xmlns:a16="http://schemas.microsoft.com/office/drawing/2014/main" id="{EA9BE989-F9CE-48E4-A05E-D17B6EED7D37}"/>
                    </a:ext>
                  </a:extLst>
                </p:cNvPr>
                <p:cNvPicPr/>
                <p:nvPr/>
              </p:nvPicPr>
              <p:blipFill>
                <a:blip r:embed="rId83"/>
                <a:stretch>
                  <a:fillRect/>
                </a:stretch>
              </p:blipFill>
              <p:spPr>
                <a:xfrm>
                  <a:off x="5427920" y="3289920"/>
                  <a:ext cx="72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9" name="Freihand 88">
                  <a:extLst>
                    <a:ext uri="{FF2B5EF4-FFF2-40B4-BE49-F238E27FC236}">
                      <a16:creationId xmlns:a16="http://schemas.microsoft.com/office/drawing/2014/main" id="{CD033911-0D93-4B51-9F91-983FCF91E56F}"/>
                    </a:ext>
                  </a:extLst>
                </p14:cNvPr>
                <p14:cNvContentPartPr/>
                <p14:nvPr/>
              </p14:nvContentPartPr>
              <p14:xfrm>
                <a:off x="5666960" y="3262560"/>
                <a:ext cx="275040" cy="112320"/>
              </p14:xfrm>
            </p:contentPart>
          </mc:Choice>
          <mc:Fallback>
            <p:pic>
              <p:nvPicPr>
                <p:cNvPr id="89" name="Freihand 88">
                  <a:extLst>
                    <a:ext uri="{FF2B5EF4-FFF2-40B4-BE49-F238E27FC236}">
                      <a16:creationId xmlns:a16="http://schemas.microsoft.com/office/drawing/2014/main" id="{CD033911-0D93-4B51-9F91-983FCF91E56F}"/>
                    </a:ext>
                  </a:extLst>
                </p:cNvPr>
                <p:cNvPicPr/>
                <p:nvPr/>
              </p:nvPicPr>
              <p:blipFill>
                <a:blip r:embed="rId85"/>
                <a:stretch>
                  <a:fillRect/>
                </a:stretch>
              </p:blipFill>
              <p:spPr>
                <a:xfrm>
                  <a:off x="5662640" y="3258240"/>
                  <a:ext cx="283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0" name="Freihand 89">
                  <a:extLst>
                    <a:ext uri="{FF2B5EF4-FFF2-40B4-BE49-F238E27FC236}">
                      <a16:creationId xmlns:a16="http://schemas.microsoft.com/office/drawing/2014/main" id="{5033A804-5B50-4F53-B117-472D9396982B}"/>
                    </a:ext>
                  </a:extLst>
                </p14:cNvPr>
                <p14:cNvContentPartPr/>
                <p14:nvPr/>
              </p14:nvContentPartPr>
              <p14:xfrm>
                <a:off x="5670200" y="3257160"/>
                <a:ext cx="176040" cy="127800"/>
              </p14:xfrm>
            </p:contentPart>
          </mc:Choice>
          <mc:Fallback>
            <p:pic>
              <p:nvPicPr>
                <p:cNvPr id="90" name="Freihand 89">
                  <a:extLst>
                    <a:ext uri="{FF2B5EF4-FFF2-40B4-BE49-F238E27FC236}">
                      <a16:creationId xmlns:a16="http://schemas.microsoft.com/office/drawing/2014/main" id="{5033A804-5B50-4F53-B117-472D9396982B}"/>
                    </a:ext>
                  </a:extLst>
                </p:cNvPr>
                <p:cNvPicPr/>
                <p:nvPr/>
              </p:nvPicPr>
              <p:blipFill>
                <a:blip r:embed="rId87"/>
                <a:stretch>
                  <a:fillRect/>
                </a:stretch>
              </p:blipFill>
              <p:spPr>
                <a:xfrm>
                  <a:off x="5665880" y="3252840"/>
                  <a:ext cx="184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1" name="Freihand 90">
                  <a:extLst>
                    <a:ext uri="{FF2B5EF4-FFF2-40B4-BE49-F238E27FC236}">
                      <a16:creationId xmlns:a16="http://schemas.microsoft.com/office/drawing/2014/main" id="{356CAB14-0706-4C06-A6CB-FDEE40957DA5}"/>
                    </a:ext>
                  </a:extLst>
                </p14:cNvPr>
                <p14:cNvContentPartPr/>
                <p14:nvPr/>
              </p14:nvContentPartPr>
              <p14:xfrm>
                <a:off x="5911760" y="3258240"/>
                <a:ext cx="85680" cy="172440"/>
              </p14:xfrm>
            </p:contentPart>
          </mc:Choice>
          <mc:Fallback>
            <p:pic>
              <p:nvPicPr>
                <p:cNvPr id="91" name="Freihand 90">
                  <a:extLst>
                    <a:ext uri="{FF2B5EF4-FFF2-40B4-BE49-F238E27FC236}">
                      <a16:creationId xmlns:a16="http://schemas.microsoft.com/office/drawing/2014/main" id="{356CAB14-0706-4C06-A6CB-FDEE40957DA5}"/>
                    </a:ext>
                  </a:extLst>
                </p:cNvPr>
                <p:cNvPicPr/>
                <p:nvPr/>
              </p:nvPicPr>
              <p:blipFill>
                <a:blip r:embed="rId89"/>
                <a:stretch>
                  <a:fillRect/>
                </a:stretch>
              </p:blipFill>
              <p:spPr>
                <a:xfrm>
                  <a:off x="5907440" y="3253920"/>
                  <a:ext cx="94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2" name="Freihand 91">
                  <a:extLst>
                    <a:ext uri="{FF2B5EF4-FFF2-40B4-BE49-F238E27FC236}">
                      <a16:creationId xmlns:a16="http://schemas.microsoft.com/office/drawing/2014/main" id="{9DB64341-755E-47DE-A641-A95A878D4100}"/>
                    </a:ext>
                  </a:extLst>
                </p14:cNvPr>
                <p14:cNvContentPartPr/>
                <p14:nvPr/>
              </p14:nvContentPartPr>
              <p14:xfrm>
                <a:off x="6009320" y="3197040"/>
                <a:ext cx="199080" cy="129960"/>
              </p14:xfrm>
            </p:contentPart>
          </mc:Choice>
          <mc:Fallback>
            <p:pic>
              <p:nvPicPr>
                <p:cNvPr id="92" name="Freihand 91">
                  <a:extLst>
                    <a:ext uri="{FF2B5EF4-FFF2-40B4-BE49-F238E27FC236}">
                      <a16:creationId xmlns:a16="http://schemas.microsoft.com/office/drawing/2014/main" id="{9DB64341-755E-47DE-A641-A95A878D4100}"/>
                    </a:ext>
                  </a:extLst>
                </p:cNvPr>
                <p:cNvPicPr/>
                <p:nvPr/>
              </p:nvPicPr>
              <p:blipFill>
                <a:blip r:embed="rId91"/>
                <a:stretch>
                  <a:fillRect/>
                </a:stretch>
              </p:blipFill>
              <p:spPr>
                <a:xfrm>
                  <a:off x="6005000" y="3192720"/>
                  <a:ext cx="207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3" name="Freihand 92">
                  <a:extLst>
                    <a:ext uri="{FF2B5EF4-FFF2-40B4-BE49-F238E27FC236}">
                      <a16:creationId xmlns:a16="http://schemas.microsoft.com/office/drawing/2014/main" id="{8452262D-5497-44DA-88F7-FE8D35BEE900}"/>
                    </a:ext>
                  </a:extLst>
                </p14:cNvPr>
                <p14:cNvContentPartPr/>
                <p14:nvPr/>
              </p14:nvContentPartPr>
              <p14:xfrm>
                <a:off x="6328640" y="3270480"/>
                <a:ext cx="181440" cy="82080"/>
              </p14:xfrm>
            </p:contentPart>
          </mc:Choice>
          <mc:Fallback>
            <p:pic>
              <p:nvPicPr>
                <p:cNvPr id="93" name="Freihand 92">
                  <a:extLst>
                    <a:ext uri="{FF2B5EF4-FFF2-40B4-BE49-F238E27FC236}">
                      <a16:creationId xmlns:a16="http://schemas.microsoft.com/office/drawing/2014/main" id="{8452262D-5497-44DA-88F7-FE8D35BEE900}"/>
                    </a:ext>
                  </a:extLst>
                </p:cNvPr>
                <p:cNvPicPr/>
                <p:nvPr/>
              </p:nvPicPr>
              <p:blipFill>
                <a:blip r:embed="rId93"/>
                <a:stretch>
                  <a:fillRect/>
                </a:stretch>
              </p:blipFill>
              <p:spPr>
                <a:xfrm>
                  <a:off x="6324320" y="3266160"/>
                  <a:ext cx="190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4" name="Freihand 93">
                  <a:extLst>
                    <a:ext uri="{FF2B5EF4-FFF2-40B4-BE49-F238E27FC236}">
                      <a16:creationId xmlns:a16="http://schemas.microsoft.com/office/drawing/2014/main" id="{FDC55DEB-11D6-45CB-A946-CA5D71748723}"/>
                    </a:ext>
                  </a:extLst>
                </p14:cNvPr>
                <p14:cNvContentPartPr/>
                <p14:nvPr/>
              </p14:nvContentPartPr>
              <p14:xfrm>
                <a:off x="6556520" y="3240960"/>
                <a:ext cx="83880" cy="75600"/>
              </p14:xfrm>
            </p:contentPart>
          </mc:Choice>
          <mc:Fallback>
            <p:pic>
              <p:nvPicPr>
                <p:cNvPr id="94" name="Freihand 93">
                  <a:extLst>
                    <a:ext uri="{FF2B5EF4-FFF2-40B4-BE49-F238E27FC236}">
                      <a16:creationId xmlns:a16="http://schemas.microsoft.com/office/drawing/2014/main" id="{FDC55DEB-11D6-45CB-A946-CA5D71748723}"/>
                    </a:ext>
                  </a:extLst>
                </p:cNvPr>
                <p:cNvPicPr/>
                <p:nvPr/>
              </p:nvPicPr>
              <p:blipFill>
                <a:blip r:embed="rId95"/>
                <a:stretch>
                  <a:fillRect/>
                </a:stretch>
              </p:blipFill>
              <p:spPr>
                <a:xfrm>
                  <a:off x="6552200" y="3236640"/>
                  <a:ext cx="92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5" name="Freihand 94">
                  <a:extLst>
                    <a:ext uri="{FF2B5EF4-FFF2-40B4-BE49-F238E27FC236}">
                      <a16:creationId xmlns:a16="http://schemas.microsoft.com/office/drawing/2014/main" id="{9115CED0-3EEE-4673-B070-9C228F00B507}"/>
                    </a:ext>
                  </a:extLst>
                </p14:cNvPr>
                <p14:cNvContentPartPr/>
                <p14:nvPr/>
              </p14:nvContentPartPr>
              <p14:xfrm>
                <a:off x="6656240" y="3239520"/>
                <a:ext cx="188280" cy="61920"/>
              </p14:xfrm>
            </p:contentPart>
          </mc:Choice>
          <mc:Fallback>
            <p:pic>
              <p:nvPicPr>
                <p:cNvPr id="95" name="Freihand 94">
                  <a:extLst>
                    <a:ext uri="{FF2B5EF4-FFF2-40B4-BE49-F238E27FC236}">
                      <a16:creationId xmlns:a16="http://schemas.microsoft.com/office/drawing/2014/main" id="{9115CED0-3EEE-4673-B070-9C228F00B507}"/>
                    </a:ext>
                  </a:extLst>
                </p:cNvPr>
                <p:cNvPicPr/>
                <p:nvPr/>
              </p:nvPicPr>
              <p:blipFill>
                <a:blip r:embed="rId97"/>
                <a:stretch>
                  <a:fillRect/>
                </a:stretch>
              </p:blipFill>
              <p:spPr>
                <a:xfrm>
                  <a:off x="6651920" y="3235200"/>
                  <a:ext cx="196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6" name="Freihand 95">
                  <a:extLst>
                    <a:ext uri="{FF2B5EF4-FFF2-40B4-BE49-F238E27FC236}">
                      <a16:creationId xmlns:a16="http://schemas.microsoft.com/office/drawing/2014/main" id="{6E7611C7-4FAF-4AF2-AFDA-CBDB2A8D66AF}"/>
                    </a:ext>
                  </a:extLst>
                </p14:cNvPr>
                <p14:cNvContentPartPr/>
                <p14:nvPr/>
              </p14:nvContentPartPr>
              <p14:xfrm>
                <a:off x="6836240" y="3203880"/>
                <a:ext cx="96840" cy="77760"/>
              </p14:xfrm>
            </p:contentPart>
          </mc:Choice>
          <mc:Fallback>
            <p:pic>
              <p:nvPicPr>
                <p:cNvPr id="96" name="Freihand 95">
                  <a:extLst>
                    <a:ext uri="{FF2B5EF4-FFF2-40B4-BE49-F238E27FC236}">
                      <a16:creationId xmlns:a16="http://schemas.microsoft.com/office/drawing/2014/main" id="{6E7611C7-4FAF-4AF2-AFDA-CBDB2A8D66AF}"/>
                    </a:ext>
                  </a:extLst>
                </p:cNvPr>
                <p:cNvPicPr/>
                <p:nvPr/>
              </p:nvPicPr>
              <p:blipFill>
                <a:blip r:embed="rId99"/>
                <a:stretch>
                  <a:fillRect/>
                </a:stretch>
              </p:blipFill>
              <p:spPr>
                <a:xfrm>
                  <a:off x="6831920" y="3199560"/>
                  <a:ext cx="10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7" name="Freihand 96">
                  <a:extLst>
                    <a:ext uri="{FF2B5EF4-FFF2-40B4-BE49-F238E27FC236}">
                      <a16:creationId xmlns:a16="http://schemas.microsoft.com/office/drawing/2014/main" id="{82044C25-9886-41C6-AC7D-DA68A45A4A2F}"/>
                    </a:ext>
                  </a:extLst>
                </p14:cNvPr>
                <p14:cNvContentPartPr/>
                <p14:nvPr/>
              </p14:nvContentPartPr>
              <p14:xfrm>
                <a:off x="5022200" y="3504120"/>
                <a:ext cx="142920" cy="130680"/>
              </p14:xfrm>
            </p:contentPart>
          </mc:Choice>
          <mc:Fallback>
            <p:pic>
              <p:nvPicPr>
                <p:cNvPr id="97" name="Freihand 96">
                  <a:extLst>
                    <a:ext uri="{FF2B5EF4-FFF2-40B4-BE49-F238E27FC236}">
                      <a16:creationId xmlns:a16="http://schemas.microsoft.com/office/drawing/2014/main" id="{82044C25-9886-41C6-AC7D-DA68A45A4A2F}"/>
                    </a:ext>
                  </a:extLst>
                </p:cNvPr>
                <p:cNvPicPr/>
                <p:nvPr/>
              </p:nvPicPr>
              <p:blipFill>
                <a:blip r:embed="rId101"/>
                <a:stretch>
                  <a:fillRect/>
                </a:stretch>
              </p:blipFill>
              <p:spPr>
                <a:xfrm>
                  <a:off x="5017880" y="3499800"/>
                  <a:ext cx="151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BA6E8D95-A2D4-4562-9213-B0C9CE954C9D}"/>
                    </a:ext>
                  </a:extLst>
                </p14:cNvPr>
                <p14:cNvContentPartPr/>
                <p14:nvPr/>
              </p14:nvContentPartPr>
              <p14:xfrm>
                <a:off x="5174840" y="3532200"/>
                <a:ext cx="156600" cy="88200"/>
              </p14:xfrm>
            </p:contentPart>
          </mc:Choice>
          <mc:Fallback>
            <p:pic>
              <p:nvPicPr>
                <p:cNvPr id="98" name="Freihand 97">
                  <a:extLst>
                    <a:ext uri="{FF2B5EF4-FFF2-40B4-BE49-F238E27FC236}">
                      <a16:creationId xmlns:a16="http://schemas.microsoft.com/office/drawing/2014/main" id="{BA6E8D95-A2D4-4562-9213-B0C9CE954C9D}"/>
                    </a:ext>
                  </a:extLst>
                </p:cNvPr>
                <p:cNvPicPr/>
                <p:nvPr/>
              </p:nvPicPr>
              <p:blipFill>
                <a:blip r:embed="rId103"/>
                <a:stretch>
                  <a:fillRect/>
                </a:stretch>
              </p:blipFill>
              <p:spPr>
                <a:xfrm>
                  <a:off x="5170520" y="3527880"/>
                  <a:ext cx="165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37E71EEC-F72D-43F1-AEF6-8460106D48C6}"/>
                    </a:ext>
                  </a:extLst>
                </p14:cNvPr>
                <p14:cNvContentPartPr/>
                <p14:nvPr/>
              </p14:nvContentPartPr>
              <p14:xfrm>
                <a:off x="5339360" y="3487920"/>
                <a:ext cx="70920" cy="114840"/>
              </p14:xfrm>
            </p:contentPart>
          </mc:Choice>
          <mc:Fallback>
            <p:pic>
              <p:nvPicPr>
                <p:cNvPr id="99" name="Freihand 98">
                  <a:extLst>
                    <a:ext uri="{FF2B5EF4-FFF2-40B4-BE49-F238E27FC236}">
                      <a16:creationId xmlns:a16="http://schemas.microsoft.com/office/drawing/2014/main" id="{37E71EEC-F72D-43F1-AEF6-8460106D48C6}"/>
                    </a:ext>
                  </a:extLst>
                </p:cNvPr>
                <p:cNvPicPr/>
                <p:nvPr/>
              </p:nvPicPr>
              <p:blipFill>
                <a:blip r:embed="rId105"/>
                <a:stretch>
                  <a:fillRect/>
                </a:stretch>
              </p:blipFill>
              <p:spPr>
                <a:xfrm>
                  <a:off x="5335040" y="3483600"/>
                  <a:ext cx="79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1" name="Freihand 100">
                  <a:extLst>
                    <a:ext uri="{FF2B5EF4-FFF2-40B4-BE49-F238E27FC236}">
                      <a16:creationId xmlns:a16="http://schemas.microsoft.com/office/drawing/2014/main" id="{D798DFF0-8680-4ED4-9034-422126574FAB}"/>
                    </a:ext>
                  </a:extLst>
                </p14:cNvPr>
                <p14:cNvContentPartPr/>
                <p14:nvPr/>
              </p14:nvContentPartPr>
              <p14:xfrm>
                <a:off x="5442680" y="3472800"/>
                <a:ext cx="181800" cy="123840"/>
              </p14:xfrm>
            </p:contentPart>
          </mc:Choice>
          <mc:Fallback>
            <p:pic>
              <p:nvPicPr>
                <p:cNvPr id="101" name="Freihand 100">
                  <a:extLst>
                    <a:ext uri="{FF2B5EF4-FFF2-40B4-BE49-F238E27FC236}">
                      <a16:creationId xmlns:a16="http://schemas.microsoft.com/office/drawing/2014/main" id="{D798DFF0-8680-4ED4-9034-422126574FAB}"/>
                    </a:ext>
                  </a:extLst>
                </p:cNvPr>
                <p:cNvPicPr/>
                <p:nvPr/>
              </p:nvPicPr>
              <p:blipFill>
                <a:blip r:embed="rId107"/>
                <a:stretch>
                  <a:fillRect/>
                </a:stretch>
              </p:blipFill>
              <p:spPr>
                <a:xfrm>
                  <a:off x="5438360" y="3468480"/>
                  <a:ext cx="190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8FE71BE0-46C0-41BB-B6FA-611858C9FCC3}"/>
                    </a:ext>
                  </a:extLst>
                </p14:cNvPr>
                <p14:cNvContentPartPr/>
                <p14:nvPr/>
              </p14:nvContentPartPr>
              <p14:xfrm>
                <a:off x="5616560" y="3490080"/>
                <a:ext cx="18000" cy="10440"/>
              </p14:xfrm>
            </p:contentPart>
          </mc:Choice>
          <mc:Fallback>
            <p:pic>
              <p:nvPicPr>
                <p:cNvPr id="102" name="Freihand 101">
                  <a:extLst>
                    <a:ext uri="{FF2B5EF4-FFF2-40B4-BE49-F238E27FC236}">
                      <a16:creationId xmlns:a16="http://schemas.microsoft.com/office/drawing/2014/main" id="{8FE71BE0-46C0-41BB-B6FA-611858C9FCC3}"/>
                    </a:ext>
                  </a:extLst>
                </p:cNvPr>
                <p:cNvPicPr/>
                <p:nvPr/>
              </p:nvPicPr>
              <p:blipFill>
                <a:blip r:embed="rId109"/>
                <a:stretch>
                  <a:fillRect/>
                </a:stretch>
              </p:blipFill>
              <p:spPr>
                <a:xfrm>
                  <a:off x="5612240" y="3485760"/>
                  <a:ext cx="26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3" name="Freihand 102">
                  <a:extLst>
                    <a:ext uri="{FF2B5EF4-FFF2-40B4-BE49-F238E27FC236}">
                      <a16:creationId xmlns:a16="http://schemas.microsoft.com/office/drawing/2014/main" id="{E1415EAD-AE25-4627-B590-318FEF42A116}"/>
                    </a:ext>
                  </a:extLst>
                </p14:cNvPr>
                <p14:cNvContentPartPr/>
                <p14:nvPr/>
              </p14:nvContentPartPr>
              <p14:xfrm>
                <a:off x="5676680" y="3521040"/>
                <a:ext cx="58320" cy="142560"/>
              </p14:xfrm>
            </p:contentPart>
          </mc:Choice>
          <mc:Fallback>
            <p:pic>
              <p:nvPicPr>
                <p:cNvPr id="103" name="Freihand 102">
                  <a:extLst>
                    <a:ext uri="{FF2B5EF4-FFF2-40B4-BE49-F238E27FC236}">
                      <a16:creationId xmlns:a16="http://schemas.microsoft.com/office/drawing/2014/main" id="{E1415EAD-AE25-4627-B590-318FEF42A116}"/>
                    </a:ext>
                  </a:extLst>
                </p:cNvPr>
                <p:cNvPicPr/>
                <p:nvPr/>
              </p:nvPicPr>
              <p:blipFill>
                <a:blip r:embed="rId111"/>
                <a:stretch>
                  <a:fillRect/>
                </a:stretch>
              </p:blipFill>
              <p:spPr>
                <a:xfrm>
                  <a:off x="5672360" y="3516720"/>
                  <a:ext cx="66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Freihand 103">
                  <a:extLst>
                    <a:ext uri="{FF2B5EF4-FFF2-40B4-BE49-F238E27FC236}">
                      <a16:creationId xmlns:a16="http://schemas.microsoft.com/office/drawing/2014/main" id="{73290664-A927-4942-8CBA-2EEEEF0319CE}"/>
                    </a:ext>
                  </a:extLst>
                </p14:cNvPr>
                <p14:cNvContentPartPr/>
                <p14:nvPr/>
              </p14:nvContentPartPr>
              <p14:xfrm>
                <a:off x="5827160" y="3440040"/>
                <a:ext cx="309600" cy="137880"/>
              </p14:xfrm>
            </p:contentPart>
          </mc:Choice>
          <mc:Fallback>
            <p:pic>
              <p:nvPicPr>
                <p:cNvPr id="104" name="Freihand 103">
                  <a:extLst>
                    <a:ext uri="{FF2B5EF4-FFF2-40B4-BE49-F238E27FC236}">
                      <a16:creationId xmlns:a16="http://schemas.microsoft.com/office/drawing/2014/main" id="{73290664-A927-4942-8CBA-2EEEEF0319CE}"/>
                    </a:ext>
                  </a:extLst>
                </p:cNvPr>
                <p:cNvPicPr/>
                <p:nvPr/>
              </p:nvPicPr>
              <p:blipFill>
                <a:blip r:embed="rId113"/>
                <a:stretch>
                  <a:fillRect/>
                </a:stretch>
              </p:blipFill>
              <p:spPr>
                <a:xfrm>
                  <a:off x="5822840" y="3435720"/>
                  <a:ext cx="318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Freihand 104">
                  <a:extLst>
                    <a:ext uri="{FF2B5EF4-FFF2-40B4-BE49-F238E27FC236}">
                      <a16:creationId xmlns:a16="http://schemas.microsoft.com/office/drawing/2014/main" id="{6D5E892A-2995-45B3-B4D4-A78C609321EF}"/>
                    </a:ext>
                  </a:extLst>
                </p14:cNvPr>
                <p14:cNvContentPartPr/>
                <p14:nvPr/>
              </p14:nvContentPartPr>
              <p14:xfrm>
                <a:off x="6146480" y="3459840"/>
                <a:ext cx="77040" cy="156600"/>
              </p14:xfrm>
            </p:contentPart>
          </mc:Choice>
          <mc:Fallback>
            <p:pic>
              <p:nvPicPr>
                <p:cNvPr id="105" name="Freihand 104">
                  <a:extLst>
                    <a:ext uri="{FF2B5EF4-FFF2-40B4-BE49-F238E27FC236}">
                      <a16:creationId xmlns:a16="http://schemas.microsoft.com/office/drawing/2014/main" id="{6D5E892A-2995-45B3-B4D4-A78C609321EF}"/>
                    </a:ext>
                  </a:extLst>
                </p:cNvPr>
                <p:cNvPicPr/>
                <p:nvPr/>
              </p:nvPicPr>
              <p:blipFill>
                <a:blip r:embed="rId115"/>
                <a:stretch>
                  <a:fillRect/>
                </a:stretch>
              </p:blipFill>
              <p:spPr>
                <a:xfrm>
                  <a:off x="6142160" y="3455520"/>
                  <a:ext cx="85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Freihand 105">
                  <a:extLst>
                    <a:ext uri="{FF2B5EF4-FFF2-40B4-BE49-F238E27FC236}">
                      <a16:creationId xmlns:a16="http://schemas.microsoft.com/office/drawing/2014/main" id="{DE27842D-AB7C-40F7-B4C9-9F2703E80297}"/>
                    </a:ext>
                  </a:extLst>
                </p14:cNvPr>
                <p14:cNvContentPartPr/>
                <p14:nvPr/>
              </p14:nvContentPartPr>
              <p14:xfrm>
                <a:off x="6260960" y="3382800"/>
                <a:ext cx="204480" cy="152640"/>
              </p14:xfrm>
            </p:contentPart>
          </mc:Choice>
          <mc:Fallback>
            <p:pic>
              <p:nvPicPr>
                <p:cNvPr id="106" name="Freihand 105">
                  <a:extLst>
                    <a:ext uri="{FF2B5EF4-FFF2-40B4-BE49-F238E27FC236}">
                      <a16:creationId xmlns:a16="http://schemas.microsoft.com/office/drawing/2014/main" id="{DE27842D-AB7C-40F7-B4C9-9F2703E80297}"/>
                    </a:ext>
                  </a:extLst>
                </p:cNvPr>
                <p:cNvPicPr/>
                <p:nvPr/>
              </p:nvPicPr>
              <p:blipFill>
                <a:blip r:embed="rId117"/>
                <a:stretch>
                  <a:fillRect/>
                </a:stretch>
              </p:blipFill>
              <p:spPr>
                <a:xfrm>
                  <a:off x="6256640" y="3378480"/>
                  <a:ext cx="213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Freihand 113">
                  <a:extLst>
                    <a:ext uri="{FF2B5EF4-FFF2-40B4-BE49-F238E27FC236}">
                      <a16:creationId xmlns:a16="http://schemas.microsoft.com/office/drawing/2014/main" id="{20A4771A-726C-49AB-B27A-C8FDEAB5A6FD}"/>
                    </a:ext>
                  </a:extLst>
                </p14:cNvPr>
                <p14:cNvContentPartPr/>
                <p14:nvPr/>
              </p14:nvContentPartPr>
              <p14:xfrm>
                <a:off x="4438280" y="3730200"/>
                <a:ext cx="657000" cy="158040"/>
              </p14:xfrm>
            </p:contentPart>
          </mc:Choice>
          <mc:Fallback>
            <p:pic>
              <p:nvPicPr>
                <p:cNvPr id="114" name="Freihand 113">
                  <a:extLst>
                    <a:ext uri="{FF2B5EF4-FFF2-40B4-BE49-F238E27FC236}">
                      <a16:creationId xmlns:a16="http://schemas.microsoft.com/office/drawing/2014/main" id="{20A4771A-726C-49AB-B27A-C8FDEAB5A6FD}"/>
                    </a:ext>
                  </a:extLst>
                </p:cNvPr>
                <p:cNvPicPr/>
                <p:nvPr/>
              </p:nvPicPr>
              <p:blipFill>
                <a:blip r:embed="rId119"/>
                <a:stretch>
                  <a:fillRect/>
                </a:stretch>
              </p:blipFill>
              <p:spPr>
                <a:xfrm>
                  <a:off x="4433960" y="3725880"/>
                  <a:ext cx="665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5" name="Freihand 114">
                  <a:extLst>
                    <a:ext uri="{FF2B5EF4-FFF2-40B4-BE49-F238E27FC236}">
                      <a16:creationId xmlns:a16="http://schemas.microsoft.com/office/drawing/2014/main" id="{D1BC0A06-248D-4E99-AEAB-73520B9B2DB9}"/>
                    </a:ext>
                  </a:extLst>
                </p14:cNvPr>
                <p14:cNvContentPartPr/>
                <p14:nvPr/>
              </p14:nvContentPartPr>
              <p14:xfrm>
                <a:off x="3987920" y="3624000"/>
                <a:ext cx="1053000" cy="287280"/>
              </p14:xfrm>
            </p:contentPart>
          </mc:Choice>
          <mc:Fallback>
            <p:pic>
              <p:nvPicPr>
                <p:cNvPr id="115" name="Freihand 114">
                  <a:extLst>
                    <a:ext uri="{FF2B5EF4-FFF2-40B4-BE49-F238E27FC236}">
                      <a16:creationId xmlns:a16="http://schemas.microsoft.com/office/drawing/2014/main" id="{D1BC0A06-248D-4E99-AEAB-73520B9B2DB9}"/>
                    </a:ext>
                  </a:extLst>
                </p:cNvPr>
                <p:cNvPicPr/>
                <p:nvPr/>
              </p:nvPicPr>
              <p:blipFill>
                <a:blip r:embed="rId121"/>
                <a:stretch>
                  <a:fillRect/>
                </a:stretch>
              </p:blipFill>
              <p:spPr>
                <a:xfrm>
                  <a:off x="3983600" y="3619680"/>
                  <a:ext cx="10616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6" name="Freihand 115">
                  <a:extLst>
                    <a:ext uri="{FF2B5EF4-FFF2-40B4-BE49-F238E27FC236}">
                      <a16:creationId xmlns:a16="http://schemas.microsoft.com/office/drawing/2014/main" id="{BEB95D06-F747-4956-8C96-C3135F83AA2B}"/>
                    </a:ext>
                  </a:extLst>
                </p14:cNvPr>
                <p14:cNvContentPartPr/>
                <p14:nvPr/>
              </p14:nvContentPartPr>
              <p14:xfrm>
                <a:off x="4916000" y="3813000"/>
                <a:ext cx="189000" cy="96840"/>
              </p14:xfrm>
            </p:contentPart>
          </mc:Choice>
          <mc:Fallback>
            <p:pic>
              <p:nvPicPr>
                <p:cNvPr id="116" name="Freihand 115">
                  <a:extLst>
                    <a:ext uri="{FF2B5EF4-FFF2-40B4-BE49-F238E27FC236}">
                      <a16:creationId xmlns:a16="http://schemas.microsoft.com/office/drawing/2014/main" id="{BEB95D06-F747-4956-8C96-C3135F83AA2B}"/>
                    </a:ext>
                  </a:extLst>
                </p:cNvPr>
                <p:cNvPicPr/>
                <p:nvPr/>
              </p:nvPicPr>
              <p:blipFill>
                <a:blip r:embed="rId123"/>
                <a:stretch>
                  <a:fillRect/>
                </a:stretch>
              </p:blipFill>
              <p:spPr>
                <a:xfrm>
                  <a:off x="4911680" y="3808680"/>
                  <a:ext cx="197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 name="Freihand 4">
                  <a:extLst>
                    <a:ext uri="{FF2B5EF4-FFF2-40B4-BE49-F238E27FC236}">
                      <a16:creationId xmlns:a16="http://schemas.microsoft.com/office/drawing/2014/main" id="{4F64BF70-7160-4CE0-A2B4-BA4E5837833A}"/>
                    </a:ext>
                  </a:extLst>
                </p14:cNvPr>
                <p14:cNvContentPartPr/>
                <p14:nvPr/>
              </p14:nvContentPartPr>
              <p14:xfrm>
                <a:off x="4160720" y="851280"/>
                <a:ext cx="210240" cy="440640"/>
              </p14:xfrm>
            </p:contentPart>
          </mc:Choice>
          <mc:Fallback>
            <p:pic>
              <p:nvPicPr>
                <p:cNvPr id="5" name="Freihand 4">
                  <a:extLst>
                    <a:ext uri="{FF2B5EF4-FFF2-40B4-BE49-F238E27FC236}">
                      <a16:creationId xmlns:a16="http://schemas.microsoft.com/office/drawing/2014/main" id="{4F64BF70-7160-4CE0-A2B4-BA4E5837833A}"/>
                    </a:ext>
                  </a:extLst>
                </p:cNvPr>
                <p:cNvPicPr/>
                <p:nvPr/>
              </p:nvPicPr>
              <p:blipFill>
                <a:blip r:embed="rId125"/>
                <a:stretch>
                  <a:fillRect/>
                </a:stretch>
              </p:blipFill>
              <p:spPr>
                <a:xfrm>
                  <a:off x="4156400" y="846960"/>
                  <a:ext cx="21888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 name="Freihand 5">
                  <a:extLst>
                    <a:ext uri="{FF2B5EF4-FFF2-40B4-BE49-F238E27FC236}">
                      <a16:creationId xmlns:a16="http://schemas.microsoft.com/office/drawing/2014/main" id="{0D178EB2-1E51-4203-A9E6-D689A6C6FB40}"/>
                    </a:ext>
                  </a:extLst>
                </p14:cNvPr>
                <p14:cNvContentPartPr/>
                <p14:nvPr/>
              </p14:nvContentPartPr>
              <p14:xfrm>
                <a:off x="4426040" y="816360"/>
                <a:ext cx="241920" cy="505080"/>
              </p14:xfrm>
            </p:contentPart>
          </mc:Choice>
          <mc:Fallback>
            <p:pic>
              <p:nvPicPr>
                <p:cNvPr id="6" name="Freihand 5">
                  <a:extLst>
                    <a:ext uri="{FF2B5EF4-FFF2-40B4-BE49-F238E27FC236}">
                      <a16:creationId xmlns:a16="http://schemas.microsoft.com/office/drawing/2014/main" id="{0D178EB2-1E51-4203-A9E6-D689A6C6FB40}"/>
                    </a:ext>
                  </a:extLst>
                </p:cNvPr>
                <p:cNvPicPr/>
                <p:nvPr/>
              </p:nvPicPr>
              <p:blipFill>
                <a:blip r:embed="rId127"/>
                <a:stretch>
                  <a:fillRect/>
                </a:stretch>
              </p:blipFill>
              <p:spPr>
                <a:xfrm>
                  <a:off x="4421720" y="812040"/>
                  <a:ext cx="25056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 name="Freihand 11">
                  <a:extLst>
                    <a:ext uri="{FF2B5EF4-FFF2-40B4-BE49-F238E27FC236}">
                      <a16:creationId xmlns:a16="http://schemas.microsoft.com/office/drawing/2014/main" id="{E4058DE7-8ACC-4B58-8F6C-6ED913C5F5FF}"/>
                    </a:ext>
                  </a:extLst>
                </p14:cNvPr>
                <p14:cNvContentPartPr/>
                <p14:nvPr/>
              </p14:nvContentPartPr>
              <p14:xfrm>
                <a:off x="4147040" y="857040"/>
                <a:ext cx="233280" cy="538200"/>
              </p14:xfrm>
            </p:contentPart>
          </mc:Choice>
          <mc:Fallback>
            <p:pic>
              <p:nvPicPr>
                <p:cNvPr id="12" name="Freihand 11">
                  <a:extLst>
                    <a:ext uri="{FF2B5EF4-FFF2-40B4-BE49-F238E27FC236}">
                      <a16:creationId xmlns:a16="http://schemas.microsoft.com/office/drawing/2014/main" id="{E4058DE7-8ACC-4B58-8F6C-6ED913C5F5FF}"/>
                    </a:ext>
                  </a:extLst>
                </p:cNvPr>
                <p:cNvPicPr/>
                <p:nvPr/>
              </p:nvPicPr>
              <p:blipFill>
                <a:blip r:embed="rId129"/>
                <a:stretch>
                  <a:fillRect/>
                </a:stretch>
              </p:blipFill>
              <p:spPr>
                <a:xfrm>
                  <a:off x="4142720" y="852720"/>
                  <a:ext cx="24192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 name="Freihand 12">
                  <a:extLst>
                    <a:ext uri="{FF2B5EF4-FFF2-40B4-BE49-F238E27FC236}">
                      <a16:creationId xmlns:a16="http://schemas.microsoft.com/office/drawing/2014/main" id="{C7BE1A10-3798-49AF-BF36-9135D0F6ABF5}"/>
                    </a:ext>
                  </a:extLst>
                </p14:cNvPr>
                <p14:cNvContentPartPr/>
                <p14:nvPr/>
              </p14:nvContentPartPr>
              <p14:xfrm>
                <a:off x="4437560" y="857040"/>
                <a:ext cx="200160" cy="516600"/>
              </p14:xfrm>
            </p:contentPart>
          </mc:Choice>
          <mc:Fallback>
            <p:pic>
              <p:nvPicPr>
                <p:cNvPr id="13" name="Freihand 12">
                  <a:extLst>
                    <a:ext uri="{FF2B5EF4-FFF2-40B4-BE49-F238E27FC236}">
                      <a16:creationId xmlns:a16="http://schemas.microsoft.com/office/drawing/2014/main" id="{C7BE1A10-3798-49AF-BF36-9135D0F6ABF5}"/>
                    </a:ext>
                  </a:extLst>
                </p:cNvPr>
                <p:cNvPicPr/>
                <p:nvPr/>
              </p:nvPicPr>
              <p:blipFill>
                <a:blip r:embed="rId131"/>
                <a:stretch>
                  <a:fillRect/>
                </a:stretch>
              </p:blipFill>
              <p:spPr>
                <a:xfrm>
                  <a:off x="4433240" y="852720"/>
                  <a:ext cx="20880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 name="Freihand 15">
                  <a:extLst>
                    <a:ext uri="{FF2B5EF4-FFF2-40B4-BE49-F238E27FC236}">
                      <a16:creationId xmlns:a16="http://schemas.microsoft.com/office/drawing/2014/main" id="{F0942E9E-0142-40EF-B389-6B24A4C1FD30}"/>
                    </a:ext>
                  </a:extLst>
                </p14:cNvPr>
                <p14:cNvContentPartPr/>
                <p14:nvPr/>
              </p14:nvContentPartPr>
              <p14:xfrm>
                <a:off x="3488960" y="1601520"/>
                <a:ext cx="2451960" cy="945720"/>
              </p14:xfrm>
            </p:contentPart>
          </mc:Choice>
          <mc:Fallback>
            <p:pic>
              <p:nvPicPr>
                <p:cNvPr id="16" name="Freihand 15">
                  <a:extLst>
                    <a:ext uri="{FF2B5EF4-FFF2-40B4-BE49-F238E27FC236}">
                      <a16:creationId xmlns:a16="http://schemas.microsoft.com/office/drawing/2014/main" id="{F0942E9E-0142-40EF-B389-6B24A4C1FD30}"/>
                    </a:ext>
                  </a:extLst>
                </p:cNvPr>
                <p:cNvPicPr/>
                <p:nvPr/>
              </p:nvPicPr>
              <p:blipFill>
                <a:blip r:embed="rId133"/>
                <a:stretch>
                  <a:fillRect/>
                </a:stretch>
              </p:blipFill>
              <p:spPr>
                <a:xfrm>
                  <a:off x="3484640" y="1597200"/>
                  <a:ext cx="2460600" cy="954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 name="Freihand 16">
                  <a:extLst>
                    <a:ext uri="{FF2B5EF4-FFF2-40B4-BE49-F238E27FC236}">
                      <a16:creationId xmlns:a16="http://schemas.microsoft.com/office/drawing/2014/main" id="{3A9C3E8B-84F5-47FB-B809-58CCE00AF9BD}"/>
                    </a:ext>
                  </a:extLst>
                </p14:cNvPr>
                <p14:cNvContentPartPr/>
                <p14:nvPr/>
              </p14:nvContentPartPr>
              <p14:xfrm>
                <a:off x="3397520" y="2399280"/>
                <a:ext cx="503640" cy="243360"/>
              </p14:xfrm>
            </p:contentPart>
          </mc:Choice>
          <mc:Fallback>
            <p:pic>
              <p:nvPicPr>
                <p:cNvPr id="17" name="Freihand 16">
                  <a:extLst>
                    <a:ext uri="{FF2B5EF4-FFF2-40B4-BE49-F238E27FC236}">
                      <a16:creationId xmlns:a16="http://schemas.microsoft.com/office/drawing/2014/main" id="{3A9C3E8B-84F5-47FB-B809-58CCE00AF9BD}"/>
                    </a:ext>
                  </a:extLst>
                </p:cNvPr>
                <p:cNvPicPr/>
                <p:nvPr/>
              </p:nvPicPr>
              <p:blipFill>
                <a:blip r:embed="rId135"/>
                <a:stretch>
                  <a:fillRect/>
                </a:stretch>
              </p:blipFill>
              <p:spPr>
                <a:xfrm>
                  <a:off x="3393200" y="2394960"/>
                  <a:ext cx="5122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 name="Freihand 17">
                  <a:extLst>
                    <a:ext uri="{FF2B5EF4-FFF2-40B4-BE49-F238E27FC236}">
                      <a16:creationId xmlns:a16="http://schemas.microsoft.com/office/drawing/2014/main" id="{4C7E6675-2C3B-4B28-9425-36420D76AABD}"/>
                    </a:ext>
                  </a:extLst>
                </p14:cNvPr>
                <p14:cNvContentPartPr/>
                <p14:nvPr/>
              </p14:nvContentPartPr>
              <p14:xfrm>
                <a:off x="6237920" y="1235760"/>
                <a:ext cx="232560" cy="272520"/>
              </p14:xfrm>
            </p:contentPart>
          </mc:Choice>
          <mc:Fallback>
            <p:pic>
              <p:nvPicPr>
                <p:cNvPr id="18" name="Freihand 17">
                  <a:extLst>
                    <a:ext uri="{FF2B5EF4-FFF2-40B4-BE49-F238E27FC236}">
                      <a16:creationId xmlns:a16="http://schemas.microsoft.com/office/drawing/2014/main" id="{4C7E6675-2C3B-4B28-9425-36420D76AABD}"/>
                    </a:ext>
                  </a:extLst>
                </p:cNvPr>
                <p:cNvPicPr/>
                <p:nvPr/>
              </p:nvPicPr>
              <p:blipFill>
                <a:blip r:embed="rId137"/>
                <a:stretch>
                  <a:fillRect/>
                </a:stretch>
              </p:blipFill>
              <p:spPr>
                <a:xfrm>
                  <a:off x="6233600" y="1231440"/>
                  <a:ext cx="2412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9" name="Freihand 18">
                  <a:extLst>
                    <a:ext uri="{FF2B5EF4-FFF2-40B4-BE49-F238E27FC236}">
                      <a16:creationId xmlns:a16="http://schemas.microsoft.com/office/drawing/2014/main" id="{A7BB83C3-D035-49E2-AE86-D796C9DE4A45}"/>
                    </a:ext>
                  </a:extLst>
                </p14:cNvPr>
                <p14:cNvContentPartPr/>
                <p14:nvPr/>
              </p14:nvContentPartPr>
              <p14:xfrm>
                <a:off x="6516200" y="1302360"/>
                <a:ext cx="164880" cy="117720"/>
              </p14:xfrm>
            </p:contentPart>
          </mc:Choice>
          <mc:Fallback>
            <p:pic>
              <p:nvPicPr>
                <p:cNvPr id="19" name="Freihand 18">
                  <a:extLst>
                    <a:ext uri="{FF2B5EF4-FFF2-40B4-BE49-F238E27FC236}">
                      <a16:creationId xmlns:a16="http://schemas.microsoft.com/office/drawing/2014/main" id="{A7BB83C3-D035-49E2-AE86-D796C9DE4A45}"/>
                    </a:ext>
                  </a:extLst>
                </p:cNvPr>
                <p:cNvPicPr/>
                <p:nvPr/>
              </p:nvPicPr>
              <p:blipFill>
                <a:blip r:embed="rId139"/>
                <a:stretch>
                  <a:fillRect/>
                </a:stretch>
              </p:blipFill>
              <p:spPr>
                <a:xfrm>
                  <a:off x="6511880" y="1298040"/>
                  <a:ext cx="173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 name="Freihand 20">
                  <a:extLst>
                    <a:ext uri="{FF2B5EF4-FFF2-40B4-BE49-F238E27FC236}">
                      <a16:creationId xmlns:a16="http://schemas.microsoft.com/office/drawing/2014/main" id="{459CEC98-1DEB-4211-B9ED-AB2B952E39A0}"/>
                    </a:ext>
                  </a:extLst>
                </p14:cNvPr>
                <p14:cNvContentPartPr/>
                <p14:nvPr/>
              </p14:nvContentPartPr>
              <p14:xfrm>
                <a:off x="6806360" y="1268520"/>
                <a:ext cx="262800" cy="107640"/>
              </p14:xfrm>
            </p:contentPart>
          </mc:Choice>
          <mc:Fallback>
            <p:pic>
              <p:nvPicPr>
                <p:cNvPr id="21" name="Freihand 20">
                  <a:extLst>
                    <a:ext uri="{FF2B5EF4-FFF2-40B4-BE49-F238E27FC236}">
                      <a16:creationId xmlns:a16="http://schemas.microsoft.com/office/drawing/2014/main" id="{459CEC98-1DEB-4211-B9ED-AB2B952E39A0}"/>
                    </a:ext>
                  </a:extLst>
                </p:cNvPr>
                <p:cNvPicPr/>
                <p:nvPr/>
              </p:nvPicPr>
              <p:blipFill>
                <a:blip r:embed="rId141"/>
                <a:stretch>
                  <a:fillRect/>
                </a:stretch>
              </p:blipFill>
              <p:spPr>
                <a:xfrm>
                  <a:off x="6802040" y="1264200"/>
                  <a:ext cx="271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2" name="Freihand 21">
                  <a:extLst>
                    <a:ext uri="{FF2B5EF4-FFF2-40B4-BE49-F238E27FC236}">
                      <a16:creationId xmlns:a16="http://schemas.microsoft.com/office/drawing/2014/main" id="{30E2D924-064F-45D2-8EE3-73154442CA65}"/>
                    </a:ext>
                  </a:extLst>
                </p14:cNvPr>
                <p14:cNvContentPartPr/>
                <p14:nvPr/>
              </p14:nvContentPartPr>
              <p14:xfrm>
                <a:off x="7134320" y="1194720"/>
                <a:ext cx="256320" cy="129240"/>
              </p14:xfrm>
            </p:contentPart>
          </mc:Choice>
          <mc:Fallback>
            <p:pic>
              <p:nvPicPr>
                <p:cNvPr id="22" name="Freihand 21">
                  <a:extLst>
                    <a:ext uri="{FF2B5EF4-FFF2-40B4-BE49-F238E27FC236}">
                      <a16:creationId xmlns:a16="http://schemas.microsoft.com/office/drawing/2014/main" id="{30E2D924-064F-45D2-8EE3-73154442CA65}"/>
                    </a:ext>
                  </a:extLst>
                </p:cNvPr>
                <p:cNvPicPr/>
                <p:nvPr/>
              </p:nvPicPr>
              <p:blipFill>
                <a:blip r:embed="rId143"/>
                <a:stretch>
                  <a:fillRect/>
                </a:stretch>
              </p:blipFill>
              <p:spPr>
                <a:xfrm>
                  <a:off x="7130000" y="1190400"/>
                  <a:ext cx="264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3" name="Freihand 22">
                  <a:extLst>
                    <a:ext uri="{FF2B5EF4-FFF2-40B4-BE49-F238E27FC236}">
                      <a16:creationId xmlns:a16="http://schemas.microsoft.com/office/drawing/2014/main" id="{7D690BD6-153A-461C-AB9F-BD4F2C4328E1}"/>
                    </a:ext>
                  </a:extLst>
                </p14:cNvPr>
                <p14:cNvContentPartPr/>
                <p14:nvPr/>
              </p14:nvContentPartPr>
              <p14:xfrm>
                <a:off x="7563440" y="1152960"/>
                <a:ext cx="196200" cy="136800"/>
              </p14:xfrm>
            </p:contentPart>
          </mc:Choice>
          <mc:Fallback>
            <p:pic>
              <p:nvPicPr>
                <p:cNvPr id="23" name="Freihand 22">
                  <a:extLst>
                    <a:ext uri="{FF2B5EF4-FFF2-40B4-BE49-F238E27FC236}">
                      <a16:creationId xmlns:a16="http://schemas.microsoft.com/office/drawing/2014/main" id="{7D690BD6-153A-461C-AB9F-BD4F2C4328E1}"/>
                    </a:ext>
                  </a:extLst>
                </p:cNvPr>
                <p:cNvPicPr/>
                <p:nvPr/>
              </p:nvPicPr>
              <p:blipFill>
                <a:blip r:embed="rId145"/>
                <a:stretch>
                  <a:fillRect/>
                </a:stretch>
              </p:blipFill>
              <p:spPr>
                <a:xfrm>
                  <a:off x="7559120" y="1148640"/>
                  <a:ext cx="204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4" name="Freihand 23">
                  <a:extLst>
                    <a:ext uri="{FF2B5EF4-FFF2-40B4-BE49-F238E27FC236}">
                      <a16:creationId xmlns:a16="http://schemas.microsoft.com/office/drawing/2014/main" id="{10D628DA-F993-4EA6-A285-AF2FA729032E}"/>
                    </a:ext>
                  </a:extLst>
                </p14:cNvPr>
                <p14:cNvContentPartPr/>
                <p14:nvPr/>
              </p14:nvContentPartPr>
              <p14:xfrm>
                <a:off x="7810400" y="1096440"/>
                <a:ext cx="104040" cy="256320"/>
              </p14:xfrm>
            </p:contentPart>
          </mc:Choice>
          <mc:Fallback>
            <p:pic>
              <p:nvPicPr>
                <p:cNvPr id="24" name="Freihand 23">
                  <a:extLst>
                    <a:ext uri="{FF2B5EF4-FFF2-40B4-BE49-F238E27FC236}">
                      <a16:creationId xmlns:a16="http://schemas.microsoft.com/office/drawing/2014/main" id="{10D628DA-F993-4EA6-A285-AF2FA729032E}"/>
                    </a:ext>
                  </a:extLst>
                </p:cNvPr>
                <p:cNvPicPr/>
                <p:nvPr/>
              </p:nvPicPr>
              <p:blipFill>
                <a:blip r:embed="rId147"/>
                <a:stretch>
                  <a:fillRect/>
                </a:stretch>
              </p:blipFill>
              <p:spPr>
                <a:xfrm>
                  <a:off x="7806080" y="1092120"/>
                  <a:ext cx="1126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5" name="Freihand 24">
                  <a:extLst>
                    <a:ext uri="{FF2B5EF4-FFF2-40B4-BE49-F238E27FC236}">
                      <a16:creationId xmlns:a16="http://schemas.microsoft.com/office/drawing/2014/main" id="{25E509F4-C0B0-4EE3-9507-50B3C54B6E12}"/>
                    </a:ext>
                  </a:extLst>
                </p14:cNvPr>
                <p14:cNvContentPartPr/>
                <p14:nvPr/>
              </p14:nvContentPartPr>
              <p14:xfrm>
                <a:off x="7940720" y="996720"/>
                <a:ext cx="242280" cy="179280"/>
              </p14:xfrm>
            </p:contentPart>
          </mc:Choice>
          <mc:Fallback>
            <p:pic>
              <p:nvPicPr>
                <p:cNvPr id="25" name="Freihand 24">
                  <a:extLst>
                    <a:ext uri="{FF2B5EF4-FFF2-40B4-BE49-F238E27FC236}">
                      <a16:creationId xmlns:a16="http://schemas.microsoft.com/office/drawing/2014/main" id="{25E509F4-C0B0-4EE3-9507-50B3C54B6E12}"/>
                    </a:ext>
                  </a:extLst>
                </p:cNvPr>
                <p:cNvPicPr/>
                <p:nvPr/>
              </p:nvPicPr>
              <p:blipFill>
                <a:blip r:embed="rId149"/>
                <a:stretch>
                  <a:fillRect/>
                </a:stretch>
              </p:blipFill>
              <p:spPr>
                <a:xfrm>
                  <a:off x="7936400" y="992400"/>
                  <a:ext cx="250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 name="Freihand 25">
                  <a:extLst>
                    <a:ext uri="{FF2B5EF4-FFF2-40B4-BE49-F238E27FC236}">
                      <a16:creationId xmlns:a16="http://schemas.microsoft.com/office/drawing/2014/main" id="{3BCEC98E-78AE-4061-B498-4C49D23B5DE2}"/>
                    </a:ext>
                  </a:extLst>
                </p14:cNvPr>
                <p14:cNvContentPartPr/>
                <p14:nvPr/>
              </p14:nvContentPartPr>
              <p14:xfrm>
                <a:off x="8281280" y="1130640"/>
                <a:ext cx="33120" cy="78120"/>
              </p14:xfrm>
            </p:contentPart>
          </mc:Choice>
          <mc:Fallback>
            <p:pic>
              <p:nvPicPr>
                <p:cNvPr id="26" name="Freihand 25">
                  <a:extLst>
                    <a:ext uri="{FF2B5EF4-FFF2-40B4-BE49-F238E27FC236}">
                      <a16:creationId xmlns:a16="http://schemas.microsoft.com/office/drawing/2014/main" id="{3BCEC98E-78AE-4061-B498-4C49D23B5DE2}"/>
                    </a:ext>
                  </a:extLst>
                </p:cNvPr>
                <p:cNvPicPr/>
                <p:nvPr/>
              </p:nvPicPr>
              <p:blipFill>
                <a:blip r:embed="rId151"/>
                <a:stretch>
                  <a:fillRect/>
                </a:stretch>
              </p:blipFill>
              <p:spPr>
                <a:xfrm>
                  <a:off x="8276960" y="1126320"/>
                  <a:ext cx="41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7" name="Freihand 26">
                  <a:extLst>
                    <a:ext uri="{FF2B5EF4-FFF2-40B4-BE49-F238E27FC236}">
                      <a16:creationId xmlns:a16="http://schemas.microsoft.com/office/drawing/2014/main" id="{4EDBB853-A40F-4FF0-834F-E3AF0EB9F568}"/>
                    </a:ext>
                  </a:extLst>
                </p14:cNvPr>
                <p14:cNvContentPartPr/>
                <p14:nvPr/>
              </p14:nvContentPartPr>
              <p14:xfrm>
                <a:off x="8505200" y="921120"/>
                <a:ext cx="260640" cy="167040"/>
              </p14:xfrm>
            </p:contentPart>
          </mc:Choice>
          <mc:Fallback>
            <p:pic>
              <p:nvPicPr>
                <p:cNvPr id="27" name="Freihand 26">
                  <a:extLst>
                    <a:ext uri="{FF2B5EF4-FFF2-40B4-BE49-F238E27FC236}">
                      <a16:creationId xmlns:a16="http://schemas.microsoft.com/office/drawing/2014/main" id="{4EDBB853-A40F-4FF0-834F-E3AF0EB9F568}"/>
                    </a:ext>
                  </a:extLst>
                </p:cNvPr>
                <p:cNvPicPr/>
                <p:nvPr/>
              </p:nvPicPr>
              <p:blipFill>
                <a:blip r:embed="rId153"/>
                <a:stretch>
                  <a:fillRect/>
                </a:stretch>
              </p:blipFill>
              <p:spPr>
                <a:xfrm>
                  <a:off x="8500880" y="916800"/>
                  <a:ext cx="269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8" name="Freihand 27">
                  <a:extLst>
                    <a:ext uri="{FF2B5EF4-FFF2-40B4-BE49-F238E27FC236}">
                      <a16:creationId xmlns:a16="http://schemas.microsoft.com/office/drawing/2014/main" id="{3A1BC603-15D1-4612-B9B1-9EFBEC662134}"/>
                    </a:ext>
                  </a:extLst>
                </p14:cNvPr>
                <p14:cNvContentPartPr/>
                <p14:nvPr/>
              </p14:nvContentPartPr>
              <p14:xfrm>
                <a:off x="8926040" y="916440"/>
                <a:ext cx="147240" cy="58680"/>
              </p14:xfrm>
            </p:contentPart>
          </mc:Choice>
          <mc:Fallback>
            <p:pic>
              <p:nvPicPr>
                <p:cNvPr id="28" name="Freihand 27">
                  <a:extLst>
                    <a:ext uri="{FF2B5EF4-FFF2-40B4-BE49-F238E27FC236}">
                      <a16:creationId xmlns:a16="http://schemas.microsoft.com/office/drawing/2014/main" id="{3A1BC603-15D1-4612-B9B1-9EFBEC662134}"/>
                    </a:ext>
                  </a:extLst>
                </p:cNvPr>
                <p:cNvPicPr/>
                <p:nvPr/>
              </p:nvPicPr>
              <p:blipFill>
                <a:blip r:embed="rId155"/>
                <a:stretch>
                  <a:fillRect/>
                </a:stretch>
              </p:blipFill>
              <p:spPr>
                <a:xfrm>
                  <a:off x="8921720" y="912120"/>
                  <a:ext cx="155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 name="Freihand 28">
                  <a:extLst>
                    <a:ext uri="{FF2B5EF4-FFF2-40B4-BE49-F238E27FC236}">
                      <a16:creationId xmlns:a16="http://schemas.microsoft.com/office/drawing/2014/main" id="{FDD6DB5C-EF94-47C2-9001-DC373B1A4606}"/>
                    </a:ext>
                  </a:extLst>
                </p14:cNvPr>
                <p14:cNvContentPartPr/>
                <p14:nvPr/>
              </p14:nvContentPartPr>
              <p14:xfrm>
                <a:off x="9065360" y="832560"/>
                <a:ext cx="206280" cy="82800"/>
              </p14:xfrm>
            </p:contentPart>
          </mc:Choice>
          <mc:Fallback>
            <p:pic>
              <p:nvPicPr>
                <p:cNvPr id="29" name="Freihand 28">
                  <a:extLst>
                    <a:ext uri="{FF2B5EF4-FFF2-40B4-BE49-F238E27FC236}">
                      <a16:creationId xmlns:a16="http://schemas.microsoft.com/office/drawing/2014/main" id="{FDD6DB5C-EF94-47C2-9001-DC373B1A4606}"/>
                    </a:ext>
                  </a:extLst>
                </p:cNvPr>
                <p:cNvPicPr/>
                <p:nvPr/>
              </p:nvPicPr>
              <p:blipFill>
                <a:blip r:embed="rId157"/>
                <a:stretch>
                  <a:fillRect/>
                </a:stretch>
              </p:blipFill>
              <p:spPr>
                <a:xfrm>
                  <a:off x="9061040" y="828240"/>
                  <a:ext cx="214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0" name="Freihand 29">
                  <a:extLst>
                    <a:ext uri="{FF2B5EF4-FFF2-40B4-BE49-F238E27FC236}">
                      <a16:creationId xmlns:a16="http://schemas.microsoft.com/office/drawing/2014/main" id="{02B03992-A442-44D1-A06F-155F8780D739}"/>
                    </a:ext>
                  </a:extLst>
                </p14:cNvPr>
                <p14:cNvContentPartPr/>
                <p14:nvPr/>
              </p14:nvContentPartPr>
              <p14:xfrm>
                <a:off x="9402680" y="572640"/>
                <a:ext cx="267480" cy="216720"/>
              </p14:xfrm>
            </p:contentPart>
          </mc:Choice>
          <mc:Fallback>
            <p:pic>
              <p:nvPicPr>
                <p:cNvPr id="30" name="Freihand 29">
                  <a:extLst>
                    <a:ext uri="{FF2B5EF4-FFF2-40B4-BE49-F238E27FC236}">
                      <a16:creationId xmlns:a16="http://schemas.microsoft.com/office/drawing/2014/main" id="{02B03992-A442-44D1-A06F-155F8780D739}"/>
                    </a:ext>
                  </a:extLst>
                </p:cNvPr>
                <p:cNvPicPr/>
                <p:nvPr/>
              </p:nvPicPr>
              <p:blipFill>
                <a:blip r:embed="rId159"/>
                <a:stretch>
                  <a:fillRect/>
                </a:stretch>
              </p:blipFill>
              <p:spPr>
                <a:xfrm>
                  <a:off x="9398360" y="568320"/>
                  <a:ext cx="276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 name="Freihand 30">
                  <a:extLst>
                    <a:ext uri="{FF2B5EF4-FFF2-40B4-BE49-F238E27FC236}">
                      <a16:creationId xmlns:a16="http://schemas.microsoft.com/office/drawing/2014/main" id="{D9C0118F-1128-4828-992D-FB0A0DEB7744}"/>
                    </a:ext>
                  </a:extLst>
                </p14:cNvPr>
                <p14:cNvContentPartPr/>
                <p14:nvPr/>
              </p14:nvContentPartPr>
              <p14:xfrm>
                <a:off x="9680960" y="593520"/>
                <a:ext cx="92520" cy="177480"/>
              </p14:xfrm>
            </p:contentPart>
          </mc:Choice>
          <mc:Fallback>
            <p:pic>
              <p:nvPicPr>
                <p:cNvPr id="31" name="Freihand 30">
                  <a:extLst>
                    <a:ext uri="{FF2B5EF4-FFF2-40B4-BE49-F238E27FC236}">
                      <a16:creationId xmlns:a16="http://schemas.microsoft.com/office/drawing/2014/main" id="{D9C0118F-1128-4828-992D-FB0A0DEB7744}"/>
                    </a:ext>
                  </a:extLst>
                </p:cNvPr>
                <p:cNvPicPr/>
                <p:nvPr/>
              </p:nvPicPr>
              <p:blipFill>
                <a:blip r:embed="rId161"/>
                <a:stretch>
                  <a:fillRect/>
                </a:stretch>
              </p:blipFill>
              <p:spPr>
                <a:xfrm>
                  <a:off x="9676640" y="589200"/>
                  <a:ext cx="101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2" name="Freihand 31">
                  <a:extLst>
                    <a:ext uri="{FF2B5EF4-FFF2-40B4-BE49-F238E27FC236}">
                      <a16:creationId xmlns:a16="http://schemas.microsoft.com/office/drawing/2014/main" id="{AC114C7F-036F-47A6-81C1-A2BEB25DD66E}"/>
                    </a:ext>
                  </a:extLst>
                </p14:cNvPr>
                <p14:cNvContentPartPr/>
                <p14:nvPr/>
              </p14:nvContentPartPr>
              <p14:xfrm>
                <a:off x="9796160" y="460320"/>
                <a:ext cx="291960" cy="172440"/>
              </p14:xfrm>
            </p:contentPart>
          </mc:Choice>
          <mc:Fallback>
            <p:pic>
              <p:nvPicPr>
                <p:cNvPr id="32" name="Freihand 31">
                  <a:extLst>
                    <a:ext uri="{FF2B5EF4-FFF2-40B4-BE49-F238E27FC236}">
                      <a16:creationId xmlns:a16="http://schemas.microsoft.com/office/drawing/2014/main" id="{AC114C7F-036F-47A6-81C1-A2BEB25DD66E}"/>
                    </a:ext>
                  </a:extLst>
                </p:cNvPr>
                <p:cNvPicPr/>
                <p:nvPr/>
              </p:nvPicPr>
              <p:blipFill>
                <a:blip r:embed="rId163"/>
                <a:stretch>
                  <a:fillRect/>
                </a:stretch>
              </p:blipFill>
              <p:spPr>
                <a:xfrm>
                  <a:off x="9791840" y="456000"/>
                  <a:ext cx="300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6" name="Freihand 35">
                  <a:extLst>
                    <a:ext uri="{FF2B5EF4-FFF2-40B4-BE49-F238E27FC236}">
                      <a16:creationId xmlns:a16="http://schemas.microsoft.com/office/drawing/2014/main" id="{C1F63854-5D1E-4FE7-94BD-BABFA9C1F75E}"/>
                    </a:ext>
                  </a:extLst>
                </p14:cNvPr>
                <p14:cNvContentPartPr/>
                <p14:nvPr/>
              </p14:nvContentPartPr>
              <p14:xfrm>
                <a:off x="6183200" y="2170680"/>
                <a:ext cx="360" cy="360"/>
              </p14:xfrm>
            </p:contentPart>
          </mc:Choice>
          <mc:Fallback>
            <p:pic>
              <p:nvPicPr>
                <p:cNvPr id="36" name="Freihand 35">
                  <a:extLst>
                    <a:ext uri="{FF2B5EF4-FFF2-40B4-BE49-F238E27FC236}">
                      <a16:creationId xmlns:a16="http://schemas.microsoft.com/office/drawing/2014/main" id="{C1F63854-5D1E-4FE7-94BD-BABFA9C1F75E}"/>
                    </a:ext>
                  </a:extLst>
                </p:cNvPr>
                <p:cNvPicPr/>
                <p:nvPr/>
              </p:nvPicPr>
              <p:blipFill>
                <a:blip r:embed="rId165"/>
                <a:stretch>
                  <a:fillRect/>
                </a:stretch>
              </p:blipFill>
              <p:spPr>
                <a:xfrm>
                  <a:off x="6178880" y="2166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7" name="Freihand 36">
                  <a:extLst>
                    <a:ext uri="{FF2B5EF4-FFF2-40B4-BE49-F238E27FC236}">
                      <a16:creationId xmlns:a16="http://schemas.microsoft.com/office/drawing/2014/main" id="{0F67BC99-E246-400B-8AD4-A588E59EBD58}"/>
                    </a:ext>
                  </a:extLst>
                </p14:cNvPr>
                <p14:cNvContentPartPr/>
                <p14:nvPr/>
              </p14:nvContentPartPr>
              <p14:xfrm>
                <a:off x="6193640" y="2044680"/>
                <a:ext cx="160920" cy="172080"/>
              </p14:xfrm>
            </p:contentPart>
          </mc:Choice>
          <mc:Fallback>
            <p:pic>
              <p:nvPicPr>
                <p:cNvPr id="37" name="Freihand 36">
                  <a:extLst>
                    <a:ext uri="{FF2B5EF4-FFF2-40B4-BE49-F238E27FC236}">
                      <a16:creationId xmlns:a16="http://schemas.microsoft.com/office/drawing/2014/main" id="{0F67BC99-E246-400B-8AD4-A588E59EBD58}"/>
                    </a:ext>
                  </a:extLst>
                </p:cNvPr>
                <p:cNvPicPr/>
                <p:nvPr/>
              </p:nvPicPr>
              <p:blipFill>
                <a:blip r:embed="rId167"/>
                <a:stretch>
                  <a:fillRect/>
                </a:stretch>
              </p:blipFill>
              <p:spPr>
                <a:xfrm>
                  <a:off x="6189320" y="2040360"/>
                  <a:ext cx="169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8" name="Freihand 37">
                  <a:extLst>
                    <a:ext uri="{FF2B5EF4-FFF2-40B4-BE49-F238E27FC236}">
                      <a16:creationId xmlns:a16="http://schemas.microsoft.com/office/drawing/2014/main" id="{633D8B0C-CF46-485B-8674-7149521E96E8}"/>
                    </a:ext>
                  </a:extLst>
                </p14:cNvPr>
                <p14:cNvContentPartPr/>
                <p14:nvPr/>
              </p14:nvContentPartPr>
              <p14:xfrm>
                <a:off x="6366440" y="2018040"/>
                <a:ext cx="129240" cy="180000"/>
              </p14:xfrm>
            </p:contentPart>
          </mc:Choice>
          <mc:Fallback>
            <p:pic>
              <p:nvPicPr>
                <p:cNvPr id="38" name="Freihand 37">
                  <a:extLst>
                    <a:ext uri="{FF2B5EF4-FFF2-40B4-BE49-F238E27FC236}">
                      <a16:creationId xmlns:a16="http://schemas.microsoft.com/office/drawing/2014/main" id="{633D8B0C-CF46-485B-8674-7149521E96E8}"/>
                    </a:ext>
                  </a:extLst>
                </p:cNvPr>
                <p:cNvPicPr/>
                <p:nvPr/>
              </p:nvPicPr>
              <p:blipFill>
                <a:blip r:embed="rId169"/>
                <a:stretch>
                  <a:fillRect/>
                </a:stretch>
              </p:blipFill>
              <p:spPr>
                <a:xfrm>
                  <a:off x="6362120" y="2013720"/>
                  <a:ext cx="137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9" name="Freihand 38">
                  <a:extLst>
                    <a:ext uri="{FF2B5EF4-FFF2-40B4-BE49-F238E27FC236}">
                      <a16:creationId xmlns:a16="http://schemas.microsoft.com/office/drawing/2014/main" id="{A441D09B-03E7-4715-B8A4-7E4E49015A6B}"/>
                    </a:ext>
                  </a:extLst>
                </p14:cNvPr>
                <p14:cNvContentPartPr/>
                <p14:nvPr/>
              </p14:nvContentPartPr>
              <p14:xfrm>
                <a:off x="6541400" y="2070600"/>
                <a:ext cx="275400" cy="101160"/>
              </p14:xfrm>
            </p:contentPart>
          </mc:Choice>
          <mc:Fallback>
            <p:pic>
              <p:nvPicPr>
                <p:cNvPr id="39" name="Freihand 38">
                  <a:extLst>
                    <a:ext uri="{FF2B5EF4-FFF2-40B4-BE49-F238E27FC236}">
                      <a16:creationId xmlns:a16="http://schemas.microsoft.com/office/drawing/2014/main" id="{A441D09B-03E7-4715-B8A4-7E4E49015A6B}"/>
                    </a:ext>
                  </a:extLst>
                </p:cNvPr>
                <p:cNvPicPr/>
                <p:nvPr/>
              </p:nvPicPr>
              <p:blipFill>
                <a:blip r:embed="rId171"/>
                <a:stretch>
                  <a:fillRect/>
                </a:stretch>
              </p:blipFill>
              <p:spPr>
                <a:xfrm>
                  <a:off x="6537080" y="2066280"/>
                  <a:ext cx="284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0" name="Freihand 39">
                  <a:extLst>
                    <a:ext uri="{FF2B5EF4-FFF2-40B4-BE49-F238E27FC236}">
                      <a16:creationId xmlns:a16="http://schemas.microsoft.com/office/drawing/2014/main" id="{BF470936-D5F5-4A69-A657-97D535B169C4}"/>
                    </a:ext>
                  </a:extLst>
                </p14:cNvPr>
                <p14:cNvContentPartPr/>
                <p14:nvPr/>
              </p14:nvContentPartPr>
              <p14:xfrm>
                <a:off x="6831200" y="2039280"/>
                <a:ext cx="231120" cy="263160"/>
              </p14:xfrm>
            </p:contentPart>
          </mc:Choice>
          <mc:Fallback>
            <p:pic>
              <p:nvPicPr>
                <p:cNvPr id="40" name="Freihand 39">
                  <a:extLst>
                    <a:ext uri="{FF2B5EF4-FFF2-40B4-BE49-F238E27FC236}">
                      <a16:creationId xmlns:a16="http://schemas.microsoft.com/office/drawing/2014/main" id="{BF470936-D5F5-4A69-A657-97D535B169C4}"/>
                    </a:ext>
                  </a:extLst>
                </p:cNvPr>
                <p:cNvPicPr/>
                <p:nvPr/>
              </p:nvPicPr>
              <p:blipFill>
                <a:blip r:embed="rId173"/>
                <a:stretch>
                  <a:fillRect/>
                </a:stretch>
              </p:blipFill>
              <p:spPr>
                <a:xfrm>
                  <a:off x="6826880" y="2034960"/>
                  <a:ext cx="2397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1" name="Freihand 40">
                  <a:extLst>
                    <a:ext uri="{FF2B5EF4-FFF2-40B4-BE49-F238E27FC236}">
                      <a16:creationId xmlns:a16="http://schemas.microsoft.com/office/drawing/2014/main" id="{87AFE73B-2BE7-47E2-A061-ECD82541D985}"/>
                    </a:ext>
                  </a:extLst>
                </p14:cNvPr>
                <p14:cNvContentPartPr/>
                <p14:nvPr/>
              </p14:nvContentPartPr>
              <p14:xfrm>
                <a:off x="7227920" y="1894200"/>
                <a:ext cx="229680" cy="307080"/>
              </p14:xfrm>
            </p:contentPart>
          </mc:Choice>
          <mc:Fallback>
            <p:pic>
              <p:nvPicPr>
                <p:cNvPr id="41" name="Freihand 40">
                  <a:extLst>
                    <a:ext uri="{FF2B5EF4-FFF2-40B4-BE49-F238E27FC236}">
                      <a16:creationId xmlns:a16="http://schemas.microsoft.com/office/drawing/2014/main" id="{87AFE73B-2BE7-47E2-A061-ECD82541D985}"/>
                    </a:ext>
                  </a:extLst>
                </p:cNvPr>
                <p:cNvPicPr/>
                <p:nvPr/>
              </p:nvPicPr>
              <p:blipFill>
                <a:blip r:embed="rId175"/>
                <a:stretch>
                  <a:fillRect/>
                </a:stretch>
              </p:blipFill>
              <p:spPr>
                <a:xfrm>
                  <a:off x="7223600" y="1889880"/>
                  <a:ext cx="2383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2" name="Freihand 41">
                  <a:extLst>
                    <a:ext uri="{FF2B5EF4-FFF2-40B4-BE49-F238E27FC236}">
                      <a16:creationId xmlns:a16="http://schemas.microsoft.com/office/drawing/2014/main" id="{4CE354C6-648A-49E2-8281-19B349400943}"/>
                    </a:ext>
                  </a:extLst>
                </p14:cNvPr>
                <p14:cNvContentPartPr/>
                <p14:nvPr/>
              </p14:nvContentPartPr>
              <p14:xfrm>
                <a:off x="7588640" y="1949640"/>
                <a:ext cx="191160" cy="77400"/>
              </p14:xfrm>
            </p:contentPart>
          </mc:Choice>
          <mc:Fallback>
            <p:pic>
              <p:nvPicPr>
                <p:cNvPr id="42" name="Freihand 41">
                  <a:extLst>
                    <a:ext uri="{FF2B5EF4-FFF2-40B4-BE49-F238E27FC236}">
                      <a16:creationId xmlns:a16="http://schemas.microsoft.com/office/drawing/2014/main" id="{4CE354C6-648A-49E2-8281-19B349400943}"/>
                    </a:ext>
                  </a:extLst>
                </p:cNvPr>
                <p:cNvPicPr/>
                <p:nvPr/>
              </p:nvPicPr>
              <p:blipFill>
                <a:blip r:embed="rId177"/>
                <a:stretch>
                  <a:fillRect/>
                </a:stretch>
              </p:blipFill>
              <p:spPr>
                <a:xfrm>
                  <a:off x="7584320" y="1945320"/>
                  <a:ext cx="199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3" name="Freihand 42">
                  <a:extLst>
                    <a:ext uri="{FF2B5EF4-FFF2-40B4-BE49-F238E27FC236}">
                      <a16:creationId xmlns:a16="http://schemas.microsoft.com/office/drawing/2014/main" id="{D2C94509-A216-45F0-9B7D-7940665FA11B}"/>
                    </a:ext>
                  </a:extLst>
                </p14:cNvPr>
                <p14:cNvContentPartPr/>
                <p14:nvPr/>
              </p14:nvContentPartPr>
              <p14:xfrm>
                <a:off x="7720760" y="1805640"/>
                <a:ext cx="360" cy="360"/>
              </p14:xfrm>
            </p:contentPart>
          </mc:Choice>
          <mc:Fallback>
            <p:pic>
              <p:nvPicPr>
                <p:cNvPr id="43" name="Freihand 42">
                  <a:extLst>
                    <a:ext uri="{FF2B5EF4-FFF2-40B4-BE49-F238E27FC236}">
                      <a16:creationId xmlns:a16="http://schemas.microsoft.com/office/drawing/2014/main" id="{D2C94509-A216-45F0-9B7D-7940665FA11B}"/>
                    </a:ext>
                  </a:extLst>
                </p:cNvPr>
                <p:cNvPicPr/>
                <p:nvPr/>
              </p:nvPicPr>
              <p:blipFill>
                <a:blip r:embed="rId165"/>
                <a:stretch>
                  <a:fillRect/>
                </a:stretch>
              </p:blipFill>
              <p:spPr>
                <a:xfrm>
                  <a:off x="7716440" y="1801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5" name="Freihand 44">
                  <a:extLst>
                    <a:ext uri="{FF2B5EF4-FFF2-40B4-BE49-F238E27FC236}">
                      <a16:creationId xmlns:a16="http://schemas.microsoft.com/office/drawing/2014/main" id="{9C0E0E42-56D2-48AD-B1AA-888C747715E5}"/>
                    </a:ext>
                  </a:extLst>
                </p14:cNvPr>
                <p14:cNvContentPartPr/>
                <p14:nvPr/>
              </p14:nvContentPartPr>
              <p14:xfrm>
                <a:off x="7842440" y="1885560"/>
                <a:ext cx="91080" cy="258840"/>
              </p14:xfrm>
            </p:contentPart>
          </mc:Choice>
          <mc:Fallback>
            <p:pic>
              <p:nvPicPr>
                <p:cNvPr id="45" name="Freihand 44">
                  <a:extLst>
                    <a:ext uri="{FF2B5EF4-FFF2-40B4-BE49-F238E27FC236}">
                      <a16:creationId xmlns:a16="http://schemas.microsoft.com/office/drawing/2014/main" id="{9C0E0E42-56D2-48AD-B1AA-888C747715E5}"/>
                    </a:ext>
                  </a:extLst>
                </p:cNvPr>
                <p:cNvPicPr/>
                <p:nvPr/>
              </p:nvPicPr>
              <p:blipFill>
                <a:blip r:embed="rId180"/>
                <a:stretch>
                  <a:fillRect/>
                </a:stretch>
              </p:blipFill>
              <p:spPr>
                <a:xfrm>
                  <a:off x="7838120" y="1881240"/>
                  <a:ext cx="997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6" name="Freihand 45">
                  <a:extLst>
                    <a:ext uri="{FF2B5EF4-FFF2-40B4-BE49-F238E27FC236}">
                      <a16:creationId xmlns:a16="http://schemas.microsoft.com/office/drawing/2014/main" id="{E85F959D-94DE-417C-A36D-6D3499BD9A23}"/>
                    </a:ext>
                  </a:extLst>
                </p14:cNvPr>
                <p14:cNvContentPartPr/>
                <p14:nvPr/>
              </p14:nvContentPartPr>
              <p14:xfrm>
                <a:off x="7950800" y="1763880"/>
                <a:ext cx="222480" cy="226080"/>
              </p14:xfrm>
            </p:contentPart>
          </mc:Choice>
          <mc:Fallback>
            <p:pic>
              <p:nvPicPr>
                <p:cNvPr id="46" name="Freihand 45">
                  <a:extLst>
                    <a:ext uri="{FF2B5EF4-FFF2-40B4-BE49-F238E27FC236}">
                      <a16:creationId xmlns:a16="http://schemas.microsoft.com/office/drawing/2014/main" id="{E85F959D-94DE-417C-A36D-6D3499BD9A23}"/>
                    </a:ext>
                  </a:extLst>
                </p:cNvPr>
                <p:cNvPicPr/>
                <p:nvPr/>
              </p:nvPicPr>
              <p:blipFill>
                <a:blip r:embed="rId182"/>
                <a:stretch>
                  <a:fillRect/>
                </a:stretch>
              </p:blipFill>
              <p:spPr>
                <a:xfrm>
                  <a:off x="7946480" y="1759560"/>
                  <a:ext cx="231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 name="Freihand 46">
                  <a:extLst>
                    <a:ext uri="{FF2B5EF4-FFF2-40B4-BE49-F238E27FC236}">
                      <a16:creationId xmlns:a16="http://schemas.microsoft.com/office/drawing/2014/main" id="{476297E1-C108-40BB-AFCA-E8D611E9A763}"/>
                    </a:ext>
                  </a:extLst>
                </p14:cNvPr>
                <p14:cNvContentPartPr/>
                <p14:nvPr/>
              </p14:nvContentPartPr>
              <p14:xfrm>
                <a:off x="8333480" y="1829760"/>
                <a:ext cx="34560" cy="106920"/>
              </p14:xfrm>
            </p:contentPart>
          </mc:Choice>
          <mc:Fallback>
            <p:pic>
              <p:nvPicPr>
                <p:cNvPr id="47" name="Freihand 46">
                  <a:extLst>
                    <a:ext uri="{FF2B5EF4-FFF2-40B4-BE49-F238E27FC236}">
                      <a16:creationId xmlns:a16="http://schemas.microsoft.com/office/drawing/2014/main" id="{476297E1-C108-40BB-AFCA-E8D611E9A763}"/>
                    </a:ext>
                  </a:extLst>
                </p:cNvPr>
                <p:cNvPicPr/>
                <p:nvPr/>
              </p:nvPicPr>
              <p:blipFill>
                <a:blip r:embed="rId184"/>
                <a:stretch>
                  <a:fillRect/>
                </a:stretch>
              </p:blipFill>
              <p:spPr>
                <a:xfrm>
                  <a:off x="8329160" y="1825440"/>
                  <a:ext cx="43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 name="Freihand 47">
                  <a:extLst>
                    <a:ext uri="{FF2B5EF4-FFF2-40B4-BE49-F238E27FC236}">
                      <a16:creationId xmlns:a16="http://schemas.microsoft.com/office/drawing/2014/main" id="{A83E03F8-40AC-42EC-B26F-BE9ECE16CAE7}"/>
                    </a:ext>
                  </a:extLst>
                </p14:cNvPr>
                <p14:cNvContentPartPr/>
                <p14:nvPr/>
              </p14:nvContentPartPr>
              <p14:xfrm>
                <a:off x="8288480" y="1739400"/>
                <a:ext cx="54360" cy="3240"/>
              </p14:xfrm>
            </p:contentPart>
          </mc:Choice>
          <mc:Fallback>
            <p:pic>
              <p:nvPicPr>
                <p:cNvPr id="48" name="Freihand 47">
                  <a:extLst>
                    <a:ext uri="{FF2B5EF4-FFF2-40B4-BE49-F238E27FC236}">
                      <a16:creationId xmlns:a16="http://schemas.microsoft.com/office/drawing/2014/main" id="{A83E03F8-40AC-42EC-B26F-BE9ECE16CAE7}"/>
                    </a:ext>
                  </a:extLst>
                </p:cNvPr>
                <p:cNvPicPr/>
                <p:nvPr/>
              </p:nvPicPr>
              <p:blipFill>
                <a:blip r:embed="rId186"/>
                <a:stretch>
                  <a:fillRect/>
                </a:stretch>
              </p:blipFill>
              <p:spPr>
                <a:xfrm>
                  <a:off x="8284160" y="1735080"/>
                  <a:ext cx="63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9" name="Freihand 48">
                  <a:extLst>
                    <a:ext uri="{FF2B5EF4-FFF2-40B4-BE49-F238E27FC236}">
                      <a16:creationId xmlns:a16="http://schemas.microsoft.com/office/drawing/2014/main" id="{CF7AEF50-8B0C-42D2-9046-DB8220C49315}"/>
                    </a:ext>
                  </a:extLst>
                </p14:cNvPr>
                <p14:cNvContentPartPr/>
                <p14:nvPr/>
              </p14:nvContentPartPr>
              <p14:xfrm>
                <a:off x="8389280" y="1767840"/>
                <a:ext cx="94320" cy="155160"/>
              </p14:xfrm>
            </p:contentPart>
          </mc:Choice>
          <mc:Fallback>
            <p:pic>
              <p:nvPicPr>
                <p:cNvPr id="49" name="Freihand 48">
                  <a:extLst>
                    <a:ext uri="{FF2B5EF4-FFF2-40B4-BE49-F238E27FC236}">
                      <a16:creationId xmlns:a16="http://schemas.microsoft.com/office/drawing/2014/main" id="{CF7AEF50-8B0C-42D2-9046-DB8220C49315}"/>
                    </a:ext>
                  </a:extLst>
                </p:cNvPr>
                <p:cNvPicPr/>
                <p:nvPr/>
              </p:nvPicPr>
              <p:blipFill>
                <a:blip r:embed="rId188"/>
                <a:stretch>
                  <a:fillRect/>
                </a:stretch>
              </p:blipFill>
              <p:spPr>
                <a:xfrm>
                  <a:off x="8384960" y="1763520"/>
                  <a:ext cx="102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0" name="Freihand 49">
                  <a:extLst>
                    <a:ext uri="{FF2B5EF4-FFF2-40B4-BE49-F238E27FC236}">
                      <a16:creationId xmlns:a16="http://schemas.microsoft.com/office/drawing/2014/main" id="{F9516B62-7964-4F3A-A542-0AE478101E1E}"/>
                    </a:ext>
                  </a:extLst>
                </p14:cNvPr>
                <p14:cNvContentPartPr/>
                <p14:nvPr/>
              </p14:nvContentPartPr>
              <p14:xfrm>
                <a:off x="8689160" y="1858920"/>
                <a:ext cx="360" cy="360"/>
              </p14:xfrm>
            </p:contentPart>
          </mc:Choice>
          <mc:Fallback>
            <p:pic>
              <p:nvPicPr>
                <p:cNvPr id="50" name="Freihand 49">
                  <a:extLst>
                    <a:ext uri="{FF2B5EF4-FFF2-40B4-BE49-F238E27FC236}">
                      <a16:creationId xmlns:a16="http://schemas.microsoft.com/office/drawing/2014/main" id="{F9516B62-7964-4F3A-A542-0AE478101E1E}"/>
                    </a:ext>
                  </a:extLst>
                </p:cNvPr>
                <p:cNvPicPr/>
                <p:nvPr/>
              </p:nvPicPr>
              <p:blipFill>
                <a:blip r:embed="rId165"/>
                <a:stretch>
                  <a:fillRect/>
                </a:stretch>
              </p:blipFill>
              <p:spPr>
                <a:xfrm>
                  <a:off x="8684840" y="1854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1" name="Freihand 50">
                  <a:extLst>
                    <a:ext uri="{FF2B5EF4-FFF2-40B4-BE49-F238E27FC236}">
                      <a16:creationId xmlns:a16="http://schemas.microsoft.com/office/drawing/2014/main" id="{9C5B3893-BF17-46B4-9253-76CD3AE58AD1}"/>
                    </a:ext>
                  </a:extLst>
                </p14:cNvPr>
                <p14:cNvContentPartPr/>
                <p14:nvPr/>
              </p14:nvContentPartPr>
              <p14:xfrm>
                <a:off x="8641640" y="1652280"/>
                <a:ext cx="151560" cy="225720"/>
              </p14:xfrm>
            </p:contentPart>
          </mc:Choice>
          <mc:Fallback>
            <p:pic>
              <p:nvPicPr>
                <p:cNvPr id="51" name="Freihand 50">
                  <a:extLst>
                    <a:ext uri="{FF2B5EF4-FFF2-40B4-BE49-F238E27FC236}">
                      <a16:creationId xmlns:a16="http://schemas.microsoft.com/office/drawing/2014/main" id="{9C5B3893-BF17-46B4-9253-76CD3AE58AD1}"/>
                    </a:ext>
                  </a:extLst>
                </p:cNvPr>
                <p:cNvPicPr/>
                <p:nvPr/>
              </p:nvPicPr>
              <p:blipFill>
                <a:blip r:embed="rId191"/>
                <a:stretch>
                  <a:fillRect/>
                </a:stretch>
              </p:blipFill>
              <p:spPr>
                <a:xfrm>
                  <a:off x="8637320" y="1647960"/>
                  <a:ext cx="160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3" name="Freihand 52">
                  <a:extLst>
                    <a:ext uri="{FF2B5EF4-FFF2-40B4-BE49-F238E27FC236}">
                      <a16:creationId xmlns:a16="http://schemas.microsoft.com/office/drawing/2014/main" id="{1227288F-B238-48C7-B6D1-F6A2ABC2223B}"/>
                    </a:ext>
                  </a:extLst>
                </p14:cNvPr>
                <p14:cNvContentPartPr/>
                <p14:nvPr/>
              </p14:nvContentPartPr>
              <p14:xfrm>
                <a:off x="8837120" y="1706280"/>
                <a:ext cx="92520" cy="121680"/>
              </p14:xfrm>
            </p:contentPart>
          </mc:Choice>
          <mc:Fallback>
            <p:pic>
              <p:nvPicPr>
                <p:cNvPr id="53" name="Freihand 52">
                  <a:extLst>
                    <a:ext uri="{FF2B5EF4-FFF2-40B4-BE49-F238E27FC236}">
                      <a16:creationId xmlns:a16="http://schemas.microsoft.com/office/drawing/2014/main" id="{1227288F-B238-48C7-B6D1-F6A2ABC2223B}"/>
                    </a:ext>
                  </a:extLst>
                </p:cNvPr>
                <p:cNvPicPr/>
                <p:nvPr/>
              </p:nvPicPr>
              <p:blipFill>
                <a:blip r:embed="rId193"/>
                <a:stretch>
                  <a:fillRect/>
                </a:stretch>
              </p:blipFill>
              <p:spPr>
                <a:xfrm>
                  <a:off x="8832800" y="1701960"/>
                  <a:ext cx="101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4" name="Freihand 53">
                  <a:extLst>
                    <a:ext uri="{FF2B5EF4-FFF2-40B4-BE49-F238E27FC236}">
                      <a16:creationId xmlns:a16="http://schemas.microsoft.com/office/drawing/2014/main" id="{F02D4DB5-DC40-4E50-9D89-4C94685CB5F4}"/>
                    </a:ext>
                  </a:extLst>
                </p14:cNvPr>
                <p14:cNvContentPartPr/>
                <p14:nvPr/>
              </p14:nvContentPartPr>
              <p14:xfrm>
                <a:off x="8967080" y="1704480"/>
                <a:ext cx="100080" cy="90360"/>
              </p14:xfrm>
            </p:contentPart>
          </mc:Choice>
          <mc:Fallback>
            <p:pic>
              <p:nvPicPr>
                <p:cNvPr id="54" name="Freihand 53">
                  <a:extLst>
                    <a:ext uri="{FF2B5EF4-FFF2-40B4-BE49-F238E27FC236}">
                      <a16:creationId xmlns:a16="http://schemas.microsoft.com/office/drawing/2014/main" id="{F02D4DB5-DC40-4E50-9D89-4C94685CB5F4}"/>
                    </a:ext>
                  </a:extLst>
                </p:cNvPr>
                <p:cNvPicPr/>
                <p:nvPr/>
              </p:nvPicPr>
              <p:blipFill>
                <a:blip r:embed="rId195"/>
                <a:stretch>
                  <a:fillRect/>
                </a:stretch>
              </p:blipFill>
              <p:spPr>
                <a:xfrm>
                  <a:off x="8962760" y="1700160"/>
                  <a:ext cx="108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5" name="Freihand 54">
                  <a:extLst>
                    <a:ext uri="{FF2B5EF4-FFF2-40B4-BE49-F238E27FC236}">
                      <a16:creationId xmlns:a16="http://schemas.microsoft.com/office/drawing/2014/main" id="{850CBA8A-6B7A-4939-9E4B-D6671DB3E1DA}"/>
                    </a:ext>
                  </a:extLst>
                </p14:cNvPr>
                <p14:cNvContentPartPr/>
                <p14:nvPr/>
              </p14:nvContentPartPr>
              <p14:xfrm>
                <a:off x="9075080" y="1682520"/>
                <a:ext cx="142920" cy="110520"/>
              </p14:xfrm>
            </p:contentPart>
          </mc:Choice>
          <mc:Fallback>
            <p:pic>
              <p:nvPicPr>
                <p:cNvPr id="55" name="Freihand 54">
                  <a:extLst>
                    <a:ext uri="{FF2B5EF4-FFF2-40B4-BE49-F238E27FC236}">
                      <a16:creationId xmlns:a16="http://schemas.microsoft.com/office/drawing/2014/main" id="{850CBA8A-6B7A-4939-9E4B-D6671DB3E1DA}"/>
                    </a:ext>
                  </a:extLst>
                </p:cNvPr>
                <p:cNvPicPr/>
                <p:nvPr/>
              </p:nvPicPr>
              <p:blipFill>
                <a:blip r:embed="rId197"/>
                <a:stretch>
                  <a:fillRect/>
                </a:stretch>
              </p:blipFill>
              <p:spPr>
                <a:xfrm>
                  <a:off x="9070760" y="1678200"/>
                  <a:ext cx="151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6" name="Freihand 55">
                  <a:extLst>
                    <a:ext uri="{FF2B5EF4-FFF2-40B4-BE49-F238E27FC236}">
                      <a16:creationId xmlns:a16="http://schemas.microsoft.com/office/drawing/2014/main" id="{C9805982-DB75-4B8A-8559-919E700BD8F9}"/>
                    </a:ext>
                  </a:extLst>
                </p14:cNvPr>
                <p14:cNvContentPartPr/>
                <p14:nvPr/>
              </p14:nvContentPartPr>
              <p14:xfrm>
                <a:off x="9211160" y="1661280"/>
                <a:ext cx="76680" cy="74520"/>
              </p14:xfrm>
            </p:contentPart>
          </mc:Choice>
          <mc:Fallback>
            <p:pic>
              <p:nvPicPr>
                <p:cNvPr id="56" name="Freihand 55">
                  <a:extLst>
                    <a:ext uri="{FF2B5EF4-FFF2-40B4-BE49-F238E27FC236}">
                      <a16:creationId xmlns:a16="http://schemas.microsoft.com/office/drawing/2014/main" id="{C9805982-DB75-4B8A-8559-919E700BD8F9}"/>
                    </a:ext>
                  </a:extLst>
                </p:cNvPr>
                <p:cNvPicPr/>
                <p:nvPr/>
              </p:nvPicPr>
              <p:blipFill>
                <a:blip r:embed="rId199"/>
                <a:stretch>
                  <a:fillRect/>
                </a:stretch>
              </p:blipFill>
              <p:spPr>
                <a:xfrm>
                  <a:off x="9206840" y="1656960"/>
                  <a:ext cx="85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7" name="Freihand 56">
                  <a:extLst>
                    <a:ext uri="{FF2B5EF4-FFF2-40B4-BE49-F238E27FC236}">
                      <a16:creationId xmlns:a16="http://schemas.microsoft.com/office/drawing/2014/main" id="{67EC7399-D9CF-44E0-BAD9-8DF1FE45A90B}"/>
                    </a:ext>
                  </a:extLst>
                </p14:cNvPr>
                <p14:cNvContentPartPr/>
                <p14:nvPr/>
              </p14:nvContentPartPr>
              <p14:xfrm>
                <a:off x="9306200" y="1641120"/>
                <a:ext cx="65160" cy="70920"/>
              </p14:xfrm>
            </p:contentPart>
          </mc:Choice>
          <mc:Fallback>
            <p:pic>
              <p:nvPicPr>
                <p:cNvPr id="57" name="Freihand 56">
                  <a:extLst>
                    <a:ext uri="{FF2B5EF4-FFF2-40B4-BE49-F238E27FC236}">
                      <a16:creationId xmlns:a16="http://schemas.microsoft.com/office/drawing/2014/main" id="{67EC7399-D9CF-44E0-BAD9-8DF1FE45A90B}"/>
                    </a:ext>
                  </a:extLst>
                </p:cNvPr>
                <p:cNvPicPr/>
                <p:nvPr/>
              </p:nvPicPr>
              <p:blipFill>
                <a:blip r:embed="rId201"/>
                <a:stretch>
                  <a:fillRect/>
                </a:stretch>
              </p:blipFill>
              <p:spPr>
                <a:xfrm>
                  <a:off x="9301880" y="1636800"/>
                  <a:ext cx="73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8" name="Freihand 57">
                  <a:extLst>
                    <a:ext uri="{FF2B5EF4-FFF2-40B4-BE49-F238E27FC236}">
                      <a16:creationId xmlns:a16="http://schemas.microsoft.com/office/drawing/2014/main" id="{080BA7E8-F94C-4AFC-8DBF-A94971482EBA}"/>
                    </a:ext>
                  </a:extLst>
                </p14:cNvPr>
                <p14:cNvContentPartPr/>
                <p14:nvPr/>
              </p14:nvContentPartPr>
              <p14:xfrm>
                <a:off x="9391880" y="1619160"/>
                <a:ext cx="145800" cy="56520"/>
              </p14:xfrm>
            </p:contentPart>
          </mc:Choice>
          <mc:Fallback>
            <p:pic>
              <p:nvPicPr>
                <p:cNvPr id="58" name="Freihand 57">
                  <a:extLst>
                    <a:ext uri="{FF2B5EF4-FFF2-40B4-BE49-F238E27FC236}">
                      <a16:creationId xmlns:a16="http://schemas.microsoft.com/office/drawing/2014/main" id="{080BA7E8-F94C-4AFC-8DBF-A94971482EBA}"/>
                    </a:ext>
                  </a:extLst>
                </p:cNvPr>
                <p:cNvPicPr/>
                <p:nvPr/>
              </p:nvPicPr>
              <p:blipFill>
                <a:blip r:embed="rId203"/>
                <a:stretch>
                  <a:fillRect/>
                </a:stretch>
              </p:blipFill>
              <p:spPr>
                <a:xfrm>
                  <a:off x="9387560" y="1614840"/>
                  <a:ext cx="154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9" name="Freihand 58">
                  <a:extLst>
                    <a:ext uri="{FF2B5EF4-FFF2-40B4-BE49-F238E27FC236}">
                      <a16:creationId xmlns:a16="http://schemas.microsoft.com/office/drawing/2014/main" id="{D86DF44F-1A53-417B-84CC-11EEFA3B3985}"/>
                    </a:ext>
                  </a:extLst>
                </p14:cNvPr>
                <p14:cNvContentPartPr/>
                <p14:nvPr/>
              </p14:nvContentPartPr>
              <p14:xfrm>
                <a:off x="9525080" y="1539240"/>
                <a:ext cx="20880" cy="10080"/>
              </p14:xfrm>
            </p:contentPart>
          </mc:Choice>
          <mc:Fallback>
            <p:pic>
              <p:nvPicPr>
                <p:cNvPr id="59" name="Freihand 58">
                  <a:extLst>
                    <a:ext uri="{FF2B5EF4-FFF2-40B4-BE49-F238E27FC236}">
                      <a16:creationId xmlns:a16="http://schemas.microsoft.com/office/drawing/2014/main" id="{D86DF44F-1A53-417B-84CC-11EEFA3B3985}"/>
                    </a:ext>
                  </a:extLst>
                </p:cNvPr>
                <p:cNvPicPr/>
                <p:nvPr/>
              </p:nvPicPr>
              <p:blipFill>
                <a:blip r:embed="rId205"/>
                <a:stretch>
                  <a:fillRect/>
                </a:stretch>
              </p:blipFill>
              <p:spPr>
                <a:xfrm>
                  <a:off x="9520760" y="1534920"/>
                  <a:ext cx="29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0" name="Freihand 59">
                  <a:extLst>
                    <a:ext uri="{FF2B5EF4-FFF2-40B4-BE49-F238E27FC236}">
                      <a16:creationId xmlns:a16="http://schemas.microsoft.com/office/drawing/2014/main" id="{0D92E396-427D-4481-93D6-742FB960ED21}"/>
                    </a:ext>
                  </a:extLst>
                </p14:cNvPr>
                <p14:cNvContentPartPr/>
                <p14:nvPr/>
              </p14:nvContentPartPr>
              <p14:xfrm>
                <a:off x="9584120" y="1560480"/>
                <a:ext cx="154440" cy="244800"/>
              </p14:xfrm>
            </p:contentPart>
          </mc:Choice>
          <mc:Fallback>
            <p:pic>
              <p:nvPicPr>
                <p:cNvPr id="60" name="Freihand 59">
                  <a:extLst>
                    <a:ext uri="{FF2B5EF4-FFF2-40B4-BE49-F238E27FC236}">
                      <a16:creationId xmlns:a16="http://schemas.microsoft.com/office/drawing/2014/main" id="{0D92E396-427D-4481-93D6-742FB960ED21}"/>
                    </a:ext>
                  </a:extLst>
                </p:cNvPr>
                <p:cNvPicPr/>
                <p:nvPr/>
              </p:nvPicPr>
              <p:blipFill>
                <a:blip r:embed="rId207"/>
                <a:stretch>
                  <a:fillRect/>
                </a:stretch>
              </p:blipFill>
              <p:spPr>
                <a:xfrm>
                  <a:off x="9579800" y="1556160"/>
                  <a:ext cx="163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2" name="Freihand 61">
                  <a:extLst>
                    <a:ext uri="{FF2B5EF4-FFF2-40B4-BE49-F238E27FC236}">
                      <a16:creationId xmlns:a16="http://schemas.microsoft.com/office/drawing/2014/main" id="{1B7F62BD-3D86-4FFD-A71B-9D5B31AB2720}"/>
                    </a:ext>
                  </a:extLst>
                </p14:cNvPr>
                <p14:cNvContentPartPr/>
                <p14:nvPr/>
              </p14:nvContentPartPr>
              <p14:xfrm>
                <a:off x="9864200" y="1319280"/>
                <a:ext cx="106920" cy="263880"/>
              </p14:xfrm>
            </p:contentPart>
          </mc:Choice>
          <mc:Fallback>
            <p:pic>
              <p:nvPicPr>
                <p:cNvPr id="62" name="Freihand 61">
                  <a:extLst>
                    <a:ext uri="{FF2B5EF4-FFF2-40B4-BE49-F238E27FC236}">
                      <a16:creationId xmlns:a16="http://schemas.microsoft.com/office/drawing/2014/main" id="{1B7F62BD-3D86-4FFD-A71B-9D5B31AB2720}"/>
                    </a:ext>
                  </a:extLst>
                </p:cNvPr>
                <p:cNvPicPr/>
                <p:nvPr/>
              </p:nvPicPr>
              <p:blipFill>
                <a:blip r:embed="rId209"/>
                <a:stretch>
                  <a:fillRect/>
                </a:stretch>
              </p:blipFill>
              <p:spPr>
                <a:xfrm>
                  <a:off x="9859880" y="1314960"/>
                  <a:ext cx="1155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3" name="Freihand 62">
                  <a:extLst>
                    <a:ext uri="{FF2B5EF4-FFF2-40B4-BE49-F238E27FC236}">
                      <a16:creationId xmlns:a16="http://schemas.microsoft.com/office/drawing/2014/main" id="{277ED465-9DBB-4114-A974-993F18CE2972}"/>
                    </a:ext>
                  </a:extLst>
                </p14:cNvPr>
                <p14:cNvContentPartPr/>
                <p14:nvPr/>
              </p14:nvContentPartPr>
              <p14:xfrm>
                <a:off x="9977240" y="1305960"/>
                <a:ext cx="141480" cy="146880"/>
              </p14:xfrm>
            </p:contentPart>
          </mc:Choice>
          <mc:Fallback>
            <p:pic>
              <p:nvPicPr>
                <p:cNvPr id="63" name="Freihand 62">
                  <a:extLst>
                    <a:ext uri="{FF2B5EF4-FFF2-40B4-BE49-F238E27FC236}">
                      <a16:creationId xmlns:a16="http://schemas.microsoft.com/office/drawing/2014/main" id="{277ED465-9DBB-4114-A974-993F18CE2972}"/>
                    </a:ext>
                  </a:extLst>
                </p:cNvPr>
                <p:cNvPicPr/>
                <p:nvPr/>
              </p:nvPicPr>
              <p:blipFill>
                <a:blip r:embed="rId211"/>
                <a:stretch>
                  <a:fillRect/>
                </a:stretch>
              </p:blipFill>
              <p:spPr>
                <a:xfrm>
                  <a:off x="9972920" y="1301640"/>
                  <a:ext cx="150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5" name="Freihand 64">
                  <a:extLst>
                    <a:ext uri="{FF2B5EF4-FFF2-40B4-BE49-F238E27FC236}">
                      <a16:creationId xmlns:a16="http://schemas.microsoft.com/office/drawing/2014/main" id="{313C1637-CDA9-471C-8A79-0C087E686467}"/>
                    </a:ext>
                  </a:extLst>
                </p14:cNvPr>
                <p14:cNvContentPartPr/>
                <p14:nvPr/>
              </p14:nvContentPartPr>
              <p14:xfrm>
                <a:off x="10204760" y="1215240"/>
                <a:ext cx="169920" cy="127080"/>
              </p14:xfrm>
            </p:contentPart>
          </mc:Choice>
          <mc:Fallback>
            <p:pic>
              <p:nvPicPr>
                <p:cNvPr id="65" name="Freihand 64">
                  <a:extLst>
                    <a:ext uri="{FF2B5EF4-FFF2-40B4-BE49-F238E27FC236}">
                      <a16:creationId xmlns:a16="http://schemas.microsoft.com/office/drawing/2014/main" id="{313C1637-CDA9-471C-8A79-0C087E686467}"/>
                    </a:ext>
                  </a:extLst>
                </p:cNvPr>
                <p:cNvPicPr/>
                <p:nvPr/>
              </p:nvPicPr>
              <p:blipFill>
                <a:blip r:embed="rId213"/>
                <a:stretch>
                  <a:fillRect/>
                </a:stretch>
              </p:blipFill>
              <p:spPr>
                <a:xfrm>
                  <a:off x="10200440" y="1210920"/>
                  <a:ext cx="178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6" name="Freihand 65">
                  <a:extLst>
                    <a:ext uri="{FF2B5EF4-FFF2-40B4-BE49-F238E27FC236}">
                      <a16:creationId xmlns:a16="http://schemas.microsoft.com/office/drawing/2014/main" id="{520D87FA-75F7-4E87-A374-642877D25A8B}"/>
                    </a:ext>
                  </a:extLst>
                </p14:cNvPr>
                <p14:cNvContentPartPr/>
                <p14:nvPr/>
              </p14:nvContentPartPr>
              <p14:xfrm>
                <a:off x="10311320" y="1086360"/>
                <a:ext cx="360" cy="360"/>
              </p14:xfrm>
            </p:contentPart>
          </mc:Choice>
          <mc:Fallback>
            <p:pic>
              <p:nvPicPr>
                <p:cNvPr id="66" name="Freihand 65">
                  <a:extLst>
                    <a:ext uri="{FF2B5EF4-FFF2-40B4-BE49-F238E27FC236}">
                      <a16:creationId xmlns:a16="http://schemas.microsoft.com/office/drawing/2014/main" id="{520D87FA-75F7-4E87-A374-642877D25A8B}"/>
                    </a:ext>
                  </a:extLst>
                </p:cNvPr>
                <p:cNvPicPr/>
                <p:nvPr/>
              </p:nvPicPr>
              <p:blipFill>
                <a:blip r:embed="rId165"/>
                <a:stretch>
                  <a:fillRect/>
                </a:stretch>
              </p:blipFill>
              <p:spPr>
                <a:xfrm>
                  <a:off x="10307000" y="1082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7" name="Freihand 66">
                  <a:extLst>
                    <a:ext uri="{FF2B5EF4-FFF2-40B4-BE49-F238E27FC236}">
                      <a16:creationId xmlns:a16="http://schemas.microsoft.com/office/drawing/2014/main" id="{3D54719D-3BE0-4515-B242-AEBAC7643AEB}"/>
                    </a:ext>
                  </a:extLst>
                </p14:cNvPr>
                <p14:cNvContentPartPr/>
                <p14:nvPr/>
              </p14:nvContentPartPr>
              <p14:xfrm>
                <a:off x="10435520" y="1082040"/>
                <a:ext cx="119160" cy="108000"/>
              </p14:xfrm>
            </p:contentPart>
          </mc:Choice>
          <mc:Fallback>
            <p:pic>
              <p:nvPicPr>
                <p:cNvPr id="67" name="Freihand 66">
                  <a:extLst>
                    <a:ext uri="{FF2B5EF4-FFF2-40B4-BE49-F238E27FC236}">
                      <a16:creationId xmlns:a16="http://schemas.microsoft.com/office/drawing/2014/main" id="{3D54719D-3BE0-4515-B242-AEBAC7643AEB}"/>
                    </a:ext>
                  </a:extLst>
                </p:cNvPr>
                <p:cNvPicPr/>
                <p:nvPr/>
              </p:nvPicPr>
              <p:blipFill>
                <a:blip r:embed="rId216"/>
                <a:stretch>
                  <a:fillRect/>
                </a:stretch>
              </p:blipFill>
              <p:spPr>
                <a:xfrm>
                  <a:off x="10431200" y="1077720"/>
                  <a:ext cx="127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8" name="Freihand 67">
                  <a:extLst>
                    <a:ext uri="{FF2B5EF4-FFF2-40B4-BE49-F238E27FC236}">
                      <a16:creationId xmlns:a16="http://schemas.microsoft.com/office/drawing/2014/main" id="{2108D191-DFF0-404E-A9B6-79DE62D92D68}"/>
                    </a:ext>
                  </a:extLst>
                </p14:cNvPr>
                <p14:cNvContentPartPr/>
                <p14:nvPr/>
              </p14:nvContentPartPr>
              <p14:xfrm>
                <a:off x="10559360" y="1009680"/>
                <a:ext cx="160920" cy="142920"/>
              </p14:xfrm>
            </p:contentPart>
          </mc:Choice>
          <mc:Fallback>
            <p:pic>
              <p:nvPicPr>
                <p:cNvPr id="68" name="Freihand 67">
                  <a:extLst>
                    <a:ext uri="{FF2B5EF4-FFF2-40B4-BE49-F238E27FC236}">
                      <a16:creationId xmlns:a16="http://schemas.microsoft.com/office/drawing/2014/main" id="{2108D191-DFF0-404E-A9B6-79DE62D92D68}"/>
                    </a:ext>
                  </a:extLst>
                </p:cNvPr>
                <p:cNvPicPr/>
                <p:nvPr/>
              </p:nvPicPr>
              <p:blipFill>
                <a:blip r:embed="rId218"/>
                <a:stretch>
                  <a:fillRect/>
                </a:stretch>
              </p:blipFill>
              <p:spPr>
                <a:xfrm>
                  <a:off x="10555040" y="1005360"/>
                  <a:ext cx="169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9" name="Freihand 68">
                  <a:extLst>
                    <a:ext uri="{FF2B5EF4-FFF2-40B4-BE49-F238E27FC236}">
                      <a16:creationId xmlns:a16="http://schemas.microsoft.com/office/drawing/2014/main" id="{0E21C8AC-EAC4-41D7-A787-A597AF39D394}"/>
                    </a:ext>
                  </a:extLst>
                </p14:cNvPr>
                <p14:cNvContentPartPr/>
                <p14:nvPr/>
              </p14:nvContentPartPr>
              <p14:xfrm>
                <a:off x="10704440" y="960360"/>
                <a:ext cx="71280" cy="96120"/>
              </p14:xfrm>
            </p:contentPart>
          </mc:Choice>
          <mc:Fallback>
            <p:pic>
              <p:nvPicPr>
                <p:cNvPr id="69" name="Freihand 68">
                  <a:extLst>
                    <a:ext uri="{FF2B5EF4-FFF2-40B4-BE49-F238E27FC236}">
                      <a16:creationId xmlns:a16="http://schemas.microsoft.com/office/drawing/2014/main" id="{0E21C8AC-EAC4-41D7-A787-A597AF39D394}"/>
                    </a:ext>
                  </a:extLst>
                </p:cNvPr>
                <p:cNvPicPr/>
                <p:nvPr/>
              </p:nvPicPr>
              <p:blipFill>
                <a:blip r:embed="rId220"/>
                <a:stretch>
                  <a:fillRect/>
                </a:stretch>
              </p:blipFill>
              <p:spPr>
                <a:xfrm>
                  <a:off x="10700120" y="956040"/>
                  <a:ext cx="79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0" name="Freihand 69">
                  <a:extLst>
                    <a:ext uri="{FF2B5EF4-FFF2-40B4-BE49-F238E27FC236}">
                      <a16:creationId xmlns:a16="http://schemas.microsoft.com/office/drawing/2014/main" id="{7E38D96C-1CAB-445E-8E05-801702E53F5D}"/>
                    </a:ext>
                  </a:extLst>
                </p14:cNvPr>
                <p14:cNvContentPartPr/>
                <p14:nvPr/>
              </p14:nvContentPartPr>
              <p14:xfrm>
                <a:off x="10779320" y="915000"/>
                <a:ext cx="73440" cy="140400"/>
              </p14:xfrm>
            </p:contentPart>
          </mc:Choice>
          <mc:Fallback>
            <p:pic>
              <p:nvPicPr>
                <p:cNvPr id="70" name="Freihand 69">
                  <a:extLst>
                    <a:ext uri="{FF2B5EF4-FFF2-40B4-BE49-F238E27FC236}">
                      <a16:creationId xmlns:a16="http://schemas.microsoft.com/office/drawing/2014/main" id="{7E38D96C-1CAB-445E-8E05-801702E53F5D}"/>
                    </a:ext>
                  </a:extLst>
                </p:cNvPr>
                <p:cNvPicPr/>
                <p:nvPr/>
              </p:nvPicPr>
              <p:blipFill>
                <a:blip r:embed="rId222"/>
                <a:stretch>
                  <a:fillRect/>
                </a:stretch>
              </p:blipFill>
              <p:spPr>
                <a:xfrm>
                  <a:off x="10775000" y="910680"/>
                  <a:ext cx="82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1" name="Freihand 70">
                  <a:extLst>
                    <a:ext uri="{FF2B5EF4-FFF2-40B4-BE49-F238E27FC236}">
                      <a16:creationId xmlns:a16="http://schemas.microsoft.com/office/drawing/2014/main" id="{2913F6CA-9888-4D1C-BD53-4311AF3F0DFD}"/>
                    </a:ext>
                  </a:extLst>
                </p14:cNvPr>
                <p14:cNvContentPartPr/>
                <p14:nvPr/>
              </p14:nvContentPartPr>
              <p14:xfrm>
                <a:off x="10858520" y="895920"/>
                <a:ext cx="166680" cy="80640"/>
              </p14:xfrm>
            </p:contentPart>
          </mc:Choice>
          <mc:Fallback>
            <p:pic>
              <p:nvPicPr>
                <p:cNvPr id="71" name="Freihand 70">
                  <a:extLst>
                    <a:ext uri="{FF2B5EF4-FFF2-40B4-BE49-F238E27FC236}">
                      <a16:creationId xmlns:a16="http://schemas.microsoft.com/office/drawing/2014/main" id="{2913F6CA-9888-4D1C-BD53-4311AF3F0DFD}"/>
                    </a:ext>
                  </a:extLst>
                </p:cNvPr>
                <p:cNvPicPr/>
                <p:nvPr/>
              </p:nvPicPr>
              <p:blipFill>
                <a:blip r:embed="rId224"/>
                <a:stretch>
                  <a:fillRect/>
                </a:stretch>
              </p:blipFill>
              <p:spPr>
                <a:xfrm>
                  <a:off x="10854200" y="891600"/>
                  <a:ext cx="175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2" name="Freihand 71">
                  <a:extLst>
                    <a:ext uri="{FF2B5EF4-FFF2-40B4-BE49-F238E27FC236}">
                      <a16:creationId xmlns:a16="http://schemas.microsoft.com/office/drawing/2014/main" id="{1F87CE66-89B6-477B-8B11-5EBA528920A8}"/>
                    </a:ext>
                  </a:extLst>
                </p14:cNvPr>
                <p14:cNvContentPartPr/>
                <p14:nvPr/>
              </p14:nvContentPartPr>
              <p14:xfrm>
                <a:off x="10996400" y="786840"/>
                <a:ext cx="360" cy="360"/>
              </p14:xfrm>
            </p:contentPart>
          </mc:Choice>
          <mc:Fallback>
            <p:pic>
              <p:nvPicPr>
                <p:cNvPr id="72" name="Freihand 71">
                  <a:extLst>
                    <a:ext uri="{FF2B5EF4-FFF2-40B4-BE49-F238E27FC236}">
                      <a16:creationId xmlns:a16="http://schemas.microsoft.com/office/drawing/2014/main" id="{1F87CE66-89B6-477B-8B11-5EBA528920A8}"/>
                    </a:ext>
                  </a:extLst>
                </p:cNvPr>
                <p:cNvPicPr/>
                <p:nvPr/>
              </p:nvPicPr>
              <p:blipFill>
                <a:blip r:embed="rId165"/>
                <a:stretch>
                  <a:fillRect/>
                </a:stretch>
              </p:blipFill>
              <p:spPr>
                <a:xfrm>
                  <a:off x="10992080" y="782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4" name="Freihand 73">
                  <a:extLst>
                    <a:ext uri="{FF2B5EF4-FFF2-40B4-BE49-F238E27FC236}">
                      <a16:creationId xmlns:a16="http://schemas.microsoft.com/office/drawing/2014/main" id="{7949F36E-9B4F-4672-8835-7FF5C262F6FE}"/>
                    </a:ext>
                  </a:extLst>
                </p14:cNvPr>
                <p14:cNvContentPartPr/>
                <p14:nvPr/>
              </p14:nvContentPartPr>
              <p14:xfrm>
                <a:off x="11183600" y="733560"/>
                <a:ext cx="159840" cy="123120"/>
              </p14:xfrm>
            </p:contentPart>
          </mc:Choice>
          <mc:Fallback>
            <p:pic>
              <p:nvPicPr>
                <p:cNvPr id="74" name="Freihand 73">
                  <a:extLst>
                    <a:ext uri="{FF2B5EF4-FFF2-40B4-BE49-F238E27FC236}">
                      <a16:creationId xmlns:a16="http://schemas.microsoft.com/office/drawing/2014/main" id="{7949F36E-9B4F-4672-8835-7FF5C262F6FE}"/>
                    </a:ext>
                  </a:extLst>
                </p:cNvPr>
                <p:cNvPicPr/>
                <p:nvPr/>
              </p:nvPicPr>
              <p:blipFill>
                <a:blip r:embed="rId227"/>
                <a:stretch>
                  <a:fillRect/>
                </a:stretch>
              </p:blipFill>
              <p:spPr>
                <a:xfrm>
                  <a:off x="11179280" y="729240"/>
                  <a:ext cx="168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5" name="Freihand 74">
                  <a:extLst>
                    <a:ext uri="{FF2B5EF4-FFF2-40B4-BE49-F238E27FC236}">
                      <a16:creationId xmlns:a16="http://schemas.microsoft.com/office/drawing/2014/main" id="{D8CA287B-725F-4152-A2AE-060F480B6341}"/>
                    </a:ext>
                  </a:extLst>
                </p14:cNvPr>
                <p14:cNvContentPartPr/>
                <p14:nvPr/>
              </p14:nvContentPartPr>
              <p14:xfrm>
                <a:off x="11306360" y="656880"/>
                <a:ext cx="360" cy="360"/>
              </p14:xfrm>
            </p:contentPart>
          </mc:Choice>
          <mc:Fallback>
            <p:pic>
              <p:nvPicPr>
                <p:cNvPr id="75" name="Freihand 74">
                  <a:extLst>
                    <a:ext uri="{FF2B5EF4-FFF2-40B4-BE49-F238E27FC236}">
                      <a16:creationId xmlns:a16="http://schemas.microsoft.com/office/drawing/2014/main" id="{D8CA287B-725F-4152-A2AE-060F480B6341}"/>
                    </a:ext>
                  </a:extLst>
                </p:cNvPr>
                <p:cNvPicPr/>
                <p:nvPr/>
              </p:nvPicPr>
              <p:blipFill>
                <a:blip r:embed="rId165"/>
                <a:stretch>
                  <a:fillRect/>
                </a:stretch>
              </p:blipFill>
              <p:spPr>
                <a:xfrm>
                  <a:off x="11302040" y="652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6" name="Freihand 75">
                  <a:extLst>
                    <a:ext uri="{FF2B5EF4-FFF2-40B4-BE49-F238E27FC236}">
                      <a16:creationId xmlns:a16="http://schemas.microsoft.com/office/drawing/2014/main" id="{D9DE103D-62FA-4F32-99FA-0E5AE7D5839E}"/>
                    </a:ext>
                  </a:extLst>
                </p14:cNvPr>
                <p14:cNvContentPartPr/>
                <p14:nvPr/>
              </p14:nvContentPartPr>
              <p14:xfrm>
                <a:off x="11377280" y="628800"/>
                <a:ext cx="95400" cy="252360"/>
              </p14:xfrm>
            </p:contentPart>
          </mc:Choice>
          <mc:Fallback>
            <p:pic>
              <p:nvPicPr>
                <p:cNvPr id="76" name="Freihand 75">
                  <a:extLst>
                    <a:ext uri="{FF2B5EF4-FFF2-40B4-BE49-F238E27FC236}">
                      <a16:creationId xmlns:a16="http://schemas.microsoft.com/office/drawing/2014/main" id="{D9DE103D-62FA-4F32-99FA-0E5AE7D5839E}"/>
                    </a:ext>
                  </a:extLst>
                </p:cNvPr>
                <p:cNvPicPr/>
                <p:nvPr/>
              </p:nvPicPr>
              <p:blipFill>
                <a:blip r:embed="rId230"/>
                <a:stretch>
                  <a:fillRect/>
                </a:stretch>
              </p:blipFill>
              <p:spPr>
                <a:xfrm>
                  <a:off x="11372960" y="624480"/>
                  <a:ext cx="1040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7" name="Freihand 76">
                  <a:extLst>
                    <a:ext uri="{FF2B5EF4-FFF2-40B4-BE49-F238E27FC236}">
                      <a16:creationId xmlns:a16="http://schemas.microsoft.com/office/drawing/2014/main" id="{1104209E-2B25-4E6C-B7EA-1DD472E89DFC}"/>
                    </a:ext>
                  </a:extLst>
                </p14:cNvPr>
                <p14:cNvContentPartPr/>
                <p14:nvPr/>
              </p14:nvContentPartPr>
              <p14:xfrm>
                <a:off x="11489600" y="436560"/>
                <a:ext cx="234360" cy="241200"/>
              </p14:xfrm>
            </p:contentPart>
          </mc:Choice>
          <mc:Fallback>
            <p:pic>
              <p:nvPicPr>
                <p:cNvPr id="77" name="Freihand 76">
                  <a:extLst>
                    <a:ext uri="{FF2B5EF4-FFF2-40B4-BE49-F238E27FC236}">
                      <a16:creationId xmlns:a16="http://schemas.microsoft.com/office/drawing/2014/main" id="{1104209E-2B25-4E6C-B7EA-1DD472E89DFC}"/>
                    </a:ext>
                  </a:extLst>
                </p:cNvPr>
                <p:cNvPicPr/>
                <p:nvPr/>
              </p:nvPicPr>
              <p:blipFill>
                <a:blip r:embed="rId232"/>
                <a:stretch>
                  <a:fillRect/>
                </a:stretch>
              </p:blipFill>
              <p:spPr>
                <a:xfrm>
                  <a:off x="11485280" y="432240"/>
                  <a:ext cx="243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3" name="Freihand 122">
                  <a:extLst>
                    <a:ext uri="{FF2B5EF4-FFF2-40B4-BE49-F238E27FC236}">
                      <a16:creationId xmlns:a16="http://schemas.microsoft.com/office/drawing/2014/main" id="{8F8F9DB6-BE93-43D6-BBA0-B26F3C5D878F}"/>
                    </a:ext>
                  </a:extLst>
                </p14:cNvPr>
                <p14:cNvContentPartPr/>
                <p14:nvPr/>
              </p14:nvContentPartPr>
              <p14:xfrm>
                <a:off x="9175880" y="1942440"/>
                <a:ext cx="52560" cy="236520"/>
              </p14:xfrm>
            </p:contentPart>
          </mc:Choice>
          <mc:Fallback>
            <p:pic>
              <p:nvPicPr>
                <p:cNvPr id="123" name="Freihand 122">
                  <a:extLst>
                    <a:ext uri="{FF2B5EF4-FFF2-40B4-BE49-F238E27FC236}">
                      <a16:creationId xmlns:a16="http://schemas.microsoft.com/office/drawing/2014/main" id="{8F8F9DB6-BE93-43D6-BBA0-B26F3C5D878F}"/>
                    </a:ext>
                  </a:extLst>
                </p:cNvPr>
                <p:cNvPicPr/>
                <p:nvPr/>
              </p:nvPicPr>
              <p:blipFill>
                <a:blip r:embed="rId234"/>
                <a:stretch>
                  <a:fillRect/>
                </a:stretch>
              </p:blipFill>
              <p:spPr>
                <a:xfrm>
                  <a:off x="9171560" y="1938120"/>
                  <a:ext cx="612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4" name="Freihand 123">
                  <a:extLst>
                    <a:ext uri="{FF2B5EF4-FFF2-40B4-BE49-F238E27FC236}">
                      <a16:creationId xmlns:a16="http://schemas.microsoft.com/office/drawing/2014/main" id="{9A6C36A0-0226-4813-88BD-7133D8AFDB8F}"/>
                    </a:ext>
                  </a:extLst>
                </p14:cNvPr>
                <p14:cNvContentPartPr/>
                <p14:nvPr/>
              </p14:nvContentPartPr>
              <p14:xfrm>
                <a:off x="9133040" y="1920480"/>
                <a:ext cx="178200" cy="127080"/>
              </p14:xfrm>
            </p:contentPart>
          </mc:Choice>
          <mc:Fallback>
            <p:pic>
              <p:nvPicPr>
                <p:cNvPr id="124" name="Freihand 123">
                  <a:extLst>
                    <a:ext uri="{FF2B5EF4-FFF2-40B4-BE49-F238E27FC236}">
                      <a16:creationId xmlns:a16="http://schemas.microsoft.com/office/drawing/2014/main" id="{9A6C36A0-0226-4813-88BD-7133D8AFDB8F}"/>
                    </a:ext>
                  </a:extLst>
                </p:cNvPr>
                <p:cNvPicPr/>
                <p:nvPr/>
              </p:nvPicPr>
              <p:blipFill>
                <a:blip r:embed="rId236"/>
                <a:stretch>
                  <a:fillRect/>
                </a:stretch>
              </p:blipFill>
              <p:spPr>
                <a:xfrm>
                  <a:off x="9128720" y="1916160"/>
                  <a:ext cx="186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5" name="Freihand 124">
                  <a:extLst>
                    <a:ext uri="{FF2B5EF4-FFF2-40B4-BE49-F238E27FC236}">
                      <a16:creationId xmlns:a16="http://schemas.microsoft.com/office/drawing/2014/main" id="{E833DB19-9DC0-40CD-BD6D-E02FD34099C8}"/>
                    </a:ext>
                  </a:extLst>
                </p14:cNvPr>
                <p14:cNvContentPartPr/>
                <p14:nvPr/>
              </p14:nvContentPartPr>
              <p14:xfrm>
                <a:off x="9359120" y="1891680"/>
                <a:ext cx="180000" cy="118440"/>
              </p14:xfrm>
            </p:contentPart>
          </mc:Choice>
          <mc:Fallback>
            <p:pic>
              <p:nvPicPr>
                <p:cNvPr id="125" name="Freihand 124">
                  <a:extLst>
                    <a:ext uri="{FF2B5EF4-FFF2-40B4-BE49-F238E27FC236}">
                      <a16:creationId xmlns:a16="http://schemas.microsoft.com/office/drawing/2014/main" id="{E833DB19-9DC0-40CD-BD6D-E02FD34099C8}"/>
                    </a:ext>
                  </a:extLst>
                </p:cNvPr>
                <p:cNvPicPr/>
                <p:nvPr/>
              </p:nvPicPr>
              <p:blipFill>
                <a:blip r:embed="rId238"/>
                <a:stretch>
                  <a:fillRect/>
                </a:stretch>
              </p:blipFill>
              <p:spPr>
                <a:xfrm>
                  <a:off x="9354800" y="1887360"/>
                  <a:ext cx="188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26" name="Freihand 125">
                  <a:extLst>
                    <a:ext uri="{FF2B5EF4-FFF2-40B4-BE49-F238E27FC236}">
                      <a16:creationId xmlns:a16="http://schemas.microsoft.com/office/drawing/2014/main" id="{C9EC43D4-E95A-4615-8724-871BB6C9BF8B}"/>
                    </a:ext>
                  </a:extLst>
                </p14:cNvPr>
                <p14:cNvContentPartPr/>
                <p14:nvPr/>
              </p14:nvContentPartPr>
              <p14:xfrm>
                <a:off x="8804720" y="1516560"/>
                <a:ext cx="3356280" cy="411840"/>
              </p14:xfrm>
            </p:contentPart>
          </mc:Choice>
          <mc:Fallback>
            <p:pic>
              <p:nvPicPr>
                <p:cNvPr id="126" name="Freihand 125">
                  <a:extLst>
                    <a:ext uri="{FF2B5EF4-FFF2-40B4-BE49-F238E27FC236}">
                      <a16:creationId xmlns:a16="http://schemas.microsoft.com/office/drawing/2014/main" id="{C9EC43D4-E95A-4615-8724-871BB6C9BF8B}"/>
                    </a:ext>
                  </a:extLst>
                </p:cNvPr>
                <p:cNvPicPr/>
                <p:nvPr/>
              </p:nvPicPr>
              <p:blipFill>
                <a:blip r:embed="rId240"/>
                <a:stretch>
                  <a:fillRect/>
                </a:stretch>
              </p:blipFill>
              <p:spPr>
                <a:xfrm>
                  <a:off x="8800400" y="1512240"/>
                  <a:ext cx="33649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27" name="Freihand 126">
                  <a:extLst>
                    <a:ext uri="{FF2B5EF4-FFF2-40B4-BE49-F238E27FC236}">
                      <a16:creationId xmlns:a16="http://schemas.microsoft.com/office/drawing/2014/main" id="{54DA0426-5BCB-48C5-97C7-8910AE11E87B}"/>
                    </a:ext>
                  </a:extLst>
                </p14:cNvPr>
                <p14:cNvContentPartPr/>
                <p14:nvPr/>
              </p14:nvContentPartPr>
              <p14:xfrm>
                <a:off x="9579080" y="1847400"/>
                <a:ext cx="183600" cy="172800"/>
              </p14:xfrm>
            </p:contentPart>
          </mc:Choice>
          <mc:Fallback>
            <p:pic>
              <p:nvPicPr>
                <p:cNvPr id="127" name="Freihand 126">
                  <a:extLst>
                    <a:ext uri="{FF2B5EF4-FFF2-40B4-BE49-F238E27FC236}">
                      <a16:creationId xmlns:a16="http://schemas.microsoft.com/office/drawing/2014/main" id="{54DA0426-5BCB-48C5-97C7-8910AE11E87B}"/>
                    </a:ext>
                  </a:extLst>
                </p:cNvPr>
                <p:cNvPicPr/>
                <p:nvPr/>
              </p:nvPicPr>
              <p:blipFill>
                <a:blip r:embed="rId242"/>
                <a:stretch>
                  <a:fillRect/>
                </a:stretch>
              </p:blipFill>
              <p:spPr>
                <a:xfrm>
                  <a:off x="9574760" y="1843080"/>
                  <a:ext cx="192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28" name="Freihand 127">
                  <a:extLst>
                    <a:ext uri="{FF2B5EF4-FFF2-40B4-BE49-F238E27FC236}">
                      <a16:creationId xmlns:a16="http://schemas.microsoft.com/office/drawing/2014/main" id="{D52E5EAD-9C70-4812-B426-64C20439943C}"/>
                    </a:ext>
                  </a:extLst>
                </p14:cNvPr>
                <p14:cNvContentPartPr/>
                <p14:nvPr/>
              </p14:nvContentPartPr>
              <p14:xfrm>
                <a:off x="9721640" y="1811760"/>
                <a:ext cx="97920" cy="138240"/>
              </p14:xfrm>
            </p:contentPart>
          </mc:Choice>
          <mc:Fallback>
            <p:pic>
              <p:nvPicPr>
                <p:cNvPr id="128" name="Freihand 127">
                  <a:extLst>
                    <a:ext uri="{FF2B5EF4-FFF2-40B4-BE49-F238E27FC236}">
                      <a16:creationId xmlns:a16="http://schemas.microsoft.com/office/drawing/2014/main" id="{D52E5EAD-9C70-4812-B426-64C20439943C}"/>
                    </a:ext>
                  </a:extLst>
                </p:cNvPr>
                <p:cNvPicPr/>
                <p:nvPr/>
              </p:nvPicPr>
              <p:blipFill>
                <a:blip r:embed="rId244"/>
                <a:stretch>
                  <a:fillRect/>
                </a:stretch>
              </p:blipFill>
              <p:spPr>
                <a:xfrm>
                  <a:off x="9717320" y="1807440"/>
                  <a:ext cx="106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9" name="Freihand 128">
                  <a:extLst>
                    <a:ext uri="{FF2B5EF4-FFF2-40B4-BE49-F238E27FC236}">
                      <a16:creationId xmlns:a16="http://schemas.microsoft.com/office/drawing/2014/main" id="{C93357E0-8B38-4852-B101-3F5571C69DE8}"/>
                    </a:ext>
                  </a:extLst>
                </p14:cNvPr>
                <p14:cNvContentPartPr/>
                <p14:nvPr/>
              </p14:nvContentPartPr>
              <p14:xfrm>
                <a:off x="9696080" y="1837320"/>
                <a:ext cx="59040" cy="720"/>
              </p14:xfrm>
            </p:contentPart>
          </mc:Choice>
          <mc:Fallback>
            <p:pic>
              <p:nvPicPr>
                <p:cNvPr id="129" name="Freihand 128">
                  <a:extLst>
                    <a:ext uri="{FF2B5EF4-FFF2-40B4-BE49-F238E27FC236}">
                      <a16:creationId xmlns:a16="http://schemas.microsoft.com/office/drawing/2014/main" id="{C93357E0-8B38-4852-B101-3F5571C69DE8}"/>
                    </a:ext>
                  </a:extLst>
                </p:cNvPr>
                <p:cNvPicPr/>
                <p:nvPr/>
              </p:nvPicPr>
              <p:blipFill>
                <a:blip r:embed="rId246"/>
                <a:stretch>
                  <a:fillRect/>
                </a:stretch>
              </p:blipFill>
              <p:spPr>
                <a:xfrm>
                  <a:off x="9691760" y="1833000"/>
                  <a:ext cx="676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0" name="Freihand 129">
                  <a:extLst>
                    <a:ext uri="{FF2B5EF4-FFF2-40B4-BE49-F238E27FC236}">
                      <a16:creationId xmlns:a16="http://schemas.microsoft.com/office/drawing/2014/main" id="{E42D6BA2-6187-4F22-8128-C662816D9623}"/>
                    </a:ext>
                  </a:extLst>
                </p14:cNvPr>
                <p14:cNvContentPartPr/>
                <p14:nvPr/>
              </p14:nvContentPartPr>
              <p14:xfrm>
                <a:off x="9932960" y="1885560"/>
                <a:ext cx="172080" cy="67320"/>
              </p14:xfrm>
            </p:contentPart>
          </mc:Choice>
          <mc:Fallback>
            <p:pic>
              <p:nvPicPr>
                <p:cNvPr id="130" name="Freihand 129">
                  <a:extLst>
                    <a:ext uri="{FF2B5EF4-FFF2-40B4-BE49-F238E27FC236}">
                      <a16:creationId xmlns:a16="http://schemas.microsoft.com/office/drawing/2014/main" id="{E42D6BA2-6187-4F22-8128-C662816D9623}"/>
                    </a:ext>
                  </a:extLst>
                </p:cNvPr>
                <p:cNvPicPr/>
                <p:nvPr/>
              </p:nvPicPr>
              <p:blipFill>
                <a:blip r:embed="rId248"/>
                <a:stretch>
                  <a:fillRect/>
                </a:stretch>
              </p:blipFill>
              <p:spPr>
                <a:xfrm>
                  <a:off x="9928640" y="1881240"/>
                  <a:ext cx="180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1" name="Freihand 130">
                  <a:extLst>
                    <a:ext uri="{FF2B5EF4-FFF2-40B4-BE49-F238E27FC236}">
                      <a16:creationId xmlns:a16="http://schemas.microsoft.com/office/drawing/2014/main" id="{F95146AB-6BCE-41EA-B7F0-50A27335CDBF}"/>
                    </a:ext>
                  </a:extLst>
                </p14:cNvPr>
                <p14:cNvContentPartPr/>
                <p14:nvPr/>
              </p14:nvContentPartPr>
              <p14:xfrm>
                <a:off x="10111880" y="1850280"/>
                <a:ext cx="119520" cy="94320"/>
              </p14:xfrm>
            </p:contentPart>
          </mc:Choice>
          <mc:Fallback>
            <p:pic>
              <p:nvPicPr>
                <p:cNvPr id="131" name="Freihand 130">
                  <a:extLst>
                    <a:ext uri="{FF2B5EF4-FFF2-40B4-BE49-F238E27FC236}">
                      <a16:creationId xmlns:a16="http://schemas.microsoft.com/office/drawing/2014/main" id="{F95146AB-6BCE-41EA-B7F0-50A27335CDBF}"/>
                    </a:ext>
                  </a:extLst>
                </p:cNvPr>
                <p:cNvPicPr/>
                <p:nvPr/>
              </p:nvPicPr>
              <p:blipFill>
                <a:blip r:embed="rId250"/>
                <a:stretch>
                  <a:fillRect/>
                </a:stretch>
              </p:blipFill>
              <p:spPr>
                <a:xfrm>
                  <a:off x="10107560" y="1845960"/>
                  <a:ext cx="128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2" name="Freihand 131">
                  <a:extLst>
                    <a:ext uri="{FF2B5EF4-FFF2-40B4-BE49-F238E27FC236}">
                      <a16:creationId xmlns:a16="http://schemas.microsoft.com/office/drawing/2014/main" id="{D112ADAF-52D7-4C65-AE3E-5EBA8A976523}"/>
                    </a:ext>
                  </a:extLst>
                </p14:cNvPr>
                <p14:cNvContentPartPr/>
                <p14:nvPr/>
              </p14:nvContentPartPr>
              <p14:xfrm>
                <a:off x="10235000" y="1839480"/>
                <a:ext cx="83880" cy="94680"/>
              </p14:xfrm>
            </p:contentPart>
          </mc:Choice>
          <mc:Fallback>
            <p:pic>
              <p:nvPicPr>
                <p:cNvPr id="132" name="Freihand 131">
                  <a:extLst>
                    <a:ext uri="{FF2B5EF4-FFF2-40B4-BE49-F238E27FC236}">
                      <a16:creationId xmlns:a16="http://schemas.microsoft.com/office/drawing/2014/main" id="{D112ADAF-52D7-4C65-AE3E-5EBA8A976523}"/>
                    </a:ext>
                  </a:extLst>
                </p:cNvPr>
                <p:cNvPicPr/>
                <p:nvPr/>
              </p:nvPicPr>
              <p:blipFill>
                <a:blip r:embed="rId252"/>
                <a:stretch>
                  <a:fillRect/>
                </a:stretch>
              </p:blipFill>
              <p:spPr>
                <a:xfrm>
                  <a:off x="10230680" y="1835160"/>
                  <a:ext cx="92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3" name="Freihand 132">
                  <a:extLst>
                    <a:ext uri="{FF2B5EF4-FFF2-40B4-BE49-F238E27FC236}">
                      <a16:creationId xmlns:a16="http://schemas.microsoft.com/office/drawing/2014/main" id="{65841408-0D46-4250-90A8-9AAE8788DFC5}"/>
                    </a:ext>
                  </a:extLst>
                </p14:cNvPr>
                <p14:cNvContentPartPr/>
                <p14:nvPr/>
              </p14:nvContentPartPr>
              <p14:xfrm>
                <a:off x="10361000" y="1842720"/>
                <a:ext cx="7920" cy="44640"/>
              </p14:xfrm>
            </p:contentPart>
          </mc:Choice>
          <mc:Fallback>
            <p:pic>
              <p:nvPicPr>
                <p:cNvPr id="133" name="Freihand 132">
                  <a:extLst>
                    <a:ext uri="{FF2B5EF4-FFF2-40B4-BE49-F238E27FC236}">
                      <a16:creationId xmlns:a16="http://schemas.microsoft.com/office/drawing/2014/main" id="{65841408-0D46-4250-90A8-9AAE8788DFC5}"/>
                    </a:ext>
                  </a:extLst>
                </p:cNvPr>
                <p:cNvPicPr/>
                <p:nvPr/>
              </p:nvPicPr>
              <p:blipFill>
                <a:blip r:embed="rId254"/>
                <a:stretch>
                  <a:fillRect/>
                </a:stretch>
              </p:blipFill>
              <p:spPr>
                <a:xfrm>
                  <a:off x="10356680" y="1838400"/>
                  <a:ext cx="16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5" name="Freihand 134">
                  <a:extLst>
                    <a:ext uri="{FF2B5EF4-FFF2-40B4-BE49-F238E27FC236}">
                      <a16:creationId xmlns:a16="http://schemas.microsoft.com/office/drawing/2014/main" id="{D9941B12-4114-4AC3-8F46-9BA86C709027}"/>
                    </a:ext>
                  </a:extLst>
                </p14:cNvPr>
                <p14:cNvContentPartPr/>
                <p14:nvPr/>
              </p14:nvContentPartPr>
              <p14:xfrm>
                <a:off x="10442000" y="1809600"/>
                <a:ext cx="232200" cy="91080"/>
              </p14:xfrm>
            </p:contentPart>
          </mc:Choice>
          <mc:Fallback>
            <p:pic>
              <p:nvPicPr>
                <p:cNvPr id="135" name="Freihand 134">
                  <a:extLst>
                    <a:ext uri="{FF2B5EF4-FFF2-40B4-BE49-F238E27FC236}">
                      <a16:creationId xmlns:a16="http://schemas.microsoft.com/office/drawing/2014/main" id="{D9941B12-4114-4AC3-8F46-9BA86C709027}"/>
                    </a:ext>
                  </a:extLst>
                </p:cNvPr>
                <p:cNvPicPr/>
                <p:nvPr/>
              </p:nvPicPr>
              <p:blipFill>
                <a:blip r:embed="rId256"/>
                <a:stretch>
                  <a:fillRect/>
                </a:stretch>
              </p:blipFill>
              <p:spPr>
                <a:xfrm>
                  <a:off x="10437680" y="1805280"/>
                  <a:ext cx="240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6" name="Freihand 135">
                  <a:extLst>
                    <a:ext uri="{FF2B5EF4-FFF2-40B4-BE49-F238E27FC236}">
                      <a16:creationId xmlns:a16="http://schemas.microsoft.com/office/drawing/2014/main" id="{78178607-D48C-40A3-AA76-581F2C4DEB66}"/>
                    </a:ext>
                  </a:extLst>
                </p14:cNvPr>
                <p14:cNvContentPartPr/>
                <p14:nvPr/>
              </p14:nvContentPartPr>
              <p14:xfrm>
                <a:off x="10650080" y="1754520"/>
                <a:ext cx="47520" cy="2880"/>
              </p14:xfrm>
            </p:contentPart>
          </mc:Choice>
          <mc:Fallback>
            <p:pic>
              <p:nvPicPr>
                <p:cNvPr id="136" name="Freihand 135">
                  <a:extLst>
                    <a:ext uri="{FF2B5EF4-FFF2-40B4-BE49-F238E27FC236}">
                      <a16:creationId xmlns:a16="http://schemas.microsoft.com/office/drawing/2014/main" id="{78178607-D48C-40A3-AA76-581F2C4DEB66}"/>
                    </a:ext>
                  </a:extLst>
                </p:cNvPr>
                <p:cNvPicPr/>
                <p:nvPr/>
              </p:nvPicPr>
              <p:blipFill>
                <a:blip r:embed="rId258"/>
                <a:stretch>
                  <a:fillRect/>
                </a:stretch>
              </p:blipFill>
              <p:spPr>
                <a:xfrm>
                  <a:off x="10645760" y="1750200"/>
                  <a:ext cx="56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7" name="Freihand 136">
                  <a:extLst>
                    <a:ext uri="{FF2B5EF4-FFF2-40B4-BE49-F238E27FC236}">
                      <a16:creationId xmlns:a16="http://schemas.microsoft.com/office/drawing/2014/main" id="{BF919DCA-4138-4DE3-BD63-08E43BE56C4D}"/>
                    </a:ext>
                  </a:extLst>
                </p14:cNvPr>
                <p14:cNvContentPartPr/>
                <p14:nvPr/>
              </p14:nvContentPartPr>
              <p14:xfrm>
                <a:off x="10710200" y="1758480"/>
                <a:ext cx="107640" cy="112320"/>
              </p14:xfrm>
            </p:contentPart>
          </mc:Choice>
          <mc:Fallback>
            <p:pic>
              <p:nvPicPr>
                <p:cNvPr id="137" name="Freihand 136">
                  <a:extLst>
                    <a:ext uri="{FF2B5EF4-FFF2-40B4-BE49-F238E27FC236}">
                      <a16:creationId xmlns:a16="http://schemas.microsoft.com/office/drawing/2014/main" id="{BF919DCA-4138-4DE3-BD63-08E43BE56C4D}"/>
                    </a:ext>
                  </a:extLst>
                </p:cNvPr>
                <p:cNvPicPr/>
                <p:nvPr/>
              </p:nvPicPr>
              <p:blipFill>
                <a:blip r:embed="rId260"/>
                <a:stretch>
                  <a:fillRect/>
                </a:stretch>
              </p:blipFill>
              <p:spPr>
                <a:xfrm>
                  <a:off x="10705880" y="1754160"/>
                  <a:ext cx="116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8" name="Freihand 137">
                  <a:extLst>
                    <a:ext uri="{FF2B5EF4-FFF2-40B4-BE49-F238E27FC236}">
                      <a16:creationId xmlns:a16="http://schemas.microsoft.com/office/drawing/2014/main" id="{0C61A594-38E3-43D8-8822-8D951DAF10C3}"/>
                    </a:ext>
                  </a:extLst>
                </p14:cNvPr>
                <p14:cNvContentPartPr/>
                <p14:nvPr/>
              </p14:nvContentPartPr>
              <p14:xfrm>
                <a:off x="10827920" y="1743360"/>
                <a:ext cx="163800" cy="87840"/>
              </p14:xfrm>
            </p:contentPart>
          </mc:Choice>
          <mc:Fallback>
            <p:pic>
              <p:nvPicPr>
                <p:cNvPr id="138" name="Freihand 137">
                  <a:extLst>
                    <a:ext uri="{FF2B5EF4-FFF2-40B4-BE49-F238E27FC236}">
                      <a16:creationId xmlns:a16="http://schemas.microsoft.com/office/drawing/2014/main" id="{0C61A594-38E3-43D8-8822-8D951DAF10C3}"/>
                    </a:ext>
                  </a:extLst>
                </p:cNvPr>
                <p:cNvPicPr/>
                <p:nvPr/>
              </p:nvPicPr>
              <p:blipFill>
                <a:blip r:embed="rId262"/>
                <a:stretch>
                  <a:fillRect/>
                </a:stretch>
              </p:blipFill>
              <p:spPr>
                <a:xfrm>
                  <a:off x="10823600" y="1739040"/>
                  <a:ext cx="172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0" name="Freihand 139">
                  <a:extLst>
                    <a:ext uri="{FF2B5EF4-FFF2-40B4-BE49-F238E27FC236}">
                      <a16:creationId xmlns:a16="http://schemas.microsoft.com/office/drawing/2014/main" id="{AF788066-C7E5-461D-94DC-A3CDCE23513D}"/>
                    </a:ext>
                  </a:extLst>
                </p14:cNvPr>
                <p14:cNvContentPartPr/>
                <p14:nvPr/>
              </p14:nvContentPartPr>
              <p14:xfrm>
                <a:off x="11007200" y="1766040"/>
                <a:ext cx="63000" cy="225000"/>
              </p14:xfrm>
            </p:contentPart>
          </mc:Choice>
          <mc:Fallback>
            <p:pic>
              <p:nvPicPr>
                <p:cNvPr id="140" name="Freihand 139">
                  <a:extLst>
                    <a:ext uri="{FF2B5EF4-FFF2-40B4-BE49-F238E27FC236}">
                      <a16:creationId xmlns:a16="http://schemas.microsoft.com/office/drawing/2014/main" id="{AF788066-C7E5-461D-94DC-A3CDCE23513D}"/>
                    </a:ext>
                  </a:extLst>
                </p:cNvPr>
                <p:cNvPicPr/>
                <p:nvPr/>
              </p:nvPicPr>
              <p:blipFill>
                <a:blip r:embed="rId264"/>
                <a:stretch>
                  <a:fillRect/>
                </a:stretch>
              </p:blipFill>
              <p:spPr>
                <a:xfrm>
                  <a:off x="11002880" y="1761720"/>
                  <a:ext cx="71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1" name="Freihand 140">
                  <a:extLst>
                    <a:ext uri="{FF2B5EF4-FFF2-40B4-BE49-F238E27FC236}">
                      <a16:creationId xmlns:a16="http://schemas.microsoft.com/office/drawing/2014/main" id="{9C7CAB30-25ED-4D2F-9A44-88C9A9E00D42}"/>
                    </a:ext>
                  </a:extLst>
                </p14:cNvPr>
                <p14:cNvContentPartPr/>
                <p14:nvPr/>
              </p14:nvContentPartPr>
              <p14:xfrm>
                <a:off x="11202680" y="1709520"/>
                <a:ext cx="55800" cy="129960"/>
              </p14:xfrm>
            </p:contentPart>
          </mc:Choice>
          <mc:Fallback>
            <p:pic>
              <p:nvPicPr>
                <p:cNvPr id="141" name="Freihand 140">
                  <a:extLst>
                    <a:ext uri="{FF2B5EF4-FFF2-40B4-BE49-F238E27FC236}">
                      <a16:creationId xmlns:a16="http://schemas.microsoft.com/office/drawing/2014/main" id="{9C7CAB30-25ED-4D2F-9A44-88C9A9E00D42}"/>
                    </a:ext>
                  </a:extLst>
                </p:cNvPr>
                <p:cNvPicPr/>
                <p:nvPr/>
              </p:nvPicPr>
              <p:blipFill>
                <a:blip r:embed="rId266"/>
                <a:stretch>
                  <a:fillRect/>
                </a:stretch>
              </p:blipFill>
              <p:spPr>
                <a:xfrm>
                  <a:off x="11198360" y="1705200"/>
                  <a:ext cx="64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2" name="Freihand 141">
                  <a:extLst>
                    <a:ext uri="{FF2B5EF4-FFF2-40B4-BE49-F238E27FC236}">
                      <a16:creationId xmlns:a16="http://schemas.microsoft.com/office/drawing/2014/main" id="{3CEF5C38-B811-4552-81C5-0252B4265373}"/>
                    </a:ext>
                  </a:extLst>
                </p14:cNvPr>
                <p14:cNvContentPartPr/>
                <p14:nvPr/>
              </p14:nvContentPartPr>
              <p14:xfrm>
                <a:off x="11273240" y="1699440"/>
                <a:ext cx="379440" cy="106560"/>
              </p14:xfrm>
            </p:contentPart>
          </mc:Choice>
          <mc:Fallback>
            <p:pic>
              <p:nvPicPr>
                <p:cNvPr id="142" name="Freihand 141">
                  <a:extLst>
                    <a:ext uri="{FF2B5EF4-FFF2-40B4-BE49-F238E27FC236}">
                      <a16:creationId xmlns:a16="http://schemas.microsoft.com/office/drawing/2014/main" id="{3CEF5C38-B811-4552-81C5-0252B4265373}"/>
                    </a:ext>
                  </a:extLst>
                </p:cNvPr>
                <p:cNvPicPr/>
                <p:nvPr/>
              </p:nvPicPr>
              <p:blipFill>
                <a:blip r:embed="rId268"/>
                <a:stretch>
                  <a:fillRect/>
                </a:stretch>
              </p:blipFill>
              <p:spPr>
                <a:xfrm>
                  <a:off x="11268920" y="1695120"/>
                  <a:ext cx="388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3" name="Freihand 142">
                  <a:extLst>
                    <a:ext uri="{FF2B5EF4-FFF2-40B4-BE49-F238E27FC236}">
                      <a16:creationId xmlns:a16="http://schemas.microsoft.com/office/drawing/2014/main" id="{C2979775-DF65-4A1C-AF19-E82F6201BD3B}"/>
                    </a:ext>
                  </a:extLst>
                </p14:cNvPr>
                <p14:cNvContentPartPr/>
                <p14:nvPr/>
              </p14:nvContentPartPr>
              <p14:xfrm>
                <a:off x="11618120" y="1627440"/>
                <a:ext cx="48240" cy="169200"/>
              </p14:xfrm>
            </p:contentPart>
          </mc:Choice>
          <mc:Fallback>
            <p:pic>
              <p:nvPicPr>
                <p:cNvPr id="143" name="Freihand 142">
                  <a:extLst>
                    <a:ext uri="{FF2B5EF4-FFF2-40B4-BE49-F238E27FC236}">
                      <a16:creationId xmlns:a16="http://schemas.microsoft.com/office/drawing/2014/main" id="{C2979775-DF65-4A1C-AF19-E82F6201BD3B}"/>
                    </a:ext>
                  </a:extLst>
                </p:cNvPr>
                <p:cNvPicPr/>
                <p:nvPr/>
              </p:nvPicPr>
              <p:blipFill>
                <a:blip r:embed="rId270"/>
                <a:stretch>
                  <a:fillRect/>
                </a:stretch>
              </p:blipFill>
              <p:spPr>
                <a:xfrm>
                  <a:off x="11613800" y="1623120"/>
                  <a:ext cx="56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5" name="Freihand 144">
                  <a:extLst>
                    <a:ext uri="{FF2B5EF4-FFF2-40B4-BE49-F238E27FC236}">
                      <a16:creationId xmlns:a16="http://schemas.microsoft.com/office/drawing/2014/main" id="{8A6E6E93-2125-4C3D-950D-EA0E316C15C8}"/>
                    </a:ext>
                  </a:extLst>
                </p14:cNvPr>
                <p14:cNvContentPartPr/>
                <p14:nvPr/>
              </p14:nvContentPartPr>
              <p14:xfrm>
                <a:off x="8885360" y="2249880"/>
                <a:ext cx="119160" cy="146520"/>
              </p14:xfrm>
            </p:contentPart>
          </mc:Choice>
          <mc:Fallback>
            <p:pic>
              <p:nvPicPr>
                <p:cNvPr id="145" name="Freihand 144">
                  <a:extLst>
                    <a:ext uri="{FF2B5EF4-FFF2-40B4-BE49-F238E27FC236}">
                      <a16:creationId xmlns:a16="http://schemas.microsoft.com/office/drawing/2014/main" id="{8A6E6E93-2125-4C3D-950D-EA0E316C15C8}"/>
                    </a:ext>
                  </a:extLst>
                </p:cNvPr>
                <p:cNvPicPr/>
                <p:nvPr/>
              </p:nvPicPr>
              <p:blipFill>
                <a:blip r:embed="rId272"/>
                <a:stretch>
                  <a:fillRect/>
                </a:stretch>
              </p:blipFill>
              <p:spPr>
                <a:xfrm>
                  <a:off x="8881040" y="2245560"/>
                  <a:ext cx="127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6" name="Freihand 145">
                  <a:extLst>
                    <a:ext uri="{FF2B5EF4-FFF2-40B4-BE49-F238E27FC236}">
                      <a16:creationId xmlns:a16="http://schemas.microsoft.com/office/drawing/2014/main" id="{BC460E86-C596-4109-9842-0EC897664D32}"/>
                    </a:ext>
                  </a:extLst>
                </p14:cNvPr>
                <p14:cNvContentPartPr/>
                <p14:nvPr/>
              </p14:nvContentPartPr>
              <p14:xfrm>
                <a:off x="8977880" y="2236920"/>
                <a:ext cx="112320" cy="126720"/>
              </p14:xfrm>
            </p:contentPart>
          </mc:Choice>
          <mc:Fallback>
            <p:pic>
              <p:nvPicPr>
                <p:cNvPr id="146" name="Freihand 145">
                  <a:extLst>
                    <a:ext uri="{FF2B5EF4-FFF2-40B4-BE49-F238E27FC236}">
                      <a16:creationId xmlns:a16="http://schemas.microsoft.com/office/drawing/2014/main" id="{BC460E86-C596-4109-9842-0EC897664D32}"/>
                    </a:ext>
                  </a:extLst>
                </p:cNvPr>
                <p:cNvPicPr/>
                <p:nvPr/>
              </p:nvPicPr>
              <p:blipFill>
                <a:blip r:embed="rId274"/>
                <a:stretch>
                  <a:fillRect/>
                </a:stretch>
              </p:blipFill>
              <p:spPr>
                <a:xfrm>
                  <a:off x="8973560" y="2232600"/>
                  <a:ext cx="120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7" name="Freihand 146">
                  <a:extLst>
                    <a:ext uri="{FF2B5EF4-FFF2-40B4-BE49-F238E27FC236}">
                      <a16:creationId xmlns:a16="http://schemas.microsoft.com/office/drawing/2014/main" id="{46D3542F-CEE3-4EB6-87EC-273FC2F68E0A}"/>
                    </a:ext>
                  </a:extLst>
                </p14:cNvPr>
                <p14:cNvContentPartPr/>
                <p14:nvPr/>
              </p14:nvContentPartPr>
              <p14:xfrm>
                <a:off x="9137360" y="2174280"/>
                <a:ext cx="135000" cy="164520"/>
              </p14:xfrm>
            </p:contentPart>
          </mc:Choice>
          <mc:Fallback>
            <p:pic>
              <p:nvPicPr>
                <p:cNvPr id="147" name="Freihand 146">
                  <a:extLst>
                    <a:ext uri="{FF2B5EF4-FFF2-40B4-BE49-F238E27FC236}">
                      <a16:creationId xmlns:a16="http://schemas.microsoft.com/office/drawing/2014/main" id="{46D3542F-CEE3-4EB6-87EC-273FC2F68E0A}"/>
                    </a:ext>
                  </a:extLst>
                </p:cNvPr>
                <p:cNvPicPr/>
                <p:nvPr/>
              </p:nvPicPr>
              <p:blipFill>
                <a:blip r:embed="rId276"/>
                <a:stretch>
                  <a:fillRect/>
                </a:stretch>
              </p:blipFill>
              <p:spPr>
                <a:xfrm>
                  <a:off x="9133040" y="2169960"/>
                  <a:ext cx="143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8" name="Freihand 147">
                  <a:extLst>
                    <a:ext uri="{FF2B5EF4-FFF2-40B4-BE49-F238E27FC236}">
                      <a16:creationId xmlns:a16="http://schemas.microsoft.com/office/drawing/2014/main" id="{F61DD140-C011-4CA4-8646-FE39843AF4AA}"/>
                    </a:ext>
                  </a:extLst>
                </p14:cNvPr>
                <p14:cNvContentPartPr/>
                <p14:nvPr/>
              </p14:nvContentPartPr>
              <p14:xfrm>
                <a:off x="9013880" y="2097600"/>
                <a:ext cx="41040" cy="6120"/>
              </p14:xfrm>
            </p:contentPart>
          </mc:Choice>
          <mc:Fallback>
            <p:pic>
              <p:nvPicPr>
                <p:cNvPr id="148" name="Freihand 147">
                  <a:extLst>
                    <a:ext uri="{FF2B5EF4-FFF2-40B4-BE49-F238E27FC236}">
                      <a16:creationId xmlns:a16="http://schemas.microsoft.com/office/drawing/2014/main" id="{F61DD140-C011-4CA4-8646-FE39843AF4AA}"/>
                    </a:ext>
                  </a:extLst>
                </p:cNvPr>
                <p:cNvPicPr/>
                <p:nvPr/>
              </p:nvPicPr>
              <p:blipFill>
                <a:blip r:embed="rId278"/>
                <a:stretch>
                  <a:fillRect/>
                </a:stretch>
              </p:blipFill>
              <p:spPr>
                <a:xfrm>
                  <a:off x="9009560" y="2093280"/>
                  <a:ext cx="496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0" name="Freihand 149">
                  <a:extLst>
                    <a:ext uri="{FF2B5EF4-FFF2-40B4-BE49-F238E27FC236}">
                      <a16:creationId xmlns:a16="http://schemas.microsoft.com/office/drawing/2014/main" id="{D891750F-7B9D-4A6E-9BB7-6BABF5304385}"/>
                    </a:ext>
                  </a:extLst>
                </p14:cNvPr>
                <p14:cNvContentPartPr/>
                <p14:nvPr/>
              </p14:nvContentPartPr>
              <p14:xfrm>
                <a:off x="9418160" y="2146920"/>
                <a:ext cx="131040" cy="106560"/>
              </p14:xfrm>
            </p:contentPart>
          </mc:Choice>
          <mc:Fallback>
            <p:pic>
              <p:nvPicPr>
                <p:cNvPr id="150" name="Freihand 149">
                  <a:extLst>
                    <a:ext uri="{FF2B5EF4-FFF2-40B4-BE49-F238E27FC236}">
                      <a16:creationId xmlns:a16="http://schemas.microsoft.com/office/drawing/2014/main" id="{D891750F-7B9D-4A6E-9BB7-6BABF5304385}"/>
                    </a:ext>
                  </a:extLst>
                </p:cNvPr>
                <p:cNvPicPr/>
                <p:nvPr/>
              </p:nvPicPr>
              <p:blipFill>
                <a:blip r:embed="rId280"/>
                <a:stretch>
                  <a:fillRect/>
                </a:stretch>
              </p:blipFill>
              <p:spPr>
                <a:xfrm>
                  <a:off x="9413840" y="2142600"/>
                  <a:ext cx="139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1" name="Freihand 150">
                  <a:extLst>
                    <a:ext uri="{FF2B5EF4-FFF2-40B4-BE49-F238E27FC236}">
                      <a16:creationId xmlns:a16="http://schemas.microsoft.com/office/drawing/2014/main" id="{B8566E4E-037B-46C8-AC49-EEB5CB2034E1}"/>
                    </a:ext>
                  </a:extLst>
                </p14:cNvPr>
                <p14:cNvContentPartPr/>
                <p14:nvPr/>
              </p14:nvContentPartPr>
              <p14:xfrm>
                <a:off x="9620120" y="2133960"/>
                <a:ext cx="11160" cy="123120"/>
              </p14:xfrm>
            </p:contentPart>
          </mc:Choice>
          <mc:Fallback>
            <p:pic>
              <p:nvPicPr>
                <p:cNvPr id="151" name="Freihand 150">
                  <a:extLst>
                    <a:ext uri="{FF2B5EF4-FFF2-40B4-BE49-F238E27FC236}">
                      <a16:creationId xmlns:a16="http://schemas.microsoft.com/office/drawing/2014/main" id="{B8566E4E-037B-46C8-AC49-EEB5CB2034E1}"/>
                    </a:ext>
                  </a:extLst>
                </p:cNvPr>
                <p:cNvPicPr/>
                <p:nvPr/>
              </p:nvPicPr>
              <p:blipFill>
                <a:blip r:embed="rId282"/>
                <a:stretch>
                  <a:fillRect/>
                </a:stretch>
              </p:blipFill>
              <p:spPr>
                <a:xfrm>
                  <a:off x="9615800" y="2129640"/>
                  <a:ext cx="19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2" name="Freihand 151">
                  <a:extLst>
                    <a:ext uri="{FF2B5EF4-FFF2-40B4-BE49-F238E27FC236}">
                      <a16:creationId xmlns:a16="http://schemas.microsoft.com/office/drawing/2014/main" id="{B2D1280F-94C5-4D3A-8D84-6D2DE29A5BDF}"/>
                    </a:ext>
                  </a:extLst>
                </p14:cNvPr>
                <p14:cNvContentPartPr/>
                <p14:nvPr/>
              </p14:nvContentPartPr>
              <p14:xfrm>
                <a:off x="9555680" y="2121360"/>
                <a:ext cx="135720" cy="97200"/>
              </p14:xfrm>
            </p:contentPart>
          </mc:Choice>
          <mc:Fallback>
            <p:pic>
              <p:nvPicPr>
                <p:cNvPr id="152" name="Freihand 151">
                  <a:extLst>
                    <a:ext uri="{FF2B5EF4-FFF2-40B4-BE49-F238E27FC236}">
                      <a16:creationId xmlns:a16="http://schemas.microsoft.com/office/drawing/2014/main" id="{B2D1280F-94C5-4D3A-8D84-6D2DE29A5BDF}"/>
                    </a:ext>
                  </a:extLst>
                </p:cNvPr>
                <p:cNvPicPr/>
                <p:nvPr/>
              </p:nvPicPr>
              <p:blipFill>
                <a:blip r:embed="rId284"/>
                <a:stretch>
                  <a:fillRect/>
                </a:stretch>
              </p:blipFill>
              <p:spPr>
                <a:xfrm>
                  <a:off x="9551360" y="2117040"/>
                  <a:ext cx="144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3" name="Freihand 152">
                  <a:extLst>
                    <a:ext uri="{FF2B5EF4-FFF2-40B4-BE49-F238E27FC236}">
                      <a16:creationId xmlns:a16="http://schemas.microsoft.com/office/drawing/2014/main" id="{D11D7498-A450-4B0B-844D-6D35971A4FDF}"/>
                    </a:ext>
                  </a:extLst>
                </p14:cNvPr>
                <p14:cNvContentPartPr/>
                <p14:nvPr/>
              </p14:nvContentPartPr>
              <p14:xfrm>
                <a:off x="9749720" y="2101920"/>
                <a:ext cx="78840" cy="120600"/>
              </p14:xfrm>
            </p:contentPart>
          </mc:Choice>
          <mc:Fallback>
            <p:pic>
              <p:nvPicPr>
                <p:cNvPr id="153" name="Freihand 152">
                  <a:extLst>
                    <a:ext uri="{FF2B5EF4-FFF2-40B4-BE49-F238E27FC236}">
                      <a16:creationId xmlns:a16="http://schemas.microsoft.com/office/drawing/2014/main" id="{D11D7498-A450-4B0B-844D-6D35971A4FDF}"/>
                    </a:ext>
                  </a:extLst>
                </p:cNvPr>
                <p:cNvPicPr/>
                <p:nvPr/>
              </p:nvPicPr>
              <p:blipFill>
                <a:blip r:embed="rId286"/>
                <a:stretch>
                  <a:fillRect/>
                </a:stretch>
              </p:blipFill>
              <p:spPr>
                <a:xfrm>
                  <a:off x="9745400" y="2097600"/>
                  <a:ext cx="87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4" name="Freihand 153">
                  <a:extLst>
                    <a:ext uri="{FF2B5EF4-FFF2-40B4-BE49-F238E27FC236}">
                      <a16:creationId xmlns:a16="http://schemas.microsoft.com/office/drawing/2014/main" id="{6D2E0608-EEFE-4338-B614-051491D7C6E8}"/>
                    </a:ext>
                  </a:extLst>
                </p14:cNvPr>
                <p14:cNvContentPartPr/>
                <p14:nvPr/>
              </p14:nvContentPartPr>
              <p14:xfrm>
                <a:off x="9943760" y="2098320"/>
                <a:ext cx="210960" cy="102600"/>
              </p14:xfrm>
            </p:contentPart>
          </mc:Choice>
          <mc:Fallback>
            <p:pic>
              <p:nvPicPr>
                <p:cNvPr id="154" name="Freihand 153">
                  <a:extLst>
                    <a:ext uri="{FF2B5EF4-FFF2-40B4-BE49-F238E27FC236}">
                      <a16:creationId xmlns:a16="http://schemas.microsoft.com/office/drawing/2014/main" id="{6D2E0608-EEFE-4338-B614-051491D7C6E8}"/>
                    </a:ext>
                  </a:extLst>
                </p:cNvPr>
                <p:cNvPicPr/>
                <p:nvPr/>
              </p:nvPicPr>
              <p:blipFill>
                <a:blip r:embed="rId288"/>
                <a:stretch>
                  <a:fillRect/>
                </a:stretch>
              </p:blipFill>
              <p:spPr>
                <a:xfrm>
                  <a:off x="9939440" y="2094000"/>
                  <a:ext cx="219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5" name="Freihand 154">
                  <a:extLst>
                    <a:ext uri="{FF2B5EF4-FFF2-40B4-BE49-F238E27FC236}">
                      <a16:creationId xmlns:a16="http://schemas.microsoft.com/office/drawing/2014/main" id="{C727BBAB-AFB9-4013-9047-762418021838}"/>
                    </a:ext>
                  </a:extLst>
                </p14:cNvPr>
                <p14:cNvContentPartPr/>
                <p14:nvPr/>
              </p14:nvContentPartPr>
              <p14:xfrm>
                <a:off x="10179920" y="2041800"/>
                <a:ext cx="118800" cy="128160"/>
              </p14:xfrm>
            </p:contentPart>
          </mc:Choice>
          <mc:Fallback>
            <p:pic>
              <p:nvPicPr>
                <p:cNvPr id="155" name="Freihand 154">
                  <a:extLst>
                    <a:ext uri="{FF2B5EF4-FFF2-40B4-BE49-F238E27FC236}">
                      <a16:creationId xmlns:a16="http://schemas.microsoft.com/office/drawing/2014/main" id="{C727BBAB-AFB9-4013-9047-762418021838}"/>
                    </a:ext>
                  </a:extLst>
                </p:cNvPr>
                <p:cNvPicPr/>
                <p:nvPr/>
              </p:nvPicPr>
              <p:blipFill>
                <a:blip r:embed="rId290"/>
                <a:stretch>
                  <a:fillRect/>
                </a:stretch>
              </p:blipFill>
              <p:spPr>
                <a:xfrm>
                  <a:off x="10175600" y="2037480"/>
                  <a:ext cx="127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6" name="Freihand 155">
                  <a:extLst>
                    <a:ext uri="{FF2B5EF4-FFF2-40B4-BE49-F238E27FC236}">
                      <a16:creationId xmlns:a16="http://schemas.microsoft.com/office/drawing/2014/main" id="{D80724EA-F686-408E-962B-FD562BC7A4A6}"/>
                    </a:ext>
                  </a:extLst>
                </p14:cNvPr>
                <p14:cNvContentPartPr/>
                <p14:nvPr/>
              </p14:nvContentPartPr>
              <p14:xfrm>
                <a:off x="10354880" y="2012280"/>
                <a:ext cx="113400" cy="185400"/>
              </p14:xfrm>
            </p:contentPart>
          </mc:Choice>
          <mc:Fallback>
            <p:pic>
              <p:nvPicPr>
                <p:cNvPr id="156" name="Freihand 155">
                  <a:extLst>
                    <a:ext uri="{FF2B5EF4-FFF2-40B4-BE49-F238E27FC236}">
                      <a16:creationId xmlns:a16="http://schemas.microsoft.com/office/drawing/2014/main" id="{D80724EA-F686-408E-962B-FD562BC7A4A6}"/>
                    </a:ext>
                  </a:extLst>
                </p:cNvPr>
                <p:cNvPicPr/>
                <p:nvPr/>
              </p:nvPicPr>
              <p:blipFill>
                <a:blip r:embed="rId292"/>
                <a:stretch>
                  <a:fillRect/>
                </a:stretch>
              </p:blipFill>
              <p:spPr>
                <a:xfrm>
                  <a:off x="10350560" y="2007960"/>
                  <a:ext cx="122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7" name="Freihand 156">
                  <a:extLst>
                    <a:ext uri="{FF2B5EF4-FFF2-40B4-BE49-F238E27FC236}">
                      <a16:creationId xmlns:a16="http://schemas.microsoft.com/office/drawing/2014/main" id="{4CC04D6E-A669-4169-A916-58BB51AC1855}"/>
                    </a:ext>
                  </a:extLst>
                </p14:cNvPr>
                <p14:cNvContentPartPr/>
                <p14:nvPr/>
              </p14:nvContentPartPr>
              <p14:xfrm>
                <a:off x="10512200" y="1997520"/>
                <a:ext cx="155520" cy="268560"/>
              </p14:xfrm>
            </p:contentPart>
          </mc:Choice>
          <mc:Fallback>
            <p:pic>
              <p:nvPicPr>
                <p:cNvPr id="157" name="Freihand 156">
                  <a:extLst>
                    <a:ext uri="{FF2B5EF4-FFF2-40B4-BE49-F238E27FC236}">
                      <a16:creationId xmlns:a16="http://schemas.microsoft.com/office/drawing/2014/main" id="{4CC04D6E-A669-4169-A916-58BB51AC1855}"/>
                    </a:ext>
                  </a:extLst>
                </p:cNvPr>
                <p:cNvPicPr/>
                <p:nvPr/>
              </p:nvPicPr>
              <p:blipFill>
                <a:blip r:embed="rId294"/>
                <a:stretch>
                  <a:fillRect/>
                </a:stretch>
              </p:blipFill>
              <p:spPr>
                <a:xfrm>
                  <a:off x="10507880" y="1993200"/>
                  <a:ext cx="1641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8" name="Freihand 157">
                  <a:extLst>
                    <a:ext uri="{FF2B5EF4-FFF2-40B4-BE49-F238E27FC236}">
                      <a16:creationId xmlns:a16="http://schemas.microsoft.com/office/drawing/2014/main" id="{2A22ED58-1790-4FA8-BC6C-5E3E8394BBB7}"/>
                    </a:ext>
                  </a:extLst>
                </p14:cNvPr>
                <p14:cNvContentPartPr/>
                <p14:nvPr/>
              </p14:nvContentPartPr>
              <p14:xfrm>
                <a:off x="10744760" y="2046480"/>
                <a:ext cx="86760" cy="80640"/>
              </p14:xfrm>
            </p:contentPart>
          </mc:Choice>
          <mc:Fallback>
            <p:pic>
              <p:nvPicPr>
                <p:cNvPr id="158" name="Freihand 157">
                  <a:extLst>
                    <a:ext uri="{FF2B5EF4-FFF2-40B4-BE49-F238E27FC236}">
                      <a16:creationId xmlns:a16="http://schemas.microsoft.com/office/drawing/2014/main" id="{2A22ED58-1790-4FA8-BC6C-5E3E8394BBB7}"/>
                    </a:ext>
                  </a:extLst>
                </p:cNvPr>
                <p:cNvPicPr/>
                <p:nvPr/>
              </p:nvPicPr>
              <p:blipFill>
                <a:blip r:embed="rId296"/>
                <a:stretch>
                  <a:fillRect/>
                </a:stretch>
              </p:blipFill>
              <p:spPr>
                <a:xfrm>
                  <a:off x="10740440" y="2042160"/>
                  <a:ext cx="95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9" name="Freihand 158">
                  <a:extLst>
                    <a:ext uri="{FF2B5EF4-FFF2-40B4-BE49-F238E27FC236}">
                      <a16:creationId xmlns:a16="http://schemas.microsoft.com/office/drawing/2014/main" id="{F8D3A5F6-146F-46DC-A7E0-ECE170DCE79A}"/>
                    </a:ext>
                  </a:extLst>
                </p14:cNvPr>
                <p14:cNvContentPartPr/>
                <p14:nvPr/>
              </p14:nvContentPartPr>
              <p14:xfrm>
                <a:off x="10830440" y="2065920"/>
                <a:ext cx="213840" cy="42480"/>
              </p14:xfrm>
            </p:contentPart>
          </mc:Choice>
          <mc:Fallback>
            <p:pic>
              <p:nvPicPr>
                <p:cNvPr id="159" name="Freihand 158">
                  <a:extLst>
                    <a:ext uri="{FF2B5EF4-FFF2-40B4-BE49-F238E27FC236}">
                      <a16:creationId xmlns:a16="http://schemas.microsoft.com/office/drawing/2014/main" id="{F8D3A5F6-146F-46DC-A7E0-ECE170DCE79A}"/>
                    </a:ext>
                  </a:extLst>
                </p:cNvPr>
                <p:cNvPicPr/>
                <p:nvPr/>
              </p:nvPicPr>
              <p:blipFill>
                <a:blip r:embed="rId298"/>
                <a:stretch>
                  <a:fillRect/>
                </a:stretch>
              </p:blipFill>
              <p:spPr>
                <a:xfrm>
                  <a:off x="10826120" y="2061600"/>
                  <a:ext cx="222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0" name="Freihand 159">
                  <a:extLst>
                    <a:ext uri="{FF2B5EF4-FFF2-40B4-BE49-F238E27FC236}">
                      <a16:creationId xmlns:a16="http://schemas.microsoft.com/office/drawing/2014/main" id="{BAA3FD4E-E256-41B9-B527-469C7A13DA22}"/>
                    </a:ext>
                  </a:extLst>
                </p14:cNvPr>
                <p14:cNvContentPartPr/>
                <p14:nvPr/>
              </p14:nvContentPartPr>
              <p14:xfrm>
                <a:off x="11100440" y="2025600"/>
                <a:ext cx="85680" cy="154440"/>
              </p14:xfrm>
            </p:contentPart>
          </mc:Choice>
          <mc:Fallback>
            <p:pic>
              <p:nvPicPr>
                <p:cNvPr id="160" name="Freihand 159">
                  <a:extLst>
                    <a:ext uri="{FF2B5EF4-FFF2-40B4-BE49-F238E27FC236}">
                      <a16:creationId xmlns:a16="http://schemas.microsoft.com/office/drawing/2014/main" id="{BAA3FD4E-E256-41B9-B527-469C7A13DA22}"/>
                    </a:ext>
                  </a:extLst>
                </p:cNvPr>
                <p:cNvPicPr/>
                <p:nvPr/>
              </p:nvPicPr>
              <p:blipFill>
                <a:blip r:embed="rId300"/>
                <a:stretch>
                  <a:fillRect/>
                </a:stretch>
              </p:blipFill>
              <p:spPr>
                <a:xfrm>
                  <a:off x="11096120" y="2021280"/>
                  <a:ext cx="94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1" name="Freihand 160">
                  <a:extLst>
                    <a:ext uri="{FF2B5EF4-FFF2-40B4-BE49-F238E27FC236}">
                      <a16:creationId xmlns:a16="http://schemas.microsoft.com/office/drawing/2014/main" id="{B141B42B-34C1-4738-9F10-8BB1D18036E4}"/>
                    </a:ext>
                  </a:extLst>
                </p14:cNvPr>
                <p14:cNvContentPartPr/>
                <p14:nvPr/>
              </p14:nvContentPartPr>
              <p14:xfrm>
                <a:off x="11215280" y="1998960"/>
                <a:ext cx="102600" cy="88560"/>
              </p14:xfrm>
            </p:contentPart>
          </mc:Choice>
          <mc:Fallback>
            <p:pic>
              <p:nvPicPr>
                <p:cNvPr id="161" name="Freihand 160">
                  <a:extLst>
                    <a:ext uri="{FF2B5EF4-FFF2-40B4-BE49-F238E27FC236}">
                      <a16:creationId xmlns:a16="http://schemas.microsoft.com/office/drawing/2014/main" id="{B141B42B-34C1-4738-9F10-8BB1D18036E4}"/>
                    </a:ext>
                  </a:extLst>
                </p:cNvPr>
                <p:cNvPicPr/>
                <p:nvPr/>
              </p:nvPicPr>
              <p:blipFill>
                <a:blip r:embed="rId302"/>
                <a:stretch>
                  <a:fillRect/>
                </a:stretch>
              </p:blipFill>
              <p:spPr>
                <a:xfrm>
                  <a:off x="11210960" y="1994640"/>
                  <a:ext cx="111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2" name="Freihand 161">
                  <a:extLst>
                    <a:ext uri="{FF2B5EF4-FFF2-40B4-BE49-F238E27FC236}">
                      <a16:creationId xmlns:a16="http://schemas.microsoft.com/office/drawing/2014/main" id="{E89BF6B1-E6C1-4D3C-AFD9-1277BE461885}"/>
                    </a:ext>
                  </a:extLst>
                </p14:cNvPr>
                <p14:cNvContentPartPr/>
                <p14:nvPr/>
              </p14:nvContentPartPr>
              <p14:xfrm>
                <a:off x="11292320" y="1933440"/>
                <a:ext cx="119520" cy="132120"/>
              </p14:xfrm>
            </p:contentPart>
          </mc:Choice>
          <mc:Fallback>
            <p:pic>
              <p:nvPicPr>
                <p:cNvPr id="162" name="Freihand 161">
                  <a:extLst>
                    <a:ext uri="{FF2B5EF4-FFF2-40B4-BE49-F238E27FC236}">
                      <a16:creationId xmlns:a16="http://schemas.microsoft.com/office/drawing/2014/main" id="{E89BF6B1-E6C1-4D3C-AFD9-1277BE461885}"/>
                    </a:ext>
                  </a:extLst>
                </p:cNvPr>
                <p:cNvPicPr/>
                <p:nvPr/>
              </p:nvPicPr>
              <p:blipFill>
                <a:blip r:embed="rId304"/>
                <a:stretch>
                  <a:fillRect/>
                </a:stretch>
              </p:blipFill>
              <p:spPr>
                <a:xfrm>
                  <a:off x="11288000" y="1929120"/>
                  <a:ext cx="128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3" name="Freihand 162">
                  <a:extLst>
                    <a:ext uri="{FF2B5EF4-FFF2-40B4-BE49-F238E27FC236}">
                      <a16:creationId xmlns:a16="http://schemas.microsoft.com/office/drawing/2014/main" id="{FD12B374-DACD-4F7A-820E-4F4A2028E31C}"/>
                    </a:ext>
                  </a:extLst>
                </p14:cNvPr>
                <p14:cNvContentPartPr/>
                <p14:nvPr/>
              </p14:nvContentPartPr>
              <p14:xfrm>
                <a:off x="11368640" y="1961880"/>
                <a:ext cx="169920" cy="101160"/>
              </p14:xfrm>
            </p:contentPart>
          </mc:Choice>
          <mc:Fallback>
            <p:pic>
              <p:nvPicPr>
                <p:cNvPr id="163" name="Freihand 162">
                  <a:extLst>
                    <a:ext uri="{FF2B5EF4-FFF2-40B4-BE49-F238E27FC236}">
                      <a16:creationId xmlns:a16="http://schemas.microsoft.com/office/drawing/2014/main" id="{FD12B374-DACD-4F7A-820E-4F4A2028E31C}"/>
                    </a:ext>
                  </a:extLst>
                </p:cNvPr>
                <p:cNvPicPr/>
                <p:nvPr/>
              </p:nvPicPr>
              <p:blipFill>
                <a:blip r:embed="rId306"/>
                <a:stretch>
                  <a:fillRect/>
                </a:stretch>
              </p:blipFill>
              <p:spPr>
                <a:xfrm>
                  <a:off x="11364320" y="1957560"/>
                  <a:ext cx="178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4" name="Freihand 163">
                  <a:extLst>
                    <a:ext uri="{FF2B5EF4-FFF2-40B4-BE49-F238E27FC236}">
                      <a16:creationId xmlns:a16="http://schemas.microsoft.com/office/drawing/2014/main" id="{C3FA2638-E86E-4290-AA22-D01A08A3F964}"/>
                    </a:ext>
                  </a:extLst>
                </p14:cNvPr>
                <p14:cNvContentPartPr/>
                <p14:nvPr/>
              </p14:nvContentPartPr>
              <p14:xfrm>
                <a:off x="11482760" y="1879800"/>
                <a:ext cx="360" cy="360"/>
              </p14:xfrm>
            </p:contentPart>
          </mc:Choice>
          <mc:Fallback>
            <p:pic>
              <p:nvPicPr>
                <p:cNvPr id="164" name="Freihand 163">
                  <a:extLst>
                    <a:ext uri="{FF2B5EF4-FFF2-40B4-BE49-F238E27FC236}">
                      <a16:creationId xmlns:a16="http://schemas.microsoft.com/office/drawing/2014/main" id="{C3FA2638-E86E-4290-AA22-D01A08A3F964}"/>
                    </a:ext>
                  </a:extLst>
                </p:cNvPr>
                <p:cNvPicPr/>
                <p:nvPr/>
              </p:nvPicPr>
              <p:blipFill>
                <a:blip r:embed="rId165"/>
                <a:stretch>
                  <a:fillRect/>
                </a:stretch>
              </p:blipFill>
              <p:spPr>
                <a:xfrm>
                  <a:off x="11478440" y="1875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5" name="Freihand 164">
                  <a:extLst>
                    <a:ext uri="{FF2B5EF4-FFF2-40B4-BE49-F238E27FC236}">
                      <a16:creationId xmlns:a16="http://schemas.microsoft.com/office/drawing/2014/main" id="{5B218915-7BF4-4A05-A77C-A80ED7A3C379}"/>
                    </a:ext>
                  </a:extLst>
                </p14:cNvPr>
                <p14:cNvContentPartPr/>
                <p14:nvPr/>
              </p14:nvContentPartPr>
              <p14:xfrm>
                <a:off x="11644400" y="1947480"/>
                <a:ext cx="109080" cy="83880"/>
              </p14:xfrm>
            </p:contentPart>
          </mc:Choice>
          <mc:Fallback>
            <p:pic>
              <p:nvPicPr>
                <p:cNvPr id="165" name="Freihand 164">
                  <a:extLst>
                    <a:ext uri="{FF2B5EF4-FFF2-40B4-BE49-F238E27FC236}">
                      <a16:creationId xmlns:a16="http://schemas.microsoft.com/office/drawing/2014/main" id="{5B218915-7BF4-4A05-A77C-A80ED7A3C379}"/>
                    </a:ext>
                  </a:extLst>
                </p:cNvPr>
                <p:cNvPicPr/>
                <p:nvPr/>
              </p:nvPicPr>
              <p:blipFill>
                <a:blip r:embed="rId309"/>
                <a:stretch>
                  <a:fillRect/>
                </a:stretch>
              </p:blipFill>
              <p:spPr>
                <a:xfrm>
                  <a:off x="11640080" y="1943160"/>
                  <a:ext cx="117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6" name="Freihand 165">
                  <a:extLst>
                    <a:ext uri="{FF2B5EF4-FFF2-40B4-BE49-F238E27FC236}">
                      <a16:creationId xmlns:a16="http://schemas.microsoft.com/office/drawing/2014/main" id="{C7ACEB78-3A54-45F4-83C4-8BB603BB6660}"/>
                    </a:ext>
                  </a:extLst>
                </p14:cNvPr>
                <p14:cNvContentPartPr/>
                <p14:nvPr/>
              </p14:nvContentPartPr>
              <p14:xfrm>
                <a:off x="11779760" y="1921560"/>
                <a:ext cx="82080" cy="69840"/>
              </p14:xfrm>
            </p:contentPart>
          </mc:Choice>
          <mc:Fallback>
            <p:pic>
              <p:nvPicPr>
                <p:cNvPr id="166" name="Freihand 165">
                  <a:extLst>
                    <a:ext uri="{FF2B5EF4-FFF2-40B4-BE49-F238E27FC236}">
                      <a16:creationId xmlns:a16="http://schemas.microsoft.com/office/drawing/2014/main" id="{C7ACEB78-3A54-45F4-83C4-8BB603BB6660}"/>
                    </a:ext>
                  </a:extLst>
                </p:cNvPr>
                <p:cNvPicPr/>
                <p:nvPr/>
              </p:nvPicPr>
              <p:blipFill>
                <a:blip r:embed="rId311"/>
                <a:stretch>
                  <a:fillRect/>
                </a:stretch>
              </p:blipFill>
              <p:spPr>
                <a:xfrm>
                  <a:off x="11775440" y="1917240"/>
                  <a:ext cx="90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 name="Freihand 166">
                  <a:extLst>
                    <a:ext uri="{FF2B5EF4-FFF2-40B4-BE49-F238E27FC236}">
                      <a16:creationId xmlns:a16="http://schemas.microsoft.com/office/drawing/2014/main" id="{22A66AD2-F432-456C-9583-086DEFB27956}"/>
                    </a:ext>
                  </a:extLst>
                </p14:cNvPr>
                <p14:cNvContentPartPr/>
                <p14:nvPr/>
              </p14:nvContentPartPr>
              <p14:xfrm>
                <a:off x="11854640" y="1834440"/>
                <a:ext cx="66240" cy="109440"/>
              </p14:xfrm>
            </p:contentPart>
          </mc:Choice>
          <mc:Fallback>
            <p:pic>
              <p:nvPicPr>
                <p:cNvPr id="167" name="Freihand 166">
                  <a:extLst>
                    <a:ext uri="{FF2B5EF4-FFF2-40B4-BE49-F238E27FC236}">
                      <a16:creationId xmlns:a16="http://schemas.microsoft.com/office/drawing/2014/main" id="{22A66AD2-F432-456C-9583-086DEFB27956}"/>
                    </a:ext>
                  </a:extLst>
                </p:cNvPr>
                <p:cNvPicPr/>
                <p:nvPr/>
              </p:nvPicPr>
              <p:blipFill>
                <a:blip r:embed="rId313"/>
                <a:stretch>
                  <a:fillRect/>
                </a:stretch>
              </p:blipFill>
              <p:spPr>
                <a:xfrm>
                  <a:off x="11850320" y="1830120"/>
                  <a:ext cx="74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8" name="Freihand 167">
                  <a:extLst>
                    <a:ext uri="{FF2B5EF4-FFF2-40B4-BE49-F238E27FC236}">
                      <a16:creationId xmlns:a16="http://schemas.microsoft.com/office/drawing/2014/main" id="{AB0A0234-7518-46F4-9154-E49048881615}"/>
                    </a:ext>
                  </a:extLst>
                </p14:cNvPr>
                <p14:cNvContentPartPr/>
                <p14:nvPr/>
              </p14:nvContentPartPr>
              <p14:xfrm>
                <a:off x="11883440" y="1956120"/>
                <a:ext cx="50040" cy="17280"/>
              </p14:xfrm>
            </p:contentPart>
          </mc:Choice>
          <mc:Fallback>
            <p:pic>
              <p:nvPicPr>
                <p:cNvPr id="168" name="Freihand 167">
                  <a:extLst>
                    <a:ext uri="{FF2B5EF4-FFF2-40B4-BE49-F238E27FC236}">
                      <a16:creationId xmlns:a16="http://schemas.microsoft.com/office/drawing/2014/main" id="{AB0A0234-7518-46F4-9154-E49048881615}"/>
                    </a:ext>
                  </a:extLst>
                </p:cNvPr>
                <p:cNvPicPr/>
                <p:nvPr/>
              </p:nvPicPr>
              <p:blipFill>
                <a:blip r:embed="rId315"/>
                <a:stretch>
                  <a:fillRect/>
                </a:stretch>
              </p:blipFill>
              <p:spPr>
                <a:xfrm>
                  <a:off x="11879120" y="1951800"/>
                  <a:ext cx="58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9" name="Freihand 168">
                  <a:extLst>
                    <a:ext uri="{FF2B5EF4-FFF2-40B4-BE49-F238E27FC236}">
                      <a16:creationId xmlns:a16="http://schemas.microsoft.com/office/drawing/2014/main" id="{78EB38DC-6DC3-43F2-A0DE-094C509C2672}"/>
                    </a:ext>
                  </a:extLst>
                </p14:cNvPr>
                <p14:cNvContentPartPr/>
                <p14:nvPr/>
              </p14:nvContentPartPr>
              <p14:xfrm>
                <a:off x="11923040" y="1816440"/>
                <a:ext cx="110160" cy="159120"/>
              </p14:xfrm>
            </p:contentPart>
          </mc:Choice>
          <mc:Fallback>
            <p:pic>
              <p:nvPicPr>
                <p:cNvPr id="169" name="Freihand 168">
                  <a:extLst>
                    <a:ext uri="{FF2B5EF4-FFF2-40B4-BE49-F238E27FC236}">
                      <a16:creationId xmlns:a16="http://schemas.microsoft.com/office/drawing/2014/main" id="{78EB38DC-6DC3-43F2-A0DE-094C509C2672}"/>
                    </a:ext>
                  </a:extLst>
                </p:cNvPr>
                <p:cNvPicPr/>
                <p:nvPr/>
              </p:nvPicPr>
              <p:blipFill>
                <a:blip r:embed="rId317"/>
                <a:stretch>
                  <a:fillRect/>
                </a:stretch>
              </p:blipFill>
              <p:spPr>
                <a:xfrm>
                  <a:off x="11918720" y="1812120"/>
                  <a:ext cx="118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0" name="Freihand 169">
                  <a:extLst>
                    <a:ext uri="{FF2B5EF4-FFF2-40B4-BE49-F238E27FC236}">
                      <a16:creationId xmlns:a16="http://schemas.microsoft.com/office/drawing/2014/main" id="{12A4555F-9856-4CF8-8978-A9E74A48464C}"/>
                    </a:ext>
                  </a:extLst>
                </p14:cNvPr>
                <p14:cNvContentPartPr/>
                <p14:nvPr/>
              </p14:nvContentPartPr>
              <p14:xfrm>
                <a:off x="12029600" y="1880160"/>
                <a:ext cx="55800" cy="77400"/>
              </p14:xfrm>
            </p:contentPart>
          </mc:Choice>
          <mc:Fallback>
            <p:pic>
              <p:nvPicPr>
                <p:cNvPr id="170" name="Freihand 169">
                  <a:extLst>
                    <a:ext uri="{FF2B5EF4-FFF2-40B4-BE49-F238E27FC236}">
                      <a16:creationId xmlns:a16="http://schemas.microsoft.com/office/drawing/2014/main" id="{12A4555F-9856-4CF8-8978-A9E74A48464C}"/>
                    </a:ext>
                  </a:extLst>
                </p:cNvPr>
                <p:cNvPicPr/>
                <p:nvPr/>
              </p:nvPicPr>
              <p:blipFill>
                <a:blip r:embed="rId319"/>
                <a:stretch>
                  <a:fillRect/>
                </a:stretch>
              </p:blipFill>
              <p:spPr>
                <a:xfrm>
                  <a:off x="12025280" y="1875840"/>
                  <a:ext cx="64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1" name="Freihand 170">
                  <a:extLst>
                    <a:ext uri="{FF2B5EF4-FFF2-40B4-BE49-F238E27FC236}">
                      <a16:creationId xmlns:a16="http://schemas.microsoft.com/office/drawing/2014/main" id="{DD7661B5-F979-48BD-A6DA-4142B3F983B3}"/>
                    </a:ext>
                  </a:extLst>
                </p14:cNvPr>
                <p14:cNvContentPartPr/>
                <p14:nvPr/>
              </p14:nvContentPartPr>
              <p14:xfrm>
                <a:off x="12096200" y="1766760"/>
                <a:ext cx="72720" cy="189360"/>
              </p14:xfrm>
            </p:contentPart>
          </mc:Choice>
          <mc:Fallback>
            <p:pic>
              <p:nvPicPr>
                <p:cNvPr id="171" name="Freihand 170">
                  <a:extLst>
                    <a:ext uri="{FF2B5EF4-FFF2-40B4-BE49-F238E27FC236}">
                      <a16:creationId xmlns:a16="http://schemas.microsoft.com/office/drawing/2014/main" id="{DD7661B5-F979-48BD-A6DA-4142B3F983B3}"/>
                    </a:ext>
                  </a:extLst>
                </p:cNvPr>
                <p:cNvPicPr/>
                <p:nvPr/>
              </p:nvPicPr>
              <p:blipFill>
                <a:blip r:embed="rId321"/>
                <a:stretch>
                  <a:fillRect/>
                </a:stretch>
              </p:blipFill>
              <p:spPr>
                <a:xfrm>
                  <a:off x="12091880" y="1762440"/>
                  <a:ext cx="8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3" name="Freihand 172">
                  <a:extLst>
                    <a:ext uri="{FF2B5EF4-FFF2-40B4-BE49-F238E27FC236}">
                      <a16:creationId xmlns:a16="http://schemas.microsoft.com/office/drawing/2014/main" id="{CF0B0F63-57F3-4A1D-B15D-0BC7FFD01621}"/>
                    </a:ext>
                  </a:extLst>
                </p14:cNvPr>
                <p14:cNvContentPartPr/>
                <p14:nvPr/>
              </p14:nvContentPartPr>
              <p14:xfrm>
                <a:off x="8932160" y="2581080"/>
                <a:ext cx="260280" cy="44280"/>
              </p14:xfrm>
            </p:contentPart>
          </mc:Choice>
          <mc:Fallback>
            <p:pic>
              <p:nvPicPr>
                <p:cNvPr id="173" name="Freihand 172">
                  <a:extLst>
                    <a:ext uri="{FF2B5EF4-FFF2-40B4-BE49-F238E27FC236}">
                      <a16:creationId xmlns:a16="http://schemas.microsoft.com/office/drawing/2014/main" id="{CF0B0F63-57F3-4A1D-B15D-0BC7FFD01621}"/>
                    </a:ext>
                  </a:extLst>
                </p:cNvPr>
                <p:cNvPicPr/>
                <p:nvPr/>
              </p:nvPicPr>
              <p:blipFill>
                <a:blip r:embed="rId323"/>
                <a:stretch>
                  <a:fillRect/>
                </a:stretch>
              </p:blipFill>
              <p:spPr>
                <a:xfrm>
                  <a:off x="8927840" y="2576760"/>
                  <a:ext cx="268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 name="Freihand 173">
                  <a:extLst>
                    <a:ext uri="{FF2B5EF4-FFF2-40B4-BE49-F238E27FC236}">
                      <a16:creationId xmlns:a16="http://schemas.microsoft.com/office/drawing/2014/main" id="{E65F6CDC-116B-417A-BD6A-6EF0B7002492}"/>
                    </a:ext>
                  </a:extLst>
                </p14:cNvPr>
                <p14:cNvContentPartPr/>
                <p14:nvPr/>
              </p14:nvContentPartPr>
              <p14:xfrm>
                <a:off x="8950880" y="2624640"/>
                <a:ext cx="234720" cy="44640"/>
              </p14:xfrm>
            </p:contentPart>
          </mc:Choice>
          <mc:Fallback>
            <p:pic>
              <p:nvPicPr>
                <p:cNvPr id="174" name="Freihand 173">
                  <a:extLst>
                    <a:ext uri="{FF2B5EF4-FFF2-40B4-BE49-F238E27FC236}">
                      <a16:creationId xmlns:a16="http://schemas.microsoft.com/office/drawing/2014/main" id="{E65F6CDC-116B-417A-BD6A-6EF0B7002492}"/>
                    </a:ext>
                  </a:extLst>
                </p:cNvPr>
                <p:cNvPicPr/>
                <p:nvPr/>
              </p:nvPicPr>
              <p:blipFill>
                <a:blip r:embed="rId325"/>
                <a:stretch>
                  <a:fillRect/>
                </a:stretch>
              </p:blipFill>
              <p:spPr>
                <a:xfrm>
                  <a:off x="8946560" y="2620320"/>
                  <a:ext cx="243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5" name="Freihand 174">
                  <a:extLst>
                    <a:ext uri="{FF2B5EF4-FFF2-40B4-BE49-F238E27FC236}">
                      <a16:creationId xmlns:a16="http://schemas.microsoft.com/office/drawing/2014/main" id="{4FBB5762-53E3-4B28-B65B-ADD0A30C9812}"/>
                    </a:ext>
                  </a:extLst>
                </p14:cNvPr>
                <p14:cNvContentPartPr/>
                <p14:nvPr/>
              </p14:nvContentPartPr>
              <p14:xfrm>
                <a:off x="9232400" y="2497200"/>
                <a:ext cx="91080" cy="202680"/>
              </p14:xfrm>
            </p:contentPart>
          </mc:Choice>
          <mc:Fallback>
            <p:pic>
              <p:nvPicPr>
                <p:cNvPr id="175" name="Freihand 174">
                  <a:extLst>
                    <a:ext uri="{FF2B5EF4-FFF2-40B4-BE49-F238E27FC236}">
                      <a16:creationId xmlns:a16="http://schemas.microsoft.com/office/drawing/2014/main" id="{4FBB5762-53E3-4B28-B65B-ADD0A30C9812}"/>
                    </a:ext>
                  </a:extLst>
                </p:cNvPr>
                <p:cNvPicPr/>
                <p:nvPr/>
              </p:nvPicPr>
              <p:blipFill>
                <a:blip r:embed="rId327"/>
                <a:stretch>
                  <a:fillRect/>
                </a:stretch>
              </p:blipFill>
              <p:spPr>
                <a:xfrm>
                  <a:off x="9228080" y="2492880"/>
                  <a:ext cx="99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6" name="Freihand 175">
                  <a:extLst>
                    <a:ext uri="{FF2B5EF4-FFF2-40B4-BE49-F238E27FC236}">
                      <a16:creationId xmlns:a16="http://schemas.microsoft.com/office/drawing/2014/main" id="{E0050715-45F7-427F-8FEF-0D18466FC820}"/>
                    </a:ext>
                  </a:extLst>
                </p14:cNvPr>
                <p14:cNvContentPartPr/>
                <p14:nvPr/>
              </p14:nvContentPartPr>
              <p14:xfrm>
                <a:off x="9572600" y="2475240"/>
                <a:ext cx="26640" cy="154080"/>
              </p14:xfrm>
            </p:contentPart>
          </mc:Choice>
          <mc:Fallback>
            <p:pic>
              <p:nvPicPr>
                <p:cNvPr id="176" name="Freihand 175">
                  <a:extLst>
                    <a:ext uri="{FF2B5EF4-FFF2-40B4-BE49-F238E27FC236}">
                      <a16:creationId xmlns:a16="http://schemas.microsoft.com/office/drawing/2014/main" id="{E0050715-45F7-427F-8FEF-0D18466FC820}"/>
                    </a:ext>
                  </a:extLst>
                </p:cNvPr>
                <p:cNvPicPr/>
                <p:nvPr/>
              </p:nvPicPr>
              <p:blipFill>
                <a:blip r:embed="rId329"/>
                <a:stretch>
                  <a:fillRect/>
                </a:stretch>
              </p:blipFill>
              <p:spPr>
                <a:xfrm>
                  <a:off x="9568280" y="2470920"/>
                  <a:ext cx="35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7" name="Freihand 176">
                  <a:extLst>
                    <a:ext uri="{FF2B5EF4-FFF2-40B4-BE49-F238E27FC236}">
                      <a16:creationId xmlns:a16="http://schemas.microsoft.com/office/drawing/2014/main" id="{599C9020-7598-4625-A640-E44562DDE052}"/>
                    </a:ext>
                  </a:extLst>
                </p14:cNvPr>
                <p14:cNvContentPartPr/>
                <p14:nvPr/>
              </p14:nvContentPartPr>
              <p14:xfrm>
                <a:off x="9634880" y="2474160"/>
                <a:ext cx="15120" cy="157680"/>
              </p14:xfrm>
            </p:contentPart>
          </mc:Choice>
          <mc:Fallback>
            <p:pic>
              <p:nvPicPr>
                <p:cNvPr id="177" name="Freihand 176">
                  <a:extLst>
                    <a:ext uri="{FF2B5EF4-FFF2-40B4-BE49-F238E27FC236}">
                      <a16:creationId xmlns:a16="http://schemas.microsoft.com/office/drawing/2014/main" id="{599C9020-7598-4625-A640-E44562DDE052}"/>
                    </a:ext>
                  </a:extLst>
                </p:cNvPr>
                <p:cNvPicPr/>
                <p:nvPr/>
              </p:nvPicPr>
              <p:blipFill>
                <a:blip r:embed="rId331"/>
                <a:stretch>
                  <a:fillRect/>
                </a:stretch>
              </p:blipFill>
              <p:spPr>
                <a:xfrm>
                  <a:off x="9630560" y="2469840"/>
                  <a:ext cx="23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8" name="Freihand 177">
                  <a:extLst>
                    <a:ext uri="{FF2B5EF4-FFF2-40B4-BE49-F238E27FC236}">
                      <a16:creationId xmlns:a16="http://schemas.microsoft.com/office/drawing/2014/main" id="{EE25E0B8-A5EC-4EF0-81E6-E9D270C5F82C}"/>
                    </a:ext>
                  </a:extLst>
                </p14:cNvPr>
                <p14:cNvContentPartPr/>
                <p14:nvPr/>
              </p14:nvContentPartPr>
              <p14:xfrm>
                <a:off x="9497360" y="2399280"/>
                <a:ext cx="218520" cy="56880"/>
              </p14:xfrm>
            </p:contentPart>
          </mc:Choice>
          <mc:Fallback>
            <p:pic>
              <p:nvPicPr>
                <p:cNvPr id="178" name="Freihand 177">
                  <a:extLst>
                    <a:ext uri="{FF2B5EF4-FFF2-40B4-BE49-F238E27FC236}">
                      <a16:creationId xmlns:a16="http://schemas.microsoft.com/office/drawing/2014/main" id="{EE25E0B8-A5EC-4EF0-81E6-E9D270C5F82C}"/>
                    </a:ext>
                  </a:extLst>
                </p:cNvPr>
                <p:cNvPicPr/>
                <p:nvPr/>
              </p:nvPicPr>
              <p:blipFill>
                <a:blip r:embed="rId333"/>
                <a:stretch>
                  <a:fillRect/>
                </a:stretch>
              </p:blipFill>
              <p:spPr>
                <a:xfrm>
                  <a:off x="9493040" y="2394960"/>
                  <a:ext cx="227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9" name="Freihand 178">
                  <a:extLst>
                    <a:ext uri="{FF2B5EF4-FFF2-40B4-BE49-F238E27FC236}">
                      <a16:creationId xmlns:a16="http://schemas.microsoft.com/office/drawing/2014/main" id="{8112DFAE-496C-44BC-B71A-100ED02FF809}"/>
                    </a:ext>
                  </a:extLst>
                </p14:cNvPr>
                <p14:cNvContentPartPr/>
                <p14:nvPr/>
              </p14:nvContentPartPr>
              <p14:xfrm>
                <a:off x="9759440" y="2343840"/>
                <a:ext cx="134280" cy="115920"/>
              </p14:xfrm>
            </p:contentPart>
          </mc:Choice>
          <mc:Fallback>
            <p:pic>
              <p:nvPicPr>
                <p:cNvPr id="179" name="Freihand 178">
                  <a:extLst>
                    <a:ext uri="{FF2B5EF4-FFF2-40B4-BE49-F238E27FC236}">
                      <a16:creationId xmlns:a16="http://schemas.microsoft.com/office/drawing/2014/main" id="{8112DFAE-496C-44BC-B71A-100ED02FF809}"/>
                    </a:ext>
                  </a:extLst>
                </p:cNvPr>
                <p:cNvPicPr/>
                <p:nvPr/>
              </p:nvPicPr>
              <p:blipFill>
                <a:blip r:embed="rId335"/>
                <a:stretch>
                  <a:fillRect/>
                </a:stretch>
              </p:blipFill>
              <p:spPr>
                <a:xfrm>
                  <a:off x="9755120" y="2339520"/>
                  <a:ext cx="14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1" name="Freihand 180">
                  <a:extLst>
                    <a:ext uri="{FF2B5EF4-FFF2-40B4-BE49-F238E27FC236}">
                      <a16:creationId xmlns:a16="http://schemas.microsoft.com/office/drawing/2014/main" id="{E467F446-D24C-4FE8-AE07-B99552922C2D}"/>
                    </a:ext>
                  </a:extLst>
                </p14:cNvPr>
                <p14:cNvContentPartPr/>
                <p14:nvPr/>
              </p14:nvContentPartPr>
              <p14:xfrm>
                <a:off x="9929360" y="2480280"/>
                <a:ext cx="170640" cy="29520"/>
              </p14:xfrm>
            </p:contentPart>
          </mc:Choice>
          <mc:Fallback>
            <p:pic>
              <p:nvPicPr>
                <p:cNvPr id="181" name="Freihand 180">
                  <a:extLst>
                    <a:ext uri="{FF2B5EF4-FFF2-40B4-BE49-F238E27FC236}">
                      <a16:creationId xmlns:a16="http://schemas.microsoft.com/office/drawing/2014/main" id="{E467F446-D24C-4FE8-AE07-B99552922C2D}"/>
                    </a:ext>
                  </a:extLst>
                </p:cNvPr>
                <p:cNvPicPr/>
                <p:nvPr/>
              </p:nvPicPr>
              <p:blipFill>
                <a:blip r:embed="rId337"/>
                <a:stretch>
                  <a:fillRect/>
                </a:stretch>
              </p:blipFill>
              <p:spPr>
                <a:xfrm>
                  <a:off x="9925040" y="2475960"/>
                  <a:ext cx="179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2" name="Freihand 181">
                  <a:extLst>
                    <a:ext uri="{FF2B5EF4-FFF2-40B4-BE49-F238E27FC236}">
                      <a16:creationId xmlns:a16="http://schemas.microsoft.com/office/drawing/2014/main" id="{2D0A280A-DBDD-455E-A2BB-024D4A0CF321}"/>
                    </a:ext>
                  </a:extLst>
                </p14:cNvPr>
                <p14:cNvContentPartPr/>
                <p14:nvPr/>
              </p14:nvContentPartPr>
              <p14:xfrm>
                <a:off x="9936560" y="2519160"/>
                <a:ext cx="170640" cy="29520"/>
              </p14:xfrm>
            </p:contentPart>
          </mc:Choice>
          <mc:Fallback>
            <p:pic>
              <p:nvPicPr>
                <p:cNvPr id="182" name="Freihand 181">
                  <a:extLst>
                    <a:ext uri="{FF2B5EF4-FFF2-40B4-BE49-F238E27FC236}">
                      <a16:creationId xmlns:a16="http://schemas.microsoft.com/office/drawing/2014/main" id="{2D0A280A-DBDD-455E-A2BB-024D4A0CF321}"/>
                    </a:ext>
                  </a:extLst>
                </p:cNvPr>
                <p:cNvPicPr/>
                <p:nvPr/>
              </p:nvPicPr>
              <p:blipFill>
                <a:blip r:embed="rId339"/>
                <a:stretch>
                  <a:fillRect/>
                </a:stretch>
              </p:blipFill>
              <p:spPr>
                <a:xfrm>
                  <a:off x="9932240" y="2514840"/>
                  <a:ext cx="179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3" name="Freihand 182">
                  <a:extLst>
                    <a:ext uri="{FF2B5EF4-FFF2-40B4-BE49-F238E27FC236}">
                      <a16:creationId xmlns:a16="http://schemas.microsoft.com/office/drawing/2014/main" id="{1B5A89BA-6E07-48E7-AD7D-A1BE7559E90B}"/>
                    </a:ext>
                  </a:extLst>
                </p14:cNvPr>
                <p14:cNvContentPartPr/>
                <p14:nvPr/>
              </p14:nvContentPartPr>
              <p14:xfrm>
                <a:off x="10255160" y="2393520"/>
                <a:ext cx="165960" cy="130320"/>
              </p14:xfrm>
            </p:contentPart>
          </mc:Choice>
          <mc:Fallback>
            <p:pic>
              <p:nvPicPr>
                <p:cNvPr id="183" name="Freihand 182">
                  <a:extLst>
                    <a:ext uri="{FF2B5EF4-FFF2-40B4-BE49-F238E27FC236}">
                      <a16:creationId xmlns:a16="http://schemas.microsoft.com/office/drawing/2014/main" id="{1B5A89BA-6E07-48E7-AD7D-A1BE7559E90B}"/>
                    </a:ext>
                  </a:extLst>
                </p:cNvPr>
                <p:cNvPicPr/>
                <p:nvPr/>
              </p:nvPicPr>
              <p:blipFill>
                <a:blip r:embed="rId341"/>
                <a:stretch>
                  <a:fillRect/>
                </a:stretch>
              </p:blipFill>
              <p:spPr>
                <a:xfrm>
                  <a:off x="10250840" y="2389200"/>
                  <a:ext cx="174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3" name="Freihand 192">
                  <a:extLst>
                    <a:ext uri="{FF2B5EF4-FFF2-40B4-BE49-F238E27FC236}">
                      <a16:creationId xmlns:a16="http://schemas.microsoft.com/office/drawing/2014/main" id="{1F93ADFD-102B-4354-8F6F-8B64374E3B29}"/>
                    </a:ext>
                  </a:extLst>
                </p14:cNvPr>
                <p14:cNvContentPartPr/>
                <p14:nvPr/>
              </p14:nvContentPartPr>
              <p14:xfrm>
                <a:off x="8963480" y="3101280"/>
                <a:ext cx="248400" cy="720"/>
              </p14:xfrm>
            </p:contentPart>
          </mc:Choice>
          <mc:Fallback>
            <p:pic>
              <p:nvPicPr>
                <p:cNvPr id="193" name="Freihand 192">
                  <a:extLst>
                    <a:ext uri="{FF2B5EF4-FFF2-40B4-BE49-F238E27FC236}">
                      <a16:creationId xmlns:a16="http://schemas.microsoft.com/office/drawing/2014/main" id="{1F93ADFD-102B-4354-8F6F-8B64374E3B29}"/>
                    </a:ext>
                  </a:extLst>
                </p:cNvPr>
                <p:cNvPicPr/>
                <p:nvPr/>
              </p:nvPicPr>
              <p:blipFill>
                <a:blip r:embed="rId343"/>
                <a:stretch>
                  <a:fillRect/>
                </a:stretch>
              </p:blipFill>
              <p:spPr>
                <a:xfrm>
                  <a:off x="8959160" y="3096960"/>
                  <a:ext cx="2570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4" name="Freihand 193">
                  <a:extLst>
                    <a:ext uri="{FF2B5EF4-FFF2-40B4-BE49-F238E27FC236}">
                      <a16:creationId xmlns:a16="http://schemas.microsoft.com/office/drawing/2014/main" id="{01EB3DF3-2390-4CE1-A465-42102D495996}"/>
                    </a:ext>
                  </a:extLst>
                </p14:cNvPr>
                <p14:cNvContentPartPr/>
                <p14:nvPr/>
              </p14:nvContentPartPr>
              <p14:xfrm>
                <a:off x="9002000" y="3167520"/>
                <a:ext cx="142200" cy="5400"/>
              </p14:xfrm>
            </p:contentPart>
          </mc:Choice>
          <mc:Fallback>
            <p:pic>
              <p:nvPicPr>
                <p:cNvPr id="194" name="Freihand 193">
                  <a:extLst>
                    <a:ext uri="{FF2B5EF4-FFF2-40B4-BE49-F238E27FC236}">
                      <a16:creationId xmlns:a16="http://schemas.microsoft.com/office/drawing/2014/main" id="{01EB3DF3-2390-4CE1-A465-42102D495996}"/>
                    </a:ext>
                  </a:extLst>
                </p:cNvPr>
                <p:cNvPicPr/>
                <p:nvPr/>
              </p:nvPicPr>
              <p:blipFill>
                <a:blip r:embed="rId345"/>
                <a:stretch>
                  <a:fillRect/>
                </a:stretch>
              </p:blipFill>
              <p:spPr>
                <a:xfrm>
                  <a:off x="8997680" y="3163200"/>
                  <a:ext cx="150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5" name="Freihand 194">
                  <a:extLst>
                    <a:ext uri="{FF2B5EF4-FFF2-40B4-BE49-F238E27FC236}">
                      <a16:creationId xmlns:a16="http://schemas.microsoft.com/office/drawing/2014/main" id="{D6F914EA-2840-4592-844A-8F74932ED7D8}"/>
                    </a:ext>
                  </a:extLst>
                </p14:cNvPr>
                <p14:cNvContentPartPr/>
                <p14:nvPr/>
              </p14:nvContentPartPr>
              <p14:xfrm>
                <a:off x="9245360" y="3000840"/>
                <a:ext cx="132120" cy="174240"/>
              </p14:xfrm>
            </p:contentPart>
          </mc:Choice>
          <mc:Fallback>
            <p:pic>
              <p:nvPicPr>
                <p:cNvPr id="195" name="Freihand 194">
                  <a:extLst>
                    <a:ext uri="{FF2B5EF4-FFF2-40B4-BE49-F238E27FC236}">
                      <a16:creationId xmlns:a16="http://schemas.microsoft.com/office/drawing/2014/main" id="{D6F914EA-2840-4592-844A-8F74932ED7D8}"/>
                    </a:ext>
                  </a:extLst>
                </p:cNvPr>
                <p:cNvPicPr/>
                <p:nvPr/>
              </p:nvPicPr>
              <p:blipFill>
                <a:blip r:embed="rId347"/>
                <a:stretch>
                  <a:fillRect/>
                </a:stretch>
              </p:blipFill>
              <p:spPr>
                <a:xfrm>
                  <a:off x="9241040" y="2996520"/>
                  <a:ext cx="140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6" name="Freihand 195">
                  <a:extLst>
                    <a:ext uri="{FF2B5EF4-FFF2-40B4-BE49-F238E27FC236}">
                      <a16:creationId xmlns:a16="http://schemas.microsoft.com/office/drawing/2014/main" id="{65F42161-B6F8-4F2E-AB9E-EE872BB9006E}"/>
                    </a:ext>
                  </a:extLst>
                </p14:cNvPr>
                <p14:cNvContentPartPr/>
                <p14:nvPr/>
              </p14:nvContentPartPr>
              <p14:xfrm>
                <a:off x="9620480" y="2918760"/>
                <a:ext cx="270000" cy="224280"/>
              </p14:xfrm>
            </p:contentPart>
          </mc:Choice>
          <mc:Fallback>
            <p:pic>
              <p:nvPicPr>
                <p:cNvPr id="196" name="Freihand 195">
                  <a:extLst>
                    <a:ext uri="{FF2B5EF4-FFF2-40B4-BE49-F238E27FC236}">
                      <a16:creationId xmlns:a16="http://schemas.microsoft.com/office/drawing/2014/main" id="{65F42161-B6F8-4F2E-AB9E-EE872BB9006E}"/>
                    </a:ext>
                  </a:extLst>
                </p:cNvPr>
                <p:cNvPicPr/>
                <p:nvPr/>
              </p:nvPicPr>
              <p:blipFill>
                <a:blip r:embed="rId349"/>
                <a:stretch>
                  <a:fillRect/>
                </a:stretch>
              </p:blipFill>
              <p:spPr>
                <a:xfrm>
                  <a:off x="9616160" y="2914440"/>
                  <a:ext cx="278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7" name="Freihand 196">
                  <a:extLst>
                    <a:ext uri="{FF2B5EF4-FFF2-40B4-BE49-F238E27FC236}">
                      <a16:creationId xmlns:a16="http://schemas.microsoft.com/office/drawing/2014/main" id="{80948BF2-87A0-4561-B52A-82EBBF083E60}"/>
                    </a:ext>
                  </a:extLst>
                </p14:cNvPr>
                <p14:cNvContentPartPr/>
                <p14:nvPr/>
              </p14:nvContentPartPr>
              <p14:xfrm>
                <a:off x="9854480" y="2926320"/>
                <a:ext cx="27000" cy="44280"/>
              </p14:xfrm>
            </p:contentPart>
          </mc:Choice>
          <mc:Fallback>
            <p:pic>
              <p:nvPicPr>
                <p:cNvPr id="197" name="Freihand 196">
                  <a:extLst>
                    <a:ext uri="{FF2B5EF4-FFF2-40B4-BE49-F238E27FC236}">
                      <a16:creationId xmlns:a16="http://schemas.microsoft.com/office/drawing/2014/main" id="{80948BF2-87A0-4561-B52A-82EBBF083E60}"/>
                    </a:ext>
                  </a:extLst>
                </p:cNvPr>
                <p:cNvPicPr/>
                <p:nvPr/>
              </p:nvPicPr>
              <p:blipFill>
                <a:blip r:embed="rId351"/>
                <a:stretch>
                  <a:fillRect/>
                </a:stretch>
              </p:blipFill>
              <p:spPr>
                <a:xfrm>
                  <a:off x="9850160" y="2922000"/>
                  <a:ext cx="35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8" name="Freihand 197">
                  <a:extLst>
                    <a:ext uri="{FF2B5EF4-FFF2-40B4-BE49-F238E27FC236}">
                      <a16:creationId xmlns:a16="http://schemas.microsoft.com/office/drawing/2014/main" id="{F07BE823-C067-4188-AA66-BE149B203DC5}"/>
                    </a:ext>
                  </a:extLst>
                </p14:cNvPr>
                <p14:cNvContentPartPr/>
                <p14:nvPr/>
              </p14:nvContentPartPr>
              <p14:xfrm>
                <a:off x="9927200" y="2992920"/>
                <a:ext cx="72000" cy="106200"/>
              </p14:xfrm>
            </p:contentPart>
          </mc:Choice>
          <mc:Fallback>
            <p:pic>
              <p:nvPicPr>
                <p:cNvPr id="198" name="Freihand 197">
                  <a:extLst>
                    <a:ext uri="{FF2B5EF4-FFF2-40B4-BE49-F238E27FC236}">
                      <a16:creationId xmlns:a16="http://schemas.microsoft.com/office/drawing/2014/main" id="{F07BE823-C067-4188-AA66-BE149B203DC5}"/>
                    </a:ext>
                  </a:extLst>
                </p:cNvPr>
                <p:cNvPicPr/>
                <p:nvPr/>
              </p:nvPicPr>
              <p:blipFill>
                <a:blip r:embed="rId353"/>
                <a:stretch>
                  <a:fillRect/>
                </a:stretch>
              </p:blipFill>
              <p:spPr>
                <a:xfrm>
                  <a:off x="9922880" y="2988600"/>
                  <a:ext cx="80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9" name="Freihand 198">
                  <a:extLst>
                    <a:ext uri="{FF2B5EF4-FFF2-40B4-BE49-F238E27FC236}">
                      <a16:creationId xmlns:a16="http://schemas.microsoft.com/office/drawing/2014/main" id="{5597DE47-F03E-40A9-9CBF-158139321873}"/>
                    </a:ext>
                  </a:extLst>
                </p14:cNvPr>
                <p14:cNvContentPartPr/>
                <p14:nvPr/>
              </p14:nvContentPartPr>
              <p14:xfrm>
                <a:off x="10230680" y="2900040"/>
                <a:ext cx="27000" cy="154080"/>
              </p14:xfrm>
            </p:contentPart>
          </mc:Choice>
          <mc:Fallback>
            <p:pic>
              <p:nvPicPr>
                <p:cNvPr id="199" name="Freihand 198">
                  <a:extLst>
                    <a:ext uri="{FF2B5EF4-FFF2-40B4-BE49-F238E27FC236}">
                      <a16:creationId xmlns:a16="http://schemas.microsoft.com/office/drawing/2014/main" id="{5597DE47-F03E-40A9-9CBF-158139321873}"/>
                    </a:ext>
                  </a:extLst>
                </p:cNvPr>
                <p:cNvPicPr/>
                <p:nvPr/>
              </p:nvPicPr>
              <p:blipFill>
                <a:blip r:embed="rId355"/>
                <a:stretch>
                  <a:fillRect/>
                </a:stretch>
              </p:blipFill>
              <p:spPr>
                <a:xfrm>
                  <a:off x="10226360" y="2895720"/>
                  <a:ext cx="35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0" name="Freihand 199">
                  <a:extLst>
                    <a:ext uri="{FF2B5EF4-FFF2-40B4-BE49-F238E27FC236}">
                      <a16:creationId xmlns:a16="http://schemas.microsoft.com/office/drawing/2014/main" id="{D4F8E73B-4F1E-4A13-9DFF-C98533DF0322}"/>
                    </a:ext>
                  </a:extLst>
                </p14:cNvPr>
                <p14:cNvContentPartPr/>
                <p14:nvPr/>
              </p14:nvContentPartPr>
              <p14:xfrm>
                <a:off x="10298720" y="2924160"/>
                <a:ext cx="91440" cy="125280"/>
              </p14:xfrm>
            </p:contentPart>
          </mc:Choice>
          <mc:Fallback>
            <p:pic>
              <p:nvPicPr>
                <p:cNvPr id="200" name="Freihand 199">
                  <a:extLst>
                    <a:ext uri="{FF2B5EF4-FFF2-40B4-BE49-F238E27FC236}">
                      <a16:creationId xmlns:a16="http://schemas.microsoft.com/office/drawing/2014/main" id="{D4F8E73B-4F1E-4A13-9DFF-C98533DF0322}"/>
                    </a:ext>
                  </a:extLst>
                </p:cNvPr>
                <p:cNvPicPr/>
                <p:nvPr/>
              </p:nvPicPr>
              <p:blipFill>
                <a:blip r:embed="rId357"/>
                <a:stretch>
                  <a:fillRect/>
                </a:stretch>
              </p:blipFill>
              <p:spPr>
                <a:xfrm>
                  <a:off x="10294400" y="2919840"/>
                  <a:ext cx="100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1" name="Freihand 200">
                  <a:extLst>
                    <a:ext uri="{FF2B5EF4-FFF2-40B4-BE49-F238E27FC236}">
                      <a16:creationId xmlns:a16="http://schemas.microsoft.com/office/drawing/2014/main" id="{B9880D7C-D4E0-4F64-87EA-E23F4A50D5FD}"/>
                    </a:ext>
                  </a:extLst>
                </p14:cNvPr>
                <p14:cNvContentPartPr/>
                <p14:nvPr/>
              </p14:nvContentPartPr>
              <p14:xfrm>
                <a:off x="10651520" y="2898960"/>
                <a:ext cx="101520" cy="107640"/>
              </p14:xfrm>
            </p:contentPart>
          </mc:Choice>
          <mc:Fallback>
            <p:pic>
              <p:nvPicPr>
                <p:cNvPr id="201" name="Freihand 200">
                  <a:extLst>
                    <a:ext uri="{FF2B5EF4-FFF2-40B4-BE49-F238E27FC236}">
                      <a16:creationId xmlns:a16="http://schemas.microsoft.com/office/drawing/2014/main" id="{B9880D7C-D4E0-4F64-87EA-E23F4A50D5FD}"/>
                    </a:ext>
                  </a:extLst>
                </p:cNvPr>
                <p:cNvPicPr/>
                <p:nvPr/>
              </p:nvPicPr>
              <p:blipFill>
                <a:blip r:embed="rId359"/>
                <a:stretch>
                  <a:fillRect/>
                </a:stretch>
              </p:blipFill>
              <p:spPr>
                <a:xfrm>
                  <a:off x="10647200" y="2894640"/>
                  <a:ext cx="110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2" name="Freihand 201">
                  <a:extLst>
                    <a:ext uri="{FF2B5EF4-FFF2-40B4-BE49-F238E27FC236}">
                      <a16:creationId xmlns:a16="http://schemas.microsoft.com/office/drawing/2014/main" id="{D9FF3DFC-3C00-46BE-8498-BF1D568F5F2D}"/>
                    </a:ext>
                  </a:extLst>
                </p14:cNvPr>
                <p14:cNvContentPartPr/>
                <p14:nvPr/>
              </p14:nvContentPartPr>
              <p14:xfrm>
                <a:off x="10791920" y="2897880"/>
                <a:ext cx="222120" cy="51480"/>
              </p14:xfrm>
            </p:contentPart>
          </mc:Choice>
          <mc:Fallback>
            <p:pic>
              <p:nvPicPr>
                <p:cNvPr id="202" name="Freihand 201">
                  <a:extLst>
                    <a:ext uri="{FF2B5EF4-FFF2-40B4-BE49-F238E27FC236}">
                      <a16:creationId xmlns:a16="http://schemas.microsoft.com/office/drawing/2014/main" id="{D9FF3DFC-3C00-46BE-8498-BF1D568F5F2D}"/>
                    </a:ext>
                  </a:extLst>
                </p:cNvPr>
                <p:cNvPicPr/>
                <p:nvPr/>
              </p:nvPicPr>
              <p:blipFill>
                <a:blip r:embed="rId361"/>
                <a:stretch>
                  <a:fillRect/>
                </a:stretch>
              </p:blipFill>
              <p:spPr>
                <a:xfrm>
                  <a:off x="10787600" y="2893560"/>
                  <a:ext cx="230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3" name="Freihand 202">
                  <a:extLst>
                    <a:ext uri="{FF2B5EF4-FFF2-40B4-BE49-F238E27FC236}">
                      <a16:creationId xmlns:a16="http://schemas.microsoft.com/office/drawing/2014/main" id="{B88D8A16-B106-4CAC-ACCC-FDBAA744FD1D}"/>
                    </a:ext>
                  </a:extLst>
                </p14:cNvPr>
                <p14:cNvContentPartPr/>
                <p14:nvPr/>
              </p14:nvContentPartPr>
              <p14:xfrm>
                <a:off x="11042480" y="2843880"/>
                <a:ext cx="90720" cy="201960"/>
              </p14:xfrm>
            </p:contentPart>
          </mc:Choice>
          <mc:Fallback>
            <p:pic>
              <p:nvPicPr>
                <p:cNvPr id="203" name="Freihand 202">
                  <a:extLst>
                    <a:ext uri="{FF2B5EF4-FFF2-40B4-BE49-F238E27FC236}">
                      <a16:creationId xmlns:a16="http://schemas.microsoft.com/office/drawing/2014/main" id="{B88D8A16-B106-4CAC-ACCC-FDBAA744FD1D}"/>
                    </a:ext>
                  </a:extLst>
                </p:cNvPr>
                <p:cNvPicPr/>
                <p:nvPr/>
              </p:nvPicPr>
              <p:blipFill>
                <a:blip r:embed="rId363"/>
                <a:stretch>
                  <a:fillRect/>
                </a:stretch>
              </p:blipFill>
              <p:spPr>
                <a:xfrm>
                  <a:off x="11038160" y="2839560"/>
                  <a:ext cx="99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4" name="Freihand 203">
                  <a:extLst>
                    <a:ext uri="{FF2B5EF4-FFF2-40B4-BE49-F238E27FC236}">
                      <a16:creationId xmlns:a16="http://schemas.microsoft.com/office/drawing/2014/main" id="{A8CAAEE1-0F5E-4750-996A-0694BDF5EFDB}"/>
                    </a:ext>
                  </a:extLst>
                </p14:cNvPr>
                <p14:cNvContentPartPr/>
                <p14:nvPr/>
              </p14:nvContentPartPr>
              <p14:xfrm>
                <a:off x="11156960" y="2820120"/>
                <a:ext cx="119880" cy="92880"/>
              </p14:xfrm>
            </p:contentPart>
          </mc:Choice>
          <mc:Fallback>
            <p:pic>
              <p:nvPicPr>
                <p:cNvPr id="204" name="Freihand 203">
                  <a:extLst>
                    <a:ext uri="{FF2B5EF4-FFF2-40B4-BE49-F238E27FC236}">
                      <a16:creationId xmlns:a16="http://schemas.microsoft.com/office/drawing/2014/main" id="{A8CAAEE1-0F5E-4750-996A-0694BDF5EFDB}"/>
                    </a:ext>
                  </a:extLst>
                </p:cNvPr>
                <p:cNvPicPr/>
                <p:nvPr/>
              </p:nvPicPr>
              <p:blipFill>
                <a:blip r:embed="rId365"/>
                <a:stretch>
                  <a:fillRect/>
                </a:stretch>
              </p:blipFill>
              <p:spPr>
                <a:xfrm>
                  <a:off x="11152640" y="2815800"/>
                  <a:ext cx="128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5" name="Freihand 204">
                  <a:extLst>
                    <a:ext uri="{FF2B5EF4-FFF2-40B4-BE49-F238E27FC236}">
                      <a16:creationId xmlns:a16="http://schemas.microsoft.com/office/drawing/2014/main" id="{C845803F-49D2-411D-849A-63C9DE61CB89}"/>
                    </a:ext>
                  </a:extLst>
                </p14:cNvPr>
                <p14:cNvContentPartPr/>
                <p14:nvPr/>
              </p14:nvContentPartPr>
              <p14:xfrm>
                <a:off x="11279360" y="2705280"/>
                <a:ext cx="111240" cy="200880"/>
              </p14:xfrm>
            </p:contentPart>
          </mc:Choice>
          <mc:Fallback>
            <p:pic>
              <p:nvPicPr>
                <p:cNvPr id="205" name="Freihand 204">
                  <a:extLst>
                    <a:ext uri="{FF2B5EF4-FFF2-40B4-BE49-F238E27FC236}">
                      <a16:creationId xmlns:a16="http://schemas.microsoft.com/office/drawing/2014/main" id="{C845803F-49D2-411D-849A-63C9DE61CB89}"/>
                    </a:ext>
                  </a:extLst>
                </p:cNvPr>
                <p:cNvPicPr/>
                <p:nvPr/>
              </p:nvPicPr>
              <p:blipFill>
                <a:blip r:embed="rId367"/>
                <a:stretch>
                  <a:fillRect/>
                </a:stretch>
              </p:blipFill>
              <p:spPr>
                <a:xfrm>
                  <a:off x="11275040" y="2700960"/>
                  <a:ext cx="119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6" name="Freihand 205">
                  <a:extLst>
                    <a:ext uri="{FF2B5EF4-FFF2-40B4-BE49-F238E27FC236}">
                      <a16:creationId xmlns:a16="http://schemas.microsoft.com/office/drawing/2014/main" id="{F4AD1921-B4BA-4154-B257-E4519B24BC32}"/>
                    </a:ext>
                  </a:extLst>
                </p14:cNvPr>
                <p14:cNvContentPartPr/>
                <p14:nvPr/>
              </p14:nvContentPartPr>
              <p14:xfrm>
                <a:off x="11392040" y="2692320"/>
                <a:ext cx="89640" cy="210600"/>
              </p14:xfrm>
            </p:contentPart>
          </mc:Choice>
          <mc:Fallback>
            <p:pic>
              <p:nvPicPr>
                <p:cNvPr id="206" name="Freihand 205">
                  <a:extLst>
                    <a:ext uri="{FF2B5EF4-FFF2-40B4-BE49-F238E27FC236}">
                      <a16:creationId xmlns:a16="http://schemas.microsoft.com/office/drawing/2014/main" id="{F4AD1921-B4BA-4154-B257-E4519B24BC32}"/>
                    </a:ext>
                  </a:extLst>
                </p:cNvPr>
                <p:cNvPicPr/>
                <p:nvPr/>
              </p:nvPicPr>
              <p:blipFill>
                <a:blip r:embed="rId369"/>
                <a:stretch>
                  <a:fillRect/>
                </a:stretch>
              </p:blipFill>
              <p:spPr>
                <a:xfrm>
                  <a:off x="11387720" y="2688000"/>
                  <a:ext cx="98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7" name="Freihand 206">
                  <a:extLst>
                    <a:ext uri="{FF2B5EF4-FFF2-40B4-BE49-F238E27FC236}">
                      <a16:creationId xmlns:a16="http://schemas.microsoft.com/office/drawing/2014/main" id="{63C9E04F-266E-4A4D-A3A1-985D0462B235}"/>
                    </a:ext>
                  </a:extLst>
                </p14:cNvPr>
                <p14:cNvContentPartPr/>
                <p14:nvPr/>
              </p14:nvContentPartPr>
              <p14:xfrm>
                <a:off x="11489600" y="2680800"/>
                <a:ext cx="43560" cy="176760"/>
              </p14:xfrm>
            </p:contentPart>
          </mc:Choice>
          <mc:Fallback>
            <p:pic>
              <p:nvPicPr>
                <p:cNvPr id="207" name="Freihand 206">
                  <a:extLst>
                    <a:ext uri="{FF2B5EF4-FFF2-40B4-BE49-F238E27FC236}">
                      <a16:creationId xmlns:a16="http://schemas.microsoft.com/office/drawing/2014/main" id="{63C9E04F-266E-4A4D-A3A1-985D0462B235}"/>
                    </a:ext>
                  </a:extLst>
                </p:cNvPr>
                <p:cNvPicPr/>
                <p:nvPr/>
              </p:nvPicPr>
              <p:blipFill>
                <a:blip r:embed="rId371"/>
                <a:stretch>
                  <a:fillRect/>
                </a:stretch>
              </p:blipFill>
              <p:spPr>
                <a:xfrm>
                  <a:off x="11485280" y="2676480"/>
                  <a:ext cx="52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8" name="Freihand 207">
                  <a:extLst>
                    <a:ext uri="{FF2B5EF4-FFF2-40B4-BE49-F238E27FC236}">
                      <a16:creationId xmlns:a16="http://schemas.microsoft.com/office/drawing/2014/main" id="{5BD85A77-DD90-48A1-A673-14B680E9C44D}"/>
                    </a:ext>
                  </a:extLst>
                </p14:cNvPr>
                <p14:cNvContentPartPr/>
                <p14:nvPr/>
              </p14:nvContentPartPr>
              <p14:xfrm>
                <a:off x="11376560" y="2601600"/>
                <a:ext cx="254880" cy="283680"/>
              </p14:xfrm>
            </p:contentPart>
          </mc:Choice>
          <mc:Fallback>
            <p:pic>
              <p:nvPicPr>
                <p:cNvPr id="208" name="Freihand 207">
                  <a:extLst>
                    <a:ext uri="{FF2B5EF4-FFF2-40B4-BE49-F238E27FC236}">
                      <a16:creationId xmlns:a16="http://schemas.microsoft.com/office/drawing/2014/main" id="{5BD85A77-DD90-48A1-A673-14B680E9C44D}"/>
                    </a:ext>
                  </a:extLst>
                </p:cNvPr>
                <p:cNvPicPr/>
                <p:nvPr/>
              </p:nvPicPr>
              <p:blipFill>
                <a:blip r:embed="rId373"/>
                <a:stretch>
                  <a:fillRect/>
                </a:stretch>
              </p:blipFill>
              <p:spPr>
                <a:xfrm>
                  <a:off x="11372240" y="2597280"/>
                  <a:ext cx="263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9" name="Freihand 208">
                  <a:extLst>
                    <a:ext uri="{FF2B5EF4-FFF2-40B4-BE49-F238E27FC236}">
                      <a16:creationId xmlns:a16="http://schemas.microsoft.com/office/drawing/2014/main" id="{1DEEC701-52FB-46EC-B2EB-CEBFD9F67D9E}"/>
                    </a:ext>
                  </a:extLst>
                </p14:cNvPr>
                <p14:cNvContentPartPr/>
                <p14:nvPr/>
              </p14:nvContentPartPr>
              <p14:xfrm>
                <a:off x="9607880" y="3356520"/>
                <a:ext cx="214920" cy="131400"/>
              </p14:xfrm>
            </p:contentPart>
          </mc:Choice>
          <mc:Fallback>
            <p:pic>
              <p:nvPicPr>
                <p:cNvPr id="209" name="Freihand 208">
                  <a:extLst>
                    <a:ext uri="{FF2B5EF4-FFF2-40B4-BE49-F238E27FC236}">
                      <a16:creationId xmlns:a16="http://schemas.microsoft.com/office/drawing/2014/main" id="{1DEEC701-52FB-46EC-B2EB-CEBFD9F67D9E}"/>
                    </a:ext>
                  </a:extLst>
                </p:cNvPr>
                <p:cNvPicPr/>
                <p:nvPr/>
              </p:nvPicPr>
              <p:blipFill>
                <a:blip r:embed="rId375"/>
                <a:stretch>
                  <a:fillRect/>
                </a:stretch>
              </p:blipFill>
              <p:spPr>
                <a:xfrm>
                  <a:off x="9603560" y="3352200"/>
                  <a:ext cx="223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4" name="Freihand 213">
                  <a:extLst>
                    <a:ext uri="{FF2B5EF4-FFF2-40B4-BE49-F238E27FC236}">
                      <a16:creationId xmlns:a16="http://schemas.microsoft.com/office/drawing/2014/main" id="{E40CD1CC-015F-4F69-983B-362E33F87794}"/>
                    </a:ext>
                  </a:extLst>
                </p14:cNvPr>
                <p14:cNvContentPartPr/>
                <p14:nvPr/>
              </p14:nvContentPartPr>
              <p14:xfrm>
                <a:off x="9864200" y="3269400"/>
                <a:ext cx="170280" cy="194040"/>
              </p14:xfrm>
            </p:contentPart>
          </mc:Choice>
          <mc:Fallback>
            <p:pic>
              <p:nvPicPr>
                <p:cNvPr id="214" name="Freihand 213">
                  <a:extLst>
                    <a:ext uri="{FF2B5EF4-FFF2-40B4-BE49-F238E27FC236}">
                      <a16:creationId xmlns:a16="http://schemas.microsoft.com/office/drawing/2014/main" id="{E40CD1CC-015F-4F69-983B-362E33F87794}"/>
                    </a:ext>
                  </a:extLst>
                </p:cNvPr>
                <p:cNvPicPr/>
                <p:nvPr/>
              </p:nvPicPr>
              <p:blipFill>
                <a:blip r:embed="rId377"/>
                <a:stretch>
                  <a:fillRect/>
                </a:stretch>
              </p:blipFill>
              <p:spPr>
                <a:xfrm>
                  <a:off x="9859880" y="3265080"/>
                  <a:ext cx="178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5" name="Freihand 214">
                  <a:extLst>
                    <a:ext uri="{FF2B5EF4-FFF2-40B4-BE49-F238E27FC236}">
                      <a16:creationId xmlns:a16="http://schemas.microsoft.com/office/drawing/2014/main" id="{E5AEB184-F206-451A-AA44-B379CAB608B2}"/>
                    </a:ext>
                  </a:extLst>
                </p14:cNvPr>
                <p14:cNvContentPartPr/>
                <p14:nvPr/>
              </p14:nvContentPartPr>
              <p14:xfrm>
                <a:off x="9790760" y="3216480"/>
                <a:ext cx="360" cy="360"/>
              </p14:xfrm>
            </p:contentPart>
          </mc:Choice>
          <mc:Fallback>
            <p:pic>
              <p:nvPicPr>
                <p:cNvPr id="215" name="Freihand 214">
                  <a:extLst>
                    <a:ext uri="{FF2B5EF4-FFF2-40B4-BE49-F238E27FC236}">
                      <a16:creationId xmlns:a16="http://schemas.microsoft.com/office/drawing/2014/main" id="{E5AEB184-F206-451A-AA44-B379CAB608B2}"/>
                    </a:ext>
                  </a:extLst>
                </p:cNvPr>
                <p:cNvPicPr/>
                <p:nvPr/>
              </p:nvPicPr>
              <p:blipFill>
                <a:blip r:embed="rId165"/>
                <a:stretch>
                  <a:fillRect/>
                </a:stretch>
              </p:blipFill>
              <p:spPr>
                <a:xfrm>
                  <a:off x="9786440" y="3212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6" name="Freihand 215">
                  <a:extLst>
                    <a:ext uri="{FF2B5EF4-FFF2-40B4-BE49-F238E27FC236}">
                      <a16:creationId xmlns:a16="http://schemas.microsoft.com/office/drawing/2014/main" id="{572DC202-DA20-457D-AD21-56B0376A659A}"/>
                    </a:ext>
                  </a:extLst>
                </p14:cNvPr>
                <p14:cNvContentPartPr/>
                <p14:nvPr/>
              </p14:nvContentPartPr>
              <p14:xfrm>
                <a:off x="10264160" y="3224040"/>
                <a:ext cx="219960" cy="277920"/>
              </p14:xfrm>
            </p:contentPart>
          </mc:Choice>
          <mc:Fallback>
            <p:pic>
              <p:nvPicPr>
                <p:cNvPr id="216" name="Freihand 215">
                  <a:extLst>
                    <a:ext uri="{FF2B5EF4-FFF2-40B4-BE49-F238E27FC236}">
                      <a16:creationId xmlns:a16="http://schemas.microsoft.com/office/drawing/2014/main" id="{572DC202-DA20-457D-AD21-56B0376A659A}"/>
                    </a:ext>
                  </a:extLst>
                </p:cNvPr>
                <p:cNvPicPr/>
                <p:nvPr/>
              </p:nvPicPr>
              <p:blipFill>
                <a:blip r:embed="rId380"/>
                <a:stretch>
                  <a:fillRect/>
                </a:stretch>
              </p:blipFill>
              <p:spPr>
                <a:xfrm>
                  <a:off x="10259840" y="3219720"/>
                  <a:ext cx="2286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7" name="Freihand 216">
                  <a:extLst>
                    <a:ext uri="{FF2B5EF4-FFF2-40B4-BE49-F238E27FC236}">
                      <a16:creationId xmlns:a16="http://schemas.microsoft.com/office/drawing/2014/main" id="{706CBB0D-B3D3-4146-A751-5ACCE24DED26}"/>
                    </a:ext>
                  </a:extLst>
                </p14:cNvPr>
                <p14:cNvContentPartPr/>
                <p14:nvPr/>
              </p14:nvContentPartPr>
              <p14:xfrm>
                <a:off x="10493120" y="3211800"/>
                <a:ext cx="201600" cy="346680"/>
              </p14:xfrm>
            </p:contentPart>
          </mc:Choice>
          <mc:Fallback>
            <p:pic>
              <p:nvPicPr>
                <p:cNvPr id="217" name="Freihand 216">
                  <a:extLst>
                    <a:ext uri="{FF2B5EF4-FFF2-40B4-BE49-F238E27FC236}">
                      <a16:creationId xmlns:a16="http://schemas.microsoft.com/office/drawing/2014/main" id="{706CBB0D-B3D3-4146-A751-5ACCE24DED26}"/>
                    </a:ext>
                  </a:extLst>
                </p:cNvPr>
                <p:cNvPicPr/>
                <p:nvPr/>
              </p:nvPicPr>
              <p:blipFill>
                <a:blip r:embed="rId382"/>
                <a:stretch>
                  <a:fillRect/>
                </a:stretch>
              </p:blipFill>
              <p:spPr>
                <a:xfrm>
                  <a:off x="10488800" y="3207480"/>
                  <a:ext cx="2102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8" name="Freihand 217">
                  <a:extLst>
                    <a:ext uri="{FF2B5EF4-FFF2-40B4-BE49-F238E27FC236}">
                      <a16:creationId xmlns:a16="http://schemas.microsoft.com/office/drawing/2014/main" id="{99E0EA8E-C811-4C28-A5E2-16532B55E759}"/>
                    </a:ext>
                  </a:extLst>
                </p14:cNvPr>
                <p14:cNvContentPartPr/>
                <p14:nvPr/>
              </p14:nvContentPartPr>
              <p14:xfrm>
                <a:off x="10883720" y="3246720"/>
                <a:ext cx="99360" cy="108720"/>
              </p14:xfrm>
            </p:contentPart>
          </mc:Choice>
          <mc:Fallback>
            <p:pic>
              <p:nvPicPr>
                <p:cNvPr id="218" name="Freihand 217">
                  <a:extLst>
                    <a:ext uri="{FF2B5EF4-FFF2-40B4-BE49-F238E27FC236}">
                      <a16:creationId xmlns:a16="http://schemas.microsoft.com/office/drawing/2014/main" id="{99E0EA8E-C811-4C28-A5E2-16532B55E759}"/>
                    </a:ext>
                  </a:extLst>
                </p:cNvPr>
                <p:cNvPicPr/>
                <p:nvPr/>
              </p:nvPicPr>
              <p:blipFill>
                <a:blip r:embed="rId384"/>
                <a:stretch>
                  <a:fillRect/>
                </a:stretch>
              </p:blipFill>
              <p:spPr>
                <a:xfrm>
                  <a:off x="10879400" y="3242400"/>
                  <a:ext cx="108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9" name="Freihand 218">
                  <a:extLst>
                    <a:ext uri="{FF2B5EF4-FFF2-40B4-BE49-F238E27FC236}">
                      <a16:creationId xmlns:a16="http://schemas.microsoft.com/office/drawing/2014/main" id="{F22296A8-A863-429C-BCD8-F42EDD141AC5}"/>
                    </a:ext>
                  </a:extLst>
                </p14:cNvPr>
                <p14:cNvContentPartPr/>
                <p14:nvPr/>
              </p14:nvContentPartPr>
              <p14:xfrm>
                <a:off x="11033120" y="3271920"/>
                <a:ext cx="191160" cy="58680"/>
              </p14:xfrm>
            </p:contentPart>
          </mc:Choice>
          <mc:Fallback>
            <p:pic>
              <p:nvPicPr>
                <p:cNvPr id="219" name="Freihand 218">
                  <a:extLst>
                    <a:ext uri="{FF2B5EF4-FFF2-40B4-BE49-F238E27FC236}">
                      <a16:creationId xmlns:a16="http://schemas.microsoft.com/office/drawing/2014/main" id="{F22296A8-A863-429C-BCD8-F42EDD141AC5}"/>
                    </a:ext>
                  </a:extLst>
                </p:cNvPr>
                <p:cNvPicPr/>
                <p:nvPr/>
              </p:nvPicPr>
              <p:blipFill>
                <a:blip r:embed="rId386"/>
                <a:stretch>
                  <a:fillRect/>
                </a:stretch>
              </p:blipFill>
              <p:spPr>
                <a:xfrm>
                  <a:off x="11028800" y="3267600"/>
                  <a:ext cx="199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0" name="Freihand 219">
                  <a:extLst>
                    <a:ext uri="{FF2B5EF4-FFF2-40B4-BE49-F238E27FC236}">
                      <a16:creationId xmlns:a16="http://schemas.microsoft.com/office/drawing/2014/main" id="{683A638E-A595-43B5-9D63-082EEE615C40}"/>
                    </a:ext>
                  </a:extLst>
                </p14:cNvPr>
                <p14:cNvContentPartPr/>
                <p14:nvPr/>
              </p14:nvContentPartPr>
              <p14:xfrm>
                <a:off x="11209160" y="3239520"/>
                <a:ext cx="112680" cy="190800"/>
              </p14:xfrm>
            </p:contentPart>
          </mc:Choice>
          <mc:Fallback>
            <p:pic>
              <p:nvPicPr>
                <p:cNvPr id="220" name="Freihand 219">
                  <a:extLst>
                    <a:ext uri="{FF2B5EF4-FFF2-40B4-BE49-F238E27FC236}">
                      <a16:creationId xmlns:a16="http://schemas.microsoft.com/office/drawing/2014/main" id="{683A638E-A595-43B5-9D63-082EEE615C40}"/>
                    </a:ext>
                  </a:extLst>
                </p:cNvPr>
                <p:cNvPicPr/>
                <p:nvPr/>
              </p:nvPicPr>
              <p:blipFill>
                <a:blip r:embed="rId388"/>
                <a:stretch>
                  <a:fillRect/>
                </a:stretch>
              </p:blipFill>
              <p:spPr>
                <a:xfrm>
                  <a:off x="11204840" y="3235200"/>
                  <a:ext cx="121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1" name="Freihand 220">
                  <a:extLst>
                    <a:ext uri="{FF2B5EF4-FFF2-40B4-BE49-F238E27FC236}">
                      <a16:creationId xmlns:a16="http://schemas.microsoft.com/office/drawing/2014/main" id="{525A3E62-6E09-4D1E-8998-B999158D714E}"/>
                    </a:ext>
                  </a:extLst>
                </p14:cNvPr>
                <p14:cNvContentPartPr/>
                <p14:nvPr/>
              </p14:nvContentPartPr>
              <p14:xfrm>
                <a:off x="11358560" y="3201720"/>
                <a:ext cx="88920" cy="85320"/>
              </p14:xfrm>
            </p:contentPart>
          </mc:Choice>
          <mc:Fallback>
            <p:pic>
              <p:nvPicPr>
                <p:cNvPr id="221" name="Freihand 220">
                  <a:extLst>
                    <a:ext uri="{FF2B5EF4-FFF2-40B4-BE49-F238E27FC236}">
                      <a16:creationId xmlns:a16="http://schemas.microsoft.com/office/drawing/2014/main" id="{525A3E62-6E09-4D1E-8998-B999158D714E}"/>
                    </a:ext>
                  </a:extLst>
                </p:cNvPr>
                <p:cNvPicPr/>
                <p:nvPr/>
              </p:nvPicPr>
              <p:blipFill>
                <a:blip r:embed="rId390"/>
                <a:stretch>
                  <a:fillRect/>
                </a:stretch>
              </p:blipFill>
              <p:spPr>
                <a:xfrm>
                  <a:off x="11354240" y="3197400"/>
                  <a:ext cx="97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2" name="Freihand 221">
                  <a:extLst>
                    <a:ext uri="{FF2B5EF4-FFF2-40B4-BE49-F238E27FC236}">
                      <a16:creationId xmlns:a16="http://schemas.microsoft.com/office/drawing/2014/main" id="{A5AB6C14-D3BB-44D1-B8C8-1F807B2FCD8C}"/>
                    </a:ext>
                  </a:extLst>
                </p14:cNvPr>
                <p14:cNvContentPartPr/>
                <p14:nvPr/>
              </p14:nvContentPartPr>
              <p14:xfrm>
                <a:off x="11491400" y="3069240"/>
                <a:ext cx="123480" cy="199080"/>
              </p14:xfrm>
            </p:contentPart>
          </mc:Choice>
          <mc:Fallback>
            <p:pic>
              <p:nvPicPr>
                <p:cNvPr id="222" name="Freihand 221">
                  <a:extLst>
                    <a:ext uri="{FF2B5EF4-FFF2-40B4-BE49-F238E27FC236}">
                      <a16:creationId xmlns:a16="http://schemas.microsoft.com/office/drawing/2014/main" id="{A5AB6C14-D3BB-44D1-B8C8-1F807B2FCD8C}"/>
                    </a:ext>
                  </a:extLst>
                </p:cNvPr>
                <p:cNvPicPr/>
                <p:nvPr/>
              </p:nvPicPr>
              <p:blipFill>
                <a:blip r:embed="rId392"/>
                <a:stretch>
                  <a:fillRect/>
                </a:stretch>
              </p:blipFill>
              <p:spPr>
                <a:xfrm>
                  <a:off x="11487080" y="3064920"/>
                  <a:ext cx="132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3" name="Freihand 222">
                  <a:extLst>
                    <a:ext uri="{FF2B5EF4-FFF2-40B4-BE49-F238E27FC236}">
                      <a16:creationId xmlns:a16="http://schemas.microsoft.com/office/drawing/2014/main" id="{F5585FC4-7DC8-4D0D-8A08-E2619AC7B428}"/>
                    </a:ext>
                  </a:extLst>
                </p14:cNvPr>
                <p14:cNvContentPartPr/>
                <p14:nvPr/>
              </p14:nvContentPartPr>
              <p14:xfrm>
                <a:off x="11594360" y="3051240"/>
                <a:ext cx="7920" cy="4680"/>
              </p14:xfrm>
            </p:contentPart>
          </mc:Choice>
          <mc:Fallback>
            <p:pic>
              <p:nvPicPr>
                <p:cNvPr id="223" name="Freihand 222">
                  <a:extLst>
                    <a:ext uri="{FF2B5EF4-FFF2-40B4-BE49-F238E27FC236}">
                      <a16:creationId xmlns:a16="http://schemas.microsoft.com/office/drawing/2014/main" id="{F5585FC4-7DC8-4D0D-8A08-E2619AC7B428}"/>
                    </a:ext>
                  </a:extLst>
                </p:cNvPr>
                <p:cNvPicPr/>
                <p:nvPr/>
              </p:nvPicPr>
              <p:blipFill>
                <a:blip r:embed="rId394"/>
                <a:stretch>
                  <a:fillRect/>
                </a:stretch>
              </p:blipFill>
              <p:spPr>
                <a:xfrm>
                  <a:off x="11590040" y="3046920"/>
                  <a:ext cx="1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4" name="Freihand 223">
                  <a:extLst>
                    <a:ext uri="{FF2B5EF4-FFF2-40B4-BE49-F238E27FC236}">
                      <a16:creationId xmlns:a16="http://schemas.microsoft.com/office/drawing/2014/main" id="{5791B3A5-3040-4D63-8EA2-311002639601}"/>
                    </a:ext>
                  </a:extLst>
                </p14:cNvPr>
                <p14:cNvContentPartPr/>
                <p14:nvPr/>
              </p14:nvContentPartPr>
              <p14:xfrm>
                <a:off x="11654480" y="2989680"/>
                <a:ext cx="222480" cy="262440"/>
              </p14:xfrm>
            </p:contentPart>
          </mc:Choice>
          <mc:Fallback>
            <p:pic>
              <p:nvPicPr>
                <p:cNvPr id="224" name="Freihand 223">
                  <a:extLst>
                    <a:ext uri="{FF2B5EF4-FFF2-40B4-BE49-F238E27FC236}">
                      <a16:creationId xmlns:a16="http://schemas.microsoft.com/office/drawing/2014/main" id="{5791B3A5-3040-4D63-8EA2-311002639601}"/>
                    </a:ext>
                  </a:extLst>
                </p:cNvPr>
                <p:cNvPicPr/>
                <p:nvPr/>
              </p:nvPicPr>
              <p:blipFill>
                <a:blip r:embed="rId396"/>
                <a:stretch>
                  <a:fillRect/>
                </a:stretch>
              </p:blipFill>
              <p:spPr>
                <a:xfrm>
                  <a:off x="11650160" y="2985360"/>
                  <a:ext cx="231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5" name="Freihand 224">
                  <a:extLst>
                    <a:ext uri="{FF2B5EF4-FFF2-40B4-BE49-F238E27FC236}">
                      <a16:creationId xmlns:a16="http://schemas.microsoft.com/office/drawing/2014/main" id="{4D921D7A-7CB4-48B6-86F3-61E03D2C37C8}"/>
                    </a:ext>
                  </a:extLst>
                </p14:cNvPr>
                <p14:cNvContentPartPr/>
                <p14:nvPr/>
              </p14:nvContentPartPr>
              <p14:xfrm>
                <a:off x="11811080" y="3004440"/>
                <a:ext cx="4680" cy="14760"/>
              </p14:xfrm>
            </p:contentPart>
          </mc:Choice>
          <mc:Fallback>
            <p:pic>
              <p:nvPicPr>
                <p:cNvPr id="225" name="Freihand 224">
                  <a:extLst>
                    <a:ext uri="{FF2B5EF4-FFF2-40B4-BE49-F238E27FC236}">
                      <a16:creationId xmlns:a16="http://schemas.microsoft.com/office/drawing/2014/main" id="{4D921D7A-7CB4-48B6-86F3-61E03D2C37C8}"/>
                    </a:ext>
                  </a:extLst>
                </p:cNvPr>
                <p:cNvPicPr/>
                <p:nvPr/>
              </p:nvPicPr>
              <p:blipFill>
                <a:blip r:embed="rId398"/>
                <a:stretch>
                  <a:fillRect/>
                </a:stretch>
              </p:blipFill>
              <p:spPr>
                <a:xfrm>
                  <a:off x="11806760" y="3000120"/>
                  <a:ext cx="13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7" name="Freihand 226">
                  <a:extLst>
                    <a:ext uri="{FF2B5EF4-FFF2-40B4-BE49-F238E27FC236}">
                      <a16:creationId xmlns:a16="http://schemas.microsoft.com/office/drawing/2014/main" id="{4F7AA131-0B8D-4E52-B1FD-5CC024D48115}"/>
                    </a:ext>
                  </a:extLst>
                </p14:cNvPr>
                <p14:cNvContentPartPr/>
                <p14:nvPr/>
              </p14:nvContentPartPr>
              <p14:xfrm>
                <a:off x="9814520" y="3698880"/>
                <a:ext cx="149400" cy="135000"/>
              </p14:xfrm>
            </p:contentPart>
          </mc:Choice>
          <mc:Fallback>
            <p:pic>
              <p:nvPicPr>
                <p:cNvPr id="227" name="Freihand 226">
                  <a:extLst>
                    <a:ext uri="{FF2B5EF4-FFF2-40B4-BE49-F238E27FC236}">
                      <a16:creationId xmlns:a16="http://schemas.microsoft.com/office/drawing/2014/main" id="{4F7AA131-0B8D-4E52-B1FD-5CC024D48115}"/>
                    </a:ext>
                  </a:extLst>
                </p:cNvPr>
                <p:cNvPicPr/>
                <p:nvPr/>
              </p:nvPicPr>
              <p:blipFill>
                <a:blip r:embed="rId400"/>
                <a:stretch>
                  <a:fillRect/>
                </a:stretch>
              </p:blipFill>
              <p:spPr>
                <a:xfrm>
                  <a:off x="9810200" y="3694560"/>
                  <a:ext cx="158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8" name="Freihand 227">
                  <a:extLst>
                    <a:ext uri="{FF2B5EF4-FFF2-40B4-BE49-F238E27FC236}">
                      <a16:creationId xmlns:a16="http://schemas.microsoft.com/office/drawing/2014/main" id="{611A17CB-5E73-4DE2-AE57-0C3CDC685D59}"/>
                    </a:ext>
                  </a:extLst>
                </p14:cNvPr>
                <p14:cNvContentPartPr/>
                <p14:nvPr/>
              </p14:nvContentPartPr>
              <p14:xfrm>
                <a:off x="10001360" y="3612840"/>
                <a:ext cx="268920" cy="204480"/>
              </p14:xfrm>
            </p:contentPart>
          </mc:Choice>
          <mc:Fallback>
            <p:pic>
              <p:nvPicPr>
                <p:cNvPr id="228" name="Freihand 227">
                  <a:extLst>
                    <a:ext uri="{FF2B5EF4-FFF2-40B4-BE49-F238E27FC236}">
                      <a16:creationId xmlns:a16="http://schemas.microsoft.com/office/drawing/2014/main" id="{611A17CB-5E73-4DE2-AE57-0C3CDC685D59}"/>
                    </a:ext>
                  </a:extLst>
                </p:cNvPr>
                <p:cNvPicPr/>
                <p:nvPr/>
              </p:nvPicPr>
              <p:blipFill>
                <a:blip r:embed="rId402"/>
                <a:stretch>
                  <a:fillRect/>
                </a:stretch>
              </p:blipFill>
              <p:spPr>
                <a:xfrm>
                  <a:off x="9997040" y="3608520"/>
                  <a:ext cx="277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9" name="Freihand 228">
                  <a:extLst>
                    <a:ext uri="{FF2B5EF4-FFF2-40B4-BE49-F238E27FC236}">
                      <a16:creationId xmlns:a16="http://schemas.microsoft.com/office/drawing/2014/main" id="{58D24084-0E8E-4802-8EBC-A35EA9161B09}"/>
                    </a:ext>
                  </a:extLst>
                </p14:cNvPr>
                <p14:cNvContentPartPr/>
                <p14:nvPr/>
              </p14:nvContentPartPr>
              <p14:xfrm>
                <a:off x="10248680" y="3744960"/>
                <a:ext cx="29520" cy="43920"/>
              </p14:xfrm>
            </p:contentPart>
          </mc:Choice>
          <mc:Fallback>
            <p:pic>
              <p:nvPicPr>
                <p:cNvPr id="229" name="Freihand 228">
                  <a:extLst>
                    <a:ext uri="{FF2B5EF4-FFF2-40B4-BE49-F238E27FC236}">
                      <a16:creationId xmlns:a16="http://schemas.microsoft.com/office/drawing/2014/main" id="{58D24084-0E8E-4802-8EBC-A35EA9161B09}"/>
                    </a:ext>
                  </a:extLst>
                </p:cNvPr>
                <p:cNvPicPr/>
                <p:nvPr/>
              </p:nvPicPr>
              <p:blipFill>
                <a:blip r:embed="rId404"/>
                <a:stretch>
                  <a:fillRect/>
                </a:stretch>
              </p:blipFill>
              <p:spPr>
                <a:xfrm>
                  <a:off x="10244360" y="3740640"/>
                  <a:ext cx="38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0" name="Freihand 229">
                  <a:extLst>
                    <a:ext uri="{FF2B5EF4-FFF2-40B4-BE49-F238E27FC236}">
                      <a16:creationId xmlns:a16="http://schemas.microsoft.com/office/drawing/2014/main" id="{D34967D8-40CD-4A4B-838A-721739D88A04}"/>
                    </a:ext>
                  </a:extLst>
                </p14:cNvPr>
                <p14:cNvContentPartPr/>
                <p14:nvPr/>
              </p14:nvContentPartPr>
              <p14:xfrm>
                <a:off x="10286840" y="3602760"/>
                <a:ext cx="163080" cy="200160"/>
              </p14:xfrm>
            </p:contentPart>
          </mc:Choice>
          <mc:Fallback>
            <p:pic>
              <p:nvPicPr>
                <p:cNvPr id="230" name="Freihand 229">
                  <a:extLst>
                    <a:ext uri="{FF2B5EF4-FFF2-40B4-BE49-F238E27FC236}">
                      <a16:creationId xmlns:a16="http://schemas.microsoft.com/office/drawing/2014/main" id="{D34967D8-40CD-4A4B-838A-721739D88A04}"/>
                    </a:ext>
                  </a:extLst>
                </p:cNvPr>
                <p:cNvPicPr/>
                <p:nvPr/>
              </p:nvPicPr>
              <p:blipFill>
                <a:blip r:embed="rId406"/>
                <a:stretch>
                  <a:fillRect/>
                </a:stretch>
              </p:blipFill>
              <p:spPr>
                <a:xfrm>
                  <a:off x="10282520" y="3598440"/>
                  <a:ext cx="171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1" name="Freihand 230">
                  <a:extLst>
                    <a:ext uri="{FF2B5EF4-FFF2-40B4-BE49-F238E27FC236}">
                      <a16:creationId xmlns:a16="http://schemas.microsoft.com/office/drawing/2014/main" id="{0AFBD417-E104-476C-A368-06A6583EEA2D}"/>
                    </a:ext>
                  </a:extLst>
                </p14:cNvPr>
                <p14:cNvContentPartPr/>
                <p14:nvPr/>
              </p14:nvContentPartPr>
              <p14:xfrm>
                <a:off x="10435160" y="3683760"/>
                <a:ext cx="137160" cy="102600"/>
              </p14:xfrm>
            </p:contentPart>
          </mc:Choice>
          <mc:Fallback>
            <p:pic>
              <p:nvPicPr>
                <p:cNvPr id="231" name="Freihand 230">
                  <a:extLst>
                    <a:ext uri="{FF2B5EF4-FFF2-40B4-BE49-F238E27FC236}">
                      <a16:creationId xmlns:a16="http://schemas.microsoft.com/office/drawing/2014/main" id="{0AFBD417-E104-476C-A368-06A6583EEA2D}"/>
                    </a:ext>
                  </a:extLst>
                </p:cNvPr>
                <p:cNvPicPr/>
                <p:nvPr/>
              </p:nvPicPr>
              <p:blipFill>
                <a:blip r:embed="rId408"/>
                <a:stretch>
                  <a:fillRect/>
                </a:stretch>
              </p:blipFill>
              <p:spPr>
                <a:xfrm>
                  <a:off x="10430840" y="3679440"/>
                  <a:ext cx="145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2" name="Freihand 231">
                  <a:extLst>
                    <a:ext uri="{FF2B5EF4-FFF2-40B4-BE49-F238E27FC236}">
                      <a16:creationId xmlns:a16="http://schemas.microsoft.com/office/drawing/2014/main" id="{018E94FE-BE24-42A7-9C8D-E79BB23C3A86}"/>
                    </a:ext>
                  </a:extLst>
                </p14:cNvPr>
                <p14:cNvContentPartPr/>
                <p14:nvPr/>
              </p14:nvContentPartPr>
              <p14:xfrm>
                <a:off x="10688600" y="3514920"/>
                <a:ext cx="51120" cy="124200"/>
              </p14:xfrm>
            </p:contentPart>
          </mc:Choice>
          <mc:Fallback>
            <p:pic>
              <p:nvPicPr>
                <p:cNvPr id="232" name="Freihand 231">
                  <a:extLst>
                    <a:ext uri="{FF2B5EF4-FFF2-40B4-BE49-F238E27FC236}">
                      <a16:creationId xmlns:a16="http://schemas.microsoft.com/office/drawing/2014/main" id="{018E94FE-BE24-42A7-9C8D-E79BB23C3A86}"/>
                    </a:ext>
                  </a:extLst>
                </p:cNvPr>
                <p:cNvPicPr/>
                <p:nvPr/>
              </p:nvPicPr>
              <p:blipFill>
                <a:blip r:embed="rId410"/>
                <a:stretch>
                  <a:fillRect/>
                </a:stretch>
              </p:blipFill>
              <p:spPr>
                <a:xfrm>
                  <a:off x="10684280" y="3510600"/>
                  <a:ext cx="59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3" name="Freihand 232">
                  <a:extLst>
                    <a:ext uri="{FF2B5EF4-FFF2-40B4-BE49-F238E27FC236}">
                      <a16:creationId xmlns:a16="http://schemas.microsoft.com/office/drawing/2014/main" id="{7A02C70C-8CD2-4D14-8B92-FDEC0E926106}"/>
                    </a:ext>
                  </a:extLst>
                </p14:cNvPr>
                <p14:cNvContentPartPr/>
                <p14:nvPr/>
              </p14:nvContentPartPr>
              <p14:xfrm>
                <a:off x="10726400" y="3769440"/>
                <a:ext cx="360" cy="360"/>
              </p14:xfrm>
            </p:contentPart>
          </mc:Choice>
          <mc:Fallback>
            <p:pic>
              <p:nvPicPr>
                <p:cNvPr id="233" name="Freihand 232">
                  <a:extLst>
                    <a:ext uri="{FF2B5EF4-FFF2-40B4-BE49-F238E27FC236}">
                      <a16:creationId xmlns:a16="http://schemas.microsoft.com/office/drawing/2014/main" id="{7A02C70C-8CD2-4D14-8B92-FDEC0E926106}"/>
                    </a:ext>
                  </a:extLst>
                </p:cNvPr>
                <p:cNvPicPr/>
                <p:nvPr/>
              </p:nvPicPr>
              <p:blipFill>
                <a:blip r:embed="rId165"/>
                <a:stretch>
                  <a:fillRect/>
                </a:stretch>
              </p:blipFill>
              <p:spPr>
                <a:xfrm>
                  <a:off x="10722080" y="3765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8" name="Freihand 247">
                  <a:extLst>
                    <a:ext uri="{FF2B5EF4-FFF2-40B4-BE49-F238E27FC236}">
                      <a16:creationId xmlns:a16="http://schemas.microsoft.com/office/drawing/2014/main" id="{5F04AF69-F72B-4A9D-9223-CD4B8ECCC991}"/>
                    </a:ext>
                  </a:extLst>
                </p14:cNvPr>
                <p14:cNvContentPartPr/>
                <p14:nvPr/>
              </p14:nvContentPartPr>
              <p14:xfrm>
                <a:off x="1328600" y="5285400"/>
                <a:ext cx="125280" cy="246600"/>
              </p14:xfrm>
            </p:contentPart>
          </mc:Choice>
          <mc:Fallback>
            <p:pic>
              <p:nvPicPr>
                <p:cNvPr id="248" name="Freihand 247">
                  <a:extLst>
                    <a:ext uri="{FF2B5EF4-FFF2-40B4-BE49-F238E27FC236}">
                      <a16:creationId xmlns:a16="http://schemas.microsoft.com/office/drawing/2014/main" id="{5F04AF69-F72B-4A9D-9223-CD4B8ECCC991}"/>
                    </a:ext>
                  </a:extLst>
                </p:cNvPr>
                <p:cNvPicPr/>
                <p:nvPr/>
              </p:nvPicPr>
              <p:blipFill>
                <a:blip r:embed="rId413"/>
                <a:stretch>
                  <a:fillRect/>
                </a:stretch>
              </p:blipFill>
              <p:spPr>
                <a:xfrm>
                  <a:off x="1324280" y="5281080"/>
                  <a:ext cx="133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9" name="Freihand 248">
                  <a:extLst>
                    <a:ext uri="{FF2B5EF4-FFF2-40B4-BE49-F238E27FC236}">
                      <a16:creationId xmlns:a16="http://schemas.microsoft.com/office/drawing/2014/main" id="{E2B9EEAA-97AF-4991-908D-23225109D5DB}"/>
                    </a:ext>
                  </a:extLst>
                </p14:cNvPr>
                <p14:cNvContentPartPr/>
                <p14:nvPr/>
              </p14:nvContentPartPr>
              <p14:xfrm>
                <a:off x="1459280" y="5285400"/>
                <a:ext cx="196200" cy="124200"/>
              </p14:xfrm>
            </p:contentPart>
          </mc:Choice>
          <mc:Fallback>
            <p:pic>
              <p:nvPicPr>
                <p:cNvPr id="249" name="Freihand 248">
                  <a:extLst>
                    <a:ext uri="{FF2B5EF4-FFF2-40B4-BE49-F238E27FC236}">
                      <a16:creationId xmlns:a16="http://schemas.microsoft.com/office/drawing/2014/main" id="{E2B9EEAA-97AF-4991-908D-23225109D5DB}"/>
                    </a:ext>
                  </a:extLst>
                </p:cNvPr>
                <p:cNvPicPr/>
                <p:nvPr/>
              </p:nvPicPr>
              <p:blipFill>
                <a:blip r:embed="rId415"/>
                <a:stretch>
                  <a:fillRect/>
                </a:stretch>
              </p:blipFill>
              <p:spPr>
                <a:xfrm>
                  <a:off x="1454960" y="5281080"/>
                  <a:ext cx="204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0" name="Freihand 249">
                  <a:extLst>
                    <a:ext uri="{FF2B5EF4-FFF2-40B4-BE49-F238E27FC236}">
                      <a16:creationId xmlns:a16="http://schemas.microsoft.com/office/drawing/2014/main" id="{78E9CBAB-CA12-4A4B-8292-C128820F0CD6}"/>
                    </a:ext>
                  </a:extLst>
                </p14:cNvPr>
                <p14:cNvContentPartPr/>
                <p14:nvPr/>
              </p14:nvContentPartPr>
              <p14:xfrm>
                <a:off x="1678880" y="5208720"/>
                <a:ext cx="159480" cy="239400"/>
              </p14:xfrm>
            </p:contentPart>
          </mc:Choice>
          <mc:Fallback>
            <p:pic>
              <p:nvPicPr>
                <p:cNvPr id="250" name="Freihand 249">
                  <a:extLst>
                    <a:ext uri="{FF2B5EF4-FFF2-40B4-BE49-F238E27FC236}">
                      <a16:creationId xmlns:a16="http://schemas.microsoft.com/office/drawing/2014/main" id="{78E9CBAB-CA12-4A4B-8292-C128820F0CD6}"/>
                    </a:ext>
                  </a:extLst>
                </p:cNvPr>
                <p:cNvPicPr/>
                <p:nvPr/>
              </p:nvPicPr>
              <p:blipFill>
                <a:blip r:embed="rId417"/>
                <a:stretch>
                  <a:fillRect/>
                </a:stretch>
              </p:blipFill>
              <p:spPr>
                <a:xfrm>
                  <a:off x="1674560" y="5204400"/>
                  <a:ext cx="168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1" name="Freihand 250">
                  <a:extLst>
                    <a:ext uri="{FF2B5EF4-FFF2-40B4-BE49-F238E27FC236}">
                      <a16:creationId xmlns:a16="http://schemas.microsoft.com/office/drawing/2014/main" id="{757B1C00-DB3D-4708-88C8-7D1BD4FCF969}"/>
                    </a:ext>
                  </a:extLst>
                </p14:cNvPr>
                <p14:cNvContentPartPr/>
                <p14:nvPr/>
              </p14:nvContentPartPr>
              <p14:xfrm>
                <a:off x="1818560" y="5294400"/>
                <a:ext cx="89640" cy="81720"/>
              </p14:xfrm>
            </p:contentPart>
          </mc:Choice>
          <mc:Fallback>
            <p:pic>
              <p:nvPicPr>
                <p:cNvPr id="251" name="Freihand 250">
                  <a:extLst>
                    <a:ext uri="{FF2B5EF4-FFF2-40B4-BE49-F238E27FC236}">
                      <a16:creationId xmlns:a16="http://schemas.microsoft.com/office/drawing/2014/main" id="{757B1C00-DB3D-4708-88C8-7D1BD4FCF969}"/>
                    </a:ext>
                  </a:extLst>
                </p:cNvPr>
                <p:cNvPicPr/>
                <p:nvPr/>
              </p:nvPicPr>
              <p:blipFill>
                <a:blip r:embed="rId419"/>
                <a:stretch>
                  <a:fillRect/>
                </a:stretch>
              </p:blipFill>
              <p:spPr>
                <a:xfrm>
                  <a:off x="1814240" y="5290080"/>
                  <a:ext cx="98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2" name="Freihand 251">
                  <a:extLst>
                    <a:ext uri="{FF2B5EF4-FFF2-40B4-BE49-F238E27FC236}">
                      <a16:creationId xmlns:a16="http://schemas.microsoft.com/office/drawing/2014/main" id="{9E363196-EEC8-4052-A025-2B8316DEE06E}"/>
                    </a:ext>
                  </a:extLst>
                </p14:cNvPr>
                <p14:cNvContentPartPr/>
                <p14:nvPr/>
              </p14:nvContentPartPr>
              <p14:xfrm>
                <a:off x="1925480" y="5190360"/>
                <a:ext cx="113400" cy="206640"/>
              </p14:xfrm>
            </p:contentPart>
          </mc:Choice>
          <mc:Fallback>
            <p:pic>
              <p:nvPicPr>
                <p:cNvPr id="252" name="Freihand 251">
                  <a:extLst>
                    <a:ext uri="{FF2B5EF4-FFF2-40B4-BE49-F238E27FC236}">
                      <a16:creationId xmlns:a16="http://schemas.microsoft.com/office/drawing/2014/main" id="{9E363196-EEC8-4052-A025-2B8316DEE06E}"/>
                    </a:ext>
                  </a:extLst>
                </p:cNvPr>
                <p:cNvPicPr/>
                <p:nvPr/>
              </p:nvPicPr>
              <p:blipFill>
                <a:blip r:embed="rId421"/>
                <a:stretch>
                  <a:fillRect/>
                </a:stretch>
              </p:blipFill>
              <p:spPr>
                <a:xfrm>
                  <a:off x="1921160" y="5186040"/>
                  <a:ext cx="122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3" name="Freihand 252">
                  <a:extLst>
                    <a:ext uri="{FF2B5EF4-FFF2-40B4-BE49-F238E27FC236}">
                      <a16:creationId xmlns:a16="http://schemas.microsoft.com/office/drawing/2014/main" id="{115C1C53-2052-41B6-9173-2AD8AC676595}"/>
                    </a:ext>
                  </a:extLst>
                </p14:cNvPr>
                <p14:cNvContentPartPr/>
                <p14:nvPr/>
              </p14:nvContentPartPr>
              <p14:xfrm>
                <a:off x="2090360" y="5237880"/>
                <a:ext cx="90360" cy="169560"/>
              </p14:xfrm>
            </p:contentPart>
          </mc:Choice>
          <mc:Fallback>
            <p:pic>
              <p:nvPicPr>
                <p:cNvPr id="253" name="Freihand 252">
                  <a:extLst>
                    <a:ext uri="{FF2B5EF4-FFF2-40B4-BE49-F238E27FC236}">
                      <a16:creationId xmlns:a16="http://schemas.microsoft.com/office/drawing/2014/main" id="{115C1C53-2052-41B6-9173-2AD8AC676595}"/>
                    </a:ext>
                  </a:extLst>
                </p:cNvPr>
                <p:cNvPicPr/>
                <p:nvPr/>
              </p:nvPicPr>
              <p:blipFill>
                <a:blip r:embed="rId423"/>
                <a:stretch>
                  <a:fillRect/>
                </a:stretch>
              </p:blipFill>
              <p:spPr>
                <a:xfrm>
                  <a:off x="2086040" y="5233560"/>
                  <a:ext cx="99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23E5574A-0642-4898-B173-8C94D547C798}"/>
                    </a:ext>
                  </a:extLst>
                </p14:cNvPr>
                <p14:cNvContentPartPr/>
                <p14:nvPr/>
              </p14:nvContentPartPr>
              <p14:xfrm>
                <a:off x="2195480" y="5250840"/>
                <a:ext cx="90000" cy="124920"/>
              </p14:xfrm>
            </p:contentPart>
          </mc:Choice>
          <mc:Fallback>
            <p:pic>
              <p:nvPicPr>
                <p:cNvPr id="254" name="Freihand 253">
                  <a:extLst>
                    <a:ext uri="{FF2B5EF4-FFF2-40B4-BE49-F238E27FC236}">
                      <a16:creationId xmlns:a16="http://schemas.microsoft.com/office/drawing/2014/main" id="{23E5574A-0642-4898-B173-8C94D547C798}"/>
                    </a:ext>
                  </a:extLst>
                </p:cNvPr>
                <p:cNvPicPr/>
                <p:nvPr/>
              </p:nvPicPr>
              <p:blipFill>
                <a:blip r:embed="rId425"/>
                <a:stretch>
                  <a:fillRect/>
                </a:stretch>
              </p:blipFill>
              <p:spPr>
                <a:xfrm>
                  <a:off x="2191160" y="5246520"/>
                  <a:ext cx="98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5" name="Freihand 254">
                  <a:extLst>
                    <a:ext uri="{FF2B5EF4-FFF2-40B4-BE49-F238E27FC236}">
                      <a16:creationId xmlns:a16="http://schemas.microsoft.com/office/drawing/2014/main" id="{6B308C49-EA5C-4023-816D-7FFA961FAD9C}"/>
                    </a:ext>
                  </a:extLst>
                </p14:cNvPr>
                <p14:cNvContentPartPr/>
                <p14:nvPr/>
              </p14:nvContentPartPr>
              <p14:xfrm>
                <a:off x="2304560" y="5179920"/>
                <a:ext cx="76320" cy="187200"/>
              </p14:xfrm>
            </p:contentPart>
          </mc:Choice>
          <mc:Fallback>
            <p:pic>
              <p:nvPicPr>
                <p:cNvPr id="255" name="Freihand 254">
                  <a:extLst>
                    <a:ext uri="{FF2B5EF4-FFF2-40B4-BE49-F238E27FC236}">
                      <a16:creationId xmlns:a16="http://schemas.microsoft.com/office/drawing/2014/main" id="{6B308C49-EA5C-4023-816D-7FFA961FAD9C}"/>
                    </a:ext>
                  </a:extLst>
                </p:cNvPr>
                <p:cNvPicPr/>
                <p:nvPr/>
              </p:nvPicPr>
              <p:blipFill>
                <a:blip r:embed="rId427"/>
                <a:stretch>
                  <a:fillRect/>
                </a:stretch>
              </p:blipFill>
              <p:spPr>
                <a:xfrm>
                  <a:off x="2300240" y="5175600"/>
                  <a:ext cx="84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6" name="Freihand 255">
                  <a:extLst>
                    <a:ext uri="{FF2B5EF4-FFF2-40B4-BE49-F238E27FC236}">
                      <a16:creationId xmlns:a16="http://schemas.microsoft.com/office/drawing/2014/main" id="{15CF4A10-3A72-4274-ADF6-D466957B8FF7}"/>
                    </a:ext>
                  </a:extLst>
                </p14:cNvPr>
                <p14:cNvContentPartPr/>
                <p14:nvPr/>
              </p14:nvContentPartPr>
              <p14:xfrm>
                <a:off x="2409320" y="5251200"/>
                <a:ext cx="74880" cy="108720"/>
              </p14:xfrm>
            </p:contentPart>
          </mc:Choice>
          <mc:Fallback>
            <p:pic>
              <p:nvPicPr>
                <p:cNvPr id="256" name="Freihand 255">
                  <a:extLst>
                    <a:ext uri="{FF2B5EF4-FFF2-40B4-BE49-F238E27FC236}">
                      <a16:creationId xmlns:a16="http://schemas.microsoft.com/office/drawing/2014/main" id="{15CF4A10-3A72-4274-ADF6-D466957B8FF7}"/>
                    </a:ext>
                  </a:extLst>
                </p:cNvPr>
                <p:cNvPicPr/>
                <p:nvPr/>
              </p:nvPicPr>
              <p:blipFill>
                <a:blip r:embed="rId429"/>
                <a:stretch>
                  <a:fillRect/>
                </a:stretch>
              </p:blipFill>
              <p:spPr>
                <a:xfrm>
                  <a:off x="2405000" y="5246880"/>
                  <a:ext cx="83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7" name="Freihand 256">
                  <a:extLst>
                    <a:ext uri="{FF2B5EF4-FFF2-40B4-BE49-F238E27FC236}">
                      <a16:creationId xmlns:a16="http://schemas.microsoft.com/office/drawing/2014/main" id="{F0BB4DE9-79C7-47ED-88F5-1CD72453C1EE}"/>
                    </a:ext>
                  </a:extLst>
                </p14:cNvPr>
                <p14:cNvContentPartPr/>
                <p14:nvPr/>
              </p14:nvContentPartPr>
              <p14:xfrm>
                <a:off x="2501120" y="5171640"/>
                <a:ext cx="113760" cy="163080"/>
              </p14:xfrm>
            </p:contentPart>
          </mc:Choice>
          <mc:Fallback>
            <p:pic>
              <p:nvPicPr>
                <p:cNvPr id="257" name="Freihand 256">
                  <a:extLst>
                    <a:ext uri="{FF2B5EF4-FFF2-40B4-BE49-F238E27FC236}">
                      <a16:creationId xmlns:a16="http://schemas.microsoft.com/office/drawing/2014/main" id="{F0BB4DE9-79C7-47ED-88F5-1CD72453C1EE}"/>
                    </a:ext>
                  </a:extLst>
                </p:cNvPr>
                <p:cNvPicPr/>
                <p:nvPr/>
              </p:nvPicPr>
              <p:blipFill>
                <a:blip r:embed="rId431"/>
                <a:stretch>
                  <a:fillRect/>
                </a:stretch>
              </p:blipFill>
              <p:spPr>
                <a:xfrm>
                  <a:off x="2496800" y="5167320"/>
                  <a:ext cx="122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9" name="Freihand 258">
                  <a:extLst>
                    <a:ext uri="{FF2B5EF4-FFF2-40B4-BE49-F238E27FC236}">
                      <a16:creationId xmlns:a16="http://schemas.microsoft.com/office/drawing/2014/main" id="{5C979E58-A334-4A64-85EE-6C0E5558E575}"/>
                    </a:ext>
                  </a:extLst>
                </p14:cNvPr>
                <p14:cNvContentPartPr/>
                <p14:nvPr/>
              </p14:nvContentPartPr>
              <p14:xfrm>
                <a:off x="2642600" y="5114760"/>
                <a:ext cx="140040" cy="217080"/>
              </p14:xfrm>
            </p:contentPart>
          </mc:Choice>
          <mc:Fallback>
            <p:pic>
              <p:nvPicPr>
                <p:cNvPr id="259" name="Freihand 258">
                  <a:extLst>
                    <a:ext uri="{FF2B5EF4-FFF2-40B4-BE49-F238E27FC236}">
                      <a16:creationId xmlns:a16="http://schemas.microsoft.com/office/drawing/2014/main" id="{5C979E58-A334-4A64-85EE-6C0E5558E575}"/>
                    </a:ext>
                  </a:extLst>
                </p:cNvPr>
                <p:cNvPicPr/>
                <p:nvPr/>
              </p:nvPicPr>
              <p:blipFill>
                <a:blip r:embed="rId433"/>
                <a:stretch>
                  <a:fillRect/>
                </a:stretch>
              </p:blipFill>
              <p:spPr>
                <a:xfrm>
                  <a:off x="2638280" y="5110440"/>
                  <a:ext cx="148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0" name="Freihand 259">
                  <a:extLst>
                    <a:ext uri="{FF2B5EF4-FFF2-40B4-BE49-F238E27FC236}">
                      <a16:creationId xmlns:a16="http://schemas.microsoft.com/office/drawing/2014/main" id="{8193AA97-B8C9-432A-8CC4-E211E1EE3989}"/>
                    </a:ext>
                  </a:extLst>
                </p14:cNvPr>
                <p14:cNvContentPartPr/>
                <p14:nvPr/>
              </p14:nvContentPartPr>
              <p14:xfrm>
                <a:off x="2816480" y="5263080"/>
                <a:ext cx="360" cy="360"/>
              </p14:xfrm>
            </p:contentPart>
          </mc:Choice>
          <mc:Fallback>
            <p:pic>
              <p:nvPicPr>
                <p:cNvPr id="260" name="Freihand 259">
                  <a:extLst>
                    <a:ext uri="{FF2B5EF4-FFF2-40B4-BE49-F238E27FC236}">
                      <a16:creationId xmlns:a16="http://schemas.microsoft.com/office/drawing/2014/main" id="{8193AA97-B8C9-432A-8CC4-E211E1EE3989}"/>
                    </a:ext>
                  </a:extLst>
                </p:cNvPr>
                <p:cNvPicPr/>
                <p:nvPr/>
              </p:nvPicPr>
              <p:blipFill>
                <a:blip r:embed="rId165"/>
                <a:stretch>
                  <a:fillRect/>
                </a:stretch>
              </p:blipFill>
              <p:spPr>
                <a:xfrm>
                  <a:off x="2812160" y="5258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2" name="Freihand 261">
                  <a:extLst>
                    <a:ext uri="{FF2B5EF4-FFF2-40B4-BE49-F238E27FC236}">
                      <a16:creationId xmlns:a16="http://schemas.microsoft.com/office/drawing/2014/main" id="{71E6EBC2-A6F9-43F5-BFAE-3EF99E3851CD}"/>
                    </a:ext>
                  </a:extLst>
                </p14:cNvPr>
                <p14:cNvContentPartPr/>
                <p14:nvPr/>
              </p14:nvContentPartPr>
              <p14:xfrm>
                <a:off x="2687240" y="5223120"/>
                <a:ext cx="137880" cy="91080"/>
              </p14:xfrm>
            </p:contentPart>
          </mc:Choice>
          <mc:Fallback>
            <p:pic>
              <p:nvPicPr>
                <p:cNvPr id="262" name="Freihand 261">
                  <a:extLst>
                    <a:ext uri="{FF2B5EF4-FFF2-40B4-BE49-F238E27FC236}">
                      <a16:creationId xmlns:a16="http://schemas.microsoft.com/office/drawing/2014/main" id="{71E6EBC2-A6F9-43F5-BFAE-3EF99E3851CD}"/>
                    </a:ext>
                  </a:extLst>
                </p:cNvPr>
                <p:cNvPicPr/>
                <p:nvPr/>
              </p:nvPicPr>
              <p:blipFill>
                <a:blip r:embed="rId436"/>
                <a:stretch>
                  <a:fillRect/>
                </a:stretch>
              </p:blipFill>
              <p:spPr>
                <a:xfrm>
                  <a:off x="2682920" y="5218800"/>
                  <a:ext cx="146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3" name="Freihand 262">
                  <a:extLst>
                    <a:ext uri="{FF2B5EF4-FFF2-40B4-BE49-F238E27FC236}">
                      <a16:creationId xmlns:a16="http://schemas.microsoft.com/office/drawing/2014/main" id="{CB68FB5C-1FD7-46E0-A13E-80579593CBC0}"/>
                    </a:ext>
                  </a:extLst>
                </p14:cNvPr>
                <p14:cNvContentPartPr/>
                <p14:nvPr/>
              </p14:nvContentPartPr>
              <p14:xfrm>
                <a:off x="2778680" y="5186040"/>
                <a:ext cx="119160" cy="111960"/>
              </p14:xfrm>
            </p:contentPart>
          </mc:Choice>
          <mc:Fallback>
            <p:pic>
              <p:nvPicPr>
                <p:cNvPr id="263" name="Freihand 262">
                  <a:extLst>
                    <a:ext uri="{FF2B5EF4-FFF2-40B4-BE49-F238E27FC236}">
                      <a16:creationId xmlns:a16="http://schemas.microsoft.com/office/drawing/2014/main" id="{CB68FB5C-1FD7-46E0-A13E-80579593CBC0}"/>
                    </a:ext>
                  </a:extLst>
                </p:cNvPr>
                <p:cNvPicPr/>
                <p:nvPr/>
              </p:nvPicPr>
              <p:blipFill>
                <a:blip r:embed="rId438"/>
                <a:stretch>
                  <a:fillRect/>
                </a:stretch>
              </p:blipFill>
              <p:spPr>
                <a:xfrm>
                  <a:off x="2774360" y="5181720"/>
                  <a:ext cx="127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4" name="Freihand 263">
                  <a:extLst>
                    <a:ext uri="{FF2B5EF4-FFF2-40B4-BE49-F238E27FC236}">
                      <a16:creationId xmlns:a16="http://schemas.microsoft.com/office/drawing/2014/main" id="{D4041528-0F23-435A-A09E-A98049A8D78B}"/>
                    </a:ext>
                  </a:extLst>
                </p14:cNvPr>
                <p14:cNvContentPartPr/>
                <p14:nvPr/>
              </p14:nvContentPartPr>
              <p14:xfrm>
                <a:off x="2600480" y="5074440"/>
                <a:ext cx="12600" cy="19800"/>
              </p14:xfrm>
            </p:contentPart>
          </mc:Choice>
          <mc:Fallback>
            <p:pic>
              <p:nvPicPr>
                <p:cNvPr id="264" name="Freihand 263">
                  <a:extLst>
                    <a:ext uri="{FF2B5EF4-FFF2-40B4-BE49-F238E27FC236}">
                      <a16:creationId xmlns:a16="http://schemas.microsoft.com/office/drawing/2014/main" id="{D4041528-0F23-435A-A09E-A98049A8D78B}"/>
                    </a:ext>
                  </a:extLst>
                </p:cNvPr>
                <p:cNvPicPr/>
                <p:nvPr/>
              </p:nvPicPr>
              <p:blipFill>
                <a:blip r:embed="rId440"/>
                <a:stretch>
                  <a:fillRect/>
                </a:stretch>
              </p:blipFill>
              <p:spPr>
                <a:xfrm>
                  <a:off x="2596160" y="5070120"/>
                  <a:ext cx="21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5" name="Freihand 264">
                  <a:extLst>
                    <a:ext uri="{FF2B5EF4-FFF2-40B4-BE49-F238E27FC236}">
                      <a16:creationId xmlns:a16="http://schemas.microsoft.com/office/drawing/2014/main" id="{60C0259A-95E3-4F83-9F42-211A1A25BC01}"/>
                    </a:ext>
                  </a:extLst>
                </p14:cNvPr>
                <p14:cNvContentPartPr/>
                <p14:nvPr/>
              </p14:nvContentPartPr>
              <p14:xfrm>
                <a:off x="2098640" y="5285400"/>
                <a:ext cx="914040" cy="363600"/>
              </p14:xfrm>
            </p:contentPart>
          </mc:Choice>
          <mc:Fallback>
            <p:pic>
              <p:nvPicPr>
                <p:cNvPr id="265" name="Freihand 264">
                  <a:extLst>
                    <a:ext uri="{FF2B5EF4-FFF2-40B4-BE49-F238E27FC236}">
                      <a16:creationId xmlns:a16="http://schemas.microsoft.com/office/drawing/2014/main" id="{60C0259A-95E3-4F83-9F42-211A1A25BC01}"/>
                    </a:ext>
                  </a:extLst>
                </p:cNvPr>
                <p:cNvPicPr/>
                <p:nvPr/>
              </p:nvPicPr>
              <p:blipFill>
                <a:blip r:embed="rId442"/>
                <a:stretch>
                  <a:fillRect/>
                </a:stretch>
              </p:blipFill>
              <p:spPr>
                <a:xfrm>
                  <a:off x="2094320" y="5281080"/>
                  <a:ext cx="92268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1" name="Freihand 270">
                  <a:extLst>
                    <a:ext uri="{FF2B5EF4-FFF2-40B4-BE49-F238E27FC236}">
                      <a16:creationId xmlns:a16="http://schemas.microsoft.com/office/drawing/2014/main" id="{844D419F-7DAD-4FAD-A07B-548E71DBDAF0}"/>
                    </a:ext>
                  </a:extLst>
                </p14:cNvPr>
                <p14:cNvContentPartPr/>
                <p14:nvPr/>
              </p14:nvContentPartPr>
              <p14:xfrm>
                <a:off x="4833560" y="5314200"/>
                <a:ext cx="73800" cy="236520"/>
              </p14:xfrm>
            </p:contentPart>
          </mc:Choice>
          <mc:Fallback>
            <p:pic>
              <p:nvPicPr>
                <p:cNvPr id="271" name="Freihand 270">
                  <a:extLst>
                    <a:ext uri="{FF2B5EF4-FFF2-40B4-BE49-F238E27FC236}">
                      <a16:creationId xmlns:a16="http://schemas.microsoft.com/office/drawing/2014/main" id="{844D419F-7DAD-4FAD-A07B-548E71DBDAF0}"/>
                    </a:ext>
                  </a:extLst>
                </p:cNvPr>
                <p:cNvPicPr/>
                <p:nvPr/>
              </p:nvPicPr>
              <p:blipFill>
                <a:blip r:embed="rId444"/>
                <a:stretch>
                  <a:fillRect/>
                </a:stretch>
              </p:blipFill>
              <p:spPr>
                <a:xfrm>
                  <a:off x="4829240" y="5309880"/>
                  <a:ext cx="82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2" name="Freihand 271">
                  <a:extLst>
                    <a:ext uri="{FF2B5EF4-FFF2-40B4-BE49-F238E27FC236}">
                      <a16:creationId xmlns:a16="http://schemas.microsoft.com/office/drawing/2014/main" id="{92DA8340-A57C-43B2-96BE-BF3FF7CC6CF2}"/>
                    </a:ext>
                  </a:extLst>
                </p14:cNvPr>
                <p14:cNvContentPartPr/>
                <p14:nvPr/>
              </p14:nvContentPartPr>
              <p14:xfrm>
                <a:off x="4944440" y="5253360"/>
                <a:ext cx="171720" cy="116280"/>
              </p14:xfrm>
            </p:contentPart>
          </mc:Choice>
          <mc:Fallback>
            <p:pic>
              <p:nvPicPr>
                <p:cNvPr id="272" name="Freihand 271">
                  <a:extLst>
                    <a:ext uri="{FF2B5EF4-FFF2-40B4-BE49-F238E27FC236}">
                      <a16:creationId xmlns:a16="http://schemas.microsoft.com/office/drawing/2014/main" id="{92DA8340-A57C-43B2-96BE-BF3FF7CC6CF2}"/>
                    </a:ext>
                  </a:extLst>
                </p:cNvPr>
                <p:cNvPicPr/>
                <p:nvPr/>
              </p:nvPicPr>
              <p:blipFill>
                <a:blip r:embed="rId446"/>
                <a:stretch>
                  <a:fillRect/>
                </a:stretch>
              </p:blipFill>
              <p:spPr>
                <a:xfrm>
                  <a:off x="4940120" y="5249040"/>
                  <a:ext cx="180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3" name="Freihand 272">
                  <a:extLst>
                    <a:ext uri="{FF2B5EF4-FFF2-40B4-BE49-F238E27FC236}">
                      <a16:creationId xmlns:a16="http://schemas.microsoft.com/office/drawing/2014/main" id="{BBC2DF39-4D84-48D3-A846-DCA1214BF381}"/>
                    </a:ext>
                  </a:extLst>
                </p14:cNvPr>
                <p14:cNvContentPartPr/>
                <p14:nvPr/>
              </p14:nvContentPartPr>
              <p14:xfrm>
                <a:off x="5094560" y="5211240"/>
                <a:ext cx="129240" cy="201960"/>
              </p14:xfrm>
            </p:contentPart>
          </mc:Choice>
          <mc:Fallback>
            <p:pic>
              <p:nvPicPr>
                <p:cNvPr id="273" name="Freihand 272">
                  <a:extLst>
                    <a:ext uri="{FF2B5EF4-FFF2-40B4-BE49-F238E27FC236}">
                      <a16:creationId xmlns:a16="http://schemas.microsoft.com/office/drawing/2014/main" id="{BBC2DF39-4D84-48D3-A846-DCA1214BF381}"/>
                    </a:ext>
                  </a:extLst>
                </p:cNvPr>
                <p:cNvPicPr/>
                <p:nvPr/>
              </p:nvPicPr>
              <p:blipFill>
                <a:blip r:embed="rId448"/>
                <a:stretch>
                  <a:fillRect/>
                </a:stretch>
              </p:blipFill>
              <p:spPr>
                <a:xfrm>
                  <a:off x="5090240" y="5206920"/>
                  <a:ext cx="137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4" name="Freihand 273">
                  <a:extLst>
                    <a:ext uri="{FF2B5EF4-FFF2-40B4-BE49-F238E27FC236}">
                      <a16:creationId xmlns:a16="http://schemas.microsoft.com/office/drawing/2014/main" id="{88FF11EA-573E-458E-841C-0A868912D122}"/>
                    </a:ext>
                  </a:extLst>
                </p14:cNvPr>
                <p14:cNvContentPartPr/>
                <p14:nvPr/>
              </p14:nvContentPartPr>
              <p14:xfrm>
                <a:off x="5269160" y="5272440"/>
                <a:ext cx="85680" cy="84240"/>
              </p14:xfrm>
            </p:contentPart>
          </mc:Choice>
          <mc:Fallback>
            <p:pic>
              <p:nvPicPr>
                <p:cNvPr id="274" name="Freihand 273">
                  <a:extLst>
                    <a:ext uri="{FF2B5EF4-FFF2-40B4-BE49-F238E27FC236}">
                      <a16:creationId xmlns:a16="http://schemas.microsoft.com/office/drawing/2014/main" id="{88FF11EA-573E-458E-841C-0A868912D122}"/>
                    </a:ext>
                  </a:extLst>
                </p:cNvPr>
                <p:cNvPicPr/>
                <p:nvPr/>
              </p:nvPicPr>
              <p:blipFill>
                <a:blip r:embed="rId450"/>
                <a:stretch>
                  <a:fillRect/>
                </a:stretch>
              </p:blipFill>
              <p:spPr>
                <a:xfrm>
                  <a:off x="5264840" y="5268120"/>
                  <a:ext cx="94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5" name="Freihand 274">
                  <a:extLst>
                    <a:ext uri="{FF2B5EF4-FFF2-40B4-BE49-F238E27FC236}">
                      <a16:creationId xmlns:a16="http://schemas.microsoft.com/office/drawing/2014/main" id="{449E946A-2E49-4F4A-93DC-1A01B1FEDE39}"/>
                    </a:ext>
                  </a:extLst>
                </p14:cNvPr>
                <p14:cNvContentPartPr/>
                <p14:nvPr/>
              </p14:nvContentPartPr>
              <p14:xfrm>
                <a:off x="5349440" y="5204040"/>
                <a:ext cx="101880" cy="160200"/>
              </p14:xfrm>
            </p:contentPart>
          </mc:Choice>
          <mc:Fallback>
            <p:pic>
              <p:nvPicPr>
                <p:cNvPr id="275" name="Freihand 274">
                  <a:extLst>
                    <a:ext uri="{FF2B5EF4-FFF2-40B4-BE49-F238E27FC236}">
                      <a16:creationId xmlns:a16="http://schemas.microsoft.com/office/drawing/2014/main" id="{449E946A-2E49-4F4A-93DC-1A01B1FEDE39}"/>
                    </a:ext>
                  </a:extLst>
                </p:cNvPr>
                <p:cNvPicPr/>
                <p:nvPr/>
              </p:nvPicPr>
              <p:blipFill>
                <a:blip r:embed="rId452"/>
                <a:stretch>
                  <a:fillRect/>
                </a:stretch>
              </p:blipFill>
              <p:spPr>
                <a:xfrm>
                  <a:off x="5345120" y="5199720"/>
                  <a:ext cx="110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6" name="Freihand 275">
                  <a:extLst>
                    <a:ext uri="{FF2B5EF4-FFF2-40B4-BE49-F238E27FC236}">
                      <a16:creationId xmlns:a16="http://schemas.microsoft.com/office/drawing/2014/main" id="{AC081779-77EE-45E3-8412-1D21FE8C3B17}"/>
                    </a:ext>
                  </a:extLst>
                </p14:cNvPr>
                <p14:cNvContentPartPr/>
                <p14:nvPr/>
              </p14:nvContentPartPr>
              <p14:xfrm>
                <a:off x="5561480" y="5260200"/>
                <a:ext cx="108720" cy="74880"/>
              </p14:xfrm>
            </p:contentPart>
          </mc:Choice>
          <mc:Fallback>
            <p:pic>
              <p:nvPicPr>
                <p:cNvPr id="276" name="Freihand 275">
                  <a:extLst>
                    <a:ext uri="{FF2B5EF4-FFF2-40B4-BE49-F238E27FC236}">
                      <a16:creationId xmlns:a16="http://schemas.microsoft.com/office/drawing/2014/main" id="{AC081779-77EE-45E3-8412-1D21FE8C3B17}"/>
                    </a:ext>
                  </a:extLst>
                </p:cNvPr>
                <p:cNvPicPr/>
                <p:nvPr/>
              </p:nvPicPr>
              <p:blipFill>
                <a:blip r:embed="rId454"/>
                <a:stretch>
                  <a:fillRect/>
                </a:stretch>
              </p:blipFill>
              <p:spPr>
                <a:xfrm>
                  <a:off x="5557160" y="5255880"/>
                  <a:ext cx="117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7" name="Freihand 276">
                  <a:extLst>
                    <a:ext uri="{FF2B5EF4-FFF2-40B4-BE49-F238E27FC236}">
                      <a16:creationId xmlns:a16="http://schemas.microsoft.com/office/drawing/2014/main" id="{B144F727-FF88-4913-9533-14BFA5A1E81F}"/>
                    </a:ext>
                  </a:extLst>
                </p14:cNvPr>
                <p14:cNvContentPartPr/>
                <p14:nvPr/>
              </p14:nvContentPartPr>
              <p14:xfrm>
                <a:off x="5713760" y="5268480"/>
                <a:ext cx="160920" cy="35280"/>
              </p14:xfrm>
            </p:contentPart>
          </mc:Choice>
          <mc:Fallback>
            <p:pic>
              <p:nvPicPr>
                <p:cNvPr id="277" name="Freihand 276">
                  <a:extLst>
                    <a:ext uri="{FF2B5EF4-FFF2-40B4-BE49-F238E27FC236}">
                      <a16:creationId xmlns:a16="http://schemas.microsoft.com/office/drawing/2014/main" id="{B144F727-FF88-4913-9533-14BFA5A1E81F}"/>
                    </a:ext>
                  </a:extLst>
                </p:cNvPr>
                <p:cNvPicPr/>
                <p:nvPr/>
              </p:nvPicPr>
              <p:blipFill>
                <a:blip r:embed="rId456"/>
                <a:stretch>
                  <a:fillRect/>
                </a:stretch>
              </p:blipFill>
              <p:spPr>
                <a:xfrm>
                  <a:off x="5709440" y="5264160"/>
                  <a:ext cx="169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8" name="Freihand 277">
                  <a:extLst>
                    <a:ext uri="{FF2B5EF4-FFF2-40B4-BE49-F238E27FC236}">
                      <a16:creationId xmlns:a16="http://schemas.microsoft.com/office/drawing/2014/main" id="{1F2E96ED-F9C9-4EC8-BE0C-5275CC2AE65E}"/>
                    </a:ext>
                  </a:extLst>
                </p14:cNvPr>
                <p14:cNvContentPartPr/>
                <p14:nvPr/>
              </p14:nvContentPartPr>
              <p14:xfrm>
                <a:off x="5854880" y="5255880"/>
                <a:ext cx="116640" cy="195840"/>
              </p14:xfrm>
            </p:contentPart>
          </mc:Choice>
          <mc:Fallback>
            <p:pic>
              <p:nvPicPr>
                <p:cNvPr id="278" name="Freihand 277">
                  <a:extLst>
                    <a:ext uri="{FF2B5EF4-FFF2-40B4-BE49-F238E27FC236}">
                      <a16:creationId xmlns:a16="http://schemas.microsoft.com/office/drawing/2014/main" id="{1F2E96ED-F9C9-4EC8-BE0C-5275CC2AE65E}"/>
                    </a:ext>
                  </a:extLst>
                </p:cNvPr>
                <p:cNvPicPr/>
                <p:nvPr/>
              </p:nvPicPr>
              <p:blipFill>
                <a:blip r:embed="rId458"/>
                <a:stretch>
                  <a:fillRect/>
                </a:stretch>
              </p:blipFill>
              <p:spPr>
                <a:xfrm>
                  <a:off x="5850560" y="5251560"/>
                  <a:ext cx="125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9" name="Freihand 278">
                  <a:extLst>
                    <a:ext uri="{FF2B5EF4-FFF2-40B4-BE49-F238E27FC236}">
                      <a16:creationId xmlns:a16="http://schemas.microsoft.com/office/drawing/2014/main" id="{647684EE-2E51-47DB-8E8A-161AA350BCD2}"/>
                    </a:ext>
                  </a:extLst>
                </p14:cNvPr>
                <p14:cNvContentPartPr/>
                <p14:nvPr/>
              </p14:nvContentPartPr>
              <p14:xfrm>
                <a:off x="5989520" y="5198640"/>
                <a:ext cx="33480" cy="137160"/>
              </p14:xfrm>
            </p:contentPart>
          </mc:Choice>
          <mc:Fallback>
            <p:pic>
              <p:nvPicPr>
                <p:cNvPr id="279" name="Freihand 278">
                  <a:extLst>
                    <a:ext uri="{FF2B5EF4-FFF2-40B4-BE49-F238E27FC236}">
                      <a16:creationId xmlns:a16="http://schemas.microsoft.com/office/drawing/2014/main" id="{647684EE-2E51-47DB-8E8A-161AA350BCD2}"/>
                    </a:ext>
                  </a:extLst>
                </p:cNvPr>
                <p:cNvPicPr/>
                <p:nvPr/>
              </p:nvPicPr>
              <p:blipFill>
                <a:blip r:embed="rId460"/>
                <a:stretch>
                  <a:fillRect/>
                </a:stretch>
              </p:blipFill>
              <p:spPr>
                <a:xfrm>
                  <a:off x="5985200" y="5194320"/>
                  <a:ext cx="42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0" name="Freihand 279">
                  <a:extLst>
                    <a:ext uri="{FF2B5EF4-FFF2-40B4-BE49-F238E27FC236}">
                      <a16:creationId xmlns:a16="http://schemas.microsoft.com/office/drawing/2014/main" id="{EAF5DF51-CC6C-4A77-87A4-E1CBBE4F1459}"/>
                    </a:ext>
                  </a:extLst>
                </p14:cNvPr>
                <p14:cNvContentPartPr/>
                <p14:nvPr/>
              </p14:nvContentPartPr>
              <p14:xfrm>
                <a:off x="6031640" y="5240760"/>
                <a:ext cx="288000" cy="73440"/>
              </p14:xfrm>
            </p:contentPart>
          </mc:Choice>
          <mc:Fallback>
            <p:pic>
              <p:nvPicPr>
                <p:cNvPr id="280" name="Freihand 279">
                  <a:extLst>
                    <a:ext uri="{FF2B5EF4-FFF2-40B4-BE49-F238E27FC236}">
                      <a16:creationId xmlns:a16="http://schemas.microsoft.com/office/drawing/2014/main" id="{EAF5DF51-CC6C-4A77-87A4-E1CBBE4F1459}"/>
                    </a:ext>
                  </a:extLst>
                </p:cNvPr>
                <p:cNvPicPr/>
                <p:nvPr/>
              </p:nvPicPr>
              <p:blipFill>
                <a:blip r:embed="rId462"/>
                <a:stretch>
                  <a:fillRect/>
                </a:stretch>
              </p:blipFill>
              <p:spPr>
                <a:xfrm>
                  <a:off x="6027320" y="5236440"/>
                  <a:ext cx="296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1" name="Freihand 280">
                  <a:extLst>
                    <a:ext uri="{FF2B5EF4-FFF2-40B4-BE49-F238E27FC236}">
                      <a16:creationId xmlns:a16="http://schemas.microsoft.com/office/drawing/2014/main" id="{6C093A07-C9BE-4412-8D4D-376C98941F56}"/>
                    </a:ext>
                  </a:extLst>
                </p14:cNvPr>
                <p14:cNvContentPartPr/>
                <p14:nvPr/>
              </p14:nvContentPartPr>
              <p14:xfrm>
                <a:off x="6323600" y="5114040"/>
                <a:ext cx="129960" cy="201600"/>
              </p14:xfrm>
            </p:contentPart>
          </mc:Choice>
          <mc:Fallback>
            <p:pic>
              <p:nvPicPr>
                <p:cNvPr id="281" name="Freihand 280">
                  <a:extLst>
                    <a:ext uri="{FF2B5EF4-FFF2-40B4-BE49-F238E27FC236}">
                      <a16:creationId xmlns:a16="http://schemas.microsoft.com/office/drawing/2014/main" id="{6C093A07-C9BE-4412-8D4D-376C98941F56}"/>
                    </a:ext>
                  </a:extLst>
                </p:cNvPr>
                <p:cNvPicPr/>
                <p:nvPr/>
              </p:nvPicPr>
              <p:blipFill>
                <a:blip r:embed="rId464"/>
                <a:stretch>
                  <a:fillRect/>
                </a:stretch>
              </p:blipFill>
              <p:spPr>
                <a:xfrm>
                  <a:off x="6319280" y="5109720"/>
                  <a:ext cx="138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2" name="Freihand 281">
                  <a:extLst>
                    <a:ext uri="{FF2B5EF4-FFF2-40B4-BE49-F238E27FC236}">
                      <a16:creationId xmlns:a16="http://schemas.microsoft.com/office/drawing/2014/main" id="{63F33B54-0A24-48B8-BBBF-3579294A590B}"/>
                    </a:ext>
                  </a:extLst>
                </p14:cNvPr>
                <p14:cNvContentPartPr/>
                <p14:nvPr/>
              </p14:nvContentPartPr>
              <p14:xfrm>
                <a:off x="6438080" y="5187840"/>
                <a:ext cx="159120" cy="90360"/>
              </p14:xfrm>
            </p:contentPart>
          </mc:Choice>
          <mc:Fallback>
            <p:pic>
              <p:nvPicPr>
                <p:cNvPr id="282" name="Freihand 281">
                  <a:extLst>
                    <a:ext uri="{FF2B5EF4-FFF2-40B4-BE49-F238E27FC236}">
                      <a16:creationId xmlns:a16="http://schemas.microsoft.com/office/drawing/2014/main" id="{63F33B54-0A24-48B8-BBBF-3579294A590B}"/>
                    </a:ext>
                  </a:extLst>
                </p:cNvPr>
                <p:cNvPicPr/>
                <p:nvPr/>
              </p:nvPicPr>
              <p:blipFill>
                <a:blip r:embed="rId466"/>
                <a:stretch>
                  <a:fillRect/>
                </a:stretch>
              </p:blipFill>
              <p:spPr>
                <a:xfrm>
                  <a:off x="6433760" y="5183520"/>
                  <a:ext cx="167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5" name="Freihand 284">
                  <a:extLst>
                    <a:ext uri="{FF2B5EF4-FFF2-40B4-BE49-F238E27FC236}">
                      <a16:creationId xmlns:a16="http://schemas.microsoft.com/office/drawing/2014/main" id="{09C17AF8-696B-4FF7-8E1E-5448509C7BE0}"/>
                    </a:ext>
                  </a:extLst>
                </p14:cNvPr>
                <p14:cNvContentPartPr/>
                <p14:nvPr/>
              </p14:nvContentPartPr>
              <p14:xfrm>
                <a:off x="3172880" y="385800"/>
                <a:ext cx="1977480" cy="5172480"/>
              </p14:xfrm>
            </p:contentPart>
          </mc:Choice>
          <mc:Fallback>
            <p:pic>
              <p:nvPicPr>
                <p:cNvPr id="285" name="Freihand 284">
                  <a:extLst>
                    <a:ext uri="{FF2B5EF4-FFF2-40B4-BE49-F238E27FC236}">
                      <a16:creationId xmlns:a16="http://schemas.microsoft.com/office/drawing/2014/main" id="{09C17AF8-696B-4FF7-8E1E-5448509C7BE0}"/>
                    </a:ext>
                  </a:extLst>
                </p:cNvPr>
                <p:cNvPicPr/>
                <p:nvPr/>
              </p:nvPicPr>
              <p:blipFill>
                <a:blip r:embed="rId468"/>
                <a:stretch>
                  <a:fillRect/>
                </a:stretch>
              </p:blipFill>
              <p:spPr>
                <a:xfrm>
                  <a:off x="3168560" y="381480"/>
                  <a:ext cx="1986120" cy="5181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6" name="Freihand 285">
                  <a:extLst>
                    <a:ext uri="{FF2B5EF4-FFF2-40B4-BE49-F238E27FC236}">
                      <a16:creationId xmlns:a16="http://schemas.microsoft.com/office/drawing/2014/main" id="{37E2B835-DAA7-4059-ACCE-4FBF0B28C393}"/>
                    </a:ext>
                  </a:extLst>
                </p14:cNvPr>
                <p14:cNvContentPartPr/>
                <p14:nvPr/>
              </p14:nvContentPartPr>
              <p14:xfrm>
                <a:off x="5146040" y="279240"/>
                <a:ext cx="152280" cy="133200"/>
              </p14:xfrm>
            </p:contentPart>
          </mc:Choice>
          <mc:Fallback>
            <p:pic>
              <p:nvPicPr>
                <p:cNvPr id="286" name="Freihand 285">
                  <a:extLst>
                    <a:ext uri="{FF2B5EF4-FFF2-40B4-BE49-F238E27FC236}">
                      <a16:creationId xmlns:a16="http://schemas.microsoft.com/office/drawing/2014/main" id="{37E2B835-DAA7-4059-ACCE-4FBF0B28C393}"/>
                    </a:ext>
                  </a:extLst>
                </p:cNvPr>
                <p:cNvPicPr/>
                <p:nvPr/>
              </p:nvPicPr>
              <p:blipFill>
                <a:blip r:embed="rId470"/>
                <a:stretch>
                  <a:fillRect/>
                </a:stretch>
              </p:blipFill>
              <p:spPr>
                <a:xfrm>
                  <a:off x="5141720" y="274920"/>
                  <a:ext cx="160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4" name="Freihand 293">
                  <a:extLst>
                    <a:ext uri="{FF2B5EF4-FFF2-40B4-BE49-F238E27FC236}">
                      <a16:creationId xmlns:a16="http://schemas.microsoft.com/office/drawing/2014/main" id="{6D01C344-B004-4A73-A9FB-74ED809FCA48}"/>
                    </a:ext>
                  </a:extLst>
                </p14:cNvPr>
                <p14:cNvContentPartPr/>
                <p14:nvPr/>
              </p14:nvContentPartPr>
              <p14:xfrm>
                <a:off x="5428640" y="162600"/>
                <a:ext cx="136800" cy="122040"/>
              </p14:xfrm>
            </p:contentPart>
          </mc:Choice>
          <mc:Fallback>
            <p:pic>
              <p:nvPicPr>
                <p:cNvPr id="294" name="Freihand 293">
                  <a:extLst>
                    <a:ext uri="{FF2B5EF4-FFF2-40B4-BE49-F238E27FC236}">
                      <a16:creationId xmlns:a16="http://schemas.microsoft.com/office/drawing/2014/main" id="{6D01C344-B004-4A73-A9FB-74ED809FCA48}"/>
                    </a:ext>
                  </a:extLst>
                </p:cNvPr>
                <p:cNvPicPr/>
                <p:nvPr/>
              </p:nvPicPr>
              <p:blipFill>
                <a:blip r:embed="rId472"/>
                <a:stretch>
                  <a:fillRect/>
                </a:stretch>
              </p:blipFill>
              <p:spPr>
                <a:xfrm>
                  <a:off x="5424320" y="158280"/>
                  <a:ext cx="145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5" name="Freihand 294">
                  <a:extLst>
                    <a:ext uri="{FF2B5EF4-FFF2-40B4-BE49-F238E27FC236}">
                      <a16:creationId xmlns:a16="http://schemas.microsoft.com/office/drawing/2014/main" id="{BC9E1F01-C599-431B-AAE3-1C6CDB0E6D2E}"/>
                    </a:ext>
                  </a:extLst>
                </p14:cNvPr>
                <p14:cNvContentPartPr/>
                <p14:nvPr/>
              </p14:nvContentPartPr>
              <p14:xfrm>
                <a:off x="5645360" y="200760"/>
                <a:ext cx="144360" cy="3960"/>
              </p14:xfrm>
            </p:contentPart>
          </mc:Choice>
          <mc:Fallback>
            <p:pic>
              <p:nvPicPr>
                <p:cNvPr id="295" name="Freihand 294">
                  <a:extLst>
                    <a:ext uri="{FF2B5EF4-FFF2-40B4-BE49-F238E27FC236}">
                      <a16:creationId xmlns:a16="http://schemas.microsoft.com/office/drawing/2014/main" id="{BC9E1F01-C599-431B-AAE3-1C6CDB0E6D2E}"/>
                    </a:ext>
                  </a:extLst>
                </p:cNvPr>
                <p:cNvPicPr/>
                <p:nvPr/>
              </p:nvPicPr>
              <p:blipFill>
                <a:blip r:embed="rId474"/>
                <a:stretch>
                  <a:fillRect/>
                </a:stretch>
              </p:blipFill>
              <p:spPr>
                <a:xfrm>
                  <a:off x="5641040" y="196440"/>
                  <a:ext cx="153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6" name="Freihand 295">
                  <a:extLst>
                    <a:ext uri="{FF2B5EF4-FFF2-40B4-BE49-F238E27FC236}">
                      <a16:creationId xmlns:a16="http://schemas.microsoft.com/office/drawing/2014/main" id="{768A8998-39CC-4BCA-8AAB-13D437F281FA}"/>
                    </a:ext>
                  </a:extLst>
                </p14:cNvPr>
                <p14:cNvContentPartPr/>
                <p14:nvPr/>
              </p14:nvContentPartPr>
              <p14:xfrm>
                <a:off x="5656160" y="232080"/>
                <a:ext cx="143280" cy="16560"/>
              </p14:xfrm>
            </p:contentPart>
          </mc:Choice>
          <mc:Fallback>
            <p:pic>
              <p:nvPicPr>
                <p:cNvPr id="296" name="Freihand 295">
                  <a:extLst>
                    <a:ext uri="{FF2B5EF4-FFF2-40B4-BE49-F238E27FC236}">
                      <a16:creationId xmlns:a16="http://schemas.microsoft.com/office/drawing/2014/main" id="{768A8998-39CC-4BCA-8AAB-13D437F281FA}"/>
                    </a:ext>
                  </a:extLst>
                </p:cNvPr>
                <p:cNvPicPr/>
                <p:nvPr/>
              </p:nvPicPr>
              <p:blipFill>
                <a:blip r:embed="rId476"/>
                <a:stretch>
                  <a:fillRect/>
                </a:stretch>
              </p:blipFill>
              <p:spPr>
                <a:xfrm>
                  <a:off x="5651840" y="227760"/>
                  <a:ext cx="151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7" name="Freihand 296">
                  <a:extLst>
                    <a:ext uri="{FF2B5EF4-FFF2-40B4-BE49-F238E27FC236}">
                      <a16:creationId xmlns:a16="http://schemas.microsoft.com/office/drawing/2014/main" id="{06D2DEEC-5D36-4E2B-AB21-2418D25C3EC8}"/>
                    </a:ext>
                  </a:extLst>
                </p14:cNvPr>
                <p14:cNvContentPartPr/>
                <p14:nvPr/>
              </p14:nvContentPartPr>
              <p14:xfrm>
                <a:off x="5872520" y="83760"/>
                <a:ext cx="39240" cy="126000"/>
              </p14:xfrm>
            </p:contentPart>
          </mc:Choice>
          <mc:Fallback>
            <p:pic>
              <p:nvPicPr>
                <p:cNvPr id="297" name="Freihand 296">
                  <a:extLst>
                    <a:ext uri="{FF2B5EF4-FFF2-40B4-BE49-F238E27FC236}">
                      <a16:creationId xmlns:a16="http://schemas.microsoft.com/office/drawing/2014/main" id="{06D2DEEC-5D36-4E2B-AB21-2418D25C3EC8}"/>
                    </a:ext>
                  </a:extLst>
                </p:cNvPr>
                <p:cNvPicPr/>
                <p:nvPr/>
              </p:nvPicPr>
              <p:blipFill>
                <a:blip r:embed="rId478"/>
                <a:stretch>
                  <a:fillRect/>
                </a:stretch>
              </p:blipFill>
              <p:spPr>
                <a:xfrm>
                  <a:off x="5868200" y="79440"/>
                  <a:ext cx="47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8" name="Freihand 297">
                  <a:extLst>
                    <a:ext uri="{FF2B5EF4-FFF2-40B4-BE49-F238E27FC236}">
                      <a16:creationId xmlns:a16="http://schemas.microsoft.com/office/drawing/2014/main" id="{0382A569-DBD7-44EC-98B6-87B60E5EB4C0}"/>
                    </a:ext>
                  </a:extLst>
                </p14:cNvPr>
                <p14:cNvContentPartPr/>
                <p14:nvPr/>
              </p14:nvContentPartPr>
              <p14:xfrm>
                <a:off x="5858480" y="178440"/>
                <a:ext cx="118440" cy="18360"/>
              </p14:xfrm>
            </p:contentPart>
          </mc:Choice>
          <mc:Fallback>
            <p:pic>
              <p:nvPicPr>
                <p:cNvPr id="298" name="Freihand 297">
                  <a:extLst>
                    <a:ext uri="{FF2B5EF4-FFF2-40B4-BE49-F238E27FC236}">
                      <a16:creationId xmlns:a16="http://schemas.microsoft.com/office/drawing/2014/main" id="{0382A569-DBD7-44EC-98B6-87B60E5EB4C0}"/>
                    </a:ext>
                  </a:extLst>
                </p:cNvPr>
                <p:cNvPicPr/>
                <p:nvPr/>
              </p:nvPicPr>
              <p:blipFill>
                <a:blip r:embed="rId480"/>
                <a:stretch>
                  <a:fillRect/>
                </a:stretch>
              </p:blipFill>
              <p:spPr>
                <a:xfrm>
                  <a:off x="5854160" y="174120"/>
                  <a:ext cx="127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9" name="Freihand 298">
                  <a:extLst>
                    <a:ext uri="{FF2B5EF4-FFF2-40B4-BE49-F238E27FC236}">
                      <a16:creationId xmlns:a16="http://schemas.microsoft.com/office/drawing/2014/main" id="{3F9F36D9-EE5D-4502-A44E-5264E449B00B}"/>
                    </a:ext>
                  </a:extLst>
                </p14:cNvPr>
                <p14:cNvContentPartPr/>
                <p14:nvPr/>
              </p14:nvContentPartPr>
              <p14:xfrm>
                <a:off x="5874320" y="241800"/>
                <a:ext cx="171000" cy="136800"/>
              </p14:xfrm>
            </p:contentPart>
          </mc:Choice>
          <mc:Fallback>
            <p:pic>
              <p:nvPicPr>
                <p:cNvPr id="299" name="Freihand 298">
                  <a:extLst>
                    <a:ext uri="{FF2B5EF4-FFF2-40B4-BE49-F238E27FC236}">
                      <a16:creationId xmlns:a16="http://schemas.microsoft.com/office/drawing/2014/main" id="{3F9F36D9-EE5D-4502-A44E-5264E449B00B}"/>
                    </a:ext>
                  </a:extLst>
                </p:cNvPr>
                <p:cNvPicPr/>
                <p:nvPr/>
              </p:nvPicPr>
              <p:blipFill>
                <a:blip r:embed="rId482"/>
                <a:stretch>
                  <a:fillRect/>
                </a:stretch>
              </p:blipFill>
              <p:spPr>
                <a:xfrm>
                  <a:off x="5870000" y="237480"/>
                  <a:ext cx="179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1" name="Freihand 300">
                  <a:extLst>
                    <a:ext uri="{FF2B5EF4-FFF2-40B4-BE49-F238E27FC236}">
                      <a16:creationId xmlns:a16="http://schemas.microsoft.com/office/drawing/2014/main" id="{36246278-3E36-4ED4-9163-D086E42D986D}"/>
                    </a:ext>
                  </a:extLst>
                </p14:cNvPr>
                <p14:cNvContentPartPr/>
                <p14:nvPr/>
              </p14:nvContentPartPr>
              <p14:xfrm>
                <a:off x="6278240" y="138480"/>
                <a:ext cx="147240" cy="108720"/>
              </p14:xfrm>
            </p:contentPart>
          </mc:Choice>
          <mc:Fallback>
            <p:pic>
              <p:nvPicPr>
                <p:cNvPr id="301" name="Freihand 300">
                  <a:extLst>
                    <a:ext uri="{FF2B5EF4-FFF2-40B4-BE49-F238E27FC236}">
                      <a16:creationId xmlns:a16="http://schemas.microsoft.com/office/drawing/2014/main" id="{36246278-3E36-4ED4-9163-D086E42D986D}"/>
                    </a:ext>
                  </a:extLst>
                </p:cNvPr>
                <p:cNvPicPr/>
                <p:nvPr/>
              </p:nvPicPr>
              <p:blipFill>
                <a:blip r:embed="rId484"/>
                <a:stretch>
                  <a:fillRect/>
                </a:stretch>
              </p:blipFill>
              <p:spPr>
                <a:xfrm>
                  <a:off x="6273920" y="134160"/>
                  <a:ext cx="155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2" name="Freihand 301">
                  <a:extLst>
                    <a:ext uri="{FF2B5EF4-FFF2-40B4-BE49-F238E27FC236}">
                      <a16:creationId xmlns:a16="http://schemas.microsoft.com/office/drawing/2014/main" id="{BA661693-54B5-4CDA-91EB-A651B3395790}"/>
                    </a:ext>
                  </a:extLst>
                </p14:cNvPr>
                <p14:cNvContentPartPr/>
                <p14:nvPr/>
              </p14:nvContentPartPr>
              <p14:xfrm>
                <a:off x="6406760" y="147840"/>
                <a:ext cx="44280" cy="230040"/>
              </p14:xfrm>
            </p:contentPart>
          </mc:Choice>
          <mc:Fallback>
            <p:pic>
              <p:nvPicPr>
                <p:cNvPr id="302" name="Freihand 301">
                  <a:extLst>
                    <a:ext uri="{FF2B5EF4-FFF2-40B4-BE49-F238E27FC236}">
                      <a16:creationId xmlns:a16="http://schemas.microsoft.com/office/drawing/2014/main" id="{BA661693-54B5-4CDA-91EB-A651B3395790}"/>
                    </a:ext>
                  </a:extLst>
                </p:cNvPr>
                <p:cNvPicPr/>
                <p:nvPr/>
              </p:nvPicPr>
              <p:blipFill>
                <a:blip r:embed="rId486"/>
                <a:stretch>
                  <a:fillRect/>
                </a:stretch>
              </p:blipFill>
              <p:spPr>
                <a:xfrm>
                  <a:off x="6402440" y="143520"/>
                  <a:ext cx="52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3" name="Freihand 302">
                  <a:extLst>
                    <a:ext uri="{FF2B5EF4-FFF2-40B4-BE49-F238E27FC236}">
                      <a16:creationId xmlns:a16="http://schemas.microsoft.com/office/drawing/2014/main" id="{5812F285-18BC-4BA3-8F40-1662E611D743}"/>
                    </a:ext>
                  </a:extLst>
                </p14:cNvPr>
                <p14:cNvContentPartPr/>
                <p14:nvPr/>
              </p14:nvContentPartPr>
              <p14:xfrm>
                <a:off x="6544640" y="166920"/>
                <a:ext cx="208800" cy="23400"/>
              </p14:xfrm>
            </p:contentPart>
          </mc:Choice>
          <mc:Fallback>
            <p:pic>
              <p:nvPicPr>
                <p:cNvPr id="303" name="Freihand 302">
                  <a:extLst>
                    <a:ext uri="{FF2B5EF4-FFF2-40B4-BE49-F238E27FC236}">
                      <a16:creationId xmlns:a16="http://schemas.microsoft.com/office/drawing/2014/main" id="{5812F285-18BC-4BA3-8F40-1662E611D743}"/>
                    </a:ext>
                  </a:extLst>
                </p:cNvPr>
                <p:cNvPicPr/>
                <p:nvPr/>
              </p:nvPicPr>
              <p:blipFill>
                <a:blip r:embed="rId488"/>
                <a:stretch>
                  <a:fillRect/>
                </a:stretch>
              </p:blipFill>
              <p:spPr>
                <a:xfrm>
                  <a:off x="6540320" y="162600"/>
                  <a:ext cx="21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4" name="Freihand 303">
                  <a:extLst>
                    <a:ext uri="{FF2B5EF4-FFF2-40B4-BE49-F238E27FC236}">
                      <a16:creationId xmlns:a16="http://schemas.microsoft.com/office/drawing/2014/main" id="{78B53235-9446-473C-8F8B-8614F81027E1}"/>
                    </a:ext>
                  </a:extLst>
                </p14:cNvPr>
                <p14:cNvContentPartPr/>
                <p14:nvPr/>
              </p14:nvContentPartPr>
              <p14:xfrm>
                <a:off x="6582800" y="223440"/>
                <a:ext cx="187920" cy="3600"/>
              </p14:xfrm>
            </p:contentPart>
          </mc:Choice>
          <mc:Fallback>
            <p:pic>
              <p:nvPicPr>
                <p:cNvPr id="304" name="Freihand 303">
                  <a:extLst>
                    <a:ext uri="{FF2B5EF4-FFF2-40B4-BE49-F238E27FC236}">
                      <a16:creationId xmlns:a16="http://schemas.microsoft.com/office/drawing/2014/main" id="{78B53235-9446-473C-8F8B-8614F81027E1}"/>
                    </a:ext>
                  </a:extLst>
                </p:cNvPr>
                <p:cNvPicPr/>
                <p:nvPr/>
              </p:nvPicPr>
              <p:blipFill>
                <a:blip r:embed="rId490"/>
                <a:stretch>
                  <a:fillRect/>
                </a:stretch>
              </p:blipFill>
              <p:spPr>
                <a:xfrm>
                  <a:off x="6578480" y="219120"/>
                  <a:ext cx="196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6" name="Freihand 305">
                  <a:extLst>
                    <a:ext uri="{FF2B5EF4-FFF2-40B4-BE49-F238E27FC236}">
                      <a16:creationId xmlns:a16="http://schemas.microsoft.com/office/drawing/2014/main" id="{E821EEA3-CF95-4A91-86E4-E4B9CE3F0609}"/>
                    </a:ext>
                  </a:extLst>
                </p14:cNvPr>
                <p14:cNvContentPartPr/>
                <p14:nvPr/>
              </p14:nvContentPartPr>
              <p14:xfrm>
                <a:off x="6967640" y="123360"/>
                <a:ext cx="120960" cy="146880"/>
              </p14:xfrm>
            </p:contentPart>
          </mc:Choice>
          <mc:Fallback>
            <p:pic>
              <p:nvPicPr>
                <p:cNvPr id="306" name="Freihand 305">
                  <a:extLst>
                    <a:ext uri="{FF2B5EF4-FFF2-40B4-BE49-F238E27FC236}">
                      <a16:creationId xmlns:a16="http://schemas.microsoft.com/office/drawing/2014/main" id="{E821EEA3-CF95-4A91-86E4-E4B9CE3F0609}"/>
                    </a:ext>
                  </a:extLst>
                </p:cNvPr>
                <p:cNvPicPr/>
                <p:nvPr/>
              </p:nvPicPr>
              <p:blipFill>
                <a:blip r:embed="rId492"/>
                <a:stretch>
                  <a:fillRect/>
                </a:stretch>
              </p:blipFill>
              <p:spPr>
                <a:xfrm>
                  <a:off x="6963320" y="119040"/>
                  <a:ext cx="129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7" name="Freihand 306">
                  <a:extLst>
                    <a:ext uri="{FF2B5EF4-FFF2-40B4-BE49-F238E27FC236}">
                      <a16:creationId xmlns:a16="http://schemas.microsoft.com/office/drawing/2014/main" id="{42992364-31F2-4623-BF82-14E48AEC32E1}"/>
                    </a:ext>
                  </a:extLst>
                </p14:cNvPr>
                <p14:cNvContentPartPr/>
                <p14:nvPr/>
              </p14:nvContentPartPr>
              <p14:xfrm>
                <a:off x="7031360" y="198240"/>
                <a:ext cx="50040" cy="83160"/>
              </p14:xfrm>
            </p:contentPart>
          </mc:Choice>
          <mc:Fallback>
            <p:pic>
              <p:nvPicPr>
                <p:cNvPr id="307" name="Freihand 306">
                  <a:extLst>
                    <a:ext uri="{FF2B5EF4-FFF2-40B4-BE49-F238E27FC236}">
                      <a16:creationId xmlns:a16="http://schemas.microsoft.com/office/drawing/2014/main" id="{42992364-31F2-4623-BF82-14E48AEC32E1}"/>
                    </a:ext>
                  </a:extLst>
                </p:cNvPr>
                <p:cNvPicPr/>
                <p:nvPr/>
              </p:nvPicPr>
              <p:blipFill>
                <a:blip r:embed="rId494"/>
                <a:stretch>
                  <a:fillRect/>
                </a:stretch>
              </p:blipFill>
              <p:spPr>
                <a:xfrm>
                  <a:off x="7027040" y="193920"/>
                  <a:ext cx="58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8" name="Freihand 307">
                  <a:extLst>
                    <a:ext uri="{FF2B5EF4-FFF2-40B4-BE49-F238E27FC236}">
                      <a16:creationId xmlns:a16="http://schemas.microsoft.com/office/drawing/2014/main" id="{661B4B6D-4799-4B19-BCBD-1B0F1AADD0B9}"/>
                    </a:ext>
                  </a:extLst>
                </p14:cNvPr>
                <p14:cNvContentPartPr/>
                <p14:nvPr/>
              </p14:nvContentPartPr>
              <p14:xfrm>
                <a:off x="7162400" y="222360"/>
                <a:ext cx="30240" cy="3240"/>
              </p14:xfrm>
            </p:contentPart>
          </mc:Choice>
          <mc:Fallback>
            <p:pic>
              <p:nvPicPr>
                <p:cNvPr id="308" name="Freihand 307">
                  <a:extLst>
                    <a:ext uri="{FF2B5EF4-FFF2-40B4-BE49-F238E27FC236}">
                      <a16:creationId xmlns:a16="http://schemas.microsoft.com/office/drawing/2014/main" id="{661B4B6D-4799-4B19-BCBD-1B0F1AADD0B9}"/>
                    </a:ext>
                  </a:extLst>
                </p:cNvPr>
                <p:cNvPicPr/>
                <p:nvPr/>
              </p:nvPicPr>
              <p:blipFill>
                <a:blip r:embed="rId496"/>
                <a:stretch>
                  <a:fillRect/>
                </a:stretch>
              </p:blipFill>
              <p:spPr>
                <a:xfrm>
                  <a:off x="7158080" y="218040"/>
                  <a:ext cx="38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9" name="Freihand 308">
                  <a:extLst>
                    <a:ext uri="{FF2B5EF4-FFF2-40B4-BE49-F238E27FC236}">
                      <a16:creationId xmlns:a16="http://schemas.microsoft.com/office/drawing/2014/main" id="{36831BD6-7554-4C9F-9100-FF7278D19092}"/>
                    </a:ext>
                  </a:extLst>
                </p14:cNvPr>
                <p14:cNvContentPartPr/>
                <p14:nvPr/>
              </p14:nvContentPartPr>
              <p14:xfrm>
                <a:off x="7267880" y="147840"/>
                <a:ext cx="115560" cy="124920"/>
              </p14:xfrm>
            </p:contentPart>
          </mc:Choice>
          <mc:Fallback>
            <p:pic>
              <p:nvPicPr>
                <p:cNvPr id="309" name="Freihand 308">
                  <a:extLst>
                    <a:ext uri="{FF2B5EF4-FFF2-40B4-BE49-F238E27FC236}">
                      <a16:creationId xmlns:a16="http://schemas.microsoft.com/office/drawing/2014/main" id="{36831BD6-7554-4C9F-9100-FF7278D19092}"/>
                    </a:ext>
                  </a:extLst>
                </p:cNvPr>
                <p:cNvPicPr/>
                <p:nvPr/>
              </p:nvPicPr>
              <p:blipFill>
                <a:blip r:embed="rId498"/>
                <a:stretch>
                  <a:fillRect/>
                </a:stretch>
              </p:blipFill>
              <p:spPr>
                <a:xfrm>
                  <a:off x="7263560" y="143520"/>
                  <a:ext cx="124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0" name="Freihand 309">
                  <a:extLst>
                    <a:ext uri="{FF2B5EF4-FFF2-40B4-BE49-F238E27FC236}">
                      <a16:creationId xmlns:a16="http://schemas.microsoft.com/office/drawing/2014/main" id="{25CECA1E-170B-40B3-9CF6-E365158CC081}"/>
                    </a:ext>
                  </a:extLst>
                </p14:cNvPr>
                <p14:cNvContentPartPr/>
                <p14:nvPr/>
              </p14:nvContentPartPr>
              <p14:xfrm>
                <a:off x="7347800" y="103560"/>
                <a:ext cx="102240" cy="225000"/>
              </p14:xfrm>
            </p:contentPart>
          </mc:Choice>
          <mc:Fallback>
            <p:pic>
              <p:nvPicPr>
                <p:cNvPr id="310" name="Freihand 309">
                  <a:extLst>
                    <a:ext uri="{FF2B5EF4-FFF2-40B4-BE49-F238E27FC236}">
                      <a16:creationId xmlns:a16="http://schemas.microsoft.com/office/drawing/2014/main" id="{25CECA1E-170B-40B3-9CF6-E365158CC081}"/>
                    </a:ext>
                  </a:extLst>
                </p:cNvPr>
                <p:cNvPicPr/>
                <p:nvPr/>
              </p:nvPicPr>
              <p:blipFill>
                <a:blip r:embed="rId500"/>
                <a:stretch>
                  <a:fillRect/>
                </a:stretch>
              </p:blipFill>
              <p:spPr>
                <a:xfrm>
                  <a:off x="7343480" y="99240"/>
                  <a:ext cx="110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1" name="Freihand 310">
                  <a:extLst>
                    <a:ext uri="{FF2B5EF4-FFF2-40B4-BE49-F238E27FC236}">
                      <a16:creationId xmlns:a16="http://schemas.microsoft.com/office/drawing/2014/main" id="{21C7D52E-36EE-4D4F-8B18-05FA7F3BE4E1}"/>
                    </a:ext>
                  </a:extLst>
                </p14:cNvPr>
                <p14:cNvContentPartPr/>
                <p14:nvPr/>
              </p14:nvContentPartPr>
              <p14:xfrm>
                <a:off x="6857840" y="124800"/>
                <a:ext cx="112320" cy="219600"/>
              </p14:xfrm>
            </p:contentPart>
          </mc:Choice>
          <mc:Fallback>
            <p:pic>
              <p:nvPicPr>
                <p:cNvPr id="311" name="Freihand 310">
                  <a:extLst>
                    <a:ext uri="{FF2B5EF4-FFF2-40B4-BE49-F238E27FC236}">
                      <a16:creationId xmlns:a16="http://schemas.microsoft.com/office/drawing/2014/main" id="{21C7D52E-36EE-4D4F-8B18-05FA7F3BE4E1}"/>
                    </a:ext>
                  </a:extLst>
                </p:cNvPr>
                <p:cNvPicPr/>
                <p:nvPr/>
              </p:nvPicPr>
              <p:blipFill>
                <a:blip r:embed="rId502"/>
                <a:stretch>
                  <a:fillRect/>
                </a:stretch>
              </p:blipFill>
              <p:spPr>
                <a:xfrm>
                  <a:off x="6853520" y="120480"/>
                  <a:ext cx="1209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6B5225C5-FD6B-48B8-B794-2FCC6B819A1D}"/>
                    </a:ext>
                  </a:extLst>
                </p14:cNvPr>
                <p14:cNvContentPartPr/>
                <p14:nvPr/>
              </p14:nvContentPartPr>
              <p14:xfrm>
                <a:off x="7520600" y="35880"/>
                <a:ext cx="10080" cy="76680"/>
              </p14:xfrm>
            </p:contentPart>
          </mc:Choice>
          <mc:Fallback>
            <p:pic>
              <p:nvPicPr>
                <p:cNvPr id="312" name="Freihand 311">
                  <a:extLst>
                    <a:ext uri="{FF2B5EF4-FFF2-40B4-BE49-F238E27FC236}">
                      <a16:creationId xmlns:a16="http://schemas.microsoft.com/office/drawing/2014/main" id="{6B5225C5-FD6B-48B8-B794-2FCC6B819A1D}"/>
                    </a:ext>
                  </a:extLst>
                </p:cNvPr>
                <p:cNvPicPr/>
                <p:nvPr/>
              </p:nvPicPr>
              <p:blipFill>
                <a:blip r:embed="rId504"/>
                <a:stretch>
                  <a:fillRect/>
                </a:stretch>
              </p:blipFill>
              <p:spPr>
                <a:xfrm>
                  <a:off x="7516280" y="31560"/>
                  <a:ext cx="18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1C904BB8-B1A9-497F-9020-F8EC87B03E4A}"/>
                    </a:ext>
                  </a:extLst>
                </p14:cNvPr>
                <p14:cNvContentPartPr/>
                <p14:nvPr/>
              </p14:nvContentPartPr>
              <p14:xfrm>
                <a:off x="7483520" y="108960"/>
                <a:ext cx="101160" cy="15480"/>
              </p14:xfrm>
            </p:contentPart>
          </mc:Choice>
          <mc:Fallback>
            <p:pic>
              <p:nvPicPr>
                <p:cNvPr id="313" name="Freihand 312">
                  <a:extLst>
                    <a:ext uri="{FF2B5EF4-FFF2-40B4-BE49-F238E27FC236}">
                      <a16:creationId xmlns:a16="http://schemas.microsoft.com/office/drawing/2014/main" id="{1C904BB8-B1A9-497F-9020-F8EC87B03E4A}"/>
                    </a:ext>
                  </a:extLst>
                </p:cNvPr>
                <p:cNvPicPr/>
                <p:nvPr/>
              </p:nvPicPr>
              <p:blipFill>
                <a:blip r:embed="rId506"/>
                <a:stretch>
                  <a:fillRect/>
                </a:stretch>
              </p:blipFill>
              <p:spPr>
                <a:xfrm>
                  <a:off x="7479200" y="104640"/>
                  <a:ext cx="109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4" name="Freihand 313">
                  <a:extLst>
                    <a:ext uri="{FF2B5EF4-FFF2-40B4-BE49-F238E27FC236}">
                      <a16:creationId xmlns:a16="http://schemas.microsoft.com/office/drawing/2014/main" id="{7E95A392-4D07-489E-88E8-B9531C01A4C4}"/>
                    </a:ext>
                  </a:extLst>
                </p14:cNvPr>
                <p14:cNvContentPartPr/>
                <p14:nvPr/>
              </p14:nvContentPartPr>
              <p14:xfrm>
                <a:off x="7492880" y="149280"/>
                <a:ext cx="101880" cy="67680"/>
              </p14:xfrm>
            </p:contentPart>
          </mc:Choice>
          <mc:Fallback>
            <p:pic>
              <p:nvPicPr>
                <p:cNvPr id="314" name="Freihand 313">
                  <a:extLst>
                    <a:ext uri="{FF2B5EF4-FFF2-40B4-BE49-F238E27FC236}">
                      <a16:creationId xmlns:a16="http://schemas.microsoft.com/office/drawing/2014/main" id="{7E95A392-4D07-489E-88E8-B9531C01A4C4}"/>
                    </a:ext>
                  </a:extLst>
                </p:cNvPr>
                <p:cNvPicPr/>
                <p:nvPr/>
              </p:nvPicPr>
              <p:blipFill>
                <a:blip r:embed="rId508"/>
                <a:stretch>
                  <a:fillRect/>
                </a:stretch>
              </p:blipFill>
              <p:spPr>
                <a:xfrm>
                  <a:off x="7488560" y="144960"/>
                  <a:ext cx="110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6" name="Freihand 315">
                  <a:extLst>
                    <a:ext uri="{FF2B5EF4-FFF2-40B4-BE49-F238E27FC236}">
                      <a16:creationId xmlns:a16="http://schemas.microsoft.com/office/drawing/2014/main" id="{D9BC9744-7FC6-4D60-8CB6-CA16EADF7975}"/>
                    </a:ext>
                  </a:extLst>
                </p14:cNvPr>
                <p14:cNvContentPartPr/>
                <p14:nvPr/>
              </p14:nvContentPartPr>
              <p14:xfrm>
                <a:off x="7815800" y="198960"/>
                <a:ext cx="156240" cy="31680"/>
              </p14:xfrm>
            </p:contentPart>
          </mc:Choice>
          <mc:Fallback>
            <p:pic>
              <p:nvPicPr>
                <p:cNvPr id="316" name="Freihand 315">
                  <a:extLst>
                    <a:ext uri="{FF2B5EF4-FFF2-40B4-BE49-F238E27FC236}">
                      <a16:creationId xmlns:a16="http://schemas.microsoft.com/office/drawing/2014/main" id="{D9BC9744-7FC6-4D60-8CB6-CA16EADF7975}"/>
                    </a:ext>
                  </a:extLst>
                </p:cNvPr>
                <p:cNvPicPr/>
                <p:nvPr/>
              </p:nvPicPr>
              <p:blipFill>
                <a:blip r:embed="rId510"/>
                <a:stretch>
                  <a:fillRect/>
                </a:stretch>
              </p:blipFill>
              <p:spPr>
                <a:xfrm>
                  <a:off x="7811480" y="194640"/>
                  <a:ext cx="164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7" name="Freihand 316">
                  <a:extLst>
                    <a:ext uri="{FF2B5EF4-FFF2-40B4-BE49-F238E27FC236}">
                      <a16:creationId xmlns:a16="http://schemas.microsoft.com/office/drawing/2014/main" id="{998E350E-B81A-4596-98B5-2BCBA6860C8F}"/>
                    </a:ext>
                  </a:extLst>
                </p14:cNvPr>
                <p14:cNvContentPartPr/>
                <p14:nvPr/>
              </p14:nvContentPartPr>
              <p14:xfrm>
                <a:off x="7749560" y="160800"/>
                <a:ext cx="144720" cy="112680"/>
              </p14:xfrm>
            </p:contentPart>
          </mc:Choice>
          <mc:Fallback>
            <p:pic>
              <p:nvPicPr>
                <p:cNvPr id="317" name="Freihand 316">
                  <a:extLst>
                    <a:ext uri="{FF2B5EF4-FFF2-40B4-BE49-F238E27FC236}">
                      <a16:creationId xmlns:a16="http://schemas.microsoft.com/office/drawing/2014/main" id="{998E350E-B81A-4596-98B5-2BCBA6860C8F}"/>
                    </a:ext>
                  </a:extLst>
                </p:cNvPr>
                <p:cNvPicPr/>
                <p:nvPr/>
              </p:nvPicPr>
              <p:blipFill>
                <a:blip r:embed="rId512"/>
                <a:stretch>
                  <a:fillRect/>
                </a:stretch>
              </p:blipFill>
              <p:spPr>
                <a:xfrm>
                  <a:off x="7745240" y="156480"/>
                  <a:ext cx="153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8" name="Freihand 317">
                  <a:extLst>
                    <a:ext uri="{FF2B5EF4-FFF2-40B4-BE49-F238E27FC236}">
                      <a16:creationId xmlns:a16="http://schemas.microsoft.com/office/drawing/2014/main" id="{29F551D1-EE2F-4E94-8ED1-EC6AA5BE13E6}"/>
                    </a:ext>
                  </a:extLst>
                </p14:cNvPr>
                <p14:cNvContentPartPr/>
                <p14:nvPr/>
              </p14:nvContentPartPr>
              <p14:xfrm>
                <a:off x="8077520" y="174480"/>
                <a:ext cx="85680" cy="192240"/>
              </p14:xfrm>
            </p:contentPart>
          </mc:Choice>
          <mc:Fallback>
            <p:pic>
              <p:nvPicPr>
                <p:cNvPr id="318" name="Freihand 317">
                  <a:extLst>
                    <a:ext uri="{FF2B5EF4-FFF2-40B4-BE49-F238E27FC236}">
                      <a16:creationId xmlns:a16="http://schemas.microsoft.com/office/drawing/2014/main" id="{29F551D1-EE2F-4E94-8ED1-EC6AA5BE13E6}"/>
                    </a:ext>
                  </a:extLst>
                </p:cNvPr>
                <p:cNvPicPr/>
                <p:nvPr/>
              </p:nvPicPr>
              <p:blipFill>
                <a:blip r:embed="rId514"/>
                <a:stretch>
                  <a:fillRect/>
                </a:stretch>
              </p:blipFill>
              <p:spPr>
                <a:xfrm>
                  <a:off x="8073200" y="170160"/>
                  <a:ext cx="94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9" name="Freihand 318">
                  <a:extLst>
                    <a:ext uri="{FF2B5EF4-FFF2-40B4-BE49-F238E27FC236}">
                      <a16:creationId xmlns:a16="http://schemas.microsoft.com/office/drawing/2014/main" id="{0E9BFEF8-41A7-40A4-9121-C16407E57E58}"/>
                    </a:ext>
                  </a:extLst>
                </p14:cNvPr>
                <p14:cNvContentPartPr/>
                <p14:nvPr/>
              </p14:nvContentPartPr>
              <p14:xfrm>
                <a:off x="8228360" y="152880"/>
                <a:ext cx="69480" cy="94320"/>
              </p14:xfrm>
            </p:contentPart>
          </mc:Choice>
          <mc:Fallback>
            <p:pic>
              <p:nvPicPr>
                <p:cNvPr id="319" name="Freihand 318">
                  <a:extLst>
                    <a:ext uri="{FF2B5EF4-FFF2-40B4-BE49-F238E27FC236}">
                      <a16:creationId xmlns:a16="http://schemas.microsoft.com/office/drawing/2014/main" id="{0E9BFEF8-41A7-40A4-9121-C16407E57E58}"/>
                    </a:ext>
                  </a:extLst>
                </p:cNvPr>
                <p:cNvPicPr/>
                <p:nvPr/>
              </p:nvPicPr>
              <p:blipFill>
                <a:blip r:embed="rId516"/>
                <a:stretch>
                  <a:fillRect/>
                </a:stretch>
              </p:blipFill>
              <p:spPr>
                <a:xfrm>
                  <a:off x="8224040" y="148560"/>
                  <a:ext cx="78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0" name="Freihand 319">
                  <a:extLst>
                    <a:ext uri="{FF2B5EF4-FFF2-40B4-BE49-F238E27FC236}">
                      <a16:creationId xmlns:a16="http://schemas.microsoft.com/office/drawing/2014/main" id="{E0D7B551-9C9D-4A2D-B5BF-D9FA8AECEA19}"/>
                    </a:ext>
                  </a:extLst>
                </p14:cNvPr>
                <p14:cNvContentPartPr/>
                <p14:nvPr/>
              </p14:nvContentPartPr>
              <p14:xfrm>
                <a:off x="8321240" y="191760"/>
                <a:ext cx="270000" cy="35280"/>
              </p14:xfrm>
            </p:contentPart>
          </mc:Choice>
          <mc:Fallback>
            <p:pic>
              <p:nvPicPr>
                <p:cNvPr id="320" name="Freihand 319">
                  <a:extLst>
                    <a:ext uri="{FF2B5EF4-FFF2-40B4-BE49-F238E27FC236}">
                      <a16:creationId xmlns:a16="http://schemas.microsoft.com/office/drawing/2014/main" id="{E0D7B551-9C9D-4A2D-B5BF-D9FA8AECEA19}"/>
                    </a:ext>
                  </a:extLst>
                </p:cNvPr>
                <p:cNvPicPr/>
                <p:nvPr/>
              </p:nvPicPr>
              <p:blipFill>
                <a:blip r:embed="rId518"/>
                <a:stretch>
                  <a:fillRect/>
                </a:stretch>
              </p:blipFill>
              <p:spPr>
                <a:xfrm>
                  <a:off x="8316920" y="187440"/>
                  <a:ext cx="278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1" name="Freihand 320">
                  <a:extLst>
                    <a:ext uri="{FF2B5EF4-FFF2-40B4-BE49-F238E27FC236}">
                      <a16:creationId xmlns:a16="http://schemas.microsoft.com/office/drawing/2014/main" id="{DADF4A07-2A0D-4026-BD38-EE55C3F9FCAB}"/>
                    </a:ext>
                  </a:extLst>
                </p14:cNvPr>
                <p14:cNvContentPartPr/>
                <p14:nvPr/>
              </p14:nvContentPartPr>
              <p14:xfrm>
                <a:off x="8639480" y="165840"/>
                <a:ext cx="123480" cy="69480"/>
              </p14:xfrm>
            </p:contentPart>
          </mc:Choice>
          <mc:Fallback>
            <p:pic>
              <p:nvPicPr>
                <p:cNvPr id="321" name="Freihand 320">
                  <a:extLst>
                    <a:ext uri="{FF2B5EF4-FFF2-40B4-BE49-F238E27FC236}">
                      <a16:creationId xmlns:a16="http://schemas.microsoft.com/office/drawing/2014/main" id="{DADF4A07-2A0D-4026-BD38-EE55C3F9FCAB}"/>
                    </a:ext>
                  </a:extLst>
                </p:cNvPr>
                <p:cNvPicPr/>
                <p:nvPr/>
              </p:nvPicPr>
              <p:blipFill>
                <a:blip r:embed="rId520"/>
                <a:stretch>
                  <a:fillRect/>
                </a:stretch>
              </p:blipFill>
              <p:spPr>
                <a:xfrm>
                  <a:off x="8635160" y="161520"/>
                  <a:ext cx="132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2" name="Freihand 321">
                  <a:extLst>
                    <a:ext uri="{FF2B5EF4-FFF2-40B4-BE49-F238E27FC236}">
                      <a16:creationId xmlns:a16="http://schemas.microsoft.com/office/drawing/2014/main" id="{AD7CEBF1-DA19-4C46-ADA0-ED1700883D29}"/>
                    </a:ext>
                  </a:extLst>
                </p14:cNvPr>
                <p14:cNvContentPartPr/>
                <p14:nvPr/>
              </p14:nvContentPartPr>
              <p14:xfrm>
                <a:off x="8728040" y="100680"/>
                <a:ext cx="176400" cy="123840"/>
              </p14:xfrm>
            </p:contentPart>
          </mc:Choice>
          <mc:Fallback>
            <p:pic>
              <p:nvPicPr>
                <p:cNvPr id="322" name="Freihand 321">
                  <a:extLst>
                    <a:ext uri="{FF2B5EF4-FFF2-40B4-BE49-F238E27FC236}">
                      <a16:creationId xmlns:a16="http://schemas.microsoft.com/office/drawing/2014/main" id="{AD7CEBF1-DA19-4C46-ADA0-ED1700883D29}"/>
                    </a:ext>
                  </a:extLst>
                </p:cNvPr>
                <p:cNvPicPr/>
                <p:nvPr/>
              </p:nvPicPr>
              <p:blipFill>
                <a:blip r:embed="rId522"/>
                <a:stretch>
                  <a:fillRect/>
                </a:stretch>
              </p:blipFill>
              <p:spPr>
                <a:xfrm>
                  <a:off x="8723720" y="96360"/>
                  <a:ext cx="185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3" name="Freihand 322">
                  <a:extLst>
                    <a:ext uri="{FF2B5EF4-FFF2-40B4-BE49-F238E27FC236}">
                      <a16:creationId xmlns:a16="http://schemas.microsoft.com/office/drawing/2014/main" id="{5918DF3F-1370-44D8-B54C-D365F840DD8E}"/>
                    </a:ext>
                  </a:extLst>
                </p14:cNvPr>
                <p14:cNvContentPartPr/>
                <p14:nvPr/>
              </p14:nvContentPartPr>
              <p14:xfrm>
                <a:off x="8898320" y="121200"/>
                <a:ext cx="136440" cy="95760"/>
              </p14:xfrm>
            </p:contentPart>
          </mc:Choice>
          <mc:Fallback>
            <p:pic>
              <p:nvPicPr>
                <p:cNvPr id="323" name="Freihand 322">
                  <a:extLst>
                    <a:ext uri="{FF2B5EF4-FFF2-40B4-BE49-F238E27FC236}">
                      <a16:creationId xmlns:a16="http://schemas.microsoft.com/office/drawing/2014/main" id="{5918DF3F-1370-44D8-B54C-D365F840DD8E}"/>
                    </a:ext>
                  </a:extLst>
                </p:cNvPr>
                <p:cNvPicPr/>
                <p:nvPr/>
              </p:nvPicPr>
              <p:blipFill>
                <a:blip r:embed="rId524"/>
                <a:stretch>
                  <a:fillRect/>
                </a:stretch>
              </p:blipFill>
              <p:spPr>
                <a:xfrm>
                  <a:off x="8894000" y="116880"/>
                  <a:ext cx="145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4" name="Freihand 323">
                  <a:extLst>
                    <a:ext uri="{FF2B5EF4-FFF2-40B4-BE49-F238E27FC236}">
                      <a16:creationId xmlns:a16="http://schemas.microsoft.com/office/drawing/2014/main" id="{22480072-FADE-42CB-B00B-55583DD0D98A}"/>
                    </a:ext>
                  </a:extLst>
                </p14:cNvPr>
                <p14:cNvContentPartPr/>
                <p14:nvPr/>
              </p14:nvContentPartPr>
              <p14:xfrm>
                <a:off x="9133760" y="165840"/>
                <a:ext cx="194040" cy="63720"/>
              </p14:xfrm>
            </p:contentPart>
          </mc:Choice>
          <mc:Fallback>
            <p:pic>
              <p:nvPicPr>
                <p:cNvPr id="324" name="Freihand 323">
                  <a:extLst>
                    <a:ext uri="{FF2B5EF4-FFF2-40B4-BE49-F238E27FC236}">
                      <a16:creationId xmlns:a16="http://schemas.microsoft.com/office/drawing/2014/main" id="{22480072-FADE-42CB-B00B-55583DD0D98A}"/>
                    </a:ext>
                  </a:extLst>
                </p:cNvPr>
                <p:cNvPicPr/>
                <p:nvPr/>
              </p:nvPicPr>
              <p:blipFill>
                <a:blip r:embed="rId526"/>
                <a:stretch>
                  <a:fillRect/>
                </a:stretch>
              </p:blipFill>
              <p:spPr>
                <a:xfrm>
                  <a:off x="9129440" y="161520"/>
                  <a:ext cx="202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5" name="Freihand 324">
                  <a:extLst>
                    <a:ext uri="{FF2B5EF4-FFF2-40B4-BE49-F238E27FC236}">
                      <a16:creationId xmlns:a16="http://schemas.microsoft.com/office/drawing/2014/main" id="{F074EB4B-36B6-4DA9-9EF9-DB7820409AA3}"/>
                    </a:ext>
                  </a:extLst>
                </p14:cNvPr>
                <p14:cNvContentPartPr/>
                <p14:nvPr/>
              </p14:nvContentPartPr>
              <p14:xfrm>
                <a:off x="9338240" y="152160"/>
                <a:ext cx="86400" cy="66240"/>
              </p14:xfrm>
            </p:contentPart>
          </mc:Choice>
          <mc:Fallback>
            <p:pic>
              <p:nvPicPr>
                <p:cNvPr id="325" name="Freihand 324">
                  <a:extLst>
                    <a:ext uri="{FF2B5EF4-FFF2-40B4-BE49-F238E27FC236}">
                      <a16:creationId xmlns:a16="http://schemas.microsoft.com/office/drawing/2014/main" id="{F074EB4B-36B6-4DA9-9EF9-DB7820409AA3}"/>
                    </a:ext>
                  </a:extLst>
                </p:cNvPr>
                <p:cNvPicPr/>
                <p:nvPr/>
              </p:nvPicPr>
              <p:blipFill>
                <a:blip r:embed="rId528"/>
                <a:stretch>
                  <a:fillRect/>
                </a:stretch>
              </p:blipFill>
              <p:spPr>
                <a:xfrm>
                  <a:off x="9333920" y="147840"/>
                  <a:ext cx="95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6" name="Freihand 325">
                  <a:extLst>
                    <a:ext uri="{FF2B5EF4-FFF2-40B4-BE49-F238E27FC236}">
                      <a16:creationId xmlns:a16="http://schemas.microsoft.com/office/drawing/2014/main" id="{F1EA97F9-59D3-496C-9F9E-4AE5FF02E11E}"/>
                    </a:ext>
                  </a:extLst>
                </p14:cNvPr>
                <p14:cNvContentPartPr/>
                <p14:nvPr/>
              </p14:nvContentPartPr>
              <p14:xfrm>
                <a:off x="9437960" y="160080"/>
                <a:ext cx="231120" cy="55080"/>
              </p14:xfrm>
            </p:contentPart>
          </mc:Choice>
          <mc:Fallback>
            <p:pic>
              <p:nvPicPr>
                <p:cNvPr id="326" name="Freihand 325">
                  <a:extLst>
                    <a:ext uri="{FF2B5EF4-FFF2-40B4-BE49-F238E27FC236}">
                      <a16:creationId xmlns:a16="http://schemas.microsoft.com/office/drawing/2014/main" id="{F1EA97F9-59D3-496C-9F9E-4AE5FF02E11E}"/>
                    </a:ext>
                  </a:extLst>
                </p:cNvPr>
                <p:cNvPicPr/>
                <p:nvPr/>
              </p:nvPicPr>
              <p:blipFill>
                <a:blip r:embed="rId530"/>
                <a:stretch>
                  <a:fillRect/>
                </a:stretch>
              </p:blipFill>
              <p:spPr>
                <a:xfrm>
                  <a:off x="9433640" y="155760"/>
                  <a:ext cx="239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7" name="Freihand 326">
                  <a:extLst>
                    <a:ext uri="{FF2B5EF4-FFF2-40B4-BE49-F238E27FC236}">
                      <a16:creationId xmlns:a16="http://schemas.microsoft.com/office/drawing/2014/main" id="{2BDA54B0-9113-4202-A66C-18C17EC0013D}"/>
                    </a:ext>
                  </a:extLst>
                </p14:cNvPr>
                <p14:cNvContentPartPr/>
                <p14:nvPr/>
              </p14:nvContentPartPr>
              <p14:xfrm>
                <a:off x="9787520" y="85200"/>
                <a:ext cx="143280" cy="223920"/>
              </p14:xfrm>
            </p:contentPart>
          </mc:Choice>
          <mc:Fallback>
            <p:pic>
              <p:nvPicPr>
                <p:cNvPr id="327" name="Freihand 326">
                  <a:extLst>
                    <a:ext uri="{FF2B5EF4-FFF2-40B4-BE49-F238E27FC236}">
                      <a16:creationId xmlns:a16="http://schemas.microsoft.com/office/drawing/2014/main" id="{2BDA54B0-9113-4202-A66C-18C17EC0013D}"/>
                    </a:ext>
                  </a:extLst>
                </p:cNvPr>
                <p:cNvPicPr/>
                <p:nvPr/>
              </p:nvPicPr>
              <p:blipFill>
                <a:blip r:embed="rId532"/>
                <a:stretch>
                  <a:fillRect/>
                </a:stretch>
              </p:blipFill>
              <p:spPr>
                <a:xfrm>
                  <a:off x="9783200" y="80880"/>
                  <a:ext cx="1519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9" name="Freihand 328">
                  <a:extLst>
                    <a:ext uri="{FF2B5EF4-FFF2-40B4-BE49-F238E27FC236}">
                      <a16:creationId xmlns:a16="http://schemas.microsoft.com/office/drawing/2014/main" id="{4FC2E01E-2489-4EE1-95C4-3982AF9E159F}"/>
                    </a:ext>
                  </a:extLst>
                </p14:cNvPr>
                <p14:cNvContentPartPr/>
                <p14:nvPr/>
              </p14:nvContentPartPr>
              <p14:xfrm>
                <a:off x="9994520" y="90240"/>
                <a:ext cx="78840" cy="127800"/>
              </p14:xfrm>
            </p:contentPart>
          </mc:Choice>
          <mc:Fallback>
            <p:pic>
              <p:nvPicPr>
                <p:cNvPr id="329" name="Freihand 328">
                  <a:extLst>
                    <a:ext uri="{FF2B5EF4-FFF2-40B4-BE49-F238E27FC236}">
                      <a16:creationId xmlns:a16="http://schemas.microsoft.com/office/drawing/2014/main" id="{4FC2E01E-2489-4EE1-95C4-3982AF9E159F}"/>
                    </a:ext>
                  </a:extLst>
                </p:cNvPr>
                <p:cNvPicPr/>
                <p:nvPr/>
              </p:nvPicPr>
              <p:blipFill>
                <a:blip r:embed="rId534"/>
                <a:stretch>
                  <a:fillRect/>
                </a:stretch>
              </p:blipFill>
              <p:spPr>
                <a:xfrm>
                  <a:off x="9990200" y="85920"/>
                  <a:ext cx="87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0" name="Freihand 329">
                  <a:extLst>
                    <a:ext uri="{FF2B5EF4-FFF2-40B4-BE49-F238E27FC236}">
                      <a16:creationId xmlns:a16="http://schemas.microsoft.com/office/drawing/2014/main" id="{AB134EFC-55B1-4231-A36A-8692B70F1CAD}"/>
                    </a:ext>
                  </a:extLst>
                </p14:cNvPr>
                <p14:cNvContentPartPr/>
                <p14:nvPr/>
              </p14:nvContentPartPr>
              <p14:xfrm>
                <a:off x="10094240" y="86280"/>
                <a:ext cx="230760" cy="119160"/>
              </p14:xfrm>
            </p:contentPart>
          </mc:Choice>
          <mc:Fallback>
            <p:pic>
              <p:nvPicPr>
                <p:cNvPr id="330" name="Freihand 329">
                  <a:extLst>
                    <a:ext uri="{FF2B5EF4-FFF2-40B4-BE49-F238E27FC236}">
                      <a16:creationId xmlns:a16="http://schemas.microsoft.com/office/drawing/2014/main" id="{AB134EFC-55B1-4231-A36A-8692B70F1CAD}"/>
                    </a:ext>
                  </a:extLst>
                </p:cNvPr>
                <p:cNvPicPr/>
                <p:nvPr/>
              </p:nvPicPr>
              <p:blipFill>
                <a:blip r:embed="rId536"/>
                <a:stretch>
                  <a:fillRect/>
                </a:stretch>
              </p:blipFill>
              <p:spPr>
                <a:xfrm>
                  <a:off x="10089920" y="81960"/>
                  <a:ext cx="239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1" name="Freihand 330">
                  <a:extLst>
                    <a:ext uri="{FF2B5EF4-FFF2-40B4-BE49-F238E27FC236}">
                      <a16:creationId xmlns:a16="http://schemas.microsoft.com/office/drawing/2014/main" id="{DB2D8091-5AE1-468A-A6B2-2F3CA88DD61F}"/>
                    </a:ext>
                  </a:extLst>
                </p14:cNvPr>
                <p14:cNvContentPartPr/>
                <p14:nvPr/>
              </p14:nvContentPartPr>
              <p14:xfrm>
                <a:off x="10483760" y="144240"/>
                <a:ext cx="150120" cy="62280"/>
              </p14:xfrm>
            </p:contentPart>
          </mc:Choice>
          <mc:Fallback>
            <p:pic>
              <p:nvPicPr>
                <p:cNvPr id="331" name="Freihand 330">
                  <a:extLst>
                    <a:ext uri="{FF2B5EF4-FFF2-40B4-BE49-F238E27FC236}">
                      <a16:creationId xmlns:a16="http://schemas.microsoft.com/office/drawing/2014/main" id="{DB2D8091-5AE1-468A-A6B2-2F3CA88DD61F}"/>
                    </a:ext>
                  </a:extLst>
                </p:cNvPr>
                <p:cNvPicPr/>
                <p:nvPr/>
              </p:nvPicPr>
              <p:blipFill>
                <a:blip r:embed="rId538"/>
                <a:stretch>
                  <a:fillRect/>
                </a:stretch>
              </p:blipFill>
              <p:spPr>
                <a:xfrm>
                  <a:off x="10479440" y="139920"/>
                  <a:ext cx="158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2" name="Freihand 331">
                  <a:extLst>
                    <a:ext uri="{FF2B5EF4-FFF2-40B4-BE49-F238E27FC236}">
                      <a16:creationId xmlns:a16="http://schemas.microsoft.com/office/drawing/2014/main" id="{BD2FC1ED-55FC-463B-B63A-7076AD23769C}"/>
                    </a:ext>
                  </a:extLst>
                </p14:cNvPr>
                <p14:cNvContentPartPr/>
                <p14:nvPr/>
              </p14:nvContentPartPr>
              <p14:xfrm>
                <a:off x="10611200" y="92760"/>
                <a:ext cx="43920" cy="3960"/>
              </p14:xfrm>
            </p:contentPart>
          </mc:Choice>
          <mc:Fallback>
            <p:pic>
              <p:nvPicPr>
                <p:cNvPr id="332" name="Freihand 331">
                  <a:extLst>
                    <a:ext uri="{FF2B5EF4-FFF2-40B4-BE49-F238E27FC236}">
                      <a16:creationId xmlns:a16="http://schemas.microsoft.com/office/drawing/2014/main" id="{BD2FC1ED-55FC-463B-B63A-7076AD23769C}"/>
                    </a:ext>
                  </a:extLst>
                </p:cNvPr>
                <p:cNvPicPr/>
                <p:nvPr/>
              </p:nvPicPr>
              <p:blipFill>
                <a:blip r:embed="rId540"/>
                <a:stretch>
                  <a:fillRect/>
                </a:stretch>
              </p:blipFill>
              <p:spPr>
                <a:xfrm>
                  <a:off x="10606880" y="88440"/>
                  <a:ext cx="52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3" name="Freihand 332">
                  <a:extLst>
                    <a:ext uri="{FF2B5EF4-FFF2-40B4-BE49-F238E27FC236}">
                      <a16:creationId xmlns:a16="http://schemas.microsoft.com/office/drawing/2014/main" id="{8B454D13-40E7-488D-ABCD-FFF79557655A}"/>
                    </a:ext>
                  </a:extLst>
                </p14:cNvPr>
                <p14:cNvContentPartPr/>
                <p14:nvPr/>
              </p14:nvContentPartPr>
              <p14:xfrm>
                <a:off x="10662320" y="123360"/>
                <a:ext cx="79920" cy="151560"/>
              </p14:xfrm>
            </p:contentPart>
          </mc:Choice>
          <mc:Fallback>
            <p:pic>
              <p:nvPicPr>
                <p:cNvPr id="333" name="Freihand 332">
                  <a:extLst>
                    <a:ext uri="{FF2B5EF4-FFF2-40B4-BE49-F238E27FC236}">
                      <a16:creationId xmlns:a16="http://schemas.microsoft.com/office/drawing/2014/main" id="{8B454D13-40E7-488D-ABCD-FFF79557655A}"/>
                    </a:ext>
                  </a:extLst>
                </p:cNvPr>
                <p:cNvPicPr/>
                <p:nvPr/>
              </p:nvPicPr>
              <p:blipFill>
                <a:blip r:embed="rId542"/>
                <a:stretch>
                  <a:fillRect/>
                </a:stretch>
              </p:blipFill>
              <p:spPr>
                <a:xfrm>
                  <a:off x="10658000" y="119040"/>
                  <a:ext cx="88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4" name="Freihand 333">
                  <a:extLst>
                    <a:ext uri="{FF2B5EF4-FFF2-40B4-BE49-F238E27FC236}">
                      <a16:creationId xmlns:a16="http://schemas.microsoft.com/office/drawing/2014/main" id="{F7B844EF-94D2-4033-B763-BCF343E0B79F}"/>
                    </a:ext>
                  </a:extLst>
                </p14:cNvPr>
                <p14:cNvContentPartPr/>
                <p14:nvPr/>
              </p14:nvContentPartPr>
              <p14:xfrm>
                <a:off x="10769240" y="60360"/>
                <a:ext cx="192240" cy="120960"/>
              </p14:xfrm>
            </p:contentPart>
          </mc:Choice>
          <mc:Fallback>
            <p:pic>
              <p:nvPicPr>
                <p:cNvPr id="334" name="Freihand 333">
                  <a:extLst>
                    <a:ext uri="{FF2B5EF4-FFF2-40B4-BE49-F238E27FC236}">
                      <a16:creationId xmlns:a16="http://schemas.microsoft.com/office/drawing/2014/main" id="{F7B844EF-94D2-4033-B763-BCF343E0B79F}"/>
                    </a:ext>
                  </a:extLst>
                </p:cNvPr>
                <p:cNvPicPr/>
                <p:nvPr/>
              </p:nvPicPr>
              <p:blipFill>
                <a:blip r:embed="rId544"/>
                <a:stretch>
                  <a:fillRect/>
                </a:stretch>
              </p:blipFill>
              <p:spPr>
                <a:xfrm>
                  <a:off x="10764920" y="56040"/>
                  <a:ext cx="200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5" name="Freihand 334">
                  <a:extLst>
                    <a:ext uri="{FF2B5EF4-FFF2-40B4-BE49-F238E27FC236}">
                      <a16:creationId xmlns:a16="http://schemas.microsoft.com/office/drawing/2014/main" id="{78185AC5-2173-4704-8C2C-2E6A0B51C797}"/>
                    </a:ext>
                  </a:extLst>
                </p14:cNvPr>
                <p14:cNvContentPartPr/>
                <p14:nvPr/>
              </p14:nvContentPartPr>
              <p14:xfrm>
                <a:off x="11041400" y="69000"/>
                <a:ext cx="79200" cy="152640"/>
              </p14:xfrm>
            </p:contentPart>
          </mc:Choice>
          <mc:Fallback>
            <p:pic>
              <p:nvPicPr>
                <p:cNvPr id="335" name="Freihand 334">
                  <a:extLst>
                    <a:ext uri="{FF2B5EF4-FFF2-40B4-BE49-F238E27FC236}">
                      <a16:creationId xmlns:a16="http://schemas.microsoft.com/office/drawing/2014/main" id="{78185AC5-2173-4704-8C2C-2E6A0B51C797}"/>
                    </a:ext>
                  </a:extLst>
                </p:cNvPr>
                <p:cNvPicPr/>
                <p:nvPr/>
              </p:nvPicPr>
              <p:blipFill>
                <a:blip r:embed="rId546"/>
                <a:stretch>
                  <a:fillRect/>
                </a:stretch>
              </p:blipFill>
              <p:spPr>
                <a:xfrm>
                  <a:off x="11037080" y="64680"/>
                  <a:ext cx="87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6" name="Freihand 335">
                  <a:extLst>
                    <a:ext uri="{FF2B5EF4-FFF2-40B4-BE49-F238E27FC236}">
                      <a16:creationId xmlns:a16="http://schemas.microsoft.com/office/drawing/2014/main" id="{CAB3298C-2422-433A-B0E5-46253BA28608}"/>
                    </a:ext>
                  </a:extLst>
                </p14:cNvPr>
                <p14:cNvContentPartPr/>
                <p14:nvPr/>
              </p14:nvContentPartPr>
              <p14:xfrm>
                <a:off x="11123840" y="126960"/>
                <a:ext cx="93960" cy="61560"/>
              </p14:xfrm>
            </p:contentPart>
          </mc:Choice>
          <mc:Fallback>
            <p:pic>
              <p:nvPicPr>
                <p:cNvPr id="336" name="Freihand 335">
                  <a:extLst>
                    <a:ext uri="{FF2B5EF4-FFF2-40B4-BE49-F238E27FC236}">
                      <a16:creationId xmlns:a16="http://schemas.microsoft.com/office/drawing/2014/main" id="{CAB3298C-2422-433A-B0E5-46253BA28608}"/>
                    </a:ext>
                  </a:extLst>
                </p:cNvPr>
                <p:cNvPicPr/>
                <p:nvPr/>
              </p:nvPicPr>
              <p:blipFill>
                <a:blip r:embed="rId548"/>
                <a:stretch>
                  <a:fillRect/>
                </a:stretch>
              </p:blipFill>
              <p:spPr>
                <a:xfrm>
                  <a:off x="11119520" y="122640"/>
                  <a:ext cx="102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8" name="Freihand 337">
                  <a:extLst>
                    <a:ext uri="{FF2B5EF4-FFF2-40B4-BE49-F238E27FC236}">
                      <a16:creationId xmlns:a16="http://schemas.microsoft.com/office/drawing/2014/main" id="{50F14B9B-3221-4594-90F2-0ED19F71D840}"/>
                    </a:ext>
                  </a:extLst>
                </p14:cNvPr>
                <p14:cNvContentPartPr/>
                <p14:nvPr/>
              </p14:nvContentPartPr>
              <p14:xfrm>
                <a:off x="11236880" y="129480"/>
                <a:ext cx="109440" cy="56160"/>
              </p14:xfrm>
            </p:contentPart>
          </mc:Choice>
          <mc:Fallback>
            <p:pic>
              <p:nvPicPr>
                <p:cNvPr id="338" name="Freihand 337">
                  <a:extLst>
                    <a:ext uri="{FF2B5EF4-FFF2-40B4-BE49-F238E27FC236}">
                      <a16:creationId xmlns:a16="http://schemas.microsoft.com/office/drawing/2014/main" id="{50F14B9B-3221-4594-90F2-0ED19F71D840}"/>
                    </a:ext>
                  </a:extLst>
                </p:cNvPr>
                <p:cNvPicPr/>
                <p:nvPr/>
              </p:nvPicPr>
              <p:blipFill>
                <a:blip r:embed="rId550"/>
                <a:stretch>
                  <a:fillRect/>
                </a:stretch>
              </p:blipFill>
              <p:spPr>
                <a:xfrm>
                  <a:off x="11232560" y="125160"/>
                  <a:ext cx="118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9" name="Freihand 338">
                  <a:extLst>
                    <a:ext uri="{FF2B5EF4-FFF2-40B4-BE49-F238E27FC236}">
                      <a16:creationId xmlns:a16="http://schemas.microsoft.com/office/drawing/2014/main" id="{45C56686-6545-44F0-BC30-619E822E8FED}"/>
                    </a:ext>
                  </a:extLst>
                </p14:cNvPr>
                <p14:cNvContentPartPr/>
                <p14:nvPr/>
              </p14:nvContentPartPr>
              <p14:xfrm>
                <a:off x="11380520" y="74400"/>
                <a:ext cx="83160" cy="102240"/>
              </p14:xfrm>
            </p:contentPart>
          </mc:Choice>
          <mc:Fallback>
            <p:pic>
              <p:nvPicPr>
                <p:cNvPr id="339" name="Freihand 338">
                  <a:extLst>
                    <a:ext uri="{FF2B5EF4-FFF2-40B4-BE49-F238E27FC236}">
                      <a16:creationId xmlns:a16="http://schemas.microsoft.com/office/drawing/2014/main" id="{45C56686-6545-44F0-BC30-619E822E8FED}"/>
                    </a:ext>
                  </a:extLst>
                </p:cNvPr>
                <p:cNvPicPr/>
                <p:nvPr/>
              </p:nvPicPr>
              <p:blipFill>
                <a:blip r:embed="rId552"/>
                <a:stretch>
                  <a:fillRect/>
                </a:stretch>
              </p:blipFill>
              <p:spPr>
                <a:xfrm>
                  <a:off x="11376200" y="70080"/>
                  <a:ext cx="91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0" name="Freihand 339">
                  <a:extLst>
                    <a:ext uri="{FF2B5EF4-FFF2-40B4-BE49-F238E27FC236}">
                      <a16:creationId xmlns:a16="http://schemas.microsoft.com/office/drawing/2014/main" id="{0EFA371B-D94C-4FE5-BE7A-93977F733F2F}"/>
                    </a:ext>
                  </a:extLst>
                </p14:cNvPr>
                <p14:cNvContentPartPr/>
                <p14:nvPr/>
              </p14:nvContentPartPr>
              <p14:xfrm>
                <a:off x="11447480" y="109680"/>
                <a:ext cx="173880" cy="41400"/>
              </p14:xfrm>
            </p:contentPart>
          </mc:Choice>
          <mc:Fallback>
            <p:pic>
              <p:nvPicPr>
                <p:cNvPr id="340" name="Freihand 339">
                  <a:extLst>
                    <a:ext uri="{FF2B5EF4-FFF2-40B4-BE49-F238E27FC236}">
                      <a16:creationId xmlns:a16="http://schemas.microsoft.com/office/drawing/2014/main" id="{0EFA371B-D94C-4FE5-BE7A-93977F733F2F}"/>
                    </a:ext>
                  </a:extLst>
                </p:cNvPr>
                <p:cNvPicPr/>
                <p:nvPr/>
              </p:nvPicPr>
              <p:blipFill>
                <a:blip r:embed="rId554"/>
                <a:stretch>
                  <a:fillRect/>
                </a:stretch>
              </p:blipFill>
              <p:spPr>
                <a:xfrm>
                  <a:off x="11443160" y="105360"/>
                  <a:ext cx="182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1" name="Freihand 340">
                  <a:extLst>
                    <a:ext uri="{FF2B5EF4-FFF2-40B4-BE49-F238E27FC236}">
                      <a16:creationId xmlns:a16="http://schemas.microsoft.com/office/drawing/2014/main" id="{DE287599-F32D-41EA-9B81-B4D45EB431D7}"/>
                    </a:ext>
                  </a:extLst>
                </p14:cNvPr>
                <p14:cNvContentPartPr/>
                <p14:nvPr/>
              </p14:nvContentPartPr>
              <p14:xfrm>
                <a:off x="11576720" y="105720"/>
                <a:ext cx="126720" cy="86040"/>
              </p14:xfrm>
            </p:contentPart>
          </mc:Choice>
          <mc:Fallback>
            <p:pic>
              <p:nvPicPr>
                <p:cNvPr id="341" name="Freihand 340">
                  <a:extLst>
                    <a:ext uri="{FF2B5EF4-FFF2-40B4-BE49-F238E27FC236}">
                      <a16:creationId xmlns:a16="http://schemas.microsoft.com/office/drawing/2014/main" id="{DE287599-F32D-41EA-9B81-B4D45EB431D7}"/>
                    </a:ext>
                  </a:extLst>
                </p:cNvPr>
                <p:cNvPicPr/>
                <p:nvPr/>
              </p:nvPicPr>
              <p:blipFill>
                <a:blip r:embed="rId556"/>
                <a:stretch>
                  <a:fillRect/>
                </a:stretch>
              </p:blipFill>
              <p:spPr>
                <a:xfrm>
                  <a:off x="11572400" y="101400"/>
                  <a:ext cx="135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3" name="Freihand 342">
                  <a:extLst>
                    <a:ext uri="{FF2B5EF4-FFF2-40B4-BE49-F238E27FC236}">
                      <a16:creationId xmlns:a16="http://schemas.microsoft.com/office/drawing/2014/main" id="{50C83EDE-0259-42A9-A932-8B88D574F2AD}"/>
                    </a:ext>
                  </a:extLst>
                </p14:cNvPr>
                <p14:cNvContentPartPr/>
                <p14:nvPr/>
              </p14:nvContentPartPr>
              <p14:xfrm>
                <a:off x="5672720" y="31200"/>
                <a:ext cx="476640" cy="485640"/>
              </p14:xfrm>
            </p:contentPart>
          </mc:Choice>
          <mc:Fallback>
            <p:pic>
              <p:nvPicPr>
                <p:cNvPr id="343" name="Freihand 342">
                  <a:extLst>
                    <a:ext uri="{FF2B5EF4-FFF2-40B4-BE49-F238E27FC236}">
                      <a16:creationId xmlns:a16="http://schemas.microsoft.com/office/drawing/2014/main" id="{50C83EDE-0259-42A9-A932-8B88D574F2AD}"/>
                    </a:ext>
                  </a:extLst>
                </p:cNvPr>
                <p:cNvPicPr/>
                <p:nvPr/>
              </p:nvPicPr>
              <p:blipFill>
                <a:blip r:embed="rId558"/>
                <a:stretch>
                  <a:fillRect/>
                </a:stretch>
              </p:blipFill>
              <p:spPr>
                <a:xfrm>
                  <a:off x="5668400" y="26880"/>
                  <a:ext cx="48528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5" name="Freihand 344">
                  <a:extLst>
                    <a:ext uri="{FF2B5EF4-FFF2-40B4-BE49-F238E27FC236}">
                      <a16:creationId xmlns:a16="http://schemas.microsoft.com/office/drawing/2014/main" id="{34A49806-CC52-4423-AB30-93363E26A422}"/>
                    </a:ext>
                  </a:extLst>
                </p14:cNvPr>
                <p14:cNvContentPartPr/>
                <p14:nvPr/>
              </p14:nvContentPartPr>
              <p14:xfrm>
                <a:off x="3658520" y="5678520"/>
                <a:ext cx="360" cy="360"/>
              </p14:xfrm>
            </p:contentPart>
          </mc:Choice>
          <mc:Fallback>
            <p:pic>
              <p:nvPicPr>
                <p:cNvPr id="345" name="Freihand 344">
                  <a:extLst>
                    <a:ext uri="{FF2B5EF4-FFF2-40B4-BE49-F238E27FC236}">
                      <a16:creationId xmlns:a16="http://schemas.microsoft.com/office/drawing/2014/main" id="{34A49806-CC52-4423-AB30-93363E26A422}"/>
                    </a:ext>
                  </a:extLst>
                </p:cNvPr>
                <p:cNvPicPr/>
                <p:nvPr/>
              </p:nvPicPr>
              <p:blipFill>
                <a:blip r:embed="rId165"/>
                <a:stretch>
                  <a:fillRect/>
                </a:stretch>
              </p:blipFill>
              <p:spPr>
                <a:xfrm>
                  <a:off x="3654200" y="5674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37" name="Freihand 236">
                  <a:extLst>
                    <a:ext uri="{FF2B5EF4-FFF2-40B4-BE49-F238E27FC236}">
                      <a16:creationId xmlns:a16="http://schemas.microsoft.com/office/drawing/2014/main" id="{5D2BC2CC-845A-42F6-9288-F0649C58DF4A}"/>
                    </a:ext>
                  </a:extLst>
                </p14:cNvPr>
                <p14:cNvContentPartPr/>
                <p14:nvPr/>
              </p14:nvContentPartPr>
              <p14:xfrm>
                <a:off x="1331480" y="5749440"/>
                <a:ext cx="140400" cy="262800"/>
              </p14:xfrm>
            </p:contentPart>
          </mc:Choice>
          <mc:Fallback>
            <p:pic>
              <p:nvPicPr>
                <p:cNvPr id="237" name="Freihand 236">
                  <a:extLst>
                    <a:ext uri="{FF2B5EF4-FFF2-40B4-BE49-F238E27FC236}">
                      <a16:creationId xmlns:a16="http://schemas.microsoft.com/office/drawing/2014/main" id="{5D2BC2CC-845A-42F6-9288-F0649C58DF4A}"/>
                    </a:ext>
                  </a:extLst>
                </p:cNvPr>
                <p:cNvPicPr/>
                <p:nvPr/>
              </p:nvPicPr>
              <p:blipFill>
                <a:blip r:embed="rId561"/>
                <a:stretch>
                  <a:fillRect/>
                </a:stretch>
              </p:blipFill>
              <p:spPr>
                <a:xfrm>
                  <a:off x="1327160" y="5745120"/>
                  <a:ext cx="1490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38" name="Freihand 237">
                  <a:extLst>
                    <a:ext uri="{FF2B5EF4-FFF2-40B4-BE49-F238E27FC236}">
                      <a16:creationId xmlns:a16="http://schemas.microsoft.com/office/drawing/2014/main" id="{E5D2D88E-17A6-4A72-8A87-476549C32656}"/>
                    </a:ext>
                  </a:extLst>
                </p14:cNvPr>
                <p14:cNvContentPartPr/>
                <p14:nvPr/>
              </p14:nvContentPartPr>
              <p14:xfrm>
                <a:off x="1956800" y="5720640"/>
                <a:ext cx="117360" cy="295920"/>
              </p14:xfrm>
            </p:contentPart>
          </mc:Choice>
          <mc:Fallback>
            <p:pic>
              <p:nvPicPr>
                <p:cNvPr id="238" name="Freihand 237">
                  <a:extLst>
                    <a:ext uri="{FF2B5EF4-FFF2-40B4-BE49-F238E27FC236}">
                      <a16:creationId xmlns:a16="http://schemas.microsoft.com/office/drawing/2014/main" id="{E5D2D88E-17A6-4A72-8A87-476549C32656}"/>
                    </a:ext>
                  </a:extLst>
                </p:cNvPr>
                <p:cNvPicPr/>
                <p:nvPr/>
              </p:nvPicPr>
              <p:blipFill>
                <a:blip r:embed="rId563"/>
                <a:stretch>
                  <a:fillRect/>
                </a:stretch>
              </p:blipFill>
              <p:spPr>
                <a:xfrm>
                  <a:off x="1952480" y="5716320"/>
                  <a:ext cx="1260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40" name="Freihand 239">
                  <a:extLst>
                    <a:ext uri="{FF2B5EF4-FFF2-40B4-BE49-F238E27FC236}">
                      <a16:creationId xmlns:a16="http://schemas.microsoft.com/office/drawing/2014/main" id="{76AACCD3-1BAD-4D1C-A2F5-34D0FF4BCF42}"/>
                    </a:ext>
                  </a:extLst>
                </p14:cNvPr>
                <p14:cNvContentPartPr/>
                <p14:nvPr/>
              </p14:nvContentPartPr>
              <p14:xfrm>
                <a:off x="1298360" y="6214200"/>
                <a:ext cx="131400" cy="97920"/>
              </p14:xfrm>
            </p:contentPart>
          </mc:Choice>
          <mc:Fallback>
            <p:pic>
              <p:nvPicPr>
                <p:cNvPr id="240" name="Freihand 239">
                  <a:extLst>
                    <a:ext uri="{FF2B5EF4-FFF2-40B4-BE49-F238E27FC236}">
                      <a16:creationId xmlns:a16="http://schemas.microsoft.com/office/drawing/2014/main" id="{76AACCD3-1BAD-4D1C-A2F5-34D0FF4BCF42}"/>
                    </a:ext>
                  </a:extLst>
                </p:cNvPr>
                <p:cNvPicPr/>
                <p:nvPr/>
              </p:nvPicPr>
              <p:blipFill>
                <a:blip r:embed="rId565"/>
                <a:stretch>
                  <a:fillRect/>
                </a:stretch>
              </p:blipFill>
              <p:spPr>
                <a:xfrm>
                  <a:off x="1294040" y="6209880"/>
                  <a:ext cx="140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41" name="Freihand 240">
                  <a:extLst>
                    <a:ext uri="{FF2B5EF4-FFF2-40B4-BE49-F238E27FC236}">
                      <a16:creationId xmlns:a16="http://schemas.microsoft.com/office/drawing/2014/main" id="{7F00685A-F4F1-41ED-B206-F03B623C3C51}"/>
                    </a:ext>
                  </a:extLst>
                </p14:cNvPr>
                <p14:cNvContentPartPr/>
                <p14:nvPr/>
              </p14:nvContentPartPr>
              <p14:xfrm>
                <a:off x="1484840" y="6200520"/>
                <a:ext cx="70560" cy="106920"/>
              </p14:xfrm>
            </p:contentPart>
          </mc:Choice>
          <mc:Fallback>
            <p:pic>
              <p:nvPicPr>
                <p:cNvPr id="241" name="Freihand 240">
                  <a:extLst>
                    <a:ext uri="{FF2B5EF4-FFF2-40B4-BE49-F238E27FC236}">
                      <a16:creationId xmlns:a16="http://schemas.microsoft.com/office/drawing/2014/main" id="{7F00685A-F4F1-41ED-B206-F03B623C3C51}"/>
                    </a:ext>
                  </a:extLst>
                </p:cNvPr>
                <p:cNvPicPr/>
                <p:nvPr/>
              </p:nvPicPr>
              <p:blipFill>
                <a:blip r:embed="rId567"/>
                <a:stretch>
                  <a:fillRect/>
                </a:stretch>
              </p:blipFill>
              <p:spPr>
                <a:xfrm>
                  <a:off x="1480520" y="6196200"/>
                  <a:ext cx="7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43" name="Freihand 242">
                  <a:extLst>
                    <a:ext uri="{FF2B5EF4-FFF2-40B4-BE49-F238E27FC236}">
                      <a16:creationId xmlns:a16="http://schemas.microsoft.com/office/drawing/2014/main" id="{B74A045E-AE8F-4EA6-B600-4AE0640BD76D}"/>
                    </a:ext>
                  </a:extLst>
                </p14:cNvPr>
                <p14:cNvContentPartPr/>
                <p14:nvPr/>
              </p14:nvContentPartPr>
              <p14:xfrm>
                <a:off x="1408880" y="6294120"/>
                <a:ext cx="35640" cy="56880"/>
              </p14:xfrm>
            </p:contentPart>
          </mc:Choice>
          <mc:Fallback>
            <p:pic>
              <p:nvPicPr>
                <p:cNvPr id="243" name="Freihand 242">
                  <a:extLst>
                    <a:ext uri="{FF2B5EF4-FFF2-40B4-BE49-F238E27FC236}">
                      <a16:creationId xmlns:a16="http://schemas.microsoft.com/office/drawing/2014/main" id="{B74A045E-AE8F-4EA6-B600-4AE0640BD76D}"/>
                    </a:ext>
                  </a:extLst>
                </p:cNvPr>
                <p:cNvPicPr/>
                <p:nvPr/>
              </p:nvPicPr>
              <p:blipFill>
                <a:blip r:embed="rId569"/>
                <a:stretch>
                  <a:fillRect/>
                </a:stretch>
              </p:blipFill>
              <p:spPr>
                <a:xfrm>
                  <a:off x="1404560" y="6289800"/>
                  <a:ext cx="44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44" name="Freihand 243">
                  <a:extLst>
                    <a:ext uri="{FF2B5EF4-FFF2-40B4-BE49-F238E27FC236}">
                      <a16:creationId xmlns:a16="http://schemas.microsoft.com/office/drawing/2014/main" id="{DE820816-3DA3-4782-A1E9-6A6DB143A8E0}"/>
                    </a:ext>
                  </a:extLst>
                </p14:cNvPr>
                <p14:cNvContentPartPr/>
                <p14:nvPr/>
              </p14:nvContentPartPr>
              <p14:xfrm>
                <a:off x="1487360" y="6144720"/>
                <a:ext cx="107640" cy="168840"/>
              </p14:xfrm>
            </p:contentPart>
          </mc:Choice>
          <mc:Fallback>
            <p:pic>
              <p:nvPicPr>
                <p:cNvPr id="244" name="Freihand 243">
                  <a:extLst>
                    <a:ext uri="{FF2B5EF4-FFF2-40B4-BE49-F238E27FC236}">
                      <a16:creationId xmlns:a16="http://schemas.microsoft.com/office/drawing/2014/main" id="{DE820816-3DA3-4782-A1E9-6A6DB143A8E0}"/>
                    </a:ext>
                  </a:extLst>
                </p:cNvPr>
                <p:cNvPicPr/>
                <p:nvPr/>
              </p:nvPicPr>
              <p:blipFill>
                <a:blip r:embed="rId571"/>
                <a:stretch>
                  <a:fillRect/>
                </a:stretch>
              </p:blipFill>
              <p:spPr>
                <a:xfrm>
                  <a:off x="1483040" y="6140400"/>
                  <a:ext cx="116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45" name="Freihand 244">
                  <a:extLst>
                    <a:ext uri="{FF2B5EF4-FFF2-40B4-BE49-F238E27FC236}">
                      <a16:creationId xmlns:a16="http://schemas.microsoft.com/office/drawing/2014/main" id="{00244F8F-2ACC-4E36-A0F2-E8BBADB0EDCA}"/>
                    </a:ext>
                  </a:extLst>
                </p14:cNvPr>
                <p14:cNvContentPartPr/>
                <p14:nvPr/>
              </p14:nvContentPartPr>
              <p14:xfrm>
                <a:off x="1684280" y="6204120"/>
                <a:ext cx="100800" cy="93600"/>
              </p14:xfrm>
            </p:contentPart>
          </mc:Choice>
          <mc:Fallback>
            <p:pic>
              <p:nvPicPr>
                <p:cNvPr id="245" name="Freihand 244">
                  <a:extLst>
                    <a:ext uri="{FF2B5EF4-FFF2-40B4-BE49-F238E27FC236}">
                      <a16:creationId xmlns:a16="http://schemas.microsoft.com/office/drawing/2014/main" id="{00244F8F-2ACC-4E36-A0F2-E8BBADB0EDCA}"/>
                    </a:ext>
                  </a:extLst>
                </p:cNvPr>
                <p:cNvPicPr/>
                <p:nvPr/>
              </p:nvPicPr>
              <p:blipFill>
                <a:blip r:embed="rId573"/>
                <a:stretch>
                  <a:fillRect/>
                </a:stretch>
              </p:blipFill>
              <p:spPr>
                <a:xfrm>
                  <a:off x="1679960" y="6199800"/>
                  <a:ext cx="109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46" name="Freihand 245">
                  <a:extLst>
                    <a:ext uri="{FF2B5EF4-FFF2-40B4-BE49-F238E27FC236}">
                      <a16:creationId xmlns:a16="http://schemas.microsoft.com/office/drawing/2014/main" id="{03778E72-1C50-40F1-959E-65B8F5ADB447}"/>
                    </a:ext>
                  </a:extLst>
                </p14:cNvPr>
                <p14:cNvContentPartPr/>
                <p14:nvPr/>
              </p14:nvContentPartPr>
              <p14:xfrm>
                <a:off x="1832240" y="6204840"/>
                <a:ext cx="141120" cy="119880"/>
              </p14:xfrm>
            </p:contentPart>
          </mc:Choice>
          <mc:Fallback>
            <p:pic>
              <p:nvPicPr>
                <p:cNvPr id="246" name="Freihand 245">
                  <a:extLst>
                    <a:ext uri="{FF2B5EF4-FFF2-40B4-BE49-F238E27FC236}">
                      <a16:creationId xmlns:a16="http://schemas.microsoft.com/office/drawing/2014/main" id="{03778E72-1C50-40F1-959E-65B8F5ADB447}"/>
                    </a:ext>
                  </a:extLst>
                </p:cNvPr>
                <p:cNvPicPr/>
                <p:nvPr/>
              </p:nvPicPr>
              <p:blipFill>
                <a:blip r:embed="rId575"/>
                <a:stretch>
                  <a:fillRect/>
                </a:stretch>
              </p:blipFill>
              <p:spPr>
                <a:xfrm>
                  <a:off x="1827920" y="6200520"/>
                  <a:ext cx="149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72" name="Freihand 371">
                  <a:extLst>
                    <a:ext uri="{FF2B5EF4-FFF2-40B4-BE49-F238E27FC236}">
                      <a16:creationId xmlns:a16="http://schemas.microsoft.com/office/drawing/2014/main" id="{51644704-6945-4047-9589-EF20DB2B8184}"/>
                    </a:ext>
                  </a:extLst>
                </p14:cNvPr>
                <p14:cNvContentPartPr/>
                <p14:nvPr/>
              </p14:nvContentPartPr>
              <p14:xfrm>
                <a:off x="7256000" y="4607520"/>
                <a:ext cx="314640" cy="971640"/>
              </p14:xfrm>
            </p:contentPart>
          </mc:Choice>
          <mc:Fallback>
            <p:pic>
              <p:nvPicPr>
                <p:cNvPr id="372" name="Freihand 371">
                  <a:extLst>
                    <a:ext uri="{FF2B5EF4-FFF2-40B4-BE49-F238E27FC236}">
                      <a16:creationId xmlns:a16="http://schemas.microsoft.com/office/drawing/2014/main" id="{51644704-6945-4047-9589-EF20DB2B8184}"/>
                    </a:ext>
                  </a:extLst>
                </p:cNvPr>
                <p:cNvPicPr/>
                <p:nvPr/>
              </p:nvPicPr>
              <p:blipFill>
                <a:blip r:embed="rId577"/>
                <a:stretch>
                  <a:fillRect/>
                </a:stretch>
              </p:blipFill>
              <p:spPr>
                <a:xfrm>
                  <a:off x="7251680" y="4603200"/>
                  <a:ext cx="323280" cy="9802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73" name="Freihand 372">
                  <a:extLst>
                    <a:ext uri="{FF2B5EF4-FFF2-40B4-BE49-F238E27FC236}">
                      <a16:creationId xmlns:a16="http://schemas.microsoft.com/office/drawing/2014/main" id="{E4DF6BF3-D164-4240-930C-0676438C2464}"/>
                    </a:ext>
                  </a:extLst>
                </p14:cNvPr>
                <p14:cNvContentPartPr/>
                <p14:nvPr/>
              </p14:nvContentPartPr>
              <p14:xfrm>
                <a:off x="7167800" y="5252280"/>
                <a:ext cx="354960" cy="358560"/>
              </p14:xfrm>
            </p:contentPart>
          </mc:Choice>
          <mc:Fallback>
            <p:pic>
              <p:nvPicPr>
                <p:cNvPr id="373" name="Freihand 372">
                  <a:extLst>
                    <a:ext uri="{FF2B5EF4-FFF2-40B4-BE49-F238E27FC236}">
                      <a16:creationId xmlns:a16="http://schemas.microsoft.com/office/drawing/2014/main" id="{E4DF6BF3-D164-4240-930C-0676438C2464}"/>
                    </a:ext>
                  </a:extLst>
                </p:cNvPr>
                <p:cNvPicPr/>
                <p:nvPr/>
              </p:nvPicPr>
              <p:blipFill>
                <a:blip r:embed="rId579"/>
                <a:stretch>
                  <a:fillRect/>
                </a:stretch>
              </p:blipFill>
              <p:spPr>
                <a:xfrm>
                  <a:off x="7163480" y="5247960"/>
                  <a:ext cx="3636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4" name="Freihand 373">
                  <a:extLst>
                    <a:ext uri="{FF2B5EF4-FFF2-40B4-BE49-F238E27FC236}">
                      <a16:creationId xmlns:a16="http://schemas.microsoft.com/office/drawing/2014/main" id="{3284226D-3821-40E1-9757-C5DEEC054913}"/>
                    </a:ext>
                  </a:extLst>
                </p14:cNvPr>
                <p14:cNvContentPartPr/>
                <p14:nvPr/>
              </p14:nvContentPartPr>
              <p14:xfrm>
                <a:off x="7160960" y="3978240"/>
                <a:ext cx="383760" cy="303480"/>
              </p14:xfrm>
            </p:contentPart>
          </mc:Choice>
          <mc:Fallback>
            <p:pic>
              <p:nvPicPr>
                <p:cNvPr id="374" name="Freihand 373">
                  <a:extLst>
                    <a:ext uri="{FF2B5EF4-FFF2-40B4-BE49-F238E27FC236}">
                      <a16:creationId xmlns:a16="http://schemas.microsoft.com/office/drawing/2014/main" id="{3284226D-3821-40E1-9757-C5DEEC054913}"/>
                    </a:ext>
                  </a:extLst>
                </p:cNvPr>
                <p:cNvPicPr/>
                <p:nvPr/>
              </p:nvPicPr>
              <p:blipFill>
                <a:blip r:embed="rId581"/>
                <a:stretch>
                  <a:fillRect/>
                </a:stretch>
              </p:blipFill>
              <p:spPr>
                <a:xfrm>
                  <a:off x="7156640" y="3973920"/>
                  <a:ext cx="3924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5" name="Freihand 374">
                  <a:extLst>
                    <a:ext uri="{FF2B5EF4-FFF2-40B4-BE49-F238E27FC236}">
                      <a16:creationId xmlns:a16="http://schemas.microsoft.com/office/drawing/2014/main" id="{B22ABE56-3CEC-4FE9-97FB-24AE41E5794A}"/>
                    </a:ext>
                  </a:extLst>
                </p14:cNvPr>
                <p14:cNvContentPartPr/>
                <p14:nvPr/>
              </p14:nvContentPartPr>
              <p14:xfrm>
                <a:off x="7551560" y="3692040"/>
                <a:ext cx="516600" cy="304920"/>
              </p14:xfrm>
            </p:contentPart>
          </mc:Choice>
          <mc:Fallback>
            <p:pic>
              <p:nvPicPr>
                <p:cNvPr id="375" name="Freihand 374">
                  <a:extLst>
                    <a:ext uri="{FF2B5EF4-FFF2-40B4-BE49-F238E27FC236}">
                      <a16:creationId xmlns:a16="http://schemas.microsoft.com/office/drawing/2014/main" id="{B22ABE56-3CEC-4FE9-97FB-24AE41E5794A}"/>
                    </a:ext>
                  </a:extLst>
                </p:cNvPr>
                <p:cNvPicPr/>
                <p:nvPr/>
              </p:nvPicPr>
              <p:blipFill>
                <a:blip r:embed="rId583"/>
                <a:stretch>
                  <a:fillRect/>
                </a:stretch>
              </p:blipFill>
              <p:spPr>
                <a:xfrm>
                  <a:off x="7547240" y="3687720"/>
                  <a:ext cx="5252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6" name="Freihand 375">
                  <a:extLst>
                    <a:ext uri="{FF2B5EF4-FFF2-40B4-BE49-F238E27FC236}">
                      <a16:creationId xmlns:a16="http://schemas.microsoft.com/office/drawing/2014/main" id="{AA0F26B2-E0B5-407C-8C75-611989AB4877}"/>
                    </a:ext>
                  </a:extLst>
                </p14:cNvPr>
                <p14:cNvContentPartPr/>
                <p14:nvPr/>
              </p14:nvContentPartPr>
              <p14:xfrm>
                <a:off x="8006960" y="3703560"/>
                <a:ext cx="48600" cy="18000"/>
              </p14:xfrm>
            </p:contentPart>
          </mc:Choice>
          <mc:Fallback>
            <p:pic>
              <p:nvPicPr>
                <p:cNvPr id="376" name="Freihand 375">
                  <a:extLst>
                    <a:ext uri="{FF2B5EF4-FFF2-40B4-BE49-F238E27FC236}">
                      <a16:creationId xmlns:a16="http://schemas.microsoft.com/office/drawing/2014/main" id="{AA0F26B2-E0B5-407C-8C75-611989AB4877}"/>
                    </a:ext>
                  </a:extLst>
                </p:cNvPr>
                <p:cNvPicPr/>
                <p:nvPr/>
              </p:nvPicPr>
              <p:blipFill>
                <a:blip r:embed="rId585"/>
                <a:stretch>
                  <a:fillRect/>
                </a:stretch>
              </p:blipFill>
              <p:spPr>
                <a:xfrm>
                  <a:off x="8002640" y="3699240"/>
                  <a:ext cx="57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7" name="Freihand 376">
                  <a:extLst>
                    <a:ext uri="{FF2B5EF4-FFF2-40B4-BE49-F238E27FC236}">
                      <a16:creationId xmlns:a16="http://schemas.microsoft.com/office/drawing/2014/main" id="{1B0E8D0C-E493-42A7-83A3-C1E711460657}"/>
                    </a:ext>
                  </a:extLst>
                </p14:cNvPr>
                <p14:cNvContentPartPr/>
                <p14:nvPr/>
              </p14:nvContentPartPr>
              <p14:xfrm>
                <a:off x="8095520" y="3711120"/>
                <a:ext cx="134280" cy="117720"/>
              </p14:xfrm>
            </p:contentPart>
          </mc:Choice>
          <mc:Fallback>
            <p:pic>
              <p:nvPicPr>
                <p:cNvPr id="377" name="Freihand 376">
                  <a:extLst>
                    <a:ext uri="{FF2B5EF4-FFF2-40B4-BE49-F238E27FC236}">
                      <a16:creationId xmlns:a16="http://schemas.microsoft.com/office/drawing/2014/main" id="{1B0E8D0C-E493-42A7-83A3-C1E711460657}"/>
                    </a:ext>
                  </a:extLst>
                </p:cNvPr>
                <p:cNvPicPr/>
                <p:nvPr/>
              </p:nvPicPr>
              <p:blipFill>
                <a:blip r:embed="rId587"/>
                <a:stretch>
                  <a:fillRect/>
                </a:stretch>
              </p:blipFill>
              <p:spPr>
                <a:xfrm>
                  <a:off x="8091200" y="3706800"/>
                  <a:ext cx="142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8" name="Freihand 377">
                  <a:extLst>
                    <a:ext uri="{FF2B5EF4-FFF2-40B4-BE49-F238E27FC236}">
                      <a16:creationId xmlns:a16="http://schemas.microsoft.com/office/drawing/2014/main" id="{3EE121F4-F2E8-4FBF-A251-B84576799445}"/>
                    </a:ext>
                  </a:extLst>
                </p14:cNvPr>
                <p14:cNvContentPartPr/>
                <p14:nvPr/>
              </p14:nvContentPartPr>
              <p14:xfrm>
                <a:off x="8203160" y="3769800"/>
                <a:ext cx="360" cy="360"/>
              </p14:xfrm>
            </p:contentPart>
          </mc:Choice>
          <mc:Fallback>
            <p:pic>
              <p:nvPicPr>
                <p:cNvPr id="378" name="Freihand 377">
                  <a:extLst>
                    <a:ext uri="{FF2B5EF4-FFF2-40B4-BE49-F238E27FC236}">
                      <a16:creationId xmlns:a16="http://schemas.microsoft.com/office/drawing/2014/main" id="{3EE121F4-F2E8-4FBF-A251-B84576799445}"/>
                    </a:ext>
                  </a:extLst>
                </p:cNvPr>
                <p:cNvPicPr/>
                <p:nvPr/>
              </p:nvPicPr>
              <p:blipFill>
                <a:blip r:embed="rId165"/>
                <a:stretch>
                  <a:fillRect/>
                </a:stretch>
              </p:blipFill>
              <p:spPr>
                <a:xfrm>
                  <a:off x="8198840" y="3765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9" name="Freihand 378">
                  <a:extLst>
                    <a:ext uri="{FF2B5EF4-FFF2-40B4-BE49-F238E27FC236}">
                      <a16:creationId xmlns:a16="http://schemas.microsoft.com/office/drawing/2014/main" id="{B5A7A6A6-B827-4003-B920-FE8019489EFF}"/>
                    </a:ext>
                  </a:extLst>
                </p14:cNvPr>
                <p14:cNvContentPartPr/>
                <p14:nvPr/>
              </p14:nvContentPartPr>
              <p14:xfrm>
                <a:off x="8255000" y="3630120"/>
                <a:ext cx="128520" cy="143640"/>
              </p14:xfrm>
            </p:contentPart>
          </mc:Choice>
          <mc:Fallback>
            <p:pic>
              <p:nvPicPr>
                <p:cNvPr id="379" name="Freihand 378">
                  <a:extLst>
                    <a:ext uri="{FF2B5EF4-FFF2-40B4-BE49-F238E27FC236}">
                      <a16:creationId xmlns:a16="http://schemas.microsoft.com/office/drawing/2014/main" id="{B5A7A6A6-B827-4003-B920-FE8019489EFF}"/>
                    </a:ext>
                  </a:extLst>
                </p:cNvPr>
                <p:cNvPicPr/>
                <p:nvPr/>
              </p:nvPicPr>
              <p:blipFill>
                <a:blip r:embed="rId590"/>
                <a:stretch>
                  <a:fillRect/>
                </a:stretch>
              </p:blipFill>
              <p:spPr>
                <a:xfrm>
                  <a:off x="8250680" y="3625800"/>
                  <a:ext cx="137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0" name="Freihand 379">
                  <a:extLst>
                    <a:ext uri="{FF2B5EF4-FFF2-40B4-BE49-F238E27FC236}">
                      <a16:creationId xmlns:a16="http://schemas.microsoft.com/office/drawing/2014/main" id="{B400F270-82CC-4A44-8D36-662075454F45}"/>
                    </a:ext>
                  </a:extLst>
                </p14:cNvPr>
                <p14:cNvContentPartPr/>
                <p14:nvPr/>
              </p14:nvContentPartPr>
              <p14:xfrm>
                <a:off x="8363000" y="3484680"/>
                <a:ext cx="216720" cy="241920"/>
              </p14:xfrm>
            </p:contentPart>
          </mc:Choice>
          <mc:Fallback>
            <p:pic>
              <p:nvPicPr>
                <p:cNvPr id="380" name="Freihand 379">
                  <a:extLst>
                    <a:ext uri="{FF2B5EF4-FFF2-40B4-BE49-F238E27FC236}">
                      <a16:creationId xmlns:a16="http://schemas.microsoft.com/office/drawing/2014/main" id="{B400F270-82CC-4A44-8D36-662075454F45}"/>
                    </a:ext>
                  </a:extLst>
                </p:cNvPr>
                <p:cNvPicPr/>
                <p:nvPr/>
              </p:nvPicPr>
              <p:blipFill>
                <a:blip r:embed="rId592"/>
                <a:stretch>
                  <a:fillRect/>
                </a:stretch>
              </p:blipFill>
              <p:spPr>
                <a:xfrm>
                  <a:off x="8358680" y="3480360"/>
                  <a:ext cx="225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1" name="Freihand 380">
                  <a:extLst>
                    <a:ext uri="{FF2B5EF4-FFF2-40B4-BE49-F238E27FC236}">
                      <a16:creationId xmlns:a16="http://schemas.microsoft.com/office/drawing/2014/main" id="{506D52B2-234D-4481-BBE1-09CF9579D072}"/>
                    </a:ext>
                  </a:extLst>
                </p14:cNvPr>
                <p14:cNvContentPartPr/>
                <p14:nvPr/>
              </p14:nvContentPartPr>
              <p14:xfrm>
                <a:off x="7835960" y="3999480"/>
                <a:ext cx="232200" cy="144000"/>
              </p14:xfrm>
            </p:contentPart>
          </mc:Choice>
          <mc:Fallback>
            <p:pic>
              <p:nvPicPr>
                <p:cNvPr id="381" name="Freihand 380">
                  <a:extLst>
                    <a:ext uri="{FF2B5EF4-FFF2-40B4-BE49-F238E27FC236}">
                      <a16:creationId xmlns:a16="http://schemas.microsoft.com/office/drawing/2014/main" id="{506D52B2-234D-4481-BBE1-09CF9579D072}"/>
                    </a:ext>
                  </a:extLst>
                </p:cNvPr>
                <p:cNvPicPr/>
                <p:nvPr/>
              </p:nvPicPr>
              <p:blipFill>
                <a:blip r:embed="rId594"/>
                <a:stretch>
                  <a:fillRect/>
                </a:stretch>
              </p:blipFill>
              <p:spPr>
                <a:xfrm>
                  <a:off x="7831640" y="3995160"/>
                  <a:ext cx="240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2" name="Freihand 381">
                  <a:extLst>
                    <a:ext uri="{FF2B5EF4-FFF2-40B4-BE49-F238E27FC236}">
                      <a16:creationId xmlns:a16="http://schemas.microsoft.com/office/drawing/2014/main" id="{CDE7498E-C093-4DA1-BA2D-AF0D7DC48EA5}"/>
                    </a:ext>
                  </a:extLst>
                </p14:cNvPr>
                <p14:cNvContentPartPr/>
                <p14:nvPr/>
              </p14:nvContentPartPr>
              <p14:xfrm>
                <a:off x="8120360" y="4063560"/>
                <a:ext cx="360" cy="360"/>
              </p14:xfrm>
            </p:contentPart>
          </mc:Choice>
          <mc:Fallback>
            <p:pic>
              <p:nvPicPr>
                <p:cNvPr id="382" name="Freihand 381">
                  <a:extLst>
                    <a:ext uri="{FF2B5EF4-FFF2-40B4-BE49-F238E27FC236}">
                      <a16:creationId xmlns:a16="http://schemas.microsoft.com/office/drawing/2014/main" id="{CDE7498E-C093-4DA1-BA2D-AF0D7DC48EA5}"/>
                    </a:ext>
                  </a:extLst>
                </p:cNvPr>
                <p:cNvPicPr/>
                <p:nvPr/>
              </p:nvPicPr>
              <p:blipFill>
                <a:blip r:embed="rId165"/>
                <a:stretch>
                  <a:fillRect/>
                </a:stretch>
              </p:blipFill>
              <p:spPr>
                <a:xfrm>
                  <a:off x="8116040" y="4059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3" name="Freihand 382">
                  <a:extLst>
                    <a:ext uri="{FF2B5EF4-FFF2-40B4-BE49-F238E27FC236}">
                      <a16:creationId xmlns:a16="http://schemas.microsoft.com/office/drawing/2014/main" id="{14A8B739-78F9-44D8-81C6-EBBC2FE3E883}"/>
                    </a:ext>
                  </a:extLst>
                </p14:cNvPr>
                <p14:cNvContentPartPr/>
                <p14:nvPr/>
              </p14:nvContentPartPr>
              <p14:xfrm>
                <a:off x="8107400" y="3904080"/>
                <a:ext cx="121320" cy="142200"/>
              </p14:xfrm>
            </p:contentPart>
          </mc:Choice>
          <mc:Fallback>
            <p:pic>
              <p:nvPicPr>
                <p:cNvPr id="383" name="Freihand 382">
                  <a:extLst>
                    <a:ext uri="{FF2B5EF4-FFF2-40B4-BE49-F238E27FC236}">
                      <a16:creationId xmlns:a16="http://schemas.microsoft.com/office/drawing/2014/main" id="{14A8B739-78F9-44D8-81C6-EBBC2FE3E883}"/>
                    </a:ext>
                  </a:extLst>
                </p:cNvPr>
                <p:cNvPicPr/>
                <p:nvPr/>
              </p:nvPicPr>
              <p:blipFill>
                <a:blip r:embed="rId597"/>
                <a:stretch>
                  <a:fillRect/>
                </a:stretch>
              </p:blipFill>
              <p:spPr>
                <a:xfrm>
                  <a:off x="8103080" y="3899760"/>
                  <a:ext cx="129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4" name="Freihand 383">
                  <a:extLst>
                    <a:ext uri="{FF2B5EF4-FFF2-40B4-BE49-F238E27FC236}">
                      <a16:creationId xmlns:a16="http://schemas.microsoft.com/office/drawing/2014/main" id="{519CC0CB-F296-4986-9D46-F0F0E7D74D6B}"/>
                    </a:ext>
                  </a:extLst>
                </p14:cNvPr>
                <p14:cNvContentPartPr/>
                <p14:nvPr/>
              </p14:nvContentPartPr>
              <p14:xfrm>
                <a:off x="8255720" y="3836400"/>
                <a:ext cx="241920" cy="142560"/>
              </p14:xfrm>
            </p:contentPart>
          </mc:Choice>
          <mc:Fallback>
            <p:pic>
              <p:nvPicPr>
                <p:cNvPr id="384" name="Freihand 383">
                  <a:extLst>
                    <a:ext uri="{FF2B5EF4-FFF2-40B4-BE49-F238E27FC236}">
                      <a16:creationId xmlns:a16="http://schemas.microsoft.com/office/drawing/2014/main" id="{519CC0CB-F296-4986-9D46-F0F0E7D74D6B}"/>
                    </a:ext>
                  </a:extLst>
                </p:cNvPr>
                <p:cNvPicPr/>
                <p:nvPr/>
              </p:nvPicPr>
              <p:blipFill>
                <a:blip r:embed="rId599"/>
                <a:stretch>
                  <a:fillRect/>
                </a:stretch>
              </p:blipFill>
              <p:spPr>
                <a:xfrm>
                  <a:off x="8251400" y="3832080"/>
                  <a:ext cx="250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9" name="Freihand 388">
                  <a:extLst>
                    <a:ext uri="{FF2B5EF4-FFF2-40B4-BE49-F238E27FC236}">
                      <a16:creationId xmlns:a16="http://schemas.microsoft.com/office/drawing/2014/main" id="{DEB2E4EB-5A70-4FE6-92D6-5C22DEBDA8B1}"/>
                    </a:ext>
                  </a:extLst>
                </p14:cNvPr>
                <p14:cNvContentPartPr/>
                <p14:nvPr/>
              </p14:nvContentPartPr>
              <p14:xfrm>
                <a:off x="7373720" y="5828640"/>
                <a:ext cx="102960" cy="88920"/>
              </p14:xfrm>
            </p:contentPart>
          </mc:Choice>
          <mc:Fallback>
            <p:pic>
              <p:nvPicPr>
                <p:cNvPr id="389" name="Freihand 388">
                  <a:extLst>
                    <a:ext uri="{FF2B5EF4-FFF2-40B4-BE49-F238E27FC236}">
                      <a16:creationId xmlns:a16="http://schemas.microsoft.com/office/drawing/2014/main" id="{DEB2E4EB-5A70-4FE6-92D6-5C22DEBDA8B1}"/>
                    </a:ext>
                  </a:extLst>
                </p:cNvPr>
                <p:cNvPicPr/>
                <p:nvPr/>
              </p:nvPicPr>
              <p:blipFill>
                <a:blip r:embed="rId601"/>
                <a:stretch>
                  <a:fillRect/>
                </a:stretch>
              </p:blipFill>
              <p:spPr>
                <a:xfrm>
                  <a:off x="7369400" y="5824320"/>
                  <a:ext cx="111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94" name="Freihand 393">
                  <a:extLst>
                    <a:ext uri="{FF2B5EF4-FFF2-40B4-BE49-F238E27FC236}">
                      <a16:creationId xmlns:a16="http://schemas.microsoft.com/office/drawing/2014/main" id="{52148807-519F-4278-93A9-49AC10144CFE}"/>
                    </a:ext>
                  </a:extLst>
                </p14:cNvPr>
                <p14:cNvContentPartPr/>
                <p14:nvPr/>
              </p14:nvContentPartPr>
              <p14:xfrm>
                <a:off x="7760000" y="5187840"/>
                <a:ext cx="168480" cy="172440"/>
              </p14:xfrm>
            </p:contentPart>
          </mc:Choice>
          <mc:Fallback>
            <p:pic>
              <p:nvPicPr>
                <p:cNvPr id="394" name="Freihand 393">
                  <a:extLst>
                    <a:ext uri="{FF2B5EF4-FFF2-40B4-BE49-F238E27FC236}">
                      <a16:creationId xmlns:a16="http://schemas.microsoft.com/office/drawing/2014/main" id="{52148807-519F-4278-93A9-49AC10144CFE}"/>
                    </a:ext>
                  </a:extLst>
                </p:cNvPr>
                <p:cNvPicPr/>
                <p:nvPr/>
              </p:nvPicPr>
              <p:blipFill>
                <a:blip r:embed="rId603"/>
                <a:stretch>
                  <a:fillRect/>
                </a:stretch>
              </p:blipFill>
              <p:spPr>
                <a:xfrm>
                  <a:off x="7755680" y="5183520"/>
                  <a:ext cx="177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95" name="Freihand 394">
                  <a:extLst>
                    <a:ext uri="{FF2B5EF4-FFF2-40B4-BE49-F238E27FC236}">
                      <a16:creationId xmlns:a16="http://schemas.microsoft.com/office/drawing/2014/main" id="{C5A1EA7E-E961-4743-ABF2-3F505A7A7158}"/>
                    </a:ext>
                  </a:extLst>
                </p14:cNvPr>
                <p14:cNvContentPartPr/>
                <p14:nvPr/>
              </p14:nvContentPartPr>
              <p14:xfrm>
                <a:off x="7943240" y="5268480"/>
                <a:ext cx="105840" cy="11520"/>
              </p14:xfrm>
            </p:contentPart>
          </mc:Choice>
          <mc:Fallback>
            <p:pic>
              <p:nvPicPr>
                <p:cNvPr id="395" name="Freihand 394">
                  <a:extLst>
                    <a:ext uri="{FF2B5EF4-FFF2-40B4-BE49-F238E27FC236}">
                      <a16:creationId xmlns:a16="http://schemas.microsoft.com/office/drawing/2014/main" id="{C5A1EA7E-E961-4743-ABF2-3F505A7A7158}"/>
                    </a:ext>
                  </a:extLst>
                </p:cNvPr>
                <p:cNvPicPr/>
                <p:nvPr/>
              </p:nvPicPr>
              <p:blipFill>
                <a:blip r:embed="rId605"/>
                <a:stretch>
                  <a:fillRect/>
                </a:stretch>
              </p:blipFill>
              <p:spPr>
                <a:xfrm>
                  <a:off x="7938920" y="5264160"/>
                  <a:ext cx="114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96" name="Freihand 395">
                  <a:extLst>
                    <a:ext uri="{FF2B5EF4-FFF2-40B4-BE49-F238E27FC236}">
                      <a16:creationId xmlns:a16="http://schemas.microsoft.com/office/drawing/2014/main" id="{85C2E576-7D44-47F5-8D82-093D03844A64}"/>
                    </a:ext>
                  </a:extLst>
                </p14:cNvPr>
                <p14:cNvContentPartPr/>
                <p14:nvPr/>
              </p14:nvContentPartPr>
              <p14:xfrm>
                <a:off x="7952240" y="5302320"/>
                <a:ext cx="117000" cy="24840"/>
              </p14:xfrm>
            </p:contentPart>
          </mc:Choice>
          <mc:Fallback>
            <p:pic>
              <p:nvPicPr>
                <p:cNvPr id="396" name="Freihand 395">
                  <a:extLst>
                    <a:ext uri="{FF2B5EF4-FFF2-40B4-BE49-F238E27FC236}">
                      <a16:creationId xmlns:a16="http://schemas.microsoft.com/office/drawing/2014/main" id="{85C2E576-7D44-47F5-8D82-093D03844A64}"/>
                    </a:ext>
                  </a:extLst>
                </p:cNvPr>
                <p:cNvPicPr/>
                <p:nvPr/>
              </p:nvPicPr>
              <p:blipFill>
                <a:blip r:embed="rId607"/>
                <a:stretch>
                  <a:fillRect/>
                </a:stretch>
              </p:blipFill>
              <p:spPr>
                <a:xfrm>
                  <a:off x="7947920" y="5298000"/>
                  <a:ext cx="125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7" name="Freihand 396">
                  <a:extLst>
                    <a:ext uri="{FF2B5EF4-FFF2-40B4-BE49-F238E27FC236}">
                      <a16:creationId xmlns:a16="http://schemas.microsoft.com/office/drawing/2014/main" id="{B31636FF-A46D-4FE9-873D-C2CB9B61E4F6}"/>
                    </a:ext>
                  </a:extLst>
                </p14:cNvPr>
                <p14:cNvContentPartPr/>
                <p14:nvPr/>
              </p14:nvContentPartPr>
              <p14:xfrm>
                <a:off x="8131520" y="5196120"/>
                <a:ext cx="94680" cy="122760"/>
              </p14:xfrm>
            </p:contentPart>
          </mc:Choice>
          <mc:Fallback>
            <p:pic>
              <p:nvPicPr>
                <p:cNvPr id="397" name="Freihand 396">
                  <a:extLst>
                    <a:ext uri="{FF2B5EF4-FFF2-40B4-BE49-F238E27FC236}">
                      <a16:creationId xmlns:a16="http://schemas.microsoft.com/office/drawing/2014/main" id="{B31636FF-A46D-4FE9-873D-C2CB9B61E4F6}"/>
                    </a:ext>
                  </a:extLst>
                </p:cNvPr>
                <p:cNvPicPr/>
                <p:nvPr/>
              </p:nvPicPr>
              <p:blipFill>
                <a:blip r:embed="rId609"/>
                <a:stretch>
                  <a:fillRect/>
                </a:stretch>
              </p:blipFill>
              <p:spPr>
                <a:xfrm>
                  <a:off x="8127200" y="5191800"/>
                  <a:ext cx="103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8" name="Freihand 397">
                  <a:extLst>
                    <a:ext uri="{FF2B5EF4-FFF2-40B4-BE49-F238E27FC236}">
                      <a16:creationId xmlns:a16="http://schemas.microsoft.com/office/drawing/2014/main" id="{E9FB3A68-EDE0-4DB0-835D-6BACEF5FC23A}"/>
                    </a:ext>
                  </a:extLst>
                </p14:cNvPr>
                <p14:cNvContentPartPr/>
                <p14:nvPr/>
              </p14:nvContentPartPr>
              <p14:xfrm>
                <a:off x="1871120" y="5134560"/>
                <a:ext cx="5807880" cy="339840"/>
              </p14:xfrm>
            </p:contentPart>
          </mc:Choice>
          <mc:Fallback>
            <p:pic>
              <p:nvPicPr>
                <p:cNvPr id="398" name="Freihand 397">
                  <a:extLst>
                    <a:ext uri="{FF2B5EF4-FFF2-40B4-BE49-F238E27FC236}">
                      <a16:creationId xmlns:a16="http://schemas.microsoft.com/office/drawing/2014/main" id="{E9FB3A68-EDE0-4DB0-835D-6BACEF5FC23A}"/>
                    </a:ext>
                  </a:extLst>
                </p:cNvPr>
                <p:cNvPicPr/>
                <p:nvPr/>
              </p:nvPicPr>
              <p:blipFill>
                <a:blip r:embed="rId611"/>
                <a:stretch>
                  <a:fillRect/>
                </a:stretch>
              </p:blipFill>
              <p:spPr>
                <a:xfrm>
                  <a:off x="1866800" y="5130240"/>
                  <a:ext cx="58165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9" name="Freihand 398">
                  <a:extLst>
                    <a:ext uri="{FF2B5EF4-FFF2-40B4-BE49-F238E27FC236}">
                      <a16:creationId xmlns:a16="http://schemas.microsoft.com/office/drawing/2014/main" id="{5B7A3AB9-BBEC-4D0B-AD9F-2ADB2C73123D}"/>
                    </a:ext>
                  </a:extLst>
                </p14:cNvPr>
                <p14:cNvContentPartPr/>
                <p14:nvPr/>
              </p14:nvContentPartPr>
              <p14:xfrm>
                <a:off x="1784000" y="5393040"/>
                <a:ext cx="250560" cy="232560"/>
              </p14:xfrm>
            </p:contentPart>
          </mc:Choice>
          <mc:Fallback>
            <p:pic>
              <p:nvPicPr>
                <p:cNvPr id="399" name="Freihand 398">
                  <a:extLst>
                    <a:ext uri="{FF2B5EF4-FFF2-40B4-BE49-F238E27FC236}">
                      <a16:creationId xmlns:a16="http://schemas.microsoft.com/office/drawing/2014/main" id="{5B7A3AB9-BBEC-4D0B-AD9F-2ADB2C73123D}"/>
                    </a:ext>
                  </a:extLst>
                </p:cNvPr>
                <p:cNvPicPr/>
                <p:nvPr/>
              </p:nvPicPr>
              <p:blipFill>
                <a:blip r:embed="rId613"/>
                <a:stretch>
                  <a:fillRect/>
                </a:stretch>
              </p:blipFill>
              <p:spPr>
                <a:xfrm>
                  <a:off x="1779680" y="5388720"/>
                  <a:ext cx="259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7" name="Freihand 386">
                  <a:extLst>
                    <a:ext uri="{FF2B5EF4-FFF2-40B4-BE49-F238E27FC236}">
                      <a16:creationId xmlns:a16="http://schemas.microsoft.com/office/drawing/2014/main" id="{256CB05F-1F83-4392-80D1-F0AF26823121}"/>
                    </a:ext>
                  </a:extLst>
                </p14:cNvPr>
                <p14:cNvContentPartPr/>
                <p14:nvPr/>
              </p14:nvContentPartPr>
              <p14:xfrm>
                <a:off x="8165360" y="5918280"/>
                <a:ext cx="130680" cy="36360"/>
              </p14:xfrm>
            </p:contentPart>
          </mc:Choice>
          <mc:Fallback>
            <p:pic>
              <p:nvPicPr>
                <p:cNvPr id="387" name="Freihand 386">
                  <a:extLst>
                    <a:ext uri="{FF2B5EF4-FFF2-40B4-BE49-F238E27FC236}">
                      <a16:creationId xmlns:a16="http://schemas.microsoft.com/office/drawing/2014/main" id="{256CB05F-1F83-4392-80D1-F0AF26823121}"/>
                    </a:ext>
                  </a:extLst>
                </p:cNvPr>
                <p:cNvPicPr/>
                <p:nvPr/>
              </p:nvPicPr>
              <p:blipFill>
                <a:blip r:embed="rId615"/>
                <a:stretch>
                  <a:fillRect/>
                </a:stretch>
              </p:blipFill>
              <p:spPr>
                <a:xfrm>
                  <a:off x="8161040" y="5913960"/>
                  <a:ext cx="139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8" name="Freihand 387">
                  <a:extLst>
                    <a:ext uri="{FF2B5EF4-FFF2-40B4-BE49-F238E27FC236}">
                      <a16:creationId xmlns:a16="http://schemas.microsoft.com/office/drawing/2014/main" id="{97FFAD2C-5900-40AD-970B-E924BC996070}"/>
                    </a:ext>
                  </a:extLst>
                </p14:cNvPr>
                <p14:cNvContentPartPr/>
                <p14:nvPr/>
              </p14:nvContentPartPr>
              <p14:xfrm>
                <a:off x="7979960" y="5849880"/>
                <a:ext cx="99000" cy="46800"/>
              </p14:xfrm>
            </p:contentPart>
          </mc:Choice>
          <mc:Fallback>
            <p:pic>
              <p:nvPicPr>
                <p:cNvPr id="388" name="Freihand 387">
                  <a:extLst>
                    <a:ext uri="{FF2B5EF4-FFF2-40B4-BE49-F238E27FC236}">
                      <a16:creationId xmlns:a16="http://schemas.microsoft.com/office/drawing/2014/main" id="{97FFAD2C-5900-40AD-970B-E924BC996070}"/>
                    </a:ext>
                  </a:extLst>
                </p:cNvPr>
                <p:cNvPicPr/>
                <p:nvPr/>
              </p:nvPicPr>
              <p:blipFill>
                <a:blip r:embed="rId617"/>
                <a:stretch>
                  <a:fillRect/>
                </a:stretch>
              </p:blipFill>
              <p:spPr>
                <a:xfrm>
                  <a:off x="7975640" y="5845560"/>
                  <a:ext cx="107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1" name="Freihand 390">
                  <a:extLst>
                    <a:ext uri="{FF2B5EF4-FFF2-40B4-BE49-F238E27FC236}">
                      <a16:creationId xmlns:a16="http://schemas.microsoft.com/office/drawing/2014/main" id="{B9C1FFC3-999A-4073-BF9A-AD10482CEA97}"/>
                    </a:ext>
                  </a:extLst>
                </p14:cNvPr>
                <p14:cNvContentPartPr/>
                <p14:nvPr/>
              </p14:nvContentPartPr>
              <p14:xfrm>
                <a:off x="8127920" y="5579160"/>
                <a:ext cx="190800" cy="415440"/>
              </p14:xfrm>
            </p:contentPart>
          </mc:Choice>
          <mc:Fallback>
            <p:pic>
              <p:nvPicPr>
                <p:cNvPr id="391" name="Freihand 390">
                  <a:extLst>
                    <a:ext uri="{FF2B5EF4-FFF2-40B4-BE49-F238E27FC236}">
                      <a16:creationId xmlns:a16="http://schemas.microsoft.com/office/drawing/2014/main" id="{B9C1FFC3-999A-4073-BF9A-AD10482CEA97}"/>
                    </a:ext>
                  </a:extLst>
                </p:cNvPr>
                <p:cNvPicPr/>
                <p:nvPr/>
              </p:nvPicPr>
              <p:blipFill>
                <a:blip r:embed="rId619"/>
                <a:stretch>
                  <a:fillRect/>
                </a:stretch>
              </p:blipFill>
              <p:spPr>
                <a:xfrm>
                  <a:off x="8123600" y="5574840"/>
                  <a:ext cx="19944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2" name="Freihand 391">
                  <a:extLst>
                    <a:ext uri="{FF2B5EF4-FFF2-40B4-BE49-F238E27FC236}">
                      <a16:creationId xmlns:a16="http://schemas.microsoft.com/office/drawing/2014/main" id="{6DB8918A-6E8E-47A4-94C6-B137CE3DE9B0}"/>
                    </a:ext>
                  </a:extLst>
                </p14:cNvPr>
                <p14:cNvContentPartPr/>
                <p14:nvPr/>
              </p14:nvContentPartPr>
              <p14:xfrm>
                <a:off x="7956200" y="5709120"/>
                <a:ext cx="122040" cy="157680"/>
              </p14:xfrm>
            </p:contentPart>
          </mc:Choice>
          <mc:Fallback>
            <p:pic>
              <p:nvPicPr>
                <p:cNvPr id="392" name="Freihand 391">
                  <a:extLst>
                    <a:ext uri="{FF2B5EF4-FFF2-40B4-BE49-F238E27FC236}">
                      <a16:creationId xmlns:a16="http://schemas.microsoft.com/office/drawing/2014/main" id="{6DB8918A-6E8E-47A4-94C6-B137CE3DE9B0}"/>
                    </a:ext>
                  </a:extLst>
                </p:cNvPr>
                <p:cNvPicPr/>
                <p:nvPr/>
              </p:nvPicPr>
              <p:blipFill>
                <a:blip r:embed="rId621"/>
                <a:stretch>
                  <a:fillRect/>
                </a:stretch>
              </p:blipFill>
              <p:spPr>
                <a:xfrm>
                  <a:off x="7951880" y="5704800"/>
                  <a:ext cx="130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68" name="Freihand 267">
                  <a:extLst>
                    <a:ext uri="{FF2B5EF4-FFF2-40B4-BE49-F238E27FC236}">
                      <a16:creationId xmlns:a16="http://schemas.microsoft.com/office/drawing/2014/main" id="{83560E96-27D3-42D5-A670-701D69BE886B}"/>
                    </a:ext>
                  </a:extLst>
                </p14:cNvPr>
                <p14:cNvContentPartPr/>
                <p14:nvPr/>
              </p14:nvContentPartPr>
              <p14:xfrm>
                <a:off x="5328560" y="5977680"/>
                <a:ext cx="130680" cy="22680"/>
              </p14:xfrm>
            </p:contentPart>
          </mc:Choice>
          <mc:Fallback>
            <p:pic>
              <p:nvPicPr>
                <p:cNvPr id="268" name="Freihand 267">
                  <a:extLst>
                    <a:ext uri="{FF2B5EF4-FFF2-40B4-BE49-F238E27FC236}">
                      <a16:creationId xmlns:a16="http://schemas.microsoft.com/office/drawing/2014/main" id="{83560E96-27D3-42D5-A670-701D69BE886B}"/>
                    </a:ext>
                  </a:extLst>
                </p:cNvPr>
                <p:cNvPicPr/>
                <p:nvPr/>
              </p:nvPicPr>
              <p:blipFill>
                <a:blip r:embed="rId623"/>
                <a:stretch>
                  <a:fillRect/>
                </a:stretch>
              </p:blipFill>
              <p:spPr>
                <a:xfrm>
                  <a:off x="5324240" y="5973360"/>
                  <a:ext cx="139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69" name="Freihand 268">
                  <a:extLst>
                    <a:ext uri="{FF2B5EF4-FFF2-40B4-BE49-F238E27FC236}">
                      <a16:creationId xmlns:a16="http://schemas.microsoft.com/office/drawing/2014/main" id="{AD5C2B58-9AE5-4DE3-B986-F33C8AD2E24B}"/>
                    </a:ext>
                  </a:extLst>
                </p14:cNvPr>
                <p14:cNvContentPartPr/>
                <p14:nvPr/>
              </p14:nvContentPartPr>
              <p14:xfrm>
                <a:off x="5733200" y="5976960"/>
                <a:ext cx="96480" cy="15120"/>
              </p14:xfrm>
            </p:contentPart>
          </mc:Choice>
          <mc:Fallback>
            <p:pic>
              <p:nvPicPr>
                <p:cNvPr id="269" name="Freihand 268">
                  <a:extLst>
                    <a:ext uri="{FF2B5EF4-FFF2-40B4-BE49-F238E27FC236}">
                      <a16:creationId xmlns:a16="http://schemas.microsoft.com/office/drawing/2014/main" id="{AD5C2B58-9AE5-4DE3-B986-F33C8AD2E24B}"/>
                    </a:ext>
                  </a:extLst>
                </p:cNvPr>
                <p:cNvPicPr/>
                <p:nvPr/>
              </p:nvPicPr>
              <p:blipFill>
                <a:blip r:embed="rId625"/>
                <a:stretch>
                  <a:fillRect/>
                </a:stretch>
              </p:blipFill>
              <p:spPr>
                <a:xfrm>
                  <a:off x="5728880" y="5972640"/>
                  <a:ext cx="105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88" name="Freihand 287">
                  <a:extLst>
                    <a:ext uri="{FF2B5EF4-FFF2-40B4-BE49-F238E27FC236}">
                      <a16:creationId xmlns:a16="http://schemas.microsoft.com/office/drawing/2014/main" id="{B016B473-C698-4B38-ACE2-B2DC33D64CB0}"/>
                    </a:ext>
                  </a:extLst>
                </p14:cNvPr>
                <p14:cNvContentPartPr/>
                <p14:nvPr/>
              </p14:nvContentPartPr>
              <p14:xfrm>
                <a:off x="2973440" y="6376920"/>
                <a:ext cx="129600" cy="115200"/>
              </p14:xfrm>
            </p:contentPart>
          </mc:Choice>
          <mc:Fallback>
            <p:pic>
              <p:nvPicPr>
                <p:cNvPr id="288" name="Freihand 287">
                  <a:extLst>
                    <a:ext uri="{FF2B5EF4-FFF2-40B4-BE49-F238E27FC236}">
                      <a16:creationId xmlns:a16="http://schemas.microsoft.com/office/drawing/2014/main" id="{B016B473-C698-4B38-ACE2-B2DC33D64CB0}"/>
                    </a:ext>
                  </a:extLst>
                </p:cNvPr>
                <p:cNvPicPr/>
                <p:nvPr/>
              </p:nvPicPr>
              <p:blipFill>
                <a:blip r:embed="rId627"/>
                <a:stretch>
                  <a:fillRect/>
                </a:stretch>
              </p:blipFill>
              <p:spPr>
                <a:xfrm>
                  <a:off x="2969120" y="6372600"/>
                  <a:ext cx="138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89" name="Freihand 288">
                  <a:extLst>
                    <a:ext uri="{FF2B5EF4-FFF2-40B4-BE49-F238E27FC236}">
                      <a16:creationId xmlns:a16="http://schemas.microsoft.com/office/drawing/2014/main" id="{1E5B1C03-FC3F-4805-BDAF-7BD42C440A07}"/>
                    </a:ext>
                  </a:extLst>
                </p14:cNvPr>
                <p14:cNvContentPartPr/>
                <p14:nvPr/>
              </p14:nvContentPartPr>
              <p14:xfrm>
                <a:off x="3184400" y="6362160"/>
                <a:ext cx="150120" cy="94680"/>
              </p14:xfrm>
            </p:contentPart>
          </mc:Choice>
          <mc:Fallback>
            <p:pic>
              <p:nvPicPr>
                <p:cNvPr id="289" name="Freihand 288">
                  <a:extLst>
                    <a:ext uri="{FF2B5EF4-FFF2-40B4-BE49-F238E27FC236}">
                      <a16:creationId xmlns:a16="http://schemas.microsoft.com/office/drawing/2014/main" id="{1E5B1C03-FC3F-4805-BDAF-7BD42C440A07}"/>
                    </a:ext>
                  </a:extLst>
                </p:cNvPr>
                <p:cNvPicPr/>
                <p:nvPr/>
              </p:nvPicPr>
              <p:blipFill>
                <a:blip r:embed="rId629"/>
                <a:stretch>
                  <a:fillRect/>
                </a:stretch>
              </p:blipFill>
              <p:spPr>
                <a:xfrm>
                  <a:off x="3180080" y="6357840"/>
                  <a:ext cx="158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90" name="Freihand 289">
                  <a:extLst>
                    <a:ext uri="{FF2B5EF4-FFF2-40B4-BE49-F238E27FC236}">
                      <a16:creationId xmlns:a16="http://schemas.microsoft.com/office/drawing/2014/main" id="{F31BEEDF-D8AE-40E8-AECA-B596A2C1E83F}"/>
                    </a:ext>
                  </a:extLst>
                </p14:cNvPr>
                <p14:cNvContentPartPr/>
                <p14:nvPr/>
              </p14:nvContentPartPr>
              <p14:xfrm>
                <a:off x="3405800" y="6358920"/>
                <a:ext cx="181080" cy="109800"/>
              </p14:xfrm>
            </p:contentPart>
          </mc:Choice>
          <mc:Fallback>
            <p:pic>
              <p:nvPicPr>
                <p:cNvPr id="290" name="Freihand 289">
                  <a:extLst>
                    <a:ext uri="{FF2B5EF4-FFF2-40B4-BE49-F238E27FC236}">
                      <a16:creationId xmlns:a16="http://schemas.microsoft.com/office/drawing/2014/main" id="{F31BEEDF-D8AE-40E8-AECA-B596A2C1E83F}"/>
                    </a:ext>
                  </a:extLst>
                </p:cNvPr>
                <p:cNvPicPr/>
                <p:nvPr/>
              </p:nvPicPr>
              <p:blipFill>
                <a:blip r:embed="rId631"/>
                <a:stretch>
                  <a:fillRect/>
                </a:stretch>
              </p:blipFill>
              <p:spPr>
                <a:xfrm>
                  <a:off x="3401480" y="6354600"/>
                  <a:ext cx="189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91" name="Freihand 290">
                  <a:extLst>
                    <a:ext uri="{FF2B5EF4-FFF2-40B4-BE49-F238E27FC236}">
                      <a16:creationId xmlns:a16="http://schemas.microsoft.com/office/drawing/2014/main" id="{A592F988-A7F4-438B-9390-042C613C13BE}"/>
                    </a:ext>
                  </a:extLst>
                </p14:cNvPr>
                <p14:cNvContentPartPr/>
                <p14:nvPr/>
              </p14:nvContentPartPr>
              <p14:xfrm>
                <a:off x="3685520" y="6358200"/>
                <a:ext cx="120240" cy="95040"/>
              </p14:xfrm>
            </p:contentPart>
          </mc:Choice>
          <mc:Fallback>
            <p:pic>
              <p:nvPicPr>
                <p:cNvPr id="291" name="Freihand 290">
                  <a:extLst>
                    <a:ext uri="{FF2B5EF4-FFF2-40B4-BE49-F238E27FC236}">
                      <a16:creationId xmlns:a16="http://schemas.microsoft.com/office/drawing/2014/main" id="{A592F988-A7F4-438B-9390-042C613C13BE}"/>
                    </a:ext>
                  </a:extLst>
                </p:cNvPr>
                <p:cNvPicPr/>
                <p:nvPr/>
              </p:nvPicPr>
              <p:blipFill>
                <a:blip r:embed="rId633"/>
                <a:stretch>
                  <a:fillRect/>
                </a:stretch>
              </p:blipFill>
              <p:spPr>
                <a:xfrm>
                  <a:off x="3681200" y="6353880"/>
                  <a:ext cx="128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92" name="Freihand 291">
                  <a:extLst>
                    <a:ext uri="{FF2B5EF4-FFF2-40B4-BE49-F238E27FC236}">
                      <a16:creationId xmlns:a16="http://schemas.microsoft.com/office/drawing/2014/main" id="{FFCF1766-B482-44B4-9974-D88E15C99299}"/>
                    </a:ext>
                  </a:extLst>
                </p14:cNvPr>
                <p14:cNvContentPartPr/>
                <p14:nvPr/>
              </p14:nvContentPartPr>
              <p14:xfrm>
                <a:off x="3939680" y="6331560"/>
                <a:ext cx="134640" cy="161640"/>
              </p14:xfrm>
            </p:contentPart>
          </mc:Choice>
          <mc:Fallback>
            <p:pic>
              <p:nvPicPr>
                <p:cNvPr id="292" name="Freihand 291">
                  <a:extLst>
                    <a:ext uri="{FF2B5EF4-FFF2-40B4-BE49-F238E27FC236}">
                      <a16:creationId xmlns:a16="http://schemas.microsoft.com/office/drawing/2014/main" id="{FFCF1766-B482-44B4-9974-D88E15C99299}"/>
                    </a:ext>
                  </a:extLst>
                </p:cNvPr>
                <p:cNvPicPr/>
                <p:nvPr/>
              </p:nvPicPr>
              <p:blipFill>
                <a:blip r:embed="rId635"/>
                <a:stretch>
                  <a:fillRect/>
                </a:stretch>
              </p:blipFill>
              <p:spPr>
                <a:xfrm>
                  <a:off x="3935360" y="6327240"/>
                  <a:ext cx="143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46" name="Freihand 345">
                  <a:extLst>
                    <a:ext uri="{FF2B5EF4-FFF2-40B4-BE49-F238E27FC236}">
                      <a16:creationId xmlns:a16="http://schemas.microsoft.com/office/drawing/2014/main" id="{4ECA59E9-6E0D-4556-9F14-38601279564D}"/>
                    </a:ext>
                  </a:extLst>
                </p14:cNvPr>
                <p14:cNvContentPartPr/>
                <p14:nvPr/>
              </p14:nvContentPartPr>
              <p14:xfrm>
                <a:off x="3886400" y="6117720"/>
                <a:ext cx="701640" cy="426600"/>
              </p14:xfrm>
            </p:contentPart>
          </mc:Choice>
          <mc:Fallback>
            <p:pic>
              <p:nvPicPr>
                <p:cNvPr id="346" name="Freihand 345">
                  <a:extLst>
                    <a:ext uri="{FF2B5EF4-FFF2-40B4-BE49-F238E27FC236}">
                      <a16:creationId xmlns:a16="http://schemas.microsoft.com/office/drawing/2014/main" id="{4ECA59E9-6E0D-4556-9F14-38601279564D}"/>
                    </a:ext>
                  </a:extLst>
                </p:cNvPr>
                <p:cNvPicPr/>
                <p:nvPr/>
              </p:nvPicPr>
              <p:blipFill>
                <a:blip r:embed="rId637"/>
                <a:stretch>
                  <a:fillRect/>
                </a:stretch>
              </p:blipFill>
              <p:spPr>
                <a:xfrm>
                  <a:off x="3882080" y="6113400"/>
                  <a:ext cx="71028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47" name="Freihand 346">
                  <a:extLst>
                    <a:ext uri="{FF2B5EF4-FFF2-40B4-BE49-F238E27FC236}">
                      <a16:creationId xmlns:a16="http://schemas.microsoft.com/office/drawing/2014/main" id="{C9824F90-3603-4CE5-8A2F-F8CC22A484FB}"/>
                    </a:ext>
                  </a:extLst>
                </p14:cNvPr>
                <p14:cNvContentPartPr/>
                <p14:nvPr/>
              </p14:nvContentPartPr>
              <p14:xfrm>
                <a:off x="3769040" y="6036360"/>
                <a:ext cx="305280" cy="127800"/>
              </p14:xfrm>
            </p:contentPart>
          </mc:Choice>
          <mc:Fallback>
            <p:pic>
              <p:nvPicPr>
                <p:cNvPr id="347" name="Freihand 346">
                  <a:extLst>
                    <a:ext uri="{FF2B5EF4-FFF2-40B4-BE49-F238E27FC236}">
                      <a16:creationId xmlns:a16="http://schemas.microsoft.com/office/drawing/2014/main" id="{C9824F90-3603-4CE5-8A2F-F8CC22A484FB}"/>
                    </a:ext>
                  </a:extLst>
                </p:cNvPr>
                <p:cNvPicPr/>
                <p:nvPr/>
              </p:nvPicPr>
              <p:blipFill>
                <a:blip r:embed="rId639"/>
                <a:stretch>
                  <a:fillRect/>
                </a:stretch>
              </p:blipFill>
              <p:spPr>
                <a:xfrm>
                  <a:off x="3764720" y="6032040"/>
                  <a:ext cx="313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48" name="Freihand 347">
                  <a:extLst>
                    <a:ext uri="{FF2B5EF4-FFF2-40B4-BE49-F238E27FC236}">
                      <a16:creationId xmlns:a16="http://schemas.microsoft.com/office/drawing/2014/main" id="{0630EDDF-7ACD-4E74-BB65-AC6799ED09B6}"/>
                    </a:ext>
                  </a:extLst>
                </p14:cNvPr>
                <p14:cNvContentPartPr/>
                <p14:nvPr/>
              </p14:nvContentPartPr>
              <p14:xfrm>
                <a:off x="4706120" y="6442440"/>
                <a:ext cx="322920" cy="109800"/>
              </p14:xfrm>
            </p:contentPart>
          </mc:Choice>
          <mc:Fallback>
            <p:pic>
              <p:nvPicPr>
                <p:cNvPr id="348" name="Freihand 347">
                  <a:extLst>
                    <a:ext uri="{FF2B5EF4-FFF2-40B4-BE49-F238E27FC236}">
                      <a16:creationId xmlns:a16="http://schemas.microsoft.com/office/drawing/2014/main" id="{0630EDDF-7ACD-4E74-BB65-AC6799ED09B6}"/>
                    </a:ext>
                  </a:extLst>
                </p:cNvPr>
                <p:cNvPicPr/>
                <p:nvPr/>
              </p:nvPicPr>
              <p:blipFill>
                <a:blip r:embed="rId641"/>
                <a:stretch>
                  <a:fillRect/>
                </a:stretch>
              </p:blipFill>
              <p:spPr>
                <a:xfrm>
                  <a:off x="4701800" y="6438120"/>
                  <a:ext cx="331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49" name="Freihand 348">
                  <a:extLst>
                    <a:ext uri="{FF2B5EF4-FFF2-40B4-BE49-F238E27FC236}">
                      <a16:creationId xmlns:a16="http://schemas.microsoft.com/office/drawing/2014/main" id="{BF3FEBDB-040B-4964-9C19-1AE3A99BB16E}"/>
                    </a:ext>
                  </a:extLst>
                </p14:cNvPr>
                <p14:cNvContentPartPr/>
                <p14:nvPr/>
              </p14:nvContentPartPr>
              <p14:xfrm>
                <a:off x="5004920" y="6429480"/>
                <a:ext cx="30240" cy="12600"/>
              </p14:xfrm>
            </p:contentPart>
          </mc:Choice>
          <mc:Fallback>
            <p:pic>
              <p:nvPicPr>
                <p:cNvPr id="349" name="Freihand 348">
                  <a:extLst>
                    <a:ext uri="{FF2B5EF4-FFF2-40B4-BE49-F238E27FC236}">
                      <a16:creationId xmlns:a16="http://schemas.microsoft.com/office/drawing/2014/main" id="{BF3FEBDB-040B-4964-9C19-1AE3A99BB16E}"/>
                    </a:ext>
                  </a:extLst>
                </p:cNvPr>
                <p:cNvPicPr/>
                <p:nvPr/>
              </p:nvPicPr>
              <p:blipFill>
                <a:blip r:embed="rId643"/>
                <a:stretch>
                  <a:fillRect/>
                </a:stretch>
              </p:blipFill>
              <p:spPr>
                <a:xfrm>
                  <a:off x="5000600" y="6425160"/>
                  <a:ext cx="38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50" name="Freihand 349">
                  <a:extLst>
                    <a:ext uri="{FF2B5EF4-FFF2-40B4-BE49-F238E27FC236}">
                      <a16:creationId xmlns:a16="http://schemas.microsoft.com/office/drawing/2014/main" id="{8802C812-0F55-4FCA-9644-2CA52B13B464}"/>
                    </a:ext>
                  </a:extLst>
                </p14:cNvPr>
                <p14:cNvContentPartPr/>
                <p14:nvPr/>
              </p14:nvContentPartPr>
              <p14:xfrm>
                <a:off x="5012480" y="6480240"/>
                <a:ext cx="84960" cy="203400"/>
              </p14:xfrm>
            </p:contentPart>
          </mc:Choice>
          <mc:Fallback>
            <p:pic>
              <p:nvPicPr>
                <p:cNvPr id="350" name="Freihand 349">
                  <a:extLst>
                    <a:ext uri="{FF2B5EF4-FFF2-40B4-BE49-F238E27FC236}">
                      <a16:creationId xmlns:a16="http://schemas.microsoft.com/office/drawing/2014/main" id="{8802C812-0F55-4FCA-9644-2CA52B13B464}"/>
                    </a:ext>
                  </a:extLst>
                </p:cNvPr>
                <p:cNvPicPr/>
                <p:nvPr/>
              </p:nvPicPr>
              <p:blipFill>
                <a:blip r:embed="rId645"/>
                <a:stretch>
                  <a:fillRect/>
                </a:stretch>
              </p:blipFill>
              <p:spPr>
                <a:xfrm>
                  <a:off x="5008160" y="6475920"/>
                  <a:ext cx="93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51" name="Freihand 350">
                  <a:extLst>
                    <a:ext uri="{FF2B5EF4-FFF2-40B4-BE49-F238E27FC236}">
                      <a16:creationId xmlns:a16="http://schemas.microsoft.com/office/drawing/2014/main" id="{F49358CB-A0C0-43B7-B91C-42182ADC5D52}"/>
                    </a:ext>
                  </a:extLst>
                </p14:cNvPr>
                <p14:cNvContentPartPr/>
                <p14:nvPr/>
              </p14:nvContentPartPr>
              <p14:xfrm>
                <a:off x="5110040" y="6397440"/>
                <a:ext cx="263880" cy="142560"/>
              </p14:xfrm>
            </p:contentPart>
          </mc:Choice>
          <mc:Fallback>
            <p:pic>
              <p:nvPicPr>
                <p:cNvPr id="351" name="Freihand 350">
                  <a:extLst>
                    <a:ext uri="{FF2B5EF4-FFF2-40B4-BE49-F238E27FC236}">
                      <a16:creationId xmlns:a16="http://schemas.microsoft.com/office/drawing/2014/main" id="{F49358CB-A0C0-43B7-B91C-42182ADC5D52}"/>
                    </a:ext>
                  </a:extLst>
                </p:cNvPr>
                <p:cNvPicPr/>
                <p:nvPr/>
              </p:nvPicPr>
              <p:blipFill>
                <a:blip r:embed="rId647"/>
                <a:stretch>
                  <a:fillRect/>
                </a:stretch>
              </p:blipFill>
              <p:spPr>
                <a:xfrm>
                  <a:off x="5105720" y="6393120"/>
                  <a:ext cx="272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52" name="Freihand 351">
                  <a:extLst>
                    <a:ext uri="{FF2B5EF4-FFF2-40B4-BE49-F238E27FC236}">
                      <a16:creationId xmlns:a16="http://schemas.microsoft.com/office/drawing/2014/main" id="{F8E91E86-DB05-4EB9-B15A-E22D6F382A76}"/>
                    </a:ext>
                  </a:extLst>
                </p14:cNvPr>
                <p14:cNvContentPartPr/>
                <p14:nvPr/>
              </p14:nvContentPartPr>
              <p14:xfrm>
                <a:off x="5416760" y="6386280"/>
                <a:ext cx="186120" cy="152280"/>
              </p14:xfrm>
            </p:contentPart>
          </mc:Choice>
          <mc:Fallback>
            <p:pic>
              <p:nvPicPr>
                <p:cNvPr id="352" name="Freihand 351">
                  <a:extLst>
                    <a:ext uri="{FF2B5EF4-FFF2-40B4-BE49-F238E27FC236}">
                      <a16:creationId xmlns:a16="http://schemas.microsoft.com/office/drawing/2014/main" id="{F8E91E86-DB05-4EB9-B15A-E22D6F382A76}"/>
                    </a:ext>
                  </a:extLst>
                </p:cNvPr>
                <p:cNvPicPr/>
                <p:nvPr/>
              </p:nvPicPr>
              <p:blipFill>
                <a:blip r:embed="rId649"/>
                <a:stretch>
                  <a:fillRect/>
                </a:stretch>
              </p:blipFill>
              <p:spPr>
                <a:xfrm>
                  <a:off x="5412440" y="6381960"/>
                  <a:ext cx="194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53" name="Freihand 352">
                  <a:extLst>
                    <a:ext uri="{FF2B5EF4-FFF2-40B4-BE49-F238E27FC236}">
                      <a16:creationId xmlns:a16="http://schemas.microsoft.com/office/drawing/2014/main" id="{E3ACEDEC-B28E-4072-92A8-7D81E1D2688B}"/>
                    </a:ext>
                  </a:extLst>
                </p14:cNvPr>
                <p14:cNvContentPartPr/>
                <p14:nvPr/>
              </p14:nvContentPartPr>
              <p14:xfrm>
                <a:off x="5679560" y="6462240"/>
                <a:ext cx="355680" cy="216720"/>
              </p14:xfrm>
            </p:contentPart>
          </mc:Choice>
          <mc:Fallback>
            <p:pic>
              <p:nvPicPr>
                <p:cNvPr id="353" name="Freihand 352">
                  <a:extLst>
                    <a:ext uri="{FF2B5EF4-FFF2-40B4-BE49-F238E27FC236}">
                      <a16:creationId xmlns:a16="http://schemas.microsoft.com/office/drawing/2014/main" id="{E3ACEDEC-B28E-4072-92A8-7D81E1D2688B}"/>
                    </a:ext>
                  </a:extLst>
                </p:cNvPr>
                <p:cNvPicPr/>
                <p:nvPr/>
              </p:nvPicPr>
              <p:blipFill>
                <a:blip r:embed="rId651"/>
                <a:stretch>
                  <a:fillRect/>
                </a:stretch>
              </p:blipFill>
              <p:spPr>
                <a:xfrm>
                  <a:off x="5675240" y="6457920"/>
                  <a:ext cx="364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55" name="Freihand 354">
                  <a:extLst>
                    <a:ext uri="{FF2B5EF4-FFF2-40B4-BE49-F238E27FC236}">
                      <a16:creationId xmlns:a16="http://schemas.microsoft.com/office/drawing/2014/main" id="{D640ACC1-4BE6-4988-A78E-7ED2C4BD7982}"/>
                    </a:ext>
                  </a:extLst>
                </p14:cNvPr>
                <p14:cNvContentPartPr/>
                <p14:nvPr/>
              </p14:nvContentPartPr>
              <p14:xfrm>
                <a:off x="6009320" y="6483480"/>
                <a:ext cx="70920" cy="43920"/>
              </p14:xfrm>
            </p:contentPart>
          </mc:Choice>
          <mc:Fallback>
            <p:pic>
              <p:nvPicPr>
                <p:cNvPr id="355" name="Freihand 354">
                  <a:extLst>
                    <a:ext uri="{FF2B5EF4-FFF2-40B4-BE49-F238E27FC236}">
                      <a16:creationId xmlns:a16="http://schemas.microsoft.com/office/drawing/2014/main" id="{D640ACC1-4BE6-4988-A78E-7ED2C4BD7982}"/>
                    </a:ext>
                  </a:extLst>
                </p:cNvPr>
                <p:cNvPicPr/>
                <p:nvPr/>
              </p:nvPicPr>
              <p:blipFill>
                <a:blip r:embed="rId653"/>
                <a:stretch>
                  <a:fillRect/>
                </a:stretch>
              </p:blipFill>
              <p:spPr>
                <a:xfrm>
                  <a:off x="6005000" y="6479160"/>
                  <a:ext cx="79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56" name="Freihand 355">
                  <a:extLst>
                    <a:ext uri="{FF2B5EF4-FFF2-40B4-BE49-F238E27FC236}">
                      <a16:creationId xmlns:a16="http://schemas.microsoft.com/office/drawing/2014/main" id="{8AF3701E-62F0-4A5A-AE58-FBE184E75BED}"/>
                    </a:ext>
                  </a:extLst>
                </p14:cNvPr>
                <p14:cNvContentPartPr/>
                <p14:nvPr/>
              </p14:nvContentPartPr>
              <p14:xfrm>
                <a:off x="6135320" y="6472680"/>
                <a:ext cx="23400" cy="9720"/>
              </p14:xfrm>
            </p:contentPart>
          </mc:Choice>
          <mc:Fallback>
            <p:pic>
              <p:nvPicPr>
                <p:cNvPr id="356" name="Freihand 355">
                  <a:extLst>
                    <a:ext uri="{FF2B5EF4-FFF2-40B4-BE49-F238E27FC236}">
                      <a16:creationId xmlns:a16="http://schemas.microsoft.com/office/drawing/2014/main" id="{8AF3701E-62F0-4A5A-AE58-FBE184E75BED}"/>
                    </a:ext>
                  </a:extLst>
                </p:cNvPr>
                <p:cNvPicPr/>
                <p:nvPr/>
              </p:nvPicPr>
              <p:blipFill>
                <a:blip r:embed="rId655"/>
                <a:stretch>
                  <a:fillRect/>
                </a:stretch>
              </p:blipFill>
              <p:spPr>
                <a:xfrm>
                  <a:off x="6131000" y="6468360"/>
                  <a:ext cx="32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57" name="Freihand 356">
                  <a:extLst>
                    <a:ext uri="{FF2B5EF4-FFF2-40B4-BE49-F238E27FC236}">
                      <a16:creationId xmlns:a16="http://schemas.microsoft.com/office/drawing/2014/main" id="{DB1899CB-05A8-47E7-8855-64CE3D524A6A}"/>
                    </a:ext>
                  </a:extLst>
                </p14:cNvPr>
                <p14:cNvContentPartPr/>
                <p14:nvPr/>
              </p14:nvContentPartPr>
              <p14:xfrm>
                <a:off x="5870000" y="6450720"/>
                <a:ext cx="82440" cy="92520"/>
              </p14:xfrm>
            </p:contentPart>
          </mc:Choice>
          <mc:Fallback>
            <p:pic>
              <p:nvPicPr>
                <p:cNvPr id="357" name="Freihand 356">
                  <a:extLst>
                    <a:ext uri="{FF2B5EF4-FFF2-40B4-BE49-F238E27FC236}">
                      <a16:creationId xmlns:a16="http://schemas.microsoft.com/office/drawing/2014/main" id="{DB1899CB-05A8-47E7-8855-64CE3D524A6A}"/>
                    </a:ext>
                  </a:extLst>
                </p:cNvPr>
                <p:cNvPicPr/>
                <p:nvPr/>
              </p:nvPicPr>
              <p:blipFill>
                <a:blip r:embed="rId657"/>
                <a:stretch>
                  <a:fillRect/>
                </a:stretch>
              </p:blipFill>
              <p:spPr>
                <a:xfrm>
                  <a:off x="5865680" y="6446400"/>
                  <a:ext cx="91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58" name="Freihand 357">
                  <a:extLst>
                    <a:ext uri="{FF2B5EF4-FFF2-40B4-BE49-F238E27FC236}">
                      <a16:creationId xmlns:a16="http://schemas.microsoft.com/office/drawing/2014/main" id="{BD6B055D-75E2-41FA-801B-8E9A89A5DABC}"/>
                    </a:ext>
                  </a:extLst>
                </p14:cNvPr>
                <p14:cNvContentPartPr/>
                <p14:nvPr/>
              </p14:nvContentPartPr>
              <p14:xfrm>
                <a:off x="6102200" y="6486360"/>
                <a:ext cx="30960" cy="7560"/>
              </p14:xfrm>
            </p:contentPart>
          </mc:Choice>
          <mc:Fallback>
            <p:pic>
              <p:nvPicPr>
                <p:cNvPr id="358" name="Freihand 357">
                  <a:extLst>
                    <a:ext uri="{FF2B5EF4-FFF2-40B4-BE49-F238E27FC236}">
                      <a16:creationId xmlns:a16="http://schemas.microsoft.com/office/drawing/2014/main" id="{BD6B055D-75E2-41FA-801B-8E9A89A5DABC}"/>
                    </a:ext>
                  </a:extLst>
                </p:cNvPr>
                <p:cNvPicPr/>
                <p:nvPr/>
              </p:nvPicPr>
              <p:blipFill>
                <a:blip r:embed="rId659"/>
                <a:stretch>
                  <a:fillRect/>
                </a:stretch>
              </p:blipFill>
              <p:spPr>
                <a:xfrm>
                  <a:off x="6097880" y="6482040"/>
                  <a:ext cx="39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59" name="Freihand 358">
                  <a:extLst>
                    <a:ext uri="{FF2B5EF4-FFF2-40B4-BE49-F238E27FC236}">
                      <a16:creationId xmlns:a16="http://schemas.microsoft.com/office/drawing/2014/main" id="{C922E343-0B72-4EC2-ABC9-69ACC862BB0C}"/>
                    </a:ext>
                  </a:extLst>
                </p14:cNvPr>
                <p14:cNvContentPartPr/>
                <p14:nvPr/>
              </p14:nvContentPartPr>
              <p14:xfrm>
                <a:off x="6052880" y="6475200"/>
                <a:ext cx="103680" cy="57600"/>
              </p14:xfrm>
            </p:contentPart>
          </mc:Choice>
          <mc:Fallback>
            <p:pic>
              <p:nvPicPr>
                <p:cNvPr id="359" name="Freihand 358">
                  <a:extLst>
                    <a:ext uri="{FF2B5EF4-FFF2-40B4-BE49-F238E27FC236}">
                      <a16:creationId xmlns:a16="http://schemas.microsoft.com/office/drawing/2014/main" id="{C922E343-0B72-4EC2-ABC9-69ACC862BB0C}"/>
                    </a:ext>
                  </a:extLst>
                </p:cNvPr>
                <p:cNvPicPr/>
                <p:nvPr/>
              </p:nvPicPr>
              <p:blipFill>
                <a:blip r:embed="rId661"/>
                <a:stretch>
                  <a:fillRect/>
                </a:stretch>
              </p:blipFill>
              <p:spPr>
                <a:xfrm>
                  <a:off x="6048560" y="6470880"/>
                  <a:ext cx="112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60" name="Freihand 359">
                  <a:extLst>
                    <a:ext uri="{FF2B5EF4-FFF2-40B4-BE49-F238E27FC236}">
                      <a16:creationId xmlns:a16="http://schemas.microsoft.com/office/drawing/2014/main" id="{D793E390-FBF5-4393-9A4D-F64868647C7C}"/>
                    </a:ext>
                  </a:extLst>
                </p14:cNvPr>
                <p14:cNvContentPartPr/>
                <p14:nvPr/>
              </p14:nvContentPartPr>
              <p14:xfrm>
                <a:off x="6175280" y="6360000"/>
                <a:ext cx="318600" cy="157320"/>
              </p14:xfrm>
            </p:contentPart>
          </mc:Choice>
          <mc:Fallback>
            <p:pic>
              <p:nvPicPr>
                <p:cNvPr id="360" name="Freihand 359">
                  <a:extLst>
                    <a:ext uri="{FF2B5EF4-FFF2-40B4-BE49-F238E27FC236}">
                      <a16:creationId xmlns:a16="http://schemas.microsoft.com/office/drawing/2014/main" id="{D793E390-FBF5-4393-9A4D-F64868647C7C}"/>
                    </a:ext>
                  </a:extLst>
                </p:cNvPr>
                <p:cNvPicPr/>
                <p:nvPr/>
              </p:nvPicPr>
              <p:blipFill>
                <a:blip r:embed="rId663"/>
                <a:stretch>
                  <a:fillRect/>
                </a:stretch>
              </p:blipFill>
              <p:spPr>
                <a:xfrm>
                  <a:off x="6170960" y="6355680"/>
                  <a:ext cx="327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61" name="Freihand 360">
                  <a:extLst>
                    <a:ext uri="{FF2B5EF4-FFF2-40B4-BE49-F238E27FC236}">
                      <a16:creationId xmlns:a16="http://schemas.microsoft.com/office/drawing/2014/main" id="{D3FB9DCB-3B6E-413D-9408-BA59634E3AD6}"/>
                    </a:ext>
                  </a:extLst>
                </p14:cNvPr>
                <p14:cNvContentPartPr/>
                <p14:nvPr/>
              </p14:nvContentPartPr>
              <p14:xfrm>
                <a:off x="6475520" y="6375120"/>
                <a:ext cx="116280" cy="119160"/>
              </p14:xfrm>
            </p:contentPart>
          </mc:Choice>
          <mc:Fallback>
            <p:pic>
              <p:nvPicPr>
                <p:cNvPr id="361" name="Freihand 360">
                  <a:extLst>
                    <a:ext uri="{FF2B5EF4-FFF2-40B4-BE49-F238E27FC236}">
                      <a16:creationId xmlns:a16="http://schemas.microsoft.com/office/drawing/2014/main" id="{D3FB9DCB-3B6E-413D-9408-BA59634E3AD6}"/>
                    </a:ext>
                  </a:extLst>
                </p:cNvPr>
                <p:cNvPicPr/>
                <p:nvPr/>
              </p:nvPicPr>
              <p:blipFill>
                <a:blip r:embed="rId665"/>
                <a:stretch>
                  <a:fillRect/>
                </a:stretch>
              </p:blipFill>
              <p:spPr>
                <a:xfrm>
                  <a:off x="6471200" y="6370800"/>
                  <a:ext cx="12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62" name="Freihand 361">
                  <a:extLst>
                    <a:ext uri="{FF2B5EF4-FFF2-40B4-BE49-F238E27FC236}">
                      <a16:creationId xmlns:a16="http://schemas.microsoft.com/office/drawing/2014/main" id="{B291DA5C-285D-4EAA-B022-A19703C48623}"/>
                    </a:ext>
                  </a:extLst>
                </p14:cNvPr>
                <p14:cNvContentPartPr/>
                <p14:nvPr/>
              </p14:nvContentPartPr>
              <p14:xfrm>
                <a:off x="6692240" y="6414720"/>
                <a:ext cx="198000" cy="76680"/>
              </p14:xfrm>
            </p:contentPart>
          </mc:Choice>
          <mc:Fallback>
            <p:pic>
              <p:nvPicPr>
                <p:cNvPr id="362" name="Freihand 361">
                  <a:extLst>
                    <a:ext uri="{FF2B5EF4-FFF2-40B4-BE49-F238E27FC236}">
                      <a16:creationId xmlns:a16="http://schemas.microsoft.com/office/drawing/2014/main" id="{B291DA5C-285D-4EAA-B022-A19703C48623}"/>
                    </a:ext>
                  </a:extLst>
                </p:cNvPr>
                <p:cNvPicPr/>
                <p:nvPr/>
              </p:nvPicPr>
              <p:blipFill>
                <a:blip r:embed="rId667"/>
                <a:stretch>
                  <a:fillRect/>
                </a:stretch>
              </p:blipFill>
              <p:spPr>
                <a:xfrm>
                  <a:off x="6687920" y="6410400"/>
                  <a:ext cx="206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63" name="Freihand 362">
                  <a:extLst>
                    <a:ext uri="{FF2B5EF4-FFF2-40B4-BE49-F238E27FC236}">
                      <a16:creationId xmlns:a16="http://schemas.microsoft.com/office/drawing/2014/main" id="{63B1FB55-FB04-4823-92F0-EB4ECB6F1C18}"/>
                    </a:ext>
                  </a:extLst>
                </p14:cNvPr>
                <p14:cNvContentPartPr/>
                <p14:nvPr/>
              </p14:nvContentPartPr>
              <p14:xfrm>
                <a:off x="6938480" y="6403920"/>
                <a:ext cx="117360" cy="92160"/>
              </p14:xfrm>
            </p:contentPart>
          </mc:Choice>
          <mc:Fallback>
            <p:pic>
              <p:nvPicPr>
                <p:cNvPr id="363" name="Freihand 362">
                  <a:extLst>
                    <a:ext uri="{FF2B5EF4-FFF2-40B4-BE49-F238E27FC236}">
                      <a16:creationId xmlns:a16="http://schemas.microsoft.com/office/drawing/2014/main" id="{63B1FB55-FB04-4823-92F0-EB4ECB6F1C18}"/>
                    </a:ext>
                  </a:extLst>
                </p:cNvPr>
                <p:cNvPicPr/>
                <p:nvPr/>
              </p:nvPicPr>
              <p:blipFill>
                <a:blip r:embed="rId669"/>
                <a:stretch>
                  <a:fillRect/>
                </a:stretch>
              </p:blipFill>
              <p:spPr>
                <a:xfrm>
                  <a:off x="6934160" y="6399600"/>
                  <a:ext cx="126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64" name="Freihand 363">
                  <a:extLst>
                    <a:ext uri="{FF2B5EF4-FFF2-40B4-BE49-F238E27FC236}">
                      <a16:creationId xmlns:a16="http://schemas.microsoft.com/office/drawing/2014/main" id="{3EC3BFF7-CD83-4E58-8440-2141C5493506}"/>
                    </a:ext>
                  </a:extLst>
                </p14:cNvPr>
                <p14:cNvContentPartPr/>
                <p14:nvPr/>
              </p14:nvContentPartPr>
              <p14:xfrm>
                <a:off x="7053680" y="6393480"/>
                <a:ext cx="259200" cy="95760"/>
              </p14:xfrm>
            </p:contentPart>
          </mc:Choice>
          <mc:Fallback>
            <p:pic>
              <p:nvPicPr>
                <p:cNvPr id="364" name="Freihand 363">
                  <a:extLst>
                    <a:ext uri="{FF2B5EF4-FFF2-40B4-BE49-F238E27FC236}">
                      <a16:creationId xmlns:a16="http://schemas.microsoft.com/office/drawing/2014/main" id="{3EC3BFF7-CD83-4E58-8440-2141C5493506}"/>
                    </a:ext>
                  </a:extLst>
                </p:cNvPr>
                <p:cNvPicPr/>
                <p:nvPr/>
              </p:nvPicPr>
              <p:blipFill>
                <a:blip r:embed="rId671"/>
                <a:stretch>
                  <a:fillRect/>
                </a:stretch>
              </p:blipFill>
              <p:spPr>
                <a:xfrm>
                  <a:off x="7049360" y="6389160"/>
                  <a:ext cx="267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9" name="Freihand 408">
                  <a:extLst>
                    <a:ext uri="{FF2B5EF4-FFF2-40B4-BE49-F238E27FC236}">
                      <a16:creationId xmlns:a16="http://schemas.microsoft.com/office/drawing/2014/main" id="{7003577D-15C0-4DDA-A76F-D9B48AC62D20}"/>
                    </a:ext>
                  </a:extLst>
                </p14:cNvPr>
                <p14:cNvContentPartPr/>
                <p14:nvPr/>
              </p14:nvContentPartPr>
              <p14:xfrm>
                <a:off x="5993120" y="2421240"/>
                <a:ext cx="1597320" cy="964080"/>
              </p14:xfrm>
            </p:contentPart>
          </mc:Choice>
          <mc:Fallback>
            <p:pic>
              <p:nvPicPr>
                <p:cNvPr id="409" name="Freihand 408">
                  <a:extLst>
                    <a:ext uri="{FF2B5EF4-FFF2-40B4-BE49-F238E27FC236}">
                      <a16:creationId xmlns:a16="http://schemas.microsoft.com/office/drawing/2014/main" id="{7003577D-15C0-4DDA-A76F-D9B48AC62D20}"/>
                    </a:ext>
                  </a:extLst>
                </p:cNvPr>
                <p:cNvPicPr/>
                <p:nvPr/>
              </p:nvPicPr>
              <p:blipFill>
                <a:blip r:embed="rId673"/>
                <a:stretch>
                  <a:fillRect/>
                </a:stretch>
              </p:blipFill>
              <p:spPr>
                <a:xfrm>
                  <a:off x="5988800" y="2416920"/>
                  <a:ext cx="1605960" cy="97272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94042174-44A1-47CB-8BE1-2D1D4DB6D69F}"/>
              </a:ext>
            </a:extLst>
          </p:cNvPr>
          <p:cNvGrpSpPr/>
          <p:nvPr/>
        </p:nvGrpSpPr>
        <p:grpSpPr>
          <a:xfrm>
            <a:off x="1757720" y="3950347"/>
            <a:ext cx="1002600" cy="1893240"/>
            <a:chOff x="1757720" y="3950347"/>
            <a:chExt cx="1002600" cy="18932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C43107E0-E760-4D7E-99D0-FE40E8F50531}"/>
                    </a:ext>
                  </a:extLst>
                </p14:cNvPr>
                <p14:cNvContentPartPr/>
                <p14:nvPr/>
              </p14:nvContentPartPr>
              <p14:xfrm>
                <a:off x="1843400" y="4426627"/>
                <a:ext cx="18360" cy="961920"/>
              </p14:xfrm>
            </p:contentPart>
          </mc:Choice>
          <mc:Fallback>
            <p:pic>
              <p:nvPicPr>
                <p:cNvPr id="2" name="Freihand 1">
                  <a:extLst>
                    <a:ext uri="{FF2B5EF4-FFF2-40B4-BE49-F238E27FC236}">
                      <a16:creationId xmlns:a16="http://schemas.microsoft.com/office/drawing/2014/main" id="{C43107E0-E760-4D7E-99D0-FE40E8F50531}"/>
                    </a:ext>
                  </a:extLst>
                </p:cNvPr>
                <p:cNvPicPr/>
                <p:nvPr/>
              </p:nvPicPr>
              <p:blipFill>
                <a:blip r:embed="rId6"/>
                <a:stretch>
                  <a:fillRect/>
                </a:stretch>
              </p:blipFill>
              <p:spPr>
                <a:xfrm>
                  <a:off x="1839080" y="4422307"/>
                  <a:ext cx="27000" cy="97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80E9B37-3719-41C1-9CB6-D759788AD680}"/>
                    </a:ext>
                  </a:extLst>
                </p14:cNvPr>
                <p14:cNvContentPartPr/>
                <p14:nvPr/>
              </p14:nvContentPartPr>
              <p14:xfrm>
                <a:off x="1757720" y="5634787"/>
                <a:ext cx="131400" cy="208800"/>
              </p14:xfrm>
            </p:contentPart>
          </mc:Choice>
          <mc:Fallback>
            <p:pic>
              <p:nvPicPr>
                <p:cNvPr id="4" name="Freihand 3">
                  <a:extLst>
                    <a:ext uri="{FF2B5EF4-FFF2-40B4-BE49-F238E27FC236}">
                      <a16:creationId xmlns:a16="http://schemas.microsoft.com/office/drawing/2014/main" id="{580E9B37-3719-41C1-9CB6-D759788AD680}"/>
                    </a:ext>
                  </a:extLst>
                </p:cNvPr>
                <p:cNvPicPr/>
                <p:nvPr/>
              </p:nvPicPr>
              <p:blipFill>
                <a:blip r:embed="rId8"/>
                <a:stretch>
                  <a:fillRect/>
                </a:stretch>
              </p:blipFill>
              <p:spPr>
                <a:xfrm>
                  <a:off x="1753400" y="5630467"/>
                  <a:ext cx="140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E76096A-47D1-45F8-A507-EFF01ACBB988}"/>
                    </a:ext>
                  </a:extLst>
                </p14:cNvPr>
                <p14:cNvContentPartPr/>
                <p14:nvPr/>
              </p14:nvContentPartPr>
              <p14:xfrm>
                <a:off x="2310680" y="3950347"/>
                <a:ext cx="21960" cy="1518840"/>
              </p14:xfrm>
            </p:contentPart>
          </mc:Choice>
          <mc:Fallback>
            <p:pic>
              <p:nvPicPr>
                <p:cNvPr id="5" name="Freihand 4">
                  <a:extLst>
                    <a:ext uri="{FF2B5EF4-FFF2-40B4-BE49-F238E27FC236}">
                      <a16:creationId xmlns:a16="http://schemas.microsoft.com/office/drawing/2014/main" id="{9E76096A-47D1-45F8-A507-EFF01ACBB988}"/>
                    </a:ext>
                  </a:extLst>
                </p:cNvPr>
                <p:cNvPicPr/>
                <p:nvPr/>
              </p:nvPicPr>
              <p:blipFill>
                <a:blip r:embed="rId10"/>
                <a:stretch>
                  <a:fillRect/>
                </a:stretch>
              </p:blipFill>
              <p:spPr>
                <a:xfrm>
                  <a:off x="2306360" y="3946027"/>
                  <a:ext cx="30600" cy="152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5FC7349-498A-4144-BB4F-EDA80678BCFA}"/>
                    </a:ext>
                  </a:extLst>
                </p14:cNvPr>
                <p14:cNvContentPartPr/>
                <p14:nvPr/>
              </p14:nvContentPartPr>
              <p14:xfrm>
                <a:off x="2249840" y="5602387"/>
                <a:ext cx="173880" cy="131040"/>
              </p14:xfrm>
            </p:contentPart>
          </mc:Choice>
          <mc:Fallback>
            <p:pic>
              <p:nvPicPr>
                <p:cNvPr id="7" name="Freihand 6">
                  <a:extLst>
                    <a:ext uri="{FF2B5EF4-FFF2-40B4-BE49-F238E27FC236}">
                      <a16:creationId xmlns:a16="http://schemas.microsoft.com/office/drawing/2014/main" id="{E5FC7349-498A-4144-BB4F-EDA80678BCFA}"/>
                    </a:ext>
                  </a:extLst>
                </p:cNvPr>
                <p:cNvPicPr/>
                <p:nvPr/>
              </p:nvPicPr>
              <p:blipFill>
                <a:blip r:embed="rId12"/>
                <a:stretch>
                  <a:fillRect/>
                </a:stretch>
              </p:blipFill>
              <p:spPr>
                <a:xfrm>
                  <a:off x="2245520" y="5598067"/>
                  <a:ext cx="182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1EBE6A64-7547-48BE-B997-E7630D98AF99}"/>
                    </a:ext>
                  </a:extLst>
                </p14:cNvPr>
                <p14:cNvContentPartPr/>
                <p14:nvPr/>
              </p14:nvContentPartPr>
              <p14:xfrm>
                <a:off x="1822160" y="4424107"/>
                <a:ext cx="385920" cy="54360"/>
              </p14:xfrm>
            </p:contentPart>
          </mc:Choice>
          <mc:Fallback>
            <p:pic>
              <p:nvPicPr>
                <p:cNvPr id="8" name="Freihand 7">
                  <a:extLst>
                    <a:ext uri="{FF2B5EF4-FFF2-40B4-BE49-F238E27FC236}">
                      <a16:creationId xmlns:a16="http://schemas.microsoft.com/office/drawing/2014/main" id="{1EBE6A64-7547-48BE-B997-E7630D98AF99}"/>
                    </a:ext>
                  </a:extLst>
                </p:cNvPr>
                <p:cNvPicPr/>
                <p:nvPr/>
              </p:nvPicPr>
              <p:blipFill>
                <a:blip r:embed="rId14"/>
                <a:stretch>
                  <a:fillRect/>
                </a:stretch>
              </p:blipFill>
              <p:spPr>
                <a:xfrm>
                  <a:off x="1817840" y="4419787"/>
                  <a:ext cx="394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C8444FF4-8038-4EEA-B58E-0A849BC3358C}"/>
                    </a:ext>
                  </a:extLst>
                </p14:cNvPr>
                <p14:cNvContentPartPr/>
                <p14:nvPr/>
              </p14:nvContentPartPr>
              <p14:xfrm>
                <a:off x="2148320" y="4433107"/>
                <a:ext cx="135000" cy="5400"/>
              </p14:xfrm>
            </p:contentPart>
          </mc:Choice>
          <mc:Fallback>
            <p:pic>
              <p:nvPicPr>
                <p:cNvPr id="10" name="Freihand 9">
                  <a:extLst>
                    <a:ext uri="{FF2B5EF4-FFF2-40B4-BE49-F238E27FC236}">
                      <a16:creationId xmlns:a16="http://schemas.microsoft.com/office/drawing/2014/main" id="{C8444FF4-8038-4EEA-B58E-0A849BC3358C}"/>
                    </a:ext>
                  </a:extLst>
                </p:cNvPr>
                <p:cNvPicPr/>
                <p:nvPr/>
              </p:nvPicPr>
              <p:blipFill>
                <a:blip r:embed="rId16"/>
                <a:stretch>
                  <a:fillRect/>
                </a:stretch>
              </p:blipFill>
              <p:spPr>
                <a:xfrm>
                  <a:off x="2144000" y="4428787"/>
                  <a:ext cx="143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257A3E9B-749D-4356-9792-B861986068D6}"/>
                    </a:ext>
                  </a:extLst>
                </p14:cNvPr>
                <p14:cNvContentPartPr/>
                <p14:nvPr/>
              </p14:nvContentPartPr>
              <p14:xfrm>
                <a:off x="2397080" y="4096507"/>
                <a:ext cx="86040" cy="129600"/>
              </p14:xfrm>
            </p:contentPart>
          </mc:Choice>
          <mc:Fallback>
            <p:pic>
              <p:nvPicPr>
                <p:cNvPr id="11" name="Freihand 10">
                  <a:extLst>
                    <a:ext uri="{FF2B5EF4-FFF2-40B4-BE49-F238E27FC236}">
                      <a16:creationId xmlns:a16="http://schemas.microsoft.com/office/drawing/2014/main" id="{257A3E9B-749D-4356-9792-B861986068D6}"/>
                    </a:ext>
                  </a:extLst>
                </p:cNvPr>
                <p:cNvPicPr/>
                <p:nvPr/>
              </p:nvPicPr>
              <p:blipFill>
                <a:blip r:embed="rId18"/>
                <a:stretch>
                  <a:fillRect/>
                </a:stretch>
              </p:blipFill>
              <p:spPr>
                <a:xfrm>
                  <a:off x="2392760" y="4092187"/>
                  <a:ext cx="94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1D5CA259-44ED-4FB1-BD3F-6480088C660C}"/>
                    </a:ext>
                  </a:extLst>
                </p14:cNvPr>
                <p14:cNvContentPartPr/>
                <p14:nvPr/>
              </p14:nvContentPartPr>
              <p14:xfrm>
                <a:off x="2480960" y="4079947"/>
                <a:ext cx="27360" cy="139680"/>
              </p14:xfrm>
            </p:contentPart>
          </mc:Choice>
          <mc:Fallback>
            <p:pic>
              <p:nvPicPr>
                <p:cNvPr id="12" name="Freihand 11">
                  <a:extLst>
                    <a:ext uri="{FF2B5EF4-FFF2-40B4-BE49-F238E27FC236}">
                      <a16:creationId xmlns:a16="http://schemas.microsoft.com/office/drawing/2014/main" id="{1D5CA259-44ED-4FB1-BD3F-6480088C660C}"/>
                    </a:ext>
                  </a:extLst>
                </p:cNvPr>
                <p:cNvPicPr/>
                <p:nvPr/>
              </p:nvPicPr>
              <p:blipFill>
                <a:blip r:embed="rId20"/>
                <a:stretch>
                  <a:fillRect/>
                </a:stretch>
              </p:blipFill>
              <p:spPr>
                <a:xfrm>
                  <a:off x="2476640" y="4075627"/>
                  <a:ext cx="36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EE8ACB51-2634-4F14-88BA-E6B03E9244BB}"/>
                    </a:ext>
                  </a:extLst>
                </p14:cNvPr>
                <p14:cNvContentPartPr/>
                <p14:nvPr/>
              </p14:nvContentPartPr>
              <p14:xfrm>
                <a:off x="2383760" y="4209907"/>
                <a:ext cx="153000" cy="24840"/>
              </p14:xfrm>
            </p:contentPart>
          </mc:Choice>
          <mc:Fallback>
            <p:pic>
              <p:nvPicPr>
                <p:cNvPr id="13" name="Freihand 12">
                  <a:extLst>
                    <a:ext uri="{FF2B5EF4-FFF2-40B4-BE49-F238E27FC236}">
                      <a16:creationId xmlns:a16="http://schemas.microsoft.com/office/drawing/2014/main" id="{EE8ACB51-2634-4F14-88BA-E6B03E9244BB}"/>
                    </a:ext>
                  </a:extLst>
                </p:cNvPr>
                <p:cNvPicPr/>
                <p:nvPr/>
              </p:nvPicPr>
              <p:blipFill>
                <a:blip r:embed="rId22"/>
                <a:stretch>
                  <a:fillRect/>
                </a:stretch>
              </p:blipFill>
              <p:spPr>
                <a:xfrm>
                  <a:off x="2379440" y="4205587"/>
                  <a:ext cx="161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73E31E19-2BB5-4725-A5EF-F4E4526C7D76}"/>
                    </a:ext>
                  </a:extLst>
                </p14:cNvPr>
                <p14:cNvContentPartPr/>
                <p14:nvPr/>
              </p14:nvContentPartPr>
              <p14:xfrm>
                <a:off x="2581400" y="4115227"/>
                <a:ext cx="90360" cy="162000"/>
              </p14:xfrm>
            </p:contentPart>
          </mc:Choice>
          <mc:Fallback>
            <p:pic>
              <p:nvPicPr>
                <p:cNvPr id="14" name="Freihand 13">
                  <a:extLst>
                    <a:ext uri="{FF2B5EF4-FFF2-40B4-BE49-F238E27FC236}">
                      <a16:creationId xmlns:a16="http://schemas.microsoft.com/office/drawing/2014/main" id="{73E31E19-2BB5-4725-A5EF-F4E4526C7D76}"/>
                    </a:ext>
                  </a:extLst>
                </p:cNvPr>
                <p:cNvPicPr/>
                <p:nvPr/>
              </p:nvPicPr>
              <p:blipFill>
                <a:blip r:embed="rId24"/>
                <a:stretch>
                  <a:fillRect/>
                </a:stretch>
              </p:blipFill>
              <p:spPr>
                <a:xfrm>
                  <a:off x="2577080" y="4110907"/>
                  <a:ext cx="99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1F7CD7C8-37EC-4691-8285-07D25DC2F897}"/>
                    </a:ext>
                  </a:extLst>
                </p14:cNvPr>
                <p14:cNvContentPartPr/>
                <p14:nvPr/>
              </p14:nvContentPartPr>
              <p14:xfrm>
                <a:off x="2677160" y="4183987"/>
                <a:ext cx="83160" cy="110520"/>
              </p14:xfrm>
            </p:contentPart>
          </mc:Choice>
          <mc:Fallback>
            <p:pic>
              <p:nvPicPr>
                <p:cNvPr id="15" name="Freihand 14">
                  <a:extLst>
                    <a:ext uri="{FF2B5EF4-FFF2-40B4-BE49-F238E27FC236}">
                      <a16:creationId xmlns:a16="http://schemas.microsoft.com/office/drawing/2014/main" id="{1F7CD7C8-37EC-4691-8285-07D25DC2F897}"/>
                    </a:ext>
                  </a:extLst>
                </p:cNvPr>
                <p:cNvPicPr/>
                <p:nvPr/>
              </p:nvPicPr>
              <p:blipFill>
                <a:blip r:embed="rId26"/>
                <a:stretch>
                  <a:fillRect/>
                </a:stretch>
              </p:blipFill>
              <p:spPr>
                <a:xfrm>
                  <a:off x="2672840" y="4179667"/>
                  <a:ext cx="91800" cy="119160"/>
                </a:xfrm>
                <a:prstGeom prst="rect">
                  <a:avLst/>
                </a:prstGeom>
              </p:spPr>
            </p:pic>
          </mc:Fallback>
        </mc:AlternateContent>
      </p:grpSp>
      <p:grpSp>
        <p:nvGrpSpPr>
          <p:cNvPr id="32" name="Gruppieren 31">
            <a:extLst>
              <a:ext uri="{FF2B5EF4-FFF2-40B4-BE49-F238E27FC236}">
                <a16:creationId xmlns:a16="http://schemas.microsoft.com/office/drawing/2014/main" id="{AC010DD4-5C5F-45A7-9660-AEAC953DFE04}"/>
              </a:ext>
            </a:extLst>
          </p:cNvPr>
          <p:cNvGrpSpPr/>
          <p:nvPr/>
        </p:nvGrpSpPr>
        <p:grpSpPr>
          <a:xfrm>
            <a:off x="4602440" y="2598187"/>
            <a:ext cx="842040" cy="3183840"/>
            <a:chOff x="4602440" y="2598187"/>
            <a:chExt cx="842040" cy="3183840"/>
          </a:xfrm>
        </p:grpSpPr>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982A797-3EB9-48E0-B8DC-12FC8B3C4DAF}"/>
                    </a:ext>
                  </a:extLst>
                </p14:cNvPr>
                <p14:cNvContentPartPr/>
                <p14:nvPr/>
              </p14:nvContentPartPr>
              <p14:xfrm>
                <a:off x="5314160" y="2598187"/>
                <a:ext cx="130320" cy="2846880"/>
              </p14:xfrm>
            </p:contentPart>
          </mc:Choice>
          <mc:Fallback>
            <p:pic>
              <p:nvPicPr>
                <p:cNvPr id="19" name="Freihand 18">
                  <a:extLst>
                    <a:ext uri="{FF2B5EF4-FFF2-40B4-BE49-F238E27FC236}">
                      <a16:creationId xmlns:a16="http://schemas.microsoft.com/office/drawing/2014/main" id="{9982A797-3EB9-48E0-B8DC-12FC8B3C4DAF}"/>
                    </a:ext>
                  </a:extLst>
                </p:cNvPr>
                <p:cNvPicPr/>
                <p:nvPr/>
              </p:nvPicPr>
              <p:blipFill>
                <a:blip r:embed="rId28"/>
                <a:stretch>
                  <a:fillRect/>
                </a:stretch>
              </p:blipFill>
              <p:spPr>
                <a:xfrm>
                  <a:off x="5309840" y="2593867"/>
                  <a:ext cx="138960" cy="2855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8E925F89-9ACB-4E09-93D2-A5A8B2F971D2}"/>
                    </a:ext>
                  </a:extLst>
                </p14:cNvPr>
                <p14:cNvContentPartPr/>
                <p14:nvPr/>
              </p14:nvContentPartPr>
              <p14:xfrm>
                <a:off x="4958480" y="2829667"/>
                <a:ext cx="10080" cy="17640"/>
              </p14:xfrm>
            </p:contentPart>
          </mc:Choice>
          <mc:Fallback>
            <p:pic>
              <p:nvPicPr>
                <p:cNvPr id="17" name="Freihand 16">
                  <a:extLst>
                    <a:ext uri="{FF2B5EF4-FFF2-40B4-BE49-F238E27FC236}">
                      <a16:creationId xmlns:a16="http://schemas.microsoft.com/office/drawing/2014/main" id="{8E925F89-9ACB-4E09-93D2-A5A8B2F971D2}"/>
                    </a:ext>
                  </a:extLst>
                </p:cNvPr>
                <p:cNvPicPr/>
                <p:nvPr/>
              </p:nvPicPr>
              <p:blipFill>
                <a:blip r:embed="rId30"/>
                <a:stretch>
                  <a:fillRect/>
                </a:stretch>
              </p:blipFill>
              <p:spPr>
                <a:xfrm>
                  <a:off x="4954160" y="2825347"/>
                  <a:ext cx="18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83239506-D3AE-4A02-989C-53A01E658D3A}"/>
                    </a:ext>
                  </a:extLst>
                </p14:cNvPr>
                <p14:cNvContentPartPr/>
                <p14:nvPr/>
              </p14:nvContentPartPr>
              <p14:xfrm>
                <a:off x="4895480" y="2733547"/>
                <a:ext cx="105120" cy="2698200"/>
              </p14:xfrm>
            </p:contentPart>
          </mc:Choice>
          <mc:Fallback>
            <p:pic>
              <p:nvPicPr>
                <p:cNvPr id="18" name="Freihand 17">
                  <a:extLst>
                    <a:ext uri="{FF2B5EF4-FFF2-40B4-BE49-F238E27FC236}">
                      <a16:creationId xmlns:a16="http://schemas.microsoft.com/office/drawing/2014/main" id="{83239506-D3AE-4A02-989C-53A01E658D3A}"/>
                    </a:ext>
                  </a:extLst>
                </p:cNvPr>
                <p:cNvPicPr/>
                <p:nvPr/>
              </p:nvPicPr>
              <p:blipFill>
                <a:blip r:embed="rId32"/>
                <a:stretch>
                  <a:fillRect/>
                </a:stretch>
              </p:blipFill>
              <p:spPr>
                <a:xfrm>
                  <a:off x="4891160" y="2729227"/>
                  <a:ext cx="113760" cy="2706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D7348FF-CB3A-4F93-A0A7-304DE17FA355}"/>
                    </a:ext>
                  </a:extLst>
                </p14:cNvPr>
                <p14:cNvContentPartPr/>
                <p14:nvPr/>
              </p14:nvContentPartPr>
              <p14:xfrm>
                <a:off x="4602440" y="5608147"/>
                <a:ext cx="330120" cy="173880"/>
              </p14:xfrm>
            </p:contentPart>
          </mc:Choice>
          <mc:Fallback>
            <p:pic>
              <p:nvPicPr>
                <p:cNvPr id="20" name="Freihand 19">
                  <a:extLst>
                    <a:ext uri="{FF2B5EF4-FFF2-40B4-BE49-F238E27FC236}">
                      <a16:creationId xmlns:a16="http://schemas.microsoft.com/office/drawing/2014/main" id="{FD7348FF-CB3A-4F93-A0A7-304DE17FA355}"/>
                    </a:ext>
                  </a:extLst>
                </p:cNvPr>
                <p:cNvPicPr/>
                <p:nvPr/>
              </p:nvPicPr>
              <p:blipFill>
                <a:blip r:embed="rId34"/>
                <a:stretch>
                  <a:fillRect/>
                </a:stretch>
              </p:blipFill>
              <p:spPr>
                <a:xfrm>
                  <a:off x="4598120" y="5603827"/>
                  <a:ext cx="338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4A6F4132-F5E2-44A6-A254-F690664B21B5}"/>
                    </a:ext>
                  </a:extLst>
                </p14:cNvPr>
                <p14:cNvContentPartPr/>
                <p14:nvPr/>
              </p14:nvContentPartPr>
              <p14:xfrm>
                <a:off x="5105360" y="5581867"/>
                <a:ext cx="135000" cy="151200"/>
              </p14:xfrm>
            </p:contentPart>
          </mc:Choice>
          <mc:Fallback>
            <p:pic>
              <p:nvPicPr>
                <p:cNvPr id="22" name="Freihand 21">
                  <a:extLst>
                    <a:ext uri="{FF2B5EF4-FFF2-40B4-BE49-F238E27FC236}">
                      <a16:creationId xmlns:a16="http://schemas.microsoft.com/office/drawing/2014/main" id="{4A6F4132-F5E2-44A6-A254-F690664B21B5}"/>
                    </a:ext>
                  </a:extLst>
                </p:cNvPr>
                <p:cNvPicPr/>
                <p:nvPr/>
              </p:nvPicPr>
              <p:blipFill>
                <a:blip r:embed="rId36"/>
                <a:stretch>
                  <a:fillRect/>
                </a:stretch>
              </p:blipFill>
              <p:spPr>
                <a:xfrm>
                  <a:off x="5101040" y="5577547"/>
                  <a:ext cx="143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1F310A3D-085D-4365-ACDE-F649511383FC}"/>
                    </a:ext>
                  </a:extLst>
                </p14:cNvPr>
                <p14:cNvContentPartPr/>
                <p14:nvPr/>
              </p14:nvContentPartPr>
              <p14:xfrm>
                <a:off x="5247560" y="5596267"/>
                <a:ext cx="113400" cy="131400"/>
              </p14:xfrm>
            </p:contentPart>
          </mc:Choice>
          <mc:Fallback>
            <p:pic>
              <p:nvPicPr>
                <p:cNvPr id="23" name="Freihand 22">
                  <a:extLst>
                    <a:ext uri="{FF2B5EF4-FFF2-40B4-BE49-F238E27FC236}">
                      <a16:creationId xmlns:a16="http://schemas.microsoft.com/office/drawing/2014/main" id="{1F310A3D-085D-4365-ACDE-F649511383FC}"/>
                    </a:ext>
                  </a:extLst>
                </p:cNvPr>
                <p:cNvPicPr/>
                <p:nvPr/>
              </p:nvPicPr>
              <p:blipFill>
                <a:blip r:embed="rId38"/>
                <a:stretch>
                  <a:fillRect/>
                </a:stretch>
              </p:blipFill>
              <p:spPr>
                <a:xfrm>
                  <a:off x="5243240" y="5591947"/>
                  <a:ext cx="122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E2AF661-120A-4FEA-A8F3-E5C6DF3248EF}"/>
                    </a:ext>
                  </a:extLst>
                </p14:cNvPr>
                <p14:cNvContentPartPr/>
                <p14:nvPr/>
              </p14:nvContentPartPr>
              <p14:xfrm>
                <a:off x="5030120" y="2727067"/>
                <a:ext cx="380160" cy="50400"/>
              </p14:xfrm>
            </p:contentPart>
          </mc:Choice>
          <mc:Fallback>
            <p:pic>
              <p:nvPicPr>
                <p:cNvPr id="25" name="Freihand 24">
                  <a:extLst>
                    <a:ext uri="{FF2B5EF4-FFF2-40B4-BE49-F238E27FC236}">
                      <a16:creationId xmlns:a16="http://schemas.microsoft.com/office/drawing/2014/main" id="{9E2AF661-120A-4FEA-A8F3-E5C6DF3248EF}"/>
                    </a:ext>
                  </a:extLst>
                </p:cNvPr>
                <p:cNvPicPr/>
                <p:nvPr/>
              </p:nvPicPr>
              <p:blipFill>
                <a:blip r:embed="rId40"/>
                <a:stretch>
                  <a:fillRect/>
                </a:stretch>
              </p:blipFill>
              <p:spPr>
                <a:xfrm>
                  <a:off x="5025800" y="2722747"/>
                  <a:ext cx="388800" cy="59040"/>
                </a:xfrm>
                <a:prstGeom prst="rect">
                  <a:avLst/>
                </a:prstGeom>
              </p:spPr>
            </p:pic>
          </mc:Fallback>
        </mc:AlternateContent>
      </p:grpSp>
      <p:grpSp>
        <p:nvGrpSpPr>
          <p:cNvPr id="40" name="Gruppieren 39">
            <a:extLst>
              <a:ext uri="{FF2B5EF4-FFF2-40B4-BE49-F238E27FC236}">
                <a16:creationId xmlns:a16="http://schemas.microsoft.com/office/drawing/2014/main" id="{F37C9BD7-CD3C-4E5A-8988-6422C2B1491C}"/>
              </a:ext>
            </a:extLst>
          </p:cNvPr>
          <p:cNvGrpSpPr/>
          <p:nvPr/>
        </p:nvGrpSpPr>
        <p:grpSpPr>
          <a:xfrm>
            <a:off x="5608640" y="2618347"/>
            <a:ext cx="438480" cy="177840"/>
            <a:chOff x="5608640" y="2618347"/>
            <a:chExt cx="438480" cy="177840"/>
          </a:xfrm>
        </p:grpSpPr>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9A820BBD-5030-4C53-8273-CF47B4DF8B09}"/>
                    </a:ext>
                  </a:extLst>
                </p14:cNvPr>
                <p14:cNvContentPartPr/>
                <p14:nvPr/>
              </p14:nvContentPartPr>
              <p14:xfrm>
                <a:off x="5608640" y="2624467"/>
                <a:ext cx="112680" cy="129960"/>
              </p14:xfrm>
            </p:contentPart>
          </mc:Choice>
          <mc:Fallback>
            <p:pic>
              <p:nvPicPr>
                <p:cNvPr id="33" name="Freihand 32">
                  <a:extLst>
                    <a:ext uri="{FF2B5EF4-FFF2-40B4-BE49-F238E27FC236}">
                      <a16:creationId xmlns:a16="http://schemas.microsoft.com/office/drawing/2014/main" id="{9A820BBD-5030-4C53-8273-CF47B4DF8B09}"/>
                    </a:ext>
                  </a:extLst>
                </p:cNvPr>
                <p:cNvPicPr/>
                <p:nvPr/>
              </p:nvPicPr>
              <p:blipFill>
                <a:blip r:embed="rId42"/>
                <a:stretch>
                  <a:fillRect/>
                </a:stretch>
              </p:blipFill>
              <p:spPr>
                <a:xfrm>
                  <a:off x="5604320" y="2620147"/>
                  <a:ext cx="121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86B0457F-D48F-4E6A-BFC3-634EA0B550A4}"/>
                    </a:ext>
                  </a:extLst>
                </p14:cNvPr>
                <p14:cNvContentPartPr/>
                <p14:nvPr/>
              </p14:nvContentPartPr>
              <p14:xfrm>
                <a:off x="5686760" y="2618347"/>
                <a:ext cx="28440" cy="108000"/>
              </p14:xfrm>
            </p:contentPart>
          </mc:Choice>
          <mc:Fallback>
            <p:pic>
              <p:nvPicPr>
                <p:cNvPr id="34" name="Freihand 33">
                  <a:extLst>
                    <a:ext uri="{FF2B5EF4-FFF2-40B4-BE49-F238E27FC236}">
                      <a16:creationId xmlns:a16="http://schemas.microsoft.com/office/drawing/2014/main" id="{86B0457F-D48F-4E6A-BFC3-634EA0B550A4}"/>
                    </a:ext>
                  </a:extLst>
                </p:cNvPr>
                <p:cNvPicPr/>
                <p:nvPr/>
              </p:nvPicPr>
              <p:blipFill>
                <a:blip r:embed="rId44"/>
                <a:stretch>
                  <a:fillRect/>
                </a:stretch>
              </p:blipFill>
              <p:spPr>
                <a:xfrm>
                  <a:off x="5682440" y="2614027"/>
                  <a:ext cx="37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335DF826-425D-4104-B2A3-6E4C5FA8B532}"/>
                    </a:ext>
                  </a:extLst>
                </p14:cNvPr>
                <p14:cNvContentPartPr/>
                <p14:nvPr/>
              </p14:nvContentPartPr>
              <p14:xfrm>
                <a:off x="5633840" y="2732107"/>
                <a:ext cx="126720" cy="18720"/>
              </p14:xfrm>
            </p:contentPart>
          </mc:Choice>
          <mc:Fallback>
            <p:pic>
              <p:nvPicPr>
                <p:cNvPr id="35" name="Freihand 34">
                  <a:extLst>
                    <a:ext uri="{FF2B5EF4-FFF2-40B4-BE49-F238E27FC236}">
                      <a16:creationId xmlns:a16="http://schemas.microsoft.com/office/drawing/2014/main" id="{335DF826-425D-4104-B2A3-6E4C5FA8B532}"/>
                    </a:ext>
                  </a:extLst>
                </p:cNvPr>
                <p:cNvPicPr/>
                <p:nvPr/>
              </p:nvPicPr>
              <p:blipFill>
                <a:blip r:embed="rId46"/>
                <a:stretch>
                  <a:fillRect/>
                </a:stretch>
              </p:blipFill>
              <p:spPr>
                <a:xfrm>
                  <a:off x="5629520" y="2727787"/>
                  <a:ext cx="135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BC1DB32F-AA64-4D73-AFD3-39742E047984}"/>
                    </a:ext>
                  </a:extLst>
                </p14:cNvPr>
                <p14:cNvContentPartPr/>
                <p14:nvPr/>
              </p14:nvContentPartPr>
              <p14:xfrm>
                <a:off x="5804120" y="2628427"/>
                <a:ext cx="100440" cy="156960"/>
              </p14:xfrm>
            </p:contentPart>
          </mc:Choice>
          <mc:Fallback>
            <p:pic>
              <p:nvPicPr>
                <p:cNvPr id="36" name="Freihand 35">
                  <a:extLst>
                    <a:ext uri="{FF2B5EF4-FFF2-40B4-BE49-F238E27FC236}">
                      <a16:creationId xmlns:a16="http://schemas.microsoft.com/office/drawing/2014/main" id="{BC1DB32F-AA64-4D73-AFD3-39742E047984}"/>
                    </a:ext>
                  </a:extLst>
                </p:cNvPr>
                <p:cNvPicPr/>
                <p:nvPr/>
              </p:nvPicPr>
              <p:blipFill>
                <a:blip r:embed="rId48"/>
                <a:stretch>
                  <a:fillRect/>
                </a:stretch>
              </p:blipFill>
              <p:spPr>
                <a:xfrm>
                  <a:off x="5799800" y="2624107"/>
                  <a:ext cx="109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E72D5A9C-E801-4F30-B92B-9DFC1F31C12D}"/>
                    </a:ext>
                  </a:extLst>
                </p14:cNvPr>
                <p14:cNvContentPartPr/>
                <p14:nvPr/>
              </p14:nvContentPartPr>
              <p14:xfrm>
                <a:off x="5893400" y="2701507"/>
                <a:ext cx="88560" cy="89280"/>
              </p14:xfrm>
            </p:contentPart>
          </mc:Choice>
          <mc:Fallback>
            <p:pic>
              <p:nvPicPr>
                <p:cNvPr id="37" name="Freihand 36">
                  <a:extLst>
                    <a:ext uri="{FF2B5EF4-FFF2-40B4-BE49-F238E27FC236}">
                      <a16:creationId xmlns:a16="http://schemas.microsoft.com/office/drawing/2014/main" id="{E72D5A9C-E801-4F30-B92B-9DFC1F31C12D}"/>
                    </a:ext>
                  </a:extLst>
                </p:cNvPr>
                <p:cNvPicPr/>
                <p:nvPr/>
              </p:nvPicPr>
              <p:blipFill>
                <a:blip r:embed="rId50"/>
                <a:stretch>
                  <a:fillRect/>
                </a:stretch>
              </p:blipFill>
              <p:spPr>
                <a:xfrm>
                  <a:off x="5889080" y="2697187"/>
                  <a:ext cx="97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173288ED-4ADE-4AFD-BF0A-ADEDEF61DFBF}"/>
                    </a:ext>
                  </a:extLst>
                </p14:cNvPr>
                <p14:cNvContentPartPr/>
                <p14:nvPr/>
              </p14:nvContentPartPr>
              <p14:xfrm>
                <a:off x="5928680" y="2684947"/>
                <a:ext cx="118440" cy="111240"/>
              </p14:xfrm>
            </p:contentPart>
          </mc:Choice>
          <mc:Fallback>
            <p:pic>
              <p:nvPicPr>
                <p:cNvPr id="39" name="Freihand 38">
                  <a:extLst>
                    <a:ext uri="{FF2B5EF4-FFF2-40B4-BE49-F238E27FC236}">
                      <a16:creationId xmlns:a16="http://schemas.microsoft.com/office/drawing/2014/main" id="{173288ED-4ADE-4AFD-BF0A-ADEDEF61DFBF}"/>
                    </a:ext>
                  </a:extLst>
                </p:cNvPr>
                <p:cNvPicPr/>
                <p:nvPr/>
              </p:nvPicPr>
              <p:blipFill>
                <a:blip r:embed="rId52"/>
                <a:stretch>
                  <a:fillRect/>
                </a:stretch>
              </p:blipFill>
              <p:spPr>
                <a:xfrm>
                  <a:off x="5924360" y="2680627"/>
                  <a:ext cx="127080" cy="119880"/>
                </a:xfrm>
                <a:prstGeom prst="rect">
                  <a:avLst/>
                </a:prstGeom>
              </p:spPr>
            </p:pic>
          </mc:Fallback>
        </mc:AlternateContent>
      </p:grpSp>
      <p:grpSp>
        <p:nvGrpSpPr>
          <p:cNvPr id="52" name="Gruppieren 51">
            <a:extLst>
              <a:ext uri="{FF2B5EF4-FFF2-40B4-BE49-F238E27FC236}">
                <a16:creationId xmlns:a16="http://schemas.microsoft.com/office/drawing/2014/main" id="{A7ECE8D9-E66C-40DE-9951-5463384898BA}"/>
              </a:ext>
            </a:extLst>
          </p:cNvPr>
          <p:cNvGrpSpPr/>
          <p:nvPr/>
        </p:nvGrpSpPr>
        <p:grpSpPr>
          <a:xfrm>
            <a:off x="5734640" y="3745507"/>
            <a:ext cx="317880" cy="190800"/>
            <a:chOff x="5734640" y="3745507"/>
            <a:chExt cx="317880" cy="190800"/>
          </a:xfrm>
        </p:grpSpPr>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84873401-4EFC-4D81-9DBD-826D324BCD04}"/>
                    </a:ext>
                  </a:extLst>
                </p14:cNvPr>
                <p14:cNvContentPartPr/>
                <p14:nvPr/>
              </p14:nvContentPartPr>
              <p14:xfrm>
                <a:off x="5743280" y="3794107"/>
                <a:ext cx="162000" cy="26640"/>
              </p14:xfrm>
            </p:contentPart>
          </mc:Choice>
          <mc:Fallback>
            <p:pic>
              <p:nvPicPr>
                <p:cNvPr id="41" name="Freihand 40">
                  <a:extLst>
                    <a:ext uri="{FF2B5EF4-FFF2-40B4-BE49-F238E27FC236}">
                      <a16:creationId xmlns:a16="http://schemas.microsoft.com/office/drawing/2014/main" id="{84873401-4EFC-4D81-9DBD-826D324BCD04}"/>
                    </a:ext>
                  </a:extLst>
                </p:cNvPr>
                <p:cNvPicPr/>
                <p:nvPr/>
              </p:nvPicPr>
              <p:blipFill>
                <a:blip r:embed="rId54"/>
                <a:stretch>
                  <a:fillRect/>
                </a:stretch>
              </p:blipFill>
              <p:spPr>
                <a:xfrm>
                  <a:off x="5738960" y="3789787"/>
                  <a:ext cx="170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16D37D0B-5E2E-4AA7-8A9F-FFF16F8E159B}"/>
                    </a:ext>
                  </a:extLst>
                </p14:cNvPr>
                <p14:cNvContentPartPr/>
                <p14:nvPr/>
              </p14:nvContentPartPr>
              <p14:xfrm>
                <a:off x="5734640" y="3886627"/>
                <a:ext cx="133200" cy="28800"/>
              </p14:xfrm>
            </p:contentPart>
          </mc:Choice>
          <mc:Fallback>
            <p:pic>
              <p:nvPicPr>
                <p:cNvPr id="42" name="Freihand 41">
                  <a:extLst>
                    <a:ext uri="{FF2B5EF4-FFF2-40B4-BE49-F238E27FC236}">
                      <a16:creationId xmlns:a16="http://schemas.microsoft.com/office/drawing/2014/main" id="{16D37D0B-5E2E-4AA7-8A9F-FFF16F8E159B}"/>
                    </a:ext>
                  </a:extLst>
                </p:cNvPr>
                <p:cNvPicPr/>
                <p:nvPr/>
              </p:nvPicPr>
              <p:blipFill>
                <a:blip r:embed="rId56"/>
                <a:stretch>
                  <a:fillRect/>
                </a:stretch>
              </p:blipFill>
              <p:spPr>
                <a:xfrm>
                  <a:off x="5730320" y="3882307"/>
                  <a:ext cx="141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CF5B4483-EFCD-4BFA-A885-5775C6CB6E31}"/>
                    </a:ext>
                  </a:extLst>
                </p14:cNvPr>
                <p14:cNvContentPartPr/>
                <p14:nvPr/>
              </p14:nvContentPartPr>
              <p14:xfrm>
                <a:off x="5951000" y="3745507"/>
                <a:ext cx="101520" cy="190800"/>
              </p14:xfrm>
            </p:contentPart>
          </mc:Choice>
          <mc:Fallback>
            <p:pic>
              <p:nvPicPr>
                <p:cNvPr id="43" name="Freihand 42">
                  <a:extLst>
                    <a:ext uri="{FF2B5EF4-FFF2-40B4-BE49-F238E27FC236}">
                      <a16:creationId xmlns:a16="http://schemas.microsoft.com/office/drawing/2014/main" id="{CF5B4483-EFCD-4BFA-A885-5775C6CB6E31}"/>
                    </a:ext>
                  </a:extLst>
                </p:cNvPr>
                <p:cNvPicPr/>
                <p:nvPr/>
              </p:nvPicPr>
              <p:blipFill>
                <a:blip r:embed="rId58"/>
                <a:stretch>
                  <a:fillRect/>
                </a:stretch>
              </p:blipFill>
              <p:spPr>
                <a:xfrm>
                  <a:off x="5946680" y="3741187"/>
                  <a:ext cx="110160" cy="199440"/>
                </a:xfrm>
                <a:prstGeom prst="rect">
                  <a:avLst/>
                </a:prstGeom>
              </p:spPr>
            </p:pic>
          </mc:Fallback>
        </mc:AlternateContent>
      </p:grpSp>
      <p:grpSp>
        <p:nvGrpSpPr>
          <p:cNvPr id="51" name="Gruppieren 50">
            <a:extLst>
              <a:ext uri="{FF2B5EF4-FFF2-40B4-BE49-F238E27FC236}">
                <a16:creationId xmlns:a16="http://schemas.microsoft.com/office/drawing/2014/main" id="{E9819F48-2BF5-43B1-8C5A-117657357BF4}"/>
              </a:ext>
            </a:extLst>
          </p:cNvPr>
          <p:cNvGrpSpPr/>
          <p:nvPr/>
        </p:nvGrpSpPr>
        <p:grpSpPr>
          <a:xfrm>
            <a:off x="6235040" y="3669187"/>
            <a:ext cx="744480" cy="241560"/>
            <a:chOff x="6235040" y="3669187"/>
            <a:chExt cx="744480" cy="241560"/>
          </a:xfrm>
        </p:grpSpPr>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D17F5FA0-FAF7-44FE-81F3-07C0DC3260C4}"/>
                    </a:ext>
                  </a:extLst>
                </p14:cNvPr>
                <p14:cNvContentPartPr/>
                <p14:nvPr/>
              </p14:nvContentPartPr>
              <p14:xfrm>
                <a:off x="6251240" y="3679267"/>
                <a:ext cx="142200" cy="173520"/>
              </p14:xfrm>
            </p:contentPart>
          </mc:Choice>
          <mc:Fallback>
            <p:pic>
              <p:nvPicPr>
                <p:cNvPr id="44" name="Freihand 43">
                  <a:extLst>
                    <a:ext uri="{FF2B5EF4-FFF2-40B4-BE49-F238E27FC236}">
                      <a16:creationId xmlns:a16="http://schemas.microsoft.com/office/drawing/2014/main" id="{D17F5FA0-FAF7-44FE-81F3-07C0DC3260C4}"/>
                    </a:ext>
                  </a:extLst>
                </p:cNvPr>
                <p:cNvPicPr/>
                <p:nvPr/>
              </p:nvPicPr>
              <p:blipFill>
                <a:blip r:embed="rId60"/>
                <a:stretch>
                  <a:fillRect/>
                </a:stretch>
              </p:blipFill>
              <p:spPr>
                <a:xfrm>
                  <a:off x="6246920" y="3674947"/>
                  <a:ext cx="150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9DBB8AB5-707A-4BF4-A28D-368188D86F0D}"/>
                    </a:ext>
                  </a:extLst>
                </p14:cNvPr>
                <p14:cNvContentPartPr/>
                <p14:nvPr/>
              </p14:nvContentPartPr>
              <p14:xfrm>
                <a:off x="6364280" y="3669547"/>
                <a:ext cx="27000" cy="198360"/>
              </p14:xfrm>
            </p:contentPart>
          </mc:Choice>
          <mc:Fallback>
            <p:pic>
              <p:nvPicPr>
                <p:cNvPr id="45" name="Freihand 44">
                  <a:extLst>
                    <a:ext uri="{FF2B5EF4-FFF2-40B4-BE49-F238E27FC236}">
                      <a16:creationId xmlns:a16="http://schemas.microsoft.com/office/drawing/2014/main" id="{9DBB8AB5-707A-4BF4-A28D-368188D86F0D}"/>
                    </a:ext>
                  </a:extLst>
                </p:cNvPr>
                <p:cNvPicPr/>
                <p:nvPr/>
              </p:nvPicPr>
              <p:blipFill>
                <a:blip r:embed="rId62"/>
                <a:stretch>
                  <a:fillRect/>
                </a:stretch>
              </p:blipFill>
              <p:spPr>
                <a:xfrm>
                  <a:off x="6359960" y="3665227"/>
                  <a:ext cx="35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E104E3BB-EB43-41A5-8479-EF9623AA5ECB}"/>
                    </a:ext>
                  </a:extLst>
                </p14:cNvPr>
                <p14:cNvContentPartPr/>
                <p14:nvPr/>
              </p14:nvContentPartPr>
              <p14:xfrm>
                <a:off x="6235040" y="3848107"/>
                <a:ext cx="198720" cy="26640"/>
              </p14:xfrm>
            </p:contentPart>
          </mc:Choice>
          <mc:Fallback>
            <p:pic>
              <p:nvPicPr>
                <p:cNvPr id="47" name="Freihand 46">
                  <a:extLst>
                    <a:ext uri="{FF2B5EF4-FFF2-40B4-BE49-F238E27FC236}">
                      <a16:creationId xmlns:a16="http://schemas.microsoft.com/office/drawing/2014/main" id="{E104E3BB-EB43-41A5-8479-EF9623AA5ECB}"/>
                    </a:ext>
                  </a:extLst>
                </p:cNvPr>
                <p:cNvPicPr/>
                <p:nvPr/>
              </p:nvPicPr>
              <p:blipFill>
                <a:blip r:embed="rId64"/>
                <a:stretch>
                  <a:fillRect/>
                </a:stretch>
              </p:blipFill>
              <p:spPr>
                <a:xfrm>
                  <a:off x="6230720" y="3843787"/>
                  <a:ext cx="207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9290F0CF-4A39-4501-8B9C-BB87640A242C}"/>
                    </a:ext>
                  </a:extLst>
                </p14:cNvPr>
                <p14:cNvContentPartPr/>
                <p14:nvPr/>
              </p14:nvContentPartPr>
              <p14:xfrm>
                <a:off x="6461120" y="3720667"/>
                <a:ext cx="155880" cy="174960"/>
              </p14:xfrm>
            </p:contentPart>
          </mc:Choice>
          <mc:Fallback>
            <p:pic>
              <p:nvPicPr>
                <p:cNvPr id="48" name="Freihand 47">
                  <a:extLst>
                    <a:ext uri="{FF2B5EF4-FFF2-40B4-BE49-F238E27FC236}">
                      <a16:creationId xmlns:a16="http://schemas.microsoft.com/office/drawing/2014/main" id="{9290F0CF-4A39-4501-8B9C-BB87640A242C}"/>
                    </a:ext>
                  </a:extLst>
                </p:cNvPr>
                <p:cNvPicPr/>
                <p:nvPr/>
              </p:nvPicPr>
              <p:blipFill>
                <a:blip r:embed="rId66"/>
                <a:stretch>
                  <a:fillRect/>
                </a:stretch>
              </p:blipFill>
              <p:spPr>
                <a:xfrm>
                  <a:off x="6456800" y="3716347"/>
                  <a:ext cx="164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20914299-5ED4-406A-BCAA-C0EA0A0C4BAD}"/>
                    </a:ext>
                  </a:extLst>
                </p14:cNvPr>
                <p14:cNvContentPartPr/>
                <p14:nvPr/>
              </p14:nvContentPartPr>
              <p14:xfrm>
                <a:off x="6597920" y="3810307"/>
                <a:ext cx="82800" cy="100440"/>
              </p14:xfrm>
            </p:contentPart>
          </mc:Choice>
          <mc:Fallback>
            <p:pic>
              <p:nvPicPr>
                <p:cNvPr id="49" name="Freihand 48">
                  <a:extLst>
                    <a:ext uri="{FF2B5EF4-FFF2-40B4-BE49-F238E27FC236}">
                      <a16:creationId xmlns:a16="http://schemas.microsoft.com/office/drawing/2014/main" id="{20914299-5ED4-406A-BCAA-C0EA0A0C4BAD}"/>
                    </a:ext>
                  </a:extLst>
                </p:cNvPr>
                <p:cNvPicPr/>
                <p:nvPr/>
              </p:nvPicPr>
              <p:blipFill>
                <a:blip r:embed="rId68"/>
                <a:stretch>
                  <a:fillRect/>
                </a:stretch>
              </p:blipFill>
              <p:spPr>
                <a:xfrm>
                  <a:off x="6593600" y="3805987"/>
                  <a:ext cx="91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F2AA6CF4-3A9B-4A61-8D4E-12887D405A29}"/>
                    </a:ext>
                  </a:extLst>
                </p14:cNvPr>
                <p14:cNvContentPartPr/>
                <p14:nvPr/>
              </p14:nvContentPartPr>
              <p14:xfrm>
                <a:off x="6815000" y="3669187"/>
                <a:ext cx="164520" cy="145800"/>
              </p14:xfrm>
            </p:contentPart>
          </mc:Choice>
          <mc:Fallback>
            <p:pic>
              <p:nvPicPr>
                <p:cNvPr id="50" name="Freihand 49">
                  <a:extLst>
                    <a:ext uri="{FF2B5EF4-FFF2-40B4-BE49-F238E27FC236}">
                      <a16:creationId xmlns:a16="http://schemas.microsoft.com/office/drawing/2014/main" id="{F2AA6CF4-3A9B-4A61-8D4E-12887D405A29}"/>
                    </a:ext>
                  </a:extLst>
                </p:cNvPr>
                <p:cNvPicPr/>
                <p:nvPr/>
              </p:nvPicPr>
              <p:blipFill>
                <a:blip r:embed="rId70"/>
                <a:stretch>
                  <a:fillRect/>
                </a:stretch>
              </p:blipFill>
              <p:spPr>
                <a:xfrm>
                  <a:off x="6810680" y="3664867"/>
                  <a:ext cx="173160" cy="154440"/>
                </a:xfrm>
                <a:prstGeom prst="rect">
                  <a:avLst/>
                </a:prstGeom>
              </p:spPr>
            </p:pic>
          </mc:Fallback>
        </mc:AlternateContent>
      </p:grpSp>
      <p:grpSp>
        <p:nvGrpSpPr>
          <p:cNvPr id="59" name="Gruppieren 58">
            <a:extLst>
              <a:ext uri="{FF2B5EF4-FFF2-40B4-BE49-F238E27FC236}">
                <a16:creationId xmlns:a16="http://schemas.microsoft.com/office/drawing/2014/main" id="{FA14027E-8290-4506-BE75-9599FD58438A}"/>
              </a:ext>
            </a:extLst>
          </p:cNvPr>
          <p:cNvGrpSpPr/>
          <p:nvPr/>
        </p:nvGrpSpPr>
        <p:grpSpPr>
          <a:xfrm>
            <a:off x="7144400" y="3587467"/>
            <a:ext cx="425880" cy="292320"/>
            <a:chOff x="7144400" y="3587467"/>
            <a:chExt cx="425880" cy="292320"/>
          </a:xfrm>
        </p:grpSpPr>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33D21CA6-E9E2-4F26-9C6E-65C4236FBE20}"/>
                    </a:ext>
                  </a:extLst>
                </p14:cNvPr>
                <p14:cNvContentPartPr/>
                <p14:nvPr/>
              </p14:nvContentPartPr>
              <p14:xfrm>
                <a:off x="7148360" y="3587467"/>
                <a:ext cx="110520" cy="167400"/>
              </p14:xfrm>
            </p:contentPart>
          </mc:Choice>
          <mc:Fallback>
            <p:pic>
              <p:nvPicPr>
                <p:cNvPr id="53" name="Freihand 52">
                  <a:extLst>
                    <a:ext uri="{FF2B5EF4-FFF2-40B4-BE49-F238E27FC236}">
                      <a16:creationId xmlns:a16="http://schemas.microsoft.com/office/drawing/2014/main" id="{33D21CA6-E9E2-4F26-9C6E-65C4236FBE20}"/>
                    </a:ext>
                  </a:extLst>
                </p:cNvPr>
                <p:cNvPicPr/>
                <p:nvPr/>
              </p:nvPicPr>
              <p:blipFill>
                <a:blip r:embed="rId72"/>
                <a:stretch>
                  <a:fillRect/>
                </a:stretch>
              </p:blipFill>
              <p:spPr>
                <a:xfrm>
                  <a:off x="7144040" y="3583147"/>
                  <a:ext cx="119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9A7B4DCF-7855-4A12-9CDA-6C22DF070013}"/>
                    </a:ext>
                  </a:extLst>
                </p14:cNvPr>
                <p14:cNvContentPartPr/>
                <p14:nvPr/>
              </p14:nvContentPartPr>
              <p14:xfrm>
                <a:off x="7219280" y="3592867"/>
                <a:ext cx="34920" cy="129960"/>
              </p14:xfrm>
            </p:contentPart>
          </mc:Choice>
          <mc:Fallback>
            <p:pic>
              <p:nvPicPr>
                <p:cNvPr id="54" name="Freihand 53">
                  <a:extLst>
                    <a:ext uri="{FF2B5EF4-FFF2-40B4-BE49-F238E27FC236}">
                      <a16:creationId xmlns:a16="http://schemas.microsoft.com/office/drawing/2014/main" id="{9A7B4DCF-7855-4A12-9CDA-6C22DF070013}"/>
                    </a:ext>
                  </a:extLst>
                </p:cNvPr>
                <p:cNvPicPr/>
                <p:nvPr/>
              </p:nvPicPr>
              <p:blipFill>
                <a:blip r:embed="rId74"/>
                <a:stretch>
                  <a:fillRect/>
                </a:stretch>
              </p:blipFill>
              <p:spPr>
                <a:xfrm>
                  <a:off x="7214960" y="3588547"/>
                  <a:ext cx="43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858D8067-EF1D-4E94-B063-4D48C9B7B7B5}"/>
                    </a:ext>
                  </a:extLst>
                </p14:cNvPr>
                <p14:cNvContentPartPr/>
                <p14:nvPr/>
              </p14:nvContentPartPr>
              <p14:xfrm>
                <a:off x="7144400" y="3751987"/>
                <a:ext cx="123840" cy="24120"/>
              </p14:xfrm>
            </p:contentPart>
          </mc:Choice>
          <mc:Fallback>
            <p:pic>
              <p:nvPicPr>
                <p:cNvPr id="55" name="Freihand 54">
                  <a:extLst>
                    <a:ext uri="{FF2B5EF4-FFF2-40B4-BE49-F238E27FC236}">
                      <a16:creationId xmlns:a16="http://schemas.microsoft.com/office/drawing/2014/main" id="{858D8067-EF1D-4E94-B063-4D48C9B7B7B5}"/>
                    </a:ext>
                  </a:extLst>
                </p:cNvPr>
                <p:cNvPicPr/>
                <p:nvPr/>
              </p:nvPicPr>
              <p:blipFill>
                <a:blip r:embed="rId76"/>
                <a:stretch>
                  <a:fillRect/>
                </a:stretch>
              </p:blipFill>
              <p:spPr>
                <a:xfrm>
                  <a:off x="7140080" y="3747667"/>
                  <a:ext cx="132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CDAF34B4-6E8C-44AC-90DA-0D32328B73E5}"/>
                    </a:ext>
                  </a:extLst>
                </p14:cNvPr>
                <p14:cNvContentPartPr/>
                <p14:nvPr/>
              </p14:nvContentPartPr>
              <p14:xfrm>
                <a:off x="7339880" y="3658387"/>
                <a:ext cx="98640" cy="47880"/>
              </p14:xfrm>
            </p:contentPart>
          </mc:Choice>
          <mc:Fallback>
            <p:pic>
              <p:nvPicPr>
                <p:cNvPr id="56" name="Freihand 55">
                  <a:extLst>
                    <a:ext uri="{FF2B5EF4-FFF2-40B4-BE49-F238E27FC236}">
                      <a16:creationId xmlns:a16="http://schemas.microsoft.com/office/drawing/2014/main" id="{CDAF34B4-6E8C-44AC-90DA-0D32328B73E5}"/>
                    </a:ext>
                  </a:extLst>
                </p:cNvPr>
                <p:cNvPicPr/>
                <p:nvPr/>
              </p:nvPicPr>
              <p:blipFill>
                <a:blip r:embed="rId78"/>
                <a:stretch>
                  <a:fillRect/>
                </a:stretch>
              </p:blipFill>
              <p:spPr>
                <a:xfrm>
                  <a:off x="7335560" y="3654067"/>
                  <a:ext cx="107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29853694-7F43-47D2-B65D-1F0B8CC3CC83}"/>
                    </a:ext>
                  </a:extLst>
                </p14:cNvPr>
                <p14:cNvContentPartPr/>
                <p14:nvPr/>
              </p14:nvContentPartPr>
              <p14:xfrm>
                <a:off x="7379120" y="3660547"/>
                <a:ext cx="63720" cy="182520"/>
              </p14:xfrm>
            </p:contentPart>
          </mc:Choice>
          <mc:Fallback>
            <p:pic>
              <p:nvPicPr>
                <p:cNvPr id="57" name="Freihand 56">
                  <a:extLst>
                    <a:ext uri="{FF2B5EF4-FFF2-40B4-BE49-F238E27FC236}">
                      <a16:creationId xmlns:a16="http://schemas.microsoft.com/office/drawing/2014/main" id="{29853694-7F43-47D2-B65D-1F0B8CC3CC83}"/>
                    </a:ext>
                  </a:extLst>
                </p:cNvPr>
                <p:cNvPicPr/>
                <p:nvPr/>
              </p:nvPicPr>
              <p:blipFill>
                <a:blip r:embed="rId80"/>
                <a:stretch>
                  <a:fillRect/>
                </a:stretch>
              </p:blipFill>
              <p:spPr>
                <a:xfrm>
                  <a:off x="7374800" y="3656227"/>
                  <a:ext cx="72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9EB9D76A-407F-486A-9A6E-A0901933B7BF}"/>
                    </a:ext>
                  </a:extLst>
                </p14:cNvPr>
                <p14:cNvContentPartPr/>
                <p14:nvPr/>
              </p14:nvContentPartPr>
              <p14:xfrm>
                <a:off x="7448960" y="3754507"/>
                <a:ext cx="121320" cy="125280"/>
              </p14:xfrm>
            </p:contentPart>
          </mc:Choice>
          <mc:Fallback>
            <p:pic>
              <p:nvPicPr>
                <p:cNvPr id="58" name="Freihand 57">
                  <a:extLst>
                    <a:ext uri="{FF2B5EF4-FFF2-40B4-BE49-F238E27FC236}">
                      <a16:creationId xmlns:a16="http://schemas.microsoft.com/office/drawing/2014/main" id="{9EB9D76A-407F-486A-9A6E-A0901933B7BF}"/>
                    </a:ext>
                  </a:extLst>
                </p:cNvPr>
                <p:cNvPicPr/>
                <p:nvPr/>
              </p:nvPicPr>
              <p:blipFill>
                <a:blip r:embed="rId82"/>
                <a:stretch>
                  <a:fillRect/>
                </a:stretch>
              </p:blipFill>
              <p:spPr>
                <a:xfrm>
                  <a:off x="7444640" y="3750187"/>
                  <a:ext cx="129960" cy="13392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694578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Labor </a:t>
            </a:r>
            <a:r>
              <a:rPr lang="de-DE" sz="2400" b="1" dirty="0" err="1"/>
              <a:t>market</a:t>
            </a:r>
            <a:r>
              <a:rPr lang="de-DE" sz="2400" b="1" dirty="0"/>
              <a:t> − Labor </a:t>
            </a:r>
            <a:r>
              <a:rPr lang="de-DE" sz="2400" b="1" dirty="0" err="1"/>
              <a:t>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619081"/>
                <a:ext cx="3631315" cy="369332"/>
              </a:xfrm>
              <a:prstGeom prst="rect">
                <a:avLst/>
              </a:prstGeom>
              <a:noFill/>
            </p:spPr>
            <p:txBody>
              <a:bodyPr wrap="none" rtlCol="0">
                <a:spAutoFit/>
              </a:bodyPr>
              <a:lstStyle/>
              <a:p>
                <a:r>
                  <a:rPr lang="de-DE" dirty="0"/>
                  <a:t>Profit: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619081"/>
                <a:ext cx="3631315" cy="369332"/>
              </a:xfrm>
              <a:prstGeom prst="rect">
                <a:avLst/>
              </a:prstGeom>
              <a:blipFill>
                <a:blip r:embed="rId3"/>
                <a:stretch>
                  <a:fillRect l="-1342" t="-10000" b="-2666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330047"/>
            <a:ext cx="2178802" cy="369332"/>
          </a:xfrm>
          <a:prstGeom prst="rect">
            <a:avLst/>
          </a:prstGeom>
          <a:noFill/>
        </p:spPr>
        <p:txBody>
          <a:bodyPr wrap="none" rtlCol="0">
            <a:spAutoFit/>
          </a:bodyPr>
          <a:lstStyle/>
          <a:p>
            <a:r>
              <a:rPr lang="de-DE" dirty="0" err="1"/>
              <a:t>Optimality</a:t>
            </a:r>
            <a:r>
              <a:rPr lang="de-DE" dirty="0"/>
              <a:t> </a:t>
            </a:r>
            <a:r>
              <a:rPr lang="de-DE" dirty="0" err="1"/>
              <a:t>condition</a:t>
            </a:r>
            <a:r>
              <a:rPr lang="de-DE" dirty="0"/>
              <a:t>:</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499676" cy="369332"/>
          </a:xfrm>
          <a:prstGeom prst="rect">
            <a:avLst/>
          </a:prstGeom>
          <a:noFill/>
        </p:spPr>
        <p:txBody>
          <a:bodyPr wrap="none" rtlCol="0">
            <a:spAutoFit/>
          </a:bodyPr>
          <a:lstStyle/>
          <a:p>
            <a:r>
              <a:rPr lang="en-US" dirty="0"/>
              <a:t>Derivation of the demand function</a:t>
            </a:r>
            <a:r>
              <a:rPr lang="de-DE" dirty="0"/>
              <a:t>:</a:t>
            </a:r>
          </a:p>
        </p:txBody>
      </p:sp>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29C263BD-33D5-4D07-AD4B-05BF1396460D}"/>
                  </a:ext>
                </a:extLst>
              </p14:cNvPr>
              <p14:cNvContentPartPr/>
              <p14:nvPr/>
            </p14:nvContentPartPr>
            <p14:xfrm>
              <a:off x="1745480" y="579480"/>
              <a:ext cx="984240" cy="80640"/>
            </p14:xfrm>
          </p:contentPart>
        </mc:Choice>
        <mc:Fallback>
          <p:pic>
            <p:nvPicPr>
              <p:cNvPr id="6" name="Freihand 5">
                <a:extLst>
                  <a:ext uri="{FF2B5EF4-FFF2-40B4-BE49-F238E27FC236}">
                    <a16:creationId xmlns:a16="http://schemas.microsoft.com/office/drawing/2014/main" id="{29C263BD-33D5-4D07-AD4B-05BF1396460D}"/>
                  </a:ext>
                </a:extLst>
              </p:cNvPr>
              <p:cNvPicPr/>
              <p:nvPr/>
            </p:nvPicPr>
            <p:blipFill>
              <a:blip r:embed="rId5"/>
              <a:stretch>
                <a:fillRect/>
              </a:stretch>
            </p:blipFill>
            <p:spPr>
              <a:xfrm>
                <a:off x="1741160" y="575160"/>
                <a:ext cx="992880" cy="89280"/>
              </a:xfrm>
              <a:prstGeom prst="rect">
                <a:avLst/>
              </a:prstGeom>
            </p:spPr>
          </p:pic>
        </mc:Fallback>
      </mc:AlternateContent>
      <p:grpSp>
        <p:nvGrpSpPr>
          <p:cNvPr id="14" name="Gruppieren 13">
            <a:extLst>
              <a:ext uri="{FF2B5EF4-FFF2-40B4-BE49-F238E27FC236}">
                <a16:creationId xmlns:a16="http://schemas.microsoft.com/office/drawing/2014/main" id="{BFFAC002-921D-49FF-BA07-13A0F0A4E1EB}"/>
              </a:ext>
            </a:extLst>
          </p:cNvPr>
          <p:cNvGrpSpPr/>
          <p:nvPr/>
        </p:nvGrpSpPr>
        <p:grpSpPr>
          <a:xfrm>
            <a:off x="1906760" y="414960"/>
            <a:ext cx="775440" cy="145800"/>
            <a:chOff x="1906760" y="414960"/>
            <a:chExt cx="775440" cy="145800"/>
          </a:xfrm>
        </p:grpSpPr>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54F8F6F3-C9EE-494F-8695-784DAE89655A}"/>
                    </a:ext>
                  </a:extLst>
                </p14:cNvPr>
                <p14:cNvContentPartPr/>
                <p14:nvPr/>
              </p14:nvContentPartPr>
              <p14:xfrm>
                <a:off x="1906760" y="420360"/>
                <a:ext cx="84240" cy="138600"/>
              </p14:xfrm>
            </p:contentPart>
          </mc:Choice>
          <mc:Fallback>
            <p:pic>
              <p:nvPicPr>
                <p:cNvPr id="8" name="Freihand 7">
                  <a:extLst>
                    <a:ext uri="{FF2B5EF4-FFF2-40B4-BE49-F238E27FC236}">
                      <a16:creationId xmlns:a16="http://schemas.microsoft.com/office/drawing/2014/main" id="{54F8F6F3-C9EE-494F-8695-784DAE89655A}"/>
                    </a:ext>
                  </a:extLst>
                </p:cNvPr>
                <p:cNvPicPr/>
                <p:nvPr/>
              </p:nvPicPr>
              <p:blipFill>
                <a:blip r:embed="rId7"/>
                <a:stretch>
                  <a:fillRect/>
                </a:stretch>
              </p:blipFill>
              <p:spPr>
                <a:xfrm>
                  <a:off x="1902440" y="416040"/>
                  <a:ext cx="92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0AA388CC-C5FC-4552-9441-F3DBA6F4C42C}"/>
                    </a:ext>
                  </a:extLst>
                </p14:cNvPr>
                <p14:cNvContentPartPr/>
                <p14:nvPr/>
              </p14:nvContentPartPr>
              <p14:xfrm>
                <a:off x="2007200" y="414960"/>
                <a:ext cx="107640" cy="128160"/>
              </p14:xfrm>
            </p:contentPart>
          </mc:Choice>
          <mc:Fallback>
            <p:pic>
              <p:nvPicPr>
                <p:cNvPr id="9" name="Freihand 8">
                  <a:extLst>
                    <a:ext uri="{FF2B5EF4-FFF2-40B4-BE49-F238E27FC236}">
                      <a16:creationId xmlns:a16="http://schemas.microsoft.com/office/drawing/2014/main" id="{0AA388CC-C5FC-4552-9441-F3DBA6F4C42C}"/>
                    </a:ext>
                  </a:extLst>
                </p:cNvPr>
                <p:cNvPicPr/>
                <p:nvPr/>
              </p:nvPicPr>
              <p:blipFill>
                <a:blip r:embed="rId9"/>
                <a:stretch>
                  <a:fillRect/>
                </a:stretch>
              </p:blipFill>
              <p:spPr>
                <a:xfrm>
                  <a:off x="2002880" y="410640"/>
                  <a:ext cx="11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6A4C21F-C575-49D2-AE6E-A2A3089F4033}"/>
                    </a:ext>
                  </a:extLst>
                </p14:cNvPr>
                <p14:cNvContentPartPr/>
                <p14:nvPr/>
              </p14:nvContentPartPr>
              <p14:xfrm>
                <a:off x="2139320" y="426840"/>
                <a:ext cx="76680" cy="133920"/>
              </p14:xfrm>
            </p:contentPart>
          </mc:Choice>
          <mc:Fallback>
            <p:pic>
              <p:nvPicPr>
                <p:cNvPr id="10" name="Freihand 9">
                  <a:extLst>
                    <a:ext uri="{FF2B5EF4-FFF2-40B4-BE49-F238E27FC236}">
                      <a16:creationId xmlns:a16="http://schemas.microsoft.com/office/drawing/2014/main" id="{06A4C21F-C575-49D2-AE6E-A2A3089F4033}"/>
                    </a:ext>
                  </a:extLst>
                </p:cNvPr>
                <p:cNvPicPr/>
                <p:nvPr/>
              </p:nvPicPr>
              <p:blipFill>
                <a:blip r:embed="rId11"/>
                <a:stretch>
                  <a:fillRect/>
                </a:stretch>
              </p:blipFill>
              <p:spPr>
                <a:xfrm>
                  <a:off x="2135000" y="422520"/>
                  <a:ext cx="85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D3466A5-236B-41E9-A04E-6FFB2C5172CA}"/>
                    </a:ext>
                  </a:extLst>
                </p14:cNvPr>
                <p14:cNvContentPartPr/>
                <p14:nvPr/>
              </p14:nvContentPartPr>
              <p14:xfrm>
                <a:off x="2266040" y="448440"/>
                <a:ext cx="187560" cy="71640"/>
              </p14:xfrm>
            </p:contentPart>
          </mc:Choice>
          <mc:Fallback>
            <p:pic>
              <p:nvPicPr>
                <p:cNvPr id="11" name="Freihand 10">
                  <a:extLst>
                    <a:ext uri="{FF2B5EF4-FFF2-40B4-BE49-F238E27FC236}">
                      <a16:creationId xmlns:a16="http://schemas.microsoft.com/office/drawing/2014/main" id="{9D3466A5-236B-41E9-A04E-6FFB2C5172CA}"/>
                    </a:ext>
                  </a:extLst>
                </p:cNvPr>
                <p:cNvPicPr/>
                <p:nvPr/>
              </p:nvPicPr>
              <p:blipFill>
                <a:blip r:embed="rId13"/>
                <a:stretch>
                  <a:fillRect/>
                </a:stretch>
              </p:blipFill>
              <p:spPr>
                <a:xfrm>
                  <a:off x="2261720" y="444120"/>
                  <a:ext cx="19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D2FF5008-76E8-42C0-8B11-56B473AB0C4A}"/>
                    </a:ext>
                  </a:extLst>
                </p14:cNvPr>
                <p14:cNvContentPartPr/>
                <p14:nvPr/>
              </p14:nvContentPartPr>
              <p14:xfrm>
                <a:off x="2491760" y="435120"/>
                <a:ext cx="62640" cy="97920"/>
              </p14:xfrm>
            </p:contentPart>
          </mc:Choice>
          <mc:Fallback>
            <p:pic>
              <p:nvPicPr>
                <p:cNvPr id="12" name="Freihand 11">
                  <a:extLst>
                    <a:ext uri="{FF2B5EF4-FFF2-40B4-BE49-F238E27FC236}">
                      <a16:creationId xmlns:a16="http://schemas.microsoft.com/office/drawing/2014/main" id="{D2FF5008-76E8-42C0-8B11-56B473AB0C4A}"/>
                    </a:ext>
                  </a:extLst>
                </p:cNvPr>
                <p:cNvPicPr/>
                <p:nvPr/>
              </p:nvPicPr>
              <p:blipFill>
                <a:blip r:embed="rId15"/>
                <a:stretch>
                  <a:fillRect/>
                </a:stretch>
              </p:blipFill>
              <p:spPr>
                <a:xfrm>
                  <a:off x="2487440" y="430800"/>
                  <a:ext cx="71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E4A8283E-B606-4914-8E15-1938387445A4}"/>
                    </a:ext>
                  </a:extLst>
                </p14:cNvPr>
                <p14:cNvContentPartPr/>
                <p14:nvPr/>
              </p14:nvContentPartPr>
              <p14:xfrm>
                <a:off x="2593280" y="447000"/>
                <a:ext cx="88920" cy="104760"/>
              </p14:xfrm>
            </p:contentPart>
          </mc:Choice>
          <mc:Fallback>
            <p:pic>
              <p:nvPicPr>
                <p:cNvPr id="13" name="Freihand 12">
                  <a:extLst>
                    <a:ext uri="{FF2B5EF4-FFF2-40B4-BE49-F238E27FC236}">
                      <a16:creationId xmlns:a16="http://schemas.microsoft.com/office/drawing/2014/main" id="{E4A8283E-B606-4914-8E15-1938387445A4}"/>
                    </a:ext>
                  </a:extLst>
                </p:cNvPr>
                <p:cNvPicPr/>
                <p:nvPr/>
              </p:nvPicPr>
              <p:blipFill>
                <a:blip r:embed="rId17"/>
                <a:stretch>
                  <a:fillRect/>
                </a:stretch>
              </p:blipFill>
              <p:spPr>
                <a:xfrm>
                  <a:off x="2588960" y="442680"/>
                  <a:ext cx="97560" cy="113400"/>
                </a:xfrm>
                <a:prstGeom prst="rect">
                  <a:avLst/>
                </a:prstGeom>
              </p:spPr>
            </p:pic>
          </mc:Fallback>
        </mc:AlternateContent>
      </p:grpSp>
      <p:grpSp>
        <p:nvGrpSpPr>
          <p:cNvPr id="22" name="Gruppieren 21">
            <a:extLst>
              <a:ext uri="{FF2B5EF4-FFF2-40B4-BE49-F238E27FC236}">
                <a16:creationId xmlns:a16="http://schemas.microsoft.com/office/drawing/2014/main" id="{EFA87101-EAAB-450B-AD3E-DC334E41BE75}"/>
              </a:ext>
            </a:extLst>
          </p:cNvPr>
          <p:cNvGrpSpPr/>
          <p:nvPr/>
        </p:nvGrpSpPr>
        <p:grpSpPr>
          <a:xfrm>
            <a:off x="3174680" y="413520"/>
            <a:ext cx="667440" cy="287640"/>
            <a:chOff x="3174680" y="413520"/>
            <a:chExt cx="667440" cy="28764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E2C151B9-13B4-445E-A194-6548F26D7469}"/>
                    </a:ext>
                  </a:extLst>
                </p14:cNvPr>
                <p14:cNvContentPartPr/>
                <p14:nvPr/>
              </p14:nvContentPartPr>
              <p14:xfrm>
                <a:off x="3174680" y="624120"/>
                <a:ext cx="667440" cy="77040"/>
              </p14:xfrm>
            </p:contentPart>
          </mc:Choice>
          <mc:Fallback>
            <p:pic>
              <p:nvPicPr>
                <p:cNvPr id="15" name="Freihand 14">
                  <a:extLst>
                    <a:ext uri="{FF2B5EF4-FFF2-40B4-BE49-F238E27FC236}">
                      <a16:creationId xmlns:a16="http://schemas.microsoft.com/office/drawing/2014/main" id="{E2C151B9-13B4-445E-A194-6548F26D7469}"/>
                    </a:ext>
                  </a:extLst>
                </p:cNvPr>
                <p:cNvPicPr/>
                <p:nvPr/>
              </p:nvPicPr>
              <p:blipFill>
                <a:blip r:embed="rId19"/>
                <a:stretch>
                  <a:fillRect/>
                </a:stretch>
              </p:blipFill>
              <p:spPr>
                <a:xfrm>
                  <a:off x="3170360" y="619800"/>
                  <a:ext cx="676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67B3BC55-FFB7-4AC7-9331-D1D7AD7A0288}"/>
                    </a:ext>
                  </a:extLst>
                </p14:cNvPr>
                <p14:cNvContentPartPr/>
                <p14:nvPr/>
              </p14:nvContentPartPr>
              <p14:xfrm>
                <a:off x="3367640" y="445200"/>
                <a:ext cx="87120" cy="98640"/>
              </p14:xfrm>
            </p:contentPart>
          </mc:Choice>
          <mc:Fallback>
            <p:pic>
              <p:nvPicPr>
                <p:cNvPr id="16" name="Freihand 15">
                  <a:extLst>
                    <a:ext uri="{FF2B5EF4-FFF2-40B4-BE49-F238E27FC236}">
                      <a16:creationId xmlns:a16="http://schemas.microsoft.com/office/drawing/2014/main" id="{67B3BC55-FFB7-4AC7-9331-D1D7AD7A0288}"/>
                    </a:ext>
                  </a:extLst>
                </p:cNvPr>
                <p:cNvPicPr/>
                <p:nvPr/>
              </p:nvPicPr>
              <p:blipFill>
                <a:blip r:embed="rId21"/>
                <a:stretch>
                  <a:fillRect/>
                </a:stretch>
              </p:blipFill>
              <p:spPr>
                <a:xfrm>
                  <a:off x="3363320" y="440880"/>
                  <a:ext cx="95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6B668909-909E-4B31-8EF0-4424E12338C5}"/>
                    </a:ext>
                  </a:extLst>
                </p14:cNvPr>
                <p14:cNvContentPartPr/>
                <p14:nvPr/>
              </p14:nvContentPartPr>
              <p14:xfrm>
                <a:off x="3463400" y="467520"/>
                <a:ext cx="70920" cy="70200"/>
              </p14:xfrm>
            </p:contentPart>
          </mc:Choice>
          <mc:Fallback>
            <p:pic>
              <p:nvPicPr>
                <p:cNvPr id="17" name="Freihand 16">
                  <a:extLst>
                    <a:ext uri="{FF2B5EF4-FFF2-40B4-BE49-F238E27FC236}">
                      <a16:creationId xmlns:a16="http://schemas.microsoft.com/office/drawing/2014/main" id="{6B668909-909E-4B31-8EF0-4424E12338C5}"/>
                    </a:ext>
                  </a:extLst>
                </p:cNvPr>
                <p:cNvPicPr/>
                <p:nvPr/>
              </p:nvPicPr>
              <p:blipFill>
                <a:blip r:embed="rId23"/>
                <a:stretch>
                  <a:fillRect/>
                </a:stretch>
              </p:blipFill>
              <p:spPr>
                <a:xfrm>
                  <a:off x="3459080" y="463200"/>
                  <a:ext cx="79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B76B9B93-FC48-4DD6-8FE1-0CFF7582974B}"/>
                    </a:ext>
                  </a:extLst>
                </p14:cNvPr>
                <p14:cNvContentPartPr/>
                <p14:nvPr/>
              </p14:nvContentPartPr>
              <p14:xfrm>
                <a:off x="3555920" y="453840"/>
                <a:ext cx="65160" cy="97200"/>
              </p14:xfrm>
            </p:contentPart>
          </mc:Choice>
          <mc:Fallback>
            <p:pic>
              <p:nvPicPr>
                <p:cNvPr id="19" name="Freihand 18">
                  <a:extLst>
                    <a:ext uri="{FF2B5EF4-FFF2-40B4-BE49-F238E27FC236}">
                      <a16:creationId xmlns:a16="http://schemas.microsoft.com/office/drawing/2014/main" id="{B76B9B93-FC48-4DD6-8FE1-0CFF7582974B}"/>
                    </a:ext>
                  </a:extLst>
                </p:cNvPr>
                <p:cNvPicPr/>
                <p:nvPr/>
              </p:nvPicPr>
              <p:blipFill>
                <a:blip r:embed="rId25"/>
                <a:stretch>
                  <a:fillRect/>
                </a:stretch>
              </p:blipFill>
              <p:spPr>
                <a:xfrm>
                  <a:off x="3551600" y="449520"/>
                  <a:ext cx="73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537E1C5F-7BBF-4D32-8F26-5E86CCC720E9}"/>
                    </a:ext>
                  </a:extLst>
                </p14:cNvPr>
                <p14:cNvContentPartPr/>
                <p14:nvPr/>
              </p14:nvContentPartPr>
              <p14:xfrm>
                <a:off x="3614960" y="413520"/>
                <a:ext cx="65160" cy="131040"/>
              </p14:xfrm>
            </p:contentPart>
          </mc:Choice>
          <mc:Fallback>
            <p:pic>
              <p:nvPicPr>
                <p:cNvPr id="20" name="Freihand 19">
                  <a:extLst>
                    <a:ext uri="{FF2B5EF4-FFF2-40B4-BE49-F238E27FC236}">
                      <a16:creationId xmlns:a16="http://schemas.microsoft.com/office/drawing/2014/main" id="{537E1C5F-7BBF-4D32-8F26-5E86CCC720E9}"/>
                    </a:ext>
                  </a:extLst>
                </p:cNvPr>
                <p:cNvPicPr/>
                <p:nvPr/>
              </p:nvPicPr>
              <p:blipFill>
                <a:blip r:embed="rId27"/>
                <a:stretch>
                  <a:fillRect/>
                </a:stretch>
              </p:blipFill>
              <p:spPr>
                <a:xfrm>
                  <a:off x="3610640" y="409200"/>
                  <a:ext cx="73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E820AA78-161F-4DCB-84BA-4D073A831FA8}"/>
                    </a:ext>
                  </a:extLst>
                </p14:cNvPr>
                <p14:cNvContentPartPr/>
                <p14:nvPr/>
              </p14:nvContentPartPr>
              <p14:xfrm>
                <a:off x="3669320" y="447720"/>
                <a:ext cx="81000" cy="92520"/>
              </p14:xfrm>
            </p:contentPart>
          </mc:Choice>
          <mc:Fallback>
            <p:pic>
              <p:nvPicPr>
                <p:cNvPr id="21" name="Freihand 20">
                  <a:extLst>
                    <a:ext uri="{FF2B5EF4-FFF2-40B4-BE49-F238E27FC236}">
                      <a16:creationId xmlns:a16="http://schemas.microsoft.com/office/drawing/2014/main" id="{E820AA78-161F-4DCB-84BA-4D073A831FA8}"/>
                    </a:ext>
                  </a:extLst>
                </p:cNvPr>
                <p:cNvPicPr/>
                <p:nvPr/>
              </p:nvPicPr>
              <p:blipFill>
                <a:blip r:embed="rId29"/>
                <a:stretch>
                  <a:fillRect/>
                </a:stretch>
              </p:blipFill>
              <p:spPr>
                <a:xfrm>
                  <a:off x="3665000" y="443400"/>
                  <a:ext cx="8964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0D8B016D-B049-4039-B6CB-3F75D48F65AA}"/>
                  </a:ext>
                </a:extLst>
              </p14:cNvPr>
              <p14:cNvContentPartPr/>
              <p14:nvPr/>
            </p14:nvContentPartPr>
            <p14:xfrm>
              <a:off x="5627360" y="373200"/>
              <a:ext cx="1592280" cy="71280"/>
            </p14:xfrm>
          </p:contentPart>
        </mc:Choice>
        <mc:Fallback>
          <p:pic>
            <p:nvPicPr>
              <p:cNvPr id="23" name="Freihand 22">
                <a:extLst>
                  <a:ext uri="{FF2B5EF4-FFF2-40B4-BE49-F238E27FC236}">
                    <a16:creationId xmlns:a16="http://schemas.microsoft.com/office/drawing/2014/main" id="{0D8B016D-B049-4039-B6CB-3F75D48F65AA}"/>
                  </a:ext>
                </a:extLst>
              </p:cNvPr>
              <p:cNvPicPr/>
              <p:nvPr/>
            </p:nvPicPr>
            <p:blipFill>
              <a:blip r:embed="rId31"/>
              <a:stretch>
                <a:fillRect/>
              </a:stretch>
            </p:blipFill>
            <p:spPr>
              <a:xfrm>
                <a:off x="5623040" y="368880"/>
                <a:ext cx="1600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F55B7B44-8E18-4F64-96F9-4184A20BA367}"/>
                  </a:ext>
                </a:extLst>
              </p14:cNvPr>
              <p14:cNvContentPartPr/>
              <p14:nvPr/>
            </p14:nvContentPartPr>
            <p14:xfrm>
              <a:off x="2438840" y="652560"/>
              <a:ext cx="167760" cy="331560"/>
            </p14:xfrm>
          </p:contentPart>
        </mc:Choice>
        <mc:Fallback>
          <p:pic>
            <p:nvPicPr>
              <p:cNvPr id="24" name="Freihand 23">
                <a:extLst>
                  <a:ext uri="{FF2B5EF4-FFF2-40B4-BE49-F238E27FC236}">
                    <a16:creationId xmlns:a16="http://schemas.microsoft.com/office/drawing/2014/main" id="{F55B7B44-8E18-4F64-96F9-4184A20BA367}"/>
                  </a:ext>
                </a:extLst>
              </p:cNvPr>
              <p:cNvPicPr/>
              <p:nvPr/>
            </p:nvPicPr>
            <p:blipFill>
              <a:blip r:embed="rId33"/>
              <a:stretch>
                <a:fillRect/>
              </a:stretch>
            </p:blipFill>
            <p:spPr>
              <a:xfrm>
                <a:off x="2434520" y="648240"/>
                <a:ext cx="1764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6B4AD555-C390-4791-87DA-29D0C46BEC3E}"/>
                  </a:ext>
                </a:extLst>
              </p14:cNvPr>
              <p14:cNvContentPartPr/>
              <p14:nvPr/>
            </p14:nvContentPartPr>
            <p14:xfrm>
              <a:off x="3726920" y="667680"/>
              <a:ext cx="207720" cy="302040"/>
            </p14:xfrm>
          </p:contentPart>
        </mc:Choice>
        <mc:Fallback>
          <p:pic>
            <p:nvPicPr>
              <p:cNvPr id="25" name="Freihand 24">
                <a:extLst>
                  <a:ext uri="{FF2B5EF4-FFF2-40B4-BE49-F238E27FC236}">
                    <a16:creationId xmlns:a16="http://schemas.microsoft.com/office/drawing/2014/main" id="{6B4AD555-C390-4791-87DA-29D0C46BEC3E}"/>
                  </a:ext>
                </a:extLst>
              </p:cNvPr>
              <p:cNvPicPr/>
              <p:nvPr/>
            </p:nvPicPr>
            <p:blipFill>
              <a:blip r:embed="rId35"/>
              <a:stretch>
                <a:fillRect/>
              </a:stretch>
            </p:blipFill>
            <p:spPr>
              <a:xfrm>
                <a:off x="3722600" y="663360"/>
                <a:ext cx="2163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22967571-4C0A-4568-AB0A-0E1B1BA62FAA}"/>
                  </a:ext>
                </a:extLst>
              </p14:cNvPr>
              <p14:cNvContentPartPr/>
              <p14:nvPr/>
            </p14:nvContentPartPr>
            <p14:xfrm>
              <a:off x="2936720" y="1299480"/>
              <a:ext cx="194040" cy="171360"/>
            </p14:xfrm>
          </p:contentPart>
        </mc:Choice>
        <mc:Fallback>
          <p:pic>
            <p:nvPicPr>
              <p:cNvPr id="26" name="Freihand 25">
                <a:extLst>
                  <a:ext uri="{FF2B5EF4-FFF2-40B4-BE49-F238E27FC236}">
                    <a16:creationId xmlns:a16="http://schemas.microsoft.com/office/drawing/2014/main" id="{22967571-4C0A-4568-AB0A-0E1B1BA62FAA}"/>
                  </a:ext>
                </a:extLst>
              </p:cNvPr>
              <p:cNvPicPr/>
              <p:nvPr/>
            </p:nvPicPr>
            <p:blipFill>
              <a:blip r:embed="rId37"/>
              <a:stretch>
                <a:fillRect/>
              </a:stretch>
            </p:blipFill>
            <p:spPr>
              <a:xfrm>
                <a:off x="2932400" y="1295160"/>
                <a:ext cx="202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5434E79A-0D9A-47E3-82D7-123E4B6F18D5}"/>
                  </a:ext>
                </a:extLst>
              </p14:cNvPr>
              <p14:cNvContentPartPr/>
              <p14:nvPr/>
            </p14:nvContentPartPr>
            <p14:xfrm>
              <a:off x="1591040" y="687120"/>
              <a:ext cx="193320" cy="335880"/>
            </p14:xfrm>
          </p:contentPart>
        </mc:Choice>
        <mc:Fallback>
          <p:pic>
            <p:nvPicPr>
              <p:cNvPr id="38" name="Freihand 37">
                <a:extLst>
                  <a:ext uri="{FF2B5EF4-FFF2-40B4-BE49-F238E27FC236}">
                    <a16:creationId xmlns:a16="http://schemas.microsoft.com/office/drawing/2014/main" id="{5434E79A-0D9A-47E3-82D7-123E4B6F18D5}"/>
                  </a:ext>
                </a:extLst>
              </p:cNvPr>
              <p:cNvPicPr/>
              <p:nvPr/>
            </p:nvPicPr>
            <p:blipFill>
              <a:blip r:embed="rId39"/>
              <a:stretch>
                <a:fillRect/>
              </a:stretch>
            </p:blipFill>
            <p:spPr>
              <a:xfrm>
                <a:off x="1586720" y="682800"/>
                <a:ext cx="201960" cy="344520"/>
              </a:xfrm>
              <a:prstGeom prst="rect">
                <a:avLst/>
              </a:prstGeom>
            </p:spPr>
          </p:pic>
        </mc:Fallback>
      </mc:AlternateContent>
      <p:grpSp>
        <p:nvGrpSpPr>
          <p:cNvPr id="49" name="Gruppieren 48">
            <a:extLst>
              <a:ext uri="{FF2B5EF4-FFF2-40B4-BE49-F238E27FC236}">
                <a16:creationId xmlns:a16="http://schemas.microsoft.com/office/drawing/2014/main" id="{D3ABFC8D-53F4-48DD-9252-5384FD46BFB5}"/>
              </a:ext>
            </a:extLst>
          </p:cNvPr>
          <p:cNvGrpSpPr/>
          <p:nvPr/>
        </p:nvGrpSpPr>
        <p:grpSpPr>
          <a:xfrm>
            <a:off x="2893520" y="1211280"/>
            <a:ext cx="1930320" cy="565200"/>
            <a:chOff x="2893520" y="1211280"/>
            <a:chExt cx="1930320" cy="565200"/>
          </a:xfrm>
        </p:grpSpPr>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CB39A2F6-8E2C-43A0-B45F-BE2B0EBB6174}"/>
                    </a:ext>
                  </a:extLst>
                </p14:cNvPr>
                <p14:cNvContentPartPr/>
                <p14:nvPr/>
              </p14:nvContentPartPr>
              <p14:xfrm>
                <a:off x="3226520" y="1347000"/>
                <a:ext cx="24480" cy="102240"/>
              </p14:xfrm>
            </p:contentPart>
          </mc:Choice>
          <mc:Fallback>
            <p:pic>
              <p:nvPicPr>
                <p:cNvPr id="27" name="Freihand 26">
                  <a:extLst>
                    <a:ext uri="{FF2B5EF4-FFF2-40B4-BE49-F238E27FC236}">
                      <a16:creationId xmlns:a16="http://schemas.microsoft.com/office/drawing/2014/main" id="{CB39A2F6-8E2C-43A0-B45F-BE2B0EBB6174}"/>
                    </a:ext>
                  </a:extLst>
                </p:cNvPr>
                <p:cNvPicPr/>
                <p:nvPr/>
              </p:nvPicPr>
              <p:blipFill>
                <a:blip r:embed="rId41"/>
                <a:stretch>
                  <a:fillRect/>
                </a:stretch>
              </p:blipFill>
              <p:spPr>
                <a:xfrm>
                  <a:off x="3222200" y="1342680"/>
                  <a:ext cx="33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C83BBE8D-8900-44DD-847D-F1D603D1B811}"/>
                    </a:ext>
                  </a:extLst>
                </p14:cNvPr>
                <p14:cNvContentPartPr/>
                <p14:nvPr/>
              </p14:nvContentPartPr>
              <p14:xfrm>
                <a:off x="3269000" y="1357080"/>
                <a:ext cx="7560" cy="96480"/>
              </p14:xfrm>
            </p:contentPart>
          </mc:Choice>
          <mc:Fallback>
            <p:pic>
              <p:nvPicPr>
                <p:cNvPr id="28" name="Freihand 27">
                  <a:extLst>
                    <a:ext uri="{FF2B5EF4-FFF2-40B4-BE49-F238E27FC236}">
                      <a16:creationId xmlns:a16="http://schemas.microsoft.com/office/drawing/2014/main" id="{C83BBE8D-8900-44DD-847D-F1D603D1B811}"/>
                    </a:ext>
                  </a:extLst>
                </p:cNvPr>
                <p:cNvPicPr/>
                <p:nvPr/>
              </p:nvPicPr>
              <p:blipFill>
                <a:blip r:embed="rId43"/>
                <a:stretch>
                  <a:fillRect/>
                </a:stretch>
              </p:blipFill>
              <p:spPr>
                <a:xfrm>
                  <a:off x="3264680" y="1352760"/>
                  <a:ext cx="16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24D04E27-53DB-45FE-9E16-FB180019E398}"/>
                    </a:ext>
                  </a:extLst>
                </p14:cNvPr>
                <p14:cNvContentPartPr/>
                <p14:nvPr/>
              </p14:nvContentPartPr>
              <p14:xfrm>
                <a:off x="3159920" y="1294800"/>
                <a:ext cx="182160" cy="20520"/>
              </p14:xfrm>
            </p:contentPart>
          </mc:Choice>
          <mc:Fallback>
            <p:pic>
              <p:nvPicPr>
                <p:cNvPr id="29" name="Freihand 28">
                  <a:extLst>
                    <a:ext uri="{FF2B5EF4-FFF2-40B4-BE49-F238E27FC236}">
                      <a16:creationId xmlns:a16="http://schemas.microsoft.com/office/drawing/2014/main" id="{24D04E27-53DB-45FE-9E16-FB180019E398}"/>
                    </a:ext>
                  </a:extLst>
                </p:cNvPr>
                <p:cNvPicPr/>
                <p:nvPr/>
              </p:nvPicPr>
              <p:blipFill>
                <a:blip r:embed="rId45"/>
                <a:stretch>
                  <a:fillRect/>
                </a:stretch>
              </p:blipFill>
              <p:spPr>
                <a:xfrm>
                  <a:off x="3155600" y="1290480"/>
                  <a:ext cx="190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42170183-09C7-4897-AD53-3050D1D9748D}"/>
                    </a:ext>
                  </a:extLst>
                </p14:cNvPr>
                <p14:cNvContentPartPr/>
                <p14:nvPr/>
              </p14:nvContentPartPr>
              <p14:xfrm>
                <a:off x="2893520" y="1513680"/>
                <a:ext cx="501120" cy="41040"/>
              </p14:xfrm>
            </p:contentPart>
          </mc:Choice>
          <mc:Fallback>
            <p:pic>
              <p:nvPicPr>
                <p:cNvPr id="30" name="Freihand 29">
                  <a:extLst>
                    <a:ext uri="{FF2B5EF4-FFF2-40B4-BE49-F238E27FC236}">
                      <a16:creationId xmlns:a16="http://schemas.microsoft.com/office/drawing/2014/main" id="{42170183-09C7-4897-AD53-3050D1D9748D}"/>
                    </a:ext>
                  </a:extLst>
                </p:cNvPr>
                <p:cNvPicPr/>
                <p:nvPr/>
              </p:nvPicPr>
              <p:blipFill>
                <a:blip r:embed="rId47"/>
                <a:stretch>
                  <a:fillRect/>
                </a:stretch>
              </p:blipFill>
              <p:spPr>
                <a:xfrm>
                  <a:off x="2889200" y="1509360"/>
                  <a:ext cx="5097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0D563CC6-9505-484A-8376-5A4A51267E9B}"/>
                    </a:ext>
                  </a:extLst>
                </p14:cNvPr>
                <p14:cNvContentPartPr/>
                <p14:nvPr/>
              </p14:nvContentPartPr>
              <p14:xfrm>
                <a:off x="2967320" y="1618440"/>
                <a:ext cx="132480" cy="158040"/>
              </p14:xfrm>
            </p:contentPart>
          </mc:Choice>
          <mc:Fallback>
            <p:pic>
              <p:nvPicPr>
                <p:cNvPr id="32" name="Freihand 31">
                  <a:extLst>
                    <a:ext uri="{FF2B5EF4-FFF2-40B4-BE49-F238E27FC236}">
                      <a16:creationId xmlns:a16="http://schemas.microsoft.com/office/drawing/2014/main" id="{0D563CC6-9505-484A-8376-5A4A51267E9B}"/>
                    </a:ext>
                  </a:extLst>
                </p:cNvPr>
                <p:cNvPicPr/>
                <p:nvPr/>
              </p:nvPicPr>
              <p:blipFill>
                <a:blip r:embed="rId49"/>
                <a:stretch>
                  <a:fillRect/>
                </a:stretch>
              </p:blipFill>
              <p:spPr>
                <a:xfrm>
                  <a:off x="2963000" y="1614120"/>
                  <a:ext cx="141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1FB35B9D-1D62-4B01-B588-0CC9D76D9D1D}"/>
                    </a:ext>
                  </a:extLst>
                </p14:cNvPr>
                <p14:cNvContentPartPr/>
                <p14:nvPr/>
              </p14:nvContentPartPr>
              <p14:xfrm>
                <a:off x="3164240" y="1608720"/>
                <a:ext cx="162000" cy="146160"/>
              </p14:xfrm>
            </p:contentPart>
          </mc:Choice>
          <mc:Fallback>
            <p:pic>
              <p:nvPicPr>
                <p:cNvPr id="33" name="Freihand 32">
                  <a:extLst>
                    <a:ext uri="{FF2B5EF4-FFF2-40B4-BE49-F238E27FC236}">
                      <a16:creationId xmlns:a16="http://schemas.microsoft.com/office/drawing/2014/main" id="{1FB35B9D-1D62-4B01-B588-0CC9D76D9D1D}"/>
                    </a:ext>
                  </a:extLst>
                </p:cNvPr>
                <p:cNvPicPr/>
                <p:nvPr/>
              </p:nvPicPr>
              <p:blipFill>
                <a:blip r:embed="rId51"/>
                <a:stretch>
                  <a:fillRect/>
                </a:stretch>
              </p:blipFill>
              <p:spPr>
                <a:xfrm>
                  <a:off x="3159920" y="1604400"/>
                  <a:ext cx="170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1D4D2BBF-6D04-4A26-BD5F-03EF506D53EA}"/>
                    </a:ext>
                  </a:extLst>
                </p14:cNvPr>
                <p14:cNvContentPartPr/>
                <p14:nvPr/>
              </p14:nvContentPartPr>
              <p14:xfrm>
                <a:off x="3562040" y="1453560"/>
                <a:ext cx="207360" cy="18360"/>
              </p14:xfrm>
            </p:contentPart>
          </mc:Choice>
          <mc:Fallback>
            <p:pic>
              <p:nvPicPr>
                <p:cNvPr id="35" name="Freihand 34">
                  <a:extLst>
                    <a:ext uri="{FF2B5EF4-FFF2-40B4-BE49-F238E27FC236}">
                      <a16:creationId xmlns:a16="http://schemas.microsoft.com/office/drawing/2014/main" id="{1D4D2BBF-6D04-4A26-BD5F-03EF506D53EA}"/>
                    </a:ext>
                  </a:extLst>
                </p:cNvPr>
                <p:cNvPicPr/>
                <p:nvPr/>
              </p:nvPicPr>
              <p:blipFill>
                <a:blip r:embed="rId53"/>
                <a:stretch>
                  <a:fillRect/>
                </a:stretch>
              </p:blipFill>
              <p:spPr>
                <a:xfrm>
                  <a:off x="3557720" y="1449240"/>
                  <a:ext cx="2160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BFDA7E05-973A-4C75-BBCA-7FA6FA4E78AE}"/>
                    </a:ext>
                  </a:extLst>
                </p14:cNvPr>
                <p14:cNvContentPartPr/>
                <p14:nvPr/>
              </p14:nvContentPartPr>
              <p14:xfrm>
                <a:off x="3601640" y="1520880"/>
                <a:ext cx="210960" cy="19080"/>
              </p14:xfrm>
            </p:contentPart>
          </mc:Choice>
          <mc:Fallback>
            <p:pic>
              <p:nvPicPr>
                <p:cNvPr id="36" name="Freihand 35">
                  <a:extLst>
                    <a:ext uri="{FF2B5EF4-FFF2-40B4-BE49-F238E27FC236}">
                      <a16:creationId xmlns:a16="http://schemas.microsoft.com/office/drawing/2014/main" id="{BFDA7E05-973A-4C75-BBCA-7FA6FA4E78AE}"/>
                    </a:ext>
                  </a:extLst>
                </p:cNvPr>
                <p:cNvPicPr/>
                <p:nvPr/>
              </p:nvPicPr>
              <p:blipFill>
                <a:blip r:embed="rId55"/>
                <a:stretch>
                  <a:fillRect/>
                </a:stretch>
              </p:blipFill>
              <p:spPr>
                <a:xfrm>
                  <a:off x="3597320" y="1516560"/>
                  <a:ext cx="219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24D5F8E8-ED12-43CB-B7DB-25F437D0EFE6}"/>
                    </a:ext>
                  </a:extLst>
                </p14:cNvPr>
                <p14:cNvContentPartPr/>
                <p14:nvPr/>
              </p14:nvContentPartPr>
              <p14:xfrm>
                <a:off x="4000520" y="1422960"/>
                <a:ext cx="156240" cy="249120"/>
              </p14:xfrm>
            </p:contentPart>
          </mc:Choice>
          <mc:Fallback>
            <p:pic>
              <p:nvPicPr>
                <p:cNvPr id="39" name="Freihand 38">
                  <a:extLst>
                    <a:ext uri="{FF2B5EF4-FFF2-40B4-BE49-F238E27FC236}">
                      <a16:creationId xmlns:a16="http://schemas.microsoft.com/office/drawing/2014/main" id="{24D5F8E8-ED12-43CB-B7DB-25F437D0EFE6}"/>
                    </a:ext>
                  </a:extLst>
                </p:cNvPr>
                <p:cNvPicPr/>
                <p:nvPr/>
              </p:nvPicPr>
              <p:blipFill>
                <a:blip r:embed="rId57"/>
                <a:stretch>
                  <a:fillRect/>
                </a:stretch>
              </p:blipFill>
              <p:spPr>
                <a:xfrm>
                  <a:off x="3996200" y="1418640"/>
                  <a:ext cx="164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39047593-56F2-497A-A513-E14ECC172F43}"/>
                    </a:ext>
                  </a:extLst>
                </p14:cNvPr>
                <p14:cNvContentPartPr/>
                <p14:nvPr/>
              </p14:nvContentPartPr>
              <p14:xfrm>
                <a:off x="4298240" y="1437360"/>
                <a:ext cx="21600" cy="19080"/>
              </p14:xfrm>
            </p:contentPart>
          </mc:Choice>
          <mc:Fallback>
            <p:pic>
              <p:nvPicPr>
                <p:cNvPr id="41" name="Freihand 40">
                  <a:extLst>
                    <a:ext uri="{FF2B5EF4-FFF2-40B4-BE49-F238E27FC236}">
                      <a16:creationId xmlns:a16="http://schemas.microsoft.com/office/drawing/2014/main" id="{39047593-56F2-497A-A513-E14ECC172F43}"/>
                    </a:ext>
                  </a:extLst>
                </p:cNvPr>
                <p:cNvPicPr/>
                <p:nvPr/>
              </p:nvPicPr>
              <p:blipFill>
                <a:blip r:embed="rId59"/>
                <a:stretch>
                  <a:fillRect/>
                </a:stretch>
              </p:blipFill>
              <p:spPr>
                <a:xfrm>
                  <a:off x="4293920" y="1433040"/>
                  <a:ext cx="30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9651C053-63CE-4A39-B2BB-84ACBDF23D68}"/>
                    </a:ext>
                  </a:extLst>
                </p14:cNvPr>
                <p14:cNvContentPartPr/>
                <p14:nvPr/>
              </p14:nvContentPartPr>
              <p14:xfrm>
                <a:off x="4433960" y="1211280"/>
                <a:ext cx="176040" cy="183960"/>
              </p14:xfrm>
            </p:contentPart>
          </mc:Choice>
          <mc:Fallback>
            <p:pic>
              <p:nvPicPr>
                <p:cNvPr id="42" name="Freihand 41">
                  <a:extLst>
                    <a:ext uri="{FF2B5EF4-FFF2-40B4-BE49-F238E27FC236}">
                      <a16:creationId xmlns:a16="http://schemas.microsoft.com/office/drawing/2014/main" id="{9651C053-63CE-4A39-B2BB-84ACBDF23D68}"/>
                    </a:ext>
                  </a:extLst>
                </p:cNvPr>
                <p:cNvPicPr/>
                <p:nvPr/>
              </p:nvPicPr>
              <p:blipFill>
                <a:blip r:embed="rId61"/>
                <a:stretch>
                  <a:fillRect/>
                </a:stretch>
              </p:blipFill>
              <p:spPr>
                <a:xfrm>
                  <a:off x="4429640" y="1206960"/>
                  <a:ext cx="184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967BCCC6-FE04-4A23-9C8B-55D058E5D362}"/>
                    </a:ext>
                  </a:extLst>
                </p14:cNvPr>
                <p14:cNvContentPartPr/>
                <p14:nvPr/>
              </p14:nvContentPartPr>
              <p14:xfrm>
                <a:off x="4678760" y="1249440"/>
                <a:ext cx="79920" cy="83880"/>
              </p14:xfrm>
            </p:contentPart>
          </mc:Choice>
          <mc:Fallback>
            <p:pic>
              <p:nvPicPr>
                <p:cNvPr id="44" name="Freihand 43">
                  <a:extLst>
                    <a:ext uri="{FF2B5EF4-FFF2-40B4-BE49-F238E27FC236}">
                      <a16:creationId xmlns:a16="http://schemas.microsoft.com/office/drawing/2014/main" id="{967BCCC6-FE04-4A23-9C8B-55D058E5D362}"/>
                    </a:ext>
                  </a:extLst>
                </p:cNvPr>
                <p:cNvPicPr/>
                <p:nvPr/>
              </p:nvPicPr>
              <p:blipFill>
                <a:blip r:embed="rId63"/>
                <a:stretch>
                  <a:fillRect/>
                </a:stretch>
              </p:blipFill>
              <p:spPr>
                <a:xfrm>
                  <a:off x="4674440" y="1245120"/>
                  <a:ext cx="88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6EF8E8C5-4E7D-475B-A9E8-C79299EE0F30}"/>
                    </a:ext>
                  </a:extLst>
                </p14:cNvPr>
                <p14:cNvContentPartPr/>
                <p14:nvPr/>
              </p14:nvContentPartPr>
              <p14:xfrm>
                <a:off x="4705760" y="1267080"/>
                <a:ext cx="77040" cy="172080"/>
              </p14:xfrm>
            </p:contentPart>
          </mc:Choice>
          <mc:Fallback>
            <p:pic>
              <p:nvPicPr>
                <p:cNvPr id="45" name="Freihand 44">
                  <a:extLst>
                    <a:ext uri="{FF2B5EF4-FFF2-40B4-BE49-F238E27FC236}">
                      <a16:creationId xmlns:a16="http://schemas.microsoft.com/office/drawing/2014/main" id="{6EF8E8C5-4E7D-475B-A9E8-C79299EE0F30}"/>
                    </a:ext>
                  </a:extLst>
                </p:cNvPr>
                <p:cNvPicPr/>
                <p:nvPr/>
              </p:nvPicPr>
              <p:blipFill>
                <a:blip r:embed="rId65"/>
                <a:stretch>
                  <a:fillRect/>
                </a:stretch>
              </p:blipFill>
              <p:spPr>
                <a:xfrm>
                  <a:off x="4701440" y="1262760"/>
                  <a:ext cx="85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DF3EB3CD-A0ED-4AC7-B2C8-4C383F33560F}"/>
                    </a:ext>
                  </a:extLst>
                </p14:cNvPr>
                <p14:cNvContentPartPr/>
                <p14:nvPr/>
              </p14:nvContentPartPr>
              <p14:xfrm>
                <a:off x="4412360" y="1452840"/>
                <a:ext cx="411480" cy="16920"/>
              </p14:xfrm>
            </p:contentPart>
          </mc:Choice>
          <mc:Fallback>
            <p:pic>
              <p:nvPicPr>
                <p:cNvPr id="46" name="Freihand 45">
                  <a:extLst>
                    <a:ext uri="{FF2B5EF4-FFF2-40B4-BE49-F238E27FC236}">
                      <a16:creationId xmlns:a16="http://schemas.microsoft.com/office/drawing/2014/main" id="{DF3EB3CD-A0ED-4AC7-B2C8-4C383F33560F}"/>
                    </a:ext>
                  </a:extLst>
                </p:cNvPr>
                <p:cNvPicPr/>
                <p:nvPr/>
              </p:nvPicPr>
              <p:blipFill>
                <a:blip r:embed="rId67"/>
                <a:stretch>
                  <a:fillRect/>
                </a:stretch>
              </p:blipFill>
              <p:spPr>
                <a:xfrm>
                  <a:off x="4408040" y="1448520"/>
                  <a:ext cx="420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18AA152F-6E47-4F43-BD30-E539BC7EE496}"/>
                    </a:ext>
                  </a:extLst>
                </p14:cNvPr>
                <p14:cNvContentPartPr/>
                <p14:nvPr/>
              </p14:nvContentPartPr>
              <p14:xfrm>
                <a:off x="4413080" y="1511160"/>
                <a:ext cx="161640" cy="182160"/>
              </p14:xfrm>
            </p:contentPart>
          </mc:Choice>
          <mc:Fallback>
            <p:pic>
              <p:nvPicPr>
                <p:cNvPr id="47" name="Freihand 46">
                  <a:extLst>
                    <a:ext uri="{FF2B5EF4-FFF2-40B4-BE49-F238E27FC236}">
                      <a16:creationId xmlns:a16="http://schemas.microsoft.com/office/drawing/2014/main" id="{18AA152F-6E47-4F43-BD30-E539BC7EE496}"/>
                    </a:ext>
                  </a:extLst>
                </p:cNvPr>
                <p:cNvPicPr/>
                <p:nvPr/>
              </p:nvPicPr>
              <p:blipFill>
                <a:blip r:embed="rId69"/>
                <a:stretch>
                  <a:fillRect/>
                </a:stretch>
              </p:blipFill>
              <p:spPr>
                <a:xfrm>
                  <a:off x="4408760" y="1506840"/>
                  <a:ext cx="170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E474C909-2F9E-4B5B-B839-AD18C162A4F9}"/>
                    </a:ext>
                  </a:extLst>
                </p14:cNvPr>
                <p14:cNvContentPartPr/>
                <p14:nvPr/>
              </p14:nvContentPartPr>
              <p14:xfrm>
                <a:off x="4616840" y="1530600"/>
                <a:ext cx="160920" cy="173520"/>
              </p14:xfrm>
            </p:contentPart>
          </mc:Choice>
          <mc:Fallback>
            <p:pic>
              <p:nvPicPr>
                <p:cNvPr id="48" name="Freihand 47">
                  <a:extLst>
                    <a:ext uri="{FF2B5EF4-FFF2-40B4-BE49-F238E27FC236}">
                      <a16:creationId xmlns:a16="http://schemas.microsoft.com/office/drawing/2014/main" id="{E474C909-2F9E-4B5B-B839-AD18C162A4F9}"/>
                    </a:ext>
                  </a:extLst>
                </p:cNvPr>
                <p:cNvPicPr/>
                <p:nvPr/>
              </p:nvPicPr>
              <p:blipFill>
                <a:blip r:embed="rId71"/>
                <a:stretch>
                  <a:fillRect/>
                </a:stretch>
              </p:blipFill>
              <p:spPr>
                <a:xfrm>
                  <a:off x="4612520" y="1526280"/>
                  <a:ext cx="169560" cy="18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6E353469-5D28-4F81-B7BC-A552A5760847}"/>
                  </a:ext>
                </a:extLst>
              </p14:cNvPr>
              <p14:cNvContentPartPr/>
              <p14:nvPr/>
            </p14:nvContentPartPr>
            <p14:xfrm>
              <a:off x="3019880" y="948840"/>
              <a:ext cx="738360" cy="33840"/>
            </p14:xfrm>
          </p:contentPart>
        </mc:Choice>
        <mc:Fallback>
          <p:pic>
            <p:nvPicPr>
              <p:cNvPr id="50" name="Freihand 49">
                <a:extLst>
                  <a:ext uri="{FF2B5EF4-FFF2-40B4-BE49-F238E27FC236}">
                    <a16:creationId xmlns:a16="http://schemas.microsoft.com/office/drawing/2014/main" id="{6E353469-5D28-4F81-B7BC-A552A5760847}"/>
                  </a:ext>
                </a:extLst>
              </p:cNvPr>
              <p:cNvPicPr/>
              <p:nvPr/>
            </p:nvPicPr>
            <p:blipFill>
              <a:blip r:embed="rId73"/>
              <a:stretch>
                <a:fillRect/>
              </a:stretch>
            </p:blipFill>
            <p:spPr>
              <a:xfrm>
                <a:off x="3015560" y="944520"/>
                <a:ext cx="747000" cy="42480"/>
              </a:xfrm>
              <a:prstGeom prst="rect">
                <a:avLst/>
              </a:prstGeom>
            </p:spPr>
          </p:pic>
        </mc:Fallback>
      </mc:AlternateContent>
      <p:grpSp>
        <p:nvGrpSpPr>
          <p:cNvPr id="63" name="Gruppieren 62">
            <a:extLst>
              <a:ext uri="{FF2B5EF4-FFF2-40B4-BE49-F238E27FC236}">
                <a16:creationId xmlns:a16="http://schemas.microsoft.com/office/drawing/2014/main" id="{C9B20AA9-0842-48F0-8377-09FAC536B197}"/>
              </a:ext>
            </a:extLst>
          </p:cNvPr>
          <p:cNvGrpSpPr/>
          <p:nvPr/>
        </p:nvGrpSpPr>
        <p:grpSpPr>
          <a:xfrm>
            <a:off x="9836840" y="116520"/>
            <a:ext cx="1574640" cy="279000"/>
            <a:chOff x="9836840" y="116520"/>
            <a:chExt cx="1574640" cy="279000"/>
          </a:xfrm>
        </p:grpSpPr>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5D385A64-0EBB-4569-BDFD-7374EF1D7BF5}"/>
                    </a:ext>
                  </a:extLst>
                </p14:cNvPr>
                <p14:cNvContentPartPr/>
                <p14:nvPr/>
              </p14:nvContentPartPr>
              <p14:xfrm>
                <a:off x="9836840" y="181680"/>
                <a:ext cx="142920" cy="213840"/>
              </p14:xfrm>
            </p:contentPart>
          </mc:Choice>
          <mc:Fallback>
            <p:pic>
              <p:nvPicPr>
                <p:cNvPr id="51" name="Freihand 50">
                  <a:extLst>
                    <a:ext uri="{FF2B5EF4-FFF2-40B4-BE49-F238E27FC236}">
                      <a16:creationId xmlns:a16="http://schemas.microsoft.com/office/drawing/2014/main" id="{5D385A64-0EBB-4569-BDFD-7374EF1D7BF5}"/>
                    </a:ext>
                  </a:extLst>
                </p:cNvPr>
                <p:cNvPicPr/>
                <p:nvPr/>
              </p:nvPicPr>
              <p:blipFill>
                <a:blip r:embed="rId75"/>
                <a:stretch>
                  <a:fillRect/>
                </a:stretch>
              </p:blipFill>
              <p:spPr>
                <a:xfrm>
                  <a:off x="9832520" y="177360"/>
                  <a:ext cx="151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2502ACA2-752A-4F40-BC76-86A8058B8C02}"/>
                    </a:ext>
                  </a:extLst>
                </p14:cNvPr>
                <p14:cNvContentPartPr/>
                <p14:nvPr/>
              </p14:nvContentPartPr>
              <p14:xfrm>
                <a:off x="10024040" y="168720"/>
                <a:ext cx="79920" cy="138240"/>
              </p14:xfrm>
            </p:contentPart>
          </mc:Choice>
          <mc:Fallback>
            <p:pic>
              <p:nvPicPr>
                <p:cNvPr id="52" name="Freihand 51">
                  <a:extLst>
                    <a:ext uri="{FF2B5EF4-FFF2-40B4-BE49-F238E27FC236}">
                      <a16:creationId xmlns:a16="http://schemas.microsoft.com/office/drawing/2014/main" id="{2502ACA2-752A-4F40-BC76-86A8058B8C02}"/>
                    </a:ext>
                  </a:extLst>
                </p:cNvPr>
                <p:cNvPicPr/>
                <p:nvPr/>
              </p:nvPicPr>
              <p:blipFill>
                <a:blip r:embed="rId77"/>
                <a:stretch>
                  <a:fillRect/>
                </a:stretch>
              </p:blipFill>
              <p:spPr>
                <a:xfrm>
                  <a:off x="10019720" y="164400"/>
                  <a:ext cx="88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604AC78C-C5D2-4FF6-BF8C-B954417CA9B0}"/>
                    </a:ext>
                  </a:extLst>
                </p14:cNvPr>
                <p14:cNvContentPartPr/>
                <p14:nvPr/>
              </p14:nvContentPartPr>
              <p14:xfrm>
                <a:off x="10138880" y="202560"/>
                <a:ext cx="85320" cy="90000"/>
              </p14:xfrm>
            </p:contentPart>
          </mc:Choice>
          <mc:Fallback>
            <p:pic>
              <p:nvPicPr>
                <p:cNvPr id="53" name="Freihand 52">
                  <a:extLst>
                    <a:ext uri="{FF2B5EF4-FFF2-40B4-BE49-F238E27FC236}">
                      <a16:creationId xmlns:a16="http://schemas.microsoft.com/office/drawing/2014/main" id="{604AC78C-C5D2-4FF6-BF8C-B954417CA9B0}"/>
                    </a:ext>
                  </a:extLst>
                </p:cNvPr>
                <p:cNvPicPr/>
                <p:nvPr/>
              </p:nvPicPr>
              <p:blipFill>
                <a:blip r:embed="rId79"/>
                <a:stretch>
                  <a:fillRect/>
                </a:stretch>
              </p:blipFill>
              <p:spPr>
                <a:xfrm>
                  <a:off x="10134560" y="198240"/>
                  <a:ext cx="93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8EF416B3-3DC4-4844-9754-DE629B5301EC}"/>
                    </a:ext>
                  </a:extLst>
                </p14:cNvPr>
                <p14:cNvContentPartPr/>
                <p14:nvPr/>
              </p14:nvContentPartPr>
              <p14:xfrm>
                <a:off x="10233200" y="177000"/>
                <a:ext cx="71280" cy="143280"/>
              </p14:xfrm>
            </p:contentPart>
          </mc:Choice>
          <mc:Fallback>
            <p:pic>
              <p:nvPicPr>
                <p:cNvPr id="54" name="Freihand 53">
                  <a:extLst>
                    <a:ext uri="{FF2B5EF4-FFF2-40B4-BE49-F238E27FC236}">
                      <a16:creationId xmlns:a16="http://schemas.microsoft.com/office/drawing/2014/main" id="{8EF416B3-3DC4-4844-9754-DE629B5301EC}"/>
                    </a:ext>
                  </a:extLst>
                </p:cNvPr>
                <p:cNvPicPr/>
                <p:nvPr/>
              </p:nvPicPr>
              <p:blipFill>
                <a:blip r:embed="rId81"/>
                <a:stretch>
                  <a:fillRect/>
                </a:stretch>
              </p:blipFill>
              <p:spPr>
                <a:xfrm>
                  <a:off x="10228880" y="172680"/>
                  <a:ext cx="79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95485A7D-122E-4CA2-9F43-21F7FAA41F8F}"/>
                    </a:ext>
                  </a:extLst>
                </p14:cNvPr>
                <p14:cNvContentPartPr/>
                <p14:nvPr/>
              </p14:nvContentPartPr>
              <p14:xfrm>
                <a:off x="10383320" y="214440"/>
                <a:ext cx="114840" cy="45720"/>
              </p14:xfrm>
            </p:contentPart>
          </mc:Choice>
          <mc:Fallback>
            <p:pic>
              <p:nvPicPr>
                <p:cNvPr id="55" name="Freihand 54">
                  <a:extLst>
                    <a:ext uri="{FF2B5EF4-FFF2-40B4-BE49-F238E27FC236}">
                      <a16:creationId xmlns:a16="http://schemas.microsoft.com/office/drawing/2014/main" id="{95485A7D-122E-4CA2-9F43-21F7FAA41F8F}"/>
                    </a:ext>
                  </a:extLst>
                </p:cNvPr>
                <p:cNvPicPr/>
                <p:nvPr/>
              </p:nvPicPr>
              <p:blipFill>
                <a:blip r:embed="rId83"/>
                <a:stretch>
                  <a:fillRect/>
                </a:stretch>
              </p:blipFill>
              <p:spPr>
                <a:xfrm>
                  <a:off x="10379000" y="210120"/>
                  <a:ext cx="123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89F74E5D-743A-4F9D-A3B7-EE55EF4D8A76}"/>
                    </a:ext>
                  </a:extLst>
                </p14:cNvPr>
                <p14:cNvContentPartPr/>
                <p14:nvPr/>
              </p14:nvContentPartPr>
              <p14:xfrm>
                <a:off x="10586000" y="226320"/>
                <a:ext cx="60480" cy="60480"/>
              </p14:xfrm>
            </p:contentPart>
          </mc:Choice>
          <mc:Fallback>
            <p:pic>
              <p:nvPicPr>
                <p:cNvPr id="56" name="Freihand 55">
                  <a:extLst>
                    <a:ext uri="{FF2B5EF4-FFF2-40B4-BE49-F238E27FC236}">
                      <a16:creationId xmlns:a16="http://schemas.microsoft.com/office/drawing/2014/main" id="{89F74E5D-743A-4F9D-A3B7-EE55EF4D8A76}"/>
                    </a:ext>
                  </a:extLst>
                </p:cNvPr>
                <p:cNvPicPr/>
                <p:nvPr/>
              </p:nvPicPr>
              <p:blipFill>
                <a:blip r:embed="rId85"/>
                <a:stretch>
                  <a:fillRect/>
                </a:stretch>
              </p:blipFill>
              <p:spPr>
                <a:xfrm>
                  <a:off x="10581680" y="222000"/>
                  <a:ext cx="69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4F03DA5E-467D-4819-988A-FAE27146ADD8}"/>
                    </a:ext>
                  </a:extLst>
                </p14:cNvPr>
                <p14:cNvContentPartPr/>
                <p14:nvPr/>
              </p14:nvContentPartPr>
              <p14:xfrm>
                <a:off x="10585640" y="144600"/>
                <a:ext cx="47160" cy="5400"/>
              </p14:xfrm>
            </p:contentPart>
          </mc:Choice>
          <mc:Fallback>
            <p:pic>
              <p:nvPicPr>
                <p:cNvPr id="57" name="Freihand 56">
                  <a:extLst>
                    <a:ext uri="{FF2B5EF4-FFF2-40B4-BE49-F238E27FC236}">
                      <a16:creationId xmlns:a16="http://schemas.microsoft.com/office/drawing/2014/main" id="{4F03DA5E-467D-4819-988A-FAE27146ADD8}"/>
                    </a:ext>
                  </a:extLst>
                </p:cNvPr>
                <p:cNvPicPr/>
                <p:nvPr/>
              </p:nvPicPr>
              <p:blipFill>
                <a:blip r:embed="rId87"/>
                <a:stretch>
                  <a:fillRect/>
                </a:stretch>
              </p:blipFill>
              <p:spPr>
                <a:xfrm>
                  <a:off x="10581320" y="140280"/>
                  <a:ext cx="55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4F02F436-7C0F-43E4-889D-348EC7614531}"/>
                    </a:ext>
                  </a:extLst>
                </p14:cNvPr>
                <p14:cNvContentPartPr/>
                <p14:nvPr/>
              </p14:nvContentPartPr>
              <p14:xfrm>
                <a:off x="10667720" y="124800"/>
                <a:ext cx="114480" cy="149760"/>
              </p14:xfrm>
            </p:contentPart>
          </mc:Choice>
          <mc:Fallback>
            <p:pic>
              <p:nvPicPr>
                <p:cNvPr id="58" name="Freihand 57">
                  <a:extLst>
                    <a:ext uri="{FF2B5EF4-FFF2-40B4-BE49-F238E27FC236}">
                      <a16:creationId xmlns:a16="http://schemas.microsoft.com/office/drawing/2014/main" id="{4F02F436-7C0F-43E4-889D-348EC7614531}"/>
                    </a:ext>
                  </a:extLst>
                </p:cNvPr>
                <p:cNvPicPr/>
                <p:nvPr/>
              </p:nvPicPr>
              <p:blipFill>
                <a:blip r:embed="rId89"/>
                <a:stretch>
                  <a:fillRect/>
                </a:stretch>
              </p:blipFill>
              <p:spPr>
                <a:xfrm>
                  <a:off x="10663400" y="120480"/>
                  <a:ext cx="123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8E74D245-EC24-4BB6-A5B0-96EA8B6568F4}"/>
                    </a:ext>
                  </a:extLst>
                </p14:cNvPr>
                <p14:cNvContentPartPr/>
                <p14:nvPr/>
              </p14:nvContentPartPr>
              <p14:xfrm>
                <a:off x="10929080" y="204360"/>
                <a:ext cx="14760" cy="79560"/>
              </p14:xfrm>
            </p:contentPart>
          </mc:Choice>
          <mc:Fallback>
            <p:pic>
              <p:nvPicPr>
                <p:cNvPr id="59" name="Freihand 58">
                  <a:extLst>
                    <a:ext uri="{FF2B5EF4-FFF2-40B4-BE49-F238E27FC236}">
                      <a16:creationId xmlns:a16="http://schemas.microsoft.com/office/drawing/2014/main" id="{8E74D245-EC24-4BB6-A5B0-96EA8B6568F4}"/>
                    </a:ext>
                  </a:extLst>
                </p:cNvPr>
                <p:cNvPicPr/>
                <p:nvPr/>
              </p:nvPicPr>
              <p:blipFill>
                <a:blip r:embed="rId91"/>
                <a:stretch>
                  <a:fillRect/>
                </a:stretch>
              </p:blipFill>
              <p:spPr>
                <a:xfrm>
                  <a:off x="10924760" y="200040"/>
                  <a:ext cx="23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E941F131-D436-47AD-883B-440C740EE484}"/>
                    </a:ext>
                  </a:extLst>
                </p14:cNvPr>
                <p14:cNvContentPartPr/>
                <p14:nvPr/>
              </p14:nvContentPartPr>
              <p14:xfrm>
                <a:off x="10898120" y="232080"/>
                <a:ext cx="114120" cy="9720"/>
              </p14:xfrm>
            </p:contentPart>
          </mc:Choice>
          <mc:Fallback>
            <p:pic>
              <p:nvPicPr>
                <p:cNvPr id="60" name="Freihand 59">
                  <a:extLst>
                    <a:ext uri="{FF2B5EF4-FFF2-40B4-BE49-F238E27FC236}">
                      <a16:creationId xmlns:a16="http://schemas.microsoft.com/office/drawing/2014/main" id="{E941F131-D436-47AD-883B-440C740EE484}"/>
                    </a:ext>
                  </a:extLst>
                </p:cNvPr>
                <p:cNvPicPr/>
                <p:nvPr/>
              </p:nvPicPr>
              <p:blipFill>
                <a:blip r:embed="rId93"/>
                <a:stretch>
                  <a:fillRect/>
                </a:stretch>
              </p:blipFill>
              <p:spPr>
                <a:xfrm>
                  <a:off x="10893800" y="227760"/>
                  <a:ext cx="122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2384B143-02F7-4D96-B607-1B16B05688C3}"/>
                    </a:ext>
                  </a:extLst>
                </p14:cNvPr>
                <p14:cNvContentPartPr/>
                <p14:nvPr/>
              </p14:nvContentPartPr>
              <p14:xfrm>
                <a:off x="11066240" y="177360"/>
                <a:ext cx="110160" cy="69480"/>
              </p14:xfrm>
            </p:contentPart>
          </mc:Choice>
          <mc:Fallback>
            <p:pic>
              <p:nvPicPr>
                <p:cNvPr id="61" name="Freihand 60">
                  <a:extLst>
                    <a:ext uri="{FF2B5EF4-FFF2-40B4-BE49-F238E27FC236}">
                      <a16:creationId xmlns:a16="http://schemas.microsoft.com/office/drawing/2014/main" id="{2384B143-02F7-4D96-B607-1B16B05688C3}"/>
                    </a:ext>
                  </a:extLst>
                </p:cNvPr>
                <p:cNvPicPr/>
                <p:nvPr/>
              </p:nvPicPr>
              <p:blipFill>
                <a:blip r:embed="rId95"/>
                <a:stretch>
                  <a:fillRect/>
                </a:stretch>
              </p:blipFill>
              <p:spPr>
                <a:xfrm>
                  <a:off x="11061920" y="173040"/>
                  <a:ext cx="118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AF437FA6-AA58-49ED-BD01-E6BA650B3752}"/>
                    </a:ext>
                  </a:extLst>
                </p14:cNvPr>
                <p14:cNvContentPartPr/>
                <p14:nvPr/>
              </p14:nvContentPartPr>
              <p14:xfrm>
                <a:off x="11227160" y="116520"/>
                <a:ext cx="184320" cy="115200"/>
              </p14:xfrm>
            </p:contentPart>
          </mc:Choice>
          <mc:Fallback>
            <p:pic>
              <p:nvPicPr>
                <p:cNvPr id="62" name="Freihand 61">
                  <a:extLst>
                    <a:ext uri="{FF2B5EF4-FFF2-40B4-BE49-F238E27FC236}">
                      <a16:creationId xmlns:a16="http://schemas.microsoft.com/office/drawing/2014/main" id="{AF437FA6-AA58-49ED-BD01-E6BA650B3752}"/>
                    </a:ext>
                  </a:extLst>
                </p:cNvPr>
                <p:cNvPicPr/>
                <p:nvPr/>
              </p:nvPicPr>
              <p:blipFill>
                <a:blip r:embed="rId97"/>
                <a:stretch>
                  <a:fillRect/>
                </a:stretch>
              </p:blipFill>
              <p:spPr>
                <a:xfrm>
                  <a:off x="11222840" y="112200"/>
                  <a:ext cx="192960" cy="123840"/>
                </a:xfrm>
                <a:prstGeom prst="rect">
                  <a:avLst/>
                </a:prstGeom>
              </p:spPr>
            </p:pic>
          </mc:Fallback>
        </mc:AlternateContent>
      </p:grpSp>
      <p:grpSp>
        <p:nvGrpSpPr>
          <p:cNvPr id="71" name="Gruppieren 70">
            <a:extLst>
              <a:ext uri="{FF2B5EF4-FFF2-40B4-BE49-F238E27FC236}">
                <a16:creationId xmlns:a16="http://schemas.microsoft.com/office/drawing/2014/main" id="{4FE6F64B-1C9B-4C91-ABB9-44277FE7A39D}"/>
              </a:ext>
            </a:extLst>
          </p:cNvPr>
          <p:cNvGrpSpPr/>
          <p:nvPr/>
        </p:nvGrpSpPr>
        <p:grpSpPr>
          <a:xfrm>
            <a:off x="9847280" y="428280"/>
            <a:ext cx="671400" cy="242280"/>
            <a:chOff x="9847280" y="428280"/>
            <a:chExt cx="671400" cy="242280"/>
          </a:xfrm>
        </p:grpSpPr>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B7F032D7-314B-4DF4-9964-83AF06B4BD87}"/>
                    </a:ext>
                  </a:extLst>
                </p14:cNvPr>
                <p14:cNvContentPartPr/>
                <p14:nvPr/>
              </p14:nvContentPartPr>
              <p14:xfrm>
                <a:off x="9896960" y="490920"/>
                <a:ext cx="53640" cy="179640"/>
              </p14:xfrm>
            </p:contentPart>
          </mc:Choice>
          <mc:Fallback>
            <p:pic>
              <p:nvPicPr>
                <p:cNvPr id="64" name="Freihand 63">
                  <a:extLst>
                    <a:ext uri="{FF2B5EF4-FFF2-40B4-BE49-F238E27FC236}">
                      <a16:creationId xmlns:a16="http://schemas.microsoft.com/office/drawing/2014/main" id="{B7F032D7-314B-4DF4-9964-83AF06B4BD87}"/>
                    </a:ext>
                  </a:extLst>
                </p:cNvPr>
                <p:cNvPicPr/>
                <p:nvPr/>
              </p:nvPicPr>
              <p:blipFill>
                <a:blip r:embed="rId99"/>
                <a:stretch>
                  <a:fillRect/>
                </a:stretch>
              </p:blipFill>
              <p:spPr>
                <a:xfrm>
                  <a:off x="9892640" y="486600"/>
                  <a:ext cx="62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74740B96-9917-4580-AE34-E575EC70E380}"/>
                    </a:ext>
                  </a:extLst>
                </p14:cNvPr>
                <p14:cNvContentPartPr/>
                <p14:nvPr/>
              </p14:nvContentPartPr>
              <p14:xfrm>
                <a:off x="9847280" y="428280"/>
                <a:ext cx="162000" cy="167400"/>
              </p14:xfrm>
            </p:contentPart>
          </mc:Choice>
          <mc:Fallback>
            <p:pic>
              <p:nvPicPr>
                <p:cNvPr id="65" name="Freihand 64">
                  <a:extLst>
                    <a:ext uri="{FF2B5EF4-FFF2-40B4-BE49-F238E27FC236}">
                      <a16:creationId xmlns:a16="http://schemas.microsoft.com/office/drawing/2014/main" id="{74740B96-9917-4580-AE34-E575EC70E380}"/>
                    </a:ext>
                  </a:extLst>
                </p:cNvPr>
                <p:cNvPicPr/>
                <p:nvPr/>
              </p:nvPicPr>
              <p:blipFill>
                <a:blip r:embed="rId101"/>
                <a:stretch>
                  <a:fillRect/>
                </a:stretch>
              </p:blipFill>
              <p:spPr>
                <a:xfrm>
                  <a:off x="9842960" y="423960"/>
                  <a:ext cx="170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37AD7CE4-166A-4023-A2A7-BADE68FE39E1}"/>
                    </a:ext>
                  </a:extLst>
                </p14:cNvPr>
                <p14:cNvContentPartPr/>
                <p14:nvPr/>
              </p14:nvContentPartPr>
              <p14:xfrm>
                <a:off x="10042040" y="466080"/>
                <a:ext cx="66960" cy="140760"/>
              </p14:xfrm>
            </p:contentPart>
          </mc:Choice>
          <mc:Fallback>
            <p:pic>
              <p:nvPicPr>
                <p:cNvPr id="66" name="Freihand 65">
                  <a:extLst>
                    <a:ext uri="{FF2B5EF4-FFF2-40B4-BE49-F238E27FC236}">
                      <a16:creationId xmlns:a16="http://schemas.microsoft.com/office/drawing/2014/main" id="{37AD7CE4-166A-4023-A2A7-BADE68FE39E1}"/>
                    </a:ext>
                  </a:extLst>
                </p:cNvPr>
                <p:cNvPicPr/>
                <p:nvPr/>
              </p:nvPicPr>
              <p:blipFill>
                <a:blip r:embed="rId103"/>
                <a:stretch>
                  <a:fillRect/>
                </a:stretch>
              </p:blipFill>
              <p:spPr>
                <a:xfrm>
                  <a:off x="10037720" y="461760"/>
                  <a:ext cx="75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5A3CC08A-EE25-4CEA-9C02-E377A98E0523}"/>
                    </a:ext>
                  </a:extLst>
                </p14:cNvPr>
                <p14:cNvContentPartPr/>
                <p14:nvPr/>
              </p14:nvContentPartPr>
              <p14:xfrm>
                <a:off x="10151480" y="466080"/>
                <a:ext cx="88920" cy="113760"/>
              </p14:xfrm>
            </p:contentPart>
          </mc:Choice>
          <mc:Fallback>
            <p:pic>
              <p:nvPicPr>
                <p:cNvPr id="67" name="Freihand 66">
                  <a:extLst>
                    <a:ext uri="{FF2B5EF4-FFF2-40B4-BE49-F238E27FC236}">
                      <a16:creationId xmlns:a16="http://schemas.microsoft.com/office/drawing/2014/main" id="{5A3CC08A-EE25-4CEA-9C02-E377A98E0523}"/>
                    </a:ext>
                  </a:extLst>
                </p:cNvPr>
                <p:cNvPicPr/>
                <p:nvPr/>
              </p:nvPicPr>
              <p:blipFill>
                <a:blip r:embed="rId105"/>
                <a:stretch>
                  <a:fillRect/>
                </a:stretch>
              </p:blipFill>
              <p:spPr>
                <a:xfrm>
                  <a:off x="10147160" y="461760"/>
                  <a:ext cx="97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7721784E-D8DC-479D-99D8-930A94380854}"/>
                    </a:ext>
                  </a:extLst>
                </p14:cNvPr>
                <p14:cNvContentPartPr/>
                <p14:nvPr/>
              </p14:nvContentPartPr>
              <p14:xfrm>
                <a:off x="10257680" y="453480"/>
                <a:ext cx="51480" cy="164880"/>
              </p14:xfrm>
            </p:contentPart>
          </mc:Choice>
          <mc:Fallback>
            <p:pic>
              <p:nvPicPr>
                <p:cNvPr id="68" name="Freihand 67">
                  <a:extLst>
                    <a:ext uri="{FF2B5EF4-FFF2-40B4-BE49-F238E27FC236}">
                      <a16:creationId xmlns:a16="http://schemas.microsoft.com/office/drawing/2014/main" id="{7721784E-D8DC-479D-99D8-930A94380854}"/>
                    </a:ext>
                  </a:extLst>
                </p:cNvPr>
                <p:cNvPicPr/>
                <p:nvPr/>
              </p:nvPicPr>
              <p:blipFill>
                <a:blip r:embed="rId107"/>
                <a:stretch>
                  <a:fillRect/>
                </a:stretch>
              </p:blipFill>
              <p:spPr>
                <a:xfrm>
                  <a:off x="10253360" y="449160"/>
                  <a:ext cx="60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F0E57250-A55C-431C-8B84-470FDAC3A2A1}"/>
                    </a:ext>
                  </a:extLst>
                </p14:cNvPr>
                <p14:cNvContentPartPr/>
                <p14:nvPr/>
              </p14:nvContentPartPr>
              <p14:xfrm>
                <a:off x="10398080" y="498480"/>
                <a:ext cx="86760" cy="1800"/>
              </p14:xfrm>
            </p:contentPart>
          </mc:Choice>
          <mc:Fallback>
            <p:pic>
              <p:nvPicPr>
                <p:cNvPr id="69" name="Freihand 68">
                  <a:extLst>
                    <a:ext uri="{FF2B5EF4-FFF2-40B4-BE49-F238E27FC236}">
                      <a16:creationId xmlns:a16="http://schemas.microsoft.com/office/drawing/2014/main" id="{F0E57250-A55C-431C-8B84-470FDAC3A2A1}"/>
                    </a:ext>
                  </a:extLst>
                </p:cNvPr>
                <p:cNvPicPr/>
                <p:nvPr/>
              </p:nvPicPr>
              <p:blipFill>
                <a:blip r:embed="rId109"/>
                <a:stretch>
                  <a:fillRect/>
                </a:stretch>
              </p:blipFill>
              <p:spPr>
                <a:xfrm>
                  <a:off x="10393760" y="494160"/>
                  <a:ext cx="95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258FB5AB-82EA-46DB-8322-B38A6D9ED4C4}"/>
                    </a:ext>
                  </a:extLst>
                </p14:cNvPr>
                <p14:cNvContentPartPr/>
                <p14:nvPr/>
              </p14:nvContentPartPr>
              <p14:xfrm>
                <a:off x="10400960" y="535560"/>
                <a:ext cx="117720" cy="19440"/>
              </p14:xfrm>
            </p:contentPart>
          </mc:Choice>
          <mc:Fallback>
            <p:pic>
              <p:nvPicPr>
                <p:cNvPr id="70" name="Freihand 69">
                  <a:extLst>
                    <a:ext uri="{FF2B5EF4-FFF2-40B4-BE49-F238E27FC236}">
                      <a16:creationId xmlns:a16="http://schemas.microsoft.com/office/drawing/2014/main" id="{258FB5AB-82EA-46DB-8322-B38A6D9ED4C4}"/>
                    </a:ext>
                  </a:extLst>
                </p:cNvPr>
                <p:cNvPicPr/>
                <p:nvPr/>
              </p:nvPicPr>
              <p:blipFill>
                <a:blip r:embed="rId111"/>
                <a:stretch>
                  <a:fillRect/>
                </a:stretch>
              </p:blipFill>
              <p:spPr>
                <a:xfrm>
                  <a:off x="10396640" y="531240"/>
                  <a:ext cx="126360" cy="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CBD2086B-2B70-457B-9EED-B8CA8EE5FBC4}"/>
                  </a:ext>
                </a:extLst>
              </p14:cNvPr>
              <p14:cNvContentPartPr/>
              <p14:nvPr/>
            </p14:nvContentPartPr>
            <p14:xfrm>
              <a:off x="10640720" y="441600"/>
              <a:ext cx="175680" cy="109440"/>
            </p14:xfrm>
          </p:contentPart>
        </mc:Choice>
        <mc:Fallback>
          <p:pic>
            <p:nvPicPr>
              <p:cNvPr id="72" name="Freihand 71">
                <a:extLst>
                  <a:ext uri="{FF2B5EF4-FFF2-40B4-BE49-F238E27FC236}">
                    <a16:creationId xmlns:a16="http://schemas.microsoft.com/office/drawing/2014/main" id="{CBD2086B-2B70-457B-9EED-B8CA8EE5FBC4}"/>
                  </a:ext>
                </a:extLst>
              </p:cNvPr>
              <p:cNvPicPr/>
              <p:nvPr/>
            </p:nvPicPr>
            <p:blipFill>
              <a:blip r:embed="rId113"/>
              <a:stretch>
                <a:fillRect/>
              </a:stretch>
            </p:blipFill>
            <p:spPr>
              <a:xfrm>
                <a:off x="10636400" y="437280"/>
                <a:ext cx="184320" cy="118080"/>
              </a:xfrm>
              <a:prstGeom prst="rect">
                <a:avLst/>
              </a:prstGeom>
            </p:spPr>
          </p:pic>
        </mc:Fallback>
      </mc:AlternateContent>
      <p:grpSp>
        <p:nvGrpSpPr>
          <p:cNvPr id="87" name="Gruppieren 86">
            <a:extLst>
              <a:ext uri="{FF2B5EF4-FFF2-40B4-BE49-F238E27FC236}">
                <a16:creationId xmlns:a16="http://schemas.microsoft.com/office/drawing/2014/main" id="{CD6CF49D-B47F-4E8C-8358-F0B2FA1EC294}"/>
              </a:ext>
            </a:extLst>
          </p:cNvPr>
          <p:cNvGrpSpPr/>
          <p:nvPr/>
        </p:nvGrpSpPr>
        <p:grpSpPr>
          <a:xfrm>
            <a:off x="11096840" y="623040"/>
            <a:ext cx="867960" cy="532080"/>
            <a:chOff x="11096840" y="623040"/>
            <a:chExt cx="867960" cy="532080"/>
          </a:xfrm>
        </p:grpSpPr>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03EFFD28-5308-4FB8-9711-1AE5F62D42D1}"/>
                    </a:ext>
                  </a:extLst>
                </p14:cNvPr>
                <p14:cNvContentPartPr/>
                <p14:nvPr/>
              </p14:nvContentPartPr>
              <p14:xfrm>
                <a:off x="11123120" y="636720"/>
                <a:ext cx="84960" cy="247680"/>
              </p14:xfrm>
            </p:contentPart>
          </mc:Choice>
          <mc:Fallback>
            <p:pic>
              <p:nvPicPr>
                <p:cNvPr id="73" name="Freihand 72">
                  <a:extLst>
                    <a:ext uri="{FF2B5EF4-FFF2-40B4-BE49-F238E27FC236}">
                      <a16:creationId xmlns:a16="http://schemas.microsoft.com/office/drawing/2014/main" id="{03EFFD28-5308-4FB8-9711-1AE5F62D42D1}"/>
                    </a:ext>
                  </a:extLst>
                </p:cNvPr>
                <p:cNvPicPr/>
                <p:nvPr/>
              </p:nvPicPr>
              <p:blipFill>
                <a:blip r:embed="rId115"/>
                <a:stretch>
                  <a:fillRect/>
                </a:stretch>
              </p:blipFill>
              <p:spPr>
                <a:xfrm>
                  <a:off x="11118800" y="632400"/>
                  <a:ext cx="936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F08195A4-D4C2-4203-ACDD-8DF99E904133}"/>
                    </a:ext>
                  </a:extLst>
                </p14:cNvPr>
                <p14:cNvContentPartPr/>
                <p14:nvPr/>
              </p14:nvContentPartPr>
              <p14:xfrm>
                <a:off x="11097560" y="623040"/>
                <a:ext cx="215280" cy="183240"/>
              </p14:xfrm>
            </p:contentPart>
          </mc:Choice>
          <mc:Fallback>
            <p:pic>
              <p:nvPicPr>
                <p:cNvPr id="74" name="Freihand 73">
                  <a:extLst>
                    <a:ext uri="{FF2B5EF4-FFF2-40B4-BE49-F238E27FC236}">
                      <a16:creationId xmlns:a16="http://schemas.microsoft.com/office/drawing/2014/main" id="{F08195A4-D4C2-4203-ACDD-8DF99E904133}"/>
                    </a:ext>
                  </a:extLst>
                </p:cNvPr>
                <p:cNvPicPr/>
                <p:nvPr/>
              </p:nvPicPr>
              <p:blipFill>
                <a:blip r:embed="rId117"/>
                <a:stretch>
                  <a:fillRect/>
                </a:stretch>
              </p:blipFill>
              <p:spPr>
                <a:xfrm>
                  <a:off x="11093240" y="618720"/>
                  <a:ext cx="223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76E2BD4B-E529-4787-A810-A12EEF036318}"/>
                    </a:ext>
                  </a:extLst>
                </p14:cNvPr>
                <p14:cNvContentPartPr/>
                <p14:nvPr/>
              </p14:nvContentPartPr>
              <p14:xfrm>
                <a:off x="11312480" y="701160"/>
                <a:ext cx="100800" cy="113760"/>
              </p14:xfrm>
            </p:contentPart>
          </mc:Choice>
          <mc:Fallback>
            <p:pic>
              <p:nvPicPr>
                <p:cNvPr id="75" name="Freihand 74">
                  <a:extLst>
                    <a:ext uri="{FF2B5EF4-FFF2-40B4-BE49-F238E27FC236}">
                      <a16:creationId xmlns:a16="http://schemas.microsoft.com/office/drawing/2014/main" id="{76E2BD4B-E529-4787-A810-A12EEF036318}"/>
                    </a:ext>
                  </a:extLst>
                </p:cNvPr>
                <p:cNvPicPr/>
                <p:nvPr/>
              </p:nvPicPr>
              <p:blipFill>
                <a:blip r:embed="rId119"/>
                <a:stretch>
                  <a:fillRect/>
                </a:stretch>
              </p:blipFill>
              <p:spPr>
                <a:xfrm>
                  <a:off x="11308160" y="696840"/>
                  <a:ext cx="10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26AD9F5E-9683-4187-8319-A4809BC3C254}"/>
                    </a:ext>
                  </a:extLst>
                </p14:cNvPr>
                <p14:cNvContentPartPr/>
                <p14:nvPr/>
              </p14:nvContentPartPr>
              <p14:xfrm>
                <a:off x="11324000" y="660480"/>
                <a:ext cx="145440" cy="142560"/>
              </p14:xfrm>
            </p:contentPart>
          </mc:Choice>
          <mc:Fallback>
            <p:pic>
              <p:nvPicPr>
                <p:cNvPr id="76" name="Freihand 75">
                  <a:extLst>
                    <a:ext uri="{FF2B5EF4-FFF2-40B4-BE49-F238E27FC236}">
                      <a16:creationId xmlns:a16="http://schemas.microsoft.com/office/drawing/2014/main" id="{26AD9F5E-9683-4187-8319-A4809BC3C254}"/>
                    </a:ext>
                  </a:extLst>
                </p:cNvPr>
                <p:cNvPicPr/>
                <p:nvPr/>
              </p:nvPicPr>
              <p:blipFill>
                <a:blip r:embed="rId121"/>
                <a:stretch>
                  <a:fillRect/>
                </a:stretch>
              </p:blipFill>
              <p:spPr>
                <a:xfrm>
                  <a:off x="11319680" y="656160"/>
                  <a:ext cx="154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FCAB9646-08FD-4535-8E0D-4788A396C1C1}"/>
                    </a:ext>
                  </a:extLst>
                </p14:cNvPr>
                <p14:cNvContentPartPr/>
                <p14:nvPr/>
              </p14:nvContentPartPr>
              <p14:xfrm>
                <a:off x="11547920" y="712320"/>
                <a:ext cx="125640" cy="52200"/>
              </p14:xfrm>
            </p:contentPart>
          </mc:Choice>
          <mc:Fallback>
            <p:pic>
              <p:nvPicPr>
                <p:cNvPr id="77" name="Freihand 76">
                  <a:extLst>
                    <a:ext uri="{FF2B5EF4-FFF2-40B4-BE49-F238E27FC236}">
                      <a16:creationId xmlns:a16="http://schemas.microsoft.com/office/drawing/2014/main" id="{FCAB9646-08FD-4535-8E0D-4788A396C1C1}"/>
                    </a:ext>
                  </a:extLst>
                </p:cNvPr>
                <p:cNvPicPr/>
                <p:nvPr/>
              </p:nvPicPr>
              <p:blipFill>
                <a:blip r:embed="rId123"/>
                <a:stretch>
                  <a:fillRect/>
                </a:stretch>
              </p:blipFill>
              <p:spPr>
                <a:xfrm>
                  <a:off x="11543600" y="708000"/>
                  <a:ext cx="134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960C7B85-13CE-4086-B2A7-304EC3467D58}"/>
                    </a:ext>
                  </a:extLst>
                </p14:cNvPr>
                <p14:cNvContentPartPr/>
                <p14:nvPr/>
              </p14:nvContentPartPr>
              <p14:xfrm>
                <a:off x="11735480" y="638520"/>
                <a:ext cx="120600" cy="158760"/>
              </p14:xfrm>
            </p:contentPart>
          </mc:Choice>
          <mc:Fallback>
            <p:pic>
              <p:nvPicPr>
                <p:cNvPr id="78" name="Freihand 77">
                  <a:extLst>
                    <a:ext uri="{FF2B5EF4-FFF2-40B4-BE49-F238E27FC236}">
                      <a16:creationId xmlns:a16="http://schemas.microsoft.com/office/drawing/2014/main" id="{960C7B85-13CE-4086-B2A7-304EC3467D58}"/>
                    </a:ext>
                  </a:extLst>
                </p:cNvPr>
                <p:cNvPicPr/>
                <p:nvPr/>
              </p:nvPicPr>
              <p:blipFill>
                <a:blip r:embed="rId125"/>
                <a:stretch>
                  <a:fillRect/>
                </a:stretch>
              </p:blipFill>
              <p:spPr>
                <a:xfrm>
                  <a:off x="11731160" y="634200"/>
                  <a:ext cx="129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3744CB88-BC71-431F-B65F-A27E805009A5}"/>
                    </a:ext>
                  </a:extLst>
                </p14:cNvPr>
                <p14:cNvContentPartPr/>
                <p14:nvPr/>
              </p14:nvContentPartPr>
              <p14:xfrm>
                <a:off x="11859680" y="684600"/>
                <a:ext cx="104040" cy="90720"/>
              </p14:xfrm>
            </p:contentPart>
          </mc:Choice>
          <mc:Fallback>
            <p:pic>
              <p:nvPicPr>
                <p:cNvPr id="79" name="Freihand 78">
                  <a:extLst>
                    <a:ext uri="{FF2B5EF4-FFF2-40B4-BE49-F238E27FC236}">
                      <a16:creationId xmlns:a16="http://schemas.microsoft.com/office/drawing/2014/main" id="{3744CB88-BC71-431F-B65F-A27E805009A5}"/>
                    </a:ext>
                  </a:extLst>
                </p:cNvPr>
                <p:cNvPicPr/>
                <p:nvPr/>
              </p:nvPicPr>
              <p:blipFill>
                <a:blip r:embed="rId127"/>
                <a:stretch>
                  <a:fillRect/>
                </a:stretch>
              </p:blipFill>
              <p:spPr>
                <a:xfrm>
                  <a:off x="11855360" y="680280"/>
                  <a:ext cx="112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7E21182E-B491-4D1E-8C38-EAFF0E834A20}"/>
                    </a:ext>
                  </a:extLst>
                </p14:cNvPr>
                <p14:cNvContentPartPr/>
                <p14:nvPr/>
              </p14:nvContentPartPr>
              <p14:xfrm>
                <a:off x="11876600" y="696840"/>
                <a:ext cx="88200" cy="72720"/>
              </p14:xfrm>
            </p:contentPart>
          </mc:Choice>
          <mc:Fallback>
            <p:pic>
              <p:nvPicPr>
                <p:cNvPr id="80" name="Freihand 79">
                  <a:extLst>
                    <a:ext uri="{FF2B5EF4-FFF2-40B4-BE49-F238E27FC236}">
                      <a16:creationId xmlns:a16="http://schemas.microsoft.com/office/drawing/2014/main" id="{7E21182E-B491-4D1E-8C38-EAFF0E834A20}"/>
                    </a:ext>
                  </a:extLst>
                </p:cNvPr>
                <p:cNvPicPr/>
                <p:nvPr/>
              </p:nvPicPr>
              <p:blipFill>
                <a:blip r:embed="rId129"/>
                <a:stretch>
                  <a:fillRect/>
                </a:stretch>
              </p:blipFill>
              <p:spPr>
                <a:xfrm>
                  <a:off x="11872280" y="692520"/>
                  <a:ext cx="96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197FD048-8581-41B4-927E-B16D2F3EE074}"/>
                    </a:ext>
                  </a:extLst>
                </p14:cNvPr>
                <p14:cNvContentPartPr/>
                <p14:nvPr/>
              </p14:nvContentPartPr>
              <p14:xfrm>
                <a:off x="11096840" y="947400"/>
                <a:ext cx="123840" cy="207720"/>
              </p14:xfrm>
            </p:contentPart>
          </mc:Choice>
          <mc:Fallback>
            <p:pic>
              <p:nvPicPr>
                <p:cNvPr id="81" name="Freihand 80">
                  <a:extLst>
                    <a:ext uri="{FF2B5EF4-FFF2-40B4-BE49-F238E27FC236}">
                      <a16:creationId xmlns:a16="http://schemas.microsoft.com/office/drawing/2014/main" id="{197FD048-8581-41B4-927E-B16D2F3EE074}"/>
                    </a:ext>
                  </a:extLst>
                </p:cNvPr>
                <p:cNvPicPr/>
                <p:nvPr/>
              </p:nvPicPr>
              <p:blipFill>
                <a:blip r:embed="rId131"/>
                <a:stretch>
                  <a:fillRect/>
                </a:stretch>
              </p:blipFill>
              <p:spPr>
                <a:xfrm>
                  <a:off x="11092520" y="943080"/>
                  <a:ext cx="132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3FE5ECCF-BB90-4288-B072-3DEA6B0EF9F3}"/>
                    </a:ext>
                  </a:extLst>
                </p14:cNvPr>
                <p14:cNvContentPartPr/>
                <p14:nvPr/>
              </p14:nvContentPartPr>
              <p14:xfrm>
                <a:off x="11217440" y="905640"/>
                <a:ext cx="32040" cy="92520"/>
              </p14:xfrm>
            </p:contentPart>
          </mc:Choice>
          <mc:Fallback>
            <p:pic>
              <p:nvPicPr>
                <p:cNvPr id="82" name="Freihand 81">
                  <a:extLst>
                    <a:ext uri="{FF2B5EF4-FFF2-40B4-BE49-F238E27FC236}">
                      <a16:creationId xmlns:a16="http://schemas.microsoft.com/office/drawing/2014/main" id="{3FE5ECCF-BB90-4288-B072-3DEA6B0EF9F3}"/>
                    </a:ext>
                  </a:extLst>
                </p:cNvPr>
                <p:cNvPicPr/>
                <p:nvPr/>
              </p:nvPicPr>
              <p:blipFill>
                <a:blip r:embed="rId133"/>
                <a:stretch>
                  <a:fillRect/>
                </a:stretch>
              </p:blipFill>
              <p:spPr>
                <a:xfrm>
                  <a:off x="11213120" y="901320"/>
                  <a:ext cx="40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F6A6A6BF-2B69-4879-85EE-616949694D22}"/>
                    </a:ext>
                  </a:extLst>
                </p14:cNvPr>
                <p14:cNvContentPartPr/>
                <p14:nvPr/>
              </p14:nvContentPartPr>
              <p14:xfrm>
                <a:off x="11281520" y="927960"/>
                <a:ext cx="139680" cy="180720"/>
              </p14:xfrm>
            </p:contentPart>
          </mc:Choice>
          <mc:Fallback>
            <p:pic>
              <p:nvPicPr>
                <p:cNvPr id="83" name="Freihand 82">
                  <a:extLst>
                    <a:ext uri="{FF2B5EF4-FFF2-40B4-BE49-F238E27FC236}">
                      <a16:creationId xmlns:a16="http://schemas.microsoft.com/office/drawing/2014/main" id="{F6A6A6BF-2B69-4879-85EE-616949694D22}"/>
                    </a:ext>
                  </a:extLst>
                </p:cNvPr>
                <p:cNvPicPr/>
                <p:nvPr/>
              </p:nvPicPr>
              <p:blipFill>
                <a:blip r:embed="rId135"/>
                <a:stretch>
                  <a:fillRect/>
                </a:stretch>
              </p:blipFill>
              <p:spPr>
                <a:xfrm>
                  <a:off x="11277200" y="923640"/>
                  <a:ext cx="148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4AD16B03-4C61-4228-AC50-EAF42FFCB98D}"/>
                    </a:ext>
                  </a:extLst>
                </p14:cNvPr>
                <p14:cNvContentPartPr/>
                <p14:nvPr/>
              </p14:nvContentPartPr>
              <p14:xfrm>
                <a:off x="11351360" y="916080"/>
                <a:ext cx="154800" cy="149760"/>
              </p14:xfrm>
            </p:contentPart>
          </mc:Choice>
          <mc:Fallback>
            <p:pic>
              <p:nvPicPr>
                <p:cNvPr id="84" name="Freihand 83">
                  <a:extLst>
                    <a:ext uri="{FF2B5EF4-FFF2-40B4-BE49-F238E27FC236}">
                      <a16:creationId xmlns:a16="http://schemas.microsoft.com/office/drawing/2014/main" id="{4AD16B03-4C61-4228-AC50-EAF42FFCB98D}"/>
                    </a:ext>
                  </a:extLst>
                </p:cNvPr>
                <p:cNvPicPr/>
                <p:nvPr/>
              </p:nvPicPr>
              <p:blipFill>
                <a:blip r:embed="rId137"/>
                <a:stretch>
                  <a:fillRect/>
                </a:stretch>
              </p:blipFill>
              <p:spPr>
                <a:xfrm>
                  <a:off x="11347040" y="911760"/>
                  <a:ext cx="163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8983683A-F0A3-44F3-BE9E-35D220679E7F}"/>
                    </a:ext>
                  </a:extLst>
                </p14:cNvPr>
                <p14:cNvContentPartPr/>
                <p14:nvPr/>
              </p14:nvContentPartPr>
              <p14:xfrm>
                <a:off x="11594720" y="957120"/>
                <a:ext cx="112320" cy="59040"/>
              </p14:xfrm>
            </p:contentPart>
          </mc:Choice>
          <mc:Fallback>
            <p:pic>
              <p:nvPicPr>
                <p:cNvPr id="85" name="Freihand 84">
                  <a:extLst>
                    <a:ext uri="{FF2B5EF4-FFF2-40B4-BE49-F238E27FC236}">
                      <a16:creationId xmlns:a16="http://schemas.microsoft.com/office/drawing/2014/main" id="{8983683A-F0A3-44F3-BE9E-35D220679E7F}"/>
                    </a:ext>
                  </a:extLst>
                </p:cNvPr>
                <p:cNvPicPr/>
                <p:nvPr/>
              </p:nvPicPr>
              <p:blipFill>
                <a:blip r:embed="rId139"/>
                <a:stretch>
                  <a:fillRect/>
                </a:stretch>
              </p:blipFill>
              <p:spPr>
                <a:xfrm>
                  <a:off x="11590400" y="952800"/>
                  <a:ext cx="120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B7EF165F-5C55-43EE-82F5-F61CD122971C}"/>
                    </a:ext>
                  </a:extLst>
                </p14:cNvPr>
                <p14:cNvContentPartPr/>
                <p14:nvPr/>
              </p14:nvContentPartPr>
              <p14:xfrm>
                <a:off x="11741600" y="885480"/>
                <a:ext cx="142200" cy="183960"/>
              </p14:xfrm>
            </p:contentPart>
          </mc:Choice>
          <mc:Fallback>
            <p:pic>
              <p:nvPicPr>
                <p:cNvPr id="86" name="Freihand 85">
                  <a:extLst>
                    <a:ext uri="{FF2B5EF4-FFF2-40B4-BE49-F238E27FC236}">
                      <a16:creationId xmlns:a16="http://schemas.microsoft.com/office/drawing/2014/main" id="{B7EF165F-5C55-43EE-82F5-F61CD122971C}"/>
                    </a:ext>
                  </a:extLst>
                </p:cNvPr>
                <p:cNvPicPr/>
                <p:nvPr/>
              </p:nvPicPr>
              <p:blipFill>
                <a:blip r:embed="rId141"/>
                <a:stretch>
                  <a:fillRect/>
                </a:stretch>
              </p:blipFill>
              <p:spPr>
                <a:xfrm>
                  <a:off x="11737280" y="881160"/>
                  <a:ext cx="150840" cy="192600"/>
                </a:xfrm>
                <a:prstGeom prst="rect">
                  <a:avLst/>
                </a:prstGeom>
              </p:spPr>
            </p:pic>
          </mc:Fallback>
        </mc:AlternateContent>
      </p:grpSp>
      <p:grpSp>
        <p:nvGrpSpPr>
          <p:cNvPr id="90" name="Gruppieren 89">
            <a:extLst>
              <a:ext uri="{FF2B5EF4-FFF2-40B4-BE49-F238E27FC236}">
                <a16:creationId xmlns:a16="http://schemas.microsoft.com/office/drawing/2014/main" id="{9D5E8DAB-13BC-4932-A59B-333AEDB5BFE3}"/>
              </a:ext>
            </a:extLst>
          </p:cNvPr>
          <p:cNvGrpSpPr/>
          <p:nvPr/>
        </p:nvGrpSpPr>
        <p:grpSpPr>
          <a:xfrm>
            <a:off x="5044160" y="1357440"/>
            <a:ext cx="549000" cy="161640"/>
            <a:chOff x="5044160" y="1357440"/>
            <a:chExt cx="549000" cy="161640"/>
          </a:xfrm>
        </p:grpSpPr>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13E9C52A-901D-4788-B790-A3CE9C4DC3E6}"/>
                    </a:ext>
                  </a:extLst>
                </p14:cNvPr>
                <p14:cNvContentPartPr/>
                <p14:nvPr/>
              </p14:nvContentPartPr>
              <p14:xfrm>
                <a:off x="5044160" y="1456440"/>
                <a:ext cx="160200" cy="14760"/>
              </p14:xfrm>
            </p:contentPart>
          </mc:Choice>
          <mc:Fallback>
            <p:pic>
              <p:nvPicPr>
                <p:cNvPr id="88" name="Freihand 87">
                  <a:extLst>
                    <a:ext uri="{FF2B5EF4-FFF2-40B4-BE49-F238E27FC236}">
                      <a16:creationId xmlns:a16="http://schemas.microsoft.com/office/drawing/2014/main" id="{13E9C52A-901D-4788-B790-A3CE9C4DC3E6}"/>
                    </a:ext>
                  </a:extLst>
                </p:cNvPr>
                <p:cNvPicPr/>
                <p:nvPr/>
              </p:nvPicPr>
              <p:blipFill>
                <a:blip r:embed="rId143"/>
                <a:stretch>
                  <a:fillRect/>
                </a:stretch>
              </p:blipFill>
              <p:spPr>
                <a:xfrm>
                  <a:off x="5039840" y="1452120"/>
                  <a:ext cx="168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6780DA4A-AC24-4E18-BE7A-38A2C4DCEDDF}"/>
                    </a:ext>
                  </a:extLst>
                </p14:cNvPr>
                <p14:cNvContentPartPr/>
                <p14:nvPr/>
              </p14:nvContentPartPr>
              <p14:xfrm>
                <a:off x="5381120" y="1357440"/>
                <a:ext cx="212040" cy="161640"/>
              </p14:xfrm>
            </p:contentPart>
          </mc:Choice>
          <mc:Fallback>
            <p:pic>
              <p:nvPicPr>
                <p:cNvPr id="89" name="Freihand 88">
                  <a:extLst>
                    <a:ext uri="{FF2B5EF4-FFF2-40B4-BE49-F238E27FC236}">
                      <a16:creationId xmlns:a16="http://schemas.microsoft.com/office/drawing/2014/main" id="{6780DA4A-AC24-4E18-BE7A-38A2C4DCEDDF}"/>
                    </a:ext>
                  </a:extLst>
                </p:cNvPr>
                <p:cNvPicPr/>
                <p:nvPr/>
              </p:nvPicPr>
              <p:blipFill>
                <a:blip r:embed="rId145"/>
                <a:stretch>
                  <a:fillRect/>
                </a:stretch>
              </p:blipFill>
              <p:spPr>
                <a:xfrm>
                  <a:off x="5376800" y="1353120"/>
                  <a:ext cx="220680" cy="170280"/>
                </a:xfrm>
                <a:prstGeom prst="rect">
                  <a:avLst/>
                </a:prstGeom>
              </p:spPr>
            </p:pic>
          </mc:Fallback>
        </mc:AlternateContent>
      </p:grpSp>
      <p:grpSp>
        <p:nvGrpSpPr>
          <p:cNvPr id="94" name="Gruppieren 93">
            <a:extLst>
              <a:ext uri="{FF2B5EF4-FFF2-40B4-BE49-F238E27FC236}">
                <a16:creationId xmlns:a16="http://schemas.microsoft.com/office/drawing/2014/main" id="{CC1A76A2-D43F-4D79-A437-009D03042558}"/>
              </a:ext>
            </a:extLst>
          </p:cNvPr>
          <p:cNvGrpSpPr/>
          <p:nvPr/>
        </p:nvGrpSpPr>
        <p:grpSpPr>
          <a:xfrm>
            <a:off x="5765240" y="1376520"/>
            <a:ext cx="422640" cy="136080"/>
            <a:chOff x="5765240" y="1376520"/>
            <a:chExt cx="422640" cy="136080"/>
          </a:xfrm>
        </p:grpSpPr>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7858301C-6267-42ED-A738-644FD64AB184}"/>
                    </a:ext>
                  </a:extLst>
                </p14:cNvPr>
                <p14:cNvContentPartPr/>
                <p14:nvPr/>
              </p14:nvContentPartPr>
              <p14:xfrm>
                <a:off x="5765240" y="1444920"/>
                <a:ext cx="136080" cy="14040"/>
              </p14:xfrm>
            </p:contentPart>
          </mc:Choice>
          <mc:Fallback>
            <p:pic>
              <p:nvPicPr>
                <p:cNvPr id="91" name="Freihand 90">
                  <a:extLst>
                    <a:ext uri="{FF2B5EF4-FFF2-40B4-BE49-F238E27FC236}">
                      <a16:creationId xmlns:a16="http://schemas.microsoft.com/office/drawing/2014/main" id="{7858301C-6267-42ED-A738-644FD64AB184}"/>
                    </a:ext>
                  </a:extLst>
                </p:cNvPr>
                <p:cNvPicPr/>
                <p:nvPr/>
              </p:nvPicPr>
              <p:blipFill>
                <a:blip r:embed="rId147"/>
                <a:stretch>
                  <a:fillRect/>
                </a:stretch>
              </p:blipFill>
              <p:spPr>
                <a:xfrm>
                  <a:off x="5760920" y="1440600"/>
                  <a:ext cx="144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F3FA6089-B428-4E0F-8293-4E4EB57073C4}"/>
                    </a:ext>
                  </a:extLst>
                </p14:cNvPr>
                <p14:cNvContentPartPr/>
                <p14:nvPr/>
              </p14:nvContentPartPr>
              <p14:xfrm>
                <a:off x="5767760" y="1499280"/>
                <a:ext cx="151200" cy="13320"/>
              </p14:xfrm>
            </p:contentPart>
          </mc:Choice>
          <mc:Fallback>
            <p:pic>
              <p:nvPicPr>
                <p:cNvPr id="92" name="Freihand 91">
                  <a:extLst>
                    <a:ext uri="{FF2B5EF4-FFF2-40B4-BE49-F238E27FC236}">
                      <a16:creationId xmlns:a16="http://schemas.microsoft.com/office/drawing/2014/main" id="{F3FA6089-B428-4E0F-8293-4E4EB57073C4}"/>
                    </a:ext>
                  </a:extLst>
                </p:cNvPr>
                <p:cNvPicPr/>
                <p:nvPr/>
              </p:nvPicPr>
              <p:blipFill>
                <a:blip r:embed="rId149"/>
                <a:stretch>
                  <a:fillRect/>
                </a:stretch>
              </p:blipFill>
              <p:spPr>
                <a:xfrm>
                  <a:off x="5763440" y="1494960"/>
                  <a:ext cx="159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145400EE-79CA-4096-A9EE-F99E3AC8F336}"/>
                    </a:ext>
                  </a:extLst>
                </p14:cNvPr>
                <p14:cNvContentPartPr/>
                <p14:nvPr/>
              </p14:nvContentPartPr>
              <p14:xfrm>
                <a:off x="6059360" y="1376520"/>
                <a:ext cx="128520" cy="136080"/>
              </p14:xfrm>
            </p:contentPart>
          </mc:Choice>
          <mc:Fallback>
            <p:pic>
              <p:nvPicPr>
                <p:cNvPr id="93" name="Freihand 92">
                  <a:extLst>
                    <a:ext uri="{FF2B5EF4-FFF2-40B4-BE49-F238E27FC236}">
                      <a16:creationId xmlns:a16="http://schemas.microsoft.com/office/drawing/2014/main" id="{145400EE-79CA-4096-A9EE-F99E3AC8F336}"/>
                    </a:ext>
                  </a:extLst>
                </p:cNvPr>
                <p:cNvPicPr/>
                <p:nvPr/>
              </p:nvPicPr>
              <p:blipFill>
                <a:blip r:embed="rId151"/>
                <a:stretch>
                  <a:fillRect/>
                </a:stretch>
              </p:blipFill>
              <p:spPr>
                <a:xfrm>
                  <a:off x="6055040" y="1372200"/>
                  <a:ext cx="137160" cy="144720"/>
                </a:xfrm>
                <a:prstGeom prst="rect">
                  <a:avLst/>
                </a:prstGeom>
              </p:spPr>
            </p:pic>
          </mc:Fallback>
        </mc:AlternateContent>
      </p:grpSp>
      <p:grpSp>
        <p:nvGrpSpPr>
          <p:cNvPr id="98" name="Gruppieren 97">
            <a:extLst>
              <a:ext uri="{FF2B5EF4-FFF2-40B4-BE49-F238E27FC236}">
                <a16:creationId xmlns:a16="http://schemas.microsoft.com/office/drawing/2014/main" id="{DACB3B1D-AAA2-4743-83E0-12C3193E827E}"/>
              </a:ext>
            </a:extLst>
          </p:cNvPr>
          <p:cNvGrpSpPr/>
          <p:nvPr/>
        </p:nvGrpSpPr>
        <p:grpSpPr>
          <a:xfrm>
            <a:off x="6656960" y="1395240"/>
            <a:ext cx="309600" cy="171000"/>
            <a:chOff x="6656960" y="1395240"/>
            <a:chExt cx="309600" cy="171000"/>
          </a:xfrm>
        </p:grpSpPr>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40CB71E4-F7C2-4ACD-8BF7-689080985F00}"/>
                    </a:ext>
                  </a:extLst>
                </p14:cNvPr>
                <p14:cNvContentPartPr/>
                <p14:nvPr/>
              </p14:nvContentPartPr>
              <p14:xfrm>
                <a:off x="6656960" y="1429440"/>
                <a:ext cx="162720" cy="3240"/>
              </p14:xfrm>
            </p:contentPart>
          </mc:Choice>
          <mc:Fallback>
            <p:pic>
              <p:nvPicPr>
                <p:cNvPr id="95" name="Freihand 94">
                  <a:extLst>
                    <a:ext uri="{FF2B5EF4-FFF2-40B4-BE49-F238E27FC236}">
                      <a16:creationId xmlns:a16="http://schemas.microsoft.com/office/drawing/2014/main" id="{40CB71E4-F7C2-4ACD-8BF7-689080985F00}"/>
                    </a:ext>
                  </a:extLst>
                </p:cNvPr>
                <p:cNvPicPr/>
                <p:nvPr/>
              </p:nvPicPr>
              <p:blipFill>
                <a:blip r:embed="rId153"/>
                <a:stretch>
                  <a:fillRect/>
                </a:stretch>
              </p:blipFill>
              <p:spPr>
                <a:xfrm>
                  <a:off x="6652640" y="1425120"/>
                  <a:ext cx="171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23062B93-DFF3-4627-A945-D51262799214}"/>
                    </a:ext>
                  </a:extLst>
                </p14:cNvPr>
                <p14:cNvContentPartPr/>
                <p14:nvPr/>
              </p14:nvContentPartPr>
              <p14:xfrm>
                <a:off x="6660560" y="1453920"/>
                <a:ext cx="161280" cy="29520"/>
              </p14:xfrm>
            </p:contentPart>
          </mc:Choice>
          <mc:Fallback>
            <p:pic>
              <p:nvPicPr>
                <p:cNvPr id="96" name="Freihand 95">
                  <a:extLst>
                    <a:ext uri="{FF2B5EF4-FFF2-40B4-BE49-F238E27FC236}">
                      <a16:creationId xmlns:a16="http://schemas.microsoft.com/office/drawing/2014/main" id="{23062B93-DFF3-4627-A945-D51262799214}"/>
                    </a:ext>
                  </a:extLst>
                </p:cNvPr>
                <p:cNvPicPr/>
                <p:nvPr/>
              </p:nvPicPr>
              <p:blipFill>
                <a:blip r:embed="rId155"/>
                <a:stretch>
                  <a:fillRect/>
                </a:stretch>
              </p:blipFill>
              <p:spPr>
                <a:xfrm>
                  <a:off x="6656240" y="1449600"/>
                  <a:ext cx="169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2C6783B1-AA48-415F-B666-FAB6FEAD5B07}"/>
                    </a:ext>
                  </a:extLst>
                </p14:cNvPr>
                <p14:cNvContentPartPr/>
                <p14:nvPr/>
              </p14:nvContentPartPr>
              <p14:xfrm>
                <a:off x="6844160" y="1395240"/>
                <a:ext cx="122400" cy="171000"/>
              </p14:xfrm>
            </p:contentPart>
          </mc:Choice>
          <mc:Fallback>
            <p:pic>
              <p:nvPicPr>
                <p:cNvPr id="97" name="Freihand 96">
                  <a:extLst>
                    <a:ext uri="{FF2B5EF4-FFF2-40B4-BE49-F238E27FC236}">
                      <a16:creationId xmlns:a16="http://schemas.microsoft.com/office/drawing/2014/main" id="{2C6783B1-AA48-415F-B666-FAB6FEAD5B07}"/>
                    </a:ext>
                  </a:extLst>
                </p:cNvPr>
                <p:cNvPicPr/>
                <p:nvPr/>
              </p:nvPicPr>
              <p:blipFill>
                <a:blip r:embed="rId157"/>
                <a:stretch>
                  <a:fillRect/>
                </a:stretch>
              </p:blipFill>
              <p:spPr>
                <a:xfrm>
                  <a:off x="6839840" y="1390920"/>
                  <a:ext cx="13104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0A47D5C4-9001-4C96-9A36-E9B084970EAC}"/>
                  </a:ext>
                </a:extLst>
              </p14:cNvPr>
              <p14:cNvContentPartPr/>
              <p14:nvPr/>
            </p14:nvContentPartPr>
            <p14:xfrm>
              <a:off x="7306400" y="1403520"/>
              <a:ext cx="133920" cy="224640"/>
            </p14:xfrm>
          </p:contentPart>
        </mc:Choice>
        <mc:Fallback>
          <p:pic>
            <p:nvPicPr>
              <p:cNvPr id="99" name="Freihand 98">
                <a:extLst>
                  <a:ext uri="{FF2B5EF4-FFF2-40B4-BE49-F238E27FC236}">
                    <a16:creationId xmlns:a16="http://schemas.microsoft.com/office/drawing/2014/main" id="{0A47D5C4-9001-4C96-9A36-E9B084970EAC}"/>
                  </a:ext>
                </a:extLst>
              </p:cNvPr>
              <p:cNvPicPr/>
              <p:nvPr/>
            </p:nvPicPr>
            <p:blipFill>
              <a:blip r:embed="rId159"/>
              <a:stretch>
                <a:fillRect/>
              </a:stretch>
            </p:blipFill>
            <p:spPr>
              <a:xfrm>
                <a:off x="7302080" y="1399200"/>
                <a:ext cx="142560" cy="233280"/>
              </a:xfrm>
              <a:prstGeom prst="rect">
                <a:avLst/>
              </a:prstGeom>
            </p:spPr>
          </p:pic>
        </mc:Fallback>
      </mc:AlternateContent>
      <p:grpSp>
        <p:nvGrpSpPr>
          <p:cNvPr id="140" name="Gruppieren 139">
            <a:extLst>
              <a:ext uri="{FF2B5EF4-FFF2-40B4-BE49-F238E27FC236}">
                <a16:creationId xmlns:a16="http://schemas.microsoft.com/office/drawing/2014/main" id="{11243FA9-B078-4974-B26C-8612B7BF1D46}"/>
              </a:ext>
            </a:extLst>
          </p:cNvPr>
          <p:cNvGrpSpPr/>
          <p:nvPr/>
        </p:nvGrpSpPr>
        <p:grpSpPr>
          <a:xfrm>
            <a:off x="10109000" y="1826880"/>
            <a:ext cx="439560" cy="243360"/>
            <a:chOff x="10109000" y="1826880"/>
            <a:chExt cx="439560" cy="243360"/>
          </a:xfrm>
        </p:grpSpPr>
        <mc:AlternateContent xmlns:mc="http://schemas.openxmlformats.org/markup-compatibility/2006">
          <mc:Choice xmlns:p14="http://schemas.microsoft.com/office/powerpoint/2010/main" Requires="p14">
            <p:contentPart p14:bwMode="auto" r:id="rId160">
              <p14:nvContentPartPr>
                <p14:cNvPr id="134" name="Freihand 133">
                  <a:extLst>
                    <a:ext uri="{FF2B5EF4-FFF2-40B4-BE49-F238E27FC236}">
                      <a16:creationId xmlns:a16="http://schemas.microsoft.com/office/drawing/2014/main" id="{207F9CA0-4934-4289-8C09-0010FD195B46}"/>
                    </a:ext>
                  </a:extLst>
                </p14:cNvPr>
                <p14:cNvContentPartPr/>
                <p14:nvPr/>
              </p14:nvContentPartPr>
              <p14:xfrm>
                <a:off x="10109000" y="1826880"/>
                <a:ext cx="169560" cy="113400"/>
              </p14:xfrm>
            </p:contentPart>
          </mc:Choice>
          <mc:Fallback>
            <p:pic>
              <p:nvPicPr>
                <p:cNvPr id="134" name="Freihand 133">
                  <a:extLst>
                    <a:ext uri="{FF2B5EF4-FFF2-40B4-BE49-F238E27FC236}">
                      <a16:creationId xmlns:a16="http://schemas.microsoft.com/office/drawing/2014/main" id="{207F9CA0-4934-4289-8C09-0010FD195B46}"/>
                    </a:ext>
                  </a:extLst>
                </p:cNvPr>
                <p:cNvPicPr/>
                <p:nvPr/>
              </p:nvPicPr>
              <p:blipFill>
                <a:blip r:embed="rId161"/>
                <a:stretch>
                  <a:fillRect/>
                </a:stretch>
              </p:blipFill>
              <p:spPr>
                <a:xfrm>
                  <a:off x="10104680" y="1822560"/>
                  <a:ext cx="178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5" name="Freihand 134">
                  <a:extLst>
                    <a:ext uri="{FF2B5EF4-FFF2-40B4-BE49-F238E27FC236}">
                      <a16:creationId xmlns:a16="http://schemas.microsoft.com/office/drawing/2014/main" id="{6BF5E722-2DC3-44AC-B87F-7924CCDF9176}"/>
                    </a:ext>
                  </a:extLst>
                </p14:cNvPr>
                <p14:cNvContentPartPr/>
                <p14:nvPr/>
              </p14:nvContentPartPr>
              <p14:xfrm>
                <a:off x="10292240" y="1846680"/>
                <a:ext cx="83520" cy="73800"/>
              </p14:xfrm>
            </p:contentPart>
          </mc:Choice>
          <mc:Fallback>
            <p:pic>
              <p:nvPicPr>
                <p:cNvPr id="135" name="Freihand 134">
                  <a:extLst>
                    <a:ext uri="{FF2B5EF4-FFF2-40B4-BE49-F238E27FC236}">
                      <a16:creationId xmlns:a16="http://schemas.microsoft.com/office/drawing/2014/main" id="{6BF5E722-2DC3-44AC-B87F-7924CCDF9176}"/>
                    </a:ext>
                  </a:extLst>
                </p:cNvPr>
                <p:cNvPicPr/>
                <p:nvPr/>
              </p:nvPicPr>
              <p:blipFill>
                <a:blip r:embed="rId163"/>
                <a:stretch>
                  <a:fillRect/>
                </a:stretch>
              </p:blipFill>
              <p:spPr>
                <a:xfrm>
                  <a:off x="10287920" y="1842360"/>
                  <a:ext cx="92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6" name="Freihand 135">
                  <a:extLst>
                    <a:ext uri="{FF2B5EF4-FFF2-40B4-BE49-F238E27FC236}">
                      <a16:creationId xmlns:a16="http://schemas.microsoft.com/office/drawing/2014/main" id="{0988DE05-F6A1-4569-A0A7-66DB3B3A2859}"/>
                    </a:ext>
                  </a:extLst>
                </p14:cNvPr>
                <p14:cNvContentPartPr/>
                <p14:nvPr/>
              </p14:nvContentPartPr>
              <p14:xfrm>
                <a:off x="10401320" y="1828680"/>
                <a:ext cx="147240" cy="241560"/>
              </p14:xfrm>
            </p:contentPart>
          </mc:Choice>
          <mc:Fallback>
            <p:pic>
              <p:nvPicPr>
                <p:cNvPr id="136" name="Freihand 135">
                  <a:extLst>
                    <a:ext uri="{FF2B5EF4-FFF2-40B4-BE49-F238E27FC236}">
                      <a16:creationId xmlns:a16="http://schemas.microsoft.com/office/drawing/2014/main" id="{0988DE05-F6A1-4569-A0A7-66DB3B3A2859}"/>
                    </a:ext>
                  </a:extLst>
                </p:cNvPr>
                <p:cNvPicPr/>
                <p:nvPr/>
              </p:nvPicPr>
              <p:blipFill>
                <a:blip r:embed="rId165"/>
                <a:stretch>
                  <a:fillRect/>
                </a:stretch>
              </p:blipFill>
              <p:spPr>
                <a:xfrm>
                  <a:off x="10397000" y="1824360"/>
                  <a:ext cx="155880" cy="250200"/>
                </a:xfrm>
                <a:prstGeom prst="rect">
                  <a:avLst/>
                </a:prstGeom>
              </p:spPr>
            </p:pic>
          </mc:Fallback>
        </mc:AlternateContent>
      </p:grpSp>
      <p:grpSp>
        <p:nvGrpSpPr>
          <p:cNvPr id="142" name="Gruppieren 141">
            <a:extLst>
              <a:ext uri="{FF2B5EF4-FFF2-40B4-BE49-F238E27FC236}">
                <a16:creationId xmlns:a16="http://schemas.microsoft.com/office/drawing/2014/main" id="{6F01D6C2-FBE2-425D-BE52-08CD1A26DA48}"/>
              </a:ext>
            </a:extLst>
          </p:cNvPr>
          <p:cNvGrpSpPr/>
          <p:nvPr/>
        </p:nvGrpSpPr>
        <p:grpSpPr>
          <a:xfrm>
            <a:off x="10714520" y="1701240"/>
            <a:ext cx="391680" cy="207000"/>
            <a:chOff x="10714520" y="1701240"/>
            <a:chExt cx="391680" cy="207000"/>
          </a:xfrm>
        </p:grpSpPr>
        <mc:AlternateContent xmlns:mc="http://schemas.openxmlformats.org/markup-compatibility/2006">
          <mc:Choice xmlns:p14="http://schemas.microsoft.com/office/powerpoint/2010/main" Requires="p14">
            <p:contentPart p14:bwMode="auto" r:id="rId166">
              <p14:nvContentPartPr>
                <p14:cNvPr id="137" name="Freihand 136">
                  <a:extLst>
                    <a:ext uri="{FF2B5EF4-FFF2-40B4-BE49-F238E27FC236}">
                      <a16:creationId xmlns:a16="http://schemas.microsoft.com/office/drawing/2014/main" id="{C22DE353-EABE-4E52-9219-9410970659E4}"/>
                    </a:ext>
                  </a:extLst>
                </p14:cNvPr>
                <p14:cNvContentPartPr/>
                <p14:nvPr/>
              </p14:nvContentPartPr>
              <p14:xfrm>
                <a:off x="10714520" y="1813560"/>
                <a:ext cx="101160" cy="94680"/>
              </p14:xfrm>
            </p:contentPart>
          </mc:Choice>
          <mc:Fallback>
            <p:pic>
              <p:nvPicPr>
                <p:cNvPr id="137" name="Freihand 136">
                  <a:extLst>
                    <a:ext uri="{FF2B5EF4-FFF2-40B4-BE49-F238E27FC236}">
                      <a16:creationId xmlns:a16="http://schemas.microsoft.com/office/drawing/2014/main" id="{C22DE353-EABE-4E52-9219-9410970659E4}"/>
                    </a:ext>
                  </a:extLst>
                </p:cNvPr>
                <p:cNvPicPr/>
                <p:nvPr/>
              </p:nvPicPr>
              <p:blipFill>
                <a:blip r:embed="rId167"/>
                <a:stretch>
                  <a:fillRect/>
                </a:stretch>
              </p:blipFill>
              <p:spPr>
                <a:xfrm>
                  <a:off x="10710200" y="1809240"/>
                  <a:ext cx="109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8" name="Freihand 137">
                  <a:extLst>
                    <a:ext uri="{FF2B5EF4-FFF2-40B4-BE49-F238E27FC236}">
                      <a16:creationId xmlns:a16="http://schemas.microsoft.com/office/drawing/2014/main" id="{235190EE-0D71-4884-807C-1868A3A63613}"/>
                    </a:ext>
                  </a:extLst>
                </p14:cNvPr>
                <p14:cNvContentPartPr/>
                <p14:nvPr/>
              </p14:nvContentPartPr>
              <p14:xfrm>
                <a:off x="10798400" y="1817160"/>
                <a:ext cx="125280" cy="78120"/>
              </p14:xfrm>
            </p:contentPart>
          </mc:Choice>
          <mc:Fallback>
            <p:pic>
              <p:nvPicPr>
                <p:cNvPr id="138" name="Freihand 137">
                  <a:extLst>
                    <a:ext uri="{FF2B5EF4-FFF2-40B4-BE49-F238E27FC236}">
                      <a16:creationId xmlns:a16="http://schemas.microsoft.com/office/drawing/2014/main" id="{235190EE-0D71-4884-807C-1868A3A63613}"/>
                    </a:ext>
                  </a:extLst>
                </p:cNvPr>
                <p:cNvPicPr/>
                <p:nvPr/>
              </p:nvPicPr>
              <p:blipFill>
                <a:blip r:embed="rId169"/>
                <a:stretch>
                  <a:fillRect/>
                </a:stretch>
              </p:blipFill>
              <p:spPr>
                <a:xfrm>
                  <a:off x="10794080" y="1812840"/>
                  <a:ext cx="133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1" name="Freihand 140">
                  <a:extLst>
                    <a:ext uri="{FF2B5EF4-FFF2-40B4-BE49-F238E27FC236}">
                      <a16:creationId xmlns:a16="http://schemas.microsoft.com/office/drawing/2014/main" id="{9D38EBFA-AB00-47E0-9753-A81A71D35EAB}"/>
                    </a:ext>
                  </a:extLst>
                </p14:cNvPr>
                <p14:cNvContentPartPr/>
                <p14:nvPr/>
              </p14:nvContentPartPr>
              <p14:xfrm>
                <a:off x="10921520" y="1701240"/>
                <a:ext cx="184680" cy="189000"/>
              </p14:xfrm>
            </p:contentPart>
          </mc:Choice>
          <mc:Fallback>
            <p:pic>
              <p:nvPicPr>
                <p:cNvPr id="141" name="Freihand 140">
                  <a:extLst>
                    <a:ext uri="{FF2B5EF4-FFF2-40B4-BE49-F238E27FC236}">
                      <a16:creationId xmlns:a16="http://schemas.microsoft.com/office/drawing/2014/main" id="{9D38EBFA-AB00-47E0-9753-A81A71D35EAB}"/>
                    </a:ext>
                  </a:extLst>
                </p:cNvPr>
                <p:cNvPicPr/>
                <p:nvPr/>
              </p:nvPicPr>
              <p:blipFill>
                <a:blip r:embed="rId171"/>
                <a:stretch>
                  <a:fillRect/>
                </a:stretch>
              </p:blipFill>
              <p:spPr>
                <a:xfrm>
                  <a:off x="10917200" y="1696920"/>
                  <a:ext cx="193320" cy="19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43" name="Freihand 142">
                <a:extLst>
                  <a:ext uri="{FF2B5EF4-FFF2-40B4-BE49-F238E27FC236}">
                    <a16:creationId xmlns:a16="http://schemas.microsoft.com/office/drawing/2014/main" id="{DFC88C50-BCC6-476E-8977-6801E52803D6}"/>
                  </a:ext>
                </a:extLst>
              </p14:cNvPr>
              <p14:cNvContentPartPr/>
              <p14:nvPr/>
            </p14:nvContentPartPr>
            <p14:xfrm>
              <a:off x="507440" y="3246000"/>
              <a:ext cx="3276720" cy="95400"/>
            </p14:xfrm>
          </p:contentPart>
        </mc:Choice>
        <mc:Fallback>
          <p:pic>
            <p:nvPicPr>
              <p:cNvPr id="143" name="Freihand 142">
                <a:extLst>
                  <a:ext uri="{FF2B5EF4-FFF2-40B4-BE49-F238E27FC236}">
                    <a16:creationId xmlns:a16="http://schemas.microsoft.com/office/drawing/2014/main" id="{DFC88C50-BCC6-476E-8977-6801E52803D6}"/>
                  </a:ext>
                </a:extLst>
              </p:cNvPr>
              <p:cNvPicPr/>
              <p:nvPr/>
            </p:nvPicPr>
            <p:blipFill>
              <a:blip r:embed="rId173"/>
              <a:stretch>
                <a:fillRect/>
              </a:stretch>
            </p:blipFill>
            <p:spPr>
              <a:xfrm>
                <a:off x="503120" y="3241680"/>
                <a:ext cx="3285360" cy="104040"/>
              </a:xfrm>
              <a:prstGeom prst="rect">
                <a:avLst/>
              </a:prstGeom>
            </p:spPr>
          </p:pic>
        </mc:Fallback>
      </mc:AlternateContent>
      <p:grpSp>
        <p:nvGrpSpPr>
          <p:cNvPr id="156" name="Gruppieren 155">
            <a:extLst>
              <a:ext uri="{FF2B5EF4-FFF2-40B4-BE49-F238E27FC236}">
                <a16:creationId xmlns:a16="http://schemas.microsoft.com/office/drawing/2014/main" id="{182E47FE-F545-4793-B207-6BC2FE5731FD}"/>
              </a:ext>
            </a:extLst>
          </p:cNvPr>
          <p:cNvGrpSpPr/>
          <p:nvPr/>
        </p:nvGrpSpPr>
        <p:grpSpPr>
          <a:xfrm>
            <a:off x="3982520" y="2921640"/>
            <a:ext cx="1672560" cy="287640"/>
            <a:chOff x="3982520" y="2921640"/>
            <a:chExt cx="1672560" cy="287640"/>
          </a:xfrm>
        </p:grpSpPr>
        <mc:AlternateContent xmlns:mc="http://schemas.openxmlformats.org/markup-compatibility/2006">
          <mc:Choice xmlns:p14="http://schemas.microsoft.com/office/powerpoint/2010/main" Requires="p14">
            <p:contentPart p14:bwMode="auto" r:id="rId174">
              <p14:nvContentPartPr>
                <p14:cNvPr id="144" name="Freihand 143">
                  <a:extLst>
                    <a:ext uri="{FF2B5EF4-FFF2-40B4-BE49-F238E27FC236}">
                      <a16:creationId xmlns:a16="http://schemas.microsoft.com/office/drawing/2014/main" id="{6DE75995-73BB-442B-BB78-9EE6E57DD9CC}"/>
                    </a:ext>
                  </a:extLst>
                </p14:cNvPr>
                <p14:cNvContentPartPr/>
                <p14:nvPr/>
              </p14:nvContentPartPr>
              <p14:xfrm>
                <a:off x="3982520" y="2970240"/>
                <a:ext cx="220680" cy="163800"/>
              </p14:xfrm>
            </p:contentPart>
          </mc:Choice>
          <mc:Fallback>
            <p:pic>
              <p:nvPicPr>
                <p:cNvPr id="144" name="Freihand 143">
                  <a:extLst>
                    <a:ext uri="{FF2B5EF4-FFF2-40B4-BE49-F238E27FC236}">
                      <a16:creationId xmlns:a16="http://schemas.microsoft.com/office/drawing/2014/main" id="{6DE75995-73BB-442B-BB78-9EE6E57DD9CC}"/>
                    </a:ext>
                  </a:extLst>
                </p:cNvPr>
                <p:cNvPicPr/>
                <p:nvPr/>
              </p:nvPicPr>
              <p:blipFill>
                <a:blip r:embed="rId175"/>
                <a:stretch>
                  <a:fillRect/>
                </a:stretch>
              </p:blipFill>
              <p:spPr>
                <a:xfrm>
                  <a:off x="3978200" y="2965920"/>
                  <a:ext cx="229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5" name="Freihand 144">
                  <a:extLst>
                    <a:ext uri="{FF2B5EF4-FFF2-40B4-BE49-F238E27FC236}">
                      <a16:creationId xmlns:a16="http://schemas.microsoft.com/office/drawing/2014/main" id="{D59959A3-7776-4BBE-BFC8-79F6AC1A2DDC}"/>
                    </a:ext>
                  </a:extLst>
                </p14:cNvPr>
                <p14:cNvContentPartPr/>
                <p14:nvPr/>
              </p14:nvContentPartPr>
              <p14:xfrm>
                <a:off x="4262600" y="2952600"/>
                <a:ext cx="92880" cy="168480"/>
              </p14:xfrm>
            </p:contentPart>
          </mc:Choice>
          <mc:Fallback>
            <p:pic>
              <p:nvPicPr>
                <p:cNvPr id="145" name="Freihand 144">
                  <a:extLst>
                    <a:ext uri="{FF2B5EF4-FFF2-40B4-BE49-F238E27FC236}">
                      <a16:creationId xmlns:a16="http://schemas.microsoft.com/office/drawing/2014/main" id="{D59959A3-7776-4BBE-BFC8-79F6AC1A2DDC}"/>
                    </a:ext>
                  </a:extLst>
                </p:cNvPr>
                <p:cNvPicPr/>
                <p:nvPr/>
              </p:nvPicPr>
              <p:blipFill>
                <a:blip r:embed="rId177"/>
                <a:stretch>
                  <a:fillRect/>
                </a:stretch>
              </p:blipFill>
              <p:spPr>
                <a:xfrm>
                  <a:off x="4258280" y="2948280"/>
                  <a:ext cx="101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6" name="Freihand 145">
                  <a:extLst>
                    <a:ext uri="{FF2B5EF4-FFF2-40B4-BE49-F238E27FC236}">
                      <a16:creationId xmlns:a16="http://schemas.microsoft.com/office/drawing/2014/main" id="{DCDB4E02-4AC0-4F7C-804E-1A43F4A221F0}"/>
                    </a:ext>
                  </a:extLst>
                </p14:cNvPr>
                <p14:cNvContentPartPr/>
                <p14:nvPr/>
              </p14:nvContentPartPr>
              <p14:xfrm>
                <a:off x="4374200" y="2941080"/>
                <a:ext cx="298800" cy="187560"/>
              </p14:xfrm>
            </p:contentPart>
          </mc:Choice>
          <mc:Fallback>
            <p:pic>
              <p:nvPicPr>
                <p:cNvPr id="146" name="Freihand 145">
                  <a:extLst>
                    <a:ext uri="{FF2B5EF4-FFF2-40B4-BE49-F238E27FC236}">
                      <a16:creationId xmlns:a16="http://schemas.microsoft.com/office/drawing/2014/main" id="{DCDB4E02-4AC0-4F7C-804E-1A43F4A221F0}"/>
                    </a:ext>
                  </a:extLst>
                </p:cNvPr>
                <p:cNvPicPr/>
                <p:nvPr/>
              </p:nvPicPr>
              <p:blipFill>
                <a:blip r:embed="rId179"/>
                <a:stretch>
                  <a:fillRect/>
                </a:stretch>
              </p:blipFill>
              <p:spPr>
                <a:xfrm>
                  <a:off x="4369880" y="2936760"/>
                  <a:ext cx="307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8" name="Freihand 147">
                  <a:extLst>
                    <a:ext uri="{FF2B5EF4-FFF2-40B4-BE49-F238E27FC236}">
                      <a16:creationId xmlns:a16="http://schemas.microsoft.com/office/drawing/2014/main" id="{54F8DB02-EA16-46A0-9418-95ADDFB66D9E}"/>
                    </a:ext>
                  </a:extLst>
                </p14:cNvPr>
                <p14:cNvContentPartPr/>
                <p14:nvPr/>
              </p14:nvContentPartPr>
              <p14:xfrm>
                <a:off x="4793240" y="2921640"/>
                <a:ext cx="135720" cy="187200"/>
              </p14:xfrm>
            </p:contentPart>
          </mc:Choice>
          <mc:Fallback>
            <p:pic>
              <p:nvPicPr>
                <p:cNvPr id="148" name="Freihand 147">
                  <a:extLst>
                    <a:ext uri="{FF2B5EF4-FFF2-40B4-BE49-F238E27FC236}">
                      <a16:creationId xmlns:a16="http://schemas.microsoft.com/office/drawing/2014/main" id="{54F8DB02-EA16-46A0-9418-95ADDFB66D9E}"/>
                    </a:ext>
                  </a:extLst>
                </p:cNvPr>
                <p:cNvPicPr/>
                <p:nvPr/>
              </p:nvPicPr>
              <p:blipFill>
                <a:blip r:embed="rId181"/>
                <a:stretch>
                  <a:fillRect/>
                </a:stretch>
              </p:blipFill>
              <p:spPr>
                <a:xfrm>
                  <a:off x="4788920" y="2917320"/>
                  <a:ext cx="144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 name="Freihand 148">
                  <a:extLst>
                    <a:ext uri="{FF2B5EF4-FFF2-40B4-BE49-F238E27FC236}">
                      <a16:creationId xmlns:a16="http://schemas.microsoft.com/office/drawing/2014/main" id="{C554D7ED-1440-4EE7-8B5A-FAF2E3C92FC9}"/>
                    </a:ext>
                  </a:extLst>
                </p14:cNvPr>
                <p14:cNvContentPartPr/>
                <p14:nvPr/>
              </p14:nvContentPartPr>
              <p14:xfrm>
                <a:off x="4916000" y="3021000"/>
                <a:ext cx="111960" cy="66240"/>
              </p14:xfrm>
            </p:contentPart>
          </mc:Choice>
          <mc:Fallback>
            <p:pic>
              <p:nvPicPr>
                <p:cNvPr id="149" name="Freihand 148">
                  <a:extLst>
                    <a:ext uri="{FF2B5EF4-FFF2-40B4-BE49-F238E27FC236}">
                      <a16:creationId xmlns:a16="http://schemas.microsoft.com/office/drawing/2014/main" id="{C554D7ED-1440-4EE7-8B5A-FAF2E3C92FC9}"/>
                    </a:ext>
                  </a:extLst>
                </p:cNvPr>
                <p:cNvPicPr/>
                <p:nvPr/>
              </p:nvPicPr>
              <p:blipFill>
                <a:blip r:embed="rId183"/>
                <a:stretch>
                  <a:fillRect/>
                </a:stretch>
              </p:blipFill>
              <p:spPr>
                <a:xfrm>
                  <a:off x="4911680" y="3016680"/>
                  <a:ext cx="120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1" name="Freihand 150">
                  <a:extLst>
                    <a:ext uri="{FF2B5EF4-FFF2-40B4-BE49-F238E27FC236}">
                      <a16:creationId xmlns:a16="http://schemas.microsoft.com/office/drawing/2014/main" id="{7256513F-BAD1-48C2-BDE8-FB139473F367}"/>
                    </a:ext>
                  </a:extLst>
                </p14:cNvPr>
                <p14:cNvContentPartPr/>
                <p14:nvPr/>
              </p14:nvContentPartPr>
              <p14:xfrm>
                <a:off x="5040200" y="2989680"/>
                <a:ext cx="113400" cy="219600"/>
              </p14:xfrm>
            </p:contentPart>
          </mc:Choice>
          <mc:Fallback>
            <p:pic>
              <p:nvPicPr>
                <p:cNvPr id="151" name="Freihand 150">
                  <a:extLst>
                    <a:ext uri="{FF2B5EF4-FFF2-40B4-BE49-F238E27FC236}">
                      <a16:creationId xmlns:a16="http://schemas.microsoft.com/office/drawing/2014/main" id="{7256513F-BAD1-48C2-BDE8-FB139473F367}"/>
                    </a:ext>
                  </a:extLst>
                </p:cNvPr>
                <p:cNvPicPr/>
                <p:nvPr/>
              </p:nvPicPr>
              <p:blipFill>
                <a:blip r:embed="rId185"/>
                <a:stretch>
                  <a:fillRect/>
                </a:stretch>
              </p:blipFill>
              <p:spPr>
                <a:xfrm>
                  <a:off x="5035880" y="2985360"/>
                  <a:ext cx="122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2" name="Freihand 151">
                  <a:extLst>
                    <a:ext uri="{FF2B5EF4-FFF2-40B4-BE49-F238E27FC236}">
                      <a16:creationId xmlns:a16="http://schemas.microsoft.com/office/drawing/2014/main" id="{FFEE504C-EA76-43E3-A672-3C159E5C7542}"/>
                    </a:ext>
                  </a:extLst>
                </p14:cNvPr>
                <p14:cNvContentPartPr/>
                <p14:nvPr/>
              </p14:nvContentPartPr>
              <p14:xfrm>
                <a:off x="5130560" y="2994360"/>
                <a:ext cx="135000" cy="212040"/>
              </p14:xfrm>
            </p:contentPart>
          </mc:Choice>
          <mc:Fallback>
            <p:pic>
              <p:nvPicPr>
                <p:cNvPr id="152" name="Freihand 151">
                  <a:extLst>
                    <a:ext uri="{FF2B5EF4-FFF2-40B4-BE49-F238E27FC236}">
                      <a16:creationId xmlns:a16="http://schemas.microsoft.com/office/drawing/2014/main" id="{FFEE504C-EA76-43E3-A672-3C159E5C7542}"/>
                    </a:ext>
                  </a:extLst>
                </p:cNvPr>
                <p:cNvPicPr/>
                <p:nvPr/>
              </p:nvPicPr>
              <p:blipFill>
                <a:blip r:embed="rId187"/>
                <a:stretch>
                  <a:fillRect/>
                </a:stretch>
              </p:blipFill>
              <p:spPr>
                <a:xfrm>
                  <a:off x="5126240" y="2990040"/>
                  <a:ext cx="143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3" name="Freihand 152">
                  <a:extLst>
                    <a:ext uri="{FF2B5EF4-FFF2-40B4-BE49-F238E27FC236}">
                      <a16:creationId xmlns:a16="http://schemas.microsoft.com/office/drawing/2014/main" id="{89756A53-37CD-46F6-BD9B-89C1F05765FB}"/>
                    </a:ext>
                  </a:extLst>
                </p14:cNvPr>
                <p14:cNvContentPartPr/>
                <p14:nvPr/>
              </p14:nvContentPartPr>
              <p14:xfrm>
                <a:off x="5292200" y="2987520"/>
                <a:ext cx="81000" cy="100440"/>
              </p14:xfrm>
            </p:contentPart>
          </mc:Choice>
          <mc:Fallback>
            <p:pic>
              <p:nvPicPr>
                <p:cNvPr id="153" name="Freihand 152">
                  <a:extLst>
                    <a:ext uri="{FF2B5EF4-FFF2-40B4-BE49-F238E27FC236}">
                      <a16:creationId xmlns:a16="http://schemas.microsoft.com/office/drawing/2014/main" id="{89756A53-37CD-46F6-BD9B-89C1F05765FB}"/>
                    </a:ext>
                  </a:extLst>
                </p:cNvPr>
                <p:cNvPicPr/>
                <p:nvPr/>
              </p:nvPicPr>
              <p:blipFill>
                <a:blip r:embed="rId189"/>
                <a:stretch>
                  <a:fillRect/>
                </a:stretch>
              </p:blipFill>
              <p:spPr>
                <a:xfrm>
                  <a:off x="5287880" y="2983200"/>
                  <a:ext cx="89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4" name="Freihand 153">
                  <a:extLst>
                    <a:ext uri="{FF2B5EF4-FFF2-40B4-BE49-F238E27FC236}">
                      <a16:creationId xmlns:a16="http://schemas.microsoft.com/office/drawing/2014/main" id="{F9C60A8C-27E0-47C0-9088-6A6B04CA5930}"/>
                    </a:ext>
                  </a:extLst>
                </p14:cNvPr>
                <p14:cNvContentPartPr/>
                <p14:nvPr/>
              </p14:nvContentPartPr>
              <p14:xfrm>
                <a:off x="5430080" y="3004080"/>
                <a:ext cx="119520" cy="86040"/>
              </p14:xfrm>
            </p:contentPart>
          </mc:Choice>
          <mc:Fallback>
            <p:pic>
              <p:nvPicPr>
                <p:cNvPr id="154" name="Freihand 153">
                  <a:extLst>
                    <a:ext uri="{FF2B5EF4-FFF2-40B4-BE49-F238E27FC236}">
                      <a16:creationId xmlns:a16="http://schemas.microsoft.com/office/drawing/2014/main" id="{F9C60A8C-27E0-47C0-9088-6A6B04CA5930}"/>
                    </a:ext>
                  </a:extLst>
                </p:cNvPr>
                <p:cNvPicPr/>
                <p:nvPr/>
              </p:nvPicPr>
              <p:blipFill>
                <a:blip r:embed="rId191"/>
                <a:stretch>
                  <a:fillRect/>
                </a:stretch>
              </p:blipFill>
              <p:spPr>
                <a:xfrm>
                  <a:off x="5425760" y="2999760"/>
                  <a:ext cx="128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5" name="Freihand 154">
                  <a:extLst>
                    <a:ext uri="{FF2B5EF4-FFF2-40B4-BE49-F238E27FC236}">
                      <a16:creationId xmlns:a16="http://schemas.microsoft.com/office/drawing/2014/main" id="{F65545C6-91AB-43C3-8C28-046A6F8DE989}"/>
                    </a:ext>
                  </a:extLst>
                </p14:cNvPr>
                <p14:cNvContentPartPr/>
                <p14:nvPr/>
              </p14:nvContentPartPr>
              <p14:xfrm>
                <a:off x="5569400" y="3001920"/>
                <a:ext cx="85680" cy="101880"/>
              </p14:xfrm>
            </p:contentPart>
          </mc:Choice>
          <mc:Fallback>
            <p:pic>
              <p:nvPicPr>
                <p:cNvPr id="155" name="Freihand 154">
                  <a:extLst>
                    <a:ext uri="{FF2B5EF4-FFF2-40B4-BE49-F238E27FC236}">
                      <a16:creationId xmlns:a16="http://schemas.microsoft.com/office/drawing/2014/main" id="{F65545C6-91AB-43C3-8C28-046A6F8DE989}"/>
                    </a:ext>
                  </a:extLst>
                </p:cNvPr>
                <p:cNvPicPr/>
                <p:nvPr/>
              </p:nvPicPr>
              <p:blipFill>
                <a:blip r:embed="rId193"/>
                <a:stretch>
                  <a:fillRect/>
                </a:stretch>
              </p:blipFill>
              <p:spPr>
                <a:xfrm>
                  <a:off x="5565080" y="2997600"/>
                  <a:ext cx="94320" cy="110520"/>
                </a:xfrm>
                <a:prstGeom prst="rect">
                  <a:avLst/>
                </a:prstGeom>
              </p:spPr>
            </p:pic>
          </mc:Fallback>
        </mc:AlternateContent>
      </p:grpSp>
      <p:grpSp>
        <p:nvGrpSpPr>
          <p:cNvPr id="178" name="Gruppieren 177">
            <a:extLst>
              <a:ext uri="{FF2B5EF4-FFF2-40B4-BE49-F238E27FC236}">
                <a16:creationId xmlns:a16="http://schemas.microsoft.com/office/drawing/2014/main" id="{2C166E1D-7EA1-42AF-BD93-918F6A85B0B6}"/>
              </a:ext>
            </a:extLst>
          </p:cNvPr>
          <p:cNvGrpSpPr/>
          <p:nvPr/>
        </p:nvGrpSpPr>
        <p:grpSpPr>
          <a:xfrm>
            <a:off x="5848040" y="2818680"/>
            <a:ext cx="1205280" cy="221400"/>
            <a:chOff x="5848040" y="2818680"/>
            <a:chExt cx="1205280" cy="221400"/>
          </a:xfrm>
        </p:grpSpPr>
        <mc:AlternateContent xmlns:mc="http://schemas.openxmlformats.org/markup-compatibility/2006">
          <mc:Choice xmlns:p14="http://schemas.microsoft.com/office/powerpoint/2010/main" Requires="p14">
            <p:contentPart p14:bwMode="auto" r:id="rId194">
              <p14:nvContentPartPr>
                <p14:cNvPr id="157" name="Freihand 156">
                  <a:extLst>
                    <a:ext uri="{FF2B5EF4-FFF2-40B4-BE49-F238E27FC236}">
                      <a16:creationId xmlns:a16="http://schemas.microsoft.com/office/drawing/2014/main" id="{1D16E128-9629-4470-9283-916FFD8C7A48}"/>
                    </a:ext>
                  </a:extLst>
                </p14:cNvPr>
                <p14:cNvContentPartPr/>
                <p14:nvPr/>
              </p14:nvContentPartPr>
              <p14:xfrm>
                <a:off x="5848040" y="2898240"/>
                <a:ext cx="280080" cy="141840"/>
              </p14:xfrm>
            </p:contentPart>
          </mc:Choice>
          <mc:Fallback>
            <p:pic>
              <p:nvPicPr>
                <p:cNvPr id="157" name="Freihand 156">
                  <a:extLst>
                    <a:ext uri="{FF2B5EF4-FFF2-40B4-BE49-F238E27FC236}">
                      <a16:creationId xmlns:a16="http://schemas.microsoft.com/office/drawing/2014/main" id="{1D16E128-9629-4470-9283-916FFD8C7A48}"/>
                    </a:ext>
                  </a:extLst>
                </p:cNvPr>
                <p:cNvPicPr/>
                <p:nvPr/>
              </p:nvPicPr>
              <p:blipFill>
                <a:blip r:embed="rId195"/>
                <a:stretch>
                  <a:fillRect/>
                </a:stretch>
              </p:blipFill>
              <p:spPr>
                <a:xfrm>
                  <a:off x="5843720" y="2893920"/>
                  <a:ext cx="288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8" name="Freihand 157">
                  <a:extLst>
                    <a:ext uri="{FF2B5EF4-FFF2-40B4-BE49-F238E27FC236}">
                      <a16:creationId xmlns:a16="http://schemas.microsoft.com/office/drawing/2014/main" id="{5B5EE308-57EB-4DC5-971F-413C2EFD2773}"/>
                    </a:ext>
                  </a:extLst>
                </p14:cNvPr>
                <p14:cNvContentPartPr/>
                <p14:nvPr/>
              </p14:nvContentPartPr>
              <p14:xfrm>
                <a:off x="6192560" y="2918040"/>
                <a:ext cx="126720" cy="95400"/>
              </p14:xfrm>
            </p:contentPart>
          </mc:Choice>
          <mc:Fallback>
            <p:pic>
              <p:nvPicPr>
                <p:cNvPr id="158" name="Freihand 157">
                  <a:extLst>
                    <a:ext uri="{FF2B5EF4-FFF2-40B4-BE49-F238E27FC236}">
                      <a16:creationId xmlns:a16="http://schemas.microsoft.com/office/drawing/2014/main" id="{5B5EE308-57EB-4DC5-971F-413C2EFD2773}"/>
                    </a:ext>
                  </a:extLst>
                </p:cNvPr>
                <p:cNvPicPr/>
                <p:nvPr/>
              </p:nvPicPr>
              <p:blipFill>
                <a:blip r:embed="rId197"/>
                <a:stretch>
                  <a:fillRect/>
                </a:stretch>
              </p:blipFill>
              <p:spPr>
                <a:xfrm>
                  <a:off x="6188240" y="2913720"/>
                  <a:ext cx="135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9" name="Freihand 158">
                  <a:extLst>
                    <a:ext uri="{FF2B5EF4-FFF2-40B4-BE49-F238E27FC236}">
                      <a16:creationId xmlns:a16="http://schemas.microsoft.com/office/drawing/2014/main" id="{845CD032-7BE1-4D29-9815-98319BA29773}"/>
                    </a:ext>
                  </a:extLst>
                </p14:cNvPr>
                <p14:cNvContentPartPr/>
                <p14:nvPr/>
              </p14:nvContentPartPr>
              <p14:xfrm>
                <a:off x="6461840" y="2818680"/>
                <a:ext cx="140400" cy="185040"/>
              </p14:xfrm>
            </p:contentPart>
          </mc:Choice>
          <mc:Fallback>
            <p:pic>
              <p:nvPicPr>
                <p:cNvPr id="159" name="Freihand 158">
                  <a:extLst>
                    <a:ext uri="{FF2B5EF4-FFF2-40B4-BE49-F238E27FC236}">
                      <a16:creationId xmlns:a16="http://schemas.microsoft.com/office/drawing/2014/main" id="{845CD032-7BE1-4D29-9815-98319BA29773}"/>
                    </a:ext>
                  </a:extLst>
                </p:cNvPr>
                <p:cNvPicPr/>
                <p:nvPr/>
              </p:nvPicPr>
              <p:blipFill>
                <a:blip r:embed="rId199"/>
                <a:stretch>
                  <a:fillRect/>
                </a:stretch>
              </p:blipFill>
              <p:spPr>
                <a:xfrm>
                  <a:off x="6457520" y="2814360"/>
                  <a:ext cx="149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0" name="Freihand 159">
                  <a:extLst>
                    <a:ext uri="{FF2B5EF4-FFF2-40B4-BE49-F238E27FC236}">
                      <a16:creationId xmlns:a16="http://schemas.microsoft.com/office/drawing/2014/main" id="{31BB3B64-C399-4DD3-8087-1970FE49D8E4}"/>
                    </a:ext>
                  </a:extLst>
                </p14:cNvPr>
                <p14:cNvContentPartPr/>
                <p14:nvPr/>
              </p14:nvContentPartPr>
              <p14:xfrm>
                <a:off x="6575600" y="2919120"/>
                <a:ext cx="104760" cy="83160"/>
              </p14:xfrm>
            </p:contentPart>
          </mc:Choice>
          <mc:Fallback>
            <p:pic>
              <p:nvPicPr>
                <p:cNvPr id="160" name="Freihand 159">
                  <a:extLst>
                    <a:ext uri="{FF2B5EF4-FFF2-40B4-BE49-F238E27FC236}">
                      <a16:creationId xmlns:a16="http://schemas.microsoft.com/office/drawing/2014/main" id="{31BB3B64-C399-4DD3-8087-1970FE49D8E4}"/>
                    </a:ext>
                  </a:extLst>
                </p:cNvPr>
                <p:cNvPicPr/>
                <p:nvPr/>
              </p:nvPicPr>
              <p:blipFill>
                <a:blip r:embed="rId201"/>
                <a:stretch>
                  <a:fillRect/>
                </a:stretch>
              </p:blipFill>
              <p:spPr>
                <a:xfrm>
                  <a:off x="6571280" y="2914800"/>
                  <a:ext cx="113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1" name="Freihand 160">
                  <a:extLst>
                    <a:ext uri="{FF2B5EF4-FFF2-40B4-BE49-F238E27FC236}">
                      <a16:creationId xmlns:a16="http://schemas.microsoft.com/office/drawing/2014/main" id="{D93D5529-2070-4B3E-BDE7-19BA03C41695}"/>
                    </a:ext>
                  </a:extLst>
                </p14:cNvPr>
                <p14:cNvContentPartPr/>
                <p14:nvPr/>
              </p14:nvContentPartPr>
              <p14:xfrm>
                <a:off x="6841280" y="2825160"/>
                <a:ext cx="212040" cy="159840"/>
              </p14:xfrm>
            </p:contentPart>
          </mc:Choice>
          <mc:Fallback>
            <p:pic>
              <p:nvPicPr>
                <p:cNvPr id="161" name="Freihand 160">
                  <a:extLst>
                    <a:ext uri="{FF2B5EF4-FFF2-40B4-BE49-F238E27FC236}">
                      <a16:creationId xmlns:a16="http://schemas.microsoft.com/office/drawing/2014/main" id="{D93D5529-2070-4B3E-BDE7-19BA03C41695}"/>
                    </a:ext>
                  </a:extLst>
                </p:cNvPr>
                <p:cNvPicPr/>
                <p:nvPr/>
              </p:nvPicPr>
              <p:blipFill>
                <a:blip r:embed="rId203"/>
                <a:stretch>
                  <a:fillRect/>
                </a:stretch>
              </p:blipFill>
              <p:spPr>
                <a:xfrm>
                  <a:off x="6836960" y="2820840"/>
                  <a:ext cx="220680" cy="168480"/>
                </a:xfrm>
                <a:prstGeom prst="rect">
                  <a:avLst/>
                </a:prstGeom>
              </p:spPr>
            </p:pic>
          </mc:Fallback>
        </mc:AlternateContent>
      </p:grpSp>
      <p:grpSp>
        <p:nvGrpSpPr>
          <p:cNvPr id="177" name="Gruppieren 176">
            <a:extLst>
              <a:ext uri="{FF2B5EF4-FFF2-40B4-BE49-F238E27FC236}">
                <a16:creationId xmlns:a16="http://schemas.microsoft.com/office/drawing/2014/main" id="{E205EFE4-3305-49A4-9481-BF66EA061B56}"/>
              </a:ext>
            </a:extLst>
          </p:cNvPr>
          <p:cNvGrpSpPr/>
          <p:nvPr/>
        </p:nvGrpSpPr>
        <p:grpSpPr>
          <a:xfrm>
            <a:off x="7294880" y="2660280"/>
            <a:ext cx="994320" cy="411480"/>
            <a:chOff x="7294880" y="2660280"/>
            <a:chExt cx="994320" cy="411480"/>
          </a:xfrm>
        </p:grpSpPr>
        <mc:AlternateContent xmlns:mc="http://schemas.openxmlformats.org/markup-compatibility/2006">
          <mc:Choice xmlns:p14="http://schemas.microsoft.com/office/powerpoint/2010/main" Requires="p14">
            <p:contentPart p14:bwMode="auto" r:id="rId204">
              <p14:nvContentPartPr>
                <p14:cNvPr id="162" name="Freihand 161">
                  <a:extLst>
                    <a:ext uri="{FF2B5EF4-FFF2-40B4-BE49-F238E27FC236}">
                      <a16:creationId xmlns:a16="http://schemas.microsoft.com/office/drawing/2014/main" id="{30D0F25D-770E-42DD-96E7-14EC276879F1}"/>
                    </a:ext>
                  </a:extLst>
                </p14:cNvPr>
                <p14:cNvContentPartPr/>
                <p14:nvPr/>
              </p14:nvContentPartPr>
              <p14:xfrm>
                <a:off x="7294880" y="2889600"/>
                <a:ext cx="98640" cy="68040"/>
              </p14:xfrm>
            </p:contentPart>
          </mc:Choice>
          <mc:Fallback>
            <p:pic>
              <p:nvPicPr>
                <p:cNvPr id="162" name="Freihand 161">
                  <a:extLst>
                    <a:ext uri="{FF2B5EF4-FFF2-40B4-BE49-F238E27FC236}">
                      <a16:creationId xmlns:a16="http://schemas.microsoft.com/office/drawing/2014/main" id="{30D0F25D-770E-42DD-96E7-14EC276879F1}"/>
                    </a:ext>
                  </a:extLst>
                </p:cNvPr>
                <p:cNvPicPr/>
                <p:nvPr/>
              </p:nvPicPr>
              <p:blipFill>
                <a:blip r:embed="rId205"/>
                <a:stretch>
                  <a:fillRect/>
                </a:stretch>
              </p:blipFill>
              <p:spPr>
                <a:xfrm>
                  <a:off x="7290560" y="2885280"/>
                  <a:ext cx="107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3" name="Freihand 162">
                  <a:extLst>
                    <a:ext uri="{FF2B5EF4-FFF2-40B4-BE49-F238E27FC236}">
                      <a16:creationId xmlns:a16="http://schemas.microsoft.com/office/drawing/2014/main" id="{BFD06049-97A6-4F4D-A174-DBB8B6B8FA89}"/>
                    </a:ext>
                  </a:extLst>
                </p14:cNvPr>
                <p14:cNvContentPartPr/>
                <p14:nvPr/>
              </p14:nvContentPartPr>
              <p14:xfrm>
                <a:off x="7401800" y="2878800"/>
                <a:ext cx="105120" cy="192960"/>
              </p14:xfrm>
            </p:contentPart>
          </mc:Choice>
          <mc:Fallback>
            <p:pic>
              <p:nvPicPr>
                <p:cNvPr id="163" name="Freihand 162">
                  <a:extLst>
                    <a:ext uri="{FF2B5EF4-FFF2-40B4-BE49-F238E27FC236}">
                      <a16:creationId xmlns:a16="http://schemas.microsoft.com/office/drawing/2014/main" id="{BFD06049-97A6-4F4D-A174-DBB8B6B8FA89}"/>
                    </a:ext>
                  </a:extLst>
                </p:cNvPr>
                <p:cNvPicPr/>
                <p:nvPr/>
              </p:nvPicPr>
              <p:blipFill>
                <a:blip r:embed="rId207"/>
                <a:stretch>
                  <a:fillRect/>
                </a:stretch>
              </p:blipFill>
              <p:spPr>
                <a:xfrm>
                  <a:off x="7397480" y="2874480"/>
                  <a:ext cx="113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4" name="Freihand 163">
                  <a:extLst>
                    <a:ext uri="{FF2B5EF4-FFF2-40B4-BE49-F238E27FC236}">
                      <a16:creationId xmlns:a16="http://schemas.microsoft.com/office/drawing/2014/main" id="{87B6B727-1005-48FD-BB13-AF0F5D0F69FC}"/>
                    </a:ext>
                  </a:extLst>
                </p14:cNvPr>
                <p14:cNvContentPartPr/>
                <p14:nvPr/>
              </p14:nvContentPartPr>
              <p14:xfrm>
                <a:off x="7549040" y="2764320"/>
                <a:ext cx="125280" cy="176760"/>
              </p14:xfrm>
            </p:contentPart>
          </mc:Choice>
          <mc:Fallback>
            <p:pic>
              <p:nvPicPr>
                <p:cNvPr id="164" name="Freihand 163">
                  <a:extLst>
                    <a:ext uri="{FF2B5EF4-FFF2-40B4-BE49-F238E27FC236}">
                      <a16:creationId xmlns:a16="http://schemas.microsoft.com/office/drawing/2014/main" id="{87B6B727-1005-48FD-BB13-AF0F5D0F69FC}"/>
                    </a:ext>
                  </a:extLst>
                </p:cNvPr>
                <p:cNvPicPr/>
                <p:nvPr/>
              </p:nvPicPr>
              <p:blipFill>
                <a:blip r:embed="rId209"/>
                <a:stretch>
                  <a:fillRect/>
                </a:stretch>
              </p:blipFill>
              <p:spPr>
                <a:xfrm>
                  <a:off x="7544720" y="2760000"/>
                  <a:ext cx="133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5" name="Freihand 164">
                  <a:extLst>
                    <a:ext uri="{FF2B5EF4-FFF2-40B4-BE49-F238E27FC236}">
                      <a16:creationId xmlns:a16="http://schemas.microsoft.com/office/drawing/2014/main" id="{30C3CA60-66C5-4134-9BC7-B59874884619}"/>
                    </a:ext>
                  </a:extLst>
                </p14:cNvPr>
                <p14:cNvContentPartPr/>
                <p14:nvPr/>
              </p14:nvContentPartPr>
              <p14:xfrm>
                <a:off x="7678640" y="2788800"/>
                <a:ext cx="9000" cy="29160"/>
              </p14:xfrm>
            </p:contentPart>
          </mc:Choice>
          <mc:Fallback>
            <p:pic>
              <p:nvPicPr>
                <p:cNvPr id="165" name="Freihand 164">
                  <a:extLst>
                    <a:ext uri="{FF2B5EF4-FFF2-40B4-BE49-F238E27FC236}">
                      <a16:creationId xmlns:a16="http://schemas.microsoft.com/office/drawing/2014/main" id="{30C3CA60-66C5-4134-9BC7-B59874884619}"/>
                    </a:ext>
                  </a:extLst>
                </p:cNvPr>
                <p:cNvPicPr/>
                <p:nvPr/>
              </p:nvPicPr>
              <p:blipFill>
                <a:blip r:embed="rId211"/>
                <a:stretch>
                  <a:fillRect/>
                </a:stretch>
              </p:blipFill>
              <p:spPr>
                <a:xfrm>
                  <a:off x="7674320" y="2784480"/>
                  <a:ext cx="17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6" name="Freihand 165">
                  <a:extLst>
                    <a:ext uri="{FF2B5EF4-FFF2-40B4-BE49-F238E27FC236}">
                      <a16:creationId xmlns:a16="http://schemas.microsoft.com/office/drawing/2014/main" id="{D5DA3E12-948A-47C2-AE92-6BE99BF92547}"/>
                    </a:ext>
                  </a:extLst>
                </p14:cNvPr>
                <p14:cNvContentPartPr/>
                <p14:nvPr/>
              </p14:nvContentPartPr>
              <p14:xfrm>
                <a:off x="7692320" y="2836320"/>
                <a:ext cx="179640" cy="115920"/>
              </p14:xfrm>
            </p:contentPart>
          </mc:Choice>
          <mc:Fallback>
            <p:pic>
              <p:nvPicPr>
                <p:cNvPr id="166" name="Freihand 165">
                  <a:extLst>
                    <a:ext uri="{FF2B5EF4-FFF2-40B4-BE49-F238E27FC236}">
                      <a16:creationId xmlns:a16="http://schemas.microsoft.com/office/drawing/2014/main" id="{D5DA3E12-948A-47C2-AE92-6BE99BF92547}"/>
                    </a:ext>
                  </a:extLst>
                </p:cNvPr>
                <p:cNvPicPr/>
                <p:nvPr/>
              </p:nvPicPr>
              <p:blipFill>
                <a:blip r:embed="rId213"/>
                <a:stretch>
                  <a:fillRect/>
                </a:stretch>
              </p:blipFill>
              <p:spPr>
                <a:xfrm>
                  <a:off x="7688000" y="2832000"/>
                  <a:ext cx="188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7" name="Freihand 166">
                  <a:extLst>
                    <a:ext uri="{FF2B5EF4-FFF2-40B4-BE49-F238E27FC236}">
                      <a16:creationId xmlns:a16="http://schemas.microsoft.com/office/drawing/2014/main" id="{C20EA0E7-79B0-4C41-A3E9-C0F227D30EAF}"/>
                    </a:ext>
                  </a:extLst>
                </p14:cNvPr>
                <p14:cNvContentPartPr/>
                <p14:nvPr/>
              </p14:nvContentPartPr>
              <p14:xfrm>
                <a:off x="7888880" y="2752800"/>
                <a:ext cx="226440" cy="165600"/>
              </p14:xfrm>
            </p:contentPart>
          </mc:Choice>
          <mc:Fallback>
            <p:pic>
              <p:nvPicPr>
                <p:cNvPr id="167" name="Freihand 166">
                  <a:extLst>
                    <a:ext uri="{FF2B5EF4-FFF2-40B4-BE49-F238E27FC236}">
                      <a16:creationId xmlns:a16="http://schemas.microsoft.com/office/drawing/2014/main" id="{C20EA0E7-79B0-4C41-A3E9-C0F227D30EAF}"/>
                    </a:ext>
                  </a:extLst>
                </p:cNvPr>
                <p:cNvPicPr/>
                <p:nvPr/>
              </p:nvPicPr>
              <p:blipFill>
                <a:blip r:embed="rId215"/>
                <a:stretch>
                  <a:fillRect/>
                </a:stretch>
              </p:blipFill>
              <p:spPr>
                <a:xfrm>
                  <a:off x="7884560" y="2748480"/>
                  <a:ext cx="235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Freihand 167">
                  <a:extLst>
                    <a:ext uri="{FF2B5EF4-FFF2-40B4-BE49-F238E27FC236}">
                      <a16:creationId xmlns:a16="http://schemas.microsoft.com/office/drawing/2014/main" id="{8B98198D-8B4A-4FC0-BF84-61C87E087EFD}"/>
                    </a:ext>
                  </a:extLst>
                </p14:cNvPr>
                <p14:cNvContentPartPr/>
                <p14:nvPr/>
              </p14:nvContentPartPr>
              <p14:xfrm>
                <a:off x="8158880" y="2730480"/>
                <a:ext cx="130320" cy="302400"/>
              </p14:xfrm>
            </p:contentPart>
          </mc:Choice>
          <mc:Fallback>
            <p:pic>
              <p:nvPicPr>
                <p:cNvPr id="168" name="Freihand 167">
                  <a:extLst>
                    <a:ext uri="{FF2B5EF4-FFF2-40B4-BE49-F238E27FC236}">
                      <a16:creationId xmlns:a16="http://schemas.microsoft.com/office/drawing/2014/main" id="{8B98198D-8B4A-4FC0-BF84-61C87E087EFD}"/>
                    </a:ext>
                  </a:extLst>
                </p:cNvPr>
                <p:cNvPicPr/>
                <p:nvPr/>
              </p:nvPicPr>
              <p:blipFill>
                <a:blip r:embed="rId217"/>
                <a:stretch>
                  <a:fillRect/>
                </a:stretch>
              </p:blipFill>
              <p:spPr>
                <a:xfrm>
                  <a:off x="8154560" y="2726160"/>
                  <a:ext cx="1389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Freihand 168">
                  <a:extLst>
                    <a:ext uri="{FF2B5EF4-FFF2-40B4-BE49-F238E27FC236}">
                      <a16:creationId xmlns:a16="http://schemas.microsoft.com/office/drawing/2014/main" id="{2693328C-1795-4E6A-BFA6-05B5E28729A3}"/>
                    </a:ext>
                  </a:extLst>
                </p14:cNvPr>
                <p14:cNvContentPartPr/>
                <p14:nvPr/>
              </p14:nvContentPartPr>
              <p14:xfrm>
                <a:off x="8149160" y="2660280"/>
                <a:ext cx="360" cy="360"/>
              </p14:xfrm>
            </p:contentPart>
          </mc:Choice>
          <mc:Fallback>
            <p:pic>
              <p:nvPicPr>
                <p:cNvPr id="169" name="Freihand 168">
                  <a:extLst>
                    <a:ext uri="{FF2B5EF4-FFF2-40B4-BE49-F238E27FC236}">
                      <a16:creationId xmlns:a16="http://schemas.microsoft.com/office/drawing/2014/main" id="{2693328C-1795-4E6A-BFA6-05B5E28729A3}"/>
                    </a:ext>
                  </a:extLst>
                </p:cNvPr>
                <p:cNvPicPr/>
                <p:nvPr/>
              </p:nvPicPr>
              <p:blipFill>
                <a:blip r:embed="rId219"/>
                <a:stretch>
                  <a:fillRect/>
                </a:stretch>
              </p:blipFill>
              <p:spPr>
                <a:xfrm>
                  <a:off x="8144840" y="2655960"/>
                  <a:ext cx="9000" cy="9000"/>
                </a:xfrm>
                <a:prstGeom prst="rect">
                  <a:avLst/>
                </a:prstGeom>
              </p:spPr>
            </p:pic>
          </mc:Fallback>
        </mc:AlternateContent>
      </p:grpSp>
      <p:grpSp>
        <p:nvGrpSpPr>
          <p:cNvPr id="176" name="Gruppieren 175">
            <a:extLst>
              <a:ext uri="{FF2B5EF4-FFF2-40B4-BE49-F238E27FC236}">
                <a16:creationId xmlns:a16="http://schemas.microsoft.com/office/drawing/2014/main" id="{9CD08BB6-6C87-40C7-B3FB-4E505082AED0}"/>
              </a:ext>
            </a:extLst>
          </p:cNvPr>
          <p:cNvGrpSpPr/>
          <p:nvPr/>
        </p:nvGrpSpPr>
        <p:grpSpPr>
          <a:xfrm>
            <a:off x="8485760" y="2692680"/>
            <a:ext cx="989280" cy="197280"/>
            <a:chOff x="8485760" y="2692680"/>
            <a:chExt cx="989280" cy="197280"/>
          </a:xfrm>
        </p:grpSpPr>
        <mc:AlternateContent xmlns:mc="http://schemas.openxmlformats.org/markup-compatibility/2006">
          <mc:Choice xmlns:p14="http://schemas.microsoft.com/office/powerpoint/2010/main" Requires="p14">
            <p:contentPart p14:bwMode="auto" r:id="rId220">
              <p14:nvContentPartPr>
                <p14:cNvPr id="170" name="Freihand 169">
                  <a:extLst>
                    <a:ext uri="{FF2B5EF4-FFF2-40B4-BE49-F238E27FC236}">
                      <a16:creationId xmlns:a16="http://schemas.microsoft.com/office/drawing/2014/main" id="{1F6D116F-2E8C-414F-8C25-443662E9117A}"/>
                    </a:ext>
                  </a:extLst>
                </p14:cNvPr>
                <p14:cNvContentPartPr/>
                <p14:nvPr/>
              </p14:nvContentPartPr>
              <p14:xfrm>
                <a:off x="8485760" y="2804640"/>
                <a:ext cx="103680" cy="85320"/>
              </p14:xfrm>
            </p:contentPart>
          </mc:Choice>
          <mc:Fallback>
            <p:pic>
              <p:nvPicPr>
                <p:cNvPr id="170" name="Freihand 169">
                  <a:extLst>
                    <a:ext uri="{FF2B5EF4-FFF2-40B4-BE49-F238E27FC236}">
                      <a16:creationId xmlns:a16="http://schemas.microsoft.com/office/drawing/2014/main" id="{1F6D116F-2E8C-414F-8C25-443662E9117A}"/>
                    </a:ext>
                  </a:extLst>
                </p:cNvPr>
                <p:cNvPicPr/>
                <p:nvPr/>
              </p:nvPicPr>
              <p:blipFill>
                <a:blip r:embed="rId221"/>
                <a:stretch>
                  <a:fillRect/>
                </a:stretch>
              </p:blipFill>
              <p:spPr>
                <a:xfrm>
                  <a:off x="8481440" y="2800320"/>
                  <a:ext cx="112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Freihand 170">
                  <a:extLst>
                    <a:ext uri="{FF2B5EF4-FFF2-40B4-BE49-F238E27FC236}">
                      <a16:creationId xmlns:a16="http://schemas.microsoft.com/office/drawing/2014/main" id="{48FA8AF5-0F63-4413-AABC-48BB54948D55}"/>
                    </a:ext>
                  </a:extLst>
                </p14:cNvPr>
                <p14:cNvContentPartPr/>
                <p14:nvPr/>
              </p14:nvContentPartPr>
              <p14:xfrm>
                <a:off x="8591240" y="2825880"/>
                <a:ext cx="216360" cy="52200"/>
              </p14:xfrm>
            </p:contentPart>
          </mc:Choice>
          <mc:Fallback>
            <p:pic>
              <p:nvPicPr>
                <p:cNvPr id="171" name="Freihand 170">
                  <a:extLst>
                    <a:ext uri="{FF2B5EF4-FFF2-40B4-BE49-F238E27FC236}">
                      <a16:creationId xmlns:a16="http://schemas.microsoft.com/office/drawing/2014/main" id="{48FA8AF5-0F63-4413-AABC-48BB54948D55}"/>
                    </a:ext>
                  </a:extLst>
                </p:cNvPr>
                <p:cNvPicPr/>
                <p:nvPr/>
              </p:nvPicPr>
              <p:blipFill>
                <a:blip r:embed="rId223"/>
                <a:stretch>
                  <a:fillRect/>
                </a:stretch>
              </p:blipFill>
              <p:spPr>
                <a:xfrm>
                  <a:off x="8586920" y="2821560"/>
                  <a:ext cx="225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Freihand 171">
                  <a:extLst>
                    <a:ext uri="{FF2B5EF4-FFF2-40B4-BE49-F238E27FC236}">
                      <a16:creationId xmlns:a16="http://schemas.microsoft.com/office/drawing/2014/main" id="{BB4CBF8D-CE80-4ACF-A1BE-CFB5B300FFF6}"/>
                    </a:ext>
                  </a:extLst>
                </p14:cNvPr>
                <p14:cNvContentPartPr/>
                <p14:nvPr/>
              </p14:nvContentPartPr>
              <p14:xfrm>
                <a:off x="8832080" y="2760720"/>
                <a:ext cx="225000" cy="120600"/>
              </p14:xfrm>
            </p:contentPart>
          </mc:Choice>
          <mc:Fallback>
            <p:pic>
              <p:nvPicPr>
                <p:cNvPr id="172" name="Freihand 171">
                  <a:extLst>
                    <a:ext uri="{FF2B5EF4-FFF2-40B4-BE49-F238E27FC236}">
                      <a16:creationId xmlns:a16="http://schemas.microsoft.com/office/drawing/2014/main" id="{BB4CBF8D-CE80-4ACF-A1BE-CFB5B300FFF6}"/>
                    </a:ext>
                  </a:extLst>
                </p:cNvPr>
                <p:cNvPicPr/>
                <p:nvPr/>
              </p:nvPicPr>
              <p:blipFill>
                <a:blip r:embed="rId225"/>
                <a:stretch>
                  <a:fillRect/>
                </a:stretch>
              </p:blipFill>
              <p:spPr>
                <a:xfrm>
                  <a:off x="8827760" y="2756400"/>
                  <a:ext cx="233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Freihand 172">
                  <a:extLst>
                    <a:ext uri="{FF2B5EF4-FFF2-40B4-BE49-F238E27FC236}">
                      <a16:creationId xmlns:a16="http://schemas.microsoft.com/office/drawing/2014/main" id="{2ADC7DB5-B0C4-4876-9251-BB3E42B65F2B}"/>
                    </a:ext>
                  </a:extLst>
                </p14:cNvPr>
                <p14:cNvContentPartPr/>
                <p14:nvPr/>
              </p14:nvContentPartPr>
              <p14:xfrm>
                <a:off x="9099920" y="2709960"/>
                <a:ext cx="140400" cy="153720"/>
              </p14:xfrm>
            </p:contentPart>
          </mc:Choice>
          <mc:Fallback>
            <p:pic>
              <p:nvPicPr>
                <p:cNvPr id="173" name="Freihand 172">
                  <a:extLst>
                    <a:ext uri="{FF2B5EF4-FFF2-40B4-BE49-F238E27FC236}">
                      <a16:creationId xmlns:a16="http://schemas.microsoft.com/office/drawing/2014/main" id="{2ADC7DB5-B0C4-4876-9251-BB3E42B65F2B}"/>
                    </a:ext>
                  </a:extLst>
                </p:cNvPr>
                <p:cNvPicPr/>
                <p:nvPr/>
              </p:nvPicPr>
              <p:blipFill>
                <a:blip r:embed="rId227"/>
                <a:stretch>
                  <a:fillRect/>
                </a:stretch>
              </p:blipFill>
              <p:spPr>
                <a:xfrm>
                  <a:off x="9095600" y="2705640"/>
                  <a:ext cx="149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 name="Freihand 173">
                  <a:extLst>
                    <a:ext uri="{FF2B5EF4-FFF2-40B4-BE49-F238E27FC236}">
                      <a16:creationId xmlns:a16="http://schemas.microsoft.com/office/drawing/2014/main" id="{A9F31C94-994B-4449-A036-60F62E62841F}"/>
                    </a:ext>
                  </a:extLst>
                </p14:cNvPr>
                <p14:cNvContentPartPr/>
                <p14:nvPr/>
              </p14:nvContentPartPr>
              <p14:xfrm>
                <a:off x="9216560" y="2692680"/>
                <a:ext cx="36720" cy="79200"/>
              </p14:xfrm>
            </p:contentPart>
          </mc:Choice>
          <mc:Fallback>
            <p:pic>
              <p:nvPicPr>
                <p:cNvPr id="174" name="Freihand 173">
                  <a:extLst>
                    <a:ext uri="{FF2B5EF4-FFF2-40B4-BE49-F238E27FC236}">
                      <a16:creationId xmlns:a16="http://schemas.microsoft.com/office/drawing/2014/main" id="{A9F31C94-994B-4449-A036-60F62E62841F}"/>
                    </a:ext>
                  </a:extLst>
                </p:cNvPr>
                <p:cNvPicPr/>
                <p:nvPr/>
              </p:nvPicPr>
              <p:blipFill>
                <a:blip r:embed="rId229"/>
                <a:stretch>
                  <a:fillRect/>
                </a:stretch>
              </p:blipFill>
              <p:spPr>
                <a:xfrm>
                  <a:off x="9212240" y="2688360"/>
                  <a:ext cx="45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5" name="Freihand 174">
                  <a:extLst>
                    <a:ext uri="{FF2B5EF4-FFF2-40B4-BE49-F238E27FC236}">
                      <a16:creationId xmlns:a16="http://schemas.microsoft.com/office/drawing/2014/main" id="{CF993745-CFB3-40DE-B02C-BC479D636EAA}"/>
                    </a:ext>
                  </a:extLst>
                </p14:cNvPr>
                <p14:cNvContentPartPr/>
                <p14:nvPr/>
              </p14:nvContentPartPr>
              <p14:xfrm>
                <a:off x="9274160" y="2785200"/>
                <a:ext cx="200880" cy="67680"/>
              </p14:xfrm>
            </p:contentPart>
          </mc:Choice>
          <mc:Fallback>
            <p:pic>
              <p:nvPicPr>
                <p:cNvPr id="175" name="Freihand 174">
                  <a:extLst>
                    <a:ext uri="{FF2B5EF4-FFF2-40B4-BE49-F238E27FC236}">
                      <a16:creationId xmlns:a16="http://schemas.microsoft.com/office/drawing/2014/main" id="{CF993745-CFB3-40DE-B02C-BC479D636EAA}"/>
                    </a:ext>
                  </a:extLst>
                </p:cNvPr>
                <p:cNvPicPr/>
                <p:nvPr/>
              </p:nvPicPr>
              <p:blipFill>
                <a:blip r:embed="rId231"/>
                <a:stretch>
                  <a:fillRect/>
                </a:stretch>
              </p:blipFill>
              <p:spPr>
                <a:xfrm>
                  <a:off x="9269840" y="2780880"/>
                  <a:ext cx="209520" cy="76320"/>
                </a:xfrm>
                <a:prstGeom prst="rect">
                  <a:avLst/>
                </a:prstGeom>
              </p:spPr>
            </p:pic>
          </mc:Fallback>
        </mc:AlternateContent>
      </p:grpSp>
      <p:grpSp>
        <p:nvGrpSpPr>
          <p:cNvPr id="183" name="Gruppieren 182">
            <a:extLst>
              <a:ext uri="{FF2B5EF4-FFF2-40B4-BE49-F238E27FC236}">
                <a16:creationId xmlns:a16="http://schemas.microsoft.com/office/drawing/2014/main" id="{72026F4F-10E3-48A5-B01A-F5228361C1FD}"/>
              </a:ext>
            </a:extLst>
          </p:cNvPr>
          <p:cNvGrpSpPr/>
          <p:nvPr/>
        </p:nvGrpSpPr>
        <p:grpSpPr>
          <a:xfrm>
            <a:off x="9656480" y="2676120"/>
            <a:ext cx="247320" cy="196560"/>
            <a:chOff x="9656480" y="2676120"/>
            <a:chExt cx="247320" cy="196560"/>
          </a:xfrm>
        </p:grpSpPr>
        <mc:AlternateContent xmlns:mc="http://schemas.openxmlformats.org/markup-compatibility/2006">
          <mc:Choice xmlns:p14="http://schemas.microsoft.com/office/powerpoint/2010/main" Requires="p14">
            <p:contentPart p14:bwMode="auto" r:id="rId232">
              <p14:nvContentPartPr>
                <p14:cNvPr id="179" name="Freihand 178">
                  <a:extLst>
                    <a:ext uri="{FF2B5EF4-FFF2-40B4-BE49-F238E27FC236}">
                      <a16:creationId xmlns:a16="http://schemas.microsoft.com/office/drawing/2014/main" id="{4AE4DEE3-48C5-489E-B73B-5E3A6F750A8E}"/>
                    </a:ext>
                  </a:extLst>
                </p14:cNvPr>
                <p14:cNvContentPartPr/>
                <p14:nvPr/>
              </p14:nvContentPartPr>
              <p14:xfrm>
                <a:off x="9720560" y="2676120"/>
                <a:ext cx="15120" cy="196560"/>
              </p14:xfrm>
            </p:contentPart>
          </mc:Choice>
          <mc:Fallback>
            <p:pic>
              <p:nvPicPr>
                <p:cNvPr id="179" name="Freihand 178">
                  <a:extLst>
                    <a:ext uri="{FF2B5EF4-FFF2-40B4-BE49-F238E27FC236}">
                      <a16:creationId xmlns:a16="http://schemas.microsoft.com/office/drawing/2014/main" id="{4AE4DEE3-48C5-489E-B73B-5E3A6F750A8E}"/>
                    </a:ext>
                  </a:extLst>
                </p:cNvPr>
                <p:cNvPicPr/>
                <p:nvPr/>
              </p:nvPicPr>
              <p:blipFill>
                <a:blip r:embed="rId233"/>
                <a:stretch>
                  <a:fillRect/>
                </a:stretch>
              </p:blipFill>
              <p:spPr>
                <a:xfrm>
                  <a:off x="9716240" y="2671800"/>
                  <a:ext cx="23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0" name="Freihand 179">
                  <a:extLst>
                    <a:ext uri="{FF2B5EF4-FFF2-40B4-BE49-F238E27FC236}">
                      <a16:creationId xmlns:a16="http://schemas.microsoft.com/office/drawing/2014/main" id="{13A1591A-D742-4E33-B2CA-D774A4ED178D}"/>
                    </a:ext>
                  </a:extLst>
                </p14:cNvPr>
                <p14:cNvContentPartPr/>
                <p14:nvPr/>
              </p14:nvContentPartPr>
              <p14:xfrm>
                <a:off x="9656480" y="2756400"/>
                <a:ext cx="139680" cy="14400"/>
              </p14:xfrm>
            </p:contentPart>
          </mc:Choice>
          <mc:Fallback>
            <p:pic>
              <p:nvPicPr>
                <p:cNvPr id="180" name="Freihand 179">
                  <a:extLst>
                    <a:ext uri="{FF2B5EF4-FFF2-40B4-BE49-F238E27FC236}">
                      <a16:creationId xmlns:a16="http://schemas.microsoft.com/office/drawing/2014/main" id="{13A1591A-D742-4E33-B2CA-D774A4ED178D}"/>
                    </a:ext>
                  </a:extLst>
                </p:cNvPr>
                <p:cNvPicPr/>
                <p:nvPr/>
              </p:nvPicPr>
              <p:blipFill>
                <a:blip r:embed="rId235"/>
                <a:stretch>
                  <a:fillRect/>
                </a:stretch>
              </p:blipFill>
              <p:spPr>
                <a:xfrm>
                  <a:off x="9652160" y="2752080"/>
                  <a:ext cx="148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1" name="Freihand 180">
                  <a:extLst>
                    <a:ext uri="{FF2B5EF4-FFF2-40B4-BE49-F238E27FC236}">
                      <a16:creationId xmlns:a16="http://schemas.microsoft.com/office/drawing/2014/main" id="{62E44822-708B-4236-95EE-A7DF5E14EBA1}"/>
                    </a:ext>
                  </a:extLst>
                </p14:cNvPr>
                <p14:cNvContentPartPr/>
                <p14:nvPr/>
              </p14:nvContentPartPr>
              <p14:xfrm>
                <a:off x="9807680" y="2739840"/>
                <a:ext cx="96120" cy="114480"/>
              </p14:xfrm>
            </p:contentPart>
          </mc:Choice>
          <mc:Fallback>
            <p:pic>
              <p:nvPicPr>
                <p:cNvPr id="181" name="Freihand 180">
                  <a:extLst>
                    <a:ext uri="{FF2B5EF4-FFF2-40B4-BE49-F238E27FC236}">
                      <a16:creationId xmlns:a16="http://schemas.microsoft.com/office/drawing/2014/main" id="{62E44822-708B-4236-95EE-A7DF5E14EBA1}"/>
                    </a:ext>
                  </a:extLst>
                </p:cNvPr>
                <p:cNvPicPr/>
                <p:nvPr/>
              </p:nvPicPr>
              <p:blipFill>
                <a:blip r:embed="rId237"/>
                <a:stretch>
                  <a:fillRect/>
                </a:stretch>
              </p:blipFill>
              <p:spPr>
                <a:xfrm>
                  <a:off x="9803360" y="2735520"/>
                  <a:ext cx="10476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8">
            <p14:nvContentPartPr>
              <p14:cNvPr id="182" name="Freihand 181">
                <a:extLst>
                  <a:ext uri="{FF2B5EF4-FFF2-40B4-BE49-F238E27FC236}">
                    <a16:creationId xmlns:a16="http://schemas.microsoft.com/office/drawing/2014/main" id="{D51D1CA8-51BE-43AD-9AAE-AAA5767760E1}"/>
                  </a:ext>
                </a:extLst>
              </p14:cNvPr>
              <p14:cNvContentPartPr/>
              <p14:nvPr/>
            </p14:nvContentPartPr>
            <p14:xfrm>
              <a:off x="10156520" y="2654520"/>
              <a:ext cx="227880" cy="201240"/>
            </p14:xfrm>
          </p:contentPart>
        </mc:Choice>
        <mc:Fallback>
          <p:pic>
            <p:nvPicPr>
              <p:cNvPr id="182" name="Freihand 181">
                <a:extLst>
                  <a:ext uri="{FF2B5EF4-FFF2-40B4-BE49-F238E27FC236}">
                    <a16:creationId xmlns:a16="http://schemas.microsoft.com/office/drawing/2014/main" id="{D51D1CA8-51BE-43AD-9AAE-AAA5767760E1}"/>
                  </a:ext>
                </a:extLst>
              </p:cNvPr>
              <p:cNvPicPr/>
              <p:nvPr/>
            </p:nvPicPr>
            <p:blipFill>
              <a:blip r:embed="rId239"/>
              <a:stretch>
                <a:fillRect/>
              </a:stretch>
            </p:blipFill>
            <p:spPr>
              <a:xfrm>
                <a:off x="10152200" y="2650200"/>
                <a:ext cx="236520" cy="209880"/>
              </a:xfrm>
              <a:prstGeom prst="rect">
                <a:avLst/>
              </a:prstGeom>
            </p:spPr>
          </p:pic>
        </mc:Fallback>
      </mc:AlternateContent>
      <p:grpSp>
        <p:nvGrpSpPr>
          <p:cNvPr id="190" name="Gruppieren 189">
            <a:extLst>
              <a:ext uri="{FF2B5EF4-FFF2-40B4-BE49-F238E27FC236}">
                <a16:creationId xmlns:a16="http://schemas.microsoft.com/office/drawing/2014/main" id="{44F39C49-4C46-4CA8-884A-1A32495B0A86}"/>
              </a:ext>
            </a:extLst>
          </p:cNvPr>
          <p:cNvGrpSpPr/>
          <p:nvPr/>
        </p:nvGrpSpPr>
        <p:grpSpPr>
          <a:xfrm>
            <a:off x="10591760" y="2567760"/>
            <a:ext cx="208080" cy="347400"/>
            <a:chOff x="10591760" y="2567760"/>
            <a:chExt cx="208080" cy="347400"/>
          </a:xfrm>
        </p:grpSpPr>
        <mc:AlternateContent xmlns:mc="http://schemas.openxmlformats.org/markup-compatibility/2006">
          <mc:Choice xmlns:p14="http://schemas.microsoft.com/office/powerpoint/2010/main" Requires="p14">
            <p:contentPart p14:bwMode="auto" r:id="rId240">
              <p14:nvContentPartPr>
                <p14:cNvPr id="184" name="Freihand 183">
                  <a:extLst>
                    <a:ext uri="{FF2B5EF4-FFF2-40B4-BE49-F238E27FC236}">
                      <a16:creationId xmlns:a16="http://schemas.microsoft.com/office/drawing/2014/main" id="{8B01DE46-DDD4-4B2E-B527-A08ABA737D7F}"/>
                    </a:ext>
                  </a:extLst>
                </p14:cNvPr>
                <p14:cNvContentPartPr/>
                <p14:nvPr/>
              </p14:nvContentPartPr>
              <p14:xfrm>
                <a:off x="10591760" y="2735160"/>
                <a:ext cx="10440" cy="123840"/>
              </p14:xfrm>
            </p:contentPart>
          </mc:Choice>
          <mc:Fallback>
            <p:pic>
              <p:nvPicPr>
                <p:cNvPr id="184" name="Freihand 183">
                  <a:extLst>
                    <a:ext uri="{FF2B5EF4-FFF2-40B4-BE49-F238E27FC236}">
                      <a16:creationId xmlns:a16="http://schemas.microsoft.com/office/drawing/2014/main" id="{8B01DE46-DDD4-4B2E-B527-A08ABA737D7F}"/>
                    </a:ext>
                  </a:extLst>
                </p:cNvPr>
                <p:cNvPicPr/>
                <p:nvPr/>
              </p:nvPicPr>
              <p:blipFill>
                <a:blip r:embed="rId241"/>
                <a:stretch>
                  <a:fillRect/>
                </a:stretch>
              </p:blipFill>
              <p:spPr>
                <a:xfrm>
                  <a:off x="10587440" y="2730840"/>
                  <a:ext cx="19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5" name="Freihand 184">
                  <a:extLst>
                    <a:ext uri="{FF2B5EF4-FFF2-40B4-BE49-F238E27FC236}">
                      <a16:creationId xmlns:a16="http://schemas.microsoft.com/office/drawing/2014/main" id="{F2845DBD-57AA-403D-A4F8-CD2D4E101BD1}"/>
                    </a:ext>
                  </a:extLst>
                </p14:cNvPr>
                <p14:cNvContentPartPr/>
                <p14:nvPr/>
              </p14:nvContentPartPr>
              <p14:xfrm>
                <a:off x="10689680" y="2598360"/>
                <a:ext cx="110160" cy="316800"/>
              </p14:xfrm>
            </p:contentPart>
          </mc:Choice>
          <mc:Fallback>
            <p:pic>
              <p:nvPicPr>
                <p:cNvPr id="185" name="Freihand 184">
                  <a:extLst>
                    <a:ext uri="{FF2B5EF4-FFF2-40B4-BE49-F238E27FC236}">
                      <a16:creationId xmlns:a16="http://schemas.microsoft.com/office/drawing/2014/main" id="{F2845DBD-57AA-403D-A4F8-CD2D4E101BD1}"/>
                    </a:ext>
                  </a:extLst>
                </p:cNvPr>
                <p:cNvPicPr/>
                <p:nvPr/>
              </p:nvPicPr>
              <p:blipFill>
                <a:blip r:embed="rId243"/>
                <a:stretch>
                  <a:fillRect/>
                </a:stretch>
              </p:blipFill>
              <p:spPr>
                <a:xfrm>
                  <a:off x="10685360" y="2594040"/>
                  <a:ext cx="1188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6" name="Freihand 185">
                  <a:extLst>
                    <a:ext uri="{FF2B5EF4-FFF2-40B4-BE49-F238E27FC236}">
                      <a16:creationId xmlns:a16="http://schemas.microsoft.com/office/drawing/2014/main" id="{D49B4BF0-CA96-45E4-9553-0CAA5FEC7EA6}"/>
                    </a:ext>
                  </a:extLst>
                </p14:cNvPr>
                <p14:cNvContentPartPr/>
                <p14:nvPr/>
              </p14:nvContentPartPr>
              <p14:xfrm>
                <a:off x="10598240" y="2567760"/>
                <a:ext cx="29880" cy="18720"/>
              </p14:xfrm>
            </p:contentPart>
          </mc:Choice>
          <mc:Fallback>
            <p:pic>
              <p:nvPicPr>
                <p:cNvPr id="186" name="Freihand 185">
                  <a:extLst>
                    <a:ext uri="{FF2B5EF4-FFF2-40B4-BE49-F238E27FC236}">
                      <a16:creationId xmlns:a16="http://schemas.microsoft.com/office/drawing/2014/main" id="{D49B4BF0-CA96-45E4-9553-0CAA5FEC7EA6}"/>
                    </a:ext>
                  </a:extLst>
                </p:cNvPr>
                <p:cNvPicPr/>
                <p:nvPr/>
              </p:nvPicPr>
              <p:blipFill>
                <a:blip r:embed="rId245"/>
                <a:stretch>
                  <a:fillRect/>
                </a:stretch>
              </p:blipFill>
              <p:spPr>
                <a:xfrm>
                  <a:off x="10593920" y="2563440"/>
                  <a:ext cx="38520" cy="27360"/>
                </a:xfrm>
                <a:prstGeom prst="rect">
                  <a:avLst/>
                </a:prstGeom>
              </p:spPr>
            </p:pic>
          </mc:Fallback>
        </mc:AlternateContent>
      </p:grpSp>
      <p:grpSp>
        <p:nvGrpSpPr>
          <p:cNvPr id="204" name="Gruppieren 203">
            <a:extLst>
              <a:ext uri="{FF2B5EF4-FFF2-40B4-BE49-F238E27FC236}">
                <a16:creationId xmlns:a16="http://schemas.microsoft.com/office/drawing/2014/main" id="{841BB3E8-38F1-4039-977E-373416247BF9}"/>
              </a:ext>
            </a:extLst>
          </p:cNvPr>
          <p:cNvGrpSpPr/>
          <p:nvPr/>
        </p:nvGrpSpPr>
        <p:grpSpPr>
          <a:xfrm>
            <a:off x="10969400" y="2628600"/>
            <a:ext cx="1085760" cy="480240"/>
            <a:chOff x="10969400" y="2628600"/>
            <a:chExt cx="1085760" cy="480240"/>
          </a:xfrm>
        </p:grpSpPr>
        <mc:AlternateContent xmlns:mc="http://schemas.openxmlformats.org/markup-compatibility/2006">
          <mc:Choice xmlns:p14="http://schemas.microsoft.com/office/powerpoint/2010/main" Requires="p14">
            <p:contentPart p14:bwMode="auto" r:id="rId246">
              <p14:nvContentPartPr>
                <p14:cNvPr id="187" name="Freihand 186">
                  <a:extLst>
                    <a:ext uri="{FF2B5EF4-FFF2-40B4-BE49-F238E27FC236}">
                      <a16:creationId xmlns:a16="http://schemas.microsoft.com/office/drawing/2014/main" id="{B44A4C3B-9B16-45C3-AE78-F492638B03DF}"/>
                    </a:ext>
                  </a:extLst>
                </p14:cNvPr>
                <p14:cNvContentPartPr/>
                <p14:nvPr/>
              </p14:nvContentPartPr>
              <p14:xfrm>
                <a:off x="10969400" y="2752800"/>
                <a:ext cx="6840" cy="65520"/>
              </p14:xfrm>
            </p:contentPart>
          </mc:Choice>
          <mc:Fallback>
            <p:pic>
              <p:nvPicPr>
                <p:cNvPr id="187" name="Freihand 186">
                  <a:extLst>
                    <a:ext uri="{FF2B5EF4-FFF2-40B4-BE49-F238E27FC236}">
                      <a16:creationId xmlns:a16="http://schemas.microsoft.com/office/drawing/2014/main" id="{B44A4C3B-9B16-45C3-AE78-F492638B03DF}"/>
                    </a:ext>
                  </a:extLst>
                </p:cNvPr>
                <p:cNvPicPr/>
                <p:nvPr/>
              </p:nvPicPr>
              <p:blipFill>
                <a:blip r:embed="rId247"/>
                <a:stretch>
                  <a:fillRect/>
                </a:stretch>
              </p:blipFill>
              <p:spPr>
                <a:xfrm>
                  <a:off x="10965080" y="2748480"/>
                  <a:ext cx="15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8" name="Freihand 187">
                  <a:extLst>
                    <a:ext uri="{FF2B5EF4-FFF2-40B4-BE49-F238E27FC236}">
                      <a16:creationId xmlns:a16="http://schemas.microsoft.com/office/drawing/2014/main" id="{7725D6D2-A403-4B3F-BB09-6C354455B928}"/>
                    </a:ext>
                  </a:extLst>
                </p14:cNvPr>
                <p14:cNvContentPartPr/>
                <p14:nvPr/>
              </p14:nvContentPartPr>
              <p14:xfrm>
                <a:off x="10997840" y="2655240"/>
                <a:ext cx="186840" cy="146160"/>
              </p14:xfrm>
            </p:contentPart>
          </mc:Choice>
          <mc:Fallback>
            <p:pic>
              <p:nvPicPr>
                <p:cNvPr id="188" name="Freihand 187">
                  <a:extLst>
                    <a:ext uri="{FF2B5EF4-FFF2-40B4-BE49-F238E27FC236}">
                      <a16:creationId xmlns:a16="http://schemas.microsoft.com/office/drawing/2014/main" id="{7725D6D2-A403-4B3F-BB09-6C354455B928}"/>
                    </a:ext>
                  </a:extLst>
                </p:cNvPr>
                <p:cNvPicPr/>
                <p:nvPr/>
              </p:nvPicPr>
              <p:blipFill>
                <a:blip r:embed="rId249"/>
                <a:stretch>
                  <a:fillRect/>
                </a:stretch>
              </p:blipFill>
              <p:spPr>
                <a:xfrm>
                  <a:off x="10993520" y="2650920"/>
                  <a:ext cx="195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1" name="Freihand 190">
                  <a:extLst>
                    <a:ext uri="{FF2B5EF4-FFF2-40B4-BE49-F238E27FC236}">
                      <a16:creationId xmlns:a16="http://schemas.microsoft.com/office/drawing/2014/main" id="{E0F078FE-3043-4C23-82DD-FEB35BE9BF4C}"/>
                    </a:ext>
                  </a:extLst>
                </p14:cNvPr>
                <p14:cNvContentPartPr/>
                <p14:nvPr/>
              </p14:nvContentPartPr>
              <p14:xfrm>
                <a:off x="11267120" y="2697000"/>
                <a:ext cx="15120" cy="91440"/>
              </p14:xfrm>
            </p:contentPart>
          </mc:Choice>
          <mc:Fallback>
            <p:pic>
              <p:nvPicPr>
                <p:cNvPr id="191" name="Freihand 190">
                  <a:extLst>
                    <a:ext uri="{FF2B5EF4-FFF2-40B4-BE49-F238E27FC236}">
                      <a16:creationId xmlns:a16="http://schemas.microsoft.com/office/drawing/2014/main" id="{E0F078FE-3043-4C23-82DD-FEB35BE9BF4C}"/>
                    </a:ext>
                  </a:extLst>
                </p:cNvPr>
                <p:cNvPicPr/>
                <p:nvPr/>
              </p:nvPicPr>
              <p:blipFill>
                <a:blip r:embed="rId251"/>
                <a:stretch>
                  <a:fillRect/>
                </a:stretch>
              </p:blipFill>
              <p:spPr>
                <a:xfrm>
                  <a:off x="11262800" y="2692680"/>
                  <a:ext cx="23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2" name="Freihand 191">
                  <a:extLst>
                    <a:ext uri="{FF2B5EF4-FFF2-40B4-BE49-F238E27FC236}">
                      <a16:creationId xmlns:a16="http://schemas.microsoft.com/office/drawing/2014/main" id="{89959003-3775-4A19-A604-7277EBC4A17B}"/>
                    </a:ext>
                  </a:extLst>
                </p14:cNvPr>
                <p14:cNvContentPartPr/>
                <p14:nvPr/>
              </p14:nvContentPartPr>
              <p14:xfrm>
                <a:off x="11264960" y="2628600"/>
                <a:ext cx="56880" cy="29880"/>
              </p14:xfrm>
            </p:contentPart>
          </mc:Choice>
          <mc:Fallback>
            <p:pic>
              <p:nvPicPr>
                <p:cNvPr id="192" name="Freihand 191">
                  <a:extLst>
                    <a:ext uri="{FF2B5EF4-FFF2-40B4-BE49-F238E27FC236}">
                      <a16:creationId xmlns:a16="http://schemas.microsoft.com/office/drawing/2014/main" id="{89959003-3775-4A19-A604-7277EBC4A17B}"/>
                    </a:ext>
                  </a:extLst>
                </p:cNvPr>
                <p:cNvPicPr/>
                <p:nvPr/>
              </p:nvPicPr>
              <p:blipFill>
                <a:blip r:embed="rId253"/>
                <a:stretch>
                  <a:fillRect/>
                </a:stretch>
              </p:blipFill>
              <p:spPr>
                <a:xfrm>
                  <a:off x="11260640" y="2624280"/>
                  <a:ext cx="65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3" name="Freihand 192">
                  <a:extLst>
                    <a:ext uri="{FF2B5EF4-FFF2-40B4-BE49-F238E27FC236}">
                      <a16:creationId xmlns:a16="http://schemas.microsoft.com/office/drawing/2014/main" id="{B09A6CC8-F8EE-431E-B84C-1246A8FC70CB}"/>
                    </a:ext>
                  </a:extLst>
                </p14:cNvPr>
                <p14:cNvContentPartPr/>
                <p14:nvPr/>
              </p14:nvContentPartPr>
              <p14:xfrm>
                <a:off x="11343440" y="2658480"/>
                <a:ext cx="62280" cy="122040"/>
              </p14:xfrm>
            </p:contentPart>
          </mc:Choice>
          <mc:Fallback>
            <p:pic>
              <p:nvPicPr>
                <p:cNvPr id="193" name="Freihand 192">
                  <a:extLst>
                    <a:ext uri="{FF2B5EF4-FFF2-40B4-BE49-F238E27FC236}">
                      <a16:creationId xmlns:a16="http://schemas.microsoft.com/office/drawing/2014/main" id="{B09A6CC8-F8EE-431E-B84C-1246A8FC70CB}"/>
                    </a:ext>
                  </a:extLst>
                </p:cNvPr>
                <p:cNvPicPr/>
                <p:nvPr/>
              </p:nvPicPr>
              <p:blipFill>
                <a:blip r:embed="rId255"/>
                <a:stretch>
                  <a:fillRect/>
                </a:stretch>
              </p:blipFill>
              <p:spPr>
                <a:xfrm>
                  <a:off x="11339120" y="2654160"/>
                  <a:ext cx="70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4" name="Freihand 193">
                  <a:extLst>
                    <a:ext uri="{FF2B5EF4-FFF2-40B4-BE49-F238E27FC236}">
                      <a16:creationId xmlns:a16="http://schemas.microsoft.com/office/drawing/2014/main" id="{77278C95-B120-4B0F-B63C-789062BF8E6D}"/>
                    </a:ext>
                  </a:extLst>
                </p14:cNvPr>
                <p14:cNvContentPartPr/>
                <p14:nvPr/>
              </p14:nvContentPartPr>
              <p14:xfrm>
                <a:off x="11174600" y="2981760"/>
                <a:ext cx="145800" cy="101880"/>
              </p14:xfrm>
            </p:contentPart>
          </mc:Choice>
          <mc:Fallback>
            <p:pic>
              <p:nvPicPr>
                <p:cNvPr id="194" name="Freihand 193">
                  <a:extLst>
                    <a:ext uri="{FF2B5EF4-FFF2-40B4-BE49-F238E27FC236}">
                      <a16:creationId xmlns:a16="http://schemas.microsoft.com/office/drawing/2014/main" id="{77278C95-B120-4B0F-B63C-789062BF8E6D}"/>
                    </a:ext>
                  </a:extLst>
                </p:cNvPr>
                <p:cNvPicPr/>
                <p:nvPr/>
              </p:nvPicPr>
              <p:blipFill>
                <a:blip r:embed="rId257"/>
                <a:stretch>
                  <a:fillRect/>
                </a:stretch>
              </p:blipFill>
              <p:spPr>
                <a:xfrm>
                  <a:off x="11170280" y="2977440"/>
                  <a:ext cx="154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5" name="Freihand 194">
                  <a:extLst>
                    <a:ext uri="{FF2B5EF4-FFF2-40B4-BE49-F238E27FC236}">
                      <a16:creationId xmlns:a16="http://schemas.microsoft.com/office/drawing/2014/main" id="{393CACED-7C00-46F0-86BB-A1795984BE1A}"/>
                    </a:ext>
                  </a:extLst>
                </p14:cNvPr>
                <p14:cNvContentPartPr/>
                <p14:nvPr/>
              </p14:nvContentPartPr>
              <p14:xfrm>
                <a:off x="11266400" y="2925960"/>
                <a:ext cx="27720" cy="9000"/>
              </p14:xfrm>
            </p:contentPart>
          </mc:Choice>
          <mc:Fallback>
            <p:pic>
              <p:nvPicPr>
                <p:cNvPr id="195" name="Freihand 194">
                  <a:extLst>
                    <a:ext uri="{FF2B5EF4-FFF2-40B4-BE49-F238E27FC236}">
                      <a16:creationId xmlns:a16="http://schemas.microsoft.com/office/drawing/2014/main" id="{393CACED-7C00-46F0-86BB-A1795984BE1A}"/>
                    </a:ext>
                  </a:extLst>
                </p:cNvPr>
                <p:cNvPicPr/>
                <p:nvPr/>
              </p:nvPicPr>
              <p:blipFill>
                <a:blip r:embed="rId259"/>
                <a:stretch>
                  <a:fillRect/>
                </a:stretch>
              </p:blipFill>
              <p:spPr>
                <a:xfrm>
                  <a:off x="11262080" y="2921640"/>
                  <a:ext cx="36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6" name="Freihand 195">
                  <a:extLst>
                    <a:ext uri="{FF2B5EF4-FFF2-40B4-BE49-F238E27FC236}">
                      <a16:creationId xmlns:a16="http://schemas.microsoft.com/office/drawing/2014/main" id="{3FF6AC1F-BB7C-4A2E-B032-E02B7546DE5A}"/>
                    </a:ext>
                  </a:extLst>
                </p14:cNvPr>
                <p14:cNvContentPartPr/>
                <p14:nvPr/>
              </p14:nvContentPartPr>
              <p14:xfrm>
                <a:off x="11357120" y="2952240"/>
                <a:ext cx="88920" cy="99720"/>
              </p14:xfrm>
            </p:contentPart>
          </mc:Choice>
          <mc:Fallback>
            <p:pic>
              <p:nvPicPr>
                <p:cNvPr id="196" name="Freihand 195">
                  <a:extLst>
                    <a:ext uri="{FF2B5EF4-FFF2-40B4-BE49-F238E27FC236}">
                      <a16:creationId xmlns:a16="http://schemas.microsoft.com/office/drawing/2014/main" id="{3FF6AC1F-BB7C-4A2E-B032-E02B7546DE5A}"/>
                    </a:ext>
                  </a:extLst>
                </p:cNvPr>
                <p:cNvPicPr/>
                <p:nvPr/>
              </p:nvPicPr>
              <p:blipFill>
                <a:blip r:embed="rId261"/>
                <a:stretch>
                  <a:fillRect/>
                </a:stretch>
              </p:blipFill>
              <p:spPr>
                <a:xfrm>
                  <a:off x="11352800" y="2947920"/>
                  <a:ext cx="97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9" name="Freihand 198">
                  <a:extLst>
                    <a:ext uri="{FF2B5EF4-FFF2-40B4-BE49-F238E27FC236}">
                      <a16:creationId xmlns:a16="http://schemas.microsoft.com/office/drawing/2014/main" id="{E3570810-4AD6-4A8D-8B4C-B791601B93A8}"/>
                    </a:ext>
                  </a:extLst>
                </p14:cNvPr>
                <p14:cNvContentPartPr/>
                <p14:nvPr/>
              </p14:nvContentPartPr>
              <p14:xfrm>
                <a:off x="11439920" y="2932080"/>
                <a:ext cx="186840" cy="131040"/>
              </p14:xfrm>
            </p:contentPart>
          </mc:Choice>
          <mc:Fallback>
            <p:pic>
              <p:nvPicPr>
                <p:cNvPr id="199" name="Freihand 198">
                  <a:extLst>
                    <a:ext uri="{FF2B5EF4-FFF2-40B4-BE49-F238E27FC236}">
                      <a16:creationId xmlns:a16="http://schemas.microsoft.com/office/drawing/2014/main" id="{E3570810-4AD6-4A8D-8B4C-B791601B93A8}"/>
                    </a:ext>
                  </a:extLst>
                </p:cNvPr>
                <p:cNvPicPr/>
                <p:nvPr/>
              </p:nvPicPr>
              <p:blipFill>
                <a:blip r:embed="rId263"/>
                <a:stretch>
                  <a:fillRect/>
                </a:stretch>
              </p:blipFill>
              <p:spPr>
                <a:xfrm>
                  <a:off x="11435600" y="2927760"/>
                  <a:ext cx="195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0" name="Freihand 199">
                  <a:extLst>
                    <a:ext uri="{FF2B5EF4-FFF2-40B4-BE49-F238E27FC236}">
                      <a16:creationId xmlns:a16="http://schemas.microsoft.com/office/drawing/2014/main" id="{20694671-9F21-4255-ACD4-A9CE0B579C11}"/>
                    </a:ext>
                  </a:extLst>
                </p14:cNvPr>
                <p14:cNvContentPartPr/>
                <p14:nvPr/>
              </p14:nvContentPartPr>
              <p14:xfrm>
                <a:off x="11628560" y="2918760"/>
                <a:ext cx="232920" cy="97200"/>
              </p14:xfrm>
            </p:contentPart>
          </mc:Choice>
          <mc:Fallback>
            <p:pic>
              <p:nvPicPr>
                <p:cNvPr id="200" name="Freihand 199">
                  <a:extLst>
                    <a:ext uri="{FF2B5EF4-FFF2-40B4-BE49-F238E27FC236}">
                      <a16:creationId xmlns:a16="http://schemas.microsoft.com/office/drawing/2014/main" id="{20694671-9F21-4255-ACD4-A9CE0B579C11}"/>
                    </a:ext>
                  </a:extLst>
                </p:cNvPr>
                <p:cNvPicPr/>
                <p:nvPr/>
              </p:nvPicPr>
              <p:blipFill>
                <a:blip r:embed="rId265"/>
                <a:stretch>
                  <a:fillRect/>
                </a:stretch>
              </p:blipFill>
              <p:spPr>
                <a:xfrm>
                  <a:off x="11624240" y="2914440"/>
                  <a:ext cx="241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1" name="Freihand 200">
                  <a:extLst>
                    <a:ext uri="{FF2B5EF4-FFF2-40B4-BE49-F238E27FC236}">
                      <a16:creationId xmlns:a16="http://schemas.microsoft.com/office/drawing/2014/main" id="{C1F464D0-529E-4EC4-A1FA-E51D5D2F357C}"/>
                    </a:ext>
                  </a:extLst>
                </p14:cNvPr>
                <p14:cNvContentPartPr/>
                <p14:nvPr/>
              </p14:nvContentPartPr>
              <p14:xfrm>
                <a:off x="11842040" y="2879160"/>
                <a:ext cx="43200" cy="8280"/>
              </p14:xfrm>
            </p:contentPart>
          </mc:Choice>
          <mc:Fallback>
            <p:pic>
              <p:nvPicPr>
                <p:cNvPr id="201" name="Freihand 200">
                  <a:extLst>
                    <a:ext uri="{FF2B5EF4-FFF2-40B4-BE49-F238E27FC236}">
                      <a16:creationId xmlns:a16="http://schemas.microsoft.com/office/drawing/2014/main" id="{C1F464D0-529E-4EC4-A1FA-E51D5D2F357C}"/>
                    </a:ext>
                  </a:extLst>
                </p:cNvPr>
                <p:cNvPicPr/>
                <p:nvPr/>
              </p:nvPicPr>
              <p:blipFill>
                <a:blip r:embed="rId87"/>
                <a:stretch>
                  <a:fillRect/>
                </a:stretch>
              </p:blipFill>
              <p:spPr>
                <a:xfrm>
                  <a:off x="11837720" y="2874840"/>
                  <a:ext cx="51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2" name="Freihand 201">
                  <a:extLst>
                    <a:ext uri="{FF2B5EF4-FFF2-40B4-BE49-F238E27FC236}">
                      <a16:creationId xmlns:a16="http://schemas.microsoft.com/office/drawing/2014/main" id="{3D50C7D2-970D-4F55-ADAA-371FC21782CC}"/>
                    </a:ext>
                  </a:extLst>
                </p14:cNvPr>
                <p14:cNvContentPartPr/>
                <p14:nvPr/>
              </p14:nvContentPartPr>
              <p14:xfrm>
                <a:off x="11853920" y="2888160"/>
                <a:ext cx="70200" cy="220680"/>
              </p14:xfrm>
            </p:contentPart>
          </mc:Choice>
          <mc:Fallback>
            <p:pic>
              <p:nvPicPr>
                <p:cNvPr id="202" name="Freihand 201">
                  <a:extLst>
                    <a:ext uri="{FF2B5EF4-FFF2-40B4-BE49-F238E27FC236}">
                      <a16:creationId xmlns:a16="http://schemas.microsoft.com/office/drawing/2014/main" id="{3D50C7D2-970D-4F55-ADAA-371FC21782CC}"/>
                    </a:ext>
                  </a:extLst>
                </p:cNvPr>
                <p:cNvPicPr/>
                <p:nvPr/>
              </p:nvPicPr>
              <p:blipFill>
                <a:blip r:embed="rId268"/>
                <a:stretch>
                  <a:fillRect/>
                </a:stretch>
              </p:blipFill>
              <p:spPr>
                <a:xfrm>
                  <a:off x="11849240" y="2883840"/>
                  <a:ext cx="788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3" name="Freihand 202">
                  <a:extLst>
                    <a:ext uri="{FF2B5EF4-FFF2-40B4-BE49-F238E27FC236}">
                      <a16:creationId xmlns:a16="http://schemas.microsoft.com/office/drawing/2014/main" id="{0D4404CA-99C6-4B25-9AC2-66078D85D90D}"/>
                    </a:ext>
                  </a:extLst>
                </p14:cNvPr>
                <p14:cNvContentPartPr/>
                <p14:nvPr/>
              </p14:nvContentPartPr>
              <p14:xfrm>
                <a:off x="11972360" y="2743800"/>
                <a:ext cx="82800" cy="263880"/>
              </p14:xfrm>
            </p:contentPart>
          </mc:Choice>
          <mc:Fallback>
            <p:pic>
              <p:nvPicPr>
                <p:cNvPr id="203" name="Freihand 202">
                  <a:extLst>
                    <a:ext uri="{FF2B5EF4-FFF2-40B4-BE49-F238E27FC236}">
                      <a16:creationId xmlns:a16="http://schemas.microsoft.com/office/drawing/2014/main" id="{0D4404CA-99C6-4B25-9AC2-66078D85D90D}"/>
                    </a:ext>
                  </a:extLst>
                </p:cNvPr>
                <p:cNvPicPr/>
                <p:nvPr/>
              </p:nvPicPr>
              <p:blipFill>
                <a:blip r:embed="rId270"/>
                <a:stretch>
                  <a:fillRect/>
                </a:stretch>
              </p:blipFill>
              <p:spPr>
                <a:xfrm>
                  <a:off x="11968040" y="2739480"/>
                  <a:ext cx="91440" cy="27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1">
            <p14:nvContentPartPr>
              <p14:cNvPr id="212" name="Freihand 211">
                <a:extLst>
                  <a:ext uri="{FF2B5EF4-FFF2-40B4-BE49-F238E27FC236}">
                    <a16:creationId xmlns:a16="http://schemas.microsoft.com/office/drawing/2014/main" id="{82F11683-9BE0-4B61-948A-BF5EC0EDDADE}"/>
                  </a:ext>
                </a:extLst>
              </p14:cNvPr>
              <p14:cNvContentPartPr/>
              <p14:nvPr/>
            </p14:nvContentPartPr>
            <p14:xfrm>
              <a:off x="7438520" y="1001040"/>
              <a:ext cx="627840" cy="841680"/>
            </p14:xfrm>
          </p:contentPart>
        </mc:Choice>
        <mc:Fallback>
          <p:pic>
            <p:nvPicPr>
              <p:cNvPr id="212" name="Freihand 211">
                <a:extLst>
                  <a:ext uri="{FF2B5EF4-FFF2-40B4-BE49-F238E27FC236}">
                    <a16:creationId xmlns:a16="http://schemas.microsoft.com/office/drawing/2014/main" id="{82F11683-9BE0-4B61-948A-BF5EC0EDDADE}"/>
                  </a:ext>
                </a:extLst>
              </p:cNvPr>
              <p:cNvPicPr/>
              <p:nvPr/>
            </p:nvPicPr>
            <p:blipFill>
              <a:blip r:embed="rId272"/>
              <a:stretch>
                <a:fillRect/>
              </a:stretch>
            </p:blipFill>
            <p:spPr>
              <a:xfrm>
                <a:off x="7434200" y="996720"/>
                <a:ext cx="636480" cy="850320"/>
              </a:xfrm>
              <a:prstGeom prst="rect">
                <a:avLst/>
              </a:prstGeom>
            </p:spPr>
          </p:pic>
        </mc:Fallback>
      </mc:AlternateContent>
      <p:grpSp>
        <p:nvGrpSpPr>
          <p:cNvPr id="239" name="Gruppieren 238">
            <a:extLst>
              <a:ext uri="{FF2B5EF4-FFF2-40B4-BE49-F238E27FC236}">
                <a16:creationId xmlns:a16="http://schemas.microsoft.com/office/drawing/2014/main" id="{EFB22B84-3A1C-4BEB-8CAD-8CEAEA59A334}"/>
              </a:ext>
            </a:extLst>
          </p:cNvPr>
          <p:cNvGrpSpPr/>
          <p:nvPr/>
        </p:nvGrpSpPr>
        <p:grpSpPr>
          <a:xfrm>
            <a:off x="7298480" y="468960"/>
            <a:ext cx="1857960" cy="486360"/>
            <a:chOff x="7298480" y="468960"/>
            <a:chExt cx="1857960" cy="486360"/>
          </a:xfrm>
        </p:grpSpPr>
        <mc:AlternateContent xmlns:mc="http://schemas.openxmlformats.org/markup-compatibility/2006">
          <mc:Choice xmlns:p14="http://schemas.microsoft.com/office/powerpoint/2010/main" Requires="p14">
            <p:contentPart p14:bwMode="auto" r:id="rId273">
              <p14:nvContentPartPr>
                <p14:cNvPr id="214" name="Freihand 213">
                  <a:extLst>
                    <a:ext uri="{FF2B5EF4-FFF2-40B4-BE49-F238E27FC236}">
                      <a16:creationId xmlns:a16="http://schemas.microsoft.com/office/drawing/2014/main" id="{F79F7E84-602C-4AA0-A66E-DB09B1AE9B84}"/>
                    </a:ext>
                  </a:extLst>
                </p14:cNvPr>
                <p14:cNvContentPartPr/>
                <p14:nvPr/>
              </p14:nvContentPartPr>
              <p14:xfrm>
                <a:off x="7731200" y="679920"/>
                <a:ext cx="19800" cy="227520"/>
              </p14:xfrm>
            </p:contentPart>
          </mc:Choice>
          <mc:Fallback>
            <p:pic>
              <p:nvPicPr>
                <p:cNvPr id="214" name="Freihand 213">
                  <a:extLst>
                    <a:ext uri="{FF2B5EF4-FFF2-40B4-BE49-F238E27FC236}">
                      <a16:creationId xmlns:a16="http://schemas.microsoft.com/office/drawing/2014/main" id="{F79F7E84-602C-4AA0-A66E-DB09B1AE9B84}"/>
                    </a:ext>
                  </a:extLst>
                </p:cNvPr>
                <p:cNvPicPr/>
                <p:nvPr/>
              </p:nvPicPr>
              <p:blipFill>
                <a:blip r:embed="rId274"/>
                <a:stretch>
                  <a:fillRect/>
                </a:stretch>
              </p:blipFill>
              <p:spPr>
                <a:xfrm>
                  <a:off x="7726880" y="675600"/>
                  <a:ext cx="28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5" name="Freihand 214">
                  <a:extLst>
                    <a:ext uri="{FF2B5EF4-FFF2-40B4-BE49-F238E27FC236}">
                      <a16:creationId xmlns:a16="http://schemas.microsoft.com/office/drawing/2014/main" id="{422B2638-2EE0-4402-AE9B-7FA89E165F8A}"/>
                    </a:ext>
                  </a:extLst>
                </p14:cNvPr>
                <p14:cNvContentPartPr/>
                <p14:nvPr/>
              </p14:nvContentPartPr>
              <p14:xfrm>
                <a:off x="7664600" y="843000"/>
                <a:ext cx="166320" cy="112320"/>
              </p14:xfrm>
            </p:contentPart>
          </mc:Choice>
          <mc:Fallback>
            <p:pic>
              <p:nvPicPr>
                <p:cNvPr id="215" name="Freihand 214">
                  <a:extLst>
                    <a:ext uri="{FF2B5EF4-FFF2-40B4-BE49-F238E27FC236}">
                      <a16:creationId xmlns:a16="http://schemas.microsoft.com/office/drawing/2014/main" id="{422B2638-2EE0-4402-AE9B-7FA89E165F8A}"/>
                    </a:ext>
                  </a:extLst>
                </p:cNvPr>
                <p:cNvPicPr/>
                <p:nvPr/>
              </p:nvPicPr>
              <p:blipFill>
                <a:blip r:embed="rId276"/>
                <a:stretch>
                  <a:fillRect/>
                </a:stretch>
              </p:blipFill>
              <p:spPr>
                <a:xfrm>
                  <a:off x="7660280" y="838680"/>
                  <a:ext cx="174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7" name="Freihand 216">
                  <a:extLst>
                    <a:ext uri="{FF2B5EF4-FFF2-40B4-BE49-F238E27FC236}">
                      <a16:creationId xmlns:a16="http://schemas.microsoft.com/office/drawing/2014/main" id="{FDADEFC4-0426-44B2-9DF1-54ECC856F240}"/>
                    </a:ext>
                  </a:extLst>
                </p14:cNvPr>
                <p14:cNvContentPartPr/>
                <p14:nvPr/>
              </p14:nvContentPartPr>
              <p14:xfrm>
                <a:off x="7298480" y="531960"/>
                <a:ext cx="172440" cy="146160"/>
              </p14:xfrm>
            </p:contentPart>
          </mc:Choice>
          <mc:Fallback>
            <p:pic>
              <p:nvPicPr>
                <p:cNvPr id="217" name="Freihand 216">
                  <a:extLst>
                    <a:ext uri="{FF2B5EF4-FFF2-40B4-BE49-F238E27FC236}">
                      <a16:creationId xmlns:a16="http://schemas.microsoft.com/office/drawing/2014/main" id="{FDADEFC4-0426-44B2-9DF1-54ECC856F240}"/>
                    </a:ext>
                  </a:extLst>
                </p:cNvPr>
                <p:cNvPicPr/>
                <p:nvPr/>
              </p:nvPicPr>
              <p:blipFill>
                <a:blip r:embed="rId278"/>
                <a:stretch>
                  <a:fillRect/>
                </a:stretch>
              </p:blipFill>
              <p:spPr>
                <a:xfrm>
                  <a:off x="7294160" y="527640"/>
                  <a:ext cx="181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8" name="Freihand 217">
                  <a:extLst>
                    <a:ext uri="{FF2B5EF4-FFF2-40B4-BE49-F238E27FC236}">
                      <a16:creationId xmlns:a16="http://schemas.microsoft.com/office/drawing/2014/main" id="{72F691AC-F546-4B97-87C4-0E527797B493}"/>
                    </a:ext>
                  </a:extLst>
                </p14:cNvPr>
                <p14:cNvContentPartPr/>
                <p14:nvPr/>
              </p14:nvContentPartPr>
              <p14:xfrm>
                <a:off x="7486040" y="578760"/>
                <a:ext cx="84600" cy="87840"/>
              </p14:xfrm>
            </p:contentPart>
          </mc:Choice>
          <mc:Fallback>
            <p:pic>
              <p:nvPicPr>
                <p:cNvPr id="218" name="Freihand 217">
                  <a:extLst>
                    <a:ext uri="{FF2B5EF4-FFF2-40B4-BE49-F238E27FC236}">
                      <a16:creationId xmlns:a16="http://schemas.microsoft.com/office/drawing/2014/main" id="{72F691AC-F546-4B97-87C4-0E527797B493}"/>
                    </a:ext>
                  </a:extLst>
                </p:cNvPr>
                <p:cNvPicPr/>
                <p:nvPr/>
              </p:nvPicPr>
              <p:blipFill>
                <a:blip r:embed="rId280"/>
                <a:stretch>
                  <a:fillRect/>
                </a:stretch>
              </p:blipFill>
              <p:spPr>
                <a:xfrm>
                  <a:off x="7481720" y="574440"/>
                  <a:ext cx="93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9" name="Freihand 218">
                  <a:extLst>
                    <a:ext uri="{FF2B5EF4-FFF2-40B4-BE49-F238E27FC236}">
                      <a16:creationId xmlns:a16="http://schemas.microsoft.com/office/drawing/2014/main" id="{F261EE1E-EE5F-4FD1-B948-DEE5941C1B91}"/>
                    </a:ext>
                  </a:extLst>
                </p14:cNvPr>
                <p14:cNvContentPartPr/>
                <p14:nvPr/>
              </p14:nvContentPartPr>
              <p14:xfrm>
                <a:off x="7607360" y="593160"/>
                <a:ext cx="113040" cy="55440"/>
              </p14:xfrm>
            </p:contentPart>
          </mc:Choice>
          <mc:Fallback>
            <p:pic>
              <p:nvPicPr>
                <p:cNvPr id="219" name="Freihand 218">
                  <a:extLst>
                    <a:ext uri="{FF2B5EF4-FFF2-40B4-BE49-F238E27FC236}">
                      <a16:creationId xmlns:a16="http://schemas.microsoft.com/office/drawing/2014/main" id="{F261EE1E-EE5F-4FD1-B948-DEE5941C1B91}"/>
                    </a:ext>
                  </a:extLst>
                </p:cNvPr>
                <p:cNvPicPr/>
                <p:nvPr/>
              </p:nvPicPr>
              <p:blipFill>
                <a:blip r:embed="rId282"/>
                <a:stretch>
                  <a:fillRect/>
                </a:stretch>
              </p:blipFill>
              <p:spPr>
                <a:xfrm>
                  <a:off x="7603040" y="588840"/>
                  <a:ext cx="121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0" name="Freihand 219">
                  <a:extLst>
                    <a:ext uri="{FF2B5EF4-FFF2-40B4-BE49-F238E27FC236}">
                      <a16:creationId xmlns:a16="http://schemas.microsoft.com/office/drawing/2014/main" id="{10349DC4-B120-4087-93A2-735CAC5633DB}"/>
                    </a:ext>
                  </a:extLst>
                </p14:cNvPr>
                <p14:cNvContentPartPr/>
                <p14:nvPr/>
              </p14:nvContentPartPr>
              <p14:xfrm>
                <a:off x="7725800" y="556800"/>
                <a:ext cx="70200" cy="98280"/>
              </p14:xfrm>
            </p:contentPart>
          </mc:Choice>
          <mc:Fallback>
            <p:pic>
              <p:nvPicPr>
                <p:cNvPr id="220" name="Freihand 219">
                  <a:extLst>
                    <a:ext uri="{FF2B5EF4-FFF2-40B4-BE49-F238E27FC236}">
                      <a16:creationId xmlns:a16="http://schemas.microsoft.com/office/drawing/2014/main" id="{10349DC4-B120-4087-93A2-735CAC5633DB}"/>
                    </a:ext>
                  </a:extLst>
                </p:cNvPr>
                <p:cNvPicPr/>
                <p:nvPr/>
              </p:nvPicPr>
              <p:blipFill>
                <a:blip r:embed="rId284"/>
                <a:stretch>
                  <a:fillRect/>
                </a:stretch>
              </p:blipFill>
              <p:spPr>
                <a:xfrm>
                  <a:off x="7721480" y="552480"/>
                  <a:ext cx="78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22" name="Freihand 221">
                  <a:extLst>
                    <a:ext uri="{FF2B5EF4-FFF2-40B4-BE49-F238E27FC236}">
                      <a16:creationId xmlns:a16="http://schemas.microsoft.com/office/drawing/2014/main" id="{E0CED3F3-81F7-4020-AD1E-86FD62EFCC2D}"/>
                    </a:ext>
                  </a:extLst>
                </p14:cNvPr>
                <p14:cNvContentPartPr/>
                <p14:nvPr/>
              </p14:nvContentPartPr>
              <p14:xfrm>
                <a:off x="7798160" y="551400"/>
                <a:ext cx="67320" cy="77400"/>
              </p14:xfrm>
            </p:contentPart>
          </mc:Choice>
          <mc:Fallback>
            <p:pic>
              <p:nvPicPr>
                <p:cNvPr id="222" name="Freihand 221">
                  <a:extLst>
                    <a:ext uri="{FF2B5EF4-FFF2-40B4-BE49-F238E27FC236}">
                      <a16:creationId xmlns:a16="http://schemas.microsoft.com/office/drawing/2014/main" id="{E0CED3F3-81F7-4020-AD1E-86FD62EFCC2D}"/>
                    </a:ext>
                  </a:extLst>
                </p:cNvPr>
                <p:cNvPicPr/>
                <p:nvPr/>
              </p:nvPicPr>
              <p:blipFill>
                <a:blip r:embed="rId286"/>
                <a:stretch>
                  <a:fillRect/>
                </a:stretch>
              </p:blipFill>
              <p:spPr>
                <a:xfrm>
                  <a:off x="7793840" y="547080"/>
                  <a:ext cx="75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23" name="Freihand 222">
                  <a:extLst>
                    <a:ext uri="{FF2B5EF4-FFF2-40B4-BE49-F238E27FC236}">
                      <a16:creationId xmlns:a16="http://schemas.microsoft.com/office/drawing/2014/main" id="{C52830DB-0FD7-4979-A831-93D935C300BC}"/>
                    </a:ext>
                  </a:extLst>
                </p14:cNvPr>
                <p14:cNvContentPartPr/>
                <p14:nvPr/>
              </p14:nvContentPartPr>
              <p14:xfrm>
                <a:off x="7883840" y="564360"/>
                <a:ext cx="74880" cy="65880"/>
              </p14:xfrm>
            </p:contentPart>
          </mc:Choice>
          <mc:Fallback>
            <p:pic>
              <p:nvPicPr>
                <p:cNvPr id="223" name="Freihand 222">
                  <a:extLst>
                    <a:ext uri="{FF2B5EF4-FFF2-40B4-BE49-F238E27FC236}">
                      <a16:creationId xmlns:a16="http://schemas.microsoft.com/office/drawing/2014/main" id="{C52830DB-0FD7-4979-A831-93D935C300BC}"/>
                    </a:ext>
                  </a:extLst>
                </p:cNvPr>
                <p:cNvPicPr/>
                <p:nvPr/>
              </p:nvPicPr>
              <p:blipFill>
                <a:blip r:embed="rId288"/>
                <a:stretch>
                  <a:fillRect/>
                </a:stretch>
              </p:blipFill>
              <p:spPr>
                <a:xfrm>
                  <a:off x="7879520" y="560040"/>
                  <a:ext cx="83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24" name="Freihand 223">
                  <a:extLst>
                    <a:ext uri="{FF2B5EF4-FFF2-40B4-BE49-F238E27FC236}">
                      <a16:creationId xmlns:a16="http://schemas.microsoft.com/office/drawing/2014/main" id="{3D33599F-F1DD-4340-94A5-70536B31361B}"/>
                    </a:ext>
                  </a:extLst>
                </p14:cNvPr>
                <p14:cNvContentPartPr/>
                <p14:nvPr/>
              </p14:nvContentPartPr>
              <p14:xfrm>
                <a:off x="7959080" y="554640"/>
                <a:ext cx="64440" cy="69840"/>
              </p14:xfrm>
            </p:contentPart>
          </mc:Choice>
          <mc:Fallback>
            <p:pic>
              <p:nvPicPr>
                <p:cNvPr id="224" name="Freihand 223">
                  <a:extLst>
                    <a:ext uri="{FF2B5EF4-FFF2-40B4-BE49-F238E27FC236}">
                      <a16:creationId xmlns:a16="http://schemas.microsoft.com/office/drawing/2014/main" id="{3D33599F-F1DD-4340-94A5-70536B31361B}"/>
                    </a:ext>
                  </a:extLst>
                </p:cNvPr>
                <p:cNvPicPr/>
                <p:nvPr/>
              </p:nvPicPr>
              <p:blipFill>
                <a:blip r:embed="rId290"/>
                <a:stretch>
                  <a:fillRect/>
                </a:stretch>
              </p:blipFill>
              <p:spPr>
                <a:xfrm>
                  <a:off x="7954760" y="550320"/>
                  <a:ext cx="73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25" name="Freihand 224">
                  <a:extLst>
                    <a:ext uri="{FF2B5EF4-FFF2-40B4-BE49-F238E27FC236}">
                      <a16:creationId xmlns:a16="http://schemas.microsoft.com/office/drawing/2014/main" id="{33E05506-B283-4E7D-BBCB-E0C7CB1EBAB8}"/>
                    </a:ext>
                  </a:extLst>
                </p14:cNvPr>
                <p14:cNvContentPartPr/>
                <p14:nvPr/>
              </p14:nvContentPartPr>
              <p14:xfrm>
                <a:off x="8049440" y="564720"/>
                <a:ext cx="114480" cy="15480"/>
              </p14:xfrm>
            </p:contentPart>
          </mc:Choice>
          <mc:Fallback>
            <p:pic>
              <p:nvPicPr>
                <p:cNvPr id="225" name="Freihand 224">
                  <a:extLst>
                    <a:ext uri="{FF2B5EF4-FFF2-40B4-BE49-F238E27FC236}">
                      <a16:creationId xmlns:a16="http://schemas.microsoft.com/office/drawing/2014/main" id="{33E05506-B283-4E7D-BBCB-E0C7CB1EBAB8}"/>
                    </a:ext>
                  </a:extLst>
                </p:cNvPr>
                <p:cNvPicPr/>
                <p:nvPr/>
              </p:nvPicPr>
              <p:blipFill>
                <a:blip r:embed="rId292"/>
                <a:stretch>
                  <a:fillRect/>
                </a:stretch>
              </p:blipFill>
              <p:spPr>
                <a:xfrm>
                  <a:off x="8045120" y="560400"/>
                  <a:ext cx="123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6" name="Freihand 225">
                  <a:extLst>
                    <a:ext uri="{FF2B5EF4-FFF2-40B4-BE49-F238E27FC236}">
                      <a16:creationId xmlns:a16="http://schemas.microsoft.com/office/drawing/2014/main" id="{F763DF7A-0F7F-4DD6-8829-5120C839C8BB}"/>
                    </a:ext>
                  </a:extLst>
                </p14:cNvPr>
                <p14:cNvContentPartPr/>
                <p14:nvPr/>
              </p14:nvContentPartPr>
              <p14:xfrm>
                <a:off x="8149880" y="502440"/>
                <a:ext cx="26280" cy="10080"/>
              </p14:xfrm>
            </p:contentPart>
          </mc:Choice>
          <mc:Fallback>
            <p:pic>
              <p:nvPicPr>
                <p:cNvPr id="226" name="Freihand 225">
                  <a:extLst>
                    <a:ext uri="{FF2B5EF4-FFF2-40B4-BE49-F238E27FC236}">
                      <a16:creationId xmlns:a16="http://schemas.microsoft.com/office/drawing/2014/main" id="{F763DF7A-0F7F-4DD6-8829-5120C839C8BB}"/>
                    </a:ext>
                  </a:extLst>
                </p:cNvPr>
                <p:cNvPicPr/>
                <p:nvPr/>
              </p:nvPicPr>
              <p:blipFill>
                <a:blip r:embed="rId294"/>
                <a:stretch>
                  <a:fillRect/>
                </a:stretch>
              </p:blipFill>
              <p:spPr>
                <a:xfrm>
                  <a:off x="8145560" y="498120"/>
                  <a:ext cx="34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27" name="Freihand 226">
                  <a:extLst>
                    <a:ext uri="{FF2B5EF4-FFF2-40B4-BE49-F238E27FC236}">
                      <a16:creationId xmlns:a16="http://schemas.microsoft.com/office/drawing/2014/main" id="{3E2780BF-6E6D-4337-B307-A12CBFBE03A8}"/>
                    </a:ext>
                  </a:extLst>
                </p14:cNvPr>
                <p14:cNvContentPartPr/>
                <p14:nvPr/>
              </p14:nvContentPartPr>
              <p14:xfrm>
                <a:off x="8202440" y="566520"/>
                <a:ext cx="59400" cy="120240"/>
              </p14:xfrm>
            </p:contentPart>
          </mc:Choice>
          <mc:Fallback>
            <p:pic>
              <p:nvPicPr>
                <p:cNvPr id="227" name="Freihand 226">
                  <a:extLst>
                    <a:ext uri="{FF2B5EF4-FFF2-40B4-BE49-F238E27FC236}">
                      <a16:creationId xmlns:a16="http://schemas.microsoft.com/office/drawing/2014/main" id="{3E2780BF-6E6D-4337-B307-A12CBFBE03A8}"/>
                    </a:ext>
                  </a:extLst>
                </p:cNvPr>
                <p:cNvPicPr/>
                <p:nvPr/>
              </p:nvPicPr>
              <p:blipFill>
                <a:blip r:embed="rId296"/>
                <a:stretch>
                  <a:fillRect/>
                </a:stretch>
              </p:blipFill>
              <p:spPr>
                <a:xfrm>
                  <a:off x="8198120" y="562200"/>
                  <a:ext cx="68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28" name="Freihand 227">
                  <a:extLst>
                    <a:ext uri="{FF2B5EF4-FFF2-40B4-BE49-F238E27FC236}">
                      <a16:creationId xmlns:a16="http://schemas.microsoft.com/office/drawing/2014/main" id="{B74FEA81-2673-449C-A9DA-0D674377702A}"/>
                    </a:ext>
                  </a:extLst>
                </p14:cNvPr>
                <p14:cNvContentPartPr/>
                <p14:nvPr/>
              </p14:nvContentPartPr>
              <p14:xfrm>
                <a:off x="8363000" y="519000"/>
                <a:ext cx="127440" cy="45360"/>
              </p14:xfrm>
            </p:contentPart>
          </mc:Choice>
          <mc:Fallback>
            <p:pic>
              <p:nvPicPr>
                <p:cNvPr id="228" name="Freihand 227">
                  <a:extLst>
                    <a:ext uri="{FF2B5EF4-FFF2-40B4-BE49-F238E27FC236}">
                      <a16:creationId xmlns:a16="http://schemas.microsoft.com/office/drawing/2014/main" id="{B74FEA81-2673-449C-A9DA-0D674377702A}"/>
                    </a:ext>
                  </a:extLst>
                </p:cNvPr>
                <p:cNvPicPr/>
                <p:nvPr/>
              </p:nvPicPr>
              <p:blipFill>
                <a:blip r:embed="rId298"/>
                <a:stretch>
                  <a:fillRect/>
                </a:stretch>
              </p:blipFill>
              <p:spPr>
                <a:xfrm>
                  <a:off x="8358680" y="514680"/>
                  <a:ext cx="136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9" name="Freihand 228">
                  <a:extLst>
                    <a:ext uri="{FF2B5EF4-FFF2-40B4-BE49-F238E27FC236}">
                      <a16:creationId xmlns:a16="http://schemas.microsoft.com/office/drawing/2014/main" id="{A86BB25C-EEF9-4FF0-95BC-9DC90D569242}"/>
                    </a:ext>
                  </a:extLst>
                </p14:cNvPr>
                <p14:cNvContentPartPr/>
                <p14:nvPr/>
              </p14:nvContentPartPr>
              <p14:xfrm>
                <a:off x="8450480" y="468960"/>
                <a:ext cx="360" cy="360"/>
              </p14:xfrm>
            </p:contentPart>
          </mc:Choice>
          <mc:Fallback>
            <p:pic>
              <p:nvPicPr>
                <p:cNvPr id="229" name="Freihand 228">
                  <a:extLst>
                    <a:ext uri="{FF2B5EF4-FFF2-40B4-BE49-F238E27FC236}">
                      <a16:creationId xmlns:a16="http://schemas.microsoft.com/office/drawing/2014/main" id="{A86BB25C-EEF9-4FF0-95BC-9DC90D569242}"/>
                    </a:ext>
                  </a:extLst>
                </p:cNvPr>
                <p:cNvPicPr/>
                <p:nvPr/>
              </p:nvPicPr>
              <p:blipFill>
                <a:blip r:embed="rId219"/>
                <a:stretch>
                  <a:fillRect/>
                </a:stretch>
              </p:blipFill>
              <p:spPr>
                <a:xfrm>
                  <a:off x="8446160" y="464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0" name="Freihand 229">
                  <a:extLst>
                    <a:ext uri="{FF2B5EF4-FFF2-40B4-BE49-F238E27FC236}">
                      <a16:creationId xmlns:a16="http://schemas.microsoft.com/office/drawing/2014/main" id="{D9EEA6DC-0BFC-411C-B812-85515DEAF9CE}"/>
                    </a:ext>
                  </a:extLst>
                </p14:cNvPr>
                <p14:cNvContentPartPr/>
                <p14:nvPr/>
              </p14:nvContentPartPr>
              <p14:xfrm>
                <a:off x="8153840" y="697920"/>
                <a:ext cx="84240" cy="103680"/>
              </p14:xfrm>
            </p:contentPart>
          </mc:Choice>
          <mc:Fallback>
            <p:pic>
              <p:nvPicPr>
                <p:cNvPr id="230" name="Freihand 229">
                  <a:extLst>
                    <a:ext uri="{FF2B5EF4-FFF2-40B4-BE49-F238E27FC236}">
                      <a16:creationId xmlns:a16="http://schemas.microsoft.com/office/drawing/2014/main" id="{D9EEA6DC-0BFC-411C-B812-85515DEAF9CE}"/>
                    </a:ext>
                  </a:extLst>
                </p:cNvPr>
                <p:cNvPicPr/>
                <p:nvPr/>
              </p:nvPicPr>
              <p:blipFill>
                <a:blip r:embed="rId301"/>
                <a:stretch>
                  <a:fillRect/>
                </a:stretch>
              </p:blipFill>
              <p:spPr>
                <a:xfrm>
                  <a:off x="8149520" y="693600"/>
                  <a:ext cx="92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1" name="Freihand 230">
                  <a:extLst>
                    <a:ext uri="{FF2B5EF4-FFF2-40B4-BE49-F238E27FC236}">
                      <a16:creationId xmlns:a16="http://schemas.microsoft.com/office/drawing/2014/main" id="{8E29FCF1-FF45-43BA-8095-E95F9A277D84}"/>
                    </a:ext>
                  </a:extLst>
                </p14:cNvPr>
                <p14:cNvContentPartPr/>
                <p14:nvPr/>
              </p14:nvContentPartPr>
              <p14:xfrm>
                <a:off x="8235200" y="729960"/>
                <a:ext cx="112680" cy="49320"/>
              </p14:xfrm>
            </p:contentPart>
          </mc:Choice>
          <mc:Fallback>
            <p:pic>
              <p:nvPicPr>
                <p:cNvPr id="231" name="Freihand 230">
                  <a:extLst>
                    <a:ext uri="{FF2B5EF4-FFF2-40B4-BE49-F238E27FC236}">
                      <a16:creationId xmlns:a16="http://schemas.microsoft.com/office/drawing/2014/main" id="{8E29FCF1-FF45-43BA-8095-E95F9A277D84}"/>
                    </a:ext>
                  </a:extLst>
                </p:cNvPr>
                <p:cNvPicPr/>
                <p:nvPr/>
              </p:nvPicPr>
              <p:blipFill>
                <a:blip r:embed="rId303"/>
                <a:stretch>
                  <a:fillRect/>
                </a:stretch>
              </p:blipFill>
              <p:spPr>
                <a:xfrm>
                  <a:off x="8230880" y="725640"/>
                  <a:ext cx="121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2" name="Freihand 231">
                  <a:extLst>
                    <a:ext uri="{FF2B5EF4-FFF2-40B4-BE49-F238E27FC236}">
                      <a16:creationId xmlns:a16="http://schemas.microsoft.com/office/drawing/2014/main" id="{A9C9AEAC-844A-44CF-965D-3535804B6A97}"/>
                    </a:ext>
                  </a:extLst>
                </p14:cNvPr>
                <p14:cNvContentPartPr/>
                <p14:nvPr/>
              </p14:nvContentPartPr>
              <p14:xfrm>
                <a:off x="8328800" y="650040"/>
                <a:ext cx="94320" cy="122040"/>
              </p14:xfrm>
            </p:contentPart>
          </mc:Choice>
          <mc:Fallback>
            <p:pic>
              <p:nvPicPr>
                <p:cNvPr id="232" name="Freihand 231">
                  <a:extLst>
                    <a:ext uri="{FF2B5EF4-FFF2-40B4-BE49-F238E27FC236}">
                      <a16:creationId xmlns:a16="http://schemas.microsoft.com/office/drawing/2014/main" id="{A9C9AEAC-844A-44CF-965D-3535804B6A97}"/>
                    </a:ext>
                  </a:extLst>
                </p:cNvPr>
                <p:cNvPicPr/>
                <p:nvPr/>
              </p:nvPicPr>
              <p:blipFill>
                <a:blip r:embed="rId305"/>
                <a:stretch>
                  <a:fillRect/>
                </a:stretch>
              </p:blipFill>
              <p:spPr>
                <a:xfrm>
                  <a:off x="8324480" y="645720"/>
                  <a:ext cx="102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3" name="Freihand 232">
                  <a:extLst>
                    <a:ext uri="{FF2B5EF4-FFF2-40B4-BE49-F238E27FC236}">
                      <a16:creationId xmlns:a16="http://schemas.microsoft.com/office/drawing/2014/main" id="{6A246691-B01B-4633-9694-BB49967844E3}"/>
                    </a:ext>
                  </a:extLst>
                </p14:cNvPr>
                <p14:cNvContentPartPr/>
                <p14:nvPr/>
              </p14:nvContentPartPr>
              <p14:xfrm>
                <a:off x="8453720" y="681360"/>
                <a:ext cx="120960" cy="49680"/>
              </p14:xfrm>
            </p:contentPart>
          </mc:Choice>
          <mc:Fallback>
            <p:pic>
              <p:nvPicPr>
                <p:cNvPr id="233" name="Freihand 232">
                  <a:extLst>
                    <a:ext uri="{FF2B5EF4-FFF2-40B4-BE49-F238E27FC236}">
                      <a16:creationId xmlns:a16="http://schemas.microsoft.com/office/drawing/2014/main" id="{6A246691-B01B-4633-9694-BB49967844E3}"/>
                    </a:ext>
                  </a:extLst>
                </p:cNvPr>
                <p:cNvPicPr/>
                <p:nvPr/>
              </p:nvPicPr>
              <p:blipFill>
                <a:blip r:embed="rId307"/>
                <a:stretch>
                  <a:fillRect/>
                </a:stretch>
              </p:blipFill>
              <p:spPr>
                <a:xfrm>
                  <a:off x="8449400" y="677040"/>
                  <a:ext cx="129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4" name="Freihand 233">
                  <a:extLst>
                    <a:ext uri="{FF2B5EF4-FFF2-40B4-BE49-F238E27FC236}">
                      <a16:creationId xmlns:a16="http://schemas.microsoft.com/office/drawing/2014/main" id="{461B36BE-DDCB-493A-8251-A556843AAA23}"/>
                    </a:ext>
                  </a:extLst>
                </p14:cNvPr>
                <p14:cNvContentPartPr/>
                <p14:nvPr/>
              </p14:nvContentPartPr>
              <p14:xfrm>
                <a:off x="8652440" y="597120"/>
                <a:ext cx="101160" cy="131040"/>
              </p14:xfrm>
            </p:contentPart>
          </mc:Choice>
          <mc:Fallback>
            <p:pic>
              <p:nvPicPr>
                <p:cNvPr id="234" name="Freihand 233">
                  <a:extLst>
                    <a:ext uri="{FF2B5EF4-FFF2-40B4-BE49-F238E27FC236}">
                      <a16:creationId xmlns:a16="http://schemas.microsoft.com/office/drawing/2014/main" id="{461B36BE-DDCB-493A-8251-A556843AAA23}"/>
                    </a:ext>
                  </a:extLst>
                </p:cNvPr>
                <p:cNvPicPr/>
                <p:nvPr/>
              </p:nvPicPr>
              <p:blipFill>
                <a:blip r:embed="rId309"/>
                <a:stretch>
                  <a:fillRect/>
                </a:stretch>
              </p:blipFill>
              <p:spPr>
                <a:xfrm>
                  <a:off x="8648120" y="592800"/>
                  <a:ext cx="109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5" name="Freihand 234">
                  <a:extLst>
                    <a:ext uri="{FF2B5EF4-FFF2-40B4-BE49-F238E27FC236}">
                      <a16:creationId xmlns:a16="http://schemas.microsoft.com/office/drawing/2014/main" id="{24745944-472B-4CE5-A808-94EBC31F1B71}"/>
                    </a:ext>
                  </a:extLst>
                </p14:cNvPr>
                <p14:cNvContentPartPr/>
                <p14:nvPr/>
              </p14:nvContentPartPr>
              <p14:xfrm>
                <a:off x="8720840" y="589920"/>
                <a:ext cx="360" cy="360"/>
              </p14:xfrm>
            </p:contentPart>
          </mc:Choice>
          <mc:Fallback>
            <p:pic>
              <p:nvPicPr>
                <p:cNvPr id="235" name="Freihand 234">
                  <a:extLst>
                    <a:ext uri="{FF2B5EF4-FFF2-40B4-BE49-F238E27FC236}">
                      <a16:creationId xmlns:a16="http://schemas.microsoft.com/office/drawing/2014/main" id="{24745944-472B-4CE5-A808-94EBC31F1B71}"/>
                    </a:ext>
                  </a:extLst>
                </p:cNvPr>
                <p:cNvPicPr/>
                <p:nvPr/>
              </p:nvPicPr>
              <p:blipFill>
                <a:blip r:embed="rId219"/>
                <a:stretch>
                  <a:fillRect/>
                </a:stretch>
              </p:blipFill>
              <p:spPr>
                <a:xfrm>
                  <a:off x="8716520" y="585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7" name="Freihand 236">
                  <a:extLst>
                    <a:ext uri="{FF2B5EF4-FFF2-40B4-BE49-F238E27FC236}">
                      <a16:creationId xmlns:a16="http://schemas.microsoft.com/office/drawing/2014/main" id="{7138568E-A9DA-4A27-A765-6CB9F5F64BB3}"/>
                    </a:ext>
                  </a:extLst>
                </p14:cNvPr>
                <p14:cNvContentPartPr/>
                <p14:nvPr/>
              </p14:nvContentPartPr>
              <p14:xfrm>
                <a:off x="8798240" y="639600"/>
                <a:ext cx="104400" cy="183600"/>
              </p14:xfrm>
            </p:contentPart>
          </mc:Choice>
          <mc:Fallback>
            <p:pic>
              <p:nvPicPr>
                <p:cNvPr id="237" name="Freihand 236">
                  <a:extLst>
                    <a:ext uri="{FF2B5EF4-FFF2-40B4-BE49-F238E27FC236}">
                      <a16:creationId xmlns:a16="http://schemas.microsoft.com/office/drawing/2014/main" id="{7138568E-A9DA-4A27-A765-6CB9F5F64BB3}"/>
                    </a:ext>
                  </a:extLst>
                </p:cNvPr>
                <p:cNvPicPr/>
                <p:nvPr/>
              </p:nvPicPr>
              <p:blipFill>
                <a:blip r:embed="rId312"/>
                <a:stretch>
                  <a:fillRect/>
                </a:stretch>
              </p:blipFill>
              <p:spPr>
                <a:xfrm>
                  <a:off x="8793920" y="635280"/>
                  <a:ext cx="113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8" name="Freihand 237">
                  <a:extLst>
                    <a:ext uri="{FF2B5EF4-FFF2-40B4-BE49-F238E27FC236}">
                      <a16:creationId xmlns:a16="http://schemas.microsoft.com/office/drawing/2014/main" id="{8DF51656-7E3E-4C1C-8F0C-F265436BE026}"/>
                    </a:ext>
                  </a:extLst>
                </p14:cNvPr>
                <p14:cNvContentPartPr/>
                <p14:nvPr/>
              </p14:nvContentPartPr>
              <p14:xfrm>
                <a:off x="8936120" y="551040"/>
                <a:ext cx="220320" cy="132120"/>
              </p14:xfrm>
            </p:contentPart>
          </mc:Choice>
          <mc:Fallback>
            <p:pic>
              <p:nvPicPr>
                <p:cNvPr id="238" name="Freihand 237">
                  <a:extLst>
                    <a:ext uri="{FF2B5EF4-FFF2-40B4-BE49-F238E27FC236}">
                      <a16:creationId xmlns:a16="http://schemas.microsoft.com/office/drawing/2014/main" id="{8DF51656-7E3E-4C1C-8F0C-F265436BE026}"/>
                    </a:ext>
                  </a:extLst>
                </p:cNvPr>
                <p:cNvPicPr/>
                <p:nvPr/>
              </p:nvPicPr>
              <p:blipFill>
                <a:blip r:embed="rId314"/>
                <a:stretch>
                  <a:fillRect/>
                </a:stretch>
              </p:blipFill>
              <p:spPr>
                <a:xfrm>
                  <a:off x="8931800" y="546720"/>
                  <a:ext cx="228960" cy="140760"/>
                </a:xfrm>
                <a:prstGeom prst="rect">
                  <a:avLst/>
                </a:prstGeom>
              </p:spPr>
            </p:pic>
          </mc:Fallback>
        </mc:AlternateContent>
      </p:grpSp>
      <p:grpSp>
        <p:nvGrpSpPr>
          <p:cNvPr id="243" name="Gruppieren 242">
            <a:extLst>
              <a:ext uri="{FF2B5EF4-FFF2-40B4-BE49-F238E27FC236}">
                <a16:creationId xmlns:a16="http://schemas.microsoft.com/office/drawing/2014/main" id="{CA54DFAE-5973-4852-B2E9-C6AFDF70372B}"/>
              </a:ext>
            </a:extLst>
          </p:cNvPr>
          <p:cNvGrpSpPr/>
          <p:nvPr/>
        </p:nvGrpSpPr>
        <p:grpSpPr>
          <a:xfrm>
            <a:off x="7011920" y="1083120"/>
            <a:ext cx="2903040" cy="1132920"/>
            <a:chOff x="7011920" y="1083120"/>
            <a:chExt cx="2903040" cy="1132920"/>
          </a:xfrm>
        </p:grpSpPr>
        <mc:AlternateContent xmlns:mc="http://schemas.openxmlformats.org/markup-compatibility/2006">
          <mc:Choice xmlns:p14="http://schemas.microsoft.com/office/powerpoint/2010/main" Requires="p14">
            <p:contentPart p14:bwMode="auto" r:id="rId315">
              <p14:nvContentPartPr>
                <p14:cNvPr id="100" name="Freihand 99">
                  <a:extLst>
                    <a:ext uri="{FF2B5EF4-FFF2-40B4-BE49-F238E27FC236}">
                      <a16:creationId xmlns:a16="http://schemas.microsoft.com/office/drawing/2014/main" id="{D29D30EF-C92D-4D85-B309-F02996D83EA9}"/>
                    </a:ext>
                  </a:extLst>
                </p14:cNvPr>
                <p14:cNvContentPartPr/>
                <p14:nvPr/>
              </p14:nvContentPartPr>
              <p14:xfrm>
                <a:off x="7529960" y="1246920"/>
                <a:ext cx="124920" cy="153720"/>
              </p14:xfrm>
            </p:contentPart>
          </mc:Choice>
          <mc:Fallback>
            <p:pic>
              <p:nvPicPr>
                <p:cNvPr id="100" name="Freihand 99">
                  <a:extLst>
                    <a:ext uri="{FF2B5EF4-FFF2-40B4-BE49-F238E27FC236}">
                      <a16:creationId xmlns:a16="http://schemas.microsoft.com/office/drawing/2014/main" id="{D29D30EF-C92D-4D85-B309-F02996D83EA9}"/>
                    </a:ext>
                  </a:extLst>
                </p:cNvPr>
                <p:cNvPicPr/>
                <p:nvPr/>
              </p:nvPicPr>
              <p:blipFill>
                <a:blip r:embed="rId316"/>
                <a:stretch>
                  <a:fillRect/>
                </a:stretch>
              </p:blipFill>
              <p:spPr>
                <a:xfrm>
                  <a:off x="7525640" y="1242600"/>
                  <a:ext cx="133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01" name="Freihand 100">
                  <a:extLst>
                    <a:ext uri="{FF2B5EF4-FFF2-40B4-BE49-F238E27FC236}">
                      <a16:creationId xmlns:a16="http://schemas.microsoft.com/office/drawing/2014/main" id="{0F8E47A8-E68D-49C7-8DB1-9FB96A579FD6}"/>
                    </a:ext>
                  </a:extLst>
                </p14:cNvPr>
                <p14:cNvContentPartPr/>
                <p14:nvPr/>
              </p14:nvContentPartPr>
              <p14:xfrm>
                <a:off x="7708880" y="1288320"/>
                <a:ext cx="87840" cy="137880"/>
              </p14:xfrm>
            </p:contentPart>
          </mc:Choice>
          <mc:Fallback>
            <p:pic>
              <p:nvPicPr>
                <p:cNvPr id="101" name="Freihand 100">
                  <a:extLst>
                    <a:ext uri="{FF2B5EF4-FFF2-40B4-BE49-F238E27FC236}">
                      <a16:creationId xmlns:a16="http://schemas.microsoft.com/office/drawing/2014/main" id="{0F8E47A8-E68D-49C7-8DB1-9FB96A579FD6}"/>
                    </a:ext>
                  </a:extLst>
                </p:cNvPr>
                <p:cNvPicPr/>
                <p:nvPr/>
              </p:nvPicPr>
              <p:blipFill>
                <a:blip r:embed="rId318"/>
                <a:stretch>
                  <a:fillRect/>
                </a:stretch>
              </p:blipFill>
              <p:spPr>
                <a:xfrm>
                  <a:off x="7704560" y="1284000"/>
                  <a:ext cx="96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02" name="Freihand 101">
                  <a:extLst>
                    <a:ext uri="{FF2B5EF4-FFF2-40B4-BE49-F238E27FC236}">
                      <a16:creationId xmlns:a16="http://schemas.microsoft.com/office/drawing/2014/main" id="{72376567-0774-45C0-A5DF-E95A14B52A35}"/>
                    </a:ext>
                  </a:extLst>
                </p14:cNvPr>
                <p14:cNvContentPartPr/>
                <p14:nvPr/>
              </p14:nvContentPartPr>
              <p14:xfrm>
                <a:off x="7543640" y="1429440"/>
                <a:ext cx="288720" cy="18360"/>
              </p14:xfrm>
            </p:contentPart>
          </mc:Choice>
          <mc:Fallback>
            <p:pic>
              <p:nvPicPr>
                <p:cNvPr id="102" name="Freihand 101">
                  <a:extLst>
                    <a:ext uri="{FF2B5EF4-FFF2-40B4-BE49-F238E27FC236}">
                      <a16:creationId xmlns:a16="http://schemas.microsoft.com/office/drawing/2014/main" id="{72376567-0774-45C0-A5DF-E95A14B52A35}"/>
                    </a:ext>
                  </a:extLst>
                </p:cNvPr>
                <p:cNvPicPr/>
                <p:nvPr/>
              </p:nvPicPr>
              <p:blipFill>
                <a:blip r:embed="rId320"/>
                <a:stretch>
                  <a:fillRect/>
                </a:stretch>
              </p:blipFill>
              <p:spPr>
                <a:xfrm>
                  <a:off x="7539320" y="1425120"/>
                  <a:ext cx="29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04" name="Freihand 103">
                  <a:extLst>
                    <a:ext uri="{FF2B5EF4-FFF2-40B4-BE49-F238E27FC236}">
                      <a16:creationId xmlns:a16="http://schemas.microsoft.com/office/drawing/2014/main" id="{991206E4-12C0-4ACE-B075-45ED3290CF3C}"/>
                    </a:ext>
                  </a:extLst>
                </p14:cNvPr>
                <p14:cNvContentPartPr/>
                <p14:nvPr/>
              </p14:nvContentPartPr>
              <p14:xfrm>
                <a:off x="7545440" y="1471560"/>
                <a:ext cx="108360" cy="141120"/>
              </p14:xfrm>
            </p:contentPart>
          </mc:Choice>
          <mc:Fallback>
            <p:pic>
              <p:nvPicPr>
                <p:cNvPr id="104" name="Freihand 103">
                  <a:extLst>
                    <a:ext uri="{FF2B5EF4-FFF2-40B4-BE49-F238E27FC236}">
                      <a16:creationId xmlns:a16="http://schemas.microsoft.com/office/drawing/2014/main" id="{991206E4-12C0-4ACE-B075-45ED3290CF3C}"/>
                    </a:ext>
                  </a:extLst>
                </p:cNvPr>
                <p:cNvPicPr/>
                <p:nvPr/>
              </p:nvPicPr>
              <p:blipFill>
                <a:blip r:embed="rId322"/>
                <a:stretch>
                  <a:fillRect/>
                </a:stretch>
              </p:blipFill>
              <p:spPr>
                <a:xfrm>
                  <a:off x="7541120" y="1467240"/>
                  <a:ext cx="117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06" name="Freihand 105">
                  <a:extLst>
                    <a:ext uri="{FF2B5EF4-FFF2-40B4-BE49-F238E27FC236}">
                      <a16:creationId xmlns:a16="http://schemas.microsoft.com/office/drawing/2014/main" id="{254E1065-D72D-4837-AF5E-187134B27ED7}"/>
                    </a:ext>
                  </a:extLst>
                </p14:cNvPr>
                <p14:cNvContentPartPr/>
                <p14:nvPr/>
              </p14:nvContentPartPr>
              <p14:xfrm>
                <a:off x="7677200" y="1502160"/>
                <a:ext cx="118800" cy="153000"/>
              </p14:xfrm>
            </p:contentPart>
          </mc:Choice>
          <mc:Fallback>
            <p:pic>
              <p:nvPicPr>
                <p:cNvPr id="106" name="Freihand 105">
                  <a:extLst>
                    <a:ext uri="{FF2B5EF4-FFF2-40B4-BE49-F238E27FC236}">
                      <a16:creationId xmlns:a16="http://schemas.microsoft.com/office/drawing/2014/main" id="{254E1065-D72D-4837-AF5E-187134B27ED7}"/>
                    </a:ext>
                  </a:extLst>
                </p:cNvPr>
                <p:cNvPicPr/>
                <p:nvPr/>
              </p:nvPicPr>
              <p:blipFill>
                <a:blip r:embed="rId324"/>
                <a:stretch>
                  <a:fillRect/>
                </a:stretch>
              </p:blipFill>
              <p:spPr>
                <a:xfrm>
                  <a:off x="7672880" y="1497840"/>
                  <a:ext cx="127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07" name="Freihand 106">
                  <a:extLst>
                    <a:ext uri="{FF2B5EF4-FFF2-40B4-BE49-F238E27FC236}">
                      <a16:creationId xmlns:a16="http://schemas.microsoft.com/office/drawing/2014/main" id="{9C353CB7-B796-41B3-9C66-4BA713BA7DCC}"/>
                    </a:ext>
                  </a:extLst>
                </p14:cNvPr>
                <p14:cNvContentPartPr/>
                <p14:nvPr/>
              </p14:nvContentPartPr>
              <p14:xfrm>
                <a:off x="8063480" y="1417560"/>
                <a:ext cx="160200" cy="11520"/>
              </p14:xfrm>
            </p:contentPart>
          </mc:Choice>
          <mc:Fallback>
            <p:pic>
              <p:nvPicPr>
                <p:cNvPr id="107" name="Freihand 106">
                  <a:extLst>
                    <a:ext uri="{FF2B5EF4-FFF2-40B4-BE49-F238E27FC236}">
                      <a16:creationId xmlns:a16="http://schemas.microsoft.com/office/drawing/2014/main" id="{9C353CB7-B796-41B3-9C66-4BA713BA7DCC}"/>
                    </a:ext>
                  </a:extLst>
                </p:cNvPr>
                <p:cNvPicPr/>
                <p:nvPr/>
              </p:nvPicPr>
              <p:blipFill>
                <a:blip r:embed="rId326"/>
                <a:stretch>
                  <a:fillRect/>
                </a:stretch>
              </p:blipFill>
              <p:spPr>
                <a:xfrm>
                  <a:off x="8059160" y="1413240"/>
                  <a:ext cx="168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08" name="Freihand 107">
                  <a:extLst>
                    <a:ext uri="{FF2B5EF4-FFF2-40B4-BE49-F238E27FC236}">
                      <a16:creationId xmlns:a16="http://schemas.microsoft.com/office/drawing/2014/main" id="{9960591E-55F1-453E-A401-CA7A42263585}"/>
                    </a:ext>
                  </a:extLst>
                </p14:cNvPr>
                <p14:cNvContentPartPr/>
                <p14:nvPr/>
              </p14:nvContentPartPr>
              <p14:xfrm>
                <a:off x="8087240" y="1451040"/>
                <a:ext cx="150480" cy="18360"/>
              </p14:xfrm>
            </p:contentPart>
          </mc:Choice>
          <mc:Fallback>
            <p:pic>
              <p:nvPicPr>
                <p:cNvPr id="108" name="Freihand 107">
                  <a:extLst>
                    <a:ext uri="{FF2B5EF4-FFF2-40B4-BE49-F238E27FC236}">
                      <a16:creationId xmlns:a16="http://schemas.microsoft.com/office/drawing/2014/main" id="{9960591E-55F1-453E-A401-CA7A42263585}"/>
                    </a:ext>
                  </a:extLst>
                </p:cNvPr>
                <p:cNvPicPr/>
                <p:nvPr/>
              </p:nvPicPr>
              <p:blipFill>
                <a:blip r:embed="rId328"/>
                <a:stretch>
                  <a:fillRect/>
                </a:stretch>
              </p:blipFill>
              <p:spPr>
                <a:xfrm>
                  <a:off x="8082920" y="1446720"/>
                  <a:ext cx="159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09" name="Freihand 108">
                  <a:extLst>
                    <a:ext uri="{FF2B5EF4-FFF2-40B4-BE49-F238E27FC236}">
                      <a16:creationId xmlns:a16="http://schemas.microsoft.com/office/drawing/2014/main" id="{39D233C6-0B1D-4E30-AB0E-A99ACD3358A1}"/>
                    </a:ext>
                  </a:extLst>
                </p14:cNvPr>
                <p14:cNvContentPartPr/>
                <p14:nvPr/>
              </p14:nvContentPartPr>
              <p14:xfrm>
                <a:off x="8384960" y="1354920"/>
                <a:ext cx="197280" cy="117360"/>
              </p14:xfrm>
            </p:contentPart>
          </mc:Choice>
          <mc:Fallback>
            <p:pic>
              <p:nvPicPr>
                <p:cNvPr id="109" name="Freihand 108">
                  <a:extLst>
                    <a:ext uri="{FF2B5EF4-FFF2-40B4-BE49-F238E27FC236}">
                      <a16:creationId xmlns:a16="http://schemas.microsoft.com/office/drawing/2014/main" id="{39D233C6-0B1D-4E30-AB0E-A99ACD3358A1}"/>
                    </a:ext>
                  </a:extLst>
                </p:cNvPr>
                <p:cNvPicPr/>
                <p:nvPr/>
              </p:nvPicPr>
              <p:blipFill>
                <a:blip r:embed="rId330"/>
                <a:stretch>
                  <a:fillRect/>
                </a:stretch>
              </p:blipFill>
              <p:spPr>
                <a:xfrm>
                  <a:off x="8380640" y="1350600"/>
                  <a:ext cx="20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2" name="Freihand 111">
                  <a:extLst>
                    <a:ext uri="{FF2B5EF4-FFF2-40B4-BE49-F238E27FC236}">
                      <a16:creationId xmlns:a16="http://schemas.microsoft.com/office/drawing/2014/main" id="{12969CB9-D74A-4C6C-9EEC-88194CEF3DD1}"/>
                    </a:ext>
                  </a:extLst>
                </p14:cNvPr>
                <p14:cNvContentPartPr/>
                <p14:nvPr/>
              </p14:nvContentPartPr>
              <p14:xfrm>
                <a:off x="7199480" y="1708440"/>
                <a:ext cx="299160" cy="116640"/>
              </p14:xfrm>
            </p:contentPart>
          </mc:Choice>
          <mc:Fallback>
            <p:pic>
              <p:nvPicPr>
                <p:cNvPr id="112" name="Freihand 111">
                  <a:extLst>
                    <a:ext uri="{FF2B5EF4-FFF2-40B4-BE49-F238E27FC236}">
                      <a16:creationId xmlns:a16="http://schemas.microsoft.com/office/drawing/2014/main" id="{12969CB9-D74A-4C6C-9EEC-88194CEF3DD1}"/>
                    </a:ext>
                  </a:extLst>
                </p:cNvPr>
                <p:cNvPicPr/>
                <p:nvPr/>
              </p:nvPicPr>
              <p:blipFill>
                <a:blip r:embed="rId332"/>
                <a:stretch>
                  <a:fillRect/>
                </a:stretch>
              </p:blipFill>
              <p:spPr>
                <a:xfrm>
                  <a:off x="7195160" y="1704120"/>
                  <a:ext cx="307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3" name="Freihand 112">
                  <a:extLst>
                    <a:ext uri="{FF2B5EF4-FFF2-40B4-BE49-F238E27FC236}">
                      <a16:creationId xmlns:a16="http://schemas.microsoft.com/office/drawing/2014/main" id="{ADE717F9-87EC-478E-A5EC-28CA56D3EEBD}"/>
                    </a:ext>
                  </a:extLst>
                </p14:cNvPr>
                <p14:cNvContentPartPr/>
                <p14:nvPr/>
              </p14:nvContentPartPr>
              <p14:xfrm>
                <a:off x="7512320" y="1722840"/>
                <a:ext cx="355680" cy="124560"/>
              </p14:xfrm>
            </p:contentPart>
          </mc:Choice>
          <mc:Fallback>
            <p:pic>
              <p:nvPicPr>
                <p:cNvPr id="113" name="Freihand 112">
                  <a:extLst>
                    <a:ext uri="{FF2B5EF4-FFF2-40B4-BE49-F238E27FC236}">
                      <a16:creationId xmlns:a16="http://schemas.microsoft.com/office/drawing/2014/main" id="{ADE717F9-87EC-478E-A5EC-28CA56D3EEBD}"/>
                    </a:ext>
                  </a:extLst>
                </p:cNvPr>
                <p:cNvPicPr/>
                <p:nvPr/>
              </p:nvPicPr>
              <p:blipFill>
                <a:blip r:embed="rId334"/>
                <a:stretch>
                  <a:fillRect/>
                </a:stretch>
              </p:blipFill>
              <p:spPr>
                <a:xfrm>
                  <a:off x="7508000" y="1718520"/>
                  <a:ext cx="364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5" name="Freihand 114">
                  <a:extLst>
                    <a:ext uri="{FF2B5EF4-FFF2-40B4-BE49-F238E27FC236}">
                      <a16:creationId xmlns:a16="http://schemas.microsoft.com/office/drawing/2014/main" id="{A4CC7D43-D413-486C-877E-6D328DA5DE5A}"/>
                    </a:ext>
                  </a:extLst>
                </p14:cNvPr>
                <p14:cNvContentPartPr/>
                <p14:nvPr/>
              </p14:nvContentPartPr>
              <p14:xfrm>
                <a:off x="7011920" y="2026320"/>
                <a:ext cx="110160" cy="135360"/>
              </p14:xfrm>
            </p:contentPart>
          </mc:Choice>
          <mc:Fallback>
            <p:pic>
              <p:nvPicPr>
                <p:cNvPr id="115" name="Freihand 114">
                  <a:extLst>
                    <a:ext uri="{FF2B5EF4-FFF2-40B4-BE49-F238E27FC236}">
                      <a16:creationId xmlns:a16="http://schemas.microsoft.com/office/drawing/2014/main" id="{A4CC7D43-D413-486C-877E-6D328DA5DE5A}"/>
                    </a:ext>
                  </a:extLst>
                </p:cNvPr>
                <p:cNvPicPr/>
                <p:nvPr/>
              </p:nvPicPr>
              <p:blipFill>
                <a:blip r:embed="rId336"/>
                <a:stretch>
                  <a:fillRect/>
                </a:stretch>
              </p:blipFill>
              <p:spPr>
                <a:xfrm>
                  <a:off x="7007600" y="2022000"/>
                  <a:ext cx="118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16" name="Freihand 115">
                  <a:extLst>
                    <a:ext uri="{FF2B5EF4-FFF2-40B4-BE49-F238E27FC236}">
                      <a16:creationId xmlns:a16="http://schemas.microsoft.com/office/drawing/2014/main" id="{C027E30F-5FFC-44DF-BC31-0F422D5C6CCD}"/>
                    </a:ext>
                  </a:extLst>
                </p14:cNvPr>
                <p14:cNvContentPartPr/>
                <p14:nvPr/>
              </p14:nvContentPartPr>
              <p14:xfrm>
                <a:off x="7145480" y="2036040"/>
                <a:ext cx="94680" cy="100440"/>
              </p14:xfrm>
            </p:contentPart>
          </mc:Choice>
          <mc:Fallback>
            <p:pic>
              <p:nvPicPr>
                <p:cNvPr id="116" name="Freihand 115">
                  <a:extLst>
                    <a:ext uri="{FF2B5EF4-FFF2-40B4-BE49-F238E27FC236}">
                      <a16:creationId xmlns:a16="http://schemas.microsoft.com/office/drawing/2014/main" id="{C027E30F-5FFC-44DF-BC31-0F422D5C6CCD}"/>
                    </a:ext>
                  </a:extLst>
                </p:cNvPr>
                <p:cNvPicPr/>
                <p:nvPr/>
              </p:nvPicPr>
              <p:blipFill>
                <a:blip r:embed="rId338"/>
                <a:stretch>
                  <a:fillRect/>
                </a:stretch>
              </p:blipFill>
              <p:spPr>
                <a:xfrm>
                  <a:off x="7141160" y="2031720"/>
                  <a:ext cx="103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7" name="Freihand 116">
                  <a:extLst>
                    <a:ext uri="{FF2B5EF4-FFF2-40B4-BE49-F238E27FC236}">
                      <a16:creationId xmlns:a16="http://schemas.microsoft.com/office/drawing/2014/main" id="{3FE4EB60-50AB-4712-ADD5-8DCE22A258FB}"/>
                    </a:ext>
                  </a:extLst>
                </p14:cNvPr>
                <p14:cNvContentPartPr/>
                <p14:nvPr/>
              </p14:nvContentPartPr>
              <p14:xfrm>
                <a:off x="7271480" y="1956480"/>
                <a:ext cx="18720" cy="200160"/>
              </p14:xfrm>
            </p:contentPart>
          </mc:Choice>
          <mc:Fallback>
            <p:pic>
              <p:nvPicPr>
                <p:cNvPr id="117" name="Freihand 116">
                  <a:extLst>
                    <a:ext uri="{FF2B5EF4-FFF2-40B4-BE49-F238E27FC236}">
                      <a16:creationId xmlns:a16="http://schemas.microsoft.com/office/drawing/2014/main" id="{3FE4EB60-50AB-4712-ADD5-8DCE22A258FB}"/>
                    </a:ext>
                  </a:extLst>
                </p:cNvPr>
                <p:cNvPicPr/>
                <p:nvPr/>
              </p:nvPicPr>
              <p:blipFill>
                <a:blip r:embed="rId340"/>
                <a:stretch>
                  <a:fillRect/>
                </a:stretch>
              </p:blipFill>
              <p:spPr>
                <a:xfrm>
                  <a:off x="7267160" y="1952160"/>
                  <a:ext cx="27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18" name="Freihand 117">
                  <a:extLst>
                    <a:ext uri="{FF2B5EF4-FFF2-40B4-BE49-F238E27FC236}">
                      <a16:creationId xmlns:a16="http://schemas.microsoft.com/office/drawing/2014/main" id="{D084385B-61EF-48B7-9F16-7087805CD967}"/>
                    </a:ext>
                  </a:extLst>
                </p14:cNvPr>
                <p14:cNvContentPartPr/>
                <p14:nvPr/>
              </p14:nvContentPartPr>
              <p14:xfrm>
                <a:off x="7334120" y="2040720"/>
                <a:ext cx="58320" cy="126720"/>
              </p14:xfrm>
            </p:contentPart>
          </mc:Choice>
          <mc:Fallback>
            <p:pic>
              <p:nvPicPr>
                <p:cNvPr id="118" name="Freihand 117">
                  <a:extLst>
                    <a:ext uri="{FF2B5EF4-FFF2-40B4-BE49-F238E27FC236}">
                      <a16:creationId xmlns:a16="http://schemas.microsoft.com/office/drawing/2014/main" id="{D084385B-61EF-48B7-9F16-7087805CD967}"/>
                    </a:ext>
                  </a:extLst>
                </p:cNvPr>
                <p:cNvPicPr/>
                <p:nvPr/>
              </p:nvPicPr>
              <p:blipFill>
                <a:blip r:embed="rId342"/>
                <a:stretch>
                  <a:fillRect/>
                </a:stretch>
              </p:blipFill>
              <p:spPr>
                <a:xfrm>
                  <a:off x="7329800" y="2036400"/>
                  <a:ext cx="66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9" name="Freihand 118">
                  <a:extLst>
                    <a:ext uri="{FF2B5EF4-FFF2-40B4-BE49-F238E27FC236}">
                      <a16:creationId xmlns:a16="http://schemas.microsoft.com/office/drawing/2014/main" id="{E3D0EE3C-04CE-4334-9F5A-D389BC34E4FF}"/>
                    </a:ext>
                  </a:extLst>
                </p14:cNvPr>
                <p14:cNvContentPartPr/>
                <p14:nvPr/>
              </p14:nvContentPartPr>
              <p14:xfrm>
                <a:off x="7380200" y="2049000"/>
                <a:ext cx="9360" cy="102240"/>
              </p14:xfrm>
            </p:contentPart>
          </mc:Choice>
          <mc:Fallback>
            <p:pic>
              <p:nvPicPr>
                <p:cNvPr id="119" name="Freihand 118">
                  <a:extLst>
                    <a:ext uri="{FF2B5EF4-FFF2-40B4-BE49-F238E27FC236}">
                      <a16:creationId xmlns:a16="http://schemas.microsoft.com/office/drawing/2014/main" id="{E3D0EE3C-04CE-4334-9F5A-D389BC34E4FF}"/>
                    </a:ext>
                  </a:extLst>
                </p:cNvPr>
                <p:cNvPicPr/>
                <p:nvPr/>
              </p:nvPicPr>
              <p:blipFill>
                <a:blip r:embed="rId344"/>
                <a:stretch>
                  <a:fillRect/>
                </a:stretch>
              </p:blipFill>
              <p:spPr>
                <a:xfrm>
                  <a:off x="7375880" y="2044680"/>
                  <a:ext cx="18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20" name="Freihand 119">
                  <a:extLst>
                    <a:ext uri="{FF2B5EF4-FFF2-40B4-BE49-F238E27FC236}">
                      <a16:creationId xmlns:a16="http://schemas.microsoft.com/office/drawing/2014/main" id="{0E666900-B741-4D89-842A-711D29465D9B}"/>
                    </a:ext>
                  </a:extLst>
                </p14:cNvPr>
                <p14:cNvContentPartPr/>
                <p14:nvPr/>
              </p14:nvContentPartPr>
              <p14:xfrm>
                <a:off x="7427360" y="2034960"/>
                <a:ext cx="101880" cy="111600"/>
              </p14:xfrm>
            </p:contentPart>
          </mc:Choice>
          <mc:Fallback>
            <p:pic>
              <p:nvPicPr>
                <p:cNvPr id="120" name="Freihand 119">
                  <a:extLst>
                    <a:ext uri="{FF2B5EF4-FFF2-40B4-BE49-F238E27FC236}">
                      <a16:creationId xmlns:a16="http://schemas.microsoft.com/office/drawing/2014/main" id="{0E666900-B741-4D89-842A-711D29465D9B}"/>
                    </a:ext>
                  </a:extLst>
                </p:cNvPr>
                <p:cNvPicPr/>
                <p:nvPr/>
              </p:nvPicPr>
              <p:blipFill>
                <a:blip r:embed="rId346"/>
                <a:stretch>
                  <a:fillRect/>
                </a:stretch>
              </p:blipFill>
              <p:spPr>
                <a:xfrm>
                  <a:off x="7423040" y="2030640"/>
                  <a:ext cx="110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21" name="Freihand 120">
                  <a:extLst>
                    <a:ext uri="{FF2B5EF4-FFF2-40B4-BE49-F238E27FC236}">
                      <a16:creationId xmlns:a16="http://schemas.microsoft.com/office/drawing/2014/main" id="{3BFF130B-ACBA-4CDE-9188-D71E18D31A2F}"/>
                    </a:ext>
                  </a:extLst>
                </p14:cNvPr>
                <p14:cNvContentPartPr/>
                <p14:nvPr/>
              </p14:nvContentPartPr>
              <p14:xfrm>
                <a:off x="7615640" y="1942440"/>
                <a:ext cx="143280" cy="273600"/>
              </p14:xfrm>
            </p:contentPart>
          </mc:Choice>
          <mc:Fallback>
            <p:pic>
              <p:nvPicPr>
                <p:cNvPr id="121" name="Freihand 120">
                  <a:extLst>
                    <a:ext uri="{FF2B5EF4-FFF2-40B4-BE49-F238E27FC236}">
                      <a16:creationId xmlns:a16="http://schemas.microsoft.com/office/drawing/2014/main" id="{3BFF130B-ACBA-4CDE-9188-D71E18D31A2F}"/>
                    </a:ext>
                  </a:extLst>
                </p:cNvPr>
                <p:cNvPicPr/>
                <p:nvPr/>
              </p:nvPicPr>
              <p:blipFill>
                <a:blip r:embed="rId348"/>
                <a:stretch>
                  <a:fillRect/>
                </a:stretch>
              </p:blipFill>
              <p:spPr>
                <a:xfrm>
                  <a:off x="7611320" y="1938120"/>
                  <a:ext cx="151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22" name="Freihand 121">
                  <a:extLst>
                    <a:ext uri="{FF2B5EF4-FFF2-40B4-BE49-F238E27FC236}">
                      <a16:creationId xmlns:a16="http://schemas.microsoft.com/office/drawing/2014/main" id="{80949E6B-EC0B-4BAE-A07A-99B405B352D5}"/>
                    </a:ext>
                  </a:extLst>
                </p14:cNvPr>
                <p14:cNvContentPartPr/>
                <p14:nvPr/>
              </p14:nvContentPartPr>
              <p14:xfrm>
                <a:off x="7855400" y="1993560"/>
                <a:ext cx="172440" cy="117360"/>
              </p14:xfrm>
            </p:contentPart>
          </mc:Choice>
          <mc:Fallback>
            <p:pic>
              <p:nvPicPr>
                <p:cNvPr id="122" name="Freihand 121">
                  <a:extLst>
                    <a:ext uri="{FF2B5EF4-FFF2-40B4-BE49-F238E27FC236}">
                      <a16:creationId xmlns:a16="http://schemas.microsoft.com/office/drawing/2014/main" id="{80949E6B-EC0B-4BAE-A07A-99B405B352D5}"/>
                    </a:ext>
                  </a:extLst>
                </p:cNvPr>
                <p:cNvPicPr/>
                <p:nvPr/>
              </p:nvPicPr>
              <p:blipFill>
                <a:blip r:embed="rId350"/>
                <a:stretch>
                  <a:fillRect/>
                </a:stretch>
              </p:blipFill>
              <p:spPr>
                <a:xfrm>
                  <a:off x="7851080" y="1989240"/>
                  <a:ext cx="181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23" name="Freihand 122">
                  <a:extLst>
                    <a:ext uri="{FF2B5EF4-FFF2-40B4-BE49-F238E27FC236}">
                      <a16:creationId xmlns:a16="http://schemas.microsoft.com/office/drawing/2014/main" id="{A414E6A1-E9A1-4B9F-B968-859934A4A283}"/>
                    </a:ext>
                  </a:extLst>
                </p14:cNvPr>
                <p14:cNvContentPartPr/>
                <p14:nvPr/>
              </p14:nvContentPartPr>
              <p14:xfrm>
                <a:off x="8038640" y="2002200"/>
                <a:ext cx="140400" cy="77400"/>
              </p14:xfrm>
            </p:contentPart>
          </mc:Choice>
          <mc:Fallback>
            <p:pic>
              <p:nvPicPr>
                <p:cNvPr id="123" name="Freihand 122">
                  <a:extLst>
                    <a:ext uri="{FF2B5EF4-FFF2-40B4-BE49-F238E27FC236}">
                      <a16:creationId xmlns:a16="http://schemas.microsoft.com/office/drawing/2014/main" id="{A414E6A1-E9A1-4B9F-B968-859934A4A283}"/>
                    </a:ext>
                  </a:extLst>
                </p:cNvPr>
                <p:cNvPicPr/>
                <p:nvPr/>
              </p:nvPicPr>
              <p:blipFill>
                <a:blip r:embed="rId352"/>
                <a:stretch>
                  <a:fillRect/>
                </a:stretch>
              </p:blipFill>
              <p:spPr>
                <a:xfrm>
                  <a:off x="8034320" y="1997880"/>
                  <a:ext cx="149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24" name="Freihand 123">
                  <a:extLst>
                    <a:ext uri="{FF2B5EF4-FFF2-40B4-BE49-F238E27FC236}">
                      <a16:creationId xmlns:a16="http://schemas.microsoft.com/office/drawing/2014/main" id="{72B4320F-DE50-4047-BF10-9AADF9E06516}"/>
                    </a:ext>
                  </a:extLst>
                </p14:cNvPr>
                <p14:cNvContentPartPr/>
                <p14:nvPr/>
              </p14:nvContentPartPr>
              <p14:xfrm>
                <a:off x="8171840" y="1989960"/>
                <a:ext cx="196560" cy="203760"/>
              </p14:xfrm>
            </p:contentPart>
          </mc:Choice>
          <mc:Fallback>
            <p:pic>
              <p:nvPicPr>
                <p:cNvPr id="124" name="Freihand 123">
                  <a:extLst>
                    <a:ext uri="{FF2B5EF4-FFF2-40B4-BE49-F238E27FC236}">
                      <a16:creationId xmlns:a16="http://schemas.microsoft.com/office/drawing/2014/main" id="{72B4320F-DE50-4047-BF10-9AADF9E06516}"/>
                    </a:ext>
                  </a:extLst>
                </p:cNvPr>
                <p:cNvPicPr/>
                <p:nvPr/>
              </p:nvPicPr>
              <p:blipFill>
                <a:blip r:embed="rId354"/>
                <a:stretch>
                  <a:fillRect/>
                </a:stretch>
              </p:blipFill>
              <p:spPr>
                <a:xfrm>
                  <a:off x="8167520" y="1985640"/>
                  <a:ext cx="205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25" name="Freihand 124">
                  <a:extLst>
                    <a:ext uri="{FF2B5EF4-FFF2-40B4-BE49-F238E27FC236}">
                      <a16:creationId xmlns:a16="http://schemas.microsoft.com/office/drawing/2014/main" id="{7DB77A53-4D38-411C-9C7E-DD6046C8C2BA}"/>
                    </a:ext>
                  </a:extLst>
                </p14:cNvPr>
                <p14:cNvContentPartPr/>
                <p14:nvPr/>
              </p14:nvContentPartPr>
              <p14:xfrm>
                <a:off x="8358680" y="1941360"/>
                <a:ext cx="25200" cy="25560"/>
              </p14:xfrm>
            </p:contentPart>
          </mc:Choice>
          <mc:Fallback>
            <p:pic>
              <p:nvPicPr>
                <p:cNvPr id="125" name="Freihand 124">
                  <a:extLst>
                    <a:ext uri="{FF2B5EF4-FFF2-40B4-BE49-F238E27FC236}">
                      <a16:creationId xmlns:a16="http://schemas.microsoft.com/office/drawing/2014/main" id="{7DB77A53-4D38-411C-9C7E-DD6046C8C2BA}"/>
                    </a:ext>
                  </a:extLst>
                </p:cNvPr>
                <p:cNvPicPr/>
                <p:nvPr/>
              </p:nvPicPr>
              <p:blipFill>
                <a:blip r:embed="rId356"/>
                <a:stretch>
                  <a:fillRect/>
                </a:stretch>
              </p:blipFill>
              <p:spPr>
                <a:xfrm>
                  <a:off x="8354360" y="1937040"/>
                  <a:ext cx="33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26" name="Freihand 125">
                  <a:extLst>
                    <a:ext uri="{FF2B5EF4-FFF2-40B4-BE49-F238E27FC236}">
                      <a16:creationId xmlns:a16="http://schemas.microsoft.com/office/drawing/2014/main" id="{85CF25B2-E476-49EB-BBD0-6FB4C702D8C0}"/>
                    </a:ext>
                  </a:extLst>
                </p14:cNvPr>
                <p14:cNvContentPartPr/>
                <p14:nvPr/>
              </p14:nvContentPartPr>
              <p14:xfrm>
                <a:off x="8428520" y="1879080"/>
                <a:ext cx="204480" cy="167760"/>
              </p14:xfrm>
            </p:contentPart>
          </mc:Choice>
          <mc:Fallback>
            <p:pic>
              <p:nvPicPr>
                <p:cNvPr id="126" name="Freihand 125">
                  <a:extLst>
                    <a:ext uri="{FF2B5EF4-FFF2-40B4-BE49-F238E27FC236}">
                      <a16:creationId xmlns:a16="http://schemas.microsoft.com/office/drawing/2014/main" id="{85CF25B2-E476-49EB-BBD0-6FB4C702D8C0}"/>
                    </a:ext>
                  </a:extLst>
                </p:cNvPr>
                <p:cNvPicPr/>
                <p:nvPr/>
              </p:nvPicPr>
              <p:blipFill>
                <a:blip r:embed="rId358"/>
                <a:stretch>
                  <a:fillRect/>
                </a:stretch>
              </p:blipFill>
              <p:spPr>
                <a:xfrm>
                  <a:off x="8424200" y="1874760"/>
                  <a:ext cx="213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27" name="Freihand 126">
                  <a:extLst>
                    <a:ext uri="{FF2B5EF4-FFF2-40B4-BE49-F238E27FC236}">
                      <a16:creationId xmlns:a16="http://schemas.microsoft.com/office/drawing/2014/main" id="{80F0CA11-2BA1-4D68-9801-F3A5464B9C2B}"/>
                    </a:ext>
                  </a:extLst>
                </p14:cNvPr>
                <p14:cNvContentPartPr/>
                <p14:nvPr/>
              </p14:nvContentPartPr>
              <p14:xfrm>
                <a:off x="8689160" y="1962960"/>
                <a:ext cx="116280" cy="201240"/>
              </p14:xfrm>
            </p:contentPart>
          </mc:Choice>
          <mc:Fallback>
            <p:pic>
              <p:nvPicPr>
                <p:cNvPr id="127" name="Freihand 126">
                  <a:extLst>
                    <a:ext uri="{FF2B5EF4-FFF2-40B4-BE49-F238E27FC236}">
                      <a16:creationId xmlns:a16="http://schemas.microsoft.com/office/drawing/2014/main" id="{80F0CA11-2BA1-4D68-9801-F3A5464B9C2B}"/>
                    </a:ext>
                  </a:extLst>
                </p:cNvPr>
                <p:cNvPicPr/>
                <p:nvPr/>
              </p:nvPicPr>
              <p:blipFill>
                <a:blip r:embed="rId360"/>
                <a:stretch>
                  <a:fillRect/>
                </a:stretch>
              </p:blipFill>
              <p:spPr>
                <a:xfrm>
                  <a:off x="8684840" y="1958640"/>
                  <a:ext cx="124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28" name="Freihand 127">
                  <a:extLst>
                    <a:ext uri="{FF2B5EF4-FFF2-40B4-BE49-F238E27FC236}">
                      <a16:creationId xmlns:a16="http://schemas.microsoft.com/office/drawing/2014/main" id="{8AB109DB-4698-4F0C-98B7-5761D0EFC93F}"/>
                    </a:ext>
                  </a:extLst>
                </p14:cNvPr>
                <p14:cNvContentPartPr/>
                <p14:nvPr/>
              </p14:nvContentPartPr>
              <p14:xfrm>
                <a:off x="8849360" y="1881960"/>
                <a:ext cx="455400" cy="155160"/>
              </p14:xfrm>
            </p:contentPart>
          </mc:Choice>
          <mc:Fallback>
            <p:pic>
              <p:nvPicPr>
                <p:cNvPr id="128" name="Freihand 127">
                  <a:extLst>
                    <a:ext uri="{FF2B5EF4-FFF2-40B4-BE49-F238E27FC236}">
                      <a16:creationId xmlns:a16="http://schemas.microsoft.com/office/drawing/2014/main" id="{8AB109DB-4698-4F0C-98B7-5761D0EFC93F}"/>
                    </a:ext>
                  </a:extLst>
                </p:cNvPr>
                <p:cNvPicPr/>
                <p:nvPr/>
              </p:nvPicPr>
              <p:blipFill>
                <a:blip r:embed="rId362"/>
                <a:stretch>
                  <a:fillRect/>
                </a:stretch>
              </p:blipFill>
              <p:spPr>
                <a:xfrm>
                  <a:off x="8845040" y="1877640"/>
                  <a:ext cx="464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29" name="Freihand 128">
                  <a:extLst>
                    <a:ext uri="{FF2B5EF4-FFF2-40B4-BE49-F238E27FC236}">
                      <a16:creationId xmlns:a16="http://schemas.microsoft.com/office/drawing/2014/main" id="{91C148AA-F45E-449D-BBCA-110F4089A7F1}"/>
                    </a:ext>
                  </a:extLst>
                </p14:cNvPr>
                <p14:cNvContentPartPr/>
                <p14:nvPr/>
              </p14:nvContentPartPr>
              <p14:xfrm>
                <a:off x="9314480" y="1920840"/>
                <a:ext cx="141840" cy="66600"/>
              </p14:xfrm>
            </p:contentPart>
          </mc:Choice>
          <mc:Fallback>
            <p:pic>
              <p:nvPicPr>
                <p:cNvPr id="129" name="Freihand 128">
                  <a:extLst>
                    <a:ext uri="{FF2B5EF4-FFF2-40B4-BE49-F238E27FC236}">
                      <a16:creationId xmlns:a16="http://schemas.microsoft.com/office/drawing/2014/main" id="{91C148AA-F45E-449D-BBCA-110F4089A7F1}"/>
                    </a:ext>
                  </a:extLst>
                </p:cNvPr>
                <p:cNvPicPr/>
                <p:nvPr/>
              </p:nvPicPr>
              <p:blipFill>
                <a:blip r:embed="rId364"/>
                <a:stretch>
                  <a:fillRect/>
                </a:stretch>
              </p:blipFill>
              <p:spPr>
                <a:xfrm>
                  <a:off x="9310160" y="1916520"/>
                  <a:ext cx="150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30" name="Freihand 129">
                  <a:extLst>
                    <a:ext uri="{FF2B5EF4-FFF2-40B4-BE49-F238E27FC236}">
                      <a16:creationId xmlns:a16="http://schemas.microsoft.com/office/drawing/2014/main" id="{BC732E40-4BE6-478E-A1E2-C247C734401C}"/>
                    </a:ext>
                  </a:extLst>
                </p14:cNvPr>
                <p14:cNvContentPartPr/>
                <p14:nvPr/>
              </p14:nvContentPartPr>
              <p14:xfrm>
                <a:off x="9457040" y="1820400"/>
                <a:ext cx="112680" cy="182160"/>
              </p14:xfrm>
            </p:contentPart>
          </mc:Choice>
          <mc:Fallback>
            <p:pic>
              <p:nvPicPr>
                <p:cNvPr id="130" name="Freihand 129">
                  <a:extLst>
                    <a:ext uri="{FF2B5EF4-FFF2-40B4-BE49-F238E27FC236}">
                      <a16:creationId xmlns:a16="http://schemas.microsoft.com/office/drawing/2014/main" id="{BC732E40-4BE6-478E-A1E2-C247C734401C}"/>
                    </a:ext>
                  </a:extLst>
                </p:cNvPr>
                <p:cNvPicPr/>
                <p:nvPr/>
              </p:nvPicPr>
              <p:blipFill>
                <a:blip r:embed="rId366"/>
                <a:stretch>
                  <a:fillRect/>
                </a:stretch>
              </p:blipFill>
              <p:spPr>
                <a:xfrm>
                  <a:off x="9452720" y="1816080"/>
                  <a:ext cx="121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1" name="Freihand 130">
                  <a:extLst>
                    <a:ext uri="{FF2B5EF4-FFF2-40B4-BE49-F238E27FC236}">
                      <a16:creationId xmlns:a16="http://schemas.microsoft.com/office/drawing/2014/main" id="{D27519B7-0693-4301-89B3-6DCD80DF0199}"/>
                    </a:ext>
                  </a:extLst>
                </p14:cNvPr>
                <p14:cNvContentPartPr/>
                <p14:nvPr/>
              </p14:nvContentPartPr>
              <p14:xfrm>
                <a:off x="9700400" y="1890960"/>
                <a:ext cx="179640" cy="13680"/>
              </p14:xfrm>
            </p:contentPart>
          </mc:Choice>
          <mc:Fallback>
            <p:pic>
              <p:nvPicPr>
                <p:cNvPr id="131" name="Freihand 130">
                  <a:extLst>
                    <a:ext uri="{FF2B5EF4-FFF2-40B4-BE49-F238E27FC236}">
                      <a16:creationId xmlns:a16="http://schemas.microsoft.com/office/drawing/2014/main" id="{D27519B7-0693-4301-89B3-6DCD80DF0199}"/>
                    </a:ext>
                  </a:extLst>
                </p:cNvPr>
                <p:cNvPicPr/>
                <p:nvPr/>
              </p:nvPicPr>
              <p:blipFill>
                <a:blip r:embed="rId368"/>
                <a:stretch>
                  <a:fillRect/>
                </a:stretch>
              </p:blipFill>
              <p:spPr>
                <a:xfrm>
                  <a:off x="9696080" y="1886640"/>
                  <a:ext cx="188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32" name="Freihand 131">
                  <a:extLst>
                    <a:ext uri="{FF2B5EF4-FFF2-40B4-BE49-F238E27FC236}">
                      <a16:creationId xmlns:a16="http://schemas.microsoft.com/office/drawing/2014/main" id="{4B9FB86F-0D75-4385-BEB2-AB77C702E90C}"/>
                    </a:ext>
                  </a:extLst>
                </p14:cNvPr>
                <p14:cNvContentPartPr/>
                <p14:nvPr/>
              </p14:nvContentPartPr>
              <p14:xfrm>
                <a:off x="9700400" y="1937040"/>
                <a:ext cx="214560" cy="20880"/>
              </p14:xfrm>
            </p:contentPart>
          </mc:Choice>
          <mc:Fallback>
            <p:pic>
              <p:nvPicPr>
                <p:cNvPr id="132" name="Freihand 131">
                  <a:extLst>
                    <a:ext uri="{FF2B5EF4-FFF2-40B4-BE49-F238E27FC236}">
                      <a16:creationId xmlns:a16="http://schemas.microsoft.com/office/drawing/2014/main" id="{4B9FB86F-0D75-4385-BEB2-AB77C702E90C}"/>
                    </a:ext>
                  </a:extLst>
                </p:cNvPr>
                <p:cNvPicPr/>
                <p:nvPr/>
              </p:nvPicPr>
              <p:blipFill>
                <a:blip r:embed="rId370"/>
                <a:stretch>
                  <a:fillRect/>
                </a:stretch>
              </p:blipFill>
              <p:spPr>
                <a:xfrm>
                  <a:off x="9696080" y="1932720"/>
                  <a:ext cx="223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5" name="Freihand 204">
                  <a:extLst>
                    <a:ext uri="{FF2B5EF4-FFF2-40B4-BE49-F238E27FC236}">
                      <a16:creationId xmlns:a16="http://schemas.microsoft.com/office/drawing/2014/main" id="{6AE53FDB-4E27-4E76-9172-22E97A7EABA1}"/>
                    </a:ext>
                  </a:extLst>
                </p14:cNvPr>
                <p14:cNvContentPartPr/>
                <p14:nvPr/>
              </p14:nvContentPartPr>
              <p14:xfrm>
                <a:off x="8774840" y="1235760"/>
                <a:ext cx="11880" cy="238320"/>
              </p14:xfrm>
            </p:contentPart>
          </mc:Choice>
          <mc:Fallback>
            <p:pic>
              <p:nvPicPr>
                <p:cNvPr id="205" name="Freihand 204">
                  <a:extLst>
                    <a:ext uri="{FF2B5EF4-FFF2-40B4-BE49-F238E27FC236}">
                      <a16:creationId xmlns:a16="http://schemas.microsoft.com/office/drawing/2014/main" id="{6AE53FDB-4E27-4E76-9172-22E97A7EABA1}"/>
                    </a:ext>
                  </a:extLst>
                </p:cNvPr>
                <p:cNvPicPr/>
                <p:nvPr/>
              </p:nvPicPr>
              <p:blipFill>
                <a:blip r:embed="rId372"/>
                <a:stretch>
                  <a:fillRect/>
                </a:stretch>
              </p:blipFill>
              <p:spPr>
                <a:xfrm>
                  <a:off x="8770520" y="1231440"/>
                  <a:ext cx="205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06" name="Freihand 205">
                  <a:extLst>
                    <a:ext uri="{FF2B5EF4-FFF2-40B4-BE49-F238E27FC236}">
                      <a16:creationId xmlns:a16="http://schemas.microsoft.com/office/drawing/2014/main" id="{BF173D98-3EDF-4D79-8A4E-6C5AF217A6C6}"/>
                    </a:ext>
                  </a:extLst>
                </p14:cNvPr>
                <p14:cNvContentPartPr/>
                <p14:nvPr/>
              </p14:nvContentPartPr>
              <p14:xfrm>
                <a:off x="8698520" y="1083120"/>
                <a:ext cx="168840" cy="204840"/>
              </p14:xfrm>
            </p:contentPart>
          </mc:Choice>
          <mc:Fallback>
            <p:pic>
              <p:nvPicPr>
                <p:cNvPr id="206" name="Freihand 205">
                  <a:extLst>
                    <a:ext uri="{FF2B5EF4-FFF2-40B4-BE49-F238E27FC236}">
                      <a16:creationId xmlns:a16="http://schemas.microsoft.com/office/drawing/2014/main" id="{BF173D98-3EDF-4D79-8A4E-6C5AF217A6C6}"/>
                    </a:ext>
                  </a:extLst>
                </p:cNvPr>
                <p:cNvPicPr/>
                <p:nvPr/>
              </p:nvPicPr>
              <p:blipFill>
                <a:blip r:embed="rId374"/>
                <a:stretch>
                  <a:fillRect/>
                </a:stretch>
              </p:blipFill>
              <p:spPr>
                <a:xfrm>
                  <a:off x="8694200" y="1078800"/>
                  <a:ext cx="177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08" name="Freihand 207">
                  <a:extLst>
                    <a:ext uri="{FF2B5EF4-FFF2-40B4-BE49-F238E27FC236}">
                      <a16:creationId xmlns:a16="http://schemas.microsoft.com/office/drawing/2014/main" id="{C519DF92-A1A2-4D06-8798-4382F596D1DC}"/>
                    </a:ext>
                  </a:extLst>
                </p14:cNvPr>
                <p14:cNvContentPartPr/>
                <p14:nvPr/>
              </p14:nvContentPartPr>
              <p14:xfrm>
                <a:off x="7865480" y="1281840"/>
                <a:ext cx="58680" cy="235440"/>
              </p14:xfrm>
            </p:contentPart>
          </mc:Choice>
          <mc:Fallback>
            <p:pic>
              <p:nvPicPr>
                <p:cNvPr id="208" name="Freihand 207">
                  <a:extLst>
                    <a:ext uri="{FF2B5EF4-FFF2-40B4-BE49-F238E27FC236}">
                      <a16:creationId xmlns:a16="http://schemas.microsoft.com/office/drawing/2014/main" id="{C519DF92-A1A2-4D06-8798-4382F596D1DC}"/>
                    </a:ext>
                  </a:extLst>
                </p:cNvPr>
                <p:cNvPicPr/>
                <p:nvPr/>
              </p:nvPicPr>
              <p:blipFill>
                <a:blip r:embed="rId376"/>
                <a:stretch>
                  <a:fillRect/>
                </a:stretch>
              </p:blipFill>
              <p:spPr>
                <a:xfrm>
                  <a:off x="7861160" y="1277520"/>
                  <a:ext cx="67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09" name="Freihand 208">
                  <a:extLst>
                    <a:ext uri="{FF2B5EF4-FFF2-40B4-BE49-F238E27FC236}">
                      <a16:creationId xmlns:a16="http://schemas.microsoft.com/office/drawing/2014/main" id="{ADC409F3-7055-4E10-BB98-B9D903AA0EDC}"/>
                    </a:ext>
                  </a:extLst>
                </p14:cNvPr>
                <p14:cNvContentPartPr/>
                <p14:nvPr/>
              </p14:nvContentPartPr>
              <p14:xfrm>
                <a:off x="7906160" y="1295880"/>
                <a:ext cx="88920" cy="180000"/>
              </p14:xfrm>
            </p:contentPart>
          </mc:Choice>
          <mc:Fallback>
            <p:pic>
              <p:nvPicPr>
                <p:cNvPr id="209" name="Freihand 208">
                  <a:extLst>
                    <a:ext uri="{FF2B5EF4-FFF2-40B4-BE49-F238E27FC236}">
                      <a16:creationId xmlns:a16="http://schemas.microsoft.com/office/drawing/2014/main" id="{ADC409F3-7055-4E10-BB98-B9D903AA0EDC}"/>
                    </a:ext>
                  </a:extLst>
                </p:cNvPr>
                <p:cNvPicPr/>
                <p:nvPr/>
              </p:nvPicPr>
              <p:blipFill>
                <a:blip r:embed="rId378"/>
                <a:stretch>
                  <a:fillRect/>
                </a:stretch>
              </p:blipFill>
              <p:spPr>
                <a:xfrm>
                  <a:off x="7901840" y="1291560"/>
                  <a:ext cx="97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0" name="Freihand 209">
                  <a:extLst>
                    <a:ext uri="{FF2B5EF4-FFF2-40B4-BE49-F238E27FC236}">
                      <a16:creationId xmlns:a16="http://schemas.microsoft.com/office/drawing/2014/main" id="{5675E024-ED44-4E0A-BCAF-931C6B06DBCC}"/>
                    </a:ext>
                  </a:extLst>
                </p14:cNvPr>
                <p14:cNvContentPartPr/>
                <p14:nvPr/>
              </p14:nvContentPartPr>
              <p14:xfrm>
                <a:off x="7967360" y="1242240"/>
                <a:ext cx="45720" cy="279360"/>
              </p14:xfrm>
            </p:contentPart>
          </mc:Choice>
          <mc:Fallback>
            <p:pic>
              <p:nvPicPr>
                <p:cNvPr id="210" name="Freihand 209">
                  <a:extLst>
                    <a:ext uri="{FF2B5EF4-FFF2-40B4-BE49-F238E27FC236}">
                      <a16:creationId xmlns:a16="http://schemas.microsoft.com/office/drawing/2014/main" id="{5675E024-ED44-4E0A-BCAF-931C6B06DBCC}"/>
                    </a:ext>
                  </a:extLst>
                </p:cNvPr>
                <p:cNvPicPr/>
                <p:nvPr/>
              </p:nvPicPr>
              <p:blipFill>
                <a:blip r:embed="rId380"/>
                <a:stretch>
                  <a:fillRect/>
                </a:stretch>
              </p:blipFill>
              <p:spPr>
                <a:xfrm>
                  <a:off x="7963040" y="1237920"/>
                  <a:ext cx="543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0" name="Freihand 239">
                  <a:extLst>
                    <a:ext uri="{FF2B5EF4-FFF2-40B4-BE49-F238E27FC236}">
                      <a16:creationId xmlns:a16="http://schemas.microsoft.com/office/drawing/2014/main" id="{5B6AA580-716D-4145-A25C-7A358166DE18}"/>
                    </a:ext>
                  </a:extLst>
                </p14:cNvPr>
                <p14:cNvContentPartPr/>
                <p14:nvPr/>
              </p14:nvContentPartPr>
              <p14:xfrm>
                <a:off x="8769440" y="1281120"/>
                <a:ext cx="7920" cy="4680"/>
              </p14:xfrm>
            </p:contentPart>
          </mc:Choice>
          <mc:Fallback>
            <p:pic>
              <p:nvPicPr>
                <p:cNvPr id="240" name="Freihand 239">
                  <a:extLst>
                    <a:ext uri="{FF2B5EF4-FFF2-40B4-BE49-F238E27FC236}">
                      <a16:creationId xmlns:a16="http://schemas.microsoft.com/office/drawing/2014/main" id="{5B6AA580-716D-4145-A25C-7A358166DE18}"/>
                    </a:ext>
                  </a:extLst>
                </p:cNvPr>
                <p:cNvPicPr/>
                <p:nvPr/>
              </p:nvPicPr>
              <p:blipFill>
                <a:blip r:embed="rId382"/>
                <a:stretch>
                  <a:fillRect/>
                </a:stretch>
              </p:blipFill>
              <p:spPr>
                <a:xfrm>
                  <a:off x="8765120" y="1276800"/>
                  <a:ext cx="1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1" name="Freihand 240">
                  <a:extLst>
                    <a:ext uri="{FF2B5EF4-FFF2-40B4-BE49-F238E27FC236}">
                      <a16:creationId xmlns:a16="http://schemas.microsoft.com/office/drawing/2014/main" id="{5758899C-2657-4B51-A9B8-4EF941C4ABE2}"/>
                    </a:ext>
                  </a:extLst>
                </p14:cNvPr>
                <p14:cNvContentPartPr/>
                <p14:nvPr/>
              </p14:nvContentPartPr>
              <p14:xfrm>
                <a:off x="7938200" y="1377240"/>
                <a:ext cx="360" cy="10800"/>
              </p14:xfrm>
            </p:contentPart>
          </mc:Choice>
          <mc:Fallback>
            <p:pic>
              <p:nvPicPr>
                <p:cNvPr id="241" name="Freihand 240">
                  <a:extLst>
                    <a:ext uri="{FF2B5EF4-FFF2-40B4-BE49-F238E27FC236}">
                      <a16:creationId xmlns:a16="http://schemas.microsoft.com/office/drawing/2014/main" id="{5758899C-2657-4B51-A9B8-4EF941C4ABE2}"/>
                    </a:ext>
                  </a:extLst>
                </p:cNvPr>
                <p:cNvPicPr/>
                <p:nvPr/>
              </p:nvPicPr>
              <p:blipFill>
                <a:blip r:embed="rId384"/>
                <a:stretch>
                  <a:fillRect/>
                </a:stretch>
              </p:blipFill>
              <p:spPr>
                <a:xfrm>
                  <a:off x="7933880" y="1372920"/>
                  <a:ext cx="9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2" name="Freihand 241">
                  <a:extLst>
                    <a:ext uri="{FF2B5EF4-FFF2-40B4-BE49-F238E27FC236}">
                      <a16:creationId xmlns:a16="http://schemas.microsoft.com/office/drawing/2014/main" id="{0A33887A-37BA-43E2-BCBC-D93C19750618}"/>
                    </a:ext>
                  </a:extLst>
                </p14:cNvPr>
                <p14:cNvContentPartPr/>
                <p14:nvPr/>
              </p14:nvContentPartPr>
              <p14:xfrm>
                <a:off x="7909040" y="1317120"/>
                <a:ext cx="76680" cy="159120"/>
              </p14:xfrm>
            </p:contentPart>
          </mc:Choice>
          <mc:Fallback>
            <p:pic>
              <p:nvPicPr>
                <p:cNvPr id="242" name="Freihand 241">
                  <a:extLst>
                    <a:ext uri="{FF2B5EF4-FFF2-40B4-BE49-F238E27FC236}">
                      <a16:creationId xmlns:a16="http://schemas.microsoft.com/office/drawing/2014/main" id="{0A33887A-37BA-43E2-BCBC-D93C19750618}"/>
                    </a:ext>
                  </a:extLst>
                </p:cNvPr>
                <p:cNvPicPr/>
                <p:nvPr/>
              </p:nvPicPr>
              <p:blipFill>
                <a:blip r:embed="rId386"/>
                <a:stretch>
                  <a:fillRect/>
                </a:stretch>
              </p:blipFill>
              <p:spPr>
                <a:xfrm>
                  <a:off x="7904720" y="1312800"/>
                  <a:ext cx="85320" cy="167760"/>
                </a:xfrm>
                <a:prstGeom prst="rect">
                  <a:avLst/>
                </a:prstGeom>
              </p:spPr>
            </p:pic>
          </mc:Fallback>
        </mc:AlternateContent>
      </p:grpSp>
      <p:grpSp>
        <p:nvGrpSpPr>
          <p:cNvPr id="251" name="Gruppieren 250">
            <a:extLst>
              <a:ext uri="{FF2B5EF4-FFF2-40B4-BE49-F238E27FC236}">
                <a16:creationId xmlns:a16="http://schemas.microsoft.com/office/drawing/2014/main" id="{707ECADF-1767-471B-9C45-5BAC197F67DF}"/>
              </a:ext>
            </a:extLst>
          </p:cNvPr>
          <p:cNvGrpSpPr/>
          <p:nvPr/>
        </p:nvGrpSpPr>
        <p:grpSpPr>
          <a:xfrm>
            <a:off x="1472960" y="3502320"/>
            <a:ext cx="1157040" cy="174240"/>
            <a:chOff x="1472960" y="3502320"/>
            <a:chExt cx="1157040" cy="174240"/>
          </a:xfrm>
        </p:grpSpPr>
        <mc:AlternateContent xmlns:mc="http://schemas.openxmlformats.org/markup-compatibility/2006">
          <mc:Choice xmlns:p14="http://schemas.microsoft.com/office/powerpoint/2010/main" Requires="p14">
            <p:contentPart p14:bwMode="auto" r:id="rId387">
              <p14:nvContentPartPr>
                <p14:cNvPr id="244" name="Freihand 243">
                  <a:extLst>
                    <a:ext uri="{FF2B5EF4-FFF2-40B4-BE49-F238E27FC236}">
                      <a16:creationId xmlns:a16="http://schemas.microsoft.com/office/drawing/2014/main" id="{5F789EE9-8F63-4A1F-8280-CDB6D1CABDEA}"/>
                    </a:ext>
                  </a:extLst>
                </p14:cNvPr>
                <p14:cNvContentPartPr/>
                <p14:nvPr/>
              </p14:nvContentPartPr>
              <p14:xfrm>
                <a:off x="1472960" y="3620400"/>
                <a:ext cx="199080" cy="13680"/>
              </p14:xfrm>
            </p:contentPart>
          </mc:Choice>
          <mc:Fallback>
            <p:pic>
              <p:nvPicPr>
                <p:cNvPr id="244" name="Freihand 243">
                  <a:extLst>
                    <a:ext uri="{FF2B5EF4-FFF2-40B4-BE49-F238E27FC236}">
                      <a16:creationId xmlns:a16="http://schemas.microsoft.com/office/drawing/2014/main" id="{5F789EE9-8F63-4A1F-8280-CDB6D1CABDEA}"/>
                    </a:ext>
                  </a:extLst>
                </p:cNvPr>
                <p:cNvPicPr/>
                <p:nvPr/>
              </p:nvPicPr>
              <p:blipFill>
                <a:blip r:embed="rId388"/>
                <a:stretch>
                  <a:fillRect/>
                </a:stretch>
              </p:blipFill>
              <p:spPr>
                <a:xfrm>
                  <a:off x="1468640" y="3616080"/>
                  <a:ext cx="20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5" name="Freihand 244">
                  <a:extLst>
                    <a:ext uri="{FF2B5EF4-FFF2-40B4-BE49-F238E27FC236}">
                      <a16:creationId xmlns:a16="http://schemas.microsoft.com/office/drawing/2014/main" id="{B5C51837-21FE-4C64-BD14-7A5A638AC4FC}"/>
                    </a:ext>
                  </a:extLst>
                </p14:cNvPr>
                <p14:cNvContentPartPr/>
                <p14:nvPr/>
              </p14:nvContentPartPr>
              <p14:xfrm>
                <a:off x="1677800" y="3553440"/>
                <a:ext cx="66240" cy="117720"/>
              </p14:xfrm>
            </p:contentPart>
          </mc:Choice>
          <mc:Fallback>
            <p:pic>
              <p:nvPicPr>
                <p:cNvPr id="245" name="Freihand 244">
                  <a:extLst>
                    <a:ext uri="{FF2B5EF4-FFF2-40B4-BE49-F238E27FC236}">
                      <a16:creationId xmlns:a16="http://schemas.microsoft.com/office/drawing/2014/main" id="{B5C51837-21FE-4C64-BD14-7A5A638AC4FC}"/>
                    </a:ext>
                  </a:extLst>
                </p:cNvPr>
                <p:cNvPicPr/>
                <p:nvPr/>
              </p:nvPicPr>
              <p:blipFill>
                <a:blip r:embed="rId390"/>
                <a:stretch>
                  <a:fillRect/>
                </a:stretch>
              </p:blipFill>
              <p:spPr>
                <a:xfrm>
                  <a:off x="1673480" y="3549120"/>
                  <a:ext cx="74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6" name="Freihand 245">
                  <a:extLst>
                    <a:ext uri="{FF2B5EF4-FFF2-40B4-BE49-F238E27FC236}">
                      <a16:creationId xmlns:a16="http://schemas.microsoft.com/office/drawing/2014/main" id="{A7EC4139-2336-49EF-8D7B-BEF7224377E0}"/>
                    </a:ext>
                  </a:extLst>
                </p14:cNvPr>
                <p14:cNvContentPartPr/>
                <p14:nvPr/>
              </p14:nvContentPartPr>
              <p14:xfrm>
                <a:off x="1969400" y="3554520"/>
                <a:ext cx="75960" cy="122040"/>
              </p14:xfrm>
            </p:contentPart>
          </mc:Choice>
          <mc:Fallback>
            <p:pic>
              <p:nvPicPr>
                <p:cNvPr id="246" name="Freihand 245">
                  <a:extLst>
                    <a:ext uri="{FF2B5EF4-FFF2-40B4-BE49-F238E27FC236}">
                      <a16:creationId xmlns:a16="http://schemas.microsoft.com/office/drawing/2014/main" id="{A7EC4139-2336-49EF-8D7B-BEF7224377E0}"/>
                    </a:ext>
                  </a:extLst>
                </p:cNvPr>
                <p:cNvPicPr/>
                <p:nvPr/>
              </p:nvPicPr>
              <p:blipFill>
                <a:blip r:embed="rId392"/>
                <a:stretch>
                  <a:fillRect/>
                </a:stretch>
              </p:blipFill>
              <p:spPr>
                <a:xfrm>
                  <a:off x="1965080" y="3550200"/>
                  <a:ext cx="84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7" name="Freihand 246">
                  <a:extLst>
                    <a:ext uri="{FF2B5EF4-FFF2-40B4-BE49-F238E27FC236}">
                      <a16:creationId xmlns:a16="http://schemas.microsoft.com/office/drawing/2014/main" id="{7E7A3787-9A52-46D4-A551-C49AD8189DFA}"/>
                    </a:ext>
                  </a:extLst>
                </p14:cNvPr>
                <p14:cNvContentPartPr/>
                <p14:nvPr/>
              </p14:nvContentPartPr>
              <p14:xfrm>
                <a:off x="2126000" y="3540480"/>
                <a:ext cx="176040" cy="81360"/>
              </p14:xfrm>
            </p:contentPart>
          </mc:Choice>
          <mc:Fallback>
            <p:pic>
              <p:nvPicPr>
                <p:cNvPr id="247" name="Freihand 246">
                  <a:extLst>
                    <a:ext uri="{FF2B5EF4-FFF2-40B4-BE49-F238E27FC236}">
                      <a16:creationId xmlns:a16="http://schemas.microsoft.com/office/drawing/2014/main" id="{7E7A3787-9A52-46D4-A551-C49AD8189DFA}"/>
                    </a:ext>
                  </a:extLst>
                </p:cNvPr>
                <p:cNvPicPr/>
                <p:nvPr/>
              </p:nvPicPr>
              <p:blipFill>
                <a:blip r:embed="rId394"/>
                <a:stretch>
                  <a:fillRect/>
                </a:stretch>
              </p:blipFill>
              <p:spPr>
                <a:xfrm>
                  <a:off x="2121680" y="3536160"/>
                  <a:ext cx="184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8" name="Freihand 247">
                  <a:extLst>
                    <a:ext uri="{FF2B5EF4-FFF2-40B4-BE49-F238E27FC236}">
                      <a16:creationId xmlns:a16="http://schemas.microsoft.com/office/drawing/2014/main" id="{889A2402-CAE8-4C88-A9E6-34C000C1BBF6}"/>
                    </a:ext>
                  </a:extLst>
                </p14:cNvPr>
                <p14:cNvContentPartPr/>
                <p14:nvPr/>
              </p14:nvContentPartPr>
              <p14:xfrm>
                <a:off x="2264960" y="3502320"/>
                <a:ext cx="20880" cy="16560"/>
              </p14:xfrm>
            </p:contentPart>
          </mc:Choice>
          <mc:Fallback>
            <p:pic>
              <p:nvPicPr>
                <p:cNvPr id="248" name="Freihand 247">
                  <a:extLst>
                    <a:ext uri="{FF2B5EF4-FFF2-40B4-BE49-F238E27FC236}">
                      <a16:creationId xmlns:a16="http://schemas.microsoft.com/office/drawing/2014/main" id="{889A2402-CAE8-4C88-A9E6-34C000C1BBF6}"/>
                    </a:ext>
                  </a:extLst>
                </p:cNvPr>
                <p:cNvPicPr/>
                <p:nvPr/>
              </p:nvPicPr>
              <p:blipFill>
                <a:blip r:embed="rId396"/>
                <a:stretch>
                  <a:fillRect/>
                </a:stretch>
              </p:blipFill>
              <p:spPr>
                <a:xfrm>
                  <a:off x="2260640" y="3498000"/>
                  <a:ext cx="29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9" name="Freihand 248">
                  <a:extLst>
                    <a:ext uri="{FF2B5EF4-FFF2-40B4-BE49-F238E27FC236}">
                      <a16:creationId xmlns:a16="http://schemas.microsoft.com/office/drawing/2014/main" id="{BF2E80FE-03A8-48B0-B299-64251EAFA9D5}"/>
                    </a:ext>
                  </a:extLst>
                </p14:cNvPr>
                <p14:cNvContentPartPr/>
                <p14:nvPr/>
              </p14:nvContentPartPr>
              <p14:xfrm>
                <a:off x="2351360" y="3549480"/>
                <a:ext cx="101520" cy="85680"/>
              </p14:xfrm>
            </p:contentPart>
          </mc:Choice>
          <mc:Fallback>
            <p:pic>
              <p:nvPicPr>
                <p:cNvPr id="249" name="Freihand 248">
                  <a:extLst>
                    <a:ext uri="{FF2B5EF4-FFF2-40B4-BE49-F238E27FC236}">
                      <a16:creationId xmlns:a16="http://schemas.microsoft.com/office/drawing/2014/main" id="{BF2E80FE-03A8-48B0-B299-64251EAFA9D5}"/>
                    </a:ext>
                  </a:extLst>
                </p:cNvPr>
                <p:cNvPicPr/>
                <p:nvPr/>
              </p:nvPicPr>
              <p:blipFill>
                <a:blip r:embed="rId398"/>
                <a:stretch>
                  <a:fillRect/>
                </a:stretch>
              </p:blipFill>
              <p:spPr>
                <a:xfrm>
                  <a:off x="2347040" y="3545160"/>
                  <a:ext cx="110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0" name="Freihand 249">
                  <a:extLst>
                    <a:ext uri="{FF2B5EF4-FFF2-40B4-BE49-F238E27FC236}">
                      <a16:creationId xmlns:a16="http://schemas.microsoft.com/office/drawing/2014/main" id="{8E4468D0-7A96-46CD-8F42-2A03BD8D062B}"/>
                    </a:ext>
                  </a:extLst>
                </p14:cNvPr>
                <p14:cNvContentPartPr/>
                <p14:nvPr/>
              </p14:nvContentPartPr>
              <p14:xfrm>
                <a:off x="2474480" y="3535800"/>
                <a:ext cx="155520" cy="93960"/>
              </p14:xfrm>
            </p:contentPart>
          </mc:Choice>
          <mc:Fallback>
            <p:pic>
              <p:nvPicPr>
                <p:cNvPr id="250" name="Freihand 249">
                  <a:extLst>
                    <a:ext uri="{FF2B5EF4-FFF2-40B4-BE49-F238E27FC236}">
                      <a16:creationId xmlns:a16="http://schemas.microsoft.com/office/drawing/2014/main" id="{8E4468D0-7A96-46CD-8F42-2A03BD8D062B}"/>
                    </a:ext>
                  </a:extLst>
                </p:cNvPr>
                <p:cNvPicPr/>
                <p:nvPr/>
              </p:nvPicPr>
              <p:blipFill>
                <a:blip r:embed="rId400"/>
                <a:stretch>
                  <a:fillRect/>
                </a:stretch>
              </p:blipFill>
              <p:spPr>
                <a:xfrm>
                  <a:off x="2470160" y="3531480"/>
                  <a:ext cx="164160" cy="102600"/>
                </a:xfrm>
                <a:prstGeom prst="rect">
                  <a:avLst/>
                </a:prstGeom>
              </p:spPr>
            </p:pic>
          </mc:Fallback>
        </mc:AlternateContent>
      </p:grpSp>
      <p:grpSp>
        <p:nvGrpSpPr>
          <p:cNvPr id="281" name="Gruppieren 280">
            <a:extLst>
              <a:ext uri="{FF2B5EF4-FFF2-40B4-BE49-F238E27FC236}">
                <a16:creationId xmlns:a16="http://schemas.microsoft.com/office/drawing/2014/main" id="{AC0BB0C4-F25B-40C4-A9DA-5E1EF6453D2B}"/>
              </a:ext>
            </a:extLst>
          </p:cNvPr>
          <p:cNvGrpSpPr/>
          <p:nvPr/>
        </p:nvGrpSpPr>
        <p:grpSpPr>
          <a:xfrm>
            <a:off x="2897840" y="3294240"/>
            <a:ext cx="3349440" cy="536760"/>
            <a:chOff x="2897840" y="3294240"/>
            <a:chExt cx="3349440" cy="536760"/>
          </a:xfrm>
        </p:grpSpPr>
        <mc:AlternateContent xmlns:mc="http://schemas.openxmlformats.org/markup-compatibility/2006">
          <mc:Choice xmlns:p14="http://schemas.microsoft.com/office/powerpoint/2010/main" Requires="p14">
            <p:contentPart p14:bwMode="auto" r:id="rId401">
              <p14:nvContentPartPr>
                <p14:cNvPr id="252" name="Freihand 251">
                  <a:extLst>
                    <a:ext uri="{FF2B5EF4-FFF2-40B4-BE49-F238E27FC236}">
                      <a16:creationId xmlns:a16="http://schemas.microsoft.com/office/drawing/2014/main" id="{A7A25346-78FD-468A-90EC-D72506AB33CC}"/>
                    </a:ext>
                  </a:extLst>
                </p14:cNvPr>
                <p14:cNvContentPartPr/>
                <p14:nvPr/>
              </p14:nvContentPartPr>
              <p14:xfrm>
                <a:off x="2917640" y="3400440"/>
                <a:ext cx="147600" cy="155520"/>
              </p14:xfrm>
            </p:contentPart>
          </mc:Choice>
          <mc:Fallback>
            <p:pic>
              <p:nvPicPr>
                <p:cNvPr id="252" name="Freihand 251">
                  <a:extLst>
                    <a:ext uri="{FF2B5EF4-FFF2-40B4-BE49-F238E27FC236}">
                      <a16:creationId xmlns:a16="http://schemas.microsoft.com/office/drawing/2014/main" id="{A7A25346-78FD-468A-90EC-D72506AB33CC}"/>
                    </a:ext>
                  </a:extLst>
                </p:cNvPr>
                <p:cNvPicPr/>
                <p:nvPr/>
              </p:nvPicPr>
              <p:blipFill>
                <a:blip r:embed="rId402"/>
                <a:stretch>
                  <a:fillRect/>
                </a:stretch>
              </p:blipFill>
              <p:spPr>
                <a:xfrm>
                  <a:off x="2913320" y="3396120"/>
                  <a:ext cx="156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4" name="Freihand 253">
                  <a:extLst>
                    <a:ext uri="{FF2B5EF4-FFF2-40B4-BE49-F238E27FC236}">
                      <a16:creationId xmlns:a16="http://schemas.microsoft.com/office/drawing/2014/main" id="{24D24B61-78A9-4BD9-872C-0C16122F47D7}"/>
                    </a:ext>
                  </a:extLst>
                </p14:cNvPr>
                <p14:cNvContentPartPr/>
                <p14:nvPr/>
              </p14:nvContentPartPr>
              <p14:xfrm>
                <a:off x="2897840" y="3567480"/>
                <a:ext cx="373680" cy="43560"/>
              </p14:xfrm>
            </p:contentPart>
          </mc:Choice>
          <mc:Fallback>
            <p:pic>
              <p:nvPicPr>
                <p:cNvPr id="254" name="Freihand 253">
                  <a:extLst>
                    <a:ext uri="{FF2B5EF4-FFF2-40B4-BE49-F238E27FC236}">
                      <a16:creationId xmlns:a16="http://schemas.microsoft.com/office/drawing/2014/main" id="{24D24B61-78A9-4BD9-872C-0C16122F47D7}"/>
                    </a:ext>
                  </a:extLst>
                </p:cNvPr>
                <p:cNvPicPr/>
                <p:nvPr/>
              </p:nvPicPr>
              <p:blipFill>
                <a:blip r:embed="rId404"/>
                <a:stretch>
                  <a:fillRect/>
                </a:stretch>
              </p:blipFill>
              <p:spPr>
                <a:xfrm>
                  <a:off x="2893520" y="3563160"/>
                  <a:ext cx="382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6" name="Freihand 255">
                  <a:extLst>
                    <a:ext uri="{FF2B5EF4-FFF2-40B4-BE49-F238E27FC236}">
                      <a16:creationId xmlns:a16="http://schemas.microsoft.com/office/drawing/2014/main" id="{585A975E-5EFC-4B8D-AAF3-B2954E99460A}"/>
                    </a:ext>
                  </a:extLst>
                </p14:cNvPr>
                <p14:cNvContentPartPr/>
                <p14:nvPr/>
              </p14:nvContentPartPr>
              <p14:xfrm>
                <a:off x="3144800" y="3454800"/>
                <a:ext cx="100440" cy="75960"/>
              </p14:xfrm>
            </p:contentPart>
          </mc:Choice>
          <mc:Fallback>
            <p:pic>
              <p:nvPicPr>
                <p:cNvPr id="256" name="Freihand 255">
                  <a:extLst>
                    <a:ext uri="{FF2B5EF4-FFF2-40B4-BE49-F238E27FC236}">
                      <a16:creationId xmlns:a16="http://schemas.microsoft.com/office/drawing/2014/main" id="{585A975E-5EFC-4B8D-AAF3-B2954E99460A}"/>
                    </a:ext>
                  </a:extLst>
                </p:cNvPr>
                <p:cNvPicPr/>
                <p:nvPr/>
              </p:nvPicPr>
              <p:blipFill>
                <a:blip r:embed="rId406"/>
                <a:stretch>
                  <a:fillRect/>
                </a:stretch>
              </p:blipFill>
              <p:spPr>
                <a:xfrm>
                  <a:off x="3140480" y="3450480"/>
                  <a:ext cx="109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7" name="Freihand 256">
                  <a:extLst>
                    <a:ext uri="{FF2B5EF4-FFF2-40B4-BE49-F238E27FC236}">
                      <a16:creationId xmlns:a16="http://schemas.microsoft.com/office/drawing/2014/main" id="{B63C2ABC-62D8-4F60-BD68-446DDACBB93E}"/>
                    </a:ext>
                  </a:extLst>
                </p14:cNvPr>
                <p14:cNvContentPartPr/>
                <p14:nvPr/>
              </p14:nvContentPartPr>
              <p14:xfrm>
                <a:off x="3185120" y="3451560"/>
                <a:ext cx="64800" cy="135000"/>
              </p14:xfrm>
            </p:contentPart>
          </mc:Choice>
          <mc:Fallback>
            <p:pic>
              <p:nvPicPr>
                <p:cNvPr id="257" name="Freihand 256">
                  <a:extLst>
                    <a:ext uri="{FF2B5EF4-FFF2-40B4-BE49-F238E27FC236}">
                      <a16:creationId xmlns:a16="http://schemas.microsoft.com/office/drawing/2014/main" id="{B63C2ABC-62D8-4F60-BD68-446DDACBB93E}"/>
                    </a:ext>
                  </a:extLst>
                </p:cNvPr>
                <p:cNvPicPr/>
                <p:nvPr/>
              </p:nvPicPr>
              <p:blipFill>
                <a:blip r:embed="rId408"/>
                <a:stretch>
                  <a:fillRect/>
                </a:stretch>
              </p:blipFill>
              <p:spPr>
                <a:xfrm>
                  <a:off x="3180800" y="3447240"/>
                  <a:ext cx="73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8" name="Freihand 257">
                  <a:extLst>
                    <a:ext uri="{FF2B5EF4-FFF2-40B4-BE49-F238E27FC236}">
                      <a16:creationId xmlns:a16="http://schemas.microsoft.com/office/drawing/2014/main" id="{FE6C9CFB-F2D5-4F20-954A-F2D814922450}"/>
                    </a:ext>
                  </a:extLst>
                </p14:cNvPr>
                <p14:cNvContentPartPr/>
                <p14:nvPr/>
              </p14:nvContentPartPr>
              <p14:xfrm>
                <a:off x="2952200" y="3637680"/>
                <a:ext cx="136080" cy="193320"/>
              </p14:xfrm>
            </p:contentPart>
          </mc:Choice>
          <mc:Fallback>
            <p:pic>
              <p:nvPicPr>
                <p:cNvPr id="258" name="Freihand 257">
                  <a:extLst>
                    <a:ext uri="{FF2B5EF4-FFF2-40B4-BE49-F238E27FC236}">
                      <a16:creationId xmlns:a16="http://schemas.microsoft.com/office/drawing/2014/main" id="{FE6C9CFB-F2D5-4F20-954A-F2D814922450}"/>
                    </a:ext>
                  </a:extLst>
                </p:cNvPr>
                <p:cNvPicPr/>
                <p:nvPr/>
              </p:nvPicPr>
              <p:blipFill>
                <a:blip r:embed="rId410"/>
                <a:stretch>
                  <a:fillRect/>
                </a:stretch>
              </p:blipFill>
              <p:spPr>
                <a:xfrm>
                  <a:off x="2947880" y="3633360"/>
                  <a:ext cx="144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9" name="Freihand 258">
                  <a:extLst>
                    <a:ext uri="{FF2B5EF4-FFF2-40B4-BE49-F238E27FC236}">
                      <a16:creationId xmlns:a16="http://schemas.microsoft.com/office/drawing/2014/main" id="{3AF15CA8-B502-47C5-BF71-0EA288F136AE}"/>
                    </a:ext>
                  </a:extLst>
                </p14:cNvPr>
                <p14:cNvContentPartPr/>
                <p14:nvPr/>
              </p14:nvContentPartPr>
              <p14:xfrm>
                <a:off x="3135080" y="3635160"/>
                <a:ext cx="107640" cy="173160"/>
              </p14:xfrm>
            </p:contentPart>
          </mc:Choice>
          <mc:Fallback>
            <p:pic>
              <p:nvPicPr>
                <p:cNvPr id="259" name="Freihand 258">
                  <a:extLst>
                    <a:ext uri="{FF2B5EF4-FFF2-40B4-BE49-F238E27FC236}">
                      <a16:creationId xmlns:a16="http://schemas.microsoft.com/office/drawing/2014/main" id="{3AF15CA8-B502-47C5-BF71-0EA288F136AE}"/>
                    </a:ext>
                  </a:extLst>
                </p:cNvPr>
                <p:cNvPicPr/>
                <p:nvPr/>
              </p:nvPicPr>
              <p:blipFill>
                <a:blip r:embed="rId412"/>
                <a:stretch>
                  <a:fillRect/>
                </a:stretch>
              </p:blipFill>
              <p:spPr>
                <a:xfrm>
                  <a:off x="3130760" y="3630840"/>
                  <a:ext cx="116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1" name="Freihand 260">
                  <a:extLst>
                    <a:ext uri="{FF2B5EF4-FFF2-40B4-BE49-F238E27FC236}">
                      <a16:creationId xmlns:a16="http://schemas.microsoft.com/office/drawing/2014/main" id="{E6A52FAF-34E5-4DEA-9C38-677ED227D570}"/>
                    </a:ext>
                  </a:extLst>
                </p14:cNvPr>
                <p14:cNvContentPartPr/>
                <p14:nvPr/>
              </p14:nvContentPartPr>
              <p14:xfrm>
                <a:off x="3414080" y="3455880"/>
                <a:ext cx="94320" cy="224280"/>
              </p14:xfrm>
            </p:contentPart>
          </mc:Choice>
          <mc:Fallback>
            <p:pic>
              <p:nvPicPr>
                <p:cNvPr id="261" name="Freihand 260">
                  <a:extLst>
                    <a:ext uri="{FF2B5EF4-FFF2-40B4-BE49-F238E27FC236}">
                      <a16:creationId xmlns:a16="http://schemas.microsoft.com/office/drawing/2014/main" id="{E6A52FAF-34E5-4DEA-9C38-677ED227D570}"/>
                    </a:ext>
                  </a:extLst>
                </p:cNvPr>
                <p:cNvPicPr/>
                <p:nvPr/>
              </p:nvPicPr>
              <p:blipFill>
                <a:blip r:embed="rId414"/>
                <a:stretch>
                  <a:fillRect/>
                </a:stretch>
              </p:blipFill>
              <p:spPr>
                <a:xfrm>
                  <a:off x="3409760" y="3451560"/>
                  <a:ext cx="1029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2" name="Freihand 261">
                  <a:extLst>
                    <a:ext uri="{FF2B5EF4-FFF2-40B4-BE49-F238E27FC236}">
                      <a16:creationId xmlns:a16="http://schemas.microsoft.com/office/drawing/2014/main" id="{1733C77A-7095-4558-93CA-3B3DDA2AAE12}"/>
                    </a:ext>
                  </a:extLst>
                </p14:cNvPr>
                <p14:cNvContentPartPr/>
                <p14:nvPr/>
              </p14:nvContentPartPr>
              <p14:xfrm>
                <a:off x="3540800" y="3485760"/>
                <a:ext cx="113760" cy="156600"/>
              </p14:xfrm>
            </p:contentPart>
          </mc:Choice>
          <mc:Fallback>
            <p:pic>
              <p:nvPicPr>
                <p:cNvPr id="262" name="Freihand 261">
                  <a:extLst>
                    <a:ext uri="{FF2B5EF4-FFF2-40B4-BE49-F238E27FC236}">
                      <a16:creationId xmlns:a16="http://schemas.microsoft.com/office/drawing/2014/main" id="{1733C77A-7095-4558-93CA-3B3DDA2AAE12}"/>
                    </a:ext>
                  </a:extLst>
                </p:cNvPr>
                <p:cNvPicPr/>
                <p:nvPr/>
              </p:nvPicPr>
              <p:blipFill>
                <a:blip r:embed="rId416"/>
                <a:stretch>
                  <a:fillRect/>
                </a:stretch>
              </p:blipFill>
              <p:spPr>
                <a:xfrm>
                  <a:off x="3536480" y="3481440"/>
                  <a:ext cx="122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3" name="Freihand 262">
                  <a:extLst>
                    <a:ext uri="{FF2B5EF4-FFF2-40B4-BE49-F238E27FC236}">
                      <a16:creationId xmlns:a16="http://schemas.microsoft.com/office/drawing/2014/main" id="{7BAE540A-D329-42E4-92B4-F0000D29DC80}"/>
                    </a:ext>
                  </a:extLst>
                </p14:cNvPr>
                <p14:cNvContentPartPr/>
                <p14:nvPr/>
              </p14:nvContentPartPr>
              <p14:xfrm>
                <a:off x="3658520" y="3453360"/>
                <a:ext cx="102960" cy="263160"/>
              </p14:xfrm>
            </p:contentPart>
          </mc:Choice>
          <mc:Fallback>
            <p:pic>
              <p:nvPicPr>
                <p:cNvPr id="263" name="Freihand 262">
                  <a:extLst>
                    <a:ext uri="{FF2B5EF4-FFF2-40B4-BE49-F238E27FC236}">
                      <a16:creationId xmlns:a16="http://schemas.microsoft.com/office/drawing/2014/main" id="{7BAE540A-D329-42E4-92B4-F0000D29DC80}"/>
                    </a:ext>
                  </a:extLst>
                </p:cNvPr>
                <p:cNvPicPr/>
                <p:nvPr/>
              </p:nvPicPr>
              <p:blipFill>
                <a:blip r:embed="rId418"/>
                <a:stretch>
                  <a:fillRect/>
                </a:stretch>
              </p:blipFill>
              <p:spPr>
                <a:xfrm>
                  <a:off x="3654200" y="3449040"/>
                  <a:ext cx="1116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5" name="Freihand 264">
                  <a:extLst>
                    <a:ext uri="{FF2B5EF4-FFF2-40B4-BE49-F238E27FC236}">
                      <a16:creationId xmlns:a16="http://schemas.microsoft.com/office/drawing/2014/main" id="{EBB2B758-81EB-4579-A7E3-A0F5EC4755F5}"/>
                    </a:ext>
                  </a:extLst>
                </p14:cNvPr>
                <p14:cNvContentPartPr/>
                <p14:nvPr/>
              </p14:nvContentPartPr>
              <p14:xfrm>
                <a:off x="3989720" y="3479640"/>
                <a:ext cx="13680" cy="131760"/>
              </p14:xfrm>
            </p:contentPart>
          </mc:Choice>
          <mc:Fallback>
            <p:pic>
              <p:nvPicPr>
                <p:cNvPr id="265" name="Freihand 264">
                  <a:extLst>
                    <a:ext uri="{FF2B5EF4-FFF2-40B4-BE49-F238E27FC236}">
                      <a16:creationId xmlns:a16="http://schemas.microsoft.com/office/drawing/2014/main" id="{EBB2B758-81EB-4579-A7E3-A0F5EC4755F5}"/>
                    </a:ext>
                  </a:extLst>
                </p:cNvPr>
                <p:cNvPicPr/>
                <p:nvPr/>
              </p:nvPicPr>
              <p:blipFill>
                <a:blip r:embed="rId420"/>
                <a:stretch>
                  <a:fillRect/>
                </a:stretch>
              </p:blipFill>
              <p:spPr>
                <a:xfrm>
                  <a:off x="3985400" y="3475320"/>
                  <a:ext cx="2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6" name="Freihand 265">
                  <a:extLst>
                    <a:ext uri="{FF2B5EF4-FFF2-40B4-BE49-F238E27FC236}">
                      <a16:creationId xmlns:a16="http://schemas.microsoft.com/office/drawing/2014/main" id="{2EE02B37-A6A8-42FF-BB53-FC06171DD3A1}"/>
                    </a:ext>
                  </a:extLst>
                </p14:cNvPr>
                <p14:cNvContentPartPr/>
                <p14:nvPr/>
              </p14:nvContentPartPr>
              <p14:xfrm>
                <a:off x="3978200" y="3434280"/>
                <a:ext cx="41040" cy="16560"/>
              </p14:xfrm>
            </p:contentPart>
          </mc:Choice>
          <mc:Fallback>
            <p:pic>
              <p:nvPicPr>
                <p:cNvPr id="266" name="Freihand 265">
                  <a:extLst>
                    <a:ext uri="{FF2B5EF4-FFF2-40B4-BE49-F238E27FC236}">
                      <a16:creationId xmlns:a16="http://schemas.microsoft.com/office/drawing/2014/main" id="{2EE02B37-A6A8-42FF-BB53-FC06171DD3A1}"/>
                    </a:ext>
                  </a:extLst>
                </p:cNvPr>
                <p:cNvPicPr/>
                <p:nvPr/>
              </p:nvPicPr>
              <p:blipFill>
                <a:blip r:embed="rId422"/>
                <a:stretch>
                  <a:fillRect/>
                </a:stretch>
              </p:blipFill>
              <p:spPr>
                <a:xfrm>
                  <a:off x="3973880" y="3429960"/>
                  <a:ext cx="49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7" name="Freihand 266">
                  <a:extLst>
                    <a:ext uri="{FF2B5EF4-FFF2-40B4-BE49-F238E27FC236}">
                      <a16:creationId xmlns:a16="http://schemas.microsoft.com/office/drawing/2014/main" id="{006BE676-C799-4CB7-B959-D9BF7A346E0F}"/>
                    </a:ext>
                  </a:extLst>
                </p14:cNvPr>
                <p14:cNvContentPartPr/>
                <p14:nvPr/>
              </p14:nvContentPartPr>
              <p14:xfrm>
                <a:off x="4050560" y="3482880"/>
                <a:ext cx="72000" cy="130320"/>
              </p14:xfrm>
            </p:contentPart>
          </mc:Choice>
          <mc:Fallback>
            <p:pic>
              <p:nvPicPr>
                <p:cNvPr id="267" name="Freihand 266">
                  <a:extLst>
                    <a:ext uri="{FF2B5EF4-FFF2-40B4-BE49-F238E27FC236}">
                      <a16:creationId xmlns:a16="http://schemas.microsoft.com/office/drawing/2014/main" id="{006BE676-C799-4CB7-B959-D9BF7A346E0F}"/>
                    </a:ext>
                  </a:extLst>
                </p:cNvPr>
                <p:cNvPicPr/>
                <p:nvPr/>
              </p:nvPicPr>
              <p:blipFill>
                <a:blip r:embed="rId424"/>
                <a:stretch>
                  <a:fillRect/>
                </a:stretch>
              </p:blipFill>
              <p:spPr>
                <a:xfrm>
                  <a:off x="4046240" y="3478560"/>
                  <a:ext cx="80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8" name="Freihand 267">
                  <a:extLst>
                    <a:ext uri="{FF2B5EF4-FFF2-40B4-BE49-F238E27FC236}">
                      <a16:creationId xmlns:a16="http://schemas.microsoft.com/office/drawing/2014/main" id="{BB1AC158-427C-4754-BA59-EC7AF58901BB}"/>
                    </a:ext>
                  </a:extLst>
                </p14:cNvPr>
                <p14:cNvContentPartPr/>
                <p14:nvPr/>
              </p14:nvContentPartPr>
              <p14:xfrm>
                <a:off x="4319480" y="3415200"/>
                <a:ext cx="170640" cy="157680"/>
              </p14:xfrm>
            </p:contentPart>
          </mc:Choice>
          <mc:Fallback>
            <p:pic>
              <p:nvPicPr>
                <p:cNvPr id="268" name="Freihand 267">
                  <a:extLst>
                    <a:ext uri="{FF2B5EF4-FFF2-40B4-BE49-F238E27FC236}">
                      <a16:creationId xmlns:a16="http://schemas.microsoft.com/office/drawing/2014/main" id="{BB1AC158-427C-4754-BA59-EC7AF58901BB}"/>
                    </a:ext>
                  </a:extLst>
                </p:cNvPr>
                <p:cNvPicPr/>
                <p:nvPr/>
              </p:nvPicPr>
              <p:blipFill>
                <a:blip r:embed="rId426"/>
                <a:stretch>
                  <a:fillRect/>
                </a:stretch>
              </p:blipFill>
              <p:spPr>
                <a:xfrm>
                  <a:off x="4315160" y="3410880"/>
                  <a:ext cx="179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9" name="Freihand 268">
                  <a:extLst>
                    <a:ext uri="{FF2B5EF4-FFF2-40B4-BE49-F238E27FC236}">
                      <a16:creationId xmlns:a16="http://schemas.microsoft.com/office/drawing/2014/main" id="{10C8B76D-A03D-4094-882D-ED33F5E9A0BC}"/>
                    </a:ext>
                  </a:extLst>
                </p14:cNvPr>
                <p14:cNvContentPartPr/>
                <p14:nvPr/>
              </p14:nvContentPartPr>
              <p14:xfrm>
                <a:off x="4513880" y="3438240"/>
                <a:ext cx="100080" cy="102600"/>
              </p14:xfrm>
            </p:contentPart>
          </mc:Choice>
          <mc:Fallback>
            <p:pic>
              <p:nvPicPr>
                <p:cNvPr id="269" name="Freihand 268">
                  <a:extLst>
                    <a:ext uri="{FF2B5EF4-FFF2-40B4-BE49-F238E27FC236}">
                      <a16:creationId xmlns:a16="http://schemas.microsoft.com/office/drawing/2014/main" id="{10C8B76D-A03D-4094-882D-ED33F5E9A0BC}"/>
                    </a:ext>
                  </a:extLst>
                </p:cNvPr>
                <p:cNvPicPr/>
                <p:nvPr/>
              </p:nvPicPr>
              <p:blipFill>
                <a:blip r:embed="rId428"/>
                <a:stretch>
                  <a:fillRect/>
                </a:stretch>
              </p:blipFill>
              <p:spPr>
                <a:xfrm>
                  <a:off x="4509560" y="3433920"/>
                  <a:ext cx="108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0" name="Freihand 269">
                  <a:extLst>
                    <a:ext uri="{FF2B5EF4-FFF2-40B4-BE49-F238E27FC236}">
                      <a16:creationId xmlns:a16="http://schemas.microsoft.com/office/drawing/2014/main" id="{4FAB1428-A5D1-4B3F-BCB5-295388EB12BC}"/>
                    </a:ext>
                  </a:extLst>
                </p14:cNvPr>
                <p14:cNvContentPartPr/>
                <p14:nvPr/>
              </p14:nvContentPartPr>
              <p14:xfrm>
                <a:off x="4652120" y="3464520"/>
                <a:ext cx="111240" cy="72720"/>
              </p14:xfrm>
            </p:contentPart>
          </mc:Choice>
          <mc:Fallback>
            <p:pic>
              <p:nvPicPr>
                <p:cNvPr id="270" name="Freihand 269">
                  <a:extLst>
                    <a:ext uri="{FF2B5EF4-FFF2-40B4-BE49-F238E27FC236}">
                      <a16:creationId xmlns:a16="http://schemas.microsoft.com/office/drawing/2014/main" id="{4FAB1428-A5D1-4B3F-BCB5-295388EB12BC}"/>
                    </a:ext>
                  </a:extLst>
                </p:cNvPr>
                <p:cNvPicPr/>
                <p:nvPr/>
              </p:nvPicPr>
              <p:blipFill>
                <a:blip r:embed="rId430"/>
                <a:stretch>
                  <a:fillRect/>
                </a:stretch>
              </p:blipFill>
              <p:spPr>
                <a:xfrm>
                  <a:off x="4647800" y="3460200"/>
                  <a:ext cx="119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1" name="Freihand 270">
                  <a:extLst>
                    <a:ext uri="{FF2B5EF4-FFF2-40B4-BE49-F238E27FC236}">
                      <a16:creationId xmlns:a16="http://schemas.microsoft.com/office/drawing/2014/main" id="{D8F4A314-78A7-426B-BD87-0EB450D26FD8}"/>
                    </a:ext>
                  </a:extLst>
                </p14:cNvPr>
                <p14:cNvContentPartPr/>
                <p14:nvPr/>
              </p14:nvContentPartPr>
              <p14:xfrm>
                <a:off x="4836440" y="3444720"/>
                <a:ext cx="142920" cy="91080"/>
              </p14:xfrm>
            </p:contentPart>
          </mc:Choice>
          <mc:Fallback>
            <p:pic>
              <p:nvPicPr>
                <p:cNvPr id="271" name="Freihand 270">
                  <a:extLst>
                    <a:ext uri="{FF2B5EF4-FFF2-40B4-BE49-F238E27FC236}">
                      <a16:creationId xmlns:a16="http://schemas.microsoft.com/office/drawing/2014/main" id="{D8F4A314-78A7-426B-BD87-0EB450D26FD8}"/>
                    </a:ext>
                  </a:extLst>
                </p:cNvPr>
                <p:cNvPicPr/>
                <p:nvPr/>
              </p:nvPicPr>
              <p:blipFill>
                <a:blip r:embed="rId432"/>
                <a:stretch>
                  <a:fillRect/>
                </a:stretch>
              </p:blipFill>
              <p:spPr>
                <a:xfrm>
                  <a:off x="4832120" y="3440400"/>
                  <a:ext cx="151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2" name="Freihand 271">
                  <a:extLst>
                    <a:ext uri="{FF2B5EF4-FFF2-40B4-BE49-F238E27FC236}">
                      <a16:creationId xmlns:a16="http://schemas.microsoft.com/office/drawing/2014/main" id="{9710B773-63B1-485A-BF44-1E0CBA1D48D9}"/>
                    </a:ext>
                  </a:extLst>
                </p14:cNvPr>
                <p14:cNvContentPartPr/>
                <p14:nvPr/>
              </p14:nvContentPartPr>
              <p14:xfrm>
                <a:off x="5009600" y="3453720"/>
                <a:ext cx="186480" cy="68760"/>
              </p14:xfrm>
            </p:contentPart>
          </mc:Choice>
          <mc:Fallback>
            <p:pic>
              <p:nvPicPr>
                <p:cNvPr id="272" name="Freihand 271">
                  <a:extLst>
                    <a:ext uri="{FF2B5EF4-FFF2-40B4-BE49-F238E27FC236}">
                      <a16:creationId xmlns:a16="http://schemas.microsoft.com/office/drawing/2014/main" id="{9710B773-63B1-485A-BF44-1E0CBA1D48D9}"/>
                    </a:ext>
                  </a:extLst>
                </p:cNvPr>
                <p:cNvPicPr/>
                <p:nvPr/>
              </p:nvPicPr>
              <p:blipFill>
                <a:blip r:embed="rId434"/>
                <a:stretch>
                  <a:fillRect/>
                </a:stretch>
              </p:blipFill>
              <p:spPr>
                <a:xfrm>
                  <a:off x="5005280" y="3449400"/>
                  <a:ext cx="195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3" name="Freihand 272">
                  <a:extLst>
                    <a:ext uri="{FF2B5EF4-FFF2-40B4-BE49-F238E27FC236}">
                      <a16:creationId xmlns:a16="http://schemas.microsoft.com/office/drawing/2014/main" id="{5314A394-51C5-48DA-95DD-0294E2F476F6}"/>
                    </a:ext>
                  </a:extLst>
                </p14:cNvPr>
                <p14:cNvContentPartPr/>
                <p14:nvPr/>
              </p14:nvContentPartPr>
              <p14:xfrm>
                <a:off x="5234960" y="3436080"/>
                <a:ext cx="66600" cy="82440"/>
              </p14:xfrm>
            </p:contentPart>
          </mc:Choice>
          <mc:Fallback>
            <p:pic>
              <p:nvPicPr>
                <p:cNvPr id="273" name="Freihand 272">
                  <a:extLst>
                    <a:ext uri="{FF2B5EF4-FFF2-40B4-BE49-F238E27FC236}">
                      <a16:creationId xmlns:a16="http://schemas.microsoft.com/office/drawing/2014/main" id="{5314A394-51C5-48DA-95DD-0294E2F476F6}"/>
                    </a:ext>
                  </a:extLst>
                </p:cNvPr>
                <p:cNvPicPr/>
                <p:nvPr/>
              </p:nvPicPr>
              <p:blipFill>
                <a:blip r:embed="rId436"/>
                <a:stretch>
                  <a:fillRect/>
                </a:stretch>
              </p:blipFill>
              <p:spPr>
                <a:xfrm>
                  <a:off x="5230640" y="3431760"/>
                  <a:ext cx="75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4" name="Freihand 273">
                  <a:extLst>
                    <a:ext uri="{FF2B5EF4-FFF2-40B4-BE49-F238E27FC236}">
                      <a16:creationId xmlns:a16="http://schemas.microsoft.com/office/drawing/2014/main" id="{727C5DA4-403C-4057-8CBC-9BCB520610D8}"/>
                    </a:ext>
                  </a:extLst>
                </p14:cNvPr>
                <p14:cNvContentPartPr/>
                <p14:nvPr/>
              </p14:nvContentPartPr>
              <p14:xfrm>
                <a:off x="5324960" y="3453000"/>
                <a:ext cx="198360" cy="43560"/>
              </p14:xfrm>
            </p:contentPart>
          </mc:Choice>
          <mc:Fallback>
            <p:pic>
              <p:nvPicPr>
                <p:cNvPr id="274" name="Freihand 273">
                  <a:extLst>
                    <a:ext uri="{FF2B5EF4-FFF2-40B4-BE49-F238E27FC236}">
                      <a16:creationId xmlns:a16="http://schemas.microsoft.com/office/drawing/2014/main" id="{727C5DA4-403C-4057-8CBC-9BCB520610D8}"/>
                    </a:ext>
                  </a:extLst>
                </p:cNvPr>
                <p:cNvPicPr/>
                <p:nvPr/>
              </p:nvPicPr>
              <p:blipFill>
                <a:blip r:embed="rId438"/>
                <a:stretch>
                  <a:fillRect/>
                </a:stretch>
              </p:blipFill>
              <p:spPr>
                <a:xfrm>
                  <a:off x="5320640" y="3448680"/>
                  <a:ext cx="207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5" name="Freihand 274">
                  <a:extLst>
                    <a:ext uri="{FF2B5EF4-FFF2-40B4-BE49-F238E27FC236}">
                      <a16:creationId xmlns:a16="http://schemas.microsoft.com/office/drawing/2014/main" id="{FB7C5FB2-D4D6-46A3-B31E-71CEAC2C396F}"/>
                    </a:ext>
                  </a:extLst>
                </p14:cNvPr>
                <p14:cNvContentPartPr/>
                <p14:nvPr/>
              </p14:nvContentPartPr>
              <p14:xfrm>
                <a:off x="5483720" y="3383880"/>
                <a:ext cx="360" cy="360"/>
              </p14:xfrm>
            </p:contentPart>
          </mc:Choice>
          <mc:Fallback>
            <p:pic>
              <p:nvPicPr>
                <p:cNvPr id="275" name="Freihand 274">
                  <a:extLst>
                    <a:ext uri="{FF2B5EF4-FFF2-40B4-BE49-F238E27FC236}">
                      <a16:creationId xmlns:a16="http://schemas.microsoft.com/office/drawing/2014/main" id="{FB7C5FB2-D4D6-46A3-B31E-71CEAC2C396F}"/>
                    </a:ext>
                  </a:extLst>
                </p:cNvPr>
                <p:cNvPicPr/>
                <p:nvPr/>
              </p:nvPicPr>
              <p:blipFill>
                <a:blip r:embed="rId219"/>
                <a:stretch>
                  <a:fillRect/>
                </a:stretch>
              </p:blipFill>
              <p:spPr>
                <a:xfrm>
                  <a:off x="5479400" y="3379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6" name="Freihand 275">
                  <a:extLst>
                    <a:ext uri="{FF2B5EF4-FFF2-40B4-BE49-F238E27FC236}">
                      <a16:creationId xmlns:a16="http://schemas.microsoft.com/office/drawing/2014/main" id="{32F4A862-7765-428C-9264-358C59B82365}"/>
                    </a:ext>
                  </a:extLst>
                </p14:cNvPr>
                <p14:cNvContentPartPr/>
                <p14:nvPr/>
              </p14:nvContentPartPr>
              <p14:xfrm>
                <a:off x="5549240" y="3415920"/>
                <a:ext cx="119520" cy="217440"/>
              </p14:xfrm>
            </p:contentPart>
          </mc:Choice>
          <mc:Fallback>
            <p:pic>
              <p:nvPicPr>
                <p:cNvPr id="276" name="Freihand 275">
                  <a:extLst>
                    <a:ext uri="{FF2B5EF4-FFF2-40B4-BE49-F238E27FC236}">
                      <a16:creationId xmlns:a16="http://schemas.microsoft.com/office/drawing/2014/main" id="{32F4A862-7765-428C-9264-358C59B82365}"/>
                    </a:ext>
                  </a:extLst>
                </p:cNvPr>
                <p:cNvPicPr/>
                <p:nvPr/>
              </p:nvPicPr>
              <p:blipFill>
                <a:blip r:embed="rId441"/>
                <a:stretch>
                  <a:fillRect/>
                </a:stretch>
              </p:blipFill>
              <p:spPr>
                <a:xfrm>
                  <a:off x="5544920" y="3411600"/>
                  <a:ext cx="128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7" name="Freihand 276">
                  <a:extLst>
                    <a:ext uri="{FF2B5EF4-FFF2-40B4-BE49-F238E27FC236}">
                      <a16:creationId xmlns:a16="http://schemas.microsoft.com/office/drawing/2014/main" id="{58E2F9F0-AA7D-45AF-97CA-EE9F8BF39D21}"/>
                    </a:ext>
                  </a:extLst>
                </p14:cNvPr>
                <p14:cNvContentPartPr/>
                <p14:nvPr/>
              </p14:nvContentPartPr>
              <p14:xfrm>
                <a:off x="5774960" y="3420960"/>
                <a:ext cx="214920" cy="60840"/>
              </p14:xfrm>
            </p:contentPart>
          </mc:Choice>
          <mc:Fallback>
            <p:pic>
              <p:nvPicPr>
                <p:cNvPr id="277" name="Freihand 276">
                  <a:extLst>
                    <a:ext uri="{FF2B5EF4-FFF2-40B4-BE49-F238E27FC236}">
                      <a16:creationId xmlns:a16="http://schemas.microsoft.com/office/drawing/2014/main" id="{58E2F9F0-AA7D-45AF-97CA-EE9F8BF39D21}"/>
                    </a:ext>
                  </a:extLst>
                </p:cNvPr>
                <p:cNvPicPr/>
                <p:nvPr/>
              </p:nvPicPr>
              <p:blipFill>
                <a:blip r:embed="rId443"/>
                <a:stretch>
                  <a:fillRect/>
                </a:stretch>
              </p:blipFill>
              <p:spPr>
                <a:xfrm>
                  <a:off x="5770640" y="3416640"/>
                  <a:ext cx="223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8" name="Freihand 277">
                  <a:extLst>
                    <a:ext uri="{FF2B5EF4-FFF2-40B4-BE49-F238E27FC236}">
                      <a16:creationId xmlns:a16="http://schemas.microsoft.com/office/drawing/2014/main" id="{4FD78A39-8499-4BB4-AE08-FF05AFBCE028}"/>
                    </a:ext>
                  </a:extLst>
                </p14:cNvPr>
                <p14:cNvContentPartPr/>
                <p14:nvPr/>
              </p14:nvContentPartPr>
              <p14:xfrm>
                <a:off x="5969360" y="3349320"/>
                <a:ext cx="23760" cy="10800"/>
              </p14:xfrm>
            </p:contentPart>
          </mc:Choice>
          <mc:Fallback>
            <p:pic>
              <p:nvPicPr>
                <p:cNvPr id="278" name="Freihand 277">
                  <a:extLst>
                    <a:ext uri="{FF2B5EF4-FFF2-40B4-BE49-F238E27FC236}">
                      <a16:creationId xmlns:a16="http://schemas.microsoft.com/office/drawing/2014/main" id="{4FD78A39-8499-4BB4-AE08-FF05AFBCE028}"/>
                    </a:ext>
                  </a:extLst>
                </p:cNvPr>
                <p:cNvPicPr/>
                <p:nvPr/>
              </p:nvPicPr>
              <p:blipFill>
                <a:blip r:embed="rId445"/>
                <a:stretch>
                  <a:fillRect/>
                </a:stretch>
              </p:blipFill>
              <p:spPr>
                <a:xfrm>
                  <a:off x="5965040" y="3345000"/>
                  <a:ext cx="32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9" name="Freihand 278">
                  <a:extLst>
                    <a:ext uri="{FF2B5EF4-FFF2-40B4-BE49-F238E27FC236}">
                      <a16:creationId xmlns:a16="http://schemas.microsoft.com/office/drawing/2014/main" id="{31C0B85B-0A51-47A2-8074-C60867F2B928}"/>
                    </a:ext>
                  </a:extLst>
                </p14:cNvPr>
                <p14:cNvContentPartPr/>
                <p14:nvPr/>
              </p14:nvContentPartPr>
              <p14:xfrm>
                <a:off x="6086000" y="3294240"/>
                <a:ext cx="161280" cy="176040"/>
              </p14:xfrm>
            </p:contentPart>
          </mc:Choice>
          <mc:Fallback>
            <p:pic>
              <p:nvPicPr>
                <p:cNvPr id="279" name="Freihand 278">
                  <a:extLst>
                    <a:ext uri="{FF2B5EF4-FFF2-40B4-BE49-F238E27FC236}">
                      <a16:creationId xmlns:a16="http://schemas.microsoft.com/office/drawing/2014/main" id="{31C0B85B-0A51-47A2-8074-C60867F2B928}"/>
                    </a:ext>
                  </a:extLst>
                </p:cNvPr>
                <p:cNvPicPr/>
                <p:nvPr/>
              </p:nvPicPr>
              <p:blipFill>
                <a:blip r:embed="rId447"/>
                <a:stretch>
                  <a:fillRect/>
                </a:stretch>
              </p:blipFill>
              <p:spPr>
                <a:xfrm>
                  <a:off x="6081680" y="3289920"/>
                  <a:ext cx="169920" cy="184680"/>
                </a:xfrm>
                <a:prstGeom prst="rect">
                  <a:avLst/>
                </a:prstGeom>
              </p:spPr>
            </p:pic>
          </mc:Fallback>
        </mc:AlternateContent>
      </p:grpSp>
      <p:grpSp>
        <p:nvGrpSpPr>
          <p:cNvPr id="289" name="Gruppieren 288">
            <a:extLst>
              <a:ext uri="{FF2B5EF4-FFF2-40B4-BE49-F238E27FC236}">
                <a16:creationId xmlns:a16="http://schemas.microsoft.com/office/drawing/2014/main" id="{1D160E1C-5267-4676-9495-4D7D08E700D1}"/>
              </a:ext>
            </a:extLst>
          </p:cNvPr>
          <p:cNvGrpSpPr/>
          <p:nvPr/>
        </p:nvGrpSpPr>
        <p:grpSpPr>
          <a:xfrm>
            <a:off x="2217800" y="4040880"/>
            <a:ext cx="661320" cy="194400"/>
            <a:chOff x="2217800" y="4040880"/>
            <a:chExt cx="661320" cy="194400"/>
          </a:xfrm>
        </p:grpSpPr>
        <mc:AlternateContent xmlns:mc="http://schemas.openxmlformats.org/markup-compatibility/2006">
          <mc:Choice xmlns:p14="http://schemas.microsoft.com/office/powerpoint/2010/main" Requires="p14">
            <p:contentPart p14:bwMode="auto" r:id="rId448">
              <p14:nvContentPartPr>
                <p14:cNvPr id="282" name="Freihand 281">
                  <a:extLst>
                    <a:ext uri="{FF2B5EF4-FFF2-40B4-BE49-F238E27FC236}">
                      <a16:creationId xmlns:a16="http://schemas.microsoft.com/office/drawing/2014/main" id="{956798DE-3BB5-46A3-94BF-71509C132AF8}"/>
                    </a:ext>
                  </a:extLst>
                </p14:cNvPr>
                <p14:cNvContentPartPr/>
                <p14:nvPr/>
              </p14:nvContentPartPr>
              <p14:xfrm>
                <a:off x="2702000" y="4040880"/>
                <a:ext cx="177120" cy="194400"/>
              </p14:xfrm>
            </p:contentPart>
          </mc:Choice>
          <mc:Fallback>
            <p:pic>
              <p:nvPicPr>
                <p:cNvPr id="282" name="Freihand 281">
                  <a:extLst>
                    <a:ext uri="{FF2B5EF4-FFF2-40B4-BE49-F238E27FC236}">
                      <a16:creationId xmlns:a16="http://schemas.microsoft.com/office/drawing/2014/main" id="{956798DE-3BB5-46A3-94BF-71509C132AF8}"/>
                    </a:ext>
                  </a:extLst>
                </p:cNvPr>
                <p:cNvPicPr/>
                <p:nvPr/>
              </p:nvPicPr>
              <p:blipFill>
                <a:blip r:embed="rId449"/>
                <a:stretch>
                  <a:fillRect/>
                </a:stretch>
              </p:blipFill>
              <p:spPr>
                <a:xfrm>
                  <a:off x="2697680" y="4036560"/>
                  <a:ext cx="185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3" name="Freihand 282">
                  <a:extLst>
                    <a:ext uri="{FF2B5EF4-FFF2-40B4-BE49-F238E27FC236}">
                      <a16:creationId xmlns:a16="http://schemas.microsoft.com/office/drawing/2014/main" id="{2382D9BC-F8B2-4CE7-BB20-A41E7436BEAF}"/>
                    </a:ext>
                  </a:extLst>
                </p14:cNvPr>
                <p14:cNvContentPartPr/>
                <p14:nvPr/>
              </p14:nvContentPartPr>
              <p14:xfrm>
                <a:off x="2217800" y="4135560"/>
                <a:ext cx="196200" cy="17640"/>
              </p14:xfrm>
            </p:contentPart>
          </mc:Choice>
          <mc:Fallback>
            <p:pic>
              <p:nvPicPr>
                <p:cNvPr id="283" name="Freihand 282">
                  <a:extLst>
                    <a:ext uri="{FF2B5EF4-FFF2-40B4-BE49-F238E27FC236}">
                      <a16:creationId xmlns:a16="http://schemas.microsoft.com/office/drawing/2014/main" id="{2382D9BC-F8B2-4CE7-BB20-A41E7436BEAF}"/>
                    </a:ext>
                  </a:extLst>
                </p:cNvPr>
                <p:cNvPicPr/>
                <p:nvPr/>
              </p:nvPicPr>
              <p:blipFill>
                <a:blip r:embed="rId451"/>
                <a:stretch>
                  <a:fillRect/>
                </a:stretch>
              </p:blipFill>
              <p:spPr>
                <a:xfrm>
                  <a:off x="2213480" y="4131240"/>
                  <a:ext cx="204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4" name="Freihand 283">
                  <a:extLst>
                    <a:ext uri="{FF2B5EF4-FFF2-40B4-BE49-F238E27FC236}">
                      <a16:creationId xmlns:a16="http://schemas.microsoft.com/office/drawing/2014/main" id="{024814F8-DB6B-4ABB-87BC-5EE9E0CA0BB0}"/>
                    </a:ext>
                  </a:extLst>
                </p14:cNvPr>
                <p14:cNvContentPartPr/>
                <p14:nvPr/>
              </p14:nvContentPartPr>
              <p14:xfrm>
                <a:off x="2441360" y="4055640"/>
                <a:ext cx="67680" cy="158760"/>
              </p14:xfrm>
            </p:contentPart>
          </mc:Choice>
          <mc:Fallback>
            <p:pic>
              <p:nvPicPr>
                <p:cNvPr id="284" name="Freihand 283">
                  <a:extLst>
                    <a:ext uri="{FF2B5EF4-FFF2-40B4-BE49-F238E27FC236}">
                      <a16:creationId xmlns:a16="http://schemas.microsoft.com/office/drawing/2014/main" id="{024814F8-DB6B-4ABB-87BC-5EE9E0CA0BB0}"/>
                    </a:ext>
                  </a:extLst>
                </p:cNvPr>
                <p:cNvPicPr/>
                <p:nvPr/>
              </p:nvPicPr>
              <p:blipFill>
                <a:blip r:embed="rId453"/>
                <a:stretch>
                  <a:fillRect/>
                </a:stretch>
              </p:blipFill>
              <p:spPr>
                <a:xfrm>
                  <a:off x="2437040" y="4051320"/>
                  <a:ext cx="76320" cy="167400"/>
                </a:xfrm>
                <a:prstGeom prst="rect">
                  <a:avLst/>
                </a:prstGeom>
              </p:spPr>
            </p:pic>
          </mc:Fallback>
        </mc:AlternateContent>
      </p:grpSp>
      <p:grpSp>
        <p:nvGrpSpPr>
          <p:cNvPr id="303" name="Gruppieren 302">
            <a:extLst>
              <a:ext uri="{FF2B5EF4-FFF2-40B4-BE49-F238E27FC236}">
                <a16:creationId xmlns:a16="http://schemas.microsoft.com/office/drawing/2014/main" id="{F9E22616-8C4B-4F79-98F0-0E1C43701267}"/>
              </a:ext>
            </a:extLst>
          </p:cNvPr>
          <p:cNvGrpSpPr/>
          <p:nvPr/>
        </p:nvGrpSpPr>
        <p:grpSpPr>
          <a:xfrm>
            <a:off x="3145520" y="3954840"/>
            <a:ext cx="768240" cy="212400"/>
            <a:chOff x="3145520" y="3954840"/>
            <a:chExt cx="768240" cy="212400"/>
          </a:xfrm>
        </p:grpSpPr>
        <mc:AlternateContent xmlns:mc="http://schemas.openxmlformats.org/markup-compatibility/2006">
          <mc:Choice xmlns:p14="http://schemas.microsoft.com/office/powerpoint/2010/main" Requires="p14">
            <p:contentPart p14:bwMode="auto" r:id="rId454">
              <p14:nvContentPartPr>
                <p14:cNvPr id="285" name="Freihand 284">
                  <a:extLst>
                    <a:ext uri="{FF2B5EF4-FFF2-40B4-BE49-F238E27FC236}">
                      <a16:creationId xmlns:a16="http://schemas.microsoft.com/office/drawing/2014/main" id="{8F7A4478-CE0C-4F2A-A927-EB8F58BC1751}"/>
                    </a:ext>
                  </a:extLst>
                </p14:cNvPr>
                <p14:cNvContentPartPr/>
                <p14:nvPr/>
              </p14:nvContentPartPr>
              <p14:xfrm>
                <a:off x="3145520" y="4019640"/>
                <a:ext cx="143280" cy="147600"/>
              </p14:xfrm>
            </p:contentPart>
          </mc:Choice>
          <mc:Fallback>
            <p:pic>
              <p:nvPicPr>
                <p:cNvPr id="285" name="Freihand 284">
                  <a:extLst>
                    <a:ext uri="{FF2B5EF4-FFF2-40B4-BE49-F238E27FC236}">
                      <a16:creationId xmlns:a16="http://schemas.microsoft.com/office/drawing/2014/main" id="{8F7A4478-CE0C-4F2A-A927-EB8F58BC1751}"/>
                    </a:ext>
                  </a:extLst>
                </p:cNvPr>
                <p:cNvPicPr/>
                <p:nvPr/>
              </p:nvPicPr>
              <p:blipFill>
                <a:blip r:embed="rId455"/>
                <a:stretch>
                  <a:fillRect/>
                </a:stretch>
              </p:blipFill>
              <p:spPr>
                <a:xfrm>
                  <a:off x="3141200" y="4015320"/>
                  <a:ext cx="151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6" name="Freihand 285">
                  <a:extLst>
                    <a:ext uri="{FF2B5EF4-FFF2-40B4-BE49-F238E27FC236}">
                      <a16:creationId xmlns:a16="http://schemas.microsoft.com/office/drawing/2014/main" id="{3AFA5707-654E-4AC0-ACD5-81C90E775AE6}"/>
                    </a:ext>
                  </a:extLst>
                </p14:cNvPr>
                <p14:cNvContentPartPr/>
                <p14:nvPr/>
              </p14:nvContentPartPr>
              <p14:xfrm>
                <a:off x="3297440" y="4084440"/>
                <a:ext cx="134280" cy="80640"/>
              </p14:xfrm>
            </p:contentPart>
          </mc:Choice>
          <mc:Fallback>
            <p:pic>
              <p:nvPicPr>
                <p:cNvPr id="286" name="Freihand 285">
                  <a:extLst>
                    <a:ext uri="{FF2B5EF4-FFF2-40B4-BE49-F238E27FC236}">
                      <a16:creationId xmlns:a16="http://schemas.microsoft.com/office/drawing/2014/main" id="{3AFA5707-654E-4AC0-ACD5-81C90E775AE6}"/>
                    </a:ext>
                  </a:extLst>
                </p:cNvPr>
                <p:cNvPicPr/>
                <p:nvPr/>
              </p:nvPicPr>
              <p:blipFill>
                <a:blip r:embed="rId457"/>
                <a:stretch>
                  <a:fillRect/>
                </a:stretch>
              </p:blipFill>
              <p:spPr>
                <a:xfrm>
                  <a:off x="3293120" y="4080120"/>
                  <a:ext cx="142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7" name="Freihand 286">
                  <a:extLst>
                    <a:ext uri="{FF2B5EF4-FFF2-40B4-BE49-F238E27FC236}">
                      <a16:creationId xmlns:a16="http://schemas.microsoft.com/office/drawing/2014/main" id="{1B8FC11A-1B3A-48DB-9383-9FCB75DA5AF7}"/>
                    </a:ext>
                  </a:extLst>
                </p14:cNvPr>
                <p14:cNvContentPartPr/>
                <p14:nvPr/>
              </p14:nvContentPartPr>
              <p14:xfrm>
                <a:off x="3442160" y="4057080"/>
                <a:ext cx="99000" cy="104760"/>
              </p14:xfrm>
            </p:contentPart>
          </mc:Choice>
          <mc:Fallback>
            <p:pic>
              <p:nvPicPr>
                <p:cNvPr id="287" name="Freihand 286">
                  <a:extLst>
                    <a:ext uri="{FF2B5EF4-FFF2-40B4-BE49-F238E27FC236}">
                      <a16:creationId xmlns:a16="http://schemas.microsoft.com/office/drawing/2014/main" id="{1B8FC11A-1B3A-48DB-9383-9FCB75DA5AF7}"/>
                    </a:ext>
                  </a:extLst>
                </p:cNvPr>
                <p:cNvPicPr/>
                <p:nvPr/>
              </p:nvPicPr>
              <p:blipFill>
                <a:blip r:embed="rId459"/>
                <a:stretch>
                  <a:fillRect/>
                </a:stretch>
              </p:blipFill>
              <p:spPr>
                <a:xfrm>
                  <a:off x="3437840" y="4052760"/>
                  <a:ext cx="107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132BC9D9-DA3C-48EC-AD74-088345E2A2BB}"/>
                    </a:ext>
                  </a:extLst>
                </p14:cNvPr>
                <p14:cNvContentPartPr/>
                <p14:nvPr/>
              </p14:nvContentPartPr>
              <p14:xfrm>
                <a:off x="3688040" y="3954840"/>
                <a:ext cx="114120" cy="190800"/>
              </p14:xfrm>
            </p:contentPart>
          </mc:Choice>
          <mc:Fallback>
            <p:pic>
              <p:nvPicPr>
                <p:cNvPr id="290" name="Freihand 289">
                  <a:extLst>
                    <a:ext uri="{FF2B5EF4-FFF2-40B4-BE49-F238E27FC236}">
                      <a16:creationId xmlns:a16="http://schemas.microsoft.com/office/drawing/2014/main" id="{132BC9D9-DA3C-48EC-AD74-088345E2A2BB}"/>
                    </a:ext>
                  </a:extLst>
                </p:cNvPr>
                <p:cNvPicPr/>
                <p:nvPr/>
              </p:nvPicPr>
              <p:blipFill>
                <a:blip r:embed="rId461"/>
                <a:stretch>
                  <a:fillRect/>
                </a:stretch>
              </p:blipFill>
              <p:spPr>
                <a:xfrm>
                  <a:off x="3683720" y="3950520"/>
                  <a:ext cx="122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355C4D70-F779-481E-9C83-A1726B38DEE2}"/>
                    </a:ext>
                  </a:extLst>
                </p14:cNvPr>
                <p14:cNvContentPartPr/>
                <p14:nvPr/>
              </p14:nvContentPartPr>
              <p14:xfrm>
                <a:off x="3821240" y="4014240"/>
                <a:ext cx="92520" cy="110520"/>
              </p14:xfrm>
            </p:contentPart>
          </mc:Choice>
          <mc:Fallback>
            <p:pic>
              <p:nvPicPr>
                <p:cNvPr id="291" name="Freihand 290">
                  <a:extLst>
                    <a:ext uri="{FF2B5EF4-FFF2-40B4-BE49-F238E27FC236}">
                      <a16:creationId xmlns:a16="http://schemas.microsoft.com/office/drawing/2014/main" id="{355C4D70-F779-481E-9C83-A1726B38DEE2}"/>
                    </a:ext>
                  </a:extLst>
                </p:cNvPr>
                <p:cNvPicPr/>
                <p:nvPr/>
              </p:nvPicPr>
              <p:blipFill>
                <a:blip r:embed="rId463"/>
                <a:stretch>
                  <a:fillRect/>
                </a:stretch>
              </p:blipFill>
              <p:spPr>
                <a:xfrm>
                  <a:off x="3816920" y="4009920"/>
                  <a:ext cx="101160" cy="119160"/>
                </a:xfrm>
                <a:prstGeom prst="rect">
                  <a:avLst/>
                </a:prstGeom>
              </p:spPr>
            </p:pic>
          </mc:Fallback>
        </mc:AlternateContent>
      </p:grpSp>
      <p:grpSp>
        <p:nvGrpSpPr>
          <p:cNvPr id="302" name="Gruppieren 301">
            <a:extLst>
              <a:ext uri="{FF2B5EF4-FFF2-40B4-BE49-F238E27FC236}">
                <a16:creationId xmlns:a16="http://schemas.microsoft.com/office/drawing/2014/main" id="{368389E5-9C92-42DE-BC59-0DF342ED3C7F}"/>
              </a:ext>
            </a:extLst>
          </p:cNvPr>
          <p:cNvGrpSpPr/>
          <p:nvPr/>
        </p:nvGrpSpPr>
        <p:grpSpPr>
          <a:xfrm>
            <a:off x="4127960" y="3811560"/>
            <a:ext cx="1464120" cy="271440"/>
            <a:chOff x="4127960" y="3811560"/>
            <a:chExt cx="1464120" cy="271440"/>
          </a:xfrm>
        </p:grpSpPr>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C3E01C63-B368-43BC-BF76-8F79932AFF0E}"/>
                    </a:ext>
                  </a:extLst>
                </p14:cNvPr>
                <p14:cNvContentPartPr/>
                <p14:nvPr/>
              </p14:nvContentPartPr>
              <p14:xfrm>
                <a:off x="4127960" y="3904800"/>
                <a:ext cx="134280" cy="168480"/>
              </p14:xfrm>
            </p:contentPart>
          </mc:Choice>
          <mc:Fallback>
            <p:pic>
              <p:nvPicPr>
                <p:cNvPr id="292" name="Freihand 291">
                  <a:extLst>
                    <a:ext uri="{FF2B5EF4-FFF2-40B4-BE49-F238E27FC236}">
                      <a16:creationId xmlns:a16="http://schemas.microsoft.com/office/drawing/2014/main" id="{C3E01C63-B368-43BC-BF76-8F79932AFF0E}"/>
                    </a:ext>
                  </a:extLst>
                </p:cNvPr>
                <p:cNvPicPr/>
                <p:nvPr/>
              </p:nvPicPr>
              <p:blipFill>
                <a:blip r:embed="rId465"/>
                <a:stretch>
                  <a:fillRect/>
                </a:stretch>
              </p:blipFill>
              <p:spPr>
                <a:xfrm>
                  <a:off x="4123640" y="3900480"/>
                  <a:ext cx="142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3" name="Freihand 292">
                  <a:extLst>
                    <a:ext uri="{FF2B5EF4-FFF2-40B4-BE49-F238E27FC236}">
                      <a16:creationId xmlns:a16="http://schemas.microsoft.com/office/drawing/2014/main" id="{412D7B33-F34C-4CAE-B5E0-EA372F465D11}"/>
                    </a:ext>
                  </a:extLst>
                </p14:cNvPr>
                <p14:cNvContentPartPr/>
                <p14:nvPr/>
              </p14:nvContentPartPr>
              <p14:xfrm>
                <a:off x="4319480" y="3952680"/>
                <a:ext cx="108000" cy="128160"/>
              </p14:xfrm>
            </p:contentPart>
          </mc:Choice>
          <mc:Fallback>
            <p:pic>
              <p:nvPicPr>
                <p:cNvPr id="293" name="Freihand 292">
                  <a:extLst>
                    <a:ext uri="{FF2B5EF4-FFF2-40B4-BE49-F238E27FC236}">
                      <a16:creationId xmlns:a16="http://schemas.microsoft.com/office/drawing/2014/main" id="{412D7B33-F34C-4CAE-B5E0-EA372F465D11}"/>
                    </a:ext>
                  </a:extLst>
                </p:cNvPr>
                <p:cNvPicPr/>
                <p:nvPr/>
              </p:nvPicPr>
              <p:blipFill>
                <a:blip r:embed="rId467"/>
                <a:stretch>
                  <a:fillRect/>
                </a:stretch>
              </p:blipFill>
              <p:spPr>
                <a:xfrm>
                  <a:off x="4315160" y="3948360"/>
                  <a:ext cx="116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4" name="Freihand 293">
                  <a:extLst>
                    <a:ext uri="{FF2B5EF4-FFF2-40B4-BE49-F238E27FC236}">
                      <a16:creationId xmlns:a16="http://schemas.microsoft.com/office/drawing/2014/main" id="{60CA8940-2896-4D83-A840-8D0653AB1B5F}"/>
                    </a:ext>
                  </a:extLst>
                </p14:cNvPr>
                <p14:cNvContentPartPr/>
                <p14:nvPr/>
              </p14:nvContentPartPr>
              <p14:xfrm>
                <a:off x="4469240" y="3967080"/>
                <a:ext cx="100080" cy="93240"/>
              </p14:xfrm>
            </p:contentPart>
          </mc:Choice>
          <mc:Fallback>
            <p:pic>
              <p:nvPicPr>
                <p:cNvPr id="294" name="Freihand 293">
                  <a:extLst>
                    <a:ext uri="{FF2B5EF4-FFF2-40B4-BE49-F238E27FC236}">
                      <a16:creationId xmlns:a16="http://schemas.microsoft.com/office/drawing/2014/main" id="{60CA8940-2896-4D83-A840-8D0653AB1B5F}"/>
                    </a:ext>
                  </a:extLst>
                </p:cNvPr>
                <p:cNvPicPr/>
                <p:nvPr/>
              </p:nvPicPr>
              <p:blipFill>
                <a:blip r:embed="rId469"/>
                <a:stretch>
                  <a:fillRect/>
                </a:stretch>
              </p:blipFill>
              <p:spPr>
                <a:xfrm>
                  <a:off x="4464920" y="3962760"/>
                  <a:ext cx="108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5" name="Freihand 294">
                  <a:extLst>
                    <a:ext uri="{FF2B5EF4-FFF2-40B4-BE49-F238E27FC236}">
                      <a16:creationId xmlns:a16="http://schemas.microsoft.com/office/drawing/2014/main" id="{10258425-4C94-4F17-98F7-EBE29428F2A5}"/>
                    </a:ext>
                  </a:extLst>
                </p14:cNvPr>
                <p14:cNvContentPartPr/>
                <p14:nvPr/>
              </p14:nvContentPartPr>
              <p14:xfrm>
                <a:off x="4575800" y="3958080"/>
                <a:ext cx="157320" cy="124920"/>
              </p14:xfrm>
            </p:contentPart>
          </mc:Choice>
          <mc:Fallback>
            <p:pic>
              <p:nvPicPr>
                <p:cNvPr id="295" name="Freihand 294">
                  <a:extLst>
                    <a:ext uri="{FF2B5EF4-FFF2-40B4-BE49-F238E27FC236}">
                      <a16:creationId xmlns:a16="http://schemas.microsoft.com/office/drawing/2014/main" id="{10258425-4C94-4F17-98F7-EBE29428F2A5}"/>
                    </a:ext>
                  </a:extLst>
                </p:cNvPr>
                <p:cNvPicPr/>
                <p:nvPr/>
              </p:nvPicPr>
              <p:blipFill>
                <a:blip r:embed="rId471"/>
                <a:stretch>
                  <a:fillRect/>
                </a:stretch>
              </p:blipFill>
              <p:spPr>
                <a:xfrm>
                  <a:off x="4571480" y="3953760"/>
                  <a:ext cx="165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6" name="Freihand 295">
                  <a:extLst>
                    <a:ext uri="{FF2B5EF4-FFF2-40B4-BE49-F238E27FC236}">
                      <a16:creationId xmlns:a16="http://schemas.microsoft.com/office/drawing/2014/main" id="{E2EB9978-AFA5-4E2C-82CA-C14C5F2B0AEE}"/>
                    </a:ext>
                  </a:extLst>
                </p14:cNvPr>
                <p14:cNvContentPartPr/>
                <p14:nvPr/>
              </p14:nvContentPartPr>
              <p14:xfrm>
                <a:off x="4776320" y="3963840"/>
                <a:ext cx="106920" cy="74160"/>
              </p14:xfrm>
            </p:contentPart>
          </mc:Choice>
          <mc:Fallback>
            <p:pic>
              <p:nvPicPr>
                <p:cNvPr id="296" name="Freihand 295">
                  <a:extLst>
                    <a:ext uri="{FF2B5EF4-FFF2-40B4-BE49-F238E27FC236}">
                      <a16:creationId xmlns:a16="http://schemas.microsoft.com/office/drawing/2014/main" id="{E2EB9978-AFA5-4E2C-82CA-C14C5F2B0AEE}"/>
                    </a:ext>
                  </a:extLst>
                </p:cNvPr>
                <p:cNvPicPr/>
                <p:nvPr/>
              </p:nvPicPr>
              <p:blipFill>
                <a:blip r:embed="rId473"/>
                <a:stretch>
                  <a:fillRect/>
                </a:stretch>
              </p:blipFill>
              <p:spPr>
                <a:xfrm>
                  <a:off x="4772000" y="3959520"/>
                  <a:ext cx="115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7" name="Freihand 296">
                  <a:extLst>
                    <a:ext uri="{FF2B5EF4-FFF2-40B4-BE49-F238E27FC236}">
                      <a16:creationId xmlns:a16="http://schemas.microsoft.com/office/drawing/2014/main" id="{FA19E335-A36C-44D0-A717-1CB7C21E4892}"/>
                    </a:ext>
                  </a:extLst>
                </p14:cNvPr>
                <p14:cNvContentPartPr/>
                <p14:nvPr/>
              </p14:nvContentPartPr>
              <p14:xfrm>
                <a:off x="4908800" y="3944400"/>
                <a:ext cx="92520" cy="101160"/>
              </p14:xfrm>
            </p:contentPart>
          </mc:Choice>
          <mc:Fallback>
            <p:pic>
              <p:nvPicPr>
                <p:cNvPr id="297" name="Freihand 296">
                  <a:extLst>
                    <a:ext uri="{FF2B5EF4-FFF2-40B4-BE49-F238E27FC236}">
                      <a16:creationId xmlns:a16="http://schemas.microsoft.com/office/drawing/2014/main" id="{FA19E335-A36C-44D0-A717-1CB7C21E4892}"/>
                    </a:ext>
                  </a:extLst>
                </p:cNvPr>
                <p:cNvPicPr/>
                <p:nvPr/>
              </p:nvPicPr>
              <p:blipFill>
                <a:blip r:embed="rId475"/>
                <a:stretch>
                  <a:fillRect/>
                </a:stretch>
              </p:blipFill>
              <p:spPr>
                <a:xfrm>
                  <a:off x="4904480" y="3940080"/>
                  <a:ext cx="101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8" name="Freihand 297">
                  <a:extLst>
                    <a:ext uri="{FF2B5EF4-FFF2-40B4-BE49-F238E27FC236}">
                      <a16:creationId xmlns:a16="http://schemas.microsoft.com/office/drawing/2014/main" id="{DA10B887-9F28-436B-964E-8BC248D8DDA3}"/>
                    </a:ext>
                  </a:extLst>
                </p14:cNvPr>
                <p14:cNvContentPartPr/>
                <p14:nvPr/>
              </p14:nvContentPartPr>
              <p14:xfrm>
                <a:off x="5063240" y="3929280"/>
                <a:ext cx="135720" cy="95760"/>
              </p14:xfrm>
            </p:contentPart>
          </mc:Choice>
          <mc:Fallback>
            <p:pic>
              <p:nvPicPr>
                <p:cNvPr id="298" name="Freihand 297">
                  <a:extLst>
                    <a:ext uri="{FF2B5EF4-FFF2-40B4-BE49-F238E27FC236}">
                      <a16:creationId xmlns:a16="http://schemas.microsoft.com/office/drawing/2014/main" id="{DA10B887-9F28-436B-964E-8BC248D8DDA3}"/>
                    </a:ext>
                  </a:extLst>
                </p:cNvPr>
                <p:cNvPicPr/>
                <p:nvPr/>
              </p:nvPicPr>
              <p:blipFill>
                <a:blip r:embed="rId477"/>
                <a:stretch>
                  <a:fillRect/>
                </a:stretch>
              </p:blipFill>
              <p:spPr>
                <a:xfrm>
                  <a:off x="5058920" y="3924960"/>
                  <a:ext cx="144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9" name="Freihand 298">
                  <a:extLst>
                    <a:ext uri="{FF2B5EF4-FFF2-40B4-BE49-F238E27FC236}">
                      <a16:creationId xmlns:a16="http://schemas.microsoft.com/office/drawing/2014/main" id="{E67C23D1-CBA7-47D7-9090-639C5F12D731}"/>
                    </a:ext>
                  </a:extLst>
                </p14:cNvPr>
                <p14:cNvContentPartPr/>
                <p14:nvPr/>
              </p14:nvContentPartPr>
              <p14:xfrm>
                <a:off x="5370680" y="3917400"/>
                <a:ext cx="21600" cy="110160"/>
              </p14:xfrm>
            </p:contentPart>
          </mc:Choice>
          <mc:Fallback>
            <p:pic>
              <p:nvPicPr>
                <p:cNvPr id="299" name="Freihand 298">
                  <a:extLst>
                    <a:ext uri="{FF2B5EF4-FFF2-40B4-BE49-F238E27FC236}">
                      <a16:creationId xmlns:a16="http://schemas.microsoft.com/office/drawing/2014/main" id="{E67C23D1-CBA7-47D7-9090-639C5F12D731}"/>
                    </a:ext>
                  </a:extLst>
                </p:cNvPr>
                <p:cNvPicPr/>
                <p:nvPr/>
              </p:nvPicPr>
              <p:blipFill>
                <a:blip r:embed="rId479"/>
                <a:stretch>
                  <a:fillRect/>
                </a:stretch>
              </p:blipFill>
              <p:spPr>
                <a:xfrm>
                  <a:off x="5366360" y="3913080"/>
                  <a:ext cx="30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0" name="Freihand 299">
                  <a:extLst>
                    <a:ext uri="{FF2B5EF4-FFF2-40B4-BE49-F238E27FC236}">
                      <a16:creationId xmlns:a16="http://schemas.microsoft.com/office/drawing/2014/main" id="{688E402C-EA5F-4455-9347-92EBE3B77588}"/>
                    </a:ext>
                  </a:extLst>
                </p14:cNvPr>
                <p14:cNvContentPartPr/>
                <p14:nvPr/>
              </p14:nvContentPartPr>
              <p14:xfrm>
                <a:off x="5377520" y="3851880"/>
                <a:ext cx="39600" cy="2520"/>
              </p14:xfrm>
            </p:contentPart>
          </mc:Choice>
          <mc:Fallback>
            <p:pic>
              <p:nvPicPr>
                <p:cNvPr id="300" name="Freihand 299">
                  <a:extLst>
                    <a:ext uri="{FF2B5EF4-FFF2-40B4-BE49-F238E27FC236}">
                      <a16:creationId xmlns:a16="http://schemas.microsoft.com/office/drawing/2014/main" id="{688E402C-EA5F-4455-9347-92EBE3B77588}"/>
                    </a:ext>
                  </a:extLst>
                </p:cNvPr>
                <p:cNvPicPr/>
                <p:nvPr/>
              </p:nvPicPr>
              <p:blipFill>
                <a:blip r:embed="rId481"/>
                <a:stretch>
                  <a:fillRect/>
                </a:stretch>
              </p:blipFill>
              <p:spPr>
                <a:xfrm>
                  <a:off x="5373200" y="3847560"/>
                  <a:ext cx="48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1" name="Freihand 300">
                  <a:extLst>
                    <a:ext uri="{FF2B5EF4-FFF2-40B4-BE49-F238E27FC236}">
                      <a16:creationId xmlns:a16="http://schemas.microsoft.com/office/drawing/2014/main" id="{DE538C92-30DF-4260-8735-72F8F0C19C2C}"/>
                    </a:ext>
                  </a:extLst>
                </p14:cNvPr>
                <p14:cNvContentPartPr/>
                <p14:nvPr/>
              </p14:nvContentPartPr>
              <p14:xfrm>
                <a:off x="5487680" y="3811560"/>
                <a:ext cx="104400" cy="270720"/>
              </p14:xfrm>
            </p:contentPart>
          </mc:Choice>
          <mc:Fallback>
            <p:pic>
              <p:nvPicPr>
                <p:cNvPr id="301" name="Freihand 300">
                  <a:extLst>
                    <a:ext uri="{FF2B5EF4-FFF2-40B4-BE49-F238E27FC236}">
                      <a16:creationId xmlns:a16="http://schemas.microsoft.com/office/drawing/2014/main" id="{DE538C92-30DF-4260-8735-72F8F0C19C2C}"/>
                    </a:ext>
                  </a:extLst>
                </p:cNvPr>
                <p:cNvPicPr/>
                <p:nvPr/>
              </p:nvPicPr>
              <p:blipFill>
                <a:blip r:embed="rId483"/>
                <a:stretch>
                  <a:fillRect/>
                </a:stretch>
              </p:blipFill>
              <p:spPr>
                <a:xfrm>
                  <a:off x="5483360" y="3807240"/>
                  <a:ext cx="113040" cy="279360"/>
                </a:xfrm>
                <a:prstGeom prst="rect">
                  <a:avLst/>
                </a:prstGeom>
              </p:spPr>
            </p:pic>
          </mc:Fallback>
        </mc:AlternateContent>
      </p:grpSp>
      <p:grpSp>
        <p:nvGrpSpPr>
          <p:cNvPr id="316" name="Gruppieren 315">
            <a:extLst>
              <a:ext uri="{FF2B5EF4-FFF2-40B4-BE49-F238E27FC236}">
                <a16:creationId xmlns:a16="http://schemas.microsoft.com/office/drawing/2014/main" id="{2CF9672B-1063-42E3-A4F9-1E52AED82DD2}"/>
              </a:ext>
            </a:extLst>
          </p:cNvPr>
          <p:cNvGrpSpPr/>
          <p:nvPr/>
        </p:nvGrpSpPr>
        <p:grpSpPr>
          <a:xfrm>
            <a:off x="5786480" y="3705360"/>
            <a:ext cx="1933920" cy="280800"/>
            <a:chOff x="5786480" y="3705360"/>
            <a:chExt cx="1933920" cy="280800"/>
          </a:xfrm>
        </p:grpSpPr>
        <mc:AlternateContent xmlns:mc="http://schemas.openxmlformats.org/markup-compatibility/2006">
          <mc:Choice xmlns:p14="http://schemas.microsoft.com/office/powerpoint/2010/main" Requires="p14">
            <p:contentPart p14:bwMode="auto" r:id="rId484">
              <p14:nvContentPartPr>
                <p14:cNvPr id="304" name="Freihand 303">
                  <a:extLst>
                    <a:ext uri="{FF2B5EF4-FFF2-40B4-BE49-F238E27FC236}">
                      <a16:creationId xmlns:a16="http://schemas.microsoft.com/office/drawing/2014/main" id="{9D69EB50-1C5E-46B2-BFD1-C6DA1433239C}"/>
                    </a:ext>
                  </a:extLst>
                </p14:cNvPr>
                <p14:cNvContentPartPr/>
                <p14:nvPr/>
              </p14:nvContentPartPr>
              <p14:xfrm>
                <a:off x="5786480" y="3863760"/>
                <a:ext cx="197640" cy="122400"/>
              </p14:xfrm>
            </p:contentPart>
          </mc:Choice>
          <mc:Fallback>
            <p:pic>
              <p:nvPicPr>
                <p:cNvPr id="304" name="Freihand 303">
                  <a:extLst>
                    <a:ext uri="{FF2B5EF4-FFF2-40B4-BE49-F238E27FC236}">
                      <a16:creationId xmlns:a16="http://schemas.microsoft.com/office/drawing/2014/main" id="{9D69EB50-1C5E-46B2-BFD1-C6DA1433239C}"/>
                    </a:ext>
                  </a:extLst>
                </p:cNvPr>
                <p:cNvPicPr/>
                <p:nvPr/>
              </p:nvPicPr>
              <p:blipFill>
                <a:blip r:embed="rId485"/>
                <a:stretch>
                  <a:fillRect/>
                </a:stretch>
              </p:blipFill>
              <p:spPr>
                <a:xfrm>
                  <a:off x="5782160" y="3859440"/>
                  <a:ext cx="206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5" name="Freihand 304">
                  <a:extLst>
                    <a:ext uri="{FF2B5EF4-FFF2-40B4-BE49-F238E27FC236}">
                      <a16:creationId xmlns:a16="http://schemas.microsoft.com/office/drawing/2014/main" id="{0EB63979-8501-423C-9001-2E2C0CF2479F}"/>
                    </a:ext>
                  </a:extLst>
                </p14:cNvPr>
                <p14:cNvContentPartPr/>
                <p14:nvPr/>
              </p14:nvContentPartPr>
              <p14:xfrm>
                <a:off x="6140360" y="3865560"/>
                <a:ext cx="10080" cy="114480"/>
              </p14:xfrm>
            </p:contentPart>
          </mc:Choice>
          <mc:Fallback>
            <p:pic>
              <p:nvPicPr>
                <p:cNvPr id="305" name="Freihand 304">
                  <a:extLst>
                    <a:ext uri="{FF2B5EF4-FFF2-40B4-BE49-F238E27FC236}">
                      <a16:creationId xmlns:a16="http://schemas.microsoft.com/office/drawing/2014/main" id="{0EB63979-8501-423C-9001-2E2C0CF2479F}"/>
                    </a:ext>
                  </a:extLst>
                </p:cNvPr>
                <p:cNvPicPr/>
                <p:nvPr/>
              </p:nvPicPr>
              <p:blipFill>
                <a:blip r:embed="rId487"/>
                <a:stretch>
                  <a:fillRect/>
                </a:stretch>
              </p:blipFill>
              <p:spPr>
                <a:xfrm>
                  <a:off x="6136040" y="3861240"/>
                  <a:ext cx="18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6" name="Freihand 305">
                  <a:extLst>
                    <a:ext uri="{FF2B5EF4-FFF2-40B4-BE49-F238E27FC236}">
                      <a16:creationId xmlns:a16="http://schemas.microsoft.com/office/drawing/2014/main" id="{CDE0B619-E914-4492-8978-F254A8BB4624}"/>
                    </a:ext>
                  </a:extLst>
                </p14:cNvPr>
                <p14:cNvContentPartPr/>
                <p14:nvPr/>
              </p14:nvContentPartPr>
              <p14:xfrm>
                <a:off x="6130640" y="3784560"/>
                <a:ext cx="30960" cy="33120"/>
              </p14:xfrm>
            </p:contentPart>
          </mc:Choice>
          <mc:Fallback>
            <p:pic>
              <p:nvPicPr>
                <p:cNvPr id="306" name="Freihand 305">
                  <a:extLst>
                    <a:ext uri="{FF2B5EF4-FFF2-40B4-BE49-F238E27FC236}">
                      <a16:creationId xmlns:a16="http://schemas.microsoft.com/office/drawing/2014/main" id="{CDE0B619-E914-4492-8978-F254A8BB4624}"/>
                    </a:ext>
                  </a:extLst>
                </p:cNvPr>
                <p:cNvPicPr/>
                <p:nvPr/>
              </p:nvPicPr>
              <p:blipFill>
                <a:blip r:embed="rId489"/>
                <a:stretch>
                  <a:fillRect/>
                </a:stretch>
              </p:blipFill>
              <p:spPr>
                <a:xfrm>
                  <a:off x="6126320" y="3780240"/>
                  <a:ext cx="396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7" name="Freihand 306">
                  <a:extLst>
                    <a:ext uri="{FF2B5EF4-FFF2-40B4-BE49-F238E27FC236}">
                      <a16:creationId xmlns:a16="http://schemas.microsoft.com/office/drawing/2014/main" id="{C182C466-3D54-4347-9726-74A1AA0225CD}"/>
                    </a:ext>
                  </a:extLst>
                </p14:cNvPr>
                <p14:cNvContentPartPr/>
                <p14:nvPr/>
              </p14:nvContentPartPr>
              <p14:xfrm>
                <a:off x="6204440" y="3834600"/>
                <a:ext cx="101520" cy="146880"/>
              </p14:xfrm>
            </p:contentPart>
          </mc:Choice>
          <mc:Fallback>
            <p:pic>
              <p:nvPicPr>
                <p:cNvPr id="307" name="Freihand 306">
                  <a:extLst>
                    <a:ext uri="{FF2B5EF4-FFF2-40B4-BE49-F238E27FC236}">
                      <a16:creationId xmlns:a16="http://schemas.microsoft.com/office/drawing/2014/main" id="{C182C466-3D54-4347-9726-74A1AA0225CD}"/>
                    </a:ext>
                  </a:extLst>
                </p:cNvPr>
                <p:cNvPicPr/>
                <p:nvPr/>
              </p:nvPicPr>
              <p:blipFill>
                <a:blip r:embed="rId491"/>
                <a:stretch>
                  <a:fillRect/>
                </a:stretch>
              </p:blipFill>
              <p:spPr>
                <a:xfrm>
                  <a:off x="6200120" y="3830280"/>
                  <a:ext cx="110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8" name="Freihand 307">
                  <a:extLst>
                    <a:ext uri="{FF2B5EF4-FFF2-40B4-BE49-F238E27FC236}">
                      <a16:creationId xmlns:a16="http://schemas.microsoft.com/office/drawing/2014/main" id="{894D67DC-15A5-4F5C-8806-651B2F252568}"/>
                    </a:ext>
                  </a:extLst>
                </p14:cNvPr>
                <p14:cNvContentPartPr/>
                <p14:nvPr/>
              </p14:nvContentPartPr>
              <p14:xfrm>
                <a:off x="6448520" y="3832440"/>
                <a:ext cx="188640" cy="95400"/>
              </p14:xfrm>
            </p:contentPart>
          </mc:Choice>
          <mc:Fallback>
            <p:pic>
              <p:nvPicPr>
                <p:cNvPr id="308" name="Freihand 307">
                  <a:extLst>
                    <a:ext uri="{FF2B5EF4-FFF2-40B4-BE49-F238E27FC236}">
                      <a16:creationId xmlns:a16="http://schemas.microsoft.com/office/drawing/2014/main" id="{894D67DC-15A5-4F5C-8806-651B2F252568}"/>
                    </a:ext>
                  </a:extLst>
                </p:cNvPr>
                <p:cNvPicPr/>
                <p:nvPr/>
              </p:nvPicPr>
              <p:blipFill>
                <a:blip r:embed="rId493"/>
                <a:stretch>
                  <a:fillRect/>
                </a:stretch>
              </p:blipFill>
              <p:spPr>
                <a:xfrm>
                  <a:off x="6444200" y="3828120"/>
                  <a:ext cx="197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9" name="Freihand 308">
                  <a:extLst>
                    <a:ext uri="{FF2B5EF4-FFF2-40B4-BE49-F238E27FC236}">
                      <a16:creationId xmlns:a16="http://schemas.microsoft.com/office/drawing/2014/main" id="{E31806D4-F08B-4103-ABE2-0898D499D0BD}"/>
                    </a:ext>
                  </a:extLst>
                </p14:cNvPr>
                <p14:cNvContentPartPr/>
                <p14:nvPr/>
              </p14:nvContentPartPr>
              <p14:xfrm>
                <a:off x="6648320" y="3775560"/>
                <a:ext cx="31680" cy="28800"/>
              </p14:xfrm>
            </p:contentPart>
          </mc:Choice>
          <mc:Fallback>
            <p:pic>
              <p:nvPicPr>
                <p:cNvPr id="309" name="Freihand 308">
                  <a:extLst>
                    <a:ext uri="{FF2B5EF4-FFF2-40B4-BE49-F238E27FC236}">
                      <a16:creationId xmlns:a16="http://schemas.microsoft.com/office/drawing/2014/main" id="{E31806D4-F08B-4103-ABE2-0898D499D0BD}"/>
                    </a:ext>
                  </a:extLst>
                </p:cNvPr>
                <p:cNvPicPr/>
                <p:nvPr/>
              </p:nvPicPr>
              <p:blipFill>
                <a:blip r:embed="rId495"/>
                <a:stretch>
                  <a:fillRect/>
                </a:stretch>
              </p:blipFill>
              <p:spPr>
                <a:xfrm>
                  <a:off x="6644000" y="3771240"/>
                  <a:ext cx="40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0" name="Freihand 309">
                  <a:extLst>
                    <a:ext uri="{FF2B5EF4-FFF2-40B4-BE49-F238E27FC236}">
                      <a16:creationId xmlns:a16="http://schemas.microsoft.com/office/drawing/2014/main" id="{C06B566B-4AD9-4536-B000-07EB00643EBC}"/>
                    </a:ext>
                  </a:extLst>
                </p14:cNvPr>
                <p14:cNvContentPartPr/>
                <p14:nvPr/>
              </p14:nvContentPartPr>
              <p14:xfrm>
                <a:off x="6665960" y="3816240"/>
                <a:ext cx="124560" cy="108720"/>
              </p14:xfrm>
            </p:contentPart>
          </mc:Choice>
          <mc:Fallback>
            <p:pic>
              <p:nvPicPr>
                <p:cNvPr id="310" name="Freihand 309">
                  <a:extLst>
                    <a:ext uri="{FF2B5EF4-FFF2-40B4-BE49-F238E27FC236}">
                      <a16:creationId xmlns:a16="http://schemas.microsoft.com/office/drawing/2014/main" id="{C06B566B-4AD9-4536-B000-07EB00643EBC}"/>
                    </a:ext>
                  </a:extLst>
                </p:cNvPr>
                <p:cNvPicPr/>
                <p:nvPr/>
              </p:nvPicPr>
              <p:blipFill>
                <a:blip r:embed="rId497"/>
                <a:stretch>
                  <a:fillRect/>
                </a:stretch>
              </p:blipFill>
              <p:spPr>
                <a:xfrm>
                  <a:off x="6661640" y="3811920"/>
                  <a:ext cx="133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1" name="Freihand 310">
                  <a:extLst>
                    <a:ext uri="{FF2B5EF4-FFF2-40B4-BE49-F238E27FC236}">
                      <a16:creationId xmlns:a16="http://schemas.microsoft.com/office/drawing/2014/main" id="{A600EF51-37C8-4C71-8ECC-E530F9AE9D4B}"/>
                    </a:ext>
                  </a:extLst>
                </p14:cNvPr>
                <p14:cNvContentPartPr/>
                <p14:nvPr/>
              </p14:nvContentPartPr>
              <p14:xfrm>
                <a:off x="6817160" y="3787080"/>
                <a:ext cx="169560" cy="131400"/>
              </p14:xfrm>
            </p:contentPart>
          </mc:Choice>
          <mc:Fallback>
            <p:pic>
              <p:nvPicPr>
                <p:cNvPr id="311" name="Freihand 310">
                  <a:extLst>
                    <a:ext uri="{FF2B5EF4-FFF2-40B4-BE49-F238E27FC236}">
                      <a16:creationId xmlns:a16="http://schemas.microsoft.com/office/drawing/2014/main" id="{A600EF51-37C8-4C71-8ECC-E530F9AE9D4B}"/>
                    </a:ext>
                  </a:extLst>
                </p:cNvPr>
                <p:cNvPicPr/>
                <p:nvPr/>
              </p:nvPicPr>
              <p:blipFill>
                <a:blip r:embed="rId499"/>
                <a:stretch>
                  <a:fillRect/>
                </a:stretch>
              </p:blipFill>
              <p:spPr>
                <a:xfrm>
                  <a:off x="6812840" y="3782760"/>
                  <a:ext cx="178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2" name="Freihand 311">
                  <a:extLst>
                    <a:ext uri="{FF2B5EF4-FFF2-40B4-BE49-F238E27FC236}">
                      <a16:creationId xmlns:a16="http://schemas.microsoft.com/office/drawing/2014/main" id="{B26353FD-17FE-4D99-BFCB-0BD4A380246E}"/>
                    </a:ext>
                  </a:extLst>
                </p14:cNvPr>
                <p14:cNvContentPartPr/>
                <p14:nvPr/>
              </p14:nvContentPartPr>
              <p14:xfrm>
                <a:off x="7027760" y="3789240"/>
                <a:ext cx="140400" cy="82440"/>
              </p14:xfrm>
            </p:contentPart>
          </mc:Choice>
          <mc:Fallback>
            <p:pic>
              <p:nvPicPr>
                <p:cNvPr id="312" name="Freihand 311">
                  <a:extLst>
                    <a:ext uri="{FF2B5EF4-FFF2-40B4-BE49-F238E27FC236}">
                      <a16:creationId xmlns:a16="http://schemas.microsoft.com/office/drawing/2014/main" id="{B26353FD-17FE-4D99-BFCB-0BD4A380246E}"/>
                    </a:ext>
                  </a:extLst>
                </p:cNvPr>
                <p:cNvPicPr/>
                <p:nvPr/>
              </p:nvPicPr>
              <p:blipFill>
                <a:blip r:embed="rId501"/>
                <a:stretch>
                  <a:fillRect/>
                </a:stretch>
              </p:blipFill>
              <p:spPr>
                <a:xfrm>
                  <a:off x="7023440" y="3784920"/>
                  <a:ext cx="149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3" name="Freihand 312">
                  <a:extLst>
                    <a:ext uri="{FF2B5EF4-FFF2-40B4-BE49-F238E27FC236}">
                      <a16:creationId xmlns:a16="http://schemas.microsoft.com/office/drawing/2014/main" id="{6BC93615-D693-4775-9D26-549B26BE7A59}"/>
                    </a:ext>
                  </a:extLst>
                </p14:cNvPr>
                <p14:cNvContentPartPr/>
                <p14:nvPr/>
              </p14:nvContentPartPr>
              <p14:xfrm>
                <a:off x="7178240" y="3769440"/>
                <a:ext cx="107280" cy="101520"/>
              </p14:xfrm>
            </p:contentPart>
          </mc:Choice>
          <mc:Fallback>
            <p:pic>
              <p:nvPicPr>
                <p:cNvPr id="313" name="Freihand 312">
                  <a:extLst>
                    <a:ext uri="{FF2B5EF4-FFF2-40B4-BE49-F238E27FC236}">
                      <a16:creationId xmlns:a16="http://schemas.microsoft.com/office/drawing/2014/main" id="{6BC93615-D693-4775-9D26-549B26BE7A59}"/>
                    </a:ext>
                  </a:extLst>
                </p:cNvPr>
                <p:cNvPicPr/>
                <p:nvPr/>
              </p:nvPicPr>
              <p:blipFill>
                <a:blip r:embed="rId503"/>
                <a:stretch>
                  <a:fillRect/>
                </a:stretch>
              </p:blipFill>
              <p:spPr>
                <a:xfrm>
                  <a:off x="7173920" y="3765120"/>
                  <a:ext cx="115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4" name="Freihand 313">
                  <a:extLst>
                    <a:ext uri="{FF2B5EF4-FFF2-40B4-BE49-F238E27FC236}">
                      <a16:creationId xmlns:a16="http://schemas.microsoft.com/office/drawing/2014/main" id="{787C86E8-143D-4F6D-B28F-28316A74CA58}"/>
                    </a:ext>
                  </a:extLst>
                </p14:cNvPr>
                <p14:cNvContentPartPr/>
                <p14:nvPr/>
              </p14:nvContentPartPr>
              <p14:xfrm>
                <a:off x="7338080" y="3705360"/>
                <a:ext cx="236520" cy="117720"/>
              </p14:xfrm>
            </p:contentPart>
          </mc:Choice>
          <mc:Fallback>
            <p:pic>
              <p:nvPicPr>
                <p:cNvPr id="314" name="Freihand 313">
                  <a:extLst>
                    <a:ext uri="{FF2B5EF4-FFF2-40B4-BE49-F238E27FC236}">
                      <a16:creationId xmlns:a16="http://schemas.microsoft.com/office/drawing/2014/main" id="{787C86E8-143D-4F6D-B28F-28316A74CA58}"/>
                    </a:ext>
                  </a:extLst>
                </p:cNvPr>
                <p:cNvPicPr/>
                <p:nvPr/>
              </p:nvPicPr>
              <p:blipFill>
                <a:blip r:embed="rId505"/>
                <a:stretch>
                  <a:fillRect/>
                </a:stretch>
              </p:blipFill>
              <p:spPr>
                <a:xfrm>
                  <a:off x="7333760" y="3701040"/>
                  <a:ext cx="245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5" name="Freihand 314">
                  <a:extLst>
                    <a:ext uri="{FF2B5EF4-FFF2-40B4-BE49-F238E27FC236}">
                      <a16:creationId xmlns:a16="http://schemas.microsoft.com/office/drawing/2014/main" id="{BAD3AD1D-1B3E-49AF-B56F-B1BD70A52C43}"/>
                    </a:ext>
                  </a:extLst>
                </p14:cNvPr>
                <p14:cNvContentPartPr/>
                <p14:nvPr/>
              </p14:nvContentPartPr>
              <p14:xfrm>
                <a:off x="7565960" y="3732000"/>
                <a:ext cx="154440" cy="227160"/>
              </p14:xfrm>
            </p:contentPart>
          </mc:Choice>
          <mc:Fallback>
            <p:pic>
              <p:nvPicPr>
                <p:cNvPr id="315" name="Freihand 314">
                  <a:extLst>
                    <a:ext uri="{FF2B5EF4-FFF2-40B4-BE49-F238E27FC236}">
                      <a16:creationId xmlns:a16="http://schemas.microsoft.com/office/drawing/2014/main" id="{BAD3AD1D-1B3E-49AF-B56F-B1BD70A52C43}"/>
                    </a:ext>
                  </a:extLst>
                </p:cNvPr>
                <p:cNvPicPr/>
                <p:nvPr/>
              </p:nvPicPr>
              <p:blipFill>
                <a:blip r:embed="rId507"/>
                <a:stretch>
                  <a:fillRect/>
                </a:stretch>
              </p:blipFill>
              <p:spPr>
                <a:xfrm>
                  <a:off x="7561640" y="3727680"/>
                  <a:ext cx="163080" cy="235800"/>
                </a:xfrm>
                <a:prstGeom prst="rect">
                  <a:avLst/>
                </a:prstGeom>
              </p:spPr>
            </p:pic>
          </mc:Fallback>
        </mc:AlternateContent>
      </p:grpSp>
      <p:grpSp>
        <p:nvGrpSpPr>
          <p:cNvPr id="321" name="Gruppieren 320">
            <a:extLst>
              <a:ext uri="{FF2B5EF4-FFF2-40B4-BE49-F238E27FC236}">
                <a16:creationId xmlns:a16="http://schemas.microsoft.com/office/drawing/2014/main" id="{6B930171-2A11-4E23-95C1-0E0D2AC57CFD}"/>
              </a:ext>
            </a:extLst>
          </p:cNvPr>
          <p:cNvGrpSpPr/>
          <p:nvPr/>
        </p:nvGrpSpPr>
        <p:grpSpPr>
          <a:xfrm>
            <a:off x="2694800" y="4917840"/>
            <a:ext cx="457560" cy="213120"/>
            <a:chOff x="2694800" y="4917840"/>
            <a:chExt cx="457560" cy="213120"/>
          </a:xfrm>
        </p:grpSpPr>
        <mc:AlternateContent xmlns:mc="http://schemas.openxmlformats.org/markup-compatibility/2006">
          <mc:Choice xmlns:p14="http://schemas.microsoft.com/office/powerpoint/2010/main" Requires="p14">
            <p:contentPart p14:bwMode="auto" r:id="rId508">
              <p14:nvContentPartPr>
                <p14:cNvPr id="317" name="Freihand 316">
                  <a:extLst>
                    <a:ext uri="{FF2B5EF4-FFF2-40B4-BE49-F238E27FC236}">
                      <a16:creationId xmlns:a16="http://schemas.microsoft.com/office/drawing/2014/main" id="{2D1FDAE7-36B9-4249-8402-661047D682B6}"/>
                    </a:ext>
                  </a:extLst>
                </p14:cNvPr>
                <p14:cNvContentPartPr/>
                <p14:nvPr/>
              </p14:nvContentPartPr>
              <p14:xfrm>
                <a:off x="2694800" y="4969680"/>
                <a:ext cx="303840" cy="10800"/>
              </p14:xfrm>
            </p:contentPart>
          </mc:Choice>
          <mc:Fallback>
            <p:pic>
              <p:nvPicPr>
                <p:cNvPr id="317" name="Freihand 316">
                  <a:extLst>
                    <a:ext uri="{FF2B5EF4-FFF2-40B4-BE49-F238E27FC236}">
                      <a16:creationId xmlns:a16="http://schemas.microsoft.com/office/drawing/2014/main" id="{2D1FDAE7-36B9-4249-8402-661047D682B6}"/>
                    </a:ext>
                  </a:extLst>
                </p:cNvPr>
                <p:cNvPicPr/>
                <p:nvPr/>
              </p:nvPicPr>
              <p:blipFill>
                <a:blip r:embed="rId509"/>
                <a:stretch>
                  <a:fillRect/>
                </a:stretch>
              </p:blipFill>
              <p:spPr>
                <a:xfrm>
                  <a:off x="2690480" y="4965360"/>
                  <a:ext cx="312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8" name="Freihand 317">
                  <a:extLst>
                    <a:ext uri="{FF2B5EF4-FFF2-40B4-BE49-F238E27FC236}">
                      <a16:creationId xmlns:a16="http://schemas.microsoft.com/office/drawing/2014/main" id="{DB242A8E-27ED-4D21-AF24-31317ECB6D05}"/>
                    </a:ext>
                  </a:extLst>
                </p14:cNvPr>
                <p14:cNvContentPartPr/>
                <p14:nvPr/>
              </p14:nvContentPartPr>
              <p14:xfrm>
                <a:off x="2724320" y="5009280"/>
                <a:ext cx="285480" cy="23400"/>
              </p14:xfrm>
            </p:contentPart>
          </mc:Choice>
          <mc:Fallback>
            <p:pic>
              <p:nvPicPr>
                <p:cNvPr id="318" name="Freihand 317">
                  <a:extLst>
                    <a:ext uri="{FF2B5EF4-FFF2-40B4-BE49-F238E27FC236}">
                      <a16:creationId xmlns:a16="http://schemas.microsoft.com/office/drawing/2014/main" id="{DB242A8E-27ED-4D21-AF24-31317ECB6D05}"/>
                    </a:ext>
                  </a:extLst>
                </p:cNvPr>
                <p:cNvPicPr/>
                <p:nvPr/>
              </p:nvPicPr>
              <p:blipFill>
                <a:blip r:embed="rId511"/>
                <a:stretch>
                  <a:fillRect/>
                </a:stretch>
              </p:blipFill>
              <p:spPr>
                <a:xfrm>
                  <a:off x="2720000" y="5004960"/>
                  <a:ext cx="294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9" name="Freihand 318">
                  <a:extLst>
                    <a:ext uri="{FF2B5EF4-FFF2-40B4-BE49-F238E27FC236}">
                      <a16:creationId xmlns:a16="http://schemas.microsoft.com/office/drawing/2014/main" id="{1BD48B26-0BB7-4ADE-A3B0-10D1BBF21382}"/>
                    </a:ext>
                  </a:extLst>
                </p14:cNvPr>
                <p14:cNvContentPartPr/>
                <p14:nvPr/>
              </p14:nvContentPartPr>
              <p14:xfrm>
                <a:off x="3014120" y="4917840"/>
                <a:ext cx="138240" cy="213120"/>
              </p14:xfrm>
            </p:contentPart>
          </mc:Choice>
          <mc:Fallback>
            <p:pic>
              <p:nvPicPr>
                <p:cNvPr id="319" name="Freihand 318">
                  <a:extLst>
                    <a:ext uri="{FF2B5EF4-FFF2-40B4-BE49-F238E27FC236}">
                      <a16:creationId xmlns:a16="http://schemas.microsoft.com/office/drawing/2014/main" id="{1BD48B26-0BB7-4ADE-A3B0-10D1BBF21382}"/>
                    </a:ext>
                  </a:extLst>
                </p:cNvPr>
                <p:cNvPicPr/>
                <p:nvPr/>
              </p:nvPicPr>
              <p:blipFill>
                <a:blip r:embed="rId513"/>
                <a:stretch>
                  <a:fillRect/>
                </a:stretch>
              </p:blipFill>
              <p:spPr>
                <a:xfrm>
                  <a:off x="3009800" y="4913520"/>
                  <a:ext cx="146880" cy="221760"/>
                </a:xfrm>
                <a:prstGeom prst="rect">
                  <a:avLst/>
                </a:prstGeom>
              </p:spPr>
            </p:pic>
          </mc:Fallback>
        </mc:AlternateContent>
      </p:grpSp>
      <p:grpSp>
        <p:nvGrpSpPr>
          <p:cNvPr id="327" name="Gruppieren 326">
            <a:extLst>
              <a:ext uri="{FF2B5EF4-FFF2-40B4-BE49-F238E27FC236}">
                <a16:creationId xmlns:a16="http://schemas.microsoft.com/office/drawing/2014/main" id="{BF4A156C-4553-4DD7-9916-8A49FDD8FE52}"/>
              </a:ext>
            </a:extLst>
          </p:cNvPr>
          <p:cNvGrpSpPr/>
          <p:nvPr/>
        </p:nvGrpSpPr>
        <p:grpSpPr>
          <a:xfrm>
            <a:off x="3554120" y="4628400"/>
            <a:ext cx="1351440" cy="550440"/>
            <a:chOff x="3554120" y="4628400"/>
            <a:chExt cx="1351440" cy="550440"/>
          </a:xfrm>
        </p:grpSpPr>
        <mc:AlternateContent xmlns:mc="http://schemas.openxmlformats.org/markup-compatibility/2006">
          <mc:Choice xmlns:p14="http://schemas.microsoft.com/office/powerpoint/2010/main" Requires="p14">
            <p:contentPart p14:bwMode="auto" r:id="rId514">
              <p14:nvContentPartPr>
                <p14:cNvPr id="320" name="Freihand 319">
                  <a:extLst>
                    <a:ext uri="{FF2B5EF4-FFF2-40B4-BE49-F238E27FC236}">
                      <a16:creationId xmlns:a16="http://schemas.microsoft.com/office/drawing/2014/main" id="{028E5B90-AFA9-4836-A82E-9AB171DE6F35}"/>
                    </a:ext>
                  </a:extLst>
                </p14:cNvPr>
                <p14:cNvContentPartPr/>
                <p14:nvPr/>
              </p14:nvContentPartPr>
              <p14:xfrm>
                <a:off x="3554120" y="4796520"/>
                <a:ext cx="338400" cy="382320"/>
              </p14:xfrm>
            </p:contentPart>
          </mc:Choice>
          <mc:Fallback>
            <p:pic>
              <p:nvPicPr>
                <p:cNvPr id="320" name="Freihand 319">
                  <a:extLst>
                    <a:ext uri="{FF2B5EF4-FFF2-40B4-BE49-F238E27FC236}">
                      <a16:creationId xmlns:a16="http://schemas.microsoft.com/office/drawing/2014/main" id="{028E5B90-AFA9-4836-A82E-9AB171DE6F35}"/>
                    </a:ext>
                  </a:extLst>
                </p:cNvPr>
                <p:cNvPicPr/>
                <p:nvPr/>
              </p:nvPicPr>
              <p:blipFill>
                <a:blip r:embed="rId515"/>
                <a:stretch>
                  <a:fillRect/>
                </a:stretch>
              </p:blipFill>
              <p:spPr>
                <a:xfrm>
                  <a:off x="3549800" y="4792200"/>
                  <a:ext cx="34704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2" name="Freihand 321">
                  <a:extLst>
                    <a:ext uri="{FF2B5EF4-FFF2-40B4-BE49-F238E27FC236}">
                      <a16:creationId xmlns:a16="http://schemas.microsoft.com/office/drawing/2014/main" id="{56AE22DD-D05F-4162-AF68-50AB494C653C}"/>
                    </a:ext>
                  </a:extLst>
                </p14:cNvPr>
                <p14:cNvContentPartPr/>
                <p14:nvPr/>
              </p14:nvContentPartPr>
              <p14:xfrm>
                <a:off x="3990440" y="4647840"/>
                <a:ext cx="18720" cy="186480"/>
              </p14:xfrm>
            </p:contentPart>
          </mc:Choice>
          <mc:Fallback>
            <p:pic>
              <p:nvPicPr>
                <p:cNvPr id="322" name="Freihand 321">
                  <a:extLst>
                    <a:ext uri="{FF2B5EF4-FFF2-40B4-BE49-F238E27FC236}">
                      <a16:creationId xmlns:a16="http://schemas.microsoft.com/office/drawing/2014/main" id="{56AE22DD-D05F-4162-AF68-50AB494C653C}"/>
                    </a:ext>
                  </a:extLst>
                </p:cNvPr>
                <p:cNvPicPr/>
                <p:nvPr/>
              </p:nvPicPr>
              <p:blipFill>
                <a:blip r:embed="rId517"/>
                <a:stretch>
                  <a:fillRect/>
                </a:stretch>
              </p:blipFill>
              <p:spPr>
                <a:xfrm>
                  <a:off x="3986120" y="4643520"/>
                  <a:ext cx="27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3" name="Freihand 322">
                  <a:extLst>
                    <a:ext uri="{FF2B5EF4-FFF2-40B4-BE49-F238E27FC236}">
                      <a16:creationId xmlns:a16="http://schemas.microsoft.com/office/drawing/2014/main" id="{9625DBFF-6716-4700-BDD9-AB1272963171}"/>
                    </a:ext>
                  </a:extLst>
                </p14:cNvPr>
                <p14:cNvContentPartPr/>
                <p14:nvPr/>
              </p14:nvContentPartPr>
              <p14:xfrm>
                <a:off x="3848600" y="4628400"/>
                <a:ext cx="263160" cy="203760"/>
              </p14:xfrm>
            </p:contentPart>
          </mc:Choice>
          <mc:Fallback>
            <p:pic>
              <p:nvPicPr>
                <p:cNvPr id="323" name="Freihand 322">
                  <a:extLst>
                    <a:ext uri="{FF2B5EF4-FFF2-40B4-BE49-F238E27FC236}">
                      <a16:creationId xmlns:a16="http://schemas.microsoft.com/office/drawing/2014/main" id="{9625DBFF-6716-4700-BDD9-AB1272963171}"/>
                    </a:ext>
                  </a:extLst>
                </p:cNvPr>
                <p:cNvPicPr/>
                <p:nvPr/>
              </p:nvPicPr>
              <p:blipFill>
                <a:blip r:embed="rId519"/>
                <a:stretch>
                  <a:fillRect/>
                </a:stretch>
              </p:blipFill>
              <p:spPr>
                <a:xfrm>
                  <a:off x="3844280" y="4624080"/>
                  <a:ext cx="271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4" name="Freihand 323">
                  <a:extLst>
                    <a:ext uri="{FF2B5EF4-FFF2-40B4-BE49-F238E27FC236}">
                      <a16:creationId xmlns:a16="http://schemas.microsoft.com/office/drawing/2014/main" id="{C57FA58D-14E1-4C1F-B39A-412B0CFE59B4}"/>
                    </a:ext>
                  </a:extLst>
                </p14:cNvPr>
                <p14:cNvContentPartPr/>
                <p14:nvPr/>
              </p14:nvContentPartPr>
              <p14:xfrm>
                <a:off x="4251800" y="4757640"/>
                <a:ext cx="147960" cy="353160"/>
              </p14:xfrm>
            </p:contentPart>
          </mc:Choice>
          <mc:Fallback>
            <p:pic>
              <p:nvPicPr>
                <p:cNvPr id="324" name="Freihand 323">
                  <a:extLst>
                    <a:ext uri="{FF2B5EF4-FFF2-40B4-BE49-F238E27FC236}">
                      <a16:creationId xmlns:a16="http://schemas.microsoft.com/office/drawing/2014/main" id="{C57FA58D-14E1-4C1F-B39A-412B0CFE59B4}"/>
                    </a:ext>
                  </a:extLst>
                </p:cNvPr>
                <p:cNvPicPr/>
                <p:nvPr/>
              </p:nvPicPr>
              <p:blipFill>
                <a:blip r:embed="rId521"/>
                <a:stretch>
                  <a:fillRect/>
                </a:stretch>
              </p:blipFill>
              <p:spPr>
                <a:xfrm>
                  <a:off x="4247480" y="4753320"/>
                  <a:ext cx="1566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5" name="Freihand 324">
                  <a:extLst>
                    <a:ext uri="{FF2B5EF4-FFF2-40B4-BE49-F238E27FC236}">
                      <a16:creationId xmlns:a16="http://schemas.microsoft.com/office/drawing/2014/main" id="{6B0FC6B0-1733-4FF1-9C14-A8CF348A1546}"/>
                    </a:ext>
                  </a:extLst>
                </p14:cNvPr>
                <p14:cNvContentPartPr/>
                <p14:nvPr/>
              </p14:nvContentPartPr>
              <p14:xfrm>
                <a:off x="4535840" y="4900200"/>
                <a:ext cx="217080" cy="112680"/>
              </p14:xfrm>
            </p:contentPart>
          </mc:Choice>
          <mc:Fallback>
            <p:pic>
              <p:nvPicPr>
                <p:cNvPr id="325" name="Freihand 324">
                  <a:extLst>
                    <a:ext uri="{FF2B5EF4-FFF2-40B4-BE49-F238E27FC236}">
                      <a16:creationId xmlns:a16="http://schemas.microsoft.com/office/drawing/2014/main" id="{6B0FC6B0-1733-4FF1-9C14-A8CF348A1546}"/>
                    </a:ext>
                  </a:extLst>
                </p:cNvPr>
                <p:cNvPicPr/>
                <p:nvPr/>
              </p:nvPicPr>
              <p:blipFill>
                <a:blip r:embed="rId523"/>
                <a:stretch>
                  <a:fillRect/>
                </a:stretch>
              </p:blipFill>
              <p:spPr>
                <a:xfrm>
                  <a:off x="4531520" y="4895880"/>
                  <a:ext cx="225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6" name="Freihand 325">
                  <a:extLst>
                    <a:ext uri="{FF2B5EF4-FFF2-40B4-BE49-F238E27FC236}">
                      <a16:creationId xmlns:a16="http://schemas.microsoft.com/office/drawing/2014/main" id="{13F237BC-D824-4388-9D80-2190C5EE2A01}"/>
                    </a:ext>
                  </a:extLst>
                </p14:cNvPr>
                <p14:cNvContentPartPr/>
                <p14:nvPr/>
              </p14:nvContentPartPr>
              <p14:xfrm>
                <a:off x="4753640" y="4799400"/>
                <a:ext cx="151920" cy="322560"/>
              </p14:xfrm>
            </p:contentPart>
          </mc:Choice>
          <mc:Fallback>
            <p:pic>
              <p:nvPicPr>
                <p:cNvPr id="326" name="Freihand 325">
                  <a:extLst>
                    <a:ext uri="{FF2B5EF4-FFF2-40B4-BE49-F238E27FC236}">
                      <a16:creationId xmlns:a16="http://schemas.microsoft.com/office/drawing/2014/main" id="{13F237BC-D824-4388-9D80-2190C5EE2A01}"/>
                    </a:ext>
                  </a:extLst>
                </p:cNvPr>
                <p:cNvPicPr/>
                <p:nvPr/>
              </p:nvPicPr>
              <p:blipFill>
                <a:blip r:embed="rId525"/>
                <a:stretch>
                  <a:fillRect/>
                </a:stretch>
              </p:blipFill>
              <p:spPr>
                <a:xfrm>
                  <a:off x="4749320" y="4795080"/>
                  <a:ext cx="160560" cy="33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6">
            <p14:nvContentPartPr>
              <p14:cNvPr id="328" name="Freihand 327">
                <a:extLst>
                  <a:ext uri="{FF2B5EF4-FFF2-40B4-BE49-F238E27FC236}">
                    <a16:creationId xmlns:a16="http://schemas.microsoft.com/office/drawing/2014/main" id="{92644552-3324-45C5-8352-3A6E537CBF8C}"/>
                  </a:ext>
                </a:extLst>
              </p14:cNvPr>
              <p14:cNvContentPartPr/>
              <p14:nvPr/>
            </p14:nvContentPartPr>
            <p14:xfrm>
              <a:off x="4565360" y="4652520"/>
              <a:ext cx="213480" cy="19080"/>
            </p14:xfrm>
          </p:contentPart>
        </mc:Choice>
        <mc:Fallback>
          <p:pic>
            <p:nvPicPr>
              <p:cNvPr id="328" name="Freihand 327">
                <a:extLst>
                  <a:ext uri="{FF2B5EF4-FFF2-40B4-BE49-F238E27FC236}">
                    <a16:creationId xmlns:a16="http://schemas.microsoft.com/office/drawing/2014/main" id="{92644552-3324-45C5-8352-3A6E537CBF8C}"/>
                  </a:ext>
                </a:extLst>
              </p:cNvPr>
              <p:cNvPicPr/>
              <p:nvPr/>
            </p:nvPicPr>
            <p:blipFill>
              <a:blip r:embed="rId527"/>
              <a:stretch>
                <a:fillRect/>
              </a:stretch>
            </p:blipFill>
            <p:spPr>
              <a:xfrm>
                <a:off x="4561040" y="4648200"/>
                <a:ext cx="222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9" name="Freihand 328">
                <a:extLst>
                  <a:ext uri="{FF2B5EF4-FFF2-40B4-BE49-F238E27FC236}">
                    <a16:creationId xmlns:a16="http://schemas.microsoft.com/office/drawing/2014/main" id="{E491D202-A1A5-4A39-9937-4D1674B13979}"/>
                  </a:ext>
                </a:extLst>
              </p14:cNvPr>
              <p14:cNvContentPartPr/>
              <p14:nvPr/>
            </p14:nvContentPartPr>
            <p14:xfrm>
              <a:off x="5945600" y="4536600"/>
              <a:ext cx="27000" cy="1399320"/>
            </p14:xfrm>
          </p:contentPart>
        </mc:Choice>
        <mc:Fallback>
          <p:pic>
            <p:nvPicPr>
              <p:cNvPr id="329" name="Freihand 328">
                <a:extLst>
                  <a:ext uri="{FF2B5EF4-FFF2-40B4-BE49-F238E27FC236}">
                    <a16:creationId xmlns:a16="http://schemas.microsoft.com/office/drawing/2014/main" id="{E491D202-A1A5-4A39-9937-4D1674B13979}"/>
                  </a:ext>
                </a:extLst>
              </p:cNvPr>
              <p:cNvPicPr/>
              <p:nvPr/>
            </p:nvPicPr>
            <p:blipFill>
              <a:blip r:embed="rId529"/>
              <a:stretch>
                <a:fillRect/>
              </a:stretch>
            </p:blipFill>
            <p:spPr>
              <a:xfrm>
                <a:off x="5941280" y="4532280"/>
                <a:ext cx="35640" cy="1407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0" name="Freihand 329">
                <a:extLst>
                  <a:ext uri="{FF2B5EF4-FFF2-40B4-BE49-F238E27FC236}">
                    <a16:creationId xmlns:a16="http://schemas.microsoft.com/office/drawing/2014/main" id="{CF5EC147-2A74-4543-B114-6D46E5BA599C}"/>
                  </a:ext>
                </a:extLst>
              </p14:cNvPr>
              <p14:cNvContentPartPr/>
              <p14:nvPr/>
            </p14:nvContentPartPr>
            <p14:xfrm>
              <a:off x="5362040" y="5798040"/>
              <a:ext cx="2683080" cy="191520"/>
            </p14:xfrm>
          </p:contentPart>
        </mc:Choice>
        <mc:Fallback>
          <p:pic>
            <p:nvPicPr>
              <p:cNvPr id="330" name="Freihand 329">
                <a:extLst>
                  <a:ext uri="{FF2B5EF4-FFF2-40B4-BE49-F238E27FC236}">
                    <a16:creationId xmlns:a16="http://schemas.microsoft.com/office/drawing/2014/main" id="{CF5EC147-2A74-4543-B114-6D46E5BA599C}"/>
                  </a:ext>
                </a:extLst>
              </p:cNvPr>
              <p:cNvPicPr/>
              <p:nvPr/>
            </p:nvPicPr>
            <p:blipFill>
              <a:blip r:embed="rId531"/>
              <a:stretch>
                <a:fillRect/>
              </a:stretch>
            </p:blipFill>
            <p:spPr>
              <a:xfrm>
                <a:off x="5357720" y="5793720"/>
                <a:ext cx="2691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1" name="Freihand 330">
                <a:extLst>
                  <a:ext uri="{FF2B5EF4-FFF2-40B4-BE49-F238E27FC236}">
                    <a16:creationId xmlns:a16="http://schemas.microsoft.com/office/drawing/2014/main" id="{823FCBED-4DA8-4CD9-A818-8F4203C46CCB}"/>
                  </a:ext>
                </a:extLst>
              </p14:cNvPr>
              <p14:cNvContentPartPr/>
              <p14:nvPr/>
            </p14:nvContentPartPr>
            <p14:xfrm>
              <a:off x="7959800" y="5742240"/>
              <a:ext cx="193320" cy="190440"/>
            </p14:xfrm>
          </p:contentPart>
        </mc:Choice>
        <mc:Fallback>
          <p:pic>
            <p:nvPicPr>
              <p:cNvPr id="331" name="Freihand 330">
                <a:extLst>
                  <a:ext uri="{FF2B5EF4-FFF2-40B4-BE49-F238E27FC236}">
                    <a16:creationId xmlns:a16="http://schemas.microsoft.com/office/drawing/2014/main" id="{823FCBED-4DA8-4CD9-A818-8F4203C46CCB}"/>
                  </a:ext>
                </a:extLst>
              </p:cNvPr>
              <p:cNvPicPr/>
              <p:nvPr/>
            </p:nvPicPr>
            <p:blipFill>
              <a:blip r:embed="rId533"/>
              <a:stretch>
                <a:fillRect/>
              </a:stretch>
            </p:blipFill>
            <p:spPr>
              <a:xfrm>
                <a:off x="7955480" y="5737920"/>
                <a:ext cx="201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2" name="Freihand 331">
                <a:extLst>
                  <a:ext uri="{FF2B5EF4-FFF2-40B4-BE49-F238E27FC236}">
                    <a16:creationId xmlns:a16="http://schemas.microsoft.com/office/drawing/2014/main" id="{E3C2070C-F7E6-4E55-B778-8981EF02C82F}"/>
                  </a:ext>
                </a:extLst>
              </p14:cNvPr>
              <p14:cNvContentPartPr/>
              <p14:nvPr/>
            </p14:nvContentPartPr>
            <p14:xfrm>
              <a:off x="5825360" y="4329240"/>
              <a:ext cx="257760" cy="291960"/>
            </p14:xfrm>
          </p:contentPart>
        </mc:Choice>
        <mc:Fallback>
          <p:pic>
            <p:nvPicPr>
              <p:cNvPr id="332" name="Freihand 331">
                <a:extLst>
                  <a:ext uri="{FF2B5EF4-FFF2-40B4-BE49-F238E27FC236}">
                    <a16:creationId xmlns:a16="http://schemas.microsoft.com/office/drawing/2014/main" id="{E3C2070C-F7E6-4E55-B778-8981EF02C82F}"/>
                  </a:ext>
                </a:extLst>
              </p:cNvPr>
              <p:cNvPicPr/>
              <p:nvPr/>
            </p:nvPicPr>
            <p:blipFill>
              <a:blip r:embed="rId535"/>
              <a:stretch>
                <a:fillRect/>
              </a:stretch>
            </p:blipFill>
            <p:spPr>
              <a:xfrm>
                <a:off x="5821040" y="4324920"/>
                <a:ext cx="2664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4" name="Freihand 333">
                <a:extLst>
                  <a:ext uri="{FF2B5EF4-FFF2-40B4-BE49-F238E27FC236}">
                    <a16:creationId xmlns:a16="http://schemas.microsoft.com/office/drawing/2014/main" id="{9DDDD640-5497-4311-87BB-7395CF538993}"/>
                  </a:ext>
                </a:extLst>
              </p14:cNvPr>
              <p14:cNvContentPartPr/>
              <p14:nvPr/>
            </p14:nvContentPartPr>
            <p14:xfrm>
              <a:off x="5526200" y="4310160"/>
              <a:ext cx="208080" cy="109440"/>
            </p14:xfrm>
          </p:contentPart>
        </mc:Choice>
        <mc:Fallback>
          <p:pic>
            <p:nvPicPr>
              <p:cNvPr id="334" name="Freihand 333">
                <a:extLst>
                  <a:ext uri="{FF2B5EF4-FFF2-40B4-BE49-F238E27FC236}">
                    <a16:creationId xmlns:a16="http://schemas.microsoft.com/office/drawing/2014/main" id="{9DDDD640-5497-4311-87BB-7395CF538993}"/>
                  </a:ext>
                </a:extLst>
              </p:cNvPr>
              <p:cNvPicPr/>
              <p:nvPr/>
            </p:nvPicPr>
            <p:blipFill>
              <a:blip r:embed="rId537"/>
              <a:stretch>
                <a:fillRect/>
              </a:stretch>
            </p:blipFill>
            <p:spPr>
              <a:xfrm>
                <a:off x="5521880" y="4305840"/>
                <a:ext cx="216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6" name="Freihand 335">
                <a:extLst>
                  <a:ext uri="{FF2B5EF4-FFF2-40B4-BE49-F238E27FC236}">
                    <a16:creationId xmlns:a16="http://schemas.microsoft.com/office/drawing/2014/main" id="{01E364B1-F2E2-4C9F-9894-F5B969DE5947}"/>
                  </a:ext>
                </a:extLst>
              </p14:cNvPr>
              <p14:cNvContentPartPr/>
              <p14:nvPr/>
            </p14:nvContentPartPr>
            <p14:xfrm>
              <a:off x="7859000" y="5978760"/>
              <a:ext cx="229680" cy="221760"/>
            </p14:xfrm>
          </p:contentPart>
        </mc:Choice>
        <mc:Fallback>
          <p:pic>
            <p:nvPicPr>
              <p:cNvPr id="336" name="Freihand 335">
                <a:extLst>
                  <a:ext uri="{FF2B5EF4-FFF2-40B4-BE49-F238E27FC236}">
                    <a16:creationId xmlns:a16="http://schemas.microsoft.com/office/drawing/2014/main" id="{01E364B1-F2E2-4C9F-9894-F5B969DE5947}"/>
                  </a:ext>
                </a:extLst>
              </p:cNvPr>
              <p:cNvPicPr/>
              <p:nvPr/>
            </p:nvPicPr>
            <p:blipFill>
              <a:blip r:embed="rId539"/>
              <a:stretch>
                <a:fillRect/>
              </a:stretch>
            </p:blipFill>
            <p:spPr>
              <a:xfrm>
                <a:off x="7854680" y="5974440"/>
                <a:ext cx="238320" cy="230400"/>
              </a:xfrm>
              <a:prstGeom prst="rect">
                <a:avLst/>
              </a:prstGeom>
            </p:spPr>
          </p:pic>
        </mc:Fallback>
      </mc:AlternateContent>
      <p:grpSp>
        <p:nvGrpSpPr>
          <p:cNvPr id="343" name="Gruppieren 342">
            <a:extLst>
              <a:ext uri="{FF2B5EF4-FFF2-40B4-BE49-F238E27FC236}">
                <a16:creationId xmlns:a16="http://schemas.microsoft.com/office/drawing/2014/main" id="{971F62DF-D6F8-4B95-B7D0-34B2948D88CF}"/>
              </a:ext>
            </a:extLst>
          </p:cNvPr>
          <p:cNvGrpSpPr/>
          <p:nvPr/>
        </p:nvGrpSpPr>
        <p:grpSpPr>
          <a:xfrm>
            <a:off x="6471200" y="4511040"/>
            <a:ext cx="1875240" cy="972000"/>
            <a:chOff x="6471200" y="4511040"/>
            <a:chExt cx="1875240" cy="972000"/>
          </a:xfrm>
        </p:grpSpPr>
        <mc:AlternateContent xmlns:mc="http://schemas.openxmlformats.org/markup-compatibility/2006">
          <mc:Choice xmlns:p14="http://schemas.microsoft.com/office/powerpoint/2010/main" Requires="p14">
            <p:contentPart p14:bwMode="auto" r:id="rId540">
              <p14:nvContentPartPr>
                <p14:cNvPr id="337" name="Freihand 336">
                  <a:extLst>
                    <a:ext uri="{FF2B5EF4-FFF2-40B4-BE49-F238E27FC236}">
                      <a16:creationId xmlns:a16="http://schemas.microsoft.com/office/drawing/2014/main" id="{B031BDC8-CD4B-4D72-9363-A2C6450B4BCE}"/>
                    </a:ext>
                  </a:extLst>
                </p14:cNvPr>
                <p14:cNvContentPartPr/>
                <p14:nvPr/>
              </p14:nvContentPartPr>
              <p14:xfrm>
                <a:off x="6471200" y="4511040"/>
                <a:ext cx="1726200" cy="972000"/>
              </p14:xfrm>
            </p:contentPart>
          </mc:Choice>
          <mc:Fallback>
            <p:pic>
              <p:nvPicPr>
                <p:cNvPr id="337" name="Freihand 336">
                  <a:extLst>
                    <a:ext uri="{FF2B5EF4-FFF2-40B4-BE49-F238E27FC236}">
                      <a16:creationId xmlns:a16="http://schemas.microsoft.com/office/drawing/2014/main" id="{B031BDC8-CD4B-4D72-9363-A2C6450B4BCE}"/>
                    </a:ext>
                  </a:extLst>
                </p:cNvPr>
                <p:cNvPicPr/>
                <p:nvPr/>
              </p:nvPicPr>
              <p:blipFill>
                <a:blip r:embed="rId541"/>
                <a:stretch>
                  <a:fillRect/>
                </a:stretch>
              </p:blipFill>
              <p:spPr>
                <a:xfrm>
                  <a:off x="6466880" y="4506720"/>
                  <a:ext cx="1734840" cy="9806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8" name="Freihand 337">
                  <a:extLst>
                    <a:ext uri="{FF2B5EF4-FFF2-40B4-BE49-F238E27FC236}">
                      <a16:creationId xmlns:a16="http://schemas.microsoft.com/office/drawing/2014/main" id="{C26E9497-D795-497B-9F05-DB3C5F12ECDF}"/>
                    </a:ext>
                  </a:extLst>
                </p14:cNvPr>
                <p14:cNvContentPartPr/>
                <p14:nvPr/>
              </p14:nvContentPartPr>
              <p14:xfrm>
                <a:off x="8031080" y="5075880"/>
                <a:ext cx="180360" cy="164520"/>
              </p14:xfrm>
            </p:contentPart>
          </mc:Choice>
          <mc:Fallback>
            <p:pic>
              <p:nvPicPr>
                <p:cNvPr id="338" name="Freihand 337">
                  <a:extLst>
                    <a:ext uri="{FF2B5EF4-FFF2-40B4-BE49-F238E27FC236}">
                      <a16:creationId xmlns:a16="http://schemas.microsoft.com/office/drawing/2014/main" id="{C26E9497-D795-497B-9F05-DB3C5F12ECDF}"/>
                    </a:ext>
                  </a:extLst>
                </p:cNvPr>
                <p:cNvPicPr/>
                <p:nvPr/>
              </p:nvPicPr>
              <p:blipFill>
                <a:blip r:embed="rId543"/>
                <a:stretch>
                  <a:fillRect/>
                </a:stretch>
              </p:blipFill>
              <p:spPr>
                <a:xfrm>
                  <a:off x="8026760" y="5071560"/>
                  <a:ext cx="189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1" name="Freihand 340">
                  <a:extLst>
                    <a:ext uri="{FF2B5EF4-FFF2-40B4-BE49-F238E27FC236}">
                      <a16:creationId xmlns:a16="http://schemas.microsoft.com/office/drawing/2014/main" id="{7B0B022A-DA9C-4B1F-BCA5-2807FD9B23C2}"/>
                    </a:ext>
                  </a:extLst>
                </p14:cNvPr>
                <p14:cNvContentPartPr/>
                <p14:nvPr/>
              </p14:nvContentPartPr>
              <p14:xfrm>
                <a:off x="8217200" y="4957080"/>
                <a:ext cx="3240" cy="115920"/>
              </p14:xfrm>
            </p:contentPart>
          </mc:Choice>
          <mc:Fallback>
            <p:pic>
              <p:nvPicPr>
                <p:cNvPr id="341" name="Freihand 340">
                  <a:extLst>
                    <a:ext uri="{FF2B5EF4-FFF2-40B4-BE49-F238E27FC236}">
                      <a16:creationId xmlns:a16="http://schemas.microsoft.com/office/drawing/2014/main" id="{7B0B022A-DA9C-4B1F-BCA5-2807FD9B23C2}"/>
                    </a:ext>
                  </a:extLst>
                </p:cNvPr>
                <p:cNvPicPr/>
                <p:nvPr/>
              </p:nvPicPr>
              <p:blipFill>
                <a:blip r:embed="rId545"/>
                <a:stretch>
                  <a:fillRect/>
                </a:stretch>
              </p:blipFill>
              <p:spPr>
                <a:xfrm>
                  <a:off x="8212880" y="4952760"/>
                  <a:ext cx="11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2" name="Freihand 341">
                  <a:extLst>
                    <a:ext uri="{FF2B5EF4-FFF2-40B4-BE49-F238E27FC236}">
                      <a16:creationId xmlns:a16="http://schemas.microsoft.com/office/drawing/2014/main" id="{4FD0A877-26C1-49C9-BA77-77612141895B}"/>
                    </a:ext>
                  </a:extLst>
                </p14:cNvPr>
                <p14:cNvContentPartPr/>
                <p14:nvPr/>
              </p14:nvContentPartPr>
              <p14:xfrm>
                <a:off x="8067800" y="4913160"/>
                <a:ext cx="278640" cy="205200"/>
              </p14:xfrm>
            </p:contentPart>
          </mc:Choice>
          <mc:Fallback>
            <p:pic>
              <p:nvPicPr>
                <p:cNvPr id="342" name="Freihand 341">
                  <a:extLst>
                    <a:ext uri="{FF2B5EF4-FFF2-40B4-BE49-F238E27FC236}">
                      <a16:creationId xmlns:a16="http://schemas.microsoft.com/office/drawing/2014/main" id="{4FD0A877-26C1-49C9-BA77-77612141895B}"/>
                    </a:ext>
                  </a:extLst>
                </p:cNvPr>
                <p:cNvPicPr/>
                <p:nvPr/>
              </p:nvPicPr>
              <p:blipFill>
                <a:blip r:embed="rId547"/>
                <a:stretch>
                  <a:fillRect/>
                </a:stretch>
              </p:blipFill>
              <p:spPr>
                <a:xfrm>
                  <a:off x="8063480" y="4908840"/>
                  <a:ext cx="287280" cy="213840"/>
                </a:xfrm>
                <a:prstGeom prst="rect">
                  <a:avLst/>
                </a:prstGeom>
              </p:spPr>
            </p:pic>
          </mc:Fallback>
        </mc:AlternateContent>
      </p:grpSp>
    </p:spTree>
    <p:extLst>
      <p:ext uri="{BB962C8B-B14F-4D97-AF65-F5344CB8AC3E}">
        <p14:creationId xmlns:p14="http://schemas.microsoft.com/office/powerpoint/2010/main" val="2602033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4355778"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Profit </a:t>
            </a:r>
            <a:r>
              <a:rPr lang="de-DE" sz="2400" b="1" dirty="0" err="1"/>
              <a:t>maximization</a:t>
            </a:r>
            <a:r>
              <a:rPr lang="de-DE" sz="2400" b="1" dirty="0"/>
              <a:t> L (</a:t>
            </a:r>
            <a:r>
              <a:rPr lang="de-DE" sz="2400" b="1" dirty="0" err="1"/>
              <a:t>grafical</a:t>
            </a:r>
            <a:r>
              <a:rPr lang="de-DE" sz="2400" b="1" dirty="0"/>
              <a: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486304" cy="369332"/>
          </a:xfrm>
          <a:prstGeom prst="rect">
            <a:avLst/>
          </a:prstGeom>
        </p:spPr>
        <p:txBody>
          <a:bodyPr wrap="none">
            <a:spAutoFit/>
          </a:bodyPr>
          <a:lstStyle/>
          <a:p>
            <a:r>
              <a:rPr lang="de-DE" b="1" dirty="0" err="1"/>
              <a:t>Cost</a:t>
            </a:r>
            <a:r>
              <a:rPr lang="de-DE" b="1" dirty="0"/>
              <a:t>; Output</a:t>
            </a:r>
            <a:endParaRPr lang="de-DE" dirty="0"/>
          </a:p>
        </p:txBody>
      </p:sp>
      <p:sp>
        <p:nvSpPr>
          <p:cNvPr id="7" name="Rechteck 6"/>
          <p:cNvSpPr/>
          <p:nvPr/>
        </p:nvSpPr>
        <p:spPr>
          <a:xfrm>
            <a:off x="8523636" y="185544"/>
            <a:ext cx="1897314" cy="369332"/>
          </a:xfrm>
          <a:prstGeom prst="rect">
            <a:avLst/>
          </a:prstGeom>
        </p:spPr>
        <p:txBody>
          <a:bodyPr wrap="none">
            <a:spAutoFit/>
          </a:bodyPr>
          <a:lstStyle/>
          <a:p>
            <a:r>
              <a:rPr lang="de-DE" b="1" dirty="0"/>
              <a:t> </a:t>
            </a:r>
            <a:r>
              <a:rPr lang="el-GR" b="1" dirty="0"/>
              <a:t>ω</a:t>
            </a:r>
            <a:r>
              <a:rPr lang="de-DE" b="1" dirty="0"/>
              <a:t>=w/p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541448"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 </a:t>
            </a:r>
            <a:r>
              <a:rPr lang="de-DE" b="1" dirty="0" err="1">
                <a:solidFill>
                  <a:schemeClr val="accent2"/>
                </a:solidFill>
              </a:rPr>
              <a:t>cost</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541448" cy="369332"/>
          </a:xfrm>
          <a:prstGeom prst="rect">
            <a:avLst/>
          </a:prstGeom>
        </p:spPr>
        <p:txBody>
          <a:bodyPr wrap="none">
            <a:spAutoFit/>
          </a:bodyPr>
          <a:lstStyle/>
          <a:p>
            <a:r>
              <a:rPr lang="el-GR" b="1" dirty="0">
                <a:solidFill>
                  <a:srgbClr val="FF0000"/>
                </a:solidFill>
              </a:rPr>
              <a:t>ω</a:t>
            </a:r>
            <a:r>
              <a:rPr lang="de-DE" b="1" baseline="-25000" dirty="0">
                <a:solidFill>
                  <a:srgbClr val="FF0000"/>
                </a:solidFill>
              </a:rPr>
              <a:t>2</a:t>
            </a:r>
            <a:r>
              <a:rPr lang="de-DE" b="1" dirty="0">
                <a:solidFill>
                  <a:srgbClr val="FF0000"/>
                </a:solidFill>
              </a:rPr>
              <a:t>L: real </a:t>
            </a:r>
            <a:r>
              <a:rPr lang="de-DE" b="1" dirty="0" err="1">
                <a:solidFill>
                  <a:srgbClr val="FF0000"/>
                </a:solidFill>
              </a:rPr>
              <a:t>cost</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B257F75-A8A3-4310-98CB-C41DB8D0AA36}"/>
                  </a:ext>
                </a:extLst>
              </p14:cNvPr>
              <p14:cNvContentPartPr/>
              <p14:nvPr/>
            </p14:nvContentPartPr>
            <p14:xfrm>
              <a:off x="8886440" y="480667"/>
              <a:ext cx="1308240" cy="84600"/>
            </p14:xfrm>
          </p:contentPart>
        </mc:Choice>
        <mc:Fallback>
          <p:pic>
            <p:nvPicPr>
              <p:cNvPr id="5" name="Freihand 4">
                <a:extLst>
                  <a:ext uri="{FF2B5EF4-FFF2-40B4-BE49-F238E27FC236}">
                    <a16:creationId xmlns:a16="http://schemas.microsoft.com/office/drawing/2014/main" id="{EB257F75-A8A3-4310-98CB-C41DB8D0AA36}"/>
                  </a:ext>
                </a:extLst>
              </p:cNvPr>
              <p:cNvPicPr/>
              <p:nvPr/>
            </p:nvPicPr>
            <p:blipFill>
              <a:blip r:embed="rId7"/>
              <a:stretch>
                <a:fillRect/>
              </a:stretch>
            </p:blipFill>
            <p:spPr>
              <a:xfrm>
                <a:off x="8882120" y="476347"/>
                <a:ext cx="1316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E92FE485-6884-41DE-8CEA-CB114102C093}"/>
                  </a:ext>
                </a:extLst>
              </p14:cNvPr>
              <p14:cNvContentPartPr/>
              <p14:nvPr/>
            </p14:nvContentPartPr>
            <p14:xfrm>
              <a:off x="7915880" y="1453387"/>
              <a:ext cx="1308600" cy="45000"/>
            </p14:xfrm>
          </p:contentPart>
        </mc:Choice>
        <mc:Fallback>
          <p:pic>
            <p:nvPicPr>
              <p:cNvPr id="10" name="Freihand 9">
                <a:extLst>
                  <a:ext uri="{FF2B5EF4-FFF2-40B4-BE49-F238E27FC236}">
                    <a16:creationId xmlns:a16="http://schemas.microsoft.com/office/drawing/2014/main" id="{E92FE485-6884-41DE-8CEA-CB114102C093}"/>
                  </a:ext>
                </a:extLst>
              </p:cNvPr>
              <p:cNvPicPr/>
              <p:nvPr/>
            </p:nvPicPr>
            <p:blipFill>
              <a:blip r:embed="rId9"/>
              <a:stretch>
                <a:fillRect/>
              </a:stretch>
            </p:blipFill>
            <p:spPr>
              <a:xfrm>
                <a:off x="7911560" y="1449067"/>
                <a:ext cx="1317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3C32F2C3-33BB-478B-875B-98344646041C}"/>
                  </a:ext>
                </a:extLst>
              </p14:cNvPr>
              <p14:cNvContentPartPr/>
              <p14:nvPr/>
            </p14:nvContentPartPr>
            <p14:xfrm>
              <a:off x="7303160" y="1074307"/>
              <a:ext cx="1417680" cy="64800"/>
            </p14:xfrm>
          </p:contentPart>
        </mc:Choice>
        <mc:Fallback>
          <p:pic>
            <p:nvPicPr>
              <p:cNvPr id="11" name="Freihand 10">
                <a:extLst>
                  <a:ext uri="{FF2B5EF4-FFF2-40B4-BE49-F238E27FC236}">
                    <a16:creationId xmlns:a16="http://schemas.microsoft.com/office/drawing/2014/main" id="{3C32F2C3-33BB-478B-875B-98344646041C}"/>
                  </a:ext>
                </a:extLst>
              </p:cNvPr>
              <p:cNvPicPr/>
              <p:nvPr/>
            </p:nvPicPr>
            <p:blipFill>
              <a:blip r:embed="rId11"/>
              <a:stretch>
                <a:fillRect/>
              </a:stretch>
            </p:blipFill>
            <p:spPr>
              <a:xfrm>
                <a:off x="7298840" y="1069987"/>
                <a:ext cx="1426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B864A822-26A0-4A98-98A7-E3AE1E7DDF25}"/>
                  </a:ext>
                </a:extLst>
              </p14:cNvPr>
              <p14:cNvContentPartPr/>
              <p14:nvPr/>
            </p14:nvContentPartPr>
            <p14:xfrm>
              <a:off x="7350680" y="1072867"/>
              <a:ext cx="1279080" cy="69480"/>
            </p14:xfrm>
          </p:contentPart>
        </mc:Choice>
        <mc:Fallback>
          <p:pic>
            <p:nvPicPr>
              <p:cNvPr id="13" name="Freihand 12">
                <a:extLst>
                  <a:ext uri="{FF2B5EF4-FFF2-40B4-BE49-F238E27FC236}">
                    <a16:creationId xmlns:a16="http://schemas.microsoft.com/office/drawing/2014/main" id="{B864A822-26A0-4A98-98A7-E3AE1E7DDF25}"/>
                  </a:ext>
                </a:extLst>
              </p:cNvPr>
              <p:cNvPicPr/>
              <p:nvPr/>
            </p:nvPicPr>
            <p:blipFill>
              <a:blip r:embed="rId13"/>
              <a:stretch>
                <a:fillRect/>
              </a:stretch>
            </p:blipFill>
            <p:spPr>
              <a:xfrm>
                <a:off x="7346360" y="1068547"/>
                <a:ext cx="1287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061C87B8-A5FB-4313-9FBA-8AFAF4606172}"/>
                  </a:ext>
                </a:extLst>
              </p14:cNvPr>
              <p14:cNvContentPartPr/>
              <p14:nvPr/>
            </p14:nvContentPartPr>
            <p14:xfrm>
              <a:off x="7972760" y="1474987"/>
              <a:ext cx="1155240" cy="41400"/>
            </p14:xfrm>
          </p:contentPart>
        </mc:Choice>
        <mc:Fallback>
          <p:pic>
            <p:nvPicPr>
              <p:cNvPr id="14" name="Freihand 13">
                <a:extLst>
                  <a:ext uri="{FF2B5EF4-FFF2-40B4-BE49-F238E27FC236}">
                    <a16:creationId xmlns:a16="http://schemas.microsoft.com/office/drawing/2014/main" id="{061C87B8-A5FB-4313-9FBA-8AFAF4606172}"/>
                  </a:ext>
                </a:extLst>
              </p:cNvPr>
              <p:cNvPicPr/>
              <p:nvPr/>
            </p:nvPicPr>
            <p:blipFill>
              <a:blip r:embed="rId15"/>
              <a:stretch>
                <a:fillRect/>
              </a:stretch>
            </p:blipFill>
            <p:spPr>
              <a:xfrm>
                <a:off x="7968440" y="1470667"/>
                <a:ext cx="1163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E82AB8F6-DC6C-4735-A001-FF397442D1B6}"/>
                  </a:ext>
                </a:extLst>
              </p14:cNvPr>
              <p14:cNvContentPartPr/>
              <p14:nvPr/>
            </p14:nvContentPartPr>
            <p14:xfrm>
              <a:off x="7294160" y="1121467"/>
              <a:ext cx="1348200" cy="33480"/>
            </p14:xfrm>
          </p:contentPart>
        </mc:Choice>
        <mc:Fallback>
          <p:pic>
            <p:nvPicPr>
              <p:cNvPr id="17" name="Freihand 16">
                <a:extLst>
                  <a:ext uri="{FF2B5EF4-FFF2-40B4-BE49-F238E27FC236}">
                    <a16:creationId xmlns:a16="http://schemas.microsoft.com/office/drawing/2014/main" id="{E82AB8F6-DC6C-4735-A001-FF397442D1B6}"/>
                  </a:ext>
                </a:extLst>
              </p:cNvPr>
              <p:cNvPicPr/>
              <p:nvPr/>
            </p:nvPicPr>
            <p:blipFill>
              <a:blip r:embed="rId17"/>
              <a:stretch>
                <a:fillRect/>
              </a:stretch>
            </p:blipFill>
            <p:spPr>
              <a:xfrm>
                <a:off x="7289840" y="1117147"/>
                <a:ext cx="1356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D8C8EA4D-B51E-4AA0-883D-971FA298393F}"/>
                  </a:ext>
                </a:extLst>
              </p14:cNvPr>
              <p14:cNvContentPartPr/>
              <p14:nvPr/>
            </p14:nvContentPartPr>
            <p14:xfrm>
              <a:off x="2391320" y="4345267"/>
              <a:ext cx="32760" cy="28440"/>
            </p14:xfrm>
          </p:contentPart>
        </mc:Choice>
        <mc:Fallback>
          <p:pic>
            <p:nvPicPr>
              <p:cNvPr id="18" name="Freihand 17">
                <a:extLst>
                  <a:ext uri="{FF2B5EF4-FFF2-40B4-BE49-F238E27FC236}">
                    <a16:creationId xmlns:a16="http://schemas.microsoft.com/office/drawing/2014/main" id="{D8C8EA4D-B51E-4AA0-883D-971FA298393F}"/>
                  </a:ext>
                </a:extLst>
              </p:cNvPr>
              <p:cNvPicPr/>
              <p:nvPr/>
            </p:nvPicPr>
            <p:blipFill>
              <a:blip r:embed="rId19"/>
              <a:stretch>
                <a:fillRect/>
              </a:stretch>
            </p:blipFill>
            <p:spPr>
              <a:xfrm>
                <a:off x="2387000" y="4340947"/>
                <a:ext cx="41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F38270F0-3938-4DE2-B5B1-8E963B397DCC}"/>
                  </a:ext>
                </a:extLst>
              </p14:cNvPr>
              <p14:cNvContentPartPr/>
              <p14:nvPr/>
            </p14:nvContentPartPr>
            <p14:xfrm>
              <a:off x="2406080" y="3154387"/>
              <a:ext cx="9000" cy="9000"/>
            </p14:xfrm>
          </p:contentPart>
        </mc:Choice>
        <mc:Fallback>
          <p:pic>
            <p:nvPicPr>
              <p:cNvPr id="19" name="Freihand 18">
                <a:extLst>
                  <a:ext uri="{FF2B5EF4-FFF2-40B4-BE49-F238E27FC236}">
                    <a16:creationId xmlns:a16="http://schemas.microsoft.com/office/drawing/2014/main" id="{F38270F0-3938-4DE2-B5B1-8E963B397DCC}"/>
                  </a:ext>
                </a:extLst>
              </p:cNvPr>
              <p:cNvPicPr/>
              <p:nvPr/>
            </p:nvPicPr>
            <p:blipFill>
              <a:blip r:embed="rId21"/>
              <a:stretch>
                <a:fillRect/>
              </a:stretch>
            </p:blipFill>
            <p:spPr>
              <a:xfrm>
                <a:off x="2401760" y="3150067"/>
                <a:ext cx="17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943580E9-4F69-44E5-8060-FA61C9B78AFC}"/>
                  </a:ext>
                </a:extLst>
              </p14:cNvPr>
              <p14:cNvContentPartPr/>
              <p14:nvPr/>
            </p14:nvContentPartPr>
            <p14:xfrm>
              <a:off x="1430840" y="2542387"/>
              <a:ext cx="2039760" cy="1100160"/>
            </p14:xfrm>
          </p:contentPart>
        </mc:Choice>
        <mc:Fallback>
          <p:pic>
            <p:nvPicPr>
              <p:cNvPr id="20" name="Freihand 19">
                <a:extLst>
                  <a:ext uri="{FF2B5EF4-FFF2-40B4-BE49-F238E27FC236}">
                    <a16:creationId xmlns:a16="http://schemas.microsoft.com/office/drawing/2014/main" id="{943580E9-4F69-44E5-8060-FA61C9B78AFC}"/>
                  </a:ext>
                </a:extLst>
              </p:cNvPr>
              <p:cNvPicPr/>
              <p:nvPr/>
            </p:nvPicPr>
            <p:blipFill>
              <a:blip r:embed="rId23"/>
              <a:stretch>
                <a:fillRect/>
              </a:stretch>
            </p:blipFill>
            <p:spPr>
              <a:xfrm>
                <a:off x="1426520" y="2538067"/>
                <a:ext cx="2048400" cy="1108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1B8EBC6E-71D0-48D8-BE1D-F48B55C1894F}"/>
                  </a:ext>
                </a:extLst>
              </p14:cNvPr>
              <p14:cNvContentPartPr/>
              <p14:nvPr/>
            </p14:nvContentPartPr>
            <p14:xfrm>
              <a:off x="1698680" y="2283907"/>
              <a:ext cx="91800" cy="153360"/>
            </p14:xfrm>
          </p:contentPart>
        </mc:Choice>
        <mc:Fallback>
          <p:pic>
            <p:nvPicPr>
              <p:cNvPr id="25" name="Freihand 24">
                <a:extLst>
                  <a:ext uri="{FF2B5EF4-FFF2-40B4-BE49-F238E27FC236}">
                    <a16:creationId xmlns:a16="http://schemas.microsoft.com/office/drawing/2014/main" id="{1B8EBC6E-71D0-48D8-BE1D-F48B55C1894F}"/>
                  </a:ext>
                </a:extLst>
              </p:cNvPr>
              <p:cNvPicPr/>
              <p:nvPr/>
            </p:nvPicPr>
            <p:blipFill>
              <a:blip r:embed="rId25"/>
              <a:stretch>
                <a:fillRect/>
              </a:stretch>
            </p:blipFill>
            <p:spPr>
              <a:xfrm>
                <a:off x="1694360" y="2279587"/>
                <a:ext cx="100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59FBF89A-ED37-4499-ADD4-1D402393D6ED}"/>
                  </a:ext>
                </a:extLst>
              </p14:cNvPr>
              <p14:cNvContentPartPr/>
              <p14:nvPr/>
            </p14:nvContentPartPr>
            <p14:xfrm>
              <a:off x="1821800" y="2225587"/>
              <a:ext cx="89280" cy="205920"/>
            </p14:xfrm>
          </p:contentPart>
        </mc:Choice>
        <mc:Fallback>
          <p:pic>
            <p:nvPicPr>
              <p:cNvPr id="26" name="Freihand 25">
                <a:extLst>
                  <a:ext uri="{FF2B5EF4-FFF2-40B4-BE49-F238E27FC236}">
                    <a16:creationId xmlns:a16="http://schemas.microsoft.com/office/drawing/2014/main" id="{59FBF89A-ED37-4499-ADD4-1D402393D6ED}"/>
                  </a:ext>
                </a:extLst>
              </p:cNvPr>
              <p:cNvPicPr/>
              <p:nvPr/>
            </p:nvPicPr>
            <p:blipFill>
              <a:blip r:embed="rId27"/>
              <a:stretch>
                <a:fillRect/>
              </a:stretch>
            </p:blipFill>
            <p:spPr>
              <a:xfrm>
                <a:off x="1817480" y="2221267"/>
                <a:ext cx="97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D4E2F7E7-B325-48E6-8616-150583D3826C}"/>
                  </a:ext>
                </a:extLst>
              </p14:cNvPr>
              <p14:cNvContentPartPr/>
              <p14:nvPr/>
            </p14:nvContentPartPr>
            <p14:xfrm>
              <a:off x="1926200" y="2095987"/>
              <a:ext cx="263160" cy="174600"/>
            </p14:xfrm>
          </p:contentPart>
        </mc:Choice>
        <mc:Fallback>
          <p:pic>
            <p:nvPicPr>
              <p:cNvPr id="28" name="Freihand 27">
                <a:extLst>
                  <a:ext uri="{FF2B5EF4-FFF2-40B4-BE49-F238E27FC236}">
                    <a16:creationId xmlns:a16="http://schemas.microsoft.com/office/drawing/2014/main" id="{D4E2F7E7-B325-48E6-8616-150583D3826C}"/>
                  </a:ext>
                </a:extLst>
              </p:cNvPr>
              <p:cNvPicPr/>
              <p:nvPr/>
            </p:nvPicPr>
            <p:blipFill>
              <a:blip r:embed="rId29"/>
              <a:stretch>
                <a:fillRect/>
              </a:stretch>
            </p:blipFill>
            <p:spPr>
              <a:xfrm>
                <a:off x="1921880" y="2091667"/>
                <a:ext cx="271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Freihand 29">
                <a:extLst>
                  <a:ext uri="{FF2B5EF4-FFF2-40B4-BE49-F238E27FC236}">
                    <a16:creationId xmlns:a16="http://schemas.microsoft.com/office/drawing/2014/main" id="{441512F6-6745-4AA9-B2EB-334F62F9513C}"/>
                  </a:ext>
                </a:extLst>
              </p14:cNvPr>
              <p14:cNvContentPartPr/>
              <p14:nvPr/>
            </p14:nvContentPartPr>
            <p14:xfrm>
              <a:off x="2185400" y="2022907"/>
              <a:ext cx="27000" cy="16560"/>
            </p14:xfrm>
          </p:contentPart>
        </mc:Choice>
        <mc:Fallback>
          <p:pic>
            <p:nvPicPr>
              <p:cNvPr id="30" name="Freihand 29">
                <a:extLst>
                  <a:ext uri="{FF2B5EF4-FFF2-40B4-BE49-F238E27FC236}">
                    <a16:creationId xmlns:a16="http://schemas.microsoft.com/office/drawing/2014/main" id="{441512F6-6745-4AA9-B2EB-334F62F9513C}"/>
                  </a:ext>
                </a:extLst>
              </p:cNvPr>
              <p:cNvPicPr/>
              <p:nvPr/>
            </p:nvPicPr>
            <p:blipFill>
              <a:blip r:embed="rId31"/>
              <a:stretch>
                <a:fillRect/>
              </a:stretch>
            </p:blipFill>
            <p:spPr>
              <a:xfrm>
                <a:off x="2181080" y="2018587"/>
                <a:ext cx="35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B4398AD3-40FD-4E43-8ED4-A891A4FA16B1}"/>
                  </a:ext>
                </a:extLst>
              </p14:cNvPr>
              <p14:cNvContentPartPr/>
              <p14:nvPr/>
            </p14:nvContentPartPr>
            <p14:xfrm>
              <a:off x="2254160" y="1880347"/>
              <a:ext cx="198360" cy="223920"/>
            </p14:xfrm>
          </p:contentPart>
        </mc:Choice>
        <mc:Fallback>
          <p:pic>
            <p:nvPicPr>
              <p:cNvPr id="33" name="Freihand 32">
                <a:extLst>
                  <a:ext uri="{FF2B5EF4-FFF2-40B4-BE49-F238E27FC236}">
                    <a16:creationId xmlns:a16="http://schemas.microsoft.com/office/drawing/2014/main" id="{B4398AD3-40FD-4E43-8ED4-A891A4FA16B1}"/>
                  </a:ext>
                </a:extLst>
              </p:cNvPr>
              <p:cNvPicPr/>
              <p:nvPr/>
            </p:nvPicPr>
            <p:blipFill>
              <a:blip r:embed="rId33"/>
              <a:stretch>
                <a:fillRect/>
              </a:stretch>
            </p:blipFill>
            <p:spPr>
              <a:xfrm>
                <a:off x="2249840" y="1876027"/>
                <a:ext cx="207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7EDFF535-173E-4981-8D95-A9116647E87A}"/>
                  </a:ext>
                </a:extLst>
              </p14:cNvPr>
              <p14:cNvContentPartPr/>
              <p14:nvPr/>
            </p14:nvContentPartPr>
            <p14:xfrm>
              <a:off x="2552600" y="1853707"/>
              <a:ext cx="88920" cy="108000"/>
            </p14:xfrm>
          </p:contentPart>
        </mc:Choice>
        <mc:Fallback>
          <p:pic>
            <p:nvPicPr>
              <p:cNvPr id="36" name="Freihand 35">
                <a:extLst>
                  <a:ext uri="{FF2B5EF4-FFF2-40B4-BE49-F238E27FC236}">
                    <a16:creationId xmlns:a16="http://schemas.microsoft.com/office/drawing/2014/main" id="{7EDFF535-173E-4981-8D95-A9116647E87A}"/>
                  </a:ext>
                </a:extLst>
              </p:cNvPr>
              <p:cNvPicPr/>
              <p:nvPr/>
            </p:nvPicPr>
            <p:blipFill>
              <a:blip r:embed="rId35"/>
              <a:stretch>
                <a:fillRect/>
              </a:stretch>
            </p:blipFill>
            <p:spPr>
              <a:xfrm>
                <a:off x="2548280" y="1849387"/>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E298715F-CB71-4739-A76C-4FFBE85208C7}"/>
                  </a:ext>
                </a:extLst>
              </p14:cNvPr>
              <p14:cNvContentPartPr/>
              <p14:nvPr/>
            </p14:nvContentPartPr>
            <p14:xfrm>
              <a:off x="2676440" y="1746067"/>
              <a:ext cx="205920" cy="135720"/>
            </p14:xfrm>
          </p:contentPart>
        </mc:Choice>
        <mc:Fallback>
          <p:pic>
            <p:nvPicPr>
              <p:cNvPr id="38" name="Freihand 37">
                <a:extLst>
                  <a:ext uri="{FF2B5EF4-FFF2-40B4-BE49-F238E27FC236}">
                    <a16:creationId xmlns:a16="http://schemas.microsoft.com/office/drawing/2014/main" id="{E298715F-CB71-4739-A76C-4FFBE85208C7}"/>
                  </a:ext>
                </a:extLst>
              </p:cNvPr>
              <p:cNvPicPr/>
              <p:nvPr/>
            </p:nvPicPr>
            <p:blipFill>
              <a:blip r:embed="rId37"/>
              <a:stretch>
                <a:fillRect/>
              </a:stretch>
            </p:blipFill>
            <p:spPr>
              <a:xfrm>
                <a:off x="2672120" y="1741747"/>
                <a:ext cx="214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Freihand 39">
                <a:extLst>
                  <a:ext uri="{FF2B5EF4-FFF2-40B4-BE49-F238E27FC236}">
                    <a16:creationId xmlns:a16="http://schemas.microsoft.com/office/drawing/2014/main" id="{8989433A-2E24-47E2-8F09-D35E67F8D249}"/>
                  </a:ext>
                </a:extLst>
              </p14:cNvPr>
              <p14:cNvContentPartPr/>
              <p14:nvPr/>
            </p14:nvContentPartPr>
            <p14:xfrm>
              <a:off x="2900720" y="1600267"/>
              <a:ext cx="179640" cy="137520"/>
            </p14:xfrm>
          </p:contentPart>
        </mc:Choice>
        <mc:Fallback>
          <p:pic>
            <p:nvPicPr>
              <p:cNvPr id="40" name="Freihand 39">
                <a:extLst>
                  <a:ext uri="{FF2B5EF4-FFF2-40B4-BE49-F238E27FC236}">
                    <a16:creationId xmlns:a16="http://schemas.microsoft.com/office/drawing/2014/main" id="{8989433A-2E24-47E2-8F09-D35E67F8D249}"/>
                  </a:ext>
                </a:extLst>
              </p:cNvPr>
              <p:cNvPicPr/>
              <p:nvPr/>
            </p:nvPicPr>
            <p:blipFill>
              <a:blip r:embed="rId39"/>
              <a:stretch>
                <a:fillRect/>
              </a:stretch>
            </p:blipFill>
            <p:spPr>
              <a:xfrm>
                <a:off x="2896400" y="1595947"/>
                <a:ext cx="188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Freihand 43">
                <a:extLst>
                  <a:ext uri="{FF2B5EF4-FFF2-40B4-BE49-F238E27FC236}">
                    <a16:creationId xmlns:a16="http://schemas.microsoft.com/office/drawing/2014/main" id="{EB60B0A4-D757-415D-B9E7-0FA0C90F8D94}"/>
                  </a:ext>
                </a:extLst>
              </p14:cNvPr>
              <p14:cNvContentPartPr/>
              <p14:nvPr/>
            </p14:nvContentPartPr>
            <p14:xfrm>
              <a:off x="3068480" y="1528627"/>
              <a:ext cx="132840" cy="150840"/>
            </p14:xfrm>
          </p:contentPart>
        </mc:Choice>
        <mc:Fallback>
          <p:pic>
            <p:nvPicPr>
              <p:cNvPr id="44" name="Freihand 43">
                <a:extLst>
                  <a:ext uri="{FF2B5EF4-FFF2-40B4-BE49-F238E27FC236}">
                    <a16:creationId xmlns:a16="http://schemas.microsoft.com/office/drawing/2014/main" id="{EB60B0A4-D757-415D-B9E7-0FA0C90F8D94}"/>
                  </a:ext>
                </a:extLst>
              </p:cNvPr>
              <p:cNvPicPr/>
              <p:nvPr/>
            </p:nvPicPr>
            <p:blipFill>
              <a:blip r:embed="rId41"/>
              <a:stretch>
                <a:fillRect/>
              </a:stretch>
            </p:blipFill>
            <p:spPr>
              <a:xfrm>
                <a:off x="3064160" y="1524307"/>
                <a:ext cx="141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Freihand 44">
                <a:extLst>
                  <a:ext uri="{FF2B5EF4-FFF2-40B4-BE49-F238E27FC236}">
                    <a16:creationId xmlns:a16="http://schemas.microsoft.com/office/drawing/2014/main" id="{AD856473-98C6-40EB-98F3-964806B05C54}"/>
                  </a:ext>
                </a:extLst>
              </p14:cNvPr>
              <p14:cNvContentPartPr/>
              <p14:nvPr/>
            </p14:nvContentPartPr>
            <p14:xfrm>
              <a:off x="3143360" y="1507387"/>
              <a:ext cx="37080" cy="24480"/>
            </p14:xfrm>
          </p:contentPart>
        </mc:Choice>
        <mc:Fallback>
          <p:pic>
            <p:nvPicPr>
              <p:cNvPr id="45" name="Freihand 44">
                <a:extLst>
                  <a:ext uri="{FF2B5EF4-FFF2-40B4-BE49-F238E27FC236}">
                    <a16:creationId xmlns:a16="http://schemas.microsoft.com/office/drawing/2014/main" id="{AD856473-98C6-40EB-98F3-964806B05C54}"/>
                  </a:ext>
                </a:extLst>
              </p:cNvPr>
              <p:cNvPicPr/>
              <p:nvPr/>
            </p:nvPicPr>
            <p:blipFill>
              <a:blip r:embed="rId43"/>
              <a:stretch>
                <a:fillRect/>
              </a:stretch>
            </p:blipFill>
            <p:spPr>
              <a:xfrm>
                <a:off x="3139040" y="1503067"/>
                <a:ext cx="45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 name="Freihand 45">
                <a:extLst>
                  <a:ext uri="{FF2B5EF4-FFF2-40B4-BE49-F238E27FC236}">
                    <a16:creationId xmlns:a16="http://schemas.microsoft.com/office/drawing/2014/main" id="{F7124546-837F-4CD9-BB8C-5AF3EFBC2BA5}"/>
                  </a:ext>
                </a:extLst>
              </p14:cNvPr>
              <p14:cNvContentPartPr/>
              <p14:nvPr/>
            </p14:nvContentPartPr>
            <p14:xfrm>
              <a:off x="3226520" y="1509187"/>
              <a:ext cx="137160" cy="65880"/>
            </p14:xfrm>
          </p:contentPart>
        </mc:Choice>
        <mc:Fallback>
          <p:pic>
            <p:nvPicPr>
              <p:cNvPr id="46" name="Freihand 45">
                <a:extLst>
                  <a:ext uri="{FF2B5EF4-FFF2-40B4-BE49-F238E27FC236}">
                    <a16:creationId xmlns:a16="http://schemas.microsoft.com/office/drawing/2014/main" id="{F7124546-837F-4CD9-BB8C-5AF3EFBC2BA5}"/>
                  </a:ext>
                </a:extLst>
              </p:cNvPr>
              <p:cNvPicPr/>
              <p:nvPr/>
            </p:nvPicPr>
            <p:blipFill>
              <a:blip r:embed="rId45"/>
              <a:stretch>
                <a:fillRect/>
              </a:stretch>
            </p:blipFill>
            <p:spPr>
              <a:xfrm>
                <a:off x="3222200" y="1504867"/>
                <a:ext cx="145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Freihand 46">
                <a:extLst>
                  <a:ext uri="{FF2B5EF4-FFF2-40B4-BE49-F238E27FC236}">
                    <a16:creationId xmlns:a16="http://schemas.microsoft.com/office/drawing/2014/main" id="{0EA1848A-5FF3-4221-B7C0-5160A724E470}"/>
                  </a:ext>
                </a:extLst>
              </p14:cNvPr>
              <p14:cNvContentPartPr/>
              <p14:nvPr/>
            </p14:nvContentPartPr>
            <p14:xfrm>
              <a:off x="2988200" y="1458787"/>
              <a:ext cx="24840" cy="1800"/>
            </p14:xfrm>
          </p:contentPart>
        </mc:Choice>
        <mc:Fallback>
          <p:pic>
            <p:nvPicPr>
              <p:cNvPr id="47" name="Freihand 46">
                <a:extLst>
                  <a:ext uri="{FF2B5EF4-FFF2-40B4-BE49-F238E27FC236}">
                    <a16:creationId xmlns:a16="http://schemas.microsoft.com/office/drawing/2014/main" id="{0EA1848A-5FF3-4221-B7C0-5160A724E470}"/>
                  </a:ext>
                </a:extLst>
              </p:cNvPr>
              <p:cNvPicPr/>
              <p:nvPr/>
            </p:nvPicPr>
            <p:blipFill>
              <a:blip r:embed="rId47"/>
              <a:stretch>
                <a:fillRect/>
              </a:stretch>
            </p:blipFill>
            <p:spPr>
              <a:xfrm>
                <a:off x="2983880" y="1454467"/>
                <a:ext cx="33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082EFA3B-5BE2-4320-951A-CE552A6A8D83}"/>
                  </a:ext>
                </a:extLst>
              </p14:cNvPr>
              <p14:cNvContentPartPr/>
              <p14:nvPr/>
            </p14:nvContentPartPr>
            <p14:xfrm>
              <a:off x="2457920" y="2185627"/>
              <a:ext cx="176760" cy="169200"/>
            </p14:xfrm>
          </p:contentPart>
        </mc:Choice>
        <mc:Fallback>
          <p:pic>
            <p:nvPicPr>
              <p:cNvPr id="49" name="Freihand 48">
                <a:extLst>
                  <a:ext uri="{FF2B5EF4-FFF2-40B4-BE49-F238E27FC236}">
                    <a16:creationId xmlns:a16="http://schemas.microsoft.com/office/drawing/2014/main" id="{082EFA3B-5BE2-4320-951A-CE552A6A8D83}"/>
                  </a:ext>
                </a:extLst>
              </p:cNvPr>
              <p:cNvPicPr/>
              <p:nvPr/>
            </p:nvPicPr>
            <p:blipFill>
              <a:blip r:embed="rId49"/>
              <a:stretch>
                <a:fillRect/>
              </a:stretch>
            </p:blipFill>
            <p:spPr>
              <a:xfrm>
                <a:off x="2453600" y="2181307"/>
                <a:ext cx="185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6E7265BB-77FD-48A5-966C-0E9E5C76D111}"/>
                  </a:ext>
                </a:extLst>
              </p14:cNvPr>
              <p14:cNvContentPartPr/>
              <p14:nvPr/>
            </p14:nvContentPartPr>
            <p14:xfrm>
              <a:off x="2677160" y="2209387"/>
              <a:ext cx="75960" cy="108720"/>
            </p14:xfrm>
          </p:contentPart>
        </mc:Choice>
        <mc:Fallback>
          <p:pic>
            <p:nvPicPr>
              <p:cNvPr id="50" name="Freihand 49">
                <a:extLst>
                  <a:ext uri="{FF2B5EF4-FFF2-40B4-BE49-F238E27FC236}">
                    <a16:creationId xmlns:a16="http://schemas.microsoft.com/office/drawing/2014/main" id="{6E7265BB-77FD-48A5-966C-0E9E5C76D111}"/>
                  </a:ext>
                </a:extLst>
              </p:cNvPr>
              <p:cNvPicPr/>
              <p:nvPr/>
            </p:nvPicPr>
            <p:blipFill>
              <a:blip r:embed="rId51"/>
              <a:stretch>
                <a:fillRect/>
              </a:stretch>
            </p:blipFill>
            <p:spPr>
              <a:xfrm>
                <a:off x="2672840" y="2205067"/>
                <a:ext cx="84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9FD7C507-A266-4528-8641-20A743ABE30B}"/>
                  </a:ext>
                </a:extLst>
              </p14:cNvPr>
              <p14:cNvContentPartPr/>
              <p14:nvPr/>
            </p14:nvContentPartPr>
            <p14:xfrm>
              <a:off x="2779760" y="2027587"/>
              <a:ext cx="137520" cy="84240"/>
            </p14:xfrm>
          </p:contentPart>
        </mc:Choice>
        <mc:Fallback>
          <p:pic>
            <p:nvPicPr>
              <p:cNvPr id="52" name="Freihand 51">
                <a:extLst>
                  <a:ext uri="{FF2B5EF4-FFF2-40B4-BE49-F238E27FC236}">
                    <a16:creationId xmlns:a16="http://schemas.microsoft.com/office/drawing/2014/main" id="{9FD7C507-A266-4528-8641-20A743ABE30B}"/>
                  </a:ext>
                </a:extLst>
              </p:cNvPr>
              <p:cNvPicPr/>
              <p:nvPr/>
            </p:nvPicPr>
            <p:blipFill>
              <a:blip r:embed="rId53"/>
              <a:stretch>
                <a:fillRect/>
              </a:stretch>
            </p:blipFill>
            <p:spPr>
              <a:xfrm>
                <a:off x="2775440" y="2023267"/>
                <a:ext cx="146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489C77E3-DBC4-496D-B07A-72268CA8574E}"/>
                  </a:ext>
                </a:extLst>
              </p14:cNvPr>
              <p14:cNvContentPartPr/>
              <p14:nvPr/>
            </p14:nvContentPartPr>
            <p14:xfrm>
              <a:off x="2806040" y="2059987"/>
              <a:ext cx="148680" cy="101520"/>
            </p14:xfrm>
          </p:contentPart>
        </mc:Choice>
        <mc:Fallback>
          <p:pic>
            <p:nvPicPr>
              <p:cNvPr id="53" name="Freihand 52">
                <a:extLst>
                  <a:ext uri="{FF2B5EF4-FFF2-40B4-BE49-F238E27FC236}">
                    <a16:creationId xmlns:a16="http://schemas.microsoft.com/office/drawing/2014/main" id="{489C77E3-DBC4-496D-B07A-72268CA8574E}"/>
                  </a:ext>
                </a:extLst>
              </p:cNvPr>
              <p:cNvPicPr/>
              <p:nvPr/>
            </p:nvPicPr>
            <p:blipFill>
              <a:blip r:embed="rId55"/>
              <a:stretch>
                <a:fillRect/>
              </a:stretch>
            </p:blipFill>
            <p:spPr>
              <a:xfrm>
                <a:off x="2801720" y="2055667"/>
                <a:ext cx="157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Freihand 53">
                <a:extLst>
                  <a:ext uri="{FF2B5EF4-FFF2-40B4-BE49-F238E27FC236}">
                    <a16:creationId xmlns:a16="http://schemas.microsoft.com/office/drawing/2014/main" id="{D2EB2D6C-B7DE-4929-ACBC-0152E396B8F3}"/>
                  </a:ext>
                </a:extLst>
              </p14:cNvPr>
              <p14:cNvContentPartPr/>
              <p14:nvPr/>
            </p14:nvContentPartPr>
            <p14:xfrm>
              <a:off x="2955800" y="1797187"/>
              <a:ext cx="140040" cy="150120"/>
            </p14:xfrm>
          </p:contentPart>
        </mc:Choice>
        <mc:Fallback>
          <p:pic>
            <p:nvPicPr>
              <p:cNvPr id="54" name="Freihand 53">
                <a:extLst>
                  <a:ext uri="{FF2B5EF4-FFF2-40B4-BE49-F238E27FC236}">
                    <a16:creationId xmlns:a16="http://schemas.microsoft.com/office/drawing/2014/main" id="{D2EB2D6C-B7DE-4929-ACBC-0152E396B8F3}"/>
                  </a:ext>
                </a:extLst>
              </p:cNvPr>
              <p:cNvPicPr/>
              <p:nvPr/>
            </p:nvPicPr>
            <p:blipFill>
              <a:blip r:embed="rId57"/>
              <a:stretch>
                <a:fillRect/>
              </a:stretch>
            </p:blipFill>
            <p:spPr>
              <a:xfrm>
                <a:off x="2951480" y="1792867"/>
                <a:ext cx="148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Freihand 54">
                <a:extLst>
                  <a:ext uri="{FF2B5EF4-FFF2-40B4-BE49-F238E27FC236}">
                    <a16:creationId xmlns:a16="http://schemas.microsoft.com/office/drawing/2014/main" id="{5105586C-770B-4035-8934-C6F07B64C184}"/>
                  </a:ext>
                </a:extLst>
              </p14:cNvPr>
              <p14:cNvContentPartPr/>
              <p14:nvPr/>
            </p14:nvContentPartPr>
            <p14:xfrm>
              <a:off x="3130400" y="1743187"/>
              <a:ext cx="93600" cy="145800"/>
            </p14:xfrm>
          </p:contentPart>
        </mc:Choice>
        <mc:Fallback>
          <p:pic>
            <p:nvPicPr>
              <p:cNvPr id="55" name="Freihand 54">
                <a:extLst>
                  <a:ext uri="{FF2B5EF4-FFF2-40B4-BE49-F238E27FC236}">
                    <a16:creationId xmlns:a16="http://schemas.microsoft.com/office/drawing/2014/main" id="{5105586C-770B-4035-8934-C6F07B64C184}"/>
                  </a:ext>
                </a:extLst>
              </p:cNvPr>
              <p:cNvPicPr/>
              <p:nvPr/>
            </p:nvPicPr>
            <p:blipFill>
              <a:blip r:embed="rId59"/>
              <a:stretch>
                <a:fillRect/>
              </a:stretch>
            </p:blipFill>
            <p:spPr>
              <a:xfrm>
                <a:off x="3126080" y="1738867"/>
                <a:ext cx="102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Freihand 55">
                <a:extLst>
                  <a:ext uri="{FF2B5EF4-FFF2-40B4-BE49-F238E27FC236}">
                    <a16:creationId xmlns:a16="http://schemas.microsoft.com/office/drawing/2014/main" id="{A3D7D52D-47C1-47CF-9A02-AE803891C4DF}"/>
                  </a:ext>
                </a:extLst>
              </p14:cNvPr>
              <p14:cNvContentPartPr/>
              <p14:nvPr/>
            </p14:nvContentPartPr>
            <p14:xfrm>
              <a:off x="3040040" y="1792867"/>
              <a:ext cx="291600" cy="241200"/>
            </p14:xfrm>
          </p:contentPart>
        </mc:Choice>
        <mc:Fallback>
          <p:pic>
            <p:nvPicPr>
              <p:cNvPr id="56" name="Freihand 55">
                <a:extLst>
                  <a:ext uri="{FF2B5EF4-FFF2-40B4-BE49-F238E27FC236}">
                    <a16:creationId xmlns:a16="http://schemas.microsoft.com/office/drawing/2014/main" id="{A3D7D52D-47C1-47CF-9A02-AE803891C4DF}"/>
                  </a:ext>
                </a:extLst>
              </p:cNvPr>
              <p:cNvPicPr/>
              <p:nvPr/>
            </p:nvPicPr>
            <p:blipFill>
              <a:blip r:embed="rId61"/>
              <a:stretch>
                <a:fillRect/>
              </a:stretch>
            </p:blipFill>
            <p:spPr>
              <a:xfrm>
                <a:off x="3035720" y="1788547"/>
                <a:ext cx="300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Freihand 56">
                <a:extLst>
                  <a:ext uri="{FF2B5EF4-FFF2-40B4-BE49-F238E27FC236}">
                    <a16:creationId xmlns:a16="http://schemas.microsoft.com/office/drawing/2014/main" id="{9C9EA870-569A-4FAD-8F06-11726EF3401B}"/>
                  </a:ext>
                </a:extLst>
              </p14:cNvPr>
              <p14:cNvContentPartPr/>
              <p14:nvPr/>
            </p14:nvContentPartPr>
            <p14:xfrm>
              <a:off x="3089000" y="1957747"/>
              <a:ext cx="123480" cy="183240"/>
            </p14:xfrm>
          </p:contentPart>
        </mc:Choice>
        <mc:Fallback>
          <p:pic>
            <p:nvPicPr>
              <p:cNvPr id="57" name="Freihand 56">
                <a:extLst>
                  <a:ext uri="{FF2B5EF4-FFF2-40B4-BE49-F238E27FC236}">
                    <a16:creationId xmlns:a16="http://schemas.microsoft.com/office/drawing/2014/main" id="{9C9EA870-569A-4FAD-8F06-11726EF3401B}"/>
                  </a:ext>
                </a:extLst>
              </p:cNvPr>
              <p:cNvPicPr/>
              <p:nvPr/>
            </p:nvPicPr>
            <p:blipFill>
              <a:blip r:embed="rId63"/>
              <a:stretch>
                <a:fillRect/>
              </a:stretch>
            </p:blipFill>
            <p:spPr>
              <a:xfrm>
                <a:off x="3084680" y="1953427"/>
                <a:ext cx="132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8" name="Freihand 57">
                <a:extLst>
                  <a:ext uri="{FF2B5EF4-FFF2-40B4-BE49-F238E27FC236}">
                    <a16:creationId xmlns:a16="http://schemas.microsoft.com/office/drawing/2014/main" id="{ECAB2A29-32C9-4E4E-9020-B4F9724CE199}"/>
                  </a:ext>
                </a:extLst>
              </p14:cNvPr>
              <p14:cNvContentPartPr/>
              <p14:nvPr/>
            </p14:nvContentPartPr>
            <p14:xfrm>
              <a:off x="3247040" y="1911307"/>
              <a:ext cx="174600" cy="123480"/>
            </p14:xfrm>
          </p:contentPart>
        </mc:Choice>
        <mc:Fallback>
          <p:pic>
            <p:nvPicPr>
              <p:cNvPr id="58" name="Freihand 57">
                <a:extLst>
                  <a:ext uri="{FF2B5EF4-FFF2-40B4-BE49-F238E27FC236}">
                    <a16:creationId xmlns:a16="http://schemas.microsoft.com/office/drawing/2014/main" id="{ECAB2A29-32C9-4E4E-9020-B4F9724CE199}"/>
                  </a:ext>
                </a:extLst>
              </p:cNvPr>
              <p:cNvPicPr/>
              <p:nvPr/>
            </p:nvPicPr>
            <p:blipFill>
              <a:blip r:embed="rId65"/>
              <a:stretch>
                <a:fillRect/>
              </a:stretch>
            </p:blipFill>
            <p:spPr>
              <a:xfrm>
                <a:off x="3242720" y="1906987"/>
                <a:ext cx="183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0" name="Freihand 59">
                <a:extLst>
                  <a:ext uri="{FF2B5EF4-FFF2-40B4-BE49-F238E27FC236}">
                    <a16:creationId xmlns:a16="http://schemas.microsoft.com/office/drawing/2014/main" id="{C65E300C-795C-4116-A657-99A9CCFDD17F}"/>
                  </a:ext>
                </a:extLst>
              </p14:cNvPr>
              <p14:cNvContentPartPr/>
              <p14:nvPr/>
            </p14:nvContentPartPr>
            <p14:xfrm>
              <a:off x="2271440" y="2185627"/>
              <a:ext cx="322560" cy="362160"/>
            </p14:xfrm>
          </p:contentPart>
        </mc:Choice>
        <mc:Fallback>
          <p:pic>
            <p:nvPicPr>
              <p:cNvPr id="60" name="Freihand 59">
                <a:extLst>
                  <a:ext uri="{FF2B5EF4-FFF2-40B4-BE49-F238E27FC236}">
                    <a16:creationId xmlns:a16="http://schemas.microsoft.com/office/drawing/2014/main" id="{C65E300C-795C-4116-A657-99A9CCFDD17F}"/>
                  </a:ext>
                </a:extLst>
              </p:cNvPr>
              <p:cNvPicPr/>
              <p:nvPr/>
            </p:nvPicPr>
            <p:blipFill>
              <a:blip r:embed="rId67"/>
              <a:stretch>
                <a:fillRect/>
              </a:stretch>
            </p:blipFill>
            <p:spPr>
              <a:xfrm>
                <a:off x="2267120" y="2181307"/>
                <a:ext cx="3312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Freihand 60">
                <a:extLst>
                  <a:ext uri="{FF2B5EF4-FFF2-40B4-BE49-F238E27FC236}">
                    <a16:creationId xmlns:a16="http://schemas.microsoft.com/office/drawing/2014/main" id="{4A7BA617-0610-4BC1-8857-E7D63BADB9BF}"/>
                  </a:ext>
                </a:extLst>
              </p14:cNvPr>
              <p14:cNvContentPartPr/>
              <p14:nvPr/>
            </p14:nvContentPartPr>
            <p14:xfrm>
              <a:off x="2554400" y="1815547"/>
              <a:ext cx="977760" cy="793800"/>
            </p14:xfrm>
          </p:contentPart>
        </mc:Choice>
        <mc:Fallback>
          <p:pic>
            <p:nvPicPr>
              <p:cNvPr id="61" name="Freihand 60">
                <a:extLst>
                  <a:ext uri="{FF2B5EF4-FFF2-40B4-BE49-F238E27FC236}">
                    <a16:creationId xmlns:a16="http://schemas.microsoft.com/office/drawing/2014/main" id="{4A7BA617-0610-4BC1-8857-E7D63BADB9BF}"/>
                  </a:ext>
                </a:extLst>
              </p:cNvPr>
              <p:cNvPicPr/>
              <p:nvPr/>
            </p:nvPicPr>
            <p:blipFill>
              <a:blip r:embed="rId69"/>
              <a:stretch>
                <a:fillRect/>
              </a:stretch>
            </p:blipFill>
            <p:spPr>
              <a:xfrm>
                <a:off x="2550080" y="1811227"/>
                <a:ext cx="98640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Freihand 61">
                <a:extLst>
                  <a:ext uri="{FF2B5EF4-FFF2-40B4-BE49-F238E27FC236}">
                    <a16:creationId xmlns:a16="http://schemas.microsoft.com/office/drawing/2014/main" id="{BD31C502-678D-4643-A0C7-5F3F42641D93}"/>
                  </a:ext>
                </a:extLst>
              </p14:cNvPr>
              <p14:cNvContentPartPr/>
              <p14:nvPr/>
            </p14:nvContentPartPr>
            <p14:xfrm>
              <a:off x="2454680" y="1618267"/>
              <a:ext cx="1064160" cy="555480"/>
            </p14:xfrm>
          </p:contentPart>
        </mc:Choice>
        <mc:Fallback>
          <p:pic>
            <p:nvPicPr>
              <p:cNvPr id="62" name="Freihand 61">
                <a:extLst>
                  <a:ext uri="{FF2B5EF4-FFF2-40B4-BE49-F238E27FC236}">
                    <a16:creationId xmlns:a16="http://schemas.microsoft.com/office/drawing/2014/main" id="{BD31C502-678D-4643-A0C7-5F3F42641D93}"/>
                  </a:ext>
                </a:extLst>
              </p:cNvPr>
              <p:cNvPicPr/>
              <p:nvPr/>
            </p:nvPicPr>
            <p:blipFill>
              <a:blip r:embed="rId71"/>
              <a:stretch>
                <a:fillRect/>
              </a:stretch>
            </p:blipFill>
            <p:spPr>
              <a:xfrm>
                <a:off x="2450360" y="1613947"/>
                <a:ext cx="1072800" cy="564120"/>
              </a:xfrm>
              <a:prstGeom prst="rect">
                <a:avLst/>
              </a:prstGeom>
            </p:spPr>
          </p:pic>
        </mc:Fallback>
      </mc:AlternateContent>
      <p:grpSp>
        <p:nvGrpSpPr>
          <p:cNvPr id="66" name="Gruppieren 65">
            <a:extLst>
              <a:ext uri="{FF2B5EF4-FFF2-40B4-BE49-F238E27FC236}">
                <a16:creationId xmlns:a16="http://schemas.microsoft.com/office/drawing/2014/main" id="{64D1C3A1-9CC2-4C3F-98A2-36119F2563D8}"/>
              </a:ext>
            </a:extLst>
          </p:cNvPr>
          <p:cNvGrpSpPr/>
          <p:nvPr/>
        </p:nvGrpSpPr>
        <p:grpSpPr>
          <a:xfrm>
            <a:off x="9051680" y="198787"/>
            <a:ext cx="104760" cy="289440"/>
            <a:chOff x="9051680" y="198787"/>
            <a:chExt cx="104760" cy="289440"/>
          </a:xfrm>
        </p:grpSpPr>
        <mc:AlternateContent xmlns:mc="http://schemas.openxmlformats.org/markup-compatibility/2006">
          <mc:Choice xmlns:p14="http://schemas.microsoft.com/office/powerpoint/2010/main" Requires="p14">
            <p:contentPart p14:bwMode="auto" r:id="rId72">
              <p14:nvContentPartPr>
                <p14:cNvPr id="64" name="Freihand 63">
                  <a:extLst>
                    <a:ext uri="{FF2B5EF4-FFF2-40B4-BE49-F238E27FC236}">
                      <a16:creationId xmlns:a16="http://schemas.microsoft.com/office/drawing/2014/main" id="{B0A7784C-6D60-41A6-BC3A-FB1DC878663C}"/>
                    </a:ext>
                  </a:extLst>
                </p14:cNvPr>
                <p14:cNvContentPartPr/>
                <p14:nvPr/>
              </p14:nvContentPartPr>
              <p14:xfrm>
                <a:off x="9106040" y="308227"/>
                <a:ext cx="18720" cy="180000"/>
              </p14:xfrm>
            </p:contentPart>
          </mc:Choice>
          <mc:Fallback>
            <p:pic>
              <p:nvPicPr>
                <p:cNvPr id="64" name="Freihand 63">
                  <a:extLst>
                    <a:ext uri="{FF2B5EF4-FFF2-40B4-BE49-F238E27FC236}">
                      <a16:creationId xmlns:a16="http://schemas.microsoft.com/office/drawing/2014/main" id="{B0A7784C-6D60-41A6-BC3A-FB1DC878663C}"/>
                    </a:ext>
                  </a:extLst>
                </p:cNvPr>
                <p:cNvPicPr/>
                <p:nvPr/>
              </p:nvPicPr>
              <p:blipFill>
                <a:blip r:embed="rId73"/>
                <a:stretch>
                  <a:fillRect/>
                </a:stretch>
              </p:blipFill>
              <p:spPr>
                <a:xfrm>
                  <a:off x="9101720" y="303907"/>
                  <a:ext cx="27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5" name="Freihand 64">
                  <a:extLst>
                    <a:ext uri="{FF2B5EF4-FFF2-40B4-BE49-F238E27FC236}">
                      <a16:creationId xmlns:a16="http://schemas.microsoft.com/office/drawing/2014/main" id="{19347403-52C3-437F-8BD6-8D774EF0C82A}"/>
                    </a:ext>
                  </a:extLst>
                </p14:cNvPr>
                <p14:cNvContentPartPr/>
                <p14:nvPr/>
              </p14:nvContentPartPr>
              <p14:xfrm>
                <a:off x="9051680" y="198787"/>
                <a:ext cx="104760" cy="118080"/>
              </p14:xfrm>
            </p:contentPart>
          </mc:Choice>
          <mc:Fallback>
            <p:pic>
              <p:nvPicPr>
                <p:cNvPr id="65" name="Freihand 64">
                  <a:extLst>
                    <a:ext uri="{FF2B5EF4-FFF2-40B4-BE49-F238E27FC236}">
                      <a16:creationId xmlns:a16="http://schemas.microsoft.com/office/drawing/2014/main" id="{19347403-52C3-437F-8BD6-8D774EF0C82A}"/>
                    </a:ext>
                  </a:extLst>
                </p:cNvPr>
                <p:cNvPicPr/>
                <p:nvPr/>
              </p:nvPicPr>
              <p:blipFill>
                <a:blip r:embed="rId75"/>
                <a:stretch>
                  <a:fillRect/>
                </a:stretch>
              </p:blipFill>
              <p:spPr>
                <a:xfrm>
                  <a:off x="9047360" y="194467"/>
                  <a:ext cx="11340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7" name="Freihand 66">
                <a:extLst>
                  <a:ext uri="{FF2B5EF4-FFF2-40B4-BE49-F238E27FC236}">
                    <a16:creationId xmlns:a16="http://schemas.microsoft.com/office/drawing/2014/main" id="{5C7A9070-1A68-41D9-A024-164B135F784E}"/>
                  </a:ext>
                </a:extLst>
              </p14:cNvPr>
              <p14:cNvContentPartPr/>
              <p14:nvPr/>
            </p14:nvContentPartPr>
            <p14:xfrm>
              <a:off x="9185600" y="520627"/>
              <a:ext cx="109080" cy="50760"/>
            </p14:xfrm>
          </p:contentPart>
        </mc:Choice>
        <mc:Fallback>
          <p:pic>
            <p:nvPicPr>
              <p:cNvPr id="67" name="Freihand 66">
                <a:extLst>
                  <a:ext uri="{FF2B5EF4-FFF2-40B4-BE49-F238E27FC236}">
                    <a16:creationId xmlns:a16="http://schemas.microsoft.com/office/drawing/2014/main" id="{5C7A9070-1A68-41D9-A024-164B135F784E}"/>
                  </a:ext>
                </a:extLst>
              </p:cNvPr>
              <p:cNvPicPr/>
              <p:nvPr/>
            </p:nvPicPr>
            <p:blipFill>
              <a:blip r:embed="rId77"/>
              <a:stretch>
                <a:fillRect/>
              </a:stretch>
            </p:blipFill>
            <p:spPr>
              <a:xfrm>
                <a:off x="9181280" y="516307"/>
                <a:ext cx="117720" cy="59400"/>
              </a:xfrm>
              <a:prstGeom prst="rect">
                <a:avLst/>
              </a:prstGeom>
            </p:spPr>
          </p:pic>
        </mc:Fallback>
      </mc:AlternateContent>
      <p:grpSp>
        <p:nvGrpSpPr>
          <p:cNvPr id="74" name="Gruppieren 73">
            <a:extLst>
              <a:ext uri="{FF2B5EF4-FFF2-40B4-BE49-F238E27FC236}">
                <a16:creationId xmlns:a16="http://schemas.microsoft.com/office/drawing/2014/main" id="{5B3BFFD1-E06F-4B47-8233-3BAF226467F2}"/>
              </a:ext>
            </a:extLst>
          </p:cNvPr>
          <p:cNvGrpSpPr/>
          <p:nvPr/>
        </p:nvGrpSpPr>
        <p:grpSpPr>
          <a:xfrm>
            <a:off x="7302080" y="1848307"/>
            <a:ext cx="1258200" cy="244800"/>
            <a:chOff x="7302080" y="1848307"/>
            <a:chExt cx="1258200" cy="244800"/>
          </a:xfrm>
        </p:grpSpPr>
        <mc:AlternateContent xmlns:mc="http://schemas.openxmlformats.org/markup-compatibility/2006">
          <mc:Choice xmlns:p14="http://schemas.microsoft.com/office/powerpoint/2010/main" Requires="p14">
            <p:contentPart p14:bwMode="auto" r:id="rId78">
              <p14:nvContentPartPr>
                <p14:cNvPr id="68" name="Freihand 67">
                  <a:extLst>
                    <a:ext uri="{FF2B5EF4-FFF2-40B4-BE49-F238E27FC236}">
                      <a16:creationId xmlns:a16="http://schemas.microsoft.com/office/drawing/2014/main" id="{365D606D-2393-4F40-8975-0C8C11C7C134}"/>
                    </a:ext>
                  </a:extLst>
                </p14:cNvPr>
                <p14:cNvContentPartPr/>
                <p14:nvPr/>
              </p14:nvContentPartPr>
              <p14:xfrm>
                <a:off x="7302080" y="1872787"/>
                <a:ext cx="263880" cy="116280"/>
              </p14:xfrm>
            </p:contentPart>
          </mc:Choice>
          <mc:Fallback>
            <p:pic>
              <p:nvPicPr>
                <p:cNvPr id="68" name="Freihand 67">
                  <a:extLst>
                    <a:ext uri="{FF2B5EF4-FFF2-40B4-BE49-F238E27FC236}">
                      <a16:creationId xmlns:a16="http://schemas.microsoft.com/office/drawing/2014/main" id="{365D606D-2393-4F40-8975-0C8C11C7C134}"/>
                    </a:ext>
                  </a:extLst>
                </p:cNvPr>
                <p:cNvPicPr/>
                <p:nvPr/>
              </p:nvPicPr>
              <p:blipFill>
                <a:blip r:embed="rId79"/>
                <a:stretch>
                  <a:fillRect/>
                </a:stretch>
              </p:blipFill>
              <p:spPr>
                <a:xfrm>
                  <a:off x="7297760" y="1868467"/>
                  <a:ext cx="272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9" name="Freihand 68">
                  <a:extLst>
                    <a:ext uri="{FF2B5EF4-FFF2-40B4-BE49-F238E27FC236}">
                      <a16:creationId xmlns:a16="http://schemas.microsoft.com/office/drawing/2014/main" id="{186DFD7B-B5F0-4689-9A31-09F2754D3E9B}"/>
                    </a:ext>
                  </a:extLst>
                </p14:cNvPr>
                <p14:cNvContentPartPr/>
                <p14:nvPr/>
              </p14:nvContentPartPr>
              <p14:xfrm>
                <a:off x="7577840" y="1977907"/>
                <a:ext cx="155880" cy="115200"/>
              </p14:xfrm>
            </p:contentPart>
          </mc:Choice>
          <mc:Fallback>
            <p:pic>
              <p:nvPicPr>
                <p:cNvPr id="69" name="Freihand 68">
                  <a:extLst>
                    <a:ext uri="{FF2B5EF4-FFF2-40B4-BE49-F238E27FC236}">
                      <a16:creationId xmlns:a16="http://schemas.microsoft.com/office/drawing/2014/main" id="{186DFD7B-B5F0-4689-9A31-09F2754D3E9B}"/>
                    </a:ext>
                  </a:extLst>
                </p:cNvPr>
                <p:cNvPicPr/>
                <p:nvPr/>
              </p:nvPicPr>
              <p:blipFill>
                <a:blip r:embed="rId81"/>
                <a:stretch>
                  <a:fillRect/>
                </a:stretch>
              </p:blipFill>
              <p:spPr>
                <a:xfrm>
                  <a:off x="7573520" y="1973587"/>
                  <a:ext cx="164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0" name="Freihand 69">
                  <a:extLst>
                    <a:ext uri="{FF2B5EF4-FFF2-40B4-BE49-F238E27FC236}">
                      <a16:creationId xmlns:a16="http://schemas.microsoft.com/office/drawing/2014/main" id="{444CDDE2-CA39-4D6E-9C75-319134F1BBB2}"/>
                    </a:ext>
                  </a:extLst>
                </p14:cNvPr>
                <p14:cNvContentPartPr/>
                <p14:nvPr/>
              </p14:nvContentPartPr>
              <p14:xfrm>
                <a:off x="7847840" y="1881427"/>
                <a:ext cx="191520" cy="128520"/>
              </p14:xfrm>
            </p:contentPart>
          </mc:Choice>
          <mc:Fallback>
            <p:pic>
              <p:nvPicPr>
                <p:cNvPr id="70" name="Freihand 69">
                  <a:extLst>
                    <a:ext uri="{FF2B5EF4-FFF2-40B4-BE49-F238E27FC236}">
                      <a16:creationId xmlns:a16="http://schemas.microsoft.com/office/drawing/2014/main" id="{444CDDE2-CA39-4D6E-9C75-319134F1BBB2}"/>
                    </a:ext>
                  </a:extLst>
                </p:cNvPr>
                <p:cNvPicPr/>
                <p:nvPr/>
              </p:nvPicPr>
              <p:blipFill>
                <a:blip r:embed="rId83"/>
                <a:stretch>
                  <a:fillRect/>
                </a:stretch>
              </p:blipFill>
              <p:spPr>
                <a:xfrm>
                  <a:off x="7843520" y="1877107"/>
                  <a:ext cx="200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2" name="Freihand 71">
                  <a:extLst>
                    <a:ext uri="{FF2B5EF4-FFF2-40B4-BE49-F238E27FC236}">
                      <a16:creationId xmlns:a16="http://schemas.microsoft.com/office/drawing/2014/main" id="{E3E1F2BC-EE24-491B-943B-5760F44B70CA}"/>
                    </a:ext>
                  </a:extLst>
                </p14:cNvPr>
                <p14:cNvContentPartPr/>
                <p14:nvPr/>
              </p14:nvContentPartPr>
              <p14:xfrm>
                <a:off x="8222960" y="1848307"/>
                <a:ext cx="220680" cy="136080"/>
              </p14:xfrm>
            </p:contentPart>
          </mc:Choice>
          <mc:Fallback>
            <p:pic>
              <p:nvPicPr>
                <p:cNvPr id="72" name="Freihand 71">
                  <a:extLst>
                    <a:ext uri="{FF2B5EF4-FFF2-40B4-BE49-F238E27FC236}">
                      <a16:creationId xmlns:a16="http://schemas.microsoft.com/office/drawing/2014/main" id="{E3E1F2BC-EE24-491B-943B-5760F44B70CA}"/>
                    </a:ext>
                  </a:extLst>
                </p:cNvPr>
                <p:cNvPicPr/>
                <p:nvPr/>
              </p:nvPicPr>
              <p:blipFill>
                <a:blip r:embed="rId85"/>
                <a:stretch>
                  <a:fillRect/>
                </a:stretch>
              </p:blipFill>
              <p:spPr>
                <a:xfrm>
                  <a:off x="8218640" y="1843987"/>
                  <a:ext cx="229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3" name="Freihand 72">
                  <a:extLst>
                    <a:ext uri="{FF2B5EF4-FFF2-40B4-BE49-F238E27FC236}">
                      <a16:creationId xmlns:a16="http://schemas.microsoft.com/office/drawing/2014/main" id="{5FB2F758-7843-40A4-B8C4-3A0215E97764}"/>
                    </a:ext>
                  </a:extLst>
                </p14:cNvPr>
                <p14:cNvContentPartPr/>
                <p14:nvPr/>
              </p14:nvContentPartPr>
              <p14:xfrm>
                <a:off x="8442200" y="1912747"/>
                <a:ext cx="118080" cy="124200"/>
              </p14:xfrm>
            </p:contentPart>
          </mc:Choice>
          <mc:Fallback>
            <p:pic>
              <p:nvPicPr>
                <p:cNvPr id="73" name="Freihand 72">
                  <a:extLst>
                    <a:ext uri="{FF2B5EF4-FFF2-40B4-BE49-F238E27FC236}">
                      <a16:creationId xmlns:a16="http://schemas.microsoft.com/office/drawing/2014/main" id="{5FB2F758-7843-40A4-B8C4-3A0215E97764}"/>
                    </a:ext>
                  </a:extLst>
                </p:cNvPr>
                <p:cNvPicPr/>
                <p:nvPr/>
              </p:nvPicPr>
              <p:blipFill>
                <a:blip r:embed="rId87"/>
                <a:stretch>
                  <a:fillRect/>
                </a:stretch>
              </p:blipFill>
              <p:spPr>
                <a:xfrm>
                  <a:off x="8437880" y="1908427"/>
                  <a:ext cx="126720" cy="132840"/>
                </a:xfrm>
                <a:prstGeom prst="rect">
                  <a:avLst/>
                </a:prstGeom>
              </p:spPr>
            </p:pic>
          </mc:Fallback>
        </mc:AlternateContent>
      </p:grpSp>
      <p:grpSp>
        <p:nvGrpSpPr>
          <p:cNvPr id="80" name="Gruppieren 79">
            <a:extLst>
              <a:ext uri="{FF2B5EF4-FFF2-40B4-BE49-F238E27FC236}">
                <a16:creationId xmlns:a16="http://schemas.microsoft.com/office/drawing/2014/main" id="{FF41431E-77A0-44F2-929F-CEB905F00291}"/>
              </a:ext>
            </a:extLst>
          </p:cNvPr>
          <p:cNvGrpSpPr/>
          <p:nvPr/>
        </p:nvGrpSpPr>
        <p:grpSpPr>
          <a:xfrm>
            <a:off x="5398760" y="1312267"/>
            <a:ext cx="1604160" cy="245880"/>
            <a:chOff x="5398760" y="1312267"/>
            <a:chExt cx="1604160" cy="245880"/>
          </a:xfrm>
        </p:grpSpPr>
        <mc:AlternateContent xmlns:mc="http://schemas.openxmlformats.org/markup-compatibility/2006">
          <mc:Choice xmlns:p14="http://schemas.microsoft.com/office/powerpoint/2010/main" Requires="p14">
            <p:contentPart p14:bwMode="auto" r:id="rId88">
              <p14:nvContentPartPr>
                <p14:cNvPr id="75" name="Freihand 74">
                  <a:extLst>
                    <a:ext uri="{FF2B5EF4-FFF2-40B4-BE49-F238E27FC236}">
                      <a16:creationId xmlns:a16="http://schemas.microsoft.com/office/drawing/2014/main" id="{1E970882-FF2D-4D3A-82F6-5340D7B490CE}"/>
                    </a:ext>
                  </a:extLst>
                </p14:cNvPr>
                <p14:cNvContentPartPr/>
                <p14:nvPr/>
              </p14:nvContentPartPr>
              <p14:xfrm>
                <a:off x="5642480" y="1385347"/>
                <a:ext cx="1360440" cy="172800"/>
              </p14:xfrm>
            </p:contentPart>
          </mc:Choice>
          <mc:Fallback>
            <p:pic>
              <p:nvPicPr>
                <p:cNvPr id="75" name="Freihand 74">
                  <a:extLst>
                    <a:ext uri="{FF2B5EF4-FFF2-40B4-BE49-F238E27FC236}">
                      <a16:creationId xmlns:a16="http://schemas.microsoft.com/office/drawing/2014/main" id="{1E970882-FF2D-4D3A-82F6-5340D7B490CE}"/>
                    </a:ext>
                  </a:extLst>
                </p:cNvPr>
                <p:cNvPicPr/>
                <p:nvPr/>
              </p:nvPicPr>
              <p:blipFill>
                <a:blip r:embed="rId89"/>
                <a:stretch>
                  <a:fillRect/>
                </a:stretch>
              </p:blipFill>
              <p:spPr>
                <a:xfrm>
                  <a:off x="5638160" y="1381027"/>
                  <a:ext cx="1369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6" name="Freihand 75">
                  <a:extLst>
                    <a:ext uri="{FF2B5EF4-FFF2-40B4-BE49-F238E27FC236}">
                      <a16:creationId xmlns:a16="http://schemas.microsoft.com/office/drawing/2014/main" id="{2EC96BFE-1EB2-4A99-9DE4-8572BCC96D1C}"/>
                    </a:ext>
                  </a:extLst>
                </p14:cNvPr>
                <p14:cNvContentPartPr/>
                <p14:nvPr/>
              </p14:nvContentPartPr>
              <p14:xfrm>
                <a:off x="5412800" y="1358707"/>
                <a:ext cx="424800" cy="157680"/>
              </p14:xfrm>
            </p:contentPart>
          </mc:Choice>
          <mc:Fallback>
            <p:pic>
              <p:nvPicPr>
                <p:cNvPr id="76" name="Freihand 75">
                  <a:extLst>
                    <a:ext uri="{FF2B5EF4-FFF2-40B4-BE49-F238E27FC236}">
                      <a16:creationId xmlns:a16="http://schemas.microsoft.com/office/drawing/2014/main" id="{2EC96BFE-1EB2-4A99-9DE4-8572BCC96D1C}"/>
                    </a:ext>
                  </a:extLst>
                </p:cNvPr>
                <p:cNvPicPr/>
                <p:nvPr/>
              </p:nvPicPr>
              <p:blipFill>
                <a:blip r:embed="rId91"/>
                <a:stretch>
                  <a:fillRect/>
                </a:stretch>
              </p:blipFill>
              <p:spPr>
                <a:xfrm>
                  <a:off x="5408480" y="1354387"/>
                  <a:ext cx="433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8" name="Freihand 77">
                  <a:extLst>
                    <a:ext uri="{FF2B5EF4-FFF2-40B4-BE49-F238E27FC236}">
                      <a16:creationId xmlns:a16="http://schemas.microsoft.com/office/drawing/2014/main" id="{E2E01DF8-3950-4A8A-BEE9-3DC11778FE3E}"/>
                    </a:ext>
                  </a:extLst>
                </p14:cNvPr>
                <p14:cNvContentPartPr/>
                <p14:nvPr/>
              </p14:nvContentPartPr>
              <p14:xfrm>
                <a:off x="5398760" y="1312267"/>
                <a:ext cx="19080" cy="81360"/>
              </p14:xfrm>
            </p:contentPart>
          </mc:Choice>
          <mc:Fallback>
            <p:pic>
              <p:nvPicPr>
                <p:cNvPr id="78" name="Freihand 77">
                  <a:extLst>
                    <a:ext uri="{FF2B5EF4-FFF2-40B4-BE49-F238E27FC236}">
                      <a16:creationId xmlns:a16="http://schemas.microsoft.com/office/drawing/2014/main" id="{E2E01DF8-3950-4A8A-BEE9-3DC11778FE3E}"/>
                    </a:ext>
                  </a:extLst>
                </p:cNvPr>
                <p:cNvPicPr/>
                <p:nvPr/>
              </p:nvPicPr>
              <p:blipFill>
                <a:blip r:embed="rId93"/>
                <a:stretch>
                  <a:fillRect/>
                </a:stretch>
              </p:blipFill>
              <p:spPr>
                <a:xfrm>
                  <a:off x="5394440" y="1307947"/>
                  <a:ext cx="2772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79" name="Freihand 78">
                <a:extLst>
                  <a:ext uri="{FF2B5EF4-FFF2-40B4-BE49-F238E27FC236}">
                    <a16:creationId xmlns:a16="http://schemas.microsoft.com/office/drawing/2014/main" id="{6C6C2398-405B-45FC-9462-6EB7CE60C554}"/>
                  </a:ext>
                </a:extLst>
              </p14:cNvPr>
              <p14:cNvContentPartPr/>
              <p14:nvPr/>
            </p14:nvContentPartPr>
            <p14:xfrm>
              <a:off x="5013200" y="1100227"/>
              <a:ext cx="277560" cy="65160"/>
            </p14:xfrm>
          </p:contentPart>
        </mc:Choice>
        <mc:Fallback>
          <p:pic>
            <p:nvPicPr>
              <p:cNvPr id="79" name="Freihand 78">
                <a:extLst>
                  <a:ext uri="{FF2B5EF4-FFF2-40B4-BE49-F238E27FC236}">
                    <a16:creationId xmlns:a16="http://schemas.microsoft.com/office/drawing/2014/main" id="{6C6C2398-405B-45FC-9462-6EB7CE60C554}"/>
                  </a:ext>
                </a:extLst>
              </p:cNvPr>
              <p:cNvPicPr/>
              <p:nvPr/>
            </p:nvPicPr>
            <p:blipFill>
              <a:blip r:embed="rId95"/>
              <a:stretch>
                <a:fillRect/>
              </a:stretch>
            </p:blipFill>
            <p:spPr>
              <a:xfrm>
                <a:off x="5008880" y="1095907"/>
                <a:ext cx="286200" cy="73800"/>
              </a:xfrm>
              <a:prstGeom prst="rect">
                <a:avLst/>
              </a:prstGeom>
            </p:spPr>
          </p:pic>
        </mc:Fallback>
      </mc:AlternateContent>
      <p:grpSp>
        <p:nvGrpSpPr>
          <p:cNvPr id="94" name="Gruppieren 93">
            <a:extLst>
              <a:ext uri="{FF2B5EF4-FFF2-40B4-BE49-F238E27FC236}">
                <a16:creationId xmlns:a16="http://schemas.microsoft.com/office/drawing/2014/main" id="{147E9012-CF05-4803-9E02-549BA8290F0D}"/>
              </a:ext>
            </a:extLst>
          </p:cNvPr>
          <p:cNvGrpSpPr/>
          <p:nvPr/>
        </p:nvGrpSpPr>
        <p:grpSpPr>
          <a:xfrm>
            <a:off x="1042040" y="2647507"/>
            <a:ext cx="1237320" cy="1453680"/>
            <a:chOff x="1042040" y="2647507"/>
            <a:chExt cx="1237320" cy="1453680"/>
          </a:xfrm>
        </p:grpSpPr>
        <mc:AlternateContent xmlns:mc="http://schemas.openxmlformats.org/markup-compatibility/2006">
          <mc:Choice xmlns:p14="http://schemas.microsoft.com/office/powerpoint/2010/main" Requires="p14">
            <p:contentPart p14:bwMode="auto" r:id="rId96">
              <p14:nvContentPartPr>
                <p14:cNvPr id="21" name="Freihand 20">
                  <a:extLst>
                    <a:ext uri="{FF2B5EF4-FFF2-40B4-BE49-F238E27FC236}">
                      <a16:creationId xmlns:a16="http://schemas.microsoft.com/office/drawing/2014/main" id="{39EE1C9E-04FA-4B1C-9C0D-37345891A891}"/>
                    </a:ext>
                  </a:extLst>
                </p14:cNvPr>
                <p14:cNvContentPartPr/>
                <p14:nvPr/>
              </p14:nvContentPartPr>
              <p14:xfrm>
                <a:off x="2100800" y="2667307"/>
                <a:ext cx="132480" cy="330120"/>
              </p14:xfrm>
            </p:contentPart>
          </mc:Choice>
          <mc:Fallback>
            <p:pic>
              <p:nvPicPr>
                <p:cNvPr id="21" name="Freihand 20">
                  <a:extLst>
                    <a:ext uri="{FF2B5EF4-FFF2-40B4-BE49-F238E27FC236}">
                      <a16:creationId xmlns:a16="http://schemas.microsoft.com/office/drawing/2014/main" id="{39EE1C9E-04FA-4B1C-9C0D-37345891A891}"/>
                    </a:ext>
                  </a:extLst>
                </p:cNvPr>
                <p:cNvPicPr/>
                <p:nvPr/>
              </p:nvPicPr>
              <p:blipFill>
                <a:blip r:embed="rId97"/>
                <a:stretch>
                  <a:fillRect/>
                </a:stretch>
              </p:blipFill>
              <p:spPr>
                <a:xfrm>
                  <a:off x="2096480" y="2662987"/>
                  <a:ext cx="1411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2" name="Freihand 21">
                  <a:extLst>
                    <a:ext uri="{FF2B5EF4-FFF2-40B4-BE49-F238E27FC236}">
                      <a16:creationId xmlns:a16="http://schemas.microsoft.com/office/drawing/2014/main" id="{8A577738-4178-4069-9161-27701B29EBEE}"/>
                    </a:ext>
                  </a:extLst>
                </p14:cNvPr>
                <p14:cNvContentPartPr/>
                <p14:nvPr/>
              </p14:nvContentPartPr>
              <p14:xfrm>
                <a:off x="2173160" y="2897707"/>
                <a:ext cx="106200" cy="159120"/>
              </p14:xfrm>
            </p:contentPart>
          </mc:Choice>
          <mc:Fallback>
            <p:pic>
              <p:nvPicPr>
                <p:cNvPr id="22" name="Freihand 21">
                  <a:extLst>
                    <a:ext uri="{FF2B5EF4-FFF2-40B4-BE49-F238E27FC236}">
                      <a16:creationId xmlns:a16="http://schemas.microsoft.com/office/drawing/2014/main" id="{8A577738-4178-4069-9161-27701B29EBEE}"/>
                    </a:ext>
                  </a:extLst>
                </p:cNvPr>
                <p:cNvPicPr/>
                <p:nvPr/>
              </p:nvPicPr>
              <p:blipFill>
                <a:blip r:embed="rId99"/>
                <a:stretch>
                  <a:fillRect/>
                </a:stretch>
              </p:blipFill>
              <p:spPr>
                <a:xfrm>
                  <a:off x="2168840" y="2893387"/>
                  <a:ext cx="114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Freihand 80">
                  <a:extLst>
                    <a:ext uri="{FF2B5EF4-FFF2-40B4-BE49-F238E27FC236}">
                      <a16:creationId xmlns:a16="http://schemas.microsoft.com/office/drawing/2014/main" id="{4B80DEE5-6661-447F-9064-8B992F8B0458}"/>
                    </a:ext>
                  </a:extLst>
                </p14:cNvPr>
                <p14:cNvContentPartPr/>
                <p14:nvPr/>
              </p14:nvContentPartPr>
              <p14:xfrm>
                <a:off x="1089920" y="3217387"/>
                <a:ext cx="1091160" cy="883800"/>
              </p14:xfrm>
            </p:contentPart>
          </mc:Choice>
          <mc:Fallback>
            <p:pic>
              <p:nvPicPr>
                <p:cNvPr id="81" name="Freihand 80">
                  <a:extLst>
                    <a:ext uri="{FF2B5EF4-FFF2-40B4-BE49-F238E27FC236}">
                      <a16:creationId xmlns:a16="http://schemas.microsoft.com/office/drawing/2014/main" id="{4B80DEE5-6661-447F-9064-8B992F8B0458}"/>
                    </a:ext>
                  </a:extLst>
                </p:cNvPr>
                <p:cNvPicPr/>
                <p:nvPr/>
              </p:nvPicPr>
              <p:blipFill>
                <a:blip r:embed="rId101"/>
                <a:stretch>
                  <a:fillRect/>
                </a:stretch>
              </p:blipFill>
              <p:spPr>
                <a:xfrm>
                  <a:off x="1085600" y="3213067"/>
                  <a:ext cx="1099800" cy="892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Freihand 81">
                  <a:extLst>
                    <a:ext uri="{FF2B5EF4-FFF2-40B4-BE49-F238E27FC236}">
                      <a16:creationId xmlns:a16="http://schemas.microsoft.com/office/drawing/2014/main" id="{DAF930E4-3AB3-438B-BE69-571AA9173B02}"/>
                    </a:ext>
                  </a:extLst>
                </p14:cNvPr>
                <p14:cNvContentPartPr/>
                <p14:nvPr/>
              </p14:nvContentPartPr>
              <p14:xfrm>
                <a:off x="1434080" y="3336547"/>
                <a:ext cx="131760" cy="262080"/>
              </p14:xfrm>
            </p:contentPart>
          </mc:Choice>
          <mc:Fallback>
            <p:pic>
              <p:nvPicPr>
                <p:cNvPr id="82" name="Freihand 81">
                  <a:extLst>
                    <a:ext uri="{FF2B5EF4-FFF2-40B4-BE49-F238E27FC236}">
                      <a16:creationId xmlns:a16="http://schemas.microsoft.com/office/drawing/2014/main" id="{DAF930E4-3AB3-438B-BE69-571AA9173B02}"/>
                    </a:ext>
                  </a:extLst>
                </p:cNvPr>
                <p:cNvPicPr/>
                <p:nvPr/>
              </p:nvPicPr>
              <p:blipFill>
                <a:blip r:embed="rId103"/>
                <a:stretch>
                  <a:fillRect/>
                </a:stretch>
              </p:blipFill>
              <p:spPr>
                <a:xfrm>
                  <a:off x="1429760" y="3332227"/>
                  <a:ext cx="1404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Freihand 82">
                  <a:extLst>
                    <a:ext uri="{FF2B5EF4-FFF2-40B4-BE49-F238E27FC236}">
                      <a16:creationId xmlns:a16="http://schemas.microsoft.com/office/drawing/2014/main" id="{BC1AB3A6-5FBF-4EF1-87E9-BCAAC439FEAA}"/>
                    </a:ext>
                  </a:extLst>
                </p14:cNvPr>
                <p14:cNvContentPartPr/>
                <p14:nvPr/>
              </p14:nvContentPartPr>
              <p14:xfrm>
                <a:off x="1503200" y="3489547"/>
                <a:ext cx="93960" cy="159840"/>
              </p14:xfrm>
            </p:contentPart>
          </mc:Choice>
          <mc:Fallback>
            <p:pic>
              <p:nvPicPr>
                <p:cNvPr id="83" name="Freihand 82">
                  <a:extLst>
                    <a:ext uri="{FF2B5EF4-FFF2-40B4-BE49-F238E27FC236}">
                      <a16:creationId xmlns:a16="http://schemas.microsoft.com/office/drawing/2014/main" id="{BC1AB3A6-5FBF-4EF1-87E9-BCAAC439FEAA}"/>
                    </a:ext>
                  </a:extLst>
                </p:cNvPr>
                <p:cNvPicPr/>
                <p:nvPr/>
              </p:nvPicPr>
              <p:blipFill>
                <a:blip r:embed="rId105"/>
                <a:stretch>
                  <a:fillRect/>
                </a:stretch>
              </p:blipFill>
              <p:spPr>
                <a:xfrm>
                  <a:off x="1498880" y="3485227"/>
                  <a:ext cx="102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Freihand 83">
                  <a:extLst>
                    <a:ext uri="{FF2B5EF4-FFF2-40B4-BE49-F238E27FC236}">
                      <a16:creationId xmlns:a16="http://schemas.microsoft.com/office/drawing/2014/main" id="{52AD5C75-2A2B-4F5B-963E-3855197162E9}"/>
                    </a:ext>
                  </a:extLst>
                </p14:cNvPr>
                <p14:cNvContentPartPr/>
                <p14:nvPr/>
              </p14:nvContentPartPr>
              <p14:xfrm>
                <a:off x="1042040" y="3127747"/>
                <a:ext cx="177840" cy="187200"/>
              </p14:xfrm>
            </p:contentPart>
          </mc:Choice>
          <mc:Fallback>
            <p:pic>
              <p:nvPicPr>
                <p:cNvPr id="84" name="Freihand 83">
                  <a:extLst>
                    <a:ext uri="{FF2B5EF4-FFF2-40B4-BE49-F238E27FC236}">
                      <a16:creationId xmlns:a16="http://schemas.microsoft.com/office/drawing/2014/main" id="{52AD5C75-2A2B-4F5B-963E-3855197162E9}"/>
                    </a:ext>
                  </a:extLst>
                </p:cNvPr>
                <p:cNvPicPr/>
                <p:nvPr/>
              </p:nvPicPr>
              <p:blipFill>
                <a:blip r:embed="rId107"/>
                <a:stretch>
                  <a:fillRect/>
                </a:stretch>
              </p:blipFill>
              <p:spPr>
                <a:xfrm>
                  <a:off x="1037720" y="3123427"/>
                  <a:ext cx="186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Freihand 84">
                  <a:extLst>
                    <a:ext uri="{FF2B5EF4-FFF2-40B4-BE49-F238E27FC236}">
                      <a16:creationId xmlns:a16="http://schemas.microsoft.com/office/drawing/2014/main" id="{6AB19D43-713F-4D96-BDE3-B00E480B1CED}"/>
                    </a:ext>
                  </a:extLst>
                </p14:cNvPr>
                <p14:cNvContentPartPr/>
                <p14:nvPr/>
              </p14:nvContentPartPr>
              <p14:xfrm>
                <a:off x="1265960" y="3146107"/>
                <a:ext cx="115560" cy="119880"/>
              </p14:xfrm>
            </p:contentPart>
          </mc:Choice>
          <mc:Fallback>
            <p:pic>
              <p:nvPicPr>
                <p:cNvPr id="85" name="Freihand 84">
                  <a:extLst>
                    <a:ext uri="{FF2B5EF4-FFF2-40B4-BE49-F238E27FC236}">
                      <a16:creationId xmlns:a16="http://schemas.microsoft.com/office/drawing/2014/main" id="{6AB19D43-713F-4D96-BDE3-B00E480B1CED}"/>
                    </a:ext>
                  </a:extLst>
                </p:cNvPr>
                <p:cNvPicPr/>
                <p:nvPr/>
              </p:nvPicPr>
              <p:blipFill>
                <a:blip r:embed="rId109"/>
                <a:stretch>
                  <a:fillRect/>
                </a:stretch>
              </p:blipFill>
              <p:spPr>
                <a:xfrm>
                  <a:off x="1261640" y="3141787"/>
                  <a:ext cx="124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Freihand 85">
                  <a:extLst>
                    <a:ext uri="{FF2B5EF4-FFF2-40B4-BE49-F238E27FC236}">
                      <a16:creationId xmlns:a16="http://schemas.microsoft.com/office/drawing/2014/main" id="{04970564-55D7-412D-9834-F71204912C89}"/>
                    </a:ext>
                  </a:extLst>
                </p14:cNvPr>
                <p14:cNvContentPartPr/>
                <p14:nvPr/>
              </p14:nvContentPartPr>
              <p14:xfrm>
                <a:off x="1360280" y="2957827"/>
                <a:ext cx="97200" cy="70200"/>
              </p14:xfrm>
            </p:contentPart>
          </mc:Choice>
          <mc:Fallback>
            <p:pic>
              <p:nvPicPr>
                <p:cNvPr id="86" name="Freihand 85">
                  <a:extLst>
                    <a:ext uri="{FF2B5EF4-FFF2-40B4-BE49-F238E27FC236}">
                      <a16:creationId xmlns:a16="http://schemas.microsoft.com/office/drawing/2014/main" id="{04970564-55D7-412D-9834-F71204912C89}"/>
                    </a:ext>
                  </a:extLst>
                </p:cNvPr>
                <p:cNvPicPr/>
                <p:nvPr/>
              </p:nvPicPr>
              <p:blipFill>
                <a:blip r:embed="rId111"/>
                <a:stretch>
                  <a:fillRect/>
                </a:stretch>
              </p:blipFill>
              <p:spPr>
                <a:xfrm>
                  <a:off x="1355960" y="2953507"/>
                  <a:ext cx="105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Freihand 86">
                  <a:extLst>
                    <a:ext uri="{FF2B5EF4-FFF2-40B4-BE49-F238E27FC236}">
                      <a16:creationId xmlns:a16="http://schemas.microsoft.com/office/drawing/2014/main" id="{F9AB1193-5C20-4B9E-824F-88B952E8B1E7}"/>
                    </a:ext>
                  </a:extLst>
                </p14:cNvPr>
                <p14:cNvContentPartPr/>
                <p14:nvPr/>
              </p14:nvContentPartPr>
              <p14:xfrm>
                <a:off x="1398080" y="2964307"/>
                <a:ext cx="102240" cy="100080"/>
              </p14:xfrm>
            </p:contentPart>
          </mc:Choice>
          <mc:Fallback>
            <p:pic>
              <p:nvPicPr>
                <p:cNvPr id="87" name="Freihand 86">
                  <a:extLst>
                    <a:ext uri="{FF2B5EF4-FFF2-40B4-BE49-F238E27FC236}">
                      <a16:creationId xmlns:a16="http://schemas.microsoft.com/office/drawing/2014/main" id="{F9AB1193-5C20-4B9E-824F-88B952E8B1E7}"/>
                    </a:ext>
                  </a:extLst>
                </p:cNvPr>
                <p:cNvPicPr/>
                <p:nvPr/>
              </p:nvPicPr>
              <p:blipFill>
                <a:blip r:embed="rId113"/>
                <a:stretch>
                  <a:fillRect/>
                </a:stretch>
              </p:blipFill>
              <p:spPr>
                <a:xfrm>
                  <a:off x="1393760" y="2959987"/>
                  <a:ext cx="11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8" name="Freihand 87">
                  <a:extLst>
                    <a:ext uri="{FF2B5EF4-FFF2-40B4-BE49-F238E27FC236}">
                      <a16:creationId xmlns:a16="http://schemas.microsoft.com/office/drawing/2014/main" id="{9393946A-8A51-4CEC-AD1A-788FC3FDBAD3}"/>
                    </a:ext>
                  </a:extLst>
                </p14:cNvPr>
                <p14:cNvContentPartPr/>
                <p14:nvPr/>
              </p14:nvContentPartPr>
              <p14:xfrm>
                <a:off x="1413200" y="2715907"/>
                <a:ext cx="137160" cy="169200"/>
              </p14:xfrm>
            </p:contentPart>
          </mc:Choice>
          <mc:Fallback>
            <p:pic>
              <p:nvPicPr>
                <p:cNvPr id="88" name="Freihand 87">
                  <a:extLst>
                    <a:ext uri="{FF2B5EF4-FFF2-40B4-BE49-F238E27FC236}">
                      <a16:creationId xmlns:a16="http://schemas.microsoft.com/office/drawing/2014/main" id="{9393946A-8A51-4CEC-AD1A-788FC3FDBAD3}"/>
                    </a:ext>
                  </a:extLst>
                </p:cNvPr>
                <p:cNvPicPr/>
                <p:nvPr/>
              </p:nvPicPr>
              <p:blipFill>
                <a:blip r:embed="rId115"/>
                <a:stretch>
                  <a:fillRect/>
                </a:stretch>
              </p:blipFill>
              <p:spPr>
                <a:xfrm>
                  <a:off x="1408880" y="2711587"/>
                  <a:ext cx="145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9" name="Freihand 88">
                  <a:extLst>
                    <a:ext uri="{FF2B5EF4-FFF2-40B4-BE49-F238E27FC236}">
                      <a16:creationId xmlns:a16="http://schemas.microsoft.com/office/drawing/2014/main" id="{BC1C7686-0FB0-4846-AFB6-0069C2CF493E}"/>
                    </a:ext>
                  </a:extLst>
                </p14:cNvPr>
                <p14:cNvContentPartPr/>
                <p14:nvPr/>
              </p14:nvContentPartPr>
              <p14:xfrm>
                <a:off x="1578440" y="2662627"/>
                <a:ext cx="80640" cy="61200"/>
              </p14:xfrm>
            </p:contentPart>
          </mc:Choice>
          <mc:Fallback>
            <p:pic>
              <p:nvPicPr>
                <p:cNvPr id="89" name="Freihand 88">
                  <a:extLst>
                    <a:ext uri="{FF2B5EF4-FFF2-40B4-BE49-F238E27FC236}">
                      <a16:creationId xmlns:a16="http://schemas.microsoft.com/office/drawing/2014/main" id="{BC1C7686-0FB0-4846-AFB6-0069C2CF493E}"/>
                    </a:ext>
                  </a:extLst>
                </p:cNvPr>
                <p:cNvPicPr/>
                <p:nvPr/>
              </p:nvPicPr>
              <p:blipFill>
                <a:blip r:embed="rId117"/>
                <a:stretch>
                  <a:fillRect/>
                </a:stretch>
              </p:blipFill>
              <p:spPr>
                <a:xfrm>
                  <a:off x="1574120" y="2658307"/>
                  <a:ext cx="89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Freihand 89">
                  <a:extLst>
                    <a:ext uri="{FF2B5EF4-FFF2-40B4-BE49-F238E27FC236}">
                      <a16:creationId xmlns:a16="http://schemas.microsoft.com/office/drawing/2014/main" id="{26ADC192-E7C0-442B-B21E-A0DFA093088F}"/>
                    </a:ext>
                  </a:extLst>
                </p14:cNvPr>
                <p14:cNvContentPartPr/>
                <p14:nvPr/>
              </p14:nvContentPartPr>
              <p14:xfrm>
                <a:off x="1652600" y="2647507"/>
                <a:ext cx="52560" cy="132120"/>
              </p14:xfrm>
            </p:contentPart>
          </mc:Choice>
          <mc:Fallback>
            <p:pic>
              <p:nvPicPr>
                <p:cNvPr id="90" name="Freihand 89">
                  <a:extLst>
                    <a:ext uri="{FF2B5EF4-FFF2-40B4-BE49-F238E27FC236}">
                      <a16:creationId xmlns:a16="http://schemas.microsoft.com/office/drawing/2014/main" id="{26ADC192-E7C0-442B-B21E-A0DFA093088F}"/>
                    </a:ext>
                  </a:extLst>
                </p:cNvPr>
                <p:cNvPicPr/>
                <p:nvPr/>
              </p:nvPicPr>
              <p:blipFill>
                <a:blip r:embed="rId119"/>
                <a:stretch>
                  <a:fillRect/>
                </a:stretch>
              </p:blipFill>
              <p:spPr>
                <a:xfrm>
                  <a:off x="1648280" y="2643187"/>
                  <a:ext cx="61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Freihand 90">
                  <a:extLst>
                    <a:ext uri="{FF2B5EF4-FFF2-40B4-BE49-F238E27FC236}">
                      <a16:creationId xmlns:a16="http://schemas.microsoft.com/office/drawing/2014/main" id="{CD1F548C-AD09-4A81-8349-2A646D6A1BC2}"/>
                    </a:ext>
                  </a:extLst>
                </p14:cNvPr>
                <p14:cNvContentPartPr/>
                <p14:nvPr/>
              </p14:nvContentPartPr>
              <p14:xfrm>
                <a:off x="1491680" y="2671627"/>
                <a:ext cx="297720" cy="266040"/>
              </p14:xfrm>
            </p:contentPart>
          </mc:Choice>
          <mc:Fallback>
            <p:pic>
              <p:nvPicPr>
                <p:cNvPr id="91" name="Freihand 90">
                  <a:extLst>
                    <a:ext uri="{FF2B5EF4-FFF2-40B4-BE49-F238E27FC236}">
                      <a16:creationId xmlns:a16="http://schemas.microsoft.com/office/drawing/2014/main" id="{CD1F548C-AD09-4A81-8349-2A646D6A1BC2}"/>
                    </a:ext>
                  </a:extLst>
                </p:cNvPr>
                <p:cNvPicPr/>
                <p:nvPr/>
              </p:nvPicPr>
              <p:blipFill>
                <a:blip r:embed="rId121"/>
                <a:stretch>
                  <a:fillRect/>
                </a:stretch>
              </p:blipFill>
              <p:spPr>
                <a:xfrm>
                  <a:off x="1487360" y="2667307"/>
                  <a:ext cx="3063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2" name="Freihand 91">
                  <a:extLst>
                    <a:ext uri="{FF2B5EF4-FFF2-40B4-BE49-F238E27FC236}">
                      <a16:creationId xmlns:a16="http://schemas.microsoft.com/office/drawing/2014/main" id="{4D54EA51-D278-4515-8C0E-00F3FFC83D02}"/>
                    </a:ext>
                  </a:extLst>
                </p14:cNvPr>
                <p14:cNvContentPartPr/>
                <p14:nvPr/>
              </p14:nvContentPartPr>
              <p14:xfrm>
                <a:off x="1551800" y="2826427"/>
                <a:ext cx="117720" cy="205920"/>
              </p14:xfrm>
            </p:contentPart>
          </mc:Choice>
          <mc:Fallback>
            <p:pic>
              <p:nvPicPr>
                <p:cNvPr id="92" name="Freihand 91">
                  <a:extLst>
                    <a:ext uri="{FF2B5EF4-FFF2-40B4-BE49-F238E27FC236}">
                      <a16:creationId xmlns:a16="http://schemas.microsoft.com/office/drawing/2014/main" id="{4D54EA51-D278-4515-8C0E-00F3FFC83D02}"/>
                    </a:ext>
                  </a:extLst>
                </p:cNvPr>
                <p:cNvPicPr/>
                <p:nvPr/>
              </p:nvPicPr>
              <p:blipFill>
                <a:blip r:embed="rId123"/>
                <a:stretch>
                  <a:fillRect/>
                </a:stretch>
              </p:blipFill>
              <p:spPr>
                <a:xfrm>
                  <a:off x="1547480" y="2822107"/>
                  <a:ext cx="126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3" name="Freihand 92">
                  <a:extLst>
                    <a:ext uri="{FF2B5EF4-FFF2-40B4-BE49-F238E27FC236}">
                      <a16:creationId xmlns:a16="http://schemas.microsoft.com/office/drawing/2014/main" id="{1F764C2D-0677-438E-B032-0BED72606DE1}"/>
                    </a:ext>
                  </a:extLst>
                </p14:cNvPr>
                <p14:cNvContentPartPr/>
                <p14:nvPr/>
              </p14:nvContentPartPr>
              <p14:xfrm>
                <a:off x="1719920" y="2789347"/>
                <a:ext cx="168840" cy="150840"/>
              </p14:xfrm>
            </p:contentPart>
          </mc:Choice>
          <mc:Fallback>
            <p:pic>
              <p:nvPicPr>
                <p:cNvPr id="93" name="Freihand 92">
                  <a:extLst>
                    <a:ext uri="{FF2B5EF4-FFF2-40B4-BE49-F238E27FC236}">
                      <a16:creationId xmlns:a16="http://schemas.microsoft.com/office/drawing/2014/main" id="{1F764C2D-0677-438E-B032-0BED72606DE1}"/>
                    </a:ext>
                  </a:extLst>
                </p:cNvPr>
                <p:cNvPicPr/>
                <p:nvPr/>
              </p:nvPicPr>
              <p:blipFill>
                <a:blip r:embed="rId125"/>
                <a:stretch>
                  <a:fillRect/>
                </a:stretch>
              </p:blipFill>
              <p:spPr>
                <a:xfrm>
                  <a:off x="1715600" y="2785027"/>
                  <a:ext cx="17748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95" name="Freihand 94">
                <a:extLst>
                  <a:ext uri="{FF2B5EF4-FFF2-40B4-BE49-F238E27FC236}">
                    <a16:creationId xmlns:a16="http://schemas.microsoft.com/office/drawing/2014/main" id="{68F34BCC-A6F2-41AD-AC0B-14AADD43606D}"/>
                  </a:ext>
                </a:extLst>
              </p14:cNvPr>
              <p14:cNvContentPartPr/>
              <p14:nvPr/>
            </p14:nvContentPartPr>
            <p14:xfrm>
              <a:off x="4612520" y="4991467"/>
              <a:ext cx="3458880" cy="1807200"/>
            </p14:xfrm>
          </p:contentPart>
        </mc:Choice>
        <mc:Fallback>
          <p:pic>
            <p:nvPicPr>
              <p:cNvPr id="95" name="Freihand 94">
                <a:extLst>
                  <a:ext uri="{FF2B5EF4-FFF2-40B4-BE49-F238E27FC236}">
                    <a16:creationId xmlns:a16="http://schemas.microsoft.com/office/drawing/2014/main" id="{68F34BCC-A6F2-41AD-AC0B-14AADD43606D}"/>
                  </a:ext>
                </a:extLst>
              </p:cNvPr>
              <p:cNvPicPr/>
              <p:nvPr/>
            </p:nvPicPr>
            <p:blipFill>
              <a:blip r:embed="rId127"/>
              <a:stretch>
                <a:fillRect/>
              </a:stretch>
            </p:blipFill>
            <p:spPr>
              <a:xfrm>
                <a:off x="4608200" y="4987147"/>
                <a:ext cx="3467520" cy="1815840"/>
              </a:xfrm>
              <a:prstGeom prst="rect">
                <a:avLst/>
              </a:prstGeom>
            </p:spPr>
          </p:pic>
        </mc:Fallback>
      </mc:AlternateContent>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BA3BC73-48A6-2113-B698-4B7C3C254F55}"/>
              </a:ext>
            </a:extLst>
          </p:cNvPr>
          <p:cNvSpPr txBox="1"/>
          <p:nvPr/>
        </p:nvSpPr>
        <p:spPr>
          <a:xfrm>
            <a:off x="2623109" y="0"/>
            <a:ext cx="726471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Capital </a:t>
            </a:r>
            <a:r>
              <a:rPr lang="de-DE" sz="2400" b="1" dirty="0" err="1"/>
              <a:t>market</a:t>
            </a:r>
            <a:r>
              <a:rPr lang="de-DE" sz="2400" b="1" dirty="0"/>
              <a:t> − Capital </a:t>
            </a:r>
            <a:r>
              <a:rPr lang="de-DE" sz="2400" b="1" dirty="0" err="1"/>
              <a:t>demand</a:t>
            </a:r>
            <a:endParaRPr lang="de-DE" sz="2400"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F15AC9A4-4C23-4B0D-5C06-9B566CB78225}"/>
                  </a:ext>
                </a:extLst>
              </p:cNvPr>
              <p:cNvSpPr txBox="1"/>
              <p:nvPr/>
            </p:nvSpPr>
            <p:spPr>
              <a:xfrm>
                <a:off x="457200" y="619081"/>
                <a:ext cx="3631315" cy="369332"/>
              </a:xfrm>
              <a:prstGeom prst="rect">
                <a:avLst/>
              </a:prstGeom>
              <a:noFill/>
            </p:spPr>
            <p:txBody>
              <a:bodyPr wrap="none" rtlCol="0">
                <a:spAutoFit/>
              </a:bodyPr>
              <a:lstStyle/>
              <a:p>
                <a:r>
                  <a:rPr lang="de-DE" dirty="0"/>
                  <a:t>Profit: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8" name="Textfeld 7">
                <a:extLst>
                  <a:ext uri="{FF2B5EF4-FFF2-40B4-BE49-F238E27FC236}">
                    <a16:creationId xmlns:a16="http://schemas.microsoft.com/office/drawing/2014/main" id="{F15AC9A4-4C23-4B0D-5C06-9B566CB78225}"/>
                  </a:ext>
                </a:extLst>
              </p:cNvPr>
              <p:cNvSpPr txBox="1">
                <a:spLocks noRot="1" noChangeAspect="1" noMove="1" noResize="1" noEditPoints="1" noAdjustHandles="1" noChangeArrowheads="1" noChangeShapeType="1" noTextEdit="1"/>
              </p:cNvSpPr>
              <p:nvPr/>
            </p:nvSpPr>
            <p:spPr>
              <a:xfrm>
                <a:off x="457200" y="619081"/>
                <a:ext cx="3631315" cy="369332"/>
              </a:xfrm>
              <a:prstGeom prst="rect">
                <a:avLst/>
              </a:prstGeom>
              <a:blipFill>
                <a:blip r:embed="rId3"/>
                <a:stretch>
                  <a:fillRect l="-1342" t="-10000" b="-26667"/>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28720F74-AF8A-DB57-17DA-595F415D1161}"/>
              </a:ext>
            </a:extLst>
          </p:cNvPr>
          <p:cNvSpPr txBox="1"/>
          <p:nvPr/>
        </p:nvSpPr>
        <p:spPr>
          <a:xfrm>
            <a:off x="457200" y="1330047"/>
            <a:ext cx="2178802" cy="369332"/>
          </a:xfrm>
          <a:prstGeom prst="rect">
            <a:avLst/>
          </a:prstGeom>
          <a:noFill/>
        </p:spPr>
        <p:txBody>
          <a:bodyPr wrap="none" rtlCol="0">
            <a:spAutoFit/>
          </a:bodyPr>
          <a:lstStyle/>
          <a:p>
            <a:r>
              <a:rPr lang="de-DE" dirty="0" err="1"/>
              <a:t>Optimality</a:t>
            </a:r>
            <a:r>
              <a:rPr lang="de-DE" dirty="0"/>
              <a:t> </a:t>
            </a:r>
            <a:r>
              <a:rPr lang="de-DE" dirty="0" err="1"/>
              <a:t>condition</a:t>
            </a:r>
            <a:r>
              <a:rPr lang="de-DE" dirty="0"/>
              <a:t>:</a:t>
            </a:r>
          </a:p>
        </p:txBody>
      </p:sp>
      <p:sp>
        <p:nvSpPr>
          <p:cNvPr id="11" name="Textfeld 10">
            <a:extLst>
              <a:ext uri="{FF2B5EF4-FFF2-40B4-BE49-F238E27FC236}">
                <a16:creationId xmlns:a16="http://schemas.microsoft.com/office/drawing/2014/main" id="{EC052770-DB77-5C80-D395-4E10897A3B35}"/>
              </a:ext>
            </a:extLst>
          </p:cNvPr>
          <p:cNvSpPr txBox="1"/>
          <p:nvPr/>
        </p:nvSpPr>
        <p:spPr>
          <a:xfrm>
            <a:off x="457200" y="2904999"/>
            <a:ext cx="3499676" cy="369332"/>
          </a:xfrm>
          <a:prstGeom prst="rect">
            <a:avLst/>
          </a:prstGeom>
          <a:noFill/>
        </p:spPr>
        <p:txBody>
          <a:bodyPr wrap="none" rtlCol="0">
            <a:spAutoFit/>
          </a:bodyPr>
          <a:lstStyle/>
          <a:p>
            <a:r>
              <a:rPr lang="en-US" dirty="0"/>
              <a:t>Derivation of the demand function</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E06B90A-C653-4AE3-A54F-F171C0446C7D}"/>
                  </a:ext>
                </a:extLst>
              </p14:cNvPr>
              <p14:cNvContentPartPr/>
              <p14:nvPr/>
            </p14:nvContentPartPr>
            <p14:xfrm>
              <a:off x="2168840" y="606120"/>
              <a:ext cx="197640" cy="442080"/>
            </p14:xfrm>
          </p:contentPart>
        </mc:Choice>
        <mc:Fallback>
          <p:pic>
            <p:nvPicPr>
              <p:cNvPr id="2" name="Freihand 1">
                <a:extLst>
                  <a:ext uri="{FF2B5EF4-FFF2-40B4-BE49-F238E27FC236}">
                    <a16:creationId xmlns:a16="http://schemas.microsoft.com/office/drawing/2014/main" id="{9E06B90A-C653-4AE3-A54F-F171C0446C7D}"/>
                  </a:ext>
                </a:extLst>
              </p:cNvPr>
              <p:cNvPicPr/>
              <p:nvPr/>
            </p:nvPicPr>
            <p:blipFill>
              <a:blip r:embed="rId5"/>
              <a:stretch>
                <a:fillRect/>
              </a:stretch>
            </p:blipFill>
            <p:spPr>
              <a:xfrm>
                <a:off x="2164520" y="601800"/>
                <a:ext cx="20628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983E908-EFB1-4252-B8E9-5375A810A2DA}"/>
                  </a:ext>
                </a:extLst>
              </p14:cNvPr>
              <p14:cNvContentPartPr/>
              <p14:nvPr/>
            </p14:nvContentPartPr>
            <p14:xfrm>
              <a:off x="3109160" y="597480"/>
              <a:ext cx="281880" cy="462960"/>
            </p14:xfrm>
          </p:contentPart>
        </mc:Choice>
        <mc:Fallback>
          <p:pic>
            <p:nvPicPr>
              <p:cNvPr id="3" name="Freihand 2">
                <a:extLst>
                  <a:ext uri="{FF2B5EF4-FFF2-40B4-BE49-F238E27FC236}">
                    <a16:creationId xmlns:a16="http://schemas.microsoft.com/office/drawing/2014/main" id="{B983E908-EFB1-4252-B8E9-5375A810A2DA}"/>
                  </a:ext>
                </a:extLst>
              </p:cNvPr>
              <p:cNvPicPr/>
              <p:nvPr/>
            </p:nvPicPr>
            <p:blipFill>
              <a:blip r:embed="rId7"/>
              <a:stretch>
                <a:fillRect/>
              </a:stretch>
            </p:blipFill>
            <p:spPr>
              <a:xfrm>
                <a:off x="3104840" y="593160"/>
                <a:ext cx="29052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3CC0451-A600-4B4C-9ABD-75AB080E2EEF}"/>
                  </a:ext>
                </a:extLst>
              </p14:cNvPr>
              <p14:cNvContentPartPr/>
              <p14:nvPr/>
            </p14:nvContentPartPr>
            <p14:xfrm>
              <a:off x="2876600" y="1303800"/>
              <a:ext cx="198720" cy="242640"/>
            </p14:xfrm>
          </p:contentPart>
        </mc:Choice>
        <mc:Fallback>
          <p:pic>
            <p:nvPicPr>
              <p:cNvPr id="5" name="Freihand 4">
                <a:extLst>
                  <a:ext uri="{FF2B5EF4-FFF2-40B4-BE49-F238E27FC236}">
                    <a16:creationId xmlns:a16="http://schemas.microsoft.com/office/drawing/2014/main" id="{43CC0451-A600-4B4C-9ABD-75AB080E2EEF}"/>
                  </a:ext>
                </a:extLst>
              </p:cNvPr>
              <p:cNvPicPr/>
              <p:nvPr/>
            </p:nvPicPr>
            <p:blipFill>
              <a:blip r:embed="rId9"/>
              <a:stretch>
                <a:fillRect/>
              </a:stretch>
            </p:blipFill>
            <p:spPr>
              <a:xfrm>
                <a:off x="2872280" y="1299480"/>
                <a:ext cx="207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D92779D-1C6B-47D3-ABE3-C0D8600E89EC}"/>
                  </a:ext>
                </a:extLst>
              </p14:cNvPr>
              <p14:cNvContentPartPr/>
              <p14:nvPr/>
            </p14:nvContentPartPr>
            <p14:xfrm>
              <a:off x="3172880" y="1388760"/>
              <a:ext cx="55800" cy="126360"/>
            </p14:xfrm>
          </p:contentPart>
        </mc:Choice>
        <mc:Fallback>
          <p:pic>
            <p:nvPicPr>
              <p:cNvPr id="7" name="Freihand 6">
                <a:extLst>
                  <a:ext uri="{FF2B5EF4-FFF2-40B4-BE49-F238E27FC236}">
                    <a16:creationId xmlns:a16="http://schemas.microsoft.com/office/drawing/2014/main" id="{7D92779D-1C6B-47D3-ABE3-C0D8600E89EC}"/>
                  </a:ext>
                </a:extLst>
              </p:cNvPr>
              <p:cNvPicPr/>
              <p:nvPr/>
            </p:nvPicPr>
            <p:blipFill>
              <a:blip r:embed="rId11"/>
              <a:stretch>
                <a:fillRect/>
              </a:stretch>
            </p:blipFill>
            <p:spPr>
              <a:xfrm>
                <a:off x="3168560" y="1384440"/>
                <a:ext cx="64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255305E9-F8A3-4C45-A871-637FFCA33555}"/>
                  </a:ext>
                </a:extLst>
              </p14:cNvPr>
              <p14:cNvContentPartPr/>
              <p14:nvPr/>
            </p14:nvContentPartPr>
            <p14:xfrm>
              <a:off x="3238400" y="1381920"/>
              <a:ext cx="39600" cy="118800"/>
            </p14:xfrm>
          </p:contentPart>
        </mc:Choice>
        <mc:Fallback>
          <p:pic>
            <p:nvPicPr>
              <p:cNvPr id="12" name="Freihand 11">
                <a:extLst>
                  <a:ext uri="{FF2B5EF4-FFF2-40B4-BE49-F238E27FC236}">
                    <a16:creationId xmlns:a16="http://schemas.microsoft.com/office/drawing/2014/main" id="{255305E9-F8A3-4C45-A871-637FFCA33555}"/>
                  </a:ext>
                </a:extLst>
              </p:cNvPr>
              <p:cNvPicPr/>
              <p:nvPr/>
            </p:nvPicPr>
            <p:blipFill>
              <a:blip r:embed="rId13"/>
              <a:stretch>
                <a:fillRect/>
              </a:stretch>
            </p:blipFill>
            <p:spPr>
              <a:xfrm>
                <a:off x="3234080" y="1377600"/>
                <a:ext cx="48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C7C1DFE9-50D9-46B2-80A0-68C119BB1C87}"/>
                  </a:ext>
                </a:extLst>
              </p14:cNvPr>
              <p14:cNvContentPartPr/>
              <p14:nvPr/>
            </p14:nvContentPartPr>
            <p14:xfrm>
              <a:off x="3132200" y="1336200"/>
              <a:ext cx="218160" cy="2520"/>
            </p14:xfrm>
          </p:contentPart>
        </mc:Choice>
        <mc:Fallback>
          <p:pic>
            <p:nvPicPr>
              <p:cNvPr id="13" name="Freihand 12">
                <a:extLst>
                  <a:ext uri="{FF2B5EF4-FFF2-40B4-BE49-F238E27FC236}">
                    <a16:creationId xmlns:a16="http://schemas.microsoft.com/office/drawing/2014/main" id="{C7C1DFE9-50D9-46B2-80A0-68C119BB1C87}"/>
                  </a:ext>
                </a:extLst>
              </p:cNvPr>
              <p:cNvPicPr/>
              <p:nvPr/>
            </p:nvPicPr>
            <p:blipFill>
              <a:blip r:embed="rId15"/>
              <a:stretch>
                <a:fillRect/>
              </a:stretch>
            </p:blipFill>
            <p:spPr>
              <a:xfrm>
                <a:off x="3127880" y="1331880"/>
                <a:ext cx="226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30923121-94C3-4BEC-89DD-1A56B1F1A5C5}"/>
                  </a:ext>
                </a:extLst>
              </p14:cNvPr>
              <p14:cNvContentPartPr/>
              <p14:nvPr/>
            </p14:nvContentPartPr>
            <p14:xfrm>
              <a:off x="2896040" y="1562640"/>
              <a:ext cx="452160" cy="60120"/>
            </p14:xfrm>
          </p:contentPart>
        </mc:Choice>
        <mc:Fallback>
          <p:pic>
            <p:nvPicPr>
              <p:cNvPr id="14" name="Freihand 13">
                <a:extLst>
                  <a:ext uri="{FF2B5EF4-FFF2-40B4-BE49-F238E27FC236}">
                    <a16:creationId xmlns:a16="http://schemas.microsoft.com/office/drawing/2014/main" id="{30923121-94C3-4BEC-89DD-1A56B1F1A5C5}"/>
                  </a:ext>
                </a:extLst>
              </p:cNvPr>
              <p:cNvPicPr/>
              <p:nvPr/>
            </p:nvPicPr>
            <p:blipFill>
              <a:blip r:embed="rId17"/>
              <a:stretch>
                <a:fillRect/>
              </a:stretch>
            </p:blipFill>
            <p:spPr>
              <a:xfrm>
                <a:off x="2891720" y="1558320"/>
                <a:ext cx="460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8ED7B233-3FA9-4136-89BC-D5DBD9F7C091}"/>
                  </a:ext>
                </a:extLst>
              </p14:cNvPr>
              <p14:cNvContentPartPr/>
              <p14:nvPr/>
            </p14:nvContentPartPr>
            <p14:xfrm>
              <a:off x="2896400" y="1665240"/>
              <a:ext cx="172440" cy="194040"/>
            </p14:xfrm>
          </p:contentPart>
        </mc:Choice>
        <mc:Fallback>
          <p:pic>
            <p:nvPicPr>
              <p:cNvPr id="15" name="Freihand 14">
                <a:extLst>
                  <a:ext uri="{FF2B5EF4-FFF2-40B4-BE49-F238E27FC236}">
                    <a16:creationId xmlns:a16="http://schemas.microsoft.com/office/drawing/2014/main" id="{8ED7B233-3FA9-4136-89BC-D5DBD9F7C091}"/>
                  </a:ext>
                </a:extLst>
              </p:cNvPr>
              <p:cNvPicPr/>
              <p:nvPr/>
            </p:nvPicPr>
            <p:blipFill>
              <a:blip r:embed="rId19"/>
              <a:stretch>
                <a:fillRect/>
              </a:stretch>
            </p:blipFill>
            <p:spPr>
              <a:xfrm>
                <a:off x="2892080" y="1660920"/>
                <a:ext cx="181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B7847414-DEEA-40D3-9CF2-E657BF496AF6}"/>
                  </a:ext>
                </a:extLst>
              </p14:cNvPr>
              <p14:cNvContentPartPr/>
              <p14:nvPr/>
            </p14:nvContentPartPr>
            <p14:xfrm>
              <a:off x="3128960" y="1658760"/>
              <a:ext cx="163440" cy="165240"/>
            </p14:xfrm>
          </p:contentPart>
        </mc:Choice>
        <mc:Fallback>
          <p:pic>
            <p:nvPicPr>
              <p:cNvPr id="16" name="Freihand 15">
                <a:extLst>
                  <a:ext uri="{FF2B5EF4-FFF2-40B4-BE49-F238E27FC236}">
                    <a16:creationId xmlns:a16="http://schemas.microsoft.com/office/drawing/2014/main" id="{B7847414-DEEA-40D3-9CF2-E657BF496AF6}"/>
                  </a:ext>
                </a:extLst>
              </p:cNvPr>
              <p:cNvPicPr/>
              <p:nvPr/>
            </p:nvPicPr>
            <p:blipFill>
              <a:blip r:embed="rId21"/>
              <a:stretch>
                <a:fillRect/>
              </a:stretch>
            </p:blipFill>
            <p:spPr>
              <a:xfrm>
                <a:off x="3124640" y="1654440"/>
                <a:ext cx="172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BDF901AC-B583-407C-92BE-C7B69D6F272B}"/>
                  </a:ext>
                </a:extLst>
              </p14:cNvPr>
              <p14:cNvContentPartPr/>
              <p14:nvPr/>
            </p14:nvContentPartPr>
            <p14:xfrm>
              <a:off x="3205280" y="1754520"/>
              <a:ext cx="75960" cy="100080"/>
            </p14:xfrm>
          </p:contentPart>
        </mc:Choice>
        <mc:Fallback>
          <p:pic>
            <p:nvPicPr>
              <p:cNvPr id="17" name="Freihand 16">
                <a:extLst>
                  <a:ext uri="{FF2B5EF4-FFF2-40B4-BE49-F238E27FC236}">
                    <a16:creationId xmlns:a16="http://schemas.microsoft.com/office/drawing/2014/main" id="{BDF901AC-B583-407C-92BE-C7B69D6F272B}"/>
                  </a:ext>
                </a:extLst>
              </p:cNvPr>
              <p:cNvPicPr/>
              <p:nvPr/>
            </p:nvPicPr>
            <p:blipFill>
              <a:blip r:embed="rId23"/>
              <a:stretch>
                <a:fillRect/>
              </a:stretch>
            </p:blipFill>
            <p:spPr>
              <a:xfrm>
                <a:off x="3200960" y="1750200"/>
                <a:ext cx="84600" cy="108720"/>
              </a:xfrm>
              <a:prstGeom prst="rect">
                <a:avLst/>
              </a:prstGeom>
            </p:spPr>
          </p:pic>
        </mc:Fallback>
      </mc:AlternateContent>
      <p:grpSp>
        <p:nvGrpSpPr>
          <p:cNvPr id="32" name="Gruppieren 31">
            <a:extLst>
              <a:ext uri="{FF2B5EF4-FFF2-40B4-BE49-F238E27FC236}">
                <a16:creationId xmlns:a16="http://schemas.microsoft.com/office/drawing/2014/main" id="{35901ECD-16EC-4628-983D-0CCAE1E00F78}"/>
              </a:ext>
            </a:extLst>
          </p:cNvPr>
          <p:cNvGrpSpPr/>
          <p:nvPr/>
        </p:nvGrpSpPr>
        <p:grpSpPr>
          <a:xfrm>
            <a:off x="3545840" y="1283280"/>
            <a:ext cx="1180080" cy="491400"/>
            <a:chOff x="3545840" y="1283280"/>
            <a:chExt cx="1180080" cy="491400"/>
          </a:xfrm>
        </p:grpSpPr>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FD79B7D7-E079-45FB-8C2E-6438B865968A}"/>
                    </a:ext>
                  </a:extLst>
                </p14:cNvPr>
                <p14:cNvContentPartPr/>
                <p14:nvPr/>
              </p14:nvContentPartPr>
              <p14:xfrm>
                <a:off x="3545840" y="1552200"/>
                <a:ext cx="172440" cy="27720"/>
              </p14:xfrm>
            </p:contentPart>
          </mc:Choice>
          <mc:Fallback>
            <p:pic>
              <p:nvPicPr>
                <p:cNvPr id="20" name="Freihand 19">
                  <a:extLst>
                    <a:ext uri="{FF2B5EF4-FFF2-40B4-BE49-F238E27FC236}">
                      <a16:creationId xmlns:a16="http://schemas.microsoft.com/office/drawing/2014/main" id="{FD79B7D7-E079-45FB-8C2E-6438B865968A}"/>
                    </a:ext>
                  </a:extLst>
                </p:cNvPr>
                <p:cNvPicPr/>
                <p:nvPr/>
              </p:nvPicPr>
              <p:blipFill>
                <a:blip r:embed="rId25"/>
                <a:stretch>
                  <a:fillRect/>
                </a:stretch>
              </p:blipFill>
              <p:spPr>
                <a:xfrm>
                  <a:off x="3541520" y="1547880"/>
                  <a:ext cx="181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1EFBE964-0A51-4884-82F2-E977912C91A0}"/>
                    </a:ext>
                  </a:extLst>
                </p14:cNvPr>
                <p14:cNvContentPartPr/>
                <p14:nvPr/>
              </p14:nvContentPartPr>
              <p14:xfrm>
                <a:off x="3580400" y="1607280"/>
                <a:ext cx="169560" cy="24480"/>
              </p14:xfrm>
            </p:contentPart>
          </mc:Choice>
          <mc:Fallback>
            <p:pic>
              <p:nvPicPr>
                <p:cNvPr id="21" name="Freihand 20">
                  <a:extLst>
                    <a:ext uri="{FF2B5EF4-FFF2-40B4-BE49-F238E27FC236}">
                      <a16:creationId xmlns:a16="http://schemas.microsoft.com/office/drawing/2014/main" id="{1EFBE964-0A51-4884-82F2-E977912C91A0}"/>
                    </a:ext>
                  </a:extLst>
                </p:cNvPr>
                <p:cNvPicPr/>
                <p:nvPr/>
              </p:nvPicPr>
              <p:blipFill>
                <a:blip r:embed="rId27"/>
                <a:stretch>
                  <a:fillRect/>
                </a:stretch>
              </p:blipFill>
              <p:spPr>
                <a:xfrm>
                  <a:off x="3576080" y="1602960"/>
                  <a:ext cx="178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88D4358A-EF27-4A28-B822-1F9D87373564}"/>
                    </a:ext>
                  </a:extLst>
                </p14:cNvPr>
                <p14:cNvContentPartPr/>
                <p14:nvPr/>
              </p14:nvContentPartPr>
              <p14:xfrm>
                <a:off x="3898280" y="1465800"/>
                <a:ext cx="146160" cy="291600"/>
              </p14:xfrm>
            </p:contentPart>
          </mc:Choice>
          <mc:Fallback>
            <p:pic>
              <p:nvPicPr>
                <p:cNvPr id="23" name="Freihand 22">
                  <a:extLst>
                    <a:ext uri="{FF2B5EF4-FFF2-40B4-BE49-F238E27FC236}">
                      <a16:creationId xmlns:a16="http://schemas.microsoft.com/office/drawing/2014/main" id="{88D4358A-EF27-4A28-B822-1F9D87373564}"/>
                    </a:ext>
                  </a:extLst>
                </p:cNvPr>
                <p:cNvPicPr/>
                <p:nvPr/>
              </p:nvPicPr>
              <p:blipFill>
                <a:blip r:embed="rId29"/>
                <a:stretch>
                  <a:fillRect/>
                </a:stretch>
              </p:blipFill>
              <p:spPr>
                <a:xfrm>
                  <a:off x="3893960" y="1461480"/>
                  <a:ext cx="1548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DF7FEC26-D501-4304-93BA-C4A7745E8C89}"/>
                    </a:ext>
                  </a:extLst>
                </p14:cNvPr>
                <p14:cNvContentPartPr/>
                <p14:nvPr/>
              </p14:nvContentPartPr>
              <p14:xfrm>
                <a:off x="4208960" y="1500360"/>
                <a:ext cx="5760" cy="21240"/>
              </p14:xfrm>
            </p:contentPart>
          </mc:Choice>
          <mc:Fallback>
            <p:pic>
              <p:nvPicPr>
                <p:cNvPr id="25" name="Freihand 24">
                  <a:extLst>
                    <a:ext uri="{FF2B5EF4-FFF2-40B4-BE49-F238E27FC236}">
                      <a16:creationId xmlns:a16="http://schemas.microsoft.com/office/drawing/2014/main" id="{DF7FEC26-D501-4304-93BA-C4A7745E8C89}"/>
                    </a:ext>
                  </a:extLst>
                </p:cNvPr>
                <p:cNvPicPr/>
                <p:nvPr/>
              </p:nvPicPr>
              <p:blipFill>
                <a:blip r:embed="rId31"/>
                <a:stretch>
                  <a:fillRect/>
                </a:stretch>
              </p:blipFill>
              <p:spPr>
                <a:xfrm>
                  <a:off x="4204640" y="1496040"/>
                  <a:ext cx="1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0C72C995-9AD8-4B4A-B435-A1E0948A2189}"/>
                    </a:ext>
                  </a:extLst>
                </p14:cNvPr>
                <p14:cNvContentPartPr/>
                <p14:nvPr/>
              </p14:nvContentPartPr>
              <p14:xfrm>
                <a:off x="4340720" y="1283280"/>
                <a:ext cx="201240" cy="187200"/>
              </p14:xfrm>
            </p:contentPart>
          </mc:Choice>
          <mc:Fallback>
            <p:pic>
              <p:nvPicPr>
                <p:cNvPr id="26" name="Freihand 25">
                  <a:extLst>
                    <a:ext uri="{FF2B5EF4-FFF2-40B4-BE49-F238E27FC236}">
                      <a16:creationId xmlns:a16="http://schemas.microsoft.com/office/drawing/2014/main" id="{0C72C995-9AD8-4B4A-B435-A1E0948A2189}"/>
                    </a:ext>
                  </a:extLst>
                </p:cNvPr>
                <p:cNvPicPr/>
                <p:nvPr/>
              </p:nvPicPr>
              <p:blipFill>
                <a:blip r:embed="rId33"/>
                <a:stretch>
                  <a:fillRect/>
                </a:stretch>
              </p:blipFill>
              <p:spPr>
                <a:xfrm>
                  <a:off x="4336400" y="1278960"/>
                  <a:ext cx="209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5AEFC39D-C8C1-4DD3-832D-EBE00C336B5D}"/>
                    </a:ext>
                  </a:extLst>
                </p14:cNvPr>
                <p14:cNvContentPartPr/>
                <p14:nvPr/>
              </p14:nvContentPartPr>
              <p14:xfrm>
                <a:off x="4598120" y="1333680"/>
                <a:ext cx="111960" cy="189360"/>
              </p14:xfrm>
            </p:contentPart>
          </mc:Choice>
          <mc:Fallback>
            <p:pic>
              <p:nvPicPr>
                <p:cNvPr id="27" name="Freihand 26">
                  <a:extLst>
                    <a:ext uri="{FF2B5EF4-FFF2-40B4-BE49-F238E27FC236}">
                      <a16:creationId xmlns:a16="http://schemas.microsoft.com/office/drawing/2014/main" id="{5AEFC39D-C8C1-4DD3-832D-EBE00C336B5D}"/>
                    </a:ext>
                  </a:extLst>
                </p:cNvPr>
                <p:cNvPicPr/>
                <p:nvPr/>
              </p:nvPicPr>
              <p:blipFill>
                <a:blip r:embed="rId35"/>
                <a:stretch>
                  <a:fillRect/>
                </a:stretch>
              </p:blipFill>
              <p:spPr>
                <a:xfrm>
                  <a:off x="4593800" y="1329360"/>
                  <a:ext cx="120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A9A9ED32-F136-43D7-90D8-32299F68EACC}"/>
                    </a:ext>
                  </a:extLst>
                </p14:cNvPr>
                <p14:cNvContentPartPr/>
                <p14:nvPr/>
              </p14:nvContentPartPr>
              <p14:xfrm>
                <a:off x="4340720" y="1505400"/>
                <a:ext cx="385200" cy="36360"/>
              </p14:xfrm>
            </p:contentPart>
          </mc:Choice>
          <mc:Fallback>
            <p:pic>
              <p:nvPicPr>
                <p:cNvPr id="28" name="Freihand 27">
                  <a:extLst>
                    <a:ext uri="{FF2B5EF4-FFF2-40B4-BE49-F238E27FC236}">
                      <a16:creationId xmlns:a16="http://schemas.microsoft.com/office/drawing/2014/main" id="{A9A9ED32-F136-43D7-90D8-32299F68EACC}"/>
                    </a:ext>
                  </a:extLst>
                </p:cNvPr>
                <p:cNvPicPr/>
                <p:nvPr/>
              </p:nvPicPr>
              <p:blipFill>
                <a:blip r:embed="rId37"/>
                <a:stretch>
                  <a:fillRect/>
                </a:stretch>
              </p:blipFill>
              <p:spPr>
                <a:xfrm>
                  <a:off x="4336400" y="1501080"/>
                  <a:ext cx="393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33F6A5A4-9434-4B49-94DF-96740CFAF6F1}"/>
                    </a:ext>
                  </a:extLst>
                </p14:cNvPr>
                <p14:cNvContentPartPr/>
                <p14:nvPr/>
              </p14:nvContentPartPr>
              <p14:xfrm>
                <a:off x="4293920" y="1566960"/>
                <a:ext cx="180360" cy="182520"/>
              </p14:xfrm>
            </p:contentPart>
          </mc:Choice>
          <mc:Fallback>
            <p:pic>
              <p:nvPicPr>
                <p:cNvPr id="29" name="Freihand 28">
                  <a:extLst>
                    <a:ext uri="{FF2B5EF4-FFF2-40B4-BE49-F238E27FC236}">
                      <a16:creationId xmlns:a16="http://schemas.microsoft.com/office/drawing/2014/main" id="{33F6A5A4-9434-4B49-94DF-96740CFAF6F1}"/>
                    </a:ext>
                  </a:extLst>
                </p:cNvPr>
                <p:cNvPicPr/>
                <p:nvPr/>
              </p:nvPicPr>
              <p:blipFill>
                <a:blip r:embed="rId39"/>
                <a:stretch>
                  <a:fillRect/>
                </a:stretch>
              </p:blipFill>
              <p:spPr>
                <a:xfrm>
                  <a:off x="4289600" y="1562640"/>
                  <a:ext cx="189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1DB68347-1E40-4E9A-976B-C68E51EE8135}"/>
                    </a:ext>
                  </a:extLst>
                </p14:cNvPr>
                <p14:cNvContentPartPr/>
                <p14:nvPr/>
              </p14:nvContentPartPr>
              <p14:xfrm>
                <a:off x="4543400" y="1590000"/>
                <a:ext cx="162360" cy="176400"/>
              </p14:xfrm>
            </p:contentPart>
          </mc:Choice>
          <mc:Fallback>
            <p:pic>
              <p:nvPicPr>
                <p:cNvPr id="30" name="Freihand 29">
                  <a:extLst>
                    <a:ext uri="{FF2B5EF4-FFF2-40B4-BE49-F238E27FC236}">
                      <a16:creationId xmlns:a16="http://schemas.microsoft.com/office/drawing/2014/main" id="{1DB68347-1E40-4E9A-976B-C68E51EE8135}"/>
                    </a:ext>
                  </a:extLst>
                </p:cNvPr>
                <p:cNvPicPr/>
                <p:nvPr/>
              </p:nvPicPr>
              <p:blipFill>
                <a:blip r:embed="rId41"/>
                <a:stretch>
                  <a:fillRect/>
                </a:stretch>
              </p:blipFill>
              <p:spPr>
                <a:xfrm>
                  <a:off x="4539080" y="1585680"/>
                  <a:ext cx="171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15FB7E73-0593-4F30-9D57-6EB04B4CBE82}"/>
                    </a:ext>
                  </a:extLst>
                </p14:cNvPr>
                <p14:cNvContentPartPr/>
                <p14:nvPr/>
              </p14:nvContentPartPr>
              <p14:xfrm>
                <a:off x="4611080" y="1678920"/>
                <a:ext cx="92520" cy="95760"/>
              </p14:xfrm>
            </p:contentPart>
          </mc:Choice>
          <mc:Fallback>
            <p:pic>
              <p:nvPicPr>
                <p:cNvPr id="31" name="Freihand 30">
                  <a:extLst>
                    <a:ext uri="{FF2B5EF4-FFF2-40B4-BE49-F238E27FC236}">
                      <a16:creationId xmlns:a16="http://schemas.microsoft.com/office/drawing/2014/main" id="{15FB7E73-0593-4F30-9D57-6EB04B4CBE82}"/>
                    </a:ext>
                  </a:extLst>
                </p:cNvPr>
                <p:cNvPicPr/>
                <p:nvPr/>
              </p:nvPicPr>
              <p:blipFill>
                <a:blip r:embed="rId43"/>
                <a:stretch>
                  <a:fillRect/>
                </a:stretch>
              </p:blipFill>
              <p:spPr>
                <a:xfrm>
                  <a:off x="4606760" y="1674600"/>
                  <a:ext cx="10116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3353FE0E-21D8-40D3-874D-F231D003D1A0}"/>
                  </a:ext>
                </a:extLst>
              </p14:cNvPr>
              <p14:cNvContentPartPr/>
              <p14:nvPr/>
            </p14:nvContentPartPr>
            <p14:xfrm>
              <a:off x="4910600" y="1501800"/>
              <a:ext cx="157680" cy="9720"/>
            </p14:xfrm>
          </p:contentPart>
        </mc:Choice>
        <mc:Fallback>
          <p:pic>
            <p:nvPicPr>
              <p:cNvPr id="33" name="Freihand 32">
                <a:extLst>
                  <a:ext uri="{FF2B5EF4-FFF2-40B4-BE49-F238E27FC236}">
                    <a16:creationId xmlns:a16="http://schemas.microsoft.com/office/drawing/2014/main" id="{3353FE0E-21D8-40D3-874D-F231D003D1A0}"/>
                  </a:ext>
                </a:extLst>
              </p:cNvPr>
              <p:cNvPicPr/>
              <p:nvPr/>
            </p:nvPicPr>
            <p:blipFill>
              <a:blip r:embed="rId45"/>
              <a:stretch>
                <a:fillRect/>
              </a:stretch>
            </p:blipFill>
            <p:spPr>
              <a:xfrm>
                <a:off x="4906280" y="1497480"/>
                <a:ext cx="166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8E05F8CA-2BDC-4BAC-A796-F88472094642}"/>
                  </a:ext>
                </a:extLst>
              </p14:cNvPr>
              <p14:cNvContentPartPr/>
              <p14:nvPr/>
            </p14:nvContentPartPr>
            <p14:xfrm>
              <a:off x="5238560" y="1289760"/>
              <a:ext cx="22320" cy="20880"/>
            </p14:xfrm>
          </p:contentPart>
        </mc:Choice>
        <mc:Fallback>
          <p:pic>
            <p:nvPicPr>
              <p:cNvPr id="35" name="Freihand 34">
                <a:extLst>
                  <a:ext uri="{FF2B5EF4-FFF2-40B4-BE49-F238E27FC236}">
                    <a16:creationId xmlns:a16="http://schemas.microsoft.com/office/drawing/2014/main" id="{8E05F8CA-2BDC-4BAC-A796-F88472094642}"/>
                  </a:ext>
                </a:extLst>
              </p:cNvPr>
              <p:cNvPicPr/>
              <p:nvPr/>
            </p:nvPicPr>
            <p:blipFill>
              <a:blip r:embed="rId47"/>
              <a:stretch>
                <a:fillRect/>
              </a:stretch>
            </p:blipFill>
            <p:spPr>
              <a:xfrm>
                <a:off x="5234240" y="1285440"/>
                <a:ext cx="30960" cy="29520"/>
              </a:xfrm>
              <a:prstGeom prst="rect">
                <a:avLst/>
              </a:prstGeom>
            </p:spPr>
          </p:pic>
        </mc:Fallback>
      </mc:AlternateContent>
      <p:grpSp>
        <p:nvGrpSpPr>
          <p:cNvPr id="39" name="Gruppieren 38">
            <a:extLst>
              <a:ext uri="{FF2B5EF4-FFF2-40B4-BE49-F238E27FC236}">
                <a16:creationId xmlns:a16="http://schemas.microsoft.com/office/drawing/2014/main" id="{A5D9EC85-866F-4FC0-8555-F073F1E93791}"/>
              </a:ext>
            </a:extLst>
          </p:cNvPr>
          <p:cNvGrpSpPr/>
          <p:nvPr/>
        </p:nvGrpSpPr>
        <p:grpSpPr>
          <a:xfrm>
            <a:off x="5230640" y="1413600"/>
            <a:ext cx="757080" cy="146880"/>
            <a:chOff x="5230640" y="1413600"/>
            <a:chExt cx="757080" cy="146880"/>
          </a:xfrm>
        </p:grpSpPr>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391B655E-E405-47D7-AD73-3F8A83E708A4}"/>
                    </a:ext>
                  </a:extLst>
                </p14:cNvPr>
                <p14:cNvContentPartPr/>
                <p14:nvPr/>
              </p14:nvContentPartPr>
              <p14:xfrm>
                <a:off x="5230640" y="1420800"/>
                <a:ext cx="93960" cy="139680"/>
              </p14:xfrm>
            </p:contentPart>
          </mc:Choice>
          <mc:Fallback>
            <p:pic>
              <p:nvPicPr>
                <p:cNvPr id="34" name="Freihand 33">
                  <a:extLst>
                    <a:ext uri="{FF2B5EF4-FFF2-40B4-BE49-F238E27FC236}">
                      <a16:creationId xmlns:a16="http://schemas.microsoft.com/office/drawing/2014/main" id="{391B655E-E405-47D7-AD73-3F8A83E708A4}"/>
                    </a:ext>
                  </a:extLst>
                </p:cNvPr>
                <p:cNvPicPr/>
                <p:nvPr/>
              </p:nvPicPr>
              <p:blipFill>
                <a:blip r:embed="rId49"/>
                <a:stretch>
                  <a:fillRect/>
                </a:stretch>
              </p:blipFill>
              <p:spPr>
                <a:xfrm>
                  <a:off x="5226320" y="1416480"/>
                  <a:ext cx="102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84EF6612-D61C-42F4-B85F-C50387FEA9EB}"/>
                    </a:ext>
                  </a:extLst>
                </p14:cNvPr>
                <p14:cNvContentPartPr/>
                <p14:nvPr/>
              </p14:nvContentPartPr>
              <p14:xfrm>
                <a:off x="5478320" y="1453560"/>
                <a:ext cx="222120" cy="20880"/>
              </p14:xfrm>
            </p:contentPart>
          </mc:Choice>
          <mc:Fallback>
            <p:pic>
              <p:nvPicPr>
                <p:cNvPr id="36" name="Freihand 35">
                  <a:extLst>
                    <a:ext uri="{FF2B5EF4-FFF2-40B4-BE49-F238E27FC236}">
                      <a16:creationId xmlns:a16="http://schemas.microsoft.com/office/drawing/2014/main" id="{84EF6612-D61C-42F4-B85F-C50387FEA9EB}"/>
                    </a:ext>
                  </a:extLst>
                </p:cNvPr>
                <p:cNvPicPr/>
                <p:nvPr/>
              </p:nvPicPr>
              <p:blipFill>
                <a:blip r:embed="rId51"/>
                <a:stretch>
                  <a:fillRect/>
                </a:stretch>
              </p:blipFill>
              <p:spPr>
                <a:xfrm>
                  <a:off x="5474000" y="1449240"/>
                  <a:ext cx="230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A17A9854-D323-4AD1-841C-24F803380F02}"/>
                    </a:ext>
                  </a:extLst>
                </p14:cNvPr>
                <p14:cNvContentPartPr/>
                <p14:nvPr/>
              </p14:nvContentPartPr>
              <p14:xfrm>
                <a:off x="5549240" y="1507560"/>
                <a:ext cx="160200" cy="14400"/>
              </p14:xfrm>
            </p:contentPart>
          </mc:Choice>
          <mc:Fallback>
            <p:pic>
              <p:nvPicPr>
                <p:cNvPr id="37" name="Freihand 36">
                  <a:extLst>
                    <a:ext uri="{FF2B5EF4-FFF2-40B4-BE49-F238E27FC236}">
                      <a16:creationId xmlns:a16="http://schemas.microsoft.com/office/drawing/2014/main" id="{A17A9854-D323-4AD1-841C-24F803380F02}"/>
                    </a:ext>
                  </a:extLst>
                </p:cNvPr>
                <p:cNvPicPr/>
                <p:nvPr/>
              </p:nvPicPr>
              <p:blipFill>
                <a:blip r:embed="rId53"/>
                <a:stretch>
                  <a:fillRect/>
                </a:stretch>
              </p:blipFill>
              <p:spPr>
                <a:xfrm>
                  <a:off x="5544920" y="1503240"/>
                  <a:ext cx="168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7F73F10D-175A-4694-8202-2EA026075F3B}"/>
                    </a:ext>
                  </a:extLst>
                </p14:cNvPr>
                <p14:cNvContentPartPr/>
                <p14:nvPr/>
              </p14:nvContentPartPr>
              <p14:xfrm>
                <a:off x="5797640" y="1413600"/>
                <a:ext cx="190080" cy="111960"/>
              </p14:xfrm>
            </p:contentPart>
          </mc:Choice>
          <mc:Fallback>
            <p:pic>
              <p:nvPicPr>
                <p:cNvPr id="38" name="Freihand 37">
                  <a:extLst>
                    <a:ext uri="{FF2B5EF4-FFF2-40B4-BE49-F238E27FC236}">
                      <a16:creationId xmlns:a16="http://schemas.microsoft.com/office/drawing/2014/main" id="{7F73F10D-175A-4694-8202-2EA026075F3B}"/>
                    </a:ext>
                  </a:extLst>
                </p:cNvPr>
                <p:cNvPicPr/>
                <p:nvPr/>
              </p:nvPicPr>
              <p:blipFill>
                <a:blip r:embed="rId55"/>
                <a:stretch>
                  <a:fillRect/>
                </a:stretch>
              </p:blipFill>
              <p:spPr>
                <a:xfrm>
                  <a:off x="5793320" y="1409280"/>
                  <a:ext cx="198720" cy="120600"/>
                </a:xfrm>
                <a:prstGeom prst="rect">
                  <a:avLst/>
                </a:prstGeom>
              </p:spPr>
            </p:pic>
          </mc:Fallback>
        </mc:AlternateContent>
      </p:grpSp>
      <p:grpSp>
        <p:nvGrpSpPr>
          <p:cNvPr id="43" name="Gruppieren 42">
            <a:extLst>
              <a:ext uri="{FF2B5EF4-FFF2-40B4-BE49-F238E27FC236}">
                <a16:creationId xmlns:a16="http://schemas.microsoft.com/office/drawing/2014/main" id="{C596CE25-3965-48E4-8A4F-CDE7811B60FE}"/>
              </a:ext>
            </a:extLst>
          </p:cNvPr>
          <p:cNvGrpSpPr/>
          <p:nvPr/>
        </p:nvGrpSpPr>
        <p:grpSpPr>
          <a:xfrm>
            <a:off x="6383720" y="1344840"/>
            <a:ext cx="405720" cy="254880"/>
            <a:chOff x="6383720" y="1344840"/>
            <a:chExt cx="405720" cy="254880"/>
          </a:xfrm>
        </p:grpSpPr>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0E72A2F9-D103-4F42-8A0A-9A556E282F6E}"/>
                    </a:ext>
                  </a:extLst>
                </p14:cNvPr>
                <p14:cNvContentPartPr/>
                <p14:nvPr/>
              </p14:nvContentPartPr>
              <p14:xfrm>
                <a:off x="6383720" y="1434120"/>
                <a:ext cx="239040" cy="13680"/>
              </p14:xfrm>
            </p:contentPart>
          </mc:Choice>
          <mc:Fallback>
            <p:pic>
              <p:nvPicPr>
                <p:cNvPr id="40" name="Freihand 39">
                  <a:extLst>
                    <a:ext uri="{FF2B5EF4-FFF2-40B4-BE49-F238E27FC236}">
                      <a16:creationId xmlns:a16="http://schemas.microsoft.com/office/drawing/2014/main" id="{0E72A2F9-D103-4F42-8A0A-9A556E282F6E}"/>
                    </a:ext>
                  </a:extLst>
                </p:cNvPr>
                <p:cNvPicPr/>
                <p:nvPr/>
              </p:nvPicPr>
              <p:blipFill>
                <a:blip r:embed="rId57"/>
                <a:stretch>
                  <a:fillRect/>
                </a:stretch>
              </p:blipFill>
              <p:spPr>
                <a:xfrm>
                  <a:off x="6379400" y="1429800"/>
                  <a:ext cx="247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283BDEFB-DEB6-4E50-B9A9-41F1D572BA57}"/>
                    </a:ext>
                  </a:extLst>
                </p14:cNvPr>
                <p14:cNvContentPartPr/>
                <p14:nvPr/>
              </p14:nvContentPartPr>
              <p14:xfrm>
                <a:off x="6417560" y="1468320"/>
                <a:ext cx="196920" cy="25200"/>
              </p14:xfrm>
            </p:contentPart>
          </mc:Choice>
          <mc:Fallback>
            <p:pic>
              <p:nvPicPr>
                <p:cNvPr id="41" name="Freihand 40">
                  <a:extLst>
                    <a:ext uri="{FF2B5EF4-FFF2-40B4-BE49-F238E27FC236}">
                      <a16:creationId xmlns:a16="http://schemas.microsoft.com/office/drawing/2014/main" id="{283BDEFB-DEB6-4E50-B9A9-41F1D572BA57}"/>
                    </a:ext>
                  </a:extLst>
                </p:cNvPr>
                <p:cNvPicPr/>
                <p:nvPr/>
              </p:nvPicPr>
              <p:blipFill>
                <a:blip r:embed="rId59"/>
                <a:stretch>
                  <a:fillRect/>
                </a:stretch>
              </p:blipFill>
              <p:spPr>
                <a:xfrm>
                  <a:off x="6413240" y="1464000"/>
                  <a:ext cx="205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D5D818BB-6D0C-4C36-8165-B1350C93CB9F}"/>
                    </a:ext>
                  </a:extLst>
                </p14:cNvPr>
                <p14:cNvContentPartPr/>
                <p14:nvPr/>
              </p14:nvContentPartPr>
              <p14:xfrm>
                <a:off x="6573800" y="1344840"/>
                <a:ext cx="215640" cy="254880"/>
              </p14:xfrm>
            </p:contentPart>
          </mc:Choice>
          <mc:Fallback>
            <p:pic>
              <p:nvPicPr>
                <p:cNvPr id="42" name="Freihand 41">
                  <a:extLst>
                    <a:ext uri="{FF2B5EF4-FFF2-40B4-BE49-F238E27FC236}">
                      <a16:creationId xmlns:a16="http://schemas.microsoft.com/office/drawing/2014/main" id="{D5D818BB-6D0C-4C36-8165-B1350C93CB9F}"/>
                    </a:ext>
                  </a:extLst>
                </p:cNvPr>
                <p:cNvPicPr/>
                <p:nvPr/>
              </p:nvPicPr>
              <p:blipFill>
                <a:blip r:embed="rId61"/>
                <a:stretch>
                  <a:fillRect/>
                </a:stretch>
              </p:blipFill>
              <p:spPr>
                <a:xfrm>
                  <a:off x="6569480" y="1340520"/>
                  <a:ext cx="224280" cy="263520"/>
                </a:xfrm>
                <a:prstGeom prst="rect">
                  <a:avLst/>
                </a:prstGeom>
              </p:spPr>
            </p:pic>
          </mc:Fallback>
        </mc:AlternateContent>
      </p:grpSp>
      <p:grpSp>
        <p:nvGrpSpPr>
          <p:cNvPr id="103" name="Gruppieren 102">
            <a:extLst>
              <a:ext uri="{FF2B5EF4-FFF2-40B4-BE49-F238E27FC236}">
                <a16:creationId xmlns:a16="http://schemas.microsoft.com/office/drawing/2014/main" id="{1BAF67D2-1781-4C72-918A-48CDF41F65D0}"/>
              </a:ext>
            </a:extLst>
          </p:cNvPr>
          <p:cNvGrpSpPr/>
          <p:nvPr/>
        </p:nvGrpSpPr>
        <p:grpSpPr>
          <a:xfrm>
            <a:off x="4113560" y="2891040"/>
            <a:ext cx="790920" cy="276120"/>
            <a:chOff x="4113560" y="2891040"/>
            <a:chExt cx="790920" cy="276120"/>
          </a:xfrm>
        </p:grpSpPr>
        <mc:AlternateContent xmlns:mc="http://schemas.openxmlformats.org/markup-compatibility/2006">
          <mc:Choice xmlns:p14="http://schemas.microsoft.com/office/powerpoint/2010/main" Requires="p14">
            <p:contentPart p14:bwMode="auto" r:id="rId62">
              <p14:nvContentPartPr>
                <p14:cNvPr id="92" name="Freihand 91">
                  <a:extLst>
                    <a:ext uri="{FF2B5EF4-FFF2-40B4-BE49-F238E27FC236}">
                      <a16:creationId xmlns:a16="http://schemas.microsoft.com/office/drawing/2014/main" id="{064044D6-18CD-4614-B7B9-B66F064B4F95}"/>
                    </a:ext>
                  </a:extLst>
                </p14:cNvPr>
                <p14:cNvContentPartPr/>
                <p14:nvPr/>
              </p14:nvContentPartPr>
              <p14:xfrm>
                <a:off x="4113560" y="2996160"/>
                <a:ext cx="236520" cy="171000"/>
              </p14:xfrm>
            </p:contentPart>
          </mc:Choice>
          <mc:Fallback>
            <p:pic>
              <p:nvPicPr>
                <p:cNvPr id="92" name="Freihand 91">
                  <a:extLst>
                    <a:ext uri="{FF2B5EF4-FFF2-40B4-BE49-F238E27FC236}">
                      <a16:creationId xmlns:a16="http://schemas.microsoft.com/office/drawing/2014/main" id="{064044D6-18CD-4614-B7B9-B66F064B4F95}"/>
                    </a:ext>
                  </a:extLst>
                </p:cNvPr>
                <p:cNvPicPr/>
                <p:nvPr/>
              </p:nvPicPr>
              <p:blipFill>
                <a:blip r:embed="rId63"/>
                <a:stretch>
                  <a:fillRect/>
                </a:stretch>
              </p:blipFill>
              <p:spPr>
                <a:xfrm>
                  <a:off x="4109240" y="2991840"/>
                  <a:ext cx="245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3" name="Freihand 92">
                  <a:extLst>
                    <a:ext uri="{FF2B5EF4-FFF2-40B4-BE49-F238E27FC236}">
                      <a16:creationId xmlns:a16="http://schemas.microsoft.com/office/drawing/2014/main" id="{0DCDDF8E-2799-41B6-BB55-52226B7104CD}"/>
                    </a:ext>
                  </a:extLst>
                </p14:cNvPr>
                <p14:cNvContentPartPr/>
                <p14:nvPr/>
              </p14:nvContentPartPr>
              <p14:xfrm>
                <a:off x="4417760" y="2891040"/>
                <a:ext cx="140760" cy="223200"/>
              </p14:xfrm>
            </p:contentPart>
          </mc:Choice>
          <mc:Fallback>
            <p:pic>
              <p:nvPicPr>
                <p:cNvPr id="93" name="Freihand 92">
                  <a:extLst>
                    <a:ext uri="{FF2B5EF4-FFF2-40B4-BE49-F238E27FC236}">
                      <a16:creationId xmlns:a16="http://schemas.microsoft.com/office/drawing/2014/main" id="{0DCDDF8E-2799-41B6-BB55-52226B7104CD}"/>
                    </a:ext>
                  </a:extLst>
                </p:cNvPr>
                <p:cNvPicPr/>
                <p:nvPr/>
              </p:nvPicPr>
              <p:blipFill>
                <a:blip r:embed="rId65"/>
                <a:stretch>
                  <a:fillRect/>
                </a:stretch>
              </p:blipFill>
              <p:spPr>
                <a:xfrm>
                  <a:off x="4413440" y="2886720"/>
                  <a:ext cx="149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4" name="Freihand 93">
                  <a:extLst>
                    <a:ext uri="{FF2B5EF4-FFF2-40B4-BE49-F238E27FC236}">
                      <a16:creationId xmlns:a16="http://schemas.microsoft.com/office/drawing/2014/main" id="{D0FC0F7D-2480-475B-B73E-A48764D5EAD8}"/>
                    </a:ext>
                  </a:extLst>
                </p14:cNvPr>
                <p14:cNvContentPartPr/>
                <p14:nvPr/>
              </p14:nvContentPartPr>
              <p14:xfrm>
                <a:off x="4604600" y="2907600"/>
                <a:ext cx="299880" cy="203040"/>
              </p14:xfrm>
            </p:contentPart>
          </mc:Choice>
          <mc:Fallback>
            <p:pic>
              <p:nvPicPr>
                <p:cNvPr id="94" name="Freihand 93">
                  <a:extLst>
                    <a:ext uri="{FF2B5EF4-FFF2-40B4-BE49-F238E27FC236}">
                      <a16:creationId xmlns:a16="http://schemas.microsoft.com/office/drawing/2014/main" id="{D0FC0F7D-2480-475B-B73E-A48764D5EAD8}"/>
                    </a:ext>
                  </a:extLst>
                </p:cNvPr>
                <p:cNvPicPr/>
                <p:nvPr/>
              </p:nvPicPr>
              <p:blipFill>
                <a:blip r:embed="rId67"/>
                <a:stretch>
                  <a:fillRect/>
                </a:stretch>
              </p:blipFill>
              <p:spPr>
                <a:xfrm>
                  <a:off x="4600280" y="2903280"/>
                  <a:ext cx="308520" cy="211680"/>
                </a:xfrm>
                <a:prstGeom prst="rect">
                  <a:avLst/>
                </a:prstGeom>
              </p:spPr>
            </p:pic>
          </mc:Fallback>
        </mc:AlternateContent>
      </p:grpSp>
      <p:grpSp>
        <p:nvGrpSpPr>
          <p:cNvPr id="102" name="Gruppieren 101">
            <a:extLst>
              <a:ext uri="{FF2B5EF4-FFF2-40B4-BE49-F238E27FC236}">
                <a16:creationId xmlns:a16="http://schemas.microsoft.com/office/drawing/2014/main" id="{0D98E2B3-0533-477B-9CF9-F18DB680AF1C}"/>
              </a:ext>
            </a:extLst>
          </p:cNvPr>
          <p:cNvGrpSpPr/>
          <p:nvPr/>
        </p:nvGrpSpPr>
        <p:grpSpPr>
          <a:xfrm>
            <a:off x="5201480" y="2869440"/>
            <a:ext cx="937440" cy="368280"/>
            <a:chOff x="5201480" y="2869440"/>
            <a:chExt cx="937440" cy="368280"/>
          </a:xfrm>
        </p:grpSpPr>
        <mc:AlternateContent xmlns:mc="http://schemas.openxmlformats.org/markup-compatibility/2006">
          <mc:Choice xmlns:p14="http://schemas.microsoft.com/office/powerpoint/2010/main" Requires="p14">
            <p:contentPart p14:bwMode="auto" r:id="rId68">
              <p14:nvContentPartPr>
                <p14:cNvPr id="95" name="Freihand 94">
                  <a:extLst>
                    <a:ext uri="{FF2B5EF4-FFF2-40B4-BE49-F238E27FC236}">
                      <a16:creationId xmlns:a16="http://schemas.microsoft.com/office/drawing/2014/main" id="{05450F4D-CBFC-4935-B897-68C651806265}"/>
                    </a:ext>
                  </a:extLst>
                </p14:cNvPr>
                <p14:cNvContentPartPr/>
                <p14:nvPr/>
              </p14:nvContentPartPr>
              <p14:xfrm>
                <a:off x="5201480" y="2869440"/>
                <a:ext cx="172800" cy="218520"/>
              </p14:xfrm>
            </p:contentPart>
          </mc:Choice>
          <mc:Fallback>
            <p:pic>
              <p:nvPicPr>
                <p:cNvPr id="95" name="Freihand 94">
                  <a:extLst>
                    <a:ext uri="{FF2B5EF4-FFF2-40B4-BE49-F238E27FC236}">
                      <a16:creationId xmlns:a16="http://schemas.microsoft.com/office/drawing/2014/main" id="{05450F4D-CBFC-4935-B897-68C651806265}"/>
                    </a:ext>
                  </a:extLst>
                </p:cNvPr>
                <p:cNvPicPr/>
                <p:nvPr/>
              </p:nvPicPr>
              <p:blipFill>
                <a:blip r:embed="rId69"/>
                <a:stretch>
                  <a:fillRect/>
                </a:stretch>
              </p:blipFill>
              <p:spPr>
                <a:xfrm>
                  <a:off x="5197160" y="2865120"/>
                  <a:ext cx="181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6" name="Freihand 95">
                  <a:extLst>
                    <a:ext uri="{FF2B5EF4-FFF2-40B4-BE49-F238E27FC236}">
                      <a16:creationId xmlns:a16="http://schemas.microsoft.com/office/drawing/2014/main" id="{23779C92-E633-42C4-A502-D6980C0E797D}"/>
                    </a:ext>
                  </a:extLst>
                </p14:cNvPr>
                <p14:cNvContentPartPr/>
                <p14:nvPr/>
              </p14:nvContentPartPr>
              <p14:xfrm>
                <a:off x="5367800" y="2969880"/>
                <a:ext cx="230400" cy="267840"/>
              </p14:xfrm>
            </p:contentPart>
          </mc:Choice>
          <mc:Fallback>
            <p:pic>
              <p:nvPicPr>
                <p:cNvPr id="96" name="Freihand 95">
                  <a:extLst>
                    <a:ext uri="{FF2B5EF4-FFF2-40B4-BE49-F238E27FC236}">
                      <a16:creationId xmlns:a16="http://schemas.microsoft.com/office/drawing/2014/main" id="{23779C92-E633-42C4-A502-D6980C0E797D}"/>
                    </a:ext>
                  </a:extLst>
                </p:cNvPr>
                <p:cNvPicPr/>
                <p:nvPr/>
              </p:nvPicPr>
              <p:blipFill>
                <a:blip r:embed="rId71"/>
                <a:stretch>
                  <a:fillRect/>
                </a:stretch>
              </p:blipFill>
              <p:spPr>
                <a:xfrm>
                  <a:off x="5363480" y="2965560"/>
                  <a:ext cx="2390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7" name="Freihand 96">
                  <a:extLst>
                    <a:ext uri="{FF2B5EF4-FFF2-40B4-BE49-F238E27FC236}">
                      <a16:creationId xmlns:a16="http://schemas.microsoft.com/office/drawing/2014/main" id="{434AA05C-83C3-4388-B4F9-F72F90E80048}"/>
                    </a:ext>
                  </a:extLst>
                </p14:cNvPr>
                <p14:cNvContentPartPr/>
                <p14:nvPr/>
              </p14:nvContentPartPr>
              <p14:xfrm>
                <a:off x="5603600" y="2966640"/>
                <a:ext cx="127080" cy="248040"/>
              </p14:xfrm>
            </p:contentPart>
          </mc:Choice>
          <mc:Fallback>
            <p:pic>
              <p:nvPicPr>
                <p:cNvPr id="97" name="Freihand 96">
                  <a:extLst>
                    <a:ext uri="{FF2B5EF4-FFF2-40B4-BE49-F238E27FC236}">
                      <a16:creationId xmlns:a16="http://schemas.microsoft.com/office/drawing/2014/main" id="{434AA05C-83C3-4388-B4F9-F72F90E80048}"/>
                    </a:ext>
                  </a:extLst>
                </p:cNvPr>
                <p:cNvPicPr/>
                <p:nvPr/>
              </p:nvPicPr>
              <p:blipFill>
                <a:blip r:embed="rId73"/>
                <a:stretch>
                  <a:fillRect/>
                </a:stretch>
              </p:blipFill>
              <p:spPr>
                <a:xfrm>
                  <a:off x="5599280" y="2962320"/>
                  <a:ext cx="1357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8" name="Freihand 97">
                  <a:extLst>
                    <a:ext uri="{FF2B5EF4-FFF2-40B4-BE49-F238E27FC236}">
                      <a16:creationId xmlns:a16="http://schemas.microsoft.com/office/drawing/2014/main" id="{6E653ACE-6436-4BB7-BAA5-8F5E63A3337F}"/>
                    </a:ext>
                  </a:extLst>
                </p14:cNvPr>
                <p14:cNvContentPartPr/>
                <p14:nvPr/>
              </p14:nvContentPartPr>
              <p14:xfrm>
                <a:off x="5766320" y="2965560"/>
                <a:ext cx="107280" cy="104760"/>
              </p14:xfrm>
            </p:contentPart>
          </mc:Choice>
          <mc:Fallback>
            <p:pic>
              <p:nvPicPr>
                <p:cNvPr id="98" name="Freihand 97">
                  <a:extLst>
                    <a:ext uri="{FF2B5EF4-FFF2-40B4-BE49-F238E27FC236}">
                      <a16:creationId xmlns:a16="http://schemas.microsoft.com/office/drawing/2014/main" id="{6E653ACE-6436-4BB7-BAA5-8F5E63A3337F}"/>
                    </a:ext>
                  </a:extLst>
                </p:cNvPr>
                <p:cNvPicPr/>
                <p:nvPr/>
              </p:nvPicPr>
              <p:blipFill>
                <a:blip r:embed="rId75"/>
                <a:stretch>
                  <a:fillRect/>
                </a:stretch>
              </p:blipFill>
              <p:spPr>
                <a:xfrm>
                  <a:off x="5762000" y="2961240"/>
                  <a:ext cx="115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9" name="Freihand 98">
                  <a:extLst>
                    <a:ext uri="{FF2B5EF4-FFF2-40B4-BE49-F238E27FC236}">
                      <a16:creationId xmlns:a16="http://schemas.microsoft.com/office/drawing/2014/main" id="{96F9B716-11C0-441C-B5C6-3B521337C29C}"/>
                    </a:ext>
                  </a:extLst>
                </p14:cNvPr>
                <p14:cNvContentPartPr/>
                <p14:nvPr/>
              </p14:nvContentPartPr>
              <p14:xfrm>
                <a:off x="5921480" y="2965920"/>
                <a:ext cx="114120" cy="96120"/>
              </p14:xfrm>
            </p:contentPart>
          </mc:Choice>
          <mc:Fallback>
            <p:pic>
              <p:nvPicPr>
                <p:cNvPr id="99" name="Freihand 98">
                  <a:extLst>
                    <a:ext uri="{FF2B5EF4-FFF2-40B4-BE49-F238E27FC236}">
                      <a16:creationId xmlns:a16="http://schemas.microsoft.com/office/drawing/2014/main" id="{96F9B716-11C0-441C-B5C6-3B521337C29C}"/>
                    </a:ext>
                  </a:extLst>
                </p:cNvPr>
                <p:cNvPicPr/>
                <p:nvPr/>
              </p:nvPicPr>
              <p:blipFill>
                <a:blip r:embed="rId77"/>
                <a:stretch>
                  <a:fillRect/>
                </a:stretch>
              </p:blipFill>
              <p:spPr>
                <a:xfrm>
                  <a:off x="5917160" y="2961600"/>
                  <a:ext cx="122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0" name="Freihand 99">
                  <a:extLst>
                    <a:ext uri="{FF2B5EF4-FFF2-40B4-BE49-F238E27FC236}">
                      <a16:creationId xmlns:a16="http://schemas.microsoft.com/office/drawing/2014/main" id="{98F6A301-7A58-45AA-8619-0DC5C75BCBE3}"/>
                    </a:ext>
                  </a:extLst>
                </p14:cNvPr>
                <p14:cNvContentPartPr/>
                <p14:nvPr/>
              </p14:nvContentPartPr>
              <p14:xfrm>
                <a:off x="5935160" y="2936040"/>
                <a:ext cx="117000" cy="138600"/>
              </p14:xfrm>
            </p:contentPart>
          </mc:Choice>
          <mc:Fallback>
            <p:pic>
              <p:nvPicPr>
                <p:cNvPr id="100" name="Freihand 99">
                  <a:extLst>
                    <a:ext uri="{FF2B5EF4-FFF2-40B4-BE49-F238E27FC236}">
                      <a16:creationId xmlns:a16="http://schemas.microsoft.com/office/drawing/2014/main" id="{98F6A301-7A58-45AA-8619-0DC5C75BCBE3}"/>
                    </a:ext>
                  </a:extLst>
                </p:cNvPr>
                <p:cNvPicPr/>
                <p:nvPr/>
              </p:nvPicPr>
              <p:blipFill>
                <a:blip r:embed="rId79"/>
                <a:stretch>
                  <a:fillRect/>
                </a:stretch>
              </p:blipFill>
              <p:spPr>
                <a:xfrm>
                  <a:off x="5930840" y="2931720"/>
                  <a:ext cx="125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1" name="Freihand 100">
                  <a:extLst>
                    <a:ext uri="{FF2B5EF4-FFF2-40B4-BE49-F238E27FC236}">
                      <a16:creationId xmlns:a16="http://schemas.microsoft.com/office/drawing/2014/main" id="{7D9D1790-9D15-4EC9-9522-179AD2C8686A}"/>
                    </a:ext>
                  </a:extLst>
                </p14:cNvPr>
                <p14:cNvContentPartPr/>
                <p14:nvPr/>
              </p14:nvContentPartPr>
              <p14:xfrm>
                <a:off x="6064040" y="2952600"/>
                <a:ext cx="74880" cy="108000"/>
              </p14:xfrm>
            </p:contentPart>
          </mc:Choice>
          <mc:Fallback>
            <p:pic>
              <p:nvPicPr>
                <p:cNvPr id="101" name="Freihand 100">
                  <a:extLst>
                    <a:ext uri="{FF2B5EF4-FFF2-40B4-BE49-F238E27FC236}">
                      <a16:creationId xmlns:a16="http://schemas.microsoft.com/office/drawing/2014/main" id="{7D9D1790-9D15-4EC9-9522-179AD2C8686A}"/>
                    </a:ext>
                  </a:extLst>
                </p:cNvPr>
                <p:cNvPicPr/>
                <p:nvPr/>
              </p:nvPicPr>
              <p:blipFill>
                <a:blip r:embed="rId81"/>
                <a:stretch>
                  <a:fillRect/>
                </a:stretch>
              </p:blipFill>
              <p:spPr>
                <a:xfrm>
                  <a:off x="6059720" y="2948280"/>
                  <a:ext cx="83520" cy="116640"/>
                </a:xfrm>
                <a:prstGeom prst="rect">
                  <a:avLst/>
                </a:prstGeom>
              </p:spPr>
            </p:pic>
          </mc:Fallback>
        </mc:AlternateContent>
      </p:grpSp>
      <p:grpSp>
        <p:nvGrpSpPr>
          <p:cNvPr id="121" name="Gruppieren 120">
            <a:extLst>
              <a:ext uri="{FF2B5EF4-FFF2-40B4-BE49-F238E27FC236}">
                <a16:creationId xmlns:a16="http://schemas.microsoft.com/office/drawing/2014/main" id="{23EF4ADC-4575-4280-ADCA-FE48CDD60D50}"/>
              </a:ext>
            </a:extLst>
          </p:cNvPr>
          <p:cNvGrpSpPr/>
          <p:nvPr/>
        </p:nvGrpSpPr>
        <p:grpSpPr>
          <a:xfrm>
            <a:off x="6392720" y="1795920"/>
            <a:ext cx="5118120" cy="1388880"/>
            <a:chOff x="6392720" y="1795920"/>
            <a:chExt cx="5118120" cy="1388880"/>
          </a:xfrm>
        </p:grpSpPr>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AFB5BEA1-EA82-4061-88C2-45E413402C69}"/>
                    </a:ext>
                  </a:extLst>
                </p14:cNvPr>
                <p14:cNvContentPartPr/>
                <p14:nvPr/>
              </p14:nvContentPartPr>
              <p14:xfrm>
                <a:off x="6943160" y="1809240"/>
                <a:ext cx="569160" cy="157680"/>
              </p14:xfrm>
            </p:contentPart>
          </mc:Choice>
          <mc:Fallback>
            <p:pic>
              <p:nvPicPr>
                <p:cNvPr id="55" name="Freihand 54">
                  <a:extLst>
                    <a:ext uri="{FF2B5EF4-FFF2-40B4-BE49-F238E27FC236}">
                      <a16:creationId xmlns:a16="http://schemas.microsoft.com/office/drawing/2014/main" id="{AFB5BEA1-EA82-4061-88C2-45E413402C69}"/>
                    </a:ext>
                  </a:extLst>
                </p:cNvPr>
                <p:cNvPicPr/>
                <p:nvPr/>
              </p:nvPicPr>
              <p:blipFill>
                <a:blip r:embed="rId83"/>
                <a:stretch>
                  <a:fillRect/>
                </a:stretch>
              </p:blipFill>
              <p:spPr>
                <a:xfrm>
                  <a:off x="6938840" y="1804920"/>
                  <a:ext cx="577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094DE215-A5EB-48B1-A812-37D2E8AD2664}"/>
                    </a:ext>
                  </a:extLst>
                </p14:cNvPr>
                <p14:cNvContentPartPr/>
                <p14:nvPr/>
              </p14:nvContentPartPr>
              <p14:xfrm>
                <a:off x="7517360" y="1795920"/>
                <a:ext cx="412920" cy="121680"/>
              </p14:xfrm>
            </p:contentPart>
          </mc:Choice>
          <mc:Fallback>
            <p:pic>
              <p:nvPicPr>
                <p:cNvPr id="56" name="Freihand 55">
                  <a:extLst>
                    <a:ext uri="{FF2B5EF4-FFF2-40B4-BE49-F238E27FC236}">
                      <a16:creationId xmlns:a16="http://schemas.microsoft.com/office/drawing/2014/main" id="{094DE215-A5EB-48B1-A812-37D2E8AD2664}"/>
                    </a:ext>
                  </a:extLst>
                </p:cNvPr>
                <p:cNvPicPr/>
                <p:nvPr/>
              </p:nvPicPr>
              <p:blipFill>
                <a:blip r:embed="rId85"/>
                <a:stretch>
                  <a:fillRect/>
                </a:stretch>
              </p:blipFill>
              <p:spPr>
                <a:xfrm>
                  <a:off x="7513040" y="1791600"/>
                  <a:ext cx="421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5966F7F5-2D7A-4630-A5A7-3DDC868BEF93}"/>
                    </a:ext>
                  </a:extLst>
                </p14:cNvPr>
                <p14:cNvContentPartPr/>
                <p14:nvPr/>
              </p14:nvContentPartPr>
              <p14:xfrm>
                <a:off x="6503960" y="2238720"/>
                <a:ext cx="147240" cy="191520"/>
              </p14:xfrm>
            </p:contentPart>
          </mc:Choice>
          <mc:Fallback>
            <p:pic>
              <p:nvPicPr>
                <p:cNvPr id="57" name="Freihand 56">
                  <a:extLst>
                    <a:ext uri="{FF2B5EF4-FFF2-40B4-BE49-F238E27FC236}">
                      <a16:creationId xmlns:a16="http://schemas.microsoft.com/office/drawing/2014/main" id="{5966F7F5-2D7A-4630-A5A7-3DDC868BEF93}"/>
                    </a:ext>
                  </a:extLst>
                </p:cNvPr>
                <p:cNvPicPr/>
                <p:nvPr/>
              </p:nvPicPr>
              <p:blipFill>
                <a:blip r:embed="rId87"/>
                <a:stretch>
                  <a:fillRect/>
                </a:stretch>
              </p:blipFill>
              <p:spPr>
                <a:xfrm>
                  <a:off x="6499640" y="2234400"/>
                  <a:ext cx="1558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8409D984-9E70-4EE2-BA94-7301080A04F0}"/>
                    </a:ext>
                  </a:extLst>
                </p14:cNvPr>
                <p14:cNvContentPartPr/>
                <p14:nvPr/>
              </p14:nvContentPartPr>
              <p14:xfrm>
                <a:off x="6696200" y="2290560"/>
                <a:ext cx="128880" cy="128520"/>
              </p14:xfrm>
            </p:contentPart>
          </mc:Choice>
          <mc:Fallback>
            <p:pic>
              <p:nvPicPr>
                <p:cNvPr id="58" name="Freihand 57">
                  <a:extLst>
                    <a:ext uri="{FF2B5EF4-FFF2-40B4-BE49-F238E27FC236}">
                      <a16:creationId xmlns:a16="http://schemas.microsoft.com/office/drawing/2014/main" id="{8409D984-9E70-4EE2-BA94-7301080A04F0}"/>
                    </a:ext>
                  </a:extLst>
                </p:cNvPr>
                <p:cNvPicPr/>
                <p:nvPr/>
              </p:nvPicPr>
              <p:blipFill>
                <a:blip r:embed="rId89"/>
                <a:stretch>
                  <a:fillRect/>
                </a:stretch>
              </p:blipFill>
              <p:spPr>
                <a:xfrm>
                  <a:off x="6691880" y="2286240"/>
                  <a:ext cx="137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2E5AEA0A-8921-413A-8EA5-3C83CC5961F6}"/>
                    </a:ext>
                  </a:extLst>
                </p14:cNvPr>
                <p14:cNvContentPartPr/>
                <p14:nvPr/>
              </p14:nvContentPartPr>
              <p14:xfrm>
                <a:off x="6855320" y="2186160"/>
                <a:ext cx="48960" cy="217800"/>
              </p14:xfrm>
            </p:contentPart>
          </mc:Choice>
          <mc:Fallback>
            <p:pic>
              <p:nvPicPr>
                <p:cNvPr id="59" name="Freihand 58">
                  <a:extLst>
                    <a:ext uri="{FF2B5EF4-FFF2-40B4-BE49-F238E27FC236}">
                      <a16:creationId xmlns:a16="http://schemas.microsoft.com/office/drawing/2014/main" id="{2E5AEA0A-8921-413A-8EA5-3C83CC5961F6}"/>
                    </a:ext>
                  </a:extLst>
                </p:cNvPr>
                <p:cNvPicPr/>
                <p:nvPr/>
              </p:nvPicPr>
              <p:blipFill>
                <a:blip r:embed="rId91"/>
                <a:stretch>
                  <a:fillRect/>
                </a:stretch>
              </p:blipFill>
              <p:spPr>
                <a:xfrm>
                  <a:off x="6851000" y="2181840"/>
                  <a:ext cx="57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A3B1519B-BB1C-4676-9E70-0ED2D561E604}"/>
                    </a:ext>
                  </a:extLst>
                </p14:cNvPr>
                <p14:cNvContentPartPr/>
                <p14:nvPr/>
              </p14:nvContentPartPr>
              <p14:xfrm>
                <a:off x="6919040" y="2267880"/>
                <a:ext cx="109800" cy="124920"/>
              </p14:xfrm>
            </p:contentPart>
          </mc:Choice>
          <mc:Fallback>
            <p:pic>
              <p:nvPicPr>
                <p:cNvPr id="60" name="Freihand 59">
                  <a:extLst>
                    <a:ext uri="{FF2B5EF4-FFF2-40B4-BE49-F238E27FC236}">
                      <a16:creationId xmlns:a16="http://schemas.microsoft.com/office/drawing/2014/main" id="{A3B1519B-BB1C-4676-9E70-0ED2D561E604}"/>
                    </a:ext>
                  </a:extLst>
                </p:cNvPr>
                <p:cNvPicPr/>
                <p:nvPr/>
              </p:nvPicPr>
              <p:blipFill>
                <a:blip r:embed="rId93"/>
                <a:stretch>
                  <a:fillRect/>
                </a:stretch>
              </p:blipFill>
              <p:spPr>
                <a:xfrm>
                  <a:off x="6914720" y="2263560"/>
                  <a:ext cx="11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C2F12B2D-40BE-4764-BE9E-D9FB66348C0F}"/>
                    </a:ext>
                  </a:extLst>
                </p14:cNvPr>
                <p14:cNvContentPartPr/>
                <p14:nvPr/>
              </p14:nvContentPartPr>
              <p14:xfrm>
                <a:off x="7031000" y="2269680"/>
                <a:ext cx="153000" cy="107280"/>
              </p14:xfrm>
            </p:contentPart>
          </mc:Choice>
          <mc:Fallback>
            <p:pic>
              <p:nvPicPr>
                <p:cNvPr id="61" name="Freihand 60">
                  <a:extLst>
                    <a:ext uri="{FF2B5EF4-FFF2-40B4-BE49-F238E27FC236}">
                      <a16:creationId xmlns:a16="http://schemas.microsoft.com/office/drawing/2014/main" id="{C2F12B2D-40BE-4764-BE9E-D9FB66348C0F}"/>
                    </a:ext>
                  </a:extLst>
                </p:cNvPr>
                <p:cNvPicPr/>
                <p:nvPr/>
              </p:nvPicPr>
              <p:blipFill>
                <a:blip r:embed="rId95"/>
                <a:stretch>
                  <a:fillRect/>
                </a:stretch>
              </p:blipFill>
              <p:spPr>
                <a:xfrm>
                  <a:off x="7026680" y="2265360"/>
                  <a:ext cx="161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B5161EF9-DDBB-4B54-965D-EC1AEB7843CF}"/>
                    </a:ext>
                  </a:extLst>
                </p14:cNvPr>
                <p14:cNvContentPartPr/>
                <p14:nvPr/>
              </p14:nvContentPartPr>
              <p14:xfrm>
                <a:off x="7256000" y="2140080"/>
                <a:ext cx="259200" cy="391680"/>
              </p14:xfrm>
            </p:contentPart>
          </mc:Choice>
          <mc:Fallback>
            <p:pic>
              <p:nvPicPr>
                <p:cNvPr id="62" name="Freihand 61">
                  <a:extLst>
                    <a:ext uri="{FF2B5EF4-FFF2-40B4-BE49-F238E27FC236}">
                      <a16:creationId xmlns:a16="http://schemas.microsoft.com/office/drawing/2014/main" id="{B5161EF9-DDBB-4B54-965D-EC1AEB7843CF}"/>
                    </a:ext>
                  </a:extLst>
                </p:cNvPr>
                <p:cNvPicPr/>
                <p:nvPr/>
              </p:nvPicPr>
              <p:blipFill>
                <a:blip r:embed="rId97"/>
                <a:stretch>
                  <a:fillRect/>
                </a:stretch>
              </p:blipFill>
              <p:spPr>
                <a:xfrm>
                  <a:off x="7251680" y="2135760"/>
                  <a:ext cx="26784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E6FA143A-A3D4-4FE3-A14C-AA6249094B2C}"/>
                    </a:ext>
                  </a:extLst>
                </p14:cNvPr>
                <p14:cNvContentPartPr/>
                <p14:nvPr/>
              </p14:nvContentPartPr>
              <p14:xfrm>
                <a:off x="7562360" y="2234400"/>
                <a:ext cx="241560" cy="92160"/>
              </p14:xfrm>
            </p:contentPart>
          </mc:Choice>
          <mc:Fallback>
            <p:pic>
              <p:nvPicPr>
                <p:cNvPr id="63" name="Freihand 62">
                  <a:extLst>
                    <a:ext uri="{FF2B5EF4-FFF2-40B4-BE49-F238E27FC236}">
                      <a16:creationId xmlns:a16="http://schemas.microsoft.com/office/drawing/2014/main" id="{E6FA143A-A3D4-4FE3-A14C-AA6249094B2C}"/>
                    </a:ext>
                  </a:extLst>
                </p:cNvPr>
                <p:cNvPicPr/>
                <p:nvPr/>
              </p:nvPicPr>
              <p:blipFill>
                <a:blip r:embed="rId99"/>
                <a:stretch>
                  <a:fillRect/>
                </a:stretch>
              </p:blipFill>
              <p:spPr>
                <a:xfrm>
                  <a:off x="7558040" y="2230080"/>
                  <a:ext cx="250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A8A4CEF0-0DDF-45C5-ABB6-84BC6A3F4863}"/>
                    </a:ext>
                  </a:extLst>
                </p14:cNvPr>
                <p14:cNvContentPartPr/>
                <p14:nvPr/>
              </p14:nvContentPartPr>
              <p14:xfrm>
                <a:off x="7776920" y="2204520"/>
                <a:ext cx="185040" cy="82440"/>
              </p14:xfrm>
            </p:contentPart>
          </mc:Choice>
          <mc:Fallback>
            <p:pic>
              <p:nvPicPr>
                <p:cNvPr id="64" name="Freihand 63">
                  <a:extLst>
                    <a:ext uri="{FF2B5EF4-FFF2-40B4-BE49-F238E27FC236}">
                      <a16:creationId xmlns:a16="http://schemas.microsoft.com/office/drawing/2014/main" id="{A8A4CEF0-0DDF-45C5-ABB6-84BC6A3F4863}"/>
                    </a:ext>
                  </a:extLst>
                </p:cNvPr>
                <p:cNvPicPr/>
                <p:nvPr/>
              </p:nvPicPr>
              <p:blipFill>
                <a:blip r:embed="rId101"/>
                <a:stretch>
                  <a:fillRect/>
                </a:stretch>
              </p:blipFill>
              <p:spPr>
                <a:xfrm>
                  <a:off x="7772600" y="2200200"/>
                  <a:ext cx="193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368CA074-F863-40F2-9F96-FE519384915A}"/>
                    </a:ext>
                  </a:extLst>
                </p14:cNvPr>
                <p14:cNvContentPartPr/>
                <p14:nvPr/>
              </p14:nvContentPartPr>
              <p14:xfrm>
                <a:off x="7925600" y="2179320"/>
                <a:ext cx="250920" cy="258480"/>
              </p14:xfrm>
            </p:contentPart>
          </mc:Choice>
          <mc:Fallback>
            <p:pic>
              <p:nvPicPr>
                <p:cNvPr id="65" name="Freihand 64">
                  <a:extLst>
                    <a:ext uri="{FF2B5EF4-FFF2-40B4-BE49-F238E27FC236}">
                      <a16:creationId xmlns:a16="http://schemas.microsoft.com/office/drawing/2014/main" id="{368CA074-F863-40F2-9F96-FE519384915A}"/>
                    </a:ext>
                  </a:extLst>
                </p:cNvPr>
                <p:cNvPicPr/>
                <p:nvPr/>
              </p:nvPicPr>
              <p:blipFill>
                <a:blip r:embed="rId103"/>
                <a:stretch>
                  <a:fillRect/>
                </a:stretch>
              </p:blipFill>
              <p:spPr>
                <a:xfrm>
                  <a:off x="7921280" y="2175000"/>
                  <a:ext cx="259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EDBFA25E-CC3E-4CAF-929C-73ED73FB9AA9}"/>
                    </a:ext>
                  </a:extLst>
                </p14:cNvPr>
                <p14:cNvContentPartPr/>
                <p14:nvPr/>
              </p14:nvContentPartPr>
              <p14:xfrm>
                <a:off x="8148440" y="2136120"/>
                <a:ext cx="42120" cy="26640"/>
              </p14:xfrm>
            </p:contentPart>
          </mc:Choice>
          <mc:Fallback>
            <p:pic>
              <p:nvPicPr>
                <p:cNvPr id="66" name="Freihand 65">
                  <a:extLst>
                    <a:ext uri="{FF2B5EF4-FFF2-40B4-BE49-F238E27FC236}">
                      <a16:creationId xmlns:a16="http://schemas.microsoft.com/office/drawing/2014/main" id="{EDBFA25E-CC3E-4CAF-929C-73ED73FB9AA9}"/>
                    </a:ext>
                  </a:extLst>
                </p:cNvPr>
                <p:cNvPicPr/>
                <p:nvPr/>
              </p:nvPicPr>
              <p:blipFill>
                <a:blip r:embed="rId105"/>
                <a:stretch>
                  <a:fillRect/>
                </a:stretch>
              </p:blipFill>
              <p:spPr>
                <a:xfrm>
                  <a:off x="8144120" y="2131800"/>
                  <a:ext cx="50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C085F431-15D2-4E23-AE63-43A55D413026}"/>
                    </a:ext>
                  </a:extLst>
                </p14:cNvPr>
                <p14:cNvContentPartPr/>
                <p14:nvPr/>
              </p14:nvContentPartPr>
              <p14:xfrm>
                <a:off x="8212160" y="2074200"/>
                <a:ext cx="215280" cy="158040"/>
              </p14:xfrm>
            </p:contentPart>
          </mc:Choice>
          <mc:Fallback>
            <p:pic>
              <p:nvPicPr>
                <p:cNvPr id="67" name="Freihand 66">
                  <a:extLst>
                    <a:ext uri="{FF2B5EF4-FFF2-40B4-BE49-F238E27FC236}">
                      <a16:creationId xmlns:a16="http://schemas.microsoft.com/office/drawing/2014/main" id="{C085F431-15D2-4E23-AE63-43A55D413026}"/>
                    </a:ext>
                  </a:extLst>
                </p:cNvPr>
                <p:cNvPicPr/>
                <p:nvPr/>
              </p:nvPicPr>
              <p:blipFill>
                <a:blip r:embed="rId107"/>
                <a:stretch>
                  <a:fillRect/>
                </a:stretch>
              </p:blipFill>
              <p:spPr>
                <a:xfrm>
                  <a:off x="8207840" y="2069880"/>
                  <a:ext cx="223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D4724632-BBD6-41D6-A21B-561793D026A8}"/>
                    </a:ext>
                  </a:extLst>
                </p14:cNvPr>
                <p14:cNvContentPartPr/>
                <p14:nvPr/>
              </p14:nvContentPartPr>
              <p14:xfrm>
                <a:off x="8464520" y="2015520"/>
                <a:ext cx="611280" cy="342360"/>
              </p14:xfrm>
            </p:contentPart>
          </mc:Choice>
          <mc:Fallback>
            <p:pic>
              <p:nvPicPr>
                <p:cNvPr id="68" name="Freihand 67">
                  <a:extLst>
                    <a:ext uri="{FF2B5EF4-FFF2-40B4-BE49-F238E27FC236}">
                      <a16:creationId xmlns:a16="http://schemas.microsoft.com/office/drawing/2014/main" id="{D4724632-BBD6-41D6-A21B-561793D026A8}"/>
                    </a:ext>
                  </a:extLst>
                </p:cNvPr>
                <p:cNvPicPr/>
                <p:nvPr/>
              </p:nvPicPr>
              <p:blipFill>
                <a:blip r:embed="rId109"/>
                <a:stretch>
                  <a:fillRect/>
                </a:stretch>
              </p:blipFill>
              <p:spPr>
                <a:xfrm>
                  <a:off x="8460200" y="2011200"/>
                  <a:ext cx="6199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D736BF3E-AEB6-484F-87E0-CDD132A14AA2}"/>
                    </a:ext>
                  </a:extLst>
                </p14:cNvPr>
                <p14:cNvContentPartPr/>
                <p14:nvPr/>
              </p14:nvContentPartPr>
              <p14:xfrm>
                <a:off x="9097040" y="2057280"/>
                <a:ext cx="132120" cy="99360"/>
              </p14:xfrm>
            </p:contentPart>
          </mc:Choice>
          <mc:Fallback>
            <p:pic>
              <p:nvPicPr>
                <p:cNvPr id="69" name="Freihand 68">
                  <a:extLst>
                    <a:ext uri="{FF2B5EF4-FFF2-40B4-BE49-F238E27FC236}">
                      <a16:creationId xmlns:a16="http://schemas.microsoft.com/office/drawing/2014/main" id="{D736BF3E-AEB6-484F-87E0-CDD132A14AA2}"/>
                    </a:ext>
                  </a:extLst>
                </p:cNvPr>
                <p:cNvPicPr/>
                <p:nvPr/>
              </p:nvPicPr>
              <p:blipFill>
                <a:blip r:embed="rId111"/>
                <a:stretch>
                  <a:fillRect/>
                </a:stretch>
              </p:blipFill>
              <p:spPr>
                <a:xfrm>
                  <a:off x="9092720" y="2052960"/>
                  <a:ext cx="140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2E692B9E-BBE4-4885-BF53-DD21859D3CAA}"/>
                    </a:ext>
                  </a:extLst>
                </p14:cNvPr>
                <p14:cNvContentPartPr/>
                <p14:nvPr/>
              </p14:nvContentPartPr>
              <p14:xfrm>
                <a:off x="9184160" y="1986360"/>
                <a:ext cx="110520" cy="156960"/>
              </p14:xfrm>
            </p:contentPart>
          </mc:Choice>
          <mc:Fallback>
            <p:pic>
              <p:nvPicPr>
                <p:cNvPr id="70" name="Freihand 69">
                  <a:extLst>
                    <a:ext uri="{FF2B5EF4-FFF2-40B4-BE49-F238E27FC236}">
                      <a16:creationId xmlns:a16="http://schemas.microsoft.com/office/drawing/2014/main" id="{2E692B9E-BBE4-4885-BF53-DD21859D3CAA}"/>
                    </a:ext>
                  </a:extLst>
                </p:cNvPr>
                <p:cNvPicPr/>
                <p:nvPr/>
              </p:nvPicPr>
              <p:blipFill>
                <a:blip r:embed="rId113"/>
                <a:stretch>
                  <a:fillRect/>
                </a:stretch>
              </p:blipFill>
              <p:spPr>
                <a:xfrm>
                  <a:off x="9179840" y="1982040"/>
                  <a:ext cx="119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AD9CCCB4-EAF0-4B59-AC83-568653D1F9EE}"/>
                    </a:ext>
                  </a:extLst>
                </p14:cNvPr>
                <p14:cNvContentPartPr/>
                <p14:nvPr/>
              </p14:nvContentPartPr>
              <p14:xfrm>
                <a:off x="7390640" y="2490720"/>
                <a:ext cx="226800" cy="300960"/>
              </p14:xfrm>
            </p:contentPart>
          </mc:Choice>
          <mc:Fallback>
            <p:pic>
              <p:nvPicPr>
                <p:cNvPr id="71" name="Freihand 70">
                  <a:extLst>
                    <a:ext uri="{FF2B5EF4-FFF2-40B4-BE49-F238E27FC236}">
                      <a16:creationId xmlns:a16="http://schemas.microsoft.com/office/drawing/2014/main" id="{AD9CCCB4-EAF0-4B59-AC83-568653D1F9EE}"/>
                    </a:ext>
                  </a:extLst>
                </p:cNvPr>
                <p:cNvPicPr/>
                <p:nvPr/>
              </p:nvPicPr>
              <p:blipFill>
                <a:blip r:embed="rId115"/>
                <a:stretch>
                  <a:fillRect/>
                </a:stretch>
              </p:blipFill>
              <p:spPr>
                <a:xfrm>
                  <a:off x="7386320" y="2486400"/>
                  <a:ext cx="2354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E17EEC51-08A1-49EF-B513-7EBA8CBC2146}"/>
                    </a:ext>
                  </a:extLst>
                </p14:cNvPr>
                <p14:cNvContentPartPr/>
                <p14:nvPr/>
              </p14:nvContentPartPr>
              <p14:xfrm>
                <a:off x="7782680" y="2554800"/>
                <a:ext cx="117000" cy="99720"/>
              </p14:xfrm>
            </p:contentPart>
          </mc:Choice>
          <mc:Fallback>
            <p:pic>
              <p:nvPicPr>
                <p:cNvPr id="72" name="Freihand 71">
                  <a:extLst>
                    <a:ext uri="{FF2B5EF4-FFF2-40B4-BE49-F238E27FC236}">
                      <a16:creationId xmlns:a16="http://schemas.microsoft.com/office/drawing/2014/main" id="{E17EEC51-08A1-49EF-B513-7EBA8CBC2146}"/>
                    </a:ext>
                  </a:extLst>
                </p:cNvPr>
                <p:cNvPicPr/>
                <p:nvPr/>
              </p:nvPicPr>
              <p:blipFill>
                <a:blip r:embed="rId117"/>
                <a:stretch>
                  <a:fillRect/>
                </a:stretch>
              </p:blipFill>
              <p:spPr>
                <a:xfrm>
                  <a:off x="7778360" y="2550480"/>
                  <a:ext cx="125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C3CB7C99-D9C7-4AC2-8AF0-657EE922EBBA}"/>
                    </a:ext>
                  </a:extLst>
                </p14:cNvPr>
                <p14:cNvContentPartPr/>
                <p14:nvPr/>
              </p14:nvContentPartPr>
              <p14:xfrm>
                <a:off x="7919480" y="2566680"/>
                <a:ext cx="135000" cy="81360"/>
              </p14:xfrm>
            </p:contentPart>
          </mc:Choice>
          <mc:Fallback>
            <p:pic>
              <p:nvPicPr>
                <p:cNvPr id="73" name="Freihand 72">
                  <a:extLst>
                    <a:ext uri="{FF2B5EF4-FFF2-40B4-BE49-F238E27FC236}">
                      <a16:creationId xmlns:a16="http://schemas.microsoft.com/office/drawing/2014/main" id="{C3CB7C99-D9C7-4AC2-8AF0-657EE922EBBA}"/>
                    </a:ext>
                  </a:extLst>
                </p:cNvPr>
                <p:cNvPicPr/>
                <p:nvPr/>
              </p:nvPicPr>
              <p:blipFill>
                <a:blip r:embed="rId119"/>
                <a:stretch>
                  <a:fillRect/>
                </a:stretch>
              </p:blipFill>
              <p:spPr>
                <a:xfrm>
                  <a:off x="7915160" y="2562360"/>
                  <a:ext cx="143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BA58377B-B041-4B46-B6B5-B592035E6647}"/>
                    </a:ext>
                  </a:extLst>
                </p14:cNvPr>
                <p14:cNvContentPartPr/>
                <p14:nvPr/>
              </p14:nvContentPartPr>
              <p14:xfrm>
                <a:off x="8056280" y="2547960"/>
                <a:ext cx="124560" cy="200880"/>
              </p14:xfrm>
            </p:contentPart>
          </mc:Choice>
          <mc:Fallback>
            <p:pic>
              <p:nvPicPr>
                <p:cNvPr id="74" name="Freihand 73">
                  <a:extLst>
                    <a:ext uri="{FF2B5EF4-FFF2-40B4-BE49-F238E27FC236}">
                      <a16:creationId xmlns:a16="http://schemas.microsoft.com/office/drawing/2014/main" id="{BA58377B-B041-4B46-B6B5-B592035E6647}"/>
                    </a:ext>
                  </a:extLst>
                </p:cNvPr>
                <p:cNvPicPr/>
                <p:nvPr/>
              </p:nvPicPr>
              <p:blipFill>
                <a:blip r:embed="rId121"/>
                <a:stretch>
                  <a:fillRect/>
                </a:stretch>
              </p:blipFill>
              <p:spPr>
                <a:xfrm>
                  <a:off x="8051960" y="2543640"/>
                  <a:ext cx="1332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33337A8E-03EE-4E89-A069-6E2EA08678DC}"/>
                    </a:ext>
                  </a:extLst>
                </p14:cNvPr>
                <p14:cNvContentPartPr/>
                <p14:nvPr/>
              </p14:nvContentPartPr>
              <p14:xfrm>
                <a:off x="8209280" y="2533560"/>
                <a:ext cx="19440" cy="97200"/>
              </p14:xfrm>
            </p:contentPart>
          </mc:Choice>
          <mc:Fallback>
            <p:pic>
              <p:nvPicPr>
                <p:cNvPr id="75" name="Freihand 74">
                  <a:extLst>
                    <a:ext uri="{FF2B5EF4-FFF2-40B4-BE49-F238E27FC236}">
                      <a16:creationId xmlns:a16="http://schemas.microsoft.com/office/drawing/2014/main" id="{33337A8E-03EE-4E89-A069-6E2EA08678DC}"/>
                    </a:ext>
                  </a:extLst>
                </p:cNvPr>
                <p:cNvPicPr/>
                <p:nvPr/>
              </p:nvPicPr>
              <p:blipFill>
                <a:blip r:embed="rId123"/>
                <a:stretch>
                  <a:fillRect/>
                </a:stretch>
              </p:blipFill>
              <p:spPr>
                <a:xfrm>
                  <a:off x="8204960" y="2529240"/>
                  <a:ext cx="28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11EE1823-864C-4BD9-BAE0-4DD8BD139ED2}"/>
                    </a:ext>
                  </a:extLst>
                </p14:cNvPr>
                <p14:cNvContentPartPr/>
                <p14:nvPr/>
              </p14:nvContentPartPr>
              <p14:xfrm>
                <a:off x="8237720" y="2455800"/>
                <a:ext cx="116640" cy="132840"/>
              </p14:xfrm>
            </p:contentPart>
          </mc:Choice>
          <mc:Fallback>
            <p:pic>
              <p:nvPicPr>
                <p:cNvPr id="76" name="Freihand 75">
                  <a:extLst>
                    <a:ext uri="{FF2B5EF4-FFF2-40B4-BE49-F238E27FC236}">
                      <a16:creationId xmlns:a16="http://schemas.microsoft.com/office/drawing/2014/main" id="{11EE1823-864C-4BD9-BAE0-4DD8BD139ED2}"/>
                    </a:ext>
                  </a:extLst>
                </p:cNvPr>
                <p:cNvPicPr/>
                <p:nvPr/>
              </p:nvPicPr>
              <p:blipFill>
                <a:blip r:embed="rId125"/>
                <a:stretch>
                  <a:fillRect/>
                </a:stretch>
              </p:blipFill>
              <p:spPr>
                <a:xfrm>
                  <a:off x="8233400" y="2451480"/>
                  <a:ext cx="12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3F0FBA4B-CE25-4099-BE15-CA289C14D1BF}"/>
                    </a:ext>
                  </a:extLst>
                </p14:cNvPr>
                <p14:cNvContentPartPr/>
                <p14:nvPr/>
              </p14:nvContentPartPr>
              <p14:xfrm>
                <a:off x="8371640" y="2498640"/>
                <a:ext cx="157320" cy="100800"/>
              </p14:xfrm>
            </p:contentPart>
          </mc:Choice>
          <mc:Fallback>
            <p:pic>
              <p:nvPicPr>
                <p:cNvPr id="77" name="Freihand 76">
                  <a:extLst>
                    <a:ext uri="{FF2B5EF4-FFF2-40B4-BE49-F238E27FC236}">
                      <a16:creationId xmlns:a16="http://schemas.microsoft.com/office/drawing/2014/main" id="{3F0FBA4B-CE25-4099-BE15-CA289C14D1BF}"/>
                    </a:ext>
                  </a:extLst>
                </p:cNvPr>
                <p:cNvPicPr/>
                <p:nvPr/>
              </p:nvPicPr>
              <p:blipFill>
                <a:blip r:embed="rId127"/>
                <a:stretch>
                  <a:fillRect/>
                </a:stretch>
              </p:blipFill>
              <p:spPr>
                <a:xfrm>
                  <a:off x="8367320" y="2494320"/>
                  <a:ext cx="165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DD6194C5-4146-4E2C-A74E-3443BF3CD044}"/>
                    </a:ext>
                  </a:extLst>
                </p14:cNvPr>
                <p14:cNvContentPartPr/>
                <p14:nvPr/>
              </p14:nvContentPartPr>
              <p14:xfrm>
                <a:off x="8550560" y="2413320"/>
                <a:ext cx="24120" cy="176400"/>
              </p14:xfrm>
            </p:contentPart>
          </mc:Choice>
          <mc:Fallback>
            <p:pic>
              <p:nvPicPr>
                <p:cNvPr id="78" name="Freihand 77">
                  <a:extLst>
                    <a:ext uri="{FF2B5EF4-FFF2-40B4-BE49-F238E27FC236}">
                      <a16:creationId xmlns:a16="http://schemas.microsoft.com/office/drawing/2014/main" id="{DD6194C5-4146-4E2C-A74E-3443BF3CD044}"/>
                    </a:ext>
                  </a:extLst>
                </p:cNvPr>
                <p:cNvPicPr/>
                <p:nvPr/>
              </p:nvPicPr>
              <p:blipFill>
                <a:blip r:embed="rId129"/>
                <a:stretch>
                  <a:fillRect/>
                </a:stretch>
              </p:blipFill>
              <p:spPr>
                <a:xfrm>
                  <a:off x="8546240" y="2409000"/>
                  <a:ext cx="32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73D8A74D-91BE-471B-8C76-D98B80E0BB88}"/>
                    </a:ext>
                  </a:extLst>
                </p14:cNvPr>
                <p14:cNvContentPartPr/>
                <p14:nvPr/>
              </p14:nvContentPartPr>
              <p14:xfrm>
                <a:off x="9482600" y="2243400"/>
                <a:ext cx="347400" cy="39600"/>
              </p14:xfrm>
            </p:contentPart>
          </mc:Choice>
          <mc:Fallback>
            <p:pic>
              <p:nvPicPr>
                <p:cNvPr id="79" name="Freihand 78">
                  <a:extLst>
                    <a:ext uri="{FF2B5EF4-FFF2-40B4-BE49-F238E27FC236}">
                      <a16:creationId xmlns:a16="http://schemas.microsoft.com/office/drawing/2014/main" id="{73D8A74D-91BE-471B-8C76-D98B80E0BB88}"/>
                    </a:ext>
                  </a:extLst>
                </p:cNvPr>
                <p:cNvPicPr/>
                <p:nvPr/>
              </p:nvPicPr>
              <p:blipFill>
                <a:blip r:embed="rId131"/>
                <a:stretch>
                  <a:fillRect/>
                </a:stretch>
              </p:blipFill>
              <p:spPr>
                <a:xfrm>
                  <a:off x="9478280" y="2239080"/>
                  <a:ext cx="356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19E67300-549B-435E-9B51-71EC1DD04025}"/>
                    </a:ext>
                  </a:extLst>
                </p14:cNvPr>
                <p14:cNvContentPartPr/>
                <p14:nvPr/>
              </p14:nvContentPartPr>
              <p14:xfrm>
                <a:off x="9552800" y="2285160"/>
                <a:ext cx="296640" cy="41400"/>
              </p14:xfrm>
            </p:contentPart>
          </mc:Choice>
          <mc:Fallback>
            <p:pic>
              <p:nvPicPr>
                <p:cNvPr id="80" name="Freihand 79">
                  <a:extLst>
                    <a:ext uri="{FF2B5EF4-FFF2-40B4-BE49-F238E27FC236}">
                      <a16:creationId xmlns:a16="http://schemas.microsoft.com/office/drawing/2014/main" id="{19E67300-549B-435E-9B51-71EC1DD04025}"/>
                    </a:ext>
                  </a:extLst>
                </p:cNvPr>
                <p:cNvPicPr/>
                <p:nvPr/>
              </p:nvPicPr>
              <p:blipFill>
                <a:blip r:embed="rId133"/>
                <a:stretch>
                  <a:fillRect/>
                </a:stretch>
              </p:blipFill>
              <p:spPr>
                <a:xfrm>
                  <a:off x="9548480" y="2280840"/>
                  <a:ext cx="305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A8C47453-D64B-4466-BEA5-8B36136C738B}"/>
                    </a:ext>
                  </a:extLst>
                </p14:cNvPr>
                <p14:cNvContentPartPr/>
                <p14:nvPr/>
              </p14:nvContentPartPr>
              <p14:xfrm>
                <a:off x="10026560" y="2147640"/>
                <a:ext cx="193320" cy="136440"/>
              </p14:xfrm>
            </p:contentPart>
          </mc:Choice>
          <mc:Fallback>
            <p:pic>
              <p:nvPicPr>
                <p:cNvPr id="83" name="Freihand 82">
                  <a:extLst>
                    <a:ext uri="{FF2B5EF4-FFF2-40B4-BE49-F238E27FC236}">
                      <a16:creationId xmlns:a16="http://schemas.microsoft.com/office/drawing/2014/main" id="{A8C47453-D64B-4466-BEA5-8B36136C738B}"/>
                    </a:ext>
                  </a:extLst>
                </p:cNvPr>
                <p:cNvPicPr/>
                <p:nvPr/>
              </p:nvPicPr>
              <p:blipFill>
                <a:blip r:embed="rId135"/>
                <a:stretch>
                  <a:fillRect/>
                </a:stretch>
              </p:blipFill>
              <p:spPr>
                <a:xfrm>
                  <a:off x="10022240" y="2143320"/>
                  <a:ext cx="20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3B3B6F1A-2FB4-4CA3-A860-ABCB904F26A8}"/>
                    </a:ext>
                  </a:extLst>
                </p14:cNvPr>
                <p14:cNvContentPartPr/>
                <p14:nvPr/>
              </p14:nvContentPartPr>
              <p14:xfrm>
                <a:off x="10144640" y="2052240"/>
                <a:ext cx="5760" cy="19440"/>
              </p14:xfrm>
            </p:contentPart>
          </mc:Choice>
          <mc:Fallback>
            <p:pic>
              <p:nvPicPr>
                <p:cNvPr id="84" name="Freihand 83">
                  <a:extLst>
                    <a:ext uri="{FF2B5EF4-FFF2-40B4-BE49-F238E27FC236}">
                      <a16:creationId xmlns:a16="http://schemas.microsoft.com/office/drawing/2014/main" id="{3B3B6F1A-2FB4-4CA3-A860-ABCB904F26A8}"/>
                    </a:ext>
                  </a:extLst>
                </p:cNvPr>
                <p:cNvPicPr/>
                <p:nvPr/>
              </p:nvPicPr>
              <p:blipFill>
                <a:blip r:embed="rId137"/>
                <a:stretch>
                  <a:fillRect/>
                </a:stretch>
              </p:blipFill>
              <p:spPr>
                <a:xfrm>
                  <a:off x="10140320" y="2047920"/>
                  <a:ext cx="14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B2B239F7-F28B-4B16-8444-D74422AE1483}"/>
                    </a:ext>
                  </a:extLst>
                </p14:cNvPr>
                <p14:cNvContentPartPr/>
                <p14:nvPr/>
              </p14:nvContentPartPr>
              <p14:xfrm>
                <a:off x="10276760" y="2026320"/>
                <a:ext cx="119160" cy="250200"/>
              </p14:xfrm>
            </p:contentPart>
          </mc:Choice>
          <mc:Fallback>
            <p:pic>
              <p:nvPicPr>
                <p:cNvPr id="85" name="Freihand 84">
                  <a:extLst>
                    <a:ext uri="{FF2B5EF4-FFF2-40B4-BE49-F238E27FC236}">
                      <a16:creationId xmlns:a16="http://schemas.microsoft.com/office/drawing/2014/main" id="{B2B239F7-F28B-4B16-8444-D74422AE1483}"/>
                    </a:ext>
                  </a:extLst>
                </p:cNvPr>
                <p:cNvPicPr/>
                <p:nvPr/>
              </p:nvPicPr>
              <p:blipFill>
                <a:blip r:embed="rId139"/>
                <a:stretch>
                  <a:fillRect/>
                </a:stretch>
              </p:blipFill>
              <p:spPr>
                <a:xfrm>
                  <a:off x="10272440" y="2022000"/>
                  <a:ext cx="1278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44220EE7-8F4F-4D25-93B0-A2EA02F28D70}"/>
                    </a:ext>
                  </a:extLst>
                </p14:cNvPr>
                <p14:cNvContentPartPr/>
                <p14:nvPr/>
              </p14:nvContentPartPr>
              <p14:xfrm>
                <a:off x="10357400" y="2133600"/>
                <a:ext cx="211680" cy="135720"/>
              </p14:xfrm>
            </p:contentPart>
          </mc:Choice>
          <mc:Fallback>
            <p:pic>
              <p:nvPicPr>
                <p:cNvPr id="86" name="Freihand 85">
                  <a:extLst>
                    <a:ext uri="{FF2B5EF4-FFF2-40B4-BE49-F238E27FC236}">
                      <a16:creationId xmlns:a16="http://schemas.microsoft.com/office/drawing/2014/main" id="{44220EE7-8F4F-4D25-93B0-A2EA02F28D70}"/>
                    </a:ext>
                  </a:extLst>
                </p:cNvPr>
                <p:cNvPicPr/>
                <p:nvPr/>
              </p:nvPicPr>
              <p:blipFill>
                <a:blip r:embed="rId141"/>
                <a:stretch>
                  <a:fillRect/>
                </a:stretch>
              </p:blipFill>
              <p:spPr>
                <a:xfrm>
                  <a:off x="10353080" y="2129280"/>
                  <a:ext cx="220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C1A9A22D-8311-4105-832A-766DB3852388}"/>
                    </a:ext>
                  </a:extLst>
                </p14:cNvPr>
                <p14:cNvContentPartPr/>
                <p14:nvPr/>
              </p14:nvContentPartPr>
              <p14:xfrm>
                <a:off x="10565120" y="2143320"/>
                <a:ext cx="90720" cy="127440"/>
              </p14:xfrm>
            </p:contentPart>
          </mc:Choice>
          <mc:Fallback>
            <p:pic>
              <p:nvPicPr>
                <p:cNvPr id="87" name="Freihand 86">
                  <a:extLst>
                    <a:ext uri="{FF2B5EF4-FFF2-40B4-BE49-F238E27FC236}">
                      <a16:creationId xmlns:a16="http://schemas.microsoft.com/office/drawing/2014/main" id="{C1A9A22D-8311-4105-832A-766DB3852388}"/>
                    </a:ext>
                  </a:extLst>
                </p:cNvPr>
                <p:cNvPicPr/>
                <p:nvPr/>
              </p:nvPicPr>
              <p:blipFill>
                <a:blip r:embed="rId143"/>
                <a:stretch>
                  <a:fillRect/>
                </a:stretch>
              </p:blipFill>
              <p:spPr>
                <a:xfrm>
                  <a:off x="10560800" y="2139000"/>
                  <a:ext cx="99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EC1FFF19-7BD1-40FD-86E8-94548E8701A7}"/>
                    </a:ext>
                  </a:extLst>
                </p14:cNvPr>
                <p14:cNvContentPartPr/>
                <p14:nvPr/>
              </p14:nvContentPartPr>
              <p14:xfrm>
                <a:off x="10645400" y="1992120"/>
                <a:ext cx="146520" cy="294840"/>
              </p14:xfrm>
            </p:contentPart>
          </mc:Choice>
          <mc:Fallback>
            <p:pic>
              <p:nvPicPr>
                <p:cNvPr id="89" name="Freihand 88">
                  <a:extLst>
                    <a:ext uri="{FF2B5EF4-FFF2-40B4-BE49-F238E27FC236}">
                      <a16:creationId xmlns:a16="http://schemas.microsoft.com/office/drawing/2014/main" id="{EC1FFF19-7BD1-40FD-86E8-94548E8701A7}"/>
                    </a:ext>
                  </a:extLst>
                </p:cNvPr>
                <p:cNvPicPr/>
                <p:nvPr/>
              </p:nvPicPr>
              <p:blipFill>
                <a:blip r:embed="rId145"/>
                <a:stretch>
                  <a:fillRect/>
                </a:stretch>
              </p:blipFill>
              <p:spPr>
                <a:xfrm>
                  <a:off x="10641080" y="1987800"/>
                  <a:ext cx="1551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83FBA0DE-8C8E-4415-BA3B-BDD89718952F}"/>
                    </a:ext>
                  </a:extLst>
                </p14:cNvPr>
                <p14:cNvContentPartPr/>
                <p14:nvPr/>
              </p14:nvContentPartPr>
              <p14:xfrm>
                <a:off x="10946000" y="1967280"/>
                <a:ext cx="564840" cy="268200"/>
              </p14:xfrm>
            </p:contentPart>
          </mc:Choice>
          <mc:Fallback>
            <p:pic>
              <p:nvPicPr>
                <p:cNvPr id="90" name="Freihand 89">
                  <a:extLst>
                    <a:ext uri="{FF2B5EF4-FFF2-40B4-BE49-F238E27FC236}">
                      <a16:creationId xmlns:a16="http://schemas.microsoft.com/office/drawing/2014/main" id="{83FBA0DE-8C8E-4415-BA3B-BDD89718952F}"/>
                    </a:ext>
                  </a:extLst>
                </p:cNvPr>
                <p:cNvPicPr/>
                <p:nvPr/>
              </p:nvPicPr>
              <p:blipFill>
                <a:blip r:embed="rId147"/>
                <a:stretch>
                  <a:fillRect/>
                </a:stretch>
              </p:blipFill>
              <p:spPr>
                <a:xfrm>
                  <a:off x="10941680" y="1962960"/>
                  <a:ext cx="5734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Freihand 103">
                  <a:extLst>
                    <a:ext uri="{FF2B5EF4-FFF2-40B4-BE49-F238E27FC236}">
                      <a16:creationId xmlns:a16="http://schemas.microsoft.com/office/drawing/2014/main" id="{8FA4B4C1-A629-4DB0-BCA1-9D0B83D9BA43}"/>
                    </a:ext>
                  </a:extLst>
                </p14:cNvPr>
                <p14:cNvContentPartPr/>
                <p14:nvPr/>
              </p14:nvContentPartPr>
              <p14:xfrm>
                <a:off x="6392720" y="2937480"/>
                <a:ext cx="40320" cy="135360"/>
              </p14:xfrm>
            </p:contentPart>
          </mc:Choice>
          <mc:Fallback>
            <p:pic>
              <p:nvPicPr>
                <p:cNvPr id="104" name="Freihand 103">
                  <a:extLst>
                    <a:ext uri="{FF2B5EF4-FFF2-40B4-BE49-F238E27FC236}">
                      <a16:creationId xmlns:a16="http://schemas.microsoft.com/office/drawing/2014/main" id="{8FA4B4C1-A629-4DB0-BCA1-9D0B83D9BA43}"/>
                    </a:ext>
                  </a:extLst>
                </p:cNvPr>
                <p:cNvPicPr/>
                <p:nvPr/>
              </p:nvPicPr>
              <p:blipFill>
                <a:blip r:embed="rId149"/>
                <a:stretch>
                  <a:fillRect/>
                </a:stretch>
              </p:blipFill>
              <p:spPr>
                <a:xfrm>
                  <a:off x="6388400" y="2933160"/>
                  <a:ext cx="48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10A859E9-BEFA-4AFB-BD86-3C7C148A8B1F}"/>
                    </a:ext>
                  </a:extLst>
                </p14:cNvPr>
                <p14:cNvContentPartPr/>
                <p14:nvPr/>
              </p14:nvContentPartPr>
              <p14:xfrm>
                <a:off x="6450320" y="2851440"/>
                <a:ext cx="101880" cy="286920"/>
              </p14:xfrm>
            </p:contentPart>
          </mc:Choice>
          <mc:Fallback>
            <p:pic>
              <p:nvPicPr>
                <p:cNvPr id="105" name="Freihand 104">
                  <a:extLst>
                    <a:ext uri="{FF2B5EF4-FFF2-40B4-BE49-F238E27FC236}">
                      <a16:creationId xmlns:a16="http://schemas.microsoft.com/office/drawing/2014/main" id="{10A859E9-BEFA-4AFB-BD86-3C7C148A8B1F}"/>
                    </a:ext>
                  </a:extLst>
                </p:cNvPr>
                <p:cNvPicPr/>
                <p:nvPr/>
              </p:nvPicPr>
              <p:blipFill>
                <a:blip r:embed="rId151"/>
                <a:stretch>
                  <a:fillRect/>
                </a:stretch>
              </p:blipFill>
              <p:spPr>
                <a:xfrm>
                  <a:off x="6446000" y="2847120"/>
                  <a:ext cx="1105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AD17DF3B-3C15-43C3-9548-07CE561C02E2}"/>
                    </a:ext>
                  </a:extLst>
                </p14:cNvPr>
                <p14:cNvContentPartPr/>
                <p14:nvPr/>
              </p14:nvContentPartPr>
              <p14:xfrm>
                <a:off x="6444920" y="2811480"/>
                <a:ext cx="360" cy="360"/>
              </p14:xfrm>
            </p:contentPart>
          </mc:Choice>
          <mc:Fallback>
            <p:pic>
              <p:nvPicPr>
                <p:cNvPr id="106" name="Freihand 105">
                  <a:extLst>
                    <a:ext uri="{FF2B5EF4-FFF2-40B4-BE49-F238E27FC236}">
                      <a16:creationId xmlns:a16="http://schemas.microsoft.com/office/drawing/2014/main" id="{AD17DF3B-3C15-43C3-9548-07CE561C02E2}"/>
                    </a:ext>
                  </a:extLst>
                </p:cNvPr>
                <p:cNvPicPr/>
                <p:nvPr/>
              </p:nvPicPr>
              <p:blipFill>
                <a:blip r:embed="rId153"/>
                <a:stretch>
                  <a:fillRect/>
                </a:stretch>
              </p:blipFill>
              <p:spPr>
                <a:xfrm>
                  <a:off x="6440600" y="280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CC2533AC-6DFA-4752-8404-BC56D859B114}"/>
                    </a:ext>
                  </a:extLst>
                </p14:cNvPr>
                <p14:cNvContentPartPr/>
                <p14:nvPr/>
              </p14:nvContentPartPr>
              <p14:xfrm>
                <a:off x="6947480" y="2978160"/>
                <a:ext cx="18000" cy="133920"/>
              </p14:xfrm>
            </p:contentPart>
          </mc:Choice>
          <mc:Fallback>
            <p:pic>
              <p:nvPicPr>
                <p:cNvPr id="107" name="Freihand 106">
                  <a:extLst>
                    <a:ext uri="{FF2B5EF4-FFF2-40B4-BE49-F238E27FC236}">
                      <a16:creationId xmlns:a16="http://schemas.microsoft.com/office/drawing/2014/main" id="{CC2533AC-6DFA-4752-8404-BC56D859B114}"/>
                    </a:ext>
                  </a:extLst>
                </p:cNvPr>
                <p:cNvPicPr/>
                <p:nvPr/>
              </p:nvPicPr>
              <p:blipFill>
                <a:blip r:embed="rId155"/>
                <a:stretch>
                  <a:fillRect/>
                </a:stretch>
              </p:blipFill>
              <p:spPr>
                <a:xfrm>
                  <a:off x="6943160" y="2973840"/>
                  <a:ext cx="26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8" name="Freihand 107">
                  <a:extLst>
                    <a:ext uri="{FF2B5EF4-FFF2-40B4-BE49-F238E27FC236}">
                      <a16:creationId xmlns:a16="http://schemas.microsoft.com/office/drawing/2014/main" id="{52B44E6C-5279-44C2-87CF-1F57DEC18C44}"/>
                    </a:ext>
                  </a:extLst>
                </p14:cNvPr>
                <p14:cNvContentPartPr/>
                <p14:nvPr/>
              </p14:nvContentPartPr>
              <p14:xfrm>
                <a:off x="7162040" y="2988240"/>
                <a:ext cx="16200" cy="105480"/>
              </p14:xfrm>
            </p:contentPart>
          </mc:Choice>
          <mc:Fallback>
            <p:pic>
              <p:nvPicPr>
                <p:cNvPr id="108" name="Freihand 107">
                  <a:extLst>
                    <a:ext uri="{FF2B5EF4-FFF2-40B4-BE49-F238E27FC236}">
                      <a16:creationId xmlns:a16="http://schemas.microsoft.com/office/drawing/2014/main" id="{52B44E6C-5279-44C2-87CF-1F57DEC18C44}"/>
                    </a:ext>
                  </a:extLst>
                </p:cNvPr>
                <p:cNvPicPr/>
                <p:nvPr/>
              </p:nvPicPr>
              <p:blipFill>
                <a:blip r:embed="rId157"/>
                <a:stretch>
                  <a:fillRect/>
                </a:stretch>
              </p:blipFill>
              <p:spPr>
                <a:xfrm>
                  <a:off x="7157720" y="2983920"/>
                  <a:ext cx="24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Freihand 108">
                  <a:extLst>
                    <a:ext uri="{FF2B5EF4-FFF2-40B4-BE49-F238E27FC236}">
                      <a16:creationId xmlns:a16="http://schemas.microsoft.com/office/drawing/2014/main" id="{51B94079-080A-4832-B451-0F2ABB8FFAE1}"/>
                    </a:ext>
                  </a:extLst>
                </p14:cNvPr>
                <p14:cNvContentPartPr/>
                <p14:nvPr/>
              </p14:nvContentPartPr>
              <p14:xfrm>
                <a:off x="7146200" y="2919120"/>
                <a:ext cx="77400" cy="28440"/>
              </p14:xfrm>
            </p:contentPart>
          </mc:Choice>
          <mc:Fallback>
            <p:pic>
              <p:nvPicPr>
                <p:cNvPr id="109" name="Freihand 108">
                  <a:extLst>
                    <a:ext uri="{FF2B5EF4-FFF2-40B4-BE49-F238E27FC236}">
                      <a16:creationId xmlns:a16="http://schemas.microsoft.com/office/drawing/2014/main" id="{51B94079-080A-4832-B451-0F2ABB8FFAE1}"/>
                    </a:ext>
                  </a:extLst>
                </p:cNvPr>
                <p:cNvPicPr/>
                <p:nvPr/>
              </p:nvPicPr>
              <p:blipFill>
                <a:blip r:embed="rId159"/>
                <a:stretch>
                  <a:fillRect/>
                </a:stretch>
              </p:blipFill>
              <p:spPr>
                <a:xfrm>
                  <a:off x="7141880" y="2914800"/>
                  <a:ext cx="86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0" name="Freihand 109">
                  <a:extLst>
                    <a:ext uri="{FF2B5EF4-FFF2-40B4-BE49-F238E27FC236}">
                      <a16:creationId xmlns:a16="http://schemas.microsoft.com/office/drawing/2014/main" id="{DFAD047F-8D1F-4E65-81D8-2D919612AA2A}"/>
                    </a:ext>
                  </a:extLst>
                </p14:cNvPr>
                <p14:cNvContentPartPr/>
                <p14:nvPr/>
              </p14:nvContentPartPr>
              <p14:xfrm>
                <a:off x="7230080" y="2960160"/>
                <a:ext cx="131760" cy="137520"/>
              </p14:xfrm>
            </p:contentPart>
          </mc:Choice>
          <mc:Fallback>
            <p:pic>
              <p:nvPicPr>
                <p:cNvPr id="110" name="Freihand 109">
                  <a:extLst>
                    <a:ext uri="{FF2B5EF4-FFF2-40B4-BE49-F238E27FC236}">
                      <a16:creationId xmlns:a16="http://schemas.microsoft.com/office/drawing/2014/main" id="{DFAD047F-8D1F-4E65-81D8-2D919612AA2A}"/>
                    </a:ext>
                  </a:extLst>
                </p:cNvPr>
                <p:cNvPicPr/>
                <p:nvPr/>
              </p:nvPicPr>
              <p:blipFill>
                <a:blip r:embed="rId161"/>
                <a:stretch>
                  <a:fillRect/>
                </a:stretch>
              </p:blipFill>
              <p:spPr>
                <a:xfrm>
                  <a:off x="7225760" y="2955840"/>
                  <a:ext cx="140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1" name="Freihand 110">
                  <a:extLst>
                    <a:ext uri="{FF2B5EF4-FFF2-40B4-BE49-F238E27FC236}">
                      <a16:creationId xmlns:a16="http://schemas.microsoft.com/office/drawing/2014/main" id="{0238838A-7E4F-41D2-AF9A-C731237AB245}"/>
                    </a:ext>
                  </a:extLst>
                </p14:cNvPr>
                <p14:cNvContentPartPr/>
                <p14:nvPr/>
              </p14:nvContentPartPr>
              <p14:xfrm>
                <a:off x="7532480" y="2989680"/>
                <a:ext cx="265320" cy="96480"/>
              </p14:xfrm>
            </p:contentPart>
          </mc:Choice>
          <mc:Fallback>
            <p:pic>
              <p:nvPicPr>
                <p:cNvPr id="111" name="Freihand 110">
                  <a:extLst>
                    <a:ext uri="{FF2B5EF4-FFF2-40B4-BE49-F238E27FC236}">
                      <a16:creationId xmlns:a16="http://schemas.microsoft.com/office/drawing/2014/main" id="{0238838A-7E4F-41D2-AF9A-C731237AB245}"/>
                    </a:ext>
                  </a:extLst>
                </p:cNvPr>
                <p:cNvPicPr/>
                <p:nvPr/>
              </p:nvPicPr>
              <p:blipFill>
                <a:blip r:embed="rId163"/>
                <a:stretch>
                  <a:fillRect/>
                </a:stretch>
              </p:blipFill>
              <p:spPr>
                <a:xfrm>
                  <a:off x="7528160" y="2985360"/>
                  <a:ext cx="273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2" name="Freihand 111">
                  <a:extLst>
                    <a:ext uri="{FF2B5EF4-FFF2-40B4-BE49-F238E27FC236}">
                      <a16:creationId xmlns:a16="http://schemas.microsoft.com/office/drawing/2014/main" id="{BFED1141-30DE-4A76-A824-F6E3F838396A}"/>
                    </a:ext>
                  </a:extLst>
                </p14:cNvPr>
                <p14:cNvContentPartPr/>
                <p14:nvPr/>
              </p14:nvContentPartPr>
              <p14:xfrm>
                <a:off x="7800320" y="2907240"/>
                <a:ext cx="34200" cy="30960"/>
              </p14:xfrm>
            </p:contentPart>
          </mc:Choice>
          <mc:Fallback>
            <p:pic>
              <p:nvPicPr>
                <p:cNvPr id="112" name="Freihand 111">
                  <a:extLst>
                    <a:ext uri="{FF2B5EF4-FFF2-40B4-BE49-F238E27FC236}">
                      <a16:creationId xmlns:a16="http://schemas.microsoft.com/office/drawing/2014/main" id="{BFED1141-30DE-4A76-A824-F6E3F838396A}"/>
                    </a:ext>
                  </a:extLst>
                </p:cNvPr>
                <p:cNvPicPr/>
                <p:nvPr/>
              </p:nvPicPr>
              <p:blipFill>
                <a:blip r:embed="rId165"/>
                <a:stretch>
                  <a:fillRect/>
                </a:stretch>
              </p:blipFill>
              <p:spPr>
                <a:xfrm>
                  <a:off x="7796000" y="2902920"/>
                  <a:ext cx="42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3" name="Freihand 112">
                  <a:extLst>
                    <a:ext uri="{FF2B5EF4-FFF2-40B4-BE49-F238E27FC236}">
                      <a16:creationId xmlns:a16="http://schemas.microsoft.com/office/drawing/2014/main" id="{05D4BF45-D8CA-414C-836E-45221EAD3DC3}"/>
                    </a:ext>
                  </a:extLst>
                </p14:cNvPr>
                <p14:cNvContentPartPr/>
                <p14:nvPr/>
              </p14:nvContentPartPr>
              <p14:xfrm>
                <a:off x="7829480" y="2974560"/>
                <a:ext cx="383400" cy="121320"/>
              </p14:xfrm>
            </p:contentPart>
          </mc:Choice>
          <mc:Fallback>
            <p:pic>
              <p:nvPicPr>
                <p:cNvPr id="113" name="Freihand 112">
                  <a:extLst>
                    <a:ext uri="{FF2B5EF4-FFF2-40B4-BE49-F238E27FC236}">
                      <a16:creationId xmlns:a16="http://schemas.microsoft.com/office/drawing/2014/main" id="{05D4BF45-D8CA-414C-836E-45221EAD3DC3}"/>
                    </a:ext>
                  </a:extLst>
                </p:cNvPr>
                <p:cNvPicPr/>
                <p:nvPr/>
              </p:nvPicPr>
              <p:blipFill>
                <a:blip r:embed="rId167"/>
                <a:stretch>
                  <a:fillRect/>
                </a:stretch>
              </p:blipFill>
              <p:spPr>
                <a:xfrm>
                  <a:off x="7825160" y="2970240"/>
                  <a:ext cx="392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 name="Freihand 113">
                  <a:extLst>
                    <a:ext uri="{FF2B5EF4-FFF2-40B4-BE49-F238E27FC236}">
                      <a16:creationId xmlns:a16="http://schemas.microsoft.com/office/drawing/2014/main" id="{34F7D39F-7EAD-4F76-B6E8-C9609D190DA5}"/>
                    </a:ext>
                  </a:extLst>
                </p14:cNvPr>
                <p14:cNvContentPartPr/>
                <p14:nvPr/>
              </p14:nvContentPartPr>
              <p14:xfrm>
                <a:off x="8252840" y="2980320"/>
                <a:ext cx="174960" cy="91080"/>
              </p14:xfrm>
            </p:contentPart>
          </mc:Choice>
          <mc:Fallback>
            <p:pic>
              <p:nvPicPr>
                <p:cNvPr id="114" name="Freihand 113">
                  <a:extLst>
                    <a:ext uri="{FF2B5EF4-FFF2-40B4-BE49-F238E27FC236}">
                      <a16:creationId xmlns:a16="http://schemas.microsoft.com/office/drawing/2014/main" id="{34F7D39F-7EAD-4F76-B6E8-C9609D190DA5}"/>
                    </a:ext>
                  </a:extLst>
                </p:cNvPr>
                <p:cNvPicPr/>
                <p:nvPr/>
              </p:nvPicPr>
              <p:blipFill>
                <a:blip r:embed="rId169"/>
                <a:stretch>
                  <a:fillRect/>
                </a:stretch>
              </p:blipFill>
              <p:spPr>
                <a:xfrm>
                  <a:off x="8248520" y="2976000"/>
                  <a:ext cx="183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Freihand 114">
                  <a:extLst>
                    <a:ext uri="{FF2B5EF4-FFF2-40B4-BE49-F238E27FC236}">
                      <a16:creationId xmlns:a16="http://schemas.microsoft.com/office/drawing/2014/main" id="{F7B79653-9B8A-4F8C-89E0-8A7FFB3DCFC0}"/>
                    </a:ext>
                  </a:extLst>
                </p14:cNvPr>
                <p14:cNvContentPartPr/>
                <p14:nvPr/>
              </p14:nvContentPartPr>
              <p14:xfrm>
                <a:off x="8448320" y="2970600"/>
                <a:ext cx="88920" cy="86760"/>
              </p14:xfrm>
            </p:contentPart>
          </mc:Choice>
          <mc:Fallback>
            <p:pic>
              <p:nvPicPr>
                <p:cNvPr id="115" name="Freihand 114">
                  <a:extLst>
                    <a:ext uri="{FF2B5EF4-FFF2-40B4-BE49-F238E27FC236}">
                      <a16:creationId xmlns:a16="http://schemas.microsoft.com/office/drawing/2014/main" id="{F7B79653-9B8A-4F8C-89E0-8A7FFB3DCFC0}"/>
                    </a:ext>
                  </a:extLst>
                </p:cNvPr>
                <p:cNvPicPr/>
                <p:nvPr/>
              </p:nvPicPr>
              <p:blipFill>
                <a:blip r:embed="rId171"/>
                <a:stretch>
                  <a:fillRect/>
                </a:stretch>
              </p:blipFill>
              <p:spPr>
                <a:xfrm>
                  <a:off x="8444000" y="2966280"/>
                  <a:ext cx="97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Freihand 115">
                  <a:extLst>
                    <a:ext uri="{FF2B5EF4-FFF2-40B4-BE49-F238E27FC236}">
                      <a16:creationId xmlns:a16="http://schemas.microsoft.com/office/drawing/2014/main" id="{5CCBAEFF-81A0-4945-83E6-F0A8C0701CEB}"/>
                    </a:ext>
                  </a:extLst>
                </p14:cNvPr>
                <p14:cNvContentPartPr/>
                <p14:nvPr/>
              </p14:nvContentPartPr>
              <p14:xfrm>
                <a:off x="8584400" y="2965560"/>
                <a:ext cx="243720" cy="62280"/>
              </p14:xfrm>
            </p:contentPart>
          </mc:Choice>
          <mc:Fallback>
            <p:pic>
              <p:nvPicPr>
                <p:cNvPr id="116" name="Freihand 115">
                  <a:extLst>
                    <a:ext uri="{FF2B5EF4-FFF2-40B4-BE49-F238E27FC236}">
                      <a16:creationId xmlns:a16="http://schemas.microsoft.com/office/drawing/2014/main" id="{5CCBAEFF-81A0-4945-83E6-F0A8C0701CEB}"/>
                    </a:ext>
                  </a:extLst>
                </p:cNvPr>
                <p:cNvPicPr/>
                <p:nvPr/>
              </p:nvPicPr>
              <p:blipFill>
                <a:blip r:embed="rId173"/>
                <a:stretch>
                  <a:fillRect/>
                </a:stretch>
              </p:blipFill>
              <p:spPr>
                <a:xfrm>
                  <a:off x="8580080" y="2961240"/>
                  <a:ext cx="252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 name="Freihand 116">
                  <a:extLst>
                    <a:ext uri="{FF2B5EF4-FFF2-40B4-BE49-F238E27FC236}">
                      <a16:creationId xmlns:a16="http://schemas.microsoft.com/office/drawing/2014/main" id="{BBB2C55F-A571-44F8-B9AD-CC01F7D5C7FC}"/>
                    </a:ext>
                  </a:extLst>
                </p14:cNvPr>
                <p14:cNvContentPartPr/>
                <p14:nvPr/>
              </p14:nvContentPartPr>
              <p14:xfrm>
                <a:off x="8785640" y="2924880"/>
                <a:ext cx="33480" cy="22320"/>
              </p14:xfrm>
            </p:contentPart>
          </mc:Choice>
          <mc:Fallback>
            <p:pic>
              <p:nvPicPr>
                <p:cNvPr id="117" name="Freihand 116">
                  <a:extLst>
                    <a:ext uri="{FF2B5EF4-FFF2-40B4-BE49-F238E27FC236}">
                      <a16:creationId xmlns:a16="http://schemas.microsoft.com/office/drawing/2014/main" id="{BBB2C55F-A571-44F8-B9AD-CC01F7D5C7FC}"/>
                    </a:ext>
                  </a:extLst>
                </p:cNvPr>
                <p:cNvPicPr/>
                <p:nvPr/>
              </p:nvPicPr>
              <p:blipFill>
                <a:blip r:embed="rId175"/>
                <a:stretch>
                  <a:fillRect/>
                </a:stretch>
              </p:blipFill>
              <p:spPr>
                <a:xfrm>
                  <a:off x="8781320" y="2920560"/>
                  <a:ext cx="42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8" name="Freihand 117">
                  <a:extLst>
                    <a:ext uri="{FF2B5EF4-FFF2-40B4-BE49-F238E27FC236}">
                      <a16:creationId xmlns:a16="http://schemas.microsoft.com/office/drawing/2014/main" id="{17AE61AF-1CC0-498C-A011-C73C9DC122C5}"/>
                    </a:ext>
                  </a:extLst>
                </p14:cNvPr>
                <p14:cNvContentPartPr/>
                <p14:nvPr/>
              </p14:nvContentPartPr>
              <p14:xfrm>
                <a:off x="8855480" y="2957280"/>
                <a:ext cx="150480" cy="227520"/>
              </p14:xfrm>
            </p:contentPart>
          </mc:Choice>
          <mc:Fallback>
            <p:pic>
              <p:nvPicPr>
                <p:cNvPr id="118" name="Freihand 117">
                  <a:extLst>
                    <a:ext uri="{FF2B5EF4-FFF2-40B4-BE49-F238E27FC236}">
                      <a16:creationId xmlns:a16="http://schemas.microsoft.com/office/drawing/2014/main" id="{17AE61AF-1CC0-498C-A011-C73C9DC122C5}"/>
                    </a:ext>
                  </a:extLst>
                </p:cNvPr>
                <p:cNvPicPr/>
                <p:nvPr/>
              </p:nvPicPr>
              <p:blipFill>
                <a:blip r:embed="rId177"/>
                <a:stretch>
                  <a:fillRect/>
                </a:stretch>
              </p:blipFill>
              <p:spPr>
                <a:xfrm>
                  <a:off x="8851160" y="2952960"/>
                  <a:ext cx="159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Freihand 118">
                  <a:extLst>
                    <a:ext uri="{FF2B5EF4-FFF2-40B4-BE49-F238E27FC236}">
                      <a16:creationId xmlns:a16="http://schemas.microsoft.com/office/drawing/2014/main" id="{D9C1D134-C4A3-4096-8CB6-D060CB23DF4B}"/>
                    </a:ext>
                  </a:extLst>
                </p14:cNvPr>
                <p14:cNvContentPartPr/>
                <p14:nvPr/>
              </p14:nvContentPartPr>
              <p14:xfrm>
                <a:off x="9151400" y="2757480"/>
                <a:ext cx="199440" cy="200160"/>
              </p14:xfrm>
            </p:contentPart>
          </mc:Choice>
          <mc:Fallback>
            <p:pic>
              <p:nvPicPr>
                <p:cNvPr id="119" name="Freihand 118">
                  <a:extLst>
                    <a:ext uri="{FF2B5EF4-FFF2-40B4-BE49-F238E27FC236}">
                      <a16:creationId xmlns:a16="http://schemas.microsoft.com/office/drawing/2014/main" id="{D9C1D134-C4A3-4096-8CB6-D060CB23DF4B}"/>
                    </a:ext>
                  </a:extLst>
                </p:cNvPr>
                <p:cNvPicPr/>
                <p:nvPr/>
              </p:nvPicPr>
              <p:blipFill>
                <a:blip r:embed="rId179"/>
                <a:stretch>
                  <a:fillRect/>
                </a:stretch>
              </p:blipFill>
              <p:spPr>
                <a:xfrm>
                  <a:off x="9147080" y="2753160"/>
                  <a:ext cx="208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Freihand 119">
                  <a:extLst>
                    <a:ext uri="{FF2B5EF4-FFF2-40B4-BE49-F238E27FC236}">
                      <a16:creationId xmlns:a16="http://schemas.microsoft.com/office/drawing/2014/main" id="{60E7E475-E674-4B90-81E3-A8DF68B9F956}"/>
                    </a:ext>
                  </a:extLst>
                </p14:cNvPr>
                <p14:cNvContentPartPr/>
                <p14:nvPr/>
              </p14:nvContentPartPr>
              <p14:xfrm>
                <a:off x="9263000" y="3053040"/>
                <a:ext cx="50040" cy="32040"/>
              </p14:xfrm>
            </p:contentPart>
          </mc:Choice>
          <mc:Fallback>
            <p:pic>
              <p:nvPicPr>
                <p:cNvPr id="120" name="Freihand 119">
                  <a:extLst>
                    <a:ext uri="{FF2B5EF4-FFF2-40B4-BE49-F238E27FC236}">
                      <a16:creationId xmlns:a16="http://schemas.microsoft.com/office/drawing/2014/main" id="{60E7E475-E674-4B90-81E3-A8DF68B9F956}"/>
                    </a:ext>
                  </a:extLst>
                </p:cNvPr>
                <p:cNvPicPr/>
                <p:nvPr/>
              </p:nvPicPr>
              <p:blipFill>
                <a:blip r:embed="rId181"/>
                <a:stretch>
                  <a:fillRect/>
                </a:stretch>
              </p:blipFill>
              <p:spPr>
                <a:xfrm>
                  <a:off x="9258680" y="3048720"/>
                  <a:ext cx="58680" cy="40680"/>
                </a:xfrm>
                <a:prstGeom prst="rect">
                  <a:avLst/>
                </a:prstGeom>
              </p:spPr>
            </p:pic>
          </mc:Fallback>
        </mc:AlternateContent>
      </p:grpSp>
      <p:grpSp>
        <p:nvGrpSpPr>
          <p:cNvPr id="128" name="Gruppieren 127">
            <a:extLst>
              <a:ext uri="{FF2B5EF4-FFF2-40B4-BE49-F238E27FC236}">
                <a16:creationId xmlns:a16="http://schemas.microsoft.com/office/drawing/2014/main" id="{57A32B89-4D58-4FB9-84D9-82163BFC662A}"/>
              </a:ext>
            </a:extLst>
          </p:cNvPr>
          <p:cNvGrpSpPr/>
          <p:nvPr/>
        </p:nvGrpSpPr>
        <p:grpSpPr>
          <a:xfrm>
            <a:off x="7131440" y="1082040"/>
            <a:ext cx="1672200" cy="545040"/>
            <a:chOff x="7131440" y="1082040"/>
            <a:chExt cx="1672200" cy="545040"/>
          </a:xfrm>
        </p:grpSpPr>
        <mc:AlternateContent xmlns:mc="http://schemas.openxmlformats.org/markup-compatibility/2006">
          <mc:Choice xmlns:p14="http://schemas.microsoft.com/office/powerpoint/2010/main" Requires="p14">
            <p:contentPart p14:bwMode="auto" r:id="rId182">
              <p14:nvContentPartPr>
                <p14:cNvPr id="44" name="Freihand 43">
                  <a:extLst>
                    <a:ext uri="{FF2B5EF4-FFF2-40B4-BE49-F238E27FC236}">
                      <a16:creationId xmlns:a16="http://schemas.microsoft.com/office/drawing/2014/main" id="{98B3F0AC-E547-4102-B29D-25EAD42E4A50}"/>
                    </a:ext>
                  </a:extLst>
                </p14:cNvPr>
                <p14:cNvContentPartPr/>
                <p14:nvPr/>
              </p14:nvContentPartPr>
              <p14:xfrm>
                <a:off x="7131440" y="1295160"/>
                <a:ext cx="179640" cy="331920"/>
              </p14:xfrm>
            </p:contentPart>
          </mc:Choice>
          <mc:Fallback>
            <p:pic>
              <p:nvPicPr>
                <p:cNvPr id="44" name="Freihand 43">
                  <a:extLst>
                    <a:ext uri="{FF2B5EF4-FFF2-40B4-BE49-F238E27FC236}">
                      <a16:creationId xmlns:a16="http://schemas.microsoft.com/office/drawing/2014/main" id="{98B3F0AC-E547-4102-B29D-25EAD42E4A50}"/>
                    </a:ext>
                  </a:extLst>
                </p:cNvPr>
                <p:cNvPicPr/>
                <p:nvPr/>
              </p:nvPicPr>
              <p:blipFill>
                <a:blip r:embed="rId183"/>
                <a:stretch>
                  <a:fillRect/>
                </a:stretch>
              </p:blipFill>
              <p:spPr>
                <a:xfrm>
                  <a:off x="7127120" y="1290840"/>
                  <a:ext cx="1882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5" name="Freihand 44">
                  <a:extLst>
                    <a:ext uri="{FF2B5EF4-FFF2-40B4-BE49-F238E27FC236}">
                      <a16:creationId xmlns:a16="http://schemas.microsoft.com/office/drawing/2014/main" id="{730D2AB1-BCF4-45B6-8CA6-CFC03C7DC681}"/>
                    </a:ext>
                  </a:extLst>
                </p14:cNvPr>
                <p14:cNvContentPartPr/>
                <p14:nvPr/>
              </p14:nvContentPartPr>
              <p14:xfrm>
                <a:off x="7387400" y="1099320"/>
                <a:ext cx="187560" cy="199440"/>
              </p14:xfrm>
            </p:contentPart>
          </mc:Choice>
          <mc:Fallback>
            <p:pic>
              <p:nvPicPr>
                <p:cNvPr id="45" name="Freihand 44">
                  <a:extLst>
                    <a:ext uri="{FF2B5EF4-FFF2-40B4-BE49-F238E27FC236}">
                      <a16:creationId xmlns:a16="http://schemas.microsoft.com/office/drawing/2014/main" id="{730D2AB1-BCF4-45B6-8CA6-CFC03C7DC681}"/>
                    </a:ext>
                  </a:extLst>
                </p:cNvPr>
                <p:cNvPicPr/>
                <p:nvPr/>
              </p:nvPicPr>
              <p:blipFill>
                <a:blip r:embed="rId185"/>
                <a:stretch>
                  <a:fillRect/>
                </a:stretch>
              </p:blipFill>
              <p:spPr>
                <a:xfrm>
                  <a:off x="7383080" y="1095000"/>
                  <a:ext cx="196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6" name="Freihand 45">
                  <a:extLst>
                    <a:ext uri="{FF2B5EF4-FFF2-40B4-BE49-F238E27FC236}">
                      <a16:creationId xmlns:a16="http://schemas.microsoft.com/office/drawing/2014/main" id="{19652846-5DB6-412F-BC80-B1ADFCE53114}"/>
                    </a:ext>
                  </a:extLst>
                </p14:cNvPr>
                <p14:cNvContentPartPr/>
                <p14:nvPr/>
              </p14:nvContentPartPr>
              <p14:xfrm>
                <a:off x="7706000" y="1160160"/>
                <a:ext cx="101520" cy="173880"/>
              </p14:xfrm>
            </p:contentPart>
          </mc:Choice>
          <mc:Fallback>
            <p:pic>
              <p:nvPicPr>
                <p:cNvPr id="46" name="Freihand 45">
                  <a:extLst>
                    <a:ext uri="{FF2B5EF4-FFF2-40B4-BE49-F238E27FC236}">
                      <a16:creationId xmlns:a16="http://schemas.microsoft.com/office/drawing/2014/main" id="{19652846-5DB6-412F-BC80-B1ADFCE53114}"/>
                    </a:ext>
                  </a:extLst>
                </p:cNvPr>
                <p:cNvPicPr/>
                <p:nvPr/>
              </p:nvPicPr>
              <p:blipFill>
                <a:blip r:embed="rId187"/>
                <a:stretch>
                  <a:fillRect/>
                </a:stretch>
              </p:blipFill>
              <p:spPr>
                <a:xfrm>
                  <a:off x="7701680" y="1155840"/>
                  <a:ext cx="110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7" name="Freihand 46">
                  <a:extLst>
                    <a:ext uri="{FF2B5EF4-FFF2-40B4-BE49-F238E27FC236}">
                      <a16:creationId xmlns:a16="http://schemas.microsoft.com/office/drawing/2014/main" id="{476BA965-ACDD-4DE3-B587-3ABECAA9B171}"/>
                    </a:ext>
                  </a:extLst>
                </p14:cNvPr>
                <p14:cNvContentPartPr/>
                <p14:nvPr/>
              </p14:nvContentPartPr>
              <p14:xfrm>
                <a:off x="7450040" y="1333320"/>
                <a:ext cx="448920" cy="30600"/>
              </p14:xfrm>
            </p:contentPart>
          </mc:Choice>
          <mc:Fallback>
            <p:pic>
              <p:nvPicPr>
                <p:cNvPr id="47" name="Freihand 46">
                  <a:extLst>
                    <a:ext uri="{FF2B5EF4-FFF2-40B4-BE49-F238E27FC236}">
                      <a16:creationId xmlns:a16="http://schemas.microsoft.com/office/drawing/2014/main" id="{476BA965-ACDD-4DE3-B587-3ABECAA9B171}"/>
                    </a:ext>
                  </a:extLst>
                </p:cNvPr>
                <p:cNvPicPr/>
                <p:nvPr/>
              </p:nvPicPr>
              <p:blipFill>
                <a:blip r:embed="rId189"/>
                <a:stretch>
                  <a:fillRect/>
                </a:stretch>
              </p:blipFill>
              <p:spPr>
                <a:xfrm>
                  <a:off x="7445720" y="1329000"/>
                  <a:ext cx="457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8" name="Freihand 47">
                  <a:extLst>
                    <a:ext uri="{FF2B5EF4-FFF2-40B4-BE49-F238E27FC236}">
                      <a16:creationId xmlns:a16="http://schemas.microsoft.com/office/drawing/2014/main" id="{4D4BA8E7-0BAF-4F5D-9221-000D27119E2C}"/>
                    </a:ext>
                  </a:extLst>
                </p14:cNvPr>
                <p14:cNvContentPartPr/>
                <p14:nvPr/>
              </p14:nvContentPartPr>
              <p14:xfrm>
                <a:off x="7428080" y="1372560"/>
                <a:ext cx="161280" cy="214920"/>
              </p14:xfrm>
            </p:contentPart>
          </mc:Choice>
          <mc:Fallback>
            <p:pic>
              <p:nvPicPr>
                <p:cNvPr id="48" name="Freihand 47">
                  <a:extLst>
                    <a:ext uri="{FF2B5EF4-FFF2-40B4-BE49-F238E27FC236}">
                      <a16:creationId xmlns:a16="http://schemas.microsoft.com/office/drawing/2014/main" id="{4D4BA8E7-0BAF-4F5D-9221-000D27119E2C}"/>
                    </a:ext>
                  </a:extLst>
                </p:cNvPr>
                <p:cNvPicPr/>
                <p:nvPr/>
              </p:nvPicPr>
              <p:blipFill>
                <a:blip r:embed="rId191"/>
                <a:stretch>
                  <a:fillRect/>
                </a:stretch>
              </p:blipFill>
              <p:spPr>
                <a:xfrm>
                  <a:off x="7423760" y="1368240"/>
                  <a:ext cx="169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9" name="Freihand 48">
                  <a:extLst>
                    <a:ext uri="{FF2B5EF4-FFF2-40B4-BE49-F238E27FC236}">
                      <a16:creationId xmlns:a16="http://schemas.microsoft.com/office/drawing/2014/main" id="{1B12C564-1495-4ADB-B94B-6986D30B4AA9}"/>
                    </a:ext>
                  </a:extLst>
                </p14:cNvPr>
                <p14:cNvContentPartPr/>
                <p14:nvPr/>
              </p14:nvContentPartPr>
              <p14:xfrm>
                <a:off x="7666400" y="1427640"/>
                <a:ext cx="135360" cy="155160"/>
              </p14:xfrm>
            </p:contentPart>
          </mc:Choice>
          <mc:Fallback>
            <p:pic>
              <p:nvPicPr>
                <p:cNvPr id="49" name="Freihand 48">
                  <a:extLst>
                    <a:ext uri="{FF2B5EF4-FFF2-40B4-BE49-F238E27FC236}">
                      <a16:creationId xmlns:a16="http://schemas.microsoft.com/office/drawing/2014/main" id="{1B12C564-1495-4ADB-B94B-6986D30B4AA9}"/>
                    </a:ext>
                  </a:extLst>
                </p:cNvPr>
                <p:cNvPicPr/>
                <p:nvPr/>
              </p:nvPicPr>
              <p:blipFill>
                <a:blip r:embed="rId193"/>
                <a:stretch>
                  <a:fillRect/>
                </a:stretch>
              </p:blipFill>
              <p:spPr>
                <a:xfrm>
                  <a:off x="7662080" y="1423320"/>
                  <a:ext cx="144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0" name="Freihand 49">
                  <a:extLst>
                    <a:ext uri="{FF2B5EF4-FFF2-40B4-BE49-F238E27FC236}">
                      <a16:creationId xmlns:a16="http://schemas.microsoft.com/office/drawing/2014/main" id="{2FA9ECB3-D0A3-4D89-B3FA-F4F11B011967}"/>
                    </a:ext>
                  </a:extLst>
                </p14:cNvPr>
                <p14:cNvContentPartPr/>
                <p14:nvPr/>
              </p14:nvContentPartPr>
              <p14:xfrm>
                <a:off x="7760720" y="1470840"/>
                <a:ext cx="52920" cy="88920"/>
              </p14:xfrm>
            </p:contentPart>
          </mc:Choice>
          <mc:Fallback>
            <p:pic>
              <p:nvPicPr>
                <p:cNvPr id="50" name="Freihand 49">
                  <a:extLst>
                    <a:ext uri="{FF2B5EF4-FFF2-40B4-BE49-F238E27FC236}">
                      <a16:creationId xmlns:a16="http://schemas.microsoft.com/office/drawing/2014/main" id="{2FA9ECB3-D0A3-4D89-B3FA-F4F11B011967}"/>
                    </a:ext>
                  </a:extLst>
                </p:cNvPr>
                <p:cNvPicPr/>
                <p:nvPr/>
              </p:nvPicPr>
              <p:blipFill>
                <a:blip r:embed="rId195"/>
                <a:stretch>
                  <a:fillRect/>
                </a:stretch>
              </p:blipFill>
              <p:spPr>
                <a:xfrm>
                  <a:off x="7756400" y="1466520"/>
                  <a:ext cx="61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1" name="Freihand 50">
                  <a:extLst>
                    <a:ext uri="{FF2B5EF4-FFF2-40B4-BE49-F238E27FC236}">
                      <a16:creationId xmlns:a16="http://schemas.microsoft.com/office/drawing/2014/main" id="{8C5F3F40-30C7-4341-BFE2-F9036AB2AFE6}"/>
                    </a:ext>
                  </a:extLst>
                </p14:cNvPr>
                <p14:cNvContentPartPr/>
                <p14:nvPr/>
              </p14:nvContentPartPr>
              <p14:xfrm>
                <a:off x="8014520" y="1328640"/>
                <a:ext cx="270720" cy="15120"/>
              </p14:xfrm>
            </p:contentPart>
          </mc:Choice>
          <mc:Fallback>
            <p:pic>
              <p:nvPicPr>
                <p:cNvPr id="51" name="Freihand 50">
                  <a:extLst>
                    <a:ext uri="{FF2B5EF4-FFF2-40B4-BE49-F238E27FC236}">
                      <a16:creationId xmlns:a16="http://schemas.microsoft.com/office/drawing/2014/main" id="{8C5F3F40-30C7-4341-BFE2-F9036AB2AFE6}"/>
                    </a:ext>
                  </a:extLst>
                </p:cNvPr>
                <p:cNvPicPr/>
                <p:nvPr/>
              </p:nvPicPr>
              <p:blipFill>
                <a:blip r:embed="rId197"/>
                <a:stretch>
                  <a:fillRect/>
                </a:stretch>
              </p:blipFill>
              <p:spPr>
                <a:xfrm>
                  <a:off x="8010200" y="1324320"/>
                  <a:ext cx="279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2" name="Freihand 51">
                  <a:extLst>
                    <a:ext uri="{FF2B5EF4-FFF2-40B4-BE49-F238E27FC236}">
                      <a16:creationId xmlns:a16="http://schemas.microsoft.com/office/drawing/2014/main" id="{13582FC0-64E1-4E87-909B-68304F04054C}"/>
                    </a:ext>
                  </a:extLst>
                </p14:cNvPr>
                <p14:cNvContentPartPr/>
                <p14:nvPr/>
              </p14:nvContentPartPr>
              <p14:xfrm>
                <a:off x="8057000" y="1367880"/>
                <a:ext cx="303840" cy="38520"/>
              </p14:xfrm>
            </p:contentPart>
          </mc:Choice>
          <mc:Fallback>
            <p:pic>
              <p:nvPicPr>
                <p:cNvPr id="52" name="Freihand 51">
                  <a:extLst>
                    <a:ext uri="{FF2B5EF4-FFF2-40B4-BE49-F238E27FC236}">
                      <a16:creationId xmlns:a16="http://schemas.microsoft.com/office/drawing/2014/main" id="{13582FC0-64E1-4E87-909B-68304F04054C}"/>
                    </a:ext>
                  </a:extLst>
                </p:cNvPr>
                <p:cNvPicPr/>
                <p:nvPr/>
              </p:nvPicPr>
              <p:blipFill>
                <a:blip r:embed="rId199"/>
                <a:stretch>
                  <a:fillRect/>
                </a:stretch>
              </p:blipFill>
              <p:spPr>
                <a:xfrm>
                  <a:off x="8052680" y="1363560"/>
                  <a:ext cx="312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3" name="Freihand 52">
                  <a:extLst>
                    <a:ext uri="{FF2B5EF4-FFF2-40B4-BE49-F238E27FC236}">
                      <a16:creationId xmlns:a16="http://schemas.microsoft.com/office/drawing/2014/main" id="{9EFC492D-58F3-4110-B071-9DEA1F023DB4}"/>
                    </a:ext>
                  </a:extLst>
                </p14:cNvPr>
                <p14:cNvContentPartPr/>
                <p14:nvPr/>
              </p14:nvContentPartPr>
              <p14:xfrm>
                <a:off x="8509880" y="1134960"/>
                <a:ext cx="122760" cy="273960"/>
              </p14:xfrm>
            </p:contentPart>
          </mc:Choice>
          <mc:Fallback>
            <p:pic>
              <p:nvPicPr>
                <p:cNvPr id="53" name="Freihand 52">
                  <a:extLst>
                    <a:ext uri="{FF2B5EF4-FFF2-40B4-BE49-F238E27FC236}">
                      <a16:creationId xmlns:a16="http://schemas.microsoft.com/office/drawing/2014/main" id="{9EFC492D-58F3-4110-B071-9DEA1F023DB4}"/>
                    </a:ext>
                  </a:extLst>
                </p:cNvPr>
                <p:cNvPicPr/>
                <p:nvPr/>
              </p:nvPicPr>
              <p:blipFill>
                <a:blip r:embed="rId201"/>
                <a:stretch>
                  <a:fillRect/>
                </a:stretch>
              </p:blipFill>
              <p:spPr>
                <a:xfrm>
                  <a:off x="8505560" y="1130640"/>
                  <a:ext cx="1314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5D8F8F99-1B4D-40B5-823A-9C483FFD1FE2}"/>
                    </a:ext>
                  </a:extLst>
                </p14:cNvPr>
                <p14:cNvContentPartPr/>
                <p14:nvPr/>
              </p14:nvContentPartPr>
              <p14:xfrm>
                <a:off x="8770160" y="1255200"/>
                <a:ext cx="19800" cy="178560"/>
              </p14:xfrm>
            </p:contentPart>
          </mc:Choice>
          <mc:Fallback>
            <p:pic>
              <p:nvPicPr>
                <p:cNvPr id="122" name="Freihand 121">
                  <a:extLst>
                    <a:ext uri="{FF2B5EF4-FFF2-40B4-BE49-F238E27FC236}">
                      <a16:creationId xmlns:a16="http://schemas.microsoft.com/office/drawing/2014/main" id="{5D8F8F99-1B4D-40B5-823A-9C483FFD1FE2}"/>
                    </a:ext>
                  </a:extLst>
                </p:cNvPr>
                <p:cNvPicPr/>
                <p:nvPr/>
              </p:nvPicPr>
              <p:blipFill>
                <a:blip r:embed="rId203"/>
                <a:stretch>
                  <a:fillRect/>
                </a:stretch>
              </p:blipFill>
              <p:spPr>
                <a:xfrm>
                  <a:off x="8765840" y="1250880"/>
                  <a:ext cx="28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70B4BD90-B0A4-430C-97AC-258DAA2637E8}"/>
                    </a:ext>
                  </a:extLst>
                </p14:cNvPr>
                <p14:cNvContentPartPr/>
                <p14:nvPr/>
              </p14:nvContentPartPr>
              <p14:xfrm>
                <a:off x="8697080" y="1082040"/>
                <a:ext cx="106560" cy="168480"/>
              </p14:xfrm>
            </p:contentPart>
          </mc:Choice>
          <mc:Fallback>
            <p:pic>
              <p:nvPicPr>
                <p:cNvPr id="123" name="Freihand 122">
                  <a:extLst>
                    <a:ext uri="{FF2B5EF4-FFF2-40B4-BE49-F238E27FC236}">
                      <a16:creationId xmlns:a16="http://schemas.microsoft.com/office/drawing/2014/main" id="{70B4BD90-B0A4-430C-97AC-258DAA2637E8}"/>
                    </a:ext>
                  </a:extLst>
                </p:cNvPr>
                <p:cNvPicPr/>
                <p:nvPr/>
              </p:nvPicPr>
              <p:blipFill>
                <a:blip r:embed="rId205"/>
                <a:stretch>
                  <a:fillRect/>
                </a:stretch>
              </p:blipFill>
              <p:spPr>
                <a:xfrm>
                  <a:off x="8692760" y="1077720"/>
                  <a:ext cx="115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F979319E-8FEC-4919-B413-0AAB44D6526B}"/>
                    </a:ext>
                  </a:extLst>
                </p14:cNvPr>
                <p14:cNvContentPartPr/>
                <p14:nvPr/>
              </p14:nvContentPartPr>
              <p14:xfrm>
                <a:off x="7890320" y="1193640"/>
                <a:ext cx="37440" cy="250560"/>
              </p14:xfrm>
            </p:contentPart>
          </mc:Choice>
          <mc:Fallback>
            <p:pic>
              <p:nvPicPr>
                <p:cNvPr id="124" name="Freihand 123">
                  <a:extLst>
                    <a:ext uri="{FF2B5EF4-FFF2-40B4-BE49-F238E27FC236}">
                      <a16:creationId xmlns:a16="http://schemas.microsoft.com/office/drawing/2014/main" id="{F979319E-8FEC-4919-B413-0AAB44D6526B}"/>
                    </a:ext>
                  </a:extLst>
                </p:cNvPr>
                <p:cNvPicPr/>
                <p:nvPr/>
              </p:nvPicPr>
              <p:blipFill>
                <a:blip r:embed="rId207"/>
                <a:stretch>
                  <a:fillRect/>
                </a:stretch>
              </p:blipFill>
              <p:spPr>
                <a:xfrm>
                  <a:off x="7886000" y="1189320"/>
                  <a:ext cx="46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70EB3F12-CB38-4157-8635-3CFE2982D192}"/>
                    </a:ext>
                  </a:extLst>
                </p14:cNvPr>
                <p14:cNvContentPartPr/>
                <p14:nvPr/>
              </p14:nvContentPartPr>
              <p14:xfrm>
                <a:off x="7931360" y="1270680"/>
                <a:ext cx="69480" cy="113040"/>
              </p14:xfrm>
            </p:contentPart>
          </mc:Choice>
          <mc:Fallback>
            <p:pic>
              <p:nvPicPr>
                <p:cNvPr id="125" name="Freihand 124">
                  <a:extLst>
                    <a:ext uri="{FF2B5EF4-FFF2-40B4-BE49-F238E27FC236}">
                      <a16:creationId xmlns:a16="http://schemas.microsoft.com/office/drawing/2014/main" id="{70EB3F12-CB38-4157-8635-3CFE2982D192}"/>
                    </a:ext>
                  </a:extLst>
                </p:cNvPr>
                <p:cNvPicPr/>
                <p:nvPr/>
              </p:nvPicPr>
              <p:blipFill>
                <a:blip r:embed="rId209"/>
                <a:stretch>
                  <a:fillRect/>
                </a:stretch>
              </p:blipFill>
              <p:spPr>
                <a:xfrm>
                  <a:off x="7927040" y="1266360"/>
                  <a:ext cx="78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08C7F488-8242-4356-9DF6-D1C74F2CEC2D}"/>
                    </a:ext>
                  </a:extLst>
                </p14:cNvPr>
                <p14:cNvContentPartPr/>
                <p14:nvPr/>
              </p14:nvContentPartPr>
              <p14:xfrm>
                <a:off x="7953320" y="1344840"/>
                <a:ext cx="14400" cy="47160"/>
              </p14:xfrm>
            </p:contentPart>
          </mc:Choice>
          <mc:Fallback>
            <p:pic>
              <p:nvPicPr>
                <p:cNvPr id="126" name="Freihand 125">
                  <a:extLst>
                    <a:ext uri="{FF2B5EF4-FFF2-40B4-BE49-F238E27FC236}">
                      <a16:creationId xmlns:a16="http://schemas.microsoft.com/office/drawing/2014/main" id="{08C7F488-8242-4356-9DF6-D1C74F2CEC2D}"/>
                    </a:ext>
                  </a:extLst>
                </p:cNvPr>
                <p:cNvPicPr/>
                <p:nvPr/>
              </p:nvPicPr>
              <p:blipFill>
                <a:blip r:embed="rId211"/>
                <a:stretch>
                  <a:fillRect/>
                </a:stretch>
              </p:blipFill>
              <p:spPr>
                <a:xfrm>
                  <a:off x="7949000" y="1340520"/>
                  <a:ext cx="23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CBB3E765-2D17-4345-9B09-59948E6D2453}"/>
                    </a:ext>
                  </a:extLst>
                </p14:cNvPr>
                <p14:cNvContentPartPr/>
                <p14:nvPr/>
              </p14:nvContentPartPr>
              <p14:xfrm>
                <a:off x="7955120" y="1212000"/>
                <a:ext cx="70920" cy="290520"/>
              </p14:xfrm>
            </p:contentPart>
          </mc:Choice>
          <mc:Fallback>
            <p:pic>
              <p:nvPicPr>
                <p:cNvPr id="127" name="Freihand 126">
                  <a:extLst>
                    <a:ext uri="{FF2B5EF4-FFF2-40B4-BE49-F238E27FC236}">
                      <a16:creationId xmlns:a16="http://schemas.microsoft.com/office/drawing/2014/main" id="{CBB3E765-2D17-4345-9B09-59948E6D2453}"/>
                    </a:ext>
                  </a:extLst>
                </p:cNvPr>
                <p:cNvPicPr/>
                <p:nvPr/>
              </p:nvPicPr>
              <p:blipFill>
                <a:blip r:embed="rId213"/>
                <a:stretch>
                  <a:fillRect/>
                </a:stretch>
              </p:blipFill>
              <p:spPr>
                <a:xfrm>
                  <a:off x="7950800" y="1207680"/>
                  <a:ext cx="79560" cy="299160"/>
                </a:xfrm>
                <a:prstGeom prst="rect">
                  <a:avLst/>
                </a:prstGeom>
              </p:spPr>
            </p:pic>
          </mc:Fallback>
        </mc:AlternateContent>
      </p:grpSp>
      <p:grpSp>
        <p:nvGrpSpPr>
          <p:cNvPr id="153" name="Gruppieren 152">
            <a:extLst>
              <a:ext uri="{FF2B5EF4-FFF2-40B4-BE49-F238E27FC236}">
                <a16:creationId xmlns:a16="http://schemas.microsoft.com/office/drawing/2014/main" id="{D2D2AA7B-D86D-4E74-B08A-ACFD8E089939}"/>
              </a:ext>
            </a:extLst>
          </p:cNvPr>
          <p:cNvGrpSpPr/>
          <p:nvPr/>
        </p:nvGrpSpPr>
        <p:grpSpPr>
          <a:xfrm>
            <a:off x="7456880" y="423240"/>
            <a:ext cx="2757240" cy="340560"/>
            <a:chOff x="7456880" y="423240"/>
            <a:chExt cx="2757240" cy="340560"/>
          </a:xfrm>
        </p:grpSpPr>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68C53AFB-4F3E-4369-94E1-3DC9056CA340}"/>
                    </a:ext>
                  </a:extLst>
                </p14:cNvPr>
                <p14:cNvContentPartPr/>
                <p14:nvPr/>
              </p14:nvContentPartPr>
              <p14:xfrm>
                <a:off x="7456880" y="634560"/>
                <a:ext cx="132840" cy="80640"/>
              </p14:xfrm>
            </p:contentPart>
          </mc:Choice>
          <mc:Fallback>
            <p:pic>
              <p:nvPicPr>
                <p:cNvPr id="129" name="Freihand 128">
                  <a:extLst>
                    <a:ext uri="{FF2B5EF4-FFF2-40B4-BE49-F238E27FC236}">
                      <a16:creationId xmlns:a16="http://schemas.microsoft.com/office/drawing/2014/main" id="{68C53AFB-4F3E-4369-94E1-3DC9056CA340}"/>
                    </a:ext>
                  </a:extLst>
                </p:cNvPr>
                <p:cNvPicPr/>
                <p:nvPr/>
              </p:nvPicPr>
              <p:blipFill>
                <a:blip r:embed="rId215"/>
                <a:stretch>
                  <a:fillRect/>
                </a:stretch>
              </p:blipFill>
              <p:spPr>
                <a:xfrm>
                  <a:off x="7452560" y="630240"/>
                  <a:ext cx="141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FE153257-2333-4180-8F8E-40B2DBD09D85}"/>
                    </a:ext>
                  </a:extLst>
                </p14:cNvPr>
                <p14:cNvContentPartPr/>
                <p14:nvPr/>
              </p14:nvContentPartPr>
              <p14:xfrm>
                <a:off x="7609880" y="642480"/>
                <a:ext cx="118440" cy="66240"/>
              </p14:xfrm>
            </p:contentPart>
          </mc:Choice>
          <mc:Fallback>
            <p:pic>
              <p:nvPicPr>
                <p:cNvPr id="130" name="Freihand 129">
                  <a:extLst>
                    <a:ext uri="{FF2B5EF4-FFF2-40B4-BE49-F238E27FC236}">
                      <a16:creationId xmlns:a16="http://schemas.microsoft.com/office/drawing/2014/main" id="{FE153257-2333-4180-8F8E-40B2DBD09D85}"/>
                    </a:ext>
                  </a:extLst>
                </p:cNvPr>
                <p:cNvPicPr/>
                <p:nvPr/>
              </p:nvPicPr>
              <p:blipFill>
                <a:blip r:embed="rId217"/>
                <a:stretch>
                  <a:fillRect/>
                </a:stretch>
              </p:blipFill>
              <p:spPr>
                <a:xfrm>
                  <a:off x="7605560" y="638160"/>
                  <a:ext cx="127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C4F727B0-9214-44F6-9EA1-D50AC7CEE52F}"/>
                    </a:ext>
                  </a:extLst>
                </p14:cNvPr>
                <p14:cNvContentPartPr/>
                <p14:nvPr/>
              </p14:nvContentPartPr>
              <p14:xfrm>
                <a:off x="7788800" y="557880"/>
                <a:ext cx="66960" cy="150120"/>
              </p14:xfrm>
            </p:contentPart>
          </mc:Choice>
          <mc:Fallback>
            <p:pic>
              <p:nvPicPr>
                <p:cNvPr id="131" name="Freihand 130">
                  <a:extLst>
                    <a:ext uri="{FF2B5EF4-FFF2-40B4-BE49-F238E27FC236}">
                      <a16:creationId xmlns:a16="http://schemas.microsoft.com/office/drawing/2014/main" id="{C4F727B0-9214-44F6-9EA1-D50AC7CEE52F}"/>
                    </a:ext>
                  </a:extLst>
                </p:cNvPr>
                <p:cNvPicPr/>
                <p:nvPr/>
              </p:nvPicPr>
              <p:blipFill>
                <a:blip r:embed="rId219"/>
                <a:stretch>
                  <a:fillRect/>
                </a:stretch>
              </p:blipFill>
              <p:spPr>
                <a:xfrm>
                  <a:off x="7784480" y="553560"/>
                  <a:ext cx="75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Freihand 131">
                  <a:extLst>
                    <a:ext uri="{FF2B5EF4-FFF2-40B4-BE49-F238E27FC236}">
                      <a16:creationId xmlns:a16="http://schemas.microsoft.com/office/drawing/2014/main" id="{0F250653-4AF6-4730-9BBF-632AA05AC1B9}"/>
                    </a:ext>
                  </a:extLst>
                </p14:cNvPr>
                <p14:cNvContentPartPr/>
                <p14:nvPr/>
              </p14:nvContentPartPr>
              <p14:xfrm>
                <a:off x="7851080" y="626640"/>
                <a:ext cx="58320" cy="61200"/>
              </p14:xfrm>
            </p:contentPart>
          </mc:Choice>
          <mc:Fallback>
            <p:pic>
              <p:nvPicPr>
                <p:cNvPr id="132" name="Freihand 131">
                  <a:extLst>
                    <a:ext uri="{FF2B5EF4-FFF2-40B4-BE49-F238E27FC236}">
                      <a16:creationId xmlns:a16="http://schemas.microsoft.com/office/drawing/2014/main" id="{0F250653-4AF6-4730-9BBF-632AA05AC1B9}"/>
                    </a:ext>
                  </a:extLst>
                </p:cNvPr>
                <p:cNvPicPr/>
                <p:nvPr/>
              </p:nvPicPr>
              <p:blipFill>
                <a:blip r:embed="rId221"/>
                <a:stretch>
                  <a:fillRect/>
                </a:stretch>
              </p:blipFill>
              <p:spPr>
                <a:xfrm>
                  <a:off x="7846760" y="622320"/>
                  <a:ext cx="66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737689F5-13EE-42E8-BCCE-E8EB0DA59ADF}"/>
                    </a:ext>
                  </a:extLst>
                </p14:cNvPr>
                <p14:cNvContentPartPr/>
                <p14:nvPr/>
              </p14:nvContentPartPr>
              <p14:xfrm>
                <a:off x="7957280" y="574440"/>
                <a:ext cx="104760" cy="120960"/>
              </p14:xfrm>
            </p:contentPart>
          </mc:Choice>
          <mc:Fallback>
            <p:pic>
              <p:nvPicPr>
                <p:cNvPr id="133" name="Freihand 132">
                  <a:extLst>
                    <a:ext uri="{FF2B5EF4-FFF2-40B4-BE49-F238E27FC236}">
                      <a16:creationId xmlns:a16="http://schemas.microsoft.com/office/drawing/2014/main" id="{737689F5-13EE-42E8-BCCE-E8EB0DA59ADF}"/>
                    </a:ext>
                  </a:extLst>
                </p:cNvPr>
                <p:cNvPicPr/>
                <p:nvPr/>
              </p:nvPicPr>
              <p:blipFill>
                <a:blip r:embed="rId223"/>
                <a:stretch>
                  <a:fillRect/>
                </a:stretch>
              </p:blipFill>
              <p:spPr>
                <a:xfrm>
                  <a:off x="7952960" y="570120"/>
                  <a:ext cx="113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4" name="Freihand 133">
                  <a:extLst>
                    <a:ext uri="{FF2B5EF4-FFF2-40B4-BE49-F238E27FC236}">
                      <a16:creationId xmlns:a16="http://schemas.microsoft.com/office/drawing/2014/main" id="{373993A9-BF59-4A8A-AF55-F34EDA508000}"/>
                    </a:ext>
                  </a:extLst>
                </p14:cNvPr>
                <p14:cNvContentPartPr/>
                <p14:nvPr/>
              </p14:nvContentPartPr>
              <p14:xfrm>
                <a:off x="8051600" y="562920"/>
                <a:ext cx="38160" cy="45360"/>
              </p14:xfrm>
            </p:contentPart>
          </mc:Choice>
          <mc:Fallback>
            <p:pic>
              <p:nvPicPr>
                <p:cNvPr id="134" name="Freihand 133">
                  <a:extLst>
                    <a:ext uri="{FF2B5EF4-FFF2-40B4-BE49-F238E27FC236}">
                      <a16:creationId xmlns:a16="http://schemas.microsoft.com/office/drawing/2014/main" id="{373993A9-BF59-4A8A-AF55-F34EDA508000}"/>
                    </a:ext>
                  </a:extLst>
                </p:cNvPr>
                <p:cNvPicPr/>
                <p:nvPr/>
              </p:nvPicPr>
              <p:blipFill>
                <a:blip r:embed="rId225"/>
                <a:stretch>
                  <a:fillRect/>
                </a:stretch>
              </p:blipFill>
              <p:spPr>
                <a:xfrm>
                  <a:off x="8047280" y="558600"/>
                  <a:ext cx="46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5" name="Freihand 134">
                  <a:extLst>
                    <a:ext uri="{FF2B5EF4-FFF2-40B4-BE49-F238E27FC236}">
                      <a16:creationId xmlns:a16="http://schemas.microsoft.com/office/drawing/2014/main" id="{A97EE112-8434-4D79-9EE7-B65EC8FD9352}"/>
                    </a:ext>
                  </a:extLst>
                </p14:cNvPr>
                <p14:cNvContentPartPr/>
                <p14:nvPr/>
              </p14:nvContentPartPr>
              <p14:xfrm>
                <a:off x="8107760" y="609360"/>
                <a:ext cx="49680" cy="60120"/>
              </p14:xfrm>
            </p:contentPart>
          </mc:Choice>
          <mc:Fallback>
            <p:pic>
              <p:nvPicPr>
                <p:cNvPr id="135" name="Freihand 134">
                  <a:extLst>
                    <a:ext uri="{FF2B5EF4-FFF2-40B4-BE49-F238E27FC236}">
                      <a16:creationId xmlns:a16="http://schemas.microsoft.com/office/drawing/2014/main" id="{A97EE112-8434-4D79-9EE7-B65EC8FD9352}"/>
                    </a:ext>
                  </a:extLst>
                </p:cNvPr>
                <p:cNvPicPr/>
                <p:nvPr/>
              </p:nvPicPr>
              <p:blipFill>
                <a:blip r:embed="rId227"/>
                <a:stretch>
                  <a:fillRect/>
                </a:stretch>
              </p:blipFill>
              <p:spPr>
                <a:xfrm>
                  <a:off x="8103440" y="605040"/>
                  <a:ext cx="58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6" name="Freihand 135">
                  <a:extLst>
                    <a:ext uri="{FF2B5EF4-FFF2-40B4-BE49-F238E27FC236}">
                      <a16:creationId xmlns:a16="http://schemas.microsoft.com/office/drawing/2014/main" id="{697C2FFE-73E6-4373-8F8E-65E73E1D458E}"/>
                    </a:ext>
                  </a:extLst>
                </p14:cNvPr>
                <p14:cNvContentPartPr/>
                <p14:nvPr/>
              </p14:nvContentPartPr>
              <p14:xfrm>
                <a:off x="8177240" y="601800"/>
                <a:ext cx="55440" cy="65880"/>
              </p14:xfrm>
            </p:contentPart>
          </mc:Choice>
          <mc:Fallback>
            <p:pic>
              <p:nvPicPr>
                <p:cNvPr id="136" name="Freihand 135">
                  <a:extLst>
                    <a:ext uri="{FF2B5EF4-FFF2-40B4-BE49-F238E27FC236}">
                      <a16:creationId xmlns:a16="http://schemas.microsoft.com/office/drawing/2014/main" id="{697C2FFE-73E6-4373-8F8E-65E73E1D458E}"/>
                    </a:ext>
                  </a:extLst>
                </p:cNvPr>
                <p:cNvPicPr/>
                <p:nvPr/>
              </p:nvPicPr>
              <p:blipFill>
                <a:blip r:embed="rId229"/>
                <a:stretch>
                  <a:fillRect/>
                </a:stretch>
              </p:blipFill>
              <p:spPr>
                <a:xfrm>
                  <a:off x="8172920" y="597480"/>
                  <a:ext cx="64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7" name="Freihand 136">
                  <a:extLst>
                    <a:ext uri="{FF2B5EF4-FFF2-40B4-BE49-F238E27FC236}">
                      <a16:creationId xmlns:a16="http://schemas.microsoft.com/office/drawing/2014/main" id="{0BFBFEAC-53F1-4F09-A30C-C49757B1594F}"/>
                    </a:ext>
                  </a:extLst>
                </p14:cNvPr>
                <p14:cNvContentPartPr/>
                <p14:nvPr/>
              </p14:nvContentPartPr>
              <p14:xfrm>
                <a:off x="8264360" y="539880"/>
                <a:ext cx="75960" cy="102240"/>
              </p14:xfrm>
            </p:contentPart>
          </mc:Choice>
          <mc:Fallback>
            <p:pic>
              <p:nvPicPr>
                <p:cNvPr id="137" name="Freihand 136">
                  <a:extLst>
                    <a:ext uri="{FF2B5EF4-FFF2-40B4-BE49-F238E27FC236}">
                      <a16:creationId xmlns:a16="http://schemas.microsoft.com/office/drawing/2014/main" id="{0BFBFEAC-53F1-4F09-A30C-C49757B1594F}"/>
                    </a:ext>
                  </a:extLst>
                </p:cNvPr>
                <p:cNvPicPr/>
                <p:nvPr/>
              </p:nvPicPr>
              <p:blipFill>
                <a:blip r:embed="rId231"/>
                <a:stretch>
                  <a:fillRect/>
                </a:stretch>
              </p:blipFill>
              <p:spPr>
                <a:xfrm>
                  <a:off x="8260040" y="535560"/>
                  <a:ext cx="84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8" name="Freihand 137">
                  <a:extLst>
                    <a:ext uri="{FF2B5EF4-FFF2-40B4-BE49-F238E27FC236}">
                      <a16:creationId xmlns:a16="http://schemas.microsoft.com/office/drawing/2014/main" id="{70B3085F-F08E-48C3-B3CF-D2986BDCF6E6}"/>
                    </a:ext>
                  </a:extLst>
                </p14:cNvPr>
                <p14:cNvContentPartPr/>
                <p14:nvPr/>
              </p14:nvContentPartPr>
              <p14:xfrm>
                <a:off x="8339960" y="603240"/>
                <a:ext cx="111240" cy="160560"/>
              </p14:xfrm>
            </p:contentPart>
          </mc:Choice>
          <mc:Fallback>
            <p:pic>
              <p:nvPicPr>
                <p:cNvPr id="138" name="Freihand 137">
                  <a:extLst>
                    <a:ext uri="{FF2B5EF4-FFF2-40B4-BE49-F238E27FC236}">
                      <a16:creationId xmlns:a16="http://schemas.microsoft.com/office/drawing/2014/main" id="{70B3085F-F08E-48C3-B3CF-D2986BDCF6E6}"/>
                    </a:ext>
                  </a:extLst>
                </p:cNvPr>
                <p:cNvPicPr/>
                <p:nvPr/>
              </p:nvPicPr>
              <p:blipFill>
                <a:blip r:embed="rId233"/>
                <a:stretch>
                  <a:fillRect/>
                </a:stretch>
              </p:blipFill>
              <p:spPr>
                <a:xfrm>
                  <a:off x="8335640" y="598920"/>
                  <a:ext cx="119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9" name="Freihand 138">
                  <a:extLst>
                    <a:ext uri="{FF2B5EF4-FFF2-40B4-BE49-F238E27FC236}">
                      <a16:creationId xmlns:a16="http://schemas.microsoft.com/office/drawing/2014/main" id="{8E6A6756-233D-486E-9C6F-3B0F9280235E}"/>
                    </a:ext>
                  </a:extLst>
                </p14:cNvPr>
                <p14:cNvContentPartPr/>
                <p14:nvPr/>
              </p14:nvContentPartPr>
              <p14:xfrm>
                <a:off x="8546240" y="530520"/>
                <a:ext cx="128160" cy="125640"/>
              </p14:xfrm>
            </p:contentPart>
          </mc:Choice>
          <mc:Fallback>
            <p:pic>
              <p:nvPicPr>
                <p:cNvPr id="139" name="Freihand 138">
                  <a:extLst>
                    <a:ext uri="{FF2B5EF4-FFF2-40B4-BE49-F238E27FC236}">
                      <a16:creationId xmlns:a16="http://schemas.microsoft.com/office/drawing/2014/main" id="{8E6A6756-233D-486E-9C6F-3B0F9280235E}"/>
                    </a:ext>
                  </a:extLst>
                </p:cNvPr>
                <p:cNvPicPr/>
                <p:nvPr/>
              </p:nvPicPr>
              <p:blipFill>
                <a:blip r:embed="rId235"/>
                <a:stretch>
                  <a:fillRect/>
                </a:stretch>
              </p:blipFill>
              <p:spPr>
                <a:xfrm>
                  <a:off x="8541920" y="526200"/>
                  <a:ext cx="136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 name="Freihand 140">
                  <a:extLst>
                    <a:ext uri="{FF2B5EF4-FFF2-40B4-BE49-F238E27FC236}">
                      <a16:creationId xmlns:a16="http://schemas.microsoft.com/office/drawing/2014/main" id="{8FEBEBDD-4AC0-4EB3-B7CC-D5FDF9617D1E}"/>
                    </a:ext>
                  </a:extLst>
                </p14:cNvPr>
                <p14:cNvContentPartPr/>
                <p14:nvPr/>
              </p14:nvContentPartPr>
              <p14:xfrm>
                <a:off x="8651000" y="568680"/>
                <a:ext cx="109080" cy="74160"/>
              </p14:xfrm>
            </p:contentPart>
          </mc:Choice>
          <mc:Fallback>
            <p:pic>
              <p:nvPicPr>
                <p:cNvPr id="141" name="Freihand 140">
                  <a:extLst>
                    <a:ext uri="{FF2B5EF4-FFF2-40B4-BE49-F238E27FC236}">
                      <a16:creationId xmlns:a16="http://schemas.microsoft.com/office/drawing/2014/main" id="{8FEBEBDD-4AC0-4EB3-B7CC-D5FDF9617D1E}"/>
                    </a:ext>
                  </a:extLst>
                </p:cNvPr>
                <p:cNvPicPr/>
                <p:nvPr/>
              </p:nvPicPr>
              <p:blipFill>
                <a:blip r:embed="rId237"/>
                <a:stretch>
                  <a:fillRect/>
                </a:stretch>
              </p:blipFill>
              <p:spPr>
                <a:xfrm>
                  <a:off x="8646680" y="564360"/>
                  <a:ext cx="117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2" name="Freihand 141">
                  <a:extLst>
                    <a:ext uri="{FF2B5EF4-FFF2-40B4-BE49-F238E27FC236}">
                      <a16:creationId xmlns:a16="http://schemas.microsoft.com/office/drawing/2014/main" id="{3DEC1195-EAEF-462F-B951-EA3E759DF3B2}"/>
                    </a:ext>
                  </a:extLst>
                </p14:cNvPr>
                <p14:cNvContentPartPr/>
                <p14:nvPr/>
              </p14:nvContentPartPr>
              <p14:xfrm>
                <a:off x="8779880" y="577680"/>
                <a:ext cx="86400" cy="62640"/>
              </p14:xfrm>
            </p:contentPart>
          </mc:Choice>
          <mc:Fallback>
            <p:pic>
              <p:nvPicPr>
                <p:cNvPr id="142" name="Freihand 141">
                  <a:extLst>
                    <a:ext uri="{FF2B5EF4-FFF2-40B4-BE49-F238E27FC236}">
                      <a16:creationId xmlns:a16="http://schemas.microsoft.com/office/drawing/2014/main" id="{3DEC1195-EAEF-462F-B951-EA3E759DF3B2}"/>
                    </a:ext>
                  </a:extLst>
                </p:cNvPr>
                <p:cNvPicPr/>
                <p:nvPr/>
              </p:nvPicPr>
              <p:blipFill>
                <a:blip r:embed="rId239"/>
                <a:stretch>
                  <a:fillRect/>
                </a:stretch>
              </p:blipFill>
              <p:spPr>
                <a:xfrm>
                  <a:off x="8775560" y="573360"/>
                  <a:ext cx="95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 name="Freihand 142">
                  <a:extLst>
                    <a:ext uri="{FF2B5EF4-FFF2-40B4-BE49-F238E27FC236}">
                      <a16:creationId xmlns:a16="http://schemas.microsoft.com/office/drawing/2014/main" id="{C31ADEB8-A703-447E-880A-BD66A184897A}"/>
                    </a:ext>
                  </a:extLst>
                </p14:cNvPr>
                <p14:cNvContentPartPr/>
                <p14:nvPr/>
              </p14:nvContentPartPr>
              <p14:xfrm>
                <a:off x="8897600" y="561480"/>
                <a:ext cx="149040" cy="84960"/>
              </p14:xfrm>
            </p:contentPart>
          </mc:Choice>
          <mc:Fallback>
            <p:pic>
              <p:nvPicPr>
                <p:cNvPr id="143" name="Freihand 142">
                  <a:extLst>
                    <a:ext uri="{FF2B5EF4-FFF2-40B4-BE49-F238E27FC236}">
                      <a16:creationId xmlns:a16="http://schemas.microsoft.com/office/drawing/2014/main" id="{C31ADEB8-A703-447E-880A-BD66A184897A}"/>
                    </a:ext>
                  </a:extLst>
                </p:cNvPr>
                <p:cNvPicPr/>
                <p:nvPr/>
              </p:nvPicPr>
              <p:blipFill>
                <a:blip r:embed="rId241"/>
                <a:stretch>
                  <a:fillRect/>
                </a:stretch>
              </p:blipFill>
              <p:spPr>
                <a:xfrm>
                  <a:off x="8893280" y="557160"/>
                  <a:ext cx="157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Freihand 143">
                  <a:extLst>
                    <a:ext uri="{FF2B5EF4-FFF2-40B4-BE49-F238E27FC236}">
                      <a16:creationId xmlns:a16="http://schemas.microsoft.com/office/drawing/2014/main" id="{7B033AE8-5E27-4922-BE77-48F17C6F4C30}"/>
                    </a:ext>
                  </a:extLst>
                </p14:cNvPr>
                <p14:cNvContentPartPr/>
                <p14:nvPr/>
              </p14:nvContentPartPr>
              <p14:xfrm>
                <a:off x="8945840" y="564720"/>
                <a:ext cx="137520" cy="73080"/>
              </p14:xfrm>
            </p:contentPart>
          </mc:Choice>
          <mc:Fallback>
            <p:pic>
              <p:nvPicPr>
                <p:cNvPr id="144" name="Freihand 143">
                  <a:extLst>
                    <a:ext uri="{FF2B5EF4-FFF2-40B4-BE49-F238E27FC236}">
                      <a16:creationId xmlns:a16="http://schemas.microsoft.com/office/drawing/2014/main" id="{7B033AE8-5E27-4922-BE77-48F17C6F4C30}"/>
                    </a:ext>
                  </a:extLst>
                </p:cNvPr>
                <p:cNvPicPr/>
                <p:nvPr/>
              </p:nvPicPr>
              <p:blipFill>
                <a:blip r:embed="rId243"/>
                <a:stretch>
                  <a:fillRect/>
                </a:stretch>
              </p:blipFill>
              <p:spPr>
                <a:xfrm>
                  <a:off x="8941520" y="560400"/>
                  <a:ext cx="146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Freihand 144">
                  <a:extLst>
                    <a:ext uri="{FF2B5EF4-FFF2-40B4-BE49-F238E27FC236}">
                      <a16:creationId xmlns:a16="http://schemas.microsoft.com/office/drawing/2014/main" id="{A95CBD07-16C2-4EEE-94EA-9B1C15BED658}"/>
                    </a:ext>
                  </a:extLst>
                </p14:cNvPr>
                <p14:cNvContentPartPr/>
                <p14:nvPr/>
              </p14:nvContentPartPr>
              <p14:xfrm>
                <a:off x="9072200" y="572640"/>
                <a:ext cx="91440" cy="82440"/>
              </p14:xfrm>
            </p:contentPart>
          </mc:Choice>
          <mc:Fallback>
            <p:pic>
              <p:nvPicPr>
                <p:cNvPr id="145" name="Freihand 144">
                  <a:extLst>
                    <a:ext uri="{FF2B5EF4-FFF2-40B4-BE49-F238E27FC236}">
                      <a16:creationId xmlns:a16="http://schemas.microsoft.com/office/drawing/2014/main" id="{A95CBD07-16C2-4EEE-94EA-9B1C15BED658}"/>
                    </a:ext>
                  </a:extLst>
                </p:cNvPr>
                <p:cNvPicPr/>
                <p:nvPr/>
              </p:nvPicPr>
              <p:blipFill>
                <a:blip r:embed="rId245"/>
                <a:stretch>
                  <a:fillRect/>
                </a:stretch>
              </p:blipFill>
              <p:spPr>
                <a:xfrm>
                  <a:off x="9067880" y="568320"/>
                  <a:ext cx="100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6" name="Freihand 145">
                  <a:extLst>
                    <a:ext uri="{FF2B5EF4-FFF2-40B4-BE49-F238E27FC236}">
                      <a16:creationId xmlns:a16="http://schemas.microsoft.com/office/drawing/2014/main" id="{371B4A5B-2535-4604-AA69-C46141ACB8B8}"/>
                    </a:ext>
                  </a:extLst>
                </p14:cNvPr>
                <p14:cNvContentPartPr/>
                <p14:nvPr/>
              </p14:nvContentPartPr>
              <p14:xfrm>
                <a:off x="9200360" y="560040"/>
                <a:ext cx="85680" cy="78840"/>
              </p14:xfrm>
            </p:contentPart>
          </mc:Choice>
          <mc:Fallback>
            <p:pic>
              <p:nvPicPr>
                <p:cNvPr id="146" name="Freihand 145">
                  <a:extLst>
                    <a:ext uri="{FF2B5EF4-FFF2-40B4-BE49-F238E27FC236}">
                      <a16:creationId xmlns:a16="http://schemas.microsoft.com/office/drawing/2014/main" id="{371B4A5B-2535-4604-AA69-C46141ACB8B8}"/>
                    </a:ext>
                  </a:extLst>
                </p:cNvPr>
                <p:cNvPicPr/>
                <p:nvPr/>
              </p:nvPicPr>
              <p:blipFill>
                <a:blip r:embed="rId247"/>
                <a:stretch>
                  <a:fillRect/>
                </a:stretch>
              </p:blipFill>
              <p:spPr>
                <a:xfrm>
                  <a:off x="9196040" y="555720"/>
                  <a:ext cx="94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Freihand 146">
                  <a:extLst>
                    <a:ext uri="{FF2B5EF4-FFF2-40B4-BE49-F238E27FC236}">
                      <a16:creationId xmlns:a16="http://schemas.microsoft.com/office/drawing/2014/main" id="{68EA346A-B4AF-4AD2-9DDF-59440A82C50F}"/>
                    </a:ext>
                  </a:extLst>
                </p14:cNvPr>
                <p14:cNvContentPartPr/>
                <p14:nvPr/>
              </p14:nvContentPartPr>
              <p14:xfrm>
                <a:off x="9331760" y="558960"/>
                <a:ext cx="172440" cy="50040"/>
              </p14:xfrm>
            </p:contentPart>
          </mc:Choice>
          <mc:Fallback>
            <p:pic>
              <p:nvPicPr>
                <p:cNvPr id="147" name="Freihand 146">
                  <a:extLst>
                    <a:ext uri="{FF2B5EF4-FFF2-40B4-BE49-F238E27FC236}">
                      <a16:creationId xmlns:a16="http://schemas.microsoft.com/office/drawing/2014/main" id="{68EA346A-B4AF-4AD2-9DDF-59440A82C50F}"/>
                    </a:ext>
                  </a:extLst>
                </p:cNvPr>
                <p:cNvPicPr/>
                <p:nvPr/>
              </p:nvPicPr>
              <p:blipFill>
                <a:blip r:embed="rId249"/>
                <a:stretch>
                  <a:fillRect/>
                </a:stretch>
              </p:blipFill>
              <p:spPr>
                <a:xfrm>
                  <a:off x="9327440" y="554640"/>
                  <a:ext cx="181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Freihand 147">
                  <a:extLst>
                    <a:ext uri="{FF2B5EF4-FFF2-40B4-BE49-F238E27FC236}">
                      <a16:creationId xmlns:a16="http://schemas.microsoft.com/office/drawing/2014/main" id="{F842DE58-5766-4816-BDFD-A3D9562F177E}"/>
                    </a:ext>
                  </a:extLst>
                </p14:cNvPr>
                <p14:cNvContentPartPr/>
                <p14:nvPr/>
              </p14:nvContentPartPr>
              <p14:xfrm>
                <a:off x="9481520" y="524040"/>
                <a:ext cx="36000" cy="26640"/>
              </p14:xfrm>
            </p:contentPart>
          </mc:Choice>
          <mc:Fallback>
            <p:pic>
              <p:nvPicPr>
                <p:cNvPr id="148" name="Freihand 147">
                  <a:extLst>
                    <a:ext uri="{FF2B5EF4-FFF2-40B4-BE49-F238E27FC236}">
                      <a16:creationId xmlns:a16="http://schemas.microsoft.com/office/drawing/2014/main" id="{F842DE58-5766-4816-BDFD-A3D9562F177E}"/>
                    </a:ext>
                  </a:extLst>
                </p:cNvPr>
                <p:cNvPicPr/>
                <p:nvPr/>
              </p:nvPicPr>
              <p:blipFill>
                <a:blip r:embed="rId251"/>
                <a:stretch>
                  <a:fillRect/>
                </a:stretch>
              </p:blipFill>
              <p:spPr>
                <a:xfrm>
                  <a:off x="9477200" y="519720"/>
                  <a:ext cx="44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Freihand 148">
                  <a:extLst>
                    <a:ext uri="{FF2B5EF4-FFF2-40B4-BE49-F238E27FC236}">
                      <a16:creationId xmlns:a16="http://schemas.microsoft.com/office/drawing/2014/main" id="{E7B1571A-43DE-40A3-A30F-8D93E10054AB}"/>
                    </a:ext>
                  </a:extLst>
                </p14:cNvPr>
                <p14:cNvContentPartPr/>
                <p14:nvPr/>
              </p14:nvContentPartPr>
              <p14:xfrm>
                <a:off x="9520040" y="560040"/>
                <a:ext cx="64440" cy="185400"/>
              </p14:xfrm>
            </p:contentPart>
          </mc:Choice>
          <mc:Fallback>
            <p:pic>
              <p:nvPicPr>
                <p:cNvPr id="149" name="Freihand 148">
                  <a:extLst>
                    <a:ext uri="{FF2B5EF4-FFF2-40B4-BE49-F238E27FC236}">
                      <a16:creationId xmlns:a16="http://schemas.microsoft.com/office/drawing/2014/main" id="{E7B1571A-43DE-40A3-A30F-8D93E10054AB}"/>
                    </a:ext>
                  </a:extLst>
                </p:cNvPr>
                <p:cNvPicPr/>
                <p:nvPr/>
              </p:nvPicPr>
              <p:blipFill>
                <a:blip r:embed="rId253"/>
                <a:stretch>
                  <a:fillRect/>
                </a:stretch>
              </p:blipFill>
              <p:spPr>
                <a:xfrm>
                  <a:off x="9515720" y="555720"/>
                  <a:ext cx="73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Freihand 149">
                  <a:extLst>
                    <a:ext uri="{FF2B5EF4-FFF2-40B4-BE49-F238E27FC236}">
                      <a16:creationId xmlns:a16="http://schemas.microsoft.com/office/drawing/2014/main" id="{C06FE114-9358-44C5-8073-B400B18DEF3F}"/>
                    </a:ext>
                  </a:extLst>
                </p14:cNvPr>
                <p14:cNvContentPartPr/>
                <p14:nvPr/>
              </p14:nvContentPartPr>
              <p14:xfrm>
                <a:off x="9719120" y="542040"/>
                <a:ext cx="185760" cy="57960"/>
              </p14:xfrm>
            </p:contentPart>
          </mc:Choice>
          <mc:Fallback>
            <p:pic>
              <p:nvPicPr>
                <p:cNvPr id="150" name="Freihand 149">
                  <a:extLst>
                    <a:ext uri="{FF2B5EF4-FFF2-40B4-BE49-F238E27FC236}">
                      <a16:creationId xmlns:a16="http://schemas.microsoft.com/office/drawing/2014/main" id="{C06FE114-9358-44C5-8073-B400B18DEF3F}"/>
                    </a:ext>
                  </a:extLst>
                </p:cNvPr>
                <p:cNvPicPr/>
                <p:nvPr/>
              </p:nvPicPr>
              <p:blipFill>
                <a:blip r:embed="rId255"/>
                <a:stretch>
                  <a:fillRect/>
                </a:stretch>
              </p:blipFill>
              <p:spPr>
                <a:xfrm>
                  <a:off x="9714800" y="537720"/>
                  <a:ext cx="194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1" name="Freihand 150">
                  <a:extLst>
                    <a:ext uri="{FF2B5EF4-FFF2-40B4-BE49-F238E27FC236}">
                      <a16:creationId xmlns:a16="http://schemas.microsoft.com/office/drawing/2014/main" id="{DA9697EE-202E-4E87-A128-64EB8A207ED9}"/>
                    </a:ext>
                  </a:extLst>
                </p14:cNvPr>
                <p14:cNvContentPartPr/>
                <p14:nvPr/>
              </p14:nvContentPartPr>
              <p14:xfrm>
                <a:off x="9891200" y="480480"/>
                <a:ext cx="28080" cy="18360"/>
              </p14:xfrm>
            </p:contentPart>
          </mc:Choice>
          <mc:Fallback>
            <p:pic>
              <p:nvPicPr>
                <p:cNvPr id="151" name="Freihand 150">
                  <a:extLst>
                    <a:ext uri="{FF2B5EF4-FFF2-40B4-BE49-F238E27FC236}">
                      <a16:creationId xmlns:a16="http://schemas.microsoft.com/office/drawing/2014/main" id="{DA9697EE-202E-4E87-A128-64EB8A207ED9}"/>
                    </a:ext>
                  </a:extLst>
                </p:cNvPr>
                <p:cNvPicPr/>
                <p:nvPr/>
              </p:nvPicPr>
              <p:blipFill>
                <a:blip r:embed="rId257"/>
                <a:stretch>
                  <a:fillRect/>
                </a:stretch>
              </p:blipFill>
              <p:spPr>
                <a:xfrm>
                  <a:off x="9886880" y="476160"/>
                  <a:ext cx="36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2" name="Freihand 151">
                  <a:extLst>
                    <a:ext uri="{FF2B5EF4-FFF2-40B4-BE49-F238E27FC236}">
                      <a16:creationId xmlns:a16="http://schemas.microsoft.com/office/drawing/2014/main" id="{6B48EC63-9785-44D9-929B-08114F6BEFD6}"/>
                    </a:ext>
                  </a:extLst>
                </p14:cNvPr>
                <p14:cNvContentPartPr/>
                <p14:nvPr/>
              </p14:nvContentPartPr>
              <p14:xfrm>
                <a:off x="10064360" y="423240"/>
                <a:ext cx="149760" cy="170640"/>
              </p14:xfrm>
            </p:contentPart>
          </mc:Choice>
          <mc:Fallback>
            <p:pic>
              <p:nvPicPr>
                <p:cNvPr id="152" name="Freihand 151">
                  <a:extLst>
                    <a:ext uri="{FF2B5EF4-FFF2-40B4-BE49-F238E27FC236}">
                      <a16:creationId xmlns:a16="http://schemas.microsoft.com/office/drawing/2014/main" id="{6B48EC63-9785-44D9-929B-08114F6BEFD6}"/>
                    </a:ext>
                  </a:extLst>
                </p:cNvPr>
                <p:cNvPicPr/>
                <p:nvPr/>
              </p:nvPicPr>
              <p:blipFill>
                <a:blip r:embed="rId259"/>
                <a:stretch>
                  <a:fillRect/>
                </a:stretch>
              </p:blipFill>
              <p:spPr>
                <a:xfrm>
                  <a:off x="10060040" y="418920"/>
                  <a:ext cx="158400" cy="179280"/>
                </a:xfrm>
                <a:prstGeom prst="rect">
                  <a:avLst/>
                </a:prstGeom>
              </p:spPr>
            </p:pic>
          </mc:Fallback>
        </mc:AlternateContent>
      </p:grpSp>
      <p:grpSp>
        <p:nvGrpSpPr>
          <p:cNvPr id="271" name="Gruppieren 270">
            <a:extLst>
              <a:ext uri="{FF2B5EF4-FFF2-40B4-BE49-F238E27FC236}">
                <a16:creationId xmlns:a16="http://schemas.microsoft.com/office/drawing/2014/main" id="{DBFC95C1-2F71-4805-92FB-E7937DC81033}"/>
              </a:ext>
            </a:extLst>
          </p:cNvPr>
          <p:cNvGrpSpPr/>
          <p:nvPr/>
        </p:nvGrpSpPr>
        <p:grpSpPr>
          <a:xfrm>
            <a:off x="1992440" y="3342480"/>
            <a:ext cx="9572040" cy="2954160"/>
            <a:chOff x="1992440" y="3342480"/>
            <a:chExt cx="9572040" cy="2954160"/>
          </a:xfrm>
        </p:grpSpPr>
        <mc:AlternateContent xmlns:mc="http://schemas.openxmlformats.org/markup-compatibility/2006">
          <mc:Choice xmlns:p14="http://schemas.microsoft.com/office/powerpoint/2010/main" Requires="p14">
            <p:contentPart p14:bwMode="auto" r:id="rId260">
              <p14:nvContentPartPr>
                <p14:cNvPr id="238" name="Freihand 237">
                  <a:extLst>
                    <a:ext uri="{FF2B5EF4-FFF2-40B4-BE49-F238E27FC236}">
                      <a16:creationId xmlns:a16="http://schemas.microsoft.com/office/drawing/2014/main" id="{D6FD5D3A-8E7D-4919-B0ED-B78B99048FC5}"/>
                    </a:ext>
                  </a:extLst>
                </p14:cNvPr>
                <p14:cNvContentPartPr/>
                <p14:nvPr/>
              </p14:nvContentPartPr>
              <p14:xfrm>
                <a:off x="9297920" y="3765480"/>
                <a:ext cx="81360" cy="97920"/>
              </p14:xfrm>
            </p:contentPart>
          </mc:Choice>
          <mc:Fallback>
            <p:pic>
              <p:nvPicPr>
                <p:cNvPr id="238" name="Freihand 237">
                  <a:extLst>
                    <a:ext uri="{FF2B5EF4-FFF2-40B4-BE49-F238E27FC236}">
                      <a16:creationId xmlns:a16="http://schemas.microsoft.com/office/drawing/2014/main" id="{D6FD5D3A-8E7D-4919-B0ED-B78B99048FC5}"/>
                    </a:ext>
                  </a:extLst>
                </p:cNvPr>
                <p:cNvPicPr/>
                <p:nvPr/>
              </p:nvPicPr>
              <p:blipFill>
                <a:blip r:embed="rId261"/>
                <a:stretch>
                  <a:fillRect/>
                </a:stretch>
              </p:blipFill>
              <p:spPr>
                <a:xfrm>
                  <a:off x="9293600" y="3761160"/>
                  <a:ext cx="90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39" name="Freihand 238">
                  <a:extLst>
                    <a:ext uri="{FF2B5EF4-FFF2-40B4-BE49-F238E27FC236}">
                      <a16:creationId xmlns:a16="http://schemas.microsoft.com/office/drawing/2014/main" id="{BF7081CA-7BFA-49EE-B5F7-E47246519AC6}"/>
                    </a:ext>
                  </a:extLst>
                </p14:cNvPr>
                <p14:cNvContentPartPr/>
                <p14:nvPr/>
              </p14:nvContentPartPr>
              <p14:xfrm>
                <a:off x="9332480" y="3631560"/>
                <a:ext cx="7200" cy="360"/>
              </p14:xfrm>
            </p:contentPart>
          </mc:Choice>
          <mc:Fallback>
            <p:pic>
              <p:nvPicPr>
                <p:cNvPr id="239" name="Freihand 238">
                  <a:extLst>
                    <a:ext uri="{FF2B5EF4-FFF2-40B4-BE49-F238E27FC236}">
                      <a16:creationId xmlns:a16="http://schemas.microsoft.com/office/drawing/2014/main" id="{BF7081CA-7BFA-49EE-B5F7-E47246519AC6}"/>
                    </a:ext>
                  </a:extLst>
                </p:cNvPr>
                <p:cNvPicPr/>
                <p:nvPr/>
              </p:nvPicPr>
              <p:blipFill>
                <a:blip r:embed="rId263"/>
                <a:stretch>
                  <a:fillRect/>
                </a:stretch>
              </p:blipFill>
              <p:spPr>
                <a:xfrm>
                  <a:off x="9328160" y="3627240"/>
                  <a:ext cx="15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0" name="Freihand 239">
                  <a:extLst>
                    <a:ext uri="{FF2B5EF4-FFF2-40B4-BE49-F238E27FC236}">
                      <a16:creationId xmlns:a16="http://schemas.microsoft.com/office/drawing/2014/main" id="{F45D5B5D-C7A8-4736-9136-C3DDC0B79672}"/>
                    </a:ext>
                  </a:extLst>
                </p14:cNvPr>
                <p14:cNvContentPartPr/>
                <p14:nvPr/>
              </p14:nvContentPartPr>
              <p14:xfrm>
                <a:off x="9563240" y="3738120"/>
                <a:ext cx="272160" cy="110520"/>
              </p14:xfrm>
            </p:contentPart>
          </mc:Choice>
          <mc:Fallback>
            <p:pic>
              <p:nvPicPr>
                <p:cNvPr id="240" name="Freihand 239">
                  <a:extLst>
                    <a:ext uri="{FF2B5EF4-FFF2-40B4-BE49-F238E27FC236}">
                      <a16:creationId xmlns:a16="http://schemas.microsoft.com/office/drawing/2014/main" id="{F45D5B5D-C7A8-4736-9136-C3DDC0B79672}"/>
                    </a:ext>
                  </a:extLst>
                </p:cNvPr>
                <p:cNvPicPr/>
                <p:nvPr/>
              </p:nvPicPr>
              <p:blipFill>
                <a:blip r:embed="rId265"/>
                <a:stretch>
                  <a:fillRect/>
                </a:stretch>
              </p:blipFill>
              <p:spPr>
                <a:xfrm>
                  <a:off x="9558920" y="3733800"/>
                  <a:ext cx="280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41" name="Freihand 240">
                  <a:extLst>
                    <a:ext uri="{FF2B5EF4-FFF2-40B4-BE49-F238E27FC236}">
                      <a16:creationId xmlns:a16="http://schemas.microsoft.com/office/drawing/2014/main" id="{94924D33-BAF5-4901-A8C0-C958293BF84C}"/>
                    </a:ext>
                  </a:extLst>
                </p14:cNvPr>
                <p14:cNvContentPartPr/>
                <p14:nvPr/>
              </p14:nvContentPartPr>
              <p14:xfrm>
                <a:off x="9806960" y="3734520"/>
                <a:ext cx="118080" cy="98280"/>
              </p14:xfrm>
            </p:contentPart>
          </mc:Choice>
          <mc:Fallback>
            <p:pic>
              <p:nvPicPr>
                <p:cNvPr id="241" name="Freihand 240">
                  <a:extLst>
                    <a:ext uri="{FF2B5EF4-FFF2-40B4-BE49-F238E27FC236}">
                      <a16:creationId xmlns:a16="http://schemas.microsoft.com/office/drawing/2014/main" id="{94924D33-BAF5-4901-A8C0-C958293BF84C}"/>
                    </a:ext>
                  </a:extLst>
                </p:cNvPr>
                <p:cNvPicPr/>
                <p:nvPr/>
              </p:nvPicPr>
              <p:blipFill>
                <a:blip r:embed="rId267"/>
                <a:stretch>
                  <a:fillRect/>
                </a:stretch>
              </p:blipFill>
              <p:spPr>
                <a:xfrm>
                  <a:off x="9802640" y="3730200"/>
                  <a:ext cx="126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42" name="Freihand 241">
                  <a:extLst>
                    <a:ext uri="{FF2B5EF4-FFF2-40B4-BE49-F238E27FC236}">
                      <a16:creationId xmlns:a16="http://schemas.microsoft.com/office/drawing/2014/main" id="{BB0F25B4-60F3-4D96-8D6B-FA0B6BDF9F91}"/>
                    </a:ext>
                  </a:extLst>
                </p14:cNvPr>
                <p14:cNvContentPartPr/>
                <p14:nvPr/>
              </p14:nvContentPartPr>
              <p14:xfrm>
                <a:off x="10029800" y="3741720"/>
                <a:ext cx="212760" cy="72000"/>
              </p14:xfrm>
            </p:contentPart>
          </mc:Choice>
          <mc:Fallback>
            <p:pic>
              <p:nvPicPr>
                <p:cNvPr id="242" name="Freihand 241">
                  <a:extLst>
                    <a:ext uri="{FF2B5EF4-FFF2-40B4-BE49-F238E27FC236}">
                      <a16:creationId xmlns:a16="http://schemas.microsoft.com/office/drawing/2014/main" id="{BB0F25B4-60F3-4D96-8D6B-FA0B6BDF9F91}"/>
                    </a:ext>
                  </a:extLst>
                </p:cNvPr>
                <p:cNvPicPr/>
                <p:nvPr/>
              </p:nvPicPr>
              <p:blipFill>
                <a:blip r:embed="rId269"/>
                <a:stretch>
                  <a:fillRect/>
                </a:stretch>
              </p:blipFill>
              <p:spPr>
                <a:xfrm>
                  <a:off x="10025480" y="3737400"/>
                  <a:ext cx="221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43" name="Freihand 242">
                  <a:extLst>
                    <a:ext uri="{FF2B5EF4-FFF2-40B4-BE49-F238E27FC236}">
                      <a16:creationId xmlns:a16="http://schemas.microsoft.com/office/drawing/2014/main" id="{D55C2E31-5518-47E8-A125-A832005E26C6}"/>
                    </a:ext>
                  </a:extLst>
                </p14:cNvPr>
                <p14:cNvContentPartPr/>
                <p14:nvPr/>
              </p14:nvContentPartPr>
              <p14:xfrm>
                <a:off x="10233920" y="3630480"/>
                <a:ext cx="360" cy="360"/>
              </p14:xfrm>
            </p:contentPart>
          </mc:Choice>
          <mc:Fallback>
            <p:pic>
              <p:nvPicPr>
                <p:cNvPr id="243" name="Freihand 242">
                  <a:extLst>
                    <a:ext uri="{FF2B5EF4-FFF2-40B4-BE49-F238E27FC236}">
                      <a16:creationId xmlns:a16="http://schemas.microsoft.com/office/drawing/2014/main" id="{D55C2E31-5518-47E8-A125-A832005E26C6}"/>
                    </a:ext>
                  </a:extLst>
                </p:cNvPr>
                <p:cNvPicPr/>
                <p:nvPr/>
              </p:nvPicPr>
              <p:blipFill>
                <a:blip r:embed="rId153"/>
                <a:stretch>
                  <a:fillRect/>
                </a:stretch>
              </p:blipFill>
              <p:spPr>
                <a:xfrm>
                  <a:off x="10229600" y="3626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44" name="Freihand 243">
                  <a:extLst>
                    <a:ext uri="{FF2B5EF4-FFF2-40B4-BE49-F238E27FC236}">
                      <a16:creationId xmlns:a16="http://schemas.microsoft.com/office/drawing/2014/main" id="{EF460B7E-D775-49F0-90F0-3E70917B106D}"/>
                    </a:ext>
                  </a:extLst>
                </p14:cNvPr>
                <p14:cNvContentPartPr/>
                <p14:nvPr/>
              </p14:nvContentPartPr>
              <p14:xfrm>
                <a:off x="10348040" y="3697800"/>
                <a:ext cx="105120" cy="93600"/>
              </p14:xfrm>
            </p:contentPart>
          </mc:Choice>
          <mc:Fallback>
            <p:pic>
              <p:nvPicPr>
                <p:cNvPr id="244" name="Freihand 243">
                  <a:extLst>
                    <a:ext uri="{FF2B5EF4-FFF2-40B4-BE49-F238E27FC236}">
                      <a16:creationId xmlns:a16="http://schemas.microsoft.com/office/drawing/2014/main" id="{EF460B7E-D775-49F0-90F0-3E70917B106D}"/>
                    </a:ext>
                  </a:extLst>
                </p:cNvPr>
                <p:cNvPicPr/>
                <p:nvPr/>
              </p:nvPicPr>
              <p:blipFill>
                <a:blip r:embed="rId272"/>
                <a:stretch>
                  <a:fillRect/>
                </a:stretch>
              </p:blipFill>
              <p:spPr>
                <a:xfrm>
                  <a:off x="10343720" y="3693480"/>
                  <a:ext cx="113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5" name="Freihand 244">
                  <a:extLst>
                    <a:ext uri="{FF2B5EF4-FFF2-40B4-BE49-F238E27FC236}">
                      <a16:creationId xmlns:a16="http://schemas.microsoft.com/office/drawing/2014/main" id="{96C18C16-8DC3-4BC8-9302-6DFC9CB5157F}"/>
                    </a:ext>
                  </a:extLst>
                </p14:cNvPr>
                <p14:cNvContentPartPr/>
                <p14:nvPr/>
              </p14:nvContentPartPr>
              <p14:xfrm>
                <a:off x="10493120" y="3671880"/>
                <a:ext cx="185400" cy="118440"/>
              </p14:xfrm>
            </p:contentPart>
          </mc:Choice>
          <mc:Fallback>
            <p:pic>
              <p:nvPicPr>
                <p:cNvPr id="245" name="Freihand 244">
                  <a:extLst>
                    <a:ext uri="{FF2B5EF4-FFF2-40B4-BE49-F238E27FC236}">
                      <a16:creationId xmlns:a16="http://schemas.microsoft.com/office/drawing/2014/main" id="{96C18C16-8DC3-4BC8-9302-6DFC9CB5157F}"/>
                    </a:ext>
                  </a:extLst>
                </p:cNvPr>
                <p:cNvPicPr/>
                <p:nvPr/>
              </p:nvPicPr>
              <p:blipFill>
                <a:blip r:embed="rId274"/>
                <a:stretch>
                  <a:fillRect/>
                </a:stretch>
              </p:blipFill>
              <p:spPr>
                <a:xfrm>
                  <a:off x="10488800" y="3667560"/>
                  <a:ext cx="194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46" name="Freihand 245">
                  <a:extLst>
                    <a:ext uri="{FF2B5EF4-FFF2-40B4-BE49-F238E27FC236}">
                      <a16:creationId xmlns:a16="http://schemas.microsoft.com/office/drawing/2014/main" id="{D2549116-5844-44BF-81FD-359B9CB29682}"/>
                    </a:ext>
                  </a:extLst>
                </p14:cNvPr>
                <p14:cNvContentPartPr/>
                <p14:nvPr/>
              </p14:nvContentPartPr>
              <p14:xfrm>
                <a:off x="10676000" y="3654240"/>
                <a:ext cx="124200" cy="117000"/>
              </p14:xfrm>
            </p:contentPart>
          </mc:Choice>
          <mc:Fallback>
            <p:pic>
              <p:nvPicPr>
                <p:cNvPr id="246" name="Freihand 245">
                  <a:extLst>
                    <a:ext uri="{FF2B5EF4-FFF2-40B4-BE49-F238E27FC236}">
                      <a16:creationId xmlns:a16="http://schemas.microsoft.com/office/drawing/2014/main" id="{D2549116-5844-44BF-81FD-359B9CB29682}"/>
                    </a:ext>
                  </a:extLst>
                </p:cNvPr>
                <p:cNvPicPr/>
                <p:nvPr/>
              </p:nvPicPr>
              <p:blipFill>
                <a:blip r:embed="rId276"/>
                <a:stretch>
                  <a:fillRect/>
                </a:stretch>
              </p:blipFill>
              <p:spPr>
                <a:xfrm>
                  <a:off x="10671680" y="3649920"/>
                  <a:ext cx="132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7" name="Freihand 246">
                  <a:extLst>
                    <a:ext uri="{FF2B5EF4-FFF2-40B4-BE49-F238E27FC236}">
                      <a16:creationId xmlns:a16="http://schemas.microsoft.com/office/drawing/2014/main" id="{567A8632-9F77-4117-A994-C48F8C3FCFD4}"/>
                    </a:ext>
                  </a:extLst>
                </p14:cNvPr>
                <p14:cNvContentPartPr/>
                <p14:nvPr/>
              </p14:nvContentPartPr>
              <p14:xfrm>
                <a:off x="10830080" y="3642720"/>
                <a:ext cx="127800" cy="119520"/>
              </p14:xfrm>
            </p:contentPart>
          </mc:Choice>
          <mc:Fallback>
            <p:pic>
              <p:nvPicPr>
                <p:cNvPr id="247" name="Freihand 246">
                  <a:extLst>
                    <a:ext uri="{FF2B5EF4-FFF2-40B4-BE49-F238E27FC236}">
                      <a16:creationId xmlns:a16="http://schemas.microsoft.com/office/drawing/2014/main" id="{567A8632-9F77-4117-A994-C48F8C3FCFD4}"/>
                    </a:ext>
                  </a:extLst>
                </p:cNvPr>
                <p:cNvPicPr/>
                <p:nvPr/>
              </p:nvPicPr>
              <p:blipFill>
                <a:blip r:embed="rId278"/>
                <a:stretch>
                  <a:fillRect/>
                </a:stretch>
              </p:blipFill>
              <p:spPr>
                <a:xfrm>
                  <a:off x="10825760" y="3638400"/>
                  <a:ext cx="136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48" name="Freihand 247">
                  <a:extLst>
                    <a:ext uri="{FF2B5EF4-FFF2-40B4-BE49-F238E27FC236}">
                      <a16:creationId xmlns:a16="http://schemas.microsoft.com/office/drawing/2014/main" id="{628045EA-8D73-4B29-8B20-683B5EA4EE8B}"/>
                    </a:ext>
                  </a:extLst>
                </p14:cNvPr>
                <p14:cNvContentPartPr/>
                <p14:nvPr/>
              </p14:nvContentPartPr>
              <p14:xfrm>
                <a:off x="11006480" y="3634800"/>
                <a:ext cx="224280" cy="89640"/>
              </p14:xfrm>
            </p:contentPart>
          </mc:Choice>
          <mc:Fallback>
            <p:pic>
              <p:nvPicPr>
                <p:cNvPr id="248" name="Freihand 247">
                  <a:extLst>
                    <a:ext uri="{FF2B5EF4-FFF2-40B4-BE49-F238E27FC236}">
                      <a16:creationId xmlns:a16="http://schemas.microsoft.com/office/drawing/2014/main" id="{628045EA-8D73-4B29-8B20-683B5EA4EE8B}"/>
                    </a:ext>
                  </a:extLst>
                </p:cNvPr>
                <p:cNvPicPr/>
                <p:nvPr/>
              </p:nvPicPr>
              <p:blipFill>
                <a:blip r:embed="rId280"/>
                <a:stretch>
                  <a:fillRect/>
                </a:stretch>
              </p:blipFill>
              <p:spPr>
                <a:xfrm>
                  <a:off x="11002160" y="3630480"/>
                  <a:ext cx="232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49" name="Freihand 248">
                  <a:extLst>
                    <a:ext uri="{FF2B5EF4-FFF2-40B4-BE49-F238E27FC236}">
                      <a16:creationId xmlns:a16="http://schemas.microsoft.com/office/drawing/2014/main" id="{5E2CC00A-3D26-4976-A37C-FF805002F364}"/>
                    </a:ext>
                  </a:extLst>
                </p14:cNvPr>
                <p14:cNvContentPartPr/>
                <p14:nvPr/>
              </p14:nvContentPartPr>
              <p14:xfrm>
                <a:off x="11183240" y="3565680"/>
                <a:ext cx="69840" cy="15840"/>
              </p14:xfrm>
            </p:contentPart>
          </mc:Choice>
          <mc:Fallback>
            <p:pic>
              <p:nvPicPr>
                <p:cNvPr id="249" name="Freihand 248">
                  <a:extLst>
                    <a:ext uri="{FF2B5EF4-FFF2-40B4-BE49-F238E27FC236}">
                      <a16:creationId xmlns:a16="http://schemas.microsoft.com/office/drawing/2014/main" id="{5E2CC00A-3D26-4976-A37C-FF805002F364}"/>
                    </a:ext>
                  </a:extLst>
                </p:cNvPr>
                <p:cNvPicPr/>
                <p:nvPr/>
              </p:nvPicPr>
              <p:blipFill>
                <a:blip r:embed="rId282"/>
                <a:stretch>
                  <a:fillRect/>
                </a:stretch>
              </p:blipFill>
              <p:spPr>
                <a:xfrm>
                  <a:off x="11178920" y="3561360"/>
                  <a:ext cx="78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50" name="Freihand 249">
                  <a:extLst>
                    <a:ext uri="{FF2B5EF4-FFF2-40B4-BE49-F238E27FC236}">
                      <a16:creationId xmlns:a16="http://schemas.microsoft.com/office/drawing/2014/main" id="{71BE1516-186E-4688-A218-67D01BF82DC9}"/>
                    </a:ext>
                  </a:extLst>
                </p14:cNvPr>
                <p14:cNvContentPartPr/>
                <p14:nvPr/>
              </p14:nvContentPartPr>
              <p14:xfrm>
                <a:off x="11286200" y="3583680"/>
                <a:ext cx="278280" cy="324000"/>
              </p14:xfrm>
            </p:contentPart>
          </mc:Choice>
          <mc:Fallback>
            <p:pic>
              <p:nvPicPr>
                <p:cNvPr id="250" name="Freihand 249">
                  <a:extLst>
                    <a:ext uri="{FF2B5EF4-FFF2-40B4-BE49-F238E27FC236}">
                      <a16:creationId xmlns:a16="http://schemas.microsoft.com/office/drawing/2014/main" id="{71BE1516-186E-4688-A218-67D01BF82DC9}"/>
                    </a:ext>
                  </a:extLst>
                </p:cNvPr>
                <p:cNvPicPr/>
                <p:nvPr/>
              </p:nvPicPr>
              <p:blipFill>
                <a:blip r:embed="rId284"/>
                <a:stretch>
                  <a:fillRect/>
                </a:stretch>
              </p:blipFill>
              <p:spPr>
                <a:xfrm>
                  <a:off x="11281880" y="3579360"/>
                  <a:ext cx="2869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4" name="Freihand 153">
                  <a:extLst>
                    <a:ext uri="{FF2B5EF4-FFF2-40B4-BE49-F238E27FC236}">
                      <a16:creationId xmlns:a16="http://schemas.microsoft.com/office/drawing/2014/main" id="{A9962CC6-62C4-4E29-B394-2E76F6074F0B}"/>
                    </a:ext>
                  </a:extLst>
                </p14:cNvPr>
                <p14:cNvContentPartPr/>
                <p14:nvPr/>
              </p14:nvContentPartPr>
              <p14:xfrm>
                <a:off x="2328680" y="3642000"/>
                <a:ext cx="240120" cy="22680"/>
              </p14:xfrm>
            </p:contentPart>
          </mc:Choice>
          <mc:Fallback>
            <p:pic>
              <p:nvPicPr>
                <p:cNvPr id="154" name="Freihand 153">
                  <a:extLst>
                    <a:ext uri="{FF2B5EF4-FFF2-40B4-BE49-F238E27FC236}">
                      <a16:creationId xmlns:a16="http://schemas.microsoft.com/office/drawing/2014/main" id="{A9962CC6-62C4-4E29-B394-2E76F6074F0B}"/>
                    </a:ext>
                  </a:extLst>
                </p:cNvPr>
                <p:cNvPicPr/>
                <p:nvPr/>
              </p:nvPicPr>
              <p:blipFill>
                <a:blip r:embed="rId286"/>
                <a:stretch>
                  <a:fillRect/>
                </a:stretch>
              </p:blipFill>
              <p:spPr>
                <a:xfrm>
                  <a:off x="2324360" y="3637680"/>
                  <a:ext cx="248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5" name="Freihand 154">
                  <a:extLst>
                    <a:ext uri="{FF2B5EF4-FFF2-40B4-BE49-F238E27FC236}">
                      <a16:creationId xmlns:a16="http://schemas.microsoft.com/office/drawing/2014/main" id="{B1C21E13-1FA9-4289-8F08-8BE573B90DC5}"/>
                    </a:ext>
                  </a:extLst>
                </p14:cNvPr>
                <p14:cNvContentPartPr/>
                <p14:nvPr/>
              </p14:nvContentPartPr>
              <p14:xfrm>
                <a:off x="2297000" y="3686640"/>
                <a:ext cx="245880" cy="30240"/>
              </p14:xfrm>
            </p:contentPart>
          </mc:Choice>
          <mc:Fallback>
            <p:pic>
              <p:nvPicPr>
                <p:cNvPr id="155" name="Freihand 154">
                  <a:extLst>
                    <a:ext uri="{FF2B5EF4-FFF2-40B4-BE49-F238E27FC236}">
                      <a16:creationId xmlns:a16="http://schemas.microsoft.com/office/drawing/2014/main" id="{B1C21E13-1FA9-4289-8F08-8BE573B90DC5}"/>
                    </a:ext>
                  </a:extLst>
                </p:cNvPr>
                <p:cNvPicPr/>
                <p:nvPr/>
              </p:nvPicPr>
              <p:blipFill>
                <a:blip r:embed="rId288"/>
                <a:stretch>
                  <a:fillRect/>
                </a:stretch>
              </p:blipFill>
              <p:spPr>
                <a:xfrm>
                  <a:off x="2292680" y="3682320"/>
                  <a:ext cx="254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6" name="Freihand 155">
                  <a:extLst>
                    <a:ext uri="{FF2B5EF4-FFF2-40B4-BE49-F238E27FC236}">
                      <a16:creationId xmlns:a16="http://schemas.microsoft.com/office/drawing/2014/main" id="{41306DD0-11DE-4E37-BC63-E90D4A004596}"/>
                    </a:ext>
                  </a:extLst>
                </p14:cNvPr>
                <p14:cNvContentPartPr/>
                <p14:nvPr/>
              </p14:nvContentPartPr>
              <p14:xfrm>
                <a:off x="2546120" y="3572880"/>
                <a:ext cx="185760" cy="209520"/>
              </p14:xfrm>
            </p:contentPart>
          </mc:Choice>
          <mc:Fallback>
            <p:pic>
              <p:nvPicPr>
                <p:cNvPr id="156" name="Freihand 155">
                  <a:extLst>
                    <a:ext uri="{FF2B5EF4-FFF2-40B4-BE49-F238E27FC236}">
                      <a16:creationId xmlns:a16="http://schemas.microsoft.com/office/drawing/2014/main" id="{41306DD0-11DE-4E37-BC63-E90D4A004596}"/>
                    </a:ext>
                  </a:extLst>
                </p:cNvPr>
                <p:cNvPicPr/>
                <p:nvPr/>
              </p:nvPicPr>
              <p:blipFill>
                <a:blip r:embed="rId290"/>
                <a:stretch>
                  <a:fillRect/>
                </a:stretch>
              </p:blipFill>
              <p:spPr>
                <a:xfrm>
                  <a:off x="2541800" y="3568560"/>
                  <a:ext cx="194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8" name="Freihand 157">
                  <a:extLst>
                    <a:ext uri="{FF2B5EF4-FFF2-40B4-BE49-F238E27FC236}">
                      <a16:creationId xmlns:a16="http://schemas.microsoft.com/office/drawing/2014/main" id="{6B6CEABA-4A13-4458-AEB9-15235B1168DA}"/>
                    </a:ext>
                  </a:extLst>
                </p14:cNvPr>
                <p14:cNvContentPartPr/>
                <p14:nvPr/>
              </p14:nvContentPartPr>
              <p14:xfrm>
                <a:off x="2957600" y="3576840"/>
                <a:ext cx="101160" cy="132840"/>
              </p14:xfrm>
            </p:contentPart>
          </mc:Choice>
          <mc:Fallback>
            <p:pic>
              <p:nvPicPr>
                <p:cNvPr id="158" name="Freihand 157">
                  <a:extLst>
                    <a:ext uri="{FF2B5EF4-FFF2-40B4-BE49-F238E27FC236}">
                      <a16:creationId xmlns:a16="http://schemas.microsoft.com/office/drawing/2014/main" id="{6B6CEABA-4A13-4458-AEB9-15235B1168DA}"/>
                    </a:ext>
                  </a:extLst>
                </p:cNvPr>
                <p:cNvPicPr/>
                <p:nvPr/>
              </p:nvPicPr>
              <p:blipFill>
                <a:blip r:embed="rId292"/>
                <a:stretch>
                  <a:fillRect/>
                </a:stretch>
              </p:blipFill>
              <p:spPr>
                <a:xfrm>
                  <a:off x="2953280" y="3572520"/>
                  <a:ext cx="109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9" name="Freihand 158">
                  <a:extLst>
                    <a:ext uri="{FF2B5EF4-FFF2-40B4-BE49-F238E27FC236}">
                      <a16:creationId xmlns:a16="http://schemas.microsoft.com/office/drawing/2014/main" id="{AAEAECFB-F680-4187-BF73-0DA9C1776645}"/>
                    </a:ext>
                  </a:extLst>
                </p14:cNvPr>
                <p14:cNvContentPartPr/>
                <p14:nvPr/>
              </p14:nvContentPartPr>
              <p14:xfrm>
                <a:off x="3136880" y="3596280"/>
                <a:ext cx="175680" cy="73440"/>
              </p14:xfrm>
            </p:contentPart>
          </mc:Choice>
          <mc:Fallback>
            <p:pic>
              <p:nvPicPr>
                <p:cNvPr id="159" name="Freihand 158">
                  <a:extLst>
                    <a:ext uri="{FF2B5EF4-FFF2-40B4-BE49-F238E27FC236}">
                      <a16:creationId xmlns:a16="http://schemas.microsoft.com/office/drawing/2014/main" id="{AAEAECFB-F680-4187-BF73-0DA9C1776645}"/>
                    </a:ext>
                  </a:extLst>
                </p:cNvPr>
                <p:cNvPicPr/>
                <p:nvPr/>
              </p:nvPicPr>
              <p:blipFill>
                <a:blip r:embed="rId294"/>
                <a:stretch>
                  <a:fillRect/>
                </a:stretch>
              </p:blipFill>
              <p:spPr>
                <a:xfrm>
                  <a:off x="3132560" y="3591960"/>
                  <a:ext cx="184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0" name="Freihand 159">
                  <a:extLst>
                    <a:ext uri="{FF2B5EF4-FFF2-40B4-BE49-F238E27FC236}">
                      <a16:creationId xmlns:a16="http://schemas.microsoft.com/office/drawing/2014/main" id="{6AAD2FF2-F4A7-47C6-AC86-CA562B4E7398}"/>
                    </a:ext>
                  </a:extLst>
                </p14:cNvPr>
                <p14:cNvContentPartPr/>
                <p14:nvPr/>
              </p14:nvContentPartPr>
              <p14:xfrm>
                <a:off x="3299600" y="3525360"/>
                <a:ext cx="18360" cy="15840"/>
              </p14:xfrm>
            </p:contentPart>
          </mc:Choice>
          <mc:Fallback>
            <p:pic>
              <p:nvPicPr>
                <p:cNvPr id="160" name="Freihand 159">
                  <a:extLst>
                    <a:ext uri="{FF2B5EF4-FFF2-40B4-BE49-F238E27FC236}">
                      <a16:creationId xmlns:a16="http://schemas.microsoft.com/office/drawing/2014/main" id="{6AAD2FF2-F4A7-47C6-AC86-CA562B4E7398}"/>
                    </a:ext>
                  </a:extLst>
                </p:cNvPr>
                <p:cNvPicPr/>
                <p:nvPr/>
              </p:nvPicPr>
              <p:blipFill>
                <a:blip r:embed="rId296"/>
                <a:stretch>
                  <a:fillRect/>
                </a:stretch>
              </p:blipFill>
              <p:spPr>
                <a:xfrm>
                  <a:off x="3295280" y="3521040"/>
                  <a:ext cx="27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1" name="Freihand 160">
                  <a:extLst>
                    <a:ext uri="{FF2B5EF4-FFF2-40B4-BE49-F238E27FC236}">
                      <a16:creationId xmlns:a16="http://schemas.microsoft.com/office/drawing/2014/main" id="{3674844A-D752-4FE9-BAD1-2E48D52BBC67}"/>
                    </a:ext>
                  </a:extLst>
                </p14:cNvPr>
                <p14:cNvContentPartPr/>
                <p14:nvPr/>
              </p14:nvContentPartPr>
              <p14:xfrm>
                <a:off x="3402560" y="3590520"/>
                <a:ext cx="103320" cy="78840"/>
              </p14:xfrm>
            </p:contentPart>
          </mc:Choice>
          <mc:Fallback>
            <p:pic>
              <p:nvPicPr>
                <p:cNvPr id="161" name="Freihand 160">
                  <a:extLst>
                    <a:ext uri="{FF2B5EF4-FFF2-40B4-BE49-F238E27FC236}">
                      <a16:creationId xmlns:a16="http://schemas.microsoft.com/office/drawing/2014/main" id="{3674844A-D752-4FE9-BAD1-2E48D52BBC67}"/>
                    </a:ext>
                  </a:extLst>
                </p:cNvPr>
                <p:cNvPicPr/>
                <p:nvPr/>
              </p:nvPicPr>
              <p:blipFill>
                <a:blip r:embed="rId298"/>
                <a:stretch>
                  <a:fillRect/>
                </a:stretch>
              </p:blipFill>
              <p:spPr>
                <a:xfrm>
                  <a:off x="3398240" y="3586200"/>
                  <a:ext cx="111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2" name="Freihand 161">
                  <a:extLst>
                    <a:ext uri="{FF2B5EF4-FFF2-40B4-BE49-F238E27FC236}">
                      <a16:creationId xmlns:a16="http://schemas.microsoft.com/office/drawing/2014/main" id="{546CE746-A298-4B08-8029-99B254789447}"/>
                    </a:ext>
                  </a:extLst>
                </p14:cNvPr>
                <p14:cNvContentPartPr/>
                <p14:nvPr/>
              </p14:nvContentPartPr>
              <p14:xfrm>
                <a:off x="3551240" y="3591240"/>
                <a:ext cx="107640" cy="70200"/>
              </p14:xfrm>
            </p:contentPart>
          </mc:Choice>
          <mc:Fallback>
            <p:pic>
              <p:nvPicPr>
                <p:cNvPr id="162" name="Freihand 161">
                  <a:extLst>
                    <a:ext uri="{FF2B5EF4-FFF2-40B4-BE49-F238E27FC236}">
                      <a16:creationId xmlns:a16="http://schemas.microsoft.com/office/drawing/2014/main" id="{546CE746-A298-4B08-8029-99B254789447}"/>
                    </a:ext>
                  </a:extLst>
                </p:cNvPr>
                <p:cNvPicPr/>
                <p:nvPr/>
              </p:nvPicPr>
              <p:blipFill>
                <a:blip r:embed="rId300"/>
                <a:stretch>
                  <a:fillRect/>
                </a:stretch>
              </p:blipFill>
              <p:spPr>
                <a:xfrm>
                  <a:off x="3546920" y="3586920"/>
                  <a:ext cx="116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3" name="Freihand 162">
                  <a:extLst>
                    <a:ext uri="{FF2B5EF4-FFF2-40B4-BE49-F238E27FC236}">
                      <a16:creationId xmlns:a16="http://schemas.microsoft.com/office/drawing/2014/main" id="{E128C49C-51DB-4865-94B0-1DB293A2A0B4}"/>
                    </a:ext>
                  </a:extLst>
                </p14:cNvPr>
                <p14:cNvContentPartPr/>
                <p14:nvPr/>
              </p14:nvContentPartPr>
              <p14:xfrm>
                <a:off x="3866240" y="3420240"/>
                <a:ext cx="135720" cy="136440"/>
              </p14:xfrm>
            </p:contentPart>
          </mc:Choice>
          <mc:Fallback>
            <p:pic>
              <p:nvPicPr>
                <p:cNvPr id="163" name="Freihand 162">
                  <a:extLst>
                    <a:ext uri="{FF2B5EF4-FFF2-40B4-BE49-F238E27FC236}">
                      <a16:creationId xmlns:a16="http://schemas.microsoft.com/office/drawing/2014/main" id="{E128C49C-51DB-4865-94B0-1DB293A2A0B4}"/>
                    </a:ext>
                  </a:extLst>
                </p:cNvPr>
                <p:cNvPicPr/>
                <p:nvPr/>
              </p:nvPicPr>
              <p:blipFill>
                <a:blip r:embed="rId302"/>
                <a:stretch>
                  <a:fillRect/>
                </a:stretch>
              </p:blipFill>
              <p:spPr>
                <a:xfrm>
                  <a:off x="3861920" y="3415920"/>
                  <a:ext cx="14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4" name="Freihand 163">
                  <a:extLst>
                    <a:ext uri="{FF2B5EF4-FFF2-40B4-BE49-F238E27FC236}">
                      <a16:creationId xmlns:a16="http://schemas.microsoft.com/office/drawing/2014/main" id="{BDAE9B73-23A7-4DBA-A85D-BCE2A42A0CAD}"/>
                    </a:ext>
                  </a:extLst>
                </p14:cNvPr>
                <p14:cNvContentPartPr/>
                <p14:nvPr/>
              </p14:nvContentPartPr>
              <p14:xfrm>
                <a:off x="4070720" y="3458040"/>
                <a:ext cx="99000" cy="130680"/>
              </p14:xfrm>
            </p:contentPart>
          </mc:Choice>
          <mc:Fallback>
            <p:pic>
              <p:nvPicPr>
                <p:cNvPr id="164" name="Freihand 163">
                  <a:extLst>
                    <a:ext uri="{FF2B5EF4-FFF2-40B4-BE49-F238E27FC236}">
                      <a16:creationId xmlns:a16="http://schemas.microsoft.com/office/drawing/2014/main" id="{BDAE9B73-23A7-4DBA-A85D-BCE2A42A0CAD}"/>
                    </a:ext>
                  </a:extLst>
                </p:cNvPr>
                <p:cNvPicPr/>
                <p:nvPr/>
              </p:nvPicPr>
              <p:blipFill>
                <a:blip r:embed="rId304"/>
                <a:stretch>
                  <a:fillRect/>
                </a:stretch>
              </p:blipFill>
              <p:spPr>
                <a:xfrm>
                  <a:off x="4066400" y="3453720"/>
                  <a:ext cx="107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5" name="Freihand 164">
                  <a:extLst>
                    <a:ext uri="{FF2B5EF4-FFF2-40B4-BE49-F238E27FC236}">
                      <a16:creationId xmlns:a16="http://schemas.microsoft.com/office/drawing/2014/main" id="{2CEF1013-6596-459A-A8FD-C70134C4FDFF}"/>
                    </a:ext>
                  </a:extLst>
                </p14:cNvPr>
                <p14:cNvContentPartPr/>
                <p14:nvPr/>
              </p14:nvContentPartPr>
              <p14:xfrm>
                <a:off x="3785960" y="3622200"/>
                <a:ext cx="440280" cy="34200"/>
              </p14:xfrm>
            </p:contentPart>
          </mc:Choice>
          <mc:Fallback>
            <p:pic>
              <p:nvPicPr>
                <p:cNvPr id="165" name="Freihand 164">
                  <a:extLst>
                    <a:ext uri="{FF2B5EF4-FFF2-40B4-BE49-F238E27FC236}">
                      <a16:creationId xmlns:a16="http://schemas.microsoft.com/office/drawing/2014/main" id="{2CEF1013-6596-459A-A8FD-C70134C4FDFF}"/>
                    </a:ext>
                  </a:extLst>
                </p:cNvPr>
                <p:cNvPicPr/>
                <p:nvPr/>
              </p:nvPicPr>
              <p:blipFill>
                <a:blip r:embed="rId306"/>
                <a:stretch>
                  <a:fillRect/>
                </a:stretch>
              </p:blipFill>
              <p:spPr>
                <a:xfrm>
                  <a:off x="3781640" y="3617880"/>
                  <a:ext cx="448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7" name="Freihand 166">
                  <a:extLst>
                    <a:ext uri="{FF2B5EF4-FFF2-40B4-BE49-F238E27FC236}">
                      <a16:creationId xmlns:a16="http://schemas.microsoft.com/office/drawing/2014/main" id="{7EB15303-DE0A-43B8-84A8-921B74F1EFE5}"/>
                    </a:ext>
                  </a:extLst>
                </p14:cNvPr>
                <p14:cNvContentPartPr/>
                <p14:nvPr/>
              </p14:nvContentPartPr>
              <p14:xfrm>
                <a:off x="3855800" y="3680160"/>
                <a:ext cx="124200" cy="138600"/>
              </p14:xfrm>
            </p:contentPart>
          </mc:Choice>
          <mc:Fallback>
            <p:pic>
              <p:nvPicPr>
                <p:cNvPr id="167" name="Freihand 166">
                  <a:extLst>
                    <a:ext uri="{FF2B5EF4-FFF2-40B4-BE49-F238E27FC236}">
                      <a16:creationId xmlns:a16="http://schemas.microsoft.com/office/drawing/2014/main" id="{7EB15303-DE0A-43B8-84A8-921B74F1EFE5}"/>
                    </a:ext>
                  </a:extLst>
                </p:cNvPr>
                <p:cNvPicPr/>
                <p:nvPr/>
              </p:nvPicPr>
              <p:blipFill>
                <a:blip r:embed="rId308"/>
                <a:stretch>
                  <a:fillRect/>
                </a:stretch>
              </p:blipFill>
              <p:spPr>
                <a:xfrm>
                  <a:off x="3851480" y="3675840"/>
                  <a:ext cx="132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8" name="Freihand 167">
                  <a:extLst>
                    <a:ext uri="{FF2B5EF4-FFF2-40B4-BE49-F238E27FC236}">
                      <a16:creationId xmlns:a16="http://schemas.microsoft.com/office/drawing/2014/main" id="{211A59F4-1FF1-4E26-86DC-62C77026C759}"/>
                    </a:ext>
                  </a:extLst>
                </p14:cNvPr>
                <p14:cNvContentPartPr/>
                <p14:nvPr/>
              </p14:nvContentPartPr>
              <p14:xfrm>
                <a:off x="4062800" y="3695280"/>
                <a:ext cx="106200" cy="100800"/>
              </p14:xfrm>
            </p:contentPart>
          </mc:Choice>
          <mc:Fallback>
            <p:pic>
              <p:nvPicPr>
                <p:cNvPr id="168" name="Freihand 167">
                  <a:extLst>
                    <a:ext uri="{FF2B5EF4-FFF2-40B4-BE49-F238E27FC236}">
                      <a16:creationId xmlns:a16="http://schemas.microsoft.com/office/drawing/2014/main" id="{211A59F4-1FF1-4E26-86DC-62C77026C759}"/>
                    </a:ext>
                  </a:extLst>
                </p:cNvPr>
                <p:cNvPicPr/>
                <p:nvPr/>
              </p:nvPicPr>
              <p:blipFill>
                <a:blip r:embed="rId310"/>
                <a:stretch>
                  <a:fillRect/>
                </a:stretch>
              </p:blipFill>
              <p:spPr>
                <a:xfrm>
                  <a:off x="4058480" y="3690960"/>
                  <a:ext cx="114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9" name="Freihand 168">
                  <a:extLst>
                    <a:ext uri="{FF2B5EF4-FFF2-40B4-BE49-F238E27FC236}">
                      <a16:creationId xmlns:a16="http://schemas.microsoft.com/office/drawing/2014/main" id="{860AEBBD-F9E5-4040-9A65-F92C5AB75F9C}"/>
                    </a:ext>
                  </a:extLst>
                </p14:cNvPr>
                <p14:cNvContentPartPr/>
                <p14:nvPr/>
              </p14:nvContentPartPr>
              <p14:xfrm>
                <a:off x="4114280" y="3796800"/>
                <a:ext cx="78840" cy="23400"/>
              </p14:xfrm>
            </p:contentPart>
          </mc:Choice>
          <mc:Fallback>
            <p:pic>
              <p:nvPicPr>
                <p:cNvPr id="169" name="Freihand 168">
                  <a:extLst>
                    <a:ext uri="{FF2B5EF4-FFF2-40B4-BE49-F238E27FC236}">
                      <a16:creationId xmlns:a16="http://schemas.microsoft.com/office/drawing/2014/main" id="{860AEBBD-F9E5-4040-9A65-F92C5AB75F9C}"/>
                    </a:ext>
                  </a:extLst>
                </p:cNvPr>
                <p:cNvPicPr/>
                <p:nvPr/>
              </p:nvPicPr>
              <p:blipFill>
                <a:blip r:embed="rId312"/>
                <a:stretch>
                  <a:fillRect/>
                </a:stretch>
              </p:blipFill>
              <p:spPr>
                <a:xfrm>
                  <a:off x="4109960" y="3792480"/>
                  <a:ext cx="87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0" name="Freihand 169">
                  <a:extLst>
                    <a:ext uri="{FF2B5EF4-FFF2-40B4-BE49-F238E27FC236}">
                      <a16:creationId xmlns:a16="http://schemas.microsoft.com/office/drawing/2014/main" id="{654953C6-CDA7-4C10-89F8-CE3DF688E280}"/>
                    </a:ext>
                  </a:extLst>
                </p14:cNvPr>
                <p14:cNvContentPartPr/>
                <p14:nvPr/>
              </p14:nvContentPartPr>
              <p14:xfrm>
                <a:off x="4304000" y="3565320"/>
                <a:ext cx="118080" cy="127080"/>
              </p14:xfrm>
            </p:contentPart>
          </mc:Choice>
          <mc:Fallback>
            <p:pic>
              <p:nvPicPr>
                <p:cNvPr id="170" name="Freihand 169">
                  <a:extLst>
                    <a:ext uri="{FF2B5EF4-FFF2-40B4-BE49-F238E27FC236}">
                      <a16:creationId xmlns:a16="http://schemas.microsoft.com/office/drawing/2014/main" id="{654953C6-CDA7-4C10-89F8-CE3DF688E280}"/>
                    </a:ext>
                  </a:extLst>
                </p:cNvPr>
                <p:cNvPicPr/>
                <p:nvPr/>
              </p:nvPicPr>
              <p:blipFill>
                <a:blip r:embed="rId314"/>
                <a:stretch>
                  <a:fillRect/>
                </a:stretch>
              </p:blipFill>
              <p:spPr>
                <a:xfrm>
                  <a:off x="4299680" y="3561000"/>
                  <a:ext cx="126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1" name="Freihand 170">
                  <a:extLst>
                    <a:ext uri="{FF2B5EF4-FFF2-40B4-BE49-F238E27FC236}">
                      <a16:creationId xmlns:a16="http://schemas.microsoft.com/office/drawing/2014/main" id="{C8574EB1-C329-480F-ABC3-94F2391B9FC6}"/>
                    </a:ext>
                  </a:extLst>
                </p14:cNvPr>
                <p14:cNvContentPartPr/>
                <p14:nvPr/>
              </p14:nvContentPartPr>
              <p14:xfrm>
                <a:off x="4464200" y="3533640"/>
                <a:ext cx="124560" cy="118800"/>
              </p14:xfrm>
            </p:contentPart>
          </mc:Choice>
          <mc:Fallback>
            <p:pic>
              <p:nvPicPr>
                <p:cNvPr id="171" name="Freihand 170">
                  <a:extLst>
                    <a:ext uri="{FF2B5EF4-FFF2-40B4-BE49-F238E27FC236}">
                      <a16:creationId xmlns:a16="http://schemas.microsoft.com/office/drawing/2014/main" id="{C8574EB1-C329-480F-ABC3-94F2391B9FC6}"/>
                    </a:ext>
                  </a:extLst>
                </p:cNvPr>
                <p:cNvPicPr/>
                <p:nvPr/>
              </p:nvPicPr>
              <p:blipFill>
                <a:blip r:embed="rId316"/>
                <a:stretch>
                  <a:fillRect/>
                </a:stretch>
              </p:blipFill>
              <p:spPr>
                <a:xfrm>
                  <a:off x="4459880" y="3529320"/>
                  <a:ext cx="133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2" name="Freihand 171">
                  <a:extLst>
                    <a:ext uri="{FF2B5EF4-FFF2-40B4-BE49-F238E27FC236}">
                      <a16:creationId xmlns:a16="http://schemas.microsoft.com/office/drawing/2014/main" id="{6C34E566-9F80-4599-9228-274736ABB11B}"/>
                    </a:ext>
                  </a:extLst>
                </p14:cNvPr>
                <p14:cNvContentPartPr/>
                <p14:nvPr/>
              </p14:nvContentPartPr>
              <p14:xfrm>
                <a:off x="4580480" y="3485400"/>
                <a:ext cx="78120" cy="245880"/>
              </p14:xfrm>
            </p:contentPart>
          </mc:Choice>
          <mc:Fallback>
            <p:pic>
              <p:nvPicPr>
                <p:cNvPr id="172" name="Freihand 171">
                  <a:extLst>
                    <a:ext uri="{FF2B5EF4-FFF2-40B4-BE49-F238E27FC236}">
                      <a16:creationId xmlns:a16="http://schemas.microsoft.com/office/drawing/2014/main" id="{6C34E566-9F80-4599-9228-274736ABB11B}"/>
                    </a:ext>
                  </a:extLst>
                </p:cNvPr>
                <p:cNvPicPr/>
                <p:nvPr/>
              </p:nvPicPr>
              <p:blipFill>
                <a:blip r:embed="rId318"/>
                <a:stretch>
                  <a:fillRect/>
                </a:stretch>
              </p:blipFill>
              <p:spPr>
                <a:xfrm>
                  <a:off x="4576160" y="3481080"/>
                  <a:ext cx="867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3" name="Freihand 172">
                  <a:extLst>
                    <a:ext uri="{FF2B5EF4-FFF2-40B4-BE49-F238E27FC236}">
                      <a16:creationId xmlns:a16="http://schemas.microsoft.com/office/drawing/2014/main" id="{E89EB845-503E-4727-8458-28230840E027}"/>
                    </a:ext>
                  </a:extLst>
                </p14:cNvPr>
                <p14:cNvContentPartPr/>
                <p14:nvPr/>
              </p14:nvContentPartPr>
              <p14:xfrm>
                <a:off x="4865600" y="3588000"/>
                <a:ext cx="18720" cy="106200"/>
              </p14:xfrm>
            </p:contentPart>
          </mc:Choice>
          <mc:Fallback>
            <p:pic>
              <p:nvPicPr>
                <p:cNvPr id="173" name="Freihand 172">
                  <a:extLst>
                    <a:ext uri="{FF2B5EF4-FFF2-40B4-BE49-F238E27FC236}">
                      <a16:creationId xmlns:a16="http://schemas.microsoft.com/office/drawing/2014/main" id="{E89EB845-503E-4727-8458-28230840E027}"/>
                    </a:ext>
                  </a:extLst>
                </p:cNvPr>
                <p:cNvPicPr/>
                <p:nvPr/>
              </p:nvPicPr>
              <p:blipFill>
                <a:blip r:embed="rId320"/>
                <a:stretch>
                  <a:fillRect/>
                </a:stretch>
              </p:blipFill>
              <p:spPr>
                <a:xfrm>
                  <a:off x="4861280" y="3583680"/>
                  <a:ext cx="27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4" name="Freihand 173">
                  <a:extLst>
                    <a:ext uri="{FF2B5EF4-FFF2-40B4-BE49-F238E27FC236}">
                      <a16:creationId xmlns:a16="http://schemas.microsoft.com/office/drawing/2014/main" id="{3E920CB1-479A-4164-A185-0875E10406AF}"/>
                    </a:ext>
                  </a:extLst>
                </p14:cNvPr>
                <p14:cNvContentPartPr/>
                <p14:nvPr/>
              </p14:nvContentPartPr>
              <p14:xfrm>
                <a:off x="4852640" y="3510600"/>
                <a:ext cx="73440" cy="39600"/>
              </p14:xfrm>
            </p:contentPart>
          </mc:Choice>
          <mc:Fallback>
            <p:pic>
              <p:nvPicPr>
                <p:cNvPr id="174" name="Freihand 173">
                  <a:extLst>
                    <a:ext uri="{FF2B5EF4-FFF2-40B4-BE49-F238E27FC236}">
                      <a16:creationId xmlns:a16="http://schemas.microsoft.com/office/drawing/2014/main" id="{3E920CB1-479A-4164-A185-0875E10406AF}"/>
                    </a:ext>
                  </a:extLst>
                </p:cNvPr>
                <p:cNvPicPr/>
                <p:nvPr/>
              </p:nvPicPr>
              <p:blipFill>
                <a:blip r:embed="rId322"/>
                <a:stretch>
                  <a:fillRect/>
                </a:stretch>
              </p:blipFill>
              <p:spPr>
                <a:xfrm>
                  <a:off x="4848320" y="3506280"/>
                  <a:ext cx="82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5" name="Freihand 174">
                  <a:extLst>
                    <a:ext uri="{FF2B5EF4-FFF2-40B4-BE49-F238E27FC236}">
                      <a16:creationId xmlns:a16="http://schemas.microsoft.com/office/drawing/2014/main" id="{9F047084-D7E1-46F2-92CE-7EFC009E6824}"/>
                    </a:ext>
                  </a:extLst>
                </p14:cNvPr>
                <p14:cNvContentPartPr/>
                <p14:nvPr/>
              </p14:nvContentPartPr>
              <p14:xfrm>
                <a:off x="4935080" y="3568920"/>
                <a:ext cx="92880" cy="117000"/>
              </p14:xfrm>
            </p:contentPart>
          </mc:Choice>
          <mc:Fallback>
            <p:pic>
              <p:nvPicPr>
                <p:cNvPr id="175" name="Freihand 174">
                  <a:extLst>
                    <a:ext uri="{FF2B5EF4-FFF2-40B4-BE49-F238E27FC236}">
                      <a16:creationId xmlns:a16="http://schemas.microsoft.com/office/drawing/2014/main" id="{9F047084-D7E1-46F2-92CE-7EFC009E6824}"/>
                    </a:ext>
                  </a:extLst>
                </p:cNvPr>
                <p:cNvPicPr/>
                <p:nvPr/>
              </p:nvPicPr>
              <p:blipFill>
                <a:blip r:embed="rId324"/>
                <a:stretch>
                  <a:fillRect/>
                </a:stretch>
              </p:blipFill>
              <p:spPr>
                <a:xfrm>
                  <a:off x="4930760" y="3564600"/>
                  <a:ext cx="101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6" name="Freihand 175">
                  <a:extLst>
                    <a:ext uri="{FF2B5EF4-FFF2-40B4-BE49-F238E27FC236}">
                      <a16:creationId xmlns:a16="http://schemas.microsoft.com/office/drawing/2014/main" id="{C17A9400-54E2-4311-9A6E-482A24D415D8}"/>
                    </a:ext>
                  </a:extLst>
                </p14:cNvPr>
                <p14:cNvContentPartPr/>
                <p14:nvPr/>
              </p14:nvContentPartPr>
              <p14:xfrm>
                <a:off x="5226320" y="3485760"/>
                <a:ext cx="150840" cy="163080"/>
              </p14:xfrm>
            </p:contentPart>
          </mc:Choice>
          <mc:Fallback>
            <p:pic>
              <p:nvPicPr>
                <p:cNvPr id="176" name="Freihand 175">
                  <a:extLst>
                    <a:ext uri="{FF2B5EF4-FFF2-40B4-BE49-F238E27FC236}">
                      <a16:creationId xmlns:a16="http://schemas.microsoft.com/office/drawing/2014/main" id="{C17A9400-54E2-4311-9A6E-482A24D415D8}"/>
                    </a:ext>
                  </a:extLst>
                </p:cNvPr>
                <p:cNvPicPr/>
                <p:nvPr/>
              </p:nvPicPr>
              <p:blipFill>
                <a:blip r:embed="rId326"/>
                <a:stretch>
                  <a:fillRect/>
                </a:stretch>
              </p:blipFill>
              <p:spPr>
                <a:xfrm>
                  <a:off x="5222000" y="3481440"/>
                  <a:ext cx="159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7" name="Freihand 176">
                  <a:extLst>
                    <a:ext uri="{FF2B5EF4-FFF2-40B4-BE49-F238E27FC236}">
                      <a16:creationId xmlns:a16="http://schemas.microsoft.com/office/drawing/2014/main" id="{84C7BC39-4715-4DF2-BFA2-9DDF80D939F1}"/>
                    </a:ext>
                  </a:extLst>
                </p14:cNvPr>
                <p14:cNvContentPartPr/>
                <p14:nvPr/>
              </p14:nvContentPartPr>
              <p14:xfrm>
                <a:off x="5392280" y="3545160"/>
                <a:ext cx="112320" cy="102600"/>
              </p14:xfrm>
            </p:contentPart>
          </mc:Choice>
          <mc:Fallback>
            <p:pic>
              <p:nvPicPr>
                <p:cNvPr id="177" name="Freihand 176">
                  <a:extLst>
                    <a:ext uri="{FF2B5EF4-FFF2-40B4-BE49-F238E27FC236}">
                      <a16:creationId xmlns:a16="http://schemas.microsoft.com/office/drawing/2014/main" id="{84C7BC39-4715-4DF2-BFA2-9DDF80D939F1}"/>
                    </a:ext>
                  </a:extLst>
                </p:cNvPr>
                <p:cNvPicPr/>
                <p:nvPr/>
              </p:nvPicPr>
              <p:blipFill>
                <a:blip r:embed="rId328"/>
                <a:stretch>
                  <a:fillRect/>
                </a:stretch>
              </p:blipFill>
              <p:spPr>
                <a:xfrm>
                  <a:off x="5387960" y="3540840"/>
                  <a:ext cx="120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8" name="Freihand 177">
                  <a:extLst>
                    <a:ext uri="{FF2B5EF4-FFF2-40B4-BE49-F238E27FC236}">
                      <a16:creationId xmlns:a16="http://schemas.microsoft.com/office/drawing/2014/main" id="{2244DD53-A544-4430-B509-D19519B63D13}"/>
                    </a:ext>
                  </a:extLst>
                </p14:cNvPr>
                <p14:cNvContentPartPr/>
                <p14:nvPr/>
              </p14:nvContentPartPr>
              <p14:xfrm>
                <a:off x="5551400" y="3554520"/>
                <a:ext cx="84960" cy="86040"/>
              </p14:xfrm>
            </p:contentPart>
          </mc:Choice>
          <mc:Fallback>
            <p:pic>
              <p:nvPicPr>
                <p:cNvPr id="178" name="Freihand 177">
                  <a:extLst>
                    <a:ext uri="{FF2B5EF4-FFF2-40B4-BE49-F238E27FC236}">
                      <a16:creationId xmlns:a16="http://schemas.microsoft.com/office/drawing/2014/main" id="{2244DD53-A544-4430-B509-D19519B63D13}"/>
                    </a:ext>
                  </a:extLst>
                </p:cNvPr>
                <p:cNvPicPr/>
                <p:nvPr/>
              </p:nvPicPr>
              <p:blipFill>
                <a:blip r:embed="rId330"/>
                <a:stretch>
                  <a:fillRect/>
                </a:stretch>
              </p:blipFill>
              <p:spPr>
                <a:xfrm>
                  <a:off x="5547080" y="3550200"/>
                  <a:ext cx="93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9" name="Freihand 178">
                  <a:extLst>
                    <a:ext uri="{FF2B5EF4-FFF2-40B4-BE49-F238E27FC236}">
                      <a16:creationId xmlns:a16="http://schemas.microsoft.com/office/drawing/2014/main" id="{91C586C3-7EB7-4B8E-946D-CFDEE9A035B2}"/>
                    </a:ext>
                  </a:extLst>
                </p14:cNvPr>
                <p14:cNvContentPartPr/>
                <p14:nvPr/>
              </p14:nvContentPartPr>
              <p14:xfrm>
                <a:off x="5644280" y="3524280"/>
                <a:ext cx="109080" cy="113760"/>
              </p14:xfrm>
            </p:contentPart>
          </mc:Choice>
          <mc:Fallback>
            <p:pic>
              <p:nvPicPr>
                <p:cNvPr id="179" name="Freihand 178">
                  <a:extLst>
                    <a:ext uri="{FF2B5EF4-FFF2-40B4-BE49-F238E27FC236}">
                      <a16:creationId xmlns:a16="http://schemas.microsoft.com/office/drawing/2014/main" id="{91C586C3-7EB7-4B8E-946D-CFDEE9A035B2}"/>
                    </a:ext>
                  </a:extLst>
                </p:cNvPr>
                <p:cNvPicPr/>
                <p:nvPr/>
              </p:nvPicPr>
              <p:blipFill>
                <a:blip r:embed="rId332"/>
                <a:stretch>
                  <a:fillRect/>
                </a:stretch>
              </p:blipFill>
              <p:spPr>
                <a:xfrm>
                  <a:off x="5639960" y="3519960"/>
                  <a:ext cx="117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0" name="Freihand 179">
                  <a:extLst>
                    <a:ext uri="{FF2B5EF4-FFF2-40B4-BE49-F238E27FC236}">
                      <a16:creationId xmlns:a16="http://schemas.microsoft.com/office/drawing/2014/main" id="{F182C821-8672-412D-9369-110E2D7BDFDB}"/>
                    </a:ext>
                  </a:extLst>
                </p14:cNvPr>
                <p14:cNvContentPartPr/>
                <p14:nvPr/>
              </p14:nvContentPartPr>
              <p14:xfrm>
                <a:off x="5767040" y="3542280"/>
                <a:ext cx="158400" cy="88200"/>
              </p14:xfrm>
            </p:contentPart>
          </mc:Choice>
          <mc:Fallback>
            <p:pic>
              <p:nvPicPr>
                <p:cNvPr id="180" name="Freihand 179">
                  <a:extLst>
                    <a:ext uri="{FF2B5EF4-FFF2-40B4-BE49-F238E27FC236}">
                      <a16:creationId xmlns:a16="http://schemas.microsoft.com/office/drawing/2014/main" id="{F182C821-8672-412D-9369-110E2D7BDFDB}"/>
                    </a:ext>
                  </a:extLst>
                </p:cNvPr>
                <p:cNvPicPr/>
                <p:nvPr/>
              </p:nvPicPr>
              <p:blipFill>
                <a:blip r:embed="rId334"/>
                <a:stretch>
                  <a:fillRect/>
                </a:stretch>
              </p:blipFill>
              <p:spPr>
                <a:xfrm>
                  <a:off x="5762720" y="3537960"/>
                  <a:ext cx="167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1" name="Freihand 180">
                  <a:extLst>
                    <a:ext uri="{FF2B5EF4-FFF2-40B4-BE49-F238E27FC236}">
                      <a16:creationId xmlns:a16="http://schemas.microsoft.com/office/drawing/2014/main" id="{AC5C1613-5534-40EB-8140-6963BF255E7D}"/>
                    </a:ext>
                  </a:extLst>
                </p14:cNvPr>
                <p14:cNvContentPartPr/>
                <p14:nvPr/>
              </p14:nvContentPartPr>
              <p14:xfrm>
                <a:off x="5937680" y="3523560"/>
                <a:ext cx="54360" cy="87480"/>
              </p14:xfrm>
            </p:contentPart>
          </mc:Choice>
          <mc:Fallback>
            <p:pic>
              <p:nvPicPr>
                <p:cNvPr id="181" name="Freihand 180">
                  <a:extLst>
                    <a:ext uri="{FF2B5EF4-FFF2-40B4-BE49-F238E27FC236}">
                      <a16:creationId xmlns:a16="http://schemas.microsoft.com/office/drawing/2014/main" id="{AC5C1613-5534-40EB-8140-6963BF255E7D}"/>
                    </a:ext>
                  </a:extLst>
                </p:cNvPr>
                <p:cNvPicPr/>
                <p:nvPr/>
              </p:nvPicPr>
              <p:blipFill>
                <a:blip r:embed="rId336"/>
                <a:stretch>
                  <a:fillRect/>
                </a:stretch>
              </p:blipFill>
              <p:spPr>
                <a:xfrm>
                  <a:off x="5933360" y="3519240"/>
                  <a:ext cx="63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2" name="Freihand 181">
                  <a:extLst>
                    <a:ext uri="{FF2B5EF4-FFF2-40B4-BE49-F238E27FC236}">
                      <a16:creationId xmlns:a16="http://schemas.microsoft.com/office/drawing/2014/main" id="{67B7F3BB-DACA-4D50-9D11-BA3114DD808D}"/>
                    </a:ext>
                  </a:extLst>
                </p14:cNvPr>
                <p14:cNvContentPartPr/>
                <p14:nvPr/>
              </p14:nvContentPartPr>
              <p14:xfrm>
                <a:off x="6039920" y="3530760"/>
                <a:ext cx="186120" cy="60480"/>
              </p14:xfrm>
            </p:contentPart>
          </mc:Choice>
          <mc:Fallback>
            <p:pic>
              <p:nvPicPr>
                <p:cNvPr id="182" name="Freihand 181">
                  <a:extLst>
                    <a:ext uri="{FF2B5EF4-FFF2-40B4-BE49-F238E27FC236}">
                      <a16:creationId xmlns:a16="http://schemas.microsoft.com/office/drawing/2014/main" id="{67B7F3BB-DACA-4D50-9D11-BA3114DD808D}"/>
                    </a:ext>
                  </a:extLst>
                </p:cNvPr>
                <p:cNvPicPr/>
                <p:nvPr/>
              </p:nvPicPr>
              <p:blipFill>
                <a:blip r:embed="rId338"/>
                <a:stretch>
                  <a:fillRect/>
                </a:stretch>
              </p:blipFill>
              <p:spPr>
                <a:xfrm>
                  <a:off x="6035600" y="3526440"/>
                  <a:ext cx="194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3" name="Freihand 182">
                  <a:extLst>
                    <a:ext uri="{FF2B5EF4-FFF2-40B4-BE49-F238E27FC236}">
                      <a16:creationId xmlns:a16="http://schemas.microsoft.com/office/drawing/2014/main" id="{56A4B1F9-D336-4FBE-8A75-E729A4478EB1}"/>
                    </a:ext>
                  </a:extLst>
                </p14:cNvPr>
                <p14:cNvContentPartPr/>
                <p14:nvPr/>
              </p14:nvContentPartPr>
              <p14:xfrm>
                <a:off x="6212720" y="3477480"/>
                <a:ext cx="360" cy="360"/>
              </p14:xfrm>
            </p:contentPart>
          </mc:Choice>
          <mc:Fallback>
            <p:pic>
              <p:nvPicPr>
                <p:cNvPr id="183" name="Freihand 182">
                  <a:extLst>
                    <a:ext uri="{FF2B5EF4-FFF2-40B4-BE49-F238E27FC236}">
                      <a16:creationId xmlns:a16="http://schemas.microsoft.com/office/drawing/2014/main" id="{56A4B1F9-D336-4FBE-8A75-E729A4478EB1}"/>
                    </a:ext>
                  </a:extLst>
                </p:cNvPr>
                <p:cNvPicPr/>
                <p:nvPr/>
              </p:nvPicPr>
              <p:blipFill>
                <a:blip r:embed="rId153"/>
                <a:stretch>
                  <a:fillRect/>
                </a:stretch>
              </p:blipFill>
              <p:spPr>
                <a:xfrm>
                  <a:off x="6208400" y="3473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4" name="Freihand 183">
                  <a:extLst>
                    <a:ext uri="{FF2B5EF4-FFF2-40B4-BE49-F238E27FC236}">
                      <a16:creationId xmlns:a16="http://schemas.microsoft.com/office/drawing/2014/main" id="{A9F5E40C-5CEB-495A-8B6E-CEC21571F656}"/>
                    </a:ext>
                  </a:extLst>
                </p14:cNvPr>
                <p14:cNvContentPartPr/>
                <p14:nvPr/>
              </p14:nvContentPartPr>
              <p14:xfrm>
                <a:off x="6224960" y="3516720"/>
                <a:ext cx="96840" cy="208440"/>
              </p14:xfrm>
            </p:contentPart>
          </mc:Choice>
          <mc:Fallback>
            <p:pic>
              <p:nvPicPr>
                <p:cNvPr id="184" name="Freihand 183">
                  <a:extLst>
                    <a:ext uri="{FF2B5EF4-FFF2-40B4-BE49-F238E27FC236}">
                      <a16:creationId xmlns:a16="http://schemas.microsoft.com/office/drawing/2014/main" id="{A9F5E40C-5CEB-495A-8B6E-CEC21571F656}"/>
                    </a:ext>
                  </a:extLst>
                </p:cNvPr>
                <p:cNvPicPr/>
                <p:nvPr/>
              </p:nvPicPr>
              <p:blipFill>
                <a:blip r:embed="rId341"/>
                <a:stretch>
                  <a:fillRect/>
                </a:stretch>
              </p:blipFill>
              <p:spPr>
                <a:xfrm>
                  <a:off x="6220640" y="3512400"/>
                  <a:ext cx="105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5" name="Freihand 184">
                  <a:extLst>
                    <a:ext uri="{FF2B5EF4-FFF2-40B4-BE49-F238E27FC236}">
                      <a16:creationId xmlns:a16="http://schemas.microsoft.com/office/drawing/2014/main" id="{0C621DD5-E61D-4FC5-9365-8AFE7231C6CA}"/>
                    </a:ext>
                  </a:extLst>
                </p14:cNvPr>
                <p14:cNvContentPartPr/>
                <p14:nvPr/>
              </p14:nvContentPartPr>
              <p14:xfrm>
                <a:off x="6449240" y="3518520"/>
                <a:ext cx="179280" cy="77760"/>
              </p14:xfrm>
            </p:contentPart>
          </mc:Choice>
          <mc:Fallback>
            <p:pic>
              <p:nvPicPr>
                <p:cNvPr id="185" name="Freihand 184">
                  <a:extLst>
                    <a:ext uri="{FF2B5EF4-FFF2-40B4-BE49-F238E27FC236}">
                      <a16:creationId xmlns:a16="http://schemas.microsoft.com/office/drawing/2014/main" id="{0C621DD5-E61D-4FC5-9365-8AFE7231C6CA}"/>
                    </a:ext>
                  </a:extLst>
                </p:cNvPr>
                <p:cNvPicPr/>
                <p:nvPr/>
              </p:nvPicPr>
              <p:blipFill>
                <a:blip r:embed="rId343"/>
                <a:stretch>
                  <a:fillRect/>
                </a:stretch>
              </p:blipFill>
              <p:spPr>
                <a:xfrm>
                  <a:off x="6444920" y="3514200"/>
                  <a:ext cx="187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6" name="Freihand 185">
                  <a:extLst>
                    <a:ext uri="{FF2B5EF4-FFF2-40B4-BE49-F238E27FC236}">
                      <a16:creationId xmlns:a16="http://schemas.microsoft.com/office/drawing/2014/main" id="{007326A9-185F-483C-AAD7-EC75538B41E3}"/>
                    </a:ext>
                  </a:extLst>
                </p14:cNvPr>
                <p14:cNvContentPartPr/>
                <p14:nvPr/>
              </p14:nvContentPartPr>
              <p14:xfrm>
                <a:off x="6596840" y="3447240"/>
                <a:ext cx="21600" cy="3240"/>
              </p14:xfrm>
            </p:contentPart>
          </mc:Choice>
          <mc:Fallback>
            <p:pic>
              <p:nvPicPr>
                <p:cNvPr id="186" name="Freihand 185">
                  <a:extLst>
                    <a:ext uri="{FF2B5EF4-FFF2-40B4-BE49-F238E27FC236}">
                      <a16:creationId xmlns:a16="http://schemas.microsoft.com/office/drawing/2014/main" id="{007326A9-185F-483C-AAD7-EC75538B41E3}"/>
                    </a:ext>
                  </a:extLst>
                </p:cNvPr>
                <p:cNvPicPr/>
                <p:nvPr/>
              </p:nvPicPr>
              <p:blipFill>
                <a:blip r:embed="rId345"/>
                <a:stretch>
                  <a:fillRect/>
                </a:stretch>
              </p:blipFill>
              <p:spPr>
                <a:xfrm>
                  <a:off x="6592520" y="3442920"/>
                  <a:ext cx="30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7" name="Freihand 186">
                  <a:extLst>
                    <a:ext uri="{FF2B5EF4-FFF2-40B4-BE49-F238E27FC236}">
                      <a16:creationId xmlns:a16="http://schemas.microsoft.com/office/drawing/2014/main" id="{20883FDE-820D-4002-8A89-0DF4D512F912}"/>
                    </a:ext>
                  </a:extLst>
                </p14:cNvPr>
                <p14:cNvContentPartPr/>
                <p14:nvPr/>
              </p14:nvContentPartPr>
              <p14:xfrm>
                <a:off x="6559040" y="3519960"/>
                <a:ext cx="129600" cy="95760"/>
              </p14:xfrm>
            </p:contentPart>
          </mc:Choice>
          <mc:Fallback>
            <p:pic>
              <p:nvPicPr>
                <p:cNvPr id="187" name="Freihand 186">
                  <a:extLst>
                    <a:ext uri="{FF2B5EF4-FFF2-40B4-BE49-F238E27FC236}">
                      <a16:creationId xmlns:a16="http://schemas.microsoft.com/office/drawing/2014/main" id="{20883FDE-820D-4002-8A89-0DF4D512F912}"/>
                    </a:ext>
                  </a:extLst>
                </p:cNvPr>
                <p:cNvPicPr/>
                <p:nvPr/>
              </p:nvPicPr>
              <p:blipFill>
                <a:blip r:embed="rId347"/>
                <a:stretch>
                  <a:fillRect/>
                </a:stretch>
              </p:blipFill>
              <p:spPr>
                <a:xfrm>
                  <a:off x="6554720" y="3515640"/>
                  <a:ext cx="138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1" name="Freihand 190">
                  <a:extLst>
                    <a:ext uri="{FF2B5EF4-FFF2-40B4-BE49-F238E27FC236}">
                      <a16:creationId xmlns:a16="http://schemas.microsoft.com/office/drawing/2014/main" id="{388A0A85-0038-4D83-8ECC-E10C7CE24E18}"/>
                    </a:ext>
                  </a:extLst>
                </p14:cNvPr>
                <p14:cNvContentPartPr/>
                <p14:nvPr/>
              </p14:nvContentPartPr>
              <p14:xfrm>
                <a:off x="6887360" y="3506280"/>
                <a:ext cx="96120" cy="101520"/>
              </p14:xfrm>
            </p:contentPart>
          </mc:Choice>
          <mc:Fallback>
            <p:pic>
              <p:nvPicPr>
                <p:cNvPr id="191" name="Freihand 190">
                  <a:extLst>
                    <a:ext uri="{FF2B5EF4-FFF2-40B4-BE49-F238E27FC236}">
                      <a16:creationId xmlns:a16="http://schemas.microsoft.com/office/drawing/2014/main" id="{388A0A85-0038-4D83-8ECC-E10C7CE24E18}"/>
                    </a:ext>
                  </a:extLst>
                </p:cNvPr>
                <p:cNvPicPr/>
                <p:nvPr/>
              </p:nvPicPr>
              <p:blipFill>
                <a:blip r:embed="rId349"/>
                <a:stretch>
                  <a:fillRect/>
                </a:stretch>
              </p:blipFill>
              <p:spPr>
                <a:xfrm>
                  <a:off x="6883040" y="3501960"/>
                  <a:ext cx="104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2" name="Freihand 191">
                  <a:extLst>
                    <a:ext uri="{FF2B5EF4-FFF2-40B4-BE49-F238E27FC236}">
                      <a16:creationId xmlns:a16="http://schemas.microsoft.com/office/drawing/2014/main" id="{4D6D2211-56A4-4262-A995-113EA6E78684}"/>
                    </a:ext>
                  </a:extLst>
                </p14:cNvPr>
                <p14:cNvContentPartPr/>
                <p14:nvPr/>
              </p14:nvContentPartPr>
              <p14:xfrm>
                <a:off x="7013720" y="3515640"/>
                <a:ext cx="77760" cy="95040"/>
              </p14:xfrm>
            </p:contentPart>
          </mc:Choice>
          <mc:Fallback>
            <p:pic>
              <p:nvPicPr>
                <p:cNvPr id="192" name="Freihand 191">
                  <a:extLst>
                    <a:ext uri="{FF2B5EF4-FFF2-40B4-BE49-F238E27FC236}">
                      <a16:creationId xmlns:a16="http://schemas.microsoft.com/office/drawing/2014/main" id="{4D6D2211-56A4-4262-A995-113EA6E78684}"/>
                    </a:ext>
                  </a:extLst>
                </p:cNvPr>
                <p:cNvPicPr/>
                <p:nvPr/>
              </p:nvPicPr>
              <p:blipFill>
                <a:blip r:embed="rId351"/>
                <a:stretch>
                  <a:fillRect/>
                </a:stretch>
              </p:blipFill>
              <p:spPr>
                <a:xfrm>
                  <a:off x="7009400" y="3511320"/>
                  <a:ext cx="86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3" name="Freihand 192">
                  <a:extLst>
                    <a:ext uri="{FF2B5EF4-FFF2-40B4-BE49-F238E27FC236}">
                      <a16:creationId xmlns:a16="http://schemas.microsoft.com/office/drawing/2014/main" id="{99C1CBAA-E609-4862-9477-B0B263AA6A8A}"/>
                    </a:ext>
                  </a:extLst>
                </p14:cNvPr>
                <p14:cNvContentPartPr/>
                <p14:nvPr/>
              </p14:nvContentPartPr>
              <p14:xfrm>
                <a:off x="7073120" y="3502320"/>
                <a:ext cx="143280" cy="236160"/>
              </p14:xfrm>
            </p:contentPart>
          </mc:Choice>
          <mc:Fallback>
            <p:pic>
              <p:nvPicPr>
                <p:cNvPr id="193" name="Freihand 192">
                  <a:extLst>
                    <a:ext uri="{FF2B5EF4-FFF2-40B4-BE49-F238E27FC236}">
                      <a16:creationId xmlns:a16="http://schemas.microsoft.com/office/drawing/2014/main" id="{99C1CBAA-E609-4862-9477-B0B263AA6A8A}"/>
                    </a:ext>
                  </a:extLst>
                </p:cNvPr>
                <p:cNvPicPr/>
                <p:nvPr/>
              </p:nvPicPr>
              <p:blipFill>
                <a:blip r:embed="rId353"/>
                <a:stretch>
                  <a:fillRect/>
                </a:stretch>
              </p:blipFill>
              <p:spPr>
                <a:xfrm>
                  <a:off x="7068800" y="3498000"/>
                  <a:ext cx="151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4" name="Freihand 193">
                  <a:extLst>
                    <a:ext uri="{FF2B5EF4-FFF2-40B4-BE49-F238E27FC236}">
                      <a16:creationId xmlns:a16="http://schemas.microsoft.com/office/drawing/2014/main" id="{2528C0EE-C53A-4BAD-9832-9B7189F393D5}"/>
                    </a:ext>
                  </a:extLst>
                </p14:cNvPr>
                <p14:cNvContentPartPr/>
                <p14:nvPr/>
              </p14:nvContentPartPr>
              <p14:xfrm>
                <a:off x="7237280" y="3497280"/>
                <a:ext cx="41040" cy="91800"/>
              </p14:xfrm>
            </p:contentPart>
          </mc:Choice>
          <mc:Fallback>
            <p:pic>
              <p:nvPicPr>
                <p:cNvPr id="194" name="Freihand 193">
                  <a:extLst>
                    <a:ext uri="{FF2B5EF4-FFF2-40B4-BE49-F238E27FC236}">
                      <a16:creationId xmlns:a16="http://schemas.microsoft.com/office/drawing/2014/main" id="{2528C0EE-C53A-4BAD-9832-9B7189F393D5}"/>
                    </a:ext>
                  </a:extLst>
                </p:cNvPr>
                <p:cNvPicPr/>
                <p:nvPr/>
              </p:nvPicPr>
              <p:blipFill>
                <a:blip r:embed="rId355"/>
                <a:stretch>
                  <a:fillRect/>
                </a:stretch>
              </p:blipFill>
              <p:spPr>
                <a:xfrm>
                  <a:off x="7232960" y="3492960"/>
                  <a:ext cx="49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5" name="Freihand 194">
                  <a:extLst>
                    <a:ext uri="{FF2B5EF4-FFF2-40B4-BE49-F238E27FC236}">
                      <a16:creationId xmlns:a16="http://schemas.microsoft.com/office/drawing/2014/main" id="{43236E31-4D16-4EA6-AA33-DFBD2CB27AB7}"/>
                    </a:ext>
                  </a:extLst>
                </p14:cNvPr>
                <p14:cNvContentPartPr/>
                <p14:nvPr/>
              </p14:nvContentPartPr>
              <p14:xfrm>
                <a:off x="7322600" y="3416280"/>
                <a:ext cx="63720" cy="169560"/>
              </p14:xfrm>
            </p:contentPart>
          </mc:Choice>
          <mc:Fallback>
            <p:pic>
              <p:nvPicPr>
                <p:cNvPr id="195" name="Freihand 194">
                  <a:extLst>
                    <a:ext uri="{FF2B5EF4-FFF2-40B4-BE49-F238E27FC236}">
                      <a16:creationId xmlns:a16="http://schemas.microsoft.com/office/drawing/2014/main" id="{43236E31-4D16-4EA6-AA33-DFBD2CB27AB7}"/>
                    </a:ext>
                  </a:extLst>
                </p:cNvPr>
                <p:cNvPicPr/>
                <p:nvPr/>
              </p:nvPicPr>
              <p:blipFill>
                <a:blip r:embed="rId357"/>
                <a:stretch>
                  <a:fillRect/>
                </a:stretch>
              </p:blipFill>
              <p:spPr>
                <a:xfrm>
                  <a:off x="7318280" y="3411960"/>
                  <a:ext cx="72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6" name="Freihand 195">
                  <a:extLst>
                    <a:ext uri="{FF2B5EF4-FFF2-40B4-BE49-F238E27FC236}">
                      <a16:creationId xmlns:a16="http://schemas.microsoft.com/office/drawing/2014/main" id="{B6261E2D-CA06-49B3-B98A-DD879F6751DE}"/>
                    </a:ext>
                  </a:extLst>
                </p14:cNvPr>
                <p14:cNvContentPartPr/>
                <p14:nvPr/>
              </p14:nvContentPartPr>
              <p14:xfrm>
                <a:off x="7393880" y="3395760"/>
                <a:ext cx="261000" cy="169920"/>
              </p14:xfrm>
            </p:contentPart>
          </mc:Choice>
          <mc:Fallback>
            <p:pic>
              <p:nvPicPr>
                <p:cNvPr id="196" name="Freihand 195">
                  <a:extLst>
                    <a:ext uri="{FF2B5EF4-FFF2-40B4-BE49-F238E27FC236}">
                      <a16:creationId xmlns:a16="http://schemas.microsoft.com/office/drawing/2014/main" id="{B6261E2D-CA06-49B3-B98A-DD879F6751DE}"/>
                    </a:ext>
                  </a:extLst>
                </p:cNvPr>
                <p:cNvPicPr/>
                <p:nvPr/>
              </p:nvPicPr>
              <p:blipFill>
                <a:blip r:embed="rId359"/>
                <a:stretch>
                  <a:fillRect/>
                </a:stretch>
              </p:blipFill>
              <p:spPr>
                <a:xfrm>
                  <a:off x="7389560" y="3391440"/>
                  <a:ext cx="269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7" name="Freihand 196">
                  <a:extLst>
                    <a:ext uri="{FF2B5EF4-FFF2-40B4-BE49-F238E27FC236}">
                      <a16:creationId xmlns:a16="http://schemas.microsoft.com/office/drawing/2014/main" id="{D8D37514-992B-4106-AE65-3AE1A2F8AF20}"/>
                    </a:ext>
                  </a:extLst>
                </p14:cNvPr>
                <p14:cNvContentPartPr/>
                <p14:nvPr/>
              </p14:nvContentPartPr>
              <p14:xfrm>
                <a:off x="7265720" y="3342480"/>
                <a:ext cx="6840" cy="21600"/>
              </p14:xfrm>
            </p:contentPart>
          </mc:Choice>
          <mc:Fallback>
            <p:pic>
              <p:nvPicPr>
                <p:cNvPr id="197" name="Freihand 196">
                  <a:extLst>
                    <a:ext uri="{FF2B5EF4-FFF2-40B4-BE49-F238E27FC236}">
                      <a16:creationId xmlns:a16="http://schemas.microsoft.com/office/drawing/2014/main" id="{D8D37514-992B-4106-AE65-3AE1A2F8AF20}"/>
                    </a:ext>
                  </a:extLst>
                </p:cNvPr>
                <p:cNvPicPr/>
                <p:nvPr/>
              </p:nvPicPr>
              <p:blipFill>
                <a:blip r:embed="rId361"/>
                <a:stretch>
                  <a:fillRect/>
                </a:stretch>
              </p:blipFill>
              <p:spPr>
                <a:xfrm>
                  <a:off x="7261400" y="3338160"/>
                  <a:ext cx="15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9" name="Freihand 198">
                  <a:extLst>
                    <a:ext uri="{FF2B5EF4-FFF2-40B4-BE49-F238E27FC236}">
                      <a16:creationId xmlns:a16="http://schemas.microsoft.com/office/drawing/2014/main" id="{1F02B13A-5012-490F-9191-42F116BC122A}"/>
                    </a:ext>
                  </a:extLst>
                </p14:cNvPr>
                <p14:cNvContentPartPr/>
                <p14:nvPr/>
              </p14:nvContentPartPr>
              <p14:xfrm>
                <a:off x="3182600" y="4126560"/>
                <a:ext cx="231120" cy="25200"/>
              </p14:xfrm>
            </p:contentPart>
          </mc:Choice>
          <mc:Fallback>
            <p:pic>
              <p:nvPicPr>
                <p:cNvPr id="199" name="Freihand 198">
                  <a:extLst>
                    <a:ext uri="{FF2B5EF4-FFF2-40B4-BE49-F238E27FC236}">
                      <a16:creationId xmlns:a16="http://schemas.microsoft.com/office/drawing/2014/main" id="{1F02B13A-5012-490F-9191-42F116BC122A}"/>
                    </a:ext>
                  </a:extLst>
                </p:cNvPr>
                <p:cNvPicPr/>
                <p:nvPr/>
              </p:nvPicPr>
              <p:blipFill>
                <a:blip r:embed="rId363"/>
                <a:stretch>
                  <a:fillRect/>
                </a:stretch>
              </p:blipFill>
              <p:spPr>
                <a:xfrm>
                  <a:off x="3178280" y="4122240"/>
                  <a:ext cx="239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0" name="Freihand 199">
                  <a:extLst>
                    <a:ext uri="{FF2B5EF4-FFF2-40B4-BE49-F238E27FC236}">
                      <a16:creationId xmlns:a16="http://schemas.microsoft.com/office/drawing/2014/main" id="{44A7B2AE-47AA-4E8F-9653-9993285D023C}"/>
                    </a:ext>
                  </a:extLst>
                </p14:cNvPr>
                <p14:cNvContentPartPr/>
                <p14:nvPr/>
              </p14:nvContentPartPr>
              <p14:xfrm>
                <a:off x="3207080" y="4169040"/>
                <a:ext cx="275400" cy="26280"/>
              </p14:xfrm>
            </p:contentPart>
          </mc:Choice>
          <mc:Fallback>
            <p:pic>
              <p:nvPicPr>
                <p:cNvPr id="200" name="Freihand 199">
                  <a:extLst>
                    <a:ext uri="{FF2B5EF4-FFF2-40B4-BE49-F238E27FC236}">
                      <a16:creationId xmlns:a16="http://schemas.microsoft.com/office/drawing/2014/main" id="{44A7B2AE-47AA-4E8F-9653-9993285D023C}"/>
                    </a:ext>
                  </a:extLst>
                </p:cNvPr>
                <p:cNvPicPr/>
                <p:nvPr/>
              </p:nvPicPr>
              <p:blipFill>
                <a:blip r:embed="rId365"/>
                <a:stretch>
                  <a:fillRect/>
                </a:stretch>
              </p:blipFill>
              <p:spPr>
                <a:xfrm>
                  <a:off x="3202760" y="4164720"/>
                  <a:ext cx="284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1" name="Freihand 200">
                  <a:extLst>
                    <a:ext uri="{FF2B5EF4-FFF2-40B4-BE49-F238E27FC236}">
                      <a16:creationId xmlns:a16="http://schemas.microsoft.com/office/drawing/2014/main" id="{598017D9-7974-4C16-8236-7665BE44E328}"/>
                    </a:ext>
                  </a:extLst>
                </p14:cNvPr>
                <p14:cNvContentPartPr/>
                <p14:nvPr/>
              </p14:nvContentPartPr>
              <p14:xfrm>
                <a:off x="3453320" y="4061400"/>
                <a:ext cx="155880" cy="216720"/>
              </p14:xfrm>
            </p:contentPart>
          </mc:Choice>
          <mc:Fallback>
            <p:pic>
              <p:nvPicPr>
                <p:cNvPr id="201" name="Freihand 200">
                  <a:extLst>
                    <a:ext uri="{FF2B5EF4-FFF2-40B4-BE49-F238E27FC236}">
                      <a16:creationId xmlns:a16="http://schemas.microsoft.com/office/drawing/2014/main" id="{598017D9-7974-4C16-8236-7665BE44E328}"/>
                    </a:ext>
                  </a:extLst>
                </p:cNvPr>
                <p:cNvPicPr/>
                <p:nvPr/>
              </p:nvPicPr>
              <p:blipFill>
                <a:blip r:embed="rId367"/>
                <a:stretch>
                  <a:fillRect/>
                </a:stretch>
              </p:blipFill>
              <p:spPr>
                <a:xfrm>
                  <a:off x="3449000" y="4057080"/>
                  <a:ext cx="164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3" name="Freihand 202">
                  <a:extLst>
                    <a:ext uri="{FF2B5EF4-FFF2-40B4-BE49-F238E27FC236}">
                      <a16:creationId xmlns:a16="http://schemas.microsoft.com/office/drawing/2014/main" id="{94103AAD-2267-4E70-81BD-6BD3D93FE2CB}"/>
                    </a:ext>
                  </a:extLst>
                </p14:cNvPr>
                <p14:cNvContentPartPr/>
                <p14:nvPr/>
              </p14:nvContentPartPr>
              <p14:xfrm>
                <a:off x="3935360" y="4041240"/>
                <a:ext cx="113040" cy="115920"/>
              </p14:xfrm>
            </p:contentPart>
          </mc:Choice>
          <mc:Fallback>
            <p:pic>
              <p:nvPicPr>
                <p:cNvPr id="203" name="Freihand 202">
                  <a:extLst>
                    <a:ext uri="{FF2B5EF4-FFF2-40B4-BE49-F238E27FC236}">
                      <a16:creationId xmlns:a16="http://schemas.microsoft.com/office/drawing/2014/main" id="{94103AAD-2267-4E70-81BD-6BD3D93FE2CB}"/>
                    </a:ext>
                  </a:extLst>
                </p:cNvPr>
                <p:cNvPicPr/>
                <p:nvPr/>
              </p:nvPicPr>
              <p:blipFill>
                <a:blip r:embed="rId369"/>
                <a:stretch>
                  <a:fillRect/>
                </a:stretch>
              </p:blipFill>
              <p:spPr>
                <a:xfrm>
                  <a:off x="3931040" y="4036920"/>
                  <a:ext cx="121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4" name="Freihand 203">
                  <a:extLst>
                    <a:ext uri="{FF2B5EF4-FFF2-40B4-BE49-F238E27FC236}">
                      <a16:creationId xmlns:a16="http://schemas.microsoft.com/office/drawing/2014/main" id="{67B4B09A-8959-4224-89C7-5414B2C30F2D}"/>
                    </a:ext>
                  </a:extLst>
                </p14:cNvPr>
                <p14:cNvContentPartPr/>
                <p14:nvPr/>
              </p14:nvContentPartPr>
              <p14:xfrm>
                <a:off x="4132640" y="4051680"/>
                <a:ext cx="137520" cy="110880"/>
              </p14:xfrm>
            </p:contentPart>
          </mc:Choice>
          <mc:Fallback>
            <p:pic>
              <p:nvPicPr>
                <p:cNvPr id="204" name="Freihand 203">
                  <a:extLst>
                    <a:ext uri="{FF2B5EF4-FFF2-40B4-BE49-F238E27FC236}">
                      <a16:creationId xmlns:a16="http://schemas.microsoft.com/office/drawing/2014/main" id="{67B4B09A-8959-4224-89C7-5414B2C30F2D}"/>
                    </a:ext>
                  </a:extLst>
                </p:cNvPr>
                <p:cNvPicPr/>
                <p:nvPr/>
              </p:nvPicPr>
              <p:blipFill>
                <a:blip r:embed="rId371"/>
                <a:stretch>
                  <a:fillRect/>
                </a:stretch>
              </p:blipFill>
              <p:spPr>
                <a:xfrm>
                  <a:off x="4128320" y="4047360"/>
                  <a:ext cx="146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5" name="Freihand 204">
                  <a:extLst>
                    <a:ext uri="{FF2B5EF4-FFF2-40B4-BE49-F238E27FC236}">
                      <a16:creationId xmlns:a16="http://schemas.microsoft.com/office/drawing/2014/main" id="{E8459DB1-B75E-44C7-B717-55D3433425A9}"/>
                    </a:ext>
                  </a:extLst>
                </p14:cNvPr>
                <p14:cNvContentPartPr/>
                <p14:nvPr/>
              </p14:nvContentPartPr>
              <p14:xfrm>
                <a:off x="4300760" y="4058160"/>
                <a:ext cx="117000" cy="228600"/>
              </p14:xfrm>
            </p:contentPart>
          </mc:Choice>
          <mc:Fallback>
            <p:pic>
              <p:nvPicPr>
                <p:cNvPr id="205" name="Freihand 204">
                  <a:extLst>
                    <a:ext uri="{FF2B5EF4-FFF2-40B4-BE49-F238E27FC236}">
                      <a16:creationId xmlns:a16="http://schemas.microsoft.com/office/drawing/2014/main" id="{E8459DB1-B75E-44C7-B717-55D3433425A9}"/>
                    </a:ext>
                  </a:extLst>
                </p:cNvPr>
                <p:cNvPicPr/>
                <p:nvPr/>
              </p:nvPicPr>
              <p:blipFill>
                <a:blip r:embed="rId373"/>
                <a:stretch>
                  <a:fillRect/>
                </a:stretch>
              </p:blipFill>
              <p:spPr>
                <a:xfrm>
                  <a:off x="4296440" y="4053840"/>
                  <a:ext cx="125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6" name="Freihand 205">
                  <a:extLst>
                    <a:ext uri="{FF2B5EF4-FFF2-40B4-BE49-F238E27FC236}">
                      <a16:creationId xmlns:a16="http://schemas.microsoft.com/office/drawing/2014/main" id="{D61C555E-06BC-4A08-829A-73C4FFE41995}"/>
                    </a:ext>
                  </a:extLst>
                </p14:cNvPr>
                <p14:cNvContentPartPr/>
                <p14:nvPr/>
              </p14:nvContentPartPr>
              <p14:xfrm>
                <a:off x="4470320" y="4062120"/>
                <a:ext cx="28080" cy="92160"/>
              </p14:xfrm>
            </p:contentPart>
          </mc:Choice>
          <mc:Fallback>
            <p:pic>
              <p:nvPicPr>
                <p:cNvPr id="206" name="Freihand 205">
                  <a:extLst>
                    <a:ext uri="{FF2B5EF4-FFF2-40B4-BE49-F238E27FC236}">
                      <a16:creationId xmlns:a16="http://schemas.microsoft.com/office/drawing/2014/main" id="{D61C555E-06BC-4A08-829A-73C4FFE41995}"/>
                    </a:ext>
                  </a:extLst>
                </p:cNvPr>
                <p:cNvPicPr/>
                <p:nvPr/>
              </p:nvPicPr>
              <p:blipFill>
                <a:blip r:embed="rId375"/>
                <a:stretch>
                  <a:fillRect/>
                </a:stretch>
              </p:blipFill>
              <p:spPr>
                <a:xfrm>
                  <a:off x="4466000" y="4057800"/>
                  <a:ext cx="36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7" name="Freihand 206">
                  <a:extLst>
                    <a:ext uri="{FF2B5EF4-FFF2-40B4-BE49-F238E27FC236}">
                      <a16:creationId xmlns:a16="http://schemas.microsoft.com/office/drawing/2014/main" id="{D053DB46-483D-49F3-AA8A-9EAE7CB4D844}"/>
                    </a:ext>
                  </a:extLst>
                </p14:cNvPr>
                <p14:cNvContentPartPr/>
                <p14:nvPr/>
              </p14:nvContentPartPr>
              <p14:xfrm>
                <a:off x="4519640" y="3964200"/>
                <a:ext cx="59760" cy="188640"/>
              </p14:xfrm>
            </p:contentPart>
          </mc:Choice>
          <mc:Fallback>
            <p:pic>
              <p:nvPicPr>
                <p:cNvPr id="207" name="Freihand 206">
                  <a:extLst>
                    <a:ext uri="{FF2B5EF4-FFF2-40B4-BE49-F238E27FC236}">
                      <a16:creationId xmlns:a16="http://schemas.microsoft.com/office/drawing/2014/main" id="{D053DB46-483D-49F3-AA8A-9EAE7CB4D844}"/>
                    </a:ext>
                  </a:extLst>
                </p:cNvPr>
                <p:cNvPicPr/>
                <p:nvPr/>
              </p:nvPicPr>
              <p:blipFill>
                <a:blip r:embed="rId377"/>
                <a:stretch>
                  <a:fillRect/>
                </a:stretch>
              </p:blipFill>
              <p:spPr>
                <a:xfrm>
                  <a:off x="4515320" y="3959880"/>
                  <a:ext cx="68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8" name="Freihand 207">
                  <a:extLst>
                    <a:ext uri="{FF2B5EF4-FFF2-40B4-BE49-F238E27FC236}">
                      <a16:creationId xmlns:a16="http://schemas.microsoft.com/office/drawing/2014/main" id="{E0DAAE3A-E592-48A5-9808-E0F41AA2963E}"/>
                    </a:ext>
                  </a:extLst>
                </p14:cNvPr>
                <p14:cNvContentPartPr/>
                <p14:nvPr/>
              </p14:nvContentPartPr>
              <p14:xfrm>
                <a:off x="4604960" y="3968160"/>
                <a:ext cx="216360" cy="161280"/>
              </p14:xfrm>
            </p:contentPart>
          </mc:Choice>
          <mc:Fallback>
            <p:pic>
              <p:nvPicPr>
                <p:cNvPr id="208" name="Freihand 207">
                  <a:extLst>
                    <a:ext uri="{FF2B5EF4-FFF2-40B4-BE49-F238E27FC236}">
                      <a16:creationId xmlns:a16="http://schemas.microsoft.com/office/drawing/2014/main" id="{E0DAAE3A-E592-48A5-9808-E0F41AA2963E}"/>
                    </a:ext>
                  </a:extLst>
                </p:cNvPr>
                <p:cNvPicPr/>
                <p:nvPr/>
              </p:nvPicPr>
              <p:blipFill>
                <a:blip r:embed="rId379"/>
                <a:stretch>
                  <a:fillRect/>
                </a:stretch>
              </p:blipFill>
              <p:spPr>
                <a:xfrm>
                  <a:off x="4600640" y="3963840"/>
                  <a:ext cx="225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9" name="Freihand 208">
                  <a:extLst>
                    <a:ext uri="{FF2B5EF4-FFF2-40B4-BE49-F238E27FC236}">
                      <a16:creationId xmlns:a16="http://schemas.microsoft.com/office/drawing/2014/main" id="{7EA8F520-7BED-417B-A13A-300FF715BD00}"/>
                    </a:ext>
                  </a:extLst>
                </p14:cNvPr>
                <p14:cNvContentPartPr/>
                <p14:nvPr/>
              </p14:nvContentPartPr>
              <p14:xfrm>
                <a:off x="4454840" y="3871320"/>
                <a:ext cx="23400" cy="42840"/>
              </p14:xfrm>
            </p:contentPart>
          </mc:Choice>
          <mc:Fallback>
            <p:pic>
              <p:nvPicPr>
                <p:cNvPr id="209" name="Freihand 208">
                  <a:extLst>
                    <a:ext uri="{FF2B5EF4-FFF2-40B4-BE49-F238E27FC236}">
                      <a16:creationId xmlns:a16="http://schemas.microsoft.com/office/drawing/2014/main" id="{7EA8F520-7BED-417B-A13A-300FF715BD00}"/>
                    </a:ext>
                  </a:extLst>
                </p:cNvPr>
                <p:cNvPicPr/>
                <p:nvPr/>
              </p:nvPicPr>
              <p:blipFill>
                <a:blip r:embed="rId381"/>
                <a:stretch>
                  <a:fillRect/>
                </a:stretch>
              </p:blipFill>
              <p:spPr>
                <a:xfrm>
                  <a:off x="4450520" y="3867000"/>
                  <a:ext cx="32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0" name="Freihand 209">
                  <a:extLst>
                    <a:ext uri="{FF2B5EF4-FFF2-40B4-BE49-F238E27FC236}">
                      <a16:creationId xmlns:a16="http://schemas.microsoft.com/office/drawing/2014/main" id="{40FADB99-40E6-423E-9861-88B7989F6E05}"/>
                    </a:ext>
                  </a:extLst>
                </p14:cNvPr>
                <p14:cNvContentPartPr/>
                <p14:nvPr/>
              </p14:nvContentPartPr>
              <p14:xfrm>
                <a:off x="4976480" y="3946920"/>
                <a:ext cx="124200" cy="171360"/>
              </p14:xfrm>
            </p:contentPart>
          </mc:Choice>
          <mc:Fallback>
            <p:pic>
              <p:nvPicPr>
                <p:cNvPr id="210" name="Freihand 209">
                  <a:extLst>
                    <a:ext uri="{FF2B5EF4-FFF2-40B4-BE49-F238E27FC236}">
                      <a16:creationId xmlns:a16="http://schemas.microsoft.com/office/drawing/2014/main" id="{40FADB99-40E6-423E-9861-88B7989F6E05}"/>
                    </a:ext>
                  </a:extLst>
                </p:cNvPr>
                <p:cNvPicPr/>
                <p:nvPr/>
              </p:nvPicPr>
              <p:blipFill>
                <a:blip r:embed="rId383"/>
                <a:stretch>
                  <a:fillRect/>
                </a:stretch>
              </p:blipFill>
              <p:spPr>
                <a:xfrm>
                  <a:off x="4972160" y="3942600"/>
                  <a:ext cx="132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1" name="Freihand 210">
                  <a:extLst>
                    <a:ext uri="{FF2B5EF4-FFF2-40B4-BE49-F238E27FC236}">
                      <a16:creationId xmlns:a16="http://schemas.microsoft.com/office/drawing/2014/main" id="{D60B799B-266C-41A8-8281-CB8DCCB954ED}"/>
                    </a:ext>
                  </a:extLst>
                </p14:cNvPr>
                <p14:cNvContentPartPr/>
                <p14:nvPr/>
              </p14:nvContentPartPr>
              <p14:xfrm>
                <a:off x="5091680" y="4024320"/>
                <a:ext cx="114120" cy="99720"/>
              </p14:xfrm>
            </p:contentPart>
          </mc:Choice>
          <mc:Fallback>
            <p:pic>
              <p:nvPicPr>
                <p:cNvPr id="211" name="Freihand 210">
                  <a:extLst>
                    <a:ext uri="{FF2B5EF4-FFF2-40B4-BE49-F238E27FC236}">
                      <a16:creationId xmlns:a16="http://schemas.microsoft.com/office/drawing/2014/main" id="{D60B799B-266C-41A8-8281-CB8DCCB954ED}"/>
                    </a:ext>
                  </a:extLst>
                </p:cNvPr>
                <p:cNvPicPr/>
                <p:nvPr/>
              </p:nvPicPr>
              <p:blipFill>
                <a:blip r:embed="rId385"/>
                <a:stretch>
                  <a:fillRect/>
                </a:stretch>
              </p:blipFill>
              <p:spPr>
                <a:xfrm>
                  <a:off x="5087360" y="4020000"/>
                  <a:ext cx="122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2" name="Freihand 211">
                  <a:extLst>
                    <a:ext uri="{FF2B5EF4-FFF2-40B4-BE49-F238E27FC236}">
                      <a16:creationId xmlns:a16="http://schemas.microsoft.com/office/drawing/2014/main" id="{E639516A-3BBA-403C-8AC7-707E78AC9463}"/>
                    </a:ext>
                  </a:extLst>
                </p14:cNvPr>
                <p14:cNvContentPartPr/>
                <p14:nvPr/>
              </p14:nvContentPartPr>
              <p14:xfrm>
                <a:off x="5224160" y="3996600"/>
                <a:ext cx="112320" cy="133560"/>
              </p14:xfrm>
            </p:contentPart>
          </mc:Choice>
          <mc:Fallback>
            <p:pic>
              <p:nvPicPr>
                <p:cNvPr id="212" name="Freihand 211">
                  <a:extLst>
                    <a:ext uri="{FF2B5EF4-FFF2-40B4-BE49-F238E27FC236}">
                      <a16:creationId xmlns:a16="http://schemas.microsoft.com/office/drawing/2014/main" id="{E639516A-3BBA-403C-8AC7-707E78AC9463}"/>
                    </a:ext>
                  </a:extLst>
                </p:cNvPr>
                <p:cNvPicPr/>
                <p:nvPr/>
              </p:nvPicPr>
              <p:blipFill>
                <a:blip r:embed="rId387"/>
                <a:stretch>
                  <a:fillRect/>
                </a:stretch>
              </p:blipFill>
              <p:spPr>
                <a:xfrm>
                  <a:off x="5219840" y="3992280"/>
                  <a:ext cx="120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3" name="Freihand 212">
                  <a:extLst>
                    <a:ext uri="{FF2B5EF4-FFF2-40B4-BE49-F238E27FC236}">
                      <a16:creationId xmlns:a16="http://schemas.microsoft.com/office/drawing/2014/main" id="{59470E78-73AB-49C2-90B0-F93AB277D978}"/>
                    </a:ext>
                  </a:extLst>
                </p14:cNvPr>
                <p14:cNvContentPartPr/>
                <p14:nvPr/>
              </p14:nvContentPartPr>
              <p14:xfrm>
                <a:off x="5467520" y="3925320"/>
                <a:ext cx="19440" cy="190800"/>
              </p14:xfrm>
            </p:contentPart>
          </mc:Choice>
          <mc:Fallback>
            <p:pic>
              <p:nvPicPr>
                <p:cNvPr id="213" name="Freihand 212">
                  <a:extLst>
                    <a:ext uri="{FF2B5EF4-FFF2-40B4-BE49-F238E27FC236}">
                      <a16:creationId xmlns:a16="http://schemas.microsoft.com/office/drawing/2014/main" id="{59470E78-73AB-49C2-90B0-F93AB277D978}"/>
                    </a:ext>
                  </a:extLst>
                </p:cNvPr>
                <p:cNvPicPr/>
                <p:nvPr/>
              </p:nvPicPr>
              <p:blipFill>
                <a:blip r:embed="rId389"/>
                <a:stretch>
                  <a:fillRect/>
                </a:stretch>
              </p:blipFill>
              <p:spPr>
                <a:xfrm>
                  <a:off x="5463200" y="3921000"/>
                  <a:ext cx="28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4" name="Freihand 213">
                  <a:extLst>
                    <a:ext uri="{FF2B5EF4-FFF2-40B4-BE49-F238E27FC236}">
                      <a16:creationId xmlns:a16="http://schemas.microsoft.com/office/drawing/2014/main" id="{D89133DA-E830-4CE3-B17A-B79F94B838B4}"/>
                    </a:ext>
                  </a:extLst>
                </p14:cNvPr>
                <p14:cNvContentPartPr/>
                <p14:nvPr/>
              </p14:nvContentPartPr>
              <p14:xfrm>
                <a:off x="5391560" y="4024680"/>
                <a:ext cx="170280" cy="14400"/>
              </p14:xfrm>
            </p:contentPart>
          </mc:Choice>
          <mc:Fallback>
            <p:pic>
              <p:nvPicPr>
                <p:cNvPr id="214" name="Freihand 213">
                  <a:extLst>
                    <a:ext uri="{FF2B5EF4-FFF2-40B4-BE49-F238E27FC236}">
                      <a16:creationId xmlns:a16="http://schemas.microsoft.com/office/drawing/2014/main" id="{D89133DA-E830-4CE3-B17A-B79F94B838B4}"/>
                    </a:ext>
                  </a:extLst>
                </p:cNvPr>
                <p:cNvPicPr/>
                <p:nvPr/>
              </p:nvPicPr>
              <p:blipFill>
                <a:blip r:embed="rId391"/>
                <a:stretch>
                  <a:fillRect/>
                </a:stretch>
              </p:blipFill>
              <p:spPr>
                <a:xfrm>
                  <a:off x="5387240" y="4020360"/>
                  <a:ext cx="178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5" name="Freihand 214">
                  <a:extLst>
                    <a:ext uri="{FF2B5EF4-FFF2-40B4-BE49-F238E27FC236}">
                      <a16:creationId xmlns:a16="http://schemas.microsoft.com/office/drawing/2014/main" id="{BEB40A03-755A-467C-B4AB-8DA2482FD378}"/>
                    </a:ext>
                  </a:extLst>
                </p14:cNvPr>
                <p14:cNvContentPartPr/>
                <p14:nvPr/>
              </p14:nvContentPartPr>
              <p14:xfrm>
                <a:off x="5558960" y="4018200"/>
                <a:ext cx="90000" cy="84600"/>
              </p14:xfrm>
            </p:contentPart>
          </mc:Choice>
          <mc:Fallback>
            <p:pic>
              <p:nvPicPr>
                <p:cNvPr id="215" name="Freihand 214">
                  <a:extLst>
                    <a:ext uri="{FF2B5EF4-FFF2-40B4-BE49-F238E27FC236}">
                      <a16:creationId xmlns:a16="http://schemas.microsoft.com/office/drawing/2014/main" id="{BEB40A03-755A-467C-B4AB-8DA2482FD378}"/>
                    </a:ext>
                  </a:extLst>
                </p:cNvPr>
                <p:cNvPicPr/>
                <p:nvPr/>
              </p:nvPicPr>
              <p:blipFill>
                <a:blip r:embed="rId393"/>
                <a:stretch>
                  <a:fillRect/>
                </a:stretch>
              </p:blipFill>
              <p:spPr>
                <a:xfrm>
                  <a:off x="5554640" y="4013880"/>
                  <a:ext cx="98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6" name="Freihand 215">
                  <a:extLst>
                    <a:ext uri="{FF2B5EF4-FFF2-40B4-BE49-F238E27FC236}">
                      <a16:creationId xmlns:a16="http://schemas.microsoft.com/office/drawing/2014/main" id="{53A980DB-3AAA-4608-93C4-FCB2ADE2E012}"/>
                    </a:ext>
                  </a:extLst>
                </p14:cNvPr>
                <p14:cNvContentPartPr/>
                <p14:nvPr/>
              </p14:nvContentPartPr>
              <p14:xfrm>
                <a:off x="5884760" y="3905880"/>
                <a:ext cx="172080" cy="164880"/>
              </p14:xfrm>
            </p:contentPart>
          </mc:Choice>
          <mc:Fallback>
            <p:pic>
              <p:nvPicPr>
                <p:cNvPr id="216" name="Freihand 215">
                  <a:extLst>
                    <a:ext uri="{FF2B5EF4-FFF2-40B4-BE49-F238E27FC236}">
                      <a16:creationId xmlns:a16="http://schemas.microsoft.com/office/drawing/2014/main" id="{53A980DB-3AAA-4608-93C4-FCB2ADE2E012}"/>
                    </a:ext>
                  </a:extLst>
                </p:cNvPr>
                <p:cNvPicPr/>
                <p:nvPr/>
              </p:nvPicPr>
              <p:blipFill>
                <a:blip r:embed="rId395"/>
                <a:stretch>
                  <a:fillRect/>
                </a:stretch>
              </p:blipFill>
              <p:spPr>
                <a:xfrm>
                  <a:off x="5880440" y="3901560"/>
                  <a:ext cx="1807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7" name="Freihand 216">
                  <a:extLst>
                    <a:ext uri="{FF2B5EF4-FFF2-40B4-BE49-F238E27FC236}">
                      <a16:creationId xmlns:a16="http://schemas.microsoft.com/office/drawing/2014/main" id="{8110CF2C-54B4-424D-AD4D-063D2FF06CE6}"/>
                    </a:ext>
                  </a:extLst>
                </p14:cNvPr>
                <p14:cNvContentPartPr/>
                <p14:nvPr/>
              </p14:nvContentPartPr>
              <p14:xfrm>
                <a:off x="6085280" y="3954480"/>
                <a:ext cx="93960" cy="97920"/>
              </p14:xfrm>
            </p:contentPart>
          </mc:Choice>
          <mc:Fallback>
            <p:pic>
              <p:nvPicPr>
                <p:cNvPr id="217" name="Freihand 216">
                  <a:extLst>
                    <a:ext uri="{FF2B5EF4-FFF2-40B4-BE49-F238E27FC236}">
                      <a16:creationId xmlns:a16="http://schemas.microsoft.com/office/drawing/2014/main" id="{8110CF2C-54B4-424D-AD4D-063D2FF06CE6}"/>
                    </a:ext>
                  </a:extLst>
                </p:cNvPr>
                <p:cNvPicPr/>
                <p:nvPr/>
              </p:nvPicPr>
              <p:blipFill>
                <a:blip r:embed="rId397"/>
                <a:stretch>
                  <a:fillRect/>
                </a:stretch>
              </p:blipFill>
              <p:spPr>
                <a:xfrm>
                  <a:off x="6080960" y="3950160"/>
                  <a:ext cx="102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8" name="Freihand 217">
                  <a:extLst>
                    <a:ext uri="{FF2B5EF4-FFF2-40B4-BE49-F238E27FC236}">
                      <a16:creationId xmlns:a16="http://schemas.microsoft.com/office/drawing/2014/main" id="{D0D6D808-D27F-415D-9E8B-1CADD417590E}"/>
                    </a:ext>
                  </a:extLst>
                </p14:cNvPr>
                <p14:cNvContentPartPr/>
                <p14:nvPr/>
              </p14:nvContentPartPr>
              <p14:xfrm>
                <a:off x="6214160" y="3968880"/>
                <a:ext cx="145080" cy="83880"/>
              </p14:xfrm>
            </p:contentPart>
          </mc:Choice>
          <mc:Fallback>
            <p:pic>
              <p:nvPicPr>
                <p:cNvPr id="218" name="Freihand 217">
                  <a:extLst>
                    <a:ext uri="{FF2B5EF4-FFF2-40B4-BE49-F238E27FC236}">
                      <a16:creationId xmlns:a16="http://schemas.microsoft.com/office/drawing/2014/main" id="{D0D6D808-D27F-415D-9E8B-1CADD417590E}"/>
                    </a:ext>
                  </a:extLst>
                </p:cNvPr>
                <p:cNvPicPr/>
                <p:nvPr/>
              </p:nvPicPr>
              <p:blipFill>
                <a:blip r:embed="rId399"/>
                <a:stretch>
                  <a:fillRect/>
                </a:stretch>
              </p:blipFill>
              <p:spPr>
                <a:xfrm>
                  <a:off x="6209840" y="3964560"/>
                  <a:ext cx="153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9" name="Freihand 218">
                  <a:extLst>
                    <a:ext uri="{FF2B5EF4-FFF2-40B4-BE49-F238E27FC236}">
                      <a16:creationId xmlns:a16="http://schemas.microsoft.com/office/drawing/2014/main" id="{972C4793-40AB-4406-9EF0-55DE4C563D40}"/>
                    </a:ext>
                  </a:extLst>
                </p14:cNvPr>
                <p14:cNvContentPartPr/>
                <p14:nvPr/>
              </p14:nvContentPartPr>
              <p14:xfrm>
                <a:off x="6394160" y="3939720"/>
                <a:ext cx="202320" cy="119880"/>
              </p14:xfrm>
            </p:contentPart>
          </mc:Choice>
          <mc:Fallback>
            <p:pic>
              <p:nvPicPr>
                <p:cNvPr id="219" name="Freihand 218">
                  <a:extLst>
                    <a:ext uri="{FF2B5EF4-FFF2-40B4-BE49-F238E27FC236}">
                      <a16:creationId xmlns:a16="http://schemas.microsoft.com/office/drawing/2014/main" id="{972C4793-40AB-4406-9EF0-55DE4C563D40}"/>
                    </a:ext>
                  </a:extLst>
                </p:cNvPr>
                <p:cNvPicPr/>
                <p:nvPr/>
              </p:nvPicPr>
              <p:blipFill>
                <a:blip r:embed="rId401"/>
                <a:stretch>
                  <a:fillRect/>
                </a:stretch>
              </p:blipFill>
              <p:spPr>
                <a:xfrm>
                  <a:off x="6389840" y="3935400"/>
                  <a:ext cx="210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0" name="Freihand 219">
                  <a:extLst>
                    <a:ext uri="{FF2B5EF4-FFF2-40B4-BE49-F238E27FC236}">
                      <a16:creationId xmlns:a16="http://schemas.microsoft.com/office/drawing/2014/main" id="{BAEF3D7B-2F24-4E8C-8DF3-2D9A7444291E}"/>
                    </a:ext>
                  </a:extLst>
                </p14:cNvPr>
                <p14:cNvContentPartPr/>
                <p14:nvPr/>
              </p14:nvContentPartPr>
              <p14:xfrm>
                <a:off x="6547880" y="3948360"/>
                <a:ext cx="140400" cy="90360"/>
              </p14:xfrm>
            </p:contentPart>
          </mc:Choice>
          <mc:Fallback>
            <p:pic>
              <p:nvPicPr>
                <p:cNvPr id="220" name="Freihand 219">
                  <a:extLst>
                    <a:ext uri="{FF2B5EF4-FFF2-40B4-BE49-F238E27FC236}">
                      <a16:creationId xmlns:a16="http://schemas.microsoft.com/office/drawing/2014/main" id="{BAEF3D7B-2F24-4E8C-8DF3-2D9A7444291E}"/>
                    </a:ext>
                  </a:extLst>
                </p:cNvPr>
                <p:cNvPicPr/>
                <p:nvPr/>
              </p:nvPicPr>
              <p:blipFill>
                <a:blip r:embed="rId403"/>
                <a:stretch>
                  <a:fillRect/>
                </a:stretch>
              </p:blipFill>
              <p:spPr>
                <a:xfrm>
                  <a:off x="6543560" y="3944040"/>
                  <a:ext cx="149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1" name="Freihand 220">
                  <a:extLst>
                    <a:ext uri="{FF2B5EF4-FFF2-40B4-BE49-F238E27FC236}">
                      <a16:creationId xmlns:a16="http://schemas.microsoft.com/office/drawing/2014/main" id="{EA4738E4-967D-4B49-BBFF-3BD4BF5C8448}"/>
                    </a:ext>
                  </a:extLst>
                </p14:cNvPr>
                <p14:cNvContentPartPr/>
                <p14:nvPr/>
              </p14:nvContentPartPr>
              <p14:xfrm>
                <a:off x="6699080" y="3927120"/>
                <a:ext cx="93960" cy="95040"/>
              </p14:xfrm>
            </p:contentPart>
          </mc:Choice>
          <mc:Fallback>
            <p:pic>
              <p:nvPicPr>
                <p:cNvPr id="221" name="Freihand 220">
                  <a:extLst>
                    <a:ext uri="{FF2B5EF4-FFF2-40B4-BE49-F238E27FC236}">
                      <a16:creationId xmlns:a16="http://schemas.microsoft.com/office/drawing/2014/main" id="{EA4738E4-967D-4B49-BBFF-3BD4BF5C8448}"/>
                    </a:ext>
                  </a:extLst>
                </p:cNvPr>
                <p:cNvPicPr/>
                <p:nvPr/>
              </p:nvPicPr>
              <p:blipFill>
                <a:blip r:embed="rId405"/>
                <a:stretch>
                  <a:fillRect/>
                </a:stretch>
              </p:blipFill>
              <p:spPr>
                <a:xfrm>
                  <a:off x="6694760" y="3922800"/>
                  <a:ext cx="102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2" name="Freihand 221">
                  <a:extLst>
                    <a:ext uri="{FF2B5EF4-FFF2-40B4-BE49-F238E27FC236}">
                      <a16:creationId xmlns:a16="http://schemas.microsoft.com/office/drawing/2014/main" id="{8B52CB92-C1AC-4C8B-9B44-899BE80CE125}"/>
                    </a:ext>
                  </a:extLst>
                </p14:cNvPr>
                <p14:cNvContentPartPr/>
                <p14:nvPr/>
              </p14:nvContentPartPr>
              <p14:xfrm>
                <a:off x="6824000" y="3917760"/>
                <a:ext cx="116280" cy="81360"/>
              </p14:xfrm>
            </p:contentPart>
          </mc:Choice>
          <mc:Fallback>
            <p:pic>
              <p:nvPicPr>
                <p:cNvPr id="222" name="Freihand 221">
                  <a:extLst>
                    <a:ext uri="{FF2B5EF4-FFF2-40B4-BE49-F238E27FC236}">
                      <a16:creationId xmlns:a16="http://schemas.microsoft.com/office/drawing/2014/main" id="{8B52CB92-C1AC-4C8B-9B44-899BE80CE125}"/>
                    </a:ext>
                  </a:extLst>
                </p:cNvPr>
                <p:cNvPicPr/>
                <p:nvPr/>
              </p:nvPicPr>
              <p:blipFill>
                <a:blip r:embed="rId407"/>
                <a:stretch>
                  <a:fillRect/>
                </a:stretch>
              </p:blipFill>
              <p:spPr>
                <a:xfrm>
                  <a:off x="6819680" y="3913440"/>
                  <a:ext cx="124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3" name="Freihand 222">
                  <a:extLst>
                    <a:ext uri="{FF2B5EF4-FFF2-40B4-BE49-F238E27FC236}">
                      <a16:creationId xmlns:a16="http://schemas.microsoft.com/office/drawing/2014/main" id="{4BAB2F9D-EBAD-4368-AB5A-2559A5559BAD}"/>
                    </a:ext>
                  </a:extLst>
                </p14:cNvPr>
                <p14:cNvContentPartPr/>
                <p14:nvPr/>
              </p14:nvContentPartPr>
              <p14:xfrm>
                <a:off x="7099760" y="3935040"/>
                <a:ext cx="32760" cy="78480"/>
              </p14:xfrm>
            </p:contentPart>
          </mc:Choice>
          <mc:Fallback>
            <p:pic>
              <p:nvPicPr>
                <p:cNvPr id="223" name="Freihand 222">
                  <a:extLst>
                    <a:ext uri="{FF2B5EF4-FFF2-40B4-BE49-F238E27FC236}">
                      <a16:creationId xmlns:a16="http://schemas.microsoft.com/office/drawing/2014/main" id="{4BAB2F9D-EBAD-4368-AB5A-2559A5559BAD}"/>
                    </a:ext>
                  </a:extLst>
                </p:cNvPr>
                <p:cNvPicPr/>
                <p:nvPr/>
              </p:nvPicPr>
              <p:blipFill>
                <a:blip r:embed="rId409"/>
                <a:stretch>
                  <a:fillRect/>
                </a:stretch>
              </p:blipFill>
              <p:spPr>
                <a:xfrm>
                  <a:off x="7095440" y="3930720"/>
                  <a:ext cx="41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4" name="Freihand 223">
                  <a:extLst>
                    <a:ext uri="{FF2B5EF4-FFF2-40B4-BE49-F238E27FC236}">
                      <a16:creationId xmlns:a16="http://schemas.microsoft.com/office/drawing/2014/main" id="{D9573615-0E3F-4FE3-9D6F-81B5903F8870}"/>
                    </a:ext>
                  </a:extLst>
                </p14:cNvPr>
                <p14:cNvContentPartPr/>
                <p14:nvPr/>
              </p14:nvContentPartPr>
              <p14:xfrm>
                <a:off x="7150520" y="3825600"/>
                <a:ext cx="152640" cy="245160"/>
              </p14:xfrm>
            </p:contentPart>
          </mc:Choice>
          <mc:Fallback>
            <p:pic>
              <p:nvPicPr>
                <p:cNvPr id="224" name="Freihand 223">
                  <a:extLst>
                    <a:ext uri="{FF2B5EF4-FFF2-40B4-BE49-F238E27FC236}">
                      <a16:creationId xmlns:a16="http://schemas.microsoft.com/office/drawing/2014/main" id="{D9573615-0E3F-4FE3-9D6F-81B5903F8870}"/>
                    </a:ext>
                  </a:extLst>
                </p:cNvPr>
                <p:cNvPicPr/>
                <p:nvPr/>
              </p:nvPicPr>
              <p:blipFill>
                <a:blip r:embed="rId411"/>
                <a:stretch>
                  <a:fillRect/>
                </a:stretch>
              </p:blipFill>
              <p:spPr>
                <a:xfrm>
                  <a:off x="7146200" y="3821280"/>
                  <a:ext cx="161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5" name="Freihand 224">
                  <a:extLst>
                    <a:ext uri="{FF2B5EF4-FFF2-40B4-BE49-F238E27FC236}">
                      <a16:creationId xmlns:a16="http://schemas.microsoft.com/office/drawing/2014/main" id="{2E0E20DD-5574-4A9A-81D4-EB0386B1CD82}"/>
                    </a:ext>
                  </a:extLst>
                </p14:cNvPr>
                <p14:cNvContentPartPr/>
                <p14:nvPr/>
              </p14:nvContentPartPr>
              <p14:xfrm>
                <a:off x="7107320" y="3786360"/>
                <a:ext cx="18000" cy="21960"/>
              </p14:xfrm>
            </p:contentPart>
          </mc:Choice>
          <mc:Fallback>
            <p:pic>
              <p:nvPicPr>
                <p:cNvPr id="225" name="Freihand 224">
                  <a:extLst>
                    <a:ext uri="{FF2B5EF4-FFF2-40B4-BE49-F238E27FC236}">
                      <a16:creationId xmlns:a16="http://schemas.microsoft.com/office/drawing/2014/main" id="{2E0E20DD-5574-4A9A-81D4-EB0386B1CD82}"/>
                    </a:ext>
                  </a:extLst>
                </p:cNvPr>
                <p:cNvPicPr/>
                <p:nvPr/>
              </p:nvPicPr>
              <p:blipFill>
                <a:blip r:embed="rId413"/>
                <a:stretch>
                  <a:fillRect/>
                </a:stretch>
              </p:blipFill>
              <p:spPr>
                <a:xfrm>
                  <a:off x="7103000" y="3782040"/>
                  <a:ext cx="26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7" name="Freihand 226">
                  <a:extLst>
                    <a:ext uri="{FF2B5EF4-FFF2-40B4-BE49-F238E27FC236}">
                      <a16:creationId xmlns:a16="http://schemas.microsoft.com/office/drawing/2014/main" id="{F26F0085-67F3-48C8-B563-5B5A82248B72}"/>
                    </a:ext>
                  </a:extLst>
                </p14:cNvPr>
                <p14:cNvContentPartPr/>
                <p14:nvPr/>
              </p14:nvContentPartPr>
              <p14:xfrm>
                <a:off x="7487480" y="3903720"/>
                <a:ext cx="167400" cy="99360"/>
              </p14:xfrm>
            </p:contentPart>
          </mc:Choice>
          <mc:Fallback>
            <p:pic>
              <p:nvPicPr>
                <p:cNvPr id="227" name="Freihand 226">
                  <a:extLst>
                    <a:ext uri="{FF2B5EF4-FFF2-40B4-BE49-F238E27FC236}">
                      <a16:creationId xmlns:a16="http://schemas.microsoft.com/office/drawing/2014/main" id="{F26F0085-67F3-48C8-B563-5B5A82248B72}"/>
                    </a:ext>
                  </a:extLst>
                </p:cNvPr>
                <p:cNvPicPr/>
                <p:nvPr/>
              </p:nvPicPr>
              <p:blipFill>
                <a:blip r:embed="rId415"/>
                <a:stretch>
                  <a:fillRect/>
                </a:stretch>
              </p:blipFill>
              <p:spPr>
                <a:xfrm>
                  <a:off x="7483160" y="3899400"/>
                  <a:ext cx="176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8" name="Freihand 227">
                  <a:extLst>
                    <a:ext uri="{FF2B5EF4-FFF2-40B4-BE49-F238E27FC236}">
                      <a16:creationId xmlns:a16="http://schemas.microsoft.com/office/drawing/2014/main" id="{9E422CEE-8BBF-4D14-8A8B-52F6ECD41CE0}"/>
                    </a:ext>
                  </a:extLst>
                </p14:cNvPr>
                <p14:cNvContentPartPr/>
                <p14:nvPr/>
              </p14:nvContentPartPr>
              <p14:xfrm>
                <a:off x="7635800" y="3789600"/>
                <a:ext cx="9720" cy="35640"/>
              </p14:xfrm>
            </p:contentPart>
          </mc:Choice>
          <mc:Fallback>
            <p:pic>
              <p:nvPicPr>
                <p:cNvPr id="228" name="Freihand 227">
                  <a:extLst>
                    <a:ext uri="{FF2B5EF4-FFF2-40B4-BE49-F238E27FC236}">
                      <a16:creationId xmlns:a16="http://schemas.microsoft.com/office/drawing/2014/main" id="{9E422CEE-8BBF-4D14-8A8B-52F6ECD41CE0}"/>
                    </a:ext>
                  </a:extLst>
                </p:cNvPr>
                <p:cNvPicPr/>
                <p:nvPr/>
              </p:nvPicPr>
              <p:blipFill>
                <a:blip r:embed="rId417"/>
                <a:stretch>
                  <a:fillRect/>
                </a:stretch>
              </p:blipFill>
              <p:spPr>
                <a:xfrm>
                  <a:off x="7631480" y="3785280"/>
                  <a:ext cx="18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29" name="Freihand 228">
                  <a:extLst>
                    <a:ext uri="{FF2B5EF4-FFF2-40B4-BE49-F238E27FC236}">
                      <a16:creationId xmlns:a16="http://schemas.microsoft.com/office/drawing/2014/main" id="{116CF5A5-5C52-4D6F-8DC6-B3E256CF4CDA}"/>
                    </a:ext>
                  </a:extLst>
                </p14:cNvPr>
                <p14:cNvContentPartPr/>
                <p14:nvPr/>
              </p14:nvContentPartPr>
              <p14:xfrm>
                <a:off x="7734800" y="3761880"/>
                <a:ext cx="281880" cy="244800"/>
              </p14:xfrm>
            </p:contentPart>
          </mc:Choice>
          <mc:Fallback>
            <p:pic>
              <p:nvPicPr>
                <p:cNvPr id="229" name="Freihand 228">
                  <a:extLst>
                    <a:ext uri="{FF2B5EF4-FFF2-40B4-BE49-F238E27FC236}">
                      <a16:creationId xmlns:a16="http://schemas.microsoft.com/office/drawing/2014/main" id="{116CF5A5-5C52-4D6F-8DC6-B3E256CF4CDA}"/>
                    </a:ext>
                  </a:extLst>
                </p:cNvPr>
                <p:cNvPicPr/>
                <p:nvPr/>
              </p:nvPicPr>
              <p:blipFill>
                <a:blip r:embed="rId419"/>
                <a:stretch>
                  <a:fillRect/>
                </a:stretch>
              </p:blipFill>
              <p:spPr>
                <a:xfrm>
                  <a:off x="7730480" y="3757560"/>
                  <a:ext cx="2905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1" name="Freihand 230">
                  <a:extLst>
                    <a:ext uri="{FF2B5EF4-FFF2-40B4-BE49-F238E27FC236}">
                      <a16:creationId xmlns:a16="http://schemas.microsoft.com/office/drawing/2014/main" id="{45DCBAB0-D385-4770-B727-DBE5D0D4EE2F}"/>
                    </a:ext>
                  </a:extLst>
                </p14:cNvPr>
                <p14:cNvContentPartPr/>
                <p14:nvPr/>
              </p14:nvContentPartPr>
              <p14:xfrm>
                <a:off x="8063120" y="3821280"/>
                <a:ext cx="94320" cy="123480"/>
              </p14:xfrm>
            </p:contentPart>
          </mc:Choice>
          <mc:Fallback>
            <p:pic>
              <p:nvPicPr>
                <p:cNvPr id="231" name="Freihand 230">
                  <a:extLst>
                    <a:ext uri="{FF2B5EF4-FFF2-40B4-BE49-F238E27FC236}">
                      <a16:creationId xmlns:a16="http://schemas.microsoft.com/office/drawing/2014/main" id="{45DCBAB0-D385-4770-B727-DBE5D0D4EE2F}"/>
                    </a:ext>
                  </a:extLst>
                </p:cNvPr>
                <p:cNvPicPr/>
                <p:nvPr/>
              </p:nvPicPr>
              <p:blipFill>
                <a:blip r:embed="rId421"/>
                <a:stretch>
                  <a:fillRect/>
                </a:stretch>
              </p:blipFill>
              <p:spPr>
                <a:xfrm>
                  <a:off x="8058800" y="3816960"/>
                  <a:ext cx="102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2" name="Freihand 231">
                  <a:extLst>
                    <a:ext uri="{FF2B5EF4-FFF2-40B4-BE49-F238E27FC236}">
                      <a16:creationId xmlns:a16="http://schemas.microsoft.com/office/drawing/2014/main" id="{335A5C99-1A24-4E56-8DB7-22187780573E}"/>
                    </a:ext>
                  </a:extLst>
                </p14:cNvPr>
                <p14:cNvContentPartPr/>
                <p14:nvPr/>
              </p14:nvContentPartPr>
              <p14:xfrm>
                <a:off x="8169680" y="3810840"/>
                <a:ext cx="104400" cy="137880"/>
              </p14:xfrm>
            </p:contentPart>
          </mc:Choice>
          <mc:Fallback>
            <p:pic>
              <p:nvPicPr>
                <p:cNvPr id="232" name="Freihand 231">
                  <a:extLst>
                    <a:ext uri="{FF2B5EF4-FFF2-40B4-BE49-F238E27FC236}">
                      <a16:creationId xmlns:a16="http://schemas.microsoft.com/office/drawing/2014/main" id="{335A5C99-1A24-4E56-8DB7-22187780573E}"/>
                    </a:ext>
                  </a:extLst>
                </p:cNvPr>
                <p:cNvPicPr/>
                <p:nvPr/>
              </p:nvPicPr>
              <p:blipFill>
                <a:blip r:embed="rId423"/>
                <a:stretch>
                  <a:fillRect/>
                </a:stretch>
              </p:blipFill>
              <p:spPr>
                <a:xfrm>
                  <a:off x="8165360" y="3806520"/>
                  <a:ext cx="113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3" name="Freihand 232">
                  <a:extLst>
                    <a:ext uri="{FF2B5EF4-FFF2-40B4-BE49-F238E27FC236}">
                      <a16:creationId xmlns:a16="http://schemas.microsoft.com/office/drawing/2014/main" id="{16514A71-29EE-45B4-B79C-B6ACE633D115}"/>
                    </a:ext>
                  </a:extLst>
                </p14:cNvPr>
                <p14:cNvContentPartPr/>
                <p14:nvPr/>
              </p14:nvContentPartPr>
              <p14:xfrm>
                <a:off x="8266880" y="3691680"/>
                <a:ext cx="117720" cy="251640"/>
              </p14:xfrm>
            </p:contentPart>
          </mc:Choice>
          <mc:Fallback>
            <p:pic>
              <p:nvPicPr>
                <p:cNvPr id="233" name="Freihand 232">
                  <a:extLst>
                    <a:ext uri="{FF2B5EF4-FFF2-40B4-BE49-F238E27FC236}">
                      <a16:creationId xmlns:a16="http://schemas.microsoft.com/office/drawing/2014/main" id="{16514A71-29EE-45B4-B79C-B6ACE633D115}"/>
                    </a:ext>
                  </a:extLst>
                </p:cNvPr>
                <p:cNvPicPr/>
                <p:nvPr/>
              </p:nvPicPr>
              <p:blipFill>
                <a:blip r:embed="rId425"/>
                <a:stretch>
                  <a:fillRect/>
                </a:stretch>
              </p:blipFill>
              <p:spPr>
                <a:xfrm>
                  <a:off x="8262560" y="3687360"/>
                  <a:ext cx="1263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4" name="Freihand 233">
                  <a:extLst>
                    <a:ext uri="{FF2B5EF4-FFF2-40B4-BE49-F238E27FC236}">
                      <a16:creationId xmlns:a16="http://schemas.microsoft.com/office/drawing/2014/main" id="{9380DA3C-B532-4D16-A4C8-D1666B6C3AC3}"/>
                    </a:ext>
                  </a:extLst>
                </p14:cNvPr>
                <p14:cNvContentPartPr/>
                <p14:nvPr/>
              </p14:nvContentPartPr>
              <p14:xfrm>
                <a:off x="8567120" y="3684840"/>
                <a:ext cx="403200" cy="243720"/>
              </p14:xfrm>
            </p:contentPart>
          </mc:Choice>
          <mc:Fallback>
            <p:pic>
              <p:nvPicPr>
                <p:cNvPr id="234" name="Freihand 233">
                  <a:extLst>
                    <a:ext uri="{FF2B5EF4-FFF2-40B4-BE49-F238E27FC236}">
                      <a16:creationId xmlns:a16="http://schemas.microsoft.com/office/drawing/2014/main" id="{9380DA3C-B532-4D16-A4C8-D1666B6C3AC3}"/>
                    </a:ext>
                  </a:extLst>
                </p:cNvPr>
                <p:cNvPicPr/>
                <p:nvPr/>
              </p:nvPicPr>
              <p:blipFill>
                <a:blip r:embed="rId427"/>
                <a:stretch>
                  <a:fillRect/>
                </a:stretch>
              </p:blipFill>
              <p:spPr>
                <a:xfrm>
                  <a:off x="8562800" y="3680520"/>
                  <a:ext cx="4118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5" name="Freihand 234">
                  <a:extLst>
                    <a:ext uri="{FF2B5EF4-FFF2-40B4-BE49-F238E27FC236}">
                      <a16:creationId xmlns:a16="http://schemas.microsoft.com/office/drawing/2014/main" id="{DEBB711A-1F9D-40BD-85B4-EDFC1038FBCA}"/>
                    </a:ext>
                  </a:extLst>
                </p14:cNvPr>
                <p14:cNvContentPartPr/>
                <p14:nvPr/>
              </p14:nvContentPartPr>
              <p14:xfrm>
                <a:off x="8989040" y="3758280"/>
                <a:ext cx="108000" cy="141840"/>
              </p14:xfrm>
            </p:contentPart>
          </mc:Choice>
          <mc:Fallback>
            <p:pic>
              <p:nvPicPr>
                <p:cNvPr id="235" name="Freihand 234">
                  <a:extLst>
                    <a:ext uri="{FF2B5EF4-FFF2-40B4-BE49-F238E27FC236}">
                      <a16:creationId xmlns:a16="http://schemas.microsoft.com/office/drawing/2014/main" id="{DEBB711A-1F9D-40BD-85B4-EDFC1038FBCA}"/>
                    </a:ext>
                  </a:extLst>
                </p:cNvPr>
                <p:cNvPicPr/>
                <p:nvPr/>
              </p:nvPicPr>
              <p:blipFill>
                <a:blip r:embed="rId429"/>
                <a:stretch>
                  <a:fillRect/>
                </a:stretch>
              </p:blipFill>
              <p:spPr>
                <a:xfrm>
                  <a:off x="8984720" y="3753960"/>
                  <a:ext cx="11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2" name="Freihand 251">
                  <a:extLst>
                    <a:ext uri="{FF2B5EF4-FFF2-40B4-BE49-F238E27FC236}">
                      <a16:creationId xmlns:a16="http://schemas.microsoft.com/office/drawing/2014/main" id="{499298D2-0335-4219-A298-77D55142C144}"/>
                    </a:ext>
                  </a:extLst>
                </p14:cNvPr>
                <p14:cNvContentPartPr/>
                <p14:nvPr/>
              </p14:nvContentPartPr>
              <p14:xfrm>
                <a:off x="1992440" y="4805880"/>
                <a:ext cx="213480" cy="257400"/>
              </p14:xfrm>
            </p:contentPart>
          </mc:Choice>
          <mc:Fallback>
            <p:pic>
              <p:nvPicPr>
                <p:cNvPr id="252" name="Freihand 251">
                  <a:extLst>
                    <a:ext uri="{FF2B5EF4-FFF2-40B4-BE49-F238E27FC236}">
                      <a16:creationId xmlns:a16="http://schemas.microsoft.com/office/drawing/2014/main" id="{499298D2-0335-4219-A298-77D55142C144}"/>
                    </a:ext>
                  </a:extLst>
                </p:cNvPr>
                <p:cNvPicPr/>
                <p:nvPr/>
              </p:nvPicPr>
              <p:blipFill>
                <a:blip r:embed="rId431"/>
                <a:stretch>
                  <a:fillRect/>
                </a:stretch>
              </p:blipFill>
              <p:spPr>
                <a:xfrm>
                  <a:off x="1988120" y="4801560"/>
                  <a:ext cx="222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3" name="Freihand 252">
                  <a:extLst>
                    <a:ext uri="{FF2B5EF4-FFF2-40B4-BE49-F238E27FC236}">
                      <a16:creationId xmlns:a16="http://schemas.microsoft.com/office/drawing/2014/main" id="{6DCAF070-5602-4D5A-B807-25A701787851}"/>
                    </a:ext>
                  </a:extLst>
                </p14:cNvPr>
                <p14:cNvContentPartPr/>
                <p14:nvPr/>
              </p14:nvContentPartPr>
              <p14:xfrm>
                <a:off x="2124560" y="4968240"/>
                <a:ext cx="90000" cy="69840"/>
              </p14:xfrm>
            </p:contentPart>
          </mc:Choice>
          <mc:Fallback>
            <p:pic>
              <p:nvPicPr>
                <p:cNvPr id="253" name="Freihand 252">
                  <a:extLst>
                    <a:ext uri="{FF2B5EF4-FFF2-40B4-BE49-F238E27FC236}">
                      <a16:creationId xmlns:a16="http://schemas.microsoft.com/office/drawing/2014/main" id="{6DCAF070-5602-4D5A-B807-25A701787851}"/>
                    </a:ext>
                  </a:extLst>
                </p:cNvPr>
                <p:cNvPicPr/>
                <p:nvPr/>
              </p:nvPicPr>
              <p:blipFill>
                <a:blip r:embed="rId433"/>
                <a:stretch>
                  <a:fillRect/>
                </a:stretch>
              </p:blipFill>
              <p:spPr>
                <a:xfrm>
                  <a:off x="2120240" y="4963920"/>
                  <a:ext cx="98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4" name="Freihand 253">
                  <a:extLst>
                    <a:ext uri="{FF2B5EF4-FFF2-40B4-BE49-F238E27FC236}">
                      <a16:creationId xmlns:a16="http://schemas.microsoft.com/office/drawing/2014/main" id="{62AADCF2-7477-460B-89A7-074CA06F24B0}"/>
                    </a:ext>
                  </a:extLst>
                </p14:cNvPr>
                <p14:cNvContentPartPr/>
                <p14:nvPr/>
              </p14:nvContentPartPr>
              <p14:xfrm>
                <a:off x="2369000" y="4689600"/>
                <a:ext cx="13320" cy="136440"/>
              </p14:xfrm>
            </p:contentPart>
          </mc:Choice>
          <mc:Fallback>
            <p:pic>
              <p:nvPicPr>
                <p:cNvPr id="254" name="Freihand 253">
                  <a:extLst>
                    <a:ext uri="{FF2B5EF4-FFF2-40B4-BE49-F238E27FC236}">
                      <a16:creationId xmlns:a16="http://schemas.microsoft.com/office/drawing/2014/main" id="{62AADCF2-7477-460B-89A7-074CA06F24B0}"/>
                    </a:ext>
                  </a:extLst>
                </p:cNvPr>
                <p:cNvPicPr/>
                <p:nvPr/>
              </p:nvPicPr>
              <p:blipFill>
                <a:blip r:embed="rId435"/>
                <a:stretch>
                  <a:fillRect/>
                </a:stretch>
              </p:blipFill>
              <p:spPr>
                <a:xfrm>
                  <a:off x="2364680" y="4685280"/>
                  <a:ext cx="2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5" name="Freihand 254">
                  <a:extLst>
                    <a:ext uri="{FF2B5EF4-FFF2-40B4-BE49-F238E27FC236}">
                      <a16:creationId xmlns:a16="http://schemas.microsoft.com/office/drawing/2014/main" id="{33BFD1DB-3D7A-4255-B5E3-C176C0896619}"/>
                    </a:ext>
                  </a:extLst>
                </p14:cNvPr>
                <p14:cNvContentPartPr/>
                <p14:nvPr/>
              </p14:nvContentPartPr>
              <p14:xfrm>
                <a:off x="2248040" y="4663680"/>
                <a:ext cx="210600" cy="175320"/>
              </p14:xfrm>
            </p:contentPart>
          </mc:Choice>
          <mc:Fallback>
            <p:pic>
              <p:nvPicPr>
                <p:cNvPr id="255" name="Freihand 254">
                  <a:extLst>
                    <a:ext uri="{FF2B5EF4-FFF2-40B4-BE49-F238E27FC236}">
                      <a16:creationId xmlns:a16="http://schemas.microsoft.com/office/drawing/2014/main" id="{33BFD1DB-3D7A-4255-B5E3-C176C0896619}"/>
                    </a:ext>
                  </a:extLst>
                </p:cNvPr>
                <p:cNvPicPr/>
                <p:nvPr/>
              </p:nvPicPr>
              <p:blipFill>
                <a:blip r:embed="rId437"/>
                <a:stretch>
                  <a:fillRect/>
                </a:stretch>
              </p:blipFill>
              <p:spPr>
                <a:xfrm>
                  <a:off x="2243720" y="4659360"/>
                  <a:ext cx="219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6" name="Freihand 255">
                  <a:extLst>
                    <a:ext uri="{FF2B5EF4-FFF2-40B4-BE49-F238E27FC236}">
                      <a16:creationId xmlns:a16="http://schemas.microsoft.com/office/drawing/2014/main" id="{F1312B37-F3E2-4BED-8A11-C88343E700F3}"/>
                    </a:ext>
                  </a:extLst>
                </p14:cNvPr>
                <p14:cNvContentPartPr/>
                <p14:nvPr/>
              </p14:nvContentPartPr>
              <p14:xfrm>
                <a:off x="2588240" y="4730640"/>
                <a:ext cx="151920" cy="300240"/>
              </p14:xfrm>
            </p:contentPart>
          </mc:Choice>
          <mc:Fallback>
            <p:pic>
              <p:nvPicPr>
                <p:cNvPr id="256" name="Freihand 255">
                  <a:extLst>
                    <a:ext uri="{FF2B5EF4-FFF2-40B4-BE49-F238E27FC236}">
                      <a16:creationId xmlns:a16="http://schemas.microsoft.com/office/drawing/2014/main" id="{F1312B37-F3E2-4BED-8A11-C88343E700F3}"/>
                    </a:ext>
                  </a:extLst>
                </p:cNvPr>
                <p:cNvPicPr/>
                <p:nvPr/>
              </p:nvPicPr>
              <p:blipFill>
                <a:blip r:embed="rId439"/>
                <a:stretch>
                  <a:fillRect/>
                </a:stretch>
              </p:blipFill>
              <p:spPr>
                <a:xfrm>
                  <a:off x="2583920" y="4726320"/>
                  <a:ext cx="1605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7" name="Freihand 256">
                  <a:extLst>
                    <a:ext uri="{FF2B5EF4-FFF2-40B4-BE49-F238E27FC236}">
                      <a16:creationId xmlns:a16="http://schemas.microsoft.com/office/drawing/2014/main" id="{93EFB691-4A02-43C7-BCDB-F8762A5BC99A}"/>
                    </a:ext>
                  </a:extLst>
                </p14:cNvPr>
                <p14:cNvContentPartPr/>
                <p14:nvPr/>
              </p14:nvContentPartPr>
              <p14:xfrm>
                <a:off x="2828000" y="4813080"/>
                <a:ext cx="57600" cy="115200"/>
              </p14:xfrm>
            </p:contentPart>
          </mc:Choice>
          <mc:Fallback>
            <p:pic>
              <p:nvPicPr>
                <p:cNvPr id="257" name="Freihand 256">
                  <a:extLst>
                    <a:ext uri="{FF2B5EF4-FFF2-40B4-BE49-F238E27FC236}">
                      <a16:creationId xmlns:a16="http://schemas.microsoft.com/office/drawing/2014/main" id="{93EFB691-4A02-43C7-BCDB-F8762A5BC99A}"/>
                    </a:ext>
                  </a:extLst>
                </p:cNvPr>
                <p:cNvPicPr/>
                <p:nvPr/>
              </p:nvPicPr>
              <p:blipFill>
                <a:blip r:embed="rId441"/>
                <a:stretch>
                  <a:fillRect/>
                </a:stretch>
              </p:blipFill>
              <p:spPr>
                <a:xfrm>
                  <a:off x="2823680" y="4808760"/>
                  <a:ext cx="66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8" name="Freihand 257">
                  <a:extLst>
                    <a:ext uri="{FF2B5EF4-FFF2-40B4-BE49-F238E27FC236}">
                      <a16:creationId xmlns:a16="http://schemas.microsoft.com/office/drawing/2014/main" id="{B2F74634-1307-4FB2-8FDD-1A1959B479F7}"/>
                    </a:ext>
                  </a:extLst>
                </p14:cNvPr>
                <p14:cNvContentPartPr/>
                <p14:nvPr/>
              </p14:nvContentPartPr>
              <p14:xfrm>
                <a:off x="2855360" y="4688520"/>
                <a:ext cx="162000" cy="390600"/>
              </p14:xfrm>
            </p:contentPart>
          </mc:Choice>
          <mc:Fallback>
            <p:pic>
              <p:nvPicPr>
                <p:cNvPr id="258" name="Freihand 257">
                  <a:extLst>
                    <a:ext uri="{FF2B5EF4-FFF2-40B4-BE49-F238E27FC236}">
                      <a16:creationId xmlns:a16="http://schemas.microsoft.com/office/drawing/2014/main" id="{B2F74634-1307-4FB2-8FDD-1A1959B479F7}"/>
                    </a:ext>
                  </a:extLst>
                </p:cNvPr>
                <p:cNvPicPr/>
                <p:nvPr/>
              </p:nvPicPr>
              <p:blipFill>
                <a:blip r:embed="rId443"/>
                <a:stretch>
                  <a:fillRect/>
                </a:stretch>
              </p:blipFill>
              <p:spPr>
                <a:xfrm>
                  <a:off x="2851040" y="4684200"/>
                  <a:ext cx="1706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0" name="Freihand 259">
                  <a:extLst>
                    <a:ext uri="{FF2B5EF4-FFF2-40B4-BE49-F238E27FC236}">
                      <a16:creationId xmlns:a16="http://schemas.microsoft.com/office/drawing/2014/main" id="{DD73FB0A-C07B-472E-ACF7-D68D173D08BE}"/>
                    </a:ext>
                  </a:extLst>
                </p14:cNvPr>
                <p14:cNvContentPartPr/>
                <p14:nvPr/>
              </p14:nvContentPartPr>
              <p14:xfrm>
                <a:off x="2847440" y="4541640"/>
                <a:ext cx="172080" cy="16200"/>
              </p14:xfrm>
            </p:contentPart>
          </mc:Choice>
          <mc:Fallback>
            <p:pic>
              <p:nvPicPr>
                <p:cNvPr id="260" name="Freihand 259">
                  <a:extLst>
                    <a:ext uri="{FF2B5EF4-FFF2-40B4-BE49-F238E27FC236}">
                      <a16:creationId xmlns:a16="http://schemas.microsoft.com/office/drawing/2014/main" id="{DD73FB0A-C07B-472E-ACF7-D68D173D08BE}"/>
                    </a:ext>
                  </a:extLst>
                </p:cNvPr>
                <p:cNvPicPr/>
                <p:nvPr/>
              </p:nvPicPr>
              <p:blipFill>
                <a:blip r:embed="rId445"/>
                <a:stretch>
                  <a:fillRect/>
                </a:stretch>
              </p:blipFill>
              <p:spPr>
                <a:xfrm>
                  <a:off x="2843120" y="4537320"/>
                  <a:ext cx="180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1" name="Freihand 260">
                  <a:extLst>
                    <a:ext uri="{FF2B5EF4-FFF2-40B4-BE49-F238E27FC236}">
                      <a16:creationId xmlns:a16="http://schemas.microsoft.com/office/drawing/2014/main" id="{27268DC2-23D3-457E-85CE-B5FA912BF25A}"/>
                    </a:ext>
                  </a:extLst>
                </p14:cNvPr>
                <p14:cNvContentPartPr/>
                <p14:nvPr/>
              </p14:nvContentPartPr>
              <p14:xfrm>
                <a:off x="4451600" y="4542000"/>
                <a:ext cx="54000" cy="1351080"/>
              </p14:xfrm>
            </p:contentPart>
          </mc:Choice>
          <mc:Fallback>
            <p:pic>
              <p:nvPicPr>
                <p:cNvPr id="261" name="Freihand 260">
                  <a:extLst>
                    <a:ext uri="{FF2B5EF4-FFF2-40B4-BE49-F238E27FC236}">
                      <a16:creationId xmlns:a16="http://schemas.microsoft.com/office/drawing/2014/main" id="{27268DC2-23D3-457E-85CE-B5FA912BF25A}"/>
                    </a:ext>
                  </a:extLst>
                </p:cNvPr>
                <p:cNvPicPr/>
                <p:nvPr/>
              </p:nvPicPr>
              <p:blipFill>
                <a:blip r:embed="rId447"/>
                <a:stretch>
                  <a:fillRect/>
                </a:stretch>
              </p:blipFill>
              <p:spPr>
                <a:xfrm>
                  <a:off x="4447280" y="4537680"/>
                  <a:ext cx="62640" cy="13597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2" name="Freihand 261">
                  <a:extLst>
                    <a:ext uri="{FF2B5EF4-FFF2-40B4-BE49-F238E27FC236}">
                      <a16:creationId xmlns:a16="http://schemas.microsoft.com/office/drawing/2014/main" id="{FDABE869-BD2C-4FAA-BE30-8309A2C10840}"/>
                    </a:ext>
                  </a:extLst>
                </p14:cNvPr>
                <p14:cNvContentPartPr/>
                <p14:nvPr/>
              </p14:nvContentPartPr>
              <p14:xfrm>
                <a:off x="3620000" y="5865720"/>
                <a:ext cx="2925360" cy="230040"/>
              </p14:xfrm>
            </p:contentPart>
          </mc:Choice>
          <mc:Fallback>
            <p:pic>
              <p:nvPicPr>
                <p:cNvPr id="262" name="Freihand 261">
                  <a:extLst>
                    <a:ext uri="{FF2B5EF4-FFF2-40B4-BE49-F238E27FC236}">
                      <a16:creationId xmlns:a16="http://schemas.microsoft.com/office/drawing/2014/main" id="{FDABE869-BD2C-4FAA-BE30-8309A2C10840}"/>
                    </a:ext>
                  </a:extLst>
                </p:cNvPr>
                <p:cNvPicPr/>
                <p:nvPr/>
              </p:nvPicPr>
              <p:blipFill>
                <a:blip r:embed="rId449"/>
                <a:stretch>
                  <a:fillRect/>
                </a:stretch>
              </p:blipFill>
              <p:spPr>
                <a:xfrm>
                  <a:off x="3615680" y="5861400"/>
                  <a:ext cx="29340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3" name="Freihand 262">
                  <a:extLst>
                    <a:ext uri="{FF2B5EF4-FFF2-40B4-BE49-F238E27FC236}">
                      <a16:creationId xmlns:a16="http://schemas.microsoft.com/office/drawing/2014/main" id="{8FABABA4-6F13-4DB1-B102-E19556413941}"/>
                    </a:ext>
                  </a:extLst>
                </p14:cNvPr>
                <p14:cNvContentPartPr/>
                <p14:nvPr/>
              </p14:nvContentPartPr>
              <p14:xfrm>
                <a:off x="6453560" y="5762040"/>
                <a:ext cx="401040" cy="252720"/>
              </p14:xfrm>
            </p:contentPart>
          </mc:Choice>
          <mc:Fallback>
            <p:pic>
              <p:nvPicPr>
                <p:cNvPr id="263" name="Freihand 262">
                  <a:extLst>
                    <a:ext uri="{FF2B5EF4-FFF2-40B4-BE49-F238E27FC236}">
                      <a16:creationId xmlns:a16="http://schemas.microsoft.com/office/drawing/2014/main" id="{8FABABA4-6F13-4DB1-B102-E19556413941}"/>
                    </a:ext>
                  </a:extLst>
                </p:cNvPr>
                <p:cNvPicPr/>
                <p:nvPr/>
              </p:nvPicPr>
              <p:blipFill>
                <a:blip r:embed="rId451"/>
                <a:stretch>
                  <a:fillRect/>
                </a:stretch>
              </p:blipFill>
              <p:spPr>
                <a:xfrm>
                  <a:off x="6449240" y="5757720"/>
                  <a:ext cx="4096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4" name="Freihand 263">
                  <a:extLst>
                    <a:ext uri="{FF2B5EF4-FFF2-40B4-BE49-F238E27FC236}">
                      <a16:creationId xmlns:a16="http://schemas.microsoft.com/office/drawing/2014/main" id="{DCBA4C51-3759-4D60-AC34-3D935C4EB843}"/>
                    </a:ext>
                  </a:extLst>
                </p14:cNvPr>
                <p14:cNvContentPartPr/>
                <p14:nvPr/>
              </p14:nvContentPartPr>
              <p14:xfrm>
                <a:off x="4280600" y="4337880"/>
                <a:ext cx="320400" cy="259920"/>
              </p14:xfrm>
            </p:contentPart>
          </mc:Choice>
          <mc:Fallback>
            <p:pic>
              <p:nvPicPr>
                <p:cNvPr id="264" name="Freihand 263">
                  <a:extLst>
                    <a:ext uri="{FF2B5EF4-FFF2-40B4-BE49-F238E27FC236}">
                      <a16:creationId xmlns:a16="http://schemas.microsoft.com/office/drawing/2014/main" id="{DCBA4C51-3759-4D60-AC34-3D935C4EB843}"/>
                    </a:ext>
                  </a:extLst>
                </p:cNvPr>
                <p:cNvPicPr/>
                <p:nvPr/>
              </p:nvPicPr>
              <p:blipFill>
                <a:blip r:embed="rId453"/>
                <a:stretch>
                  <a:fillRect/>
                </a:stretch>
              </p:blipFill>
              <p:spPr>
                <a:xfrm>
                  <a:off x="4276280" y="4333560"/>
                  <a:ext cx="3290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6" name="Freihand 265">
                  <a:extLst>
                    <a:ext uri="{FF2B5EF4-FFF2-40B4-BE49-F238E27FC236}">
                      <a16:creationId xmlns:a16="http://schemas.microsoft.com/office/drawing/2014/main" id="{5647D6B2-F6A5-4C22-B40B-6A55D44079FD}"/>
                    </a:ext>
                  </a:extLst>
                </p14:cNvPr>
                <p14:cNvContentPartPr/>
                <p14:nvPr/>
              </p14:nvContentPartPr>
              <p14:xfrm>
                <a:off x="4055240" y="4385760"/>
                <a:ext cx="64800" cy="133560"/>
              </p14:xfrm>
            </p:contentPart>
          </mc:Choice>
          <mc:Fallback>
            <p:pic>
              <p:nvPicPr>
                <p:cNvPr id="266" name="Freihand 265">
                  <a:extLst>
                    <a:ext uri="{FF2B5EF4-FFF2-40B4-BE49-F238E27FC236}">
                      <a16:creationId xmlns:a16="http://schemas.microsoft.com/office/drawing/2014/main" id="{5647D6B2-F6A5-4C22-B40B-6A55D44079FD}"/>
                    </a:ext>
                  </a:extLst>
                </p:cNvPr>
                <p:cNvPicPr/>
                <p:nvPr/>
              </p:nvPicPr>
              <p:blipFill>
                <a:blip r:embed="rId455"/>
                <a:stretch>
                  <a:fillRect/>
                </a:stretch>
              </p:blipFill>
              <p:spPr>
                <a:xfrm>
                  <a:off x="4050920" y="4381440"/>
                  <a:ext cx="73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7" name="Freihand 266">
                  <a:extLst>
                    <a:ext uri="{FF2B5EF4-FFF2-40B4-BE49-F238E27FC236}">
                      <a16:creationId xmlns:a16="http://schemas.microsoft.com/office/drawing/2014/main" id="{AD0A6E4D-DB9F-44AC-BB87-045F400FE0AB}"/>
                    </a:ext>
                  </a:extLst>
                </p14:cNvPr>
                <p14:cNvContentPartPr/>
                <p14:nvPr/>
              </p14:nvContentPartPr>
              <p14:xfrm>
                <a:off x="4016000" y="4240320"/>
                <a:ext cx="28080" cy="52200"/>
              </p14:xfrm>
            </p:contentPart>
          </mc:Choice>
          <mc:Fallback>
            <p:pic>
              <p:nvPicPr>
                <p:cNvPr id="267" name="Freihand 266">
                  <a:extLst>
                    <a:ext uri="{FF2B5EF4-FFF2-40B4-BE49-F238E27FC236}">
                      <a16:creationId xmlns:a16="http://schemas.microsoft.com/office/drawing/2014/main" id="{AD0A6E4D-DB9F-44AC-BB87-045F400FE0AB}"/>
                    </a:ext>
                  </a:extLst>
                </p:cNvPr>
                <p:cNvPicPr/>
                <p:nvPr/>
              </p:nvPicPr>
              <p:blipFill>
                <a:blip r:embed="rId457"/>
                <a:stretch>
                  <a:fillRect/>
                </a:stretch>
              </p:blipFill>
              <p:spPr>
                <a:xfrm>
                  <a:off x="4011680" y="4236000"/>
                  <a:ext cx="36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8" name="Freihand 267">
                  <a:extLst>
                    <a:ext uri="{FF2B5EF4-FFF2-40B4-BE49-F238E27FC236}">
                      <a16:creationId xmlns:a16="http://schemas.microsoft.com/office/drawing/2014/main" id="{9DDCE4EF-34D4-4FED-962D-29C5DAB81B42}"/>
                    </a:ext>
                  </a:extLst>
                </p14:cNvPr>
                <p14:cNvContentPartPr/>
                <p14:nvPr/>
              </p14:nvContentPartPr>
              <p14:xfrm>
                <a:off x="6402440" y="6049680"/>
                <a:ext cx="170640" cy="227160"/>
              </p14:xfrm>
            </p:contentPart>
          </mc:Choice>
          <mc:Fallback>
            <p:pic>
              <p:nvPicPr>
                <p:cNvPr id="268" name="Freihand 267">
                  <a:extLst>
                    <a:ext uri="{FF2B5EF4-FFF2-40B4-BE49-F238E27FC236}">
                      <a16:creationId xmlns:a16="http://schemas.microsoft.com/office/drawing/2014/main" id="{9DDCE4EF-34D4-4FED-962D-29C5DAB81B42}"/>
                    </a:ext>
                  </a:extLst>
                </p:cNvPr>
                <p:cNvPicPr/>
                <p:nvPr/>
              </p:nvPicPr>
              <p:blipFill>
                <a:blip r:embed="rId459"/>
                <a:stretch>
                  <a:fillRect/>
                </a:stretch>
              </p:blipFill>
              <p:spPr>
                <a:xfrm>
                  <a:off x="6398120" y="6045360"/>
                  <a:ext cx="179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9" name="Freihand 268">
                  <a:extLst>
                    <a:ext uri="{FF2B5EF4-FFF2-40B4-BE49-F238E27FC236}">
                      <a16:creationId xmlns:a16="http://schemas.microsoft.com/office/drawing/2014/main" id="{DFF17864-83AE-481B-A502-FAF9CBCE1496}"/>
                    </a:ext>
                  </a:extLst>
                </p14:cNvPr>
                <p14:cNvContentPartPr/>
                <p14:nvPr/>
              </p14:nvContentPartPr>
              <p14:xfrm>
                <a:off x="6502880" y="6190800"/>
                <a:ext cx="60120" cy="105840"/>
              </p14:xfrm>
            </p:contentPart>
          </mc:Choice>
          <mc:Fallback>
            <p:pic>
              <p:nvPicPr>
                <p:cNvPr id="269" name="Freihand 268">
                  <a:extLst>
                    <a:ext uri="{FF2B5EF4-FFF2-40B4-BE49-F238E27FC236}">
                      <a16:creationId xmlns:a16="http://schemas.microsoft.com/office/drawing/2014/main" id="{DFF17864-83AE-481B-A502-FAF9CBCE1496}"/>
                    </a:ext>
                  </a:extLst>
                </p:cNvPr>
                <p:cNvPicPr/>
                <p:nvPr/>
              </p:nvPicPr>
              <p:blipFill>
                <a:blip r:embed="rId461"/>
                <a:stretch>
                  <a:fillRect/>
                </a:stretch>
              </p:blipFill>
              <p:spPr>
                <a:xfrm>
                  <a:off x="6498560" y="6186480"/>
                  <a:ext cx="68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0" name="Freihand 269">
                  <a:extLst>
                    <a:ext uri="{FF2B5EF4-FFF2-40B4-BE49-F238E27FC236}">
                      <a16:creationId xmlns:a16="http://schemas.microsoft.com/office/drawing/2014/main" id="{EBED46B7-EFA5-4249-ADE4-A1C45AA59E51}"/>
                    </a:ext>
                  </a:extLst>
                </p14:cNvPr>
                <p14:cNvContentPartPr/>
                <p14:nvPr/>
              </p14:nvContentPartPr>
              <p14:xfrm>
                <a:off x="4961360" y="4600320"/>
                <a:ext cx="1661760" cy="1153440"/>
              </p14:xfrm>
            </p:contentPart>
          </mc:Choice>
          <mc:Fallback>
            <p:pic>
              <p:nvPicPr>
                <p:cNvPr id="270" name="Freihand 269">
                  <a:extLst>
                    <a:ext uri="{FF2B5EF4-FFF2-40B4-BE49-F238E27FC236}">
                      <a16:creationId xmlns:a16="http://schemas.microsoft.com/office/drawing/2014/main" id="{EBED46B7-EFA5-4249-ADE4-A1C45AA59E51}"/>
                    </a:ext>
                  </a:extLst>
                </p:cNvPr>
                <p:cNvPicPr/>
                <p:nvPr/>
              </p:nvPicPr>
              <p:blipFill>
                <a:blip r:embed="rId463"/>
                <a:stretch>
                  <a:fillRect/>
                </a:stretch>
              </p:blipFill>
              <p:spPr>
                <a:xfrm>
                  <a:off x="4957040" y="4596000"/>
                  <a:ext cx="1670400" cy="1162080"/>
                </a:xfrm>
                <a:prstGeom prst="rect">
                  <a:avLst/>
                </a:prstGeom>
              </p:spPr>
            </p:pic>
          </mc:Fallback>
        </mc:AlternateContent>
      </p:grpSp>
      <p:grpSp>
        <p:nvGrpSpPr>
          <p:cNvPr id="280" name="Gruppieren 279">
            <a:extLst>
              <a:ext uri="{FF2B5EF4-FFF2-40B4-BE49-F238E27FC236}">
                <a16:creationId xmlns:a16="http://schemas.microsoft.com/office/drawing/2014/main" id="{C24F2933-8CB2-4A36-943D-60901F1A3025}"/>
              </a:ext>
            </a:extLst>
          </p:cNvPr>
          <p:cNvGrpSpPr/>
          <p:nvPr/>
        </p:nvGrpSpPr>
        <p:grpSpPr>
          <a:xfrm>
            <a:off x="6549680" y="5233560"/>
            <a:ext cx="748800" cy="388440"/>
            <a:chOff x="6549680" y="5233560"/>
            <a:chExt cx="748800" cy="388440"/>
          </a:xfrm>
        </p:grpSpPr>
        <mc:AlternateContent xmlns:mc="http://schemas.openxmlformats.org/markup-compatibility/2006">
          <mc:Choice xmlns:p14="http://schemas.microsoft.com/office/powerpoint/2010/main" Requires="p14">
            <p:contentPart p14:bwMode="auto" r:id="rId464">
              <p14:nvContentPartPr>
                <p14:cNvPr id="272" name="Freihand 271">
                  <a:extLst>
                    <a:ext uri="{FF2B5EF4-FFF2-40B4-BE49-F238E27FC236}">
                      <a16:creationId xmlns:a16="http://schemas.microsoft.com/office/drawing/2014/main" id="{5B8950A1-DC65-429E-A261-2479D578E3A7}"/>
                    </a:ext>
                  </a:extLst>
                </p14:cNvPr>
                <p14:cNvContentPartPr/>
                <p14:nvPr/>
              </p14:nvContentPartPr>
              <p14:xfrm>
                <a:off x="6549680" y="5351640"/>
                <a:ext cx="201600" cy="219240"/>
              </p14:xfrm>
            </p:contentPart>
          </mc:Choice>
          <mc:Fallback>
            <p:pic>
              <p:nvPicPr>
                <p:cNvPr id="272" name="Freihand 271">
                  <a:extLst>
                    <a:ext uri="{FF2B5EF4-FFF2-40B4-BE49-F238E27FC236}">
                      <a16:creationId xmlns:a16="http://schemas.microsoft.com/office/drawing/2014/main" id="{5B8950A1-DC65-429E-A261-2479D578E3A7}"/>
                    </a:ext>
                  </a:extLst>
                </p:cNvPr>
                <p:cNvPicPr/>
                <p:nvPr/>
              </p:nvPicPr>
              <p:blipFill>
                <a:blip r:embed="rId465"/>
                <a:stretch>
                  <a:fillRect/>
                </a:stretch>
              </p:blipFill>
              <p:spPr>
                <a:xfrm>
                  <a:off x="6545360" y="5347320"/>
                  <a:ext cx="210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3" name="Freihand 272">
                  <a:extLst>
                    <a:ext uri="{FF2B5EF4-FFF2-40B4-BE49-F238E27FC236}">
                      <a16:creationId xmlns:a16="http://schemas.microsoft.com/office/drawing/2014/main" id="{14AB9180-9CDC-4B2A-B243-2CC036A3A201}"/>
                    </a:ext>
                  </a:extLst>
                </p14:cNvPr>
                <p14:cNvContentPartPr/>
                <p14:nvPr/>
              </p14:nvContentPartPr>
              <p14:xfrm>
                <a:off x="6686120" y="5475840"/>
                <a:ext cx="81000" cy="80640"/>
              </p14:xfrm>
            </p:contentPart>
          </mc:Choice>
          <mc:Fallback>
            <p:pic>
              <p:nvPicPr>
                <p:cNvPr id="273" name="Freihand 272">
                  <a:extLst>
                    <a:ext uri="{FF2B5EF4-FFF2-40B4-BE49-F238E27FC236}">
                      <a16:creationId xmlns:a16="http://schemas.microsoft.com/office/drawing/2014/main" id="{14AB9180-9CDC-4B2A-B243-2CC036A3A201}"/>
                    </a:ext>
                  </a:extLst>
                </p:cNvPr>
                <p:cNvPicPr/>
                <p:nvPr/>
              </p:nvPicPr>
              <p:blipFill>
                <a:blip r:embed="rId467"/>
                <a:stretch>
                  <a:fillRect/>
                </a:stretch>
              </p:blipFill>
              <p:spPr>
                <a:xfrm>
                  <a:off x="6681800" y="5471520"/>
                  <a:ext cx="89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5" name="Freihand 274">
                  <a:extLst>
                    <a:ext uri="{FF2B5EF4-FFF2-40B4-BE49-F238E27FC236}">
                      <a16:creationId xmlns:a16="http://schemas.microsoft.com/office/drawing/2014/main" id="{45C708CD-CCF7-435F-BC68-14D3D4E25B6C}"/>
                    </a:ext>
                  </a:extLst>
                </p14:cNvPr>
                <p14:cNvContentPartPr/>
                <p14:nvPr/>
              </p14:nvContentPartPr>
              <p14:xfrm>
                <a:off x="6866480" y="5260560"/>
                <a:ext cx="7560" cy="113760"/>
              </p14:xfrm>
            </p:contentPart>
          </mc:Choice>
          <mc:Fallback>
            <p:pic>
              <p:nvPicPr>
                <p:cNvPr id="275" name="Freihand 274">
                  <a:extLst>
                    <a:ext uri="{FF2B5EF4-FFF2-40B4-BE49-F238E27FC236}">
                      <a16:creationId xmlns:a16="http://schemas.microsoft.com/office/drawing/2014/main" id="{45C708CD-CCF7-435F-BC68-14D3D4E25B6C}"/>
                    </a:ext>
                  </a:extLst>
                </p:cNvPr>
                <p:cNvPicPr/>
                <p:nvPr/>
              </p:nvPicPr>
              <p:blipFill>
                <a:blip r:embed="rId469"/>
                <a:stretch>
                  <a:fillRect/>
                </a:stretch>
              </p:blipFill>
              <p:spPr>
                <a:xfrm>
                  <a:off x="6862160" y="5256240"/>
                  <a:ext cx="16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6" name="Freihand 275">
                  <a:extLst>
                    <a:ext uri="{FF2B5EF4-FFF2-40B4-BE49-F238E27FC236}">
                      <a16:creationId xmlns:a16="http://schemas.microsoft.com/office/drawing/2014/main" id="{E400C449-C7BA-4F0C-8B62-64A3023F22AF}"/>
                    </a:ext>
                  </a:extLst>
                </p14:cNvPr>
                <p14:cNvContentPartPr/>
                <p14:nvPr/>
              </p14:nvContentPartPr>
              <p14:xfrm>
                <a:off x="6762080" y="5233560"/>
                <a:ext cx="185040" cy="147600"/>
              </p14:xfrm>
            </p:contentPart>
          </mc:Choice>
          <mc:Fallback>
            <p:pic>
              <p:nvPicPr>
                <p:cNvPr id="276" name="Freihand 275">
                  <a:extLst>
                    <a:ext uri="{FF2B5EF4-FFF2-40B4-BE49-F238E27FC236}">
                      <a16:creationId xmlns:a16="http://schemas.microsoft.com/office/drawing/2014/main" id="{E400C449-C7BA-4F0C-8B62-64A3023F22AF}"/>
                    </a:ext>
                  </a:extLst>
                </p:cNvPr>
                <p:cNvPicPr/>
                <p:nvPr/>
              </p:nvPicPr>
              <p:blipFill>
                <a:blip r:embed="rId471"/>
                <a:stretch>
                  <a:fillRect/>
                </a:stretch>
              </p:blipFill>
              <p:spPr>
                <a:xfrm>
                  <a:off x="6757760" y="5229240"/>
                  <a:ext cx="193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7" name="Freihand 276">
                  <a:extLst>
                    <a:ext uri="{FF2B5EF4-FFF2-40B4-BE49-F238E27FC236}">
                      <a16:creationId xmlns:a16="http://schemas.microsoft.com/office/drawing/2014/main" id="{30E77BB3-AEF2-49CB-96B9-6C8769B2688C}"/>
                    </a:ext>
                  </a:extLst>
                </p14:cNvPr>
                <p14:cNvContentPartPr/>
                <p14:nvPr/>
              </p14:nvContentPartPr>
              <p14:xfrm>
                <a:off x="6987800" y="5274600"/>
                <a:ext cx="92880" cy="227880"/>
              </p14:xfrm>
            </p:contentPart>
          </mc:Choice>
          <mc:Fallback>
            <p:pic>
              <p:nvPicPr>
                <p:cNvPr id="277" name="Freihand 276">
                  <a:extLst>
                    <a:ext uri="{FF2B5EF4-FFF2-40B4-BE49-F238E27FC236}">
                      <a16:creationId xmlns:a16="http://schemas.microsoft.com/office/drawing/2014/main" id="{30E77BB3-AEF2-49CB-96B9-6C8769B2688C}"/>
                    </a:ext>
                  </a:extLst>
                </p:cNvPr>
                <p:cNvPicPr/>
                <p:nvPr/>
              </p:nvPicPr>
              <p:blipFill>
                <a:blip r:embed="rId473"/>
                <a:stretch>
                  <a:fillRect/>
                </a:stretch>
              </p:blipFill>
              <p:spPr>
                <a:xfrm>
                  <a:off x="6983480" y="5270280"/>
                  <a:ext cx="101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8" name="Freihand 277">
                  <a:extLst>
                    <a:ext uri="{FF2B5EF4-FFF2-40B4-BE49-F238E27FC236}">
                      <a16:creationId xmlns:a16="http://schemas.microsoft.com/office/drawing/2014/main" id="{3EC09B6C-99A3-40A8-BB46-89E6B7D8CE91}"/>
                    </a:ext>
                  </a:extLst>
                </p14:cNvPr>
                <p14:cNvContentPartPr/>
                <p14:nvPr/>
              </p14:nvContentPartPr>
              <p14:xfrm>
                <a:off x="7172840" y="5360280"/>
                <a:ext cx="13680" cy="79200"/>
              </p14:xfrm>
            </p:contentPart>
          </mc:Choice>
          <mc:Fallback>
            <p:pic>
              <p:nvPicPr>
                <p:cNvPr id="278" name="Freihand 277">
                  <a:extLst>
                    <a:ext uri="{FF2B5EF4-FFF2-40B4-BE49-F238E27FC236}">
                      <a16:creationId xmlns:a16="http://schemas.microsoft.com/office/drawing/2014/main" id="{3EC09B6C-99A3-40A8-BB46-89E6B7D8CE91}"/>
                    </a:ext>
                  </a:extLst>
                </p:cNvPr>
                <p:cNvPicPr/>
                <p:nvPr/>
              </p:nvPicPr>
              <p:blipFill>
                <a:blip r:embed="rId475"/>
                <a:stretch>
                  <a:fillRect/>
                </a:stretch>
              </p:blipFill>
              <p:spPr>
                <a:xfrm>
                  <a:off x="7168520" y="5355960"/>
                  <a:ext cx="22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9" name="Freihand 278">
                  <a:extLst>
                    <a:ext uri="{FF2B5EF4-FFF2-40B4-BE49-F238E27FC236}">
                      <a16:creationId xmlns:a16="http://schemas.microsoft.com/office/drawing/2014/main" id="{40AD30B2-DCB1-4AD0-9802-C73AB88E1074}"/>
                    </a:ext>
                  </a:extLst>
                </p14:cNvPr>
                <p14:cNvContentPartPr/>
                <p14:nvPr/>
              </p14:nvContentPartPr>
              <p14:xfrm>
                <a:off x="7159160" y="5237520"/>
                <a:ext cx="139320" cy="384480"/>
              </p14:xfrm>
            </p:contentPart>
          </mc:Choice>
          <mc:Fallback>
            <p:pic>
              <p:nvPicPr>
                <p:cNvPr id="279" name="Freihand 278">
                  <a:extLst>
                    <a:ext uri="{FF2B5EF4-FFF2-40B4-BE49-F238E27FC236}">
                      <a16:creationId xmlns:a16="http://schemas.microsoft.com/office/drawing/2014/main" id="{40AD30B2-DCB1-4AD0-9802-C73AB88E1074}"/>
                    </a:ext>
                  </a:extLst>
                </p:cNvPr>
                <p:cNvPicPr/>
                <p:nvPr/>
              </p:nvPicPr>
              <p:blipFill>
                <a:blip r:embed="rId477"/>
                <a:stretch>
                  <a:fillRect/>
                </a:stretch>
              </p:blipFill>
              <p:spPr>
                <a:xfrm>
                  <a:off x="7154840" y="5233200"/>
                  <a:ext cx="147960" cy="393120"/>
                </a:xfrm>
                <a:prstGeom prst="rect">
                  <a:avLst/>
                </a:prstGeom>
              </p:spPr>
            </p:pic>
          </mc:Fallback>
        </mc:AlternateContent>
      </p:grpSp>
    </p:spTree>
    <p:extLst>
      <p:ext uri="{BB962C8B-B14F-4D97-AF65-F5344CB8AC3E}">
        <p14:creationId xmlns:p14="http://schemas.microsoft.com/office/powerpoint/2010/main" val="37106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440688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Profit </a:t>
            </a:r>
            <a:r>
              <a:rPr lang="de-DE" sz="2400" b="1" dirty="0" err="1"/>
              <a:t>maximization</a:t>
            </a:r>
            <a:r>
              <a:rPr lang="de-DE" sz="2400" b="1" dirty="0"/>
              <a:t> K (</a:t>
            </a:r>
            <a:r>
              <a:rPr lang="de-DE" sz="2400" b="1" dirty="0" err="1"/>
              <a:t>grafical</a:t>
            </a:r>
            <a:r>
              <a:rPr lang="de-DE" sz="2400" b="1" dirty="0"/>
              <a: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7" name="Rechteck 6"/>
          <p:cNvSpPr/>
          <p:nvPr/>
        </p:nvSpPr>
        <p:spPr>
          <a:xfrm>
            <a:off x="8523636" y="185544"/>
            <a:ext cx="2581797" cy="369332"/>
          </a:xfrm>
          <a:prstGeom prst="rect">
            <a:avLst/>
          </a:prstGeom>
        </p:spPr>
        <p:txBody>
          <a:bodyPr wrap="none">
            <a:spAutoFit/>
          </a:bodyPr>
          <a:lstStyle/>
          <a:p>
            <a:r>
              <a:rPr lang="de-DE" b="1" dirty="0"/>
              <a:t> r=i/p Real </a:t>
            </a:r>
            <a:r>
              <a:rPr lang="de-DE" b="1" dirty="0" err="1"/>
              <a:t>interest</a:t>
            </a:r>
            <a:r>
              <a:rPr lang="de-DE" b="1" dirty="0"/>
              <a:t> rate</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4" name="Rechteck 3">
            <a:extLst>
              <a:ext uri="{FF2B5EF4-FFF2-40B4-BE49-F238E27FC236}">
                <a16:creationId xmlns:a16="http://schemas.microsoft.com/office/drawing/2014/main" id="{1FA318CC-A696-BCFF-4E6A-1C6F7A06578A}"/>
              </a:ext>
            </a:extLst>
          </p:cNvPr>
          <p:cNvSpPr/>
          <p:nvPr/>
        </p:nvSpPr>
        <p:spPr>
          <a:xfrm>
            <a:off x="232034" y="697848"/>
            <a:ext cx="1486304" cy="369332"/>
          </a:xfrm>
          <a:prstGeom prst="rect">
            <a:avLst/>
          </a:prstGeom>
        </p:spPr>
        <p:txBody>
          <a:bodyPr wrap="none">
            <a:spAutoFit/>
          </a:bodyPr>
          <a:lstStyle/>
          <a:p>
            <a:r>
              <a:rPr lang="de-DE" b="1" dirty="0" err="1"/>
              <a:t>Cost</a:t>
            </a:r>
            <a:r>
              <a:rPr lang="de-DE" b="1" dirty="0"/>
              <a:t>; Output</a:t>
            </a:r>
            <a:endParaRPr lang="de-DE" dirty="0"/>
          </a:p>
        </p:txBody>
      </p:sp>
      <p:sp>
        <p:nvSpPr>
          <p:cNvPr id="5" name="Rechteck 4">
            <a:extLst>
              <a:ext uri="{FF2B5EF4-FFF2-40B4-BE49-F238E27FC236}">
                <a16:creationId xmlns:a16="http://schemas.microsoft.com/office/drawing/2014/main" id="{33C2D461-7FD9-0A1D-82A8-7216648330E3}"/>
              </a:ext>
            </a:extLst>
          </p:cNvPr>
          <p:cNvSpPr/>
          <p:nvPr/>
        </p:nvSpPr>
        <p:spPr>
          <a:xfrm>
            <a:off x="7281565" y="745443"/>
            <a:ext cx="1475725"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L: real </a:t>
            </a:r>
            <a:r>
              <a:rPr lang="de-DE" b="1" dirty="0" err="1">
                <a:solidFill>
                  <a:schemeClr val="accent2"/>
                </a:solidFill>
              </a:rPr>
              <a:t>cost</a:t>
            </a:r>
            <a:endParaRPr lang="de-DE" dirty="0">
              <a:solidFill>
                <a:schemeClr val="accent2"/>
              </a:solidFill>
            </a:endParaRPr>
          </a:p>
        </p:txBody>
      </p:sp>
      <p:sp>
        <p:nvSpPr>
          <p:cNvPr id="10" name="Rechteck 9">
            <a:extLst>
              <a:ext uri="{FF2B5EF4-FFF2-40B4-BE49-F238E27FC236}">
                <a16:creationId xmlns:a16="http://schemas.microsoft.com/office/drawing/2014/main" id="{2614F208-2ED7-D345-F9DC-3E61EBB3BBDB}"/>
              </a:ext>
            </a:extLst>
          </p:cNvPr>
          <p:cNvSpPr/>
          <p:nvPr/>
        </p:nvSpPr>
        <p:spPr>
          <a:xfrm>
            <a:off x="4965973" y="764678"/>
            <a:ext cx="1475725"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L: real </a:t>
            </a:r>
            <a:r>
              <a:rPr lang="de-DE" b="1" dirty="0" err="1">
                <a:solidFill>
                  <a:srgbClr val="FF0000"/>
                </a:solidFill>
              </a:rPr>
              <a:t>cost</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448CF671-CC72-4D94-81A4-3B5F0E830332}"/>
                  </a:ext>
                </a:extLst>
              </p14:cNvPr>
              <p14:cNvContentPartPr/>
              <p14:nvPr/>
            </p14:nvContentPartPr>
            <p14:xfrm>
              <a:off x="1487360" y="2578947"/>
              <a:ext cx="1814040" cy="1079280"/>
            </p14:xfrm>
          </p:contentPart>
        </mc:Choice>
        <mc:Fallback>
          <p:pic>
            <p:nvPicPr>
              <p:cNvPr id="6" name="Freihand 5">
                <a:extLst>
                  <a:ext uri="{FF2B5EF4-FFF2-40B4-BE49-F238E27FC236}">
                    <a16:creationId xmlns:a16="http://schemas.microsoft.com/office/drawing/2014/main" id="{448CF671-CC72-4D94-81A4-3B5F0E830332}"/>
                  </a:ext>
                </a:extLst>
              </p:cNvPr>
              <p:cNvPicPr/>
              <p:nvPr/>
            </p:nvPicPr>
            <p:blipFill>
              <a:blip r:embed="rId7"/>
              <a:stretch>
                <a:fillRect/>
              </a:stretch>
            </p:blipFill>
            <p:spPr>
              <a:xfrm>
                <a:off x="1483040" y="2574627"/>
                <a:ext cx="1822680" cy="1087920"/>
              </a:xfrm>
              <a:prstGeom prst="rect">
                <a:avLst/>
              </a:prstGeom>
            </p:spPr>
          </p:pic>
        </mc:Fallback>
      </mc:AlternateContent>
      <p:grpSp>
        <p:nvGrpSpPr>
          <p:cNvPr id="56" name="Gruppieren 55">
            <a:extLst>
              <a:ext uri="{FF2B5EF4-FFF2-40B4-BE49-F238E27FC236}">
                <a16:creationId xmlns:a16="http://schemas.microsoft.com/office/drawing/2014/main" id="{EC53797D-95C1-4AB4-80DB-E97DBD95B8C7}"/>
              </a:ext>
            </a:extLst>
          </p:cNvPr>
          <p:cNvGrpSpPr/>
          <p:nvPr/>
        </p:nvGrpSpPr>
        <p:grpSpPr>
          <a:xfrm>
            <a:off x="1895600" y="1559067"/>
            <a:ext cx="1745280" cy="1490400"/>
            <a:chOff x="1895600" y="1559067"/>
            <a:chExt cx="1745280" cy="149040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CEA93F72-A8C3-4F70-9AC4-90A046D917EA}"/>
                    </a:ext>
                  </a:extLst>
                </p14:cNvPr>
                <p14:cNvContentPartPr/>
                <p14:nvPr/>
              </p14:nvContentPartPr>
              <p14:xfrm>
                <a:off x="2204120" y="2666787"/>
                <a:ext cx="84240" cy="322200"/>
              </p14:xfrm>
            </p:contentPart>
          </mc:Choice>
          <mc:Fallback>
            <p:pic>
              <p:nvPicPr>
                <p:cNvPr id="9" name="Freihand 8">
                  <a:extLst>
                    <a:ext uri="{FF2B5EF4-FFF2-40B4-BE49-F238E27FC236}">
                      <a16:creationId xmlns:a16="http://schemas.microsoft.com/office/drawing/2014/main" id="{CEA93F72-A8C3-4F70-9AC4-90A046D917EA}"/>
                    </a:ext>
                  </a:extLst>
                </p:cNvPr>
                <p:cNvPicPr/>
                <p:nvPr/>
              </p:nvPicPr>
              <p:blipFill>
                <a:blip r:embed="rId9"/>
                <a:stretch>
                  <a:fillRect/>
                </a:stretch>
              </p:blipFill>
              <p:spPr>
                <a:xfrm>
                  <a:off x="2199800" y="2662467"/>
                  <a:ext cx="928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0ABBC314-087A-48E7-96E1-C62A03F1898D}"/>
                    </a:ext>
                  </a:extLst>
                </p14:cNvPr>
                <p14:cNvContentPartPr/>
                <p14:nvPr/>
              </p14:nvContentPartPr>
              <p14:xfrm>
                <a:off x="2224640" y="2826267"/>
                <a:ext cx="133920" cy="223200"/>
              </p14:xfrm>
            </p:contentPart>
          </mc:Choice>
          <mc:Fallback>
            <p:pic>
              <p:nvPicPr>
                <p:cNvPr id="11" name="Freihand 10">
                  <a:extLst>
                    <a:ext uri="{FF2B5EF4-FFF2-40B4-BE49-F238E27FC236}">
                      <a16:creationId xmlns:a16="http://schemas.microsoft.com/office/drawing/2014/main" id="{0ABBC314-087A-48E7-96E1-C62A03F1898D}"/>
                    </a:ext>
                  </a:extLst>
                </p:cNvPr>
                <p:cNvPicPr/>
                <p:nvPr/>
              </p:nvPicPr>
              <p:blipFill>
                <a:blip r:embed="rId11"/>
                <a:stretch>
                  <a:fillRect/>
                </a:stretch>
              </p:blipFill>
              <p:spPr>
                <a:xfrm>
                  <a:off x="2220320" y="2821947"/>
                  <a:ext cx="142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E678AD95-B8CE-4D15-A3BE-C9DBC9BB3331}"/>
                    </a:ext>
                  </a:extLst>
                </p14:cNvPr>
                <p14:cNvContentPartPr/>
                <p14:nvPr/>
              </p14:nvContentPartPr>
              <p14:xfrm>
                <a:off x="1895600" y="2328027"/>
                <a:ext cx="87120" cy="159840"/>
              </p14:xfrm>
            </p:contentPart>
          </mc:Choice>
          <mc:Fallback>
            <p:pic>
              <p:nvPicPr>
                <p:cNvPr id="13" name="Freihand 12">
                  <a:extLst>
                    <a:ext uri="{FF2B5EF4-FFF2-40B4-BE49-F238E27FC236}">
                      <a16:creationId xmlns:a16="http://schemas.microsoft.com/office/drawing/2014/main" id="{E678AD95-B8CE-4D15-A3BE-C9DBC9BB3331}"/>
                    </a:ext>
                  </a:extLst>
                </p:cNvPr>
                <p:cNvPicPr/>
                <p:nvPr/>
              </p:nvPicPr>
              <p:blipFill>
                <a:blip r:embed="rId13"/>
                <a:stretch>
                  <a:fillRect/>
                </a:stretch>
              </p:blipFill>
              <p:spPr>
                <a:xfrm>
                  <a:off x="1891280" y="2323707"/>
                  <a:ext cx="95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9D7AAE69-903D-4F87-9C20-CCC3A22AEE4A}"/>
                    </a:ext>
                  </a:extLst>
                </p14:cNvPr>
                <p14:cNvContentPartPr/>
                <p14:nvPr/>
              </p14:nvContentPartPr>
              <p14:xfrm>
                <a:off x="1978400" y="2247027"/>
                <a:ext cx="99720" cy="273240"/>
              </p14:xfrm>
            </p:contentPart>
          </mc:Choice>
          <mc:Fallback>
            <p:pic>
              <p:nvPicPr>
                <p:cNvPr id="14" name="Freihand 13">
                  <a:extLst>
                    <a:ext uri="{FF2B5EF4-FFF2-40B4-BE49-F238E27FC236}">
                      <a16:creationId xmlns:a16="http://schemas.microsoft.com/office/drawing/2014/main" id="{9D7AAE69-903D-4F87-9C20-CCC3A22AEE4A}"/>
                    </a:ext>
                  </a:extLst>
                </p:cNvPr>
                <p:cNvPicPr/>
                <p:nvPr/>
              </p:nvPicPr>
              <p:blipFill>
                <a:blip r:embed="rId15"/>
                <a:stretch>
                  <a:fillRect/>
                </a:stretch>
              </p:blipFill>
              <p:spPr>
                <a:xfrm>
                  <a:off x="1974080" y="2242707"/>
                  <a:ext cx="1083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50FA8ED6-D447-44DC-86B7-59B3CE24FA0B}"/>
                    </a:ext>
                  </a:extLst>
                </p14:cNvPr>
                <p14:cNvContentPartPr/>
                <p14:nvPr/>
              </p14:nvContentPartPr>
              <p14:xfrm>
                <a:off x="2096840" y="2006547"/>
                <a:ext cx="336600" cy="242640"/>
              </p14:xfrm>
            </p:contentPart>
          </mc:Choice>
          <mc:Fallback>
            <p:pic>
              <p:nvPicPr>
                <p:cNvPr id="17" name="Freihand 16">
                  <a:extLst>
                    <a:ext uri="{FF2B5EF4-FFF2-40B4-BE49-F238E27FC236}">
                      <a16:creationId xmlns:a16="http://schemas.microsoft.com/office/drawing/2014/main" id="{50FA8ED6-D447-44DC-86B7-59B3CE24FA0B}"/>
                    </a:ext>
                  </a:extLst>
                </p:cNvPr>
                <p:cNvPicPr/>
                <p:nvPr/>
              </p:nvPicPr>
              <p:blipFill>
                <a:blip r:embed="rId17"/>
                <a:stretch>
                  <a:fillRect/>
                </a:stretch>
              </p:blipFill>
              <p:spPr>
                <a:xfrm>
                  <a:off x="2092520" y="2002227"/>
                  <a:ext cx="345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5BFD13C3-4ECB-4B92-8D5F-B7BC0BA836E8}"/>
                    </a:ext>
                  </a:extLst>
                </p14:cNvPr>
                <p14:cNvContentPartPr/>
                <p14:nvPr/>
              </p14:nvContentPartPr>
              <p14:xfrm>
                <a:off x="2412560" y="1764627"/>
                <a:ext cx="307440" cy="273960"/>
              </p14:xfrm>
            </p:contentPart>
          </mc:Choice>
          <mc:Fallback>
            <p:pic>
              <p:nvPicPr>
                <p:cNvPr id="18" name="Freihand 17">
                  <a:extLst>
                    <a:ext uri="{FF2B5EF4-FFF2-40B4-BE49-F238E27FC236}">
                      <a16:creationId xmlns:a16="http://schemas.microsoft.com/office/drawing/2014/main" id="{5BFD13C3-4ECB-4B92-8D5F-B7BC0BA836E8}"/>
                    </a:ext>
                  </a:extLst>
                </p:cNvPr>
                <p:cNvPicPr/>
                <p:nvPr/>
              </p:nvPicPr>
              <p:blipFill>
                <a:blip r:embed="rId19"/>
                <a:stretch>
                  <a:fillRect/>
                </a:stretch>
              </p:blipFill>
              <p:spPr>
                <a:xfrm>
                  <a:off x="2408240" y="1760307"/>
                  <a:ext cx="3160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EE4E852C-CB9D-4234-B115-593BA8E89F4A}"/>
                    </a:ext>
                  </a:extLst>
                </p14:cNvPr>
                <p14:cNvContentPartPr/>
                <p14:nvPr/>
              </p14:nvContentPartPr>
              <p14:xfrm>
                <a:off x="2710640" y="1644747"/>
                <a:ext cx="288360" cy="271800"/>
              </p14:xfrm>
            </p:contentPart>
          </mc:Choice>
          <mc:Fallback>
            <p:pic>
              <p:nvPicPr>
                <p:cNvPr id="19" name="Freihand 18">
                  <a:extLst>
                    <a:ext uri="{FF2B5EF4-FFF2-40B4-BE49-F238E27FC236}">
                      <a16:creationId xmlns:a16="http://schemas.microsoft.com/office/drawing/2014/main" id="{EE4E852C-CB9D-4234-B115-593BA8E89F4A}"/>
                    </a:ext>
                  </a:extLst>
                </p:cNvPr>
                <p:cNvPicPr/>
                <p:nvPr/>
              </p:nvPicPr>
              <p:blipFill>
                <a:blip r:embed="rId21"/>
                <a:stretch>
                  <a:fillRect/>
                </a:stretch>
              </p:blipFill>
              <p:spPr>
                <a:xfrm>
                  <a:off x="2706320" y="1640427"/>
                  <a:ext cx="2970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AF40A3D8-1AD9-4D21-AA24-6D2A4A963CFE}"/>
                    </a:ext>
                  </a:extLst>
                </p14:cNvPr>
                <p14:cNvContentPartPr/>
                <p14:nvPr/>
              </p14:nvContentPartPr>
              <p14:xfrm>
                <a:off x="2705600" y="2109147"/>
                <a:ext cx="119880" cy="119880"/>
              </p14:xfrm>
            </p:contentPart>
          </mc:Choice>
          <mc:Fallback>
            <p:pic>
              <p:nvPicPr>
                <p:cNvPr id="20" name="Freihand 19">
                  <a:extLst>
                    <a:ext uri="{FF2B5EF4-FFF2-40B4-BE49-F238E27FC236}">
                      <a16:creationId xmlns:a16="http://schemas.microsoft.com/office/drawing/2014/main" id="{AF40A3D8-1AD9-4D21-AA24-6D2A4A963CFE}"/>
                    </a:ext>
                  </a:extLst>
                </p:cNvPr>
                <p:cNvPicPr/>
                <p:nvPr/>
              </p:nvPicPr>
              <p:blipFill>
                <a:blip r:embed="rId23"/>
                <a:stretch>
                  <a:fillRect/>
                </a:stretch>
              </p:blipFill>
              <p:spPr>
                <a:xfrm>
                  <a:off x="2701280" y="2104827"/>
                  <a:ext cx="12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7593BC61-078B-484A-A3C6-1AE188B5A81E}"/>
                    </a:ext>
                  </a:extLst>
                </p14:cNvPr>
                <p14:cNvContentPartPr/>
                <p14:nvPr/>
              </p14:nvContentPartPr>
              <p14:xfrm>
                <a:off x="2829800" y="2042187"/>
                <a:ext cx="167400" cy="111240"/>
              </p14:xfrm>
            </p:contentPart>
          </mc:Choice>
          <mc:Fallback>
            <p:pic>
              <p:nvPicPr>
                <p:cNvPr id="21" name="Freihand 20">
                  <a:extLst>
                    <a:ext uri="{FF2B5EF4-FFF2-40B4-BE49-F238E27FC236}">
                      <a16:creationId xmlns:a16="http://schemas.microsoft.com/office/drawing/2014/main" id="{7593BC61-078B-484A-A3C6-1AE188B5A81E}"/>
                    </a:ext>
                  </a:extLst>
                </p:cNvPr>
                <p:cNvPicPr/>
                <p:nvPr/>
              </p:nvPicPr>
              <p:blipFill>
                <a:blip r:embed="rId25"/>
                <a:stretch>
                  <a:fillRect/>
                </a:stretch>
              </p:blipFill>
              <p:spPr>
                <a:xfrm>
                  <a:off x="2825480" y="2037867"/>
                  <a:ext cx="176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48A0C7B1-BEEC-40BF-99A8-86CD73435341}"/>
                    </a:ext>
                  </a:extLst>
                </p14:cNvPr>
                <p14:cNvContentPartPr/>
                <p14:nvPr/>
              </p14:nvContentPartPr>
              <p14:xfrm>
                <a:off x="3028880" y="1821867"/>
                <a:ext cx="178560" cy="205920"/>
              </p14:xfrm>
            </p:contentPart>
          </mc:Choice>
          <mc:Fallback>
            <p:pic>
              <p:nvPicPr>
                <p:cNvPr id="22" name="Freihand 21">
                  <a:extLst>
                    <a:ext uri="{FF2B5EF4-FFF2-40B4-BE49-F238E27FC236}">
                      <a16:creationId xmlns:a16="http://schemas.microsoft.com/office/drawing/2014/main" id="{48A0C7B1-BEEC-40BF-99A8-86CD73435341}"/>
                    </a:ext>
                  </a:extLst>
                </p:cNvPr>
                <p:cNvPicPr/>
                <p:nvPr/>
              </p:nvPicPr>
              <p:blipFill>
                <a:blip r:embed="rId27"/>
                <a:stretch>
                  <a:fillRect/>
                </a:stretch>
              </p:blipFill>
              <p:spPr>
                <a:xfrm>
                  <a:off x="3024560" y="1817547"/>
                  <a:ext cx="187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4AE8AD0F-8AA6-4A21-8B14-D70AE6210226}"/>
                    </a:ext>
                  </a:extLst>
                </p14:cNvPr>
                <p14:cNvContentPartPr/>
                <p14:nvPr/>
              </p14:nvContentPartPr>
              <p14:xfrm>
                <a:off x="3190880" y="1743387"/>
                <a:ext cx="145800" cy="145440"/>
              </p14:xfrm>
            </p:contentPart>
          </mc:Choice>
          <mc:Fallback>
            <p:pic>
              <p:nvPicPr>
                <p:cNvPr id="25" name="Freihand 24">
                  <a:extLst>
                    <a:ext uri="{FF2B5EF4-FFF2-40B4-BE49-F238E27FC236}">
                      <a16:creationId xmlns:a16="http://schemas.microsoft.com/office/drawing/2014/main" id="{4AE8AD0F-8AA6-4A21-8B14-D70AE6210226}"/>
                    </a:ext>
                  </a:extLst>
                </p:cNvPr>
                <p:cNvPicPr/>
                <p:nvPr/>
              </p:nvPicPr>
              <p:blipFill>
                <a:blip r:embed="rId29"/>
                <a:stretch>
                  <a:fillRect/>
                </a:stretch>
              </p:blipFill>
              <p:spPr>
                <a:xfrm>
                  <a:off x="3186560" y="1739067"/>
                  <a:ext cx="154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8458B593-4D60-47C3-AEDE-B5156EB0461C}"/>
                    </a:ext>
                  </a:extLst>
                </p14:cNvPr>
                <p14:cNvContentPartPr/>
                <p14:nvPr/>
              </p14:nvContentPartPr>
              <p14:xfrm>
                <a:off x="3274400" y="1722507"/>
                <a:ext cx="50400" cy="38520"/>
              </p14:xfrm>
            </p:contentPart>
          </mc:Choice>
          <mc:Fallback>
            <p:pic>
              <p:nvPicPr>
                <p:cNvPr id="26" name="Freihand 25">
                  <a:extLst>
                    <a:ext uri="{FF2B5EF4-FFF2-40B4-BE49-F238E27FC236}">
                      <a16:creationId xmlns:a16="http://schemas.microsoft.com/office/drawing/2014/main" id="{8458B593-4D60-47C3-AEDE-B5156EB0461C}"/>
                    </a:ext>
                  </a:extLst>
                </p:cNvPr>
                <p:cNvPicPr/>
                <p:nvPr/>
              </p:nvPicPr>
              <p:blipFill>
                <a:blip r:embed="rId31"/>
                <a:stretch>
                  <a:fillRect/>
                </a:stretch>
              </p:blipFill>
              <p:spPr>
                <a:xfrm>
                  <a:off x="3270080" y="1718187"/>
                  <a:ext cx="59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EE611DE7-5B91-492C-A93D-04FE139637AE}"/>
                    </a:ext>
                  </a:extLst>
                </p14:cNvPr>
                <p14:cNvContentPartPr/>
                <p14:nvPr/>
              </p14:nvContentPartPr>
              <p14:xfrm>
                <a:off x="3355040" y="1559067"/>
                <a:ext cx="227520" cy="227520"/>
              </p14:xfrm>
            </p:contentPart>
          </mc:Choice>
          <mc:Fallback>
            <p:pic>
              <p:nvPicPr>
                <p:cNvPr id="28" name="Freihand 27">
                  <a:extLst>
                    <a:ext uri="{FF2B5EF4-FFF2-40B4-BE49-F238E27FC236}">
                      <a16:creationId xmlns:a16="http://schemas.microsoft.com/office/drawing/2014/main" id="{EE611DE7-5B91-492C-A93D-04FE139637AE}"/>
                    </a:ext>
                  </a:extLst>
                </p:cNvPr>
                <p:cNvPicPr/>
                <p:nvPr/>
              </p:nvPicPr>
              <p:blipFill>
                <a:blip r:embed="rId33"/>
                <a:stretch>
                  <a:fillRect/>
                </a:stretch>
              </p:blipFill>
              <p:spPr>
                <a:xfrm>
                  <a:off x="3350720" y="1554747"/>
                  <a:ext cx="236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1BB774B5-3C9D-441D-AB79-123398C421F2}"/>
                    </a:ext>
                  </a:extLst>
                </p14:cNvPr>
                <p14:cNvContentPartPr/>
                <p14:nvPr/>
              </p14:nvContentPartPr>
              <p14:xfrm>
                <a:off x="2716400" y="2455107"/>
                <a:ext cx="93240" cy="107640"/>
              </p14:xfrm>
            </p:contentPart>
          </mc:Choice>
          <mc:Fallback>
            <p:pic>
              <p:nvPicPr>
                <p:cNvPr id="36" name="Freihand 35">
                  <a:extLst>
                    <a:ext uri="{FF2B5EF4-FFF2-40B4-BE49-F238E27FC236}">
                      <a16:creationId xmlns:a16="http://schemas.microsoft.com/office/drawing/2014/main" id="{1BB774B5-3C9D-441D-AB79-123398C421F2}"/>
                    </a:ext>
                  </a:extLst>
                </p:cNvPr>
                <p:cNvPicPr/>
                <p:nvPr/>
              </p:nvPicPr>
              <p:blipFill>
                <a:blip r:embed="rId35"/>
                <a:stretch>
                  <a:fillRect/>
                </a:stretch>
              </p:blipFill>
              <p:spPr>
                <a:xfrm>
                  <a:off x="2712080" y="2450787"/>
                  <a:ext cx="101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7E425106-01FE-41AC-878F-2517B9AB1A21}"/>
                    </a:ext>
                  </a:extLst>
                </p14:cNvPr>
                <p14:cNvContentPartPr/>
                <p14:nvPr/>
              </p14:nvContentPartPr>
              <p14:xfrm>
                <a:off x="2687960" y="2381307"/>
                <a:ext cx="37080" cy="5400"/>
              </p14:xfrm>
            </p:contentPart>
          </mc:Choice>
          <mc:Fallback>
            <p:pic>
              <p:nvPicPr>
                <p:cNvPr id="38" name="Freihand 37">
                  <a:extLst>
                    <a:ext uri="{FF2B5EF4-FFF2-40B4-BE49-F238E27FC236}">
                      <a16:creationId xmlns:a16="http://schemas.microsoft.com/office/drawing/2014/main" id="{7E425106-01FE-41AC-878F-2517B9AB1A21}"/>
                    </a:ext>
                  </a:extLst>
                </p:cNvPr>
                <p:cNvPicPr/>
                <p:nvPr/>
              </p:nvPicPr>
              <p:blipFill>
                <a:blip r:embed="rId37"/>
                <a:stretch>
                  <a:fillRect/>
                </a:stretch>
              </p:blipFill>
              <p:spPr>
                <a:xfrm>
                  <a:off x="2683640" y="2376987"/>
                  <a:ext cx="45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DA1B405C-2902-40F6-ADB7-A934C0896547}"/>
                    </a:ext>
                  </a:extLst>
                </p14:cNvPr>
                <p14:cNvContentPartPr/>
                <p14:nvPr/>
              </p14:nvContentPartPr>
              <p14:xfrm>
                <a:off x="2668880" y="2370147"/>
                <a:ext cx="138960" cy="197280"/>
              </p14:xfrm>
            </p:contentPart>
          </mc:Choice>
          <mc:Fallback>
            <p:pic>
              <p:nvPicPr>
                <p:cNvPr id="42" name="Freihand 41">
                  <a:extLst>
                    <a:ext uri="{FF2B5EF4-FFF2-40B4-BE49-F238E27FC236}">
                      <a16:creationId xmlns:a16="http://schemas.microsoft.com/office/drawing/2014/main" id="{DA1B405C-2902-40F6-ADB7-A934C0896547}"/>
                    </a:ext>
                  </a:extLst>
                </p:cNvPr>
                <p:cNvPicPr/>
                <p:nvPr/>
              </p:nvPicPr>
              <p:blipFill>
                <a:blip r:embed="rId39"/>
                <a:stretch>
                  <a:fillRect/>
                </a:stretch>
              </p:blipFill>
              <p:spPr>
                <a:xfrm>
                  <a:off x="2664560" y="2365827"/>
                  <a:ext cx="147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D7AF292A-00C2-405D-8BE6-A9AF2D9546CB}"/>
                    </a:ext>
                  </a:extLst>
                </p14:cNvPr>
                <p14:cNvContentPartPr/>
                <p14:nvPr/>
              </p14:nvContentPartPr>
              <p14:xfrm>
                <a:off x="2901080" y="2430627"/>
                <a:ext cx="70920" cy="132120"/>
              </p14:xfrm>
            </p:contentPart>
          </mc:Choice>
          <mc:Fallback>
            <p:pic>
              <p:nvPicPr>
                <p:cNvPr id="43" name="Freihand 42">
                  <a:extLst>
                    <a:ext uri="{FF2B5EF4-FFF2-40B4-BE49-F238E27FC236}">
                      <a16:creationId xmlns:a16="http://schemas.microsoft.com/office/drawing/2014/main" id="{D7AF292A-00C2-405D-8BE6-A9AF2D9546CB}"/>
                    </a:ext>
                  </a:extLst>
                </p:cNvPr>
                <p:cNvPicPr/>
                <p:nvPr/>
              </p:nvPicPr>
              <p:blipFill>
                <a:blip r:embed="rId41"/>
                <a:stretch>
                  <a:fillRect/>
                </a:stretch>
              </p:blipFill>
              <p:spPr>
                <a:xfrm>
                  <a:off x="2896760" y="2426307"/>
                  <a:ext cx="79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221C1509-5863-445F-87D5-1DA7C33199D7}"/>
                    </a:ext>
                  </a:extLst>
                </p14:cNvPr>
                <p14:cNvContentPartPr/>
                <p14:nvPr/>
              </p14:nvContentPartPr>
              <p14:xfrm>
                <a:off x="2987120" y="2222547"/>
                <a:ext cx="157680" cy="112320"/>
              </p14:xfrm>
            </p:contentPart>
          </mc:Choice>
          <mc:Fallback>
            <p:pic>
              <p:nvPicPr>
                <p:cNvPr id="44" name="Freihand 43">
                  <a:extLst>
                    <a:ext uri="{FF2B5EF4-FFF2-40B4-BE49-F238E27FC236}">
                      <a16:creationId xmlns:a16="http://schemas.microsoft.com/office/drawing/2014/main" id="{221C1509-5863-445F-87D5-1DA7C33199D7}"/>
                    </a:ext>
                  </a:extLst>
                </p:cNvPr>
                <p:cNvPicPr/>
                <p:nvPr/>
              </p:nvPicPr>
              <p:blipFill>
                <a:blip r:embed="rId43"/>
                <a:stretch>
                  <a:fillRect/>
                </a:stretch>
              </p:blipFill>
              <p:spPr>
                <a:xfrm>
                  <a:off x="2982800" y="2218227"/>
                  <a:ext cx="166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Freihand 44">
                  <a:extLst>
                    <a:ext uri="{FF2B5EF4-FFF2-40B4-BE49-F238E27FC236}">
                      <a16:creationId xmlns:a16="http://schemas.microsoft.com/office/drawing/2014/main" id="{1E13C5D4-CE7F-4AB6-8A8B-0F2FF1761BA2}"/>
                    </a:ext>
                  </a:extLst>
                </p14:cNvPr>
                <p14:cNvContentPartPr/>
                <p14:nvPr/>
              </p14:nvContentPartPr>
              <p14:xfrm>
                <a:off x="3033560" y="2248107"/>
                <a:ext cx="158400" cy="137880"/>
              </p14:xfrm>
            </p:contentPart>
          </mc:Choice>
          <mc:Fallback>
            <p:pic>
              <p:nvPicPr>
                <p:cNvPr id="45" name="Freihand 44">
                  <a:extLst>
                    <a:ext uri="{FF2B5EF4-FFF2-40B4-BE49-F238E27FC236}">
                      <a16:creationId xmlns:a16="http://schemas.microsoft.com/office/drawing/2014/main" id="{1E13C5D4-CE7F-4AB6-8A8B-0F2FF1761BA2}"/>
                    </a:ext>
                  </a:extLst>
                </p:cNvPr>
                <p:cNvPicPr/>
                <p:nvPr/>
              </p:nvPicPr>
              <p:blipFill>
                <a:blip r:embed="rId45"/>
                <a:stretch>
                  <a:fillRect/>
                </a:stretch>
              </p:blipFill>
              <p:spPr>
                <a:xfrm>
                  <a:off x="3029240" y="2243787"/>
                  <a:ext cx="167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 name="Freihand 45">
                  <a:extLst>
                    <a:ext uri="{FF2B5EF4-FFF2-40B4-BE49-F238E27FC236}">
                      <a16:creationId xmlns:a16="http://schemas.microsoft.com/office/drawing/2014/main" id="{EE619B0F-85B7-4B93-A5EA-74140E3ACE64}"/>
                    </a:ext>
                  </a:extLst>
                </p14:cNvPr>
                <p14:cNvContentPartPr/>
                <p14:nvPr/>
              </p14:nvContentPartPr>
              <p14:xfrm>
                <a:off x="3193400" y="1949667"/>
                <a:ext cx="117720" cy="165600"/>
              </p14:xfrm>
            </p:contentPart>
          </mc:Choice>
          <mc:Fallback>
            <p:pic>
              <p:nvPicPr>
                <p:cNvPr id="46" name="Freihand 45">
                  <a:extLst>
                    <a:ext uri="{FF2B5EF4-FFF2-40B4-BE49-F238E27FC236}">
                      <a16:creationId xmlns:a16="http://schemas.microsoft.com/office/drawing/2014/main" id="{EE619B0F-85B7-4B93-A5EA-74140E3ACE64}"/>
                    </a:ext>
                  </a:extLst>
                </p:cNvPr>
                <p:cNvPicPr/>
                <p:nvPr/>
              </p:nvPicPr>
              <p:blipFill>
                <a:blip r:embed="rId47"/>
                <a:stretch>
                  <a:fillRect/>
                </a:stretch>
              </p:blipFill>
              <p:spPr>
                <a:xfrm>
                  <a:off x="3189080" y="1945347"/>
                  <a:ext cx="126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7" name="Freihand 46">
                  <a:extLst>
                    <a:ext uri="{FF2B5EF4-FFF2-40B4-BE49-F238E27FC236}">
                      <a16:creationId xmlns:a16="http://schemas.microsoft.com/office/drawing/2014/main" id="{ED8EB7FB-D89E-4DD5-9D21-4D62E0FF398C}"/>
                    </a:ext>
                  </a:extLst>
                </p14:cNvPr>
                <p14:cNvContentPartPr/>
                <p14:nvPr/>
              </p14:nvContentPartPr>
              <p14:xfrm>
                <a:off x="3333440" y="1885587"/>
                <a:ext cx="141480" cy="115560"/>
              </p14:xfrm>
            </p:contentPart>
          </mc:Choice>
          <mc:Fallback>
            <p:pic>
              <p:nvPicPr>
                <p:cNvPr id="47" name="Freihand 46">
                  <a:extLst>
                    <a:ext uri="{FF2B5EF4-FFF2-40B4-BE49-F238E27FC236}">
                      <a16:creationId xmlns:a16="http://schemas.microsoft.com/office/drawing/2014/main" id="{ED8EB7FB-D89E-4DD5-9D21-4D62E0FF398C}"/>
                    </a:ext>
                  </a:extLst>
                </p:cNvPr>
                <p:cNvPicPr/>
                <p:nvPr/>
              </p:nvPicPr>
              <p:blipFill>
                <a:blip r:embed="rId49"/>
                <a:stretch>
                  <a:fillRect/>
                </a:stretch>
              </p:blipFill>
              <p:spPr>
                <a:xfrm>
                  <a:off x="3329120" y="1881267"/>
                  <a:ext cx="150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 name="Freihand 47">
                  <a:extLst>
                    <a:ext uri="{FF2B5EF4-FFF2-40B4-BE49-F238E27FC236}">
                      <a16:creationId xmlns:a16="http://schemas.microsoft.com/office/drawing/2014/main" id="{C14DFF19-A482-4964-9B80-211699E6F81A}"/>
                    </a:ext>
                  </a:extLst>
                </p14:cNvPr>
                <p14:cNvContentPartPr/>
                <p14:nvPr/>
              </p14:nvContentPartPr>
              <p14:xfrm>
                <a:off x="3260360" y="1939227"/>
                <a:ext cx="296280" cy="252720"/>
              </p14:xfrm>
            </p:contentPart>
          </mc:Choice>
          <mc:Fallback>
            <p:pic>
              <p:nvPicPr>
                <p:cNvPr id="48" name="Freihand 47">
                  <a:extLst>
                    <a:ext uri="{FF2B5EF4-FFF2-40B4-BE49-F238E27FC236}">
                      <a16:creationId xmlns:a16="http://schemas.microsoft.com/office/drawing/2014/main" id="{C14DFF19-A482-4964-9B80-211699E6F81A}"/>
                    </a:ext>
                  </a:extLst>
                </p:cNvPr>
                <p:cNvPicPr/>
                <p:nvPr/>
              </p:nvPicPr>
              <p:blipFill>
                <a:blip r:embed="rId51"/>
                <a:stretch>
                  <a:fillRect/>
                </a:stretch>
              </p:blipFill>
              <p:spPr>
                <a:xfrm>
                  <a:off x="3256040" y="1934907"/>
                  <a:ext cx="304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3EFB23BC-F4C5-4718-9261-333B29A159DE}"/>
                    </a:ext>
                  </a:extLst>
                </p14:cNvPr>
                <p14:cNvContentPartPr/>
                <p14:nvPr/>
              </p14:nvContentPartPr>
              <p14:xfrm>
                <a:off x="3297440" y="2097267"/>
                <a:ext cx="134640" cy="182520"/>
              </p14:xfrm>
            </p:contentPart>
          </mc:Choice>
          <mc:Fallback>
            <p:pic>
              <p:nvPicPr>
                <p:cNvPr id="49" name="Freihand 48">
                  <a:extLst>
                    <a:ext uri="{FF2B5EF4-FFF2-40B4-BE49-F238E27FC236}">
                      <a16:creationId xmlns:a16="http://schemas.microsoft.com/office/drawing/2014/main" id="{3EFB23BC-F4C5-4718-9261-333B29A159DE}"/>
                    </a:ext>
                  </a:extLst>
                </p:cNvPr>
                <p:cNvPicPr/>
                <p:nvPr/>
              </p:nvPicPr>
              <p:blipFill>
                <a:blip r:embed="rId53"/>
                <a:stretch>
                  <a:fillRect/>
                </a:stretch>
              </p:blipFill>
              <p:spPr>
                <a:xfrm>
                  <a:off x="3293120" y="2092947"/>
                  <a:ext cx="143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3AEFA8E6-23B2-439C-A20C-114ED5ED3362}"/>
                    </a:ext>
                  </a:extLst>
                </p14:cNvPr>
                <p14:cNvContentPartPr/>
                <p14:nvPr/>
              </p14:nvContentPartPr>
              <p14:xfrm>
                <a:off x="3469880" y="2042187"/>
                <a:ext cx="118080" cy="128520"/>
              </p14:xfrm>
            </p:contentPart>
          </mc:Choice>
          <mc:Fallback>
            <p:pic>
              <p:nvPicPr>
                <p:cNvPr id="50" name="Freihand 49">
                  <a:extLst>
                    <a:ext uri="{FF2B5EF4-FFF2-40B4-BE49-F238E27FC236}">
                      <a16:creationId xmlns:a16="http://schemas.microsoft.com/office/drawing/2014/main" id="{3AEFA8E6-23B2-439C-A20C-114ED5ED3362}"/>
                    </a:ext>
                  </a:extLst>
                </p:cNvPr>
                <p:cNvPicPr/>
                <p:nvPr/>
              </p:nvPicPr>
              <p:blipFill>
                <a:blip r:embed="rId55"/>
                <a:stretch>
                  <a:fillRect/>
                </a:stretch>
              </p:blipFill>
              <p:spPr>
                <a:xfrm>
                  <a:off x="3465560" y="2037867"/>
                  <a:ext cx="12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Freihand 50">
                  <a:extLst>
                    <a:ext uri="{FF2B5EF4-FFF2-40B4-BE49-F238E27FC236}">
                      <a16:creationId xmlns:a16="http://schemas.microsoft.com/office/drawing/2014/main" id="{B75B3CCE-E7D0-4456-8AEC-37E7F6CD347F}"/>
                    </a:ext>
                  </a:extLst>
                </p14:cNvPr>
                <p14:cNvContentPartPr/>
                <p14:nvPr/>
              </p14:nvContentPartPr>
              <p14:xfrm>
                <a:off x="3554840" y="2071347"/>
                <a:ext cx="86040" cy="43560"/>
              </p14:xfrm>
            </p:contentPart>
          </mc:Choice>
          <mc:Fallback>
            <p:pic>
              <p:nvPicPr>
                <p:cNvPr id="51" name="Freihand 50">
                  <a:extLst>
                    <a:ext uri="{FF2B5EF4-FFF2-40B4-BE49-F238E27FC236}">
                      <a16:creationId xmlns:a16="http://schemas.microsoft.com/office/drawing/2014/main" id="{B75B3CCE-E7D0-4456-8AEC-37E7F6CD347F}"/>
                    </a:ext>
                  </a:extLst>
                </p:cNvPr>
                <p:cNvPicPr/>
                <p:nvPr/>
              </p:nvPicPr>
              <p:blipFill>
                <a:blip r:embed="rId57"/>
                <a:stretch>
                  <a:fillRect/>
                </a:stretch>
              </p:blipFill>
              <p:spPr>
                <a:xfrm>
                  <a:off x="3550520" y="2067027"/>
                  <a:ext cx="94680" cy="52200"/>
                </a:xfrm>
                <a:prstGeom prst="rect">
                  <a:avLst/>
                </a:prstGeom>
              </p:spPr>
            </p:pic>
          </mc:Fallback>
        </mc:AlternateContent>
      </p:grpSp>
      <p:grpSp>
        <p:nvGrpSpPr>
          <p:cNvPr id="59" name="Gruppieren 58">
            <a:extLst>
              <a:ext uri="{FF2B5EF4-FFF2-40B4-BE49-F238E27FC236}">
                <a16:creationId xmlns:a16="http://schemas.microsoft.com/office/drawing/2014/main" id="{2A3BA21C-FED0-449A-B400-DFB6F65C4F8F}"/>
              </a:ext>
            </a:extLst>
          </p:cNvPr>
          <p:cNvGrpSpPr/>
          <p:nvPr/>
        </p:nvGrpSpPr>
        <p:grpSpPr>
          <a:xfrm>
            <a:off x="7318280" y="1829067"/>
            <a:ext cx="981720" cy="382320"/>
            <a:chOff x="7318280" y="1829067"/>
            <a:chExt cx="981720" cy="382320"/>
          </a:xfrm>
        </p:grpSpPr>
        <mc:AlternateContent xmlns:mc="http://schemas.openxmlformats.org/markup-compatibility/2006">
          <mc:Choice xmlns:p14="http://schemas.microsoft.com/office/powerpoint/2010/main" Requires="p14">
            <p:contentPart p14:bwMode="auto" r:id="rId58">
              <p14:nvContentPartPr>
                <p14:cNvPr id="52" name="Freihand 51">
                  <a:extLst>
                    <a:ext uri="{FF2B5EF4-FFF2-40B4-BE49-F238E27FC236}">
                      <a16:creationId xmlns:a16="http://schemas.microsoft.com/office/drawing/2014/main" id="{C1F5408B-67B0-4885-8078-6581AA023C6D}"/>
                    </a:ext>
                  </a:extLst>
                </p14:cNvPr>
                <p14:cNvContentPartPr/>
                <p14:nvPr/>
              </p14:nvContentPartPr>
              <p14:xfrm>
                <a:off x="7318280" y="1938507"/>
                <a:ext cx="231480" cy="195120"/>
              </p14:xfrm>
            </p:contentPart>
          </mc:Choice>
          <mc:Fallback>
            <p:pic>
              <p:nvPicPr>
                <p:cNvPr id="52" name="Freihand 51">
                  <a:extLst>
                    <a:ext uri="{FF2B5EF4-FFF2-40B4-BE49-F238E27FC236}">
                      <a16:creationId xmlns:a16="http://schemas.microsoft.com/office/drawing/2014/main" id="{C1F5408B-67B0-4885-8078-6581AA023C6D}"/>
                    </a:ext>
                  </a:extLst>
                </p:cNvPr>
                <p:cNvPicPr/>
                <p:nvPr/>
              </p:nvPicPr>
              <p:blipFill>
                <a:blip r:embed="rId59"/>
                <a:stretch>
                  <a:fillRect/>
                </a:stretch>
              </p:blipFill>
              <p:spPr>
                <a:xfrm>
                  <a:off x="7313960" y="1934187"/>
                  <a:ext cx="240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3" name="Freihand 52">
                  <a:extLst>
                    <a:ext uri="{FF2B5EF4-FFF2-40B4-BE49-F238E27FC236}">
                      <a16:creationId xmlns:a16="http://schemas.microsoft.com/office/drawing/2014/main" id="{BE201C2F-D859-47CF-B60A-48C4486EB875}"/>
                    </a:ext>
                  </a:extLst>
                </p14:cNvPr>
                <p14:cNvContentPartPr/>
                <p14:nvPr/>
              </p14:nvContentPartPr>
              <p14:xfrm>
                <a:off x="7511240" y="2065227"/>
                <a:ext cx="145800" cy="146160"/>
              </p14:xfrm>
            </p:contentPart>
          </mc:Choice>
          <mc:Fallback>
            <p:pic>
              <p:nvPicPr>
                <p:cNvPr id="53" name="Freihand 52">
                  <a:extLst>
                    <a:ext uri="{FF2B5EF4-FFF2-40B4-BE49-F238E27FC236}">
                      <a16:creationId xmlns:a16="http://schemas.microsoft.com/office/drawing/2014/main" id="{BE201C2F-D859-47CF-B60A-48C4486EB875}"/>
                    </a:ext>
                  </a:extLst>
                </p:cNvPr>
                <p:cNvPicPr/>
                <p:nvPr/>
              </p:nvPicPr>
              <p:blipFill>
                <a:blip r:embed="rId61"/>
                <a:stretch>
                  <a:fillRect/>
                </a:stretch>
              </p:blipFill>
              <p:spPr>
                <a:xfrm>
                  <a:off x="7506920" y="2060907"/>
                  <a:ext cx="154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Freihand 53">
                  <a:extLst>
                    <a:ext uri="{FF2B5EF4-FFF2-40B4-BE49-F238E27FC236}">
                      <a16:creationId xmlns:a16="http://schemas.microsoft.com/office/drawing/2014/main" id="{0BA35188-441F-419E-9E47-1C90457F15E8}"/>
                    </a:ext>
                  </a:extLst>
                </p14:cNvPr>
                <p14:cNvContentPartPr/>
                <p14:nvPr/>
              </p14:nvContentPartPr>
              <p14:xfrm>
                <a:off x="7749920" y="1946787"/>
                <a:ext cx="198000" cy="144000"/>
              </p14:xfrm>
            </p:contentPart>
          </mc:Choice>
          <mc:Fallback>
            <p:pic>
              <p:nvPicPr>
                <p:cNvPr id="54" name="Freihand 53">
                  <a:extLst>
                    <a:ext uri="{FF2B5EF4-FFF2-40B4-BE49-F238E27FC236}">
                      <a16:creationId xmlns:a16="http://schemas.microsoft.com/office/drawing/2014/main" id="{0BA35188-441F-419E-9E47-1C90457F15E8}"/>
                    </a:ext>
                  </a:extLst>
                </p:cNvPr>
                <p:cNvPicPr/>
                <p:nvPr/>
              </p:nvPicPr>
              <p:blipFill>
                <a:blip r:embed="rId63"/>
                <a:stretch>
                  <a:fillRect/>
                </a:stretch>
              </p:blipFill>
              <p:spPr>
                <a:xfrm>
                  <a:off x="7745600" y="1942467"/>
                  <a:ext cx="206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A646CA0F-3B87-4AA4-BF31-F41DFF706427}"/>
                    </a:ext>
                  </a:extLst>
                </p14:cNvPr>
                <p14:cNvContentPartPr/>
                <p14:nvPr/>
              </p14:nvContentPartPr>
              <p14:xfrm>
                <a:off x="8050160" y="1829067"/>
                <a:ext cx="161640" cy="217440"/>
              </p14:xfrm>
            </p:contentPart>
          </mc:Choice>
          <mc:Fallback>
            <p:pic>
              <p:nvPicPr>
                <p:cNvPr id="57" name="Freihand 56">
                  <a:extLst>
                    <a:ext uri="{FF2B5EF4-FFF2-40B4-BE49-F238E27FC236}">
                      <a16:creationId xmlns:a16="http://schemas.microsoft.com/office/drawing/2014/main" id="{A646CA0F-3B87-4AA4-BF31-F41DFF706427}"/>
                    </a:ext>
                  </a:extLst>
                </p:cNvPr>
                <p:cNvPicPr/>
                <p:nvPr/>
              </p:nvPicPr>
              <p:blipFill>
                <a:blip r:embed="rId65"/>
                <a:stretch>
                  <a:fillRect/>
                </a:stretch>
              </p:blipFill>
              <p:spPr>
                <a:xfrm>
                  <a:off x="8045840" y="1824747"/>
                  <a:ext cx="170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DA113A92-710E-4D42-AFB9-5D17E40EE549}"/>
                    </a:ext>
                  </a:extLst>
                </p14:cNvPr>
                <p14:cNvContentPartPr/>
                <p14:nvPr/>
              </p14:nvContentPartPr>
              <p14:xfrm>
                <a:off x="8217200" y="1948587"/>
                <a:ext cx="82800" cy="179280"/>
              </p14:xfrm>
            </p:contentPart>
          </mc:Choice>
          <mc:Fallback>
            <p:pic>
              <p:nvPicPr>
                <p:cNvPr id="58" name="Freihand 57">
                  <a:extLst>
                    <a:ext uri="{FF2B5EF4-FFF2-40B4-BE49-F238E27FC236}">
                      <a16:creationId xmlns:a16="http://schemas.microsoft.com/office/drawing/2014/main" id="{DA113A92-710E-4D42-AFB9-5D17E40EE549}"/>
                    </a:ext>
                  </a:extLst>
                </p:cNvPr>
                <p:cNvPicPr/>
                <p:nvPr/>
              </p:nvPicPr>
              <p:blipFill>
                <a:blip r:embed="rId67"/>
                <a:stretch>
                  <a:fillRect/>
                </a:stretch>
              </p:blipFill>
              <p:spPr>
                <a:xfrm>
                  <a:off x="8212880" y="1944267"/>
                  <a:ext cx="91440" cy="187920"/>
                </a:xfrm>
                <a:prstGeom prst="rect">
                  <a:avLst/>
                </a:prstGeom>
              </p:spPr>
            </p:pic>
          </mc:Fallback>
        </mc:AlternateContent>
      </p:grpSp>
      <p:grpSp>
        <p:nvGrpSpPr>
          <p:cNvPr id="62" name="Gruppieren 61">
            <a:extLst>
              <a:ext uri="{FF2B5EF4-FFF2-40B4-BE49-F238E27FC236}">
                <a16:creationId xmlns:a16="http://schemas.microsoft.com/office/drawing/2014/main" id="{52EDB92C-C79D-4110-98CC-77AAF4081822}"/>
              </a:ext>
            </a:extLst>
          </p:cNvPr>
          <p:cNvGrpSpPr/>
          <p:nvPr/>
        </p:nvGrpSpPr>
        <p:grpSpPr>
          <a:xfrm>
            <a:off x="5268800" y="1390587"/>
            <a:ext cx="1687320" cy="233640"/>
            <a:chOff x="5268800" y="1390587"/>
            <a:chExt cx="1687320" cy="233640"/>
          </a:xfrm>
        </p:grpSpPr>
        <mc:AlternateContent xmlns:mc="http://schemas.openxmlformats.org/markup-compatibility/2006">
          <mc:Choice xmlns:p14="http://schemas.microsoft.com/office/powerpoint/2010/main" Requires="p14">
            <p:contentPart p14:bwMode="auto" r:id="rId68">
              <p14:nvContentPartPr>
                <p14:cNvPr id="60" name="Freihand 59">
                  <a:extLst>
                    <a:ext uri="{FF2B5EF4-FFF2-40B4-BE49-F238E27FC236}">
                      <a16:creationId xmlns:a16="http://schemas.microsoft.com/office/drawing/2014/main" id="{4332C57C-B3EB-4142-BAE2-B9CE4E321CC4}"/>
                    </a:ext>
                  </a:extLst>
                </p14:cNvPr>
                <p14:cNvContentPartPr/>
                <p14:nvPr/>
              </p14:nvContentPartPr>
              <p14:xfrm>
                <a:off x="5429720" y="1412907"/>
                <a:ext cx="1526400" cy="211320"/>
              </p14:xfrm>
            </p:contentPart>
          </mc:Choice>
          <mc:Fallback>
            <p:pic>
              <p:nvPicPr>
                <p:cNvPr id="60" name="Freihand 59">
                  <a:extLst>
                    <a:ext uri="{FF2B5EF4-FFF2-40B4-BE49-F238E27FC236}">
                      <a16:creationId xmlns:a16="http://schemas.microsoft.com/office/drawing/2014/main" id="{4332C57C-B3EB-4142-BAE2-B9CE4E321CC4}"/>
                    </a:ext>
                  </a:extLst>
                </p:cNvPr>
                <p:cNvPicPr/>
                <p:nvPr/>
              </p:nvPicPr>
              <p:blipFill>
                <a:blip r:embed="rId69"/>
                <a:stretch>
                  <a:fillRect/>
                </a:stretch>
              </p:blipFill>
              <p:spPr>
                <a:xfrm>
                  <a:off x="5425400" y="1408587"/>
                  <a:ext cx="1535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Freihand 60">
                  <a:extLst>
                    <a:ext uri="{FF2B5EF4-FFF2-40B4-BE49-F238E27FC236}">
                      <a16:creationId xmlns:a16="http://schemas.microsoft.com/office/drawing/2014/main" id="{DC02A011-F1DE-484C-8297-0D4BE57A6666}"/>
                    </a:ext>
                  </a:extLst>
                </p14:cNvPr>
                <p14:cNvContentPartPr/>
                <p14:nvPr/>
              </p14:nvContentPartPr>
              <p14:xfrm>
                <a:off x="5268800" y="1390587"/>
                <a:ext cx="333000" cy="197640"/>
              </p14:xfrm>
            </p:contentPart>
          </mc:Choice>
          <mc:Fallback>
            <p:pic>
              <p:nvPicPr>
                <p:cNvPr id="61" name="Freihand 60">
                  <a:extLst>
                    <a:ext uri="{FF2B5EF4-FFF2-40B4-BE49-F238E27FC236}">
                      <a16:creationId xmlns:a16="http://schemas.microsoft.com/office/drawing/2014/main" id="{DC02A011-F1DE-484C-8297-0D4BE57A6666}"/>
                    </a:ext>
                  </a:extLst>
                </p:cNvPr>
                <p:cNvPicPr/>
                <p:nvPr/>
              </p:nvPicPr>
              <p:blipFill>
                <a:blip r:embed="rId71"/>
                <a:stretch>
                  <a:fillRect/>
                </a:stretch>
              </p:blipFill>
              <p:spPr>
                <a:xfrm>
                  <a:off x="5264480" y="1386267"/>
                  <a:ext cx="341640" cy="20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77898ED4-BEB7-4712-B63B-27A335E27AF4}"/>
                  </a:ext>
                </a:extLst>
              </p14:cNvPr>
              <p14:cNvContentPartPr/>
              <p14:nvPr/>
            </p14:nvContentPartPr>
            <p14:xfrm>
              <a:off x="1049240" y="3150627"/>
              <a:ext cx="1074600" cy="1054440"/>
            </p14:xfrm>
          </p:contentPart>
        </mc:Choice>
        <mc:Fallback>
          <p:pic>
            <p:nvPicPr>
              <p:cNvPr id="63" name="Freihand 62">
                <a:extLst>
                  <a:ext uri="{FF2B5EF4-FFF2-40B4-BE49-F238E27FC236}">
                    <a16:creationId xmlns:a16="http://schemas.microsoft.com/office/drawing/2014/main" id="{77898ED4-BEB7-4712-B63B-27A335E27AF4}"/>
                  </a:ext>
                </a:extLst>
              </p:cNvPr>
              <p:cNvPicPr/>
              <p:nvPr/>
            </p:nvPicPr>
            <p:blipFill>
              <a:blip r:embed="rId73"/>
              <a:stretch>
                <a:fillRect/>
              </a:stretch>
            </p:blipFill>
            <p:spPr>
              <a:xfrm>
                <a:off x="1044920" y="3146307"/>
                <a:ext cx="1083240" cy="1063080"/>
              </a:xfrm>
              <a:prstGeom prst="rect">
                <a:avLst/>
              </a:prstGeom>
            </p:spPr>
          </p:pic>
        </mc:Fallback>
      </mc:AlternateContent>
      <p:grpSp>
        <p:nvGrpSpPr>
          <p:cNvPr id="77" name="Gruppieren 76">
            <a:extLst>
              <a:ext uri="{FF2B5EF4-FFF2-40B4-BE49-F238E27FC236}">
                <a16:creationId xmlns:a16="http://schemas.microsoft.com/office/drawing/2014/main" id="{F6B22243-48C7-4A6B-89ED-AF322925A5A9}"/>
              </a:ext>
            </a:extLst>
          </p:cNvPr>
          <p:cNvGrpSpPr/>
          <p:nvPr/>
        </p:nvGrpSpPr>
        <p:grpSpPr>
          <a:xfrm>
            <a:off x="1085960" y="2685147"/>
            <a:ext cx="684720" cy="975600"/>
            <a:chOff x="1085960" y="2685147"/>
            <a:chExt cx="684720" cy="975600"/>
          </a:xfrm>
        </p:grpSpPr>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D9EFB1D5-7DCD-4349-9CD4-E5C06DD01FFE}"/>
                    </a:ext>
                  </a:extLst>
                </p14:cNvPr>
                <p14:cNvContentPartPr/>
                <p14:nvPr/>
              </p14:nvContentPartPr>
              <p14:xfrm>
                <a:off x="1440920" y="3317307"/>
                <a:ext cx="166680" cy="264600"/>
              </p14:xfrm>
            </p:contentPart>
          </mc:Choice>
          <mc:Fallback>
            <p:pic>
              <p:nvPicPr>
                <p:cNvPr id="64" name="Freihand 63">
                  <a:extLst>
                    <a:ext uri="{FF2B5EF4-FFF2-40B4-BE49-F238E27FC236}">
                      <a16:creationId xmlns:a16="http://schemas.microsoft.com/office/drawing/2014/main" id="{D9EFB1D5-7DCD-4349-9CD4-E5C06DD01FFE}"/>
                    </a:ext>
                  </a:extLst>
                </p:cNvPr>
                <p:cNvPicPr/>
                <p:nvPr/>
              </p:nvPicPr>
              <p:blipFill>
                <a:blip r:embed="rId75"/>
                <a:stretch>
                  <a:fillRect/>
                </a:stretch>
              </p:blipFill>
              <p:spPr>
                <a:xfrm>
                  <a:off x="1436600" y="3312987"/>
                  <a:ext cx="175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2E5DF577-CEC4-449D-8284-09E9CFA2A1F6}"/>
                    </a:ext>
                  </a:extLst>
                </p14:cNvPr>
                <p14:cNvContentPartPr/>
                <p14:nvPr/>
              </p14:nvContentPartPr>
              <p14:xfrm>
                <a:off x="1497800" y="3458427"/>
                <a:ext cx="138240" cy="202320"/>
              </p14:xfrm>
            </p:contentPart>
          </mc:Choice>
          <mc:Fallback>
            <p:pic>
              <p:nvPicPr>
                <p:cNvPr id="65" name="Freihand 64">
                  <a:extLst>
                    <a:ext uri="{FF2B5EF4-FFF2-40B4-BE49-F238E27FC236}">
                      <a16:creationId xmlns:a16="http://schemas.microsoft.com/office/drawing/2014/main" id="{2E5DF577-CEC4-449D-8284-09E9CFA2A1F6}"/>
                    </a:ext>
                  </a:extLst>
                </p:cNvPr>
                <p:cNvPicPr/>
                <p:nvPr/>
              </p:nvPicPr>
              <p:blipFill>
                <a:blip r:embed="rId77"/>
                <a:stretch>
                  <a:fillRect/>
                </a:stretch>
              </p:blipFill>
              <p:spPr>
                <a:xfrm>
                  <a:off x="1493480" y="3454107"/>
                  <a:ext cx="146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Freihand 65">
                  <a:extLst>
                    <a:ext uri="{FF2B5EF4-FFF2-40B4-BE49-F238E27FC236}">
                      <a16:creationId xmlns:a16="http://schemas.microsoft.com/office/drawing/2014/main" id="{DF6DA1C2-313F-46EF-8426-DA448EFD083A}"/>
                    </a:ext>
                  </a:extLst>
                </p14:cNvPr>
                <p14:cNvContentPartPr/>
                <p14:nvPr/>
              </p14:nvContentPartPr>
              <p14:xfrm>
                <a:off x="1085960" y="3203187"/>
                <a:ext cx="114480" cy="215280"/>
              </p14:xfrm>
            </p:contentPart>
          </mc:Choice>
          <mc:Fallback>
            <p:pic>
              <p:nvPicPr>
                <p:cNvPr id="66" name="Freihand 65">
                  <a:extLst>
                    <a:ext uri="{FF2B5EF4-FFF2-40B4-BE49-F238E27FC236}">
                      <a16:creationId xmlns:a16="http://schemas.microsoft.com/office/drawing/2014/main" id="{DF6DA1C2-313F-46EF-8426-DA448EFD083A}"/>
                    </a:ext>
                  </a:extLst>
                </p:cNvPr>
                <p:cNvPicPr/>
                <p:nvPr/>
              </p:nvPicPr>
              <p:blipFill>
                <a:blip r:embed="rId79"/>
                <a:stretch>
                  <a:fillRect/>
                </a:stretch>
              </p:blipFill>
              <p:spPr>
                <a:xfrm>
                  <a:off x="1081640" y="3198867"/>
                  <a:ext cx="1231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Freihand 66">
                  <a:extLst>
                    <a:ext uri="{FF2B5EF4-FFF2-40B4-BE49-F238E27FC236}">
                      <a16:creationId xmlns:a16="http://schemas.microsoft.com/office/drawing/2014/main" id="{CD16A27E-03A0-4E55-AC3A-345310AE2654}"/>
                    </a:ext>
                  </a:extLst>
                </p14:cNvPr>
                <p14:cNvContentPartPr/>
                <p14:nvPr/>
              </p14:nvContentPartPr>
              <p14:xfrm>
                <a:off x="1220960" y="3260427"/>
                <a:ext cx="115560" cy="82080"/>
              </p14:xfrm>
            </p:contentPart>
          </mc:Choice>
          <mc:Fallback>
            <p:pic>
              <p:nvPicPr>
                <p:cNvPr id="67" name="Freihand 66">
                  <a:extLst>
                    <a:ext uri="{FF2B5EF4-FFF2-40B4-BE49-F238E27FC236}">
                      <a16:creationId xmlns:a16="http://schemas.microsoft.com/office/drawing/2014/main" id="{CD16A27E-03A0-4E55-AC3A-345310AE2654}"/>
                    </a:ext>
                  </a:extLst>
                </p:cNvPr>
                <p:cNvPicPr/>
                <p:nvPr/>
              </p:nvPicPr>
              <p:blipFill>
                <a:blip r:embed="rId81"/>
                <a:stretch>
                  <a:fillRect/>
                </a:stretch>
              </p:blipFill>
              <p:spPr>
                <a:xfrm>
                  <a:off x="1216640" y="3256107"/>
                  <a:ext cx="124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9" name="Freihand 68">
                  <a:extLst>
                    <a:ext uri="{FF2B5EF4-FFF2-40B4-BE49-F238E27FC236}">
                      <a16:creationId xmlns:a16="http://schemas.microsoft.com/office/drawing/2014/main" id="{E6BC542A-5E2B-4502-AFDE-217C864D9CAF}"/>
                    </a:ext>
                  </a:extLst>
                </p14:cNvPr>
                <p14:cNvContentPartPr/>
                <p14:nvPr/>
              </p14:nvContentPartPr>
              <p14:xfrm>
                <a:off x="1290800" y="3053787"/>
                <a:ext cx="108000" cy="110520"/>
              </p14:xfrm>
            </p:contentPart>
          </mc:Choice>
          <mc:Fallback>
            <p:pic>
              <p:nvPicPr>
                <p:cNvPr id="69" name="Freihand 68">
                  <a:extLst>
                    <a:ext uri="{FF2B5EF4-FFF2-40B4-BE49-F238E27FC236}">
                      <a16:creationId xmlns:a16="http://schemas.microsoft.com/office/drawing/2014/main" id="{E6BC542A-5E2B-4502-AFDE-217C864D9CAF}"/>
                    </a:ext>
                  </a:extLst>
                </p:cNvPr>
                <p:cNvPicPr/>
                <p:nvPr/>
              </p:nvPicPr>
              <p:blipFill>
                <a:blip r:embed="rId83"/>
                <a:stretch>
                  <a:fillRect/>
                </a:stretch>
              </p:blipFill>
              <p:spPr>
                <a:xfrm>
                  <a:off x="1286480" y="3049467"/>
                  <a:ext cx="116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0" name="Freihand 69">
                  <a:extLst>
                    <a:ext uri="{FF2B5EF4-FFF2-40B4-BE49-F238E27FC236}">
                      <a16:creationId xmlns:a16="http://schemas.microsoft.com/office/drawing/2014/main" id="{B2E4D569-445B-4E90-AFC5-639E57C84990}"/>
                    </a:ext>
                  </a:extLst>
                </p14:cNvPr>
                <p14:cNvContentPartPr/>
                <p14:nvPr/>
              </p14:nvContentPartPr>
              <p14:xfrm>
                <a:off x="1345520" y="3073587"/>
                <a:ext cx="74160" cy="100440"/>
              </p14:xfrm>
            </p:contentPart>
          </mc:Choice>
          <mc:Fallback>
            <p:pic>
              <p:nvPicPr>
                <p:cNvPr id="70" name="Freihand 69">
                  <a:extLst>
                    <a:ext uri="{FF2B5EF4-FFF2-40B4-BE49-F238E27FC236}">
                      <a16:creationId xmlns:a16="http://schemas.microsoft.com/office/drawing/2014/main" id="{B2E4D569-445B-4E90-AFC5-639E57C84990}"/>
                    </a:ext>
                  </a:extLst>
                </p:cNvPr>
                <p:cNvPicPr/>
                <p:nvPr/>
              </p:nvPicPr>
              <p:blipFill>
                <a:blip r:embed="rId85"/>
                <a:stretch>
                  <a:fillRect/>
                </a:stretch>
              </p:blipFill>
              <p:spPr>
                <a:xfrm>
                  <a:off x="1341200" y="3069267"/>
                  <a:ext cx="82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1" name="Freihand 70">
                  <a:extLst>
                    <a:ext uri="{FF2B5EF4-FFF2-40B4-BE49-F238E27FC236}">
                      <a16:creationId xmlns:a16="http://schemas.microsoft.com/office/drawing/2014/main" id="{3A9CEE92-D8C9-4FE2-A131-A9069CDB2CE4}"/>
                    </a:ext>
                  </a:extLst>
                </p14:cNvPr>
                <p14:cNvContentPartPr/>
                <p14:nvPr/>
              </p14:nvContentPartPr>
              <p14:xfrm>
                <a:off x="1323200" y="2766507"/>
                <a:ext cx="126000" cy="159120"/>
              </p14:xfrm>
            </p:contentPart>
          </mc:Choice>
          <mc:Fallback>
            <p:pic>
              <p:nvPicPr>
                <p:cNvPr id="71" name="Freihand 70">
                  <a:extLst>
                    <a:ext uri="{FF2B5EF4-FFF2-40B4-BE49-F238E27FC236}">
                      <a16:creationId xmlns:a16="http://schemas.microsoft.com/office/drawing/2014/main" id="{3A9CEE92-D8C9-4FE2-A131-A9069CDB2CE4}"/>
                    </a:ext>
                  </a:extLst>
                </p:cNvPr>
                <p:cNvPicPr/>
                <p:nvPr/>
              </p:nvPicPr>
              <p:blipFill>
                <a:blip r:embed="rId87"/>
                <a:stretch>
                  <a:fillRect/>
                </a:stretch>
              </p:blipFill>
              <p:spPr>
                <a:xfrm>
                  <a:off x="1318880" y="2762187"/>
                  <a:ext cx="134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 name="Freihand 71">
                  <a:extLst>
                    <a:ext uri="{FF2B5EF4-FFF2-40B4-BE49-F238E27FC236}">
                      <a16:creationId xmlns:a16="http://schemas.microsoft.com/office/drawing/2014/main" id="{9DA02A97-7457-4E01-863F-CCA2ACE152B7}"/>
                    </a:ext>
                  </a:extLst>
                </p14:cNvPr>
                <p14:cNvContentPartPr/>
                <p14:nvPr/>
              </p14:nvContentPartPr>
              <p14:xfrm>
                <a:off x="1458560" y="2685147"/>
                <a:ext cx="115560" cy="92160"/>
              </p14:xfrm>
            </p:contentPart>
          </mc:Choice>
          <mc:Fallback>
            <p:pic>
              <p:nvPicPr>
                <p:cNvPr id="72" name="Freihand 71">
                  <a:extLst>
                    <a:ext uri="{FF2B5EF4-FFF2-40B4-BE49-F238E27FC236}">
                      <a16:creationId xmlns:a16="http://schemas.microsoft.com/office/drawing/2014/main" id="{9DA02A97-7457-4E01-863F-CCA2ACE152B7}"/>
                    </a:ext>
                  </a:extLst>
                </p:cNvPr>
                <p:cNvPicPr/>
                <p:nvPr/>
              </p:nvPicPr>
              <p:blipFill>
                <a:blip r:embed="rId89"/>
                <a:stretch>
                  <a:fillRect/>
                </a:stretch>
              </p:blipFill>
              <p:spPr>
                <a:xfrm>
                  <a:off x="1454240" y="2680827"/>
                  <a:ext cx="124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3" name="Freihand 72">
                  <a:extLst>
                    <a:ext uri="{FF2B5EF4-FFF2-40B4-BE49-F238E27FC236}">
                      <a16:creationId xmlns:a16="http://schemas.microsoft.com/office/drawing/2014/main" id="{1E3B9BB6-11BE-4E96-8F19-743BA2564EB9}"/>
                    </a:ext>
                  </a:extLst>
                </p14:cNvPr>
                <p14:cNvContentPartPr/>
                <p14:nvPr/>
              </p14:nvContentPartPr>
              <p14:xfrm>
                <a:off x="1440920" y="2733747"/>
                <a:ext cx="188280" cy="235440"/>
              </p14:xfrm>
            </p:contentPart>
          </mc:Choice>
          <mc:Fallback>
            <p:pic>
              <p:nvPicPr>
                <p:cNvPr id="73" name="Freihand 72">
                  <a:extLst>
                    <a:ext uri="{FF2B5EF4-FFF2-40B4-BE49-F238E27FC236}">
                      <a16:creationId xmlns:a16="http://schemas.microsoft.com/office/drawing/2014/main" id="{1E3B9BB6-11BE-4E96-8F19-743BA2564EB9}"/>
                    </a:ext>
                  </a:extLst>
                </p:cNvPr>
                <p:cNvPicPr/>
                <p:nvPr/>
              </p:nvPicPr>
              <p:blipFill>
                <a:blip r:embed="rId91"/>
                <a:stretch>
                  <a:fillRect/>
                </a:stretch>
              </p:blipFill>
              <p:spPr>
                <a:xfrm>
                  <a:off x="1436600" y="2729427"/>
                  <a:ext cx="1969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7B501348-4173-4324-8B64-A297944635C8}"/>
                    </a:ext>
                  </a:extLst>
                </p14:cNvPr>
                <p14:cNvContentPartPr/>
                <p14:nvPr/>
              </p14:nvContentPartPr>
              <p14:xfrm>
                <a:off x="1474760" y="2890707"/>
                <a:ext cx="137160" cy="156960"/>
              </p14:xfrm>
            </p:contentPart>
          </mc:Choice>
          <mc:Fallback>
            <p:pic>
              <p:nvPicPr>
                <p:cNvPr id="74" name="Freihand 73">
                  <a:extLst>
                    <a:ext uri="{FF2B5EF4-FFF2-40B4-BE49-F238E27FC236}">
                      <a16:creationId xmlns:a16="http://schemas.microsoft.com/office/drawing/2014/main" id="{7B501348-4173-4324-8B64-A297944635C8}"/>
                    </a:ext>
                  </a:extLst>
                </p:cNvPr>
                <p:cNvPicPr/>
                <p:nvPr/>
              </p:nvPicPr>
              <p:blipFill>
                <a:blip r:embed="rId93"/>
                <a:stretch>
                  <a:fillRect/>
                </a:stretch>
              </p:blipFill>
              <p:spPr>
                <a:xfrm>
                  <a:off x="1470440" y="2886387"/>
                  <a:ext cx="145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Freihand 74">
                  <a:extLst>
                    <a:ext uri="{FF2B5EF4-FFF2-40B4-BE49-F238E27FC236}">
                      <a16:creationId xmlns:a16="http://schemas.microsoft.com/office/drawing/2014/main" id="{06892963-42C2-4C58-9A7A-07674E50FE67}"/>
                    </a:ext>
                  </a:extLst>
                </p14:cNvPr>
                <p14:cNvContentPartPr/>
                <p14:nvPr/>
              </p14:nvContentPartPr>
              <p14:xfrm>
                <a:off x="1604000" y="2780547"/>
                <a:ext cx="88200" cy="129240"/>
              </p14:xfrm>
            </p:contentPart>
          </mc:Choice>
          <mc:Fallback>
            <p:pic>
              <p:nvPicPr>
                <p:cNvPr id="75" name="Freihand 74">
                  <a:extLst>
                    <a:ext uri="{FF2B5EF4-FFF2-40B4-BE49-F238E27FC236}">
                      <a16:creationId xmlns:a16="http://schemas.microsoft.com/office/drawing/2014/main" id="{06892963-42C2-4C58-9A7A-07674E50FE67}"/>
                    </a:ext>
                  </a:extLst>
                </p:cNvPr>
                <p:cNvPicPr/>
                <p:nvPr/>
              </p:nvPicPr>
              <p:blipFill>
                <a:blip r:embed="rId95"/>
                <a:stretch>
                  <a:fillRect/>
                </a:stretch>
              </p:blipFill>
              <p:spPr>
                <a:xfrm>
                  <a:off x="1599680" y="2776227"/>
                  <a:ext cx="96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Freihand 75">
                  <a:extLst>
                    <a:ext uri="{FF2B5EF4-FFF2-40B4-BE49-F238E27FC236}">
                      <a16:creationId xmlns:a16="http://schemas.microsoft.com/office/drawing/2014/main" id="{D53121DD-42A1-4BCF-BAB5-6B5C8FE1E5A7}"/>
                    </a:ext>
                  </a:extLst>
                </p14:cNvPr>
                <p14:cNvContentPartPr/>
                <p14:nvPr/>
              </p14:nvContentPartPr>
              <p14:xfrm>
                <a:off x="1683560" y="2847147"/>
                <a:ext cx="87120" cy="27720"/>
              </p14:xfrm>
            </p:contentPart>
          </mc:Choice>
          <mc:Fallback>
            <p:pic>
              <p:nvPicPr>
                <p:cNvPr id="76" name="Freihand 75">
                  <a:extLst>
                    <a:ext uri="{FF2B5EF4-FFF2-40B4-BE49-F238E27FC236}">
                      <a16:creationId xmlns:a16="http://schemas.microsoft.com/office/drawing/2014/main" id="{D53121DD-42A1-4BCF-BAB5-6B5C8FE1E5A7}"/>
                    </a:ext>
                  </a:extLst>
                </p:cNvPr>
                <p:cNvPicPr/>
                <p:nvPr/>
              </p:nvPicPr>
              <p:blipFill>
                <a:blip r:embed="rId97"/>
                <a:stretch>
                  <a:fillRect/>
                </a:stretch>
              </p:blipFill>
              <p:spPr>
                <a:xfrm>
                  <a:off x="1679240" y="2842827"/>
                  <a:ext cx="95760" cy="36360"/>
                </a:xfrm>
                <a:prstGeom prst="rect">
                  <a:avLst/>
                </a:prstGeom>
              </p:spPr>
            </p:pic>
          </mc:Fallback>
        </mc:AlternateContent>
      </p:grpSp>
      <p:grpSp>
        <p:nvGrpSpPr>
          <p:cNvPr id="82" name="Gruppieren 81">
            <a:extLst>
              <a:ext uri="{FF2B5EF4-FFF2-40B4-BE49-F238E27FC236}">
                <a16:creationId xmlns:a16="http://schemas.microsoft.com/office/drawing/2014/main" id="{ED5D5854-49FE-4EE8-8408-24FBC477F2AA}"/>
              </a:ext>
            </a:extLst>
          </p:cNvPr>
          <p:cNvGrpSpPr/>
          <p:nvPr/>
        </p:nvGrpSpPr>
        <p:grpSpPr>
          <a:xfrm>
            <a:off x="1667720" y="5101827"/>
            <a:ext cx="6931080" cy="1680120"/>
            <a:chOff x="1667720" y="5101827"/>
            <a:chExt cx="6931080" cy="1680120"/>
          </a:xfrm>
        </p:grpSpPr>
        <mc:AlternateContent xmlns:mc="http://schemas.openxmlformats.org/markup-compatibility/2006">
          <mc:Choice xmlns:p14="http://schemas.microsoft.com/office/powerpoint/2010/main" Requires="p14">
            <p:contentPart p14:bwMode="auto" r:id="rId98">
              <p14:nvContentPartPr>
                <p14:cNvPr id="78" name="Freihand 77">
                  <a:extLst>
                    <a:ext uri="{FF2B5EF4-FFF2-40B4-BE49-F238E27FC236}">
                      <a16:creationId xmlns:a16="http://schemas.microsoft.com/office/drawing/2014/main" id="{5F6F6679-63E9-4EB6-B38A-7B889917B568}"/>
                    </a:ext>
                  </a:extLst>
                </p14:cNvPr>
                <p14:cNvContentPartPr/>
                <p14:nvPr/>
              </p14:nvContentPartPr>
              <p14:xfrm>
                <a:off x="1825760" y="5565507"/>
                <a:ext cx="582120" cy="38160"/>
              </p14:xfrm>
            </p:contentPart>
          </mc:Choice>
          <mc:Fallback>
            <p:pic>
              <p:nvPicPr>
                <p:cNvPr id="78" name="Freihand 77">
                  <a:extLst>
                    <a:ext uri="{FF2B5EF4-FFF2-40B4-BE49-F238E27FC236}">
                      <a16:creationId xmlns:a16="http://schemas.microsoft.com/office/drawing/2014/main" id="{5F6F6679-63E9-4EB6-B38A-7B889917B568}"/>
                    </a:ext>
                  </a:extLst>
                </p:cNvPr>
                <p:cNvPicPr/>
                <p:nvPr/>
              </p:nvPicPr>
              <p:blipFill>
                <a:blip r:embed="rId99"/>
                <a:stretch>
                  <a:fillRect/>
                </a:stretch>
              </p:blipFill>
              <p:spPr>
                <a:xfrm>
                  <a:off x="1821440" y="5561187"/>
                  <a:ext cx="590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Freihand 78">
                  <a:extLst>
                    <a:ext uri="{FF2B5EF4-FFF2-40B4-BE49-F238E27FC236}">
                      <a16:creationId xmlns:a16="http://schemas.microsoft.com/office/drawing/2014/main" id="{1D244DA9-9D41-4A19-A51D-053F6189D5DC}"/>
                    </a:ext>
                  </a:extLst>
                </p14:cNvPr>
                <p14:cNvContentPartPr/>
                <p14:nvPr/>
              </p14:nvContentPartPr>
              <p14:xfrm>
                <a:off x="1667720" y="5349147"/>
                <a:ext cx="187200" cy="228960"/>
              </p14:xfrm>
            </p:contentPart>
          </mc:Choice>
          <mc:Fallback>
            <p:pic>
              <p:nvPicPr>
                <p:cNvPr id="79" name="Freihand 78">
                  <a:extLst>
                    <a:ext uri="{FF2B5EF4-FFF2-40B4-BE49-F238E27FC236}">
                      <a16:creationId xmlns:a16="http://schemas.microsoft.com/office/drawing/2014/main" id="{1D244DA9-9D41-4A19-A51D-053F6189D5DC}"/>
                    </a:ext>
                  </a:extLst>
                </p:cNvPr>
                <p:cNvPicPr/>
                <p:nvPr/>
              </p:nvPicPr>
              <p:blipFill>
                <a:blip r:embed="rId101"/>
                <a:stretch>
                  <a:fillRect/>
                </a:stretch>
              </p:blipFill>
              <p:spPr>
                <a:xfrm>
                  <a:off x="1663400" y="5344827"/>
                  <a:ext cx="195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Freihand 80">
                  <a:extLst>
                    <a:ext uri="{FF2B5EF4-FFF2-40B4-BE49-F238E27FC236}">
                      <a16:creationId xmlns:a16="http://schemas.microsoft.com/office/drawing/2014/main" id="{0E63FA8E-98C7-4C17-B8B1-96F3E1C3F918}"/>
                    </a:ext>
                  </a:extLst>
                </p14:cNvPr>
                <p14:cNvContentPartPr/>
                <p14:nvPr/>
              </p14:nvContentPartPr>
              <p14:xfrm>
                <a:off x="5453840" y="5101827"/>
                <a:ext cx="3144960" cy="1680120"/>
              </p14:xfrm>
            </p:contentPart>
          </mc:Choice>
          <mc:Fallback>
            <p:pic>
              <p:nvPicPr>
                <p:cNvPr id="81" name="Freihand 80">
                  <a:extLst>
                    <a:ext uri="{FF2B5EF4-FFF2-40B4-BE49-F238E27FC236}">
                      <a16:creationId xmlns:a16="http://schemas.microsoft.com/office/drawing/2014/main" id="{0E63FA8E-98C7-4C17-B8B1-96F3E1C3F918}"/>
                    </a:ext>
                  </a:extLst>
                </p:cNvPr>
                <p:cNvPicPr/>
                <p:nvPr/>
              </p:nvPicPr>
              <p:blipFill>
                <a:blip r:embed="rId103"/>
                <a:stretch>
                  <a:fillRect/>
                </a:stretch>
              </p:blipFill>
              <p:spPr>
                <a:xfrm>
                  <a:off x="5449520" y="5097507"/>
                  <a:ext cx="3153600" cy="1688760"/>
                </a:xfrm>
                <a:prstGeom prst="rect">
                  <a:avLst/>
                </a:prstGeom>
              </p:spPr>
            </p:pic>
          </mc:Fallback>
        </mc:AlternateContent>
      </p:gr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0" name="Gruppieren 159">
            <a:extLst>
              <a:ext uri="{FF2B5EF4-FFF2-40B4-BE49-F238E27FC236}">
                <a16:creationId xmlns:a16="http://schemas.microsoft.com/office/drawing/2014/main" id="{8252ED5D-B2EE-441F-BEB0-2A7FF16F1629}"/>
              </a:ext>
            </a:extLst>
          </p:cNvPr>
          <p:cNvGrpSpPr/>
          <p:nvPr/>
        </p:nvGrpSpPr>
        <p:grpSpPr>
          <a:xfrm>
            <a:off x="547400" y="108787"/>
            <a:ext cx="1328040" cy="302400"/>
            <a:chOff x="547400" y="108787"/>
            <a:chExt cx="1328040" cy="30240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7B14F817-D248-4EB9-B4D1-20EB9154AF39}"/>
                    </a:ext>
                  </a:extLst>
                </p14:cNvPr>
                <p14:cNvContentPartPr/>
                <p14:nvPr/>
              </p14:nvContentPartPr>
              <p14:xfrm>
                <a:off x="547400" y="298867"/>
                <a:ext cx="10080" cy="1800"/>
              </p14:xfrm>
            </p:contentPart>
          </mc:Choice>
          <mc:Fallback>
            <p:pic>
              <p:nvPicPr>
                <p:cNvPr id="4" name="Freihand 3">
                  <a:extLst>
                    <a:ext uri="{FF2B5EF4-FFF2-40B4-BE49-F238E27FC236}">
                      <a16:creationId xmlns:a16="http://schemas.microsoft.com/office/drawing/2014/main" id="{7B14F817-D248-4EB9-B4D1-20EB9154AF39}"/>
                    </a:ext>
                  </a:extLst>
                </p:cNvPr>
                <p:cNvPicPr/>
                <p:nvPr/>
              </p:nvPicPr>
              <p:blipFill>
                <a:blip r:embed="rId4"/>
                <a:stretch>
                  <a:fillRect/>
                </a:stretch>
              </p:blipFill>
              <p:spPr>
                <a:xfrm>
                  <a:off x="543080" y="294547"/>
                  <a:ext cx="18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F268BB7F-FE9B-4D62-B90B-5D31A6FAC2F9}"/>
                    </a:ext>
                  </a:extLst>
                </p14:cNvPr>
                <p14:cNvContentPartPr/>
                <p14:nvPr/>
              </p14:nvContentPartPr>
              <p14:xfrm>
                <a:off x="588440" y="183307"/>
                <a:ext cx="52560" cy="206640"/>
              </p14:xfrm>
            </p:contentPart>
          </mc:Choice>
          <mc:Fallback>
            <p:pic>
              <p:nvPicPr>
                <p:cNvPr id="19" name="Freihand 18">
                  <a:extLst>
                    <a:ext uri="{FF2B5EF4-FFF2-40B4-BE49-F238E27FC236}">
                      <a16:creationId xmlns:a16="http://schemas.microsoft.com/office/drawing/2014/main" id="{F268BB7F-FE9B-4D62-B90B-5D31A6FAC2F9}"/>
                    </a:ext>
                  </a:extLst>
                </p:cNvPr>
                <p:cNvPicPr/>
                <p:nvPr/>
              </p:nvPicPr>
              <p:blipFill>
                <a:blip r:embed="rId6"/>
                <a:stretch>
                  <a:fillRect/>
                </a:stretch>
              </p:blipFill>
              <p:spPr>
                <a:xfrm>
                  <a:off x="584120" y="178987"/>
                  <a:ext cx="61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Freihand 22">
                  <a:extLst>
                    <a:ext uri="{FF2B5EF4-FFF2-40B4-BE49-F238E27FC236}">
                      <a16:creationId xmlns:a16="http://schemas.microsoft.com/office/drawing/2014/main" id="{941FEF6C-EB2F-432F-ADFC-859AF56031CC}"/>
                    </a:ext>
                  </a:extLst>
                </p14:cNvPr>
                <p14:cNvContentPartPr/>
                <p14:nvPr/>
              </p14:nvContentPartPr>
              <p14:xfrm>
                <a:off x="603920" y="193387"/>
                <a:ext cx="92160" cy="217800"/>
              </p14:xfrm>
            </p:contentPart>
          </mc:Choice>
          <mc:Fallback>
            <p:pic>
              <p:nvPicPr>
                <p:cNvPr id="23" name="Freihand 22">
                  <a:extLst>
                    <a:ext uri="{FF2B5EF4-FFF2-40B4-BE49-F238E27FC236}">
                      <a16:creationId xmlns:a16="http://schemas.microsoft.com/office/drawing/2014/main" id="{941FEF6C-EB2F-432F-ADFC-859AF56031CC}"/>
                    </a:ext>
                  </a:extLst>
                </p:cNvPr>
                <p:cNvPicPr/>
                <p:nvPr/>
              </p:nvPicPr>
              <p:blipFill>
                <a:blip r:embed="rId8"/>
                <a:stretch>
                  <a:fillRect/>
                </a:stretch>
              </p:blipFill>
              <p:spPr>
                <a:xfrm>
                  <a:off x="599600" y="189067"/>
                  <a:ext cx="100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1" name="Freihand 110">
                  <a:extLst>
                    <a:ext uri="{FF2B5EF4-FFF2-40B4-BE49-F238E27FC236}">
                      <a16:creationId xmlns:a16="http://schemas.microsoft.com/office/drawing/2014/main" id="{EB250B0F-56AF-480C-B65E-D9DBFDD4B11D}"/>
                    </a:ext>
                  </a:extLst>
                </p14:cNvPr>
                <p14:cNvContentPartPr/>
                <p14:nvPr/>
              </p14:nvContentPartPr>
              <p14:xfrm>
                <a:off x="733160" y="245947"/>
                <a:ext cx="290160" cy="117720"/>
              </p14:xfrm>
            </p:contentPart>
          </mc:Choice>
          <mc:Fallback>
            <p:pic>
              <p:nvPicPr>
                <p:cNvPr id="111" name="Freihand 110">
                  <a:extLst>
                    <a:ext uri="{FF2B5EF4-FFF2-40B4-BE49-F238E27FC236}">
                      <a16:creationId xmlns:a16="http://schemas.microsoft.com/office/drawing/2014/main" id="{EB250B0F-56AF-480C-B65E-D9DBFDD4B11D}"/>
                    </a:ext>
                  </a:extLst>
                </p:cNvPr>
                <p:cNvPicPr/>
                <p:nvPr/>
              </p:nvPicPr>
              <p:blipFill>
                <a:blip r:embed="rId10"/>
                <a:stretch>
                  <a:fillRect/>
                </a:stretch>
              </p:blipFill>
              <p:spPr>
                <a:xfrm>
                  <a:off x="728840" y="241627"/>
                  <a:ext cx="298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4" name="Freihand 113">
                  <a:extLst>
                    <a:ext uri="{FF2B5EF4-FFF2-40B4-BE49-F238E27FC236}">
                      <a16:creationId xmlns:a16="http://schemas.microsoft.com/office/drawing/2014/main" id="{E25CA15B-9366-477C-AC94-90BA6544B284}"/>
                    </a:ext>
                  </a:extLst>
                </p14:cNvPr>
                <p14:cNvContentPartPr/>
                <p14:nvPr/>
              </p14:nvContentPartPr>
              <p14:xfrm>
                <a:off x="1053200" y="236587"/>
                <a:ext cx="90720" cy="109800"/>
              </p14:xfrm>
            </p:contentPart>
          </mc:Choice>
          <mc:Fallback>
            <p:pic>
              <p:nvPicPr>
                <p:cNvPr id="114" name="Freihand 113">
                  <a:extLst>
                    <a:ext uri="{FF2B5EF4-FFF2-40B4-BE49-F238E27FC236}">
                      <a16:creationId xmlns:a16="http://schemas.microsoft.com/office/drawing/2014/main" id="{E25CA15B-9366-477C-AC94-90BA6544B284}"/>
                    </a:ext>
                  </a:extLst>
                </p:cNvPr>
                <p:cNvPicPr/>
                <p:nvPr/>
              </p:nvPicPr>
              <p:blipFill>
                <a:blip r:embed="rId12"/>
                <a:stretch>
                  <a:fillRect/>
                </a:stretch>
              </p:blipFill>
              <p:spPr>
                <a:xfrm>
                  <a:off x="1048880" y="232267"/>
                  <a:ext cx="99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9" name="Freihand 118">
                  <a:extLst>
                    <a:ext uri="{FF2B5EF4-FFF2-40B4-BE49-F238E27FC236}">
                      <a16:creationId xmlns:a16="http://schemas.microsoft.com/office/drawing/2014/main" id="{01D5BB3D-38A5-42FA-A820-229A41029B69}"/>
                    </a:ext>
                  </a:extLst>
                </p14:cNvPr>
                <p14:cNvContentPartPr/>
                <p14:nvPr/>
              </p14:nvContentPartPr>
              <p14:xfrm>
                <a:off x="1179920" y="227947"/>
                <a:ext cx="114480" cy="67680"/>
              </p14:xfrm>
            </p:contentPart>
          </mc:Choice>
          <mc:Fallback>
            <p:pic>
              <p:nvPicPr>
                <p:cNvPr id="119" name="Freihand 118">
                  <a:extLst>
                    <a:ext uri="{FF2B5EF4-FFF2-40B4-BE49-F238E27FC236}">
                      <a16:creationId xmlns:a16="http://schemas.microsoft.com/office/drawing/2014/main" id="{01D5BB3D-38A5-42FA-A820-229A41029B69}"/>
                    </a:ext>
                  </a:extLst>
                </p:cNvPr>
                <p:cNvPicPr/>
                <p:nvPr/>
              </p:nvPicPr>
              <p:blipFill>
                <a:blip r:embed="rId14"/>
                <a:stretch>
                  <a:fillRect/>
                </a:stretch>
              </p:blipFill>
              <p:spPr>
                <a:xfrm>
                  <a:off x="1175600" y="223627"/>
                  <a:ext cx="123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2" name="Freihand 131">
                  <a:extLst>
                    <a:ext uri="{FF2B5EF4-FFF2-40B4-BE49-F238E27FC236}">
                      <a16:creationId xmlns:a16="http://schemas.microsoft.com/office/drawing/2014/main" id="{8E24892E-D9DC-45F6-A032-D3B962132CA4}"/>
                    </a:ext>
                  </a:extLst>
                </p14:cNvPr>
                <p14:cNvContentPartPr/>
                <p14:nvPr/>
              </p14:nvContentPartPr>
              <p14:xfrm>
                <a:off x="1346960" y="135427"/>
                <a:ext cx="130320" cy="168840"/>
              </p14:xfrm>
            </p:contentPart>
          </mc:Choice>
          <mc:Fallback>
            <p:pic>
              <p:nvPicPr>
                <p:cNvPr id="132" name="Freihand 131">
                  <a:extLst>
                    <a:ext uri="{FF2B5EF4-FFF2-40B4-BE49-F238E27FC236}">
                      <a16:creationId xmlns:a16="http://schemas.microsoft.com/office/drawing/2014/main" id="{8E24892E-D9DC-45F6-A032-D3B962132CA4}"/>
                    </a:ext>
                  </a:extLst>
                </p:cNvPr>
                <p:cNvPicPr/>
                <p:nvPr/>
              </p:nvPicPr>
              <p:blipFill>
                <a:blip r:embed="rId16"/>
                <a:stretch>
                  <a:fillRect/>
                </a:stretch>
              </p:blipFill>
              <p:spPr>
                <a:xfrm>
                  <a:off x="1342640" y="131107"/>
                  <a:ext cx="138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0" name="Freihand 149">
                  <a:extLst>
                    <a:ext uri="{FF2B5EF4-FFF2-40B4-BE49-F238E27FC236}">
                      <a16:creationId xmlns:a16="http://schemas.microsoft.com/office/drawing/2014/main" id="{12092846-4288-4136-8699-A263771B422F}"/>
                    </a:ext>
                  </a:extLst>
                </p14:cNvPr>
                <p14:cNvContentPartPr/>
                <p14:nvPr/>
              </p14:nvContentPartPr>
              <p14:xfrm>
                <a:off x="1476920" y="108787"/>
                <a:ext cx="249120" cy="172800"/>
              </p14:xfrm>
            </p:contentPart>
          </mc:Choice>
          <mc:Fallback>
            <p:pic>
              <p:nvPicPr>
                <p:cNvPr id="150" name="Freihand 149">
                  <a:extLst>
                    <a:ext uri="{FF2B5EF4-FFF2-40B4-BE49-F238E27FC236}">
                      <a16:creationId xmlns:a16="http://schemas.microsoft.com/office/drawing/2014/main" id="{12092846-4288-4136-8699-A263771B422F}"/>
                    </a:ext>
                  </a:extLst>
                </p:cNvPr>
                <p:cNvPicPr/>
                <p:nvPr/>
              </p:nvPicPr>
              <p:blipFill>
                <a:blip r:embed="rId18"/>
                <a:stretch>
                  <a:fillRect/>
                </a:stretch>
              </p:blipFill>
              <p:spPr>
                <a:xfrm>
                  <a:off x="1472600" y="104467"/>
                  <a:ext cx="257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3" name="Freihand 152">
                  <a:extLst>
                    <a:ext uri="{FF2B5EF4-FFF2-40B4-BE49-F238E27FC236}">
                      <a16:creationId xmlns:a16="http://schemas.microsoft.com/office/drawing/2014/main" id="{0419E91E-CF8A-4455-B51A-2754A4F044E3}"/>
                    </a:ext>
                  </a:extLst>
                </p14:cNvPr>
                <p14:cNvContentPartPr/>
                <p14:nvPr/>
              </p14:nvContentPartPr>
              <p14:xfrm>
                <a:off x="1709120" y="119587"/>
                <a:ext cx="166320" cy="150120"/>
              </p14:xfrm>
            </p:contentPart>
          </mc:Choice>
          <mc:Fallback>
            <p:pic>
              <p:nvPicPr>
                <p:cNvPr id="153" name="Freihand 152">
                  <a:extLst>
                    <a:ext uri="{FF2B5EF4-FFF2-40B4-BE49-F238E27FC236}">
                      <a16:creationId xmlns:a16="http://schemas.microsoft.com/office/drawing/2014/main" id="{0419E91E-CF8A-4455-B51A-2754A4F044E3}"/>
                    </a:ext>
                  </a:extLst>
                </p:cNvPr>
                <p:cNvPicPr/>
                <p:nvPr/>
              </p:nvPicPr>
              <p:blipFill>
                <a:blip r:embed="rId20"/>
                <a:stretch>
                  <a:fillRect/>
                </a:stretch>
              </p:blipFill>
              <p:spPr>
                <a:xfrm>
                  <a:off x="1704800" y="115267"/>
                  <a:ext cx="174960" cy="158760"/>
                </a:xfrm>
                <a:prstGeom prst="rect">
                  <a:avLst/>
                </a:prstGeom>
              </p:spPr>
            </p:pic>
          </mc:Fallback>
        </mc:AlternateContent>
      </p:grpSp>
      <p:grpSp>
        <p:nvGrpSpPr>
          <p:cNvPr id="171" name="Gruppieren 170">
            <a:extLst>
              <a:ext uri="{FF2B5EF4-FFF2-40B4-BE49-F238E27FC236}">
                <a16:creationId xmlns:a16="http://schemas.microsoft.com/office/drawing/2014/main" id="{2175E176-63B3-4981-A5EB-5F36C7C7ED34}"/>
              </a:ext>
            </a:extLst>
          </p:cNvPr>
          <p:cNvGrpSpPr/>
          <p:nvPr/>
        </p:nvGrpSpPr>
        <p:grpSpPr>
          <a:xfrm>
            <a:off x="2126360" y="76027"/>
            <a:ext cx="1474560" cy="295560"/>
            <a:chOff x="2126360" y="76027"/>
            <a:chExt cx="1474560" cy="295560"/>
          </a:xfrm>
        </p:grpSpPr>
        <mc:AlternateContent xmlns:mc="http://schemas.openxmlformats.org/markup-compatibility/2006">
          <mc:Choice xmlns:p14="http://schemas.microsoft.com/office/powerpoint/2010/main" Requires="p14">
            <p:contentPart p14:bwMode="auto" r:id="rId21">
              <p14:nvContentPartPr>
                <p14:cNvPr id="157" name="Freihand 156">
                  <a:extLst>
                    <a:ext uri="{FF2B5EF4-FFF2-40B4-BE49-F238E27FC236}">
                      <a16:creationId xmlns:a16="http://schemas.microsoft.com/office/drawing/2014/main" id="{08FF97DC-7273-4C9A-8610-A322A4A3BCD7}"/>
                    </a:ext>
                  </a:extLst>
                </p14:cNvPr>
                <p14:cNvContentPartPr/>
                <p14:nvPr/>
              </p14:nvContentPartPr>
              <p14:xfrm>
                <a:off x="2126360" y="191227"/>
                <a:ext cx="77040" cy="63000"/>
              </p14:xfrm>
            </p:contentPart>
          </mc:Choice>
          <mc:Fallback>
            <p:pic>
              <p:nvPicPr>
                <p:cNvPr id="157" name="Freihand 156">
                  <a:extLst>
                    <a:ext uri="{FF2B5EF4-FFF2-40B4-BE49-F238E27FC236}">
                      <a16:creationId xmlns:a16="http://schemas.microsoft.com/office/drawing/2014/main" id="{08FF97DC-7273-4C9A-8610-A322A4A3BCD7}"/>
                    </a:ext>
                  </a:extLst>
                </p:cNvPr>
                <p:cNvPicPr/>
                <p:nvPr/>
              </p:nvPicPr>
              <p:blipFill>
                <a:blip r:embed="rId22"/>
                <a:stretch>
                  <a:fillRect/>
                </a:stretch>
              </p:blipFill>
              <p:spPr>
                <a:xfrm>
                  <a:off x="2122040" y="186907"/>
                  <a:ext cx="85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8" name="Freihand 157">
                  <a:extLst>
                    <a:ext uri="{FF2B5EF4-FFF2-40B4-BE49-F238E27FC236}">
                      <a16:creationId xmlns:a16="http://schemas.microsoft.com/office/drawing/2014/main" id="{1963751A-EBC2-4CDE-96C4-1E4B63868425}"/>
                    </a:ext>
                  </a:extLst>
                </p14:cNvPr>
                <p14:cNvContentPartPr/>
                <p14:nvPr/>
              </p14:nvContentPartPr>
              <p14:xfrm>
                <a:off x="2212400" y="175747"/>
                <a:ext cx="90000" cy="195840"/>
              </p14:xfrm>
            </p:contentPart>
          </mc:Choice>
          <mc:Fallback>
            <p:pic>
              <p:nvPicPr>
                <p:cNvPr id="158" name="Freihand 157">
                  <a:extLst>
                    <a:ext uri="{FF2B5EF4-FFF2-40B4-BE49-F238E27FC236}">
                      <a16:creationId xmlns:a16="http://schemas.microsoft.com/office/drawing/2014/main" id="{1963751A-EBC2-4CDE-96C4-1E4B63868425}"/>
                    </a:ext>
                  </a:extLst>
                </p:cNvPr>
                <p:cNvPicPr/>
                <p:nvPr/>
              </p:nvPicPr>
              <p:blipFill>
                <a:blip r:embed="rId24"/>
                <a:stretch>
                  <a:fillRect/>
                </a:stretch>
              </p:blipFill>
              <p:spPr>
                <a:xfrm>
                  <a:off x="2208080" y="171427"/>
                  <a:ext cx="98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1" name="Freihand 160">
                  <a:extLst>
                    <a:ext uri="{FF2B5EF4-FFF2-40B4-BE49-F238E27FC236}">
                      <a16:creationId xmlns:a16="http://schemas.microsoft.com/office/drawing/2014/main" id="{7D7E925E-4F71-4DDC-A67E-BDF88EFC1C21}"/>
                    </a:ext>
                  </a:extLst>
                </p14:cNvPr>
                <p14:cNvContentPartPr/>
                <p14:nvPr/>
              </p14:nvContentPartPr>
              <p14:xfrm>
                <a:off x="2352080" y="88627"/>
                <a:ext cx="117000" cy="159840"/>
              </p14:xfrm>
            </p:contentPart>
          </mc:Choice>
          <mc:Fallback>
            <p:pic>
              <p:nvPicPr>
                <p:cNvPr id="161" name="Freihand 160">
                  <a:extLst>
                    <a:ext uri="{FF2B5EF4-FFF2-40B4-BE49-F238E27FC236}">
                      <a16:creationId xmlns:a16="http://schemas.microsoft.com/office/drawing/2014/main" id="{7D7E925E-4F71-4DDC-A67E-BDF88EFC1C21}"/>
                    </a:ext>
                  </a:extLst>
                </p:cNvPr>
                <p:cNvPicPr/>
                <p:nvPr/>
              </p:nvPicPr>
              <p:blipFill>
                <a:blip r:embed="rId26"/>
                <a:stretch>
                  <a:fillRect/>
                </a:stretch>
              </p:blipFill>
              <p:spPr>
                <a:xfrm>
                  <a:off x="2347760" y="84307"/>
                  <a:ext cx="125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2" name="Freihand 161">
                  <a:extLst>
                    <a:ext uri="{FF2B5EF4-FFF2-40B4-BE49-F238E27FC236}">
                      <a16:creationId xmlns:a16="http://schemas.microsoft.com/office/drawing/2014/main" id="{0E3DFA3C-2443-42E6-81C4-CEB2CEAFF299}"/>
                    </a:ext>
                  </a:extLst>
                </p14:cNvPr>
                <p14:cNvContentPartPr/>
                <p14:nvPr/>
              </p14:nvContentPartPr>
              <p14:xfrm>
                <a:off x="2503280" y="164587"/>
                <a:ext cx="148320" cy="68400"/>
              </p14:xfrm>
            </p:contentPart>
          </mc:Choice>
          <mc:Fallback>
            <p:pic>
              <p:nvPicPr>
                <p:cNvPr id="162" name="Freihand 161">
                  <a:extLst>
                    <a:ext uri="{FF2B5EF4-FFF2-40B4-BE49-F238E27FC236}">
                      <a16:creationId xmlns:a16="http://schemas.microsoft.com/office/drawing/2014/main" id="{0E3DFA3C-2443-42E6-81C4-CEB2CEAFF299}"/>
                    </a:ext>
                  </a:extLst>
                </p:cNvPr>
                <p:cNvPicPr/>
                <p:nvPr/>
              </p:nvPicPr>
              <p:blipFill>
                <a:blip r:embed="rId28"/>
                <a:stretch>
                  <a:fillRect/>
                </a:stretch>
              </p:blipFill>
              <p:spPr>
                <a:xfrm>
                  <a:off x="2498960" y="160267"/>
                  <a:ext cx="156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3" name="Freihand 162">
                  <a:extLst>
                    <a:ext uri="{FF2B5EF4-FFF2-40B4-BE49-F238E27FC236}">
                      <a16:creationId xmlns:a16="http://schemas.microsoft.com/office/drawing/2014/main" id="{355259DB-79F9-403C-B8E4-9AFD9CBD3F10}"/>
                    </a:ext>
                  </a:extLst>
                </p14:cNvPr>
                <p14:cNvContentPartPr/>
                <p14:nvPr/>
              </p14:nvContentPartPr>
              <p14:xfrm>
                <a:off x="2555480" y="97987"/>
                <a:ext cx="360" cy="360"/>
              </p14:xfrm>
            </p:contentPart>
          </mc:Choice>
          <mc:Fallback>
            <p:pic>
              <p:nvPicPr>
                <p:cNvPr id="163" name="Freihand 162">
                  <a:extLst>
                    <a:ext uri="{FF2B5EF4-FFF2-40B4-BE49-F238E27FC236}">
                      <a16:creationId xmlns:a16="http://schemas.microsoft.com/office/drawing/2014/main" id="{355259DB-79F9-403C-B8E4-9AFD9CBD3F10}"/>
                    </a:ext>
                  </a:extLst>
                </p:cNvPr>
                <p:cNvPicPr/>
                <p:nvPr/>
              </p:nvPicPr>
              <p:blipFill>
                <a:blip r:embed="rId30"/>
                <a:stretch>
                  <a:fillRect/>
                </a:stretch>
              </p:blipFill>
              <p:spPr>
                <a:xfrm>
                  <a:off x="2551160" y="9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4" name="Freihand 163">
                  <a:extLst>
                    <a:ext uri="{FF2B5EF4-FFF2-40B4-BE49-F238E27FC236}">
                      <a16:creationId xmlns:a16="http://schemas.microsoft.com/office/drawing/2014/main" id="{71DB2ECD-CB14-4785-B127-BA4AA5A8E3D1}"/>
                    </a:ext>
                  </a:extLst>
                </p14:cNvPr>
                <p14:cNvContentPartPr/>
                <p14:nvPr/>
              </p14:nvContentPartPr>
              <p14:xfrm>
                <a:off x="2717120" y="150907"/>
                <a:ext cx="16200" cy="88200"/>
              </p14:xfrm>
            </p:contentPart>
          </mc:Choice>
          <mc:Fallback>
            <p:pic>
              <p:nvPicPr>
                <p:cNvPr id="164" name="Freihand 163">
                  <a:extLst>
                    <a:ext uri="{FF2B5EF4-FFF2-40B4-BE49-F238E27FC236}">
                      <a16:creationId xmlns:a16="http://schemas.microsoft.com/office/drawing/2014/main" id="{71DB2ECD-CB14-4785-B127-BA4AA5A8E3D1}"/>
                    </a:ext>
                  </a:extLst>
                </p:cNvPr>
                <p:cNvPicPr/>
                <p:nvPr/>
              </p:nvPicPr>
              <p:blipFill>
                <a:blip r:embed="rId32"/>
                <a:stretch>
                  <a:fillRect/>
                </a:stretch>
              </p:blipFill>
              <p:spPr>
                <a:xfrm>
                  <a:off x="2712800" y="146587"/>
                  <a:ext cx="24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5" name="Freihand 164">
                  <a:extLst>
                    <a:ext uri="{FF2B5EF4-FFF2-40B4-BE49-F238E27FC236}">
                      <a16:creationId xmlns:a16="http://schemas.microsoft.com/office/drawing/2014/main" id="{941A6711-AA8A-4D8E-9ECE-570FD0F51402}"/>
                    </a:ext>
                  </a:extLst>
                </p14:cNvPr>
                <p14:cNvContentPartPr/>
                <p14:nvPr/>
              </p14:nvContentPartPr>
              <p14:xfrm>
                <a:off x="2704880" y="107347"/>
                <a:ext cx="24840" cy="10440"/>
              </p14:xfrm>
            </p:contentPart>
          </mc:Choice>
          <mc:Fallback>
            <p:pic>
              <p:nvPicPr>
                <p:cNvPr id="165" name="Freihand 164">
                  <a:extLst>
                    <a:ext uri="{FF2B5EF4-FFF2-40B4-BE49-F238E27FC236}">
                      <a16:creationId xmlns:a16="http://schemas.microsoft.com/office/drawing/2014/main" id="{941A6711-AA8A-4D8E-9ECE-570FD0F51402}"/>
                    </a:ext>
                  </a:extLst>
                </p:cNvPr>
                <p:cNvPicPr/>
                <p:nvPr/>
              </p:nvPicPr>
              <p:blipFill>
                <a:blip r:embed="rId34"/>
                <a:stretch>
                  <a:fillRect/>
                </a:stretch>
              </p:blipFill>
              <p:spPr>
                <a:xfrm>
                  <a:off x="2700560" y="103027"/>
                  <a:ext cx="33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6" name="Freihand 165">
                  <a:extLst>
                    <a:ext uri="{FF2B5EF4-FFF2-40B4-BE49-F238E27FC236}">
                      <a16:creationId xmlns:a16="http://schemas.microsoft.com/office/drawing/2014/main" id="{7B60F622-15E0-4920-A376-2925B6444A61}"/>
                    </a:ext>
                  </a:extLst>
                </p14:cNvPr>
                <p14:cNvContentPartPr/>
                <p14:nvPr/>
              </p14:nvContentPartPr>
              <p14:xfrm>
                <a:off x="2794160" y="126787"/>
                <a:ext cx="114480" cy="121680"/>
              </p14:xfrm>
            </p:contentPart>
          </mc:Choice>
          <mc:Fallback>
            <p:pic>
              <p:nvPicPr>
                <p:cNvPr id="166" name="Freihand 165">
                  <a:extLst>
                    <a:ext uri="{FF2B5EF4-FFF2-40B4-BE49-F238E27FC236}">
                      <a16:creationId xmlns:a16="http://schemas.microsoft.com/office/drawing/2014/main" id="{7B60F622-15E0-4920-A376-2925B6444A61}"/>
                    </a:ext>
                  </a:extLst>
                </p:cNvPr>
                <p:cNvPicPr/>
                <p:nvPr/>
              </p:nvPicPr>
              <p:blipFill>
                <a:blip r:embed="rId36"/>
                <a:stretch>
                  <a:fillRect/>
                </a:stretch>
              </p:blipFill>
              <p:spPr>
                <a:xfrm>
                  <a:off x="2789840" y="122467"/>
                  <a:ext cx="123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7" name="Freihand 166">
                  <a:extLst>
                    <a:ext uri="{FF2B5EF4-FFF2-40B4-BE49-F238E27FC236}">
                      <a16:creationId xmlns:a16="http://schemas.microsoft.com/office/drawing/2014/main" id="{32F0D0A1-67EC-4183-AA48-C386A4315835}"/>
                    </a:ext>
                  </a:extLst>
                </p14:cNvPr>
                <p14:cNvContentPartPr/>
                <p14:nvPr/>
              </p14:nvContentPartPr>
              <p14:xfrm>
                <a:off x="2948600" y="150547"/>
                <a:ext cx="141840" cy="77760"/>
              </p14:xfrm>
            </p:contentPart>
          </mc:Choice>
          <mc:Fallback>
            <p:pic>
              <p:nvPicPr>
                <p:cNvPr id="167" name="Freihand 166">
                  <a:extLst>
                    <a:ext uri="{FF2B5EF4-FFF2-40B4-BE49-F238E27FC236}">
                      <a16:creationId xmlns:a16="http://schemas.microsoft.com/office/drawing/2014/main" id="{32F0D0A1-67EC-4183-AA48-C386A4315835}"/>
                    </a:ext>
                  </a:extLst>
                </p:cNvPr>
                <p:cNvPicPr/>
                <p:nvPr/>
              </p:nvPicPr>
              <p:blipFill>
                <a:blip r:embed="rId38"/>
                <a:stretch>
                  <a:fillRect/>
                </a:stretch>
              </p:blipFill>
              <p:spPr>
                <a:xfrm>
                  <a:off x="2944280" y="146227"/>
                  <a:ext cx="150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8" name="Freihand 167">
                  <a:extLst>
                    <a:ext uri="{FF2B5EF4-FFF2-40B4-BE49-F238E27FC236}">
                      <a16:creationId xmlns:a16="http://schemas.microsoft.com/office/drawing/2014/main" id="{24DDEA71-A8A3-4998-9FD5-AE81FE83547E}"/>
                    </a:ext>
                  </a:extLst>
                </p14:cNvPr>
                <p14:cNvContentPartPr/>
                <p14:nvPr/>
              </p14:nvContentPartPr>
              <p14:xfrm>
                <a:off x="3137240" y="76027"/>
                <a:ext cx="168120" cy="156960"/>
              </p14:xfrm>
            </p:contentPart>
          </mc:Choice>
          <mc:Fallback>
            <p:pic>
              <p:nvPicPr>
                <p:cNvPr id="168" name="Freihand 167">
                  <a:extLst>
                    <a:ext uri="{FF2B5EF4-FFF2-40B4-BE49-F238E27FC236}">
                      <a16:creationId xmlns:a16="http://schemas.microsoft.com/office/drawing/2014/main" id="{24DDEA71-A8A3-4998-9FD5-AE81FE83547E}"/>
                    </a:ext>
                  </a:extLst>
                </p:cNvPr>
                <p:cNvPicPr/>
                <p:nvPr/>
              </p:nvPicPr>
              <p:blipFill>
                <a:blip r:embed="rId40"/>
                <a:stretch>
                  <a:fillRect/>
                </a:stretch>
              </p:blipFill>
              <p:spPr>
                <a:xfrm>
                  <a:off x="3132920" y="71707"/>
                  <a:ext cx="176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9" name="Freihand 168">
                  <a:extLst>
                    <a:ext uri="{FF2B5EF4-FFF2-40B4-BE49-F238E27FC236}">
                      <a16:creationId xmlns:a16="http://schemas.microsoft.com/office/drawing/2014/main" id="{06964F07-AA0C-4FAD-B55B-93CE7BEFD358}"/>
                    </a:ext>
                  </a:extLst>
                </p14:cNvPr>
                <p14:cNvContentPartPr/>
                <p14:nvPr/>
              </p14:nvContentPartPr>
              <p14:xfrm>
                <a:off x="3265040" y="80347"/>
                <a:ext cx="28800" cy="35640"/>
              </p14:xfrm>
            </p:contentPart>
          </mc:Choice>
          <mc:Fallback>
            <p:pic>
              <p:nvPicPr>
                <p:cNvPr id="169" name="Freihand 168">
                  <a:extLst>
                    <a:ext uri="{FF2B5EF4-FFF2-40B4-BE49-F238E27FC236}">
                      <a16:creationId xmlns:a16="http://schemas.microsoft.com/office/drawing/2014/main" id="{06964F07-AA0C-4FAD-B55B-93CE7BEFD358}"/>
                    </a:ext>
                  </a:extLst>
                </p:cNvPr>
                <p:cNvPicPr/>
                <p:nvPr/>
              </p:nvPicPr>
              <p:blipFill>
                <a:blip r:embed="rId42"/>
                <a:stretch>
                  <a:fillRect/>
                </a:stretch>
              </p:blipFill>
              <p:spPr>
                <a:xfrm>
                  <a:off x="3260720" y="76027"/>
                  <a:ext cx="37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0" name="Freihand 169">
                  <a:extLst>
                    <a:ext uri="{FF2B5EF4-FFF2-40B4-BE49-F238E27FC236}">
                      <a16:creationId xmlns:a16="http://schemas.microsoft.com/office/drawing/2014/main" id="{AC783C33-AEF2-4D82-97D7-BCB58D2FF819}"/>
                    </a:ext>
                  </a:extLst>
                </p14:cNvPr>
                <p14:cNvContentPartPr/>
                <p14:nvPr/>
              </p14:nvContentPartPr>
              <p14:xfrm>
                <a:off x="3370160" y="161347"/>
                <a:ext cx="230760" cy="58320"/>
              </p14:xfrm>
            </p:contentPart>
          </mc:Choice>
          <mc:Fallback>
            <p:pic>
              <p:nvPicPr>
                <p:cNvPr id="170" name="Freihand 169">
                  <a:extLst>
                    <a:ext uri="{FF2B5EF4-FFF2-40B4-BE49-F238E27FC236}">
                      <a16:creationId xmlns:a16="http://schemas.microsoft.com/office/drawing/2014/main" id="{AC783C33-AEF2-4D82-97D7-BCB58D2FF819}"/>
                    </a:ext>
                  </a:extLst>
                </p:cNvPr>
                <p:cNvPicPr/>
                <p:nvPr/>
              </p:nvPicPr>
              <p:blipFill>
                <a:blip r:embed="rId44"/>
                <a:stretch>
                  <a:fillRect/>
                </a:stretch>
              </p:blipFill>
              <p:spPr>
                <a:xfrm>
                  <a:off x="3365840" y="157027"/>
                  <a:ext cx="23940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08" name="Freihand 207">
                <a:extLst>
                  <a:ext uri="{FF2B5EF4-FFF2-40B4-BE49-F238E27FC236}">
                    <a16:creationId xmlns:a16="http://schemas.microsoft.com/office/drawing/2014/main" id="{01C90DF1-852E-4067-9D55-9C0D4026A4EB}"/>
                  </a:ext>
                </a:extLst>
              </p14:cNvPr>
              <p14:cNvContentPartPr/>
              <p14:nvPr/>
            </p14:nvContentPartPr>
            <p14:xfrm>
              <a:off x="6653720" y="333427"/>
              <a:ext cx="2550600" cy="81000"/>
            </p14:xfrm>
          </p:contentPart>
        </mc:Choice>
        <mc:Fallback>
          <p:pic>
            <p:nvPicPr>
              <p:cNvPr id="208" name="Freihand 207">
                <a:extLst>
                  <a:ext uri="{FF2B5EF4-FFF2-40B4-BE49-F238E27FC236}">
                    <a16:creationId xmlns:a16="http://schemas.microsoft.com/office/drawing/2014/main" id="{01C90DF1-852E-4067-9D55-9C0D4026A4EB}"/>
                  </a:ext>
                </a:extLst>
              </p:cNvPr>
              <p:cNvPicPr/>
              <p:nvPr/>
            </p:nvPicPr>
            <p:blipFill>
              <a:blip r:embed="rId46"/>
              <a:stretch>
                <a:fillRect/>
              </a:stretch>
            </p:blipFill>
            <p:spPr>
              <a:xfrm>
                <a:off x="6649400" y="329107"/>
                <a:ext cx="2559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1" name="Freihand 230">
                <a:extLst>
                  <a:ext uri="{FF2B5EF4-FFF2-40B4-BE49-F238E27FC236}">
                    <a16:creationId xmlns:a16="http://schemas.microsoft.com/office/drawing/2014/main" id="{D647766D-35ED-45FF-ABF0-315F62B02C5F}"/>
                  </a:ext>
                </a:extLst>
              </p14:cNvPr>
              <p14:cNvContentPartPr/>
              <p14:nvPr/>
            </p14:nvContentPartPr>
            <p14:xfrm>
              <a:off x="4314080" y="389227"/>
              <a:ext cx="1123200" cy="28080"/>
            </p14:xfrm>
          </p:contentPart>
        </mc:Choice>
        <mc:Fallback>
          <p:pic>
            <p:nvPicPr>
              <p:cNvPr id="231" name="Freihand 230">
                <a:extLst>
                  <a:ext uri="{FF2B5EF4-FFF2-40B4-BE49-F238E27FC236}">
                    <a16:creationId xmlns:a16="http://schemas.microsoft.com/office/drawing/2014/main" id="{D647766D-35ED-45FF-ABF0-315F62B02C5F}"/>
                  </a:ext>
                </a:extLst>
              </p:cNvPr>
              <p:cNvPicPr/>
              <p:nvPr/>
            </p:nvPicPr>
            <p:blipFill>
              <a:blip r:embed="rId48"/>
              <a:stretch>
                <a:fillRect/>
              </a:stretch>
            </p:blipFill>
            <p:spPr>
              <a:xfrm>
                <a:off x="4309760" y="384907"/>
                <a:ext cx="1131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2" name="Freihand 201">
                <a:extLst>
                  <a:ext uri="{FF2B5EF4-FFF2-40B4-BE49-F238E27FC236}">
                    <a16:creationId xmlns:a16="http://schemas.microsoft.com/office/drawing/2014/main" id="{9817DD3E-2BE5-42A6-BB2B-4D11317A47CA}"/>
                  </a:ext>
                </a:extLst>
              </p14:cNvPr>
              <p14:cNvContentPartPr/>
              <p14:nvPr/>
            </p14:nvContentPartPr>
            <p14:xfrm>
              <a:off x="1419680" y="921667"/>
              <a:ext cx="86040" cy="2368800"/>
            </p14:xfrm>
          </p:contentPart>
        </mc:Choice>
        <mc:Fallback>
          <p:pic>
            <p:nvPicPr>
              <p:cNvPr id="202" name="Freihand 201">
                <a:extLst>
                  <a:ext uri="{FF2B5EF4-FFF2-40B4-BE49-F238E27FC236}">
                    <a16:creationId xmlns:a16="http://schemas.microsoft.com/office/drawing/2014/main" id="{9817DD3E-2BE5-42A6-BB2B-4D11317A47CA}"/>
                  </a:ext>
                </a:extLst>
              </p:cNvPr>
              <p:cNvPicPr/>
              <p:nvPr/>
            </p:nvPicPr>
            <p:blipFill>
              <a:blip r:embed="rId50"/>
              <a:stretch>
                <a:fillRect/>
              </a:stretch>
            </p:blipFill>
            <p:spPr>
              <a:xfrm>
                <a:off x="1415360" y="917347"/>
                <a:ext cx="94680" cy="2377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3" name="Freihand 202">
                <a:extLst>
                  <a:ext uri="{FF2B5EF4-FFF2-40B4-BE49-F238E27FC236}">
                    <a16:creationId xmlns:a16="http://schemas.microsoft.com/office/drawing/2014/main" id="{D27D80A7-C21F-4E35-ACEA-70207E4B16B3}"/>
                  </a:ext>
                </a:extLst>
              </p14:cNvPr>
              <p14:cNvContentPartPr/>
              <p14:nvPr/>
            </p14:nvContentPartPr>
            <p14:xfrm>
              <a:off x="1231040" y="3185707"/>
              <a:ext cx="4141440" cy="190800"/>
            </p14:xfrm>
          </p:contentPart>
        </mc:Choice>
        <mc:Fallback>
          <p:pic>
            <p:nvPicPr>
              <p:cNvPr id="203" name="Freihand 202">
                <a:extLst>
                  <a:ext uri="{FF2B5EF4-FFF2-40B4-BE49-F238E27FC236}">
                    <a16:creationId xmlns:a16="http://schemas.microsoft.com/office/drawing/2014/main" id="{D27D80A7-C21F-4E35-ACEA-70207E4B16B3}"/>
                  </a:ext>
                </a:extLst>
              </p:cNvPr>
              <p:cNvPicPr/>
              <p:nvPr/>
            </p:nvPicPr>
            <p:blipFill>
              <a:blip r:embed="rId52"/>
              <a:stretch>
                <a:fillRect/>
              </a:stretch>
            </p:blipFill>
            <p:spPr>
              <a:xfrm>
                <a:off x="1226720" y="3181387"/>
                <a:ext cx="4150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4" name="Freihand 203">
                <a:extLst>
                  <a:ext uri="{FF2B5EF4-FFF2-40B4-BE49-F238E27FC236}">
                    <a16:creationId xmlns:a16="http://schemas.microsoft.com/office/drawing/2014/main" id="{8AC4A053-766B-466F-AB96-45FFCB2294BE}"/>
                  </a:ext>
                </a:extLst>
              </p14:cNvPr>
              <p14:cNvContentPartPr/>
              <p14:nvPr/>
            </p14:nvContentPartPr>
            <p14:xfrm>
              <a:off x="5318480" y="3257347"/>
              <a:ext cx="155160" cy="233280"/>
            </p14:xfrm>
          </p:contentPart>
        </mc:Choice>
        <mc:Fallback>
          <p:pic>
            <p:nvPicPr>
              <p:cNvPr id="204" name="Freihand 203">
                <a:extLst>
                  <a:ext uri="{FF2B5EF4-FFF2-40B4-BE49-F238E27FC236}">
                    <a16:creationId xmlns:a16="http://schemas.microsoft.com/office/drawing/2014/main" id="{8AC4A053-766B-466F-AB96-45FFCB2294BE}"/>
                  </a:ext>
                </a:extLst>
              </p:cNvPr>
              <p:cNvPicPr/>
              <p:nvPr/>
            </p:nvPicPr>
            <p:blipFill>
              <a:blip r:embed="rId54"/>
              <a:stretch>
                <a:fillRect/>
              </a:stretch>
            </p:blipFill>
            <p:spPr>
              <a:xfrm>
                <a:off x="5314160" y="3253027"/>
                <a:ext cx="163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06" name="Freihand 205">
                <a:extLst>
                  <a:ext uri="{FF2B5EF4-FFF2-40B4-BE49-F238E27FC236}">
                    <a16:creationId xmlns:a16="http://schemas.microsoft.com/office/drawing/2014/main" id="{DDA4792F-49CC-4AF2-9E2F-C483A58272B5}"/>
                  </a:ext>
                </a:extLst>
              </p14:cNvPr>
              <p14:cNvContentPartPr/>
              <p14:nvPr/>
            </p14:nvContentPartPr>
            <p14:xfrm>
              <a:off x="1331840" y="692347"/>
              <a:ext cx="304200" cy="326880"/>
            </p14:xfrm>
          </p:contentPart>
        </mc:Choice>
        <mc:Fallback>
          <p:pic>
            <p:nvPicPr>
              <p:cNvPr id="206" name="Freihand 205">
                <a:extLst>
                  <a:ext uri="{FF2B5EF4-FFF2-40B4-BE49-F238E27FC236}">
                    <a16:creationId xmlns:a16="http://schemas.microsoft.com/office/drawing/2014/main" id="{DDA4792F-49CC-4AF2-9E2F-C483A58272B5}"/>
                  </a:ext>
                </a:extLst>
              </p:cNvPr>
              <p:cNvPicPr/>
              <p:nvPr/>
            </p:nvPicPr>
            <p:blipFill>
              <a:blip r:embed="rId56"/>
              <a:stretch>
                <a:fillRect/>
              </a:stretch>
            </p:blipFill>
            <p:spPr>
              <a:xfrm>
                <a:off x="1327520" y="688027"/>
                <a:ext cx="3128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0" name="Freihand 209">
                <a:extLst>
                  <a:ext uri="{FF2B5EF4-FFF2-40B4-BE49-F238E27FC236}">
                    <a16:creationId xmlns:a16="http://schemas.microsoft.com/office/drawing/2014/main" id="{7EBC89B5-B39A-47E0-A2AC-5F45F5A5BBE2}"/>
                  </a:ext>
                </a:extLst>
              </p14:cNvPr>
              <p14:cNvContentPartPr/>
              <p14:nvPr/>
            </p14:nvContentPartPr>
            <p14:xfrm>
              <a:off x="1508960" y="1355827"/>
              <a:ext cx="1998720" cy="1949400"/>
            </p14:xfrm>
          </p:contentPart>
        </mc:Choice>
        <mc:Fallback>
          <p:pic>
            <p:nvPicPr>
              <p:cNvPr id="210" name="Freihand 209">
                <a:extLst>
                  <a:ext uri="{FF2B5EF4-FFF2-40B4-BE49-F238E27FC236}">
                    <a16:creationId xmlns:a16="http://schemas.microsoft.com/office/drawing/2014/main" id="{7EBC89B5-B39A-47E0-A2AC-5F45F5A5BBE2}"/>
                  </a:ext>
                </a:extLst>
              </p:cNvPr>
              <p:cNvPicPr/>
              <p:nvPr/>
            </p:nvPicPr>
            <p:blipFill>
              <a:blip r:embed="rId58"/>
              <a:stretch>
                <a:fillRect/>
              </a:stretch>
            </p:blipFill>
            <p:spPr>
              <a:xfrm>
                <a:off x="1504640" y="1351507"/>
                <a:ext cx="2007360" cy="1958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2" name="Freihand 211">
                <a:extLst>
                  <a:ext uri="{FF2B5EF4-FFF2-40B4-BE49-F238E27FC236}">
                    <a16:creationId xmlns:a16="http://schemas.microsoft.com/office/drawing/2014/main" id="{59C9C174-533E-42C2-933B-2023CAC57498}"/>
                  </a:ext>
                </a:extLst>
              </p14:cNvPr>
              <p14:cNvContentPartPr/>
              <p14:nvPr/>
            </p14:nvContentPartPr>
            <p14:xfrm>
              <a:off x="1084880" y="666067"/>
              <a:ext cx="20520" cy="11160"/>
            </p14:xfrm>
          </p:contentPart>
        </mc:Choice>
        <mc:Fallback>
          <p:pic>
            <p:nvPicPr>
              <p:cNvPr id="212" name="Freihand 211">
                <a:extLst>
                  <a:ext uri="{FF2B5EF4-FFF2-40B4-BE49-F238E27FC236}">
                    <a16:creationId xmlns:a16="http://schemas.microsoft.com/office/drawing/2014/main" id="{59C9C174-533E-42C2-933B-2023CAC57498}"/>
                  </a:ext>
                </a:extLst>
              </p:cNvPr>
              <p:cNvPicPr/>
              <p:nvPr/>
            </p:nvPicPr>
            <p:blipFill>
              <a:blip r:embed="rId60"/>
              <a:stretch>
                <a:fillRect/>
              </a:stretch>
            </p:blipFill>
            <p:spPr>
              <a:xfrm>
                <a:off x="1080560" y="661747"/>
                <a:ext cx="29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3" name="Freihand 212">
                <a:extLst>
                  <a:ext uri="{FF2B5EF4-FFF2-40B4-BE49-F238E27FC236}">
                    <a16:creationId xmlns:a16="http://schemas.microsoft.com/office/drawing/2014/main" id="{5C392CDD-555B-4CBC-850D-9534870E594C}"/>
                  </a:ext>
                </a:extLst>
              </p14:cNvPr>
              <p14:cNvContentPartPr/>
              <p14:nvPr/>
            </p14:nvContentPartPr>
            <p14:xfrm>
              <a:off x="1054640" y="680467"/>
              <a:ext cx="145800" cy="150840"/>
            </p14:xfrm>
          </p:contentPart>
        </mc:Choice>
        <mc:Fallback>
          <p:pic>
            <p:nvPicPr>
              <p:cNvPr id="213" name="Freihand 212">
                <a:extLst>
                  <a:ext uri="{FF2B5EF4-FFF2-40B4-BE49-F238E27FC236}">
                    <a16:creationId xmlns:a16="http://schemas.microsoft.com/office/drawing/2014/main" id="{5C392CDD-555B-4CBC-850D-9534870E594C}"/>
                  </a:ext>
                </a:extLst>
              </p:cNvPr>
              <p:cNvPicPr/>
              <p:nvPr/>
            </p:nvPicPr>
            <p:blipFill>
              <a:blip r:embed="rId62"/>
              <a:stretch>
                <a:fillRect/>
              </a:stretch>
            </p:blipFill>
            <p:spPr>
              <a:xfrm>
                <a:off x="1050320" y="676147"/>
                <a:ext cx="154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4" name="Freihand 213">
                <a:extLst>
                  <a:ext uri="{FF2B5EF4-FFF2-40B4-BE49-F238E27FC236}">
                    <a16:creationId xmlns:a16="http://schemas.microsoft.com/office/drawing/2014/main" id="{9730A7BF-B020-4687-BB4A-0E15C56A5ABF}"/>
                  </a:ext>
                </a:extLst>
              </p14:cNvPr>
              <p14:cNvContentPartPr/>
              <p14:nvPr/>
            </p14:nvContentPartPr>
            <p14:xfrm>
              <a:off x="1047800" y="677227"/>
              <a:ext cx="150120" cy="128160"/>
            </p14:xfrm>
          </p:contentPart>
        </mc:Choice>
        <mc:Fallback>
          <p:pic>
            <p:nvPicPr>
              <p:cNvPr id="214" name="Freihand 213">
                <a:extLst>
                  <a:ext uri="{FF2B5EF4-FFF2-40B4-BE49-F238E27FC236}">
                    <a16:creationId xmlns:a16="http://schemas.microsoft.com/office/drawing/2014/main" id="{9730A7BF-B020-4687-BB4A-0E15C56A5ABF}"/>
                  </a:ext>
                </a:extLst>
              </p:cNvPr>
              <p:cNvPicPr/>
              <p:nvPr/>
            </p:nvPicPr>
            <p:blipFill>
              <a:blip r:embed="rId64"/>
              <a:stretch>
                <a:fillRect/>
              </a:stretch>
            </p:blipFill>
            <p:spPr>
              <a:xfrm>
                <a:off x="1043480" y="672907"/>
                <a:ext cx="158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5" name="Freihand 214">
                <a:extLst>
                  <a:ext uri="{FF2B5EF4-FFF2-40B4-BE49-F238E27FC236}">
                    <a16:creationId xmlns:a16="http://schemas.microsoft.com/office/drawing/2014/main" id="{FB074640-3749-424D-926E-FAC56821955C}"/>
                  </a:ext>
                </a:extLst>
              </p14:cNvPr>
              <p14:cNvContentPartPr/>
              <p14:nvPr/>
            </p14:nvContentPartPr>
            <p14:xfrm>
              <a:off x="1191080" y="748147"/>
              <a:ext cx="183600" cy="160560"/>
            </p14:xfrm>
          </p:contentPart>
        </mc:Choice>
        <mc:Fallback>
          <p:pic>
            <p:nvPicPr>
              <p:cNvPr id="215" name="Freihand 214">
                <a:extLst>
                  <a:ext uri="{FF2B5EF4-FFF2-40B4-BE49-F238E27FC236}">
                    <a16:creationId xmlns:a16="http://schemas.microsoft.com/office/drawing/2014/main" id="{FB074640-3749-424D-926E-FAC56821955C}"/>
                  </a:ext>
                </a:extLst>
              </p:cNvPr>
              <p:cNvPicPr/>
              <p:nvPr/>
            </p:nvPicPr>
            <p:blipFill>
              <a:blip r:embed="rId66"/>
              <a:stretch>
                <a:fillRect/>
              </a:stretch>
            </p:blipFill>
            <p:spPr>
              <a:xfrm>
                <a:off x="1186760" y="743827"/>
                <a:ext cx="192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6" name="Freihand 215">
                <a:extLst>
                  <a:ext uri="{FF2B5EF4-FFF2-40B4-BE49-F238E27FC236}">
                    <a16:creationId xmlns:a16="http://schemas.microsoft.com/office/drawing/2014/main" id="{701B75C0-2112-4F1E-991A-C528AE7B5B18}"/>
                  </a:ext>
                </a:extLst>
              </p14:cNvPr>
              <p14:cNvContentPartPr/>
              <p14:nvPr/>
            </p14:nvContentPartPr>
            <p14:xfrm>
              <a:off x="5093840" y="3557587"/>
              <a:ext cx="112320" cy="131760"/>
            </p14:xfrm>
          </p:contentPart>
        </mc:Choice>
        <mc:Fallback>
          <p:pic>
            <p:nvPicPr>
              <p:cNvPr id="216" name="Freihand 215">
                <a:extLst>
                  <a:ext uri="{FF2B5EF4-FFF2-40B4-BE49-F238E27FC236}">
                    <a16:creationId xmlns:a16="http://schemas.microsoft.com/office/drawing/2014/main" id="{701B75C0-2112-4F1E-991A-C528AE7B5B18}"/>
                  </a:ext>
                </a:extLst>
              </p:cNvPr>
              <p:cNvPicPr/>
              <p:nvPr/>
            </p:nvPicPr>
            <p:blipFill>
              <a:blip r:embed="rId68"/>
              <a:stretch>
                <a:fillRect/>
              </a:stretch>
            </p:blipFill>
            <p:spPr>
              <a:xfrm>
                <a:off x="5089520" y="3553267"/>
                <a:ext cx="120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7" name="Freihand 216">
                <a:extLst>
                  <a:ext uri="{FF2B5EF4-FFF2-40B4-BE49-F238E27FC236}">
                    <a16:creationId xmlns:a16="http://schemas.microsoft.com/office/drawing/2014/main" id="{9158B427-7D4F-4CFA-93CF-F5EB520F9AC2}"/>
                  </a:ext>
                </a:extLst>
              </p14:cNvPr>
              <p14:cNvContentPartPr/>
              <p14:nvPr/>
            </p14:nvContentPartPr>
            <p14:xfrm>
              <a:off x="5058560" y="3569467"/>
              <a:ext cx="180720" cy="82440"/>
            </p14:xfrm>
          </p:contentPart>
        </mc:Choice>
        <mc:Fallback>
          <p:pic>
            <p:nvPicPr>
              <p:cNvPr id="217" name="Freihand 216">
                <a:extLst>
                  <a:ext uri="{FF2B5EF4-FFF2-40B4-BE49-F238E27FC236}">
                    <a16:creationId xmlns:a16="http://schemas.microsoft.com/office/drawing/2014/main" id="{9158B427-7D4F-4CFA-93CF-F5EB520F9AC2}"/>
                  </a:ext>
                </a:extLst>
              </p:cNvPr>
              <p:cNvPicPr/>
              <p:nvPr/>
            </p:nvPicPr>
            <p:blipFill>
              <a:blip r:embed="rId70"/>
              <a:stretch>
                <a:fillRect/>
              </a:stretch>
            </p:blipFill>
            <p:spPr>
              <a:xfrm>
                <a:off x="5054240" y="3565147"/>
                <a:ext cx="189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8" name="Freihand 217">
                <a:extLst>
                  <a:ext uri="{FF2B5EF4-FFF2-40B4-BE49-F238E27FC236}">
                    <a16:creationId xmlns:a16="http://schemas.microsoft.com/office/drawing/2014/main" id="{FF5E5D44-84E1-4001-A6E4-5B94A87E8EC2}"/>
                  </a:ext>
                </a:extLst>
              </p14:cNvPr>
              <p14:cNvContentPartPr/>
              <p14:nvPr/>
            </p14:nvContentPartPr>
            <p14:xfrm>
              <a:off x="5203280" y="3636427"/>
              <a:ext cx="158400" cy="217800"/>
            </p14:xfrm>
          </p:contentPart>
        </mc:Choice>
        <mc:Fallback>
          <p:pic>
            <p:nvPicPr>
              <p:cNvPr id="218" name="Freihand 217">
                <a:extLst>
                  <a:ext uri="{FF2B5EF4-FFF2-40B4-BE49-F238E27FC236}">
                    <a16:creationId xmlns:a16="http://schemas.microsoft.com/office/drawing/2014/main" id="{FF5E5D44-84E1-4001-A6E4-5B94A87E8EC2}"/>
                  </a:ext>
                </a:extLst>
              </p:cNvPr>
              <p:cNvPicPr/>
              <p:nvPr/>
            </p:nvPicPr>
            <p:blipFill>
              <a:blip r:embed="rId72"/>
              <a:stretch>
                <a:fillRect/>
              </a:stretch>
            </p:blipFill>
            <p:spPr>
              <a:xfrm>
                <a:off x="5198960" y="3632107"/>
                <a:ext cx="167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21" name="Freihand 220">
                <a:extLst>
                  <a:ext uri="{FF2B5EF4-FFF2-40B4-BE49-F238E27FC236}">
                    <a16:creationId xmlns:a16="http://schemas.microsoft.com/office/drawing/2014/main" id="{35437C3B-90D3-4AC4-970D-A2E2566EA059}"/>
                  </a:ext>
                </a:extLst>
              </p14:cNvPr>
              <p14:cNvContentPartPr/>
              <p14:nvPr/>
            </p14:nvContentPartPr>
            <p14:xfrm>
              <a:off x="3419480" y="3368227"/>
              <a:ext cx="189720" cy="118080"/>
            </p14:xfrm>
          </p:contentPart>
        </mc:Choice>
        <mc:Fallback>
          <p:pic>
            <p:nvPicPr>
              <p:cNvPr id="221" name="Freihand 220">
                <a:extLst>
                  <a:ext uri="{FF2B5EF4-FFF2-40B4-BE49-F238E27FC236}">
                    <a16:creationId xmlns:a16="http://schemas.microsoft.com/office/drawing/2014/main" id="{35437C3B-90D3-4AC4-970D-A2E2566EA059}"/>
                  </a:ext>
                </a:extLst>
              </p:cNvPr>
              <p:cNvPicPr/>
              <p:nvPr/>
            </p:nvPicPr>
            <p:blipFill>
              <a:blip r:embed="rId74"/>
              <a:stretch>
                <a:fillRect/>
              </a:stretch>
            </p:blipFill>
            <p:spPr>
              <a:xfrm>
                <a:off x="3415160" y="3363907"/>
                <a:ext cx="198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22" name="Freihand 221">
                <a:extLst>
                  <a:ext uri="{FF2B5EF4-FFF2-40B4-BE49-F238E27FC236}">
                    <a16:creationId xmlns:a16="http://schemas.microsoft.com/office/drawing/2014/main" id="{F7778CAD-937B-4DC9-AAEE-A8DF5723B38E}"/>
                  </a:ext>
                </a:extLst>
              </p14:cNvPr>
              <p14:cNvContentPartPr/>
              <p14:nvPr/>
            </p14:nvContentPartPr>
            <p14:xfrm>
              <a:off x="3380960" y="3516187"/>
              <a:ext cx="293400" cy="19800"/>
            </p14:xfrm>
          </p:contentPart>
        </mc:Choice>
        <mc:Fallback>
          <p:pic>
            <p:nvPicPr>
              <p:cNvPr id="222" name="Freihand 221">
                <a:extLst>
                  <a:ext uri="{FF2B5EF4-FFF2-40B4-BE49-F238E27FC236}">
                    <a16:creationId xmlns:a16="http://schemas.microsoft.com/office/drawing/2014/main" id="{F7778CAD-937B-4DC9-AAEE-A8DF5723B38E}"/>
                  </a:ext>
                </a:extLst>
              </p:cNvPr>
              <p:cNvPicPr/>
              <p:nvPr/>
            </p:nvPicPr>
            <p:blipFill>
              <a:blip r:embed="rId76"/>
              <a:stretch>
                <a:fillRect/>
              </a:stretch>
            </p:blipFill>
            <p:spPr>
              <a:xfrm>
                <a:off x="3376640" y="3511867"/>
                <a:ext cx="30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23" name="Freihand 222">
                <a:extLst>
                  <a:ext uri="{FF2B5EF4-FFF2-40B4-BE49-F238E27FC236}">
                    <a16:creationId xmlns:a16="http://schemas.microsoft.com/office/drawing/2014/main" id="{81E6634E-EB88-403E-8318-DD2F7DD10E9E}"/>
                  </a:ext>
                </a:extLst>
              </p14:cNvPr>
              <p14:cNvContentPartPr/>
              <p14:nvPr/>
            </p14:nvContentPartPr>
            <p14:xfrm>
              <a:off x="3474200" y="3604747"/>
              <a:ext cx="84600" cy="182160"/>
            </p14:xfrm>
          </p:contentPart>
        </mc:Choice>
        <mc:Fallback>
          <p:pic>
            <p:nvPicPr>
              <p:cNvPr id="223" name="Freihand 222">
                <a:extLst>
                  <a:ext uri="{FF2B5EF4-FFF2-40B4-BE49-F238E27FC236}">
                    <a16:creationId xmlns:a16="http://schemas.microsoft.com/office/drawing/2014/main" id="{81E6634E-EB88-403E-8318-DD2F7DD10E9E}"/>
                  </a:ext>
                </a:extLst>
              </p:cNvPr>
              <p:cNvPicPr/>
              <p:nvPr/>
            </p:nvPicPr>
            <p:blipFill>
              <a:blip r:embed="rId78"/>
              <a:stretch>
                <a:fillRect/>
              </a:stretch>
            </p:blipFill>
            <p:spPr>
              <a:xfrm>
                <a:off x="3469880" y="3600427"/>
                <a:ext cx="93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4" name="Freihand 223">
                <a:extLst>
                  <a:ext uri="{FF2B5EF4-FFF2-40B4-BE49-F238E27FC236}">
                    <a16:creationId xmlns:a16="http://schemas.microsoft.com/office/drawing/2014/main" id="{A8D52A32-9C47-438A-87A6-A873720E1890}"/>
                  </a:ext>
                </a:extLst>
              </p14:cNvPr>
              <p14:cNvContentPartPr/>
              <p14:nvPr/>
            </p14:nvContentPartPr>
            <p14:xfrm>
              <a:off x="3572480" y="3632467"/>
              <a:ext cx="75600" cy="145080"/>
            </p14:xfrm>
          </p:contentPart>
        </mc:Choice>
        <mc:Fallback>
          <p:pic>
            <p:nvPicPr>
              <p:cNvPr id="224" name="Freihand 223">
                <a:extLst>
                  <a:ext uri="{FF2B5EF4-FFF2-40B4-BE49-F238E27FC236}">
                    <a16:creationId xmlns:a16="http://schemas.microsoft.com/office/drawing/2014/main" id="{A8D52A32-9C47-438A-87A6-A873720E1890}"/>
                  </a:ext>
                </a:extLst>
              </p:cNvPr>
              <p:cNvPicPr/>
              <p:nvPr/>
            </p:nvPicPr>
            <p:blipFill>
              <a:blip r:embed="rId80"/>
              <a:stretch>
                <a:fillRect/>
              </a:stretch>
            </p:blipFill>
            <p:spPr>
              <a:xfrm>
                <a:off x="3568160" y="3628147"/>
                <a:ext cx="84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26" name="Freihand 225">
                <a:extLst>
                  <a:ext uri="{FF2B5EF4-FFF2-40B4-BE49-F238E27FC236}">
                    <a16:creationId xmlns:a16="http://schemas.microsoft.com/office/drawing/2014/main" id="{2B82C94E-B9C8-4A73-8130-FE69EE3C1544}"/>
                  </a:ext>
                </a:extLst>
              </p14:cNvPr>
              <p14:cNvContentPartPr/>
              <p14:nvPr/>
            </p14:nvContentPartPr>
            <p14:xfrm>
              <a:off x="1203680" y="1246747"/>
              <a:ext cx="149760" cy="107280"/>
            </p14:xfrm>
          </p:contentPart>
        </mc:Choice>
        <mc:Fallback>
          <p:pic>
            <p:nvPicPr>
              <p:cNvPr id="226" name="Freihand 225">
                <a:extLst>
                  <a:ext uri="{FF2B5EF4-FFF2-40B4-BE49-F238E27FC236}">
                    <a16:creationId xmlns:a16="http://schemas.microsoft.com/office/drawing/2014/main" id="{2B82C94E-B9C8-4A73-8130-FE69EE3C1544}"/>
                  </a:ext>
                </a:extLst>
              </p:cNvPr>
              <p:cNvPicPr/>
              <p:nvPr/>
            </p:nvPicPr>
            <p:blipFill>
              <a:blip r:embed="rId82"/>
              <a:stretch>
                <a:fillRect/>
              </a:stretch>
            </p:blipFill>
            <p:spPr>
              <a:xfrm>
                <a:off x="1199360" y="1242427"/>
                <a:ext cx="158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27" name="Freihand 226">
                <a:extLst>
                  <a:ext uri="{FF2B5EF4-FFF2-40B4-BE49-F238E27FC236}">
                    <a16:creationId xmlns:a16="http://schemas.microsoft.com/office/drawing/2014/main" id="{56F15725-61B8-4958-9612-E80FBE7B2585}"/>
                  </a:ext>
                </a:extLst>
              </p14:cNvPr>
              <p14:cNvContentPartPr/>
              <p14:nvPr/>
            </p14:nvContentPartPr>
            <p14:xfrm>
              <a:off x="1168400" y="1343227"/>
              <a:ext cx="209880" cy="58320"/>
            </p14:xfrm>
          </p:contentPart>
        </mc:Choice>
        <mc:Fallback>
          <p:pic>
            <p:nvPicPr>
              <p:cNvPr id="227" name="Freihand 226">
                <a:extLst>
                  <a:ext uri="{FF2B5EF4-FFF2-40B4-BE49-F238E27FC236}">
                    <a16:creationId xmlns:a16="http://schemas.microsoft.com/office/drawing/2014/main" id="{56F15725-61B8-4958-9612-E80FBE7B2585}"/>
                  </a:ext>
                </a:extLst>
              </p:cNvPr>
              <p:cNvPicPr/>
              <p:nvPr/>
            </p:nvPicPr>
            <p:blipFill>
              <a:blip r:embed="rId84"/>
              <a:stretch>
                <a:fillRect/>
              </a:stretch>
            </p:blipFill>
            <p:spPr>
              <a:xfrm>
                <a:off x="1164080" y="1338907"/>
                <a:ext cx="218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28" name="Freihand 227">
                <a:extLst>
                  <a:ext uri="{FF2B5EF4-FFF2-40B4-BE49-F238E27FC236}">
                    <a16:creationId xmlns:a16="http://schemas.microsoft.com/office/drawing/2014/main" id="{4D9604B7-F908-4798-BB28-524EF231FE90}"/>
                  </a:ext>
                </a:extLst>
              </p14:cNvPr>
              <p14:cNvContentPartPr/>
              <p14:nvPr/>
            </p14:nvContentPartPr>
            <p14:xfrm>
              <a:off x="1219880" y="1429627"/>
              <a:ext cx="89280" cy="203760"/>
            </p14:xfrm>
          </p:contentPart>
        </mc:Choice>
        <mc:Fallback>
          <p:pic>
            <p:nvPicPr>
              <p:cNvPr id="228" name="Freihand 227">
                <a:extLst>
                  <a:ext uri="{FF2B5EF4-FFF2-40B4-BE49-F238E27FC236}">
                    <a16:creationId xmlns:a16="http://schemas.microsoft.com/office/drawing/2014/main" id="{4D9604B7-F908-4798-BB28-524EF231FE90}"/>
                  </a:ext>
                </a:extLst>
              </p:cNvPr>
              <p:cNvPicPr/>
              <p:nvPr/>
            </p:nvPicPr>
            <p:blipFill>
              <a:blip r:embed="rId86"/>
              <a:stretch>
                <a:fillRect/>
              </a:stretch>
            </p:blipFill>
            <p:spPr>
              <a:xfrm>
                <a:off x="1215560" y="1425307"/>
                <a:ext cx="97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29" name="Freihand 228">
                <a:extLst>
                  <a:ext uri="{FF2B5EF4-FFF2-40B4-BE49-F238E27FC236}">
                    <a16:creationId xmlns:a16="http://schemas.microsoft.com/office/drawing/2014/main" id="{230EFB9B-4109-4F96-88C7-0AC67C915267}"/>
                  </a:ext>
                </a:extLst>
              </p14:cNvPr>
              <p14:cNvContentPartPr/>
              <p14:nvPr/>
            </p14:nvContentPartPr>
            <p14:xfrm>
              <a:off x="1333640" y="1476067"/>
              <a:ext cx="96120" cy="95760"/>
            </p14:xfrm>
          </p:contentPart>
        </mc:Choice>
        <mc:Fallback>
          <p:pic>
            <p:nvPicPr>
              <p:cNvPr id="229" name="Freihand 228">
                <a:extLst>
                  <a:ext uri="{FF2B5EF4-FFF2-40B4-BE49-F238E27FC236}">
                    <a16:creationId xmlns:a16="http://schemas.microsoft.com/office/drawing/2014/main" id="{230EFB9B-4109-4F96-88C7-0AC67C915267}"/>
                  </a:ext>
                </a:extLst>
              </p:cNvPr>
              <p:cNvPicPr/>
              <p:nvPr/>
            </p:nvPicPr>
            <p:blipFill>
              <a:blip r:embed="rId88"/>
              <a:stretch>
                <a:fillRect/>
              </a:stretch>
            </p:blipFill>
            <p:spPr>
              <a:xfrm>
                <a:off x="1329320" y="1471747"/>
                <a:ext cx="104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33" name="Freihand 232">
                <a:extLst>
                  <a:ext uri="{FF2B5EF4-FFF2-40B4-BE49-F238E27FC236}">
                    <a16:creationId xmlns:a16="http://schemas.microsoft.com/office/drawing/2014/main" id="{72C612A4-1D74-4DA4-8D90-086B6A8635D0}"/>
                  </a:ext>
                </a:extLst>
              </p14:cNvPr>
              <p14:cNvContentPartPr/>
              <p14:nvPr/>
            </p14:nvContentPartPr>
            <p14:xfrm>
              <a:off x="1501400" y="1647067"/>
              <a:ext cx="310680" cy="341280"/>
            </p14:xfrm>
          </p:contentPart>
        </mc:Choice>
        <mc:Fallback>
          <p:pic>
            <p:nvPicPr>
              <p:cNvPr id="233" name="Freihand 232">
                <a:extLst>
                  <a:ext uri="{FF2B5EF4-FFF2-40B4-BE49-F238E27FC236}">
                    <a16:creationId xmlns:a16="http://schemas.microsoft.com/office/drawing/2014/main" id="{72C612A4-1D74-4DA4-8D90-086B6A8635D0}"/>
                  </a:ext>
                </a:extLst>
              </p:cNvPr>
              <p:cNvPicPr/>
              <p:nvPr/>
            </p:nvPicPr>
            <p:blipFill>
              <a:blip r:embed="rId90"/>
              <a:stretch>
                <a:fillRect/>
              </a:stretch>
            </p:blipFill>
            <p:spPr>
              <a:xfrm>
                <a:off x="1497080" y="1642747"/>
                <a:ext cx="3193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34" name="Freihand 233">
                <a:extLst>
                  <a:ext uri="{FF2B5EF4-FFF2-40B4-BE49-F238E27FC236}">
                    <a16:creationId xmlns:a16="http://schemas.microsoft.com/office/drawing/2014/main" id="{EBC9447C-54E1-46E2-92C1-5E428EAC8C14}"/>
                  </a:ext>
                </a:extLst>
              </p14:cNvPr>
              <p14:cNvContentPartPr/>
              <p14:nvPr/>
            </p14:nvContentPartPr>
            <p14:xfrm>
              <a:off x="1551440" y="1813027"/>
              <a:ext cx="380880" cy="405000"/>
            </p14:xfrm>
          </p:contentPart>
        </mc:Choice>
        <mc:Fallback>
          <p:pic>
            <p:nvPicPr>
              <p:cNvPr id="234" name="Freihand 233">
                <a:extLst>
                  <a:ext uri="{FF2B5EF4-FFF2-40B4-BE49-F238E27FC236}">
                    <a16:creationId xmlns:a16="http://schemas.microsoft.com/office/drawing/2014/main" id="{EBC9447C-54E1-46E2-92C1-5E428EAC8C14}"/>
                  </a:ext>
                </a:extLst>
              </p:cNvPr>
              <p:cNvPicPr/>
              <p:nvPr/>
            </p:nvPicPr>
            <p:blipFill>
              <a:blip r:embed="rId92"/>
              <a:stretch>
                <a:fillRect/>
              </a:stretch>
            </p:blipFill>
            <p:spPr>
              <a:xfrm>
                <a:off x="1547120" y="1808707"/>
                <a:ext cx="38952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35" name="Freihand 234">
                <a:extLst>
                  <a:ext uri="{FF2B5EF4-FFF2-40B4-BE49-F238E27FC236}">
                    <a16:creationId xmlns:a16="http://schemas.microsoft.com/office/drawing/2014/main" id="{6590F7E0-F9F6-4F57-BEF3-51C335BE350B}"/>
                  </a:ext>
                </a:extLst>
              </p14:cNvPr>
              <p14:cNvContentPartPr/>
              <p14:nvPr/>
            </p14:nvContentPartPr>
            <p14:xfrm>
              <a:off x="1580600" y="2005267"/>
              <a:ext cx="439920" cy="500760"/>
            </p14:xfrm>
          </p:contentPart>
        </mc:Choice>
        <mc:Fallback>
          <p:pic>
            <p:nvPicPr>
              <p:cNvPr id="235" name="Freihand 234">
                <a:extLst>
                  <a:ext uri="{FF2B5EF4-FFF2-40B4-BE49-F238E27FC236}">
                    <a16:creationId xmlns:a16="http://schemas.microsoft.com/office/drawing/2014/main" id="{6590F7E0-F9F6-4F57-BEF3-51C335BE350B}"/>
                  </a:ext>
                </a:extLst>
              </p:cNvPr>
              <p:cNvPicPr/>
              <p:nvPr/>
            </p:nvPicPr>
            <p:blipFill>
              <a:blip r:embed="rId94"/>
              <a:stretch>
                <a:fillRect/>
              </a:stretch>
            </p:blipFill>
            <p:spPr>
              <a:xfrm>
                <a:off x="1576280" y="2000947"/>
                <a:ext cx="4485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36" name="Freihand 235">
                <a:extLst>
                  <a:ext uri="{FF2B5EF4-FFF2-40B4-BE49-F238E27FC236}">
                    <a16:creationId xmlns:a16="http://schemas.microsoft.com/office/drawing/2014/main" id="{EE292210-01E9-4B62-AE44-78FDDE98C05C}"/>
                  </a:ext>
                </a:extLst>
              </p14:cNvPr>
              <p14:cNvContentPartPr/>
              <p14:nvPr/>
            </p14:nvContentPartPr>
            <p14:xfrm>
              <a:off x="1653680" y="2168347"/>
              <a:ext cx="462240" cy="474480"/>
            </p14:xfrm>
          </p:contentPart>
        </mc:Choice>
        <mc:Fallback>
          <p:pic>
            <p:nvPicPr>
              <p:cNvPr id="236" name="Freihand 235">
                <a:extLst>
                  <a:ext uri="{FF2B5EF4-FFF2-40B4-BE49-F238E27FC236}">
                    <a16:creationId xmlns:a16="http://schemas.microsoft.com/office/drawing/2014/main" id="{EE292210-01E9-4B62-AE44-78FDDE98C05C}"/>
                  </a:ext>
                </a:extLst>
              </p:cNvPr>
              <p:cNvPicPr/>
              <p:nvPr/>
            </p:nvPicPr>
            <p:blipFill>
              <a:blip r:embed="rId96"/>
              <a:stretch>
                <a:fillRect/>
              </a:stretch>
            </p:blipFill>
            <p:spPr>
              <a:xfrm>
                <a:off x="1649360" y="2164027"/>
                <a:ext cx="47088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37" name="Freihand 236">
                <a:extLst>
                  <a:ext uri="{FF2B5EF4-FFF2-40B4-BE49-F238E27FC236}">
                    <a16:creationId xmlns:a16="http://schemas.microsoft.com/office/drawing/2014/main" id="{1A75DC3F-56D1-4050-B301-6BDDFAB40A1C}"/>
                  </a:ext>
                </a:extLst>
              </p14:cNvPr>
              <p14:cNvContentPartPr/>
              <p14:nvPr/>
            </p14:nvContentPartPr>
            <p14:xfrm>
              <a:off x="1819280" y="2266627"/>
              <a:ext cx="618480" cy="650880"/>
            </p14:xfrm>
          </p:contentPart>
        </mc:Choice>
        <mc:Fallback>
          <p:pic>
            <p:nvPicPr>
              <p:cNvPr id="237" name="Freihand 236">
                <a:extLst>
                  <a:ext uri="{FF2B5EF4-FFF2-40B4-BE49-F238E27FC236}">
                    <a16:creationId xmlns:a16="http://schemas.microsoft.com/office/drawing/2014/main" id="{1A75DC3F-56D1-4050-B301-6BDDFAB40A1C}"/>
                  </a:ext>
                </a:extLst>
              </p:cNvPr>
              <p:cNvPicPr/>
              <p:nvPr/>
            </p:nvPicPr>
            <p:blipFill>
              <a:blip r:embed="rId98"/>
              <a:stretch>
                <a:fillRect/>
              </a:stretch>
            </p:blipFill>
            <p:spPr>
              <a:xfrm>
                <a:off x="1814960" y="2262307"/>
                <a:ext cx="62712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38" name="Freihand 237">
                <a:extLst>
                  <a:ext uri="{FF2B5EF4-FFF2-40B4-BE49-F238E27FC236}">
                    <a16:creationId xmlns:a16="http://schemas.microsoft.com/office/drawing/2014/main" id="{43BB7CA6-D296-4C55-9436-45167ECD78A6}"/>
                  </a:ext>
                </a:extLst>
              </p14:cNvPr>
              <p14:cNvContentPartPr/>
              <p14:nvPr/>
            </p14:nvContentPartPr>
            <p14:xfrm>
              <a:off x="2209520" y="2548507"/>
              <a:ext cx="391320" cy="382680"/>
            </p14:xfrm>
          </p:contentPart>
        </mc:Choice>
        <mc:Fallback>
          <p:pic>
            <p:nvPicPr>
              <p:cNvPr id="238" name="Freihand 237">
                <a:extLst>
                  <a:ext uri="{FF2B5EF4-FFF2-40B4-BE49-F238E27FC236}">
                    <a16:creationId xmlns:a16="http://schemas.microsoft.com/office/drawing/2014/main" id="{43BB7CA6-D296-4C55-9436-45167ECD78A6}"/>
                  </a:ext>
                </a:extLst>
              </p:cNvPr>
              <p:cNvPicPr/>
              <p:nvPr/>
            </p:nvPicPr>
            <p:blipFill>
              <a:blip r:embed="rId100"/>
              <a:stretch>
                <a:fillRect/>
              </a:stretch>
            </p:blipFill>
            <p:spPr>
              <a:xfrm>
                <a:off x="2205200" y="2544187"/>
                <a:ext cx="39996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9" name="Freihand 238">
                <a:extLst>
                  <a:ext uri="{FF2B5EF4-FFF2-40B4-BE49-F238E27FC236}">
                    <a16:creationId xmlns:a16="http://schemas.microsoft.com/office/drawing/2014/main" id="{E4456F38-1786-45BA-87E7-A5EE329AB70E}"/>
                  </a:ext>
                </a:extLst>
              </p14:cNvPr>
              <p14:cNvContentPartPr/>
              <p14:nvPr/>
            </p14:nvContentPartPr>
            <p14:xfrm>
              <a:off x="2420840" y="2669107"/>
              <a:ext cx="495000" cy="345960"/>
            </p14:xfrm>
          </p:contentPart>
        </mc:Choice>
        <mc:Fallback>
          <p:pic>
            <p:nvPicPr>
              <p:cNvPr id="239" name="Freihand 238">
                <a:extLst>
                  <a:ext uri="{FF2B5EF4-FFF2-40B4-BE49-F238E27FC236}">
                    <a16:creationId xmlns:a16="http://schemas.microsoft.com/office/drawing/2014/main" id="{E4456F38-1786-45BA-87E7-A5EE329AB70E}"/>
                  </a:ext>
                </a:extLst>
              </p:cNvPr>
              <p:cNvPicPr/>
              <p:nvPr/>
            </p:nvPicPr>
            <p:blipFill>
              <a:blip r:embed="rId102"/>
              <a:stretch>
                <a:fillRect/>
              </a:stretch>
            </p:blipFill>
            <p:spPr>
              <a:xfrm>
                <a:off x="2416520" y="2664787"/>
                <a:ext cx="50364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40" name="Freihand 239">
                <a:extLst>
                  <a:ext uri="{FF2B5EF4-FFF2-40B4-BE49-F238E27FC236}">
                    <a16:creationId xmlns:a16="http://schemas.microsoft.com/office/drawing/2014/main" id="{FEB62A72-7C39-4004-BE9B-E2BA841920E1}"/>
                  </a:ext>
                </a:extLst>
              </p14:cNvPr>
              <p14:cNvContentPartPr/>
              <p14:nvPr/>
            </p14:nvContentPartPr>
            <p14:xfrm>
              <a:off x="2833760" y="2902387"/>
              <a:ext cx="257400" cy="217800"/>
            </p14:xfrm>
          </p:contentPart>
        </mc:Choice>
        <mc:Fallback>
          <p:pic>
            <p:nvPicPr>
              <p:cNvPr id="240" name="Freihand 239">
                <a:extLst>
                  <a:ext uri="{FF2B5EF4-FFF2-40B4-BE49-F238E27FC236}">
                    <a16:creationId xmlns:a16="http://schemas.microsoft.com/office/drawing/2014/main" id="{FEB62A72-7C39-4004-BE9B-E2BA841920E1}"/>
                  </a:ext>
                </a:extLst>
              </p:cNvPr>
              <p:cNvPicPr/>
              <p:nvPr/>
            </p:nvPicPr>
            <p:blipFill>
              <a:blip r:embed="rId104"/>
              <a:stretch>
                <a:fillRect/>
              </a:stretch>
            </p:blipFill>
            <p:spPr>
              <a:xfrm>
                <a:off x="2829440" y="2898067"/>
                <a:ext cx="266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42" name="Freihand 241">
                <a:extLst>
                  <a:ext uri="{FF2B5EF4-FFF2-40B4-BE49-F238E27FC236}">
                    <a16:creationId xmlns:a16="http://schemas.microsoft.com/office/drawing/2014/main" id="{4F7123DA-6AE4-467D-8DFE-EE3C82A360D2}"/>
                  </a:ext>
                </a:extLst>
              </p14:cNvPr>
              <p14:cNvContentPartPr/>
              <p14:nvPr/>
            </p14:nvContentPartPr>
            <p14:xfrm>
              <a:off x="1805240" y="907627"/>
              <a:ext cx="2022120" cy="2074320"/>
            </p14:xfrm>
          </p:contentPart>
        </mc:Choice>
        <mc:Fallback>
          <p:pic>
            <p:nvPicPr>
              <p:cNvPr id="242" name="Freihand 241">
                <a:extLst>
                  <a:ext uri="{FF2B5EF4-FFF2-40B4-BE49-F238E27FC236}">
                    <a16:creationId xmlns:a16="http://schemas.microsoft.com/office/drawing/2014/main" id="{4F7123DA-6AE4-467D-8DFE-EE3C82A360D2}"/>
                  </a:ext>
                </a:extLst>
              </p:cNvPr>
              <p:cNvPicPr/>
              <p:nvPr/>
            </p:nvPicPr>
            <p:blipFill>
              <a:blip r:embed="rId106"/>
              <a:stretch>
                <a:fillRect/>
              </a:stretch>
            </p:blipFill>
            <p:spPr>
              <a:xfrm>
                <a:off x="1800920" y="903307"/>
                <a:ext cx="2030760" cy="2082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44" name="Freihand 243">
                <a:extLst>
                  <a:ext uri="{FF2B5EF4-FFF2-40B4-BE49-F238E27FC236}">
                    <a16:creationId xmlns:a16="http://schemas.microsoft.com/office/drawing/2014/main" id="{3F5E40E6-48F5-42CB-8312-BF53F66192D0}"/>
                  </a:ext>
                </a:extLst>
              </p14:cNvPr>
              <p14:cNvContentPartPr/>
              <p14:nvPr/>
            </p14:nvContentPartPr>
            <p14:xfrm>
              <a:off x="4162880" y="2947747"/>
              <a:ext cx="15120" cy="155880"/>
            </p14:xfrm>
          </p:contentPart>
        </mc:Choice>
        <mc:Fallback>
          <p:pic>
            <p:nvPicPr>
              <p:cNvPr id="244" name="Freihand 243">
                <a:extLst>
                  <a:ext uri="{FF2B5EF4-FFF2-40B4-BE49-F238E27FC236}">
                    <a16:creationId xmlns:a16="http://schemas.microsoft.com/office/drawing/2014/main" id="{3F5E40E6-48F5-42CB-8312-BF53F66192D0}"/>
                  </a:ext>
                </a:extLst>
              </p:cNvPr>
              <p:cNvPicPr/>
              <p:nvPr/>
            </p:nvPicPr>
            <p:blipFill>
              <a:blip r:embed="rId108"/>
              <a:stretch>
                <a:fillRect/>
              </a:stretch>
            </p:blipFill>
            <p:spPr>
              <a:xfrm>
                <a:off x="4158560" y="2943427"/>
                <a:ext cx="23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45" name="Freihand 244">
                <a:extLst>
                  <a:ext uri="{FF2B5EF4-FFF2-40B4-BE49-F238E27FC236}">
                    <a16:creationId xmlns:a16="http://schemas.microsoft.com/office/drawing/2014/main" id="{506FCE4F-882F-4EFC-BD09-1955A287EA4C}"/>
                  </a:ext>
                </a:extLst>
              </p14:cNvPr>
              <p14:cNvContentPartPr/>
              <p14:nvPr/>
            </p14:nvContentPartPr>
            <p14:xfrm>
              <a:off x="4068200" y="3066187"/>
              <a:ext cx="186840" cy="18360"/>
            </p14:xfrm>
          </p:contentPart>
        </mc:Choice>
        <mc:Fallback>
          <p:pic>
            <p:nvPicPr>
              <p:cNvPr id="245" name="Freihand 244">
                <a:extLst>
                  <a:ext uri="{FF2B5EF4-FFF2-40B4-BE49-F238E27FC236}">
                    <a16:creationId xmlns:a16="http://schemas.microsoft.com/office/drawing/2014/main" id="{506FCE4F-882F-4EFC-BD09-1955A287EA4C}"/>
                  </a:ext>
                </a:extLst>
              </p:cNvPr>
              <p:cNvPicPr/>
              <p:nvPr/>
            </p:nvPicPr>
            <p:blipFill>
              <a:blip r:embed="rId110"/>
              <a:stretch>
                <a:fillRect/>
              </a:stretch>
            </p:blipFill>
            <p:spPr>
              <a:xfrm>
                <a:off x="4063880" y="3061867"/>
                <a:ext cx="195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46" name="Freihand 245">
                <a:extLst>
                  <a:ext uri="{FF2B5EF4-FFF2-40B4-BE49-F238E27FC236}">
                    <a16:creationId xmlns:a16="http://schemas.microsoft.com/office/drawing/2014/main" id="{2F9801DD-8C3F-477B-839C-C8C68EDA5E44}"/>
                  </a:ext>
                </a:extLst>
              </p14:cNvPr>
              <p14:cNvContentPartPr/>
              <p14:nvPr/>
            </p14:nvContentPartPr>
            <p14:xfrm>
              <a:off x="4029320" y="2900947"/>
              <a:ext cx="233280" cy="27720"/>
            </p14:xfrm>
          </p:contentPart>
        </mc:Choice>
        <mc:Fallback>
          <p:pic>
            <p:nvPicPr>
              <p:cNvPr id="246" name="Freihand 245">
                <a:extLst>
                  <a:ext uri="{FF2B5EF4-FFF2-40B4-BE49-F238E27FC236}">
                    <a16:creationId xmlns:a16="http://schemas.microsoft.com/office/drawing/2014/main" id="{2F9801DD-8C3F-477B-839C-C8C68EDA5E44}"/>
                  </a:ext>
                </a:extLst>
              </p:cNvPr>
              <p:cNvPicPr/>
              <p:nvPr/>
            </p:nvPicPr>
            <p:blipFill>
              <a:blip r:embed="rId112"/>
              <a:stretch>
                <a:fillRect/>
              </a:stretch>
            </p:blipFill>
            <p:spPr>
              <a:xfrm>
                <a:off x="4025000" y="2896627"/>
                <a:ext cx="241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47" name="Freihand 246">
                <a:extLst>
                  <a:ext uri="{FF2B5EF4-FFF2-40B4-BE49-F238E27FC236}">
                    <a16:creationId xmlns:a16="http://schemas.microsoft.com/office/drawing/2014/main" id="{9A47507D-DB86-4E77-82E0-C1065144150D}"/>
                  </a:ext>
                </a:extLst>
              </p14:cNvPr>
              <p14:cNvContentPartPr/>
              <p14:nvPr/>
            </p14:nvContentPartPr>
            <p14:xfrm>
              <a:off x="4337120" y="2848747"/>
              <a:ext cx="147960" cy="124200"/>
            </p14:xfrm>
          </p:contentPart>
        </mc:Choice>
        <mc:Fallback>
          <p:pic>
            <p:nvPicPr>
              <p:cNvPr id="247" name="Freihand 246">
                <a:extLst>
                  <a:ext uri="{FF2B5EF4-FFF2-40B4-BE49-F238E27FC236}">
                    <a16:creationId xmlns:a16="http://schemas.microsoft.com/office/drawing/2014/main" id="{9A47507D-DB86-4E77-82E0-C1065144150D}"/>
                  </a:ext>
                </a:extLst>
              </p:cNvPr>
              <p:cNvPicPr/>
              <p:nvPr/>
            </p:nvPicPr>
            <p:blipFill>
              <a:blip r:embed="rId114"/>
              <a:stretch>
                <a:fillRect/>
              </a:stretch>
            </p:blipFill>
            <p:spPr>
              <a:xfrm>
                <a:off x="4332800" y="2844427"/>
                <a:ext cx="156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1" name="Freihand 260">
                <a:extLst>
                  <a:ext uri="{FF2B5EF4-FFF2-40B4-BE49-F238E27FC236}">
                    <a16:creationId xmlns:a16="http://schemas.microsoft.com/office/drawing/2014/main" id="{71E96BAD-9970-466B-98BC-18FA52535229}"/>
                  </a:ext>
                </a:extLst>
              </p14:cNvPr>
              <p14:cNvContentPartPr/>
              <p14:nvPr/>
            </p14:nvContentPartPr>
            <p14:xfrm>
              <a:off x="7602320" y="623587"/>
              <a:ext cx="201960" cy="20520"/>
            </p14:xfrm>
          </p:contentPart>
        </mc:Choice>
        <mc:Fallback>
          <p:pic>
            <p:nvPicPr>
              <p:cNvPr id="261" name="Freihand 260">
                <a:extLst>
                  <a:ext uri="{FF2B5EF4-FFF2-40B4-BE49-F238E27FC236}">
                    <a16:creationId xmlns:a16="http://schemas.microsoft.com/office/drawing/2014/main" id="{71E96BAD-9970-466B-98BC-18FA52535229}"/>
                  </a:ext>
                </a:extLst>
              </p:cNvPr>
              <p:cNvPicPr/>
              <p:nvPr/>
            </p:nvPicPr>
            <p:blipFill>
              <a:blip r:embed="rId116"/>
              <a:stretch>
                <a:fillRect/>
              </a:stretch>
            </p:blipFill>
            <p:spPr>
              <a:xfrm>
                <a:off x="7598000" y="619267"/>
                <a:ext cx="210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62" name="Freihand 261">
                <a:extLst>
                  <a:ext uri="{FF2B5EF4-FFF2-40B4-BE49-F238E27FC236}">
                    <a16:creationId xmlns:a16="http://schemas.microsoft.com/office/drawing/2014/main" id="{76738402-05F6-41FE-B747-44300B776A01}"/>
                  </a:ext>
                </a:extLst>
              </p14:cNvPr>
              <p14:cNvContentPartPr/>
              <p14:nvPr/>
            </p14:nvContentPartPr>
            <p14:xfrm>
              <a:off x="7758920" y="582907"/>
              <a:ext cx="131040" cy="154440"/>
            </p14:xfrm>
          </p:contentPart>
        </mc:Choice>
        <mc:Fallback>
          <p:pic>
            <p:nvPicPr>
              <p:cNvPr id="262" name="Freihand 261">
                <a:extLst>
                  <a:ext uri="{FF2B5EF4-FFF2-40B4-BE49-F238E27FC236}">
                    <a16:creationId xmlns:a16="http://schemas.microsoft.com/office/drawing/2014/main" id="{76738402-05F6-41FE-B747-44300B776A01}"/>
                  </a:ext>
                </a:extLst>
              </p:cNvPr>
              <p:cNvPicPr/>
              <p:nvPr/>
            </p:nvPicPr>
            <p:blipFill>
              <a:blip r:embed="rId118"/>
              <a:stretch>
                <a:fillRect/>
              </a:stretch>
            </p:blipFill>
            <p:spPr>
              <a:xfrm>
                <a:off x="7754600" y="578587"/>
                <a:ext cx="139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4" name="Freihand 263">
                <a:extLst>
                  <a:ext uri="{FF2B5EF4-FFF2-40B4-BE49-F238E27FC236}">
                    <a16:creationId xmlns:a16="http://schemas.microsoft.com/office/drawing/2014/main" id="{ABA401EE-9DB1-4CD1-BABD-2872CA196025}"/>
                  </a:ext>
                </a:extLst>
              </p14:cNvPr>
              <p14:cNvContentPartPr/>
              <p14:nvPr/>
            </p14:nvContentPartPr>
            <p14:xfrm>
              <a:off x="8145200" y="596227"/>
              <a:ext cx="85320" cy="104400"/>
            </p14:xfrm>
          </p:contentPart>
        </mc:Choice>
        <mc:Fallback>
          <p:pic>
            <p:nvPicPr>
              <p:cNvPr id="264" name="Freihand 263">
                <a:extLst>
                  <a:ext uri="{FF2B5EF4-FFF2-40B4-BE49-F238E27FC236}">
                    <a16:creationId xmlns:a16="http://schemas.microsoft.com/office/drawing/2014/main" id="{ABA401EE-9DB1-4CD1-BABD-2872CA196025}"/>
                  </a:ext>
                </a:extLst>
              </p:cNvPr>
              <p:cNvPicPr/>
              <p:nvPr/>
            </p:nvPicPr>
            <p:blipFill>
              <a:blip r:embed="rId120"/>
              <a:stretch>
                <a:fillRect/>
              </a:stretch>
            </p:blipFill>
            <p:spPr>
              <a:xfrm>
                <a:off x="8140880" y="591907"/>
                <a:ext cx="93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5" name="Freihand 264">
                <a:extLst>
                  <a:ext uri="{FF2B5EF4-FFF2-40B4-BE49-F238E27FC236}">
                    <a16:creationId xmlns:a16="http://schemas.microsoft.com/office/drawing/2014/main" id="{BAA00083-D025-4348-919B-B95440F5258B}"/>
                  </a:ext>
                </a:extLst>
              </p14:cNvPr>
              <p14:cNvContentPartPr/>
              <p14:nvPr/>
            </p14:nvContentPartPr>
            <p14:xfrm>
              <a:off x="8152760" y="598027"/>
              <a:ext cx="89280" cy="73800"/>
            </p14:xfrm>
          </p:contentPart>
        </mc:Choice>
        <mc:Fallback>
          <p:pic>
            <p:nvPicPr>
              <p:cNvPr id="265" name="Freihand 264">
                <a:extLst>
                  <a:ext uri="{FF2B5EF4-FFF2-40B4-BE49-F238E27FC236}">
                    <a16:creationId xmlns:a16="http://schemas.microsoft.com/office/drawing/2014/main" id="{BAA00083-D025-4348-919B-B95440F5258B}"/>
                  </a:ext>
                </a:extLst>
              </p:cNvPr>
              <p:cNvPicPr/>
              <p:nvPr/>
            </p:nvPicPr>
            <p:blipFill>
              <a:blip r:embed="rId122"/>
              <a:stretch>
                <a:fillRect/>
              </a:stretch>
            </p:blipFill>
            <p:spPr>
              <a:xfrm>
                <a:off x="8148440" y="593707"/>
                <a:ext cx="97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6" name="Freihand 265">
                <a:extLst>
                  <a:ext uri="{FF2B5EF4-FFF2-40B4-BE49-F238E27FC236}">
                    <a16:creationId xmlns:a16="http://schemas.microsoft.com/office/drawing/2014/main" id="{3FE5AC8B-7933-4E3D-93AD-E490017FC64D}"/>
                  </a:ext>
                </a:extLst>
              </p14:cNvPr>
              <p14:cNvContentPartPr/>
              <p14:nvPr/>
            </p14:nvContentPartPr>
            <p14:xfrm>
              <a:off x="8295680" y="610267"/>
              <a:ext cx="317160" cy="145800"/>
            </p14:xfrm>
          </p:contentPart>
        </mc:Choice>
        <mc:Fallback>
          <p:pic>
            <p:nvPicPr>
              <p:cNvPr id="266" name="Freihand 265">
                <a:extLst>
                  <a:ext uri="{FF2B5EF4-FFF2-40B4-BE49-F238E27FC236}">
                    <a16:creationId xmlns:a16="http://schemas.microsoft.com/office/drawing/2014/main" id="{3FE5AC8B-7933-4E3D-93AD-E490017FC64D}"/>
                  </a:ext>
                </a:extLst>
              </p:cNvPr>
              <p:cNvPicPr/>
              <p:nvPr/>
            </p:nvPicPr>
            <p:blipFill>
              <a:blip r:embed="rId124"/>
              <a:stretch>
                <a:fillRect/>
              </a:stretch>
            </p:blipFill>
            <p:spPr>
              <a:xfrm>
                <a:off x="8291360" y="605947"/>
                <a:ext cx="325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67" name="Freihand 266">
                <a:extLst>
                  <a:ext uri="{FF2B5EF4-FFF2-40B4-BE49-F238E27FC236}">
                    <a16:creationId xmlns:a16="http://schemas.microsoft.com/office/drawing/2014/main" id="{F47F9164-485F-493C-9C63-B23F61E8BBB7}"/>
                  </a:ext>
                </a:extLst>
              </p14:cNvPr>
              <p14:cNvContentPartPr/>
              <p14:nvPr/>
            </p14:nvContentPartPr>
            <p14:xfrm>
              <a:off x="8518160" y="643027"/>
              <a:ext cx="144360" cy="19080"/>
            </p14:xfrm>
          </p:contentPart>
        </mc:Choice>
        <mc:Fallback>
          <p:pic>
            <p:nvPicPr>
              <p:cNvPr id="267" name="Freihand 266">
                <a:extLst>
                  <a:ext uri="{FF2B5EF4-FFF2-40B4-BE49-F238E27FC236}">
                    <a16:creationId xmlns:a16="http://schemas.microsoft.com/office/drawing/2014/main" id="{F47F9164-485F-493C-9C63-B23F61E8BBB7}"/>
                  </a:ext>
                </a:extLst>
              </p:cNvPr>
              <p:cNvPicPr/>
              <p:nvPr/>
            </p:nvPicPr>
            <p:blipFill>
              <a:blip r:embed="rId126"/>
              <a:stretch>
                <a:fillRect/>
              </a:stretch>
            </p:blipFill>
            <p:spPr>
              <a:xfrm>
                <a:off x="8513840" y="638707"/>
                <a:ext cx="153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8" name="Freihand 267">
                <a:extLst>
                  <a:ext uri="{FF2B5EF4-FFF2-40B4-BE49-F238E27FC236}">
                    <a16:creationId xmlns:a16="http://schemas.microsoft.com/office/drawing/2014/main" id="{E421A5CC-4E1F-45FF-92F4-ACDC8AC04A23}"/>
                  </a:ext>
                </a:extLst>
              </p14:cNvPr>
              <p14:cNvContentPartPr/>
              <p14:nvPr/>
            </p14:nvContentPartPr>
            <p14:xfrm>
              <a:off x="8852240" y="523867"/>
              <a:ext cx="202680" cy="70200"/>
            </p14:xfrm>
          </p:contentPart>
        </mc:Choice>
        <mc:Fallback>
          <p:pic>
            <p:nvPicPr>
              <p:cNvPr id="268" name="Freihand 267">
                <a:extLst>
                  <a:ext uri="{FF2B5EF4-FFF2-40B4-BE49-F238E27FC236}">
                    <a16:creationId xmlns:a16="http://schemas.microsoft.com/office/drawing/2014/main" id="{E421A5CC-4E1F-45FF-92F4-ACDC8AC04A23}"/>
                  </a:ext>
                </a:extLst>
              </p:cNvPr>
              <p:cNvPicPr/>
              <p:nvPr/>
            </p:nvPicPr>
            <p:blipFill>
              <a:blip r:embed="rId128"/>
              <a:stretch>
                <a:fillRect/>
              </a:stretch>
            </p:blipFill>
            <p:spPr>
              <a:xfrm>
                <a:off x="8847920" y="519547"/>
                <a:ext cx="211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69" name="Freihand 268">
                <a:extLst>
                  <a:ext uri="{FF2B5EF4-FFF2-40B4-BE49-F238E27FC236}">
                    <a16:creationId xmlns:a16="http://schemas.microsoft.com/office/drawing/2014/main" id="{BCBC9984-AA64-454A-AE7D-1B0EF7E9F322}"/>
                  </a:ext>
                </a:extLst>
              </p14:cNvPr>
              <p14:cNvContentPartPr/>
              <p14:nvPr/>
            </p14:nvContentPartPr>
            <p14:xfrm>
              <a:off x="8840360" y="618187"/>
              <a:ext cx="317880" cy="14760"/>
            </p14:xfrm>
          </p:contentPart>
        </mc:Choice>
        <mc:Fallback>
          <p:pic>
            <p:nvPicPr>
              <p:cNvPr id="269" name="Freihand 268">
                <a:extLst>
                  <a:ext uri="{FF2B5EF4-FFF2-40B4-BE49-F238E27FC236}">
                    <a16:creationId xmlns:a16="http://schemas.microsoft.com/office/drawing/2014/main" id="{BCBC9984-AA64-454A-AE7D-1B0EF7E9F322}"/>
                  </a:ext>
                </a:extLst>
              </p:cNvPr>
              <p:cNvPicPr/>
              <p:nvPr/>
            </p:nvPicPr>
            <p:blipFill>
              <a:blip r:embed="rId130"/>
              <a:stretch>
                <a:fillRect/>
              </a:stretch>
            </p:blipFill>
            <p:spPr>
              <a:xfrm>
                <a:off x="8836040" y="613867"/>
                <a:ext cx="326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70" name="Freihand 269">
                <a:extLst>
                  <a:ext uri="{FF2B5EF4-FFF2-40B4-BE49-F238E27FC236}">
                    <a16:creationId xmlns:a16="http://schemas.microsoft.com/office/drawing/2014/main" id="{9EC363AC-4BCD-4C08-83BD-A75C5E458448}"/>
                  </a:ext>
                </a:extLst>
              </p14:cNvPr>
              <p14:cNvContentPartPr/>
              <p14:nvPr/>
            </p14:nvContentPartPr>
            <p14:xfrm>
              <a:off x="8909840" y="677227"/>
              <a:ext cx="93600" cy="166680"/>
            </p14:xfrm>
          </p:contentPart>
        </mc:Choice>
        <mc:Fallback>
          <p:pic>
            <p:nvPicPr>
              <p:cNvPr id="270" name="Freihand 269">
                <a:extLst>
                  <a:ext uri="{FF2B5EF4-FFF2-40B4-BE49-F238E27FC236}">
                    <a16:creationId xmlns:a16="http://schemas.microsoft.com/office/drawing/2014/main" id="{9EC363AC-4BCD-4C08-83BD-A75C5E458448}"/>
                  </a:ext>
                </a:extLst>
              </p:cNvPr>
              <p:cNvPicPr/>
              <p:nvPr/>
            </p:nvPicPr>
            <p:blipFill>
              <a:blip r:embed="rId132"/>
              <a:stretch>
                <a:fillRect/>
              </a:stretch>
            </p:blipFill>
            <p:spPr>
              <a:xfrm>
                <a:off x="8905520" y="672907"/>
                <a:ext cx="102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71" name="Freihand 270">
                <a:extLst>
                  <a:ext uri="{FF2B5EF4-FFF2-40B4-BE49-F238E27FC236}">
                    <a16:creationId xmlns:a16="http://schemas.microsoft.com/office/drawing/2014/main" id="{12084205-AACD-4468-B5AB-019291DD3BF9}"/>
                  </a:ext>
                </a:extLst>
              </p14:cNvPr>
              <p14:cNvContentPartPr/>
              <p14:nvPr/>
            </p14:nvContentPartPr>
            <p14:xfrm>
              <a:off x="8996600" y="749227"/>
              <a:ext cx="141120" cy="61200"/>
            </p14:xfrm>
          </p:contentPart>
        </mc:Choice>
        <mc:Fallback>
          <p:pic>
            <p:nvPicPr>
              <p:cNvPr id="271" name="Freihand 270">
                <a:extLst>
                  <a:ext uri="{FF2B5EF4-FFF2-40B4-BE49-F238E27FC236}">
                    <a16:creationId xmlns:a16="http://schemas.microsoft.com/office/drawing/2014/main" id="{12084205-AACD-4468-B5AB-019291DD3BF9}"/>
                  </a:ext>
                </a:extLst>
              </p:cNvPr>
              <p:cNvPicPr/>
              <p:nvPr/>
            </p:nvPicPr>
            <p:blipFill>
              <a:blip r:embed="rId134"/>
              <a:stretch>
                <a:fillRect/>
              </a:stretch>
            </p:blipFill>
            <p:spPr>
              <a:xfrm>
                <a:off x="8992280" y="744907"/>
                <a:ext cx="149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2" name="Freihand 271">
                <a:extLst>
                  <a:ext uri="{FF2B5EF4-FFF2-40B4-BE49-F238E27FC236}">
                    <a16:creationId xmlns:a16="http://schemas.microsoft.com/office/drawing/2014/main" id="{B7BAA2C6-96F7-4F62-8F9A-B8C719593C9D}"/>
                  </a:ext>
                </a:extLst>
              </p14:cNvPr>
              <p14:cNvContentPartPr/>
              <p14:nvPr/>
            </p14:nvContentPartPr>
            <p14:xfrm>
              <a:off x="9320600" y="631867"/>
              <a:ext cx="146520" cy="17280"/>
            </p14:xfrm>
          </p:contentPart>
        </mc:Choice>
        <mc:Fallback>
          <p:pic>
            <p:nvPicPr>
              <p:cNvPr id="272" name="Freihand 271">
                <a:extLst>
                  <a:ext uri="{FF2B5EF4-FFF2-40B4-BE49-F238E27FC236}">
                    <a16:creationId xmlns:a16="http://schemas.microsoft.com/office/drawing/2014/main" id="{B7BAA2C6-96F7-4F62-8F9A-B8C719593C9D}"/>
                  </a:ext>
                </a:extLst>
              </p:cNvPr>
              <p:cNvPicPr/>
              <p:nvPr/>
            </p:nvPicPr>
            <p:blipFill>
              <a:blip r:embed="rId136"/>
              <a:stretch>
                <a:fillRect/>
              </a:stretch>
            </p:blipFill>
            <p:spPr>
              <a:xfrm>
                <a:off x="9316280" y="627547"/>
                <a:ext cx="155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73" name="Freihand 272">
                <a:extLst>
                  <a:ext uri="{FF2B5EF4-FFF2-40B4-BE49-F238E27FC236}">
                    <a16:creationId xmlns:a16="http://schemas.microsoft.com/office/drawing/2014/main" id="{430CDAB8-8690-4EFA-AB31-676EE9736357}"/>
                  </a:ext>
                </a:extLst>
              </p14:cNvPr>
              <p14:cNvContentPartPr/>
              <p14:nvPr/>
            </p14:nvContentPartPr>
            <p14:xfrm>
              <a:off x="9625160" y="475987"/>
              <a:ext cx="121680" cy="218520"/>
            </p14:xfrm>
          </p:contentPart>
        </mc:Choice>
        <mc:Fallback>
          <p:pic>
            <p:nvPicPr>
              <p:cNvPr id="273" name="Freihand 272">
                <a:extLst>
                  <a:ext uri="{FF2B5EF4-FFF2-40B4-BE49-F238E27FC236}">
                    <a16:creationId xmlns:a16="http://schemas.microsoft.com/office/drawing/2014/main" id="{430CDAB8-8690-4EFA-AB31-676EE9736357}"/>
                  </a:ext>
                </a:extLst>
              </p:cNvPr>
              <p:cNvPicPr/>
              <p:nvPr/>
            </p:nvPicPr>
            <p:blipFill>
              <a:blip r:embed="rId138"/>
              <a:stretch>
                <a:fillRect/>
              </a:stretch>
            </p:blipFill>
            <p:spPr>
              <a:xfrm>
                <a:off x="9620840" y="471667"/>
                <a:ext cx="130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74" name="Freihand 273">
                <a:extLst>
                  <a:ext uri="{FF2B5EF4-FFF2-40B4-BE49-F238E27FC236}">
                    <a16:creationId xmlns:a16="http://schemas.microsoft.com/office/drawing/2014/main" id="{F86A6285-9F9A-4133-A69C-2BFB90035D12}"/>
                  </a:ext>
                </a:extLst>
              </p14:cNvPr>
              <p14:cNvContentPartPr/>
              <p14:nvPr/>
            </p14:nvContentPartPr>
            <p14:xfrm>
              <a:off x="9696800" y="556987"/>
              <a:ext cx="101160" cy="65880"/>
            </p14:xfrm>
          </p:contentPart>
        </mc:Choice>
        <mc:Fallback>
          <p:pic>
            <p:nvPicPr>
              <p:cNvPr id="274" name="Freihand 273">
                <a:extLst>
                  <a:ext uri="{FF2B5EF4-FFF2-40B4-BE49-F238E27FC236}">
                    <a16:creationId xmlns:a16="http://schemas.microsoft.com/office/drawing/2014/main" id="{F86A6285-9F9A-4133-A69C-2BFB90035D12}"/>
                  </a:ext>
                </a:extLst>
              </p:cNvPr>
              <p:cNvPicPr/>
              <p:nvPr/>
            </p:nvPicPr>
            <p:blipFill>
              <a:blip r:embed="rId140"/>
              <a:stretch>
                <a:fillRect/>
              </a:stretch>
            </p:blipFill>
            <p:spPr>
              <a:xfrm>
                <a:off x="9692480" y="552667"/>
                <a:ext cx="109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75" name="Freihand 274">
                <a:extLst>
                  <a:ext uri="{FF2B5EF4-FFF2-40B4-BE49-F238E27FC236}">
                    <a16:creationId xmlns:a16="http://schemas.microsoft.com/office/drawing/2014/main" id="{F2922589-FF51-485F-A512-E09CFDD99BA8}"/>
                  </a:ext>
                </a:extLst>
              </p14:cNvPr>
              <p14:cNvContentPartPr/>
              <p14:nvPr/>
            </p14:nvContentPartPr>
            <p14:xfrm>
              <a:off x="9560000" y="623587"/>
              <a:ext cx="279720" cy="19440"/>
            </p14:xfrm>
          </p:contentPart>
        </mc:Choice>
        <mc:Fallback>
          <p:pic>
            <p:nvPicPr>
              <p:cNvPr id="275" name="Freihand 274">
                <a:extLst>
                  <a:ext uri="{FF2B5EF4-FFF2-40B4-BE49-F238E27FC236}">
                    <a16:creationId xmlns:a16="http://schemas.microsoft.com/office/drawing/2014/main" id="{F2922589-FF51-485F-A512-E09CFDD99BA8}"/>
                  </a:ext>
                </a:extLst>
              </p:cNvPr>
              <p:cNvPicPr/>
              <p:nvPr/>
            </p:nvPicPr>
            <p:blipFill>
              <a:blip r:embed="rId142"/>
              <a:stretch>
                <a:fillRect/>
              </a:stretch>
            </p:blipFill>
            <p:spPr>
              <a:xfrm>
                <a:off x="9555680" y="619267"/>
                <a:ext cx="288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76" name="Freihand 275">
                <a:extLst>
                  <a:ext uri="{FF2B5EF4-FFF2-40B4-BE49-F238E27FC236}">
                    <a16:creationId xmlns:a16="http://schemas.microsoft.com/office/drawing/2014/main" id="{97AC6624-858F-4B9B-80FB-F0C512BBB39A}"/>
                  </a:ext>
                </a:extLst>
              </p14:cNvPr>
              <p14:cNvContentPartPr/>
              <p14:nvPr/>
            </p14:nvContentPartPr>
            <p14:xfrm>
              <a:off x="9629480" y="685147"/>
              <a:ext cx="78480" cy="123120"/>
            </p14:xfrm>
          </p:contentPart>
        </mc:Choice>
        <mc:Fallback>
          <p:pic>
            <p:nvPicPr>
              <p:cNvPr id="276" name="Freihand 275">
                <a:extLst>
                  <a:ext uri="{FF2B5EF4-FFF2-40B4-BE49-F238E27FC236}">
                    <a16:creationId xmlns:a16="http://schemas.microsoft.com/office/drawing/2014/main" id="{97AC6624-858F-4B9B-80FB-F0C512BBB39A}"/>
                  </a:ext>
                </a:extLst>
              </p:cNvPr>
              <p:cNvPicPr/>
              <p:nvPr/>
            </p:nvPicPr>
            <p:blipFill>
              <a:blip r:embed="rId144"/>
              <a:stretch>
                <a:fillRect/>
              </a:stretch>
            </p:blipFill>
            <p:spPr>
              <a:xfrm>
                <a:off x="9625160" y="680827"/>
                <a:ext cx="87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77" name="Freihand 276">
                <a:extLst>
                  <a:ext uri="{FF2B5EF4-FFF2-40B4-BE49-F238E27FC236}">
                    <a16:creationId xmlns:a16="http://schemas.microsoft.com/office/drawing/2014/main" id="{182323F0-69E1-42FD-99DA-68108095F47F}"/>
                  </a:ext>
                </a:extLst>
              </p14:cNvPr>
              <p14:cNvContentPartPr/>
              <p14:nvPr/>
            </p14:nvContentPartPr>
            <p14:xfrm>
              <a:off x="9732080" y="699907"/>
              <a:ext cx="133200" cy="67320"/>
            </p14:xfrm>
          </p:contentPart>
        </mc:Choice>
        <mc:Fallback>
          <p:pic>
            <p:nvPicPr>
              <p:cNvPr id="277" name="Freihand 276">
                <a:extLst>
                  <a:ext uri="{FF2B5EF4-FFF2-40B4-BE49-F238E27FC236}">
                    <a16:creationId xmlns:a16="http://schemas.microsoft.com/office/drawing/2014/main" id="{182323F0-69E1-42FD-99DA-68108095F47F}"/>
                  </a:ext>
                </a:extLst>
              </p:cNvPr>
              <p:cNvPicPr/>
              <p:nvPr/>
            </p:nvPicPr>
            <p:blipFill>
              <a:blip r:embed="rId146"/>
              <a:stretch>
                <a:fillRect/>
              </a:stretch>
            </p:blipFill>
            <p:spPr>
              <a:xfrm>
                <a:off x="9727760" y="695587"/>
                <a:ext cx="141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78" name="Freihand 277">
                <a:extLst>
                  <a:ext uri="{FF2B5EF4-FFF2-40B4-BE49-F238E27FC236}">
                    <a16:creationId xmlns:a16="http://schemas.microsoft.com/office/drawing/2014/main" id="{F3FAD424-F475-4128-BA77-4628269972E1}"/>
                  </a:ext>
                </a:extLst>
              </p14:cNvPr>
              <p14:cNvContentPartPr/>
              <p14:nvPr/>
            </p14:nvContentPartPr>
            <p14:xfrm>
              <a:off x="9924680" y="566347"/>
              <a:ext cx="132480" cy="133560"/>
            </p14:xfrm>
          </p:contentPart>
        </mc:Choice>
        <mc:Fallback>
          <p:pic>
            <p:nvPicPr>
              <p:cNvPr id="278" name="Freihand 277">
                <a:extLst>
                  <a:ext uri="{FF2B5EF4-FFF2-40B4-BE49-F238E27FC236}">
                    <a16:creationId xmlns:a16="http://schemas.microsoft.com/office/drawing/2014/main" id="{F3FAD424-F475-4128-BA77-4628269972E1}"/>
                  </a:ext>
                </a:extLst>
              </p:cNvPr>
              <p:cNvPicPr/>
              <p:nvPr/>
            </p:nvPicPr>
            <p:blipFill>
              <a:blip r:embed="rId148"/>
              <a:stretch>
                <a:fillRect/>
              </a:stretch>
            </p:blipFill>
            <p:spPr>
              <a:xfrm>
                <a:off x="9920360" y="562027"/>
                <a:ext cx="141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79" name="Freihand 278">
                <a:extLst>
                  <a:ext uri="{FF2B5EF4-FFF2-40B4-BE49-F238E27FC236}">
                    <a16:creationId xmlns:a16="http://schemas.microsoft.com/office/drawing/2014/main" id="{2CB04725-8829-4E25-9C76-6BCA9CD74194}"/>
                  </a:ext>
                </a:extLst>
              </p14:cNvPr>
              <p14:cNvContentPartPr/>
              <p14:nvPr/>
            </p14:nvContentPartPr>
            <p14:xfrm>
              <a:off x="9925760" y="601987"/>
              <a:ext cx="127800" cy="91800"/>
            </p14:xfrm>
          </p:contentPart>
        </mc:Choice>
        <mc:Fallback>
          <p:pic>
            <p:nvPicPr>
              <p:cNvPr id="279" name="Freihand 278">
                <a:extLst>
                  <a:ext uri="{FF2B5EF4-FFF2-40B4-BE49-F238E27FC236}">
                    <a16:creationId xmlns:a16="http://schemas.microsoft.com/office/drawing/2014/main" id="{2CB04725-8829-4E25-9C76-6BCA9CD74194}"/>
                  </a:ext>
                </a:extLst>
              </p:cNvPr>
              <p:cNvPicPr/>
              <p:nvPr/>
            </p:nvPicPr>
            <p:blipFill>
              <a:blip r:embed="rId150"/>
              <a:stretch>
                <a:fillRect/>
              </a:stretch>
            </p:blipFill>
            <p:spPr>
              <a:xfrm>
                <a:off x="9921440" y="597667"/>
                <a:ext cx="136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80" name="Freihand 279">
                <a:extLst>
                  <a:ext uri="{FF2B5EF4-FFF2-40B4-BE49-F238E27FC236}">
                    <a16:creationId xmlns:a16="http://schemas.microsoft.com/office/drawing/2014/main" id="{8557165D-C094-4140-A866-55D9623F543D}"/>
                  </a:ext>
                </a:extLst>
              </p14:cNvPr>
              <p14:cNvContentPartPr/>
              <p14:nvPr/>
            </p14:nvContentPartPr>
            <p14:xfrm>
              <a:off x="10052120" y="650227"/>
              <a:ext cx="108720" cy="117360"/>
            </p14:xfrm>
          </p:contentPart>
        </mc:Choice>
        <mc:Fallback>
          <p:pic>
            <p:nvPicPr>
              <p:cNvPr id="280" name="Freihand 279">
                <a:extLst>
                  <a:ext uri="{FF2B5EF4-FFF2-40B4-BE49-F238E27FC236}">
                    <a16:creationId xmlns:a16="http://schemas.microsoft.com/office/drawing/2014/main" id="{8557165D-C094-4140-A866-55D9623F543D}"/>
                  </a:ext>
                </a:extLst>
              </p:cNvPr>
              <p:cNvPicPr/>
              <p:nvPr/>
            </p:nvPicPr>
            <p:blipFill>
              <a:blip r:embed="rId152"/>
              <a:stretch>
                <a:fillRect/>
              </a:stretch>
            </p:blipFill>
            <p:spPr>
              <a:xfrm>
                <a:off x="10047800" y="645907"/>
                <a:ext cx="11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82" name="Freihand 281">
                <a:extLst>
                  <a:ext uri="{FF2B5EF4-FFF2-40B4-BE49-F238E27FC236}">
                    <a16:creationId xmlns:a16="http://schemas.microsoft.com/office/drawing/2014/main" id="{F00174EB-70EA-4489-BFA9-E328FAE913AF}"/>
                  </a:ext>
                </a:extLst>
              </p14:cNvPr>
              <p14:cNvContentPartPr/>
              <p14:nvPr/>
            </p14:nvContentPartPr>
            <p14:xfrm>
              <a:off x="9749000" y="382387"/>
              <a:ext cx="44280" cy="52200"/>
            </p14:xfrm>
          </p:contentPart>
        </mc:Choice>
        <mc:Fallback>
          <p:pic>
            <p:nvPicPr>
              <p:cNvPr id="282" name="Freihand 281">
                <a:extLst>
                  <a:ext uri="{FF2B5EF4-FFF2-40B4-BE49-F238E27FC236}">
                    <a16:creationId xmlns:a16="http://schemas.microsoft.com/office/drawing/2014/main" id="{F00174EB-70EA-4489-BFA9-E328FAE913AF}"/>
                  </a:ext>
                </a:extLst>
              </p:cNvPr>
              <p:cNvPicPr/>
              <p:nvPr/>
            </p:nvPicPr>
            <p:blipFill>
              <a:blip r:embed="rId154"/>
              <a:stretch>
                <a:fillRect/>
              </a:stretch>
            </p:blipFill>
            <p:spPr>
              <a:xfrm>
                <a:off x="9744680" y="378067"/>
                <a:ext cx="52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83" name="Freihand 282">
                <a:extLst>
                  <a:ext uri="{FF2B5EF4-FFF2-40B4-BE49-F238E27FC236}">
                    <a16:creationId xmlns:a16="http://schemas.microsoft.com/office/drawing/2014/main" id="{A51A4ADB-F14F-4D66-B8AC-7541CC9226A5}"/>
                  </a:ext>
                </a:extLst>
              </p14:cNvPr>
              <p14:cNvContentPartPr/>
              <p14:nvPr/>
            </p14:nvContentPartPr>
            <p14:xfrm>
              <a:off x="9435080" y="264667"/>
              <a:ext cx="496440" cy="675360"/>
            </p14:xfrm>
          </p:contentPart>
        </mc:Choice>
        <mc:Fallback>
          <p:pic>
            <p:nvPicPr>
              <p:cNvPr id="283" name="Freihand 282">
                <a:extLst>
                  <a:ext uri="{FF2B5EF4-FFF2-40B4-BE49-F238E27FC236}">
                    <a16:creationId xmlns:a16="http://schemas.microsoft.com/office/drawing/2014/main" id="{A51A4ADB-F14F-4D66-B8AC-7541CC9226A5}"/>
                  </a:ext>
                </a:extLst>
              </p:cNvPr>
              <p:cNvPicPr/>
              <p:nvPr/>
            </p:nvPicPr>
            <p:blipFill>
              <a:blip r:embed="rId156"/>
              <a:stretch>
                <a:fillRect/>
              </a:stretch>
            </p:blipFill>
            <p:spPr>
              <a:xfrm>
                <a:off x="9430760" y="260347"/>
                <a:ext cx="505080" cy="684000"/>
              </a:xfrm>
              <a:prstGeom prst="rect">
                <a:avLst/>
              </a:prstGeom>
            </p:spPr>
          </p:pic>
        </mc:Fallback>
      </mc:AlternateContent>
      <p:grpSp>
        <p:nvGrpSpPr>
          <p:cNvPr id="310" name="Gruppieren 309">
            <a:extLst>
              <a:ext uri="{FF2B5EF4-FFF2-40B4-BE49-F238E27FC236}">
                <a16:creationId xmlns:a16="http://schemas.microsoft.com/office/drawing/2014/main" id="{5AA9B97B-5BFF-43CD-BB8E-310A42C0751E}"/>
              </a:ext>
            </a:extLst>
          </p:cNvPr>
          <p:cNvGrpSpPr/>
          <p:nvPr/>
        </p:nvGrpSpPr>
        <p:grpSpPr>
          <a:xfrm>
            <a:off x="2468720" y="512707"/>
            <a:ext cx="1910520" cy="1701720"/>
            <a:chOff x="2468720" y="512707"/>
            <a:chExt cx="1910520" cy="1701720"/>
          </a:xfrm>
        </p:grpSpPr>
        <mc:AlternateContent xmlns:mc="http://schemas.openxmlformats.org/markup-compatibility/2006">
          <mc:Choice xmlns:p14="http://schemas.microsoft.com/office/powerpoint/2010/main" Requires="p14">
            <p:contentPart p14:bwMode="auto" r:id="rId157">
              <p14:nvContentPartPr>
                <p14:cNvPr id="249" name="Freihand 248">
                  <a:extLst>
                    <a:ext uri="{FF2B5EF4-FFF2-40B4-BE49-F238E27FC236}">
                      <a16:creationId xmlns:a16="http://schemas.microsoft.com/office/drawing/2014/main" id="{E835D26F-DE27-44C5-AAAA-59C4B7539FEF}"/>
                    </a:ext>
                  </a:extLst>
                </p14:cNvPr>
                <p14:cNvContentPartPr/>
                <p14:nvPr/>
              </p14:nvContentPartPr>
              <p14:xfrm>
                <a:off x="2492840" y="1795027"/>
                <a:ext cx="313920" cy="370800"/>
              </p14:xfrm>
            </p:contentPart>
          </mc:Choice>
          <mc:Fallback>
            <p:pic>
              <p:nvPicPr>
                <p:cNvPr id="249" name="Freihand 248">
                  <a:extLst>
                    <a:ext uri="{FF2B5EF4-FFF2-40B4-BE49-F238E27FC236}">
                      <a16:creationId xmlns:a16="http://schemas.microsoft.com/office/drawing/2014/main" id="{E835D26F-DE27-44C5-AAAA-59C4B7539FEF}"/>
                    </a:ext>
                  </a:extLst>
                </p:cNvPr>
                <p:cNvPicPr/>
                <p:nvPr/>
              </p:nvPicPr>
              <p:blipFill>
                <a:blip r:embed="rId158"/>
                <a:stretch>
                  <a:fillRect/>
                </a:stretch>
              </p:blipFill>
              <p:spPr>
                <a:xfrm>
                  <a:off x="2488520" y="1790707"/>
                  <a:ext cx="32256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50" name="Freihand 249">
                  <a:extLst>
                    <a:ext uri="{FF2B5EF4-FFF2-40B4-BE49-F238E27FC236}">
                      <a16:creationId xmlns:a16="http://schemas.microsoft.com/office/drawing/2014/main" id="{7156D6B6-06F0-4E03-8371-F3F2DA2C902E}"/>
                    </a:ext>
                  </a:extLst>
                </p14:cNvPr>
                <p14:cNvContentPartPr/>
                <p14:nvPr/>
              </p14:nvContentPartPr>
              <p14:xfrm>
                <a:off x="2468720" y="2012827"/>
                <a:ext cx="211680" cy="201600"/>
              </p14:xfrm>
            </p:contentPart>
          </mc:Choice>
          <mc:Fallback>
            <p:pic>
              <p:nvPicPr>
                <p:cNvPr id="250" name="Freihand 249">
                  <a:extLst>
                    <a:ext uri="{FF2B5EF4-FFF2-40B4-BE49-F238E27FC236}">
                      <a16:creationId xmlns:a16="http://schemas.microsoft.com/office/drawing/2014/main" id="{7156D6B6-06F0-4E03-8371-F3F2DA2C902E}"/>
                    </a:ext>
                  </a:extLst>
                </p:cNvPr>
                <p:cNvPicPr/>
                <p:nvPr/>
              </p:nvPicPr>
              <p:blipFill>
                <a:blip r:embed="rId160"/>
                <a:stretch>
                  <a:fillRect/>
                </a:stretch>
              </p:blipFill>
              <p:spPr>
                <a:xfrm>
                  <a:off x="2464400" y="2008507"/>
                  <a:ext cx="220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55" name="Freihand 254">
                  <a:extLst>
                    <a:ext uri="{FF2B5EF4-FFF2-40B4-BE49-F238E27FC236}">
                      <a16:creationId xmlns:a16="http://schemas.microsoft.com/office/drawing/2014/main" id="{A5D21D0D-FC42-4B9C-8E8C-43C58B102356}"/>
                    </a:ext>
                  </a:extLst>
                </p14:cNvPr>
                <p14:cNvContentPartPr/>
                <p14:nvPr/>
              </p14:nvContentPartPr>
              <p14:xfrm>
                <a:off x="3950480" y="1536547"/>
                <a:ext cx="109800" cy="280080"/>
              </p14:xfrm>
            </p:contentPart>
          </mc:Choice>
          <mc:Fallback>
            <p:pic>
              <p:nvPicPr>
                <p:cNvPr id="255" name="Freihand 254">
                  <a:extLst>
                    <a:ext uri="{FF2B5EF4-FFF2-40B4-BE49-F238E27FC236}">
                      <a16:creationId xmlns:a16="http://schemas.microsoft.com/office/drawing/2014/main" id="{A5D21D0D-FC42-4B9C-8E8C-43C58B102356}"/>
                    </a:ext>
                  </a:extLst>
                </p:cNvPr>
                <p:cNvPicPr/>
                <p:nvPr/>
              </p:nvPicPr>
              <p:blipFill>
                <a:blip r:embed="rId162"/>
                <a:stretch>
                  <a:fillRect/>
                </a:stretch>
              </p:blipFill>
              <p:spPr>
                <a:xfrm>
                  <a:off x="3946160" y="1532227"/>
                  <a:ext cx="118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56" name="Freihand 255">
                  <a:extLst>
                    <a:ext uri="{FF2B5EF4-FFF2-40B4-BE49-F238E27FC236}">
                      <a16:creationId xmlns:a16="http://schemas.microsoft.com/office/drawing/2014/main" id="{4644B862-7DEF-49BF-8375-39F3EFC1FD95}"/>
                    </a:ext>
                  </a:extLst>
                </p14:cNvPr>
                <p14:cNvContentPartPr/>
                <p14:nvPr/>
              </p14:nvContentPartPr>
              <p14:xfrm>
                <a:off x="4048040" y="1582627"/>
                <a:ext cx="77040" cy="97920"/>
              </p14:xfrm>
            </p:contentPart>
          </mc:Choice>
          <mc:Fallback>
            <p:pic>
              <p:nvPicPr>
                <p:cNvPr id="256" name="Freihand 255">
                  <a:extLst>
                    <a:ext uri="{FF2B5EF4-FFF2-40B4-BE49-F238E27FC236}">
                      <a16:creationId xmlns:a16="http://schemas.microsoft.com/office/drawing/2014/main" id="{4644B862-7DEF-49BF-8375-39F3EFC1FD95}"/>
                    </a:ext>
                  </a:extLst>
                </p:cNvPr>
                <p:cNvPicPr/>
                <p:nvPr/>
              </p:nvPicPr>
              <p:blipFill>
                <a:blip r:embed="rId164"/>
                <a:stretch>
                  <a:fillRect/>
                </a:stretch>
              </p:blipFill>
              <p:spPr>
                <a:xfrm>
                  <a:off x="4043720" y="1578307"/>
                  <a:ext cx="85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57" name="Freihand 256">
                  <a:extLst>
                    <a:ext uri="{FF2B5EF4-FFF2-40B4-BE49-F238E27FC236}">
                      <a16:creationId xmlns:a16="http://schemas.microsoft.com/office/drawing/2014/main" id="{956FF32C-821E-484D-BA17-83E243F4B7C0}"/>
                    </a:ext>
                  </a:extLst>
                </p14:cNvPr>
                <p14:cNvContentPartPr/>
                <p14:nvPr/>
              </p14:nvContentPartPr>
              <p14:xfrm>
                <a:off x="3862280" y="1718347"/>
                <a:ext cx="283680" cy="39960"/>
              </p14:xfrm>
            </p:contentPart>
          </mc:Choice>
          <mc:Fallback>
            <p:pic>
              <p:nvPicPr>
                <p:cNvPr id="257" name="Freihand 256">
                  <a:extLst>
                    <a:ext uri="{FF2B5EF4-FFF2-40B4-BE49-F238E27FC236}">
                      <a16:creationId xmlns:a16="http://schemas.microsoft.com/office/drawing/2014/main" id="{956FF32C-821E-484D-BA17-83E243F4B7C0}"/>
                    </a:ext>
                  </a:extLst>
                </p:cNvPr>
                <p:cNvPicPr/>
                <p:nvPr/>
              </p:nvPicPr>
              <p:blipFill>
                <a:blip r:embed="rId166"/>
                <a:stretch>
                  <a:fillRect/>
                </a:stretch>
              </p:blipFill>
              <p:spPr>
                <a:xfrm>
                  <a:off x="3857960" y="1714027"/>
                  <a:ext cx="292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58" name="Freihand 257">
                  <a:extLst>
                    <a:ext uri="{FF2B5EF4-FFF2-40B4-BE49-F238E27FC236}">
                      <a16:creationId xmlns:a16="http://schemas.microsoft.com/office/drawing/2014/main" id="{8B3DD682-04E1-4B11-AA1F-7DD37E3738B2}"/>
                    </a:ext>
                  </a:extLst>
                </p14:cNvPr>
                <p14:cNvContentPartPr/>
                <p14:nvPr/>
              </p14:nvContentPartPr>
              <p14:xfrm>
                <a:off x="3939320" y="1810867"/>
                <a:ext cx="99720" cy="204120"/>
              </p14:xfrm>
            </p:contentPart>
          </mc:Choice>
          <mc:Fallback>
            <p:pic>
              <p:nvPicPr>
                <p:cNvPr id="258" name="Freihand 257">
                  <a:extLst>
                    <a:ext uri="{FF2B5EF4-FFF2-40B4-BE49-F238E27FC236}">
                      <a16:creationId xmlns:a16="http://schemas.microsoft.com/office/drawing/2014/main" id="{8B3DD682-04E1-4B11-AA1F-7DD37E3738B2}"/>
                    </a:ext>
                  </a:extLst>
                </p:cNvPr>
                <p:cNvPicPr/>
                <p:nvPr/>
              </p:nvPicPr>
              <p:blipFill>
                <a:blip r:embed="rId168"/>
                <a:stretch>
                  <a:fillRect/>
                </a:stretch>
              </p:blipFill>
              <p:spPr>
                <a:xfrm>
                  <a:off x="3935000" y="1806547"/>
                  <a:ext cx="108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59" name="Freihand 258">
                  <a:extLst>
                    <a:ext uri="{FF2B5EF4-FFF2-40B4-BE49-F238E27FC236}">
                      <a16:creationId xmlns:a16="http://schemas.microsoft.com/office/drawing/2014/main" id="{D1AB551F-46D0-4BF6-A2B7-2C06705D514D}"/>
                    </a:ext>
                  </a:extLst>
                </p14:cNvPr>
                <p14:cNvContentPartPr/>
                <p14:nvPr/>
              </p14:nvContentPartPr>
              <p14:xfrm>
                <a:off x="4026440" y="1872067"/>
                <a:ext cx="127800" cy="115560"/>
              </p14:xfrm>
            </p:contentPart>
          </mc:Choice>
          <mc:Fallback>
            <p:pic>
              <p:nvPicPr>
                <p:cNvPr id="259" name="Freihand 258">
                  <a:extLst>
                    <a:ext uri="{FF2B5EF4-FFF2-40B4-BE49-F238E27FC236}">
                      <a16:creationId xmlns:a16="http://schemas.microsoft.com/office/drawing/2014/main" id="{D1AB551F-46D0-4BF6-A2B7-2C06705D514D}"/>
                    </a:ext>
                  </a:extLst>
                </p:cNvPr>
                <p:cNvPicPr/>
                <p:nvPr/>
              </p:nvPicPr>
              <p:blipFill>
                <a:blip r:embed="rId170"/>
                <a:stretch>
                  <a:fillRect/>
                </a:stretch>
              </p:blipFill>
              <p:spPr>
                <a:xfrm>
                  <a:off x="4022120" y="1867747"/>
                  <a:ext cx="136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52" name="Freihand 251">
                  <a:extLst>
                    <a:ext uri="{FF2B5EF4-FFF2-40B4-BE49-F238E27FC236}">
                      <a16:creationId xmlns:a16="http://schemas.microsoft.com/office/drawing/2014/main" id="{91A83F9F-5784-4BE8-9B26-3A39C498A205}"/>
                    </a:ext>
                  </a:extLst>
                </p14:cNvPr>
                <p14:cNvContentPartPr/>
                <p14:nvPr/>
              </p14:nvContentPartPr>
              <p14:xfrm>
                <a:off x="3491120" y="1716907"/>
                <a:ext cx="145440" cy="38520"/>
              </p14:xfrm>
            </p:contentPart>
          </mc:Choice>
          <mc:Fallback>
            <p:pic>
              <p:nvPicPr>
                <p:cNvPr id="252" name="Freihand 251">
                  <a:extLst>
                    <a:ext uri="{FF2B5EF4-FFF2-40B4-BE49-F238E27FC236}">
                      <a16:creationId xmlns:a16="http://schemas.microsoft.com/office/drawing/2014/main" id="{91A83F9F-5784-4BE8-9B26-3A39C498A205}"/>
                    </a:ext>
                  </a:extLst>
                </p:cNvPr>
                <p:cNvPicPr/>
                <p:nvPr/>
              </p:nvPicPr>
              <p:blipFill>
                <a:blip r:embed="rId172"/>
                <a:stretch>
                  <a:fillRect/>
                </a:stretch>
              </p:blipFill>
              <p:spPr>
                <a:xfrm>
                  <a:off x="3486800" y="1712587"/>
                  <a:ext cx="1540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53" name="Freihand 252">
                  <a:extLst>
                    <a:ext uri="{FF2B5EF4-FFF2-40B4-BE49-F238E27FC236}">
                      <a16:creationId xmlns:a16="http://schemas.microsoft.com/office/drawing/2014/main" id="{C54FCD7D-E651-44D1-8593-6247F757C8EE}"/>
                    </a:ext>
                  </a:extLst>
                </p14:cNvPr>
                <p14:cNvContentPartPr/>
                <p14:nvPr/>
              </p14:nvContentPartPr>
              <p14:xfrm>
                <a:off x="3503360" y="1791427"/>
                <a:ext cx="120240" cy="17640"/>
              </p14:xfrm>
            </p:contentPart>
          </mc:Choice>
          <mc:Fallback>
            <p:pic>
              <p:nvPicPr>
                <p:cNvPr id="253" name="Freihand 252">
                  <a:extLst>
                    <a:ext uri="{FF2B5EF4-FFF2-40B4-BE49-F238E27FC236}">
                      <a16:creationId xmlns:a16="http://schemas.microsoft.com/office/drawing/2014/main" id="{C54FCD7D-E651-44D1-8593-6247F757C8EE}"/>
                    </a:ext>
                  </a:extLst>
                </p:cNvPr>
                <p:cNvPicPr/>
                <p:nvPr/>
              </p:nvPicPr>
              <p:blipFill>
                <a:blip r:embed="rId174"/>
                <a:stretch>
                  <a:fillRect/>
                </a:stretch>
              </p:blipFill>
              <p:spPr>
                <a:xfrm>
                  <a:off x="3499040" y="1787107"/>
                  <a:ext cx="128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85" name="Freihand 284">
                  <a:extLst>
                    <a:ext uri="{FF2B5EF4-FFF2-40B4-BE49-F238E27FC236}">
                      <a16:creationId xmlns:a16="http://schemas.microsoft.com/office/drawing/2014/main" id="{45FF7840-0A08-4267-9F8B-DE2486C6EBBC}"/>
                    </a:ext>
                  </a:extLst>
                </p14:cNvPr>
                <p14:cNvContentPartPr/>
                <p14:nvPr/>
              </p14:nvContentPartPr>
              <p14:xfrm>
                <a:off x="2942480" y="1575067"/>
                <a:ext cx="150120" cy="277200"/>
              </p14:xfrm>
            </p:contentPart>
          </mc:Choice>
          <mc:Fallback>
            <p:pic>
              <p:nvPicPr>
                <p:cNvPr id="285" name="Freihand 284">
                  <a:extLst>
                    <a:ext uri="{FF2B5EF4-FFF2-40B4-BE49-F238E27FC236}">
                      <a16:creationId xmlns:a16="http://schemas.microsoft.com/office/drawing/2014/main" id="{45FF7840-0A08-4267-9F8B-DE2486C6EBBC}"/>
                    </a:ext>
                  </a:extLst>
                </p:cNvPr>
                <p:cNvPicPr/>
                <p:nvPr/>
              </p:nvPicPr>
              <p:blipFill>
                <a:blip r:embed="rId176"/>
                <a:stretch>
                  <a:fillRect/>
                </a:stretch>
              </p:blipFill>
              <p:spPr>
                <a:xfrm>
                  <a:off x="2938160" y="1570747"/>
                  <a:ext cx="1587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86" name="Freihand 285">
                  <a:extLst>
                    <a:ext uri="{FF2B5EF4-FFF2-40B4-BE49-F238E27FC236}">
                      <a16:creationId xmlns:a16="http://schemas.microsoft.com/office/drawing/2014/main" id="{AC479033-C5ED-41B2-870F-4746A47760D0}"/>
                    </a:ext>
                  </a:extLst>
                </p14:cNvPr>
                <p14:cNvContentPartPr/>
                <p14:nvPr/>
              </p14:nvContentPartPr>
              <p14:xfrm>
                <a:off x="3172520" y="1579747"/>
                <a:ext cx="25200" cy="251640"/>
              </p14:xfrm>
            </p:contentPart>
          </mc:Choice>
          <mc:Fallback>
            <p:pic>
              <p:nvPicPr>
                <p:cNvPr id="286" name="Freihand 285">
                  <a:extLst>
                    <a:ext uri="{FF2B5EF4-FFF2-40B4-BE49-F238E27FC236}">
                      <a16:creationId xmlns:a16="http://schemas.microsoft.com/office/drawing/2014/main" id="{AC479033-C5ED-41B2-870F-4746A47760D0}"/>
                    </a:ext>
                  </a:extLst>
                </p:cNvPr>
                <p:cNvPicPr/>
                <p:nvPr/>
              </p:nvPicPr>
              <p:blipFill>
                <a:blip r:embed="rId178"/>
                <a:stretch>
                  <a:fillRect/>
                </a:stretch>
              </p:blipFill>
              <p:spPr>
                <a:xfrm>
                  <a:off x="3168200" y="1575427"/>
                  <a:ext cx="33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87" name="Freihand 286">
                  <a:extLst>
                    <a:ext uri="{FF2B5EF4-FFF2-40B4-BE49-F238E27FC236}">
                      <a16:creationId xmlns:a16="http://schemas.microsoft.com/office/drawing/2014/main" id="{C56D4168-0CE5-42B3-83C6-92E52D376BE9}"/>
                    </a:ext>
                  </a:extLst>
                </p14:cNvPr>
                <p14:cNvContentPartPr/>
                <p14:nvPr/>
              </p14:nvContentPartPr>
              <p14:xfrm>
                <a:off x="3135080" y="1557427"/>
                <a:ext cx="159480" cy="272880"/>
              </p14:xfrm>
            </p:contentPart>
          </mc:Choice>
          <mc:Fallback>
            <p:pic>
              <p:nvPicPr>
                <p:cNvPr id="287" name="Freihand 286">
                  <a:extLst>
                    <a:ext uri="{FF2B5EF4-FFF2-40B4-BE49-F238E27FC236}">
                      <a16:creationId xmlns:a16="http://schemas.microsoft.com/office/drawing/2014/main" id="{C56D4168-0CE5-42B3-83C6-92E52D376BE9}"/>
                    </a:ext>
                  </a:extLst>
                </p:cNvPr>
                <p:cNvPicPr/>
                <p:nvPr/>
              </p:nvPicPr>
              <p:blipFill>
                <a:blip r:embed="rId180"/>
                <a:stretch>
                  <a:fillRect/>
                </a:stretch>
              </p:blipFill>
              <p:spPr>
                <a:xfrm>
                  <a:off x="3130760" y="1553107"/>
                  <a:ext cx="1681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88" name="Freihand 287">
                  <a:extLst>
                    <a:ext uri="{FF2B5EF4-FFF2-40B4-BE49-F238E27FC236}">
                      <a16:creationId xmlns:a16="http://schemas.microsoft.com/office/drawing/2014/main" id="{8A612445-B279-4E7A-94D2-AE4550639991}"/>
                    </a:ext>
                  </a:extLst>
                </p14:cNvPr>
                <p14:cNvContentPartPr/>
                <p14:nvPr/>
              </p14:nvContentPartPr>
              <p14:xfrm>
                <a:off x="3305000" y="1560307"/>
                <a:ext cx="114840" cy="268920"/>
              </p14:xfrm>
            </p:contentPart>
          </mc:Choice>
          <mc:Fallback>
            <p:pic>
              <p:nvPicPr>
                <p:cNvPr id="288" name="Freihand 287">
                  <a:extLst>
                    <a:ext uri="{FF2B5EF4-FFF2-40B4-BE49-F238E27FC236}">
                      <a16:creationId xmlns:a16="http://schemas.microsoft.com/office/drawing/2014/main" id="{8A612445-B279-4E7A-94D2-AE4550639991}"/>
                    </a:ext>
                  </a:extLst>
                </p:cNvPr>
                <p:cNvPicPr/>
                <p:nvPr/>
              </p:nvPicPr>
              <p:blipFill>
                <a:blip r:embed="rId182"/>
                <a:stretch>
                  <a:fillRect/>
                </a:stretch>
              </p:blipFill>
              <p:spPr>
                <a:xfrm>
                  <a:off x="3300680" y="1555987"/>
                  <a:ext cx="1234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90" name="Freihand 289">
                  <a:extLst>
                    <a:ext uri="{FF2B5EF4-FFF2-40B4-BE49-F238E27FC236}">
                      <a16:creationId xmlns:a16="http://schemas.microsoft.com/office/drawing/2014/main" id="{A7037D04-3E86-4EDB-8967-198318B0A8A4}"/>
                    </a:ext>
                  </a:extLst>
                </p14:cNvPr>
                <p14:cNvContentPartPr/>
                <p14:nvPr/>
              </p14:nvContentPartPr>
              <p14:xfrm>
                <a:off x="3118880" y="1255387"/>
                <a:ext cx="46080" cy="131040"/>
              </p14:xfrm>
            </p:contentPart>
          </mc:Choice>
          <mc:Fallback>
            <p:pic>
              <p:nvPicPr>
                <p:cNvPr id="290" name="Freihand 289">
                  <a:extLst>
                    <a:ext uri="{FF2B5EF4-FFF2-40B4-BE49-F238E27FC236}">
                      <a16:creationId xmlns:a16="http://schemas.microsoft.com/office/drawing/2014/main" id="{A7037D04-3E86-4EDB-8967-198318B0A8A4}"/>
                    </a:ext>
                  </a:extLst>
                </p:cNvPr>
                <p:cNvPicPr/>
                <p:nvPr/>
              </p:nvPicPr>
              <p:blipFill>
                <a:blip r:embed="rId184"/>
                <a:stretch>
                  <a:fillRect/>
                </a:stretch>
              </p:blipFill>
              <p:spPr>
                <a:xfrm>
                  <a:off x="3114560" y="1251067"/>
                  <a:ext cx="54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91" name="Freihand 290">
                  <a:extLst>
                    <a:ext uri="{FF2B5EF4-FFF2-40B4-BE49-F238E27FC236}">
                      <a16:creationId xmlns:a16="http://schemas.microsoft.com/office/drawing/2014/main" id="{4375D505-1424-450D-84A1-18166A8F0E7F}"/>
                    </a:ext>
                  </a:extLst>
                </p14:cNvPr>
                <p14:cNvContentPartPr/>
                <p14:nvPr/>
              </p14:nvContentPartPr>
              <p14:xfrm>
                <a:off x="3169280" y="1231987"/>
                <a:ext cx="28440" cy="148680"/>
              </p14:xfrm>
            </p:contentPart>
          </mc:Choice>
          <mc:Fallback>
            <p:pic>
              <p:nvPicPr>
                <p:cNvPr id="291" name="Freihand 290">
                  <a:extLst>
                    <a:ext uri="{FF2B5EF4-FFF2-40B4-BE49-F238E27FC236}">
                      <a16:creationId xmlns:a16="http://schemas.microsoft.com/office/drawing/2014/main" id="{4375D505-1424-450D-84A1-18166A8F0E7F}"/>
                    </a:ext>
                  </a:extLst>
                </p:cNvPr>
                <p:cNvPicPr/>
                <p:nvPr/>
              </p:nvPicPr>
              <p:blipFill>
                <a:blip r:embed="rId186"/>
                <a:stretch>
                  <a:fillRect/>
                </a:stretch>
              </p:blipFill>
              <p:spPr>
                <a:xfrm>
                  <a:off x="3164960" y="1227667"/>
                  <a:ext cx="37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93" name="Freihand 292">
                  <a:extLst>
                    <a:ext uri="{FF2B5EF4-FFF2-40B4-BE49-F238E27FC236}">
                      <a16:creationId xmlns:a16="http://schemas.microsoft.com/office/drawing/2014/main" id="{AE03C27F-B63E-49E0-8C32-01EFB8EE5576}"/>
                    </a:ext>
                  </a:extLst>
                </p14:cNvPr>
                <p14:cNvContentPartPr/>
                <p14:nvPr/>
              </p14:nvContentPartPr>
              <p14:xfrm>
                <a:off x="2785160" y="512707"/>
                <a:ext cx="138960" cy="192960"/>
              </p14:xfrm>
            </p:contentPart>
          </mc:Choice>
          <mc:Fallback>
            <p:pic>
              <p:nvPicPr>
                <p:cNvPr id="293" name="Freihand 292">
                  <a:extLst>
                    <a:ext uri="{FF2B5EF4-FFF2-40B4-BE49-F238E27FC236}">
                      <a16:creationId xmlns:a16="http://schemas.microsoft.com/office/drawing/2014/main" id="{AE03C27F-B63E-49E0-8C32-01EFB8EE5576}"/>
                    </a:ext>
                  </a:extLst>
                </p:cNvPr>
                <p:cNvPicPr/>
                <p:nvPr/>
              </p:nvPicPr>
              <p:blipFill>
                <a:blip r:embed="rId188"/>
                <a:stretch>
                  <a:fillRect/>
                </a:stretch>
              </p:blipFill>
              <p:spPr>
                <a:xfrm>
                  <a:off x="2780840" y="508387"/>
                  <a:ext cx="1476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94" name="Freihand 293">
                  <a:extLst>
                    <a:ext uri="{FF2B5EF4-FFF2-40B4-BE49-F238E27FC236}">
                      <a16:creationId xmlns:a16="http://schemas.microsoft.com/office/drawing/2014/main" id="{BB041143-FAF3-44CF-8267-D186305C6AB5}"/>
                    </a:ext>
                  </a:extLst>
                </p14:cNvPr>
                <p14:cNvContentPartPr/>
                <p14:nvPr/>
              </p14:nvContentPartPr>
              <p14:xfrm>
                <a:off x="2951480" y="533587"/>
                <a:ext cx="126360" cy="103320"/>
              </p14:xfrm>
            </p:contentPart>
          </mc:Choice>
          <mc:Fallback>
            <p:pic>
              <p:nvPicPr>
                <p:cNvPr id="294" name="Freihand 293">
                  <a:extLst>
                    <a:ext uri="{FF2B5EF4-FFF2-40B4-BE49-F238E27FC236}">
                      <a16:creationId xmlns:a16="http://schemas.microsoft.com/office/drawing/2014/main" id="{BB041143-FAF3-44CF-8267-D186305C6AB5}"/>
                    </a:ext>
                  </a:extLst>
                </p:cNvPr>
                <p:cNvPicPr/>
                <p:nvPr/>
              </p:nvPicPr>
              <p:blipFill>
                <a:blip r:embed="rId190"/>
                <a:stretch>
                  <a:fillRect/>
                </a:stretch>
              </p:blipFill>
              <p:spPr>
                <a:xfrm>
                  <a:off x="2947160" y="529267"/>
                  <a:ext cx="135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95" name="Freihand 294">
                  <a:extLst>
                    <a:ext uri="{FF2B5EF4-FFF2-40B4-BE49-F238E27FC236}">
                      <a16:creationId xmlns:a16="http://schemas.microsoft.com/office/drawing/2014/main" id="{4322AF46-1E15-419F-A9DB-9A75300F6DA2}"/>
                    </a:ext>
                  </a:extLst>
                </p14:cNvPr>
                <p14:cNvContentPartPr/>
                <p14:nvPr/>
              </p14:nvContentPartPr>
              <p14:xfrm>
                <a:off x="2777600" y="610267"/>
                <a:ext cx="401400" cy="159480"/>
              </p14:xfrm>
            </p:contentPart>
          </mc:Choice>
          <mc:Fallback>
            <p:pic>
              <p:nvPicPr>
                <p:cNvPr id="295" name="Freihand 294">
                  <a:extLst>
                    <a:ext uri="{FF2B5EF4-FFF2-40B4-BE49-F238E27FC236}">
                      <a16:creationId xmlns:a16="http://schemas.microsoft.com/office/drawing/2014/main" id="{4322AF46-1E15-419F-A9DB-9A75300F6DA2}"/>
                    </a:ext>
                  </a:extLst>
                </p:cNvPr>
                <p:cNvPicPr/>
                <p:nvPr/>
              </p:nvPicPr>
              <p:blipFill>
                <a:blip r:embed="rId192"/>
                <a:stretch>
                  <a:fillRect/>
                </a:stretch>
              </p:blipFill>
              <p:spPr>
                <a:xfrm>
                  <a:off x="2773280" y="605947"/>
                  <a:ext cx="410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96" name="Freihand 295">
                  <a:extLst>
                    <a:ext uri="{FF2B5EF4-FFF2-40B4-BE49-F238E27FC236}">
                      <a16:creationId xmlns:a16="http://schemas.microsoft.com/office/drawing/2014/main" id="{426731B4-D512-4097-ACBB-F62153BB9546}"/>
                    </a:ext>
                  </a:extLst>
                </p14:cNvPr>
                <p14:cNvContentPartPr/>
                <p14:nvPr/>
              </p14:nvContentPartPr>
              <p14:xfrm>
                <a:off x="2817200" y="712507"/>
                <a:ext cx="151560" cy="166320"/>
              </p14:xfrm>
            </p:contentPart>
          </mc:Choice>
          <mc:Fallback>
            <p:pic>
              <p:nvPicPr>
                <p:cNvPr id="296" name="Freihand 295">
                  <a:extLst>
                    <a:ext uri="{FF2B5EF4-FFF2-40B4-BE49-F238E27FC236}">
                      <a16:creationId xmlns:a16="http://schemas.microsoft.com/office/drawing/2014/main" id="{426731B4-D512-4097-ACBB-F62153BB9546}"/>
                    </a:ext>
                  </a:extLst>
                </p:cNvPr>
                <p:cNvPicPr/>
                <p:nvPr/>
              </p:nvPicPr>
              <p:blipFill>
                <a:blip r:embed="rId194"/>
                <a:stretch>
                  <a:fillRect/>
                </a:stretch>
              </p:blipFill>
              <p:spPr>
                <a:xfrm>
                  <a:off x="2812880" y="708187"/>
                  <a:ext cx="160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97" name="Freihand 296">
                  <a:extLst>
                    <a:ext uri="{FF2B5EF4-FFF2-40B4-BE49-F238E27FC236}">
                      <a16:creationId xmlns:a16="http://schemas.microsoft.com/office/drawing/2014/main" id="{3555F6EB-E54F-4724-B3F1-B5289310457E}"/>
                    </a:ext>
                  </a:extLst>
                </p14:cNvPr>
                <p14:cNvContentPartPr/>
                <p14:nvPr/>
              </p14:nvContentPartPr>
              <p14:xfrm>
                <a:off x="2995760" y="694507"/>
                <a:ext cx="64800" cy="147600"/>
              </p14:xfrm>
            </p:contentPart>
          </mc:Choice>
          <mc:Fallback>
            <p:pic>
              <p:nvPicPr>
                <p:cNvPr id="297" name="Freihand 296">
                  <a:extLst>
                    <a:ext uri="{FF2B5EF4-FFF2-40B4-BE49-F238E27FC236}">
                      <a16:creationId xmlns:a16="http://schemas.microsoft.com/office/drawing/2014/main" id="{3555F6EB-E54F-4724-B3F1-B5289310457E}"/>
                    </a:ext>
                  </a:extLst>
                </p:cNvPr>
                <p:cNvPicPr/>
                <p:nvPr/>
              </p:nvPicPr>
              <p:blipFill>
                <a:blip r:embed="rId196"/>
                <a:stretch>
                  <a:fillRect/>
                </a:stretch>
              </p:blipFill>
              <p:spPr>
                <a:xfrm>
                  <a:off x="2991440" y="690187"/>
                  <a:ext cx="73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98" name="Freihand 297">
                  <a:extLst>
                    <a:ext uri="{FF2B5EF4-FFF2-40B4-BE49-F238E27FC236}">
                      <a16:creationId xmlns:a16="http://schemas.microsoft.com/office/drawing/2014/main" id="{C7EFCBA3-2CE6-4DF8-9BCE-99A3C072C4DB}"/>
                    </a:ext>
                  </a:extLst>
                </p14:cNvPr>
                <p14:cNvContentPartPr/>
                <p14:nvPr/>
              </p14:nvContentPartPr>
              <p14:xfrm>
                <a:off x="2984600" y="753187"/>
                <a:ext cx="118800" cy="34560"/>
              </p14:xfrm>
            </p:contentPart>
          </mc:Choice>
          <mc:Fallback>
            <p:pic>
              <p:nvPicPr>
                <p:cNvPr id="298" name="Freihand 297">
                  <a:extLst>
                    <a:ext uri="{FF2B5EF4-FFF2-40B4-BE49-F238E27FC236}">
                      <a16:creationId xmlns:a16="http://schemas.microsoft.com/office/drawing/2014/main" id="{C7EFCBA3-2CE6-4DF8-9BCE-99A3C072C4DB}"/>
                    </a:ext>
                  </a:extLst>
                </p:cNvPr>
                <p:cNvPicPr/>
                <p:nvPr/>
              </p:nvPicPr>
              <p:blipFill>
                <a:blip r:embed="rId198"/>
                <a:stretch>
                  <a:fillRect/>
                </a:stretch>
              </p:blipFill>
              <p:spPr>
                <a:xfrm>
                  <a:off x="2980280" y="748867"/>
                  <a:ext cx="127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99" name="Freihand 298">
                  <a:extLst>
                    <a:ext uri="{FF2B5EF4-FFF2-40B4-BE49-F238E27FC236}">
                      <a16:creationId xmlns:a16="http://schemas.microsoft.com/office/drawing/2014/main" id="{945956A4-F9EA-48C8-A9C1-39BB9F6A6951}"/>
                    </a:ext>
                  </a:extLst>
                </p14:cNvPr>
                <p14:cNvContentPartPr/>
                <p14:nvPr/>
              </p14:nvContentPartPr>
              <p14:xfrm>
                <a:off x="3116000" y="716827"/>
                <a:ext cx="55800" cy="80280"/>
              </p14:xfrm>
            </p:contentPart>
          </mc:Choice>
          <mc:Fallback>
            <p:pic>
              <p:nvPicPr>
                <p:cNvPr id="299" name="Freihand 298">
                  <a:extLst>
                    <a:ext uri="{FF2B5EF4-FFF2-40B4-BE49-F238E27FC236}">
                      <a16:creationId xmlns:a16="http://schemas.microsoft.com/office/drawing/2014/main" id="{945956A4-F9EA-48C8-A9C1-39BB9F6A6951}"/>
                    </a:ext>
                  </a:extLst>
                </p:cNvPr>
                <p:cNvPicPr/>
                <p:nvPr/>
              </p:nvPicPr>
              <p:blipFill>
                <a:blip r:embed="rId200"/>
                <a:stretch>
                  <a:fillRect/>
                </a:stretch>
              </p:blipFill>
              <p:spPr>
                <a:xfrm>
                  <a:off x="3111680" y="712507"/>
                  <a:ext cx="64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00" name="Freihand 299">
                  <a:extLst>
                    <a:ext uri="{FF2B5EF4-FFF2-40B4-BE49-F238E27FC236}">
                      <a16:creationId xmlns:a16="http://schemas.microsoft.com/office/drawing/2014/main" id="{088F702B-8E2C-4DAA-8DAC-C76AC24FD8CC}"/>
                    </a:ext>
                  </a:extLst>
                </p14:cNvPr>
                <p14:cNvContentPartPr/>
                <p14:nvPr/>
              </p14:nvContentPartPr>
              <p14:xfrm>
                <a:off x="2517680" y="680827"/>
                <a:ext cx="1232640" cy="428400"/>
              </p14:xfrm>
            </p:contentPart>
          </mc:Choice>
          <mc:Fallback>
            <p:pic>
              <p:nvPicPr>
                <p:cNvPr id="300" name="Freihand 299">
                  <a:extLst>
                    <a:ext uri="{FF2B5EF4-FFF2-40B4-BE49-F238E27FC236}">
                      <a16:creationId xmlns:a16="http://schemas.microsoft.com/office/drawing/2014/main" id="{088F702B-8E2C-4DAA-8DAC-C76AC24FD8CC}"/>
                    </a:ext>
                  </a:extLst>
                </p:cNvPr>
                <p:cNvPicPr/>
                <p:nvPr/>
              </p:nvPicPr>
              <p:blipFill>
                <a:blip r:embed="rId202"/>
                <a:stretch>
                  <a:fillRect/>
                </a:stretch>
              </p:blipFill>
              <p:spPr>
                <a:xfrm>
                  <a:off x="2513360" y="676507"/>
                  <a:ext cx="124128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01" name="Freihand 300">
                  <a:extLst>
                    <a:ext uri="{FF2B5EF4-FFF2-40B4-BE49-F238E27FC236}">
                      <a16:creationId xmlns:a16="http://schemas.microsoft.com/office/drawing/2014/main" id="{54EFD517-C040-41B1-9911-F9DA07076F21}"/>
                    </a:ext>
                  </a:extLst>
                </p14:cNvPr>
                <p14:cNvContentPartPr/>
                <p14:nvPr/>
              </p14:nvContentPartPr>
              <p14:xfrm>
                <a:off x="2950040" y="939667"/>
                <a:ext cx="145800" cy="142560"/>
              </p14:xfrm>
            </p:contentPart>
          </mc:Choice>
          <mc:Fallback>
            <p:pic>
              <p:nvPicPr>
                <p:cNvPr id="301" name="Freihand 300">
                  <a:extLst>
                    <a:ext uri="{FF2B5EF4-FFF2-40B4-BE49-F238E27FC236}">
                      <a16:creationId xmlns:a16="http://schemas.microsoft.com/office/drawing/2014/main" id="{54EFD517-C040-41B1-9911-F9DA07076F21}"/>
                    </a:ext>
                  </a:extLst>
                </p:cNvPr>
                <p:cNvPicPr/>
                <p:nvPr/>
              </p:nvPicPr>
              <p:blipFill>
                <a:blip r:embed="rId204"/>
                <a:stretch>
                  <a:fillRect/>
                </a:stretch>
              </p:blipFill>
              <p:spPr>
                <a:xfrm>
                  <a:off x="2945720" y="935347"/>
                  <a:ext cx="154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02" name="Freihand 301">
                  <a:extLst>
                    <a:ext uri="{FF2B5EF4-FFF2-40B4-BE49-F238E27FC236}">
                      <a16:creationId xmlns:a16="http://schemas.microsoft.com/office/drawing/2014/main" id="{F3823F85-2C12-4632-8228-31A867D62969}"/>
                    </a:ext>
                  </a:extLst>
                </p14:cNvPr>
                <p14:cNvContentPartPr/>
                <p14:nvPr/>
              </p14:nvContentPartPr>
              <p14:xfrm>
                <a:off x="3170360" y="902587"/>
                <a:ext cx="107640" cy="78840"/>
              </p14:xfrm>
            </p:contentPart>
          </mc:Choice>
          <mc:Fallback>
            <p:pic>
              <p:nvPicPr>
                <p:cNvPr id="302" name="Freihand 301">
                  <a:extLst>
                    <a:ext uri="{FF2B5EF4-FFF2-40B4-BE49-F238E27FC236}">
                      <a16:creationId xmlns:a16="http://schemas.microsoft.com/office/drawing/2014/main" id="{F3823F85-2C12-4632-8228-31A867D62969}"/>
                    </a:ext>
                  </a:extLst>
                </p:cNvPr>
                <p:cNvPicPr/>
                <p:nvPr/>
              </p:nvPicPr>
              <p:blipFill>
                <a:blip r:embed="rId206"/>
                <a:stretch>
                  <a:fillRect/>
                </a:stretch>
              </p:blipFill>
              <p:spPr>
                <a:xfrm>
                  <a:off x="3166040" y="898267"/>
                  <a:ext cx="116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03" name="Freihand 302">
                  <a:extLst>
                    <a:ext uri="{FF2B5EF4-FFF2-40B4-BE49-F238E27FC236}">
                      <a16:creationId xmlns:a16="http://schemas.microsoft.com/office/drawing/2014/main" id="{867DBF13-0704-4C03-8B25-8EE99A66D76B}"/>
                    </a:ext>
                  </a:extLst>
                </p14:cNvPr>
                <p14:cNvContentPartPr/>
                <p14:nvPr/>
              </p14:nvContentPartPr>
              <p14:xfrm>
                <a:off x="2942120" y="916627"/>
                <a:ext cx="453600" cy="195120"/>
              </p14:xfrm>
            </p:contentPart>
          </mc:Choice>
          <mc:Fallback>
            <p:pic>
              <p:nvPicPr>
                <p:cNvPr id="303" name="Freihand 302">
                  <a:extLst>
                    <a:ext uri="{FF2B5EF4-FFF2-40B4-BE49-F238E27FC236}">
                      <a16:creationId xmlns:a16="http://schemas.microsoft.com/office/drawing/2014/main" id="{867DBF13-0704-4C03-8B25-8EE99A66D76B}"/>
                    </a:ext>
                  </a:extLst>
                </p:cNvPr>
                <p:cNvPicPr/>
                <p:nvPr/>
              </p:nvPicPr>
              <p:blipFill>
                <a:blip r:embed="rId208"/>
                <a:stretch>
                  <a:fillRect/>
                </a:stretch>
              </p:blipFill>
              <p:spPr>
                <a:xfrm>
                  <a:off x="2937800" y="912307"/>
                  <a:ext cx="462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04" name="Freihand 303">
                  <a:extLst>
                    <a:ext uri="{FF2B5EF4-FFF2-40B4-BE49-F238E27FC236}">
                      <a16:creationId xmlns:a16="http://schemas.microsoft.com/office/drawing/2014/main" id="{0CF3A781-3868-4A85-AD4D-8098EBA4B31C}"/>
                    </a:ext>
                  </a:extLst>
                </p14:cNvPr>
                <p14:cNvContentPartPr/>
                <p14:nvPr/>
              </p14:nvContentPartPr>
              <p14:xfrm>
                <a:off x="3089720" y="1026067"/>
                <a:ext cx="114840" cy="130680"/>
              </p14:xfrm>
            </p:contentPart>
          </mc:Choice>
          <mc:Fallback>
            <p:pic>
              <p:nvPicPr>
                <p:cNvPr id="304" name="Freihand 303">
                  <a:extLst>
                    <a:ext uri="{FF2B5EF4-FFF2-40B4-BE49-F238E27FC236}">
                      <a16:creationId xmlns:a16="http://schemas.microsoft.com/office/drawing/2014/main" id="{0CF3A781-3868-4A85-AD4D-8098EBA4B31C}"/>
                    </a:ext>
                  </a:extLst>
                </p:cNvPr>
                <p:cNvPicPr/>
                <p:nvPr/>
              </p:nvPicPr>
              <p:blipFill>
                <a:blip r:embed="rId210"/>
                <a:stretch>
                  <a:fillRect/>
                </a:stretch>
              </p:blipFill>
              <p:spPr>
                <a:xfrm>
                  <a:off x="3085400" y="1021747"/>
                  <a:ext cx="123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05" name="Freihand 304">
                  <a:extLst>
                    <a:ext uri="{FF2B5EF4-FFF2-40B4-BE49-F238E27FC236}">
                      <a16:creationId xmlns:a16="http://schemas.microsoft.com/office/drawing/2014/main" id="{1CB7F44D-9806-48CA-88B8-50C80187E5F1}"/>
                    </a:ext>
                  </a:extLst>
                </p14:cNvPr>
                <p14:cNvContentPartPr/>
                <p14:nvPr/>
              </p14:nvContentPartPr>
              <p14:xfrm>
                <a:off x="3247040" y="983587"/>
                <a:ext cx="61920" cy="132120"/>
              </p14:xfrm>
            </p:contentPart>
          </mc:Choice>
          <mc:Fallback>
            <p:pic>
              <p:nvPicPr>
                <p:cNvPr id="305" name="Freihand 304">
                  <a:extLst>
                    <a:ext uri="{FF2B5EF4-FFF2-40B4-BE49-F238E27FC236}">
                      <a16:creationId xmlns:a16="http://schemas.microsoft.com/office/drawing/2014/main" id="{1CB7F44D-9806-48CA-88B8-50C80187E5F1}"/>
                    </a:ext>
                  </a:extLst>
                </p:cNvPr>
                <p:cNvPicPr/>
                <p:nvPr/>
              </p:nvPicPr>
              <p:blipFill>
                <a:blip r:embed="rId212"/>
                <a:stretch>
                  <a:fillRect/>
                </a:stretch>
              </p:blipFill>
              <p:spPr>
                <a:xfrm>
                  <a:off x="3242720" y="979267"/>
                  <a:ext cx="70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06" name="Freihand 305">
                  <a:extLst>
                    <a:ext uri="{FF2B5EF4-FFF2-40B4-BE49-F238E27FC236}">
                      <a16:creationId xmlns:a16="http://schemas.microsoft.com/office/drawing/2014/main" id="{CC2E4AF5-11D3-4676-A472-10AA9EEB640E}"/>
                    </a:ext>
                  </a:extLst>
                </p14:cNvPr>
                <p14:cNvContentPartPr/>
                <p14:nvPr/>
              </p14:nvContentPartPr>
              <p14:xfrm>
                <a:off x="3236960" y="1039027"/>
                <a:ext cx="101160" cy="46440"/>
              </p14:xfrm>
            </p:contentPart>
          </mc:Choice>
          <mc:Fallback>
            <p:pic>
              <p:nvPicPr>
                <p:cNvPr id="306" name="Freihand 305">
                  <a:extLst>
                    <a:ext uri="{FF2B5EF4-FFF2-40B4-BE49-F238E27FC236}">
                      <a16:creationId xmlns:a16="http://schemas.microsoft.com/office/drawing/2014/main" id="{CC2E4AF5-11D3-4676-A472-10AA9EEB640E}"/>
                    </a:ext>
                  </a:extLst>
                </p:cNvPr>
                <p:cNvPicPr/>
                <p:nvPr/>
              </p:nvPicPr>
              <p:blipFill>
                <a:blip r:embed="rId214"/>
                <a:stretch>
                  <a:fillRect/>
                </a:stretch>
              </p:blipFill>
              <p:spPr>
                <a:xfrm>
                  <a:off x="3232640" y="1034707"/>
                  <a:ext cx="109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07" name="Freihand 306">
                  <a:extLst>
                    <a:ext uri="{FF2B5EF4-FFF2-40B4-BE49-F238E27FC236}">
                      <a16:creationId xmlns:a16="http://schemas.microsoft.com/office/drawing/2014/main" id="{76A849BA-DC02-4735-BA64-8251FA92C51D}"/>
                    </a:ext>
                  </a:extLst>
                </p14:cNvPr>
                <p14:cNvContentPartPr/>
                <p14:nvPr/>
              </p14:nvContentPartPr>
              <p14:xfrm>
                <a:off x="3362240" y="1035427"/>
                <a:ext cx="117720" cy="86760"/>
              </p14:xfrm>
            </p:contentPart>
          </mc:Choice>
          <mc:Fallback>
            <p:pic>
              <p:nvPicPr>
                <p:cNvPr id="307" name="Freihand 306">
                  <a:extLst>
                    <a:ext uri="{FF2B5EF4-FFF2-40B4-BE49-F238E27FC236}">
                      <a16:creationId xmlns:a16="http://schemas.microsoft.com/office/drawing/2014/main" id="{76A849BA-DC02-4735-BA64-8251FA92C51D}"/>
                    </a:ext>
                  </a:extLst>
                </p:cNvPr>
                <p:cNvPicPr/>
                <p:nvPr/>
              </p:nvPicPr>
              <p:blipFill>
                <a:blip r:embed="rId216"/>
                <a:stretch>
                  <a:fillRect/>
                </a:stretch>
              </p:blipFill>
              <p:spPr>
                <a:xfrm>
                  <a:off x="3357920" y="1031107"/>
                  <a:ext cx="126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09" name="Freihand 308">
                  <a:extLst>
                    <a:ext uri="{FF2B5EF4-FFF2-40B4-BE49-F238E27FC236}">
                      <a16:creationId xmlns:a16="http://schemas.microsoft.com/office/drawing/2014/main" id="{E12745B9-1218-471B-AF17-C593B1A5BE20}"/>
                    </a:ext>
                  </a:extLst>
                </p14:cNvPr>
                <p14:cNvContentPartPr/>
                <p14:nvPr/>
              </p14:nvContentPartPr>
              <p14:xfrm>
                <a:off x="2759240" y="1351867"/>
                <a:ext cx="1620000" cy="745560"/>
              </p14:xfrm>
            </p:contentPart>
          </mc:Choice>
          <mc:Fallback>
            <p:pic>
              <p:nvPicPr>
                <p:cNvPr id="309" name="Freihand 308">
                  <a:extLst>
                    <a:ext uri="{FF2B5EF4-FFF2-40B4-BE49-F238E27FC236}">
                      <a16:creationId xmlns:a16="http://schemas.microsoft.com/office/drawing/2014/main" id="{E12745B9-1218-471B-AF17-C593B1A5BE20}"/>
                    </a:ext>
                  </a:extLst>
                </p:cNvPr>
                <p:cNvPicPr/>
                <p:nvPr/>
              </p:nvPicPr>
              <p:blipFill>
                <a:blip r:embed="rId218"/>
                <a:stretch>
                  <a:fillRect/>
                </a:stretch>
              </p:blipFill>
              <p:spPr>
                <a:xfrm>
                  <a:off x="2754920" y="1347547"/>
                  <a:ext cx="1628640" cy="754200"/>
                </a:xfrm>
                <a:prstGeom prst="rect">
                  <a:avLst/>
                </a:prstGeom>
              </p:spPr>
            </p:pic>
          </mc:Fallback>
        </mc:AlternateContent>
      </p:grpSp>
      <p:grpSp>
        <p:nvGrpSpPr>
          <p:cNvPr id="319" name="Gruppieren 318">
            <a:extLst>
              <a:ext uri="{FF2B5EF4-FFF2-40B4-BE49-F238E27FC236}">
                <a16:creationId xmlns:a16="http://schemas.microsoft.com/office/drawing/2014/main" id="{9F54B93A-A35B-48B0-B362-6B2FE65CAC7D}"/>
              </a:ext>
            </a:extLst>
          </p:cNvPr>
          <p:cNvGrpSpPr/>
          <p:nvPr/>
        </p:nvGrpSpPr>
        <p:grpSpPr>
          <a:xfrm>
            <a:off x="4203560" y="62347"/>
            <a:ext cx="4990680" cy="384480"/>
            <a:chOff x="4203560" y="62347"/>
            <a:chExt cx="4990680" cy="384480"/>
          </a:xfrm>
        </p:grpSpPr>
        <mc:AlternateContent xmlns:mc="http://schemas.openxmlformats.org/markup-compatibility/2006">
          <mc:Choice xmlns:p14="http://schemas.microsoft.com/office/powerpoint/2010/main" Requires="p14">
            <p:contentPart p14:bwMode="auto" r:id="rId219">
              <p14:nvContentPartPr>
                <p14:cNvPr id="183" name="Freihand 182">
                  <a:extLst>
                    <a:ext uri="{FF2B5EF4-FFF2-40B4-BE49-F238E27FC236}">
                      <a16:creationId xmlns:a16="http://schemas.microsoft.com/office/drawing/2014/main" id="{C4A7D6FD-6075-4B58-94D9-32AFFC6E281B}"/>
                    </a:ext>
                  </a:extLst>
                </p14:cNvPr>
                <p14:cNvContentPartPr/>
                <p14:nvPr/>
              </p14:nvContentPartPr>
              <p14:xfrm>
                <a:off x="5812760" y="161707"/>
                <a:ext cx="94680" cy="109800"/>
              </p14:xfrm>
            </p:contentPart>
          </mc:Choice>
          <mc:Fallback>
            <p:pic>
              <p:nvPicPr>
                <p:cNvPr id="183" name="Freihand 182">
                  <a:extLst>
                    <a:ext uri="{FF2B5EF4-FFF2-40B4-BE49-F238E27FC236}">
                      <a16:creationId xmlns:a16="http://schemas.microsoft.com/office/drawing/2014/main" id="{C4A7D6FD-6075-4B58-94D9-32AFFC6E281B}"/>
                    </a:ext>
                  </a:extLst>
                </p:cNvPr>
                <p:cNvPicPr/>
                <p:nvPr/>
              </p:nvPicPr>
              <p:blipFill>
                <a:blip r:embed="rId220"/>
                <a:stretch>
                  <a:fillRect/>
                </a:stretch>
              </p:blipFill>
              <p:spPr>
                <a:xfrm>
                  <a:off x="5808440" y="157387"/>
                  <a:ext cx="103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4" name="Freihand 183">
                  <a:extLst>
                    <a:ext uri="{FF2B5EF4-FFF2-40B4-BE49-F238E27FC236}">
                      <a16:creationId xmlns:a16="http://schemas.microsoft.com/office/drawing/2014/main" id="{5B209E6C-D9BE-4657-81FA-BB30E3FEC00E}"/>
                    </a:ext>
                  </a:extLst>
                </p14:cNvPr>
                <p14:cNvContentPartPr/>
                <p14:nvPr/>
              </p14:nvContentPartPr>
              <p14:xfrm>
                <a:off x="5985560" y="225427"/>
                <a:ext cx="19440" cy="25200"/>
              </p14:xfrm>
            </p:contentPart>
          </mc:Choice>
          <mc:Fallback>
            <p:pic>
              <p:nvPicPr>
                <p:cNvPr id="184" name="Freihand 183">
                  <a:extLst>
                    <a:ext uri="{FF2B5EF4-FFF2-40B4-BE49-F238E27FC236}">
                      <a16:creationId xmlns:a16="http://schemas.microsoft.com/office/drawing/2014/main" id="{5B209E6C-D9BE-4657-81FA-BB30E3FEC00E}"/>
                    </a:ext>
                  </a:extLst>
                </p:cNvPr>
                <p:cNvPicPr/>
                <p:nvPr/>
              </p:nvPicPr>
              <p:blipFill>
                <a:blip r:embed="rId222"/>
                <a:stretch>
                  <a:fillRect/>
                </a:stretch>
              </p:blipFill>
              <p:spPr>
                <a:xfrm>
                  <a:off x="5981240" y="221107"/>
                  <a:ext cx="28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5" name="Freihand 184">
                  <a:extLst>
                    <a:ext uri="{FF2B5EF4-FFF2-40B4-BE49-F238E27FC236}">
                      <a16:creationId xmlns:a16="http://schemas.microsoft.com/office/drawing/2014/main" id="{933CAE46-74B8-49F5-9A93-A7107EB66AE9}"/>
                    </a:ext>
                  </a:extLst>
                </p14:cNvPr>
                <p14:cNvContentPartPr/>
                <p14:nvPr/>
              </p14:nvContentPartPr>
              <p14:xfrm>
                <a:off x="6038120" y="69907"/>
                <a:ext cx="214920" cy="185760"/>
              </p14:xfrm>
            </p:contentPart>
          </mc:Choice>
          <mc:Fallback>
            <p:pic>
              <p:nvPicPr>
                <p:cNvPr id="185" name="Freihand 184">
                  <a:extLst>
                    <a:ext uri="{FF2B5EF4-FFF2-40B4-BE49-F238E27FC236}">
                      <a16:creationId xmlns:a16="http://schemas.microsoft.com/office/drawing/2014/main" id="{933CAE46-74B8-49F5-9A93-A7107EB66AE9}"/>
                    </a:ext>
                  </a:extLst>
                </p:cNvPr>
                <p:cNvPicPr/>
                <p:nvPr/>
              </p:nvPicPr>
              <p:blipFill>
                <a:blip r:embed="rId224"/>
                <a:stretch>
                  <a:fillRect/>
                </a:stretch>
              </p:blipFill>
              <p:spPr>
                <a:xfrm>
                  <a:off x="6033800" y="65587"/>
                  <a:ext cx="223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2" name="Freihand 171">
                  <a:extLst>
                    <a:ext uri="{FF2B5EF4-FFF2-40B4-BE49-F238E27FC236}">
                      <a16:creationId xmlns:a16="http://schemas.microsoft.com/office/drawing/2014/main" id="{0DB95039-CFE6-4AD6-96D0-631FBC172A48}"/>
                    </a:ext>
                  </a:extLst>
                </p14:cNvPr>
                <p14:cNvContentPartPr/>
                <p14:nvPr/>
              </p14:nvContentPartPr>
              <p14:xfrm>
                <a:off x="4275560" y="142627"/>
                <a:ext cx="217080" cy="105120"/>
              </p14:xfrm>
            </p:contentPart>
          </mc:Choice>
          <mc:Fallback>
            <p:pic>
              <p:nvPicPr>
                <p:cNvPr id="172" name="Freihand 171">
                  <a:extLst>
                    <a:ext uri="{FF2B5EF4-FFF2-40B4-BE49-F238E27FC236}">
                      <a16:creationId xmlns:a16="http://schemas.microsoft.com/office/drawing/2014/main" id="{0DB95039-CFE6-4AD6-96D0-631FBC172A48}"/>
                    </a:ext>
                  </a:extLst>
                </p:cNvPr>
                <p:cNvPicPr/>
                <p:nvPr/>
              </p:nvPicPr>
              <p:blipFill>
                <a:blip r:embed="rId226"/>
                <a:stretch>
                  <a:fillRect/>
                </a:stretch>
              </p:blipFill>
              <p:spPr>
                <a:xfrm>
                  <a:off x="4271240" y="138307"/>
                  <a:ext cx="225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3" name="Freihand 172">
                  <a:extLst>
                    <a:ext uri="{FF2B5EF4-FFF2-40B4-BE49-F238E27FC236}">
                      <a16:creationId xmlns:a16="http://schemas.microsoft.com/office/drawing/2014/main" id="{4A19A4B1-46A3-433D-BE51-5E335C5519B4}"/>
                    </a:ext>
                  </a:extLst>
                </p14:cNvPr>
                <p14:cNvContentPartPr/>
                <p14:nvPr/>
              </p14:nvContentPartPr>
              <p14:xfrm>
                <a:off x="4566080" y="104467"/>
                <a:ext cx="84960" cy="166320"/>
              </p14:xfrm>
            </p:contentPart>
          </mc:Choice>
          <mc:Fallback>
            <p:pic>
              <p:nvPicPr>
                <p:cNvPr id="173" name="Freihand 172">
                  <a:extLst>
                    <a:ext uri="{FF2B5EF4-FFF2-40B4-BE49-F238E27FC236}">
                      <a16:creationId xmlns:a16="http://schemas.microsoft.com/office/drawing/2014/main" id="{4A19A4B1-46A3-433D-BE51-5E335C5519B4}"/>
                    </a:ext>
                  </a:extLst>
                </p:cNvPr>
                <p:cNvPicPr/>
                <p:nvPr/>
              </p:nvPicPr>
              <p:blipFill>
                <a:blip r:embed="rId228"/>
                <a:stretch>
                  <a:fillRect/>
                </a:stretch>
              </p:blipFill>
              <p:spPr>
                <a:xfrm>
                  <a:off x="4561760" y="100147"/>
                  <a:ext cx="93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 name="Freihand 173">
                  <a:extLst>
                    <a:ext uri="{FF2B5EF4-FFF2-40B4-BE49-F238E27FC236}">
                      <a16:creationId xmlns:a16="http://schemas.microsoft.com/office/drawing/2014/main" id="{AFD92428-814A-4CA2-B955-BA741AF3A0D6}"/>
                    </a:ext>
                  </a:extLst>
                </p14:cNvPr>
                <p14:cNvContentPartPr/>
                <p14:nvPr/>
              </p14:nvContentPartPr>
              <p14:xfrm>
                <a:off x="4691360" y="144427"/>
                <a:ext cx="99360" cy="105840"/>
              </p14:xfrm>
            </p:contentPart>
          </mc:Choice>
          <mc:Fallback>
            <p:pic>
              <p:nvPicPr>
                <p:cNvPr id="174" name="Freihand 173">
                  <a:extLst>
                    <a:ext uri="{FF2B5EF4-FFF2-40B4-BE49-F238E27FC236}">
                      <a16:creationId xmlns:a16="http://schemas.microsoft.com/office/drawing/2014/main" id="{AFD92428-814A-4CA2-B955-BA741AF3A0D6}"/>
                    </a:ext>
                  </a:extLst>
                </p:cNvPr>
                <p:cNvPicPr/>
                <p:nvPr/>
              </p:nvPicPr>
              <p:blipFill>
                <a:blip r:embed="rId230"/>
                <a:stretch>
                  <a:fillRect/>
                </a:stretch>
              </p:blipFill>
              <p:spPr>
                <a:xfrm>
                  <a:off x="4687040" y="140107"/>
                  <a:ext cx="10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5" name="Freihand 174">
                  <a:extLst>
                    <a:ext uri="{FF2B5EF4-FFF2-40B4-BE49-F238E27FC236}">
                      <a16:creationId xmlns:a16="http://schemas.microsoft.com/office/drawing/2014/main" id="{15542F7F-4074-48CC-8AF7-F1FDFC2A43D2}"/>
                    </a:ext>
                  </a:extLst>
                </p14:cNvPr>
                <p14:cNvContentPartPr/>
                <p14:nvPr/>
              </p14:nvContentPartPr>
              <p14:xfrm>
                <a:off x="4700000" y="162787"/>
                <a:ext cx="96480" cy="63720"/>
              </p14:xfrm>
            </p:contentPart>
          </mc:Choice>
          <mc:Fallback>
            <p:pic>
              <p:nvPicPr>
                <p:cNvPr id="175" name="Freihand 174">
                  <a:extLst>
                    <a:ext uri="{FF2B5EF4-FFF2-40B4-BE49-F238E27FC236}">
                      <a16:creationId xmlns:a16="http://schemas.microsoft.com/office/drawing/2014/main" id="{15542F7F-4074-48CC-8AF7-F1FDFC2A43D2}"/>
                    </a:ext>
                  </a:extLst>
                </p:cNvPr>
                <p:cNvPicPr/>
                <p:nvPr/>
              </p:nvPicPr>
              <p:blipFill>
                <a:blip r:embed="rId232"/>
                <a:stretch>
                  <a:fillRect/>
                </a:stretch>
              </p:blipFill>
              <p:spPr>
                <a:xfrm>
                  <a:off x="4695680" y="158467"/>
                  <a:ext cx="105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6" name="Freihand 175">
                  <a:extLst>
                    <a:ext uri="{FF2B5EF4-FFF2-40B4-BE49-F238E27FC236}">
                      <a16:creationId xmlns:a16="http://schemas.microsoft.com/office/drawing/2014/main" id="{5DB8EBDD-0E9C-4DD7-804C-929F3F1D35DD}"/>
                    </a:ext>
                  </a:extLst>
                </p14:cNvPr>
                <p14:cNvContentPartPr/>
                <p14:nvPr/>
              </p14:nvContentPartPr>
              <p14:xfrm>
                <a:off x="4849760" y="204907"/>
                <a:ext cx="6840" cy="75240"/>
              </p14:xfrm>
            </p:contentPart>
          </mc:Choice>
          <mc:Fallback>
            <p:pic>
              <p:nvPicPr>
                <p:cNvPr id="176" name="Freihand 175">
                  <a:extLst>
                    <a:ext uri="{FF2B5EF4-FFF2-40B4-BE49-F238E27FC236}">
                      <a16:creationId xmlns:a16="http://schemas.microsoft.com/office/drawing/2014/main" id="{5DB8EBDD-0E9C-4DD7-804C-929F3F1D35DD}"/>
                    </a:ext>
                  </a:extLst>
                </p:cNvPr>
                <p:cNvPicPr/>
                <p:nvPr/>
              </p:nvPicPr>
              <p:blipFill>
                <a:blip r:embed="rId234"/>
                <a:stretch>
                  <a:fillRect/>
                </a:stretch>
              </p:blipFill>
              <p:spPr>
                <a:xfrm>
                  <a:off x="4845440" y="200587"/>
                  <a:ext cx="15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7" name="Freihand 176">
                  <a:extLst>
                    <a:ext uri="{FF2B5EF4-FFF2-40B4-BE49-F238E27FC236}">
                      <a16:creationId xmlns:a16="http://schemas.microsoft.com/office/drawing/2014/main" id="{726F1BB4-5B2B-45D6-BBEC-01F8F13C8C67}"/>
                    </a:ext>
                  </a:extLst>
                </p14:cNvPr>
                <p14:cNvContentPartPr/>
                <p14:nvPr/>
              </p14:nvContentPartPr>
              <p14:xfrm>
                <a:off x="4937600" y="227227"/>
                <a:ext cx="13320" cy="93240"/>
              </p14:xfrm>
            </p:contentPart>
          </mc:Choice>
          <mc:Fallback>
            <p:pic>
              <p:nvPicPr>
                <p:cNvPr id="177" name="Freihand 176">
                  <a:extLst>
                    <a:ext uri="{FF2B5EF4-FFF2-40B4-BE49-F238E27FC236}">
                      <a16:creationId xmlns:a16="http://schemas.microsoft.com/office/drawing/2014/main" id="{726F1BB4-5B2B-45D6-BBEC-01F8F13C8C67}"/>
                    </a:ext>
                  </a:extLst>
                </p:cNvPr>
                <p:cNvPicPr/>
                <p:nvPr/>
              </p:nvPicPr>
              <p:blipFill>
                <a:blip r:embed="rId236"/>
                <a:stretch>
                  <a:fillRect/>
                </a:stretch>
              </p:blipFill>
              <p:spPr>
                <a:xfrm>
                  <a:off x="4933280" y="222907"/>
                  <a:ext cx="21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8" name="Freihand 177">
                  <a:extLst>
                    <a:ext uri="{FF2B5EF4-FFF2-40B4-BE49-F238E27FC236}">
                      <a16:creationId xmlns:a16="http://schemas.microsoft.com/office/drawing/2014/main" id="{BA48D941-D21D-4688-850B-5BAB9F4F42AE}"/>
                    </a:ext>
                  </a:extLst>
                </p14:cNvPr>
                <p14:cNvContentPartPr/>
                <p14:nvPr/>
              </p14:nvContentPartPr>
              <p14:xfrm>
                <a:off x="5024720" y="125707"/>
                <a:ext cx="81000" cy="119880"/>
              </p14:xfrm>
            </p:contentPart>
          </mc:Choice>
          <mc:Fallback>
            <p:pic>
              <p:nvPicPr>
                <p:cNvPr id="178" name="Freihand 177">
                  <a:extLst>
                    <a:ext uri="{FF2B5EF4-FFF2-40B4-BE49-F238E27FC236}">
                      <a16:creationId xmlns:a16="http://schemas.microsoft.com/office/drawing/2014/main" id="{BA48D941-D21D-4688-850B-5BAB9F4F42AE}"/>
                    </a:ext>
                  </a:extLst>
                </p:cNvPr>
                <p:cNvPicPr/>
                <p:nvPr/>
              </p:nvPicPr>
              <p:blipFill>
                <a:blip r:embed="rId238"/>
                <a:stretch>
                  <a:fillRect/>
                </a:stretch>
              </p:blipFill>
              <p:spPr>
                <a:xfrm>
                  <a:off x="5020400" y="121387"/>
                  <a:ext cx="89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9" name="Freihand 178">
                  <a:extLst>
                    <a:ext uri="{FF2B5EF4-FFF2-40B4-BE49-F238E27FC236}">
                      <a16:creationId xmlns:a16="http://schemas.microsoft.com/office/drawing/2014/main" id="{D6E77C00-2AC6-4BFA-A118-BC8BCD888DAE}"/>
                    </a:ext>
                  </a:extLst>
                </p14:cNvPr>
                <p14:cNvContentPartPr/>
                <p14:nvPr/>
              </p14:nvContentPartPr>
              <p14:xfrm>
                <a:off x="5022200" y="156307"/>
                <a:ext cx="110520" cy="70200"/>
              </p14:xfrm>
            </p:contentPart>
          </mc:Choice>
          <mc:Fallback>
            <p:pic>
              <p:nvPicPr>
                <p:cNvPr id="179" name="Freihand 178">
                  <a:extLst>
                    <a:ext uri="{FF2B5EF4-FFF2-40B4-BE49-F238E27FC236}">
                      <a16:creationId xmlns:a16="http://schemas.microsoft.com/office/drawing/2014/main" id="{D6E77C00-2AC6-4BFA-A118-BC8BCD888DAE}"/>
                    </a:ext>
                  </a:extLst>
                </p:cNvPr>
                <p:cNvPicPr/>
                <p:nvPr/>
              </p:nvPicPr>
              <p:blipFill>
                <a:blip r:embed="rId240"/>
                <a:stretch>
                  <a:fillRect/>
                </a:stretch>
              </p:blipFill>
              <p:spPr>
                <a:xfrm>
                  <a:off x="5017880" y="151987"/>
                  <a:ext cx="119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0" name="Freihand 179">
                  <a:extLst>
                    <a:ext uri="{FF2B5EF4-FFF2-40B4-BE49-F238E27FC236}">
                      <a16:creationId xmlns:a16="http://schemas.microsoft.com/office/drawing/2014/main" id="{96D9AA88-4EE9-478B-B703-FCF6BECBF356}"/>
                    </a:ext>
                  </a:extLst>
                </p14:cNvPr>
                <p14:cNvContentPartPr/>
                <p14:nvPr/>
              </p14:nvContentPartPr>
              <p14:xfrm>
                <a:off x="5146760" y="189787"/>
                <a:ext cx="116280" cy="101520"/>
              </p14:xfrm>
            </p:contentPart>
          </mc:Choice>
          <mc:Fallback>
            <p:pic>
              <p:nvPicPr>
                <p:cNvPr id="180" name="Freihand 179">
                  <a:extLst>
                    <a:ext uri="{FF2B5EF4-FFF2-40B4-BE49-F238E27FC236}">
                      <a16:creationId xmlns:a16="http://schemas.microsoft.com/office/drawing/2014/main" id="{96D9AA88-4EE9-478B-B703-FCF6BECBF356}"/>
                    </a:ext>
                  </a:extLst>
                </p:cNvPr>
                <p:cNvPicPr/>
                <p:nvPr/>
              </p:nvPicPr>
              <p:blipFill>
                <a:blip r:embed="rId242"/>
                <a:stretch>
                  <a:fillRect/>
                </a:stretch>
              </p:blipFill>
              <p:spPr>
                <a:xfrm>
                  <a:off x="5142440" y="185467"/>
                  <a:ext cx="124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1" name="Freihand 180">
                  <a:extLst>
                    <a:ext uri="{FF2B5EF4-FFF2-40B4-BE49-F238E27FC236}">
                      <a16:creationId xmlns:a16="http://schemas.microsoft.com/office/drawing/2014/main" id="{8EF685F1-BFE3-4694-AAB7-6B3FEFD6D261}"/>
                    </a:ext>
                  </a:extLst>
                </p14:cNvPr>
                <p14:cNvContentPartPr/>
                <p14:nvPr/>
              </p14:nvContentPartPr>
              <p14:xfrm>
                <a:off x="5227400" y="96547"/>
                <a:ext cx="146520" cy="287280"/>
              </p14:xfrm>
            </p:contentPart>
          </mc:Choice>
          <mc:Fallback>
            <p:pic>
              <p:nvPicPr>
                <p:cNvPr id="181" name="Freihand 180">
                  <a:extLst>
                    <a:ext uri="{FF2B5EF4-FFF2-40B4-BE49-F238E27FC236}">
                      <a16:creationId xmlns:a16="http://schemas.microsoft.com/office/drawing/2014/main" id="{8EF685F1-BFE3-4694-AAB7-6B3FEFD6D261}"/>
                    </a:ext>
                  </a:extLst>
                </p:cNvPr>
                <p:cNvPicPr/>
                <p:nvPr/>
              </p:nvPicPr>
              <p:blipFill>
                <a:blip r:embed="rId244"/>
                <a:stretch>
                  <a:fillRect/>
                </a:stretch>
              </p:blipFill>
              <p:spPr>
                <a:xfrm>
                  <a:off x="5223080" y="92227"/>
                  <a:ext cx="1551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6" name="Freihand 185">
                  <a:extLst>
                    <a:ext uri="{FF2B5EF4-FFF2-40B4-BE49-F238E27FC236}">
                      <a16:creationId xmlns:a16="http://schemas.microsoft.com/office/drawing/2014/main" id="{498999FE-A71D-47EB-8EA4-9703D1734D94}"/>
                    </a:ext>
                  </a:extLst>
                </p14:cNvPr>
                <p14:cNvContentPartPr/>
                <p14:nvPr/>
              </p14:nvContentPartPr>
              <p14:xfrm>
                <a:off x="6792320" y="136867"/>
                <a:ext cx="244440" cy="113040"/>
              </p14:xfrm>
            </p:contentPart>
          </mc:Choice>
          <mc:Fallback>
            <p:pic>
              <p:nvPicPr>
                <p:cNvPr id="186" name="Freihand 185">
                  <a:extLst>
                    <a:ext uri="{FF2B5EF4-FFF2-40B4-BE49-F238E27FC236}">
                      <a16:creationId xmlns:a16="http://schemas.microsoft.com/office/drawing/2014/main" id="{498999FE-A71D-47EB-8EA4-9703D1734D94}"/>
                    </a:ext>
                  </a:extLst>
                </p:cNvPr>
                <p:cNvPicPr/>
                <p:nvPr/>
              </p:nvPicPr>
              <p:blipFill>
                <a:blip r:embed="rId246"/>
                <a:stretch>
                  <a:fillRect/>
                </a:stretch>
              </p:blipFill>
              <p:spPr>
                <a:xfrm>
                  <a:off x="6788000" y="132547"/>
                  <a:ext cx="253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7" name="Freihand 186">
                  <a:extLst>
                    <a:ext uri="{FF2B5EF4-FFF2-40B4-BE49-F238E27FC236}">
                      <a16:creationId xmlns:a16="http://schemas.microsoft.com/office/drawing/2014/main" id="{4849EDE2-B58B-458B-ADA7-37C031FCADAE}"/>
                    </a:ext>
                  </a:extLst>
                </p14:cNvPr>
                <p14:cNvContentPartPr/>
                <p14:nvPr/>
              </p14:nvContentPartPr>
              <p14:xfrm>
                <a:off x="7182920" y="178987"/>
                <a:ext cx="214560" cy="14040"/>
              </p14:xfrm>
            </p:contentPart>
          </mc:Choice>
          <mc:Fallback>
            <p:pic>
              <p:nvPicPr>
                <p:cNvPr id="187" name="Freihand 186">
                  <a:extLst>
                    <a:ext uri="{FF2B5EF4-FFF2-40B4-BE49-F238E27FC236}">
                      <a16:creationId xmlns:a16="http://schemas.microsoft.com/office/drawing/2014/main" id="{4849EDE2-B58B-458B-ADA7-37C031FCADAE}"/>
                    </a:ext>
                  </a:extLst>
                </p:cNvPr>
                <p:cNvPicPr/>
                <p:nvPr/>
              </p:nvPicPr>
              <p:blipFill>
                <a:blip r:embed="rId248"/>
                <a:stretch>
                  <a:fillRect/>
                </a:stretch>
              </p:blipFill>
              <p:spPr>
                <a:xfrm>
                  <a:off x="7178600" y="174667"/>
                  <a:ext cx="22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8" name="Freihand 187">
                  <a:extLst>
                    <a:ext uri="{FF2B5EF4-FFF2-40B4-BE49-F238E27FC236}">
                      <a16:creationId xmlns:a16="http://schemas.microsoft.com/office/drawing/2014/main" id="{CF12BF16-9A55-49BB-A71E-5D02E396EED4}"/>
                    </a:ext>
                  </a:extLst>
                </p14:cNvPr>
                <p14:cNvContentPartPr/>
                <p14:nvPr/>
              </p14:nvContentPartPr>
              <p14:xfrm>
                <a:off x="7213160" y="230467"/>
                <a:ext cx="214920" cy="6840"/>
              </p14:xfrm>
            </p:contentPart>
          </mc:Choice>
          <mc:Fallback>
            <p:pic>
              <p:nvPicPr>
                <p:cNvPr id="188" name="Freihand 187">
                  <a:extLst>
                    <a:ext uri="{FF2B5EF4-FFF2-40B4-BE49-F238E27FC236}">
                      <a16:creationId xmlns:a16="http://schemas.microsoft.com/office/drawing/2014/main" id="{CF12BF16-9A55-49BB-A71E-5D02E396EED4}"/>
                    </a:ext>
                  </a:extLst>
                </p:cNvPr>
                <p:cNvPicPr/>
                <p:nvPr/>
              </p:nvPicPr>
              <p:blipFill>
                <a:blip r:embed="rId250"/>
                <a:stretch>
                  <a:fillRect/>
                </a:stretch>
              </p:blipFill>
              <p:spPr>
                <a:xfrm>
                  <a:off x="7208840" y="226147"/>
                  <a:ext cx="223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9" name="Freihand 188">
                  <a:extLst>
                    <a:ext uri="{FF2B5EF4-FFF2-40B4-BE49-F238E27FC236}">
                      <a16:creationId xmlns:a16="http://schemas.microsoft.com/office/drawing/2014/main" id="{ED70FA7F-E604-49C4-BBF9-BB942C381C3A}"/>
                    </a:ext>
                  </a:extLst>
                </p14:cNvPr>
                <p14:cNvContentPartPr/>
                <p14:nvPr/>
              </p14:nvContentPartPr>
              <p14:xfrm>
                <a:off x="7607720" y="163867"/>
                <a:ext cx="125280" cy="212040"/>
              </p14:xfrm>
            </p:contentPart>
          </mc:Choice>
          <mc:Fallback>
            <p:pic>
              <p:nvPicPr>
                <p:cNvPr id="189" name="Freihand 188">
                  <a:extLst>
                    <a:ext uri="{FF2B5EF4-FFF2-40B4-BE49-F238E27FC236}">
                      <a16:creationId xmlns:a16="http://schemas.microsoft.com/office/drawing/2014/main" id="{ED70FA7F-E604-49C4-BBF9-BB942C381C3A}"/>
                    </a:ext>
                  </a:extLst>
                </p:cNvPr>
                <p:cNvPicPr/>
                <p:nvPr/>
              </p:nvPicPr>
              <p:blipFill>
                <a:blip r:embed="rId252"/>
                <a:stretch>
                  <a:fillRect/>
                </a:stretch>
              </p:blipFill>
              <p:spPr>
                <a:xfrm>
                  <a:off x="7603400" y="159547"/>
                  <a:ext cx="133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0" name="Freihand 189">
                  <a:extLst>
                    <a:ext uri="{FF2B5EF4-FFF2-40B4-BE49-F238E27FC236}">
                      <a16:creationId xmlns:a16="http://schemas.microsoft.com/office/drawing/2014/main" id="{67C330D9-5075-4FCF-8AF8-0F30DC3F91D1}"/>
                    </a:ext>
                  </a:extLst>
                </p14:cNvPr>
                <p14:cNvContentPartPr/>
                <p14:nvPr/>
              </p14:nvContentPartPr>
              <p14:xfrm>
                <a:off x="7736600" y="215707"/>
                <a:ext cx="82440" cy="100440"/>
              </p14:xfrm>
            </p:contentPart>
          </mc:Choice>
          <mc:Fallback>
            <p:pic>
              <p:nvPicPr>
                <p:cNvPr id="190" name="Freihand 189">
                  <a:extLst>
                    <a:ext uri="{FF2B5EF4-FFF2-40B4-BE49-F238E27FC236}">
                      <a16:creationId xmlns:a16="http://schemas.microsoft.com/office/drawing/2014/main" id="{67C330D9-5075-4FCF-8AF8-0F30DC3F91D1}"/>
                    </a:ext>
                  </a:extLst>
                </p:cNvPr>
                <p:cNvPicPr/>
                <p:nvPr/>
              </p:nvPicPr>
              <p:blipFill>
                <a:blip r:embed="rId254"/>
                <a:stretch>
                  <a:fillRect/>
                </a:stretch>
              </p:blipFill>
              <p:spPr>
                <a:xfrm>
                  <a:off x="7732280" y="211387"/>
                  <a:ext cx="91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1" name="Freihand 190">
                  <a:extLst>
                    <a:ext uri="{FF2B5EF4-FFF2-40B4-BE49-F238E27FC236}">
                      <a16:creationId xmlns:a16="http://schemas.microsoft.com/office/drawing/2014/main" id="{709B8FE2-3E1C-4223-80BF-031A020FA705}"/>
                    </a:ext>
                  </a:extLst>
                </p14:cNvPr>
                <p14:cNvContentPartPr/>
                <p14:nvPr/>
              </p14:nvContentPartPr>
              <p14:xfrm>
                <a:off x="7857200" y="149827"/>
                <a:ext cx="113040" cy="126000"/>
              </p14:xfrm>
            </p:contentPart>
          </mc:Choice>
          <mc:Fallback>
            <p:pic>
              <p:nvPicPr>
                <p:cNvPr id="191" name="Freihand 190">
                  <a:extLst>
                    <a:ext uri="{FF2B5EF4-FFF2-40B4-BE49-F238E27FC236}">
                      <a16:creationId xmlns:a16="http://schemas.microsoft.com/office/drawing/2014/main" id="{709B8FE2-3E1C-4223-80BF-031A020FA705}"/>
                    </a:ext>
                  </a:extLst>
                </p:cNvPr>
                <p:cNvPicPr/>
                <p:nvPr/>
              </p:nvPicPr>
              <p:blipFill>
                <a:blip r:embed="rId256"/>
                <a:stretch>
                  <a:fillRect/>
                </a:stretch>
              </p:blipFill>
              <p:spPr>
                <a:xfrm>
                  <a:off x="7852880" y="145507"/>
                  <a:ext cx="121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2" name="Freihand 191">
                  <a:extLst>
                    <a:ext uri="{FF2B5EF4-FFF2-40B4-BE49-F238E27FC236}">
                      <a16:creationId xmlns:a16="http://schemas.microsoft.com/office/drawing/2014/main" id="{23B9D7D3-2DA5-495B-A9F6-37CB8A5CEC04}"/>
                    </a:ext>
                  </a:extLst>
                </p14:cNvPr>
                <p14:cNvContentPartPr/>
                <p14:nvPr/>
              </p14:nvContentPartPr>
              <p14:xfrm>
                <a:off x="7867640" y="184027"/>
                <a:ext cx="101160" cy="56160"/>
              </p14:xfrm>
            </p:contentPart>
          </mc:Choice>
          <mc:Fallback>
            <p:pic>
              <p:nvPicPr>
                <p:cNvPr id="192" name="Freihand 191">
                  <a:extLst>
                    <a:ext uri="{FF2B5EF4-FFF2-40B4-BE49-F238E27FC236}">
                      <a16:creationId xmlns:a16="http://schemas.microsoft.com/office/drawing/2014/main" id="{23B9D7D3-2DA5-495B-A9F6-37CB8A5CEC04}"/>
                    </a:ext>
                  </a:extLst>
                </p:cNvPr>
                <p:cNvPicPr/>
                <p:nvPr/>
              </p:nvPicPr>
              <p:blipFill>
                <a:blip r:embed="rId258"/>
                <a:stretch>
                  <a:fillRect/>
                </a:stretch>
              </p:blipFill>
              <p:spPr>
                <a:xfrm>
                  <a:off x="7863320" y="179707"/>
                  <a:ext cx="109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3" name="Freihand 192">
                  <a:extLst>
                    <a:ext uri="{FF2B5EF4-FFF2-40B4-BE49-F238E27FC236}">
                      <a16:creationId xmlns:a16="http://schemas.microsoft.com/office/drawing/2014/main" id="{8A97940E-1D38-4618-BCF3-DB4AE663A40B}"/>
                    </a:ext>
                  </a:extLst>
                </p14:cNvPr>
                <p14:cNvContentPartPr/>
                <p14:nvPr/>
              </p14:nvContentPartPr>
              <p14:xfrm>
                <a:off x="8031800" y="227947"/>
                <a:ext cx="99000" cy="82080"/>
              </p14:xfrm>
            </p:contentPart>
          </mc:Choice>
          <mc:Fallback>
            <p:pic>
              <p:nvPicPr>
                <p:cNvPr id="193" name="Freihand 192">
                  <a:extLst>
                    <a:ext uri="{FF2B5EF4-FFF2-40B4-BE49-F238E27FC236}">
                      <a16:creationId xmlns:a16="http://schemas.microsoft.com/office/drawing/2014/main" id="{8A97940E-1D38-4618-BCF3-DB4AE663A40B}"/>
                    </a:ext>
                  </a:extLst>
                </p:cNvPr>
                <p:cNvPicPr/>
                <p:nvPr/>
              </p:nvPicPr>
              <p:blipFill>
                <a:blip r:embed="rId260"/>
                <a:stretch>
                  <a:fillRect/>
                </a:stretch>
              </p:blipFill>
              <p:spPr>
                <a:xfrm>
                  <a:off x="8027480" y="223627"/>
                  <a:ext cx="107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4" name="Freihand 193">
                  <a:extLst>
                    <a:ext uri="{FF2B5EF4-FFF2-40B4-BE49-F238E27FC236}">
                      <a16:creationId xmlns:a16="http://schemas.microsoft.com/office/drawing/2014/main" id="{53357806-6F3C-4814-8C6F-6D1CC8BF525E}"/>
                    </a:ext>
                  </a:extLst>
                </p14:cNvPr>
                <p14:cNvContentPartPr/>
                <p14:nvPr/>
              </p14:nvContentPartPr>
              <p14:xfrm>
                <a:off x="8230880" y="175747"/>
                <a:ext cx="161640" cy="127080"/>
              </p14:xfrm>
            </p:contentPart>
          </mc:Choice>
          <mc:Fallback>
            <p:pic>
              <p:nvPicPr>
                <p:cNvPr id="194" name="Freihand 193">
                  <a:extLst>
                    <a:ext uri="{FF2B5EF4-FFF2-40B4-BE49-F238E27FC236}">
                      <a16:creationId xmlns:a16="http://schemas.microsoft.com/office/drawing/2014/main" id="{53357806-6F3C-4814-8C6F-6D1CC8BF525E}"/>
                    </a:ext>
                  </a:extLst>
                </p:cNvPr>
                <p:cNvPicPr/>
                <p:nvPr/>
              </p:nvPicPr>
              <p:blipFill>
                <a:blip r:embed="rId262"/>
                <a:stretch>
                  <a:fillRect/>
                </a:stretch>
              </p:blipFill>
              <p:spPr>
                <a:xfrm>
                  <a:off x="8226560" y="171427"/>
                  <a:ext cx="170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5" name="Freihand 194">
                  <a:extLst>
                    <a:ext uri="{FF2B5EF4-FFF2-40B4-BE49-F238E27FC236}">
                      <a16:creationId xmlns:a16="http://schemas.microsoft.com/office/drawing/2014/main" id="{67C01652-0F28-4D32-82D6-B9109F2C4EEA}"/>
                    </a:ext>
                  </a:extLst>
                </p14:cNvPr>
                <p14:cNvContentPartPr/>
                <p14:nvPr/>
              </p14:nvContentPartPr>
              <p14:xfrm>
                <a:off x="8391440" y="159187"/>
                <a:ext cx="131760" cy="223560"/>
              </p14:xfrm>
            </p:contentPart>
          </mc:Choice>
          <mc:Fallback>
            <p:pic>
              <p:nvPicPr>
                <p:cNvPr id="195" name="Freihand 194">
                  <a:extLst>
                    <a:ext uri="{FF2B5EF4-FFF2-40B4-BE49-F238E27FC236}">
                      <a16:creationId xmlns:a16="http://schemas.microsoft.com/office/drawing/2014/main" id="{67C01652-0F28-4D32-82D6-B9109F2C4EEA}"/>
                    </a:ext>
                  </a:extLst>
                </p:cNvPr>
                <p:cNvPicPr/>
                <p:nvPr/>
              </p:nvPicPr>
              <p:blipFill>
                <a:blip r:embed="rId264"/>
                <a:stretch>
                  <a:fillRect/>
                </a:stretch>
              </p:blipFill>
              <p:spPr>
                <a:xfrm>
                  <a:off x="8387120" y="154867"/>
                  <a:ext cx="140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6" name="Freihand 195">
                  <a:extLst>
                    <a:ext uri="{FF2B5EF4-FFF2-40B4-BE49-F238E27FC236}">
                      <a16:creationId xmlns:a16="http://schemas.microsoft.com/office/drawing/2014/main" id="{DB4AFA75-E78B-4A89-9286-E870EC4C7347}"/>
                    </a:ext>
                  </a:extLst>
                </p14:cNvPr>
                <p14:cNvContentPartPr/>
                <p14:nvPr/>
              </p14:nvContentPartPr>
              <p14:xfrm>
                <a:off x="8549480" y="234067"/>
                <a:ext cx="116280" cy="63720"/>
              </p14:xfrm>
            </p:contentPart>
          </mc:Choice>
          <mc:Fallback>
            <p:pic>
              <p:nvPicPr>
                <p:cNvPr id="196" name="Freihand 195">
                  <a:extLst>
                    <a:ext uri="{FF2B5EF4-FFF2-40B4-BE49-F238E27FC236}">
                      <a16:creationId xmlns:a16="http://schemas.microsoft.com/office/drawing/2014/main" id="{DB4AFA75-E78B-4A89-9286-E870EC4C7347}"/>
                    </a:ext>
                  </a:extLst>
                </p:cNvPr>
                <p:cNvPicPr/>
                <p:nvPr/>
              </p:nvPicPr>
              <p:blipFill>
                <a:blip r:embed="rId266"/>
                <a:stretch>
                  <a:fillRect/>
                </a:stretch>
              </p:blipFill>
              <p:spPr>
                <a:xfrm>
                  <a:off x="8545160" y="229747"/>
                  <a:ext cx="124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7" name="Freihand 196">
                  <a:extLst>
                    <a:ext uri="{FF2B5EF4-FFF2-40B4-BE49-F238E27FC236}">
                      <a16:creationId xmlns:a16="http://schemas.microsoft.com/office/drawing/2014/main" id="{5B7096B7-55A2-4762-8067-C7A0E546B931}"/>
                    </a:ext>
                  </a:extLst>
                </p14:cNvPr>
                <p14:cNvContentPartPr/>
                <p14:nvPr/>
              </p14:nvContentPartPr>
              <p14:xfrm>
                <a:off x="8669360" y="138307"/>
                <a:ext cx="143640" cy="131400"/>
              </p14:xfrm>
            </p:contentPart>
          </mc:Choice>
          <mc:Fallback>
            <p:pic>
              <p:nvPicPr>
                <p:cNvPr id="197" name="Freihand 196">
                  <a:extLst>
                    <a:ext uri="{FF2B5EF4-FFF2-40B4-BE49-F238E27FC236}">
                      <a16:creationId xmlns:a16="http://schemas.microsoft.com/office/drawing/2014/main" id="{5B7096B7-55A2-4762-8067-C7A0E546B931}"/>
                    </a:ext>
                  </a:extLst>
                </p:cNvPr>
                <p:cNvPicPr/>
                <p:nvPr/>
              </p:nvPicPr>
              <p:blipFill>
                <a:blip r:embed="rId268"/>
                <a:stretch>
                  <a:fillRect/>
                </a:stretch>
              </p:blipFill>
              <p:spPr>
                <a:xfrm>
                  <a:off x="8665040" y="133987"/>
                  <a:ext cx="152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8" name="Freihand 197">
                  <a:extLst>
                    <a:ext uri="{FF2B5EF4-FFF2-40B4-BE49-F238E27FC236}">
                      <a16:creationId xmlns:a16="http://schemas.microsoft.com/office/drawing/2014/main" id="{417754B1-7D04-4AC3-AD43-87F98CBE683E}"/>
                    </a:ext>
                  </a:extLst>
                </p14:cNvPr>
                <p14:cNvContentPartPr/>
                <p14:nvPr/>
              </p14:nvContentPartPr>
              <p14:xfrm>
                <a:off x="8805080" y="213547"/>
                <a:ext cx="102960" cy="102240"/>
              </p14:xfrm>
            </p:contentPart>
          </mc:Choice>
          <mc:Fallback>
            <p:pic>
              <p:nvPicPr>
                <p:cNvPr id="198" name="Freihand 197">
                  <a:extLst>
                    <a:ext uri="{FF2B5EF4-FFF2-40B4-BE49-F238E27FC236}">
                      <a16:creationId xmlns:a16="http://schemas.microsoft.com/office/drawing/2014/main" id="{417754B1-7D04-4AC3-AD43-87F98CBE683E}"/>
                    </a:ext>
                  </a:extLst>
                </p:cNvPr>
                <p:cNvPicPr/>
                <p:nvPr/>
              </p:nvPicPr>
              <p:blipFill>
                <a:blip r:embed="rId270"/>
                <a:stretch>
                  <a:fillRect/>
                </a:stretch>
              </p:blipFill>
              <p:spPr>
                <a:xfrm>
                  <a:off x="8800760" y="209227"/>
                  <a:ext cx="111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18" name="Freihand 317">
                  <a:extLst>
                    <a:ext uri="{FF2B5EF4-FFF2-40B4-BE49-F238E27FC236}">
                      <a16:creationId xmlns:a16="http://schemas.microsoft.com/office/drawing/2014/main" id="{B1E50750-FE21-43DC-A04E-81CA3A7C2897}"/>
                    </a:ext>
                  </a:extLst>
                </p14:cNvPr>
                <p14:cNvContentPartPr/>
                <p14:nvPr/>
              </p14:nvContentPartPr>
              <p14:xfrm>
                <a:off x="4203560" y="62347"/>
                <a:ext cx="4990680" cy="384480"/>
              </p14:xfrm>
            </p:contentPart>
          </mc:Choice>
          <mc:Fallback>
            <p:pic>
              <p:nvPicPr>
                <p:cNvPr id="318" name="Freihand 317">
                  <a:extLst>
                    <a:ext uri="{FF2B5EF4-FFF2-40B4-BE49-F238E27FC236}">
                      <a16:creationId xmlns:a16="http://schemas.microsoft.com/office/drawing/2014/main" id="{B1E50750-FE21-43DC-A04E-81CA3A7C2897}"/>
                    </a:ext>
                  </a:extLst>
                </p:cNvPr>
                <p:cNvPicPr/>
                <p:nvPr/>
              </p:nvPicPr>
              <p:blipFill>
                <a:blip r:embed="rId272"/>
                <a:stretch>
                  <a:fillRect/>
                </a:stretch>
              </p:blipFill>
              <p:spPr>
                <a:xfrm>
                  <a:off x="4199240" y="58027"/>
                  <a:ext cx="4999320" cy="393120"/>
                </a:xfrm>
                <a:prstGeom prst="rect">
                  <a:avLst/>
                </a:prstGeom>
              </p:spPr>
            </p:pic>
          </mc:Fallback>
        </mc:AlternateContent>
      </p:grpSp>
    </p:spTree>
    <p:extLst>
      <p:ext uri="{BB962C8B-B14F-4D97-AF65-F5344CB8AC3E}">
        <p14:creationId xmlns:p14="http://schemas.microsoft.com/office/powerpoint/2010/main" val="308778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465751" y="685377"/>
            <a:ext cx="553975" cy="369332"/>
          </a:xfrm>
          <a:prstGeom prst="rect">
            <a:avLst/>
          </a:prstGeom>
          <a:noFill/>
        </p:spPr>
        <p:txBody>
          <a:bodyPr wrap="squar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7" name="Freihand 36">
                <a:extLst>
                  <a:ext uri="{FF2B5EF4-FFF2-40B4-BE49-F238E27FC236}">
                    <a16:creationId xmlns:a16="http://schemas.microsoft.com/office/drawing/2014/main" id="{037008C5-5BFD-434F-AC0B-8A1A4F89AB51}"/>
                  </a:ext>
                </a:extLst>
              </p14:cNvPr>
              <p14:cNvContentPartPr/>
              <p14:nvPr/>
            </p14:nvContentPartPr>
            <p14:xfrm>
              <a:off x="914313" y="1443684"/>
              <a:ext cx="3341160" cy="1015560"/>
            </p14:xfrm>
          </p:contentPart>
        </mc:Choice>
        <mc:Fallback xmlns="">
          <p:pic>
            <p:nvPicPr>
              <p:cNvPr id="37" name="Freihand 36">
                <a:extLst>
                  <a:ext uri="{FF2B5EF4-FFF2-40B4-BE49-F238E27FC236}">
                    <a16:creationId xmlns:a16="http://schemas.microsoft.com/office/drawing/2014/main" id="{037008C5-5BFD-434F-AC0B-8A1A4F89AB51}"/>
                  </a:ext>
                </a:extLst>
              </p:cNvPr>
              <p:cNvPicPr/>
              <p:nvPr/>
            </p:nvPicPr>
            <p:blipFill>
              <a:blip r:embed="rId4"/>
              <a:stretch>
                <a:fillRect/>
              </a:stretch>
            </p:blipFill>
            <p:spPr>
              <a:xfrm>
                <a:off x="909993" y="1439364"/>
                <a:ext cx="3349800" cy="102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 name="Freihand 71">
                <a:extLst>
                  <a:ext uri="{FF2B5EF4-FFF2-40B4-BE49-F238E27FC236}">
                    <a16:creationId xmlns:a16="http://schemas.microsoft.com/office/drawing/2014/main" id="{0D4CDA21-51F1-4025-A49F-2B5A1DE43BCA}"/>
                  </a:ext>
                </a:extLst>
              </p14:cNvPr>
              <p14:cNvContentPartPr/>
              <p14:nvPr/>
            </p14:nvContentPartPr>
            <p14:xfrm>
              <a:off x="5403153" y="1502724"/>
              <a:ext cx="461880" cy="12600"/>
            </p14:xfrm>
          </p:contentPart>
        </mc:Choice>
        <mc:Fallback xmlns="">
          <p:pic>
            <p:nvPicPr>
              <p:cNvPr id="72" name="Freihand 71">
                <a:extLst>
                  <a:ext uri="{FF2B5EF4-FFF2-40B4-BE49-F238E27FC236}">
                    <a16:creationId xmlns:a16="http://schemas.microsoft.com/office/drawing/2014/main" id="{0D4CDA21-51F1-4025-A49F-2B5A1DE43BCA}"/>
                  </a:ext>
                </a:extLst>
              </p:cNvPr>
              <p:cNvPicPr/>
              <p:nvPr/>
            </p:nvPicPr>
            <p:blipFill>
              <a:blip r:embed="rId6"/>
              <a:stretch>
                <a:fillRect/>
              </a:stretch>
            </p:blipFill>
            <p:spPr>
              <a:xfrm>
                <a:off x="5398833" y="1498404"/>
                <a:ext cx="47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9" name="Freihand 78">
                <a:extLst>
                  <a:ext uri="{FF2B5EF4-FFF2-40B4-BE49-F238E27FC236}">
                    <a16:creationId xmlns:a16="http://schemas.microsoft.com/office/drawing/2014/main" id="{3F253A40-26A1-4101-AFA5-82FC63C995A6}"/>
                  </a:ext>
                </a:extLst>
              </p14:cNvPr>
              <p14:cNvContentPartPr/>
              <p14:nvPr/>
            </p14:nvContentPartPr>
            <p14:xfrm>
              <a:off x="710193" y="2493444"/>
              <a:ext cx="135360" cy="618480"/>
            </p14:xfrm>
          </p:contentPart>
        </mc:Choice>
        <mc:Fallback xmlns="">
          <p:pic>
            <p:nvPicPr>
              <p:cNvPr id="79" name="Freihand 78">
                <a:extLst>
                  <a:ext uri="{FF2B5EF4-FFF2-40B4-BE49-F238E27FC236}">
                    <a16:creationId xmlns:a16="http://schemas.microsoft.com/office/drawing/2014/main" id="{3F253A40-26A1-4101-AFA5-82FC63C995A6}"/>
                  </a:ext>
                </a:extLst>
              </p:cNvPr>
              <p:cNvPicPr/>
              <p:nvPr/>
            </p:nvPicPr>
            <p:blipFill>
              <a:blip r:embed="rId8"/>
              <a:stretch>
                <a:fillRect/>
              </a:stretch>
            </p:blipFill>
            <p:spPr>
              <a:xfrm>
                <a:off x="705873" y="2489124"/>
                <a:ext cx="14400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7" name="Freihand 96">
                <a:extLst>
                  <a:ext uri="{FF2B5EF4-FFF2-40B4-BE49-F238E27FC236}">
                    <a16:creationId xmlns:a16="http://schemas.microsoft.com/office/drawing/2014/main" id="{92D27C24-AEE8-478C-ADD1-9C6438E906ED}"/>
                  </a:ext>
                </a:extLst>
              </p14:cNvPr>
              <p14:cNvContentPartPr/>
              <p14:nvPr/>
            </p14:nvContentPartPr>
            <p14:xfrm>
              <a:off x="3585873" y="875244"/>
              <a:ext cx="529920" cy="56520"/>
            </p14:xfrm>
          </p:contentPart>
        </mc:Choice>
        <mc:Fallback xmlns="">
          <p:pic>
            <p:nvPicPr>
              <p:cNvPr id="97" name="Freihand 96">
                <a:extLst>
                  <a:ext uri="{FF2B5EF4-FFF2-40B4-BE49-F238E27FC236}">
                    <a16:creationId xmlns:a16="http://schemas.microsoft.com/office/drawing/2014/main" id="{92D27C24-AEE8-478C-ADD1-9C6438E906ED}"/>
                  </a:ext>
                </a:extLst>
              </p:cNvPr>
              <p:cNvPicPr/>
              <p:nvPr/>
            </p:nvPicPr>
            <p:blipFill>
              <a:blip r:embed="rId10"/>
              <a:stretch>
                <a:fillRect/>
              </a:stretch>
            </p:blipFill>
            <p:spPr>
              <a:xfrm>
                <a:off x="3581553" y="870924"/>
                <a:ext cx="538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9" name="Freihand 98">
                <a:extLst>
                  <a:ext uri="{FF2B5EF4-FFF2-40B4-BE49-F238E27FC236}">
                    <a16:creationId xmlns:a16="http://schemas.microsoft.com/office/drawing/2014/main" id="{4F968C9E-38DA-4026-9C57-D214D6B550BF}"/>
                  </a:ext>
                </a:extLst>
              </p14:cNvPr>
              <p14:cNvContentPartPr/>
              <p14:nvPr/>
            </p14:nvContentPartPr>
            <p14:xfrm>
              <a:off x="4430793" y="1571124"/>
              <a:ext cx="210960" cy="25560"/>
            </p14:xfrm>
          </p:contentPart>
        </mc:Choice>
        <mc:Fallback xmlns="">
          <p:pic>
            <p:nvPicPr>
              <p:cNvPr id="99" name="Freihand 98">
                <a:extLst>
                  <a:ext uri="{FF2B5EF4-FFF2-40B4-BE49-F238E27FC236}">
                    <a16:creationId xmlns:a16="http://schemas.microsoft.com/office/drawing/2014/main" id="{4F968C9E-38DA-4026-9C57-D214D6B550BF}"/>
                  </a:ext>
                </a:extLst>
              </p:cNvPr>
              <p:cNvPicPr/>
              <p:nvPr/>
            </p:nvPicPr>
            <p:blipFill>
              <a:blip r:embed="rId12"/>
              <a:stretch>
                <a:fillRect/>
              </a:stretch>
            </p:blipFill>
            <p:spPr>
              <a:xfrm>
                <a:off x="4426473" y="1566804"/>
                <a:ext cx="219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1" name="Freihand 110">
                <a:extLst>
                  <a:ext uri="{FF2B5EF4-FFF2-40B4-BE49-F238E27FC236}">
                    <a16:creationId xmlns:a16="http://schemas.microsoft.com/office/drawing/2014/main" id="{71AD745C-F6A9-4947-940C-B90F4C6D479E}"/>
                  </a:ext>
                </a:extLst>
              </p14:cNvPr>
              <p14:cNvContentPartPr/>
              <p14:nvPr/>
            </p14:nvContentPartPr>
            <p14:xfrm>
              <a:off x="5386953" y="1057044"/>
              <a:ext cx="564840" cy="585360"/>
            </p14:xfrm>
          </p:contentPart>
        </mc:Choice>
        <mc:Fallback xmlns="">
          <p:pic>
            <p:nvPicPr>
              <p:cNvPr id="111" name="Freihand 110">
                <a:extLst>
                  <a:ext uri="{FF2B5EF4-FFF2-40B4-BE49-F238E27FC236}">
                    <a16:creationId xmlns:a16="http://schemas.microsoft.com/office/drawing/2014/main" id="{71AD745C-F6A9-4947-940C-B90F4C6D479E}"/>
                  </a:ext>
                </a:extLst>
              </p:cNvPr>
              <p:cNvPicPr/>
              <p:nvPr/>
            </p:nvPicPr>
            <p:blipFill>
              <a:blip r:embed="rId14"/>
              <a:stretch>
                <a:fillRect/>
              </a:stretch>
            </p:blipFill>
            <p:spPr>
              <a:xfrm>
                <a:off x="5382633" y="1052724"/>
                <a:ext cx="57348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9" name="Freihand 118">
                <a:extLst>
                  <a:ext uri="{FF2B5EF4-FFF2-40B4-BE49-F238E27FC236}">
                    <a16:creationId xmlns:a16="http://schemas.microsoft.com/office/drawing/2014/main" id="{107DA814-77F0-41C4-AE38-6E5001D1D4A1}"/>
                  </a:ext>
                </a:extLst>
              </p14:cNvPr>
              <p14:cNvContentPartPr/>
              <p14:nvPr/>
            </p14:nvContentPartPr>
            <p14:xfrm>
              <a:off x="2394633" y="3248004"/>
              <a:ext cx="15840" cy="114480"/>
            </p14:xfrm>
          </p:contentPart>
        </mc:Choice>
        <mc:Fallback xmlns="">
          <p:pic>
            <p:nvPicPr>
              <p:cNvPr id="119" name="Freihand 118">
                <a:extLst>
                  <a:ext uri="{FF2B5EF4-FFF2-40B4-BE49-F238E27FC236}">
                    <a16:creationId xmlns:a16="http://schemas.microsoft.com/office/drawing/2014/main" id="{107DA814-77F0-41C4-AE38-6E5001D1D4A1}"/>
                  </a:ext>
                </a:extLst>
              </p:cNvPr>
              <p:cNvPicPr/>
              <p:nvPr/>
            </p:nvPicPr>
            <p:blipFill>
              <a:blip r:embed="rId16"/>
              <a:stretch>
                <a:fillRect/>
              </a:stretch>
            </p:blipFill>
            <p:spPr>
              <a:xfrm>
                <a:off x="2390313" y="3243684"/>
                <a:ext cx="24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1" name="Freihand 120">
                <a:extLst>
                  <a:ext uri="{FF2B5EF4-FFF2-40B4-BE49-F238E27FC236}">
                    <a16:creationId xmlns:a16="http://schemas.microsoft.com/office/drawing/2014/main" id="{95CAC5AD-0823-4FAC-B31A-C41535D5EF02}"/>
                  </a:ext>
                </a:extLst>
              </p14:cNvPr>
              <p14:cNvContentPartPr/>
              <p14:nvPr/>
            </p14:nvContentPartPr>
            <p14:xfrm>
              <a:off x="695433" y="4064844"/>
              <a:ext cx="119880" cy="15120"/>
            </p14:xfrm>
          </p:contentPart>
        </mc:Choice>
        <mc:Fallback xmlns="">
          <p:pic>
            <p:nvPicPr>
              <p:cNvPr id="121" name="Freihand 120">
                <a:extLst>
                  <a:ext uri="{FF2B5EF4-FFF2-40B4-BE49-F238E27FC236}">
                    <a16:creationId xmlns:a16="http://schemas.microsoft.com/office/drawing/2014/main" id="{95CAC5AD-0823-4FAC-B31A-C41535D5EF02}"/>
                  </a:ext>
                </a:extLst>
              </p:cNvPr>
              <p:cNvPicPr/>
              <p:nvPr/>
            </p:nvPicPr>
            <p:blipFill>
              <a:blip r:embed="rId18"/>
              <a:stretch>
                <a:fillRect/>
              </a:stretch>
            </p:blipFill>
            <p:spPr>
              <a:xfrm>
                <a:off x="691113" y="4060524"/>
                <a:ext cx="128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2" name="Freihand 121">
                <a:extLst>
                  <a:ext uri="{FF2B5EF4-FFF2-40B4-BE49-F238E27FC236}">
                    <a16:creationId xmlns:a16="http://schemas.microsoft.com/office/drawing/2014/main" id="{E0611C68-E7C6-46DB-838D-BB0E0906B5AD}"/>
                  </a:ext>
                </a:extLst>
              </p14:cNvPr>
              <p14:cNvContentPartPr/>
              <p14:nvPr/>
            </p14:nvContentPartPr>
            <p14:xfrm>
              <a:off x="4430073" y="6683124"/>
              <a:ext cx="226440" cy="36720"/>
            </p14:xfrm>
          </p:contentPart>
        </mc:Choice>
        <mc:Fallback xmlns="">
          <p:pic>
            <p:nvPicPr>
              <p:cNvPr id="122" name="Freihand 121">
                <a:extLst>
                  <a:ext uri="{FF2B5EF4-FFF2-40B4-BE49-F238E27FC236}">
                    <a16:creationId xmlns:a16="http://schemas.microsoft.com/office/drawing/2014/main" id="{E0611C68-E7C6-46DB-838D-BB0E0906B5AD}"/>
                  </a:ext>
                </a:extLst>
              </p:cNvPr>
              <p:cNvPicPr/>
              <p:nvPr/>
            </p:nvPicPr>
            <p:blipFill>
              <a:blip r:embed="rId20"/>
              <a:stretch>
                <a:fillRect/>
              </a:stretch>
            </p:blipFill>
            <p:spPr>
              <a:xfrm>
                <a:off x="4425753" y="6678804"/>
                <a:ext cx="235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3" name="Freihand 122">
                <a:extLst>
                  <a:ext uri="{FF2B5EF4-FFF2-40B4-BE49-F238E27FC236}">
                    <a16:creationId xmlns:a16="http://schemas.microsoft.com/office/drawing/2014/main" id="{24296E88-67F6-45E1-91C9-A4B8831B64C8}"/>
                  </a:ext>
                </a:extLst>
              </p14:cNvPr>
              <p14:cNvContentPartPr/>
              <p14:nvPr/>
            </p14:nvContentPartPr>
            <p14:xfrm>
              <a:off x="689673" y="4072404"/>
              <a:ext cx="129960" cy="34560"/>
            </p14:xfrm>
          </p:contentPart>
        </mc:Choice>
        <mc:Fallback xmlns="">
          <p:pic>
            <p:nvPicPr>
              <p:cNvPr id="123" name="Freihand 122">
                <a:extLst>
                  <a:ext uri="{FF2B5EF4-FFF2-40B4-BE49-F238E27FC236}">
                    <a16:creationId xmlns:a16="http://schemas.microsoft.com/office/drawing/2014/main" id="{24296E88-67F6-45E1-91C9-A4B8831B64C8}"/>
                  </a:ext>
                </a:extLst>
              </p:cNvPr>
              <p:cNvPicPr/>
              <p:nvPr/>
            </p:nvPicPr>
            <p:blipFill>
              <a:blip r:embed="rId22"/>
              <a:stretch>
                <a:fillRect/>
              </a:stretch>
            </p:blipFill>
            <p:spPr>
              <a:xfrm>
                <a:off x="685353" y="4068084"/>
                <a:ext cx="138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4" name="Freihand 123">
                <a:extLst>
                  <a:ext uri="{FF2B5EF4-FFF2-40B4-BE49-F238E27FC236}">
                    <a16:creationId xmlns:a16="http://schemas.microsoft.com/office/drawing/2014/main" id="{07CAE106-61B2-4505-AEE2-496B63864366}"/>
                  </a:ext>
                </a:extLst>
              </p14:cNvPr>
              <p14:cNvContentPartPr/>
              <p14:nvPr/>
            </p14:nvContentPartPr>
            <p14:xfrm>
              <a:off x="4450233" y="6693204"/>
              <a:ext cx="158400" cy="24480"/>
            </p14:xfrm>
          </p:contentPart>
        </mc:Choice>
        <mc:Fallback xmlns="">
          <p:pic>
            <p:nvPicPr>
              <p:cNvPr id="124" name="Freihand 123">
                <a:extLst>
                  <a:ext uri="{FF2B5EF4-FFF2-40B4-BE49-F238E27FC236}">
                    <a16:creationId xmlns:a16="http://schemas.microsoft.com/office/drawing/2014/main" id="{07CAE106-61B2-4505-AEE2-496B63864366}"/>
                  </a:ext>
                </a:extLst>
              </p:cNvPr>
              <p:cNvPicPr/>
              <p:nvPr/>
            </p:nvPicPr>
            <p:blipFill>
              <a:blip r:embed="rId24"/>
              <a:stretch>
                <a:fillRect/>
              </a:stretch>
            </p:blipFill>
            <p:spPr>
              <a:xfrm>
                <a:off x="4445913" y="6688884"/>
                <a:ext cx="167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9" name="Freihand 148">
                <a:extLst>
                  <a:ext uri="{FF2B5EF4-FFF2-40B4-BE49-F238E27FC236}">
                    <a16:creationId xmlns:a16="http://schemas.microsoft.com/office/drawing/2014/main" id="{E85E9DD8-CC1F-496E-A04F-BA4208B524BC}"/>
                  </a:ext>
                </a:extLst>
              </p14:cNvPr>
              <p14:cNvContentPartPr/>
              <p14:nvPr/>
            </p14:nvContentPartPr>
            <p14:xfrm>
              <a:off x="2349633" y="6543444"/>
              <a:ext cx="67320" cy="15480"/>
            </p14:xfrm>
          </p:contentPart>
        </mc:Choice>
        <mc:Fallback xmlns="">
          <p:pic>
            <p:nvPicPr>
              <p:cNvPr id="149" name="Freihand 148">
                <a:extLst>
                  <a:ext uri="{FF2B5EF4-FFF2-40B4-BE49-F238E27FC236}">
                    <a16:creationId xmlns:a16="http://schemas.microsoft.com/office/drawing/2014/main" id="{E85E9DD8-CC1F-496E-A04F-BA4208B524BC}"/>
                  </a:ext>
                </a:extLst>
              </p:cNvPr>
              <p:cNvPicPr/>
              <p:nvPr/>
            </p:nvPicPr>
            <p:blipFill>
              <a:blip r:embed="rId26"/>
              <a:stretch>
                <a:fillRect/>
              </a:stretch>
            </p:blipFill>
            <p:spPr>
              <a:xfrm>
                <a:off x="2345313" y="6539124"/>
                <a:ext cx="75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1" name="Freihand 150">
                <a:extLst>
                  <a:ext uri="{FF2B5EF4-FFF2-40B4-BE49-F238E27FC236}">
                    <a16:creationId xmlns:a16="http://schemas.microsoft.com/office/drawing/2014/main" id="{DE79AE4C-19F4-4701-B32D-89CD130685C7}"/>
                  </a:ext>
                </a:extLst>
              </p14:cNvPr>
              <p14:cNvContentPartPr/>
              <p14:nvPr/>
            </p14:nvContentPartPr>
            <p14:xfrm>
              <a:off x="827553" y="4868004"/>
              <a:ext cx="186840" cy="25920"/>
            </p14:xfrm>
          </p:contentPart>
        </mc:Choice>
        <mc:Fallback xmlns="">
          <p:pic>
            <p:nvPicPr>
              <p:cNvPr id="151" name="Freihand 150">
                <a:extLst>
                  <a:ext uri="{FF2B5EF4-FFF2-40B4-BE49-F238E27FC236}">
                    <a16:creationId xmlns:a16="http://schemas.microsoft.com/office/drawing/2014/main" id="{DE79AE4C-19F4-4701-B32D-89CD130685C7}"/>
                  </a:ext>
                </a:extLst>
              </p:cNvPr>
              <p:cNvPicPr/>
              <p:nvPr/>
            </p:nvPicPr>
            <p:blipFill>
              <a:blip r:embed="rId28"/>
              <a:stretch>
                <a:fillRect/>
              </a:stretch>
            </p:blipFill>
            <p:spPr>
              <a:xfrm>
                <a:off x="823233" y="4863684"/>
                <a:ext cx="195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6" name="Freihand 155">
                <a:extLst>
                  <a:ext uri="{FF2B5EF4-FFF2-40B4-BE49-F238E27FC236}">
                    <a16:creationId xmlns:a16="http://schemas.microsoft.com/office/drawing/2014/main" id="{662E7EC1-EC8E-45E3-9FBE-8EAE83D0C5B7}"/>
                  </a:ext>
                </a:extLst>
              </p14:cNvPr>
              <p14:cNvContentPartPr/>
              <p14:nvPr/>
            </p14:nvContentPartPr>
            <p14:xfrm>
              <a:off x="2603073" y="1902684"/>
              <a:ext cx="29160" cy="56520"/>
            </p14:xfrm>
          </p:contentPart>
        </mc:Choice>
        <mc:Fallback xmlns="">
          <p:pic>
            <p:nvPicPr>
              <p:cNvPr id="156" name="Freihand 155">
                <a:extLst>
                  <a:ext uri="{FF2B5EF4-FFF2-40B4-BE49-F238E27FC236}">
                    <a16:creationId xmlns:a16="http://schemas.microsoft.com/office/drawing/2014/main" id="{662E7EC1-EC8E-45E3-9FBE-8EAE83D0C5B7}"/>
                  </a:ext>
                </a:extLst>
              </p:cNvPr>
              <p:cNvPicPr/>
              <p:nvPr/>
            </p:nvPicPr>
            <p:blipFill>
              <a:blip r:embed="rId30"/>
              <a:stretch>
                <a:fillRect/>
              </a:stretch>
            </p:blipFill>
            <p:spPr>
              <a:xfrm>
                <a:off x="2598753" y="1898364"/>
                <a:ext cx="37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7" name="Freihand 156">
                <a:extLst>
                  <a:ext uri="{FF2B5EF4-FFF2-40B4-BE49-F238E27FC236}">
                    <a16:creationId xmlns:a16="http://schemas.microsoft.com/office/drawing/2014/main" id="{560F1C53-22EA-40C9-A0B5-0A4A74FB8DC5}"/>
                  </a:ext>
                </a:extLst>
              </p14:cNvPr>
              <p14:cNvContentPartPr/>
              <p14:nvPr/>
            </p14:nvContentPartPr>
            <p14:xfrm>
              <a:off x="721713" y="4051884"/>
              <a:ext cx="102960" cy="15480"/>
            </p14:xfrm>
          </p:contentPart>
        </mc:Choice>
        <mc:Fallback xmlns="">
          <p:pic>
            <p:nvPicPr>
              <p:cNvPr id="157" name="Freihand 156">
                <a:extLst>
                  <a:ext uri="{FF2B5EF4-FFF2-40B4-BE49-F238E27FC236}">
                    <a16:creationId xmlns:a16="http://schemas.microsoft.com/office/drawing/2014/main" id="{560F1C53-22EA-40C9-A0B5-0A4A74FB8DC5}"/>
                  </a:ext>
                </a:extLst>
              </p:cNvPr>
              <p:cNvPicPr/>
              <p:nvPr/>
            </p:nvPicPr>
            <p:blipFill>
              <a:blip r:embed="rId32"/>
              <a:stretch>
                <a:fillRect/>
              </a:stretch>
            </p:blipFill>
            <p:spPr>
              <a:xfrm>
                <a:off x="717393" y="4047564"/>
                <a:ext cx="111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8" name="Freihand 157">
                <a:extLst>
                  <a:ext uri="{FF2B5EF4-FFF2-40B4-BE49-F238E27FC236}">
                    <a16:creationId xmlns:a16="http://schemas.microsoft.com/office/drawing/2014/main" id="{3D1D68B5-0FDD-46C7-B21D-32B2ED13F2BD}"/>
                  </a:ext>
                </a:extLst>
              </p14:cNvPr>
              <p14:cNvContentPartPr/>
              <p14:nvPr/>
            </p14:nvContentPartPr>
            <p14:xfrm>
              <a:off x="4503513" y="6683484"/>
              <a:ext cx="165240" cy="16200"/>
            </p14:xfrm>
          </p:contentPart>
        </mc:Choice>
        <mc:Fallback xmlns="">
          <p:pic>
            <p:nvPicPr>
              <p:cNvPr id="158" name="Freihand 157">
                <a:extLst>
                  <a:ext uri="{FF2B5EF4-FFF2-40B4-BE49-F238E27FC236}">
                    <a16:creationId xmlns:a16="http://schemas.microsoft.com/office/drawing/2014/main" id="{3D1D68B5-0FDD-46C7-B21D-32B2ED13F2BD}"/>
                  </a:ext>
                </a:extLst>
              </p:cNvPr>
              <p:cNvPicPr/>
              <p:nvPr/>
            </p:nvPicPr>
            <p:blipFill>
              <a:blip r:embed="rId34"/>
              <a:stretch>
                <a:fillRect/>
              </a:stretch>
            </p:blipFill>
            <p:spPr>
              <a:xfrm>
                <a:off x="4499193" y="6679164"/>
                <a:ext cx="173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4" name="Freihand 163">
                <a:extLst>
                  <a:ext uri="{FF2B5EF4-FFF2-40B4-BE49-F238E27FC236}">
                    <a16:creationId xmlns:a16="http://schemas.microsoft.com/office/drawing/2014/main" id="{BBB6E589-5AE9-4827-A480-53FA881FFDF5}"/>
                  </a:ext>
                </a:extLst>
              </p14:cNvPr>
              <p14:cNvContentPartPr/>
              <p14:nvPr/>
            </p14:nvContentPartPr>
            <p14:xfrm>
              <a:off x="2352513" y="4847124"/>
              <a:ext cx="43920" cy="77040"/>
            </p14:xfrm>
          </p:contentPart>
        </mc:Choice>
        <mc:Fallback xmlns="">
          <p:pic>
            <p:nvPicPr>
              <p:cNvPr id="164" name="Freihand 163">
                <a:extLst>
                  <a:ext uri="{FF2B5EF4-FFF2-40B4-BE49-F238E27FC236}">
                    <a16:creationId xmlns:a16="http://schemas.microsoft.com/office/drawing/2014/main" id="{BBB6E589-5AE9-4827-A480-53FA881FFDF5}"/>
                  </a:ext>
                </a:extLst>
              </p:cNvPr>
              <p:cNvPicPr/>
              <p:nvPr/>
            </p:nvPicPr>
            <p:blipFill>
              <a:blip r:embed="rId36"/>
              <a:stretch>
                <a:fillRect/>
              </a:stretch>
            </p:blipFill>
            <p:spPr>
              <a:xfrm>
                <a:off x="2348193" y="4842804"/>
                <a:ext cx="52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5" name="Freihand 174">
                <a:extLst>
                  <a:ext uri="{FF2B5EF4-FFF2-40B4-BE49-F238E27FC236}">
                    <a16:creationId xmlns:a16="http://schemas.microsoft.com/office/drawing/2014/main" id="{4358559F-31C3-4674-8309-0D974AE3E3F3}"/>
                  </a:ext>
                </a:extLst>
              </p14:cNvPr>
              <p14:cNvContentPartPr/>
              <p14:nvPr/>
            </p14:nvContentPartPr>
            <p14:xfrm>
              <a:off x="5655513" y="1460244"/>
              <a:ext cx="126720" cy="19800"/>
            </p14:xfrm>
          </p:contentPart>
        </mc:Choice>
        <mc:Fallback xmlns="">
          <p:pic>
            <p:nvPicPr>
              <p:cNvPr id="175" name="Freihand 174">
                <a:extLst>
                  <a:ext uri="{FF2B5EF4-FFF2-40B4-BE49-F238E27FC236}">
                    <a16:creationId xmlns:a16="http://schemas.microsoft.com/office/drawing/2014/main" id="{4358559F-31C3-4674-8309-0D974AE3E3F3}"/>
                  </a:ext>
                </a:extLst>
              </p:cNvPr>
              <p:cNvPicPr/>
              <p:nvPr/>
            </p:nvPicPr>
            <p:blipFill>
              <a:blip r:embed="rId38"/>
              <a:stretch>
                <a:fillRect/>
              </a:stretch>
            </p:blipFill>
            <p:spPr>
              <a:xfrm>
                <a:off x="5651193" y="1455924"/>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7" name="Freihand 176">
                <a:extLst>
                  <a:ext uri="{FF2B5EF4-FFF2-40B4-BE49-F238E27FC236}">
                    <a16:creationId xmlns:a16="http://schemas.microsoft.com/office/drawing/2014/main" id="{5C478C4A-C11B-46D3-8253-0F33E2589757}"/>
                  </a:ext>
                </a:extLst>
              </p14:cNvPr>
              <p14:cNvContentPartPr/>
              <p14:nvPr/>
            </p14:nvContentPartPr>
            <p14:xfrm>
              <a:off x="4574073" y="2106804"/>
              <a:ext cx="819360" cy="39960"/>
            </p14:xfrm>
          </p:contentPart>
        </mc:Choice>
        <mc:Fallback xmlns="">
          <p:pic>
            <p:nvPicPr>
              <p:cNvPr id="177" name="Freihand 176">
                <a:extLst>
                  <a:ext uri="{FF2B5EF4-FFF2-40B4-BE49-F238E27FC236}">
                    <a16:creationId xmlns:a16="http://schemas.microsoft.com/office/drawing/2014/main" id="{5C478C4A-C11B-46D3-8253-0F33E2589757}"/>
                  </a:ext>
                </a:extLst>
              </p:cNvPr>
              <p:cNvPicPr/>
              <p:nvPr/>
            </p:nvPicPr>
            <p:blipFill>
              <a:blip r:embed="rId40"/>
              <a:stretch>
                <a:fillRect/>
              </a:stretch>
            </p:blipFill>
            <p:spPr>
              <a:xfrm>
                <a:off x="4569753" y="2102484"/>
                <a:ext cx="828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8" name="Freihand 177">
                <a:extLst>
                  <a:ext uri="{FF2B5EF4-FFF2-40B4-BE49-F238E27FC236}">
                    <a16:creationId xmlns:a16="http://schemas.microsoft.com/office/drawing/2014/main" id="{46E811B8-5653-49FE-A23D-937D9E00D12C}"/>
                  </a:ext>
                </a:extLst>
              </p14:cNvPr>
              <p14:cNvContentPartPr/>
              <p14:nvPr/>
            </p14:nvContentPartPr>
            <p14:xfrm>
              <a:off x="4586313" y="2128044"/>
              <a:ext cx="696960" cy="37800"/>
            </p14:xfrm>
          </p:contentPart>
        </mc:Choice>
        <mc:Fallback xmlns="">
          <p:pic>
            <p:nvPicPr>
              <p:cNvPr id="178" name="Freihand 177">
                <a:extLst>
                  <a:ext uri="{FF2B5EF4-FFF2-40B4-BE49-F238E27FC236}">
                    <a16:creationId xmlns:a16="http://schemas.microsoft.com/office/drawing/2014/main" id="{46E811B8-5653-49FE-A23D-937D9E00D12C}"/>
                  </a:ext>
                </a:extLst>
              </p:cNvPr>
              <p:cNvPicPr/>
              <p:nvPr/>
            </p:nvPicPr>
            <p:blipFill>
              <a:blip r:embed="rId42"/>
              <a:stretch>
                <a:fillRect/>
              </a:stretch>
            </p:blipFill>
            <p:spPr>
              <a:xfrm>
                <a:off x="4581993" y="2123724"/>
                <a:ext cx="705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9" name="Freihand 178">
                <a:extLst>
                  <a:ext uri="{FF2B5EF4-FFF2-40B4-BE49-F238E27FC236}">
                    <a16:creationId xmlns:a16="http://schemas.microsoft.com/office/drawing/2014/main" id="{E10616AF-ADDB-4614-BC83-9696EA6D70BA}"/>
                  </a:ext>
                </a:extLst>
              </p14:cNvPr>
              <p14:cNvContentPartPr/>
              <p14:nvPr/>
            </p14:nvContentPartPr>
            <p14:xfrm>
              <a:off x="540993" y="1002324"/>
              <a:ext cx="227880" cy="39960"/>
            </p14:xfrm>
          </p:contentPart>
        </mc:Choice>
        <mc:Fallback xmlns="">
          <p:pic>
            <p:nvPicPr>
              <p:cNvPr id="179" name="Freihand 178">
                <a:extLst>
                  <a:ext uri="{FF2B5EF4-FFF2-40B4-BE49-F238E27FC236}">
                    <a16:creationId xmlns:a16="http://schemas.microsoft.com/office/drawing/2014/main" id="{E10616AF-ADDB-4614-BC83-9696EA6D70BA}"/>
                  </a:ext>
                </a:extLst>
              </p:cNvPr>
              <p:cNvPicPr/>
              <p:nvPr/>
            </p:nvPicPr>
            <p:blipFill>
              <a:blip r:embed="rId44"/>
              <a:stretch>
                <a:fillRect/>
              </a:stretch>
            </p:blipFill>
            <p:spPr>
              <a:xfrm>
                <a:off x="536673" y="998004"/>
                <a:ext cx="236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0" name="Freihand 179">
                <a:extLst>
                  <a:ext uri="{FF2B5EF4-FFF2-40B4-BE49-F238E27FC236}">
                    <a16:creationId xmlns:a16="http://schemas.microsoft.com/office/drawing/2014/main" id="{58DBA25B-BB2D-459E-8B8F-CE5369CF6777}"/>
                  </a:ext>
                </a:extLst>
              </p14:cNvPr>
              <p14:cNvContentPartPr/>
              <p14:nvPr/>
            </p14:nvContentPartPr>
            <p14:xfrm>
              <a:off x="4515753" y="3583164"/>
              <a:ext cx="139320" cy="144000"/>
            </p14:xfrm>
          </p:contentPart>
        </mc:Choice>
        <mc:Fallback xmlns="">
          <p:pic>
            <p:nvPicPr>
              <p:cNvPr id="180" name="Freihand 179">
                <a:extLst>
                  <a:ext uri="{FF2B5EF4-FFF2-40B4-BE49-F238E27FC236}">
                    <a16:creationId xmlns:a16="http://schemas.microsoft.com/office/drawing/2014/main" id="{58DBA25B-BB2D-459E-8B8F-CE5369CF6777}"/>
                  </a:ext>
                </a:extLst>
              </p:cNvPr>
              <p:cNvPicPr/>
              <p:nvPr/>
            </p:nvPicPr>
            <p:blipFill>
              <a:blip r:embed="rId46"/>
              <a:stretch>
                <a:fillRect/>
              </a:stretch>
            </p:blipFill>
            <p:spPr>
              <a:xfrm>
                <a:off x="4511433" y="3578844"/>
                <a:ext cx="147960" cy="152640"/>
              </a:xfrm>
              <a:prstGeom prst="rect">
                <a:avLst/>
              </a:prstGeom>
            </p:spPr>
          </p:pic>
        </mc:Fallback>
      </mc:AlternateContent>
      <p:grpSp>
        <p:nvGrpSpPr>
          <p:cNvPr id="191" name="Gruppieren 190">
            <a:extLst>
              <a:ext uri="{FF2B5EF4-FFF2-40B4-BE49-F238E27FC236}">
                <a16:creationId xmlns:a16="http://schemas.microsoft.com/office/drawing/2014/main" id="{86337DCC-38FB-4839-8FB4-E3A7EA7A1237}"/>
              </a:ext>
            </a:extLst>
          </p:cNvPr>
          <p:cNvGrpSpPr/>
          <p:nvPr/>
        </p:nvGrpSpPr>
        <p:grpSpPr>
          <a:xfrm>
            <a:off x="5604753" y="1832484"/>
            <a:ext cx="189720" cy="109080"/>
            <a:chOff x="5604753" y="1832484"/>
            <a:chExt cx="189720" cy="109080"/>
          </a:xfrm>
        </p:grpSpPr>
        <mc:AlternateContent xmlns:mc="http://schemas.openxmlformats.org/markup-compatibility/2006" xmlns:p14="http://schemas.microsoft.com/office/powerpoint/2010/main">
          <mc:Choice Requires="p14">
            <p:contentPart p14:bwMode="auto" r:id="rId47">
              <p14:nvContentPartPr>
                <p14:cNvPr id="181" name="Freihand 180">
                  <a:extLst>
                    <a:ext uri="{FF2B5EF4-FFF2-40B4-BE49-F238E27FC236}">
                      <a16:creationId xmlns:a16="http://schemas.microsoft.com/office/drawing/2014/main" id="{52538293-1654-4583-ACF1-B283BE084D18}"/>
                    </a:ext>
                  </a:extLst>
                </p14:cNvPr>
                <p14:cNvContentPartPr/>
                <p14:nvPr/>
              </p14:nvContentPartPr>
              <p14:xfrm>
                <a:off x="5604753" y="1883244"/>
                <a:ext cx="144000" cy="21960"/>
              </p14:xfrm>
            </p:contentPart>
          </mc:Choice>
          <mc:Fallback xmlns="">
            <p:pic>
              <p:nvPicPr>
                <p:cNvPr id="181" name="Freihand 180">
                  <a:extLst>
                    <a:ext uri="{FF2B5EF4-FFF2-40B4-BE49-F238E27FC236}">
                      <a16:creationId xmlns:a16="http://schemas.microsoft.com/office/drawing/2014/main" id="{52538293-1654-4583-ACF1-B283BE084D18}"/>
                    </a:ext>
                  </a:extLst>
                </p:cNvPr>
                <p:cNvPicPr/>
                <p:nvPr/>
              </p:nvPicPr>
              <p:blipFill>
                <a:blip r:embed="rId48"/>
                <a:stretch>
                  <a:fillRect/>
                </a:stretch>
              </p:blipFill>
              <p:spPr>
                <a:xfrm>
                  <a:off x="5600433" y="1878924"/>
                  <a:ext cx="152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2" name="Freihand 181">
                  <a:extLst>
                    <a:ext uri="{FF2B5EF4-FFF2-40B4-BE49-F238E27FC236}">
                      <a16:creationId xmlns:a16="http://schemas.microsoft.com/office/drawing/2014/main" id="{DEC9F5F8-F2F7-4942-A2F9-4A96C9164C53}"/>
                    </a:ext>
                  </a:extLst>
                </p14:cNvPr>
                <p14:cNvContentPartPr/>
                <p14:nvPr/>
              </p14:nvContentPartPr>
              <p14:xfrm>
                <a:off x="5757033" y="1832484"/>
                <a:ext cx="37440" cy="109080"/>
              </p14:xfrm>
            </p:contentPart>
          </mc:Choice>
          <mc:Fallback xmlns="">
            <p:pic>
              <p:nvPicPr>
                <p:cNvPr id="182" name="Freihand 181">
                  <a:extLst>
                    <a:ext uri="{FF2B5EF4-FFF2-40B4-BE49-F238E27FC236}">
                      <a16:creationId xmlns:a16="http://schemas.microsoft.com/office/drawing/2014/main" id="{DEC9F5F8-F2F7-4942-A2F9-4A96C9164C53}"/>
                    </a:ext>
                  </a:extLst>
                </p:cNvPr>
                <p:cNvPicPr/>
                <p:nvPr/>
              </p:nvPicPr>
              <p:blipFill>
                <a:blip r:embed="rId50"/>
                <a:stretch>
                  <a:fillRect/>
                </a:stretch>
              </p:blipFill>
              <p:spPr>
                <a:xfrm>
                  <a:off x="5752713" y="1828164"/>
                  <a:ext cx="46080" cy="117720"/>
                </a:xfrm>
                <a:prstGeom prst="rect">
                  <a:avLst/>
                </a:prstGeom>
              </p:spPr>
            </p:pic>
          </mc:Fallback>
        </mc:AlternateContent>
      </p:grpSp>
      <p:grpSp>
        <p:nvGrpSpPr>
          <p:cNvPr id="213" name="Gruppieren 212">
            <a:extLst>
              <a:ext uri="{FF2B5EF4-FFF2-40B4-BE49-F238E27FC236}">
                <a16:creationId xmlns:a16="http://schemas.microsoft.com/office/drawing/2014/main" id="{37F1D73D-709A-4F7F-8267-37E486E6515C}"/>
              </a:ext>
            </a:extLst>
          </p:cNvPr>
          <p:cNvGrpSpPr/>
          <p:nvPr/>
        </p:nvGrpSpPr>
        <p:grpSpPr>
          <a:xfrm>
            <a:off x="5992833" y="1595604"/>
            <a:ext cx="1877760" cy="331200"/>
            <a:chOff x="5992833" y="1595604"/>
            <a:chExt cx="1877760" cy="331200"/>
          </a:xfrm>
        </p:grpSpPr>
        <mc:AlternateContent xmlns:mc="http://schemas.openxmlformats.org/markup-compatibility/2006" xmlns:p14="http://schemas.microsoft.com/office/powerpoint/2010/main">
          <mc:Choice Requires="p14">
            <p:contentPart p14:bwMode="auto" r:id="rId51">
              <p14:nvContentPartPr>
                <p14:cNvPr id="183" name="Freihand 182">
                  <a:extLst>
                    <a:ext uri="{FF2B5EF4-FFF2-40B4-BE49-F238E27FC236}">
                      <a16:creationId xmlns:a16="http://schemas.microsoft.com/office/drawing/2014/main" id="{FBE71D91-434C-4EE2-B19F-9BE84436C08B}"/>
                    </a:ext>
                  </a:extLst>
                </p14:cNvPr>
                <p14:cNvContentPartPr/>
                <p14:nvPr/>
              </p14:nvContentPartPr>
              <p14:xfrm>
                <a:off x="6068433" y="1793244"/>
                <a:ext cx="36720" cy="118080"/>
              </p14:xfrm>
            </p:contentPart>
          </mc:Choice>
          <mc:Fallback xmlns="">
            <p:pic>
              <p:nvPicPr>
                <p:cNvPr id="183" name="Freihand 182">
                  <a:extLst>
                    <a:ext uri="{FF2B5EF4-FFF2-40B4-BE49-F238E27FC236}">
                      <a16:creationId xmlns:a16="http://schemas.microsoft.com/office/drawing/2014/main" id="{FBE71D91-434C-4EE2-B19F-9BE84436C08B}"/>
                    </a:ext>
                  </a:extLst>
                </p:cNvPr>
                <p:cNvPicPr/>
                <p:nvPr/>
              </p:nvPicPr>
              <p:blipFill>
                <a:blip r:embed="rId52"/>
                <a:stretch>
                  <a:fillRect/>
                </a:stretch>
              </p:blipFill>
              <p:spPr>
                <a:xfrm>
                  <a:off x="6064113" y="1788924"/>
                  <a:ext cx="45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4" name="Freihand 183">
                  <a:extLst>
                    <a:ext uri="{FF2B5EF4-FFF2-40B4-BE49-F238E27FC236}">
                      <a16:creationId xmlns:a16="http://schemas.microsoft.com/office/drawing/2014/main" id="{FF9C4F6A-62CB-43EF-9D90-D1E181A67376}"/>
                    </a:ext>
                  </a:extLst>
                </p14:cNvPr>
                <p14:cNvContentPartPr/>
                <p14:nvPr/>
              </p14:nvContentPartPr>
              <p14:xfrm>
                <a:off x="6006873" y="1883244"/>
                <a:ext cx="145440" cy="43560"/>
              </p14:xfrm>
            </p:contentPart>
          </mc:Choice>
          <mc:Fallback xmlns="">
            <p:pic>
              <p:nvPicPr>
                <p:cNvPr id="184" name="Freihand 183">
                  <a:extLst>
                    <a:ext uri="{FF2B5EF4-FFF2-40B4-BE49-F238E27FC236}">
                      <a16:creationId xmlns:a16="http://schemas.microsoft.com/office/drawing/2014/main" id="{FF9C4F6A-62CB-43EF-9D90-D1E181A67376}"/>
                    </a:ext>
                  </a:extLst>
                </p:cNvPr>
                <p:cNvPicPr/>
                <p:nvPr/>
              </p:nvPicPr>
              <p:blipFill>
                <a:blip r:embed="rId54"/>
                <a:stretch>
                  <a:fillRect/>
                </a:stretch>
              </p:blipFill>
              <p:spPr>
                <a:xfrm>
                  <a:off x="6002553" y="1878924"/>
                  <a:ext cx="154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5" name="Freihand 184">
                  <a:extLst>
                    <a:ext uri="{FF2B5EF4-FFF2-40B4-BE49-F238E27FC236}">
                      <a16:creationId xmlns:a16="http://schemas.microsoft.com/office/drawing/2014/main" id="{A493A387-54DC-41A0-BBCE-2695CBFB3853}"/>
                    </a:ext>
                  </a:extLst>
                </p14:cNvPr>
                <p14:cNvContentPartPr/>
                <p14:nvPr/>
              </p14:nvContentPartPr>
              <p14:xfrm>
                <a:off x="5992833" y="1753284"/>
                <a:ext cx="181080" cy="22680"/>
              </p14:xfrm>
            </p:contentPart>
          </mc:Choice>
          <mc:Fallback xmlns="">
            <p:pic>
              <p:nvPicPr>
                <p:cNvPr id="185" name="Freihand 184">
                  <a:extLst>
                    <a:ext uri="{FF2B5EF4-FFF2-40B4-BE49-F238E27FC236}">
                      <a16:creationId xmlns:a16="http://schemas.microsoft.com/office/drawing/2014/main" id="{A493A387-54DC-41A0-BBCE-2695CBFB3853}"/>
                    </a:ext>
                  </a:extLst>
                </p:cNvPr>
                <p:cNvPicPr/>
                <p:nvPr/>
              </p:nvPicPr>
              <p:blipFill>
                <a:blip r:embed="rId56"/>
                <a:stretch>
                  <a:fillRect/>
                </a:stretch>
              </p:blipFill>
              <p:spPr>
                <a:xfrm>
                  <a:off x="5988513" y="1748964"/>
                  <a:ext cx="189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6" name="Freihand 185">
                  <a:extLst>
                    <a:ext uri="{FF2B5EF4-FFF2-40B4-BE49-F238E27FC236}">
                      <a16:creationId xmlns:a16="http://schemas.microsoft.com/office/drawing/2014/main" id="{6144331F-0C74-4183-B41E-4BBA891592EC}"/>
                    </a:ext>
                  </a:extLst>
                </p14:cNvPr>
                <p14:cNvContentPartPr/>
                <p14:nvPr/>
              </p14:nvContentPartPr>
              <p14:xfrm>
                <a:off x="6212793" y="1833204"/>
                <a:ext cx="78120" cy="69120"/>
              </p14:xfrm>
            </p:contentPart>
          </mc:Choice>
          <mc:Fallback xmlns="">
            <p:pic>
              <p:nvPicPr>
                <p:cNvPr id="186" name="Freihand 185">
                  <a:extLst>
                    <a:ext uri="{FF2B5EF4-FFF2-40B4-BE49-F238E27FC236}">
                      <a16:creationId xmlns:a16="http://schemas.microsoft.com/office/drawing/2014/main" id="{6144331F-0C74-4183-B41E-4BBA891592EC}"/>
                    </a:ext>
                  </a:extLst>
                </p:cNvPr>
                <p:cNvPicPr/>
                <p:nvPr/>
              </p:nvPicPr>
              <p:blipFill>
                <a:blip r:embed="rId58"/>
                <a:stretch>
                  <a:fillRect/>
                </a:stretch>
              </p:blipFill>
              <p:spPr>
                <a:xfrm>
                  <a:off x="6208473" y="1828884"/>
                  <a:ext cx="86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7" name="Freihand 186">
                  <a:extLst>
                    <a:ext uri="{FF2B5EF4-FFF2-40B4-BE49-F238E27FC236}">
                      <a16:creationId xmlns:a16="http://schemas.microsoft.com/office/drawing/2014/main" id="{29303B12-AB30-4D83-A7C4-7BDB78D75165}"/>
                    </a:ext>
                  </a:extLst>
                </p14:cNvPr>
                <p14:cNvContentPartPr/>
                <p14:nvPr/>
              </p14:nvContentPartPr>
              <p14:xfrm>
                <a:off x="6337353" y="1798284"/>
                <a:ext cx="182520" cy="109080"/>
              </p14:xfrm>
            </p:contentPart>
          </mc:Choice>
          <mc:Fallback xmlns="">
            <p:pic>
              <p:nvPicPr>
                <p:cNvPr id="187" name="Freihand 186">
                  <a:extLst>
                    <a:ext uri="{FF2B5EF4-FFF2-40B4-BE49-F238E27FC236}">
                      <a16:creationId xmlns:a16="http://schemas.microsoft.com/office/drawing/2014/main" id="{29303B12-AB30-4D83-A7C4-7BDB78D75165}"/>
                    </a:ext>
                  </a:extLst>
                </p:cNvPr>
                <p:cNvPicPr/>
                <p:nvPr/>
              </p:nvPicPr>
              <p:blipFill>
                <a:blip r:embed="rId60"/>
                <a:stretch>
                  <a:fillRect/>
                </a:stretch>
              </p:blipFill>
              <p:spPr>
                <a:xfrm>
                  <a:off x="6333033" y="1793964"/>
                  <a:ext cx="191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8" name="Freihand 187">
                  <a:extLst>
                    <a:ext uri="{FF2B5EF4-FFF2-40B4-BE49-F238E27FC236}">
                      <a16:creationId xmlns:a16="http://schemas.microsoft.com/office/drawing/2014/main" id="{B22B1611-50DA-4546-9D51-C4422DA780E2}"/>
                    </a:ext>
                  </a:extLst>
                </p14:cNvPr>
                <p14:cNvContentPartPr/>
                <p14:nvPr/>
              </p14:nvContentPartPr>
              <p14:xfrm>
                <a:off x="6510873" y="1800444"/>
                <a:ext cx="64800" cy="88920"/>
              </p14:xfrm>
            </p:contentPart>
          </mc:Choice>
          <mc:Fallback xmlns="">
            <p:pic>
              <p:nvPicPr>
                <p:cNvPr id="188" name="Freihand 187">
                  <a:extLst>
                    <a:ext uri="{FF2B5EF4-FFF2-40B4-BE49-F238E27FC236}">
                      <a16:creationId xmlns:a16="http://schemas.microsoft.com/office/drawing/2014/main" id="{B22B1611-50DA-4546-9D51-C4422DA780E2}"/>
                    </a:ext>
                  </a:extLst>
                </p:cNvPr>
                <p:cNvPicPr/>
                <p:nvPr/>
              </p:nvPicPr>
              <p:blipFill>
                <a:blip r:embed="rId62"/>
                <a:stretch>
                  <a:fillRect/>
                </a:stretch>
              </p:blipFill>
              <p:spPr>
                <a:xfrm>
                  <a:off x="6506553" y="1796124"/>
                  <a:ext cx="73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9" name="Freihand 188">
                  <a:extLst>
                    <a:ext uri="{FF2B5EF4-FFF2-40B4-BE49-F238E27FC236}">
                      <a16:creationId xmlns:a16="http://schemas.microsoft.com/office/drawing/2014/main" id="{7C522463-8C07-475C-8EE9-78EBE0723E80}"/>
                    </a:ext>
                  </a:extLst>
                </p14:cNvPr>
                <p14:cNvContentPartPr/>
                <p14:nvPr/>
              </p14:nvContentPartPr>
              <p14:xfrm>
                <a:off x="6579993" y="1710444"/>
                <a:ext cx="126000" cy="172800"/>
              </p14:xfrm>
            </p:contentPart>
          </mc:Choice>
          <mc:Fallback xmlns="">
            <p:pic>
              <p:nvPicPr>
                <p:cNvPr id="189" name="Freihand 188">
                  <a:extLst>
                    <a:ext uri="{FF2B5EF4-FFF2-40B4-BE49-F238E27FC236}">
                      <a16:creationId xmlns:a16="http://schemas.microsoft.com/office/drawing/2014/main" id="{7C522463-8C07-475C-8EE9-78EBE0723E80}"/>
                    </a:ext>
                  </a:extLst>
                </p:cNvPr>
                <p:cNvPicPr/>
                <p:nvPr/>
              </p:nvPicPr>
              <p:blipFill>
                <a:blip r:embed="rId64"/>
                <a:stretch>
                  <a:fillRect/>
                </a:stretch>
              </p:blipFill>
              <p:spPr>
                <a:xfrm>
                  <a:off x="6575673" y="1706124"/>
                  <a:ext cx="134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92" name="Freihand 191">
                  <a:extLst>
                    <a:ext uri="{FF2B5EF4-FFF2-40B4-BE49-F238E27FC236}">
                      <a16:creationId xmlns:a16="http://schemas.microsoft.com/office/drawing/2014/main" id="{3EA7B501-5A16-4437-B6FA-EBADB1D9EDF9}"/>
                    </a:ext>
                  </a:extLst>
                </p14:cNvPr>
                <p14:cNvContentPartPr/>
                <p14:nvPr/>
              </p14:nvContentPartPr>
              <p14:xfrm>
                <a:off x="6714633" y="1783884"/>
                <a:ext cx="127080" cy="66960"/>
              </p14:xfrm>
            </p:contentPart>
          </mc:Choice>
          <mc:Fallback xmlns="">
            <p:pic>
              <p:nvPicPr>
                <p:cNvPr id="192" name="Freihand 191">
                  <a:extLst>
                    <a:ext uri="{FF2B5EF4-FFF2-40B4-BE49-F238E27FC236}">
                      <a16:creationId xmlns:a16="http://schemas.microsoft.com/office/drawing/2014/main" id="{3EA7B501-5A16-4437-B6FA-EBADB1D9EDF9}"/>
                    </a:ext>
                  </a:extLst>
                </p:cNvPr>
                <p:cNvPicPr/>
                <p:nvPr/>
              </p:nvPicPr>
              <p:blipFill>
                <a:blip r:embed="rId66"/>
                <a:stretch>
                  <a:fillRect/>
                </a:stretch>
              </p:blipFill>
              <p:spPr>
                <a:xfrm>
                  <a:off x="6710313" y="1779564"/>
                  <a:ext cx="135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93" name="Freihand 192">
                  <a:extLst>
                    <a:ext uri="{FF2B5EF4-FFF2-40B4-BE49-F238E27FC236}">
                      <a16:creationId xmlns:a16="http://schemas.microsoft.com/office/drawing/2014/main" id="{F5419A5A-952A-4545-8655-2217FD16EC55}"/>
                    </a:ext>
                  </a:extLst>
                </p14:cNvPr>
                <p14:cNvContentPartPr/>
                <p14:nvPr/>
              </p14:nvContentPartPr>
              <p14:xfrm>
                <a:off x="6864753" y="1783164"/>
                <a:ext cx="164160" cy="71280"/>
              </p14:xfrm>
            </p:contentPart>
          </mc:Choice>
          <mc:Fallback xmlns="">
            <p:pic>
              <p:nvPicPr>
                <p:cNvPr id="193" name="Freihand 192">
                  <a:extLst>
                    <a:ext uri="{FF2B5EF4-FFF2-40B4-BE49-F238E27FC236}">
                      <a16:creationId xmlns:a16="http://schemas.microsoft.com/office/drawing/2014/main" id="{F5419A5A-952A-4545-8655-2217FD16EC55}"/>
                    </a:ext>
                  </a:extLst>
                </p:cNvPr>
                <p:cNvPicPr/>
                <p:nvPr/>
              </p:nvPicPr>
              <p:blipFill>
                <a:blip r:embed="rId68"/>
                <a:stretch>
                  <a:fillRect/>
                </a:stretch>
              </p:blipFill>
              <p:spPr>
                <a:xfrm>
                  <a:off x="6860433" y="1778844"/>
                  <a:ext cx="172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94" name="Freihand 193">
                  <a:extLst>
                    <a:ext uri="{FF2B5EF4-FFF2-40B4-BE49-F238E27FC236}">
                      <a16:creationId xmlns:a16="http://schemas.microsoft.com/office/drawing/2014/main" id="{703BBDF9-0BFB-4097-8603-84392D0B7322}"/>
                    </a:ext>
                  </a:extLst>
                </p14:cNvPr>
                <p14:cNvContentPartPr/>
                <p14:nvPr/>
              </p14:nvContentPartPr>
              <p14:xfrm>
                <a:off x="7072833" y="1665444"/>
                <a:ext cx="105120" cy="192240"/>
              </p14:xfrm>
            </p:contentPart>
          </mc:Choice>
          <mc:Fallback xmlns="">
            <p:pic>
              <p:nvPicPr>
                <p:cNvPr id="194" name="Freihand 193">
                  <a:extLst>
                    <a:ext uri="{FF2B5EF4-FFF2-40B4-BE49-F238E27FC236}">
                      <a16:creationId xmlns:a16="http://schemas.microsoft.com/office/drawing/2014/main" id="{703BBDF9-0BFB-4097-8603-84392D0B7322}"/>
                    </a:ext>
                  </a:extLst>
                </p:cNvPr>
                <p:cNvPicPr/>
                <p:nvPr/>
              </p:nvPicPr>
              <p:blipFill>
                <a:blip r:embed="rId70"/>
                <a:stretch>
                  <a:fillRect/>
                </a:stretch>
              </p:blipFill>
              <p:spPr>
                <a:xfrm>
                  <a:off x="7068513" y="1661124"/>
                  <a:ext cx="113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95" name="Freihand 194">
                  <a:extLst>
                    <a:ext uri="{FF2B5EF4-FFF2-40B4-BE49-F238E27FC236}">
                      <a16:creationId xmlns:a16="http://schemas.microsoft.com/office/drawing/2014/main" id="{D4941637-6ECE-4868-B74A-80C5DEE35936}"/>
                    </a:ext>
                  </a:extLst>
                </p14:cNvPr>
                <p14:cNvContentPartPr/>
                <p14:nvPr/>
              </p14:nvContentPartPr>
              <p14:xfrm>
                <a:off x="7289193" y="1638444"/>
                <a:ext cx="41400" cy="205560"/>
              </p14:xfrm>
            </p:contentPart>
          </mc:Choice>
          <mc:Fallback xmlns="">
            <p:pic>
              <p:nvPicPr>
                <p:cNvPr id="195" name="Freihand 194">
                  <a:extLst>
                    <a:ext uri="{FF2B5EF4-FFF2-40B4-BE49-F238E27FC236}">
                      <a16:creationId xmlns:a16="http://schemas.microsoft.com/office/drawing/2014/main" id="{D4941637-6ECE-4868-B74A-80C5DEE35936}"/>
                    </a:ext>
                  </a:extLst>
                </p:cNvPr>
                <p:cNvPicPr/>
                <p:nvPr/>
              </p:nvPicPr>
              <p:blipFill>
                <a:blip r:embed="rId72"/>
                <a:stretch>
                  <a:fillRect/>
                </a:stretch>
              </p:blipFill>
              <p:spPr>
                <a:xfrm>
                  <a:off x="7284873" y="1634124"/>
                  <a:ext cx="50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6" name="Freihand 195">
                  <a:extLst>
                    <a:ext uri="{FF2B5EF4-FFF2-40B4-BE49-F238E27FC236}">
                      <a16:creationId xmlns:a16="http://schemas.microsoft.com/office/drawing/2014/main" id="{44F6FA7E-2D1B-4165-96CD-16DE28A09FF0}"/>
                    </a:ext>
                  </a:extLst>
                </p14:cNvPr>
                <p14:cNvContentPartPr/>
                <p14:nvPr/>
              </p14:nvContentPartPr>
              <p14:xfrm>
                <a:off x="7342473" y="1712964"/>
                <a:ext cx="217080" cy="95040"/>
              </p14:xfrm>
            </p:contentPart>
          </mc:Choice>
          <mc:Fallback xmlns="">
            <p:pic>
              <p:nvPicPr>
                <p:cNvPr id="196" name="Freihand 195">
                  <a:extLst>
                    <a:ext uri="{FF2B5EF4-FFF2-40B4-BE49-F238E27FC236}">
                      <a16:creationId xmlns:a16="http://schemas.microsoft.com/office/drawing/2014/main" id="{44F6FA7E-2D1B-4165-96CD-16DE28A09FF0}"/>
                    </a:ext>
                  </a:extLst>
                </p:cNvPr>
                <p:cNvPicPr/>
                <p:nvPr/>
              </p:nvPicPr>
              <p:blipFill>
                <a:blip r:embed="rId74"/>
                <a:stretch>
                  <a:fillRect/>
                </a:stretch>
              </p:blipFill>
              <p:spPr>
                <a:xfrm>
                  <a:off x="7338153" y="1708644"/>
                  <a:ext cx="225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98" name="Freihand 197">
                  <a:extLst>
                    <a:ext uri="{FF2B5EF4-FFF2-40B4-BE49-F238E27FC236}">
                      <a16:creationId xmlns:a16="http://schemas.microsoft.com/office/drawing/2014/main" id="{BE8D7198-F819-41CA-9117-DC90629A1090}"/>
                    </a:ext>
                  </a:extLst>
                </p14:cNvPr>
                <p14:cNvContentPartPr/>
                <p14:nvPr/>
              </p14:nvContentPartPr>
              <p14:xfrm>
                <a:off x="7600233" y="1595604"/>
                <a:ext cx="6840" cy="203400"/>
              </p14:xfrm>
            </p:contentPart>
          </mc:Choice>
          <mc:Fallback xmlns="">
            <p:pic>
              <p:nvPicPr>
                <p:cNvPr id="198" name="Freihand 197">
                  <a:extLst>
                    <a:ext uri="{FF2B5EF4-FFF2-40B4-BE49-F238E27FC236}">
                      <a16:creationId xmlns:a16="http://schemas.microsoft.com/office/drawing/2014/main" id="{BE8D7198-F819-41CA-9117-DC90629A1090}"/>
                    </a:ext>
                  </a:extLst>
                </p:cNvPr>
                <p:cNvPicPr/>
                <p:nvPr/>
              </p:nvPicPr>
              <p:blipFill>
                <a:blip r:embed="rId76"/>
                <a:stretch>
                  <a:fillRect/>
                </a:stretch>
              </p:blipFill>
              <p:spPr>
                <a:xfrm>
                  <a:off x="7595913" y="1591284"/>
                  <a:ext cx="15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99" name="Freihand 198">
                  <a:extLst>
                    <a:ext uri="{FF2B5EF4-FFF2-40B4-BE49-F238E27FC236}">
                      <a16:creationId xmlns:a16="http://schemas.microsoft.com/office/drawing/2014/main" id="{9C4EC56C-BAF9-46D4-A799-756D41F71510}"/>
                    </a:ext>
                  </a:extLst>
                </p14:cNvPr>
                <p14:cNvContentPartPr/>
                <p14:nvPr/>
              </p14:nvContentPartPr>
              <p14:xfrm>
                <a:off x="7750713" y="1692444"/>
                <a:ext cx="10080" cy="116280"/>
              </p14:xfrm>
            </p:contentPart>
          </mc:Choice>
          <mc:Fallback xmlns="">
            <p:pic>
              <p:nvPicPr>
                <p:cNvPr id="199" name="Freihand 198">
                  <a:extLst>
                    <a:ext uri="{FF2B5EF4-FFF2-40B4-BE49-F238E27FC236}">
                      <a16:creationId xmlns:a16="http://schemas.microsoft.com/office/drawing/2014/main" id="{9C4EC56C-BAF9-46D4-A799-756D41F71510}"/>
                    </a:ext>
                  </a:extLst>
                </p:cNvPr>
                <p:cNvPicPr/>
                <p:nvPr/>
              </p:nvPicPr>
              <p:blipFill>
                <a:blip r:embed="rId78"/>
                <a:stretch>
                  <a:fillRect/>
                </a:stretch>
              </p:blipFill>
              <p:spPr>
                <a:xfrm>
                  <a:off x="7746393" y="1688124"/>
                  <a:ext cx="18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00" name="Freihand 199">
                  <a:extLst>
                    <a:ext uri="{FF2B5EF4-FFF2-40B4-BE49-F238E27FC236}">
                      <a16:creationId xmlns:a16="http://schemas.microsoft.com/office/drawing/2014/main" id="{0555935E-FB1A-402E-A6FA-2820BCED5E83}"/>
                    </a:ext>
                  </a:extLst>
                </p14:cNvPr>
                <p14:cNvContentPartPr/>
                <p14:nvPr/>
              </p14:nvContentPartPr>
              <p14:xfrm>
                <a:off x="7757193" y="1622964"/>
                <a:ext cx="16560" cy="43560"/>
              </p14:xfrm>
            </p:contentPart>
          </mc:Choice>
          <mc:Fallback xmlns="">
            <p:pic>
              <p:nvPicPr>
                <p:cNvPr id="200" name="Freihand 199">
                  <a:extLst>
                    <a:ext uri="{FF2B5EF4-FFF2-40B4-BE49-F238E27FC236}">
                      <a16:creationId xmlns:a16="http://schemas.microsoft.com/office/drawing/2014/main" id="{0555935E-FB1A-402E-A6FA-2820BCED5E83}"/>
                    </a:ext>
                  </a:extLst>
                </p:cNvPr>
                <p:cNvPicPr/>
                <p:nvPr/>
              </p:nvPicPr>
              <p:blipFill>
                <a:blip r:embed="rId80"/>
                <a:stretch>
                  <a:fillRect/>
                </a:stretch>
              </p:blipFill>
              <p:spPr>
                <a:xfrm>
                  <a:off x="7752873" y="1618644"/>
                  <a:ext cx="25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1" name="Freihand 200">
                  <a:extLst>
                    <a:ext uri="{FF2B5EF4-FFF2-40B4-BE49-F238E27FC236}">
                      <a16:creationId xmlns:a16="http://schemas.microsoft.com/office/drawing/2014/main" id="{58ECF043-AFD2-4678-B301-A1F75869A6AC}"/>
                    </a:ext>
                  </a:extLst>
                </p14:cNvPr>
                <p14:cNvContentPartPr/>
                <p14:nvPr/>
              </p14:nvContentPartPr>
              <p14:xfrm>
                <a:off x="7812273" y="1680924"/>
                <a:ext cx="58320" cy="114120"/>
              </p14:xfrm>
            </p:contentPart>
          </mc:Choice>
          <mc:Fallback xmlns="">
            <p:pic>
              <p:nvPicPr>
                <p:cNvPr id="201" name="Freihand 200">
                  <a:extLst>
                    <a:ext uri="{FF2B5EF4-FFF2-40B4-BE49-F238E27FC236}">
                      <a16:creationId xmlns:a16="http://schemas.microsoft.com/office/drawing/2014/main" id="{58ECF043-AFD2-4678-B301-A1F75869A6AC}"/>
                    </a:ext>
                  </a:extLst>
                </p:cNvPr>
                <p:cNvPicPr/>
                <p:nvPr/>
              </p:nvPicPr>
              <p:blipFill>
                <a:blip r:embed="rId82"/>
                <a:stretch>
                  <a:fillRect/>
                </a:stretch>
              </p:blipFill>
              <p:spPr>
                <a:xfrm>
                  <a:off x="7807953" y="1676604"/>
                  <a:ext cx="66960" cy="122760"/>
                </a:xfrm>
                <a:prstGeom prst="rect">
                  <a:avLst/>
                </a:prstGeom>
              </p:spPr>
            </p:pic>
          </mc:Fallback>
        </mc:AlternateContent>
      </p:grpSp>
      <p:grpSp>
        <p:nvGrpSpPr>
          <p:cNvPr id="212" name="Gruppieren 211">
            <a:extLst>
              <a:ext uri="{FF2B5EF4-FFF2-40B4-BE49-F238E27FC236}">
                <a16:creationId xmlns:a16="http://schemas.microsoft.com/office/drawing/2014/main" id="{59E72797-4EB7-4D90-9775-C5C884949F0D}"/>
              </a:ext>
            </a:extLst>
          </p:cNvPr>
          <p:cNvGrpSpPr/>
          <p:nvPr/>
        </p:nvGrpSpPr>
        <p:grpSpPr>
          <a:xfrm>
            <a:off x="8047353" y="1495524"/>
            <a:ext cx="1171800" cy="336960"/>
            <a:chOff x="8047353" y="1495524"/>
            <a:chExt cx="1171800" cy="336960"/>
          </a:xfrm>
        </p:grpSpPr>
        <mc:AlternateContent xmlns:mc="http://schemas.openxmlformats.org/markup-compatibility/2006" xmlns:p14="http://schemas.microsoft.com/office/powerpoint/2010/main">
          <mc:Choice Requires="p14">
            <p:contentPart p14:bwMode="auto" r:id="rId83">
              <p14:nvContentPartPr>
                <p14:cNvPr id="202" name="Freihand 201">
                  <a:extLst>
                    <a:ext uri="{FF2B5EF4-FFF2-40B4-BE49-F238E27FC236}">
                      <a16:creationId xmlns:a16="http://schemas.microsoft.com/office/drawing/2014/main" id="{02D139DD-E652-4C6B-9095-2CE384EB5F76}"/>
                    </a:ext>
                  </a:extLst>
                </p14:cNvPr>
                <p14:cNvContentPartPr/>
                <p14:nvPr/>
              </p14:nvContentPartPr>
              <p14:xfrm>
                <a:off x="8047353" y="1594524"/>
                <a:ext cx="130320" cy="172800"/>
              </p14:xfrm>
            </p:contentPart>
          </mc:Choice>
          <mc:Fallback xmlns="">
            <p:pic>
              <p:nvPicPr>
                <p:cNvPr id="202" name="Freihand 201">
                  <a:extLst>
                    <a:ext uri="{FF2B5EF4-FFF2-40B4-BE49-F238E27FC236}">
                      <a16:creationId xmlns:a16="http://schemas.microsoft.com/office/drawing/2014/main" id="{02D139DD-E652-4C6B-9095-2CE384EB5F76}"/>
                    </a:ext>
                  </a:extLst>
                </p:cNvPr>
                <p:cNvPicPr/>
                <p:nvPr/>
              </p:nvPicPr>
              <p:blipFill>
                <a:blip r:embed="rId84"/>
                <a:stretch>
                  <a:fillRect/>
                </a:stretch>
              </p:blipFill>
              <p:spPr>
                <a:xfrm>
                  <a:off x="8043033" y="1590204"/>
                  <a:ext cx="138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03" name="Freihand 202">
                  <a:extLst>
                    <a:ext uri="{FF2B5EF4-FFF2-40B4-BE49-F238E27FC236}">
                      <a16:creationId xmlns:a16="http://schemas.microsoft.com/office/drawing/2014/main" id="{2E57308E-9254-42F3-A549-FD15E2055AB9}"/>
                    </a:ext>
                  </a:extLst>
                </p14:cNvPr>
                <p14:cNvContentPartPr/>
                <p14:nvPr/>
              </p14:nvContentPartPr>
              <p14:xfrm>
                <a:off x="8196753" y="1660404"/>
                <a:ext cx="69480" cy="89640"/>
              </p14:xfrm>
            </p:contentPart>
          </mc:Choice>
          <mc:Fallback xmlns="">
            <p:pic>
              <p:nvPicPr>
                <p:cNvPr id="203" name="Freihand 202">
                  <a:extLst>
                    <a:ext uri="{FF2B5EF4-FFF2-40B4-BE49-F238E27FC236}">
                      <a16:creationId xmlns:a16="http://schemas.microsoft.com/office/drawing/2014/main" id="{2E57308E-9254-42F3-A549-FD15E2055AB9}"/>
                    </a:ext>
                  </a:extLst>
                </p:cNvPr>
                <p:cNvPicPr/>
                <p:nvPr/>
              </p:nvPicPr>
              <p:blipFill>
                <a:blip r:embed="rId86"/>
                <a:stretch>
                  <a:fillRect/>
                </a:stretch>
              </p:blipFill>
              <p:spPr>
                <a:xfrm>
                  <a:off x="8192433" y="1656084"/>
                  <a:ext cx="78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04" name="Freihand 203">
                  <a:extLst>
                    <a:ext uri="{FF2B5EF4-FFF2-40B4-BE49-F238E27FC236}">
                      <a16:creationId xmlns:a16="http://schemas.microsoft.com/office/drawing/2014/main" id="{D18FCB78-5F9E-4ED8-922A-2D07CAA048E4}"/>
                    </a:ext>
                  </a:extLst>
                </p14:cNvPr>
                <p14:cNvContentPartPr/>
                <p14:nvPr/>
              </p14:nvContentPartPr>
              <p14:xfrm>
                <a:off x="8311593" y="1636284"/>
                <a:ext cx="99720" cy="108360"/>
              </p14:xfrm>
            </p:contentPart>
          </mc:Choice>
          <mc:Fallback xmlns="">
            <p:pic>
              <p:nvPicPr>
                <p:cNvPr id="204" name="Freihand 203">
                  <a:extLst>
                    <a:ext uri="{FF2B5EF4-FFF2-40B4-BE49-F238E27FC236}">
                      <a16:creationId xmlns:a16="http://schemas.microsoft.com/office/drawing/2014/main" id="{D18FCB78-5F9E-4ED8-922A-2D07CAA048E4}"/>
                    </a:ext>
                  </a:extLst>
                </p:cNvPr>
                <p:cNvPicPr/>
                <p:nvPr/>
              </p:nvPicPr>
              <p:blipFill>
                <a:blip r:embed="rId88"/>
                <a:stretch>
                  <a:fillRect/>
                </a:stretch>
              </p:blipFill>
              <p:spPr>
                <a:xfrm>
                  <a:off x="8307273" y="1631964"/>
                  <a:ext cx="10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05" name="Freihand 204">
                  <a:extLst>
                    <a:ext uri="{FF2B5EF4-FFF2-40B4-BE49-F238E27FC236}">
                      <a16:creationId xmlns:a16="http://schemas.microsoft.com/office/drawing/2014/main" id="{1C57CE40-50EC-4684-8F45-A0E80734BD7C}"/>
                    </a:ext>
                  </a:extLst>
                </p14:cNvPr>
                <p14:cNvContentPartPr/>
                <p14:nvPr/>
              </p14:nvContentPartPr>
              <p14:xfrm>
                <a:off x="8430753" y="1630164"/>
                <a:ext cx="132120" cy="104760"/>
              </p14:xfrm>
            </p:contentPart>
          </mc:Choice>
          <mc:Fallback xmlns="">
            <p:pic>
              <p:nvPicPr>
                <p:cNvPr id="205" name="Freihand 204">
                  <a:extLst>
                    <a:ext uri="{FF2B5EF4-FFF2-40B4-BE49-F238E27FC236}">
                      <a16:creationId xmlns:a16="http://schemas.microsoft.com/office/drawing/2014/main" id="{1C57CE40-50EC-4684-8F45-A0E80734BD7C}"/>
                    </a:ext>
                  </a:extLst>
                </p:cNvPr>
                <p:cNvPicPr/>
                <p:nvPr/>
              </p:nvPicPr>
              <p:blipFill>
                <a:blip r:embed="rId90"/>
                <a:stretch>
                  <a:fillRect/>
                </a:stretch>
              </p:blipFill>
              <p:spPr>
                <a:xfrm>
                  <a:off x="8426433" y="1625844"/>
                  <a:ext cx="140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6" name="Freihand 205">
                  <a:extLst>
                    <a:ext uri="{FF2B5EF4-FFF2-40B4-BE49-F238E27FC236}">
                      <a16:creationId xmlns:a16="http://schemas.microsoft.com/office/drawing/2014/main" id="{02538B02-F5EB-4F79-9C0A-FE63BC81F574}"/>
                    </a:ext>
                  </a:extLst>
                </p14:cNvPr>
                <p14:cNvContentPartPr/>
                <p14:nvPr/>
              </p14:nvContentPartPr>
              <p14:xfrm>
                <a:off x="8579793" y="1640244"/>
                <a:ext cx="86400" cy="78840"/>
              </p14:xfrm>
            </p:contentPart>
          </mc:Choice>
          <mc:Fallback xmlns="">
            <p:pic>
              <p:nvPicPr>
                <p:cNvPr id="206" name="Freihand 205">
                  <a:extLst>
                    <a:ext uri="{FF2B5EF4-FFF2-40B4-BE49-F238E27FC236}">
                      <a16:creationId xmlns:a16="http://schemas.microsoft.com/office/drawing/2014/main" id="{02538B02-F5EB-4F79-9C0A-FE63BC81F574}"/>
                    </a:ext>
                  </a:extLst>
                </p:cNvPr>
                <p:cNvPicPr/>
                <p:nvPr/>
              </p:nvPicPr>
              <p:blipFill>
                <a:blip r:embed="rId92"/>
                <a:stretch>
                  <a:fillRect/>
                </a:stretch>
              </p:blipFill>
              <p:spPr>
                <a:xfrm>
                  <a:off x="8575473" y="1635924"/>
                  <a:ext cx="95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7" name="Freihand 206">
                  <a:extLst>
                    <a:ext uri="{FF2B5EF4-FFF2-40B4-BE49-F238E27FC236}">
                      <a16:creationId xmlns:a16="http://schemas.microsoft.com/office/drawing/2014/main" id="{1E76C461-711F-4ED9-AC2C-629DE7161486}"/>
                    </a:ext>
                  </a:extLst>
                </p14:cNvPr>
                <p14:cNvContentPartPr/>
                <p14:nvPr/>
              </p14:nvContentPartPr>
              <p14:xfrm>
                <a:off x="8697153" y="1618284"/>
                <a:ext cx="84240" cy="96840"/>
              </p14:xfrm>
            </p:contentPart>
          </mc:Choice>
          <mc:Fallback xmlns="">
            <p:pic>
              <p:nvPicPr>
                <p:cNvPr id="207" name="Freihand 206">
                  <a:extLst>
                    <a:ext uri="{FF2B5EF4-FFF2-40B4-BE49-F238E27FC236}">
                      <a16:creationId xmlns:a16="http://schemas.microsoft.com/office/drawing/2014/main" id="{1E76C461-711F-4ED9-AC2C-629DE7161486}"/>
                    </a:ext>
                  </a:extLst>
                </p:cNvPr>
                <p:cNvPicPr/>
                <p:nvPr/>
              </p:nvPicPr>
              <p:blipFill>
                <a:blip r:embed="rId94"/>
                <a:stretch>
                  <a:fillRect/>
                </a:stretch>
              </p:blipFill>
              <p:spPr>
                <a:xfrm>
                  <a:off x="8692833" y="1613964"/>
                  <a:ext cx="92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8" name="Freihand 207">
                  <a:extLst>
                    <a:ext uri="{FF2B5EF4-FFF2-40B4-BE49-F238E27FC236}">
                      <a16:creationId xmlns:a16="http://schemas.microsoft.com/office/drawing/2014/main" id="{F9CB2527-8DBC-4B6D-B3F7-1A6C6FEADFB4}"/>
                    </a:ext>
                  </a:extLst>
                </p14:cNvPr>
                <p14:cNvContentPartPr/>
                <p14:nvPr/>
              </p14:nvContentPartPr>
              <p14:xfrm>
                <a:off x="8845473" y="1633044"/>
                <a:ext cx="171720" cy="59760"/>
              </p14:xfrm>
            </p:contentPart>
          </mc:Choice>
          <mc:Fallback xmlns="">
            <p:pic>
              <p:nvPicPr>
                <p:cNvPr id="208" name="Freihand 207">
                  <a:extLst>
                    <a:ext uri="{FF2B5EF4-FFF2-40B4-BE49-F238E27FC236}">
                      <a16:creationId xmlns:a16="http://schemas.microsoft.com/office/drawing/2014/main" id="{F9CB2527-8DBC-4B6D-B3F7-1A6C6FEADFB4}"/>
                    </a:ext>
                  </a:extLst>
                </p:cNvPr>
                <p:cNvPicPr/>
                <p:nvPr/>
              </p:nvPicPr>
              <p:blipFill>
                <a:blip r:embed="rId96"/>
                <a:stretch>
                  <a:fillRect/>
                </a:stretch>
              </p:blipFill>
              <p:spPr>
                <a:xfrm>
                  <a:off x="8841153" y="1628724"/>
                  <a:ext cx="180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9" name="Freihand 208">
                  <a:extLst>
                    <a:ext uri="{FF2B5EF4-FFF2-40B4-BE49-F238E27FC236}">
                      <a16:creationId xmlns:a16="http://schemas.microsoft.com/office/drawing/2014/main" id="{C294742F-D59B-4805-B030-9918467DF8CF}"/>
                    </a:ext>
                  </a:extLst>
                </p14:cNvPr>
                <p14:cNvContentPartPr/>
                <p14:nvPr/>
              </p14:nvContentPartPr>
              <p14:xfrm>
                <a:off x="8989833" y="1597764"/>
                <a:ext cx="27360" cy="12600"/>
              </p14:xfrm>
            </p:contentPart>
          </mc:Choice>
          <mc:Fallback xmlns="">
            <p:pic>
              <p:nvPicPr>
                <p:cNvPr id="209" name="Freihand 208">
                  <a:extLst>
                    <a:ext uri="{FF2B5EF4-FFF2-40B4-BE49-F238E27FC236}">
                      <a16:creationId xmlns:a16="http://schemas.microsoft.com/office/drawing/2014/main" id="{C294742F-D59B-4805-B030-9918467DF8CF}"/>
                    </a:ext>
                  </a:extLst>
                </p:cNvPr>
                <p:cNvPicPr/>
                <p:nvPr/>
              </p:nvPicPr>
              <p:blipFill>
                <a:blip r:embed="rId98"/>
                <a:stretch>
                  <a:fillRect/>
                </a:stretch>
              </p:blipFill>
              <p:spPr>
                <a:xfrm>
                  <a:off x="8985513" y="1593444"/>
                  <a:ext cx="36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0" name="Freihand 209">
                  <a:extLst>
                    <a:ext uri="{FF2B5EF4-FFF2-40B4-BE49-F238E27FC236}">
                      <a16:creationId xmlns:a16="http://schemas.microsoft.com/office/drawing/2014/main" id="{D0CCFA53-397B-4C9B-909B-D6F925661836}"/>
                    </a:ext>
                  </a:extLst>
                </p14:cNvPr>
                <p14:cNvContentPartPr/>
                <p14:nvPr/>
              </p14:nvContentPartPr>
              <p14:xfrm>
                <a:off x="9013953" y="1636644"/>
                <a:ext cx="107280" cy="195840"/>
              </p14:xfrm>
            </p:contentPart>
          </mc:Choice>
          <mc:Fallback xmlns="">
            <p:pic>
              <p:nvPicPr>
                <p:cNvPr id="210" name="Freihand 209">
                  <a:extLst>
                    <a:ext uri="{FF2B5EF4-FFF2-40B4-BE49-F238E27FC236}">
                      <a16:creationId xmlns:a16="http://schemas.microsoft.com/office/drawing/2014/main" id="{D0CCFA53-397B-4C9B-909B-D6F925661836}"/>
                    </a:ext>
                  </a:extLst>
                </p:cNvPr>
                <p:cNvPicPr/>
                <p:nvPr/>
              </p:nvPicPr>
              <p:blipFill>
                <a:blip r:embed="rId100"/>
                <a:stretch>
                  <a:fillRect/>
                </a:stretch>
              </p:blipFill>
              <p:spPr>
                <a:xfrm>
                  <a:off x="9009633" y="1632324"/>
                  <a:ext cx="115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1" name="Freihand 210">
                  <a:extLst>
                    <a:ext uri="{FF2B5EF4-FFF2-40B4-BE49-F238E27FC236}">
                      <a16:creationId xmlns:a16="http://schemas.microsoft.com/office/drawing/2014/main" id="{48DC28CC-35B4-444B-8404-2497442BC027}"/>
                    </a:ext>
                  </a:extLst>
                </p14:cNvPr>
                <p14:cNvContentPartPr/>
                <p14:nvPr/>
              </p14:nvContentPartPr>
              <p14:xfrm>
                <a:off x="9197193" y="1495524"/>
                <a:ext cx="21960" cy="207720"/>
              </p14:xfrm>
            </p:contentPart>
          </mc:Choice>
          <mc:Fallback xmlns="">
            <p:pic>
              <p:nvPicPr>
                <p:cNvPr id="211" name="Freihand 210">
                  <a:extLst>
                    <a:ext uri="{FF2B5EF4-FFF2-40B4-BE49-F238E27FC236}">
                      <a16:creationId xmlns:a16="http://schemas.microsoft.com/office/drawing/2014/main" id="{48DC28CC-35B4-444B-8404-2497442BC027}"/>
                    </a:ext>
                  </a:extLst>
                </p:cNvPr>
                <p:cNvPicPr/>
                <p:nvPr/>
              </p:nvPicPr>
              <p:blipFill>
                <a:blip r:embed="rId102"/>
                <a:stretch>
                  <a:fillRect/>
                </a:stretch>
              </p:blipFill>
              <p:spPr>
                <a:xfrm>
                  <a:off x="9192873" y="1491204"/>
                  <a:ext cx="30600" cy="216360"/>
                </a:xfrm>
                <a:prstGeom prst="rect">
                  <a:avLst/>
                </a:prstGeom>
              </p:spPr>
            </p:pic>
          </mc:Fallback>
        </mc:AlternateContent>
      </p:grpSp>
      <p:grpSp>
        <p:nvGrpSpPr>
          <p:cNvPr id="230" name="Gruppieren 229">
            <a:extLst>
              <a:ext uri="{FF2B5EF4-FFF2-40B4-BE49-F238E27FC236}">
                <a16:creationId xmlns:a16="http://schemas.microsoft.com/office/drawing/2014/main" id="{BE064CDA-F491-4FB3-B91A-59B08C54C43C}"/>
              </a:ext>
            </a:extLst>
          </p:cNvPr>
          <p:cNvGrpSpPr/>
          <p:nvPr/>
        </p:nvGrpSpPr>
        <p:grpSpPr>
          <a:xfrm>
            <a:off x="9444873" y="1397604"/>
            <a:ext cx="1627200" cy="365040"/>
            <a:chOff x="9444873" y="1397604"/>
            <a:chExt cx="1627200" cy="365040"/>
          </a:xfrm>
        </p:grpSpPr>
        <mc:AlternateContent xmlns:mc="http://schemas.openxmlformats.org/markup-compatibility/2006" xmlns:p14="http://schemas.microsoft.com/office/powerpoint/2010/main">
          <mc:Choice Requires="p14">
            <p:contentPart p14:bwMode="auto" r:id="rId103">
              <p14:nvContentPartPr>
                <p14:cNvPr id="214" name="Freihand 213">
                  <a:extLst>
                    <a:ext uri="{FF2B5EF4-FFF2-40B4-BE49-F238E27FC236}">
                      <a16:creationId xmlns:a16="http://schemas.microsoft.com/office/drawing/2014/main" id="{AB63A6A7-355C-4F2E-AED8-CFE08868E24C}"/>
                    </a:ext>
                  </a:extLst>
                </p14:cNvPr>
                <p14:cNvContentPartPr/>
                <p14:nvPr/>
              </p14:nvContentPartPr>
              <p14:xfrm>
                <a:off x="9540273" y="1528644"/>
                <a:ext cx="21600" cy="137520"/>
              </p14:xfrm>
            </p:contentPart>
          </mc:Choice>
          <mc:Fallback xmlns="">
            <p:pic>
              <p:nvPicPr>
                <p:cNvPr id="214" name="Freihand 213">
                  <a:extLst>
                    <a:ext uri="{FF2B5EF4-FFF2-40B4-BE49-F238E27FC236}">
                      <a16:creationId xmlns:a16="http://schemas.microsoft.com/office/drawing/2014/main" id="{AB63A6A7-355C-4F2E-AED8-CFE08868E24C}"/>
                    </a:ext>
                  </a:extLst>
                </p:cNvPr>
                <p:cNvPicPr/>
                <p:nvPr/>
              </p:nvPicPr>
              <p:blipFill>
                <a:blip r:embed="rId104"/>
                <a:stretch>
                  <a:fillRect/>
                </a:stretch>
              </p:blipFill>
              <p:spPr>
                <a:xfrm>
                  <a:off x="9535953" y="1524324"/>
                  <a:ext cx="30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5" name="Freihand 214">
                  <a:extLst>
                    <a:ext uri="{FF2B5EF4-FFF2-40B4-BE49-F238E27FC236}">
                      <a16:creationId xmlns:a16="http://schemas.microsoft.com/office/drawing/2014/main" id="{6320B84B-1411-4D96-BF71-D784AFB1B08F}"/>
                    </a:ext>
                  </a:extLst>
                </p14:cNvPr>
                <p14:cNvContentPartPr/>
                <p14:nvPr/>
              </p14:nvContentPartPr>
              <p14:xfrm>
                <a:off x="9455313" y="1655364"/>
                <a:ext cx="156240" cy="19080"/>
              </p14:xfrm>
            </p:contentPart>
          </mc:Choice>
          <mc:Fallback xmlns="">
            <p:pic>
              <p:nvPicPr>
                <p:cNvPr id="215" name="Freihand 214">
                  <a:extLst>
                    <a:ext uri="{FF2B5EF4-FFF2-40B4-BE49-F238E27FC236}">
                      <a16:creationId xmlns:a16="http://schemas.microsoft.com/office/drawing/2014/main" id="{6320B84B-1411-4D96-BF71-D784AFB1B08F}"/>
                    </a:ext>
                  </a:extLst>
                </p:cNvPr>
                <p:cNvPicPr/>
                <p:nvPr/>
              </p:nvPicPr>
              <p:blipFill>
                <a:blip r:embed="rId106"/>
                <a:stretch>
                  <a:fillRect/>
                </a:stretch>
              </p:blipFill>
              <p:spPr>
                <a:xfrm>
                  <a:off x="9450993" y="1651044"/>
                  <a:ext cx="164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6" name="Freihand 215">
                  <a:extLst>
                    <a:ext uri="{FF2B5EF4-FFF2-40B4-BE49-F238E27FC236}">
                      <a16:creationId xmlns:a16="http://schemas.microsoft.com/office/drawing/2014/main" id="{79CAF81F-53E3-44C5-B9E9-F97122FD5774}"/>
                    </a:ext>
                  </a:extLst>
                </p14:cNvPr>
                <p14:cNvContentPartPr/>
                <p14:nvPr/>
              </p14:nvContentPartPr>
              <p14:xfrm>
                <a:off x="9444873" y="1497324"/>
                <a:ext cx="186840" cy="15480"/>
              </p14:xfrm>
            </p:contentPart>
          </mc:Choice>
          <mc:Fallback xmlns="">
            <p:pic>
              <p:nvPicPr>
                <p:cNvPr id="216" name="Freihand 215">
                  <a:extLst>
                    <a:ext uri="{FF2B5EF4-FFF2-40B4-BE49-F238E27FC236}">
                      <a16:creationId xmlns:a16="http://schemas.microsoft.com/office/drawing/2014/main" id="{79CAF81F-53E3-44C5-B9E9-F97122FD5774}"/>
                    </a:ext>
                  </a:extLst>
                </p:cNvPr>
                <p:cNvPicPr/>
                <p:nvPr/>
              </p:nvPicPr>
              <p:blipFill>
                <a:blip r:embed="rId108"/>
                <a:stretch>
                  <a:fillRect/>
                </a:stretch>
              </p:blipFill>
              <p:spPr>
                <a:xfrm>
                  <a:off x="9440553" y="1493004"/>
                  <a:ext cx="195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7" name="Freihand 216">
                  <a:extLst>
                    <a:ext uri="{FF2B5EF4-FFF2-40B4-BE49-F238E27FC236}">
                      <a16:creationId xmlns:a16="http://schemas.microsoft.com/office/drawing/2014/main" id="{57D87A90-EC55-4CB4-B735-85EDDCE6EC69}"/>
                    </a:ext>
                  </a:extLst>
                </p14:cNvPr>
                <p14:cNvContentPartPr/>
                <p14:nvPr/>
              </p14:nvContentPartPr>
              <p14:xfrm>
                <a:off x="9671313" y="1466724"/>
                <a:ext cx="101160" cy="205200"/>
              </p14:xfrm>
            </p:contentPart>
          </mc:Choice>
          <mc:Fallback xmlns="">
            <p:pic>
              <p:nvPicPr>
                <p:cNvPr id="217" name="Freihand 216">
                  <a:extLst>
                    <a:ext uri="{FF2B5EF4-FFF2-40B4-BE49-F238E27FC236}">
                      <a16:creationId xmlns:a16="http://schemas.microsoft.com/office/drawing/2014/main" id="{57D87A90-EC55-4CB4-B735-85EDDCE6EC69}"/>
                    </a:ext>
                  </a:extLst>
                </p:cNvPr>
                <p:cNvPicPr/>
                <p:nvPr/>
              </p:nvPicPr>
              <p:blipFill>
                <a:blip r:embed="rId110"/>
                <a:stretch>
                  <a:fillRect/>
                </a:stretch>
              </p:blipFill>
              <p:spPr>
                <a:xfrm>
                  <a:off x="9666993" y="1462404"/>
                  <a:ext cx="109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8" name="Freihand 217">
                  <a:extLst>
                    <a:ext uri="{FF2B5EF4-FFF2-40B4-BE49-F238E27FC236}">
                      <a16:creationId xmlns:a16="http://schemas.microsoft.com/office/drawing/2014/main" id="{2A6671FE-4728-4BD1-85E8-AEBF3EB9E329}"/>
                    </a:ext>
                  </a:extLst>
                </p14:cNvPr>
                <p14:cNvContentPartPr/>
                <p14:nvPr/>
              </p14:nvContentPartPr>
              <p14:xfrm>
                <a:off x="9823233" y="1462764"/>
                <a:ext cx="57240" cy="185760"/>
              </p14:xfrm>
            </p:contentPart>
          </mc:Choice>
          <mc:Fallback xmlns="">
            <p:pic>
              <p:nvPicPr>
                <p:cNvPr id="218" name="Freihand 217">
                  <a:extLst>
                    <a:ext uri="{FF2B5EF4-FFF2-40B4-BE49-F238E27FC236}">
                      <a16:creationId xmlns:a16="http://schemas.microsoft.com/office/drawing/2014/main" id="{2A6671FE-4728-4BD1-85E8-AEBF3EB9E329}"/>
                    </a:ext>
                  </a:extLst>
                </p:cNvPr>
                <p:cNvPicPr/>
                <p:nvPr/>
              </p:nvPicPr>
              <p:blipFill>
                <a:blip r:embed="rId112"/>
                <a:stretch>
                  <a:fillRect/>
                </a:stretch>
              </p:blipFill>
              <p:spPr>
                <a:xfrm>
                  <a:off x="9818913" y="1458444"/>
                  <a:ext cx="65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9" name="Freihand 218">
                  <a:extLst>
                    <a:ext uri="{FF2B5EF4-FFF2-40B4-BE49-F238E27FC236}">
                      <a16:creationId xmlns:a16="http://schemas.microsoft.com/office/drawing/2014/main" id="{76499A43-8AED-4FAB-B271-773E5B6C7F3F}"/>
                    </a:ext>
                  </a:extLst>
                </p14:cNvPr>
                <p14:cNvContentPartPr/>
                <p14:nvPr/>
              </p14:nvContentPartPr>
              <p14:xfrm>
                <a:off x="9888033" y="1631964"/>
                <a:ext cx="81360" cy="97920"/>
              </p14:xfrm>
            </p:contentPart>
          </mc:Choice>
          <mc:Fallback xmlns="">
            <p:pic>
              <p:nvPicPr>
                <p:cNvPr id="219" name="Freihand 218">
                  <a:extLst>
                    <a:ext uri="{FF2B5EF4-FFF2-40B4-BE49-F238E27FC236}">
                      <a16:creationId xmlns:a16="http://schemas.microsoft.com/office/drawing/2014/main" id="{76499A43-8AED-4FAB-B271-773E5B6C7F3F}"/>
                    </a:ext>
                  </a:extLst>
                </p:cNvPr>
                <p:cNvPicPr/>
                <p:nvPr/>
              </p:nvPicPr>
              <p:blipFill>
                <a:blip r:embed="rId114"/>
                <a:stretch>
                  <a:fillRect/>
                </a:stretch>
              </p:blipFill>
              <p:spPr>
                <a:xfrm>
                  <a:off x="9883713" y="1627644"/>
                  <a:ext cx="90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20" name="Freihand 219">
                  <a:extLst>
                    <a:ext uri="{FF2B5EF4-FFF2-40B4-BE49-F238E27FC236}">
                      <a16:creationId xmlns:a16="http://schemas.microsoft.com/office/drawing/2014/main" id="{00A00EFA-6036-4280-82B5-7EECEB7CDA13}"/>
                    </a:ext>
                  </a:extLst>
                </p14:cNvPr>
                <p14:cNvContentPartPr/>
                <p14:nvPr/>
              </p14:nvContentPartPr>
              <p14:xfrm>
                <a:off x="9972273" y="1506324"/>
                <a:ext cx="108000" cy="256320"/>
              </p14:xfrm>
            </p:contentPart>
          </mc:Choice>
          <mc:Fallback xmlns="">
            <p:pic>
              <p:nvPicPr>
                <p:cNvPr id="220" name="Freihand 219">
                  <a:extLst>
                    <a:ext uri="{FF2B5EF4-FFF2-40B4-BE49-F238E27FC236}">
                      <a16:creationId xmlns:a16="http://schemas.microsoft.com/office/drawing/2014/main" id="{00A00EFA-6036-4280-82B5-7EECEB7CDA13}"/>
                    </a:ext>
                  </a:extLst>
                </p:cNvPr>
                <p:cNvPicPr/>
                <p:nvPr/>
              </p:nvPicPr>
              <p:blipFill>
                <a:blip r:embed="rId116"/>
                <a:stretch>
                  <a:fillRect/>
                </a:stretch>
              </p:blipFill>
              <p:spPr>
                <a:xfrm>
                  <a:off x="9967953" y="1502004"/>
                  <a:ext cx="116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21" name="Freihand 220">
                  <a:extLst>
                    <a:ext uri="{FF2B5EF4-FFF2-40B4-BE49-F238E27FC236}">
                      <a16:creationId xmlns:a16="http://schemas.microsoft.com/office/drawing/2014/main" id="{46F36073-D986-46CC-AECC-DEA98DD730BC}"/>
                    </a:ext>
                  </a:extLst>
                </p14:cNvPr>
                <p14:cNvContentPartPr/>
                <p14:nvPr/>
              </p14:nvContentPartPr>
              <p14:xfrm>
                <a:off x="10210233" y="1527204"/>
                <a:ext cx="159480" cy="114840"/>
              </p14:xfrm>
            </p:contentPart>
          </mc:Choice>
          <mc:Fallback xmlns="">
            <p:pic>
              <p:nvPicPr>
                <p:cNvPr id="221" name="Freihand 220">
                  <a:extLst>
                    <a:ext uri="{FF2B5EF4-FFF2-40B4-BE49-F238E27FC236}">
                      <a16:creationId xmlns:a16="http://schemas.microsoft.com/office/drawing/2014/main" id="{46F36073-D986-46CC-AECC-DEA98DD730BC}"/>
                    </a:ext>
                  </a:extLst>
                </p:cNvPr>
                <p:cNvPicPr/>
                <p:nvPr/>
              </p:nvPicPr>
              <p:blipFill>
                <a:blip r:embed="rId118"/>
                <a:stretch>
                  <a:fillRect/>
                </a:stretch>
              </p:blipFill>
              <p:spPr>
                <a:xfrm>
                  <a:off x="10205913" y="1522884"/>
                  <a:ext cx="168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22" name="Freihand 221">
                  <a:extLst>
                    <a:ext uri="{FF2B5EF4-FFF2-40B4-BE49-F238E27FC236}">
                      <a16:creationId xmlns:a16="http://schemas.microsoft.com/office/drawing/2014/main" id="{FE9BA3E8-F67B-492A-8604-20C7DAA443F3}"/>
                    </a:ext>
                  </a:extLst>
                </p14:cNvPr>
                <p14:cNvContentPartPr/>
                <p14:nvPr/>
              </p14:nvContentPartPr>
              <p14:xfrm>
                <a:off x="10526673" y="1498404"/>
                <a:ext cx="32040" cy="180720"/>
              </p14:xfrm>
            </p:contentPart>
          </mc:Choice>
          <mc:Fallback xmlns="">
            <p:pic>
              <p:nvPicPr>
                <p:cNvPr id="222" name="Freihand 221">
                  <a:extLst>
                    <a:ext uri="{FF2B5EF4-FFF2-40B4-BE49-F238E27FC236}">
                      <a16:creationId xmlns:a16="http://schemas.microsoft.com/office/drawing/2014/main" id="{FE9BA3E8-F67B-492A-8604-20C7DAA443F3}"/>
                    </a:ext>
                  </a:extLst>
                </p:cNvPr>
                <p:cNvPicPr/>
                <p:nvPr/>
              </p:nvPicPr>
              <p:blipFill>
                <a:blip r:embed="rId120"/>
                <a:stretch>
                  <a:fillRect/>
                </a:stretch>
              </p:blipFill>
              <p:spPr>
                <a:xfrm>
                  <a:off x="10522353" y="1494084"/>
                  <a:ext cx="40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23" name="Freihand 222">
                  <a:extLst>
                    <a:ext uri="{FF2B5EF4-FFF2-40B4-BE49-F238E27FC236}">
                      <a16:creationId xmlns:a16="http://schemas.microsoft.com/office/drawing/2014/main" id="{0A7F9776-680E-4563-95A8-AD2E7027D8A6}"/>
                    </a:ext>
                  </a:extLst>
                </p14:cNvPr>
                <p14:cNvContentPartPr/>
                <p14:nvPr/>
              </p14:nvContentPartPr>
              <p14:xfrm>
                <a:off x="10455393" y="1617564"/>
                <a:ext cx="164880" cy="31320"/>
              </p14:xfrm>
            </p:contentPart>
          </mc:Choice>
          <mc:Fallback xmlns="">
            <p:pic>
              <p:nvPicPr>
                <p:cNvPr id="223" name="Freihand 222">
                  <a:extLst>
                    <a:ext uri="{FF2B5EF4-FFF2-40B4-BE49-F238E27FC236}">
                      <a16:creationId xmlns:a16="http://schemas.microsoft.com/office/drawing/2014/main" id="{0A7F9776-680E-4563-95A8-AD2E7027D8A6}"/>
                    </a:ext>
                  </a:extLst>
                </p:cNvPr>
                <p:cNvPicPr/>
                <p:nvPr/>
              </p:nvPicPr>
              <p:blipFill>
                <a:blip r:embed="rId122"/>
                <a:stretch>
                  <a:fillRect/>
                </a:stretch>
              </p:blipFill>
              <p:spPr>
                <a:xfrm>
                  <a:off x="10451073" y="1613244"/>
                  <a:ext cx="173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24" name="Freihand 223">
                  <a:extLst>
                    <a:ext uri="{FF2B5EF4-FFF2-40B4-BE49-F238E27FC236}">
                      <a16:creationId xmlns:a16="http://schemas.microsoft.com/office/drawing/2014/main" id="{5F702453-0423-47D6-8DCD-96DE2DCDCAF5}"/>
                    </a:ext>
                  </a:extLst>
                </p14:cNvPr>
                <p14:cNvContentPartPr/>
                <p14:nvPr/>
              </p14:nvContentPartPr>
              <p14:xfrm>
                <a:off x="10423353" y="1460964"/>
                <a:ext cx="178200" cy="7560"/>
              </p14:xfrm>
            </p:contentPart>
          </mc:Choice>
          <mc:Fallback xmlns="">
            <p:pic>
              <p:nvPicPr>
                <p:cNvPr id="224" name="Freihand 223">
                  <a:extLst>
                    <a:ext uri="{FF2B5EF4-FFF2-40B4-BE49-F238E27FC236}">
                      <a16:creationId xmlns:a16="http://schemas.microsoft.com/office/drawing/2014/main" id="{5F702453-0423-47D6-8DCD-96DE2DCDCAF5}"/>
                    </a:ext>
                  </a:extLst>
                </p:cNvPr>
                <p:cNvPicPr/>
                <p:nvPr/>
              </p:nvPicPr>
              <p:blipFill>
                <a:blip r:embed="rId124"/>
                <a:stretch>
                  <a:fillRect/>
                </a:stretch>
              </p:blipFill>
              <p:spPr>
                <a:xfrm>
                  <a:off x="10419033" y="1456644"/>
                  <a:ext cx="186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25" name="Freihand 224">
                  <a:extLst>
                    <a:ext uri="{FF2B5EF4-FFF2-40B4-BE49-F238E27FC236}">
                      <a16:creationId xmlns:a16="http://schemas.microsoft.com/office/drawing/2014/main" id="{DA0A68AB-D3E8-4D90-B724-0209F1F01761}"/>
                    </a:ext>
                  </a:extLst>
                </p14:cNvPr>
                <p14:cNvContentPartPr/>
                <p14:nvPr/>
              </p14:nvContentPartPr>
              <p14:xfrm>
                <a:off x="10685433" y="1429644"/>
                <a:ext cx="210600" cy="179640"/>
              </p14:xfrm>
            </p:contentPart>
          </mc:Choice>
          <mc:Fallback xmlns="">
            <p:pic>
              <p:nvPicPr>
                <p:cNvPr id="225" name="Freihand 224">
                  <a:extLst>
                    <a:ext uri="{FF2B5EF4-FFF2-40B4-BE49-F238E27FC236}">
                      <a16:creationId xmlns:a16="http://schemas.microsoft.com/office/drawing/2014/main" id="{DA0A68AB-D3E8-4D90-B724-0209F1F01761}"/>
                    </a:ext>
                  </a:extLst>
                </p:cNvPr>
                <p:cNvPicPr/>
                <p:nvPr/>
              </p:nvPicPr>
              <p:blipFill>
                <a:blip r:embed="rId126"/>
                <a:stretch>
                  <a:fillRect/>
                </a:stretch>
              </p:blipFill>
              <p:spPr>
                <a:xfrm>
                  <a:off x="10681113" y="1425324"/>
                  <a:ext cx="219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26" name="Freihand 225">
                  <a:extLst>
                    <a:ext uri="{FF2B5EF4-FFF2-40B4-BE49-F238E27FC236}">
                      <a16:creationId xmlns:a16="http://schemas.microsoft.com/office/drawing/2014/main" id="{BDD34E4B-1B42-4C74-BEC7-B087EDA46F4B}"/>
                    </a:ext>
                  </a:extLst>
                </p14:cNvPr>
                <p14:cNvContentPartPr/>
                <p14:nvPr/>
              </p14:nvContentPartPr>
              <p14:xfrm>
                <a:off x="10849593" y="1397604"/>
                <a:ext cx="5760" cy="3240"/>
              </p14:xfrm>
            </p:contentPart>
          </mc:Choice>
          <mc:Fallback xmlns="">
            <p:pic>
              <p:nvPicPr>
                <p:cNvPr id="226" name="Freihand 225">
                  <a:extLst>
                    <a:ext uri="{FF2B5EF4-FFF2-40B4-BE49-F238E27FC236}">
                      <a16:creationId xmlns:a16="http://schemas.microsoft.com/office/drawing/2014/main" id="{BDD34E4B-1B42-4C74-BEC7-B087EDA46F4B}"/>
                    </a:ext>
                  </a:extLst>
                </p:cNvPr>
                <p:cNvPicPr/>
                <p:nvPr/>
              </p:nvPicPr>
              <p:blipFill>
                <a:blip r:embed="rId128"/>
                <a:stretch>
                  <a:fillRect/>
                </a:stretch>
              </p:blipFill>
              <p:spPr>
                <a:xfrm>
                  <a:off x="10845273" y="1393284"/>
                  <a:ext cx="14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7" name="Freihand 226">
                  <a:extLst>
                    <a:ext uri="{FF2B5EF4-FFF2-40B4-BE49-F238E27FC236}">
                      <a16:creationId xmlns:a16="http://schemas.microsoft.com/office/drawing/2014/main" id="{E3900D88-147F-4BF7-B18D-2304254429A0}"/>
                    </a:ext>
                  </a:extLst>
                </p14:cNvPr>
                <p14:cNvContentPartPr/>
                <p14:nvPr/>
              </p14:nvContentPartPr>
              <p14:xfrm>
                <a:off x="10873353" y="1524324"/>
                <a:ext cx="109800" cy="108720"/>
              </p14:xfrm>
            </p:contentPart>
          </mc:Choice>
          <mc:Fallback xmlns="">
            <p:pic>
              <p:nvPicPr>
                <p:cNvPr id="227" name="Freihand 226">
                  <a:extLst>
                    <a:ext uri="{FF2B5EF4-FFF2-40B4-BE49-F238E27FC236}">
                      <a16:creationId xmlns:a16="http://schemas.microsoft.com/office/drawing/2014/main" id="{E3900D88-147F-4BF7-B18D-2304254429A0}"/>
                    </a:ext>
                  </a:extLst>
                </p:cNvPr>
                <p:cNvPicPr/>
                <p:nvPr/>
              </p:nvPicPr>
              <p:blipFill>
                <a:blip r:embed="rId130"/>
                <a:stretch>
                  <a:fillRect/>
                </a:stretch>
              </p:blipFill>
              <p:spPr>
                <a:xfrm>
                  <a:off x="10868673" y="1520004"/>
                  <a:ext cx="11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8" name="Freihand 227">
                  <a:extLst>
                    <a:ext uri="{FF2B5EF4-FFF2-40B4-BE49-F238E27FC236}">
                      <a16:creationId xmlns:a16="http://schemas.microsoft.com/office/drawing/2014/main" id="{C2749891-061A-4FF9-957E-6C8B47429AE1}"/>
                    </a:ext>
                  </a:extLst>
                </p14:cNvPr>
                <p14:cNvContentPartPr/>
                <p14:nvPr/>
              </p14:nvContentPartPr>
              <p14:xfrm>
                <a:off x="10970193" y="1427124"/>
                <a:ext cx="101880" cy="253800"/>
              </p14:xfrm>
            </p:contentPart>
          </mc:Choice>
          <mc:Fallback xmlns="">
            <p:pic>
              <p:nvPicPr>
                <p:cNvPr id="228" name="Freihand 227">
                  <a:extLst>
                    <a:ext uri="{FF2B5EF4-FFF2-40B4-BE49-F238E27FC236}">
                      <a16:creationId xmlns:a16="http://schemas.microsoft.com/office/drawing/2014/main" id="{C2749891-061A-4FF9-957E-6C8B47429AE1}"/>
                    </a:ext>
                  </a:extLst>
                </p:cNvPr>
                <p:cNvPicPr/>
                <p:nvPr/>
              </p:nvPicPr>
              <p:blipFill>
                <a:blip r:embed="rId132"/>
                <a:stretch>
                  <a:fillRect/>
                </a:stretch>
              </p:blipFill>
              <p:spPr>
                <a:xfrm>
                  <a:off x="10965873" y="1422804"/>
                  <a:ext cx="110520" cy="26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231" name="Freihand 230">
                <a:extLst>
                  <a:ext uri="{FF2B5EF4-FFF2-40B4-BE49-F238E27FC236}">
                    <a16:creationId xmlns:a16="http://schemas.microsoft.com/office/drawing/2014/main" id="{F60194D2-8884-43A0-A4F5-6B2D0CF48AC2}"/>
                  </a:ext>
                </a:extLst>
              </p14:cNvPr>
              <p14:cNvContentPartPr/>
              <p14:nvPr/>
            </p14:nvContentPartPr>
            <p14:xfrm>
              <a:off x="4336113" y="1117164"/>
              <a:ext cx="407880" cy="594000"/>
            </p14:xfrm>
          </p:contentPart>
        </mc:Choice>
        <mc:Fallback xmlns="">
          <p:pic>
            <p:nvPicPr>
              <p:cNvPr id="231" name="Freihand 230">
                <a:extLst>
                  <a:ext uri="{FF2B5EF4-FFF2-40B4-BE49-F238E27FC236}">
                    <a16:creationId xmlns:a16="http://schemas.microsoft.com/office/drawing/2014/main" id="{F60194D2-8884-43A0-A4F5-6B2D0CF48AC2}"/>
                  </a:ext>
                </a:extLst>
              </p:cNvPr>
              <p:cNvPicPr/>
              <p:nvPr/>
            </p:nvPicPr>
            <p:blipFill>
              <a:blip r:embed="rId134"/>
              <a:stretch>
                <a:fillRect/>
              </a:stretch>
            </p:blipFill>
            <p:spPr>
              <a:xfrm>
                <a:off x="4331793" y="1112844"/>
                <a:ext cx="41652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32" name="Freihand 231">
                <a:extLst>
                  <a:ext uri="{FF2B5EF4-FFF2-40B4-BE49-F238E27FC236}">
                    <a16:creationId xmlns:a16="http://schemas.microsoft.com/office/drawing/2014/main" id="{7BDAE1BE-8237-4B66-ACB9-03AFFFF25556}"/>
                  </a:ext>
                </a:extLst>
              </p14:cNvPr>
              <p14:cNvContentPartPr/>
              <p14:nvPr/>
            </p14:nvContentPartPr>
            <p14:xfrm>
              <a:off x="5404593" y="1057764"/>
              <a:ext cx="518400" cy="595800"/>
            </p14:xfrm>
          </p:contentPart>
        </mc:Choice>
        <mc:Fallback xmlns="">
          <p:pic>
            <p:nvPicPr>
              <p:cNvPr id="232" name="Freihand 231">
                <a:extLst>
                  <a:ext uri="{FF2B5EF4-FFF2-40B4-BE49-F238E27FC236}">
                    <a16:creationId xmlns:a16="http://schemas.microsoft.com/office/drawing/2014/main" id="{7BDAE1BE-8237-4B66-ACB9-03AFFFF25556}"/>
                  </a:ext>
                </a:extLst>
              </p:cNvPr>
              <p:cNvPicPr/>
              <p:nvPr/>
            </p:nvPicPr>
            <p:blipFill>
              <a:blip r:embed="rId136"/>
              <a:stretch>
                <a:fillRect/>
              </a:stretch>
            </p:blipFill>
            <p:spPr>
              <a:xfrm>
                <a:off x="5400273" y="1053444"/>
                <a:ext cx="52704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33" name="Freihand 232">
                <a:extLst>
                  <a:ext uri="{FF2B5EF4-FFF2-40B4-BE49-F238E27FC236}">
                    <a16:creationId xmlns:a16="http://schemas.microsoft.com/office/drawing/2014/main" id="{BEB3861D-1873-47E0-9DDA-EE3D70C51A9A}"/>
                  </a:ext>
                </a:extLst>
              </p14:cNvPr>
              <p14:cNvContentPartPr/>
              <p14:nvPr/>
            </p14:nvContentPartPr>
            <p14:xfrm>
              <a:off x="221673" y="2465004"/>
              <a:ext cx="320040" cy="362880"/>
            </p14:xfrm>
          </p:contentPart>
        </mc:Choice>
        <mc:Fallback xmlns="">
          <p:pic>
            <p:nvPicPr>
              <p:cNvPr id="233" name="Freihand 232">
                <a:extLst>
                  <a:ext uri="{FF2B5EF4-FFF2-40B4-BE49-F238E27FC236}">
                    <a16:creationId xmlns:a16="http://schemas.microsoft.com/office/drawing/2014/main" id="{BEB3861D-1873-47E0-9DDA-EE3D70C51A9A}"/>
                  </a:ext>
                </a:extLst>
              </p:cNvPr>
              <p:cNvPicPr/>
              <p:nvPr/>
            </p:nvPicPr>
            <p:blipFill>
              <a:blip r:embed="rId138"/>
              <a:stretch>
                <a:fillRect/>
              </a:stretch>
            </p:blipFill>
            <p:spPr>
              <a:xfrm>
                <a:off x="217353" y="2460684"/>
                <a:ext cx="3286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34" name="Freihand 233">
                <a:extLst>
                  <a:ext uri="{FF2B5EF4-FFF2-40B4-BE49-F238E27FC236}">
                    <a16:creationId xmlns:a16="http://schemas.microsoft.com/office/drawing/2014/main" id="{91AE5EE6-0F0E-44A0-ADC8-E487A570656A}"/>
                  </a:ext>
                </a:extLst>
              </p14:cNvPr>
              <p14:cNvContentPartPr/>
              <p14:nvPr/>
            </p14:nvContentPartPr>
            <p14:xfrm>
              <a:off x="5401353" y="1099884"/>
              <a:ext cx="568080" cy="488160"/>
            </p14:xfrm>
          </p:contentPart>
        </mc:Choice>
        <mc:Fallback xmlns="">
          <p:pic>
            <p:nvPicPr>
              <p:cNvPr id="234" name="Freihand 233">
                <a:extLst>
                  <a:ext uri="{FF2B5EF4-FFF2-40B4-BE49-F238E27FC236}">
                    <a16:creationId xmlns:a16="http://schemas.microsoft.com/office/drawing/2014/main" id="{91AE5EE6-0F0E-44A0-ADC8-E487A570656A}"/>
                  </a:ext>
                </a:extLst>
              </p:cNvPr>
              <p:cNvPicPr/>
              <p:nvPr/>
            </p:nvPicPr>
            <p:blipFill>
              <a:blip r:embed="rId140"/>
              <a:stretch>
                <a:fillRect/>
              </a:stretch>
            </p:blipFill>
            <p:spPr>
              <a:xfrm>
                <a:off x="5397033" y="1095564"/>
                <a:ext cx="5767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35" name="Freihand 234">
                <a:extLst>
                  <a:ext uri="{FF2B5EF4-FFF2-40B4-BE49-F238E27FC236}">
                    <a16:creationId xmlns:a16="http://schemas.microsoft.com/office/drawing/2014/main" id="{67D72E4E-36F0-4B21-B148-DFAEDDF8A361}"/>
                  </a:ext>
                </a:extLst>
              </p14:cNvPr>
              <p14:cNvContentPartPr/>
              <p14:nvPr/>
            </p14:nvContentPartPr>
            <p14:xfrm>
              <a:off x="872553" y="2731764"/>
              <a:ext cx="110520" cy="29520"/>
            </p14:xfrm>
          </p:contentPart>
        </mc:Choice>
        <mc:Fallback xmlns="">
          <p:pic>
            <p:nvPicPr>
              <p:cNvPr id="235" name="Freihand 234">
                <a:extLst>
                  <a:ext uri="{FF2B5EF4-FFF2-40B4-BE49-F238E27FC236}">
                    <a16:creationId xmlns:a16="http://schemas.microsoft.com/office/drawing/2014/main" id="{67D72E4E-36F0-4B21-B148-DFAEDDF8A361}"/>
                  </a:ext>
                </a:extLst>
              </p:cNvPr>
              <p:cNvPicPr/>
              <p:nvPr/>
            </p:nvPicPr>
            <p:blipFill>
              <a:blip r:embed="rId142"/>
              <a:stretch>
                <a:fillRect/>
              </a:stretch>
            </p:blipFill>
            <p:spPr>
              <a:xfrm>
                <a:off x="868233" y="2727444"/>
                <a:ext cx="119160" cy="38160"/>
              </a:xfrm>
              <a:prstGeom prst="rect">
                <a:avLst/>
              </a:prstGeom>
            </p:spPr>
          </p:pic>
        </mc:Fallback>
      </mc:AlternateContent>
      <p:grpSp>
        <p:nvGrpSpPr>
          <p:cNvPr id="250" name="Gruppieren 249">
            <a:extLst>
              <a:ext uri="{FF2B5EF4-FFF2-40B4-BE49-F238E27FC236}">
                <a16:creationId xmlns:a16="http://schemas.microsoft.com/office/drawing/2014/main" id="{9AE11E45-AEC7-4F69-8628-B56C42810400}"/>
              </a:ext>
            </a:extLst>
          </p:cNvPr>
          <p:cNvGrpSpPr/>
          <p:nvPr/>
        </p:nvGrpSpPr>
        <p:grpSpPr>
          <a:xfrm>
            <a:off x="13233" y="2788284"/>
            <a:ext cx="891360" cy="472680"/>
            <a:chOff x="13233" y="2788284"/>
            <a:chExt cx="891360" cy="472680"/>
          </a:xfrm>
        </p:grpSpPr>
        <mc:AlternateContent xmlns:mc="http://schemas.openxmlformats.org/markup-compatibility/2006" xmlns:p14="http://schemas.microsoft.com/office/powerpoint/2010/main">
          <mc:Choice Requires="p14">
            <p:contentPart p14:bwMode="auto" r:id="rId143">
              <p14:nvContentPartPr>
                <p14:cNvPr id="236" name="Freihand 235">
                  <a:extLst>
                    <a:ext uri="{FF2B5EF4-FFF2-40B4-BE49-F238E27FC236}">
                      <a16:creationId xmlns:a16="http://schemas.microsoft.com/office/drawing/2014/main" id="{0871985B-A1CD-4A85-9F70-53E8F46EA0F4}"/>
                    </a:ext>
                  </a:extLst>
                </p14:cNvPr>
                <p14:cNvContentPartPr/>
                <p14:nvPr/>
              </p14:nvContentPartPr>
              <p14:xfrm>
                <a:off x="765273" y="2788284"/>
                <a:ext cx="139320" cy="472680"/>
              </p14:xfrm>
            </p:contentPart>
          </mc:Choice>
          <mc:Fallback xmlns="">
            <p:pic>
              <p:nvPicPr>
                <p:cNvPr id="236" name="Freihand 235">
                  <a:extLst>
                    <a:ext uri="{FF2B5EF4-FFF2-40B4-BE49-F238E27FC236}">
                      <a16:creationId xmlns:a16="http://schemas.microsoft.com/office/drawing/2014/main" id="{0871985B-A1CD-4A85-9F70-53E8F46EA0F4}"/>
                    </a:ext>
                  </a:extLst>
                </p:cNvPr>
                <p:cNvPicPr/>
                <p:nvPr/>
              </p:nvPicPr>
              <p:blipFill>
                <a:blip r:embed="rId144"/>
                <a:stretch>
                  <a:fillRect/>
                </a:stretch>
              </p:blipFill>
              <p:spPr>
                <a:xfrm>
                  <a:off x="760953" y="2783964"/>
                  <a:ext cx="1479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7" name="Freihand 236">
                  <a:extLst>
                    <a:ext uri="{FF2B5EF4-FFF2-40B4-BE49-F238E27FC236}">
                      <a16:creationId xmlns:a16="http://schemas.microsoft.com/office/drawing/2014/main" id="{3A68B597-DC7D-44B7-B49F-5E96F3734D28}"/>
                    </a:ext>
                  </a:extLst>
                </p14:cNvPr>
                <p14:cNvContentPartPr/>
                <p14:nvPr/>
              </p14:nvContentPartPr>
              <p14:xfrm>
                <a:off x="13233" y="3010404"/>
                <a:ext cx="66960" cy="116280"/>
              </p14:xfrm>
            </p:contentPart>
          </mc:Choice>
          <mc:Fallback xmlns="">
            <p:pic>
              <p:nvPicPr>
                <p:cNvPr id="237" name="Freihand 236">
                  <a:extLst>
                    <a:ext uri="{FF2B5EF4-FFF2-40B4-BE49-F238E27FC236}">
                      <a16:creationId xmlns:a16="http://schemas.microsoft.com/office/drawing/2014/main" id="{3A68B597-DC7D-44B7-B49F-5E96F3734D28}"/>
                    </a:ext>
                  </a:extLst>
                </p:cNvPr>
                <p:cNvPicPr/>
                <p:nvPr/>
              </p:nvPicPr>
              <p:blipFill>
                <a:blip r:embed="rId146"/>
                <a:stretch>
                  <a:fillRect/>
                </a:stretch>
              </p:blipFill>
              <p:spPr>
                <a:xfrm>
                  <a:off x="8913" y="3006084"/>
                  <a:ext cx="75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38" name="Freihand 237">
                  <a:extLst>
                    <a:ext uri="{FF2B5EF4-FFF2-40B4-BE49-F238E27FC236}">
                      <a16:creationId xmlns:a16="http://schemas.microsoft.com/office/drawing/2014/main" id="{613685A9-0276-4B9C-BAB3-F9D550ACEF30}"/>
                    </a:ext>
                  </a:extLst>
                </p14:cNvPr>
                <p14:cNvContentPartPr/>
                <p14:nvPr/>
              </p14:nvContentPartPr>
              <p14:xfrm>
                <a:off x="74793" y="3115164"/>
                <a:ext cx="48960" cy="57600"/>
              </p14:xfrm>
            </p:contentPart>
          </mc:Choice>
          <mc:Fallback xmlns="">
            <p:pic>
              <p:nvPicPr>
                <p:cNvPr id="238" name="Freihand 237">
                  <a:extLst>
                    <a:ext uri="{FF2B5EF4-FFF2-40B4-BE49-F238E27FC236}">
                      <a16:creationId xmlns:a16="http://schemas.microsoft.com/office/drawing/2014/main" id="{613685A9-0276-4B9C-BAB3-F9D550ACEF30}"/>
                    </a:ext>
                  </a:extLst>
                </p:cNvPr>
                <p:cNvPicPr/>
                <p:nvPr/>
              </p:nvPicPr>
              <p:blipFill>
                <a:blip r:embed="rId148"/>
                <a:stretch>
                  <a:fillRect/>
                </a:stretch>
              </p:blipFill>
              <p:spPr>
                <a:xfrm>
                  <a:off x="70473" y="3110844"/>
                  <a:ext cx="57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39" name="Freihand 238">
                  <a:extLst>
                    <a:ext uri="{FF2B5EF4-FFF2-40B4-BE49-F238E27FC236}">
                      <a16:creationId xmlns:a16="http://schemas.microsoft.com/office/drawing/2014/main" id="{427CC04E-3F01-4F0C-B008-79E632C3D672}"/>
                    </a:ext>
                  </a:extLst>
                </p14:cNvPr>
                <p14:cNvContentPartPr/>
                <p14:nvPr/>
              </p14:nvContentPartPr>
              <p14:xfrm>
                <a:off x="145713" y="3043524"/>
                <a:ext cx="21240" cy="81360"/>
              </p14:xfrm>
            </p:contentPart>
          </mc:Choice>
          <mc:Fallback xmlns="">
            <p:pic>
              <p:nvPicPr>
                <p:cNvPr id="239" name="Freihand 238">
                  <a:extLst>
                    <a:ext uri="{FF2B5EF4-FFF2-40B4-BE49-F238E27FC236}">
                      <a16:creationId xmlns:a16="http://schemas.microsoft.com/office/drawing/2014/main" id="{427CC04E-3F01-4F0C-B008-79E632C3D672}"/>
                    </a:ext>
                  </a:extLst>
                </p:cNvPr>
                <p:cNvPicPr/>
                <p:nvPr/>
              </p:nvPicPr>
              <p:blipFill>
                <a:blip r:embed="rId150"/>
                <a:stretch>
                  <a:fillRect/>
                </a:stretch>
              </p:blipFill>
              <p:spPr>
                <a:xfrm>
                  <a:off x="141393" y="3039204"/>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40" name="Freihand 239">
                  <a:extLst>
                    <a:ext uri="{FF2B5EF4-FFF2-40B4-BE49-F238E27FC236}">
                      <a16:creationId xmlns:a16="http://schemas.microsoft.com/office/drawing/2014/main" id="{583B4B73-5F32-43C9-A495-838E710F59B6}"/>
                    </a:ext>
                  </a:extLst>
                </p14:cNvPr>
                <p14:cNvContentPartPr/>
                <p14:nvPr/>
              </p14:nvContentPartPr>
              <p14:xfrm>
                <a:off x="122313" y="3005724"/>
                <a:ext cx="104040" cy="118440"/>
              </p14:xfrm>
            </p:contentPart>
          </mc:Choice>
          <mc:Fallback xmlns="">
            <p:pic>
              <p:nvPicPr>
                <p:cNvPr id="240" name="Freihand 239">
                  <a:extLst>
                    <a:ext uri="{FF2B5EF4-FFF2-40B4-BE49-F238E27FC236}">
                      <a16:creationId xmlns:a16="http://schemas.microsoft.com/office/drawing/2014/main" id="{583B4B73-5F32-43C9-A495-838E710F59B6}"/>
                    </a:ext>
                  </a:extLst>
                </p:cNvPr>
                <p:cNvPicPr/>
                <p:nvPr/>
              </p:nvPicPr>
              <p:blipFill>
                <a:blip r:embed="rId152"/>
                <a:stretch>
                  <a:fillRect/>
                </a:stretch>
              </p:blipFill>
              <p:spPr>
                <a:xfrm>
                  <a:off x="117993" y="3001404"/>
                  <a:ext cx="112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41" name="Freihand 240">
                  <a:extLst>
                    <a:ext uri="{FF2B5EF4-FFF2-40B4-BE49-F238E27FC236}">
                      <a16:creationId xmlns:a16="http://schemas.microsoft.com/office/drawing/2014/main" id="{74343FCE-C8F3-4112-B42C-3E692E9C347E}"/>
                    </a:ext>
                  </a:extLst>
                </p14:cNvPr>
                <p14:cNvContentPartPr/>
                <p14:nvPr/>
              </p14:nvContentPartPr>
              <p14:xfrm>
                <a:off x="164433" y="3003564"/>
                <a:ext cx="97560" cy="129960"/>
              </p14:xfrm>
            </p:contentPart>
          </mc:Choice>
          <mc:Fallback xmlns="">
            <p:pic>
              <p:nvPicPr>
                <p:cNvPr id="241" name="Freihand 240">
                  <a:extLst>
                    <a:ext uri="{FF2B5EF4-FFF2-40B4-BE49-F238E27FC236}">
                      <a16:creationId xmlns:a16="http://schemas.microsoft.com/office/drawing/2014/main" id="{74343FCE-C8F3-4112-B42C-3E692E9C347E}"/>
                    </a:ext>
                  </a:extLst>
                </p:cNvPr>
                <p:cNvPicPr/>
                <p:nvPr/>
              </p:nvPicPr>
              <p:blipFill>
                <a:blip r:embed="rId154"/>
                <a:stretch>
                  <a:fillRect/>
                </a:stretch>
              </p:blipFill>
              <p:spPr>
                <a:xfrm>
                  <a:off x="160113" y="2999244"/>
                  <a:ext cx="106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42" name="Freihand 241">
                  <a:extLst>
                    <a:ext uri="{FF2B5EF4-FFF2-40B4-BE49-F238E27FC236}">
                      <a16:creationId xmlns:a16="http://schemas.microsoft.com/office/drawing/2014/main" id="{6DBF56F2-D601-443B-8DC2-10EC71038D98}"/>
                    </a:ext>
                  </a:extLst>
                </p14:cNvPr>
                <p14:cNvContentPartPr/>
                <p14:nvPr/>
              </p14:nvContentPartPr>
              <p14:xfrm>
                <a:off x="284673" y="2972964"/>
                <a:ext cx="61920" cy="139680"/>
              </p14:xfrm>
            </p:contentPart>
          </mc:Choice>
          <mc:Fallback xmlns="">
            <p:pic>
              <p:nvPicPr>
                <p:cNvPr id="242" name="Freihand 241">
                  <a:extLst>
                    <a:ext uri="{FF2B5EF4-FFF2-40B4-BE49-F238E27FC236}">
                      <a16:creationId xmlns:a16="http://schemas.microsoft.com/office/drawing/2014/main" id="{6DBF56F2-D601-443B-8DC2-10EC71038D98}"/>
                    </a:ext>
                  </a:extLst>
                </p:cNvPr>
                <p:cNvPicPr/>
                <p:nvPr/>
              </p:nvPicPr>
              <p:blipFill>
                <a:blip r:embed="rId156"/>
                <a:stretch>
                  <a:fillRect/>
                </a:stretch>
              </p:blipFill>
              <p:spPr>
                <a:xfrm>
                  <a:off x="280353" y="2968644"/>
                  <a:ext cx="70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43" name="Freihand 242">
                  <a:extLst>
                    <a:ext uri="{FF2B5EF4-FFF2-40B4-BE49-F238E27FC236}">
                      <a16:creationId xmlns:a16="http://schemas.microsoft.com/office/drawing/2014/main" id="{B3C61F54-5C3B-4E65-A49D-F5397FF72473}"/>
                    </a:ext>
                  </a:extLst>
                </p14:cNvPr>
                <p14:cNvContentPartPr/>
                <p14:nvPr/>
              </p14:nvContentPartPr>
              <p14:xfrm>
                <a:off x="360273" y="3018684"/>
                <a:ext cx="41040" cy="52560"/>
              </p14:xfrm>
            </p:contentPart>
          </mc:Choice>
          <mc:Fallback xmlns="">
            <p:pic>
              <p:nvPicPr>
                <p:cNvPr id="243" name="Freihand 242">
                  <a:extLst>
                    <a:ext uri="{FF2B5EF4-FFF2-40B4-BE49-F238E27FC236}">
                      <a16:creationId xmlns:a16="http://schemas.microsoft.com/office/drawing/2014/main" id="{B3C61F54-5C3B-4E65-A49D-F5397FF72473}"/>
                    </a:ext>
                  </a:extLst>
                </p:cNvPr>
                <p:cNvPicPr/>
                <p:nvPr/>
              </p:nvPicPr>
              <p:blipFill>
                <a:blip r:embed="rId158"/>
                <a:stretch>
                  <a:fillRect/>
                </a:stretch>
              </p:blipFill>
              <p:spPr>
                <a:xfrm>
                  <a:off x="355953" y="3014364"/>
                  <a:ext cx="49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44" name="Freihand 243">
                  <a:extLst>
                    <a:ext uri="{FF2B5EF4-FFF2-40B4-BE49-F238E27FC236}">
                      <a16:creationId xmlns:a16="http://schemas.microsoft.com/office/drawing/2014/main" id="{CA552EE3-8FB6-498B-850E-B4CF4A4A251E}"/>
                    </a:ext>
                  </a:extLst>
                </p14:cNvPr>
                <p14:cNvContentPartPr/>
                <p14:nvPr/>
              </p14:nvContentPartPr>
              <p14:xfrm>
                <a:off x="375753" y="2948124"/>
                <a:ext cx="5400" cy="8640"/>
              </p14:xfrm>
            </p:contentPart>
          </mc:Choice>
          <mc:Fallback xmlns="">
            <p:pic>
              <p:nvPicPr>
                <p:cNvPr id="244" name="Freihand 243">
                  <a:extLst>
                    <a:ext uri="{FF2B5EF4-FFF2-40B4-BE49-F238E27FC236}">
                      <a16:creationId xmlns:a16="http://schemas.microsoft.com/office/drawing/2014/main" id="{CA552EE3-8FB6-498B-850E-B4CF4A4A251E}"/>
                    </a:ext>
                  </a:extLst>
                </p:cNvPr>
                <p:cNvPicPr/>
                <p:nvPr/>
              </p:nvPicPr>
              <p:blipFill>
                <a:blip r:embed="rId160"/>
                <a:stretch>
                  <a:fillRect/>
                </a:stretch>
              </p:blipFill>
              <p:spPr>
                <a:xfrm>
                  <a:off x="371433" y="2943804"/>
                  <a:ext cx="14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45" name="Freihand 244">
                  <a:extLst>
                    <a:ext uri="{FF2B5EF4-FFF2-40B4-BE49-F238E27FC236}">
                      <a16:creationId xmlns:a16="http://schemas.microsoft.com/office/drawing/2014/main" id="{4CFDA990-D01C-48BE-A463-672354B12A87}"/>
                    </a:ext>
                  </a:extLst>
                </p14:cNvPr>
                <p14:cNvContentPartPr/>
                <p14:nvPr/>
              </p14:nvContentPartPr>
              <p14:xfrm>
                <a:off x="393033" y="3051444"/>
                <a:ext cx="59040" cy="79200"/>
              </p14:xfrm>
            </p:contentPart>
          </mc:Choice>
          <mc:Fallback xmlns="">
            <p:pic>
              <p:nvPicPr>
                <p:cNvPr id="245" name="Freihand 244">
                  <a:extLst>
                    <a:ext uri="{FF2B5EF4-FFF2-40B4-BE49-F238E27FC236}">
                      <a16:creationId xmlns:a16="http://schemas.microsoft.com/office/drawing/2014/main" id="{4CFDA990-D01C-48BE-A463-672354B12A87}"/>
                    </a:ext>
                  </a:extLst>
                </p:cNvPr>
                <p:cNvPicPr/>
                <p:nvPr/>
              </p:nvPicPr>
              <p:blipFill>
                <a:blip r:embed="rId162"/>
                <a:stretch>
                  <a:fillRect/>
                </a:stretch>
              </p:blipFill>
              <p:spPr>
                <a:xfrm>
                  <a:off x="388713" y="3047124"/>
                  <a:ext cx="67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6" name="Freihand 245">
                  <a:extLst>
                    <a:ext uri="{FF2B5EF4-FFF2-40B4-BE49-F238E27FC236}">
                      <a16:creationId xmlns:a16="http://schemas.microsoft.com/office/drawing/2014/main" id="{0D53CC88-A10F-4A2D-9774-3EA7428126D8}"/>
                    </a:ext>
                  </a:extLst>
                </p14:cNvPr>
                <p14:cNvContentPartPr/>
                <p14:nvPr/>
              </p14:nvContentPartPr>
              <p14:xfrm>
                <a:off x="431913" y="2982324"/>
                <a:ext cx="54720" cy="165600"/>
              </p14:xfrm>
            </p:contentPart>
          </mc:Choice>
          <mc:Fallback xmlns="">
            <p:pic>
              <p:nvPicPr>
                <p:cNvPr id="246" name="Freihand 245">
                  <a:extLst>
                    <a:ext uri="{FF2B5EF4-FFF2-40B4-BE49-F238E27FC236}">
                      <a16:creationId xmlns:a16="http://schemas.microsoft.com/office/drawing/2014/main" id="{0D53CC88-A10F-4A2D-9774-3EA7428126D8}"/>
                    </a:ext>
                  </a:extLst>
                </p:cNvPr>
                <p:cNvPicPr/>
                <p:nvPr/>
              </p:nvPicPr>
              <p:blipFill>
                <a:blip r:embed="rId164"/>
                <a:stretch>
                  <a:fillRect/>
                </a:stretch>
              </p:blipFill>
              <p:spPr>
                <a:xfrm>
                  <a:off x="427593" y="2978004"/>
                  <a:ext cx="63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7" name="Freihand 246">
                  <a:extLst>
                    <a:ext uri="{FF2B5EF4-FFF2-40B4-BE49-F238E27FC236}">
                      <a16:creationId xmlns:a16="http://schemas.microsoft.com/office/drawing/2014/main" id="{40F4B828-3C85-44DE-A71A-00A76980F80C}"/>
                    </a:ext>
                  </a:extLst>
                </p14:cNvPr>
                <p14:cNvContentPartPr/>
                <p14:nvPr/>
              </p14:nvContentPartPr>
              <p14:xfrm>
                <a:off x="532353" y="3012204"/>
                <a:ext cx="16560" cy="106920"/>
              </p14:xfrm>
            </p:contentPart>
          </mc:Choice>
          <mc:Fallback xmlns="">
            <p:pic>
              <p:nvPicPr>
                <p:cNvPr id="247" name="Freihand 246">
                  <a:extLst>
                    <a:ext uri="{FF2B5EF4-FFF2-40B4-BE49-F238E27FC236}">
                      <a16:creationId xmlns:a16="http://schemas.microsoft.com/office/drawing/2014/main" id="{40F4B828-3C85-44DE-A71A-00A76980F80C}"/>
                    </a:ext>
                  </a:extLst>
                </p:cNvPr>
                <p:cNvPicPr/>
                <p:nvPr/>
              </p:nvPicPr>
              <p:blipFill>
                <a:blip r:embed="rId166"/>
                <a:stretch>
                  <a:fillRect/>
                </a:stretch>
              </p:blipFill>
              <p:spPr>
                <a:xfrm>
                  <a:off x="528033" y="3007884"/>
                  <a:ext cx="25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48" name="Freihand 247">
                  <a:extLst>
                    <a:ext uri="{FF2B5EF4-FFF2-40B4-BE49-F238E27FC236}">
                      <a16:creationId xmlns:a16="http://schemas.microsoft.com/office/drawing/2014/main" id="{BFAA759D-5816-4B20-91CE-384F6D899335}"/>
                    </a:ext>
                  </a:extLst>
                </p14:cNvPr>
                <p14:cNvContentPartPr/>
                <p14:nvPr/>
              </p14:nvContentPartPr>
              <p14:xfrm>
                <a:off x="524793" y="3044964"/>
                <a:ext cx="52200" cy="20520"/>
              </p14:xfrm>
            </p:contentPart>
          </mc:Choice>
          <mc:Fallback xmlns="">
            <p:pic>
              <p:nvPicPr>
                <p:cNvPr id="248" name="Freihand 247">
                  <a:extLst>
                    <a:ext uri="{FF2B5EF4-FFF2-40B4-BE49-F238E27FC236}">
                      <a16:creationId xmlns:a16="http://schemas.microsoft.com/office/drawing/2014/main" id="{BFAA759D-5816-4B20-91CE-384F6D899335}"/>
                    </a:ext>
                  </a:extLst>
                </p:cNvPr>
                <p:cNvPicPr/>
                <p:nvPr/>
              </p:nvPicPr>
              <p:blipFill>
                <a:blip r:embed="rId168"/>
                <a:stretch>
                  <a:fillRect/>
                </a:stretch>
              </p:blipFill>
              <p:spPr>
                <a:xfrm>
                  <a:off x="520473" y="3040644"/>
                  <a:ext cx="60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9" name="Freihand 248">
                  <a:extLst>
                    <a:ext uri="{FF2B5EF4-FFF2-40B4-BE49-F238E27FC236}">
                      <a16:creationId xmlns:a16="http://schemas.microsoft.com/office/drawing/2014/main" id="{4EB33DE8-11C5-43C3-B7C5-AF63C7F75096}"/>
                    </a:ext>
                  </a:extLst>
                </p14:cNvPr>
                <p14:cNvContentPartPr/>
                <p14:nvPr/>
              </p14:nvContentPartPr>
              <p14:xfrm>
                <a:off x="587793" y="2944524"/>
                <a:ext cx="83880" cy="207000"/>
              </p14:xfrm>
            </p:contentPart>
          </mc:Choice>
          <mc:Fallback xmlns="">
            <p:pic>
              <p:nvPicPr>
                <p:cNvPr id="249" name="Freihand 248">
                  <a:extLst>
                    <a:ext uri="{FF2B5EF4-FFF2-40B4-BE49-F238E27FC236}">
                      <a16:creationId xmlns:a16="http://schemas.microsoft.com/office/drawing/2014/main" id="{4EB33DE8-11C5-43C3-B7C5-AF63C7F75096}"/>
                    </a:ext>
                  </a:extLst>
                </p:cNvPr>
                <p:cNvPicPr/>
                <p:nvPr/>
              </p:nvPicPr>
              <p:blipFill>
                <a:blip r:embed="rId170"/>
                <a:stretch>
                  <a:fillRect/>
                </a:stretch>
              </p:blipFill>
              <p:spPr>
                <a:xfrm>
                  <a:off x="583473" y="2940204"/>
                  <a:ext cx="92520" cy="215640"/>
                </a:xfrm>
                <a:prstGeom prst="rect">
                  <a:avLst/>
                </a:prstGeom>
              </p:spPr>
            </p:pic>
          </mc:Fallback>
        </mc:AlternateContent>
      </p:grpSp>
      <p:grpSp>
        <p:nvGrpSpPr>
          <p:cNvPr id="253" name="Gruppieren 252">
            <a:extLst>
              <a:ext uri="{FF2B5EF4-FFF2-40B4-BE49-F238E27FC236}">
                <a16:creationId xmlns:a16="http://schemas.microsoft.com/office/drawing/2014/main" id="{81D8965E-AFBE-40DA-9479-A27174A9DE58}"/>
              </a:ext>
            </a:extLst>
          </p:cNvPr>
          <p:cNvGrpSpPr/>
          <p:nvPr/>
        </p:nvGrpSpPr>
        <p:grpSpPr>
          <a:xfrm>
            <a:off x="897033" y="1820604"/>
            <a:ext cx="3172680" cy="954720"/>
            <a:chOff x="897033" y="1820604"/>
            <a:chExt cx="3172680" cy="954720"/>
          </a:xfrm>
        </p:grpSpPr>
        <mc:AlternateContent xmlns:mc="http://schemas.openxmlformats.org/markup-compatibility/2006" xmlns:p14="http://schemas.microsoft.com/office/powerpoint/2010/main">
          <mc:Choice Requires="p14">
            <p:contentPart p14:bwMode="auto" r:id="rId171">
              <p14:nvContentPartPr>
                <p14:cNvPr id="251" name="Freihand 250">
                  <a:extLst>
                    <a:ext uri="{FF2B5EF4-FFF2-40B4-BE49-F238E27FC236}">
                      <a16:creationId xmlns:a16="http://schemas.microsoft.com/office/drawing/2014/main" id="{C4BD5BB7-613F-467F-868C-48D1DA864FA3}"/>
                    </a:ext>
                  </a:extLst>
                </p14:cNvPr>
                <p14:cNvContentPartPr/>
                <p14:nvPr/>
              </p14:nvContentPartPr>
              <p14:xfrm>
                <a:off x="897033" y="2142804"/>
                <a:ext cx="2059920" cy="632520"/>
              </p14:xfrm>
            </p:contentPart>
          </mc:Choice>
          <mc:Fallback xmlns="">
            <p:pic>
              <p:nvPicPr>
                <p:cNvPr id="251" name="Freihand 250">
                  <a:extLst>
                    <a:ext uri="{FF2B5EF4-FFF2-40B4-BE49-F238E27FC236}">
                      <a16:creationId xmlns:a16="http://schemas.microsoft.com/office/drawing/2014/main" id="{C4BD5BB7-613F-467F-868C-48D1DA864FA3}"/>
                    </a:ext>
                  </a:extLst>
                </p:cNvPr>
                <p:cNvPicPr/>
                <p:nvPr/>
              </p:nvPicPr>
              <p:blipFill>
                <a:blip r:embed="rId172"/>
                <a:stretch>
                  <a:fillRect/>
                </a:stretch>
              </p:blipFill>
              <p:spPr>
                <a:xfrm>
                  <a:off x="892713" y="2138484"/>
                  <a:ext cx="206856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52" name="Freihand 251">
                  <a:extLst>
                    <a:ext uri="{FF2B5EF4-FFF2-40B4-BE49-F238E27FC236}">
                      <a16:creationId xmlns:a16="http://schemas.microsoft.com/office/drawing/2014/main" id="{21102809-F2BC-4AED-AC1E-524ED8130166}"/>
                    </a:ext>
                  </a:extLst>
                </p14:cNvPr>
                <p14:cNvContentPartPr/>
                <p14:nvPr/>
              </p14:nvContentPartPr>
              <p14:xfrm>
                <a:off x="2879913" y="1820604"/>
                <a:ext cx="1189800" cy="360360"/>
              </p14:xfrm>
            </p:contentPart>
          </mc:Choice>
          <mc:Fallback xmlns="">
            <p:pic>
              <p:nvPicPr>
                <p:cNvPr id="252" name="Freihand 251">
                  <a:extLst>
                    <a:ext uri="{FF2B5EF4-FFF2-40B4-BE49-F238E27FC236}">
                      <a16:creationId xmlns:a16="http://schemas.microsoft.com/office/drawing/2014/main" id="{21102809-F2BC-4AED-AC1E-524ED8130166}"/>
                    </a:ext>
                  </a:extLst>
                </p:cNvPr>
                <p:cNvPicPr/>
                <p:nvPr/>
              </p:nvPicPr>
              <p:blipFill>
                <a:blip r:embed="rId174"/>
                <a:stretch>
                  <a:fillRect/>
                </a:stretch>
              </p:blipFill>
              <p:spPr>
                <a:xfrm>
                  <a:off x="2875593" y="1816284"/>
                  <a:ext cx="1198440" cy="36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272" name="Freihand 271">
                <a:extLst>
                  <a:ext uri="{FF2B5EF4-FFF2-40B4-BE49-F238E27FC236}">
                    <a16:creationId xmlns:a16="http://schemas.microsoft.com/office/drawing/2014/main" id="{B0220DE2-3C54-4957-8EC2-2AB1EFA75913}"/>
                  </a:ext>
                </a:extLst>
              </p14:cNvPr>
              <p14:cNvContentPartPr/>
              <p14:nvPr/>
            </p14:nvContentPartPr>
            <p14:xfrm>
              <a:off x="1935993" y="2484804"/>
              <a:ext cx="8280" cy="122400"/>
            </p14:xfrm>
          </p:contentPart>
        </mc:Choice>
        <mc:Fallback xmlns="">
          <p:pic>
            <p:nvPicPr>
              <p:cNvPr id="272" name="Freihand 271">
                <a:extLst>
                  <a:ext uri="{FF2B5EF4-FFF2-40B4-BE49-F238E27FC236}">
                    <a16:creationId xmlns:a16="http://schemas.microsoft.com/office/drawing/2014/main" id="{B0220DE2-3C54-4957-8EC2-2AB1EFA75913}"/>
                  </a:ext>
                </a:extLst>
              </p:cNvPr>
              <p:cNvPicPr/>
              <p:nvPr/>
            </p:nvPicPr>
            <p:blipFill>
              <a:blip r:embed="rId176"/>
              <a:stretch>
                <a:fillRect/>
              </a:stretch>
            </p:blipFill>
            <p:spPr>
              <a:xfrm>
                <a:off x="1931673" y="2480484"/>
                <a:ext cx="16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73" name="Freihand 272">
                <a:extLst>
                  <a:ext uri="{FF2B5EF4-FFF2-40B4-BE49-F238E27FC236}">
                    <a16:creationId xmlns:a16="http://schemas.microsoft.com/office/drawing/2014/main" id="{4DA8D638-5D68-47D3-848D-008A788508C2}"/>
                  </a:ext>
                </a:extLst>
              </p14:cNvPr>
              <p14:cNvContentPartPr/>
              <p14:nvPr/>
            </p14:nvContentPartPr>
            <p14:xfrm>
              <a:off x="1937073" y="2710884"/>
              <a:ext cx="10440" cy="288720"/>
            </p14:xfrm>
          </p:contentPart>
        </mc:Choice>
        <mc:Fallback xmlns="">
          <p:pic>
            <p:nvPicPr>
              <p:cNvPr id="273" name="Freihand 272">
                <a:extLst>
                  <a:ext uri="{FF2B5EF4-FFF2-40B4-BE49-F238E27FC236}">
                    <a16:creationId xmlns:a16="http://schemas.microsoft.com/office/drawing/2014/main" id="{4DA8D638-5D68-47D3-848D-008A788508C2}"/>
                  </a:ext>
                </a:extLst>
              </p:cNvPr>
              <p:cNvPicPr/>
              <p:nvPr/>
            </p:nvPicPr>
            <p:blipFill>
              <a:blip r:embed="rId178"/>
              <a:stretch>
                <a:fillRect/>
              </a:stretch>
            </p:blipFill>
            <p:spPr>
              <a:xfrm>
                <a:off x="1932753" y="2706564"/>
                <a:ext cx="190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74" name="Freihand 273">
                <a:extLst>
                  <a:ext uri="{FF2B5EF4-FFF2-40B4-BE49-F238E27FC236}">
                    <a16:creationId xmlns:a16="http://schemas.microsoft.com/office/drawing/2014/main" id="{C671F3CD-70E7-419F-89FD-549DC03ED667}"/>
                  </a:ext>
                </a:extLst>
              </p14:cNvPr>
              <p14:cNvContentPartPr/>
              <p14:nvPr/>
            </p14:nvContentPartPr>
            <p14:xfrm>
              <a:off x="1949673" y="3109764"/>
              <a:ext cx="16920" cy="207000"/>
            </p14:xfrm>
          </p:contentPart>
        </mc:Choice>
        <mc:Fallback xmlns="">
          <p:pic>
            <p:nvPicPr>
              <p:cNvPr id="274" name="Freihand 273">
                <a:extLst>
                  <a:ext uri="{FF2B5EF4-FFF2-40B4-BE49-F238E27FC236}">
                    <a16:creationId xmlns:a16="http://schemas.microsoft.com/office/drawing/2014/main" id="{C671F3CD-70E7-419F-89FD-549DC03ED667}"/>
                  </a:ext>
                </a:extLst>
              </p:cNvPr>
              <p:cNvPicPr/>
              <p:nvPr/>
            </p:nvPicPr>
            <p:blipFill>
              <a:blip r:embed="rId180"/>
              <a:stretch>
                <a:fillRect/>
              </a:stretch>
            </p:blipFill>
            <p:spPr>
              <a:xfrm>
                <a:off x="1945353" y="3105444"/>
                <a:ext cx="25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75" name="Freihand 274">
                <a:extLst>
                  <a:ext uri="{FF2B5EF4-FFF2-40B4-BE49-F238E27FC236}">
                    <a16:creationId xmlns:a16="http://schemas.microsoft.com/office/drawing/2014/main" id="{025C4689-6F06-409D-A50C-14198AC2C4A0}"/>
                  </a:ext>
                </a:extLst>
              </p14:cNvPr>
              <p14:cNvContentPartPr/>
              <p14:nvPr/>
            </p14:nvContentPartPr>
            <p14:xfrm>
              <a:off x="3492993" y="542604"/>
              <a:ext cx="871200" cy="488160"/>
            </p14:xfrm>
          </p:contentPart>
        </mc:Choice>
        <mc:Fallback xmlns="">
          <p:pic>
            <p:nvPicPr>
              <p:cNvPr id="275" name="Freihand 274">
                <a:extLst>
                  <a:ext uri="{FF2B5EF4-FFF2-40B4-BE49-F238E27FC236}">
                    <a16:creationId xmlns:a16="http://schemas.microsoft.com/office/drawing/2014/main" id="{025C4689-6F06-409D-A50C-14198AC2C4A0}"/>
                  </a:ext>
                </a:extLst>
              </p:cNvPr>
              <p:cNvPicPr/>
              <p:nvPr/>
            </p:nvPicPr>
            <p:blipFill>
              <a:blip r:embed="rId182"/>
              <a:stretch>
                <a:fillRect/>
              </a:stretch>
            </p:blipFill>
            <p:spPr>
              <a:xfrm>
                <a:off x="3488673" y="538284"/>
                <a:ext cx="879840" cy="496800"/>
              </a:xfrm>
              <a:prstGeom prst="rect">
                <a:avLst/>
              </a:prstGeom>
            </p:spPr>
          </p:pic>
        </mc:Fallback>
      </mc:AlternateContent>
      <p:grpSp>
        <p:nvGrpSpPr>
          <p:cNvPr id="277" name="Gruppieren 276">
            <a:extLst>
              <a:ext uri="{FF2B5EF4-FFF2-40B4-BE49-F238E27FC236}">
                <a16:creationId xmlns:a16="http://schemas.microsoft.com/office/drawing/2014/main" id="{25BE2803-1762-498C-A464-CA71523B58D8}"/>
              </a:ext>
            </a:extLst>
          </p:cNvPr>
          <p:cNvGrpSpPr/>
          <p:nvPr/>
        </p:nvGrpSpPr>
        <p:grpSpPr>
          <a:xfrm>
            <a:off x="3296433" y="1979364"/>
            <a:ext cx="1308240" cy="469440"/>
            <a:chOff x="3296433" y="1979364"/>
            <a:chExt cx="1308240" cy="469440"/>
          </a:xfrm>
        </p:grpSpPr>
        <mc:AlternateContent xmlns:mc="http://schemas.openxmlformats.org/markup-compatibility/2006" xmlns:p14="http://schemas.microsoft.com/office/powerpoint/2010/main">
          <mc:Choice Requires="p14">
            <p:contentPart p14:bwMode="auto" r:id="rId183">
              <p14:nvContentPartPr>
                <p14:cNvPr id="254" name="Freihand 253">
                  <a:extLst>
                    <a:ext uri="{FF2B5EF4-FFF2-40B4-BE49-F238E27FC236}">
                      <a16:creationId xmlns:a16="http://schemas.microsoft.com/office/drawing/2014/main" id="{7A7C53BF-5B8B-4160-832E-33BE7DDAD463}"/>
                    </a:ext>
                  </a:extLst>
                </p14:cNvPr>
                <p14:cNvContentPartPr/>
                <p14:nvPr/>
              </p14:nvContentPartPr>
              <p14:xfrm>
                <a:off x="3362673" y="2173404"/>
                <a:ext cx="91440" cy="146880"/>
              </p14:xfrm>
            </p:contentPart>
          </mc:Choice>
          <mc:Fallback xmlns="">
            <p:pic>
              <p:nvPicPr>
                <p:cNvPr id="254" name="Freihand 253">
                  <a:extLst>
                    <a:ext uri="{FF2B5EF4-FFF2-40B4-BE49-F238E27FC236}">
                      <a16:creationId xmlns:a16="http://schemas.microsoft.com/office/drawing/2014/main" id="{7A7C53BF-5B8B-4160-832E-33BE7DDAD463}"/>
                    </a:ext>
                  </a:extLst>
                </p:cNvPr>
                <p:cNvPicPr/>
                <p:nvPr/>
              </p:nvPicPr>
              <p:blipFill>
                <a:blip r:embed="rId184"/>
                <a:stretch>
                  <a:fillRect/>
                </a:stretch>
              </p:blipFill>
              <p:spPr>
                <a:xfrm>
                  <a:off x="3358353" y="2169084"/>
                  <a:ext cx="100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55" name="Freihand 254">
                  <a:extLst>
                    <a:ext uri="{FF2B5EF4-FFF2-40B4-BE49-F238E27FC236}">
                      <a16:creationId xmlns:a16="http://schemas.microsoft.com/office/drawing/2014/main" id="{982DE174-008F-407C-A516-6F545B592358}"/>
                    </a:ext>
                  </a:extLst>
                </p14:cNvPr>
                <p14:cNvContentPartPr/>
                <p14:nvPr/>
              </p14:nvContentPartPr>
              <p14:xfrm>
                <a:off x="3509193" y="2107524"/>
                <a:ext cx="24480" cy="88200"/>
              </p14:xfrm>
            </p:contentPart>
          </mc:Choice>
          <mc:Fallback xmlns="">
            <p:pic>
              <p:nvPicPr>
                <p:cNvPr id="255" name="Freihand 254">
                  <a:extLst>
                    <a:ext uri="{FF2B5EF4-FFF2-40B4-BE49-F238E27FC236}">
                      <a16:creationId xmlns:a16="http://schemas.microsoft.com/office/drawing/2014/main" id="{982DE174-008F-407C-A516-6F545B592358}"/>
                    </a:ext>
                  </a:extLst>
                </p:cNvPr>
                <p:cNvPicPr/>
                <p:nvPr/>
              </p:nvPicPr>
              <p:blipFill>
                <a:blip r:embed="rId186"/>
                <a:stretch>
                  <a:fillRect/>
                </a:stretch>
              </p:blipFill>
              <p:spPr>
                <a:xfrm>
                  <a:off x="3504873" y="2103204"/>
                  <a:ext cx="33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56" name="Freihand 255">
                  <a:extLst>
                    <a:ext uri="{FF2B5EF4-FFF2-40B4-BE49-F238E27FC236}">
                      <a16:creationId xmlns:a16="http://schemas.microsoft.com/office/drawing/2014/main" id="{0E1F8605-FD38-4355-A652-AF295C2B2379}"/>
                    </a:ext>
                  </a:extLst>
                </p14:cNvPr>
                <p14:cNvContentPartPr/>
                <p14:nvPr/>
              </p14:nvContentPartPr>
              <p14:xfrm>
                <a:off x="3467793" y="2090244"/>
                <a:ext cx="104400" cy="108720"/>
              </p14:xfrm>
            </p:contentPart>
          </mc:Choice>
          <mc:Fallback xmlns="">
            <p:pic>
              <p:nvPicPr>
                <p:cNvPr id="256" name="Freihand 255">
                  <a:extLst>
                    <a:ext uri="{FF2B5EF4-FFF2-40B4-BE49-F238E27FC236}">
                      <a16:creationId xmlns:a16="http://schemas.microsoft.com/office/drawing/2014/main" id="{0E1F8605-FD38-4355-A652-AF295C2B2379}"/>
                    </a:ext>
                  </a:extLst>
                </p:cNvPr>
                <p:cNvPicPr/>
                <p:nvPr/>
              </p:nvPicPr>
              <p:blipFill>
                <a:blip r:embed="rId188"/>
                <a:stretch>
                  <a:fillRect/>
                </a:stretch>
              </p:blipFill>
              <p:spPr>
                <a:xfrm>
                  <a:off x="3463473" y="2085924"/>
                  <a:ext cx="113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57" name="Freihand 256">
                  <a:extLst>
                    <a:ext uri="{FF2B5EF4-FFF2-40B4-BE49-F238E27FC236}">
                      <a16:creationId xmlns:a16="http://schemas.microsoft.com/office/drawing/2014/main" id="{5FEEFCD5-FA31-480A-849C-1A4782B64A0C}"/>
                    </a:ext>
                  </a:extLst>
                </p14:cNvPr>
                <p14:cNvContentPartPr/>
                <p14:nvPr/>
              </p14:nvContentPartPr>
              <p14:xfrm>
                <a:off x="3593433" y="2226324"/>
                <a:ext cx="104760" cy="15840"/>
              </p14:xfrm>
            </p:contentPart>
          </mc:Choice>
          <mc:Fallback xmlns="">
            <p:pic>
              <p:nvPicPr>
                <p:cNvPr id="257" name="Freihand 256">
                  <a:extLst>
                    <a:ext uri="{FF2B5EF4-FFF2-40B4-BE49-F238E27FC236}">
                      <a16:creationId xmlns:a16="http://schemas.microsoft.com/office/drawing/2014/main" id="{5FEEFCD5-FA31-480A-849C-1A4782B64A0C}"/>
                    </a:ext>
                  </a:extLst>
                </p:cNvPr>
                <p:cNvPicPr/>
                <p:nvPr/>
              </p:nvPicPr>
              <p:blipFill>
                <a:blip r:embed="rId190"/>
                <a:stretch>
                  <a:fillRect/>
                </a:stretch>
              </p:blipFill>
              <p:spPr>
                <a:xfrm>
                  <a:off x="3589113" y="2222004"/>
                  <a:ext cx="113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58" name="Freihand 257">
                  <a:extLst>
                    <a:ext uri="{FF2B5EF4-FFF2-40B4-BE49-F238E27FC236}">
                      <a16:creationId xmlns:a16="http://schemas.microsoft.com/office/drawing/2014/main" id="{9AA4B2DD-0570-45CE-8DEA-DD3553A87503}"/>
                    </a:ext>
                  </a:extLst>
                </p14:cNvPr>
                <p14:cNvContentPartPr/>
                <p14:nvPr/>
              </p14:nvContentPartPr>
              <p14:xfrm>
                <a:off x="3608553" y="2260524"/>
                <a:ext cx="100800" cy="29880"/>
              </p14:xfrm>
            </p:contentPart>
          </mc:Choice>
          <mc:Fallback xmlns="">
            <p:pic>
              <p:nvPicPr>
                <p:cNvPr id="258" name="Freihand 257">
                  <a:extLst>
                    <a:ext uri="{FF2B5EF4-FFF2-40B4-BE49-F238E27FC236}">
                      <a16:creationId xmlns:a16="http://schemas.microsoft.com/office/drawing/2014/main" id="{9AA4B2DD-0570-45CE-8DEA-DD3553A87503}"/>
                    </a:ext>
                  </a:extLst>
                </p:cNvPr>
                <p:cNvPicPr/>
                <p:nvPr/>
              </p:nvPicPr>
              <p:blipFill>
                <a:blip r:embed="rId192"/>
                <a:stretch>
                  <a:fillRect/>
                </a:stretch>
              </p:blipFill>
              <p:spPr>
                <a:xfrm>
                  <a:off x="3604233" y="2256204"/>
                  <a:ext cx="109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59" name="Freihand 258">
                  <a:extLst>
                    <a:ext uri="{FF2B5EF4-FFF2-40B4-BE49-F238E27FC236}">
                      <a16:creationId xmlns:a16="http://schemas.microsoft.com/office/drawing/2014/main" id="{47DD0AB6-8F3D-4396-BD95-27E2CF9F45D3}"/>
                    </a:ext>
                  </a:extLst>
                </p14:cNvPr>
                <p14:cNvContentPartPr/>
                <p14:nvPr/>
              </p14:nvContentPartPr>
              <p14:xfrm>
                <a:off x="3772353" y="2194644"/>
                <a:ext cx="77040" cy="93600"/>
              </p14:xfrm>
            </p:contentPart>
          </mc:Choice>
          <mc:Fallback xmlns="">
            <p:pic>
              <p:nvPicPr>
                <p:cNvPr id="259" name="Freihand 258">
                  <a:extLst>
                    <a:ext uri="{FF2B5EF4-FFF2-40B4-BE49-F238E27FC236}">
                      <a16:creationId xmlns:a16="http://schemas.microsoft.com/office/drawing/2014/main" id="{47DD0AB6-8F3D-4396-BD95-27E2CF9F45D3}"/>
                    </a:ext>
                  </a:extLst>
                </p:cNvPr>
                <p:cNvPicPr/>
                <p:nvPr/>
              </p:nvPicPr>
              <p:blipFill>
                <a:blip r:embed="rId194"/>
                <a:stretch>
                  <a:fillRect/>
                </a:stretch>
              </p:blipFill>
              <p:spPr>
                <a:xfrm>
                  <a:off x="3768033" y="2190324"/>
                  <a:ext cx="85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0" name="Freihand 259">
                  <a:extLst>
                    <a:ext uri="{FF2B5EF4-FFF2-40B4-BE49-F238E27FC236}">
                      <a16:creationId xmlns:a16="http://schemas.microsoft.com/office/drawing/2014/main" id="{E79846C9-979C-4899-8724-EB0DC29365C1}"/>
                    </a:ext>
                  </a:extLst>
                </p14:cNvPr>
                <p14:cNvContentPartPr/>
                <p14:nvPr/>
              </p14:nvContentPartPr>
              <p14:xfrm>
                <a:off x="3912393" y="2209764"/>
                <a:ext cx="19080" cy="88560"/>
              </p14:xfrm>
            </p:contentPart>
          </mc:Choice>
          <mc:Fallback xmlns="">
            <p:pic>
              <p:nvPicPr>
                <p:cNvPr id="260" name="Freihand 259">
                  <a:extLst>
                    <a:ext uri="{FF2B5EF4-FFF2-40B4-BE49-F238E27FC236}">
                      <a16:creationId xmlns:a16="http://schemas.microsoft.com/office/drawing/2014/main" id="{E79846C9-979C-4899-8724-EB0DC29365C1}"/>
                    </a:ext>
                  </a:extLst>
                </p:cNvPr>
                <p:cNvPicPr/>
                <p:nvPr/>
              </p:nvPicPr>
              <p:blipFill>
                <a:blip r:embed="rId196"/>
                <a:stretch>
                  <a:fillRect/>
                </a:stretch>
              </p:blipFill>
              <p:spPr>
                <a:xfrm>
                  <a:off x="3908073" y="2205444"/>
                  <a:ext cx="27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1" name="Freihand 260">
                  <a:extLst>
                    <a:ext uri="{FF2B5EF4-FFF2-40B4-BE49-F238E27FC236}">
                      <a16:creationId xmlns:a16="http://schemas.microsoft.com/office/drawing/2014/main" id="{DB916A27-8F4A-4E40-8CF5-3D8DBDF9E681}"/>
                    </a:ext>
                  </a:extLst>
                </p14:cNvPr>
                <p14:cNvContentPartPr/>
                <p14:nvPr/>
              </p14:nvContentPartPr>
              <p14:xfrm>
                <a:off x="3894393" y="2236764"/>
                <a:ext cx="79560" cy="9360"/>
              </p14:xfrm>
            </p:contentPart>
          </mc:Choice>
          <mc:Fallback xmlns="">
            <p:pic>
              <p:nvPicPr>
                <p:cNvPr id="261" name="Freihand 260">
                  <a:extLst>
                    <a:ext uri="{FF2B5EF4-FFF2-40B4-BE49-F238E27FC236}">
                      <a16:creationId xmlns:a16="http://schemas.microsoft.com/office/drawing/2014/main" id="{DB916A27-8F4A-4E40-8CF5-3D8DBDF9E681}"/>
                    </a:ext>
                  </a:extLst>
                </p:cNvPr>
                <p:cNvPicPr/>
                <p:nvPr/>
              </p:nvPicPr>
              <p:blipFill>
                <a:blip r:embed="rId198"/>
                <a:stretch>
                  <a:fillRect/>
                </a:stretch>
              </p:blipFill>
              <p:spPr>
                <a:xfrm>
                  <a:off x="3890073" y="2232444"/>
                  <a:ext cx="88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2" name="Freihand 261">
                  <a:extLst>
                    <a:ext uri="{FF2B5EF4-FFF2-40B4-BE49-F238E27FC236}">
                      <a16:creationId xmlns:a16="http://schemas.microsoft.com/office/drawing/2014/main" id="{20513F6A-0318-4A50-BD56-CA31EF20285A}"/>
                    </a:ext>
                  </a:extLst>
                </p14:cNvPr>
                <p14:cNvContentPartPr/>
                <p14:nvPr/>
              </p14:nvContentPartPr>
              <p14:xfrm>
                <a:off x="3980073" y="2178084"/>
                <a:ext cx="90720" cy="112320"/>
              </p14:xfrm>
            </p:contentPart>
          </mc:Choice>
          <mc:Fallback xmlns="">
            <p:pic>
              <p:nvPicPr>
                <p:cNvPr id="262" name="Freihand 261">
                  <a:extLst>
                    <a:ext uri="{FF2B5EF4-FFF2-40B4-BE49-F238E27FC236}">
                      <a16:creationId xmlns:a16="http://schemas.microsoft.com/office/drawing/2014/main" id="{20513F6A-0318-4A50-BD56-CA31EF20285A}"/>
                    </a:ext>
                  </a:extLst>
                </p:cNvPr>
                <p:cNvPicPr/>
                <p:nvPr/>
              </p:nvPicPr>
              <p:blipFill>
                <a:blip r:embed="rId200"/>
                <a:stretch>
                  <a:fillRect/>
                </a:stretch>
              </p:blipFill>
              <p:spPr>
                <a:xfrm>
                  <a:off x="3975753" y="2173764"/>
                  <a:ext cx="99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3" name="Freihand 262">
                  <a:extLst>
                    <a:ext uri="{FF2B5EF4-FFF2-40B4-BE49-F238E27FC236}">
                      <a16:creationId xmlns:a16="http://schemas.microsoft.com/office/drawing/2014/main" id="{7918C123-E46C-4CB4-BD5B-69DEB9E630E1}"/>
                    </a:ext>
                  </a:extLst>
                </p14:cNvPr>
                <p14:cNvContentPartPr/>
                <p14:nvPr/>
              </p14:nvContentPartPr>
              <p14:xfrm>
                <a:off x="3968913" y="2166564"/>
                <a:ext cx="134280" cy="6840"/>
              </p14:xfrm>
            </p:contentPart>
          </mc:Choice>
          <mc:Fallback xmlns="">
            <p:pic>
              <p:nvPicPr>
                <p:cNvPr id="263" name="Freihand 262">
                  <a:extLst>
                    <a:ext uri="{FF2B5EF4-FFF2-40B4-BE49-F238E27FC236}">
                      <a16:creationId xmlns:a16="http://schemas.microsoft.com/office/drawing/2014/main" id="{7918C123-E46C-4CB4-BD5B-69DEB9E630E1}"/>
                    </a:ext>
                  </a:extLst>
                </p:cNvPr>
                <p:cNvPicPr/>
                <p:nvPr/>
              </p:nvPicPr>
              <p:blipFill>
                <a:blip r:embed="rId202"/>
                <a:stretch>
                  <a:fillRect/>
                </a:stretch>
              </p:blipFill>
              <p:spPr>
                <a:xfrm>
                  <a:off x="3964593" y="2162244"/>
                  <a:ext cx="142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4" name="Freihand 263">
                  <a:extLst>
                    <a:ext uri="{FF2B5EF4-FFF2-40B4-BE49-F238E27FC236}">
                      <a16:creationId xmlns:a16="http://schemas.microsoft.com/office/drawing/2014/main" id="{5D0F939A-5425-4510-820B-53F23E18041A}"/>
                    </a:ext>
                  </a:extLst>
                </p14:cNvPr>
                <p14:cNvContentPartPr/>
                <p14:nvPr/>
              </p14:nvContentPartPr>
              <p14:xfrm>
                <a:off x="4092753" y="2147484"/>
                <a:ext cx="70920" cy="136440"/>
              </p14:xfrm>
            </p:contentPart>
          </mc:Choice>
          <mc:Fallback xmlns="">
            <p:pic>
              <p:nvPicPr>
                <p:cNvPr id="264" name="Freihand 263">
                  <a:extLst>
                    <a:ext uri="{FF2B5EF4-FFF2-40B4-BE49-F238E27FC236}">
                      <a16:creationId xmlns:a16="http://schemas.microsoft.com/office/drawing/2014/main" id="{5D0F939A-5425-4510-820B-53F23E18041A}"/>
                    </a:ext>
                  </a:extLst>
                </p:cNvPr>
                <p:cNvPicPr/>
                <p:nvPr/>
              </p:nvPicPr>
              <p:blipFill>
                <a:blip r:embed="rId204"/>
                <a:stretch>
                  <a:fillRect/>
                </a:stretch>
              </p:blipFill>
              <p:spPr>
                <a:xfrm>
                  <a:off x="4088433" y="2143164"/>
                  <a:ext cx="79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5" name="Freihand 264">
                  <a:extLst>
                    <a:ext uri="{FF2B5EF4-FFF2-40B4-BE49-F238E27FC236}">
                      <a16:creationId xmlns:a16="http://schemas.microsoft.com/office/drawing/2014/main" id="{D0F8F431-CF2A-4A9E-9D80-FA4BB5C2900B}"/>
                    </a:ext>
                  </a:extLst>
                </p14:cNvPr>
                <p14:cNvContentPartPr/>
                <p14:nvPr/>
              </p14:nvContentPartPr>
              <p14:xfrm>
                <a:off x="4199313" y="2112924"/>
                <a:ext cx="46800" cy="129240"/>
              </p14:xfrm>
            </p:contentPart>
          </mc:Choice>
          <mc:Fallback xmlns="">
            <p:pic>
              <p:nvPicPr>
                <p:cNvPr id="265" name="Freihand 264">
                  <a:extLst>
                    <a:ext uri="{FF2B5EF4-FFF2-40B4-BE49-F238E27FC236}">
                      <a16:creationId xmlns:a16="http://schemas.microsoft.com/office/drawing/2014/main" id="{D0F8F431-CF2A-4A9E-9D80-FA4BB5C2900B}"/>
                    </a:ext>
                  </a:extLst>
                </p:cNvPr>
                <p:cNvPicPr/>
                <p:nvPr/>
              </p:nvPicPr>
              <p:blipFill>
                <a:blip r:embed="rId206"/>
                <a:stretch>
                  <a:fillRect/>
                </a:stretch>
              </p:blipFill>
              <p:spPr>
                <a:xfrm>
                  <a:off x="4194993" y="2108604"/>
                  <a:ext cx="55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6" name="Freihand 265">
                  <a:extLst>
                    <a:ext uri="{FF2B5EF4-FFF2-40B4-BE49-F238E27FC236}">
                      <a16:creationId xmlns:a16="http://schemas.microsoft.com/office/drawing/2014/main" id="{742AD25C-B6D1-4549-A9A2-3C2FBD725EA6}"/>
                    </a:ext>
                  </a:extLst>
                </p14:cNvPr>
                <p14:cNvContentPartPr/>
                <p14:nvPr/>
              </p14:nvContentPartPr>
              <p14:xfrm>
                <a:off x="4236033" y="2234244"/>
                <a:ext cx="61560" cy="66240"/>
              </p14:xfrm>
            </p:contentPart>
          </mc:Choice>
          <mc:Fallback xmlns="">
            <p:pic>
              <p:nvPicPr>
                <p:cNvPr id="266" name="Freihand 265">
                  <a:extLst>
                    <a:ext uri="{FF2B5EF4-FFF2-40B4-BE49-F238E27FC236}">
                      <a16:creationId xmlns:a16="http://schemas.microsoft.com/office/drawing/2014/main" id="{742AD25C-B6D1-4549-A9A2-3C2FBD725EA6}"/>
                    </a:ext>
                  </a:extLst>
                </p:cNvPr>
                <p:cNvPicPr/>
                <p:nvPr/>
              </p:nvPicPr>
              <p:blipFill>
                <a:blip r:embed="rId208"/>
                <a:stretch>
                  <a:fillRect/>
                </a:stretch>
              </p:blipFill>
              <p:spPr>
                <a:xfrm>
                  <a:off x="4231713" y="2229924"/>
                  <a:ext cx="70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7" name="Freihand 266">
                  <a:extLst>
                    <a:ext uri="{FF2B5EF4-FFF2-40B4-BE49-F238E27FC236}">
                      <a16:creationId xmlns:a16="http://schemas.microsoft.com/office/drawing/2014/main" id="{11CB8D20-59A5-4B49-8EE3-3FC3E3D422CC}"/>
                    </a:ext>
                  </a:extLst>
                </p14:cNvPr>
                <p14:cNvContentPartPr/>
                <p14:nvPr/>
              </p14:nvContentPartPr>
              <p14:xfrm>
                <a:off x="4303353" y="2160804"/>
                <a:ext cx="39240" cy="120240"/>
              </p14:xfrm>
            </p:contentPart>
          </mc:Choice>
          <mc:Fallback xmlns="">
            <p:pic>
              <p:nvPicPr>
                <p:cNvPr id="267" name="Freihand 266">
                  <a:extLst>
                    <a:ext uri="{FF2B5EF4-FFF2-40B4-BE49-F238E27FC236}">
                      <a16:creationId xmlns:a16="http://schemas.microsoft.com/office/drawing/2014/main" id="{11CB8D20-59A5-4B49-8EE3-3FC3E3D422CC}"/>
                    </a:ext>
                  </a:extLst>
                </p:cNvPr>
                <p:cNvPicPr/>
                <p:nvPr/>
              </p:nvPicPr>
              <p:blipFill>
                <a:blip r:embed="rId210"/>
                <a:stretch>
                  <a:fillRect/>
                </a:stretch>
              </p:blipFill>
              <p:spPr>
                <a:xfrm>
                  <a:off x="4299033" y="2156484"/>
                  <a:ext cx="47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8" name="Freihand 267">
                  <a:extLst>
                    <a:ext uri="{FF2B5EF4-FFF2-40B4-BE49-F238E27FC236}">
                      <a16:creationId xmlns:a16="http://schemas.microsoft.com/office/drawing/2014/main" id="{990F0DF8-E84A-46F3-AF48-517ABD05A90E}"/>
                    </a:ext>
                  </a:extLst>
                </p14:cNvPr>
                <p14:cNvContentPartPr/>
                <p14:nvPr/>
              </p14:nvContentPartPr>
              <p14:xfrm>
                <a:off x="4402353" y="2188164"/>
                <a:ext cx="15840" cy="98640"/>
              </p14:xfrm>
            </p:contentPart>
          </mc:Choice>
          <mc:Fallback xmlns="">
            <p:pic>
              <p:nvPicPr>
                <p:cNvPr id="268" name="Freihand 267">
                  <a:extLst>
                    <a:ext uri="{FF2B5EF4-FFF2-40B4-BE49-F238E27FC236}">
                      <a16:creationId xmlns:a16="http://schemas.microsoft.com/office/drawing/2014/main" id="{990F0DF8-E84A-46F3-AF48-517ABD05A90E}"/>
                    </a:ext>
                  </a:extLst>
                </p:cNvPr>
                <p:cNvPicPr/>
                <p:nvPr/>
              </p:nvPicPr>
              <p:blipFill>
                <a:blip r:embed="rId212"/>
                <a:stretch>
                  <a:fillRect/>
                </a:stretch>
              </p:blipFill>
              <p:spPr>
                <a:xfrm>
                  <a:off x="4398033" y="2183844"/>
                  <a:ext cx="24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9" name="Freihand 268">
                  <a:extLst>
                    <a:ext uri="{FF2B5EF4-FFF2-40B4-BE49-F238E27FC236}">
                      <a16:creationId xmlns:a16="http://schemas.microsoft.com/office/drawing/2014/main" id="{5CB4D445-FA29-432A-B587-1AF822211A3D}"/>
                    </a:ext>
                  </a:extLst>
                </p14:cNvPr>
                <p14:cNvContentPartPr/>
                <p14:nvPr/>
              </p14:nvContentPartPr>
              <p14:xfrm>
                <a:off x="4390473" y="2214444"/>
                <a:ext cx="57600" cy="6480"/>
              </p14:xfrm>
            </p:contentPart>
          </mc:Choice>
          <mc:Fallback xmlns="">
            <p:pic>
              <p:nvPicPr>
                <p:cNvPr id="269" name="Freihand 268">
                  <a:extLst>
                    <a:ext uri="{FF2B5EF4-FFF2-40B4-BE49-F238E27FC236}">
                      <a16:creationId xmlns:a16="http://schemas.microsoft.com/office/drawing/2014/main" id="{5CB4D445-FA29-432A-B587-1AF822211A3D}"/>
                    </a:ext>
                  </a:extLst>
                </p:cNvPr>
                <p:cNvPicPr/>
                <p:nvPr/>
              </p:nvPicPr>
              <p:blipFill>
                <a:blip r:embed="rId214"/>
                <a:stretch>
                  <a:fillRect/>
                </a:stretch>
              </p:blipFill>
              <p:spPr>
                <a:xfrm>
                  <a:off x="4386153" y="2210124"/>
                  <a:ext cx="66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70" name="Freihand 269">
                  <a:extLst>
                    <a:ext uri="{FF2B5EF4-FFF2-40B4-BE49-F238E27FC236}">
                      <a16:creationId xmlns:a16="http://schemas.microsoft.com/office/drawing/2014/main" id="{67793C69-95C9-418A-9194-E370B5F36E22}"/>
                    </a:ext>
                  </a:extLst>
                </p14:cNvPr>
                <p14:cNvContentPartPr/>
                <p14:nvPr/>
              </p14:nvContentPartPr>
              <p14:xfrm>
                <a:off x="4436913" y="2168364"/>
                <a:ext cx="78120" cy="151560"/>
              </p14:xfrm>
            </p:contentPart>
          </mc:Choice>
          <mc:Fallback xmlns="">
            <p:pic>
              <p:nvPicPr>
                <p:cNvPr id="270" name="Freihand 269">
                  <a:extLst>
                    <a:ext uri="{FF2B5EF4-FFF2-40B4-BE49-F238E27FC236}">
                      <a16:creationId xmlns:a16="http://schemas.microsoft.com/office/drawing/2014/main" id="{67793C69-95C9-418A-9194-E370B5F36E22}"/>
                    </a:ext>
                  </a:extLst>
                </p:cNvPr>
                <p:cNvPicPr/>
                <p:nvPr/>
              </p:nvPicPr>
              <p:blipFill>
                <a:blip r:embed="rId216"/>
                <a:stretch>
                  <a:fillRect/>
                </a:stretch>
              </p:blipFill>
              <p:spPr>
                <a:xfrm>
                  <a:off x="4432593" y="2164044"/>
                  <a:ext cx="86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6" name="Freihand 275">
                  <a:extLst>
                    <a:ext uri="{FF2B5EF4-FFF2-40B4-BE49-F238E27FC236}">
                      <a16:creationId xmlns:a16="http://schemas.microsoft.com/office/drawing/2014/main" id="{D421D4F9-7E79-400D-BC7D-58716B4E64B9}"/>
                    </a:ext>
                  </a:extLst>
                </p14:cNvPr>
                <p14:cNvContentPartPr/>
                <p14:nvPr/>
              </p14:nvContentPartPr>
              <p14:xfrm>
                <a:off x="3296433" y="1979364"/>
                <a:ext cx="1308240" cy="469440"/>
              </p14:xfrm>
            </p:contentPart>
          </mc:Choice>
          <mc:Fallback xmlns="">
            <p:pic>
              <p:nvPicPr>
                <p:cNvPr id="276" name="Freihand 275">
                  <a:extLst>
                    <a:ext uri="{FF2B5EF4-FFF2-40B4-BE49-F238E27FC236}">
                      <a16:creationId xmlns:a16="http://schemas.microsoft.com/office/drawing/2014/main" id="{D421D4F9-7E79-400D-BC7D-58716B4E64B9}"/>
                    </a:ext>
                  </a:extLst>
                </p:cNvPr>
                <p:cNvPicPr/>
                <p:nvPr/>
              </p:nvPicPr>
              <p:blipFill>
                <a:blip r:embed="rId218"/>
                <a:stretch>
                  <a:fillRect/>
                </a:stretch>
              </p:blipFill>
              <p:spPr>
                <a:xfrm>
                  <a:off x="3292113" y="1975044"/>
                  <a:ext cx="1316880" cy="47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95" name="Freihand 294">
                <a:extLst>
                  <a:ext uri="{FF2B5EF4-FFF2-40B4-BE49-F238E27FC236}">
                    <a16:creationId xmlns:a16="http://schemas.microsoft.com/office/drawing/2014/main" id="{6A8D17E4-2FF0-401A-B8DB-354790F8524E}"/>
                  </a:ext>
                </a:extLst>
              </p14:cNvPr>
              <p14:cNvContentPartPr/>
              <p14:nvPr/>
            </p14:nvContentPartPr>
            <p14:xfrm>
              <a:off x="1890633" y="5076444"/>
              <a:ext cx="25560" cy="657000"/>
            </p14:xfrm>
          </p:contentPart>
        </mc:Choice>
        <mc:Fallback xmlns="">
          <p:pic>
            <p:nvPicPr>
              <p:cNvPr id="295" name="Freihand 294">
                <a:extLst>
                  <a:ext uri="{FF2B5EF4-FFF2-40B4-BE49-F238E27FC236}">
                    <a16:creationId xmlns:a16="http://schemas.microsoft.com/office/drawing/2014/main" id="{6A8D17E4-2FF0-401A-B8DB-354790F8524E}"/>
                  </a:ext>
                </a:extLst>
              </p:cNvPr>
              <p:cNvPicPr/>
              <p:nvPr/>
            </p:nvPicPr>
            <p:blipFill>
              <a:blip r:embed="rId220"/>
              <a:stretch>
                <a:fillRect/>
              </a:stretch>
            </p:blipFill>
            <p:spPr>
              <a:xfrm>
                <a:off x="1886313" y="5072124"/>
                <a:ext cx="3420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98" name="Freihand 297">
                <a:extLst>
                  <a:ext uri="{FF2B5EF4-FFF2-40B4-BE49-F238E27FC236}">
                    <a16:creationId xmlns:a16="http://schemas.microsoft.com/office/drawing/2014/main" id="{EA749D4B-26A0-4B3A-AC4F-6AA57DFF6289}"/>
                  </a:ext>
                </a:extLst>
              </p14:cNvPr>
              <p14:cNvContentPartPr/>
              <p14:nvPr/>
            </p14:nvContentPartPr>
            <p14:xfrm>
              <a:off x="1890273" y="5837484"/>
              <a:ext cx="20880" cy="183600"/>
            </p14:xfrm>
          </p:contentPart>
        </mc:Choice>
        <mc:Fallback xmlns="">
          <p:pic>
            <p:nvPicPr>
              <p:cNvPr id="298" name="Freihand 297">
                <a:extLst>
                  <a:ext uri="{FF2B5EF4-FFF2-40B4-BE49-F238E27FC236}">
                    <a16:creationId xmlns:a16="http://schemas.microsoft.com/office/drawing/2014/main" id="{EA749D4B-26A0-4B3A-AC4F-6AA57DFF6289}"/>
                  </a:ext>
                </a:extLst>
              </p:cNvPr>
              <p:cNvPicPr/>
              <p:nvPr/>
            </p:nvPicPr>
            <p:blipFill>
              <a:blip r:embed="rId222"/>
              <a:stretch>
                <a:fillRect/>
              </a:stretch>
            </p:blipFill>
            <p:spPr>
              <a:xfrm>
                <a:off x="1885953" y="5833164"/>
                <a:ext cx="29520" cy="192240"/>
              </a:xfrm>
              <a:prstGeom prst="rect">
                <a:avLst/>
              </a:prstGeom>
            </p:spPr>
          </p:pic>
        </mc:Fallback>
      </mc:AlternateContent>
      <p:grpSp>
        <p:nvGrpSpPr>
          <p:cNvPr id="310" name="Gruppieren 309">
            <a:extLst>
              <a:ext uri="{FF2B5EF4-FFF2-40B4-BE49-F238E27FC236}">
                <a16:creationId xmlns:a16="http://schemas.microsoft.com/office/drawing/2014/main" id="{B95180D1-462E-4DE3-A17B-6D1899FE3271}"/>
              </a:ext>
            </a:extLst>
          </p:cNvPr>
          <p:cNvGrpSpPr/>
          <p:nvPr/>
        </p:nvGrpSpPr>
        <p:grpSpPr>
          <a:xfrm>
            <a:off x="1683993" y="6118644"/>
            <a:ext cx="352440" cy="507240"/>
            <a:chOff x="1683993" y="6118644"/>
            <a:chExt cx="352440" cy="507240"/>
          </a:xfrm>
        </p:grpSpPr>
        <mc:AlternateContent xmlns:mc="http://schemas.openxmlformats.org/markup-compatibility/2006" xmlns:p14="http://schemas.microsoft.com/office/powerpoint/2010/main">
          <mc:Choice Requires="p14">
            <p:contentPart p14:bwMode="auto" r:id="rId223">
              <p14:nvContentPartPr>
                <p14:cNvPr id="299" name="Freihand 298">
                  <a:extLst>
                    <a:ext uri="{FF2B5EF4-FFF2-40B4-BE49-F238E27FC236}">
                      <a16:creationId xmlns:a16="http://schemas.microsoft.com/office/drawing/2014/main" id="{0197538C-8E77-4881-BD19-5A4F59C91A38}"/>
                    </a:ext>
                  </a:extLst>
                </p14:cNvPr>
                <p14:cNvContentPartPr/>
                <p14:nvPr/>
              </p14:nvContentPartPr>
              <p14:xfrm>
                <a:off x="1873353" y="6118644"/>
                <a:ext cx="14040" cy="197640"/>
              </p14:xfrm>
            </p:contentPart>
          </mc:Choice>
          <mc:Fallback xmlns="">
            <p:pic>
              <p:nvPicPr>
                <p:cNvPr id="299" name="Freihand 298">
                  <a:extLst>
                    <a:ext uri="{FF2B5EF4-FFF2-40B4-BE49-F238E27FC236}">
                      <a16:creationId xmlns:a16="http://schemas.microsoft.com/office/drawing/2014/main" id="{0197538C-8E77-4881-BD19-5A4F59C91A38}"/>
                    </a:ext>
                  </a:extLst>
                </p:cNvPr>
                <p:cNvPicPr/>
                <p:nvPr/>
              </p:nvPicPr>
              <p:blipFill>
                <a:blip r:embed="rId224"/>
                <a:stretch>
                  <a:fillRect/>
                </a:stretch>
              </p:blipFill>
              <p:spPr>
                <a:xfrm>
                  <a:off x="1869033" y="6114324"/>
                  <a:ext cx="22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00" name="Freihand 299">
                  <a:extLst>
                    <a:ext uri="{FF2B5EF4-FFF2-40B4-BE49-F238E27FC236}">
                      <a16:creationId xmlns:a16="http://schemas.microsoft.com/office/drawing/2014/main" id="{330C569A-D69C-48D9-8FD4-0EBAFD2DDA46}"/>
                    </a:ext>
                  </a:extLst>
                </p14:cNvPr>
                <p14:cNvContentPartPr/>
                <p14:nvPr/>
              </p14:nvContentPartPr>
              <p14:xfrm>
                <a:off x="1891353" y="6306204"/>
                <a:ext cx="1800" cy="57240"/>
              </p14:xfrm>
            </p:contentPart>
          </mc:Choice>
          <mc:Fallback xmlns="">
            <p:pic>
              <p:nvPicPr>
                <p:cNvPr id="300" name="Freihand 299">
                  <a:extLst>
                    <a:ext uri="{FF2B5EF4-FFF2-40B4-BE49-F238E27FC236}">
                      <a16:creationId xmlns:a16="http://schemas.microsoft.com/office/drawing/2014/main" id="{330C569A-D69C-48D9-8FD4-0EBAFD2DDA46}"/>
                    </a:ext>
                  </a:extLst>
                </p:cNvPr>
                <p:cNvPicPr/>
                <p:nvPr/>
              </p:nvPicPr>
              <p:blipFill>
                <a:blip r:embed="rId226"/>
                <a:stretch>
                  <a:fillRect/>
                </a:stretch>
              </p:blipFill>
              <p:spPr>
                <a:xfrm>
                  <a:off x="1887033" y="6301884"/>
                  <a:ext cx="10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02" name="Freihand 301">
                  <a:extLst>
                    <a:ext uri="{FF2B5EF4-FFF2-40B4-BE49-F238E27FC236}">
                      <a16:creationId xmlns:a16="http://schemas.microsoft.com/office/drawing/2014/main" id="{B7160525-2DD4-4809-BE8A-3E0D4B3ED93A}"/>
                    </a:ext>
                  </a:extLst>
                </p14:cNvPr>
                <p14:cNvContentPartPr/>
                <p14:nvPr/>
              </p14:nvContentPartPr>
              <p14:xfrm>
                <a:off x="1683993" y="6461364"/>
                <a:ext cx="87120" cy="60840"/>
              </p14:xfrm>
            </p:contentPart>
          </mc:Choice>
          <mc:Fallback xmlns="">
            <p:pic>
              <p:nvPicPr>
                <p:cNvPr id="302" name="Freihand 301">
                  <a:extLst>
                    <a:ext uri="{FF2B5EF4-FFF2-40B4-BE49-F238E27FC236}">
                      <a16:creationId xmlns:a16="http://schemas.microsoft.com/office/drawing/2014/main" id="{B7160525-2DD4-4809-BE8A-3E0D4B3ED93A}"/>
                    </a:ext>
                  </a:extLst>
                </p:cNvPr>
                <p:cNvPicPr/>
                <p:nvPr/>
              </p:nvPicPr>
              <p:blipFill>
                <a:blip r:embed="rId228"/>
                <a:stretch>
                  <a:fillRect/>
                </a:stretch>
              </p:blipFill>
              <p:spPr>
                <a:xfrm>
                  <a:off x="1679673" y="6457044"/>
                  <a:ext cx="95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03" name="Freihand 302">
                  <a:extLst>
                    <a:ext uri="{FF2B5EF4-FFF2-40B4-BE49-F238E27FC236}">
                      <a16:creationId xmlns:a16="http://schemas.microsoft.com/office/drawing/2014/main" id="{03AFC1AA-6AB7-4033-8A91-DB5F2F88DA25}"/>
                    </a:ext>
                  </a:extLst>
                </p14:cNvPr>
                <p14:cNvContentPartPr/>
                <p14:nvPr/>
              </p14:nvContentPartPr>
              <p14:xfrm>
                <a:off x="1716393" y="6453804"/>
                <a:ext cx="63000" cy="171720"/>
              </p14:xfrm>
            </p:contentPart>
          </mc:Choice>
          <mc:Fallback xmlns="">
            <p:pic>
              <p:nvPicPr>
                <p:cNvPr id="303" name="Freihand 302">
                  <a:extLst>
                    <a:ext uri="{FF2B5EF4-FFF2-40B4-BE49-F238E27FC236}">
                      <a16:creationId xmlns:a16="http://schemas.microsoft.com/office/drawing/2014/main" id="{03AFC1AA-6AB7-4033-8A91-DB5F2F88DA25}"/>
                    </a:ext>
                  </a:extLst>
                </p:cNvPr>
                <p:cNvPicPr/>
                <p:nvPr/>
              </p:nvPicPr>
              <p:blipFill>
                <a:blip r:embed="rId230"/>
                <a:stretch>
                  <a:fillRect/>
                </a:stretch>
              </p:blipFill>
              <p:spPr>
                <a:xfrm>
                  <a:off x="1712073" y="6449484"/>
                  <a:ext cx="71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05" name="Freihand 304">
                  <a:extLst>
                    <a:ext uri="{FF2B5EF4-FFF2-40B4-BE49-F238E27FC236}">
                      <a16:creationId xmlns:a16="http://schemas.microsoft.com/office/drawing/2014/main" id="{86D3D78D-3EEE-45C9-809F-6A8057D1840F}"/>
                    </a:ext>
                  </a:extLst>
                </p14:cNvPr>
                <p14:cNvContentPartPr/>
                <p14:nvPr/>
              </p14:nvContentPartPr>
              <p14:xfrm>
                <a:off x="1768233" y="6383244"/>
                <a:ext cx="81000" cy="79560"/>
              </p14:xfrm>
            </p:contentPart>
          </mc:Choice>
          <mc:Fallback xmlns="">
            <p:pic>
              <p:nvPicPr>
                <p:cNvPr id="305" name="Freihand 304">
                  <a:extLst>
                    <a:ext uri="{FF2B5EF4-FFF2-40B4-BE49-F238E27FC236}">
                      <a16:creationId xmlns:a16="http://schemas.microsoft.com/office/drawing/2014/main" id="{86D3D78D-3EEE-45C9-809F-6A8057D1840F}"/>
                    </a:ext>
                  </a:extLst>
                </p:cNvPr>
                <p:cNvPicPr/>
                <p:nvPr/>
              </p:nvPicPr>
              <p:blipFill>
                <a:blip r:embed="rId232"/>
                <a:stretch>
                  <a:fillRect/>
                </a:stretch>
              </p:blipFill>
              <p:spPr>
                <a:xfrm>
                  <a:off x="1763913" y="6378924"/>
                  <a:ext cx="89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06" name="Freihand 305">
                  <a:extLst>
                    <a:ext uri="{FF2B5EF4-FFF2-40B4-BE49-F238E27FC236}">
                      <a16:creationId xmlns:a16="http://schemas.microsoft.com/office/drawing/2014/main" id="{B863BAC4-1CE3-44BC-80FE-D6FBF2DB76A1}"/>
                    </a:ext>
                  </a:extLst>
                </p14:cNvPr>
                <p14:cNvContentPartPr/>
                <p14:nvPr/>
              </p14:nvContentPartPr>
              <p14:xfrm>
                <a:off x="1839513" y="6416004"/>
                <a:ext cx="57240" cy="141480"/>
              </p14:xfrm>
            </p:contentPart>
          </mc:Choice>
          <mc:Fallback xmlns="">
            <p:pic>
              <p:nvPicPr>
                <p:cNvPr id="306" name="Freihand 305">
                  <a:extLst>
                    <a:ext uri="{FF2B5EF4-FFF2-40B4-BE49-F238E27FC236}">
                      <a16:creationId xmlns:a16="http://schemas.microsoft.com/office/drawing/2014/main" id="{B863BAC4-1CE3-44BC-80FE-D6FBF2DB76A1}"/>
                    </a:ext>
                  </a:extLst>
                </p:cNvPr>
                <p:cNvPicPr/>
                <p:nvPr/>
              </p:nvPicPr>
              <p:blipFill>
                <a:blip r:embed="rId234"/>
                <a:stretch>
                  <a:fillRect/>
                </a:stretch>
              </p:blipFill>
              <p:spPr>
                <a:xfrm>
                  <a:off x="1835193" y="6411684"/>
                  <a:ext cx="65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07" name="Freihand 306">
                  <a:extLst>
                    <a:ext uri="{FF2B5EF4-FFF2-40B4-BE49-F238E27FC236}">
                      <a16:creationId xmlns:a16="http://schemas.microsoft.com/office/drawing/2014/main" id="{A0202ED4-1F7B-4599-BD9A-25CDDFE8949E}"/>
                    </a:ext>
                  </a:extLst>
                </p14:cNvPr>
                <p14:cNvContentPartPr/>
                <p14:nvPr/>
              </p14:nvContentPartPr>
              <p14:xfrm>
                <a:off x="1922673" y="6384684"/>
                <a:ext cx="25560" cy="117720"/>
              </p14:xfrm>
            </p:contentPart>
          </mc:Choice>
          <mc:Fallback xmlns="">
            <p:pic>
              <p:nvPicPr>
                <p:cNvPr id="307" name="Freihand 306">
                  <a:extLst>
                    <a:ext uri="{FF2B5EF4-FFF2-40B4-BE49-F238E27FC236}">
                      <a16:creationId xmlns:a16="http://schemas.microsoft.com/office/drawing/2014/main" id="{A0202ED4-1F7B-4599-BD9A-25CDDFE8949E}"/>
                    </a:ext>
                  </a:extLst>
                </p:cNvPr>
                <p:cNvPicPr/>
                <p:nvPr/>
              </p:nvPicPr>
              <p:blipFill>
                <a:blip r:embed="rId236"/>
                <a:stretch>
                  <a:fillRect/>
                </a:stretch>
              </p:blipFill>
              <p:spPr>
                <a:xfrm>
                  <a:off x="1918353" y="6380364"/>
                  <a:ext cx="34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08" name="Freihand 307">
                  <a:extLst>
                    <a:ext uri="{FF2B5EF4-FFF2-40B4-BE49-F238E27FC236}">
                      <a16:creationId xmlns:a16="http://schemas.microsoft.com/office/drawing/2014/main" id="{6715922A-5C51-4579-9B6B-EE95AB63DE91}"/>
                    </a:ext>
                  </a:extLst>
                </p14:cNvPr>
                <p14:cNvContentPartPr/>
                <p14:nvPr/>
              </p14:nvContentPartPr>
              <p14:xfrm>
                <a:off x="1946073" y="6496284"/>
                <a:ext cx="44640" cy="68760"/>
              </p14:xfrm>
            </p:contentPart>
          </mc:Choice>
          <mc:Fallback xmlns="">
            <p:pic>
              <p:nvPicPr>
                <p:cNvPr id="308" name="Freihand 307">
                  <a:extLst>
                    <a:ext uri="{FF2B5EF4-FFF2-40B4-BE49-F238E27FC236}">
                      <a16:creationId xmlns:a16="http://schemas.microsoft.com/office/drawing/2014/main" id="{6715922A-5C51-4579-9B6B-EE95AB63DE91}"/>
                    </a:ext>
                  </a:extLst>
                </p:cNvPr>
                <p:cNvPicPr/>
                <p:nvPr/>
              </p:nvPicPr>
              <p:blipFill>
                <a:blip r:embed="rId238"/>
                <a:stretch>
                  <a:fillRect/>
                </a:stretch>
              </p:blipFill>
              <p:spPr>
                <a:xfrm>
                  <a:off x="1941753" y="6491964"/>
                  <a:ext cx="53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09" name="Freihand 308">
                  <a:extLst>
                    <a:ext uri="{FF2B5EF4-FFF2-40B4-BE49-F238E27FC236}">
                      <a16:creationId xmlns:a16="http://schemas.microsoft.com/office/drawing/2014/main" id="{614BB816-6A02-41D0-83D0-2F25716579E7}"/>
                    </a:ext>
                  </a:extLst>
                </p14:cNvPr>
                <p14:cNvContentPartPr/>
                <p14:nvPr/>
              </p14:nvContentPartPr>
              <p14:xfrm>
                <a:off x="1968393" y="6409524"/>
                <a:ext cx="68040" cy="216360"/>
              </p14:xfrm>
            </p:contentPart>
          </mc:Choice>
          <mc:Fallback xmlns="">
            <p:pic>
              <p:nvPicPr>
                <p:cNvPr id="309" name="Freihand 308">
                  <a:extLst>
                    <a:ext uri="{FF2B5EF4-FFF2-40B4-BE49-F238E27FC236}">
                      <a16:creationId xmlns:a16="http://schemas.microsoft.com/office/drawing/2014/main" id="{614BB816-6A02-41D0-83D0-2F25716579E7}"/>
                    </a:ext>
                  </a:extLst>
                </p:cNvPr>
                <p:cNvPicPr/>
                <p:nvPr/>
              </p:nvPicPr>
              <p:blipFill>
                <a:blip r:embed="rId240"/>
                <a:stretch>
                  <a:fillRect/>
                </a:stretch>
              </p:blipFill>
              <p:spPr>
                <a:xfrm>
                  <a:off x="1964073" y="6405204"/>
                  <a:ext cx="76680" cy="22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311" name="Freihand 310">
                <a:extLst>
                  <a:ext uri="{FF2B5EF4-FFF2-40B4-BE49-F238E27FC236}">
                    <a16:creationId xmlns:a16="http://schemas.microsoft.com/office/drawing/2014/main" id="{416EA39B-45CD-46B9-8B27-9BBD53353680}"/>
                  </a:ext>
                </a:extLst>
              </p14:cNvPr>
              <p14:cNvContentPartPr/>
              <p14:nvPr/>
            </p14:nvContentPartPr>
            <p14:xfrm>
              <a:off x="4373193" y="1673004"/>
              <a:ext cx="1073160" cy="609840"/>
            </p14:xfrm>
          </p:contentPart>
        </mc:Choice>
        <mc:Fallback xmlns="">
          <p:pic>
            <p:nvPicPr>
              <p:cNvPr id="311" name="Freihand 310">
                <a:extLst>
                  <a:ext uri="{FF2B5EF4-FFF2-40B4-BE49-F238E27FC236}">
                    <a16:creationId xmlns:a16="http://schemas.microsoft.com/office/drawing/2014/main" id="{416EA39B-45CD-46B9-8B27-9BBD53353680}"/>
                  </a:ext>
                </a:extLst>
              </p:cNvPr>
              <p:cNvPicPr/>
              <p:nvPr/>
            </p:nvPicPr>
            <p:blipFill>
              <a:blip r:embed="rId242"/>
              <a:stretch>
                <a:fillRect/>
              </a:stretch>
            </p:blipFill>
            <p:spPr>
              <a:xfrm>
                <a:off x="4368873" y="1668684"/>
                <a:ext cx="108180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12" name="Freihand 311">
                <a:extLst>
                  <a:ext uri="{FF2B5EF4-FFF2-40B4-BE49-F238E27FC236}">
                    <a16:creationId xmlns:a16="http://schemas.microsoft.com/office/drawing/2014/main" id="{0C8BBFBB-81C3-4A0B-8ECF-73E05BF1D75E}"/>
                  </a:ext>
                </a:extLst>
              </p14:cNvPr>
              <p14:cNvContentPartPr/>
              <p14:nvPr/>
            </p14:nvContentPartPr>
            <p14:xfrm>
              <a:off x="806313" y="4412604"/>
              <a:ext cx="247320" cy="34920"/>
            </p14:xfrm>
          </p:contentPart>
        </mc:Choice>
        <mc:Fallback xmlns="">
          <p:pic>
            <p:nvPicPr>
              <p:cNvPr id="312" name="Freihand 311">
                <a:extLst>
                  <a:ext uri="{FF2B5EF4-FFF2-40B4-BE49-F238E27FC236}">
                    <a16:creationId xmlns:a16="http://schemas.microsoft.com/office/drawing/2014/main" id="{0C8BBFBB-81C3-4A0B-8ECF-73E05BF1D75E}"/>
                  </a:ext>
                </a:extLst>
              </p:cNvPr>
              <p:cNvPicPr/>
              <p:nvPr/>
            </p:nvPicPr>
            <p:blipFill>
              <a:blip r:embed="rId244"/>
              <a:stretch>
                <a:fillRect/>
              </a:stretch>
            </p:blipFill>
            <p:spPr>
              <a:xfrm>
                <a:off x="801993" y="4408284"/>
                <a:ext cx="255960" cy="43560"/>
              </a:xfrm>
              <a:prstGeom prst="rect">
                <a:avLst/>
              </a:prstGeom>
            </p:spPr>
          </p:pic>
        </mc:Fallback>
      </mc:AlternateContent>
      <p:grpSp>
        <p:nvGrpSpPr>
          <p:cNvPr id="315" name="Gruppieren 314">
            <a:extLst>
              <a:ext uri="{FF2B5EF4-FFF2-40B4-BE49-F238E27FC236}">
                <a16:creationId xmlns:a16="http://schemas.microsoft.com/office/drawing/2014/main" id="{192463BB-04ED-47C0-AE8B-E2858209CCF6}"/>
              </a:ext>
            </a:extLst>
          </p:cNvPr>
          <p:cNvGrpSpPr/>
          <p:nvPr/>
        </p:nvGrpSpPr>
        <p:grpSpPr>
          <a:xfrm>
            <a:off x="595713" y="4373724"/>
            <a:ext cx="150480" cy="182520"/>
            <a:chOff x="595713" y="4373724"/>
            <a:chExt cx="150480" cy="182520"/>
          </a:xfrm>
        </p:grpSpPr>
        <mc:AlternateContent xmlns:mc="http://schemas.openxmlformats.org/markup-compatibility/2006" xmlns:p14="http://schemas.microsoft.com/office/powerpoint/2010/main">
          <mc:Choice Requires="p14">
            <p:contentPart p14:bwMode="auto" r:id="rId245">
              <p14:nvContentPartPr>
                <p14:cNvPr id="313" name="Freihand 312">
                  <a:extLst>
                    <a:ext uri="{FF2B5EF4-FFF2-40B4-BE49-F238E27FC236}">
                      <a16:creationId xmlns:a16="http://schemas.microsoft.com/office/drawing/2014/main" id="{CC862928-F834-4D2B-A14E-8D6E15BF099E}"/>
                    </a:ext>
                  </a:extLst>
                </p14:cNvPr>
                <p14:cNvContentPartPr/>
                <p14:nvPr/>
              </p14:nvContentPartPr>
              <p14:xfrm>
                <a:off x="595713" y="4373724"/>
                <a:ext cx="61920" cy="113040"/>
              </p14:xfrm>
            </p:contentPart>
          </mc:Choice>
          <mc:Fallback xmlns="">
            <p:pic>
              <p:nvPicPr>
                <p:cNvPr id="313" name="Freihand 312">
                  <a:extLst>
                    <a:ext uri="{FF2B5EF4-FFF2-40B4-BE49-F238E27FC236}">
                      <a16:creationId xmlns:a16="http://schemas.microsoft.com/office/drawing/2014/main" id="{CC862928-F834-4D2B-A14E-8D6E15BF099E}"/>
                    </a:ext>
                  </a:extLst>
                </p:cNvPr>
                <p:cNvPicPr/>
                <p:nvPr/>
              </p:nvPicPr>
              <p:blipFill>
                <a:blip r:embed="rId246"/>
                <a:stretch>
                  <a:fillRect/>
                </a:stretch>
              </p:blipFill>
              <p:spPr>
                <a:xfrm>
                  <a:off x="591393" y="4369404"/>
                  <a:ext cx="70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14" name="Freihand 313">
                  <a:extLst>
                    <a:ext uri="{FF2B5EF4-FFF2-40B4-BE49-F238E27FC236}">
                      <a16:creationId xmlns:a16="http://schemas.microsoft.com/office/drawing/2014/main" id="{A1C78BD0-E7F0-4468-A2B9-751A1DB319D1}"/>
                    </a:ext>
                  </a:extLst>
                </p14:cNvPr>
                <p14:cNvContentPartPr/>
                <p14:nvPr/>
              </p14:nvContentPartPr>
              <p14:xfrm>
                <a:off x="668793" y="4450044"/>
                <a:ext cx="77400" cy="106200"/>
              </p14:xfrm>
            </p:contentPart>
          </mc:Choice>
          <mc:Fallback xmlns="">
            <p:pic>
              <p:nvPicPr>
                <p:cNvPr id="314" name="Freihand 313">
                  <a:extLst>
                    <a:ext uri="{FF2B5EF4-FFF2-40B4-BE49-F238E27FC236}">
                      <a16:creationId xmlns:a16="http://schemas.microsoft.com/office/drawing/2014/main" id="{A1C78BD0-E7F0-4468-A2B9-751A1DB319D1}"/>
                    </a:ext>
                  </a:extLst>
                </p:cNvPr>
                <p:cNvPicPr/>
                <p:nvPr/>
              </p:nvPicPr>
              <p:blipFill>
                <a:blip r:embed="rId248"/>
                <a:stretch>
                  <a:fillRect/>
                </a:stretch>
              </p:blipFill>
              <p:spPr>
                <a:xfrm>
                  <a:off x="664473" y="4445724"/>
                  <a:ext cx="860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318" name="Freihand 317">
                <a:extLst>
                  <a:ext uri="{FF2B5EF4-FFF2-40B4-BE49-F238E27FC236}">
                    <a16:creationId xmlns:a16="http://schemas.microsoft.com/office/drawing/2014/main" id="{4D7C264A-70CF-42B8-8625-82CCA924D859}"/>
                  </a:ext>
                </a:extLst>
              </p14:cNvPr>
              <p14:cNvContentPartPr/>
              <p14:nvPr/>
            </p14:nvContentPartPr>
            <p14:xfrm>
              <a:off x="993873" y="4358604"/>
              <a:ext cx="143640" cy="24480"/>
            </p14:xfrm>
          </p:contentPart>
        </mc:Choice>
        <mc:Fallback xmlns="">
          <p:pic>
            <p:nvPicPr>
              <p:cNvPr id="318" name="Freihand 317">
                <a:extLst>
                  <a:ext uri="{FF2B5EF4-FFF2-40B4-BE49-F238E27FC236}">
                    <a16:creationId xmlns:a16="http://schemas.microsoft.com/office/drawing/2014/main" id="{4D7C264A-70CF-42B8-8625-82CCA924D859}"/>
                  </a:ext>
                </a:extLst>
              </p:cNvPr>
              <p:cNvPicPr/>
              <p:nvPr/>
            </p:nvPicPr>
            <p:blipFill>
              <a:blip r:embed="rId250"/>
              <a:stretch>
                <a:fillRect/>
              </a:stretch>
            </p:blipFill>
            <p:spPr>
              <a:xfrm>
                <a:off x="989553" y="4354284"/>
                <a:ext cx="152280" cy="33120"/>
              </a:xfrm>
              <a:prstGeom prst="rect">
                <a:avLst/>
              </a:prstGeom>
            </p:spPr>
          </p:pic>
        </mc:Fallback>
      </mc:AlternateContent>
      <p:grpSp>
        <p:nvGrpSpPr>
          <p:cNvPr id="321" name="Gruppieren 320">
            <a:extLst>
              <a:ext uri="{FF2B5EF4-FFF2-40B4-BE49-F238E27FC236}">
                <a16:creationId xmlns:a16="http://schemas.microsoft.com/office/drawing/2014/main" id="{A94DEB68-880D-40C0-A817-B990F90C78D0}"/>
              </a:ext>
            </a:extLst>
          </p:cNvPr>
          <p:cNvGrpSpPr/>
          <p:nvPr/>
        </p:nvGrpSpPr>
        <p:grpSpPr>
          <a:xfrm>
            <a:off x="1375833" y="3325044"/>
            <a:ext cx="681120" cy="1606320"/>
            <a:chOff x="1375833" y="3325044"/>
            <a:chExt cx="681120" cy="1606320"/>
          </a:xfrm>
        </p:grpSpPr>
        <mc:AlternateContent xmlns:mc="http://schemas.openxmlformats.org/markup-compatibility/2006" xmlns:p14="http://schemas.microsoft.com/office/powerpoint/2010/main">
          <mc:Choice Requires="p14">
            <p:contentPart p14:bwMode="auto" r:id="rId251">
              <p14:nvContentPartPr>
                <p14:cNvPr id="278" name="Freihand 277">
                  <a:extLst>
                    <a:ext uri="{FF2B5EF4-FFF2-40B4-BE49-F238E27FC236}">
                      <a16:creationId xmlns:a16="http://schemas.microsoft.com/office/drawing/2014/main" id="{21BBDC6F-07B8-4A97-8C91-7E576C95FB34}"/>
                    </a:ext>
                  </a:extLst>
                </p14:cNvPr>
                <p14:cNvContentPartPr/>
                <p14:nvPr/>
              </p14:nvContentPartPr>
              <p14:xfrm>
                <a:off x="1698753" y="3440964"/>
                <a:ext cx="78120" cy="60120"/>
              </p14:xfrm>
            </p:contentPart>
          </mc:Choice>
          <mc:Fallback xmlns="">
            <p:pic>
              <p:nvPicPr>
                <p:cNvPr id="278" name="Freihand 277">
                  <a:extLst>
                    <a:ext uri="{FF2B5EF4-FFF2-40B4-BE49-F238E27FC236}">
                      <a16:creationId xmlns:a16="http://schemas.microsoft.com/office/drawing/2014/main" id="{21BBDC6F-07B8-4A97-8C91-7E576C95FB34}"/>
                    </a:ext>
                  </a:extLst>
                </p:cNvPr>
                <p:cNvPicPr/>
                <p:nvPr/>
              </p:nvPicPr>
              <p:blipFill>
                <a:blip r:embed="rId252"/>
                <a:stretch>
                  <a:fillRect/>
                </a:stretch>
              </p:blipFill>
              <p:spPr>
                <a:xfrm>
                  <a:off x="1694433" y="3436644"/>
                  <a:ext cx="86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79" name="Freihand 278">
                  <a:extLst>
                    <a:ext uri="{FF2B5EF4-FFF2-40B4-BE49-F238E27FC236}">
                      <a16:creationId xmlns:a16="http://schemas.microsoft.com/office/drawing/2014/main" id="{49CD0AD0-F3BF-4035-9025-C7C8217C1A2B}"/>
                    </a:ext>
                  </a:extLst>
                </p14:cNvPr>
                <p14:cNvContentPartPr/>
                <p14:nvPr/>
              </p14:nvContentPartPr>
              <p14:xfrm>
                <a:off x="1741233" y="3435924"/>
                <a:ext cx="52920" cy="149400"/>
              </p14:xfrm>
            </p:contentPart>
          </mc:Choice>
          <mc:Fallback xmlns="">
            <p:pic>
              <p:nvPicPr>
                <p:cNvPr id="279" name="Freihand 278">
                  <a:extLst>
                    <a:ext uri="{FF2B5EF4-FFF2-40B4-BE49-F238E27FC236}">
                      <a16:creationId xmlns:a16="http://schemas.microsoft.com/office/drawing/2014/main" id="{49CD0AD0-F3BF-4035-9025-C7C8217C1A2B}"/>
                    </a:ext>
                  </a:extLst>
                </p:cNvPr>
                <p:cNvPicPr/>
                <p:nvPr/>
              </p:nvPicPr>
              <p:blipFill>
                <a:blip r:embed="rId254"/>
                <a:stretch>
                  <a:fillRect/>
                </a:stretch>
              </p:blipFill>
              <p:spPr>
                <a:xfrm>
                  <a:off x="1736913" y="3431604"/>
                  <a:ext cx="61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1" name="Freihand 280">
                  <a:extLst>
                    <a:ext uri="{FF2B5EF4-FFF2-40B4-BE49-F238E27FC236}">
                      <a16:creationId xmlns:a16="http://schemas.microsoft.com/office/drawing/2014/main" id="{DDF58911-3D9A-45B3-ACBB-5CC33D30BD65}"/>
                    </a:ext>
                  </a:extLst>
                </p14:cNvPr>
                <p14:cNvContentPartPr/>
                <p14:nvPr/>
              </p14:nvContentPartPr>
              <p14:xfrm>
                <a:off x="1822953" y="3395244"/>
                <a:ext cx="55080" cy="160920"/>
              </p14:xfrm>
            </p:contentPart>
          </mc:Choice>
          <mc:Fallback xmlns="">
            <p:pic>
              <p:nvPicPr>
                <p:cNvPr id="281" name="Freihand 280">
                  <a:extLst>
                    <a:ext uri="{FF2B5EF4-FFF2-40B4-BE49-F238E27FC236}">
                      <a16:creationId xmlns:a16="http://schemas.microsoft.com/office/drawing/2014/main" id="{DDF58911-3D9A-45B3-ACBB-5CC33D30BD65}"/>
                    </a:ext>
                  </a:extLst>
                </p:cNvPr>
                <p:cNvPicPr/>
                <p:nvPr/>
              </p:nvPicPr>
              <p:blipFill>
                <a:blip r:embed="rId256"/>
                <a:stretch>
                  <a:fillRect/>
                </a:stretch>
              </p:blipFill>
              <p:spPr>
                <a:xfrm>
                  <a:off x="1818633" y="3390924"/>
                  <a:ext cx="63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3" name="Freihand 282">
                  <a:extLst>
                    <a:ext uri="{FF2B5EF4-FFF2-40B4-BE49-F238E27FC236}">
                      <a16:creationId xmlns:a16="http://schemas.microsoft.com/office/drawing/2014/main" id="{A07C700B-6CBF-47EA-9679-0A09CB918187}"/>
                    </a:ext>
                  </a:extLst>
                </p14:cNvPr>
                <p14:cNvContentPartPr/>
                <p14:nvPr/>
              </p14:nvContentPartPr>
              <p14:xfrm>
                <a:off x="1746273" y="3325044"/>
                <a:ext cx="78120" cy="103320"/>
              </p14:xfrm>
            </p:contentPart>
          </mc:Choice>
          <mc:Fallback xmlns="">
            <p:pic>
              <p:nvPicPr>
                <p:cNvPr id="283" name="Freihand 282">
                  <a:extLst>
                    <a:ext uri="{FF2B5EF4-FFF2-40B4-BE49-F238E27FC236}">
                      <a16:creationId xmlns:a16="http://schemas.microsoft.com/office/drawing/2014/main" id="{A07C700B-6CBF-47EA-9679-0A09CB918187}"/>
                    </a:ext>
                  </a:extLst>
                </p:cNvPr>
                <p:cNvPicPr/>
                <p:nvPr/>
              </p:nvPicPr>
              <p:blipFill>
                <a:blip r:embed="rId258"/>
                <a:stretch>
                  <a:fillRect/>
                </a:stretch>
              </p:blipFill>
              <p:spPr>
                <a:xfrm>
                  <a:off x="1741953" y="3320724"/>
                  <a:ext cx="86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84" name="Freihand 283">
                  <a:extLst>
                    <a:ext uri="{FF2B5EF4-FFF2-40B4-BE49-F238E27FC236}">
                      <a16:creationId xmlns:a16="http://schemas.microsoft.com/office/drawing/2014/main" id="{AA4F835E-89FB-4F7E-B184-0A1ECB15735A}"/>
                    </a:ext>
                  </a:extLst>
                </p14:cNvPr>
                <p14:cNvContentPartPr/>
                <p14:nvPr/>
              </p14:nvContentPartPr>
              <p14:xfrm>
                <a:off x="1933473" y="3446364"/>
                <a:ext cx="26280" cy="41040"/>
              </p14:xfrm>
            </p:contentPart>
          </mc:Choice>
          <mc:Fallback xmlns="">
            <p:pic>
              <p:nvPicPr>
                <p:cNvPr id="284" name="Freihand 283">
                  <a:extLst>
                    <a:ext uri="{FF2B5EF4-FFF2-40B4-BE49-F238E27FC236}">
                      <a16:creationId xmlns:a16="http://schemas.microsoft.com/office/drawing/2014/main" id="{AA4F835E-89FB-4F7E-B184-0A1ECB15735A}"/>
                    </a:ext>
                  </a:extLst>
                </p:cNvPr>
                <p:cNvPicPr/>
                <p:nvPr/>
              </p:nvPicPr>
              <p:blipFill>
                <a:blip r:embed="rId260"/>
                <a:stretch>
                  <a:fillRect/>
                </a:stretch>
              </p:blipFill>
              <p:spPr>
                <a:xfrm>
                  <a:off x="1929153" y="3442044"/>
                  <a:ext cx="34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85" name="Freihand 284">
                  <a:extLst>
                    <a:ext uri="{FF2B5EF4-FFF2-40B4-BE49-F238E27FC236}">
                      <a16:creationId xmlns:a16="http://schemas.microsoft.com/office/drawing/2014/main" id="{AA8DC95D-1FA2-495C-9DBD-25A673D8725A}"/>
                    </a:ext>
                  </a:extLst>
                </p14:cNvPr>
                <p14:cNvContentPartPr/>
                <p14:nvPr/>
              </p14:nvContentPartPr>
              <p14:xfrm>
                <a:off x="1938873" y="3386964"/>
                <a:ext cx="14400" cy="12960"/>
              </p14:xfrm>
            </p:contentPart>
          </mc:Choice>
          <mc:Fallback xmlns="">
            <p:pic>
              <p:nvPicPr>
                <p:cNvPr id="285" name="Freihand 284">
                  <a:extLst>
                    <a:ext uri="{FF2B5EF4-FFF2-40B4-BE49-F238E27FC236}">
                      <a16:creationId xmlns:a16="http://schemas.microsoft.com/office/drawing/2014/main" id="{AA8DC95D-1FA2-495C-9DBD-25A673D8725A}"/>
                    </a:ext>
                  </a:extLst>
                </p:cNvPr>
                <p:cNvPicPr/>
                <p:nvPr/>
              </p:nvPicPr>
              <p:blipFill>
                <a:blip r:embed="rId262"/>
                <a:stretch>
                  <a:fillRect/>
                </a:stretch>
              </p:blipFill>
              <p:spPr>
                <a:xfrm>
                  <a:off x="1934553" y="3382644"/>
                  <a:ext cx="2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86" name="Freihand 285">
                  <a:extLst>
                    <a:ext uri="{FF2B5EF4-FFF2-40B4-BE49-F238E27FC236}">
                      <a16:creationId xmlns:a16="http://schemas.microsoft.com/office/drawing/2014/main" id="{5C7179EB-F9D7-46B9-9208-A399943DADF3}"/>
                    </a:ext>
                  </a:extLst>
                </p14:cNvPr>
                <p14:cNvContentPartPr/>
                <p14:nvPr/>
              </p14:nvContentPartPr>
              <p14:xfrm>
                <a:off x="1962633" y="3488484"/>
                <a:ext cx="60480" cy="68760"/>
              </p14:xfrm>
            </p:contentPart>
          </mc:Choice>
          <mc:Fallback xmlns="">
            <p:pic>
              <p:nvPicPr>
                <p:cNvPr id="286" name="Freihand 285">
                  <a:extLst>
                    <a:ext uri="{FF2B5EF4-FFF2-40B4-BE49-F238E27FC236}">
                      <a16:creationId xmlns:a16="http://schemas.microsoft.com/office/drawing/2014/main" id="{5C7179EB-F9D7-46B9-9208-A399943DADF3}"/>
                    </a:ext>
                  </a:extLst>
                </p:cNvPr>
                <p:cNvPicPr/>
                <p:nvPr/>
              </p:nvPicPr>
              <p:blipFill>
                <a:blip r:embed="rId264"/>
                <a:stretch>
                  <a:fillRect/>
                </a:stretch>
              </p:blipFill>
              <p:spPr>
                <a:xfrm>
                  <a:off x="1958313" y="3484164"/>
                  <a:ext cx="69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87" name="Freihand 286">
                  <a:extLst>
                    <a:ext uri="{FF2B5EF4-FFF2-40B4-BE49-F238E27FC236}">
                      <a16:creationId xmlns:a16="http://schemas.microsoft.com/office/drawing/2014/main" id="{DB515C4C-1184-46A3-AEAF-0AB77646CA83}"/>
                    </a:ext>
                  </a:extLst>
                </p14:cNvPr>
                <p14:cNvContentPartPr/>
                <p14:nvPr/>
              </p14:nvContentPartPr>
              <p14:xfrm>
                <a:off x="2012673" y="3403524"/>
                <a:ext cx="44280" cy="221040"/>
              </p14:xfrm>
            </p:contentPart>
          </mc:Choice>
          <mc:Fallback xmlns="">
            <p:pic>
              <p:nvPicPr>
                <p:cNvPr id="287" name="Freihand 286">
                  <a:extLst>
                    <a:ext uri="{FF2B5EF4-FFF2-40B4-BE49-F238E27FC236}">
                      <a16:creationId xmlns:a16="http://schemas.microsoft.com/office/drawing/2014/main" id="{DB515C4C-1184-46A3-AEAF-0AB77646CA83}"/>
                    </a:ext>
                  </a:extLst>
                </p:cNvPr>
                <p:cNvPicPr/>
                <p:nvPr/>
              </p:nvPicPr>
              <p:blipFill>
                <a:blip r:embed="rId266"/>
                <a:stretch>
                  <a:fillRect/>
                </a:stretch>
              </p:blipFill>
              <p:spPr>
                <a:xfrm>
                  <a:off x="2008353" y="3399204"/>
                  <a:ext cx="52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89" name="Freihand 288">
                  <a:extLst>
                    <a:ext uri="{FF2B5EF4-FFF2-40B4-BE49-F238E27FC236}">
                      <a16:creationId xmlns:a16="http://schemas.microsoft.com/office/drawing/2014/main" id="{0890BF42-0E2E-480E-A229-185EE1410312}"/>
                    </a:ext>
                  </a:extLst>
                </p14:cNvPr>
                <p14:cNvContentPartPr/>
                <p14:nvPr/>
              </p14:nvContentPartPr>
              <p14:xfrm>
                <a:off x="1961553" y="3326484"/>
                <a:ext cx="3240" cy="89640"/>
              </p14:xfrm>
            </p:contentPart>
          </mc:Choice>
          <mc:Fallback xmlns="">
            <p:pic>
              <p:nvPicPr>
                <p:cNvPr id="289" name="Freihand 288">
                  <a:extLst>
                    <a:ext uri="{FF2B5EF4-FFF2-40B4-BE49-F238E27FC236}">
                      <a16:creationId xmlns:a16="http://schemas.microsoft.com/office/drawing/2014/main" id="{0890BF42-0E2E-480E-A229-185EE1410312}"/>
                    </a:ext>
                  </a:extLst>
                </p:cNvPr>
                <p:cNvPicPr/>
                <p:nvPr/>
              </p:nvPicPr>
              <p:blipFill>
                <a:blip r:embed="rId268"/>
                <a:stretch>
                  <a:fillRect/>
                </a:stretch>
              </p:blipFill>
              <p:spPr>
                <a:xfrm>
                  <a:off x="1957233" y="3322164"/>
                  <a:ext cx="1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90" name="Freihand 289">
                  <a:extLst>
                    <a:ext uri="{FF2B5EF4-FFF2-40B4-BE49-F238E27FC236}">
                      <a16:creationId xmlns:a16="http://schemas.microsoft.com/office/drawing/2014/main" id="{ADB55DCF-A132-4736-998E-58E46EFD3B50}"/>
                    </a:ext>
                  </a:extLst>
                </p14:cNvPr>
                <p14:cNvContentPartPr/>
                <p14:nvPr/>
              </p14:nvContentPartPr>
              <p14:xfrm>
                <a:off x="1952913" y="3529524"/>
                <a:ext cx="7200" cy="151200"/>
              </p14:xfrm>
            </p:contentPart>
          </mc:Choice>
          <mc:Fallback xmlns="">
            <p:pic>
              <p:nvPicPr>
                <p:cNvPr id="290" name="Freihand 289">
                  <a:extLst>
                    <a:ext uri="{FF2B5EF4-FFF2-40B4-BE49-F238E27FC236}">
                      <a16:creationId xmlns:a16="http://schemas.microsoft.com/office/drawing/2014/main" id="{ADB55DCF-A132-4736-998E-58E46EFD3B50}"/>
                    </a:ext>
                  </a:extLst>
                </p:cNvPr>
                <p:cNvPicPr/>
                <p:nvPr/>
              </p:nvPicPr>
              <p:blipFill>
                <a:blip r:embed="rId270"/>
                <a:stretch>
                  <a:fillRect/>
                </a:stretch>
              </p:blipFill>
              <p:spPr>
                <a:xfrm>
                  <a:off x="1948593" y="3525204"/>
                  <a:ext cx="15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91" name="Freihand 290">
                  <a:extLst>
                    <a:ext uri="{FF2B5EF4-FFF2-40B4-BE49-F238E27FC236}">
                      <a16:creationId xmlns:a16="http://schemas.microsoft.com/office/drawing/2014/main" id="{D92B9A70-8505-4520-8C39-F3DFEDFDB251}"/>
                    </a:ext>
                  </a:extLst>
                </p14:cNvPr>
                <p14:cNvContentPartPr/>
                <p14:nvPr/>
              </p14:nvContentPartPr>
              <p14:xfrm>
                <a:off x="1939953" y="3726804"/>
                <a:ext cx="13680" cy="339480"/>
              </p14:xfrm>
            </p:contentPart>
          </mc:Choice>
          <mc:Fallback xmlns="">
            <p:pic>
              <p:nvPicPr>
                <p:cNvPr id="291" name="Freihand 290">
                  <a:extLst>
                    <a:ext uri="{FF2B5EF4-FFF2-40B4-BE49-F238E27FC236}">
                      <a16:creationId xmlns:a16="http://schemas.microsoft.com/office/drawing/2014/main" id="{D92B9A70-8505-4520-8C39-F3DFEDFDB251}"/>
                    </a:ext>
                  </a:extLst>
                </p:cNvPr>
                <p:cNvPicPr/>
                <p:nvPr/>
              </p:nvPicPr>
              <p:blipFill>
                <a:blip r:embed="rId272"/>
                <a:stretch>
                  <a:fillRect/>
                </a:stretch>
              </p:blipFill>
              <p:spPr>
                <a:xfrm>
                  <a:off x="1935633" y="3722484"/>
                  <a:ext cx="223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92" name="Freihand 291">
                  <a:extLst>
                    <a:ext uri="{FF2B5EF4-FFF2-40B4-BE49-F238E27FC236}">
                      <a16:creationId xmlns:a16="http://schemas.microsoft.com/office/drawing/2014/main" id="{C0BE2A94-9D02-41C2-AD9A-3F32730D8F9A}"/>
                    </a:ext>
                  </a:extLst>
                </p14:cNvPr>
                <p14:cNvContentPartPr/>
                <p14:nvPr/>
              </p14:nvContentPartPr>
              <p14:xfrm>
                <a:off x="1932393" y="4105884"/>
                <a:ext cx="15480" cy="99360"/>
              </p14:xfrm>
            </p:contentPart>
          </mc:Choice>
          <mc:Fallback xmlns="">
            <p:pic>
              <p:nvPicPr>
                <p:cNvPr id="292" name="Freihand 291">
                  <a:extLst>
                    <a:ext uri="{FF2B5EF4-FFF2-40B4-BE49-F238E27FC236}">
                      <a16:creationId xmlns:a16="http://schemas.microsoft.com/office/drawing/2014/main" id="{C0BE2A94-9D02-41C2-AD9A-3F32730D8F9A}"/>
                    </a:ext>
                  </a:extLst>
                </p:cNvPr>
                <p:cNvPicPr/>
                <p:nvPr/>
              </p:nvPicPr>
              <p:blipFill>
                <a:blip r:embed="rId274"/>
                <a:stretch>
                  <a:fillRect/>
                </a:stretch>
              </p:blipFill>
              <p:spPr>
                <a:xfrm>
                  <a:off x="1928073" y="4101564"/>
                  <a:ext cx="24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93" name="Freihand 292">
                  <a:extLst>
                    <a:ext uri="{FF2B5EF4-FFF2-40B4-BE49-F238E27FC236}">
                      <a16:creationId xmlns:a16="http://schemas.microsoft.com/office/drawing/2014/main" id="{76E82B90-9360-4A48-99C3-7B2C25C3CDC8}"/>
                    </a:ext>
                  </a:extLst>
                </p14:cNvPr>
                <p14:cNvContentPartPr/>
                <p14:nvPr/>
              </p14:nvContentPartPr>
              <p14:xfrm>
                <a:off x="1935273" y="4294884"/>
                <a:ext cx="21600" cy="471960"/>
              </p14:xfrm>
            </p:contentPart>
          </mc:Choice>
          <mc:Fallback xmlns="">
            <p:pic>
              <p:nvPicPr>
                <p:cNvPr id="293" name="Freihand 292">
                  <a:extLst>
                    <a:ext uri="{FF2B5EF4-FFF2-40B4-BE49-F238E27FC236}">
                      <a16:creationId xmlns:a16="http://schemas.microsoft.com/office/drawing/2014/main" id="{76E82B90-9360-4A48-99C3-7B2C25C3CDC8}"/>
                    </a:ext>
                  </a:extLst>
                </p:cNvPr>
                <p:cNvPicPr/>
                <p:nvPr/>
              </p:nvPicPr>
              <p:blipFill>
                <a:blip r:embed="rId276"/>
                <a:stretch>
                  <a:fillRect/>
                </a:stretch>
              </p:blipFill>
              <p:spPr>
                <a:xfrm>
                  <a:off x="1930953" y="4290564"/>
                  <a:ext cx="3024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94" name="Freihand 293">
                  <a:extLst>
                    <a:ext uri="{FF2B5EF4-FFF2-40B4-BE49-F238E27FC236}">
                      <a16:creationId xmlns:a16="http://schemas.microsoft.com/office/drawing/2014/main" id="{446F10E3-9CEA-430D-B3C6-E300ABC1A300}"/>
                    </a:ext>
                  </a:extLst>
                </p14:cNvPr>
                <p14:cNvContentPartPr/>
                <p14:nvPr/>
              </p14:nvContentPartPr>
              <p14:xfrm>
                <a:off x="1935633" y="4823004"/>
                <a:ext cx="8280" cy="108360"/>
              </p14:xfrm>
            </p:contentPart>
          </mc:Choice>
          <mc:Fallback xmlns="">
            <p:pic>
              <p:nvPicPr>
                <p:cNvPr id="294" name="Freihand 293">
                  <a:extLst>
                    <a:ext uri="{FF2B5EF4-FFF2-40B4-BE49-F238E27FC236}">
                      <a16:creationId xmlns:a16="http://schemas.microsoft.com/office/drawing/2014/main" id="{446F10E3-9CEA-430D-B3C6-E300ABC1A300}"/>
                    </a:ext>
                  </a:extLst>
                </p:cNvPr>
                <p:cNvPicPr/>
                <p:nvPr/>
              </p:nvPicPr>
              <p:blipFill>
                <a:blip r:embed="rId278"/>
                <a:stretch>
                  <a:fillRect/>
                </a:stretch>
              </p:blipFill>
              <p:spPr>
                <a:xfrm>
                  <a:off x="1931313" y="4818684"/>
                  <a:ext cx="16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16" name="Freihand 315">
                  <a:extLst>
                    <a:ext uri="{FF2B5EF4-FFF2-40B4-BE49-F238E27FC236}">
                      <a16:creationId xmlns:a16="http://schemas.microsoft.com/office/drawing/2014/main" id="{ACC56FAC-878A-4A56-A14F-39B1313D0B2F}"/>
                    </a:ext>
                  </a:extLst>
                </p14:cNvPr>
                <p14:cNvContentPartPr/>
                <p14:nvPr/>
              </p14:nvContentPartPr>
              <p14:xfrm>
                <a:off x="1929153" y="4289844"/>
                <a:ext cx="42840" cy="73440"/>
              </p14:xfrm>
            </p:contentPart>
          </mc:Choice>
          <mc:Fallback xmlns="">
            <p:pic>
              <p:nvPicPr>
                <p:cNvPr id="316" name="Freihand 315">
                  <a:extLst>
                    <a:ext uri="{FF2B5EF4-FFF2-40B4-BE49-F238E27FC236}">
                      <a16:creationId xmlns:a16="http://schemas.microsoft.com/office/drawing/2014/main" id="{ACC56FAC-878A-4A56-A14F-39B1313D0B2F}"/>
                    </a:ext>
                  </a:extLst>
                </p:cNvPr>
                <p:cNvPicPr/>
                <p:nvPr/>
              </p:nvPicPr>
              <p:blipFill>
                <a:blip r:embed="rId280"/>
                <a:stretch>
                  <a:fillRect/>
                </a:stretch>
              </p:blipFill>
              <p:spPr>
                <a:xfrm>
                  <a:off x="1924833" y="4285524"/>
                  <a:ext cx="51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19" name="Freihand 318">
                  <a:extLst>
                    <a:ext uri="{FF2B5EF4-FFF2-40B4-BE49-F238E27FC236}">
                      <a16:creationId xmlns:a16="http://schemas.microsoft.com/office/drawing/2014/main" id="{26555F83-B1FD-4ADE-BB19-F8F811BF0AB5}"/>
                    </a:ext>
                  </a:extLst>
                </p14:cNvPr>
                <p14:cNvContentPartPr/>
                <p14:nvPr/>
              </p14:nvContentPartPr>
              <p14:xfrm>
                <a:off x="1375833" y="4359684"/>
                <a:ext cx="121320" cy="19440"/>
              </p14:xfrm>
            </p:contentPart>
          </mc:Choice>
          <mc:Fallback xmlns="">
            <p:pic>
              <p:nvPicPr>
                <p:cNvPr id="319" name="Freihand 318">
                  <a:extLst>
                    <a:ext uri="{FF2B5EF4-FFF2-40B4-BE49-F238E27FC236}">
                      <a16:creationId xmlns:a16="http://schemas.microsoft.com/office/drawing/2014/main" id="{26555F83-B1FD-4ADE-BB19-F8F811BF0AB5}"/>
                    </a:ext>
                  </a:extLst>
                </p:cNvPr>
                <p:cNvPicPr/>
                <p:nvPr/>
              </p:nvPicPr>
              <p:blipFill>
                <a:blip r:embed="rId282"/>
                <a:stretch>
                  <a:fillRect/>
                </a:stretch>
              </p:blipFill>
              <p:spPr>
                <a:xfrm>
                  <a:off x="1371513" y="4355364"/>
                  <a:ext cx="129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20" name="Freihand 319">
                  <a:extLst>
                    <a:ext uri="{FF2B5EF4-FFF2-40B4-BE49-F238E27FC236}">
                      <a16:creationId xmlns:a16="http://schemas.microsoft.com/office/drawing/2014/main" id="{09528AA0-3B70-45D5-BDD8-F77EE2AE740D}"/>
                    </a:ext>
                  </a:extLst>
                </p14:cNvPr>
                <p14:cNvContentPartPr/>
                <p14:nvPr/>
              </p14:nvContentPartPr>
              <p14:xfrm>
                <a:off x="1565553" y="4351404"/>
                <a:ext cx="367920" cy="23400"/>
              </p14:xfrm>
            </p:contentPart>
          </mc:Choice>
          <mc:Fallback xmlns="">
            <p:pic>
              <p:nvPicPr>
                <p:cNvPr id="320" name="Freihand 319">
                  <a:extLst>
                    <a:ext uri="{FF2B5EF4-FFF2-40B4-BE49-F238E27FC236}">
                      <a16:creationId xmlns:a16="http://schemas.microsoft.com/office/drawing/2014/main" id="{09528AA0-3B70-45D5-BDD8-F77EE2AE740D}"/>
                    </a:ext>
                  </a:extLst>
                </p:cNvPr>
                <p:cNvPicPr/>
                <p:nvPr/>
              </p:nvPicPr>
              <p:blipFill>
                <a:blip r:embed="rId284"/>
                <a:stretch>
                  <a:fillRect/>
                </a:stretch>
              </p:blipFill>
              <p:spPr>
                <a:xfrm>
                  <a:off x="1561233" y="4347084"/>
                  <a:ext cx="37656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322" name="Freihand 321">
                <a:extLst>
                  <a:ext uri="{FF2B5EF4-FFF2-40B4-BE49-F238E27FC236}">
                    <a16:creationId xmlns:a16="http://schemas.microsoft.com/office/drawing/2014/main" id="{C68560D1-07E7-4B65-8BCC-D88B8D8D416C}"/>
                  </a:ext>
                </a:extLst>
              </p14:cNvPr>
              <p14:cNvContentPartPr/>
              <p14:nvPr/>
            </p14:nvContentPartPr>
            <p14:xfrm>
              <a:off x="5673513" y="1224084"/>
              <a:ext cx="163800" cy="217800"/>
            </p14:xfrm>
          </p:contentPart>
        </mc:Choice>
        <mc:Fallback xmlns="">
          <p:pic>
            <p:nvPicPr>
              <p:cNvPr id="322" name="Freihand 321">
                <a:extLst>
                  <a:ext uri="{FF2B5EF4-FFF2-40B4-BE49-F238E27FC236}">
                    <a16:creationId xmlns:a16="http://schemas.microsoft.com/office/drawing/2014/main" id="{C68560D1-07E7-4B65-8BCC-D88B8D8D416C}"/>
                  </a:ext>
                </a:extLst>
              </p:cNvPr>
              <p:cNvPicPr/>
              <p:nvPr/>
            </p:nvPicPr>
            <p:blipFill>
              <a:blip r:embed="rId286"/>
              <a:stretch>
                <a:fillRect/>
              </a:stretch>
            </p:blipFill>
            <p:spPr>
              <a:xfrm>
                <a:off x="5669193" y="1219764"/>
                <a:ext cx="172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3" name="Freihand 322">
                <a:extLst>
                  <a:ext uri="{FF2B5EF4-FFF2-40B4-BE49-F238E27FC236}">
                    <a16:creationId xmlns:a16="http://schemas.microsoft.com/office/drawing/2014/main" id="{12FADED3-067C-47BB-9DFC-0FF101A84171}"/>
                  </a:ext>
                </a:extLst>
              </p14:cNvPr>
              <p14:cNvContentPartPr/>
              <p14:nvPr/>
            </p14:nvContentPartPr>
            <p14:xfrm>
              <a:off x="4435113" y="1546284"/>
              <a:ext cx="174600" cy="20520"/>
            </p14:xfrm>
          </p:contentPart>
        </mc:Choice>
        <mc:Fallback xmlns="">
          <p:pic>
            <p:nvPicPr>
              <p:cNvPr id="323" name="Freihand 322">
                <a:extLst>
                  <a:ext uri="{FF2B5EF4-FFF2-40B4-BE49-F238E27FC236}">
                    <a16:creationId xmlns:a16="http://schemas.microsoft.com/office/drawing/2014/main" id="{12FADED3-067C-47BB-9DFC-0FF101A84171}"/>
                  </a:ext>
                </a:extLst>
              </p:cNvPr>
              <p:cNvPicPr/>
              <p:nvPr/>
            </p:nvPicPr>
            <p:blipFill>
              <a:blip r:embed="rId288"/>
              <a:stretch>
                <a:fillRect/>
              </a:stretch>
            </p:blipFill>
            <p:spPr>
              <a:xfrm>
                <a:off x="4430793" y="1541964"/>
                <a:ext cx="183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4" name="Freihand 323">
                <a:extLst>
                  <a:ext uri="{FF2B5EF4-FFF2-40B4-BE49-F238E27FC236}">
                    <a16:creationId xmlns:a16="http://schemas.microsoft.com/office/drawing/2014/main" id="{C0776463-0D87-49C8-A0F6-C35CC3644A66}"/>
                  </a:ext>
                </a:extLst>
              </p14:cNvPr>
              <p14:cNvContentPartPr/>
              <p14:nvPr/>
            </p14:nvContentPartPr>
            <p14:xfrm>
              <a:off x="3115713" y="1448364"/>
              <a:ext cx="21960" cy="34920"/>
            </p14:xfrm>
          </p:contentPart>
        </mc:Choice>
        <mc:Fallback xmlns="">
          <p:pic>
            <p:nvPicPr>
              <p:cNvPr id="324" name="Freihand 323">
                <a:extLst>
                  <a:ext uri="{FF2B5EF4-FFF2-40B4-BE49-F238E27FC236}">
                    <a16:creationId xmlns:a16="http://schemas.microsoft.com/office/drawing/2014/main" id="{C0776463-0D87-49C8-A0F6-C35CC3644A66}"/>
                  </a:ext>
                </a:extLst>
              </p:cNvPr>
              <p:cNvPicPr/>
              <p:nvPr/>
            </p:nvPicPr>
            <p:blipFill>
              <a:blip r:embed="rId290"/>
              <a:stretch>
                <a:fillRect/>
              </a:stretch>
            </p:blipFill>
            <p:spPr>
              <a:xfrm>
                <a:off x="3111393" y="1444044"/>
                <a:ext cx="30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5" name="Freihand 324">
                <a:extLst>
                  <a:ext uri="{FF2B5EF4-FFF2-40B4-BE49-F238E27FC236}">
                    <a16:creationId xmlns:a16="http://schemas.microsoft.com/office/drawing/2014/main" id="{AC6423DF-BA07-4D64-A0D0-B57BF67C1C15}"/>
                  </a:ext>
                </a:extLst>
              </p14:cNvPr>
              <p14:cNvContentPartPr/>
              <p14:nvPr/>
            </p14:nvContentPartPr>
            <p14:xfrm>
              <a:off x="3006273" y="6256884"/>
              <a:ext cx="12600" cy="173160"/>
            </p14:xfrm>
          </p:contentPart>
        </mc:Choice>
        <mc:Fallback xmlns="">
          <p:pic>
            <p:nvPicPr>
              <p:cNvPr id="325" name="Freihand 324">
                <a:extLst>
                  <a:ext uri="{FF2B5EF4-FFF2-40B4-BE49-F238E27FC236}">
                    <a16:creationId xmlns:a16="http://schemas.microsoft.com/office/drawing/2014/main" id="{AC6423DF-BA07-4D64-A0D0-B57BF67C1C15}"/>
                  </a:ext>
                </a:extLst>
              </p:cNvPr>
              <p:cNvPicPr/>
              <p:nvPr/>
            </p:nvPicPr>
            <p:blipFill>
              <a:blip r:embed="rId292"/>
              <a:stretch>
                <a:fillRect/>
              </a:stretch>
            </p:blipFill>
            <p:spPr>
              <a:xfrm>
                <a:off x="3001953" y="6252564"/>
                <a:ext cx="21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6" name="Freihand 325">
                <a:extLst>
                  <a:ext uri="{FF2B5EF4-FFF2-40B4-BE49-F238E27FC236}">
                    <a16:creationId xmlns:a16="http://schemas.microsoft.com/office/drawing/2014/main" id="{E2D71594-C3F1-4770-9E79-6634E56A38D6}"/>
                  </a:ext>
                </a:extLst>
              </p14:cNvPr>
              <p14:cNvContentPartPr/>
              <p14:nvPr/>
            </p14:nvContentPartPr>
            <p14:xfrm>
              <a:off x="870393" y="5380644"/>
              <a:ext cx="74880" cy="30600"/>
            </p14:xfrm>
          </p:contentPart>
        </mc:Choice>
        <mc:Fallback xmlns="">
          <p:pic>
            <p:nvPicPr>
              <p:cNvPr id="326" name="Freihand 325">
                <a:extLst>
                  <a:ext uri="{FF2B5EF4-FFF2-40B4-BE49-F238E27FC236}">
                    <a16:creationId xmlns:a16="http://schemas.microsoft.com/office/drawing/2014/main" id="{E2D71594-C3F1-4770-9E79-6634E56A38D6}"/>
                  </a:ext>
                </a:extLst>
              </p:cNvPr>
              <p:cNvPicPr/>
              <p:nvPr/>
            </p:nvPicPr>
            <p:blipFill>
              <a:blip r:embed="rId294"/>
              <a:stretch>
                <a:fillRect/>
              </a:stretch>
            </p:blipFill>
            <p:spPr>
              <a:xfrm>
                <a:off x="866073" y="5376324"/>
                <a:ext cx="83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27" name="Freihand 326">
                <a:extLst>
                  <a:ext uri="{FF2B5EF4-FFF2-40B4-BE49-F238E27FC236}">
                    <a16:creationId xmlns:a16="http://schemas.microsoft.com/office/drawing/2014/main" id="{466FDBFA-8B9D-4C04-8299-6C34CD7F0DAC}"/>
                  </a:ext>
                </a:extLst>
              </p14:cNvPr>
              <p14:cNvContentPartPr/>
              <p14:nvPr/>
            </p14:nvContentPartPr>
            <p14:xfrm>
              <a:off x="3032193" y="5215404"/>
              <a:ext cx="46800" cy="66240"/>
            </p14:xfrm>
          </p:contentPart>
        </mc:Choice>
        <mc:Fallback xmlns="">
          <p:pic>
            <p:nvPicPr>
              <p:cNvPr id="327" name="Freihand 326">
                <a:extLst>
                  <a:ext uri="{FF2B5EF4-FFF2-40B4-BE49-F238E27FC236}">
                    <a16:creationId xmlns:a16="http://schemas.microsoft.com/office/drawing/2014/main" id="{466FDBFA-8B9D-4C04-8299-6C34CD7F0DAC}"/>
                  </a:ext>
                </a:extLst>
              </p:cNvPr>
              <p:cNvPicPr/>
              <p:nvPr/>
            </p:nvPicPr>
            <p:blipFill>
              <a:blip r:embed="rId296"/>
              <a:stretch>
                <a:fillRect/>
              </a:stretch>
            </p:blipFill>
            <p:spPr>
              <a:xfrm>
                <a:off x="3027873" y="5211084"/>
                <a:ext cx="55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1" name="Freihand 130">
                <a:extLst>
                  <a:ext uri="{FF2B5EF4-FFF2-40B4-BE49-F238E27FC236}">
                    <a16:creationId xmlns:a16="http://schemas.microsoft.com/office/drawing/2014/main" id="{6F3DE405-682F-487B-BE87-0A063B8FD62C}"/>
                  </a:ext>
                </a:extLst>
              </p14:cNvPr>
              <p14:cNvContentPartPr/>
              <p14:nvPr/>
            </p14:nvContentPartPr>
            <p14:xfrm>
              <a:off x="2367633" y="5313684"/>
              <a:ext cx="9360" cy="93960"/>
            </p14:xfrm>
          </p:contentPart>
        </mc:Choice>
        <mc:Fallback xmlns="">
          <p:pic>
            <p:nvPicPr>
              <p:cNvPr id="131" name="Freihand 130">
                <a:extLst>
                  <a:ext uri="{FF2B5EF4-FFF2-40B4-BE49-F238E27FC236}">
                    <a16:creationId xmlns:a16="http://schemas.microsoft.com/office/drawing/2014/main" id="{6F3DE405-682F-487B-BE87-0A063B8FD62C}"/>
                  </a:ext>
                </a:extLst>
              </p:cNvPr>
              <p:cNvPicPr/>
              <p:nvPr/>
            </p:nvPicPr>
            <p:blipFill>
              <a:blip r:embed="rId298"/>
              <a:stretch>
                <a:fillRect/>
              </a:stretch>
            </p:blipFill>
            <p:spPr>
              <a:xfrm>
                <a:off x="2363313" y="5309364"/>
                <a:ext cx="18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2" name="Freihand 131">
                <a:extLst>
                  <a:ext uri="{FF2B5EF4-FFF2-40B4-BE49-F238E27FC236}">
                    <a16:creationId xmlns:a16="http://schemas.microsoft.com/office/drawing/2014/main" id="{5F8AF1F5-4A86-402E-90C0-5FCA3070CBE6}"/>
                  </a:ext>
                </a:extLst>
              </p14:cNvPr>
              <p14:cNvContentPartPr/>
              <p14:nvPr/>
            </p14:nvContentPartPr>
            <p14:xfrm>
              <a:off x="2375193" y="5436444"/>
              <a:ext cx="3960" cy="183600"/>
            </p14:xfrm>
          </p:contentPart>
        </mc:Choice>
        <mc:Fallback xmlns="">
          <p:pic>
            <p:nvPicPr>
              <p:cNvPr id="132" name="Freihand 131">
                <a:extLst>
                  <a:ext uri="{FF2B5EF4-FFF2-40B4-BE49-F238E27FC236}">
                    <a16:creationId xmlns:a16="http://schemas.microsoft.com/office/drawing/2014/main" id="{5F8AF1F5-4A86-402E-90C0-5FCA3070CBE6}"/>
                  </a:ext>
                </a:extLst>
              </p:cNvPr>
              <p:cNvPicPr/>
              <p:nvPr/>
            </p:nvPicPr>
            <p:blipFill>
              <a:blip r:embed="rId300"/>
              <a:stretch>
                <a:fillRect/>
              </a:stretch>
            </p:blipFill>
            <p:spPr>
              <a:xfrm>
                <a:off x="2370873" y="5432124"/>
                <a:ext cx="12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3" name="Freihand 132">
                <a:extLst>
                  <a:ext uri="{FF2B5EF4-FFF2-40B4-BE49-F238E27FC236}">
                    <a16:creationId xmlns:a16="http://schemas.microsoft.com/office/drawing/2014/main" id="{BC2456E7-4216-4C20-B6CE-CB0ADEC88944}"/>
                  </a:ext>
                </a:extLst>
              </p14:cNvPr>
              <p14:cNvContentPartPr/>
              <p14:nvPr/>
            </p14:nvContentPartPr>
            <p14:xfrm>
              <a:off x="2365113" y="5674044"/>
              <a:ext cx="14040" cy="285120"/>
            </p14:xfrm>
          </p:contentPart>
        </mc:Choice>
        <mc:Fallback xmlns="">
          <p:pic>
            <p:nvPicPr>
              <p:cNvPr id="133" name="Freihand 132">
                <a:extLst>
                  <a:ext uri="{FF2B5EF4-FFF2-40B4-BE49-F238E27FC236}">
                    <a16:creationId xmlns:a16="http://schemas.microsoft.com/office/drawing/2014/main" id="{BC2456E7-4216-4C20-B6CE-CB0ADEC88944}"/>
                  </a:ext>
                </a:extLst>
              </p:cNvPr>
              <p:cNvPicPr/>
              <p:nvPr/>
            </p:nvPicPr>
            <p:blipFill>
              <a:blip r:embed="rId302"/>
              <a:stretch>
                <a:fillRect/>
              </a:stretch>
            </p:blipFill>
            <p:spPr>
              <a:xfrm>
                <a:off x="2360793" y="5669724"/>
                <a:ext cx="226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4" name="Freihand 133">
                <a:extLst>
                  <a:ext uri="{FF2B5EF4-FFF2-40B4-BE49-F238E27FC236}">
                    <a16:creationId xmlns:a16="http://schemas.microsoft.com/office/drawing/2014/main" id="{71700525-3632-44EF-9158-59845E9652ED}"/>
                  </a:ext>
                </a:extLst>
              </p14:cNvPr>
              <p14:cNvContentPartPr/>
              <p14:nvPr/>
            </p14:nvContentPartPr>
            <p14:xfrm>
              <a:off x="2350713" y="5999484"/>
              <a:ext cx="17640" cy="261360"/>
            </p14:xfrm>
          </p:contentPart>
        </mc:Choice>
        <mc:Fallback xmlns="">
          <p:pic>
            <p:nvPicPr>
              <p:cNvPr id="134" name="Freihand 133">
                <a:extLst>
                  <a:ext uri="{FF2B5EF4-FFF2-40B4-BE49-F238E27FC236}">
                    <a16:creationId xmlns:a16="http://schemas.microsoft.com/office/drawing/2014/main" id="{71700525-3632-44EF-9158-59845E9652ED}"/>
                  </a:ext>
                </a:extLst>
              </p:cNvPr>
              <p:cNvPicPr/>
              <p:nvPr/>
            </p:nvPicPr>
            <p:blipFill>
              <a:blip r:embed="rId304"/>
              <a:stretch>
                <a:fillRect/>
              </a:stretch>
            </p:blipFill>
            <p:spPr>
              <a:xfrm>
                <a:off x="2346393" y="5995164"/>
                <a:ext cx="26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5" name="Freihand 134">
                <a:extLst>
                  <a:ext uri="{FF2B5EF4-FFF2-40B4-BE49-F238E27FC236}">
                    <a16:creationId xmlns:a16="http://schemas.microsoft.com/office/drawing/2014/main" id="{37AD3338-4325-44A5-A34D-314FAA2D0682}"/>
                  </a:ext>
                </a:extLst>
              </p14:cNvPr>
              <p14:cNvContentPartPr/>
              <p14:nvPr/>
            </p14:nvContentPartPr>
            <p14:xfrm>
              <a:off x="2344233" y="6281724"/>
              <a:ext cx="3600" cy="34200"/>
            </p14:xfrm>
          </p:contentPart>
        </mc:Choice>
        <mc:Fallback xmlns="">
          <p:pic>
            <p:nvPicPr>
              <p:cNvPr id="135" name="Freihand 134">
                <a:extLst>
                  <a:ext uri="{FF2B5EF4-FFF2-40B4-BE49-F238E27FC236}">
                    <a16:creationId xmlns:a16="http://schemas.microsoft.com/office/drawing/2014/main" id="{37AD3338-4325-44A5-A34D-314FAA2D0682}"/>
                  </a:ext>
                </a:extLst>
              </p:cNvPr>
              <p:cNvPicPr/>
              <p:nvPr/>
            </p:nvPicPr>
            <p:blipFill>
              <a:blip r:embed="rId306"/>
              <a:stretch>
                <a:fillRect/>
              </a:stretch>
            </p:blipFill>
            <p:spPr>
              <a:xfrm>
                <a:off x="2339913" y="6277404"/>
                <a:ext cx="12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9" name="Freihand 138">
                <a:extLst>
                  <a:ext uri="{FF2B5EF4-FFF2-40B4-BE49-F238E27FC236}">
                    <a16:creationId xmlns:a16="http://schemas.microsoft.com/office/drawing/2014/main" id="{83E83E88-459A-464F-9475-C5E46BD5141B}"/>
                  </a:ext>
                </a:extLst>
              </p14:cNvPr>
              <p14:cNvContentPartPr/>
              <p14:nvPr/>
            </p14:nvContentPartPr>
            <p14:xfrm>
              <a:off x="2103033" y="6408444"/>
              <a:ext cx="33840" cy="83880"/>
            </p14:xfrm>
          </p:contentPart>
        </mc:Choice>
        <mc:Fallback xmlns="">
          <p:pic>
            <p:nvPicPr>
              <p:cNvPr id="139" name="Freihand 138">
                <a:extLst>
                  <a:ext uri="{FF2B5EF4-FFF2-40B4-BE49-F238E27FC236}">
                    <a16:creationId xmlns:a16="http://schemas.microsoft.com/office/drawing/2014/main" id="{83E83E88-459A-464F-9475-C5E46BD5141B}"/>
                  </a:ext>
                </a:extLst>
              </p:cNvPr>
              <p:cNvPicPr/>
              <p:nvPr/>
            </p:nvPicPr>
            <p:blipFill>
              <a:blip r:embed="rId308"/>
              <a:stretch>
                <a:fillRect/>
              </a:stretch>
            </p:blipFill>
            <p:spPr>
              <a:xfrm>
                <a:off x="2098713" y="6404124"/>
                <a:ext cx="42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0" name="Freihand 139">
                <a:extLst>
                  <a:ext uri="{FF2B5EF4-FFF2-40B4-BE49-F238E27FC236}">
                    <a16:creationId xmlns:a16="http://schemas.microsoft.com/office/drawing/2014/main" id="{B6F99506-C9CA-49C8-811B-3FDA0AFB7C9F}"/>
                  </a:ext>
                </a:extLst>
              </p14:cNvPr>
              <p14:cNvContentPartPr/>
              <p14:nvPr/>
            </p14:nvContentPartPr>
            <p14:xfrm>
              <a:off x="2079273" y="6419244"/>
              <a:ext cx="83160" cy="158040"/>
            </p14:xfrm>
          </p:contentPart>
        </mc:Choice>
        <mc:Fallback xmlns="">
          <p:pic>
            <p:nvPicPr>
              <p:cNvPr id="140" name="Freihand 139">
                <a:extLst>
                  <a:ext uri="{FF2B5EF4-FFF2-40B4-BE49-F238E27FC236}">
                    <a16:creationId xmlns:a16="http://schemas.microsoft.com/office/drawing/2014/main" id="{B6F99506-C9CA-49C8-811B-3FDA0AFB7C9F}"/>
                  </a:ext>
                </a:extLst>
              </p:cNvPr>
              <p:cNvPicPr/>
              <p:nvPr/>
            </p:nvPicPr>
            <p:blipFill>
              <a:blip r:embed="rId310"/>
              <a:stretch>
                <a:fillRect/>
              </a:stretch>
            </p:blipFill>
            <p:spPr>
              <a:xfrm>
                <a:off x="2074953" y="6414924"/>
                <a:ext cx="91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1" name="Freihand 140">
                <a:extLst>
                  <a:ext uri="{FF2B5EF4-FFF2-40B4-BE49-F238E27FC236}">
                    <a16:creationId xmlns:a16="http://schemas.microsoft.com/office/drawing/2014/main" id="{A9D67FF6-6A0F-4934-942A-BABAB68E738F}"/>
                  </a:ext>
                </a:extLst>
              </p14:cNvPr>
              <p14:cNvContentPartPr/>
              <p14:nvPr/>
            </p14:nvContentPartPr>
            <p14:xfrm>
              <a:off x="2148033" y="6350844"/>
              <a:ext cx="91440" cy="101880"/>
            </p14:xfrm>
          </p:contentPart>
        </mc:Choice>
        <mc:Fallback xmlns="">
          <p:pic>
            <p:nvPicPr>
              <p:cNvPr id="141" name="Freihand 140">
                <a:extLst>
                  <a:ext uri="{FF2B5EF4-FFF2-40B4-BE49-F238E27FC236}">
                    <a16:creationId xmlns:a16="http://schemas.microsoft.com/office/drawing/2014/main" id="{A9D67FF6-6A0F-4934-942A-BABAB68E738F}"/>
                  </a:ext>
                </a:extLst>
              </p:cNvPr>
              <p:cNvPicPr/>
              <p:nvPr/>
            </p:nvPicPr>
            <p:blipFill>
              <a:blip r:embed="rId312"/>
              <a:stretch>
                <a:fillRect/>
              </a:stretch>
            </p:blipFill>
            <p:spPr>
              <a:xfrm>
                <a:off x="2143713" y="6346524"/>
                <a:ext cx="100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42" name="Freihand 141">
                <a:extLst>
                  <a:ext uri="{FF2B5EF4-FFF2-40B4-BE49-F238E27FC236}">
                    <a16:creationId xmlns:a16="http://schemas.microsoft.com/office/drawing/2014/main" id="{3F45A120-7945-4A46-BB68-F28CC9DF783C}"/>
                  </a:ext>
                </a:extLst>
              </p14:cNvPr>
              <p14:cNvContentPartPr/>
              <p14:nvPr/>
            </p14:nvContentPartPr>
            <p14:xfrm>
              <a:off x="2260713" y="6386484"/>
              <a:ext cx="55800" cy="115920"/>
            </p14:xfrm>
          </p:contentPart>
        </mc:Choice>
        <mc:Fallback xmlns="">
          <p:pic>
            <p:nvPicPr>
              <p:cNvPr id="142" name="Freihand 141">
                <a:extLst>
                  <a:ext uri="{FF2B5EF4-FFF2-40B4-BE49-F238E27FC236}">
                    <a16:creationId xmlns:a16="http://schemas.microsoft.com/office/drawing/2014/main" id="{3F45A120-7945-4A46-BB68-F28CC9DF783C}"/>
                  </a:ext>
                </a:extLst>
              </p:cNvPr>
              <p:cNvPicPr/>
              <p:nvPr/>
            </p:nvPicPr>
            <p:blipFill>
              <a:blip r:embed="rId314"/>
              <a:stretch>
                <a:fillRect/>
              </a:stretch>
            </p:blipFill>
            <p:spPr>
              <a:xfrm>
                <a:off x="2256393" y="6382164"/>
                <a:ext cx="64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3" name="Freihand 142">
                <a:extLst>
                  <a:ext uri="{FF2B5EF4-FFF2-40B4-BE49-F238E27FC236}">
                    <a16:creationId xmlns:a16="http://schemas.microsoft.com/office/drawing/2014/main" id="{D82B7022-E5F6-4437-A555-0551BE9DA238}"/>
                  </a:ext>
                </a:extLst>
              </p14:cNvPr>
              <p14:cNvContentPartPr/>
              <p14:nvPr/>
            </p14:nvContentPartPr>
            <p14:xfrm>
              <a:off x="2351073" y="6453804"/>
              <a:ext cx="360" cy="360"/>
            </p14:xfrm>
          </p:contentPart>
        </mc:Choice>
        <mc:Fallback xmlns="">
          <p:pic>
            <p:nvPicPr>
              <p:cNvPr id="143" name="Freihand 142">
                <a:extLst>
                  <a:ext uri="{FF2B5EF4-FFF2-40B4-BE49-F238E27FC236}">
                    <a16:creationId xmlns:a16="http://schemas.microsoft.com/office/drawing/2014/main" id="{D82B7022-E5F6-4437-A555-0551BE9DA238}"/>
                  </a:ext>
                </a:extLst>
              </p:cNvPr>
              <p:cNvPicPr/>
              <p:nvPr/>
            </p:nvPicPr>
            <p:blipFill>
              <a:blip r:embed="rId316"/>
              <a:stretch>
                <a:fillRect/>
              </a:stretch>
            </p:blipFill>
            <p:spPr>
              <a:xfrm>
                <a:off x="2346753" y="6449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4" name="Freihand 143">
                <a:extLst>
                  <a:ext uri="{FF2B5EF4-FFF2-40B4-BE49-F238E27FC236}">
                    <a16:creationId xmlns:a16="http://schemas.microsoft.com/office/drawing/2014/main" id="{9B5285FE-B1F0-47A0-BD5B-0221B87CA7D6}"/>
                  </a:ext>
                </a:extLst>
              </p14:cNvPr>
              <p14:cNvContentPartPr/>
              <p14:nvPr/>
            </p14:nvContentPartPr>
            <p14:xfrm>
              <a:off x="2351073" y="6415644"/>
              <a:ext cx="59040" cy="60840"/>
            </p14:xfrm>
          </p:contentPart>
        </mc:Choice>
        <mc:Fallback xmlns="">
          <p:pic>
            <p:nvPicPr>
              <p:cNvPr id="144" name="Freihand 143">
                <a:extLst>
                  <a:ext uri="{FF2B5EF4-FFF2-40B4-BE49-F238E27FC236}">
                    <a16:creationId xmlns:a16="http://schemas.microsoft.com/office/drawing/2014/main" id="{9B5285FE-B1F0-47A0-BD5B-0221B87CA7D6}"/>
                  </a:ext>
                </a:extLst>
              </p:cNvPr>
              <p:cNvPicPr/>
              <p:nvPr/>
            </p:nvPicPr>
            <p:blipFill>
              <a:blip r:embed="rId318"/>
              <a:stretch>
                <a:fillRect/>
              </a:stretch>
            </p:blipFill>
            <p:spPr>
              <a:xfrm>
                <a:off x="2346753" y="6411324"/>
                <a:ext cx="67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5" name="Freihand 144">
                <a:extLst>
                  <a:ext uri="{FF2B5EF4-FFF2-40B4-BE49-F238E27FC236}">
                    <a16:creationId xmlns:a16="http://schemas.microsoft.com/office/drawing/2014/main" id="{6BE0E5C4-1AC0-4644-8213-79168A4C590D}"/>
                  </a:ext>
                </a:extLst>
              </p14:cNvPr>
              <p14:cNvContentPartPr/>
              <p14:nvPr/>
            </p14:nvContentPartPr>
            <p14:xfrm>
              <a:off x="2389953" y="6362004"/>
              <a:ext cx="9720" cy="7200"/>
            </p14:xfrm>
          </p:contentPart>
        </mc:Choice>
        <mc:Fallback xmlns="">
          <p:pic>
            <p:nvPicPr>
              <p:cNvPr id="145" name="Freihand 144">
                <a:extLst>
                  <a:ext uri="{FF2B5EF4-FFF2-40B4-BE49-F238E27FC236}">
                    <a16:creationId xmlns:a16="http://schemas.microsoft.com/office/drawing/2014/main" id="{6BE0E5C4-1AC0-4644-8213-79168A4C590D}"/>
                  </a:ext>
                </a:extLst>
              </p:cNvPr>
              <p:cNvPicPr/>
              <p:nvPr/>
            </p:nvPicPr>
            <p:blipFill>
              <a:blip r:embed="rId320"/>
              <a:stretch>
                <a:fillRect/>
              </a:stretch>
            </p:blipFill>
            <p:spPr>
              <a:xfrm>
                <a:off x="2385633" y="6357684"/>
                <a:ext cx="18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6" name="Freihand 145">
                <a:extLst>
                  <a:ext uri="{FF2B5EF4-FFF2-40B4-BE49-F238E27FC236}">
                    <a16:creationId xmlns:a16="http://schemas.microsoft.com/office/drawing/2014/main" id="{BF54D7F8-2CA1-4B70-A065-4CF19F50916F}"/>
                  </a:ext>
                </a:extLst>
              </p14:cNvPr>
              <p14:cNvContentPartPr/>
              <p14:nvPr/>
            </p14:nvContentPartPr>
            <p14:xfrm>
              <a:off x="2393913" y="6454524"/>
              <a:ext cx="69840" cy="71280"/>
            </p14:xfrm>
          </p:contentPart>
        </mc:Choice>
        <mc:Fallback xmlns="">
          <p:pic>
            <p:nvPicPr>
              <p:cNvPr id="146" name="Freihand 145">
                <a:extLst>
                  <a:ext uri="{FF2B5EF4-FFF2-40B4-BE49-F238E27FC236}">
                    <a16:creationId xmlns:a16="http://schemas.microsoft.com/office/drawing/2014/main" id="{BF54D7F8-2CA1-4B70-A065-4CF19F50916F}"/>
                  </a:ext>
                </a:extLst>
              </p:cNvPr>
              <p:cNvPicPr/>
              <p:nvPr/>
            </p:nvPicPr>
            <p:blipFill>
              <a:blip r:embed="rId322"/>
              <a:stretch>
                <a:fillRect/>
              </a:stretch>
            </p:blipFill>
            <p:spPr>
              <a:xfrm>
                <a:off x="2389593" y="6450204"/>
                <a:ext cx="78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7" name="Freihand 146">
                <a:extLst>
                  <a:ext uri="{FF2B5EF4-FFF2-40B4-BE49-F238E27FC236}">
                    <a16:creationId xmlns:a16="http://schemas.microsoft.com/office/drawing/2014/main" id="{21F1FFF9-DF6F-4236-AC91-9E7F2F510020}"/>
                  </a:ext>
                </a:extLst>
              </p14:cNvPr>
              <p14:cNvContentPartPr/>
              <p14:nvPr/>
            </p14:nvContentPartPr>
            <p14:xfrm>
              <a:off x="2449713" y="6388644"/>
              <a:ext cx="76320" cy="182880"/>
            </p14:xfrm>
          </p:contentPart>
        </mc:Choice>
        <mc:Fallback xmlns="">
          <p:pic>
            <p:nvPicPr>
              <p:cNvPr id="147" name="Freihand 146">
                <a:extLst>
                  <a:ext uri="{FF2B5EF4-FFF2-40B4-BE49-F238E27FC236}">
                    <a16:creationId xmlns:a16="http://schemas.microsoft.com/office/drawing/2014/main" id="{21F1FFF9-DF6F-4236-AC91-9E7F2F510020}"/>
                  </a:ext>
                </a:extLst>
              </p:cNvPr>
              <p:cNvPicPr/>
              <p:nvPr/>
            </p:nvPicPr>
            <p:blipFill>
              <a:blip r:embed="rId324"/>
              <a:stretch>
                <a:fillRect/>
              </a:stretch>
            </p:blipFill>
            <p:spPr>
              <a:xfrm>
                <a:off x="2445393" y="6384324"/>
                <a:ext cx="84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28" name="Freihand 327">
                <a:extLst>
                  <a:ext uri="{FF2B5EF4-FFF2-40B4-BE49-F238E27FC236}">
                    <a16:creationId xmlns:a16="http://schemas.microsoft.com/office/drawing/2014/main" id="{75266D08-F49E-4F94-9C9E-D5CF20E757EA}"/>
                  </a:ext>
                </a:extLst>
              </p14:cNvPr>
              <p14:cNvContentPartPr/>
              <p14:nvPr/>
            </p14:nvContentPartPr>
            <p14:xfrm>
              <a:off x="3353313" y="5548764"/>
              <a:ext cx="360" cy="360"/>
            </p14:xfrm>
          </p:contentPart>
        </mc:Choice>
        <mc:Fallback xmlns="">
          <p:pic>
            <p:nvPicPr>
              <p:cNvPr id="328" name="Freihand 327">
                <a:extLst>
                  <a:ext uri="{FF2B5EF4-FFF2-40B4-BE49-F238E27FC236}">
                    <a16:creationId xmlns:a16="http://schemas.microsoft.com/office/drawing/2014/main" id="{75266D08-F49E-4F94-9C9E-D5CF20E757EA}"/>
                  </a:ext>
                </a:extLst>
              </p:cNvPr>
              <p:cNvPicPr/>
              <p:nvPr/>
            </p:nvPicPr>
            <p:blipFill>
              <a:blip r:embed="rId316"/>
              <a:stretch>
                <a:fillRect/>
              </a:stretch>
            </p:blipFill>
            <p:spPr>
              <a:xfrm>
                <a:off x="3348993" y="55444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29" name="Freihand 328">
                <a:extLst>
                  <a:ext uri="{FF2B5EF4-FFF2-40B4-BE49-F238E27FC236}">
                    <a16:creationId xmlns:a16="http://schemas.microsoft.com/office/drawing/2014/main" id="{6A0EAD72-AD24-4F0E-98BA-5183F616DFC3}"/>
                  </a:ext>
                </a:extLst>
              </p14:cNvPr>
              <p14:cNvContentPartPr/>
              <p14:nvPr/>
            </p14:nvContentPartPr>
            <p14:xfrm>
              <a:off x="3437913" y="5664684"/>
              <a:ext cx="18000" cy="1080"/>
            </p14:xfrm>
          </p:contentPart>
        </mc:Choice>
        <mc:Fallback xmlns="">
          <p:pic>
            <p:nvPicPr>
              <p:cNvPr id="329" name="Freihand 328">
                <a:extLst>
                  <a:ext uri="{FF2B5EF4-FFF2-40B4-BE49-F238E27FC236}">
                    <a16:creationId xmlns:a16="http://schemas.microsoft.com/office/drawing/2014/main" id="{6A0EAD72-AD24-4F0E-98BA-5183F616DFC3}"/>
                  </a:ext>
                </a:extLst>
              </p:cNvPr>
              <p:cNvPicPr/>
              <p:nvPr/>
            </p:nvPicPr>
            <p:blipFill>
              <a:blip r:embed="rId327"/>
              <a:stretch>
                <a:fillRect/>
              </a:stretch>
            </p:blipFill>
            <p:spPr>
              <a:xfrm>
                <a:off x="3433593" y="5660364"/>
                <a:ext cx="266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30" name="Freihand 329">
                <a:extLst>
                  <a:ext uri="{FF2B5EF4-FFF2-40B4-BE49-F238E27FC236}">
                    <a16:creationId xmlns:a16="http://schemas.microsoft.com/office/drawing/2014/main" id="{D987B6FA-9EFB-47FA-983E-CA7029D6DA20}"/>
                  </a:ext>
                </a:extLst>
              </p14:cNvPr>
              <p14:cNvContentPartPr/>
              <p14:nvPr/>
            </p14:nvContentPartPr>
            <p14:xfrm>
              <a:off x="3515313" y="5718684"/>
              <a:ext cx="15840" cy="8640"/>
            </p14:xfrm>
          </p:contentPart>
        </mc:Choice>
        <mc:Fallback xmlns="">
          <p:pic>
            <p:nvPicPr>
              <p:cNvPr id="330" name="Freihand 329">
                <a:extLst>
                  <a:ext uri="{FF2B5EF4-FFF2-40B4-BE49-F238E27FC236}">
                    <a16:creationId xmlns:a16="http://schemas.microsoft.com/office/drawing/2014/main" id="{D987B6FA-9EFB-47FA-983E-CA7029D6DA20}"/>
                  </a:ext>
                </a:extLst>
              </p:cNvPr>
              <p:cNvPicPr/>
              <p:nvPr/>
            </p:nvPicPr>
            <p:blipFill>
              <a:blip r:embed="rId329"/>
              <a:stretch>
                <a:fillRect/>
              </a:stretch>
            </p:blipFill>
            <p:spPr>
              <a:xfrm>
                <a:off x="3510993" y="5714364"/>
                <a:ext cx="24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36" name="Freihand 335">
                <a:extLst>
                  <a:ext uri="{FF2B5EF4-FFF2-40B4-BE49-F238E27FC236}">
                    <a16:creationId xmlns:a16="http://schemas.microsoft.com/office/drawing/2014/main" id="{31B903EE-1B8D-4DA0-B85A-41B41C2F40FB}"/>
                  </a:ext>
                </a:extLst>
              </p14:cNvPr>
              <p14:cNvContentPartPr/>
              <p14:nvPr/>
            </p14:nvContentPartPr>
            <p14:xfrm>
              <a:off x="1284033" y="3758124"/>
              <a:ext cx="2660400" cy="2253240"/>
            </p14:xfrm>
          </p:contentPart>
        </mc:Choice>
        <mc:Fallback xmlns="">
          <p:pic>
            <p:nvPicPr>
              <p:cNvPr id="336" name="Freihand 335">
                <a:extLst>
                  <a:ext uri="{FF2B5EF4-FFF2-40B4-BE49-F238E27FC236}">
                    <a16:creationId xmlns:a16="http://schemas.microsoft.com/office/drawing/2014/main" id="{31B903EE-1B8D-4DA0-B85A-41B41C2F40FB}"/>
                  </a:ext>
                </a:extLst>
              </p:cNvPr>
              <p:cNvPicPr/>
              <p:nvPr/>
            </p:nvPicPr>
            <p:blipFill>
              <a:blip r:embed="rId331"/>
              <a:stretch>
                <a:fillRect/>
              </a:stretch>
            </p:blipFill>
            <p:spPr>
              <a:xfrm>
                <a:off x="1279713" y="3753804"/>
                <a:ext cx="2669040" cy="2261880"/>
              </a:xfrm>
              <a:prstGeom prst="rect">
                <a:avLst/>
              </a:prstGeom>
            </p:spPr>
          </p:pic>
        </mc:Fallback>
      </mc:AlternateContent>
      <p:grpSp>
        <p:nvGrpSpPr>
          <p:cNvPr id="341" name="Gruppieren 340">
            <a:extLst>
              <a:ext uri="{FF2B5EF4-FFF2-40B4-BE49-F238E27FC236}">
                <a16:creationId xmlns:a16="http://schemas.microsoft.com/office/drawing/2014/main" id="{E979DF24-825F-4689-98FC-FBE4755F14F2}"/>
              </a:ext>
            </a:extLst>
          </p:cNvPr>
          <p:cNvGrpSpPr/>
          <p:nvPr/>
        </p:nvGrpSpPr>
        <p:grpSpPr>
          <a:xfrm>
            <a:off x="3552753" y="5267964"/>
            <a:ext cx="1415880" cy="320400"/>
            <a:chOff x="3552753" y="5267964"/>
            <a:chExt cx="1415880" cy="320400"/>
          </a:xfrm>
        </p:grpSpPr>
        <mc:AlternateContent xmlns:mc="http://schemas.openxmlformats.org/markup-compatibility/2006" xmlns:p14="http://schemas.microsoft.com/office/powerpoint/2010/main">
          <mc:Choice Requires="p14">
            <p:contentPart p14:bwMode="auto" r:id="rId332">
              <p14:nvContentPartPr>
                <p14:cNvPr id="338" name="Freihand 337">
                  <a:extLst>
                    <a:ext uri="{FF2B5EF4-FFF2-40B4-BE49-F238E27FC236}">
                      <a16:creationId xmlns:a16="http://schemas.microsoft.com/office/drawing/2014/main" id="{42FD140C-87B8-446D-9735-25E2F7C9469A}"/>
                    </a:ext>
                  </a:extLst>
                </p14:cNvPr>
                <p14:cNvContentPartPr/>
                <p14:nvPr/>
              </p14:nvContentPartPr>
              <p14:xfrm>
                <a:off x="3650313" y="5337804"/>
                <a:ext cx="1236600" cy="173880"/>
              </p14:xfrm>
            </p:contentPart>
          </mc:Choice>
          <mc:Fallback xmlns="">
            <p:pic>
              <p:nvPicPr>
                <p:cNvPr id="338" name="Freihand 337">
                  <a:extLst>
                    <a:ext uri="{FF2B5EF4-FFF2-40B4-BE49-F238E27FC236}">
                      <a16:creationId xmlns:a16="http://schemas.microsoft.com/office/drawing/2014/main" id="{42FD140C-87B8-446D-9735-25E2F7C9469A}"/>
                    </a:ext>
                  </a:extLst>
                </p:cNvPr>
                <p:cNvPicPr/>
                <p:nvPr/>
              </p:nvPicPr>
              <p:blipFill>
                <a:blip r:embed="rId333"/>
                <a:stretch>
                  <a:fillRect/>
                </a:stretch>
              </p:blipFill>
              <p:spPr>
                <a:xfrm>
                  <a:off x="3645993" y="5333484"/>
                  <a:ext cx="1245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39" name="Freihand 338">
                  <a:extLst>
                    <a:ext uri="{FF2B5EF4-FFF2-40B4-BE49-F238E27FC236}">
                      <a16:creationId xmlns:a16="http://schemas.microsoft.com/office/drawing/2014/main" id="{9A486FFA-3396-420C-BF1C-2DE492376D97}"/>
                    </a:ext>
                  </a:extLst>
                </p14:cNvPr>
                <p14:cNvContentPartPr/>
                <p14:nvPr/>
              </p14:nvContentPartPr>
              <p14:xfrm>
                <a:off x="4823193" y="5267964"/>
                <a:ext cx="145440" cy="127440"/>
              </p14:xfrm>
            </p:contentPart>
          </mc:Choice>
          <mc:Fallback xmlns="">
            <p:pic>
              <p:nvPicPr>
                <p:cNvPr id="339" name="Freihand 338">
                  <a:extLst>
                    <a:ext uri="{FF2B5EF4-FFF2-40B4-BE49-F238E27FC236}">
                      <a16:creationId xmlns:a16="http://schemas.microsoft.com/office/drawing/2014/main" id="{9A486FFA-3396-420C-BF1C-2DE492376D97}"/>
                    </a:ext>
                  </a:extLst>
                </p:cNvPr>
                <p:cNvPicPr/>
                <p:nvPr/>
              </p:nvPicPr>
              <p:blipFill>
                <a:blip r:embed="rId335"/>
                <a:stretch>
                  <a:fillRect/>
                </a:stretch>
              </p:blipFill>
              <p:spPr>
                <a:xfrm>
                  <a:off x="4818873" y="5263644"/>
                  <a:ext cx="154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40" name="Freihand 339">
                  <a:extLst>
                    <a:ext uri="{FF2B5EF4-FFF2-40B4-BE49-F238E27FC236}">
                      <a16:creationId xmlns:a16="http://schemas.microsoft.com/office/drawing/2014/main" id="{E3D9D3B2-073D-484D-8100-A4FF02FDC44A}"/>
                    </a:ext>
                  </a:extLst>
                </p14:cNvPr>
                <p14:cNvContentPartPr/>
                <p14:nvPr/>
              </p14:nvContentPartPr>
              <p14:xfrm>
                <a:off x="3552753" y="5420604"/>
                <a:ext cx="202320" cy="167760"/>
              </p14:xfrm>
            </p:contentPart>
          </mc:Choice>
          <mc:Fallback xmlns="">
            <p:pic>
              <p:nvPicPr>
                <p:cNvPr id="340" name="Freihand 339">
                  <a:extLst>
                    <a:ext uri="{FF2B5EF4-FFF2-40B4-BE49-F238E27FC236}">
                      <a16:creationId xmlns:a16="http://schemas.microsoft.com/office/drawing/2014/main" id="{E3D9D3B2-073D-484D-8100-A4FF02FDC44A}"/>
                    </a:ext>
                  </a:extLst>
                </p:cNvPr>
                <p:cNvPicPr/>
                <p:nvPr/>
              </p:nvPicPr>
              <p:blipFill>
                <a:blip r:embed="rId337"/>
                <a:stretch>
                  <a:fillRect/>
                </a:stretch>
              </p:blipFill>
              <p:spPr>
                <a:xfrm>
                  <a:off x="3548433" y="5416284"/>
                  <a:ext cx="210960" cy="17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342" name="Freihand 341">
                <a:extLst>
                  <a:ext uri="{FF2B5EF4-FFF2-40B4-BE49-F238E27FC236}">
                    <a16:creationId xmlns:a16="http://schemas.microsoft.com/office/drawing/2014/main" id="{CE69D128-98DA-4B60-9764-0DC3443581B0}"/>
                  </a:ext>
                </a:extLst>
              </p14:cNvPr>
              <p14:cNvContentPartPr/>
              <p14:nvPr/>
            </p14:nvContentPartPr>
            <p14:xfrm>
              <a:off x="5503593" y="5155284"/>
              <a:ext cx="358200" cy="63720"/>
            </p14:xfrm>
          </p:contentPart>
        </mc:Choice>
        <mc:Fallback xmlns="">
          <p:pic>
            <p:nvPicPr>
              <p:cNvPr id="342" name="Freihand 341">
                <a:extLst>
                  <a:ext uri="{FF2B5EF4-FFF2-40B4-BE49-F238E27FC236}">
                    <a16:creationId xmlns:a16="http://schemas.microsoft.com/office/drawing/2014/main" id="{CE69D128-98DA-4B60-9764-0DC3443581B0}"/>
                  </a:ext>
                </a:extLst>
              </p:cNvPr>
              <p:cNvPicPr/>
              <p:nvPr/>
            </p:nvPicPr>
            <p:blipFill>
              <a:blip r:embed="rId339"/>
              <a:stretch>
                <a:fillRect/>
              </a:stretch>
            </p:blipFill>
            <p:spPr>
              <a:xfrm>
                <a:off x="5499273" y="5150964"/>
                <a:ext cx="366840" cy="72360"/>
              </a:xfrm>
              <a:prstGeom prst="rect">
                <a:avLst/>
              </a:prstGeom>
            </p:spPr>
          </p:pic>
        </mc:Fallback>
      </mc:AlternateContent>
      <p:grpSp>
        <p:nvGrpSpPr>
          <p:cNvPr id="361" name="Gruppieren 360">
            <a:extLst>
              <a:ext uri="{FF2B5EF4-FFF2-40B4-BE49-F238E27FC236}">
                <a16:creationId xmlns:a16="http://schemas.microsoft.com/office/drawing/2014/main" id="{C06008B8-FD55-42E7-8BB2-378ECA7984F2}"/>
              </a:ext>
            </a:extLst>
          </p:cNvPr>
          <p:cNvGrpSpPr/>
          <p:nvPr/>
        </p:nvGrpSpPr>
        <p:grpSpPr>
          <a:xfrm>
            <a:off x="6835953" y="4403604"/>
            <a:ext cx="744120" cy="313560"/>
            <a:chOff x="6835953" y="4403604"/>
            <a:chExt cx="744120" cy="313560"/>
          </a:xfrm>
        </p:grpSpPr>
        <mc:AlternateContent xmlns:mc="http://schemas.openxmlformats.org/markup-compatibility/2006" xmlns:p14="http://schemas.microsoft.com/office/powerpoint/2010/main">
          <mc:Choice Requires="p14">
            <p:contentPart p14:bwMode="auto" r:id="rId340">
              <p14:nvContentPartPr>
                <p14:cNvPr id="354" name="Freihand 353">
                  <a:extLst>
                    <a:ext uri="{FF2B5EF4-FFF2-40B4-BE49-F238E27FC236}">
                      <a16:creationId xmlns:a16="http://schemas.microsoft.com/office/drawing/2014/main" id="{6FC346C1-5388-475F-9BB8-FBC2F0EEE9B5}"/>
                    </a:ext>
                  </a:extLst>
                </p14:cNvPr>
                <p14:cNvContentPartPr/>
                <p14:nvPr/>
              </p14:nvContentPartPr>
              <p14:xfrm>
                <a:off x="6835953" y="4552644"/>
                <a:ext cx="103680" cy="60120"/>
              </p14:xfrm>
            </p:contentPart>
          </mc:Choice>
          <mc:Fallback xmlns="">
            <p:pic>
              <p:nvPicPr>
                <p:cNvPr id="354" name="Freihand 353">
                  <a:extLst>
                    <a:ext uri="{FF2B5EF4-FFF2-40B4-BE49-F238E27FC236}">
                      <a16:creationId xmlns:a16="http://schemas.microsoft.com/office/drawing/2014/main" id="{6FC346C1-5388-475F-9BB8-FBC2F0EEE9B5}"/>
                    </a:ext>
                  </a:extLst>
                </p:cNvPr>
                <p:cNvPicPr/>
                <p:nvPr/>
              </p:nvPicPr>
              <p:blipFill>
                <a:blip r:embed="rId341"/>
                <a:stretch>
                  <a:fillRect/>
                </a:stretch>
              </p:blipFill>
              <p:spPr>
                <a:xfrm>
                  <a:off x="6831633" y="4548324"/>
                  <a:ext cx="112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55" name="Freihand 354">
                  <a:extLst>
                    <a:ext uri="{FF2B5EF4-FFF2-40B4-BE49-F238E27FC236}">
                      <a16:creationId xmlns:a16="http://schemas.microsoft.com/office/drawing/2014/main" id="{2FA9038C-1C7D-4780-9AAD-76B9F77C1D25}"/>
                    </a:ext>
                  </a:extLst>
                </p14:cNvPr>
                <p14:cNvContentPartPr/>
                <p14:nvPr/>
              </p14:nvContentPartPr>
              <p14:xfrm>
                <a:off x="6902193" y="4522044"/>
                <a:ext cx="64080" cy="195120"/>
              </p14:xfrm>
            </p:contentPart>
          </mc:Choice>
          <mc:Fallback xmlns="">
            <p:pic>
              <p:nvPicPr>
                <p:cNvPr id="355" name="Freihand 354">
                  <a:extLst>
                    <a:ext uri="{FF2B5EF4-FFF2-40B4-BE49-F238E27FC236}">
                      <a16:creationId xmlns:a16="http://schemas.microsoft.com/office/drawing/2014/main" id="{2FA9038C-1C7D-4780-9AAD-76B9F77C1D25}"/>
                    </a:ext>
                  </a:extLst>
                </p:cNvPr>
                <p:cNvPicPr/>
                <p:nvPr/>
              </p:nvPicPr>
              <p:blipFill>
                <a:blip r:embed="rId343"/>
                <a:stretch>
                  <a:fillRect/>
                </a:stretch>
              </p:blipFill>
              <p:spPr>
                <a:xfrm>
                  <a:off x="6897873" y="4517724"/>
                  <a:ext cx="72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56" name="Freihand 355">
                  <a:extLst>
                    <a:ext uri="{FF2B5EF4-FFF2-40B4-BE49-F238E27FC236}">
                      <a16:creationId xmlns:a16="http://schemas.microsoft.com/office/drawing/2014/main" id="{6BCB7A4A-F81D-4187-AE3A-64C4DBE44785}"/>
                    </a:ext>
                  </a:extLst>
                </p14:cNvPr>
                <p14:cNvContentPartPr/>
                <p14:nvPr/>
              </p14:nvContentPartPr>
              <p14:xfrm>
                <a:off x="7050153" y="4550844"/>
                <a:ext cx="167040" cy="8640"/>
              </p14:xfrm>
            </p:contentPart>
          </mc:Choice>
          <mc:Fallback xmlns="">
            <p:pic>
              <p:nvPicPr>
                <p:cNvPr id="356" name="Freihand 355">
                  <a:extLst>
                    <a:ext uri="{FF2B5EF4-FFF2-40B4-BE49-F238E27FC236}">
                      <a16:creationId xmlns:a16="http://schemas.microsoft.com/office/drawing/2014/main" id="{6BCB7A4A-F81D-4187-AE3A-64C4DBE44785}"/>
                    </a:ext>
                  </a:extLst>
                </p:cNvPr>
                <p:cNvPicPr/>
                <p:nvPr/>
              </p:nvPicPr>
              <p:blipFill>
                <a:blip r:embed="rId345"/>
                <a:stretch>
                  <a:fillRect/>
                </a:stretch>
              </p:blipFill>
              <p:spPr>
                <a:xfrm>
                  <a:off x="7045833" y="4546524"/>
                  <a:ext cx="175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57" name="Freihand 356">
                  <a:extLst>
                    <a:ext uri="{FF2B5EF4-FFF2-40B4-BE49-F238E27FC236}">
                      <a16:creationId xmlns:a16="http://schemas.microsoft.com/office/drawing/2014/main" id="{05A5D2AE-9D7A-4835-A1C2-E130B99AFABB}"/>
                    </a:ext>
                  </a:extLst>
                </p14:cNvPr>
                <p14:cNvContentPartPr/>
                <p14:nvPr/>
              </p14:nvContentPartPr>
              <p14:xfrm>
                <a:off x="7082913" y="4591884"/>
                <a:ext cx="137160" cy="11160"/>
              </p14:xfrm>
            </p:contentPart>
          </mc:Choice>
          <mc:Fallback xmlns="">
            <p:pic>
              <p:nvPicPr>
                <p:cNvPr id="357" name="Freihand 356">
                  <a:extLst>
                    <a:ext uri="{FF2B5EF4-FFF2-40B4-BE49-F238E27FC236}">
                      <a16:creationId xmlns:a16="http://schemas.microsoft.com/office/drawing/2014/main" id="{05A5D2AE-9D7A-4835-A1C2-E130B99AFABB}"/>
                    </a:ext>
                  </a:extLst>
                </p:cNvPr>
                <p:cNvPicPr/>
                <p:nvPr/>
              </p:nvPicPr>
              <p:blipFill>
                <a:blip r:embed="rId347"/>
                <a:stretch>
                  <a:fillRect/>
                </a:stretch>
              </p:blipFill>
              <p:spPr>
                <a:xfrm>
                  <a:off x="7078593" y="4587564"/>
                  <a:ext cx="145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58" name="Freihand 357">
                  <a:extLst>
                    <a:ext uri="{FF2B5EF4-FFF2-40B4-BE49-F238E27FC236}">
                      <a16:creationId xmlns:a16="http://schemas.microsoft.com/office/drawing/2014/main" id="{EE23CCB9-25C3-439A-9F8A-631EEFFA150B}"/>
                    </a:ext>
                  </a:extLst>
                </p14:cNvPr>
                <p14:cNvContentPartPr/>
                <p14:nvPr/>
              </p14:nvContentPartPr>
              <p14:xfrm>
                <a:off x="7296393" y="4500804"/>
                <a:ext cx="106560" cy="188640"/>
              </p14:xfrm>
            </p:contentPart>
          </mc:Choice>
          <mc:Fallback xmlns="">
            <p:pic>
              <p:nvPicPr>
                <p:cNvPr id="358" name="Freihand 357">
                  <a:extLst>
                    <a:ext uri="{FF2B5EF4-FFF2-40B4-BE49-F238E27FC236}">
                      <a16:creationId xmlns:a16="http://schemas.microsoft.com/office/drawing/2014/main" id="{EE23CCB9-25C3-439A-9F8A-631EEFFA150B}"/>
                    </a:ext>
                  </a:extLst>
                </p:cNvPr>
                <p:cNvPicPr/>
                <p:nvPr/>
              </p:nvPicPr>
              <p:blipFill>
                <a:blip r:embed="rId349"/>
                <a:stretch>
                  <a:fillRect/>
                </a:stretch>
              </p:blipFill>
              <p:spPr>
                <a:xfrm>
                  <a:off x="7292073" y="4496484"/>
                  <a:ext cx="115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59" name="Freihand 358">
                  <a:extLst>
                    <a:ext uri="{FF2B5EF4-FFF2-40B4-BE49-F238E27FC236}">
                      <a16:creationId xmlns:a16="http://schemas.microsoft.com/office/drawing/2014/main" id="{F11EF981-CE8C-456A-A298-97A67B1F7998}"/>
                    </a:ext>
                  </a:extLst>
                </p14:cNvPr>
                <p14:cNvContentPartPr/>
                <p14:nvPr/>
              </p14:nvContentPartPr>
              <p14:xfrm>
                <a:off x="7487553" y="4418724"/>
                <a:ext cx="24120" cy="92880"/>
              </p14:xfrm>
            </p:contentPart>
          </mc:Choice>
          <mc:Fallback xmlns="">
            <p:pic>
              <p:nvPicPr>
                <p:cNvPr id="359" name="Freihand 358">
                  <a:extLst>
                    <a:ext uri="{FF2B5EF4-FFF2-40B4-BE49-F238E27FC236}">
                      <a16:creationId xmlns:a16="http://schemas.microsoft.com/office/drawing/2014/main" id="{F11EF981-CE8C-456A-A298-97A67B1F7998}"/>
                    </a:ext>
                  </a:extLst>
                </p:cNvPr>
                <p:cNvPicPr/>
                <p:nvPr/>
              </p:nvPicPr>
              <p:blipFill>
                <a:blip r:embed="rId351"/>
                <a:stretch>
                  <a:fillRect/>
                </a:stretch>
              </p:blipFill>
              <p:spPr>
                <a:xfrm>
                  <a:off x="7483233" y="4414404"/>
                  <a:ext cx="3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60" name="Freihand 359">
                  <a:extLst>
                    <a:ext uri="{FF2B5EF4-FFF2-40B4-BE49-F238E27FC236}">
                      <a16:creationId xmlns:a16="http://schemas.microsoft.com/office/drawing/2014/main" id="{0364C614-7220-4165-AFCF-8A731657E453}"/>
                    </a:ext>
                  </a:extLst>
                </p14:cNvPr>
                <p14:cNvContentPartPr/>
                <p14:nvPr/>
              </p14:nvContentPartPr>
              <p14:xfrm>
                <a:off x="7434633" y="4403604"/>
                <a:ext cx="145440" cy="124920"/>
              </p14:xfrm>
            </p:contentPart>
          </mc:Choice>
          <mc:Fallback xmlns="">
            <p:pic>
              <p:nvPicPr>
                <p:cNvPr id="360" name="Freihand 359">
                  <a:extLst>
                    <a:ext uri="{FF2B5EF4-FFF2-40B4-BE49-F238E27FC236}">
                      <a16:creationId xmlns:a16="http://schemas.microsoft.com/office/drawing/2014/main" id="{0364C614-7220-4165-AFCF-8A731657E453}"/>
                    </a:ext>
                  </a:extLst>
                </p:cNvPr>
                <p:cNvPicPr/>
                <p:nvPr/>
              </p:nvPicPr>
              <p:blipFill>
                <a:blip r:embed="rId353"/>
                <a:stretch>
                  <a:fillRect/>
                </a:stretch>
              </p:blipFill>
              <p:spPr>
                <a:xfrm>
                  <a:off x="7430313" y="4399284"/>
                  <a:ext cx="154080" cy="133560"/>
                </a:xfrm>
                <a:prstGeom prst="rect">
                  <a:avLst/>
                </a:prstGeom>
              </p:spPr>
            </p:pic>
          </mc:Fallback>
        </mc:AlternateContent>
      </p:grpSp>
      <p:grpSp>
        <p:nvGrpSpPr>
          <p:cNvPr id="363" name="Gruppieren 362">
            <a:extLst>
              <a:ext uri="{FF2B5EF4-FFF2-40B4-BE49-F238E27FC236}">
                <a16:creationId xmlns:a16="http://schemas.microsoft.com/office/drawing/2014/main" id="{EF8752AE-BA94-42C5-8BFB-A9FC2C59E55D}"/>
              </a:ext>
            </a:extLst>
          </p:cNvPr>
          <p:cNvGrpSpPr/>
          <p:nvPr/>
        </p:nvGrpSpPr>
        <p:grpSpPr>
          <a:xfrm>
            <a:off x="46353" y="403284"/>
            <a:ext cx="6605640" cy="4792680"/>
            <a:chOff x="46353" y="403284"/>
            <a:chExt cx="6605640" cy="4792680"/>
          </a:xfrm>
        </p:grpSpPr>
        <mc:AlternateContent xmlns:mc="http://schemas.openxmlformats.org/markup-compatibility/2006" xmlns:p14="http://schemas.microsoft.com/office/powerpoint/2010/main">
          <mc:Choice Requires="p14">
            <p:contentPart p14:bwMode="auto" r:id="rId354">
              <p14:nvContentPartPr>
                <p14:cNvPr id="2" name="Freihand 1">
                  <a:extLst>
                    <a:ext uri="{FF2B5EF4-FFF2-40B4-BE49-F238E27FC236}">
                      <a16:creationId xmlns:a16="http://schemas.microsoft.com/office/drawing/2014/main" id="{2C92DCB2-5B08-46E9-BCB5-A92C6C20841E}"/>
                    </a:ext>
                  </a:extLst>
                </p14:cNvPr>
                <p14:cNvContentPartPr/>
                <p14:nvPr/>
              </p14:nvContentPartPr>
              <p14:xfrm>
                <a:off x="478353" y="403284"/>
                <a:ext cx="3960" cy="40680"/>
              </p14:xfrm>
            </p:contentPart>
          </mc:Choice>
          <mc:Fallback xmlns="">
            <p:pic>
              <p:nvPicPr>
                <p:cNvPr id="2" name="Freihand 1">
                  <a:extLst>
                    <a:ext uri="{FF2B5EF4-FFF2-40B4-BE49-F238E27FC236}">
                      <a16:creationId xmlns:a16="http://schemas.microsoft.com/office/drawing/2014/main" id="{2C92DCB2-5B08-46E9-BCB5-A92C6C20841E}"/>
                    </a:ext>
                  </a:extLst>
                </p:cNvPr>
                <p:cNvPicPr/>
                <p:nvPr/>
              </p:nvPicPr>
              <p:blipFill>
                <a:blip r:embed="rId355"/>
                <a:stretch>
                  <a:fillRect/>
                </a:stretch>
              </p:blipFill>
              <p:spPr>
                <a:xfrm>
                  <a:off x="474033" y="398964"/>
                  <a:ext cx="12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 name="Freihand 2">
                  <a:extLst>
                    <a:ext uri="{FF2B5EF4-FFF2-40B4-BE49-F238E27FC236}">
                      <a16:creationId xmlns:a16="http://schemas.microsoft.com/office/drawing/2014/main" id="{3CA56591-5504-4AC9-900B-452E000F8DBA}"/>
                    </a:ext>
                  </a:extLst>
                </p14:cNvPr>
                <p14:cNvContentPartPr/>
                <p14:nvPr/>
              </p14:nvContentPartPr>
              <p14:xfrm>
                <a:off x="527313" y="1023204"/>
                <a:ext cx="246960" cy="43560"/>
              </p14:xfrm>
            </p:contentPart>
          </mc:Choice>
          <mc:Fallback xmlns="">
            <p:pic>
              <p:nvPicPr>
                <p:cNvPr id="3" name="Freihand 2">
                  <a:extLst>
                    <a:ext uri="{FF2B5EF4-FFF2-40B4-BE49-F238E27FC236}">
                      <a16:creationId xmlns:a16="http://schemas.microsoft.com/office/drawing/2014/main" id="{3CA56591-5504-4AC9-900B-452E000F8DBA}"/>
                    </a:ext>
                  </a:extLst>
                </p:cNvPr>
                <p:cNvPicPr/>
                <p:nvPr/>
              </p:nvPicPr>
              <p:blipFill>
                <a:blip r:embed="rId357"/>
                <a:stretch>
                  <a:fillRect/>
                </a:stretch>
              </p:blipFill>
              <p:spPr>
                <a:xfrm>
                  <a:off x="522993" y="1018884"/>
                  <a:ext cx="255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 name="Freihand 3">
                  <a:extLst>
                    <a:ext uri="{FF2B5EF4-FFF2-40B4-BE49-F238E27FC236}">
                      <a16:creationId xmlns:a16="http://schemas.microsoft.com/office/drawing/2014/main" id="{FE69ECAC-29F8-4DEC-ABCE-C441E9E03D2E}"/>
                    </a:ext>
                  </a:extLst>
                </p14:cNvPr>
                <p14:cNvContentPartPr/>
                <p14:nvPr/>
              </p14:nvContentPartPr>
              <p14:xfrm>
                <a:off x="4505313" y="3518004"/>
                <a:ext cx="196920" cy="185400"/>
              </p14:xfrm>
            </p:contentPart>
          </mc:Choice>
          <mc:Fallback xmlns="">
            <p:pic>
              <p:nvPicPr>
                <p:cNvPr id="4" name="Freihand 3">
                  <a:extLst>
                    <a:ext uri="{FF2B5EF4-FFF2-40B4-BE49-F238E27FC236}">
                      <a16:creationId xmlns:a16="http://schemas.microsoft.com/office/drawing/2014/main" id="{FE69ECAC-29F8-4DEC-ABCE-C441E9E03D2E}"/>
                    </a:ext>
                  </a:extLst>
                </p:cNvPr>
                <p:cNvPicPr/>
                <p:nvPr/>
              </p:nvPicPr>
              <p:blipFill>
                <a:blip r:embed="rId359"/>
                <a:stretch>
                  <a:fillRect/>
                </a:stretch>
              </p:blipFill>
              <p:spPr>
                <a:xfrm>
                  <a:off x="4500993" y="3513684"/>
                  <a:ext cx="205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4" name="Freihand 53">
                  <a:extLst>
                    <a:ext uri="{FF2B5EF4-FFF2-40B4-BE49-F238E27FC236}">
                      <a16:creationId xmlns:a16="http://schemas.microsoft.com/office/drawing/2014/main" id="{349C3B56-A4F5-433B-A7E0-B9A068A0B7F5}"/>
                    </a:ext>
                  </a:extLst>
                </p14:cNvPr>
                <p14:cNvContentPartPr/>
                <p14:nvPr/>
              </p14:nvContentPartPr>
              <p14:xfrm>
                <a:off x="555393" y="1021404"/>
                <a:ext cx="199080" cy="38520"/>
              </p14:xfrm>
            </p:contentPart>
          </mc:Choice>
          <mc:Fallback xmlns="">
            <p:pic>
              <p:nvPicPr>
                <p:cNvPr id="54" name="Freihand 53">
                  <a:extLst>
                    <a:ext uri="{FF2B5EF4-FFF2-40B4-BE49-F238E27FC236}">
                      <a16:creationId xmlns:a16="http://schemas.microsoft.com/office/drawing/2014/main" id="{349C3B56-A4F5-433B-A7E0-B9A068A0B7F5}"/>
                    </a:ext>
                  </a:extLst>
                </p:cNvPr>
                <p:cNvPicPr/>
                <p:nvPr/>
              </p:nvPicPr>
              <p:blipFill>
                <a:blip r:embed="rId361"/>
                <a:stretch>
                  <a:fillRect/>
                </a:stretch>
              </p:blipFill>
              <p:spPr>
                <a:xfrm>
                  <a:off x="551073" y="1017084"/>
                  <a:ext cx="207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5" name="Freihand 54">
                  <a:extLst>
                    <a:ext uri="{FF2B5EF4-FFF2-40B4-BE49-F238E27FC236}">
                      <a16:creationId xmlns:a16="http://schemas.microsoft.com/office/drawing/2014/main" id="{C8A4B05F-C5BC-44B0-B4EC-3E01ECA7BAED}"/>
                    </a:ext>
                  </a:extLst>
                </p14:cNvPr>
                <p14:cNvContentPartPr/>
                <p14:nvPr/>
              </p14:nvContentPartPr>
              <p14:xfrm>
                <a:off x="4508913" y="3546804"/>
                <a:ext cx="170640" cy="156240"/>
              </p14:xfrm>
            </p:contentPart>
          </mc:Choice>
          <mc:Fallback xmlns="">
            <p:pic>
              <p:nvPicPr>
                <p:cNvPr id="55" name="Freihand 54">
                  <a:extLst>
                    <a:ext uri="{FF2B5EF4-FFF2-40B4-BE49-F238E27FC236}">
                      <a16:creationId xmlns:a16="http://schemas.microsoft.com/office/drawing/2014/main" id="{C8A4B05F-C5BC-44B0-B4EC-3E01ECA7BAED}"/>
                    </a:ext>
                  </a:extLst>
                </p:cNvPr>
                <p:cNvPicPr/>
                <p:nvPr/>
              </p:nvPicPr>
              <p:blipFill>
                <a:blip r:embed="rId363"/>
                <a:stretch>
                  <a:fillRect/>
                </a:stretch>
              </p:blipFill>
              <p:spPr>
                <a:xfrm>
                  <a:off x="4504593" y="3542484"/>
                  <a:ext cx="179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80" name="Freihand 79">
                  <a:extLst>
                    <a:ext uri="{FF2B5EF4-FFF2-40B4-BE49-F238E27FC236}">
                      <a16:creationId xmlns:a16="http://schemas.microsoft.com/office/drawing/2014/main" id="{04161AD7-1A29-4BF0-ABFB-63D6D11D1104}"/>
                    </a:ext>
                  </a:extLst>
                </p14:cNvPr>
                <p14:cNvContentPartPr/>
                <p14:nvPr/>
              </p14:nvContentPartPr>
              <p14:xfrm>
                <a:off x="46353" y="2641764"/>
                <a:ext cx="101160" cy="108720"/>
              </p14:xfrm>
            </p:contentPart>
          </mc:Choice>
          <mc:Fallback xmlns="">
            <p:pic>
              <p:nvPicPr>
                <p:cNvPr id="80" name="Freihand 79">
                  <a:extLst>
                    <a:ext uri="{FF2B5EF4-FFF2-40B4-BE49-F238E27FC236}">
                      <a16:creationId xmlns:a16="http://schemas.microsoft.com/office/drawing/2014/main" id="{04161AD7-1A29-4BF0-ABFB-63D6D11D1104}"/>
                    </a:ext>
                  </a:extLst>
                </p:cNvPr>
                <p:cNvPicPr/>
                <p:nvPr/>
              </p:nvPicPr>
              <p:blipFill>
                <a:blip r:embed="rId365"/>
                <a:stretch>
                  <a:fillRect/>
                </a:stretch>
              </p:blipFill>
              <p:spPr>
                <a:xfrm>
                  <a:off x="42033" y="2637444"/>
                  <a:ext cx="109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81" name="Freihand 80">
                  <a:extLst>
                    <a:ext uri="{FF2B5EF4-FFF2-40B4-BE49-F238E27FC236}">
                      <a16:creationId xmlns:a16="http://schemas.microsoft.com/office/drawing/2014/main" id="{FB6FD8BC-CFAD-4DEB-BD89-3E59C73ED59D}"/>
                    </a:ext>
                  </a:extLst>
                </p14:cNvPr>
                <p14:cNvContentPartPr/>
                <p14:nvPr/>
              </p14:nvContentPartPr>
              <p14:xfrm>
                <a:off x="121953" y="2741484"/>
                <a:ext cx="50040" cy="53640"/>
              </p14:xfrm>
            </p:contentPart>
          </mc:Choice>
          <mc:Fallback xmlns="">
            <p:pic>
              <p:nvPicPr>
                <p:cNvPr id="81" name="Freihand 80">
                  <a:extLst>
                    <a:ext uri="{FF2B5EF4-FFF2-40B4-BE49-F238E27FC236}">
                      <a16:creationId xmlns:a16="http://schemas.microsoft.com/office/drawing/2014/main" id="{FB6FD8BC-CFAD-4DEB-BD89-3E59C73ED59D}"/>
                    </a:ext>
                  </a:extLst>
                </p:cNvPr>
                <p:cNvPicPr/>
                <p:nvPr/>
              </p:nvPicPr>
              <p:blipFill>
                <a:blip r:embed="rId367"/>
                <a:stretch>
                  <a:fillRect/>
                </a:stretch>
              </p:blipFill>
              <p:spPr>
                <a:xfrm>
                  <a:off x="117633" y="2737164"/>
                  <a:ext cx="58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82" name="Freihand 81">
                  <a:extLst>
                    <a:ext uri="{FF2B5EF4-FFF2-40B4-BE49-F238E27FC236}">
                      <a16:creationId xmlns:a16="http://schemas.microsoft.com/office/drawing/2014/main" id="{FB9EF075-7EC1-45FD-A566-F312C9B9ECE9}"/>
                    </a:ext>
                  </a:extLst>
                </p14:cNvPr>
                <p14:cNvContentPartPr/>
                <p14:nvPr/>
              </p14:nvContentPartPr>
              <p14:xfrm>
                <a:off x="224913" y="2664804"/>
                <a:ext cx="15480" cy="90360"/>
              </p14:xfrm>
            </p:contentPart>
          </mc:Choice>
          <mc:Fallback xmlns="">
            <p:pic>
              <p:nvPicPr>
                <p:cNvPr id="82" name="Freihand 81">
                  <a:extLst>
                    <a:ext uri="{FF2B5EF4-FFF2-40B4-BE49-F238E27FC236}">
                      <a16:creationId xmlns:a16="http://schemas.microsoft.com/office/drawing/2014/main" id="{FB9EF075-7EC1-45FD-A566-F312C9B9ECE9}"/>
                    </a:ext>
                  </a:extLst>
                </p:cNvPr>
                <p:cNvPicPr/>
                <p:nvPr/>
              </p:nvPicPr>
              <p:blipFill>
                <a:blip r:embed="rId369"/>
                <a:stretch>
                  <a:fillRect/>
                </a:stretch>
              </p:blipFill>
              <p:spPr>
                <a:xfrm>
                  <a:off x="220593" y="2660484"/>
                  <a:ext cx="2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83" name="Freihand 82">
                  <a:extLst>
                    <a:ext uri="{FF2B5EF4-FFF2-40B4-BE49-F238E27FC236}">
                      <a16:creationId xmlns:a16="http://schemas.microsoft.com/office/drawing/2014/main" id="{E721C820-1063-4ED3-9C25-F4E34C1FE279}"/>
                    </a:ext>
                  </a:extLst>
                </p14:cNvPr>
                <p14:cNvContentPartPr/>
                <p14:nvPr/>
              </p14:nvContentPartPr>
              <p14:xfrm>
                <a:off x="195753" y="2700084"/>
                <a:ext cx="75240" cy="5400"/>
              </p14:xfrm>
            </p:contentPart>
          </mc:Choice>
          <mc:Fallback xmlns="">
            <p:pic>
              <p:nvPicPr>
                <p:cNvPr id="83" name="Freihand 82">
                  <a:extLst>
                    <a:ext uri="{FF2B5EF4-FFF2-40B4-BE49-F238E27FC236}">
                      <a16:creationId xmlns:a16="http://schemas.microsoft.com/office/drawing/2014/main" id="{E721C820-1063-4ED3-9C25-F4E34C1FE279}"/>
                    </a:ext>
                  </a:extLst>
                </p:cNvPr>
                <p:cNvPicPr/>
                <p:nvPr/>
              </p:nvPicPr>
              <p:blipFill>
                <a:blip r:embed="rId371"/>
                <a:stretch>
                  <a:fillRect/>
                </a:stretch>
              </p:blipFill>
              <p:spPr>
                <a:xfrm>
                  <a:off x="191433" y="2695764"/>
                  <a:ext cx="83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84" name="Freihand 83">
                  <a:extLst>
                    <a:ext uri="{FF2B5EF4-FFF2-40B4-BE49-F238E27FC236}">
                      <a16:creationId xmlns:a16="http://schemas.microsoft.com/office/drawing/2014/main" id="{451AE98F-93FE-47AF-A6EF-6BB7FAE6BA39}"/>
                    </a:ext>
                  </a:extLst>
                </p14:cNvPr>
                <p14:cNvContentPartPr/>
                <p14:nvPr/>
              </p14:nvContentPartPr>
              <p14:xfrm>
                <a:off x="257673" y="2627364"/>
                <a:ext cx="74880" cy="120240"/>
              </p14:xfrm>
            </p:contentPart>
          </mc:Choice>
          <mc:Fallback xmlns="">
            <p:pic>
              <p:nvPicPr>
                <p:cNvPr id="84" name="Freihand 83">
                  <a:extLst>
                    <a:ext uri="{FF2B5EF4-FFF2-40B4-BE49-F238E27FC236}">
                      <a16:creationId xmlns:a16="http://schemas.microsoft.com/office/drawing/2014/main" id="{451AE98F-93FE-47AF-A6EF-6BB7FAE6BA39}"/>
                    </a:ext>
                  </a:extLst>
                </p:cNvPr>
                <p:cNvPicPr/>
                <p:nvPr/>
              </p:nvPicPr>
              <p:blipFill>
                <a:blip r:embed="rId373"/>
                <a:stretch>
                  <a:fillRect/>
                </a:stretch>
              </p:blipFill>
              <p:spPr>
                <a:xfrm>
                  <a:off x="253353" y="2623044"/>
                  <a:ext cx="83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85" name="Freihand 84">
                  <a:extLst>
                    <a:ext uri="{FF2B5EF4-FFF2-40B4-BE49-F238E27FC236}">
                      <a16:creationId xmlns:a16="http://schemas.microsoft.com/office/drawing/2014/main" id="{B549AE3B-B25D-42F3-A247-BA9CFB8B4D3E}"/>
                    </a:ext>
                  </a:extLst>
                </p14:cNvPr>
                <p14:cNvContentPartPr/>
                <p14:nvPr/>
              </p14:nvContentPartPr>
              <p14:xfrm>
                <a:off x="255153" y="2602884"/>
                <a:ext cx="114120" cy="16560"/>
              </p14:xfrm>
            </p:contentPart>
          </mc:Choice>
          <mc:Fallback xmlns="">
            <p:pic>
              <p:nvPicPr>
                <p:cNvPr id="85" name="Freihand 84">
                  <a:extLst>
                    <a:ext uri="{FF2B5EF4-FFF2-40B4-BE49-F238E27FC236}">
                      <a16:creationId xmlns:a16="http://schemas.microsoft.com/office/drawing/2014/main" id="{B549AE3B-B25D-42F3-A247-BA9CFB8B4D3E}"/>
                    </a:ext>
                  </a:extLst>
                </p:cNvPr>
                <p:cNvPicPr/>
                <p:nvPr/>
              </p:nvPicPr>
              <p:blipFill>
                <a:blip r:embed="rId375"/>
                <a:stretch>
                  <a:fillRect/>
                </a:stretch>
              </p:blipFill>
              <p:spPr>
                <a:xfrm>
                  <a:off x="250833" y="2598564"/>
                  <a:ext cx="122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86" name="Freihand 85">
                  <a:extLst>
                    <a:ext uri="{FF2B5EF4-FFF2-40B4-BE49-F238E27FC236}">
                      <a16:creationId xmlns:a16="http://schemas.microsoft.com/office/drawing/2014/main" id="{B1F7ED15-4BE5-4BD7-A0F9-1DDF870BCAAB}"/>
                    </a:ext>
                  </a:extLst>
                </p14:cNvPr>
                <p14:cNvContentPartPr/>
                <p14:nvPr/>
              </p14:nvContentPartPr>
              <p14:xfrm>
                <a:off x="349113" y="2578044"/>
                <a:ext cx="70200" cy="144360"/>
              </p14:xfrm>
            </p:contentPart>
          </mc:Choice>
          <mc:Fallback xmlns="">
            <p:pic>
              <p:nvPicPr>
                <p:cNvPr id="86" name="Freihand 85">
                  <a:extLst>
                    <a:ext uri="{FF2B5EF4-FFF2-40B4-BE49-F238E27FC236}">
                      <a16:creationId xmlns:a16="http://schemas.microsoft.com/office/drawing/2014/main" id="{B1F7ED15-4BE5-4BD7-A0F9-1DDF870BCAAB}"/>
                    </a:ext>
                  </a:extLst>
                </p:cNvPr>
                <p:cNvPicPr/>
                <p:nvPr/>
              </p:nvPicPr>
              <p:blipFill>
                <a:blip r:embed="rId377"/>
                <a:stretch>
                  <a:fillRect/>
                </a:stretch>
              </p:blipFill>
              <p:spPr>
                <a:xfrm>
                  <a:off x="344793" y="2573724"/>
                  <a:ext cx="78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87" name="Freihand 86">
                  <a:extLst>
                    <a:ext uri="{FF2B5EF4-FFF2-40B4-BE49-F238E27FC236}">
                      <a16:creationId xmlns:a16="http://schemas.microsoft.com/office/drawing/2014/main" id="{8673BA17-FA67-45AE-96A9-6354DE54C448}"/>
                    </a:ext>
                  </a:extLst>
                </p14:cNvPr>
                <p14:cNvContentPartPr/>
                <p14:nvPr/>
              </p14:nvContentPartPr>
              <p14:xfrm>
                <a:off x="426513" y="2634924"/>
                <a:ext cx="360" cy="360"/>
              </p14:xfrm>
            </p:contentPart>
          </mc:Choice>
          <mc:Fallback xmlns="">
            <p:pic>
              <p:nvPicPr>
                <p:cNvPr id="87" name="Freihand 86">
                  <a:extLst>
                    <a:ext uri="{FF2B5EF4-FFF2-40B4-BE49-F238E27FC236}">
                      <a16:creationId xmlns:a16="http://schemas.microsoft.com/office/drawing/2014/main" id="{8673BA17-FA67-45AE-96A9-6354DE54C448}"/>
                    </a:ext>
                  </a:extLst>
                </p:cNvPr>
                <p:cNvPicPr/>
                <p:nvPr/>
              </p:nvPicPr>
              <p:blipFill>
                <a:blip r:embed="rId316"/>
                <a:stretch>
                  <a:fillRect/>
                </a:stretch>
              </p:blipFill>
              <p:spPr>
                <a:xfrm>
                  <a:off x="422193" y="2630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88" name="Freihand 87">
                  <a:extLst>
                    <a:ext uri="{FF2B5EF4-FFF2-40B4-BE49-F238E27FC236}">
                      <a16:creationId xmlns:a16="http://schemas.microsoft.com/office/drawing/2014/main" id="{85B96742-90E4-4F4D-B2E8-A7EAB2617BB1}"/>
                    </a:ext>
                  </a:extLst>
                </p14:cNvPr>
                <p14:cNvContentPartPr/>
                <p14:nvPr/>
              </p14:nvContentPartPr>
              <p14:xfrm>
                <a:off x="413913" y="2620524"/>
                <a:ext cx="31320" cy="61200"/>
              </p14:xfrm>
            </p:contentPart>
          </mc:Choice>
          <mc:Fallback xmlns="">
            <p:pic>
              <p:nvPicPr>
                <p:cNvPr id="88" name="Freihand 87">
                  <a:extLst>
                    <a:ext uri="{FF2B5EF4-FFF2-40B4-BE49-F238E27FC236}">
                      <a16:creationId xmlns:a16="http://schemas.microsoft.com/office/drawing/2014/main" id="{85B96742-90E4-4F4D-B2E8-A7EAB2617BB1}"/>
                    </a:ext>
                  </a:extLst>
                </p:cNvPr>
                <p:cNvPicPr/>
                <p:nvPr/>
              </p:nvPicPr>
              <p:blipFill>
                <a:blip r:embed="rId380"/>
                <a:stretch>
                  <a:fillRect/>
                </a:stretch>
              </p:blipFill>
              <p:spPr>
                <a:xfrm>
                  <a:off x="409593" y="2616204"/>
                  <a:ext cx="39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89" name="Freihand 88">
                  <a:extLst>
                    <a:ext uri="{FF2B5EF4-FFF2-40B4-BE49-F238E27FC236}">
                      <a16:creationId xmlns:a16="http://schemas.microsoft.com/office/drawing/2014/main" id="{537A7D01-8F42-4435-864E-E879EFE4A773}"/>
                    </a:ext>
                  </a:extLst>
                </p14:cNvPr>
                <p14:cNvContentPartPr/>
                <p14:nvPr/>
              </p14:nvContentPartPr>
              <p14:xfrm>
                <a:off x="434073" y="2550684"/>
                <a:ext cx="5400" cy="7560"/>
              </p14:xfrm>
            </p:contentPart>
          </mc:Choice>
          <mc:Fallback xmlns="">
            <p:pic>
              <p:nvPicPr>
                <p:cNvPr id="89" name="Freihand 88">
                  <a:extLst>
                    <a:ext uri="{FF2B5EF4-FFF2-40B4-BE49-F238E27FC236}">
                      <a16:creationId xmlns:a16="http://schemas.microsoft.com/office/drawing/2014/main" id="{537A7D01-8F42-4435-864E-E879EFE4A773}"/>
                    </a:ext>
                  </a:extLst>
                </p:cNvPr>
                <p:cNvPicPr/>
                <p:nvPr/>
              </p:nvPicPr>
              <p:blipFill>
                <a:blip r:embed="rId382"/>
                <a:stretch>
                  <a:fillRect/>
                </a:stretch>
              </p:blipFill>
              <p:spPr>
                <a:xfrm>
                  <a:off x="429753" y="2546364"/>
                  <a:ext cx="14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90" name="Freihand 89">
                  <a:extLst>
                    <a:ext uri="{FF2B5EF4-FFF2-40B4-BE49-F238E27FC236}">
                      <a16:creationId xmlns:a16="http://schemas.microsoft.com/office/drawing/2014/main" id="{F8D30240-3100-40BD-8959-51ACC7A1F928}"/>
                    </a:ext>
                  </a:extLst>
                </p14:cNvPr>
                <p14:cNvContentPartPr/>
                <p14:nvPr/>
              </p14:nvContentPartPr>
              <p14:xfrm>
                <a:off x="430833" y="2666244"/>
                <a:ext cx="43200" cy="64080"/>
              </p14:xfrm>
            </p:contentPart>
          </mc:Choice>
          <mc:Fallback xmlns="">
            <p:pic>
              <p:nvPicPr>
                <p:cNvPr id="90" name="Freihand 89">
                  <a:extLst>
                    <a:ext uri="{FF2B5EF4-FFF2-40B4-BE49-F238E27FC236}">
                      <a16:creationId xmlns:a16="http://schemas.microsoft.com/office/drawing/2014/main" id="{F8D30240-3100-40BD-8959-51ACC7A1F928}"/>
                    </a:ext>
                  </a:extLst>
                </p:cNvPr>
                <p:cNvPicPr/>
                <p:nvPr/>
              </p:nvPicPr>
              <p:blipFill>
                <a:blip r:embed="rId384"/>
                <a:stretch>
                  <a:fillRect/>
                </a:stretch>
              </p:blipFill>
              <p:spPr>
                <a:xfrm>
                  <a:off x="426513" y="2661924"/>
                  <a:ext cx="51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91" name="Freihand 90">
                  <a:extLst>
                    <a:ext uri="{FF2B5EF4-FFF2-40B4-BE49-F238E27FC236}">
                      <a16:creationId xmlns:a16="http://schemas.microsoft.com/office/drawing/2014/main" id="{F56F4884-EB43-4824-8038-204B2757F341}"/>
                    </a:ext>
                  </a:extLst>
                </p14:cNvPr>
                <p14:cNvContentPartPr/>
                <p14:nvPr/>
              </p14:nvContentPartPr>
              <p14:xfrm>
                <a:off x="452433" y="2577324"/>
                <a:ext cx="78120" cy="183960"/>
              </p14:xfrm>
            </p:contentPart>
          </mc:Choice>
          <mc:Fallback xmlns="">
            <p:pic>
              <p:nvPicPr>
                <p:cNvPr id="91" name="Freihand 90">
                  <a:extLst>
                    <a:ext uri="{FF2B5EF4-FFF2-40B4-BE49-F238E27FC236}">
                      <a16:creationId xmlns:a16="http://schemas.microsoft.com/office/drawing/2014/main" id="{F56F4884-EB43-4824-8038-204B2757F341}"/>
                    </a:ext>
                  </a:extLst>
                </p:cNvPr>
                <p:cNvPicPr/>
                <p:nvPr/>
              </p:nvPicPr>
              <p:blipFill>
                <a:blip r:embed="rId386"/>
                <a:stretch>
                  <a:fillRect/>
                </a:stretch>
              </p:blipFill>
              <p:spPr>
                <a:xfrm>
                  <a:off x="448113" y="2573004"/>
                  <a:ext cx="86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93" name="Freihand 92">
                  <a:extLst>
                    <a:ext uri="{FF2B5EF4-FFF2-40B4-BE49-F238E27FC236}">
                      <a16:creationId xmlns:a16="http://schemas.microsoft.com/office/drawing/2014/main" id="{26404623-5C13-48EA-B523-09C452A0CBEB}"/>
                    </a:ext>
                  </a:extLst>
                </p14:cNvPr>
                <p14:cNvContentPartPr/>
                <p14:nvPr/>
              </p14:nvContentPartPr>
              <p14:xfrm>
                <a:off x="584913" y="2617284"/>
                <a:ext cx="3600" cy="110160"/>
              </p14:xfrm>
            </p:contentPart>
          </mc:Choice>
          <mc:Fallback xmlns="">
            <p:pic>
              <p:nvPicPr>
                <p:cNvPr id="93" name="Freihand 92">
                  <a:extLst>
                    <a:ext uri="{FF2B5EF4-FFF2-40B4-BE49-F238E27FC236}">
                      <a16:creationId xmlns:a16="http://schemas.microsoft.com/office/drawing/2014/main" id="{26404623-5C13-48EA-B523-09C452A0CBEB}"/>
                    </a:ext>
                  </a:extLst>
                </p:cNvPr>
                <p:cNvPicPr/>
                <p:nvPr/>
              </p:nvPicPr>
              <p:blipFill>
                <a:blip r:embed="rId388"/>
                <a:stretch>
                  <a:fillRect/>
                </a:stretch>
              </p:blipFill>
              <p:spPr>
                <a:xfrm>
                  <a:off x="580593" y="2612964"/>
                  <a:ext cx="12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94" name="Freihand 93">
                  <a:extLst>
                    <a:ext uri="{FF2B5EF4-FFF2-40B4-BE49-F238E27FC236}">
                      <a16:creationId xmlns:a16="http://schemas.microsoft.com/office/drawing/2014/main" id="{D447053B-36FA-4AE6-B855-8487CF998152}"/>
                    </a:ext>
                  </a:extLst>
                </p14:cNvPr>
                <p14:cNvContentPartPr/>
                <p14:nvPr/>
              </p14:nvContentPartPr>
              <p14:xfrm>
                <a:off x="555393" y="2659764"/>
                <a:ext cx="70560" cy="10080"/>
              </p14:xfrm>
            </p:contentPart>
          </mc:Choice>
          <mc:Fallback xmlns="">
            <p:pic>
              <p:nvPicPr>
                <p:cNvPr id="94" name="Freihand 93">
                  <a:extLst>
                    <a:ext uri="{FF2B5EF4-FFF2-40B4-BE49-F238E27FC236}">
                      <a16:creationId xmlns:a16="http://schemas.microsoft.com/office/drawing/2014/main" id="{D447053B-36FA-4AE6-B855-8487CF998152}"/>
                    </a:ext>
                  </a:extLst>
                </p:cNvPr>
                <p:cNvPicPr/>
                <p:nvPr/>
              </p:nvPicPr>
              <p:blipFill>
                <a:blip r:embed="rId390"/>
                <a:stretch>
                  <a:fillRect/>
                </a:stretch>
              </p:blipFill>
              <p:spPr>
                <a:xfrm>
                  <a:off x="551073" y="2655444"/>
                  <a:ext cx="79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95" name="Freihand 94">
                  <a:extLst>
                    <a:ext uri="{FF2B5EF4-FFF2-40B4-BE49-F238E27FC236}">
                      <a16:creationId xmlns:a16="http://schemas.microsoft.com/office/drawing/2014/main" id="{D5B443C2-47B4-4525-84D0-3FC0E714E75E}"/>
                    </a:ext>
                  </a:extLst>
                </p14:cNvPr>
                <p14:cNvContentPartPr/>
                <p14:nvPr/>
              </p14:nvContentPartPr>
              <p14:xfrm>
                <a:off x="627753" y="2586324"/>
                <a:ext cx="54360" cy="151560"/>
              </p14:xfrm>
            </p:contentPart>
          </mc:Choice>
          <mc:Fallback xmlns="">
            <p:pic>
              <p:nvPicPr>
                <p:cNvPr id="95" name="Freihand 94">
                  <a:extLst>
                    <a:ext uri="{FF2B5EF4-FFF2-40B4-BE49-F238E27FC236}">
                      <a16:creationId xmlns:a16="http://schemas.microsoft.com/office/drawing/2014/main" id="{D5B443C2-47B4-4525-84D0-3FC0E714E75E}"/>
                    </a:ext>
                  </a:extLst>
                </p:cNvPr>
                <p:cNvPicPr/>
                <p:nvPr/>
              </p:nvPicPr>
              <p:blipFill>
                <a:blip r:embed="rId392"/>
                <a:stretch>
                  <a:fillRect/>
                </a:stretch>
              </p:blipFill>
              <p:spPr>
                <a:xfrm>
                  <a:off x="623433" y="2582004"/>
                  <a:ext cx="63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5" name="Freihand 4">
                  <a:extLst>
                    <a:ext uri="{FF2B5EF4-FFF2-40B4-BE49-F238E27FC236}">
                      <a16:creationId xmlns:a16="http://schemas.microsoft.com/office/drawing/2014/main" id="{43EB3008-E358-427F-AEA6-1FB2F77FADCB}"/>
                    </a:ext>
                  </a:extLst>
                </p14:cNvPr>
                <p14:cNvContentPartPr/>
                <p14:nvPr/>
              </p14:nvContentPartPr>
              <p14:xfrm>
                <a:off x="923673" y="949044"/>
                <a:ext cx="2795040" cy="2337120"/>
              </p14:xfrm>
            </p:contentPart>
          </mc:Choice>
          <mc:Fallback xmlns="">
            <p:pic>
              <p:nvPicPr>
                <p:cNvPr id="5" name="Freihand 4">
                  <a:extLst>
                    <a:ext uri="{FF2B5EF4-FFF2-40B4-BE49-F238E27FC236}">
                      <a16:creationId xmlns:a16="http://schemas.microsoft.com/office/drawing/2014/main" id="{43EB3008-E358-427F-AEA6-1FB2F77FADCB}"/>
                    </a:ext>
                  </a:extLst>
                </p:cNvPr>
                <p:cNvPicPr/>
                <p:nvPr/>
              </p:nvPicPr>
              <p:blipFill>
                <a:blip r:embed="rId394"/>
                <a:stretch>
                  <a:fillRect/>
                </a:stretch>
              </p:blipFill>
              <p:spPr>
                <a:xfrm>
                  <a:off x="919353" y="944724"/>
                  <a:ext cx="2803680" cy="2345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 name="Freihand 6">
                  <a:extLst>
                    <a:ext uri="{FF2B5EF4-FFF2-40B4-BE49-F238E27FC236}">
                      <a16:creationId xmlns:a16="http://schemas.microsoft.com/office/drawing/2014/main" id="{B39AB5D7-50D2-4453-A6F3-D325A040D29B}"/>
                    </a:ext>
                  </a:extLst>
                </p14:cNvPr>
                <p14:cNvContentPartPr/>
                <p14:nvPr/>
              </p14:nvContentPartPr>
              <p14:xfrm>
                <a:off x="3622233" y="757524"/>
                <a:ext cx="76680" cy="50040"/>
              </p14:xfrm>
            </p:contentPart>
          </mc:Choice>
          <mc:Fallback xmlns="">
            <p:pic>
              <p:nvPicPr>
                <p:cNvPr id="7" name="Freihand 6">
                  <a:extLst>
                    <a:ext uri="{FF2B5EF4-FFF2-40B4-BE49-F238E27FC236}">
                      <a16:creationId xmlns:a16="http://schemas.microsoft.com/office/drawing/2014/main" id="{B39AB5D7-50D2-4453-A6F3-D325A040D29B}"/>
                    </a:ext>
                  </a:extLst>
                </p:cNvPr>
                <p:cNvPicPr/>
                <p:nvPr/>
              </p:nvPicPr>
              <p:blipFill>
                <a:blip r:embed="rId396"/>
                <a:stretch>
                  <a:fillRect/>
                </a:stretch>
              </p:blipFill>
              <p:spPr>
                <a:xfrm>
                  <a:off x="3617913" y="753204"/>
                  <a:ext cx="85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8" name="Freihand 7">
                  <a:extLst>
                    <a:ext uri="{FF2B5EF4-FFF2-40B4-BE49-F238E27FC236}">
                      <a16:creationId xmlns:a16="http://schemas.microsoft.com/office/drawing/2014/main" id="{4EB5F720-70ED-4009-8F93-214FF97EEDB0}"/>
                    </a:ext>
                  </a:extLst>
                </p14:cNvPr>
                <p14:cNvContentPartPr/>
                <p14:nvPr/>
              </p14:nvContentPartPr>
              <p14:xfrm>
                <a:off x="3659673" y="739164"/>
                <a:ext cx="59760" cy="142560"/>
              </p14:xfrm>
            </p:contentPart>
          </mc:Choice>
          <mc:Fallback xmlns="">
            <p:pic>
              <p:nvPicPr>
                <p:cNvPr id="8" name="Freihand 7">
                  <a:extLst>
                    <a:ext uri="{FF2B5EF4-FFF2-40B4-BE49-F238E27FC236}">
                      <a16:creationId xmlns:a16="http://schemas.microsoft.com/office/drawing/2014/main" id="{4EB5F720-70ED-4009-8F93-214FF97EEDB0}"/>
                    </a:ext>
                  </a:extLst>
                </p:cNvPr>
                <p:cNvPicPr/>
                <p:nvPr/>
              </p:nvPicPr>
              <p:blipFill>
                <a:blip r:embed="rId398"/>
                <a:stretch>
                  <a:fillRect/>
                </a:stretch>
              </p:blipFill>
              <p:spPr>
                <a:xfrm>
                  <a:off x="3655353" y="734844"/>
                  <a:ext cx="68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9" name="Freihand 8">
                  <a:extLst>
                    <a:ext uri="{FF2B5EF4-FFF2-40B4-BE49-F238E27FC236}">
                      <a16:creationId xmlns:a16="http://schemas.microsoft.com/office/drawing/2014/main" id="{ED722E48-E9D6-442A-996F-4D13F79E0A5E}"/>
                    </a:ext>
                  </a:extLst>
                </p14:cNvPr>
                <p14:cNvContentPartPr/>
                <p14:nvPr/>
              </p14:nvContentPartPr>
              <p14:xfrm>
                <a:off x="3772353" y="652404"/>
                <a:ext cx="23400" cy="93600"/>
              </p14:xfrm>
            </p:contentPart>
          </mc:Choice>
          <mc:Fallback xmlns="">
            <p:pic>
              <p:nvPicPr>
                <p:cNvPr id="9" name="Freihand 8">
                  <a:extLst>
                    <a:ext uri="{FF2B5EF4-FFF2-40B4-BE49-F238E27FC236}">
                      <a16:creationId xmlns:a16="http://schemas.microsoft.com/office/drawing/2014/main" id="{ED722E48-E9D6-442A-996F-4D13F79E0A5E}"/>
                    </a:ext>
                  </a:extLst>
                </p:cNvPr>
                <p:cNvPicPr/>
                <p:nvPr/>
              </p:nvPicPr>
              <p:blipFill>
                <a:blip r:embed="rId400"/>
                <a:stretch>
                  <a:fillRect/>
                </a:stretch>
              </p:blipFill>
              <p:spPr>
                <a:xfrm>
                  <a:off x="3768033" y="648084"/>
                  <a:ext cx="32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0" name="Freihand 9">
                  <a:extLst>
                    <a:ext uri="{FF2B5EF4-FFF2-40B4-BE49-F238E27FC236}">
                      <a16:creationId xmlns:a16="http://schemas.microsoft.com/office/drawing/2014/main" id="{B4B95B91-6918-48CE-AF80-56B74DD68DD6}"/>
                    </a:ext>
                  </a:extLst>
                </p14:cNvPr>
                <p14:cNvContentPartPr/>
                <p14:nvPr/>
              </p14:nvContentPartPr>
              <p14:xfrm>
                <a:off x="3729513" y="658524"/>
                <a:ext cx="114840" cy="85680"/>
              </p14:xfrm>
            </p:contentPart>
          </mc:Choice>
          <mc:Fallback xmlns="">
            <p:pic>
              <p:nvPicPr>
                <p:cNvPr id="10" name="Freihand 9">
                  <a:extLst>
                    <a:ext uri="{FF2B5EF4-FFF2-40B4-BE49-F238E27FC236}">
                      <a16:creationId xmlns:a16="http://schemas.microsoft.com/office/drawing/2014/main" id="{B4B95B91-6918-48CE-AF80-56B74DD68DD6}"/>
                    </a:ext>
                  </a:extLst>
                </p:cNvPr>
                <p:cNvPicPr/>
                <p:nvPr/>
              </p:nvPicPr>
              <p:blipFill>
                <a:blip r:embed="rId402"/>
                <a:stretch>
                  <a:fillRect/>
                </a:stretch>
              </p:blipFill>
              <p:spPr>
                <a:xfrm>
                  <a:off x="3725193" y="65420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 name="Freihand 10">
                  <a:extLst>
                    <a:ext uri="{FF2B5EF4-FFF2-40B4-BE49-F238E27FC236}">
                      <a16:creationId xmlns:a16="http://schemas.microsoft.com/office/drawing/2014/main" id="{78B2B3AE-0C6C-4C37-880E-8F46125F4DF1}"/>
                    </a:ext>
                  </a:extLst>
                </p14:cNvPr>
                <p14:cNvContentPartPr/>
                <p14:nvPr/>
              </p14:nvContentPartPr>
              <p14:xfrm>
                <a:off x="3861993" y="780564"/>
                <a:ext cx="117720" cy="21240"/>
              </p14:xfrm>
            </p:contentPart>
          </mc:Choice>
          <mc:Fallback xmlns="">
            <p:pic>
              <p:nvPicPr>
                <p:cNvPr id="11" name="Freihand 10">
                  <a:extLst>
                    <a:ext uri="{FF2B5EF4-FFF2-40B4-BE49-F238E27FC236}">
                      <a16:creationId xmlns:a16="http://schemas.microsoft.com/office/drawing/2014/main" id="{78B2B3AE-0C6C-4C37-880E-8F46125F4DF1}"/>
                    </a:ext>
                  </a:extLst>
                </p:cNvPr>
                <p:cNvPicPr/>
                <p:nvPr/>
              </p:nvPicPr>
              <p:blipFill>
                <a:blip r:embed="rId404"/>
                <a:stretch>
                  <a:fillRect/>
                </a:stretch>
              </p:blipFill>
              <p:spPr>
                <a:xfrm>
                  <a:off x="3857673" y="776244"/>
                  <a:ext cx="126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 name="Freihand 11">
                  <a:extLst>
                    <a:ext uri="{FF2B5EF4-FFF2-40B4-BE49-F238E27FC236}">
                      <a16:creationId xmlns:a16="http://schemas.microsoft.com/office/drawing/2014/main" id="{55BFC3EA-6629-4231-AD4F-F8F914BB477F}"/>
                    </a:ext>
                  </a:extLst>
                </p14:cNvPr>
                <p14:cNvContentPartPr/>
                <p14:nvPr/>
              </p14:nvContentPartPr>
              <p14:xfrm>
                <a:off x="3882153" y="829884"/>
                <a:ext cx="127800" cy="7560"/>
              </p14:xfrm>
            </p:contentPart>
          </mc:Choice>
          <mc:Fallback xmlns="">
            <p:pic>
              <p:nvPicPr>
                <p:cNvPr id="12" name="Freihand 11">
                  <a:extLst>
                    <a:ext uri="{FF2B5EF4-FFF2-40B4-BE49-F238E27FC236}">
                      <a16:creationId xmlns:a16="http://schemas.microsoft.com/office/drawing/2014/main" id="{55BFC3EA-6629-4231-AD4F-F8F914BB477F}"/>
                    </a:ext>
                  </a:extLst>
                </p:cNvPr>
                <p:cNvPicPr/>
                <p:nvPr/>
              </p:nvPicPr>
              <p:blipFill>
                <a:blip r:embed="rId406"/>
                <a:stretch>
                  <a:fillRect/>
                </a:stretch>
              </p:blipFill>
              <p:spPr>
                <a:xfrm>
                  <a:off x="3877833" y="825564"/>
                  <a:ext cx="13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3" name="Freihand 12">
                  <a:extLst>
                    <a:ext uri="{FF2B5EF4-FFF2-40B4-BE49-F238E27FC236}">
                      <a16:creationId xmlns:a16="http://schemas.microsoft.com/office/drawing/2014/main" id="{41AC6AEA-CE02-4C01-AE29-13C177BC2868}"/>
                    </a:ext>
                  </a:extLst>
                </p14:cNvPr>
                <p14:cNvContentPartPr/>
                <p14:nvPr/>
              </p14:nvContentPartPr>
              <p14:xfrm>
                <a:off x="4084473" y="744564"/>
                <a:ext cx="102600" cy="146160"/>
              </p14:xfrm>
            </p:contentPart>
          </mc:Choice>
          <mc:Fallback xmlns="">
            <p:pic>
              <p:nvPicPr>
                <p:cNvPr id="13" name="Freihand 12">
                  <a:extLst>
                    <a:ext uri="{FF2B5EF4-FFF2-40B4-BE49-F238E27FC236}">
                      <a16:creationId xmlns:a16="http://schemas.microsoft.com/office/drawing/2014/main" id="{41AC6AEA-CE02-4C01-AE29-13C177BC2868}"/>
                    </a:ext>
                  </a:extLst>
                </p:cNvPr>
                <p:cNvPicPr/>
                <p:nvPr/>
              </p:nvPicPr>
              <p:blipFill>
                <a:blip r:embed="rId408"/>
                <a:stretch>
                  <a:fillRect/>
                </a:stretch>
              </p:blipFill>
              <p:spPr>
                <a:xfrm>
                  <a:off x="4080153" y="740244"/>
                  <a:ext cx="111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5" name="Freihand 14">
                  <a:extLst>
                    <a:ext uri="{FF2B5EF4-FFF2-40B4-BE49-F238E27FC236}">
                      <a16:creationId xmlns:a16="http://schemas.microsoft.com/office/drawing/2014/main" id="{6E56D49D-BA47-42C4-AB03-6E37032482F5}"/>
                    </a:ext>
                  </a:extLst>
                </p14:cNvPr>
                <p14:cNvContentPartPr/>
                <p14:nvPr/>
              </p14:nvContentPartPr>
              <p14:xfrm>
                <a:off x="4344393" y="703164"/>
                <a:ext cx="15120" cy="93600"/>
              </p14:xfrm>
            </p:contentPart>
          </mc:Choice>
          <mc:Fallback xmlns="">
            <p:pic>
              <p:nvPicPr>
                <p:cNvPr id="15" name="Freihand 14">
                  <a:extLst>
                    <a:ext uri="{FF2B5EF4-FFF2-40B4-BE49-F238E27FC236}">
                      <a16:creationId xmlns:a16="http://schemas.microsoft.com/office/drawing/2014/main" id="{6E56D49D-BA47-42C4-AB03-6E37032482F5}"/>
                    </a:ext>
                  </a:extLst>
                </p:cNvPr>
                <p:cNvPicPr/>
                <p:nvPr/>
              </p:nvPicPr>
              <p:blipFill>
                <a:blip r:embed="rId410"/>
                <a:stretch>
                  <a:fillRect/>
                </a:stretch>
              </p:blipFill>
              <p:spPr>
                <a:xfrm>
                  <a:off x="4340073" y="698844"/>
                  <a:ext cx="23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6" name="Freihand 15">
                  <a:extLst>
                    <a:ext uri="{FF2B5EF4-FFF2-40B4-BE49-F238E27FC236}">
                      <a16:creationId xmlns:a16="http://schemas.microsoft.com/office/drawing/2014/main" id="{27DB0B2C-91B8-40E3-B71E-0E6AAEE562ED}"/>
                    </a:ext>
                  </a:extLst>
                </p14:cNvPr>
                <p14:cNvContentPartPr/>
                <p14:nvPr/>
              </p14:nvContentPartPr>
              <p14:xfrm>
                <a:off x="4352673" y="698124"/>
                <a:ext cx="91440" cy="2520"/>
              </p14:xfrm>
            </p:contentPart>
          </mc:Choice>
          <mc:Fallback xmlns="">
            <p:pic>
              <p:nvPicPr>
                <p:cNvPr id="16" name="Freihand 15">
                  <a:extLst>
                    <a:ext uri="{FF2B5EF4-FFF2-40B4-BE49-F238E27FC236}">
                      <a16:creationId xmlns:a16="http://schemas.microsoft.com/office/drawing/2014/main" id="{27DB0B2C-91B8-40E3-B71E-0E6AAEE562ED}"/>
                    </a:ext>
                  </a:extLst>
                </p:cNvPr>
                <p:cNvPicPr/>
                <p:nvPr/>
              </p:nvPicPr>
              <p:blipFill>
                <a:blip r:embed="rId412"/>
                <a:stretch>
                  <a:fillRect/>
                </a:stretch>
              </p:blipFill>
              <p:spPr>
                <a:xfrm>
                  <a:off x="4348353" y="693804"/>
                  <a:ext cx="100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 name="Freihand 16">
                  <a:extLst>
                    <a:ext uri="{FF2B5EF4-FFF2-40B4-BE49-F238E27FC236}">
                      <a16:creationId xmlns:a16="http://schemas.microsoft.com/office/drawing/2014/main" id="{93AA8EF0-DF5A-4253-AB37-CF1FD6B52A48}"/>
                    </a:ext>
                  </a:extLst>
                </p14:cNvPr>
                <p14:cNvContentPartPr/>
                <p14:nvPr/>
              </p14:nvContentPartPr>
              <p14:xfrm>
                <a:off x="4353753" y="736284"/>
                <a:ext cx="93600" cy="59040"/>
              </p14:xfrm>
            </p:contentPart>
          </mc:Choice>
          <mc:Fallback xmlns="">
            <p:pic>
              <p:nvPicPr>
                <p:cNvPr id="17" name="Freihand 16">
                  <a:extLst>
                    <a:ext uri="{FF2B5EF4-FFF2-40B4-BE49-F238E27FC236}">
                      <a16:creationId xmlns:a16="http://schemas.microsoft.com/office/drawing/2014/main" id="{93AA8EF0-DF5A-4253-AB37-CF1FD6B52A48}"/>
                    </a:ext>
                  </a:extLst>
                </p:cNvPr>
                <p:cNvPicPr/>
                <p:nvPr/>
              </p:nvPicPr>
              <p:blipFill>
                <a:blip r:embed="rId414"/>
                <a:stretch>
                  <a:fillRect/>
                </a:stretch>
              </p:blipFill>
              <p:spPr>
                <a:xfrm>
                  <a:off x="4349433" y="731964"/>
                  <a:ext cx="102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 name="Freihand 17">
                  <a:extLst>
                    <a:ext uri="{FF2B5EF4-FFF2-40B4-BE49-F238E27FC236}">
                      <a16:creationId xmlns:a16="http://schemas.microsoft.com/office/drawing/2014/main" id="{3115D6ED-8BD9-4E6D-AEB5-14606388930C}"/>
                    </a:ext>
                  </a:extLst>
                </p14:cNvPr>
                <p14:cNvContentPartPr/>
                <p14:nvPr/>
              </p14:nvContentPartPr>
              <p14:xfrm>
                <a:off x="4479033" y="744924"/>
                <a:ext cx="60120" cy="125640"/>
              </p14:xfrm>
            </p:contentPart>
          </mc:Choice>
          <mc:Fallback xmlns="">
            <p:pic>
              <p:nvPicPr>
                <p:cNvPr id="18" name="Freihand 17">
                  <a:extLst>
                    <a:ext uri="{FF2B5EF4-FFF2-40B4-BE49-F238E27FC236}">
                      <a16:creationId xmlns:a16="http://schemas.microsoft.com/office/drawing/2014/main" id="{3115D6ED-8BD9-4E6D-AEB5-14606388930C}"/>
                    </a:ext>
                  </a:extLst>
                </p:cNvPr>
                <p:cNvPicPr/>
                <p:nvPr/>
              </p:nvPicPr>
              <p:blipFill>
                <a:blip r:embed="rId416"/>
                <a:stretch>
                  <a:fillRect/>
                </a:stretch>
              </p:blipFill>
              <p:spPr>
                <a:xfrm>
                  <a:off x="4474713" y="740604"/>
                  <a:ext cx="68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9" name="Freihand 18">
                  <a:extLst>
                    <a:ext uri="{FF2B5EF4-FFF2-40B4-BE49-F238E27FC236}">
                      <a16:creationId xmlns:a16="http://schemas.microsoft.com/office/drawing/2014/main" id="{01439AC8-84C4-48F4-A69C-4E502DC2C5E0}"/>
                    </a:ext>
                  </a:extLst>
                </p14:cNvPr>
                <p14:cNvContentPartPr/>
                <p14:nvPr/>
              </p14:nvContentPartPr>
              <p14:xfrm>
                <a:off x="4564353" y="744924"/>
                <a:ext cx="110160" cy="47520"/>
              </p14:xfrm>
            </p:contentPart>
          </mc:Choice>
          <mc:Fallback xmlns="">
            <p:pic>
              <p:nvPicPr>
                <p:cNvPr id="19" name="Freihand 18">
                  <a:extLst>
                    <a:ext uri="{FF2B5EF4-FFF2-40B4-BE49-F238E27FC236}">
                      <a16:creationId xmlns:a16="http://schemas.microsoft.com/office/drawing/2014/main" id="{01439AC8-84C4-48F4-A69C-4E502DC2C5E0}"/>
                    </a:ext>
                  </a:extLst>
                </p:cNvPr>
                <p:cNvPicPr/>
                <p:nvPr/>
              </p:nvPicPr>
              <p:blipFill>
                <a:blip r:embed="rId418"/>
                <a:stretch>
                  <a:fillRect/>
                </a:stretch>
              </p:blipFill>
              <p:spPr>
                <a:xfrm>
                  <a:off x="4560033" y="740604"/>
                  <a:ext cx="118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 name="Freihand 19">
                  <a:extLst>
                    <a:ext uri="{FF2B5EF4-FFF2-40B4-BE49-F238E27FC236}">
                      <a16:creationId xmlns:a16="http://schemas.microsoft.com/office/drawing/2014/main" id="{573674F8-3AAC-49D9-98C8-6B37775B8683}"/>
                    </a:ext>
                  </a:extLst>
                </p14:cNvPr>
                <p14:cNvContentPartPr/>
                <p14:nvPr/>
              </p14:nvContentPartPr>
              <p14:xfrm>
                <a:off x="4700073" y="684804"/>
                <a:ext cx="70200" cy="121680"/>
              </p14:xfrm>
            </p:contentPart>
          </mc:Choice>
          <mc:Fallback xmlns="">
            <p:pic>
              <p:nvPicPr>
                <p:cNvPr id="20" name="Freihand 19">
                  <a:extLst>
                    <a:ext uri="{FF2B5EF4-FFF2-40B4-BE49-F238E27FC236}">
                      <a16:creationId xmlns:a16="http://schemas.microsoft.com/office/drawing/2014/main" id="{573674F8-3AAC-49D9-98C8-6B37775B8683}"/>
                    </a:ext>
                  </a:extLst>
                </p:cNvPr>
                <p:cNvPicPr/>
                <p:nvPr/>
              </p:nvPicPr>
              <p:blipFill>
                <a:blip r:embed="rId420"/>
                <a:stretch>
                  <a:fillRect/>
                </a:stretch>
              </p:blipFill>
              <p:spPr>
                <a:xfrm>
                  <a:off x="4695753" y="680484"/>
                  <a:ext cx="78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 name="Freihand 20">
                  <a:extLst>
                    <a:ext uri="{FF2B5EF4-FFF2-40B4-BE49-F238E27FC236}">
                      <a16:creationId xmlns:a16="http://schemas.microsoft.com/office/drawing/2014/main" id="{9660EAD5-1FD5-4A6D-A1D5-485BF25BBD95}"/>
                    </a:ext>
                  </a:extLst>
                </p14:cNvPr>
                <p14:cNvContentPartPr/>
                <p14:nvPr/>
              </p14:nvContentPartPr>
              <p14:xfrm>
                <a:off x="4771713" y="696684"/>
                <a:ext cx="360" cy="360"/>
              </p14:xfrm>
            </p:contentPart>
          </mc:Choice>
          <mc:Fallback xmlns="">
            <p:pic>
              <p:nvPicPr>
                <p:cNvPr id="21" name="Freihand 20">
                  <a:extLst>
                    <a:ext uri="{FF2B5EF4-FFF2-40B4-BE49-F238E27FC236}">
                      <a16:creationId xmlns:a16="http://schemas.microsoft.com/office/drawing/2014/main" id="{9660EAD5-1FD5-4A6D-A1D5-485BF25BBD95}"/>
                    </a:ext>
                  </a:extLst>
                </p:cNvPr>
                <p:cNvPicPr/>
                <p:nvPr/>
              </p:nvPicPr>
              <p:blipFill>
                <a:blip r:embed="rId316"/>
                <a:stretch>
                  <a:fillRect/>
                </a:stretch>
              </p:blipFill>
              <p:spPr>
                <a:xfrm>
                  <a:off x="4767393" y="6923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2" name="Freihand 21">
                  <a:extLst>
                    <a:ext uri="{FF2B5EF4-FFF2-40B4-BE49-F238E27FC236}">
                      <a16:creationId xmlns:a16="http://schemas.microsoft.com/office/drawing/2014/main" id="{DA336CF6-F27C-4F2A-A6AA-A2427141D9D6}"/>
                    </a:ext>
                  </a:extLst>
                </p14:cNvPr>
                <p14:cNvContentPartPr/>
                <p14:nvPr/>
              </p14:nvContentPartPr>
              <p14:xfrm>
                <a:off x="4790073" y="671844"/>
                <a:ext cx="63360" cy="128880"/>
              </p14:xfrm>
            </p:contentPart>
          </mc:Choice>
          <mc:Fallback xmlns="">
            <p:pic>
              <p:nvPicPr>
                <p:cNvPr id="22" name="Freihand 21">
                  <a:extLst>
                    <a:ext uri="{FF2B5EF4-FFF2-40B4-BE49-F238E27FC236}">
                      <a16:creationId xmlns:a16="http://schemas.microsoft.com/office/drawing/2014/main" id="{DA336CF6-F27C-4F2A-A6AA-A2427141D9D6}"/>
                    </a:ext>
                  </a:extLst>
                </p:cNvPr>
                <p:cNvPicPr/>
                <p:nvPr/>
              </p:nvPicPr>
              <p:blipFill>
                <a:blip r:embed="rId423"/>
                <a:stretch>
                  <a:fillRect/>
                </a:stretch>
              </p:blipFill>
              <p:spPr>
                <a:xfrm>
                  <a:off x="4785753" y="667524"/>
                  <a:ext cx="72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 name="Freihand 22">
                  <a:extLst>
                    <a:ext uri="{FF2B5EF4-FFF2-40B4-BE49-F238E27FC236}">
                      <a16:creationId xmlns:a16="http://schemas.microsoft.com/office/drawing/2014/main" id="{21B2B410-6CC2-4D34-AB7A-357E8F2BECFD}"/>
                    </a:ext>
                  </a:extLst>
                </p14:cNvPr>
                <p14:cNvContentPartPr/>
                <p14:nvPr/>
              </p14:nvContentPartPr>
              <p14:xfrm>
                <a:off x="4867833" y="721524"/>
                <a:ext cx="224640" cy="64440"/>
              </p14:xfrm>
            </p:contentPart>
          </mc:Choice>
          <mc:Fallback xmlns="">
            <p:pic>
              <p:nvPicPr>
                <p:cNvPr id="23" name="Freihand 22">
                  <a:extLst>
                    <a:ext uri="{FF2B5EF4-FFF2-40B4-BE49-F238E27FC236}">
                      <a16:creationId xmlns:a16="http://schemas.microsoft.com/office/drawing/2014/main" id="{21B2B410-6CC2-4D34-AB7A-357E8F2BECFD}"/>
                    </a:ext>
                  </a:extLst>
                </p:cNvPr>
                <p:cNvPicPr/>
                <p:nvPr/>
              </p:nvPicPr>
              <p:blipFill>
                <a:blip r:embed="rId425"/>
                <a:stretch>
                  <a:fillRect/>
                </a:stretch>
              </p:blipFill>
              <p:spPr>
                <a:xfrm>
                  <a:off x="4863513" y="717204"/>
                  <a:ext cx="233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 name="Freihand 23">
                  <a:extLst>
                    <a:ext uri="{FF2B5EF4-FFF2-40B4-BE49-F238E27FC236}">
                      <a16:creationId xmlns:a16="http://schemas.microsoft.com/office/drawing/2014/main" id="{32F98767-C94B-46B3-A796-505C434DBAFB}"/>
                    </a:ext>
                  </a:extLst>
                </p14:cNvPr>
                <p14:cNvContentPartPr/>
                <p14:nvPr/>
              </p14:nvContentPartPr>
              <p14:xfrm>
                <a:off x="5040993" y="662484"/>
                <a:ext cx="360" cy="360"/>
              </p14:xfrm>
            </p:contentPart>
          </mc:Choice>
          <mc:Fallback xmlns="">
            <p:pic>
              <p:nvPicPr>
                <p:cNvPr id="24" name="Freihand 23">
                  <a:extLst>
                    <a:ext uri="{FF2B5EF4-FFF2-40B4-BE49-F238E27FC236}">
                      <a16:creationId xmlns:a16="http://schemas.microsoft.com/office/drawing/2014/main" id="{32F98767-C94B-46B3-A796-505C434DBAFB}"/>
                    </a:ext>
                  </a:extLst>
                </p:cNvPr>
                <p:cNvPicPr/>
                <p:nvPr/>
              </p:nvPicPr>
              <p:blipFill>
                <a:blip r:embed="rId316"/>
                <a:stretch>
                  <a:fillRect/>
                </a:stretch>
              </p:blipFill>
              <p:spPr>
                <a:xfrm>
                  <a:off x="5036673" y="658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 name="Freihand 24">
                  <a:extLst>
                    <a:ext uri="{FF2B5EF4-FFF2-40B4-BE49-F238E27FC236}">
                      <a16:creationId xmlns:a16="http://schemas.microsoft.com/office/drawing/2014/main" id="{21BD62D8-1FBD-4807-9FCF-D7716B37B28F}"/>
                    </a:ext>
                  </a:extLst>
                </p14:cNvPr>
                <p14:cNvContentPartPr/>
                <p14:nvPr/>
              </p14:nvContentPartPr>
              <p14:xfrm>
                <a:off x="5277153" y="670044"/>
                <a:ext cx="78480" cy="71640"/>
              </p14:xfrm>
            </p:contentPart>
          </mc:Choice>
          <mc:Fallback xmlns="">
            <p:pic>
              <p:nvPicPr>
                <p:cNvPr id="25" name="Freihand 24">
                  <a:extLst>
                    <a:ext uri="{FF2B5EF4-FFF2-40B4-BE49-F238E27FC236}">
                      <a16:creationId xmlns:a16="http://schemas.microsoft.com/office/drawing/2014/main" id="{21BD62D8-1FBD-4807-9FCF-D7716B37B28F}"/>
                    </a:ext>
                  </a:extLst>
                </p:cNvPr>
                <p:cNvPicPr/>
                <p:nvPr/>
              </p:nvPicPr>
              <p:blipFill>
                <a:blip r:embed="rId428"/>
                <a:stretch>
                  <a:fillRect/>
                </a:stretch>
              </p:blipFill>
              <p:spPr>
                <a:xfrm>
                  <a:off x="5272833" y="665724"/>
                  <a:ext cx="87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 name="Freihand 25">
                  <a:extLst>
                    <a:ext uri="{FF2B5EF4-FFF2-40B4-BE49-F238E27FC236}">
                      <a16:creationId xmlns:a16="http://schemas.microsoft.com/office/drawing/2014/main" id="{66BC3075-2E78-415A-A771-0F726A0A7147}"/>
                    </a:ext>
                  </a:extLst>
                </p14:cNvPr>
                <p14:cNvContentPartPr/>
                <p14:nvPr/>
              </p14:nvContentPartPr>
              <p14:xfrm>
                <a:off x="5371113" y="676524"/>
                <a:ext cx="130680" cy="50760"/>
              </p14:xfrm>
            </p:contentPart>
          </mc:Choice>
          <mc:Fallback xmlns="">
            <p:pic>
              <p:nvPicPr>
                <p:cNvPr id="26" name="Freihand 25">
                  <a:extLst>
                    <a:ext uri="{FF2B5EF4-FFF2-40B4-BE49-F238E27FC236}">
                      <a16:creationId xmlns:a16="http://schemas.microsoft.com/office/drawing/2014/main" id="{66BC3075-2E78-415A-A771-0F726A0A7147}"/>
                    </a:ext>
                  </a:extLst>
                </p:cNvPr>
                <p:cNvPicPr/>
                <p:nvPr/>
              </p:nvPicPr>
              <p:blipFill>
                <a:blip r:embed="rId430"/>
                <a:stretch>
                  <a:fillRect/>
                </a:stretch>
              </p:blipFill>
              <p:spPr>
                <a:xfrm>
                  <a:off x="5366793" y="672204"/>
                  <a:ext cx="139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 name="Freihand 26">
                  <a:extLst>
                    <a:ext uri="{FF2B5EF4-FFF2-40B4-BE49-F238E27FC236}">
                      <a16:creationId xmlns:a16="http://schemas.microsoft.com/office/drawing/2014/main" id="{FC326912-0DB7-4A90-9BB5-C1CC96491A72}"/>
                    </a:ext>
                  </a:extLst>
                </p14:cNvPr>
                <p14:cNvContentPartPr/>
                <p14:nvPr/>
              </p14:nvContentPartPr>
              <p14:xfrm>
                <a:off x="5567673" y="631884"/>
                <a:ext cx="170280" cy="93960"/>
              </p14:xfrm>
            </p:contentPart>
          </mc:Choice>
          <mc:Fallback xmlns="">
            <p:pic>
              <p:nvPicPr>
                <p:cNvPr id="27" name="Freihand 26">
                  <a:extLst>
                    <a:ext uri="{FF2B5EF4-FFF2-40B4-BE49-F238E27FC236}">
                      <a16:creationId xmlns:a16="http://schemas.microsoft.com/office/drawing/2014/main" id="{FC326912-0DB7-4A90-9BB5-C1CC96491A72}"/>
                    </a:ext>
                  </a:extLst>
                </p:cNvPr>
                <p:cNvPicPr/>
                <p:nvPr/>
              </p:nvPicPr>
              <p:blipFill>
                <a:blip r:embed="rId432"/>
                <a:stretch>
                  <a:fillRect/>
                </a:stretch>
              </p:blipFill>
              <p:spPr>
                <a:xfrm>
                  <a:off x="5563353" y="627564"/>
                  <a:ext cx="17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 name="Freihand 27">
                  <a:extLst>
                    <a:ext uri="{FF2B5EF4-FFF2-40B4-BE49-F238E27FC236}">
                      <a16:creationId xmlns:a16="http://schemas.microsoft.com/office/drawing/2014/main" id="{AFC42E84-A8E8-47F9-BBFF-471C2F8E1A18}"/>
                    </a:ext>
                  </a:extLst>
                </p14:cNvPr>
                <p14:cNvContentPartPr/>
                <p14:nvPr/>
              </p14:nvContentPartPr>
              <p14:xfrm>
                <a:off x="5722833" y="595884"/>
                <a:ext cx="360" cy="360"/>
              </p14:xfrm>
            </p:contentPart>
          </mc:Choice>
          <mc:Fallback xmlns="">
            <p:pic>
              <p:nvPicPr>
                <p:cNvPr id="28" name="Freihand 27">
                  <a:extLst>
                    <a:ext uri="{FF2B5EF4-FFF2-40B4-BE49-F238E27FC236}">
                      <a16:creationId xmlns:a16="http://schemas.microsoft.com/office/drawing/2014/main" id="{AFC42E84-A8E8-47F9-BBFF-471C2F8E1A18}"/>
                    </a:ext>
                  </a:extLst>
                </p:cNvPr>
                <p:cNvPicPr/>
                <p:nvPr/>
              </p:nvPicPr>
              <p:blipFill>
                <a:blip r:embed="rId316"/>
                <a:stretch>
                  <a:fillRect/>
                </a:stretch>
              </p:blipFill>
              <p:spPr>
                <a:xfrm>
                  <a:off x="5718513" y="5915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 name="Freihand 28">
                  <a:extLst>
                    <a:ext uri="{FF2B5EF4-FFF2-40B4-BE49-F238E27FC236}">
                      <a16:creationId xmlns:a16="http://schemas.microsoft.com/office/drawing/2014/main" id="{3C0A9FE3-0EDB-4E77-972D-91E122755BB1}"/>
                    </a:ext>
                  </a:extLst>
                </p14:cNvPr>
                <p14:cNvContentPartPr/>
                <p14:nvPr/>
              </p14:nvContentPartPr>
              <p14:xfrm>
                <a:off x="5777553" y="591204"/>
                <a:ext cx="151200" cy="120600"/>
              </p14:xfrm>
            </p:contentPart>
          </mc:Choice>
          <mc:Fallback xmlns="">
            <p:pic>
              <p:nvPicPr>
                <p:cNvPr id="29" name="Freihand 28">
                  <a:extLst>
                    <a:ext uri="{FF2B5EF4-FFF2-40B4-BE49-F238E27FC236}">
                      <a16:creationId xmlns:a16="http://schemas.microsoft.com/office/drawing/2014/main" id="{3C0A9FE3-0EDB-4E77-972D-91E122755BB1}"/>
                    </a:ext>
                  </a:extLst>
                </p:cNvPr>
                <p:cNvPicPr/>
                <p:nvPr/>
              </p:nvPicPr>
              <p:blipFill>
                <a:blip r:embed="rId435"/>
                <a:stretch>
                  <a:fillRect/>
                </a:stretch>
              </p:blipFill>
              <p:spPr>
                <a:xfrm>
                  <a:off x="5773233" y="586884"/>
                  <a:ext cx="159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 name="Freihand 29">
                  <a:extLst>
                    <a:ext uri="{FF2B5EF4-FFF2-40B4-BE49-F238E27FC236}">
                      <a16:creationId xmlns:a16="http://schemas.microsoft.com/office/drawing/2014/main" id="{EADE87A0-9471-4125-957F-D7B7607F9427}"/>
                    </a:ext>
                  </a:extLst>
                </p14:cNvPr>
                <p14:cNvContentPartPr/>
                <p14:nvPr/>
              </p14:nvContentPartPr>
              <p14:xfrm>
                <a:off x="5939193" y="581484"/>
                <a:ext cx="360" cy="360"/>
              </p14:xfrm>
            </p:contentPart>
          </mc:Choice>
          <mc:Fallback xmlns="">
            <p:pic>
              <p:nvPicPr>
                <p:cNvPr id="30" name="Freihand 29">
                  <a:extLst>
                    <a:ext uri="{FF2B5EF4-FFF2-40B4-BE49-F238E27FC236}">
                      <a16:creationId xmlns:a16="http://schemas.microsoft.com/office/drawing/2014/main" id="{EADE87A0-9471-4125-957F-D7B7607F9427}"/>
                    </a:ext>
                  </a:extLst>
                </p:cNvPr>
                <p:cNvPicPr/>
                <p:nvPr/>
              </p:nvPicPr>
              <p:blipFill>
                <a:blip r:embed="rId316"/>
                <a:stretch>
                  <a:fillRect/>
                </a:stretch>
              </p:blipFill>
              <p:spPr>
                <a:xfrm>
                  <a:off x="5934873" y="577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 name="Freihand 32">
                  <a:extLst>
                    <a:ext uri="{FF2B5EF4-FFF2-40B4-BE49-F238E27FC236}">
                      <a16:creationId xmlns:a16="http://schemas.microsoft.com/office/drawing/2014/main" id="{DABBB2A6-AFF4-4A6B-BE49-D2278853FAEF}"/>
                    </a:ext>
                  </a:extLst>
                </p14:cNvPr>
                <p14:cNvContentPartPr/>
                <p14:nvPr/>
              </p14:nvContentPartPr>
              <p14:xfrm>
                <a:off x="5787273" y="557004"/>
                <a:ext cx="93240" cy="153360"/>
              </p14:xfrm>
            </p:contentPart>
          </mc:Choice>
          <mc:Fallback xmlns="">
            <p:pic>
              <p:nvPicPr>
                <p:cNvPr id="33" name="Freihand 32">
                  <a:extLst>
                    <a:ext uri="{FF2B5EF4-FFF2-40B4-BE49-F238E27FC236}">
                      <a16:creationId xmlns:a16="http://schemas.microsoft.com/office/drawing/2014/main" id="{DABBB2A6-AFF4-4A6B-BE49-D2278853FAEF}"/>
                    </a:ext>
                  </a:extLst>
                </p:cNvPr>
                <p:cNvPicPr/>
                <p:nvPr/>
              </p:nvPicPr>
              <p:blipFill>
                <a:blip r:embed="rId438"/>
                <a:stretch>
                  <a:fillRect/>
                </a:stretch>
              </p:blipFill>
              <p:spPr>
                <a:xfrm>
                  <a:off x="5782953" y="552684"/>
                  <a:ext cx="101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4" name="Freihand 33">
                  <a:extLst>
                    <a:ext uri="{FF2B5EF4-FFF2-40B4-BE49-F238E27FC236}">
                      <a16:creationId xmlns:a16="http://schemas.microsoft.com/office/drawing/2014/main" id="{E4F32EF3-C44A-4502-A468-A2E54A5429ED}"/>
                    </a:ext>
                  </a:extLst>
                </p14:cNvPr>
                <p14:cNvContentPartPr/>
                <p14:nvPr/>
              </p14:nvContentPartPr>
              <p14:xfrm>
                <a:off x="5798073" y="616404"/>
                <a:ext cx="105480" cy="20520"/>
              </p14:xfrm>
            </p:contentPart>
          </mc:Choice>
          <mc:Fallback xmlns="">
            <p:pic>
              <p:nvPicPr>
                <p:cNvPr id="34" name="Freihand 33">
                  <a:extLst>
                    <a:ext uri="{FF2B5EF4-FFF2-40B4-BE49-F238E27FC236}">
                      <a16:creationId xmlns:a16="http://schemas.microsoft.com/office/drawing/2014/main" id="{E4F32EF3-C44A-4502-A468-A2E54A5429ED}"/>
                    </a:ext>
                  </a:extLst>
                </p:cNvPr>
                <p:cNvPicPr/>
                <p:nvPr/>
              </p:nvPicPr>
              <p:blipFill>
                <a:blip r:embed="rId440"/>
                <a:stretch>
                  <a:fillRect/>
                </a:stretch>
              </p:blipFill>
              <p:spPr>
                <a:xfrm>
                  <a:off x="5793753" y="612084"/>
                  <a:ext cx="114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 name="Freihand 34">
                  <a:extLst>
                    <a:ext uri="{FF2B5EF4-FFF2-40B4-BE49-F238E27FC236}">
                      <a16:creationId xmlns:a16="http://schemas.microsoft.com/office/drawing/2014/main" id="{1EEAE41C-9D52-4D1A-9495-6A4BF5A9F1E1}"/>
                    </a:ext>
                  </a:extLst>
                </p14:cNvPr>
                <p14:cNvContentPartPr/>
                <p14:nvPr/>
              </p14:nvContentPartPr>
              <p14:xfrm>
                <a:off x="5981313" y="667884"/>
                <a:ext cx="154800" cy="53280"/>
              </p14:xfrm>
            </p:contentPart>
          </mc:Choice>
          <mc:Fallback xmlns="">
            <p:pic>
              <p:nvPicPr>
                <p:cNvPr id="35" name="Freihand 34">
                  <a:extLst>
                    <a:ext uri="{FF2B5EF4-FFF2-40B4-BE49-F238E27FC236}">
                      <a16:creationId xmlns:a16="http://schemas.microsoft.com/office/drawing/2014/main" id="{1EEAE41C-9D52-4D1A-9495-6A4BF5A9F1E1}"/>
                    </a:ext>
                  </a:extLst>
                </p:cNvPr>
                <p:cNvPicPr/>
                <p:nvPr/>
              </p:nvPicPr>
              <p:blipFill>
                <a:blip r:embed="rId442"/>
                <a:stretch>
                  <a:fillRect/>
                </a:stretch>
              </p:blipFill>
              <p:spPr>
                <a:xfrm>
                  <a:off x="5976993" y="663564"/>
                  <a:ext cx="163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8" name="Freihand 37">
                  <a:extLst>
                    <a:ext uri="{FF2B5EF4-FFF2-40B4-BE49-F238E27FC236}">
                      <a16:creationId xmlns:a16="http://schemas.microsoft.com/office/drawing/2014/main" id="{843AE4D5-3824-4F3C-AAF8-7100F85F6D12}"/>
                    </a:ext>
                  </a:extLst>
                </p14:cNvPr>
                <p14:cNvContentPartPr/>
                <p14:nvPr/>
              </p14:nvContentPartPr>
              <p14:xfrm>
                <a:off x="4450593" y="1343244"/>
                <a:ext cx="96480" cy="78840"/>
              </p14:xfrm>
            </p:contentPart>
          </mc:Choice>
          <mc:Fallback xmlns="">
            <p:pic>
              <p:nvPicPr>
                <p:cNvPr id="38" name="Freihand 37">
                  <a:extLst>
                    <a:ext uri="{FF2B5EF4-FFF2-40B4-BE49-F238E27FC236}">
                      <a16:creationId xmlns:a16="http://schemas.microsoft.com/office/drawing/2014/main" id="{843AE4D5-3824-4F3C-AAF8-7100F85F6D12}"/>
                    </a:ext>
                  </a:extLst>
                </p:cNvPr>
                <p:cNvPicPr/>
                <p:nvPr/>
              </p:nvPicPr>
              <p:blipFill>
                <a:blip r:embed="rId444"/>
                <a:stretch>
                  <a:fillRect/>
                </a:stretch>
              </p:blipFill>
              <p:spPr>
                <a:xfrm>
                  <a:off x="4446273" y="1338924"/>
                  <a:ext cx="10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9" name="Freihand 38">
                  <a:extLst>
                    <a:ext uri="{FF2B5EF4-FFF2-40B4-BE49-F238E27FC236}">
                      <a16:creationId xmlns:a16="http://schemas.microsoft.com/office/drawing/2014/main" id="{9E624816-FF79-4177-9887-46408EF8F88D}"/>
                    </a:ext>
                  </a:extLst>
                </p14:cNvPr>
                <p14:cNvContentPartPr/>
                <p14:nvPr/>
              </p14:nvContentPartPr>
              <p14:xfrm>
                <a:off x="4503513" y="1323804"/>
                <a:ext cx="75960" cy="176760"/>
              </p14:xfrm>
            </p:contentPart>
          </mc:Choice>
          <mc:Fallback xmlns="">
            <p:pic>
              <p:nvPicPr>
                <p:cNvPr id="39" name="Freihand 38">
                  <a:extLst>
                    <a:ext uri="{FF2B5EF4-FFF2-40B4-BE49-F238E27FC236}">
                      <a16:creationId xmlns:a16="http://schemas.microsoft.com/office/drawing/2014/main" id="{9E624816-FF79-4177-9887-46408EF8F88D}"/>
                    </a:ext>
                  </a:extLst>
                </p:cNvPr>
                <p:cNvPicPr/>
                <p:nvPr/>
              </p:nvPicPr>
              <p:blipFill>
                <a:blip r:embed="rId446"/>
                <a:stretch>
                  <a:fillRect/>
                </a:stretch>
              </p:blipFill>
              <p:spPr>
                <a:xfrm>
                  <a:off x="4499193" y="1319484"/>
                  <a:ext cx="84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0" name="Freihand 39">
                  <a:extLst>
                    <a:ext uri="{FF2B5EF4-FFF2-40B4-BE49-F238E27FC236}">
                      <a16:creationId xmlns:a16="http://schemas.microsoft.com/office/drawing/2014/main" id="{0D7486A7-89A6-418C-AD3E-C957C9CAF6D0}"/>
                    </a:ext>
                  </a:extLst>
                </p14:cNvPr>
                <p14:cNvContentPartPr/>
                <p14:nvPr/>
              </p14:nvContentPartPr>
              <p14:xfrm>
                <a:off x="4668753" y="1223724"/>
                <a:ext cx="20160" cy="98640"/>
              </p14:xfrm>
            </p:contentPart>
          </mc:Choice>
          <mc:Fallback xmlns="">
            <p:pic>
              <p:nvPicPr>
                <p:cNvPr id="40" name="Freihand 39">
                  <a:extLst>
                    <a:ext uri="{FF2B5EF4-FFF2-40B4-BE49-F238E27FC236}">
                      <a16:creationId xmlns:a16="http://schemas.microsoft.com/office/drawing/2014/main" id="{0D7486A7-89A6-418C-AD3E-C957C9CAF6D0}"/>
                    </a:ext>
                  </a:extLst>
                </p:cNvPr>
                <p:cNvPicPr/>
                <p:nvPr/>
              </p:nvPicPr>
              <p:blipFill>
                <a:blip r:embed="rId448"/>
                <a:stretch>
                  <a:fillRect/>
                </a:stretch>
              </p:blipFill>
              <p:spPr>
                <a:xfrm>
                  <a:off x="4664433" y="1219404"/>
                  <a:ext cx="28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1" name="Freihand 40">
                  <a:extLst>
                    <a:ext uri="{FF2B5EF4-FFF2-40B4-BE49-F238E27FC236}">
                      <a16:creationId xmlns:a16="http://schemas.microsoft.com/office/drawing/2014/main" id="{866AB440-1DCC-48FD-9A64-EB7C0B7230BB}"/>
                    </a:ext>
                  </a:extLst>
                </p14:cNvPr>
                <p14:cNvContentPartPr/>
                <p14:nvPr/>
              </p14:nvContentPartPr>
              <p14:xfrm>
                <a:off x="4627713" y="1211844"/>
                <a:ext cx="107640" cy="111960"/>
              </p14:xfrm>
            </p:contentPart>
          </mc:Choice>
          <mc:Fallback xmlns="">
            <p:pic>
              <p:nvPicPr>
                <p:cNvPr id="41" name="Freihand 40">
                  <a:extLst>
                    <a:ext uri="{FF2B5EF4-FFF2-40B4-BE49-F238E27FC236}">
                      <a16:creationId xmlns:a16="http://schemas.microsoft.com/office/drawing/2014/main" id="{866AB440-1DCC-48FD-9A64-EB7C0B7230BB}"/>
                    </a:ext>
                  </a:extLst>
                </p:cNvPr>
                <p:cNvPicPr/>
                <p:nvPr/>
              </p:nvPicPr>
              <p:blipFill>
                <a:blip r:embed="rId450"/>
                <a:stretch>
                  <a:fillRect/>
                </a:stretch>
              </p:blipFill>
              <p:spPr>
                <a:xfrm>
                  <a:off x="4623393" y="1207524"/>
                  <a:ext cx="116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2" name="Freihand 41">
                  <a:extLst>
                    <a:ext uri="{FF2B5EF4-FFF2-40B4-BE49-F238E27FC236}">
                      <a16:creationId xmlns:a16="http://schemas.microsoft.com/office/drawing/2014/main" id="{76A3B31F-AC93-4591-9CB1-6B90E7BD4759}"/>
                    </a:ext>
                  </a:extLst>
                </p14:cNvPr>
                <p14:cNvContentPartPr/>
                <p14:nvPr/>
              </p14:nvContentPartPr>
              <p14:xfrm>
                <a:off x="4773153" y="1361964"/>
                <a:ext cx="120240" cy="12960"/>
              </p14:xfrm>
            </p:contentPart>
          </mc:Choice>
          <mc:Fallback xmlns="">
            <p:pic>
              <p:nvPicPr>
                <p:cNvPr id="42" name="Freihand 41">
                  <a:extLst>
                    <a:ext uri="{FF2B5EF4-FFF2-40B4-BE49-F238E27FC236}">
                      <a16:creationId xmlns:a16="http://schemas.microsoft.com/office/drawing/2014/main" id="{76A3B31F-AC93-4591-9CB1-6B90E7BD4759}"/>
                    </a:ext>
                  </a:extLst>
                </p:cNvPr>
                <p:cNvPicPr/>
                <p:nvPr/>
              </p:nvPicPr>
              <p:blipFill>
                <a:blip r:embed="rId452"/>
                <a:stretch>
                  <a:fillRect/>
                </a:stretch>
              </p:blipFill>
              <p:spPr>
                <a:xfrm>
                  <a:off x="4768833" y="1357644"/>
                  <a:ext cx="128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3" name="Freihand 42">
                  <a:extLst>
                    <a:ext uri="{FF2B5EF4-FFF2-40B4-BE49-F238E27FC236}">
                      <a16:creationId xmlns:a16="http://schemas.microsoft.com/office/drawing/2014/main" id="{01D7D1B5-B133-47A1-8B35-6B403FA5EB10}"/>
                    </a:ext>
                  </a:extLst>
                </p14:cNvPr>
                <p14:cNvContentPartPr/>
                <p14:nvPr/>
              </p14:nvContentPartPr>
              <p14:xfrm>
                <a:off x="4790073" y="1412004"/>
                <a:ext cx="93960" cy="7200"/>
              </p14:xfrm>
            </p:contentPart>
          </mc:Choice>
          <mc:Fallback xmlns="">
            <p:pic>
              <p:nvPicPr>
                <p:cNvPr id="43" name="Freihand 42">
                  <a:extLst>
                    <a:ext uri="{FF2B5EF4-FFF2-40B4-BE49-F238E27FC236}">
                      <a16:creationId xmlns:a16="http://schemas.microsoft.com/office/drawing/2014/main" id="{01D7D1B5-B133-47A1-8B35-6B403FA5EB10}"/>
                    </a:ext>
                  </a:extLst>
                </p:cNvPr>
                <p:cNvPicPr/>
                <p:nvPr/>
              </p:nvPicPr>
              <p:blipFill>
                <a:blip r:embed="rId454"/>
                <a:stretch>
                  <a:fillRect/>
                </a:stretch>
              </p:blipFill>
              <p:spPr>
                <a:xfrm>
                  <a:off x="4785753" y="1407684"/>
                  <a:ext cx="10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5" name="Freihand 44">
                  <a:extLst>
                    <a:ext uri="{FF2B5EF4-FFF2-40B4-BE49-F238E27FC236}">
                      <a16:creationId xmlns:a16="http://schemas.microsoft.com/office/drawing/2014/main" id="{0F334AA3-804C-4911-B00E-643BFA788DAF}"/>
                    </a:ext>
                  </a:extLst>
                </p14:cNvPr>
                <p14:cNvContentPartPr/>
                <p14:nvPr/>
              </p14:nvContentPartPr>
              <p14:xfrm>
                <a:off x="4995273" y="1322724"/>
                <a:ext cx="152280" cy="111600"/>
              </p14:xfrm>
            </p:contentPart>
          </mc:Choice>
          <mc:Fallback xmlns="">
            <p:pic>
              <p:nvPicPr>
                <p:cNvPr id="45" name="Freihand 44">
                  <a:extLst>
                    <a:ext uri="{FF2B5EF4-FFF2-40B4-BE49-F238E27FC236}">
                      <a16:creationId xmlns:a16="http://schemas.microsoft.com/office/drawing/2014/main" id="{0F334AA3-804C-4911-B00E-643BFA788DAF}"/>
                    </a:ext>
                  </a:extLst>
                </p:cNvPr>
                <p:cNvPicPr/>
                <p:nvPr/>
              </p:nvPicPr>
              <p:blipFill>
                <a:blip r:embed="rId456"/>
                <a:stretch>
                  <a:fillRect/>
                </a:stretch>
              </p:blipFill>
              <p:spPr>
                <a:xfrm>
                  <a:off x="4990953" y="1318404"/>
                  <a:ext cx="160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00" name="Freihand 99">
                  <a:extLst>
                    <a:ext uri="{FF2B5EF4-FFF2-40B4-BE49-F238E27FC236}">
                      <a16:creationId xmlns:a16="http://schemas.microsoft.com/office/drawing/2014/main" id="{FACE33E6-F56E-4386-BC75-1E62C2ACD129}"/>
                    </a:ext>
                  </a:extLst>
                </p14:cNvPr>
                <p14:cNvContentPartPr/>
                <p14:nvPr/>
              </p14:nvContentPartPr>
              <p14:xfrm>
                <a:off x="2603433" y="1935804"/>
                <a:ext cx="7920" cy="71280"/>
              </p14:xfrm>
            </p:contentPart>
          </mc:Choice>
          <mc:Fallback xmlns="">
            <p:pic>
              <p:nvPicPr>
                <p:cNvPr id="100" name="Freihand 99">
                  <a:extLst>
                    <a:ext uri="{FF2B5EF4-FFF2-40B4-BE49-F238E27FC236}">
                      <a16:creationId xmlns:a16="http://schemas.microsoft.com/office/drawing/2014/main" id="{FACE33E6-F56E-4386-BC75-1E62C2ACD129}"/>
                    </a:ext>
                  </a:extLst>
                </p:cNvPr>
                <p:cNvPicPr/>
                <p:nvPr/>
              </p:nvPicPr>
              <p:blipFill>
                <a:blip r:embed="rId458"/>
                <a:stretch>
                  <a:fillRect/>
                </a:stretch>
              </p:blipFill>
              <p:spPr>
                <a:xfrm>
                  <a:off x="2599113" y="1931484"/>
                  <a:ext cx="1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01" name="Freihand 100">
                  <a:extLst>
                    <a:ext uri="{FF2B5EF4-FFF2-40B4-BE49-F238E27FC236}">
                      <a16:creationId xmlns:a16="http://schemas.microsoft.com/office/drawing/2014/main" id="{807BBB8C-DD2E-4903-A878-EE6B12E2C589}"/>
                    </a:ext>
                  </a:extLst>
                </p14:cNvPr>
                <p14:cNvContentPartPr/>
                <p14:nvPr/>
              </p14:nvContentPartPr>
              <p14:xfrm>
                <a:off x="2560593" y="2062524"/>
                <a:ext cx="32040" cy="161640"/>
              </p14:xfrm>
            </p:contentPart>
          </mc:Choice>
          <mc:Fallback xmlns="">
            <p:pic>
              <p:nvPicPr>
                <p:cNvPr id="101" name="Freihand 100">
                  <a:extLst>
                    <a:ext uri="{FF2B5EF4-FFF2-40B4-BE49-F238E27FC236}">
                      <a16:creationId xmlns:a16="http://schemas.microsoft.com/office/drawing/2014/main" id="{807BBB8C-DD2E-4903-A878-EE6B12E2C589}"/>
                    </a:ext>
                  </a:extLst>
                </p:cNvPr>
                <p:cNvPicPr/>
                <p:nvPr/>
              </p:nvPicPr>
              <p:blipFill>
                <a:blip r:embed="rId460"/>
                <a:stretch>
                  <a:fillRect/>
                </a:stretch>
              </p:blipFill>
              <p:spPr>
                <a:xfrm>
                  <a:off x="2556273" y="2058204"/>
                  <a:ext cx="40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66" name="Freihand 65">
                  <a:extLst>
                    <a:ext uri="{FF2B5EF4-FFF2-40B4-BE49-F238E27FC236}">
                      <a16:creationId xmlns:a16="http://schemas.microsoft.com/office/drawing/2014/main" id="{3D678224-8D65-45FB-8E7A-6BD4182B2B7B}"/>
                    </a:ext>
                  </a:extLst>
                </p14:cNvPr>
                <p14:cNvContentPartPr/>
                <p14:nvPr/>
              </p14:nvContentPartPr>
              <p14:xfrm>
                <a:off x="6041793" y="1271244"/>
                <a:ext cx="19800" cy="99720"/>
              </p14:xfrm>
            </p:contentPart>
          </mc:Choice>
          <mc:Fallback xmlns="">
            <p:pic>
              <p:nvPicPr>
                <p:cNvPr id="66" name="Freihand 65">
                  <a:extLst>
                    <a:ext uri="{FF2B5EF4-FFF2-40B4-BE49-F238E27FC236}">
                      <a16:creationId xmlns:a16="http://schemas.microsoft.com/office/drawing/2014/main" id="{3D678224-8D65-45FB-8E7A-6BD4182B2B7B}"/>
                    </a:ext>
                  </a:extLst>
                </p:cNvPr>
                <p:cNvPicPr/>
                <p:nvPr/>
              </p:nvPicPr>
              <p:blipFill>
                <a:blip r:embed="rId462"/>
                <a:stretch>
                  <a:fillRect/>
                </a:stretch>
              </p:blipFill>
              <p:spPr>
                <a:xfrm>
                  <a:off x="6037473" y="1266924"/>
                  <a:ext cx="28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69" name="Freihand 68">
                  <a:extLst>
                    <a:ext uri="{FF2B5EF4-FFF2-40B4-BE49-F238E27FC236}">
                      <a16:creationId xmlns:a16="http://schemas.microsoft.com/office/drawing/2014/main" id="{B44CFE5D-252F-41BD-AD16-0F8AB7755110}"/>
                    </a:ext>
                  </a:extLst>
                </p14:cNvPr>
                <p14:cNvContentPartPr/>
                <p14:nvPr/>
              </p14:nvContentPartPr>
              <p14:xfrm>
                <a:off x="6012993" y="1320564"/>
                <a:ext cx="84960" cy="3960"/>
              </p14:xfrm>
            </p:contentPart>
          </mc:Choice>
          <mc:Fallback xmlns="">
            <p:pic>
              <p:nvPicPr>
                <p:cNvPr id="69" name="Freihand 68">
                  <a:extLst>
                    <a:ext uri="{FF2B5EF4-FFF2-40B4-BE49-F238E27FC236}">
                      <a16:creationId xmlns:a16="http://schemas.microsoft.com/office/drawing/2014/main" id="{B44CFE5D-252F-41BD-AD16-0F8AB7755110}"/>
                    </a:ext>
                  </a:extLst>
                </p:cNvPr>
                <p:cNvPicPr/>
                <p:nvPr/>
              </p:nvPicPr>
              <p:blipFill>
                <a:blip r:embed="rId464"/>
                <a:stretch>
                  <a:fillRect/>
                </a:stretch>
              </p:blipFill>
              <p:spPr>
                <a:xfrm>
                  <a:off x="6008673" y="1316244"/>
                  <a:ext cx="93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70" name="Freihand 69">
                  <a:extLst>
                    <a:ext uri="{FF2B5EF4-FFF2-40B4-BE49-F238E27FC236}">
                      <a16:creationId xmlns:a16="http://schemas.microsoft.com/office/drawing/2014/main" id="{43225367-7A1C-4A9F-BB51-1CA1AA86F5F3}"/>
                    </a:ext>
                  </a:extLst>
                </p14:cNvPr>
                <p14:cNvContentPartPr/>
                <p14:nvPr/>
              </p14:nvContentPartPr>
              <p14:xfrm>
                <a:off x="6162393" y="1223004"/>
                <a:ext cx="151200" cy="204480"/>
              </p14:xfrm>
            </p:contentPart>
          </mc:Choice>
          <mc:Fallback xmlns="">
            <p:pic>
              <p:nvPicPr>
                <p:cNvPr id="70" name="Freihand 69">
                  <a:extLst>
                    <a:ext uri="{FF2B5EF4-FFF2-40B4-BE49-F238E27FC236}">
                      <a16:creationId xmlns:a16="http://schemas.microsoft.com/office/drawing/2014/main" id="{43225367-7A1C-4A9F-BB51-1CA1AA86F5F3}"/>
                    </a:ext>
                  </a:extLst>
                </p:cNvPr>
                <p:cNvPicPr/>
                <p:nvPr/>
              </p:nvPicPr>
              <p:blipFill>
                <a:blip r:embed="rId466"/>
                <a:stretch>
                  <a:fillRect/>
                </a:stretch>
              </p:blipFill>
              <p:spPr>
                <a:xfrm>
                  <a:off x="6158073" y="1218684"/>
                  <a:ext cx="159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02" name="Freihand 101">
                  <a:extLst>
                    <a:ext uri="{FF2B5EF4-FFF2-40B4-BE49-F238E27FC236}">
                      <a16:creationId xmlns:a16="http://schemas.microsoft.com/office/drawing/2014/main" id="{CBAE64CB-DF06-44DB-8BC9-25BC7079662D}"/>
                    </a:ext>
                  </a:extLst>
                </p14:cNvPr>
                <p14:cNvContentPartPr/>
                <p14:nvPr/>
              </p14:nvContentPartPr>
              <p14:xfrm>
                <a:off x="2537193" y="2332164"/>
                <a:ext cx="27360" cy="275400"/>
              </p14:xfrm>
            </p:contentPart>
          </mc:Choice>
          <mc:Fallback xmlns="">
            <p:pic>
              <p:nvPicPr>
                <p:cNvPr id="102" name="Freihand 101">
                  <a:extLst>
                    <a:ext uri="{FF2B5EF4-FFF2-40B4-BE49-F238E27FC236}">
                      <a16:creationId xmlns:a16="http://schemas.microsoft.com/office/drawing/2014/main" id="{CBAE64CB-DF06-44DB-8BC9-25BC7079662D}"/>
                    </a:ext>
                  </a:extLst>
                </p:cNvPr>
                <p:cNvPicPr/>
                <p:nvPr/>
              </p:nvPicPr>
              <p:blipFill>
                <a:blip r:embed="rId468"/>
                <a:stretch>
                  <a:fillRect/>
                </a:stretch>
              </p:blipFill>
              <p:spPr>
                <a:xfrm>
                  <a:off x="2532873" y="2327844"/>
                  <a:ext cx="360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03" name="Freihand 102">
                  <a:extLst>
                    <a:ext uri="{FF2B5EF4-FFF2-40B4-BE49-F238E27FC236}">
                      <a16:creationId xmlns:a16="http://schemas.microsoft.com/office/drawing/2014/main" id="{F04BE6F8-CCB0-451C-B120-FF8A976BDFB3}"/>
                    </a:ext>
                  </a:extLst>
                </p14:cNvPr>
                <p14:cNvContentPartPr/>
                <p14:nvPr/>
              </p14:nvContentPartPr>
              <p14:xfrm>
                <a:off x="2433153" y="2680644"/>
                <a:ext cx="91440" cy="387360"/>
              </p14:xfrm>
            </p:contentPart>
          </mc:Choice>
          <mc:Fallback xmlns="">
            <p:pic>
              <p:nvPicPr>
                <p:cNvPr id="103" name="Freihand 102">
                  <a:extLst>
                    <a:ext uri="{FF2B5EF4-FFF2-40B4-BE49-F238E27FC236}">
                      <a16:creationId xmlns:a16="http://schemas.microsoft.com/office/drawing/2014/main" id="{F04BE6F8-CCB0-451C-B120-FF8A976BDFB3}"/>
                    </a:ext>
                  </a:extLst>
                </p:cNvPr>
                <p:cNvPicPr/>
                <p:nvPr/>
              </p:nvPicPr>
              <p:blipFill>
                <a:blip r:embed="rId470"/>
                <a:stretch>
                  <a:fillRect/>
                </a:stretch>
              </p:blipFill>
              <p:spPr>
                <a:xfrm>
                  <a:off x="2428833" y="2676324"/>
                  <a:ext cx="10008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04" name="Freihand 103">
                  <a:extLst>
                    <a:ext uri="{FF2B5EF4-FFF2-40B4-BE49-F238E27FC236}">
                      <a16:creationId xmlns:a16="http://schemas.microsoft.com/office/drawing/2014/main" id="{1C2B39ED-B7BE-4A28-BA1A-24906A18A81F}"/>
                    </a:ext>
                  </a:extLst>
                </p14:cNvPr>
                <p14:cNvContentPartPr/>
                <p14:nvPr/>
              </p14:nvContentPartPr>
              <p14:xfrm>
                <a:off x="2396073" y="3133884"/>
                <a:ext cx="23400" cy="166680"/>
              </p14:xfrm>
            </p:contentPart>
          </mc:Choice>
          <mc:Fallback xmlns="">
            <p:pic>
              <p:nvPicPr>
                <p:cNvPr id="104" name="Freihand 103">
                  <a:extLst>
                    <a:ext uri="{FF2B5EF4-FFF2-40B4-BE49-F238E27FC236}">
                      <a16:creationId xmlns:a16="http://schemas.microsoft.com/office/drawing/2014/main" id="{1C2B39ED-B7BE-4A28-BA1A-24906A18A81F}"/>
                    </a:ext>
                  </a:extLst>
                </p:cNvPr>
                <p:cNvPicPr/>
                <p:nvPr/>
              </p:nvPicPr>
              <p:blipFill>
                <a:blip r:embed="rId472"/>
                <a:stretch>
                  <a:fillRect/>
                </a:stretch>
              </p:blipFill>
              <p:spPr>
                <a:xfrm>
                  <a:off x="2391753" y="3129564"/>
                  <a:ext cx="32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07" name="Freihand 106">
                  <a:extLst>
                    <a:ext uri="{FF2B5EF4-FFF2-40B4-BE49-F238E27FC236}">
                      <a16:creationId xmlns:a16="http://schemas.microsoft.com/office/drawing/2014/main" id="{0450B663-9386-446B-AC96-67298C3F53C6}"/>
                    </a:ext>
                  </a:extLst>
                </p14:cNvPr>
                <p14:cNvContentPartPr/>
                <p14:nvPr/>
              </p14:nvContentPartPr>
              <p14:xfrm>
                <a:off x="2190513" y="3400284"/>
                <a:ext cx="67680" cy="79560"/>
              </p14:xfrm>
            </p:contentPart>
          </mc:Choice>
          <mc:Fallback xmlns="">
            <p:pic>
              <p:nvPicPr>
                <p:cNvPr id="107" name="Freihand 106">
                  <a:extLst>
                    <a:ext uri="{FF2B5EF4-FFF2-40B4-BE49-F238E27FC236}">
                      <a16:creationId xmlns:a16="http://schemas.microsoft.com/office/drawing/2014/main" id="{0450B663-9386-446B-AC96-67298C3F53C6}"/>
                    </a:ext>
                  </a:extLst>
                </p:cNvPr>
                <p:cNvPicPr/>
                <p:nvPr/>
              </p:nvPicPr>
              <p:blipFill>
                <a:blip r:embed="rId474"/>
                <a:stretch>
                  <a:fillRect/>
                </a:stretch>
              </p:blipFill>
              <p:spPr>
                <a:xfrm>
                  <a:off x="2186193" y="3395964"/>
                  <a:ext cx="76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08" name="Freihand 107">
                  <a:extLst>
                    <a:ext uri="{FF2B5EF4-FFF2-40B4-BE49-F238E27FC236}">
                      <a16:creationId xmlns:a16="http://schemas.microsoft.com/office/drawing/2014/main" id="{2799E306-9B5C-406A-971D-8CF256B30500}"/>
                    </a:ext>
                  </a:extLst>
                </p14:cNvPr>
                <p14:cNvContentPartPr/>
                <p14:nvPr/>
              </p14:nvContentPartPr>
              <p14:xfrm>
                <a:off x="2212833" y="3409644"/>
                <a:ext cx="75240" cy="180720"/>
              </p14:xfrm>
            </p:contentPart>
          </mc:Choice>
          <mc:Fallback xmlns="">
            <p:pic>
              <p:nvPicPr>
                <p:cNvPr id="108" name="Freihand 107">
                  <a:extLst>
                    <a:ext uri="{FF2B5EF4-FFF2-40B4-BE49-F238E27FC236}">
                      <a16:creationId xmlns:a16="http://schemas.microsoft.com/office/drawing/2014/main" id="{2799E306-9B5C-406A-971D-8CF256B30500}"/>
                    </a:ext>
                  </a:extLst>
                </p:cNvPr>
                <p:cNvPicPr/>
                <p:nvPr/>
              </p:nvPicPr>
              <p:blipFill>
                <a:blip r:embed="rId476"/>
                <a:stretch>
                  <a:fillRect/>
                </a:stretch>
              </p:blipFill>
              <p:spPr>
                <a:xfrm>
                  <a:off x="2208513" y="3405324"/>
                  <a:ext cx="83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09" name="Freihand 108">
                  <a:extLst>
                    <a:ext uri="{FF2B5EF4-FFF2-40B4-BE49-F238E27FC236}">
                      <a16:creationId xmlns:a16="http://schemas.microsoft.com/office/drawing/2014/main" id="{02B6D819-AB54-4361-95DD-B5368F99B38F}"/>
                    </a:ext>
                  </a:extLst>
                </p14:cNvPr>
                <p14:cNvContentPartPr/>
                <p14:nvPr/>
              </p14:nvContentPartPr>
              <p14:xfrm>
                <a:off x="2293833" y="3342684"/>
                <a:ext cx="82080" cy="93600"/>
              </p14:xfrm>
            </p:contentPart>
          </mc:Choice>
          <mc:Fallback xmlns="">
            <p:pic>
              <p:nvPicPr>
                <p:cNvPr id="109" name="Freihand 108">
                  <a:extLst>
                    <a:ext uri="{FF2B5EF4-FFF2-40B4-BE49-F238E27FC236}">
                      <a16:creationId xmlns:a16="http://schemas.microsoft.com/office/drawing/2014/main" id="{02B6D819-AB54-4361-95DD-B5368F99B38F}"/>
                    </a:ext>
                  </a:extLst>
                </p:cNvPr>
                <p:cNvPicPr/>
                <p:nvPr/>
              </p:nvPicPr>
              <p:blipFill>
                <a:blip r:embed="rId478"/>
                <a:stretch>
                  <a:fillRect/>
                </a:stretch>
              </p:blipFill>
              <p:spPr>
                <a:xfrm>
                  <a:off x="2289513" y="3338364"/>
                  <a:ext cx="90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13" name="Freihand 112">
                  <a:extLst>
                    <a:ext uri="{FF2B5EF4-FFF2-40B4-BE49-F238E27FC236}">
                      <a16:creationId xmlns:a16="http://schemas.microsoft.com/office/drawing/2014/main" id="{97A9DA4E-7154-4CFF-9981-B2C4417C7B7F}"/>
                    </a:ext>
                  </a:extLst>
                </p14:cNvPr>
                <p14:cNvContentPartPr/>
                <p14:nvPr/>
              </p14:nvContentPartPr>
              <p14:xfrm>
                <a:off x="2344953" y="3379404"/>
                <a:ext cx="78480" cy="157680"/>
              </p14:xfrm>
            </p:contentPart>
          </mc:Choice>
          <mc:Fallback xmlns="">
            <p:pic>
              <p:nvPicPr>
                <p:cNvPr id="113" name="Freihand 112">
                  <a:extLst>
                    <a:ext uri="{FF2B5EF4-FFF2-40B4-BE49-F238E27FC236}">
                      <a16:creationId xmlns:a16="http://schemas.microsoft.com/office/drawing/2014/main" id="{97A9DA4E-7154-4CFF-9981-B2C4417C7B7F}"/>
                    </a:ext>
                  </a:extLst>
                </p:cNvPr>
                <p:cNvPicPr/>
                <p:nvPr/>
              </p:nvPicPr>
              <p:blipFill>
                <a:blip r:embed="rId480"/>
                <a:stretch>
                  <a:fillRect/>
                </a:stretch>
              </p:blipFill>
              <p:spPr>
                <a:xfrm>
                  <a:off x="2340633" y="3375084"/>
                  <a:ext cx="87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14" name="Freihand 113">
                  <a:extLst>
                    <a:ext uri="{FF2B5EF4-FFF2-40B4-BE49-F238E27FC236}">
                      <a16:creationId xmlns:a16="http://schemas.microsoft.com/office/drawing/2014/main" id="{265073CD-F2D0-41FE-A67D-848A8EB91402}"/>
                    </a:ext>
                  </a:extLst>
                </p14:cNvPr>
                <p14:cNvContentPartPr/>
                <p14:nvPr/>
              </p14:nvContentPartPr>
              <p14:xfrm>
                <a:off x="2439633" y="3434484"/>
                <a:ext cx="55440" cy="76680"/>
              </p14:xfrm>
            </p:contentPart>
          </mc:Choice>
          <mc:Fallback xmlns="">
            <p:pic>
              <p:nvPicPr>
                <p:cNvPr id="114" name="Freihand 113">
                  <a:extLst>
                    <a:ext uri="{FF2B5EF4-FFF2-40B4-BE49-F238E27FC236}">
                      <a16:creationId xmlns:a16="http://schemas.microsoft.com/office/drawing/2014/main" id="{265073CD-F2D0-41FE-A67D-848A8EB91402}"/>
                    </a:ext>
                  </a:extLst>
                </p:cNvPr>
                <p:cNvPicPr/>
                <p:nvPr/>
              </p:nvPicPr>
              <p:blipFill>
                <a:blip r:embed="rId482"/>
                <a:stretch>
                  <a:fillRect/>
                </a:stretch>
              </p:blipFill>
              <p:spPr>
                <a:xfrm>
                  <a:off x="2435313" y="3430164"/>
                  <a:ext cx="64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15" name="Freihand 114">
                  <a:extLst>
                    <a:ext uri="{FF2B5EF4-FFF2-40B4-BE49-F238E27FC236}">
                      <a16:creationId xmlns:a16="http://schemas.microsoft.com/office/drawing/2014/main" id="{9EBFFFF9-398C-463B-9D44-24D0C870293D}"/>
                    </a:ext>
                  </a:extLst>
                </p14:cNvPr>
                <p14:cNvContentPartPr/>
                <p14:nvPr/>
              </p14:nvContentPartPr>
              <p14:xfrm>
                <a:off x="2460873" y="3382284"/>
                <a:ext cx="5760" cy="1800"/>
              </p14:xfrm>
            </p:contentPart>
          </mc:Choice>
          <mc:Fallback xmlns="">
            <p:pic>
              <p:nvPicPr>
                <p:cNvPr id="115" name="Freihand 114">
                  <a:extLst>
                    <a:ext uri="{FF2B5EF4-FFF2-40B4-BE49-F238E27FC236}">
                      <a16:creationId xmlns:a16="http://schemas.microsoft.com/office/drawing/2014/main" id="{9EBFFFF9-398C-463B-9D44-24D0C870293D}"/>
                    </a:ext>
                  </a:extLst>
                </p:cNvPr>
                <p:cNvPicPr/>
                <p:nvPr/>
              </p:nvPicPr>
              <p:blipFill>
                <a:blip r:embed="rId484"/>
                <a:stretch>
                  <a:fillRect/>
                </a:stretch>
              </p:blipFill>
              <p:spPr>
                <a:xfrm>
                  <a:off x="2456553" y="3377964"/>
                  <a:ext cx="14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16" name="Freihand 115">
                  <a:extLst>
                    <a:ext uri="{FF2B5EF4-FFF2-40B4-BE49-F238E27FC236}">
                      <a16:creationId xmlns:a16="http://schemas.microsoft.com/office/drawing/2014/main" id="{E09888DC-3311-4A13-8EF3-85CF60F903C9}"/>
                    </a:ext>
                  </a:extLst>
                </p14:cNvPr>
                <p14:cNvContentPartPr/>
                <p14:nvPr/>
              </p14:nvContentPartPr>
              <p14:xfrm>
                <a:off x="2478513" y="3479484"/>
                <a:ext cx="57600" cy="76320"/>
              </p14:xfrm>
            </p:contentPart>
          </mc:Choice>
          <mc:Fallback xmlns="">
            <p:pic>
              <p:nvPicPr>
                <p:cNvPr id="116" name="Freihand 115">
                  <a:extLst>
                    <a:ext uri="{FF2B5EF4-FFF2-40B4-BE49-F238E27FC236}">
                      <a16:creationId xmlns:a16="http://schemas.microsoft.com/office/drawing/2014/main" id="{E09888DC-3311-4A13-8EF3-85CF60F903C9}"/>
                    </a:ext>
                  </a:extLst>
                </p:cNvPr>
                <p:cNvPicPr/>
                <p:nvPr/>
              </p:nvPicPr>
              <p:blipFill>
                <a:blip r:embed="rId486"/>
                <a:stretch>
                  <a:fillRect/>
                </a:stretch>
              </p:blipFill>
              <p:spPr>
                <a:xfrm>
                  <a:off x="2474193" y="3475164"/>
                  <a:ext cx="66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7" name="Freihand 116">
                  <a:extLst>
                    <a:ext uri="{FF2B5EF4-FFF2-40B4-BE49-F238E27FC236}">
                      <a16:creationId xmlns:a16="http://schemas.microsoft.com/office/drawing/2014/main" id="{1879956B-D32E-4DC8-9874-4BF0F25914CF}"/>
                    </a:ext>
                  </a:extLst>
                </p14:cNvPr>
                <p14:cNvContentPartPr/>
                <p14:nvPr/>
              </p14:nvContentPartPr>
              <p14:xfrm>
                <a:off x="2547993" y="3412524"/>
                <a:ext cx="32040" cy="215640"/>
              </p14:xfrm>
            </p:contentPart>
          </mc:Choice>
          <mc:Fallback xmlns="">
            <p:pic>
              <p:nvPicPr>
                <p:cNvPr id="117" name="Freihand 116">
                  <a:extLst>
                    <a:ext uri="{FF2B5EF4-FFF2-40B4-BE49-F238E27FC236}">
                      <a16:creationId xmlns:a16="http://schemas.microsoft.com/office/drawing/2014/main" id="{1879956B-D32E-4DC8-9874-4BF0F25914CF}"/>
                    </a:ext>
                  </a:extLst>
                </p:cNvPr>
                <p:cNvPicPr/>
                <p:nvPr/>
              </p:nvPicPr>
              <p:blipFill>
                <a:blip r:embed="rId488"/>
                <a:stretch>
                  <a:fillRect/>
                </a:stretch>
              </p:blipFill>
              <p:spPr>
                <a:xfrm>
                  <a:off x="2543673" y="3408204"/>
                  <a:ext cx="40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52" name="Freihand 151">
                  <a:extLst>
                    <a:ext uri="{FF2B5EF4-FFF2-40B4-BE49-F238E27FC236}">
                      <a16:creationId xmlns:a16="http://schemas.microsoft.com/office/drawing/2014/main" id="{BBDA76E9-FDB4-42DC-B553-C2ABCD1FBB92}"/>
                    </a:ext>
                  </a:extLst>
                </p14:cNvPr>
                <p14:cNvContentPartPr/>
                <p14:nvPr/>
              </p14:nvContentPartPr>
              <p14:xfrm>
                <a:off x="610833" y="4798524"/>
                <a:ext cx="51120" cy="152280"/>
              </p14:xfrm>
            </p:contentPart>
          </mc:Choice>
          <mc:Fallback xmlns="">
            <p:pic>
              <p:nvPicPr>
                <p:cNvPr id="152" name="Freihand 151">
                  <a:extLst>
                    <a:ext uri="{FF2B5EF4-FFF2-40B4-BE49-F238E27FC236}">
                      <a16:creationId xmlns:a16="http://schemas.microsoft.com/office/drawing/2014/main" id="{BBDA76E9-FDB4-42DC-B553-C2ABCD1FBB92}"/>
                    </a:ext>
                  </a:extLst>
                </p:cNvPr>
                <p:cNvPicPr/>
                <p:nvPr/>
              </p:nvPicPr>
              <p:blipFill>
                <a:blip r:embed="rId490"/>
                <a:stretch>
                  <a:fillRect/>
                </a:stretch>
              </p:blipFill>
              <p:spPr>
                <a:xfrm>
                  <a:off x="606513" y="4794204"/>
                  <a:ext cx="59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53" name="Freihand 152">
                  <a:extLst>
                    <a:ext uri="{FF2B5EF4-FFF2-40B4-BE49-F238E27FC236}">
                      <a16:creationId xmlns:a16="http://schemas.microsoft.com/office/drawing/2014/main" id="{266D3BB4-BEEE-45FD-850A-50702B418C7F}"/>
                    </a:ext>
                  </a:extLst>
                </p14:cNvPr>
                <p14:cNvContentPartPr/>
                <p14:nvPr/>
              </p14:nvContentPartPr>
              <p14:xfrm>
                <a:off x="615153" y="4729764"/>
                <a:ext cx="18360" cy="9360"/>
              </p14:xfrm>
            </p:contentPart>
          </mc:Choice>
          <mc:Fallback xmlns="">
            <p:pic>
              <p:nvPicPr>
                <p:cNvPr id="153" name="Freihand 152">
                  <a:extLst>
                    <a:ext uri="{FF2B5EF4-FFF2-40B4-BE49-F238E27FC236}">
                      <a16:creationId xmlns:a16="http://schemas.microsoft.com/office/drawing/2014/main" id="{266D3BB4-BEEE-45FD-850A-50702B418C7F}"/>
                    </a:ext>
                  </a:extLst>
                </p:cNvPr>
                <p:cNvPicPr/>
                <p:nvPr/>
              </p:nvPicPr>
              <p:blipFill>
                <a:blip r:embed="rId492"/>
                <a:stretch>
                  <a:fillRect/>
                </a:stretch>
              </p:blipFill>
              <p:spPr>
                <a:xfrm>
                  <a:off x="610833" y="4725444"/>
                  <a:ext cx="27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54" name="Freihand 153">
                  <a:extLst>
                    <a:ext uri="{FF2B5EF4-FFF2-40B4-BE49-F238E27FC236}">
                      <a16:creationId xmlns:a16="http://schemas.microsoft.com/office/drawing/2014/main" id="{332A40EF-A97C-4D65-9F2F-F8DFF9E4EABC}"/>
                    </a:ext>
                  </a:extLst>
                </p14:cNvPr>
                <p14:cNvContentPartPr/>
                <p14:nvPr/>
              </p14:nvContentPartPr>
              <p14:xfrm>
                <a:off x="675273" y="4889244"/>
                <a:ext cx="74520" cy="104400"/>
              </p14:xfrm>
            </p:contentPart>
          </mc:Choice>
          <mc:Fallback xmlns="">
            <p:pic>
              <p:nvPicPr>
                <p:cNvPr id="154" name="Freihand 153">
                  <a:extLst>
                    <a:ext uri="{FF2B5EF4-FFF2-40B4-BE49-F238E27FC236}">
                      <a16:creationId xmlns:a16="http://schemas.microsoft.com/office/drawing/2014/main" id="{332A40EF-A97C-4D65-9F2F-F8DFF9E4EABC}"/>
                    </a:ext>
                  </a:extLst>
                </p:cNvPr>
                <p:cNvPicPr/>
                <p:nvPr/>
              </p:nvPicPr>
              <p:blipFill>
                <a:blip r:embed="rId494"/>
                <a:stretch>
                  <a:fillRect/>
                </a:stretch>
              </p:blipFill>
              <p:spPr>
                <a:xfrm>
                  <a:off x="670953" y="4884924"/>
                  <a:ext cx="83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6" name="Freihand 165">
                  <a:extLst>
                    <a:ext uri="{FF2B5EF4-FFF2-40B4-BE49-F238E27FC236}">
                      <a16:creationId xmlns:a16="http://schemas.microsoft.com/office/drawing/2014/main" id="{940FC5D5-9A26-406E-A653-0B669635FBBF}"/>
                    </a:ext>
                  </a:extLst>
                </p14:cNvPr>
                <p14:cNvContentPartPr/>
                <p14:nvPr/>
              </p14:nvContentPartPr>
              <p14:xfrm>
                <a:off x="4590993" y="1864884"/>
                <a:ext cx="72360" cy="110160"/>
              </p14:xfrm>
            </p:contentPart>
          </mc:Choice>
          <mc:Fallback xmlns="">
            <p:pic>
              <p:nvPicPr>
                <p:cNvPr id="166" name="Freihand 165">
                  <a:extLst>
                    <a:ext uri="{FF2B5EF4-FFF2-40B4-BE49-F238E27FC236}">
                      <a16:creationId xmlns:a16="http://schemas.microsoft.com/office/drawing/2014/main" id="{940FC5D5-9A26-406E-A653-0B669635FBBF}"/>
                    </a:ext>
                  </a:extLst>
                </p:cNvPr>
                <p:cNvPicPr/>
                <p:nvPr/>
              </p:nvPicPr>
              <p:blipFill>
                <a:blip r:embed="rId496"/>
                <a:stretch>
                  <a:fillRect/>
                </a:stretch>
              </p:blipFill>
              <p:spPr>
                <a:xfrm>
                  <a:off x="4586673" y="1860564"/>
                  <a:ext cx="81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7" name="Freihand 166">
                  <a:extLst>
                    <a:ext uri="{FF2B5EF4-FFF2-40B4-BE49-F238E27FC236}">
                      <a16:creationId xmlns:a16="http://schemas.microsoft.com/office/drawing/2014/main" id="{ADE6A59B-54EF-4157-9AA6-191C405B2009}"/>
                    </a:ext>
                  </a:extLst>
                </p14:cNvPr>
                <p14:cNvContentPartPr/>
                <p14:nvPr/>
              </p14:nvContentPartPr>
              <p14:xfrm>
                <a:off x="4626633" y="1777044"/>
                <a:ext cx="6120" cy="17640"/>
              </p14:xfrm>
            </p:contentPart>
          </mc:Choice>
          <mc:Fallback xmlns="">
            <p:pic>
              <p:nvPicPr>
                <p:cNvPr id="167" name="Freihand 166">
                  <a:extLst>
                    <a:ext uri="{FF2B5EF4-FFF2-40B4-BE49-F238E27FC236}">
                      <a16:creationId xmlns:a16="http://schemas.microsoft.com/office/drawing/2014/main" id="{ADE6A59B-54EF-4157-9AA6-191C405B2009}"/>
                    </a:ext>
                  </a:extLst>
                </p:cNvPr>
                <p:cNvPicPr/>
                <p:nvPr/>
              </p:nvPicPr>
              <p:blipFill>
                <a:blip r:embed="rId498"/>
                <a:stretch>
                  <a:fillRect/>
                </a:stretch>
              </p:blipFill>
              <p:spPr>
                <a:xfrm>
                  <a:off x="4622313" y="1772724"/>
                  <a:ext cx="14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8" name="Freihand 167">
                  <a:extLst>
                    <a:ext uri="{FF2B5EF4-FFF2-40B4-BE49-F238E27FC236}">
                      <a16:creationId xmlns:a16="http://schemas.microsoft.com/office/drawing/2014/main" id="{BF4B5245-2A8C-4125-A93E-247A381C01EF}"/>
                    </a:ext>
                  </a:extLst>
                </p14:cNvPr>
                <p14:cNvContentPartPr/>
                <p14:nvPr/>
              </p14:nvContentPartPr>
              <p14:xfrm>
                <a:off x="4668393" y="1948764"/>
                <a:ext cx="92520" cy="135360"/>
              </p14:xfrm>
            </p:contentPart>
          </mc:Choice>
          <mc:Fallback xmlns="">
            <p:pic>
              <p:nvPicPr>
                <p:cNvPr id="168" name="Freihand 167">
                  <a:extLst>
                    <a:ext uri="{FF2B5EF4-FFF2-40B4-BE49-F238E27FC236}">
                      <a16:creationId xmlns:a16="http://schemas.microsoft.com/office/drawing/2014/main" id="{BF4B5245-2A8C-4125-A93E-247A381C01EF}"/>
                    </a:ext>
                  </a:extLst>
                </p:cNvPr>
                <p:cNvPicPr/>
                <p:nvPr/>
              </p:nvPicPr>
              <p:blipFill>
                <a:blip r:embed="rId500"/>
                <a:stretch>
                  <a:fillRect/>
                </a:stretch>
              </p:blipFill>
              <p:spPr>
                <a:xfrm>
                  <a:off x="4664073" y="1944444"/>
                  <a:ext cx="101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70" name="Freihand 169">
                  <a:extLst>
                    <a:ext uri="{FF2B5EF4-FFF2-40B4-BE49-F238E27FC236}">
                      <a16:creationId xmlns:a16="http://schemas.microsoft.com/office/drawing/2014/main" id="{AD4BB4B9-4BEA-4F9E-AF21-6EF2D7A374E7}"/>
                    </a:ext>
                  </a:extLst>
                </p14:cNvPr>
                <p14:cNvContentPartPr/>
                <p14:nvPr/>
              </p14:nvContentPartPr>
              <p14:xfrm>
                <a:off x="4913553" y="1872804"/>
                <a:ext cx="148320" cy="121320"/>
              </p14:xfrm>
            </p:contentPart>
          </mc:Choice>
          <mc:Fallback xmlns="">
            <p:pic>
              <p:nvPicPr>
                <p:cNvPr id="170" name="Freihand 169">
                  <a:extLst>
                    <a:ext uri="{FF2B5EF4-FFF2-40B4-BE49-F238E27FC236}">
                      <a16:creationId xmlns:a16="http://schemas.microsoft.com/office/drawing/2014/main" id="{AD4BB4B9-4BEA-4F9E-AF21-6EF2D7A374E7}"/>
                    </a:ext>
                  </a:extLst>
                </p:cNvPr>
                <p:cNvPicPr/>
                <p:nvPr/>
              </p:nvPicPr>
              <p:blipFill>
                <a:blip r:embed="rId502"/>
                <a:stretch>
                  <a:fillRect/>
                </a:stretch>
              </p:blipFill>
              <p:spPr>
                <a:xfrm>
                  <a:off x="4909233" y="1868484"/>
                  <a:ext cx="156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72" name="Freihand 171">
                  <a:extLst>
                    <a:ext uri="{FF2B5EF4-FFF2-40B4-BE49-F238E27FC236}">
                      <a16:creationId xmlns:a16="http://schemas.microsoft.com/office/drawing/2014/main" id="{E3F0D9B5-7247-4CC0-B7FA-502FF1C41922}"/>
                    </a:ext>
                  </a:extLst>
                </p14:cNvPr>
                <p14:cNvContentPartPr/>
                <p14:nvPr/>
              </p14:nvContentPartPr>
              <p14:xfrm>
                <a:off x="5261313" y="1754364"/>
                <a:ext cx="10440" cy="11520"/>
              </p14:xfrm>
            </p:contentPart>
          </mc:Choice>
          <mc:Fallback xmlns="">
            <p:pic>
              <p:nvPicPr>
                <p:cNvPr id="172" name="Freihand 171">
                  <a:extLst>
                    <a:ext uri="{FF2B5EF4-FFF2-40B4-BE49-F238E27FC236}">
                      <a16:creationId xmlns:a16="http://schemas.microsoft.com/office/drawing/2014/main" id="{E3F0D9B5-7247-4CC0-B7FA-502FF1C41922}"/>
                    </a:ext>
                  </a:extLst>
                </p:cNvPr>
                <p:cNvPicPr/>
                <p:nvPr/>
              </p:nvPicPr>
              <p:blipFill>
                <a:blip r:embed="rId504"/>
                <a:stretch>
                  <a:fillRect/>
                </a:stretch>
              </p:blipFill>
              <p:spPr>
                <a:xfrm>
                  <a:off x="5256993" y="1750044"/>
                  <a:ext cx="19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71" name="Freihand 170">
                  <a:extLst>
                    <a:ext uri="{FF2B5EF4-FFF2-40B4-BE49-F238E27FC236}">
                      <a16:creationId xmlns:a16="http://schemas.microsoft.com/office/drawing/2014/main" id="{BED454C0-9942-4F1A-9176-7AC8B0C55909}"/>
                    </a:ext>
                  </a:extLst>
                </p14:cNvPr>
                <p14:cNvContentPartPr/>
                <p14:nvPr/>
              </p14:nvContentPartPr>
              <p14:xfrm>
                <a:off x="5214873" y="1864524"/>
                <a:ext cx="104040" cy="97920"/>
              </p14:xfrm>
            </p:contentPart>
          </mc:Choice>
          <mc:Fallback xmlns="">
            <p:pic>
              <p:nvPicPr>
                <p:cNvPr id="171" name="Freihand 170">
                  <a:extLst>
                    <a:ext uri="{FF2B5EF4-FFF2-40B4-BE49-F238E27FC236}">
                      <a16:creationId xmlns:a16="http://schemas.microsoft.com/office/drawing/2014/main" id="{BED454C0-9942-4F1A-9176-7AC8B0C55909}"/>
                    </a:ext>
                  </a:extLst>
                </p:cNvPr>
                <p:cNvPicPr/>
                <p:nvPr/>
              </p:nvPicPr>
              <p:blipFill>
                <a:blip r:embed="rId506"/>
                <a:stretch>
                  <a:fillRect/>
                </a:stretch>
              </p:blipFill>
              <p:spPr>
                <a:xfrm>
                  <a:off x="5210553" y="1860204"/>
                  <a:ext cx="112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73" name="Freihand 172">
                  <a:extLst>
                    <a:ext uri="{FF2B5EF4-FFF2-40B4-BE49-F238E27FC236}">
                      <a16:creationId xmlns:a16="http://schemas.microsoft.com/office/drawing/2014/main" id="{D68C4AD1-8993-4751-9CA4-0598845CD768}"/>
                    </a:ext>
                  </a:extLst>
                </p14:cNvPr>
                <p14:cNvContentPartPr/>
                <p14:nvPr/>
              </p14:nvContentPartPr>
              <p14:xfrm>
                <a:off x="5306673" y="1939044"/>
                <a:ext cx="90360" cy="114480"/>
              </p14:xfrm>
            </p:contentPart>
          </mc:Choice>
          <mc:Fallback xmlns="">
            <p:pic>
              <p:nvPicPr>
                <p:cNvPr id="173" name="Freihand 172">
                  <a:extLst>
                    <a:ext uri="{FF2B5EF4-FFF2-40B4-BE49-F238E27FC236}">
                      <a16:creationId xmlns:a16="http://schemas.microsoft.com/office/drawing/2014/main" id="{D68C4AD1-8993-4751-9CA4-0598845CD768}"/>
                    </a:ext>
                  </a:extLst>
                </p:cNvPr>
                <p:cNvPicPr/>
                <p:nvPr/>
              </p:nvPicPr>
              <p:blipFill>
                <a:blip r:embed="rId508"/>
                <a:stretch>
                  <a:fillRect/>
                </a:stretch>
              </p:blipFill>
              <p:spPr>
                <a:xfrm>
                  <a:off x="5302353" y="1934724"/>
                  <a:ext cx="99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7" name="Freihand 46">
                  <a:extLst>
                    <a:ext uri="{FF2B5EF4-FFF2-40B4-BE49-F238E27FC236}">
                      <a16:creationId xmlns:a16="http://schemas.microsoft.com/office/drawing/2014/main" id="{F8D2CAAC-9F38-4700-83DB-A1715AB9EDAC}"/>
                    </a:ext>
                  </a:extLst>
                </p14:cNvPr>
                <p14:cNvContentPartPr/>
                <p14:nvPr/>
              </p14:nvContentPartPr>
              <p14:xfrm>
                <a:off x="5285793" y="1324884"/>
                <a:ext cx="7200" cy="92880"/>
              </p14:xfrm>
            </p:contentPart>
          </mc:Choice>
          <mc:Fallback xmlns="">
            <p:pic>
              <p:nvPicPr>
                <p:cNvPr id="47" name="Freihand 46">
                  <a:extLst>
                    <a:ext uri="{FF2B5EF4-FFF2-40B4-BE49-F238E27FC236}">
                      <a16:creationId xmlns:a16="http://schemas.microsoft.com/office/drawing/2014/main" id="{F8D2CAAC-9F38-4700-83DB-A1715AB9EDAC}"/>
                    </a:ext>
                  </a:extLst>
                </p:cNvPr>
                <p:cNvPicPr/>
                <p:nvPr/>
              </p:nvPicPr>
              <p:blipFill>
                <a:blip r:embed="rId510"/>
                <a:stretch>
                  <a:fillRect/>
                </a:stretch>
              </p:blipFill>
              <p:spPr>
                <a:xfrm>
                  <a:off x="5281473" y="1320564"/>
                  <a:ext cx="15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8" name="Freihand 47">
                  <a:extLst>
                    <a:ext uri="{FF2B5EF4-FFF2-40B4-BE49-F238E27FC236}">
                      <a16:creationId xmlns:a16="http://schemas.microsoft.com/office/drawing/2014/main" id="{AD62C406-3EAF-4391-9B62-DEFE0BFC6B76}"/>
                    </a:ext>
                  </a:extLst>
                </p14:cNvPr>
                <p14:cNvContentPartPr/>
                <p14:nvPr/>
              </p14:nvContentPartPr>
              <p14:xfrm>
                <a:off x="5253753" y="1358364"/>
                <a:ext cx="88200" cy="6480"/>
              </p14:xfrm>
            </p:contentPart>
          </mc:Choice>
          <mc:Fallback xmlns="">
            <p:pic>
              <p:nvPicPr>
                <p:cNvPr id="48" name="Freihand 47">
                  <a:extLst>
                    <a:ext uri="{FF2B5EF4-FFF2-40B4-BE49-F238E27FC236}">
                      <a16:creationId xmlns:a16="http://schemas.microsoft.com/office/drawing/2014/main" id="{AD62C406-3EAF-4391-9B62-DEFE0BFC6B76}"/>
                    </a:ext>
                  </a:extLst>
                </p:cNvPr>
                <p:cNvPicPr/>
                <p:nvPr/>
              </p:nvPicPr>
              <p:blipFill>
                <a:blip r:embed="rId512"/>
                <a:stretch>
                  <a:fillRect/>
                </a:stretch>
              </p:blipFill>
              <p:spPr>
                <a:xfrm>
                  <a:off x="5249433" y="1354044"/>
                  <a:ext cx="96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50" name="Freihand 49">
                  <a:extLst>
                    <a:ext uri="{FF2B5EF4-FFF2-40B4-BE49-F238E27FC236}">
                      <a16:creationId xmlns:a16="http://schemas.microsoft.com/office/drawing/2014/main" id="{CF7F9D56-D78D-437B-8CBC-6747D0E5ACA6}"/>
                    </a:ext>
                  </a:extLst>
                </p14:cNvPr>
                <p14:cNvContentPartPr/>
                <p14:nvPr/>
              </p14:nvContentPartPr>
              <p14:xfrm>
                <a:off x="5473713" y="1289964"/>
                <a:ext cx="10440" cy="103320"/>
              </p14:xfrm>
            </p:contentPart>
          </mc:Choice>
          <mc:Fallback xmlns="">
            <p:pic>
              <p:nvPicPr>
                <p:cNvPr id="50" name="Freihand 49">
                  <a:extLst>
                    <a:ext uri="{FF2B5EF4-FFF2-40B4-BE49-F238E27FC236}">
                      <a16:creationId xmlns:a16="http://schemas.microsoft.com/office/drawing/2014/main" id="{CF7F9D56-D78D-437B-8CBC-6747D0E5ACA6}"/>
                    </a:ext>
                  </a:extLst>
                </p:cNvPr>
                <p:cNvPicPr/>
                <p:nvPr/>
              </p:nvPicPr>
              <p:blipFill>
                <a:blip r:embed="rId514"/>
                <a:stretch>
                  <a:fillRect/>
                </a:stretch>
              </p:blipFill>
              <p:spPr>
                <a:xfrm>
                  <a:off x="5469393" y="1285644"/>
                  <a:ext cx="19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51" name="Freihand 50">
                  <a:extLst>
                    <a:ext uri="{FF2B5EF4-FFF2-40B4-BE49-F238E27FC236}">
                      <a16:creationId xmlns:a16="http://schemas.microsoft.com/office/drawing/2014/main" id="{94CB9DD4-D080-46BC-A80F-34BD342459C7}"/>
                    </a:ext>
                  </a:extLst>
                </p14:cNvPr>
                <p14:cNvContentPartPr/>
                <p14:nvPr/>
              </p14:nvContentPartPr>
              <p14:xfrm>
                <a:off x="5414673" y="1401204"/>
                <a:ext cx="106920" cy="13680"/>
              </p14:xfrm>
            </p:contentPart>
          </mc:Choice>
          <mc:Fallback xmlns="">
            <p:pic>
              <p:nvPicPr>
                <p:cNvPr id="51" name="Freihand 50">
                  <a:extLst>
                    <a:ext uri="{FF2B5EF4-FFF2-40B4-BE49-F238E27FC236}">
                      <a16:creationId xmlns:a16="http://schemas.microsoft.com/office/drawing/2014/main" id="{94CB9DD4-D080-46BC-A80F-34BD342459C7}"/>
                    </a:ext>
                  </a:extLst>
                </p:cNvPr>
                <p:cNvPicPr/>
                <p:nvPr/>
              </p:nvPicPr>
              <p:blipFill>
                <a:blip r:embed="rId516"/>
                <a:stretch>
                  <a:fillRect/>
                </a:stretch>
              </p:blipFill>
              <p:spPr>
                <a:xfrm>
                  <a:off x="5410353" y="1396884"/>
                  <a:ext cx="115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52" name="Freihand 51">
                  <a:extLst>
                    <a:ext uri="{FF2B5EF4-FFF2-40B4-BE49-F238E27FC236}">
                      <a16:creationId xmlns:a16="http://schemas.microsoft.com/office/drawing/2014/main" id="{812DCE94-FD72-4865-AEA3-6CECD2C7CA35}"/>
                    </a:ext>
                  </a:extLst>
                </p14:cNvPr>
                <p14:cNvContentPartPr/>
                <p14:nvPr/>
              </p14:nvContentPartPr>
              <p14:xfrm>
                <a:off x="5421873" y="1265484"/>
                <a:ext cx="144000" cy="11880"/>
              </p14:xfrm>
            </p:contentPart>
          </mc:Choice>
          <mc:Fallback xmlns="">
            <p:pic>
              <p:nvPicPr>
                <p:cNvPr id="52" name="Freihand 51">
                  <a:extLst>
                    <a:ext uri="{FF2B5EF4-FFF2-40B4-BE49-F238E27FC236}">
                      <a16:creationId xmlns:a16="http://schemas.microsoft.com/office/drawing/2014/main" id="{812DCE94-FD72-4865-AEA3-6CECD2C7CA35}"/>
                    </a:ext>
                  </a:extLst>
                </p:cNvPr>
                <p:cNvPicPr/>
                <p:nvPr/>
              </p:nvPicPr>
              <p:blipFill>
                <a:blip r:embed="rId518"/>
                <a:stretch>
                  <a:fillRect/>
                </a:stretch>
              </p:blipFill>
              <p:spPr>
                <a:xfrm>
                  <a:off x="5417553" y="1261164"/>
                  <a:ext cx="15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56" name="Freihand 55">
                  <a:extLst>
                    <a:ext uri="{FF2B5EF4-FFF2-40B4-BE49-F238E27FC236}">
                      <a16:creationId xmlns:a16="http://schemas.microsoft.com/office/drawing/2014/main" id="{AE1707D8-8A9E-469D-8439-CAA725ADE276}"/>
                    </a:ext>
                  </a:extLst>
                </p14:cNvPr>
                <p14:cNvContentPartPr/>
                <p14:nvPr/>
              </p14:nvContentPartPr>
              <p14:xfrm>
                <a:off x="5593233" y="1220124"/>
                <a:ext cx="59760" cy="185040"/>
              </p14:xfrm>
            </p:contentPart>
          </mc:Choice>
          <mc:Fallback xmlns="">
            <p:pic>
              <p:nvPicPr>
                <p:cNvPr id="56" name="Freihand 55">
                  <a:extLst>
                    <a:ext uri="{FF2B5EF4-FFF2-40B4-BE49-F238E27FC236}">
                      <a16:creationId xmlns:a16="http://schemas.microsoft.com/office/drawing/2014/main" id="{AE1707D8-8A9E-469D-8439-CAA725ADE276}"/>
                    </a:ext>
                  </a:extLst>
                </p:cNvPr>
                <p:cNvPicPr/>
                <p:nvPr/>
              </p:nvPicPr>
              <p:blipFill>
                <a:blip r:embed="rId520"/>
                <a:stretch>
                  <a:fillRect/>
                </a:stretch>
              </p:blipFill>
              <p:spPr>
                <a:xfrm>
                  <a:off x="5588913" y="1215804"/>
                  <a:ext cx="68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57" name="Freihand 56">
                  <a:extLst>
                    <a:ext uri="{FF2B5EF4-FFF2-40B4-BE49-F238E27FC236}">
                      <a16:creationId xmlns:a16="http://schemas.microsoft.com/office/drawing/2014/main" id="{A787CDF3-7457-4591-A114-A0DA1CADE8F4}"/>
                    </a:ext>
                  </a:extLst>
                </p14:cNvPr>
                <p14:cNvContentPartPr/>
                <p14:nvPr/>
              </p14:nvContentPartPr>
              <p14:xfrm>
                <a:off x="5705193" y="1281324"/>
                <a:ext cx="52920" cy="66600"/>
              </p14:xfrm>
            </p:contentPart>
          </mc:Choice>
          <mc:Fallback xmlns="">
            <p:pic>
              <p:nvPicPr>
                <p:cNvPr id="57" name="Freihand 56">
                  <a:extLst>
                    <a:ext uri="{FF2B5EF4-FFF2-40B4-BE49-F238E27FC236}">
                      <a16:creationId xmlns:a16="http://schemas.microsoft.com/office/drawing/2014/main" id="{A787CDF3-7457-4591-A114-A0DA1CADE8F4}"/>
                    </a:ext>
                  </a:extLst>
                </p:cNvPr>
                <p:cNvPicPr/>
                <p:nvPr/>
              </p:nvPicPr>
              <p:blipFill>
                <a:blip r:embed="rId522"/>
                <a:stretch>
                  <a:fillRect/>
                </a:stretch>
              </p:blipFill>
              <p:spPr>
                <a:xfrm>
                  <a:off x="5700873" y="1277004"/>
                  <a:ext cx="61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58" name="Freihand 57">
                  <a:extLst>
                    <a:ext uri="{FF2B5EF4-FFF2-40B4-BE49-F238E27FC236}">
                      <a16:creationId xmlns:a16="http://schemas.microsoft.com/office/drawing/2014/main" id="{2DDBD2C5-ADF9-454D-BF8E-7411DA9402ED}"/>
                    </a:ext>
                  </a:extLst>
                </p14:cNvPr>
                <p14:cNvContentPartPr/>
                <p14:nvPr/>
              </p14:nvContentPartPr>
              <p14:xfrm>
                <a:off x="5754873" y="1193124"/>
                <a:ext cx="4680" cy="8640"/>
              </p14:xfrm>
            </p:contentPart>
          </mc:Choice>
          <mc:Fallback xmlns="">
            <p:pic>
              <p:nvPicPr>
                <p:cNvPr id="58" name="Freihand 57">
                  <a:extLst>
                    <a:ext uri="{FF2B5EF4-FFF2-40B4-BE49-F238E27FC236}">
                      <a16:creationId xmlns:a16="http://schemas.microsoft.com/office/drawing/2014/main" id="{2DDBD2C5-ADF9-454D-BF8E-7411DA9402ED}"/>
                    </a:ext>
                  </a:extLst>
                </p:cNvPr>
                <p:cNvPicPr/>
                <p:nvPr/>
              </p:nvPicPr>
              <p:blipFill>
                <a:blip r:embed="rId524"/>
                <a:stretch>
                  <a:fillRect/>
                </a:stretch>
              </p:blipFill>
              <p:spPr>
                <a:xfrm>
                  <a:off x="5750553" y="1188804"/>
                  <a:ext cx="13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60" name="Freihand 59">
                  <a:extLst>
                    <a:ext uri="{FF2B5EF4-FFF2-40B4-BE49-F238E27FC236}">
                      <a16:creationId xmlns:a16="http://schemas.microsoft.com/office/drawing/2014/main" id="{B2218C9E-36A2-4CDF-82A2-24884A2A3767}"/>
                    </a:ext>
                  </a:extLst>
                </p14:cNvPr>
                <p14:cNvContentPartPr/>
                <p14:nvPr/>
              </p14:nvContentPartPr>
              <p14:xfrm>
                <a:off x="5740473" y="1337844"/>
                <a:ext cx="61920" cy="69120"/>
              </p14:xfrm>
            </p:contentPart>
          </mc:Choice>
          <mc:Fallback xmlns="">
            <p:pic>
              <p:nvPicPr>
                <p:cNvPr id="60" name="Freihand 59">
                  <a:extLst>
                    <a:ext uri="{FF2B5EF4-FFF2-40B4-BE49-F238E27FC236}">
                      <a16:creationId xmlns:a16="http://schemas.microsoft.com/office/drawing/2014/main" id="{B2218C9E-36A2-4CDF-82A2-24884A2A3767}"/>
                    </a:ext>
                  </a:extLst>
                </p:cNvPr>
                <p:cNvPicPr/>
                <p:nvPr/>
              </p:nvPicPr>
              <p:blipFill>
                <a:blip r:embed="rId526"/>
                <a:stretch>
                  <a:fillRect/>
                </a:stretch>
              </p:blipFill>
              <p:spPr>
                <a:xfrm>
                  <a:off x="5736153" y="1333524"/>
                  <a:ext cx="70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61" name="Freihand 60">
                  <a:extLst>
                    <a:ext uri="{FF2B5EF4-FFF2-40B4-BE49-F238E27FC236}">
                      <a16:creationId xmlns:a16="http://schemas.microsoft.com/office/drawing/2014/main" id="{84F6858D-B832-4338-B0BC-C3B318CF1258}"/>
                    </a:ext>
                  </a:extLst>
                </p14:cNvPr>
                <p14:cNvContentPartPr/>
                <p14:nvPr/>
              </p14:nvContentPartPr>
              <p14:xfrm>
                <a:off x="5808153" y="1223364"/>
                <a:ext cx="61200" cy="216720"/>
              </p14:xfrm>
            </p:contentPart>
          </mc:Choice>
          <mc:Fallback xmlns="">
            <p:pic>
              <p:nvPicPr>
                <p:cNvPr id="61" name="Freihand 60">
                  <a:extLst>
                    <a:ext uri="{FF2B5EF4-FFF2-40B4-BE49-F238E27FC236}">
                      <a16:creationId xmlns:a16="http://schemas.microsoft.com/office/drawing/2014/main" id="{84F6858D-B832-4338-B0BC-C3B318CF1258}"/>
                    </a:ext>
                  </a:extLst>
                </p:cNvPr>
                <p:cNvPicPr/>
                <p:nvPr/>
              </p:nvPicPr>
              <p:blipFill>
                <a:blip r:embed="rId528"/>
                <a:stretch>
                  <a:fillRect/>
                </a:stretch>
              </p:blipFill>
              <p:spPr>
                <a:xfrm>
                  <a:off x="5803833" y="1219044"/>
                  <a:ext cx="69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25" name="Freihand 124">
                  <a:extLst>
                    <a:ext uri="{FF2B5EF4-FFF2-40B4-BE49-F238E27FC236}">
                      <a16:creationId xmlns:a16="http://schemas.microsoft.com/office/drawing/2014/main" id="{8FE4D07E-9340-4A35-B54A-19D2EB7FE5C7}"/>
                    </a:ext>
                  </a:extLst>
                </p14:cNvPr>
                <p14:cNvContentPartPr/>
                <p14:nvPr/>
              </p14:nvContentPartPr>
              <p14:xfrm>
                <a:off x="2387793" y="3648324"/>
                <a:ext cx="2520" cy="66600"/>
              </p14:xfrm>
            </p:contentPart>
          </mc:Choice>
          <mc:Fallback xmlns="">
            <p:pic>
              <p:nvPicPr>
                <p:cNvPr id="125" name="Freihand 124">
                  <a:extLst>
                    <a:ext uri="{FF2B5EF4-FFF2-40B4-BE49-F238E27FC236}">
                      <a16:creationId xmlns:a16="http://schemas.microsoft.com/office/drawing/2014/main" id="{8FE4D07E-9340-4A35-B54A-19D2EB7FE5C7}"/>
                    </a:ext>
                  </a:extLst>
                </p:cNvPr>
                <p:cNvPicPr/>
                <p:nvPr/>
              </p:nvPicPr>
              <p:blipFill>
                <a:blip r:embed="rId530"/>
                <a:stretch>
                  <a:fillRect/>
                </a:stretch>
              </p:blipFill>
              <p:spPr>
                <a:xfrm>
                  <a:off x="2383473" y="3644004"/>
                  <a:ext cx="1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26" name="Freihand 125">
                  <a:extLst>
                    <a:ext uri="{FF2B5EF4-FFF2-40B4-BE49-F238E27FC236}">
                      <a16:creationId xmlns:a16="http://schemas.microsoft.com/office/drawing/2014/main" id="{69AE4503-AD03-4D8D-8F00-11E497833BEF}"/>
                    </a:ext>
                  </a:extLst>
                </p14:cNvPr>
                <p14:cNvContentPartPr/>
                <p14:nvPr/>
              </p14:nvContentPartPr>
              <p14:xfrm>
                <a:off x="2379153" y="3736164"/>
                <a:ext cx="12240" cy="69840"/>
              </p14:xfrm>
            </p:contentPart>
          </mc:Choice>
          <mc:Fallback xmlns="">
            <p:pic>
              <p:nvPicPr>
                <p:cNvPr id="126" name="Freihand 125">
                  <a:extLst>
                    <a:ext uri="{FF2B5EF4-FFF2-40B4-BE49-F238E27FC236}">
                      <a16:creationId xmlns:a16="http://schemas.microsoft.com/office/drawing/2014/main" id="{69AE4503-AD03-4D8D-8F00-11E497833BEF}"/>
                    </a:ext>
                  </a:extLst>
                </p:cNvPr>
                <p:cNvPicPr/>
                <p:nvPr/>
              </p:nvPicPr>
              <p:blipFill>
                <a:blip r:embed="rId532"/>
                <a:stretch>
                  <a:fillRect/>
                </a:stretch>
              </p:blipFill>
              <p:spPr>
                <a:xfrm>
                  <a:off x="2374833" y="3731844"/>
                  <a:ext cx="20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27" name="Freihand 126">
                  <a:extLst>
                    <a:ext uri="{FF2B5EF4-FFF2-40B4-BE49-F238E27FC236}">
                      <a16:creationId xmlns:a16="http://schemas.microsoft.com/office/drawing/2014/main" id="{0626436C-6DA5-4D4F-A9C5-839A2A260793}"/>
                    </a:ext>
                  </a:extLst>
                </p14:cNvPr>
                <p14:cNvContentPartPr/>
                <p14:nvPr/>
              </p14:nvContentPartPr>
              <p14:xfrm>
                <a:off x="2375193" y="3891324"/>
                <a:ext cx="8640" cy="365400"/>
              </p14:xfrm>
            </p:contentPart>
          </mc:Choice>
          <mc:Fallback xmlns="">
            <p:pic>
              <p:nvPicPr>
                <p:cNvPr id="127" name="Freihand 126">
                  <a:extLst>
                    <a:ext uri="{FF2B5EF4-FFF2-40B4-BE49-F238E27FC236}">
                      <a16:creationId xmlns:a16="http://schemas.microsoft.com/office/drawing/2014/main" id="{0626436C-6DA5-4D4F-A9C5-839A2A260793}"/>
                    </a:ext>
                  </a:extLst>
                </p:cNvPr>
                <p:cNvPicPr/>
                <p:nvPr/>
              </p:nvPicPr>
              <p:blipFill>
                <a:blip r:embed="rId534"/>
                <a:stretch>
                  <a:fillRect/>
                </a:stretch>
              </p:blipFill>
              <p:spPr>
                <a:xfrm>
                  <a:off x="2370873" y="3887004"/>
                  <a:ext cx="172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28" name="Freihand 127">
                  <a:extLst>
                    <a:ext uri="{FF2B5EF4-FFF2-40B4-BE49-F238E27FC236}">
                      <a16:creationId xmlns:a16="http://schemas.microsoft.com/office/drawing/2014/main" id="{A4F00440-7B57-4D09-BE2B-40324F3FE099}"/>
                    </a:ext>
                  </a:extLst>
                </p14:cNvPr>
                <p14:cNvContentPartPr/>
                <p14:nvPr/>
              </p14:nvContentPartPr>
              <p14:xfrm>
                <a:off x="2373033" y="4330884"/>
                <a:ext cx="11520" cy="318600"/>
              </p14:xfrm>
            </p:contentPart>
          </mc:Choice>
          <mc:Fallback xmlns="">
            <p:pic>
              <p:nvPicPr>
                <p:cNvPr id="128" name="Freihand 127">
                  <a:extLst>
                    <a:ext uri="{FF2B5EF4-FFF2-40B4-BE49-F238E27FC236}">
                      <a16:creationId xmlns:a16="http://schemas.microsoft.com/office/drawing/2014/main" id="{A4F00440-7B57-4D09-BE2B-40324F3FE099}"/>
                    </a:ext>
                  </a:extLst>
                </p:cNvPr>
                <p:cNvPicPr/>
                <p:nvPr/>
              </p:nvPicPr>
              <p:blipFill>
                <a:blip r:embed="rId536"/>
                <a:stretch>
                  <a:fillRect/>
                </a:stretch>
              </p:blipFill>
              <p:spPr>
                <a:xfrm>
                  <a:off x="2368713" y="4326564"/>
                  <a:ext cx="201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60" name="Freihand 159">
                  <a:extLst>
                    <a:ext uri="{FF2B5EF4-FFF2-40B4-BE49-F238E27FC236}">
                      <a16:creationId xmlns:a16="http://schemas.microsoft.com/office/drawing/2014/main" id="{C56A8DCA-EA11-4906-BACF-6D386CE38537}"/>
                    </a:ext>
                  </a:extLst>
                </p14:cNvPr>
                <p14:cNvContentPartPr/>
                <p14:nvPr/>
              </p14:nvContentPartPr>
              <p14:xfrm>
                <a:off x="929073" y="4840644"/>
                <a:ext cx="175680" cy="23400"/>
              </p14:xfrm>
            </p:contentPart>
          </mc:Choice>
          <mc:Fallback xmlns="">
            <p:pic>
              <p:nvPicPr>
                <p:cNvPr id="160" name="Freihand 159">
                  <a:extLst>
                    <a:ext uri="{FF2B5EF4-FFF2-40B4-BE49-F238E27FC236}">
                      <a16:creationId xmlns:a16="http://schemas.microsoft.com/office/drawing/2014/main" id="{C56A8DCA-EA11-4906-BACF-6D386CE38537}"/>
                    </a:ext>
                  </a:extLst>
                </p:cNvPr>
                <p:cNvPicPr/>
                <p:nvPr/>
              </p:nvPicPr>
              <p:blipFill>
                <a:blip r:embed="rId538"/>
                <a:stretch>
                  <a:fillRect/>
                </a:stretch>
              </p:blipFill>
              <p:spPr>
                <a:xfrm>
                  <a:off x="924753" y="4836324"/>
                  <a:ext cx="184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61" name="Freihand 160">
                  <a:extLst>
                    <a:ext uri="{FF2B5EF4-FFF2-40B4-BE49-F238E27FC236}">
                      <a16:creationId xmlns:a16="http://schemas.microsoft.com/office/drawing/2014/main" id="{9A59AD80-B42C-4327-8EEF-F3D42A560E14}"/>
                    </a:ext>
                  </a:extLst>
                </p14:cNvPr>
                <p14:cNvContentPartPr/>
                <p14:nvPr/>
              </p14:nvContentPartPr>
              <p14:xfrm>
                <a:off x="1246233" y="4850364"/>
                <a:ext cx="469800" cy="10080"/>
              </p14:xfrm>
            </p:contentPart>
          </mc:Choice>
          <mc:Fallback xmlns="">
            <p:pic>
              <p:nvPicPr>
                <p:cNvPr id="161" name="Freihand 160">
                  <a:extLst>
                    <a:ext uri="{FF2B5EF4-FFF2-40B4-BE49-F238E27FC236}">
                      <a16:creationId xmlns:a16="http://schemas.microsoft.com/office/drawing/2014/main" id="{9A59AD80-B42C-4327-8EEF-F3D42A560E14}"/>
                    </a:ext>
                  </a:extLst>
                </p:cNvPr>
                <p:cNvPicPr/>
                <p:nvPr/>
              </p:nvPicPr>
              <p:blipFill>
                <a:blip r:embed="rId540"/>
                <a:stretch>
                  <a:fillRect/>
                </a:stretch>
              </p:blipFill>
              <p:spPr>
                <a:xfrm>
                  <a:off x="1241913" y="4846044"/>
                  <a:ext cx="478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29" name="Freihand 128">
                  <a:extLst>
                    <a:ext uri="{FF2B5EF4-FFF2-40B4-BE49-F238E27FC236}">
                      <a16:creationId xmlns:a16="http://schemas.microsoft.com/office/drawing/2014/main" id="{01E64373-5072-4AF6-9822-6EE0BEA21E0C}"/>
                    </a:ext>
                  </a:extLst>
                </p14:cNvPr>
                <p14:cNvContentPartPr/>
                <p14:nvPr/>
              </p14:nvContentPartPr>
              <p14:xfrm>
                <a:off x="2365833" y="4757124"/>
                <a:ext cx="7920" cy="351720"/>
              </p14:xfrm>
            </p:contentPart>
          </mc:Choice>
          <mc:Fallback xmlns="">
            <p:pic>
              <p:nvPicPr>
                <p:cNvPr id="129" name="Freihand 128">
                  <a:extLst>
                    <a:ext uri="{FF2B5EF4-FFF2-40B4-BE49-F238E27FC236}">
                      <a16:creationId xmlns:a16="http://schemas.microsoft.com/office/drawing/2014/main" id="{01E64373-5072-4AF6-9822-6EE0BEA21E0C}"/>
                    </a:ext>
                  </a:extLst>
                </p:cNvPr>
                <p:cNvPicPr/>
                <p:nvPr/>
              </p:nvPicPr>
              <p:blipFill>
                <a:blip r:embed="rId542"/>
                <a:stretch>
                  <a:fillRect/>
                </a:stretch>
              </p:blipFill>
              <p:spPr>
                <a:xfrm>
                  <a:off x="2361513" y="4752804"/>
                  <a:ext cx="165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30" name="Freihand 129">
                  <a:extLst>
                    <a:ext uri="{FF2B5EF4-FFF2-40B4-BE49-F238E27FC236}">
                      <a16:creationId xmlns:a16="http://schemas.microsoft.com/office/drawing/2014/main" id="{783EFD0F-9DEE-403A-88A3-23D060295030}"/>
                    </a:ext>
                  </a:extLst>
                </p14:cNvPr>
                <p14:cNvContentPartPr/>
                <p14:nvPr/>
              </p14:nvContentPartPr>
              <p14:xfrm>
                <a:off x="2374113" y="5139084"/>
                <a:ext cx="3960" cy="56880"/>
              </p14:xfrm>
            </p:contentPart>
          </mc:Choice>
          <mc:Fallback xmlns="">
            <p:pic>
              <p:nvPicPr>
                <p:cNvPr id="130" name="Freihand 129">
                  <a:extLst>
                    <a:ext uri="{FF2B5EF4-FFF2-40B4-BE49-F238E27FC236}">
                      <a16:creationId xmlns:a16="http://schemas.microsoft.com/office/drawing/2014/main" id="{783EFD0F-9DEE-403A-88A3-23D060295030}"/>
                    </a:ext>
                  </a:extLst>
                </p:cNvPr>
                <p:cNvPicPr/>
                <p:nvPr/>
              </p:nvPicPr>
              <p:blipFill>
                <a:blip r:embed="rId544"/>
                <a:stretch>
                  <a:fillRect/>
                </a:stretch>
              </p:blipFill>
              <p:spPr>
                <a:xfrm>
                  <a:off x="2369793" y="5134764"/>
                  <a:ext cx="12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9" name="Freihand 158">
                  <a:extLst>
                    <a:ext uri="{FF2B5EF4-FFF2-40B4-BE49-F238E27FC236}">
                      <a16:creationId xmlns:a16="http://schemas.microsoft.com/office/drawing/2014/main" id="{956B73CF-F323-4668-B596-C5257E0410BC}"/>
                    </a:ext>
                  </a:extLst>
                </p14:cNvPr>
                <p14:cNvContentPartPr/>
                <p14:nvPr/>
              </p14:nvContentPartPr>
              <p14:xfrm>
                <a:off x="2367633" y="4870884"/>
                <a:ext cx="33480" cy="72360"/>
              </p14:xfrm>
            </p:contentPart>
          </mc:Choice>
          <mc:Fallback xmlns="">
            <p:pic>
              <p:nvPicPr>
                <p:cNvPr id="159" name="Freihand 158">
                  <a:extLst>
                    <a:ext uri="{FF2B5EF4-FFF2-40B4-BE49-F238E27FC236}">
                      <a16:creationId xmlns:a16="http://schemas.microsoft.com/office/drawing/2014/main" id="{956B73CF-F323-4668-B596-C5257E0410BC}"/>
                    </a:ext>
                  </a:extLst>
                </p:cNvPr>
                <p:cNvPicPr/>
                <p:nvPr/>
              </p:nvPicPr>
              <p:blipFill>
                <a:blip r:embed="rId546"/>
                <a:stretch>
                  <a:fillRect/>
                </a:stretch>
              </p:blipFill>
              <p:spPr>
                <a:xfrm>
                  <a:off x="2363313" y="4866564"/>
                  <a:ext cx="42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62" name="Freihand 161">
                  <a:extLst>
                    <a:ext uri="{FF2B5EF4-FFF2-40B4-BE49-F238E27FC236}">
                      <a16:creationId xmlns:a16="http://schemas.microsoft.com/office/drawing/2014/main" id="{034363F4-22EE-40ED-B272-ACF38D0BE104}"/>
                    </a:ext>
                  </a:extLst>
                </p14:cNvPr>
                <p14:cNvContentPartPr/>
                <p14:nvPr/>
              </p14:nvContentPartPr>
              <p14:xfrm>
                <a:off x="1881633" y="4839204"/>
                <a:ext cx="493200" cy="25200"/>
              </p14:xfrm>
            </p:contentPart>
          </mc:Choice>
          <mc:Fallback xmlns="">
            <p:pic>
              <p:nvPicPr>
                <p:cNvPr id="162" name="Freihand 161">
                  <a:extLst>
                    <a:ext uri="{FF2B5EF4-FFF2-40B4-BE49-F238E27FC236}">
                      <a16:creationId xmlns:a16="http://schemas.microsoft.com/office/drawing/2014/main" id="{034363F4-22EE-40ED-B272-ACF38D0BE104}"/>
                    </a:ext>
                  </a:extLst>
                </p:cNvPr>
                <p:cNvPicPr/>
                <p:nvPr/>
              </p:nvPicPr>
              <p:blipFill>
                <a:blip r:embed="rId548"/>
                <a:stretch>
                  <a:fillRect/>
                </a:stretch>
              </p:blipFill>
              <p:spPr>
                <a:xfrm>
                  <a:off x="1877313" y="4834884"/>
                  <a:ext cx="501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2" name="Freihand 331">
                  <a:extLst>
                    <a:ext uri="{FF2B5EF4-FFF2-40B4-BE49-F238E27FC236}">
                      <a16:creationId xmlns:a16="http://schemas.microsoft.com/office/drawing/2014/main" id="{37055E44-01FF-46C8-94B7-66FBE8451729}"/>
                    </a:ext>
                  </a:extLst>
                </p14:cNvPr>
                <p14:cNvContentPartPr/>
                <p14:nvPr/>
              </p14:nvContentPartPr>
              <p14:xfrm>
                <a:off x="1736193" y="4149084"/>
                <a:ext cx="34560" cy="40680"/>
              </p14:xfrm>
            </p:contentPart>
          </mc:Choice>
          <mc:Fallback xmlns="">
            <p:pic>
              <p:nvPicPr>
                <p:cNvPr id="332" name="Freihand 331">
                  <a:extLst>
                    <a:ext uri="{FF2B5EF4-FFF2-40B4-BE49-F238E27FC236}">
                      <a16:creationId xmlns:a16="http://schemas.microsoft.com/office/drawing/2014/main" id="{37055E44-01FF-46C8-94B7-66FBE8451729}"/>
                    </a:ext>
                  </a:extLst>
                </p:cNvPr>
                <p:cNvPicPr/>
                <p:nvPr/>
              </p:nvPicPr>
              <p:blipFill>
                <a:blip r:embed="rId550"/>
                <a:stretch>
                  <a:fillRect/>
                </a:stretch>
              </p:blipFill>
              <p:spPr>
                <a:xfrm>
                  <a:off x="1731873" y="4144764"/>
                  <a:ext cx="43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3" name="Freihand 332">
                  <a:extLst>
                    <a:ext uri="{FF2B5EF4-FFF2-40B4-BE49-F238E27FC236}">
                      <a16:creationId xmlns:a16="http://schemas.microsoft.com/office/drawing/2014/main" id="{117CC736-FA29-4D5B-83AB-598622ACDF60}"/>
                    </a:ext>
                  </a:extLst>
                </p14:cNvPr>
                <p14:cNvContentPartPr/>
                <p14:nvPr/>
              </p14:nvContentPartPr>
              <p14:xfrm>
                <a:off x="1572033" y="3991044"/>
                <a:ext cx="109800" cy="98640"/>
              </p14:xfrm>
            </p:contentPart>
          </mc:Choice>
          <mc:Fallback xmlns="">
            <p:pic>
              <p:nvPicPr>
                <p:cNvPr id="333" name="Freihand 332">
                  <a:extLst>
                    <a:ext uri="{FF2B5EF4-FFF2-40B4-BE49-F238E27FC236}">
                      <a16:creationId xmlns:a16="http://schemas.microsoft.com/office/drawing/2014/main" id="{117CC736-FA29-4D5B-83AB-598622ACDF60}"/>
                    </a:ext>
                  </a:extLst>
                </p:cNvPr>
                <p:cNvPicPr/>
                <p:nvPr/>
              </p:nvPicPr>
              <p:blipFill>
                <a:blip r:embed="rId552"/>
                <a:stretch>
                  <a:fillRect/>
                </a:stretch>
              </p:blipFill>
              <p:spPr>
                <a:xfrm>
                  <a:off x="1567713" y="3986724"/>
                  <a:ext cx="118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4" name="Freihand 333">
                  <a:extLst>
                    <a:ext uri="{FF2B5EF4-FFF2-40B4-BE49-F238E27FC236}">
                      <a16:creationId xmlns:a16="http://schemas.microsoft.com/office/drawing/2014/main" id="{A395E65E-5D51-4DBB-A70E-181924824BE5}"/>
                    </a:ext>
                  </a:extLst>
                </p14:cNvPr>
                <p14:cNvContentPartPr/>
                <p14:nvPr/>
              </p14:nvContentPartPr>
              <p14:xfrm>
                <a:off x="1479153" y="3883404"/>
                <a:ext cx="22680" cy="36360"/>
              </p14:xfrm>
            </p:contentPart>
          </mc:Choice>
          <mc:Fallback xmlns="">
            <p:pic>
              <p:nvPicPr>
                <p:cNvPr id="334" name="Freihand 333">
                  <a:extLst>
                    <a:ext uri="{FF2B5EF4-FFF2-40B4-BE49-F238E27FC236}">
                      <a16:creationId xmlns:a16="http://schemas.microsoft.com/office/drawing/2014/main" id="{A395E65E-5D51-4DBB-A70E-181924824BE5}"/>
                    </a:ext>
                  </a:extLst>
                </p:cNvPr>
                <p:cNvPicPr/>
                <p:nvPr/>
              </p:nvPicPr>
              <p:blipFill>
                <a:blip r:embed="rId554"/>
                <a:stretch>
                  <a:fillRect/>
                </a:stretch>
              </p:blipFill>
              <p:spPr>
                <a:xfrm>
                  <a:off x="1474833" y="3879084"/>
                  <a:ext cx="31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3" name="Freihand 342">
                  <a:extLst>
                    <a:ext uri="{FF2B5EF4-FFF2-40B4-BE49-F238E27FC236}">
                      <a16:creationId xmlns:a16="http://schemas.microsoft.com/office/drawing/2014/main" id="{CB4036C0-8DA7-4F2D-89BB-F6AFFC4785B7}"/>
                    </a:ext>
                  </a:extLst>
                </p14:cNvPr>
                <p14:cNvContentPartPr/>
                <p14:nvPr/>
              </p14:nvContentPartPr>
              <p14:xfrm>
                <a:off x="5560113" y="4580004"/>
                <a:ext cx="19440" cy="139320"/>
              </p14:xfrm>
            </p:contentPart>
          </mc:Choice>
          <mc:Fallback xmlns="">
            <p:pic>
              <p:nvPicPr>
                <p:cNvPr id="343" name="Freihand 342">
                  <a:extLst>
                    <a:ext uri="{FF2B5EF4-FFF2-40B4-BE49-F238E27FC236}">
                      <a16:creationId xmlns:a16="http://schemas.microsoft.com/office/drawing/2014/main" id="{CB4036C0-8DA7-4F2D-89BB-F6AFFC4785B7}"/>
                    </a:ext>
                  </a:extLst>
                </p:cNvPr>
                <p:cNvPicPr/>
                <p:nvPr/>
              </p:nvPicPr>
              <p:blipFill>
                <a:blip r:embed="rId556"/>
                <a:stretch>
                  <a:fillRect/>
                </a:stretch>
              </p:blipFill>
              <p:spPr>
                <a:xfrm>
                  <a:off x="5555793" y="4575684"/>
                  <a:ext cx="2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4" name="Freihand 343">
                  <a:extLst>
                    <a:ext uri="{FF2B5EF4-FFF2-40B4-BE49-F238E27FC236}">
                      <a16:creationId xmlns:a16="http://schemas.microsoft.com/office/drawing/2014/main" id="{3FE177C3-8FCF-423A-9A00-601450BADEE8}"/>
                    </a:ext>
                  </a:extLst>
                </p14:cNvPr>
                <p14:cNvContentPartPr/>
                <p14:nvPr/>
              </p14:nvContentPartPr>
              <p14:xfrm>
                <a:off x="5452113" y="4709244"/>
                <a:ext cx="212760" cy="46800"/>
              </p14:xfrm>
            </p:contentPart>
          </mc:Choice>
          <mc:Fallback xmlns="">
            <p:pic>
              <p:nvPicPr>
                <p:cNvPr id="344" name="Freihand 343">
                  <a:extLst>
                    <a:ext uri="{FF2B5EF4-FFF2-40B4-BE49-F238E27FC236}">
                      <a16:creationId xmlns:a16="http://schemas.microsoft.com/office/drawing/2014/main" id="{3FE177C3-8FCF-423A-9A00-601450BADEE8}"/>
                    </a:ext>
                  </a:extLst>
                </p:cNvPr>
                <p:cNvPicPr/>
                <p:nvPr/>
              </p:nvPicPr>
              <p:blipFill>
                <a:blip r:embed="rId558"/>
                <a:stretch>
                  <a:fillRect/>
                </a:stretch>
              </p:blipFill>
              <p:spPr>
                <a:xfrm>
                  <a:off x="5447793" y="4704924"/>
                  <a:ext cx="22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CB3F0D2D-CCC4-49EC-845E-49B18655D8D1}"/>
                    </a:ext>
                  </a:extLst>
                </p14:cNvPr>
                <p14:cNvContentPartPr/>
                <p14:nvPr/>
              </p14:nvContentPartPr>
              <p14:xfrm>
                <a:off x="5453913" y="4554084"/>
                <a:ext cx="431280" cy="34920"/>
              </p14:xfrm>
            </p:contentPart>
          </mc:Choice>
          <mc:Fallback xmlns="">
            <p:pic>
              <p:nvPicPr>
                <p:cNvPr id="345" name="Freihand 344">
                  <a:extLst>
                    <a:ext uri="{FF2B5EF4-FFF2-40B4-BE49-F238E27FC236}">
                      <a16:creationId xmlns:a16="http://schemas.microsoft.com/office/drawing/2014/main" id="{CB3F0D2D-CCC4-49EC-845E-49B18655D8D1}"/>
                    </a:ext>
                  </a:extLst>
                </p:cNvPr>
                <p:cNvPicPr/>
                <p:nvPr/>
              </p:nvPicPr>
              <p:blipFill>
                <a:blip r:embed="rId560"/>
                <a:stretch>
                  <a:fillRect/>
                </a:stretch>
              </p:blipFill>
              <p:spPr>
                <a:xfrm>
                  <a:off x="5449593" y="4549764"/>
                  <a:ext cx="439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6" name="Freihand 345">
                  <a:extLst>
                    <a:ext uri="{FF2B5EF4-FFF2-40B4-BE49-F238E27FC236}">
                      <a16:creationId xmlns:a16="http://schemas.microsoft.com/office/drawing/2014/main" id="{BD4D992F-77DB-4D14-AFDC-01E5BC4C05ED}"/>
                    </a:ext>
                  </a:extLst>
                </p14:cNvPr>
                <p14:cNvContentPartPr/>
                <p14:nvPr/>
              </p14:nvContentPartPr>
              <p14:xfrm>
                <a:off x="5755233" y="4640844"/>
                <a:ext cx="146520" cy="9720"/>
              </p14:xfrm>
            </p:contentPart>
          </mc:Choice>
          <mc:Fallback xmlns="">
            <p:pic>
              <p:nvPicPr>
                <p:cNvPr id="346" name="Freihand 345">
                  <a:extLst>
                    <a:ext uri="{FF2B5EF4-FFF2-40B4-BE49-F238E27FC236}">
                      <a16:creationId xmlns:a16="http://schemas.microsoft.com/office/drawing/2014/main" id="{BD4D992F-77DB-4D14-AFDC-01E5BC4C05ED}"/>
                    </a:ext>
                  </a:extLst>
                </p:cNvPr>
                <p:cNvPicPr/>
                <p:nvPr/>
              </p:nvPicPr>
              <p:blipFill>
                <a:blip r:embed="rId562"/>
                <a:stretch>
                  <a:fillRect/>
                </a:stretch>
              </p:blipFill>
              <p:spPr>
                <a:xfrm>
                  <a:off x="5750913" y="4636524"/>
                  <a:ext cx="155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7" name="Freihand 346">
                  <a:extLst>
                    <a:ext uri="{FF2B5EF4-FFF2-40B4-BE49-F238E27FC236}">
                      <a16:creationId xmlns:a16="http://schemas.microsoft.com/office/drawing/2014/main" id="{2A371ACA-3CFC-45CB-AB8D-CF902A097534}"/>
                    </a:ext>
                  </a:extLst>
                </p14:cNvPr>
                <p14:cNvContentPartPr/>
                <p14:nvPr/>
              </p14:nvContentPartPr>
              <p14:xfrm>
                <a:off x="5969793" y="4525644"/>
                <a:ext cx="168120" cy="148320"/>
              </p14:xfrm>
            </p:contentPart>
          </mc:Choice>
          <mc:Fallback xmlns="">
            <p:pic>
              <p:nvPicPr>
                <p:cNvPr id="347" name="Freihand 346">
                  <a:extLst>
                    <a:ext uri="{FF2B5EF4-FFF2-40B4-BE49-F238E27FC236}">
                      <a16:creationId xmlns:a16="http://schemas.microsoft.com/office/drawing/2014/main" id="{2A371ACA-3CFC-45CB-AB8D-CF902A097534}"/>
                    </a:ext>
                  </a:extLst>
                </p:cNvPr>
                <p:cNvPicPr/>
                <p:nvPr/>
              </p:nvPicPr>
              <p:blipFill>
                <a:blip r:embed="rId564"/>
                <a:stretch>
                  <a:fillRect/>
                </a:stretch>
              </p:blipFill>
              <p:spPr>
                <a:xfrm>
                  <a:off x="5965473" y="4521324"/>
                  <a:ext cx="176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24754C17-51FD-4EA9-AB23-E8FCFCD0623F}"/>
                    </a:ext>
                  </a:extLst>
                </p14:cNvPr>
                <p14:cNvContentPartPr/>
                <p14:nvPr/>
              </p14:nvContentPartPr>
              <p14:xfrm>
                <a:off x="6385233" y="4591884"/>
                <a:ext cx="193680" cy="16560"/>
              </p14:xfrm>
            </p:contentPart>
          </mc:Choice>
          <mc:Fallback xmlns="">
            <p:pic>
              <p:nvPicPr>
                <p:cNvPr id="349" name="Freihand 348">
                  <a:extLst>
                    <a:ext uri="{FF2B5EF4-FFF2-40B4-BE49-F238E27FC236}">
                      <a16:creationId xmlns:a16="http://schemas.microsoft.com/office/drawing/2014/main" id="{24754C17-51FD-4EA9-AB23-E8FCFCD0623F}"/>
                    </a:ext>
                  </a:extLst>
                </p:cNvPr>
                <p:cNvPicPr/>
                <p:nvPr/>
              </p:nvPicPr>
              <p:blipFill>
                <a:blip r:embed="rId566"/>
                <a:stretch>
                  <a:fillRect/>
                </a:stretch>
              </p:blipFill>
              <p:spPr>
                <a:xfrm>
                  <a:off x="6380913" y="4587564"/>
                  <a:ext cx="202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0" name="Freihand 349">
                  <a:extLst>
                    <a:ext uri="{FF2B5EF4-FFF2-40B4-BE49-F238E27FC236}">
                      <a16:creationId xmlns:a16="http://schemas.microsoft.com/office/drawing/2014/main" id="{00E3EAB5-EC37-49ED-8CC5-54F95EF89077}"/>
                    </a:ext>
                  </a:extLst>
                </p14:cNvPr>
                <p14:cNvContentPartPr/>
                <p14:nvPr/>
              </p14:nvContentPartPr>
              <p14:xfrm>
                <a:off x="6363633" y="4635444"/>
                <a:ext cx="220680" cy="19080"/>
              </p14:xfrm>
            </p:contentPart>
          </mc:Choice>
          <mc:Fallback xmlns="">
            <p:pic>
              <p:nvPicPr>
                <p:cNvPr id="350" name="Freihand 349">
                  <a:extLst>
                    <a:ext uri="{FF2B5EF4-FFF2-40B4-BE49-F238E27FC236}">
                      <a16:creationId xmlns:a16="http://schemas.microsoft.com/office/drawing/2014/main" id="{00E3EAB5-EC37-49ED-8CC5-54F95EF89077}"/>
                    </a:ext>
                  </a:extLst>
                </p:cNvPr>
                <p:cNvPicPr/>
                <p:nvPr/>
              </p:nvPicPr>
              <p:blipFill>
                <a:blip r:embed="rId568"/>
                <a:stretch>
                  <a:fillRect/>
                </a:stretch>
              </p:blipFill>
              <p:spPr>
                <a:xfrm>
                  <a:off x="6359313" y="4631124"/>
                  <a:ext cx="229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1" name="Freihand 350">
                  <a:extLst>
                    <a:ext uri="{FF2B5EF4-FFF2-40B4-BE49-F238E27FC236}">
                      <a16:creationId xmlns:a16="http://schemas.microsoft.com/office/drawing/2014/main" id="{C7DEA37A-BE25-462D-B4C7-BB4F0BF442F9}"/>
                    </a:ext>
                  </a:extLst>
                </p14:cNvPr>
                <p14:cNvContentPartPr/>
                <p14:nvPr/>
              </p14:nvContentPartPr>
              <p14:xfrm>
                <a:off x="6511233" y="4551924"/>
                <a:ext cx="140760" cy="128520"/>
              </p14:xfrm>
            </p:contentPart>
          </mc:Choice>
          <mc:Fallback xmlns="">
            <p:pic>
              <p:nvPicPr>
                <p:cNvPr id="351" name="Freihand 350">
                  <a:extLst>
                    <a:ext uri="{FF2B5EF4-FFF2-40B4-BE49-F238E27FC236}">
                      <a16:creationId xmlns:a16="http://schemas.microsoft.com/office/drawing/2014/main" id="{C7DEA37A-BE25-462D-B4C7-BB4F0BF442F9}"/>
                    </a:ext>
                  </a:extLst>
                </p:cNvPr>
                <p:cNvPicPr/>
                <p:nvPr/>
              </p:nvPicPr>
              <p:blipFill>
                <a:blip r:embed="rId570"/>
                <a:stretch>
                  <a:fillRect/>
                </a:stretch>
              </p:blipFill>
              <p:spPr>
                <a:xfrm>
                  <a:off x="6506913" y="4547604"/>
                  <a:ext cx="149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2" name="Freihand 351">
                  <a:extLst>
                    <a:ext uri="{FF2B5EF4-FFF2-40B4-BE49-F238E27FC236}">
                      <a16:creationId xmlns:a16="http://schemas.microsoft.com/office/drawing/2014/main" id="{0FD445C1-16F8-4FA7-A9E3-438597219055}"/>
                    </a:ext>
                  </a:extLst>
                </p14:cNvPr>
                <p14:cNvContentPartPr/>
                <p14:nvPr/>
              </p14:nvContentPartPr>
              <p14:xfrm>
                <a:off x="6261393" y="4510164"/>
                <a:ext cx="206640" cy="204840"/>
              </p14:xfrm>
            </p:contentPart>
          </mc:Choice>
          <mc:Fallback xmlns="">
            <p:pic>
              <p:nvPicPr>
                <p:cNvPr id="352" name="Freihand 351">
                  <a:extLst>
                    <a:ext uri="{FF2B5EF4-FFF2-40B4-BE49-F238E27FC236}">
                      <a16:creationId xmlns:a16="http://schemas.microsoft.com/office/drawing/2014/main" id="{0FD445C1-16F8-4FA7-A9E3-438597219055}"/>
                    </a:ext>
                  </a:extLst>
                </p:cNvPr>
                <p:cNvPicPr/>
                <p:nvPr/>
              </p:nvPicPr>
              <p:blipFill>
                <a:blip r:embed="rId572"/>
                <a:stretch>
                  <a:fillRect/>
                </a:stretch>
              </p:blipFill>
              <p:spPr>
                <a:xfrm>
                  <a:off x="6257073" y="4505844"/>
                  <a:ext cx="215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2" name="Freihand 361">
                  <a:extLst>
                    <a:ext uri="{FF2B5EF4-FFF2-40B4-BE49-F238E27FC236}">
                      <a16:creationId xmlns:a16="http://schemas.microsoft.com/office/drawing/2014/main" id="{BAF79712-7EC1-4481-B6DB-98AF6C08C492}"/>
                    </a:ext>
                  </a:extLst>
                </p14:cNvPr>
                <p14:cNvContentPartPr/>
                <p14:nvPr/>
              </p14:nvContentPartPr>
              <p14:xfrm>
                <a:off x="3458073" y="526044"/>
                <a:ext cx="935640" cy="556200"/>
              </p14:xfrm>
            </p:contentPart>
          </mc:Choice>
          <mc:Fallback xmlns="">
            <p:pic>
              <p:nvPicPr>
                <p:cNvPr id="362" name="Freihand 361">
                  <a:extLst>
                    <a:ext uri="{FF2B5EF4-FFF2-40B4-BE49-F238E27FC236}">
                      <a16:creationId xmlns:a16="http://schemas.microsoft.com/office/drawing/2014/main" id="{BAF79712-7EC1-4481-B6DB-98AF6C08C492}"/>
                    </a:ext>
                  </a:extLst>
                </p:cNvPr>
                <p:cNvPicPr/>
                <p:nvPr/>
              </p:nvPicPr>
              <p:blipFill>
                <a:blip r:embed="rId574"/>
                <a:stretch>
                  <a:fillRect/>
                </a:stretch>
              </p:blipFill>
              <p:spPr>
                <a:xfrm>
                  <a:off x="3453753" y="521724"/>
                  <a:ext cx="944280" cy="56484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Labor </a:t>
            </a:r>
            <a:r>
              <a:rPr lang="de-DE" sz="2400" b="1" dirty="0" err="1"/>
              <a:t>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dirty="0"/>
              <a:t>Budget </a:t>
            </a:r>
            <a:r>
              <a:rPr lang="de-DE" dirty="0" err="1"/>
              <a:t>restriction</a:t>
            </a:r>
            <a:r>
              <a:rPr lang="de-DE" dirty="0"/>
              <a:t>: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358338" cy="369332"/>
          </a:xfrm>
          <a:prstGeom prst="rect">
            <a:avLst/>
          </a:prstGeom>
        </p:spPr>
        <p:txBody>
          <a:bodyPr wrap="none">
            <a:spAutoFit/>
          </a:bodyPr>
          <a:lstStyle/>
          <a:p>
            <a:r>
              <a:rPr lang="de-DE" dirty="0" err="1"/>
              <a:t>Untilty</a:t>
            </a:r>
            <a:r>
              <a:rPr lang="de-DE" dirty="0"/>
              <a:t> </a:t>
            </a:r>
            <a:r>
              <a:rPr lang="de-DE" dirty="0" err="1"/>
              <a:t>function</a:t>
            </a:r>
            <a:r>
              <a:rPr lang="de-DE" dirty="0"/>
              <a:t>: u(</a:t>
            </a:r>
            <a:r>
              <a:rPr lang="de-DE" dirty="0" err="1"/>
              <a:t>f,c</a:t>
            </a:r>
            <a:r>
              <a:rPr lang="de-DE" dirty="0"/>
              <a:t>)</a:t>
            </a:r>
          </a:p>
        </p:txBody>
      </p:sp>
      <mc:AlternateContent xmlns:mc="http://schemas.openxmlformats.org/markup-compatibility/2006">
        <mc:Choice xmlns:p14="http://schemas.microsoft.com/office/powerpoint/2010/main" Requires="p14">
          <p:contentPart p14:bwMode="auto" r:id="rId4">
            <p14:nvContentPartPr>
              <p14:cNvPr id="36" name="Freihand 35">
                <a:extLst>
                  <a:ext uri="{FF2B5EF4-FFF2-40B4-BE49-F238E27FC236}">
                    <a16:creationId xmlns:a16="http://schemas.microsoft.com/office/drawing/2014/main" id="{76800FB8-FA28-41DB-8C5D-AEA98C6DB402}"/>
                  </a:ext>
                </a:extLst>
              </p14:cNvPr>
              <p14:cNvContentPartPr/>
              <p14:nvPr/>
            </p14:nvContentPartPr>
            <p14:xfrm>
              <a:off x="10214480" y="809707"/>
              <a:ext cx="171000" cy="15480"/>
            </p14:xfrm>
          </p:contentPart>
        </mc:Choice>
        <mc:Fallback>
          <p:pic>
            <p:nvPicPr>
              <p:cNvPr id="36" name="Freihand 35">
                <a:extLst>
                  <a:ext uri="{FF2B5EF4-FFF2-40B4-BE49-F238E27FC236}">
                    <a16:creationId xmlns:a16="http://schemas.microsoft.com/office/drawing/2014/main" id="{76800FB8-FA28-41DB-8C5D-AEA98C6DB402}"/>
                  </a:ext>
                </a:extLst>
              </p:cNvPr>
              <p:cNvPicPr/>
              <p:nvPr/>
            </p:nvPicPr>
            <p:blipFill>
              <a:blip r:embed="rId5"/>
              <a:stretch>
                <a:fillRect/>
              </a:stretch>
            </p:blipFill>
            <p:spPr>
              <a:xfrm>
                <a:off x="10210160" y="805387"/>
                <a:ext cx="179640" cy="24120"/>
              </a:xfrm>
              <a:prstGeom prst="rect">
                <a:avLst/>
              </a:prstGeom>
            </p:spPr>
          </p:pic>
        </mc:Fallback>
      </mc:AlternateContent>
      <p:grpSp>
        <p:nvGrpSpPr>
          <p:cNvPr id="61" name="Gruppieren 60">
            <a:extLst>
              <a:ext uri="{FF2B5EF4-FFF2-40B4-BE49-F238E27FC236}">
                <a16:creationId xmlns:a16="http://schemas.microsoft.com/office/drawing/2014/main" id="{2A050409-2B82-489B-BF43-BABBC5737338}"/>
              </a:ext>
            </a:extLst>
          </p:cNvPr>
          <p:cNvGrpSpPr/>
          <p:nvPr/>
        </p:nvGrpSpPr>
        <p:grpSpPr>
          <a:xfrm>
            <a:off x="10209800" y="99787"/>
            <a:ext cx="1134000" cy="242640"/>
            <a:chOff x="10209800" y="99787"/>
            <a:chExt cx="1134000" cy="242640"/>
          </a:xfrm>
        </p:grpSpPr>
        <mc:AlternateContent xmlns:mc="http://schemas.openxmlformats.org/markup-compatibility/2006">
          <mc:Choice xmlns:p14="http://schemas.microsoft.com/office/powerpoint/2010/main" Requires="p14">
            <p:contentPart p14:bwMode="auto" r:id="rId6">
              <p14:nvContentPartPr>
                <p14:cNvPr id="53" name="Freihand 52">
                  <a:extLst>
                    <a:ext uri="{FF2B5EF4-FFF2-40B4-BE49-F238E27FC236}">
                      <a16:creationId xmlns:a16="http://schemas.microsoft.com/office/drawing/2014/main" id="{5D5AEA14-5ECE-4AE4-B355-046AAAE9DCAC}"/>
                    </a:ext>
                  </a:extLst>
                </p14:cNvPr>
                <p14:cNvContentPartPr/>
                <p14:nvPr/>
              </p14:nvContentPartPr>
              <p14:xfrm>
                <a:off x="10267400" y="162427"/>
                <a:ext cx="113400" cy="155160"/>
              </p14:xfrm>
            </p:contentPart>
          </mc:Choice>
          <mc:Fallback>
            <p:pic>
              <p:nvPicPr>
                <p:cNvPr id="53" name="Freihand 52">
                  <a:extLst>
                    <a:ext uri="{FF2B5EF4-FFF2-40B4-BE49-F238E27FC236}">
                      <a16:creationId xmlns:a16="http://schemas.microsoft.com/office/drawing/2014/main" id="{5D5AEA14-5ECE-4AE4-B355-046AAAE9DCAC}"/>
                    </a:ext>
                  </a:extLst>
                </p:cNvPr>
                <p:cNvPicPr/>
                <p:nvPr/>
              </p:nvPicPr>
              <p:blipFill>
                <a:blip r:embed="rId7"/>
                <a:stretch>
                  <a:fillRect/>
                </a:stretch>
              </p:blipFill>
              <p:spPr>
                <a:xfrm>
                  <a:off x="10263080" y="158107"/>
                  <a:ext cx="122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4" name="Freihand 53">
                  <a:extLst>
                    <a:ext uri="{FF2B5EF4-FFF2-40B4-BE49-F238E27FC236}">
                      <a16:creationId xmlns:a16="http://schemas.microsoft.com/office/drawing/2014/main" id="{C538E810-489A-4B36-A3C1-9C61BEB1552F}"/>
                    </a:ext>
                  </a:extLst>
                </p14:cNvPr>
                <p14:cNvContentPartPr/>
                <p14:nvPr/>
              </p14:nvContentPartPr>
              <p14:xfrm>
                <a:off x="10209800" y="109147"/>
                <a:ext cx="214560" cy="11520"/>
              </p14:xfrm>
            </p:contentPart>
          </mc:Choice>
          <mc:Fallback>
            <p:pic>
              <p:nvPicPr>
                <p:cNvPr id="54" name="Freihand 53">
                  <a:extLst>
                    <a:ext uri="{FF2B5EF4-FFF2-40B4-BE49-F238E27FC236}">
                      <a16:creationId xmlns:a16="http://schemas.microsoft.com/office/drawing/2014/main" id="{C538E810-489A-4B36-A3C1-9C61BEB1552F}"/>
                    </a:ext>
                  </a:extLst>
                </p:cNvPr>
                <p:cNvPicPr/>
                <p:nvPr/>
              </p:nvPicPr>
              <p:blipFill>
                <a:blip r:embed="rId9"/>
                <a:stretch>
                  <a:fillRect/>
                </a:stretch>
              </p:blipFill>
              <p:spPr>
                <a:xfrm>
                  <a:off x="10205480" y="104827"/>
                  <a:ext cx="223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5" name="Freihand 54">
                  <a:extLst>
                    <a:ext uri="{FF2B5EF4-FFF2-40B4-BE49-F238E27FC236}">
                      <a16:creationId xmlns:a16="http://schemas.microsoft.com/office/drawing/2014/main" id="{3B5AFEC6-BE69-41E1-93C5-B170CCC8CF6E}"/>
                    </a:ext>
                  </a:extLst>
                </p14:cNvPr>
                <p14:cNvContentPartPr/>
                <p14:nvPr/>
              </p14:nvContentPartPr>
              <p14:xfrm>
                <a:off x="10484840" y="178987"/>
                <a:ext cx="151560" cy="19440"/>
              </p14:xfrm>
            </p:contentPart>
          </mc:Choice>
          <mc:Fallback>
            <p:pic>
              <p:nvPicPr>
                <p:cNvPr id="55" name="Freihand 54">
                  <a:extLst>
                    <a:ext uri="{FF2B5EF4-FFF2-40B4-BE49-F238E27FC236}">
                      <a16:creationId xmlns:a16="http://schemas.microsoft.com/office/drawing/2014/main" id="{3B5AFEC6-BE69-41E1-93C5-B170CCC8CF6E}"/>
                    </a:ext>
                  </a:extLst>
                </p:cNvPr>
                <p:cNvPicPr/>
                <p:nvPr/>
              </p:nvPicPr>
              <p:blipFill>
                <a:blip r:embed="rId11"/>
                <a:stretch>
                  <a:fillRect/>
                </a:stretch>
              </p:blipFill>
              <p:spPr>
                <a:xfrm>
                  <a:off x="10480520" y="174667"/>
                  <a:ext cx="160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6" name="Freihand 55">
                  <a:extLst>
                    <a:ext uri="{FF2B5EF4-FFF2-40B4-BE49-F238E27FC236}">
                      <a16:creationId xmlns:a16="http://schemas.microsoft.com/office/drawing/2014/main" id="{9B027679-B026-4D5F-BDA9-0B181D415969}"/>
                    </a:ext>
                  </a:extLst>
                </p14:cNvPr>
                <p14:cNvContentPartPr/>
                <p14:nvPr/>
              </p14:nvContentPartPr>
              <p14:xfrm>
                <a:off x="10501040" y="238747"/>
                <a:ext cx="159840" cy="3600"/>
              </p14:xfrm>
            </p:contentPart>
          </mc:Choice>
          <mc:Fallback>
            <p:pic>
              <p:nvPicPr>
                <p:cNvPr id="56" name="Freihand 55">
                  <a:extLst>
                    <a:ext uri="{FF2B5EF4-FFF2-40B4-BE49-F238E27FC236}">
                      <a16:creationId xmlns:a16="http://schemas.microsoft.com/office/drawing/2014/main" id="{9B027679-B026-4D5F-BDA9-0B181D415969}"/>
                    </a:ext>
                  </a:extLst>
                </p:cNvPr>
                <p:cNvPicPr/>
                <p:nvPr/>
              </p:nvPicPr>
              <p:blipFill>
                <a:blip r:embed="rId13"/>
                <a:stretch>
                  <a:fillRect/>
                </a:stretch>
              </p:blipFill>
              <p:spPr>
                <a:xfrm>
                  <a:off x="10496720" y="234427"/>
                  <a:ext cx="168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7" name="Freihand 56">
                  <a:extLst>
                    <a:ext uri="{FF2B5EF4-FFF2-40B4-BE49-F238E27FC236}">
                      <a16:creationId xmlns:a16="http://schemas.microsoft.com/office/drawing/2014/main" id="{0C2B0E89-D3EE-4F2F-B253-D2E026DA6EAF}"/>
                    </a:ext>
                  </a:extLst>
                </p14:cNvPr>
                <p14:cNvContentPartPr/>
                <p14:nvPr/>
              </p14:nvContentPartPr>
              <p14:xfrm>
                <a:off x="10724960" y="99787"/>
                <a:ext cx="149760" cy="242640"/>
              </p14:xfrm>
            </p:contentPart>
          </mc:Choice>
          <mc:Fallback>
            <p:pic>
              <p:nvPicPr>
                <p:cNvPr id="57" name="Freihand 56">
                  <a:extLst>
                    <a:ext uri="{FF2B5EF4-FFF2-40B4-BE49-F238E27FC236}">
                      <a16:creationId xmlns:a16="http://schemas.microsoft.com/office/drawing/2014/main" id="{0C2B0E89-D3EE-4F2F-B253-D2E026DA6EAF}"/>
                    </a:ext>
                  </a:extLst>
                </p:cNvPr>
                <p:cNvPicPr/>
                <p:nvPr/>
              </p:nvPicPr>
              <p:blipFill>
                <a:blip r:embed="rId15"/>
                <a:stretch>
                  <a:fillRect/>
                </a:stretch>
              </p:blipFill>
              <p:spPr>
                <a:xfrm>
                  <a:off x="10720640" y="95467"/>
                  <a:ext cx="158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a:extLst>
                    <a:ext uri="{FF2B5EF4-FFF2-40B4-BE49-F238E27FC236}">
                      <a16:creationId xmlns:a16="http://schemas.microsoft.com/office/drawing/2014/main" id="{FDEFC879-DFC0-4D8F-8270-57FF81D46B74}"/>
                    </a:ext>
                  </a:extLst>
                </p14:cNvPr>
                <p14:cNvContentPartPr/>
                <p14:nvPr/>
              </p14:nvContentPartPr>
              <p14:xfrm>
                <a:off x="10982720" y="166747"/>
                <a:ext cx="23040" cy="104040"/>
              </p14:xfrm>
            </p:contentPart>
          </mc:Choice>
          <mc:Fallback>
            <p:pic>
              <p:nvPicPr>
                <p:cNvPr id="58" name="Freihand 57">
                  <a:extLst>
                    <a:ext uri="{FF2B5EF4-FFF2-40B4-BE49-F238E27FC236}">
                      <a16:creationId xmlns:a16="http://schemas.microsoft.com/office/drawing/2014/main" id="{FDEFC879-DFC0-4D8F-8270-57FF81D46B74}"/>
                    </a:ext>
                  </a:extLst>
                </p:cNvPr>
                <p:cNvPicPr/>
                <p:nvPr/>
              </p:nvPicPr>
              <p:blipFill>
                <a:blip r:embed="rId17"/>
                <a:stretch>
                  <a:fillRect/>
                </a:stretch>
              </p:blipFill>
              <p:spPr>
                <a:xfrm>
                  <a:off x="10978400" y="162427"/>
                  <a:ext cx="31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9" name="Freihand 58">
                  <a:extLst>
                    <a:ext uri="{FF2B5EF4-FFF2-40B4-BE49-F238E27FC236}">
                      <a16:creationId xmlns:a16="http://schemas.microsoft.com/office/drawing/2014/main" id="{7FBB079F-3AEE-45F1-B914-D34B3E98A42D}"/>
                    </a:ext>
                  </a:extLst>
                </p14:cNvPr>
                <p14:cNvContentPartPr/>
                <p14:nvPr/>
              </p14:nvContentPartPr>
              <p14:xfrm>
                <a:off x="10932320" y="222547"/>
                <a:ext cx="114840" cy="5040"/>
              </p14:xfrm>
            </p:contentPart>
          </mc:Choice>
          <mc:Fallback>
            <p:pic>
              <p:nvPicPr>
                <p:cNvPr id="59" name="Freihand 58">
                  <a:extLst>
                    <a:ext uri="{FF2B5EF4-FFF2-40B4-BE49-F238E27FC236}">
                      <a16:creationId xmlns:a16="http://schemas.microsoft.com/office/drawing/2014/main" id="{7FBB079F-3AEE-45F1-B914-D34B3E98A42D}"/>
                    </a:ext>
                  </a:extLst>
                </p:cNvPr>
                <p:cNvPicPr/>
                <p:nvPr/>
              </p:nvPicPr>
              <p:blipFill>
                <a:blip r:embed="rId19"/>
                <a:stretch>
                  <a:fillRect/>
                </a:stretch>
              </p:blipFill>
              <p:spPr>
                <a:xfrm>
                  <a:off x="10928000" y="218227"/>
                  <a:ext cx="123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0" name="Freihand 59">
                  <a:extLst>
                    <a:ext uri="{FF2B5EF4-FFF2-40B4-BE49-F238E27FC236}">
                      <a16:creationId xmlns:a16="http://schemas.microsoft.com/office/drawing/2014/main" id="{CAA99C60-3B80-4BA3-861E-22DBF7506C5F}"/>
                    </a:ext>
                  </a:extLst>
                </p14:cNvPr>
                <p14:cNvContentPartPr/>
                <p14:nvPr/>
              </p14:nvContentPartPr>
              <p14:xfrm>
                <a:off x="11154800" y="128227"/>
                <a:ext cx="189000" cy="139680"/>
              </p14:xfrm>
            </p:contentPart>
          </mc:Choice>
          <mc:Fallback>
            <p:pic>
              <p:nvPicPr>
                <p:cNvPr id="60" name="Freihand 59">
                  <a:extLst>
                    <a:ext uri="{FF2B5EF4-FFF2-40B4-BE49-F238E27FC236}">
                      <a16:creationId xmlns:a16="http://schemas.microsoft.com/office/drawing/2014/main" id="{CAA99C60-3B80-4BA3-861E-22DBF7506C5F}"/>
                    </a:ext>
                  </a:extLst>
                </p:cNvPr>
                <p:cNvPicPr/>
                <p:nvPr/>
              </p:nvPicPr>
              <p:blipFill>
                <a:blip r:embed="rId21"/>
                <a:stretch>
                  <a:fillRect/>
                </a:stretch>
              </p:blipFill>
              <p:spPr>
                <a:xfrm>
                  <a:off x="11150480" y="123907"/>
                  <a:ext cx="19764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92" name="Freihand 91">
                <a:extLst>
                  <a:ext uri="{FF2B5EF4-FFF2-40B4-BE49-F238E27FC236}">
                    <a16:creationId xmlns:a16="http://schemas.microsoft.com/office/drawing/2014/main" id="{3C4A87EB-D1D0-4ED9-B128-370F1AD964A8}"/>
                  </a:ext>
                </a:extLst>
              </p14:cNvPr>
              <p14:cNvContentPartPr/>
              <p14:nvPr/>
            </p14:nvContentPartPr>
            <p14:xfrm>
              <a:off x="10236440" y="799987"/>
              <a:ext cx="576720" cy="29160"/>
            </p14:xfrm>
          </p:contentPart>
        </mc:Choice>
        <mc:Fallback>
          <p:pic>
            <p:nvPicPr>
              <p:cNvPr id="92" name="Freihand 91">
                <a:extLst>
                  <a:ext uri="{FF2B5EF4-FFF2-40B4-BE49-F238E27FC236}">
                    <a16:creationId xmlns:a16="http://schemas.microsoft.com/office/drawing/2014/main" id="{3C4A87EB-D1D0-4ED9-B128-370F1AD964A8}"/>
                  </a:ext>
                </a:extLst>
              </p:cNvPr>
              <p:cNvPicPr/>
              <p:nvPr/>
            </p:nvPicPr>
            <p:blipFill>
              <a:blip r:embed="rId23"/>
              <a:stretch>
                <a:fillRect/>
              </a:stretch>
            </p:blipFill>
            <p:spPr>
              <a:xfrm>
                <a:off x="10232120" y="795667"/>
                <a:ext cx="585360" cy="37800"/>
              </a:xfrm>
              <a:prstGeom prst="rect">
                <a:avLst/>
              </a:prstGeom>
            </p:spPr>
          </p:pic>
        </mc:Fallback>
      </mc:AlternateContent>
      <p:grpSp>
        <p:nvGrpSpPr>
          <p:cNvPr id="123" name="Gruppieren 122">
            <a:extLst>
              <a:ext uri="{FF2B5EF4-FFF2-40B4-BE49-F238E27FC236}">
                <a16:creationId xmlns:a16="http://schemas.microsoft.com/office/drawing/2014/main" id="{50A74394-63BC-4B82-AB54-C2DD23420217}"/>
              </a:ext>
            </a:extLst>
          </p:cNvPr>
          <p:cNvGrpSpPr/>
          <p:nvPr/>
        </p:nvGrpSpPr>
        <p:grpSpPr>
          <a:xfrm>
            <a:off x="8749640" y="442147"/>
            <a:ext cx="803160" cy="421560"/>
            <a:chOff x="8749640" y="442147"/>
            <a:chExt cx="803160" cy="421560"/>
          </a:xfrm>
        </p:grpSpPr>
        <mc:AlternateContent xmlns:mc="http://schemas.openxmlformats.org/markup-compatibility/2006">
          <mc:Choice xmlns:p14="http://schemas.microsoft.com/office/powerpoint/2010/main" Requires="p14">
            <p:contentPart p14:bwMode="auto" r:id="rId24">
              <p14:nvContentPartPr>
                <p14:cNvPr id="2" name="Freihand 1">
                  <a:extLst>
                    <a:ext uri="{FF2B5EF4-FFF2-40B4-BE49-F238E27FC236}">
                      <a16:creationId xmlns:a16="http://schemas.microsoft.com/office/drawing/2014/main" id="{0D57D039-18D7-4358-8A75-169D6565E44B}"/>
                    </a:ext>
                  </a:extLst>
                </p14:cNvPr>
                <p14:cNvContentPartPr/>
                <p14:nvPr/>
              </p14:nvContentPartPr>
              <p14:xfrm>
                <a:off x="8807240" y="442147"/>
                <a:ext cx="141480" cy="13680"/>
              </p14:xfrm>
            </p:contentPart>
          </mc:Choice>
          <mc:Fallback>
            <p:pic>
              <p:nvPicPr>
                <p:cNvPr id="2" name="Freihand 1">
                  <a:extLst>
                    <a:ext uri="{FF2B5EF4-FFF2-40B4-BE49-F238E27FC236}">
                      <a16:creationId xmlns:a16="http://schemas.microsoft.com/office/drawing/2014/main" id="{0D57D039-18D7-4358-8A75-169D6565E44B}"/>
                    </a:ext>
                  </a:extLst>
                </p:cNvPr>
                <p:cNvPicPr/>
                <p:nvPr/>
              </p:nvPicPr>
              <p:blipFill>
                <a:blip r:embed="rId25"/>
                <a:stretch>
                  <a:fillRect/>
                </a:stretch>
              </p:blipFill>
              <p:spPr>
                <a:xfrm>
                  <a:off x="8802920" y="437827"/>
                  <a:ext cx="150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 name="Freihand 2">
                  <a:extLst>
                    <a:ext uri="{FF2B5EF4-FFF2-40B4-BE49-F238E27FC236}">
                      <a16:creationId xmlns:a16="http://schemas.microsoft.com/office/drawing/2014/main" id="{C439443D-748A-43E5-9559-D9D2EA5B4CC6}"/>
                    </a:ext>
                  </a:extLst>
                </p14:cNvPr>
                <p14:cNvContentPartPr/>
                <p14:nvPr/>
              </p14:nvContentPartPr>
              <p14:xfrm>
                <a:off x="8991560" y="447907"/>
                <a:ext cx="90000" cy="3960"/>
              </p14:xfrm>
            </p:contentPart>
          </mc:Choice>
          <mc:Fallback>
            <p:pic>
              <p:nvPicPr>
                <p:cNvPr id="3" name="Freihand 2">
                  <a:extLst>
                    <a:ext uri="{FF2B5EF4-FFF2-40B4-BE49-F238E27FC236}">
                      <a16:creationId xmlns:a16="http://schemas.microsoft.com/office/drawing/2014/main" id="{C439443D-748A-43E5-9559-D9D2EA5B4CC6}"/>
                    </a:ext>
                  </a:extLst>
                </p:cNvPr>
                <p:cNvPicPr/>
                <p:nvPr/>
              </p:nvPicPr>
              <p:blipFill>
                <a:blip r:embed="rId27"/>
                <a:stretch>
                  <a:fillRect/>
                </a:stretch>
              </p:blipFill>
              <p:spPr>
                <a:xfrm>
                  <a:off x="8987240" y="443587"/>
                  <a:ext cx="98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9" name="Freihand 108">
                  <a:extLst>
                    <a:ext uri="{FF2B5EF4-FFF2-40B4-BE49-F238E27FC236}">
                      <a16:creationId xmlns:a16="http://schemas.microsoft.com/office/drawing/2014/main" id="{0CA9215C-5EFF-41E1-AEF0-21FEBF3A4EB9}"/>
                    </a:ext>
                  </a:extLst>
                </p14:cNvPr>
                <p14:cNvContentPartPr/>
                <p14:nvPr/>
              </p14:nvContentPartPr>
              <p14:xfrm>
                <a:off x="8749640" y="828067"/>
                <a:ext cx="672120" cy="35640"/>
              </p14:xfrm>
            </p:contentPart>
          </mc:Choice>
          <mc:Fallback>
            <p:pic>
              <p:nvPicPr>
                <p:cNvPr id="109" name="Freihand 108">
                  <a:extLst>
                    <a:ext uri="{FF2B5EF4-FFF2-40B4-BE49-F238E27FC236}">
                      <a16:creationId xmlns:a16="http://schemas.microsoft.com/office/drawing/2014/main" id="{0CA9215C-5EFF-41E1-AEF0-21FEBF3A4EB9}"/>
                    </a:ext>
                  </a:extLst>
                </p:cNvPr>
                <p:cNvPicPr/>
                <p:nvPr/>
              </p:nvPicPr>
              <p:blipFill>
                <a:blip r:embed="rId29"/>
                <a:stretch>
                  <a:fillRect/>
                </a:stretch>
              </p:blipFill>
              <p:spPr>
                <a:xfrm>
                  <a:off x="8745320" y="823747"/>
                  <a:ext cx="680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0" name="Freihand 109">
                  <a:extLst>
                    <a:ext uri="{FF2B5EF4-FFF2-40B4-BE49-F238E27FC236}">
                      <a16:creationId xmlns:a16="http://schemas.microsoft.com/office/drawing/2014/main" id="{607EBE1D-71A5-41BB-9F8E-F832B682596A}"/>
                    </a:ext>
                  </a:extLst>
                </p14:cNvPr>
                <p14:cNvContentPartPr/>
                <p14:nvPr/>
              </p14:nvContentPartPr>
              <p14:xfrm>
                <a:off x="9099560" y="501187"/>
                <a:ext cx="453240" cy="331560"/>
              </p14:xfrm>
            </p:contentPart>
          </mc:Choice>
          <mc:Fallback>
            <p:pic>
              <p:nvPicPr>
                <p:cNvPr id="110" name="Freihand 109">
                  <a:extLst>
                    <a:ext uri="{FF2B5EF4-FFF2-40B4-BE49-F238E27FC236}">
                      <a16:creationId xmlns:a16="http://schemas.microsoft.com/office/drawing/2014/main" id="{607EBE1D-71A5-41BB-9F8E-F832B682596A}"/>
                    </a:ext>
                  </a:extLst>
                </p:cNvPr>
                <p:cNvPicPr/>
                <p:nvPr/>
              </p:nvPicPr>
              <p:blipFill>
                <a:blip r:embed="rId31"/>
                <a:stretch>
                  <a:fillRect/>
                </a:stretch>
              </p:blipFill>
              <p:spPr>
                <a:xfrm>
                  <a:off x="9095240" y="496867"/>
                  <a:ext cx="4618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0" name="Freihand 119">
                  <a:extLst>
                    <a:ext uri="{FF2B5EF4-FFF2-40B4-BE49-F238E27FC236}">
                      <a16:creationId xmlns:a16="http://schemas.microsoft.com/office/drawing/2014/main" id="{CBA3745E-26AE-45A3-9F89-5A7D04A2D3FF}"/>
                    </a:ext>
                  </a:extLst>
                </p14:cNvPr>
                <p14:cNvContentPartPr/>
                <p14:nvPr/>
              </p14:nvContentPartPr>
              <p14:xfrm>
                <a:off x="8766560" y="840667"/>
                <a:ext cx="108720" cy="6480"/>
              </p14:xfrm>
            </p:contentPart>
          </mc:Choice>
          <mc:Fallback>
            <p:pic>
              <p:nvPicPr>
                <p:cNvPr id="120" name="Freihand 119">
                  <a:extLst>
                    <a:ext uri="{FF2B5EF4-FFF2-40B4-BE49-F238E27FC236}">
                      <a16:creationId xmlns:a16="http://schemas.microsoft.com/office/drawing/2014/main" id="{CBA3745E-26AE-45A3-9F89-5A7D04A2D3FF}"/>
                    </a:ext>
                  </a:extLst>
                </p:cNvPr>
                <p:cNvPicPr/>
                <p:nvPr/>
              </p:nvPicPr>
              <p:blipFill>
                <a:blip r:embed="rId33"/>
                <a:stretch>
                  <a:fillRect/>
                </a:stretch>
              </p:blipFill>
              <p:spPr>
                <a:xfrm>
                  <a:off x="8762240" y="836347"/>
                  <a:ext cx="117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1" name="Freihand 120">
                  <a:extLst>
                    <a:ext uri="{FF2B5EF4-FFF2-40B4-BE49-F238E27FC236}">
                      <a16:creationId xmlns:a16="http://schemas.microsoft.com/office/drawing/2014/main" id="{AA4082AC-D066-4BDA-8362-592A213CD9C6}"/>
                    </a:ext>
                  </a:extLst>
                </p14:cNvPr>
                <p14:cNvContentPartPr/>
                <p14:nvPr/>
              </p14:nvContentPartPr>
              <p14:xfrm>
                <a:off x="8908040" y="835627"/>
                <a:ext cx="360" cy="360"/>
              </p14:xfrm>
            </p:contentPart>
          </mc:Choice>
          <mc:Fallback>
            <p:pic>
              <p:nvPicPr>
                <p:cNvPr id="121" name="Freihand 120">
                  <a:extLst>
                    <a:ext uri="{FF2B5EF4-FFF2-40B4-BE49-F238E27FC236}">
                      <a16:creationId xmlns:a16="http://schemas.microsoft.com/office/drawing/2014/main" id="{AA4082AC-D066-4BDA-8362-592A213CD9C6}"/>
                    </a:ext>
                  </a:extLst>
                </p:cNvPr>
                <p:cNvPicPr/>
                <p:nvPr/>
              </p:nvPicPr>
              <p:blipFill>
                <a:blip r:embed="rId35"/>
                <a:stretch>
                  <a:fillRect/>
                </a:stretch>
              </p:blipFill>
              <p:spPr>
                <a:xfrm>
                  <a:off x="8903720" y="831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2" name="Freihand 121">
                  <a:extLst>
                    <a:ext uri="{FF2B5EF4-FFF2-40B4-BE49-F238E27FC236}">
                      <a16:creationId xmlns:a16="http://schemas.microsoft.com/office/drawing/2014/main" id="{C9741692-DE27-4530-9771-AAF18ADF0EF1}"/>
                    </a:ext>
                  </a:extLst>
                </p14:cNvPr>
                <p14:cNvContentPartPr/>
                <p14:nvPr/>
              </p14:nvContentPartPr>
              <p14:xfrm>
                <a:off x="8773760" y="821587"/>
                <a:ext cx="215280" cy="29880"/>
              </p14:xfrm>
            </p:contentPart>
          </mc:Choice>
          <mc:Fallback>
            <p:pic>
              <p:nvPicPr>
                <p:cNvPr id="122" name="Freihand 121">
                  <a:extLst>
                    <a:ext uri="{FF2B5EF4-FFF2-40B4-BE49-F238E27FC236}">
                      <a16:creationId xmlns:a16="http://schemas.microsoft.com/office/drawing/2014/main" id="{C9741692-DE27-4530-9771-AAF18ADF0EF1}"/>
                    </a:ext>
                  </a:extLst>
                </p:cNvPr>
                <p:cNvPicPr/>
                <p:nvPr/>
              </p:nvPicPr>
              <p:blipFill>
                <a:blip r:embed="rId37"/>
                <a:stretch>
                  <a:fillRect/>
                </a:stretch>
              </p:blipFill>
              <p:spPr>
                <a:xfrm>
                  <a:off x="8769440" y="817267"/>
                  <a:ext cx="22392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166" name="Freihand 165">
                <a:extLst>
                  <a:ext uri="{FF2B5EF4-FFF2-40B4-BE49-F238E27FC236}">
                    <a16:creationId xmlns:a16="http://schemas.microsoft.com/office/drawing/2014/main" id="{01D11E4F-D0BD-400F-8100-361FB43A1226}"/>
                  </a:ext>
                </a:extLst>
              </p14:cNvPr>
              <p14:cNvContentPartPr/>
              <p14:nvPr/>
            </p14:nvContentPartPr>
            <p14:xfrm>
              <a:off x="5781800" y="1721227"/>
              <a:ext cx="401040" cy="522000"/>
            </p14:xfrm>
          </p:contentPart>
        </mc:Choice>
        <mc:Fallback>
          <p:pic>
            <p:nvPicPr>
              <p:cNvPr id="166" name="Freihand 165">
                <a:extLst>
                  <a:ext uri="{FF2B5EF4-FFF2-40B4-BE49-F238E27FC236}">
                    <a16:creationId xmlns:a16="http://schemas.microsoft.com/office/drawing/2014/main" id="{01D11E4F-D0BD-400F-8100-361FB43A1226}"/>
                  </a:ext>
                </a:extLst>
              </p:cNvPr>
              <p:cNvPicPr/>
              <p:nvPr/>
            </p:nvPicPr>
            <p:blipFill>
              <a:blip r:embed="rId39"/>
              <a:stretch>
                <a:fillRect/>
              </a:stretch>
            </p:blipFill>
            <p:spPr>
              <a:xfrm>
                <a:off x="5777480" y="1716907"/>
                <a:ext cx="4096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6" name="Freihand 235">
                <a:extLst>
                  <a:ext uri="{FF2B5EF4-FFF2-40B4-BE49-F238E27FC236}">
                    <a16:creationId xmlns:a16="http://schemas.microsoft.com/office/drawing/2014/main" id="{52D92EB5-0615-4ABF-B440-04AB42B79AE3}"/>
                  </a:ext>
                </a:extLst>
              </p14:cNvPr>
              <p14:cNvContentPartPr/>
              <p14:nvPr/>
            </p14:nvContentPartPr>
            <p14:xfrm>
              <a:off x="846920" y="2725627"/>
              <a:ext cx="14400" cy="25920"/>
            </p14:xfrm>
          </p:contentPart>
        </mc:Choice>
        <mc:Fallback>
          <p:pic>
            <p:nvPicPr>
              <p:cNvPr id="236" name="Freihand 235">
                <a:extLst>
                  <a:ext uri="{FF2B5EF4-FFF2-40B4-BE49-F238E27FC236}">
                    <a16:creationId xmlns:a16="http://schemas.microsoft.com/office/drawing/2014/main" id="{52D92EB5-0615-4ABF-B440-04AB42B79AE3}"/>
                  </a:ext>
                </a:extLst>
              </p:cNvPr>
              <p:cNvPicPr/>
              <p:nvPr/>
            </p:nvPicPr>
            <p:blipFill>
              <a:blip r:embed="rId41"/>
              <a:stretch>
                <a:fillRect/>
              </a:stretch>
            </p:blipFill>
            <p:spPr>
              <a:xfrm>
                <a:off x="842600" y="2721307"/>
                <a:ext cx="23040" cy="34560"/>
              </a:xfrm>
              <a:prstGeom prst="rect">
                <a:avLst/>
              </a:prstGeom>
            </p:spPr>
          </p:pic>
        </mc:Fallback>
      </mc:AlternateContent>
      <p:grpSp>
        <p:nvGrpSpPr>
          <p:cNvPr id="253" name="Gruppieren 252">
            <a:extLst>
              <a:ext uri="{FF2B5EF4-FFF2-40B4-BE49-F238E27FC236}">
                <a16:creationId xmlns:a16="http://schemas.microsoft.com/office/drawing/2014/main" id="{F98ED0F0-983D-4FDE-A860-A08F37344354}"/>
              </a:ext>
            </a:extLst>
          </p:cNvPr>
          <p:cNvGrpSpPr/>
          <p:nvPr/>
        </p:nvGrpSpPr>
        <p:grpSpPr>
          <a:xfrm>
            <a:off x="159320" y="3623107"/>
            <a:ext cx="254520" cy="187920"/>
            <a:chOff x="159320" y="3623107"/>
            <a:chExt cx="254520" cy="187920"/>
          </a:xfrm>
        </p:grpSpPr>
        <mc:AlternateContent xmlns:mc="http://schemas.openxmlformats.org/markup-compatibility/2006">
          <mc:Choice xmlns:p14="http://schemas.microsoft.com/office/powerpoint/2010/main" Requires="p14">
            <p:contentPart p14:bwMode="auto" r:id="rId42">
              <p14:nvContentPartPr>
                <p14:cNvPr id="237" name="Freihand 236">
                  <a:extLst>
                    <a:ext uri="{FF2B5EF4-FFF2-40B4-BE49-F238E27FC236}">
                      <a16:creationId xmlns:a16="http://schemas.microsoft.com/office/drawing/2014/main" id="{28BC1ED1-7DCC-4AD4-B951-A03670BEABEB}"/>
                    </a:ext>
                  </a:extLst>
                </p14:cNvPr>
                <p14:cNvContentPartPr/>
                <p14:nvPr/>
              </p14:nvContentPartPr>
              <p14:xfrm>
                <a:off x="167240" y="3645787"/>
                <a:ext cx="44280" cy="162360"/>
              </p14:xfrm>
            </p:contentPart>
          </mc:Choice>
          <mc:Fallback>
            <p:pic>
              <p:nvPicPr>
                <p:cNvPr id="237" name="Freihand 236">
                  <a:extLst>
                    <a:ext uri="{FF2B5EF4-FFF2-40B4-BE49-F238E27FC236}">
                      <a16:creationId xmlns:a16="http://schemas.microsoft.com/office/drawing/2014/main" id="{28BC1ED1-7DCC-4AD4-B951-A03670BEABEB}"/>
                    </a:ext>
                  </a:extLst>
                </p:cNvPr>
                <p:cNvPicPr/>
                <p:nvPr/>
              </p:nvPicPr>
              <p:blipFill>
                <a:blip r:embed="rId43"/>
                <a:stretch>
                  <a:fillRect/>
                </a:stretch>
              </p:blipFill>
              <p:spPr>
                <a:xfrm>
                  <a:off x="162920" y="3641467"/>
                  <a:ext cx="52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8" name="Freihand 237">
                  <a:extLst>
                    <a:ext uri="{FF2B5EF4-FFF2-40B4-BE49-F238E27FC236}">
                      <a16:creationId xmlns:a16="http://schemas.microsoft.com/office/drawing/2014/main" id="{5506B702-60BB-46D0-938D-8599E03C275F}"/>
                    </a:ext>
                  </a:extLst>
                </p14:cNvPr>
                <p14:cNvContentPartPr/>
                <p14:nvPr/>
              </p14:nvContentPartPr>
              <p14:xfrm>
                <a:off x="222320" y="3627787"/>
                <a:ext cx="41400" cy="183240"/>
              </p14:xfrm>
            </p:contentPart>
          </mc:Choice>
          <mc:Fallback>
            <p:pic>
              <p:nvPicPr>
                <p:cNvPr id="238" name="Freihand 237">
                  <a:extLst>
                    <a:ext uri="{FF2B5EF4-FFF2-40B4-BE49-F238E27FC236}">
                      <a16:creationId xmlns:a16="http://schemas.microsoft.com/office/drawing/2014/main" id="{5506B702-60BB-46D0-938D-8599E03C275F}"/>
                    </a:ext>
                  </a:extLst>
                </p:cNvPr>
                <p:cNvPicPr/>
                <p:nvPr/>
              </p:nvPicPr>
              <p:blipFill>
                <a:blip r:embed="rId45"/>
                <a:stretch>
                  <a:fillRect/>
                </a:stretch>
              </p:blipFill>
              <p:spPr>
                <a:xfrm>
                  <a:off x="218000" y="3623467"/>
                  <a:ext cx="500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9" name="Freihand 238">
                  <a:extLst>
                    <a:ext uri="{FF2B5EF4-FFF2-40B4-BE49-F238E27FC236}">
                      <a16:creationId xmlns:a16="http://schemas.microsoft.com/office/drawing/2014/main" id="{77F13735-0BDF-4B35-9C92-F15382DE1C19}"/>
                    </a:ext>
                  </a:extLst>
                </p14:cNvPr>
                <p14:cNvContentPartPr/>
                <p14:nvPr/>
              </p14:nvContentPartPr>
              <p14:xfrm>
                <a:off x="159320" y="3623107"/>
                <a:ext cx="210600" cy="153000"/>
              </p14:xfrm>
            </p:contentPart>
          </mc:Choice>
          <mc:Fallback>
            <p:pic>
              <p:nvPicPr>
                <p:cNvPr id="239" name="Freihand 238">
                  <a:extLst>
                    <a:ext uri="{FF2B5EF4-FFF2-40B4-BE49-F238E27FC236}">
                      <a16:creationId xmlns:a16="http://schemas.microsoft.com/office/drawing/2014/main" id="{77F13735-0BDF-4B35-9C92-F15382DE1C19}"/>
                    </a:ext>
                  </a:extLst>
                </p:cNvPr>
                <p:cNvPicPr/>
                <p:nvPr/>
              </p:nvPicPr>
              <p:blipFill>
                <a:blip r:embed="rId47"/>
                <a:stretch>
                  <a:fillRect/>
                </a:stretch>
              </p:blipFill>
              <p:spPr>
                <a:xfrm>
                  <a:off x="155000" y="3618787"/>
                  <a:ext cx="219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0" name="Freihand 239">
                  <a:extLst>
                    <a:ext uri="{FF2B5EF4-FFF2-40B4-BE49-F238E27FC236}">
                      <a16:creationId xmlns:a16="http://schemas.microsoft.com/office/drawing/2014/main" id="{E1B08C10-2924-46AC-B982-7DABE46455DA}"/>
                    </a:ext>
                  </a:extLst>
                </p14:cNvPr>
                <p14:cNvContentPartPr/>
                <p14:nvPr/>
              </p14:nvContentPartPr>
              <p14:xfrm>
                <a:off x="345440" y="3626707"/>
                <a:ext cx="68400" cy="168120"/>
              </p14:xfrm>
            </p:contentPart>
          </mc:Choice>
          <mc:Fallback>
            <p:pic>
              <p:nvPicPr>
                <p:cNvPr id="240" name="Freihand 239">
                  <a:extLst>
                    <a:ext uri="{FF2B5EF4-FFF2-40B4-BE49-F238E27FC236}">
                      <a16:creationId xmlns:a16="http://schemas.microsoft.com/office/drawing/2014/main" id="{E1B08C10-2924-46AC-B982-7DABE46455DA}"/>
                    </a:ext>
                  </a:extLst>
                </p:cNvPr>
                <p:cNvPicPr/>
                <p:nvPr/>
              </p:nvPicPr>
              <p:blipFill>
                <a:blip r:embed="rId49"/>
                <a:stretch>
                  <a:fillRect/>
                </a:stretch>
              </p:blipFill>
              <p:spPr>
                <a:xfrm>
                  <a:off x="341120" y="3622387"/>
                  <a:ext cx="77040" cy="176760"/>
                </a:xfrm>
                <a:prstGeom prst="rect">
                  <a:avLst/>
                </a:prstGeom>
              </p:spPr>
            </p:pic>
          </mc:Fallback>
        </mc:AlternateContent>
      </p:grpSp>
      <p:grpSp>
        <p:nvGrpSpPr>
          <p:cNvPr id="252" name="Gruppieren 251">
            <a:extLst>
              <a:ext uri="{FF2B5EF4-FFF2-40B4-BE49-F238E27FC236}">
                <a16:creationId xmlns:a16="http://schemas.microsoft.com/office/drawing/2014/main" id="{4830A396-5057-43F2-9ABF-77EE5BAF54AE}"/>
              </a:ext>
            </a:extLst>
          </p:cNvPr>
          <p:cNvGrpSpPr/>
          <p:nvPr/>
        </p:nvGrpSpPr>
        <p:grpSpPr>
          <a:xfrm>
            <a:off x="652520" y="3624187"/>
            <a:ext cx="421920" cy="145080"/>
            <a:chOff x="652520" y="3624187"/>
            <a:chExt cx="421920" cy="145080"/>
          </a:xfrm>
        </p:grpSpPr>
        <mc:AlternateContent xmlns:mc="http://schemas.openxmlformats.org/markup-compatibility/2006">
          <mc:Choice xmlns:p14="http://schemas.microsoft.com/office/powerpoint/2010/main" Requires="p14">
            <p:contentPart p14:bwMode="auto" r:id="rId50">
              <p14:nvContentPartPr>
                <p14:cNvPr id="241" name="Freihand 240">
                  <a:extLst>
                    <a:ext uri="{FF2B5EF4-FFF2-40B4-BE49-F238E27FC236}">
                      <a16:creationId xmlns:a16="http://schemas.microsoft.com/office/drawing/2014/main" id="{07A4D1D4-7BF0-4012-8029-D4933A1A42CC}"/>
                    </a:ext>
                  </a:extLst>
                </p14:cNvPr>
                <p14:cNvContentPartPr/>
                <p14:nvPr/>
              </p14:nvContentPartPr>
              <p14:xfrm>
                <a:off x="652520" y="3624187"/>
                <a:ext cx="176760" cy="126000"/>
              </p14:xfrm>
            </p:contentPart>
          </mc:Choice>
          <mc:Fallback>
            <p:pic>
              <p:nvPicPr>
                <p:cNvPr id="241" name="Freihand 240">
                  <a:extLst>
                    <a:ext uri="{FF2B5EF4-FFF2-40B4-BE49-F238E27FC236}">
                      <a16:creationId xmlns:a16="http://schemas.microsoft.com/office/drawing/2014/main" id="{07A4D1D4-7BF0-4012-8029-D4933A1A42CC}"/>
                    </a:ext>
                  </a:extLst>
                </p:cNvPr>
                <p:cNvPicPr/>
                <p:nvPr/>
              </p:nvPicPr>
              <p:blipFill>
                <a:blip r:embed="rId51"/>
                <a:stretch>
                  <a:fillRect/>
                </a:stretch>
              </p:blipFill>
              <p:spPr>
                <a:xfrm>
                  <a:off x="648200" y="3619867"/>
                  <a:ext cx="185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2" name="Freihand 241">
                  <a:extLst>
                    <a:ext uri="{FF2B5EF4-FFF2-40B4-BE49-F238E27FC236}">
                      <a16:creationId xmlns:a16="http://schemas.microsoft.com/office/drawing/2014/main" id="{AA31A537-8EDC-45B1-A280-1A8E631FC9DC}"/>
                    </a:ext>
                  </a:extLst>
                </p14:cNvPr>
                <p14:cNvContentPartPr/>
                <p14:nvPr/>
              </p14:nvContentPartPr>
              <p14:xfrm>
                <a:off x="867440" y="3653707"/>
                <a:ext cx="98280" cy="94680"/>
              </p14:xfrm>
            </p:contentPart>
          </mc:Choice>
          <mc:Fallback>
            <p:pic>
              <p:nvPicPr>
                <p:cNvPr id="242" name="Freihand 241">
                  <a:extLst>
                    <a:ext uri="{FF2B5EF4-FFF2-40B4-BE49-F238E27FC236}">
                      <a16:creationId xmlns:a16="http://schemas.microsoft.com/office/drawing/2014/main" id="{AA31A537-8EDC-45B1-A280-1A8E631FC9DC}"/>
                    </a:ext>
                  </a:extLst>
                </p:cNvPr>
                <p:cNvPicPr/>
                <p:nvPr/>
              </p:nvPicPr>
              <p:blipFill>
                <a:blip r:embed="rId53"/>
                <a:stretch>
                  <a:fillRect/>
                </a:stretch>
              </p:blipFill>
              <p:spPr>
                <a:xfrm>
                  <a:off x="863120" y="3649387"/>
                  <a:ext cx="106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43" name="Freihand 242">
                  <a:extLst>
                    <a:ext uri="{FF2B5EF4-FFF2-40B4-BE49-F238E27FC236}">
                      <a16:creationId xmlns:a16="http://schemas.microsoft.com/office/drawing/2014/main" id="{5DEAAC31-AE38-4DA2-A357-767D2DC7AD9D}"/>
                    </a:ext>
                  </a:extLst>
                </p14:cNvPr>
                <p14:cNvContentPartPr/>
                <p14:nvPr/>
              </p14:nvContentPartPr>
              <p14:xfrm>
                <a:off x="991280" y="3640747"/>
                <a:ext cx="83160" cy="128520"/>
              </p14:xfrm>
            </p:contentPart>
          </mc:Choice>
          <mc:Fallback>
            <p:pic>
              <p:nvPicPr>
                <p:cNvPr id="243" name="Freihand 242">
                  <a:extLst>
                    <a:ext uri="{FF2B5EF4-FFF2-40B4-BE49-F238E27FC236}">
                      <a16:creationId xmlns:a16="http://schemas.microsoft.com/office/drawing/2014/main" id="{5DEAAC31-AE38-4DA2-A357-767D2DC7AD9D}"/>
                    </a:ext>
                  </a:extLst>
                </p:cNvPr>
                <p:cNvPicPr/>
                <p:nvPr/>
              </p:nvPicPr>
              <p:blipFill>
                <a:blip r:embed="rId55"/>
                <a:stretch>
                  <a:fillRect/>
                </a:stretch>
              </p:blipFill>
              <p:spPr>
                <a:xfrm>
                  <a:off x="986960" y="3636427"/>
                  <a:ext cx="91800" cy="137160"/>
                </a:xfrm>
                <a:prstGeom prst="rect">
                  <a:avLst/>
                </a:prstGeom>
              </p:spPr>
            </p:pic>
          </mc:Fallback>
        </mc:AlternateContent>
      </p:grpSp>
      <p:grpSp>
        <p:nvGrpSpPr>
          <p:cNvPr id="263" name="Gruppieren 262">
            <a:extLst>
              <a:ext uri="{FF2B5EF4-FFF2-40B4-BE49-F238E27FC236}">
                <a16:creationId xmlns:a16="http://schemas.microsoft.com/office/drawing/2014/main" id="{07C3A3AA-28B8-4763-95F3-EE53A1C7D8AB}"/>
              </a:ext>
            </a:extLst>
          </p:cNvPr>
          <p:cNvGrpSpPr/>
          <p:nvPr/>
        </p:nvGrpSpPr>
        <p:grpSpPr>
          <a:xfrm>
            <a:off x="2369360" y="3442027"/>
            <a:ext cx="352800" cy="195120"/>
            <a:chOff x="2369360" y="3442027"/>
            <a:chExt cx="352800" cy="195120"/>
          </a:xfrm>
        </p:grpSpPr>
        <mc:AlternateContent xmlns:mc="http://schemas.openxmlformats.org/markup-compatibility/2006">
          <mc:Choice xmlns:p14="http://schemas.microsoft.com/office/powerpoint/2010/main" Requires="p14">
            <p:contentPart p14:bwMode="auto" r:id="rId56">
              <p14:nvContentPartPr>
                <p14:cNvPr id="255" name="Freihand 254">
                  <a:extLst>
                    <a:ext uri="{FF2B5EF4-FFF2-40B4-BE49-F238E27FC236}">
                      <a16:creationId xmlns:a16="http://schemas.microsoft.com/office/drawing/2014/main" id="{C555B4F1-3F3E-4233-BB4A-3DB3799978B2}"/>
                    </a:ext>
                  </a:extLst>
                </p14:cNvPr>
                <p14:cNvContentPartPr/>
                <p14:nvPr/>
              </p14:nvContentPartPr>
              <p14:xfrm>
                <a:off x="2369360" y="3495667"/>
                <a:ext cx="86760" cy="141480"/>
              </p14:xfrm>
            </p:contentPart>
          </mc:Choice>
          <mc:Fallback>
            <p:pic>
              <p:nvPicPr>
                <p:cNvPr id="255" name="Freihand 254">
                  <a:extLst>
                    <a:ext uri="{FF2B5EF4-FFF2-40B4-BE49-F238E27FC236}">
                      <a16:creationId xmlns:a16="http://schemas.microsoft.com/office/drawing/2014/main" id="{C555B4F1-3F3E-4233-BB4A-3DB3799978B2}"/>
                    </a:ext>
                  </a:extLst>
                </p:cNvPr>
                <p:cNvPicPr/>
                <p:nvPr/>
              </p:nvPicPr>
              <p:blipFill>
                <a:blip r:embed="rId57"/>
                <a:stretch>
                  <a:fillRect/>
                </a:stretch>
              </p:blipFill>
              <p:spPr>
                <a:xfrm>
                  <a:off x="2365040" y="3491347"/>
                  <a:ext cx="95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56" name="Freihand 255">
                  <a:extLst>
                    <a:ext uri="{FF2B5EF4-FFF2-40B4-BE49-F238E27FC236}">
                      <a16:creationId xmlns:a16="http://schemas.microsoft.com/office/drawing/2014/main" id="{69914990-3AAC-4721-9F85-3B19BDC80223}"/>
                    </a:ext>
                  </a:extLst>
                </p14:cNvPr>
                <p14:cNvContentPartPr/>
                <p14:nvPr/>
              </p14:nvContentPartPr>
              <p14:xfrm>
                <a:off x="2492480" y="3588187"/>
                <a:ext cx="10800" cy="21960"/>
              </p14:xfrm>
            </p:contentPart>
          </mc:Choice>
          <mc:Fallback>
            <p:pic>
              <p:nvPicPr>
                <p:cNvPr id="256" name="Freihand 255">
                  <a:extLst>
                    <a:ext uri="{FF2B5EF4-FFF2-40B4-BE49-F238E27FC236}">
                      <a16:creationId xmlns:a16="http://schemas.microsoft.com/office/drawing/2014/main" id="{69914990-3AAC-4721-9F85-3B19BDC80223}"/>
                    </a:ext>
                  </a:extLst>
                </p:cNvPr>
                <p:cNvPicPr/>
                <p:nvPr/>
              </p:nvPicPr>
              <p:blipFill>
                <a:blip r:embed="rId59"/>
                <a:stretch>
                  <a:fillRect/>
                </a:stretch>
              </p:blipFill>
              <p:spPr>
                <a:xfrm>
                  <a:off x="2488160" y="3583867"/>
                  <a:ext cx="19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7" name="Freihand 256">
                  <a:extLst>
                    <a:ext uri="{FF2B5EF4-FFF2-40B4-BE49-F238E27FC236}">
                      <a16:creationId xmlns:a16="http://schemas.microsoft.com/office/drawing/2014/main" id="{0847EBAD-2532-44E6-AA2A-0FAB02804932}"/>
                    </a:ext>
                  </a:extLst>
                </p14:cNvPr>
                <p14:cNvContentPartPr/>
                <p14:nvPr/>
              </p14:nvContentPartPr>
              <p14:xfrm>
                <a:off x="2540720" y="3442027"/>
                <a:ext cx="72720" cy="173160"/>
              </p14:xfrm>
            </p:contentPart>
          </mc:Choice>
          <mc:Fallback>
            <p:pic>
              <p:nvPicPr>
                <p:cNvPr id="257" name="Freihand 256">
                  <a:extLst>
                    <a:ext uri="{FF2B5EF4-FFF2-40B4-BE49-F238E27FC236}">
                      <a16:creationId xmlns:a16="http://schemas.microsoft.com/office/drawing/2014/main" id="{0847EBAD-2532-44E6-AA2A-0FAB02804932}"/>
                    </a:ext>
                  </a:extLst>
                </p:cNvPr>
                <p:cNvPicPr/>
                <p:nvPr/>
              </p:nvPicPr>
              <p:blipFill>
                <a:blip r:embed="rId61"/>
                <a:stretch>
                  <a:fillRect/>
                </a:stretch>
              </p:blipFill>
              <p:spPr>
                <a:xfrm>
                  <a:off x="2536400" y="3437707"/>
                  <a:ext cx="81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8" name="Freihand 257">
                  <a:extLst>
                    <a:ext uri="{FF2B5EF4-FFF2-40B4-BE49-F238E27FC236}">
                      <a16:creationId xmlns:a16="http://schemas.microsoft.com/office/drawing/2014/main" id="{1644995F-66A0-4A2B-9E6E-098CF4CB9DAB}"/>
                    </a:ext>
                  </a:extLst>
                </p14:cNvPr>
                <p14:cNvContentPartPr/>
                <p14:nvPr/>
              </p14:nvContentPartPr>
              <p14:xfrm>
                <a:off x="2716400" y="3613027"/>
                <a:ext cx="5760" cy="8640"/>
              </p14:xfrm>
            </p:contentPart>
          </mc:Choice>
          <mc:Fallback>
            <p:pic>
              <p:nvPicPr>
                <p:cNvPr id="258" name="Freihand 257">
                  <a:extLst>
                    <a:ext uri="{FF2B5EF4-FFF2-40B4-BE49-F238E27FC236}">
                      <a16:creationId xmlns:a16="http://schemas.microsoft.com/office/drawing/2014/main" id="{1644995F-66A0-4A2B-9E6E-098CF4CB9DAB}"/>
                    </a:ext>
                  </a:extLst>
                </p:cNvPr>
                <p:cNvPicPr/>
                <p:nvPr/>
              </p:nvPicPr>
              <p:blipFill>
                <a:blip r:embed="rId63"/>
                <a:stretch>
                  <a:fillRect/>
                </a:stretch>
              </p:blipFill>
              <p:spPr>
                <a:xfrm>
                  <a:off x="2712080" y="3608707"/>
                  <a:ext cx="14400" cy="1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259" name="Freihand 258">
                <a:extLst>
                  <a:ext uri="{FF2B5EF4-FFF2-40B4-BE49-F238E27FC236}">
                    <a16:creationId xmlns:a16="http://schemas.microsoft.com/office/drawing/2014/main" id="{A97B2A15-FD10-433A-A654-CD8A28C07EED}"/>
                  </a:ext>
                </a:extLst>
              </p14:cNvPr>
              <p14:cNvContentPartPr/>
              <p14:nvPr/>
            </p14:nvContentPartPr>
            <p14:xfrm>
              <a:off x="3059120" y="3498187"/>
              <a:ext cx="152640" cy="106200"/>
            </p14:xfrm>
          </p:contentPart>
        </mc:Choice>
        <mc:Fallback>
          <p:pic>
            <p:nvPicPr>
              <p:cNvPr id="259" name="Freihand 258">
                <a:extLst>
                  <a:ext uri="{FF2B5EF4-FFF2-40B4-BE49-F238E27FC236}">
                    <a16:creationId xmlns:a16="http://schemas.microsoft.com/office/drawing/2014/main" id="{A97B2A15-FD10-433A-A654-CD8A28C07EED}"/>
                  </a:ext>
                </a:extLst>
              </p:cNvPr>
              <p:cNvPicPr/>
              <p:nvPr/>
            </p:nvPicPr>
            <p:blipFill>
              <a:blip r:embed="rId65"/>
              <a:stretch>
                <a:fillRect/>
              </a:stretch>
            </p:blipFill>
            <p:spPr>
              <a:xfrm>
                <a:off x="3054800" y="3493867"/>
                <a:ext cx="161280" cy="114840"/>
              </a:xfrm>
              <a:prstGeom prst="rect">
                <a:avLst/>
              </a:prstGeom>
            </p:spPr>
          </p:pic>
        </mc:Fallback>
      </mc:AlternateContent>
      <p:grpSp>
        <p:nvGrpSpPr>
          <p:cNvPr id="279" name="Gruppieren 278">
            <a:extLst>
              <a:ext uri="{FF2B5EF4-FFF2-40B4-BE49-F238E27FC236}">
                <a16:creationId xmlns:a16="http://schemas.microsoft.com/office/drawing/2014/main" id="{075207A5-61F3-4AD9-AC13-091F9A67ADA3}"/>
              </a:ext>
            </a:extLst>
          </p:cNvPr>
          <p:cNvGrpSpPr/>
          <p:nvPr/>
        </p:nvGrpSpPr>
        <p:grpSpPr>
          <a:xfrm>
            <a:off x="3474200" y="3405667"/>
            <a:ext cx="991440" cy="251640"/>
            <a:chOff x="3474200" y="3405667"/>
            <a:chExt cx="991440" cy="251640"/>
          </a:xfrm>
        </p:grpSpPr>
        <mc:AlternateContent xmlns:mc="http://schemas.openxmlformats.org/markup-compatibility/2006">
          <mc:Choice xmlns:p14="http://schemas.microsoft.com/office/powerpoint/2010/main" Requires="p14">
            <p:contentPart p14:bwMode="auto" r:id="rId66">
              <p14:nvContentPartPr>
                <p14:cNvPr id="260" name="Freihand 259">
                  <a:extLst>
                    <a:ext uri="{FF2B5EF4-FFF2-40B4-BE49-F238E27FC236}">
                      <a16:creationId xmlns:a16="http://schemas.microsoft.com/office/drawing/2014/main" id="{D19951E0-A287-4997-A97C-3FA7823B0C5A}"/>
                    </a:ext>
                  </a:extLst>
                </p14:cNvPr>
                <p14:cNvContentPartPr/>
                <p14:nvPr/>
              </p14:nvContentPartPr>
              <p14:xfrm>
                <a:off x="3474200" y="3509347"/>
                <a:ext cx="119880" cy="14400"/>
              </p14:xfrm>
            </p:contentPart>
          </mc:Choice>
          <mc:Fallback>
            <p:pic>
              <p:nvPicPr>
                <p:cNvPr id="260" name="Freihand 259">
                  <a:extLst>
                    <a:ext uri="{FF2B5EF4-FFF2-40B4-BE49-F238E27FC236}">
                      <a16:creationId xmlns:a16="http://schemas.microsoft.com/office/drawing/2014/main" id="{D19951E0-A287-4997-A97C-3FA7823B0C5A}"/>
                    </a:ext>
                  </a:extLst>
                </p:cNvPr>
                <p:cNvPicPr/>
                <p:nvPr/>
              </p:nvPicPr>
              <p:blipFill>
                <a:blip r:embed="rId67"/>
                <a:stretch>
                  <a:fillRect/>
                </a:stretch>
              </p:blipFill>
              <p:spPr>
                <a:xfrm>
                  <a:off x="3469880" y="3505027"/>
                  <a:ext cx="128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1" name="Freihand 260">
                  <a:extLst>
                    <a:ext uri="{FF2B5EF4-FFF2-40B4-BE49-F238E27FC236}">
                      <a16:creationId xmlns:a16="http://schemas.microsoft.com/office/drawing/2014/main" id="{8689C618-7008-422D-B818-DBBA28E573A5}"/>
                    </a:ext>
                  </a:extLst>
                </p14:cNvPr>
                <p14:cNvContentPartPr/>
                <p14:nvPr/>
              </p14:nvContentPartPr>
              <p14:xfrm>
                <a:off x="3482840" y="3564067"/>
                <a:ext cx="138600" cy="6480"/>
              </p14:xfrm>
            </p:contentPart>
          </mc:Choice>
          <mc:Fallback>
            <p:pic>
              <p:nvPicPr>
                <p:cNvPr id="261" name="Freihand 260">
                  <a:extLst>
                    <a:ext uri="{FF2B5EF4-FFF2-40B4-BE49-F238E27FC236}">
                      <a16:creationId xmlns:a16="http://schemas.microsoft.com/office/drawing/2014/main" id="{8689C618-7008-422D-B818-DBBA28E573A5}"/>
                    </a:ext>
                  </a:extLst>
                </p:cNvPr>
                <p:cNvPicPr/>
                <p:nvPr/>
              </p:nvPicPr>
              <p:blipFill>
                <a:blip r:embed="rId69"/>
                <a:stretch>
                  <a:fillRect/>
                </a:stretch>
              </p:blipFill>
              <p:spPr>
                <a:xfrm>
                  <a:off x="3478520" y="3559747"/>
                  <a:ext cx="147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5" name="Freihand 264">
                  <a:extLst>
                    <a:ext uri="{FF2B5EF4-FFF2-40B4-BE49-F238E27FC236}">
                      <a16:creationId xmlns:a16="http://schemas.microsoft.com/office/drawing/2014/main" id="{DED1BAA6-6673-42AE-8359-E0B57AB3F34C}"/>
                    </a:ext>
                  </a:extLst>
                </p14:cNvPr>
                <p14:cNvContentPartPr/>
                <p14:nvPr/>
              </p14:nvContentPartPr>
              <p14:xfrm>
                <a:off x="3739880" y="3465427"/>
                <a:ext cx="93960" cy="191880"/>
              </p14:xfrm>
            </p:contentPart>
          </mc:Choice>
          <mc:Fallback>
            <p:pic>
              <p:nvPicPr>
                <p:cNvPr id="265" name="Freihand 264">
                  <a:extLst>
                    <a:ext uri="{FF2B5EF4-FFF2-40B4-BE49-F238E27FC236}">
                      <a16:creationId xmlns:a16="http://schemas.microsoft.com/office/drawing/2014/main" id="{DED1BAA6-6673-42AE-8359-E0B57AB3F34C}"/>
                    </a:ext>
                  </a:extLst>
                </p:cNvPr>
                <p:cNvPicPr/>
                <p:nvPr/>
              </p:nvPicPr>
              <p:blipFill>
                <a:blip r:embed="rId71"/>
                <a:stretch>
                  <a:fillRect/>
                </a:stretch>
              </p:blipFill>
              <p:spPr>
                <a:xfrm>
                  <a:off x="3735560" y="3461107"/>
                  <a:ext cx="102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6" name="Freihand 265">
                  <a:extLst>
                    <a:ext uri="{FF2B5EF4-FFF2-40B4-BE49-F238E27FC236}">
                      <a16:creationId xmlns:a16="http://schemas.microsoft.com/office/drawing/2014/main" id="{1455823D-CC42-4855-93F3-A94B08A57483}"/>
                    </a:ext>
                  </a:extLst>
                </p14:cNvPr>
                <p14:cNvContentPartPr/>
                <p14:nvPr/>
              </p14:nvContentPartPr>
              <p14:xfrm>
                <a:off x="3857960" y="3512227"/>
                <a:ext cx="59040" cy="86400"/>
              </p14:xfrm>
            </p:contentPart>
          </mc:Choice>
          <mc:Fallback>
            <p:pic>
              <p:nvPicPr>
                <p:cNvPr id="266" name="Freihand 265">
                  <a:extLst>
                    <a:ext uri="{FF2B5EF4-FFF2-40B4-BE49-F238E27FC236}">
                      <a16:creationId xmlns:a16="http://schemas.microsoft.com/office/drawing/2014/main" id="{1455823D-CC42-4855-93F3-A94B08A57483}"/>
                    </a:ext>
                  </a:extLst>
                </p:cNvPr>
                <p:cNvPicPr/>
                <p:nvPr/>
              </p:nvPicPr>
              <p:blipFill>
                <a:blip r:embed="rId73"/>
                <a:stretch>
                  <a:fillRect/>
                </a:stretch>
              </p:blipFill>
              <p:spPr>
                <a:xfrm>
                  <a:off x="3853640" y="3507907"/>
                  <a:ext cx="67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7" name="Freihand 266">
                  <a:extLst>
                    <a:ext uri="{FF2B5EF4-FFF2-40B4-BE49-F238E27FC236}">
                      <a16:creationId xmlns:a16="http://schemas.microsoft.com/office/drawing/2014/main" id="{58F7CD0E-5F58-421C-B63F-0D118D3AA361}"/>
                    </a:ext>
                  </a:extLst>
                </p14:cNvPr>
                <p14:cNvContentPartPr/>
                <p14:nvPr/>
              </p14:nvContentPartPr>
              <p14:xfrm>
                <a:off x="3955880" y="3475147"/>
                <a:ext cx="38520" cy="13680"/>
              </p14:xfrm>
            </p:contentPart>
          </mc:Choice>
          <mc:Fallback>
            <p:pic>
              <p:nvPicPr>
                <p:cNvPr id="267" name="Freihand 266">
                  <a:extLst>
                    <a:ext uri="{FF2B5EF4-FFF2-40B4-BE49-F238E27FC236}">
                      <a16:creationId xmlns:a16="http://schemas.microsoft.com/office/drawing/2014/main" id="{58F7CD0E-5F58-421C-B63F-0D118D3AA361}"/>
                    </a:ext>
                  </a:extLst>
                </p:cNvPr>
                <p:cNvPicPr/>
                <p:nvPr/>
              </p:nvPicPr>
              <p:blipFill>
                <a:blip r:embed="rId75"/>
                <a:stretch>
                  <a:fillRect/>
                </a:stretch>
              </p:blipFill>
              <p:spPr>
                <a:xfrm>
                  <a:off x="3951560" y="3470827"/>
                  <a:ext cx="47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8" name="Freihand 267">
                  <a:extLst>
                    <a:ext uri="{FF2B5EF4-FFF2-40B4-BE49-F238E27FC236}">
                      <a16:creationId xmlns:a16="http://schemas.microsoft.com/office/drawing/2014/main" id="{D65030A1-4005-49C5-893D-28C8D464B59B}"/>
                    </a:ext>
                  </a:extLst>
                </p14:cNvPr>
                <p14:cNvContentPartPr/>
                <p14:nvPr/>
              </p14:nvContentPartPr>
              <p14:xfrm>
                <a:off x="4057040" y="3433027"/>
                <a:ext cx="78480" cy="92160"/>
              </p14:xfrm>
            </p:contentPart>
          </mc:Choice>
          <mc:Fallback>
            <p:pic>
              <p:nvPicPr>
                <p:cNvPr id="268" name="Freihand 267">
                  <a:extLst>
                    <a:ext uri="{FF2B5EF4-FFF2-40B4-BE49-F238E27FC236}">
                      <a16:creationId xmlns:a16="http://schemas.microsoft.com/office/drawing/2014/main" id="{D65030A1-4005-49C5-893D-28C8D464B59B}"/>
                    </a:ext>
                  </a:extLst>
                </p:cNvPr>
                <p:cNvPicPr/>
                <p:nvPr/>
              </p:nvPicPr>
              <p:blipFill>
                <a:blip r:embed="rId77"/>
                <a:stretch>
                  <a:fillRect/>
                </a:stretch>
              </p:blipFill>
              <p:spPr>
                <a:xfrm>
                  <a:off x="4052720" y="3428707"/>
                  <a:ext cx="87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69" name="Freihand 268">
                  <a:extLst>
                    <a:ext uri="{FF2B5EF4-FFF2-40B4-BE49-F238E27FC236}">
                      <a16:creationId xmlns:a16="http://schemas.microsoft.com/office/drawing/2014/main" id="{91394F37-40BC-48B7-A7F4-7BFADD67F48C}"/>
                    </a:ext>
                  </a:extLst>
                </p14:cNvPr>
                <p14:cNvContentPartPr/>
                <p14:nvPr/>
              </p14:nvContentPartPr>
              <p14:xfrm>
                <a:off x="4062800" y="3452467"/>
                <a:ext cx="183240" cy="125640"/>
              </p14:xfrm>
            </p:contentPart>
          </mc:Choice>
          <mc:Fallback>
            <p:pic>
              <p:nvPicPr>
                <p:cNvPr id="269" name="Freihand 268">
                  <a:extLst>
                    <a:ext uri="{FF2B5EF4-FFF2-40B4-BE49-F238E27FC236}">
                      <a16:creationId xmlns:a16="http://schemas.microsoft.com/office/drawing/2014/main" id="{91394F37-40BC-48B7-A7F4-7BFADD67F48C}"/>
                    </a:ext>
                  </a:extLst>
                </p:cNvPr>
                <p:cNvPicPr/>
                <p:nvPr/>
              </p:nvPicPr>
              <p:blipFill>
                <a:blip r:embed="rId79"/>
                <a:stretch>
                  <a:fillRect/>
                </a:stretch>
              </p:blipFill>
              <p:spPr>
                <a:xfrm>
                  <a:off x="4058480" y="3448147"/>
                  <a:ext cx="191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70" name="Freihand 269">
                  <a:extLst>
                    <a:ext uri="{FF2B5EF4-FFF2-40B4-BE49-F238E27FC236}">
                      <a16:creationId xmlns:a16="http://schemas.microsoft.com/office/drawing/2014/main" id="{1E0864E8-9C7D-4E80-90CB-5E886B922696}"/>
                    </a:ext>
                  </a:extLst>
                </p14:cNvPr>
                <p14:cNvContentPartPr/>
                <p14:nvPr/>
              </p14:nvContentPartPr>
              <p14:xfrm>
                <a:off x="4380320" y="3405667"/>
                <a:ext cx="10080" cy="119520"/>
              </p14:xfrm>
            </p:contentPart>
          </mc:Choice>
          <mc:Fallback>
            <p:pic>
              <p:nvPicPr>
                <p:cNvPr id="270" name="Freihand 269">
                  <a:extLst>
                    <a:ext uri="{FF2B5EF4-FFF2-40B4-BE49-F238E27FC236}">
                      <a16:creationId xmlns:a16="http://schemas.microsoft.com/office/drawing/2014/main" id="{1E0864E8-9C7D-4E80-90CB-5E886B922696}"/>
                    </a:ext>
                  </a:extLst>
                </p:cNvPr>
                <p:cNvPicPr/>
                <p:nvPr/>
              </p:nvPicPr>
              <p:blipFill>
                <a:blip r:embed="rId81"/>
                <a:stretch>
                  <a:fillRect/>
                </a:stretch>
              </p:blipFill>
              <p:spPr>
                <a:xfrm>
                  <a:off x="4376000" y="3401347"/>
                  <a:ext cx="18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71" name="Freihand 270">
                  <a:extLst>
                    <a:ext uri="{FF2B5EF4-FFF2-40B4-BE49-F238E27FC236}">
                      <a16:creationId xmlns:a16="http://schemas.microsoft.com/office/drawing/2014/main" id="{3D6FDBC7-2CE0-49A2-8999-2D8538CA26B4}"/>
                    </a:ext>
                  </a:extLst>
                </p14:cNvPr>
                <p14:cNvContentPartPr/>
                <p14:nvPr/>
              </p14:nvContentPartPr>
              <p14:xfrm>
                <a:off x="4342160" y="3455707"/>
                <a:ext cx="123480" cy="4680"/>
              </p14:xfrm>
            </p:contentPart>
          </mc:Choice>
          <mc:Fallback>
            <p:pic>
              <p:nvPicPr>
                <p:cNvPr id="271" name="Freihand 270">
                  <a:extLst>
                    <a:ext uri="{FF2B5EF4-FFF2-40B4-BE49-F238E27FC236}">
                      <a16:creationId xmlns:a16="http://schemas.microsoft.com/office/drawing/2014/main" id="{3D6FDBC7-2CE0-49A2-8999-2D8538CA26B4}"/>
                    </a:ext>
                  </a:extLst>
                </p:cNvPr>
                <p:cNvPicPr/>
                <p:nvPr/>
              </p:nvPicPr>
              <p:blipFill>
                <a:blip r:embed="rId83"/>
                <a:stretch>
                  <a:fillRect/>
                </a:stretch>
              </p:blipFill>
              <p:spPr>
                <a:xfrm>
                  <a:off x="4337840" y="3451387"/>
                  <a:ext cx="132120" cy="13320"/>
                </a:xfrm>
                <a:prstGeom prst="rect">
                  <a:avLst/>
                </a:prstGeom>
              </p:spPr>
            </p:pic>
          </mc:Fallback>
        </mc:AlternateContent>
      </p:grpSp>
      <p:grpSp>
        <p:nvGrpSpPr>
          <p:cNvPr id="284" name="Gruppieren 283">
            <a:extLst>
              <a:ext uri="{FF2B5EF4-FFF2-40B4-BE49-F238E27FC236}">
                <a16:creationId xmlns:a16="http://schemas.microsoft.com/office/drawing/2014/main" id="{E43E9A0E-14B4-427F-80A3-C30FF7150DD7}"/>
              </a:ext>
            </a:extLst>
          </p:cNvPr>
          <p:cNvGrpSpPr/>
          <p:nvPr/>
        </p:nvGrpSpPr>
        <p:grpSpPr>
          <a:xfrm>
            <a:off x="1249760" y="3240787"/>
            <a:ext cx="852480" cy="515520"/>
            <a:chOff x="1249760" y="3240787"/>
            <a:chExt cx="852480" cy="515520"/>
          </a:xfrm>
        </p:grpSpPr>
        <mc:AlternateContent xmlns:mc="http://schemas.openxmlformats.org/markup-compatibility/2006">
          <mc:Choice xmlns:p14="http://schemas.microsoft.com/office/powerpoint/2010/main" Requires="p14">
            <p:contentPart p14:bwMode="auto" r:id="rId84">
              <p14:nvContentPartPr>
                <p14:cNvPr id="244" name="Freihand 243">
                  <a:extLst>
                    <a:ext uri="{FF2B5EF4-FFF2-40B4-BE49-F238E27FC236}">
                      <a16:creationId xmlns:a16="http://schemas.microsoft.com/office/drawing/2014/main" id="{5F6D684E-7344-4159-93BC-C0F4F49DF564}"/>
                    </a:ext>
                  </a:extLst>
                </p14:cNvPr>
                <p14:cNvContentPartPr/>
                <p14:nvPr/>
              </p14:nvContentPartPr>
              <p14:xfrm>
                <a:off x="1249760" y="3620587"/>
                <a:ext cx="135720" cy="88560"/>
              </p14:xfrm>
            </p:contentPart>
          </mc:Choice>
          <mc:Fallback>
            <p:pic>
              <p:nvPicPr>
                <p:cNvPr id="244" name="Freihand 243">
                  <a:extLst>
                    <a:ext uri="{FF2B5EF4-FFF2-40B4-BE49-F238E27FC236}">
                      <a16:creationId xmlns:a16="http://schemas.microsoft.com/office/drawing/2014/main" id="{5F6D684E-7344-4159-93BC-C0F4F49DF564}"/>
                    </a:ext>
                  </a:extLst>
                </p:cNvPr>
                <p:cNvPicPr/>
                <p:nvPr/>
              </p:nvPicPr>
              <p:blipFill>
                <a:blip r:embed="rId85"/>
                <a:stretch>
                  <a:fillRect/>
                </a:stretch>
              </p:blipFill>
              <p:spPr>
                <a:xfrm>
                  <a:off x="1245440" y="3616267"/>
                  <a:ext cx="144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45" name="Freihand 244">
                  <a:extLst>
                    <a:ext uri="{FF2B5EF4-FFF2-40B4-BE49-F238E27FC236}">
                      <a16:creationId xmlns:a16="http://schemas.microsoft.com/office/drawing/2014/main" id="{CA91CCE0-EEE8-4391-BB90-4FD4C1F48749}"/>
                    </a:ext>
                  </a:extLst>
                </p14:cNvPr>
                <p14:cNvContentPartPr/>
                <p14:nvPr/>
              </p14:nvContentPartPr>
              <p14:xfrm>
                <a:off x="1467920" y="3511867"/>
                <a:ext cx="80280" cy="200160"/>
              </p14:xfrm>
            </p:contentPart>
          </mc:Choice>
          <mc:Fallback>
            <p:pic>
              <p:nvPicPr>
                <p:cNvPr id="245" name="Freihand 244">
                  <a:extLst>
                    <a:ext uri="{FF2B5EF4-FFF2-40B4-BE49-F238E27FC236}">
                      <a16:creationId xmlns:a16="http://schemas.microsoft.com/office/drawing/2014/main" id="{CA91CCE0-EEE8-4391-BB90-4FD4C1F48749}"/>
                    </a:ext>
                  </a:extLst>
                </p:cNvPr>
                <p:cNvPicPr/>
                <p:nvPr/>
              </p:nvPicPr>
              <p:blipFill>
                <a:blip r:embed="rId87"/>
                <a:stretch>
                  <a:fillRect/>
                </a:stretch>
              </p:blipFill>
              <p:spPr>
                <a:xfrm>
                  <a:off x="1463600" y="3507547"/>
                  <a:ext cx="88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46" name="Freihand 245">
                  <a:extLst>
                    <a:ext uri="{FF2B5EF4-FFF2-40B4-BE49-F238E27FC236}">
                      <a16:creationId xmlns:a16="http://schemas.microsoft.com/office/drawing/2014/main" id="{21F344A4-F170-456A-B8C8-83D4E09A8569}"/>
                    </a:ext>
                  </a:extLst>
                </p14:cNvPr>
                <p14:cNvContentPartPr/>
                <p14:nvPr/>
              </p14:nvContentPartPr>
              <p14:xfrm>
                <a:off x="1580600" y="3564067"/>
                <a:ext cx="70560" cy="135000"/>
              </p14:xfrm>
            </p:contentPart>
          </mc:Choice>
          <mc:Fallback>
            <p:pic>
              <p:nvPicPr>
                <p:cNvPr id="246" name="Freihand 245">
                  <a:extLst>
                    <a:ext uri="{FF2B5EF4-FFF2-40B4-BE49-F238E27FC236}">
                      <a16:creationId xmlns:a16="http://schemas.microsoft.com/office/drawing/2014/main" id="{21F344A4-F170-456A-B8C8-83D4E09A8569}"/>
                    </a:ext>
                  </a:extLst>
                </p:cNvPr>
                <p:cNvPicPr/>
                <p:nvPr/>
              </p:nvPicPr>
              <p:blipFill>
                <a:blip r:embed="rId89"/>
                <a:stretch>
                  <a:fillRect/>
                </a:stretch>
              </p:blipFill>
              <p:spPr>
                <a:xfrm>
                  <a:off x="1576280" y="3559747"/>
                  <a:ext cx="79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7" name="Freihand 246">
                  <a:extLst>
                    <a:ext uri="{FF2B5EF4-FFF2-40B4-BE49-F238E27FC236}">
                      <a16:creationId xmlns:a16="http://schemas.microsoft.com/office/drawing/2014/main" id="{35D71EB0-B022-4CA2-9320-835FDAD5C5B4}"/>
                    </a:ext>
                  </a:extLst>
                </p14:cNvPr>
                <p14:cNvContentPartPr/>
                <p14:nvPr/>
              </p14:nvContentPartPr>
              <p14:xfrm>
                <a:off x="1580600" y="3601147"/>
                <a:ext cx="108720" cy="52200"/>
              </p14:xfrm>
            </p:contentPart>
          </mc:Choice>
          <mc:Fallback>
            <p:pic>
              <p:nvPicPr>
                <p:cNvPr id="247" name="Freihand 246">
                  <a:extLst>
                    <a:ext uri="{FF2B5EF4-FFF2-40B4-BE49-F238E27FC236}">
                      <a16:creationId xmlns:a16="http://schemas.microsoft.com/office/drawing/2014/main" id="{35D71EB0-B022-4CA2-9320-835FDAD5C5B4}"/>
                    </a:ext>
                  </a:extLst>
                </p:cNvPr>
                <p:cNvPicPr/>
                <p:nvPr/>
              </p:nvPicPr>
              <p:blipFill>
                <a:blip r:embed="rId91"/>
                <a:stretch>
                  <a:fillRect/>
                </a:stretch>
              </p:blipFill>
              <p:spPr>
                <a:xfrm>
                  <a:off x="1576280" y="3596827"/>
                  <a:ext cx="117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48" name="Freihand 247">
                  <a:extLst>
                    <a:ext uri="{FF2B5EF4-FFF2-40B4-BE49-F238E27FC236}">
                      <a16:creationId xmlns:a16="http://schemas.microsoft.com/office/drawing/2014/main" id="{99664794-E0F3-4077-BEAE-6CAD97F4D3C7}"/>
                    </a:ext>
                  </a:extLst>
                </p14:cNvPr>
                <p14:cNvContentPartPr/>
                <p14:nvPr/>
              </p14:nvContentPartPr>
              <p14:xfrm>
                <a:off x="1684280" y="3655147"/>
                <a:ext cx="110880" cy="101160"/>
              </p14:xfrm>
            </p:contentPart>
          </mc:Choice>
          <mc:Fallback>
            <p:pic>
              <p:nvPicPr>
                <p:cNvPr id="248" name="Freihand 247">
                  <a:extLst>
                    <a:ext uri="{FF2B5EF4-FFF2-40B4-BE49-F238E27FC236}">
                      <a16:creationId xmlns:a16="http://schemas.microsoft.com/office/drawing/2014/main" id="{99664794-E0F3-4077-BEAE-6CAD97F4D3C7}"/>
                    </a:ext>
                  </a:extLst>
                </p:cNvPr>
                <p:cNvPicPr/>
                <p:nvPr/>
              </p:nvPicPr>
              <p:blipFill>
                <a:blip r:embed="rId93"/>
                <a:stretch>
                  <a:fillRect/>
                </a:stretch>
              </p:blipFill>
              <p:spPr>
                <a:xfrm>
                  <a:off x="1679960" y="3650827"/>
                  <a:ext cx="119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49" name="Freihand 248">
                  <a:extLst>
                    <a:ext uri="{FF2B5EF4-FFF2-40B4-BE49-F238E27FC236}">
                      <a16:creationId xmlns:a16="http://schemas.microsoft.com/office/drawing/2014/main" id="{053231FA-8B63-44BE-9E0E-BC2B134160A7}"/>
                    </a:ext>
                  </a:extLst>
                </p14:cNvPr>
                <p14:cNvContentPartPr/>
                <p14:nvPr/>
              </p14:nvContentPartPr>
              <p14:xfrm>
                <a:off x="1840520" y="3548227"/>
                <a:ext cx="93240" cy="159840"/>
              </p14:xfrm>
            </p:contentPart>
          </mc:Choice>
          <mc:Fallback>
            <p:pic>
              <p:nvPicPr>
                <p:cNvPr id="249" name="Freihand 248">
                  <a:extLst>
                    <a:ext uri="{FF2B5EF4-FFF2-40B4-BE49-F238E27FC236}">
                      <a16:creationId xmlns:a16="http://schemas.microsoft.com/office/drawing/2014/main" id="{053231FA-8B63-44BE-9E0E-BC2B134160A7}"/>
                    </a:ext>
                  </a:extLst>
                </p:cNvPr>
                <p:cNvPicPr/>
                <p:nvPr/>
              </p:nvPicPr>
              <p:blipFill>
                <a:blip r:embed="rId95"/>
                <a:stretch>
                  <a:fillRect/>
                </a:stretch>
              </p:blipFill>
              <p:spPr>
                <a:xfrm>
                  <a:off x="1836200" y="3543907"/>
                  <a:ext cx="101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50" name="Freihand 249">
                  <a:extLst>
                    <a:ext uri="{FF2B5EF4-FFF2-40B4-BE49-F238E27FC236}">
                      <a16:creationId xmlns:a16="http://schemas.microsoft.com/office/drawing/2014/main" id="{4724A8F8-C969-4DFD-B26F-F2A043EEA391}"/>
                    </a:ext>
                  </a:extLst>
                </p14:cNvPr>
                <p14:cNvContentPartPr/>
                <p14:nvPr/>
              </p14:nvContentPartPr>
              <p14:xfrm>
                <a:off x="1840160" y="3579907"/>
                <a:ext cx="160200" cy="144720"/>
              </p14:xfrm>
            </p:contentPart>
          </mc:Choice>
          <mc:Fallback>
            <p:pic>
              <p:nvPicPr>
                <p:cNvPr id="250" name="Freihand 249">
                  <a:extLst>
                    <a:ext uri="{FF2B5EF4-FFF2-40B4-BE49-F238E27FC236}">
                      <a16:creationId xmlns:a16="http://schemas.microsoft.com/office/drawing/2014/main" id="{4724A8F8-C969-4DFD-B26F-F2A043EEA391}"/>
                    </a:ext>
                  </a:extLst>
                </p:cNvPr>
                <p:cNvPicPr/>
                <p:nvPr/>
              </p:nvPicPr>
              <p:blipFill>
                <a:blip r:embed="rId97"/>
                <a:stretch>
                  <a:fillRect/>
                </a:stretch>
              </p:blipFill>
              <p:spPr>
                <a:xfrm>
                  <a:off x="1835840" y="3575587"/>
                  <a:ext cx="168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54" name="Freihand 253">
                  <a:extLst>
                    <a:ext uri="{FF2B5EF4-FFF2-40B4-BE49-F238E27FC236}">
                      <a16:creationId xmlns:a16="http://schemas.microsoft.com/office/drawing/2014/main" id="{4A68D01A-9CD7-4FFD-B935-6C1C87936E84}"/>
                    </a:ext>
                  </a:extLst>
                </p14:cNvPr>
                <p14:cNvContentPartPr/>
                <p14:nvPr/>
              </p14:nvContentPartPr>
              <p14:xfrm>
                <a:off x="2036360" y="3506107"/>
                <a:ext cx="65880" cy="231840"/>
              </p14:xfrm>
            </p:contentPart>
          </mc:Choice>
          <mc:Fallback>
            <p:pic>
              <p:nvPicPr>
                <p:cNvPr id="254" name="Freihand 253">
                  <a:extLst>
                    <a:ext uri="{FF2B5EF4-FFF2-40B4-BE49-F238E27FC236}">
                      <a16:creationId xmlns:a16="http://schemas.microsoft.com/office/drawing/2014/main" id="{4A68D01A-9CD7-4FFD-B935-6C1C87936E84}"/>
                    </a:ext>
                  </a:extLst>
                </p:cNvPr>
                <p:cNvPicPr/>
                <p:nvPr/>
              </p:nvPicPr>
              <p:blipFill>
                <a:blip r:embed="rId99"/>
                <a:stretch>
                  <a:fillRect/>
                </a:stretch>
              </p:blipFill>
              <p:spPr>
                <a:xfrm>
                  <a:off x="2032040" y="3501787"/>
                  <a:ext cx="74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80" name="Freihand 279">
                  <a:extLst>
                    <a:ext uri="{FF2B5EF4-FFF2-40B4-BE49-F238E27FC236}">
                      <a16:creationId xmlns:a16="http://schemas.microsoft.com/office/drawing/2014/main" id="{AED93CF1-B616-4BD4-8F07-B17F3F1E5EE0}"/>
                    </a:ext>
                  </a:extLst>
                </p14:cNvPr>
                <p14:cNvContentPartPr/>
                <p14:nvPr/>
              </p14:nvContentPartPr>
              <p14:xfrm>
                <a:off x="1646120" y="3350227"/>
                <a:ext cx="1080" cy="150840"/>
              </p14:xfrm>
            </p:contentPart>
          </mc:Choice>
          <mc:Fallback>
            <p:pic>
              <p:nvPicPr>
                <p:cNvPr id="280" name="Freihand 279">
                  <a:extLst>
                    <a:ext uri="{FF2B5EF4-FFF2-40B4-BE49-F238E27FC236}">
                      <a16:creationId xmlns:a16="http://schemas.microsoft.com/office/drawing/2014/main" id="{AED93CF1-B616-4BD4-8F07-B17F3F1E5EE0}"/>
                    </a:ext>
                  </a:extLst>
                </p:cNvPr>
                <p:cNvPicPr/>
                <p:nvPr/>
              </p:nvPicPr>
              <p:blipFill>
                <a:blip r:embed="rId101"/>
                <a:stretch>
                  <a:fillRect/>
                </a:stretch>
              </p:blipFill>
              <p:spPr>
                <a:xfrm>
                  <a:off x="1641800" y="3345907"/>
                  <a:ext cx="9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81" name="Freihand 280">
                  <a:extLst>
                    <a:ext uri="{FF2B5EF4-FFF2-40B4-BE49-F238E27FC236}">
                      <a16:creationId xmlns:a16="http://schemas.microsoft.com/office/drawing/2014/main" id="{F1F254BE-43F1-40A8-B28D-E5C36B272FC2}"/>
                    </a:ext>
                  </a:extLst>
                </p14:cNvPr>
                <p14:cNvContentPartPr/>
                <p14:nvPr/>
              </p14:nvContentPartPr>
              <p14:xfrm>
                <a:off x="1591040" y="3240787"/>
                <a:ext cx="137880" cy="137160"/>
              </p14:xfrm>
            </p:contentPart>
          </mc:Choice>
          <mc:Fallback>
            <p:pic>
              <p:nvPicPr>
                <p:cNvPr id="281" name="Freihand 280">
                  <a:extLst>
                    <a:ext uri="{FF2B5EF4-FFF2-40B4-BE49-F238E27FC236}">
                      <a16:creationId xmlns:a16="http://schemas.microsoft.com/office/drawing/2014/main" id="{F1F254BE-43F1-40A8-B28D-E5C36B272FC2}"/>
                    </a:ext>
                  </a:extLst>
                </p:cNvPr>
                <p:cNvPicPr/>
                <p:nvPr/>
              </p:nvPicPr>
              <p:blipFill>
                <a:blip r:embed="rId103"/>
                <a:stretch>
                  <a:fillRect/>
                </a:stretch>
              </p:blipFill>
              <p:spPr>
                <a:xfrm>
                  <a:off x="1586720" y="3236467"/>
                  <a:ext cx="146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82" name="Freihand 281">
                  <a:extLst>
                    <a:ext uri="{FF2B5EF4-FFF2-40B4-BE49-F238E27FC236}">
                      <a16:creationId xmlns:a16="http://schemas.microsoft.com/office/drawing/2014/main" id="{56579BEA-CF76-47F2-873A-2F5E1B05B5D1}"/>
                    </a:ext>
                  </a:extLst>
                </p14:cNvPr>
                <p14:cNvContentPartPr/>
                <p14:nvPr/>
              </p14:nvContentPartPr>
              <p14:xfrm>
                <a:off x="1856000" y="3356707"/>
                <a:ext cx="26640" cy="127440"/>
              </p14:xfrm>
            </p:contentPart>
          </mc:Choice>
          <mc:Fallback>
            <p:pic>
              <p:nvPicPr>
                <p:cNvPr id="282" name="Freihand 281">
                  <a:extLst>
                    <a:ext uri="{FF2B5EF4-FFF2-40B4-BE49-F238E27FC236}">
                      <a16:creationId xmlns:a16="http://schemas.microsoft.com/office/drawing/2014/main" id="{56579BEA-CF76-47F2-873A-2F5E1B05B5D1}"/>
                    </a:ext>
                  </a:extLst>
                </p:cNvPr>
                <p:cNvPicPr/>
                <p:nvPr/>
              </p:nvPicPr>
              <p:blipFill>
                <a:blip r:embed="rId105"/>
                <a:stretch>
                  <a:fillRect/>
                </a:stretch>
              </p:blipFill>
              <p:spPr>
                <a:xfrm>
                  <a:off x="1851680" y="3352387"/>
                  <a:ext cx="35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83" name="Freihand 282">
                  <a:extLst>
                    <a:ext uri="{FF2B5EF4-FFF2-40B4-BE49-F238E27FC236}">
                      <a16:creationId xmlns:a16="http://schemas.microsoft.com/office/drawing/2014/main" id="{D00C0D97-73B5-41C0-AC36-5A934C0AA975}"/>
                    </a:ext>
                  </a:extLst>
                </p14:cNvPr>
                <p14:cNvContentPartPr/>
                <p14:nvPr/>
              </p14:nvContentPartPr>
              <p14:xfrm>
                <a:off x="1801640" y="3245827"/>
                <a:ext cx="117000" cy="144000"/>
              </p14:xfrm>
            </p:contentPart>
          </mc:Choice>
          <mc:Fallback>
            <p:pic>
              <p:nvPicPr>
                <p:cNvPr id="283" name="Freihand 282">
                  <a:extLst>
                    <a:ext uri="{FF2B5EF4-FFF2-40B4-BE49-F238E27FC236}">
                      <a16:creationId xmlns:a16="http://schemas.microsoft.com/office/drawing/2014/main" id="{D00C0D97-73B5-41C0-AC36-5A934C0AA975}"/>
                    </a:ext>
                  </a:extLst>
                </p:cNvPr>
                <p:cNvPicPr/>
                <p:nvPr/>
              </p:nvPicPr>
              <p:blipFill>
                <a:blip r:embed="rId107"/>
                <a:stretch>
                  <a:fillRect/>
                </a:stretch>
              </p:blipFill>
              <p:spPr>
                <a:xfrm>
                  <a:off x="1797320" y="3241507"/>
                  <a:ext cx="125640" cy="152640"/>
                </a:xfrm>
                <a:prstGeom prst="rect">
                  <a:avLst/>
                </a:prstGeom>
              </p:spPr>
            </p:pic>
          </mc:Fallback>
        </mc:AlternateContent>
      </p:grpSp>
      <p:grpSp>
        <p:nvGrpSpPr>
          <p:cNvPr id="287" name="Gruppieren 286">
            <a:extLst>
              <a:ext uri="{FF2B5EF4-FFF2-40B4-BE49-F238E27FC236}">
                <a16:creationId xmlns:a16="http://schemas.microsoft.com/office/drawing/2014/main" id="{0C23C0E1-EDDF-40A5-A4CB-AC089E189554}"/>
              </a:ext>
            </a:extLst>
          </p:cNvPr>
          <p:cNvGrpSpPr/>
          <p:nvPr/>
        </p:nvGrpSpPr>
        <p:grpSpPr>
          <a:xfrm>
            <a:off x="3099800" y="3187147"/>
            <a:ext cx="114840" cy="216360"/>
            <a:chOff x="3099800" y="3187147"/>
            <a:chExt cx="114840" cy="216360"/>
          </a:xfrm>
        </p:grpSpPr>
        <mc:AlternateContent xmlns:mc="http://schemas.openxmlformats.org/markup-compatibility/2006">
          <mc:Choice xmlns:p14="http://schemas.microsoft.com/office/powerpoint/2010/main" Requires="p14">
            <p:contentPart p14:bwMode="auto" r:id="rId108">
              <p14:nvContentPartPr>
                <p14:cNvPr id="285" name="Freihand 284">
                  <a:extLst>
                    <a:ext uri="{FF2B5EF4-FFF2-40B4-BE49-F238E27FC236}">
                      <a16:creationId xmlns:a16="http://schemas.microsoft.com/office/drawing/2014/main" id="{4BCEEEE8-8F81-4B0B-8091-96FB888C6A3A}"/>
                    </a:ext>
                  </a:extLst>
                </p14:cNvPr>
                <p14:cNvContentPartPr/>
                <p14:nvPr/>
              </p14:nvContentPartPr>
              <p14:xfrm>
                <a:off x="3166400" y="3260947"/>
                <a:ext cx="5760" cy="142560"/>
              </p14:xfrm>
            </p:contentPart>
          </mc:Choice>
          <mc:Fallback>
            <p:pic>
              <p:nvPicPr>
                <p:cNvPr id="285" name="Freihand 284">
                  <a:extLst>
                    <a:ext uri="{FF2B5EF4-FFF2-40B4-BE49-F238E27FC236}">
                      <a16:creationId xmlns:a16="http://schemas.microsoft.com/office/drawing/2014/main" id="{4BCEEEE8-8F81-4B0B-8091-96FB888C6A3A}"/>
                    </a:ext>
                  </a:extLst>
                </p:cNvPr>
                <p:cNvPicPr/>
                <p:nvPr/>
              </p:nvPicPr>
              <p:blipFill>
                <a:blip r:embed="rId109"/>
                <a:stretch>
                  <a:fillRect/>
                </a:stretch>
              </p:blipFill>
              <p:spPr>
                <a:xfrm>
                  <a:off x="3162080" y="3256627"/>
                  <a:ext cx="14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86" name="Freihand 285">
                  <a:extLst>
                    <a:ext uri="{FF2B5EF4-FFF2-40B4-BE49-F238E27FC236}">
                      <a16:creationId xmlns:a16="http://schemas.microsoft.com/office/drawing/2014/main" id="{A11D9A37-53C0-4F90-ADE0-5104E431B4C4}"/>
                    </a:ext>
                  </a:extLst>
                </p14:cNvPr>
                <p14:cNvContentPartPr/>
                <p14:nvPr/>
              </p14:nvContentPartPr>
              <p14:xfrm>
                <a:off x="3099800" y="3187147"/>
                <a:ext cx="114840" cy="91440"/>
              </p14:xfrm>
            </p:contentPart>
          </mc:Choice>
          <mc:Fallback>
            <p:pic>
              <p:nvPicPr>
                <p:cNvPr id="286" name="Freihand 285">
                  <a:extLst>
                    <a:ext uri="{FF2B5EF4-FFF2-40B4-BE49-F238E27FC236}">
                      <a16:creationId xmlns:a16="http://schemas.microsoft.com/office/drawing/2014/main" id="{A11D9A37-53C0-4F90-ADE0-5104E431B4C4}"/>
                    </a:ext>
                  </a:extLst>
                </p:cNvPr>
                <p:cNvPicPr/>
                <p:nvPr/>
              </p:nvPicPr>
              <p:blipFill>
                <a:blip r:embed="rId111"/>
                <a:stretch>
                  <a:fillRect/>
                </a:stretch>
              </p:blipFill>
              <p:spPr>
                <a:xfrm>
                  <a:off x="3095480" y="3182827"/>
                  <a:ext cx="123480" cy="100080"/>
                </a:xfrm>
                <a:prstGeom prst="rect">
                  <a:avLst/>
                </a:prstGeom>
              </p:spPr>
            </p:pic>
          </mc:Fallback>
        </mc:AlternateContent>
      </p:grpSp>
      <p:grpSp>
        <p:nvGrpSpPr>
          <p:cNvPr id="290" name="Gruppieren 289">
            <a:extLst>
              <a:ext uri="{FF2B5EF4-FFF2-40B4-BE49-F238E27FC236}">
                <a16:creationId xmlns:a16="http://schemas.microsoft.com/office/drawing/2014/main" id="{1A45B07F-F40E-4700-B1AF-E8F87C1C7A0E}"/>
              </a:ext>
            </a:extLst>
          </p:cNvPr>
          <p:cNvGrpSpPr/>
          <p:nvPr/>
        </p:nvGrpSpPr>
        <p:grpSpPr>
          <a:xfrm>
            <a:off x="3770840" y="3116947"/>
            <a:ext cx="126720" cy="235080"/>
            <a:chOff x="3770840" y="3116947"/>
            <a:chExt cx="126720" cy="235080"/>
          </a:xfrm>
        </p:grpSpPr>
        <mc:AlternateContent xmlns:mc="http://schemas.openxmlformats.org/markup-compatibility/2006">
          <mc:Choice xmlns:p14="http://schemas.microsoft.com/office/powerpoint/2010/main" Requires="p14">
            <p:contentPart p14:bwMode="auto" r:id="rId112">
              <p14:nvContentPartPr>
                <p14:cNvPr id="288" name="Freihand 287">
                  <a:extLst>
                    <a:ext uri="{FF2B5EF4-FFF2-40B4-BE49-F238E27FC236}">
                      <a16:creationId xmlns:a16="http://schemas.microsoft.com/office/drawing/2014/main" id="{5DEFEB6F-434B-494E-B651-8ABC7FF98543}"/>
                    </a:ext>
                  </a:extLst>
                </p14:cNvPr>
                <p14:cNvContentPartPr/>
                <p14:nvPr/>
              </p14:nvContentPartPr>
              <p14:xfrm>
                <a:off x="3830960" y="3202267"/>
                <a:ext cx="3960" cy="149760"/>
              </p14:xfrm>
            </p:contentPart>
          </mc:Choice>
          <mc:Fallback>
            <p:pic>
              <p:nvPicPr>
                <p:cNvPr id="288" name="Freihand 287">
                  <a:extLst>
                    <a:ext uri="{FF2B5EF4-FFF2-40B4-BE49-F238E27FC236}">
                      <a16:creationId xmlns:a16="http://schemas.microsoft.com/office/drawing/2014/main" id="{5DEFEB6F-434B-494E-B651-8ABC7FF98543}"/>
                    </a:ext>
                  </a:extLst>
                </p:cNvPr>
                <p:cNvPicPr/>
                <p:nvPr/>
              </p:nvPicPr>
              <p:blipFill>
                <a:blip r:embed="rId113"/>
                <a:stretch>
                  <a:fillRect/>
                </a:stretch>
              </p:blipFill>
              <p:spPr>
                <a:xfrm>
                  <a:off x="3826640" y="3197947"/>
                  <a:ext cx="12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9" name="Freihand 288">
                  <a:extLst>
                    <a:ext uri="{FF2B5EF4-FFF2-40B4-BE49-F238E27FC236}">
                      <a16:creationId xmlns:a16="http://schemas.microsoft.com/office/drawing/2014/main" id="{F632C8B5-3AB8-41BD-A0F5-F526547C1D66}"/>
                    </a:ext>
                  </a:extLst>
                </p14:cNvPr>
                <p14:cNvContentPartPr/>
                <p14:nvPr/>
              </p14:nvContentPartPr>
              <p14:xfrm>
                <a:off x="3770840" y="3116947"/>
                <a:ext cx="126720" cy="109800"/>
              </p14:xfrm>
            </p:contentPart>
          </mc:Choice>
          <mc:Fallback>
            <p:pic>
              <p:nvPicPr>
                <p:cNvPr id="289" name="Freihand 288">
                  <a:extLst>
                    <a:ext uri="{FF2B5EF4-FFF2-40B4-BE49-F238E27FC236}">
                      <a16:creationId xmlns:a16="http://schemas.microsoft.com/office/drawing/2014/main" id="{F632C8B5-3AB8-41BD-A0F5-F526547C1D66}"/>
                    </a:ext>
                  </a:extLst>
                </p:cNvPr>
                <p:cNvPicPr/>
                <p:nvPr/>
              </p:nvPicPr>
              <p:blipFill>
                <a:blip r:embed="rId115"/>
                <a:stretch>
                  <a:fillRect/>
                </a:stretch>
              </p:blipFill>
              <p:spPr>
                <a:xfrm>
                  <a:off x="3766520" y="3112627"/>
                  <a:ext cx="135360" cy="118440"/>
                </a:xfrm>
                <a:prstGeom prst="rect">
                  <a:avLst/>
                </a:prstGeom>
              </p:spPr>
            </p:pic>
          </mc:Fallback>
        </mc:AlternateContent>
      </p:grpSp>
      <p:grpSp>
        <p:nvGrpSpPr>
          <p:cNvPr id="293" name="Gruppieren 292">
            <a:extLst>
              <a:ext uri="{FF2B5EF4-FFF2-40B4-BE49-F238E27FC236}">
                <a16:creationId xmlns:a16="http://schemas.microsoft.com/office/drawing/2014/main" id="{78F8D606-BDAB-4E84-8496-C881D7064979}"/>
              </a:ext>
            </a:extLst>
          </p:cNvPr>
          <p:cNvGrpSpPr/>
          <p:nvPr/>
        </p:nvGrpSpPr>
        <p:grpSpPr>
          <a:xfrm>
            <a:off x="4084400" y="3123787"/>
            <a:ext cx="112320" cy="200160"/>
            <a:chOff x="4084400" y="3123787"/>
            <a:chExt cx="112320" cy="200160"/>
          </a:xfrm>
        </p:grpSpPr>
        <mc:AlternateContent xmlns:mc="http://schemas.openxmlformats.org/markup-compatibility/2006">
          <mc:Choice xmlns:p14="http://schemas.microsoft.com/office/powerpoint/2010/main" Requires="p14">
            <p:contentPart p14:bwMode="auto" r:id="rId116">
              <p14:nvContentPartPr>
                <p14:cNvPr id="291" name="Freihand 290">
                  <a:extLst>
                    <a:ext uri="{FF2B5EF4-FFF2-40B4-BE49-F238E27FC236}">
                      <a16:creationId xmlns:a16="http://schemas.microsoft.com/office/drawing/2014/main" id="{0B5ACC87-1F69-4AD2-8D42-AF0FA91785B4}"/>
                    </a:ext>
                  </a:extLst>
                </p14:cNvPr>
                <p14:cNvContentPartPr/>
                <p14:nvPr/>
              </p14:nvContentPartPr>
              <p14:xfrm>
                <a:off x="4126520" y="3216667"/>
                <a:ext cx="3600" cy="107280"/>
              </p14:xfrm>
            </p:contentPart>
          </mc:Choice>
          <mc:Fallback>
            <p:pic>
              <p:nvPicPr>
                <p:cNvPr id="291" name="Freihand 290">
                  <a:extLst>
                    <a:ext uri="{FF2B5EF4-FFF2-40B4-BE49-F238E27FC236}">
                      <a16:creationId xmlns:a16="http://schemas.microsoft.com/office/drawing/2014/main" id="{0B5ACC87-1F69-4AD2-8D42-AF0FA91785B4}"/>
                    </a:ext>
                  </a:extLst>
                </p:cNvPr>
                <p:cNvPicPr/>
                <p:nvPr/>
              </p:nvPicPr>
              <p:blipFill>
                <a:blip r:embed="rId117"/>
                <a:stretch>
                  <a:fillRect/>
                </a:stretch>
              </p:blipFill>
              <p:spPr>
                <a:xfrm>
                  <a:off x="4122200" y="3212347"/>
                  <a:ext cx="12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92" name="Freihand 291">
                  <a:extLst>
                    <a:ext uri="{FF2B5EF4-FFF2-40B4-BE49-F238E27FC236}">
                      <a16:creationId xmlns:a16="http://schemas.microsoft.com/office/drawing/2014/main" id="{44A3C9CF-8A5B-4F61-A25A-CE5D1BF35275}"/>
                    </a:ext>
                  </a:extLst>
                </p14:cNvPr>
                <p14:cNvContentPartPr/>
                <p14:nvPr/>
              </p14:nvContentPartPr>
              <p14:xfrm>
                <a:off x="4084400" y="3123787"/>
                <a:ext cx="112320" cy="96840"/>
              </p14:xfrm>
            </p:contentPart>
          </mc:Choice>
          <mc:Fallback>
            <p:pic>
              <p:nvPicPr>
                <p:cNvPr id="292" name="Freihand 291">
                  <a:extLst>
                    <a:ext uri="{FF2B5EF4-FFF2-40B4-BE49-F238E27FC236}">
                      <a16:creationId xmlns:a16="http://schemas.microsoft.com/office/drawing/2014/main" id="{44A3C9CF-8A5B-4F61-A25A-CE5D1BF35275}"/>
                    </a:ext>
                  </a:extLst>
                </p:cNvPr>
                <p:cNvPicPr/>
                <p:nvPr/>
              </p:nvPicPr>
              <p:blipFill>
                <a:blip r:embed="rId119"/>
                <a:stretch>
                  <a:fillRect/>
                </a:stretch>
              </p:blipFill>
              <p:spPr>
                <a:xfrm>
                  <a:off x="4080080" y="3119467"/>
                  <a:ext cx="120960" cy="105480"/>
                </a:xfrm>
                <a:prstGeom prst="rect">
                  <a:avLst/>
                </a:prstGeom>
              </p:spPr>
            </p:pic>
          </mc:Fallback>
        </mc:AlternateContent>
      </p:grpSp>
      <p:grpSp>
        <p:nvGrpSpPr>
          <p:cNvPr id="299" name="Gruppieren 298">
            <a:extLst>
              <a:ext uri="{FF2B5EF4-FFF2-40B4-BE49-F238E27FC236}">
                <a16:creationId xmlns:a16="http://schemas.microsoft.com/office/drawing/2014/main" id="{C519BF0E-DAAC-4A90-8C80-45F941D5C28C}"/>
              </a:ext>
            </a:extLst>
          </p:cNvPr>
          <p:cNvGrpSpPr/>
          <p:nvPr/>
        </p:nvGrpSpPr>
        <p:grpSpPr>
          <a:xfrm>
            <a:off x="4730240" y="3095347"/>
            <a:ext cx="646920" cy="479520"/>
            <a:chOff x="4730240" y="3095347"/>
            <a:chExt cx="646920" cy="479520"/>
          </a:xfrm>
        </p:grpSpPr>
        <mc:AlternateContent xmlns:mc="http://schemas.openxmlformats.org/markup-compatibility/2006">
          <mc:Choice xmlns:p14="http://schemas.microsoft.com/office/powerpoint/2010/main" Requires="p14">
            <p:contentPart p14:bwMode="auto" r:id="rId120">
              <p14:nvContentPartPr>
                <p14:cNvPr id="272" name="Freihand 271">
                  <a:extLst>
                    <a:ext uri="{FF2B5EF4-FFF2-40B4-BE49-F238E27FC236}">
                      <a16:creationId xmlns:a16="http://schemas.microsoft.com/office/drawing/2014/main" id="{9E2C01A5-0AA5-40D6-B5EB-A4FF7D2010FF}"/>
                    </a:ext>
                  </a:extLst>
                </p14:cNvPr>
                <p14:cNvContentPartPr/>
                <p14:nvPr/>
              </p14:nvContentPartPr>
              <p14:xfrm>
                <a:off x="4730240" y="3387307"/>
                <a:ext cx="81720" cy="187560"/>
              </p14:xfrm>
            </p:contentPart>
          </mc:Choice>
          <mc:Fallback>
            <p:pic>
              <p:nvPicPr>
                <p:cNvPr id="272" name="Freihand 271">
                  <a:extLst>
                    <a:ext uri="{FF2B5EF4-FFF2-40B4-BE49-F238E27FC236}">
                      <a16:creationId xmlns:a16="http://schemas.microsoft.com/office/drawing/2014/main" id="{9E2C01A5-0AA5-40D6-B5EB-A4FF7D2010FF}"/>
                    </a:ext>
                  </a:extLst>
                </p:cNvPr>
                <p:cNvPicPr/>
                <p:nvPr/>
              </p:nvPicPr>
              <p:blipFill>
                <a:blip r:embed="rId121"/>
                <a:stretch>
                  <a:fillRect/>
                </a:stretch>
              </p:blipFill>
              <p:spPr>
                <a:xfrm>
                  <a:off x="4725920" y="3382987"/>
                  <a:ext cx="903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73" name="Freihand 272">
                  <a:extLst>
                    <a:ext uri="{FF2B5EF4-FFF2-40B4-BE49-F238E27FC236}">
                      <a16:creationId xmlns:a16="http://schemas.microsoft.com/office/drawing/2014/main" id="{7017ED66-0FFA-4717-9F21-AF9040ABCE66}"/>
                    </a:ext>
                  </a:extLst>
                </p14:cNvPr>
                <p14:cNvContentPartPr/>
                <p14:nvPr/>
              </p14:nvContentPartPr>
              <p14:xfrm>
                <a:off x="4835720" y="3434467"/>
                <a:ext cx="89280" cy="87840"/>
              </p14:xfrm>
            </p:contentPart>
          </mc:Choice>
          <mc:Fallback>
            <p:pic>
              <p:nvPicPr>
                <p:cNvPr id="273" name="Freihand 272">
                  <a:extLst>
                    <a:ext uri="{FF2B5EF4-FFF2-40B4-BE49-F238E27FC236}">
                      <a16:creationId xmlns:a16="http://schemas.microsoft.com/office/drawing/2014/main" id="{7017ED66-0FFA-4717-9F21-AF9040ABCE66}"/>
                    </a:ext>
                  </a:extLst>
                </p:cNvPr>
                <p:cNvPicPr/>
                <p:nvPr/>
              </p:nvPicPr>
              <p:blipFill>
                <a:blip r:embed="rId123"/>
                <a:stretch>
                  <a:fillRect/>
                </a:stretch>
              </p:blipFill>
              <p:spPr>
                <a:xfrm>
                  <a:off x="4831400" y="3430147"/>
                  <a:ext cx="97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74" name="Freihand 273">
                  <a:extLst>
                    <a:ext uri="{FF2B5EF4-FFF2-40B4-BE49-F238E27FC236}">
                      <a16:creationId xmlns:a16="http://schemas.microsoft.com/office/drawing/2014/main" id="{277BA774-147B-456E-96B6-129FB37FEA23}"/>
                    </a:ext>
                  </a:extLst>
                </p14:cNvPr>
                <p14:cNvContentPartPr/>
                <p14:nvPr/>
              </p14:nvContentPartPr>
              <p14:xfrm>
                <a:off x="5079800" y="3398107"/>
                <a:ext cx="8280" cy="5760"/>
              </p14:xfrm>
            </p:contentPart>
          </mc:Choice>
          <mc:Fallback>
            <p:pic>
              <p:nvPicPr>
                <p:cNvPr id="274" name="Freihand 273">
                  <a:extLst>
                    <a:ext uri="{FF2B5EF4-FFF2-40B4-BE49-F238E27FC236}">
                      <a16:creationId xmlns:a16="http://schemas.microsoft.com/office/drawing/2014/main" id="{277BA774-147B-456E-96B6-129FB37FEA23}"/>
                    </a:ext>
                  </a:extLst>
                </p:cNvPr>
                <p:cNvPicPr/>
                <p:nvPr/>
              </p:nvPicPr>
              <p:blipFill>
                <a:blip r:embed="rId125"/>
                <a:stretch>
                  <a:fillRect/>
                </a:stretch>
              </p:blipFill>
              <p:spPr>
                <a:xfrm>
                  <a:off x="5075480" y="3393787"/>
                  <a:ext cx="16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75" name="Freihand 274">
                  <a:extLst>
                    <a:ext uri="{FF2B5EF4-FFF2-40B4-BE49-F238E27FC236}">
                      <a16:creationId xmlns:a16="http://schemas.microsoft.com/office/drawing/2014/main" id="{FA2E1B43-5FD4-482D-8F02-875EB05BA392}"/>
                    </a:ext>
                  </a:extLst>
                </p14:cNvPr>
                <p14:cNvContentPartPr/>
                <p14:nvPr/>
              </p14:nvContentPartPr>
              <p14:xfrm>
                <a:off x="5138120" y="3364987"/>
                <a:ext cx="95400" cy="102960"/>
              </p14:xfrm>
            </p:contentPart>
          </mc:Choice>
          <mc:Fallback>
            <p:pic>
              <p:nvPicPr>
                <p:cNvPr id="275" name="Freihand 274">
                  <a:extLst>
                    <a:ext uri="{FF2B5EF4-FFF2-40B4-BE49-F238E27FC236}">
                      <a16:creationId xmlns:a16="http://schemas.microsoft.com/office/drawing/2014/main" id="{FA2E1B43-5FD4-482D-8F02-875EB05BA392}"/>
                    </a:ext>
                  </a:extLst>
                </p:cNvPr>
                <p:cNvPicPr/>
                <p:nvPr/>
              </p:nvPicPr>
              <p:blipFill>
                <a:blip r:embed="rId127"/>
                <a:stretch>
                  <a:fillRect/>
                </a:stretch>
              </p:blipFill>
              <p:spPr>
                <a:xfrm>
                  <a:off x="5133800" y="3360667"/>
                  <a:ext cx="104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76" name="Freihand 275">
                  <a:extLst>
                    <a:ext uri="{FF2B5EF4-FFF2-40B4-BE49-F238E27FC236}">
                      <a16:creationId xmlns:a16="http://schemas.microsoft.com/office/drawing/2014/main" id="{72E14430-056E-4CB2-B08D-C58C5C969477}"/>
                    </a:ext>
                  </a:extLst>
                </p14:cNvPr>
                <p14:cNvContentPartPr/>
                <p14:nvPr/>
              </p14:nvContentPartPr>
              <p14:xfrm>
                <a:off x="5159360" y="3376147"/>
                <a:ext cx="78840" cy="65520"/>
              </p14:xfrm>
            </p:contentPart>
          </mc:Choice>
          <mc:Fallback>
            <p:pic>
              <p:nvPicPr>
                <p:cNvPr id="276" name="Freihand 275">
                  <a:extLst>
                    <a:ext uri="{FF2B5EF4-FFF2-40B4-BE49-F238E27FC236}">
                      <a16:creationId xmlns:a16="http://schemas.microsoft.com/office/drawing/2014/main" id="{72E14430-056E-4CB2-B08D-C58C5C969477}"/>
                    </a:ext>
                  </a:extLst>
                </p:cNvPr>
                <p:cNvPicPr/>
                <p:nvPr/>
              </p:nvPicPr>
              <p:blipFill>
                <a:blip r:embed="rId129"/>
                <a:stretch>
                  <a:fillRect/>
                </a:stretch>
              </p:blipFill>
              <p:spPr>
                <a:xfrm>
                  <a:off x="5155040" y="3371827"/>
                  <a:ext cx="87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77" name="Freihand 276">
                  <a:extLst>
                    <a:ext uri="{FF2B5EF4-FFF2-40B4-BE49-F238E27FC236}">
                      <a16:creationId xmlns:a16="http://schemas.microsoft.com/office/drawing/2014/main" id="{73476B1C-8976-4820-A71A-4CC24846C61D}"/>
                    </a:ext>
                  </a:extLst>
                </p14:cNvPr>
                <p14:cNvContentPartPr/>
                <p14:nvPr/>
              </p14:nvContentPartPr>
              <p14:xfrm>
                <a:off x="5254400" y="3419347"/>
                <a:ext cx="122760" cy="121680"/>
              </p14:xfrm>
            </p:contentPart>
          </mc:Choice>
          <mc:Fallback>
            <p:pic>
              <p:nvPicPr>
                <p:cNvPr id="277" name="Freihand 276">
                  <a:extLst>
                    <a:ext uri="{FF2B5EF4-FFF2-40B4-BE49-F238E27FC236}">
                      <a16:creationId xmlns:a16="http://schemas.microsoft.com/office/drawing/2014/main" id="{73476B1C-8976-4820-A71A-4CC24846C61D}"/>
                    </a:ext>
                  </a:extLst>
                </p:cNvPr>
                <p:cNvPicPr/>
                <p:nvPr/>
              </p:nvPicPr>
              <p:blipFill>
                <a:blip r:embed="rId131"/>
                <a:stretch>
                  <a:fillRect/>
                </a:stretch>
              </p:blipFill>
              <p:spPr>
                <a:xfrm>
                  <a:off x="5250080" y="3415027"/>
                  <a:ext cx="131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94" name="Freihand 293">
                  <a:extLst>
                    <a:ext uri="{FF2B5EF4-FFF2-40B4-BE49-F238E27FC236}">
                      <a16:creationId xmlns:a16="http://schemas.microsoft.com/office/drawing/2014/main" id="{2FC52EB9-CD1C-43CF-98E1-48B226B920E4}"/>
                    </a:ext>
                  </a:extLst>
                </p14:cNvPr>
                <p14:cNvContentPartPr/>
                <p14:nvPr/>
              </p14:nvContentPartPr>
              <p14:xfrm>
                <a:off x="4830320" y="3233587"/>
                <a:ext cx="3960" cy="84240"/>
              </p14:xfrm>
            </p:contentPart>
          </mc:Choice>
          <mc:Fallback>
            <p:pic>
              <p:nvPicPr>
                <p:cNvPr id="294" name="Freihand 293">
                  <a:extLst>
                    <a:ext uri="{FF2B5EF4-FFF2-40B4-BE49-F238E27FC236}">
                      <a16:creationId xmlns:a16="http://schemas.microsoft.com/office/drawing/2014/main" id="{2FC52EB9-CD1C-43CF-98E1-48B226B920E4}"/>
                    </a:ext>
                  </a:extLst>
                </p:cNvPr>
                <p:cNvPicPr/>
                <p:nvPr/>
              </p:nvPicPr>
              <p:blipFill>
                <a:blip r:embed="rId133"/>
                <a:stretch>
                  <a:fillRect/>
                </a:stretch>
              </p:blipFill>
              <p:spPr>
                <a:xfrm>
                  <a:off x="4826000" y="3229267"/>
                  <a:ext cx="12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95" name="Freihand 294">
                  <a:extLst>
                    <a:ext uri="{FF2B5EF4-FFF2-40B4-BE49-F238E27FC236}">
                      <a16:creationId xmlns:a16="http://schemas.microsoft.com/office/drawing/2014/main" id="{AFABCB82-65F8-48EB-B477-37AF1E257B5B}"/>
                    </a:ext>
                  </a:extLst>
                </p14:cNvPr>
                <p14:cNvContentPartPr/>
                <p14:nvPr/>
              </p14:nvContentPartPr>
              <p14:xfrm>
                <a:off x="4793240" y="3150067"/>
                <a:ext cx="93600" cy="92160"/>
              </p14:xfrm>
            </p:contentPart>
          </mc:Choice>
          <mc:Fallback>
            <p:pic>
              <p:nvPicPr>
                <p:cNvPr id="295" name="Freihand 294">
                  <a:extLst>
                    <a:ext uri="{FF2B5EF4-FFF2-40B4-BE49-F238E27FC236}">
                      <a16:creationId xmlns:a16="http://schemas.microsoft.com/office/drawing/2014/main" id="{AFABCB82-65F8-48EB-B477-37AF1E257B5B}"/>
                    </a:ext>
                  </a:extLst>
                </p:cNvPr>
                <p:cNvPicPr/>
                <p:nvPr/>
              </p:nvPicPr>
              <p:blipFill>
                <a:blip r:embed="rId135"/>
                <a:stretch>
                  <a:fillRect/>
                </a:stretch>
              </p:blipFill>
              <p:spPr>
                <a:xfrm>
                  <a:off x="4788920" y="3145747"/>
                  <a:ext cx="102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97" name="Freihand 296">
                  <a:extLst>
                    <a:ext uri="{FF2B5EF4-FFF2-40B4-BE49-F238E27FC236}">
                      <a16:creationId xmlns:a16="http://schemas.microsoft.com/office/drawing/2014/main" id="{B2D7BDFC-4F65-4C8F-9211-E06960A72C6B}"/>
                    </a:ext>
                  </a:extLst>
                </p14:cNvPr>
                <p14:cNvContentPartPr/>
                <p14:nvPr/>
              </p14:nvContentPartPr>
              <p14:xfrm>
                <a:off x="5222360" y="3187867"/>
                <a:ext cx="23400" cy="125280"/>
              </p14:xfrm>
            </p:contentPart>
          </mc:Choice>
          <mc:Fallback>
            <p:pic>
              <p:nvPicPr>
                <p:cNvPr id="297" name="Freihand 296">
                  <a:extLst>
                    <a:ext uri="{FF2B5EF4-FFF2-40B4-BE49-F238E27FC236}">
                      <a16:creationId xmlns:a16="http://schemas.microsoft.com/office/drawing/2014/main" id="{B2D7BDFC-4F65-4C8F-9211-E06960A72C6B}"/>
                    </a:ext>
                  </a:extLst>
                </p:cNvPr>
                <p:cNvPicPr/>
                <p:nvPr/>
              </p:nvPicPr>
              <p:blipFill>
                <a:blip r:embed="rId137"/>
                <a:stretch>
                  <a:fillRect/>
                </a:stretch>
              </p:blipFill>
              <p:spPr>
                <a:xfrm>
                  <a:off x="5218040" y="3183547"/>
                  <a:ext cx="32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98" name="Freihand 297">
                  <a:extLst>
                    <a:ext uri="{FF2B5EF4-FFF2-40B4-BE49-F238E27FC236}">
                      <a16:creationId xmlns:a16="http://schemas.microsoft.com/office/drawing/2014/main" id="{B3505D23-DD23-441D-B9FE-599F02CB8351}"/>
                    </a:ext>
                  </a:extLst>
                </p14:cNvPr>
                <p14:cNvContentPartPr/>
                <p14:nvPr/>
              </p14:nvContentPartPr>
              <p14:xfrm>
                <a:off x="5188160" y="3095347"/>
                <a:ext cx="112320" cy="89280"/>
              </p14:xfrm>
            </p:contentPart>
          </mc:Choice>
          <mc:Fallback>
            <p:pic>
              <p:nvPicPr>
                <p:cNvPr id="298" name="Freihand 297">
                  <a:extLst>
                    <a:ext uri="{FF2B5EF4-FFF2-40B4-BE49-F238E27FC236}">
                      <a16:creationId xmlns:a16="http://schemas.microsoft.com/office/drawing/2014/main" id="{B3505D23-DD23-441D-B9FE-599F02CB8351}"/>
                    </a:ext>
                  </a:extLst>
                </p:cNvPr>
                <p:cNvPicPr/>
                <p:nvPr/>
              </p:nvPicPr>
              <p:blipFill>
                <a:blip r:embed="rId139"/>
                <a:stretch>
                  <a:fillRect/>
                </a:stretch>
              </p:blipFill>
              <p:spPr>
                <a:xfrm>
                  <a:off x="5183840" y="3091027"/>
                  <a:ext cx="12096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300" name="Freihand 299">
                <a:extLst>
                  <a:ext uri="{FF2B5EF4-FFF2-40B4-BE49-F238E27FC236}">
                    <a16:creationId xmlns:a16="http://schemas.microsoft.com/office/drawing/2014/main" id="{28B287B7-6E17-4380-9378-DDA91FB1C516}"/>
                  </a:ext>
                </a:extLst>
              </p14:cNvPr>
              <p14:cNvContentPartPr/>
              <p14:nvPr/>
            </p14:nvContentPartPr>
            <p14:xfrm>
              <a:off x="8337440" y="1444387"/>
              <a:ext cx="180360" cy="16560"/>
            </p14:xfrm>
          </p:contentPart>
        </mc:Choice>
        <mc:Fallback>
          <p:pic>
            <p:nvPicPr>
              <p:cNvPr id="300" name="Freihand 299">
                <a:extLst>
                  <a:ext uri="{FF2B5EF4-FFF2-40B4-BE49-F238E27FC236}">
                    <a16:creationId xmlns:a16="http://schemas.microsoft.com/office/drawing/2014/main" id="{28B287B7-6E17-4380-9378-DDA91FB1C516}"/>
                  </a:ext>
                </a:extLst>
              </p:cNvPr>
              <p:cNvPicPr/>
              <p:nvPr/>
            </p:nvPicPr>
            <p:blipFill>
              <a:blip r:embed="rId141"/>
              <a:stretch>
                <a:fillRect/>
              </a:stretch>
            </p:blipFill>
            <p:spPr>
              <a:xfrm>
                <a:off x="8333120" y="1440067"/>
                <a:ext cx="189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01" name="Freihand 300">
                <a:extLst>
                  <a:ext uri="{FF2B5EF4-FFF2-40B4-BE49-F238E27FC236}">
                    <a16:creationId xmlns:a16="http://schemas.microsoft.com/office/drawing/2014/main" id="{B8AE9C98-47FE-4867-907A-4F0948B5F95A}"/>
                  </a:ext>
                </a:extLst>
              </p14:cNvPr>
              <p14:cNvContentPartPr/>
              <p14:nvPr/>
            </p14:nvContentPartPr>
            <p14:xfrm>
              <a:off x="11500760" y="4106947"/>
              <a:ext cx="212400" cy="43200"/>
            </p14:xfrm>
          </p:contentPart>
        </mc:Choice>
        <mc:Fallback>
          <p:pic>
            <p:nvPicPr>
              <p:cNvPr id="301" name="Freihand 300">
                <a:extLst>
                  <a:ext uri="{FF2B5EF4-FFF2-40B4-BE49-F238E27FC236}">
                    <a16:creationId xmlns:a16="http://schemas.microsoft.com/office/drawing/2014/main" id="{B8AE9C98-47FE-4867-907A-4F0948B5F95A}"/>
                  </a:ext>
                </a:extLst>
              </p:cNvPr>
              <p:cNvPicPr/>
              <p:nvPr/>
            </p:nvPicPr>
            <p:blipFill>
              <a:blip r:embed="rId143"/>
              <a:stretch>
                <a:fillRect/>
              </a:stretch>
            </p:blipFill>
            <p:spPr>
              <a:xfrm>
                <a:off x="11496440" y="4102627"/>
                <a:ext cx="221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02" name="Freihand 301">
                <a:extLst>
                  <a:ext uri="{FF2B5EF4-FFF2-40B4-BE49-F238E27FC236}">
                    <a16:creationId xmlns:a16="http://schemas.microsoft.com/office/drawing/2014/main" id="{9FDEBD08-A9D1-40CA-953B-313951C54769}"/>
                  </a:ext>
                </a:extLst>
              </p14:cNvPr>
              <p14:cNvContentPartPr/>
              <p14:nvPr/>
            </p14:nvContentPartPr>
            <p14:xfrm>
              <a:off x="8717600" y="1911307"/>
              <a:ext cx="1792800" cy="1737000"/>
            </p14:xfrm>
          </p:contentPart>
        </mc:Choice>
        <mc:Fallback>
          <p:pic>
            <p:nvPicPr>
              <p:cNvPr id="302" name="Freihand 301">
                <a:extLst>
                  <a:ext uri="{FF2B5EF4-FFF2-40B4-BE49-F238E27FC236}">
                    <a16:creationId xmlns:a16="http://schemas.microsoft.com/office/drawing/2014/main" id="{9FDEBD08-A9D1-40CA-953B-313951C54769}"/>
                  </a:ext>
                </a:extLst>
              </p:cNvPr>
              <p:cNvPicPr/>
              <p:nvPr/>
            </p:nvPicPr>
            <p:blipFill>
              <a:blip r:embed="rId145"/>
              <a:stretch>
                <a:fillRect/>
              </a:stretch>
            </p:blipFill>
            <p:spPr>
              <a:xfrm>
                <a:off x="8713280" y="1906987"/>
                <a:ext cx="1801440" cy="1745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03" name="Freihand 302">
                <a:extLst>
                  <a:ext uri="{FF2B5EF4-FFF2-40B4-BE49-F238E27FC236}">
                    <a16:creationId xmlns:a16="http://schemas.microsoft.com/office/drawing/2014/main" id="{6DBAB140-968D-4DA1-9C2D-0B8059544893}"/>
                  </a:ext>
                </a:extLst>
              </p14:cNvPr>
              <p14:cNvContentPartPr/>
              <p14:nvPr/>
            </p14:nvContentPartPr>
            <p14:xfrm>
              <a:off x="8668640" y="1888987"/>
              <a:ext cx="28800" cy="34920"/>
            </p14:xfrm>
          </p:contentPart>
        </mc:Choice>
        <mc:Fallback>
          <p:pic>
            <p:nvPicPr>
              <p:cNvPr id="303" name="Freihand 302">
                <a:extLst>
                  <a:ext uri="{FF2B5EF4-FFF2-40B4-BE49-F238E27FC236}">
                    <a16:creationId xmlns:a16="http://schemas.microsoft.com/office/drawing/2014/main" id="{6DBAB140-968D-4DA1-9C2D-0B8059544893}"/>
                  </a:ext>
                </a:extLst>
              </p:cNvPr>
              <p:cNvPicPr/>
              <p:nvPr/>
            </p:nvPicPr>
            <p:blipFill>
              <a:blip r:embed="rId147"/>
              <a:stretch>
                <a:fillRect/>
              </a:stretch>
            </p:blipFill>
            <p:spPr>
              <a:xfrm>
                <a:off x="8664320" y="1884667"/>
                <a:ext cx="37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 name="Freihand 4">
                <a:extLst>
                  <a:ext uri="{FF2B5EF4-FFF2-40B4-BE49-F238E27FC236}">
                    <a16:creationId xmlns:a16="http://schemas.microsoft.com/office/drawing/2014/main" id="{4EDDB5F1-16E4-44C6-895A-2A701FB2BF03}"/>
                  </a:ext>
                </a:extLst>
              </p14:cNvPr>
              <p14:cNvContentPartPr/>
              <p14:nvPr/>
            </p14:nvContentPartPr>
            <p14:xfrm>
              <a:off x="3089720" y="214627"/>
              <a:ext cx="145800" cy="266040"/>
            </p14:xfrm>
          </p:contentPart>
        </mc:Choice>
        <mc:Fallback>
          <p:pic>
            <p:nvPicPr>
              <p:cNvPr id="5" name="Freihand 4">
                <a:extLst>
                  <a:ext uri="{FF2B5EF4-FFF2-40B4-BE49-F238E27FC236}">
                    <a16:creationId xmlns:a16="http://schemas.microsoft.com/office/drawing/2014/main" id="{4EDDB5F1-16E4-44C6-895A-2A701FB2BF03}"/>
                  </a:ext>
                </a:extLst>
              </p:cNvPr>
              <p:cNvPicPr/>
              <p:nvPr/>
            </p:nvPicPr>
            <p:blipFill>
              <a:blip r:embed="rId149"/>
              <a:stretch>
                <a:fillRect/>
              </a:stretch>
            </p:blipFill>
            <p:spPr>
              <a:xfrm>
                <a:off x="3085400" y="210307"/>
                <a:ext cx="1544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 name="Freihand 6">
                <a:extLst>
                  <a:ext uri="{FF2B5EF4-FFF2-40B4-BE49-F238E27FC236}">
                    <a16:creationId xmlns:a16="http://schemas.microsoft.com/office/drawing/2014/main" id="{A5FABD2B-5964-4C49-A999-342D6344F494}"/>
                  </a:ext>
                </a:extLst>
              </p14:cNvPr>
              <p14:cNvContentPartPr/>
              <p14:nvPr/>
            </p14:nvContentPartPr>
            <p14:xfrm>
              <a:off x="3341720" y="277987"/>
              <a:ext cx="20880" cy="14040"/>
            </p14:xfrm>
          </p:contentPart>
        </mc:Choice>
        <mc:Fallback>
          <p:pic>
            <p:nvPicPr>
              <p:cNvPr id="7" name="Freihand 6">
                <a:extLst>
                  <a:ext uri="{FF2B5EF4-FFF2-40B4-BE49-F238E27FC236}">
                    <a16:creationId xmlns:a16="http://schemas.microsoft.com/office/drawing/2014/main" id="{A5FABD2B-5964-4C49-A999-342D6344F494}"/>
                  </a:ext>
                </a:extLst>
              </p:cNvPr>
              <p:cNvPicPr/>
              <p:nvPr/>
            </p:nvPicPr>
            <p:blipFill>
              <a:blip r:embed="rId151"/>
              <a:stretch>
                <a:fillRect/>
              </a:stretch>
            </p:blipFill>
            <p:spPr>
              <a:xfrm>
                <a:off x="3337400" y="273667"/>
                <a:ext cx="29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 name="Freihand 14">
                <a:extLst>
                  <a:ext uri="{FF2B5EF4-FFF2-40B4-BE49-F238E27FC236}">
                    <a16:creationId xmlns:a16="http://schemas.microsoft.com/office/drawing/2014/main" id="{7FA985E4-B57C-43F9-B203-183FF59AA4E3}"/>
                  </a:ext>
                </a:extLst>
              </p14:cNvPr>
              <p14:cNvContentPartPr/>
              <p14:nvPr/>
            </p14:nvContentPartPr>
            <p14:xfrm>
              <a:off x="3337760" y="351067"/>
              <a:ext cx="19440" cy="23040"/>
            </p14:xfrm>
          </p:contentPart>
        </mc:Choice>
        <mc:Fallback>
          <p:pic>
            <p:nvPicPr>
              <p:cNvPr id="15" name="Freihand 14">
                <a:extLst>
                  <a:ext uri="{FF2B5EF4-FFF2-40B4-BE49-F238E27FC236}">
                    <a16:creationId xmlns:a16="http://schemas.microsoft.com/office/drawing/2014/main" id="{7FA985E4-B57C-43F9-B203-183FF59AA4E3}"/>
                  </a:ext>
                </a:extLst>
              </p:cNvPr>
              <p:cNvPicPr/>
              <p:nvPr/>
            </p:nvPicPr>
            <p:blipFill>
              <a:blip r:embed="rId153"/>
              <a:stretch>
                <a:fillRect/>
              </a:stretch>
            </p:blipFill>
            <p:spPr>
              <a:xfrm>
                <a:off x="3333440" y="346747"/>
                <a:ext cx="28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 name="Freihand 15">
                <a:extLst>
                  <a:ext uri="{FF2B5EF4-FFF2-40B4-BE49-F238E27FC236}">
                    <a16:creationId xmlns:a16="http://schemas.microsoft.com/office/drawing/2014/main" id="{B0DF79FD-C665-4249-B2C6-6E498E887C7D}"/>
                  </a:ext>
                </a:extLst>
              </p14:cNvPr>
              <p14:cNvContentPartPr/>
              <p14:nvPr/>
            </p14:nvContentPartPr>
            <p14:xfrm>
              <a:off x="3499400" y="229387"/>
              <a:ext cx="102960" cy="120600"/>
            </p14:xfrm>
          </p:contentPart>
        </mc:Choice>
        <mc:Fallback>
          <p:pic>
            <p:nvPicPr>
              <p:cNvPr id="16" name="Freihand 15">
                <a:extLst>
                  <a:ext uri="{FF2B5EF4-FFF2-40B4-BE49-F238E27FC236}">
                    <a16:creationId xmlns:a16="http://schemas.microsoft.com/office/drawing/2014/main" id="{B0DF79FD-C665-4249-B2C6-6E498E887C7D}"/>
                  </a:ext>
                </a:extLst>
              </p:cNvPr>
              <p:cNvPicPr/>
              <p:nvPr/>
            </p:nvPicPr>
            <p:blipFill>
              <a:blip r:embed="rId155"/>
              <a:stretch>
                <a:fillRect/>
              </a:stretch>
            </p:blipFill>
            <p:spPr>
              <a:xfrm>
                <a:off x="3495080" y="225067"/>
                <a:ext cx="111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 name="Freihand 16">
                <a:extLst>
                  <a:ext uri="{FF2B5EF4-FFF2-40B4-BE49-F238E27FC236}">
                    <a16:creationId xmlns:a16="http://schemas.microsoft.com/office/drawing/2014/main" id="{ED27B2D3-839F-4F47-A536-0FF4579E5D73}"/>
                  </a:ext>
                </a:extLst>
              </p14:cNvPr>
              <p14:cNvContentPartPr/>
              <p14:nvPr/>
            </p14:nvContentPartPr>
            <p14:xfrm>
              <a:off x="3630440" y="238747"/>
              <a:ext cx="115560" cy="204840"/>
            </p14:xfrm>
          </p:contentPart>
        </mc:Choice>
        <mc:Fallback>
          <p:pic>
            <p:nvPicPr>
              <p:cNvPr id="17" name="Freihand 16">
                <a:extLst>
                  <a:ext uri="{FF2B5EF4-FFF2-40B4-BE49-F238E27FC236}">
                    <a16:creationId xmlns:a16="http://schemas.microsoft.com/office/drawing/2014/main" id="{ED27B2D3-839F-4F47-A536-0FF4579E5D73}"/>
                  </a:ext>
                </a:extLst>
              </p:cNvPr>
              <p:cNvPicPr/>
              <p:nvPr/>
            </p:nvPicPr>
            <p:blipFill>
              <a:blip r:embed="rId157"/>
              <a:stretch>
                <a:fillRect/>
              </a:stretch>
            </p:blipFill>
            <p:spPr>
              <a:xfrm>
                <a:off x="3626120" y="234427"/>
                <a:ext cx="124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 name="Freihand 17">
                <a:extLst>
                  <a:ext uri="{FF2B5EF4-FFF2-40B4-BE49-F238E27FC236}">
                    <a16:creationId xmlns:a16="http://schemas.microsoft.com/office/drawing/2014/main" id="{2A13290C-BC48-43C9-BFDD-CA1509B21A65}"/>
                  </a:ext>
                </a:extLst>
              </p14:cNvPr>
              <p14:cNvContentPartPr/>
              <p14:nvPr/>
            </p14:nvContentPartPr>
            <p14:xfrm>
              <a:off x="3752840" y="244867"/>
              <a:ext cx="290880" cy="66960"/>
            </p14:xfrm>
          </p:contentPart>
        </mc:Choice>
        <mc:Fallback>
          <p:pic>
            <p:nvPicPr>
              <p:cNvPr id="18" name="Freihand 17">
                <a:extLst>
                  <a:ext uri="{FF2B5EF4-FFF2-40B4-BE49-F238E27FC236}">
                    <a16:creationId xmlns:a16="http://schemas.microsoft.com/office/drawing/2014/main" id="{2A13290C-BC48-43C9-BFDD-CA1509B21A65}"/>
                  </a:ext>
                </a:extLst>
              </p:cNvPr>
              <p:cNvPicPr/>
              <p:nvPr/>
            </p:nvPicPr>
            <p:blipFill>
              <a:blip r:embed="rId159"/>
              <a:stretch>
                <a:fillRect/>
              </a:stretch>
            </p:blipFill>
            <p:spPr>
              <a:xfrm>
                <a:off x="3748520" y="240547"/>
                <a:ext cx="299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0" name="Freihand 19">
                <a:extLst>
                  <a:ext uri="{FF2B5EF4-FFF2-40B4-BE49-F238E27FC236}">
                    <a16:creationId xmlns:a16="http://schemas.microsoft.com/office/drawing/2014/main" id="{F93BD51A-B882-45A8-891A-338C8E8ECBC2}"/>
                  </a:ext>
                </a:extLst>
              </p14:cNvPr>
              <p14:cNvContentPartPr/>
              <p14:nvPr/>
            </p14:nvContentPartPr>
            <p14:xfrm>
              <a:off x="4245320" y="124987"/>
              <a:ext cx="334080" cy="196560"/>
            </p14:xfrm>
          </p:contentPart>
        </mc:Choice>
        <mc:Fallback>
          <p:pic>
            <p:nvPicPr>
              <p:cNvPr id="20" name="Freihand 19">
                <a:extLst>
                  <a:ext uri="{FF2B5EF4-FFF2-40B4-BE49-F238E27FC236}">
                    <a16:creationId xmlns:a16="http://schemas.microsoft.com/office/drawing/2014/main" id="{F93BD51A-B882-45A8-891A-338C8E8ECBC2}"/>
                  </a:ext>
                </a:extLst>
              </p:cNvPr>
              <p:cNvPicPr/>
              <p:nvPr/>
            </p:nvPicPr>
            <p:blipFill>
              <a:blip r:embed="rId161"/>
              <a:stretch>
                <a:fillRect/>
              </a:stretch>
            </p:blipFill>
            <p:spPr>
              <a:xfrm>
                <a:off x="4241000" y="120667"/>
                <a:ext cx="342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 name="Freihand 20">
                <a:extLst>
                  <a:ext uri="{FF2B5EF4-FFF2-40B4-BE49-F238E27FC236}">
                    <a16:creationId xmlns:a16="http://schemas.microsoft.com/office/drawing/2014/main" id="{2484564C-FE3C-409F-8984-134781C88C43}"/>
                  </a:ext>
                </a:extLst>
              </p14:cNvPr>
              <p14:cNvContentPartPr/>
              <p14:nvPr/>
            </p14:nvContentPartPr>
            <p14:xfrm>
              <a:off x="4519280" y="136867"/>
              <a:ext cx="43920" cy="10080"/>
            </p14:xfrm>
          </p:contentPart>
        </mc:Choice>
        <mc:Fallback>
          <p:pic>
            <p:nvPicPr>
              <p:cNvPr id="21" name="Freihand 20">
                <a:extLst>
                  <a:ext uri="{FF2B5EF4-FFF2-40B4-BE49-F238E27FC236}">
                    <a16:creationId xmlns:a16="http://schemas.microsoft.com/office/drawing/2014/main" id="{2484564C-FE3C-409F-8984-134781C88C43}"/>
                  </a:ext>
                </a:extLst>
              </p:cNvPr>
              <p:cNvPicPr/>
              <p:nvPr/>
            </p:nvPicPr>
            <p:blipFill>
              <a:blip r:embed="rId163"/>
              <a:stretch>
                <a:fillRect/>
              </a:stretch>
            </p:blipFill>
            <p:spPr>
              <a:xfrm>
                <a:off x="4514960" y="132547"/>
                <a:ext cx="52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2" name="Freihand 21">
                <a:extLst>
                  <a:ext uri="{FF2B5EF4-FFF2-40B4-BE49-F238E27FC236}">
                    <a16:creationId xmlns:a16="http://schemas.microsoft.com/office/drawing/2014/main" id="{B0F0B31F-614B-499D-B3DC-B9679129D0B0}"/>
                  </a:ext>
                </a:extLst>
              </p14:cNvPr>
              <p14:cNvContentPartPr/>
              <p14:nvPr/>
            </p14:nvContentPartPr>
            <p14:xfrm>
              <a:off x="4624400" y="216427"/>
              <a:ext cx="154800" cy="82800"/>
            </p14:xfrm>
          </p:contentPart>
        </mc:Choice>
        <mc:Fallback>
          <p:pic>
            <p:nvPicPr>
              <p:cNvPr id="22" name="Freihand 21">
                <a:extLst>
                  <a:ext uri="{FF2B5EF4-FFF2-40B4-BE49-F238E27FC236}">
                    <a16:creationId xmlns:a16="http://schemas.microsoft.com/office/drawing/2014/main" id="{B0F0B31F-614B-499D-B3DC-B9679129D0B0}"/>
                  </a:ext>
                </a:extLst>
              </p:cNvPr>
              <p:cNvPicPr/>
              <p:nvPr/>
            </p:nvPicPr>
            <p:blipFill>
              <a:blip r:embed="rId165"/>
              <a:stretch>
                <a:fillRect/>
              </a:stretch>
            </p:blipFill>
            <p:spPr>
              <a:xfrm>
                <a:off x="4620080" y="212107"/>
                <a:ext cx="163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4" name="Freihand 23">
                <a:extLst>
                  <a:ext uri="{FF2B5EF4-FFF2-40B4-BE49-F238E27FC236}">
                    <a16:creationId xmlns:a16="http://schemas.microsoft.com/office/drawing/2014/main" id="{EEF20859-1B56-4A00-B7BD-6E21DE3E7A40}"/>
                  </a:ext>
                </a:extLst>
              </p14:cNvPr>
              <p14:cNvContentPartPr/>
              <p14:nvPr/>
            </p14:nvContentPartPr>
            <p14:xfrm>
              <a:off x="3079640" y="641947"/>
              <a:ext cx="136800" cy="115920"/>
            </p14:xfrm>
          </p:contentPart>
        </mc:Choice>
        <mc:Fallback>
          <p:pic>
            <p:nvPicPr>
              <p:cNvPr id="24" name="Freihand 23">
                <a:extLst>
                  <a:ext uri="{FF2B5EF4-FFF2-40B4-BE49-F238E27FC236}">
                    <a16:creationId xmlns:a16="http://schemas.microsoft.com/office/drawing/2014/main" id="{EEF20859-1B56-4A00-B7BD-6E21DE3E7A40}"/>
                  </a:ext>
                </a:extLst>
              </p:cNvPr>
              <p:cNvPicPr/>
              <p:nvPr/>
            </p:nvPicPr>
            <p:blipFill>
              <a:blip r:embed="rId167"/>
              <a:stretch>
                <a:fillRect/>
              </a:stretch>
            </p:blipFill>
            <p:spPr>
              <a:xfrm>
                <a:off x="3075320" y="637627"/>
                <a:ext cx="145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5" name="Freihand 24">
                <a:extLst>
                  <a:ext uri="{FF2B5EF4-FFF2-40B4-BE49-F238E27FC236}">
                    <a16:creationId xmlns:a16="http://schemas.microsoft.com/office/drawing/2014/main" id="{1E4A0591-282E-4C56-9542-9B100B8C9CB1}"/>
                  </a:ext>
                </a:extLst>
              </p14:cNvPr>
              <p14:cNvContentPartPr/>
              <p14:nvPr/>
            </p14:nvContentPartPr>
            <p14:xfrm>
              <a:off x="3367640" y="619267"/>
              <a:ext cx="5040" cy="32040"/>
            </p14:xfrm>
          </p:contentPart>
        </mc:Choice>
        <mc:Fallback>
          <p:pic>
            <p:nvPicPr>
              <p:cNvPr id="25" name="Freihand 24">
                <a:extLst>
                  <a:ext uri="{FF2B5EF4-FFF2-40B4-BE49-F238E27FC236}">
                    <a16:creationId xmlns:a16="http://schemas.microsoft.com/office/drawing/2014/main" id="{1E4A0591-282E-4C56-9542-9B100B8C9CB1}"/>
                  </a:ext>
                </a:extLst>
              </p:cNvPr>
              <p:cNvPicPr/>
              <p:nvPr/>
            </p:nvPicPr>
            <p:blipFill>
              <a:blip r:embed="rId169"/>
              <a:stretch>
                <a:fillRect/>
              </a:stretch>
            </p:blipFill>
            <p:spPr>
              <a:xfrm>
                <a:off x="3363320" y="614947"/>
                <a:ext cx="13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6" name="Freihand 25">
                <a:extLst>
                  <a:ext uri="{FF2B5EF4-FFF2-40B4-BE49-F238E27FC236}">
                    <a16:creationId xmlns:a16="http://schemas.microsoft.com/office/drawing/2014/main" id="{ED0A7061-44D1-476C-BBDA-F8198E6BF767}"/>
                  </a:ext>
                </a:extLst>
              </p14:cNvPr>
              <p14:cNvContentPartPr/>
              <p14:nvPr/>
            </p14:nvContentPartPr>
            <p14:xfrm>
              <a:off x="3370520" y="728347"/>
              <a:ext cx="7920" cy="3960"/>
            </p14:xfrm>
          </p:contentPart>
        </mc:Choice>
        <mc:Fallback>
          <p:pic>
            <p:nvPicPr>
              <p:cNvPr id="26" name="Freihand 25">
                <a:extLst>
                  <a:ext uri="{FF2B5EF4-FFF2-40B4-BE49-F238E27FC236}">
                    <a16:creationId xmlns:a16="http://schemas.microsoft.com/office/drawing/2014/main" id="{ED0A7061-44D1-476C-BBDA-F8198E6BF767}"/>
                  </a:ext>
                </a:extLst>
              </p:cNvPr>
              <p:cNvPicPr/>
              <p:nvPr/>
            </p:nvPicPr>
            <p:blipFill>
              <a:blip r:embed="rId171"/>
              <a:stretch>
                <a:fillRect/>
              </a:stretch>
            </p:blipFill>
            <p:spPr>
              <a:xfrm>
                <a:off x="3366200" y="724027"/>
                <a:ext cx="16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7" name="Freihand 26">
                <a:extLst>
                  <a:ext uri="{FF2B5EF4-FFF2-40B4-BE49-F238E27FC236}">
                    <a16:creationId xmlns:a16="http://schemas.microsoft.com/office/drawing/2014/main" id="{5062BF90-3F29-4D6A-B534-D268DEC14898}"/>
                  </a:ext>
                </a:extLst>
              </p14:cNvPr>
              <p14:cNvContentPartPr/>
              <p14:nvPr/>
            </p14:nvContentPartPr>
            <p14:xfrm>
              <a:off x="3506240" y="599467"/>
              <a:ext cx="84960" cy="129600"/>
            </p14:xfrm>
          </p:contentPart>
        </mc:Choice>
        <mc:Fallback>
          <p:pic>
            <p:nvPicPr>
              <p:cNvPr id="27" name="Freihand 26">
                <a:extLst>
                  <a:ext uri="{FF2B5EF4-FFF2-40B4-BE49-F238E27FC236}">
                    <a16:creationId xmlns:a16="http://schemas.microsoft.com/office/drawing/2014/main" id="{5062BF90-3F29-4D6A-B534-D268DEC14898}"/>
                  </a:ext>
                </a:extLst>
              </p:cNvPr>
              <p:cNvPicPr/>
              <p:nvPr/>
            </p:nvPicPr>
            <p:blipFill>
              <a:blip r:embed="rId173"/>
              <a:stretch>
                <a:fillRect/>
              </a:stretch>
            </p:blipFill>
            <p:spPr>
              <a:xfrm>
                <a:off x="3501920" y="595147"/>
                <a:ext cx="93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8" name="Freihand 27">
                <a:extLst>
                  <a:ext uri="{FF2B5EF4-FFF2-40B4-BE49-F238E27FC236}">
                    <a16:creationId xmlns:a16="http://schemas.microsoft.com/office/drawing/2014/main" id="{A216E34F-5DF8-429C-AD28-723492C9A4C7}"/>
                  </a:ext>
                </a:extLst>
              </p14:cNvPr>
              <p14:cNvContentPartPr/>
              <p14:nvPr/>
            </p14:nvContentPartPr>
            <p14:xfrm>
              <a:off x="3632960" y="622147"/>
              <a:ext cx="216720" cy="63000"/>
            </p14:xfrm>
          </p:contentPart>
        </mc:Choice>
        <mc:Fallback>
          <p:pic>
            <p:nvPicPr>
              <p:cNvPr id="28" name="Freihand 27">
                <a:extLst>
                  <a:ext uri="{FF2B5EF4-FFF2-40B4-BE49-F238E27FC236}">
                    <a16:creationId xmlns:a16="http://schemas.microsoft.com/office/drawing/2014/main" id="{A216E34F-5DF8-429C-AD28-723492C9A4C7}"/>
                  </a:ext>
                </a:extLst>
              </p:cNvPr>
              <p:cNvPicPr/>
              <p:nvPr/>
            </p:nvPicPr>
            <p:blipFill>
              <a:blip r:embed="rId175"/>
              <a:stretch>
                <a:fillRect/>
              </a:stretch>
            </p:blipFill>
            <p:spPr>
              <a:xfrm>
                <a:off x="3628640" y="617827"/>
                <a:ext cx="225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9" name="Freihand 28">
                <a:extLst>
                  <a:ext uri="{FF2B5EF4-FFF2-40B4-BE49-F238E27FC236}">
                    <a16:creationId xmlns:a16="http://schemas.microsoft.com/office/drawing/2014/main" id="{BEDD5D1C-EFA2-4C86-9982-DF64FF77945A}"/>
                  </a:ext>
                </a:extLst>
              </p14:cNvPr>
              <p14:cNvContentPartPr/>
              <p14:nvPr/>
            </p14:nvContentPartPr>
            <p14:xfrm>
              <a:off x="3888920" y="616387"/>
              <a:ext cx="73080" cy="69120"/>
            </p14:xfrm>
          </p:contentPart>
        </mc:Choice>
        <mc:Fallback>
          <p:pic>
            <p:nvPicPr>
              <p:cNvPr id="29" name="Freihand 28">
                <a:extLst>
                  <a:ext uri="{FF2B5EF4-FFF2-40B4-BE49-F238E27FC236}">
                    <a16:creationId xmlns:a16="http://schemas.microsoft.com/office/drawing/2014/main" id="{BEDD5D1C-EFA2-4C86-9982-DF64FF77945A}"/>
                  </a:ext>
                </a:extLst>
              </p:cNvPr>
              <p:cNvPicPr/>
              <p:nvPr/>
            </p:nvPicPr>
            <p:blipFill>
              <a:blip r:embed="rId177"/>
              <a:stretch>
                <a:fillRect/>
              </a:stretch>
            </p:blipFill>
            <p:spPr>
              <a:xfrm>
                <a:off x="3884600" y="612067"/>
                <a:ext cx="81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0" name="Freihand 29">
                <a:extLst>
                  <a:ext uri="{FF2B5EF4-FFF2-40B4-BE49-F238E27FC236}">
                    <a16:creationId xmlns:a16="http://schemas.microsoft.com/office/drawing/2014/main" id="{1C9BDDD3-ECA3-4465-AB3B-B7F844A094E6}"/>
                  </a:ext>
                </a:extLst>
              </p14:cNvPr>
              <p14:cNvContentPartPr/>
              <p14:nvPr/>
            </p14:nvContentPartPr>
            <p14:xfrm>
              <a:off x="4019960" y="605587"/>
              <a:ext cx="254880" cy="36360"/>
            </p14:xfrm>
          </p:contentPart>
        </mc:Choice>
        <mc:Fallback>
          <p:pic>
            <p:nvPicPr>
              <p:cNvPr id="30" name="Freihand 29">
                <a:extLst>
                  <a:ext uri="{FF2B5EF4-FFF2-40B4-BE49-F238E27FC236}">
                    <a16:creationId xmlns:a16="http://schemas.microsoft.com/office/drawing/2014/main" id="{1C9BDDD3-ECA3-4465-AB3B-B7F844A094E6}"/>
                  </a:ext>
                </a:extLst>
              </p:cNvPr>
              <p:cNvPicPr/>
              <p:nvPr/>
            </p:nvPicPr>
            <p:blipFill>
              <a:blip r:embed="rId179"/>
              <a:stretch>
                <a:fillRect/>
              </a:stretch>
            </p:blipFill>
            <p:spPr>
              <a:xfrm>
                <a:off x="4015640" y="601267"/>
                <a:ext cx="263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1" name="Freihand 30">
                <a:extLst>
                  <a:ext uri="{FF2B5EF4-FFF2-40B4-BE49-F238E27FC236}">
                    <a16:creationId xmlns:a16="http://schemas.microsoft.com/office/drawing/2014/main" id="{3E552548-B05C-43A1-A206-22E883299192}"/>
                  </a:ext>
                </a:extLst>
              </p14:cNvPr>
              <p14:cNvContentPartPr/>
              <p14:nvPr/>
            </p14:nvContentPartPr>
            <p14:xfrm>
              <a:off x="4316240" y="587227"/>
              <a:ext cx="142560" cy="173520"/>
            </p14:xfrm>
          </p:contentPart>
        </mc:Choice>
        <mc:Fallback>
          <p:pic>
            <p:nvPicPr>
              <p:cNvPr id="31" name="Freihand 30">
                <a:extLst>
                  <a:ext uri="{FF2B5EF4-FFF2-40B4-BE49-F238E27FC236}">
                    <a16:creationId xmlns:a16="http://schemas.microsoft.com/office/drawing/2014/main" id="{3E552548-B05C-43A1-A206-22E883299192}"/>
                  </a:ext>
                </a:extLst>
              </p:cNvPr>
              <p:cNvPicPr/>
              <p:nvPr/>
            </p:nvPicPr>
            <p:blipFill>
              <a:blip r:embed="rId181"/>
              <a:stretch>
                <a:fillRect/>
              </a:stretch>
            </p:blipFill>
            <p:spPr>
              <a:xfrm>
                <a:off x="4311920" y="582907"/>
                <a:ext cx="151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2" name="Freihand 31">
                <a:extLst>
                  <a:ext uri="{FF2B5EF4-FFF2-40B4-BE49-F238E27FC236}">
                    <a16:creationId xmlns:a16="http://schemas.microsoft.com/office/drawing/2014/main" id="{88912667-F843-4CC1-ACB5-7ED785D8D5D6}"/>
                  </a:ext>
                </a:extLst>
              </p14:cNvPr>
              <p14:cNvContentPartPr/>
              <p14:nvPr/>
            </p14:nvContentPartPr>
            <p14:xfrm>
              <a:off x="4491920" y="467707"/>
              <a:ext cx="136080" cy="165240"/>
            </p14:xfrm>
          </p:contentPart>
        </mc:Choice>
        <mc:Fallback>
          <p:pic>
            <p:nvPicPr>
              <p:cNvPr id="32" name="Freihand 31">
                <a:extLst>
                  <a:ext uri="{FF2B5EF4-FFF2-40B4-BE49-F238E27FC236}">
                    <a16:creationId xmlns:a16="http://schemas.microsoft.com/office/drawing/2014/main" id="{88912667-F843-4CC1-ACB5-7ED785D8D5D6}"/>
                  </a:ext>
                </a:extLst>
              </p:cNvPr>
              <p:cNvPicPr/>
              <p:nvPr/>
            </p:nvPicPr>
            <p:blipFill>
              <a:blip r:embed="rId183"/>
              <a:stretch>
                <a:fillRect/>
              </a:stretch>
            </p:blipFill>
            <p:spPr>
              <a:xfrm>
                <a:off x="4487600" y="463387"/>
                <a:ext cx="144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3" name="Freihand 32">
                <a:extLst>
                  <a:ext uri="{FF2B5EF4-FFF2-40B4-BE49-F238E27FC236}">
                    <a16:creationId xmlns:a16="http://schemas.microsoft.com/office/drawing/2014/main" id="{19E9DC38-FDBE-4F7E-ABDC-25596B6C9B5E}"/>
                  </a:ext>
                </a:extLst>
              </p14:cNvPr>
              <p14:cNvContentPartPr/>
              <p14:nvPr/>
            </p14:nvContentPartPr>
            <p14:xfrm>
              <a:off x="4603880" y="493987"/>
              <a:ext cx="360" cy="360"/>
            </p14:xfrm>
          </p:contentPart>
        </mc:Choice>
        <mc:Fallback>
          <p:pic>
            <p:nvPicPr>
              <p:cNvPr id="33" name="Freihand 32">
                <a:extLst>
                  <a:ext uri="{FF2B5EF4-FFF2-40B4-BE49-F238E27FC236}">
                    <a16:creationId xmlns:a16="http://schemas.microsoft.com/office/drawing/2014/main" id="{19E9DC38-FDBE-4F7E-ABDC-25596B6C9B5E}"/>
                  </a:ext>
                </a:extLst>
              </p:cNvPr>
              <p:cNvPicPr/>
              <p:nvPr/>
            </p:nvPicPr>
            <p:blipFill>
              <a:blip r:embed="rId35"/>
              <a:stretch>
                <a:fillRect/>
              </a:stretch>
            </p:blipFill>
            <p:spPr>
              <a:xfrm>
                <a:off x="4599560" y="489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4" name="Freihand 33">
                <a:extLst>
                  <a:ext uri="{FF2B5EF4-FFF2-40B4-BE49-F238E27FC236}">
                    <a16:creationId xmlns:a16="http://schemas.microsoft.com/office/drawing/2014/main" id="{844C52B5-B692-4CAC-A999-62578B560ECE}"/>
                  </a:ext>
                </a:extLst>
              </p14:cNvPr>
              <p14:cNvContentPartPr/>
              <p14:nvPr/>
            </p14:nvContentPartPr>
            <p14:xfrm>
              <a:off x="4648880" y="556987"/>
              <a:ext cx="229320" cy="60480"/>
            </p14:xfrm>
          </p:contentPart>
        </mc:Choice>
        <mc:Fallback>
          <p:pic>
            <p:nvPicPr>
              <p:cNvPr id="34" name="Freihand 33">
                <a:extLst>
                  <a:ext uri="{FF2B5EF4-FFF2-40B4-BE49-F238E27FC236}">
                    <a16:creationId xmlns:a16="http://schemas.microsoft.com/office/drawing/2014/main" id="{844C52B5-B692-4CAC-A999-62578B560ECE}"/>
                  </a:ext>
                </a:extLst>
              </p:cNvPr>
              <p:cNvPicPr/>
              <p:nvPr/>
            </p:nvPicPr>
            <p:blipFill>
              <a:blip r:embed="rId186"/>
              <a:stretch>
                <a:fillRect/>
              </a:stretch>
            </p:blipFill>
            <p:spPr>
              <a:xfrm>
                <a:off x="4644560" y="552667"/>
                <a:ext cx="237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7" name="Freihand 36">
                <a:extLst>
                  <a:ext uri="{FF2B5EF4-FFF2-40B4-BE49-F238E27FC236}">
                    <a16:creationId xmlns:a16="http://schemas.microsoft.com/office/drawing/2014/main" id="{9A51F698-FA2D-4E2C-8567-182AB597C315}"/>
                  </a:ext>
                </a:extLst>
              </p14:cNvPr>
              <p14:cNvContentPartPr/>
              <p14:nvPr/>
            </p14:nvContentPartPr>
            <p14:xfrm>
              <a:off x="3077840" y="954067"/>
              <a:ext cx="144360" cy="146520"/>
            </p14:xfrm>
          </p:contentPart>
        </mc:Choice>
        <mc:Fallback>
          <p:pic>
            <p:nvPicPr>
              <p:cNvPr id="37" name="Freihand 36">
                <a:extLst>
                  <a:ext uri="{FF2B5EF4-FFF2-40B4-BE49-F238E27FC236}">
                    <a16:creationId xmlns:a16="http://schemas.microsoft.com/office/drawing/2014/main" id="{9A51F698-FA2D-4E2C-8567-182AB597C315}"/>
                  </a:ext>
                </a:extLst>
              </p:cNvPr>
              <p:cNvPicPr/>
              <p:nvPr/>
            </p:nvPicPr>
            <p:blipFill>
              <a:blip r:embed="rId188"/>
              <a:stretch>
                <a:fillRect/>
              </a:stretch>
            </p:blipFill>
            <p:spPr>
              <a:xfrm>
                <a:off x="3073520" y="949747"/>
                <a:ext cx="153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 name="Freihand 37">
                <a:extLst>
                  <a:ext uri="{FF2B5EF4-FFF2-40B4-BE49-F238E27FC236}">
                    <a16:creationId xmlns:a16="http://schemas.microsoft.com/office/drawing/2014/main" id="{E83CB192-6C5E-4DCA-845D-8B7F6ABDA6AD}"/>
                  </a:ext>
                </a:extLst>
              </p14:cNvPr>
              <p14:cNvContentPartPr/>
              <p14:nvPr/>
            </p14:nvContentPartPr>
            <p14:xfrm>
              <a:off x="3029600" y="889267"/>
              <a:ext cx="219240" cy="20160"/>
            </p14:xfrm>
          </p:contentPart>
        </mc:Choice>
        <mc:Fallback>
          <p:pic>
            <p:nvPicPr>
              <p:cNvPr id="38" name="Freihand 37">
                <a:extLst>
                  <a:ext uri="{FF2B5EF4-FFF2-40B4-BE49-F238E27FC236}">
                    <a16:creationId xmlns:a16="http://schemas.microsoft.com/office/drawing/2014/main" id="{E83CB192-6C5E-4DCA-845D-8B7F6ABDA6AD}"/>
                  </a:ext>
                </a:extLst>
              </p:cNvPr>
              <p:cNvPicPr/>
              <p:nvPr/>
            </p:nvPicPr>
            <p:blipFill>
              <a:blip r:embed="rId190"/>
              <a:stretch>
                <a:fillRect/>
              </a:stretch>
            </p:blipFill>
            <p:spPr>
              <a:xfrm>
                <a:off x="3025280" y="884947"/>
                <a:ext cx="227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 name="Freihand 38">
                <a:extLst>
                  <a:ext uri="{FF2B5EF4-FFF2-40B4-BE49-F238E27FC236}">
                    <a16:creationId xmlns:a16="http://schemas.microsoft.com/office/drawing/2014/main" id="{BB10D5A2-D927-474A-BF3D-EDC616107ABA}"/>
                  </a:ext>
                </a:extLst>
              </p14:cNvPr>
              <p14:cNvContentPartPr/>
              <p14:nvPr/>
            </p14:nvContentPartPr>
            <p14:xfrm>
              <a:off x="3388880" y="963427"/>
              <a:ext cx="38160" cy="77040"/>
            </p14:xfrm>
          </p:contentPart>
        </mc:Choice>
        <mc:Fallback>
          <p:pic>
            <p:nvPicPr>
              <p:cNvPr id="39" name="Freihand 38">
                <a:extLst>
                  <a:ext uri="{FF2B5EF4-FFF2-40B4-BE49-F238E27FC236}">
                    <a16:creationId xmlns:a16="http://schemas.microsoft.com/office/drawing/2014/main" id="{BB10D5A2-D927-474A-BF3D-EDC616107ABA}"/>
                  </a:ext>
                </a:extLst>
              </p:cNvPr>
              <p:cNvPicPr/>
              <p:nvPr/>
            </p:nvPicPr>
            <p:blipFill>
              <a:blip r:embed="rId192"/>
              <a:stretch>
                <a:fillRect/>
              </a:stretch>
            </p:blipFill>
            <p:spPr>
              <a:xfrm>
                <a:off x="3384560" y="959107"/>
                <a:ext cx="46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0" name="Freihand 39">
                <a:extLst>
                  <a:ext uri="{FF2B5EF4-FFF2-40B4-BE49-F238E27FC236}">
                    <a16:creationId xmlns:a16="http://schemas.microsoft.com/office/drawing/2014/main" id="{63925F35-E7EB-49F6-8DBE-8FFABFDBC925}"/>
                  </a:ext>
                </a:extLst>
              </p14:cNvPr>
              <p14:cNvContentPartPr/>
              <p14:nvPr/>
            </p14:nvContentPartPr>
            <p14:xfrm>
              <a:off x="3595520" y="862267"/>
              <a:ext cx="50400" cy="178200"/>
            </p14:xfrm>
          </p:contentPart>
        </mc:Choice>
        <mc:Fallback>
          <p:pic>
            <p:nvPicPr>
              <p:cNvPr id="40" name="Freihand 39">
                <a:extLst>
                  <a:ext uri="{FF2B5EF4-FFF2-40B4-BE49-F238E27FC236}">
                    <a16:creationId xmlns:a16="http://schemas.microsoft.com/office/drawing/2014/main" id="{63925F35-E7EB-49F6-8DBE-8FFABFDBC925}"/>
                  </a:ext>
                </a:extLst>
              </p:cNvPr>
              <p:cNvPicPr/>
              <p:nvPr/>
            </p:nvPicPr>
            <p:blipFill>
              <a:blip r:embed="rId194"/>
              <a:stretch>
                <a:fillRect/>
              </a:stretch>
            </p:blipFill>
            <p:spPr>
              <a:xfrm>
                <a:off x="3591200" y="857947"/>
                <a:ext cx="59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1" name="Freihand 40">
                <a:extLst>
                  <a:ext uri="{FF2B5EF4-FFF2-40B4-BE49-F238E27FC236}">
                    <a16:creationId xmlns:a16="http://schemas.microsoft.com/office/drawing/2014/main" id="{6BD71D75-14F4-4B2D-86A2-DD4ECEDF407B}"/>
                  </a:ext>
                </a:extLst>
              </p14:cNvPr>
              <p14:cNvContentPartPr/>
              <p14:nvPr/>
            </p14:nvContentPartPr>
            <p14:xfrm>
              <a:off x="3570680" y="943987"/>
              <a:ext cx="153360" cy="24480"/>
            </p14:xfrm>
          </p:contentPart>
        </mc:Choice>
        <mc:Fallback>
          <p:pic>
            <p:nvPicPr>
              <p:cNvPr id="41" name="Freihand 40">
                <a:extLst>
                  <a:ext uri="{FF2B5EF4-FFF2-40B4-BE49-F238E27FC236}">
                    <a16:creationId xmlns:a16="http://schemas.microsoft.com/office/drawing/2014/main" id="{6BD71D75-14F4-4B2D-86A2-DD4ECEDF407B}"/>
                  </a:ext>
                </a:extLst>
              </p:cNvPr>
              <p:cNvPicPr/>
              <p:nvPr/>
            </p:nvPicPr>
            <p:blipFill>
              <a:blip r:embed="rId196"/>
              <a:stretch>
                <a:fillRect/>
              </a:stretch>
            </p:blipFill>
            <p:spPr>
              <a:xfrm>
                <a:off x="3566360" y="939667"/>
                <a:ext cx="162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2" name="Freihand 41">
                <a:extLst>
                  <a:ext uri="{FF2B5EF4-FFF2-40B4-BE49-F238E27FC236}">
                    <a16:creationId xmlns:a16="http://schemas.microsoft.com/office/drawing/2014/main" id="{8C04C08C-9ABA-432C-90BA-73A988C246DB}"/>
                  </a:ext>
                </a:extLst>
              </p14:cNvPr>
              <p14:cNvContentPartPr/>
              <p14:nvPr/>
            </p14:nvContentPartPr>
            <p14:xfrm>
              <a:off x="3746360" y="930307"/>
              <a:ext cx="297360" cy="79560"/>
            </p14:xfrm>
          </p:contentPart>
        </mc:Choice>
        <mc:Fallback>
          <p:pic>
            <p:nvPicPr>
              <p:cNvPr id="42" name="Freihand 41">
                <a:extLst>
                  <a:ext uri="{FF2B5EF4-FFF2-40B4-BE49-F238E27FC236}">
                    <a16:creationId xmlns:a16="http://schemas.microsoft.com/office/drawing/2014/main" id="{8C04C08C-9ABA-432C-90BA-73A988C246DB}"/>
                  </a:ext>
                </a:extLst>
              </p:cNvPr>
              <p:cNvPicPr/>
              <p:nvPr/>
            </p:nvPicPr>
            <p:blipFill>
              <a:blip r:embed="rId198"/>
              <a:stretch>
                <a:fillRect/>
              </a:stretch>
            </p:blipFill>
            <p:spPr>
              <a:xfrm>
                <a:off x="3742040" y="925987"/>
                <a:ext cx="306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4" name="Freihand 43">
                <a:extLst>
                  <a:ext uri="{FF2B5EF4-FFF2-40B4-BE49-F238E27FC236}">
                    <a16:creationId xmlns:a16="http://schemas.microsoft.com/office/drawing/2014/main" id="{2F778B53-EDCF-4381-A53B-0975A8A4E07A}"/>
                  </a:ext>
                </a:extLst>
              </p14:cNvPr>
              <p14:cNvContentPartPr/>
              <p14:nvPr/>
            </p14:nvContentPartPr>
            <p14:xfrm>
              <a:off x="4016720" y="875227"/>
              <a:ext cx="33840" cy="30240"/>
            </p14:xfrm>
          </p:contentPart>
        </mc:Choice>
        <mc:Fallback>
          <p:pic>
            <p:nvPicPr>
              <p:cNvPr id="44" name="Freihand 43">
                <a:extLst>
                  <a:ext uri="{FF2B5EF4-FFF2-40B4-BE49-F238E27FC236}">
                    <a16:creationId xmlns:a16="http://schemas.microsoft.com/office/drawing/2014/main" id="{2F778B53-EDCF-4381-A53B-0975A8A4E07A}"/>
                  </a:ext>
                </a:extLst>
              </p:cNvPr>
              <p:cNvPicPr/>
              <p:nvPr/>
            </p:nvPicPr>
            <p:blipFill>
              <a:blip r:embed="rId200"/>
              <a:stretch>
                <a:fillRect/>
              </a:stretch>
            </p:blipFill>
            <p:spPr>
              <a:xfrm>
                <a:off x="4012400" y="870907"/>
                <a:ext cx="42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5" name="Freihand 44">
                <a:extLst>
                  <a:ext uri="{FF2B5EF4-FFF2-40B4-BE49-F238E27FC236}">
                    <a16:creationId xmlns:a16="http://schemas.microsoft.com/office/drawing/2014/main" id="{4FB435DA-2379-4190-A94D-5D51348557D5}"/>
                  </a:ext>
                </a:extLst>
              </p14:cNvPr>
              <p14:cNvContentPartPr/>
              <p14:nvPr/>
            </p14:nvContentPartPr>
            <p14:xfrm>
              <a:off x="4123280" y="922387"/>
              <a:ext cx="99720" cy="77400"/>
            </p14:xfrm>
          </p:contentPart>
        </mc:Choice>
        <mc:Fallback>
          <p:pic>
            <p:nvPicPr>
              <p:cNvPr id="45" name="Freihand 44">
                <a:extLst>
                  <a:ext uri="{FF2B5EF4-FFF2-40B4-BE49-F238E27FC236}">
                    <a16:creationId xmlns:a16="http://schemas.microsoft.com/office/drawing/2014/main" id="{4FB435DA-2379-4190-A94D-5D51348557D5}"/>
                  </a:ext>
                </a:extLst>
              </p:cNvPr>
              <p:cNvPicPr/>
              <p:nvPr/>
            </p:nvPicPr>
            <p:blipFill>
              <a:blip r:embed="rId202"/>
              <a:stretch>
                <a:fillRect/>
              </a:stretch>
            </p:blipFill>
            <p:spPr>
              <a:xfrm>
                <a:off x="4118960" y="918067"/>
                <a:ext cx="108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6" name="Freihand 45">
                <a:extLst>
                  <a:ext uri="{FF2B5EF4-FFF2-40B4-BE49-F238E27FC236}">
                    <a16:creationId xmlns:a16="http://schemas.microsoft.com/office/drawing/2014/main" id="{04CBA9C9-EA55-4E3D-BA2D-B41FFDC8BA8A}"/>
                  </a:ext>
                </a:extLst>
              </p14:cNvPr>
              <p14:cNvContentPartPr/>
              <p14:nvPr/>
            </p14:nvContentPartPr>
            <p14:xfrm>
              <a:off x="4383920" y="829867"/>
              <a:ext cx="120240" cy="149040"/>
            </p14:xfrm>
          </p:contentPart>
        </mc:Choice>
        <mc:Fallback>
          <p:pic>
            <p:nvPicPr>
              <p:cNvPr id="46" name="Freihand 45">
                <a:extLst>
                  <a:ext uri="{FF2B5EF4-FFF2-40B4-BE49-F238E27FC236}">
                    <a16:creationId xmlns:a16="http://schemas.microsoft.com/office/drawing/2014/main" id="{04CBA9C9-EA55-4E3D-BA2D-B41FFDC8BA8A}"/>
                  </a:ext>
                </a:extLst>
              </p:cNvPr>
              <p:cNvPicPr/>
              <p:nvPr/>
            </p:nvPicPr>
            <p:blipFill>
              <a:blip r:embed="rId204"/>
              <a:stretch>
                <a:fillRect/>
              </a:stretch>
            </p:blipFill>
            <p:spPr>
              <a:xfrm>
                <a:off x="4379600" y="825547"/>
                <a:ext cx="128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 name="Freihand 46">
                <a:extLst>
                  <a:ext uri="{FF2B5EF4-FFF2-40B4-BE49-F238E27FC236}">
                    <a16:creationId xmlns:a16="http://schemas.microsoft.com/office/drawing/2014/main" id="{8281A9F4-E128-4600-BB0B-380E20118B0F}"/>
                  </a:ext>
                </a:extLst>
              </p14:cNvPr>
              <p14:cNvContentPartPr/>
              <p14:nvPr/>
            </p14:nvContentPartPr>
            <p14:xfrm>
              <a:off x="4538000" y="895027"/>
              <a:ext cx="119160" cy="68760"/>
            </p14:xfrm>
          </p:contentPart>
        </mc:Choice>
        <mc:Fallback>
          <p:pic>
            <p:nvPicPr>
              <p:cNvPr id="47" name="Freihand 46">
                <a:extLst>
                  <a:ext uri="{FF2B5EF4-FFF2-40B4-BE49-F238E27FC236}">
                    <a16:creationId xmlns:a16="http://schemas.microsoft.com/office/drawing/2014/main" id="{8281A9F4-E128-4600-BB0B-380E20118B0F}"/>
                  </a:ext>
                </a:extLst>
              </p:cNvPr>
              <p:cNvPicPr/>
              <p:nvPr/>
            </p:nvPicPr>
            <p:blipFill>
              <a:blip r:embed="rId206"/>
              <a:stretch>
                <a:fillRect/>
              </a:stretch>
            </p:blipFill>
            <p:spPr>
              <a:xfrm>
                <a:off x="4533680" y="890707"/>
                <a:ext cx="127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 name="Freihand 47">
                <a:extLst>
                  <a:ext uri="{FF2B5EF4-FFF2-40B4-BE49-F238E27FC236}">
                    <a16:creationId xmlns:a16="http://schemas.microsoft.com/office/drawing/2014/main" id="{D67812E7-B492-4AA7-807E-9BFD466EE839}"/>
                  </a:ext>
                </a:extLst>
              </p14:cNvPr>
              <p14:cNvContentPartPr/>
              <p14:nvPr/>
            </p14:nvContentPartPr>
            <p14:xfrm>
              <a:off x="4671200" y="818347"/>
              <a:ext cx="156960" cy="138240"/>
            </p14:xfrm>
          </p:contentPart>
        </mc:Choice>
        <mc:Fallback>
          <p:pic>
            <p:nvPicPr>
              <p:cNvPr id="48" name="Freihand 47">
                <a:extLst>
                  <a:ext uri="{FF2B5EF4-FFF2-40B4-BE49-F238E27FC236}">
                    <a16:creationId xmlns:a16="http://schemas.microsoft.com/office/drawing/2014/main" id="{D67812E7-B492-4AA7-807E-9BFD466EE839}"/>
                  </a:ext>
                </a:extLst>
              </p:cNvPr>
              <p:cNvPicPr/>
              <p:nvPr/>
            </p:nvPicPr>
            <p:blipFill>
              <a:blip r:embed="rId208"/>
              <a:stretch>
                <a:fillRect/>
              </a:stretch>
            </p:blipFill>
            <p:spPr>
              <a:xfrm>
                <a:off x="4666880" y="814027"/>
                <a:ext cx="165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9" name="Freihand 48">
                <a:extLst>
                  <a:ext uri="{FF2B5EF4-FFF2-40B4-BE49-F238E27FC236}">
                    <a16:creationId xmlns:a16="http://schemas.microsoft.com/office/drawing/2014/main" id="{0F574724-92F5-4E25-A77E-21853B1E99D6}"/>
                  </a:ext>
                </a:extLst>
              </p14:cNvPr>
              <p14:cNvContentPartPr/>
              <p14:nvPr/>
            </p14:nvContentPartPr>
            <p14:xfrm>
              <a:off x="4820240" y="895747"/>
              <a:ext cx="73440" cy="178920"/>
            </p14:xfrm>
          </p:contentPart>
        </mc:Choice>
        <mc:Fallback>
          <p:pic>
            <p:nvPicPr>
              <p:cNvPr id="49" name="Freihand 48">
                <a:extLst>
                  <a:ext uri="{FF2B5EF4-FFF2-40B4-BE49-F238E27FC236}">
                    <a16:creationId xmlns:a16="http://schemas.microsoft.com/office/drawing/2014/main" id="{0F574724-92F5-4E25-A77E-21853B1E99D6}"/>
                  </a:ext>
                </a:extLst>
              </p:cNvPr>
              <p:cNvPicPr/>
              <p:nvPr/>
            </p:nvPicPr>
            <p:blipFill>
              <a:blip r:embed="rId210"/>
              <a:stretch>
                <a:fillRect/>
              </a:stretch>
            </p:blipFill>
            <p:spPr>
              <a:xfrm>
                <a:off x="4815920" y="891427"/>
                <a:ext cx="82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0" name="Freihand 49">
                <a:extLst>
                  <a:ext uri="{FF2B5EF4-FFF2-40B4-BE49-F238E27FC236}">
                    <a16:creationId xmlns:a16="http://schemas.microsoft.com/office/drawing/2014/main" id="{C9CA08FC-F3C2-46C6-96DF-C0E09377DB85}"/>
                  </a:ext>
                </a:extLst>
              </p14:cNvPr>
              <p14:cNvContentPartPr/>
              <p14:nvPr/>
            </p14:nvContentPartPr>
            <p14:xfrm>
              <a:off x="4967840" y="792067"/>
              <a:ext cx="227160" cy="168120"/>
            </p14:xfrm>
          </p:contentPart>
        </mc:Choice>
        <mc:Fallback>
          <p:pic>
            <p:nvPicPr>
              <p:cNvPr id="50" name="Freihand 49">
                <a:extLst>
                  <a:ext uri="{FF2B5EF4-FFF2-40B4-BE49-F238E27FC236}">
                    <a16:creationId xmlns:a16="http://schemas.microsoft.com/office/drawing/2014/main" id="{C9CA08FC-F3C2-46C6-96DF-C0E09377DB85}"/>
                  </a:ext>
                </a:extLst>
              </p:cNvPr>
              <p:cNvPicPr/>
              <p:nvPr/>
            </p:nvPicPr>
            <p:blipFill>
              <a:blip r:embed="rId212"/>
              <a:stretch>
                <a:fillRect/>
              </a:stretch>
            </p:blipFill>
            <p:spPr>
              <a:xfrm>
                <a:off x="4963520" y="787747"/>
                <a:ext cx="235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3" name="Freihand 72">
                <a:extLst>
                  <a:ext uri="{FF2B5EF4-FFF2-40B4-BE49-F238E27FC236}">
                    <a16:creationId xmlns:a16="http://schemas.microsoft.com/office/drawing/2014/main" id="{0F8A03AE-F19C-4875-B2BF-14AB9C265262}"/>
                  </a:ext>
                </a:extLst>
              </p14:cNvPr>
              <p14:cNvContentPartPr/>
              <p14:nvPr/>
            </p14:nvContentPartPr>
            <p14:xfrm>
              <a:off x="851960" y="1731307"/>
              <a:ext cx="207360" cy="146160"/>
            </p14:xfrm>
          </p:contentPart>
        </mc:Choice>
        <mc:Fallback>
          <p:pic>
            <p:nvPicPr>
              <p:cNvPr id="73" name="Freihand 72">
                <a:extLst>
                  <a:ext uri="{FF2B5EF4-FFF2-40B4-BE49-F238E27FC236}">
                    <a16:creationId xmlns:a16="http://schemas.microsoft.com/office/drawing/2014/main" id="{0F8A03AE-F19C-4875-B2BF-14AB9C265262}"/>
                  </a:ext>
                </a:extLst>
              </p:cNvPr>
              <p:cNvPicPr/>
              <p:nvPr/>
            </p:nvPicPr>
            <p:blipFill>
              <a:blip r:embed="rId214"/>
              <a:stretch>
                <a:fillRect/>
              </a:stretch>
            </p:blipFill>
            <p:spPr>
              <a:xfrm>
                <a:off x="847640" y="1726987"/>
                <a:ext cx="216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4" name="Freihand 73">
                <a:extLst>
                  <a:ext uri="{FF2B5EF4-FFF2-40B4-BE49-F238E27FC236}">
                    <a16:creationId xmlns:a16="http://schemas.microsoft.com/office/drawing/2014/main" id="{9603EFD1-A5AD-4FE2-83E9-87D0BC80B5A0}"/>
                  </a:ext>
                </a:extLst>
              </p14:cNvPr>
              <p14:cNvContentPartPr/>
              <p14:nvPr/>
            </p14:nvContentPartPr>
            <p14:xfrm>
              <a:off x="1095320" y="1757947"/>
              <a:ext cx="118800" cy="105840"/>
            </p14:xfrm>
          </p:contentPart>
        </mc:Choice>
        <mc:Fallback>
          <p:pic>
            <p:nvPicPr>
              <p:cNvPr id="74" name="Freihand 73">
                <a:extLst>
                  <a:ext uri="{FF2B5EF4-FFF2-40B4-BE49-F238E27FC236}">
                    <a16:creationId xmlns:a16="http://schemas.microsoft.com/office/drawing/2014/main" id="{9603EFD1-A5AD-4FE2-83E9-87D0BC80B5A0}"/>
                  </a:ext>
                </a:extLst>
              </p:cNvPr>
              <p:cNvPicPr/>
              <p:nvPr/>
            </p:nvPicPr>
            <p:blipFill>
              <a:blip r:embed="rId216"/>
              <a:stretch>
                <a:fillRect/>
              </a:stretch>
            </p:blipFill>
            <p:spPr>
              <a:xfrm>
                <a:off x="1091000" y="1753627"/>
                <a:ext cx="127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5" name="Freihand 74">
                <a:extLst>
                  <a:ext uri="{FF2B5EF4-FFF2-40B4-BE49-F238E27FC236}">
                    <a16:creationId xmlns:a16="http://schemas.microsoft.com/office/drawing/2014/main" id="{D29876F7-0AC1-4151-87E9-AE61F3528AD1}"/>
                  </a:ext>
                </a:extLst>
              </p14:cNvPr>
              <p14:cNvContentPartPr/>
              <p14:nvPr/>
            </p14:nvContentPartPr>
            <p14:xfrm>
              <a:off x="1254440" y="1759027"/>
              <a:ext cx="65880" cy="118080"/>
            </p14:xfrm>
          </p:contentPart>
        </mc:Choice>
        <mc:Fallback>
          <p:pic>
            <p:nvPicPr>
              <p:cNvPr id="75" name="Freihand 74">
                <a:extLst>
                  <a:ext uri="{FF2B5EF4-FFF2-40B4-BE49-F238E27FC236}">
                    <a16:creationId xmlns:a16="http://schemas.microsoft.com/office/drawing/2014/main" id="{D29876F7-0AC1-4151-87E9-AE61F3528AD1}"/>
                  </a:ext>
                </a:extLst>
              </p:cNvPr>
              <p:cNvPicPr/>
              <p:nvPr/>
            </p:nvPicPr>
            <p:blipFill>
              <a:blip r:embed="rId218"/>
              <a:stretch>
                <a:fillRect/>
              </a:stretch>
            </p:blipFill>
            <p:spPr>
              <a:xfrm>
                <a:off x="1250120" y="1754707"/>
                <a:ext cx="74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6" name="Freihand 75">
                <a:extLst>
                  <a:ext uri="{FF2B5EF4-FFF2-40B4-BE49-F238E27FC236}">
                    <a16:creationId xmlns:a16="http://schemas.microsoft.com/office/drawing/2014/main" id="{6A9DDE8E-EA6E-4796-A54B-C306C8AADC0C}"/>
                  </a:ext>
                </a:extLst>
              </p14:cNvPr>
              <p14:cNvContentPartPr/>
              <p14:nvPr/>
            </p14:nvContentPartPr>
            <p14:xfrm>
              <a:off x="1218080" y="1749667"/>
              <a:ext cx="149760" cy="120240"/>
            </p14:xfrm>
          </p:contentPart>
        </mc:Choice>
        <mc:Fallback>
          <p:pic>
            <p:nvPicPr>
              <p:cNvPr id="76" name="Freihand 75">
                <a:extLst>
                  <a:ext uri="{FF2B5EF4-FFF2-40B4-BE49-F238E27FC236}">
                    <a16:creationId xmlns:a16="http://schemas.microsoft.com/office/drawing/2014/main" id="{6A9DDE8E-EA6E-4796-A54B-C306C8AADC0C}"/>
                  </a:ext>
                </a:extLst>
              </p:cNvPr>
              <p:cNvPicPr/>
              <p:nvPr/>
            </p:nvPicPr>
            <p:blipFill>
              <a:blip r:embed="rId220"/>
              <a:stretch>
                <a:fillRect/>
              </a:stretch>
            </p:blipFill>
            <p:spPr>
              <a:xfrm>
                <a:off x="1213760" y="1745347"/>
                <a:ext cx="158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8" name="Freihand 77">
                <a:extLst>
                  <a:ext uri="{FF2B5EF4-FFF2-40B4-BE49-F238E27FC236}">
                    <a16:creationId xmlns:a16="http://schemas.microsoft.com/office/drawing/2014/main" id="{DBB7F42C-487D-4CB1-8575-33D9F53944BE}"/>
                  </a:ext>
                </a:extLst>
              </p14:cNvPr>
              <p14:cNvContentPartPr/>
              <p14:nvPr/>
            </p14:nvContentPartPr>
            <p14:xfrm>
              <a:off x="1505000" y="1690627"/>
              <a:ext cx="154080" cy="142200"/>
            </p14:xfrm>
          </p:contentPart>
        </mc:Choice>
        <mc:Fallback>
          <p:pic>
            <p:nvPicPr>
              <p:cNvPr id="78" name="Freihand 77">
                <a:extLst>
                  <a:ext uri="{FF2B5EF4-FFF2-40B4-BE49-F238E27FC236}">
                    <a16:creationId xmlns:a16="http://schemas.microsoft.com/office/drawing/2014/main" id="{DBB7F42C-487D-4CB1-8575-33D9F53944BE}"/>
                  </a:ext>
                </a:extLst>
              </p:cNvPr>
              <p:cNvPicPr/>
              <p:nvPr/>
            </p:nvPicPr>
            <p:blipFill>
              <a:blip r:embed="rId222"/>
              <a:stretch>
                <a:fillRect/>
              </a:stretch>
            </p:blipFill>
            <p:spPr>
              <a:xfrm>
                <a:off x="1500680" y="1686307"/>
                <a:ext cx="162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9" name="Freihand 78">
                <a:extLst>
                  <a:ext uri="{FF2B5EF4-FFF2-40B4-BE49-F238E27FC236}">
                    <a16:creationId xmlns:a16="http://schemas.microsoft.com/office/drawing/2014/main" id="{6C3BE3F0-838C-459F-95DB-C87877E1D2E0}"/>
                  </a:ext>
                </a:extLst>
              </p14:cNvPr>
              <p14:cNvContentPartPr/>
              <p14:nvPr/>
            </p14:nvContentPartPr>
            <p14:xfrm>
              <a:off x="1718840" y="1622227"/>
              <a:ext cx="75960" cy="214200"/>
            </p14:xfrm>
          </p:contentPart>
        </mc:Choice>
        <mc:Fallback>
          <p:pic>
            <p:nvPicPr>
              <p:cNvPr id="79" name="Freihand 78">
                <a:extLst>
                  <a:ext uri="{FF2B5EF4-FFF2-40B4-BE49-F238E27FC236}">
                    <a16:creationId xmlns:a16="http://schemas.microsoft.com/office/drawing/2014/main" id="{6C3BE3F0-838C-459F-95DB-C87877E1D2E0}"/>
                  </a:ext>
                </a:extLst>
              </p:cNvPr>
              <p:cNvPicPr/>
              <p:nvPr/>
            </p:nvPicPr>
            <p:blipFill>
              <a:blip r:embed="rId224"/>
              <a:stretch>
                <a:fillRect/>
              </a:stretch>
            </p:blipFill>
            <p:spPr>
              <a:xfrm>
                <a:off x="1714520" y="1617907"/>
                <a:ext cx="84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0" name="Freihand 79">
                <a:extLst>
                  <a:ext uri="{FF2B5EF4-FFF2-40B4-BE49-F238E27FC236}">
                    <a16:creationId xmlns:a16="http://schemas.microsoft.com/office/drawing/2014/main" id="{30385E45-E852-4A1B-A333-A338F3E3FAB3}"/>
                  </a:ext>
                </a:extLst>
              </p14:cNvPr>
              <p14:cNvContentPartPr/>
              <p14:nvPr/>
            </p14:nvContentPartPr>
            <p14:xfrm>
              <a:off x="1853480" y="1643467"/>
              <a:ext cx="132120" cy="186480"/>
            </p14:xfrm>
          </p:contentPart>
        </mc:Choice>
        <mc:Fallback>
          <p:pic>
            <p:nvPicPr>
              <p:cNvPr id="80" name="Freihand 79">
                <a:extLst>
                  <a:ext uri="{FF2B5EF4-FFF2-40B4-BE49-F238E27FC236}">
                    <a16:creationId xmlns:a16="http://schemas.microsoft.com/office/drawing/2014/main" id="{30385E45-E852-4A1B-A333-A338F3E3FAB3}"/>
                  </a:ext>
                </a:extLst>
              </p:cNvPr>
              <p:cNvPicPr/>
              <p:nvPr/>
            </p:nvPicPr>
            <p:blipFill>
              <a:blip r:embed="rId226"/>
              <a:stretch>
                <a:fillRect/>
              </a:stretch>
            </p:blipFill>
            <p:spPr>
              <a:xfrm>
                <a:off x="1849160" y="1639147"/>
                <a:ext cx="140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1" name="Freihand 80">
                <a:extLst>
                  <a:ext uri="{FF2B5EF4-FFF2-40B4-BE49-F238E27FC236}">
                    <a16:creationId xmlns:a16="http://schemas.microsoft.com/office/drawing/2014/main" id="{C483ADFA-1ADB-4314-8EA2-3D8A812E1B50}"/>
                  </a:ext>
                </a:extLst>
              </p14:cNvPr>
              <p14:cNvContentPartPr/>
              <p14:nvPr/>
            </p14:nvContentPartPr>
            <p14:xfrm>
              <a:off x="2023040" y="1741027"/>
              <a:ext cx="7560" cy="103680"/>
            </p14:xfrm>
          </p:contentPart>
        </mc:Choice>
        <mc:Fallback>
          <p:pic>
            <p:nvPicPr>
              <p:cNvPr id="81" name="Freihand 80">
                <a:extLst>
                  <a:ext uri="{FF2B5EF4-FFF2-40B4-BE49-F238E27FC236}">
                    <a16:creationId xmlns:a16="http://schemas.microsoft.com/office/drawing/2014/main" id="{C483ADFA-1ADB-4314-8EA2-3D8A812E1B50}"/>
                  </a:ext>
                </a:extLst>
              </p:cNvPr>
              <p:cNvPicPr/>
              <p:nvPr/>
            </p:nvPicPr>
            <p:blipFill>
              <a:blip r:embed="rId228"/>
              <a:stretch>
                <a:fillRect/>
              </a:stretch>
            </p:blipFill>
            <p:spPr>
              <a:xfrm>
                <a:off x="2018720" y="1736707"/>
                <a:ext cx="1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2" name="Freihand 81">
                <a:extLst>
                  <a:ext uri="{FF2B5EF4-FFF2-40B4-BE49-F238E27FC236}">
                    <a16:creationId xmlns:a16="http://schemas.microsoft.com/office/drawing/2014/main" id="{E75D3667-9973-4B65-BFC1-9B3C6360D777}"/>
                  </a:ext>
                </a:extLst>
              </p14:cNvPr>
              <p14:cNvContentPartPr/>
              <p14:nvPr/>
            </p14:nvContentPartPr>
            <p14:xfrm>
              <a:off x="2145800" y="1696747"/>
              <a:ext cx="115560" cy="79560"/>
            </p14:xfrm>
          </p:contentPart>
        </mc:Choice>
        <mc:Fallback>
          <p:pic>
            <p:nvPicPr>
              <p:cNvPr id="82" name="Freihand 81">
                <a:extLst>
                  <a:ext uri="{FF2B5EF4-FFF2-40B4-BE49-F238E27FC236}">
                    <a16:creationId xmlns:a16="http://schemas.microsoft.com/office/drawing/2014/main" id="{E75D3667-9973-4B65-BFC1-9B3C6360D777}"/>
                  </a:ext>
                </a:extLst>
              </p:cNvPr>
              <p:cNvPicPr/>
              <p:nvPr/>
            </p:nvPicPr>
            <p:blipFill>
              <a:blip r:embed="rId230"/>
              <a:stretch>
                <a:fillRect/>
              </a:stretch>
            </p:blipFill>
            <p:spPr>
              <a:xfrm>
                <a:off x="2141480" y="1692427"/>
                <a:ext cx="124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3" name="Freihand 82">
                <a:extLst>
                  <a:ext uri="{FF2B5EF4-FFF2-40B4-BE49-F238E27FC236}">
                    <a16:creationId xmlns:a16="http://schemas.microsoft.com/office/drawing/2014/main" id="{4CBAD012-C537-45F2-809D-4A9199D0842A}"/>
                  </a:ext>
                </a:extLst>
              </p14:cNvPr>
              <p14:cNvContentPartPr/>
              <p14:nvPr/>
            </p14:nvContentPartPr>
            <p14:xfrm>
              <a:off x="2237960" y="1609627"/>
              <a:ext cx="113040" cy="298800"/>
            </p14:xfrm>
          </p:contentPart>
        </mc:Choice>
        <mc:Fallback>
          <p:pic>
            <p:nvPicPr>
              <p:cNvPr id="83" name="Freihand 82">
                <a:extLst>
                  <a:ext uri="{FF2B5EF4-FFF2-40B4-BE49-F238E27FC236}">
                    <a16:creationId xmlns:a16="http://schemas.microsoft.com/office/drawing/2014/main" id="{4CBAD012-C537-45F2-809D-4A9199D0842A}"/>
                  </a:ext>
                </a:extLst>
              </p:cNvPr>
              <p:cNvPicPr/>
              <p:nvPr/>
            </p:nvPicPr>
            <p:blipFill>
              <a:blip r:embed="rId232"/>
              <a:stretch>
                <a:fillRect/>
              </a:stretch>
            </p:blipFill>
            <p:spPr>
              <a:xfrm>
                <a:off x="2233640" y="1605307"/>
                <a:ext cx="1216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2" name="Freihand 111">
                <a:extLst>
                  <a:ext uri="{FF2B5EF4-FFF2-40B4-BE49-F238E27FC236}">
                    <a16:creationId xmlns:a16="http://schemas.microsoft.com/office/drawing/2014/main" id="{EF5444A6-F175-4B1A-BB31-747214E8982D}"/>
                  </a:ext>
                </a:extLst>
              </p14:cNvPr>
              <p14:cNvContentPartPr/>
              <p14:nvPr/>
            </p14:nvContentPartPr>
            <p14:xfrm>
              <a:off x="5234240" y="186187"/>
              <a:ext cx="209160" cy="86760"/>
            </p14:xfrm>
          </p:contentPart>
        </mc:Choice>
        <mc:Fallback>
          <p:pic>
            <p:nvPicPr>
              <p:cNvPr id="112" name="Freihand 111">
                <a:extLst>
                  <a:ext uri="{FF2B5EF4-FFF2-40B4-BE49-F238E27FC236}">
                    <a16:creationId xmlns:a16="http://schemas.microsoft.com/office/drawing/2014/main" id="{EF5444A6-F175-4B1A-BB31-747214E8982D}"/>
                  </a:ext>
                </a:extLst>
              </p:cNvPr>
              <p:cNvPicPr/>
              <p:nvPr/>
            </p:nvPicPr>
            <p:blipFill>
              <a:blip r:embed="rId234"/>
              <a:stretch>
                <a:fillRect/>
              </a:stretch>
            </p:blipFill>
            <p:spPr>
              <a:xfrm>
                <a:off x="5229920" y="181867"/>
                <a:ext cx="217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3" name="Freihand 112">
                <a:extLst>
                  <a:ext uri="{FF2B5EF4-FFF2-40B4-BE49-F238E27FC236}">
                    <a16:creationId xmlns:a16="http://schemas.microsoft.com/office/drawing/2014/main" id="{8A1A5E1E-1D3F-4502-B57F-043B6C8A0325}"/>
                  </a:ext>
                </a:extLst>
              </p14:cNvPr>
              <p14:cNvContentPartPr/>
              <p14:nvPr/>
            </p14:nvContentPartPr>
            <p14:xfrm>
              <a:off x="5516120" y="185827"/>
              <a:ext cx="24840" cy="65160"/>
            </p14:xfrm>
          </p:contentPart>
        </mc:Choice>
        <mc:Fallback>
          <p:pic>
            <p:nvPicPr>
              <p:cNvPr id="113" name="Freihand 112">
                <a:extLst>
                  <a:ext uri="{FF2B5EF4-FFF2-40B4-BE49-F238E27FC236}">
                    <a16:creationId xmlns:a16="http://schemas.microsoft.com/office/drawing/2014/main" id="{8A1A5E1E-1D3F-4502-B57F-043B6C8A0325}"/>
                  </a:ext>
                </a:extLst>
              </p:cNvPr>
              <p:cNvPicPr/>
              <p:nvPr/>
            </p:nvPicPr>
            <p:blipFill>
              <a:blip r:embed="rId236"/>
              <a:stretch>
                <a:fillRect/>
              </a:stretch>
            </p:blipFill>
            <p:spPr>
              <a:xfrm>
                <a:off x="5511800" y="181507"/>
                <a:ext cx="33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5" name="Freihand 114">
                <a:extLst>
                  <a:ext uri="{FF2B5EF4-FFF2-40B4-BE49-F238E27FC236}">
                    <a16:creationId xmlns:a16="http://schemas.microsoft.com/office/drawing/2014/main" id="{FD5E3C2C-72EF-4239-85B5-8045725697F9}"/>
                  </a:ext>
                </a:extLst>
              </p14:cNvPr>
              <p14:cNvContentPartPr/>
              <p14:nvPr/>
            </p14:nvContentPartPr>
            <p14:xfrm>
              <a:off x="5682800" y="179707"/>
              <a:ext cx="157320" cy="80640"/>
            </p14:xfrm>
          </p:contentPart>
        </mc:Choice>
        <mc:Fallback>
          <p:pic>
            <p:nvPicPr>
              <p:cNvPr id="115" name="Freihand 114">
                <a:extLst>
                  <a:ext uri="{FF2B5EF4-FFF2-40B4-BE49-F238E27FC236}">
                    <a16:creationId xmlns:a16="http://schemas.microsoft.com/office/drawing/2014/main" id="{FD5E3C2C-72EF-4239-85B5-8045725697F9}"/>
                  </a:ext>
                </a:extLst>
              </p:cNvPr>
              <p:cNvPicPr/>
              <p:nvPr/>
            </p:nvPicPr>
            <p:blipFill>
              <a:blip r:embed="rId238"/>
              <a:stretch>
                <a:fillRect/>
              </a:stretch>
            </p:blipFill>
            <p:spPr>
              <a:xfrm>
                <a:off x="5678480" y="175387"/>
                <a:ext cx="165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6" name="Freihand 115">
                <a:extLst>
                  <a:ext uri="{FF2B5EF4-FFF2-40B4-BE49-F238E27FC236}">
                    <a16:creationId xmlns:a16="http://schemas.microsoft.com/office/drawing/2014/main" id="{F23FF5DD-7C6F-40C0-A909-800D34EB4249}"/>
                  </a:ext>
                </a:extLst>
              </p14:cNvPr>
              <p14:cNvContentPartPr/>
              <p14:nvPr/>
            </p14:nvContentPartPr>
            <p14:xfrm>
              <a:off x="5858840" y="174307"/>
              <a:ext cx="132480" cy="71280"/>
            </p14:xfrm>
          </p:contentPart>
        </mc:Choice>
        <mc:Fallback>
          <p:pic>
            <p:nvPicPr>
              <p:cNvPr id="116" name="Freihand 115">
                <a:extLst>
                  <a:ext uri="{FF2B5EF4-FFF2-40B4-BE49-F238E27FC236}">
                    <a16:creationId xmlns:a16="http://schemas.microsoft.com/office/drawing/2014/main" id="{F23FF5DD-7C6F-40C0-A909-800D34EB4249}"/>
                  </a:ext>
                </a:extLst>
              </p:cNvPr>
              <p:cNvPicPr/>
              <p:nvPr/>
            </p:nvPicPr>
            <p:blipFill>
              <a:blip r:embed="rId240"/>
              <a:stretch>
                <a:fillRect/>
              </a:stretch>
            </p:blipFill>
            <p:spPr>
              <a:xfrm>
                <a:off x="5854520" y="169987"/>
                <a:ext cx="141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7" name="Freihand 116">
                <a:extLst>
                  <a:ext uri="{FF2B5EF4-FFF2-40B4-BE49-F238E27FC236}">
                    <a16:creationId xmlns:a16="http://schemas.microsoft.com/office/drawing/2014/main" id="{F28F260D-B0CB-4EEF-9020-D5EC2AA52C32}"/>
                  </a:ext>
                </a:extLst>
              </p14:cNvPr>
              <p14:cNvContentPartPr/>
              <p14:nvPr/>
            </p14:nvContentPartPr>
            <p14:xfrm>
              <a:off x="5982680" y="161347"/>
              <a:ext cx="96480" cy="199080"/>
            </p14:xfrm>
          </p:contentPart>
        </mc:Choice>
        <mc:Fallback>
          <p:pic>
            <p:nvPicPr>
              <p:cNvPr id="117" name="Freihand 116">
                <a:extLst>
                  <a:ext uri="{FF2B5EF4-FFF2-40B4-BE49-F238E27FC236}">
                    <a16:creationId xmlns:a16="http://schemas.microsoft.com/office/drawing/2014/main" id="{F28F260D-B0CB-4EEF-9020-D5EC2AA52C32}"/>
                  </a:ext>
                </a:extLst>
              </p:cNvPr>
              <p:cNvPicPr/>
              <p:nvPr/>
            </p:nvPicPr>
            <p:blipFill>
              <a:blip r:embed="rId242"/>
              <a:stretch>
                <a:fillRect/>
              </a:stretch>
            </p:blipFill>
            <p:spPr>
              <a:xfrm>
                <a:off x="5978360" y="157027"/>
                <a:ext cx="105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8" name="Freihand 117">
                <a:extLst>
                  <a:ext uri="{FF2B5EF4-FFF2-40B4-BE49-F238E27FC236}">
                    <a16:creationId xmlns:a16="http://schemas.microsoft.com/office/drawing/2014/main" id="{2C55B2D8-376C-4089-8CE4-5A35D5803E82}"/>
                  </a:ext>
                </a:extLst>
              </p14:cNvPr>
              <p14:cNvContentPartPr/>
              <p14:nvPr/>
            </p14:nvContentPartPr>
            <p14:xfrm>
              <a:off x="6118400" y="165307"/>
              <a:ext cx="146520" cy="71640"/>
            </p14:xfrm>
          </p:contentPart>
        </mc:Choice>
        <mc:Fallback>
          <p:pic>
            <p:nvPicPr>
              <p:cNvPr id="118" name="Freihand 117">
                <a:extLst>
                  <a:ext uri="{FF2B5EF4-FFF2-40B4-BE49-F238E27FC236}">
                    <a16:creationId xmlns:a16="http://schemas.microsoft.com/office/drawing/2014/main" id="{2C55B2D8-376C-4089-8CE4-5A35D5803E82}"/>
                  </a:ext>
                </a:extLst>
              </p:cNvPr>
              <p:cNvPicPr/>
              <p:nvPr/>
            </p:nvPicPr>
            <p:blipFill>
              <a:blip r:embed="rId244"/>
              <a:stretch>
                <a:fillRect/>
              </a:stretch>
            </p:blipFill>
            <p:spPr>
              <a:xfrm>
                <a:off x="6114080" y="160987"/>
                <a:ext cx="155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4" name="Freihand 123">
                <a:extLst>
                  <a:ext uri="{FF2B5EF4-FFF2-40B4-BE49-F238E27FC236}">
                    <a16:creationId xmlns:a16="http://schemas.microsoft.com/office/drawing/2014/main" id="{E6D12AB5-7FEB-487E-8FD7-0CC3A435F6D2}"/>
                  </a:ext>
                </a:extLst>
              </p14:cNvPr>
              <p14:cNvContentPartPr/>
              <p14:nvPr/>
            </p14:nvContentPartPr>
            <p14:xfrm>
              <a:off x="5320280" y="426667"/>
              <a:ext cx="99720" cy="196920"/>
            </p14:xfrm>
          </p:contentPart>
        </mc:Choice>
        <mc:Fallback>
          <p:pic>
            <p:nvPicPr>
              <p:cNvPr id="124" name="Freihand 123">
                <a:extLst>
                  <a:ext uri="{FF2B5EF4-FFF2-40B4-BE49-F238E27FC236}">
                    <a16:creationId xmlns:a16="http://schemas.microsoft.com/office/drawing/2014/main" id="{E6D12AB5-7FEB-487E-8FD7-0CC3A435F6D2}"/>
                  </a:ext>
                </a:extLst>
              </p:cNvPr>
              <p:cNvPicPr/>
              <p:nvPr/>
            </p:nvPicPr>
            <p:blipFill>
              <a:blip r:embed="rId246"/>
              <a:stretch>
                <a:fillRect/>
              </a:stretch>
            </p:blipFill>
            <p:spPr>
              <a:xfrm>
                <a:off x="5315960" y="422347"/>
                <a:ext cx="108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5" name="Freihand 124">
                <a:extLst>
                  <a:ext uri="{FF2B5EF4-FFF2-40B4-BE49-F238E27FC236}">
                    <a16:creationId xmlns:a16="http://schemas.microsoft.com/office/drawing/2014/main" id="{46B1957D-5F35-4851-9968-9449E2E62299}"/>
                  </a:ext>
                </a:extLst>
              </p14:cNvPr>
              <p14:cNvContentPartPr/>
              <p14:nvPr/>
            </p14:nvContentPartPr>
            <p14:xfrm>
              <a:off x="5539160" y="432427"/>
              <a:ext cx="12600" cy="12240"/>
            </p14:xfrm>
          </p:contentPart>
        </mc:Choice>
        <mc:Fallback>
          <p:pic>
            <p:nvPicPr>
              <p:cNvPr id="125" name="Freihand 124">
                <a:extLst>
                  <a:ext uri="{FF2B5EF4-FFF2-40B4-BE49-F238E27FC236}">
                    <a16:creationId xmlns:a16="http://schemas.microsoft.com/office/drawing/2014/main" id="{46B1957D-5F35-4851-9968-9449E2E62299}"/>
                  </a:ext>
                </a:extLst>
              </p:cNvPr>
              <p:cNvPicPr/>
              <p:nvPr/>
            </p:nvPicPr>
            <p:blipFill>
              <a:blip r:embed="rId248"/>
              <a:stretch>
                <a:fillRect/>
              </a:stretch>
            </p:blipFill>
            <p:spPr>
              <a:xfrm>
                <a:off x="5534840" y="428107"/>
                <a:ext cx="21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26" name="Freihand 125">
                <a:extLst>
                  <a:ext uri="{FF2B5EF4-FFF2-40B4-BE49-F238E27FC236}">
                    <a16:creationId xmlns:a16="http://schemas.microsoft.com/office/drawing/2014/main" id="{6C67BC92-B03D-4906-80CD-75D87957187A}"/>
                  </a:ext>
                </a:extLst>
              </p14:cNvPr>
              <p14:cNvContentPartPr/>
              <p14:nvPr/>
            </p14:nvContentPartPr>
            <p14:xfrm>
              <a:off x="5538080" y="490027"/>
              <a:ext cx="12600" cy="13680"/>
            </p14:xfrm>
          </p:contentPart>
        </mc:Choice>
        <mc:Fallback>
          <p:pic>
            <p:nvPicPr>
              <p:cNvPr id="126" name="Freihand 125">
                <a:extLst>
                  <a:ext uri="{FF2B5EF4-FFF2-40B4-BE49-F238E27FC236}">
                    <a16:creationId xmlns:a16="http://schemas.microsoft.com/office/drawing/2014/main" id="{6C67BC92-B03D-4906-80CD-75D87957187A}"/>
                  </a:ext>
                </a:extLst>
              </p:cNvPr>
              <p:cNvPicPr/>
              <p:nvPr/>
            </p:nvPicPr>
            <p:blipFill>
              <a:blip r:embed="rId250"/>
              <a:stretch>
                <a:fillRect/>
              </a:stretch>
            </p:blipFill>
            <p:spPr>
              <a:xfrm>
                <a:off x="5533760" y="485707"/>
                <a:ext cx="21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27" name="Freihand 126">
                <a:extLst>
                  <a:ext uri="{FF2B5EF4-FFF2-40B4-BE49-F238E27FC236}">
                    <a16:creationId xmlns:a16="http://schemas.microsoft.com/office/drawing/2014/main" id="{3AAF261D-7BFB-45AA-A8BC-0F6882723810}"/>
                  </a:ext>
                </a:extLst>
              </p14:cNvPr>
              <p14:cNvContentPartPr/>
              <p14:nvPr/>
            </p14:nvContentPartPr>
            <p14:xfrm>
              <a:off x="5693960" y="393547"/>
              <a:ext cx="91080" cy="208080"/>
            </p14:xfrm>
          </p:contentPart>
        </mc:Choice>
        <mc:Fallback>
          <p:pic>
            <p:nvPicPr>
              <p:cNvPr id="127" name="Freihand 126">
                <a:extLst>
                  <a:ext uri="{FF2B5EF4-FFF2-40B4-BE49-F238E27FC236}">
                    <a16:creationId xmlns:a16="http://schemas.microsoft.com/office/drawing/2014/main" id="{3AAF261D-7BFB-45AA-A8BC-0F6882723810}"/>
                  </a:ext>
                </a:extLst>
              </p:cNvPr>
              <p:cNvPicPr/>
              <p:nvPr/>
            </p:nvPicPr>
            <p:blipFill>
              <a:blip r:embed="rId252"/>
              <a:stretch>
                <a:fillRect/>
              </a:stretch>
            </p:blipFill>
            <p:spPr>
              <a:xfrm>
                <a:off x="5689640" y="389227"/>
                <a:ext cx="99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8" name="Freihand 127">
                <a:extLst>
                  <a:ext uri="{FF2B5EF4-FFF2-40B4-BE49-F238E27FC236}">
                    <a16:creationId xmlns:a16="http://schemas.microsoft.com/office/drawing/2014/main" id="{F52DCED9-17B2-4909-B020-9A2EB2029B9A}"/>
                  </a:ext>
                </a:extLst>
              </p14:cNvPr>
              <p14:cNvContentPartPr/>
              <p14:nvPr/>
            </p14:nvContentPartPr>
            <p14:xfrm>
              <a:off x="5826800" y="426667"/>
              <a:ext cx="92880" cy="74520"/>
            </p14:xfrm>
          </p:contentPart>
        </mc:Choice>
        <mc:Fallback>
          <p:pic>
            <p:nvPicPr>
              <p:cNvPr id="128" name="Freihand 127">
                <a:extLst>
                  <a:ext uri="{FF2B5EF4-FFF2-40B4-BE49-F238E27FC236}">
                    <a16:creationId xmlns:a16="http://schemas.microsoft.com/office/drawing/2014/main" id="{F52DCED9-17B2-4909-B020-9A2EB2029B9A}"/>
                  </a:ext>
                </a:extLst>
              </p:cNvPr>
              <p:cNvPicPr/>
              <p:nvPr/>
            </p:nvPicPr>
            <p:blipFill>
              <a:blip r:embed="rId254"/>
              <a:stretch>
                <a:fillRect/>
              </a:stretch>
            </p:blipFill>
            <p:spPr>
              <a:xfrm>
                <a:off x="5822480" y="422347"/>
                <a:ext cx="101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9" name="Freihand 128">
                <a:extLst>
                  <a:ext uri="{FF2B5EF4-FFF2-40B4-BE49-F238E27FC236}">
                    <a16:creationId xmlns:a16="http://schemas.microsoft.com/office/drawing/2014/main" id="{1AEE00EF-268F-4AC8-AFC8-B43DA8220C26}"/>
                  </a:ext>
                </a:extLst>
              </p14:cNvPr>
              <p14:cNvContentPartPr/>
              <p14:nvPr/>
            </p14:nvContentPartPr>
            <p14:xfrm>
              <a:off x="5924000" y="389947"/>
              <a:ext cx="360" cy="360"/>
            </p14:xfrm>
          </p:contentPart>
        </mc:Choice>
        <mc:Fallback>
          <p:pic>
            <p:nvPicPr>
              <p:cNvPr id="129" name="Freihand 128">
                <a:extLst>
                  <a:ext uri="{FF2B5EF4-FFF2-40B4-BE49-F238E27FC236}">
                    <a16:creationId xmlns:a16="http://schemas.microsoft.com/office/drawing/2014/main" id="{1AEE00EF-268F-4AC8-AFC8-B43DA8220C26}"/>
                  </a:ext>
                </a:extLst>
              </p:cNvPr>
              <p:cNvPicPr/>
              <p:nvPr/>
            </p:nvPicPr>
            <p:blipFill>
              <a:blip r:embed="rId35"/>
              <a:stretch>
                <a:fillRect/>
              </a:stretch>
            </p:blipFill>
            <p:spPr>
              <a:xfrm>
                <a:off x="5919680" y="38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0" name="Freihand 129">
                <a:extLst>
                  <a:ext uri="{FF2B5EF4-FFF2-40B4-BE49-F238E27FC236}">
                    <a16:creationId xmlns:a16="http://schemas.microsoft.com/office/drawing/2014/main" id="{4855ED9F-9523-4822-A8D5-04497D6AE3A4}"/>
                  </a:ext>
                </a:extLst>
              </p14:cNvPr>
              <p14:cNvContentPartPr/>
              <p14:nvPr/>
            </p14:nvContentPartPr>
            <p14:xfrm>
              <a:off x="5944880" y="420547"/>
              <a:ext cx="98640" cy="61920"/>
            </p14:xfrm>
          </p:contentPart>
        </mc:Choice>
        <mc:Fallback>
          <p:pic>
            <p:nvPicPr>
              <p:cNvPr id="130" name="Freihand 129">
                <a:extLst>
                  <a:ext uri="{FF2B5EF4-FFF2-40B4-BE49-F238E27FC236}">
                    <a16:creationId xmlns:a16="http://schemas.microsoft.com/office/drawing/2014/main" id="{4855ED9F-9523-4822-A8D5-04497D6AE3A4}"/>
                  </a:ext>
                </a:extLst>
              </p:cNvPr>
              <p:cNvPicPr/>
              <p:nvPr/>
            </p:nvPicPr>
            <p:blipFill>
              <a:blip r:embed="rId257"/>
              <a:stretch>
                <a:fillRect/>
              </a:stretch>
            </p:blipFill>
            <p:spPr>
              <a:xfrm>
                <a:off x="5940560" y="416227"/>
                <a:ext cx="107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1" name="Freihand 130">
                <a:extLst>
                  <a:ext uri="{FF2B5EF4-FFF2-40B4-BE49-F238E27FC236}">
                    <a16:creationId xmlns:a16="http://schemas.microsoft.com/office/drawing/2014/main" id="{6A306F5F-3BFB-4CD3-BF06-0900509C465D}"/>
                  </a:ext>
                </a:extLst>
              </p14:cNvPr>
              <p14:cNvContentPartPr/>
              <p14:nvPr/>
            </p14:nvContentPartPr>
            <p14:xfrm>
              <a:off x="5925440" y="353947"/>
              <a:ext cx="193680" cy="138600"/>
            </p14:xfrm>
          </p:contentPart>
        </mc:Choice>
        <mc:Fallback>
          <p:pic>
            <p:nvPicPr>
              <p:cNvPr id="131" name="Freihand 130">
                <a:extLst>
                  <a:ext uri="{FF2B5EF4-FFF2-40B4-BE49-F238E27FC236}">
                    <a16:creationId xmlns:a16="http://schemas.microsoft.com/office/drawing/2014/main" id="{6A306F5F-3BFB-4CD3-BF06-0900509C465D}"/>
                  </a:ext>
                </a:extLst>
              </p:cNvPr>
              <p:cNvPicPr/>
              <p:nvPr/>
            </p:nvPicPr>
            <p:blipFill>
              <a:blip r:embed="rId259"/>
              <a:stretch>
                <a:fillRect/>
              </a:stretch>
            </p:blipFill>
            <p:spPr>
              <a:xfrm>
                <a:off x="5921120" y="349627"/>
                <a:ext cx="202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3" name="Freihand 132">
                <a:extLst>
                  <a:ext uri="{FF2B5EF4-FFF2-40B4-BE49-F238E27FC236}">
                    <a16:creationId xmlns:a16="http://schemas.microsoft.com/office/drawing/2014/main" id="{8857A63F-32C6-4D83-8744-F47FC270AAC5}"/>
                  </a:ext>
                </a:extLst>
              </p14:cNvPr>
              <p14:cNvContentPartPr/>
              <p14:nvPr/>
            </p14:nvContentPartPr>
            <p14:xfrm>
              <a:off x="6208400" y="348547"/>
              <a:ext cx="201240" cy="198720"/>
            </p14:xfrm>
          </p:contentPart>
        </mc:Choice>
        <mc:Fallback>
          <p:pic>
            <p:nvPicPr>
              <p:cNvPr id="133" name="Freihand 132">
                <a:extLst>
                  <a:ext uri="{FF2B5EF4-FFF2-40B4-BE49-F238E27FC236}">
                    <a16:creationId xmlns:a16="http://schemas.microsoft.com/office/drawing/2014/main" id="{8857A63F-32C6-4D83-8744-F47FC270AAC5}"/>
                  </a:ext>
                </a:extLst>
              </p:cNvPr>
              <p:cNvPicPr/>
              <p:nvPr/>
            </p:nvPicPr>
            <p:blipFill>
              <a:blip r:embed="rId261"/>
              <a:stretch>
                <a:fillRect/>
              </a:stretch>
            </p:blipFill>
            <p:spPr>
              <a:xfrm>
                <a:off x="6204080" y="344227"/>
                <a:ext cx="209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4" name="Freihand 133">
                <a:extLst>
                  <a:ext uri="{FF2B5EF4-FFF2-40B4-BE49-F238E27FC236}">
                    <a16:creationId xmlns:a16="http://schemas.microsoft.com/office/drawing/2014/main" id="{B1765B59-88AB-4020-97AC-7D12B0A0D259}"/>
                  </a:ext>
                </a:extLst>
              </p14:cNvPr>
              <p14:cNvContentPartPr/>
              <p14:nvPr/>
            </p14:nvContentPartPr>
            <p14:xfrm>
              <a:off x="6524120" y="326587"/>
              <a:ext cx="194760" cy="141480"/>
            </p14:xfrm>
          </p:contentPart>
        </mc:Choice>
        <mc:Fallback>
          <p:pic>
            <p:nvPicPr>
              <p:cNvPr id="134" name="Freihand 133">
                <a:extLst>
                  <a:ext uri="{FF2B5EF4-FFF2-40B4-BE49-F238E27FC236}">
                    <a16:creationId xmlns:a16="http://schemas.microsoft.com/office/drawing/2014/main" id="{B1765B59-88AB-4020-97AC-7D12B0A0D259}"/>
                  </a:ext>
                </a:extLst>
              </p:cNvPr>
              <p:cNvPicPr/>
              <p:nvPr/>
            </p:nvPicPr>
            <p:blipFill>
              <a:blip r:embed="rId263"/>
              <a:stretch>
                <a:fillRect/>
              </a:stretch>
            </p:blipFill>
            <p:spPr>
              <a:xfrm>
                <a:off x="6519800" y="322267"/>
                <a:ext cx="203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5" name="Freihand 134">
                <a:extLst>
                  <a:ext uri="{FF2B5EF4-FFF2-40B4-BE49-F238E27FC236}">
                    <a16:creationId xmlns:a16="http://schemas.microsoft.com/office/drawing/2014/main" id="{DC49344E-739A-4341-8B53-B88CE9EE1AF3}"/>
                  </a:ext>
                </a:extLst>
              </p14:cNvPr>
              <p14:cNvContentPartPr/>
              <p14:nvPr/>
            </p14:nvContentPartPr>
            <p14:xfrm>
              <a:off x="5689640" y="663907"/>
              <a:ext cx="108360" cy="67320"/>
            </p14:xfrm>
          </p:contentPart>
        </mc:Choice>
        <mc:Fallback>
          <p:pic>
            <p:nvPicPr>
              <p:cNvPr id="135" name="Freihand 134">
                <a:extLst>
                  <a:ext uri="{FF2B5EF4-FFF2-40B4-BE49-F238E27FC236}">
                    <a16:creationId xmlns:a16="http://schemas.microsoft.com/office/drawing/2014/main" id="{DC49344E-739A-4341-8B53-B88CE9EE1AF3}"/>
                  </a:ext>
                </a:extLst>
              </p:cNvPr>
              <p:cNvPicPr/>
              <p:nvPr/>
            </p:nvPicPr>
            <p:blipFill>
              <a:blip r:embed="rId265"/>
              <a:stretch>
                <a:fillRect/>
              </a:stretch>
            </p:blipFill>
            <p:spPr>
              <a:xfrm>
                <a:off x="5685320" y="659587"/>
                <a:ext cx="117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6" name="Freihand 135">
                <a:extLst>
                  <a:ext uri="{FF2B5EF4-FFF2-40B4-BE49-F238E27FC236}">
                    <a16:creationId xmlns:a16="http://schemas.microsoft.com/office/drawing/2014/main" id="{DFC128BB-7DD3-412D-956B-2BE63A042C68}"/>
                  </a:ext>
                </a:extLst>
              </p14:cNvPr>
              <p14:cNvContentPartPr/>
              <p14:nvPr/>
            </p14:nvContentPartPr>
            <p14:xfrm>
              <a:off x="5800520" y="668227"/>
              <a:ext cx="128520" cy="42480"/>
            </p14:xfrm>
          </p:contentPart>
        </mc:Choice>
        <mc:Fallback>
          <p:pic>
            <p:nvPicPr>
              <p:cNvPr id="136" name="Freihand 135">
                <a:extLst>
                  <a:ext uri="{FF2B5EF4-FFF2-40B4-BE49-F238E27FC236}">
                    <a16:creationId xmlns:a16="http://schemas.microsoft.com/office/drawing/2014/main" id="{DFC128BB-7DD3-412D-956B-2BE63A042C68}"/>
                  </a:ext>
                </a:extLst>
              </p:cNvPr>
              <p:cNvPicPr/>
              <p:nvPr/>
            </p:nvPicPr>
            <p:blipFill>
              <a:blip r:embed="rId267"/>
              <a:stretch>
                <a:fillRect/>
              </a:stretch>
            </p:blipFill>
            <p:spPr>
              <a:xfrm>
                <a:off x="5796200" y="663907"/>
                <a:ext cx="137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7" name="Freihand 136">
                <a:extLst>
                  <a:ext uri="{FF2B5EF4-FFF2-40B4-BE49-F238E27FC236}">
                    <a16:creationId xmlns:a16="http://schemas.microsoft.com/office/drawing/2014/main" id="{B9E61A63-A9D6-413B-9B30-ABD32A8ED1B2}"/>
                  </a:ext>
                </a:extLst>
              </p14:cNvPr>
              <p14:cNvContentPartPr/>
              <p14:nvPr/>
            </p14:nvContentPartPr>
            <p14:xfrm>
              <a:off x="5936960" y="663187"/>
              <a:ext cx="59040" cy="74160"/>
            </p14:xfrm>
          </p:contentPart>
        </mc:Choice>
        <mc:Fallback>
          <p:pic>
            <p:nvPicPr>
              <p:cNvPr id="137" name="Freihand 136">
                <a:extLst>
                  <a:ext uri="{FF2B5EF4-FFF2-40B4-BE49-F238E27FC236}">
                    <a16:creationId xmlns:a16="http://schemas.microsoft.com/office/drawing/2014/main" id="{B9E61A63-A9D6-413B-9B30-ABD32A8ED1B2}"/>
                  </a:ext>
                </a:extLst>
              </p:cNvPr>
              <p:cNvPicPr/>
              <p:nvPr/>
            </p:nvPicPr>
            <p:blipFill>
              <a:blip r:embed="rId269"/>
              <a:stretch>
                <a:fillRect/>
              </a:stretch>
            </p:blipFill>
            <p:spPr>
              <a:xfrm>
                <a:off x="5932640" y="658867"/>
                <a:ext cx="67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8" name="Freihand 137">
                <a:extLst>
                  <a:ext uri="{FF2B5EF4-FFF2-40B4-BE49-F238E27FC236}">
                    <a16:creationId xmlns:a16="http://schemas.microsoft.com/office/drawing/2014/main" id="{B143FE62-E835-41C6-B406-E6BE6292FAC5}"/>
                  </a:ext>
                </a:extLst>
              </p14:cNvPr>
              <p14:cNvContentPartPr/>
              <p14:nvPr/>
            </p14:nvContentPartPr>
            <p14:xfrm>
              <a:off x="6008600" y="670387"/>
              <a:ext cx="164160" cy="36360"/>
            </p14:xfrm>
          </p:contentPart>
        </mc:Choice>
        <mc:Fallback>
          <p:pic>
            <p:nvPicPr>
              <p:cNvPr id="138" name="Freihand 137">
                <a:extLst>
                  <a:ext uri="{FF2B5EF4-FFF2-40B4-BE49-F238E27FC236}">
                    <a16:creationId xmlns:a16="http://schemas.microsoft.com/office/drawing/2014/main" id="{B143FE62-E835-41C6-B406-E6BE6292FAC5}"/>
                  </a:ext>
                </a:extLst>
              </p:cNvPr>
              <p:cNvPicPr/>
              <p:nvPr/>
            </p:nvPicPr>
            <p:blipFill>
              <a:blip r:embed="rId271"/>
              <a:stretch>
                <a:fillRect/>
              </a:stretch>
            </p:blipFill>
            <p:spPr>
              <a:xfrm>
                <a:off x="6004280" y="666067"/>
                <a:ext cx="172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9" name="Freihand 138">
                <a:extLst>
                  <a:ext uri="{FF2B5EF4-FFF2-40B4-BE49-F238E27FC236}">
                    <a16:creationId xmlns:a16="http://schemas.microsoft.com/office/drawing/2014/main" id="{DD90C676-2734-478B-A9B6-0E074DBBFF76}"/>
                  </a:ext>
                </a:extLst>
              </p14:cNvPr>
              <p14:cNvContentPartPr/>
              <p14:nvPr/>
            </p14:nvContentPartPr>
            <p14:xfrm>
              <a:off x="6179240" y="659587"/>
              <a:ext cx="86760" cy="151560"/>
            </p14:xfrm>
          </p:contentPart>
        </mc:Choice>
        <mc:Fallback>
          <p:pic>
            <p:nvPicPr>
              <p:cNvPr id="139" name="Freihand 138">
                <a:extLst>
                  <a:ext uri="{FF2B5EF4-FFF2-40B4-BE49-F238E27FC236}">
                    <a16:creationId xmlns:a16="http://schemas.microsoft.com/office/drawing/2014/main" id="{DD90C676-2734-478B-A9B6-0E074DBBFF76}"/>
                  </a:ext>
                </a:extLst>
              </p:cNvPr>
              <p:cNvPicPr/>
              <p:nvPr/>
            </p:nvPicPr>
            <p:blipFill>
              <a:blip r:embed="rId273"/>
              <a:stretch>
                <a:fillRect/>
              </a:stretch>
            </p:blipFill>
            <p:spPr>
              <a:xfrm>
                <a:off x="6174920" y="655267"/>
                <a:ext cx="95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0" name="Freihand 139">
                <a:extLst>
                  <a:ext uri="{FF2B5EF4-FFF2-40B4-BE49-F238E27FC236}">
                    <a16:creationId xmlns:a16="http://schemas.microsoft.com/office/drawing/2014/main" id="{50400D4D-38E9-4112-8A6C-1075C0CC629B}"/>
                  </a:ext>
                </a:extLst>
              </p14:cNvPr>
              <p14:cNvContentPartPr/>
              <p14:nvPr/>
            </p14:nvContentPartPr>
            <p14:xfrm>
              <a:off x="6295160" y="600187"/>
              <a:ext cx="106920" cy="111600"/>
            </p14:xfrm>
          </p:contentPart>
        </mc:Choice>
        <mc:Fallback>
          <p:pic>
            <p:nvPicPr>
              <p:cNvPr id="140" name="Freihand 139">
                <a:extLst>
                  <a:ext uri="{FF2B5EF4-FFF2-40B4-BE49-F238E27FC236}">
                    <a16:creationId xmlns:a16="http://schemas.microsoft.com/office/drawing/2014/main" id="{50400D4D-38E9-4112-8A6C-1075C0CC629B}"/>
                  </a:ext>
                </a:extLst>
              </p:cNvPr>
              <p:cNvPicPr/>
              <p:nvPr/>
            </p:nvPicPr>
            <p:blipFill>
              <a:blip r:embed="rId275"/>
              <a:stretch>
                <a:fillRect/>
              </a:stretch>
            </p:blipFill>
            <p:spPr>
              <a:xfrm>
                <a:off x="6290840" y="595867"/>
                <a:ext cx="115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1" name="Freihand 140">
                <a:extLst>
                  <a:ext uri="{FF2B5EF4-FFF2-40B4-BE49-F238E27FC236}">
                    <a16:creationId xmlns:a16="http://schemas.microsoft.com/office/drawing/2014/main" id="{00EDE742-7F3F-48DE-AE11-1AB6E8809B0C}"/>
                  </a:ext>
                </a:extLst>
              </p14:cNvPr>
              <p14:cNvContentPartPr/>
              <p14:nvPr/>
            </p14:nvContentPartPr>
            <p14:xfrm>
              <a:off x="6401000" y="615307"/>
              <a:ext cx="18360" cy="6120"/>
            </p14:xfrm>
          </p:contentPart>
        </mc:Choice>
        <mc:Fallback>
          <p:pic>
            <p:nvPicPr>
              <p:cNvPr id="141" name="Freihand 140">
                <a:extLst>
                  <a:ext uri="{FF2B5EF4-FFF2-40B4-BE49-F238E27FC236}">
                    <a16:creationId xmlns:a16="http://schemas.microsoft.com/office/drawing/2014/main" id="{00EDE742-7F3F-48DE-AE11-1AB6E8809B0C}"/>
                  </a:ext>
                </a:extLst>
              </p:cNvPr>
              <p:cNvPicPr/>
              <p:nvPr/>
            </p:nvPicPr>
            <p:blipFill>
              <a:blip r:embed="rId277"/>
              <a:stretch>
                <a:fillRect/>
              </a:stretch>
            </p:blipFill>
            <p:spPr>
              <a:xfrm>
                <a:off x="6396680" y="610987"/>
                <a:ext cx="27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2" name="Freihand 141">
                <a:extLst>
                  <a:ext uri="{FF2B5EF4-FFF2-40B4-BE49-F238E27FC236}">
                    <a16:creationId xmlns:a16="http://schemas.microsoft.com/office/drawing/2014/main" id="{90CE2A8D-6DB1-45E0-922C-9E2CD3D2CCF6}"/>
                  </a:ext>
                </a:extLst>
              </p14:cNvPr>
              <p14:cNvContentPartPr/>
              <p14:nvPr/>
            </p14:nvContentPartPr>
            <p14:xfrm>
              <a:off x="6438080" y="655987"/>
              <a:ext cx="160200" cy="32400"/>
            </p14:xfrm>
          </p:contentPart>
        </mc:Choice>
        <mc:Fallback>
          <p:pic>
            <p:nvPicPr>
              <p:cNvPr id="142" name="Freihand 141">
                <a:extLst>
                  <a:ext uri="{FF2B5EF4-FFF2-40B4-BE49-F238E27FC236}">
                    <a16:creationId xmlns:a16="http://schemas.microsoft.com/office/drawing/2014/main" id="{90CE2A8D-6DB1-45E0-922C-9E2CD3D2CCF6}"/>
                  </a:ext>
                </a:extLst>
              </p:cNvPr>
              <p:cNvPicPr/>
              <p:nvPr/>
            </p:nvPicPr>
            <p:blipFill>
              <a:blip r:embed="rId279"/>
              <a:stretch>
                <a:fillRect/>
              </a:stretch>
            </p:blipFill>
            <p:spPr>
              <a:xfrm>
                <a:off x="6433760" y="651667"/>
                <a:ext cx="168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3" name="Freihand 142">
                <a:extLst>
                  <a:ext uri="{FF2B5EF4-FFF2-40B4-BE49-F238E27FC236}">
                    <a16:creationId xmlns:a16="http://schemas.microsoft.com/office/drawing/2014/main" id="{2CE2023F-7906-49CD-BCC0-4E90557E9A20}"/>
                  </a:ext>
                </a:extLst>
              </p14:cNvPr>
              <p14:cNvContentPartPr/>
              <p14:nvPr/>
            </p14:nvContentPartPr>
            <p14:xfrm>
              <a:off x="6647240" y="667507"/>
              <a:ext cx="65880" cy="137160"/>
            </p14:xfrm>
          </p:contentPart>
        </mc:Choice>
        <mc:Fallback>
          <p:pic>
            <p:nvPicPr>
              <p:cNvPr id="143" name="Freihand 142">
                <a:extLst>
                  <a:ext uri="{FF2B5EF4-FFF2-40B4-BE49-F238E27FC236}">
                    <a16:creationId xmlns:a16="http://schemas.microsoft.com/office/drawing/2014/main" id="{2CE2023F-7906-49CD-BCC0-4E90557E9A20}"/>
                  </a:ext>
                </a:extLst>
              </p:cNvPr>
              <p:cNvPicPr/>
              <p:nvPr/>
            </p:nvPicPr>
            <p:blipFill>
              <a:blip r:embed="rId281"/>
              <a:stretch>
                <a:fillRect/>
              </a:stretch>
            </p:blipFill>
            <p:spPr>
              <a:xfrm>
                <a:off x="6642920" y="663187"/>
                <a:ext cx="74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4" name="Freihand 143">
                <a:extLst>
                  <a:ext uri="{FF2B5EF4-FFF2-40B4-BE49-F238E27FC236}">
                    <a16:creationId xmlns:a16="http://schemas.microsoft.com/office/drawing/2014/main" id="{5BA9DB47-82E0-46A0-85AD-411DE181C990}"/>
                  </a:ext>
                </a:extLst>
              </p14:cNvPr>
              <p14:cNvContentPartPr/>
              <p14:nvPr/>
            </p14:nvContentPartPr>
            <p14:xfrm>
              <a:off x="6733280" y="650947"/>
              <a:ext cx="82800" cy="36360"/>
            </p14:xfrm>
          </p:contentPart>
        </mc:Choice>
        <mc:Fallback>
          <p:pic>
            <p:nvPicPr>
              <p:cNvPr id="144" name="Freihand 143">
                <a:extLst>
                  <a:ext uri="{FF2B5EF4-FFF2-40B4-BE49-F238E27FC236}">
                    <a16:creationId xmlns:a16="http://schemas.microsoft.com/office/drawing/2014/main" id="{5BA9DB47-82E0-46A0-85AD-411DE181C990}"/>
                  </a:ext>
                </a:extLst>
              </p:cNvPr>
              <p:cNvPicPr/>
              <p:nvPr/>
            </p:nvPicPr>
            <p:blipFill>
              <a:blip r:embed="rId283"/>
              <a:stretch>
                <a:fillRect/>
              </a:stretch>
            </p:blipFill>
            <p:spPr>
              <a:xfrm>
                <a:off x="6728960" y="646627"/>
                <a:ext cx="91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5" name="Freihand 144">
                <a:extLst>
                  <a:ext uri="{FF2B5EF4-FFF2-40B4-BE49-F238E27FC236}">
                    <a16:creationId xmlns:a16="http://schemas.microsoft.com/office/drawing/2014/main" id="{B816E7A5-174A-4CBE-95C5-368A01442A53}"/>
                  </a:ext>
                </a:extLst>
              </p14:cNvPr>
              <p14:cNvContentPartPr/>
              <p14:nvPr/>
            </p14:nvContentPartPr>
            <p14:xfrm>
              <a:off x="6819680" y="647707"/>
              <a:ext cx="72720" cy="27720"/>
            </p14:xfrm>
          </p:contentPart>
        </mc:Choice>
        <mc:Fallback>
          <p:pic>
            <p:nvPicPr>
              <p:cNvPr id="145" name="Freihand 144">
                <a:extLst>
                  <a:ext uri="{FF2B5EF4-FFF2-40B4-BE49-F238E27FC236}">
                    <a16:creationId xmlns:a16="http://schemas.microsoft.com/office/drawing/2014/main" id="{B816E7A5-174A-4CBE-95C5-368A01442A53}"/>
                  </a:ext>
                </a:extLst>
              </p:cNvPr>
              <p:cNvPicPr/>
              <p:nvPr/>
            </p:nvPicPr>
            <p:blipFill>
              <a:blip r:embed="rId285"/>
              <a:stretch>
                <a:fillRect/>
              </a:stretch>
            </p:blipFill>
            <p:spPr>
              <a:xfrm>
                <a:off x="6815360" y="643387"/>
                <a:ext cx="81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6" name="Freihand 145">
                <a:extLst>
                  <a:ext uri="{FF2B5EF4-FFF2-40B4-BE49-F238E27FC236}">
                    <a16:creationId xmlns:a16="http://schemas.microsoft.com/office/drawing/2014/main" id="{2439C00E-8BC3-4E8E-8688-B6D279595CB8}"/>
                  </a:ext>
                </a:extLst>
              </p14:cNvPr>
              <p14:cNvContentPartPr/>
              <p14:nvPr/>
            </p14:nvContentPartPr>
            <p14:xfrm>
              <a:off x="6910400" y="583627"/>
              <a:ext cx="82440" cy="90360"/>
            </p14:xfrm>
          </p:contentPart>
        </mc:Choice>
        <mc:Fallback>
          <p:pic>
            <p:nvPicPr>
              <p:cNvPr id="146" name="Freihand 145">
                <a:extLst>
                  <a:ext uri="{FF2B5EF4-FFF2-40B4-BE49-F238E27FC236}">
                    <a16:creationId xmlns:a16="http://schemas.microsoft.com/office/drawing/2014/main" id="{2439C00E-8BC3-4E8E-8688-B6D279595CB8}"/>
                  </a:ext>
                </a:extLst>
              </p:cNvPr>
              <p:cNvPicPr/>
              <p:nvPr/>
            </p:nvPicPr>
            <p:blipFill>
              <a:blip r:embed="rId287"/>
              <a:stretch>
                <a:fillRect/>
              </a:stretch>
            </p:blipFill>
            <p:spPr>
              <a:xfrm>
                <a:off x="6906080" y="579307"/>
                <a:ext cx="91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62" name="Freihand 61">
                <a:extLst>
                  <a:ext uri="{FF2B5EF4-FFF2-40B4-BE49-F238E27FC236}">
                    <a16:creationId xmlns:a16="http://schemas.microsoft.com/office/drawing/2014/main" id="{6A11DDA9-02BF-4CB3-AE75-558EABBE8491}"/>
                  </a:ext>
                </a:extLst>
              </p14:cNvPr>
              <p14:cNvContentPartPr/>
              <p14:nvPr/>
            </p14:nvContentPartPr>
            <p14:xfrm>
              <a:off x="3052280" y="1283827"/>
              <a:ext cx="165240" cy="145440"/>
            </p14:xfrm>
          </p:contentPart>
        </mc:Choice>
        <mc:Fallback>
          <p:pic>
            <p:nvPicPr>
              <p:cNvPr id="62" name="Freihand 61">
                <a:extLst>
                  <a:ext uri="{FF2B5EF4-FFF2-40B4-BE49-F238E27FC236}">
                    <a16:creationId xmlns:a16="http://schemas.microsoft.com/office/drawing/2014/main" id="{6A11DDA9-02BF-4CB3-AE75-558EABBE8491}"/>
                  </a:ext>
                </a:extLst>
              </p:cNvPr>
              <p:cNvPicPr/>
              <p:nvPr/>
            </p:nvPicPr>
            <p:blipFill>
              <a:blip r:embed="rId289"/>
              <a:stretch>
                <a:fillRect/>
              </a:stretch>
            </p:blipFill>
            <p:spPr>
              <a:xfrm>
                <a:off x="3047960" y="1279507"/>
                <a:ext cx="173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63" name="Freihand 62">
                <a:extLst>
                  <a:ext uri="{FF2B5EF4-FFF2-40B4-BE49-F238E27FC236}">
                    <a16:creationId xmlns:a16="http://schemas.microsoft.com/office/drawing/2014/main" id="{72F5C5AF-B9B8-458D-8730-B226EDB9C54A}"/>
                  </a:ext>
                </a:extLst>
              </p14:cNvPr>
              <p14:cNvContentPartPr/>
              <p14:nvPr/>
            </p14:nvContentPartPr>
            <p14:xfrm>
              <a:off x="3430280" y="1287787"/>
              <a:ext cx="5760" cy="18720"/>
            </p14:xfrm>
          </p:contentPart>
        </mc:Choice>
        <mc:Fallback>
          <p:pic>
            <p:nvPicPr>
              <p:cNvPr id="63" name="Freihand 62">
                <a:extLst>
                  <a:ext uri="{FF2B5EF4-FFF2-40B4-BE49-F238E27FC236}">
                    <a16:creationId xmlns:a16="http://schemas.microsoft.com/office/drawing/2014/main" id="{72F5C5AF-B9B8-458D-8730-B226EDB9C54A}"/>
                  </a:ext>
                </a:extLst>
              </p:cNvPr>
              <p:cNvPicPr/>
              <p:nvPr/>
            </p:nvPicPr>
            <p:blipFill>
              <a:blip r:embed="rId291"/>
              <a:stretch>
                <a:fillRect/>
              </a:stretch>
            </p:blipFill>
            <p:spPr>
              <a:xfrm>
                <a:off x="3425960" y="1283467"/>
                <a:ext cx="1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64" name="Freihand 63">
                <a:extLst>
                  <a:ext uri="{FF2B5EF4-FFF2-40B4-BE49-F238E27FC236}">
                    <a16:creationId xmlns:a16="http://schemas.microsoft.com/office/drawing/2014/main" id="{35C44B1C-8882-43F8-9AC4-3197B68D0295}"/>
                  </a:ext>
                </a:extLst>
              </p14:cNvPr>
              <p14:cNvContentPartPr/>
              <p14:nvPr/>
            </p14:nvContentPartPr>
            <p14:xfrm>
              <a:off x="3410120" y="1382827"/>
              <a:ext cx="19080" cy="18720"/>
            </p14:xfrm>
          </p:contentPart>
        </mc:Choice>
        <mc:Fallback>
          <p:pic>
            <p:nvPicPr>
              <p:cNvPr id="64" name="Freihand 63">
                <a:extLst>
                  <a:ext uri="{FF2B5EF4-FFF2-40B4-BE49-F238E27FC236}">
                    <a16:creationId xmlns:a16="http://schemas.microsoft.com/office/drawing/2014/main" id="{35C44B1C-8882-43F8-9AC4-3197B68D0295}"/>
                  </a:ext>
                </a:extLst>
              </p:cNvPr>
              <p:cNvPicPr/>
              <p:nvPr/>
            </p:nvPicPr>
            <p:blipFill>
              <a:blip r:embed="rId293"/>
              <a:stretch>
                <a:fillRect/>
              </a:stretch>
            </p:blipFill>
            <p:spPr>
              <a:xfrm>
                <a:off x="3405800" y="1378507"/>
                <a:ext cx="2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65" name="Freihand 64">
                <a:extLst>
                  <a:ext uri="{FF2B5EF4-FFF2-40B4-BE49-F238E27FC236}">
                    <a16:creationId xmlns:a16="http://schemas.microsoft.com/office/drawing/2014/main" id="{9837246B-A280-4A25-8D04-F7BF8B908D79}"/>
                  </a:ext>
                </a:extLst>
              </p14:cNvPr>
              <p14:cNvContentPartPr/>
              <p14:nvPr/>
            </p14:nvContentPartPr>
            <p14:xfrm>
              <a:off x="3681560" y="1205707"/>
              <a:ext cx="75960" cy="151920"/>
            </p14:xfrm>
          </p:contentPart>
        </mc:Choice>
        <mc:Fallback>
          <p:pic>
            <p:nvPicPr>
              <p:cNvPr id="65" name="Freihand 64">
                <a:extLst>
                  <a:ext uri="{FF2B5EF4-FFF2-40B4-BE49-F238E27FC236}">
                    <a16:creationId xmlns:a16="http://schemas.microsoft.com/office/drawing/2014/main" id="{9837246B-A280-4A25-8D04-F7BF8B908D79}"/>
                  </a:ext>
                </a:extLst>
              </p:cNvPr>
              <p:cNvPicPr/>
              <p:nvPr/>
            </p:nvPicPr>
            <p:blipFill>
              <a:blip r:embed="rId295"/>
              <a:stretch>
                <a:fillRect/>
              </a:stretch>
            </p:blipFill>
            <p:spPr>
              <a:xfrm>
                <a:off x="3677240" y="1201387"/>
                <a:ext cx="84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66" name="Freihand 65">
                <a:extLst>
                  <a:ext uri="{FF2B5EF4-FFF2-40B4-BE49-F238E27FC236}">
                    <a16:creationId xmlns:a16="http://schemas.microsoft.com/office/drawing/2014/main" id="{CAAD804C-C1EF-45CF-A3E3-272A2BF8D539}"/>
                  </a:ext>
                </a:extLst>
              </p14:cNvPr>
              <p14:cNvContentPartPr/>
              <p14:nvPr/>
            </p14:nvContentPartPr>
            <p14:xfrm>
              <a:off x="3759320" y="1280947"/>
              <a:ext cx="114480" cy="69480"/>
            </p14:xfrm>
          </p:contentPart>
        </mc:Choice>
        <mc:Fallback>
          <p:pic>
            <p:nvPicPr>
              <p:cNvPr id="66" name="Freihand 65">
                <a:extLst>
                  <a:ext uri="{FF2B5EF4-FFF2-40B4-BE49-F238E27FC236}">
                    <a16:creationId xmlns:a16="http://schemas.microsoft.com/office/drawing/2014/main" id="{CAAD804C-C1EF-45CF-A3E3-272A2BF8D539}"/>
                  </a:ext>
                </a:extLst>
              </p:cNvPr>
              <p:cNvPicPr/>
              <p:nvPr/>
            </p:nvPicPr>
            <p:blipFill>
              <a:blip r:embed="rId297"/>
              <a:stretch>
                <a:fillRect/>
              </a:stretch>
            </p:blipFill>
            <p:spPr>
              <a:xfrm>
                <a:off x="3755000" y="1276627"/>
                <a:ext cx="123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7" name="Freihand 66">
                <a:extLst>
                  <a:ext uri="{FF2B5EF4-FFF2-40B4-BE49-F238E27FC236}">
                    <a16:creationId xmlns:a16="http://schemas.microsoft.com/office/drawing/2014/main" id="{2AB3F26A-0612-4B50-914E-9E48A2ACE968}"/>
                  </a:ext>
                </a:extLst>
              </p14:cNvPr>
              <p14:cNvContentPartPr/>
              <p14:nvPr/>
            </p14:nvContentPartPr>
            <p14:xfrm>
              <a:off x="3897560" y="1192747"/>
              <a:ext cx="93600" cy="162000"/>
            </p14:xfrm>
          </p:contentPart>
        </mc:Choice>
        <mc:Fallback>
          <p:pic>
            <p:nvPicPr>
              <p:cNvPr id="67" name="Freihand 66">
                <a:extLst>
                  <a:ext uri="{FF2B5EF4-FFF2-40B4-BE49-F238E27FC236}">
                    <a16:creationId xmlns:a16="http://schemas.microsoft.com/office/drawing/2014/main" id="{2AB3F26A-0612-4B50-914E-9E48A2ACE968}"/>
                  </a:ext>
                </a:extLst>
              </p:cNvPr>
              <p:cNvPicPr/>
              <p:nvPr/>
            </p:nvPicPr>
            <p:blipFill>
              <a:blip r:embed="rId299"/>
              <a:stretch>
                <a:fillRect/>
              </a:stretch>
            </p:blipFill>
            <p:spPr>
              <a:xfrm>
                <a:off x="3893240" y="1188427"/>
                <a:ext cx="102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68" name="Freihand 67">
                <a:extLst>
                  <a:ext uri="{FF2B5EF4-FFF2-40B4-BE49-F238E27FC236}">
                    <a16:creationId xmlns:a16="http://schemas.microsoft.com/office/drawing/2014/main" id="{B785C0F9-06A2-4EA3-A144-5DC33E3831DB}"/>
                  </a:ext>
                </a:extLst>
              </p14:cNvPr>
              <p14:cNvContentPartPr/>
              <p14:nvPr/>
            </p14:nvContentPartPr>
            <p14:xfrm>
              <a:off x="4014560" y="1278067"/>
              <a:ext cx="221760" cy="73080"/>
            </p14:xfrm>
          </p:contentPart>
        </mc:Choice>
        <mc:Fallback>
          <p:pic>
            <p:nvPicPr>
              <p:cNvPr id="68" name="Freihand 67">
                <a:extLst>
                  <a:ext uri="{FF2B5EF4-FFF2-40B4-BE49-F238E27FC236}">
                    <a16:creationId xmlns:a16="http://schemas.microsoft.com/office/drawing/2014/main" id="{B785C0F9-06A2-4EA3-A144-5DC33E3831DB}"/>
                  </a:ext>
                </a:extLst>
              </p:cNvPr>
              <p:cNvPicPr/>
              <p:nvPr/>
            </p:nvPicPr>
            <p:blipFill>
              <a:blip r:embed="rId301"/>
              <a:stretch>
                <a:fillRect/>
              </a:stretch>
            </p:blipFill>
            <p:spPr>
              <a:xfrm>
                <a:off x="4010240" y="1273747"/>
                <a:ext cx="230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69" name="Freihand 68">
                <a:extLst>
                  <a:ext uri="{FF2B5EF4-FFF2-40B4-BE49-F238E27FC236}">
                    <a16:creationId xmlns:a16="http://schemas.microsoft.com/office/drawing/2014/main" id="{4B0CD2A8-8314-49A9-B6D1-20FF4A06AA30}"/>
                  </a:ext>
                </a:extLst>
              </p14:cNvPr>
              <p14:cNvContentPartPr/>
              <p14:nvPr/>
            </p14:nvContentPartPr>
            <p14:xfrm>
              <a:off x="4384280" y="1170427"/>
              <a:ext cx="358560" cy="139680"/>
            </p14:xfrm>
          </p:contentPart>
        </mc:Choice>
        <mc:Fallback>
          <p:pic>
            <p:nvPicPr>
              <p:cNvPr id="69" name="Freihand 68">
                <a:extLst>
                  <a:ext uri="{FF2B5EF4-FFF2-40B4-BE49-F238E27FC236}">
                    <a16:creationId xmlns:a16="http://schemas.microsoft.com/office/drawing/2014/main" id="{4B0CD2A8-8314-49A9-B6D1-20FF4A06AA30}"/>
                  </a:ext>
                </a:extLst>
              </p:cNvPr>
              <p:cNvPicPr/>
              <p:nvPr/>
            </p:nvPicPr>
            <p:blipFill>
              <a:blip r:embed="rId303"/>
              <a:stretch>
                <a:fillRect/>
              </a:stretch>
            </p:blipFill>
            <p:spPr>
              <a:xfrm>
                <a:off x="4379960" y="1166107"/>
                <a:ext cx="367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0" name="Freihand 69">
                <a:extLst>
                  <a:ext uri="{FF2B5EF4-FFF2-40B4-BE49-F238E27FC236}">
                    <a16:creationId xmlns:a16="http://schemas.microsoft.com/office/drawing/2014/main" id="{D04B06B4-D149-4EA3-A578-0565FC5C2849}"/>
                  </a:ext>
                </a:extLst>
              </p14:cNvPr>
              <p14:cNvContentPartPr/>
              <p14:nvPr/>
            </p14:nvContentPartPr>
            <p14:xfrm>
              <a:off x="4693160" y="1168267"/>
              <a:ext cx="34560" cy="26280"/>
            </p14:xfrm>
          </p:contentPart>
        </mc:Choice>
        <mc:Fallback>
          <p:pic>
            <p:nvPicPr>
              <p:cNvPr id="70" name="Freihand 69">
                <a:extLst>
                  <a:ext uri="{FF2B5EF4-FFF2-40B4-BE49-F238E27FC236}">
                    <a16:creationId xmlns:a16="http://schemas.microsoft.com/office/drawing/2014/main" id="{D04B06B4-D149-4EA3-A578-0565FC5C2849}"/>
                  </a:ext>
                </a:extLst>
              </p:cNvPr>
              <p:cNvPicPr/>
              <p:nvPr/>
            </p:nvPicPr>
            <p:blipFill>
              <a:blip r:embed="rId305"/>
              <a:stretch>
                <a:fillRect/>
              </a:stretch>
            </p:blipFill>
            <p:spPr>
              <a:xfrm>
                <a:off x="4688840" y="1163947"/>
                <a:ext cx="43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1" name="Freihand 70">
                <a:extLst>
                  <a:ext uri="{FF2B5EF4-FFF2-40B4-BE49-F238E27FC236}">
                    <a16:creationId xmlns:a16="http://schemas.microsoft.com/office/drawing/2014/main" id="{60D6AA4B-ECEA-4A74-B3E9-2FB5D95A2E4B}"/>
                  </a:ext>
                </a:extLst>
              </p14:cNvPr>
              <p14:cNvContentPartPr/>
              <p14:nvPr/>
            </p14:nvContentPartPr>
            <p14:xfrm>
              <a:off x="4806560" y="1194187"/>
              <a:ext cx="166680" cy="87840"/>
            </p14:xfrm>
          </p:contentPart>
        </mc:Choice>
        <mc:Fallback>
          <p:pic>
            <p:nvPicPr>
              <p:cNvPr id="71" name="Freihand 70">
                <a:extLst>
                  <a:ext uri="{FF2B5EF4-FFF2-40B4-BE49-F238E27FC236}">
                    <a16:creationId xmlns:a16="http://schemas.microsoft.com/office/drawing/2014/main" id="{60D6AA4B-ECEA-4A74-B3E9-2FB5D95A2E4B}"/>
                  </a:ext>
                </a:extLst>
              </p:cNvPr>
              <p:cNvPicPr/>
              <p:nvPr/>
            </p:nvPicPr>
            <p:blipFill>
              <a:blip r:embed="rId307"/>
              <a:stretch>
                <a:fillRect/>
              </a:stretch>
            </p:blipFill>
            <p:spPr>
              <a:xfrm>
                <a:off x="4802240" y="1189867"/>
                <a:ext cx="175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85" name="Freihand 84">
                <a:extLst>
                  <a:ext uri="{FF2B5EF4-FFF2-40B4-BE49-F238E27FC236}">
                    <a16:creationId xmlns:a16="http://schemas.microsoft.com/office/drawing/2014/main" id="{3F5673DC-E4B7-476A-ADD9-928A486D39AF}"/>
                  </a:ext>
                </a:extLst>
              </p14:cNvPr>
              <p14:cNvContentPartPr/>
              <p14:nvPr/>
            </p14:nvContentPartPr>
            <p14:xfrm>
              <a:off x="2721440" y="1649947"/>
              <a:ext cx="100440" cy="120600"/>
            </p14:xfrm>
          </p:contentPart>
        </mc:Choice>
        <mc:Fallback>
          <p:pic>
            <p:nvPicPr>
              <p:cNvPr id="85" name="Freihand 84">
                <a:extLst>
                  <a:ext uri="{FF2B5EF4-FFF2-40B4-BE49-F238E27FC236}">
                    <a16:creationId xmlns:a16="http://schemas.microsoft.com/office/drawing/2014/main" id="{3F5673DC-E4B7-476A-ADD9-928A486D39AF}"/>
                  </a:ext>
                </a:extLst>
              </p:cNvPr>
              <p:cNvPicPr/>
              <p:nvPr/>
            </p:nvPicPr>
            <p:blipFill>
              <a:blip r:embed="rId309"/>
              <a:stretch>
                <a:fillRect/>
              </a:stretch>
            </p:blipFill>
            <p:spPr>
              <a:xfrm>
                <a:off x="2717120" y="1645627"/>
                <a:ext cx="109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86" name="Freihand 85">
                <a:extLst>
                  <a:ext uri="{FF2B5EF4-FFF2-40B4-BE49-F238E27FC236}">
                    <a16:creationId xmlns:a16="http://schemas.microsoft.com/office/drawing/2014/main" id="{A48898E8-C3F8-4A5E-81EA-C4DDB3F8694B}"/>
                  </a:ext>
                </a:extLst>
              </p14:cNvPr>
              <p14:cNvContentPartPr/>
              <p14:nvPr/>
            </p14:nvContentPartPr>
            <p14:xfrm>
              <a:off x="2848160" y="1716187"/>
              <a:ext cx="16920" cy="45720"/>
            </p14:xfrm>
          </p:contentPart>
        </mc:Choice>
        <mc:Fallback>
          <p:pic>
            <p:nvPicPr>
              <p:cNvPr id="86" name="Freihand 85">
                <a:extLst>
                  <a:ext uri="{FF2B5EF4-FFF2-40B4-BE49-F238E27FC236}">
                    <a16:creationId xmlns:a16="http://schemas.microsoft.com/office/drawing/2014/main" id="{A48898E8-C3F8-4A5E-81EA-C4DDB3F8694B}"/>
                  </a:ext>
                </a:extLst>
              </p:cNvPr>
              <p:cNvPicPr/>
              <p:nvPr/>
            </p:nvPicPr>
            <p:blipFill>
              <a:blip r:embed="rId311"/>
              <a:stretch>
                <a:fillRect/>
              </a:stretch>
            </p:blipFill>
            <p:spPr>
              <a:xfrm>
                <a:off x="2843840" y="1711867"/>
                <a:ext cx="25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87" name="Freihand 86">
                <a:extLst>
                  <a:ext uri="{FF2B5EF4-FFF2-40B4-BE49-F238E27FC236}">
                    <a16:creationId xmlns:a16="http://schemas.microsoft.com/office/drawing/2014/main" id="{50C39F02-AEE7-4172-BC29-33F60633EF5E}"/>
                  </a:ext>
                </a:extLst>
              </p14:cNvPr>
              <p14:cNvContentPartPr/>
              <p14:nvPr/>
            </p14:nvContentPartPr>
            <p14:xfrm>
              <a:off x="2941400" y="1576507"/>
              <a:ext cx="32400" cy="181080"/>
            </p14:xfrm>
          </p:contentPart>
        </mc:Choice>
        <mc:Fallback>
          <p:pic>
            <p:nvPicPr>
              <p:cNvPr id="87" name="Freihand 86">
                <a:extLst>
                  <a:ext uri="{FF2B5EF4-FFF2-40B4-BE49-F238E27FC236}">
                    <a16:creationId xmlns:a16="http://schemas.microsoft.com/office/drawing/2014/main" id="{50C39F02-AEE7-4172-BC29-33F60633EF5E}"/>
                  </a:ext>
                </a:extLst>
              </p:cNvPr>
              <p:cNvPicPr/>
              <p:nvPr/>
            </p:nvPicPr>
            <p:blipFill>
              <a:blip r:embed="rId313"/>
              <a:stretch>
                <a:fillRect/>
              </a:stretch>
            </p:blipFill>
            <p:spPr>
              <a:xfrm>
                <a:off x="2937080" y="1572187"/>
                <a:ext cx="41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88" name="Freihand 87">
                <a:extLst>
                  <a:ext uri="{FF2B5EF4-FFF2-40B4-BE49-F238E27FC236}">
                    <a16:creationId xmlns:a16="http://schemas.microsoft.com/office/drawing/2014/main" id="{ACB989BE-1D17-4641-B2CE-D892FA31A219}"/>
                  </a:ext>
                </a:extLst>
              </p14:cNvPr>
              <p14:cNvContentPartPr/>
              <p14:nvPr/>
            </p14:nvContentPartPr>
            <p14:xfrm>
              <a:off x="2918360" y="1665067"/>
              <a:ext cx="133200" cy="69480"/>
            </p14:xfrm>
          </p:contentPart>
        </mc:Choice>
        <mc:Fallback>
          <p:pic>
            <p:nvPicPr>
              <p:cNvPr id="88" name="Freihand 87">
                <a:extLst>
                  <a:ext uri="{FF2B5EF4-FFF2-40B4-BE49-F238E27FC236}">
                    <a16:creationId xmlns:a16="http://schemas.microsoft.com/office/drawing/2014/main" id="{ACB989BE-1D17-4641-B2CE-D892FA31A219}"/>
                  </a:ext>
                </a:extLst>
              </p:cNvPr>
              <p:cNvPicPr/>
              <p:nvPr/>
            </p:nvPicPr>
            <p:blipFill>
              <a:blip r:embed="rId315"/>
              <a:stretch>
                <a:fillRect/>
              </a:stretch>
            </p:blipFill>
            <p:spPr>
              <a:xfrm>
                <a:off x="2914040" y="1660747"/>
                <a:ext cx="141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89" name="Freihand 88">
                <a:extLst>
                  <a:ext uri="{FF2B5EF4-FFF2-40B4-BE49-F238E27FC236}">
                    <a16:creationId xmlns:a16="http://schemas.microsoft.com/office/drawing/2014/main" id="{462A66E3-AFAA-4822-B6BA-5378136D1B4D}"/>
                  </a:ext>
                </a:extLst>
              </p14:cNvPr>
              <p14:cNvContentPartPr/>
              <p14:nvPr/>
            </p14:nvContentPartPr>
            <p14:xfrm>
              <a:off x="3166040" y="1594147"/>
              <a:ext cx="99360" cy="118440"/>
            </p14:xfrm>
          </p:contentPart>
        </mc:Choice>
        <mc:Fallback>
          <p:pic>
            <p:nvPicPr>
              <p:cNvPr id="89" name="Freihand 88">
                <a:extLst>
                  <a:ext uri="{FF2B5EF4-FFF2-40B4-BE49-F238E27FC236}">
                    <a16:creationId xmlns:a16="http://schemas.microsoft.com/office/drawing/2014/main" id="{462A66E3-AFAA-4822-B6BA-5378136D1B4D}"/>
                  </a:ext>
                </a:extLst>
              </p:cNvPr>
              <p:cNvPicPr/>
              <p:nvPr/>
            </p:nvPicPr>
            <p:blipFill>
              <a:blip r:embed="rId317"/>
              <a:stretch>
                <a:fillRect/>
              </a:stretch>
            </p:blipFill>
            <p:spPr>
              <a:xfrm>
                <a:off x="3161720" y="1589827"/>
                <a:ext cx="108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90" name="Freihand 89">
                <a:extLst>
                  <a:ext uri="{FF2B5EF4-FFF2-40B4-BE49-F238E27FC236}">
                    <a16:creationId xmlns:a16="http://schemas.microsoft.com/office/drawing/2014/main" id="{B4DC6A8E-EB99-4B72-99B2-2F49E8B459BB}"/>
                  </a:ext>
                </a:extLst>
              </p14:cNvPr>
              <p14:cNvContentPartPr/>
              <p14:nvPr/>
            </p14:nvContentPartPr>
            <p14:xfrm>
              <a:off x="3138680" y="1546267"/>
              <a:ext cx="213840" cy="204480"/>
            </p14:xfrm>
          </p:contentPart>
        </mc:Choice>
        <mc:Fallback>
          <p:pic>
            <p:nvPicPr>
              <p:cNvPr id="90" name="Freihand 89">
                <a:extLst>
                  <a:ext uri="{FF2B5EF4-FFF2-40B4-BE49-F238E27FC236}">
                    <a16:creationId xmlns:a16="http://schemas.microsoft.com/office/drawing/2014/main" id="{B4DC6A8E-EB99-4B72-99B2-2F49E8B459BB}"/>
                  </a:ext>
                </a:extLst>
              </p:cNvPr>
              <p:cNvPicPr/>
              <p:nvPr/>
            </p:nvPicPr>
            <p:blipFill>
              <a:blip r:embed="rId319"/>
              <a:stretch>
                <a:fillRect/>
              </a:stretch>
            </p:blipFill>
            <p:spPr>
              <a:xfrm>
                <a:off x="3134360" y="1541947"/>
                <a:ext cx="222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93" name="Freihand 92">
                <a:extLst>
                  <a:ext uri="{FF2B5EF4-FFF2-40B4-BE49-F238E27FC236}">
                    <a16:creationId xmlns:a16="http://schemas.microsoft.com/office/drawing/2014/main" id="{656D8AEC-D66B-43A5-BD0E-13B5791F20F4}"/>
                  </a:ext>
                </a:extLst>
              </p14:cNvPr>
              <p14:cNvContentPartPr/>
              <p14:nvPr/>
            </p14:nvContentPartPr>
            <p14:xfrm>
              <a:off x="3635120" y="1622587"/>
              <a:ext cx="133200" cy="118800"/>
            </p14:xfrm>
          </p:contentPart>
        </mc:Choice>
        <mc:Fallback>
          <p:pic>
            <p:nvPicPr>
              <p:cNvPr id="93" name="Freihand 92">
                <a:extLst>
                  <a:ext uri="{FF2B5EF4-FFF2-40B4-BE49-F238E27FC236}">
                    <a16:creationId xmlns:a16="http://schemas.microsoft.com/office/drawing/2014/main" id="{656D8AEC-D66B-43A5-BD0E-13B5791F20F4}"/>
                  </a:ext>
                </a:extLst>
              </p:cNvPr>
              <p:cNvPicPr/>
              <p:nvPr/>
            </p:nvPicPr>
            <p:blipFill>
              <a:blip r:embed="rId321"/>
              <a:stretch>
                <a:fillRect/>
              </a:stretch>
            </p:blipFill>
            <p:spPr>
              <a:xfrm>
                <a:off x="3630800" y="1618267"/>
                <a:ext cx="141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94" name="Freihand 93">
                <a:extLst>
                  <a:ext uri="{FF2B5EF4-FFF2-40B4-BE49-F238E27FC236}">
                    <a16:creationId xmlns:a16="http://schemas.microsoft.com/office/drawing/2014/main" id="{EA5D8256-71D4-4B9B-975A-FFA6B90321C1}"/>
                  </a:ext>
                </a:extLst>
              </p14:cNvPr>
              <p14:cNvContentPartPr/>
              <p14:nvPr/>
            </p14:nvContentPartPr>
            <p14:xfrm>
              <a:off x="3584720" y="1544827"/>
              <a:ext cx="172080" cy="4680"/>
            </p14:xfrm>
          </p:contentPart>
        </mc:Choice>
        <mc:Fallback>
          <p:pic>
            <p:nvPicPr>
              <p:cNvPr id="94" name="Freihand 93">
                <a:extLst>
                  <a:ext uri="{FF2B5EF4-FFF2-40B4-BE49-F238E27FC236}">
                    <a16:creationId xmlns:a16="http://schemas.microsoft.com/office/drawing/2014/main" id="{EA5D8256-71D4-4B9B-975A-FFA6B90321C1}"/>
                  </a:ext>
                </a:extLst>
              </p:cNvPr>
              <p:cNvPicPr/>
              <p:nvPr/>
            </p:nvPicPr>
            <p:blipFill>
              <a:blip r:embed="rId323"/>
              <a:stretch>
                <a:fillRect/>
              </a:stretch>
            </p:blipFill>
            <p:spPr>
              <a:xfrm>
                <a:off x="3580400" y="1540507"/>
                <a:ext cx="180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95" name="Freihand 94">
                <a:extLst>
                  <a:ext uri="{FF2B5EF4-FFF2-40B4-BE49-F238E27FC236}">
                    <a16:creationId xmlns:a16="http://schemas.microsoft.com/office/drawing/2014/main" id="{3A5E4DAD-AA6A-4D76-9147-CA759F5DE7F5}"/>
                  </a:ext>
                </a:extLst>
              </p14:cNvPr>
              <p14:cNvContentPartPr/>
              <p14:nvPr/>
            </p14:nvContentPartPr>
            <p14:xfrm>
              <a:off x="3899360" y="1626187"/>
              <a:ext cx="138600" cy="5760"/>
            </p14:xfrm>
          </p:contentPart>
        </mc:Choice>
        <mc:Fallback>
          <p:pic>
            <p:nvPicPr>
              <p:cNvPr id="95" name="Freihand 94">
                <a:extLst>
                  <a:ext uri="{FF2B5EF4-FFF2-40B4-BE49-F238E27FC236}">
                    <a16:creationId xmlns:a16="http://schemas.microsoft.com/office/drawing/2014/main" id="{3A5E4DAD-AA6A-4D76-9147-CA759F5DE7F5}"/>
                  </a:ext>
                </a:extLst>
              </p:cNvPr>
              <p:cNvPicPr/>
              <p:nvPr/>
            </p:nvPicPr>
            <p:blipFill>
              <a:blip r:embed="rId325"/>
              <a:stretch>
                <a:fillRect/>
              </a:stretch>
            </p:blipFill>
            <p:spPr>
              <a:xfrm>
                <a:off x="3895040" y="1621867"/>
                <a:ext cx="147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96" name="Freihand 95">
                <a:extLst>
                  <a:ext uri="{FF2B5EF4-FFF2-40B4-BE49-F238E27FC236}">
                    <a16:creationId xmlns:a16="http://schemas.microsoft.com/office/drawing/2014/main" id="{4100C1F9-72BC-4530-B1E3-5BC3DEB09CBB}"/>
                  </a:ext>
                </a:extLst>
              </p14:cNvPr>
              <p14:cNvContentPartPr/>
              <p14:nvPr/>
            </p14:nvContentPartPr>
            <p14:xfrm>
              <a:off x="3910520" y="1666147"/>
              <a:ext cx="133200" cy="16920"/>
            </p14:xfrm>
          </p:contentPart>
        </mc:Choice>
        <mc:Fallback>
          <p:pic>
            <p:nvPicPr>
              <p:cNvPr id="96" name="Freihand 95">
                <a:extLst>
                  <a:ext uri="{FF2B5EF4-FFF2-40B4-BE49-F238E27FC236}">
                    <a16:creationId xmlns:a16="http://schemas.microsoft.com/office/drawing/2014/main" id="{4100C1F9-72BC-4530-B1E3-5BC3DEB09CBB}"/>
                  </a:ext>
                </a:extLst>
              </p:cNvPr>
              <p:cNvPicPr/>
              <p:nvPr/>
            </p:nvPicPr>
            <p:blipFill>
              <a:blip r:embed="rId327"/>
              <a:stretch>
                <a:fillRect/>
              </a:stretch>
            </p:blipFill>
            <p:spPr>
              <a:xfrm>
                <a:off x="3906200" y="1661827"/>
                <a:ext cx="141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97" name="Freihand 96">
                <a:extLst>
                  <a:ext uri="{FF2B5EF4-FFF2-40B4-BE49-F238E27FC236}">
                    <a16:creationId xmlns:a16="http://schemas.microsoft.com/office/drawing/2014/main" id="{506B2CE4-D89A-4441-8CE3-1E6730F49C97}"/>
                  </a:ext>
                </a:extLst>
              </p14:cNvPr>
              <p14:cNvContentPartPr/>
              <p14:nvPr/>
            </p14:nvContentPartPr>
            <p14:xfrm>
              <a:off x="4205360" y="1526107"/>
              <a:ext cx="75960" cy="227160"/>
            </p14:xfrm>
          </p:contentPart>
        </mc:Choice>
        <mc:Fallback>
          <p:pic>
            <p:nvPicPr>
              <p:cNvPr id="97" name="Freihand 96">
                <a:extLst>
                  <a:ext uri="{FF2B5EF4-FFF2-40B4-BE49-F238E27FC236}">
                    <a16:creationId xmlns:a16="http://schemas.microsoft.com/office/drawing/2014/main" id="{506B2CE4-D89A-4441-8CE3-1E6730F49C97}"/>
                  </a:ext>
                </a:extLst>
              </p:cNvPr>
              <p:cNvPicPr/>
              <p:nvPr/>
            </p:nvPicPr>
            <p:blipFill>
              <a:blip r:embed="rId329"/>
              <a:stretch>
                <a:fillRect/>
              </a:stretch>
            </p:blipFill>
            <p:spPr>
              <a:xfrm>
                <a:off x="4201040" y="1521787"/>
                <a:ext cx="84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98" name="Freihand 97">
                <a:extLst>
                  <a:ext uri="{FF2B5EF4-FFF2-40B4-BE49-F238E27FC236}">
                    <a16:creationId xmlns:a16="http://schemas.microsoft.com/office/drawing/2014/main" id="{5A450FEC-5A0D-4FC7-A27C-A13734F9DF9D}"/>
                  </a:ext>
                </a:extLst>
              </p14:cNvPr>
              <p14:cNvContentPartPr/>
              <p14:nvPr/>
            </p14:nvContentPartPr>
            <p14:xfrm>
              <a:off x="4175480" y="1641307"/>
              <a:ext cx="117720" cy="9360"/>
            </p14:xfrm>
          </p:contentPart>
        </mc:Choice>
        <mc:Fallback>
          <p:pic>
            <p:nvPicPr>
              <p:cNvPr id="98" name="Freihand 97">
                <a:extLst>
                  <a:ext uri="{FF2B5EF4-FFF2-40B4-BE49-F238E27FC236}">
                    <a16:creationId xmlns:a16="http://schemas.microsoft.com/office/drawing/2014/main" id="{5A450FEC-5A0D-4FC7-A27C-A13734F9DF9D}"/>
                  </a:ext>
                </a:extLst>
              </p:cNvPr>
              <p:cNvPicPr/>
              <p:nvPr/>
            </p:nvPicPr>
            <p:blipFill>
              <a:blip r:embed="rId331"/>
              <a:stretch>
                <a:fillRect/>
              </a:stretch>
            </p:blipFill>
            <p:spPr>
              <a:xfrm>
                <a:off x="4171160" y="1636987"/>
                <a:ext cx="126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99" name="Freihand 98">
                <a:extLst>
                  <a:ext uri="{FF2B5EF4-FFF2-40B4-BE49-F238E27FC236}">
                    <a16:creationId xmlns:a16="http://schemas.microsoft.com/office/drawing/2014/main" id="{4E4EC3DD-D7BF-44E3-A044-BC3F470072D4}"/>
                  </a:ext>
                </a:extLst>
              </p14:cNvPr>
              <p14:cNvContentPartPr/>
              <p14:nvPr/>
            </p14:nvContentPartPr>
            <p14:xfrm>
              <a:off x="4372760" y="1580467"/>
              <a:ext cx="106560" cy="98640"/>
            </p14:xfrm>
          </p:contentPart>
        </mc:Choice>
        <mc:Fallback>
          <p:pic>
            <p:nvPicPr>
              <p:cNvPr id="99" name="Freihand 98">
                <a:extLst>
                  <a:ext uri="{FF2B5EF4-FFF2-40B4-BE49-F238E27FC236}">
                    <a16:creationId xmlns:a16="http://schemas.microsoft.com/office/drawing/2014/main" id="{4E4EC3DD-D7BF-44E3-A044-BC3F470072D4}"/>
                  </a:ext>
                </a:extLst>
              </p:cNvPr>
              <p:cNvPicPr/>
              <p:nvPr/>
            </p:nvPicPr>
            <p:blipFill>
              <a:blip r:embed="rId333"/>
              <a:stretch>
                <a:fillRect/>
              </a:stretch>
            </p:blipFill>
            <p:spPr>
              <a:xfrm>
                <a:off x="4368440" y="1576147"/>
                <a:ext cx="115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1" name="Freihand 100">
                <a:extLst>
                  <a:ext uri="{FF2B5EF4-FFF2-40B4-BE49-F238E27FC236}">
                    <a16:creationId xmlns:a16="http://schemas.microsoft.com/office/drawing/2014/main" id="{67A215AB-CC12-4135-A0A1-A288D8289676}"/>
                  </a:ext>
                </a:extLst>
              </p14:cNvPr>
              <p14:cNvContentPartPr/>
              <p14:nvPr/>
            </p14:nvContentPartPr>
            <p14:xfrm>
              <a:off x="4582280" y="1535827"/>
              <a:ext cx="136080" cy="159840"/>
            </p14:xfrm>
          </p:contentPart>
        </mc:Choice>
        <mc:Fallback>
          <p:pic>
            <p:nvPicPr>
              <p:cNvPr id="101" name="Freihand 100">
                <a:extLst>
                  <a:ext uri="{FF2B5EF4-FFF2-40B4-BE49-F238E27FC236}">
                    <a16:creationId xmlns:a16="http://schemas.microsoft.com/office/drawing/2014/main" id="{67A215AB-CC12-4135-A0A1-A288D8289676}"/>
                  </a:ext>
                </a:extLst>
              </p:cNvPr>
              <p:cNvPicPr/>
              <p:nvPr/>
            </p:nvPicPr>
            <p:blipFill>
              <a:blip r:embed="rId335"/>
              <a:stretch>
                <a:fillRect/>
              </a:stretch>
            </p:blipFill>
            <p:spPr>
              <a:xfrm>
                <a:off x="4577960" y="1531507"/>
                <a:ext cx="144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3" name="Freihand 102">
                <a:extLst>
                  <a:ext uri="{FF2B5EF4-FFF2-40B4-BE49-F238E27FC236}">
                    <a16:creationId xmlns:a16="http://schemas.microsoft.com/office/drawing/2014/main" id="{73A4A9B5-3D4F-4557-84AC-91F10134D5F5}"/>
                  </a:ext>
                </a:extLst>
              </p14:cNvPr>
              <p14:cNvContentPartPr/>
              <p14:nvPr/>
            </p14:nvContentPartPr>
            <p14:xfrm>
              <a:off x="5012840" y="1573267"/>
              <a:ext cx="92880" cy="98280"/>
            </p14:xfrm>
          </p:contentPart>
        </mc:Choice>
        <mc:Fallback>
          <p:pic>
            <p:nvPicPr>
              <p:cNvPr id="103" name="Freihand 102">
                <a:extLst>
                  <a:ext uri="{FF2B5EF4-FFF2-40B4-BE49-F238E27FC236}">
                    <a16:creationId xmlns:a16="http://schemas.microsoft.com/office/drawing/2014/main" id="{73A4A9B5-3D4F-4557-84AC-91F10134D5F5}"/>
                  </a:ext>
                </a:extLst>
              </p:cNvPr>
              <p:cNvPicPr/>
              <p:nvPr/>
            </p:nvPicPr>
            <p:blipFill>
              <a:blip r:embed="rId337"/>
              <a:stretch>
                <a:fillRect/>
              </a:stretch>
            </p:blipFill>
            <p:spPr>
              <a:xfrm>
                <a:off x="5008520" y="1568947"/>
                <a:ext cx="101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4" name="Freihand 103">
                <a:extLst>
                  <a:ext uri="{FF2B5EF4-FFF2-40B4-BE49-F238E27FC236}">
                    <a16:creationId xmlns:a16="http://schemas.microsoft.com/office/drawing/2014/main" id="{D7A7BDE8-7035-4A6B-9CDB-EA8C508994F5}"/>
                  </a:ext>
                </a:extLst>
              </p14:cNvPr>
              <p14:cNvContentPartPr/>
              <p14:nvPr/>
            </p14:nvContentPartPr>
            <p14:xfrm>
              <a:off x="5131280" y="1468507"/>
              <a:ext cx="125280" cy="176040"/>
            </p14:xfrm>
          </p:contentPart>
        </mc:Choice>
        <mc:Fallback>
          <p:pic>
            <p:nvPicPr>
              <p:cNvPr id="104" name="Freihand 103">
                <a:extLst>
                  <a:ext uri="{FF2B5EF4-FFF2-40B4-BE49-F238E27FC236}">
                    <a16:creationId xmlns:a16="http://schemas.microsoft.com/office/drawing/2014/main" id="{D7A7BDE8-7035-4A6B-9CDB-EA8C508994F5}"/>
                  </a:ext>
                </a:extLst>
              </p:cNvPr>
              <p:cNvPicPr/>
              <p:nvPr/>
            </p:nvPicPr>
            <p:blipFill>
              <a:blip r:embed="rId339"/>
              <a:stretch>
                <a:fillRect/>
              </a:stretch>
            </p:blipFill>
            <p:spPr>
              <a:xfrm>
                <a:off x="5126960" y="1464187"/>
                <a:ext cx="133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5" name="Freihand 104">
                <a:extLst>
                  <a:ext uri="{FF2B5EF4-FFF2-40B4-BE49-F238E27FC236}">
                    <a16:creationId xmlns:a16="http://schemas.microsoft.com/office/drawing/2014/main" id="{CF3F3AE1-DEF8-4EFE-9CDA-756AC09C0705}"/>
                  </a:ext>
                </a:extLst>
              </p14:cNvPr>
              <p14:cNvContentPartPr/>
              <p14:nvPr/>
            </p14:nvContentPartPr>
            <p14:xfrm>
              <a:off x="5278160" y="1630507"/>
              <a:ext cx="5760" cy="6480"/>
            </p14:xfrm>
          </p:contentPart>
        </mc:Choice>
        <mc:Fallback>
          <p:pic>
            <p:nvPicPr>
              <p:cNvPr id="105" name="Freihand 104">
                <a:extLst>
                  <a:ext uri="{FF2B5EF4-FFF2-40B4-BE49-F238E27FC236}">
                    <a16:creationId xmlns:a16="http://schemas.microsoft.com/office/drawing/2014/main" id="{CF3F3AE1-DEF8-4EFE-9CDA-756AC09C0705}"/>
                  </a:ext>
                </a:extLst>
              </p:cNvPr>
              <p:cNvPicPr/>
              <p:nvPr/>
            </p:nvPicPr>
            <p:blipFill>
              <a:blip r:embed="rId341"/>
              <a:stretch>
                <a:fillRect/>
              </a:stretch>
            </p:blipFill>
            <p:spPr>
              <a:xfrm>
                <a:off x="5273840" y="1626187"/>
                <a:ext cx="14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6" name="Freihand 105">
                <a:extLst>
                  <a:ext uri="{FF2B5EF4-FFF2-40B4-BE49-F238E27FC236}">
                    <a16:creationId xmlns:a16="http://schemas.microsoft.com/office/drawing/2014/main" id="{607CEE44-3873-44DC-8852-0DF9415E98AC}"/>
                  </a:ext>
                </a:extLst>
              </p14:cNvPr>
              <p14:cNvContentPartPr/>
              <p14:nvPr/>
            </p14:nvContentPartPr>
            <p14:xfrm>
              <a:off x="5418560" y="1527547"/>
              <a:ext cx="92160" cy="93960"/>
            </p14:xfrm>
          </p:contentPart>
        </mc:Choice>
        <mc:Fallback>
          <p:pic>
            <p:nvPicPr>
              <p:cNvPr id="106" name="Freihand 105">
                <a:extLst>
                  <a:ext uri="{FF2B5EF4-FFF2-40B4-BE49-F238E27FC236}">
                    <a16:creationId xmlns:a16="http://schemas.microsoft.com/office/drawing/2014/main" id="{607CEE44-3873-44DC-8852-0DF9415E98AC}"/>
                  </a:ext>
                </a:extLst>
              </p:cNvPr>
              <p:cNvPicPr/>
              <p:nvPr/>
            </p:nvPicPr>
            <p:blipFill>
              <a:blip r:embed="rId343"/>
              <a:stretch>
                <a:fillRect/>
              </a:stretch>
            </p:blipFill>
            <p:spPr>
              <a:xfrm>
                <a:off x="5414240" y="1523227"/>
                <a:ext cx="100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7" name="Freihand 106">
                <a:extLst>
                  <a:ext uri="{FF2B5EF4-FFF2-40B4-BE49-F238E27FC236}">
                    <a16:creationId xmlns:a16="http://schemas.microsoft.com/office/drawing/2014/main" id="{845B1ADE-EB86-4791-8170-67B2E9AEF739}"/>
                  </a:ext>
                </a:extLst>
              </p14:cNvPr>
              <p14:cNvContentPartPr/>
              <p14:nvPr/>
            </p14:nvContentPartPr>
            <p14:xfrm>
              <a:off x="5359880" y="1441147"/>
              <a:ext cx="288000" cy="227160"/>
            </p14:xfrm>
          </p:contentPart>
        </mc:Choice>
        <mc:Fallback>
          <p:pic>
            <p:nvPicPr>
              <p:cNvPr id="107" name="Freihand 106">
                <a:extLst>
                  <a:ext uri="{FF2B5EF4-FFF2-40B4-BE49-F238E27FC236}">
                    <a16:creationId xmlns:a16="http://schemas.microsoft.com/office/drawing/2014/main" id="{845B1ADE-EB86-4791-8170-67B2E9AEF739}"/>
                  </a:ext>
                </a:extLst>
              </p:cNvPr>
              <p:cNvPicPr/>
              <p:nvPr/>
            </p:nvPicPr>
            <p:blipFill>
              <a:blip r:embed="rId345"/>
              <a:stretch>
                <a:fillRect/>
              </a:stretch>
            </p:blipFill>
            <p:spPr>
              <a:xfrm>
                <a:off x="5355560" y="1436827"/>
                <a:ext cx="2966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8" name="Freihand 147">
                <a:extLst>
                  <a:ext uri="{FF2B5EF4-FFF2-40B4-BE49-F238E27FC236}">
                    <a16:creationId xmlns:a16="http://schemas.microsoft.com/office/drawing/2014/main" id="{25FBD567-00F9-4D3C-95F2-D9AA157842CD}"/>
                  </a:ext>
                </a:extLst>
              </p14:cNvPr>
              <p14:cNvContentPartPr/>
              <p14:nvPr/>
            </p14:nvContentPartPr>
            <p14:xfrm>
              <a:off x="5923640" y="1499827"/>
              <a:ext cx="120600" cy="230040"/>
            </p14:xfrm>
          </p:contentPart>
        </mc:Choice>
        <mc:Fallback>
          <p:pic>
            <p:nvPicPr>
              <p:cNvPr id="148" name="Freihand 147">
                <a:extLst>
                  <a:ext uri="{FF2B5EF4-FFF2-40B4-BE49-F238E27FC236}">
                    <a16:creationId xmlns:a16="http://schemas.microsoft.com/office/drawing/2014/main" id="{25FBD567-00F9-4D3C-95F2-D9AA157842CD}"/>
                  </a:ext>
                </a:extLst>
              </p:cNvPr>
              <p:cNvPicPr/>
              <p:nvPr/>
            </p:nvPicPr>
            <p:blipFill>
              <a:blip r:embed="rId347"/>
              <a:stretch>
                <a:fillRect/>
              </a:stretch>
            </p:blipFill>
            <p:spPr>
              <a:xfrm>
                <a:off x="5919320" y="1495507"/>
                <a:ext cx="129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9" name="Freihand 148">
                <a:extLst>
                  <a:ext uri="{FF2B5EF4-FFF2-40B4-BE49-F238E27FC236}">
                    <a16:creationId xmlns:a16="http://schemas.microsoft.com/office/drawing/2014/main" id="{E4B72CA1-541F-429C-A40E-A6B956A86C2D}"/>
                  </a:ext>
                </a:extLst>
              </p14:cNvPr>
              <p14:cNvContentPartPr/>
              <p14:nvPr/>
            </p14:nvContentPartPr>
            <p14:xfrm>
              <a:off x="6100760" y="1501267"/>
              <a:ext cx="101880" cy="85320"/>
            </p14:xfrm>
          </p:contentPart>
        </mc:Choice>
        <mc:Fallback>
          <p:pic>
            <p:nvPicPr>
              <p:cNvPr id="149" name="Freihand 148">
                <a:extLst>
                  <a:ext uri="{FF2B5EF4-FFF2-40B4-BE49-F238E27FC236}">
                    <a16:creationId xmlns:a16="http://schemas.microsoft.com/office/drawing/2014/main" id="{E4B72CA1-541F-429C-A40E-A6B956A86C2D}"/>
                  </a:ext>
                </a:extLst>
              </p:cNvPr>
              <p:cNvPicPr/>
              <p:nvPr/>
            </p:nvPicPr>
            <p:blipFill>
              <a:blip r:embed="rId349"/>
              <a:stretch>
                <a:fillRect/>
              </a:stretch>
            </p:blipFill>
            <p:spPr>
              <a:xfrm>
                <a:off x="6096440" y="1496947"/>
                <a:ext cx="110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51" name="Freihand 150">
                <a:extLst>
                  <a:ext uri="{FF2B5EF4-FFF2-40B4-BE49-F238E27FC236}">
                    <a16:creationId xmlns:a16="http://schemas.microsoft.com/office/drawing/2014/main" id="{471F895B-CE07-49A0-B6D2-FAEFB2456329}"/>
                  </a:ext>
                </a:extLst>
              </p14:cNvPr>
              <p14:cNvContentPartPr/>
              <p14:nvPr/>
            </p14:nvContentPartPr>
            <p14:xfrm>
              <a:off x="6281480" y="1497667"/>
              <a:ext cx="150120" cy="18000"/>
            </p14:xfrm>
          </p:contentPart>
        </mc:Choice>
        <mc:Fallback>
          <p:pic>
            <p:nvPicPr>
              <p:cNvPr id="151" name="Freihand 150">
                <a:extLst>
                  <a:ext uri="{FF2B5EF4-FFF2-40B4-BE49-F238E27FC236}">
                    <a16:creationId xmlns:a16="http://schemas.microsoft.com/office/drawing/2014/main" id="{471F895B-CE07-49A0-B6D2-FAEFB2456329}"/>
                  </a:ext>
                </a:extLst>
              </p:cNvPr>
              <p:cNvPicPr/>
              <p:nvPr/>
            </p:nvPicPr>
            <p:blipFill>
              <a:blip r:embed="rId351"/>
              <a:stretch>
                <a:fillRect/>
              </a:stretch>
            </p:blipFill>
            <p:spPr>
              <a:xfrm>
                <a:off x="6277160" y="1493347"/>
                <a:ext cx="158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52" name="Freihand 151">
                <a:extLst>
                  <a:ext uri="{FF2B5EF4-FFF2-40B4-BE49-F238E27FC236}">
                    <a16:creationId xmlns:a16="http://schemas.microsoft.com/office/drawing/2014/main" id="{01AEA21B-EFBC-4204-85E5-656FE7BF5FB6}"/>
                  </a:ext>
                </a:extLst>
              </p14:cNvPr>
              <p14:cNvContentPartPr/>
              <p14:nvPr/>
            </p14:nvContentPartPr>
            <p14:xfrm>
              <a:off x="6298400" y="1554547"/>
              <a:ext cx="116640" cy="21600"/>
            </p14:xfrm>
          </p:contentPart>
        </mc:Choice>
        <mc:Fallback>
          <p:pic>
            <p:nvPicPr>
              <p:cNvPr id="152" name="Freihand 151">
                <a:extLst>
                  <a:ext uri="{FF2B5EF4-FFF2-40B4-BE49-F238E27FC236}">
                    <a16:creationId xmlns:a16="http://schemas.microsoft.com/office/drawing/2014/main" id="{01AEA21B-EFBC-4204-85E5-656FE7BF5FB6}"/>
                  </a:ext>
                </a:extLst>
              </p:cNvPr>
              <p:cNvPicPr/>
              <p:nvPr/>
            </p:nvPicPr>
            <p:blipFill>
              <a:blip r:embed="rId353"/>
              <a:stretch>
                <a:fillRect/>
              </a:stretch>
            </p:blipFill>
            <p:spPr>
              <a:xfrm>
                <a:off x="6294080" y="1550227"/>
                <a:ext cx="125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4" name="Freihand 153">
                <a:extLst>
                  <a:ext uri="{FF2B5EF4-FFF2-40B4-BE49-F238E27FC236}">
                    <a16:creationId xmlns:a16="http://schemas.microsoft.com/office/drawing/2014/main" id="{953807D3-ACBD-437E-80E9-E32F6F9104CE}"/>
                  </a:ext>
                </a:extLst>
              </p14:cNvPr>
              <p14:cNvContentPartPr/>
              <p14:nvPr/>
            </p14:nvContentPartPr>
            <p14:xfrm>
              <a:off x="6511160" y="1473187"/>
              <a:ext cx="178200" cy="100800"/>
            </p14:xfrm>
          </p:contentPart>
        </mc:Choice>
        <mc:Fallback>
          <p:pic>
            <p:nvPicPr>
              <p:cNvPr id="154" name="Freihand 153">
                <a:extLst>
                  <a:ext uri="{FF2B5EF4-FFF2-40B4-BE49-F238E27FC236}">
                    <a16:creationId xmlns:a16="http://schemas.microsoft.com/office/drawing/2014/main" id="{953807D3-ACBD-437E-80E9-E32F6F9104CE}"/>
                  </a:ext>
                </a:extLst>
              </p:cNvPr>
              <p:cNvPicPr/>
              <p:nvPr/>
            </p:nvPicPr>
            <p:blipFill>
              <a:blip r:embed="rId355"/>
              <a:stretch>
                <a:fillRect/>
              </a:stretch>
            </p:blipFill>
            <p:spPr>
              <a:xfrm>
                <a:off x="6506840" y="1468867"/>
                <a:ext cx="186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5" name="Freihand 154">
                <a:extLst>
                  <a:ext uri="{FF2B5EF4-FFF2-40B4-BE49-F238E27FC236}">
                    <a16:creationId xmlns:a16="http://schemas.microsoft.com/office/drawing/2014/main" id="{A7DE9F12-9E73-40E4-AAF6-255438792799}"/>
                  </a:ext>
                </a:extLst>
              </p14:cNvPr>
              <p14:cNvContentPartPr/>
              <p14:nvPr/>
            </p14:nvContentPartPr>
            <p14:xfrm>
              <a:off x="6745520" y="1370947"/>
              <a:ext cx="130320" cy="178200"/>
            </p14:xfrm>
          </p:contentPart>
        </mc:Choice>
        <mc:Fallback>
          <p:pic>
            <p:nvPicPr>
              <p:cNvPr id="155" name="Freihand 154">
                <a:extLst>
                  <a:ext uri="{FF2B5EF4-FFF2-40B4-BE49-F238E27FC236}">
                    <a16:creationId xmlns:a16="http://schemas.microsoft.com/office/drawing/2014/main" id="{A7DE9F12-9E73-40E4-AAF6-255438792799}"/>
                  </a:ext>
                </a:extLst>
              </p:cNvPr>
              <p:cNvPicPr/>
              <p:nvPr/>
            </p:nvPicPr>
            <p:blipFill>
              <a:blip r:embed="rId357"/>
              <a:stretch>
                <a:fillRect/>
              </a:stretch>
            </p:blipFill>
            <p:spPr>
              <a:xfrm>
                <a:off x="6741200" y="1366627"/>
                <a:ext cx="138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57" name="Freihand 156">
                <a:extLst>
                  <a:ext uri="{FF2B5EF4-FFF2-40B4-BE49-F238E27FC236}">
                    <a16:creationId xmlns:a16="http://schemas.microsoft.com/office/drawing/2014/main" id="{FED227D8-A7D2-4D79-99AC-9092F4AA916A}"/>
                  </a:ext>
                </a:extLst>
              </p14:cNvPr>
              <p14:cNvContentPartPr/>
              <p14:nvPr/>
            </p14:nvContentPartPr>
            <p14:xfrm>
              <a:off x="5941280" y="1813027"/>
              <a:ext cx="99360" cy="243000"/>
            </p14:xfrm>
          </p:contentPart>
        </mc:Choice>
        <mc:Fallback>
          <p:pic>
            <p:nvPicPr>
              <p:cNvPr id="157" name="Freihand 156">
                <a:extLst>
                  <a:ext uri="{FF2B5EF4-FFF2-40B4-BE49-F238E27FC236}">
                    <a16:creationId xmlns:a16="http://schemas.microsoft.com/office/drawing/2014/main" id="{FED227D8-A7D2-4D79-99AC-9092F4AA916A}"/>
                  </a:ext>
                </a:extLst>
              </p:cNvPr>
              <p:cNvPicPr/>
              <p:nvPr/>
            </p:nvPicPr>
            <p:blipFill>
              <a:blip r:embed="rId359"/>
              <a:stretch>
                <a:fillRect/>
              </a:stretch>
            </p:blipFill>
            <p:spPr>
              <a:xfrm>
                <a:off x="5936960" y="1808707"/>
                <a:ext cx="108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58" name="Freihand 157">
                <a:extLst>
                  <a:ext uri="{FF2B5EF4-FFF2-40B4-BE49-F238E27FC236}">
                    <a16:creationId xmlns:a16="http://schemas.microsoft.com/office/drawing/2014/main" id="{16BF1CAC-2F63-43E5-B254-825ACDB99D0C}"/>
                  </a:ext>
                </a:extLst>
              </p14:cNvPr>
              <p14:cNvContentPartPr/>
              <p14:nvPr/>
            </p14:nvContentPartPr>
            <p14:xfrm>
              <a:off x="5861360" y="1896907"/>
              <a:ext cx="257760" cy="31320"/>
            </p14:xfrm>
          </p:contentPart>
        </mc:Choice>
        <mc:Fallback>
          <p:pic>
            <p:nvPicPr>
              <p:cNvPr id="158" name="Freihand 157">
                <a:extLst>
                  <a:ext uri="{FF2B5EF4-FFF2-40B4-BE49-F238E27FC236}">
                    <a16:creationId xmlns:a16="http://schemas.microsoft.com/office/drawing/2014/main" id="{16BF1CAC-2F63-43E5-B254-825ACDB99D0C}"/>
                  </a:ext>
                </a:extLst>
              </p:cNvPr>
              <p:cNvPicPr/>
              <p:nvPr/>
            </p:nvPicPr>
            <p:blipFill>
              <a:blip r:embed="rId361"/>
              <a:stretch>
                <a:fillRect/>
              </a:stretch>
            </p:blipFill>
            <p:spPr>
              <a:xfrm>
                <a:off x="5857040" y="1892587"/>
                <a:ext cx="266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9" name="Freihand 158">
                <a:extLst>
                  <a:ext uri="{FF2B5EF4-FFF2-40B4-BE49-F238E27FC236}">
                    <a16:creationId xmlns:a16="http://schemas.microsoft.com/office/drawing/2014/main" id="{815E491E-3AD6-4530-AF96-AEF3CC5D9715}"/>
                  </a:ext>
                </a:extLst>
              </p14:cNvPr>
              <p14:cNvContentPartPr/>
              <p14:nvPr/>
            </p14:nvContentPartPr>
            <p14:xfrm>
              <a:off x="5903840" y="2020027"/>
              <a:ext cx="170280" cy="144360"/>
            </p14:xfrm>
          </p:contentPart>
        </mc:Choice>
        <mc:Fallback>
          <p:pic>
            <p:nvPicPr>
              <p:cNvPr id="159" name="Freihand 158">
                <a:extLst>
                  <a:ext uri="{FF2B5EF4-FFF2-40B4-BE49-F238E27FC236}">
                    <a16:creationId xmlns:a16="http://schemas.microsoft.com/office/drawing/2014/main" id="{815E491E-3AD6-4530-AF96-AEF3CC5D9715}"/>
                  </a:ext>
                </a:extLst>
              </p:cNvPr>
              <p:cNvPicPr/>
              <p:nvPr/>
            </p:nvPicPr>
            <p:blipFill>
              <a:blip r:embed="rId363"/>
              <a:stretch>
                <a:fillRect/>
              </a:stretch>
            </p:blipFill>
            <p:spPr>
              <a:xfrm>
                <a:off x="5899520" y="2015707"/>
                <a:ext cx="178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0" name="Freihand 159">
                <a:extLst>
                  <a:ext uri="{FF2B5EF4-FFF2-40B4-BE49-F238E27FC236}">
                    <a16:creationId xmlns:a16="http://schemas.microsoft.com/office/drawing/2014/main" id="{023AC651-461B-4E19-90C2-2E8A6D8F4114}"/>
                  </a:ext>
                </a:extLst>
              </p14:cNvPr>
              <p14:cNvContentPartPr/>
              <p14:nvPr/>
            </p14:nvContentPartPr>
            <p14:xfrm>
              <a:off x="6205160" y="1915987"/>
              <a:ext cx="14400" cy="11880"/>
            </p14:xfrm>
          </p:contentPart>
        </mc:Choice>
        <mc:Fallback>
          <p:pic>
            <p:nvPicPr>
              <p:cNvPr id="160" name="Freihand 159">
                <a:extLst>
                  <a:ext uri="{FF2B5EF4-FFF2-40B4-BE49-F238E27FC236}">
                    <a16:creationId xmlns:a16="http://schemas.microsoft.com/office/drawing/2014/main" id="{023AC651-461B-4E19-90C2-2E8A6D8F4114}"/>
                  </a:ext>
                </a:extLst>
              </p:cNvPr>
              <p:cNvPicPr/>
              <p:nvPr/>
            </p:nvPicPr>
            <p:blipFill>
              <a:blip r:embed="rId248"/>
              <a:stretch>
                <a:fillRect/>
              </a:stretch>
            </p:blipFill>
            <p:spPr>
              <a:xfrm>
                <a:off x="6200840" y="1911667"/>
                <a:ext cx="23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1" name="Freihand 160">
                <a:extLst>
                  <a:ext uri="{FF2B5EF4-FFF2-40B4-BE49-F238E27FC236}">
                    <a16:creationId xmlns:a16="http://schemas.microsoft.com/office/drawing/2014/main" id="{FDB521AA-3ECF-47D5-A25B-1C52C51C0642}"/>
                  </a:ext>
                </a:extLst>
              </p14:cNvPr>
              <p14:cNvContentPartPr/>
              <p14:nvPr/>
            </p14:nvContentPartPr>
            <p14:xfrm>
              <a:off x="6301640" y="1879267"/>
              <a:ext cx="124200" cy="94680"/>
            </p14:xfrm>
          </p:contentPart>
        </mc:Choice>
        <mc:Fallback>
          <p:pic>
            <p:nvPicPr>
              <p:cNvPr id="161" name="Freihand 160">
                <a:extLst>
                  <a:ext uri="{FF2B5EF4-FFF2-40B4-BE49-F238E27FC236}">
                    <a16:creationId xmlns:a16="http://schemas.microsoft.com/office/drawing/2014/main" id="{FDB521AA-3ECF-47D5-A25B-1C52C51C0642}"/>
                  </a:ext>
                </a:extLst>
              </p:cNvPr>
              <p:cNvPicPr/>
              <p:nvPr/>
            </p:nvPicPr>
            <p:blipFill>
              <a:blip r:embed="rId366"/>
              <a:stretch>
                <a:fillRect/>
              </a:stretch>
            </p:blipFill>
            <p:spPr>
              <a:xfrm>
                <a:off x="6297320" y="1874947"/>
                <a:ext cx="132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2" name="Freihand 161">
                <a:extLst>
                  <a:ext uri="{FF2B5EF4-FFF2-40B4-BE49-F238E27FC236}">
                    <a16:creationId xmlns:a16="http://schemas.microsoft.com/office/drawing/2014/main" id="{B8A8A9F8-0601-4666-8772-8DD2AC85E685}"/>
                  </a:ext>
                </a:extLst>
              </p14:cNvPr>
              <p14:cNvContentPartPr/>
              <p14:nvPr/>
            </p14:nvContentPartPr>
            <p14:xfrm>
              <a:off x="6513680" y="1869187"/>
              <a:ext cx="177840" cy="24480"/>
            </p14:xfrm>
          </p:contentPart>
        </mc:Choice>
        <mc:Fallback>
          <p:pic>
            <p:nvPicPr>
              <p:cNvPr id="162" name="Freihand 161">
                <a:extLst>
                  <a:ext uri="{FF2B5EF4-FFF2-40B4-BE49-F238E27FC236}">
                    <a16:creationId xmlns:a16="http://schemas.microsoft.com/office/drawing/2014/main" id="{B8A8A9F8-0601-4666-8772-8DD2AC85E685}"/>
                  </a:ext>
                </a:extLst>
              </p:cNvPr>
              <p:cNvPicPr/>
              <p:nvPr/>
            </p:nvPicPr>
            <p:blipFill>
              <a:blip r:embed="rId368"/>
              <a:stretch>
                <a:fillRect/>
              </a:stretch>
            </p:blipFill>
            <p:spPr>
              <a:xfrm>
                <a:off x="6509360" y="1864867"/>
                <a:ext cx="186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3" name="Freihand 162">
                <a:extLst>
                  <a:ext uri="{FF2B5EF4-FFF2-40B4-BE49-F238E27FC236}">
                    <a16:creationId xmlns:a16="http://schemas.microsoft.com/office/drawing/2014/main" id="{5164DB00-D7EC-4A67-B552-2365E25125ED}"/>
                  </a:ext>
                </a:extLst>
              </p14:cNvPr>
              <p14:cNvContentPartPr/>
              <p14:nvPr/>
            </p14:nvContentPartPr>
            <p14:xfrm>
              <a:off x="6528080" y="1932187"/>
              <a:ext cx="176760" cy="13680"/>
            </p14:xfrm>
          </p:contentPart>
        </mc:Choice>
        <mc:Fallback>
          <p:pic>
            <p:nvPicPr>
              <p:cNvPr id="163" name="Freihand 162">
                <a:extLst>
                  <a:ext uri="{FF2B5EF4-FFF2-40B4-BE49-F238E27FC236}">
                    <a16:creationId xmlns:a16="http://schemas.microsoft.com/office/drawing/2014/main" id="{5164DB00-D7EC-4A67-B552-2365E25125ED}"/>
                  </a:ext>
                </a:extLst>
              </p:cNvPr>
              <p:cNvPicPr/>
              <p:nvPr/>
            </p:nvPicPr>
            <p:blipFill>
              <a:blip r:embed="rId370"/>
              <a:stretch>
                <a:fillRect/>
              </a:stretch>
            </p:blipFill>
            <p:spPr>
              <a:xfrm>
                <a:off x="6523760" y="1927867"/>
                <a:ext cx="185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4" name="Freihand 163">
                <a:extLst>
                  <a:ext uri="{FF2B5EF4-FFF2-40B4-BE49-F238E27FC236}">
                    <a16:creationId xmlns:a16="http://schemas.microsoft.com/office/drawing/2014/main" id="{7F7DB038-D6D8-4217-8381-7007A218A1FD}"/>
                  </a:ext>
                </a:extLst>
              </p14:cNvPr>
              <p14:cNvContentPartPr/>
              <p14:nvPr/>
            </p14:nvContentPartPr>
            <p14:xfrm>
              <a:off x="6795560" y="1819147"/>
              <a:ext cx="167760" cy="175680"/>
            </p14:xfrm>
          </p:contentPart>
        </mc:Choice>
        <mc:Fallback>
          <p:pic>
            <p:nvPicPr>
              <p:cNvPr id="164" name="Freihand 163">
                <a:extLst>
                  <a:ext uri="{FF2B5EF4-FFF2-40B4-BE49-F238E27FC236}">
                    <a16:creationId xmlns:a16="http://schemas.microsoft.com/office/drawing/2014/main" id="{7F7DB038-D6D8-4217-8381-7007A218A1FD}"/>
                  </a:ext>
                </a:extLst>
              </p:cNvPr>
              <p:cNvPicPr/>
              <p:nvPr/>
            </p:nvPicPr>
            <p:blipFill>
              <a:blip r:embed="rId372"/>
              <a:stretch>
                <a:fillRect/>
              </a:stretch>
            </p:blipFill>
            <p:spPr>
              <a:xfrm>
                <a:off x="6791240" y="1814827"/>
                <a:ext cx="176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8" name="Freihand 167">
                <a:extLst>
                  <a:ext uri="{FF2B5EF4-FFF2-40B4-BE49-F238E27FC236}">
                    <a16:creationId xmlns:a16="http://schemas.microsoft.com/office/drawing/2014/main" id="{6706B564-1D5C-485B-B26C-8166FD15C4A9}"/>
                  </a:ext>
                </a:extLst>
              </p14:cNvPr>
              <p14:cNvContentPartPr/>
              <p14:nvPr/>
            </p14:nvContentPartPr>
            <p14:xfrm>
              <a:off x="6048560" y="2281387"/>
              <a:ext cx="12600" cy="95400"/>
            </p14:xfrm>
          </p:contentPart>
        </mc:Choice>
        <mc:Fallback>
          <p:pic>
            <p:nvPicPr>
              <p:cNvPr id="168" name="Freihand 167">
                <a:extLst>
                  <a:ext uri="{FF2B5EF4-FFF2-40B4-BE49-F238E27FC236}">
                    <a16:creationId xmlns:a16="http://schemas.microsoft.com/office/drawing/2014/main" id="{6706B564-1D5C-485B-B26C-8166FD15C4A9}"/>
                  </a:ext>
                </a:extLst>
              </p:cNvPr>
              <p:cNvPicPr/>
              <p:nvPr/>
            </p:nvPicPr>
            <p:blipFill>
              <a:blip r:embed="rId374"/>
              <a:stretch>
                <a:fillRect/>
              </a:stretch>
            </p:blipFill>
            <p:spPr>
              <a:xfrm>
                <a:off x="6044240" y="2277067"/>
                <a:ext cx="21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9" name="Freihand 168">
                <a:extLst>
                  <a:ext uri="{FF2B5EF4-FFF2-40B4-BE49-F238E27FC236}">
                    <a16:creationId xmlns:a16="http://schemas.microsoft.com/office/drawing/2014/main" id="{41FAA8B5-8F5C-47E4-BA79-F78F9BFD96AC}"/>
                  </a:ext>
                </a:extLst>
              </p14:cNvPr>
              <p14:cNvContentPartPr/>
              <p14:nvPr/>
            </p14:nvContentPartPr>
            <p14:xfrm>
              <a:off x="5737520" y="2418547"/>
              <a:ext cx="725040" cy="39960"/>
            </p14:xfrm>
          </p:contentPart>
        </mc:Choice>
        <mc:Fallback>
          <p:pic>
            <p:nvPicPr>
              <p:cNvPr id="169" name="Freihand 168">
                <a:extLst>
                  <a:ext uri="{FF2B5EF4-FFF2-40B4-BE49-F238E27FC236}">
                    <a16:creationId xmlns:a16="http://schemas.microsoft.com/office/drawing/2014/main" id="{41FAA8B5-8F5C-47E4-BA79-F78F9BFD96AC}"/>
                  </a:ext>
                </a:extLst>
              </p:cNvPr>
              <p:cNvPicPr/>
              <p:nvPr/>
            </p:nvPicPr>
            <p:blipFill>
              <a:blip r:embed="rId376"/>
              <a:stretch>
                <a:fillRect/>
              </a:stretch>
            </p:blipFill>
            <p:spPr>
              <a:xfrm>
                <a:off x="5733200" y="2414227"/>
                <a:ext cx="733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0" name="Freihand 169">
                <a:extLst>
                  <a:ext uri="{FF2B5EF4-FFF2-40B4-BE49-F238E27FC236}">
                    <a16:creationId xmlns:a16="http://schemas.microsoft.com/office/drawing/2014/main" id="{A923C3AC-0B4D-4D19-B2A1-85A4879424F6}"/>
                  </a:ext>
                </a:extLst>
              </p14:cNvPr>
              <p14:cNvContentPartPr/>
              <p14:nvPr/>
            </p14:nvContentPartPr>
            <p14:xfrm>
              <a:off x="6007160" y="2553907"/>
              <a:ext cx="9000" cy="3240"/>
            </p14:xfrm>
          </p:contentPart>
        </mc:Choice>
        <mc:Fallback>
          <p:pic>
            <p:nvPicPr>
              <p:cNvPr id="170" name="Freihand 169">
                <a:extLst>
                  <a:ext uri="{FF2B5EF4-FFF2-40B4-BE49-F238E27FC236}">
                    <a16:creationId xmlns:a16="http://schemas.microsoft.com/office/drawing/2014/main" id="{A923C3AC-0B4D-4D19-B2A1-85A4879424F6}"/>
                  </a:ext>
                </a:extLst>
              </p:cNvPr>
              <p:cNvPicPr/>
              <p:nvPr/>
            </p:nvPicPr>
            <p:blipFill>
              <a:blip r:embed="rId378"/>
              <a:stretch>
                <a:fillRect/>
              </a:stretch>
            </p:blipFill>
            <p:spPr>
              <a:xfrm>
                <a:off x="6002840" y="2549587"/>
                <a:ext cx="17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2" name="Freihand 171">
                <a:extLst>
                  <a:ext uri="{FF2B5EF4-FFF2-40B4-BE49-F238E27FC236}">
                    <a16:creationId xmlns:a16="http://schemas.microsoft.com/office/drawing/2014/main" id="{18E91534-07DF-4F78-86C8-7CABE9A36292}"/>
                  </a:ext>
                </a:extLst>
              </p14:cNvPr>
              <p14:cNvContentPartPr/>
              <p14:nvPr/>
            </p14:nvContentPartPr>
            <p14:xfrm>
              <a:off x="5993840" y="2531227"/>
              <a:ext cx="126360" cy="81000"/>
            </p14:xfrm>
          </p:contentPart>
        </mc:Choice>
        <mc:Fallback>
          <p:pic>
            <p:nvPicPr>
              <p:cNvPr id="172" name="Freihand 171">
                <a:extLst>
                  <a:ext uri="{FF2B5EF4-FFF2-40B4-BE49-F238E27FC236}">
                    <a16:creationId xmlns:a16="http://schemas.microsoft.com/office/drawing/2014/main" id="{18E91534-07DF-4F78-86C8-7CABE9A36292}"/>
                  </a:ext>
                </a:extLst>
              </p:cNvPr>
              <p:cNvPicPr/>
              <p:nvPr/>
            </p:nvPicPr>
            <p:blipFill>
              <a:blip r:embed="rId380"/>
              <a:stretch>
                <a:fillRect/>
              </a:stretch>
            </p:blipFill>
            <p:spPr>
              <a:xfrm>
                <a:off x="5989520" y="2526907"/>
                <a:ext cx="135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3" name="Freihand 172">
                <a:extLst>
                  <a:ext uri="{FF2B5EF4-FFF2-40B4-BE49-F238E27FC236}">
                    <a16:creationId xmlns:a16="http://schemas.microsoft.com/office/drawing/2014/main" id="{224E0312-95BC-424E-9B39-9BA8AF7B6E68}"/>
                  </a:ext>
                </a:extLst>
              </p14:cNvPr>
              <p14:cNvContentPartPr/>
              <p14:nvPr/>
            </p14:nvContentPartPr>
            <p14:xfrm>
              <a:off x="5938760" y="2616187"/>
              <a:ext cx="213840" cy="42840"/>
            </p14:xfrm>
          </p:contentPart>
        </mc:Choice>
        <mc:Fallback>
          <p:pic>
            <p:nvPicPr>
              <p:cNvPr id="173" name="Freihand 172">
                <a:extLst>
                  <a:ext uri="{FF2B5EF4-FFF2-40B4-BE49-F238E27FC236}">
                    <a16:creationId xmlns:a16="http://schemas.microsoft.com/office/drawing/2014/main" id="{224E0312-95BC-424E-9B39-9BA8AF7B6E68}"/>
                  </a:ext>
                </a:extLst>
              </p:cNvPr>
              <p:cNvPicPr/>
              <p:nvPr/>
            </p:nvPicPr>
            <p:blipFill>
              <a:blip r:embed="rId382"/>
              <a:stretch>
                <a:fillRect/>
              </a:stretch>
            </p:blipFill>
            <p:spPr>
              <a:xfrm>
                <a:off x="5934440" y="2611867"/>
                <a:ext cx="222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4" name="Freihand 173">
                <a:extLst>
                  <a:ext uri="{FF2B5EF4-FFF2-40B4-BE49-F238E27FC236}">
                    <a16:creationId xmlns:a16="http://schemas.microsoft.com/office/drawing/2014/main" id="{F964C495-D946-4D87-8AE6-6EE34BEAEA89}"/>
                  </a:ext>
                </a:extLst>
              </p14:cNvPr>
              <p14:cNvContentPartPr/>
              <p14:nvPr/>
            </p14:nvContentPartPr>
            <p14:xfrm>
              <a:off x="6018680" y="2705827"/>
              <a:ext cx="103680" cy="113400"/>
            </p14:xfrm>
          </p:contentPart>
        </mc:Choice>
        <mc:Fallback>
          <p:pic>
            <p:nvPicPr>
              <p:cNvPr id="174" name="Freihand 173">
                <a:extLst>
                  <a:ext uri="{FF2B5EF4-FFF2-40B4-BE49-F238E27FC236}">
                    <a16:creationId xmlns:a16="http://schemas.microsoft.com/office/drawing/2014/main" id="{F964C495-D946-4D87-8AE6-6EE34BEAEA89}"/>
                  </a:ext>
                </a:extLst>
              </p:cNvPr>
              <p:cNvPicPr/>
              <p:nvPr/>
            </p:nvPicPr>
            <p:blipFill>
              <a:blip r:embed="rId384"/>
              <a:stretch>
                <a:fillRect/>
              </a:stretch>
            </p:blipFill>
            <p:spPr>
              <a:xfrm>
                <a:off x="6014360" y="2701507"/>
                <a:ext cx="112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6" name="Freihand 175">
                <a:extLst>
                  <a:ext uri="{FF2B5EF4-FFF2-40B4-BE49-F238E27FC236}">
                    <a16:creationId xmlns:a16="http://schemas.microsoft.com/office/drawing/2014/main" id="{60B71CD6-451D-4E6F-BEDE-A5CFD260ECE2}"/>
                  </a:ext>
                </a:extLst>
              </p14:cNvPr>
              <p14:cNvContentPartPr/>
              <p14:nvPr/>
            </p14:nvContentPartPr>
            <p14:xfrm>
              <a:off x="6570920" y="2427907"/>
              <a:ext cx="13320" cy="19080"/>
            </p14:xfrm>
          </p:contentPart>
        </mc:Choice>
        <mc:Fallback>
          <p:pic>
            <p:nvPicPr>
              <p:cNvPr id="176" name="Freihand 175">
                <a:extLst>
                  <a:ext uri="{FF2B5EF4-FFF2-40B4-BE49-F238E27FC236}">
                    <a16:creationId xmlns:a16="http://schemas.microsoft.com/office/drawing/2014/main" id="{60B71CD6-451D-4E6F-BEDE-A5CFD260ECE2}"/>
                  </a:ext>
                </a:extLst>
              </p:cNvPr>
              <p:cNvPicPr/>
              <p:nvPr/>
            </p:nvPicPr>
            <p:blipFill>
              <a:blip r:embed="rId386"/>
              <a:stretch>
                <a:fillRect/>
              </a:stretch>
            </p:blipFill>
            <p:spPr>
              <a:xfrm>
                <a:off x="6566600" y="2423587"/>
                <a:ext cx="21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7" name="Freihand 176">
                <a:extLst>
                  <a:ext uri="{FF2B5EF4-FFF2-40B4-BE49-F238E27FC236}">
                    <a16:creationId xmlns:a16="http://schemas.microsoft.com/office/drawing/2014/main" id="{D292A49D-BD34-4196-8992-8763D74FA135}"/>
                  </a:ext>
                </a:extLst>
              </p14:cNvPr>
              <p14:cNvContentPartPr/>
              <p14:nvPr/>
            </p14:nvContentPartPr>
            <p14:xfrm>
              <a:off x="6686840" y="2384707"/>
              <a:ext cx="118800" cy="111600"/>
            </p14:xfrm>
          </p:contentPart>
        </mc:Choice>
        <mc:Fallback>
          <p:pic>
            <p:nvPicPr>
              <p:cNvPr id="177" name="Freihand 176">
                <a:extLst>
                  <a:ext uri="{FF2B5EF4-FFF2-40B4-BE49-F238E27FC236}">
                    <a16:creationId xmlns:a16="http://schemas.microsoft.com/office/drawing/2014/main" id="{D292A49D-BD34-4196-8992-8763D74FA135}"/>
                  </a:ext>
                </a:extLst>
              </p:cNvPr>
              <p:cNvPicPr/>
              <p:nvPr/>
            </p:nvPicPr>
            <p:blipFill>
              <a:blip r:embed="rId388"/>
              <a:stretch>
                <a:fillRect/>
              </a:stretch>
            </p:blipFill>
            <p:spPr>
              <a:xfrm>
                <a:off x="6682520" y="2380387"/>
                <a:ext cx="127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9" name="Freihand 178">
                <a:extLst>
                  <a:ext uri="{FF2B5EF4-FFF2-40B4-BE49-F238E27FC236}">
                    <a16:creationId xmlns:a16="http://schemas.microsoft.com/office/drawing/2014/main" id="{43314539-36A7-4D04-9AFA-E5188876192E}"/>
                  </a:ext>
                </a:extLst>
              </p14:cNvPr>
              <p14:cNvContentPartPr/>
              <p14:nvPr/>
            </p14:nvContentPartPr>
            <p14:xfrm>
              <a:off x="6936320" y="2387947"/>
              <a:ext cx="180360" cy="8640"/>
            </p14:xfrm>
          </p:contentPart>
        </mc:Choice>
        <mc:Fallback>
          <p:pic>
            <p:nvPicPr>
              <p:cNvPr id="179" name="Freihand 178">
                <a:extLst>
                  <a:ext uri="{FF2B5EF4-FFF2-40B4-BE49-F238E27FC236}">
                    <a16:creationId xmlns:a16="http://schemas.microsoft.com/office/drawing/2014/main" id="{43314539-36A7-4D04-9AFA-E5188876192E}"/>
                  </a:ext>
                </a:extLst>
              </p:cNvPr>
              <p:cNvPicPr/>
              <p:nvPr/>
            </p:nvPicPr>
            <p:blipFill>
              <a:blip r:embed="rId390"/>
              <a:stretch>
                <a:fillRect/>
              </a:stretch>
            </p:blipFill>
            <p:spPr>
              <a:xfrm>
                <a:off x="6932000" y="2383627"/>
                <a:ext cx="189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0" name="Freihand 179">
                <a:extLst>
                  <a:ext uri="{FF2B5EF4-FFF2-40B4-BE49-F238E27FC236}">
                    <a16:creationId xmlns:a16="http://schemas.microsoft.com/office/drawing/2014/main" id="{5A407F06-1885-4817-B7F5-CF808FCC4B63}"/>
                  </a:ext>
                </a:extLst>
              </p14:cNvPr>
              <p14:cNvContentPartPr/>
              <p14:nvPr/>
            </p14:nvContentPartPr>
            <p14:xfrm>
              <a:off x="6979160" y="2434747"/>
              <a:ext cx="161640" cy="19800"/>
            </p14:xfrm>
          </p:contentPart>
        </mc:Choice>
        <mc:Fallback>
          <p:pic>
            <p:nvPicPr>
              <p:cNvPr id="180" name="Freihand 179">
                <a:extLst>
                  <a:ext uri="{FF2B5EF4-FFF2-40B4-BE49-F238E27FC236}">
                    <a16:creationId xmlns:a16="http://schemas.microsoft.com/office/drawing/2014/main" id="{5A407F06-1885-4817-B7F5-CF808FCC4B63}"/>
                  </a:ext>
                </a:extLst>
              </p:cNvPr>
              <p:cNvPicPr/>
              <p:nvPr/>
            </p:nvPicPr>
            <p:blipFill>
              <a:blip r:embed="rId392"/>
              <a:stretch>
                <a:fillRect/>
              </a:stretch>
            </p:blipFill>
            <p:spPr>
              <a:xfrm>
                <a:off x="6974840" y="2430427"/>
                <a:ext cx="170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1" name="Freihand 180">
                <a:extLst>
                  <a:ext uri="{FF2B5EF4-FFF2-40B4-BE49-F238E27FC236}">
                    <a16:creationId xmlns:a16="http://schemas.microsoft.com/office/drawing/2014/main" id="{6417D578-75AF-4AA8-B8CA-4AD29C5D56E0}"/>
                  </a:ext>
                </a:extLst>
              </p14:cNvPr>
              <p14:cNvContentPartPr/>
              <p14:nvPr/>
            </p14:nvContentPartPr>
            <p14:xfrm>
              <a:off x="7252760" y="2296867"/>
              <a:ext cx="176760" cy="187560"/>
            </p14:xfrm>
          </p:contentPart>
        </mc:Choice>
        <mc:Fallback>
          <p:pic>
            <p:nvPicPr>
              <p:cNvPr id="181" name="Freihand 180">
                <a:extLst>
                  <a:ext uri="{FF2B5EF4-FFF2-40B4-BE49-F238E27FC236}">
                    <a16:creationId xmlns:a16="http://schemas.microsoft.com/office/drawing/2014/main" id="{6417D578-75AF-4AA8-B8CA-4AD29C5D56E0}"/>
                  </a:ext>
                </a:extLst>
              </p:cNvPr>
              <p:cNvPicPr/>
              <p:nvPr/>
            </p:nvPicPr>
            <p:blipFill>
              <a:blip r:embed="rId394"/>
              <a:stretch>
                <a:fillRect/>
              </a:stretch>
            </p:blipFill>
            <p:spPr>
              <a:xfrm>
                <a:off x="7248440" y="2292547"/>
                <a:ext cx="185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83" name="Freihand 182">
                <a:extLst>
                  <a:ext uri="{FF2B5EF4-FFF2-40B4-BE49-F238E27FC236}">
                    <a16:creationId xmlns:a16="http://schemas.microsoft.com/office/drawing/2014/main" id="{0AF12E6A-6B89-4DD8-86BA-2AFD0E5103AC}"/>
                  </a:ext>
                </a:extLst>
              </p14:cNvPr>
              <p14:cNvContentPartPr/>
              <p14:nvPr/>
            </p14:nvContentPartPr>
            <p14:xfrm>
              <a:off x="5861360" y="2471467"/>
              <a:ext cx="390600" cy="402840"/>
            </p14:xfrm>
          </p:contentPart>
        </mc:Choice>
        <mc:Fallback>
          <p:pic>
            <p:nvPicPr>
              <p:cNvPr id="183" name="Freihand 182">
                <a:extLst>
                  <a:ext uri="{FF2B5EF4-FFF2-40B4-BE49-F238E27FC236}">
                    <a16:creationId xmlns:a16="http://schemas.microsoft.com/office/drawing/2014/main" id="{0AF12E6A-6B89-4DD8-86BA-2AFD0E5103AC}"/>
                  </a:ext>
                </a:extLst>
              </p:cNvPr>
              <p:cNvPicPr/>
              <p:nvPr/>
            </p:nvPicPr>
            <p:blipFill>
              <a:blip r:embed="rId396"/>
              <a:stretch>
                <a:fillRect/>
              </a:stretch>
            </p:blipFill>
            <p:spPr>
              <a:xfrm>
                <a:off x="5857040" y="2467147"/>
                <a:ext cx="3992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84" name="Freihand 183">
                <a:extLst>
                  <a:ext uri="{FF2B5EF4-FFF2-40B4-BE49-F238E27FC236}">
                    <a16:creationId xmlns:a16="http://schemas.microsoft.com/office/drawing/2014/main" id="{86A03A33-55FC-424C-9EB6-AA64D340E069}"/>
                  </a:ext>
                </a:extLst>
              </p14:cNvPr>
              <p14:cNvContentPartPr/>
              <p14:nvPr/>
            </p14:nvContentPartPr>
            <p14:xfrm>
              <a:off x="6262400" y="1774507"/>
              <a:ext cx="1322640" cy="710280"/>
            </p14:xfrm>
          </p:contentPart>
        </mc:Choice>
        <mc:Fallback>
          <p:pic>
            <p:nvPicPr>
              <p:cNvPr id="184" name="Freihand 183">
                <a:extLst>
                  <a:ext uri="{FF2B5EF4-FFF2-40B4-BE49-F238E27FC236}">
                    <a16:creationId xmlns:a16="http://schemas.microsoft.com/office/drawing/2014/main" id="{86A03A33-55FC-424C-9EB6-AA64D340E069}"/>
                  </a:ext>
                </a:extLst>
              </p:cNvPr>
              <p:cNvPicPr/>
              <p:nvPr/>
            </p:nvPicPr>
            <p:blipFill>
              <a:blip r:embed="rId398"/>
              <a:stretch>
                <a:fillRect/>
              </a:stretch>
            </p:blipFill>
            <p:spPr>
              <a:xfrm>
                <a:off x="6258080" y="1770187"/>
                <a:ext cx="1331280" cy="718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85" name="Freihand 184">
                <a:extLst>
                  <a:ext uri="{FF2B5EF4-FFF2-40B4-BE49-F238E27FC236}">
                    <a16:creationId xmlns:a16="http://schemas.microsoft.com/office/drawing/2014/main" id="{22A33185-4840-41C8-AB08-5573732B8098}"/>
                  </a:ext>
                </a:extLst>
              </p14:cNvPr>
              <p14:cNvContentPartPr/>
              <p14:nvPr/>
            </p14:nvContentPartPr>
            <p14:xfrm>
              <a:off x="7509440" y="1623667"/>
              <a:ext cx="360" cy="360"/>
            </p14:xfrm>
          </p:contentPart>
        </mc:Choice>
        <mc:Fallback>
          <p:pic>
            <p:nvPicPr>
              <p:cNvPr id="185" name="Freihand 184">
                <a:extLst>
                  <a:ext uri="{FF2B5EF4-FFF2-40B4-BE49-F238E27FC236}">
                    <a16:creationId xmlns:a16="http://schemas.microsoft.com/office/drawing/2014/main" id="{22A33185-4840-41C8-AB08-5573732B8098}"/>
                  </a:ext>
                </a:extLst>
              </p:cNvPr>
              <p:cNvPicPr/>
              <p:nvPr/>
            </p:nvPicPr>
            <p:blipFill>
              <a:blip r:embed="rId35"/>
              <a:stretch>
                <a:fillRect/>
              </a:stretch>
            </p:blipFill>
            <p:spPr>
              <a:xfrm>
                <a:off x="7505120" y="1619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87" name="Freihand 186">
                <a:extLst>
                  <a:ext uri="{FF2B5EF4-FFF2-40B4-BE49-F238E27FC236}">
                    <a16:creationId xmlns:a16="http://schemas.microsoft.com/office/drawing/2014/main" id="{F9FA90DF-A29E-43EB-9A24-052658F27E35}"/>
                  </a:ext>
                </a:extLst>
              </p14:cNvPr>
              <p14:cNvContentPartPr/>
              <p14:nvPr/>
            </p14:nvContentPartPr>
            <p14:xfrm>
              <a:off x="7425920" y="1559587"/>
              <a:ext cx="100080" cy="138240"/>
            </p14:xfrm>
          </p:contentPart>
        </mc:Choice>
        <mc:Fallback>
          <p:pic>
            <p:nvPicPr>
              <p:cNvPr id="187" name="Freihand 186">
                <a:extLst>
                  <a:ext uri="{FF2B5EF4-FFF2-40B4-BE49-F238E27FC236}">
                    <a16:creationId xmlns:a16="http://schemas.microsoft.com/office/drawing/2014/main" id="{F9FA90DF-A29E-43EB-9A24-052658F27E35}"/>
                  </a:ext>
                </a:extLst>
              </p:cNvPr>
              <p:cNvPicPr/>
              <p:nvPr/>
            </p:nvPicPr>
            <p:blipFill>
              <a:blip r:embed="rId401"/>
              <a:stretch>
                <a:fillRect/>
              </a:stretch>
            </p:blipFill>
            <p:spPr>
              <a:xfrm>
                <a:off x="7421600" y="1555267"/>
                <a:ext cx="108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88" name="Freihand 187">
                <a:extLst>
                  <a:ext uri="{FF2B5EF4-FFF2-40B4-BE49-F238E27FC236}">
                    <a16:creationId xmlns:a16="http://schemas.microsoft.com/office/drawing/2014/main" id="{EDE9FC05-FD9F-44DF-9F8E-D7BE41B43D51}"/>
                  </a:ext>
                </a:extLst>
              </p14:cNvPr>
              <p14:cNvContentPartPr/>
              <p14:nvPr/>
            </p14:nvContentPartPr>
            <p14:xfrm>
              <a:off x="7542560" y="1460587"/>
              <a:ext cx="148680" cy="197280"/>
            </p14:xfrm>
          </p:contentPart>
        </mc:Choice>
        <mc:Fallback>
          <p:pic>
            <p:nvPicPr>
              <p:cNvPr id="188" name="Freihand 187">
                <a:extLst>
                  <a:ext uri="{FF2B5EF4-FFF2-40B4-BE49-F238E27FC236}">
                    <a16:creationId xmlns:a16="http://schemas.microsoft.com/office/drawing/2014/main" id="{EDE9FC05-FD9F-44DF-9F8E-D7BE41B43D51}"/>
                  </a:ext>
                </a:extLst>
              </p:cNvPr>
              <p:cNvPicPr/>
              <p:nvPr/>
            </p:nvPicPr>
            <p:blipFill>
              <a:blip r:embed="rId403"/>
              <a:stretch>
                <a:fillRect/>
              </a:stretch>
            </p:blipFill>
            <p:spPr>
              <a:xfrm>
                <a:off x="7538240" y="1456267"/>
                <a:ext cx="157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89" name="Freihand 188">
                <a:extLst>
                  <a:ext uri="{FF2B5EF4-FFF2-40B4-BE49-F238E27FC236}">
                    <a16:creationId xmlns:a16="http://schemas.microsoft.com/office/drawing/2014/main" id="{8E30B910-EBCC-40B6-9667-F4B37BCDEE58}"/>
                  </a:ext>
                </a:extLst>
              </p14:cNvPr>
              <p14:cNvContentPartPr/>
              <p14:nvPr/>
            </p14:nvContentPartPr>
            <p14:xfrm>
              <a:off x="7733360" y="1506307"/>
              <a:ext cx="102960" cy="75960"/>
            </p14:xfrm>
          </p:contentPart>
        </mc:Choice>
        <mc:Fallback>
          <p:pic>
            <p:nvPicPr>
              <p:cNvPr id="189" name="Freihand 188">
                <a:extLst>
                  <a:ext uri="{FF2B5EF4-FFF2-40B4-BE49-F238E27FC236}">
                    <a16:creationId xmlns:a16="http://schemas.microsoft.com/office/drawing/2014/main" id="{8E30B910-EBCC-40B6-9667-F4B37BCDEE58}"/>
                  </a:ext>
                </a:extLst>
              </p:cNvPr>
              <p:cNvPicPr/>
              <p:nvPr/>
            </p:nvPicPr>
            <p:blipFill>
              <a:blip r:embed="rId405"/>
              <a:stretch>
                <a:fillRect/>
              </a:stretch>
            </p:blipFill>
            <p:spPr>
              <a:xfrm>
                <a:off x="7729040" y="1501987"/>
                <a:ext cx="111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0" name="Freihand 189">
                <a:extLst>
                  <a:ext uri="{FF2B5EF4-FFF2-40B4-BE49-F238E27FC236}">
                    <a16:creationId xmlns:a16="http://schemas.microsoft.com/office/drawing/2014/main" id="{19C62482-6D01-4AA6-B6CA-9473344249A8}"/>
                  </a:ext>
                </a:extLst>
              </p14:cNvPr>
              <p14:cNvContentPartPr/>
              <p14:nvPr/>
            </p14:nvContentPartPr>
            <p14:xfrm>
              <a:off x="7843160" y="1482907"/>
              <a:ext cx="87840" cy="74160"/>
            </p14:xfrm>
          </p:contentPart>
        </mc:Choice>
        <mc:Fallback>
          <p:pic>
            <p:nvPicPr>
              <p:cNvPr id="190" name="Freihand 189">
                <a:extLst>
                  <a:ext uri="{FF2B5EF4-FFF2-40B4-BE49-F238E27FC236}">
                    <a16:creationId xmlns:a16="http://schemas.microsoft.com/office/drawing/2014/main" id="{19C62482-6D01-4AA6-B6CA-9473344249A8}"/>
                  </a:ext>
                </a:extLst>
              </p:cNvPr>
              <p:cNvPicPr/>
              <p:nvPr/>
            </p:nvPicPr>
            <p:blipFill>
              <a:blip r:embed="rId407"/>
              <a:stretch>
                <a:fillRect/>
              </a:stretch>
            </p:blipFill>
            <p:spPr>
              <a:xfrm>
                <a:off x="7838840" y="1478587"/>
                <a:ext cx="96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91" name="Freihand 190">
                <a:extLst>
                  <a:ext uri="{FF2B5EF4-FFF2-40B4-BE49-F238E27FC236}">
                    <a16:creationId xmlns:a16="http://schemas.microsoft.com/office/drawing/2014/main" id="{406041FD-D83F-4B9D-8D5C-C2283BAAAFED}"/>
                  </a:ext>
                </a:extLst>
              </p14:cNvPr>
              <p14:cNvContentPartPr/>
              <p14:nvPr/>
            </p14:nvContentPartPr>
            <p14:xfrm>
              <a:off x="7913720" y="1434307"/>
              <a:ext cx="133200" cy="224280"/>
            </p14:xfrm>
          </p:contentPart>
        </mc:Choice>
        <mc:Fallback>
          <p:pic>
            <p:nvPicPr>
              <p:cNvPr id="191" name="Freihand 190">
                <a:extLst>
                  <a:ext uri="{FF2B5EF4-FFF2-40B4-BE49-F238E27FC236}">
                    <a16:creationId xmlns:a16="http://schemas.microsoft.com/office/drawing/2014/main" id="{406041FD-D83F-4B9D-8D5C-C2283BAAAFED}"/>
                  </a:ext>
                </a:extLst>
              </p:cNvPr>
              <p:cNvPicPr/>
              <p:nvPr/>
            </p:nvPicPr>
            <p:blipFill>
              <a:blip r:embed="rId409"/>
              <a:stretch>
                <a:fillRect/>
              </a:stretch>
            </p:blipFill>
            <p:spPr>
              <a:xfrm>
                <a:off x="7909400" y="1429987"/>
                <a:ext cx="1418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3" name="Freihand 192">
                <a:extLst>
                  <a:ext uri="{FF2B5EF4-FFF2-40B4-BE49-F238E27FC236}">
                    <a16:creationId xmlns:a16="http://schemas.microsoft.com/office/drawing/2014/main" id="{AC0A97F2-415A-491F-9E9F-45186E1DA5DB}"/>
                  </a:ext>
                </a:extLst>
              </p14:cNvPr>
              <p14:cNvContentPartPr/>
              <p14:nvPr/>
            </p14:nvContentPartPr>
            <p14:xfrm>
              <a:off x="4661480" y="1840027"/>
              <a:ext cx="2616840" cy="518760"/>
            </p14:xfrm>
          </p:contentPart>
        </mc:Choice>
        <mc:Fallback>
          <p:pic>
            <p:nvPicPr>
              <p:cNvPr id="193" name="Freihand 192">
                <a:extLst>
                  <a:ext uri="{FF2B5EF4-FFF2-40B4-BE49-F238E27FC236}">
                    <a16:creationId xmlns:a16="http://schemas.microsoft.com/office/drawing/2014/main" id="{AC0A97F2-415A-491F-9E9F-45186E1DA5DB}"/>
                  </a:ext>
                </a:extLst>
              </p:cNvPr>
              <p:cNvPicPr/>
              <p:nvPr/>
            </p:nvPicPr>
            <p:blipFill>
              <a:blip r:embed="rId411"/>
              <a:stretch>
                <a:fillRect/>
              </a:stretch>
            </p:blipFill>
            <p:spPr>
              <a:xfrm>
                <a:off x="4657160" y="1835707"/>
                <a:ext cx="262548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4" name="Freihand 193">
                <a:extLst>
                  <a:ext uri="{FF2B5EF4-FFF2-40B4-BE49-F238E27FC236}">
                    <a16:creationId xmlns:a16="http://schemas.microsoft.com/office/drawing/2014/main" id="{5EB77346-42C9-491B-9F66-D5A95A859903}"/>
                  </a:ext>
                </a:extLst>
              </p14:cNvPr>
              <p14:cNvContentPartPr/>
              <p14:nvPr/>
            </p14:nvContentPartPr>
            <p14:xfrm>
              <a:off x="4614680" y="1711147"/>
              <a:ext cx="168840" cy="152640"/>
            </p14:xfrm>
          </p:contentPart>
        </mc:Choice>
        <mc:Fallback>
          <p:pic>
            <p:nvPicPr>
              <p:cNvPr id="194" name="Freihand 193">
                <a:extLst>
                  <a:ext uri="{FF2B5EF4-FFF2-40B4-BE49-F238E27FC236}">
                    <a16:creationId xmlns:a16="http://schemas.microsoft.com/office/drawing/2014/main" id="{5EB77346-42C9-491B-9F66-D5A95A859903}"/>
                  </a:ext>
                </a:extLst>
              </p:cNvPr>
              <p:cNvPicPr/>
              <p:nvPr/>
            </p:nvPicPr>
            <p:blipFill>
              <a:blip r:embed="rId413"/>
              <a:stretch>
                <a:fillRect/>
              </a:stretch>
            </p:blipFill>
            <p:spPr>
              <a:xfrm>
                <a:off x="4610360" y="1706827"/>
                <a:ext cx="177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08" name="Freihand 207">
                <a:extLst>
                  <a:ext uri="{FF2B5EF4-FFF2-40B4-BE49-F238E27FC236}">
                    <a16:creationId xmlns:a16="http://schemas.microsoft.com/office/drawing/2014/main" id="{577AE412-F89B-41CF-9B2A-A4CC8A4F9127}"/>
                  </a:ext>
                </a:extLst>
              </p14:cNvPr>
              <p14:cNvContentPartPr/>
              <p14:nvPr/>
            </p14:nvContentPartPr>
            <p14:xfrm>
              <a:off x="2352800" y="3039907"/>
              <a:ext cx="101160" cy="122400"/>
            </p14:xfrm>
          </p:contentPart>
        </mc:Choice>
        <mc:Fallback>
          <p:pic>
            <p:nvPicPr>
              <p:cNvPr id="208" name="Freihand 207">
                <a:extLst>
                  <a:ext uri="{FF2B5EF4-FFF2-40B4-BE49-F238E27FC236}">
                    <a16:creationId xmlns:a16="http://schemas.microsoft.com/office/drawing/2014/main" id="{577AE412-F89B-41CF-9B2A-A4CC8A4F9127}"/>
                  </a:ext>
                </a:extLst>
              </p:cNvPr>
              <p:cNvPicPr/>
              <p:nvPr/>
            </p:nvPicPr>
            <p:blipFill>
              <a:blip r:embed="rId415"/>
              <a:stretch>
                <a:fillRect/>
              </a:stretch>
            </p:blipFill>
            <p:spPr>
              <a:xfrm>
                <a:off x="2348480" y="3035587"/>
                <a:ext cx="109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09" name="Freihand 208">
                <a:extLst>
                  <a:ext uri="{FF2B5EF4-FFF2-40B4-BE49-F238E27FC236}">
                    <a16:creationId xmlns:a16="http://schemas.microsoft.com/office/drawing/2014/main" id="{FEEC290C-3AEF-402B-9466-6FCFFB8AAB04}"/>
                  </a:ext>
                </a:extLst>
              </p14:cNvPr>
              <p14:cNvContentPartPr/>
              <p14:nvPr/>
            </p14:nvContentPartPr>
            <p14:xfrm>
              <a:off x="2538920" y="2927227"/>
              <a:ext cx="18000" cy="222120"/>
            </p14:xfrm>
          </p:contentPart>
        </mc:Choice>
        <mc:Fallback>
          <p:pic>
            <p:nvPicPr>
              <p:cNvPr id="209" name="Freihand 208">
                <a:extLst>
                  <a:ext uri="{FF2B5EF4-FFF2-40B4-BE49-F238E27FC236}">
                    <a16:creationId xmlns:a16="http://schemas.microsoft.com/office/drawing/2014/main" id="{FEEC290C-3AEF-402B-9466-6FCFFB8AAB04}"/>
                  </a:ext>
                </a:extLst>
              </p:cNvPr>
              <p:cNvPicPr/>
              <p:nvPr/>
            </p:nvPicPr>
            <p:blipFill>
              <a:blip r:embed="rId417"/>
              <a:stretch>
                <a:fillRect/>
              </a:stretch>
            </p:blipFill>
            <p:spPr>
              <a:xfrm>
                <a:off x="2534600" y="2922907"/>
                <a:ext cx="26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0" name="Freihand 209">
                <a:extLst>
                  <a:ext uri="{FF2B5EF4-FFF2-40B4-BE49-F238E27FC236}">
                    <a16:creationId xmlns:a16="http://schemas.microsoft.com/office/drawing/2014/main" id="{2868FE0E-7344-4848-8A5B-0110E7979113}"/>
                  </a:ext>
                </a:extLst>
              </p14:cNvPr>
              <p14:cNvContentPartPr/>
              <p14:nvPr/>
            </p14:nvContentPartPr>
            <p14:xfrm>
              <a:off x="2506520" y="3038107"/>
              <a:ext cx="83880" cy="7920"/>
            </p14:xfrm>
          </p:contentPart>
        </mc:Choice>
        <mc:Fallback>
          <p:pic>
            <p:nvPicPr>
              <p:cNvPr id="210" name="Freihand 209">
                <a:extLst>
                  <a:ext uri="{FF2B5EF4-FFF2-40B4-BE49-F238E27FC236}">
                    <a16:creationId xmlns:a16="http://schemas.microsoft.com/office/drawing/2014/main" id="{2868FE0E-7344-4848-8A5B-0110E7979113}"/>
                  </a:ext>
                </a:extLst>
              </p:cNvPr>
              <p:cNvPicPr/>
              <p:nvPr/>
            </p:nvPicPr>
            <p:blipFill>
              <a:blip r:embed="rId419"/>
              <a:stretch>
                <a:fillRect/>
              </a:stretch>
            </p:blipFill>
            <p:spPr>
              <a:xfrm>
                <a:off x="2502200" y="3033787"/>
                <a:ext cx="92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1" name="Freihand 210">
                <a:extLst>
                  <a:ext uri="{FF2B5EF4-FFF2-40B4-BE49-F238E27FC236}">
                    <a16:creationId xmlns:a16="http://schemas.microsoft.com/office/drawing/2014/main" id="{FE48FB70-806D-41A4-89BF-8010B981A918}"/>
                  </a:ext>
                </a:extLst>
              </p14:cNvPr>
              <p14:cNvContentPartPr/>
              <p14:nvPr/>
            </p14:nvContentPartPr>
            <p14:xfrm>
              <a:off x="2496440" y="3122347"/>
              <a:ext cx="169920" cy="38160"/>
            </p14:xfrm>
          </p:contentPart>
        </mc:Choice>
        <mc:Fallback>
          <p:pic>
            <p:nvPicPr>
              <p:cNvPr id="211" name="Freihand 210">
                <a:extLst>
                  <a:ext uri="{FF2B5EF4-FFF2-40B4-BE49-F238E27FC236}">
                    <a16:creationId xmlns:a16="http://schemas.microsoft.com/office/drawing/2014/main" id="{FE48FB70-806D-41A4-89BF-8010B981A918}"/>
                  </a:ext>
                </a:extLst>
              </p:cNvPr>
              <p:cNvPicPr/>
              <p:nvPr/>
            </p:nvPicPr>
            <p:blipFill>
              <a:blip r:embed="rId421"/>
              <a:stretch>
                <a:fillRect/>
              </a:stretch>
            </p:blipFill>
            <p:spPr>
              <a:xfrm>
                <a:off x="2492120" y="3118027"/>
                <a:ext cx="178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5" name="Freihand 214">
                <a:extLst>
                  <a:ext uri="{FF2B5EF4-FFF2-40B4-BE49-F238E27FC236}">
                    <a16:creationId xmlns:a16="http://schemas.microsoft.com/office/drawing/2014/main" id="{E6AD12D8-70A5-40C8-90FB-26F503270120}"/>
                  </a:ext>
                </a:extLst>
              </p14:cNvPr>
              <p14:cNvContentPartPr/>
              <p14:nvPr/>
            </p14:nvContentPartPr>
            <p14:xfrm>
              <a:off x="3005480" y="2890867"/>
              <a:ext cx="212760" cy="13680"/>
            </p14:xfrm>
          </p:contentPart>
        </mc:Choice>
        <mc:Fallback>
          <p:pic>
            <p:nvPicPr>
              <p:cNvPr id="215" name="Freihand 214">
                <a:extLst>
                  <a:ext uri="{FF2B5EF4-FFF2-40B4-BE49-F238E27FC236}">
                    <a16:creationId xmlns:a16="http://schemas.microsoft.com/office/drawing/2014/main" id="{E6AD12D8-70A5-40C8-90FB-26F503270120}"/>
                  </a:ext>
                </a:extLst>
              </p:cNvPr>
              <p:cNvPicPr/>
              <p:nvPr/>
            </p:nvPicPr>
            <p:blipFill>
              <a:blip r:embed="rId423"/>
              <a:stretch>
                <a:fillRect/>
              </a:stretch>
            </p:blipFill>
            <p:spPr>
              <a:xfrm>
                <a:off x="3001160" y="2886547"/>
                <a:ext cx="221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3" name="Freihand 212">
                <a:extLst>
                  <a:ext uri="{FF2B5EF4-FFF2-40B4-BE49-F238E27FC236}">
                    <a16:creationId xmlns:a16="http://schemas.microsoft.com/office/drawing/2014/main" id="{07DEAB47-E9F4-46A0-82E2-DF901EF159CC}"/>
                  </a:ext>
                </a:extLst>
              </p14:cNvPr>
              <p14:cNvContentPartPr/>
              <p14:nvPr/>
            </p14:nvContentPartPr>
            <p14:xfrm>
              <a:off x="3074960" y="3097867"/>
              <a:ext cx="360" cy="360"/>
            </p14:xfrm>
          </p:contentPart>
        </mc:Choice>
        <mc:Fallback>
          <p:pic>
            <p:nvPicPr>
              <p:cNvPr id="213" name="Freihand 212">
                <a:extLst>
                  <a:ext uri="{FF2B5EF4-FFF2-40B4-BE49-F238E27FC236}">
                    <a16:creationId xmlns:a16="http://schemas.microsoft.com/office/drawing/2014/main" id="{07DEAB47-E9F4-46A0-82E2-DF901EF159CC}"/>
                  </a:ext>
                </a:extLst>
              </p:cNvPr>
              <p:cNvPicPr/>
              <p:nvPr/>
            </p:nvPicPr>
            <p:blipFill>
              <a:blip r:embed="rId35"/>
              <a:stretch>
                <a:fillRect/>
              </a:stretch>
            </p:blipFill>
            <p:spPr>
              <a:xfrm>
                <a:off x="3070640" y="309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4" name="Freihand 213">
                <a:extLst>
                  <a:ext uri="{FF2B5EF4-FFF2-40B4-BE49-F238E27FC236}">
                    <a16:creationId xmlns:a16="http://schemas.microsoft.com/office/drawing/2014/main" id="{52840ADF-AB5A-4F19-94D1-D3B34D171E19}"/>
                  </a:ext>
                </a:extLst>
              </p14:cNvPr>
              <p14:cNvContentPartPr/>
              <p14:nvPr/>
            </p14:nvContentPartPr>
            <p14:xfrm>
              <a:off x="3089360" y="2984467"/>
              <a:ext cx="126360" cy="145440"/>
            </p14:xfrm>
          </p:contentPart>
        </mc:Choice>
        <mc:Fallback>
          <p:pic>
            <p:nvPicPr>
              <p:cNvPr id="214" name="Freihand 213">
                <a:extLst>
                  <a:ext uri="{FF2B5EF4-FFF2-40B4-BE49-F238E27FC236}">
                    <a16:creationId xmlns:a16="http://schemas.microsoft.com/office/drawing/2014/main" id="{52840ADF-AB5A-4F19-94D1-D3B34D171E19}"/>
                  </a:ext>
                </a:extLst>
              </p:cNvPr>
              <p:cNvPicPr/>
              <p:nvPr/>
            </p:nvPicPr>
            <p:blipFill>
              <a:blip r:embed="rId426"/>
              <a:stretch>
                <a:fillRect/>
              </a:stretch>
            </p:blipFill>
            <p:spPr>
              <a:xfrm>
                <a:off x="3085040" y="2980147"/>
                <a:ext cx="135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04" name="Freihand 303">
                <a:extLst>
                  <a:ext uri="{FF2B5EF4-FFF2-40B4-BE49-F238E27FC236}">
                    <a16:creationId xmlns:a16="http://schemas.microsoft.com/office/drawing/2014/main" id="{77D158A3-197E-42D4-AF37-23CB27AB326A}"/>
                  </a:ext>
                </a:extLst>
              </p14:cNvPr>
              <p14:cNvContentPartPr/>
              <p14:nvPr/>
            </p14:nvContentPartPr>
            <p14:xfrm>
              <a:off x="3139040" y="3147547"/>
              <a:ext cx="30600" cy="45360"/>
            </p14:xfrm>
          </p:contentPart>
        </mc:Choice>
        <mc:Fallback>
          <p:pic>
            <p:nvPicPr>
              <p:cNvPr id="304" name="Freihand 303">
                <a:extLst>
                  <a:ext uri="{FF2B5EF4-FFF2-40B4-BE49-F238E27FC236}">
                    <a16:creationId xmlns:a16="http://schemas.microsoft.com/office/drawing/2014/main" id="{77D158A3-197E-42D4-AF37-23CB27AB326A}"/>
                  </a:ext>
                </a:extLst>
              </p:cNvPr>
              <p:cNvPicPr/>
              <p:nvPr/>
            </p:nvPicPr>
            <p:blipFill>
              <a:blip r:embed="rId428"/>
              <a:stretch>
                <a:fillRect/>
              </a:stretch>
            </p:blipFill>
            <p:spPr>
              <a:xfrm>
                <a:off x="3134720" y="3143227"/>
                <a:ext cx="39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6" name="Freihand 305">
                <a:extLst>
                  <a:ext uri="{FF2B5EF4-FFF2-40B4-BE49-F238E27FC236}">
                    <a16:creationId xmlns:a16="http://schemas.microsoft.com/office/drawing/2014/main" id="{CCCC25EE-C7BF-472A-9D5B-829962BDA5D0}"/>
                  </a:ext>
                </a:extLst>
              </p14:cNvPr>
              <p14:cNvContentPartPr/>
              <p14:nvPr/>
            </p14:nvContentPartPr>
            <p14:xfrm>
              <a:off x="3741680" y="3131347"/>
              <a:ext cx="33840" cy="9720"/>
            </p14:xfrm>
          </p:contentPart>
        </mc:Choice>
        <mc:Fallback>
          <p:pic>
            <p:nvPicPr>
              <p:cNvPr id="306" name="Freihand 305">
                <a:extLst>
                  <a:ext uri="{FF2B5EF4-FFF2-40B4-BE49-F238E27FC236}">
                    <a16:creationId xmlns:a16="http://schemas.microsoft.com/office/drawing/2014/main" id="{CCCC25EE-C7BF-472A-9D5B-829962BDA5D0}"/>
                  </a:ext>
                </a:extLst>
              </p:cNvPr>
              <p:cNvPicPr/>
              <p:nvPr/>
            </p:nvPicPr>
            <p:blipFill>
              <a:blip r:embed="rId430"/>
              <a:stretch>
                <a:fillRect/>
              </a:stretch>
            </p:blipFill>
            <p:spPr>
              <a:xfrm>
                <a:off x="3737360" y="3127027"/>
                <a:ext cx="42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0" name="Freihand 309">
                <a:extLst>
                  <a:ext uri="{FF2B5EF4-FFF2-40B4-BE49-F238E27FC236}">
                    <a16:creationId xmlns:a16="http://schemas.microsoft.com/office/drawing/2014/main" id="{2FCFA070-5FF1-4F17-BEC9-4D2D2DF68B01}"/>
                  </a:ext>
                </a:extLst>
              </p14:cNvPr>
              <p14:cNvContentPartPr/>
              <p14:nvPr/>
            </p14:nvContentPartPr>
            <p14:xfrm>
              <a:off x="3622520" y="407587"/>
              <a:ext cx="1159920" cy="81720"/>
            </p14:xfrm>
          </p:contentPart>
        </mc:Choice>
        <mc:Fallback>
          <p:pic>
            <p:nvPicPr>
              <p:cNvPr id="310" name="Freihand 309">
                <a:extLst>
                  <a:ext uri="{FF2B5EF4-FFF2-40B4-BE49-F238E27FC236}">
                    <a16:creationId xmlns:a16="http://schemas.microsoft.com/office/drawing/2014/main" id="{2FCFA070-5FF1-4F17-BEC9-4D2D2DF68B01}"/>
                  </a:ext>
                </a:extLst>
              </p:cNvPr>
              <p:cNvPicPr/>
              <p:nvPr/>
            </p:nvPicPr>
            <p:blipFill>
              <a:blip r:embed="rId432"/>
              <a:stretch>
                <a:fillRect/>
              </a:stretch>
            </p:blipFill>
            <p:spPr>
              <a:xfrm>
                <a:off x="3618200" y="403267"/>
                <a:ext cx="1168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1" name="Freihand 310">
                <a:extLst>
                  <a:ext uri="{FF2B5EF4-FFF2-40B4-BE49-F238E27FC236}">
                    <a16:creationId xmlns:a16="http://schemas.microsoft.com/office/drawing/2014/main" id="{07E564F4-D01F-4423-A3F7-2CFB35D02C53}"/>
                  </a:ext>
                </a:extLst>
              </p14:cNvPr>
              <p14:cNvContentPartPr/>
              <p14:nvPr/>
            </p14:nvContentPartPr>
            <p14:xfrm>
              <a:off x="3616040" y="741667"/>
              <a:ext cx="1389600" cy="68400"/>
            </p14:xfrm>
          </p:contentPart>
        </mc:Choice>
        <mc:Fallback>
          <p:pic>
            <p:nvPicPr>
              <p:cNvPr id="311" name="Freihand 310">
                <a:extLst>
                  <a:ext uri="{FF2B5EF4-FFF2-40B4-BE49-F238E27FC236}">
                    <a16:creationId xmlns:a16="http://schemas.microsoft.com/office/drawing/2014/main" id="{07E564F4-D01F-4423-A3F7-2CFB35D02C53}"/>
                  </a:ext>
                </a:extLst>
              </p:cNvPr>
              <p:cNvPicPr/>
              <p:nvPr/>
            </p:nvPicPr>
            <p:blipFill>
              <a:blip r:embed="rId434"/>
              <a:stretch>
                <a:fillRect/>
              </a:stretch>
            </p:blipFill>
            <p:spPr>
              <a:xfrm>
                <a:off x="3611720" y="737347"/>
                <a:ext cx="1398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3" name="Freihand 312">
                <a:extLst>
                  <a:ext uri="{FF2B5EF4-FFF2-40B4-BE49-F238E27FC236}">
                    <a16:creationId xmlns:a16="http://schemas.microsoft.com/office/drawing/2014/main" id="{D6AE2583-D196-4419-9944-F4891D6AF779}"/>
                  </a:ext>
                </a:extLst>
              </p14:cNvPr>
              <p14:cNvContentPartPr/>
              <p14:nvPr/>
            </p14:nvContentPartPr>
            <p14:xfrm>
              <a:off x="10457840" y="3626707"/>
              <a:ext cx="75600" cy="69120"/>
            </p14:xfrm>
          </p:contentPart>
        </mc:Choice>
        <mc:Fallback>
          <p:pic>
            <p:nvPicPr>
              <p:cNvPr id="313" name="Freihand 312">
                <a:extLst>
                  <a:ext uri="{FF2B5EF4-FFF2-40B4-BE49-F238E27FC236}">
                    <a16:creationId xmlns:a16="http://schemas.microsoft.com/office/drawing/2014/main" id="{D6AE2583-D196-4419-9944-F4891D6AF779}"/>
                  </a:ext>
                </a:extLst>
              </p:cNvPr>
              <p:cNvPicPr/>
              <p:nvPr/>
            </p:nvPicPr>
            <p:blipFill>
              <a:blip r:embed="rId436"/>
              <a:stretch>
                <a:fillRect/>
              </a:stretch>
            </p:blipFill>
            <p:spPr>
              <a:xfrm>
                <a:off x="10453520" y="3622387"/>
                <a:ext cx="84240" cy="77760"/>
              </a:xfrm>
              <a:prstGeom prst="rect">
                <a:avLst/>
              </a:prstGeom>
            </p:spPr>
          </p:pic>
        </mc:Fallback>
      </mc:AlternateContent>
      <p:grpSp>
        <p:nvGrpSpPr>
          <p:cNvPr id="323" name="Gruppieren 322">
            <a:extLst>
              <a:ext uri="{FF2B5EF4-FFF2-40B4-BE49-F238E27FC236}">
                <a16:creationId xmlns:a16="http://schemas.microsoft.com/office/drawing/2014/main" id="{820CA406-95F3-4302-8C40-B83A6D947FFF}"/>
              </a:ext>
            </a:extLst>
          </p:cNvPr>
          <p:cNvGrpSpPr/>
          <p:nvPr/>
        </p:nvGrpSpPr>
        <p:grpSpPr>
          <a:xfrm>
            <a:off x="567920" y="2846947"/>
            <a:ext cx="1501560" cy="484920"/>
            <a:chOff x="567920" y="2846947"/>
            <a:chExt cx="1501560" cy="484920"/>
          </a:xfrm>
        </p:grpSpPr>
        <mc:AlternateContent xmlns:mc="http://schemas.openxmlformats.org/markup-compatibility/2006">
          <mc:Choice xmlns:p14="http://schemas.microsoft.com/office/powerpoint/2010/main" Requires="p14">
            <p:contentPart p14:bwMode="auto" r:id="rId437">
              <p14:nvContentPartPr>
                <p14:cNvPr id="196" name="Freihand 195">
                  <a:extLst>
                    <a:ext uri="{FF2B5EF4-FFF2-40B4-BE49-F238E27FC236}">
                      <a16:creationId xmlns:a16="http://schemas.microsoft.com/office/drawing/2014/main" id="{5FDBA183-2061-4A29-9E4F-B09C163E4167}"/>
                    </a:ext>
                  </a:extLst>
                </p14:cNvPr>
                <p14:cNvContentPartPr/>
                <p14:nvPr/>
              </p14:nvContentPartPr>
              <p14:xfrm>
                <a:off x="567920" y="3178147"/>
                <a:ext cx="177480" cy="118080"/>
              </p14:xfrm>
            </p:contentPart>
          </mc:Choice>
          <mc:Fallback>
            <p:pic>
              <p:nvPicPr>
                <p:cNvPr id="196" name="Freihand 195">
                  <a:extLst>
                    <a:ext uri="{FF2B5EF4-FFF2-40B4-BE49-F238E27FC236}">
                      <a16:creationId xmlns:a16="http://schemas.microsoft.com/office/drawing/2014/main" id="{5FDBA183-2061-4A29-9E4F-B09C163E4167}"/>
                    </a:ext>
                  </a:extLst>
                </p:cNvPr>
                <p:cNvPicPr/>
                <p:nvPr/>
              </p:nvPicPr>
              <p:blipFill>
                <a:blip r:embed="rId438"/>
                <a:stretch>
                  <a:fillRect/>
                </a:stretch>
              </p:blipFill>
              <p:spPr>
                <a:xfrm>
                  <a:off x="563600" y="3173827"/>
                  <a:ext cx="186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7" name="Freihand 196">
                  <a:extLst>
                    <a:ext uri="{FF2B5EF4-FFF2-40B4-BE49-F238E27FC236}">
                      <a16:creationId xmlns:a16="http://schemas.microsoft.com/office/drawing/2014/main" id="{CC0EA1FD-4256-48D2-B11B-48E2283E88EE}"/>
                    </a:ext>
                  </a:extLst>
                </p14:cNvPr>
                <p14:cNvContentPartPr/>
                <p14:nvPr/>
              </p14:nvContentPartPr>
              <p14:xfrm>
                <a:off x="806960" y="3191107"/>
                <a:ext cx="108360" cy="82800"/>
              </p14:xfrm>
            </p:contentPart>
          </mc:Choice>
          <mc:Fallback>
            <p:pic>
              <p:nvPicPr>
                <p:cNvPr id="197" name="Freihand 196">
                  <a:extLst>
                    <a:ext uri="{FF2B5EF4-FFF2-40B4-BE49-F238E27FC236}">
                      <a16:creationId xmlns:a16="http://schemas.microsoft.com/office/drawing/2014/main" id="{CC0EA1FD-4256-48D2-B11B-48E2283E88EE}"/>
                    </a:ext>
                  </a:extLst>
                </p:cNvPr>
                <p:cNvPicPr/>
                <p:nvPr/>
              </p:nvPicPr>
              <p:blipFill>
                <a:blip r:embed="rId440"/>
                <a:stretch>
                  <a:fillRect/>
                </a:stretch>
              </p:blipFill>
              <p:spPr>
                <a:xfrm>
                  <a:off x="802640" y="3186787"/>
                  <a:ext cx="117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98" name="Freihand 197">
                  <a:extLst>
                    <a:ext uri="{FF2B5EF4-FFF2-40B4-BE49-F238E27FC236}">
                      <a16:creationId xmlns:a16="http://schemas.microsoft.com/office/drawing/2014/main" id="{EF7634FE-E044-4472-8932-92D7503DD288}"/>
                    </a:ext>
                  </a:extLst>
                </p14:cNvPr>
                <p14:cNvContentPartPr/>
                <p14:nvPr/>
              </p14:nvContentPartPr>
              <p14:xfrm>
                <a:off x="949520" y="3150787"/>
                <a:ext cx="74880" cy="128520"/>
              </p14:xfrm>
            </p:contentPart>
          </mc:Choice>
          <mc:Fallback>
            <p:pic>
              <p:nvPicPr>
                <p:cNvPr id="198" name="Freihand 197">
                  <a:extLst>
                    <a:ext uri="{FF2B5EF4-FFF2-40B4-BE49-F238E27FC236}">
                      <a16:creationId xmlns:a16="http://schemas.microsoft.com/office/drawing/2014/main" id="{EF7634FE-E044-4472-8932-92D7503DD288}"/>
                    </a:ext>
                  </a:extLst>
                </p:cNvPr>
                <p:cNvPicPr/>
                <p:nvPr/>
              </p:nvPicPr>
              <p:blipFill>
                <a:blip r:embed="rId442"/>
                <a:stretch>
                  <a:fillRect/>
                </a:stretch>
              </p:blipFill>
              <p:spPr>
                <a:xfrm>
                  <a:off x="945200" y="3146467"/>
                  <a:ext cx="83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99" name="Freihand 198">
                  <a:extLst>
                    <a:ext uri="{FF2B5EF4-FFF2-40B4-BE49-F238E27FC236}">
                      <a16:creationId xmlns:a16="http://schemas.microsoft.com/office/drawing/2014/main" id="{5F0E9C32-A48B-4E6C-A4D7-3E89D7F5F07C}"/>
                    </a:ext>
                  </a:extLst>
                </p14:cNvPr>
                <p14:cNvContentPartPr/>
                <p14:nvPr/>
              </p14:nvContentPartPr>
              <p14:xfrm>
                <a:off x="950960" y="3177427"/>
                <a:ext cx="83880" cy="70920"/>
              </p14:xfrm>
            </p:contentPart>
          </mc:Choice>
          <mc:Fallback>
            <p:pic>
              <p:nvPicPr>
                <p:cNvPr id="199" name="Freihand 198">
                  <a:extLst>
                    <a:ext uri="{FF2B5EF4-FFF2-40B4-BE49-F238E27FC236}">
                      <a16:creationId xmlns:a16="http://schemas.microsoft.com/office/drawing/2014/main" id="{5F0E9C32-A48B-4E6C-A4D7-3E89D7F5F07C}"/>
                    </a:ext>
                  </a:extLst>
                </p:cNvPr>
                <p:cNvPicPr/>
                <p:nvPr/>
              </p:nvPicPr>
              <p:blipFill>
                <a:blip r:embed="rId444"/>
                <a:stretch>
                  <a:fillRect/>
                </a:stretch>
              </p:blipFill>
              <p:spPr>
                <a:xfrm>
                  <a:off x="946640" y="3173107"/>
                  <a:ext cx="92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00" name="Freihand 199">
                  <a:extLst>
                    <a:ext uri="{FF2B5EF4-FFF2-40B4-BE49-F238E27FC236}">
                      <a16:creationId xmlns:a16="http://schemas.microsoft.com/office/drawing/2014/main" id="{F97B2C77-D7B1-4016-BF16-C63F9E56B45E}"/>
                    </a:ext>
                  </a:extLst>
                </p14:cNvPr>
                <p14:cNvContentPartPr/>
                <p14:nvPr/>
              </p14:nvContentPartPr>
              <p14:xfrm>
                <a:off x="1209440" y="3137827"/>
                <a:ext cx="146520" cy="106560"/>
              </p14:xfrm>
            </p:contentPart>
          </mc:Choice>
          <mc:Fallback>
            <p:pic>
              <p:nvPicPr>
                <p:cNvPr id="200" name="Freihand 199">
                  <a:extLst>
                    <a:ext uri="{FF2B5EF4-FFF2-40B4-BE49-F238E27FC236}">
                      <a16:creationId xmlns:a16="http://schemas.microsoft.com/office/drawing/2014/main" id="{F97B2C77-D7B1-4016-BF16-C63F9E56B45E}"/>
                    </a:ext>
                  </a:extLst>
                </p:cNvPr>
                <p:cNvPicPr/>
                <p:nvPr/>
              </p:nvPicPr>
              <p:blipFill>
                <a:blip r:embed="rId446"/>
                <a:stretch>
                  <a:fillRect/>
                </a:stretch>
              </p:blipFill>
              <p:spPr>
                <a:xfrm>
                  <a:off x="1205120" y="3133507"/>
                  <a:ext cx="155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01" name="Freihand 200">
                  <a:extLst>
                    <a:ext uri="{FF2B5EF4-FFF2-40B4-BE49-F238E27FC236}">
                      <a16:creationId xmlns:a16="http://schemas.microsoft.com/office/drawing/2014/main" id="{470B9632-5A60-46B1-9F03-3AC9C182E8EA}"/>
                    </a:ext>
                  </a:extLst>
                </p14:cNvPr>
                <p14:cNvContentPartPr/>
                <p14:nvPr/>
              </p14:nvContentPartPr>
              <p14:xfrm>
                <a:off x="1433000" y="3025147"/>
                <a:ext cx="60120" cy="205200"/>
              </p14:xfrm>
            </p:contentPart>
          </mc:Choice>
          <mc:Fallback>
            <p:pic>
              <p:nvPicPr>
                <p:cNvPr id="201" name="Freihand 200">
                  <a:extLst>
                    <a:ext uri="{FF2B5EF4-FFF2-40B4-BE49-F238E27FC236}">
                      <a16:creationId xmlns:a16="http://schemas.microsoft.com/office/drawing/2014/main" id="{470B9632-5A60-46B1-9F03-3AC9C182E8EA}"/>
                    </a:ext>
                  </a:extLst>
                </p:cNvPr>
                <p:cNvPicPr/>
                <p:nvPr/>
              </p:nvPicPr>
              <p:blipFill>
                <a:blip r:embed="rId448"/>
                <a:stretch>
                  <a:fillRect/>
                </a:stretch>
              </p:blipFill>
              <p:spPr>
                <a:xfrm>
                  <a:off x="1428680" y="3020827"/>
                  <a:ext cx="68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02" name="Freihand 201">
                  <a:extLst>
                    <a:ext uri="{FF2B5EF4-FFF2-40B4-BE49-F238E27FC236}">
                      <a16:creationId xmlns:a16="http://schemas.microsoft.com/office/drawing/2014/main" id="{DE82D876-248B-4A77-AA56-08B4548C187A}"/>
                    </a:ext>
                  </a:extLst>
                </p14:cNvPr>
                <p14:cNvContentPartPr/>
                <p14:nvPr/>
              </p14:nvContentPartPr>
              <p14:xfrm>
                <a:off x="1593560" y="3033067"/>
                <a:ext cx="69840" cy="176400"/>
              </p14:xfrm>
            </p:contentPart>
          </mc:Choice>
          <mc:Fallback>
            <p:pic>
              <p:nvPicPr>
                <p:cNvPr id="202" name="Freihand 201">
                  <a:extLst>
                    <a:ext uri="{FF2B5EF4-FFF2-40B4-BE49-F238E27FC236}">
                      <a16:creationId xmlns:a16="http://schemas.microsoft.com/office/drawing/2014/main" id="{DE82D876-248B-4A77-AA56-08B4548C187A}"/>
                    </a:ext>
                  </a:extLst>
                </p:cNvPr>
                <p:cNvPicPr/>
                <p:nvPr/>
              </p:nvPicPr>
              <p:blipFill>
                <a:blip r:embed="rId450"/>
                <a:stretch>
                  <a:fillRect/>
                </a:stretch>
              </p:blipFill>
              <p:spPr>
                <a:xfrm>
                  <a:off x="1589240" y="3028747"/>
                  <a:ext cx="78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03" name="Freihand 202">
                  <a:extLst>
                    <a:ext uri="{FF2B5EF4-FFF2-40B4-BE49-F238E27FC236}">
                      <a16:creationId xmlns:a16="http://schemas.microsoft.com/office/drawing/2014/main" id="{91B32E6A-47AF-4615-9448-D9DA6A66D30D}"/>
                    </a:ext>
                  </a:extLst>
                </p14:cNvPr>
                <p14:cNvContentPartPr/>
                <p14:nvPr/>
              </p14:nvContentPartPr>
              <p14:xfrm>
                <a:off x="1564400" y="3124147"/>
                <a:ext cx="164880" cy="130680"/>
              </p14:xfrm>
            </p:contentPart>
          </mc:Choice>
          <mc:Fallback>
            <p:pic>
              <p:nvPicPr>
                <p:cNvPr id="203" name="Freihand 202">
                  <a:extLst>
                    <a:ext uri="{FF2B5EF4-FFF2-40B4-BE49-F238E27FC236}">
                      <a16:creationId xmlns:a16="http://schemas.microsoft.com/office/drawing/2014/main" id="{91B32E6A-47AF-4615-9448-D9DA6A66D30D}"/>
                    </a:ext>
                  </a:extLst>
                </p:cNvPr>
                <p:cNvPicPr/>
                <p:nvPr/>
              </p:nvPicPr>
              <p:blipFill>
                <a:blip r:embed="rId452"/>
                <a:stretch>
                  <a:fillRect/>
                </a:stretch>
              </p:blipFill>
              <p:spPr>
                <a:xfrm>
                  <a:off x="1560080" y="3119827"/>
                  <a:ext cx="173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04" name="Freihand 203">
                  <a:extLst>
                    <a:ext uri="{FF2B5EF4-FFF2-40B4-BE49-F238E27FC236}">
                      <a16:creationId xmlns:a16="http://schemas.microsoft.com/office/drawing/2014/main" id="{271E535C-1F02-47AF-8DCA-3B2D7526B114}"/>
                    </a:ext>
                  </a:extLst>
                </p14:cNvPr>
                <p14:cNvContentPartPr/>
                <p14:nvPr/>
              </p14:nvContentPartPr>
              <p14:xfrm>
                <a:off x="1807040" y="3092467"/>
                <a:ext cx="106560" cy="75960"/>
              </p14:xfrm>
            </p:contentPart>
          </mc:Choice>
          <mc:Fallback>
            <p:pic>
              <p:nvPicPr>
                <p:cNvPr id="204" name="Freihand 203">
                  <a:extLst>
                    <a:ext uri="{FF2B5EF4-FFF2-40B4-BE49-F238E27FC236}">
                      <a16:creationId xmlns:a16="http://schemas.microsoft.com/office/drawing/2014/main" id="{271E535C-1F02-47AF-8DCA-3B2D7526B114}"/>
                    </a:ext>
                  </a:extLst>
                </p:cNvPr>
                <p:cNvPicPr/>
                <p:nvPr/>
              </p:nvPicPr>
              <p:blipFill>
                <a:blip r:embed="rId454"/>
                <a:stretch>
                  <a:fillRect/>
                </a:stretch>
              </p:blipFill>
              <p:spPr>
                <a:xfrm>
                  <a:off x="1802720" y="3088147"/>
                  <a:ext cx="115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05" name="Freihand 204">
                  <a:extLst>
                    <a:ext uri="{FF2B5EF4-FFF2-40B4-BE49-F238E27FC236}">
                      <a16:creationId xmlns:a16="http://schemas.microsoft.com/office/drawing/2014/main" id="{9852541A-2BEC-4459-9555-CDEDD9D81CB9}"/>
                    </a:ext>
                  </a:extLst>
                </p14:cNvPr>
                <p14:cNvContentPartPr/>
                <p14:nvPr/>
              </p14:nvContentPartPr>
              <p14:xfrm>
                <a:off x="1880840" y="2968987"/>
                <a:ext cx="151920" cy="307080"/>
              </p14:xfrm>
            </p:contentPart>
          </mc:Choice>
          <mc:Fallback>
            <p:pic>
              <p:nvPicPr>
                <p:cNvPr id="205" name="Freihand 204">
                  <a:extLst>
                    <a:ext uri="{FF2B5EF4-FFF2-40B4-BE49-F238E27FC236}">
                      <a16:creationId xmlns:a16="http://schemas.microsoft.com/office/drawing/2014/main" id="{9852541A-2BEC-4459-9555-CDEDD9D81CB9}"/>
                    </a:ext>
                  </a:extLst>
                </p:cNvPr>
                <p:cNvPicPr/>
                <p:nvPr/>
              </p:nvPicPr>
              <p:blipFill>
                <a:blip r:embed="rId456"/>
                <a:stretch>
                  <a:fillRect/>
                </a:stretch>
              </p:blipFill>
              <p:spPr>
                <a:xfrm>
                  <a:off x="1876520" y="2964667"/>
                  <a:ext cx="1605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21" name="Freihand 320">
                  <a:extLst>
                    <a:ext uri="{FF2B5EF4-FFF2-40B4-BE49-F238E27FC236}">
                      <a16:creationId xmlns:a16="http://schemas.microsoft.com/office/drawing/2014/main" id="{75D0E158-E359-4AC9-8D2C-F000B65ACD98}"/>
                    </a:ext>
                  </a:extLst>
                </p14:cNvPr>
                <p14:cNvContentPartPr/>
                <p14:nvPr/>
              </p14:nvContentPartPr>
              <p14:xfrm>
                <a:off x="1963280" y="2907427"/>
                <a:ext cx="360" cy="360"/>
              </p14:xfrm>
            </p:contentPart>
          </mc:Choice>
          <mc:Fallback>
            <p:pic>
              <p:nvPicPr>
                <p:cNvPr id="321" name="Freihand 320">
                  <a:extLst>
                    <a:ext uri="{FF2B5EF4-FFF2-40B4-BE49-F238E27FC236}">
                      <a16:creationId xmlns:a16="http://schemas.microsoft.com/office/drawing/2014/main" id="{75D0E158-E359-4AC9-8D2C-F000B65ACD98}"/>
                    </a:ext>
                  </a:extLst>
                </p:cNvPr>
                <p:cNvPicPr/>
                <p:nvPr/>
              </p:nvPicPr>
              <p:blipFill>
                <a:blip r:embed="rId35"/>
                <a:stretch>
                  <a:fillRect/>
                </a:stretch>
              </p:blipFill>
              <p:spPr>
                <a:xfrm>
                  <a:off x="1958960" y="2903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22" name="Freihand 321">
                  <a:extLst>
                    <a:ext uri="{FF2B5EF4-FFF2-40B4-BE49-F238E27FC236}">
                      <a16:creationId xmlns:a16="http://schemas.microsoft.com/office/drawing/2014/main" id="{B1FF6E89-3765-4C92-83B3-29C25872936F}"/>
                    </a:ext>
                  </a:extLst>
                </p14:cNvPr>
                <p14:cNvContentPartPr/>
                <p14:nvPr/>
              </p14:nvContentPartPr>
              <p14:xfrm>
                <a:off x="1129520" y="2846947"/>
                <a:ext cx="939960" cy="484920"/>
              </p14:xfrm>
            </p:contentPart>
          </mc:Choice>
          <mc:Fallback>
            <p:pic>
              <p:nvPicPr>
                <p:cNvPr id="322" name="Freihand 321">
                  <a:extLst>
                    <a:ext uri="{FF2B5EF4-FFF2-40B4-BE49-F238E27FC236}">
                      <a16:creationId xmlns:a16="http://schemas.microsoft.com/office/drawing/2014/main" id="{B1FF6E89-3765-4C92-83B3-29C25872936F}"/>
                    </a:ext>
                  </a:extLst>
                </p:cNvPr>
                <p:cNvPicPr/>
                <p:nvPr/>
              </p:nvPicPr>
              <p:blipFill>
                <a:blip r:embed="rId459"/>
                <a:stretch>
                  <a:fillRect/>
                </a:stretch>
              </p:blipFill>
              <p:spPr>
                <a:xfrm>
                  <a:off x="1125200" y="2842627"/>
                  <a:ext cx="948600" cy="493560"/>
                </a:xfrm>
                <a:prstGeom prst="rect">
                  <a:avLst/>
                </a:prstGeom>
              </p:spPr>
            </p:pic>
          </mc:Fallback>
        </mc:AlternateContent>
      </p:grpSp>
      <p:grpSp>
        <p:nvGrpSpPr>
          <p:cNvPr id="343" name="Gruppieren 342">
            <a:extLst>
              <a:ext uri="{FF2B5EF4-FFF2-40B4-BE49-F238E27FC236}">
                <a16:creationId xmlns:a16="http://schemas.microsoft.com/office/drawing/2014/main" id="{73F3ACBA-90F9-4789-B2B6-B6AD09D3A990}"/>
              </a:ext>
            </a:extLst>
          </p:cNvPr>
          <p:cNvGrpSpPr/>
          <p:nvPr/>
        </p:nvGrpSpPr>
        <p:grpSpPr>
          <a:xfrm>
            <a:off x="3430280" y="2701507"/>
            <a:ext cx="1993320" cy="549000"/>
            <a:chOff x="3430280" y="2701507"/>
            <a:chExt cx="1993320" cy="549000"/>
          </a:xfrm>
        </p:grpSpPr>
        <mc:AlternateContent xmlns:mc="http://schemas.openxmlformats.org/markup-compatibility/2006">
          <mc:Choice xmlns:p14="http://schemas.microsoft.com/office/powerpoint/2010/main" Requires="p14">
            <p:contentPart p14:bwMode="auto" r:id="rId460">
              <p14:nvContentPartPr>
                <p14:cNvPr id="216" name="Freihand 215">
                  <a:extLst>
                    <a:ext uri="{FF2B5EF4-FFF2-40B4-BE49-F238E27FC236}">
                      <a16:creationId xmlns:a16="http://schemas.microsoft.com/office/drawing/2014/main" id="{A12BDB88-3054-4BE8-A2BB-445469B48237}"/>
                    </a:ext>
                  </a:extLst>
                </p14:cNvPr>
                <p14:cNvContentPartPr/>
                <p14:nvPr/>
              </p14:nvContentPartPr>
              <p14:xfrm>
                <a:off x="3430280" y="3010747"/>
                <a:ext cx="161640" cy="19440"/>
              </p14:xfrm>
            </p:contentPart>
          </mc:Choice>
          <mc:Fallback>
            <p:pic>
              <p:nvPicPr>
                <p:cNvPr id="216" name="Freihand 215">
                  <a:extLst>
                    <a:ext uri="{FF2B5EF4-FFF2-40B4-BE49-F238E27FC236}">
                      <a16:creationId xmlns:a16="http://schemas.microsoft.com/office/drawing/2014/main" id="{A12BDB88-3054-4BE8-A2BB-445469B48237}"/>
                    </a:ext>
                  </a:extLst>
                </p:cNvPr>
                <p:cNvPicPr/>
                <p:nvPr/>
              </p:nvPicPr>
              <p:blipFill>
                <a:blip r:embed="rId461"/>
                <a:stretch>
                  <a:fillRect/>
                </a:stretch>
              </p:blipFill>
              <p:spPr>
                <a:xfrm>
                  <a:off x="3425960" y="3006427"/>
                  <a:ext cx="170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17" name="Freihand 216">
                  <a:extLst>
                    <a:ext uri="{FF2B5EF4-FFF2-40B4-BE49-F238E27FC236}">
                      <a16:creationId xmlns:a16="http://schemas.microsoft.com/office/drawing/2014/main" id="{FE2CEB1A-1368-4149-914F-7CDA6B50DFAE}"/>
                    </a:ext>
                  </a:extLst>
                </p14:cNvPr>
                <p14:cNvContentPartPr/>
                <p14:nvPr/>
              </p14:nvContentPartPr>
              <p14:xfrm>
                <a:off x="3433520" y="3065467"/>
                <a:ext cx="163080" cy="4320"/>
              </p14:xfrm>
            </p:contentPart>
          </mc:Choice>
          <mc:Fallback>
            <p:pic>
              <p:nvPicPr>
                <p:cNvPr id="217" name="Freihand 216">
                  <a:extLst>
                    <a:ext uri="{FF2B5EF4-FFF2-40B4-BE49-F238E27FC236}">
                      <a16:creationId xmlns:a16="http://schemas.microsoft.com/office/drawing/2014/main" id="{FE2CEB1A-1368-4149-914F-7CDA6B50DFAE}"/>
                    </a:ext>
                  </a:extLst>
                </p:cNvPr>
                <p:cNvPicPr/>
                <p:nvPr/>
              </p:nvPicPr>
              <p:blipFill>
                <a:blip r:embed="rId463"/>
                <a:stretch>
                  <a:fillRect/>
                </a:stretch>
              </p:blipFill>
              <p:spPr>
                <a:xfrm>
                  <a:off x="3429200" y="3061147"/>
                  <a:ext cx="171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20" name="Freihand 219">
                  <a:extLst>
                    <a:ext uri="{FF2B5EF4-FFF2-40B4-BE49-F238E27FC236}">
                      <a16:creationId xmlns:a16="http://schemas.microsoft.com/office/drawing/2014/main" id="{C6F6C882-4708-40FE-BB37-0D5B6BA110C5}"/>
                    </a:ext>
                  </a:extLst>
                </p14:cNvPr>
                <p14:cNvContentPartPr/>
                <p14:nvPr/>
              </p14:nvContentPartPr>
              <p14:xfrm>
                <a:off x="3727640" y="2938027"/>
                <a:ext cx="108720" cy="148680"/>
              </p14:xfrm>
            </p:contentPart>
          </mc:Choice>
          <mc:Fallback>
            <p:pic>
              <p:nvPicPr>
                <p:cNvPr id="220" name="Freihand 219">
                  <a:extLst>
                    <a:ext uri="{FF2B5EF4-FFF2-40B4-BE49-F238E27FC236}">
                      <a16:creationId xmlns:a16="http://schemas.microsoft.com/office/drawing/2014/main" id="{C6F6C882-4708-40FE-BB37-0D5B6BA110C5}"/>
                    </a:ext>
                  </a:extLst>
                </p:cNvPr>
                <p:cNvPicPr/>
                <p:nvPr/>
              </p:nvPicPr>
              <p:blipFill>
                <a:blip r:embed="rId465"/>
                <a:stretch>
                  <a:fillRect/>
                </a:stretch>
              </p:blipFill>
              <p:spPr>
                <a:xfrm>
                  <a:off x="3723320" y="2933707"/>
                  <a:ext cx="117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21" name="Freihand 220">
                  <a:extLst>
                    <a:ext uri="{FF2B5EF4-FFF2-40B4-BE49-F238E27FC236}">
                      <a16:creationId xmlns:a16="http://schemas.microsoft.com/office/drawing/2014/main" id="{24782E03-AA39-452E-84F2-D213F4A8E0D0}"/>
                    </a:ext>
                  </a:extLst>
                </p14:cNvPr>
                <p14:cNvContentPartPr/>
                <p14:nvPr/>
              </p14:nvContentPartPr>
              <p14:xfrm>
                <a:off x="3922760" y="3009667"/>
                <a:ext cx="23040" cy="28080"/>
              </p14:xfrm>
            </p:contentPart>
          </mc:Choice>
          <mc:Fallback>
            <p:pic>
              <p:nvPicPr>
                <p:cNvPr id="221" name="Freihand 220">
                  <a:extLst>
                    <a:ext uri="{FF2B5EF4-FFF2-40B4-BE49-F238E27FC236}">
                      <a16:creationId xmlns:a16="http://schemas.microsoft.com/office/drawing/2014/main" id="{24782E03-AA39-452E-84F2-D213F4A8E0D0}"/>
                    </a:ext>
                  </a:extLst>
                </p:cNvPr>
                <p:cNvPicPr/>
                <p:nvPr/>
              </p:nvPicPr>
              <p:blipFill>
                <a:blip r:embed="rId467"/>
                <a:stretch>
                  <a:fillRect/>
                </a:stretch>
              </p:blipFill>
              <p:spPr>
                <a:xfrm>
                  <a:off x="3918440" y="3005347"/>
                  <a:ext cx="31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22" name="Freihand 221">
                  <a:extLst>
                    <a:ext uri="{FF2B5EF4-FFF2-40B4-BE49-F238E27FC236}">
                      <a16:creationId xmlns:a16="http://schemas.microsoft.com/office/drawing/2014/main" id="{9730D772-957A-4B9E-8ACE-15D1836003C7}"/>
                    </a:ext>
                  </a:extLst>
                </p14:cNvPr>
                <p14:cNvContentPartPr/>
                <p14:nvPr/>
              </p14:nvContentPartPr>
              <p14:xfrm>
                <a:off x="4075760" y="2899147"/>
                <a:ext cx="68040" cy="210960"/>
              </p14:xfrm>
            </p:contentPart>
          </mc:Choice>
          <mc:Fallback>
            <p:pic>
              <p:nvPicPr>
                <p:cNvPr id="222" name="Freihand 221">
                  <a:extLst>
                    <a:ext uri="{FF2B5EF4-FFF2-40B4-BE49-F238E27FC236}">
                      <a16:creationId xmlns:a16="http://schemas.microsoft.com/office/drawing/2014/main" id="{9730D772-957A-4B9E-8ACE-15D1836003C7}"/>
                    </a:ext>
                  </a:extLst>
                </p:cNvPr>
                <p:cNvPicPr/>
                <p:nvPr/>
              </p:nvPicPr>
              <p:blipFill>
                <a:blip r:embed="rId469"/>
                <a:stretch>
                  <a:fillRect/>
                </a:stretch>
              </p:blipFill>
              <p:spPr>
                <a:xfrm>
                  <a:off x="4071440" y="2894827"/>
                  <a:ext cx="76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23" name="Freihand 222">
                  <a:extLst>
                    <a:ext uri="{FF2B5EF4-FFF2-40B4-BE49-F238E27FC236}">
                      <a16:creationId xmlns:a16="http://schemas.microsoft.com/office/drawing/2014/main" id="{D3D63314-E47E-496B-8782-A96E812A196E}"/>
                    </a:ext>
                  </a:extLst>
                </p14:cNvPr>
                <p14:cNvContentPartPr/>
                <p14:nvPr/>
              </p14:nvContentPartPr>
              <p14:xfrm>
                <a:off x="4044080" y="3021187"/>
                <a:ext cx="111240" cy="15840"/>
              </p14:xfrm>
            </p:contentPart>
          </mc:Choice>
          <mc:Fallback>
            <p:pic>
              <p:nvPicPr>
                <p:cNvPr id="223" name="Freihand 222">
                  <a:extLst>
                    <a:ext uri="{FF2B5EF4-FFF2-40B4-BE49-F238E27FC236}">
                      <a16:creationId xmlns:a16="http://schemas.microsoft.com/office/drawing/2014/main" id="{D3D63314-E47E-496B-8782-A96E812A196E}"/>
                    </a:ext>
                  </a:extLst>
                </p:cNvPr>
                <p:cNvPicPr/>
                <p:nvPr/>
              </p:nvPicPr>
              <p:blipFill>
                <a:blip r:embed="rId471"/>
                <a:stretch>
                  <a:fillRect/>
                </a:stretch>
              </p:blipFill>
              <p:spPr>
                <a:xfrm>
                  <a:off x="4039760" y="3016867"/>
                  <a:ext cx="119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25" name="Freihand 224">
                  <a:extLst>
                    <a:ext uri="{FF2B5EF4-FFF2-40B4-BE49-F238E27FC236}">
                      <a16:creationId xmlns:a16="http://schemas.microsoft.com/office/drawing/2014/main" id="{B9686891-D2D7-4126-92E3-DB495FD2EE5D}"/>
                    </a:ext>
                  </a:extLst>
                </p14:cNvPr>
                <p14:cNvContentPartPr/>
                <p14:nvPr/>
              </p14:nvContentPartPr>
              <p14:xfrm>
                <a:off x="4336400" y="2949187"/>
                <a:ext cx="17280" cy="121320"/>
              </p14:xfrm>
            </p:contentPart>
          </mc:Choice>
          <mc:Fallback>
            <p:pic>
              <p:nvPicPr>
                <p:cNvPr id="225" name="Freihand 224">
                  <a:extLst>
                    <a:ext uri="{FF2B5EF4-FFF2-40B4-BE49-F238E27FC236}">
                      <a16:creationId xmlns:a16="http://schemas.microsoft.com/office/drawing/2014/main" id="{B9686891-D2D7-4126-92E3-DB495FD2EE5D}"/>
                    </a:ext>
                  </a:extLst>
                </p:cNvPr>
                <p:cNvPicPr/>
                <p:nvPr/>
              </p:nvPicPr>
              <p:blipFill>
                <a:blip r:embed="rId473"/>
                <a:stretch>
                  <a:fillRect/>
                </a:stretch>
              </p:blipFill>
              <p:spPr>
                <a:xfrm>
                  <a:off x="4332080" y="2944867"/>
                  <a:ext cx="25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26" name="Freihand 225">
                  <a:extLst>
                    <a:ext uri="{FF2B5EF4-FFF2-40B4-BE49-F238E27FC236}">
                      <a16:creationId xmlns:a16="http://schemas.microsoft.com/office/drawing/2014/main" id="{399A8728-32D4-47BF-A918-173DA07A60DC}"/>
                    </a:ext>
                  </a:extLst>
                </p14:cNvPr>
                <p14:cNvContentPartPr/>
                <p14:nvPr/>
              </p14:nvContentPartPr>
              <p14:xfrm>
                <a:off x="4287800" y="2976907"/>
                <a:ext cx="125280" cy="13680"/>
              </p14:xfrm>
            </p:contentPart>
          </mc:Choice>
          <mc:Fallback>
            <p:pic>
              <p:nvPicPr>
                <p:cNvPr id="226" name="Freihand 225">
                  <a:extLst>
                    <a:ext uri="{FF2B5EF4-FFF2-40B4-BE49-F238E27FC236}">
                      <a16:creationId xmlns:a16="http://schemas.microsoft.com/office/drawing/2014/main" id="{399A8728-32D4-47BF-A918-173DA07A60DC}"/>
                    </a:ext>
                  </a:extLst>
                </p:cNvPr>
                <p:cNvPicPr/>
                <p:nvPr/>
              </p:nvPicPr>
              <p:blipFill>
                <a:blip r:embed="rId475"/>
                <a:stretch>
                  <a:fillRect/>
                </a:stretch>
              </p:blipFill>
              <p:spPr>
                <a:xfrm>
                  <a:off x="4283480" y="2972587"/>
                  <a:ext cx="13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27" name="Freihand 226">
                  <a:extLst>
                    <a:ext uri="{FF2B5EF4-FFF2-40B4-BE49-F238E27FC236}">
                      <a16:creationId xmlns:a16="http://schemas.microsoft.com/office/drawing/2014/main" id="{933B1948-7716-4693-B625-5447CB4FD82F}"/>
                    </a:ext>
                  </a:extLst>
                </p14:cNvPr>
                <p14:cNvContentPartPr/>
                <p14:nvPr/>
              </p14:nvContentPartPr>
              <p14:xfrm>
                <a:off x="4652840" y="2701507"/>
                <a:ext cx="127080" cy="146160"/>
              </p14:xfrm>
            </p:contentPart>
          </mc:Choice>
          <mc:Fallback>
            <p:pic>
              <p:nvPicPr>
                <p:cNvPr id="227" name="Freihand 226">
                  <a:extLst>
                    <a:ext uri="{FF2B5EF4-FFF2-40B4-BE49-F238E27FC236}">
                      <a16:creationId xmlns:a16="http://schemas.microsoft.com/office/drawing/2014/main" id="{933B1948-7716-4693-B625-5447CB4FD82F}"/>
                    </a:ext>
                  </a:extLst>
                </p:cNvPr>
                <p:cNvPicPr/>
                <p:nvPr/>
              </p:nvPicPr>
              <p:blipFill>
                <a:blip r:embed="rId477"/>
                <a:stretch>
                  <a:fillRect/>
                </a:stretch>
              </p:blipFill>
              <p:spPr>
                <a:xfrm>
                  <a:off x="4648520" y="2697187"/>
                  <a:ext cx="13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28" name="Freihand 227">
                  <a:extLst>
                    <a:ext uri="{FF2B5EF4-FFF2-40B4-BE49-F238E27FC236}">
                      <a16:creationId xmlns:a16="http://schemas.microsoft.com/office/drawing/2014/main" id="{EA4CF04A-7D7F-4D52-A703-0E440CFEFBCD}"/>
                    </a:ext>
                  </a:extLst>
                </p14:cNvPr>
                <p14:cNvContentPartPr/>
                <p14:nvPr/>
              </p14:nvContentPartPr>
              <p14:xfrm>
                <a:off x="4562840" y="2860267"/>
                <a:ext cx="438120" cy="45360"/>
              </p14:xfrm>
            </p:contentPart>
          </mc:Choice>
          <mc:Fallback>
            <p:pic>
              <p:nvPicPr>
                <p:cNvPr id="228" name="Freihand 227">
                  <a:extLst>
                    <a:ext uri="{FF2B5EF4-FFF2-40B4-BE49-F238E27FC236}">
                      <a16:creationId xmlns:a16="http://schemas.microsoft.com/office/drawing/2014/main" id="{EA4CF04A-7D7F-4D52-A703-0E440CFEFBCD}"/>
                    </a:ext>
                  </a:extLst>
                </p:cNvPr>
                <p:cNvPicPr/>
                <p:nvPr/>
              </p:nvPicPr>
              <p:blipFill>
                <a:blip r:embed="rId479"/>
                <a:stretch>
                  <a:fillRect/>
                </a:stretch>
              </p:blipFill>
              <p:spPr>
                <a:xfrm>
                  <a:off x="4558520" y="2855947"/>
                  <a:ext cx="446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29" name="Freihand 228">
                  <a:extLst>
                    <a:ext uri="{FF2B5EF4-FFF2-40B4-BE49-F238E27FC236}">
                      <a16:creationId xmlns:a16="http://schemas.microsoft.com/office/drawing/2014/main" id="{F26B3981-0FA7-4976-B599-E487302CB52B}"/>
                    </a:ext>
                  </a:extLst>
                </p14:cNvPr>
                <p14:cNvContentPartPr/>
                <p14:nvPr/>
              </p14:nvContentPartPr>
              <p14:xfrm>
                <a:off x="4704680" y="2961427"/>
                <a:ext cx="137520" cy="64800"/>
              </p14:xfrm>
            </p:contentPart>
          </mc:Choice>
          <mc:Fallback>
            <p:pic>
              <p:nvPicPr>
                <p:cNvPr id="229" name="Freihand 228">
                  <a:extLst>
                    <a:ext uri="{FF2B5EF4-FFF2-40B4-BE49-F238E27FC236}">
                      <a16:creationId xmlns:a16="http://schemas.microsoft.com/office/drawing/2014/main" id="{F26B3981-0FA7-4976-B599-E487302CB52B}"/>
                    </a:ext>
                  </a:extLst>
                </p:cNvPr>
                <p:cNvPicPr/>
                <p:nvPr/>
              </p:nvPicPr>
              <p:blipFill>
                <a:blip r:embed="rId481"/>
                <a:stretch>
                  <a:fillRect/>
                </a:stretch>
              </p:blipFill>
              <p:spPr>
                <a:xfrm>
                  <a:off x="4700360" y="2957107"/>
                  <a:ext cx="146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30" name="Freihand 229">
                  <a:extLst>
                    <a:ext uri="{FF2B5EF4-FFF2-40B4-BE49-F238E27FC236}">
                      <a16:creationId xmlns:a16="http://schemas.microsoft.com/office/drawing/2014/main" id="{74335CD3-BECA-404D-B318-334471D52118}"/>
                    </a:ext>
                  </a:extLst>
                </p14:cNvPr>
                <p14:cNvContentPartPr/>
                <p14:nvPr/>
              </p14:nvContentPartPr>
              <p14:xfrm>
                <a:off x="4680200" y="3024427"/>
                <a:ext cx="201600" cy="36720"/>
              </p14:xfrm>
            </p:contentPart>
          </mc:Choice>
          <mc:Fallback>
            <p:pic>
              <p:nvPicPr>
                <p:cNvPr id="230" name="Freihand 229">
                  <a:extLst>
                    <a:ext uri="{FF2B5EF4-FFF2-40B4-BE49-F238E27FC236}">
                      <a16:creationId xmlns:a16="http://schemas.microsoft.com/office/drawing/2014/main" id="{74335CD3-BECA-404D-B318-334471D52118}"/>
                    </a:ext>
                  </a:extLst>
                </p:cNvPr>
                <p:cNvPicPr/>
                <p:nvPr/>
              </p:nvPicPr>
              <p:blipFill>
                <a:blip r:embed="rId483"/>
                <a:stretch>
                  <a:fillRect/>
                </a:stretch>
              </p:blipFill>
              <p:spPr>
                <a:xfrm>
                  <a:off x="4675880" y="3020107"/>
                  <a:ext cx="210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31" name="Freihand 230">
                  <a:extLst>
                    <a:ext uri="{FF2B5EF4-FFF2-40B4-BE49-F238E27FC236}">
                      <a16:creationId xmlns:a16="http://schemas.microsoft.com/office/drawing/2014/main" id="{DB763A93-C6F1-43B9-A80B-6709D16B8034}"/>
                    </a:ext>
                  </a:extLst>
                </p14:cNvPr>
                <p14:cNvContentPartPr/>
                <p14:nvPr/>
              </p14:nvContentPartPr>
              <p14:xfrm>
                <a:off x="4744640" y="3087787"/>
                <a:ext cx="109080" cy="162720"/>
              </p14:xfrm>
            </p:contentPart>
          </mc:Choice>
          <mc:Fallback>
            <p:pic>
              <p:nvPicPr>
                <p:cNvPr id="231" name="Freihand 230">
                  <a:extLst>
                    <a:ext uri="{FF2B5EF4-FFF2-40B4-BE49-F238E27FC236}">
                      <a16:creationId xmlns:a16="http://schemas.microsoft.com/office/drawing/2014/main" id="{DB763A93-C6F1-43B9-A80B-6709D16B8034}"/>
                    </a:ext>
                  </a:extLst>
                </p:cNvPr>
                <p:cNvPicPr/>
                <p:nvPr/>
              </p:nvPicPr>
              <p:blipFill>
                <a:blip r:embed="rId485"/>
                <a:stretch>
                  <a:fillRect/>
                </a:stretch>
              </p:blipFill>
              <p:spPr>
                <a:xfrm>
                  <a:off x="4740320" y="3083467"/>
                  <a:ext cx="117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33" name="Freihand 232">
                  <a:extLst>
                    <a:ext uri="{FF2B5EF4-FFF2-40B4-BE49-F238E27FC236}">
                      <a16:creationId xmlns:a16="http://schemas.microsoft.com/office/drawing/2014/main" id="{C0F1C5FF-5A9F-4335-8EB6-E13191A7D6F6}"/>
                    </a:ext>
                  </a:extLst>
                </p14:cNvPr>
                <p14:cNvContentPartPr/>
                <p14:nvPr/>
              </p14:nvContentPartPr>
              <p14:xfrm>
                <a:off x="5145320" y="2912107"/>
                <a:ext cx="7200" cy="12600"/>
              </p14:xfrm>
            </p:contentPart>
          </mc:Choice>
          <mc:Fallback>
            <p:pic>
              <p:nvPicPr>
                <p:cNvPr id="233" name="Freihand 232">
                  <a:extLst>
                    <a:ext uri="{FF2B5EF4-FFF2-40B4-BE49-F238E27FC236}">
                      <a16:creationId xmlns:a16="http://schemas.microsoft.com/office/drawing/2014/main" id="{C0F1C5FF-5A9F-4335-8EB6-E13191A7D6F6}"/>
                    </a:ext>
                  </a:extLst>
                </p:cNvPr>
                <p:cNvPicPr/>
                <p:nvPr/>
              </p:nvPicPr>
              <p:blipFill>
                <a:blip r:embed="rId487"/>
                <a:stretch>
                  <a:fillRect/>
                </a:stretch>
              </p:blipFill>
              <p:spPr>
                <a:xfrm>
                  <a:off x="5141000" y="2907787"/>
                  <a:ext cx="15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34" name="Freihand 233">
                  <a:extLst>
                    <a:ext uri="{FF2B5EF4-FFF2-40B4-BE49-F238E27FC236}">
                      <a16:creationId xmlns:a16="http://schemas.microsoft.com/office/drawing/2014/main" id="{3384CFD3-4768-4E9A-827E-8FAF955EF020}"/>
                    </a:ext>
                  </a:extLst>
                </p14:cNvPr>
                <p14:cNvContentPartPr/>
                <p14:nvPr/>
              </p14:nvContentPartPr>
              <p14:xfrm>
                <a:off x="5261240" y="2878267"/>
                <a:ext cx="162360" cy="106560"/>
              </p14:xfrm>
            </p:contentPart>
          </mc:Choice>
          <mc:Fallback>
            <p:pic>
              <p:nvPicPr>
                <p:cNvPr id="234" name="Freihand 233">
                  <a:extLst>
                    <a:ext uri="{FF2B5EF4-FFF2-40B4-BE49-F238E27FC236}">
                      <a16:creationId xmlns:a16="http://schemas.microsoft.com/office/drawing/2014/main" id="{3384CFD3-4768-4E9A-827E-8FAF955EF020}"/>
                    </a:ext>
                  </a:extLst>
                </p:cNvPr>
                <p:cNvPicPr/>
                <p:nvPr/>
              </p:nvPicPr>
              <p:blipFill>
                <a:blip r:embed="rId489"/>
                <a:stretch>
                  <a:fillRect/>
                </a:stretch>
              </p:blipFill>
              <p:spPr>
                <a:xfrm>
                  <a:off x="5256920" y="2873947"/>
                  <a:ext cx="171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42" name="Freihand 341">
                  <a:extLst>
                    <a:ext uri="{FF2B5EF4-FFF2-40B4-BE49-F238E27FC236}">
                      <a16:creationId xmlns:a16="http://schemas.microsoft.com/office/drawing/2014/main" id="{E877EEF7-3657-40A5-83FE-96033F6C145D}"/>
                    </a:ext>
                  </a:extLst>
                </p14:cNvPr>
                <p14:cNvContentPartPr/>
                <p14:nvPr/>
              </p14:nvContentPartPr>
              <p14:xfrm>
                <a:off x="3729080" y="3107947"/>
                <a:ext cx="154800" cy="43200"/>
              </p14:xfrm>
            </p:contentPart>
          </mc:Choice>
          <mc:Fallback>
            <p:pic>
              <p:nvPicPr>
                <p:cNvPr id="342" name="Freihand 341">
                  <a:extLst>
                    <a:ext uri="{FF2B5EF4-FFF2-40B4-BE49-F238E27FC236}">
                      <a16:creationId xmlns:a16="http://schemas.microsoft.com/office/drawing/2014/main" id="{E877EEF7-3657-40A5-83FE-96033F6C145D}"/>
                    </a:ext>
                  </a:extLst>
                </p:cNvPr>
                <p:cNvPicPr/>
                <p:nvPr/>
              </p:nvPicPr>
              <p:blipFill>
                <a:blip r:embed="rId491"/>
                <a:stretch>
                  <a:fillRect/>
                </a:stretch>
              </p:blipFill>
              <p:spPr>
                <a:xfrm>
                  <a:off x="3724760" y="3103627"/>
                  <a:ext cx="163440" cy="51840"/>
                </a:xfrm>
                <a:prstGeom prst="rect">
                  <a:avLst/>
                </a:prstGeom>
              </p:spPr>
            </p:pic>
          </mc:Fallback>
        </mc:AlternateContent>
      </p:grpSp>
      <p:grpSp>
        <p:nvGrpSpPr>
          <p:cNvPr id="346" name="Gruppieren 345">
            <a:extLst>
              <a:ext uri="{FF2B5EF4-FFF2-40B4-BE49-F238E27FC236}">
                <a16:creationId xmlns:a16="http://schemas.microsoft.com/office/drawing/2014/main" id="{A1C7A9B0-7742-4BE7-8367-92C1F0898DD7}"/>
              </a:ext>
            </a:extLst>
          </p:cNvPr>
          <p:cNvGrpSpPr/>
          <p:nvPr/>
        </p:nvGrpSpPr>
        <p:grpSpPr>
          <a:xfrm>
            <a:off x="4671200" y="3245827"/>
            <a:ext cx="192600" cy="18720"/>
            <a:chOff x="4671200" y="3245827"/>
            <a:chExt cx="192600" cy="18720"/>
          </a:xfrm>
        </p:grpSpPr>
        <mc:AlternateContent xmlns:mc="http://schemas.openxmlformats.org/markup-compatibility/2006">
          <mc:Choice xmlns:p14="http://schemas.microsoft.com/office/powerpoint/2010/main" Requires="p14">
            <p:contentPart p14:bwMode="auto" r:id="rId492">
              <p14:nvContentPartPr>
                <p14:cNvPr id="344" name="Freihand 343">
                  <a:extLst>
                    <a:ext uri="{FF2B5EF4-FFF2-40B4-BE49-F238E27FC236}">
                      <a16:creationId xmlns:a16="http://schemas.microsoft.com/office/drawing/2014/main" id="{3EDCB642-1F3E-4CA0-8143-7FD0E084637F}"/>
                    </a:ext>
                  </a:extLst>
                </p14:cNvPr>
                <p14:cNvContentPartPr/>
                <p14:nvPr/>
              </p14:nvContentPartPr>
              <p14:xfrm>
                <a:off x="4810880" y="3254467"/>
                <a:ext cx="52920" cy="3600"/>
              </p14:xfrm>
            </p:contentPart>
          </mc:Choice>
          <mc:Fallback>
            <p:pic>
              <p:nvPicPr>
                <p:cNvPr id="344" name="Freihand 343">
                  <a:extLst>
                    <a:ext uri="{FF2B5EF4-FFF2-40B4-BE49-F238E27FC236}">
                      <a16:creationId xmlns:a16="http://schemas.microsoft.com/office/drawing/2014/main" id="{3EDCB642-1F3E-4CA0-8143-7FD0E084637F}"/>
                    </a:ext>
                  </a:extLst>
                </p:cNvPr>
                <p:cNvPicPr/>
                <p:nvPr/>
              </p:nvPicPr>
              <p:blipFill>
                <a:blip r:embed="rId493"/>
                <a:stretch>
                  <a:fillRect/>
                </a:stretch>
              </p:blipFill>
              <p:spPr>
                <a:xfrm>
                  <a:off x="4806560" y="3250147"/>
                  <a:ext cx="61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45" name="Freihand 344">
                  <a:extLst>
                    <a:ext uri="{FF2B5EF4-FFF2-40B4-BE49-F238E27FC236}">
                      <a16:creationId xmlns:a16="http://schemas.microsoft.com/office/drawing/2014/main" id="{613065A4-6DC7-4CB2-80F1-E74A6E477F93}"/>
                    </a:ext>
                  </a:extLst>
                </p14:cNvPr>
                <p14:cNvContentPartPr/>
                <p14:nvPr/>
              </p14:nvContentPartPr>
              <p14:xfrm>
                <a:off x="4671200" y="3245827"/>
                <a:ext cx="182880" cy="18720"/>
              </p14:xfrm>
            </p:contentPart>
          </mc:Choice>
          <mc:Fallback>
            <p:pic>
              <p:nvPicPr>
                <p:cNvPr id="345" name="Freihand 344">
                  <a:extLst>
                    <a:ext uri="{FF2B5EF4-FFF2-40B4-BE49-F238E27FC236}">
                      <a16:creationId xmlns:a16="http://schemas.microsoft.com/office/drawing/2014/main" id="{613065A4-6DC7-4CB2-80F1-E74A6E477F93}"/>
                    </a:ext>
                  </a:extLst>
                </p:cNvPr>
                <p:cNvPicPr/>
                <p:nvPr/>
              </p:nvPicPr>
              <p:blipFill>
                <a:blip r:embed="rId495"/>
                <a:stretch>
                  <a:fillRect/>
                </a:stretch>
              </p:blipFill>
              <p:spPr>
                <a:xfrm>
                  <a:off x="4666880" y="3241507"/>
                  <a:ext cx="19152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6">
            <p14:nvContentPartPr>
              <p14:cNvPr id="361" name="Freihand 360">
                <a:extLst>
                  <a:ext uri="{FF2B5EF4-FFF2-40B4-BE49-F238E27FC236}">
                    <a16:creationId xmlns:a16="http://schemas.microsoft.com/office/drawing/2014/main" id="{74357D06-BFFA-4337-934B-3DC12A6E1C4F}"/>
                  </a:ext>
                </a:extLst>
              </p14:cNvPr>
              <p14:cNvContentPartPr/>
              <p14:nvPr/>
            </p14:nvContentPartPr>
            <p14:xfrm>
              <a:off x="10928000" y="1531867"/>
              <a:ext cx="360" cy="360"/>
            </p14:xfrm>
          </p:contentPart>
        </mc:Choice>
        <mc:Fallback>
          <p:pic>
            <p:nvPicPr>
              <p:cNvPr id="361" name="Freihand 360">
                <a:extLst>
                  <a:ext uri="{FF2B5EF4-FFF2-40B4-BE49-F238E27FC236}">
                    <a16:creationId xmlns:a16="http://schemas.microsoft.com/office/drawing/2014/main" id="{74357D06-BFFA-4337-934B-3DC12A6E1C4F}"/>
                  </a:ext>
                </a:extLst>
              </p:cNvPr>
              <p:cNvPicPr/>
              <p:nvPr/>
            </p:nvPicPr>
            <p:blipFill>
              <a:blip r:embed="rId35"/>
              <a:stretch>
                <a:fillRect/>
              </a:stretch>
            </p:blipFill>
            <p:spPr>
              <a:xfrm>
                <a:off x="10923680" y="152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70" name="Freihand 369">
                <a:extLst>
                  <a:ext uri="{FF2B5EF4-FFF2-40B4-BE49-F238E27FC236}">
                    <a16:creationId xmlns:a16="http://schemas.microsoft.com/office/drawing/2014/main" id="{758C371D-D549-4CCD-BF65-A4BDEBC0B725}"/>
                  </a:ext>
                </a:extLst>
              </p14:cNvPr>
              <p14:cNvContentPartPr/>
              <p14:nvPr/>
            </p14:nvContentPartPr>
            <p14:xfrm>
              <a:off x="10227440" y="2215867"/>
              <a:ext cx="1282680" cy="671400"/>
            </p14:xfrm>
          </p:contentPart>
        </mc:Choice>
        <mc:Fallback>
          <p:pic>
            <p:nvPicPr>
              <p:cNvPr id="370" name="Freihand 369">
                <a:extLst>
                  <a:ext uri="{FF2B5EF4-FFF2-40B4-BE49-F238E27FC236}">
                    <a16:creationId xmlns:a16="http://schemas.microsoft.com/office/drawing/2014/main" id="{758C371D-D549-4CCD-BF65-A4BDEBC0B725}"/>
                  </a:ext>
                </a:extLst>
              </p:cNvPr>
              <p:cNvPicPr/>
              <p:nvPr/>
            </p:nvPicPr>
            <p:blipFill>
              <a:blip r:embed="rId498"/>
              <a:stretch>
                <a:fillRect/>
              </a:stretch>
            </p:blipFill>
            <p:spPr>
              <a:xfrm>
                <a:off x="10223120" y="2211547"/>
                <a:ext cx="1291320" cy="680040"/>
              </a:xfrm>
              <a:prstGeom prst="rect">
                <a:avLst/>
              </a:prstGeom>
            </p:spPr>
          </p:pic>
        </mc:Fallback>
      </mc:AlternateContent>
      <p:grpSp>
        <p:nvGrpSpPr>
          <p:cNvPr id="409" name="Gruppieren 408">
            <a:extLst>
              <a:ext uri="{FF2B5EF4-FFF2-40B4-BE49-F238E27FC236}">
                <a16:creationId xmlns:a16="http://schemas.microsoft.com/office/drawing/2014/main" id="{317FA040-6D3D-49E6-B996-2AF7F8C5CA7C}"/>
              </a:ext>
            </a:extLst>
          </p:cNvPr>
          <p:cNvGrpSpPr/>
          <p:nvPr/>
        </p:nvGrpSpPr>
        <p:grpSpPr>
          <a:xfrm>
            <a:off x="5777120" y="2884387"/>
            <a:ext cx="2628360" cy="768240"/>
            <a:chOff x="5777120" y="2884387"/>
            <a:chExt cx="2628360" cy="768240"/>
          </a:xfrm>
        </p:grpSpPr>
        <mc:AlternateContent xmlns:mc="http://schemas.openxmlformats.org/markup-compatibility/2006">
          <mc:Choice xmlns:p14="http://schemas.microsoft.com/office/powerpoint/2010/main" Requires="p14">
            <p:contentPart p14:bwMode="auto" r:id="rId499">
              <p14:nvContentPartPr>
                <p14:cNvPr id="372" name="Freihand 371">
                  <a:extLst>
                    <a:ext uri="{FF2B5EF4-FFF2-40B4-BE49-F238E27FC236}">
                      <a16:creationId xmlns:a16="http://schemas.microsoft.com/office/drawing/2014/main" id="{6809D18B-F6B6-409C-99F2-807CFA87BE7E}"/>
                    </a:ext>
                  </a:extLst>
                </p14:cNvPr>
                <p14:cNvContentPartPr/>
                <p14:nvPr/>
              </p14:nvContentPartPr>
              <p14:xfrm>
                <a:off x="5777120" y="3046747"/>
                <a:ext cx="193680" cy="104040"/>
              </p14:xfrm>
            </p:contentPart>
          </mc:Choice>
          <mc:Fallback>
            <p:pic>
              <p:nvPicPr>
                <p:cNvPr id="372" name="Freihand 371">
                  <a:extLst>
                    <a:ext uri="{FF2B5EF4-FFF2-40B4-BE49-F238E27FC236}">
                      <a16:creationId xmlns:a16="http://schemas.microsoft.com/office/drawing/2014/main" id="{6809D18B-F6B6-409C-99F2-807CFA87BE7E}"/>
                    </a:ext>
                  </a:extLst>
                </p:cNvPr>
                <p:cNvPicPr/>
                <p:nvPr/>
              </p:nvPicPr>
              <p:blipFill>
                <a:blip r:embed="rId500"/>
                <a:stretch>
                  <a:fillRect/>
                </a:stretch>
              </p:blipFill>
              <p:spPr>
                <a:xfrm>
                  <a:off x="5772800" y="3042427"/>
                  <a:ext cx="202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73" name="Freihand 372">
                  <a:extLst>
                    <a:ext uri="{FF2B5EF4-FFF2-40B4-BE49-F238E27FC236}">
                      <a16:creationId xmlns:a16="http://schemas.microsoft.com/office/drawing/2014/main" id="{923AE3B0-7851-4A4F-AD6A-83403473FD58}"/>
                    </a:ext>
                  </a:extLst>
                </p14:cNvPr>
                <p14:cNvContentPartPr/>
                <p14:nvPr/>
              </p14:nvContentPartPr>
              <p14:xfrm>
                <a:off x="6010040" y="2995267"/>
                <a:ext cx="113400" cy="148680"/>
              </p14:xfrm>
            </p:contentPart>
          </mc:Choice>
          <mc:Fallback>
            <p:pic>
              <p:nvPicPr>
                <p:cNvPr id="373" name="Freihand 372">
                  <a:extLst>
                    <a:ext uri="{FF2B5EF4-FFF2-40B4-BE49-F238E27FC236}">
                      <a16:creationId xmlns:a16="http://schemas.microsoft.com/office/drawing/2014/main" id="{923AE3B0-7851-4A4F-AD6A-83403473FD58}"/>
                    </a:ext>
                  </a:extLst>
                </p:cNvPr>
                <p:cNvPicPr/>
                <p:nvPr/>
              </p:nvPicPr>
              <p:blipFill>
                <a:blip r:embed="rId502"/>
                <a:stretch>
                  <a:fillRect/>
                </a:stretch>
              </p:blipFill>
              <p:spPr>
                <a:xfrm>
                  <a:off x="6005720" y="2990947"/>
                  <a:ext cx="122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74" name="Freihand 373">
                  <a:extLst>
                    <a:ext uri="{FF2B5EF4-FFF2-40B4-BE49-F238E27FC236}">
                      <a16:creationId xmlns:a16="http://schemas.microsoft.com/office/drawing/2014/main" id="{19318220-6281-41D9-92B0-B2125E2212EF}"/>
                    </a:ext>
                  </a:extLst>
                </p14:cNvPr>
                <p14:cNvContentPartPr/>
                <p14:nvPr/>
              </p14:nvContentPartPr>
              <p14:xfrm>
                <a:off x="6158000" y="3000307"/>
                <a:ext cx="150840" cy="135360"/>
              </p14:xfrm>
            </p:contentPart>
          </mc:Choice>
          <mc:Fallback>
            <p:pic>
              <p:nvPicPr>
                <p:cNvPr id="374" name="Freihand 373">
                  <a:extLst>
                    <a:ext uri="{FF2B5EF4-FFF2-40B4-BE49-F238E27FC236}">
                      <a16:creationId xmlns:a16="http://schemas.microsoft.com/office/drawing/2014/main" id="{19318220-6281-41D9-92B0-B2125E2212EF}"/>
                    </a:ext>
                  </a:extLst>
                </p:cNvPr>
                <p:cNvPicPr/>
                <p:nvPr/>
              </p:nvPicPr>
              <p:blipFill>
                <a:blip r:embed="rId504"/>
                <a:stretch>
                  <a:fillRect/>
                </a:stretch>
              </p:blipFill>
              <p:spPr>
                <a:xfrm>
                  <a:off x="6153680" y="2995987"/>
                  <a:ext cx="159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75" name="Freihand 374">
                  <a:extLst>
                    <a:ext uri="{FF2B5EF4-FFF2-40B4-BE49-F238E27FC236}">
                      <a16:creationId xmlns:a16="http://schemas.microsoft.com/office/drawing/2014/main" id="{9049E537-7BBE-41C8-826A-9137B60A002A}"/>
                    </a:ext>
                  </a:extLst>
                </p14:cNvPr>
                <p14:cNvContentPartPr/>
                <p14:nvPr/>
              </p14:nvContentPartPr>
              <p14:xfrm>
                <a:off x="6460040" y="2982667"/>
                <a:ext cx="185760" cy="153360"/>
              </p14:xfrm>
            </p:contentPart>
          </mc:Choice>
          <mc:Fallback>
            <p:pic>
              <p:nvPicPr>
                <p:cNvPr id="375" name="Freihand 374">
                  <a:extLst>
                    <a:ext uri="{FF2B5EF4-FFF2-40B4-BE49-F238E27FC236}">
                      <a16:creationId xmlns:a16="http://schemas.microsoft.com/office/drawing/2014/main" id="{9049E537-7BBE-41C8-826A-9137B60A002A}"/>
                    </a:ext>
                  </a:extLst>
                </p:cNvPr>
                <p:cNvPicPr/>
                <p:nvPr/>
              </p:nvPicPr>
              <p:blipFill>
                <a:blip r:embed="rId506"/>
                <a:stretch>
                  <a:fillRect/>
                </a:stretch>
              </p:blipFill>
              <p:spPr>
                <a:xfrm>
                  <a:off x="6455720" y="2978347"/>
                  <a:ext cx="194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76" name="Freihand 375">
                  <a:extLst>
                    <a:ext uri="{FF2B5EF4-FFF2-40B4-BE49-F238E27FC236}">
                      <a16:creationId xmlns:a16="http://schemas.microsoft.com/office/drawing/2014/main" id="{021CBCC5-4B45-422A-B8A6-B214BD34E247}"/>
                    </a:ext>
                  </a:extLst>
                </p14:cNvPr>
                <p14:cNvContentPartPr/>
                <p14:nvPr/>
              </p14:nvContentPartPr>
              <p14:xfrm>
                <a:off x="6640040" y="3048907"/>
                <a:ext cx="105480" cy="186480"/>
              </p14:xfrm>
            </p:contentPart>
          </mc:Choice>
          <mc:Fallback>
            <p:pic>
              <p:nvPicPr>
                <p:cNvPr id="376" name="Freihand 375">
                  <a:extLst>
                    <a:ext uri="{FF2B5EF4-FFF2-40B4-BE49-F238E27FC236}">
                      <a16:creationId xmlns:a16="http://schemas.microsoft.com/office/drawing/2014/main" id="{021CBCC5-4B45-422A-B8A6-B214BD34E247}"/>
                    </a:ext>
                  </a:extLst>
                </p:cNvPr>
                <p:cNvPicPr/>
                <p:nvPr/>
              </p:nvPicPr>
              <p:blipFill>
                <a:blip r:embed="rId508"/>
                <a:stretch>
                  <a:fillRect/>
                </a:stretch>
              </p:blipFill>
              <p:spPr>
                <a:xfrm>
                  <a:off x="6635720" y="3044587"/>
                  <a:ext cx="114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77" name="Freihand 376">
                  <a:extLst>
                    <a:ext uri="{FF2B5EF4-FFF2-40B4-BE49-F238E27FC236}">
                      <a16:creationId xmlns:a16="http://schemas.microsoft.com/office/drawing/2014/main" id="{1453DE52-314F-4DEB-A361-04D224C2AF0F}"/>
                    </a:ext>
                  </a:extLst>
                </p14:cNvPr>
                <p14:cNvContentPartPr/>
                <p14:nvPr/>
              </p14:nvContentPartPr>
              <p14:xfrm>
                <a:off x="6730760" y="3046747"/>
                <a:ext cx="91800" cy="178200"/>
              </p14:xfrm>
            </p:contentPart>
          </mc:Choice>
          <mc:Fallback>
            <p:pic>
              <p:nvPicPr>
                <p:cNvPr id="377" name="Freihand 376">
                  <a:extLst>
                    <a:ext uri="{FF2B5EF4-FFF2-40B4-BE49-F238E27FC236}">
                      <a16:creationId xmlns:a16="http://schemas.microsoft.com/office/drawing/2014/main" id="{1453DE52-314F-4DEB-A361-04D224C2AF0F}"/>
                    </a:ext>
                  </a:extLst>
                </p:cNvPr>
                <p:cNvPicPr/>
                <p:nvPr/>
              </p:nvPicPr>
              <p:blipFill>
                <a:blip r:embed="rId510"/>
                <a:stretch>
                  <a:fillRect/>
                </a:stretch>
              </p:blipFill>
              <p:spPr>
                <a:xfrm>
                  <a:off x="6726440" y="3042427"/>
                  <a:ext cx="100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78" name="Freihand 377">
                  <a:extLst>
                    <a:ext uri="{FF2B5EF4-FFF2-40B4-BE49-F238E27FC236}">
                      <a16:creationId xmlns:a16="http://schemas.microsoft.com/office/drawing/2014/main" id="{5736E87B-A56B-4324-985E-63032CDEB06F}"/>
                    </a:ext>
                  </a:extLst>
                </p14:cNvPr>
                <p14:cNvContentPartPr/>
                <p14:nvPr/>
              </p14:nvContentPartPr>
              <p14:xfrm>
                <a:off x="6871880" y="3026587"/>
                <a:ext cx="220680" cy="75960"/>
              </p14:xfrm>
            </p:contentPart>
          </mc:Choice>
          <mc:Fallback>
            <p:pic>
              <p:nvPicPr>
                <p:cNvPr id="378" name="Freihand 377">
                  <a:extLst>
                    <a:ext uri="{FF2B5EF4-FFF2-40B4-BE49-F238E27FC236}">
                      <a16:creationId xmlns:a16="http://schemas.microsoft.com/office/drawing/2014/main" id="{5736E87B-A56B-4324-985E-63032CDEB06F}"/>
                    </a:ext>
                  </a:extLst>
                </p:cNvPr>
                <p:cNvPicPr/>
                <p:nvPr/>
              </p:nvPicPr>
              <p:blipFill>
                <a:blip r:embed="rId512"/>
                <a:stretch>
                  <a:fillRect/>
                </a:stretch>
              </p:blipFill>
              <p:spPr>
                <a:xfrm>
                  <a:off x="6867560" y="3022267"/>
                  <a:ext cx="229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79" name="Freihand 378">
                  <a:extLst>
                    <a:ext uri="{FF2B5EF4-FFF2-40B4-BE49-F238E27FC236}">
                      <a16:creationId xmlns:a16="http://schemas.microsoft.com/office/drawing/2014/main" id="{550D0312-FB16-48CC-B308-72B61E2A2C3E}"/>
                    </a:ext>
                  </a:extLst>
                </p14:cNvPr>
                <p14:cNvContentPartPr/>
                <p14:nvPr/>
              </p14:nvContentPartPr>
              <p14:xfrm>
                <a:off x="7058000" y="3020827"/>
                <a:ext cx="75600" cy="70920"/>
              </p14:xfrm>
            </p:contentPart>
          </mc:Choice>
          <mc:Fallback>
            <p:pic>
              <p:nvPicPr>
                <p:cNvPr id="379" name="Freihand 378">
                  <a:extLst>
                    <a:ext uri="{FF2B5EF4-FFF2-40B4-BE49-F238E27FC236}">
                      <a16:creationId xmlns:a16="http://schemas.microsoft.com/office/drawing/2014/main" id="{550D0312-FB16-48CC-B308-72B61E2A2C3E}"/>
                    </a:ext>
                  </a:extLst>
                </p:cNvPr>
                <p:cNvPicPr/>
                <p:nvPr/>
              </p:nvPicPr>
              <p:blipFill>
                <a:blip r:embed="rId514"/>
                <a:stretch>
                  <a:fillRect/>
                </a:stretch>
              </p:blipFill>
              <p:spPr>
                <a:xfrm>
                  <a:off x="7053680" y="3016507"/>
                  <a:ext cx="84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80" name="Freihand 379">
                  <a:extLst>
                    <a:ext uri="{FF2B5EF4-FFF2-40B4-BE49-F238E27FC236}">
                      <a16:creationId xmlns:a16="http://schemas.microsoft.com/office/drawing/2014/main" id="{5C7EAF25-8527-4770-832F-0586230E3B9E}"/>
                    </a:ext>
                  </a:extLst>
                </p14:cNvPr>
                <p14:cNvContentPartPr/>
                <p14:nvPr/>
              </p14:nvContentPartPr>
              <p14:xfrm>
                <a:off x="7213160" y="2918587"/>
                <a:ext cx="105120" cy="159480"/>
              </p14:xfrm>
            </p:contentPart>
          </mc:Choice>
          <mc:Fallback>
            <p:pic>
              <p:nvPicPr>
                <p:cNvPr id="380" name="Freihand 379">
                  <a:extLst>
                    <a:ext uri="{FF2B5EF4-FFF2-40B4-BE49-F238E27FC236}">
                      <a16:creationId xmlns:a16="http://schemas.microsoft.com/office/drawing/2014/main" id="{5C7EAF25-8527-4770-832F-0586230E3B9E}"/>
                    </a:ext>
                  </a:extLst>
                </p:cNvPr>
                <p:cNvPicPr/>
                <p:nvPr/>
              </p:nvPicPr>
              <p:blipFill>
                <a:blip r:embed="rId516"/>
                <a:stretch>
                  <a:fillRect/>
                </a:stretch>
              </p:blipFill>
              <p:spPr>
                <a:xfrm>
                  <a:off x="7208840" y="2914267"/>
                  <a:ext cx="113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81" name="Freihand 380">
                  <a:extLst>
                    <a:ext uri="{FF2B5EF4-FFF2-40B4-BE49-F238E27FC236}">
                      <a16:creationId xmlns:a16="http://schemas.microsoft.com/office/drawing/2014/main" id="{0EF35A2A-F8FB-4374-8D9E-2B1B18BE1252}"/>
                    </a:ext>
                  </a:extLst>
                </p14:cNvPr>
                <p14:cNvContentPartPr/>
                <p14:nvPr/>
              </p14:nvContentPartPr>
              <p14:xfrm>
                <a:off x="7313960" y="2978347"/>
                <a:ext cx="93240" cy="73080"/>
              </p14:xfrm>
            </p:contentPart>
          </mc:Choice>
          <mc:Fallback>
            <p:pic>
              <p:nvPicPr>
                <p:cNvPr id="381" name="Freihand 380">
                  <a:extLst>
                    <a:ext uri="{FF2B5EF4-FFF2-40B4-BE49-F238E27FC236}">
                      <a16:creationId xmlns:a16="http://schemas.microsoft.com/office/drawing/2014/main" id="{0EF35A2A-F8FB-4374-8D9E-2B1B18BE1252}"/>
                    </a:ext>
                  </a:extLst>
                </p:cNvPr>
                <p:cNvPicPr/>
                <p:nvPr/>
              </p:nvPicPr>
              <p:blipFill>
                <a:blip r:embed="rId518"/>
                <a:stretch>
                  <a:fillRect/>
                </a:stretch>
              </p:blipFill>
              <p:spPr>
                <a:xfrm>
                  <a:off x="7309640" y="2974027"/>
                  <a:ext cx="101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82" name="Freihand 381">
                  <a:extLst>
                    <a:ext uri="{FF2B5EF4-FFF2-40B4-BE49-F238E27FC236}">
                      <a16:creationId xmlns:a16="http://schemas.microsoft.com/office/drawing/2014/main" id="{2256C36F-CF25-44C3-B685-DC96068C8EF3}"/>
                    </a:ext>
                  </a:extLst>
                </p14:cNvPr>
                <p14:cNvContentPartPr/>
                <p14:nvPr/>
              </p14:nvContentPartPr>
              <p14:xfrm>
                <a:off x="7548320" y="2884387"/>
                <a:ext cx="255240" cy="137880"/>
              </p14:xfrm>
            </p:contentPart>
          </mc:Choice>
          <mc:Fallback>
            <p:pic>
              <p:nvPicPr>
                <p:cNvPr id="382" name="Freihand 381">
                  <a:extLst>
                    <a:ext uri="{FF2B5EF4-FFF2-40B4-BE49-F238E27FC236}">
                      <a16:creationId xmlns:a16="http://schemas.microsoft.com/office/drawing/2014/main" id="{2256C36F-CF25-44C3-B685-DC96068C8EF3}"/>
                    </a:ext>
                  </a:extLst>
                </p:cNvPr>
                <p:cNvPicPr/>
                <p:nvPr/>
              </p:nvPicPr>
              <p:blipFill>
                <a:blip r:embed="rId520"/>
                <a:stretch>
                  <a:fillRect/>
                </a:stretch>
              </p:blipFill>
              <p:spPr>
                <a:xfrm>
                  <a:off x="7544000" y="2880067"/>
                  <a:ext cx="263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83" name="Freihand 382">
                  <a:extLst>
                    <a:ext uri="{FF2B5EF4-FFF2-40B4-BE49-F238E27FC236}">
                      <a16:creationId xmlns:a16="http://schemas.microsoft.com/office/drawing/2014/main" id="{DBB992CB-A830-4D51-ABCA-ACEA67C17DA0}"/>
                    </a:ext>
                  </a:extLst>
                </p14:cNvPr>
                <p14:cNvContentPartPr/>
                <p14:nvPr/>
              </p14:nvContentPartPr>
              <p14:xfrm>
                <a:off x="5845160" y="3317467"/>
                <a:ext cx="175680" cy="162360"/>
              </p14:xfrm>
            </p:contentPart>
          </mc:Choice>
          <mc:Fallback>
            <p:pic>
              <p:nvPicPr>
                <p:cNvPr id="383" name="Freihand 382">
                  <a:extLst>
                    <a:ext uri="{FF2B5EF4-FFF2-40B4-BE49-F238E27FC236}">
                      <a16:creationId xmlns:a16="http://schemas.microsoft.com/office/drawing/2014/main" id="{DBB992CB-A830-4D51-ABCA-ACEA67C17DA0}"/>
                    </a:ext>
                  </a:extLst>
                </p:cNvPr>
                <p:cNvPicPr/>
                <p:nvPr/>
              </p:nvPicPr>
              <p:blipFill>
                <a:blip r:embed="rId522"/>
                <a:stretch>
                  <a:fillRect/>
                </a:stretch>
              </p:blipFill>
              <p:spPr>
                <a:xfrm>
                  <a:off x="5840840" y="3313147"/>
                  <a:ext cx="184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84" name="Freihand 383">
                  <a:extLst>
                    <a:ext uri="{FF2B5EF4-FFF2-40B4-BE49-F238E27FC236}">
                      <a16:creationId xmlns:a16="http://schemas.microsoft.com/office/drawing/2014/main" id="{9E29EF29-AB49-4701-8BD6-D1DD1A721EAA}"/>
                    </a:ext>
                  </a:extLst>
                </p14:cNvPr>
                <p14:cNvContentPartPr/>
                <p14:nvPr/>
              </p14:nvContentPartPr>
              <p14:xfrm>
                <a:off x="6070160" y="3275707"/>
                <a:ext cx="386640" cy="143280"/>
              </p14:xfrm>
            </p:contentPart>
          </mc:Choice>
          <mc:Fallback>
            <p:pic>
              <p:nvPicPr>
                <p:cNvPr id="384" name="Freihand 383">
                  <a:extLst>
                    <a:ext uri="{FF2B5EF4-FFF2-40B4-BE49-F238E27FC236}">
                      <a16:creationId xmlns:a16="http://schemas.microsoft.com/office/drawing/2014/main" id="{9E29EF29-AB49-4701-8BD6-D1DD1A721EAA}"/>
                    </a:ext>
                  </a:extLst>
                </p:cNvPr>
                <p:cNvPicPr/>
                <p:nvPr/>
              </p:nvPicPr>
              <p:blipFill>
                <a:blip r:embed="rId524"/>
                <a:stretch>
                  <a:fillRect/>
                </a:stretch>
              </p:blipFill>
              <p:spPr>
                <a:xfrm>
                  <a:off x="6065840" y="3271387"/>
                  <a:ext cx="395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85" name="Freihand 384">
                  <a:extLst>
                    <a:ext uri="{FF2B5EF4-FFF2-40B4-BE49-F238E27FC236}">
                      <a16:creationId xmlns:a16="http://schemas.microsoft.com/office/drawing/2014/main" id="{6123F38C-248A-4F07-BF09-A8A2717D1E5E}"/>
                    </a:ext>
                  </a:extLst>
                </p14:cNvPr>
                <p14:cNvContentPartPr/>
                <p14:nvPr/>
              </p14:nvContentPartPr>
              <p14:xfrm>
                <a:off x="6401000" y="3252667"/>
                <a:ext cx="19800" cy="34560"/>
              </p14:xfrm>
            </p:contentPart>
          </mc:Choice>
          <mc:Fallback>
            <p:pic>
              <p:nvPicPr>
                <p:cNvPr id="385" name="Freihand 384">
                  <a:extLst>
                    <a:ext uri="{FF2B5EF4-FFF2-40B4-BE49-F238E27FC236}">
                      <a16:creationId xmlns:a16="http://schemas.microsoft.com/office/drawing/2014/main" id="{6123F38C-248A-4F07-BF09-A8A2717D1E5E}"/>
                    </a:ext>
                  </a:extLst>
                </p:cNvPr>
                <p:cNvPicPr/>
                <p:nvPr/>
              </p:nvPicPr>
              <p:blipFill>
                <a:blip r:embed="rId526"/>
                <a:stretch>
                  <a:fillRect/>
                </a:stretch>
              </p:blipFill>
              <p:spPr>
                <a:xfrm>
                  <a:off x="6396680" y="3248347"/>
                  <a:ext cx="28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86" name="Freihand 385">
                  <a:extLst>
                    <a:ext uri="{FF2B5EF4-FFF2-40B4-BE49-F238E27FC236}">
                      <a16:creationId xmlns:a16="http://schemas.microsoft.com/office/drawing/2014/main" id="{B38188B4-2BD2-46F4-88B6-BC73EE17CF46}"/>
                    </a:ext>
                  </a:extLst>
                </p14:cNvPr>
                <p14:cNvContentPartPr/>
                <p14:nvPr/>
              </p14:nvContentPartPr>
              <p14:xfrm>
                <a:off x="6473000" y="3313867"/>
                <a:ext cx="382680" cy="58320"/>
              </p14:xfrm>
            </p:contentPart>
          </mc:Choice>
          <mc:Fallback>
            <p:pic>
              <p:nvPicPr>
                <p:cNvPr id="386" name="Freihand 385">
                  <a:extLst>
                    <a:ext uri="{FF2B5EF4-FFF2-40B4-BE49-F238E27FC236}">
                      <a16:creationId xmlns:a16="http://schemas.microsoft.com/office/drawing/2014/main" id="{B38188B4-2BD2-46F4-88B6-BC73EE17CF46}"/>
                    </a:ext>
                  </a:extLst>
                </p:cNvPr>
                <p:cNvPicPr/>
                <p:nvPr/>
              </p:nvPicPr>
              <p:blipFill>
                <a:blip r:embed="rId528"/>
                <a:stretch>
                  <a:fillRect/>
                </a:stretch>
              </p:blipFill>
              <p:spPr>
                <a:xfrm>
                  <a:off x="6468680" y="3309547"/>
                  <a:ext cx="391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88" name="Freihand 387">
                  <a:extLst>
                    <a:ext uri="{FF2B5EF4-FFF2-40B4-BE49-F238E27FC236}">
                      <a16:creationId xmlns:a16="http://schemas.microsoft.com/office/drawing/2014/main" id="{51826FAA-F2D1-44FE-AEA7-D6CF744062CE}"/>
                    </a:ext>
                  </a:extLst>
                </p14:cNvPr>
                <p14:cNvContentPartPr/>
                <p14:nvPr/>
              </p14:nvContentPartPr>
              <p14:xfrm>
                <a:off x="7014800" y="3178507"/>
                <a:ext cx="176400" cy="246600"/>
              </p14:xfrm>
            </p:contentPart>
          </mc:Choice>
          <mc:Fallback>
            <p:pic>
              <p:nvPicPr>
                <p:cNvPr id="388" name="Freihand 387">
                  <a:extLst>
                    <a:ext uri="{FF2B5EF4-FFF2-40B4-BE49-F238E27FC236}">
                      <a16:creationId xmlns:a16="http://schemas.microsoft.com/office/drawing/2014/main" id="{51826FAA-F2D1-44FE-AEA7-D6CF744062CE}"/>
                    </a:ext>
                  </a:extLst>
                </p:cNvPr>
                <p:cNvPicPr/>
                <p:nvPr/>
              </p:nvPicPr>
              <p:blipFill>
                <a:blip r:embed="rId530"/>
                <a:stretch>
                  <a:fillRect/>
                </a:stretch>
              </p:blipFill>
              <p:spPr>
                <a:xfrm>
                  <a:off x="7010480" y="3174187"/>
                  <a:ext cx="1850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89" name="Freihand 388">
                  <a:extLst>
                    <a:ext uri="{FF2B5EF4-FFF2-40B4-BE49-F238E27FC236}">
                      <a16:creationId xmlns:a16="http://schemas.microsoft.com/office/drawing/2014/main" id="{0937707D-B7A5-4365-9F92-2973FDBFA5B9}"/>
                    </a:ext>
                  </a:extLst>
                </p14:cNvPr>
                <p14:cNvContentPartPr/>
                <p14:nvPr/>
              </p14:nvContentPartPr>
              <p14:xfrm>
                <a:off x="7015520" y="3210907"/>
                <a:ext cx="360" cy="360"/>
              </p14:xfrm>
            </p:contentPart>
          </mc:Choice>
          <mc:Fallback>
            <p:pic>
              <p:nvPicPr>
                <p:cNvPr id="389" name="Freihand 388">
                  <a:extLst>
                    <a:ext uri="{FF2B5EF4-FFF2-40B4-BE49-F238E27FC236}">
                      <a16:creationId xmlns:a16="http://schemas.microsoft.com/office/drawing/2014/main" id="{0937707D-B7A5-4365-9F92-2973FDBFA5B9}"/>
                    </a:ext>
                  </a:extLst>
                </p:cNvPr>
                <p:cNvPicPr/>
                <p:nvPr/>
              </p:nvPicPr>
              <p:blipFill>
                <a:blip r:embed="rId35"/>
                <a:stretch>
                  <a:fillRect/>
                </a:stretch>
              </p:blipFill>
              <p:spPr>
                <a:xfrm>
                  <a:off x="7011200" y="3206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90" name="Freihand 389">
                  <a:extLst>
                    <a:ext uri="{FF2B5EF4-FFF2-40B4-BE49-F238E27FC236}">
                      <a16:creationId xmlns:a16="http://schemas.microsoft.com/office/drawing/2014/main" id="{A2313199-4039-404E-B7E7-A98AAEBBCE29}"/>
                    </a:ext>
                  </a:extLst>
                </p14:cNvPr>
                <p14:cNvContentPartPr/>
                <p14:nvPr/>
              </p14:nvContentPartPr>
              <p14:xfrm>
                <a:off x="7273280" y="3229267"/>
                <a:ext cx="189000" cy="104400"/>
              </p14:xfrm>
            </p:contentPart>
          </mc:Choice>
          <mc:Fallback>
            <p:pic>
              <p:nvPicPr>
                <p:cNvPr id="390" name="Freihand 389">
                  <a:extLst>
                    <a:ext uri="{FF2B5EF4-FFF2-40B4-BE49-F238E27FC236}">
                      <a16:creationId xmlns:a16="http://schemas.microsoft.com/office/drawing/2014/main" id="{A2313199-4039-404E-B7E7-A98AAEBBCE29}"/>
                    </a:ext>
                  </a:extLst>
                </p:cNvPr>
                <p:cNvPicPr/>
                <p:nvPr/>
              </p:nvPicPr>
              <p:blipFill>
                <a:blip r:embed="rId533"/>
                <a:stretch>
                  <a:fillRect/>
                </a:stretch>
              </p:blipFill>
              <p:spPr>
                <a:xfrm>
                  <a:off x="7268960" y="3224947"/>
                  <a:ext cx="197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92" name="Freihand 391">
                  <a:extLst>
                    <a:ext uri="{FF2B5EF4-FFF2-40B4-BE49-F238E27FC236}">
                      <a16:creationId xmlns:a16="http://schemas.microsoft.com/office/drawing/2014/main" id="{C4138C33-2345-4C64-BE44-3058532FE869}"/>
                    </a:ext>
                  </a:extLst>
                </p14:cNvPr>
                <p14:cNvContentPartPr/>
                <p14:nvPr/>
              </p14:nvContentPartPr>
              <p14:xfrm>
                <a:off x="7564880" y="3236827"/>
                <a:ext cx="18360" cy="64800"/>
              </p14:xfrm>
            </p:contentPart>
          </mc:Choice>
          <mc:Fallback>
            <p:pic>
              <p:nvPicPr>
                <p:cNvPr id="392" name="Freihand 391">
                  <a:extLst>
                    <a:ext uri="{FF2B5EF4-FFF2-40B4-BE49-F238E27FC236}">
                      <a16:creationId xmlns:a16="http://schemas.microsoft.com/office/drawing/2014/main" id="{C4138C33-2345-4C64-BE44-3058532FE869}"/>
                    </a:ext>
                  </a:extLst>
                </p:cNvPr>
                <p:cNvPicPr/>
                <p:nvPr/>
              </p:nvPicPr>
              <p:blipFill>
                <a:blip r:embed="rId535"/>
                <a:stretch>
                  <a:fillRect/>
                </a:stretch>
              </p:blipFill>
              <p:spPr>
                <a:xfrm>
                  <a:off x="7560560" y="3232507"/>
                  <a:ext cx="27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93" name="Freihand 392">
                  <a:extLst>
                    <a:ext uri="{FF2B5EF4-FFF2-40B4-BE49-F238E27FC236}">
                      <a16:creationId xmlns:a16="http://schemas.microsoft.com/office/drawing/2014/main" id="{45BA8510-08DC-4C28-891C-5E5656D640FF}"/>
                    </a:ext>
                  </a:extLst>
                </p14:cNvPr>
                <p14:cNvContentPartPr/>
                <p14:nvPr/>
              </p14:nvContentPartPr>
              <p14:xfrm>
                <a:off x="7569920" y="3157267"/>
                <a:ext cx="33480" cy="13320"/>
              </p14:xfrm>
            </p:contentPart>
          </mc:Choice>
          <mc:Fallback>
            <p:pic>
              <p:nvPicPr>
                <p:cNvPr id="393" name="Freihand 392">
                  <a:extLst>
                    <a:ext uri="{FF2B5EF4-FFF2-40B4-BE49-F238E27FC236}">
                      <a16:creationId xmlns:a16="http://schemas.microsoft.com/office/drawing/2014/main" id="{45BA8510-08DC-4C28-891C-5E5656D640FF}"/>
                    </a:ext>
                  </a:extLst>
                </p:cNvPr>
                <p:cNvPicPr/>
                <p:nvPr/>
              </p:nvPicPr>
              <p:blipFill>
                <a:blip r:embed="rId537"/>
                <a:stretch>
                  <a:fillRect/>
                </a:stretch>
              </p:blipFill>
              <p:spPr>
                <a:xfrm>
                  <a:off x="7565600" y="3152947"/>
                  <a:ext cx="42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94" name="Freihand 393">
                  <a:extLst>
                    <a:ext uri="{FF2B5EF4-FFF2-40B4-BE49-F238E27FC236}">
                      <a16:creationId xmlns:a16="http://schemas.microsoft.com/office/drawing/2014/main" id="{35D1DA3D-14F2-4AD9-A1A9-5688D4310954}"/>
                    </a:ext>
                  </a:extLst>
                </p14:cNvPr>
                <p14:cNvContentPartPr/>
                <p14:nvPr/>
              </p14:nvContentPartPr>
              <p14:xfrm>
                <a:off x="7646240" y="3184987"/>
                <a:ext cx="57600" cy="99360"/>
              </p14:xfrm>
            </p:contentPart>
          </mc:Choice>
          <mc:Fallback>
            <p:pic>
              <p:nvPicPr>
                <p:cNvPr id="394" name="Freihand 393">
                  <a:extLst>
                    <a:ext uri="{FF2B5EF4-FFF2-40B4-BE49-F238E27FC236}">
                      <a16:creationId xmlns:a16="http://schemas.microsoft.com/office/drawing/2014/main" id="{35D1DA3D-14F2-4AD9-A1A9-5688D4310954}"/>
                    </a:ext>
                  </a:extLst>
                </p:cNvPr>
                <p:cNvPicPr/>
                <p:nvPr/>
              </p:nvPicPr>
              <p:blipFill>
                <a:blip r:embed="rId539"/>
                <a:stretch>
                  <a:fillRect/>
                </a:stretch>
              </p:blipFill>
              <p:spPr>
                <a:xfrm>
                  <a:off x="7641920" y="3180667"/>
                  <a:ext cx="66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95" name="Freihand 394">
                  <a:extLst>
                    <a:ext uri="{FF2B5EF4-FFF2-40B4-BE49-F238E27FC236}">
                      <a16:creationId xmlns:a16="http://schemas.microsoft.com/office/drawing/2014/main" id="{27E4E9E4-F4A9-40A1-BB85-706F5750D0B0}"/>
                    </a:ext>
                  </a:extLst>
                </p14:cNvPr>
                <p14:cNvContentPartPr/>
                <p14:nvPr/>
              </p14:nvContentPartPr>
              <p14:xfrm>
                <a:off x="7735520" y="3170587"/>
                <a:ext cx="146880" cy="85320"/>
              </p14:xfrm>
            </p:contentPart>
          </mc:Choice>
          <mc:Fallback>
            <p:pic>
              <p:nvPicPr>
                <p:cNvPr id="395" name="Freihand 394">
                  <a:extLst>
                    <a:ext uri="{FF2B5EF4-FFF2-40B4-BE49-F238E27FC236}">
                      <a16:creationId xmlns:a16="http://schemas.microsoft.com/office/drawing/2014/main" id="{27E4E9E4-F4A9-40A1-BB85-706F5750D0B0}"/>
                    </a:ext>
                  </a:extLst>
                </p:cNvPr>
                <p:cNvPicPr/>
                <p:nvPr/>
              </p:nvPicPr>
              <p:blipFill>
                <a:blip r:embed="rId541"/>
                <a:stretch>
                  <a:fillRect/>
                </a:stretch>
              </p:blipFill>
              <p:spPr>
                <a:xfrm>
                  <a:off x="7731200" y="3166267"/>
                  <a:ext cx="155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6" name="Freihand 395">
                  <a:extLst>
                    <a:ext uri="{FF2B5EF4-FFF2-40B4-BE49-F238E27FC236}">
                      <a16:creationId xmlns:a16="http://schemas.microsoft.com/office/drawing/2014/main" id="{4FF53EA5-445E-4CE2-B5F2-78CE5BBCD446}"/>
                    </a:ext>
                  </a:extLst>
                </p14:cNvPr>
                <p14:cNvContentPartPr/>
                <p14:nvPr/>
              </p14:nvContentPartPr>
              <p14:xfrm>
                <a:off x="7856480" y="3123067"/>
                <a:ext cx="18360" cy="10080"/>
              </p14:xfrm>
            </p:contentPart>
          </mc:Choice>
          <mc:Fallback>
            <p:pic>
              <p:nvPicPr>
                <p:cNvPr id="396" name="Freihand 395">
                  <a:extLst>
                    <a:ext uri="{FF2B5EF4-FFF2-40B4-BE49-F238E27FC236}">
                      <a16:creationId xmlns:a16="http://schemas.microsoft.com/office/drawing/2014/main" id="{4FF53EA5-445E-4CE2-B5F2-78CE5BBCD446}"/>
                    </a:ext>
                  </a:extLst>
                </p:cNvPr>
                <p:cNvPicPr/>
                <p:nvPr/>
              </p:nvPicPr>
              <p:blipFill>
                <a:blip r:embed="rId543"/>
                <a:stretch>
                  <a:fillRect/>
                </a:stretch>
              </p:blipFill>
              <p:spPr>
                <a:xfrm>
                  <a:off x="7852160" y="3118747"/>
                  <a:ext cx="27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7" name="Freihand 396">
                  <a:extLst>
                    <a:ext uri="{FF2B5EF4-FFF2-40B4-BE49-F238E27FC236}">
                      <a16:creationId xmlns:a16="http://schemas.microsoft.com/office/drawing/2014/main" id="{5CC765F3-E1E0-4415-B9FD-350CAD97806B}"/>
                    </a:ext>
                  </a:extLst>
                </p14:cNvPr>
                <p14:cNvContentPartPr/>
                <p14:nvPr/>
              </p14:nvContentPartPr>
              <p14:xfrm>
                <a:off x="7912640" y="3161587"/>
                <a:ext cx="71640" cy="76680"/>
              </p14:xfrm>
            </p:contentPart>
          </mc:Choice>
          <mc:Fallback>
            <p:pic>
              <p:nvPicPr>
                <p:cNvPr id="397" name="Freihand 396">
                  <a:extLst>
                    <a:ext uri="{FF2B5EF4-FFF2-40B4-BE49-F238E27FC236}">
                      <a16:creationId xmlns:a16="http://schemas.microsoft.com/office/drawing/2014/main" id="{5CC765F3-E1E0-4415-B9FD-350CAD97806B}"/>
                    </a:ext>
                  </a:extLst>
                </p:cNvPr>
                <p:cNvPicPr/>
                <p:nvPr/>
              </p:nvPicPr>
              <p:blipFill>
                <a:blip r:embed="rId545"/>
                <a:stretch>
                  <a:fillRect/>
                </a:stretch>
              </p:blipFill>
              <p:spPr>
                <a:xfrm>
                  <a:off x="7908320" y="3157267"/>
                  <a:ext cx="80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8" name="Freihand 397">
                  <a:extLst>
                    <a:ext uri="{FF2B5EF4-FFF2-40B4-BE49-F238E27FC236}">
                      <a16:creationId xmlns:a16="http://schemas.microsoft.com/office/drawing/2014/main" id="{2CC7A1C7-A427-4123-A79E-79C7F1D2EC1D}"/>
                    </a:ext>
                  </a:extLst>
                </p14:cNvPr>
                <p14:cNvContentPartPr/>
                <p14:nvPr/>
              </p14:nvContentPartPr>
              <p14:xfrm>
                <a:off x="7978520" y="3143227"/>
                <a:ext cx="78840" cy="87120"/>
              </p14:xfrm>
            </p:contentPart>
          </mc:Choice>
          <mc:Fallback>
            <p:pic>
              <p:nvPicPr>
                <p:cNvPr id="398" name="Freihand 397">
                  <a:extLst>
                    <a:ext uri="{FF2B5EF4-FFF2-40B4-BE49-F238E27FC236}">
                      <a16:creationId xmlns:a16="http://schemas.microsoft.com/office/drawing/2014/main" id="{2CC7A1C7-A427-4123-A79E-79C7F1D2EC1D}"/>
                    </a:ext>
                  </a:extLst>
                </p:cNvPr>
                <p:cNvPicPr/>
                <p:nvPr/>
              </p:nvPicPr>
              <p:blipFill>
                <a:blip r:embed="rId547"/>
                <a:stretch>
                  <a:fillRect/>
                </a:stretch>
              </p:blipFill>
              <p:spPr>
                <a:xfrm>
                  <a:off x="7974200" y="3138907"/>
                  <a:ext cx="87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9" name="Freihand 398">
                  <a:extLst>
                    <a:ext uri="{FF2B5EF4-FFF2-40B4-BE49-F238E27FC236}">
                      <a16:creationId xmlns:a16="http://schemas.microsoft.com/office/drawing/2014/main" id="{BE37D64F-94A2-4FC4-947E-F111CCA7D83B}"/>
                    </a:ext>
                  </a:extLst>
                </p14:cNvPr>
                <p14:cNvContentPartPr/>
                <p14:nvPr/>
              </p14:nvContentPartPr>
              <p14:xfrm>
                <a:off x="8070320" y="3147187"/>
                <a:ext cx="49680" cy="66600"/>
              </p14:xfrm>
            </p:contentPart>
          </mc:Choice>
          <mc:Fallback>
            <p:pic>
              <p:nvPicPr>
                <p:cNvPr id="399" name="Freihand 398">
                  <a:extLst>
                    <a:ext uri="{FF2B5EF4-FFF2-40B4-BE49-F238E27FC236}">
                      <a16:creationId xmlns:a16="http://schemas.microsoft.com/office/drawing/2014/main" id="{BE37D64F-94A2-4FC4-947E-F111CCA7D83B}"/>
                    </a:ext>
                  </a:extLst>
                </p:cNvPr>
                <p:cNvPicPr/>
                <p:nvPr/>
              </p:nvPicPr>
              <p:blipFill>
                <a:blip r:embed="rId549"/>
                <a:stretch>
                  <a:fillRect/>
                </a:stretch>
              </p:blipFill>
              <p:spPr>
                <a:xfrm>
                  <a:off x="8066000" y="3142867"/>
                  <a:ext cx="58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00" name="Freihand 399">
                  <a:extLst>
                    <a:ext uri="{FF2B5EF4-FFF2-40B4-BE49-F238E27FC236}">
                      <a16:creationId xmlns:a16="http://schemas.microsoft.com/office/drawing/2014/main" id="{A4D8AAD0-24A7-4B66-BF8A-AF05F77AD5E6}"/>
                    </a:ext>
                  </a:extLst>
                </p14:cNvPr>
                <p14:cNvContentPartPr/>
                <p14:nvPr/>
              </p14:nvContentPartPr>
              <p14:xfrm>
                <a:off x="8119280" y="3128107"/>
                <a:ext cx="37800" cy="83160"/>
              </p14:xfrm>
            </p:contentPart>
          </mc:Choice>
          <mc:Fallback>
            <p:pic>
              <p:nvPicPr>
                <p:cNvPr id="400" name="Freihand 399">
                  <a:extLst>
                    <a:ext uri="{FF2B5EF4-FFF2-40B4-BE49-F238E27FC236}">
                      <a16:creationId xmlns:a16="http://schemas.microsoft.com/office/drawing/2014/main" id="{A4D8AAD0-24A7-4B66-BF8A-AF05F77AD5E6}"/>
                    </a:ext>
                  </a:extLst>
                </p:cNvPr>
                <p:cNvPicPr/>
                <p:nvPr/>
              </p:nvPicPr>
              <p:blipFill>
                <a:blip r:embed="rId551"/>
                <a:stretch>
                  <a:fillRect/>
                </a:stretch>
              </p:blipFill>
              <p:spPr>
                <a:xfrm>
                  <a:off x="8114960" y="3123787"/>
                  <a:ext cx="46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01" name="Freihand 400">
                  <a:extLst>
                    <a:ext uri="{FF2B5EF4-FFF2-40B4-BE49-F238E27FC236}">
                      <a16:creationId xmlns:a16="http://schemas.microsoft.com/office/drawing/2014/main" id="{960048C8-CC14-4B52-8BEB-B8753826D29C}"/>
                    </a:ext>
                  </a:extLst>
                </p14:cNvPr>
                <p14:cNvContentPartPr/>
                <p14:nvPr/>
              </p14:nvContentPartPr>
              <p14:xfrm>
                <a:off x="8141960" y="3091387"/>
                <a:ext cx="120960" cy="79920"/>
              </p14:xfrm>
            </p:contentPart>
          </mc:Choice>
          <mc:Fallback>
            <p:pic>
              <p:nvPicPr>
                <p:cNvPr id="401" name="Freihand 400">
                  <a:extLst>
                    <a:ext uri="{FF2B5EF4-FFF2-40B4-BE49-F238E27FC236}">
                      <a16:creationId xmlns:a16="http://schemas.microsoft.com/office/drawing/2014/main" id="{960048C8-CC14-4B52-8BEB-B8753826D29C}"/>
                    </a:ext>
                  </a:extLst>
                </p:cNvPr>
                <p:cNvPicPr/>
                <p:nvPr/>
              </p:nvPicPr>
              <p:blipFill>
                <a:blip r:embed="rId553"/>
                <a:stretch>
                  <a:fillRect/>
                </a:stretch>
              </p:blipFill>
              <p:spPr>
                <a:xfrm>
                  <a:off x="8137640" y="3087067"/>
                  <a:ext cx="129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02" name="Freihand 401">
                  <a:extLst>
                    <a:ext uri="{FF2B5EF4-FFF2-40B4-BE49-F238E27FC236}">
                      <a16:creationId xmlns:a16="http://schemas.microsoft.com/office/drawing/2014/main" id="{580EB833-9897-440F-8814-B7484C4FD579}"/>
                    </a:ext>
                  </a:extLst>
                </p14:cNvPr>
                <p14:cNvContentPartPr/>
                <p14:nvPr/>
              </p14:nvContentPartPr>
              <p14:xfrm>
                <a:off x="8275160" y="3109747"/>
                <a:ext cx="130320" cy="212400"/>
              </p14:xfrm>
            </p:contentPart>
          </mc:Choice>
          <mc:Fallback>
            <p:pic>
              <p:nvPicPr>
                <p:cNvPr id="402" name="Freihand 401">
                  <a:extLst>
                    <a:ext uri="{FF2B5EF4-FFF2-40B4-BE49-F238E27FC236}">
                      <a16:creationId xmlns:a16="http://schemas.microsoft.com/office/drawing/2014/main" id="{580EB833-9897-440F-8814-B7484C4FD579}"/>
                    </a:ext>
                  </a:extLst>
                </p:cNvPr>
                <p:cNvPicPr/>
                <p:nvPr/>
              </p:nvPicPr>
              <p:blipFill>
                <a:blip r:embed="rId555"/>
                <a:stretch>
                  <a:fillRect/>
                </a:stretch>
              </p:blipFill>
              <p:spPr>
                <a:xfrm>
                  <a:off x="8270840" y="3105427"/>
                  <a:ext cx="138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04" name="Freihand 403">
                  <a:extLst>
                    <a:ext uri="{FF2B5EF4-FFF2-40B4-BE49-F238E27FC236}">
                      <a16:creationId xmlns:a16="http://schemas.microsoft.com/office/drawing/2014/main" id="{5F773323-B1E4-4561-80CE-BF9D7CC6D8C8}"/>
                    </a:ext>
                  </a:extLst>
                </p14:cNvPr>
                <p14:cNvContentPartPr/>
                <p14:nvPr/>
              </p14:nvContentPartPr>
              <p14:xfrm>
                <a:off x="6631400" y="3537067"/>
                <a:ext cx="171000" cy="115560"/>
              </p14:xfrm>
            </p:contentPart>
          </mc:Choice>
          <mc:Fallback>
            <p:pic>
              <p:nvPicPr>
                <p:cNvPr id="404" name="Freihand 403">
                  <a:extLst>
                    <a:ext uri="{FF2B5EF4-FFF2-40B4-BE49-F238E27FC236}">
                      <a16:creationId xmlns:a16="http://schemas.microsoft.com/office/drawing/2014/main" id="{5F773323-B1E4-4561-80CE-BF9D7CC6D8C8}"/>
                    </a:ext>
                  </a:extLst>
                </p:cNvPr>
                <p:cNvPicPr/>
                <p:nvPr/>
              </p:nvPicPr>
              <p:blipFill>
                <a:blip r:embed="rId557"/>
                <a:stretch>
                  <a:fillRect/>
                </a:stretch>
              </p:blipFill>
              <p:spPr>
                <a:xfrm>
                  <a:off x="6627080" y="3532747"/>
                  <a:ext cx="179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05" name="Freihand 404">
                  <a:extLst>
                    <a:ext uri="{FF2B5EF4-FFF2-40B4-BE49-F238E27FC236}">
                      <a16:creationId xmlns:a16="http://schemas.microsoft.com/office/drawing/2014/main" id="{0CD0F323-A5BB-4B4E-8B70-9C6FF0FFA4D8}"/>
                    </a:ext>
                  </a:extLst>
                </p14:cNvPr>
                <p14:cNvContentPartPr/>
                <p14:nvPr/>
              </p14:nvContentPartPr>
              <p14:xfrm>
                <a:off x="6844520" y="3430147"/>
                <a:ext cx="42480" cy="163800"/>
              </p14:xfrm>
            </p:contentPart>
          </mc:Choice>
          <mc:Fallback>
            <p:pic>
              <p:nvPicPr>
                <p:cNvPr id="405" name="Freihand 404">
                  <a:extLst>
                    <a:ext uri="{FF2B5EF4-FFF2-40B4-BE49-F238E27FC236}">
                      <a16:creationId xmlns:a16="http://schemas.microsoft.com/office/drawing/2014/main" id="{0CD0F323-A5BB-4B4E-8B70-9C6FF0FFA4D8}"/>
                    </a:ext>
                  </a:extLst>
                </p:cNvPr>
                <p:cNvPicPr/>
                <p:nvPr/>
              </p:nvPicPr>
              <p:blipFill>
                <a:blip r:embed="rId559"/>
                <a:stretch>
                  <a:fillRect/>
                </a:stretch>
              </p:blipFill>
              <p:spPr>
                <a:xfrm>
                  <a:off x="6840200" y="3425827"/>
                  <a:ext cx="51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07" name="Freihand 406">
                  <a:extLst>
                    <a:ext uri="{FF2B5EF4-FFF2-40B4-BE49-F238E27FC236}">
                      <a16:creationId xmlns:a16="http://schemas.microsoft.com/office/drawing/2014/main" id="{C58B6E89-393F-4EAF-AD00-37E23883EDBD}"/>
                    </a:ext>
                  </a:extLst>
                </p14:cNvPr>
                <p14:cNvContentPartPr/>
                <p14:nvPr/>
              </p14:nvContentPartPr>
              <p14:xfrm>
                <a:off x="6991040" y="3533827"/>
                <a:ext cx="164880" cy="98280"/>
              </p14:xfrm>
            </p:contentPart>
          </mc:Choice>
          <mc:Fallback>
            <p:pic>
              <p:nvPicPr>
                <p:cNvPr id="407" name="Freihand 406">
                  <a:extLst>
                    <a:ext uri="{FF2B5EF4-FFF2-40B4-BE49-F238E27FC236}">
                      <a16:creationId xmlns:a16="http://schemas.microsoft.com/office/drawing/2014/main" id="{C58B6E89-393F-4EAF-AD00-37E23883EDBD}"/>
                    </a:ext>
                  </a:extLst>
                </p:cNvPr>
                <p:cNvPicPr/>
                <p:nvPr/>
              </p:nvPicPr>
              <p:blipFill>
                <a:blip r:embed="rId561"/>
                <a:stretch>
                  <a:fillRect/>
                </a:stretch>
              </p:blipFill>
              <p:spPr>
                <a:xfrm>
                  <a:off x="6986720" y="3529507"/>
                  <a:ext cx="173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08" name="Freihand 407">
                  <a:extLst>
                    <a:ext uri="{FF2B5EF4-FFF2-40B4-BE49-F238E27FC236}">
                      <a16:creationId xmlns:a16="http://schemas.microsoft.com/office/drawing/2014/main" id="{1FA2D33E-EF01-488C-A76A-5E03B5F4228B}"/>
                    </a:ext>
                  </a:extLst>
                </p14:cNvPr>
                <p14:cNvContentPartPr/>
                <p14:nvPr/>
              </p14:nvContentPartPr>
              <p14:xfrm>
                <a:off x="7263200" y="3502507"/>
                <a:ext cx="204120" cy="88920"/>
              </p14:xfrm>
            </p:contentPart>
          </mc:Choice>
          <mc:Fallback>
            <p:pic>
              <p:nvPicPr>
                <p:cNvPr id="408" name="Freihand 407">
                  <a:extLst>
                    <a:ext uri="{FF2B5EF4-FFF2-40B4-BE49-F238E27FC236}">
                      <a16:creationId xmlns:a16="http://schemas.microsoft.com/office/drawing/2014/main" id="{1FA2D33E-EF01-488C-A76A-5E03B5F4228B}"/>
                    </a:ext>
                  </a:extLst>
                </p:cNvPr>
                <p:cNvPicPr/>
                <p:nvPr/>
              </p:nvPicPr>
              <p:blipFill>
                <a:blip r:embed="rId563"/>
                <a:stretch>
                  <a:fillRect/>
                </a:stretch>
              </p:blipFill>
              <p:spPr>
                <a:xfrm>
                  <a:off x="7258880" y="3498187"/>
                  <a:ext cx="212760" cy="97560"/>
                </a:xfrm>
                <a:prstGeom prst="rect">
                  <a:avLst/>
                </a:prstGeom>
              </p:spPr>
            </p:pic>
          </mc:Fallback>
        </mc:AlternateContent>
      </p:grpSp>
      <p:grpSp>
        <p:nvGrpSpPr>
          <p:cNvPr id="411" name="Gruppieren 410">
            <a:extLst>
              <a:ext uri="{FF2B5EF4-FFF2-40B4-BE49-F238E27FC236}">
                <a16:creationId xmlns:a16="http://schemas.microsoft.com/office/drawing/2014/main" id="{9BF2DFCD-A2FE-4B22-8E5C-72818088DC40}"/>
              </a:ext>
            </a:extLst>
          </p:cNvPr>
          <p:cNvGrpSpPr/>
          <p:nvPr/>
        </p:nvGrpSpPr>
        <p:grpSpPr>
          <a:xfrm>
            <a:off x="8192000" y="1708627"/>
            <a:ext cx="427320" cy="439920"/>
            <a:chOff x="8192000" y="1708627"/>
            <a:chExt cx="427320" cy="439920"/>
          </a:xfrm>
        </p:grpSpPr>
        <mc:AlternateContent xmlns:mc="http://schemas.openxmlformats.org/markup-compatibility/2006">
          <mc:Choice xmlns:p14="http://schemas.microsoft.com/office/powerpoint/2010/main" Requires="p14">
            <p:contentPart p14:bwMode="auto" r:id="rId564">
              <p14:nvContentPartPr>
                <p14:cNvPr id="314" name="Freihand 313">
                  <a:extLst>
                    <a:ext uri="{FF2B5EF4-FFF2-40B4-BE49-F238E27FC236}">
                      <a16:creationId xmlns:a16="http://schemas.microsoft.com/office/drawing/2014/main" id="{BDF66C45-9E5E-4BB4-BE0D-F58AC54B80E9}"/>
                    </a:ext>
                  </a:extLst>
                </p14:cNvPr>
                <p14:cNvContentPartPr/>
                <p14:nvPr/>
              </p14:nvContentPartPr>
              <p14:xfrm>
                <a:off x="8487560" y="1847587"/>
                <a:ext cx="99720" cy="133560"/>
              </p14:xfrm>
            </p:contentPart>
          </mc:Choice>
          <mc:Fallback>
            <p:pic>
              <p:nvPicPr>
                <p:cNvPr id="314" name="Freihand 313">
                  <a:extLst>
                    <a:ext uri="{FF2B5EF4-FFF2-40B4-BE49-F238E27FC236}">
                      <a16:creationId xmlns:a16="http://schemas.microsoft.com/office/drawing/2014/main" id="{BDF66C45-9E5E-4BB4-BE0D-F58AC54B80E9}"/>
                    </a:ext>
                  </a:extLst>
                </p:cNvPr>
                <p:cNvPicPr/>
                <p:nvPr/>
              </p:nvPicPr>
              <p:blipFill>
                <a:blip r:embed="rId565"/>
                <a:stretch>
                  <a:fillRect/>
                </a:stretch>
              </p:blipFill>
              <p:spPr>
                <a:xfrm>
                  <a:off x="8483240" y="1843267"/>
                  <a:ext cx="108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15" name="Freihand 314">
                  <a:extLst>
                    <a:ext uri="{FF2B5EF4-FFF2-40B4-BE49-F238E27FC236}">
                      <a16:creationId xmlns:a16="http://schemas.microsoft.com/office/drawing/2014/main" id="{65190252-0FD7-4E2C-8C35-62C0D8AA2A50}"/>
                    </a:ext>
                  </a:extLst>
                </p14:cNvPr>
                <p14:cNvContentPartPr/>
                <p14:nvPr/>
              </p14:nvContentPartPr>
              <p14:xfrm>
                <a:off x="8431760" y="1779547"/>
                <a:ext cx="187560" cy="20160"/>
              </p14:xfrm>
            </p:contentPart>
          </mc:Choice>
          <mc:Fallback>
            <p:pic>
              <p:nvPicPr>
                <p:cNvPr id="315" name="Freihand 314">
                  <a:extLst>
                    <a:ext uri="{FF2B5EF4-FFF2-40B4-BE49-F238E27FC236}">
                      <a16:creationId xmlns:a16="http://schemas.microsoft.com/office/drawing/2014/main" id="{65190252-0FD7-4E2C-8C35-62C0D8AA2A50}"/>
                    </a:ext>
                  </a:extLst>
                </p:cNvPr>
                <p:cNvPicPr/>
                <p:nvPr/>
              </p:nvPicPr>
              <p:blipFill>
                <a:blip r:embed="rId567"/>
                <a:stretch>
                  <a:fillRect/>
                </a:stretch>
              </p:blipFill>
              <p:spPr>
                <a:xfrm>
                  <a:off x="8427440" y="1775227"/>
                  <a:ext cx="196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17" name="Freihand 316">
                  <a:extLst>
                    <a:ext uri="{FF2B5EF4-FFF2-40B4-BE49-F238E27FC236}">
                      <a16:creationId xmlns:a16="http://schemas.microsoft.com/office/drawing/2014/main" id="{9833630E-2C6F-4CE9-B09F-39C6FFE0BAB3}"/>
                    </a:ext>
                  </a:extLst>
                </p14:cNvPr>
                <p14:cNvContentPartPr/>
                <p14:nvPr/>
              </p14:nvContentPartPr>
              <p14:xfrm>
                <a:off x="8231240" y="1800427"/>
                <a:ext cx="120240" cy="95400"/>
              </p14:xfrm>
            </p:contentPart>
          </mc:Choice>
          <mc:Fallback>
            <p:pic>
              <p:nvPicPr>
                <p:cNvPr id="317" name="Freihand 316">
                  <a:extLst>
                    <a:ext uri="{FF2B5EF4-FFF2-40B4-BE49-F238E27FC236}">
                      <a16:creationId xmlns:a16="http://schemas.microsoft.com/office/drawing/2014/main" id="{9833630E-2C6F-4CE9-B09F-39C6FFE0BAB3}"/>
                    </a:ext>
                  </a:extLst>
                </p:cNvPr>
                <p:cNvPicPr/>
                <p:nvPr/>
              </p:nvPicPr>
              <p:blipFill>
                <a:blip r:embed="rId569"/>
                <a:stretch>
                  <a:fillRect/>
                </a:stretch>
              </p:blipFill>
              <p:spPr>
                <a:xfrm>
                  <a:off x="8226920" y="1796107"/>
                  <a:ext cx="128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18" name="Freihand 317">
                  <a:extLst>
                    <a:ext uri="{FF2B5EF4-FFF2-40B4-BE49-F238E27FC236}">
                      <a16:creationId xmlns:a16="http://schemas.microsoft.com/office/drawing/2014/main" id="{BDD787C9-634F-4CFD-8B7C-CC7E30DC42A6}"/>
                    </a:ext>
                  </a:extLst>
                </p14:cNvPr>
                <p14:cNvContentPartPr/>
                <p14:nvPr/>
              </p14:nvContentPartPr>
              <p14:xfrm>
                <a:off x="8192000" y="1895467"/>
                <a:ext cx="191520" cy="47160"/>
              </p14:xfrm>
            </p:contentPart>
          </mc:Choice>
          <mc:Fallback>
            <p:pic>
              <p:nvPicPr>
                <p:cNvPr id="318" name="Freihand 317">
                  <a:extLst>
                    <a:ext uri="{FF2B5EF4-FFF2-40B4-BE49-F238E27FC236}">
                      <a16:creationId xmlns:a16="http://schemas.microsoft.com/office/drawing/2014/main" id="{BDD787C9-634F-4CFD-8B7C-CC7E30DC42A6}"/>
                    </a:ext>
                  </a:extLst>
                </p:cNvPr>
                <p:cNvPicPr/>
                <p:nvPr/>
              </p:nvPicPr>
              <p:blipFill>
                <a:blip r:embed="rId571"/>
                <a:stretch>
                  <a:fillRect/>
                </a:stretch>
              </p:blipFill>
              <p:spPr>
                <a:xfrm>
                  <a:off x="8187680" y="1891147"/>
                  <a:ext cx="200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19" name="Freihand 318">
                  <a:extLst>
                    <a:ext uri="{FF2B5EF4-FFF2-40B4-BE49-F238E27FC236}">
                      <a16:creationId xmlns:a16="http://schemas.microsoft.com/office/drawing/2014/main" id="{B622E08D-7EAE-4929-BE03-A24FE65CCAA9}"/>
                    </a:ext>
                  </a:extLst>
                </p14:cNvPr>
                <p14:cNvContentPartPr/>
                <p14:nvPr/>
              </p14:nvContentPartPr>
              <p14:xfrm>
                <a:off x="8244560" y="1987267"/>
                <a:ext cx="111240" cy="161280"/>
              </p14:xfrm>
            </p:contentPart>
          </mc:Choice>
          <mc:Fallback>
            <p:pic>
              <p:nvPicPr>
                <p:cNvPr id="319" name="Freihand 318">
                  <a:extLst>
                    <a:ext uri="{FF2B5EF4-FFF2-40B4-BE49-F238E27FC236}">
                      <a16:creationId xmlns:a16="http://schemas.microsoft.com/office/drawing/2014/main" id="{B622E08D-7EAE-4929-BE03-A24FE65CCAA9}"/>
                    </a:ext>
                  </a:extLst>
                </p:cNvPr>
                <p:cNvPicPr/>
                <p:nvPr/>
              </p:nvPicPr>
              <p:blipFill>
                <a:blip r:embed="rId573"/>
                <a:stretch>
                  <a:fillRect/>
                </a:stretch>
              </p:blipFill>
              <p:spPr>
                <a:xfrm>
                  <a:off x="8240240" y="1982947"/>
                  <a:ext cx="119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10" name="Freihand 409">
                  <a:extLst>
                    <a:ext uri="{FF2B5EF4-FFF2-40B4-BE49-F238E27FC236}">
                      <a16:creationId xmlns:a16="http://schemas.microsoft.com/office/drawing/2014/main" id="{A8070A16-EC0B-4D1D-9D25-E0369C377D43}"/>
                    </a:ext>
                  </a:extLst>
                </p14:cNvPr>
                <p14:cNvContentPartPr/>
                <p14:nvPr/>
              </p14:nvContentPartPr>
              <p14:xfrm>
                <a:off x="8199560" y="1708627"/>
                <a:ext cx="175320" cy="191880"/>
              </p14:xfrm>
            </p:contentPart>
          </mc:Choice>
          <mc:Fallback>
            <p:pic>
              <p:nvPicPr>
                <p:cNvPr id="410" name="Freihand 409">
                  <a:extLst>
                    <a:ext uri="{FF2B5EF4-FFF2-40B4-BE49-F238E27FC236}">
                      <a16:creationId xmlns:a16="http://schemas.microsoft.com/office/drawing/2014/main" id="{A8070A16-EC0B-4D1D-9D25-E0369C377D43}"/>
                    </a:ext>
                  </a:extLst>
                </p:cNvPr>
                <p:cNvPicPr/>
                <p:nvPr/>
              </p:nvPicPr>
              <p:blipFill>
                <a:blip r:embed="rId575"/>
                <a:stretch>
                  <a:fillRect/>
                </a:stretch>
              </p:blipFill>
              <p:spPr>
                <a:xfrm>
                  <a:off x="8195240" y="1704307"/>
                  <a:ext cx="183960" cy="200520"/>
                </a:xfrm>
                <a:prstGeom prst="rect">
                  <a:avLst/>
                </a:prstGeom>
              </p:spPr>
            </p:pic>
          </mc:Fallback>
        </mc:AlternateContent>
      </p:grpSp>
      <p:grpSp>
        <p:nvGrpSpPr>
          <p:cNvPr id="415" name="Gruppieren 414">
            <a:extLst>
              <a:ext uri="{FF2B5EF4-FFF2-40B4-BE49-F238E27FC236}">
                <a16:creationId xmlns:a16="http://schemas.microsoft.com/office/drawing/2014/main" id="{D3792E85-5695-4559-8510-5DED1A9D73CA}"/>
              </a:ext>
            </a:extLst>
          </p:cNvPr>
          <p:cNvGrpSpPr/>
          <p:nvPr/>
        </p:nvGrpSpPr>
        <p:grpSpPr>
          <a:xfrm>
            <a:off x="8613920" y="1377427"/>
            <a:ext cx="161280" cy="57960"/>
            <a:chOff x="8613920" y="1377427"/>
            <a:chExt cx="161280" cy="57960"/>
          </a:xfrm>
        </p:grpSpPr>
        <mc:AlternateContent xmlns:mc="http://schemas.openxmlformats.org/markup-compatibility/2006">
          <mc:Choice xmlns:p14="http://schemas.microsoft.com/office/powerpoint/2010/main" Requires="p14">
            <p:contentPart p14:bwMode="auto" r:id="rId576">
              <p14:nvContentPartPr>
                <p14:cNvPr id="412" name="Freihand 411">
                  <a:extLst>
                    <a:ext uri="{FF2B5EF4-FFF2-40B4-BE49-F238E27FC236}">
                      <a16:creationId xmlns:a16="http://schemas.microsoft.com/office/drawing/2014/main" id="{002DF580-3062-4260-B224-5ACF2BAF85E8}"/>
                    </a:ext>
                  </a:extLst>
                </p14:cNvPr>
                <p14:cNvContentPartPr/>
                <p14:nvPr/>
              </p14:nvContentPartPr>
              <p14:xfrm>
                <a:off x="8704640" y="1377427"/>
                <a:ext cx="720" cy="46800"/>
              </p14:xfrm>
            </p:contentPart>
          </mc:Choice>
          <mc:Fallback>
            <p:pic>
              <p:nvPicPr>
                <p:cNvPr id="412" name="Freihand 411">
                  <a:extLst>
                    <a:ext uri="{FF2B5EF4-FFF2-40B4-BE49-F238E27FC236}">
                      <a16:creationId xmlns:a16="http://schemas.microsoft.com/office/drawing/2014/main" id="{002DF580-3062-4260-B224-5ACF2BAF85E8}"/>
                    </a:ext>
                  </a:extLst>
                </p:cNvPr>
                <p:cNvPicPr/>
                <p:nvPr/>
              </p:nvPicPr>
              <p:blipFill>
                <a:blip r:embed="rId577"/>
                <a:stretch>
                  <a:fillRect/>
                </a:stretch>
              </p:blipFill>
              <p:spPr>
                <a:xfrm>
                  <a:off x="8700320" y="1373107"/>
                  <a:ext cx="93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13" name="Freihand 412">
                  <a:extLst>
                    <a:ext uri="{FF2B5EF4-FFF2-40B4-BE49-F238E27FC236}">
                      <a16:creationId xmlns:a16="http://schemas.microsoft.com/office/drawing/2014/main" id="{D588187F-F4F2-480E-9CBB-96DF38FDB902}"/>
                    </a:ext>
                  </a:extLst>
                </p14:cNvPr>
                <p14:cNvContentPartPr/>
                <p14:nvPr/>
              </p14:nvContentPartPr>
              <p14:xfrm>
                <a:off x="8651720" y="1411987"/>
                <a:ext cx="36720" cy="18000"/>
              </p14:xfrm>
            </p:contentPart>
          </mc:Choice>
          <mc:Fallback>
            <p:pic>
              <p:nvPicPr>
                <p:cNvPr id="413" name="Freihand 412">
                  <a:extLst>
                    <a:ext uri="{FF2B5EF4-FFF2-40B4-BE49-F238E27FC236}">
                      <a16:creationId xmlns:a16="http://schemas.microsoft.com/office/drawing/2014/main" id="{D588187F-F4F2-480E-9CBB-96DF38FDB902}"/>
                    </a:ext>
                  </a:extLst>
                </p:cNvPr>
                <p:cNvPicPr/>
                <p:nvPr/>
              </p:nvPicPr>
              <p:blipFill>
                <a:blip r:embed="rId579"/>
                <a:stretch>
                  <a:fillRect/>
                </a:stretch>
              </p:blipFill>
              <p:spPr>
                <a:xfrm>
                  <a:off x="8647400" y="1407667"/>
                  <a:ext cx="45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14" name="Freihand 413">
                  <a:extLst>
                    <a:ext uri="{FF2B5EF4-FFF2-40B4-BE49-F238E27FC236}">
                      <a16:creationId xmlns:a16="http://schemas.microsoft.com/office/drawing/2014/main" id="{354F2B6C-E7B5-4097-ABE0-3E921C31A9E1}"/>
                    </a:ext>
                  </a:extLst>
                </p14:cNvPr>
                <p14:cNvContentPartPr/>
                <p14:nvPr/>
              </p14:nvContentPartPr>
              <p14:xfrm>
                <a:off x="8613920" y="1392187"/>
                <a:ext cx="161280" cy="43200"/>
              </p14:xfrm>
            </p:contentPart>
          </mc:Choice>
          <mc:Fallback>
            <p:pic>
              <p:nvPicPr>
                <p:cNvPr id="414" name="Freihand 413">
                  <a:extLst>
                    <a:ext uri="{FF2B5EF4-FFF2-40B4-BE49-F238E27FC236}">
                      <a16:creationId xmlns:a16="http://schemas.microsoft.com/office/drawing/2014/main" id="{354F2B6C-E7B5-4097-ABE0-3E921C31A9E1}"/>
                    </a:ext>
                  </a:extLst>
                </p:cNvPr>
                <p:cNvPicPr/>
                <p:nvPr/>
              </p:nvPicPr>
              <p:blipFill>
                <a:blip r:embed="rId581"/>
                <a:stretch>
                  <a:fillRect/>
                </a:stretch>
              </p:blipFill>
              <p:spPr>
                <a:xfrm>
                  <a:off x="8609600" y="1387867"/>
                  <a:ext cx="169920" cy="5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2">
            <p14:nvContentPartPr>
              <p14:cNvPr id="434" name="Freihand 433">
                <a:extLst>
                  <a:ext uri="{FF2B5EF4-FFF2-40B4-BE49-F238E27FC236}">
                    <a16:creationId xmlns:a16="http://schemas.microsoft.com/office/drawing/2014/main" id="{B0581526-0D8C-43A3-8634-941C28C5C5A1}"/>
                  </a:ext>
                </a:extLst>
              </p14:cNvPr>
              <p14:cNvContentPartPr/>
              <p14:nvPr/>
            </p14:nvContentPartPr>
            <p14:xfrm>
              <a:off x="9695000" y="2816347"/>
              <a:ext cx="16200" cy="68040"/>
            </p14:xfrm>
          </p:contentPart>
        </mc:Choice>
        <mc:Fallback>
          <p:pic>
            <p:nvPicPr>
              <p:cNvPr id="434" name="Freihand 433">
                <a:extLst>
                  <a:ext uri="{FF2B5EF4-FFF2-40B4-BE49-F238E27FC236}">
                    <a16:creationId xmlns:a16="http://schemas.microsoft.com/office/drawing/2014/main" id="{B0581526-0D8C-43A3-8634-941C28C5C5A1}"/>
                  </a:ext>
                </a:extLst>
              </p:cNvPr>
              <p:cNvPicPr/>
              <p:nvPr/>
            </p:nvPicPr>
            <p:blipFill>
              <a:blip r:embed="rId583"/>
              <a:stretch>
                <a:fillRect/>
              </a:stretch>
            </p:blipFill>
            <p:spPr>
              <a:xfrm>
                <a:off x="9690680" y="2812027"/>
                <a:ext cx="24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43" name="Freihand 442">
                <a:extLst>
                  <a:ext uri="{FF2B5EF4-FFF2-40B4-BE49-F238E27FC236}">
                    <a16:creationId xmlns:a16="http://schemas.microsoft.com/office/drawing/2014/main" id="{8BA4A7A9-8283-4B7E-A7DE-7B2DA0C8A356}"/>
                  </a:ext>
                </a:extLst>
              </p14:cNvPr>
              <p14:cNvContentPartPr/>
              <p14:nvPr/>
            </p14:nvContentPartPr>
            <p14:xfrm>
              <a:off x="8562800" y="116707"/>
              <a:ext cx="697680" cy="370800"/>
            </p14:xfrm>
          </p:contentPart>
        </mc:Choice>
        <mc:Fallback>
          <p:pic>
            <p:nvPicPr>
              <p:cNvPr id="443" name="Freihand 442">
                <a:extLst>
                  <a:ext uri="{FF2B5EF4-FFF2-40B4-BE49-F238E27FC236}">
                    <a16:creationId xmlns:a16="http://schemas.microsoft.com/office/drawing/2014/main" id="{8BA4A7A9-8283-4B7E-A7DE-7B2DA0C8A356}"/>
                  </a:ext>
                </a:extLst>
              </p:cNvPr>
              <p:cNvPicPr/>
              <p:nvPr/>
            </p:nvPicPr>
            <p:blipFill>
              <a:blip r:embed="rId585"/>
              <a:stretch>
                <a:fillRect/>
              </a:stretch>
            </p:blipFill>
            <p:spPr>
              <a:xfrm>
                <a:off x="8558480" y="112387"/>
                <a:ext cx="706320" cy="379440"/>
              </a:xfrm>
              <a:prstGeom prst="rect">
                <a:avLst/>
              </a:prstGeom>
            </p:spPr>
          </p:pic>
        </mc:Fallback>
      </mc:AlternateContent>
      <p:grpSp>
        <p:nvGrpSpPr>
          <p:cNvPr id="467" name="Gruppieren 466">
            <a:extLst>
              <a:ext uri="{FF2B5EF4-FFF2-40B4-BE49-F238E27FC236}">
                <a16:creationId xmlns:a16="http://schemas.microsoft.com/office/drawing/2014/main" id="{8E3A7384-8C76-4788-8E5C-E9E8D0B00C32}"/>
              </a:ext>
            </a:extLst>
          </p:cNvPr>
          <p:cNvGrpSpPr/>
          <p:nvPr/>
        </p:nvGrpSpPr>
        <p:grpSpPr>
          <a:xfrm>
            <a:off x="9153200" y="1148107"/>
            <a:ext cx="2583360" cy="2995200"/>
            <a:chOff x="9153200" y="1148107"/>
            <a:chExt cx="2583360" cy="2995200"/>
          </a:xfrm>
        </p:grpSpPr>
        <mc:AlternateContent xmlns:mc="http://schemas.openxmlformats.org/markup-compatibility/2006">
          <mc:Choice xmlns:p14="http://schemas.microsoft.com/office/powerpoint/2010/main" Requires="p14">
            <p:contentPart p14:bwMode="auto" r:id="rId586">
              <p14:nvContentPartPr>
                <p14:cNvPr id="307" name="Freihand 306">
                  <a:extLst>
                    <a:ext uri="{FF2B5EF4-FFF2-40B4-BE49-F238E27FC236}">
                      <a16:creationId xmlns:a16="http://schemas.microsoft.com/office/drawing/2014/main" id="{73E21C21-A774-451F-82D9-4F50AE90ACCA}"/>
                    </a:ext>
                  </a:extLst>
                </p14:cNvPr>
                <p14:cNvContentPartPr/>
                <p14:nvPr/>
              </p14:nvContentPartPr>
              <p14:xfrm>
                <a:off x="10421840" y="3829027"/>
                <a:ext cx="139680" cy="115560"/>
              </p14:xfrm>
            </p:contentPart>
          </mc:Choice>
          <mc:Fallback>
            <p:pic>
              <p:nvPicPr>
                <p:cNvPr id="307" name="Freihand 306">
                  <a:extLst>
                    <a:ext uri="{FF2B5EF4-FFF2-40B4-BE49-F238E27FC236}">
                      <a16:creationId xmlns:a16="http://schemas.microsoft.com/office/drawing/2014/main" id="{73E21C21-A774-451F-82D9-4F50AE90ACCA}"/>
                    </a:ext>
                  </a:extLst>
                </p:cNvPr>
                <p:cNvPicPr/>
                <p:nvPr/>
              </p:nvPicPr>
              <p:blipFill>
                <a:blip r:embed="rId587"/>
                <a:stretch>
                  <a:fillRect/>
                </a:stretch>
              </p:blipFill>
              <p:spPr>
                <a:xfrm>
                  <a:off x="10417520" y="3824707"/>
                  <a:ext cx="148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08" name="Freihand 307">
                  <a:extLst>
                    <a:ext uri="{FF2B5EF4-FFF2-40B4-BE49-F238E27FC236}">
                      <a16:creationId xmlns:a16="http://schemas.microsoft.com/office/drawing/2014/main" id="{BAA962CB-F82D-488E-B2A0-02B338DB7938}"/>
                    </a:ext>
                  </a:extLst>
                </p14:cNvPr>
                <p14:cNvContentPartPr/>
                <p14:nvPr/>
              </p14:nvContentPartPr>
              <p14:xfrm>
                <a:off x="10359560" y="3767107"/>
                <a:ext cx="229680" cy="16920"/>
              </p14:xfrm>
            </p:contentPart>
          </mc:Choice>
          <mc:Fallback>
            <p:pic>
              <p:nvPicPr>
                <p:cNvPr id="308" name="Freihand 307">
                  <a:extLst>
                    <a:ext uri="{FF2B5EF4-FFF2-40B4-BE49-F238E27FC236}">
                      <a16:creationId xmlns:a16="http://schemas.microsoft.com/office/drawing/2014/main" id="{BAA962CB-F82D-488E-B2A0-02B338DB7938}"/>
                    </a:ext>
                  </a:extLst>
                </p:cNvPr>
                <p:cNvPicPr/>
                <p:nvPr/>
              </p:nvPicPr>
              <p:blipFill>
                <a:blip r:embed="rId589"/>
                <a:stretch>
                  <a:fillRect/>
                </a:stretch>
              </p:blipFill>
              <p:spPr>
                <a:xfrm>
                  <a:off x="10355240" y="3762787"/>
                  <a:ext cx="238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16" name="Freihand 415">
                  <a:extLst>
                    <a:ext uri="{FF2B5EF4-FFF2-40B4-BE49-F238E27FC236}">
                      <a16:creationId xmlns:a16="http://schemas.microsoft.com/office/drawing/2014/main" id="{B94D7027-F528-4564-B152-62C399C36B57}"/>
                    </a:ext>
                  </a:extLst>
                </p14:cNvPr>
                <p14:cNvContentPartPr/>
                <p14:nvPr/>
              </p14:nvContentPartPr>
              <p14:xfrm>
                <a:off x="10316720" y="3691867"/>
                <a:ext cx="396720" cy="329400"/>
              </p14:xfrm>
            </p:contentPart>
          </mc:Choice>
          <mc:Fallback>
            <p:pic>
              <p:nvPicPr>
                <p:cNvPr id="416" name="Freihand 415">
                  <a:extLst>
                    <a:ext uri="{FF2B5EF4-FFF2-40B4-BE49-F238E27FC236}">
                      <a16:creationId xmlns:a16="http://schemas.microsoft.com/office/drawing/2014/main" id="{B94D7027-F528-4564-B152-62C399C36B57}"/>
                    </a:ext>
                  </a:extLst>
                </p:cNvPr>
                <p:cNvPicPr/>
                <p:nvPr/>
              </p:nvPicPr>
              <p:blipFill>
                <a:blip r:embed="rId591"/>
                <a:stretch>
                  <a:fillRect/>
                </a:stretch>
              </p:blipFill>
              <p:spPr>
                <a:xfrm>
                  <a:off x="10312400" y="3687547"/>
                  <a:ext cx="4053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18" name="Freihand 417">
                  <a:extLst>
                    <a:ext uri="{FF2B5EF4-FFF2-40B4-BE49-F238E27FC236}">
                      <a16:creationId xmlns:a16="http://schemas.microsoft.com/office/drawing/2014/main" id="{4BA680BB-D569-4B52-A66F-508E2F396FFF}"/>
                    </a:ext>
                  </a:extLst>
                </p14:cNvPr>
                <p14:cNvContentPartPr/>
                <p14:nvPr/>
              </p14:nvContentPartPr>
              <p14:xfrm>
                <a:off x="10463240" y="3622747"/>
                <a:ext cx="49320" cy="83160"/>
              </p14:xfrm>
            </p:contentPart>
          </mc:Choice>
          <mc:Fallback>
            <p:pic>
              <p:nvPicPr>
                <p:cNvPr id="418" name="Freihand 417">
                  <a:extLst>
                    <a:ext uri="{FF2B5EF4-FFF2-40B4-BE49-F238E27FC236}">
                      <a16:creationId xmlns:a16="http://schemas.microsoft.com/office/drawing/2014/main" id="{4BA680BB-D569-4B52-A66F-508E2F396FFF}"/>
                    </a:ext>
                  </a:extLst>
                </p:cNvPr>
                <p:cNvPicPr/>
                <p:nvPr/>
              </p:nvPicPr>
              <p:blipFill>
                <a:blip r:embed="rId593"/>
                <a:stretch>
                  <a:fillRect/>
                </a:stretch>
              </p:blipFill>
              <p:spPr>
                <a:xfrm>
                  <a:off x="10458920" y="3618427"/>
                  <a:ext cx="57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24" name="Freihand 323">
                  <a:extLst>
                    <a:ext uri="{FF2B5EF4-FFF2-40B4-BE49-F238E27FC236}">
                      <a16:creationId xmlns:a16="http://schemas.microsoft.com/office/drawing/2014/main" id="{AE4CC3FF-3C67-4F65-A50A-38B0E305D7BE}"/>
                    </a:ext>
                  </a:extLst>
                </p14:cNvPr>
                <p14:cNvContentPartPr/>
                <p14:nvPr/>
              </p14:nvContentPartPr>
              <p14:xfrm>
                <a:off x="9153200" y="1477147"/>
                <a:ext cx="1508760" cy="1928880"/>
              </p14:xfrm>
            </p:contentPart>
          </mc:Choice>
          <mc:Fallback>
            <p:pic>
              <p:nvPicPr>
                <p:cNvPr id="324" name="Freihand 323">
                  <a:extLst>
                    <a:ext uri="{FF2B5EF4-FFF2-40B4-BE49-F238E27FC236}">
                      <a16:creationId xmlns:a16="http://schemas.microsoft.com/office/drawing/2014/main" id="{AE4CC3FF-3C67-4F65-A50A-38B0E305D7BE}"/>
                    </a:ext>
                  </a:extLst>
                </p:cNvPr>
                <p:cNvPicPr/>
                <p:nvPr/>
              </p:nvPicPr>
              <p:blipFill>
                <a:blip r:embed="rId595"/>
                <a:stretch>
                  <a:fillRect/>
                </a:stretch>
              </p:blipFill>
              <p:spPr>
                <a:xfrm>
                  <a:off x="9148880" y="1472827"/>
                  <a:ext cx="1517400" cy="1937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25" name="Freihand 324">
                  <a:extLst>
                    <a:ext uri="{FF2B5EF4-FFF2-40B4-BE49-F238E27FC236}">
                      <a16:creationId xmlns:a16="http://schemas.microsoft.com/office/drawing/2014/main" id="{F3090C79-7140-4247-8CC3-E0C195971223}"/>
                    </a:ext>
                  </a:extLst>
                </p14:cNvPr>
                <p14:cNvContentPartPr/>
                <p14:nvPr/>
              </p14:nvContentPartPr>
              <p14:xfrm>
                <a:off x="9684200" y="2792947"/>
                <a:ext cx="46800" cy="89280"/>
              </p14:xfrm>
            </p:contentPart>
          </mc:Choice>
          <mc:Fallback>
            <p:pic>
              <p:nvPicPr>
                <p:cNvPr id="325" name="Freihand 324">
                  <a:extLst>
                    <a:ext uri="{FF2B5EF4-FFF2-40B4-BE49-F238E27FC236}">
                      <a16:creationId xmlns:a16="http://schemas.microsoft.com/office/drawing/2014/main" id="{F3090C79-7140-4247-8CC3-E0C195971223}"/>
                    </a:ext>
                  </a:extLst>
                </p:cNvPr>
                <p:cNvPicPr/>
                <p:nvPr/>
              </p:nvPicPr>
              <p:blipFill>
                <a:blip r:embed="rId597"/>
                <a:stretch>
                  <a:fillRect/>
                </a:stretch>
              </p:blipFill>
              <p:spPr>
                <a:xfrm>
                  <a:off x="9679880" y="2788627"/>
                  <a:ext cx="55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27" name="Freihand 326">
                  <a:extLst>
                    <a:ext uri="{FF2B5EF4-FFF2-40B4-BE49-F238E27FC236}">
                      <a16:creationId xmlns:a16="http://schemas.microsoft.com/office/drawing/2014/main" id="{BC5929B3-427F-43F6-8AAC-74F6CB978751}"/>
                    </a:ext>
                  </a:extLst>
                </p14:cNvPr>
                <p14:cNvContentPartPr/>
                <p14:nvPr/>
              </p14:nvContentPartPr>
              <p14:xfrm>
                <a:off x="10890200" y="3361387"/>
                <a:ext cx="40320" cy="150840"/>
              </p14:xfrm>
            </p:contentPart>
          </mc:Choice>
          <mc:Fallback>
            <p:pic>
              <p:nvPicPr>
                <p:cNvPr id="327" name="Freihand 326">
                  <a:extLst>
                    <a:ext uri="{FF2B5EF4-FFF2-40B4-BE49-F238E27FC236}">
                      <a16:creationId xmlns:a16="http://schemas.microsoft.com/office/drawing/2014/main" id="{BC5929B3-427F-43F6-8AAC-74F6CB978751}"/>
                    </a:ext>
                  </a:extLst>
                </p:cNvPr>
                <p:cNvPicPr/>
                <p:nvPr/>
              </p:nvPicPr>
              <p:blipFill>
                <a:blip r:embed="rId599"/>
                <a:stretch>
                  <a:fillRect/>
                </a:stretch>
              </p:blipFill>
              <p:spPr>
                <a:xfrm>
                  <a:off x="10885880" y="3357067"/>
                  <a:ext cx="48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28" name="Freihand 327">
                  <a:extLst>
                    <a:ext uri="{FF2B5EF4-FFF2-40B4-BE49-F238E27FC236}">
                      <a16:creationId xmlns:a16="http://schemas.microsoft.com/office/drawing/2014/main" id="{F687A85F-E268-4E99-96E1-3253D93B9C4F}"/>
                    </a:ext>
                  </a:extLst>
                </p14:cNvPr>
                <p14:cNvContentPartPr/>
                <p14:nvPr/>
              </p14:nvContentPartPr>
              <p14:xfrm>
                <a:off x="10785440" y="3484867"/>
                <a:ext cx="198720" cy="42120"/>
              </p14:xfrm>
            </p:contentPart>
          </mc:Choice>
          <mc:Fallback>
            <p:pic>
              <p:nvPicPr>
                <p:cNvPr id="328" name="Freihand 327">
                  <a:extLst>
                    <a:ext uri="{FF2B5EF4-FFF2-40B4-BE49-F238E27FC236}">
                      <a16:creationId xmlns:a16="http://schemas.microsoft.com/office/drawing/2014/main" id="{F687A85F-E268-4E99-96E1-3253D93B9C4F}"/>
                    </a:ext>
                  </a:extLst>
                </p:cNvPr>
                <p:cNvPicPr/>
                <p:nvPr/>
              </p:nvPicPr>
              <p:blipFill>
                <a:blip r:embed="rId601"/>
                <a:stretch>
                  <a:fillRect/>
                </a:stretch>
              </p:blipFill>
              <p:spPr>
                <a:xfrm>
                  <a:off x="10781120" y="3480547"/>
                  <a:ext cx="207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29" name="Freihand 328">
                  <a:extLst>
                    <a:ext uri="{FF2B5EF4-FFF2-40B4-BE49-F238E27FC236}">
                      <a16:creationId xmlns:a16="http://schemas.microsoft.com/office/drawing/2014/main" id="{A23341BB-AC57-45CC-810B-C366C4B76D80}"/>
                    </a:ext>
                  </a:extLst>
                </p14:cNvPr>
                <p14:cNvContentPartPr/>
                <p14:nvPr/>
              </p14:nvContentPartPr>
              <p14:xfrm>
                <a:off x="10821800" y="3335467"/>
                <a:ext cx="184680" cy="42480"/>
              </p14:xfrm>
            </p:contentPart>
          </mc:Choice>
          <mc:Fallback>
            <p:pic>
              <p:nvPicPr>
                <p:cNvPr id="329" name="Freihand 328">
                  <a:extLst>
                    <a:ext uri="{FF2B5EF4-FFF2-40B4-BE49-F238E27FC236}">
                      <a16:creationId xmlns:a16="http://schemas.microsoft.com/office/drawing/2014/main" id="{A23341BB-AC57-45CC-810B-C366C4B76D80}"/>
                    </a:ext>
                  </a:extLst>
                </p:cNvPr>
                <p:cNvPicPr/>
                <p:nvPr/>
              </p:nvPicPr>
              <p:blipFill>
                <a:blip r:embed="rId603"/>
                <a:stretch>
                  <a:fillRect/>
                </a:stretch>
              </p:blipFill>
              <p:spPr>
                <a:xfrm>
                  <a:off x="10817480" y="3331147"/>
                  <a:ext cx="193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30" name="Freihand 329">
                  <a:extLst>
                    <a:ext uri="{FF2B5EF4-FFF2-40B4-BE49-F238E27FC236}">
                      <a16:creationId xmlns:a16="http://schemas.microsoft.com/office/drawing/2014/main" id="{3469773D-3621-40A5-AAC9-746D3351BC47}"/>
                    </a:ext>
                  </a:extLst>
                </p14:cNvPr>
                <p14:cNvContentPartPr/>
                <p14:nvPr/>
              </p14:nvContentPartPr>
              <p14:xfrm>
                <a:off x="11018360" y="3286867"/>
                <a:ext cx="122400" cy="118080"/>
              </p14:xfrm>
            </p:contentPart>
          </mc:Choice>
          <mc:Fallback>
            <p:pic>
              <p:nvPicPr>
                <p:cNvPr id="330" name="Freihand 329">
                  <a:extLst>
                    <a:ext uri="{FF2B5EF4-FFF2-40B4-BE49-F238E27FC236}">
                      <a16:creationId xmlns:a16="http://schemas.microsoft.com/office/drawing/2014/main" id="{3469773D-3621-40A5-AAC9-746D3351BC47}"/>
                    </a:ext>
                  </a:extLst>
                </p:cNvPr>
                <p:cNvPicPr/>
                <p:nvPr/>
              </p:nvPicPr>
              <p:blipFill>
                <a:blip r:embed="rId605"/>
                <a:stretch>
                  <a:fillRect/>
                </a:stretch>
              </p:blipFill>
              <p:spPr>
                <a:xfrm>
                  <a:off x="11014040" y="3282547"/>
                  <a:ext cx="131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32" name="Freihand 331">
                  <a:extLst>
                    <a:ext uri="{FF2B5EF4-FFF2-40B4-BE49-F238E27FC236}">
                      <a16:creationId xmlns:a16="http://schemas.microsoft.com/office/drawing/2014/main" id="{43CA8DE5-8FE2-4BB2-951E-58A96C2D8141}"/>
                    </a:ext>
                  </a:extLst>
                </p14:cNvPr>
                <p14:cNvContentPartPr/>
                <p14:nvPr/>
              </p14:nvContentPartPr>
              <p14:xfrm>
                <a:off x="9926840" y="2682427"/>
                <a:ext cx="239760" cy="79920"/>
              </p14:xfrm>
            </p:contentPart>
          </mc:Choice>
          <mc:Fallback>
            <p:pic>
              <p:nvPicPr>
                <p:cNvPr id="332" name="Freihand 331">
                  <a:extLst>
                    <a:ext uri="{FF2B5EF4-FFF2-40B4-BE49-F238E27FC236}">
                      <a16:creationId xmlns:a16="http://schemas.microsoft.com/office/drawing/2014/main" id="{43CA8DE5-8FE2-4BB2-951E-58A96C2D8141}"/>
                    </a:ext>
                  </a:extLst>
                </p:cNvPr>
                <p:cNvPicPr/>
                <p:nvPr/>
              </p:nvPicPr>
              <p:blipFill>
                <a:blip r:embed="rId607"/>
                <a:stretch>
                  <a:fillRect/>
                </a:stretch>
              </p:blipFill>
              <p:spPr>
                <a:xfrm>
                  <a:off x="9922520" y="2678107"/>
                  <a:ext cx="248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33" name="Freihand 332">
                  <a:extLst>
                    <a:ext uri="{FF2B5EF4-FFF2-40B4-BE49-F238E27FC236}">
                      <a16:creationId xmlns:a16="http://schemas.microsoft.com/office/drawing/2014/main" id="{A9282D70-1E4D-4998-9424-623E5D71EE41}"/>
                    </a:ext>
                  </a:extLst>
                </p14:cNvPr>
                <p14:cNvContentPartPr/>
                <p14:nvPr/>
              </p14:nvContentPartPr>
              <p14:xfrm>
                <a:off x="9860240" y="2647147"/>
                <a:ext cx="218880" cy="146880"/>
              </p14:xfrm>
            </p:contentPart>
          </mc:Choice>
          <mc:Fallback>
            <p:pic>
              <p:nvPicPr>
                <p:cNvPr id="333" name="Freihand 332">
                  <a:extLst>
                    <a:ext uri="{FF2B5EF4-FFF2-40B4-BE49-F238E27FC236}">
                      <a16:creationId xmlns:a16="http://schemas.microsoft.com/office/drawing/2014/main" id="{A9282D70-1E4D-4998-9424-623E5D71EE41}"/>
                    </a:ext>
                  </a:extLst>
                </p:cNvPr>
                <p:cNvPicPr/>
                <p:nvPr/>
              </p:nvPicPr>
              <p:blipFill>
                <a:blip r:embed="rId609"/>
                <a:stretch>
                  <a:fillRect/>
                </a:stretch>
              </p:blipFill>
              <p:spPr>
                <a:xfrm>
                  <a:off x="9855920" y="2642827"/>
                  <a:ext cx="227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34" name="Freihand 333">
                  <a:extLst>
                    <a:ext uri="{FF2B5EF4-FFF2-40B4-BE49-F238E27FC236}">
                      <a16:creationId xmlns:a16="http://schemas.microsoft.com/office/drawing/2014/main" id="{C842FB36-EDAA-4D64-B6EC-AD92ECA63724}"/>
                    </a:ext>
                  </a:extLst>
                </p14:cNvPr>
                <p14:cNvContentPartPr/>
                <p14:nvPr/>
              </p14:nvContentPartPr>
              <p14:xfrm>
                <a:off x="10349840" y="2528707"/>
                <a:ext cx="117720" cy="167760"/>
              </p14:xfrm>
            </p:contentPart>
          </mc:Choice>
          <mc:Fallback>
            <p:pic>
              <p:nvPicPr>
                <p:cNvPr id="334" name="Freihand 333">
                  <a:extLst>
                    <a:ext uri="{FF2B5EF4-FFF2-40B4-BE49-F238E27FC236}">
                      <a16:creationId xmlns:a16="http://schemas.microsoft.com/office/drawing/2014/main" id="{C842FB36-EDAA-4D64-B6EC-AD92ECA63724}"/>
                    </a:ext>
                  </a:extLst>
                </p:cNvPr>
                <p:cNvPicPr/>
                <p:nvPr/>
              </p:nvPicPr>
              <p:blipFill>
                <a:blip r:embed="rId611"/>
                <a:stretch>
                  <a:fillRect/>
                </a:stretch>
              </p:blipFill>
              <p:spPr>
                <a:xfrm>
                  <a:off x="10345520" y="2524387"/>
                  <a:ext cx="126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35" name="Freihand 334">
                  <a:extLst>
                    <a:ext uri="{FF2B5EF4-FFF2-40B4-BE49-F238E27FC236}">
                      <a16:creationId xmlns:a16="http://schemas.microsoft.com/office/drawing/2014/main" id="{6CEF9436-FCFF-4193-AB99-9CB65FBF6FB5}"/>
                    </a:ext>
                  </a:extLst>
                </p14:cNvPr>
                <p14:cNvContentPartPr/>
                <p14:nvPr/>
              </p14:nvContentPartPr>
              <p14:xfrm>
                <a:off x="10492040" y="2531947"/>
                <a:ext cx="17640" cy="143280"/>
              </p14:xfrm>
            </p:contentPart>
          </mc:Choice>
          <mc:Fallback>
            <p:pic>
              <p:nvPicPr>
                <p:cNvPr id="335" name="Freihand 334">
                  <a:extLst>
                    <a:ext uri="{FF2B5EF4-FFF2-40B4-BE49-F238E27FC236}">
                      <a16:creationId xmlns:a16="http://schemas.microsoft.com/office/drawing/2014/main" id="{6CEF9436-FCFF-4193-AB99-9CB65FBF6FB5}"/>
                    </a:ext>
                  </a:extLst>
                </p:cNvPr>
                <p:cNvPicPr/>
                <p:nvPr/>
              </p:nvPicPr>
              <p:blipFill>
                <a:blip r:embed="rId613"/>
                <a:stretch>
                  <a:fillRect/>
                </a:stretch>
              </p:blipFill>
              <p:spPr>
                <a:xfrm>
                  <a:off x="10487720" y="2527627"/>
                  <a:ext cx="26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36" name="Freihand 335">
                  <a:extLst>
                    <a:ext uri="{FF2B5EF4-FFF2-40B4-BE49-F238E27FC236}">
                      <a16:creationId xmlns:a16="http://schemas.microsoft.com/office/drawing/2014/main" id="{3475E4C5-DA58-4901-B719-3283996862BA}"/>
                    </a:ext>
                  </a:extLst>
                </p14:cNvPr>
                <p14:cNvContentPartPr/>
                <p14:nvPr/>
              </p14:nvContentPartPr>
              <p14:xfrm>
                <a:off x="10448840" y="2501707"/>
                <a:ext cx="171360" cy="158400"/>
              </p14:xfrm>
            </p:contentPart>
          </mc:Choice>
          <mc:Fallback>
            <p:pic>
              <p:nvPicPr>
                <p:cNvPr id="336" name="Freihand 335">
                  <a:extLst>
                    <a:ext uri="{FF2B5EF4-FFF2-40B4-BE49-F238E27FC236}">
                      <a16:creationId xmlns:a16="http://schemas.microsoft.com/office/drawing/2014/main" id="{3475E4C5-DA58-4901-B719-3283996862BA}"/>
                    </a:ext>
                  </a:extLst>
                </p:cNvPr>
                <p:cNvPicPr/>
                <p:nvPr/>
              </p:nvPicPr>
              <p:blipFill>
                <a:blip r:embed="rId615"/>
                <a:stretch>
                  <a:fillRect/>
                </a:stretch>
              </p:blipFill>
              <p:spPr>
                <a:xfrm>
                  <a:off x="10444520" y="2497387"/>
                  <a:ext cx="180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37" name="Freihand 336">
                  <a:extLst>
                    <a:ext uri="{FF2B5EF4-FFF2-40B4-BE49-F238E27FC236}">
                      <a16:creationId xmlns:a16="http://schemas.microsoft.com/office/drawing/2014/main" id="{7431875C-06A6-40A6-9632-78D89187B439}"/>
                    </a:ext>
                  </a:extLst>
                </p14:cNvPr>
                <p14:cNvContentPartPr/>
                <p14:nvPr/>
              </p14:nvContentPartPr>
              <p14:xfrm>
                <a:off x="10619840" y="2506747"/>
                <a:ext cx="83520" cy="131760"/>
              </p14:xfrm>
            </p:contentPart>
          </mc:Choice>
          <mc:Fallback>
            <p:pic>
              <p:nvPicPr>
                <p:cNvPr id="337" name="Freihand 336">
                  <a:extLst>
                    <a:ext uri="{FF2B5EF4-FFF2-40B4-BE49-F238E27FC236}">
                      <a16:creationId xmlns:a16="http://schemas.microsoft.com/office/drawing/2014/main" id="{7431875C-06A6-40A6-9632-78D89187B439}"/>
                    </a:ext>
                  </a:extLst>
                </p:cNvPr>
                <p:cNvPicPr/>
                <p:nvPr/>
              </p:nvPicPr>
              <p:blipFill>
                <a:blip r:embed="rId617"/>
                <a:stretch>
                  <a:fillRect/>
                </a:stretch>
              </p:blipFill>
              <p:spPr>
                <a:xfrm>
                  <a:off x="10615520" y="2502427"/>
                  <a:ext cx="92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39" name="Freihand 338">
                  <a:extLst>
                    <a:ext uri="{FF2B5EF4-FFF2-40B4-BE49-F238E27FC236}">
                      <a16:creationId xmlns:a16="http://schemas.microsoft.com/office/drawing/2014/main" id="{7AB349E2-E0C8-40B9-B6B7-121F44B28450}"/>
                    </a:ext>
                  </a:extLst>
                </p14:cNvPr>
                <p14:cNvContentPartPr/>
                <p14:nvPr/>
              </p14:nvContentPartPr>
              <p14:xfrm>
                <a:off x="10780040" y="2539147"/>
                <a:ext cx="185760" cy="29520"/>
              </p14:xfrm>
            </p:contentPart>
          </mc:Choice>
          <mc:Fallback>
            <p:pic>
              <p:nvPicPr>
                <p:cNvPr id="339" name="Freihand 338">
                  <a:extLst>
                    <a:ext uri="{FF2B5EF4-FFF2-40B4-BE49-F238E27FC236}">
                      <a16:creationId xmlns:a16="http://schemas.microsoft.com/office/drawing/2014/main" id="{7AB349E2-E0C8-40B9-B6B7-121F44B28450}"/>
                    </a:ext>
                  </a:extLst>
                </p:cNvPr>
                <p:cNvPicPr/>
                <p:nvPr/>
              </p:nvPicPr>
              <p:blipFill>
                <a:blip r:embed="rId619"/>
                <a:stretch>
                  <a:fillRect/>
                </a:stretch>
              </p:blipFill>
              <p:spPr>
                <a:xfrm>
                  <a:off x="10775720" y="2534827"/>
                  <a:ext cx="194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0" name="Freihand 339">
                  <a:extLst>
                    <a:ext uri="{FF2B5EF4-FFF2-40B4-BE49-F238E27FC236}">
                      <a16:creationId xmlns:a16="http://schemas.microsoft.com/office/drawing/2014/main" id="{9B145A25-6808-4FD0-9F8E-A23BB7B111F1}"/>
                    </a:ext>
                  </a:extLst>
                </p14:cNvPr>
                <p14:cNvContentPartPr/>
                <p14:nvPr/>
              </p14:nvContentPartPr>
              <p14:xfrm>
                <a:off x="10798400" y="2593507"/>
                <a:ext cx="173880" cy="27360"/>
              </p14:xfrm>
            </p:contentPart>
          </mc:Choice>
          <mc:Fallback>
            <p:pic>
              <p:nvPicPr>
                <p:cNvPr id="340" name="Freihand 339">
                  <a:extLst>
                    <a:ext uri="{FF2B5EF4-FFF2-40B4-BE49-F238E27FC236}">
                      <a16:creationId xmlns:a16="http://schemas.microsoft.com/office/drawing/2014/main" id="{9B145A25-6808-4FD0-9F8E-A23BB7B111F1}"/>
                    </a:ext>
                  </a:extLst>
                </p:cNvPr>
                <p:cNvPicPr/>
                <p:nvPr/>
              </p:nvPicPr>
              <p:blipFill>
                <a:blip r:embed="rId621"/>
                <a:stretch>
                  <a:fillRect/>
                </a:stretch>
              </p:blipFill>
              <p:spPr>
                <a:xfrm>
                  <a:off x="10794080" y="2589187"/>
                  <a:ext cx="182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7" name="Freihand 346">
                  <a:extLst>
                    <a:ext uri="{FF2B5EF4-FFF2-40B4-BE49-F238E27FC236}">
                      <a16:creationId xmlns:a16="http://schemas.microsoft.com/office/drawing/2014/main" id="{7E78669D-9A6B-4C30-B9EA-CC0235F51EF6}"/>
                    </a:ext>
                  </a:extLst>
                </p14:cNvPr>
                <p14:cNvContentPartPr/>
                <p14:nvPr/>
              </p14:nvContentPartPr>
              <p14:xfrm>
                <a:off x="11064080" y="2340787"/>
                <a:ext cx="135360" cy="144720"/>
              </p14:xfrm>
            </p:contentPart>
          </mc:Choice>
          <mc:Fallback>
            <p:pic>
              <p:nvPicPr>
                <p:cNvPr id="347" name="Freihand 346">
                  <a:extLst>
                    <a:ext uri="{FF2B5EF4-FFF2-40B4-BE49-F238E27FC236}">
                      <a16:creationId xmlns:a16="http://schemas.microsoft.com/office/drawing/2014/main" id="{7E78669D-9A6B-4C30-B9EA-CC0235F51EF6}"/>
                    </a:ext>
                  </a:extLst>
                </p:cNvPr>
                <p:cNvPicPr/>
                <p:nvPr/>
              </p:nvPicPr>
              <p:blipFill>
                <a:blip r:embed="rId623"/>
                <a:stretch>
                  <a:fillRect/>
                </a:stretch>
              </p:blipFill>
              <p:spPr>
                <a:xfrm>
                  <a:off x="11059760" y="2336467"/>
                  <a:ext cx="144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8" name="Freihand 347">
                  <a:extLst>
                    <a:ext uri="{FF2B5EF4-FFF2-40B4-BE49-F238E27FC236}">
                      <a16:creationId xmlns:a16="http://schemas.microsoft.com/office/drawing/2014/main" id="{5E4B4221-044A-42A4-9A5C-875EB670E670}"/>
                    </a:ext>
                  </a:extLst>
                </p14:cNvPr>
                <p14:cNvContentPartPr/>
                <p14:nvPr/>
              </p14:nvContentPartPr>
              <p14:xfrm>
                <a:off x="11158760" y="2306587"/>
                <a:ext cx="76680" cy="149040"/>
              </p14:xfrm>
            </p:contentPart>
          </mc:Choice>
          <mc:Fallback>
            <p:pic>
              <p:nvPicPr>
                <p:cNvPr id="348" name="Freihand 347">
                  <a:extLst>
                    <a:ext uri="{FF2B5EF4-FFF2-40B4-BE49-F238E27FC236}">
                      <a16:creationId xmlns:a16="http://schemas.microsoft.com/office/drawing/2014/main" id="{5E4B4221-044A-42A4-9A5C-875EB670E670}"/>
                    </a:ext>
                  </a:extLst>
                </p:cNvPr>
                <p:cNvPicPr/>
                <p:nvPr/>
              </p:nvPicPr>
              <p:blipFill>
                <a:blip r:embed="rId625"/>
                <a:stretch>
                  <a:fillRect/>
                </a:stretch>
              </p:blipFill>
              <p:spPr>
                <a:xfrm>
                  <a:off x="11154440" y="2302267"/>
                  <a:ext cx="85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49" name="Freihand 348">
                  <a:extLst>
                    <a:ext uri="{FF2B5EF4-FFF2-40B4-BE49-F238E27FC236}">
                      <a16:creationId xmlns:a16="http://schemas.microsoft.com/office/drawing/2014/main" id="{BF3E4439-3180-425A-9EB8-4203B83936A9}"/>
                    </a:ext>
                  </a:extLst>
                </p14:cNvPr>
                <p14:cNvContentPartPr/>
                <p14:nvPr/>
              </p14:nvContentPartPr>
              <p14:xfrm>
                <a:off x="11019800" y="2459587"/>
                <a:ext cx="299520" cy="73440"/>
              </p14:xfrm>
            </p:contentPart>
          </mc:Choice>
          <mc:Fallback>
            <p:pic>
              <p:nvPicPr>
                <p:cNvPr id="349" name="Freihand 348">
                  <a:extLst>
                    <a:ext uri="{FF2B5EF4-FFF2-40B4-BE49-F238E27FC236}">
                      <a16:creationId xmlns:a16="http://schemas.microsoft.com/office/drawing/2014/main" id="{BF3E4439-3180-425A-9EB8-4203B83936A9}"/>
                    </a:ext>
                  </a:extLst>
                </p:cNvPr>
                <p:cNvPicPr/>
                <p:nvPr/>
              </p:nvPicPr>
              <p:blipFill>
                <a:blip r:embed="rId627"/>
                <a:stretch>
                  <a:fillRect/>
                </a:stretch>
              </p:blipFill>
              <p:spPr>
                <a:xfrm>
                  <a:off x="11015480" y="2455267"/>
                  <a:ext cx="308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50" name="Freihand 349">
                  <a:extLst>
                    <a:ext uri="{FF2B5EF4-FFF2-40B4-BE49-F238E27FC236}">
                      <a16:creationId xmlns:a16="http://schemas.microsoft.com/office/drawing/2014/main" id="{A3D368AC-C3E6-44D7-AD59-82380EF66A29}"/>
                    </a:ext>
                  </a:extLst>
                </p14:cNvPr>
                <p14:cNvContentPartPr/>
                <p14:nvPr/>
              </p14:nvContentPartPr>
              <p14:xfrm>
                <a:off x="11129960" y="2569747"/>
                <a:ext cx="128880" cy="183960"/>
              </p14:xfrm>
            </p:contentPart>
          </mc:Choice>
          <mc:Fallback>
            <p:pic>
              <p:nvPicPr>
                <p:cNvPr id="350" name="Freihand 349">
                  <a:extLst>
                    <a:ext uri="{FF2B5EF4-FFF2-40B4-BE49-F238E27FC236}">
                      <a16:creationId xmlns:a16="http://schemas.microsoft.com/office/drawing/2014/main" id="{A3D368AC-C3E6-44D7-AD59-82380EF66A29}"/>
                    </a:ext>
                  </a:extLst>
                </p:cNvPr>
                <p:cNvPicPr/>
                <p:nvPr/>
              </p:nvPicPr>
              <p:blipFill>
                <a:blip r:embed="rId629"/>
                <a:stretch>
                  <a:fillRect/>
                </a:stretch>
              </p:blipFill>
              <p:spPr>
                <a:xfrm>
                  <a:off x="11125640" y="2565427"/>
                  <a:ext cx="137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52" name="Freihand 351">
                  <a:extLst>
                    <a:ext uri="{FF2B5EF4-FFF2-40B4-BE49-F238E27FC236}">
                      <a16:creationId xmlns:a16="http://schemas.microsoft.com/office/drawing/2014/main" id="{8AD13754-3F7D-4BDD-952C-91FC70E4EF86}"/>
                    </a:ext>
                  </a:extLst>
                </p14:cNvPr>
                <p14:cNvContentPartPr/>
                <p14:nvPr/>
              </p14:nvContentPartPr>
              <p14:xfrm>
                <a:off x="11055080" y="2081947"/>
                <a:ext cx="68400" cy="132480"/>
              </p14:xfrm>
            </p:contentPart>
          </mc:Choice>
          <mc:Fallback>
            <p:pic>
              <p:nvPicPr>
                <p:cNvPr id="352" name="Freihand 351">
                  <a:extLst>
                    <a:ext uri="{FF2B5EF4-FFF2-40B4-BE49-F238E27FC236}">
                      <a16:creationId xmlns:a16="http://schemas.microsoft.com/office/drawing/2014/main" id="{8AD13754-3F7D-4BDD-952C-91FC70E4EF86}"/>
                    </a:ext>
                  </a:extLst>
                </p:cNvPr>
                <p:cNvPicPr/>
                <p:nvPr/>
              </p:nvPicPr>
              <p:blipFill>
                <a:blip r:embed="rId631"/>
                <a:stretch>
                  <a:fillRect/>
                </a:stretch>
              </p:blipFill>
              <p:spPr>
                <a:xfrm>
                  <a:off x="11050760" y="2077627"/>
                  <a:ext cx="77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3" name="Freihand 352">
                  <a:extLst>
                    <a:ext uri="{FF2B5EF4-FFF2-40B4-BE49-F238E27FC236}">
                      <a16:creationId xmlns:a16="http://schemas.microsoft.com/office/drawing/2014/main" id="{30677043-415B-4245-A2CE-62E1719BCD2B}"/>
                    </a:ext>
                  </a:extLst>
                </p14:cNvPr>
                <p14:cNvContentPartPr/>
                <p14:nvPr/>
              </p14:nvContentPartPr>
              <p14:xfrm>
                <a:off x="10870760" y="1182307"/>
                <a:ext cx="126000" cy="164160"/>
              </p14:xfrm>
            </p:contentPart>
          </mc:Choice>
          <mc:Fallback>
            <p:pic>
              <p:nvPicPr>
                <p:cNvPr id="353" name="Freihand 352">
                  <a:extLst>
                    <a:ext uri="{FF2B5EF4-FFF2-40B4-BE49-F238E27FC236}">
                      <a16:creationId xmlns:a16="http://schemas.microsoft.com/office/drawing/2014/main" id="{30677043-415B-4245-A2CE-62E1719BCD2B}"/>
                    </a:ext>
                  </a:extLst>
                </p:cNvPr>
                <p:cNvPicPr/>
                <p:nvPr/>
              </p:nvPicPr>
              <p:blipFill>
                <a:blip r:embed="rId633"/>
                <a:stretch>
                  <a:fillRect/>
                </a:stretch>
              </p:blipFill>
              <p:spPr>
                <a:xfrm>
                  <a:off x="10866440" y="1177987"/>
                  <a:ext cx="134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4" name="Freihand 353">
                  <a:extLst>
                    <a:ext uri="{FF2B5EF4-FFF2-40B4-BE49-F238E27FC236}">
                      <a16:creationId xmlns:a16="http://schemas.microsoft.com/office/drawing/2014/main" id="{36DFA962-C4FE-45B6-8019-696CC465EFD9}"/>
                    </a:ext>
                  </a:extLst>
                </p14:cNvPr>
                <p14:cNvContentPartPr/>
                <p14:nvPr/>
              </p14:nvContentPartPr>
              <p14:xfrm>
                <a:off x="10553240" y="1148107"/>
                <a:ext cx="1183320" cy="348120"/>
              </p14:xfrm>
            </p:contentPart>
          </mc:Choice>
          <mc:Fallback>
            <p:pic>
              <p:nvPicPr>
                <p:cNvPr id="354" name="Freihand 353">
                  <a:extLst>
                    <a:ext uri="{FF2B5EF4-FFF2-40B4-BE49-F238E27FC236}">
                      <a16:creationId xmlns:a16="http://schemas.microsoft.com/office/drawing/2014/main" id="{36DFA962-C4FE-45B6-8019-696CC465EFD9}"/>
                    </a:ext>
                  </a:extLst>
                </p:cNvPr>
                <p:cNvPicPr/>
                <p:nvPr/>
              </p:nvPicPr>
              <p:blipFill>
                <a:blip r:embed="rId635"/>
                <a:stretch>
                  <a:fillRect/>
                </a:stretch>
              </p:blipFill>
              <p:spPr>
                <a:xfrm>
                  <a:off x="10548920" y="1143787"/>
                  <a:ext cx="119196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66" name="Freihand 365">
                  <a:extLst>
                    <a:ext uri="{FF2B5EF4-FFF2-40B4-BE49-F238E27FC236}">
                      <a16:creationId xmlns:a16="http://schemas.microsoft.com/office/drawing/2014/main" id="{0F44702A-8A1E-4DC9-93CB-3014245682C0}"/>
                    </a:ext>
                  </a:extLst>
                </p14:cNvPr>
                <p14:cNvContentPartPr/>
                <p14:nvPr/>
              </p14:nvContentPartPr>
              <p14:xfrm>
                <a:off x="10954640" y="1371307"/>
                <a:ext cx="151200" cy="129960"/>
              </p14:xfrm>
            </p:contentPart>
          </mc:Choice>
          <mc:Fallback>
            <p:pic>
              <p:nvPicPr>
                <p:cNvPr id="366" name="Freihand 365">
                  <a:extLst>
                    <a:ext uri="{FF2B5EF4-FFF2-40B4-BE49-F238E27FC236}">
                      <a16:creationId xmlns:a16="http://schemas.microsoft.com/office/drawing/2014/main" id="{0F44702A-8A1E-4DC9-93CB-3014245682C0}"/>
                    </a:ext>
                  </a:extLst>
                </p:cNvPr>
                <p:cNvPicPr/>
                <p:nvPr/>
              </p:nvPicPr>
              <p:blipFill>
                <a:blip r:embed="rId637"/>
                <a:stretch>
                  <a:fillRect/>
                </a:stretch>
              </p:blipFill>
              <p:spPr>
                <a:xfrm>
                  <a:off x="10950320" y="1366987"/>
                  <a:ext cx="159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67" name="Freihand 366">
                  <a:extLst>
                    <a:ext uri="{FF2B5EF4-FFF2-40B4-BE49-F238E27FC236}">
                      <a16:creationId xmlns:a16="http://schemas.microsoft.com/office/drawing/2014/main" id="{30F6F584-72BB-4556-B1C4-0BA8A1618854}"/>
                    </a:ext>
                  </a:extLst>
                </p14:cNvPr>
                <p14:cNvContentPartPr/>
                <p14:nvPr/>
              </p14:nvContentPartPr>
              <p14:xfrm>
                <a:off x="10967600" y="1466707"/>
                <a:ext cx="174960" cy="84960"/>
              </p14:xfrm>
            </p:contentPart>
          </mc:Choice>
          <mc:Fallback>
            <p:pic>
              <p:nvPicPr>
                <p:cNvPr id="367" name="Freihand 366">
                  <a:extLst>
                    <a:ext uri="{FF2B5EF4-FFF2-40B4-BE49-F238E27FC236}">
                      <a16:creationId xmlns:a16="http://schemas.microsoft.com/office/drawing/2014/main" id="{30F6F584-72BB-4556-B1C4-0BA8A1618854}"/>
                    </a:ext>
                  </a:extLst>
                </p:cNvPr>
                <p:cNvPicPr/>
                <p:nvPr/>
              </p:nvPicPr>
              <p:blipFill>
                <a:blip r:embed="rId639"/>
                <a:stretch>
                  <a:fillRect/>
                </a:stretch>
              </p:blipFill>
              <p:spPr>
                <a:xfrm>
                  <a:off x="10963280" y="1462387"/>
                  <a:ext cx="183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68" name="Freihand 367">
                  <a:extLst>
                    <a:ext uri="{FF2B5EF4-FFF2-40B4-BE49-F238E27FC236}">
                      <a16:creationId xmlns:a16="http://schemas.microsoft.com/office/drawing/2014/main" id="{E55C5761-9E39-4246-96E3-AE655137828E}"/>
                    </a:ext>
                  </a:extLst>
                </p14:cNvPr>
                <p14:cNvContentPartPr/>
                <p14:nvPr/>
              </p14:nvContentPartPr>
              <p14:xfrm>
                <a:off x="11062280" y="1560307"/>
                <a:ext cx="75600" cy="135360"/>
              </p14:xfrm>
            </p:contentPart>
          </mc:Choice>
          <mc:Fallback>
            <p:pic>
              <p:nvPicPr>
                <p:cNvPr id="368" name="Freihand 367">
                  <a:extLst>
                    <a:ext uri="{FF2B5EF4-FFF2-40B4-BE49-F238E27FC236}">
                      <a16:creationId xmlns:a16="http://schemas.microsoft.com/office/drawing/2014/main" id="{E55C5761-9E39-4246-96E3-AE655137828E}"/>
                    </a:ext>
                  </a:extLst>
                </p:cNvPr>
                <p:cNvPicPr/>
                <p:nvPr/>
              </p:nvPicPr>
              <p:blipFill>
                <a:blip r:embed="rId641"/>
                <a:stretch>
                  <a:fillRect/>
                </a:stretch>
              </p:blipFill>
              <p:spPr>
                <a:xfrm>
                  <a:off x="11057960" y="1555987"/>
                  <a:ext cx="84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51" name="Freihand 450">
                  <a:extLst>
                    <a:ext uri="{FF2B5EF4-FFF2-40B4-BE49-F238E27FC236}">
                      <a16:creationId xmlns:a16="http://schemas.microsoft.com/office/drawing/2014/main" id="{FD0FF095-6926-407A-9BE0-693C05AA6A29}"/>
                    </a:ext>
                  </a:extLst>
                </p14:cNvPr>
                <p14:cNvContentPartPr/>
                <p14:nvPr/>
              </p14:nvContentPartPr>
              <p14:xfrm>
                <a:off x="9684560" y="2873587"/>
                <a:ext cx="25200" cy="550080"/>
              </p14:xfrm>
            </p:contentPart>
          </mc:Choice>
          <mc:Fallback>
            <p:pic>
              <p:nvPicPr>
                <p:cNvPr id="451" name="Freihand 450">
                  <a:extLst>
                    <a:ext uri="{FF2B5EF4-FFF2-40B4-BE49-F238E27FC236}">
                      <a16:creationId xmlns:a16="http://schemas.microsoft.com/office/drawing/2014/main" id="{FD0FF095-6926-407A-9BE0-693C05AA6A29}"/>
                    </a:ext>
                  </a:extLst>
                </p:cNvPr>
                <p:cNvPicPr/>
                <p:nvPr/>
              </p:nvPicPr>
              <p:blipFill>
                <a:blip r:embed="rId643"/>
                <a:stretch>
                  <a:fillRect/>
                </a:stretch>
              </p:blipFill>
              <p:spPr>
                <a:xfrm>
                  <a:off x="9680240" y="2869267"/>
                  <a:ext cx="3384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52" name="Freihand 451">
                  <a:extLst>
                    <a:ext uri="{FF2B5EF4-FFF2-40B4-BE49-F238E27FC236}">
                      <a16:creationId xmlns:a16="http://schemas.microsoft.com/office/drawing/2014/main" id="{1BC184C3-E8CB-4911-914B-AE3401070FAE}"/>
                    </a:ext>
                  </a:extLst>
                </p14:cNvPr>
                <p14:cNvContentPartPr/>
                <p14:nvPr/>
              </p14:nvContentPartPr>
              <p14:xfrm>
                <a:off x="9697880" y="3468667"/>
                <a:ext cx="11520" cy="111600"/>
              </p14:xfrm>
            </p:contentPart>
          </mc:Choice>
          <mc:Fallback>
            <p:pic>
              <p:nvPicPr>
                <p:cNvPr id="452" name="Freihand 451">
                  <a:extLst>
                    <a:ext uri="{FF2B5EF4-FFF2-40B4-BE49-F238E27FC236}">
                      <a16:creationId xmlns:a16="http://schemas.microsoft.com/office/drawing/2014/main" id="{1BC184C3-E8CB-4911-914B-AE3401070FAE}"/>
                    </a:ext>
                  </a:extLst>
                </p:cNvPr>
                <p:cNvPicPr/>
                <p:nvPr/>
              </p:nvPicPr>
              <p:blipFill>
                <a:blip r:embed="rId645"/>
                <a:stretch>
                  <a:fillRect/>
                </a:stretch>
              </p:blipFill>
              <p:spPr>
                <a:xfrm>
                  <a:off x="9693560" y="3464347"/>
                  <a:ext cx="20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54" name="Freihand 453">
                  <a:extLst>
                    <a:ext uri="{FF2B5EF4-FFF2-40B4-BE49-F238E27FC236}">
                      <a16:creationId xmlns:a16="http://schemas.microsoft.com/office/drawing/2014/main" id="{B0857CA2-8378-4B41-B0A7-8BA01FF4A99A}"/>
                    </a:ext>
                  </a:extLst>
                </p14:cNvPr>
                <p14:cNvContentPartPr/>
                <p14:nvPr/>
              </p14:nvContentPartPr>
              <p14:xfrm>
                <a:off x="9660440" y="3763867"/>
                <a:ext cx="68400" cy="219600"/>
              </p14:xfrm>
            </p:contentPart>
          </mc:Choice>
          <mc:Fallback>
            <p:pic>
              <p:nvPicPr>
                <p:cNvPr id="454" name="Freihand 453">
                  <a:extLst>
                    <a:ext uri="{FF2B5EF4-FFF2-40B4-BE49-F238E27FC236}">
                      <a16:creationId xmlns:a16="http://schemas.microsoft.com/office/drawing/2014/main" id="{B0857CA2-8378-4B41-B0A7-8BA01FF4A99A}"/>
                    </a:ext>
                  </a:extLst>
                </p:cNvPr>
                <p:cNvPicPr/>
                <p:nvPr/>
              </p:nvPicPr>
              <p:blipFill>
                <a:blip r:embed="rId647"/>
                <a:stretch>
                  <a:fillRect/>
                </a:stretch>
              </p:blipFill>
              <p:spPr>
                <a:xfrm>
                  <a:off x="9656120" y="3759547"/>
                  <a:ext cx="77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55" name="Freihand 454">
                  <a:extLst>
                    <a:ext uri="{FF2B5EF4-FFF2-40B4-BE49-F238E27FC236}">
                      <a16:creationId xmlns:a16="http://schemas.microsoft.com/office/drawing/2014/main" id="{F17FBBED-4ADB-4399-A357-DD47E453B41E}"/>
                    </a:ext>
                  </a:extLst>
                </p14:cNvPr>
                <p14:cNvContentPartPr/>
                <p14:nvPr/>
              </p14:nvContentPartPr>
              <p14:xfrm>
                <a:off x="9654320" y="3852067"/>
                <a:ext cx="71640" cy="28080"/>
              </p14:xfrm>
            </p:contentPart>
          </mc:Choice>
          <mc:Fallback>
            <p:pic>
              <p:nvPicPr>
                <p:cNvPr id="455" name="Freihand 454">
                  <a:extLst>
                    <a:ext uri="{FF2B5EF4-FFF2-40B4-BE49-F238E27FC236}">
                      <a16:creationId xmlns:a16="http://schemas.microsoft.com/office/drawing/2014/main" id="{F17FBBED-4ADB-4399-A357-DD47E453B41E}"/>
                    </a:ext>
                  </a:extLst>
                </p:cNvPr>
                <p:cNvPicPr/>
                <p:nvPr/>
              </p:nvPicPr>
              <p:blipFill>
                <a:blip r:embed="rId649"/>
                <a:stretch>
                  <a:fillRect/>
                </a:stretch>
              </p:blipFill>
              <p:spPr>
                <a:xfrm>
                  <a:off x="9650000" y="3847747"/>
                  <a:ext cx="80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56" name="Freihand 455">
                  <a:extLst>
                    <a:ext uri="{FF2B5EF4-FFF2-40B4-BE49-F238E27FC236}">
                      <a16:creationId xmlns:a16="http://schemas.microsoft.com/office/drawing/2014/main" id="{0FC3249B-713E-4764-9542-18AB6A08120A}"/>
                    </a:ext>
                  </a:extLst>
                </p14:cNvPr>
                <p14:cNvContentPartPr/>
                <p14:nvPr/>
              </p14:nvContentPartPr>
              <p14:xfrm>
                <a:off x="9735320" y="3724627"/>
                <a:ext cx="90720" cy="86760"/>
              </p14:xfrm>
            </p:contentPart>
          </mc:Choice>
          <mc:Fallback>
            <p:pic>
              <p:nvPicPr>
                <p:cNvPr id="456" name="Freihand 455">
                  <a:extLst>
                    <a:ext uri="{FF2B5EF4-FFF2-40B4-BE49-F238E27FC236}">
                      <a16:creationId xmlns:a16="http://schemas.microsoft.com/office/drawing/2014/main" id="{0FC3249B-713E-4764-9542-18AB6A08120A}"/>
                    </a:ext>
                  </a:extLst>
                </p:cNvPr>
                <p:cNvPicPr/>
                <p:nvPr/>
              </p:nvPicPr>
              <p:blipFill>
                <a:blip r:embed="rId651"/>
                <a:stretch>
                  <a:fillRect/>
                </a:stretch>
              </p:blipFill>
              <p:spPr>
                <a:xfrm>
                  <a:off x="9731000" y="3720307"/>
                  <a:ext cx="99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58" name="Freihand 457">
                  <a:extLst>
                    <a:ext uri="{FF2B5EF4-FFF2-40B4-BE49-F238E27FC236}">
                      <a16:creationId xmlns:a16="http://schemas.microsoft.com/office/drawing/2014/main" id="{CAB03A12-A877-4B9B-B49B-CE81A7992299}"/>
                    </a:ext>
                  </a:extLst>
                </p14:cNvPr>
                <p14:cNvContentPartPr/>
                <p14:nvPr/>
              </p14:nvContentPartPr>
              <p14:xfrm>
                <a:off x="9621920" y="4077067"/>
                <a:ext cx="155880" cy="18000"/>
              </p14:xfrm>
            </p:contentPart>
          </mc:Choice>
          <mc:Fallback>
            <p:pic>
              <p:nvPicPr>
                <p:cNvPr id="458" name="Freihand 457">
                  <a:extLst>
                    <a:ext uri="{FF2B5EF4-FFF2-40B4-BE49-F238E27FC236}">
                      <a16:creationId xmlns:a16="http://schemas.microsoft.com/office/drawing/2014/main" id="{CAB03A12-A877-4B9B-B49B-CE81A7992299}"/>
                    </a:ext>
                  </a:extLst>
                </p:cNvPr>
                <p:cNvPicPr/>
                <p:nvPr/>
              </p:nvPicPr>
              <p:blipFill>
                <a:blip r:embed="rId653"/>
                <a:stretch>
                  <a:fillRect/>
                </a:stretch>
              </p:blipFill>
              <p:spPr>
                <a:xfrm>
                  <a:off x="9617600" y="4072747"/>
                  <a:ext cx="164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59" name="Freihand 458">
                  <a:extLst>
                    <a:ext uri="{FF2B5EF4-FFF2-40B4-BE49-F238E27FC236}">
                      <a16:creationId xmlns:a16="http://schemas.microsoft.com/office/drawing/2014/main" id="{5B538993-6DF5-4DEE-A632-6338B8A51A85}"/>
                    </a:ext>
                  </a:extLst>
                </p14:cNvPr>
                <p14:cNvContentPartPr/>
                <p14:nvPr/>
              </p14:nvContentPartPr>
              <p14:xfrm>
                <a:off x="9587000" y="4130707"/>
                <a:ext cx="209520" cy="4680"/>
              </p14:xfrm>
            </p:contentPart>
          </mc:Choice>
          <mc:Fallback>
            <p:pic>
              <p:nvPicPr>
                <p:cNvPr id="459" name="Freihand 458">
                  <a:extLst>
                    <a:ext uri="{FF2B5EF4-FFF2-40B4-BE49-F238E27FC236}">
                      <a16:creationId xmlns:a16="http://schemas.microsoft.com/office/drawing/2014/main" id="{5B538993-6DF5-4DEE-A632-6338B8A51A85}"/>
                    </a:ext>
                  </a:extLst>
                </p:cNvPr>
                <p:cNvPicPr/>
                <p:nvPr/>
              </p:nvPicPr>
              <p:blipFill>
                <a:blip r:embed="rId655"/>
                <a:stretch>
                  <a:fillRect/>
                </a:stretch>
              </p:blipFill>
              <p:spPr>
                <a:xfrm>
                  <a:off x="9582680" y="4126387"/>
                  <a:ext cx="218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61" name="Freihand 460">
                  <a:extLst>
                    <a:ext uri="{FF2B5EF4-FFF2-40B4-BE49-F238E27FC236}">
                      <a16:creationId xmlns:a16="http://schemas.microsoft.com/office/drawing/2014/main" id="{3EFB5A2D-68F3-4964-A7D2-A9D1B48293F0}"/>
                    </a:ext>
                  </a:extLst>
                </p14:cNvPr>
                <p14:cNvContentPartPr/>
                <p14:nvPr/>
              </p14:nvContentPartPr>
              <p14:xfrm>
                <a:off x="9843320" y="4004347"/>
                <a:ext cx="112680" cy="135000"/>
              </p14:xfrm>
            </p:contentPart>
          </mc:Choice>
          <mc:Fallback>
            <p:pic>
              <p:nvPicPr>
                <p:cNvPr id="461" name="Freihand 460">
                  <a:extLst>
                    <a:ext uri="{FF2B5EF4-FFF2-40B4-BE49-F238E27FC236}">
                      <a16:creationId xmlns:a16="http://schemas.microsoft.com/office/drawing/2014/main" id="{3EFB5A2D-68F3-4964-A7D2-A9D1B48293F0}"/>
                    </a:ext>
                  </a:extLst>
                </p:cNvPr>
                <p:cNvPicPr/>
                <p:nvPr/>
              </p:nvPicPr>
              <p:blipFill>
                <a:blip r:embed="rId657"/>
                <a:stretch>
                  <a:fillRect/>
                </a:stretch>
              </p:blipFill>
              <p:spPr>
                <a:xfrm>
                  <a:off x="9839000" y="4000027"/>
                  <a:ext cx="121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62" name="Freihand 461">
                  <a:extLst>
                    <a:ext uri="{FF2B5EF4-FFF2-40B4-BE49-F238E27FC236}">
                      <a16:creationId xmlns:a16="http://schemas.microsoft.com/office/drawing/2014/main" id="{81B7F8C2-148B-44BD-AD91-1A7C035459D7}"/>
                    </a:ext>
                  </a:extLst>
                </p14:cNvPr>
                <p14:cNvContentPartPr/>
                <p14:nvPr/>
              </p14:nvContentPartPr>
              <p14:xfrm>
                <a:off x="9811280" y="3953587"/>
                <a:ext cx="163800" cy="8640"/>
              </p14:xfrm>
            </p:contentPart>
          </mc:Choice>
          <mc:Fallback>
            <p:pic>
              <p:nvPicPr>
                <p:cNvPr id="462" name="Freihand 461">
                  <a:extLst>
                    <a:ext uri="{FF2B5EF4-FFF2-40B4-BE49-F238E27FC236}">
                      <a16:creationId xmlns:a16="http://schemas.microsoft.com/office/drawing/2014/main" id="{81B7F8C2-148B-44BD-AD91-1A7C035459D7}"/>
                    </a:ext>
                  </a:extLst>
                </p:cNvPr>
                <p:cNvPicPr/>
                <p:nvPr/>
              </p:nvPicPr>
              <p:blipFill>
                <a:blip r:embed="rId659"/>
                <a:stretch>
                  <a:fillRect/>
                </a:stretch>
              </p:blipFill>
              <p:spPr>
                <a:xfrm>
                  <a:off x="9806960" y="3949267"/>
                  <a:ext cx="172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64" name="Freihand 463">
                  <a:extLst>
                    <a:ext uri="{FF2B5EF4-FFF2-40B4-BE49-F238E27FC236}">
                      <a16:creationId xmlns:a16="http://schemas.microsoft.com/office/drawing/2014/main" id="{7C40A832-DAC6-47A7-97C4-41A937247B3A}"/>
                    </a:ext>
                  </a:extLst>
                </p14:cNvPr>
                <p14:cNvContentPartPr/>
                <p14:nvPr/>
              </p14:nvContentPartPr>
              <p14:xfrm>
                <a:off x="10017920" y="4049347"/>
                <a:ext cx="88560" cy="4320"/>
              </p14:xfrm>
            </p:contentPart>
          </mc:Choice>
          <mc:Fallback>
            <p:pic>
              <p:nvPicPr>
                <p:cNvPr id="464" name="Freihand 463">
                  <a:extLst>
                    <a:ext uri="{FF2B5EF4-FFF2-40B4-BE49-F238E27FC236}">
                      <a16:creationId xmlns:a16="http://schemas.microsoft.com/office/drawing/2014/main" id="{7C40A832-DAC6-47A7-97C4-41A937247B3A}"/>
                    </a:ext>
                  </a:extLst>
                </p:cNvPr>
                <p:cNvPicPr/>
                <p:nvPr/>
              </p:nvPicPr>
              <p:blipFill>
                <a:blip r:embed="rId661"/>
                <a:stretch>
                  <a:fillRect/>
                </a:stretch>
              </p:blipFill>
              <p:spPr>
                <a:xfrm>
                  <a:off x="10013600" y="4045027"/>
                  <a:ext cx="97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65" name="Freihand 464">
                  <a:extLst>
                    <a:ext uri="{FF2B5EF4-FFF2-40B4-BE49-F238E27FC236}">
                      <a16:creationId xmlns:a16="http://schemas.microsoft.com/office/drawing/2014/main" id="{2E657C88-04B5-4142-91BA-B05C0158AF58}"/>
                    </a:ext>
                  </a:extLst>
                </p14:cNvPr>
                <p14:cNvContentPartPr/>
                <p14:nvPr/>
              </p14:nvContentPartPr>
              <p14:xfrm>
                <a:off x="10133480" y="4010107"/>
                <a:ext cx="108000" cy="133200"/>
              </p14:xfrm>
            </p:contentPart>
          </mc:Choice>
          <mc:Fallback>
            <p:pic>
              <p:nvPicPr>
                <p:cNvPr id="465" name="Freihand 464">
                  <a:extLst>
                    <a:ext uri="{FF2B5EF4-FFF2-40B4-BE49-F238E27FC236}">
                      <a16:creationId xmlns:a16="http://schemas.microsoft.com/office/drawing/2014/main" id="{2E657C88-04B5-4142-91BA-B05C0158AF58}"/>
                    </a:ext>
                  </a:extLst>
                </p:cNvPr>
                <p:cNvPicPr/>
                <p:nvPr/>
              </p:nvPicPr>
              <p:blipFill>
                <a:blip r:embed="rId663"/>
                <a:stretch>
                  <a:fillRect/>
                </a:stretch>
              </p:blipFill>
              <p:spPr>
                <a:xfrm>
                  <a:off x="10129160" y="4005787"/>
                  <a:ext cx="116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66" name="Freihand 465">
                  <a:extLst>
                    <a:ext uri="{FF2B5EF4-FFF2-40B4-BE49-F238E27FC236}">
                      <a16:creationId xmlns:a16="http://schemas.microsoft.com/office/drawing/2014/main" id="{59905266-7F28-4FBB-94BE-BEC81898AF5E}"/>
                    </a:ext>
                  </a:extLst>
                </p14:cNvPr>
                <p14:cNvContentPartPr/>
                <p14:nvPr/>
              </p14:nvContentPartPr>
              <p14:xfrm>
                <a:off x="10222040" y="3964747"/>
                <a:ext cx="98280" cy="99000"/>
              </p14:xfrm>
            </p:contentPart>
          </mc:Choice>
          <mc:Fallback>
            <p:pic>
              <p:nvPicPr>
                <p:cNvPr id="466" name="Freihand 465">
                  <a:extLst>
                    <a:ext uri="{FF2B5EF4-FFF2-40B4-BE49-F238E27FC236}">
                      <a16:creationId xmlns:a16="http://schemas.microsoft.com/office/drawing/2014/main" id="{59905266-7F28-4FBB-94BE-BEC81898AF5E}"/>
                    </a:ext>
                  </a:extLst>
                </p:cNvPr>
                <p:cNvPicPr/>
                <p:nvPr/>
              </p:nvPicPr>
              <p:blipFill>
                <a:blip r:embed="rId665"/>
                <a:stretch>
                  <a:fillRect/>
                </a:stretch>
              </p:blipFill>
              <p:spPr>
                <a:xfrm>
                  <a:off x="10217720" y="3960427"/>
                  <a:ext cx="10692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6">
            <p14:nvContentPartPr>
              <p14:cNvPr id="482" name="Freihand 481">
                <a:extLst>
                  <a:ext uri="{FF2B5EF4-FFF2-40B4-BE49-F238E27FC236}">
                    <a16:creationId xmlns:a16="http://schemas.microsoft.com/office/drawing/2014/main" id="{FE03A3BB-14F3-4A8C-A240-7D444D9805BE}"/>
                  </a:ext>
                </a:extLst>
              </p14:cNvPr>
              <p14:cNvContentPartPr/>
              <p14:nvPr/>
            </p14:nvContentPartPr>
            <p14:xfrm>
              <a:off x="10060400" y="2012107"/>
              <a:ext cx="529560" cy="859680"/>
            </p14:xfrm>
          </p:contentPart>
        </mc:Choice>
        <mc:Fallback>
          <p:pic>
            <p:nvPicPr>
              <p:cNvPr id="482" name="Freihand 481">
                <a:extLst>
                  <a:ext uri="{FF2B5EF4-FFF2-40B4-BE49-F238E27FC236}">
                    <a16:creationId xmlns:a16="http://schemas.microsoft.com/office/drawing/2014/main" id="{FE03A3BB-14F3-4A8C-A240-7D444D9805BE}"/>
                  </a:ext>
                </a:extLst>
              </p:cNvPr>
              <p:cNvPicPr/>
              <p:nvPr/>
            </p:nvPicPr>
            <p:blipFill>
              <a:blip r:embed="rId667"/>
              <a:stretch>
                <a:fillRect/>
              </a:stretch>
            </p:blipFill>
            <p:spPr>
              <a:xfrm>
                <a:off x="10056080" y="2007787"/>
                <a:ext cx="53820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90" name="Freihand 489">
                <a:extLst>
                  <a:ext uri="{FF2B5EF4-FFF2-40B4-BE49-F238E27FC236}">
                    <a16:creationId xmlns:a16="http://schemas.microsoft.com/office/drawing/2014/main" id="{70767D2E-C3A8-4749-AAC3-E688FC35382C}"/>
                  </a:ext>
                </a:extLst>
              </p14:cNvPr>
              <p14:cNvContentPartPr/>
              <p14:nvPr/>
            </p14:nvContentPartPr>
            <p14:xfrm>
              <a:off x="11107640" y="1798627"/>
              <a:ext cx="192240" cy="105480"/>
            </p14:xfrm>
          </p:contentPart>
        </mc:Choice>
        <mc:Fallback>
          <p:pic>
            <p:nvPicPr>
              <p:cNvPr id="490" name="Freihand 489">
                <a:extLst>
                  <a:ext uri="{FF2B5EF4-FFF2-40B4-BE49-F238E27FC236}">
                    <a16:creationId xmlns:a16="http://schemas.microsoft.com/office/drawing/2014/main" id="{70767D2E-C3A8-4749-AAC3-E688FC35382C}"/>
                  </a:ext>
                </a:extLst>
              </p:cNvPr>
              <p:cNvPicPr/>
              <p:nvPr/>
            </p:nvPicPr>
            <p:blipFill>
              <a:blip r:embed="rId669"/>
              <a:stretch>
                <a:fillRect/>
              </a:stretch>
            </p:blipFill>
            <p:spPr>
              <a:xfrm>
                <a:off x="11103320" y="1794307"/>
                <a:ext cx="200880" cy="114120"/>
              </a:xfrm>
              <a:prstGeom prst="rect">
                <a:avLst/>
              </a:prstGeom>
            </p:spPr>
          </p:pic>
        </mc:Fallback>
      </mc:AlternateContent>
      <p:grpSp>
        <p:nvGrpSpPr>
          <p:cNvPr id="495" name="Gruppieren 494">
            <a:extLst>
              <a:ext uri="{FF2B5EF4-FFF2-40B4-BE49-F238E27FC236}">
                <a16:creationId xmlns:a16="http://schemas.microsoft.com/office/drawing/2014/main" id="{9025CF9E-ECDB-4495-84BF-F8F4516C1D71}"/>
              </a:ext>
            </a:extLst>
          </p:cNvPr>
          <p:cNvGrpSpPr/>
          <p:nvPr/>
        </p:nvGrpSpPr>
        <p:grpSpPr>
          <a:xfrm>
            <a:off x="11340200" y="1679467"/>
            <a:ext cx="299520" cy="204480"/>
            <a:chOff x="11340200" y="1679467"/>
            <a:chExt cx="299520" cy="204480"/>
          </a:xfrm>
        </p:grpSpPr>
        <mc:AlternateContent xmlns:mc="http://schemas.openxmlformats.org/markup-compatibility/2006">
          <mc:Choice xmlns:p14="http://schemas.microsoft.com/office/powerpoint/2010/main" Requires="p14">
            <p:contentPart p14:bwMode="auto" r:id="rId670">
              <p14:nvContentPartPr>
                <p14:cNvPr id="491" name="Freihand 490">
                  <a:extLst>
                    <a:ext uri="{FF2B5EF4-FFF2-40B4-BE49-F238E27FC236}">
                      <a16:creationId xmlns:a16="http://schemas.microsoft.com/office/drawing/2014/main" id="{78125BD3-0E57-4701-AEDA-BC6CD2A1ACA0}"/>
                    </a:ext>
                  </a:extLst>
                </p14:cNvPr>
                <p14:cNvContentPartPr/>
                <p14:nvPr/>
              </p14:nvContentPartPr>
              <p14:xfrm>
                <a:off x="11340200" y="1724827"/>
                <a:ext cx="108720" cy="159120"/>
              </p14:xfrm>
            </p:contentPart>
          </mc:Choice>
          <mc:Fallback>
            <p:pic>
              <p:nvPicPr>
                <p:cNvPr id="491" name="Freihand 490">
                  <a:extLst>
                    <a:ext uri="{FF2B5EF4-FFF2-40B4-BE49-F238E27FC236}">
                      <a16:creationId xmlns:a16="http://schemas.microsoft.com/office/drawing/2014/main" id="{78125BD3-0E57-4701-AEDA-BC6CD2A1ACA0}"/>
                    </a:ext>
                  </a:extLst>
                </p:cNvPr>
                <p:cNvPicPr/>
                <p:nvPr/>
              </p:nvPicPr>
              <p:blipFill>
                <a:blip r:embed="rId671"/>
                <a:stretch>
                  <a:fillRect/>
                </a:stretch>
              </p:blipFill>
              <p:spPr>
                <a:xfrm>
                  <a:off x="11335880" y="1720507"/>
                  <a:ext cx="117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92" name="Freihand 491">
                  <a:extLst>
                    <a:ext uri="{FF2B5EF4-FFF2-40B4-BE49-F238E27FC236}">
                      <a16:creationId xmlns:a16="http://schemas.microsoft.com/office/drawing/2014/main" id="{CF99634C-0CC9-4523-9A66-5B8F78EAA45D}"/>
                    </a:ext>
                  </a:extLst>
                </p14:cNvPr>
                <p14:cNvContentPartPr/>
                <p14:nvPr/>
              </p14:nvContentPartPr>
              <p14:xfrm>
                <a:off x="11513720" y="1711867"/>
                <a:ext cx="9720" cy="113040"/>
              </p14:xfrm>
            </p:contentPart>
          </mc:Choice>
          <mc:Fallback>
            <p:pic>
              <p:nvPicPr>
                <p:cNvPr id="492" name="Freihand 491">
                  <a:extLst>
                    <a:ext uri="{FF2B5EF4-FFF2-40B4-BE49-F238E27FC236}">
                      <a16:creationId xmlns:a16="http://schemas.microsoft.com/office/drawing/2014/main" id="{CF99634C-0CC9-4523-9A66-5B8F78EAA45D}"/>
                    </a:ext>
                  </a:extLst>
                </p:cNvPr>
                <p:cNvPicPr/>
                <p:nvPr/>
              </p:nvPicPr>
              <p:blipFill>
                <a:blip r:embed="rId673"/>
                <a:stretch>
                  <a:fillRect/>
                </a:stretch>
              </p:blipFill>
              <p:spPr>
                <a:xfrm>
                  <a:off x="11509400" y="1707547"/>
                  <a:ext cx="18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93" name="Freihand 492">
                  <a:extLst>
                    <a:ext uri="{FF2B5EF4-FFF2-40B4-BE49-F238E27FC236}">
                      <a16:creationId xmlns:a16="http://schemas.microsoft.com/office/drawing/2014/main" id="{00462382-CBD9-41A2-B643-82F5EEB8A7FF}"/>
                    </a:ext>
                  </a:extLst>
                </p14:cNvPr>
                <p14:cNvContentPartPr/>
                <p14:nvPr/>
              </p14:nvContentPartPr>
              <p14:xfrm>
                <a:off x="11493200" y="1679467"/>
                <a:ext cx="122040" cy="42480"/>
              </p14:xfrm>
            </p:contentPart>
          </mc:Choice>
          <mc:Fallback>
            <p:pic>
              <p:nvPicPr>
                <p:cNvPr id="493" name="Freihand 492">
                  <a:extLst>
                    <a:ext uri="{FF2B5EF4-FFF2-40B4-BE49-F238E27FC236}">
                      <a16:creationId xmlns:a16="http://schemas.microsoft.com/office/drawing/2014/main" id="{00462382-CBD9-41A2-B643-82F5EEB8A7FF}"/>
                    </a:ext>
                  </a:extLst>
                </p:cNvPr>
                <p:cNvPicPr/>
                <p:nvPr/>
              </p:nvPicPr>
              <p:blipFill>
                <a:blip r:embed="rId675"/>
                <a:stretch>
                  <a:fillRect/>
                </a:stretch>
              </p:blipFill>
              <p:spPr>
                <a:xfrm>
                  <a:off x="11488880" y="1675147"/>
                  <a:ext cx="130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94" name="Freihand 493">
                  <a:extLst>
                    <a:ext uri="{FF2B5EF4-FFF2-40B4-BE49-F238E27FC236}">
                      <a16:creationId xmlns:a16="http://schemas.microsoft.com/office/drawing/2014/main" id="{6D01E54C-5C3A-43D8-8F1E-8F4F2581E5CB}"/>
                    </a:ext>
                  </a:extLst>
                </p14:cNvPr>
                <p14:cNvContentPartPr/>
                <p14:nvPr/>
              </p14:nvContentPartPr>
              <p14:xfrm>
                <a:off x="11490680" y="1716907"/>
                <a:ext cx="149040" cy="112680"/>
              </p14:xfrm>
            </p:contentPart>
          </mc:Choice>
          <mc:Fallback>
            <p:pic>
              <p:nvPicPr>
                <p:cNvPr id="494" name="Freihand 493">
                  <a:extLst>
                    <a:ext uri="{FF2B5EF4-FFF2-40B4-BE49-F238E27FC236}">
                      <a16:creationId xmlns:a16="http://schemas.microsoft.com/office/drawing/2014/main" id="{6D01E54C-5C3A-43D8-8F1E-8F4F2581E5CB}"/>
                    </a:ext>
                  </a:extLst>
                </p:cNvPr>
                <p:cNvPicPr/>
                <p:nvPr/>
              </p:nvPicPr>
              <p:blipFill>
                <a:blip r:embed="rId677"/>
                <a:stretch>
                  <a:fillRect/>
                </a:stretch>
              </p:blipFill>
              <p:spPr>
                <a:xfrm>
                  <a:off x="11486360" y="1712587"/>
                  <a:ext cx="15768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8">
            <p14:nvContentPartPr>
              <p14:cNvPr id="511" name="Freihand 510">
                <a:extLst>
                  <a:ext uri="{FF2B5EF4-FFF2-40B4-BE49-F238E27FC236}">
                    <a16:creationId xmlns:a16="http://schemas.microsoft.com/office/drawing/2014/main" id="{3808DAF0-7FF0-48B6-A821-B23BF9CD16A1}"/>
                  </a:ext>
                </a:extLst>
              </p14:cNvPr>
              <p14:cNvContentPartPr/>
              <p14:nvPr/>
            </p14:nvContentPartPr>
            <p14:xfrm>
              <a:off x="9324560" y="2052787"/>
              <a:ext cx="389880" cy="393840"/>
            </p14:xfrm>
          </p:contentPart>
        </mc:Choice>
        <mc:Fallback>
          <p:pic>
            <p:nvPicPr>
              <p:cNvPr id="511" name="Freihand 510">
                <a:extLst>
                  <a:ext uri="{FF2B5EF4-FFF2-40B4-BE49-F238E27FC236}">
                    <a16:creationId xmlns:a16="http://schemas.microsoft.com/office/drawing/2014/main" id="{3808DAF0-7FF0-48B6-A821-B23BF9CD16A1}"/>
                  </a:ext>
                </a:extLst>
              </p:cNvPr>
              <p:cNvPicPr/>
              <p:nvPr/>
            </p:nvPicPr>
            <p:blipFill>
              <a:blip r:embed="rId679"/>
              <a:stretch>
                <a:fillRect/>
              </a:stretch>
            </p:blipFill>
            <p:spPr>
              <a:xfrm>
                <a:off x="9320240" y="2048467"/>
                <a:ext cx="39852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0" name="Freihand 419">
                <a:extLst>
                  <a:ext uri="{FF2B5EF4-FFF2-40B4-BE49-F238E27FC236}">
                    <a16:creationId xmlns:a16="http://schemas.microsoft.com/office/drawing/2014/main" id="{AF72A813-C6DF-4FF5-82DA-58FAD2FCC1EC}"/>
                  </a:ext>
                </a:extLst>
              </p14:cNvPr>
              <p14:cNvContentPartPr/>
              <p14:nvPr/>
            </p14:nvContentPartPr>
            <p14:xfrm>
              <a:off x="8730200" y="1416667"/>
              <a:ext cx="702720" cy="804960"/>
            </p14:xfrm>
          </p:contentPart>
        </mc:Choice>
        <mc:Fallback>
          <p:pic>
            <p:nvPicPr>
              <p:cNvPr id="420" name="Freihand 419">
                <a:extLst>
                  <a:ext uri="{FF2B5EF4-FFF2-40B4-BE49-F238E27FC236}">
                    <a16:creationId xmlns:a16="http://schemas.microsoft.com/office/drawing/2014/main" id="{AF72A813-C6DF-4FF5-82DA-58FAD2FCC1EC}"/>
                  </a:ext>
                </a:extLst>
              </p:cNvPr>
              <p:cNvPicPr/>
              <p:nvPr/>
            </p:nvPicPr>
            <p:blipFill>
              <a:blip r:embed="rId681"/>
              <a:stretch>
                <a:fillRect/>
              </a:stretch>
            </p:blipFill>
            <p:spPr>
              <a:xfrm>
                <a:off x="8725880" y="1412347"/>
                <a:ext cx="711360" cy="8136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21" name="Freihand 420">
                <a:extLst>
                  <a:ext uri="{FF2B5EF4-FFF2-40B4-BE49-F238E27FC236}">
                    <a16:creationId xmlns:a16="http://schemas.microsoft.com/office/drawing/2014/main" id="{EEB4BD15-F6A1-48DC-A27A-D3C0CF3CA0D4}"/>
                  </a:ext>
                </a:extLst>
              </p14:cNvPr>
              <p14:cNvContentPartPr/>
              <p14:nvPr/>
            </p14:nvContentPartPr>
            <p14:xfrm>
              <a:off x="9453800" y="2208307"/>
              <a:ext cx="9000" cy="12600"/>
            </p14:xfrm>
          </p:contentPart>
        </mc:Choice>
        <mc:Fallback>
          <p:pic>
            <p:nvPicPr>
              <p:cNvPr id="421" name="Freihand 420">
                <a:extLst>
                  <a:ext uri="{FF2B5EF4-FFF2-40B4-BE49-F238E27FC236}">
                    <a16:creationId xmlns:a16="http://schemas.microsoft.com/office/drawing/2014/main" id="{EEB4BD15-F6A1-48DC-A27A-D3C0CF3CA0D4}"/>
                  </a:ext>
                </a:extLst>
              </p:cNvPr>
              <p:cNvPicPr/>
              <p:nvPr/>
            </p:nvPicPr>
            <p:blipFill>
              <a:blip r:embed="rId683"/>
              <a:stretch>
                <a:fillRect/>
              </a:stretch>
            </p:blipFill>
            <p:spPr>
              <a:xfrm>
                <a:off x="9449480" y="2203987"/>
                <a:ext cx="17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22" name="Freihand 421">
                <a:extLst>
                  <a:ext uri="{FF2B5EF4-FFF2-40B4-BE49-F238E27FC236}">
                    <a16:creationId xmlns:a16="http://schemas.microsoft.com/office/drawing/2014/main" id="{22700F58-035A-47FB-BA68-C81690BF7AFC}"/>
                  </a:ext>
                </a:extLst>
              </p14:cNvPr>
              <p14:cNvContentPartPr/>
              <p14:nvPr/>
            </p14:nvContentPartPr>
            <p14:xfrm>
              <a:off x="9462440" y="2208307"/>
              <a:ext cx="360" cy="360"/>
            </p14:xfrm>
          </p:contentPart>
        </mc:Choice>
        <mc:Fallback>
          <p:pic>
            <p:nvPicPr>
              <p:cNvPr id="422" name="Freihand 421">
                <a:extLst>
                  <a:ext uri="{FF2B5EF4-FFF2-40B4-BE49-F238E27FC236}">
                    <a16:creationId xmlns:a16="http://schemas.microsoft.com/office/drawing/2014/main" id="{22700F58-035A-47FB-BA68-C81690BF7AFC}"/>
                  </a:ext>
                </a:extLst>
              </p:cNvPr>
              <p:cNvPicPr/>
              <p:nvPr/>
            </p:nvPicPr>
            <p:blipFill>
              <a:blip r:embed="rId685"/>
              <a:stretch>
                <a:fillRect/>
              </a:stretch>
            </p:blipFill>
            <p:spPr>
              <a:xfrm>
                <a:off x="9458120" y="220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3" name="Freihand 422">
                <a:extLst>
                  <a:ext uri="{FF2B5EF4-FFF2-40B4-BE49-F238E27FC236}">
                    <a16:creationId xmlns:a16="http://schemas.microsoft.com/office/drawing/2014/main" id="{239DCF23-9AB0-414F-8376-BB3FCB72B39F}"/>
                  </a:ext>
                </a:extLst>
              </p14:cNvPr>
              <p14:cNvContentPartPr/>
              <p14:nvPr/>
            </p14:nvContentPartPr>
            <p14:xfrm>
              <a:off x="9419600" y="2203627"/>
              <a:ext cx="1070640" cy="1452240"/>
            </p14:xfrm>
          </p:contentPart>
        </mc:Choice>
        <mc:Fallback>
          <p:pic>
            <p:nvPicPr>
              <p:cNvPr id="423" name="Freihand 422">
                <a:extLst>
                  <a:ext uri="{FF2B5EF4-FFF2-40B4-BE49-F238E27FC236}">
                    <a16:creationId xmlns:a16="http://schemas.microsoft.com/office/drawing/2014/main" id="{239DCF23-9AB0-414F-8376-BB3FCB72B39F}"/>
                  </a:ext>
                </a:extLst>
              </p:cNvPr>
              <p:cNvPicPr/>
              <p:nvPr/>
            </p:nvPicPr>
            <p:blipFill>
              <a:blip r:embed="rId687"/>
              <a:stretch>
                <a:fillRect/>
              </a:stretch>
            </p:blipFill>
            <p:spPr>
              <a:xfrm>
                <a:off x="9415280" y="2199307"/>
                <a:ext cx="1079280" cy="14608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5" name="Freihand 424">
                <a:extLst>
                  <a:ext uri="{FF2B5EF4-FFF2-40B4-BE49-F238E27FC236}">
                    <a16:creationId xmlns:a16="http://schemas.microsoft.com/office/drawing/2014/main" id="{C9CBBDAA-1674-421A-A3D6-596BAB091D4E}"/>
                  </a:ext>
                </a:extLst>
              </p14:cNvPr>
              <p14:cNvContentPartPr/>
              <p14:nvPr/>
            </p14:nvContentPartPr>
            <p14:xfrm>
              <a:off x="8402600" y="1082587"/>
              <a:ext cx="192600" cy="296640"/>
            </p14:xfrm>
          </p:contentPart>
        </mc:Choice>
        <mc:Fallback>
          <p:pic>
            <p:nvPicPr>
              <p:cNvPr id="425" name="Freihand 424">
                <a:extLst>
                  <a:ext uri="{FF2B5EF4-FFF2-40B4-BE49-F238E27FC236}">
                    <a16:creationId xmlns:a16="http://schemas.microsoft.com/office/drawing/2014/main" id="{C9CBBDAA-1674-421A-A3D6-596BAB091D4E}"/>
                  </a:ext>
                </a:extLst>
              </p:cNvPr>
              <p:cNvPicPr/>
              <p:nvPr/>
            </p:nvPicPr>
            <p:blipFill>
              <a:blip r:embed="rId689"/>
              <a:stretch>
                <a:fillRect/>
              </a:stretch>
            </p:blipFill>
            <p:spPr>
              <a:xfrm>
                <a:off x="8398280" y="1078267"/>
                <a:ext cx="2012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6" name="Freihand 425">
                <a:extLst>
                  <a:ext uri="{FF2B5EF4-FFF2-40B4-BE49-F238E27FC236}">
                    <a16:creationId xmlns:a16="http://schemas.microsoft.com/office/drawing/2014/main" id="{F086BC4F-3D49-421D-97A6-D82512BA1350}"/>
                  </a:ext>
                </a:extLst>
              </p14:cNvPr>
              <p14:cNvContentPartPr/>
              <p14:nvPr/>
            </p14:nvContentPartPr>
            <p14:xfrm>
              <a:off x="8509520" y="1268707"/>
              <a:ext cx="113400" cy="111240"/>
            </p14:xfrm>
          </p:contentPart>
        </mc:Choice>
        <mc:Fallback>
          <p:pic>
            <p:nvPicPr>
              <p:cNvPr id="426" name="Freihand 425">
                <a:extLst>
                  <a:ext uri="{FF2B5EF4-FFF2-40B4-BE49-F238E27FC236}">
                    <a16:creationId xmlns:a16="http://schemas.microsoft.com/office/drawing/2014/main" id="{F086BC4F-3D49-421D-97A6-D82512BA1350}"/>
                  </a:ext>
                </a:extLst>
              </p:cNvPr>
              <p:cNvPicPr/>
              <p:nvPr/>
            </p:nvPicPr>
            <p:blipFill>
              <a:blip r:embed="rId691"/>
              <a:stretch>
                <a:fillRect/>
              </a:stretch>
            </p:blipFill>
            <p:spPr>
              <a:xfrm>
                <a:off x="8505200" y="1264387"/>
                <a:ext cx="122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7" name="Freihand 426">
                <a:extLst>
                  <a:ext uri="{FF2B5EF4-FFF2-40B4-BE49-F238E27FC236}">
                    <a16:creationId xmlns:a16="http://schemas.microsoft.com/office/drawing/2014/main" id="{B46254E3-5577-47C7-BCDA-E361140C7A0E}"/>
                  </a:ext>
                </a:extLst>
              </p14:cNvPr>
              <p14:cNvContentPartPr/>
              <p14:nvPr/>
            </p14:nvContentPartPr>
            <p14:xfrm>
              <a:off x="7957280" y="897547"/>
              <a:ext cx="126720" cy="83160"/>
            </p14:xfrm>
          </p:contentPart>
        </mc:Choice>
        <mc:Fallback>
          <p:pic>
            <p:nvPicPr>
              <p:cNvPr id="427" name="Freihand 426">
                <a:extLst>
                  <a:ext uri="{FF2B5EF4-FFF2-40B4-BE49-F238E27FC236}">
                    <a16:creationId xmlns:a16="http://schemas.microsoft.com/office/drawing/2014/main" id="{B46254E3-5577-47C7-BCDA-E361140C7A0E}"/>
                  </a:ext>
                </a:extLst>
              </p:cNvPr>
              <p:cNvPicPr/>
              <p:nvPr/>
            </p:nvPicPr>
            <p:blipFill>
              <a:blip r:embed="rId693"/>
              <a:stretch>
                <a:fillRect/>
              </a:stretch>
            </p:blipFill>
            <p:spPr>
              <a:xfrm>
                <a:off x="7952960" y="893227"/>
                <a:ext cx="135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8" name="Freihand 427">
                <a:extLst>
                  <a:ext uri="{FF2B5EF4-FFF2-40B4-BE49-F238E27FC236}">
                    <a16:creationId xmlns:a16="http://schemas.microsoft.com/office/drawing/2014/main" id="{18489FA8-56CB-48D8-A251-AF2030A6F911}"/>
                  </a:ext>
                </a:extLst>
              </p14:cNvPr>
              <p14:cNvContentPartPr/>
              <p14:nvPr/>
            </p14:nvContentPartPr>
            <p14:xfrm>
              <a:off x="8111720" y="819787"/>
              <a:ext cx="9360" cy="70920"/>
            </p14:xfrm>
          </p:contentPart>
        </mc:Choice>
        <mc:Fallback>
          <p:pic>
            <p:nvPicPr>
              <p:cNvPr id="428" name="Freihand 427">
                <a:extLst>
                  <a:ext uri="{FF2B5EF4-FFF2-40B4-BE49-F238E27FC236}">
                    <a16:creationId xmlns:a16="http://schemas.microsoft.com/office/drawing/2014/main" id="{18489FA8-56CB-48D8-A251-AF2030A6F911}"/>
                  </a:ext>
                </a:extLst>
              </p:cNvPr>
              <p:cNvPicPr/>
              <p:nvPr/>
            </p:nvPicPr>
            <p:blipFill>
              <a:blip r:embed="rId695"/>
              <a:stretch>
                <a:fillRect/>
              </a:stretch>
            </p:blipFill>
            <p:spPr>
              <a:xfrm>
                <a:off x="8107400" y="815467"/>
                <a:ext cx="18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9" name="Freihand 428">
                <a:extLst>
                  <a:ext uri="{FF2B5EF4-FFF2-40B4-BE49-F238E27FC236}">
                    <a16:creationId xmlns:a16="http://schemas.microsoft.com/office/drawing/2014/main" id="{510C1F3E-F52F-462C-A545-6307FF586057}"/>
                  </a:ext>
                </a:extLst>
              </p14:cNvPr>
              <p14:cNvContentPartPr/>
              <p14:nvPr/>
            </p14:nvContentPartPr>
            <p14:xfrm>
              <a:off x="7918400" y="968827"/>
              <a:ext cx="251280" cy="71280"/>
            </p14:xfrm>
          </p:contentPart>
        </mc:Choice>
        <mc:Fallback>
          <p:pic>
            <p:nvPicPr>
              <p:cNvPr id="429" name="Freihand 428">
                <a:extLst>
                  <a:ext uri="{FF2B5EF4-FFF2-40B4-BE49-F238E27FC236}">
                    <a16:creationId xmlns:a16="http://schemas.microsoft.com/office/drawing/2014/main" id="{510C1F3E-F52F-462C-A545-6307FF586057}"/>
                  </a:ext>
                </a:extLst>
              </p:cNvPr>
              <p:cNvPicPr/>
              <p:nvPr/>
            </p:nvPicPr>
            <p:blipFill>
              <a:blip r:embed="rId697"/>
              <a:stretch>
                <a:fillRect/>
              </a:stretch>
            </p:blipFill>
            <p:spPr>
              <a:xfrm>
                <a:off x="7914080" y="964507"/>
                <a:ext cx="259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0" name="Freihand 429">
                <a:extLst>
                  <a:ext uri="{FF2B5EF4-FFF2-40B4-BE49-F238E27FC236}">
                    <a16:creationId xmlns:a16="http://schemas.microsoft.com/office/drawing/2014/main" id="{AFDA2EA5-2A54-4736-983C-18296E158B62}"/>
                  </a:ext>
                </a:extLst>
              </p14:cNvPr>
              <p14:cNvContentPartPr/>
              <p14:nvPr/>
            </p14:nvContentPartPr>
            <p14:xfrm>
              <a:off x="8013080" y="1055227"/>
              <a:ext cx="104040" cy="155160"/>
            </p14:xfrm>
          </p:contentPart>
        </mc:Choice>
        <mc:Fallback>
          <p:pic>
            <p:nvPicPr>
              <p:cNvPr id="430" name="Freihand 429">
                <a:extLst>
                  <a:ext uri="{FF2B5EF4-FFF2-40B4-BE49-F238E27FC236}">
                    <a16:creationId xmlns:a16="http://schemas.microsoft.com/office/drawing/2014/main" id="{AFDA2EA5-2A54-4736-983C-18296E158B62}"/>
                  </a:ext>
                </a:extLst>
              </p:cNvPr>
              <p:cNvPicPr/>
              <p:nvPr/>
            </p:nvPicPr>
            <p:blipFill>
              <a:blip r:embed="rId699"/>
              <a:stretch>
                <a:fillRect/>
              </a:stretch>
            </p:blipFill>
            <p:spPr>
              <a:xfrm>
                <a:off x="8008760" y="1050907"/>
                <a:ext cx="112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1" name="Freihand 430">
                <a:extLst>
                  <a:ext uri="{FF2B5EF4-FFF2-40B4-BE49-F238E27FC236}">
                    <a16:creationId xmlns:a16="http://schemas.microsoft.com/office/drawing/2014/main" id="{5DD011AE-EFAA-45A7-8337-A8FFA4A3D8AF}"/>
                  </a:ext>
                </a:extLst>
              </p14:cNvPr>
              <p14:cNvContentPartPr/>
              <p14:nvPr/>
            </p14:nvContentPartPr>
            <p14:xfrm>
              <a:off x="8231960" y="911587"/>
              <a:ext cx="112320" cy="111960"/>
            </p14:xfrm>
          </p:contentPart>
        </mc:Choice>
        <mc:Fallback>
          <p:pic>
            <p:nvPicPr>
              <p:cNvPr id="431" name="Freihand 430">
                <a:extLst>
                  <a:ext uri="{FF2B5EF4-FFF2-40B4-BE49-F238E27FC236}">
                    <a16:creationId xmlns:a16="http://schemas.microsoft.com/office/drawing/2014/main" id="{5DD011AE-EFAA-45A7-8337-A8FFA4A3D8AF}"/>
                  </a:ext>
                </a:extLst>
              </p:cNvPr>
              <p:cNvPicPr/>
              <p:nvPr/>
            </p:nvPicPr>
            <p:blipFill>
              <a:blip r:embed="rId701"/>
              <a:stretch>
                <a:fillRect/>
              </a:stretch>
            </p:blipFill>
            <p:spPr>
              <a:xfrm>
                <a:off x="8227640" y="907267"/>
                <a:ext cx="120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2" name="Freihand 431">
                <a:extLst>
                  <a:ext uri="{FF2B5EF4-FFF2-40B4-BE49-F238E27FC236}">
                    <a16:creationId xmlns:a16="http://schemas.microsoft.com/office/drawing/2014/main" id="{2B099888-2235-4958-AF55-078CC88FECD6}"/>
                  </a:ext>
                </a:extLst>
              </p14:cNvPr>
              <p14:cNvContentPartPr/>
              <p14:nvPr/>
            </p14:nvContentPartPr>
            <p14:xfrm>
              <a:off x="8172920" y="793867"/>
              <a:ext cx="167760" cy="87480"/>
            </p14:xfrm>
          </p:contentPart>
        </mc:Choice>
        <mc:Fallback>
          <p:pic>
            <p:nvPicPr>
              <p:cNvPr id="432" name="Freihand 431">
                <a:extLst>
                  <a:ext uri="{FF2B5EF4-FFF2-40B4-BE49-F238E27FC236}">
                    <a16:creationId xmlns:a16="http://schemas.microsoft.com/office/drawing/2014/main" id="{2B099888-2235-4958-AF55-078CC88FECD6}"/>
                  </a:ext>
                </a:extLst>
              </p:cNvPr>
              <p:cNvPicPr/>
              <p:nvPr/>
            </p:nvPicPr>
            <p:blipFill>
              <a:blip r:embed="rId703"/>
              <a:stretch>
                <a:fillRect/>
              </a:stretch>
            </p:blipFill>
            <p:spPr>
              <a:xfrm>
                <a:off x="8168600" y="789547"/>
                <a:ext cx="176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5" name="Freihand 434">
                <a:extLst>
                  <a:ext uri="{FF2B5EF4-FFF2-40B4-BE49-F238E27FC236}">
                    <a16:creationId xmlns:a16="http://schemas.microsoft.com/office/drawing/2014/main" id="{086A611E-58BF-4590-A00B-F43167939441}"/>
                  </a:ext>
                </a:extLst>
              </p14:cNvPr>
              <p14:cNvContentPartPr/>
              <p14:nvPr/>
            </p14:nvContentPartPr>
            <p14:xfrm>
              <a:off x="9398360" y="2261227"/>
              <a:ext cx="30240" cy="110160"/>
            </p14:xfrm>
          </p:contentPart>
        </mc:Choice>
        <mc:Fallback>
          <p:pic>
            <p:nvPicPr>
              <p:cNvPr id="435" name="Freihand 434">
                <a:extLst>
                  <a:ext uri="{FF2B5EF4-FFF2-40B4-BE49-F238E27FC236}">
                    <a16:creationId xmlns:a16="http://schemas.microsoft.com/office/drawing/2014/main" id="{086A611E-58BF-4590-A00B-F43167939441}"/>
                  </a:ext>
                </a:extLst>
              </p:cNvPr>
              <p:cNvPicPr/>
              <p:nvPr/>
            </p:nvPicPr>
            <p:blipFill>
              <a:blip r:embed="rId705"/>
              <a:stretch>
                <a:fillRect/>
              </a:stretch>
            </p:blipFill>
            <p:spPr>
              <a:xfrm>
                <a:off x="9394040" y="2256907"/>
                <a:ext cx="38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6" name="Freihand 435">
                <a:extLst>
                  <a:ext uri="{FF2B5EF4-FFF2-40B4-BE49-F238E27FC236}">
                    <a16:creationId xmlns:a16="http://schemas.microsoft.com/office/drawing/2014/main" id="{BF2B666B-0EC7-41C8-99F3-FE9AE614D51B}"/>
                  </a:ext>
                </a:extLst>
              </p14:cNvPr>
              <p14:cNvContentPartPr/>
              <p14:nvPr/>
            </p14:nvContentPartPr>
            <p14:xfrm>
              <a:off x="9460280" y="2306947"/>
              <a:ext cx="25200" cy="171720"/>
            </p14:xfrm>
          </p:contentPart>
        </mc:Choice>
        <mc:Fallback>
          <p:pic>
            <p:nvPicPr>
              <p:cNvPr id="436" name="Freihand 435">
                <a:extLst>
                  <a:ext uri="{FF2B5EF4-FFF2-40B4-BE49-F238E27FC236}">
                    <a16:creationId xmlns:a16="http://schemas.microsoft.com/office/drawing/2014/main" id="{BF2B666B-0EC7-41C8-99F3-FE9AE614D51B}"/>
                  </a:ext>
                </a:extLst>
              </p:cNvPr>
              <p:cNvPicPr/>
              <p:nvPr/>
            </p:nvPicPr>
            <p:blipFill>
              <a:blip r:embed="rId707"/>
              <a:stretch>
                <a:fillRect/>
              </a:stretch>
            </p:blipFill>
            <p:spPr>
              <a:xfrm>
                <a:off x="9455960" y="2302627"/>
                <a:ext cx="33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7" name="Freihand 436">
                <a:extLst>
                  <a:ext uri="{FF2B5EF4-FFF2-40B4-BE49-F238E27FC236}">
                    <a16:creationId xmlns:a16="http://schemas.microsoft.com/office/drawing/2014/main" id="{CB20B444-BC67-49C1-A91E-6EC8C167E978}"/>
                  </a:ext>
                </a:extLst>
              </p14:cNvPr>
              <p14:cNvContentPartPr/>
              <p14:nvPr/>
            </p14:nvContentPartPr>
            <p14:xfrm>
              <a:off x="9519320" y="2383267"/>
              <a:ext cx="67680" cy="214200"/>
            </p14:xfrm>
          </p:contentPart>
        </mc:Choice>
        <mc:Fallback>
          <p:pic>
            <p:nvPicPr>
              <p:cNvPr id="437" name="Freihand 436">
                <a:extLst>
                  <a:ext uri="{FF2B5EF4-FFF2-40B4-BE49-F238E27FC236}">
                    <a16:creationId xmlns:a16="http://schemas.microsoft.com/office/drawing/2014/main" id="{CB20B444-BC67-49C1-A91E-6EC8C167E978}"/>
                  </a:ext>
                </a:extLst>
              </p:cNvPr>
              <p:cNvPicPr/>
              <p:nvPr/>
            </p:nvPicPr>
            <p:blipFill>
              <a:blip r:embed="rId709"/>
              <a:stretch>
                <a:fillRect/>
              </a:stretch>
            </p:blipFill>
            <p:spPr>
              <a:xfrm>
                <a:off x="9515000" y="2378947"/>
                <a:ext cx="76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8" name="Freihand 437">
                <a:extLst>
                  <a:ext uri="{FF2B5EF4-FFF2-40B4-BE49-F238E27FC236}">
                    <a16:creationId xmlns:a16="http://schemas.microsoft.com/office/drawing/2014/main" id="{A3A71AC6-0389-4D4A-9824-3EF6B642F55C}"/>
                  </a:ext>
                </a:extLst>
              </p14:cNvPr>
              <p14:cNvContentPartPr/>
              <p14:nvPr/>
            </p14:nvContentPartPr>
            <p14:xfrm>
              <a:off x="9605360" y="2526907"/>
              <a:ext cx="75240" cy="174960"/>
            </p14:xfrm>
          </p:contentPart>
        </mc:Choice>
        <mc:Fallback>
          <p:pic>
            <p:nvPicPr>
              <p:cNvPr id="438" name="Freihand 437">
                <a:extLst>
                  <a:ext uri="{FF2B5EF4-FFF2-40B4-BE49-F238E27FC236}">
                    <a16:creationId xmlns:a16="http://schemas.microsoft.com/office/drawing/2014/main" id="{A3A71AC6-0389-4D4A-9824-3EF6B642F55C}"/>
                  </a:ext>
                </a:extLst>
              </p:cNvPr>
              <p:cNvPicPr/>
              <p:nvPr/>
            </p:nvPicPr>
            <p:blipFill>
              <a:blip r:embed="rId711"/>
              <a:stretch>
                <a:fillRect/>
              </a:stretch>
            </p:blipFill>
            <p:spPr>
              <a:xfrm>
                <a:off x="9601040" y="2522587"/>
                <a:ext cx="83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9" name="Freihand 438">
                <a:extLst>
                  <a:ext uri="{FF2B5EF4-FFF2-40B4-BE49-F238E27FC236}">
                    <a16:creationId xmlns:a16="http://schemas.microsoft.com/office/drawing/2014/main" id="{C05D63A0-F284-4610-A8F9-801998E4E72A}"/>
                  </a:ext>
                </a:extLst>
              </p14:cNvPr>
              <p14:cNvContentPartPr/>
              <p14:nvPr/>
            </p14:nvContentPartPr>
            <p14:xfrm>
              <a:off x="9682040" y="2628427"/>
              <a:ext cx="24480" cy="147600"/>
            </p14:xfrm>
          </p:contentPart>
        </mc:Choice>
        <mc:Fallback>
          <p:pic>
            <p:nvPicPr>
              <p:cNvPr id="439" name="Freihand 438">
                <a:extLst>
                  <a:ext uri="{FF2B5EF4-FFF2-40B4-BE49-F238E27FC236}">
                    <a16:creationId xmlns:a16="http://schemas.microsoft.com/office/drawing/2014/main" id="{C05D63A0-F284-4610-A8F9-801998E4E72A}"/>
                  </a:ext>
                </a:extLst>
              </p:cNvPr>
              <p:cNvPicPr/>
              <p:nvPr/>
            </p:nvPicPr>
            <p:blipFill>
              <a:blip r:embed="rId713"/>
              <a:stretch>
                <a:fillRect/>
              </a:stretch>
            </p:blipFill>
            <p:spPr>
              <a:xfrm>
                <a:off x="9677720" y="2624107"/>
                <a:ext cx="33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0" name="Freihand 439">
                <a:extLst>
                  <a:ext uri="{FF2B5EF4-FFF2-40B4-BE49-F238E27FC236}">
                    <a16:creationId xmlns:a16="http://schemas.microsoft.com/office/drawing/2014/main" id="{81C962E1-0770-47F8-8583-41FDA86233E6}"/>
                  </a:ext>
                </a:extLst>
              </p14:cNvPr>
              <p14:cNvContentPartPr/>
              <p14:nvPr/>
            </p14:nvContentPartPr>
            <p14:xfrm>
              <a:off x="9744680" y="2698267"/>
              <a:ext cx="97200" cy="192600"/>
            </p14:xfrm>
          </p:contentPart>
        </mc:Choice>
        <mc:Fallback>
          <p:pic>
            <p:nvPicPr>
              <p:cNvPr id="440" name="Freihand 439">
                <a:extLst>
                  <a:ext uri="{FF2B5EF4-FFF2-40B4-BE49-F238E27FC236}">
                    <a16:creationId xmlns:a16="http://schemas.microsoft.com/office/drawing/2014/main" id="{81C962E1-0770-47F8-8583-41FDA86233E6}"/>
                  </a:ext>
                </a:extLst>
              </p:cNvPr>
              <p:cNvPicPr/>
              <p:nvPr/>
            </p:nvPicPr>
            <p:blipFill>
              <a:blip r:embed="rId715"/>
              <a:stretch>
                <a:fillRect/>
              </a:stretch>
            </p:blipFill>
            <p:spPr>
              <a:xfrm>
                <a:off x="9740360" y="2693947"/>
                <a:ext cx="105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1" name="Freihand 440">
                <a:extLst>
                  <a:ext uri="{FF2B5EF4-FFF2-40B4-BE49-F238E27FC236}">
                    <a16:creationId xmlns:a16="http://schemas.microsoft.com/office/drawing/2014/main" id="{E8929806-393F-458B-893D-9E91281A98B8}"/>
                  </a:ext>
                </a:extLst>
              </p14:cNvPr>
              <p14:cNvContentPartPr/>
              <p14:nvPr/>
            </p14:nvContentPartPr>
            <p14:xfrm>
              <a:off x="9861680" y="2853427"/>
              <a:ext cx="62640" cy="93240"/>
            </p14:xfrm>
          </p:contentPart>
        </mc:Choice>
        <mc:Fallback>
          <p:pic>
            <p:nvPicPr>
              <p:cNvPr id="441" name="Freihand 440">
                <a:extLst>
                  <a:ext uri="{FF2B5EF4-FFF2-40B4-BE49-F238E27FC236}">
                    <a16:creationId xmlns:a16="http://schemas.microsoft.com/office/drawing/2014/main" id="{E8929806-393F-458B-893D-9E91281A98B8}"/>
                  </a:ext>
                </a:extLst>
              </p:cNvPr>
              <p:cNvPicPr/>
              <p:nvPr/>
            </p:nvPicPr>
            <p:blipFill>
              <a:blip r:embed="rId717"/>
              <a:stretch>
                <a:fillRect/>
              </a:stretch>
            </p:blipFill>
            <p:spPr>
              <a:xfrm>
                <a:off x="9857360" y="2849107"/>
                <a:ext cx="71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4" name="Freihand 443">
                <a:extLst>
                  <a:ext uri="{FF2B5EF4-FFF2-40B4-BE49-F238E27FC236}">
                    <a16:creationId xmlns:a16="http://schemas.microsoft.com/office/drawing/2014/main" id="{6248F6CF-5A1A-42C0-9FD7-460AA9697093}"/>
                  </a:ext>
                </a:extLst>
              </p14:cNvPr>
              <p14:cNvContentPartPr/>
              <p14:nvPr/>
            </p14:nvContentPartPr>
            <p14:xfrm>
              <a:off x="9365240" y="1872067"/>
              <a:ext cx="416520" cy="572040"/>
            </p14:xfrm>
          </p:contentPart>
        </mc:Choice>
        <mc:Fallback>
          <p:pic>
            <p:nvPicPr>
              <p:cNvPr id="444" name="Freihand 443">
                <a:extLst>
                  <a:ext uri="{FF2B5EF4-FFF2-40B4-BE49-F238E27FC236}">
                    <a16:creationId xmlns:a16="http://schemas.microsoft.com/office/drawing/2014/main" id="{6248F6CF-5A1A-42C0-9FD7-460AA9697093}"/>
                  </a:ext>
                </a:extLst>
              </p:cNvPr>
              <p:cNvPicPr/>
              <p:nvPr/>
            </p:nvPicPr>
            <p:blipFill>
              <a:blip r:embed="rId719"/>
              <a:stretch>
                <a:fillRect/>
              </a:stretch>
            </p:blipFill>
            <p:spPr>
              <a:xfrm>
                <a:off x="9360920" y="1867747"/>
                <a:ext cx="42516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6" name="Freihand 445">
                <a:extLst>
                  <a:ext uri="{FF2B5EF4-FFF2-40B4-BE49-F238E27FC236}">
                    <a16:creationId xmlns:a16="http://schemas.microsoft.com/office/drawing/2014/main" id="{B8ADDEA8-6F58-4D42-BB57-355895FDCD72}"/>
                  </a:ext>
                </a:extLst>
              </p14:cNvPr>
              <p14:cNvContentPartPr/>
              <p14:nvPr/>
            </p14:nvContentPartPr>
            <p14:xfrm>
              <a:off x="9490160" y="2254027"/>
              <a:ext cx="29520" cy="68400"/>
            </p14:xfrm>
          </p:contentPart>
        </mc:Choice>
        <mc:Fallback>
          <p:pic>
            <p:nvPicPr>
              <p:cNvPr id="446" name="Freihand 445">
                <a:extLst>
                  <a:ext uri="{FF2B5EF4-FFF2-40B4-BE49-F238E27FC236}">
                    <a16:creationId xmlns:a16="http://schemas.microsoft.com/office/drawing/2014/main" id="{B8ADDEA8-6F58-4D42-BB57-355895FDCD72}"/>
                  </a:ext>
                </a:extLst>
              </p:cNvPr>
              <p:cNvPicPr/>
              <p:nvPr/>
            </p:nvPicPr>
            <p:blipFill>
              <a:blip r:embed="rId721"/>
              <a:stretch>
                <a:fillRect/>
              </a:stretch>
            </p:blipFill>
            <p:spPr>
              <a:xfrm>
                <a:off x="9485840" y="2249707"/>
                <a:ext cx="38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8" name="Freihand 447">
                <a:extLst>
                  <a:ext uri="{FF2B5EF4-FFF2-40B4-BE49-F238E27FC236}">
                    <a16:creationId xmlns:a16="http://schemas.microsoft.com/office/drawing/2014/main" id="{FF89E42A-C104-4802-A2AC-8C222E3AE2A2}"/>
                  </a:ext>
                </a:extLst>
              </p14:cNvPr>
              <p14:cNvContentPartPr/>
              <p14:nvPr/>
            </p14:nvContentPartPr>
            <p14:xfrm>
              <a:off x="9900560" y="2626267"/>
              <a:ext cx="306720" cy="421560"/>
            </p14:xfrm>
          </p:contentPart>
        </mc:Choice>
        <mc:Fallback>
          <p:pic>
            <p:nvPicPr>
              <p:cNvPr id="448" name="Freihand 447">
                <a:extLst>
                  <a:ext uri="{FF2B5EF4-FFF2-40B4-BE49-F238E27FC236}">
                    <a16:creationId xmlns:a16="http://schemas.microsoft.com/office/drawing/2014/main" id="{FF89E42A-C104-4802-A2AC-8C222E3AE2A2}"/>
                  </a:ext>
                </a:extLst>
              </p:cNvPr>
              <p:cNvPicPr/>
              <p:nvPr/>
            </p:nvPicPr>
            <p:blipFill>
              <a:blip r:embed="rId723"/>
              <a:stretch>
                <a:fillRect/>
              </a:stretch>
            </p:blipFill>
            <p:spPr>
              <a:xfrm>
                <a:off x="9896240" y="2621947"/>
                <a:ext cx="31536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9" name="Freihand 448">
                <a:extLst>
                  <a:ext uri="{FF2B5EF4-FFF2-40B4-BE49-F238E27FC236}">
                    <a16:creationId xmlns:a16="http://schemas.microsoft.com/office/drawing/2014/main" id="{F7815C4F-A451-4355-B795-621C6EFCD108}"/>
                  </a:ext>
                </a:extLst>
              </p14:cNvPr>
              <p14:cNvContentPartPr/>
              <p14:nvPr/>
            </p14:nvContentPartPr>
            <p14:xfrm>
              <a:off x="9952400" y="2903467"/>
              <a:ext cx="46440" cy="63720"/>
            </p14:xfrm>
          </p:contentPart>
        </mc:Choice>
        <mc:Fallback>
          <p:pic>
            <p:nvPicPr>
              <p:cNvPr id="449" name="Freihand 448">
                <a:extLst>
                  <a:ext uri="{FF2B5EF4-FFF2-40B4-BE49-F238E27FC236}">
                    <a16:creationId xmlns:a16="http://schemas.microsoft.com/office/drawing/2014/main" id="{F7815C4F-A451-4355-B795-621C6EFCD108}"/>
                  </a:ext>
                </a:extLst>
              </p:cNvPr>
              <p:cNvPicPr/>
              <p:nvPr/>
            </p:nvPicPr>
            <p:blipFill>
              <a:blip r:embed="rId725"/>
              <a:stretch>
                <a:fillRect/>
              </a:stretch>
            </p:blipFill>
            <p:spPr>
              <a:xfrm>
                <a:off x="9948080" y="2899147"/>
                <a:ext cx="55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68" name="Freihand 467">
                <a:extLst>
                  <a:ext uri="{FF2B5EF4-FFF2-40B4-BE49-F238E27FC236}">
                    <a16:creationId xmlns:a16="http://schemas.microsoft.com/office/drawing/2014/main" id="{A8E964AD-0BF3-4F34-8737-304E2CEDE7F9}"/>
                  </a:ext>
                </a:extLst>
              </p14:cNvPr>
              <p14:cNvContentPartPr/>
              <p14:nvPr/>
            </p14:nvContentPartPr>
            <p14:xfrm>
              <a:off x="9958880" y="2944507"/>
              <a:ext cx="14400" cy="86400"/>
            </p14:xfrm>
          </p:contentPart>
        </mc:Choice>
        <mc:Fallback>
          <p:pic>
            <p:nvPicPr>
              <p:cNvPr id="468" name="Freihand 467">
                <a:extLst>
                  <a:ext uri="{FF2B5EF4-FFF2-40B4-BE49-F238E27FC236}">
                    <a16:creationId xmlns:a16="http://schemas.microsoft.com/office/drawing/2014/main" id="{A8E964AD-0BF3-4F34-8737-304E2CEDE7F9}"/>
                  </a:ext>
                </a:extLst>
              </p:cNvPr>
              <p:cNvPicPr/>
              <p:nvPr/>
            </p:nvPicPr>
            <p:blipFill>
              <a:blip r:embed="rId727"/>
              <a:stretch>
                <a:fillRect/>
              </a:stretch>
            </p:blipFill>
            <p:spPr>
              <a:xfrm>
                <a:off x="9954560" y="2940187"/>
                <a:ext cx="23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9" name="Freihand 468">
                <a:extLst>
                  <a:ext uri="{FF2B5EF4-FFF2-40B4-BE49-F238E27FC236}">
                    <a16:creationId xmlns:a16="http://schemas.microsoft.com/office/drawing/2014/main" id="{E1D599BB-59F7-4D13-B839-97CC2B1C3847}"/>
                  </a:ext>
                </a:extLst>
              </p14:cNvPr>
              <p14:cNvContentPartPr/>
              <p14:nvPr/>
            </p14:nvContentPartPr>
            <p14:xfrm>
              <a:off x="9991640" y="3116227"/>
              <a:ext cx="17640" cy="323640"/>
            </p14:xfrm>
          </p:contentPart>
        </mc:Choice>
        <mc:Fallback>
          <p:pic>
            <p:nvPicPr>
              <p:cNvPr id="469" name="Freihand 468">
                <a:extLst>
                  <a:ext uri="{FF2B5EF4-FFF2-40B4-BE49-F238E27FC236}">
                    <a16:creationId xmlns:a16="http://schemas.microsoft.com/office/drawing/2014/main" id="{E1D599BB-59F7-4D13-B839-97CC2B1C3847}"/>
                  </a:ext>
                </a:extLst>
              </p:cNvPr>
              <p:cNvPicPr/>
              <p:nvPr/>
            </p:nvPicPr>
            <p:blipFill>
              <a:blip r:embed="rId729"/>
              <a:stretch>
                <a:fillRect/>
              </a:stretch>
            </p:blipFill>
            <p:spPr>
              <a:xfrm>
                <a:off x="9987320" y="3111907"/>
                <a:ext cx="262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70" name="Freihand 469">
                <a:extLst>
                  <a:ext uri="{FF2B5EF4-FFF2-40B4-BE49-F238E27FC236}">
                    <a16:creationId xmlns:a16="http://schemas.microsoft.com/office/drawing/2014/main" id="{10C0084B-D831-40F8-AB47-F779ADEDFA38}"/>
                  </a:ext>
                </a:extLst>
              </p14:cNvPr>
              <p14:cNvContentPartPr/>
              <p14:nvPr/>
            </p14:nvContentPartPr>
            <p14:xfrm>
              <a:off x="10000640" y="3472987"/>
              <a:ext cx="10800" cy="178200"/>
            </p14:xfrm>
          </p:contentPart>
        </mc:Choice>
        <mc:Fallback>
          <p:pic>
            <p:nvPicPr>
              <p:cNvPr id="470" name="Freihand 469">
                <a:extLst>
                  <a:ext uri="{FF2B5EF4-FFF2-40B4-BE49-F238E27FC236}">
                    <a16:creationId xmlns:a16="http://schemas.microsoft.com/office/drawing/2014/main" id="{10C0084B-D831-40F8-AB47-F779ADEDFA38}"/>
                  </a:ext>
                </a:extLst>
              </p:cNvPr>
              <p:cNvPicPr/>
              <p:nvPr/>
            </p:nvPicPr>
            <p:blipFill>
              <a:blip r:embed="rId731"/>
              <a:stretch>
                <a:fillRect/>
              </a:stretch>
            </p:blipFill>
            <p:spPr>
              <a:xfrm>
                <a:off x="9996320" y="3468667"/>
                <a:ext cx="19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2" name="Freihand 471">
                <a:extLst>
                  <a:ext uri="{FF2B5EF4-FFF2-40B4-BE49-F238E27FC236}">
                    <a16:creationId xmlns:a16="http://schemas.microsoft.com/office/drawing/2014/main" id="{8160E651-D0DA-4A17-9A77-FA903663AC96}"/>
                  </a:ext>
                </a:extLst>
              </p14:cNvPr>
              <p14:cNvContentPartPr/>
              <p14:nvPr/>
            </p14:nvContentPartPr>
            <p14:xfrm>
              <a:off x="9953120" y="3762427"/>
              <a:ext cx="71640" cy="145080"/>
            </p14:xfrm>
          </p:contentPart>
        </mc:Choice>
        <mc:Fallback>
          <p:pic>
            <p:nvPicPr>
              <p:cNvPr id="472" name="Freihand 471">
                <a:extLst>
                  <a:ext uri="{FF2B5EF4-FFF2-40B4-BE49-F238E27FC236}">
                    <a16:creationId xmlns:a16="http://schemas.microsoft.com/office/drawing/2014/main" id="{8160E651-D0DA-4A17-9A77-FA903663AC96}"/>
                  </a:ext>
                </a:extLst>
              </p:cNvPr>
              <p:cNvPicPr/>
              <p:nvPr/>
            </p:nvPicPr>
            <p:blipFill>
              <a:blip r:embed="rId733"/>
              <a:stretch>
                <a:fillRect/>
              </a:stretch>
            </p:blipFill>
            <p:spPr>
              <a:xfrm>
                <a:off x="9948800" y="3758107"/>
                <a:ext cx="80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3" name="Freihand 472">
                <a:extLst>
                  <a:ext uri="{FF2B5EF4-FFF2-40B4-BE49-F238E27FC236}">
                    <a16:creationId xmlns:a16="http://schemas.microsoft.com/office/drawing/2014/main" id="{999B8261-88DB-4C5E-A87B-FA39D71E0D83}"/>
                  </a:ext>
                </a:extLst>
              </p14:cNvPr>
              <p14:cNvContentPartPr/>
              <p14:nvPr/>
            </p14:nvContentPartPr>
            <p14:xfrm>
              <a:off x="9918560" y="3811747"/>
              <a:ext cx="115920" cy="39960"/>
            </p14:xfrm>
          </p:contentPart>
        </mc:Choice>
        <mc:Fallback>
          <p:pic>
            <p:nvPicPr>
              <p:cNvPr id="473" name="Freihand 472">
                <a:extLst>
                  <a:ext uri="{FF2B5EF4-FFF2-40B4-BE49-F238E27FC236}">
                    <a16:creationId xmlns:a16="http://schemas.microsoft.com/office/drawing/2014/main" id="{999B8261-88DB-4C5E-A87B-FA39D71E0D83}"/>
                  </a:ext>
                </a:extLst>
              </p:cNvPr>
              <p:cNvPicPr/>
              <p:nvPr/>
            </p:nvPicPr>
            <p:blipFill>
              <a:blip r:embed="rId735"/>
              <a:stretch>
                <a:fillRect/>
              </a:stretch>
            </p:blipFill>
            <p:spPr>
              <a:xfrm>
                <a:off x="9914240" y="3807427"/>
                <a:ext cx="124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74" name="Freihand 473">
                <a:extLst>
                  <a:ext uri="{FF2B5EF4-FFF2-40B4-BE49-F238E27FC236}">
                    <a16:creationId xmlns:a16="http://schemas.microsoft.com/office/drawing/2014/main" id="{20543247-BC88-445C-964F-374FB5719292}"/>
                  </a:ext>
                </a:extLst>
              </p14:cNvPr>
              <p14:cNvContentPartPr/>
              <p14:nvPr/>
            </p14:nvContentPartPr>
            <p14:xfrm>
              <a:off x="10090640" y="3721747"/>
              <a:ext cx="360" cy="360"/>
            </p14:xfrm>
          </p:contentPart>
        </mc:Choice>
        <mc:Fallback>
          <p:pic>
            <p:nvPicPr>
              <p:cNvPr id="474" name="Freihand 473">
                <a:extLst>
                  <a:ext uri="{FF2B5EF4-FFF2-40B4-BE49-F238E27FC236}">
                    <a16:creationId xmlns:a16="http://schemas.microsoft.com/office/drawing/2014/main" id="{20543247-BC88-445C-964F-374FB5719292}"/>
                  </a:ext>
                </a:extLst>
              </p:cNvPr>
              <p:cNvPicPr/>
              <p:nvPr/>
            </p:nvPicPr>
            <p:blipFill>
              <a:blip r:embed="rId685"/>
              <a:stretch>
                <a:fillRect/>
              </a:stretch>
            </p:blipFill>
            <p:spPr>
              <a:xfrm>
                <a:off x="10086320" y="3717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76" name="Freihand 475">
                <a:extLst>
                  <a:ext uri="{FF2B5EF4-FFF2-40B4-BE49-F238E27FC236}">
                    <a16:creationId xmlns:a16="http://schemas.microsoft.com/office/drawing/2014/main" id="{33D3A945-9AF6-44FC-9B6D-E0651ACACA55}"/>
                  </a:ext>
                </a:extLst>
              </p14:cNvPr>
              <p14:cNvContentPartPr/>
              <p14:nvPr/>
            </p14:nvContentPartPr>
            <p14:xfrm>
              <a:off x="10031600" y="3708067"/>
              <a:ext cx="79560" cy="91800"/>
            </p14:xfrm>
          </p:contentPart>
        </mc:Choice>
        <mc:Fallback>
          <p:pic>
            <p:nvPicPr>
              <p:cNvPr id="476" name="Freihand 475">
                <a:extLst>
                  <a:ext uri="{FF2B5EF4-FFF2-40B4-BE49-F238E27FC236}">
                    <a16:creationId xmlns:a16="http://schemas.microsoft.com/office/drawing/2014/main" id="{33D3A945-9AF6-44FC-9B6D-E0651ACACA55}"/>
                  </a:ext>
                </a:extLst>
              </p:cNvPr>
              <p:cNvPicPr/>
              <p:nvPr/>
            </p:nvPicPr>
            <p:blipFill>
              <a:blip r:embed="rId738"/>
              <a:stretch>
                <a:fillRect/>
              </a:stretch>
            </p:blipFill>
            <p:spPr>
              <a:xfrm>
                <a:off x="10027280" y="3703747"/>
                <a:ext cx="88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77" name="Freihand 476">
                <a:extLst>
                  <a:ext uri="{FF2B5EF4-FFF2-40B4-BE49-F238E27FC236}">
                    <a16:creationId xmlns:a16="http://schemas.microsoft.com/office/drawing/2014/main" id="{E3B4A313-8A63-4BE4-BF51-C32D2B5B59C3}"/>
                  </a:ext>
                </a:extLst>
              </p14:cNvPr>
              <p14:cNvContentPartPr/>
              <p14:nvPr/>
            </p14:nvContentPartPr>
            <p14:xfrm>
              <a:off x="10137800" y="3692587"/>
              <a:ext cx="14760" cy="41760"/>
            </p14:xfrm>
          </p:contentPart>
        </mc:Choice>
        <mc:Fallback>
          <p:pic>
            <p:nvPicPr>
              <p:cNvPr id="477" name="Freihand 476">
                <a:extLst>
                  <a:ext uri="{FF2B5EF4-FFF2-40B4-BE49-F238E27FC236}">
                    <a16:creationId xmlns:a16="http://schemas.microsoft.com/office/drawing/2014/main" id="{E3B4A313-8A63-4BE4-BF51-C32D2B5B59C3}"/>
                  </a:ext>
                </a:extLst>
              </p:cNvPr>
              <p:cNvPicPr/>
              <p:nvPr/>
            </p:nvPicPr>
            <p:blipFill>
              <a:blip r:embed="rId740"/>
              <a:stretch>
                <a:fillRect/>
              </a:stretch>
            </p:blipFill>
            <p:spPr>
              <a:xfrm>
                <a:off x="10133480" y="3688267"/>
                <a:ext cx="23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79" name="Freihand 478">
                <a:extLst>
                  <a:ext uri="{FF2B5EF4-FFF2-40B4-BE49-F238E27FC236}">
                    <a16:creationId xmlns:a16="http://schemas.microsoft.com/office/drawing/2014/main" id="{8F1ADE45-0963-468F-B9D7-4DB93E35FEE5}"/>
                  </a:ext>
                </a:extLst>
              </p14:cNvPr>
              <p14:cNvContentPartPr/>
              <p14:nvPr/>
            </p14:nvContentPartPr>
            <p14:xfrm>
              <a:off x="9757640" y="3581707"/>
              <a:ext cx="139680" cy="9000"/>
            </p14:xfrm>
          </p:contentPart>
        </mc:Choice>
        <mc:Fallback>
          <p:pic>
            <p:nvPicPr>
              <p:cNvPr id="479" name="Freihand 478">
                <a:extLst>
                  <a:ext uri="{FF2B5EF4-FFF2-40B4-BE49-F238E27FC236}">
                    <a16:creationId xmlns:a16="http://schemas.microsoft.com/office/drawing/2014/main" id="{8F1ADE45-0963-468F-B9D7-4DB93E35FEE5}"/>
                  </a:ext>
                </a:extLst>
              </p:cNvPr>
              <p:cNvPicPr/>
              <p:nvPr/>
            </p:nvPicPr>
            <p:blipFill>
              <a:blip r:embed="rId742"/>
              <a:stretch>
                <a:fillRect/>
              </a:stretch>
            </p:blipFill>
            <p:spPr>
              <a:xfrm>
                <a:off x="9753320" y="3577387"/>
                <a:ext cx="148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80" name="Freihand 479">
                <a:extLst>
                  <a:ext uri="{FF2B5EF4-FFF2-40B4-BE49-F238E27FC236}">
                    <a16:creationId xmlns:a16="http://schemas.microsoft.com/office/drawing/2014/main" id="{CE936D7F-BE04-4445-844F-A01FF6AEBF49}"/>
                  </a:ext>
                </a:extLst>
              </p14:cNvPr>
              <p14:cNvContentPartPr/>
              <p14:nvPr/>
            </p14:nvContentPartPr>
            <p14:xfrm>
              <a:off x="9846200" y="3525187"/>
              <a:ext cx="111240" cy="124200"/>
            </p14:xfrm>
          </p:contentPart>
        </mc:Choice>
        <mc:Fallback>
          <p:pic>
            <p:nvPicPr>
              <p:cNvPr id="480" name="Freihand 479">
                <a:extLst>
                  <a:ext uri="{FF2B5EF4-FFF2-40B4-BE49-F238E27FC236}">
                    <a16:creationId xmlns:a16="http://schemas.microsoft.com/office/drawing/2014/main" id="{CE936D7F-BE04-4445-844F-A01FF6AEBF49}"/>
                  </a:ext>
                </a:extLst>
              </p:cNvPr>
              <p:cNvPicPr/>
              <p:nvPr/>
            </p:nvPicPr>
            <p:blipFill>
              <a:blip r:embed="rId744"/>
              <a:stretch>
                <a:fillRect/>
              </a:stretch>
            </p:blipFill>
            <p:spPr>
              <a:xfrm>
                <a:off x="9841880" y="3520867"/>
                <a:ext cx="119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84" name="Freihand 483">
                <a:extLst>
                  <a:ext uri="{FF2B5EF4-FFF2-40B4-BE49-F238E27FC236}">
                    <a16:creationId xmlns:a16="http://schemas.microsoft.com/office/drawing/2014/main" id="{379A432C-F37B-4911-9B16-1BEAAFC5287C}"/>
                  </a:ext>
                </a:extLst>
              </p14:cNvPr>
              <p14:cNvContentPartPr/>
              <p14:nvPr/>
            </p14:nvContentPartPr>
            <p14:xfrm>
              <a:off x="10723880" y="1870987"/>
              <a:ext cx="10080" cy="127440"/>
            </p14:xfrm>
          </p:contentPart>
        </mc:Choice>
        <mc:Fallback>
          <p:pic>
            <p:nvPicPr>
              <p:cNvPr id="484" name="Freihand 483">
                <a:extLst>
                  <a:ext uri="{FF2B5EF4-FFF2-40B4-BE49-F238E27FC236}">
                    <a16:creationId xmlns:a16="http://schemas.microsoft.com/office/drawing/2014/main" id="{379A432C-F37B-4911-9B16-1BEAAFC5287C}"/>
                  </a:ext>
                </a:extLst>
              </p:cNvPr>
              <p:cNvPicPr/>
              <p:nvPr/>
            </p:nvPicPr>
            <p:blipFill>
              <a:blip r:embed="rId746"/>
              <a:stretch>
                <a:fillRect/>
              </a:stretch>
            </p:blipFill>
            <p:spPr>
              <a:xfrm>
                <a:off x="10719560" y="1866667"/>
                <a:ext cx="18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85" name="Freihand 484">
                <a:extLst>
                  <a:ext uri="{FF2B5EF4-FFF2-40B4-BE49-F238E27FC236}">
                    <a16:creationId xmlns:a16="http://schemas.microsoft.com/office/drawing/2014/main" id="{40C2C176-A185-4B33-A99D-B5F7513B44A6}"/>
                  </a:ext>
                </a:extLst>
              </p14:cNvPr>
              <p14:cNvContentPartPr/>
              <p14:nvPr/>
            </p14:nvContentPartPr>
            <p14:xfrm>
              <a:off x="10658720" y="1984027"/>
              <a:ext cx="136440" cy="39960"/>
            </p14:xfrm>
          </p:contentPart>
        </mc:Choice>
        <mc:Fallback>
          <p:pic>
            <p:nvPicPr>
              <p:cNvPr id="485" name="Freihand 484">
                <a:extLst>
                  <a:ext uri="{FF2B5EF4-FFF2-40B4-BE49-F238E27FC236}">
                    <a16:creationId xmlns:a16="http://schemas.microsoft.com/office/drawing/2014/main" id="{40C2C176-A185-4B33-A99D-B5F7513B44A6}"/>
                  </a:ext>
                </a:extLst>
              </p:cNvPr>
              <p:cNvPicPr/>
              <p:nvPr/>
            </p:nvPicPr>
            <p:blipFill>
              <a:blip r:embed="rId748"/>
              <a:stretch>
                <a:fillRect/>
              </a:stretch>
            </p:blipFill>
            <p:spPr>
              <a:xfrm>
                <a:off x="10654400" y="1979707"/>
                <a:ext cx="145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86" name="Freihand 485">
                <a:extLst>
                  <a:ext uri="{FF2B5EF4-FFF2-40B4-BE49-F238E27FC236}">
                    <a16:creationId xmlns:a16="http://schemas.microsoft.com/office/drawing/2014/main" id="{C80192E4-80EE-4B62-AE50-1EF3FE9A2A0A}"/>
                  </a:ext>
                </a:extLst>
              </p14:cNvPr>
              <p14:cNvContentPartPr/>
              <p14:nvPr/>
            </p14:nvContentPartPr>
            <p14:xfrm>
              <a:off x="10631720" y="1852987"/>
              <a:ext cx="142920" cy="23400"/>
            </p14:xfrm>
          </p:contentPart>
        </mc:Choice>
        <mc:Fallback>
          <p:pic>
            <p:nvPicPr>
              <p:cNvPr id="486" name="Freihand 485">
                <a:extLst>
                  <a:ext uri="{FF2B5EF4-FFF2-40B4-BE49-F238E27FC236}">
                    <a16:creationId xmlns:a16="http://schemas.microsoft.com/office/drawing/2014/main" id="{C80192E4-80EE-4B62-AE50-1EF3FE9A2A0A}"/>
                  </a:ext>
                </a:extLst>
              </p:cNvPr>
              <p:cNvPicPr/>
              <p:nvPr/>
            </p:nvPicPr>
            <p:blipFill>
              <a:blip r:embed="rId750"/>
              <a:stretch>
                <a:fillRect/>
              </a:stretch>
            </p:blipFill>
            <p:spPr>
              <a:xfrm>
                <a:off x="10627400" y="1848667"/>
                <a:ext cx="151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87" name="Freihand 486">
                <a:extLst>
                  <a:ext uri="{FF2B5EF4-FFF2-40B4-BE49-F238E27FC236}">
                    <a16:creationId xmlns:a16="http://schemas.microsoft.com/office/drawing/2014/main" id="{9C1EF797-267C-421E-88DD-EF565EA57045}"/>
                  </a:ext>
                </a:extLst>
              </p14:cNvPr>
              <p14:cNvContentPartPr/>
              <p14:nvPr/>
            </p14:nvContentPartPr>
            <p14:xfrm>
              <a:off x="10863200" y="1810147"/>
              <a:ext cx="123840" cy="155520"/>
            </p14:xfrm>
          </p:contentPart>
        </mc:Choice>
        <mc:Fallback>
          <p:pic>
            <p:nvPicPr>
              <p:cNvPr id="487" name="Freihand 486">
                <a:extLst>
                  <a:ext uri="{FF2B5EF4-FFF2-40B4-BE49-F238E27FC236}">
                    <a16:creationId xmlns:a16="http://schemas.microsoft.com/office/drawing/2014/main" id="{9C1EF797-267C-421E-88DD-EF565EA57045}"/>
                  </a:ext>
                </a:extLst>
              </p:cNvPr>
              <p:cNvPicPr/>
              <p:nvPr/>
            </p:nvPicPr>
            <p:blipFill>
              <a:blip r:embed="rId752"/>
              <a:stretch>
                <a:fillRect/>
              </a:stretch>
            </p:blipFill>
            <p:spPr>
              <a:xfrm>
                <a:off x="10858880" y="1805827"/>
                <a:ext cx="132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88" name="Freihand 487">
                <a:extLst>
                  <a:ext uri="{FF2B5EF4-FFF2-40B4-BE49-F238E27FC236}">
                    <a16:creationId xmlns:a16="http://schemas.microsoft.com/office/drawing/2014/main" id="{617B1AED-D373-4E9C-8BE1-829CEC731F00}"/>
                  </a:ext>
                </a:extLst>
              </p14:cNvPr>
              <p14:cNvContentPartPr/>
              <p14:nvPr/>
            </p14:nvContentPartPr>
            <p14:xfrm>
              <a:off x="10857440" y="1866667"/>
              <a:ext cx="171360" cy="118080"/>
            </p14:xfrm>
          </p:contentPart>
        </mc:Choice>
        <mc:Fallback>
          <p:pic>
            <p:nvPicPr>
              <p:cNvPr id="488" name="Freihand 487">
                <a:extLst>
                  <a:ext uri="{FF2B5EF4-FFF2-40B4-BE49-F238E27FC236}">
                    <a16:creationId xmlns:a16="http://schemas.microsoft.com/office/drawing/2014/main" id="{617B1AED-D373-4E9C-8BE1-829CEC731F00}"/>
                  </a:ext>
                </a:extLst>
              </p:cNvPr>
              <p:cNvPicPr/>
              <p:nvPr/>
            </p:nvPicPr>
            <p:blipFill>
              <a:blip r:embed="rId754"/>
              <a:stretch>
                <a:fillRect/>
              </a:stretch>
            </p:blipFill>
            <p:spPr>
              <a:xfrm>
                <a:off x="10853120" y="1862347"/>
                <a:ext cx="180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96" name="Freihand 495">
                <a:extLst>
                  <a:ext uri="{FF2B5EF4-FFF2-40B4-BE49-F238E27FC236}">
                    <a16:creationId xmlns:a16="http://schemas.microsoft.com/office/drawing/2014/main" id="{FF181AE6-6913-4DFC-A1F2-B9AD41229A81}"/>
                  </a:ext>
                </a:extLst>
              </p14:cNvPr>
              <p14:cNvContentPartPr/>
              <p14:nvPr/>
            </p14:nvContentPartPr>
            <p14:xfrm>
              <a:off x="9570800" y="1855867"/>
              <a:ext cx="120960" cy="258840"/>
            </p14:xfrm>
          </p:contentPart>
        </mc:Choice>
        <mc:Fallback>
          <p:pic>
            <p:nvPicPr>
              <p:cNvPr id="496" name="Freihand 495">
                <a:extLst>
                  <a:ext uri="{FF2B5EF4-FFF2-40B4-BE49-F238E27FC236}">
                    <a16:creationId xmlns:a16="http://schemas.microsoft.com/office/drawing/2014/main" id="{FF181AE6-6913-4DFC-A1F2-B9AD41229A81}"/>
                  </a:ext>
                </a:extLst>
              </p:cNvPr>
              <p:cNvPicPr/>
              <p:nvPr/>
            </p:nvPicPr>
            <p:blipFill>
              <a:blip r:embed="rId756"/>
              <a:stretch>
                <a:fillRect/>
              </a:stretch>
            </p:blipFill>
            <p:spPr>
              <a:xfrm>
                <a:off x="9566480" y="1851547"/>
                <a:ext cx="129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97" name="Freihand 496">
                <a:extLst>
                  <a:ext uri="{FF2B5EF4-FFF2-40B4-BE49-F238E27FC236}">
                    <a16:creationId xmlns:a16="http://schemas.microsoft.com/office/drawing/2014/main" id="{9E6160B9-E1E1-48E1-B8DA-1CDD2527DD88}"/>
                  </a:ext>
                </a:extLst>
              </p14:cNvPr>
              <p14:cNvContentPartPr/>
              <p14:nvPr/>
            </p14:nvContentPartPr>
            <p14:xfrm>
              <a:off x="9500600" y="1951987"/>
              <a:ext cx="166320" cy="261000"/>
            </p14:xfrm>
          </p:contentPart>
        </mc:Choice>
        <mc:Fallback>
          <p:pic>
            <p:nvPicPr>
              <p:cNvPr id="497" name="Freihand 496">
                <a:extLst>
                  <a:ext uri="{FF2B5EF4-FFF2-40B4-BE49-F238E27FC236}">
                    <a16:creationId xmlns:a16="http://schemas.microsoft.com/office/drawing/2014/main" id="{9E6160B9-E1E1-48E1-B8DA-1CDD2527DD88}"/>
                  </a:ext>
                </a:extLst>
              </p:cNvPr>
              <p:cNvPicPr/>
              <p:nvPr/>
            </p:nvPicPr>
            <p:blipFill>
              <a:blip r:embed="rId758"/>
              <a:stretch>
                <a:fillRect/>
              </a:stretch>
            </p:blipFill>
            <p:spPr>
              <a:xfrm>
                <a:off x="9496280" y="1947667"/>
                <a:ext cx="174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99" name="Freihand 498">
                <a:extLst>
                  <a:ext uri="{FF2B5EF4-FFF2-40B4-BE49-F238E27FC236}">
                    <a16:creationId xmlns:a16="http://schemas.microsoft.com/office/drawing/2014/main" id="{27B45D72-47C0-4A49-A131-E7F906453C26}"/>
                  </a:ext>
                </a:extLst>
              </p14:cNvPr>
              <p14:cNvContentPartPr/>
              <p14:nvPr/>
            </p14:nvContentPartPr>
            <p14:xfrm>
              <a:off x="9657560" y="1493347"/>
              <a:ext cx="97920" cy="191160"/>
            </p14:xfrm>
          </p:contentPart>
        </mc:Choice>
        <mc:Fallback>
          <p:pic>
            <p:nvPicPr>
              <p:cNvPr id="499" name="Freihand 498">
                <a:extLst>
                  <a:ext uri="{FF2B5EF4-FFF2-40B4-BE49-F238E27FC236}">
                    <a16:creationId xmlns:a16="http://schemas.microsoft.com/office/drawing/2014/main" id="{27B45D72-47C0-4A49-A131-E7F906453C26}"/>
                  </a:ext>
                </a:extLst>
              </p:cNvPr>
              <p:cNvPicPr/>
              <p:nvPr/>
            </p:nvPicPr>
            <p:blipFill>
              <a:blip r:embed="rId760"/>
              <a:stretch>
                <a:fillRect/>
              </a:stretch>
            </p:blipFill>
            <p:spPr>
              <a:xfrm>
                <a:off x="9653240" y="1489027"/>
                <a:ext cx="106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00" name="Freihand 499">
                <a:extLst>
                  <a:ext uri="{FF2B5EF4-FFF2-40B4-BE49-F238E27FC236}">
                    <a16:creationId xmlns:a16="http://schemas.microsoft.com/office/drawing/2014/main" id="{8981CFB2-C754-4E78-AE05-9BF03CF325C1}"/>
                  </a:ext>
                </a:extLst>
              </p14:cNvPr>
              <p14:cNvContentPartPr/>
              <p14:nvPr/>
            </p14:nvContentPartPr>
            <p14:xfrm>
              <a:off x="9758720" y="1476067"/>
              <a:ext cx="64080" cy="111960"/>
            </p14:xfrm>
          </p:contentPart>
        </mc:Choice>
        <mc:Fallback>
          <p:pic>
            <p:nvPicPr>
              <p:cNvPr id="500" name="Freihand 499">
                <a:extLst>
                  <a:ext uri="{FF2B5EF4-FFF2-40B4-BE49-F238E27FC236}">
                    <a16:creationId xmlns:a16="http://schemas.microsoft.com/office/drawing/2014/main" id="{8981CFB2-C754-4E78-AE05-9BF03CF325C1}"/>
                  </a:ext>
                </a:extLst>
              </p:cNvPr>
              <p:cNvPicPr/>
              <p:nvPr/>
            </p:nvPicPr>
            <p:blipFill>
              <a:blip r:embed="rId762"/>
              <a:stretch>
                <a:fillRect/>
              </a:stretch>
            </p:blipFill>
            <p:spPr>
              <a:xfrm>
                <a:off x="9754400" y="1471747"/>
                <a:ext cx="72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01" name="Freihand 500">
                <a:extLst>
                  <a:ext uri="{FF2B5EF4-FFF2-40B4-BE49-F238E27FC236}">
                    <a16:creationId xmlns:a16="http://schemas.microsoft.com/office/drawing/2014/main" id="{CD03CA25-1F25-458C-98F1-562CD976F4D3}"/>
                  </a:ext>
                </a:extLst>
              </p14:cNvPr>
              <p14:cNvContentPartPr/>
              <p14:nvPr/>
            </p14:nvContentPartPr>
            <p14:xfrm>
              <a:off x="9760160" y="1431427"/>
              <a:ext cx="103320" cy="76680"/>
            </p14:xfrm>
          </p:contentPart>
        </mc:Choice>
        <mc:Fallback>
          <p:pic>
            <p:nvPicPr>
              <p:cNvPr id="501" name="Freihand 500">
                <a:extLst>
                  <a:ext uri="{FF2B5EF4-FFF2-40B4-BE49-F238E27FC236}">
                    <a16:creationId xmlns:a16="http://schemas.microsoft.com/office/drawing/2014/main" id="{CD03CA25-1F25-458C-98F1-562CD976F4D3}"/>
                  </a:ext>
                </a:extLst>
              </p:cNvPr>
              <p:cNvPicPr/>
              <p:nvPr/>
            </p:nvPicPr>
            <p:blipFill>
              <a:blip r:embed="rId764"/>
              <a:stretch>
                <a:fillRect/>
              </a:stretch>
            </p:blipFill>
            <p:spPr>
              <a:xfrm>
                <a:off x="9755840" y="1427107"/>
                <a:ext cx="111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02" name="Freihand 501">
                <a:extLst>
                  <a:ext uri="{FF2B5EF4-FFF2-40B4-BE49-F238E27FC236}">
                    <a16:creationId xmlns:a16="http://schemas.microsoft.com/office/drawing/2014/main" id="{C539D526-BDBD-4B7D-A2B9-47A878E7558E}"/>
                  </a:ext>
                </a:extLst>
              </p14:cNvPr>
              <p14:cNvContentPartPr/>
              <p14:nvPr/>
            </p14:nvContentPartPr>
            <p14:xfrm>
              <a:off x="9800480" y="1517107"/>
              <a:ext cx="114840" cy="76320"/>
            </p14:xfrm>
          </p:contentPart>
        </mc:Choice>
        <mc:Fallback>
          <p:pic>
            <p:nvPicPr>
              <p:cNvPr id="502" name="Freihand 501">
                <a:extLst>
                  <a:ext uri="{FF2B5EF4-FFF2-40B4-BE49-F238E27FC236}">
                    <a16:creationId xmlns:a16="http://schemas.microsoft.com/office/drawing/2014/main" id="{C539D526-BDBD-4B7D-A2B9-47A878E7558E}"/>
                  </a:ext>
                </a:extLst>
              </p:cNvPr>
              <p:cNvPicPr/>
              <p:nvPr/>
            </p:nvPicPr>
            <p:blipFill>
              <a:blip r:embed="rId766"/>
              <a:stretch>
                <a:fillRect/>
              </a:stretch>
            </p:blipFill>
            <p:spPr>
              <a:xfrm>
                <a:off x="9796160" y="1512787"/>
                <a:ext cx="12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04" name="Freihand 503">
                <a:extLst>
                  <a:ext uri="{FF2B5EF4-FFF2-40B4-BE49-F238E27FC236}">
                    <a16:creationId xmlns:a16="http://schemas.microsoft.com/office/drawing/2014/main" id="{60518E76-A4C0-4472-B31E-789CFBF25E8C}"/>
                  </a:ext>
                </a:extLst>
              </p14:cNvPr>
              <p14:cNvContentPartPr/>
              <p14:nvPr/>
            </p14:nvContentPartPr>
            <p14:xfrm>
              <a:off x="9926840" y="1333867"/>
              <a:ext cx="147960" cy="126360"/>
            </p14:xfrm>
          </p:contentPart>
        </mc:Choice>
        <mc:Fallback>
          <p:pic>
            <p:nvPicPr>
              <p:cNvPr id="504" name="Freihand 503">
                <a:extLst>
                  <a:ext uri="{FF2B5EF4-FFF2-40B4-BE49-F238E27FC236}">
                    <a16:creationId xmlns:a16="http://schemas.microsoft.com/office/drawing/2014/main" id="{60518E76-A4C0-4472-B31E-789CFBF25E8C}"/>
                  </a:ext>
                </a:extLst>
              </p:cNvPr>
              <p:cNvPicPr/>
              <p:nvPr/>
            </p:nvPicPr>
            <p:blipFill>
              <a:blip r:embed="rId768"/>
              <a:stretch>
                <a:fillRect/>
              </a:stretch>
            </p:blipFill>
            <p:spPr>
              <a:xfrm>
                <a:off x="9922520" y="1329547"/>
                <a:ext cx="156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05" name="Freihand 504">
                <a:extLst>
                  <a:ext uri="{FF2B5EF4-FFF2-40B4-BE49-F238E27FC236}">
                    <a16:creationId xmlns:a16="http://schemas.microsoft.com/office/drawing/2014/main" id="{E26DBE57-0AAF-4E62-8AAE-C05C980E7E48}"/>
                  </a:ext>
                </a:extLst>
              </p14:cNvPr>
              <p14:cNvContentPartPr/>
              <p14:nvPr/>
            </p14:nvContentPartPr>
            <p14:xfrm>
              <a:off x="10170200" y="1219027"/>
              <a:ext cx="84240" cy="129600"/>
            </p14:xfrm>
          </p:contentPart>
        </mc:Choice>
        <mc:Fallback>
          <p:pic>
            <p:nvPicPr>
              <p:cNvPr id="505" name="Freihand 504">
                <a:extLst>
                  <a:ext uri="{FF2B5EF4-FFF2-40B4-BE49-F238E27FC236}">
                    <a16:creationId xmlns:a16="http://schemas.microsoft.com/office/drawing/2014/main" id="{E26DBE57-0AAF-4E62-8AAE-C05C980E7E48}"/>
                  </a:ext>
                </a:extLst>
              </p:cNvPr>
              <p:cNvPicPr/>
              <p:nvPr/>
            </p:nvPicPr>
            <p:blipFill>
              <a:blip r:embed="rId770"/>
              <a:stretch>
                <a:fillRect/>
              </a:stretch>
            </p:blipFill>
            <p:spPr>
              <a:xfrm>
                <a:off x="10165880" y="1214707"/>
                <a:ext cx="92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06" name="Freihand 505">
                <a:extLst>
                  <a:ext uri="{FF2B5EF4-FFF2-40B4-BE49-F238E27FC236}">
                    <a16:creationId xmlns:a16="http://schemas.microsoft.com/office/drawing/2014/main" id="{E770EDE5-6E72-4867-9C54-FE0487DFF893}"/>
                  </a:ext>
                </a:extLst>
              </p14:cNvPr>
              <p14:cNvContentPartPr/>
              <p14:nvPr/>
            </p14:nvContentPartPr>
            <p14:xfrm>
              <a:off x="10151120" y="1286707"/>
              <a:ext cx="124560" cy="102960"/>
            </p14:xfrm>
          </p:contentPart>
        </mc:Choice>
        <mc:Fallback>
          <p:pic>
            <p:nvPicPr>
              <p:cNvPr id="506" name="Freihand 505">
                <a:extLst>
                  <a:ext uri="{FF2B5EF4-FFF2-40B4-BE49-F238E27FC236}">
                    <a16:creationId xmlns:a16="http://schemas.microsoft.com/office/drawing/2014/main" id="{E770EDE5-6E72-4867-9C54-FE0487DFF893}"/>
                  </a:ext>
                </a:extLst>
              </p:cNvPr>
              <p:cNvPicPr/>
              <p:nvPr/>
            </p:nvPicPr>
            <p:blipFill>
              <a:blip r:embed="rId772"/>
              <a:stretch>
                <a:fillRect/>
              </a:stretch>
            </p:blipFill>
            <p:spPr>
              <a:xfrm>
                <a:off x="10146800" y="1282387"/>
                <a:ext cx="133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07" name="Freihand 506">
                <a:extLst>
                  <a:ext uri="{FF2B5EF4-FFF2-40B4-BE49-F238E27FC236}">
                    <a16:creationId xmlns:a16="http://schemas.microsoft.com/office/drawing/2014/main" id="{12F84E4C-8FDD-4296-8A25-37F065508AC3}"/>
                  </a:ext>
                </a:extLst>
              </p14:cNvPr>
              <p14:cNvContentPartPr/>
              <p14:nvPr/>
            </p14:nvContentPartPr>
            <p14:xfrm>
              <a:off x="10096040" y="1130467"/>
              <a:ext cx="267840" cy="141840"/>
            </p14:xfrm>
          </p:contentPart>
        </mc:Choice>
        <mc:Fallback>
          <p:pic>
            <p:nvPicPr>
              <p:cNvPr id="507" name="Freihand 506">
                <a:extLst>
                  <a:ext uri="{FF2B5EF4-FFF2-40B4-BE49-F238E27FC236}">
                    <a16:creationId xmlns:a16="http://schemas.microsoft.com/office/drawing/2014/main" id="{12F84E4C-8FDD-4296-8A25-37F065508AC3}"/>
                  </a:ext>
                </a:extLst>
              </p:cNvPr>
              <p:cNvPicPr/>
              <p:nvPr/>
            </p:nvPicPr>
            <p:blipFill>
              <a:blip r:embed="rId774"/>
              <a:stretch>
                <a:fillRect/>
              </a:stretch>
            </p:blipFill>
            <p:spPr>
              <a:xfrm>
                <a:off x="10091720" y="1126147"/>
                <a:ext cx="276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08" name="Freihand 507">
                <a:extLst>
                  <a:ext uri="{FF2B5EF4-FFF2-40B4-BE49-F238E27FC236}">
                    <a16:creationId xmlns:a16="http://schemas.microsoft.com/office/drawing/2014/main" id="{12CB7A4C-8EF4-415D-A16F-B4D36A2829CD}"/>
                  </a:ext>
                </a:extLst>
              </p14:cNvPr>
              <p14:cNvContentPartPr/>
              <p14:nvPr/>
            </p14:nvContentPartPr>
            <p14:xfrm>
              <a:off x="10271720" y="1072867"/>
              <a:ext cx="146880" cy="79200"/>
            </p14:xfrm>
          </p:contentPart>
        </mc:Choice>
        <mc:Fallback>
          <p:pic>
            <p:nvPicPr>
              <p:cNvPr id="508" name="Freihand 507">
                <a:extLst>
                  <a:ext uri="{FF2B5EF4-FFF2-40B4-BE49-F238E27FC236}">
                    <a16:creationId xmlns:a16="http://schemas.microsoft.com/office/drawing/2014/main" id="{12CB7A4C-8EF4-415D-A16F-B4D36A2829CD}"/>
                  </a:ext>
                </a:extLst>
              </p:cNvPr>
              <p:cNvPicPr/>
              <p:nvPr/>
            </p:nvPicPr>
            <p:blipFill>
              <a:blip r:embed="rId776"/>
              <a:stretch>
                <a:fillRect/>
              </a:stretch>
            </p:blipFill>
            <p:spPr>
              <a:xfrm>
                <a:off x="10267400" y="1068547"/>
                <a:ext cx="155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09" name="Freihand 508">
                <a:extLst>
                  <a:ext uri="{FF2B5EF4-FFF2-40B4-BE49-F238E27FC236}">
                    <a16:creationId xmlns:a16="http://schemas.microsoft.com/office/drawing/2014/main" id="{8FDB5890-E18F-42B6-8B33-7BA1142AD700}"/>
                  </a:ext>
                </a:extLst>
              </p14:cNvPr>
              <p14:cNvContentPartPr/>
              <p14:nvPr/>
            </p14:nvContentPartPr>
            <p14:xfrm>
              <a:off x="10341920" y="1166467"/>
              <a:ext cx="137880" cy="90000"/>
            </p14:xfrm>
          </p:contentPart>
        </mc:Choice>
        <mc:Fallback>
          <p:pic>
            <p:nvPicPr>
              <p:cNvPr id="509" name="Freihand 508">
                <a:extLst>
                  <a:ext uri="{FF2B5EF4-FFF2-40B4-BE49-F238E27FC236}">
                    <a16:creationId xmlns:a16="http://schemas.microsoft.com/office/drawing/2014/main" id="{8FDB5890-E18F-42B6-8B33-7BA1142AD700}"/>
                  </a:ext>
                </a:extLst>
              </p:cNvPr>
              <p:cNvPicPr/>
              <p:nvPr/>
            </p:nvPicPr>
            <p:blipFill>
              <a:blip r:embed="rId778"/>
              <a:stretch>
                <a:fillRect/>
              </a:stretch>
            </p:blipFill>
            <p:spPr>
              <a:xfrm>
                <a:off x="10337600" y="1162147"/>
                <a:ext cx="146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611" name="Freihand 610">
                <a:extLst>
                  <a:ext uri="{FF2B5EF4-FFF2-40B4-BE49-F238E27FC236}">
                    <a16:creationId xmlns:a16="http://schemas.microsoft.com/office/drawing/2014/main" id="{22DA2B07-76ED-4F7B-B3AB-845C61BCCDCD}"/>
                  </a:ext>
                </a:extLst>
              </p14:cNvPr>
              <p14:cNvContentPartPr/>
              <p14:nvPr/>
            </p14:nvContentPartPr>
            <p14:xfrm>
              <a:off x="9625520" y="1904467"/>
              <a:ext cx="13320" cy="48960"/>
            </p14:xfrm>
          </p:contentPart>
        </mc:Choice>
        <mc:Fallback>
          <p:pic>
            <p:nvPicPr>
              <p:cNvPr id="611" name="Freihand 610">
                <a:extLst>
                  <a:ext uri="{FF2B5EF4-FFF2-40B4-BE49-F238E27FC236}">
                    <a16:creationId xmlns:a16="http://schemas.microsoft.com/office/drawing/2014/main" id="{22DA2B07-76ED-4F7B-B3AB-845C61BCCDCD}"/>
                  </a:ext>
                </a:extLst>
              </p:cNvPr>
              <p:cNvPicPr/>
              <p:nvPr/>
            </p:nvPicPr>
            <p:blipFill>
              <a:blip r:embed="rId780"/>
              <a:stretch>
                <a:fillRect/>
              </a:stretch>
            </p:blipFill>
            <p:spPr>
              <a:xfrm>
                <a:off x="9621200" y="1900147"/>
                <a:ext cx="21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612" name="Freihand 611">
                <a:extLst>
                  <a:ext uri="{FF2B5EF4-FFF2-40B4-BE49-F238E27FC236}">
                    <a16:creationId xmlns:a16="http://schemas.microsoft.com/office/drawing/2014/main" id="{FA1D8087-27A8-4A4F-ADE0-230E0B9967AC}"/>
                  </a:ext>
                </a:extLst>
              </p14:cNvPr>
              <p14:cNvContentPartPr/>
              <p14:nvPr/>
            </p14:nvContentPartPr>
            <p14:xfrm>
              <a:off x="9190280" y="1810867"/>
              <a:ext cx="694080" cy="485280"/>
            </p14:xfrm>
          </p:contentPart>
        </mc:Choice>
        <mc:Fallback>
          <p:pic>
            <p:nvPicPr>
              <p:cNvPr id="612" name="Freihand 611">
                <a:extLst>
                  <a:ext uri="{FF2B5EF4-FFF2-40B4-BE49-F238E27FC236}">
                    <a16:creationId xmlns:a16="http://schemas.microsoft.com/office/drawing/2014/main" id="{FA1D8087-27A8-4A4F-ADE0-230E0B9967AC}"/>
                  </a:ext>
                </a:extLst>
              </p:cNvPr>
              <p:cNvPicPr/>
              <p:nvPr/>
            </p:nvPicPr>
            <p:blipFill>
              <a:blip r:embed="rId782"/>
              <a:stretch>
                <a:fillRect/>
              </a:stretch>
            </p:blipFill>
            <p:spPr>
              <a:xfrm>
                <a:off x="9185600" y="1806547"/>
                <a:ext cx="70272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679" name="Freihand 678">
                <a:extLst>
                  <a:ext uri="{FF2B5EF4-FFF2-40B4-BE49-F238E27FC236}">
                    <a16:creationId xmlns:a16="http://schemas.microsoft.com/office/drawing/2014/main" id="{E38A825B-8096-4ABC-8EFD-7246F4518650}"/>
                  </a:ext>
                </a:extLst>
              </p14:cNvPr>
              <p14:cNvContentPartPr/>
              <p14:nvPr/>
            </p14:nvContentPartPr>
            <p14:xfrm>
              <a:off x="9207560" y="1889347"/>
              <a:ext cx="580680" cy="652680"/>
            </p14:xfrm>
          </p:contentPart>
        </mc:Choice>
        <mc:Fallback>
          <p:pic>
            <p:nvPicPr>
              <p:cNvPr id="679" name="Freihand 678">
                <a:extLst>
                  <a:ext uri="{FF2B5EF4-FFF2-40B4-BE49-F238E27FC236}">
                    <a16:creationId xmlns:a16="http://schemas.microsoft.com/office/drawing/2014/main" id="{E38A825B-8096-4ABC-8EFD-7246F4518650}"/>
                  </a:ext>
                </a:extLst>
              </p:cNvPr>
              <p:cNvPicPr/>
              <p:nvPr/>
            </p:nvPicPr>
            <p:blipFill>
              <a:blip r:embed="rId784"/>
              <a:stretch>
                <a:fillRect/>
              </a:stretch>
            </p:blipFill>
            <p:spPr>
              <a:xfrm>
                <a:off x="9203240" y="1885027"/>
                <a:ext cx="589320" cy="661320"/>
              </a:xfrm>
              <a:prstGeom prst="rect">
                <a:avLst/>
              </a:prstGeom>
            </p:spPr>
          </p:pic>
        </mc:Fallback>
      </mc:AlternateContent>
      <p:grpSp>
        <p:nvGrpSpPr>
          <p:cNvPr id="682" name="Gruppieren 681">
            <a:extLst>
              <a:ext uri="{FF2B5EF4-FFF2-40B4-BE49-F238E27FC236}">
                <a16:creationId xmlns:a16="http://schemas.microsoft.com/office/drawing/2014/main" id="{A4E4E6A9-A504-49CC-A2B8-C32EA45EBF8F}"/>
              </a:ext>
            </a:extLst>
          </p:cNvPr>
          <p:cNvGrpSpPr/>
          <p:nvPr/>
        </p:nvGrpSpPr>
        <p:grpSpPr>
          <a:xfrm>
            <a:off x="391520" y="3609427"/>
            <a:ext cx="8146440" cy="2874240"/>
            <a:chOff x="391520" y="3609427"/>
            <a:chExt cx="8146440" cy="2874240"/>
          </a:xfrm>
        </p:grpSpPr>
        <mc:AlternateContent xmlns:mc="http://schemas.openxmlformats.org/markup-compatibility/2006">
          <mc:Choice xmlns:p14="http://schemas.microsoft.com/office/powerpoint/2010/main" Requires="p14">
            <p:contentPart p14:bwMode="auto" r:id="rId785">
              <p14:nvContentPartPr>
                <p14:cNvPr id="534" name="Freihand 533">
                  <a:extLst>
                    <a:ext uri="{FF2B5EF4-FFF2-40B4-BE49-F238E27FC236}">
                      <a16:creationId xmlns:a16="http://schemas.microsoft.com/office/drawing/2014/main" id="{BA657E9B-D988-45AE-A563-DAE6F43E82A9}"/>
                    </a:ext>
                  </a:extLst>
                </p14:cNvPr>
                <p14:cNvContentPartPr/>
                <p14:nvPr/>
              </p14:nvContentPartPr>
              <p14:xfrm>
                <a:off x="7186160" y="5690587"/>
                <a:ext cx="108720" cy="115920"/>
              </p14:xfrm>
            </p:contentPart>
          </mc:Choice>
          <mc:Fallback>
            <p:pic>
              <p:nvPicPr>
                <p:cNvPr id="534" name="Freihand 533">
                  <a:extLst>
                    <a:ext uri="{FF2B5EF4-FFF2-40B4-BE49-F238E27FC236}">
                      <a16:creationId xmlns:a16="http://schemas.microsoft.com/office/drawing/2014/main" id="{BA657E9B-D988-45AE-A563-DAE6F43E82A9}"/>
                    </a:ext>
                  </a:extLst>
                </p:cNvPr>
                <p:cNvPicPr/>
                <p:nvPr/>
              </p:nvPicPr>
              <p:blipFill>
                <a:blip r:embed="rId786"/>
                <a:stretch>
                  <a:fillRect/>
                </a:stretch>
              </p:blipFill>
              <p:spPr>
                <a:xfrm>
                  <a:off x="7181840" y="5686267"/>
                  <a:ext cx="117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35" name="Freihand 534">
                  <a:extLst>
                    <a:ext uri="{FF2B5EF4-FFF2-40B4-BE49-F238E27FC236}">
                      <a16:creationId xmlns:a16="http://schemas.microsoft.com/office/drawing/2014/main" id="{B9536546-0B03-47CE-B450-00E6C5B1C73E}"/>
                    </a:ext>
                  </a:extLst>
                </p14:cNvPr>
                <p14:cNvContentPartPr/>
                <p14:nvPr/>
              </p14:nvContentPartPr>
              <p14:xfrm>
                <a:off x="7311800" y="5711467"/>
                <a:ext cx="86040" cy="78480"/>
              </p14:xfrm>
            </p:contentPart>
          </mc:Choice>
          <mc:Fallback>
            <p:pic>
              <p:nvPicPr>
                <p:cNvPr id="535" name="Freihand 534">
                  <a:extLst>
                    <a:ext uri="{FF2B5EF4-FFF2-40B4-BE49-F238E27FC236}">
                      <a16:creationId xmlns:a16="http://schemas.microsoft.com/office/drawing/2014/main" id="{B9536546-0B03-47CE-B450-00E6C5B1C73E}"/>
                    </a:ext>
                  </a:extLst>
                </p:cNvPr>
                <p:cNvPicPr/>
                <p:nvPr/>
              </p:nvPicPr>
              <p:blipFill>
                <a:blip r:embed="rId788"/>
                <a:stretch>
                  <a:fillRect/>
                </a:stretch>
              </p:blipFill>
              <p:spPr>
                <a:xfrm>
                  <a:off x="7307480" y="5707147"/>
                  <a:ext cx="94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36" name="Freihand 535">
                  <a:extLst>
                    <a:ext uri="{FF2B5EF4-FFF2-40B4-BE49-F238E27FC236}">
                      <a16:creationId xmlns:a16="http://schemas.microsoft.com/office/drawing/2014/main" id="{B2BC9586-199A-4105-BD22-259AF81AD642}"/>
                    </a:ext>
                  </a:extLst>
                </p14:cNvPr>
                <p14:cNvContentPartPr/>
                <p14:nvPr/>
              </p14:nvContentPartPr>
              <p14:xfrm>
                <a:off x="7433840" y="5765107"/>
                <a:ext cx="24120" cy="37440"/>
              </p14:xfrm>
            </p:contentPart>
          </mc:Choice>
          <mc:Fallback>
            <p:pic>
              <p:nvPicPr>
                <p:cNvPr id="536" name="Freihand 535">
                  <a:extLst>
                    <a:ext uri="{FF2B5EF4-FFF2-40B4-BE49-F238E27FC236}">
                      <a16:creationId xmlns:a16="http://schemas.microsoft.com/office/drawing/2014/main" id="{B2BC9586-199A-4105-BD22-259AF81AD642}"/>
                    </a:ext>
                  </a:extLst>
                </p:cNvPr>
                <p:cNvPicPr/>
                <p:nvPr/>
              </p:nvPicPr>
              <p:blipFill>
                <a:blip r:embed="rId790"/>
                <a:stretch>
                  <a:fillRect/>
                </a:stretch>
              </p:blipFill>
              <p:spPr>
                <a:xfrm>
                  <a:off x="7429520" y="5760787"/>
                  <a:ext cx="32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37" name="Freihand 536">
                  <a:extLst>
                    <a:ext uri="{FF2B5EF4-FFF2-40B4-BE49-F238E27FC236}">
                      <a16:creationId xmlns:a16="http://schemas.microsoft.com/office/drawing/2014/main" id="{9D050515-DF73-425C-9FA6-7B92B19817FD}"/>
                    </a:ext>
                  </a:extLst>
                </p14:cNvPr>
                <p14:cNvContentPartPr/>
                <p14:nvPr/>
              </p14:nvContentPartPr>
              <p14:xfrm>
                <a:off x="7432760" y="5696707"/>
                <a:ext cx="68760" cy="106560"/>
              </p14:xfrm>
            </p:contentPart>
          </mc:Choice>
          <mc:Fallback>
            <p:pic>
              <p:nvPicPr>
                <p:cNvPr id="537" name="Freihand 536">
                  <a:extLst>
                    <a:ext uri="{FF2B5EF4-FFF2-40B4-BE49-F238E27FC236}">
                      <a16:creationId xmlns:a16="http://schemas.microsoft.com/office/drawing/2014/main" id="{9D050515-DF73-425C-9FA6-7B92B19817FD}"/>
                    </a:ext>
                  </a:extLst>
                </p:cNvPr>
                <p:cNvPicPr/>
                <p:nvPr/>
              </p:nvPicPr>
              <p:blipFill>
                <a:blip r:embed="rId792"/>
                <a:stretch>
                  <a:fillRect/>
                </a:stretch>
              </p:blipFill>
              <p:spPr>
                <a:xfrm>
                  <a:off x="7428440" y="5692387"/>
                  <a:ext cx="77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38" name="Freihand 537">
                  <a:extLst>
                    <a:ext uri="{FF2B5EF4-FFF2-40B4-BE49-F238E27FC236}">
                      <a16:creationId xmlns:a16="http://schemas.microsoft.com/office/drawing/2014/main" id="{9AD80165-E1DF-434F-B311-8A3FF5BDD9AC}"/>
                    </a:ext>
                  </a:extLst>
                </p14:cNvPr>
                <p14:cNvContentPartPr/>
                <p14:nvPr/>
              </p14:nvContentPartPr>
              <p14:xfrm>
                <a:off x="7523120" y="5781667"/>
                <a:ext cx="17280" cy="6480"/>
              </p14:xfrm>
            </p:contentPart>
          </mc:Choice>
          <mc:Fallback>
            <p:pic>
              <p:nvPicPr>
                <p:cNvPr id="538" name="Freihand 537">
                  <a:extLst>
                    <a:ext uri="{FF2B5EF4-FFF2-40B4-BE49-F238E27FC236}">
                      <a16:creationId xmlns:a16="http://schemas.microsoft.com/office/drawing/2014/main" id="{9AD80165-E1DF-434F-B311-8A3FF5BDD9AC}"/>
                    </a:ext>
                  </a:extLst>
                </p:cNvPr>
                <p:cNvPicPr/>
                <p:nvPr/>
              </p:nvPicPr>
              <p:blipFill>
                <a:blip r:embed="rId794"/>
                <a:stretch>
                  <a:fillRect/>
                </a:stretch>
              </p:blipFill>
              <p:spPr>
                <a:xfrm>
                  <a:off x="7518800" y="5777347"/>
                  <a:ext cx="259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39" name="Freihand 538">
                  <a:extLst>
                    <a:ext uri="{FF2B5EF4-FFF2-40B4-BE49-F238E27FC236}">
                      <a16:creationId xmlns:a16="http://schemas.microsoft.com/office/drawing/2014/main" id="{084156A9-21CD-4274-96AC-92BFBA245B2B}"/>
                    </a:ext>
                  </a:extLst>
                </p14:cNvPr>
                <p14:cNvContentPartPr/>
                <p14:nvPr/>
              </p14:nvContentPartPr>
              <p14:xfrm>
                <a:off x="7565600" y="5708587"/>
                <a:ext cx="64800" cy="83880"/>
              </p14:xfrm>
            </p:contentPart>
          </mc:Choice>
          <mc:Fallback>
            <p:pic>
              <p:nvPicPr>
                <p:cNvPr id="539" name="Freihand 538">
                  <a:extLst>
                    <a:ext uri="{FF2B5EF4-FFF2-40B4-BE49-F238E27FC236}">
                      <a16:creationId xmlns:a16="http://schemas.microsoft.com/office/drawing/2014/main" id="{084156A9-21CD-4274-96AC-92BFBA245B2B}"/>
                    </a:ext>
                  </a:extLst>
                </p:cNvPr>
                <p:cNvPicPr/>
                <p:nvPr/>
              </p:nvPicPr>
              <p:blipFill>
                <a:blip r:embed="rId796"/>
                <a:stretch>
                  <a:fillRect/>
                </a:stretch>
              </p:blipFill>
              <p:spPr>
                <a:xfrm>
                  <a:off x="7561280" y="5704267"/>
                  <a:ext cx="73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40" name="Freihand 539">
                  <a:extLst>
                    <a:ext uri="{FF2B5EF4-FFF2-40B4-BE49-F238E27FC236}">
                      <a16:creationId xmlns:a16="http://schemas.microsoft.com/office/drawing/2014/main" id="{3E78F3E1-AE01-4E15-963D-C0FB7716C7F3}"/>
                    </a:ext>
                  </a:extLst>
                </p14:cNvPr>
                <p14:cNvContentPartPr/>
                <p14:nvPr/>
              </p14:nvContentPartPr>
              <p14:xfrm>
                <a:off x="7646960" y="5690947"/>
                <a:ext cx="78120" cy="80280"/>
              </p14:xfrm>
            </p:contentPart>
          </mc:Choice>
          <mc:Fallback>
            <p:pic>
              <p:nvPicPr>
                <p:cNvPr id="540" name="Freihand 539">
                  <a:extLst>
                    <a:ext uri="{FF2B5EF4-FFF2-40B4-BE49-F238E27FC236}">
                      <a16:creationId xmlns:a16="http://schemas.microsoft.com/office/drawing/2014/main" id="{3E78F3E1-AE01-4E15-963D-C0FB7716C7F3}"/>
                    </a:ext>
                  </a:extLst>
                </p:cNvPr>
                <p:cNvPicPr/>
                <p:nvPr/>
              </p:nvPicPr>
              <p:blipFill>
                <a:blip r:embed="rId798"/>
                <a:stretch>
                  <a:fillRect/>
                </a:stretch>
              </p:blipFill>
              <p:spPr>
                <a:xfrm>
                  <a:off x="7642640" y="5686627"/>
                  <a:ext cx="86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41" name="Freihand 540">
                  <a:extLst>
                    <a:ext uri="{FF2B5EF4-FFF2-40B4-BE49-F238E27FC236}">
                      <a16:creationId xmlns:a16="http://schemas.microsoft.com/office/drawing/2014/main" id="{821EFCFF-3729-4D7C-99D9-2AE553D99D01}"/>
                    </a:ext>
                  </a:extLst>
                </p14:cNvPr>
                <p14:cNvContentPartPr/>
                <p14:nvPr/>
              </p14:nvContentPartPr>
              <p14:xfrm>
                <a:off x="7748480" y="5690227"/>
                <a:ext cx="78120" cy="82440"/>
              </p14:xfrm>
            </p:contentPart>
          </mc:Choice>
          <mc:Fallback>
            <p:pic>
              <p:nvPicPr>
                <p:cNvPr id="541" name="Freihand 540">
                  <a:extLst>
                    <a:ext uri="{FF2B5EF4-FFF2-40B4-BE49-F238E27FC236}">
                      <a16:creationId xmlns:a16="http://schemas.microsoft.com/office/drawing/2014/main" id="{821EFCFF-3729-4D7C-99D9-2AE553D99D01}"/>
                    </a:ext>
                  </a:extLst>
                </p:cNvPr>
                <p:cNvPicPr/>
                <p:nvPr/>
              </p:nvPicPr>
              <p:blipFill>
                <a:blip r:embed="rId800"/>
                <a:stretch>
                  <a:fillRect/>
                </a:stretch>
              </p:blipFill>
              <p:spPr>
                <a:xfrm>
                  <a:off x="7744160" y="5685907"/>
                  <a:ext cx="86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42" name="Freihand 541">
                  <a:extLst>
                    <a:ext uri="{FF2B5EF4-FFF2-40B4-BE49-F238E27FC236}">
                      <a16:creationId xmlns:a16="http://schemas.microsoft.com/office/drawing/2014/main" id="{40C555C3-0144-4685-B747-487F9A7078C6}"/>
                    </a:ext>
                  </a:extLst>
                </p14:cNvPr>
                <p14:cNvContentPartPr/>
                <p14:nvPr/>
              </p14:nvContentPartPr>
              <p14:xfrm>
                <a:off x="7871600" y="5677267"/>
                <a:ext cx="67320" cy="75960"/>
              </p14:xfrm>
            </p:contentPart>
          </mc:Choice>
          <mc:Fallback>
            <p:pic>
              <p:nvPicPr>
                <p:cNvPr id="542" name="Freihand 541">
                  <a:extLst>
                    <a:ext uri="{FF2B5EF4-FFF2-40B4-BE49-F238E27FC236}">
                      <a16:creationId xmlns:a16="http://schemas.microsoft.com/office/drawing/2014/main" id="{40C555C3-0144-4685-B747-487F9A7078C6}"/>
                    </a:ext>
                  </a:extLst>
                </p:cNvPr>
                <p:cNvPicPr/>
                <p:nvPr/>
              </p:nvPicPr>
              <p:blipFill>
                <a:blip r:embed="rId802"/>
                <a:stretch>
                  <a:fillRect/>
                </a:stretch>
              </p:blipFill>
              <p:spPr>
                <a:xfrm>
                  <a:off x="7867280" y="5672947"/>
                  <a:ext cx="75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43" name="Freihand 542">
                  <a:extLst>
                    <a:ext uri="{FF2B5EF4-FFF2-40B4-BE49-F238E27FC236}">
                      <a16:creationId xmlns:a16="http://schemas.microsoft.com/office/drawing/2014/main" id="{9C4D2116-7512-436B-BA0D-AA7C75B4B3FA}"/>
                    </a:ext>
                  </a:extLst>
                </p14:cNvPr>
                <p14:cNvContentPartPr/>
                <p14:nvPr/>
              </p14:nvContentPartPr>
              <p14:xfrm>
                <a:off x="7844240" y="5716507"/>
                <a:ext cx="94680" cy="30600"/>
              </p14:xfrm>
            </p:contentPart>
          </mc:Choice>
          <mc:Fallback>
            <p:pic>
              <p:nvPicPr>
                <p:cNvPr id="543" name="Freihand 542">
                  <a:extLst>
                    <a:ext uri="{FF2B5EF4-FFF2-40B4-BE49-F238E27FC236}">
                      <a16:creationId xmlns:a16="http://schemas.microsoft.com/office/drawing/2014/main" id="{9C4D2116-7512-436B-BA0D-AA7C75B4B3FA}"/>
                    </a:ext>
                  </a:extLst>
                </p:cNvPr>
                <p:cNvPicPr/>
                <p:nvPr/>
              </p:nvPicPr>
              <p:blipFill>
                <a:blip r:embed="rId804"/>
                <a:stretch>
                  <a:fillRect/>
                </a:stretch>
              </p:blipFill>
              <p:spPr>
                <a:xfrm>
                  <a:off x="7839920" y="5712187"/>
                  <a:ext cx="103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44" name="Freihand 543">
                  <a:extLst>
                    <a:ext uri="{FF2B5EF4-FFF2-40B4-BE49-F238E27FC236}">
                      <a16:creationId xmlns:a16="http://schemas.microsoft.com/office/drawing/2014/main" id="{03949E5E-4A81-400B-9B9D-3E11831B3A18}"/>
                    </a:ext>
                  </a:extLst>
                </p14:cNvPr>
                <p14:cNvContentPartPr/>
                <p14:nvPr/>
              </p14:nvContentPartPr>
              <p14:xfrm>
                <a:off x="7954400" y="5658547"/>
                <a:ext cx="91080" cy="149040"/>
              </p14:xfrm>
            </p:contentPart>
          </mc:Choice>
          <mc:Fallback>
            <p:pic>
              <p:nvPicPr>
                <p:cNvPr id="544" name="Freihand 543">
                  <a:extLst>
                    <a:ext uri="{FF2B5EF4-FFF2-40B4-BE49-F238E27FC236}">
                      <a16:creationId xmlns:a16="http://schemas.microsoft.com/office/drawing/2014/main" id="{03949E5E-4A81-400B-9B9D-3E11831B3A18}"/>
                    </a:ext>
                  </a:extLst>
                </p:cNvPr>
                <p:cNvPicPr/>
                <p:nvPr/>
              </p:nvPicPr>
              <p:blipFill>
                <a:blip r:embed="rId806"/>
                <a:stretch>
                  <a:fillRect/>
                </a:stretch>
              </p:blipFill>
              <p:spPr>
                <a:xfrm>
                  <a:off x="7950080" y="5654227"/>
                  <a:ext cx="99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45" name="Freihand 544">
                  <a:extLst>
                    <a:ext uri="{FF2B5EF4-FFF2-40B4-BE49-F238E27FC236}">
                      <a16:creationId xmlns:a16="http://schemas.microsoft.com/office/drawing/2014/main" id="{21BFB39A-9FFE-45C9-B0F5-D37A93FD56AB}"/>
                    </a:ext>
                  </a:extLst>
                </p14:cNvPr>
                <p14:cNvContentPartPr/>
                <p14:nvPr/>
              </p14:nvContentPartPr>
              <p14:xfrm>
                <a:off x="8063480" y="5732707"/>
                <a:ext cx="84600" cy="142200"/>
              </p14:xfrm>
            </p:contentPart>
          </mc:Choice>
          <mc:Fallback>
            <p:pic>
              <p:nvPicPr>
                <p:cNvPr id="545" name="Freihand 544">
                  <a:extLst>
                    <a:ext uri="{FF2B5EF4-FFF2-40B4-BE49-F238E27FC236}">
                      <a16:creationId xmlns:a16="http://schemas.microsoft.com/office/drawing/2014/main" id="{21BFB39A-9FFE-45C9-B0F5-D37A93FD56AB}"/>
                    </a:ext>
                  </a:extLst>
                </p:cNvPr>
                <p:cNvPicPr/>
                <p:nvPr/>
              </p:nvPicPr>
              <p:blipFill>
                <a:blip r:embed="rId808"/>
                <a:stretch>
                  <a:fillRect/>
                </a:stretch>
              </p:blipFill>
              <p:spPr>
                <a:xfrm>
                  <a:off x="8059160" y="5728387"/>
                  <a:ext cx="93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46" name="Freihand 545">
                  <a:extLst>
                    <a:ext uri="{FF2B5EF4-FFF2-40B4-BE49-F238E27FC236}">
                      <a16:creationId xmlns:a16="http://schemas.microsoft.com/office/drawing/2014/main" id="{5514480C-A780-4628-8218-3A2E58E68439}"/>
                    </a:ext>
                  </a:extLst>
                </p14:cNvPr>
                <p14:cNvContentPartPr/>
                <p14:nvPr/>
              </p14:nvContentPartPr>
              <p14:xfrm>
                <a:off x="8151320" y="5738827"/>
                <a:ext cx="62640" cy="60840"/>
              </p14:xfrm>
            </p:contentPart>
          </mc:Choice>
          <mc:Fallback>
            <p:pic>
              <p:nvPicPr>
                <p:cNvPr id="546" name="Freihand 545">
                  <a:extLst>
                    <a:ext uri="{FF2B5EF4-FFF2-40B4-BE49-F238E27FC236}">
                      <a16:creationId xmlns:a16="http://schemas.microsoft.com/office/drawing/2014/main" id="{5514480C-A780-4628-8218-3A2E58E68439}"/>
                    </a:ext>
                  </a:extLst>
                </p:cNvPr>
                <p:cNvPicPr/>
                <p:nvPr/>
              </p:nvPicPr>
              <p:blipFill>
                <a:blip r:embed="rId810"/>
                <a:stretch>
                  <a:fillRect/>
                </a:stretch>
              </p:blipFill>
              <p:spPr>
                <a:xfrm>
                  <a:off x="8147000" y="5734507"/>
                  <a:ext cx="71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47" name="Freihand 546">
                  <a:extLst>
                    <a:ext uri="{FF2B5EF4-FFF2-40B4-BE49-F238E27FC236}">
                      <a16:creationId xmlns:a16="http://schemas.microsoft.com/office/drawing/2014/main" id="{F283C6DC-69BF-41F1-A255-506DC91CF54C}"/>
                    </a:ext>
                  </a:extLst>
                </p14:cNvPr>
                <p14:cNvContentPartPr/>
                <p14:nvPr/>
              </p14:nvContentPartPr>
              <p14:xfrm>
                <a:off x="8248160" y="5724067"/>
                <a:ext cx="60840" cy="43560"/>
              </p14:xfrm>
            </p:contentPart>
          </mc:Choice>
          <mc:Fallback>
            <p:pic>
              <p:nvPicPr>
                <p:cNvPr id="547" name="Freihand 546">
                  <a:extLst>
                    <a:ext uri="{FF2B5EF4-FFF2-40B4-BE49-F238E27FC236}">
                      <a16:creationId xmlns:a16="http://schemas.microsoft.com/office/drawing/2014/main" id="{F283C6DC-69BF-41F1-A255-506DC91CF54C}"/>
                    </a:ext>
                  </a:extLst>
                </p:cNvPr>
                <p:cNvPicPr/>
                <p:nvPr/>
              </p:nvPicPr>
              <p:blipFill>
                <a:blip r:embed="rId812"/>
                <a:stretch>
                  <a:fillRect/>
                </a:stretch>
              </p:blipFill>
              <p:spPr>
                <a:xfrm>
                  <a:off x="8243840" y="5719747"/>
                  <a:ext cx="69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48" name="Freihand 547">
                  <a:extLst>
                    <a:ext uri="{FF2B5EF4-FFF2-40B4-BE49-F238E27FC236}">
                      <a16:creationId xmlns:a16="http://schemas.microsoft.com/office/drawing/2014/main" id="{00305097-CF26-4244-8757-C0F726AF53E7}"/>
                    </a:ext>
                  </a:extLst>
                </p14:cNvPr>
                <p14:cNvContentPartPr/>
                <p14:nvPr/>
              </p14:nvContentPartPr>
              <p14:xfrm>
                <a:off x="8244200" y="5726587"/>
                <a:ext cx="50400" cy="19800"/>
              </p14:xfrm>
            </p:contentPart>
          </mc:Choice>
          <mc:Fallback>
            <p:pic>
              <p:nvPicPr>
                <p:cNvPr id="548" name="Freihand 547">
                  <a:extLst>
                    <a:ext uri="{FF2B5EF4-FFF2-40B4-BE49-F238E27FC236}">
                      <a16:creationId xmlns:a16="http://schemas.microsoft.com/office/drawing/2014/main" id="{00305097-CF26-4244-8757-C0F726AF53E7}"/>
                    </a:ext>
                  </a:extLst>
                </p:cNvPr>
                <p:cNvPicPr/>
                <p:nvPr/>
              </p:nvPicPr>
              <p:blipFill>
                <a:blip r:embed="rId814"/>
                <a:stretch>
                  <a:fillRect/>
                </a:stretch>
              </p:blipFill>
              <p:spPr>
                <a:xfrm>
                  <a:off x="8239880" y="5722267"/>
                  <a:ext cx="59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49" name="Freihand 548">
                  <a:extLst>
                    <a:ext uri="{FF2B5EF4-FFF2-40B4-BE49-F238E27FC236}">
                      <a16:creationId xmlns:a16="http://schemas.microsoft.com/office/drawing/2014/main" id="{FD45CD1E-74B8-49D8-9940-500220BFD5D7}"/>
                    </a:ext>
                  </a:extLst>
                </p14:cNvPr>
                <p14:cNvContentPartPr/>
                <p14:nvPr/>
              </p14:nvContentPartPr>
              <p14:xfrm>
                <a:off x="8232320" y="5707507"/>
                <a:ext cx="144000" cy="68760"/>
              </p14:xfrm>
            </p:contentPart>
          </mc:Choice>
          <mc:Fallback>
            <p:pic>
              <p:nvPicPr>
                <p:cNvPr id="549" name="Freihand 548">
                  <a:extLst>
                    <a:ext uri="{FF2B5EF4-FFF2-40B4-BE49-F238E27FC236}">
                      <a16:creationId xmlns:a16="http://schemas.microsoft.com/office/drawing/2014/main" id="{FD45CD1E-74B8-49D8-9940-500220BFD5D7}"/>
                    </a:ext>
                  </a:extLst>
                </p:cNvPr>
                <p:cNvPicPr/>
                <p:nvPr/>
              </p:nvPicPr>
              <p:blipFill>
                <a:blip r:embed="rId816"/>
                <a:stretch>
                  <a:fillRect/>
                </a:stretch>
              </p:blipFill>
              <p:spPr>
                <a:xfrm>
                  <a:off x="8228000" y="5703187"/>
                  <a:ext cx="152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13" name="Freihand 512">
                  <a:extLst>
                    <a:ext uri="{FF2B5EF4-FFF2-40B4-BE49-F238E27FC236}">
                      <a16:creationId xmlns:a16="http://schemas.microsoft.com/office/drawing/2014/main" id="{3CE696C0-9CD4-4E44-9B78-69ECC6ED5DE2}"/>
                    </a:ext>
                  </a:extLst>
                </p14:cNvPr>
                <p14:cNvContentPartPr/>
                <p14:nvPr/>
              </p14:nvContentPartPr>
              <p14:xfrm>
                <a:off x="5763440" y="4012987"/>
                <a:ext cx="50400" cy="1489320"/>
              </p14:xfrm>
            </p:contentPart>
          </mc:Choice>
          <mc:Fallback>
            <p:pic>
              <p:nvPicPr>
                <p:cNvPr id="513" name="Freihand 512">
                  <a:extLst>
                    <a:ext uri="{FF2B5EF4-FFF2-40B4-BE49-F238E27FC236}">
                      <a16:creationId xmlns:a16="http://schemas.microsoft.com/office/drawing/2014/main" id="{3CE696C0-9CD4-4E44-9B78-69ECC6ED5DE2}"/>
                    </a:ext>
                  </a:extLst>
                </p:cNvPr>
                <p:cNvPicPr/>
                <p:nvPr/>
              </p:nvPicPr>
              <p:blipFill>
                <a:blip r:embed="rId818"/>
                <a:stretch>
                  <a:fillRect/>
                </a:stretch>
              </p:blipFill>
              <p:spPr>
                <a:xfrm>
                  <a:off x="5759120" y="4008667"/>
                  <a:ext cx="59040" cy="14979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14" name="Freihand 513">
                  <a:extLst>
                    <a:ext uri="{FF2B5EF4-FFF2-40B4-BE49-F238E27FC236}">
                      <a16:creationId xmlns:a16="http://schemas.microsoft.com/office/drawing/2014/main" id="{B888A690-B192-4E55-B3DA-85B66967FFAE}"/>
                    </a:ext>
                  </a:extLst>
                </p14:cNvPr>
                <p14:cNvContentPartPr/>
                <p14:nvPr/>
              </p14:nvContentPartPr>
              <p14:xfrm>
                <a:off x="5641400" y="5402947"/>
                <a:ext cx="2343600" cy="111240"/>
              </p14:xfrm>
            </p:contentPart>
          </mc:Choice>
          <mc:Fallback>
            <p:pic>
              <p:nvPicPr>
                <p:cNvPr id="514" name="Freihand 513">
                  <a:extLst>
                    <a:ext uri="{FF2B5EF4-FFF2-40B4-BE49-F238E27FC236}">
                      <a16:creationId xmlns:a16="http://schemas.microsoft.com/office/drawing/2014/main" id="{B888A690-B192-4E55-B3DA-85B66967FFAE}"/>
                    </a:ext>
                  </a:extLst>
                </p:cNvPr>
                <p:cNvPicPr/>
                <p:nvPr/>
              </p:nvPicPr>
              <p:blipFill>
                <a:blip r:embed="rId820"/>
                <a:stretch>
                  <a:fillRect/>
                </a:stretch>
              </p:blipFill>
              <p:spPr>
                <a:xfrm>
                  <a:off x="5637080" y="5398627"/>
                  <a:ext cx="2352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15" name="Freihand 514">
                  <a:extLst>
                    <a:ext uri="{FF2B5EF4-FFF2-40B4-BE49-F238E27FC236}">
                      <a16:creationId xmlns:a16="http://schemas.microsoft.com/office/drawing/2014/main" id="{16D525B9-4500-4606-B2C1-03B092BCA725}"/>
                    </a:ext>
                  </a:extLst>
                </p14:cNvPr>
                <p14:cNvContentPartPr/>
                <p14:nvPr/>
              </p14:nvContentPartPr>
              <p14:xfrm>
                <a:off x="7974560" y="5333827"/>
                <a:ext cx="210240" cy="195840"/>
              </p14:xfrm>
            </p:contentPart>
          </mc:Choice>
          <mc:Fallback>
            <p:pic>
              <p:nvPicPr>
                <p:cNvPr id="515" name="Freihand 514">
                  <a:extLst>
                    <a:ext uri="{FF2B5EF4-FFF2-40B4-BE49-F238E27FC236}">
                      <a16:creationId xmlns:a16="http://schemas.microsoft.com/office/drawing/2014/main" id="{16D525B9-4500-4606-B2C1-03B092BCA725}"/>
                    </a:ext>
                  </a:extLst>
                </p:cNvPr>
                <p:cNvPicPr/>
                <p:nvPr/>
              </p:nvPicPr>
              <p:blipFill>
                <a:blip r:embed="rId822"/>
                <a:stretch>
                  <a:fillRect/>
                </a:stretch>
              </p:blipFill>
              <p:spPr>
                <a:xfrm>
                  <a:off x="7970240" y="5329507"/>
                  <a:ext cx="218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16" name="Freihand 515">
                  <a:extLst>
                    <a:ext uri="{FF2B5EF4-FFF2-40B4-BE49-F238E27FC236}">
                      <a16:creationId xmlns:a16="http://schemas.microsoft.com/office/drawing/2014/main" id="{DB5FBA3B-0475-40EB-B2AB-3633BA5B2F41}"/>
                    </a:ext>
                  </a:extLst>
                </p14:cNvPr>
                <p14:cNvContentPartPr/>
                <p14:nvPr/>
              </p14:nvContentPartPr>
              <p14:xfrm>
                <a:off x="5711600" y="3823267"/>
                <a:ext cx="215280" cy="222480"/>
              </p14:xfrm>
            </p:contentPart>
          </mc:Choice>
          <mc:Fallback>
            <p:pic>
              <p:nvPicPr>
                <p:cNvPr id="516" name="Freihand 515">
                  <a:extLst>
                    <a:ext uri="{FF2B5EF4-FFF2-40B4-BE49-F238E27FC236}">
                      <a16:creationId xmlns:a16="http://schemas.microsoft.com/office/drawing/2014/main" id="{DB5FBA3B-0475-40EB-B2AB-3633BA5B2F41}"/>
                    </a:ext>
                  </a:extLst>
                </p:cNvPr>
                <p:cNvPicPr/>
                <p:nvPr/>
              </p:nvPicPr>
              <p:blipFill>
                <a:blip r:embed="rId824"/>
                <a:stretch>
                  <a:fillRect/>
                </a:stretch>
              </p:blipFill>
              <p:spPr>
                <a:xfrm>
                  <a:off x="5707280" y="3818947"/>
                  <a:ext cx="223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18" name="Freihand 517">
                  <a:extLst>
                    <a:ext uri="{FF2B5EF4-FFF2-40B4-BE49-F238E27FC236}">
                      <a16:creationId xmlns:a16="http://schemas.microsoft.com/office/drawing/2014/main" id="{8C23D209-8DE1-482A-8917-D7F638CDA2B7}"/>
                    </a:ext>
                  </a:extLst>
                </p14:cNvPr>
                <p14:cNvContentPartPr/>
                <p14:nvPr/>
              </p14:nvContentPartPr>
              <p14:xfrm>
                <a:off x="6474800" y="3788347"/>
                <a:ext cx="5760" cy="134640"/>
              </p14:xfrm>
            </p:contentPart>
          </mc:Choice>
          <mc:Fallback>
            <p:pic>
              <p:nvPicPr>
                <p:cNvPr id="518" name="Freihand 517">
                  <a:extLst>
                    <a:ext uri="{FF2B5EF4-FFF2-40B4-BE49-F238E27FC236}">
                      <a16:creationId xmlns:a16="http://schemas.microsoft.com/office/drawing/2014/main" id="{8C23D209-8DE1-482A-8917-D7F638CDA2B7}"/>
                    </a:ext>
                  </a:extLst>
                </p:cNvPr>
                <p:cNvPicPr/>
                <p:nvPr/>
              </p:nvPicPr>
              <p:blipFill>
                <a:blip r:embed="rId826"/>
                <a:stretch>
                  <a:fillRect/>
                </a:stretch>
              </p:blipFill>
              <p:spPr>
                <a:xfrm>
                  <a:off x="6470480" y="3784027"/>
                  <a:ext cx="14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19" name="Freihand 518">
                  <a:extLst>
                    <a:ext uri="{FF2B5EF4-FFF2-40B4-BE49-F238E27FC236}">
                      <a16:creationId xmlns:a16="http://schemas.microsoft.com/office/drawing/2014/main" id="{B423BB25-AA87-44AB-AF7E-3A0D561E5861}"/>
                    </a:ext>
                  </a:extLst>
                </p14:cNvPr>
                <p14:cNvContentPartPr/>
                <p14:nvPr/>
              </p14:nvContentPartPr>
              <p14:xfrm>
                <a:off x="6376160" y="3857467"/>
                <a:ext cx="157680" cy="77040"/>
              </p14:xfrm>
            </p:contentPart>
          </mc:Choice>
          <mc:Fallback>
            <p:pic>
              <p:nvPicPr>
                <p:cNvPr id="519" name="Freihand 518">
                  <a:extLst>
                    <a:ext uri="{FF2B5EF4-FFF2-40B4-BE49-F238E27FC236}">
                      <a16:creationId xmlns:a16="http://schemas.microsoft.com/office/drawing/2014/main" id="{B423BB25-AA87-44AB-AF7E-3A0D561E5861}"/>
                    </a:ext>
                  </a:extLst>
                </p:cNvPr>
                <p:cNvPicPr/>
                <p:nvPr/>
              </p:nvPicPr>
              <p:blipFill>
                <a:blip r:embed="rId828"/>
                <a:stretch>
                  <a:fillRect/>
                </a:stretch>
              </p:blipFill>
              <p:spPr>
                <a:xfrm>
                  <a:off x="6371840" y="3853147"/>
                  <a:ext cx="166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20" name="Freihand 519">
                  <a:extLst>
                    <a:ext uri="{FF2B5EF4-FFF2-40B4-BE49-F238E27FC236}">
                      <a16:creationId xmlns:a16="http://schemas.microsoft.com/office/drawing/2014/main" id="{93D46D8F-50F9-4CD4-8FFD-10D34B1131D1}"/>
                    </a:ext>
                  </a:extLst>
                </p14:cNvPr>
                <p14:cNvContentPartPr/>
                <p14:nvPr/>
              </p14:nvContentPartPr>
              <p14:xfrm>
                <a:off x="6377240" y="3774667"/>
                <a:ext cx="176040" cy="18000"/>
              </p14:xfrm>
            </p:contentPart>
          </mc:Choice>
          <mc:Fallback>
            <p:pic>
              <p:nvPicPr>
                <p:cNvPr id="520" name="Freihand 519">
                  <a:extLst>
                    <a:ext uri="{FF2B5EF4-FFF2-40B4-BE49-F238E27FC236}">
                      <a16:creationId xmlns:a16="http://schemas.microsoft.com/office/drawing/2014/main" id="{93D46D8F-50F9-4CD4-8FFD-10D34B1131D1}"/>
                    </a:ext>
                  </a:extLst>
                </p:cNvPr>
                <p:cNvPicPr/>
                <p:nvPr/>
              </p:nvPicPr>
              <p:blipFill>
                <a:blip r:embed="rId830"/>
                <a:stretch>
                  <a:fillRect/>
                </a:stretch>
              </p:blipFill>
              <p:spPr>
                <a:xfrm>
                  <a:off x="6372920" y="3770347"/>
                  <a:ext cx="184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21" name="Freihand 520">
                  <a:extLst>
                    <a:ext uri="{FF2B5EF4-FFF2-40B4-BE49-F238E27FC236}">
                      <a16:creationId xmlns:a16="http://schemas.microsoft.com/office/drawing/2014/main" id="{EFD6D108-C09B-424C-9104-7DBBD7B18C3D}"/>
                    </a:ext>
                  </a:extLst>
                </p14:cNvPr>
                <p14:cNvContentPartPr/>
                <p14:nvPr/>
              </p14:nvContentPartPr>
              <p14:xfrm>
                <a:off x="6593960" y="3820747"/>
                <a:ext cx="230760" cy="69120"/>
              </p14:xfrm>
            </p:contentPart>
          </mc:Choice>
          <mc:Fallback>
            <p:pic>
              <p:nvPicPr>
                <p:cNvPr id="521" name="Freihand 520">
                  <a:extLst>
                    <a:ext uri="{FF2B5EF4-FFF2-40B4-BE49-F238E27FC236}">
                      <a16:creationId xmlns:a16="http://schemas.microsoft.com/office/drawing/2014/main" id="{EFD6D108-C09B-424C-9104-7DBBD7B18C3D}"/>
                    </a:ext>
                  </a:extLst>
                </p:cNvPr>
                <p:cNvPicPr/>
                <p:nvPr/>
              </p:nvPicPr>
              <p:blipFill>
                <a:blip r:embed="rId832"/>
                <a:stretch>
                  <a:fillRect/>
                </a:stretch>
              </p:blipFill>
              <p:spPr>
                <a:xfrm>
                  <a:off x="6589640" y="3816427"/>
                  <a:ext cx="239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22" name="Freihand 521">
                  <a:extLst>
                    <a:ext uri="{FF2B5EF4-FFF2-40B4-BE49-F238E27FC236}">
                      <a16:creationId xmlns:a16="http://schemas.microsoft.com/office/drawing/2014/main" id="{372C3154-78E7-4797-85DC-7D1189A8FBEC}"/>
                    </a:ext>
                  </a:extLst>
                </p14:cNvPr>
                <p14:cNvContentPartPr/>
                <p14:nvPr/>
              </p14:nvContentPartPr>
              <p14:xfrm>
                <a:off x="6850280" y="3805987"/>
                <a:ext cx="448920" cy="69120"/>
              </p14:xfrm>
            </p:contentPart>
          </mc:Choice>
          <mc:Fallback>
            <p:pic>
              <p:nvPicPr>
                <p:cNvPr id="522" name="Freihand 521">
                  <a:extLst>
                    <a:ext uri="{FF2B5EF4-FFF2-40B4-BE49-F238E27FC236}">
                      <a16:creationId xmlns:a16="http://schemas.microsoft.com/office/drawing/2014/main" id="{372C3154-78E7-4797-85DC-7D1189A8FBEC}"/>
                    </a:ext>
                  </a:extLst>
                </p:cNvPr>
                <p:cNvPicPr/>
                <p:nvPr/>
              </p:nvPicPr>
              <p:blipFill>
                <a:blip r:embed="rId834"/>
                <a:stretch>
                  <a:fillRect/>
                </a:stretch>
              </p:blipFill>
              <p:spPr>
                <a:xfrm>
                  <a:off x="6845960" y="3801667"/>
                  <a:ext cx="457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23" name="Freihand 522">
                  <a:extLst>
                    <a:ext uri="{FF2B5EF4-FFF2-40B4-BE49-F238E27FC236}">
                      <a16:creationId xmlns:a16="http://schemas.microsoft.com/office/drawing/2014/main" id="{44328A0F-0967-4BDF-8620-36F603F3686D}"/>
                    </a:ext>
                  </a:extLst>
                </p14:cNvPr>
                <p14:cNvContentPartPr/>
                <p14:nvPr/>
              </p14:nvContentPartPr>
              <p14:xfrm>
                <a:off x="7451120" y="3712387"/>
                <a:ext cx="192240" cy="124200"/>
              </p14:xfrm>
            </p:contentPart>
          </mc:Choice>
          <mc:Fallback>
            <p:pic>
              <p:nvPicPr>
                <p:cNvPr id="523" name="Freihand 522">
                  <a:extLst>
                    <a:ext uri="{FF2B5EF4-FFF2-40B4-BE49-F238E27FC236}">
                      <a16:creationId xmlns:a16="http://schemas.microsoft.com/office/drawing/2014/main" id="{44328A0F-0967-4BDF-8620-36F603F3686D}"/>
                    </a:ext>
                  </a:extLst>
                </p:cNvPr>
                <p:cNvPicPr/>
                <p:nvPr/>
              </p:nvPicPr>
              <p:blipFill>
                <a:blip r:embed="rId836"/>
                <a:stretch>
                  <a:fillRect/>
                </a:stretch>
              </p:blipFill>
              <p:spPr>
                <a:xfrm>
                  <a:off x="7446800" y="3708067"/>
                  <a:ext cx="200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24" name="Freihand 523">
                  <a:extLst>
                    <a:ext uri="{FF2B5EF4-FFF2-40B4-BE49-F238E27FC236}">
                      <a16:creationId xmlns:a16="http://schemas.microsoft.com/office/drawing/2014/main" id="{D8F6E818-31AE-41A6-9D42-FD420FB8A6C0}"/>
                    </a:ext>
                  </a:extLst>
                </p14:cNvPr>
                <p14:cNvContentPartPr/>
                <p14:nvPr/>
              </p14:nvContentPartPr>
              <p14:xfrm>
                <a:off x="7648040" y="3698707"/>
                <a:ext cx="29520" cy="34560"/>
              </p14:xfrm>
            </p:contentPart>
          </mc:Choice>
          <mc:Fallback>
            <p:pic>
              <p:nvPicPr>
                <p:cNvPr id="524" name="Freihand 523">
                  <a:extLst>
                    <a:ext uri="{FF2B5EF4-FFF2-40B4-BE49-F238E27FC236}">
                      <a16:creationId xmlns:a16="http://schemas.microsoft.com/office/drawing/2014/main" id="{D8F6E818-31AE-41A6-9D42-FD420FB8A6C0}"/>
                    </a:ext>
                  </a:extLst>
                </p:cNvPr>
                <p:cNvPicPr/>
                <p:nvPr/>
              </p:nvPicPr>
              <p:blipFill>
                <a:blip r:embed="rId838"/>
                <a:stretch>
                  <a:fillRect/>
                </a:stretch>
              </p:blipFill>
              <p:spPr>
                <a:xfrm>
                  <a:off x="7643720" y="3694387"/>
                  <a:ext cx="38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25" name="Freihand 524">
                  <a:extLst>
                    <a:ext uri="{FF2B5EF4-FFF2-40B4-BE49-F238E27FC236}">
                      <a16:creationId xmlns:a16="http://schemas.microsoft.com/office/drawing/2014/main" id="{D2D4FCD7-B2B5-4516-9D87-8EE40562C2CF}"/>
                    </a:ext>
                  </a:extLst>
                </p14:cNvPr>
                <p14:cNvContentPartPr/>
                <p14:nvPr/>
              </p14:nvContentPartPr>
              <p14:xfrm>
                <a:off x="7681160" y="3733267"/>
                <a:ext cx="105840" cy="95760"/>
              </p14:xfrm>
            </p:contentPart>
          </mc:Choice>
          <mc:Fallback>
            <p:pic>
              <p:nvPicPr>
                <p:cNvPr id="525" name="Freihand 524">
                  <a:extLst>
                    <a:ext uri="{FF2B5EF4-FFF2-40B4-BE49-F238E27FC236}">
                      <a16:creationId xmlns:a16="http://schemas.microsoft.com/office/drawing/2014/main" id="{D2D4FCD7-B2B5-4516-9D87-8EE40562C2CF}"/>
                    </a:ext>
                  </a:extLst>
                </p:cNvPr>
                <p:cNvPicPr/>
                <p:nvPr/>
              </p:nvPicPr>
              <p:blipFill>
                <a:blip r:embed="rId840"/>
                <a:stretch>
                  <a:fillRect/>
                </a:stretch>
              </p:blipFill>
              <p:spPr>
                <a:xfrm>
                  <a:off x="7676840" y="3728947"/>
                  <a:ext cx="114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26" name="Freihand 525">
                  <a:extLst>
                    <a:ext uri="{FF2B5EF4-FFF2-40B4-BE49-F238E27FC236}">
                      <a16:creationId xmlns:a16="http://schemas.microsoft.com/office/drawing/2014/main" id="{3C768040-7AA4-407D-B54B-1BA138270F86}"/>
                    </a:ext>
                  </a:extLst>
                </p14:cNvPr>
                <p14:cNvContentPartPr/>
                <p14:nvPr/>
              </p14:nvContentPartPr>
              <p14:xfrm>
                <a:off x="7779080" y="3665227"/>
                <a:ext cx="187200" cy="144720"/>
              </p14:xfrm>
            </p:contentPart>
          </mc:Choice>
          <mc:Fallback>
            <p:pic>
              <p:nvPicPr>
                <p:cNvPr id="526" name="Freihand 525">
                  <a:extLst>
                    <a:ext uri="{FF2B5EF4-FFF2-40B4-BE49-F238E27FC236}">
                      <a16:creationId xmlns:a16="http://schemas.microsoft.com/office/drawing/2014/main" id="{3C768040-7AA4-407D-B54B-1BA138270F86}"/>
                    </a:ext>
                  </a:extLst>
                </p:cNvPr>
                <p:cNvPicPr/>
                <p:nvPr/>
              </p:nvPicPr>
              <p:blipFill>
                <a:blip r:embed="rId842"/>
                <a:stretch>
                  <a:fillRect/>
                </a:stretch>
              </p:blipFill>
              <p:spPr>
                <a:xfrm>
                  <a:off x="7774760" y="3660907"/>
                  <a:ext cx="195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28" name="Freihand 527">
                  <a:extLst>
                    <a:ext uri="{FF2B5EF4-FFF2-40B4-BE49-F238E27FC236}">
                      <a16:creationId xmlns:a16="http://schemas.microsoft.com/office/drawing/2014/main" id="{B0BD22F0-D9C8-4829-B553-0646B851CCFB}"/>
                    </a:ext>
                  </a:extLst>
                </p14:cNvPr>
                <p14:cNvContentPartPr/>
                <p14:nvPr/>
              </p14:nvContentPartPr>
              <p14:xfrm>
                <a:off x="7977080" y="3629947"/>
                <a:ext cx="75960" cy="176760"/>
              </p14:xfrm>
            </p:contentPart>
          </mc:Choice>
          <mc:Fallback>
            <p:pic>
              <p:nvPicPr>
                <p:cNvPr id="528" name="Freihand 527">
                  <a:extLst>
                    <a:ext uri="{FF2B5EF4-FFF2-40B4-BE49-F238E27FC236}">
                      <a16:creationId xmlns:a16="http://schemas.microsoft.com/office/drawing/2014/main" id="{B0BD22F0-D9C8-4829-B553-0646B851CCFB}"/>
                    </a:ext>
                  </a:extLst>
                </p:cNvPr>
                <p:cNvPicPr/>
                <p:nvPr/>
              </p:nvPicPr>
              <p:blipFill>
                <a:blip r:embed="rId844"/>
                <a:stretch>
                  <a:fillRect/>
                </a:stretch>
              </p:blipFill>
              <p:spPr>
                <a:xfrm>
                  <a:off x="7972760" y="3625627"/>
                  <a:ext cx="84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29" name="Freihand 528">
                  <a:extLst>
                    <a:ext uri="{FF2B5EF4-FFF2-40B4-BE49-F238E27FC236}">
                      <a16:creationId xmlns:a16="http://schemas.microsoft.com/office/drawing/2014/main" id="{590C10F3-9365-40BA-8EB4-2CA61659FA6E}"/>
                    </a:ext>
                  </a:extLst>
                </p14:cNvPr>
                <p14:cNvContentPartPr/>
                <p14:nvPr/>
              </p14:nvContentPartPr>
              <p14:xfrm>
                <a:off x="8076800" y="3610867"/>
                <a:ext cx="242280" cy="177840"/>
              </p14:xfrm>
            </p:contentPart>
          </mc:Choice>
          <mc:Fallback>
            <p:pic>
              <p:nvPicPr>
                <p:cNvPr id="529" name="Freihand 528">
                  <a:extLst>
                    <a:ext uri="{FF2B5EF4-FFF2-40B4-BE49-F238E27FC236}">
                      <a16:creationId xmlns:a16="http://schemas.microsoft.com/office/drawing/2014/main" id="{590C10F3-9365-40BA-8EB4-2CA61659FA6E}"/>
                    </a:ext>
                  </a:extLst>
                </p:cNvPr>
                <p:cNvPicPr/>
                <p:nvPr/>
              </p:nvPicPr>
              <p:blipFill>
                <a:blip r:embed="rId846"/>
                <a:stretch>
                  <a:fillRect/>
                </a:stretch>
              </p:blipFill>
              <p:spPr>
                <a:xfrm>
                  <a:off x="8072480" y="3606547"/>
                  <a:ext cx="250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30" name="Freihand 529">
                  <a:extLst>
                    <a:ext uri="{FF2B5EF4-FFF2-40B4-BE49-F238E27FC236}">
                      <a16:creationId xmlns:a16="http://schemas.microsoft.com/office/drawing/2014/main" id="{EB470BAB-7B2C-448C-A1D7-E49DFE49056D}"/>
                    </a:ext>
                  </a:extLst>
                </p14:cNvPr>
                <p14:cNvContentPartPr/>
                <p14:nvPr/>
              </p14:nvContentPartPr>
              <p14:xfrm>
                <a:off x="8306120" y="3609427"/>
                <a:ext cx="21240" cy="50760"/>
              </p14:xfrm>
            </p:contentPart>
          </mc:Choice>
          <mc:Fallback>
            <p:pic>
              <p:nvPicPr>
                <p:cNvPr id="530" name="Freihand 529">
                  <a:extLst>
                    <a:ext uri="{FF2B5EF4-FFF2-40B4-BE49-F238E27FC236}">
                      <a16:creationId xmlns:a16="http://schemas.microsoft.com/office/drawing/2014/main" id="{EB470BAB-7B2C-448C-A1D7-E49DFE49056D}"/>
                    </a:ext>
                  </a:extLst>
                </p:cNvPr>
                <p:cNvPicPr/>
                <p:nvPr/>
              </p:nvPicPr>
              <p:blipFill>
                <a:blip r:embed="rId848"/>
                <a:stretch>
                  <a:fillRect/>
                </a:stretch>
              </p:blipFill>
              <p:spPr>
                <a:xfrm>
                  <a:off x="8301800" y="3605107"/>
                  <a:ext cx="29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31" name="Freihand 530">
                  <a:extLst>
                    <a:ext uri="{FF2B5EF4-FFF2-40B4-BE49-F238E27FC236}">
                      <a16:creationId xmlns:a16="http://schemas.microsoft.com/office/drawing/2014/main" id="{70A16836-531C-46A8-8768-67FBA7918148}"/>
                    </a:ext>
                  </a:extLst>
                </p14:cNvPr>
                <p14:cNvContentPartPr/>
                <p14:nvPr/>
              </p14:nvContentPartPr>
              <p14:xfrm>
                <a:off x="8342480" y="3692587"/>
                <a:ext cx="152280" cy="76680"/>
              </p14:xfrm>
            </p:contentPart>
          </mc:Choice>
          <mc:Fallback>
            <p:pic>
              <p:nvPicPr>
                <p:cNvPr id="531" name="Freihand 530">
                  <a:extLst>
                    <a:ext uri="{FF2B5EF4-FFF2-40B4-BE49-F238E27FC236}">
                      <a16:creationId xmlns:a16="http://schemas.microsoft.com/office/drawing/2014/main" id="{70A16836-531C-46A8-8768-67FBA7918148}"/>
                    </a:ext>
                  </a:extLst>
                </p:cNvPr>
                <p:cNvPicPr/>
                <p:nvPr/>
              </p:nvPicPr>
              <p:blipFill>
                <a:blip r:embed="rId850"/>
                <a:stretch>
                  <a:fillRect/>
                </a:stretch>
              </p:blipFill>
              <p:spPr>
                <a:xfrm>
                  <a:off x="8338160" y="3688267"/>
                  <a:ext cx="160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33" name="Freihand 532">
                  <a:extLst>
                    <a:ext uri="{FF2B5EF4-FFF2-40B4-BE49-F238E27FC236}">
                      <a16:creationId xmlns:a16="http://schemas.microsoft.com/office/drawing/2014/main" id="{4839E3D4-678A-473C-804F-73A7C7309E56}"/>
                    </a:ext>
                  </a:extLst>
                </p14:cNvPr>
                <p14:cNvContentPartPr/>
                <p14:nvPr/>
              </p14:nvContentPartPr>
              <p14:xfrm>
                <a:off x="7414760" y="5371267"/>
                <a:ext cx="31680" cy="182880"/>
              </p14:xfrm>
            </p:contentPart>
          </mc:Choice>
          <mc:Fallback>
            <p:pic>
              <p:nvPicPr>
                <p:cNvPr id="533" name="Freihand 532">
                  <a:extLst>
                    <a:ext uri="{FF2B5EF4-FFF2-40B4-BE49-F238E27FC236}">
                      <a16:creationId xmlns:a16="http://schemas.microsoft.com/office/drawing/2014/main" id="{4839E3D4-678A-473C-804F-73A7C7309E56}"/>
                    </a:ext>
                  </a:extLst>
                </p:cNvPr>
                <p:cNvPicPr/>
                <p:nvPr/>
              </p:nvPicPr>
              <p:blipFill>
                <a:blip r:embed="rId852"/>
                <a:stretch>
                  <a:fillRect/>
                </a:stretch>
              </p:blipFill>
              <p:spPr>
                <a:xfrm>
                  <a:off x="7410440" y="5366947"/>
                  <a:ext cx="40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51" name="Freihand 550">
                  <a:extLst>
                    <a:ext uri="{FF2B5EF4-FFF2-40B4-BE49-F238E27FC236}">
                      <a16:creationId xmlns:a16="http://schemas.microsoft.com/office/drawing/2014/main" id="{773F20AF-F06A-45B2-AA18-785E901FA666}"/>
                    </a:ext>
                  </a:extLst>
                </p14:cNvPr>
                <p14:cNvContentPartPr/>
                <p14:nvPr/>
              </p14:nvContentPartPr>
              <p14:xfrm>
                <a:off x="5758760" y="4560187"/>
                <a:ext cx="482040" cy="933840"/>
              </p14:xfrm>
            </p:contentPart>
          </mc:Choice>
          <mc:Fallback>
            <p:pic>
              <p:nvPicPr>
                <p:cNvPr id="551" name="Freihand 550">
                  <a:extLst>
                    <a:ext uri="{FF2B5EF4-FFF2-40B4-BE49-F238E27FC236}">
                      <a16:creationId xmlns:a16="http://schemas.microsoft.com/office/drawing/2014/main" id="{773F20AF-F06A-45B2-AA18-785E901FA666}"/>
                    </a:ext>
                  </a:extLst>
                </p:cNvPr>
                <p:cNvPicPr/>
                <p:nvPr/>
              </p:nvPicPr>
              <p:blipFill>
                <a:blip r:embed="rId854"/>
                <a:stretch>
                  <a:fillRect/>
                </a:stretch>
              </p:blipFill>
              <p:spPr>
                <a:xfrm>
                  <a:off x="5754440" y="4555867"/>
                  <a:ext cx="49068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52" name="Freihand 551">
                  <a:extLst>
                    <a:ext uri="{FF2B5EF4-FFF2-40B4-BE49-F238E27FC236}">
                      <a16:creationId xmlns:a16="http://schemas.microsoft.com/office/drawing/2014/main" id="{E58216EC-E3E2-48C2-8AF7-B31995393087}"/>
                    </a:ext>
                  </a:extLst>
                </p14:cNvPr>
                <p14:cNvContentPartPr/>
                <p14:nvPr/>
              </p14:nvContentPartPr>
              <p14:xfrm>
                <a:off x="6224960" y="4385587"/>
                <a:ext cx="2113560" cy="1003680"/>
              </p14:xfrm>
            </p:contentPart>
          </mc:Choice>
          <mc:Fallback>
            <p:pic>
              <p:nvPicPr>
                <p:cNvPr id="552" name="Freihand 551">
                  <a:extLst>
                    <a:ext uri="{FF2B5EF4-FFF2-40B4-BE49-F238E27FC236}">
                      <a16:creationId xmlns:a16="http://schemas.microsoft.com/office/drawing/2014/main" id="{E58216EC-E3E2-48C2-8AF7-B31995393087}"/>
                    </a:ext>
                  </a:extLst>
                </p:cNvPr>
                <p:cNvPicPr/>
                <p:nvPr/>
              </p:nvPicPr>
              <p:blipFill>
                <a:blip r:embed="rId856"/>
                <a:stretch>
                  <a:fillRect/>
                </a:stretch>
              </p:blipFill>
              <p:spPr>
                <a:xfrm>
                  <a:off x="6220640" y="4381267"/>
                  <a:ext cx="2122200" cy="10123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54" name="Freihand 553">
                  <a:extLst>
                    <a:ext uri="{FF2B5EF4-FFF2-40B4-BE49-F238E27FC236}">
                      <a16:creationId xmlns:a16="http://schemas.microsoft.com/office/drawing/2014/main" id="{CFDD9D76-EED5-48AA-BCD8-9FACF9F47E39}"/>
                    </a:ext>
                  </a:extLst>
                </p14:cNvPr>
                <p14:cNvContentPartPr/>
                <p14:nvPr/>
              </p14:nvContentPartPr>
              <p14:xfrm>
                <a:off x="5516840" y="3901027"/>
                <a:ext cx="40680" cy="142920"/>
              </p14:xfrm>
            </p:contentPart>
          </mc:Choice>
          <mc:Fallback>
            <p:pic>
              <p:nvPicPr>
                <p:cNvPr id="554" name="Freihand 553">
                  <a:extLst>
                    <a:ext uri="{FF2B5EF4-FFF2-40B4-BE49-F238E27FC236}">
                      <a16:creationId xmlns:a16="http://schemas.microsoft.com/office/drawing/2014/main" id="{CFDD9D76-EED5-48AA-BCD8-9FACF9F47E39}"/>
                    </a:ext>
                  </a:extLst>
                </p:cNvPr>
                <p:cNvPicPr/>
                <p:nvPr/>
              </p:nvPicPr>
              <p:blipFill>
                <a:blip r:embed="rId858"/>
                <a:stretch>
                  <a:fillRect/>
                </a:stretch>
              </p:blipFill>
              <p:spPr>
                <a:xfrm>
                  <a:off x="5512520" y="3896707"/>
                  <a:ext cx="49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55" name="Freihand 554">
                  <a:extLst>
                    <a:ext uri="{FF2B5EF4-FFF2-40B4-BE49-F238E27FC236}">
                      <a16:creationId xmlns:a16="http://schemas.microsoft.com/office/drawing/2014/main" id="{C5B210F9-834A-4517-A49D-F4708EE78D98}"/>
                    </a:ext>
                  </a:extLst>
                </p14:cNvPr>
                <p14:cNvContentPartPr/>
                <p14:nvPr/>
              </p14:nvContentPartPr>
              <p14:xfrm>
                <a:off x="5557160" y="3865747"/>
                <a:ext cx="11160" cy="146880"/>
              </p14:xfrm>
            </p:contentPart>
          </mc:Choice>
          <mc:Fallback>
            <p:pic>
              <p:nvPicPr>
                <p:cNvPr id="555" name="Freihand 554">
                  <a:extLst>
                    <a:ext uri="{FF2B5EF4-FFF2-40B4-BE49-F238E27FC236}">
                      <a16:creationId xmlns:a16="http://schemas.microsoft.com/office/drawing/2014/main" id="{C5B210F9-834A-4517-A49D-F4708EE78D98}"/>
                    </a:ext>
                  </a:extLst>
                </p:cNvPr>
                <p:cNvPicPr/>
                <p:nvPr/>
              </p:nvPicPr>
              <p:blipFill>
                <a:blip r:embed="rId860"/>
                <a:stretch>
                  <a:fillRect/>
                </a:stretch>
              </p:blipFill>
              <p:spPr>
                <a:xfrm>
                  <a:off x="5552840" y="3861427"/>
                  <a:ext cx="19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56" name="Freihand 555">
                  <a:extLst>
                    <a:ext uri="{FF2B5EF4-FFF2-40B4-BE49-F238E27FC236}">
                      <a16:creationId xmlns:a16="http://schemas.microsoft.com/office/drawing/2014/main" id="{8459CEA3-5C90-478A-8C52-5508C25EBA4D}"/>
                    </a:ext>
                  </a:extLst>
                </p14:cNvPr>
                <p14:cNvContentPartPr/>
                <p14:nvPr/>
              </p14:nvContentPartPr>
              <p14:xfrm>
                <a:off x="5448800" y="3888787"/>
                <a:ext cx="213480" cy="151920"/>
              </p14:xfrm>
            </p:contentPart>
          </mc:Choice>
          <mc:Fallback>
            <p:pic>
              <p:nvPicPr>
                <p:cNvPr id="556" name="Freihand 555">
                  <a:extLst>
                    <a:ext uri="{FF2B5EF4-FFF2-40B4-BE49-F238E27FC236}">
                      <a16:creationId xmlns:a16="http://schemas.microsoft.com/office/drawing/2014/main" id="{8459CEA3-5C90-478A-8C52-5508C25EBA4D}"/>
                    </a:ext>
                  </a:extLst>
                </p:cNvPr>
                <p:cNvPicPr/>
                <p:nvPr/>
              </p:nvPicPr>
              <p:blipFill>
                <a:blip r:embed="rId862"/>
                <a:stretch>
                  <a:fillRect/>
                </a:stretch>
              </p:blipFill>
              <p:spPr>
                <a:xfrm>
                  <a:off x="5444480" y="3884467"/>
                  <a:ext cx="222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57" name="Freihand 556">
                  <a:extLst>
                    <a:ext uri="{FF2B5EF4-FFF2-40B4-BE49-F238E27FC236}">
                      <a16:creationId xmlns:a16="http://schemas.microsoft.com/office/drawing/2014/main" id="{5D211A2A-1AA0-4A5B-9556-25296D1DDF24}"/>
                    </a:ext>
                  </a:extLst>
                </p14:cNvPr>
                <p14:cNvContentPartPr/>
                <p14:nvPr/>
              </p14:nvContentPartPr>
              <p14:xfrm>
                <a:off x="5281400" y="3751267"/>
                <a:ext cx="27000" cy="164880"/>
              </p14:xfrm>
            </p:contentPart>
          </mc:Choice>
          <mc:Fallback>
            <p:pic>
              <p:nvPicPr>
                <p:cNvPr id="557" name="Freihand 556">
                  <a:extLst>
                    <a:ext uri="{FF2B5EF4-FFF2-40B4-BE49-F238E27FC236}">
                      <a16:creationId xmlns:a16="http://schemas.microsoft.com/office/drawing/2014/main" id="{5D211A2A-1AA0-4A5B-9556-25296D1DDF24}"/>
                    </a:ext>
                  </a:extLst>
                </p:cNvPr>
                <p:cNvPicPr/>
                <p:nvPr/>
              </p:nvPicPr>
              <p:blipFill>
                <a:blip r:embed="rId864"/>
                <a:stretch>
                  <a:fillRect/>
                </a:stretch>
              </p:blipFill>
              <p:spPr>
                <a:xfrm>
                  <a:off x="5277080" y="3746947"/>
                  <a:ext cx="35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58" name="Freihand 557">
                  <a:extLst>
                    <a:ext uri="{FF2B5EF4-FFF2-40B4-BE49-F238E27FC236}">
                      <a16:creationId xmlns:a16="http://schemas.microsoft.com/office/drawing/2014/main" id="{697FD0D9-C40B-4304-903F-49CD3239D2BD}"/>
                    </a:ext>
                  </a:extLst>
                </p14:cNvPr>
                <p14:cNvContentPartPr/>
                <p14:nvPr/>
              </p14:nvContentPartPr>
              <p14:xfrm>
                <a:off x="5280680" y="3718507"/>
                <a:ext cx="106920" cy="153360"/>
              </p14:xfrm>
            </p:contentPart>
          </mc:Choice>
          <mc:Fallback>
            <p:pic>
              <p:nvPicPr>
                <p:cNvPr id="558" name="Freihand 557">
                  <a:extLst>
                    <a:ext uri="{FF2B5EF4-FFF2-40B4-BE49-F238E27FC236}">
                      <a16:creationId xmlns:a16="http://schemas.microsoft.com/office/drawing/2014/main" id="{697FD0D9-C40B-4304-903F-49CD3239D2BD}"/>
                    </a:ext>
                  </a:extLst>
                </p:cNvPr>
                <p:cNvPicPr/>
                <p:nvPr/>
              </p:nvPicPr>
              <p:blipFill>
                <a:blip r:embed="rId866"/>
                <a:stretch>
                  <a:fillRect/>
                </a:stretch>
              </p:blipFill>
              <p:spPr>
                <a:xfrm>
                  <a:off x="5276360" y="3714187"/>
                  <a:ext cx="115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59" name="Freihand 558">
                  <a:extLst>
                    <a:ext uri="{FF2B5EF4-FFF2-40B4-BE49-F238E27FC236}">
                      <a16:creationId xmlns:a16="http://schemas.microsoft.com/office/drawing/2014/main" id="{8BA42C99-04D0-4034-8B04-9035EC0490CF}"/>
                    </a:ext>
                  </a:extLst>
                </p14:cNvPr>
                <p14:cNvContentPartPr/>
                <p14:nvPr/>
              </p14:nvContentPartPr>
              <p14:xfrm>
                <a:off x="5411720" y="3748747"/>
                <a:ext cx="249840" cy="80280"/>
              </p14:xfrm>
            </p:contentPart>
          </mc:Choice>
          <mc:Fallback>
            <p:pic>
              <p:nvPicPr>
                <p:cNvPr id="559" name="Freihand 558">
                  <a:extLst>
                    <a:ext uri="{FF2B5EF4-FFF2-40B4-BE49-F238E27FC236}">
                      <a16:creationId xmlns:a16="http://schemas.microsoft.com/office/drawing/2014/main" id="{8BA42C99-04D0-4034-8B04-9035EC0490CF}"/>
                    </a:ext>
                  </a:extLst>
                </p:cNvPr>
                <p:cNvPicPr/>
                <p:nvPr/>
              </p:nvPicPr>
              <p:blipFill>
                <a:blip r:embed="rId868"/>
                <a:stretch>
                  <a:fillRect/>
                </a:stretch>
              </p:blipFill>
              <p:spPr>
                <a:xfrm>
                  <a:off x="5407400" y="3744427"/>
                  <a:ext cx="258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60" name="Freihand 559">
                  <a:extLst>
                    <a:ext uri="{FF2B5EF4-FFF2-40B4-BE49-F238E27FC236}">
                      <a16:creationId xmlns:a16="http://schemas.microsoft.com/office/drawing/2014/main" id="{8EE282D3-A008-4382-89D4-0DBDCBE96B13}"/>
                    </a:ext>
                  </a:extLst>
                </p14:cNvPr>
                <p14:cNvContentPartPr/>
                <p14:nvPr/>
              </p14:nvContentPartPr>
              <p14:xfrm>
                <a:off x="5666960" y="3667027"/>
                <a:ext cx="74520" cy="127080"/>
              </p14:xfrm>
            </p:contentPart>
          </mc:Choice>
          <mc:Fallback>
            <p:pic>
              <p:nvPicPr>
                <p:cNvPr id="560" name="Freihand 559">
                  <a:extLst>
                    <a:ext uri="{FF2B5EF4-FFF2-40B4-BE49-F238E27FC236}">
                      <a16:creationId xmlns:a16="http://schemas.microsoft.com/office/drawing/2014/main" id="{8EE282D3-A008-4382-89D4-0DBDCBE96B13}"/>
                    </a:ext>
                  </a:extLst>
                </p:cNvPr>
                <p:cNvPicPr/>
                <p:nvPr/>
              </p:nvPicPr>
              <p:blipFill>
                <a:blip r:embed="rId870"/>
                <a:stretch>
                  <a:fillRect/>
                </a:stretch>
              </p:blipFill>
              <p:spPr>
                <a:xfrm>
                  <a:off x="5662640" y="3662707"/>
                  <a:ext cx="83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61" name="Freihand 560">
                  <a:extLst>
                    <a:ext uri="{FF2B5EF4-FFF2-40B4-BE49-F238E27FC236}">
                      <a16:creationId xmlns:a16="http://schemas.microsoft.com/office/drawing/2014/main" id="{34A3ED73-4497-40A7-90AA-71A0865C9D13}"/>
                    </a:ext>
                  </a:extLst>
                </p14:cNvPr>
                <p14:cNvContentPartPr/>
                <p14:nvPr/>
              </p14:nvContentPartPr>
              <p14:xfrm>
                <a:off x="5751200" y="3671347"/>
                <a:ext cx="207360" cy="76680"/>
              </p14:xfrm>
            </p:contentPart>
          </mc:Choice>
          <mc:Fallback>
            <p:pic>
              <p:nvPicPr>
                <p:cNvPr id="561" name="Freihand 560">
                  <a:extLst>
                    <a:ext uri="{FF2B5EF4-FFF2-40B4-BE49-F238E27FC236}">
                      <a16:creationId xmlns:a16="http://schemas.microsoft.com/office/drawing/2014/main" id="{34A3ED73-4497-40A7-90AA-71A0865C9D13}"/>
                    </a:ext>
                  </a:extLst>
                </p:cNvPr>
                <p:cNvPicPr/>
                <p:nvPr/>
              </p:nvPicPr>
              <p:blipFill>
                <a:blip r:embed="rId872"/>
                <a:stretch>
                  <a:fillRect/>
                </a:stretch>
              </p:blipFill>
              <p:spPr>
                <a:xfrm>
                  <a:off x="5746880" y="3667027"/>
                  <a:ext cx="216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63" name="Freihand 562">
                  <a:extLst>
                    <a:ext uri="{FF2B5EF4-FFF2-40B4-BE49-F238E27FC236}">
                      <a16:creationId xmlns:a16="http://schemas.microsoft.com/office/drawing/2014/main" id="{856235DF-9154-43BF-B550-8E32BA559774}"/>
                    </a:ext>
                  </a:extLst>
                </p14:cNvPr>
                <p14:cNvContentPartPr/>
                <p14:nvPr/>
              </p14:nvContentPartPr>
              <p14:xfrm>
                <a:off x="6513680" y="4196947"/>
                <a:ext cx="28440" cy="1515240"/>
              </p14:xfrm>
            </p:contentPart>
          </mc:Choice>
          <mc:Fallback>
            <p:pic>
              <p:nvPicPr>
                <p:cNvPr id="563" name="Freihand 562">
                  <a:extLst>
                    <a:ext uri="{FF2B5EF4-FFF2-40B4-BE49-F238E27FC236}">
                      <a16:creationId xmlns:a16="http://schemas.microsoft.com/office/drawing/2014/main" id="{856235DF-9154-43BF-B550-8E32BA559774}"/>
                    </a:ext>
                  </a:extLst>
                </p:cNvPr>
                <p:cNvPicPr/>
                <p:nvPr/>
              </p:nvPicPr>
              <p:blipFill>
                <a:blip r:embed="rId874"/>
                <a:stretch>
                  <a:fillRect/>
                </a:stretch>
              </p:blipFill>
              <p:spPr>
                <a:xfrm>
                  <a:off x="6509360" y="4192627"/>
                  <a:ext cx="37080" cy="15238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64" name="Freihand 563">
                  <a:extLst>
                    <a:ext uri="{FF2B5EF4-FFF2-40B4-BE49-F238E27FC236}">
                      <a16:creationId xmlns:a16="http://schemas.microsoft.com/office/drawing/2014/main" id="{97AD0F76-C674-471E-9478-98945DE38DFF}"/>
                    </a:ext>
                  </a:extLst>
                </p14:cNvPr>
                <p14:cNvContentPartPr/>
                <p14:nvPr/>
              </p14:nvContentPartPr>
              <p14:xfrm>
                <a:off x="6383720" y="5680147"/>
                <a:ext cx="82800" cy="132120"/>
              </p14:xfrm>
            </p:contentPart>
          </mc:Choice>
          <mc:Fallback>
            <p:pic>
              <p:nvPicPr>
                <p:cNvPr id="564" name="Freihand 563">
                  <a:extLst>
                    <a:ext uri="{FF2B5EF4-FFF2-40B4-BE49-F238E27FC236}">
                      <a16:creationId xmlns:a16="http://schemas.microsoft.com/office/drawing/2014/main" id="{97AD0F76-C674-471E-9478-98945DE38DFF}"/>
                    </a:ext>
                  </a:extLst>
                </p:cNvPr>
                <p:cNvPicPr/>
                <p:nvPr/>
              </p:nvPicPr>
              <p:blipFill>
                <a:blip r:embed="rId876"/>
                <a:stretch>
                  <a:fillRect/>
                </a:stretch>
              </p:blipFill>
              <p:spPr>
                <a:xfrm>
                  <a:off x="6379400" y="5675827"/>
                  <a:ext cx="91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65" name="Freihand 564">
                  <a:extLst>
                    <a:ext uri="{FF2B5EF4-FFF2-40B4-BE49-F238E27FC236}">
                      <a16:creationId xmlns:a16="http://schemas.microsoft.com/office/drawing/2014/main" id="{03EA4A8E-50C4-451E-B5A2-BFFB6A8C9792}"/>
                    </a:ext>
                  </a:extLst>
                </p14:cNvPr>
                <p14:cNvContentPartPr/>
                <p14:nvPr/>
              </p14:nvContentPartPr>
              <p14:xfrm>
                <a:off x="6450680" y="5775187"/>
                <a:ext cx="37440" cy="83160"/>
              </p14:xfrm>
            </p:contentPart>
          </mc:Choice>
          <mc:Fallback>
            <p:pic>
              <p:nvPicPr>
                <p:cNvPr id="565" name="Freihand 564">
                  <a:extLst>
                    <a:ext uri="{FF2B5EF4-FFF2-40B4-BE49-F238E27FC236}">
                      <a16:creationId xmlns:a16="http://schemas.microsoft.com/office/drawing/2014/main" id="{03EA4A8E-50C4-451E-B5A2-BFFB6A8C9792}"/>
                    </a:ext>
                  </a:extLst>
                </p:cNvPr>
                <p:cNvPicPr/>
                <p:nvPr/>
              </p:nvPicPr>
              <p:blipFill>
                <a:blip r:embed="rId878"/>
                <a:stretch>
                  <a:fillRect/>
                </a:stretch>
              </p:blipFill>
              <p:spPr>
                <a:xfrm>
                  <a:off x="6446360" y="5770867"/>
                  <a:ext cx="46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66" name="Freihand 565">
                  <a:extLst>
                    <a:ext uri="{FF2B5EF4-FFF2-40B4-BE49-F238E27FC236}">
                      <a16:creationId xmlns:a16="http://schemas.microsoft.com/office/drawing/2014/main" id="{5EEC3182-17F8-43E0-8059-B7E6CBF92764}"/>
                    </a:ext>
                  </a:extLst>
                </p14:cNvPr>
                <p14:cNvContentPartPr/>
                <p14:nvPr/>
              </p14:nvContentPartPr>
              <p14:xfrm>
                <a:off x="6521960" y="5731267"/>
                <a:ext cx="72000" cy="115200"/>
              </p14:xfrm>
            </p:contentPart>
          </mc:Choice>
          <mc:Fallback>
            <p:pic>
              <p:nvPicPr>
                <p:cNvPr id="566" name="Freihand 565">
                  <a:extLst>
                    <a:ext uri="{FF2B5EF4-FFF2-40B4-BE49-F238E27FC236}">
                      <a16:creationId xmlns:a16="http://schemas.microsoft.com/office/drawing/2014/main" id="{5EEC3182-17F8-43E0-8059-B7E6CBF92764}"/>
                    </a:ext>
                  </a:extLst>
                </p:cNvPr>
                <p:cNvPicPr/>
                <p:nvPr/>
              </p:nvPicPr>
              <p:blipFill>
                <a:blip r:embed="rId880"/>
                <a:stretch>
                  <a:fillRect/>
                </a:stretch>
              </p:blipFill>
              <p:spPr>
                <a:xfrm>
                  <a:off x="6517640" y="5726947"/>
                  <a:ext cx="80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67" name="Freihand 566">
                  <a:extLst>
                    <a:ext uri="{FF2B5EF4-FFF2-40B4-BE49-F238E27FC236}">
                      <a16:creationId xmlns:a16="http://schemas.microsoft.com/office/drawing/2014/main" id="{A717931B-F96B-4DEC-8726-AA949903A896}"/>
                    </a:ext>
                  </a:extLst>
                </p14:cNvPr>
                <p14:cNvContentPartPr/>
                <p14:nvPr/>
              </p14:nvContentPartPr>
              <p14:xfrm>
                <a:off x="6627080" y="5809027"/>
                <a:ext cx="360" cy="360"/>
              </p14:xfrm>
            </p:contentPart>
          </mc:Choice>
          <mc:Fallback>
            <p:pic>
              <p:nvPicPr>
                <p:cNvPr id="567" name="Freihand 566">
                  <a:extLst>
                    <a:ext uri="{FF2B5EF4-FFF2-40B4-BE49-F238E27FC236}">
                      <a16:creationId xmlns:a16="http://schemas.microsoft.com/office/drawing/2014/main" id="{A717931B-F96B-4DEC-8726-AA949903A896}"/>
                    </a:ext>
                  </a:extLst>
                </p:cNvPr>
                <p:cNvPicPr/>
                <p:nvPr/>
              </p:nvPicPr>
              <p:blipFill>
                <a:blip r:embed="rId685"/>
                <a:stretch>
                  <a:fillRect/>
                </a:stretch>
              </p:blipFill>
              <p:spPr>
                <a:xfrm>
                  <a:off x="6622760" y="5804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68" name="Freihand 567">
                  <a:extLst>
                    <a:ext uri="{FF2B5EF4-FFF2-40B4-BE49-F238E27FC236}">
                      <a16:creationId xmlns:a16="http://schemas.microsoft.com/office/drawing/2014/main" id="{99C46A63-F001-4AD5-8FEC-0D826792602E}"/>
                    </a:ext>
                  </a:extLst>
                </p14:cNvPr>
                <p14:cNvContentPartPr/>
                <p14:nvPr/>
              </p14:nvContentPartPr>
              <p14:xfrm>
                <a:off x="6656240" y="5717587"/>
                <a:ext cx="79920" cy="105840"/>
              </p14:xfrm>
            </p:contentPart>
          </mc:Choice>
          <mc:Fallback>
            <p:pic>
              <p:nvPicPr>
                <p:cNvPr id="568" name="Freihand 567">
                  <a:extLst>
                    <a:ext uri="{FF2B5EF4-FFF2-40B4-BE49-F238E27FC236}">
                      <a16:creationId xmlns:a16="http://schemas.microsoft.com/office/drawing/2014/main" id="{99C46A63-F001-4AD5-8FEC-0D826792602E}"/>
                    </a:ext>
                  </a:extLst>
                </p:cNvPr>
                <p:cNvPicPr/>
                <p:nvPr/>
              </p:nvPicPr>
              <p:blipFill>
                <a:blip r:embed="rId883"/>
                <a:stretch>
                  <a:fillRect/>
                </a:stretch>
              </p:blipFill>
              <p:spPr>
                <a:xfrm>
                  <a:off x="6651920" y="5713267"/>
                  <a:ext cx="88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69" name="Freihand 568">
                  <a:extLst>
                    <a:ext uri="{FF2B5EF4-FFF2-40B4-BE49-F238E27FC236}">
                      <a16:creationId xmlns:a16="http://schemas.microsoft.com/office/drawing/2014/main" id="{FC76DDA5-92FA-4671-958B-1E073A85C4D6}"/>
                    </a:ext>
                  </a:extLst>
                </p14:cNvPr>
                <p14:cNvContentPartPr/>
                <p14:nvPr/>
              </p14:nvContentPartPr>
              <p14:xfrm>
                <a:off x="6730760" y="5731267"/>
                <a:ext cx="71640" cy="82440"/>
              </p14:xfrm>
            </p:contentPart>
          </mc:Choice>
          <mc:Fallback>
            <p:pic>
              <p:nvPicPr>
                <p:cNvPr id="569" name="Freihand 568">
                  <a:extLst>
                    <a:ext uri="{FF2B5EF4-FFF2-40B4-BE49-F238E27FC236}">
                      <a16:creationId xmlns:a16="http://schemas.microsoft.com/office/drawing/2014/main" id="{FC76DDA5-92FA-4671-958B-1E073A85C4D6}"/>
                    </a:ext>
                  </a:extLst>
                </p:cNvPr>
                <p:cNvPicPr/>
                <p:nvPr/>
              </p:nvPicPr>
              <p:blipFill>
                <a:blip r:embed="rId885"/>
                <a:stretch>
                  <a:fillRect/>
                </a:stretch>
              </p:blipFill>
              <p:spPr>
                <a:xfrm>
                  <a:off x="6726440" y="5726947"/>
                  <a:ext cx="80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70" name="Freihand 569">
                  <a:extLst>
                    <a:ext uri="{FF2B5EF4-FFF2-40B4-BE49-F238E27FC236}">
                      <a16:creationId xmlns:a16="http://schemas.microsoft.com/office/drawing/2014/main" id="{3A6BE70E-9596-430B-9043-E8C34F20CB2A}"/>
                    </a:ext>
                  </a:extLst>
                </p14:cNvPr>
                <p14:cNvContentPartPr/>
                <p14:nvPr/>
              </p14:nvContentPartPr>
              <p14:xfrm>
                <a:off x="6812840" y="5725507"/>
                <a:ext cx="75960" cy="91800"/>
              </p14:xfrm>
            </p:contentPart>
          </mc:Choice>
          <mc:Fallback>
            <p:pic>
              <p:nvPicPr>
                <p:cNvPr id="570" name="Freihand 569">
                  <a:extLst>
                    <a:ext uri="{FF2B5EF4-FFF2-40B4-BE49-F238E27FC236}">
                      <a16:creationId xmlns:a16="http://schemas.microsoft.com/office/drawing/2014/main" id="{3A6BE70E-9596-430B-9043-E8C34F20CB2A}"/>
                    </a:ext>
                  </a:extLst>
                </p:cNvPr>
                <p:cNvPicPr/>
                <p:nvPr/>
              </p:nvPicPr>
              <p:blipFill>
                <a:blip r:embed="rId887"/>
                <a:stretch>
                  <a:fillRect/>
                </a:stretch>
              </p:blipFill>
              <p:spPr>
                <a:xfrm>
                  <a:off x="6808520" y="5721187"/>
                  <a:ext cx="84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71" name="Freihand 570">
                  <a:extLst>
                    <a:ext uri="{FF2B5EF4-FFF2-40B4-BE49-F238E27FC236}">
                      <a16:creationId xmlns:a16="http://schemas.microsoft.com/office/drawing/2014/main" id="{64024A54-0070-44AC-9F13-97F06CD43B4B}"/>
                    </a:ext>
                  </a:extLst>
                </p14:cNvPr>
                <p14:cNvContentPartPr/>
                <p14:nvPr/>
              </p14:nvContentPartPr>
              <p14:xfrm>
                <a:off x="6883760" y="5732347"/>
                <a:ext cx="100080" cy="85680"/>
              </p14:xfrm>
            </p:contentPart>
          </mc:Choice>
          <mc:Fallback>
            <p:pic>
              <p:nvPicPr>
                <p:cNvPr id="571" name="Freihand 570">
                  <a:extLst>
                    <a:ext uri="{FF2B5EF4-FFF2-40B4-BE49-F238E27FC236}">
                      <a16:creationId xmlns:a16="http://schemas.microsoft.com/office/drawing/2014/main" id="{64024A54-0070-44AC-9F13-97F06CD43B4B}"/>
                    </a:ext>
                  </a:extLst>
                </p:cNvPr>
                <p:cNvPicPr/>
                <p:nvPr/>
              </p:nvPicPr>
              <p:blipFill>
                <a:blip r:embed="rId889"/>
                <a:stretch>
                  <a:fillRect/>
                </a:stretch>
              </p:blipFill>
              <p:spPr>
                <a:xfrm>
                  <a:off x="6879440" y="5728027"/>
                  <a:ext cx="108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72" name="Freihand 571">
                  <a:extLst>
                    <a:ext uri="{FF2B5EF4-FFF2-40B4-BE49-F238E27FC236}">
                      <a16:creationId xmlns:a16="http://schemas.microsoft.com/office/drawing/2014/main" id="{443D7F6E-6D38-446C-991E-D2A79E91A898}"/>
                    </a:ext>
                  </a:extLst>
                </p14:cNvPr>
                <p14:cNvContentPartPr/>
                <p14:nvPr/>
              </p14:nvContentPartPr>
              <p14:xfrm>
                <a:off x="6866120" y="5765107"/>
                <a:ext cx="131400" cy="29520"/>
              </p14:xfrm>
            </p:contentPart>
          </mc:Choice>
          <mc:Fallback>
            <p:pic>
              <p:nvPicPr>
                <p:cNvPr id="572" name="Freihand 571">
                  <a:extLst>
                    <a:ext uri="{FF2B5EF4-FFF2-40B4-BE49-F238E27FC236}">
                      <a16:creationId xmlns:a16="http://schemas.microsoft.com/office/drawing/2014/main" id="{443D7F6E-6D38-446C-991E-D2A79E91A898}"/>
                    </a:ext>
                  </a:extLst>
                </p:cNvPr>
                <p:cNvPicPr/>
                <p:nvPr/>
              </p:nvPicPr>
              <p:blipFill>
                <a:blip r:embed="rId891"/>
                <a:stretch>
                  <a:fillRect/>
                </a:stretch>
              </p:blipFill>
              <p:spPr>
                <a:xfrm>
                  <a:off x="6861800" y="5760787"/>
                  <a:ext cx="140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74" name="Freihand 573">
                  <a:extLst>
                    <a:ext uri="{FF2B5EF4-FFF2-40B4-BE49-F238E27FC236}">
                      <a16:creationId xmlns:a16="http://schemas.microsoft.com/office/drawing/2014/main" id="{55511E7D-833F-4DDD-8C28-B1CBA800B4C6}"/>
                    </a:ext>
                  </a:extLst>
                </p14:cNvPr>
                <p14:cNvContentPartPr/>
                <p14:nvPr/>
              </p14:nvContentPartPr>
              <p14:xfrm>
                <a:off x="6803120" y="5805067"/>
                <a:ext cx="232920" cy="124200"/>
              </p14:xfrm>
            </p:contentPart>
          </mc:Choice>
          <mc:Fallback>
            <p:pic>
              <p:nvPicPr>
                <p:cNvPr id="574" name="Freihand 573">
                  <a:extLst>
                    <a:ext uri="{FF2B5EF4-FFF2-40B4-BE49-F238E27FC236}">
                      <a16:creationId xmlns:a16="http://schemas.microsoft.com/office/drawing/2014/main" id="{55511E7D-833F-4DDD-8C28-B1CBA800B4C6}"/>
                    </a:ext>
                  </a:extLst>
                </p:cNvPr>
                <p:cNvPicPr/>
                <p:nvPr/>
              </p:nvPicPr>
              <p:blipFill>
                <a:blip r:embed="rId893"/>
                <a:stretch>
                  <a:fillRect/>
                </a:stretch>
              </p:blipFill>
              <p:spPr>
                <a:xfrm>
                  <a:off x="6798800" y="5800747"/>
                  <a:ext cx="241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75" name="Freihand 574">
                  <a:extLst>
                    <a:ext uri="{FF2B5EF4-FFF2-40B4-BE49-F238E27FC236}">
                      <a16:creationId xmlns:a16="http://schemas.microsoft.com/office/drawing/2014/main" id="{D7B3C152-CB3D-435B-9651-00C35C9FCE7B}"/>
                    </a:ext>
                  </a:extLst>
                </p14:cNvPr>
                <p14:cNvContentPartPr/>
                <p14:nvPr/>
              </p14:nvContentPartPr>
              <p14:xfrm>
                <a:off x="6871160" y="5937187"/>
                <a:ext cx="90360" cy="168840"/>
              </p14:xfrm>
            </p:contentPart>
          </mc:Choice>
          <mc:Fallback>
            <p:pic>
              <p:nvPicPr>
                <p:cNvPr id="575" name="Freihand 574">
                  <a:extLst>
                    <a:ext uri="{FF2B5EF4-FFF2-40B4-BE49-F238E27FC236}">
                      <a16:creationId xmlns:a16="http://schemas.microsoft.com/office/drawing/2014/main" id="{D7B3C152-CB3D-435B-9651-00C35C9FCE7B}"/>
                    </a:ext>
                  </a:extLst>
                </p:cNvPr>
                <p:cNvPicPr/>
                <p:nvPr/>
              </p:nvPicPr>
              <p:blipFill>
                <a:blip r:embed="rId895"/>
                <a:stretch>
                  <a:fillRect/>
                </a:stretch>
              </p:blipFill>
              <p:spPr>
                <a:xfrm>
                  <a:off x="6866840" y="5932867"/>
                  <a:ext cx="99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76" name="Freihand 575">
                  <a:extLst>
                    <a:ext uri="{FF2B5EF4-FFF2-40B4-BE49-F238E27FC236}">
                      <a16:creationId xmlns:a16="http://schemas.microsoft.com/office/drawing/2014/main" id="{747305BF-703D-40F5-BE86-550EECDDC18A}"/>
                    </a:ext>
                  </a:extLst>
                </p14:cNvPr>
                <p14:cNvContentPartPr/>
                <p14:nvPr/>
              </p14:nvContentPartPr>
              <p14:xfrm>
                <a:off x="6977000" y="5922067"/>
                <a:ext cx="68400" cy="64800"/>
              </p14:xfrm>
            </p:contentPart>
          </mc:Choice>
          <mc:Fallback>
            <p:pic>
              <p:nvPicPr>
                <p:cNvPr id="576" name="Freihand 575">
                  <a:extLst>
                    <a:ext uri="{FF2B5EF4-FFF2-40B4-BE49-F238E27FC236}">
                      <a16:creationId xmlns:a16="http://schemas.microsoft.com/office/drawing/2014/main" id="{747305BF-703D-40F5-BE86-550EECDDC18A}"/>
                    </a:ext>
                  </a:extLst>
                </p:cNvPr>
                <p:cNvPicPr/>
                <p:nvPr/>
              </p:nvPicPr>
              <p:blipFill>
                <a:blip r:embed="rId897"/>
                <a:stretch>
                  <a:fillRect/>
                </a:stretch>
              </p:blipFill>
              <p:spPr>
                <a:xfrm>
                  <a:off x="6972680" y="5917747"/>
                  <a:ext cx="77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77" name="Freihand 576">
                  <a:extLst>
                    <a:ext uri="{FF2B5EF4-FFF2-40B4-BE49-F238E27FC236}">
                      <a16:creationId xmlns:a16="http://schemas.microsoft.com/office/drawing/2014/main" id="{3C834E4A-FDDA-4029-B9AD-2B931B201D94}"/>
                    </a:ext>
                  </a:extLst>
                </p14:cNvPr>
                <p14:cNvContentPartPr/>
                <p14:nvPr/>
              </p14:nvContentPartPr>
              <p14:xfrm>
                <a:off x="7044680" y="5928547"/>
                <a:ext cx="128160" cy="55800"/>
              </p14:xfrm>
            </p:contentPart>
          </mc:Choice>
          <mc:Fallback>
            <p:pic>
              <p:nvPicPr>
                <p:cNvPr id="577" name="Freihand 576">
                  <a:extLst>
                    <a:ext uri="{FF2B5EF4-FFF2-40B4-BE49-F238E27FC236}">
                      <a16:creationId xmlns:a16="http://schemas.microsoft.com/office/drawing/2014/main" id="{3C834E4A-FDDA-4029-B9AD-2B931B201D94}"/>
                    </a:ext>
                  </a:extLst>
                </p:cNvPr>
                <p:cNvPicPr/>
                <p:nvPr/>
              </p:nvPicPr>
              <p:blipFill>
                <a:blip r:embed="rId899"/>
                <a:stretch>
                  <a:fillRect/>
                </a:stretch>
              </p:blipFill>
              <p:spPr>
                <a:xfrm>
                  <a:off x="7040360" y="5924227"/>
                  <a:ext cx="136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79" name="Freihand 578">
                  <a:extLst>
                    <a:ext uri="{FF2B5EF4-FFF2-40B4-BE49-F238E27FC236}">
                      <a16:creationId xmlns:a16="http://schemas.microsoft.com/office/drawing/2014/main" id="{7AFE122C-0DBE-43A5-A955-5E8B932280FC}"/>
                    </a:ext>
                  </a:extLst>
                </p14:cNvPr>
                <p14:cNvContentPartPr/>
                <p14:nvPr/>
              </p14:nvContentPartPr>
              <p14:xfrm>
                <a:off x="6378320" y="4282267"/>
                <a:ext cx="657360" cy="327600"/>
              </p14:xfrm>
            </p:contentPart>
          </mc:Choice>
          <mc:Fallback>
            <p:pic>
              <p:nvPicPr>
                <p:cNvPr id="579" name="Freihand 578">
                  <a:extLst>
                    <a:ext uri="{FF2B5EF4-FFF2-40B4-BE49-F238E27FC236}">
                      <a16:creationId xmlns:a16="http://schemas.microsoft.com/office/drawing/2014/main" id="{7AFE122C-0DBE-43A5-A955-5E8B932280FC}"/>
                    </a:ext>
                  </a:extLst>
                </p:cNvPr>
                <p:cNvPicPr/>
                <p:nvPr/>
              </p:nvPicPr>
              <p:blipFill>
                <a:blip r:embed="rId901"/>
                <a:stretch>
                  <a:fillRect/>
                </a:stretch>
              </p:blipFill>
              <p:spPr>
                <a:xfrm>
                  <a:off x="6374000" y="4277947"/>
                  <a:ext cx="6660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80" name="Freihand 579">
                  <a:extLst>
                    <a:ext uri="{FF2B5EF4-FFF2-40B4-BE49-F238E27FC236}">
                      <a16:creationId xmlns:a16="http://schemas.microsoft.com/office/drawing/2014/main" id="{6C9466F0-E1EB-4E98-91E1-C7962DEF2915}"/>
                    </a:ext>
                  </a:extLst>
                </p14:cNvPr>
                <p14:cNvContentPartPr/>
                <p14:nvPr/>
              </p14:nvContentPartPr>
              <p14:xfrm>
                <a:off x="6282920" y="4465867"/>
                <a:ext cx="212400" cy="227520"/>
              </p14:xfrm>
            </p:contentPart>
          </mc:Choice>
          <mc:Fallback>
            <p:pic>
              <p:nvPicPr>
                <p:cNvPr id="580" name="Freihand 579">
                  <a:extLst>
                    <a:ext uri="{FF2B5EF4-FFF2-40B4-BE49-F238E27FC236}">
                      <a16:creationId xmlns:a16="http://schemas.microsoft.com/office/drawing/2014/main" id="{6C9466F0-E1EB-4E98-91E1-C7962DEF2915}"/>
                    </a:ext>
                  </a:extLst>
                </p:cNvPr>
                <p:cNvPicPr/>
                <p:nvPr/>
              </p:nvPicPr>
              <p:blipFill>
                <a:blip r:embed="rId903"/>
                <a:stretch>
                  <a:fillRect/>
                </a:stretch>
              </p:blipFill>
              <p:spPr>
                <a:xfrm>
                  <a:off x="6278600" y="4461547"/>
                  <a:ext cx="221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82" name="Freihand 581">
                  <a:extLst>
                    <a:ext uri="{FF2B5EF4-FFF2-40B4-BE49-F238E27FC236}">
                      <a16:creationId xmlns:a16="http://schemas.microsoft.com/office/drawing/2014/main" id="{B43A5D66-DD64-42AA-B54A-7DB171174069}"/>
                    </a:ext>
                  </a:extLst>
                </p14:cNvPr>
                <p14:cNvContentPartPr/>
                <p14:nvPr/>
              </p14:nvContentPartPr>
              <p14:xfrm>
                <a:off x="7180760" y="4091107"/>
                <a:ext cx="93240" cy="119520"/>
              </p14:xfrm>
            </p:contentPart>
          </mc:Choice>
          <mc:Fallback>
            <p:pic>
              <p:nvPicPr>
                <p:cNvPr id="582" name="Freihand 581">
                  <a:extLst>
                    <a:ext uri="{FF2B5EF4-FFF2-40B4-BE49-F238E27FC236}">
                      <a16:creationId xmlns:a16="http://schemas.microsoft.com/office/drawing/2014/main" id="{B43A5D66-DD64-42AA-B54A-7DB171174069}"/>
                    </a:ext>
                  </a:extLst>
                </p:cNvPr>
                <p:cNvPicPr/>
                <p:nvPr/>
              </p:nvPicPr>
              <p:blipFill>
                <a:blip r:embed="rId905"/>
                <a:stretch>
                  <a:fillRect/>
                </a:stretch>
              </p:blipFill>
              <p:spPr>
                <a:xfrm>
                  <a:off x="7176440" y="4086787"/>
                  <a:ext cx="101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83" name="Freihand 582">
                  <a:extLst>
                    <a:ext uri="{FF2B5EF4-FFF2-40B4-BE49-F238E27FC236}">
                      <a16:creationId xmlns:a16="http://schemas.microsoft.com/office/drawing/2014/main" id="{DA73AEB7-DA94-429E-8E02-F4685D13E7C1}"/>
                    </a:ext>
                  </a:extLst>
                </p14:cNvPr>
                <p14:cNvContentPartPr/>
                <p14:nvPr/>
              </p14:nvContentPartPr>
              <p14:xfrm>
                <a:off x="7132160" y="4078867"/>
                <a:ext cx="190440" cy="78840"/>
              </p14:xfrm>
            </p:contentPart>
          </mc:Choice>
          <mc:Fallback>
            <p:pic>
              <p:nvPicPr>
                <p:cNvPr id="583" name="Freihand 582">
                  <a:extLst>
                    <a:ext uri="{FF2B5EF4-FFF2-40B4-BE49-F238E27FC236}">
                      <a16:creationId xmlns:a16="http://schemas.microsoft.com/office/drawing/2014/main" id="{DA73AEB7-DA94-429E-8E02-F4685D13E7C1}"/>
                    </a:ext>
                  </a:extLst>
                </p:cNvPr>
                <p:cNvPicPr/>
                <p:nvPr/>
              </p:nvPicPr>
              <p:blipFill>
                <a:blip r:embed="rId907"/>
                <a:stretch>
                  <a:fillRect/>
                </a:stretch>
              </p:blipFill>
              <p:spPr>
                <a:xfrm>
                  <a:off x="7127840" y="4074547"/>
                  <a:ext cx="199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84" name="Freihand 583">
                  <a:extLst>
                    <a:ext uri="{FF2B5EF4-FFF2-40B4-BE49-F238E27FC236}">
                      <a16:creationId xmlns:a16="http://schemas.microsoft.com/office/drawing/2014/main" id="{8BF6FAD2-A887-4766-BFAA-1C712DCD0DE6}"/>
                    </a:ext>
                  </a:extLst>
                </p14:cNvPr>
                <p14:cNvContentPartPr/>
                <p14:nvPr/>
              </p14:nvContentPartPr>
              <p14:xfrm>
                <a:off x="7119560" y="4118107"/>
                <a:ext cx="232560" cy="117360"/>
              </p14:xfrm>
            </p:contentPart>
          </mc:Choice>
          <mc:Fallback>
            <p:pic>
              <p:nvPicPr>
                <p:cNvPr id="584" name="Freihand 583">
                  <a:extLst>
                    <a:ext uri="{FF2B5EF4-FFF2-40B4-BE49-F238E27FC236}">
                      <a16:creationId xmlns:a16="http://schemas.microsoft.com/office/drawing/2014/main" id="{8BF6FAD2-A887-4766-BFAA-1C712DCD0DE6}"/>
                    </a:ext>
                  </a:extLst>
                </p:cNvPr>
                <p:cNvPicPr/>
                <p:nvPr/>
              </p:nvPicPr>
              <p:blipFill>
                <a:blip r:embed="rId909"/>
                <a:stretch>
                  <a:fillRect/>
                </a:stretch>
              </p:blipFill>
              <p:spPr>
                <a:xfrm>
                  <a:off x="7115240" y="4113787"/>
                  <a:ext cx="241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85" name="Freihand 584">
                  <a:extLst>
                    <a:ext uri="{FF2B5EF4-FFF2-40B4-BE49-F238E27FC236}">
                      <a16:creationId xmlns:a16="http://schemas.microsoft.com/office/drawing/2014/main" id="{4FB09694-3ABC-48FC-A5BE-27C58154A2D3}"/>
                    </a:ext>
                  </a:extLst>
                </p14:cNvPr>
                <p14:cNvContentPartPr/>
                <p14:nvPr/>
              </p14:nvContentPartPr>
              <p14:xfrm>
                <a:off x="7470920" y="3988507"/>
                <a:ext cx="171720" cy="245160"/>
              </p14:xfrm>
            </p:contentPart>
          </mc:Choice>
          <mc:Fallback>
            <p:pic>
              <p:nvPicPr>
                <p:cNvPr id="585" name="Freihand 584">
                  <a:extLst>
                    <a:ext uri="{FF2B5EF4-FFF2-40B4-BE49-F238E27FC236}">
                      <a16:creationId xmlns:a16="http://schemas.microsoft.com/office/drawing/2014/main" id="{4FB09694-3ABC-48FC-A5BE-27C58154A2D3}"/>
                    </a:ext>
                  </a:extLst>
                </p:cNvPr>
                <p:cNvPicPr/>
                <p:nvPr/>
              </p:nvPicPr>
              <p:blipFill>
                <a:blip r:embed="rId911"/>
                <a:stretch>
                  <a:fillRect/>
                </a:stretch>
              </p:blipFill>
              <p:spPr>
                <a:xfrm>
                  <a:off x="7466600" y="3984187"/>
                  <a:ext cx="180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86" name="Freihand 585">
                  <a:extLst>
                    <a:ext uri="{FF2B5EF4-FFF2-40B4-BE49-F238E27FC236}">
                      <a16:creationId xmlns:a16="http://schemas.microsoft.com/office/drawing/2014/main" id="{06325F61-9FA3-45E0-9E05-1745D8221F84}"/>
                    </a:ext>
                  </a:extLst>
                </p14:cNvPr>
                <p14:cNvContentPartPr/>
                <p14:nvPr/>
              </p14:nvContentPartPr>
              <p14:xfrm>
                <a:off x="7786640" y="4003987"/>
                <a:ext cx="80640" cy="174240"/>
              </p14:xfrm>
            </p:contentPart>
          </mc:Choice>
          <mc:Fallback>
            <p:pic>
              <p:nvPicPr>
                <p:cNvPr id="586" name="Freihand 585">
                  <a:extLst>
                    <a:ext uri="{FF2B5EF4-FFF2-40B4-BE49-F238E27FC236}">
                      <a16:creationId xmlns:a16="http://schemas.microsoft.com/office/drawing/2014/main" id="{06325F61-9FA3-45E0-9E05-1745D8221F84}"/>
                    </a:ext>
                  </a:extLst>
                </p:cNvPr>
                <p:cNvPicPr/>
                <p:nvPr/>
              </p:nvPicPr>
              <p:blipFill>
                <a:blip r:embed="rId913"/>
                <a:stretch>
                  <a:fillRect/>
                </a:stretch>
              </p:blipFill>
              <p:spPr>
                <a:xfrm>
                  <a:off x="7782320" y="3999667"/>
                  <a:ext cx="892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87" name="Freihand 586">
                  <a:extLst>
                    <a:ext uri="{FF2B5EF4-FFF2-40B4-BE49-F238E27FC236}">
                      <a16:creationId xmlns:a16="http://schemas.microsoft.com/office/drawing/2014/main" id="{5CF6CF72-18F2-4CDD-BCD9-40B44058DF03}"/>
                    </a:ext>
                  </a:extLst>
                </p14:cNvPr>
                <p14:cNvContentPartPr/>
                <p14:nvPr/>
              </p14:nvContentPartPr>
              <p14:xfrm>
                <a:off x="7906160" y="3965827"/>
                <a:ext cx="154440" cy="94680"/>
              </p14:xfrm>
            </p:contentPart>
          </mc:Choice>
          <mc:Fallback>
            <p:pic>
              <p:nvPicPr>
                <p:cNvPr id="587" name="Freihand 586">
                  <a:extLst>
                    <a:ext uri="{FF2B5EF4-FFF2-40B4-BE49-F238E27FC236}">
                      <a16:creationId xmlns:a16="http://schemas.microsoft.com/office/drawing/2014/main" id="{5CF6CF72-18F2-4CDD-BCD9-40B44058DF03}"/>
                    </a:ext>
                  </a:extLst>
                </p:cNvPr>
                <p:cNvPicPr/>
                <p:nvPr/>
              </p:nvPicPr>
              <p:blipFill>
                <a:blip r:embed="rId915"/>
                <a:stretch>
                  <a:fillRect/>
                </a:stretch>
              </p:blipFill>
              <p:spPr>
                <a:xfrm>
                  <a:off x="7901840" y="3961507"/>
                  <a:ext cx="163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88" name="Freihand 587">
                  <a:extLst>
                    <a:ext uri="{FF2B5EF4-FFF2-40B4-BE49-F238E27FC236}">
                      <a16:creationId xmlns:a16="http://schemas.microsoft.com/office/drawing/2014/main" id="{E436F724-DA4D-4A9D-87D5-BA6D40D85AF5}"/>
                    </a:ext>
                  </a:extLst>
                </p14:cNvPr>
                <p14:cNvContentPartPr/>
                <p14:nvPr/>
              </p14:nvContentPartPr>
              <p14:xfrm>
                <a:off x="8014520" y="3952867"/>
                <a:ext cx="159120" cy="92880"/>
              </p14:xfrm>
            </p:contentPart>
          </mc:Choice>
          <mc:Fallback>
            <p:pic>
              <p:nvPicPr>
                <p:cNvPr id="588" name="Freihand 587">
                  <a:extLst>
                    <a:ext uri="{FF2B5EF4-FFF2-40B4-BE49-F238E27FC236}">
                      <a16:creationId xmlns:a16="http://schemas.microsoft.com/office/drawing/2014/main" id="{E436F724-DA4D-4A9D-87D5-BA6D40D85AF5}"/>
                    </a:ext>
                  </a:extLst>
                </p:cNvPr>
                <p:cNvPicPr/>
                <p:nvPr/>
              </p:nvPicPr>
              <p:blipFill>
                <a:blip r:embed="rId917"/>
                <a:stretch>
                  <a:fillRect/>
                </a:stretch>
              </p:blipFill>
              <p:spPr>
                <a:xfrm>
                  <a:off x="8010200" y="3948547"/>
                  <a:ext cx="167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89" name="Freihand 588">
                  <a:extLst>
                    <a:ext uri="{FF2B5EF4-FFF2-40B4-BE49-F238E27FC236}">
                      <a16:creationId xmlns:a16="http://schemas.microsoft.com/office/drawing/2014/main" id="{7D5D3B6B-652E-4999-88F4-6A4BCBB91E8F}"/>
                    </a:ext>
                  </a:extLst>
                </p14:cNvPr>
                <p14:cNvContentPartPr/>
                <p14:nvPr/>
              </p14:nvContentPartPr>
              <p14:xfrm>
                <a:off x="8150600" y="3921187"/>
                <a:ext cx="160200" cy="100080"/>
              </p14:xfrm>
            </p:contentPart>
          </mc:Choice>
          <mc:Fallback>
            <p:pic>
              <p:nvPicPr>
                <p:cNvPr id="589" name="Freihand 588">
                  <a:extLst>
                    <a:ext uri="{FF2B5EF4-FFF2-40B4-BE49-F238E27FC236}">
                      <a16:creationId xmlns:a16="http://schemas.microsoft.com/office/drawing/2014/main" id="{7D5D3B6B-652E-4999-88F4-6A4BCBB91E8F}"/>
                    </a:ext>
                  </a:extLst>
                </p:cNvPr>
                <p:cNvPicPr/>
                <p:nvPr/>
              </p:nvPicPr>
              <p:blipFill>
                <a:blip r:embed="rId919"/>
                <a:stretch>
                  <a:fillRect/>
                </a:stretch>
              </p:blipFill>
              <p:spPr>
                <a:xfrm>
                  <a:off x="8146280" y="3916867"/>
                  <a:ext cx="168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90" name="Freihand 589">
                  <a:extLst>
                    <a:ext uri="{FF2B5EF4-FFF2-40B4-BE49-F238E27FC236}">
                      <a16:creationId xmlns:a16="http://schemas.microsoft.com/office/drawing/2014/main" id="{5713ED2B-DA52-4F9D-8B26-B3918A5BDF83}"/>
                    </a:ext>
                  </a:extLst>
                </p14:cNvPr>
                <p14:cNvContentPartPr/>
                <p14:nvPr/>
              </p14:nvContentPartPr>
              <p14:xfrm>
                <a:off x="7453280" y="4337347"/>
                <a:ext cx="85680" cy="155520"/>
              </p14:xfrm>
            </p:contentPart>
          </mc:Choice>
          <mc:Fallback>
            <p:pic>
              <p:nvPicPr>
                <p:cNvPr id="590" name="Freihand 589">
                  <a:extLst>
                    <a:ext uri="{FF2B5EF4-FFF2-40B4-BE49-F238E27FC236}">
                      <a16:creationId xmlns:a16="http://schemas.microsoft.com/office/drawing/2014/main" id="{5713ED2B-DA52-4F9D-8B26-B3918A5BDF83}"/>
                    </a:ext>
                  </a:extLst>
                </p:cNvPr>
                <p:cNvPicPr/>
                <p:nvPr/>
              </p:nvPicPr>
              <p:blipFill>
                <a:blip r:embed="rId921"/>
                <a:stretch>
                  <a:fillRect/>
                </a:stretch>
              </p:blipFill>
              <p:spPr>
                <a:xfrm>
                  <a:off x="7448960" y="4333027"/>
                  <a:ext cx="94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91" name="Freihand 590">
                  <a:extLst>
                    <a:ext uri="{FF2B5EF4-FFF2-40B4-BE49-F238E27FC236}">
                      <a16:creationId xmlns:a16="http://schemas.microsoft.com/office/drawing/2014/main" id="{48EBF298-B451-4154-8E19-F46D0E357282}"/>
                    </a:ext>
                  </a:extLst>
                </p14:cNvPr>
                <p14:cNvContentPartPr/>
                <p14:nvPr/>
              </p14:nvContentPartPr>
              <p14:xfrm>
                <a:off x="7589360" y="4290547"/>
                <a:ext cx="96840" cy="101160"/>
              </p14:xfrm>
            </p:contentPart>
          </mc:Choice>
          <mc:Fallback>
            <p:pic>
              <p:nvPicPr>
                <p:cNvPr id="591" name="Freihand 590">
                  <a:extLst>
                    <a:ext uri="{FF2B5EF4-FFF2-40B4-BE49-F238E27FC236}">
                      <a16:creationId xmlns:a16="http://schemas.microsoft.com/office/drawing/2014/main" id="{48EBF298-B451-4154-8E19-F46D0E357282}"/>
                    </a:ext>
                  </a:extLst>
                </p:cNvPr>
                <p:cNvPicPr/>
                <p:nvPr/>
              </p:nvPicPr>
              <p:blipFill>
                <a:blip r:embed="rId923"/>
                <a:stretch>
                  <a:fillRect/>
                </a:stretch>
              </p:blipFill>
              <p:spPr>
                <a:xfrm>
                  <a:off x="7585040" y="4286227"/>
                  <a:ext cx="105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92" name="Freihand 591">
                  <a:extLst>
                    <a:ext uri="{FF2B5EF4-FFF2-40B4-BE49-F238E27FC236}">
                      <a16:creationId xmlns:a16="http://schemas.microsoft.com/office/drawing/2014/main" id="{82361D27-88CE-4606-AD7C-0747193622BD}"/>
                    </a:ext>
                  </a:extLst>
                </p14:cNvPr>
                <p14:cNvContentPartPr/>
                <p14:nvPr/>
              </p14:nvContentPartPr>
              <p14:xfrm>
                <a:off x="7693760" y="4285507"/>
                <a:ext cx="52560" cy="70920"/>
              </p14:xfrm>
            </p:contentPart>
          </mc:Choice>
          <mc:Fallback>
            <p:pic>
              <p:nvPicPr>
                <p:cNvPr id="592" name="Freihand 591">
                  <a:extLst>
                    <a:ext uri="{FF2B5EF4-FFF2-40B4-BE49-F238E27FC236}">
                      <a16:creationId xmlns:a16="http://schemas.microsoft.com/office/drawing/2014/main" id="{82361D27-88CE-4606-AD7C-0747193622BD}"/>
                    </a:ext>
                  </a:extLst>
                </p:cNvPr>
                <p:cNvPicPr/>
                <p:nvPr/>
              </p:nvPicPr>
              <p:blipFill>
                <a:blip r:embed="rId925"/>
                <a:stretch>
                  <a:fillRect/>
                </a:stretch>
              </p:blipFill>
              <p:spPr>
                <a:xfrm>
                  <a:off x="7689440" y="4281187"/>
                  <a:ext cx="6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93" name="Freihand 592">
                  <a:extLst>
                    <a:ext uri="{FF2B5EF4-FFF2-40B4-BE49-F238E27FC236}">
                      <a16:creationId xmlns:a16="http://schemas.microsoft.com/office/drawing/2014/main" id="{8EE70E10-B803-4D73-A3AD-B5AAE0B86BB7}"/>
                    </a:ext>
                  </a:extLst>
                </p14:cNvPr>
                <p14:cNvContentPartPr/>
                <p14:nvPr/>
              </p14:nvContentPartPr>
              <p14:xfrm>
                <a:off x="7824800" y="4231507"/>
                <a:ext cx="87840" cy="172800"/>
              </p14:xfrm>
            </p:contentPart>
          </mc:Choice>
          <mc:Fallback>
            <p:pic>
              <p:nvPicPr>
                <p:cNvPr id="593" name="Freihand 592">
                  <a:extLst>
                    <a:ext uri="{FF2B5EF4-FFF2-40B4-BE49-F238E27FC236}">
                      <a16:creationId xmlns:a16="http://schemas.microsoft.com/office/drawing/2014/main" id="{8EE70E10-B803-4D73-A3AD-B5AAE0B86BB7}"/>
                    </a:ext>
                  </a:extLst>
                </p:cNvPr>
                <p:cNvPicPr/>
                <p:nvPr/>
              </p:nvPicPr>
              <p:blipFill>
                <a:blip r:embed="rId927"/>
                <a:stretch>
                  <a:fillRect/>
                </a:stretch>
              </p:blipFill>
              <p:spPr>
                <a:xfrm>
                  <a:off x="7820480" y="4227187"/>
                  <a:ext cx="96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94" name="Freihand 593">
                  <a:extLst>
                    <a:ext uri="{FF2B5EF4-FFF2-40B4-BE49-F238E27FC236}">
                      <a16:creationId xmlns:a16="http://schemas.microsoft.com/office/drawing/2014/main" id="{AF1B6DA4-5274-4177-92BE-985D1D9CE341}"/>
                    </a:ext>
                  </a:extLst>
                </p14:cNvPr>
                <p14:cNvContentPartPr/>
                <p14:nvPr/>
              </p14:nvContentPartPr>
              <p14:xfrm>
                <a:off x="7945400" y="4158067"/>
                <a:ext cx="23760" cy="109800"/>
              </p14:xfrm>
            </p:contentPart>
          </mc:Choice>
          <mc:Fallback>
            <p:pic>
              <p:nvPicPr>
                <p:cNvPr id="594" name="Freihand 593">
                  <a:extLst>
                    <a:ext uri="{FF2B5EF4-FFF2-40B4-BE49-F238E27FC236}">
                      <a16:creationId xmlns:a16="http://schemas.microsoft.com/office/drawing/2014/main" id="{AF1B6DA4-5274-4177-92BE-985D1D9CE341}"/>
                    </a:ext>
                  </a:extLst>
                </p:cNvPr>
                <p:cNvPicPr/>
                <p:nvPr/>
              </p:nvPicPr>
              <p:blipFill>
                <a:blip r:embed="rId929"/>
                <a:stretch>
                  <a:fillRect/>
                </a:stretch>
              </p:blipFill>
              <p:spPr>
                <a:xfrm>
                  <a:off x="7941080" y="4153747"/>
                  <a:ext cx="32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95" name="Freihand 594">
                  <a:extLst>
                    <a:ext uri="{FF2B5EF4-FFF2-40B4-BE49-F238E27FC236}">
                      <a16:creationId xmlns:a16="http://schemas.microsoft.com/office/drawing/2014/main" id="{AB4C5E9E-9B68-41D8-A4A3-5A8F123B9262}"/>
                    </a:ext>
                  </a:extLst>
                </p14:cNvPr>
                <p14:cNvContentPartPr/>
                <p14:nvPr/>
              </p14:nvContentPartPr>
              <p14:xfrm>
                <a:off x="7983920" y="4177147"/>
                <a:ext cx="79200" cy="68760"/>
              </p14:xfrm>
            </p:contentPart>
          </mc:Choice>
          <mc:Fallback>
            <p:pic>
              <p:nvPicPr>
                <p:cNvPr id="595" name="Freihand 594">
                  <a:extLst>
                    <a:ext uri="{FF2B5EF4-FFF2-40B4-BE49-F238E27FC236}">
                      <a16:creationId xmlns:a16="http://schemas.microsoft.com/office/drawing/2014/main" id="{AB4C5E9E-9B68-41D8-A4A3-5A8F123B9262}"/>
                    </a:ext>
                  </a:extLst>
                </p:cNvPr>
                <p:cNvPicPr/>
                <p:nvPr/>
              </p:nvPicPr>
              <p:blipFill>
                <a:blip r:embed="rId931"/>
                <a:stretch>
                  <a:fillRect/>
                </a:stretch>
              </p:blipFill>
              <p:spPr>
                <a:xfrm>
                  <a:off x="7979600" y="4172827"/>
                  <a:ext cx="87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96" name="Freihand 595">
                  <a:extLst>
                    <a:ext uri="{FF2B5EF4-FFF2-40B4-BE49-F238E27FC236}">
                      <a16:creationId xmlns:a16="http://schemas.microsoft.com/office/drawing/2014/main" id="{656C0455-AFDE-45DE-A6C3-95232E90A534}"/>
                    </a:ext>
                  </a:extLst>
                </p14:cNvPr>
                <p14:cNvContentPartPr/>
                <p14:nvPr/>
              </p14:nvContentPartPr>
              <p14:xfrm>
                <a:off x="8199560" y="4164547"/>
                <a:ext cx="26280" cy="77040"/>
              </p14:xfrm>
            </p:contentPart>
          </mc:Choice>
          <mc:Fallback>
            <p:pic>
              <p:nvPicPr>
                <p:cNvPr id="596" name="Freihand 595">
                  <a:extLst>
                    <a:ext uri="{FF2B5EF4-FFF2-40B4-BE49-F238E27FC236}">
                      <a16:creationId xmlns:a16="http://schemas.microsoft.com/office/drawing/2014/main" id="{656C0455-AFDE-45DE-A6C3-95232E90A534}"/>
                    </a:ext>
                  </a:extLst>
                </p:cNvPr>
                <p:cNvPicPr/>
                <p:nvPr/>
              </p:nvPicPr>
              <p:blipFill>
                <a:blip r:embed="rId933"/>
                <a:stretch>
                  <a:fillRect/>
                </a:stretch>
              </p:blipFill>
              <p:spPr>
                <a:xfrm>
                  <a:off x="8195240" y="4160227"/>
                  <a:ext cx="34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97" name="Freihand 596">
                  <a:extLst>
                    <a:ext uri="{FF2B5EF4-FFF2-40B4-BE49-F238E27FC236}">
                      <a16:creationId xmlns:a16="http://schemas.microsoft.com/office/drawing/2014/main" id="{F0087477-E2C9-4A6E-9152-2F0DF486DE54}"/>
                    </a:ext>
                  </a:extLst>
                </p14:cNvPr>
                <p14:cNvContentPartPr/>
                <p14:nvPr/>
              </p14:nvContentPartPr>
              <p14:xfrm>
                <a:off x="8160320" y="4074187"/>
                <a:ext cx="22680" cy="12600"/>
              </p14:xfrm>
            </p:contentPart>
          </mc:Choice>
          <mc:Fallback>
            <p:pic>
              <p:nvPicPr>
                <p:cNvPr id="597" name="Freihand 596">
                  <a:extLst>
                    <a:ext uri="{FF2B5EF4-FFF2-40B4-BE49-F238E27FC236}">
                      <a16:creationId xmlns:a16="http://schemas.microsoft.com/office/drawing/2014/main" id="{F0087477-E2C9-4A6E-9152-2F0DF486DE54}"/>
                    </a:ext>
                  </a:extLst>
                </p:cNvPr>
                <p:cNvPicPr/>
                <p:nvPr/>
              </p:nvPicPr>
              <p:blipFill>
                <a:blip r:embed="rId935"/>
                <a:stretch>
                  <a:fillRect/>
                </a:stretch>
              </p:blipFill>
              <p:spPr>
                <a:xfrm>
                  <a:off x="8156000" y="4069867"/>
                  <a:ext cx="31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98" name="Freihand 597">
                  <a:extLst>
                    <a:ext uri="{FF2B5EF4-FFF2-40B4-BE49-F238E27FC236}">
                      <a16:creationId xmlns:a16="http://schemas.microsoft.com/office/drawing/2014/main" id="{9407C146-251E-461C-8EC3-EF68381251CD}"/>
                    </a:ext>
                  </a:extLst>
                </p14:cNvPr>
                <p14:cNvContentPartPr/>
                <p14:nvPr/>
              </p14:nvContentPartPr>
              <p14:xfrm>
                <a:off x="8250320" y="4094347"/>
                <a:ext cx="77400" cy="130320"/>
              </p14:xfrm>
            </p:contentPart>
          </mc:Choice>
          <mc:Fallback>
            <p:pic>
              <p:nvPicPr>
                <p:cNvPr id="598" name="Freihand 597">
                  <a:extLst>
                    <a:ext uri="{FF2B5EF4-FFF2-40B4-BE49-F238E27FC236}">
                      <a16:creationId xmlns:a16="http://schemas.microsoft.com/office/drawing/2014/main" id="{9407C146-251E-461C-8EC3-EF68381251CD}"/>
                    </a:ext>
                  </a:extLst>
                </p:cNvPr>
                <p:cNvPicPr/>
                <p:nvPr/>
              </p:nvPicPr>
              <p:blipFill>
                <a:blip r:embed="rId937"/>
                <a:stretch>
                  <a:fillRect/>
                </a:stretch>
              </p:blipFill>
              <p:spPr>
                <a:xfrm>
                  <a:off x="8246000" y="4090027"/>
                  <a:ext cx="86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99" name="Freihand 598">
                  <a:extLst>
                    <a:ext uri="{FF2B5EF4-FFF2-40B4-BE49-F238E27FC236}">
                      <a16:creationId xmlns:a16="http://schemas.microsoft.com/office/drawing/2014/main" id="{DC73B295-27ED-46DC-8C48-B3374FE329B7}"/>
                    </a:ext>
                  </a:extLst>
                </p14:cNvPr>
                <p14:cNvContentPartPr/>
                <p14:nvPr/>
              </p14:nvContentPartPr>
              <p14:xfrm>
                <a:off x="7488560" y="4558747"/>
                <a:ext cx="81000" cy="139680"/>
              </p14:xfrm>
            </p:contentPart>
          </mc:Choice>
          <mc:Fallback>
            <p:pic>
              <p:nvPicPr>
                <p:cNvPr id="599" name="Freihand 598">
                  <a:extLst>
                    <a:ext uri="{FF2B5EF4-FFF2-40B4-BE49-F238E27FC236}">
                      <a16:creationId xmlns:a16="http://schemas.microsoft.com/office/drawing/2014/main" id="{DC73B295-27ED-46DC-8C48-B3374FE329B7}"/>
                    </a:ext>
                  </a:extLst>
                </p:cNvPr>
                <p:cNvPicPr/>
                <p:nvPr/>
              </p:nvPicPr>
              <p:blipFill>
                <a:blip r:embed="rId939"/>
                <a:stretch>
                  <a:fillRect/>
                </a:stretch>
              </p:blipFill>
              <p:spPr>
                <a:xfrm>
                  <a:off x="7484240" y="4554427"/>
                  <a:ext cx="89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00" name="Freihand 599">
                  <a:extLst>
                    <a:ext uri="{FF2B5EF4-FFF2-40B4-BE49-F238E27FC236}">
                      <a16:creationId xmlns:a16="http://schemas.microsoft.com/office/drawing/2014/main" id="{BE86EB1C-9930-45F6-B202-CC6EFC9E9E6B}"/>
                    </a:ext>
                  </a:extLst>
                </p14:cNvPr>
                <p14:cNvContentPartPr/>
                <p14:nvPr/>
              </p14:nvContentPartPr>
              <p14:xfrm>
                <a:off x="7602320" y="4590427"/>
                <a:ext cx="91080" cy="105840"/>
              </p14:xfrm>
            </p:contentPart>
          </mc:Choice>
          <mc:Fallback>
            <p:pic>
              <p:nvPicPr>
                <p:cNvPr id="600" name="Freihand 599">
                  <a:extLst>
                    <a:ext uri="{FF2B5EF4-FFF2-40B4-BE49-F238E27FC236}">
                      <a16:creationId xmlns:a16="http://schemas.microsoft.com/office/drawing/2014/main" id="{BE86EB1C-9930-45F6-B202-CC6EFC9E9E6B}"/>
                    </a:ext>
                  </a:extLst>
                </p:cNvPr>
                <p:cNvPicPr/>
                <p:nvPr/>
              </p:nvPicPr>
              <p:blipFill>
                <a:blip r:embed="rId941"/>
                <a:stretch>
                  <a:fillRect/>
                </a:stretch>
              </p:blipFill>
              <p:spPr>
                <a:xfrm>
                  <a:off x="7598000" y="4586107"/>
                  <a:ext cx="99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01" name="Freihand 600">
                  <a:extLst>
                    <a:ext uri="{FF2B5EF4-FFF2-40B4-BE49-F238E27FC236}">
                      <a16:creationId xmlns:a16="http://schemas.microsoft.com/office/drawing/2014/main" id="{73D060A6-E603-4DBE-A9C6-AA2DF9565777}"/>
                    </a:ext>
                  </a:extLst>
                </p14:cNvPr>
                <p14:cNvContentPartPr/>
                <p14:nvPr/>
              </p14:nvContentPartPr>
              <p14:xfrm>
                <a:off x="7691240" y="4475227"/>
                <a:ext cx="306720" cy="255600"/>
              </p14:xfrm>
            </p:contentPart>
          </mc:Choice>
          <mc:Fallback>
            <p:pic>
              <p:nvPicPr>
                <p:cNvPr id="601" name="Freihand 600">
                  <a:extLst>
                    <a:ext uri="{FF2B5EF4-FFF2-40B4-BE49-F238E27FC236}">
                      <a16:creationId xmlns:a16="http://schemas.microsoft.com/office/drawing/2014/main" id="{73D060A6-E603-4DBE-A9C6-AA2DF9565777}"/>
                    </a:ext>
                  </a:extLst>
                </p:cNvPr>
                <p:cNvPicPr/>
                <p:nvPr/>
              </p:nvPicPr>
              <p:blipFill>
                <a:blip r:embed="rId943"/>
                <a:stretch>
                  <a:fillRect/>
                </a:stretch>
              </p:blipFill>
              <p:spPr>
                <a:xfrm>
                  <a:off x="7686920" y="4470907"/>
                  <a:ext cx="3153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02" name="Freihand 601">
                  <a:extLst>
                    <a:ext uri="{FF2B5EF4-FFF2-40B4-BE49-F238E27FC236}">
                      <a16:creationId xmlns:a16="http://schemas.microsoft.com/office/drawing/2014/main" id="{55D5E36A-0A32-4C80-8C7C-91C2172CC545}"/>
                    </a:ext>
                  </a:extLst>
                </p14:cNvPr>
                <p14:cNvContentPartPr/>
                <p14:nvPr/>
              </p14:nvContentPartPr>
              <p14:xfrm>
                <a:off x="8078600" y="4357147"/>
                <a:ext cx="176040" cy="155520"/>
              </p14:xfrm>
            </p:contentPart>
          </mc:Choice>
          <mc:Fallback>
            <p:pic>
              <p:nvPicPr>
                <p:cNvPr id="602" name="Freihand 601">
                  <a:extLst>
                    <a:ext uri="{FF2B5EF4-FFF2-40B4-BE49-F238E27FC236}">
                      <a16:creationId xmlns:a16="http://schemas.microsoft.com/office/drawing/2014/main" id="{55D5E36A-0A32-4C80-8C7C-91C2172CC545}"/>
                    </a:ext>
                  </a:extLst>
                </p:cNvPr>
                <p:cNvPicPr/>
                <p:nvPr/>
              </p:nvPicPr>
              <p:blipFill>
                <a:blip r:embed="rId945"/>
                <a:stretch>
                  <a:fillRect/>
                </a:stretch>
              </p:blipFill>
              <p:spPr>
                <a:xfrm>
                  <a:off x="8074280" y="4352827"/>
                  <a:ext cx="184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03" name="Freihand 602">
                  <a:extLst>
                    <a:ext uri="{FF2B5EF4-FFF2-40B4-BE49-F238E27FC236}">
                      <a16:creationId xmlns:a16="http://schemas.microsoft.com/office/drawing/2014/main" id="{572CA89A-38BB-40B3-9585-DC4679826124}"/>
                    </a:ext>
                  </a:extLst>
                </p14:cNvPr>
                <p14:cNvContentPartPr/>
                <p14:nvPr/>
              </p14:nvContentPartPr>
              <p14:xfrm>
                <a:off x="8255720" y="4348507"/>
                <a:ext cx="181800" cy="80280"/>
              </p14:xfrm>
            </p:contentPart>
          </mc:Choice>
          <mc:Fallback>
            <p:pic>
              <p:nvPicPr>
                <p:cNvPr id="603" name="Freihand 602">
                  <a:extLst>
                    <a:ext uri="{FF2B5EF4-FFF2-40B4-BE49-F238E27FC236}">
                      <a16:creationId xmlns:a16="http://schemas.microsoft.com/office/drawing/2014/main" id="{572CA89A-38BB-40B3-9585-DC4679826124}"/>
                    </a:ext>
                  </a:extLst>
                </p:cNvPr>
                <p:cNvPicPr/>
                <p:nvPr/>
              </p:nvPicPr>
              <p:blipFill>
                <a:blip r:embed="rId947"/>
                <a:stretch>
                  <a:fillRect/>
                </a:stretch>
              </p:blipFill>
              <p:spPr>
                <a:xfrm>
                  <a:off x="8251400" y="4344187"/>
                  <a:ext cx="190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04" name="Freihand 603">
                  <a:extLst>
                    <a:ext uri="{FF2B5EF4-FFF2-40B4-BE49-F238E27FC236}">
                      <a16:creationId xmlns:a16="http://schemas.microsoft.com/office/drawing/2014/main" id="{D321DFAD-BF41-432B-95AD-038395AE0C29}"/>
                    </a:ext>
                  </a:extLst>
                </p14:cNvPr>
                <p14:cNvContentPartPr/>
                <p14:nvPr/>
              </p14:nvContentPartPr>
              <p14:xfrm>
                <a:off x="7622480" y="4798867"/>
                <a:ext cx="158040" cy="155520"/>
              </p14:xfrm>
            </p:contentPart>
          </mc:Choice>
          <mc:Fallback>
            <p:pic>
              <p:nvPicPr>
                <p:cNvPr id="604" name="Freihand 603">
                  <a:extLst>
                    <a:ext uri="{FF2B5EF4-FFF2-40B4-BE49-F238E27FC236}">
                      <a16:creationId xmlns:a16="http://schemas.microsoft.com/office/drawing/2014/main" id="{D321DFAD-BF41-432B-95AD-038395AE0C29}"/>
                    </a:ext>
                  </a:extLst>
                </p:cNvPr>
                <p:cNvPicPr/>
                <p:nvPr/>
              </p:nvPicPr>
              <p:blipFill>
                <a:blip r:embed="rId949"/>
                <a:stretch>
                  <a:fillRect/>
                </a:stretch>
              </p:blipFill>
              <p:spPr>
                <a:xfrm>
                  <a:off x="7618160" y="4794547"/>
                  <a:ext cx="166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05" name="Freihand 604">
                  <a:extLst>
                    <a:ext uri="{FF2B5EF4-FFF2-40B4-BE49-F238E27FC236}">
                      <a16:creationId xmlns:a16="http://schemas.microsoft.com/office/drawing/2014/main" id="{18F7560D-95DC-452C-B147-0480C59451B8}"/>
                    </a:ext>
                  </a:extLst>
                </p14:cNvPr>
                <p14:cNvContentPartPr/>
                <p14:nvPr/>
              </p14:nvContentPartPr>
              <p14:xfrm>
                <a:off x="7793840" y="4834867"/>
                <a:ext cx="96480" cy="83880"/>
              </p14:xfrm>
            </p:contentPart>
          </mc:Choice>
          <mc:Fallback>
            <p:pic>
              <p:nvPicPr>
                <p:cNvPr id="605" name="Freihand 604">
                  <a:extLst>
                    <a:ext uri="{FF2B5EF4-FFF2-40B4-BE49-F238E27FC236}">
                      <a16:creationId xmlns:a16="http://schemas.microsoft.com/office/drawing/2014/main" id="{18F7560D-95DC-452C-B147-0480C59451B8}"/>
                    </a:ext>
                  </a:extLst>
                </p:cNvPr>
                <p:cNvPicPr/>
                <p:nvPr/>
              </p:nvPicPr>
              <p:blipFill>
                <a:blip r:embed="rId951"/>
                <a:stretch>
                  <a:fillRect/>
                </a:stretch>
              </p:blipFill>
              <p:spPr>
                <a:xfrm>
                  <a:off x="7789520" y="4830547"/>
                  <a:ext cx="105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06" name="Freihand 605">
                  <a:extLst>
                    <a:ext uri="{FF2B5EF4-FFF2-40B4-BE49-F238E27FC236}">
                      <a16:creationId xmlns:a16="http://schemas.microsoft.com/office/drawing/2014/main" id="{66961003-37C3-4B9C-8D5B-D1747238D759}"/>
                    </a:ext>
                  </a:extLst>
                </p14:cNvPr>
                <p14:cNvContentPartPr/>
                <p14:nvPr/>
              </p14:nvContentPartPr>
              <p14:xfrm>
                <a:off x="7993640" y="4659547"/>
                <a:ext cx="354600" cy="195840"/>
              </p14:xfrm>
            </p:contentPart>
          </mc:Choice>
          <mc:Fallback>
            <p:pic>
              <p:nvPicPr>
                <p:cNvPr id="606" name="Freihand 605">
                  <a:extLst>
                    <a:ext uri="{FF2B5EF4-FFF2-40B4-BE49-F238E27FC236}">
                      <a16:creationId xmlns:a16="http://schemas.microsoft.com/office/drawing/2014/main" id="{66961003-37C3-4B9C-8D5B-D1747238D759}"/>
                    </a:ext>
                  </a:extLst>
                </p:cNvPr>
                <p:cNvPicPr/>
                <p:nvPr/>
              </p:nvPicPr>
              <p:blipFill>
                <a:blip r:embed="rId953"/>
                <a:stretch>
                  <a:fillRect/>
                </a:stretch>
              </p:blipFill>
              <p:spPr>
                <a:xfrm>
                  <a:off x="7989320" y="4655227"/>
                  <a:ext cx="363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07" name="Freihand 606">
                  <a:extLst>
                    <a:ext uri="{FF2B5EF4-FFF2-40B4-BE49-F238E27FC236}">
                      <a16:creationId xmlns:a16="http://schemas.microsoft.com/office/drawing/2014/main" id="{8A2F48F5-E04D-4AE7-9FAA-84C02DB8E88F}"/>
                    </a:ext>
                  </a:extLst>
                </p14:cNvPr>
                <p14:cNvContentPartPr/>
                <p14:nvPr/>
              </p14:nvContentPartPr>
              <p14:xfrm>
                <a:off x="7961600" y="5010547"/>
                <a:ext cx="149760" cy="145440"/>
              </p14:xfrm>
            </p:contentPart>
          </mc:Choice>
          <mc:Fallback>
            <p:pic>
              <p:nvPicPr>
                <p:cNvPr id="607" name="Freihand 606">
                  <a:extLst>
                    <a:ext uri="{FF2B5EF4-FFF2-40B4-BE49-F238E27FC236}">
                      <a16:creationId xmlns:a16="http://schemas.microsoft.com/office/drawing/2014/main" id="{8A2F48F5-E04D-4AE7-9FAA-84C02DB8E88F}"/>
                    </a:ext>
                  </a:extLst>
                </p:cNvPr>
                <p:cNvPicPr/>
                <p:nvPr/>
              </p:nvPicPr>
              <p:blipFill>
                <a:blip r:embed="rId955"/>
                <a:stretch>
                  <a:fillRect/>
                </a:stretch>
              </p:blipFill>
              <p:spPr>
                <a:xfrm>
                  <a:off x="7957280" y="5006227"/>
                  <a:ext cx="158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08" name="Freihand 607">
                  <a:extLst>
                    <a:ext uri="{FF2B5EF4-FFF2-40B4-BE49-F238E27FC236}">
                      <a16:creationId xmlns:a16="http://schemas.microsoft.com/office/drawing/2014/main" id="{E8DAA862-C3EF-4B67-853E-2751054B8AFD}"/>
                    </a:ext>
                  </a:extLst>
                </p14:cNvPr>
                <p14:cNvContentPartPr/>
                <p14:nvPr/>
              </p14:nvContentPartPr>
              <p14:xfrm>
                <a:off x="8067080" y="4949707"/>
                <a:ext cx="9360" cy="19800"/>
              </p14:xfrm>
            </p:contentPart>
          </mc:Choice>
          <mc:Fallback>
            <p:pic>
              <p:nvPicPr>
                <p:cNvPr id="608" name="Freihand 607">
                  <a:extLst>
                    <a:ext uri="{FF2B5EF4-FFF2-40B4-BE49-F238E27FC236}">
                      <a16:creationId xmlns:a16="http://schemas.microsoft.com/office/drawing/2014/main" id="{E8DAA862-C3EF-4B67-853E-2751054B8AFD}"/>
                    </a:ext>
                  </a:extLst>
                </p:cNvPr>
                <p:cNvPicPr/>
                <p:nvPr/>
              </p:nvPicPr>
              <p:blipFill>
                <a:blip r:embed="rId957"/>
                <a:stretch>
                  <a:fillRect/>
                </a:stretch>
              </p:blipFill>
              <p:spPr>
                <a:xfrm>
                  <a:off x="8062760" y="4945387"/>
                  <a:ext cx="18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09" name="Freihand 608">
                  <a:extLst>
                    <a:ext uri="{FF2B5EF4-FFF2-40B4-BE49-F238E27FC236}">
                      <a16:creationId xmlns:a16="http://schemas.microsoft.com/office/drawing/2014/main" id="{E892DF7A-86E4-4E1A-BB5D-13B3B41066B0}"/>
                    </a:ext>
                  </a:extLst>
                </p14:cNvPr>
                <p14:cNvContentPartPr/>
                <p14:nvPr/>
              </p14:nvContentPartPr>
              <p14:xfrm>
                <a:off x="8156720" y="4873747"/>
                <a:ext cx="124560" cy="211320"/>
              </p14:xfrm>
            </p:contentPart>
          </mc:Choice>
          <mc:Fallback>
            <p:pic>
              <p:nvPicPr>
                <p:cNvPr id="609" name="Freihand 608">
                  <a:extLst>
                    <a:ext uri="{FF2B5EF4-FFF2-40B4-BE49-F238E27FC236}">
                      <a16:creationId xmlns:a16="http://schemas.microsoft.com/office/drawing/2014/main" id="{E892DF7A-86E4-4E1A-BB5D-13B3B41066B0}"/>
                    </a:ext>
                  </a:extLst>
                </p:cNvPr>
                <p:cNvPicPr/>
                <p:nvPr/>
              </p:nvPicPr>
              <p:blipFill>
                <a:blip r:embed="rId959"/>
                <a:stretch>
                  <a:fillRect/>
                </a:stretch>
              </p:blipFill>
              <p:spPr>
                <a:xfrm>
                  <a:off x="8152400" y="4869427"/>
                  <a:ext cx="133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14" name="Freihand 613">
                  <a:extLst>
                    <a:ext uri="{FF2B5EF4-FFF2-40B4-BE49-F238E27FC236}">
                      <a16:creationId xmlns:a16="http://schemas.microsoft.com/office/drawing/2014/main" id="{0AAB1703-5FBE-43E0-AE62-44B9F691CF88}"/>
                    </a:ext>
                  </a:extLst>
                </p14:cNvPr>
                <p14:cNvContentPartPr/>
                <p14:nvPr/>
              </p14:nvContentPartPr>
              <p14:xfrm>
                <a:off x="2564120" y="4146187"/>
                <a:ext cx="4442040" cy="137880"/>
              </p14:xfrm>
            </p:contentPart>
          </mc:Choice>
          <mc:Fallback>
            <p:pic>
              <p:nvPicPr>
                <p:cNvPr id="614" name="Freihand 613">
                  <a:extLst>
                    <a:ext uri="{FF2B5EF4-FFF2-40B4-BE49-F238E27FC236}">
                      <a16:creationId xmlns:a16="http://schemas.microsoft.com/office/drawing/2014/main" id="{0AAB1703-5FBE-43E0-AE62-44B9F691CF88}"/>
                    </a:ext>
                  </a:extLst>
                </p:cNvPr>
                <p:cNvPicPr/>
                <p:nvPr/>
              </p:nvPicPr>
              <p:blipFill>
                <a:blip r:embed="rId961"/>
                <a:stretch>
                  <a:fillRect/>
                </a:stretch>
              </p:blipFill>
              <p:spPr>
                <a:xfrm>
                  <a:off x="2559800" y="4141867"/>
                  <a:ext cx="4450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15" name="Freihand 614">
                  <a:extLst>
                    <a:ext uri="{FF2B5EF4-FFF2-40B4-BE49-F238E27FC236}">
                      <a16:creationId xmlns:a16="http://schemas.microsoft.com/office/drawing/2014/main" id="{0D2530D7-0832-4EEE-8AA6-AACAEA6E5A1B}"/>
                    </a:ext>
                  </a:extLst>
                </p14:cNvPr>
                <p14:cNvContentPartPr/>
                <p14:nvPr/>
              </p14:nvContentPartPr>
              <p14:xfrm>
                <a:off x="2316800" y="4116667"/>
                <a:ext cx="479520" cy="264600"/>
              </p14:xfrm>
            </p:contentPart>
          </mc:Choice>
          <mc:Fallback>
            <p:pic>
              <p:nvPicPr>
                <p:cNvPr id="615" name="Freihand 614">
                  <a:extLst>
                    <a:ext uri="{FF2B5EF4-FFF2-40B4-BE49-F238E27FC236}">
                      <a16:creationId xmlns:a16="http://schemas.microsoft.com/office/drawing/2014/main" id="{0D2530D7-0832-4EEE-8AA6-AACAEA6E5A1B}"/>
                    </a:ext>
                  </a:extLst>
                </p:cNvPr>
                <p:cNvPicPr/>
                <p:nvPr/>
              </p:nvPicPr>
              <p:blipFill>
                <a:blip r:embed="rId963"/>
                <a:stretch>
                  <a:fillRect/>
                </a:stretch>
              </p:blipFill>
              <p:spPr>
                <a:xfrm>
                  <a:off x="2312480" y="4112347"/>
                  <a:ext cx="4881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17" name="Freihand 616">
                  <a:extLst>
                    <a:ext uri="{FF2B5EF4-FFF2-40B4-BE49-F238E27FC236}">
                      <a16:creationId xmlns:a16="http://schemas.microsoft.com/office/drawing/2014/main" id="{43E35293-4153-4B19-BB7C-5090CDACB25D}"/>
                    </a:ext>
                  </a:extLst>
                </p14:cNvPr>
                <p14:cNvContentPartPr/>
                <p14:nvPr/>
              </p14:nvContentPartPr>
              <p14:xfrm>
                <a:off x="430040" y="4111627"/>
                <a:ext cx="102600" cy="310320"/>
              </p14:xfrm>
            </p:contentPart>
          </mc:Choice>
          <mc:Fallback>
            <p:pic>
              <p:nvPicPr>
                <p:cNvPr id="617" name="Freihand 616">
                  <a:extLst>
                    <a:ext uri="{FF2B5EF4-FFF2-40B4-BE49-F238E27FC236}">
                      <a16:creationId xmlns:a16="http://schemas.microsoft.com/office/drawing/2014/main" id="{43E35293-4153-4B19-BB7C-5090CDACB25D}"/>
                    </a:ext>
                  </a:extLst>
                </p:cNvPr>
                <p:cNvPicPr/>
                <p:nvPr/>
              </p:nvPicPr>
              <p:blipFill>
                <a:blip r:embed="rId965"/>
                <a:stretch>
                  <a:fillRect/>
                </a:stretch>
              </p:blipFill>
              <p:spPr>
                <a:xfrm>
                  <a:off x="425720" y="4107307"/>
                  <a:ext cx="1112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18" name="Freihand 617">
                  <a:extLst>
                    <a:ext uri="{FF2B5EF4-FFF2-40B4-BE49-F238E27FC236}">
                      <a16:creationId xmlns:a16="http://schemas.microsoft.com/office/drawing/2014/main" id="{D971FF47-F9BD-4B74-AD94-C3B3CFD73166}"/>
                    </a:ext>
                  </a:extLst>
                </p14:cNvPr>
                <p14:cNvContentPartPr/>
                <p14:nvPr/>
              </p14:nvContentPartPr>
              <p14:xfrm>
                <a:off x="554600" y="4224307"/>
                <a:ext cx="180360" cy="79920"/>
              </p14:xfrm>
            </p:contentPart>
          </mc:Choice>
          <mc:Fallback>
            <p:pic>
              <p:nvPicPr>
                <p:cNvPr id="618" name="Freihand 617">
                  <a:extLst>
                    <a:ext uri="{FF2B5EF4-FFF2-40B4-BE49-F238E27FC236}">
                      <a16:creationId xmlns:a16="http://schemas.microsoft.com/office/drawing/2014/main" id="{D971FF47-F9BD-4B74-AD94-C3B3CFD73166}"/>
                    </a:ext>
                  </a:extLst>
                </p:cNvPr>
                <p:cNvPicPr/>
                <p:nvPr/>
              </p:nvPicPr>
              <p:blipFill>
                <a:blip r:embed="rId967"/>
                <a:stretch>
                  <a:fillRect/>
                </a:stretch>
              </p:blipFill>
              <p:spPr>
                <a:xfrm>
                  <a:off x="550280" y="4219987"/>
                  <a:ext cx="189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19" name="Freihand 618">
                  <a:extLst>
                    <a:ext uri="{FF2B5EF4-FFF2-40B4-BE49-F238E27FC236}">
                      <a16:creationId xmlns:a16="http://schemas.microsoft.com/office/drawing/2014/main" id="{1A033B40-9342-4ED9-9FBC-24ABE9204436}"/>
                    </a:ext>
                  </a:extLst>
                </p14:cNvPr>
                <p14:cNvContentPartPr/>
                <p14:nvPr/>
              </p14:nvContentPartPr>
              <p14:xfrm>
                <a:off x="865280" y="4114507"/>
                <a:ext cx="239040" cy="201960"/>
              </p14:xfrm>
            </p:contentPart>
          </mc:Choice>
          <mc:Fallback>
            <p:pic>
              <p:nvPicPr>
                <p:cNvPr id="619" name="Freihand 618">
                  <a:extLst>
                    <a:ext uri="{FF2B5EF4-FFF2-40B4-BE49-F238E27FC236}">
                      <a16:creationId xmlns:a16="http://schemas.microsoft.com/office/drawing/2014/main" id="{1A033B40-9342-4ED9-9FBC-24ABE9204436}"/>
                    </a:ext>
                  </a:extLst>
                </p:cNvPr>
                <p:cNvPicPr/>
                <p:nvPr/>
              </p:nvPicPr>
              <p:blipFill>
                <a:blip r:embed="rId969"/>
                <a:stretch>
                  <a:fillRect/>
                </a:stretch>
              </p:blipFill>
              <p:spPr>
                <a:xfrm>
                  <a:off x="860960" y="4110187"/>
                  <a:ext cx="247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21" name="Freihand 620">
                  <a:extLst>
                    <a:ext uri="{FF2B5EF4-FFF2-40B4-BE49-F238E27FC236}">
                      <a16:creationId xmlns:a16="http://schemas.microsoft.com/office/drawing/2014/main" id="{FA136126-DC4F-4199-9D23-CF7E17459631}"/>
                    </a:ext>
                  </a:extLst>
                </p14:cNvPr>
                <p14:cNvContentPartPr/>
                <p14:nvPr/>
              </p14:nvContentPartPr>
              <p14:xfrm>
                <a:off x="1120160" y="4205227"/>
                <a:ext cx="81000" cy="105120"/>
              </p14:xfrm>
            </p:contentPart>
          </mc:Choice>
          <mc:Fallback>
            <p:pic>
              <p:nvPicPr>
                <p:cNvPr id="621" name="Freihand 620">
                  <a:extLst>
                    <a:ext uri="{FF2B5EF4-FFF2-40B4-BE49-F238E27FC236}">
                      <a16:creationId xmlns:a16="http://schemas.microsoft.com/office/drawing/2014/main" id="{FA136126-DC4F-4199-9D23-CF7E17459631}"/>
                    </a:ext>
                  </a:extLst>
                </p:cNvPr>
                <p:cNvPicPr/>
                <p:nvPr/>
              </p:nvPicPr>
              <p:blipFill>
                <a:blip r:embed="rId971"/>
                <a:stretch>
                  <a:fillRect/>
                </a:stretch>
              </p:blipFill>
              <p:spPr>
                <a:xfrm>
                  <a:off x="1115840" y="4200907"/>
                  <a:ext cx="89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22" name="Freihand 621">
                  <a:extLst>
                    <a:ext uri="{FF2B5EF4-FFF2-40B4-BE49-F238E27FC236}">
                      <a16:creationId xmlns:a16="http://schemas.microsoft.com/office/drawing/2014/main" id="{04FDA0A5-8F27-4394-97B3-EABB4BD6A122}"/>
                    </a:ext>
                  </a:extLst>
                </p14:cNvPr>
                <p14:cNvContentPartPr/>
                <p14:nvPr/>
              </p14:nvContentPartPr>
              <p14:xfrm>
                <a:off x="1222040" y="4203787"/>
                <a:ext cx="114480" cy="88920"/>
              </p14:xfrm>
            </p:contentPart>
          </mc:Choice>
          <mc:Fallback>
            <p:pic>
              <p:nvPicPr>
                <p:cNvPr id="622" name="Freihand 621">
                  <a:extLst>
                    <a:ext uri="{FF2B5EF4-FFF2-40B4-BE49-F238E27FC236}">
                      <a16:creationId xmlns:a16="http://schemas.microsoft.com/office/drawing/2014/main" id="{04FDA0A5-8F27-4394-97B3-EABB4BD6A122}"/>
                    </a:ext>
                  </a:extLst>
                </p:cNvPr>
                <p:cNvPicPr/>
                <p:nvPr/>
              </p:nvPicPr>
              <p:blipFill>
                <a:blip r:embed="rId973"/>
                <a:stretch>
                  <a:fillRect/>
                </a:stretch>
              </p:blipFill>
              <p:spPr>
                <a:xfrm>
                  <a:off x="1217720" y="4199467"/>
                  <a:ext cx="123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23" name="Freihand 622">
                  <a:extLst>
                    <a:ext uri="{FF2B5EF4-FFF2-40B4-BE49-F238E27FC236}">
                      <a16:creationId xmlns:a16="http://schemas.microsoft.com/office/drawing/2014/main" id="{311A0BA6-F3DE-466B-98FD-9CBE6422CDA9}"/>
                    </a:ext>
                  </a:extLst>
                </p14:cNvPr>
                <p14:cNvContentPartPr/>
                <p14:nvPr/>
              </p14:nvContentPartPr>
              <p14:xfrm>
                <a:off x="1448480" y="4163107"/>
                <a:ext cx="115200" cy="250560"/>
              </p14:xfrm>
            </p:contentPart>
          </mc:Choice>
          <mc:Fallback>
            <p:pic>
              <p:nvPicPr>
                <p:cNvPr id="623" name="Freihand 622">
                  <a:extLst>
                    <a:ext uri="{FF2B5EF4-FFF2-40B4-BE49-F238E27FC236}">
                      <a16:creationId xmlns:a16="http://schemas.microsoft.com/office/drawing/2014/main" id="{311A0BA6-F3DE-466B-98FD-9CBE6422CDA9}"/>
                    </a:ext>
                  </a:extLst>
                </p:cNvPr>
                <p:cNvPicPr/>
                <p:nvPr/>
              </p:nvPicPr>
              <p:blipFill>
                <a:blip r:embed="rId975"/>
                <a:stretch>
                  <a:fillRect/>
                </a:stretch>
              </p:blipFill>
              <p:spPr>
                <a:xfrm>
                  <a:off x="1444160" y="4158787"/>
                  <a:ext cx="1238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24" name="Freihand 623">
                  <a:extLst>
                    <a:ext uri="{FF2B5EF4-FFF2-40B4-BE49-F238E27FC236}">
                      <a16:creationId xmlns:a16="http://schemas.microsoft.com/office/drawing/2014/main" id="{4C66D9B4-8DFD-4104-86AD-33E1D7F6E251}"/>
                    </a:ext>
                  </a:extLst>
                </p14:cNvPr>
                <p14:cNvContentPartPr/>
                <p14:nvPr/>
              </p14:nvContentPartPr>
              <p14:xfrm>
                <a:off x="1600400" y="4189027"/>
                <a:ext cx="88920" cy="63000"/>
              </p14:xfrm>
            </p:contentPart>
          </mc:Choice>
          <mc:Fallback>
            <p:pic>
              <p:nvPicPr>
                <p:cNvPr id="624" name="Freihand 623">
                  <a:extLst>
                    <a:ext uri="{FF2B5EF4-FFF2-40B4-BE49-F238E27FC236}">
                      <a16:creationId xmlns:a16="http://schemas.microsoft.com/office/drawing/2014/main" id="{4C66D9B4-8DFD-4104-86AD-33E1D7F6E251}"/>
                    </a:ext>
                  </a:extLst>
                </p:cNvPr>
                <p:cNvPicPr/>
                <p:nvPr/>
              </p:nvPicPr>
              <p:blipFill>
                <a:blip r:embed="rId977"/>
                <a:stretch>
                  <a:fillRect/>
                </a:stretch>
              </p:blipFill>
              <p:spPr>
                <a:xfrm>
                  <a:off x="1596080" y="4184707"/>
                  <a:ext cx="97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25" name="Freihand 624">
                  <a:extLst>
                    <a:ext uri="{FF2B5EF4-FFF2-40B4-BE49-F238E27FC236}">
                      <a16:creationId xmlns:a16="http://schemas.microsoft.com/office/drawing/2014/main" id="{1CBD272E-4738-4467-95CF-83A6F0F935E4}"/>
                    </a:ext>
                  </a:extLst>
                </p14:cNvPr>
                <p14:cNvContentPartPr/>
                <p14:nvPr/>
              </p14:nvContentPartPr>
              <p14:xfrm>
                <a:off x="1723880" y="4185427"/>
                <a:ext cx="109080" cy="109080"/>
              </p14:xfrm>
            </p:contentPart>
          </mc:Choice>
          <mc:Fallback>
            <p:pic>
              <p:nvPicPr>
                <p:cNvPr id="625" name="Freihand 624">
                  <a:extLst>
                    <a:ext uri="{FF2B5EF4-FFF2-40B4-BE49-F238E27FC236}">
                      <a16:creationId xmlns:a16="http://schemas.microsoft.com/office/drawing/2014/main" id="{1CBD272E-4738-4467-95CF-83A6F0F935E4}"/>
                    </a:ext>
                  </a:extLst>
                </p:cNvPr>
                <p:cNvPicPr/>
                <p:nvPr/>
              </p:nvPicPr>
              <p:blipFill>
                <a:blip r:embed="rId979"/>
                <a:stretch>
                  <a:fillRect/>
                </a:stretch>
              </p:blipFill>
              <p:spPr>
                <a:xfrm>
                  <a:off x="1719560" y="4181107"/>
                  <a:ext cx="117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26" name="Freihand 625">
                  <a:extLst>
                    <a:ext uri="{FF2B5EF4-FFF2-40B4-BE49-F238E27FC236}">
                      <a16:creationId xmlns:a16="http://schemas.microsoft.com/office/drawing/2014/main" id="{777998CA-5722-4068-8785-53C97E705ADB}"/>
                    </a:ext>
                  </a:extLst>
                </p14:cNvPr>
                <p14:cNvContentPartPr/>
                <p14:nvPr/>
              </p14:nvContentPartPr>
              <p14:xfrm>
                <a:off x="1833680" y="4165987"/>
                <a:ext cx="96480" cy="206640"/>
              </p14:xfrm>
            </p:contentPart>
          </mc:Choice>
          <mc:Fallback>
            <p:pic>
              <p:nvPicPr>
                <p:cNvPr id="626" name="Freihand 625">
                  <a:extLst>
                    <a:ext uri="{FF2B5EF4-FFF2-40B4-BE49-F238E27FC236}">
                      <a16:creationId xmlns:a16="http://schemas.microsoft.com/office/drawing/2014/main" id="{777998CA-5722-4068-8785-53C97E705ADB}"/>
                    </a:ext>
                  </a:extLst>
                </p:cNvPr>
                <p:cNvPicPr/>
                <p:nvPr/>
              </p:nvPicPr>
              <p:blipFill>
                <a:blip r:embed="rId981"/>
                <a:stretch>
                  <a:fillRect/>
                </a:stretch>
              </p:blipFill>
              <p:spPr>
                <a:xfrm>
                  <a:off x="1829360" y="4161667"/>
                  <a:ext cx="105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27" name="Freihand 626">
                  <a:extLst>
                    <a:ext uri="{FF2B5EF4-FFF2-40B4-BE49-F238E27FC236}">
                      <a16:creationId xmlns:a16="http://schemas.microsoft.com/office/drawing/2014/main" id="{755A2CE8-4A6A-4245-B496-B4C5A9076980}"/>
                    </a:ext>
                  </a:extLst>
                </p14:cNvPr>
                <p14:cNvContentPartPr/>
                <p14:nvPr/>
              </p14:nvContentPartPr>
              <p14:xfrm>
                <a:off x="1970480" y="4078867"/>
                <a:ext cx="20160" cy="164160"/>
              </p14:xfrm>
            </p:contentPart>
          </mc:Choice>
          <mc:Fallback>
            <p:pic>
              <p:nvPicPr>
                <p:cNvPr id="627" name="Freihand 626">
                  <a:extLst>
                    <a:ext uri="{FF2B5EF4-FFF2-40B4-BE49-F238E27FC236}">
                      <a16:creationId xmlns:a16="http://schemas.microsoft.com/office/drawing/2014/main" id="{755A2CE8-4A6A-4245-B496-B4C5A9076980}"/>
                    </a:ext>
                  </a:extLst>
                </p:cNvPr>
                <p:cNvPicPr/>
                <p:nvPr/>
              </p:nvPicPr>
              <p:blipFill>
                <a:blip r:embed="rId983"/>
                <a:stretch>
                  <a:fillRect/>
                </a:stretch>
              </p:blipFill>
              <p:spPr>
                <a:xfrm>
                  <a:off x="1966160" y="4074547"/>
                  <a:ext cx="28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28" name="Freihand 627">
                  <a:extLst>
                    <a:ext uri="{FF2B5EF4-FFF2-40B4-BE49-F238E27FC236}">
                      <a16:creationId xmlns:a16="http://schemas.microsoft.com/office/drawing/2014/main" id="{C843785F-8AE4-4434-99A0-EBDF81EBD416}"/>
                    </a:ext>
                  </a:extLst>
                </p14:cNvPr>
                <p14:cNvContentPartPr/>
                <p14:nvPr/>
              </p14:nvContentPartPr>
              <p14:xfrm>
                <a:off x="2012600" y="4147627"/>
                <a:ext cx="97560" cy="106560"/>
              </p14:xfrm>
            </p:contentPart>
          </mc:Choice>
          <mc:Fallback>
            <p:pic>
              <p:nvPicPr>
                <p:cNvPr id="628" name="Freihand 627">
                  <a:extLst>
                    <a:ext uri="{FF2B5EF4-FFF2-40B4-BE49-F238E27FC236}">
                      <a16:creationId xmlns:a16="http://schemas.microsoft.com/office/drawing/2014/main" id="{C843785F-8AE4-4434-99A0-EBDF81EBD416}"/>
                    </a:ext>
                  </a:extLst>
                </p:cNvPr>
                <p:cNvPicPr/>
                <p:nvPr/>
              </p:nvPicPr>
              <p:blipFill>
                <a:blip r:embed="rId985"/>
                <a:stretch>
                  <a:fillRect/>
                </a:stretch>
              </p:blipFill>
              <p:spPr>
                <a:xfrm>
                  <a:off x="2008280" y="4143307"/>
                  <a:ext cx="10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29" name="Freihand 628">
                  <a:extLst>
                    <a:ext uri="{FF2B5EF4-FFF2-40B4-BE49-F238E27FC236}">
                      <a16:creationId xmlns:a16="http://schemas.microsoft.com/office/drawing/2014/main" id="{3BE4520B-528D-4930-90A7-9F37B156687C}"/>
                    </a:ext>
                  </a:extLst>
                </p14:cNvPr>
                <p14:cNvContentPartPr/>
                <p14:nvPr/>
              </p14:nvContentPartPr>
              <p14:xfrm>
                <a:off x="391520" y="4600867"/>
                <a:ext cx="249480" cy="119880"/>
              </p14:xfrm>
            </p:contentPart>
          </mc:Choice>
          <mc:Fallback>
            <p:pic>
              <p:nvPicPr>
                <p:cNvPr id="629" name="Freihand 628">
                  <a:extLst>
                    <a:ext uri="{FF2B5EF4-FFF2-40B4-BE49-F238E27FC236}">
                      <a16:creationId xmlns:a16="http://schemas.microsoft.com/office/drawing/2014/main" id="{3BE4520B-528D-4930-90A7-9F37B156687C}"/>
                    </a:ext>
                  </a:extLst>
                </p:cNvPr>
                <p:cNvPicPr/>
                <p:nvPr/>
              </p:nvPicPr>
              <p:blipFill>
                <a:blip r:embed="rId987"/>
                <a:stretch>
                  <a:fillRect/>
                </a:stretch>
              </p:blipFill>
              <p:spPr>
                <a:xfrm>
                  <a:off x="387200" y="4596547"/>
                  <a:ext cx="258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30" name="Freihand 629">
                  <a:extLst>
                    <a:ext uri="{FF2B5EF4-FFF2-40B4-BE49-F238E27FC236}">
                      <a16:creationId xmlns:a16="http://schemas.microsoft.com/office/drawing/2014/main" id="{62FDFD72-3119-4E8F-BCA1-47BDA64B5DE7}"/>
                    </a:ext>
                  </a:extLst>
                </p14:cNvPr>
                <p14:cNvContentPartPr/>
                <p14:nvPr/>
              </p14:nvContentPartPr>
              <p14:xfrm>
                <a:off x="552080" y="4534267"/>
                <a:ext cx="360" cy="360"/>
              </p14:xfrm>
            </p:contentPart>
          </mc:Choice>
          <mc:Fallback>
            <p:pic>
              <p:nvPicPr>
                <p:cNvPr id="630" name="Freihand 629">
                  <a:extLst>
                    <a:ext uri="{FF2B5EF4-FFF2-40B4-BE49-F238E27FC236}">
                      <a16:creationId xmlns:a16="http://schemas.microsoft.com/office/drawing/2014/main" id="{62FDFD72-3119-4E8F-BCA1-47BDA64B5DE7}"/>
                    </a:ext>
                  </a:extLst>
                </p:cNvPr>
                <p:cNvPicPr/>
                <p:nvPr/>
              </p:nvPicPr>
              <p:blipFill>
                <a:blip r:embed="rId685"/>
                <a:stretch>
                  <a:fillRect/>
                </a:stretch>
              </p:blipFill>
              <p:spPr>
                <a:xfrm>
                  <a:off x="547760" y="4529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35" name="Freihand 634">
                  <a:extLst>
                    <a:ext uri="{FF2B5EF4-FFF2-40B4-BE49-F238E27FC236}">
                      <a16:creationId xmlns:a16="http://schemas.microsoft.com/office/drawing/2014/main" id="{64477615-93DF-413B-9B9F-E477EF754639}"/>
                    </a:ext>
                  </a:extLst>
                </p14:cNvPr>
                <p14:cNvContentPartPr/>
                <p14:nvPr/>
              </p14:nvContentPartPr>
              <p14:xfrm>
                <a:off x="2387360" y="4423387"/>
                <a:ext cx="294840" cy="239040"/>
              </p14:xfrm>
            </p:contentPart>
          </mc:Choice>
          <mc:Fallback>
            <p:pic>
              <p:nvPicPr>
                <p:cNvPr id="635" name="Freihand 634">
                  <a:extLst>
                    <a:ext uri="{FF2B5EF4-FFF2-40B4-BE49-F238E27FC236}">
                      <a16:creationId xmlns:a16="http://schemas.microsoft.com/office/drawing/2014/main" id="{64477615-93DF-413B-9B9F-E477EF754639}"/>
                    </a:ext>
                  </a:extLst>
                </p:cNvPr>
                <p:cNvPicPr/>
                <p:nvPr/>
              </p:nvPicPr>
              <p:blipFill>
                <a:blip r:embed="rId990"/>
                <a:stretch>
                  <a:fillRect/>
                </a:stretch>
              </p:blipFill>
              <p:spPr>
                <a:xfrm>
                  <a:off x="2383040" y="4419067"/>
                  <a:ext cx="3034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36" name="Freihand 635">
                  <a:extLst>
                    <a:ext uri="{FF2B5EF4-FFF2-40B4-BE49-F238E27FC236}">
                      <a16:creationId xmlns:a16="http://schemas.microsoft.com/office/drawing/2014/main" id="{988A710E-924B-4F19-BAA9-4B7405DF8D9E}"/>
                    </a:ext>
                  </a:extLst>
                </p14:cNvPr>
                <p14:cNvContentPartPr/>
                <p14:nvPr/>
              </p14:nvContentPartPr>
              <p14:xfrm>
                <a:off x="2672480" y="4486747"/>
                <a:ext cx="34920" cy="20160"/>
              </p14:xfrm>
            </p:contentPart>
          </mc:Choice>
          <mc:Fallback>
            <p:pic>
              <p:nvPicPr>
                <p:cNvPr id="636" name="Freihand 635">
                  <a:extLst>
                    <a:ext uri="{FF2B5EF4-FFF2-40B4-BE49-F238E27FC236}">
                      <a16:creationId xmlns:a16="http://schemas.microsoft.com/office/drawing/2014/main" id="{988A710E-924B-4F19-BAA9-4B7405DF8D9E}"/>
                    </a:ext>
                  </a:extLst>
                </p:cNvPr>
                <p:cNvPicPr/>
                <p:nvPr/>
              </p:nvPicPr>
              <p:blipFill>
                <a:blip r:embed="rId992"/>
                <a:stretch>
                  <a:fillRect/>
                </a:stretch>
              </p:blipFill>
              <p:spPr>
                <a:xfrm>
                  <a:off x="2668160" y="4482427"/>
                  <a:ext cx="43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37" name="Freihand 636">
                  <a:extLst>
                    <a:ext uri="{FF2B5EF4-FFF2-40B4-BE49-F238E27FC236}">
                      <a16:creationId xmlns:a16="http://schemas.microsoft.com/office/drawing/2014/main" id="{C2DB9316-234B-490C-8B4D-E64B217CBFBB}"/>
                    </a:ext>
                  </a:extLst>
                </p14:cNvPr>
                <p14:cNvContentPartPr/>
                <p14:nvPr/>
              </p14:nvContentPartPr>
              <p14:xfrm>
                <a:off x="2759600" y="4422307"/>
                <a:ext cx="182520" cy="142200"/>
              </p14:xfrm>
            </p:contentPart>
          </mc:Choice>
          <mc:Fallback>
            <p:pic>
              <p:nvPicPr>
                <p:cNvPr id="637" name="Freihand 636">
                  <a:extLst>
                    <a:ext uri="{FF2B5EF4-FFF2-40B4-BE49-F238E27FC236}">
                      <a16:creationId xmlns:a16="http://schemas.microsoft.com/office/drawing/2014/main" id="{C2DB9316-234B-490C-8B4D-E64B217CBFBB}"/>
                    </a:ext>
                  </a:extLst>
                </p:cNvPr>
                <p:cNvPicPr/>
                <p:nvPr/>
              </p:nvPicPr>
              <p:blipFill>
                <a:blip r:embed="rId994"/>
                <a:stretch>
                  <a:fillRect/>
                </a:stretch>
              </p:blipFill>
              <p:spPr>
                <a:xfrm>
                  <a:off x="2755280" y="4417987"/>
                  <a:ext cx="191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31" name="Freihand 630">
                  <a:extLst>
                    <a:ext uri="{FF2B5EF4-FFF2-40B4-BE49-F238E27FC236}">
                      <a16:creationId xmlns:a16="http://schemas.microsoft.com/office/drawing/2014/main" id="{812578BD-9B04-41BD-AC9A-F39A6EEEF22B}"/>
                    </a:ext>
                  </a:extLst>
                </p14:cNvPr>
                <p14:cNvContentPartPr/>
                <p14:nvPr/>
              </p14:nvContentPartPr>
              <p14:xfrm>
                <a:off x="827120" y="4600507"/>
                <a:ext cx="344520" cy="283320"/>
              </p14:xfrm>
            </p:contentPart>
          </mc:Choice>
          <mc:Fallback>
            <p:pic>
              <p:nvPicPr>
                <p:cNvPr id="631" name="Freihand 630">
                  <a:extLst>
                    <a:ext uri="{FF2B5EF4-FFF2-40B4-BE49-F238E27FC236}">
                      <a16:creationId xmlns:a16="http://schemas.microsoft.com/office/drawing/2014/main" id="{812578BD-9B04-41BD-AC9A-F39A6EEEF22B}"/>
                    </a:ext>
                  </a:extLst>
                </p:cNvPr>
                <p:cNvPicPr/>
                <p:nvPr/>
              </p:nvPicPr>
              <p:blipFill>
                <a:blip r:embed="rId996"/>
                <a:stretch>
                  <a:fillRect/>
                </a:stretch>
              </p:blipFill>
              <p:spPr>
                <a:xfrm>
                  <a:off x="822800" y="4596187"/>
                  <a:ext cx="3531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32" name="Freihand 631">
                  <a:extLst>
                    <a:ext uri="{FF2B5EF4-FFF2-40B4-BE49-F238E27FC236}">
                      <a16:creationId xmlns:a16="http://schemas.microsoft.com/office/drawing/2014/main" id="{1EC152D8-27D7-4B2F-952E-46D4A08FF2EF}"/>
                    </a:ext>
                  </a:extLst>
                </p14:cNvPr>
                <p14:cNvContentPartPr/>
                <p14:nvPr/>
              </p14:nvContentPartPr>
              <p14:xfrm>
                <a:off x="1206560" y="4598347"/>
                <a:ext cx="146880" cy="44280"/>
              </p14:xfrm>
            </p:contentPart>
          </mc:Choice>
          <mc:Fallback>
            <p:pic>
              <p:nvPicPr>
                <p:cNvPr id="632" name="Freihand 631">
                  <a:extLst>
                    <a:ext uri="{FF2B5EF4-FFF2-40B4-BE49-F238E27FC236}">
                      <a16:creationId xmlns:a16="http://schemas.microsoft.com/office/drawing/2014/main" id="{1EC152D8-27D7-4B2F-952E-46D4A08FF2EF}"/>
                    </a:ext>
                  </a:extLst>
                </p:cNvPr>
                <p:cNvPicPr/>
                <p:nvPr/>
              </p:nvPicPr>
              <p:blipFill>
                <a:blip r:embed="rId998"/>
                <a:stretch>
                  <a:fillRect/>
                </a:stretch>
              </p:blipFill>
              <p:spPr>
                <a:xfrm>
                  <a:off x="1202240" y="4594027"/>
                  <a:ext cx="155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33" name="Freihand 632">
                  <a:extLst>
                    <a:ext uri="{FF2B5EF4-FFF2-40B4-BE49-F238E27FC236}">
                      <a16:creationId xmlns:a16="http://schemas.microsoft.com/office/drawing/2014/main" id="{39077C84-31DC-445B-9428-0A852ED18E99}"/>
                    </a:ext>
                  </a:extLst>
                </p14:cNvPr>
                <p14:cNvContentPartPr/>
                <p14:nvPr/>
              </p14:nvContentPartPr>
              <p14:xfrm>
                <a:off x="1383320" y="4486747"/>
                <a:ext cx="250560" cy="147960"/>
              </p14:xfrm>
            </p:contentPart>
          </mc:Choice>
          <mc:Fallback>
            <p:pic>
              <p:nvPicPr>
                <p:cNvPr id="633" name="Freihand 632">
                  <a:extLst>
                    <a:ext uri="{FF2B5EF4-FFF2-40B4-BE49-F238E27FC236}">
                      <a16:creationId xmlns:a16="http://schemas.microsoft.com/office/drawing/2014/main" id="{39077C84-31DC-445B-9428-0A852ED18E99}"/>
                    </a:ext>
                  </a:extLst>
                </p:cNvPr>
                <p:cNvPicPr/>
                <p:nvPr/>
              </p:nvPicPr>
              <p:blipFill>
                <a:blip r:embed="rId1000"/>
                <a:stretch>
                  <a:fillRect/>
                </a:stretch>
              </p:blipFill>
              <p:spPr>
                <a:xfrm>
                  <a:off x="1379000" y="4482427"/>
                  <a:ext cx="259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34" name="Freihand 633">
                  <a:extLst>
                    <a:ext uri="{FF2B5EF4-FFF2-40B4-BE49-F238E27FC236}">
                      <a16:creationId xmlns:a16="http://schemas.microsoft.com/office/drawing/2014/main" id="{F0134D75-0FCD-4003-8D15-620C08D0DE77}"/>
                    </a:ext>
                  </a:extLst>
                </p14:cNvPr>
                <p14:cNvContentPartPr/>
                <p14:nvPr/>
              </p14:nvContentPartPr>
              <p14:xfrm>
                <a:off x="1800200" y="4524547"/>
                <a:ext cx="352440" cy="122040"/>
              </p14:xfrm>
            </p:contentPart>
          </mc:Choice>
          <mc:Fallback>
            <p:pic>
              <p:nvPicPr>
                <p:cNvPr id="634" name="Freihand 633">
                  <a:extLst>
                    <a:ext uri="{FF2B5EF4-FFF2-40B4-BE49-F238E27FC236}">
                      <a16:creationId xmlns:a16="http://schemas.microsoft.com/office/drawing/2014/main" id="{F0134D75-0FCD-4003-8D15-620C08D0DE77}"/>
                    </a:ext>
                  </a:extLst>
                </p:cNvPr>
                <p:cNvPicPr/>
                <p:nvPr/>
              </p:nvPicPr>
              <p:blipFill>
                <a:blip r:embed="rId1002"/>
                <a:stretch>
                  <a:fillRect/>
                </a:stretch>
              </p:blipFill>
              <p:spPr>
                <a:xfrm>
                  <a:off x="1795880" y="4520227"/>
                  <a:ext cx="361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38" name="Freihand 637">
                  <a:extLst>
                    <a:ext uri="{FF2B5EF4-FFF2-40B4-BE49-F238E27FC236}">
                      <a16:creationId xmlns:a16="http://schemas.microsoft.com/office/drawing/2014/main" id="{BC3B42B1-421A-47F9-9BCF-87560EFDBE75}"/>
                    </a:ext>
                  </a:extLst>
                </p14:cNvPr>
                <p14:cNvContentPartPr/>
                <p14:nvPr/>
              </p14:nvContentPartPr>
              <p14:xfrm>
                <a:off x="869600" y="4927387"/>
                <a:ext cx="136080" cy="204120"/>
              </p14:xfrm>
            </p:contentPart>
          </mc:Choice>
          <mc:Fallback>
            <p:pic>
              <p:nvPicPr>
                <p:cNvPr id="638" name="Freihand 637">
                  <a:extLst>
                    <a:ext uri="{FF2B5EF4-FFF2-40B4-BE49-F238E27FC236}">
                      <a16:creationId xmlns:a16="http://schemas.microsoft.com/office/drawing/2014/main" id="{BC3B42B1-421A-47F9-9BCF-87560EFDBE75}"/>
                    </a:ext>
                  </a:extLst>
                </p:cNvPr>
                <p:cNvPicPr/>
                <p:nvPr/>
              </p:nvPicPr>
              <p:blipFill>
                <a:blip r:embed="rId1004"/>
                <a:stretch>
                  <a:fillRect/>
                </a:stretch>
              </p:blipFill>
              <p:spPr>
                <a:xfrm>
                  <a:off x="865280" y="4923067"/>
                  <a:ext cx="144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39" name="Freihand 638">
                  <a:extLst>
                    <a:ext uri="{FF2B5EF4-FFF2-40B4-BE49-F238E27FC236}">
                      <a16:creationId xmlns:a16="http://schemas.microsoft.com/office/drawing/2014/main" id="{480364A2-A217-4496-99F7-48A073786249}"/>
                    </a:ext>
                  </a:extLst>
                </p14:cNvPr>
                <p14:cNvContentPartPr/>
                <p14:nvPr/>
              </p14:nvContentPartPr>
              <p14:xfrm>
                <a:off x="1058240" y="4924147"/>
                <a:ext cx="16200" cy="153720"/>
              </p14:xfrm>
            </p:contentPart>
          </mc:Choice>
          <mc:Fallback>
            <p:pic>
              <p:nvPicPr>
                <p:cNvPr id="639" name="Freihand 638">
                  <a:extLst>
                    <a:ext uri="{FF2B5EF4-FFF2-40B4-BE49-F238E27FC236}">
                      <a16:creationId xmlns:a16="http://schemas.microsoft.com/office/drawing/2014/main" id="{480364A2-A217-4496-99F7-48A073786249}"/>
                    </a:ext>
                  </a:extLst>
                </p:cNvPr>
                <p:cNvPicPr/>
                <p:nvPr/>
              </p:nvPicPr>
              <p:blipFill>
                <a:blip r:embed="rId1006"/>
                <a:stretch>
                  <a:fillRect/>
                </a:stretch>
              </p:blipFill>
              <p:spPr>
                <a:xfrm>
                  <a:off x="1053920" y="4919827"/>
                  <a:ext cx="24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40" name="Freihand 639">
                  <a:extLst>
                    <a:ext uri="{FF2B5EF4-FFF2-40B4-BE49-F238E27FC236}">
                      <a16:creationId xmlns:a16="http://schemas.microsoft.com/office/drawing/2014/main" id="{6F114FD2-1C5D-46EC-AA12-08908534B451}"/>
                    </a:ext>
                  </a:extLst>
                </p14:cNvPr>
                <p14:cNvContentPartPr/>
                <p14:nvPr/>
              </p14:nvContentPartPr>
              <p14:xfrm>
                <a:off x="1068680" y="4929547"/>
                <a:ext cx="128880" cy="86400"/>
              </p14:xfrm>
            </p:contentPart>
          </mc:Choice>
          <mc:Fallback>
            <p:pic>
              <p:nvPicPr>
                <p:cNvPr id="640" name="Freihand 639">
                  <a:extLst>
                    <a:ext uri="{FF2B5EF4-FFF2-40B4-BE49-F238E27FC236}">
                      <a16:creationId xmlns:a16="http://schemas.microsoft.com/office/drawing/2014/main" id="{6F114FD2-1C5D-46EC-AA12-08908534B451}"/>
                    </a:ext>
                  </a:extLst>
                </p:cNvPr>
                <p:cNvPicPr/>
                <p:nvPr/>
              </p:nvPicPr>
              <p:blipFill>
                <a:blip r:embed="rId1008"/>
                <a:stretch>
                  <a:fillRect/>
                </a:stretch>
              </p:blipFill>
              <p:spPr>
                <a:xfrm>
                  <a:off x="1064360" y="4925227"/>
                  <a:ext cx="137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41" name="Freihand 640">
                  <a:extLst>
                    <a:ext uri="{FF2B5EF4-FFF2-40B4-BE49-F238E27FC236}">
                      <a16:creationId xmlns:a16="http://schemas.microsoft.com/office/drawing/2014/main" id="{662AB1D3-0618-4B32-8F29-6236AB64297B}"/>
                    </a:ext>
                  </a:extLst>
                </p14:cNvPr>
                <p14:cNvContentPartPr/>
                <p14:nvPr/>
              </p14:nvContentPartPr>
              <p14:xfrm>
                <a:off x="1061480" y="5065627"/>
                <a:ext cx="133920" cy="37080"/>
              </p14:xfrm>
            </p:contentPart>
          </mc:Choice>
          <mc:Fallback>
            <p:pic>
              <p:nvPicPr>
                <p:cNvPr id="641" name="Freihand 640">
                  <a:extLst>
                    <a:ext uri="{FF2B5EF4-FFF2-40B4-BE49-F238E27FC236}">
                      <a16:creationId xmlns:a16="http://schemas.microsoft.com/office/drawing/2014/main" id="{662AB1D3-0618-4B32-8F29-6236AB64297B}"/>
                    </a:ext>
                  </a:extLst>
                </p:cNvPr>
                <p:cNvPicPr/>
                <p:nvPr/>
              </p:nvPicPr>
              <p:blipFill>
                <a:blip r:embed="rId1010"/>
                <a:stretch>
                  <a:fillRect/>
                </a:stretch>
              </p:blipFill>
              <p:spPr>
                <a:xfrm>
                  <a:off x="1057160" y="5061307"/>
                  <a:ext cx="142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42" name="Freihand 641">
                  <a:extLst>
                    <a:ext uri="{FF2B5EF4-FFF2-40B4-BE49-F238E27FC236}">
                      <a16:creationId xmlns:a16="http://schemas.microsoft.com/office/drawing/2014/main" id="{12383ED1-B29E-4CFE-BFEA-628E379440DA}"/>
                    </a:ext>
                  </a:extLst>
                </p14:cNvPr>
                <p14:cNvContentPartPr/>
                <p14:nvPr/>
              </p14:nvContentPartPr>
              <p14:xfrm>
                <a:off x="1319600" y="4967347"/>
                <a:ext cx="201240" cy="122040"/>
              </p14:xfrm>
            </p:contentPart>
          </mc:Choice>
          <mc:Fallback>
            <p:pic>
              <p:nvPicPr>
                <p:cNvPr id="642" name="Freihand 641">
                  <a:extLst>
                    <a:ext uri="{FF2B5EF4-FFF2-40B4-BE49-F238E27FC236}">
                      <a16:creationId xmlns:a16="http://schemas.microsoft.com/office/drawing/2014/main" id="{12383ED1-B29E-4CFE-BFEA-628E379440DA}"/>
                    </a:ext>
                  </a:extLst>
                </p:cNvPr>
                <p:cNvPicPr/>
                <p:nvPr/>
              </p:nvPicPr>
              <p:blipFill>
                <a:blip r:embed="rId1012"/>
                <a:stretch>
                  <a:fillRect/>
                </a:stretch>
              </p:blipFill>
              <p:spPr>
                <a:xfrm>
                  <a:off x="1315280" y="4963027"/>
                  <a:ext cx="209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43" name="Freihand 642">
                  <a:extLst>
                    <a:ext uri="{FF2B5EF4-FFF2-40B4-BE49-F238E27FC236}">
                      <a16:creationId xmlns:a16="http://schemas.microsoft.com/office/drawing/2014/main" id="{8269B56A-A1CF-4D91-BB9F-F679719634D7}"/>
                    </a:ext>
                  </a:extLst>
                </p14:cNvPr>
                <p14:cNvContentPartPr/>
                <p14:nvPr/>
              </p14:nvContentPartPr>
              <p14:xfrm>
                <a:off x="1730720" y="4895347"/>
                <a:ext cx="29520" cy="173880"/>
              </p14:xfrm>
            </p:contentPart>
          </mc:Choice>
          <mc:Fallback>
            <p:pic>
              <p:nvPicPr>
                <p:cNvPr id="643" name="Freihand 642">
                  <a:extLst>
                    <a:ext uri="{FF2B5EF4-FFF2-40B4-BE49-F238E27FC236}">
                      <a16:creationId xmlns:a16="http://schemas.microsoft.com/office/drawing/2014/main" id="{8269B56A-A1CF-4D91-BB9F-F679719634D7}"/>
                    </a:ext>
                  </a:extLst>
                </p:cNvPr>
                <p:cNvPicPr/>
                <p:nvPr/>
              </p:nvPicPr>
              <p:blipFill>
                <a:blip r:embed="rId1014"/>
                <a:stretch>
                  <a:fillRect/>
                </a:stretch>
              </p:blipFill>
              <p:spPr>
                <a:xfrm>
                  <a:off x="1726400" y="4891027"/>
                  <a:ext cx="38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44" name="Freihand 643">
                  <a:extLst>
                    <a:ext uri="{FF2B5EF4-FFF2-40B4-BE49-F238E27FC236}">
                      <a16:creationId xmlns:a16="http://schemas.microsoft.com/office/drawing/2014/main" id="{DCC7087D-90E4-4BF8-8FDA-24F9CF952896}"/>
                    </a:ext>
                  </a:extLst>
                </p14:cNvPr>
                <p14:cNvContentPartPr/>
                <p14:nvPr/>
              </p14:nvContentPartPr>
              <p14:xfrm>
                <a:off x="1639280" y="5014507"/>
                <a:ext cx="231120" cy="64440"/>
              </p14:xfrm>
            </p:contentPart>
          </mc:Choice>
          <mc:Fallback>
            <p:pic>
              <p:nvPicPr>
                <p:cNvPr id="644" name="Freihand 643">
                  <a:extLst>
                    <a:ext uri="{FF2B5EF4-FFF2-40B4-BE49-F238E27FC236}">
                      <a16:creationId xmlns:a16="http://schemas.microsoft.com/office/drawing/2014/main" id="{DCC7087D-90E4-4BF8-8FDA-24F9CF952896}"/>
                    </a:ext>
                  </a:extLst>
                </p:cNvPr>
                <p:cNvPicPr/>
                <p:nvPr/>
              </p:nvPicPr>
              <p:blipFill>
                <a:blip r:embed="rId1016"/>
                <a:stretch>
                  <a:fillRect/>
                </a:stretch>
              </p:blipFill>
              <p:spPr>
                <a:xfrm>
                  <a:off x="1634960" y="5010187"/>
                  <a:ext cx="239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45" name="Freihand 644">
                  <a:extLst>
                    <a:ext uri="{FF2B5EF4-FFF2-40B4-BE49-F238E27FC236}">
                      <a16:creationId xmlns:a16="http://schemas.microsoft.com/office/drawing/2014/main" id="{FBE10BBE-BB83-41F4-B61E-E5CB9271B519}"/>
                    </a:ext>
                  </a:extLst>
                </p14:cNvPr>
                <p14:cNvContentPartPr/>
                <p14:nvPr/>
              </p14:nvContentPartPr>
              <p14:xfrm>
                <a:off x="1649000" y="4837387"/>
                <a:ext cx="362160" cy="188280"/>
              </p14:xfrm>
            </p:contentPart>
          </mc:Choice>
          <mc:Fallback>
            <p:pic>
              <p:nvPicPr>
                <p:cNvPr id="645" name="Freihand 644">
                  <a:extLst>
                    <a:ext uri="{FF2B5EF4-FFF2-40B4-BE49-F238E27FC236}">
                      <a16:creationId xmlns:a16="http://schemas.microsoft.com/office/drawing/2014/main" id="{FBE10BBE-BB83-41F4-B61E-E5CB9271B519}"/>
                    </a:ext>
                  </a:extLst>
                </p:cNvPr>
                <p:cNvPicPr/>
                <p:nvPr/>
              </p:nvPicPr>
              <p:blipFill>
                <a:blip r:embed="rId1018"/>
                <a:stretch>
                  <a:fillRect/>
                </a:stretch>
              </p:blipFill>
              <p:spPr>
                <a:xfrm>
                  <a:off x="1644680" y="4833067"/>
                  <a:ext cx="370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46" name="Freihand 645">
                  <a:extLst>
                    <a:ext uri="{FF2B5EF4-FFF2-40B4-BE49-F238E27FC236}">
                      <a16:creationId xmlns:a16="http://schemas.microsoft.com/office/drawing/2014/main" id="{3ACBB83F-CD49-4458-9FCA-43AE24AD9786}"/>
                    </a:ext>
                  </a:extLst>
                </p14:cNvPr>
                <p14:cNvContentPartPr/>
                <p14:nvPr/>
              </p14:nvContentPartPr>
              <p14:xfrm>
                <a:off x="1956080" y="4847467"/>
                <a:ext cx="200160" cy="86040"/>
              </p14:xfrm>
            </p:contentPart>
          </mc:Choice>
          <mc:Fallback>
            <p:pic>
              <p:nvPicPr>
                <p:cNvPr id="646" name="Freihand 645">
                  <a:extLst>
                    <a:ext uri="{FF2B5EF4-FFF2-40B4-BE49-F238E27FC236}">
                      <a16:creationId xmlns:a16="http://schemas.microsoft.com/office/drawing/2014/main" id="{3ACBB83F-CD49-4458-9FCA-43AE24AD9786}"/>
                    </a:ext>
                  </a:extLst>
                </p:cNvPr>
                <p:cNvPicPr/>
                <p:nvPr/>
              </p:nvPicPr>
              <p:blipFill>
                <a:blip r:embed="rId1020"/>
                <a:stretch>
                  <a:fillRect/>
                </a:stretch>
              </p:blipFill>
              <p:spPr>
                <a:xfrm>
                  <a:off x="1951760" y="4843147"/>
                  <a:ext cx="208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47" name="Freihand 646">
                  <a:extLst>
                    <a:ext uri="{FF2B5EF4-FFF2-40B4-BE49-F238E27FC236}">
                      <a16:creationId xmlns:a16="http://schemas.microsoft.com/office/drawing/2014/main" id="{424044C6-05D6-4929-A909-CE1E7C02C376}"/>
                    </a:ext>
                  </a:extLst>
                </p14:cNvPr>
                <p14:cNvContentPartPr/>
                <p14:nvPr/>
              </p14:nvContentPartPr>
              <p14:xfrm>
                <a:off x="1978760" y="5008747"/>
                <a:ext cx="185040" cy="39240"/>
              </p14:xfrm>
            </p:contentPart>
          </mc:Choice>
          <mc:Fallback>
            <p:pic>
              <p:nvPicPr>
                <p:cNvPr id="647" name="Freihand 646">
                  <a:extLst>
                    <a:ext uri="{FF2B5EF4-FFF2-40B4-BE49-F238E27FC236}">
                      <a16:creationId xmlns:a16="http://schemas.microsoft.com/office/drawing/2014/main" id="{424044C6-05D6-4929-A909-CE1E7C02C376}"/>
                    </a:ext>
                  </a:extLst>
                </p:cNvPr>
                <p:cNvPicPr/>
                <p:nvPr/>
              </p:nvPicPr>
              <p:blipFill>
                <a:blip r:embed="rId1022"/>
                <a:stretch>
                  <a:fillRect/>
                </a:stretch>
              </p:blipFill>
              <p:spPr>
                <a:xfrm>
                  <a:off x="1974440" y="5004427"/>
                  <a:ext cx="193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53" name="Freihand 652">
                  <a:extLst>
                    <a:ext uri="{FF2B5EF4-FFF2-40B4-BE49-F238E27FC236}">
                      <a16:creationId xmlns:a16="http://schemas.microsoft.com/office/drawing/2014/main" id="{2A1CAC3B-B11A-43CE-897F-CFD4802FFE51}"/>
                    </a:ext>
                  </a:extLst>
                </p14:cNvPr>
                <p14:cNvContentPartPr/>
                <p14:nvPr/>
              </p14:nvContentPartPr>
              <p14:xfrm>
                <a:off x="1037720" y="5560267"/>
                <a:ext cx="384840" cy="44640"/>
              </p14:xfrm>
            </p:contentPart>
          </mc:Choice>
          <mc:Fallback>
            <p:pic>
              <p:nvPicPr>
                <p:cNvPr id="653" name="Freihand 652">
                  <a:extLst>
                    <a:ext uri="{FF2B5EF4-FFF2-40B4-BE49-F238E27FC236}">
                      <a16:creationId xmlns:a16="http://schemas.microsoft.com/office/drawing/2014/main" id="{2A1CAC3B-B11A-43CE-897F-CFD4802FFE51}"/>
                    </a:ext>
                  </a:extLst>
                </p:cNvPr>
                <p:cNvPicPr/>
                <p:nvPr/>
              </p:nvPicPr>
              <p:blipFill>
                <a:blip r:embed="rId1024"/>
                <a:stretch>
                  <a:fillRect/>
                </a:stretch>
              </p:blipFill>
              <p:spPr>
                <a:xfrm>
                  <a:off x="1033400" y="5555947"/>
                  <a:ext cx="393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54" name="Freihand 653">
                  <a:extLst>
                    <a:ext uri="{FF2B5EF4-FFF2-40B4-BE49-F238E27FC236}">
                      <a16:creationId xmlns:a16="http://schemas.microsoft.com/office/drawing/2014/main" id="{7E0CF6A0-CEFB-479A-B260-E7782268E949}"/>
                    </a:ext>
                  </a:extLst>
                </p14:cNvPr>
                <p14:cNvContentPartPr/>
                <p14:nvPr/>
              </p14:nvContentPartPr>
              <p14:xfrm>
                <a:off x="1310600" y="5445067"/>
                <a:ext cx="267480" cy="325080"/>
              </p14:xfrm>
            </p:contentPart>
          </mc:Choice>
          <mc:Fallback>
            <p:pic>
              <p:nvPicPr>
                <p:cNvPr id="654" name="Freihand 653">
                  <a:extLst>
                    <a:ext uri="{FF2B5EF4-FFF2-40B4-BE49-F238E27FC236}">
                      <a16:creationId xmlns:a16="http://schemas.microsoft.com/office/drawing/2014/main" id="{7E0CF6A0-CEFB-479A-B260-E7782268E949}"/>
                    </a:ext>
                  </a:extLst>
                </p:cNvPr>
                <p:cNvPicPr/>
                <p:nvPr/>
              </p:nvPicPr>
              <p:blipFill>
                <a:blip r:embed="rId1026"/>
                <a:stretch>
                  <a:fillRect/>
                </a:stretch>
              </p:blipFill>
              <p:spPr>
                <a:xfrm>
                  <a:off x="1306280" y="5440747"/>
                  <a:ext cx="2761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56" name="Freihand 655">
                  <a:extLst>
                    <a:ext uri="{FF2B5EF4-FFF2-40B4-BE49-F238E27FC236}">
                      <a16:creationId xmlns:a16="http://schemas.microsoft.com/office/drawing/2014/main" id="{FDFF009D-1CB6-44FC-A218-75D07CEB7E1B}"/>
                    </a:ext>
                  </a:extLst>
                </p14:cNvPr>
                <p14:cNvContentPartPr/>
                <p14:nvPr/>
              </p14:nvContentPartPr>
              <p14:xfrm>
                <a:off x="1803440" y="5407267"/>
                <a:ext cx="224640" cy="313560"/>
              </p14:xfrm>
            </p:contentPart>
          </mc:Choice>
          <mc:Fallback>
            <p:pic>
              <p:nvPicPr>
                <p:cNvPr id="656" name="Freihand 655">
                  <a:extLst>
                    <a:ext uri="{FF2B5EF4-FFF2-40B4-BE49-F238E27FC236}">
                      <a16:creationId xmlns:a16="http://schemas.microsoft.com/office/drawing/2014/main" id="{FDFF009D-1CB6-44FC-A218-75D07CEB7E1B}"/>
                    </a:ext>
                  </a:extLst>
                </p:cNvPr>
                <p:cNvPicPr/>
                <p:nvPr/>
              </p:nvPicPr>
              <p:blipFill>
                <a:blip r:embed="rId1028"/>
                <a:stretch>
                  <a:fillRect/>
                </a:stretch>
              </p:blipFill>
              <p:spPr>
                <a:xfrm>
                  <a:off x="1799120" y="5402947"/>
                  <a:ext cx="2332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57" name="Freihand 656">
                  <a:extLst>
                    <a:ext uri="{FF2B5EF4-FFF2-40B4-BE49-F238E27FC236}">
                      <a16:creationId xmlns:a16="http://schemas.microsoft.com/office/drawing/2014/main" id="{BC0B5D69-B2C8-49AD-BF6E-8011F5A1CC1D}"/>
                    </a:ext>
                  </a:extLst>
                </p14:cNvPr>
                <p14:cNvContentPartPr/>
                <p14:nvPr/>
              </p14:nvContentPartPr>
              <p14:xfrm>
                <a:off x="2037800" y="5235547"/>
                <a:ext cx="125280" cy="162360"/>
              </p14:xfrm>
            </p:contentPart>
          </mc:Choice>
          <mc:Fallback>
            <p:pic>
              <p:nvPicPr>
                <p:cNvPr id="657" name="Freihand 656">
                  <a:extLst>
                    <a:ext uri="{FF2B5EF4-FFF2-40B4-BE49-F238E27FC236}">
                      <a16:creationId xmlns:a16="http://schemas.microsoft.com/office/drawing/2014/main" id="{BC0B5D69-B2C8-49AD-BF6E-8011F5A1CC1D}"/>
                    </a:ext>
                  </a:extLst>
                </p:cNvPr>
                <p:cNvPicPr/>
                <p:nvPr/>
              </p:nvPicPr>
              <p:blipFill>
                <a:blip r:embed="rId1030"/>
                <a:stretch>
                  <a:fillRect/>
                </a:stretch>
              </p:blipFill>
              <p:spPr>
                <a:xfrm>
                  <a:off x="2033480" y="5231227"/>
                  <a:ext cx="133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58" name="Freihand 657">
                  <a:extLst>
                    <a:ext uri="{FF2B5EF4-FFF2-40B4-BE49-F238E27FC236}">
                      <a16:creationId xmlns:a16="http://schemas.microsoft.com/office/drawing/2014/main" id="{CE99304F-314C-46E0-A95A-0FC134B99F15}"/>
                    </a:ext>
                  </a:extLst>
                </p14:cNvPr>
                <p14:cNvContentPartPr/>
                <p14:nvPr/>
              </p14:nvContentPartPr>
              <p14:xfrm>
                <a:off x="2235440" y="5341387"/>
                <a:ext cx="132120" cy="354960"/>
              </p14:xfrm>
            </p:contentPart>
          </mc:Choice>
          <mc:Fallback>
            <p:pic>
              <p:nvPicPr>
                <p:cNvPr id="658" name="Freihand 657">
                  <a:extLst>
                    <a:ext uri="{FF2B5EF4-FFF2-40B4-BE49-F238E27FC236}">
                      <a16:creationId xmlns:a16="http://schemas.microsoft.com/office/drawing/2014/main" id="{CE99304F-314C-46E0-A95A-0FC134B99F15}"/>
                    </a:ext>
                  </a:extLst>
                </p:cNvPr>
                <p:cNvPicPr/>
                <p:nvPr/>
              </p:nvPicPr>
              <p:blipFill>
                <a:blip r:embed="rId1032"/>
                <a:stretch>
                  <a:fillRect/>
                </a:stretch>
              </p:blipFill>
              <p:spPr>
                <a:xfrm>
                  <a:off x="2231120" y="5337067"/>
                  <a:ext cx="1407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59" name="Freihand 658">
                  <a:extLst>
                    <a:ext uri="{FF2B5EF4-FFF2-40B4-BE49-F238E27FC236}">
                      <a16:creationId xmlns:a16="http://schemas.microsoft.com/office/drawing/2014/main" id="{C777AE10-91A5-4FCC-827E-D805AC046995}"/>
                    </a:ext>
                  </a:extLst>
                </p14:cNvPr>
                <p14:cNvContentPartPr/>
                <p14:nvPr/>
              </p14:nvContentPartPr>
              <p14:xfrm>
                <a:off x="2476280" y="5444347"/>
                <a:ext cx="189000" cy="126720"/>
              </p14:xfrm>
            </p:contentPart>
          </mc:Choice>
          <mc:Fallback>
            <p:pic>
              <p:nvPicPr>
                <p:cNvPr id="659" name="Freihand 658">
                  <a:extLst>
                    <a:ext uri="{FF2B5EF4-FFF2-40B4-BE49-F238E27FC236}">
                      <a16:creationId xmlns:a16="http://schemas.microsoft.com/office/drawing/2014/main" id="{C777AE10-91A5-4FCC-827E-D805AC046995}"/>
                    </a:ext>
                  </a:extLst>
                </p:cNvPr>
                <p:cNvPicPr/>
                <p:nvPr/>
              </p:nvPicPr>
              <p:blipFill>
                <a:blip r:embed="rId1034"/>
                <a:stretch>
                  <a:fillRect/>
                </a:stretch>
              </p:blipFill>
              <p:spPr>
                <a:xfrm>
                  <a:off x="2471960" y="5440027"/>
                  <a:ext cx="197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60" name="Freihand 659">
                  <a:extLst>
                    <a:ext uri="{FF2B5EF4-FFF2-40B4-BE49-F238E27FC236}">
                      <a16:creationId xmlns:a16="http://schemas.microsoft.com/office/drawing/2014/main" id="{6EA97218-F6DD-4EA5-8C37-C009533626F3}"/>
                    </a:ext>
                  </a:extLst>
                </p14:cNvPr>
                <p14:cNvContentPartPr/>
                <p14:nvPr/>
              </p14:nvContentPartPr>
              <p14:xfrm>
                <a:off x="2683640" y="5321947"/>
                <a:ext cx="162000" cy="461160"/>
              </p14:xfrm>
            </p:contentPart>
          </mc:Choice>
          <mc:Fallback>
            <p:pic>
              <p:nvPicPr>
                <p:cNvPr id="660" name="Freihand 659">
                  <a:extLst>
                    <a:ext uri="{FF2B5EF4-FFF2-40B4-BE49-F238E27FC236}">
                      <a16:creationId xmlns:a16="http://schemas.microsoft.com/office/drawing/2014/main" id="{6EA97218-F6DD-4EA5-8C37-C009533626F3}"/>
                    </a:ext>
                  </a:extLst>
                </p:cNvPr>
                <p:cNvPicPr/>
                <p:nvPr/>
              </p:nvPicPr>
              <p:blipFill>
                <a:blip r:embed="rId1036"/>
                <a:stretch>
                  <a:fillRect/>
                </a:stretch>
              </p:blipFill>
              <p:spPr>
                <a:xfrm>
                  <a:off x="2679320" y="5317627"/>
                  <a:ext cx="1706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61" name="Freihand 660">
                  <a:extLst>
                    <a:ext uri="{FF2B5EF4-FFF2-40B4-BE49-F238E27FC236}">
                      <a16:creationId xmlns:a16="http://schemas.microsoft.com/office/drawing/2014/main" id="{1BE39D9D-339D-4835-BC07-06779DC3BDBF}"/>
                    </a:ext>
                  </a:extLst>
                </p14:cNvPr>
                <p14:cNvContentPartPr/>
                <p14:nvPr/>
              </p14:nvContentPartPr>
              <p14:xfrm>
                <a:off x="2637200" y="5128267"/>
                <a:ext cx="35640" cy="160560"/>
              </p14:xfrm>
            </p:contentPart>
          </mc:Choice>
          <mc:Fallback>
            <p:pic>
              <p:nvPicPr>
                <p:cNvPr id="661" name="Freihand 660">
                  <a:extLst>
                    <a:ext uri="{FF2B5EF4-FFF2-40B4-BE49-F238E27FC236}">
                      <a16:creationId xmlns:a16="http://schemas.microsoft.com/office/drawing/2014/main" id="{1BE39D9D-339D-4835-BC07-06779DC3BDBF}"/>
                    </a:ext>
                  </a:extLst>
                </p:cNvPr>
                <p:cNvPicPr/>
                <p:nvPr/>
              </p:nvPicPr>
              <p:blipFill>
                <a:blip r:embed="rId1038"/>
                <a:stretch>
                  <a:fillRect/>
                </a:stretch>
              </p:blipFill>
              <p:spPr>
                <a:xfrm>
                  <a:off x="2632880" y="5123947"/>
                  <a:ext cx="44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62" name="Freihand 661">
                  <a:extLst>
                    <a:ext uri="{FF2B5EF4-FFF2-40B4-BE49-F238E27FC236}">
                      <a16:creationId xmlns:a16="http://schemas.microsoft.com/office/drawing/2014/main" id="{D1C5B9FC-378A-45A5-B923-A425B9D0DA2A}"/>
                    </a:ext>
                  </a:extLst>
                </p14:cNvPr>
                <p14:cNvContentPartPr/>
                <p14:nvPr/>
              </p14:nvContentPartPr>
              <p14:xfrm>
                <a:off x="2566280" y="5171107"/>
                <a:ext cx="167760" cy="26640"/>
              </p14:xfrm>
            </p:contentPart>
          </mc:Choice>
          <mc:Fallback>
            <p:pic>
              <p:nvPicPr>
                <p:cNvPr id="662" name="Freihand 661">
                  <a:extLst>
                    <a:ext uri="{FF2B5EF4-FFF2-40B4-BE49-F238E27FC236}">
                      <a16:creationId xmlns:a16="http://schemas.microsoft.com/office/drawing/2014/main" id="{D1C5B9FC-378A-45A5-B923-A425B9D0DA2A}"/>
                    </a:ext>
                  </a:extLst>
                </p:cNvPr>
                <p:cNvPicPr/>
                <p:nvPr/>
              </p:nvPicPr>
              <p:blipFill>
                <a:blip r:embed="rId1040"/>
                <a:stretch>
                  <a:fillRect/>
                </a:stretch>
              </p:blipFill>
              <p:spPr>
                <a:xfrm>
                  <a:off x="2561960" y="5166787"/>
                  <a:ext cx="176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64" name="Freihand 663">
                  <a:extLst>
                    <a:ext uri="{FF2B5EF4-FFF2-40B4-BE49-F238E27FC236}">
                      <a16:creationId xmlns:a16="http://schemas.microsoft.com/office/drawing/2014/main" id="{CD54AA5A-FDFE-4ED5-99FC-8ADFBDB2E8C8}"/>
                    </a:ext>
                  </a:extLst>
                </p14:cNvPr>
                <p14:cNvContentPartPr/>
                <p14:nvPr/>
              </p14:nvContentPartPr>
              <p14:xfrm>
                <a:off x="3343520" y="5151307"/>
                <a:ext cx="83880" cy="1181160"/>
              </p14:xfrm>
            </p:contentPart>
          </mc:Choice>
          <mc:Fallback>
            <p:pic>
              <p:nvPicPr>
                <p:cNvPr id="664" name="Freihand 663">
                  <a:extLst>
                    <a:ext uri="{FF2B5EF4-FFF2-40B4-BE49-F238E27FC236}">
                      <a16:creationId xmlns:a16="http://schemas.microsoft.com/office/drawing/2014/main" id="{CD54AA5A-FDFE-4ED5-99FC-8ADFBDB2E8C8}"/>
                    </a:ext>
                  </a:extLst>
                </p:cNvPr>
                <p:cNvPicPr/>
                <p:nvPr/>
              </p:nvPicPr>
              <p:blipFill>
                <a:blip r:embed="rId1042"/>
                <a:stretch>
                  <a:fillRect/>
                </a:stretch>
              </p:blipFill>
              <p:spPr>
                <a:xfrm>
                  <a:off x="3339200" y="5146987"/>
                  <a:ext cx="92520" cy="11898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65" name="Freihand 664">
                  <a:extLst>
                    <a:ext uri="{FF2B5EF4-FFF2-40B4-BE49-F238E27FC236}">
                      <a16:creationId xmlns:a16="http://schemas.microsoft.com/office/drawing/2014/main" id="{2C35EC57-68E3-4BC1-A986-D92F20EE3CC1}"/>
                    </a:ext>
                  </a:extLst>
                </p14:cNvPr>
                <p14:cNvContentPartPr/>
                <p14:nvPr/>
              </p14:nvContentPartPr>
              <p14:xfrm>
                <a:off x="2954720" y="6152467"/>
                <a:ext cx="2396880" cy="129600"/>
              </p14:xfrm>
            </p:contentPart>
          </mc:Choice>
          <mc:Fallback>
            <p:pic>
              <p:nvPicPr>
                <p:cNvPr id="665" name="Freihand 664">
                  <a:extLst>
                    <a:ext uri="{FF2B5EF4-FFF2-40B4-BE49-F238E27FC236}">
                      <a16:creationId xmlns:a16="http://schemas.microsoft.com/office/drawing/2014/main" id="{2C35EC57-68E3-4BC1-A986-D92F20EE3CC1}"/>
                    </a:ext>
                  </a:extLst>
                </p:cNvPr>
                <p:cNvPicPr/>
                <p:nvPr/>
              </p:nvPicPr>
              <p:blipFill>
                <a:blip r:embed="rId1044"/>
                <a:stretch>
                  <a:fillRect/>
                </a:stretch>
              </p:blipFill>
              <p:spPr>
                <a:xfrm>
                  <a:off x="2950400" y="6148147"/>
                  <a:ext cx="2405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66" name="Freihand 665">
                  <a:extLst>
                    <a:ext uri="{FF2B5EF4-FFF2-40B4-BE49-F238E27FC236}">
                      <a16:creationId xmlns:a16="http://schemas.microsoft.com/office/drawing/2014/main" id="{0BB8C064-3D49-4B21-A115-B02E7481681A}"/>
                    </a:ext>
                  </a:extLst>
                </p14:cNvPr>
                <p14:cNvContentPartPr/>
                <p14:nvPr/>
              </p14:nvContentPartPr>
              <p14:xfrm>
                <a:off x="5209760" y="6015307"/>
                <a:ext cx="251640" cy="213120"/>
              </p14:xfrm>
            </p:contentPart>
          </mc:Choice>
          <mc:Fallback>
            <p:pic>
              <p:nvPicPr>
                <p:cNvPr id="666" name="Freihand 665">
                  <a:extLst>
                    <a:ext uri="{FF2B5EF4-FFF2-40B4-BE49-F238E27FC236}">
                      <a16:creationId xmlns:a16="http://schemas.microsoft.com/office/drawing/2014/main" id="{0BB8C064-3D49-4B21-A115-B02E7481681A}"/>
                    </a:ext>
                  </a:extLst>
                </p:cNvPr>
                <p:cNvPicPr/>
                <p:nvPr/>
              </p:nvPicPr>
              <p:blipFill>
                <a:blip r:embed="rId1046"/>
                <a:stretch>
                  <a:fillRect/>
                </a:stretch>
              </p:blipFill>
              <p:spPr>
                <a:xfrm>
                  <a:off x="5205440" y="6010987"/>
                  <a:ext cx="2602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67" name="Freihand 666">
                  <a:extLst>
                    <a:ext uri="{FF2B5EF4-FFF2-40B4-BE49-F238E27FC236}">
                      <a16:creationId xmlns:a16="http://schemas.microsoft.com/office/drawing/2014/main" id="{F0B65D0A-395E-4DAB-AE52-CDCB78C65850}"/>
                    </a:ext>
                  </a:extLst>
                </p14:cNvPr>
                <p14:cNvContentPartPr/>
                <p14:nvPr/>
              </p14:nvContentPartPr>
              <p14:xfrm>
                <a:off x="3247400" y="4895347"/>
                <a:ext cx="320040" cy="260640"/>
              </p14:xfrm>
            </p:contentPart>
          </mc:Choice>
          <mc:Fallback>
            <p:pic>
              <p:nvPicPr>
                <p:cNvPr id="667" name="Freihand 666">
                  <a:extLst>
                    <a:ext uri="{FF2B5EF4-FFF2-40B4-BE49-F238E27FC236}">
                      <a16:creationId xmlns:a16="http://schemas.microsoft.com/office/drawing/2014/main" id="{F0B65D0A-395E-4DAB-AE52-CDCB78C65850}"/>
                    </a:ext>
                  </a:extLst>
                </p:cNvPr>
                <p:cNvPicPr/>
                <p:nvPr/>
              </p:nvPicPr>
              <p:blipFill>
                <a:blip r:embed="rId1048"/>
                <a:stretch>
                  <a:fillRect/>
                </a:stretch>
              </p:blipFill>
              <p:spPr>
                <a:xfrm>
                  <a:off x="3243080" y="4891027"/>
                  <a:ext cx="3286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68" name="Freihand 667">
                  <a:extLst>
                    <a:ext uri="{FF2B5EF4-FFF2-40B4-BE49-F238E27FC236}">
                      <a16:creationId xmlns:a16="http://schemas.microsoft.com/office/drawing/2014/main" id="{23D39DC3-CBB7-410C-A5EF-2FE09554AA6E}"/>
                    </a:ext>
                  </a:extLst>
                </p14:cNvPr>
                <p14:cNvContentPartPr/>
                <p14:nvPr/>
              </p14:nvContentPartPr>
              <p14:xfrm>
                <a:off x="3052280" y="4908307"/>
                <a:ext cx="225720" cy="123120"/>
              </p14:xfrm>
            </p:contentPart>
          </mc:Choice>
          <mc:Fallback>
            <p:pic>
              <p:nvPicPr>
                <p:cNvPr id="668" name="Freihand 667">
                  <a:extLst>
                    <a:ext uri="{FF2B5EF4-FFF2-40B4-BE49-F238E27FC236}">
                      <a16:creationId xmlns:a16="http://schemas.microsoft.com/office/drawing/2014/main" id="{23D39DC3-CBB7-410C-A5EF-2FE09554AA6E}"/>
                    </a:ext>
                  </a:extLst>
                </p:cNvPr>
                <p:cNvPicPr/>
                <p:nvPr/>
              </p:nvPicPr>
              <p:blipFill>
                <a:blip r:embed="rId1050"/>
                <a:stretch>
                  <a:fillRect/>
                </a:stretch>
              </p:blipFill>
              <p:spPr>
                <a:xfrm>
                  <a:off x="3047960" y="4903987"/>
                  <a:ext cx="234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70" name="Freihand 669">
                  <a:extLst>
                    <a:ext uri="{FF2B5EF4-FFF2-40B4-BE49-F238E27FC236}">
                      <a16:creationId xmlns:a16="http://schemas.microsoft.com/office/drawing/2014/main" id="{3F250829-81B5-4AAD-97DD-46E7C3D01ED6}"/>
                    </a:ext>
                  </a:extLst>
                </p14:cNvPr>
                <p14:cNvContentPartPr/>
                <p14:nvPr/>
              </p14:nvContentPartPr>
              <p14:xfrm>
                <a:off x="5179160" y="6284587"/>
                <a:ext cx="194400" cy="199080"/>
              </p14:xfrm>
            </p:contentPart>
          </mc:Choice>
          <mc:Fallback>
            <p:pic>
              <p:nvPicPr>
                <p:cNvPr id="670" name="Freihand 669">
                  <a:extLst>
                    <a:ext uri="{FF2B5EF4-FFF2-40B4-BE49-F238E27FC236}">
                      <a16:creationId xmlns:a16="http://schemas.microsoft.com/office/drawing/2014/main" id="{3F250829-81B5-4AAD-97DD-46E7C3D01ED6}"/>
                    </a:ext>
                  </a:extLst>
                </p:cNvPr>
                <p:cNvPicPr/>
                <p:nvPr/>
              </p:nvPicPr>
              <p:blipFill>
                <a:blip r:embed="rId1052"/>
                <a:stretch>
                  <a:fillRect/>
                </a:stretch>
              </p:blipFill>
              <p:spPr>
                <a:xfrm>
                  <a:off x="5174840" y="6280267"/>
                  <a:ext cx="203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71" name="Freihand 670">
                  <a:extLst>
                    <a:ext uri="{FF2B5EF4-FFF2-40B4-BE49-F238E27FC236}">
                      <a16:creationId xmlns:a16="http://schemas.microsoft.com/office/drawing/2014/main" id="{F31DD4B0-574E-4012-A6D8-42ABC240C9EC}"/>
                    </a:ext>
                  </a:extLst>
                </p14:cNvPr>
                <p14:cNvContentPartPr/>
                <p14:nvPr/>
              </p14:nvContentPartPr>
              <p14:xfrm>
                <a:off x="3680480" y="5008387"/>
                <a:ext cx="1325160" cy="1025280"/>
              </p14:xfrm>
            </p:contentPart>
          </mc:Choice>
          <mc:Fallback>
            <p:pic>
              <p:nvPicPr>
                <p:cNvPr id="671" name="Freihand 670">
                  <a:extLst>
                    <a:ext uri="{FF2B5EF4-FFF2-40B4-BE49-F238E27FC236}">
                      <a16:creationId xmlns:a16="http://schemas.microsoft.com/office/drawing/2014/main" id="{F31DD4B0-574E-4012-A6D8-42ABC240C9EC}"/>
                    </a:ext>
                  </a:extLst>
                </p:cNvPr>
                <p:cNvPicPr/>
                <p:nvPr/>
              </p:nvPicPr>
              <p:blipFill>
                <a:blip r:embed="rId1054"/>
                <a:stretch>
                  <a:fillRect/>
                </a:stretch>
              </p:blipFill>
              <p:spPr>
                <a:xfrm>
                  <a:off x="3676160" y="5004067"/>
                  <a:ext cx="1333800" cy="10339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73" name="Freihand 672">
                  <a:extLst>
                    <a:ext uri="{FF2B5EF4-FFF2-40B4-BE49-F238E27FC236}">
                      <a16:creationId xmlns:a16="http://schemas.microsoft.com/office/drawing/2014/main" id="{212B4531-D0C5-400A-AE5B-8B9EBB3B24B6}"/>
                    </a:ext>
                  </a:extLst>
                </p14:cNvPr>
                <p14:cNvContentPartPr/>
                <p14:nvPr/>
              </p14:nvContentPartPr>
              <p14:xfrm>
                <a:off x="4643480" y="4699147"/>
                <a:ext cx="172080" cy="224280"/>
              </p14:xfrm>
            </p:contentPart>
          </mc:Choice>
          <mc:Fallback>
            <p:pic>
              <p:nvPicPr>
                <p:cNvPr id="673" name="Freihand 672">
                  <a:extLst>
                    <a:ext uri="{FF2B5EF4-FFF2-40B4-BE49-F238E27FC236}">
                      <a16:creationId xmlns:a16="http://schemas.microsoft.com/office/drawing/2014/main" id="{212B4531-D0C5-400A-AE5B-8B9EBB3B24B6}"/>
                    </a:ext>
                  </a:extLst>
                </p:cNvPr>
                <p:cNvPicPr/>
                <p:nvPr/>
              </p:nvPicPr>
              <p:blipFill>
                <a:blip r:embed="rId1056"/>
                <a:stretch>
                  <a:fillRect/>
                </a:stretch>
              </p:blipFill>
              <p:spPr>
                <a:xfrm>
                  <a:off x="4639160" y="4694827"/>
                  <a:ext cx="1807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74" name="Freihand 673">
                  <a:extLst>
                    <a:ext uri="{FF2B5EF4-FFF2-40B4-BE49-F238E27FC236}">
                      <a16:creationId xmlns:a16="http://schemas.microsoft.com/office/drawing/2014/main" id="{BC771301-1794-40B1-86EB-97449D2A12B5}"/>
                    </a:ext>
                  </a:extLst>
                </p14:cNvPr>
                <p14:cNvContentPartPr/>
                <p14:nvPr/>
              </p14:nvContentPartPr>
              <p14:xfrm>
                <a:off x="4748960" y="4514107"/>
                <a:ext cx="142560" cy="166320"/>
              </p14:xfrm>
            </p:contentPart>
          </mc:Choice>
          <mc:Fallback>
            <p:pic>
              <p:nvPicPr>
                <p:cNvPr id="674" name="Freihand 673">
                  <a:extLst>
                    <a:ext uri="{FF2B5EF4-FFF2-40B4-BE49-F238E27FC236}">
                      <a16:creationId xmlns:a16="http://schemas.microsoft.com/office/drawing/2014/main" id="{BC771301-1794-40B1-86EB-97449D2A12B5}"/>
                    </a:ext>
                  </a:extLst>
                </p:cNvPr>
                <p:cNvPicPr/>
                <p:nvPr/>
              </p:nvPicPr>
              <p:blipFill>
                <a:blip r:embed="rId1058"/>
                <a:stretch>
                  <a:fillRect/>
                </a:stretch>
              </p:blipFill>
              <p:spPr>
                <a:xfrm>
                  <a:off x="4744640" y="4509787"/>
                  <a:ext cx="151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75" name="Freihand 674">
                  <a:extLst>
                    <a:ext uri="{FF2B5EF4-FFF2-40B4-BE49-F238E27FC236}">
                      <a16:creationId xmlns:a16="http://schemas.microsoft.com/office/drawing/2014/main" id="{9A7D85D6-6D5D-450A-9C25-AD8FCFECC1E1}"/>
                    </a:ext>
                  </a:extLst>
                </p14:cNvPr>
                <p14:cNvContentPartPr/>
                <p14:nvPr/>
              </p14:nvContentPartPr>
              <p14:xfrm>
                <a:off x="4927880" y="4553707"/>
                <a:ext cx="118800" cy="276120"/>
              </p14:xfrm>
            </p:contentPart>
          </mc:Choice>
          <mc:Fallback>
            <p:pic>
              <p:nvPicPr>
                <p:cNvPr id="675" name="Freihand 674">
                  <a:extLst>
                    <a:ext uri="{FF2B5EF4-FFF2-40B4-BE49-F238E27FC236}">
                      <a16:creationId xmlns:a16="http://schemas.microsoft.com/office/drawing/2014/main" id="{9A7D85D6-6D5D-450A-9C25-AD8FCFECC1E1}"/>
                    </a:ext>
                  </a:extLst>
                </p:cNvPr>
                <p:cNvPicPr/>
                <p:nvPr/>
              </p:nvPicPr>
              <p:blipFill>
                <a:blip r:embed="rId1060"/>
                <a:stretch>
                  <a:fillRect/>
                </a:stretch>
              </p:blipFill>
              <p:spPr>
                <a:xfrm>
                  <a:off x="4923560" y="4549387"/>
                  <a:ext cx="1274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76" name="Freihand 675">
                  <a:extLst>
                    <a:ext uri="{FF2B5EF4-FFF2-40B4-BE49-F238E27FC236}">
                      <a16:creationId xmlns:a16="http://schemas.microsoft.com/office/drawing/2014/main" id="{09903F07-62FD-40B0-B7A9-EF9C6CD417F7}"/>
                    </a:ext>
                  </a:extLst>
                </p14:cNvPr>
                <p14:cNvContentPartPr/>
                <p14:nvPr/>
              </p14:nvContentPartPr>
              <p14:xfrm>
                <a:off x="5071520" y="4603027"/>
                <a:ext cx="180000" cy="121680"/>
              </p14:xfrm>
            </p:contentPart>
          </mc:Choice>
          <mc:Fallback>
            <p:pic>
              <p:nvPicPr>
                <p:cNvPr id="676" name="Freihand 675">
                  <a:extLst>
                    <a:ext uri="{FF2B5EF4-FFF2-40B4-BE49-F238E27FC236}">
                      <a16:creationId xmlns:a16="http://schemas.microsoft.com/office/drawing/2014/main" id="{09903F07-62FD-40B0-B7A9-EF9C6CD417F7}"/>
                    </a:ext>
                  </a:extLst>
                </p:cNvPr>
                <p:cNvPicPr/>
                <p:nvPr/>
              </p:nvPicPr>
              <p:blipFill>
                <a:blip r:embed="rId1062"/>
                <a:stretch>
                  <a:fillRect/>
                </a:stretch>
              </p:blipFill>
              <p:spPr>
                <a:xfrm>
                  <a:off x="5067200" y="4598707"/>
                  <a:ext cx="188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77" name="Freihand 676">
                  <a:extLst>
                    <a:ext uri="{FF2B5EF4-FFF2-40B4-BE49-F238E27FC236}">
                      <a16:creationId xmlns:a16="http://schemas.microsoft.com/office/drawing/2014/main" id="{909C1457-CA85-498F-8A20-0B46B520FFCD}"/>
                    </a:ext>
                  </a:extLst>
                </p14:cNvPr>
                <p14:cNvContentPartPr/>
                <p14:nvPr/>
              </p14:nvContentPartPr>
              <p14:xfrm>
                <a:off x="5201480" y="4504747"/>
                <a:ext cx="138600" cy="359280"/>
              </p14:xfrm>
            </p:contentPart>
          </mc:Choice>
          <mc:Fallback>
            <p:pic>
              <p:nvPicPr>
                <p:cNvPr id="677" name="Freihand 676">
                  <a:extLst>
                    <a:ext uri="{FF2B5EF4-FFF2-40B4-BE49-F238E27FC236}">
                      <a16:creationId xmlns:a16="http://schemas.microsoft.com/office/drawing/2014/main" id="{909C1457-CA85-498F-8A20-0B46B520FFCD}"/>
                    </a:ext>
                  </a:extLst>
                </p:cNvPr>
                <p:cNvPicPr/>
                <p:nvPr/>
              </p:nvPicPr>
              <p:blipFill>
                <a:blip r:embed="rId1064"/>
                <a:stretch>
                  <a:fillRect/>
                </a:stretch>
              </p:blipFill>
              <p:spPr>
                <a:xfrm>
                  <a:off x="5197160" y="4500427"/>
                  <a:ext cx="14724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81" name="Freihand 680">
                  <a:extLst>
                    <a:ext uri="{FF2B5EF4-FFF2-40B4-BE49-F238E27FC236}">
                      <a16:creationId xmlns:a16="http://schemas.microsoft.com/office/drawing/2014/main" id="{E44A476F-BA60-4AB9-9779-424C36CA4031}"/>
                    </a:ext>
                  </a:extLst>
                </p14:cNvPr>
                <p14:cNvContentPartPr/>
                <p14:nvPr/>
              </p14:nvContentPartPr>
              <p14:xfrm>
                <a:off x="5217320" y="3715987"/>
                <a:ext cx="3320640" cy="2402640"/>
              </p14:xfrm>
            </p:contentPart>
          </mc:Choice>
          <mc:Fallback>
            <p:pic>
              <p:nvPicPr>
                <p:cNvPr id="681" name="Freihand 680">
                  <a:extLst>
                    <a:ext uri="{FF2B5EF4-FFF2-40B4-BE49-F238E27FC236}">
                      <a16:creationId xmlns:a16="http://schemas.microsoft.com/office/drawing/2014/main" id="{E44A476F-BA60-4AB9-9779-424C36CA4031}"/>
                    </a:ext>
                  </a:extLst>
                </p:cNvPr>
                <p:cNvPicPr/>
                <p:nvPr/>
              </p:nvPicPr>
              <p:blipFill>
                <a:blip r:embed="rId1066"/>
                <a:stretch>
                  <a:fillRect/>
                </a:stretch>
              </p:blipFill>
              <p:spPr>
                <a:xfrm>
                  <a:off x="5213000" y="3711667"/>
                  <a:ext cx="3329280" cy="2411280"/>
                </a:xfrm>
                <a:prstGeom prst="rect">
                  <a:avLst/>
                </a:prstGeom>
              </p:spPr>
            </p:pic>
          </mc:Fallback>
        </mc:AlternateContent>
      </p:grpSp>
    </p:spTree>
    <p:extLst>
      <p:ext uri="{BB962C8B-B14F-4D97-AF65-F5344CB8AC3E}">
        <p14:creationId xmlns:p14="http://schemas.microsoft.com/office/powerpoint/2010/main" val="106413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089388"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Capital </a:t>
            </a:r>
            <a:r>
              <a:rPr lang="de-DE" sz="2400" b="1" dirty="0" err="1"/>
              <a:t>supply</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733441" cy="369332"/>
          </a:xfrm>
          <a:prstGeom prst="rect">
            <a:avLst/>
          </a:prstGeom>
        </p:spPr>
        <p:txBody>
          <a:bodyPr wrap="none">
            <a:spAutoFit/>
          </a:bodyPr>
          <a:lstStyle/>
          <a:p>
            <a:r>
              <a:rPr lang="de-DE" dirty="0"/>
              <a:t>Budget </a:t>
            </a:r>
            <a:r>
              <a:rPr lang="de-DE" dirty="0" err="1"/>
              <a:t>restriction</a:t>
            </a:r>
            <a:r>
              <a:rPr lang="de-DE" dirty="0"/>
              <a:t>: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374094" cy="369332"/>
          </a:xfrm>
          <a:prstGeom prst="rect">
            <a:avLst/>
          </a:prstGeom>
        </p:spPr>
        <p:txBody>
          <a:bodyPr wrap="none">
            <a:spAutoFit/>
          </a:bodyPr>
          <a:lstStyle/>
          <a:p>
            <a:r>
              <a:rPr lang="de-DE" dirty="0"/>
              <a:t>und (1+i)s=c</a:t>
            </a:r>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22458" cy="369332"/>
          </a:xfrm>
          <a:prstGeom prst="rect">
            <a:avLst/>
          </a:prstGeom>
        </p:spPr>
        <p:txBody>
          <a:bodyPr wrap="none">
            <a:spAutoFit/>
          </a:bodyPr>
          <a:lstStyle/>
          <a:p>
            <a:r>
              <a:rPr lang="de-DE" dirty="0"/>
              <a:t>Utility </a:t>
            </a:r>
            <a:r>
              <a:rPr lang="de-DE" dirty="0" err="1"/>
              <a:t>function</a:t>
            </a:r>
            <a:r>
              <a:rPr lang="de-DE" dirty="0"/>
              <a:t>: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31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68555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Capital </a:t>
            </a:r>
            <a:r>
              <a:rPr lang="de-DE" sz="3266" b="1" dirty="0" err="1"/>
              <a:t>market</a:t>
            </a:r>
            <a:r>
              <a:rPr lang="de-DE" sz="3266" b="1" dirty="0"/>
              <a:t>- und Labor </a:t>
            </a:r>
            <a:r>
              <a:rPr lang="de-DE" sz="3266" b="1" dirty="0" err="1"/>
              <a:t>market</a:t>
            </a:r>
            <a:r>
              <a:rPr lang="de-DE" sz="3266" b="1" dirty="0"/>
              <a:t> </a:t>
            </a:r>
            <a:r>
              <a:rPr lang="de-DE" sz="3266" b="1" dirty="0" err="1"/>
              <a:t>equilibrium</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2950-0A9C-BB7A-6B4F-085B6C923F1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A8131497-E032-DBB0-A015-F8F988EBF133}"/>
              </a:ext>
            </a:extLst>
          </p:cNvPr>
          <p:cNvSpPr txBox="1"/>
          <p:nvPr/>
        </p:nvSpPr>
        <p:spPr>
          <a:xfrm>
            <a:off x="1827955" y="123129"/>
            <a:ext cx="405441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a:t>
            </a:r>
            <a:r>
              <a:rPr lang="de-DE" sz="2400" b="1" dirty="0" err="1"/>
              <a:t>Say´s</a:t>
            </a:r>
            <a:r>
              <a:rPr lang="de-DE" sz="2400" b="1" dirty="0"/>
              <a:t> </a:t>
            </a:r>
            <a:r>
              <a:rPr lang="de-DE" sz="2400" b="1" dirty="0" err="1"/>
              <a:t>law</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66D38988-4084-77F8-501B-D01C9FD95D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44EA5D07-230E-BE1F-294A-637A5402F47F}"/>
              </a:ext>
            </a:extLst>
          </p:cNvPr>
          <p:cNvSpPr txBox="1"/>
          <p:nvPr/>
        </p:nvSpPr>
        <p:spPr>
          <a:xfrm>
            <a:off x="1394460" y="2526030"/>
            <a:ext cx="1223412" cy="369332"/>
          </a:xfrm>
          <a:prstGeom prst="rect">
            <a:avLst/>
          </a:prstGeom>
          <a:noFill/>
          <a:ln>
            <a:solidFill>
              <a:schemeClr val="accent1"/>
            </a:solidFill>
          </a:ln>
        </p:spPr>
        <p:txBody>
          <a:bodyPr wrap="none" rtlCol="0">
            <a:spAutoFit/>
          </a:bodyPr>
          <a:lstStyle/>
          <a:p>
            <a:r>
              <a:rPr lang="de-DE" dirty="0"/>
              <a:t>Enterprises</a:t>
            </a:r>
          </a:p>
        </p:txBody>
      </p:sp>
      <p:sp>
        <p:nvSpPr>
          <p:cNvPr id="5" name="Textfeld 4">
            <a:extLst>
              <a:ext uri="{FF2B5EF4-FFF2-40B4-BE49-F238E27FC236}">
                <a16:creationId xmlns:a16="http://schemas.microsoft.com/office/drawing/2014/main" id="{01288908-5862-C9D2-A18A-94E13535F772}"/>
              </a:ext>
            </a:extLst>
          </p:cNvPr>
          <p:cNvSpPr txBox="1"/>
          <p:nvPr/>
        </p:nvSpPr>
        <p:spPr>
          <a:xfrm>
            <a:off x="5484294" y="2526030"/>
            <a:ext cx="1274708" cy="369332"/>
          </a:xfrm>
          <a:prstGeom prst="rect">
            <a:avLst/>
          </a:prstGeom>
          <a:noFill/>
          <a:ln>
            <a:solidFill>
              <a:schemeClr val="accent1"/>
            </a:solidFill>
          </a:ln>
        </p:spPr>
        <p:txBody>
          <a:bodyPr wrap="none" rtlCol="0">
            <a:spAutoFit/>
          </a:bodyPr>
          <a:lstStyle/>
          <a:p>
            <a:r>
              <a:rPr lang="de-DE" dirty="0"/>
              <a:t>Households</a:t>
            </a:r>
          </a:p>
        </p:txBody>
      </p:sp>
      <p:sp>
        <p:nvSpPr>
          <p:cNvPr id="7" name="Textfeld 6">
            <a:extLst>
              <a:ext uri="{FF2B5EF4-FFF2-40B4-BE49-F238E27FC236}">
                <a16:creationId xmlns:a16="http://schemas.microsoft.com/office/drawing/2014/main" id="{51483DE1-7936-192B-8C5C-6EEFB2CD5FDC}"/>
              </a:ext>
            </a:extLst>
          </p:cNvPr>
          <p:cNvSpPr txBox="1"/>
          <p:nvPr/>
        </p:nvSpPr>
        <p:spPr>
          <a:xfrm>
            <a:off x="3347993" y="5238343"/>
            <a:ext cx="1640193" cy="369332"/>
          </a:xfrm>
          <a:prstGeom prst="rect">
            <a:avLst/>
          </a:prstGeom>
          <a:noFill/>
          <a:ln>
            <a:solidFill>
              <a:schemeClr val="accent1"/>
            </a:solidFill>
          </a:ln>
        </p:spPr>
        <p:txBody>
          <a:bodyPr wrap="none" rtlCol="0">
            <a:spAutoFit/>
          </a:bodyPr>
          <a:lstStyle/>
          <a:p>
            <a:r>
              <a:rPr lang="de-DE" dirty="0"/>
              <a:t>Capital </a:t>
            </a:r>
            <a:r>
              <a:rPr lang="de-DE" dirty="0" err="1"/>
              <a:t>markets</a:t>
            </a:r>
            <a:endParaRPr lang="de-DE" dirty="0"/>
          </a:p>
        </p:txBody>
      </p:sp>
      <p:sp>
        <p:nvSpPr>
          <p:cNvPr id="8" name="Textfeld 7">
            <a:extLst>
              <a:ext uri="{FF2B5EF4-FFF2-40B4-BE49-F238E27FC236}">
                <a16:creationId xmlns:a16="http://schemas.microsoft.com/office/drawing/2014/main" id="{2AC8C89E-2D6C-C5B2-7126-5DF29B3C954D}"/>
              </a:ext>
            </a:extLst>
          </p:cNvPr>
          <p:cNvSpPr txBox="1"/>
          <p:nvPr/>
        </p:nvSpPr>
        <p:spPr>
          <a:xfrm>
            <a:off x="5638182" y="4301658"/>
            <a:ext cx="915635" cy="369332"/>
          </a:xfrm>
          <a:prstGeom prst="rect">
            <a:avLst/>
          </a:prstGeom>
          <a:noFill/>
          <a:ln>
            <a:solidFill>
              <a:srgbClr val="FF0000"/>
            </a:solidFill>
          </a:ln>
        </p:spPr>
        <p:txBody>
          <a:bodyPr wrap="none" rtlCol="0">
            <a:spAutoFit/>
          </a:bodyPr>
          <a:lstStyle/>
          <a:p>
            <a:r>
              <a:rPr lang="de-DE" dirty="0" err="1"/>
              <a:t>Savings</a:t>
            </a:r>
            <a:endParaRPr lang="de-DE" dirty="0"/>
          </a:p>
        </p:txBody>
      </p:sp>
      <p:sp>
        <p:nvSpPr>
          <p:cNvPr id="9" name="Textfeld 8">
            <a:extLst>
              <a:ext uri="{FF2B5EF4-FFF2-40B4-BE49-F238E27FC236}">
                <a16:creationId xmlns:a16="http://schemas.microsoft.com/office/drawing/2014/main" id="{FD3E4BCF-B167-22EA-AC0F-ED5F32F7A6C1}"/>
              </a:ext>
            </a:extLst>
          </p:cNvPr>
          <p:cNvSpPr txBox="1"/>
          <p:nvPr/>
        </p:nvSpPr>
        <p:spPr>
          <a:xfrm>
            <a:off x="1671462" y="4305636"/>
            <a:ext cx="1210588" cy="369332"/>
          </a:xfrm>
          <a:prstGeom prst="rect">
            <a:avLst/>
          </a:prstGeom>
          <a:noFill/>
          <a:ln>
            <a:solidFill>
              <a:srgbClr val="FF0000"/>
            </a:solidFill>
          </a:ln>
        </p:spPr>
        <p:txBody>
          <a:bodyPr wrap="none" rtlCol="0">
            <a:spAutoFit/>
          </a:bodyPr>
          <a:lstStyle/>
          <a:p>
            <a:r>
              <a:rPr lang="de-DE" dirty="0"/>
              <a:t>Investment</a:t>
            </a:r>
          </a:p>
        </p:txBody>
      </p:sp>
      <p:sp>
        <p:nvSpPr>
          <p:cNvPr id="10" name="Textfeld 9">
            <a:extLst>
              <a:ext uri="{FF2B5EF4-FFF2-40B4-BE49-F238E27FC236}">
                <a16:creationId xmlns:a16="http://schemas.microsoft.com/office/drawing/2014/main" id="{B2C98534-5873-521A-FCCE-474746B16EF3}"/>
              </a:ext>
            </a:extLst>
          </p:cNvPr>
          <p:cNvSpPr txBox="1"/>
          <p:nvPr/>
        </p:nvSpPr>
        <p:spPr>
          <a:xfrm>
            <a:off x="3350694" y="3487015"/>
            <a:ext cx="1428596" cy="369332"/>
          </a:xfrm>
          <a:prstGeom prst="rect">
            <a:avLst/>
          </a:prstGeom>
          <a:noFill/>
          <a:ln>
            <a:solidFill>
              <a:srgbClr val="FF0000"/>
            </a:solidFill>
          </a:ln>
        </p:spPr>
        <p:txBody>
          <a:bodyPr wrap="none" rtlCol="0">
            <a:spAutoFit/>
          </a:bodyPr>
          <a:lstStyle/>
          <a:p>
            <a:r>
              <a:rPr lang="de-DE" dirty="0" err="1"/>
              <a:t>Consumption</a:t>
            </a:r>
            <a:endParaRPr lang="de-DE" dirty="0"/>
          </a:p>
        </p:txBody>
      </p:sp>
      <p:sp>
        <p:nvSpPr>
          <p:cNvPr id="11" name="Textfeld 10">
            <a:extLst>
              <a:ext uri="{FF2B5EF4-FFF2-40B4-BE49-F238E27FC236}">
                <a16:creationId xmlns:a16="http://schemas.microsoft.com/office/drawing/2014/main" id="{0B0D5975-6DC3-45FD-3EE9-EF291492970C}"/>
              </a:ext>
            </a:extLst>
          </p:cNvPr>
          <p:cNvSpPr txBox="1"/>
          <p:nvPr/>
        </p:nvSpPr>
        <p:spPr>
          <a:xfrm>
            <a:off x="3562291" y="1016560"/>
            <a:ext cx="877163" cy="369332"/>
          </a:xfrm>
          <a:prstGeom prst="rect">
            <a:avLst/>
          </a:prstGeom>
          <a:noFill/>
          <a:ln>
            <a:solidFill>
              <a:srgbClr val="FF0000"/>
            </a:solidFill>
          </a:ln>
        </p:spPr>
        <p:txBody>
          <a:bodyPr wrap="none" rtlCol="0">
            <a:spAutoFit/>
          </a:bodyPr>
          <a:lstStyle/>
          <a:p>
            <a:r>
              <a:rPr lang="de-DE" dirty="0"/>
              <a:t>Income</a:t>
            </a:r>
          </a:p>
        </p:txBody>
      </p:sp>
      <p:cxnSp>
        <p:nvCxnSpPr>
          <p:cNvPr id="13" name="Gerade Verbindung mit Pfeil 12">
            <a:extLst>
              <a:ext uri="{FF2B5EF4-FFF2-40B4-BE49-F238E27FC236}">
                <a16:creationId xmlns:a16="http://schemas.microsoft.com/office/drawing/2014/main" id="{65422002-1393-4D26-8AC3-DD94F97C8510}"/>
              </a:ext>
            </a:extLst>
          </p:cNvPr>
          <p:cNvCxnSpPr/>
          <p:nvPr/>
        </p:nvCxnSpPr>
        <p:spPr>
          <a:xfrm flipV="1">
            <a:off x="2413407" y="1541417"/>
            <a:ext cx="937287" cy="770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a:extLst>
              <a:ext uri="{FF2B5EF4-FFF2-40B4-BE49-F238E27FC236}">
                <a16:creationId xmlns:a16="http://schemas.microsoft.com/office/drawing/2014/main" id="{2C2E63EA-8E64-EB4A-086F-2700A0C24A76}"/>
              </a:ext>
            </a:extLst>
          </p:cNvPr>
          <p:cNvCxnSpPr>
            <a:cxnSpLocks/>
          </p:cNvCxnSpPr>
          <p:nvPr/>
        </p:nvCxnSpPr>
        <p:spPr>
          <a:xfrm>
            <a:off x="4645667" y="1383722"/>
            <a:ext cx="838627" cy="9284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Gerade Verbindung mit Pfeil 15">
            <a:extLst>
              <a:ext uri="{FF2B5EF4-FFF2-40B4-BE49-F238E27FC236}">
                <a16:creationId xmlns:a16="http://schemas.microsoft.com/office/drawing/2014/main" id="{27183221-23ED-48E5-992A-E1C8B613419C}"/>
              </a:ext>
            </a:extLst>
          </p:cNvPr>
          <p:cNvCxnSpPr>
            <a:cxnSpLocks/>
          </p:cNvCxnSpPr>
          <p:nvPr/>
        </p:nvCxnSpPr>
        <p:spPr>
          <a:xfrm flipH="1">
            <a:off x="5138370" y="3034235"/>
            <a:ext cx="782005" cy="595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Gerade Verbindung mit Pfeil 17">
            <a:extLst>
              <a:ext uri="{FF2B5EF4-FFF2-40B4-BE49-F238E27FC236}">
                <a16:creationId xmlns:a16="http://schemas.microsoft.com/office/drawing/2014/main" id="{96DD4065-24D0-515F-C3B6-BC8F67814759}"/>
              </a:ext>
            </a:extLst>
          </p:cNvPr>
          <p:cNvCxnSpPr>
            <a:cxnSpLocks/>
          </p:cNvCxnSpPr>
          <p:nvPr/>
        </p:nvCxnSpPr>
        <p:spPr>
          <a:xfrm flipH="1" flipV="1">
            <a:off x="2413407" y="3109266"/>
            <a:ext cx="784887" cy="5206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a:extLst>
              <a:ext uri="{FF2B5EF4-FFF2-40B4-BE49-F238E27FC236}">
                <a16:creationId xmlns:a16="http://schemas.microsoft.com/office/drawing/2014/main" id="{EF9B2F9E-8A15-A3E7-328D-74078D284CAA}"/>
              </a:ext>
            </a:extLst>
          </p:cNvPr>
          <p:cNvCxnSpPr>
            <a:cxnSpLocks/>
          </p:cNvCxnSpPr>
          <p:nvPr/>
        </p:nvCxnSpPr>
        <p:spPr>
          <a:xfrm>
            <a:off x="6072775" y="3186635"/>
            <a:ext cx="0" cy="10224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Gerade Verbindung mit Pfeil 21">
            <a:extLst>
              <a:ext uri="{FF2B5EF4-FFF2-40B4-BE49-F238E27FC236}">
                <a16:creationId xmlns:a16="http://schemas.microsoft.com/office/drawing/2014/main" id="{83220613-1A1D-AEB7-66B6-F0EC34F549D5}"/>
              </a:ext>
            </a:extLst>
          </p:cNvPr>
          <p:cNvCxnSpPr>
            <a:cxnSpLocks/>
          </p:cNvCxnSpPr>
          <p:nvPr/>
        </p:nvCxnSpPr>
        <p:spPr>
          <a:xfrm>
            <a:off x="2149563" y="3118712"/>
            <a:ext cx="0" cy="10224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Gerade Verbindung mit Pfeil 24">
            <a:extLst>
              <a:ext uri="{FF2B5EF4-FFF2-40B4-BE49-F238E27FC236}">
                <a16:creationId xmlns:a16="http://schemas.microsoft.com/office/drawing/2014/main" id="{D379E0C0-BA54-27DB-0321-A9A8FB170AC8}"/>
              </a:ext>
            </a:extLst>
          </p:cNvPr>
          <p:cNvCxnSpPr>
            <a:cxnSpLocks/>
          </p:cNvCxnSpPr>
          <p:nvPr/>
        </p:nvCxnSpPr>
        <p:spPr>
          <a:xfrm flipH="1">
            <a:off x="5159523" y="4770055"/>
            <a:ext cx="782005" cy="595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Gerade Verbindung mit Pfeil 25">
            <a:extLst>
              <a:ext uri="{FF2B5EF4-FFF2-40B4-BE49-F238E27FC236}">
                <a16:creationId xmlns:a16="http://schemas.microsoft.com/office/drawing/2014/main" id="{AD2B9466-63B6-7010-1E43-B389B81B95EC}"/>
              </a:ext>
            </a:extLst>
          </p:cNvPr>
          <p:cNvCxnSpPr>
            <a:cxnSpLocks/>
          </p:cNvCxnSpPr>
          <p:nvPr/>
        </p:nvCxnSpPr>
        <p:spPr>
          <a:xfrm flipH="1" flipV="1">
            <a:off x="2413407" y="4860594"/>
            <a:ext cx="845708" cy="5163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9361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latin typeface="+mn-lt"/>
                  </a:rPr>
                  <a:t>Money supply</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real quantity of money; M: nominal quantity 			of money ; p: Price level</a:t>
                </a:r>
              </a:p>
              <a:p>
                <a:pPr marL="0" lvl="1"/>
                <a:r>
                  <a:rPr lang="en-US" sz="2177" kern="0" dirty="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dirty="0">
                    <a:solidFill>
                      <a:sysClr val="windowText" lastClr="000000"/>
                    </a:solidFill>
                    <a:latin typeface="+mn-lt"/>
                  </a:rPr>
                  <a:t>Money demand</a:t>
                </a:r>
              </a:p>
              <a:p>
                <a:r>
                  <a:rPr lang="de-DE" sz="1814" dirty="0">
                    <a:latin typeface="+mn-lt"/>
                  </a:rPr>
                  <a:t>Transaction </a:t>
                </a:r>
                <a:r>
                  <a:rPr lang="de-DE" sz="1814" dirty="0" err="1">
                    <a:latin typeface="+mn-lt"/>
                  </a:rPr>
                  <a:t>motive</a:t>
                </a:r>
                <a:r>
                  <a:rPr lang="de-DE" sz="1814" dirty="0">
                    <a:latin typeface="+mn-lt"/>
                  </a:rPr>
                  <a:t>	→	</a:t>
                </a:r>
                <a:r>
                  <a:rPr lang="de-DE" sz="1814" dirty="0" err="1">
                    <a:latin typeface="+mn-lt"/>
                  </a:rPr>
                  <a:t>the</a:t>
                </a:r>
                <a:r>
                  <a:rPr lang="de-DE" sz="1814" dirty="0">
                    <a:latin typeface="+mn-lt"/>
                  </a:rPr>
                  <a:t> </a:t>
                </a:r>
                <a:r>
                  <a:rPr lang="de-DE" sz="1814" dirty="0" err="1">
                    <a:latin typeface="+mn-lt"/>
                  </a:rPr>
                  <a:t>higher</a:t>
                </a:r>
                <a:r>
                  <a:rPr lang="de-DE" sz="1814" dirty="0">
                    <a:latin typeface="+mn-lt"/>
                  </a:rPr>
                  <a:t> </a:t>
                </a:r>
                <a:r>
                  <a:rPr lang="de-DE" sz="1814" dirty="0" err="1">
                    <a:latin typeface="+mn-lt"/>
                  </a:rPr>
                  <a:t>income</a:t>
                </a:r>
                <a:r>
                  <a:rPr lang="de-DE" sz="1814" dirty="0">
                    <a:latin typeface="+mn-lt"/>
                  </a:rPr>
                  <a:t> y </a:t>
                </a:r>
                <a:r>
                  <a:rPr lang="de-DE" sz="1814" dirty="0" err="1">
                    <a:latin typeface="+mn-lt"/>
                  </a:rPr>
                  <a:t>the</a:t>
                </a:r>
                <a:r>
                  <a:rPr lang="de-DE" sz="1814" dirty="0">
                    <a:latin typeface="+mn-lt"/>
                  </a:rPr>
                  <a:t> </a:t>
                </a:r>
                <a:r>
                  <a:rPr lang="de-DE" sz="1814" dirty="0" err="1">
                    <a:latin typeface="+mn-lt"/>
                  </a:rPr>
                  <a:t>higher</a:t>
                </a:r>
                <a:r>
                  <a:rPr lang="de-DE" sz="1814" dirty="0">
                    <a:latin typeface="+mn-lt"/>
                  </a:rPr>
                  <a:t> </a:t>
                </a:r>
                <a:r>
                  <a:rPr lang="de-DE" sz="1814" dirty="0" err="1">
                    <a:latin typeface="+mn-lt"/>
                  </a:rPr>
                  <a:t>is</a:t>
                </a:r>
                <a:r>
                  <a:rPr lang="de-DE" sz="1814" dirty="0">
                    <a:latin typeface="+mn-lt"/>
                  </a:rPr>
                  <a:t> 					</a:t>
                </a:r>
                <a:r>
                  <a:rPr lang="de-DE" sz="1814" dirty="0" err="1">
                    <a:latin typeface="+mn-lt"/>
                  </a:rPr>
                  <a:t>money</a:t>
                </a:r>
                <a:r>
                  <a:rPr lang="de-DE" sz="1814" dirty="0">
                    <a:latin typeface="+mn-lt"/>
                  </a:rPr>
                  <a:t> </a:t>
                </a:r>
                <a:r>
                  <a:rPr lang="de-DE" sz="1814" dirty="0" err="1">
                    <a:latin typeface="+mn-lt"/>
                  </a:rPr>
                  <a:t>demand</a:t>
                </a:r>
                <a:endParaRPr lang="de-DE" sz="1814" dirty="0">
                  <a:latin typeface="+mn-lt"/>
                </a:endParaRPr>
              </a:p>
              <a:p>
                <a:r>
                  <a:rPr lang="de-DE" sz="1814" dirty="0">
                    <a:latin typeface="+mn-lt"/>
                  </a:rPr>
                  <a:t>Spekulative </a:t>
                </a:r>
                <a:r>
                  <a:rPr lang="de-DE" sz="1814" dirty="0" err="1">
                    <a:latin typeface="+mn-lt"/>
                  </a:rPr>
                  <a:t>motive</a:t>
                </a:r>
                <a:r>
                  <a:rPr lang="de-DE" sz="1814" dirty="0">
                    <a:latin typeface="+mn-lt"/>
                  </a:rPr>
                  <a:t>	→	</a:t>
                </a:r>
                <a:r>
                  <a:rPr lang="de-DE" sz="1814" dirty="0" err="1">
                    <a:latin typeface="+mn-lt"/>
                  </a:rPr>
                  <a:t>the</a:t>
                </a:r>
                <a:r>
                  <a:rPr lang="de-DE" sz="1814" dirty="0">
                    <a:latin typeface="+mn-lt"/>
                  </a:rPr>
                  <a:t> </a:t>
                </a:r>
                <a:r>
                  <a:rPr lang="de-DE" sz="1814" dirty="0" err="1">
                    <a:latin typeface="+mn-lt"/>
                  </a:rPr>
                  <a:t>higher</a:t>
                </a:r>
                <a:r>
                  <a:rPr lang="de-DE" sz="1814" dirty="0">
                    <a:latin typeface="+mn-lt"/>
                  </a:rPr>
                  <a:t> </a:t>
                </a:r>
                <a:r>
                  <a:rPr lang="de-DE" sz="1814" dirty="0" err="1">
                    <a:latin typeface="+mn-lt"/>
                  </a:rPr>
                  <a:t>the</a:t>
                </a:r>
                <a:r>
                  <a:rPr lang="de-DE" sz="1814" dirty="0">
                    <a:latin typeface="+mn-lt"/>
                  </a:rPr>
                  <a:t> </a:t>
                </a:r>
                <a:r>
                  <a:rPr lang="de-DE" sz="1814" dirty="0" err="1">
                    <a:latin typeface="+mn-lt"/>
                  </a:rPr>
                  <a:t>interest</a:t>
                </a:r>
                <a:r>
                  <a:rPr lang="de-DE" sz="1814" dirty="0">
                    <a:latin typeface="+mn-lt"/>
                  </a:rPr>
                  <a:t> rate i, </a:t>
                </a:r>
                <a:r>
                  <a:rPr lang="de-DE" sz="1814" dirty="0" err="1">
                    <a:latin typeface="+mn-lt"/>
                  </a:rPr>
                  <a:t>the</a:t>
                </a:r>
                <a:r>
                  <a:rPr lang="de-DE" sz="1814" dirty="0">
                    <a:latin typeface="+mn-lt"/>
                  </a:rPr>
                  <a:t> 					</a:t>
                </a:r>
                <a:r>
                  <a:rPr lang="de-DE" sz="1814" dirty="0" err="1">
                    <a:latin typeface="+mn-lt"/>
                  </a:rPr>
                  <a:t>lower</a:t>
                </a:r>
                <a:r>
                  <a:rPr lang="de-DE" sz="1814" dirty="0">
                    <a:latin typeface="+mn-lt"/>
                  </a:rPr>
                  <a:t> </a:t>
                </a:r>
                <a:r>
                  <a:rPr lang="de-DE" sz="1814" dirty="0" err="1">
                    <a:latin typeface="+mn-lt"/>
                  </a:rPr>
                  <a:t>is</a:t>
                </a:r>
                <a:r>
                  <a:rPr lang="de-DE" sz="1814" dirty="0">
                    <a:latin typeface="+mn-lt"/>
                  </a:rPr>
                  <a:t> </a:t>
                </a:r>
                <a:r>
                  <a:rPr lang="de-DE" sz="1814" dirty="0" err="1">
                    <a:latin typeface="+mn-lt"/>
                  </a:rPr>
                  <a:t>money</a:t>
                </a:r>
                <a:r>
                  <a:rPr lang="de-DE" sz="1814" dirty="0">
                    <a:latin typeface="+mn-lt"/>
                  </a:rPr>
                  <a:t> </a:t>
                </a:r>
                <a:r>
                  <a:rPr lang="de-DE" sz="1814" dirty="0" err="1">
                    <a:latin typeface="+mn-lt"/>
                  </a:rPr>
                  <a:t>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dirty="0" err="1">
                    <a:latin typeface="+mn-lt"/>
                    <a:cs typeface="Times New Roman" panose="02020603050405020304" pitchFamily="18" charset="0"/>
                  </a:rPr>
                  <a:t>with</a:t>
                </a:r>
                <a:r>
                  <a:rPr lang="de-DE" sz="1814" dirty="0">
                    <a:latin typeface="+mn-lt"/>
                    <a:cs typeface="Times New Roman" panose="02020603050405020304" pitchFamily="18" charset="0"/>
                  </a:rPr>
                  <a:t>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and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A4692E8-053D-42D4-BA1B-FA703BE6FB0C}"/>
                  </a:ext>
                </a:extLst>
              </p14:cNvPr>
              <p14:cNvContentPartPr/>
              <p14:nvPr/>
            </p14:nvContentPartPr>
            <p14:xfrm>
              <a:off x="1487073" y="1578324"/>
              <a:ext cx="263160" cy="348480"/>
            </p14:xfrm>
          </p:contentPart>
        </mc:Choice>
        <mc:Fallback xmlns="">
          <p:pic>
            <p:nvPicPr>
              <p:cNvPr id="2" name="Freihand 1">
                <a:extLst>
                  <a:ext uri="{FF2B5EF4-FFF2-40B4-BE49-F238E27FC236}">
                    <a16:creationId xmlns:a16="http://schemas.microsoft.com/office/drawing/2014/main" id="{4A4692E8-053D-42D4-BA1B-FA703BE6FB0C}"/>
                  </a:ext>
                </a:extLst>
              </p:cNvPr>
              <p:cNvPicPr/>
              <p:nvPr/>
            </p:nvPicPr>
            <p:blipFill>
              <a:blip r:embed="rId5"/>
              <a:stretch>
                <a:fillRect/>
              </a:stretch>
            </p:blipFill>
            <p:spPr>
              <a:xfrm>
                <a:off x="1482753" y="1574004"/>
                <a:ext cx="2718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6F3CA5D-2B83-4109-B3CF-1605781993DF}"/>
                  </a:ext>
                </a:extLst>
              </p14:cNvPr>
              <p14:cNvContentPartPr/>
              <p14:nvPr/>
            </p14:nvContentPartPr>
            <p14:xfrm>
              <a:off x="4363473" y="2810244"/>
              <a:ext cx="2479680" cy="127800"/>
            </p14:xfrm>
          </p:contentPart>
        </mc:Choice>
        <mc:Fallback xmlns="">
          <p:pic>
            <p:nvPicPr>
              <p:cNvPr id="3" name="Freihand 2">
                <a:extLst>
                  <a:ext uri="{FF2B5EF4-FFF2-40B4-BE49-F238E27FC236}">
                    <a16:creationId xmlns:a16="http://schemas.microsoft.com/office/drawing/2014/main" id="{F6F3CA5D-2B83-4109-B3CF-1605781993DF}"/>
                  </a:ext>
                </a:extLst>
              </p:cNvPr>
              <p:cNvPicPr/>
              <p:nvPr/>
            </p:nvPicPr>
            <p:blipFill>
              <a:blip r:embed="rId7"/>
              <a:stretch>
                <a:fillRect/>
              </a:stretch>
            </p:blipFill>
            <p:spPr>
              <a:xfrm>
                <a:off x="4359153" y="2805924"/>
                <a:ext cx="2488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6A017A8-4AE7-4359-9409-AB931FB731FD}"/>
                  </a:ext>
                </a:extLst>
              </p14:cNvPr>
              <p14:cNvContentPartPr/>
              <p14:nvPr/>
            </p14:nvContentPartPr>
            <p14:xfrm>
              <a:off x="1476993" y="1576884"/>
              <a:ext cx="266760" cy="287280"/>
            </p14:xfrm>
          </p:contentPart>
        </mc:Choice>
        <mc:Fallback xmlns="">
          <p:pic>
            <p:nvPicPr>
              <p:cNvPr id="4" name="Freihand 3">
                <a:extLst>
                  <a:ext uri="{FF2B5EF4-FFF2-40B4-BE49-F238E27FC236}">
                    <a16:creationId xmlns:a16="http://schemas.microsoft.com/office/drawing/2014/main" id="{46A017A8-4AE7-4359-9409-AB931FB731FD}"/>
                  </a:ext>
                </a:extLst>
              </p:cNvPr>
              <p:cNvPicPr/>
              <p:nvPr/>
            </p:nvPicPr>
            <p:blipFill>
              <a:blip r:embed="rId9"/>
              <a:stretch>
                <a:fillRect/>
              </a:stretch>
            </p:blipFill>
            <p:spPr>
              <a:xfrm>
                <a:off x="1472673" y="1572564"/>
                <a:ext cx="2754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CCE1F58-F278-46BA-8C31-B79733BB52D2}"/>
                  </a:ext>
                </a:extLst>
              </p14:cNvPr>
              <p14:cNvContentPartPr/>
              <p14:nvPr/>
            </p14:nvContentPartPr>
            <p14:xfrm>
              <a:off x="689313" y="1115724"/>
              <a:ext cx="2072160" cy="74160"/>
            </p14:xfrm>
          </p:contentPart>
        </mc:Choice>
        <mc:Fallback xmlns="">
          <p:pic>
            <p:nvPicPr>
              <p:cNvPr id="5" name="Freihand 4">
                <a:extLst>
                  <a:ext uri="{FF2B5EF4-FFF2-40B4-BE49-F238E27FC236}">
                    <a16:creationId xmlns:a16="http://schemas.microsoft.com/office/drawing/2014/main" id="{8CCE1F58-F278-46BA-8C31-B79733BB52D2}"/>
                  </a:ext>
                </a:extLst>
              </p:cNvPr>
              <p:cNvPicPr/>
              <p:nvPr/>
            </p:nvPicPr>
            <p:blipFill>
              <a:blip r:embed="rId11"/>
              <a:stretch>
                <a:fillRect/>
              </a:stretch>
            </p:blipFill>
            <p:spPr>
              <a:xfrm>
                <a:off x="684993" y="1111404"/>
                <a:ext cx="2080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7089F6F3-C02F-464E-A8F2-5C7E38822417}"/>
                  </a:ext>
                </a:extLst>
              </p14:cNvPr>
              <p14:cNvContentPartPr/>
              <p14:nvPr/>
            </p14:nvContentPartPr>
            <p14:xfrm>
              <a:off x="1499313" y="1225884"/>
              <a:ext cx="286920" cy="314640"/>
            </p14:xfrm>
          </p:contentPart>
        </mc:Choice>
        <mc:Fallback xmlns="">
          <p:pic>
            <p:nvPicPr>
              <p:cNvPr id="9" name="Freihand 8">
                <a:extLst>
                  <a:ext uri="{FF2B5EF4-FFF2-40B4-BE49-F238E27FC236}">
                    <a16:creationId xmlns:a16="http://schemas.microsoft.com/office/drawing/2014/main" id="{7089F6F3-C02F-464E-A8F2-5C7E38822417}"/>
                  </a:ext>
                </a:extLst>
              </p:cNvPr>
              <p:cNvPicPr/>
              <p:nvPr/>
            </p:nvPicPr>
            <p:blipFill>
              <a:blip r:embed="rId13"/>
              <a:stretch>
                <a:fillRect/>
              </a:stretch>
            </p:blipFill>
            <p:spPr>
              <a:xfrm>
                <a:off x="1494993" y="1221564"/>
                <a:ext cx="2955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D1EC9DB-729A-4FE8-B5CB-27CAE3C36FC5}"/>
                  </a:ext>
                </a:extLst>
              </p14:cNvPr>
              <p14:cNvContentPartPr/>
              <p14:nvPr/>
            </p14:nvContentPartPr>
            <p14:xfrm>
              <a:off x="1471953" y="1230564"/>
              <a:ext cx="297000" cy="355320"/>
            </p14:xfrm>
          </p:contentPart>
        </mc:Choice>
        <mc:Fallback xmlns="">
          <p:pic>
            <p:nvPicPr>
              <p:cNvPr id="10" name="Freihand 9">
                <a:extLst>
                  <a:ext uri="{FF2B5EF4-FFF2-40B4-BE49-F238E27FC236}">
                    <a16:creationId xmlns:a16="http://schemas.microsoft.com/office/drawing/2014/main" id="{9D1EC9DB-729A-4FE8-B5CB-27CAE3C36FC5}"/>
                  </a:ext>
                </a:extLst>
              </p:cNvPr>
              <p:cNvPicPr/>
              <p:nvPr/>
            </p:nvPicPr>
            <p:blipFill>
              <a:blip r:embed="rId15"/>
              <a:stretch>
                <a:fillRect/>
              </a:stretch>
            </p:blipFill>
            <p:spPr>
              <a:xfrm>
                <a:off x="1467633" y="1226244"/>
                <a:ext cx="3056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199F6587-B9B5-4758-8752-559A055295C9}"/>
                  </a:ext>
                </a:extLst>
              </p14:cNvPr>
              <p14:cNvContentPartPr/>
              <p14:nvPr/>
            </p14:nvContentPartPr>
            <p14:xfrm>
              <a:off x="1478433" y="1605324"/>
              <a:ext cx="267120" cy="315000"/>
            </p14:xfrm>
          </p:contentPart>
        </mc:Choice>
        <mc:Fallback xmlns="">
          <p:pic>
            <p:nvPicPr>
              <p:cNvPr id="11" name="Freihand 10">
                <a:extLst>
                  <a:ext uri="{FF2B5EF4-FFF2-40B4-BE49-F238E27FC236}">
                    <a16:creationId xmlns:a16="http://schemas.microsoft.com/office/drawing/2014/main" id="{199F6587-B9B5-4758-8752-559A055295C9}"/>
                  </a:ext>
                </a:extLst>
              </p:cNvPr>
              <p:cNvPicPr/>
              <p:nvPr/>
            </p:nvPicPr>
            <p:blipFill>
              <a:blip r:embed="rId17"/>
              <a:stretch>
                <a:fillRect/>
              </a:stretch>
            </p:blipFill>
            <p:spPr>
              <a:xfrm>
                <a:off x="1474113" y="1601004"/>
                <a:ext cx="275760" cy="323640"/>
              </a:xfrm>
              <a:prstGeom prst="rect">
                <a:avLst/>
              </a:prstGeom>
            </p:spPr>
          </p:pic>
        </mc:Fallback>
      </mc:AlternateContent>
      <p:grpSp>
        <p:nvGrpSpPr>
          <p:cNvPr id="16" name="Gruppieren 15">
            <a:extLst>
              <a:ext uri="{FF2B5EF4-FFF2-40B4-BE49-F238E27FC236}">
                <a16:creationId xmlns:a16="http://schemas.microsoft.com/office/drawing/2014/main" id="{DCED2D42-42AD-4B5D-BA88-4906D1192EEE}"/>
              </a:ext>
            </a:extLst>
          </p:cNvPr>
          <p:cNvGrpSpPr/>
          <p:nvPr/>
        </p:nvGrpSpPr>
        <p:grpSpPr>
          <a:xfrm>
            <a:off x="1068393" y="1265124"/>
            <a:ext cx="657000" cy="630000"/>
            <a:chOff x="1068393" y="1265124"/>
            <a:chExt cx="657000" cy="63000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E8CA4C86-CDC3-4606-9746-8121CEF57686}"/>
                    </a:ext>
                  </a:extLst>
                </p14:cNvPr>
                <p14:cNvContentPartPr/>
                <p14:nvPr/>
              </p14:nvContentPartPr>
              <p14:xfrm>
                <a:off x="1494993" y="1265124"/>
                <a:ext cx="209160" cy="321480"/>
              </p14:xfrm>
            </p:contentPart>
          </mc:Choice>
          <mc:Fallback xmlns="">
            <p:pic>
              <p:nvPicPr>
                <p:cNvPr id="12" name="Freihand 11">
                  <a:extLst>
                    <a:ext uri="{FF2B5EF4-FFF2-40B4-BE49-F238E27FC236}">
                      <a16:creationId xmlns:a16="http://schemas.microsoft.com/office/drawing/2014/main" id="{E8CA4C86-CDC3-4606-9746-8121CEF57686}"/>
                    </a:ext>
                  </a:extLst>
                </p:cNvPr>
                <p:cNvPicPr/>
                <p:nvPr/>
              </p:nvPicPr>
              <p:blipFill>
                <a:blip r:embed="rId19"/>
                <a:stretch>
                  <a:fillRect/>
                </a:stretch>
              </p:blipFill>
              <p:spPr>
                <a:xfrm>
                  <a:off x="1490673" y="1260804"/>
                  <a:ext cx="2178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02C45F5-B341-4563-8064-3504694BB156}"/>
                    </a:ext>
                  </a:extLst>
                </p14:cNvPr>
                <p14:cNvContentPartPr/>
                <p14:nvPr/>
              </p14:nvContentPartPr>
              <p14:xfrm>
                <a:off x="1524153" y="1588764"/>
                <a:ext cx="201240" cy="306360"/>
              </p14:xfrm>
            </p:contentPart>
          </mc:Choice>
          <mc:Fallback xmlns="">
            <p:pic>
              <p:nvPicPr>
                <p:cNvPr id="13" name="Freihand 12">
                  <a:extLst>
                    <a:ext uri="{FF2B5EF4-FFF2-40B4-BE49-F238E27FC236}">
                      <a16:creationId xmlns:a16="http://schemas.microsoft.com/office/drawing/2014/main" id="{902C45F5-B341-4563-8064-3504694BB156}"/>
                    </a:ext>
                  </a:extLst>
                </p:cNvPr>
                <p:cNvPicPr/>
                <p:nvPr/>
              </p:nvPicPr>
              <p:blipFill>
                <a:blip r:embed="rId21"/>
                <a:stretch>
                  <a:fillRect/>
                </a:stretch>
              </p:blipFill>
              <p:spPr>
                <a:xfrm>
                  <a:off x="1519833" y="1584444"/>
                  <a:ext cx="2098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46311D9A-9B92-4002-BDE5-B9FF0E174581}"/>
                    </a:ext>
                  </a:extLst>
                </p14:cNvPr>
                <p14:cNvContentPartPr/>
                <p14:nvPr/>
              </p14:nvContentPartPr>
              <p14:xfrm>
                <a:off x="1068393" y="1343244"/>
                <a:ext cx="366120" cy="436320"/>
              </p14:xfrm>
            </p:contentPart>
          </mc:Choice>
          <mc:Fallback xmlns="">
            <p:pic>
              <p:nvPicPr>
                <p:cNvPr id="15" name="Freihand 14">
                  <a:extLst>
                    <a:ext uri="{FF2B5EF4-FFF2-40B4-BE49-F238E27FC236}">
                      <a16:creationId xmlns:a16="http://schemas.microsoft.com/office/drawing/2014/main" id="{46311D9A-9B92-4002-BDE5-B9FF0E174581}"/>
                    </a:ext>
                  </a:extLst>
                </p:cNvPr>
                <p:cNvPicPr/>
                <p:nvPr/>
              </p:nvPicPr>
              <p:blipFill>
                <a:blip r:embed="rId23"/>
                <a:stretch>
                  <a:fillRect/>
                </a:stretch>
              </p:blipFill>
              <p:spPr>
                <a:xfrm>
                  <a:off x="1064073" y="1338924"/>
                  <a:ext cx="374760" cy="444960"/>
                </a:xfrm>
                <a:prstGeom prst="rect">
                  <a:avLst/>
                </a:prstGeom>
              </p:spPr>
            </p:pic>
          </mc:Fallback>
        </mc:AlternateContent>
      </p:grpSp>
      <p:grpSp>
        <p:nvGrpSpPr>
          <p:cNvPr id="40" name="Gruppieren 39">
            <a:extLst>
              <a:ext uri="{FF2B5EF4-FFF2-40B4-BE49-F238E27FC236}">
                <a16:creationId xmlns:a16="http://schemas.microsoft.com/office/drawing/2014/main" id="{4255393D-CD4B-4C50-A04E-0551B9962E74}"/>
              </a:ext>
            </a:extLst>
          </p:cNvPr>
          <p:cNvGrpSpPr/>
          <p:nvPr/>
        </p:nvGrpSpPr>
        <p:grpSpPr>
          <a:xfrm>
            <a:off x="7589433" y="1777764"/>
            <a:ext cx="1573560" cy="292320"/>
            <a:chOff x="7589433" y="1777764"/>
            <a:chExt cx="1573560" cy="29232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5E40E1AC-C05B-4FE2-AAEF-6B16D9D8FC32}"/>
                    </a:ext>
                  </a:extLst>
                </p14:cNvPr>
                <p14:cNvContentPartPr/>
                <p14:nvPr/>
              </p14:nvContentPartPr>
              <p14:xfrm>
                <a:off x="7589433" y="2010324"/>
                <a:ext cx="185040" cy="15840"/>
              </p14:xfrm>
            </p:contentPart>
          </mc:Choice>
          <mc:Fallback xmlns="">
            <p:pic>
              <p:nvPicPr>
                <p:cNvPr id="17" name="Freihand 16">
                  <a:extLst>
                    <a:ext uri="{FF2B5EF4-FFF2-40B4-BE49-F238E27FC236}">
                      <a16:creationId xmlns:a16="http://schemas.microsoft.com/office/drawing/2014/main" id="{5E40E1AC-C05B-4FE2-AAEF-6B16D9D8FC32}"/>
                    </a:ext>
                  </a:extLst>
                </p:cNvPr>
                <p:cNvPicPr/>
                <p:nvPr/>
              </p:nvPicPr>
              <p:blipFill>
                <a:blip r:embed="rId25"/>
                <a:stretch>
                  <a:fillRect/>
                </a:stretch>
              </p:blipFill>
              <p:spPr>
                <a:xfrm>
                  <a:off x="7585113" y="2006004"/>
                  <a:ext cx="193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D8A76EE4-3565-4AAF-8812-04F51A13934A}"/>
                    </a:ext>
                  </a:extLst>
                </p14:cNvPr>
                <p14:cNvContentPartPr/>
                <p14:nvPr/>
              </p14:nvContentPartPr>
              <p14:xfrm>
                <a:off x="7773033" y="1919964"/>
                <a:ext cx="135360" cy="150120"/>
              </p14:xfrm>
            </p:contentPart>
          </mc:Choice>
          <mc:Fallback xmlns="">
            <p:pic>
              <p:nvPicPr>
                <p:cNvPr id="18" name="Freihand 17">
                  <a:extLst>
                    <a:ext uri="{FF2B5EF4-FFF2-40B4-BE49-F238E27FC236}">
                      <a16:creationId xmlns:a16="http://schemas.microsoft.com/office/drawing/2014/main" id="{D8A76EE4-3565-4AAF-8812-04F51A13934A}"/>
                    </a:ext>
                  </a:extLst>
                </p:cNvPr>
                <p:cNvPicPr/>
                <p:nvPr/>
              </p:nvPicPr>
              <p:blipFill>
                <a:blip r:embed="rId27"/>
                <a:stretch>
                  <a:fillRect/>
                </a:stretch>
              </p:blipFill>
              <p:spPr>
                <a:xfrm>
                  <a:off x="7768713" y="1915644"/>
                  <a:ext cx="144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ED448B12-742F-494D-85ED-4D5BEB157CA3}"/>
                    </a:ext>
                  </a:extLst>
                </p14:cNvPr>
                <p14:cNvContentPartPr/>
                <p14:nvPr/>
              </p14:nvContentPartPr>
              <p14:xfrm>
                <a:off x="8047353" y="1866684"/>
                <a:ext cx="155160" cy="142560"/>
              </p14:xfrm>
            </p:contentPart>
          </mc:Choice>
          <mc:Fallback xmlns="">
            <p:pic>
              <p:nvPicPr>
                <p:cNvPr id="20" name="Freihand 19">
                  <a:extLst>
                    <a:ext uri="{FF2B5EF4-FFF2-40B4-BE49-F238E27FC236}">
                      <a16:creationId xmlns:a16="http://schemas.microsoft.com/office/drawing/2014/main" id="{ED448B12-742F-494D-85ED-4D5BEB157CA3}"/>
                    </a:ext>
                  </a:extLst>
                </p:cNvPr>
                <p:cNvPicPr/>
                <p:nvPr/>
              </p:nvPicPr>
              <p:blipFill>
                <a:blip r:embed="rId29"/>
                <a:stretch>
                  <a:fillRect/>
                </a:stretch>
              </p:blipFill>
              <p:spPr>
                <a:xfrm>
                  <a:off x="8043033" y="1862364"/>
                  <a:ext cx="163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2E32258B-6BFE-459C-9466-BCD62ABB0518}"/>
                    </a:ext>
                  </a:extLst>
                </p14:cNvPr>
                <p14:cNvContentPartPr/>
                <p14:nvPr/>
              </p14:nvContentPartPr>
              <p14:xfrm>
                <a:off x="8215113" y="1777764"/>
                <a:ext cx="196560" cy="175320"/>
              </p14:xfrm>
            </p:contentPart>
          </mc:Choice>
          <mc:Fallback xmlns="">
            <p:pic>
              <p:nvPicPr>
                <p:cNvPr id="21" name="Freihand 20">
                  <a:extLst>
                    <a:ext uri="{FF2B5EF4-FFF2-40B4-BE49-F238E27FC236}">
                      <a16:creationId xmlns:a16="http://schemas.microsoft.com/office/drawing/2014/main" id="{2E32258B-6BFE-459C-9466-BCD62ABB0518}"/>
                    </a:ext>
                  </a:extLst>
                </p:cNvPr>
                <p:cNvPicPr/>
                <p:nvPr/>
              </p:nvPicPr>
              <p:blipFill>
                <a:blip r:embed="rId31"/>
                <a:stretch>
                  <a:fillRect/>
                </a:stretch>
              </p:blipFill>
              <p:spPr>
                <a:xfrm>
                  <a:off x="8210793" y="1773444"/>
                  <a:ext cx="205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F90301D3-FBE4-49D3-9380-C4AF73CF991A}"/>
                    </a:ext>
                  </a:extLst>
                </p14:cNvPr>
                <p14:cNvContentPartPr/>
                <p14:nvPr/>
              </p14:nvContentPartPr>
              <p14:xfrm>
                <a:off x="8568273" y="1842564"/>
                <a:ext cx="174960" cy="86400"/>
              </p14:xfrm>
            </p:contentPart>
          </mc:Choice>
          <mc:Fallback xmlns="">
            <p:pic>
              <p:nvPicPr>
                <p:cNvPr id="22" name="Freihand 21">
                  <a:extLst>
                    <a:ext uri="{FF2B5EF4-FFF2-40B4-BE49-F238E27FC236}">
                      <a16:creationId xmlns:a16="http://schemas.microsoft.com/office/drawing/2014/main" id="{F90301D3-FBE4-49D3-9380-C4AF73CF991A}"/>
                    </a:ext>
                  </a:extLst>
                </p:cNvPr>
                <p:cNvPicPr/>
                <p:nvPr/>
              </p:nvPicPr>
              <p:blipFill>
                <a:blip r:embed="rId33"/>
                <a:stretch>
                  <a:fillRect/>
                </a:stretch>
              </p:blipFill>
              <p:spPr>
                <a:xfrm>
                  <a:off x="8563953" y="1838244"/>
                  <a:ext cx="183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FE8A0FC-59B4-432B-8EAE-0DDF8EF85149}"/>
                    </a:ext>
                  </a:extLst>
                </p14:cNvPr>
                <p14:cNvContentPartPr/>
                <p14:nvPr/>
              </p14:nvContentPartPr>
              <p14:xfrm>
                <a:off x="8776713" y="1863444"/>
                <a:ext cx="160920" cy="37080"/>
              </p14:xfrm>
            </p:contentPart>
          </mc:Choice>
          <mc:Fallback xmlns="">
            <p:pic>
              <p:nvPicPr>
                <p:cNvPr id="23" name="Freihand 22">
                  <a:extLst>
                    <a:ext uri="{FF2B5EF4-FFF2-40B4-BE49-F238E27FC236}">
                      <a16:creationId xmlns:a16="http://schemas.microsoft.com/office/drawing/2014/main" id="{AFE8A0FC-59B4-432B-8EAE-0DDF8EF85149}"/>
                    </a:ext>
                  </a:extLst>
                </p:cNvPr>
                <p:cNvPicPr/>
                <p:nvPr/>
              </p:nvPicPr>
              <p:blipFill>
                <a:blip r:embed="rId35"/>
                <a:stretch>
                  <a:fillRect/>
                </a:stretch>
              </p:blipFill>
              <p:spPr>
                <a:xfrm>
                  <a:off x="8772393" y="1859124"/>
                  <a:ext cx="169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1C02FD04-8F7F-463E-912D-738798841FFC}"/>
                    </a:ext>
                  </a:extLst>
                </p14:cNvPr>
                <p14:cNvContentPartPr/>
                <p14:nvPr/>
              </p14:nvContentPartPr>
              <p14:xfrm>
                <a:off x="8999193" y="1836804"/>
                <a:ext cx="163800" cy="219240"/>
              </p14:xfrm>
            </p:contentPart>
          </mc:Choice>
          <mc:Fallback xmlns="">
            <p:pic>
              <p:nvPicPr>
                <p:cNvPr id="25" name="Freihand 24">
                  <a:extLst>
                    <a:ext uri="{FF2B5EF4-FFF2-40B4-BE49-F238E27FC236}">
                      <a16:creationId xmlns:a16="http://schemas.microsoft.com/office/drawing/2014/main" id="{1C02FD04-8F7F-463E-912D-738798841FFC}"/>
                    </a:ext>
                  </a:extLst>
                </p:cNvPr>
                <p:cNvPicPr/>
                <p:nvPr/>
              </p:nvPicPr>
              <p:blipFill>
                <a:blip r:embed="rId37"/>
                <a:stretch>
                  <a:fillRect/>
                </a:stretch>
              </p:blipFill>
              <p:spPr>
                <a:xfrm>
                  <a:off x="8994873" y="1832484"/>
                  <a:ext cx="172440" cy="227880"/>
                </a:xfrm>
                <a:prstGeom prst="rect">
                  <a:avLst/>
                </a:prstGeom>
              </p:spPr>
            </p:pic>
          </mc:Fallback>
        </mc:AlternateContent>
      </p:grpSp>
      <p:grpSp>
        <p:nvGrpSpPr>
          <p:cNvPr id="39" name="Gruppieren 38">
            <a:extLst>
              <a:ext uri="{FF2B5EF4-FFF2-40B4-BE49-F238E27FC236}">
                <a16:creationId xmlns:a16="http://schemas.microsoft.com/office/drawing/2014/main" id="{5DB35E62-67DE-4CF3-8927-B7646205EBA3}"/>
              </a:ext>
            </a:extLst>
          </p:cNvPr>
          <p:cNvGrpSpPr/>
          <p:nvPr/>
        </p:nvGrpSpPr>
        <p:grpSpPr>
          <a:xfrm>
            <a:off x="9376113" y="1662564"/>
            <a:ext cx="2116080" cy="251280"/>
            <a:chOff x="9376113" y="1662564"/>
            <a:chExt cx="2116080" cy="251280"/>
          </a:xfrm>
        </p:grpSpPr>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3D2703A4-9266-4142-8BD3-65B748218C83}"/>
                    </a:ext>
                  </a:extLst>
                </p14:cNvPr>
                <p14:cNvContentPartPr/>
                <p14:nvPr/>
              </p14:nvContentPartPr>
              <p14:xfrm>
                <a:off x="9387273" y="1782444"/>
                <a:ext cx="10800" cy="74160"/>
              </p14:xfrm>
            </p:contentPart>
          </mc:Choice>
          <mc:Fallback xmlns="">
            <p:pic>
              <p:nvPicPr>
                <p:cNvPr id="26" name="Freihand 25">
                  <a:extLst>
                    <a:ext uri="{FF2B5EF4-FFF2-40B4-BE49-F238E27FC236}">
                      <a16:creationId xmlns:a16="http://schemas.microsoft.com/office/drawing/2014/main" id="{3D2703A4-9266-4142-8BD3-65B748218C83}"/>
                    </a:ext>
                  </a:extLst>
                </p:cNvPr>
                <p:cNvPicPr/>
                <p:nvPr/>
              </p:nvPicPr>
              <p:blipFill>
                <a:blip r:embed="rId39"/>
                <a:stretch>
                  <a:fillRect/>
                </a:stretch>
              </p:blipFill>
              <p:spPr>
                <a:xfrm>
                  <a:off x="9382953" y="1778124"/>
                  <a:ext cx="1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1B4CE74A-C11B-4293-9E2D-33F63316BCD0}"/>
                    </a:ext>
                  </a:extLst>
                </p14:cNvPr>
                <p14:cNvContentPartPr/>
                <p14:nvPr/>
              </p14:nvContentPartPr>
              <p14:xfrm>
                <a:off x="9376113" y="1733484"/>
                <a:ext cx="18720" cy="29160"/>
              </p14:xfrm>
            </p:contentPart>
          </mc:Choice>
          <mc:Fallback xmlns="">
            <p:pic>
              <p:nvPicPr>
                <p:cNvPr id="27" name="Freihand 26">
                  <a:extLst>
                    <a:ext uri="{FF2B5EF4-FFF2-40B4-BE49-F238E27FC236}">
                      <a16:creationId xmlns:a16="http://schemas.microsoft.com/office/drawing/2014/main" id="{1B4CE74A-C11B-4293-9E2D-33F63316BCD0}"/>
                    </a:ext>
                  </a:extLst>
                </p:cNvPr>
                <p:cNvPicPr/>
                <p:nvPr/>
              </p:nvPicPr>
              <p:blipFill>
                <a:blip r:embed="rId41"/>
                <a:stretch>
                  <a:fillRect/>
                </a:stretch>
              </p:blipFill>
              <p:spPr>
                <a:xfrm>
                  <a:off x="9371793" y="1729164"/>
                  <a:ext cx="27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F695CEA-BA2A-4B1E-8611-707F161C7BEA}"/>
                    </a:ext>
                  </a:extLst>
                </p14:cNvPr>
                <p14:cNvContentPartPr/>
                <p14:nvPr/>
              </p14:nvContentPartPr>
              <p14:xfrm>
                <a:off x="9427233" y="1791804"/>
                <a:ext cx="77760" cy="80640"/>
              </p14:xfrm>
            </p:contentPart>
          </mc:Choice>
          <mc:Fallback xmlns="">
            <p:pic>
              <p:nvPicPr>
                <p:cNvPr id="28" name="Freihand 27">
                  <a:extLst>
                    <a:ext uri="{FF2B5EF4-FFF2-40B4-BE49-F238E27FC236}">
                      <a16:creationId xmlns:a16="http://schemas.microsoft.com/office/drawing/2014/main" id="{DF695CEA-BA2A-4B1E-8611-707F161C7BEA}"/>
                    </a:ext>
                  </a:extLst>
                </p:cNvPr>
                <p:cNvPicPr/>
                <p:nvPr/>
              </p:nvPicPr>
              <p:blipFill>
                <a:blip r:embed="rId43"/>
                <a:stretch>
                  <a:fillRect/>
                </a:stretch>
              </p:blipFill>
              <p:spPr>
                <a:xfrm>
                  <a:off x="9422913" y="1787484"/>
                  <a:ext cx="86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54CD3288-4CDA-4693-91F4-8162D37E0017}"/>
                    </a:ext>
                  </a:extLst>
                </p14:cNvPr>
                <p14:cNvContentPartPr/>
                <p14:nvPr/>
              </p14:nvContentPartPr>
              <p14:xfrm>
                <a:off x="9651873" y="1801524"/>
                <a:ext cx="163080" cy="98280"/>
              </p14:xfrm>
            </p:contentPart>
          </mc:Choice>
          <mc:Fallback xmlns="">
            <p:pic>
              <p:nvPicPr>
                <p:cNvPr id="29" name="Freihand 28">
                  <a:extLst>
                    <a:ext uri="{FF2B5EF4-FFF2-40B4-BE49-F238E27FC236}">
                      <a16:creationId xmlns:a16="http://schemas.microsoft.com/office/drawing/2014/main" id="{54CD3288-4CDA-4693-91F4-8162D37E0017}"/>
                    </a:ext>
                  </a:extLst>
                </p:cNvPr>
                <p:cNvPicPr/>
                <p:nvPr/>
              </p:nvPicPr>
              <p:blipFill>
                <a:blip r:embed="rId45"/>
                <a:stretch>
                  <a:fillRect/>
                </a:stretch>
              </p:blipFill>
              <p:spPr>
                <a:xfrm>
                  <a:off x="9647553" y="1797204"/>
                  <a:ext cx="171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D1AB8205-A764-43C7-B79A-1A765B9E800B}"/>
                    </a:ext>
                  </a:extLst>
                </p14:cNvPr>
                <p14:cNvContentPartPr/>
                <p14:nvPr/>
              </p14:nvContentPartPr>
              <p14:xfrm>
                <a:off x="9890553" y="1700364"/>
                <a:ext cx="165960" cy="213480"/>
              </p14:xfrm>
            </p:contentPart>
          </mc:Choice>
          <mc:Fallback xmlns="">
            <p:pic>
              <p:nvPicPr>
                <p:cNvPr id="30" name="Freihand 29">
                  <a:extLst>
                    <a:ext uri="{FF2B5EF4-FFF2-40B4-BE49-F238E27FC236}">
                      <a16:creationId xmlns:a16="http://schemas.microsoft.com/office/drawing/2014/main" id="{D1AB8205-A764-43C7-B79A-1A765B9E800B}"/>
                    </a:ext>
                  </a:extLst>
                </p:cNvPr>
                <p:cNvPicPr/>
                <p:nvPr/>
              </p:nvPicPr>
              <p:blipFill>
                <a:blip r:embed="rId47"/>
                <a:stretch>
                  <a:fillRect/>
                </a:stretch>
              </p:blipFill>
              <p:spPr>
                <a:xfrm>
                  <a:off x="9886233" y="1696044"/>
                  <a:ext cx="1746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A6C75FA4-6AB4-4BEA-B705-583698BC4640}"/>
                    </a:ext>
                  </a:extLst>
                </p14:cNvPr>
                <p14:cNvContentPartPr/>
                <p14:nvPr/>
              </p14:nvContentPartPr>
              <p14:xfrm>
                <a:off x="10033473" y="1715484"/>
                <a:ext cx="104760" cy="150480"/>
              </p14:xfrm>
            </p:contentPart>
          </mc:Choice>
          <mc:Fallback xmlns="">
            <p:pic>
              <p:nvPicPr>
                <p:cNvPr id="31" name="Freihand 30">
                  <a:extLst>
                    <a:ext uri="{FF2B5EF4-FFF2-40B4-BE49-F238E27FC236}">
                      <a16:creationId xmlns:a16="http://schemas.microsoft.com/office/drawing/2014/main" id="{A6C75FA4-6AB4-4BEA-B705-583698BC4640}"/>
                    </a:ext>
                  </a:extLst>
                </p:cNvPr>
                <p:cNvPicPr/>
                <p:nvPr/>
              </p:nvPicPr>
              <p:blipFill>
                <a:blip r:embed="rId49"/>
                <a:stretch>
                  <a:fillRect/>
                </a:stretch>
              </p:blipFill>
              <p:spPr>
                <a:xfrm>
                  <a:off x="10029153" y="1711164"/>
                  <a:ext cx="113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4990B86-874A-4E09-A7D8-D7B400CEC968}"/>
                    </a:ext>
                  </a:extLst>
                </p14:cNvPr>
                <p14:cNvContentPartPr/>
                <p14:nvPr/>
              </p14:nvContentPartPr>
              <p14:xfrm>
                <a:off x="10070913" y="1796484"/>
                <a:ext cx="77400" cy="46800"/>
              </p14:xfrm>
            </p:contentPart>
          </mc:Choice>
          <mc:Fallback xmlns="">
            <p:pic>
              <p:nvPicPr>
                <p:cNvPr id="32" name="Freihand 31">
                  <a:extLst>
                    <a:ext uri="{FF2B5EF4-FFF2-40B4-BE49-F238E27FC236}">
                      <a16:creationId xmlns:a16="http://schemas.microsoft.com/office/drawing/2014/main" id="{34990B86-874A-4E09-A7D8-D7B400CEC968}"/>
                    </a:ext>
                  </a:extLst>
                </p:cNvPr>
                <p:cNvPicPr/>
                <p:nvPr/>
              </p:nvPicPr>
              <p:blipFill>
                <a:blip r:embed="rId51"/>
                <a:stretch>
                  <a:fillRect/>
                </a:stretch>
              </p:blipFill>
              <p:spPr>
                <a:xfrm>
                  <a:off x="10066593" y="1792164"/>
                  <a:ext cx="86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6B7EF685-8F28-4C33-99C1-9F68795DC483}"/>
                    </a:ext>
                  </a:extLst>
                </p14:cNvPr>
                <p14:cNvContentPartPr/>
                <p14:nvPr/>
              </p14:nvContentPartPr>
              <p14:xfrm>
                <a:off x="10193313" y="1757964"/>
                <a:ext cx="103680" cy="93960"/>
              </p14:xfrm>
            </p:contentPart>
          </mc:Choice>
          <mc:Fallback xmlns="">
            <p:pic>
              <p:nvPicPr>
                <p:cNvPr id="33" name="Freihand 32">
                  <a:extLst>
                    <a:ext uri="{FF2B5EF4-FFF2-40B4-BE49-F238E27FC236}">
                      <a16:creationId xmlns:a16="http://schemas.microsoft.com/office/drawing/2014/main" id="{6B7EF685-8F28-4C33-99C1-9F68795DC483}"/>
                    </a:ext>
                  </a:extLst>
                </p:cNvPr>
                <p:cNvPicPr/>
                <p:nvPr/>
              </p:nvPicPr>
              <p:blipFill>
                <a:blip r:embed="rId53"/>
                <a:stretch>
                  <a:fillRect/>
                </a:stretch>
              </p:blipFill>
              <p:spPr>
                <a:xfrm>
                  <a:off x="10188993" y="1753644"/>
                  <a:ext cx="112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C3CD9CF6-A3A1-4045-8B6E-2859FEAB324B}"/>
                    </a:ext>
                  </a:extLst>
                </p14:cNvPr>
                <p14:cNvContentPartPr/>
                <p14:nvPr/>
              </p14:nvContentPartPr>
              <p14:xfrm>
                <a:off x="10334433" y="1691004"/>
                <a:ext cx="136440" cy="137520"/>
              </p14:xfrm>
            </p:contentPart>
          </mc:Choice>
          <mc:Fallback xmlns="">
            <p:pic>
              <p:nvPicPr>
                <p:cNvPr id="34" name="Freihand 33">
                  <a:extLst>
                    <a:ext uri="{FF2B5EF4-FFF2-40B4-BE49-F238E27FC236}">
                      <a16:creationId xmlns:a16="http://schemas.microsoft.com/office/drawing/2014/main" id="{C3CD9CF6-A3A1-4045-8B6E-2859FEAB324B}"/>
                    </a:ext>
                  </a:extLst>
                </p:cNvPr>
                <p:cNvPicPr/>
                <p:nvPr/>
              </p:nvPicPr>
              <p:blipFill>
                <a:blip r:embed="rId55"/>
                <a:stretch>
                  <a:fillRect/>
                </a:stretch>
              </p:blipFill>
              <p:spPr>
                <a:xfrm>
                  <a:off x="10330113" y="1686684"/>
                  <a:ext cx="14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B98B023A-23EE-49FB-A09F-32E0AF1B4814}"/>
                    </a:ext>
                  </a:extLst>
                </p14:cNvPr>
                <p14:cNvContentPartPr/>
                <p14:nvPr/>
              </p14:nvContentPartPr>
              <p14:xfrm>
                <a:off x="10626033" y="1727004"/>
                <a:ext cx="117000" cy="100440"/>
              </p14:xfrm>
            </p:contentPart>
          </mc:Choice>
          <mc:Fallback xmlns="">
            <p:pic>
              <p:nvPicPr>
                <p:cNvPr id="35" name="Freihand 34">
                  <a:extLst>
                    <a:ext uri="{FF2B5EF4-FFF2-40B4-BE49-F238E27FC236}">
                      <a16:creationId xmlns:a16="http://schemas.microsoft.com/office/drawing/2014/main" id="{B98B023A-23EE-49FB-A09F-32E0AF1B4814}"/>
                    </a:ext>
                  </a:extLst>
                </p:cNvPr>
                <p:cNvPicPr/>
                <p:nvPr/>
              </p:nvPicPr>
              <p:blipFill>
                <a:blip r:embed="rId57"/>
                <a:stretch>
                  <a:fillRect/>
                </a:stretch>
              </p:blipFill>
              <p:spPr>
                <a:xfrm>
                  <a:off x="10621713" y="1722684"/>
                  <a:ext cx="125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7DC4514-9A7B-44B0-AF75-7B847F68B135}"/>
                    </a:ext>
                  </a:extLst>
                </p14:cNvPr>
                <p14:cNvContentPartPr/>
                <p14:nvPr/>
              </p14:nvContentPartPr>
              <p14:xfrm>
                <a:off x="10780833" y="1740684"/>
                <a:ext cx="321480" cy="82440"/>
              </p14:xfrm>
            </p:contentPart>
          </mc:Choice>
          <mc:Fallback xmlns="">
            <p:pic>
              <p:nvPicPr>
                <p:cNvPr id="36" name="Freihand 35">
                  <a:extLst>
                    <a:ext uri="{FF2B5EF4-FFF2-40B4-BE49-F238E27FC236}">
                      <a16:creationId xmlns:a16="http://schemas.microsoft.com/office/drawing/2014/main" id="{F7DC4514-9A7B-44B0-AF75-7B847F68B135}"/>
                    </a:ext>
                  </a:extLst>
                </p:cNvPr>
                <p:cNvPicPr/>
                <p:nvPr/>
              </p:nvPicPr>
              <p:blipFill>
                <a:blip r:embed="rId59"/>
                <a:stretch>
                  <a:fillRect/>
                </a:stretch>
              </p:blipFill>
              <p:spPr>
                <a:xfrm>
                  <a:off x="10776513" y="1736364"/>
                  <a:ext cx="330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DA9C50CE-9EF2-40D1-B152-36BC860B3B34}"/>
                    </a:ext>
                  </a:extLst>
                </p14:cNvPr>
                <p14:cNvContentPartPr/>
                <p14:nvPr/>
              </p14:nvContentPartPr>
              <p14:xfrm>
                <a:off x="11114193" y="1662564"/>
                <a:ext cx="77040" cy="151200"/>
              </p14:xfrm>
            </p:contentPart>
          </mc:Choice>
          <mc:Fallback xmlns="">
            <p:pic>
              <p:nvPicPr>
                <p:cNvPr id="37" name="Freihand 36">
                  <a:extLst>
                    <a:ext uri="{FF2B5EF4-FFF2-40B4-BE49-F238E27FC236}">
                      <a16:creationId xmlns:a16="http://schemas.microsoft.com/office/drawing/2014/main" id="{DA9C50CE-9EF2-40D1-B152-36BC860B3B34}"/>
                    </a:ext>
                  </a:extLst>
                </p:cNvPr>
                <p:cNvPicPr/>
                <p:nvPr/>
              </p:nvPicPr>
              <p:blipFill>
                <a:blip r:embed="rId61"/>
                <a:stretch>
                  <a:fillRect/>
                </a:stretch>
              </p:blipFill>
              <p:spPr>
                <a:xfrm>
                  <a:off x="11109873" y="1658244"/>
                  <a:ext cx="85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278F1897-541E-4FCB-A8B9-77EAA25D38AD}"/>
                    </a:ext>
                  </a:extLst>
                </p14:cNvPr>
                <p14:cNvContentPartPr/>
                <p14:nvPr/>
              </p14:nvContentPartPr>
              <p14:xfrm>
                <a:off x="11220033" y="1674084"/>
                <a:ext cx="272160" cy="93240"/>
              </p14:xfrm>
            </p:contentPart>
          </mc:Choice>
          <mc:Fallback xmlns="">
            <p:pic>
              <p:nvPicPr>
                <p:cNvPr id="38" name="Freihand 37">
                  <a:extLst>
                    <a:ext uri="{FF2B5EF4-FFF2-40B4-BE49-F238E27FC236}">
                      <a16:creationId xmlns:a16="http://schemas.microsoft.com/office/drawing/2014/main" id="{278F1897-541E-4FCB-A8B9-77EAA25D38AD}"/>
                    </a:ext>
                  </a:extLst>
                </p:cNvPr>
                <p:cNvPicPr/>
                <p:nvPr/>
              </p:nvPicPr>
              <p:blipFill>
                <a:blip r:embed="rId63"/>
                <a:stretch>
                  <a:fillRect/>
                </a:stretch>
              </p:blipFill>
              <p:spPr>
                <a:xfrm>
                  <a:off x="11215713" y="1669764"/>
                  <a:ext cx="2808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D6807C2F-A8AB-4F88-8581-9A6D06BD2AD0}"/>
                  </a:ext>
                </a:extLst>
              </p14:cNvPr>
              <p14:cNvContentPartPr/>
              <p14:nvPr/>
            </p14:nvContentPartPr>
            <p14:xfrm>
              <a:off x="11659953" y="1691724"/>
              <a:ext cx="159840" cy="118440"/>
            </p14:xfrm>
          </p:contentPart>
        </mc:Choice>
        <mc:Fallback xmlns="">
          <p:pic>
            <p:nvPicPr>
              <p:cNvPr id="41" name="Freihand 40">
                <a:extLst>
                  <a:ext uri="{FF2B5EF4-FFF2-40B4-BE49-F238E27FC236}">
                    <a16:creationId xmlns:a16="http://schemas.microsoft.com/office/drawing/2014/main" id="{D6807C2F-A8AB-4F88-8581-9A6D06BD2AD0}"/>
                  </a:ext>
                </a:extLst>
              </p:cNvPr>
              <p:cNvPicPr/>
              <p:nvPr/>
            </p:nvPicPr>
            <p:blipFill>
              <a:blip r:embed="rId65"/>
              <a:stretch>
                <a:fillRect/>
              </a:stretch>
            </p:blipFill>
            <p:spPr>
              <a:xfrm>
                <a:off x="11655633" y="1687404"/>
                <a:ext cx="168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2AC137E-2835-4C03-9D67-4AB982307189}"/>
                  </a:ext>
                </a:extLst>
              </p14:cNvPr>
              <p14:cNvContentPartPr/>
              <p14:nvPr/>
            </p14:nvContentPartPr>
            <p14:xfrm>
              <a:off x="748713" y="3582084"/>
              <a:ext cx="2466000" cy="30600"/>
            </p14:xfrm>
          </p:contentPart>
        </mc:Choice>
        <mc:Fallback xmlns="">
          <p:pic>
            <p:nvPicPr>
              <p:cNvPr id="42" name="Freihand 41">
                <a:extLst>
                  <a:ext uri="{FF2B5EF4-FFF2-40B4-BE49-F238E27FC236}">
                    <a16:creationId xmlns:a16="http://schemas.microsoft.com/office/drawing/2014/main" id="{C2AC137E-2835-4C03-9D67-4AB982307189}"/>
                  </a:ext>
                </a:extLst>
              </p:cNvPr>
              <p:cNvPicPr/>
              <p:nvPr/>
            </p:nvPicPr>
            <p:blipFill>
              <a:blip r:embed="rId67"/>
              <a:stretch>
                <a:fillRect/>
              </a:stretch>
            </p:blipFill>
            <p:spPr>
              <a:xfrm>
                <a:off x="744393" y="3577764"/>
                <a:ext cx="2474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69E774D8-9733-4703-97C6-66E93241D01E}"/>
                  </a:ext>
                </a:extLst>
              </p14:cNvPr>
              <p14:cNvContentPartPr/>
              <p14:nvPr/>
            </p14:nvContentPartPr>
            <p14:xfrm>
              <a:off x="1622073" y="5168604"/>
              <a:ext cx="54720" cy="13320"/>
            </p14:xfrm>
          </p:contentPart>
        </mc:Choice>
        <mc:Fallback xmlns="">
          <p:pic>
            <p:nvPicPr>
              <p:cNvPr id="47" name="Freihand 46">
                <a:extLst>
                  <a:ext uri="{FF2B5EF4-FFF2-40B4-BE49-F238E27FC236}">
                    <a16:creationId xmlns:a16="http://schemas.microsoft.com/office/drawing/2014/main" id="{69E774D8-9733-4703-97C6-66E93241D01E}"/>
                  </a:ext>
                </a:extLst>
              </p:cNvPr>
              <p:cNvPicPr/>
              <p:nvPr/>
            </p:nvPicPr>
            <p:blipFill>
              <a:blip r:embed="rId69"/>
              <a:stretch>
                <a:fillRect/>
              </a:stretch>
            </p:blipFill>
            <p:spPr>
              <a:xfrm>
                <a:off x="1617753" y="5164284"/>
                <a:ext cx="63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866C0E29-CAE1-4EB9-8DE2-9C4FD2E4DFEB}"/>
                  </a:ext>
                </a:extLst>
              </p14:cNvPr>
              <p14:cNvContentPartPr/>
              <p14:nvPr/>
            </p14:nvContentPartPr>
            <p14:xfrm>
              <a:off x="1847073" y="5598444"/>
              <a:ext cx="735120" cy="38880"/>
            </p14:xfrm>
          </p:contentPart>
        </mc:Choice>
        <mc:Fallback xmlns="">
          <p:pic>
            <p:nvPicPr>
              <p:cNvPr id="49" name="Freihand 48">
                <a:extLst>
                  <a:ext uri="{FF2B5EF4-FFF2-40B4-BE49-F238E27FC236}">
                    <a16:creationId xmlns:a16="http://schemas.microsoft.com/office/drawing/2014/main" id="{866C0E29-CAE1-4EB9-8DE2-9C4FD2E4DFEB}"/>
                  </a:ext>
                </a:extLst>
              </p:cNvPr>
              <p:cNvPicPr/>
              <p:nvPr/>
            </p:nvPicPr>
            <p:blipFill>
              <a:blip r:embed="rId71"/>
              <a:stretch>
                <a:fillRect/>
              </a:stretch>
            </p:blipFill>
            <p:spPr>
              <a:xfrm>
                <a:off x="1842753" y="5594124"/>
                <a:ext cx="743760" cy="47520"/>
              </a:xfrm>
              <a:prstGeom prst="rect">
                <a:avLst/>
              </a:prstGeom>
            </p:spPr>
          </p:pic>
        </mc:Fallback>
      </mc:AlternateContent>
      <p:grpSp>
        <p:nvGrpSpPr>
          <p:cNvPr id="51" name="Gruppieren 50">
            <a:extLst>
              <a:ext uri="{FF2B5EF4-FFF2-40B4-BE49-F238E27FC236}">
                <a16:creationId xmlns:a16="http://schemas.microsoft.com/office/drawing/2014/main" id="{4D5A6123-45FF-4B56-AE27-1CCF031B7C18}"/>
              </a:ext>
            </a:extLst>
          </p:cNvPr>
          <p:cNvGrpSpPr/>
          <p:nvPr/>
        </p:nvGrpSpPr>
        <p:grpSpPr>
          <a:xfrm>
            <a:off x="1070553" y="5033604"/>
            <a:ext cx="962280" cy="596160"/>
            <a:chOff x="1070553" y="5033604"/>
            <a:chExt cx="962280" cy="596160"/>
          </a:xfrm>
        </p:grpSpPr>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09C6692A-1C7D-4713-B1ED-01FCC7C6BBB0}"/>
                    </a:ext>
                  </a:extLst>
                </p14:cNvPr>
                <p14:cNvContentPartPr/>
                <p14:nvPr/>
              </p14:nvContentPartPr>
              <p14:xfrm>
                <a:off x="1070553" y="5518884"/>
                <a:ext cx="635040" cy="29880"/>
              </p14:xfrm>
            </p:contentPart>
          </mc:Choice>
          <mc:Fallback xmlns="">
            <p:pic>
              <p:nvPicPr>
                <p:cNvPr id="43" name="Freihand 42">
                  <a:extLst>
                    <a:ext uri="{FF2B5EF4-FFF2-40B4-BE49-F238E27FC236}">
                      <a16:creationId xmlns:a16="http://schemas.microsoft.com/office/drawing/2014/main" id="{09C6692A-1C7D-4713-B1ED-01FCC7C6BBB0}"/>
                    </a:ext>
                  </a:extLst>
                </p:cNvPr>
                <p:cNvPicPr/>
                <p:nvPr/>
              </p:nvPicPr>
              <p:blipFill>
                <a:blip r:embed="rId73"/>
                <a:stretch>
                  <a:fillRect/>
                </a:stretch>
              </p:blipFill>
              <p:spPr>
                <a:xfrm>
                  <a:off x="1066233" y="5514564"/>
                  <a:ext cx="643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533B6256-84D6-4431-8E8D-C5CCD99567C4}"/>
                    </a:ext>
                  </a:extLst>
                </p14:cNvPr>
                <p14:cNvContentPartPr/>
                <p14:nvPr/>
              </p14:nvContentPartPr>
              <p14:xfrm>
                <a:off x="1466913" y="5033604"/>
                <a:ext cx="37800" cy="135720"/>
              </p14:xfrm>
            </p:contentPart>
          </mc:Choice>
          <mc:Fallback xmlns="">
            <p:pic>
              <p:nvPicPr>
                <p:cNvPr id="44" name="Freihand 43">
                  <a:extLst>
                    <a:ext uri="{FF2B5EF4-FFF2-40B4-BE49-F238E27FC236}">
                      <a16:creationId xmlns:a16="http://schemas.microsoft.com/office/drawing/2014/main" id="{533B6256-84D6-4431-8E8D-C5CCD99567C4}"/>
                    </a:ext>
                  </a:extLst>
                </p:cNvPr>
                <p:cNvPicPr/>
                <p:nvPr/>
              </p:nvPicPr>
              <p:blipFill>
                <a:blip r:embed="rId75"/>
                <a:stretch>
                  <a:fillRect/>
                </a:stretch>
              </p:blipFill>
              <p:spPr>
                <a:xfrm>
                  <a:off x="1462593" y="5029284"/>
                  <a:ext cx="46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2F1FA1A4-0E3B-4EC0-A8E2-BB6924DFADB8}"/>
                    </a:ext>
                  </a:extLst>
                </p14:cNvPr>
                <p14:cNvContentPartPr/>
                <p14:nvPr/>
              </p14:nvContentPartPr>
              <p14:xfrm>
                <a:off x="1456473" y="5104884"/>
                <a:ext cx="78840" cy="11520"/>
              </p14:xfrm>
            </p:contentPart>
          </mc:Choice>
          <mc:Fallback xmlns="">
            <p:pic>
              <p:nvPicPr>
                <p:cNvPr id="45" name="Freihand 44">
                  <a:extLst>
                    <a:ext uri="{FF2B5EF4-FFF2-40B4-BE49-F238E27FC236}">
                      <a16:creationId xmlns:a16="http://schemas.microsoft.com/office/drawing/2014/main" id="{2F1FA1A4-0E3B-4EC0-A8E2-BB6924DFADB8}"/>
                    </a:ext>
                  </a:extLst>
                </p:cNvPr>
                <p:cNvPicPr/>
                <p:nvPr/>
              </p:nvPicPr>
              <p:blipFill>
                <a:blip r:embed="rId77"/>
                <a:stretch>
                  <a:fillRect/>
                </a:stretch>
              </p:blipFill>
              <p:spPr>
                <a:xfrm>
                  <a:off x="1452153" y="5100564"/>
                  <a:ext cx="87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6AB8FDFD-2244-4222-89AE-8C1F6CBC385C}"/>
                    </a:ext>
                  </a:extLst>
                </p14:cNvPr>
                <p14:cNvContentPartPr/>
                <p14:nvPr/>
              </p14:nvContentPartPr>
              <p14:xfrm>
                <a:off x="1835553" y="5203524"/>
                <a:ext cx="197280" cy="426240"/>
              </p14:xfrm>
            </p:contentPart>
          </mc:Choice>
          <mc:Fallback xmlns="">
            <p:pic>
              <p:nvPicPr>
                <p:cNvPr id="50" name="Freihand 49">
                  <a:extLst>
                    <a:ext uri="{FF2B5EF4-FFF2-40B4-BE49-F238E27FC236}">
                      <a16:creationId xmlns:a16="http://schemas.microsoft.com/office/drawing/2014/main" id="{6AB8FDFD-2244-4222-89AE-8C1F6CBC385C}"/>
                    </a:ext>
                  </a:extLst>
                </p:cNvPr>
                <p:cNvPicPr/>
                <p:nvPr/>
              </p:nvPicPr>
              <p:blipFill>
                <a:blip r:embed="rId79"/>
                <a:stretch>
                  <a:fillRect/>
                </a:stretch>
              </p:blipFill>
              <p:spPr>
                <a:xfrm>
                  <a:off x="1831233" y="5199204"/>
                  <a:ext cx="205920" cy="43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53146C45-3D00-4C89-B44C-BD7A8A969310}"/>
                  </a:ext>
                </a:extLst>
              </p14:cNvPr>
              <p14:cNvContentPartPr/>
              <p14:nvPr/>
            </p14:nvContentPartPr>
            <p14:xfrm>
              <a:off x="4368873" y="5168964"/>
              <a:ext cx="209520" cy="486360"/>
            </p14:xfrm>
          </p:contentPart>
        </mc:Choice>
        <mc:Fallback xmlns="">
          <p:pic>
            <p:nvPicPr>
              <p:cNvPr id="52" name="Freihand 51">
                <a:extLst>
                  <a:ext uri="{FF2B5EF4-FFF2-40B4-BE49-F238E27FC236}">
                    <a16:creationId xmlns:a16="http://schemas.microsoft.com/office/drawing/2014/main" id="{53146C45-3D00-4C89-B44C-BD7A8A969310}"/>
                  </a:ext>
                </a:extLst>
              </p:cNvPr>
              <p:cNvPicPr/>
              <p:nvPr/>
            </p:nvPicPr>
            <p:blipFill>
              <a:blip r:embed="rId81"/>
              <a:stretch>
                <a:fillRect/>
              </a:stretch>
            </p:blipFill>
            <p:spPr>
              <a:xfrm>
                <a:off x="4364553" y="5164644"/>
                <a:ext cx="2181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4AC87792-21EE-41B2-BBD3-09C5FD7314A9}"/>
                  </a:ext>
                </a:extLst>
              </p14:cNvPr>
              <p14:cNvContentPartPr/>
              <p14:nvPr/>
            </p14:nvContentPartPr>
            <p14:xfrm>
              <a:off x="2332713" y="5200644"/>
              <a:ext cx="156240" cy="433080"/>
            </p14:xfrm>
          </p:contentPart>
        </mc:Choice>
        <mc:Fallback xmlns="">
          <p:pic>
            <p:nvPicPr>
              <p:cNvPr id="53" name="Freihand 52">
                <a:extLst>
                  <a:ext uri="{FF2B5EF4-FFF2-40B4-BE49-F238E27FC236}">
                    <a16:creationId xmlns:a16="http://schemas.microsoft.com/office/drawing/2014/main" id="{4AC87792-21EE-41B2-BBD3-09C5FD7314A9}"/>
                  </a:ext>
                </a:extLst>
              </p:cNvPr>
              <p:cNvPicPr/>
              <p:nvPr/>
            </p:nvPicPr>
            <p:blipFill>
              <a:blip r:embed="rId83"/>
              <a:stretch>
                <a:fillRect/>
              </a:stretch>
            </p:blipFill>
            <p:spPr>
              <a:xfrm>
                <a:off x="2328393" y="5196324"/>
                <a:ext cx="16488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58617848-319F-4731-A29C-58F1A316C862}"/>
                  </a:ext>
                </a:extLst>
              </p14:cNvPr>
              <p14:cNvContentPartPr/>
              <p14:nvPr/>
            </p14:nvContentPartPr>
            <p14:xfrm>
              <a:off x="5629953" y="5119644"/>
              <a:ext cx="541440" cy="529920"/>
            </p14:xfrm>
          </p:contentPart>
        </mc:Choice>
        <mc:Fallback xmlns="">
          <p:pic>
            <p:nvPicPr>
              <p:cNvPr id="54" name="Freihand 53">
                <a:extLst>
                  <a:ext uri="{FF2B5EF4-FFF2-40B4-BE49-F238E27FC236}">
                    <a16:creationId xmlns:a16="http://schemas.microsoft.com/office/drawing/2014/main" id="{58617848-319F-4731-A29C-58F1A316C862}"/>
                  </a:ext>
                </a:extLst>
              </p:cNvPr>
              <p:cNvPicPr/>
              <p:nvPr/>
            </p:nvPicPr>
            <p:blipFill>
              <a:blip r:embed="rId85"/>
              <a:stretch>
                <a:fillRect/>
              </a:stretch>
            </p:blipFill>
            <p:spPr>
              <a:xfrm>
                <a:off x="5625633" y="5115324"/>
                <a:ext cx="5500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E8167C22-9B50-4B89-9009-5D2F2E4FE202}"/>
                  </a:ext>
                </a:extLst>
              </p14:cNvPr>
              <p14:cNvContentPartPr/>
              <p14:nvPr/>
            </p14:nvContentPartPr>
            <p14:xfrm>
              <a:off x="1360713" y="6067164"/>
              <a:ext cx="235800" cy="26640"/>
            </p14:xfrm>
          </p:contentPart>
        </mc:Choice>
        <mc:Fallback xmlns="">
          <p:pic>
            <p:nvPicPr>
              <p:cNvPr id="55" name="Freihand 54">
                <a:extLst>
                  <a:ext uri="{FF2B5EF4-FFF2-40B4-BE49-F238E27FC236}">
                    <a16:creationId xmlns:a16="http://schemas.microsoft.com/office/drawing/2014/main" id="{E8167C22-9B50-4B89-9009-5D2F2E4FE202}"/>
                  </a:ext>
                </a:extLst>
              </p:cNvPr>
              <p:cNvPicPr/>
              <p:nvPr/>
            </p:nvPicPr>
            <p:blipFill>
              <a:blip r:embed="rId87"/>
              <a:stretch>
                <a:fillRect/>
              </a:stretch>
            </p:blipFill>
            <p:spPr>
              <a:xfrm>
                <a:off x="1356393" y="6062844"/>
                <a:ext cx="244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9A62DD4C-CCA9-46C0-A026-FD5432DEEBCB}"/>
                  </a:ext>
                </a:extLst>
              </p14:cNvPr>
              <p14:cNvContentPartPr/>
              <p14:nvPr/>
            </p14:nvContentPartPr>
            <p14:xfrm>
              <a:off x="1351353" y="6126204"/>
              <a:ext cx="225720" cy="38520"/>
            </p14:xfrm>
          </p:contentPart>
        </mc:Choice>
        <mc:Fallback xmlns="">
          <p:pic>
            <p:nvPicPr>
              <p:cNvPr id="56" name="Freihand 55">
                <a:extLst>
                  <a:ext uri="{FF2B5EF4-FFF2-40B4-BE49-F238E27FC236}">
                    <a16:creationId xmlns:a16="http://schemas.microsoft.com/office/drawing/2014/main" id="{9A62DD4C-CCA9-46C0-A026-FD5432DEEBCB}"/>
                  </a:ext>
                </a:extLst>
              </p:cNvPr>
              <p:cNvPicPr/>
              <p:nvPr/>
            </p:nvPicPr>
            <p:blipFill>
              <a:blip r:embed="rId89"/>
              <a:stretch>
                <a:fillRect/>
              </a:stretch>
            </p:blipFill>
            <p:spPr>
              <a:xfrm>
                <a:off x="1347033" y="6121884"/>
                <a:ext cx="23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F7A8039C-B8E4-41E0-9FB9-9A9BA9E43B98}"/>
                  </a:ext>
                </a:extLst>
              </p14:cNvPr>
              <p14:cNvContentPartPr/>
              <p14:nvPr/>
            </p14:nvContentPartPr>
            <p14:xfrm>
              <a:off x="1611993" y="5978244"/>
              <a:ext cx="127800" cy="207360"/>
            </p14:xfrm>
          </p:contentPart>
        </mc:Choice>
        <mc:Fallback xmlns="">
          <p:pic>
            <p:nvPicPr>
              <p:cNvPr id="57" name="Freihand 56">
                <a:extLst>
                  <a:ext uri="{FF2B5EF4-FFF2-40B4-BE49-F238E27FC236}">
                    <a16:creationId xmlns:a16="http://schemas.microsoft.com/office/drawing/2014/main" id="{F7A8039C-B8E4-41E0-9FB9-9A9BA9E43B98}"/>
                  </a:ext>
                </a:extLst>
              </p:cNvPr>
              <p:cNvPicPr/>
              <p:nvPr/>
            </p:nvPicPr>
            <p:blipFill>
              <a:blip r:embed="rId91"/>
              <a:stretch>
                <a:fillRect/>
              </a:stretch>
            </p:blipFill>
            <p:spPr>
              <a:xfrm>
                <a:off x="1607673" y="5973924"/>
                <a:ext cx="136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E1AD4E7B-0E08-4893-9C8D-B229CF6E9525}"/>
                  </a:ext>
                </a:extLst>
              </p14:cNvPr>
              <p14:cNvContentPartPr/>
              <p14:nvPr/>
            </p14:nvContentPartPr>
            <p14:xfrm>
              <a:off x="1947153" y="5939364"/>
              <a:ext cx="149760" cy="190800"/>
            </p14:xfrm>
          </p:contentPart>
        </mc:Choice>
        <mc:Fallback xmlns="">
          <p:pic>
            <p:nvPicPr>
              <p:cNvPr id="59" name="Freihand 58">
                <a:extLst>
                  <a:ext uri="{FF2B5EF4-FFF2-40B4-BE49-F238E27FC236}">
                    <a16:creationId xmlns:a16="http://schemas.microsoft.com/office/drawing/2014/main" id="{E1AD4E7B-0E08-4893-9C8D-B229CF6E9525}"/>
                  </a:ext>
                </a:extLst>
              </p:cNvPr>
              <p:cNvPicPr/>
              <p:nvPr/>
            </p:nvPicPr>
            <p:blipFill>
              <a:blip r:embed="rId93"/>
              <a:stretch>
                <a:fillRect/>
              </a:stretch>
            </p:blipFill>
            <p:spPr>
              <a:xfrm>
                <a:off x="1942833" y="5935044"/>
                <a:ext cx="158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126B4881-D191-4826-BAF4-B80F0ADF33BF}"/>
                  </a:ext>
                </a:extLst>
              </p14:cNvPr>
              <p14:cNvContentPartPr/>
              <p14:nvPr/>
            </p14:nvContentPartPr>
            <p14:xfrm>
              <a:off x="2162433" y="5988324"/>
              <a:ext cx="236160" cy="95760"/>
            </p14:xfrm>
          </p:contentPart>
        </mc:Choice>
        <mc:Fallback xmlns="">
          <p:pic>
            <p:nvPicPr>
              <p:cNvPr id="60" name="Freihand 59">
                <a:extLst>
                  <a:ext uri="{FF2B5EF4-FFF2-40B4-BE49-F238E27FC236}">
                    <a16:creationId xmlns:a16="http://schemas.microsoft.com/office/drawing/2014/main" id="{126B4881-D191-4826-BAF4-B80F0ADF33BF}"/>
                  </a:ext>
                </a:extLst>
              </p:cNvPr>
              <p:cNvPicPr/>
              <p:nvPr/>
            </p:nvPicPr>
            <p:blipFill>
              <a:blip r:embed="rId95"/>
              <a:stretch>
                <a:fillRect/>
              </a:stretch>
            </p:blipFill>
            <p:spPr>
              <a:xfrm>
                <a:off x="2158113" y="5984004"/>
                <a:ext cx="244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0C0C8863-D28F-4E48-85B0-3B4B03C47C28}"/>
                  </a:ext>
                </a:extLst>
              </p14:cNvPr>
              <p14:cNvContentPartPr/>
              <p14:nvPr/>
            </p14:nvContentPartPr>
            <p14:xfrm>
              <a:off x="2418753" y="5994084"/>
              <a:ext cx="264960" cy="224280"/>
            </p14:xfrm>
          </p:contentPart>
        </mc:Choice>
        <mc:Fallback xmlns="">
          <p:pic>
            <p:nvPicPr>
              <p:cNvPr id="61" name="Freihand 60">
                <a:extLst>
                  <a:ext uri="{FF2B5EF4-FFF2-40B4-BE49-F238E27FC236}">
                    <a16:creationId xmlns:a16="http://schemas.microsoft.com/office/drawing/2014/main" id="{0C0C8863-D28F-4E48-85B0-3B4B03C47C28}"/>
                  </a:ext>
                </a:extLst>
              </p:cNvPr>
              <p:cNvPicPr/>
              <p:nvPr/>
            </p:nvPicPr>
            <p:blipFill>
              <a:blip r:embed="rId97"/>
              <a:stretch>
                <a:fillRect/>
              </a:stretch>
            </p:blipFill>
            <p:spPr>
              <a:xfrm>
                <a:off x="2414433" y="5989764"/>
                <a:ext cx="273600" cy="232920"/>
              </a:xfrm>
              <a:prstGeom prst="rect">
                <a:avLst/>
              </a:prstGeom>
            </p:spPr>
          </p:pic>
        </mc:Fallback>
      </mc:AlternateContent>
      <p:grpSp>
        <p:nvGrpSpPr>
          <p:cNvPr id="134" name="Gruppieren 133">
            <a:extLst>
              <a:ext uri="{FF2B5EF4-FFF2-40B4-BE49-F238E27FC236}">
                <a16:creationId xmlns:a16="http://schemas.microsoft.com/office/drawing/2014/main" id="{690E3066-6E27-471C-98F3-136A42A7B9E4}"/>
              </a:ext>
            </a:extLst>
          </p:cNvPr>
          <p:cNvGrpSpPr/>
          <p:nvPr/>
        </p:nvGrpSpPr>
        <p:grpSpPr>
          <a:xfrm>
            <a:off x="2954793" y="5243124"/>
            <a:ext cx="5294160" cy="1453320"/>
            <a:chOff x="2954793" y="5243124"/>
            <a:chExt cx="5294160" cy="1453320"/>
          </a:xfrm>
        </p:grpSpPr>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470C6CAE-9D08-4042-900A-031B3D03C7F2}"/>
                    </a:ext>
                  </a:extLst>
                </p14:cNvPr>
                <p14:cNvContentPartPr/>
                <p14:nvPr/>
              </p14:nvContentPartPr>
              <p14:xfrm>
                <a:off x="2954793" y="5999124"/>
                <a:ext cx="235800" cy="77760"/>
              </p14:xfrm>
            </p:contentPart>
          </mc:Choice>
          <mc:Fallback xmlns="">
            <p:pic>
              <p:nvPicPr>
                <p:cNvPr id="62" name="Freihand 61">
                  <a:extLst>
                    <a:ext uri="{FF2B5EF4-FFF2-40B4-BE49-F238E27FC236}">
                      <a16:creationId xmlns:a16="http://schemas.microsoft.com/office/drawing/2014/main" id="{470C6CAE-9D08-4042-900A-031B3D03C7F2}"/>
                    </a:ext>
                  </a:extLst>
                </p:cNvPr>
                <p:cNvPicPr/>
                <p:nvPr/>
              </p:nvPicPr>
              <p:blipFill>
                <a:blip r:embed="rId99"/>
                <a:stretch>
                  <a:fillRect/>
                </a:stretch>
              </p:blipFill>
              <p:spPr>
                <a:xfrm>
                  <a:off x="2950473" y="5994804"/>
                  <a:ext cx="244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6A97CF27-1EE0-4746-B97E-E4DC8B8F9033}"/>
                    </a:ext>
                  </a:extLst>
                </p14:cNvPr>
                <p14:cNvContentPartPr/>
                <p14:nvPr/>
              </p14:nvContentPartPr>
              <p14:xfrm>
                <a:off x="3213273" y="5982204"/>
                <a:ext cx="187200" cy="72360"/>
              </p14:xfrm>
            </p:contentPart>
          </mc:Choice>
          <mc:Fallback xmlns="">
            <p:pic>
              <p:nvPicPr>
                <p:cNvPr id="63" name="Freihand 62">
                  <a:extLst>
                    <a:ext uri="{FF2B5EF4-FFF2-40B4-BE49-F238E27FC236}">
                      <a16:creationId xmlns:a16="http://schemas.microsoft.com/office/drawing/2014/main" id="{6A97CF27-1EE0-4746-B97E-E4DC8B8F9033}"/>
                    </a:ext>
                  </a:extLst>
                </p:cNvPr>
                <p:cNvPicPr/>
                <p:nvPr/>
              </p:nvPicPr>
              <p:blipFill>
                <a:blip r:embed="rId101"/>
                <a:stretch>
                  <a:fillRect/>
                </a:stretch>
              </p:blipFill>
              <p:spPr>
                <a:xfrm>
                  <a:off x="3208953" y="5977884"/>
                  <a:ext cx="195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3996E3AC-E0D7-402F-A3C3-708D9FB485DC}"/>
                    </a:ext>
                  </a:extLst>
                </p14:cNvPr>
                <p14:cNvContentPartPr/>
                <p14:nvPr/>
              </p14:nvContentPartPr>
              <p14:xfrm>
                <a:off x="3436113" y="5857644"/>
                <a:ext cx="114480" cy="183240"/>
              </p14:xfrm>
            </p:contentPart>
          </mc:Choice>
          <mc:Fallback xmlns="">
            <p:pic>
              <p:nvPicPr>
                <p:cNvPr id="64" name="Freihand 63">
                  <a:extLst>
                    <a:ext uri="{FF2B5EF4-FFF2-40B4-BE49-F238E27FC236}">
                      <a16:creationId xmlns:a16="http://schemas.microsoft.com/office/drawing/2014/main" id="{3996E3AC-E0D7-402F-A3C3-708D9FB485DC}"/>
                    </a:ext>
                  </a:extLst>
                </p:cNvPr>
                <p:cNvPicPr/>
                <p:nvPr/>
              </p:nvPicPr>
              <p:blipFill>
                <a:blip r:embed="rId103"/>
                <a:stretch>
                  <a:fillRect/>
                </a:stretch>
              </p:blipFill>
              <p:spPr>
                <a:xfrm>
                  <a:off x="3431793" y="5853324"/>
                  <a:ext cx="123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20D3D6E2-5EE0-4099-BC6A-368672ECE726}"/>
                    </a:ext>
                  </a:extLst>
                </p14:cNvPr>
                <p14:cNvContentPartPr/>
                <p14:nvPr/>
              </p14:nvContentPartPr>
              <p14:xfrm>
                <a:off x="3503073" y="5992284"/>
                <a:ext cx="73800" cy="39600"/>
              </p14:xfrm>
            </p:contentPart>
          </mc:Choice>
          <mc:Fallback xmlns="">
            <p:pic>
              <p:nvPicPr>
                <p:cNvPr id="65" name="Freihand 64">
                  <a:extLst>
                    <a:ext uri="{FF2B5EF4-FFF2-40B4-BE49-F238E27FC236}">
                      <a16:creationId xmlns:a16="http://schemas.microsoft.com/office/drawing/2014/main" id="{20D3D6E2-5EE0-4099-BC6A-368672ECE726}"/>
                    </a:ext>
                  </a:extLst>
                </p:cNvPr>
                <p:cNvPicPr/>
                <p:nvPr/>
              </p:nvPicPr>
              <p:blipFill>
                <a:blip r:embed="rId105"/>
                <a:stretch>
                  <a:fillRect/>
                </a:stretch>
              </p:blipFill>
              <p:spPr>
                <a:xfrm>
                  <a:off x="3498753" y="5987964"/>
                  <a:ext cx="82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7F534095-5592-4D39-97F2-9CC93B71B270}"/>
                    </a:ext>
                  </a:extLst>
                </p14:cNvPr>
                <p14:cNvContentPartPr/>
                <p14:nvPr/>
              </p14:nvContentPartPr>
              <p14:xfrm>
                <a:off x="3579753" y="5841084"/>
                <a:ext cx="244080" cy="186480"/>
              </p14:xfrm>
            </p:contentPart>
          </mc:Choice>
          <mc:Fallback xmlns="">
            <p:pic>
              <p:nvPicPr>
                <p:cNvPr id="66" name="Freihand 65">
                  <a:extLst>
                    <a:ext uri="{FF2B5EF4-FFF2-40B4-BE49-F238E27FC236}">
                      <a16:creationId xmlns:a16="http://schemas.microsoft.com/office/drawing/2014/main" id="{7F534095-5592-4D39-97F2-9CC93B71B270}"/>
                    </a:ext>
                  </a:extLst>
                </p:cNvPr>
                <p:cNvPicPr/>
                <p:nvPr/>
              </p:nvPicPr>
              <p:blipFill>
                <a:blip r:embed="rId107"/>
                <a:stretch>
                  <a:fillRect/>
                </a:stretch>
              </p:blipFill>
              <p:spPr>
                <a:xfrm>
                  <a:off x="3575433" y="5836764"/>
                  <a:ext cx="252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E556D115-AC18-459B-91A2-84AE1E4AACFE}"/>
                    </a:ext>
                  </a:extLst>
                </p14:cNvPr>
                <p14:cNvContentPartPr/>
                <p14:nvPr/>
              </p14:nvContentPartPr>
              <p14:xfrm>
                <a:off x="4074393" y="5890764"/>
                <a:ext cx="147960" cy="103680"/>
              </p14:xfrm>
            </p:contentPart>
          </mc:Choice>
          <mc:Fallback xmlns="">
            <p:pic>
              <p:nvPicPr>
                <p:cNvPr id="68" name="Freihand 67">
                  <a:extLst>
                    <a:ext uri="{FF2B5EF4-FFF2-40B4-BE49-F238E27FC236}">
                      <a16:creationId xmlns:a16="http://schemas.microsoft.com/office/drawing/2014/main" id="{E556D115-AC18-459B-91A2-84AE1E4AACFE}"/>
                    </a:ext>
                  </a:extLst>
                </p:cNvPr>
                <p:cNvPicPr/>
                <p:nvPr/>
              </p:nvPicPr>
              <p:blipFill>
                <a:blip r:embed="rId109"/>
                <a:stretch>
                  <a:fillRect/>
                </a:stretch>
              </p:blipFill>
              <p:spPr>
                <a:xfrm>
                  <a:off x="4070073" y="5886444"/>
                  <a:ext cx="156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78278E48-8206-4FF4-9146-DD690F520EF3}"/>
                    </a:ext>
                  </a:extLst>
                </p14:cNvPr>
                <p14:cNvContentPartPr/>
                <p14:nvPr/>
              </p14:nvContentPartPr>
              <p14:xfrm>
                <a:off x="4216953" y="5897244"/>
                <a:ext cx="284040" cy="237600"/>
              </p14:xfrm>
            </p:contentPart>
          </mc:Choice>
          <mc:Fallback xmlns="">
            <p:pic>
              <p:nvPicPr>
                <p:cNvPr id="69" name="Freihand 68">
                  <a:extLst>
                    <a:ext uri="{FF2B5EF4-FFF2-40B4-BE49-F238E27FC236}">
                      <a16:creationId xmlns:a16="http://schemas.microsoft.com/office/drawing/2014/main" id="{78278E48-8206-4FF4-9146-DD690F520EF3}"/>
                    </a:ext>
                  </a:extLst>
                </p:cNvPr>
                <p:cNvPicPr/>
                <p:nvPr/>
              </p:nvPicPr>
              <p:blipFill>
                <a:blip r:embed="rId111"/>
                <a:stretch>
                  <a:fillRect/>
                </a:stretch>
              </p:blipFill>
              <p:spPr>
                <a:xfrm>
                  <a:off x="4212633" y="5892924"/>
                  <a:ext cx="292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743B2B20-AAA6-46DD-B94D-E6B9227223EB}"/>
                    </a:ext>
                  </a:extLst>
                </p14:cNvPr>
                <p14:cNvContentPartPr/>
                <p14:nvPr/>
              </p14:nvContentPartPr>
              <p14:xfrm>
                <a:off x="4582713" y="5804364"/>
                <a:ext cx="164520" cy="181800"/>
              </p14:xfrm>
            </p:contentPart>
          </mc:Choice>
          <mc:Fallback xmlns="">
            <p:pic>
              <p:nvPicPr>
                <p:cNvPr id="71" name="Freihand 70">
                  <a:extLst>
                    <a:ext uri="{FF2B5EF4-FFF2-40B4-BE49-F238E27FC236}">
                      <a16:creationId xmlns:a16="http://schemas.microsoft.com/office/drawing/2014/main" id="{743B2B20-AAA6-46DD-B94D-E6B9227223EB}"/>
                    </a:ext>
                  </a:extLst>
                </p:cNvPr>
                <p:cNvPicPr/>
                <p:nvPr/>
              </p:nvPicPr>
              <p:blipFill>
                <a:blip r:embed="rId113"/>
                <a:stretch>
                  <a:fillRect/>
                </a:stretch>
              </p:blipFill>
              <p:spPr>
                <a:xfrm>
                  <a:off x="4578393" y="5800044"/>
                  <a:ext cx="173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68DCE9C3-1A6E-47F8-8FD3-BBD6B63A439E}"/>
                    </a:ext>
                  </a:extLst>
                </p14:cNvPr>
                <p14:cNvContentPartPr/>
                <p14:nvPr/>
              </p14:nvContentPartPr>
              <p14:xfrm>
                <a:off x="4732833" y="5800404"/>
                <a:ext cx="11520" cy="19080"/>
              </p14:xfrm>
            </p:contentPart>
          </mc:Choice>
          <mc:Fallback xmlns="">
            <p:pic>
              <p:nvPicPr>
                <p:cNvPr id="72" name="Freihand 71">
                  <a:extLst>
                    <a:ext uri="{FF2B5EF4-FFF2-40B4-BE49-F238E27FC236}">
                      <a16:creationId xmlns:a16="http://schemas.microsoft.com/office/drawing/2014/main" id="{68DCE9C3-1A6E-47F8-8FD3-BBD6B63A439E}"/>
                    </a:ext>
                  </a:extLst>
                </p:cNvPr>
                <p:cNvPicPr/>
                <p:nvPr/>
              </p:nvPicPr>
              <p:blipFill>
                <a:blip r:embed="rId115"/>
                <a:stretch>
                  <a:fillRect/>
                </a:stretch>
              </p:blipFill>
              <p:spPr>
                <a:xfrm>
                  <a:off x="4728513" y="5796084"/>
                  <a:ext cx="2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91FE6D99-2C1A-4751-8449-335CB19BA95A}"/>
                    </a:ext>
                  </a:extLst>
                </p14:cNvPr>
                <p14:cNvContentPartPr/>
                <p14:nvPr/>
              </p14:nvContentPartPr>
              <p14:xfrm>
                <a:off x="4744353" y="5777364"/>
                <a:ext cx="111600" cy="186840"/>
              </p14:xfrm>
            </p:contentPart>
          </mc:Choice>
          <mc:Fallback xmlns="">
            <p:pic>
              <p:nvPicPr>
                <p:cNvPr id="73" name="Freihand 72">
                  <a:extLst>
                    <a:ext uri="{FF2B5EF4-FFF2-40B4-BE49-F238E27FC236}">
                      <a16:creationId xmlns:a16="http://schemas.microsoft.com/office/drawing/2014/main" id="{91FE6D99-2C1A-4751-8449-335CB19BA95A}"/>
                    </a:ext>
                  </a:extLst>
                </p:cNvPr>
                <p:cNvPicPr/>
                <p:nvPr/>
              </p:nvPicPr>
              <p:blipFill>
                <a:blip r:embed="rId117"/>
                <a:stretch>
                  <a:fillRect/>
                </a:stretch>
              </p:blipFill>
              <p:spPr>
                <a:xfrm>
                  <a:off x="4740033" y="5773044"/>
                  <a:ext cx="120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7324010B-5895-4E51-8787-C1A7311CBE46}"/>
                    </a:ext>
                  </a:extLst>
                </p14:cNvPr>
                <p14:cNvContentPartPr/>
                <p14:nvPr/>
              </p14:nvContentPartPr>
              <p14:xfrm>
                <a:off x="4890873" y="5856564"/>
                <a:ext cx="441000" cy="93240"/>
              </p14:xfrm>
            </p:contentPart>
          </mc:Choice>
          <mc:Fallback xmlns="">
            <p:pic>
              <p:nvPicPr>
                <p:cNvPr id="74" name="Freihand 73">
                  <a:extLst>
                    <a:ext uri="{FF2B5EF4-FFF2-40B4-BE49-F238E27FC236}">
                      <a16:creationId xmlns:a16="http://schemas.microsoft.com/office/drawing/2014/main" id="{7324010B-5895-4E51-8787-C1A7311CBE46}"/>
                    </a:ext>
                  </a:extLst>
                </p:cNvPr>
                <p:cNvPicPr/>
                <p:nvPr/>
              </p:nvPicPr>
              <p:blipFill>
                <a:blip r:embed="rId119"/>
                <a:stretch>
                  <a:fillRect/>
                </a:stretch>
              </p:blipFill>
              <p:spPr>
                <a:xfrm>
                  <a:off x="4886553" y="5852244"/>
                  <a:ext cx="449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5018E0DC-4AED-4F21-A29C-74B976D93693}"/>
                    </a:ext>
                  </a:extLst>
                </p14:cNvPr>
                <p14:cNvContentPartPr/>
                <p14:nvPr/>
              </p14:nvContentPartPr>
              <p14:xfrm>
                <a:off x="5302713" y="5787084"/>
                <a:ext cx="29160" cy="3240"/>
              </p14:xfrm>
            </p:contentPart>
          </mc:Choice>
          <mc:Fallback xmlns="">
            <p:pic>
              <p:nvPicPr>
                <p:cNvPr id="75" name="Freihand 74">
                  <a:extLst>
                    <a:ext uri="{FF2B5EF4-FFF2-40B4-BE49-F238E27FC236}">
                      <a16:creationId xmlns:a16="http://schemas.microsoft.com/office/drawing/2014/main" id="{5018E0DC-4AED-4F21-A29C-74B976D93693}"/>
                    </a:ext>
                  </a:extLst>
                </p:cNvPr>
                <p:cNvPicPr/>
                <p:nvPr/>
              </p:nvPicPr>
              <p:blipFill>
                <a:blip r:embed="rId121"/>
                <a:stretch>
                  <a:fillRect/>
                </a:stretch>
              </p:blipFill>
              <p:spPr>
                <a:xfrm>
                  <a:off x="5298393" y="5782764"/>
                  <a:ext cx="37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815DECB0-7D7B-43EA-A4A4-1A2E3BED180B}"/>
                    </a:ext>
                  </a:extLst>
                </p14:cNvPr>
                <p14:cNvContentPartPr/>
                <p14:nvPr/>
              </p14:nvContentPartPr>
              <p14:xfrm>
                <a:off x="3215073" y="6200724"/>
                <a:ext cx="160200" cy="175320"/>
              </p14:xfrm>
            </p:contentPart>
          </mc:Choice>
          <mc:Fallback xmlns="">
            <p:pic>
              <p:nvPicPr>
                <p:cNvPr id="76" name="Freihand 75">
                  <a:extLst>
                    <a:ext uri="{FF2B5EF4-FFF2-40B4-BE49-F238E27FC236}">
                      <a16:creationId xmlns:a16="http://schemas.microsoft.com/office/drawing/2014/main" id="{815DECB0-7D7B-43EA-A4A4-1A2E3BED180B}"/>
                    </a:ext>
                  </a:extLst>
                </p:cNvPr>
                <p:cNvPicPr/>
                <p:nvPr/>
              </p:nvPicPr>
              <p:blipFill>
                <a:blip r:embed="rId123"/>
                <a:stretch>
                  <a:fillRect/>
                </a:stretch>
              </p:blipFill>
              <p:spPr>
                <a:xfrm>
                  <a:off x="3210753" y="6196404"/>
                  <a:ext cx="168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7C521B26-5E9B-48BB-B743-901F65D83DDF}"/>
                    </a:ext>
                  </a:extLst>
                </p14:cNvPr>
                <p14:cNvContentPartPr/>
                <p14:nvPr/>
              </p14:nvContentPartPr>
              <p14:xfrm>
                <a:off x="3046593" y="6386124"/>
                <a:ext cx="511560" cy="51840"/>
              </p14:xfrm>
            </p:contentPart>
          </mc:Choice>
          <mc:Fallback xmlns="">
            <p:pic>
              <p:nvPicPr>
                <p:cNvPr id="77" name="Freihand 76">
                  <a:extLst>
                    <a:ext uri="{FF2B5EF4-FFF2-40B4-BE49-F238E27FC236}">
                      <a16:creationId xmlns:a16="http://schemas.microsoft.com/office/drawing/2014/main" id="{7C521B26-5E9B-48BB-B743-901F65D83DDF}"/>
                    </a:ext>
                  </a:extLst>
                </p:cNvPr>
                <p:cNvPicPr/>
                <p:nvPr/>
              </p:nvPicPr>
              <p:blipFill>
                <a:blip r:embed="rId125"/>
                <a:stretch>
                  <a:fillRect/>
                </a:stretch>
              </p:blipFill>
              <p:spPr>
                <a:xfrm>
                  <a:off x="3042273" y="6381804"/>
                  <a:ext cx="520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A07DADCA-52A8-437F-83EC-D8BA5A8038D4}"/>
                    </a:ext>
                  </a:extLst>
                </p14:cNvPr>
                <p14:cNvContentPartPr/>
                <p14:nvPr/>
              </p14:nvContentPartPr>
              <p14:xfrm>
                <a:off x="3262593" y="6515724"/>
                <a:ext cx="10800" cy="180720"/>
              </p14:xfrm>
            </p:contentPart>
          </mc:Choice>
          <mc:Fallback xmlns="">
            <p:pic>
              <p:nvPicPr>
                <p:cNvPr id="78" name="Freihand 77">
                  <a:extLst>
                    <a:ext uri="{FF2B5EF4-FFF2-40B4-BE49-F238E27FC236}">
                      <a16:creationId xmlns:a16="http://schemas.microsoft.com/office/drawing/2014/main" id="{A07DADCA-52A8-437F-83EC-D8BA5A8038D4}"/>
                    </a:ext>
                  </a:extLst>
                </p:cNvPr>
                <p:cNvPicPr/>
                <p:nvPr/>
              </p:nvPicPr>
              <p:blipFill>
                <a:blip r:embed="rId127"/>
                <a:stretch>
                  <a:fillRect/>
                </a:stretch>
              </p:blipFill>
              <p:spPr>
                <a:xfrm>
                  <a:off x="3258273" y="6511404"/>
                  <a:ext cx="19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3F2421B9-9217-4BD5-8A1C-0999C2C1B4B7}"/>
                    </a:ext>
                  </a:extLst>
                </p14:cNvPr>
                <p14:cNvContentPartPr/>
                <p14:nvPr/>
              </p14:nvContentPartPr>
              <p14:xfrm>
                <a:off x="3216873" y="6492684"/>
                <a:ext cx="178920" cy="73440"/>
              </p14:xfrm>
            </p:contentPart>
          </mc:Choice>
          <mc:Fallback xmlns="">
            <p:pic>
              <p:nvPicPr>
                <p:cNvPr id="79" name="Freihand 78">
                  <a:extLst>
                    <a:ext uri="{FF2B5EF4-FFF2-40B4-BE49-F238E27FC236}">
                      <a16:creationId xmlns:a16="http://schemas.microsoft.com/office/drawing/2014/main" id="{3F2421B9-9217-4BD5-8A1C-0999C2C1B4B7}"/>
                    </a:ext>
                  </a:extLst>
                </p:cNvPr>
                <p:cNvPicPr/>
                <p:nvPr/>
              </p:nvPicPr>
              <p:blipFill>
                <a:blip r:embed="rId129"/>
                <a:stretch>
                  <a:fillRect/>
                </a:stretch>
              </p:blipFill>
              <p:spPr>
                <a:xfrm>
                  <a:off x="3212553" y="6488364"/>
                  <a:ext cx="187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DDFE206D-A5E0-427B-A97C-8A1784EE8BD9}"/>
                    </a:ext>
                  </a:extLst>
                </p14:cNvPr>
                <p14:cNvContentPartPr/>
                <p14:nvPr/>
              </p14:nvContentPartPr>
              <p14:xfrm>
                <a:off x="3738153" y="6378204"/>
                <a:ext cx="218880" cy="3600"/>
              </p14:xfrm>
            </p:contentPart>
          </mc:Choice>
          <mc:Fallback xmlns="">
            <p:pic>
              <p:nvPicPr>
                <p:cNvPr id="82" name="Freihand 81">
                  <a:extLst>
                    <a:ext uri="{FF2B5EF4-FFF2-40B4-BE49-F238E27FC236}">
                      <a16:creationId xmlns:a16="http://schemas.microsoft.com/office/drawing/2014/main" id="{DDFE206D-A5E0-427B-A97C-8A1784EE8BD9}"/>
                    </a:ext>
                  </a:extLst>
                </p:cNvPr>
                <p:cNvPicPr/>
                <p:nvPr/>
              </p:nvPicPr>
              <p:blipFill>
                <a:blip r:embed="rId131"/>
                <a:stretch>
                  <a:fillRect/>
                </a:stretch>
              </p:blipFill>
              <p:spPr>
                <a:xfrm>
                  <a:off x="3733833" y="6373884"/>
                  <a:ext cx="227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489D9A44-96C1-4256-9D8F-CBAAED7BE836}"/>
                    </a:ext>
                  </a:extLst>
                </p14:cNvPr>
                <p14:cNvContentPartPr/>
                <p14:nvPr/>
              </p14:nvContentPartPr>
              <p14:xfrm>
                <a:off x="3769113" y="6442284"/>
                <a:ext cx="187560" cy="3600"/>
              </p14:xfrm>
            </p:contentPart>
          </mc:Choice>
          <mc:Fallback xmlns="">
            <p:pic>
              <p:nvPicPr>
                <p:cNvPr id="83" name="Freihand 82">
                  <a:extLst>
                    <a:ext uri="{FF2B5EF4-FFF2-40B4-BE49-F238E27FC236}">
                      <a16:creationId xmlns:a16="http://schemas.microsoft.com/office/drawing/2014/main" id="{489D9A44-96C1-4256-9D8F-CBAAED7BE836}"/>
                    </a:ext>
                  </a:extLst>
                </p:cNvPr>
                <p:cNvPicPr/>
                <p:nvPr/>
              </p:nvPicPr>
              <p:blipFill>
                <a:blip r:embed="rId133"/>
                <a:stretch>
                  <a:fillRect/>
                </a:stretch>
              </p:blipFill>
              <p:spPr>
                <a:xfrm>
                  <a:off x="3764793" y="6437964"/>
                  <a:ext cx="19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7130FE5C-4CC7-4A21-916F-F59214E498E2}"/>
                    </a:ext>
                  </a:extLst>
                </p14:cNvPr>
                <p14:cNvContentPartPr/>
                <p14:nvPr/>
              </p14:nvContentPartPr>
              <p14:xfrm>
                <a:off x="4104633" y="6248604"/>
                <a:ext cx="204840" cy="212400"/>
              </p14:xfrm>
            </p:contentPart>
          </mc:Choice>
          <mc:Fallback xmlns="">
            <p:pic>
              <p:nvPicPr>
                <p:cNvPr id="84" name="Freihand 83">
                  <a:extLst>
                    <a:ext uri="{FF2B5EF4-FFF2-40B4-BE49-F238E27FC236}">
                      <a16:creationId xmlns:a16="http://schemas.microsoft.com/office/drawing/2014/main" id="{7130FE5C-4CC7-4A21-916F-F59214E498E2}"/>
                    </a:ext>
                  </a:extLst>
                </p:cNvPr>
                <p:cNvPicPr/>
                <p:nvPr/>
              </p:nvPicPr>
              <p:blipFill>
                <a:blip r:embed="rId135"/>
                <a:stretch>
                  <a:fillRect/>
                </a:stretch>
              </p:blipFill>
              <p:spPr>
                <a:xfrm>
                  <a:off x="4100313" y="6244284"/>
                  <a:ext cx="213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DB9148CB-C1D2-49D0-9C98-AF60161D435C}"/>
                    </a:ext>
                  </a:extLst>
                </p14:cNvPr>
                <p14:cNvContentPartPr/>
                <p14:nvPr/>
              </p14:nvContentPartPr>
              <p14:xfrm>
                <a:off x="4373553" y="6202524"/>
                <a:ext cx="91440" cy="257760"/>
              </p14:xfrm>
            </p:contentPart>
          </mc:Choice>
          <mc:Fallback xmlns="">
            <p:pic>
              <p:nvPicPr>
                <p:cNvPr id="85" name="Freihand 84">
                  <a:extLst>
                    <a:ext uri="{FF2B5EF4-FFF2-40B4-BE49-F238E27FC236}">
                      <a16:creationId xmlns:a16="http://schemas.microsoft.com/office/drawing/2014/main" id="{DB9148CB-C1D2-49D0-9C98-AF60161D435C}"/>
                    </a:ext>
                  </a:extLst>
                </p:cNvPr>
                <p:cNvPicPr/>
                <p:nvPr/>
              </p:nvPicPr>
              <p:blipFill>
                <a:blip r:embed="rId137"/>
                <a:stretch>
                  <a:fillRect/>
                </a:stretch>
              </p:blipFill>
              <p:spPr>
                <a:xfrm>
                  <a:off x="4369233" y="6198204"/>
                  <a:ext cx="1000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72EC394A-FBF4-4F0B-98DA-854E18739FEA}"/>
                    </a:ext>
                  </a:extLst>
                </p14:cNvPr>
                <p14:cNvContentPartPr/>
                <p14:nvPr/>
              </p14:nvContentPartPr>
              <p14:xfrm>
                <a:off x="4527993" y="6292524"/>
                <a:ext cx="116640" cy="87120"/>
              </p14:xfrm>
            </p:contentPart>
          </mc:Choice>
          <mc:Fallback xmlns="">
            <p:pic>
              <p:nvPicPr>
                <p:cNvPr id="87" name="Freihand 86">
                  <a:extLst>
                    <a:ext uri="{FF2B5EF4-FFF2-40B4-BE49-F238E27FC236}">
                      <a16:creationId xmlns:a16="http://schemas.microsoft.com/office/drawing/2014/main" id="{72EC394A-FBF4-4F0B-98DA-854E18739FEA}"/>
                    </a:ext>
                  </a:extLst>
                </p:cNvPr>
                <p:cNvPicPr/>
                <p:nvPr/>
              </p:nvPicPr>
              <p:blipFill>
                <a:blip r:embed="rId139"/>
                <a:stretch>
                  <a:fillRect/>
                </a:stretch>
              </p:blipFill>
              <p:spPr>
                <a:xfrm>
                  <a:off x="4523673" y="6288204"/>
                  <a:ext cx="125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C6A828E1-0101-4F2A-A4B2-4E58F7234A07}"/>
                    </a:ext>
                  </a:extLst>
                </p14:cNvPr>
                <p14:cNvContentPartPr/>
                <p14:nvPr/>
              </p14:nvContentPartPr>
              <p14:xfrm>
                <a:off x="4616553" y="6309444"/>
                <a:ext cx="77400" cy="177120"/>
              </p14:xfrm>
            </p:contentPart>
          </mc:Choice>
          <mc:Fallback xmlns="">
            <p:pic>
              <p:nvPicPr>
                <p:cNvPr id="88" name="Freihand 87">
                  <a:extLst>
                    <a:ext uri="{FF2B5EF4-FFF2-40B4-BE49-F238E27FC236}">
                      <a16:creationId xmlns:a16="http://schemas.microsoft.com/office/drawing/2014/main" id="{C6A828E1-0101-4F2A-A4B2-4E58F7234A07}"/>
                    </a:ext>
                  </a:extLst>
                </p:cNvPr>
                <p:cNvPicPr/>
                <p:nvPr/>
              </p:nvPicPr>
              <p:blipFill>
                <a:blip r:embed="rId141"/>
                <a:stretch>
                  <a:fillRect/>
                </a:stretch>
              </p:blipFill>
              <p:spPr>
                <a:xfrm>
                  <a:off x="4612233" y="6305124"/>
                  <a:ext cx="86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966FE061-3BF1-478A-A48E-7A93FB7FAF11}"/>
                    </a:ext>
                  </a:extLst>
                </p14:cNvPr>
                <p14:cNvContentPartPr/>
                <p14:nvPr/>
              </p14:nvContentPartPr>
              <p14:xfrm>
                <a:off x="4711593" y="6387564"/>
                <a:ext cx="37800" cy="112320"/>
              </p14:xfrm>
            </p:contentPart>
          </mc:Choice>
          <mc:Fallback xmlns="">
            <p:pic>
              <p:nvPicPr>
                <p:cNvPr id="89" name="Freihand 88">
                  <a:extLst>
                    <a:ext uri="{FF2B5EF4-FFF2-40B4-BE49-F238E27FC236}">
                      <a16:creationId xmlns:a16="http://schemas.microsoft.com/office/drawing/2014/main" id="{966FE061-3BF1-478A-A48E-7A93FB7FAF11}"/>
                    </a:ext>
                  </a:extLst>
                </p:cNvPr>
                <p:cNvPicPr/>
                <p:nvPr/>
              </p:nvPicPr>
              <p:blipFill>
                <a:blip r:embed="rId143"/>
                <a:stretch>
                  <a:fillRect/>
                </a:stretch>
              </p:blipFill>
              <p:spPr>
                <a:xfrm>
                  <a:off x="4707273" y="6383244"/>
                  <a:ext cx="46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CEBC10C9-C04D-40AE-93A3-959D22264393}"/>
                    </a:ext>
                  </a:extLst>
                </p14:cNvPr>
                <p14:cNvContentPartPr/>
                <p14:nvPr/>
              </p14:nvContentPartPr>
              <p14:xfrm>
                <a:off x="4875753" y="6307644"/>
                <a:ext cx="85680" cy="80640"/>
              </p14:xfrm>
            </p:contentPart>
          </mc:Choice>
          <mc:Fallback xmlns="">
            <p:pic>
              <p:nvPicPr>
                <p:cNvPr id="90" name="Freihand 89">
                  <a:extLst>
                    <a:ext uri="{FF2B5EF4-FFF2-40B4-BE49-F238E27FC236}">
                      <a16:creationId xmlns:a16="http://schemas.microsoft.com/office/drawing/2014/main" id="{CEBC10C9-C04D-40AE-93A3-959D22264393}"/>
                    </a:ext>
                  </a:extLst>
                </p:cNvPr>
                <p:cNvPicPr/>
                <p:nvPr/>
              </p:nvPicPr>
              <p:blipFill>
                <a:blip r:embed="rId145"/>
                <a:stretch>
                  <a:fillRect/>
                </a:stretch>
              </p:blipFill>
              <p:spPr>
                <a:xfrm>
                  <a:off x="4871433" y="6303324"/>
                  <a:ext cx="94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9153E30A-DD46-414D-A0DA-625443491B71}"/>
                    </a:ext>
                  </a:extLst>
                </p14:cNvPr>
                <p14:cNvContentPartPr/>
                <p14:nvPr/>
              </p14:nvContentPartPr>
              <p14:xfrm>
                <a:off x="4909233" y="6221244"/>
                <a:ext cx="14760" cy="3240"/>
              </p14:xfrm>
            </p:contentPart>
          </mc:Choice>
          <mc:Fallback xmlns="">
            <p:pic>
              <p:nvPicPr>
                <p:cNvPr id="91" name="Freihand 90">
                  <a:extLst>
                    <a:ext uri="{FF2B5EF4-FFF2-40B4-BE49-F238E27FC236}">
                      <a16:creationId xmlns:a16="http://schemas.microsoft.com/office/drawing/2014/main" id="{9153E30A-DD46-414D-A0DA-625443491B71}"/>
                    </a:ext>
                  </a:extLst>
                </p:cNvPr>
                <p:cNvPicPr/>
                <p:nvPr/>
              </p:nvPicPr>
              <p:blipFill>
                <a:blip r:embed="rId147"/>
                <a:stretch>
                  <a:fillRect/>
                </a:stretch>
              </p:blipFill>
              <p:spPr>
                <a:xfrm>
                  <a:off x="4904913" y="6216924"/>
                  <a:ext cx="23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6E2F1CA5-C6D8-4DF2-8F36-D63BE3A5B375}"/>
                    </a:ext>
                  </a:extLst>
                </p14:cNvPr>
                <p14:cNvContentPartPr/>
                <p14:nvPr/>
              </p14:nvContentPartPr>
              <p14:xfrm>
                <a:off x="4929033" y="6198204"/>
                <a:ext cx="132120" cy="312480"/>
              </p14:xfrm>
            </p:contentPart>
          </mc:Choice>
          <mc:Fallback xmlns="">
            <p:pic>
              <p:nvPicPr>
                <p:cNvPr id="92" name="Freihand 91">
                  <a:extLst>
                    <a:ext uri="{FF2B5EF4-FFF2-40B4-BE49-F238E27FC236}">
                      <a16:creationId xmlns:a16="http://schemas.microsoft.com/office/drawing/2014/main" id="{6E2F1CA5-C6D8-4DF2-8F36-D63BE3A5B375}"/>
                    </a:ext>
                  </a:extLst>
                </p:cNvPr>
                <p:cNvPicPr/>
                <p:nvPr/>
              </p:nvPicPr>
              <p:blipFill>
                <a:blip r:embed="rId149"/>
                <a:stretch>
                  <a:fillRect/>
                </a:stretch>
              </p:blipFill>
              <p:spPr>
                <a:xfrm>
                  <a:off x="4924713" y="6193884"/>
                  <a:ext cx="1407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ADD51001-7706-42A1-8F7E-38D89E7FA481}"/>
                    </a:ext>
                  </a:extLst>
                </p14:cNvPr>
                <p14:cNvContentPartPr/>
                <p14:nvPr/>
              </p14:nvContentPartPr>
              <p14:xfrm>
                <a:off x="5251233" y="6321684"/>
                <a:ext cx="192240" cy="45360"/>
              </p14:xfrm>
            </p:contentPart>
          </mc:Choice>
          <mc:Fallback xmlns="">
            <p:pic>
              <p:nvPicPr>
                <p:cNvPr id="94" name="Freihand 93">
                  <a:extLst>
                    <a:ext uri="{FF2B5EF4-FFF2-40B4-BE49-F238E27FC236}">
                      <a16:creationId xmlns:a16="http://schemas.microsoft.com/office/drawing/2014/main" id="{ADD51001-7706-42A1-8F7E-38D89E7FA481}"/>
                    </a:ext>
                  </a:extLst>
                </p:cNvPr>
                <p:cNvPicPr/>
                <p:nvPr/>
              </p:nvPicPr>
              <p:blipFill>
                <a:blip r:embed="rId151"/>
                <a:stretch>
                  <a:fillRect/>
                </a:stretch>
              </p:blipFill>
              <p:spPr>
                <a:xfrm>
                  <a:off x="5246913" y="6317364"/>
                  <a:ext cx="200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62FBCC29-F932-44BB-BD30-85918210C0AD}"/>
                    </a:ext>
                  </a:extLst>
                </p14:cNvPr>
                <p14:cNvContentPartPr/>
                <p14:nvPr/>
              </p14:nvContentPartPr>
              <p14:xfrm>
                <a:off x="5389473" y="6246084"/>
                <a:ext cx="129240" cy="163080"/>
              </p14:xfrm>
            </p:contentPart>
          </mc:Choice>
          <mc:Fallback xmlns="">
            <p:pic>
              <p:nvPicPr>
                <p:cNvPr id="95" name="Freihand 94">
                  <a:extLst>
                    <a:ext uri="{FF2B5EF4-FFF2-40B4-BE49-F238E27FC236}">
                      <a16:creationId xmlns:a16="http://schemas.microsoft.com/office/drawing/2014/main" id="{62FBCC29-F932-44BB-BD30-85918210C0AD}"/>
                    </a:ext>
                  </a:extLst>
                </p:cNvPr>
                <p:cNvPicPr/>
                <p:nvPr/>
              </p:nvPicPr>
              <p:blipFill>
                <a:blip r:embed="rId153"/>
                <a:stretch>
                  <a:fillRect/>
                </a:stretch>
              </p:blipFill>
              <p:spPr>
                <a:xfrm>
                  <a:off x="5385153" y="6241404"/>
                  <a:ext cx="137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Freihand 96">
                  <a:extLst>
                    <a:ext uri="{FF2B5EF4-FFF2-40B4-BE49-F238E27FC236}">
                      <a16:creationId xmlns:a16="http://schemas.microsoft.com/office/drawing/2014/main" id="{F9A3E9E0-9A17-4A1D-9F2D-F5EB81947461}"/>
                    </a:ext>
                  </a:extLst>
                </p14:cNvPr>
                <p14:cNvContentPartPr/>
                <p14:nvPr/>
              </p14:nvContentPartPr>
              <p14:xfrm>
                <a:off x="5655873" y="6058884"/>
                <a:ext cx="122760" cy="271800"/>
              </p14:xfrm>
            </p:contentPart>
          </mc:Choice>
          <mc:Fallback xmlns="">
            <p:pic>
              <p:nvPicPr>
                <p:cNvPr id="97" name="Freihand 96">
                  <a:extLst>
                    <a:ext uri="{FF2B5EF4-FFF2-40B4-BE49-F238E27FC236}">
                      <a16:creationId xmlns:a16="http://schemas.microsoft.com/office/drawing/2014/main" id="{F9A3E9E0-9A17-4A1D-9F2D-F5EB81947461}"/>
                    </a:ext>
                  </a:extLst>
                </p:cNvPr>
                <p:cNvPicPr/>
                <p:nvPr/>
              </p:nvPicPr>
              <p:blipFill>
                <a:blip r:embed="rId155"/>
                <a:stretch>
                  <a:fillRect/>
                </a:stretch>
              </p:blipFill>
              <p:spPr>
                <a:xfrm>
                  <a:off x="5651553" y="6054564"/>
                  <a:ext cx="1314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Freihand 97">
                  <a:extLst>
                    <a:ext uri="{FF2B5EF4-FFF2-40B4-BE49-F238E27FC236}">
                      <a16:creationId xmlns:a16="http://schemas.microsoft.com/office/drawing/2014/main" id="{726189F8-8C8D-495D-BEB7-3450058DB876}"/>
                    </a:ext>
                  </a:extLst>
                </p14:cNvPr>
                <p14:cNvContentPartPr/>
                <p14:nvPr/>
              </p14:nvContentPartPr>
              <p14:xfrm>
                <a:off x="5792673" y="6001644"/>
                <a:ext cx="19080" cy="112680"/>
              </p14:xfrm>
            </p:contentPart>
          </mc:Choice>
          <mc:Fallback xmlns="">
            <p:pic>
              <p:nvPicPr>
                <p:cNvPr id="98" name="Freihand 97">
                  <a:extLst>
                    <a:ext uri="{FF2B5EF4-FFF2-40B4-BE49-F238E27FC236}">
                      <a16:creationId xmlns:a16="http://schemas.microsoft.com/office/drawing/2014/main" id="{726189F8-8C8D-495D-BEB7-3450058DB876}"/>
                    </a:ext>
                  </a:extLst>
                </p:cNvPr>
                <p:cNvPicPr/>
                <p:nvPr/>
              </p:nvPicPr>
              <p:blipFill>
                <a:blip r:embed="rId157"/>
                <a:stretch>
                  <a:fillRect/>
                </a:stretch>
              </p:blipFill>
              <p:spPr>
                <a:xfrm>
                  <a:off x="5788353" y="5997324"/>
                  <a:ext cx="27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F97A5740-9960-4BCA-AFFE-D2E1FE0D2BEF}"/>
                    </a:ext>
                  </a:extLst>
                </p14:cNvPr>
                <p14:cNvContentPartPr/>
                <p14:nvPr/>
              </p14:nvContentPartPr>
              <p14:xfrm>
                <a:off x="5773233" y="5919564"/>
                <a:ext cx="10800" cy="6120"/>
              </p14:xfrm>
            </p:contentPart>
          </mc:Choice>
          <mc:Fallback xmlns="">
            <p:pic>
              <p:nvPicPr>
                <p:cNvPr id="99" name="Freihand 98">
                  <a:extLst>
                    <a:ext uri="{FF2B5EF4-FFF2-40B4-BE49-F238E27FC236}">
                      <a16:creationId xmlns:a16="http://schemas.microsoft.com/office/drawing/2014/main" id="{F97A5740-9960-4BCA-AFFE-D2E1FE0D2BEF}"/>
                    </a:ext>
                  </a:extLst>
                </p:cNvPr>
                <p:cNvPicPr/>
                <p:nvPr/>
              </p:nvPicPr>
              <p:blipFill>
                <a:blip r:embed="rId159"/>
                <a:stretch>
                  <a:fillRect/>
                </a:stretch>
              </p:blipFill>
              <p:spPr>
                <a:xfrm>
                  <a:off x="5768913" y="5915244"/>
                  <a:ext cx="19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Freihand 99">
                  <a:extLst>
                    <a:ext uri="{FF2B5EF4-FFF2-40B4-BE49-F238E27FC236}">
                      <a16:creationId xmlns:a16="http://schemas.microsoft.com/office/drawing/2014/main" id="{C2D32655-5CBC-41CE-B080-5AAD86F89561}"/>
                    </a:ext>
                  </a:extLst>
                </p14:cNvPr>
                <p14:cNvContentPartPr/>
                <p14:nvPr/>
              </p14:nvContentPartPr>
              <p14:xfrm>
                <a:off x="5783313" y="5901564"/>
                <a:ext cx="258840" cy="155520"/>
              </p14:xfrm>
            </p:contentPart>
          </mc:Choice>
          <mc:Fallback xmlns="">
            <p:pic>
              <p:nvPicPr>
                <p:cNvPr id="100" name="Freihand 99">
                  <a:extLst>
                    <a:ext uri="{FF2B5EF4-FFF2-40B4-BE49-F238E27FC236}">
                      <a16:creationId xmlns:a16="http://schemas.microsoft.com/office/drawing/2014/main" id="{C2D32655-5CBC-41CE-B080-5AAD86F89561}"/>
                    </a:ext>
                  </a:extLst>
                </p:cNvPr>
                <p:cNvPicPr/>
                <p:nvPr/>
              </p:nvPicPr>
              <p:blipFill>
                <a:blip r:embed="rId161"/>
                <a:stretch>
                  <a:fillRect/>
                </a:stretch>
              </p:blipFill>
              <p:spPr>
                <a:xfrm>
                  <a:off x="5778993" y="5897244"/>
                  <a:ext cx="267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08AC2A9E-AFF3-4B35-B48A-5987F93FB344}"/>
                    </a:ext>
                  </a:extLst>
                </p14:cNvPr>
                <p14:cNvContentPartPr/>
                <p14:nvPr/>
              </p14:nvContentPartPr>
              <p14:xfrm>
                <a:off x="6027033" y="5855484"/>
                <a:ext cx="120240" cy="123120"/>
              </p14:xfrm>
            </p:contentPart>
          </mc:Choice>
          <mc:Fallback xmlns="">
            <p:pic>
              <p:nvPicPr>
                <p:cNvPr id="101" name="Freihand 100">
                  <a:extLst>
                    <a:ext uri="{FF2B5EF4-FFF2-40B4-BE49-F238E27FC236}">
                      <a16:creationId xmlns:a16="http://schemas.microsoft.com/office/drawing/2014/main" id="{08AC2A9E-AFF3-4B35-B48A-5987F93FB344}"/>
                    </a:ext>
                  </a:extLst>
                </p:cNvPr>
                <p:cNvPicPr/>
                <p:nvPr/>
              </p:nvPicPr>
              <p:blipFill>
                <a:blip r:embed="rId163"/>
                <a:stretch>
                  <a:fillRect/>
                </a:stretch>
              </p:blipFill>
              <p:spPr>
                <a:xfrm>
                  <a:off x="6022713" y="5851164"/>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8276E57D-A8A9-40E9-94D6-2C6B831D56F3}"/>
                    </a:ext>
                  </a:extLst>
                </p14:cNvPr>
                <p14:cNvContentPartPr/>
                <p14:nvPr/>
              </p14:nvContentPartPr>
              <p14:xfrm>
                <a:off x="6233313" y="5767284"/>
                <a:ext cx="120960" cy="123480"/>
              </p14:xfrm>
            </p:contentPart>
          </mc:Choice>
          <mc:Fallback xmlns="">
            <p:pic>
              <p:nvPicPr>
                <p:cNvPr id="102" name="Freihand 101">
                  <a:extLst>
                    <a:ext uri="{FF2B5EF4-FFF2-40B4-BE49-F238E27FC236}">
                      <a16:creationId xmlns:a16="http://schemas.microsoft.com/office/drawing/2014/main" id="{8276E57D-A8A9-40E9-94D6-2C6B831D56F3}"/>
                    </a:ext>
                  </a:extLst>
                </p:cNvPr>
                <p:cNvPicPr/>
                <p:nvPr/>
              </p:nvPicPr>
              <p:blipFill>
                <a:blip r:embed="rId165"/>
                <a:stretch>
                  <a:fillRect/>
                </a:stretch>
              </p:blipFill>
              <p:spPr>
                <a:xfrm>
                  <a:off x="6228993" y="5762964"/>
                  <a:ext cx="129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D3C1F558-3774-495E-BB3D-44211D4079E3}"/>
                    </a:ext>
                  </a:extLst>
                </p14:cNvPr>
                <p14:cNvContentPartPr/>
                <p14:nvPr/>
              </p14:nvContentPartPr>
              <p14:xfrm>
                <a:off x="6384513" y="5724804"/>
                <a:ext cx="94320" cy="130320"/>
              </p14:xfrm>
            </p:contentPart>
          </mc:Choice>
          <mc:Fallback xmlns="">
            <p:pic>
              <p:nvPicPr>
                <p:cNvPr id="103" name="Freihand 102">
                  <a:extLst>
                    <a:ext uri="{FF2B5EF4-FFF2-40B4-BE49-F238E27FC236}">
                      <a16:creationId xmlns:a16="http://schemas.microsoft.com/office/drawing/2014/main" id="{D3C1F558-3774-495E-BB3D-44211D4079E3}"/>
                    </a:ext>
                  </a:extLst>
                </p:cNvPr>
                <p:cNvPicPr/>
                <p:nvPr/>
              </p:nvPicPr>
              <p:blipFill>
                <a:blip r:embed="rId167"/>
                <a:stretch>
                  <a:fillRect/>
                </a:stretch>
              </p:blipFill>
              <p:spPr>
                <a:xfrm>
                  <a:off x="6380193" y="5720484"/>
                  <a:ext cx="102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C73B44F9-5DDF-4532-AB3F-D2E7BDCC7458}"/>
                    </a:ext>
                  </a:extLst>
                </p14:cNvPr>
                <p14:cNvContentPartPr/>
                <p14:nvPr/>
              </p14:nvContentPartPr>
              <p14:xfrm>
                <a:off x="6615273" y="5645244"/>
                <a:ext cx="164160" cy="140040"/>
              </p14:xfrm>
            </p:contentPart>
          </mc:Choice>
          <mc:Fallback xmlns="">
            <p:pic>
              <p:nvPicPr>
                <p:cNvPr id="104" name="Freihand 103">
                  <a:extLst>
                    <a:ext uri="{FF2B5EF4-FFF2-40B4-BE49-F238E27FC236}">
                      <a16:creationId xmlns:a16="http://schemas.microsoft.com/office/drawing/2014/main" id="{C73B44F9-5DDF-4532-AB3F-D2E7BDCC7458}"/>
                    </a:ext>
                  </a:extLst>
                </p:cNvPr>
                <p:cNvPicPr/>
                <p:nvPr/>
              </p:nvPicPr>
              <p:blipFill>
                <a:blip r:embed="rId169"/>
                <a:stretch>
                  <a:fillRect/>
                </a:stretch>
              </p:blipFill>
              <p:spPr>
                <a:xfrm>
                  <a:off x="6610953" y="5640924"/>
                  <a:ext cx="172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05DC8321-4589-43AC-876B-2864B60CD7BF}"/>
                    </a:ext>
                  </a:extLst>
                </p14:cNvPr>
                <p14:cNvContentPartPr/>
                <p14:nvPr/>
              </p14:nvContentPartPr>
              <p14:xfrm>
                <a:off x="6920913" y="5445804"/>
                <a:ext cx="126000" cy="245520"/>
              </p14:xfrm>
            </p:contentPart>
          </mc:Choice>
          <mc:Fallback xmlns="">
            <p:pic>
              <p:nvPicPr>
                <p:cNvPr id="105" name="Freihand 104">
                  <a:extLst>
                    <a:ext uri="{FF2B5EF4-FFF2-40B4-BE49-F238E27FC236}">
                      <a16:creationId xmlns:a16="http://schemas.microsoft.com/office/drawing/2014/main" id="{05DC8321-4589-43AC-876B-2864B60CD7BF}"/>
                    </a:ext>
                  </a:extLst>
                </p:cNvPr>
                <p:cNvPicPr/>
                <p:nvPr/>
              </p:nvPicPr>
              <p:blipFill>
                <a:blip r:embed="rId171"/>
                <a:stretch>
                  <a:fillRect/>
                </a:stretch>
              </p:blipFill>
              <p:spPr>
                <a:xfrm>
                  <a:off x="6916593" y="5441484"/>
                  <a:ext cx="134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61C8553E-11ED-444D-8A7D-2049C797A66D}"/>
                    </a:ext>
                  </a:extLst>
                </p14:cNvPr>
                <p14:cNvContentPartPr/>
                <p14:nvPr/>
              </p14:nvContentPartPr>
              <p14:xfrm>
                <a:off x="7068873" y="5505924"/>
                <a:ext cx="77400" cy="140760"/>
              </p14:xfrm>
            </p:contentPart>
          </mc:Choice>
          <mc:Fallback xmlns="">
            <p:pic>
              <p:nvPicPr>
                <p:cNvPr id="106" name="Freihand 105">
                  <a:extLst>
                    <a:ext uri="{FF2B5EF4-FFF2-40B4-BE49-F238E27FC236}">
                      <a16:creationId xmlns:a16="http://schemas.microsoft.com/office/drawing/2014/main" id="{61C8553E-11ED-444D-8A7D-2049C797A66D}"/>
                    </a:ext>
                  </a:extLst>
                </p:cNvPr>
                <p:cNvPicPr/>
                <p:nvPr/>
              </p:nvPicPr>
              <p:blipFill>
                <a:blip r:embed="rId173"/>
                <a:stretch>
                  <a:fillRect/>
                </a:stretch>
              </p:blipFill>
              <p:spPr>
                <a:xfrm>
                  <a:off x="7064553" y="5501604"/>
                  <a:ext cx="86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30FBF178-2230-49F9-A3EA-BDF90813ACA4}"/>
                    </a:ext>
                  </a:extLst>
                </p14:cNvPr>
                <p14:cNvContentPartPr/>
                <p14:nvPr/>
              </p14:nvContentPartPr>
              <p14:xfrm>
                <a:off x="7173273" y="5487924"/>
                <a:ext cx="86760" cy="284760"/>
              </p14:xfrm>
            </p:contentPart>
          </mc:Choice>
          <mc:Fallback xmlns="">
            <p:pic>
              <p:nvPicPr>
                <p:cNvPr id="107" name="Freihand 106">
                  <a:extLst>
                    <a:ext uri="{FF2B5EF4-FFF2-40B4-BE49-F238E27FC236}">
                      <a16:creationId xmlns:a16="http://schemas.microsoft.com/office/drawing/2014/main" id="{30FBF178-2230-49F9-A3EA-BDF90813ACA4}"/>
                    </a:ext>
                  </a:extLst>
                </p:cNvPr>
                <p:cNvPicPr/>
                <p:nvPr/>
              </p:nvPicPr>
              <p:blipFill>
                <a:blip r:embed="rId175"/>
                <a:stretch>
                  <a:fillRect/>
                </a:stretch>
              </p:blipFill>
              <p:spPr>
                <a:xfrm>
                  <a:off x="7168953" y="5483604"/>
                  <a:ext cx="95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5BDDB0BC-4D72-4063-A392-588F214514CF}"/>
                    </a:ext>
                  </a:extLst>
                </p14:cNvPr>
                <p14:cNvContentPartPr/>
                <p14:nvPr/>
              </p14:nvContentPartPr>
              <p14:xfrm>
                <a:off x="7305033" y="5449404"/>
                <a:ext cx="164880" cy="104040"/>
              </p14:xfrm>
            </p:contentPart>
          </mc:Choice>
          <mc:Fallback xmlns="">
            <p:pic>
              <p:nvPicPr>
                <p:cNvPr id="108" name="Freihand 107">
                  <a:extLst>
                    <a:ext uri="{FF2B5EF4-FFF2-40B4-BE49-F238E27FC236}">
                      <a16:creationId xmlns:a16="http://schemas.microsoft.com/office/drawing/2014/main" id="{5BDDB0BC-4D72-4063-A392-588F214514CF}"/>
                    </a:ext>
                  </a:extLst>
                </p:cNvPr>
                <p:cNvPicPr/>
                <p:nvPr/>
              </p:nvPicPr>
              <p:blipFill>
                <a:blip r:embed="rId177"/>
                <a:stretch>
                  <a:fillRect/>
                </a:stretch>
              </p:blipFill>
              <p:spPr>
                <a:xfrm>
                  <a:off x="7300713" y="5445084"/>
                  <a:ext cx="173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11E7BE1C-0219-4FAC-BAC6-A3999474CE7F}"/>
                    </a:ext>
                  </a:extLst>
                </p14:cNvPr>
                <p14:cNvContentPartPr/>
                <p14:nvPr/>
              </p14:nvContentPartPr>
              <p14:xfrm>
                <a:off x="7504113" y="5294964"/>
                <a:ext cx="107280" cy="199800"/>
              </p14:xfrm>
            </p:contentPart>
          </mc:Choice>
          <mc:Fallback xmlns="">
            <p:pic>
              <p:nvPicPr>
                <p:cNvPr id="109" name="Freihand 108">
                  <a:extLst>
                    <a:ext uri="{FF2B5EF4-FFF2-40B4-BE49-F238E27FC236}">
                      <a16:creationId xmlns:a16="http://schemas.microsoft.com/office/drawing/2014/main" id="{11E7BE1C-0219-4FAC-BAC6-A3999474CE7F}"/>
                    </a:ext>
                  </a:extLst>
                </p:cNvPr>
                <p:cNvPicPr/>
                <p:nvPr/>
              </p:nvPicPr>
              <p:blipFill>
                <a:blip r:embed="rId179"/>
                <a:stretch>
                  <a:fillRect/>
                </a:stretch>
              </p:blipFill>
              <p:spPr>
                <a:xfrm>
                  <a:off x="7499793" y="5290644"/>
                  <a:ext cx="115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268D8752-BD75-4C2B-B97D-1DBB697890E7}"/>
                    </a:ext>
                  </a:extLst>
                </p14:cNvPr>
                <p14:cNvContentPartPr/>
                <p14:nvPr/>
              </p14:nvContentPartPr>
              <p14:xfrm>
                <a:off x="7633713" y="5336364"/>
                <a:ext cx="174240" cy="91080"/>
              </p14:xfrm>
            </p:contentPart>
          </mc:Choice>
          <mc:Fallback xmlns="">
            <p:pic>
              <p:nvPicPr>
                <p:cNvPr id="110" name="Freihand 109">
                  <a:extLst>
                    <a:ext uri="{FF2B5EF4-FFF2-40B4-BE49-F238E27FC236}">
                      <a16:creationId xmlns:a16="http://schemas.microsoft.com/office/drawing/2014/main" id="{268D8752-BD75-4C2B-B97D-1DBB697890E7}"/>
                    </a:ext>
                  </a:extLst>
                </p:cNvPr>
                <p:cNvPicPr/>
                <p:nvPr/>
              </p:nvPicPr>
              <p:blipFill>
                <a:blip r:embed="rId181"/>
                <a:stretch>
                  <a:fillRect/>
                </a:stretch>
              </p:blipFill>
              <p:spPr>
                <a:xfrm>
                  <a:off x="7629393" y="5332044"/>
                  <a:ext cx="18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0B9BBD91-A815-446C-A096-4159BAEFA0CF}"/>
                    </a:ext>
                  </a:extLst>
                </p14:cNvPr>
                <p14:cNvContentPartPr/>
                <p14:nvPr/>
              </p14:nvContentPartPr>
              <p14:xfrm>
                <a:off x="7862313" y="5285244"/>
                <a:ext cx="48600" cy="90360"/>
              </p14:xfrm>
            </p:contentPart>
          </mc:Choice>
          <mc:Fallback xmlns="">
            <p:pic>
              <p:nvPicPr>
                <p:cNvPr id="111" name="Freihand 110">
                  <a:extLst>
                    <a:ext uri="{FF2B5EF4-FFF2-40B4-BE49-F238E27FC236}">
                      <a16:creationId xmlns:a16="http://schemas.microsoft.com/office/drawing/2014/main" id="{0B9BBD91-A815-446C-A096-4159BAEFA0CF}"/>
                    </a:ext>
                  </a:extLst>
                </p:cNvPr>
                <p:cNvPicPr/>
                <p:nvPr/>
              </p:nvPicPr>
              <p:blipFill>
                <a:blip r:embed="rId183"/>
                <a:stretch>
                  <a:fillRect/>
                </a:stretch>
              </p:blipFill>
              <p:spPr>
                <a:xfrm>
                  <a:off x="7857993" y="5280924"/>
                  <a:ext cx="57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2FABE01C-99CF-4097-A6A7-1EDADF907CBD}"/>
                    </a:ext>
                  </a:extLst>
                </p14:cNvPr>
                <p14:cNvContentPartPr/>
                <p14:nvPr/>
              </p14:nvContentPartPr>
              <p14:xfrm>
                <a:off x="7951593" y="5243124"/>
                <a:ext cx="119520" cy="113760"/>
              </p14:xfrm>
            </p:contentPart>
          </mc:Choice>
          <mc:Fallback xmlns="">
            <p:pic>
              <p:nvPicPr>
                <p:cNvPr id="112" name="Freihand 111">
                  <a:extLst>
                    <a:ext uri="{FF2B5EF4-FFF2-40B4-BE49-F238E27FC236}">
                      <a16:creationId xmlns:a16="http://schemas.microsoft.com/office/drawing/2014/main" id="{2FABE01C-99CF-4097-A6A7-1EDADF907CBD}"/>
                    </a:ext>
                  </a:extLst>
                </p:cNvPr>
                <p:cNvPicPr/>
                <p:nvPr/>
              </p:nvPicPr>
              <p:blipFill>
                <a:blip r:embed="rId185"/>
                <a:stretch>
                  <a:fillRect/>
                </a:stretch>
              </p:blipFill>
              <p:spPr>
                <a:xfrm>
                  <a:off x="7947273" y="5238804"/>
                  <a:ext cx="128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DDCFD73D-1EFC-4E1A-BE16-EF2153A1BBD0}"/>
                    </a:ext>
                  </a:extLst>
                </p14:cNvPr>
                <p14:cNvContentPartPr/>
                <p14:nvPr/>
              </p14:nvContentPartPr>
              <p14:xfrm>
                <a:off x="6192633" y="6132324"/>
                <a:ext cx="111960" cy="153000"/>
              </p14:xfrm>
            </p:contentPart>
          </mc:Choice>
          <mc:Fallback xmlns="">
            <p:pic>
              <p:nvPicPr>
                <p:cNvPr id="113" name="Freihand 112">
                  <a:extLst>
                    <a:ext uri="{FF2B5EF4-FFF2-40B4-BE49-F238E27FC236}">
                      <a16:creationId xmlns:a16="http://schemas.microsoft.com/office/drawing/2014/main" id="{DDCFD73D-1EFC-4E1A-BE16-EF2153A1BBD0}"/>
                    </a:ext>
                  </a:extLst>
                </p:cNvPr>
                <p:cNvPicPr/>
                <p:nvPr/>
              </p:nvPicPr>
              <p:blipFill>
                <a:blip r:embed="rId187"/>
                <a:stretch>
                  <a:fillRect/>
                </a:stretch>
              </p:blipFill>
              <p:spPr>
                <a:xfrm>
                  <a:off x="6188313" y="6128004"/>
                  <a:ext cx="120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B57E60B8-35EF-4291-9210-109935093CBD}"/>
                    </a:ext>
                  </a:extLst>
                </p14:cNvPr>
                <p14:cNvContentPartPr/>
                <p14:nvPr/>
              </p14:nvContentPartPr>
              <p14:xfrm>
                <a:off x="6356793" y="6117924"/>
                <a:ext cx="86400" cy="112680"/>
              </p14:xfrm>
            </p:contentPart>
          </mc:Choice>
          <mc:Fallback xmlns="">
            <p:pic>
              <p:nvPicPr>
                <p:cNvPr id="114" name="Freihand 113">
                  <a:extLst>
                    <a:ext uri="{FF2B5EF4-FFF2-40B4-BE49-F238E27FC236}">
                      <a16:creationId xmlns:a16="http://schemas.microsoft.com/office/drawing/2014/main" id="{B57E60B8-35EF-4291-9210-109935093CBD}"/>
                    </a:ext>
                  </a:extLst>
                </p:cNvPr>
                <p:cNvPicPr/>
                <p:nvPr/>
              </p:nvPicPr>
              <p:blipFill>
                <a:blip r:embed="rId189"/>
                <a:stretch>
                  <a:fillRect/>
                </a:stretch>
              </p:blipFill>
              <p:spPr>
                <a:xfrm>
                  <a:off x="6352473" y="6113604"/>
                  <a:ext cx="95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00E5AADE-F089-488E-B229-08F89B608CB2}"/>
                    </a:ext>
                  </a:extLst>
                </p14:cNvPr>
                <p14:cNvContentPartPr/>
                <p14:nvPr/>
              </p14:nvContentPartPr>
              <p14:xfrm>
                <a:off x="6462993" y="5968524"/>
                <a:ext cx="546120" cy="203400"/>
              </p14:xfrm>
            </p:contentPart>
          </mc:Choice>
          <mc:Fallback xmlns="">
            <p:pic>
              <p:nvPicPr>
                <p:cNvPr id="115" name="Freihand 114">
                  <a:extLst>
                    <a:ext uri="{FF2B5EF4-FFF2-40B4-BE49-F238E27FC236}">
                      <a16:creationId xmlns:a16="http://schemas.microsoft.com/office/drawing/2014/main" id="{00E5AADE-F089-488E-B229-08F89B608CB2}"/>
                    </a:ext>
                  </a:extLst>
                </p:cNvPr>
                <p:cNvPicPr/>
                <p:nvPr/>
              </p:nvPicPr>
              <p:blipFill>
                <a:blip r:embed="rId191"/>
                <a:stretch>
                  <a:fillRect/>
                </a:stretch>
              </p:blipFill>
              <p:spPr>
                <a:xfrm>
                  <a:off x="6458673" y="5964204"/>
                  <a:ext cx="554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45228490-B6CC-4B8D-B0E4-21D62F93577E}"/>
                    </a:ext>
                  </a:extLst>
                </p14:cNvPr>
                <p14:cNvContentPartPr/>
                <p14:nvPr/>
              </p14:nvContentPartPr>
              <p14:xfrm>
                <a:off x="7220433" y="5836044"/>
                <a:ext cx="208080" cy="104040"/>
              </p14:xfrm>
            </p:contentPart>
          </mc:Choice>
          <mc:Fallback xmlns="">
            <p:pic>
              <p:nvPicPr>
                <p:cNvPr id="116" name="Freihand 115">
                  <a:extLst>
                    <a:ext uri="{FF2B5EF4-FFF2-40B4-BE49-F238E27FC236}">
                      <a16:creationId xmlns:a16="http://schemas.microsoft.com/office/drawing/2014/main" id="{45228490-B6CC-4B8D-B0E4-21D62F93577E}"/>
                    </a:ext>
                  </a:extLst>
                </p:cNvPr>
                <p:cNvPicPr/>
                <p:nvPr/>
              </p:nvPicPr>
              <p:blipFill>
                <a:blip r:embed="rId193"/>
                <a:stretch>
                  <a:fillRect/>
                </a:stretch>
              </p:blipFill>
              <p:spPr>
                <a:xfrm>
                  <a:off x="7216113" y="5831724"/>
                  <a:ext cx="216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45FE1A02-A160-4ABD-B839-F25E278CD295}"/>
                    </a:ext>
                  </a:extLst>
                </p14:cNvPr>
                <p14:cNvContentPartPr/>
                <p14:nvPr/>
              </p14:nvContentPartPr>
              <p14:xfrm>
                <a:off x="7397913" y="5724084"/>
                <a:ext cx="43200" cy="17640"/>
              </p14:xfrm>
            </p:contentPart>
          </mc:Choice>
          <mc:Fallback xmlns="">
            <p:pic>
              <p:nvPicPr>
                <p:cNvPr id="117" name="Freihand 116">
                  <a:extLst>
                    <a:ext uri="{FF2B5EF4-FFF2-40B4-BE49-F238E27FC236}">
                      <a16:creationId xmlns:a16="http://schemas.microsoft.com/office/drawing/2014/main" id="{45FE1A02-A160-4ABD-B839-F25E278CD295}"/>
                    </a:ext>
                  </a:extLst>
                </p:cNvPr>
                <p:cNvPicPr/>
                <p:nvPr/>
              </p:nvPicPr>
              <p:blipFill>
                <a:blip r:embed="rId195"/>
                <a:stretch>
                  <a:fillRect/>
                </a:stretch>
              </p:blipFill>
              <p:spPr>
                <a:xfrm>
                  <a:off x="7393593" y="5719764"/>
                  <a:ext cx="51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FAE4861E-BBA1-4A1B-BA96-26BC35A80E8F}"/>
                    </a:ext>
                  </a:extLst>
                </p14:cNvPr>
                <p14:cNvContentPartPr/>
                <p14:nvPr/>
              </p14:nvContentPartPr>
              <p14:xfrm>
                <a:off x="7477113" y="5764044"/>
                <a:ext cx="107280" cy="111960"/>
              </p14:xfrm>
            </p:contentPart>
          </mc:Choice>
          <mc:Fallback xmlns="">
            <p:pic>
              <p:nvPicPr>
                <p:cNvPr id="118" name="Freihand 117">
                  <a:extLst>
                    <a:ext uri="{FF2B5EF4-FFF2-40B4-BE49-F238E27FC236}">
                      <a16:creationId xmlns:a16="http://schemas.microsoft.com/office/drawing/2014/main" id="{FAE4861E-BBA1-4A1B-BA96-26BC35A80E8F}"/>
                    </a:ext>
                  </a:extLst>
                </p:cNvPr>
                <p:cNvPicPr/>
                <p:nvPr/>
              </p:nvPicPr>
              <p:blipFill>
                <a:blip r:embed="rId197"/>
                <a:stretch>
                  <a:fillRect/>
                </a:stretch>
              </p:blipFill>
              <p:spPr>
                <a:xfrm>
                  <a:off x="7472793" y="5759724"/>
                  <a:ext cx="115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9DF25233-DBBC-4B2D-872A-335527494F99}"/>
                    </a:ext>
                  </a:extLst>
                </p14:cNvPr>
                <p14:cNvContentPartPr/>
                <p14:nvPr/>
              </p14:nvContentPartPr>
              <p14:xfrm>
                <a:off x="7595193" y="5701764"/>
                <a:ext cx="316800" cy="125640"/>
              </p14:xfrm>
            </p:contentPart>
          </mc:Choice>
          <mc:Fallback xmlns="">
            <p:pic>
              <p:nvPicPr>
                <p:cNvPr id="119" name="Freihand 118">
                  <a:extLst>
                    <a:ext uri="{FF2B5EF4-FFF2-40B4-BE49-F238E27FC236}">
                      <a16:creationId xmlns:a16="http://schemas.microsoft.com/office/drawing/2014/main" id="{9DF25233-DBBC-4B2D-872A-335527494F99}"/>
                    </a:ext>
                  </a:extLst>
                </p:cNvPr>
                <p:cNvPicPr/>
                <p:nvPr/>
              </p:nvPicPr>
              <p:blipFill>
                <a:blip r:embed="rId199"/>
                <a:stretch>
                  <a:fillRect/>
                </a:stretch>
              </p:blipFill>
              <p:spPr>
                <a:xfrm>
                  <a:off x="7590873" y="5697444"/>
                  <a:ext cx="325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5EB51A4D-17E9-44D8-8211-24998A0DF46F}"/>
                    </a:ext>
                  </a:extLst>
                </p14:cNvPr>
                <p14:cNvContentPartPr/>
                <p14:nvPr/>
              </p14:nvContentPartPr>
              <p14:xfrm>
                <a:off x="7958433" y="5613564"/>
                <a:ext cx="77760" cy="96120"/>
              </p14:xfrm>
            </p:contentPart>
          </mc:Choice>
          <mc:Fallback xmlns="">
            <p:pic>
              <p:nvPicPr>
                <p:cNvPr id="120" name="Freihand 119">
                  <a:extLst>
                    <a:ext uri="{FF2B5EF4-FFF2-40B4-BE49-F238E27FC236}">
                      <a16:creationId xmlns:a16="http://schemas.microsoft.com/office/drawing/2014/main" id="{5EB51A4D-17E9-44D8-8211-24998A0DF46F}"/>
                    </a:ext>
                  </a:extLst>
                </p:cNvPr>
                <p:cNvPicPr/>
                <p:nvPr/>
              </p:nvPicPr>
              <p:blipFill>
                <a:blip r:embed="rId201"/>
                <a:stretch>
                  <a:fillRect/>
                </a:stretch>
              </p:blipFill>
              <p:spPr>
                <a:xfrm>
                  <a:off x="7954113" y="5609244"/>
                  <a:ext cx="86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1CFDBD75-50F5-4B40-958F-7ED1D8247637}"/>
                    </a:ext>
                  </a:extLst>
                </p14:cNvPr>
                <p14:cNvContentPartPr/>
                <p14:nvPr/>
              </p14:nvContentPartPr>
              <p14:xfrm>
                <a:off x="6881313" y="6288564"/>
                <a:ext cx="294480" cy="138240"/>
              </p14:xfrm>
            </p:contentPart>
          </mc:Choice>
          <mc:Fallback xmlns="">
            <p:pic>
              <p:nvPicPr>
                <p:cNvPr id="121" name="Freihand 120">
                  <a:extLst>
                    <a:ext uri="{FF2B5EF4-FFF2-40B4-BE49-F238E27FC236}">
                      <a16:creationId xmlns:a16="http://schemas.microsoft.com/office/drawing/2014/main" id="{1CFDBD75-50F5-4B40-958F-7ED1D8247637}"/>
                    </a:ext>
                  </a:extLst>
                </p:cNvPr>
                <p:cNvPicPr/>
                <p:nvPr/>
              </p:nvPicPr>
              <p:blipFill>
                <a:blip r:embed="rId203"/>
                <a:stretch>
                  <a:fillRect/>
                </a:stretch>
              </p:blipFill>
              <p:spPr>
                <a:xfrm>
                  <a:off x="6876993" y="6284244"/>
                  <a:ext cx="303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06CE096F-FD04-46A2-857F-39436AA98080}"/>
                    </a:ext>
                  </a:extLst>
                </p14:cNvPr>
                <p14:cNvContentPartPr/>
                <p14:nvPr/>
              </p14:nvContentPartPr>
              <p14:xfrm>
                <a:off x="7236993" y="6138444"/>
                <a:ext cx="159480" cy="182520"/>
              </p14:xfrm>
            </p:contentPart>
          </mc:Choice>
          <mc:Fallback xmlns="">
            <p:pic>
              <p:nvPicPr>
                <p:cNvPr id="122" name="Freihand 121">
                  <a:extLst>
                    <a:ext uri="{FF2B5EF4-FFF2-40B4-BE49-F238E27FC236}">
                      <a16:creationId xmlns:a16="http://schemas.microsoft.com/office/drawing/2014/main" id="{06CE096F-FD04-46A2-857F-39436AA98080}"/>
                    </a:ext>
                  </a:extLst>
                </p:cNvPr>
                <p:cNvPicPr/>
                <p:nvPr/>
              </p:nvPicPr>
              <p:blipFill>
                <a:blip r:embed="rId205"/>
                <a:stretch>
                  <a:fillRect/>
                </a:stretch>
              </p:blipFill>
              <p:spPr>
                <a:xfrm>
                  <a:off x="7232673" y="6133764"/>
                  <a:ext cx="168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DD580F4C-B263-4769-A3DE-1E44AD42D524}"/>
                    </a:ext>
                  </a:extLst>
                </p14:cNvPr>
                <p14:cNvContentPartPr/>
                <p14:nvPr/>
              </p14:nvContentPartPr>
              <p14:xfrm>
                <a:off x="7531113" y="6109284"/>
                <a:ext cx="181080" cy="112320"/>
              </p14:xfrm>
            </p:contentPart>
          </mc:Choice>
          <mc:Fallback xmlns="">
            <p:pic>
              <p:nvPicPr>
                <p:cNvPr id="123" name="Freihand 122">
                  <a:extLst>
                    <a:ext uri="{FF2B5EF4-FFF2-40B4-BE49-F238E27FC236}">
                      <a16:creationId xmlns:a16="http://schemas.microsoft.com/office/drawing/2014/main" id="{DD580F4C-B263-4769-A3DE-1E44AD42D524}"/>
                    </a:ext>
                  </a:extLst>
                </p:cNvPr>
                <p:cNvPicPr/>
                <p:nvPr/>
              </p:nvPicPr>
              <p:blipFill>
                <a:blip r:embed="rId207"/>
                <a:stretch>
                  <a:fillRect/>
                </a:stretch>
              </p:blipFill>
              <p:spPr>
                <a:xfrm>
                  <a:off x="7526793" y="6104964"/>
                  <a:ext cx="18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F78342F7-0CCF-4FF4-90EF-3B334896C9F3}"/>
                    </a:ext>
                  </a:extLst>
                </p14:cNvPr>
                <p14:cNvContentPartPr/>
                <p14:nvPr/>
              </p14:nvContentPartPr>
              <p14:xfrm>
                <a:off x="7655313" y="5999484"/>
                <a:ext cx="360" cy="360"/>
              </p14:xfrm>
            </p:contentPart>
          </mc:Choice>
          <mc:Fallback xmlns="">
            <p:pic>
              <p:nvPicPr>
                <p:cNvPr id="124" name="Freihand 123">
                  <a:extLst>
                    <a:ext uri="{FF2B5EF4-FFF2-40B4-BE49-F238E27FC236}">
                      <a16:creationId xmlns:a16="http://schemas.microsoft.com/office/drawing/2014/main" id="{F78342F7-0CCF-4FF4-90EF-3B334896C9F3}"/>
                    </a:ext>
                  </a:extLst>
                </p:cNvPr>
                <p:cNvPicPr/>
                <p:nvPr/>
              </p:nvPicPr>
              <p:blipFill>
                <a:blip r:embed="rId209"/>
                <a:stretch>
                  <a:fillRect/>
                </a:stretch>
              </p:blipFill>
              <p:spPr>
                <a:xfrm>
                  <a:off x="7650993" y="5995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28CF71BA-AA28-41D7-AB7F-643618327F4C}"/>
                    </a:ext>
                  </a:extLst>
                </p14:cNvPr>
                <p14:cNvContentPartPr/>
                <p14:nvPr/>
              </p14:nvContentPartPr>
              <p14:xfrm>
                <a:off x="7805793" y="5930724"/>
                <a:ext cx="285840" cy="227880"/>
              </p14:xfrm>
            </p:contentPart>
          </mc:Choice>
          <mc:Fallback xmlns="">
            <p:pic>
              <p:nvPicPr>
                <p:cNvPr id="127" name="Freihand 126">
                  <a:extLst>
                    <a:ext uri="{FF2B5EF4-FFF2-40B4-BE49-F238E27FC236}">
                      <a16:creationId xmlns:a16="http://schemas.microsoft.com/office/drawing/2014/main" id="{28CF71BA-AA28-41D7-AB7F-643618327F4C}"/>
                    </a:ext>
                  </a:extLst>
                </p:cNvPr>
                <p:cNvPicPr/>
                <p:nvPr/>
              </p:nvPicPr>
              <p:blipFill>
                <a:blip r:embed="rId211"/>
                <a:stretch>
                  <a:fillRect/>
                </a:stretch>
              </p:blipFill>
              <p:spPr>
                <a:xfrm>
                  <a:off x="7801473" y="5926404"/>
                  <a:ext cx="294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BCD96680-C8A4-44C1-B1BF-745FF9B29404}"/>
                    </a:ext>
                  </a:extLst>
                </p14:cNvPr>
                <p14:cNvContentPartPr/>
                <p14:nvPr/>
              </p14:nvContentPartPr>
              <p14:xfrm>
                <a:off x="8111073" y="5908404"/>
                <a:ext cx="86040" cy="145800"/>
              </p14:xfrm>
            </p:contentPart>
          </mc:Choice>
          <mc:Fallback xmlns="">
            <p:pic>
              <p:nvPicPr>
                <p:cNvPr id="128" name="Freihand 127">
                  <a:extLst>
                    <a:ext uri="{FF2B5EF4-FFF2-40B4-BE49-F238E27FC236}">
                      <a16:creationId xmlns:a16="http://schemas.microsoft.com/office/drawing/2014/main" id="{BCD96680-C8A4-44C1-B1BF-745FF9B29404}"/>
                    </a:ext>
                  </a:extLst>
                </p:cNvPr>
                <p:cNvPicPr/>
                <p:nvPr/>
              </p:nvPicPr>
              <p:blipFill>
                <a:blip r:embed="rId213"/>
                <a:stretch>
                  <a:fillRect/>
                </a:stretch>
              </p:blipFill>
              <p:spPr>
                <a:xfrm>
                  <a:off x="8106753" y="5904084"/>
                  <a:ext cx="94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A747960D-1A1A-4D3B-865F-F9BEE062E034}"/>
                    </a:ext>
                  </a:extLst>
                </p14:cNvPr>
                <p14:cNvContentPartPr/>
                <p14:nvPr/>
              </p14:nvContentPartPr>
              <p14:xfrm>
                <a:off x="8171913" y="5803284"/>
                <a:ext cx="77040" cy="202320"/>
              </p14:xfrm>
            </p:contentPart>
          </mc:Choice>
          <mc:Fallback xmlns="">
            <p:pic>
              <p:nvPicPr>
                <p:cNvPr id="129" name="Freihand 128">
                  <a:extLst>
                    <a:ext uri="{FF2B5EF4-FFF2-40B4-BE49-F238E27FC236}">
                      <a16:creationId xmlns:a16="http://schemas.microsoft.com/office/drawing/2014/main" id="{A747960D-1A1A-4D3B-865F-F9BEE062E034}"/>
                    </a:ext>
                  </a:extLst>
                </p:cNvPr>
                <p:cNvPicPr/>
                <p:nvPr/>
              </p:nvPicPr>
              <p:blipFill>
                <a:blip r:embed="rId215"/>
                <a:stretch>
                  <a:fillRect/>
                </a:stretch>
              </p:blipFill>
              <p:spPr>
                <a:xfrm>
                  <a:off x="8167593" y="5798964"/>
                  <a:ext cx="85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46AC8041-18C9-45D0-9383-083EF33CE4D4}"/>
                    </a:ext>
                  </a:extLst>
                </p14:cNvPr>
                <p14:cNvContentPartPr/>
                <p14:nvPr/>
              </p14:nvContentPartPr>
              <p14:xfrm>
                <a:off x="7720833" y="6371004"/>
                <a:ext cx="114480" cy="151200"/>
              </p14:xfrm>
            </p:contentPart>
          </mc:Choice>
          <mc:Fallback xmlns="">
            <p:pic>
              <p:nvPicPr>
                <p:cNvPr id="131" name="Freihand 130">
                  <a:extLst>
                    <a:ext uri="{FF2B5EF4-FFF2-40B4-BE49-F238E27FC236}">
                      <a16:creationId xmlns:a16="http://schemas.microsoft.com/office/drawing/2014/main" id="{46AC8041-18C9-45D0-9383-083EF33CE4D4}"/>
                    </a:ext>
                  </a:extLst>
                </p:cNvPr>
                <p:cNvPicPr/>
                <p:nvPr/>
              </p:nvPicPr>
              <p:blipFill>
                <a:blip r:embed="rId217"/>
                <a:stretch>
                  <a:fillRect/>
                </a:stretch>
              </p:blipFill>
              <p:spPr>
                <a:xfrm>
                  <a:off x="7716513" y="6366684"/>
                  <a:ext cx="12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 name="Freihand 131">
                  <a:extLst>
                    <a:ext uri="{FF2B5EF4-FFF2-40B4-BE49-F238E27FC236}">
                      <a16:creationId xmlns:a16="http://schemas.microsoft.com/office/drawing/2014/main" id="{FEA63E00-DD9A-4925-B64B-DAEF828EA760}"/>
                    </a:ext>
                  </a:extLst>
                </p14:cNvPr>
                <p14:cNvContentPartPr/>
                <p14:nvPr/>
              </p14:nvContentPartPr>
              <p14:xfrm>
                <a:off x="7841793" y="6190644"/>
                <a:ext cx="255960" cy="253440"/>
              </p14:xfrm>
            </p:contentPart>
          </mc:Choice>
          <mc:Fallback xmlns="">
            <p:pic>
              <p:nvPicPr>
                <p:cNvPr id="132" name="Freihand 131">
                  <a:extLst>
                    <a:ext uri="{FF2B5EF4-FFF2-40B4-BE49-F238E27FC236}">
                      <a16:creationId xmlns:a16="http://schemas.microsoft.com/office/drawing/2014/main" id="{FEA63E00-DD9A-4925-B64B-DAEF828EA760}"/>
                    </a:ext>
                  </a:extLst>
                </p:cNvPr>
                <p:cNvPicPr/>
                <p:nvPr/>
              </p:nvPicPr>
              <p:blipFill>
                <a:blip r:embed="rId219"/>
                <a:stretch>
                  <a:fillRect/>
                </a:stretch>
              </p:blipFill>
              <p:spPr>
                <a:xfrm>
                  <a:off x="7837473" y="6186324"/>
                  <a:ext cx="2646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3" name="Freihand 132">
                  <a:extLst>
                    <a:ext uri="{FF2B5EF4-FFF2-40B4-BE49-F238E27FC236}">
                      <a16:creationId xmlns:a16="http://schemas.microsoft.com/office/drawing/2014/main" id="{EEB99F1F-0279-4090-919B-A699C254C361}"/>
                    </a:ext>
                  </a:extLst>
                </p14:cNvPr>
                <p14:cNvContentPartPr/>
                <p14:nvPr/>
              </p14:nvContentPartPr>
              <p14:xfrm>
                <a:off x="8117553" y="6190284"/>
                <a:ext cx="81720" cy="143280"/>
              </p14:xfrm>
            </p:contentPart>
          </mc:Choice>
          <mc:Fallback xmlns="">
            <p:pic>
              <p:nvPicPr>
                <p:cNvPr id="133" name="Freihand 132">
                  <a:extLst>
                    <a:ext uri="{FF2B5EF4-FFF2-40B4-BE49-F238E27FC236}">
                      <a16:creationId xmlns:a16="http://schemas.microsoft.com/office/drawing/2014/main" id="{EEB99F1F-0279-4090-919B-A699C254C361}"/>
                    </a:ext>
                  </a:extLst>
                </p:cNvPr>
                <p:cNvPicPr/>
                <p:nvPr/>
              </p:nvPicPr>
              <p:blipFill>
                <a:blip r:embed="rId221"/>
                <a:stretch>
                  <a:fillRect/>
                </a:stretch>
              </p:blipFill>
              <p:spPr>
                <a:xfrm>
                  <a:off x="8113233" y="6185964"/>
                  <a:ext cx="9036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4" name="Freihand 13">
                <a:extLst>
                  <a:ext uri="{FF2B5EF4-FFF2-40B4-BE49-F238E27FC236}">
                    <a16:creationId xmlns:a16="http://schemas.microsoft.com/office/drawing/2014/main" id="{E5E9FF18-AB3F-4441-93F6-0F55ADC70334}"/>
                  </a:ext>
                </a:extLst>
              </p14:cNvPr>
              <p14:cNvContentPartPr/>
              <p14:nvPr/>
            </p14:nvContentPartPr>
            <p14:xfrm>
              <a:off x="1401320" y="1458067"/>
              <a:ext cx="487080" cy="720360"/>
            </p14:xfrm>
          </p:contentPart>
        </mc:Choice>
        <mc:Fallback xmlns="">
          <p:pic>
            <p:nvPicPr>
              <p:cNvPr id="14" name="Freihand 13">
                <a:extLst>
                  <a:ext uri="{FF2B5EF4-FFF2-40B4-BE49-F238E27FC236}">
                    <a16:creationId xmlns:a16="http://schemas.microsoft.com/office/drawing/2014/main" id="{E5E9FF18-AB3F-4441-93F6-0F55ADC70334}"/>
                  </a:ext>
                </a:extLst>
              </p:cNvPr>
              <p:cNvPicPr/>
              <p:nvPr/>
            </p:nvPicPr>
            <p:blipFill>
              <a:blip r:embed="rId223"/>
              <a:stretch>
                <a:fillRect/>
              </a:stretch>
            </p:blipFill>
            <p:spPr>
              <a:xfrm>
                <a:off x="1397000" y="1453747"/>
                <a:ext cx="495720" cy="72900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460AC33-48C3-4D92-998A-B57F188BC98B}"/>
                  </a:ext>
                </a:extLst>
              </p14:cNvPr>
              <p14:cNvContentPartPr/>
              <p14:nvPr/>
            </p14:nvContentPartPr>
            <p14:xfrm>
              <a:off x="32313" y="578604"/>
              <a:ext cx="84600" cy="12960"/>
            </p14:xfrm>
          </p:contentPart>
        </mc:Choice>
        <mc:Fallback xmlns="">
          <p:pic>
            <p:nvPicPr>
              <p:cNvPr id="4" name="Freihand 3">
                <a:extLst>
                  <a:ext uri="{FF2B5EF4-FFF2-40B4-BE49-F238E27FC236}">
                    <a16:creationId xmlns:a16="http://schemas.microsoft.com/office/drawing/2014/main" id="{9460AC33-48C3-4D92-998A-B57F188BC98B}"/>
                  </a:ext>
                </a:extLst>
              </p:cNvPr>
              <p:cNvPicPr/>
              <p:nvPr/>
            </p:nvPicPr>
            <p:blipFill>
              <a:blip r:embed="rId6"/>
              <a:stretch>
                <a:fillRect/>
              </a:stretch>
            </p:blipFill>
            <p:spPr>
              <a:xfrm>
                <a:off x="27993" y="574284"/>
                <a:ext cx="93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141D151B-8C7A-4515-B41D-0A7AE58092A0}"/>
                  </a:ext>
                </a:extLst>
              </p14:cNvPr>
              <p14:cNvContentPartPr/>
              <p14:nvPr/>
            </p14:nvContentPartPr>
            <p14:xfrm>
              <a:off x="4258713" y="3571284"/>
              <a:ext cx="275760" cy="69120"/>
            </p14:xfrm>
          </p:contentPart>
        </mc:Choice>
        <mc:Fallback xmlns="">
          <p:pic>
            <p:nvPicPr>
              <p:cNvPr id="19" name="Freihand 18">
                <a:extLst>
                  <a:ext uri="{FF2B5EF4-FFF2-40B4-BE49-F238E27FC236}">
                    <a16:creationId xmlns:a16="http://schemas.microsoft.com/office/drawing/2014/main" id="{141D151B-8C7A-4515-B41D-0A7AE58092A0}"/>
                  </a:ext>
                </a:extLst>
              </p:cNvPr>
              <p:cNvPicPr/>
              <p:nvPr/>
            </p:nvPicPr>
            <p:blipFill>
              <a:blip r:embed="rId8"/>
              <a:stretch>
                <a:fillRect/>
              </a:stretch>
            </p:blipFill>
            <p:spPr>
              <a:xfrm>
                <a:off x="4254393" y="3566964"/>
                <a:ext cx="284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DC7830A3-7B85-456C-A8C7-5E0935097503}"/>
                  </a:ext>
                </a:extLst>
              </p14:cNvPr>
              <p14:cNvContentPartPr/>
              <p14:nvPr/>
            </p14:nvContentPartPr>
            <p14:xfrm>
              <a:off x="3945513" y="3367164"/>
              <a:ext cx="210240" cy="294840"/>
            </p14:xfrm>
          </p:contentPart>
        </mc:Choice>
        <mc:Fallback xmlns="">
          <p:pic>
            <p:nvPicPr>
              <p:cNvPr id="26" name="Freihand 25">
                <a:extLst>
                  <a:ext uri="{FF2B5EF4-FFF2-40B4-BE49-F238E27FC236}">
                    <a16:creationId xmlns:a16="http://schemas.microsoft.com/office/drawing/2014/main" id="{DC7830A3-7B85-456C-A8C7-5E0935097503}"/>
                  </a:ext>
                </a:extLst>
              </p:cNvPr>
              <p:cNvPicPr/>
              <p:nvPr/>
            </p:nvPicPr>
            <p:blipFill>
              <a:blip r:embed="rId10"/>
              <a:stretch>
                <a:fillRect/>
              </a:stretch>
            </p:blipFill>
            <p:spPr>
              <a:xfrm>
                <a:off x="3941193" y="3362844"/>
                <a:ext cx="2188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E6D9283F-27D6-4E8C-8794-C4CA8189A391}"/>
                  </a:ext>
                </a:extLst>
              </p14:cNvPr>
              <p14:cNvContentPartPr/>
              <p14:nvPr/>
            </p14:nvContentPartPr>
            <p14:xfrm>
              <a:off x="1012233" y="4273644"/>
              <a:ext cx="176760" cy="307440"/>
            </p14:xfrm>
          </p:contentPart>
        </mc:Choice>
        <mc:Fallback xmlns="">
          <p:pic>
            <p:nvPicPr>
              <p:cNvPr id="36" name="Freihand 35">
                <a:extLst>
                  <a:ext uri="{FF2B5EF4-FFF2-40B4-BE49-F238E27FC236}">
                    <a16:creationId xmlns:a16="http://schemas.microsoft.com/office/drawing/2014/main" id="{E6D9283F-27D6-4E8C-8794-C4CA8189A391}"/>
                  </a:ext>
                </a:extLst>
              </p:cNvPr>
              <p:cNvPicPr/>
              <p:nvPr/>
            </p:nvPicPr>
            <p:blipFill>
              <a:blip r:embed="rId12"/>
              <a:stretch>
                <a:fillRect/>
              </a:stretch>
            </p:blipFill>
            <p:spPr>
              <a:xfrm>
                <a:off x="1007913" y="4269324"/>
                <a:ext cx="185400" cy="316080"/>
              </a:xfrm>
              <a:prstGeom prst="rect">
                <a:avLst/>
              </a:prstGeom>
            </p:spPr>
          </p:pic>
        </mc:Fallback>
      </mc:AlternateContent>
      <p:grpSp>
        <p:nvGrpSpPr>
          <p:cNvPr id="41" name="Gruppieren 40">
            <a:extLst>
              <a:ext uri="{FF2B5EF4-FFF2-40B4-BE49-F238E27FC236}">
                <a16:creationId xmlns:a16="http://schemas.microsoft.com/office/drawing/2014/main" id="{E4147BCD-BDE0-4A15-85BE-E502129C48CB}"/>
              </a:ext>
            </a:extLst>
          </p:cNvPr>
          <p:cNvGrpSpPr/>
          <p:nvPr/>
        </p:nvGrpSpPr>
        <p:grpSpPr>
          <a:xfrm>
            <a:off x="501033" y="4762884"/>
            <a:ext cx="482040" cy="246600"/>
            <a:chOff x="501033" y="4762884"/>
            <a:chExt cx="482040" cy="246600"/>
          </a:xfrm>
        </p:grpSpPr>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C4780B4B-DD64-4E12-A294-7586806B70BE}"/>
                    </a:ext>
                  </a:extLst>
                </p14:cNvPr>
                <p14:cNvContentPartPr/>
                <p14:nvPr/>
              </p14:nvContentPartPr>
              <p14:xfrm>
                <a:off x="501033" y="4856844"/>
                <a:ext cx="148680" cy="152640"/>
              </p14:xfrm>
            </p:contentPart>
          </mc:Choice>
          <mc:Fallback xmlns="">
            <p:pic>
              <p:nvPicPr>
                <p:cNvPr id="38" name="Freihand 37">
                  <a:extLst>
                    <a:ext uri="{FF2B5EF4-FFF2-40B4-BE49-F238E27FC236}">
                      <a16:creationId xmlns:a16="http://schemas.microsoft.com/office/drawing/2014/main" id="{C4780B4B-DD64-4E12-A294-7586806B70BE}"/>
                    </a:ext>
                  </a:extLst>
                </p:cNvPr>
                <p:cNvPicPr/>
                <p:nvPr/>
              </p:nvPicPr>
              <p:blipFill>
                <a:blip r:embed="rId14"/>
                <a:stretch>
                  <a:fillRect/>
                </a:stretch>
              </p:blipFill>
              <p:spPr>
                <a:xfrm>
                  <a:off x="496713" y="4852524"/>
                  <a:ext cx="157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3767F672-C76C-4EAA-8008-8C3DACA97C64}"/>
                    </a:ext>
                  </a:extLst>
                </p14:cNvPr>
                <p14:cNvContentPartPr/>
                <p14:nvPr/>
              </p14:nvContentPartPr>
              <p14:xfrm>
                <a:off x="704433" y="4864764"/>
                <a:ext cx="147600" cy="118440"/>
              </p14:xfrm>
            </p:contentPart>
          </mc:Choice>
          <mc:Fallback xmlns="">
            <p:pic>
              <p:nvPicPr>
                <p:cNvPr id="39" name="Freihand 38">
                  <a:extLst>
                    <a:ext uri="{FF2B5EF4-FFF2-40B4-BE49-F238E27FC236}">
                      <a16:creationId xmlns:a16="http://schemas.microsoft.com/office/drawing/2014/main" id="{3767F672-C76C-4EAA-8008-8C3DACA97C64}"/>
                    </a:ext>
                  </a:extLst>
                </p:cNvPr>
                <p:cNvPicPr/>
                <p:nvPr/>
              </p:nvPicPr>
              <p:blipFill>
                <a:blip r:embed="rId16"/>
                <a:stretch>
                  <a:fillRect/>
                </a:stretch>
              </p:blipFill>
              <p:spPr>
                <a:xfrm>
                  <a:off x="700113" y="4860444"/>
                  <a:ext cx="156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40A69014-78B8-4070-821B-1050763E6F29}"/>
                    </a:ext>
                  </a:extLst>
                </p14:cNvPr>
                <p14:cNvContentPartPr/>
                <p14:nvPr/>
              </p14:nvContentPartPr>
              <p14:xfrm>
                <a:off x="869673" y="4762884"/>
                <a:ext cx="113400" cy="204120"/>
              </p14:xfrm>
            </p:contentPart>
          </mc:Choice>
          <mc:Fallback xmlns="">
            <p:pic>
              <p:nvPicPr>
                <p:cNvPr id="40" name="Freihand 39">
                  <a:extLst>
                    <a:ext uri="{FF2B5EF4-FFF2-40B4-BE49-F238E27FC236}">
                      <a16:creationId xmlns:a16="http://schemas.microsoft.com/office/drawing/2014/main" id="{40A69014-78B8-4070-821B-1050763E6F29}"/>
                    </a:ext>
                  </a:extLst>
                </p:cNvPr>
                <p:cNvPicPr/>
                <p:nvPr/>
              </p:nvPicPr>
              <p:blipFill>
                <a:blip r:embed="rId18"/>
                <a:stretch>
                  <a:fillRect/>
                </a:stretch>
              </p:blipFill>
              <p:spPr>
                <a:xfrm>
                  <a:off x="865353" y="4758564"/>
                  <a:ext cx="122040" cy="212760"/>
                </a:xfrm>
                <a:prstGeom prst="rect">
                  <a:avLst/>
                </a:prstGeom>
              </p:spPr>
            </p:pic>
          </mc:Fallback>
        </mc:AlternateContent>
      </p:grpSp>
      <p:grpSp>
        <p:nvGrpSpPr>
          <p:cNvPr id="80" name="Gruppieren 79">
            <a:extLst>
              <a:ext uri="{FF2B5EF4-FFF2-40B4-BE49-F238E27FC236}">
                <a16:creationId xmlns:a16="http://schemas.microsoft.com/office/drawing/2014/main" id="{40AE7AC7-71E0-45CF-9228-FB40B32C5557}"/>
              </a:ext>
            </a:extLst>
          </p:cNvPr>
          <p:cNvGrpSpPr/>
          <p:nvPr/>
        </p:nvGrpSpPr>
        <p:grpSpPr>
          <a:xfrm>
            <a:off x="1255593" y="4733004"/>
            <a:ext cx="1733400" cy="890640"/>
            <a:chOff x="1255593" y="4733004"/>
            <a:chExt cx="1733400" cy="890640"/>
          </a:xfrm>
        </p:grpSpPr>
        <mc:AlternateContent xmlns:mc="http://schemas.openxmlformats.org/markup-compatibility/2006" xmlns:p14="http://schemas.microsoft.com/office/powerpoint/2010/main">
          <mc:Choice Requires="p14">
            <p:contentPart p14:bwMode="auto" r:id="rId19">
              <p14:nvContentPartPr>
                <p14:cNvPr id="42" name="Freihand 41">
                  <a:extLst>
                    <a:ext uri="{FF2B5EF4-FFF2-40B4-BE49-F238E27FC236}">
                      <a16:creationId xmlns:a16="http://schemas.microsoft.com/office/drawing/2014/main" id="{2C023D6D-FCC6-412F-A7EC-34E34DC09E40}"/>
                    </a:ext>
                  </a:extLst>
                </p14:cNvPr>
                <p14:cNvContentPartPr/>
                <p14:nvPr/>
              </p14:nvContentPartPr>
              <p14:xfrm>
                <a:off x="1255593" y="4823004"/>
                <a:ext cx="96120" cy="75600"/>
              </p14:xfrm>
            </p:contentPart>
          </mc:Choice>
          <mc:Fallback xmlns="">
            <p:pic>
              <p:nvPicPr>
                <p:cNvPr id="42" name="Freihand 41">
                  <a:extLst>
                    <a:ext uri="{FF2B5EF4-FFF2-40B4-BE49-F238E27FC236}">
                      <a16:creationId xmlns:a16="http://schemas.microsoft.com/office/drawing/2014/main" id="{2C023D6D-FCC6-412F-A7EC-34E34DC09E40}"/>
                    </a:ext>
                  </a:extLst>
                </p:cNvPr>
                <p:cNvPicPr/>
                <p:nvPr/>
              </p:nvPicPr>
              <p:blipFill>
                <a:blip r:embed="rId20"/>
                <a:stretch>
                  <a:fillRect/>
                </a:stretch>
              </p:blipFill>
              <p:spPr>
                <a:xfrm>
                  <a:off x="1251273" y="4818684"/>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C7EE5F51-0338-4997-9F23-19A6B39861FA}"/>
                    </a:ext>
                  </a:extLst>
                </p14:cNvPr>
                <p14:cNvContentPartPr/>
                <p14:nvPr/>
              </p14:nvContentPartPr>
              <p14:xfrm>
                <a:off x="1303473" y="4806444"/>
                <a:ext cx="101160" cy="205200"/>
              </p14:xfrm>
            </p:contentPart>
          </mc:Choice>
          <mc:Fallback xmlns="">
            <p:pic>
              <p:nvPicPr>
                <p:cNvPr id="43" name="Freihand 42">
                  <a:extLst>
                    <a:ext uri="{FF2B5EF4-FFF2-40B4-BE49-F238E27FC236}">
                      <a16:creationId xmlns:a16="http://schemas.microsoft.com/office/drawing/2014/main" id="{C7EE5F51-0338-4997-9F23-19A6B39861FA}"/>
                    </a:ext>
                  </a:extLst>
                </p:cNvPr>
                <p:cNvPicPr/>
                <p:nvPr/>
              </p:nvPicPr>
              <p:blipFill>
                <a:blip r:embed="rId22"/>
                <a:stretch>
                  <a:fillRect/>
                </a:stretch>
              </p:blipFill>
              <p:spPr>
                <a:xfrm>
                  <a:off x="1299153" y="4802124"/>
                  <a:ext cx="109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C2C79169-C373-482A-8F5E-29FFA3BC5EE3}"/>
                    </a:ext>
                  </a:extLst>
                </p14:cNvPr>
                <p14:cNvContentPartPr/>
                <p14:nvPr/>
              </p14:nvContentPartPr>
              <p14:xfrm>
                <a:off x="1525593" y="4826244"/>
                <a:ext cx="176760" cy="21960"/>
              </p14:xfrm>
            </p:contentPart>
          </mc:Choice>
          <mc:Fallback xmlns="">
            <p:pic>
              <p:nvPicPr>
                <p:cNvPr id="44" name="Freihand 43">
                  <a:extLst>
                    <a:ext uri="{FF2B5EF4-FFF2-40B4-BE49-F238E27FC236}">
                      <a16:creationId xmlns:a16="http://schemas.microsoft.com/office/drawing/2014/main" id="{C2C79169-C373-482A-8F5E-29FFA3BC5EE3}"/>
                    </a:ext>
                  </a:extLst>
                </p:cNvPr>
                <p:cNvPicPr/>
                <p:nvPr/>
              </p:nvPicPr>
              <p:blipFill>
                <a:blip r:embed="rId24"/>
                <a:stretch>
                  <a:fillRect/>
                </a:stretch>
              </p:blipFill>
              <p:spPr>
                <a:xfrm>
                  <a:off x="1521273" y="4821924"/>
                  <a:ext cx="185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Freihand 44">
                  <a:extLst>
                    <a:ext uri="{FF2B5EF4-FFF2-40B4-BE49-F238E27FC236}">
                      <a16:creationId xmlns:a16="http://schemas.microsoft.com/office/drawing/2014/main" id="{5B71FEDA-07EB-4424-8826-019D8FA42081}"/>
                    </a:ext>
                  </a:extLst>
                </p14:cNvPr>
                <p14:cNvContentPartPr/>
                <p14:nvPr/>
              </p14:nvContentPartPr>
              <p14:xfrm>
                <a:off x="1533873" y="4885284"/>
                <a:ext cx="162720" cy="8640"/>
              </p14:xfrm>
            </p:contentPart>
          </mc:Choice>
          <mc:Fallback xmlns="">
            <p:pic>
              <p:nvPicPr>
                <p:cNvPr id="45" name="Freihand 44">
                  <a:extLst>
                    <a:ext uri="{FF2B5EF4-FFF2-40B4-BE49-F238E27FC236}">
                      <a16:creationId xmlns:a16="http://schemas.microsoft.com/office/drawing/2014/main" id="{5B71FEDA-07EB-4424-8826-019D8FA42081}"/>
                    </a:ext>
                  </a:extLst>
                </p:cNvPr>
                <p:cNvPicPr/>
                <p:nvPr/>
              </p:nvPicPr>
              <p:blipFill>
                <a:blip r:embed="rId26"/>
                <a:stretch>
                  <a:fillRect/>
                </a:stretch>
              </p:blipFill>
              <p:spPr>
                <a:xfrm>
                  <a:off x="1529553" y="4880964"/>
                  <a:ext cx="171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Freihand 46">
                  <a:extLst>
                    <a:ext uri="{FF2B5EF4-FFF2-40B4-BE49-F238E27FC236}">
                      <a16:creationId xmlns:a16="http://schemas.microsoft.com/office/drawing/2014/main" id="{5DE27958-8187-4A9D-A18F-F1091E06DB81}"/>
                    </a:ext>
                  </a:extLst>
                </p14:cNvPr>
                <p14:cNvContentPartPr/>
                <p14:nvPr/>
              </p14:nvContentPartPr>
              <p14:xfrm>
                <a:off x="1828353" y="4796004"/>
                <a:ext cx="124920" cy="81360"/>
              </p14:xfrm>
            </p:contentPart>
          </mc:Choice>
          <mc:Fallback xmlns="">
            <p:pic>
              <p:nvPicPr>
                <p:cNvPr id="47" name="Freihand 46">
                  <a:extLst>
                    <a:ext uri="{FF2B5EF4-FFF2-40B4-BE49-F238E27FC236}">
                      <a16:creationId xmlns:a16="http://schemas.microsoft.com/office/drawing/2014/main" id="{5DE27958-8187-4A9D-A18F-F1091E06DB81}"/>
                    </a:ext>
                  </a:extLst>
                </p:cNvPr>
                <p:cNvPicPr/>
                <p:nvPr/>
              </p:nvPicPr>
              <p:blipFill>
                <a:blip r:embed="rId28"/>
                <a:stretch>
                  <a:fillRect/>
                </a:stretch>
              </p:blipFill>
              <p:spPr>
                <a:xfrm>
                  <a:off x="1824033" y="4791684"/>
                  <a:ext cx="133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Freihand 47">
                  <a:extLst>
                    <a:ext uri="{FF2B5EF4-FFF2-40B4-BE49-F238E27FC236}">
                      <a16:creationId xmlns:a16="http://schemas.microsoft.com/office/drawing/2014/main" id="{D562B4A4-89F0-4667-A953-14B7FF9C9D94}"/>
                    </a:ext>
                  </a:extLst>
                </p14:cNvPr>
                <p14:cNvContentPartPr/>
                <p14:nvPr/>
              </p14:nvContentPartPr>
              <p14:xfrm>
                <a:off x="1865433" y="4796004"/>
                <a:ext cx="121680" cy="208440"/>
              </p14:xfrm>
            </p:contentPart>
          </mc:Choice>
          <mc:Fallback xmlns="">
            <p:pic>
              <p:nvPicPr>
                <p:cNvPr id="48" name="Freihand 47">
                  <a:extLst>
                    <a:ext uri="{FF2B5EF4-FFF2-40B4-BE49-F238E27FC236}">
                      <a16:creationId xmlns:a16="http://schemas.microsoft.com/office/drawing/2014/main" id="{D562B4A4-89F0-4667-A953-14B7FF9C9D94}"/>
                    </a:ext>
                  </a:extLst>
                </p:cNvPr>
                <p:cNvPicPr/>
                <p:nvPr/>
              </p:nvPicPr>
              <p:blipFill>
                <a:blip r:embed="rId30"/>
                <a:stretch>
                  <a:fillRect/>
                </a:stretch>
              </p:blipFill>
              <p:spPr>
                <a:xfrm>
                  <a:off x="1861113" y="4791684"/>
                  <a:ext cx="130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 name="Freihand 48">
                  <a:extLst>
                    <a:ext uri="{FF2B5EF4-FFF2-40B4-BE49-F238E27FC236}">
                      <a16:creationId xmlns:a16="http://schemas.microsoft.com/office/drawing/2014/main" id="{D74C40C2-2953-476A-9E30-2C33E05BA5D8}"/>
                    </a:ext>
                  </a:extLst>
                </p14:cNvPr>
                <p14:cNvContentPartPr/>
                <p14:nvPr/>
              </p14:nvContentPartPr>
              <p14:xfrm>
                <a:off x="1971993" y="4880964"/>
                <a:ext cx="117000" cy="164160"/>
              </p14:xfrm>
            </p:contentPart>
          </mc:Choice>
          <mc:Fallback xmlns="">
            <p:pic>
              <p:nvPicPr>
                <p:cNvPr id="49" name="Freihand 48">
                  <a:extLst>
                    <a:ext uri="{FF2B5EF4-FFF2-40B4-BE49-F238E27FC236}">
                      <a16:creationId xmlns:a16="http://schemas.microsoft.com/office/drawing/2014/main" id="{D74C40C2-2953-476A-9E30-2C33E05BA5D8}"/>
                    </a:ext>
                  </a:extLst>
                </p:cNvPr>
                <p:cNvPicPr/>
                <p:nvPr/>
              </p:nvPicPr>
              <p:blipFill>
                <a:blip r:embed="rId32"/>
                <a:stretch>
                  <a:fillRect/>
                </a:stretch>
              </p:blipFill>
              <p:spPr>
                <a:xfrm>
                  <a:off x="1967673" y="4876644"/>
                  <a:ext cx="125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Freihand 52">
                  <a:extLst>
                    <a:ext uri="{FF2B5EF4-FFF2-40B4-BE49-F238E27FC236}">
                      <a16:creationId xmlns:a16="http://schemas.microsoft.com/office/drawing/2014/main" id="{F7415352-904B-4FC5-BFA5-9E7FE4326887}"/>
                    </a:ext>
                  </a:extLst>
                </p14:cNvPr>
                <p14:cNvContentPartPr/>
                <p14:nvPr/>
              </p14:nvContentPartPr>
              <p14:xfrm>
                <a:off x="1294833" y="5295684"/>
                <a:ext cx="183600" cy="30240"/>
              </p14:xfrm>
            </p:contentPart>
          </mc:Choice>
          <mc:Fallback xmlns="">
            <p:pic>
              <p:nvPicPr>
                <p:cNvPr id="53" name="Freihand 52">
                  <a:extLst>
                    <a:ext uri="{FF2B5EF4-FFF2-40B4-BE49-F238E27FC236}">
                      <a16:creationId xmlns:a16="http://schemas.microsoft.com/office/drawing/2014/main" id="{F7415352-904B-4FC5-BFA5-9E7FE4326887}"/>
                    </a:ext>
                  </a:extLst>
                </p:cNvPr>
                <p:cNvPicPr/>
                <p:nvPr/>
              </p:nvPicPr>
              <p:blipFill>
                <a:blip r:embed="rId34"/>
                <a:stretch>
                  <a:fillRect/>
                </a:stretch>
              </p:blipFill>
              <p:spPr>
                <a:xfrm>
                  <a:off x="1290513" y="5291364"/>
                  <a:ext cx="192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Freihand 53">
                  <a:extLst>
                    <a:ext uri="{FF2B5EF4-FFF2-40B4-BE49-F238E27FC236}">
                      <a16:creationId xmlns:a16="http://schemas.microsoft.com/office/drawing/2014/main" id="{2B6C0CB1-6A32-4F6A-B335-DA5AF374FAAC}"/>
                    </a:ext>
                  </a:extLst>
                </p14:cNvPr>
                <p14:cNvContentPartPr/>
                <p14:nvPr/>
              </p14:nvContentPartPr>
              <p14:xfrm>
                <a:off x="1315353" y="5358324"/>
                <a:ext cx="150840" cy="22320"/>
              </p14:xfrm>
            </p:contentPart>
          </mc:Choice>
          <mc:Fallback xmlns="">
            <p:pic>
              <p:nvPicPr>
                <p:cNvPr id="54" name="Freihand 53">
                  <a:extLst>
                    <a:ext uri="{FF2B5EF4-FFF2-40B4-BE49-F238E27FC236}">
                      <a16:creationId xmlns:a16="http://schemas.microsoft.com/office/drawing/2014/main" id="{2B6C0CB1-6A32-4F6A-B335-DA5AF374FAAC}"/>
                    </a:ext>
                  </a:extLst>
                </p:cNvPr>
                <p:cNvPicPr/>
                <p:nvPr/>
              </p:nvPicPr>
              <p:blipFill>
                <a:blip r:embed="rId36"/>
                <a:stretch>
                  <a:fillRect/>
                </a:stretch>
              </p:blipFill>
              <p:spPr>
                <a:xfrm>
                  <a:off x="1311033" y="5354004"/>
                  <a:ext cx="159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 name="Freihand 60">
                  <a:extLst>
                    <a:ext uri="{FF2B5EF4-FFF2-40B4-BE49-F238E27FC236}">
                      <a16:creationId xmlns:a16="http://schemas.microsoft.com/office/drawing/2014/main" id="{2E53A4C9-D496-49E3-8046-0043A6F6EBE8}"/>
                    </a:ext>
                  </a:extLst>
                </p14:cNvPr>
                <p14:cNvContentPartPr/>
                <p14:nvPr/>
              </p14:nvContentPartPr>
              <p14:xfrm>
                <a:off x="1506153" y="5230884"/>
                <a:ext cx="82800" cy="214560"/>
              </p14:xfrm>
            </p:contentPart>
          </mc:Choice>
          <mc:Fallback xmlns="">
            <p:pic>
              <p:nvPicPr>
                <p:cNvPr id="61" name="Freihand 60">
                  <a:extLst>
                    <a:ext uri="{FF2B5EF4-FFF2-40B4-BE49-F238E27FC236}">
                      <a16:creationId xmlns:a16="http://schemas.microsoft.com/office/drawing/2014/main" id="{2E53A4C9-D496-49E3-8046-0043A6F6EBE8}"/>
                    </a:ext>
                  </a:extLst>
                </p:cNvPr>
                <p:cNvPicPr/>
                <p:nvPr/>
              </p:nvPicPr>
              <p:blipFill>
                <a:blip r:embed="rId38"/>
                <a:stretch>
                  <a:fillRect/>
                </a:stretch>
              </p:blipFill>
              <p:spPr>
                <a:xfrm>
                  <a:off x="1501833" y="5226564"/>
                  <a:ext cx="91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2" name="Freihand 61">
                  <a:extLst>
                    <a:ext uri="{FF2B5EF4-FFF2-40B4-BE49-F238E27FC236}">
                      <a16:creationId xmlns:a16="http://schemas.microsoft.com/office/drawing/2014/main" id="{73BAAC87-1A7E-41DE-B2BB-4DA9E1754E9B}"/>
                    </a:ext>
                  </a:extLst>
                </p14:cNvPr>
                <p14:cNvContentPartPr/>
                <p14:nvPr/>
              </p14:nvContentPartPr>
              <p14:xfrm>
                <a:off x="1761033" y="5197764"/>
                <a:ext cx="157320" cy="199440"/>
              </p14:xfrm>
            </p:contentPart>
          </mc:Choice>
          <mc:Fallback xmlns="">
            <p:pic>
              <p:nvPicPr>
                <p:cNvPr id="62" name="Freihand 61">
                  <a:extLst>
                    <a:ext uri="{FF2B5EF4-FFF2-40B4-BE49-F238E27FC236}">
                      <a16:creationId xmlns:a16="http://schemas.microsoft.com/office/drawing/2014/main" id="{73BAAC87-1A7E-41DE-B2BB-4DA9E1754E9B}"/>
                    </a:ext>
                  </a:extLst>
                </p:cNvPr>
                <p:cNvPicPr/>
                <p:nvPr/>
              </p:nvPicPr>
              <p:blipFill>
                <a:blip r:embed="rId40"/>
                <a:stretch>
                  <a:fillRect/>
                </a:stretch>
              </p:blipFill>
              <p:spPr>
                <a:xfrm>
                  <a:off x="1756713" y="5193444"/>
                  <a:ext cx="165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3" name="Freihand 62">
                  <a:extLst>
                    <a:ext uri="{FF2B5EF4-FFF2-40B4-BE49-F238E27FC236}">
                      <a16:creationId xmlns:a16="http://schemas.microsoft.com/office/drawing/2014/main" id="{CDEB4DC0-AC28-4D15-AC67-4CBDC3931909}"/>
                    </a:ext>
                  </a:extLst>
                </p14:cNvPr>
                <p14:cNvContentPartPr/>
                <p14:nvPr/>
              </p14:nvContentPartPr>
              <p14:xfrm>
                <a:off x="2032113" y="5153124"/>
                <a:ext cx="99360" cy="230040"/>
              </p14:xfrm>
            </p:contentPart>
          </mc:Choice>
          <mc:Fallback xmlns="">
            <p:pic>
              <p:nvPicPr>
                <p:cNvPr id="63" name="Freihand 62">
                  <a:extLst>
                    <a:ext uri="{FF2B5EF4-FFF2-40B4-BE49-F238E27FC236}">
                      <a16:creationId xmlns:a16="http://schemas.microsoft.com/office/drawing/2014/main" id="{CDEB4DC0-AC28-4D15-AC67-4CBDC3931909}"/>
                    </a:ext>
                  </a:extLst>
                </p:cNvPr>
                <p:cNvPicPr/>
                <p:nvPr/>
              </p:nvPicPr>
              <p:blipFill>
                <a:blip r:embed="rId42"/>
                <a:stretch>
                  <a:fillRect/>
                </a:stretch>
              </p:blipFill>
              <p:spPr>
                <a:xfrm>
                  <a:off x="2027793" y="5148804"/>
                  <a:ext cx="108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 name="Freihand 63">
                  <a:extLst>
                    <a:ext uri="{FF2B5EF4-FFF2-40B4-BE49-F238E27FC236}">
                      <a16:creationId xmlns:a16="http://schemas.microsoft.com/office/drawing/2014/main" id="{341CCF61-C243-4CB9-956F-53D859AD4F7E}"/>
                    </a:ext>
                  </a:extLst>
                </p14:cNvPr>
                <p14:cNvContentPartPr/>
                <p14:nvPr/>
              </p14:nvContentPartPr>
              <p14:xfrm>
                <a:off x="2213553" y="5243484"/>
                <a:ext cx="75600" cy="71640"/>
              </p14:xfrm>
            </p:contentPart>
          </mc:Choice>
          <mc:Fallback xmlns="">
            <p:pic>
              <p:nvPicPr>
                <p:cNvPr id="64" name="Freihand 63">
                  <a:extLst>
                    <a:ext uri="{FF2B5EF4-FFF2-40B4-BE49-F238E27FC236}">
                      <a16:creationId xmlns:a16="http://schemas.microsoft.com/office/drawing/2014/main" id="{341CCF61-C243-4CB9-956F-53D859AD4F7E}"/>
                    </a:ext>
                  </a:extLst>
                </p:cNvPr>
                <p:cNvPicPr/>
                <p:nvPr/>
              </p:nvPicPr>
              <p:blipFill>
                <a:blip r:embed="rId44"/>
                <a:stretch>
                  <a:fillRect/>
                </a:stretch>
              </p:blipFill>
              <p:spPr>
                <a:xfrm>
                  <a:off x="2209233" y="5239164"/>
                  <a:ext cx="84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5" name="Freihand 64">
                  <a:extLst>
                    <a:ext uri="{FF2B5EF4-FFF2-40B4-BE49-F238E27FC236}">
                      <a16:creationId xmlns:a16="http://schemas.microsoft.com/office/drawing/2014/main" id="{89BE37A1-3DB0-4AE0-A192-2FA1AAB399C9}"/>
                    </a:ext>
                  </a:extLst>
                </p14:cNvPr>
                <p14:cNvContentPartPr/>
                <p14:nvPr/>
              </p14:nvContentPartPr>
              <p14:xfrm>
                <a:off x="2239473" y="5228004"/>
                <a:ext cx="124560" cy="199080"/>
              </p14:xfrm>
            </p:contentPart>
          </mc:Choice>
          <mc:Fallback xmlns="">
            <p:pic>
              <p:nvPicPr>
                <p:cNvPr id="65" name="Freihand 64">
                  <a:extLst>
                    <a:ext uri="{FF2B5EF4-FFF2-40B4-BE49-F238E27FC236}">
                      <a16:creationId xmlns:a16="http://schemas.microsoft.com/office/drawing/2014/main" id="{89BE37A1-3DB0-4AE0-A192-2FA1AAB399C9}"/>
                    </a:ext>
                  </a:extLst>
                </p:cNvPr>
                <p:cNvPicPr/>
                <p:nvPr/>
              </p:nvPicPr>
              <p:blipFill>
                <a:blip r:embed="rId46"/>
                <a:stretch>
                  <a:fillRect/>
                </a:stretch>
              </p:blipFill>
              <p:spPr>
                <a:xfrm>
                  <a:off x="2235153" y="5223684"/>
                  <a:ext cx="133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6" name="Freihand 65">
                  <a:extLst>
                    <a:ext uri="{FF2B5EF4-FFF2-40B4-BE49-F238E27FC236}">
                      <a16:creationId xmlns:a16="http://schemas.microsoft.com/office/drawing/2014/main" id="{F53808C0-DD55-42AA-B739-FB08B4DF83C4}"/>
                    </a:ext>
                  </a:extLst>
                </p14:cNvPr>
                <p14:cNvContentPartPr/>
                <p14:nvPr/>
              </p14:nvContentPartPr>
              <p14:xfrm>
                <a:off x="2340633" y="5339604"/>
                <a:ext cx="92160" cy="111960"/>
              </p14:xfrm>
            </p:contentPart>
          </mc:Choice>
          <mc:Fallback xmlns="">
            <p:pic>
              <p:nvPicPr>
                <p:cNvPr id="66" name="Freihand 65">
                  <a:extLst>
                    <a:ext uri="{FF2B5EF4-FFF2-40B4-BE49-F238E27FC236}">
                      <a16:creationId xmlns:a16="http://schemas.microsoft.com/office/drawing/2014/main" id="{F53808C0-DD55-42AA-B739-FB08B4DF83C4}"/>
                    </a:ext>
                  </a:extLst>
                </p:cNvPr>
                <p:cNvPicPr/>
                <p:nvPr/>
              </p:nvPicPr>
              <p:blipFill>
                <a:blip r:embed="rId48"/>
                <a:stretch>
                  <a:fillRect/>
                </a:stretch>
              </p:blipFill>
              <p:spPr>
                <a:xfrm>
                  <a:off x="2336313" y="5335284"/>
                  <a:ext cx="100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9" name="Freihand 68">
                  <a:extLst>
                    <a:ext uri="{FF2B5EF4-FFF2-40B4-BE49-F238E27FC236}">
                      <a16:creationId xmlns:a16="http://schemas.microsoft.com/office/drawing/2014/main" id="{F4FBF2AE-D798-4586-92FC-9B9FCF7C0FCA}"/>
                    </a:ext>
                  </a:extLst>
                </p14:cNvPr>
                <p14:cNvContentPartPr/>
                <p14:nvPr/>
              </p14:nvContentPartPr>
              <p14:xfrm>
                <a:off x="2538633" y="5335644"/>
                <a:ext cx="15120" cy="118440"/>
              </p14:xfrm>
            </p:contentPart>
          </mc:Choice>
          <mc:Fallback xmlns="">
            <p:pic>
              <p:nvPicPr>
                <p:cNvPr id="69" name="Freihand 68">
                  <a:extLst>
                    <a:ext uri="{FF2B5EF4-FFF2-40B4-BE49-F238E27FC236}">
                      <a16:creationId xmlns:a16="http://schemas.microsoft.com/office/drawing/2014/main" id="{F4FBF2AE-D798-4586-92FC-9B9FCF7C0FCA}"/>
                    </a:ext>
                  </a:extLst>
                </p:cNvPr>
                <p:cNvPicPr/>
                <p:nvPr/>
              </p:nvPicPr>
              <p:blipFill>
                <a:blip r:embed="rId50"/>
                <a:stretch>
                  <a:fillRect/>
                </a:stretch>
              </p:blipFill>
              <p:spPr>
                <a:xfrm>
                  <a:off x="2534313" y="5331324"/>
                  <a:ext cx="2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1" name="Freihand 70">
                  <a:extLst>
                    <a:ext uri="{FF2B5EF4-FFF2-40B4-BE49-F238E27FC236}">
                      <a16:creationId xmlns:a16="http://schemas.microsoft.com/office/drawing/2014/main" id="{59F4F2F6-9B2A-49A9-8118-009D0E2930F7}"/>
                    </a:ext>
                  </a:extLst>
                </p14:cNvPr>
                <p14:cNvContentPartPr/>
                <p14:nvPr/>
              </p14:nvContentPartPr>
              <p14:xfrm>
                <a:off x="2671113" y="5224044"/>
                <a:ext cx="72000" cy="103320"/>
              </p14:xfrm>
            </p:contentPart>
          </mc:Choice>
          <mc:Fallback xmlns="">
            <p:pic>
              <p:nvPicPr>
                <p:cNvPr id="71" name="Freihand 70">
                  <a:extLst>
                    <a:ext uri="{FF2B5EF4-FFF2-40B4-BE49-F238E27FC236}">
                      <a16:creationId xmlns:a16="http://schemas.microsoft.com/office/drawing/2014/main" id="{59F4F2F6-9B2A-49A9-8118-009D0E2930F7}"/>
                    </a:ext>
                  </a:extLst>
                </p:cNvPr>
                <p:cNvPicPr/>
                <p:nvPr/>
              </p:nvPicPr>
              <p:blipFill>
                <a:blip r:embed="rId52"/>
                <a:stretch>
                  <a:fillRect/>
                </a:stretch>
              </p:blipFill>
              <p:spPr>
                <a:xfrm>
                  <a:off x="2666793" y="5219724"/>
                  <a:ext cx="8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2" name="Freihand 71">
                  <a:extLst>
                    <a:ext uri="{FF2B5EF4-FFF2-40B4-BE49-F238E27FC236}">
                      <a16:creationId xmlns:a16="http://schemas.microsoft.com/office/drawing/2014/main" id="{89705242-ECA8-421B-9CA2-A45859373442}"/>
                    </a:ext>
                  </a:extLst>
                </p14:cNvPr>
                <p14:cNvContentPartPr/>
                <p14:nvPr/>
              </p14:nvContentPartPr>
              <p14:xfrm>
                <a:off x="2709273" y="5106324"/>
                <a:ext cx="3960" cy="14760"/>
              </p14:xfrm>
            </p:contentPart>
          </mc:Choice>
          <mc:Fallback xmlns="">
            <p:pic>
              <p:nvPicPr>
                <p:cNvPr id="72" name="Freihand 71">
                  <a:extLst>
                    <a:ext uri="{FF2B5EF4-FFF2-40B4-BE49-F238E27FC236}">
                      <a16:creationId xmlns:a16="http://schemas.microsoft.com/office/drawing/2014/main" id="{89705242-ECA8-421B-9CA2-A45859373442}"/>
                    </a:ext>
                  </a:extLst>
                </p:cNvPr>
                <p:cNvPicPr/>
                <p:nvPr/>
              </p:nvPicPr>
              <p:blipFill>
                <a:blip r:embed="rId54"/>
                <a:stretch>
                  <a:fillRect/>
                </a:stretch>
              </p:blipFill>
              <p:spPr>
                <a:xfrm>
                  <a:off x="2704953" y="5102004"/>
                  <a:ext cx="12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3" name="Freihand 72">
                  <a:extLst>
                    <a:ext uri="{FF2B5EF4-FFF2-40B4-BE49-F238E27FC236}">
                      <a16:creationId xmlns:a16="http://schemas.microsoft.com/office/drawing/2014/main" id="{699B5950-E935-43E2-8F40-86E6133A2EB8}"/>
                    </a:ext>
                  </a:extLst>
                </p14:cNvPr>
                <p14:cNvContentPartPr/>
                <p14:nvPr/>
              </p14:nvContentPartPr>
              <p14:xfrm>
                <a:off x="2739513" y="5098044"/>
                <a:ext cx="91440" cy="363600"/>
              </p14:xfrm>
            </p:contentPart>
          </mc:Choice>
          <mc:Fallback xmlns="">
            <p:pic>
              <p:nvPicPr>
                <p:cNvPr id="73" name="Freihand 72">
                  <a:extLst>
                    <a:ext uri="{FF2B5EF4-FFF2-40B4-BE49-F238E27FC236}">
                      <a16:creationId xmlns:a16="http://schemas.microsoft.com/office/drawing/2014/main" id="{699B5950-E935-43E2-8F40-86E6133A2EB8}"/>
                    </a:ext>
                  </a:extLst>
                </p:cNvPr>
                <p:cNvPicPr/>
                <p:nvPr/>
              </p:nvPicPr>
              <p:blipFill>
                <a:blip r:embed="rId56"/>
                <a:stretch>
                  <a:fillRect/>
                </a:stretch>
              </p:blipFill>
              <p:spPr>
                <a:xfrm>
                  <a:off x="2735193" y="5093724"/>
                  <a:ext cx="1000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5" name="Freihand 74">
                  <a:extLst>
                    <a:ext uri="{FF2B5EF4-FFF2-40B4-BE49-F238E27FC236}">
                      <a16:creationId xmlns:a16="http://schemas.microsoft.com/office/drawing/2014/main" id="{9A78DE04-99E8-4D30-821B-97A2E7DB583B}"/>
                    </a:ext>
                  </a:extLst>
                </p14:cNvPr>
                <p14:cNvContentPartPr/>
                <p14:nvPr/>
              </p14:nvContentPartPr>
              <p14:xfrm>
                <a:off x="2647353" y="4963404"/>
                <a:ext cx="107640" cy="4320"/>
              </p14:xfrm>
            </p:contentPart>
          </mc:Choice>
          <mc:Fallback xmlns="">
            <p:pic>
              <p:nvPicPr>
                <p:cNvPr id="75" name="Freihand 74">
                  <a:extLst>
                    <a:ext uri="{FF2B5EF4-FFF2-40B4-BE49-F238E27FC236}">
                      <a16:creationId xmlns:a16="http://schemas.microsoft.com/office/drawing/2014/main" id="{9A78DE04-99E8-4D30-821B-97A2E7DB583B}"/>
                    </a:ext>
                  </a:extLst>
                </p:cNvPr>
                <p:cNvPicPr/>
                <p:nvPr/>
              </p:nvPicPr>
              <p:blipFill>
                <a:blip r:embed="rId58"/>
                <a:stretch>
                  <a:fillRect/>
                </a:stretch>
              </p:blipFill>
              <p:spPr>
                <a:xfrm>
                  <a:off x="2643033" y="4959084"/>
                  <a:ext cx="116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6" name="Freihand 75">
                  <a:extLst>
                    <a:ext uri="{FF2B5EF4-FFF2-40B4-BE49-F238E27FC236}">
                      <a16:creationId xmlns:a16="http://schemas.microsoft.com/office/drawing/2014/main" id="{58984D14-0709-4CAB-9B4A-495ADF50D2DD}"/>
                    </a:ext>
                  </a:extLst>
                </p14:cNvPr>
                <p14:cNvContentPartPr/>
                <p14:nvPr/>
              </p14:nvContentPartPr>
              <p14:xfrm>
                <a:off x="2577153" y="5011284"/>
                <a:ext cx="44280" cy="65880"/>
              </p14:xfrm>
            </p:contentPart>
          </mc:Choice>
          <mc:Fallback xmlns="">
            <p:pic>
              <p:nvPicPr>
                <p:cNvPr id="76" name="Freihand 75">
                  <a:extLst>
                    <a:ext uri="{FF2B5EF4-FFF2-40B4-BE49-F238E27FC236}">
                      <a16:creationId xmlns:a16="http://schemas.microsoft.com/office/drawing/2014/main" id="{58984D14-0709-4CAB-9B4A-495ADF50D2DD}"/>
                    </a:ext>
                  </a:extLst>
                </p:cNvPr>
                <p:cNvPicPr/>
                <p:nvPr/>
              </p:nvPicPr>
              <p:blipFill>
                <a:blip r:embed="rId60"/>
                <a:stretch>
                  <a:fillRect/>
                </a:stretch>
              </p:blipFill>
              <p:spPr>
                <a:xfrm>
                  <a:off x="2572833" y="5006964"/>
                  <a:ext cx="52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7" name="Freihand 76">
                  <a:extLst>
                    <a:ext uri="{FF2B5EF4-FFF2-40B4-BE49-F238E27FC236}">
                      <a16:creationId xmlns:a16="http://schemas.microsoft.com/office/drawing/2014/main" id="{FF7909E8-95B0-402D-992A-6D9B54E4F5F1}"/>
                    </a:ext>
                  </a:extLst>
                </p14:cNvPr>
                <p14:cNvContentPartPr/>
                <p14:nvPr/>
              </p14:nvContentPartPr>
              <p14:xfrm>
                <a:off x="2816913" y="4850724"/>
                <a:ext cx="36000" cy="93600"/>
              </p14:xfrm>
            </p:contentPart>
          </mc:Choice>
          <mc:Fallback xmlns="">
            <p:pic>
              <p:nvPicPr>
                <p:cNvPr id="77" name="Freihand 76">
                  <a:extLst>
                    <a:ext uri="{FF2B5EF4-FFF2-40B4-BE49-F238E27FC236}">
                      <a16:creationId xmlns:a16="http://schemas.microsoft.com/office/drawing/2014/main" id="{FF7909E8-95B0-402D-992A-6D9B54E4F5F1}"/>
                    </a:ext>
                  </a:extLst>
                </p:cNvPr>
                <p:cNvPicPr/>
                <p:nvPr/>
              </p:nvPicPr>
              <p:blipFill>
                <a:blip r:embed="rId62"/>
                <a:stretch>
                  <a:fillRect/>
                </a:stretch>
              </p:blipFill>
              <p:spPr>
                <a:xfrm>
                  <a:off x="2812593" y="4846404"/>
                  <a:ext cx="44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9" name="Freihand 78">
                  <a:extLst>
                    <a:ext uri="{FF2B5EF4-FFF2-40B4-BE49-F238E27FC236}">
                      <a16:creationId xmlns:a16="http://schemas.microsoft.com/office/drawing/2014/main" id="{E8728B94-3D7B-418D-A002-A3D1E1F74897}"/>
                    </a:ext>
                  </a:extLst>
                </p14:cNvPr>
                <p14:cNvContentPartPr/>
                <p14:nvPr/>
              </p14:nvContentPartPr>
              <p14:xfrm>
                <a:off x="2487513" y="4733004"/>
                <a:ext cx="501480" cy="890640"/>
              </p14:xfrm>
            </p:contentPart>
          </mc:Choice>
          <mc:Fallback xmlns="">
            <p:pic>
              <p:nvPicPr>
                <p:cNvPr id="79" name="Freihand 78">
                  <a:extLst>
                    <a:ext uri="{FF2B5EF4-FFF2-40B4-BE49-F238E27FC236}">
                      <a16:creationId xmlns:a16="http://schemas.microsoft.com/office/drawing/2014/main" id="{E8728B94-3D7B-418D-A002-A3D1E1F74897}"/>
                    </a:ext>
                  </a:extLst>
                </p:cNvPr>
                <p:cNvPicPr/>
                <p:nvPr/>
              </p:nvPicPr>
              <p:blipFill>
                <a:blip r:embed="rId64"/>
                <a:stretch>
                  <a:fillRect/>
                </a:stretch>
              </p:blipFill>
              <p:spPr>
                <a:xfrm>
                  <a:off x="2483193" y="4728684"/>
                  <a:ext cx="510120" cy="89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102" name="Freihand 101">
                <a:extLst>
                  <a:ext uri="{FF2B5EF4-FFF2-40B4-BE49-F238E27FC236}">
                    <a16:creationId xmlns:a16="http://schemas.microsoft.com/office/drawing/2014/main" id="{7040755F-9A24-466A-9936-0F3D203A6B8F}"/>
                  </a:ext>
                </a:extLst>
              </p14:cNvPr>
              <p14:cNvContentPartPr/>
              <p14:nvPr/>
            </p14:nvContentPartPr>
            <p14:xfrm>
              <a:off x="3803313" y="2398764"/>
              <a:ext cx="205200" cy="382680"/>
            </p14:xfrm>
          </p:contentPart>
        </mc:Choice>
        <mc:Fallback xmlns="">
          <p:pic>
            <p:nvPicPr>
              <p:cNvPr id="102" name="Freihand 101">
                <a:extLst>
                  <a:ext uri="{FF2B5EF4-FFF2-40B4-BE49-F238E27FC236}">
                    <a16:creationId xmlns:a16="http://schemas.microsoft.com/office/drawing/2014/main" id="{7040755F-9A24-466A-9936-0F3D203A6B8F}"/>
                  </a:ext>
                </a:extLst>
              </p:cNvPr>
              <p:cNvPicPr/>
              <p:nvPr/>
            </p:nvPicPr>
            <p:blipFill>
              <a:blip r:embed="rId66"/>
              <a:stretch>
                <a:fillRect/>
              </a:stretch>
            </p:blipFill>
            <p:spPr>
              <a:xfrm>
                <a:off x="3798993" y="2394444"/>
                <a:ext cx="2138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9" name="Freihand 108">
                <a:extLst>
                  <a:ext uri="{FF2B5EF4-FFF2-40B4-BE49-F238E27FC236}">
                    <a16:creationId xmlns:a16="http://schemas.microsoft.com/office/drawing/2014/main" id="{72341769-B43E-492C-BAFD-A71F826FE00A}"/>
                  </a:ext>
                </a:extLst>
              </p14:cNvPr>
              <p14:cNvContentPartPr/>
              <p14:nvPr/>
            </p14:nvContentPartPr>
            <p14:xfrm>
              <a:off x="4567233" y="195564"/>
              <a:ext cx="229320" cy="406440"/>
            </p14:xfrm>
          </p:contentPart>
        </mc:Choice>
        <mc:Fallback xmlns="">
          <p:pic>
            <p:nvPicPr>
              <p:cNvPr id="109" name="Freihand 108">
                <a:extLst>
                  <a:ext uri="{FF2B5EF4-FFF2-40B4-BE49-F238E27FC236}">
                    <a16:creationId xmlns:a16="http://schemas.microsoft.com/office/drawing/2014/main" id="{72341769-B43E-492C-BAFD-A71F826FE00A}"/>
                  </a:ext>
                </a:extLst>
              </p:cNvPr>
              <p:cNvPicPr/>
              <p:nvPr/>
            </p:nvPicPr>
            <p:blipFill>
              <a:blip r:embed="rId68"/>
              <a:stretch>
                <a:fillRect/>
              </a:stretch>
            </p:blipFill>
            <p:spPr>
              <a:xfrm>
                <a:off x="4562913" y="191244"/>
                <a:ext cx="2379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0" name="Freihand 109">
                <a:extLst>
                  <a:ext uri="{FF2B5EF4-FFF2-40B4-BE49-F238E27FC236}">
                    <a16:creationId xmlns:a16="http://schemas.microsoft.com/office/drawing/2014/main" id="{F8DE938C-5C93-4843-89DC-13582FBA80E8}"/>
                  </a:ext>
                </a:extLst>
              </p14:cNvPr>
              <p14:cNvContentPartPr/>
              <p14:nvPr/>
            </p14:nvContentPartPr>
            <p14:xfrm>
              <a:off x="8067153" y="3344124"/>
              <a:ext cx="426240" cy="398880"/>
            </p14:xfrm>
          </p:contentPart>
        </mc:Choice>
        <mc:Fallback xmlns="">
          <p:pic>
            <p:nvPicPr>
              <p:cNvPr id="110" name="Freihand 109">
                <a:extLst>
                  <a:ext uri="{FF2B5EF4-FFF2-40B4-BE49-F238E27FC236}">
                    <a16:creationId xmlns:a16="http://schemas.microsoft.com/office/drawing/2014/main" id="{F8DE938C-5C93-4843-89DC-13582FBA80E8}"/>
                  </a:ext>
                </a:extLst>
              </p:cNvPr>
              <p:cNvPicPr/>
              <p:nvPr/>
            </p:nvPicPr>
            <p:blipFill>
              <a:blip r:embed="rId70"/>
              <a:stretch>
                <a:fillRect/>
              </a:stretch>
            </p:blipFill>
            <p:spPr>
              <a:xfrm>
                <a:off x="8062833" y="3339804"/>
                <a:ext cx="43488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6" name="Freihand 125">
                <a:extLst>
                  <a:ext uri="{FF2B5EF4-FFF2-40B4-BE49-F238E27FC236}">
                    <a16:creationId xmlns:a16="http://schemas.microsoft.com/office/drawing/2014/main" id="{43A502FB-C31F-44D4-A19B-7209ECCA3EE5}"/>
                  </a:ext>
                </a:extLst>
              </p14:cNvPr>
              <p14:cNvContentPartPr/>
              <p14:nvPr/>
            </p14:nvContentPartPr>
            <p14:xfrm>
              <a:off x="4446633" y="1391124"/>
              <a:ext cx="6840" cy="34560"/>
            </p14:xfrm>
          </p:contentPart>
        </mc:Choice>
        <mc:Fallback xmlns="">
          <p:pic>
            <p:nvPicPr>
              <p:cNvPr id="126" name="Freihand 125">
                <a:extLst>
                  <a:ext uri="{FF2B5EF4-FFF2-40B4-BE49-F238E27FC236}">
                    <a16:creationId xmlns:a16="http://schemas.microsoft.com/office/drawing/2014/main" id="{43A502FB-C31F-44D4-A19B-7209ECCA3EE5}"/>
                  </a:ext>
                </a:extLst>
              </p:cNvPr>
              <p:cNvPicPr/>
              <p:nvPr/>
            </p:nvPicPr>
            <p:blipFill>
              <a:blip r:embed="rId72"/>
              <a:stretch>
                <a:fillRect/>
              </a:stretch>
            </p:blipFill>
            <p:spPr>
              <a:xfrm>
                <a:off x="4442313" y="1386804"/>
                <a:ext cx="15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2" name="Freihand 141">
                <a:extLst>
                  <a:ext uri="{FF2B5EF4-FFF2-40B4-BE49-F238E27FC236}">
                    <a16:creationId xmlns:a16="http://schemas.microsoft.com/office/drawing/2014/main" id="{D8B8536C-FF0F-4465-ADF2-0BA9045FDAF4}"/>
                  </a:ext>
                </a:extLst>
              </p14:cNvPr>
              <p14:cNvContentPartPr/>
              <p14:nvPr/>
            </p14:nvContentPartPr>
            <p14:xfrm>
              <a:off x="2004393" y="1588044"/>
              <a:ext cx="52920" cy="97200"/>
            </p14:xfrm>
          </p:contentPart>
        </mc:Choice>
        <mc:Fallback xmlns="">
          <p:pic>
            <p:nvPicPr>
              <p:cNvPr id="142" name="Freihand 141">
                <a:extLst>
                  <a:ext uri="{FF2B5EF4-FFF2-40B4-BE49-F238E27FC236}">
                    <a16:creationId xmlns:a16="http://schemas.microsoft.com/office/drawing/2014/main" id="{D8B8536C-FF0F-4465-ADF2-0BA9045FDAF4}"/>
                  </a:ext>
                </a:extLst>
              </p:cNvPr>
              <p:cNvPicPr/>
              <p:nvPr/>
            </p:nvPicPr>
            <p:blipFill>
              <a:blip r:embed="rId74"/>
              <a:stretch>
                <a:fillRect/>
              </a:stretch>
            </p:blipFill>
            <p:spPr>
              <a:xfrm>
                <a:off x="2000073" y="1583724"/>
                <a:ext cx="61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6" name="Freihand 145">
                <a:extLst>
                  <a:ext uri="{FF2B5EF4-FFF2-40B4-BE49-F238E27FC236}">
                    <a16:creationId xmlns:a16="http://schemas.microsoft.com/office/drawing/2014/main" id="{8C88CC9C-01E9-4820-A09C-173CF7432BE7}"/>
                  </a:ext>
                </a:extLst>
              </p14:cNvPr>
              <p14:cNvContentPartPr/>
              <p14:nvPr/>
            </p14:nvContentPartPr>
            <p14:xfrm>
              <a:off x="8118273" y="3372924"/>
              <a:ext cx="352080" cy="297720"/>
            </p14:xfrm>
          </p:contentPart>
        </mc:Choice>
        <mc:Fallback xmlns="">
          <p:pic>
            <p:nvPicPr>
              <p:cNvPr id="146" name="Freihand 145">
                <a:extLst>
                  <a:ext uri="{FF2B5EF4-FFF2-40B4-BE49-F238E27FC236}">
                    <a16:creationId xmlns:a16="http://schemas.microsoft.com/office/drawing/2014/main" id="{8C88CC9C-01E9-4820-A09C-173CF7432BE7}"/>
                  </a:ext>
                </a:extLst>
              </p:cNvPr>
              <p:cNvPicPr/>
              <p:nvPr/>
            </p:nvPicPr>
            <p:blipFill>
              <a:blip r:embed="rId76"/>
              <a:stretch>
                <a:fillRect/>
              </a:stretch>
            </p:blipFill>
            <p:spPr>
              <a:xfrm>
                <a:off x="8113953" y="3368604"/>
                <a:ext cx="360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8" name="Freihand 147">
                <a:extLst>
                  <a:ext uri="{FF2B5EF4-FFF2-40B4-BE49-F238E27FC236}">
                    <a16:creationId xmlns:a16="http://schemas.microsoft.com/office/drawing/2014/main" id="{75A77C0F-F665-4E58-B95C-F375DD54FF9E}"/>
                  </a:ext>
                </a:extLst>
              </p14:cNvPr>
              <p14:cNvContentPartPr/>
              <p14:nvPr/>
            </p14:nvContentPartPr>
            <p14:xfrm>
              <a:off x="3828873" y="2377164"/>
              <a:ext cx="157680" cy="373320"/>
            </p14:xfrm>
          </p:contentPart>
        </mc:Choice>
        <mc:Fallback xmlns="">
          <p:pic>
            <p:nvPicPr>
              <p:cNvPr id="148" name="Freihand 147">
                <a:extLst>
                  <a:ext uri="{FF2B5EF4-FFF2-40B4-BE49-F238E27FC236}">
                    <a16:creationId xmlns:a16="http://schemas.microsoft.com/office/drawing/2014/main" id="{75A77C0F-F665-4E58-B95C-F375DD54FF9E}"/>
                  </a:ext>
                </a:extLst>
              </p:cNvPr>
              <p:cNvPicPr/>
              <p:nvPr/>
            </p:nvPicPr>
            <p:blipFill>
              <a:blip r:embed="rId78"/>
              <a:stretch>
                <a:fillRect/>
              </a:stretch>
            </p:blipFill>
            <p:spPr>
              <a:xfrm>
                <a:off x="3824553" y="2372844"/>
                <a:ext cx="166320" cy="381960"/>
              </a:xfrm>
              <a:prstGeom prst="rect">
                <a:avLst/>
              </a:prstGeom>
            </p:spPr>
          </p:pic>
        </mc:Fallback>
      </mc:AlternateContent>
      <p:grpSp>
        <p:nvGrpSpPr>
          <p:cNvPr id="166" name="Gruppieren 165">
            <a:extLst>
              <a:ext uri="{FF2B5EF4-FFF2-40B4-BE49-F238E27FC236}">
                <a16:creationId xmlns:a16="http://schemas.microsoft.com/office/drawing/2014/main" id="{1C9EBB5B-A2E1-4B76-95C9-38173D54A4C9}"/>
              </a:ext>
            </a:extLst>
          </p:cNvPr>
          <p:cNvGrpSpPr/>
          <p:nvPr/>
        </p:nvGrpSpPr>
        <p:grpSpPr>
          <a:xfrm>
            <a:off x="673473" y="4032084"/>
            <a:ext cx="793800" cy="596160"/>
            <a:chOff x="673473" y="4032084"/>
            <a:chExt cx="793800" cy="596160"/>
          </a:xfrm>
        </p:grpSpPr>
        <mc:AlternateContent xmlns:mc="http://schemas.openxmlformats.org/markup-compatibility/2006" xmlns:p14="http://schemas.microsoft.com/office/powerpoint/2010/main">
          <mc:Choice Requires="p14">
            <p:contentPart p14:bwMode="auto" r:id="rId79">
              <p14:nvContentPartPr>
                <p14:cNvPr id="28" name="Freihand 27">
                  <a:extLst>
                    <a:ext uri="{FF2B5EF4-FFF2-40B4-BE49-F238E27FC236}">
                      <a16:creationId xmlns:a16="http://schemas.microsoft.com/office/drawing/2014/main" id="{C9CDEE0B-053A-4FF1-A4D0-B6EE107D41B6}"/>
                    </a:ext>
                  </a:extLst>
                </p14:cNvPr>
                <p14:cNvContentPartPr/>
                <p14:nvPr/>
              </p14:nvContentPartPr>
              <p14:xfrm>
                <a:off x="673473" y="4367604"/>
                <a:ext cx="165600" cy="260640"/>
              </p14:xfrm>
            </p:contentPart>
          </mc:Choice>
          <mc:Fallback xmlns="">
            <p:pic>
              <p:nvPicPr>
                <p:cNvPr id="28" name="Freihand 27">
                  <a:extLst>
                    <a:ext uri="{FF2B5EF4-FFF2-40B4-BE49-F238E27FC236}">
                      <a16:creationId xmlns:a16="http://schemas.microsoft.com/office/drawing/2014/main" id="{C9CDEE0B-053A-4FF1-A4D0-B6EE107D41B6}"/>
                    </a:ext>
                  </a:extLst>
                </p:cNvPr>
                <p:cNvPicPr/>
                <p:nvPr/>
              </p:nvPicPr>
              <p:blipFill>
                <a:blip r:embed="rId80"/>
                <a:stretch>
                  <a:fillRect/>
                </a:stretch>
              </p:blipFill>
              <p:spPr>
                <a:xfrm>
                  <a:off x="669153" y="4363284"/>
                  <a:ext cx="174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 name="Freihand 28">
                  <a:extLst>
                    <a:ext uri="{FF2B5EF4-FFF2-40B4-BE49-F238E27FC236}">
                      <a16:creationId xmlns:a16="http://schemas.microsoft.com/office/drawing/2014/main" id="{86695F27-F464-4088-9ACC-E32B3071C0E1}"/>
                    </a:ext>
                  </a:extLst>
                </p14:cNvPr>
                <p14:cNvContentPartPr/>
                <p14:nvPr/>
              </p14:nvContentPartPr>
              <p14:xfrm>
                <a:off x="927993" y="4276884"/>
                <a:ext cx="83160" cy="282240"/>
              </p14:xfrm>
            </p:contentPart>
          </mc:Choice>
          <mc:Fallback xmlns="">
            <p:pic>
              <p:nvPicPr>
                <p:cNvPr id="29" name="Freihand 28">
                  <a:extLst>
                    <a:ext uri="{FF2B5EF4-FFF2-40B4-BE49-F238E27FC236}">
                      <a16:creationId xmlns:a16="http://schemas.microsoft.com/office/drawing/2014/main" id="{86695F27-F464-4088-9ACC-E32B3071C0E1}"/>
                    </a:ext>
                  </a:extLst>
                </p:cNvPr>
                <p:cNvPicPr/>
                <p:nvPr/>
              </p:nvPicPr>
              <p:blipFill>
                <a:blip r:embed="rId82"/>
                <a:stretch>
                  <a:fillRect/>
                </a:stretch>
              </p:blipFill>
              <p:spPr>
                <a:xfrm>
                  <a:off x="923673" y="4272564"/>
                  <a:ext cx="918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 name="Freihand 29">
                  <a:extLst>
                    <a:ext uri="{FF2B5EF4-FFF2-40B4-BE49-F238E27FC236}">
                      <a16:creationId xmlns:a16="http://schemas.microsoft.com/office/drawing/2014/main" id="{55A020DC-1306-46B7-B89C-B9FA73FED475}"/>
                    </a:ext>
                  </a:extLst>
                </p14:cNvPr>
                <p14:cNvContentPartPr/>
                <p14:nvPr/>
              </p14:nvContentPartPr>
              <p14:xfrm>
                <a:off x="1063353" y="4389204"/>
                <a:ext cx="63000" cy="74880"/>
              </p14:xfrm>
            </p:contentPart>
          </mc:Choice>
          <mc:Fallback xmlns="">
            <p:pic>
              <p:nvPicPr>
                <p:cNvPr id="30" name="Freihand 29">
                  <a:extLst>
                    <a:ext uri="{FF2B5EF4-FFF2-40B4-BE49-F238E27FC236}">
                      <a16:creationId xmlns:a16="http://schemas.microsoft.com/office/drawing/2014/main" id="{55A020DC-1306-46B7-B89C-B9FA73FED475}"/>
                    </a:ext>
                  </a:extLst>
                </p:cNvPr>
                <p:cNvPicPr/>
                <p:nvPr/>
              </p:nvPicPr>
              <p:blipFill>
                <a:blip r:embed="rId84"/>
                <a:stretch>
                  <a:fillRect/>
                </a:stretch>
              </p:blipFill>
              <p:spPr>
                <a:xfrm>
                  <a:off x="1059033" y="4384884"/>
                  <a:ext cx="71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 name="Freihand 30">
                  <a:extLst>
                    <a:ext uri="{FF2B5EF4-FFF2-40B4-BE49-F238E27FC236}">
                      <a16:creationId xmlns:a16="http://schemas.microsoft.com/office/drawing/2014/main" id="{BBC7A207-FA34-49BD-AE1E-B989C5E5A8D2}"/>
                    </a:ext>
                  </a:extLst>
                </p14:cNvPr>
                <p14:cNvContentPartPr/>
                <p14:nvPr/>
              </p14:nvContentPartPr>
              <p14:xfrm>
                <a:off x="1103313" y="4400364"/>
                <a:ext cx="100440" cy="190080"/>
              </p14:xfrm>
            </p:contentPart>
          </mc:Choice>
          <mc:Fallback xmlns="">
            <p:pic>
              <p:nvPicPr>
                <p:cNvPr id="31" name="Freihand 30">
                  <a:extLst>
                    <a:ext uri="{FF2B5EF4-FFF2-40B4-BE49-F238E27FC236}">
                      <a16:creationId xmlns:a16="http://schemas.microsoft.com/office/drawing/2014/main" id="{BBC7A207-FA34-49BD-AE1E-B989C5E5A8D2}"/>
                    </a:ext>
                  </a:extLst>
                </p:cNvPr>
                <p:cNvPicPr/>
                <p:nvPr/>
              </p:nvPicPr>
              <p:blipFill>
                <a:blip r:embed="rId86"/>
                <a:stretch>
                  <a:fillRect/>
                </a:stretch>
              </p:blipFill>
              <p:spPr>
                <a:xfrm>
                  <a:off x="1098993" y="4396044"/>
                  <a:ext cx="109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2" name="Freihand 31">
                  <a:extLst>
                    <a:ext uri="{FF2B5EF4-FFF2-40B4-BE49-F238E27FC236}">
                      <a16:creationId xmlns:a16="http://schemas.microsoft.com/office/drawing/2014/main" id="{631B718A-C70D-4175-B360-B6912986761C}"/>
                    </a:ext>
                  </a:extLst>
                </p14:cNvPr>
                <p14:cNvContentPartPr/>
                <p14:nvPr/>
              </p14:nvContentPartPr>
              <p14:xfrm>
                <a:off x="1318593" y="4391724"/>
                <a:ext cx="56520" cy="97200"/>
              </p14:xfrm>
            </p:contentPart>
          </mc:Choice>
          <mc:Fallback xmlns="">
            <p:pic>
              <p:nvPicPr>
                <p:cNvPr id="32" name="Freihand 31">
                  <a:extLst>
                    <a:ext uri="{FF2B5EF4-FFF2-40B4-BE49-F238E27FC236}">
                      <a16:creationId xmlns:a16="http://schemas.microsoft.com/office/drawing/2014/main" id="{631B718A-C70D-4175-B360-B6912986761C}"/>
                    </a:ext>
                  </a:extLst>
                </p:cNvPr>
                <p:cNvPicPr/>
                <p:nvPr/>
              </p:nvPicPr>
              <p:blipFill>
                <a:blip r:embed="rId88"/>
                <a:stretch>
                  <a:fillRect/>
                </a:stretch>
              </p:blipFill>
              <p:spPr>
                <a:xfrm>
                  <a:off x="1314273" y="4387404"/>
                  <a:ext cx="65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3" name="Freihand 32">
                  <a:extLst>
                    <a:ext uri="{FF2B5EF4-FFF2-40B4-BE49-F238E27FC236}">
                      <a16:creationId xmlns:a16="http://schemas.microsoft.com/office/drawing/2014/main" id="{B66E26D5-97EA-4F7A-9F0F-B8FB7001DF75}"/>
                    </a:ext>
                  </a:extLst>
                </p14:cNvPr>
                <p14:cNvContentPartPr/>
                <p14:nvPr/>
              </p14:nvContentPartPr>
              <p14:xfrm>
                <a:off x="1335153" y="4308924"/>
                <a:ext cx="18360" cy="11520"/>
              </p14:xfrm>
            </p:contentPart>
          </mc:Choice>
          <mc:Fallback xmlns="">
            <p:pic>
              <p:nvPicPr>
                <p:cNvPr id="33" name="Freihand 32">
                  <a:extLst>
                    <a:ext uri="{FF2B5EF4-FFF2-40B4-BE49-F238E27FC236}">
                      <a16:creationId xmlns:a16="http://schemas.microsoft.com/office/drawing/2014/main" id="{B66E26D5-97EA-4F7A-9F0F-B8FB7001DF75}"/>
                    </a:ext>
                  </a:extLst>
                </p:cNvPr>
                <p:cNvPicPr/>
                <p:nvPr/>
              </p:nvPicPr>
              <p:blipFill>
                <a:blip r:embed="rId90"/>
                <a:stretch>
                  <a:fillRect/>
                </a:stretch>
              </p:blipFill>
              <p:spPr>
                <a:xfrm>
                  <a:off x="1330833" y="4304604"/>
                  <a:ext cx="27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4" name="Freihand 33">
                  <a:extLst>
                    <a:ext uri="{FF2B5EF4-FFF2-40B4-BE49-F238E27FC236}">
                      <a16:creationId xmlns:a16="http://schemas.microsoft.com/office/drawing/2014/main" id="{25F60EEF-2B44-4A1D-B8FE-2F35F28E7FD3}"/>
                    </a:ext>
                  </a:extLst>
                </p14:cNvPr>
                <p14:cNvContentPartPr/>
                <p14:nvPr/>
              </p14:nvContentPartPr>
              <p14:xfrm>
                <a:off x="1362873" y="4244844"/>
                <a:ext cx="104400" cy="368640"/>
              </p14:xfrm>
            </p:contentPart>
          </mc:Choice>
          <mc:Fallback xmlns="">
            <p:pic>
              <p:nvPicPr>
                <p:cNvPr id="34" name="Freihand 33">
                  <a:extLst>
                    <a:ext uri="{FF2B5EF4-FFF2-40B4-BE49-F238E27FC236}">
                      <a16:creationId xmlns:a16="http://schemas.microsoft.com/office/drawing/2014/main" id="{25F60EEF-2B44-4A1D-B8FE-2F35F28E7FD3}"/>
                    </a:ext>
                  </a:extLst>
                </p:cNvPr>
                <p:cNvPicPr/>
                <p:nvPr/>
              </p:nvPicPr>
              <p:blipFill>
                <a:blip r:embed="rId92"/>
                <a:stretch>
                  <a:fillRect/>
                </a:stretch>
              </p:blipFill>
              <p:spPr>
                <a:xfrm>
                  <a:off x="1358553" y="4240524"/>
                  <a:ext cx="1130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1" name="Freihand 160">
                  <a:extLst>
                    <a:ext uri="{FF2B5EF4-FFF2-40B4-BE49-F238E27FC236}">
                      <a16:creationId xmlns:a16="http://schemas.microsoft.com/office/drawing/2014/main" id="{C488A884-3C5D-4FC1-A5CD-96FF88566F39}"/>
                    </a:ext>
                  </a:extLst>
                </p14:cNvPr>
                <p14:cNvContentPartPr/>
                <p14:nvPr/>
              </p14:nvContentPartPr>
              <p14:xfrm>
                <a:off x="1125993" y="4079964"/>
                <a:ext cx="35280" cy="137520"/>
              </p14:xfrm>
            </p:contentPart>
          </mc:Choice>
          <mc:Fallback xmlns="">
            <p:pic>
              <p:nvPicPr>
                <p:cNvPr id="161" name="Freihand 160">
                  <a:extLst>
                    <a:ext uri="{FF2B5EF4-FFF2-40B4-BE49-F238E27FC236}">
                      <a16:creationId xmlns:a16="http://schemas.microsoft.com/office/drawing/2014/main" id="{C488A884-3C5D-4FC1-A5CD-96FF88566F39}"/>
                    </a:ext>
                  </a:extLst>
                </p:cNvPr>
                <p:cNvPicPr/>
                <p:nvPr/>
              </p:nvPicPr>
              <p:blipFill>
                <a:blip r:embed="rId94"/>
                <a:stretch>
                  <a:fillRect/>
                </a:stretch>
              </p:blipFill>
              <p:spPr>
                <a:xfrm>
                  <a:off x="1121673" y="4075644"/>
                  <a:ext cx="43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2" name="Freihand 161">
                  <a:extLst>
                    <a:ext uri="{FF2B5EF4-FFF2-40B4-BE49-F238E27FC236}">
                      <a16:creationId xmlns:a16="http://schemas.microsoft.com/office/drawing/2014/main" id="{0FC7BC30-DB68-4827-8399-F459DA491A4D}"/>
                    </a:ext>
                  </a:extLst>
                </p14:cNvPr>
                <p14:cNvContentPartPr/>
                <p14:nvPr/>
              </p14:nvContentPartPr>
              <p14:xfrm>
                <a:off x="1099713" y="4119204"/>
                <a:ext cx="101880" cy="28080"/>
              </p14:xfrm>
            </p:contentPart>
          </mc:Choice>
          <mc:Fallback xmlns="">
            <p:pic>
              <p:nvPicPr>
                <p:cNvPr id="162" name="Freihand 161">
                  <a:extLst>
                    <a:ext uri="{FF2B5EF4-FFF2-40B4-BE49-F238E27FC236}">
                      <a16:creationId xmlns:a16="http://schemas.microsoft.com/office/drawing/2014/main" id="{0FC7BC30-DB68-4827-8399-F459DA491A4D}"/>
                    </a:ext>
                  </a:extLst>
                </p:cNvPr>
                <p:cNvPicPr/>
                <p:nvPr/>
              </p:nvPicPr>
              <p:blipFill>
                <a:blip r:embed="rId96"/>
                <a:stretch>
                  <a:fillRect/>
                </a:stretch>
              </p:blipFill>
              <p:spPr>
                <a:xfrm>
                  <a:off x="1095393" y="4114884"/>
                  <a:ext cx="110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4" name="Freihand 163">
                  <a:extLst>
                    <a:ext uri="{FF2B5EF4-FFF2-40B4-BE49-F238E27FC236}">
                      <a16:creationId xmlns:a16="http://schemas.microsoft.com/office/drawing/2014/main" id="{9E913830-4828-4CE5-B7BA-558D0DD0C6FB}"/>
                    </a:ext>
                  </a:extLst>
                </p14:cNvPr>
                <p14:cNvContentPartPr/>
                <p14:nvPr/>
              </p14:nvContentPartPr>
              <p14:xfrm>
                <a:off x="1035993" y="4198044"/>
                <a:ext cx="24120" cy="79560"/>
              </p14:xfrm>
            </p:contentPart>
          </mc:Choice>
          <mc:Fallback xmlns="">
            <p:pic>
              <p:nvPicPr>
                <p:cNvPr id="164" name="Freihand 163">
                  <a:extLst>
                    <a:ext uri="{FF2B5EF4-FFF2-40B4-BE49-F238E27FC236}">
                      <a16:creationId xmlns:a16="http://schemas.microsoft.com/office/drawing/2014/main" id="{9E913830-4828-4CE5-B7BA-558D0DD0C6FB}"/>
                    </a:ext>
                  </a:extLst>
                </p:cNvPr>
                <p:cNvPicPr/>
                <p:nvPr/>
              </p:nvPicPr>
              <p:blipFill>
                <a:blip r:embed="rId98"/>
                <a:stretch>
                  <a:fillRect/>
                </a:stretch>
              </p:blipFill>
              <p:spPr>
                <a:xfrm>
                  <a:off x="1031673" y="4193724"/>
                  <a:ext cx="32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5" name="Freihand 164">
                  <a:extLst>
                    <a:ext uri="{FF2B5EF4-FFF2-40B4-BE49-F238E27FC236}">
                      <a16:creationId xmlns:a16="http://schemas.microsoft.com/office/drawing/2014/main" id="{99C94F11-90D0-491A-A4E8-804CC1763AB8}"/>
                    </a:ext>
                  </a:extLst>
                </p14:cNvPr>
                <p14:cNvContentPartPr/>
                <p14:nvPr/>
              </p14:nvContentPartPr>
              <p14:xfrm>
                <a:off x="1216713" y="4032084"/>
                <a:ext cx="31680" cy="70560"/>
              </p14:xfrm>
            </p:contentPart>
          </mc:Choice>
          <mc:Fallback xmlns="">
            <p:pic>
              <p:nvPicPr>
                <p:cNvPr id="165" name="Freihand 164">
                  <a:extLst>
                    <a:ext uri="{FF2B5EF4-FFF2-40B4-BE49-F238E27FC236}">
                      <a16:creationId xmlns:a16="http://schemas.microsoft.com/office/drawing/2014/main" id="{99C94F11-90D0-491A-A4E8-804CC1763AB8}"/>
                    </a:ext>
                  </a:extLst>
                </p:cNvPr>
                <p:cNvPicPr/>
                <p:nvPr/>
              </p:nvPicPr>
              <p:blipFill>
                <a:blip r:embed="rId100"/>
                <a:stretch>
                  <a:fillRect/>
                </a:stretch>
              </p:blipFill>
              <p:spPr>
                <a:xfrm>
                  <a:off x="1212393" y="4027764"/>
                  <a:ext cx="4032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67" name="Freihand 166">
                <a:extLst>
                  <a:ext uri="{FF2B5EF4-FFF2-40B4-BE49-F238E27FC236}">
                    <a16:creationId xmlns:a16="http://schemas.microsoft.com/office/drawing/2014/main" id="{C16C0CBC-E559-44EC-B4A8-B8CA7FD27002}"/>
                  </a:ext>
                </a:extLst>
              </p14:cNvPr>
              <p14:cNvContentPartPr/>
              <p14:nvPr/>
            </p14:nvContentPartPr>
            <p14:xfrm>
              <a:off x="1831233" y="47964"/>
              <a:ext cx="524520" cy="459360"/>
            </p14:xfrm>
          </p:contentPart>
        </mc:Choice>
        <mc:Fallback xmlns="">
          <p:pic>
            <p:nvPicPr>
              <p:cNvPr id="167" name="Freihand 166">
                <a:extLst>
                  <a:ext uri="{FF2B5EF4-FFF2-40B4-BE49-F238E27FC236}">
                    <a16:creationId xmlns:a16="http://schemas.microsoft.com/office/drawing/2014/main" id="{C16C0CBC-E559-44EC-B4A8-B8CA7FD27002}"/>
                  </a:ext>
                </a:extLst>
              </p:cNvPr>
              <p:cNvPicPr/>
              <p:nvPr/>
            </p:nvPicPr>
            <p:blipFill>
              <a:blip r:embed="rId102"/>
              <a:stretch>
                <a:fillRect/>
              </a:stretch>
            </p:blipFill>
            <p:spPr>
              <a:xfrm>
                <a:off x="1826913" y="43644"/>
                <a:ext cx="53316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2" name="Freihand 171">
                <a:extLst>
                  <a:ext uri="{FF2B5EF4-FFF2-40B4-BE49-F238E27FC236}">
                    <a16:creationId xmlns:a16="http://schemas.microsoft.com/office/drawing/2014/main" id="{C75E75AE-8390-4611-A25C-E9AEB3488ADE}"/>
                  </a:ext>
                </a:extLst>
              </p14:cNvPr>
              <p14:cNvContentPartPr/>
              <p14:nvPr/>
            </p14:nvContentPartPr>
            <p14:xfrm>
              <a:off x="3464553" y="2228844"/>
              <a:ext cx="869760" cy="541080"/>
            </p14:xfrm>
          </p:contentPart>
        </mc:Choice>
        <mc:Fallback xmlns="">
          <p:pic>
            <p:nvPicPr>
              <p:cNvPr id="172" name="Freihand 171">
                <a:extLst>
                  <a:ext uri="{FF2B5EF4-FFF2-40B4-BE49-F238E27FC236}">
                    <a16:creationId xmlns:a16="http://schemas.microsoft.com/office/drawing/2014/main" id="{C75E75AE-8390-4611-A25C-E9AEB3488ADE}"/>
                  </a:ext>
                </a:extLst>
              </p:cNvPr>
              <p:cNvPicPr/>
              <p:nvPr/>
            </p:nvPicPr>
            <p:blipFill>
              <a:blip r:embed="rId104"/>
              <a:stretch>
                <a:fillRect/>
              </a:stretch>
            </p:blipFill>
            <p:spPr>
              <a:xfrm>
                <a:off x="3460233" y="2224524"/>
                <a:ext cx="8784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4" name="Freihand 173">
                <a:extLst>
                  <a:ext uri="{FF2B5EF4-FFF2-40B4-BE49-F238E27FC236}">
                    <a16:creationId xmlns:a16="http://schemas.microsoft.com/office/drawing/2014/main" id="{D97B6B71-4EC9-4F34-8E07-BE4785C87641}"/>
                  </a:ext>
                </a:extLst>
              </p14:cNvPr>
              <p14:cNvContentPartPr/>
              <p14:nvPr/>
            </p14:nvContentPartPr>
            <p14:xfrm>
              <a:off x="649353" y="5624724"/>
              <a:ext cx="1320120" cy="757440"/>
            </p14:xfrm>
          </p:contentPart>
        </mc:Choice>
        <mc:Fallback xmlns="">
          <p:pic>
            <p:nvPicPr>
              <p:cNvPr id="174" name="Freihand 173">
                <a:extLst>
                  <a:ext uri="{FF2B5EF4-FFF2-40B4-BE49-F238E27FC236}">
                    <a16:creationId xmlns:a16="http://schemas.microsoft.com/office/drawing/2014/main" id="{D97B6B71-4EC9-4F34-8E07-BE4785C87641}"/>
                  </a:ext>
                </a:extLst>
              </p:cNvPr>
              <p:cNvPicPr/>
              <p:nvPr/>
            </p:nvPicPr>
            <p:blipFill>
              <a:blip r:embed="rId106"/>
              <a:stretch>
                <a:fillRect/>
              </a:stretch>
            </p:blipFill>
            <p:spPr>
              <a:xfrm>
                <a:off x="645033" y="5620404"/>
                <a:ext cx="1328760" cy="766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00" name="Freihand 199">
                <a:extLst>
                  <a:ext uri="{FF2B5EF4-FFF2-40B4-BE49-F238E27FC236}">
                    <a16:creationId xmlns:a16="http://schemas.microsoft.com/office/drawing/2014/main" id="{31DD6856-0C41-4DE3-BC02-E81917691E3D}"/>
                  </a:ext>
                </a:extLst>
              </p14:cNvPr>
              <p14:cNvContentPartPr/>
              <p14:nvPr/>
            </p14:nvContentPartPr>
            <p14:xfrm>
              <a:off x="871833" y="6135924"/>
              <a:ext cx="958320" cy="92160"/>
            </p14:xfrm>
          </p:contentPart>
        </mc:Choice>
        <mc:Fallback xmlns="">
          <p:pic>
            <p:nvPicPr>
              <p:cNvPr id="200" name="Freihand 199">
                <a:extLst>
                  <a:ext uri="{FF2B5EF4-FFF2-40B4-BE49-F238E27FC236}">
                    <a16:creationId xmlns:a16="http://schemas.microsoft.com/office/drawing/2014/main" id="{31DD6856-0C41-4DE3-BC02-E81917691E3D}"/>
                  </a:ext>
                </a:extLst>
              </p:cNvPr>
              <p:cNvPicPr/>
              <p:nvPr/>
            </p:nvPicPr>
            <p:blipFill>
              <a:blip r:embed="rId108"/>
              <a:stretch>
                <a:fillRect/>
              </a:stretch>
            </p:blipFill>
            <p:spPr>
              <a:xfrm>
                <a:off x="867513" y="6131604"/>
                <a:ext cx="966960" cy="100800"/>
              </a:xfrm>
              <a:prstGeom prst="rect">
                <a:avLst/>
              </a:prstGeom>
            </p:spPr>
          </p:pic>
        </mc:Fallback>
      </mc:AlternateContent>
      <p:grpSp>
        <p:nvGrpSpPr>
          <p:cNvPr id="241" name="Gruppieren 240">
            <a:extLst>
              <a:ext uri="{FF2B5EF4-FFF2-40B4-BE49-F238E27FC236}">
                <a16:creationId xmlns:a16="http://schemas.microsoft.com/office/drawing/2014/main" id="{57E45295-5C86-481A-8FEE-53D912F3F19C}"/>
              </a:ext>
            </a:extLst>
          </p:cNvPr>
          <p:cNvGrpSpPr/>
          <p:nvPr/>
        </p:nvGrpSpPr>
        <p:grpSpPr>
          <a:xfrm>
            <a:off x="875793" y="5837484"/>
            <a:ext cx="997200" cy="402120"/>
            <a:chOff x="875793" y="5837484"/>
            <a:chExt cx="997200" cy="402120"/>
          </a:xfrm>
        </p:grpSpPr>
        <mc:AlternateContent xmlns:mc="http://schemas.openxmlformats.org/markup-compatibility/2006" xmlns:p14="http://schemas.microsoft.com/office/powerpoint/2010/main">
          <mc:Choice Requires="p14">
            <p:contentPart p14:bwMode="auto" r:id="rId109">
              <p14:nvContentPartPr>
                <p14:cNvPr id="150" name="Freihand 149">
                  <a:extLst>
                    <a:ext uri="{FF2B5EF4-FFF2-40B4-BE49-F238E27FC236}">
                      <a16:creationId xmlns:a16="http://schemas.microsoft.com/office/drawing/2014/main" id="{39989F3C-8387-4802-B6EE-444C3CB20748}"/>
                    </a:ext>
                  </a:extLst>
                </p14:cNvPr>
                <p14:cNvContentPartPr/>
                <p14:nvPr/>
              </p14:nvContentPartPr>
              <p14:xfrm>
                <a:off x="875793" y="5844324"/>
                <a:ext cx="110880" cy="157680"/>
              </p14:xfrm>
            </p:contentPart>
          </mc:Choice>
          <mc:Fallback xmlns="">
            <p:pic>
              <p:nvPicPr>
                <p:cNvPr id="150" name="Freihand 149">
                  <a:extLst>
                    <a:ext uri="{FF2B5EF4-FFF2-40B4-BE49-F238E27FC236}">
                      <a16:creationId xmlns:a16="http://schemas.microsoft.com/office/drawing/2014/main" id="{39989F3C-8387-4802-B6EE-444C3CB20748}"/>
                    </a:ext>
                  </a:extLst>
                </p:cNvPr>
                <p:cNvPicPr/>
                <p:nvPr/>
              </p:nvPicPr>
              <p:blipFill>
                <a:blip r:embed="rId110"/>
                <a:stretch>
                  <a:fillRect/>
                </a:stretch>
              </p:blipFill>
              <p:spPr>
                <a:xfrm>
                  <a:off x="871473" y="5840004"/>
                  <a:ext cx="119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1" name="Freihand 150">
                  <a:extLst>
                    <a:ext uri="{FF2B5EF4-FFF2-40B4-BE49-F238E27FC236}">
                      <a16:creationId xmlns:a16="http://schemas.microsoft.com/office/drawing/2014/main" id="{826F2A31-10D9-4C16-86D0-4E555437BBE4}"/>
                    </a:ext>
                  </a:extLst>
                </p14:cNvPr>
                <p14:cNvContentPartPr/>
                <p14:nvPr/>
              </p14:nvContentPartPr>
              <p14:xfrm>
                <a:off x="958233" y="5840364"/>
                <a:ext cx="86400" cy="282600"/>
              </p14:xfrm>
            </p:contentPart>
          </mc:Choice>
          <mc:Fallback xmlns="">
            <p:pic>
              <p:nvPicPr>
                <p:cNvPr id="151" name="Freihand 150">
                  <a:extLst>
                    <a:ext uri="{FF2B5EF4-FFF2-40B4-BE49-F238E27FC236}">
                      <a16:creationId xmlns:a16="http://schemas.microsoft.com/office/drawing/2014/main" id="{826F2A31-10D9-4C16-86D0-4E555437BBE4}"/>
                    </a:ext>
                  </a:extLst>
                </p:cNvPr>
                <p:cNvPicPr/>
                <p:nvPr/>
              </p:nvPicPr>
              <p:blipFill>
                <a:blip r:embed="rId112"/>
                <a:stretch>
                  <a:fillRect/>
                </a:stretch>
              </p:blipFill>
              <p:spPr>
                <a:xfrm>
                  <a:off x="953913" y="5836044"/>
                  <a:ext cx="95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3" name="Freihand 152">
                  <a:extLst>
                    <a:ext uri="{FF2B5EF4-FFF2-40B4-BE49-F238E27FC236}">
                      <a16:creationId xmlns:a16="http://schemas.microsoft.com/office/drawing/2014/main" id="{740FB6CA-5ACE-4C89-9DEB-84F6DA4EE268}"/>
                    </a:ext>
                  </a:extLst>
                </p14:cNvPr>
                <p14:cNvContentPartPr/>
                <p14:nvPr/>
              </p14:nvContentPartPr>
              <p14:xfrm>
                <a:off x="1068753" y="5999844"/>
                <a:ext cx="91080" cy="134280"/>
              </p14:xfrm>
            </p:contentPart>
          </mc:Choice>
          <mc:Fallback xmlns="">
            <p:pic>
              <p:nvPicPr>
                <p:cNvPr id="153" name="Freihand 152">
                  <a:extLst>
                    <a:ext uri="{FF2B5EF4-FFF2-40B4-BE49-F238E27FC236}">
                      <a16:creationId xmlns:a16="http://schemas.microsoft.com/office/drawing/2014/main" id="{740FB6CA-5ACE-4C89-9DEB-84F6DA4EE268}"/>
                    </a:ext>
                  </a:extLst>
                </p:cNvPr>
                <p:cNvPicPr/>
                <p:nvPr/>
              </p:nvPicPr>
              <p:blipFill>
                <a:blip r:embed="rId114"/>
                <a:stretch>
                  <a:fillRect/>
                </a:stretch>
              </p:blipFill>
              <p:spPr>
                <a:xfrm>
                  <a:off x="1064433" y="5995524"/>
                  <a:ext cx="99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5" name="Freihand 154">
                  <a:extLst>
                    <a:ext uri="{FF2B5EF4-FFF2-40B4-BE49-F238E27FC236}">
                      <a16:creationId xmlns:a16="http://schemas.microsoft.com/office/drawing/2014/main" id="{57011699-B763-4D78-8E63-6D1821F7BCD3}"/>
                    </a:ext>
                  </a:extLst>
                </p14:cNvPr>
                <p14:cNvContentPartPr/>
                <p14:nvPr/>
              </p14:nvContentPartPr>
              <p14:xfrm>
                <a:off x="1275033" y="5859444"/>
                <a:ext cx="155880" cy="136800"/>
              </p14:xfrm>
            </p:contentPart>
          </mc:Choice>
          <mc:Fallback xmlns="">
            <p:pic>
              <p:nvPicPr>
                <p:cNvPr id="155" name="Freihand 154">
                  <a:extLst>
                    <a:ext uri="{FF2B5EF4-FFF2-40B4-BE49-F238E27FC236}">
                      <a16:creationId xmlns:a16="http://schemas.microsoft.com/office/drawing/2014/main" id="{57011699-B763-4D78-8E63-6D1821F7BCD3}"/>
                    </a:ext>
                  </a:extLst>
                </p:cNvPr>
                <p:cNvPicPr/>
                <p:nvPr/>
              </p:nvPicPr>
              <p:blipFill>
                <a:blip r:embed="rId116"/>
                <a:stretch>
                  <a:fillRect/>
                </a:stretch>
              </p:blipFill>
              <p:spPr>
                <a:xfrm>
                  <a:off x="1270713" y="5855124"/>
                  <a:ext cx="164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6" name="Freihand 155">
                  <a:extLst>
                    <a:ext uri="{FF2B5EF4-FFF2-40B4-BE49-F238E27FC236}">
                      <a16:creationId xmlns:a16="http://schemas.microsoft.com/office/drawing/2014/main" id="{1C31CE15-97ED-4E98-9176-C6B5234D1978}"/>
                    </a:ext>
                  </a:extLst>
                </p14:cNvPr>
                <p14:cNvContentPartPr/>
                <p14:nvPr/>
              </p14:nvContentPartPr>
              <p14:xfrm>
                <a:off x="1596873" y="5839644"/>
                <a:ext cx="125640" cy="115920"/>
              </p14:xfrm>
            </p:contentPart>
          </mc:Choice>
          <mc:Fallback xmlns="">
            <p:pic>
              <p:nvPicPr>
                <p:cNvPr id="156" name="Freihand 155">
                  <a:extLst>
                    <a:ext uri="{FF2B5EF4-FFF2-40B4-BE49-F238E27FC236}">
                      <a16:creationId xmlns:a16="http://schemas.microsoft.com/office/drawing/2014/main" id="{1C31CE15-97ED-4E98-9176-C6B5234D1978}"/>
                    </a:ext>
                  </a:extLst>
                </p:cNvPr>
                <p:cNvPicPr/>
                <p:nvPr/>
              </p:nvPicPr>
              <p:blipFill>
                <a:blip r:embed="rId118"/>
                <a:stretch>
                  <a:fillRect/>
                </a:stretch>
              </p:blipFill>
              <p:spPr>
                <a:xfrm>
                  <a:off x="1592553" y="5835324"/>
                  <a:ext cx="134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7" name="Freihand 156">
                  <a:extLst>
                    <a:ext uri="{FF2B5EF4-FFF2-40B4-BE49-F238E27FC236}">
                      <a16:creationId xmlns:a16="http://schemas.microsoft.com/office/drawing/2014/main" id="{5F01B826-4B73-4915-82CC-0DFDA8D497D6}"/>
                    </a:ext>
                  </a:extLst>
                </p14:cNvPr>
                <p14:cNvContentPartPr/>
                <p14:nvPr/>
              </p14:nvContentPartPr>
              <p14:xfrm>
                <a:off x="1681113" y="5837484"/>
                <a:ext cx="81720" cy="230400"/>
              </p14:xfrm>
            </p:contentPart>
          </mc:Choice>
          <mc:Fallback xmlns="">
            <p:pic>
              <p:nvPicPr>
                <p:cNvPr id="157" name="Freihand 156">
                  <a:extLst>
                    <a:ext uri="{FF2B5EF4-FFF2-40B4-BE49-F238E27FC236}">
                      <a16:creationId xmlns:a16="http://schemas.microsoft.com/office/drawing/2014/main" id="{5F01B826-4B73-4915-82CC-0DFDA8D497D6}"/>
                    </a:ext>
                  </a:extLst>
                </p:cNvPr>
                <p:cNvPicPr/>
                <p:nvPr/>
              </p:nvPicPr>
              <p:blipFill>
                <a:blip r:embed="rId120"/>
                <a:stretch>
                  <a:fillRect/>
                </a:stretch>
              </p:blipFill>
              <p:spPr>
                <a:xfrm>
                  <a:off x="1676793" y="5833164"/>
                  <a:ext cx="903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8" name="Freihand 157">
                  <a:extLst>
                    <a:ext uri="{FF2B5EF4-FFF2-40B4-BE49-F238E27FC236}">
                      <a16:creationId xmlns:a16="http://schemas.microsoft.com/office/drawing/2014/main" id="{079EBE31-37EC-4EBA-B74A-74AB7A400BC1}"/>
                    </a:ext>
                  </a:extLst>
                </p14:cNvPr>
                <p14:cNvContentPartPr/>
                <p14:nvPr/>
              </p14:nvContentPartPr>
              <p14:xfrm>
                <a:off x="1768953" y="5911284"/>
                <a:ext cx="104040" cy="237240"/>
              </p14:xfrm>
            </p:contentPart>
          </mc:Choice>
          <mc:Fallback xmlns="">
            <p:pic>
              <p:nvPicPr>
                <p:cNvPr id="158" name="Freihand 157">
                  <a:extLst>
                    <a:ext uri="{FF2B5EF4-FFF2-40B4-BE49-F238E27FC236}">
                      <a16:creationId xmlns:a16="http://schemas.microsoft.com/office/drawing/2014/main" id="{079EBE31-37EC-4EBA-B74A-74AB7A400BC1}"/>
                    </a:ext>
                  </a:extLst>
                </p:cNvPr>
                <p:cNvPicPr/>
                <p:nvPr/>
              </p:nvPicPr>
              <p:blipFill>
                <a:blip r:embed="rId122"/>
                <a:stretch>
                  <a:fillRect/>
                </a:stretch>
              </p:blipFill>
              <p:spPr>
                <a:xfrm>
                  <a:off x="1764633" y="5906964"/>
                  <a:ext cx="112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0" name="Freihand 239">
                  <a:extLst>
                    <a:ext uri="{FF2B5EF4-FFF2-40B4-BE49-F238E27FC236}">
                      <a16:creationId xmlns:a16="http://schemas.microsoft.com/office/drawing/2014/main" id="{45726F0F-F082-488B-A313-C3385793B7D8}"/>
                    </a:ext>
                  </a:extLst>
                </p14:cNvPr>
                <p14:cNvContentPartPr/>
                <p14:nvPr/>
              </p14:nvContentPartPr>
              <p14:xfrm>
                <a:off x="925473" y="6109644"/>
                <a:ext cx="731160" cy="129960"/>
              </p14:xfrm>
            </p:contentPart>
          </mc:Choice>
          <mc:Fallback xmlns="">
            <p:pic>
              <p:nvPicPr>
                <p:cNvPr id="240" name="Freihand 239">
                  <a:extLst>
                    <a:ext uri="{FF2B5EF4-FFF2-40B4-BE49-F238E27FC236}">
                      <a16:creationId xmlns:a16="http://schemas.microsoft.com/office/drawing/2014/main" id="{45726F0F-F082-488B-A313-C3385793B7D8}"/>
                    </a:ext>
                  </a:extLst>
                </p:cNvPr>
                <p:cNvPicPr/>
                <p:nvPr/>
              </p:nvPicPr>
              <p:blipFill>
                <a:blip r:embed="rId124"/>
                <a:stretch>
                  <a:fillRect/>
                </a:stretch>
              </p:blipFill>
              <p:spPr>
                <a:xfrm>
                  <a:off x="921153" y="6105324"/>
                  <a:ext cx="73980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242" name="Freihand 241">
                <a:extLst>
                  <a:ext uri="{FF2B5EF4-FFF2-40B4-BE49-F238E27FC236}">
                    <a16:creationId xmlns:a16="http://schemas.microsoft.com/office/drawing/2014/main" id="{3443D309-3CE0-4A48-975A-CB0CFC131F98}"/>
                  </a:ext>
                </a:extLst>
              </p14:cNvPr>
              <p14:cNvContentPartPr/>
              <p14:nvPr/>
            </p14:nvContentPartPr>
            <p14:xfrm>
              <a:off x="5655153" y="3159804"/>
              <a:ext cx="24840" cy="197280"/>
            </p14:xfrm>
          </p:contentPart>
        </mc:Choice>
        <mc:Fallback xmlns="">
          <p:pic>
            <p:nvPicPr>
              <p:cNvPr id="242" name="Freihand 241">
                <a:extLst>
                  <a:ext uri="{FF2B5EF4-FFF2-40B4-BE49-F238E27FC236}">
                    <a16:creationId xmlns:a16="http://schemas.microsoft.com/office/drawing/2014/main" id="{3443D309-3CE0-4A48-975A-CB0CFC131F98}"/>
                  </a:ext>
                </a:extLst>
              </p:cNvPr>
              <p:cNvPicPr/>
              <p:nvPr/>
            </p:nvPicPr>
            <p:blipFill>
              <a:blip r:embed="rId126"/>
              <a:stretch>
                <a:fillRect/>
              </a:stretch>
            </p:blipFill>
            <p:spPr>
              <a:xfrm>
                <a:off x="5650833" y="3155484"/>
                <a:ext cx="33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7" name="Freihand 136">
                <a:extLst>
                  <a:ext uri="{FF2B5EF4-FFF2-40B4-BE49-F238E27FC236}">
                    <a16:creationId xmlns:a16="http://schemas.microsoft.com/office/drawing/2014/main" id="{B08B20F0-115A-4541-9CB1-65B343936126}"/>
                  </a:ext>
                </a:extLst>
              </p14:cNvPr>
              <p14:cNvContentPartPr/>
              <p14:nvPr/>
            </p14:nvContentPartPr>
            <p14:xfrm>
              <a:off x="6287313" y="3172764"/>
              <a:ext cx="22680" cy="208080"/>
            </p14:xfrm>
          </p:contentPart>
        </mc:Choice>
        <mc:Fallback xmlns="">
          <p:pic>
            <p:nvPicPr>
              <p:cNvPr id="137" name="Freihand 136">
                <a:extLst>
                  <a:ext uri="{FF2B5EF4-FFF2-40B4-BE49-F238E27FC236}">
                    <a16:creationId xmlns:a16="http://schemas.microsoft.com/office/drawing/2014/main" id="{B08B20F0-115A-4541-9CB1-65B343936126}"/>
                  </a:ext>
                </a:extLst>
              </p:cNvPr>
              <p:cNvPicPr/>
              <p:nvPr/>
            </p:nvPicPr>
            <p:blipFill>
              <a:blip r:embed="rId128"/>
              <a:stretch>
                <a:fillRect/>
              </a:stretch>
            </p:blipFill>
            <p:spPr>
              <a:xfrm>
                <a:off x="6282993" y="3168444"/>
                <a:ext cx="31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8" name="Freihand 137">
                <a:extLst>
                  <a:ext uri="{FF2B5EF4-FFF2-40B4-BE49-F238E27FC236}">
                    <a16:creationId xmlns:a16="http://schemas.microsoft.com/office/drawing/2014/main" id="{95A2C78B-AC4D-48C2-B454-8B1986551A9B}"/>
                  </a:ext>
                </a:extLst>
              </p14:cNvPr>
              <p14:cNvContentPartPr/>
              <p14:nvPr/>
            </p14:nvContentPartPr>
            <p14:xfrm>
              <a:off x="6219993" y="3444204"/>
              <a:ext cx="99360" cy="84600"/>
            </p14:xfrm>
          </p:contentPart>
        </mc:Choice>
        <mc:Fallback xmlns="">
          <p:pic>
            <p:nvPicPr>
              <p:cNvPr id="138" name="Freihand 137">
                <a:extLst>
                  <a:ext uri="{FF2B5EF4-FFF2-40B4-BE49-F238E27FC236}">
                    <a16:creationId xmlns:a16="http://schemas.microsoft.com/office/drawing/2014/main" id="{95A2C78B-AC4D-48C2-B454-8B1986551A9B}"/>
                  </a:ext>
                </a:extLst>
              </p:cNvPr>
              <p:cNvPicPr/>
              <p:nvPr/>
            </p:nvPicPr>
            <p:blipFill>
              <a:blip r:embed="rId130"/>
              <a:stretch>
                <a:fillRect/>
              </a:stretch>
            </p:blipFill>
            <p:spPr>
              <a:xfrm>
                <a:off x="6215673" y="3439884"/>
                <a:ext cx="108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9" name="Freihand 138">
                <a:extLst>
                  <a:ext uri="{FF2B5EF4-FFF2-40B4-BE49-F238E27FC236}">
                    <a16:creationId xmlns:a16="http://schemas.microsoft.com/office/drawing/2014/main" id="{4C9ECBDA-9264-430D-8481-46982FE557A6}"/>
                  </a:ext>
                </a:extLst>
              </p14:cNvPr>
              <p14:cNvContentPartPr/>
              <p14:nvPr/>
            </p14:nvContentPartPr>
            <p14:xfrm>
              <a:off x="6259233" y="3434484"/>
              <a:ext cx="78840" cy="206640"/>
            </p14:xfrm>
          </p:contentPart>
        </mc:Choice>
        <mc:Fallback xmlns="">
          <p:pic>
            <p:nvPicPr>
              <p:cNvPr id="139" name="Freihand 138">
                <a:extLst>
                  <a:ext uri="{FF2B5EF4-FFF2-40B4-BE49-F238E27FC236}">
                    <a16:creationId xmlns:a16="http://schemas.microsoft.com/office/drawing/2014/main" id="{4C9ECBDA-9264-430D-8481-46982FE557A6}"/>
                  </a:ext>
                </a:extLst>
              </p:cNvPr>
              <p:cNvPicPr/>
              <p:nvPr/>
            </p:nvPicPr>
            <p:blipFill>
              <a:blip r:embed="rId132"/>
              <a:stretch>
                <a:fillRect/>
              </a:stretch>
            </p:blipFill>
            <p:spPr>
              <a:xfrm>
                <a:off x="6254913" y="3430164"/>
                <a:ext cx="87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0" name="Freihand 139">
                <a:extLst>
                  <a:ext uri="{FF2B5EF4-FFF2-40B4-BE49-F238E27FC236}">
                    <a16:creationId xmlns:a16="http://schemas.microsoft.com/office/drawing/2014/main" id="{150C3D5D-512C-4270-8103-CD79267463FF}"/>
                  </a:ext>
                </a:extLst>
              </p14:cNvPr>
              <p14:cNvContentPartPr/>
              <p14:nvPr/>
            </p14:nvContentPartPr>
            <p14:xfrm>
              <a:off x="6311433" y="3550764"/>
              <a:ext cx="66240" cy="136080"/>
            </p14:xfrm>
          </p:contentPart>
        </mc:Choice>
        <mc:Fallback xmlns="">
          <p:pic>
            <p:nvPicPr>
              <p:cNvPr id="140" name="Freihand 139">
                <a:extLst>
                  <a:ext uri="{FF2B5EF4-FFF2-40B4-BE49-F238E27FC236}">
                    <a16:creationId xmlns:a16="http://schemas.microsoft.com/office/drawing/2014/main" id="{150C3D5D-512C-4270-8103-CD79267463FF}"/>
                  </a:ext>
                </a:extLst>
              </p:cNvPr>
              <p:cNvPicPr/>
              <p:nvPr/>
            </p:nvPicPr>
            <p:blipFill>
              <a:blip r:embed="rId134"/>
              <a:stretch>
                <a:fillRect/>
              </a:stretch>
            </p:blipFill>
            <p:spPr>
              <a:xfrm>
                <a:off x="6307113" y="3546444"/>
                <a:ext cx="74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4" name="Freihand 143">
                <a:extLst>
                  <a:ext uri="{FF2B5EF4-FFF2-40B4-BE49-F238E27FC236}">
                    <a16:creationId xmlns:a16="http://schemas.microsoft.com/office/drawing/2014/main" id="{E8D93F0A-A70D-4516-9492-91D7E24E62B2}"/>
                  </a:ext>
                </a:extLst>
              </p14:cNvPr>
              <p14:cNvContentPartPr/>
              <p14:nvPr/>
            </p14:nvContentPartPr>
            <p14:xfrm>
              <a:off x="6256713" y="1486524"/>
              <a:ext cx="71280" cy="80280"/>
            </p14:xfrm>
          </p:contentPart>
        </mc:Choice>
        <mc:Fallback xmlns="">
          <p:pic>
            <p:nvPicPr>
              <p:cNvPr id="144" name="Freihand 143">
                <a:extLst>
                  <a:ext uri="{FF2B5EF4-FFF2-40B4-BE49-F238E27FC236}">
                    <a16:creationId xmlns:a16="http://schemas.microsoft.com/office/drawing/2014/main" id="{E8D93F0A-A70D-4516-9492-91D7E24E62B2}"/>
                  </a:ext>
                </a:extLst>
              </p:cNvPr>
              <p:cNvPicPr/>
              <p:nvPr/>
            </p:nvPicPr>
            <p:blipFill>
              <a:blip r:embed="rId136"/>
              <a:stretch>
                <a:fillRect/>
              </a:stretch>
            </p:blipFill>
            <p:spPr>
              <a:xfrm>
                <a:off x="6252393" y="1482204"/>
                <a:ext cx="79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5" name="Freihand 144">
                <a:extLst>
                  <a:ext uri="{FF2B5EF4-FFF2-40B4-BE49-F238E27FC236}">
                    <a16:creationId xmlns:a16="http://schemas.microsoft.com/office/drawing/2014/main" id="{42943A19-0569-4AAF-A855-DF8F76B2E06E}"/>
                  </a:ext>
                </a:extLst>
              </p14:cNvPr>
              <p14:cNvContentPartPr/>
              <p14:nvPr/>
            </p14:nvContentPartPr>
            <p14:xfrm>
              <a:off x="4541673" y="208164"/>
              <a:ext cx="248040" cy="357480"/>
            </p14:xfrm>
          </p:contentPart>
        </mc:Choice>
        <mc:Fallback xmlns="">
          <p:pic>
            <p:nvPicPr>
              <p:cNvPr id="145" name="Freihand 144">
                <a:extLst>
                  <a:ext uri="{FF2B5EF4-FFF2-40B4-BE49-F238E27FC236}">
                    <a16:creationId xmlns:a16="http://schemas.microsoft.com/office/drawing/2014/main" id="{42943A19-0569-4AAF-A855-DF8F76B2E06E}"/>
                  </a:ext>
                </a:extLst>
              </p:cNvPr>
              <p:cNvPicPr/>
              <p:nvPr/>
            </p:nvPicPr>
            <p:blipFill>
              <a:blip r:embed="rId138"/>
              <a:stretch>
                <a:fillRect/>
              </a:stretch>
            </p:blipFill>
            <p:spPr>
              <a:xfrm>
                <a:off x="4537353" y="203844"/>
                <a:ext cx="25668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7" name="Freihand 146">
                <a:extLst>
                  <a:ext uri="{FF2B5EF4-FFF2-40B4-BE49-F238E27FC236}">
                    <a16:creationId xmlns:a16="http://schemas.microsoft.com/office/drawing/2014/main" id="{11ABDCE4-0572-4E2C-871C-4A93D791638C}"/>
                  </a:ext>
                </a:extLst>
              </p14:cNvPr>
              <p14:cNvContentPartPr/>
              <p14:nvPr/>
            </p14:nvContentPartPr>
            <p14:xfrm>
              <a:off x="6275073" y="1487964"/>
              <a:ext cx="41760" cy="53640"/>
            </p14:xfrm>
          </p:contentPart>
        </mc:Choice>
        <mc:Fallback xmlns="">
          <p:pic>
            <p:nvPicPr>
              <p:cNvPr id="147" name="Freihand 146">
                <a:extLst>
                  <a:ext uri="{FF2B5EF4-FFF2-40B4-BE49-F238E27FC236}">
                    <a16:creationId xmlns:a16="http://schemas.microsoft.com/office/drawing/2014/main" id="{11ABDCE4-0572-4E2C-871C-4A93D791638C}"/>
                  </a:ext>
                </a:extLst>
              </p:cNvPr>
              <p:cNvPicPr/>
              <p:nvPr/>
            </p:nvPicPr>
            <p:blipFill>
              <a:blip r:embed="rId140"/>
              <a:stretch>
                <a:fillRect/>
              </a:stretch>
            </p:blipFill>
            <p:spPr>
              <a:xfrm>
                <a:off x="6270753" y="1483644"/>
                <a:ext cx="50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 name="Freihand 12">
                <a:extLst>
                  <a:ext uri="{FF2B5EF4-FFF2-40B4-BE49-F238E27FC236}">
                    <a16:creationId xmlns:a16="http://schemas.microsoft.com/office/drawing/2014/main" id="{343FD670-A0F7-4134-9553-DFCA6A7FCE3F}"/>
                  </a:ext>
                </a:extLst>
              </p14:cNvPr>
              <p14:cNvContentPartPr/>
              <p14:nvPr/>
            </p14:nvContentPartPr>
            <p14:xfrm>
              <a:off x="4320273" y="3629604"/>
              <a:ext cx="73800" cy="124200"/>
            </p14:xfrm>
          </p:contentPart>
        </mc:Choice>
        <mc:Fallback xmlns="">
          <p:pic>
            <p:nvPicPr>
              <p:cNvPr id="13" name="Freihand 12">
                <a:extLst>
                  <a:ext uri="{FF2B5EF4-FFF2-40B4-BE49-F238E27FC236}">
                    <a16:creationId xmlns:a16="http://schemas.microsoft.com/office/drawing/2014/main" id="{343FD670-A0F7-4134-9553-DFCA6A7FCE3F}"/>
                  </a:ext>
                </a:extLst>
              </p:cNvPr>
              <p:cNvPicPr/>
              <p:nvPr/>
            </p:nvPicPr>
            <p:blipFill>
              <a:blip r:embed="rId142"/>
              <a:stretch>
                <a:fillRect/>
              </a:stretch>
            </p:blipFill>
            <p:spPr>
              <a:xfrm>
                <a:off x="4315953" y="3625284"/>
                <a:ext cx="82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 name="Freihand 13">
                <a:extLst>
                  <a:ext uri="{FF2B5EF4-FFF2-40B4-BE49-F238E27FC236}">
                    <a16:creationId xmlns:a16="http://schemas.microsoft.com/office/drawing/2014/main" id="{A176C53D-D195-4C08-A364-F8F5406BD2E8}"/>
                  </a:ext>
                </a:extLst>
              </p14:cNvPr>
              <p14:cNvContentPartPr/>
              <p14:nvPr/>
            </p14:nvContentPartPr>
            <p14:xfrm>
              <a:off x="4410633" y="3658764"/>
              <a:ext cx="89640" cy="71640"/>
            </p14:xfrm>
          </p:contentPart>
        </mc:Choice>
        <mc:Fallback xmlns="">
          <p:pic>
            <p:nvPicPr>
              <p:cNvPr id="14" name="Freihand 13">
                <a:extLst>
                  <a:ext uri="{FF2B5EF4-FFF2-40B4-BE49-F238E27FC236}">
                    <a16:creationId xmlns:a16="http://schemas.microsoft.com/office/drawing/2014/main" id="{A176C53D-D195-4C08-A364-F8F5406BD2E8}"/>
                  </a:ext>
                </a:extLst>
              </p:cNvPr>
              <p:cNvPicPr/>
              <p:nvPr/>
            </p:nvPicPr>
            <p:blipFill>
              <a:blip r:embed="rId144"/>
              <a:stretch>
                <a:fillRect/>
              </a:stretch>
            </p:blipFill>
            <p:spPr>
              <a:xfrm>
                <a:off x="4406313" y="3654444"/>
                <a:ext cx="98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 name="Freihand 14">
                <a:extLst>
                  <a:ext uri="{FF2B5EF4-FFF2-40B4-BE49-F238E27FC236}">
                    <a16:creationId xmlns:a16="http://schemas.microsoft.com/office/drawing/2014/main" id="{971A2C5E-30A7-4B2E-9ADE-D549D1F6C873}"/>
                  </a:ext>
                </a:extLst>
              </p14:cNvPr>
              <p14:cNvContentPartPr/>
              <p14:nvPr/>
            </p14:nvContentPartPr>
            <p14:xfrm>
              <a:off x="4485153" y="3646164"/>
              <a:ext cx="39240" cy="146880"/>
            </p14:xfrm>
          </p:contentPart>
        </mc:Choice>
        <mc:Fallback xmlns="">
          <p:pic>
            <p:nvPicPr>
              <p:cNvPr id="15" name="Freihand 14">
                <a:extLst>
                  <a:ext uri="{FF2B5EF4-FFF2-40B4-BE49-F238E27FC236}">
                    <a16:creationId xmlns:a16="http://schemas.microsoft.com/office/drawing/2014/main" id="{971A2C5E-30A7-4B2E-9ADE-D549D1F6C873}"/>
                  </a:ext>
                </a:extLst>
              </p:cNvPr>
              <p:cNvPicPr/>
              <p:nvPr/>
            </p:nvPicPr>
            <p:blipFill>
              <a:blip r:embed="rId146"/>
              <a:stretch>
                <a:fillRect/>
              </a:stretch>
            </p:blipFill>
            <p:spPr>
              <a:xfrm>
                <a:off x="4480833" y="3641844"/>
                <a:ext cx="47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 name="Freihand 15">
                <a:extLst>
                  <a:ext uri="{FF2B5EF4-FFF2-40B4-BE49-F238E27FC236}">
                    <a16:creationId xmlns:a16="http://schemas.microsoft.com/office/drawing/2014/main" id="{F513B3E2-2114-4A62-B31E-FD0F5CFD56A1}"/>
                  </a:ext>
                </a:extLst>
              </p14:cNvPr>
              <p14:cNvContentPartPr/>
              <p14:nvPr/>
            </p14:nvContentPartPr>
            <p14:xfrm>
              <a:off x="4554633" y="3601884"/>
              <a:ext cx="41040" cy="149760"/>
            </p14:xfrm>
          </p:contentPart>
        </mc:Choice>
        <mc:Fallback xmlns="">
          <p:pic>
            <p:nvPicPr>
              <p:cNvPr id="16" name="Freihand 15">
                <a:extLst>
                  <a:ext uri="{FF2B5EF4-FFF2-40B4-BE49-F238E27FC236}">
                    <a16:creationId xmlns:a16="http://schemas.microsoft.com/office/drawing/2014/main" id="{F513B3E2-2114-4A62-B31E-FD0F5CFD56A1}"/>
                  </a:ext>
                </a:extLst>
              </p:cNvPr>
              <p:cNvPicPr/>
              <p:nvPr/>
            </p:nvPicPr>
            <p:blipFill>
              <a:blip r:embed="rId148"/>
              <a:stretch>
                <a:fillRect/>
              </a:stretch>
            </p:blipFill>
            <p:spPr>
              <a:xfrm>
                <a:off x="4550313" y="3597564"/>
                <a:ext cx="49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 name="Freihand 16">
                <a:extLst>
                  <a:ext uri="{FF2B5EF4-FFF2-40B4-BE49-F238E27FC236}">
                    <a16:creationId xmlns:a16="http://schemas.microsoft.com/office/drawing/2014/main" id="{3116DA7A-3F9E-4E48-AE53-C3CF9AED2ED5}"/>
                  </a:ext>
                </a:extLst>
              </p14:cNvPr>
              <p14:cNvContentPartPr/>
              <p14:nvPr/>
            </p14:nvContentPartPr>
            <p14:xfrm>
              <a:off x="4599633" y="3532404"/>
              <a:ext cx="133560" cy="245160"/>
            </p14:xfrm>
          </p:contentPart>
        </mc:Choice>
        <mc:Fallback xmlns="">
          <p:pic>
            <p:nvPicPr>
              <p:cNvPr id="17" name="Freihand 16">
                <a:extLst>
                  <a:ext uri="{FF2B5EF4-FFF2-40B4-BE49-F238E27FC236}">
                    <a16:creationId xmlns:a16="http://schemas.microsoft.com/office/drawing/2014/main" id="{3116DA7A-3F9E-4E48-AE53-C3CF9AED2ED5}"/>
                  </a:ext>
                </a:extLst>
              </p:cNvPr>
              <p:cNvPicPr/>
              <p:nvPr/>
            </p:nvPicPr>
            <p:blipFill>
              <a:blip r:embed="rId150"/>
              <a:stretch>
                <a:fillRect/>
              </a:stretch>
            </p:blipFill>
            <p:spPr>
              <a:xfrm>
                <a:off x="4595313" y="3528084"/>
                <a:ext cx="142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 name="Freihand 4">
                <a:extLst>
                  <a:ext uri="{FF2B5EF4-FFF2-40B4-BE49-F238E27FC236}">
                    <a16:creationId xmlns:a16="http://schemas.microsoft.com/office/drawing/2014/main" id="{223EB900-A9B1-4F93-85F9-76522F517637}"/>
                  </a:ext>
                </a:extLst>
              </p14:cNvPr>
              <p14:cNvContentPartPr/>
              <p14:nvPr/>
            </p14:nvContentPartPr>
            <p14:xfrm>
              <a:off x="3987633" y="3658404"/>
              <a:ext cx="125640" cy="10440"/>
            </p14:xfrm>
          </p:contentPart>
        </mc:Choice>
        <mc:Fallback xmlns="">
          <p:pic>
            <p:nvPicPr>
              <p:cNvPr id="5" name="Freihand 4">
                <a:extLst>
                  <a:ext uri="{FF2B5EF4-FFF2-40B4-BE49-F238E27FC236}">
                    <a16:creationId xmlns:a16="http://schemas.microsoft.com/office/drawing/2014/main" id="{223EB900-A9B1-4F93-85F9-76522F517637}"/>
                  </a:ext>
                </a:extLst>
              </p:cNvPr>
              <p:cNvPicPr/>
              <p:nvPr/>
            </p:nvPicPr>
            <p:blipFill>
              <a:blip r:embed="rId152"/>
              <a:stretch>
                <a:fillRect/>
              </a:stretch>
            </p:blipFill>
            <p:spPr>
              <a:xfrm>
                <a:off x="3983313" y="3654084"/>
                <a:ext cx="134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 name="Freihand 5">
                <a:extLst>
                  <a:ext uri="{FF2B5EF4-FFF2-40B4-BE49-F238E27FC236}">
                    <a16:creationId xmlns:a16="http://schemas.microsoft.com/office/drawing/2014/main" id="{6B78C7EF-8FFC-4482-A7B1-1CDA0794DE53}"/>
                  </a:ext>
                </a:extLst>
              </p14:cNvPr>
              <p14:cNvContentPartPr/>
              <p14:nvPr/>
            </p14:nvContentPartPr>
            <p14:xfrm>
              <a:off x="3758313" y="3716004"/>
              <a:ext cx="13680" cy="123120"/>
            </p14:xfrm>
          </p:contentPart>
        </mc:Choice>
        <mc:Fallback xmlns="">
          <p:pic>
            <p:nvPicPr>
              <p:cNvPr id="6" name="Freihand 5">
                <a:extLst>
                  <a:ext uri="{FF2B5EF4-FFF2-40B4-BE49-F238E27FC236}">
                    <a16:creationId xmlns:a16="http://schemas.microsoft.com/office/drawing/2014/main" id="{6B78C7EF-8FFC-4482-A7B1-1CDA0794DE53}"/>
                  </a:ext>
                </a:extLst>
              </p:cNvPr>
              <p:cNvPicPr/>
              <p:nvPr/>
            </p:nvPicPr>
            <p:blipFill>
              <a:blip r:embed="rId154"/>
              <a:stretch>
                <a:fillRect/>
              </a:stretch>
            </p:blipFill>
            <p:spPr>
              <a:xfrm>
                <a:off x="3753993" y="3711684"/>
                <a:ext cx="22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 name="Freihand 6">
                <a:extLst>
                  <a:ext uri="{FF2B5EF4-FFF2-40B4-BE49-F238E27FC236}">
                    <a16:creationId xmlns:a16="http://schemas.microsoft.com/office/drawing/2014/main" id="{9EAAA08E-9494-49B5-9CA0-57F55EB67671}"/>
                  </a:ext>
                </a:extLst>
              </p14:cNvPr>
              <p14:cNvContentPartPr/>
              <p14:nvPr/>
            </p14:nvContentPartPr>
            <p14:xfrm>
              <a:off x="3698553" y="3696924"/>
              <a:ext cx="108000" cy="144720"/>
            </p14:xfrm>
          </p:contentPart>
        </mc:Choice>
        <mc:Fallback xmlns="">
          <p:pic>
            <p:nvPicPr>
              <p:cNvPr id="7" name="Freihand 6">
                <a:extLst>
                  <a:ext uri="{FF2B5EF4-FFF2-40B4-BE49-F238E27FC236}">
                    <a16:creationId xmlns:a16="http://schemas.microsoft.com/office/drawing/2014/main" id="{9EAAA08E-9494-49B5-9CA0-57F55EB67671}"/>
                  </a:ext>
                </a:extLst>
              </p:cNvPr>
              <p:cNvPicPr/>
              <p:nvPr/>
            </p:nvPicPr>
            <p:blipFill>
              <a:blip r:embed="rId156"/>
              <a:stretch>
                <a:fillRect/>
              </a:stretch>
            </p:blipFill>
            <p:spPr>
              <a:xfrm>
                <a:off x="3694233" y="3692604"/>
                <a:ext cx="116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 name="Freihand 7">
                <a:extLst>
                  <a:ext uri="{FF2B5EF4-FFF2-40B4-BE49-F238E27FC236}">
                    <a16:creationId xmlns:a16="http://schemas.microsoft.com/office/drawing/2014/main" id="{EAD9BDCA-0990-414E-85B3-2657B3BAB7D4}"/>
                  </a:ext>
                </a:extLst>
              </p14:cNvPr>
              <p14:cNvContentPartPr/>
              <p14:nvPr/>
            </p14:nvContentPartPr>
            <p14:xfrm>
              <a:off x="3807633" y="3736164"/>
              <a:ext cx="166680" cy="99360"/>
            </p14:xfrm>
          </p:contentPart>
        </mc:Choice>
        <mc:Fallback xmlns="">
          <p:pic>
            <p:nvPicPr>
              <p:cNvPr id="8" name="Freihand 7">
                <a:extLst>
                  <a:ext uri="{FF2B5EF4-FFF2-40B4-BE49-F238E27FC236}">
                    <a16:creationId xmlns:a16="http://schemas.microsoft.com/office/drawing/2014/main" id="{EAD9BDCA-0990-414E-85B3-2657B3BAB7D4}"/>
                  </a:ext>
                </a:extLst>
              </p:cNvPr>
              <p:cNvPicPr/>
              <p:nvPr/>
            </p:nvPicPr>
            <p:blipFill>
              <a:blip r:embed="rId158"/>
              <a:stretch>
                <a:fillRect/>
              </a:stretch>
            </p:blipFill>
            <p:spPr>
              <a:xfrm>
                <a:off x="3803313" y="3731844"/>
                <a:ext cx="175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 name="Freihand 8">
                <a:extLst>
                  <a:ext uri="{FF2B5EF4-FFF2-40B4-BE49-F238E27FC236}">
                    <a16:creationId xmlns:a16="http://schemas.microsoft.com/office/drawing/2014/main" id="{9DCBE368-4012-4A14-8183-B08169CA083B}"/>
                  </a:ext>
                </a:extLst>
              </p14:cNvPr>
              <p14:cNvContentPartPr/>
              <p14:nvPr/>
            </p14:nvContentPartPr>
            <p14:xfrm>
              <a:off x="3994113" y="3784764"/>
              <a:ext cx="360" cy="360"/>
            </p14:xfrm>
          </p:contentPart>
        </mc:Choice>
        <mc:Fallback xmlns="">
          <p:pic>
            <p:nvPicPr>
              <p:cNvPr id="9" name="Freihand 8">
                <a:extLst>
                  <a:ext uri="{FF2B5EF4-FFF2-40B4-BE49-F238E27FC236}">
                    <a16:creationId xmlns:a16="http://schemas.microsoft.com/office/drawing/2014/main" id="{9DCBE368-4012-4A14-8183-B08169CA083B}"/>
                  </a:ext>
                </a:extLst>
              </p:cNvPr>
              <p:cNvPicPr/>
              <p:nvPr/>
            </p:nvPicPr>
            <p:blipFill>
              <a:blip r:embed="rId160"/>
              <a:stretch>
                <a:fillRect/>
              </a:stretch>
            </p:blipFill>
            <p:spPr>
              <a:xfrm>
                <a:off x="3989793" y="37804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 name="Freihand 9">
                <a:extLst>
                  <a:ext uri="{FF2B5EF4-FFF2-40B4-BE49-F238E27FC236}">
                    <a16:creationId xmlns:a16="http://schemas.microsoft.com/office/drawing/2014/main" id="{C4CF3105-AD00-4336-8449-226D5051ACDC}"/>
                  </a:ext>
                </a:extLst>
              </p14:cNvPr>
              <p14:cNvContentPartPr/>
              <p14:nvPr/>
            </p14:nvContentPartPr>
            <p14:xfrm>
              <a:off x="3992313" y="3773244"/>
              <a:ext cx="103680" cy="55800"/>
            </p14:xfrm>
          </p:contentPart>
        </mc:Choice>
        <mc:Fallback xmlns="">
          <p:pic>
            <p:nvPicPr>
              <p:cNvPr id="10" name="Freihand 9">
                <a:extLst>
                  <a:ext uri="{FF2B5EF4-FFF2-40B4-BE49-F238E27FC236}">
                    <a16:creationId xmlns:a16="http://schemas.microsoft.com/office/drawing/2014/main" id="{C4CF3105-AD00-4336-8449-226D5051ACDC}"/>
                  </a:ext>
                </a:extLst>
              </p:cNvPr>
              <p:cNvPicPr/>
              <p:nvPr/>
            </p:nvPicPr>
            <p:blipFill>
              <a:blip r:embed="rId162"/>
              <a:stretch>
                <a:fillRect/>
              </a:stretch>
            </p:blipFill>
            <p:spPr>
              <a:xfrm>
                <a:off x="3987993" y="3768924"/>
                <a:ext cx="112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 name="Freihand 10">
                <a:extLst>
                  <a:ext uri="{FF2B5EF4-FFF2-40B4-BE49-F238E27FC236}">
                    <a16:creationId xmlns:a16="http://schemas.microsoft.com/office/drawing/2014/main" id="{712F486F-82F4-4FEF-8295-9CA2B58735A5}"/>
                  </a:ext>
                </a:extLst>
              </p14:cNvPr>
              <p14:cNvContentPartPr/>
              <p14:nvPr/>
            </p14:nvContentPartPr>
            <p14:xfrm>
              <a:off x="4092753" y="3744444"/>
              <a:ext cx="70200" cy="81720"/>
            </p14:xfrm>
          </p:contentPart>
        </mc:Choice>
        <mc:Fallback xmlns="">
          <p:pic>
            <p:nvPicPr>
              <p:cNvPr id="11" name="Freihand 10">
                <a:extLst>
                  <a:ext uri="{FF2B5EF4-FFF2-40B4-BE49-F238E27FC236}">
                    <a16:creationId xmlns:a16="http://schemas.microsoft.com/office/drawing/2014/main" id="{712F486F-82F4-4FEF-8295-9CA2B58735A5}"/>
                  </a:ext>
                </a:extLst>
              </p:cNvPr>
              <p:cNvPicPr/>
              <p:nvPr/>
            </p:nvPicPr>
            <p:blipFill>
              <a:blip r:embed="rId164"/>
              <a:stretch>
                <a:fillRect/>
              </a:stretch>
            </p:blipFill>
            <p:spPr>
              <a:xfrm>
                <a:off x="4088433" y="3740124"/>
                <a:ext cx="78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 name="Freihand 118">
                <a:extLst>
                  <a:ext uri="{FF2B5EF4-FFF2-40B4-BE49-F238E27FC236}">
                    <a16:creationId xmlns:a16="http://schemas.microsoft.com/office/drawing/2014/main" id="{3EDA4F81-06D4-4129-AF59-D71F3346C454}"/>
                  </a:ext>
                </a:extLst>
              </p14:cNvPr>
              <p14:cNvContentPartPr/>
              <p14:nvPr/>
            </p14:nvContentPartPr>
            <p14:xfrm>
              <a:off x="4675233" y="1535484"/>
              <a:ext cx="101520" cy="12600"/>
            </p14:xfrm>
          </p:contentPart>
        </mc:Choice>
        <mc:Fallback xmlns="">
          <p:pic>
            <p:nvPicPr>
              <p:cNvPr id="119" name="Freihand 118">
                <a:extLst>
                  <a:ext uri="{FF2B5EF4-FFF2-40B4-BE49-F238E27FC236}">
                    <a16:creationId xmlns:a16="http://schemas.microsoft.com/office/drawing/2014/main" id="{3EDA4F81-06D4-4129-AF59-D71F3346C454}"/>
                  </a:ext>
                </a:extLst>
              </p:cNvPr>
              <p:cNvPicPr/>
              <p:nvPr/>
            </p:nvPicPr>
            <p:blipFill>
              <a:blip r:embed="rId166"/>
              <a:stretch>
                <a:fillRect/>
              </a:stretch>
            </p:blipFill>
            <p:spPr>
              <a:xfrm>
                <a:off x="4670913" y="1531164"/>
                <a:ext cx="11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3" name="Freihand 122">
                <a:extLst>
                  <a:ext uri="{FF2B5EF4-FFF2-40B4-BE49-F238E27FC236}">
                    <a16:creationId xmlns:a16="http://schemas.microsoft.com/office/drawing/2014/main" id="{84B64348-8092-43DF-989A-355FA79EFD23}"/>
                  </a:ext>
                </a:extLst>
              </p14:cNvPr>
              <p14:cNvContentPartPr/>
              <p14:nvPr/>
            </p14:nvContentPartPr>
            <p14:xfrm>
              <a:off x="4721313" y="1504164"/>
              <a:ext cx="287640" cy="59040"/>
            </p14:xfrm>
          </p:contentPart>
        </mc:Choice>
        <mc:Fallback xmlns="">
          <p:pic>
            <p:nvPicPr>
              <p:cNvPr id="123" name="Freihand 122">
                <a:extLst>
                  <a:ext uri="{FF2B5EF4-FFF2-40B4-BE49-F238E27FC236}">
                    <a16:creationId xmlns:a16="http://schemas.microsoft.com/office/drawing/2014/main" id="{84B64348-8092-43DF-989A-355FA79EFD23}"/>
                  </a:ext>
                </a:extLst>
              </p:cNvPr>
              <p:cNvPicPr/>
              <p:nvPr/>
            </p:nvPicPr>
            <p:blipFill>
              <a:blip r:embed="rId168"/>
              <a:stretch>
                <a:fillRect/>
              </a:stretch>
            </p:blipFill>
            <p:spPr>
              <a:xfrm>
                <a:off x="4716993" y="1499844"/>
                <a:ext cx="296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9" name="Freihand 128">
                <a:extLst>
                  <a:ext uri="{FF2B5EF4-FFF2-40B4-BE49-F238E27FC236}">
                    <a16:creationId xmlns:a16="http://schemas.microsoft.com/office/drawing/2014/main" id="{24DEA03C-DA62-4919-AABE-2B7A8A4A918F}"/>
                  </a:ext>
                </a:extLst>
              </p14:cNvPr>
              <p14:cNvContentPartPr/>
              <p14:nvPr/>
            </p14:nvContentPartPr>
            <p14:xfrm>
              <a:off x="4383273" y="1472484"/>
              <a:ext cx="84240" cy="134640"/>
            </p14:xfrm>
          </p:contentPart>
        </mc:Choice>
        <mc:Fallback xmlns="">
          <p:pic>
            <p:nvPicPr>
              <p:cNvPr id="129" name="Freihand 128">
                <a:extLst>
                  <a:ext uri="{FF2B5EF4-FFF2-40B4-BE49-F238E27FC236}">
                    <a16:creationId xmlns:a16="http://schemas.microsoft.com/office/drawing/2014/main" id="{24DEA03C-DA62-4919-AABE-2B7A8A4A918F}"/>
                  </a:ext>
                </a:extLst>
              </p:cNvPr>
              <p:cNvPicPr/>
              <p:nvPr/>
            </p:nvPicPr>
            <p:blipFill>
              <a:blip r:embed="rId170"/>
              <a:stretch>
                <a:fillRect/>
              </a:stretch>
            </p:blipFill>
            <p:spPr>
              <a:xfrm>
                <a:off x="4378953" y="1468164"/>
                <a:ext cx="92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0" name="Freihand 129">
                <a:extLst>
                  <a:ext uri="{FF2B5EF4-FFF2-40B4-BE49-F238E27FC236}">
                    <a16:creationId xmlns:a16="http://schemas.microsoft.com/office/drawing/2014/main" id="{B6DA4609-0879-49A2-AE9F-1F1217E300E5}"/>
                  </a:ext>
                </a:extLst>
              </p14:cNvPr>
              <p14:cNvContentPartPr/>
              <p14:nvPr/>
            </p14:nvContentPartPr>
            <p14:xfrm>
              <a:off x="4424313" y="1306164"/>
              <a:ext cx="125640" cy="143280"/>
            </p14:xfrm>
          </p:contentPart>
        </mc:Choice>
        <mc:Fallback xmlns="">
          <p:pic>
            <p:nvPicPr>
              <p:cNvPr id="130" name="Freihand 129">
                <a:extLst>
                  <a:ext uri="{FF2B5EF4-FFF2-40B4-BE49-F238E27FC236}">
                    <a16:creationId xmlns:a16="http://schemas.microsoft.com/office/drawing/2014/main" id="{B6DA4609-0879-49A2-AE9F-1F1217E300E5}"/>
                  </a:ext>
                </a:extLst>
              </p:cNvPr>
              <p:cNvPicPr/>
              <p:nvPr/>
            </p:nvPicPr>
            <p:blipFill>
              <a:blip r:embed="rId172"/>
              <a:stretch>
                <a:fillRect/>
              </a:stretch>
            </p:blipFill>
            <p:spPr>
              <a:xfrm>
                <a:off x="4419993" y="1301844"/>
                <a:ext cx="134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Freihand 130">
                <a:extLst>
                  <a:ext uri="{FF2B5EF4-FFF2-40B4-BE49-F238E27FC236}">
                    <a16:creationId xmlns:a16="http://schemas.microsoft.com/office/drawing/2014/main" id="{E49948C8-5EB2-4DF2-962C-4B7881B04DDA}"/>
                  </a:ext>
                </a:extLst>
              </p14:cNvPr>
              <p14:cNvContentPartPr/>
              <p14:nvPr/>
            </p14:nvContentPartPr>
            <p14:xfrm>
              <a:off x="4482273" y="1433244"/>
              <a:ext cx="68400" cy="144720"/>
            </p14:xfrm>
          </p:contentPart>
        </mc:Choice>
        <mc:Fallback xmlns="">
          <p:pic>
            <p:nvPicPr>
              <p:cNvPr id="131" name="Freihand 130">
                <a:extLst>
                  <a:ext uri="{FF2B5EF4-FFF2-40B4-BE49-F238E27FC236}">
                    <a16:creationId xmlns:a16="http://schemas.microsoft.com/office/drawing/2014/main" id="{E49948C8-5EB2-4DF2-962C-4B7881B04DDA}"/>
                  </a:ext>
                </a:extLst>
              </p:cNvPr>
              <p:cNvPicPr/>
              <p:nvPr/>
            </p:nvPicPr>
            <p:blipFill>
              <a:blip r:embed="rId174"/>
              <a:stretch>
                <a:fillRect/>
              </a:stretch>
            </p:blipFill>
            <p:spPr>
              <a:xfrm>
                <a:off x="4477953" y="1428924"/>
                <a:ext cx="77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E6B6D9B4-FF12-4BD8-B11F-9A5A7D6A200D}"/>
                  </a:ext>
                </a:extLst>
              </p14:cNvPr>
              <p14:cNvContentPartPr/>
              <p14:nvPr/>
            </p14:nvContentPartPr>
            <p14:xfrm>
              <a:off x="4562913" y="1473924"/>
              <a:ext cx="43200" cy="65880"/>
            </p14:xfrm>
          </p:contentPart>
        </mc:Choice>
        <mc:Fallback xmlns="">
          <p:pic>
            <p:nvPicPr>
              <p:cNvPr id="132" name="Freihand 131">
                <a:extLst>
                  <a:ext uri="{FF2B5EF4-FFF2-40B4-BE49-F238E27FC236}">
                    <a16:creationId xmlns:a16="http://schemas.microsoft.com/office/drawing/2014/main" id="{E6B6D9B4-FF12-4BD8-B11F-9A5A7D6A200D}"/>
                  </a:ext>
                </a:extLst>
              </p:cNvPr>
              <p:cNvPicPr/>
              <p:nvPr/>
            </p:nvPicPr>
            <p:blipFill>
              <a:blip r:embed="rId176"/>
              <a:stretch>
                <a:fillRect/>
              </a:stretch>
            </p:blipFill>
            <p:spPr>
              <a:xfrm>
                <a:off x="4558593" y="1469604"/>
                <a:ext cx="51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E5BD2BEA-4569-46F0-B499-FC9DA83FF126}"/>
                  </a:ext>
                </a:extLst>
              </p14:cNvPr>
              <p14:cNvContentPartPr/>
              <p14:nvPr/>
            </p14:nvContentPartPr>
            <p14:xfrm>
              <a:off x="4559673" y="1473924"/>
              <a:ext cx="55800" cy="135000"/>
            </p14:xfrm>
          </p:contentPart>
        </mc:Choice>
        <mc:Fallback xmlns="">
          <p:pic>
            <p:nvPicPr>
              <p:cNvPr id="133" name="Freihand 132">
                <a:extLst>
                  <a:ext uri="{FF2B5EF4-FFF2-40B4-BE49-F238E27FC236}">
                    <a16:creationId xmlns:a16="http://schemas.microsoft.com/office/drawing/2014/main" id="{E5BD2BEA-4569-46F0-B499-FC9DA83FF126}"/>
                  </a:ext>
                </a:extLst>
              </p:cNvPr>
              <p:cNvPicPr/>
              <p:nvPr/>
            </p:nvPicPr>
            <p:blipFill>
              <a:blip r:embed="rId178"/>
              <a:stretch>
                <a:fillRect/>
              </a:stretch>
            </p:blipFill>
            <p:spPr>
              <a:xfrm>
                <a:off x="4555353" y="1469604"/>
                <a:ext cx="64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17935C92-3C30-457B-8B13-C797BB96B77A}"/>
                  </a:ext>
                </a:extLst>
              </p14:cNvPr>
              <p14:cNvContentPartPr/>
              <p14:nvPr/>
            </p14:nvContentPartPr>
            <p14:xfrm>
              <a:off x="4581273" y="1553124"/>
              <a:ext cx="59040" cy="82080"/>
            </p14:xfrm>
          </p:contentPart>
        </mc:Choice>
        <mc:Fallback xmlns="">
          <p:pic>
            <p:nvPicPr>
              <p:cNvPr id="134" name="Freihand 133">
                <a:extLst>
                  <a:ext uri="{FF2B5EF4-FFF2-40B4-BE49-F238E27FC236}">
                    <a16:creationId xmlns:a16="http://schemas.microsoft.com/office/drawing/2014/main" id="{17935C92-3C30-457B-8B13-C797BB96B77A}"/>
                  </a:ext>
                </a:extLst>
              </p:cNvPr>
              <p:cNvPicPr/>
              <p:nvPr/>
            </p:nvPicPr>
            <p:blipFill>
              <a:blip r:embed="rId180"/>
              <a:stretch>
                <a:fillRect/>
              </a:stretch>
            </p:blipFill>
            <p:spPr>
              <a:xfrm>
                <a:off x="4576953" y="1548804"/>
                <a:ext cx="67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A87F20AD-534E-4A19-A30A-262ACB6B3AEB}"/>
                  </a:ext>
                </a:extLst>
              </p14:cNvPr>
              <p14:cNvContentPartPr/>
              <p14:nvPr/>
            </p14:nvContentPartPr>
            <p14:xfrm>
              <a:off x="4583433" y="1433604"/>
              <a:ext cx="100800" cy="306360"/>
            </p14:xfrm>
          </p:contentPart>
        </mc:Choice>
        <mc:Fallback xmlns="">
          <p:pic>
            <p:nvPicPr>
              <p:cNvPr id="135" name="Freihand 134">
                <a:extLst>
                  <a:ext uri="{FF2B5EF4-FFF2-40B4-BE49-F238E27FC236}">
                    <a16:creationId xmlns:a16="http://schemas.microsoft.com/office/drawing/2014/main" id="{A87F20AD-534E-4A19-A30A-262ACB6B3AEB}"/>
                  </a:ext>
                </a:extLst>
              </p:cNvPr>
              <p:cNvPicPr/>
              <p:nvPr/>
            </p:nvPicPr>
            <p:blipFill>
              <a:blip r:embed="rId182"/>
              <a:stretch>
                <a:fillRect/>
              </a:stretch>
            </p:blipFill>
            <p:spPr>
              <a:xfrm>
                <a:off x="4579113" y="1429284"/>
                <a:ext cx="1094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1" name="Freihand 80">
                <a:extLst>
                  <a:ext uri="{FF2B5EF4-FFF2-40B4-BE49-F238E27FC236}">
                    <a16:creationId xmlns:a16="http://schemas.microsoft.com/office/drawing/2014/main" id="{253C3B59-9DD4-4B9E-A81F-0870E2AE55C9}"/>
                  </a:ext>
                </a:extLst>
              </p14:cNvPr>
              <p14:cNvContentPartPr/>
              <p14:nvPr/>
            </p14:nvContentPartPr>
            <p14:xfrm>
              <a:off x="586713" y="575364"/>
              <a:ext cx="2912760" cy="2091240"/>
            </p14:xfrm>
          </p:contentPart>
        </mc:Choice>
        <mc:Fallback xmlns="">
          <p:pic>
            <p:nvPicPr>
              <p:cNvPr id="81" name="Freihand 80">
                <a:extLst>
                  <a:ext uri="{FF2B5EF4-FFF2-40B4-BE49-F238E27FC236}">
                    <a16:creationId xmlns:a16="http://schemas.microsoft.com/office/drawing/2014/main" id="{253C3B59-9DD4-4B9E-A81F-0870E2AE55C9}"/>
                  </a:ext>
                </a:extLst>
              </p:cNvPr>
              <p:cNvPicPr/>
              <p:nvPr/>
            </p:nvPicPr>
            <p:blipFill>
              <a:blip r:embed="rId184"/>
              <a:stretch>
                <a:fillRect/>
              </a:stretch>
            </p:blipFill>
            <p:spPr>
              <a:xfrm>
                <a:off x="582393" y="571044"/>
                <a:ext cx="292140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2" name="Freihand 81">
                <a:extLst>
                  <a:ext uri="{FF2B5EF4-FFF2-40B4-BE49-F238E27FC236}">
                    <a16:creationId xmlns:a16="http://schemas.microsoft.com/office/drawing/2014/main" id="{7336D677-F82A-42D1-BD00-EF137E85C72F}"/>
                  </a:ext>
                </a:extLst>
              </p14:cNvPr>
              <p14:cNvContentPartPr/>
              <p14:nvPr/>
            </p14:nvContentPartPr>
            <p14:xfrm>
              <a:off x="3562473" y="2435844"/>
              <a:ext cx="114840" cy="210960"/>
            </p14:xfrm>
          </p:contentPart>
        </mc:Choice>
        <mc:Fallback xmlns="">
          <p:pic>
            <p:nvPicPr>
              <p:cNvPr id="82" name="Freihand 81">
                <a:extLst>
                  <a:ext uri="{FF2B5EF4-FFF2-40B4-BE49-F238E27FC236}">
                    <a16:creationId xmlns:a16="http://schemas.microsoft.com/office/drawing/2014/main" id="{7336D677-F82A-42D1-BD00-EF137E85C72F}"/>
                  </a:ext>
                </a:extLst>
              </p:cNvPr>
              <p:cNvPicPr/>
              <p:nvPr/>
            </p:nvPicPr>
            <p:blipFill>
              <a:blip r:embed="rId186"/>
              <a:stretch>
                <a:fillRect/>
              </a:stretch>
            </p:blipFill>
            <p:spPr>
              <a:xfrm>
                <a:off x="3558153" y="2431524"/>
                <a:ext cx="123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3" name="Freihand 82">
                <a:extLst>
                  <a:ext uri="{FF2B5EF4-FFF2-40B4-BE49-F238E27FC236}">
                    <a16:creationId xmlns:a16="http://schemas.microsoft.com/office/drawing/2014/main" id="{4D22D239-47D1-43AC-96D3-4E114AA6398C}"/>
                  </a:ext>
                </a:extLst>
              </p14:cNvPr>
              <p14:cNvContentPartPr/>
              <p14:nvPr/>
            </p14:nvContentPartPr>
            <p14:xfrm>
              <a:off x="3733113" y="2382924"/>
              <a:ext cx="84600" cy="268200"/>
            </p14:xfrm>
          </p:contentPart>
        </mc:Choice>
        <mc:Fallback xmlns="">
          <p:pic>
            <p:nvPicPr>
              <p:cNvPr id="83" name="Freihand 82">
                <a:extLst>
                  <a:ext uri="{FF2B5EF4-FFF2-40B4-BE49-F238E27FC236}">
                    <a16:creationId xmlns:a16="http://schemas.microsoft.com/office/drawing/2014/main" id="{4D22D239-47D1-43AC-96D3-4E114AA6398C}"/>
                  </a:ext>
                </a:extLst>
              </p:cNvPr>
              <p:cNvPicPr/>
              <p:nvPr/>
            </p:nvPicPr>
            <p:blipFill>
              <a:blip r:embed="rId188"/>
              <a:stretch>
                <a:fillRect/>
              </a:stretch>
            </p:blipFill>
            <p:spPr>
              <a:xfrm>
                <a:off x="3728793" y="2378604"/>
                <a:ext cx="93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4" name="Freihand 83">
                <a:extLst>
                  <a:ext uri="{FF2B5EF4-FFF2-40B4-BE49-F238E27FC236}">
                    <a16:creationId xmlns:a16="http://schemas.microsoft.com/office/drawing/2014/main" id="{711CA60E-9B88-42A1-A2D0-55D2C2EEAFF2}"/>
                  </a:ext>
                </a:extLst>
              </p14:cNvPr>
              <p14:cNvContentPartPr/>
              <p14:nvPr/>
            </p14:nvContentPartPr>
            <p14:xfrm>
              <a:off x="3849033" y="2483004"/>
              <a:ext cx="70200" cy="77760"/>
            </p14:xfrm>
          </p:contentPart>
        </mc:Choice>
        <mc:Fallback xmlns="">
          <p:pic>
            <p:nvPicPr>
              <p:cNvPr id="84" name="Freihand 83">
                <a:extLst>
                  <a:ext uri="{FF2B5EF4-FFF2-40B4-BE49-F238E27FC236}">
                    <a16:creationId xmlns:a16="http://schemas.microsoft.com/office/drawing/2014/main" id="{711CA60E-9B88-42A1-A2D0-55D2C2EEAFF2}"/>
                  </a:ext>
                </a:extLst>
              </p:cNvPr>
              <p:cNvPicPr/>
              <p:nvPr/>
            </p:nvPicPr>
            <p:blipFill>
              <a:blip r:embed="rId190"/>
              <a:stretch>
                <a:fillRect/>
              </a:stretch>
            </p:blipFill>
            <p:spPr>
              <a:xfrm>
                <a:off x="3844713" y="2478684"/>
                <a:ext cx="7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5" name="Freihand 84">
                <a:extLst>
                  <a:ext uri="{FF2B5EF4-FFF2-40B4-BE49-F238E27FC236}">
                    <a16:creationId xmlns:a16="http://schemas.microsoft.com/office/drawing/2014/main" id="{D27EA9AD-0E83-40D3-99A1-EB3FC949609C}"/>
                  </a:ext>
                </a:extLst>
              </p14:cNvPr>
              <p14:cNvContentPartPr/>
              <p14:nvPr/>
            </p14:nvContentPartPr>
            <p14:xfrm>
              <a:off x="3865233" y="2482644"/>
              <a:ext cx="84960" cy="182160"/>
            </p14:xfrm>
          </p:contentPart>
        </mc:Choice>
        <mc:Fallback xmlns="">
          <p:pic>
            <p:nvPicPr>
              <p:cNvPr id="85" name="Freihand 84">
                <a:extLst>
                  <a:ext uri="{FF2B5EF4-FFF2-40B4-BE49-F238E27FC236}">
                    <a16:creationId xmlns:a16="http://schemas.microsoft.com/office/drawing/2014/main" id="{D27EA9AD-0E83-40D3-99A1-EB3FC949609C}"/>
                  </a:ext>
                </a:extLst>
              </p:cNvPr>
              <p:cNvPicPr/>
              <p:nvPr/>
            </p:nvPicPr>
            <p:blipFill>
              <a:blip r:embed="rId192"/>
              <a:stretch>
                <a:fillRect/>
              </a:stretch>
            </p:blipFill>
            <p:spPr>
              <a:xfrm>
                <a:off x="3860913" y="2478324"/>
                <a:ext cx="93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6" name="Freihand 85">
                <a:extLst>
                  <a:ext uri="{FF2B5EF4-FFF2-40B4-BE49-F238E27FC236}">
                    <a16:creationId xmlns:a16="http://schemas.microsoft.com/office/drawing/2014/main" id="{D476BBB5-83EF-421A-8944-CB281532B4CB}"/>
                  </a:ext>
                </a:extLst>
              </p14:cNvPr>
              <p14:cNvContentPartPr/>
              <p14:nvPr/>
            </p14:nvContentPartPr>
            <p14:xfrm>
              <a:off x="3892593" y="2585604"/>
              <a:ext cx="87120" cy="86400"/>
            </p14:xfrm>
          </p:contentPart>
        </mc:Choice>
        <mc:Fallback xmlns="">
          <p:pic>
            <p:nvPicPr>
              <p:cNvPr id="86" name="Freihand 85">
                <a:extLst>
                  <a:ext uri="{FF2B5EF4-FFF2-40B4-BE49-F238E27FC236}">
                    <a16:creationId xmlns:a16="http://schemas.microsoft.com/office/drawing/2014/main" id="{D476BBB5-83EF-421A-8944-CB281532B4CB}"/>
                  </a:ext>
                </a:extLst>
              </p:cNvPr>
              <p:cNvPicPr/>
              <p:nvPr/>
            </p:nvPicPr>
            <p:blipFill>
              <a:blip r:embed="rId194"/>
              <a:stretch>
                <a:fillRect/>
              </a:stretch>
            </p:blipFill>
            <p:spPr>
              <a:xfrm>
                <a:off x="3888273" y="2581284"/>
                <a:ext cx="9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7" name="Freihand 86">
                <a:extLst>
                  <a:ext uri="{FF2B5EF4-FFF2-40B4-BE49-F238E27FC236}">
                    <a16:creationId xmlns:a16="http://schemas.microsoft.com/office/drawing/2014/main" id="{52F6CEF8-AF98-4CF7-BB14-F2F07337164A}"/>
                  </a:ext>
                </a:extLst>
              </p14:cNvPr>
              <p14:cNvContentPartPr/>
              <p14:nvPr/>
            </p14:nvContentPartPr>
            <p14:xfrm>
              <a:off x="4025793" y="2573364"/>
              <a:ext cx="12960" cy="90360"/>
            </p14:xfrm>
          </p:contentPart>
        </mc:Choice>
        <mc:Fallback xmlns="">
          <p:pic>
            <p:nvPicPr>
              <p:cNvPr id="87" name="Freihand 86">
                <a:extLst>
                  <a:ext uri="{FF2B5EF4-FFF2-40B4-BE49-F238E27FC236}">
                    <a16:creationId xmlns:a16="http://schemas.microsoft.com/office/drawing/2014/main" id="{52F6CEF8-AF98-4CF7-BB14-F2F07337164A}"/>
                  </a:ext>
                </a:extLst>
              </p:cNvPr>
              <p:cNvPicPr/>
              <p:nvPr/>
            </p:nvPicPr>
            <p:blipFill>
              <a:blip r:embed="rId196"/>
              <a:stretch>
                <a:fillRect/>
              </a:stretch>
            </p:blipFill>
            <p:spPr>
              <a:xfrm>
                <a:off x="4021473" y="2569044"/>
                <a:ext cx="21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8" name="Freihand 87">
                <a:extLst>
                  <a:ext uri="{FF2B5EF4-FFF2-40B4-BE49-F238E27FC236}">
                    <a16:creationId xmlns:a16="http://schemas.microsoft.com/office/drawing/2014/main" id="{55884E47-6097-40DD-AD43-854FC96D65CD}"/>
                  </a:ext>
                </a:extLst>
              </p14:cNvPr>
              <p14:cNvContentPartPr/>
              <p14:nvPr/>
            </p14:nvContentPartPr>
            <p14:xfrm>
              <a:off x="4116513" y="2450604"/>
              <a:ext cx="65880" cy="119160"/>
            </p14:xfrm>
          </p:contentPart>
        </mc:Choice>
        <mc:Fallback xmlns="">
          <p:pic>
            <p:nvPicPr>
              <p:cNvPr id="88" name="Freihand 87">
                <a:extLst>
                  <a:ext uri="{FF2B5EF4-FFF2-40B4-BE49-F238E27FC236}">
                    <a16:creationId xmlns:a16="http://schemas.microsoft.com/office/drawing/2014/main" id="{55884E47-6097-40DD-AD43-854FC96D65CD}"/>
                  </a:ext>
                </a:extLst>
              </p:cNvPr>
              <p:cNvPicPr/>
              <p:nvPr/>
            </p:nvPicPr>
            <p:blipFill>
              <a:blip r:embed="rId198"/>
              <a:stretch>
                <a:fillRect/>
              </a:stretch>
            </p:blipFill>
            <p:spPr>
              <a:xfrm>
                <a:off x="4112193" y="2446284"/>
                <a:ext cx="74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9" name="Freihand 88">
                <a:extLst>
                  <a:ext uri="{FF2B5EF4-FFF2-40B4-BE49-F238E27FC236}">
                    <a16:creationId xmlns:a16="http://schemas.microsoft.com/office/drawing/2014/main" id="{E5FD0043-0789-492E-8F86-67BD39066E37}"/>
                  </a:ext>
                </a:extLst>
              </p14:cNvPr>
              <p14:cNvContentPartPr/>
              <p14:nvPr/>
            </p14:nvContentPartPr>
            <p14:xfrm>
              <a:off x="4130193" y="2368524"/>
              <a:ext cx="11520" cy="11520"/>
            </p14:xfrm>
          </p:contentPart>
        </mc:Choice>
        <mc:Fallback xmlns="">
          <p:pic>
            <p:nvPicPr>
              <p:cNvPr id="89" name="Freihand 88">
                <a:extLst>
                  <a:ext uri="{FF2B5EF4-FFF2-40B4-BE49-F238E27FC236}">
                    <a16:creationId xmlns:a16="http://schemas.microsoft.com/office/drawing/2014/main" id="{E5FD0043-0789-492E-8F86-67BD39066E37}"/>
                  </a:ext>
                </a:extLst>
              </p:cNvPr>
              <p:cNvPicPr/>
              <p:nvPr/>
            </p:nvPicPr>
            <p:blipFill>
              <a:blip r:embed="rId200"/>
              <a:stretch>
                <a:fillRect/>
              </a:stretch>
            </p:blipFill>
            <p:spPr>
              <a:xfrm>
                <a:off x="4125873" y="2364204"/>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0" name="Freihand 89">
                <a:extLst>
                  <a:ext uri="{FF2B5EF4-FFF2-40B4-BE49-F238E27FC236}">
                    <a16:creationId xmlns:a16="http://schemas.microsoft.com/office/drawing/2014/main" id="{9D0F4DFE-6542-4426-8C82-7DC6D06DBBCD}"/>
                  </a:ext>
                </a:extLst>
              </p14:cNvPr>
              <p14:cNvContentPartPr/>
              <p14:nvPr/>
            </p14:nvContentPartPr>
            <p14:xfrm>
              <a:off x="4110033" y="2367804"/>
              <a:ext cx="129240" cy="361440"/>
            </p14:xfrm>
          </p:contentPart>
        </mc:Choice>
        <mc:Fallback xmlns="">
          <p:pic>
            <p:nvPicPr>
              <p:cNvPr id="90" name="Freihand 89">
                <a:extLst>
                  <a:ext uri="{FF2B5EF4-FFF2-40B4-BE49-F238E27FC236}">
                    <a16:creationId xmlns:a16="http://schemas.microsoft.com/office/drawing/2014/main" id="{9D0F4DFE-6542-4426-8C82-7DC6D06DBBCD}"/>
                  </a:ext>
                </a:extLst>
              </p:cNvPr>
              <p:cNvPicPr/>
              <p:nvPr/>
            </p:nvPicPr>
            <p:blipFill>
              <a:blip r:embed="rId202"/>
              <a:stretch>
                <a:fillRect/>
              </a:stretch>
            </p:blipFill>
            <p:spPr>
              <a:xfrm>
                <a:off x="4105713" y="2363484"/>
                <a:ext cx="1378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5" name="Freihand 114">
                <a:extLst>
                  <a:ext uri="{FF2B5EF4-FFF2-40B4-BE49-F238E27FC236}">
                    <a16:creationId xmlns:a16="http://schemas.microsoft.com/office/drawing/2014/main" id="{6DE9F7BE-61AE-4BCB-8209-CE37D91E5F1E}"/>
                  </a:ext>
                </a:extLst>
              </p14:cNvPr>
              <p14:cNvContentPartPr/>
              <p14:nvPr/>
            </p14:nvContentPartPr>
            <p14:xfrm>
              <a:off x="3292473" y="1562844"/>
              <a:ext cx="237960" cy="20160"/>
            </p14:xfrm>
          </p:contentPart>
        </mc:Choice>
        <mc:Fallback xmlns="">
          <p:pic>
            <p:nvPicPr>
              <p:cNvPr id="115" name="Freihand 114">
                <a:extLst>
                  <a:ext uri="{FF2B5EF4-FFF2-40B4-BE49-F238E27FC236}">
                    <a16:creationId xmlns:a16="http://schemas.microsoft.com/office/drawing/2014/main" id="{6DE9F7BE-61AE-4BCB-8209-CE37D91E5F1E}"/>
                  </a:ext>
                </a:extLst>
              </p:cNvPr>
              <p:cNvPicPr/>
              <p:nvPr/>
            </p:nvPicPr>
            <p:blipFill>
              <a:blip r:embed="rId204"/>
              <a:stretch>
                <a:fillRect/>
              </a:stretch>
            </p:blipFill>
            <p:spPr>
              <a:xfrm>
                <a:off x="3288153" y="1558524"/>
                <a:ext cx="246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6" name="Freihand 115">
                <a:extLst>
                  <a:ext uri="{FF2B5EF4-FFF2-40B4-BE49-F238E27FC236}">
                    <a16:creationId xmlns:a16="http://schemas.microsoft.com/office/drawing/2014/main" id="{CC64622A-28CB-4AC3-90BD-DDDCFB2A0850}"/>
                  </a:ext>
                </a:extLst>
              </p14:cNvPr>
              <p14:cNvContentPartPr/>
              <p14:nvPr/>
            </p14:nvContentPartPr>
            <p14:xfrm>
              <a:off x="3618993" y="1558164"/>
              <a:ext cx="199800" cy="3600"/>
            </p14:xfrm>
          </p:contentPart>
        </mc:Choice>
        <mc:Fallback xmlns="">
          <p:pic>
            <p:nvPicPr>
              <p:cNvPr id="116" name="Freihand 115">
                <a:extLst>
                  <a:ext uri="{FF2B5EF4-FFF2-40B4-BE49-F238E27FC236}">
                    <a16:creationId xmlns:a16="http://schemas.microsoft.com/office/drawing/2014/main" id="{CC64622A-28CB-4AC3-90BD-DDDCFB2A0850}"/>
                  </a:ext>
                </a:extLst>
              </p:cNvPr>
              <p:cNvPicPr/>
              <p:nvPr/>
            </p:nvPicPr>
            <p:blipFill>
              <a:blip r:embed="rId206"/>
              <a:stretch>
                <a:fillRect/>
              </a:stretch>
            </p:blipFill>
            <p:spPr>
              <a:xfrm>
                <a:off x="3614673" y="1553844"/>
                <a:ext cx="208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7" name="Freihand 116">
                <a:extLst>
                  <a:ext uri="{FF2B5EF4-FFF2-40B4-BE49-F238E27FC236}">
                    <a16:creationId xmlns:a16="http://schemas.microsoft.com/office/drawing/2014/main" id="{2C5C4C3B-011C-44A8-9348-12A63F89389D}"/>
                  </a:ext>
                </a:extLst>
              </p14:cNvPr>
              <p14:cNvContentPartPr/>
              <p14:nvPr/>
            </p14:nvContentPartPr>
            <p14:xfrm>
              <a:off x="3847953" y="1552764"/>
              <a:ext cx="361080" cy="7560"/>
            </p14:xfrm>
          </p:contentPart>
        </mc:Choice>
        <mc:Fallback xmlns="">
          <p:pic>
            <p:nvPicPr>
              <p:cNvPr id="117" name="Freihand 116">
                <a:extLst>
                  <a:ext uri="{FF2B5EF4-FFF2-40B4-BE49-F238E27FC236}">
                    <a16:creationId xmlns:a16="http://schemas.microsoft.com/office/drawing/2014/main" id="{2C5C4C3B-011C-44A8-9348-12A63F89389D}"/>
                  </a:ext>
                </a:extLst>
              </p:cNvPr>
              <p:cNvPicPr/>
              <p:nvPr/>
            </p:nvPicPr>
            <p:blipFill>
              <a:blip r:embed="rId208"/>
              <a:stretch>
                <a:fillRect/>
              </a:stretch>
            </p:blipFill>
            <p:spPr>
              <a:xfrm>
                <a:off x="3843633" y="1548444"/>
                <a:ext cx="369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 name="Freihand 20">
                <a:extLst>
                  <a:ext uri="{FF2B5EF4-FFF2-40B4-BE49-F238E27FC236}">
                    <a16:creationId xmlns:a16="http://schemas.microsoft.com/office/drawing/2014/main" id="{94A1B2E4-D9BC-49D2-9732-8A9A1DFCBA4E}"/>
                  </a:ext>
                </a:extLst>
              </p14:cNvPr>
              <p14:cNvContentPartPr/>
              <p14:nvPr/>
            </p14:nvContentPartPr>
            <p14:xfrm>
              <a:off x="1754913" y="547644"/>
              <a:ext cx="408600" cy="2991960"/>
            </p14:xfrm>
          </p:contentPart>
        </mc:Choice>
        <mc:Fallback xmlns="">
          <p:pic>
            <p:nvPicPr>
              <p:cNvPr id="21" name="Freihand 20">
                <a:extLst>
                  <a:ext uri="{FF2B5EF4-FFF2-40B4-BE49-F238E27FC236}">
                    <a16:creationId xmlns:a16="http://schemas.microsoft.com/office/drawing/2014/main" id="{94A1B2E4-D9BC-49D2-9732-8A9A1DFCBA4E}"/>
                  </a:ext>
                </a:extLst>
              </p:cNvPr>
              <p:cNvPicPr/>
              <p:nvPr/>
            </p:nvPicPr>
            <p:blipFill>
              <a:blip r:embed="rId210"/>
              <a:stretch>
                <a:fillRect/>
              </a:stretch>
            </p:blipFill>
            <p:spPr>
              <a:xfrm>
                <a:off x="1750593" y="543324"/>
                <a:ext cx="417240" cy="300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2" name="Freihand 21">
                <a:extLst>
                  <a:ext uri="{FF2B5EF4-FFF2-40B4-BE49-F238E27FC236}">
                    <a16:creationId xmlns:a16="http://schemas.microsoft.com/office/drawing/2014/main" id="{513A28A2-D814-42BF-A6A6-FDA9E5D16E93}"/>
                  </a:ext>
                </a:extLst>
              </p14:cNvPr>
              <p14:cNvContentPartPr/>
              <p14:nvPr/>
            </p14:nvContentPartPr>
            <p14:xfrm>
              <a:off x="1960833" y="147324"/>
              <a:ext cx="95760" cy="147960"/>
            </p14:xfrm>
          </p:contentPart>
        </mc:Choice>
        <mc:Fallback xmlns="">
          <p:pic>
            <p:nvPicPr>
              <p:cNvPr id="22" name="Freihand 21">
                <a:extLst>
                  <a:ext uri="{FF2B5EF4-FFF2-40B4-BE49-F238E27FC236}">
                    <a16:creationId xmlns:a16="http://schemas.microsoft.com/office/drawing/2014/main" id="{513A28A2-D814-42BF-A6A6-FDA9E5D16E93}"/>
                  </a:ext>
                </a:extLst>
              </p:cNvPr>
              <p:cNvPicPr/>
              <p:nvPr/>
            </p:nvPicPr>
            <p:blipFill>
              <a:blip r:embed="rId212"/>
              <a:stretch>
                <a:fillRect/>
              </a:stretch>
            </p:blipFill>
            <p:spPr>
              <a:xfrm>
                <a:off x="1956513" y="143004"/>
                <a:ext cx="104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 name="Freihand 22">
                <a:extLst>
                  <a:ext uri="{FF2B5EF4-FFF2-40B4-BE49-F238E27FC236}">
                    <a16:creationId xmlns:a16="http://schemas.microsoft.com/office/drawing/2014/main" id="{9F4E3CD7-9AA2-464A-8A1E-361994B99593}"/>
                  </a:ext>
                </a:extLst>
              </p14:cNvPr>
              <p14:cNvContentPartPr/>
              <p14:nvPr/>
            </p14:nvContentPartPr>
            <p14:xfrm>
              <a:off x="1988553" y="144084"/>
              <a:ext cx="187920" cy="241560"/>
            </p14:xfrm>
          </p:contentPart>
        </mc:Choice>
        <mc:Fallback xmlns="">
          <p:pic>
            <p:nvPicPr>
              <p:cNvPr id="23" name="Freihand 22">
                <a:extLst>
                  <a:ext uri="{FF2B5EF4-FFF2-40B4-BE49-F238E27FC236}">
                    <a16:creationId xmlns:a16="http://schemas.microsoft.com/office/drawing/2014/main" id="{9F4E3CD7-9AA2-464A-8A1E-361994B99593}"/>
                  </a:ext>
                </a:extLst>
              </p:cNvPr>
              <p:cNvPicPr/>
              <p:nvPr/>
            </p:nvPicPr>
            <p:blipFill>
              <a:blip r:embed="rId214"/>
              <a:stretch>
                <a:fillRect/>
              </a:stretch>
            </p:blipFill>
            <p:spPr>
              <a:xfrm>
                <a:off x="1984233" y="139764"/>
                <a:ext cx="196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 name="Freihand 23">
                <a:extLst>
                  <a:ext uri="{FF2B5EF4-FFF2-40B4-BE49-F238E27FC236}">
                    <a16:creationId xmlns:a16="http://schemas.microsoft.com/office/drawing/2014/main" id="{EEAAC19C-1371-4F4B-88E4-CE042CDD8041}"/>
                  </a:ext>
                </a:extLst>
              </p14:cNvPr>
              <p14:cNvContentPartPr/>
              <p14:nvPr/>
            </p14:nvContentPartPr>
            <p14:xfrm>
              <a:off x="2131833" y="255684"/>
              <a:ext cx="70920" cy="176040"/>
            </p14:xfrm>
          </p:contentPart>
        </mc:Choice>
        <mc:Fallback xmlns="">
          <p:pic>
            <p:nvPicPr>
              <p:cNvPr id="24" name="Freihand 23">
                <a:extLst>
                  <a:ext uri="{FF2B5EF4-FFF2-40B4-BE49-F238E27FC236}">
                    <a16:creationId xmlns:a16="http://schemas.microsoft.com/office/drawing/2014/main" id="{EEAAC19C-1371-4F4B-88E4-CE042CDD8041}"/>
                  </a:ext>
                </a:extLst>
              </p:cNvPr>
              <p:cNvPicPr/>
              <p:nvPr/>
            </p:nvPicPr>
            <p:blipFill>
              <a:blip r:embed="rId216"/>
              <a:stretch>
                <a:fillRect/>
              </a:stretch>
            </p:blipFill>
            <p:spPr>
              <a:xfrm>
                <a:off x="2127513" y="251364"/>
                <a:ext cx="79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9" name="Freihand 168">
                <a:extLst>
                  <a:ext uri="{FF2B5EF4-FFF2-40B4-BE49-F238E27FC236}">
                    <a16:creationId xmlns:a16="http://schemas.microsoft.com/office/drawing/2014/main" id="{AAC7BDA2-4E41-46D1-AD59-6CF0BCF4E296}"/>
                  </a:ext>
                </a:extLst>
              </p14:cNvPr>
              <p14:cNvContentPartPr/>
              <p14:nvPr/>
            </p14:nvContentPartPr>
            <p14:xfrm>
              <a:off x="1803513" y="65604"/>
              <a:ext cx="511560" cy="440640"/>
            </p14:xfrm>
          </p:contentPart>
        </mc:Choice>
        <mc:Fallback xmlns="">
          <p:pic>
            <p:nvPicPr>
              <p:cNvPr id="169" name="Freihand 168">
                <a:extLst>
                  <a:ext uri="{FF2B5EF4-FFF2-40B4-BE49-F238E27FC236}">
                    <a16:creationId xmlns:a16="http://schemas.microsoft.com/office/drawing/2014/main" id="{AAC7BDA2-4E41-46D1-AD59-6CF0BCF4E296}"/>
                  </a:ext>
                </a:extLst>
              </p:cNvPr>
              <p:cNvPicPr/>
              <p:nvPr/>
            </p:nvPicPr>
            <p:blipFill>
              <a:blip r:embed="rId218"/>
              <a:stretch>
                <a:fillRect/>
              </a:stretch>
            </p:blipFill>
            <p:spPr>
              <a:xfrm>
                <a:off x="1799193" y="61284"/>
                <a:ext cx="5202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0" name="Freihand 169">
                <a:extLst>
                  <a:ext uri="{FF2B5EF4-FFF2-40B4-BE49-F238E27FC236}">
                    <a16:creationId xmlns:a16="http://schemas.microsoft.com/office/drawing/2014/main" id="{828264D1-511D-4FFD-ACE0-05749804BBC9}"/>
                  </a:ext>
                </a:extLst>
              </p14:cNvPr>
              <p14:cNvContentPartPr/>
              <p14:nvPr/>
            </p14:nvContentPartPr>
            <p14:xfrm>
              <a:off x="1857153" y="536124"/>
              <a:ext cx="318240" cy="2856240"/>
            </p14:xfrm>
          </p:contentPart>
        </mc:Choice>
        <mc:Fallback xmlns="">
          <p:pic>
            <p:nvPicPr>
              <p:cNvPr id="170" name="Freihand 169">
                <a:extLst>
                  <a:ext uri="{FF2B5EF4-FFF2-40B4-BE49-F238E27FC236}">
                    <a16:creationId xmlns:a16="http://schemas.microsoft.com/office/drawing/2014/main" id="{828264D1-511D-4FFD-ACE0-05749804BBC9}"/>
                  </a:ext>
                </a:extLst>
              </p:cNvPr>
              <p:cNvPicPr/>
              <p:nvPr/>
            </p:nvPicPr>
            <p:blipFill>
              <a:blip r:embed="rId220"/>
              <a:stretch>
                <a:fillRect/>
              </a:stretch>
            </p:blipFill>
            <p:spPr>
              <a:xfrm>
                <a:off x="1852833" y="531804"/>
                <a:ext cx="326880" cy="2864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2" name="Freihand 91">
                <a:extLst>
                  <a:ext uri="{FF2B5EF4-FFF2-40B4-BE49-F238E27FC236}">
                    <a16:creationId xmlns:a16="http://schemas.microsoft.com/office/drawing/2014/main" id="{1F648AF3-88F4-4F43-B2B7-C2F49BA368C5}"/>
                  </a:ext>
                </a:extLst>
              </p14:cNvPr>
              <p14:cNvContentPartPr/>
              <p14:nvPr/>
            </p14:nvContentPartPr>
            <p14:xfrm>
              <a:off x="351993" y="1625484"/>
              <a:ext cx="115920" cy="19800"/>
            </p14:xfrm>
          </p:contentPart>
        </mc:Choice>
        <mc:Fallback xmlns="">
          <p:pic>
            <p:nvPicPr>
              <p:cNvPr id="92" name="Freihand 91">
                <a:extLst>
                  <a:ext uri="{FF2B5EF4-FFF2-40B4-BE49-F238E27FC236}">
                    <a16:creationId xmlns:a16="http://schemas.microsoft.com/office/drawing/2014/main" id="{1F648AF3-88F4-4F43-B2B7-C2F49BA368C5}"/>
                  </a:ext>
                </a:extLst>
              </p:cNvPr>
              <p:cNvPicPr/>
              <p:nvPr/>
            </p:nvPicPr>
            <p:blipFill>
              <a:blip r:embed="rId222"/>
              <a:stretch>
                <a:fillRect/>
              </a:stretch>
            </p:blipFill>
            <p:spPr>
              <a:xfrm>
                <a:off x="347673" y="1621164"/>
                <a:ext cx="124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3" name="Freihand 92">
                <a:extLst>
                  <a:ext uri="{FF2B5EF4-FFF2-40B4-BE49-F238E27FC236}">
                    <a16:creationId xmlns:a16="http://schemas.microsoft.com/office/drawing/2014/main" id="{5CAB7EAA-50BD-4A59-853F-B4067711E904}"/>
                  </a:ext>
                </a:extLst>
              </p14:cNvPr>
              <p14:cNvContentPartPr/>
              <p14:nvPr/>
            </p14:nvContentPartPr>
            <p14:xfrm>
              <a:off x="579153" y="1608564"/>
              <a:ext cx="526680" cy="27000"/>
            </p14:xfrm>
          </p:contentPart>
        </mc:Choice>
        <mc:Fallback xmlns="">
          <p:pic>
            <p:nvPicPr>
              <p:cNvPr id="93" name="Freihand 92">
                <a:extLst>
                  <a:ext uri="{FF2B5EF4-FFF2-40B4-BE49-F238E27FC236}">
                    <a16:creationId xmlns:a16="http://schemas.microsoft.com/office/drawing/2014/main" id="{5CAB7EAA-50BD-4A59-853F-B4067711E904}"/>
                  </a:ext>
                </a:extLst>
              </p:cNvPr>
              <p:cNvPicPr/>
              <p:nvPr/>
            </p:nvPicPr>
            <p:blipFill>
              <a:blip r:embed="rId224"/>
              <a:stretch>
                <a:fillRect/>
              </a:stretch>
            </p:blipFill>
            <p:spPr>
              <a:xfrm>
                <a:off x="574833" y="1604244"/>
                <a:ext cx="535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 name="Freihand 93">
                <a:extLst>
                  <a:ext uri="{FF2B5EF4-FFF2-40B4-BE49-F238E27FC236}">
                    <a16:creationId xmlns:a16="http://schemas.microsoft.com/office/drawing/2014/main" id="{707A526E-8AC6-4AA6-9FD8-06E198434BE2}"/>
                  </a:ext>
                </a:extLst>
              </p14:cNvPr>
              <p14:cNvContentPartPr/>
              <p14:nvPr/>
            </p14:nvContentPartPr>
            <p14:xfrm>
              <a:off x="1196553" y="1588404"/>
              <a:ext cx="408960" cy="40320"/>
            </p14:xfrm>
          </p:contentPart>
        </mc:Choice>
        <mc:Fallback xmlns="">
          <p:pic>
            <p:nvPicPr>
              <p:cNvPr id="94" name="Freihand 93">
                <a:extLst>
                  <a:ext uri="{FF2B5EF4-FFF2-40B4-BE49-F238E27FC236}">
                    <a16:creationId xmlns:a16="http://schemas.microsoft.com/office/drawing/2014/main" id="{707A526E-8AC6-4AA6-9FD8-06E198434BE2}"/>
                  </a:ext>
                </a:extLst>
              </p:cNvPr>
              <p:cNvPicPr/>
              <p:nvPr/>
            </p:nvPicPr>
            <p:blipFill>
              <a:blip r:embed="rId226"/>
              <a:stretch>
                <a:fillRect/>
              </a:stretch>
            </p:blipFill>
            <p:spPr>
              <a:xfrm>
                <a:off x="1192233" y="1584084"/>
                <a:ext cx="417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5" name="Freihand 94">
                <a:extLst>
                  <a:ext uri="{FF2B5EF4-FFF2-40B4-BE49-F238E27FC236}">
                    <a16:creationId xmlns:a16="http://schemas.microsoft.com/office/drawing/2014/main" id="{7ECEC765-84AD-4B02-8116-E34118703EA4}"/>
                  </a:ext>
                </a:extLst>
              </p14:cNvPr>
              <p14:cNvContentPartPr/>
              <p14:nvPr/>
            </p14:nvContentPartPr>
            <p14:xfrm>
              <a:off x="1706673" y="1610004"/>
              <a:ext cx="290520" cy="41400"/>
            </p14:xfrm>
          </p:contentPart>
        </mc:Choice>
        <mc:Fallback xmlns="">
          <p:pic>
            <p:nvPicPr>
              <p:cNvPr id="95" name="Freihand 94">
                <a:extLst>
                  <a:ext uri="{FF2B5EF4-FFF2-40B4-BE49-F238E27FC236}">
                    <a16:creationId xmlns:a16="http://schemas.microsoft.com/office/drawing/2014/main" id="{7ECEC765-84AD-4B02-8116-E34118703EA4}"/>
                  </a:ext>
                </a:extLst>
              </p:cNvPr>
              <p:cNvPicPr/>
              <p:nvPr/>
            </p:nvPicPr>
            <p:blipFill>
              <a:blip r:embed="rId228"/>
              <a:stretch>
                <a:fillRect/>
              </a:stretch>
            </p:blipFill>
            <p:spPr>
              <a:xfrm>
                <a:off x="1702353" y="1605684"/>
                <a:ext cx="299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7" name="Freihand 96">
                <a:extLst>
                  <a:ext uri="{FF2B5EF4-FFF2-40B4-BE49-F238E27FC236}">
                    <a16:creationId xmlns:a16="http://schemas.microsoft.com/office/drawing/2014/main" id="{82CCF14D-B27C-41A7-B3D6-3D333AB901FA}"/>
                  </a:ext>
                </a:extLst>
              </p14:cNvPr>
              <p14:cNvContentPartPr/>
              <p14:nvPr/>
            </p14:nvContentPartPr>
            <p14:xfrm>
              <a:off x="-17367" y="1563204"/>
              <a:ext cx="60480" cy="134640"/>
            </p14:xfrm>
          </p:contentPart>
        </mc:Choice>
        <mc:Fallback xmlns="">
          <p:pic>
            <p:nvPicPr>
              <p:cNvPr id="97" name="Freihand 96">
                <a:extLst>
                  <a:ext uri="{FF2B5EF4-FFF2-40B4-BE49-F238E27FC236}">
                    <a16:creationId xmlns:a16="http://schemas.microsoft.com/office/drawing/2014/main" id="{82CCF14D-B27C-41A7-B3D6-3D333AB901FA}"/>
                  </a:ext>
                </a:extLst>
              </p:cNvPr>
              <p:cNvPicPr/>
              <p:nvPr/>
            </p:nvPicPr>
            <p:blipFill>
              <a:blip r:embed="rId230"/>
              <a:stretch>
                <a:fillRect/>
              </a:stretch>
            </p:blipFill>
            <p:spPr>
              <a:xfrm>
                <a:off x="-21687" y="1558884"/>
                <a:ext cx="69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8" name="Freihand 97">
                <a:extLst>
                  <a:ext uri="{FF2B5EF4-FFF2-40B4-BE49-F238E27FC236}">
                    <a16:creationId xmlns:a16="http://schemas.microsoft.com/office/drawing/2014/main" id="{CD2585BA-4D34-41AE-BB31-E33241892228}"/>
                  </a:ext>
                </a:extLst>
              </p14:cNvPr>
              <p14:cNvContentPartPr/>
              <p14:nvPr/>
            </p14:nvContentPartPr>
            <p14:xfrm>
              <a:off x="55353" y="1477164"/>
              <a:ext cx="37440" cy="104760"/>
            </p14:xfrm>
          </p:contentPart>
        </mc:Choice>
        <mc:Fallback xmlns="">
          <p:pic>
            <p:nvPicPr>
              <p:cNvPr id="98" name="Freihand 97">
                <a:extLst>
                  <a:ext uri="{FF2B5EF4-FFF2-40B4-BE49-F238E27FC236}">
                    <a16:creationId xmlns:a16="http://schemas.microsoft.com/office/drawing/2014/main" id="{CD2585BA-4D34-41AE-BB31-E33241892228}"/>
                  </a:ext>
                </a:extLst>
              </p:cNvPr>
              <p:cNvPicPr/>
              <p:nvPr/>
            </p:nvPicPr>
            <p:blipFill>
              <a:blip r:embed="rId232"/>
              <a:stretch>
                <a:fillRect/>
              </a:stretch>
            </p:blipFill>
            <p:spPr>
              <a:xfrm>
                <a:off x="51033" y="1472844"/>
                <a:ext cx="46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9" name="Freihand 98">
                <a:extLst>
                  <a:ext uri="{FF2B5EF4-FFF2-40B4-BE49-F238E27FC236}">
                    <a16:creationId xmlns:a16="http://schemas.microsoft.com/office/drawing/2014/main" id="{4558A78F-12FA-4E9C-BF19-E9C277F6EF5A}"/>
                  </a:ext>
                </a:extLst>
              </p14:cNvPr>
              <p14:cNvContentPartPr/>
              <p14:nvPr/>
            </p14:nvContentPartPr>
            <p14:xfrm>
              <a:off x="36273" y="1499484"/>
              <a:ext cx="73080" cy="53640"/>
            </p14:xfrm>
          </p:contentPart>
        </mc:Choice>
        <mc:Fallback xmlns="">
          <p:pic>
            <p:nvPicPr>
              <p:cNvPr id="99" name="Freihand 98">
                <a:extLst>
                  <a:ext uri="{FF2B5EF4-FFF2-40B4-BE49-F238E27FC236}">
                    <a16:creationId xmlns:a16="http://schemas.microsoft.com/office/drawing/2014/main" id="{4558A78F-12FA-4E9C-BF19-E9C277F6EF5A}"/>
                  </a:ext>
                </a:extLst>
              </p:cNvPr>
              <p:cNvPicPr/>
              <p:nvPr/>
            </p:nvPicPr>
            <p:blipFill>
              <a:blip r:embed="rId234"/>
              <a:stretch>
                <a:fillRect/>
              </a:stretch>
            </p:blipFill>
            <p:spPr>
              <a:xfrm>
                <a:off x="31953" y="1495164"/>
                <a:ext cx="81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0" name="Freihand 99">
                <a:extLst>
                  <a:ext uri="{FF2B5EF4-FFF2-40B4-BE49-F238E27FC236}">
                    <a16:creationId xmlns:a16="http://schemas.microsoft.com/office/drawing/2014/main" id="{E5229F3B-FF67-44E7-B1CF-B3702FC2D801}"/>
                  </a:ext>
                </a:extLst>
              </p14:cNvPr>
              <p14:cNvContentPartPr/>
              <p14:nvPr/>
            </p14:nvContentPartPr>
            <p14:xfrm>
              <a:off x="23673" y="1457364"/>
              <a:ext cx="85680" cy="94680"/>
            </p14:xfrm>
          </p:contentPart>
        </mc:Choice>
        <mc:Fallback xmlns="">
          <p:pic>
            <p:nvPicPr>
              <p:cNvPr id="100" name="Freihand 99">
                <a:extLst>
                  <a:ext uri="{FF2B5EF4-FFF2-40B4-BE49-F238E27FC236}">
                    <a16:creationId xmlns:a16="http://schemas.microsoft.com/office/drawing/2014/main" id="{E5229F3B-FF67-44E7-B1CF-B3702FC2D801}"/>
                  </a:ext>
                </a:extLst>
              </p:cNvPr>
              <p:cNvPicPr/>
              <p:nvPr/>
            </p:nvPicPr>
            <p:blipFill>
              <a:blip r:embed="rId236"/>
              <a:stretch>
                <a:fillRect/>
              </a:stretch>
            </p:blipFill>
            <p:spPr>
              <a:xfrm>
                <a:off x="19353" y="1453044"/>
                <a:ext cx="94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D296427A-8E34-461E-9A01-C4F799331231}"/>
                  </a:ext>
                </a:extLst>
              </p14:cNvPr>
              <p14:cNvContentPartPr/>
              <p14:nvPr/>
            </p14:nvContentPartPr>
            <p14:xfrm>
              <a:off x="85233" y="1515684"/>
              <a:ext cx="58680" cy="187560"/>
            </p14:xfrm>
          </p:contentPart>
        </mc:Choice>
        <mc:Fallback xmlns="">
          <p:pic>
            <p:nvPicPr>
              <p:cNvPr id="104" name="Freihand 103">
                <a:extLst>
                  <a:ext uri="{FF2B5EF4-FFF2-40B4-BE49-F238E27FC236}">
                    <a16:creationId xmlns:a16="http://schemas.microsoft.com/office/drawing/2014/main" id="{D296427A-8E34-461E-9A01-C4F799331231}"/>
                  </a:ext>
                </a:extLst>
              </p:cNvPr>
              <p:cNvPicPr/>
              <p:nvPr/>
            </p:nvPicPr>
            <p:blipFill>
              <a:blip r:embed="rId238"/>
              <a:stretch>
                <a:fillRect/>
              </a:stretch>
            </p:blipFill>
            <p:spPr>
              <a:xfrm>
                <a:off x="80913" y="1511364"/>
                <a:ext cx="67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989518D2-D90E-47F2-8870-7F58E30ECE61}"/>
                  </a:ext>
                </a:extLst>
              </p14:cNvPr>
              <p14:cNvContentPartPr/>
              <p14:nvPr/>
            </p14:nvContentPartPr>
            <p14:xfrm>
              <a:off x="156513" y="1591284"/>
              <a:ext cx="52560" cy="52560"/>
            </p14:xfrm>
          </p:contentPart>
        </mc:Choice>
        <mc:Fallback xmlns="">
          <p:pic>
            <p:nvPicPr>
              <p:cNvPr id="105" name="Freihand 104">
                <a:extLst>
                  <a:ext uri="{FF2B5EF4-FFF2-40B4-BE49-F238E27FC236}">
                    <a16:creationId xmlns:a16="http://schemas.microsoft.com/office/drawing/2014/main" id="{989518D2-D90E-47F2-8870-7F58E30ECE61}"/>
                  </a:ext>
                </a:extLst>
              </p:cNvPr>
              <p:cNvPicPr/>
              <p:nvPr/>
            </p:nvPicPr>
            <p:blipFill>
              <a:blip r:embed="rId240"/>
              <a:stretch>
                <a:fillRect/>
              </a:stretch>
            </p:blipFill>
            <p:spPr>
              <a:xfrm>
                <a:off x="152193" y="1586964"/>
                <a:ext cx="61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6" name="Freihand 105">
                <a:extLst>
                  <a:ext uri="{FF2B5EF4-FFF2-40B4-BE49-F238E27FC236}">
                    <a16:creationId xmlns:a16="http://schemas.microsoft.com/office/drawing/2014/main" id="{546CB844-529B-49B8-B0A9-E4FF22C2FA2E}"/>
                  </a:ext>
                </a:extLst>
              </p14:cNvPr>
              <p14:cNvContentPartPr/>
              <p14:nvPr/>
            </p14:nvContentPartPr>
            <p14:xfrm>
              <a:off x="184233" y="1574724"/>
              <a:ext cx="31680" cy="144000"/>
            </p14:xfrm>
          </p:contentPart>
        </mc:Choice>
        <mc:Fallback xmlns="">
          <p:pic>
            <p:nvPicPr>
              <p:cNvPr id="106" name="Freihand 105">
                <a:extLst>
                  <a:ext uri="{FF2B5EF4-FFF2-40B4-BE49-F238E27FC236}">
                    <a16:creationId xmlns:a16="http://schemas.microsoft.com/office/drawing/2014/main" id="{546CB844-529B-49B8-B0A9-E4FF22C2FA2E}"/>
                  </a:ext>
                </a:extLst>
              </p:cNvPr>
              <p:cNvPicPr/>
              <p:nvPr/>
            </p:nvPicPr>
            <p:blipFill>
              <a:blip r:embed="rId242"/>
              <a:stretch>
                <a:fillRect/>
              </a:stretch>
            </p:blipFill>
            <p:spPr>
              <a:xfrm>
                <a:off x="179913" y="1570404"/>
                <a:ext cx="40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7" name="Freihand 106">
                <a:extLst>
                  <a:ext uri="{FF2B5EF4-FFF2-40B4-BE49-F238E27FC236}">
                    <a16:creationId xmlns:a16="http://schemas.microsoft.com/office/drawing/2014/main" id="{C44E5438-1E06-4BA1-8AEC-F7B5AC4AFF85}"/>
                  </a:ext>
                </a:extLst>
              </p14:cNvPr>
              <p14:cNvContentPartPr/>
              <p14:nvPr/>
            </p14:nvContentPartPr>
            <p14:xfrm>
              <a:off x="192513" y="1525044"/>
              <a:ext cx="70560" cy="267480"/>
            </p14:xfrm>
          </p:contentPart>
        </mc:Choice>
        <mc:Fallback xmlns="">
          <p:pic>
            <p:nvPicPr>
              <p:cNvPr id="107" name="Freihand 106">
                <a:extLst>
                  <a:ext uri="{FF2B5EF4-FFF2-40B4-BE49-F238E27FC236}">
                    <a16:creationId xmlns:a16="http://schemas.microsoft.com/office/drawing/2014/main" id="{C44E5438-1E06-4BA1-8AEC-F7B5AC4AFF85}"/>
                  </a:ext>
                </a:extLst>
              </p:cNvPr>
              <p:cNvPicPr/>
              <p:nvPr/>
            </p:nvPicPr>
            <p:blipFill>
              <a:blip r:embed="rId244"/>
              <a:stretch>
                <a:fillRect/>
              </a:stretch>
            </p:blipFill>
            <p:spPr>
              <a:xfrm>
                <a:off x="188193" y="1520724"/>
                <a:ext cx="792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1" name="Freihand 110">
                <a:extLst>
                  <a:ext uri="{FF2B5EF4-FFF2-40B4-BE49-F238E27FC236}">
                    <a16:creationId xmlns:a16="http://schemas.microsoft.com/office/drawing/2014/main" id="{58B53C24-B2C1-44AD-8FE9-C9C4E36BCFC6}"/>
                  </a:ext>
                </a:extLst>
              </p14:cNvPr>
              <p14:cNvContentPartPr/>
              <p14:nvPr/>
            </p14:nvContentPartPr>
            <p14:xfrm>
              <a:off x="2128233" y="1591284"/>
              <a:ext cx="360" cy="360"/>
            </p14:xfrm>
          </p:contentPart>
        </mc:Choice>
        <mc:Fallback xmlns="">
          <p:pic>
            <p:nvPicPr>
              <p:cNvPr id="111" name="Freihand 110">
                <a:extLst>
                  <a:ext uri="{FF2B5EF4-FFF2-40B4-BE49-F238E27FC236}">
                    <a16:creationId xmlns:a16="http://schemas.microsoft.com/office/drawing/2014/main" id="{58B53C24-B2C1-44AD-8FE9-C9C4E36BCFC6}"/>
                  </a:ext>
                </a:extLst>
              </p:cNvPr>
              <p:cNvPicPr/>
              <p:nvPr/>
            </p:nvPicPr>
            <p:blipFill>
              <a:blip r:embed="rId160"/>
              <a:stretch>
                <a:fillRect/>
              </a:stretch>
            </p:blipFill>
            <p:spPr>
              <a:xfrm>
                <a:off x="2123913" y="15869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2" name="Freihand 111">
                <a:extLst>
                  <a:ext uri="{FF2B5EF4-FFF2-40B4-BE49-F238E27FC236}">
                    <a16:creationId xmlns:a16="http://schemas.microsoft.com/office/drawing/2014/main" id="{E130BD48-780E-4C03-A544-F3256D480EE1}"/>
                  </a:ext>
                </a:extLst>
              </p14:cNvPr>
              <p14:cNvContentPartPr/>
              <p14:nvPr/>
            </p14:nvContentPartPr>
            <p14:xfrm>
              <a:off x="2094033" y="1586964"/>
              <a:ext cx="115200" cy="13320"/>
            </p14:xfrm>
          </p:contentPart>
        </mc:Choice>
        <mc:Fallback xmlns="">
          <p:pic>
            <p:nvPicPr>
              <p:cNvPr id="112" name="Freihand 111">
                <a:extLst>
                  <a:ext uri="{FF2B5EF4-FFF2-40B4-BE49-F238E27FC236}">
                    <a16:creationId xmlns:a16="http://schemas.microsoft.com/office/drawing/2014/main" id="{E130BD48-780E-4C03-A544-F3256D480EE1}"/>
                  </a:ext>
                </a:extLst>
              </p:cNvPr>
              <p:cNvPicPr/>
              <p:nvPr/>
            </p:nvPicPr>
            <p:blipFill>
              <a:blip r:embed="rId247"/>
              <a:stretch>
                <a:fillRect/>
              </a:stretch>
            </p:blipFill>
            <p:spPr>
              <a:xfrm>
                <a:off x="2089713" y="1582644"/>
                <a:ext cx="12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3" name="Freihand 112">
                <a:extLst>
                  <a:ext uri="{FF2B5EF4-FFF2-40B4-BE49-F238E27FC236}">
                    <a16:creationId xmlns:a16="http://schemas.microsoft.com/office/drawing/2014/main" id="{5BAF224A-84C6-4399-B253-9EB5BDF89BBC}"/>
                  </a:ext>
                </a:extLst>
              </p14:cNvPr>
              <p14:cNvContentPartPr/>
              <p14:nvPr/>
            </p14:nvContentPartPr>
            <p14:xfrm>
              <a:off x="2293473" y="1574364"/>
              <a:ext cx="539640" cy="15120"/>
            </p14:xfrm>
          </p:contentPart>
        </mc:Choice>
        <mc:Fallback xmlns="">
          <p:pic>
            <p:nvPicPr>
              <p:cNvPr id="113" name="Freihand 112">
                <a:extLst>
                  <a:ext uri="{FF2B5EF4-FFF2-40B4-BE49-F238E27FC236}">
                    <a16:creationId xmlns:a16="http://schemas.microsoft.com/office/drawing/2014/main" id="{5BAF224A-84C6-4399-B253-9EB5BDF89BBC}"/>
                  </a:ext>
                </a:extLst>
              </p:cNvPr>
              <p:cNvPicPr/>
              <p:nvPr/>
            </p:nvPicPr>
            <p:blipFill>
              <a:blip r:embed="rId249"/>
              <a:stretch>
                <a:fillRect/>
              </a:stretch>
            </p:blipFill>
            <p:spPr>
              <a:xfrm>
                <a:off x="2289153" y="1570044"/>
                <a:ext cx="548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4" name="Freihand 113">
                <a:extLst>
                  <a:ext uri="{FF2B5EF4-FFF2-40B4-BE49-F238E27FC236}">
                    <a16:creationId xmlns:a16="http://schemas.microsoft.com/office/drawing/2014/main" id="{646FBE54-57D7-440D-A30A-2A76CA15481F}"/>
                  </a:ext>
                </a:extLst>
              </p14:cNvPr>
              <p14:cNvContentPartPr/>
              <p14:nvPr/>
            </p14:nvContentPartPr>
            <p14:xfrm>
              <a:off x="2936433" y="1586244"/>
              <a:ext cx="160920" cy="8640"/>
            </p14:xfrm>
          </p:contentPart>
        </mc:Choice>
        <mc:Fallback xmlns="">
          <p:pic>
            <p:nvPicPr>
              <p:cNvPr id="114" name="Freihand 113">
                <a:extLst>
                  <a:ext uri="{FF2B5EF4-FFF2-40B4-BE49-F238E27FC236}">
                    <a16:creationId xmlns:a16="http://schemas.microsoft.com/office/drawing/2014/main" id="{646FBE54-57D7-440D-A30A-2A76CA15481F}"/>
                  </a:ext>
                </a:extLst>
              </p:cNvPr>
              <p:cNvPicPr/>
              <p:nvPr/>
            </p:nvPicPr>
            <p:blipFill>
              <a:blip r:embed="rId251"/>
              <a:stretch>
                <a:fillRect/>
              </a:stretch>
            </p:blipFill>
            <p:spPr>
              <a:xfrm>
                <a:off x="2932113" y="1581924"/>
                <a:ext cx="169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6" name="Freihand 175">
                <a:extLst>
                  <a:ext uri="{FF2B5EF4-FFF2-40B4-BE49-F238E27FC236}">
                    <a16:creationId xmlns:a16="http://schemas.microsoft.com/office/drawing/2014/main" id="{F03B8C9B-B2E9-45E8-B767-D1C039943868}"/>
                  </a:ext>
                </a:extLst>
              </p14:cNvPr>
              <p14:cNvContentPartPr/>
              <p14:nvPr/>
            </p14:nvContentPartPr>
            <p14:xfrm>
              <a:off x="2527113" y="2008164"/>
              <a:ext cx="54720" cy="25920"/>
            </p14:xfrm>
          </p:contentPart>
        </mc:Choice>
        <mc:Fallback xmlns="">
          <p:pic>
            <p:nvPicPr>
              <p:cNvPr id="176" name="Freihand 175">
                <a:extLst>
                  <a:ext uri="{FF2B5EF4-FFF2-40B4-BE49-F238E27FC236}">
                    <a16:creationId xmlns:a16="http://schemas.microsoft.com/office/drawing/2014/main" id="{F03B8C9B-B2E9-45E8-B767-D1C039943868}"/>
                  </a:ext>
                </a:extLst>
              </p:cNvPr>
              <p:cNvPicPr/>
              <p:nvPr/>
            </p:nvPicPr>
            <p:blipFill>
              <a:blip r:embed="rId253"/>
              <a:stretch>
                <a:fillRect/>
              </a:stretch>
            </p:blipFill>
            <p:spPr>
              <a:xfrm>
                <a:off x="2522793" y="2003844"/>
                <a:ext cx="63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9" name="Freihand 178">
                <a:extLst>
                  <a:ext uri="{FF2B5EF4-FFF2-40B4-BE49-F238E27FC236}">
                    <a16:creationId xmlns:a16="http://schemas.microsoft.com/office/drawing/2014/main" id="{1F6A35E2-4503-4100-9602-FF8D0857AC48}"/>
                  </a:ext>
                </a:extLst>
              </p14:cNvPr>
              <p14:cNvContentPartPr/>
              <p14:nvPr/>
            </p14:nvContentPartPr>
            <p14:xfrm>
              <a:off x="2259633" y="1867404"/>
              <a:ext cx="22680" cy="4680"/>
            </p14:xfrm>
          </p:contentPart>
        </mc:Choice>
        <mc:Fallback xmlns="">
          <p:pic>
            <p:nvPicPr>
              <p:cNvPr id="179" name="Freihand 178">
                <a:extLst>
                  <a:ext uri="{FF2B5EF4-FFF2-40B4-BE49-F238E27FC236}">
                    <a16:creationId xmlns:a16="http://schemas.microsoft.com/office/drawing/2014/main" id="{1F6A35E2-4503-4100-9602-FF8D0857AC48}"/>
                  </a:ext>
                </a:extLst>
              </p:cNvPr>
              <p:cNvPicPr/>
              <p:nvPr/>
            </p:nvPicPr>
            <p:blipFill>
              <a:blip r:embed="rId255"/>
              <a:stretch>
                <a:fillRect/>
              </a:stretch>
            </p:blipFill>
            <p:spPr>
              <a:xfrm>
                <a:off x="2255313" y="1863084"/>
                <a:ext cx="31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0" name="Freihand 179">
                <a:extLst>
                  <a:ext uri="{FF2B5EF4-FFF2-40B4-BE49-F238E27FC236}">
                    <a16:creationId xmlns:a16="http://schemas.microsoft.com/office/drawing/2014/main" id="{DF4A0AE6-8425-4EA3-9557-49AEEC15E094}"/>
                  </a:ext>
                </a:extLst>
              </p14:cNvPr>
              <p14:cNvContentPartPr/>
              <p14:nvPr/>
            </p14:nvContentPartPr>
            <p14:xfrm>
              <a:off x="1713873" y="1399764"/>
              <a:ext cx="36000" cy="30600"/>
            </p14:xfrm>
          </p:contentPart>
        </mc:Choice>
        <mc:Fallback xmlns="">
          <p:pic>
            <p:nvPicPr>
              <p:cNvPr id="180" name="Freihand 179">
                <a:extLst>
                  <a:ext uri="{FF2B5EF4-FFF2-40B4-BE49-F238E27FC236}">
                    <a16:creationId xmlns:a16="http://schemas.microsoft.com/office/drawing/2014/main" id="{DF4A0AE6-8425-4EA3-9557-49AEEC15E094}"/>
                  </a:ext>
                </a:extLst>
              </p:cNvPr>
              <p:cNvPicPr/>
              <p:nvPr/>
            </p:nvPicPr>
            <p:blipFill>
              <a:blip r:embed="rId257"/>
              <a:stretch>
                <a:fillRect/>
              </a:stretch>
            </p:blipFill>
            <p:spPr>
              <a:xfrm>
                <a:off x="1709553" y="1395444"/>
                <a:ext cx="44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7" name="Freihand 176">
                <a:extLst>
                  <a:ext uri="{FF2B5EF4-FFF2-40B4-BE49-F238E27FC236}">
                    <a16:creationId xmlns:a16="http://schemas.microsoft.com/office/drawing/2014/main" id="{1B65D2EE-E48E-46EA-87B7-50D7AC527B85}"/>
                  </a:ext>
                </a:extLst>
              </p14:cNvPr>
              <p14:cNvContentPartPr/>
              <p14:nvPr/>
            </p14:nvContentPartPr>
            <p14:xfrm>
              <a:off x="2744553" y="2165844"/>
              <a:ext cx="18720" cy="36000"/>
            </p14:xfrm>
          </p:contentPart>
        </mc:Choice>
        <mc:Fallback xmlns="">
          <p:pic>
            <p:nvPicPr>
              <p:cNvPr id="177" name="Freihand 176">
                <a:extLst>
                  <a:ext uri="{FF2B5EF4-FFF2-40B4-BE49-F238E27FC236}">
                    <a16:creationId xmlns:a16="http://schemas.microsoft.com/office/drawing/2014/main" id="{1B65D2EE-E48E-46EA-87B7-50D7AC527B85}"/>
                  </a:ext>
                </a:extLst>
              </p:cNvPr>
              <p:cNvPicPr/>
              <p:nvPr/>
            </p:nvPicPr>
            <p:blipFill>
              <a:blip r:embed="rId259"/>
              <a:stretch>
                <a:fillRect/>
              </a:stretch>
            </p:blipFill>
            <p:spPr>
              <a:xfrm>
                <a:off x="2740233" y="2161524"/>
                <a:ext cx="27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8" name="Freihand 177">
                <a:extLst>
                  <a:ext uri="{FF2B5EF4-FFF2-40B4-BE49-F238E27FC236}">
                    <a16:creationId xmlns:a16="http://schemas.microsoft.com/office/drawing/2014/main" id="{233BC886-2CE3-42A9-949F-A277CE57FF2A}"/>
                  </a:ext>
                </a:extLst>
              </p14:cNvPr>
              <p14:cNvContentPartPr/>
              <p14:nvPr/>
            </p14:nvContentPartPr>
            <p14:xfrm>
              <a:off x="2904393" y="2260164"/>
              <a:ext cx="31320" cy="18720"/>
            </p14:xfrm>
          </p:contentPart>
        </mc:Choice>
        <mc:Fallback xmlns="">
          <p:pic>
            <p:nvPicPr>
              <p:cNvPr id="178" name="Freihand 177">
                <a:extLst>
                  <a:ext uri="{FF2B5EF4-FFF2-40B4-BE49-F238E27FC236}">
                    <a16:creationId xmlns:a16="http://schemas.microsoft.com/office/drawing/2014/main" id="{233BC886-2CE3-42A9-949F-A277CE57FF2A}"/>
                  </a:ext>
                </a:extLst>
              </p:cNvPr>
              <p:cNvPicPr/>
              <p:nvPr/>
            </p:nvPicPr>
            <p:blipFill>
              <a:blip r:embed="rId261"/>
              <a:stretch>
                <a:fillRect/>
              </a:stretch>
            </p:blipFill>
            <p:spPr>
              <a:xfrm>
                <a:off x="2900073" y="2255844"/>
                <a:ext cx="3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5" name="Freihand 184">
                <a:extLst>
                  <a:ext uri="{FF2B5EF4-FFF2-40B4-BE49-F238E27FC236}">
                    <a16:creationId xmlns:a16="http://schemas.microsoft.com/office/drawing/2014/main" id="{B8837499-63FD-48B3-93AD-E6936889C0E6}"/>
                  </a:ext>
                </a:extLst>
              </p14:cNvPr>
              <p14:cNvContentPartPr/>
              <p14:nvPr/>
            </p14:nvContentPartPr>
            <p14:xfrm>
              <a:off x="2788113" y="2201484"/>
              <a:ext cx="360" cy="360"/>
            </p14:xfrm>
          </p:contentPart>
        </mc:Choice>
        <mc:Fallback xmlns="">
          <p:pic>
            <p:nvPicPr>
              <p:cNvPr id="185" name="Freihand 184">
                <a:extLst>
                  <a:ext uri="{FF2B5EF4-FFF2-40B4-BE49-F238E27FC236}">
                    <a16:creationId xmlns:a16="http://schemas.microsoft.com/office/drawing/2014/main" id="{B8837499-63FD-48B3-93AD-E6936889C0E6}"/>
                  </a:ext>
                </a:extLst>
              </p:cNvPr>
              <p:cNvPicPr/>
              <p:nvPr/>
            </p:nvPicPr>
            <p:blipFill>
              <a:blip r:embed="rId160"/>
              <a:stretch>
                <a:fillRect/>
              </a:stretch>
            </p:blipFill>
            <p:spPr>
              <a:xfrm>
                <a:off x="2783793" y="2197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6" name="Freihand 185">
                <a:extLst>
                  <a:ext uri="{FF2B5EF4-FFF2-40B4-BE49-F238E27FC236}">
                    <a16:creationId xmlns:a16="http://schemas.microsoft.com/office/drawing/2014/main" id="{11485888-AFEE-4547-94FD-49CCEFD67409}"/>
                  </a:ext>
                </a:extLst>
              </p14:cNvPr>
              <p14:cNvContentPartPr/>
              <p14:nvPr/>
            </p14:nvContentPartPr>
            <p14:xfrm>
              <a:off x="2543673" y="2007084"/>
              <a:ext cx="12600" cy="6840"/>
            </p14:xfrm>
          </p:contentPart>
        </mc:Choice>
        <mc:Fallback xmlns="">
          <p:pic>
            <p:nvPicPr>
              <p:cNvPr id="186" name="Freihand 185">
                <a:extLst>
                  <a:ext uri="{FF2B5EF4-FFF2-40B4-BE49-F238E27FC236}">
                    <a16:creationId xmlns:a16="http://schemas.microsoft.com/office/drawing/2014/main" id="{11485888-AFEE-4547-94FD-49CCEFD67409}"/>
                  </a:ext>
                </a:extLst>
              </p:cNvPr>
              <p:cNvPicPr/>
              <p:nvPr/>
            </p:nvPicPr>
            <p:blipFill>
              <a:blip r:embed="rId264"/>
              <a:stretch>
                <a:fillRect/>
              </a:stretch>
            </p:blipFill>
            <p:spPr>
              <a:xfrm>
                <a:off x="2539353" y="2002764"/>
                <a:ext cx="21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7" name="Freihand 186">
                <a:extLst>
                  <a:ext uri="{FF2B5EF4-FFF2-40B4-BE49-F238E27FC236}">
                    <a16:creationId xmlns:a16="http://schemas.microsoft.com/office/drawing/2014/main" id="{A2578C02-6001-4EDF-BD6C-DB28D6FA43A0}"/>
                  </a:ext>
                </a:extLst>
              </p14:cNvPr>
              <p14:cNvContentPartPr/>
              <p14:nvPr/>
            </p14:nvContentPartPr>
            <p14:xfrm>
              <a:off x="2258913" y="1821684"/>
              <a:ext cx="1080" cy="5760"/>
            </p14:xfrm>
          </p:contentPart>
        </mc:Choice>
        <mc:Fallback xmlns="">
          <p:pic>
            <p:nvPicPr>
              <p:cNvPr id="187" name="Freihand 186">
                <a:extLst>
                  <a:ext uri="{FF2B5EF4-FFF2-40B4-BE49-F238E27FC236}">
                    <a16:creationId xmlns:a16="http://schemas.microsoft.com/office/drawing/2014/main" id="{A2578C02-6001-4EDF-BD6C-DB28D6FA43A0}"/>
                  </a:ext>
                </a:extLst>
              </p:cNvPr>
              <p:cNvPicPr/>
              <p:nvPr/>
            </p:nvPicPr>
            <p:blipFill>
              <a:blip r:embed="rId266"/>
              <a:stretch>
                <a:fillRect/>
              </a:stretch>
            </p:blipFill>
            <p:spPr>
              <a:xfrm>
                <a:off x="2254593" y="1817364"/>
                <a:ext cx="9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9" name="Freihand 188">
                <a:extLst>
                  <a:ext uri="{FF2B5EF4-FFF2-40B4-BE49-F238E27FC236}">
                    <a16:creationId xmlns:a16="http://schemas.microsoft.com/office/drawing/2014/main" id="{97F8C5A6-095E-450A-A2A7-81616E310438}"/>
                  </a:ext>
                </a:extLst>
              </p14:cNvPr>
              <p14:cNvContentPartPr/>
              <p14:nvPr/>
            </p14:nvContentPartPr>
            <p14:xfrm>
              <a:off x="1753833" y="1415964"/>
              <a:ext cx="360" cy="360"/>
            </p14:xfrm>
          </p:contentPart>
        </mc:Choice>
        <mc:Fallback xmlns="">
          <p:pic>
            <p:nvPicPr>
              <p:cNvPr id="189" name="Freihand 188">
                <a:extLst>
                  <a:ext uri="{FF2B5EF4-FFF2-40B4-BE49-F238E27FC236}">
                    <a16:creationId xmlns:a16="http://schemas.microsoft.com/office/drawing/2014/main" id="{97F8C5A6-095E-450A-A2A7-81616E310438}"/>
                  </a:ext>
                </a:extLst>
              </p:cNvPr>
              <p:cNvPicPr/>
              <p:nvPr/>
            </p:nvPicPr>
            <p:blipFill>
              <a:blip r:embed="rId160"/>
              <a:stretch>
                <a:fillRect/>
              </a:stretch>
            </p:blipFill>
            <p:spPr>
              <a:xfrm>
                <a:off x="1749513" y="14116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1" name="Freihand 180">
                <a:extLst>
                  <a:ext uri="{FF2B5EF4-FFF2-40B4-BE49-F238E27FC236}">
                    <a16:creationId xmlns:a16="http://schemas.microsoft.com/office/drawing/2014/main" id="{EFA7822A-BDEE-49FC-8985-9DA5D0C2FA86}"/>
                  </a:ext>
                </a:extLst>
              </p14:cNvPr>
              <p14:cNvContentPartPr/>
              <p14:nvPr/>
            </p14:nvContentPartPr>
            <p14:xfrm>
              <a:off x="1501473" y="1250004"/>
              <a:ext cx="18360" cy="14040"/>
            </p14:xfrm>
          </p:contentPart>
        </mc:Choice>
        <mc:Fallback xmlns="">
          <p:pic>
            <p:nvPicPr>
              <p:cNvPr id="181" name="Freihand 180">
                <a:extLst>
                  <a:ext uri="{FF2B5EF4-FFF2-40B4-BE49-F238E27FC236}">
                    <a16:creationId xmlns:a16="http://schemas.microsoft.com/office/drawing/2014/main" id="{EFA7822A-BDEE-49FC-8985-9DA5D0C2FA86}"/>
                  </a:ext>
                </a:extLst>
              </p:cNvPr>
              <p:cNvPicPr/>
              <p:nvPr/>
            </p:nvPicPr>
            <p:blipFill>
              <a:blip r:embed="rId269"/>
              <a:stretch>
                <a:fillRect/>
              </a:stretch>
            </p:blipFill>
            <p:spPr>
              <a:xfrm>
                <a:off x="1497153" y="1245684"/>
                <a:ext cx="27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2" name="Freihand 181">
                <a:extLst>
                  <a:ext uri="{FF2B5EF4-FFF2-40B4-BE49-F238E27FC236}">
                    <a16:creationId xmlns:a16="http://schemas.microsoft.com/office/drawing/2014/main" id="{709058F0-9BCC-4E8E-AFBD-65F58BA6B539}"/>
                  </a:ext>
                </a:extLst>
              </p14:cNvPr>
              <p14:cNvContentPartPr/>
              <p14:nvPr/>
            </p14:nvContentPartPr>
            <p14:xfrm>
              <a:off x="1457553" y="1228404"/>
              <a:ext cx="21960" cy="33480"/>
            </p14:xfrm>
          </p:contentPart>
        </mc:Choice>
        <mc:Fallback xmlns="">
          <p:pic>
            <p:nvPicPr>
              <p:cNvPr id="182" name="Freihand 181">
                <a:extLst>
                  <a:ext uri="{FF2B5EF4-FFF2-40B4-BE49-F238E27FC236}">
                    <a16:creationId xmlns:a16="http://schemas.microsoft.com/office/drawing/2014/main" id="{709058F0-9BCC-4E8E-AFBD-65F58BA6B539}"/>
                  </a:ext>
                </a:extLst>
              </p:cNvPr>
              <p:cNvPicPr/>
              <p:nvPr/>
            </p:nvPicPr>
            <p:blipFill>
              <a:blip r:embed="rId271"/>
              <a:stretch>
                <a:fillRect/>
              </a:stretch>
            </p:blipFill>
            <p:spPr>
              <a:xfrm>
                <a:off x="1453233" y="1224084"/>
                <a:ext cx="30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43AF8C1D-BE0E-477C-9DD2-3B064434B18C}"/>
                  </a:ext>
                </a:extLst>
              </p14:cNvPr>
              <p14:cNvContentPartPr/>
              <p14:nvPr/>
            </p14:nvContentPartPr>
            <p14:xfrm>
              <a:off x="1445313" y="1188444"/>
              <a:ext cx="360" cy="360"/>
            </p14:xfrm>
          </p:contentPart>
        </mc:Choice>
        <mc:Fallback xmlns="">
          <p:pic>
            <p:nvPicPr>
              <p:cNvPr id="190" name="Freihand 189">
                <a:extLst>
                  <a:ext uri="{FF2B5EF4-FFF2-40B4-BE49-F238E27FC236}">
                    <a16:creationId xmlns:a16="http://schemas.microsoft.com/office/drawing/2014/main" id="{43AF8C1D-BE0E-477C-9DD2-3B064434B18C}"/>
                  </a:ext>
                </a:extLst>
              </p:cNvPr>
              <p:cNvPicPr/>
              <p:nvPr/>
            </p:nvPicPr>
            <p:blipFill>
              <a:blip r:embed="rId160"/>
              <a:stretch>
                <a:fillRect/>
              </a:stretch>
            </p:blipFill>
            <p:spPr>
              <a:xfrm>
                <a:off x="1440993" y="1184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2" name="Freihand 191">
                <a:extLst>
                  <a:ext uri="{FF2B5EF4-FFF2-40B4-BE49-F238E27FC236}">
                    <a16:creationId xmlns:a16="http://schemas.microsoft.com/office/drawing/2014/main" id="{BD6E16A2-64C7-43AD-A217-16C5659769EC}"/>
                  </a:ext>
                </a:extLst>
              </p14:cNvPr>
              <p14:cNvContentPartPr/>
              <p14:nvPr/>
            </p14:nvContentPartPr>
            <p14:xfrm>
              <a:off x="450273" y="1080084"/>
              <a:ext cx="2472840" cy="1757160"/>
            </p14:xfrm>
          </p:contentPart>
        </mc:Choice>
        <mc:Fallback xmlns="">
          <p:pic>
            <p:nvPicPr>
              <p:cNvPr id="192" name="Freihand 191">
                <a:extLst>
                  <a:ext uri="{FF2B5EF4-FFF2-40B4-BE49-F238E27FC236}">
                    <a16:creationId xmlns:a16="http://schemas.microsoft.com/office/drawing/2014/main" id="{BD6E16A2-64C7-43AD-A217-16C5659769EC}"/>
                  </a:ext>
                </a:extLst>
              </p:cNvPr>
              <p:cNvPicPr/>
              <p:nvPr/>
            </p:nvPicPr>
            <p:blipFill>
              <a:blip r:embed="rId274"/>
              <a:stretch>
                <a:fillRect/>
              </a:stretch>
            </p:blipFill>
            <p:spPr>
              <a:xfrm>
                <a:off x="445953" y="1075764"/>
                <a:ext cx="2481480" cy="1765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4" name="Freihand 193">
                <a:extLst>
                  <a:ext uri="{FF2B5EF4-FFF2-40B4-BE49-F238E27FC236}">
                    <a16:creationId xmlns:a16="http://schemas.microsoft.com/office/drawing/2014/main" id="{9EAB10B4-11B1-4C47-98D4-047F287CBE4C}"/>
                  </a:ext>
                </a:extLst>
              </p14:cNvPr>
              <p14:cNvContentPartPr/>
              <p14:nvPr/>
            </p14:nvContentPartPr>
            <p14:xfrm>
              <a:off x="2951553" y="2765964"/>
              <a:ext cx="144720" cy="205920"/>
            </p14:xfrm>
          </p:contentPart>
        </mc:Choice>
        <mc:Fallback xmlns="">
          <p:pic>
            <p:nvPicPr>
              <p:cNvPr id="194" name="Freihand 193">
                <a:extLst>
                  <a:ext uri="{FF2B5EF4-FFF2-40B4-BE49-F238E27FC236}">
                    <a16:creationId xmlns:a16="http://schemas.microsoft.com/office/drawing/2014/main" id="{9EAB10B4-11B1-4C47-98D4-047F287CBE4C}"/>
                  </a:ext>
                </a:extLst>
              </p:cNvPr>
              <p:cNvPicPr/>
              <p:nvPr/>
            </p:nvPicPr>
            <p:blipFill>
              <a:blip r:embed="rId276"/>
              <a:stretch>
                <a:fillRect/>
              </a:stretch>
            </p:blipFill>
            <p:spPr>
              <a:xfrm>
                <a:off x="2947233" y="2761644"/>
                <a:ext cx="153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5" name="Freihand 194">
                <a:extLst>
                  <a:ext uri="{FF2B5EF4-FFF2-40B4-BE49-F238E27FC236}">
                    <a16:creationId xmlns:a16="http://schemas.microsoft.com/office/drawing/2014/main" id="{9967A967-507D-4EB3-9FA5-5C114CC7F3FB}"/>
                  </a:ext>
                </a:extLst>
              </p14:cNvPr>
              <p14:cNvContentPartPr/>
              <p14:nvPr/>
            </p14:nvContentPartPr>
            <p14:xfrm>
              <a:off x="3137313" y="2759484"/>
              <a:ext cx="63360" cy="213120"/>
            </p14:xfrm>
          </p:contentPart>
        </mc:Choice>
        <mc:Fallback xmlns="">
          <p:pic>
            <p:nvPicPr>
              <p:cNvPr id="195" name="Freihand 194">
                <a:extLst>
                  <a:ext uri="{FF2B5EF4-FFF2-40B4-BE49-F238E27FC236}">
                    <a16:creationId xmlns:a16="http://schemas.microsoft.com/office/drawing/2014/main" id="{9967A967-507D-4EB3-9FA5-5C114CC7F3FB}"/>
                  </a:ext>
                </a:extLst>
              </p:cNvPr>
              <p:cNvPicPr/>
              <p:nvPr/>
            </p:nvPicPr>
            <p:blipFill>
              <a:blip r:embed="rId278"/>
              <a:stretch>
                <a:fillRect/>
              </a:stretch>
            </p:blipFill>
            <p:spPr>
              <a:xfrm>
                <a:off x="3132993" y="2755164"/>
                <a:ext cx="72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6" name="Freihand 195">
                <a:extLst>
                  <a:ext uri="{FF2B5EF4-FFF2-40B4-BE49-F238E27FC236}">
                    <a16:creationId xmlns:a16="http://schemas.microsoft.com/office/drawing/2014/main" id="{8D456091-2308-460B-9324-00B967CC8EF0}"/>
                  </a:ext>
                </a:extLst>
              </p14:cNvPr>
              <p14:cNvContentPartPr/>
              <p14:nvPr/>
            </p14:nvContentPartPr>
            <p14:xfrm>
              <a:off x="3225513" y="2846964"/>
              <a:ext cx="51480" cy="60840"/>
            </p14:xfrm>
          </p:contentPart>
        </mc:Choice>
        <mc:Fallback xmlns="">
          <p:pic>
            <p:nvPicPr>
              <p:cNvPr id="196" name="Freihand 195">
                <a:extLst>
                  <a:ext uri="{FF2B5EF4-FFF2-40B4-BE49-F238E27FC236}">
                    <a16:creationId xmlns:a16="http://schemas.microsoft.com/office/drawing/2014/main" id="{8D456091-2308-460B-9324-00B967CC8EF0}"/>
                  </a:ext>
                </a:extLst>
              </p:cNvPr>
              <p:cNvPicPr/>
              <p:nvPr/>
            </p:nvPicPr>
            <p:blipFill>
              <a:blip r:embed="rId280"/>
              <a:stretch>
                <a:fillRect/>
              </a:stretch>
            </p:blipFill>
            <p:spPr>
              <a:xfrm>
                <a:off x="3221193" y="2842644"/>
                <a:ext cx="60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7" name="Freihand 196">
                <a:extLst>
                  <a:ext uri="{FF2B5EF4-FFF2-40B4-BE49-F238E27FC236}">
                    <a16:creationId xmlns:a16="http://schemas.microsoft.com/office/drawing/2014/main" id="{7809883E-52E7-40B9-8D4A-0339BF5ED471}"/>
                  </a:ext>
                </a:extLst>
              </p14:cNvPr>
              <p14:cNvContentPartPr/>
              <p14:nvPr/>
            </p14:nvContentPartPr>
            <p14:xfrm>
              <a:off x="3254673" y="2854884"/>
              <a:ext cx="52920" cy="145440"/>
            </p14:xfrm>
          </p:contentPart>
        </mc:Choice>
        <mc:Fallback xmlns="">
          <p:pic>
            <p:nvPicPr>
              <p:cNvPr id="197" name="Freihand 196">
                <a:extLst>
                  <a:ext uri="{FF2B5EF4-FFF2-40B4-BE49-F238E27FC236}">
                    <a16:creationId xmlns:a16="http://schemas.microsoft.com/office/drawing/2014/main" id="{7809883E-52E7-40B9-8D4A-0339BF5ED471}"/>
                  </a:ext>
                </a:extLst>
              </p:cNvPr>
              <p:cNvPicPr/>
              <p:nvPr/>
            </p:nvPicPr>
            <p:blipFill>
              <a:blip r:embed="rId282"/>
              <a:stretch>
                <a:fillRect/>
              </a:stretch>
            </p:blipFill>
            <p:spPr>
              <a:xfrm>
                <a:off x="3250353" y="2850564"/>
                <a:ext cx="61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8" name="Freihand 197">
                <a:extLst>
                  <a:ext uri="{FF2B5EF4-FFF2-40B4-BE49-F238E27FC236}">
                    <a16:creationId xmlns:a16="http://schemas.microsoft.com/office/drawing/2014/main" id="{A4035075-3A00-4502-9098-118DB505D257}"/>
                  </a:ext>
                </a:extLst>
              </p14:cNvPr>
              <p14:cNvContentPartPr/>
              <p14:nvPr/>
            </p14:nvContentPartPr>
            <p14:xfrm>
              <a:off x="3299673" y="2940564"/>
              <a:ext cx="91440" cy="82800"/>
            </p14:xfrm>
          </p:contentPart>
        </mc:Choice>
        <mc:Fallback xmlns="">
          <p:pic>
            <p:nvPicPr>
              <p:cNvPr id="198" name="Freihand 197">
                <a:extLst>
                  <a:ext uri="{FF2B5EF4-FFF2-40B4-BE49-F238E27FC236}">
                    <a16:creationId xmlns:a16="http://schemas.microsoft.com/office/drawing/2014/main" id="{A4035075-3A00-4502-9098-118DB505D257}"/>
                  </a:ext>
                </a:extLst>
              </p:cNvPr>
              <p:cNvPicPr/>
              <p:nvPr/>
            </p:nvPicPr>
            <p:blipFill>
              <a:blip r:embed="rId284"/>
              <a:stretch>
                <a:fillRect/>
              </a:stretch>
            </p:blipFill>
            <p:spPr>
              <a:xfrm>
                <a:off x="3295353" y="2936244"/>
                <a:ext cx="100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2" name="Freihand 201">
                <a:extLst>
                  <a:ext uri="{FF2B5EF4-FFF2-40B4-BE49-F238E27FC236}">
                    <a16:creationId xmlns:a16="http://schemas.microsoft.com/office/drawing/2014/main" id="{EB92B17E-24F2-4BE4-87FB-26E7758A3317}"/>
                  </a:ext>
                </a:extLst>
              </p14:cNvPr>
              <p14:cNvContentPartPr/>
              <p14:nvPr/>
            </p14:nvContentPartPr>
            <p14:xfrm>
              <a:off x="3423873" y="2956764"/>
              <a:ext cx="8640" cy="98280"/>
            </p14:xfrm>
          </p:contentPart>
        </mc:Choice>
        <mc:Fallback xmlns="">
          <p:pic>
            <p:nvPicPr>
              <p:cNvPr id="202" name="Freihand 201">
                <a:extLst>
                  <a:ext uri="{FF2B5EF4-FFF2-40B4-BE49-F238E27FC236}">
                    <a16:creationId xmlns:a16="http://schemas.microsoft.com/office/drawing/2014/main" id="{EB92B17E-24F2-4BE4-87FB-26E7758A3317}"/>
                  </a:ext>
                </a:extLst>
              </p:cNvPr>
              <p:cNvPicPr/>
              <p:nvPr/>
            </p:nvPicPr>
            <p:blipFill>
              <a:blip r:embed="rId286"/>
              <a:stretch>
                <a:fillRect/>
              </a:stretch>
            </p:blipFill>
            <p:spPr>
              <a:xfrm>
                <a:off x="3419553" y="2952444"/>
                <a:ext cx="17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96B56634-384F-4885-88DA-F307783506B6}"/>
                  </a:ext>
                </a:extLst>
              </p14:cNvPr>
              <p14:cNvContentPartPr/>
              <p14:nvPr/>
            </p14:nvContentPartPr>
            <p14:xfrm>
              <a:off x="3500553" y="2883684"/>
              <a:ext cx="70200" cy="82800"/>
            </p14:xfrm>
          </p:contentPart>
        </mc:Choice>
        <mc:Fallback xmlns="">
          <p:pic>
            <p:nvPicPr>
              <p:cNvPr id="203" name="Freihand 202">
                <a:extLst>
                  <a:ext uri="{FF2B5EF4-FFF2-40B4-BE49-F238E27FC236}">
                    <a16:creationId xmlns:a16="http://schemas.microsoft.com/office/drawing/2014/main" id="{96B56634-384F-4885-88DA-F307783506B6}"/>
                  </a:ext>
                </a:extLst>
              </p:cNvPr>
              <p:cNvPicPr/>
              <p:nvPr/>
            </p:nvPicPr>
            <p:blipFill>
              <a:blip r:embed="rId288"/>
              <a:stretch>
                <a:fillRect/>
              </a:stretch>
            </p:blipFill>
            <p:spPr>
              <a:xfrm>
                <a:off x="3496233" y="2879364"/>
                <a:ext cx="78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771C95AC-F94A-4565-9547-DB2B98AE7FD8}"/>
                  </a:ext>
                </a:extLst>
              </p14:cNvPr>
              <p14:cNvContentPartPr/>
              <p14:nvPr/>
            </p14:nvContentPartPr>
            <p14:xfrm>
              <a:off x="3489033" y="2804124"/>
              <a:ext cx="22680" cy="6840"/>
            </p14:xfrm>
          </p:contentPart>
        </mc:Choice>
        <mc:Fallback xmlns="">
          <p:pic>
            <p:nvPicPr>
              <p:cNvPr id="204" name="Freihand 203">
                <a:extLst>
                  <a:ext uri="{FF2B5EF4-FFF2-40B4-BE49-F238E27FC236}">
                    <a16:creationId xmlns:a16="http://schemas.microsoft.com/office/drawing/2014/main" id="{771C95AC-F94A-4565-9547-DB2B98AE7FD8}"/>
                  </a:ext>
                </a:extLst>
              </p:cNvPr>
              <p:cNvPicPr/>
              <p:nvPr/>
            </p:nvPicPr>
            <p:blipFill>
              <a:blip r:embed="rId290"/>
              <a:stretch>
                <a:fillRect/>
              </a:stretch>
            </p:blipFill>
            <p:spPr>
              <a:xfrm>
                <a:off x="3484713" y="2799804"/>
                <a:ext cx="3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DBE5CE8D-786F-4EE8-B487-5898AC72F8E2}"/>
                  </a:ext>
                </a:extLst>
              </p14:cNvPr>
              <p14:cNvContentPartPr/>
              <p14:nvPr/>
            </p14:nvContentPartPr>
            <p14:xfrm>
              <a:off x="3539433" y="2809884"/>
              <a:ext cx="88920" cy="279360"/>
            </p14:xfrm>
          </p:contentPart>
        </mc:Choice>
        <mc:Fallback xmlns="">
          <p:pic>
            <p:nvPicPr>
              <p:cNvPr id="205" name="Freihand 204">
                <a:extLst>
                  <a:ext uri="{FF2B5EF4-FFF2-40B4-BE49-F238E27FC236}">
                    <a16:creationId xmlns:a16="http://schemas.microsoft.com/office/drawing/2014/main" id="{DBE5CE8D-786F-4EE8-B487-5898AC72F8E2}"/>
                  </a:ext>
                </a:extLst>
              </p:cNvPr>
              <p:cNvPicPr/>
              <p:nvPr/>
            </p:nvPicPr>
            <p:blipFill>
              <a:blip r:embed="rId292"/>
              <a:stretch>
                <a:fillRect/>
              </a:stretch>
            </p:blipFill>
            <p:spPr>
              <a:xfrm>
                <a:off x="3535113" y="2805564"/>
                <a:ext cx="97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8" name="Freihand 207">
                <a:extLst>
                  <a:ext uri="{FF2B5EF4-FFF2-40B4-BE49-F238E27FC236}">
                    <a16:creationId xmlns:a16="http://schemas.microsoft.com/office/drawing/2014/main" id="{0875C7F1-D11F-4D58-9BEA-9AF3DE0D44FB}"/>
                  </a:ext>
                </a:extLst>
              </p14:cNvPr>
              <p14:cNvContentPartPr/>
              <p14:nvPr/>
            </p14:nvContentPartPr>
            <p14:xfrm>
              <a:off x="331113" y="2205084"/>
              <a:ext cx="92160" cy="10800"/>
            </p14:xfrm>
          </p:contentPart>
        </mc:Choice>
        <mc:Fallback xmlns="">
          <p:pic>
            <p:nvPicPr>
              <p:cNvPr id="208" name="Freihand 207">
                <a:extLst>
                  <a:ext uri="{FF2B5EF4-FFF2-40B4-BE49-F238E27FC236}">
                    <a16:creationId xmlns:a16="http://schemas.microsoft.com/office/drawing/2014/main" id="{0875C7F1-D11F-4D58-9BEA-9AF3DE0D44FB}"/>
                  </a:ext>
                </a:extLst>
              </p:cNvPr>
              <p:cNvPicPr/>
              <p:nvPr/>
            </p:nvPicPr>
            <p:blipFill>
              <a:blip r:embed="rId294"/>
              <a:stretch>
                <a:fillRect/>
              </a:stretch>
            </p:blipFill>
            <p:spPr>
              <a:xfrm>
                <a:off x="326793" y="2200764"/>
                <a:ext cx="100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9" name="Freihand 208">
                <a:extLst>
                  <a:ext uri="{FF2B5EF4-FFF2-40B4-BE49-F238E27FC236}">
                    <a16:creationId xmlns:a16="http://schemas.microsoft.com/office/drawing/2014/main" id="{7A132B5D-BFB7-48D0-8575-0D1FB2FB1F30}"/>
                  </a:ext>
                </a:extLst>
              </p14:cNvPr>
              <p14:cNvContentPartPr/>
              <p14:nvPr/>
            </p14:nvContentPartPr>
            <p14:xfrm>
              <a:off x="571593" y="2161884"/>
              <a:ext cx="562320" cy="50040"/>
            </p14:xfrm>
          </p:contentPart>
        </mc:Choice>
        <mc:Fallback xmlns="">
          <p:pic>
            <p:nvPicPr>
              <p:cNvPr id="209" name="Freihand 208">
                <a:extLst>
                  <a:ext uri="{FF2B5EF4-FFF2-40B4-BE49-F238E27FC236}">
                    <a16:creationId xmlns:a16="http://schemas.microsoft.com/office/drawing/2014/main" id="{7A132B5D-BFB7-48D0-8575-0D1FB2FB1F30}"/>
                  </a:ext>
                </a:extLst>
              </p:cNvPr>
              <p:cNvPicPr/>
              <p:nvPr/>
            </p:nvPicPr>
            <p:blipFill>
              <a:blip r:embed="rId296"/>
              <a:stretch>
                <a:fillRect/>
              </a:stretch>
            </p:blipFill>
            <p:spPr>
              <a:xfrm>
                <a:off x="567273" y="2157564"/>
                <a:ext cx="570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7" name="Freihand 206">
                <a:extLst>
                  <a:ext uri="{FF2B5EF4-FFF2-40B4-BE49-F238E27FC236}">
                    <a16:creationId xmlns:a16="http://schemas.microsoft.com/office/drawing/2014/main" id="{FDAB99F8-C730-45A0-860B-F6F9DC25C3CB}"/>
                  </a:ext>
                </a:extLst>
              </p14:cNvPr>
              <p14:cNvContentPartPr/>
              <p14:nvPr/>
            </p14:nvContentPartPr>
            <p14:xfrm>
              <a:off x="1950393" y="2158284"/>
              <a:ext cx="10800" cy="3960"/>
            </p14:xfrm>
          </p:contentPart>
        </mc:Choice>
        <mc:Fallback xmlns="">
          <p:pic>
            <p:nvPicPr>
              <p:cNvPr id="207" name="Freihand 206">
                <a:extLst>
                  <a:ext uri="{FF2B5EF4-FFF2-40B4-BE49-F238E27FC236}">
                    <a16:creationId xmlns:a16="http://schemas.microsoft.com/office/drawing/2014/main" id="{FDAB99F8-C730-45A0-860B-F6F9DC25C3CB}"/>
                  </a:ext>
                </a:extLst>
              </p:cNvPr>
              <p:cNvPicPr/>
              <p:nvPr/>
            </p:nvPicPr>
            <p:blipFill>
              <a:blip r:embed="rId264"/>
              <a:stretch>
                <a:fillRect/>
              </a:stretch>
            </p:blipFill>
            <p:spPr>
              <a:xfrm>
                <a:off x="1946073" y="2153964"/>
                <a:ext cx="19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0" name="Freihand 209">
                <a:extLst>
                  <a:ext uri="{FF2B5EF4-FFF2-40B4-BE49-F238E27FC236}">
                    <a16:creationId xmlns:a16="http://schemas.microsoft.com/office/drawing/2014/main" id="{9C2B0B5D-908A-48EB-BFF5-587917F755AB}"/>
                  </a:ext>
                </a:extLst>
              </p14:cNvPr>
              <p14:cNvContentPartPr/>
              <p14:nvPr/>
            </p14:nvContentPartPr>
            <p14:xfrm>
              <a:off x="1385913" y="2140644"/>
              <a:ext cx="572040" cy="73800"/>
            </p14:xfrm>
          </p:contentPart>
        </mc:Choice>
        <mc:Fallback xmlns="">
          <p:pic>
            <p:nvPicPr>
              <p:cNvPr id="210" name="Freihand 209">
                <a:extLst>
                  <a:ext uri="{FF2B5EF4-FFF2-40B4-BE49-F238E27FC236}">
                    <a16:creationId xmlns:a16="http://schemas.microsoft.com/office/drawing/2014/main" id="{9C2B0B5D-908A-48EB-BFF5-587917F755AB}"/>
                  </a:ext>
                </a:extLst>
              </p:cNvPr>
              <p:cNvPicPr/>
              <p:nvPr/>
            </p:nvPicPr>
            <p:blipFill>
              <a:blip r:embed="rId299"/>
              <a:stretch>
                <a:fillRect/>
              </a:stretch>
            </p:blipFill>
            <p:spPr>
              <a:xfrm>
                <a:off x="1381593" y="2136324"/>
                <a:ext cx="580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3" name="Freihand 212">
                <a:extLst>
                  <a:ext uri="{FF2B5EF4-FFF2-40B4-BE49-F238E27FC236}">
                    <a16:creationId xmlns:a16="http://schemas.microsoft.com/office/drawing/2014/main" id="{E4454C5B-A1E8-4BBA-B3AD-D76B609E1067}"/>
                  </a:ext>
                </a:extLst>
              </p14:cNvPr>
              <p14:cNvContentPartPr/>
              <p14:nvPr/>
            </p14:nvContentPartPr>
            <p14:xfrm>
              <a:off x="-13047" y="2152884"/>
              <a:ext cx="73800" cy="145080"/>
            </p14:xfrm>
          </p:contentPart>
        </mc:Choice>
        <mc:Fallback xmlns="">
          <p:pic>
            <p:nvPicPr>
              <p:cNvPr id="213" name="Freihand 212">
                <a:extLst>
                  <a:ext uri="{FF2B5EF4-FFF2-40B4-BE49-F238E27FC236}">
                    <a16:creationId xmlns:a16="http://schemas.microsoft.com/office/drawing/2014/main" id="{E4454C5B-A1E8-4BBA-B3AD-D76B609E1067}"/>
                  </a:ext>
                </a:extLst>
              </p:cNvPr>
              <p:cNvPicPr/>
              <p:nvPr/>
            </p:nvPicPr>
            <p:blipFill>
              <a:blip r:embed="rId301"/>
              <a:stretch>
                <a:fillRect/>
              </a:stretch>
            </p:blipFill>
            <p:spPr>
              <a:xfrm>
                <a:off x="-17367" y="2148564"/>
                <a:ext cx="82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4" name="Freihand 213">
                <a:extLst>
                  <a:ext uri="{FF2B5EF4-FFF2-40B4-BE49-F238E27FC236}">
                    <a16:creationId xmlns:a16="http://schemas.microsoft.com/office/drawing/2014/main" id="{6A96483E-0031-4C06-A943-7B4914F6D667}"/>
                  </a:ext>
                </a:extLst>
              </p14:cNvPr>
              <p14:cNvContentPartPr/>
              <p14:nvPr/>
            </p14:nvContentPartPr>
            <p14:xfrm>
              <a:off x="16833" y="2068284"/>
              <a:ext cx="57600" cy="100440"/>
            </p14:xfrm>
          </p:contentPart>
        </mc:Choice>
        <mc:Fallback xmlns="">
          <p:pic>
            <p:nvPicPr>
              <p:cNvPr id="214" name="Freihand 213">
                <a:extLst>
                  <a:ext uri="{FF2B5EF4-FFF2-40B4-BE49-F238E27FC236}">
                    <a16:creationId xmlns:a16="http://schemas.microsoft.com/office/drawing/2014/main" id="{6A96483E-0031-4C06-A943-7B4914F6D667}"/>
                  </a:ext>
                </a:extLst>
              </p:cNvPr>
              <p:cNvPicPr/>
              <p:nvPr/>
            </p:nvPicPr>
            <p:blipFill>
              <a:blip r:embed="rId303"/>
              <a:stretch>
                <a:fillRect/>
              </a:stretch>
            </p:blipFill>
            <p:spPr>
              <a:xfrm>
                <a:off x="12513" y="2063964"/>
                <a:ext cx="66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5" name="Freihand 214">
                <a:extLst>
                  <a:ext uri="{FF2B5EF4-FFF2-40B4-BE49-F238E27FC236}">
                    <a16:creationId xmlns:a16="http://schemas.microsoft.com/office/drawing/2014/main" id="{4CEB14D8-A79C-4751-BA2F-50F8089D4A7D}"/>
                  </a:ext>
                </a:extLst>
              </p14:cNvPr>
              <p14:cNvContentPartPr/>
              <p14:nvPr/>
            </p14:nvContentPartPr>
            <p14:xfrm>
              <a:off x="69033" y="2147124"/>
              <a:ext cx="75240" cy="142560"/>
            </p14:xfrm>
          </p:contentPart>
        </mc:Choice>
        <mc:Fallback xmlns="">
          <p:pic>
            <p:nvPicPr>
              <p:cNvPr id="215" name="Freihand 214">
                <a:extLst>
                  <a:ext uri="{FF2B5EF4-FFF2-40B4-BE49-F238E27FC236}">
                    <a16:creationId xmlns:a16="http://schemas.microsoft.com/office/drawing/2014/main" id="{4CEB14D8-A79C-4751-BA2F-50F8089D4A7D}"/>
                  </a:ext>
                </a:extLst>
              </p:cNvPr>
              <p:cNvPicPr/>
              <p:nvPr/>
            </p:nvPicPr>
            <p:blipFill>
              <a:blip r:embed="rId305"/>
              <a:stretch>
                <a:fillRect/>
              </a:stretch>
            </p:blipFill>
            <p:spPr>
              <a:xfrm>
                <a:off x="64713" y="2142804"/>
                <a:ext cx="83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7" name="Freihand 216">
                <a:extLst>
                  <a:ext uri="{FF2B5EF4-FFF2-40B4-BE49-F238E27FC236}">
                    <a16:creationId xmlns:a16="http://schemas.microsoft.com/office/drawing/2014/main" id="{C39D22FA-7A88-4C4D-9307-54DB38F4DB60}"/>
                  </a:ext>
                </a:extLst>
              </p14:cNvPr>
              <p14:cNvContentPartPr/>
              <p14:nvPr/>
            </p14:nvContentPartPr>
            <p14:xfrm>
              <a:off x="133833" y="2198604"/>
              <a:ext cx="53640" cy="29520"/>
            </p14:xfrm>
          </p:contentPart>
        </mc:Choice>
        <mc:Fallback xmlns="">
          <p:pic>
            <p:nvPicPr>
              <p:cNvPr id="217" name="Freihand 216">
                <a:extLst>
                  <a:ext uri="{FF2B5EF4-FFF2-40B4-BE49-F238E27FC236}">
                    <a16:creationId xmlns:a16="http://schemas.microsoft.com/office/drawing/2014/main" id="{C39D22FA-7A88-4C4D-9307-54DB38F4DB60}"/>
                  </a:ext>
                </a:extLst>
              </p:cNvPr>
              <p:cNvPicPr/>
              <p:nvPr/>
            </p:nvPicPr>
            <p:blipFill>
              <a:blip r:embed="rId307"/>
              <a:stretch>
                <a:fillRect/>
              </a:stretch>
            </p:blipFill>
            <p:spPr>
              <a:xfrm>
                <a:off x="129513" y="2194284"/>
                <a:ext cx="62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8" name="Freihand 217">
                <a:extLst>
                  <a:ext uri="{FF2B5EF4-FFF2-40B4-BE49-F238E27FC236}">
                    <a16:creationId xmlns:a16="http://schemas.microsoft.com/office/drawing/2014/main" id="{07D378B2-62D1-4EF4-85D8-6A7C7968648E}"/>
                  </a:ext>
                </a:extLst>
              </p14:cNvPr>
              <p14:cNvContentPartPr/>
              <p14:nvPr/>
            </p14:nvContentPartPr>
            <p14:xfrm>
              <a:off x="160473" y="2175204"/>
              <a:ext cx="32760" cy="118080"/>
            </p14:xfrm>
          </p:contentPart>
        </mc:Choice>
        <mc:Fallback xmlns="">
          <p:pic>
            <p:nvPicPr>
              <p:cNvPr id="218" name="Freihand 217">
                <a:extLst>
                  <a:ext uri="{FF2B5EF4-FFF2-40B4-BE49-F238E27FC236}">
                    <a16:creationId xmlns:a16="http://schemas.microsoft.com/office/drawing/2014/main" id="{07D378B2-62D1-4EF4-85D8-6A7C7968648E}"/>
                  </a:ext>
                </a:extLst>
              </p:cNvPr>
              <p:cNvPicPr/>
              <p:nvPr/>
            </p:nvPicPr>
            <p:blipFill>
              <a:blip r:embed="rId309"/>
              <a:stretch>
                <a:fillRect/>
              </a:stretch>
            </p:blipFill>
            <p:spPr>
              <a:xfrm>
                <a:off x="156153" y="2170884"/>
                <a:ext cx="41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9" name="Freihand 218">
                <a:extLst>
                  <a:ext uri="{FF2B5EF4-FFF2-40B4-BE49-F238E27FC236}">
                    <a16:creationId xmlns:a16="http://schemas.microsoft.com/office/drawing/2014/main" id="{1E0540B4-A355-4909-81C3-0AF7D3782B9B}"/>
                  </a:ext>
                </a:extLst>
              </p14:cNvPr>
              <p14:cNvContentPartPr/>
              <p14:nvPr/>
            </p14:nvContentPartPr>
            <p14:xfrm>
              <a:off x="174513" y="2256204"/>
              <a:ext cx="65160" cy="96840"/>
            </p14:xfrm>
          </p:contentPart>
        </mc:Choice>
        <mc:Fallback xmlns="">
          <p:pic>
            <p:nvPicPr>
              <p:cNvPr id="219" name="Freihand 218">
                <a:extLst>
                  <a:ext uri="{FF2B5EF4-FFF2-40B4-BE49-F238E27FC236}">
                    <a16:creationId xmlns:a16="http://schemas.microsoft.com/office/drawing/2014/main" id="{1E0540B4-A355-4909-81C3-0AF7D3782B9B}"/>
                  </a:ext>
                </a:extLst>
              </p:cNvPr>
              <p:cNvPicPr/>
              <p:nvPr/>
            </p:nvPicPr>
            <p:blipFill>
              <a:blip r:embed="rId311"/>
              <a:stretch>
                <a:fillRect/>
              </a:stretch>
            </p:blipFill>
            <p:spPr>
              <a:xfrm>
                <a:off x="170193" y="2251884"/>
                <a:ext cx="73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0" name="Freihand 219">
                <a:extLst>
                  <a:ext uri="{FF2B5EF4-FFF2-40B4-BE49-F238E27FC236}">
                    <a16:creationId xmlns:a16="http://schemas.microsoft.com/office/drawing/2014/main" id="{57DAD37D-81C5-4429-852E-7B678A2CAD9A}"/>
                  </a:ext>
                </a:extLst>
              </p14:cNvPr>
              <p14:cNvContentPartPr/>
              <p14:nvPr/>
            </p14:nvContentPartPr>
            <p14:xfrm>
              <a:off x="216633" y="2143884"/>
              <a:ext cx="31680" cy="198000"/>
            </p14:xfrm>
          </p:contentPart>
        </mc:Choice>
        <mc:Fallback xmlns="">
          <p:pic>
            <p:nvPicPr>
              <p:cNvPr id="220" name="Freihand 219">
                <a:extLst>
                  <a:ext uri="{FF2B5EF4-FFF2-40B4-BE49-F238E27FC236}">
                    <a16:creationId xmlns:a16="http://schemas.microsoft.com/office/drawing/2014/main" id="{57DAD37D-81C5-4429-852E-7B678A2CAD9A}"/>
                  </a:ext>
                </a:extLst>
              </p:cNvPr>
              <p:cNvPicPr/>
              <p:nvPr/>
            </p:nvPicPr>
            <p:blipFill>
              <a:blip r:embed="rId313"/>
              <a:stretch>
                <a:fillRect/>
              </a:stretch>
            </p:blipFill>
            <p:spPr>
              <a:xfrm>
                <a:off x="212313" y="2139564"/>
                <a:ext cx="40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2" name="Freihand 221">
                <a:extLst>
                  <a:ext uri="{FF2B5EF4-FFF2-40B4-BE49-F238E27FC236}">
                    <a16:creationId xmlns:a16="http://schemas.microsoft.com/office/drawing/2014/main" id="{7FF5251F-9508-487E-A8DF-04CA06C59D0D}"/>
                  </a:ext>
                </a:extLst>
              </p14:cNvPr>
              <p14:cNvContentPartPr/>
              <p14:nvPr/>
            </p14:nvContentPartPr>
            <p14:xfrm>
              <a:off x="2029233" y="2193564"/>
              <a:ext cx="183240" cy="6840"/>
            </p14:xfrm>
          </p:contentPart>
        </mc:Choice>
        <mc:Fallback xmlns="">
          <p:pic>
            <p:nvPicPr>
              <p:cNvPr id="222" name="Freihand 221">
                <a:extLst>
                  <a:ext uri="{FF2B5EF4-FFF2-40B4-BE49-F238E27FC236}">
                    <a16:creationId xmlns:a16="http://schemas.microsoft.com/office/drawing/2014/main" id="{7FF5251F-9508-487E-A8DF-04CA06C59D0D}"/>
                  </a:ext>
                </a:extLst>
              </p:cNvPr>
              <p:cNvPicPr/>
              <p:nvPr/>
            </p:nvPicPr>
            <p:blipFill>
              <a:blip r:embed="rId315"/>
              <a:stretch>
                <a:fillRect/>
              </a:stretch>
            </p:blipFill>
            <p:spPr>
              <a:xfrm>
                <a:off x="2024913" y="2189244"/>
                <a:ext cx="191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3" name="Freihand 222">
                <a:extLst>
                  <a:ext uri="{FF2B5EF4-FFF2-40B4-BE49-F238E27FC236}">
                    <a16:creationId xmlns:a16="http://schemas.microsoft.com/office/drawing/2014/main" id="{4607D97F-4F25-4941-B359-F7D8F8528AE1}"/>
                  </a:ext>
                </a:extLst>
              </p14:cNvPr>
              <p14:cNvContentPartPr/>
              <p14:nvPr/>
            </p14:nvContentPartPr>
            <p14:xfrm>
              <a:off x="2358993" y="2190324"/>
              <a:ext cx="482400" cy="20160"/>
            </p14:xfrm>
          </p:contentPart>
        </mc:Choice>
        <mc:Fallback xmlns="">
          <p:pic>
            <p:nvPicPr>
              <p:cNvPr id="223" name="Freihand 222">
                <a:extLst>
                  <a:ext uri="{FF2B5EF4-FFF2-40B4-BE49-F238E27FC236}">
                    <a16:creationId xmlns:a16="http://schemas.microsoft.com/office/drawing/2014/main" id="{4607D97F-4F25-4941-B359-F7D8F8528AE1}"/>
                  </a:ext>
                </a:extLst>
              </p:cNvPr>
              <p:cNvPicPr/>
              <p:nvPr/>
            </p:nvPicPr>
            <p:blipFill>
              <a:blip r:embed="rId317"/>
              <a:stretch>
                <a:fillRect/>
              </a:stretch>
            </p:blipFill>
            <p:spPr>
              <a:xfrm>
                <a:off x="2354673" y="2186004"/>
                <a:ext cx="491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4" name="Freihand 223">
                <a:extLst>
                  <a:ext uri="{FF2B5EF4-FFF2-40B4-BE49-F238E27FC236}">
                    <a16:creationId xmlns:a16="http://schemas.microsoft.com/office/drawing/2014/main" id="{9550697D-7BD8-4F45-B200-0C1B4DEA654B}"/>
                  </a:ext>
                </a:extLst>
              </p14:cNvPr>
              <p14:cNvContentPartPr/>
              <p14:nvPr/>
            </p14:nvContentPartPr>
            <p14:xfrm>
              <a:off x="2949753" y="2189964"/>
              <a:ext cx="536040" cy="39600"/>
            </p14:xfrm>
          </p:contentPart>
        </mc:Choice>
        <mc:Fallback xmlns="">
          <p:pic>
            <p:nvPicPr>
              <p:cNvPr id="224" name="Freihand 223">
                <a:extLst>
                  <a:ext uri="{FF2B5EF4-FFF2-40B4-BE49-F238E27FC236}">
                    <a16:creationId xmlns:a16="http://schemas.microsoft.com/office/drawing/2014/main" id="{9550697D-7BD8-4F45-B200-0C1B4DEA654B}"/>
                  </a:ext>
                </a:extLst>
              </p:cNvPr>
              <p:cNvPicPr/>
              <p:nvPr/>
            </p:nvPicPr>
            <p:blipFill>
              <a:blip r:embed="rId319"/>
              <a:stretch>
                <a:fillRect/>
              </a:stretch>
            </p:blipFill>
            <p:spPr>
              <a:xfrm>
                <a:off x="2945433" y="2185644"/>
                <a:ext cx="544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5" name="Freihand 224">
                <a:extLst>
                  <a:ext uri="{FF2B5EF4-FFF2-40B4-BE49-F238E27FC236}">
                    <a16:creationId xmlns:a16="http://schemas.microsoft.com/office/drawing/2014/main" id="{6699912B-C09A-4A25-90C0-DEE3CDDA8E13}"/>
                  </a:ext>
                </a:extLst>
              </p14:cNvPr>
              <p14:cNvContentPartPr/>
              <p14:nvPr/>
            </p14:nvContentPartPr>
            <p14:xfrm>
              <a:off x="3593433" y="2205804"/>
              <a:ext cx="964080" cy="39600"/>
            </p14:xfrm>
          </p:contentPart>
        </mc:Choice>
        <mc:Fallback xmlns="">
          <p:pic>
            <p:nvPicPr>
              <p:cNvPr id="225" name="Freihand 224">
                <a:extLst>
                  <a:ext uri="{FF2B5EF4-FFF2-40B4-BE49-F238E27FC236}">
                    <a16:creationId xmlns:a16="http://schemas.microsoft.com/office/drawing/2014/main" id="{6699912B-C09A-4A25-90C0-DEE3CDDA8E13}"/>
                  </a:ext>
                </a:extLst>
              </p:cNvPr>
              <p:cNvPicPr/>
              <p:nvPr/>
            </p:nvPicPr>
            <p:blipFill>
              <a:blip r:embed="rId321"/>
              <a:stretch>
                <a:fillRect/>
              </a:stretch>
            </p:blipFill>
            <p:spPr>
              <a:xfrm>
                <a:off x="3589113" y="2201484"/>
                <a:ext cx="97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6" name="Freihand 225">
                <a:extLst>
                  <a:ext uri="{FF2B5EF4-FFF2-40B4-BE49-F238E27FC236}">
                    <a16:creationId xmlns:a16="http://schemas.microsoft.com/office/drawing/2014/main" id="{79B9CAA0-B57A-41B2-BEE2-3980C924DAEB}"/>
                  </a:ext>
                </a:extLst>
              </p14:cNvPr>
              <p14:cNvContentPartPr/>
              <p14:nvPr/>
            </p14:nvContentPartPr>
            <p14:xfrm>
              <a:off x="4636713" y="2254044"/>
              <a:ext cx="154800" cy="20160"/>
            </p14:xfrm>
          </p:contentPart>
        </mc:Choice>
        <mc:Fallback xmlns="">
          <p:pic>
            <p:nvPicPr>
              <p:cNvPr id="226" name="Freihand 225">
                <a:extLst>
                  <a:ext uri="{FF2B5EF4-FFF2-40B4-BE49-F238E27FC236}">
                    <a16:creationId xmlns:a16="http://schemas.microsoft.com/office/drawing/2014/main" id="{79B9CAA0-B57A-41B2-BEE2-3980C924DAEB}"/>
                  </a:ext>
                </a:extLst>
              </p:cNvPr>
              <p:cNvPicPr/>
              <p:nvPr/>
            </p:nvPicPr>
            <p:blipFill>
              <a:blip r:embed="rId323"/>
              <a:stretch>
                <a:fillRect/>
              </a:stretch>
            </p:blipFill>
            <p:spPr>
              <a:xfrm>
                <a:off x="4632393" y="2249724"/>
                <a:ext cx="163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8" name="Freihand 227">
                <a:extLst>
                  <a:ext uri="{FF2B5EF4-FFF2-40B4-BE49-F238E27FC236}">
                    <a16:creationId xmlns:a16="http://schemas.microsoft.com/office/drawing/2014/main" id="{C66D07B0-7904-4F1F-B0AF-0490691428B1}"/>
                  </a:ext>
                </a:extLst>
              </p14:cNvPr>
              <p14:cNvContentPartPr/>
              <p14:nvPr/>
            </p14:nvContentPartPr>
            <p14:xfrm>
              <a:off x="4698993" y="2235324"/>
              <a:ext cx="282240" cy="40680"/>
            </p14:xfrm>
          </p:contentPart>
        </mc:Choice>
        <mc:Fallback xmlns="">
          <p:pic>
            <p:nvPicPr>
              <p:cNvPr id="228" name="Freihand 227">
                <a:extLst>
                  <a:ext uri="{FF2B5EF4-FFF2-40B4-BE49-F238E27FC236}">
                    <a16:creationId xmlns:a16="http://schemas.microsoft.com/office/drawing/2014/main" id="{C66D07B0-7904-4F1F-B0AF-0490691428B1}"/>
                  </a:ext>
                </a:extLst>
              </p:cNvPr>
              <p:cNvPicPr/>
              <p:nvPr/>
            </p:nvPicPr>
            <p:blipFill>
              <a:blip r:embed="rId325"/>
              <a:stretch>
                <a:fillRect/>
              </a:stretch>
            </p:blipFill>
            <p:spPr>
              <a:xfrm>
                <a:off x="4694673" y="2231004"/>
                <a:ext cx="290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0" name="Freihand 229">
                <a:extLst>
                  <a:ext uri="{FF2B5EF4-FFF2-40B4-BE49-F238E27FC236}">
                    <a16:creationId xmlns:a16="http://schemas.microsoft.com/office/drawing/2014/main" id="{E0BAB2F7-350D-4787-9A02-C7FE568791CD}"/>
                  </a:ext>
                </a:extLst>
              </p14:cNvPr>
              <p14:cNvContentPartPr/>
              <p14:nvPr/>
            </p14:nvContentPartPr>
            <p14:xfrm>
              <a:off x="4381113" y="2143164"/>
              <a:ext cx="91080" cy="169920"/>
            </p14:xfrm>
          </p:contentPart>
        </mc:Choice>
        <mc:Fallback xmlns="">
          <p:pic>
            <p:nvPicPr>
              <p:cNvPr id="230" name="Freihand 229">
                <a:extLst>
                  <a:ext uri="{FF2B5EF4-FFF2-40B4-BE49-F238E27FC236}">
                    <a16:creationId xmlns:a16="http://schemas.microsoft.com/office/drawing/2014/main" id="{E0BAB2F7-350D-4787-9A02-C7FE568791CD}"/>
                  </a:ext>
                </a:extLst>
              </p:cNvPr>
              <p:cNvPicPr/>
              <p:nvPr/>
            </p:nvPicPr>
            <p:blipFill>
              <a:blip r:embed="rId327"/>
              <a:stretch>
                <a:fillRect/>
              </a:stretch>
            </p:blipFill>
            <p:spPr>
              <a:xfrm>
                <a:off x="4376793" y="2138844"/>
                <a:ext cx="99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1" name="Freihand 230">
                <a:extLst>
                  <a:ext uri="{FF2B5EF4-FFF2-40B4-BE49-F238E27FC236}">
                    <a16:creationId xmlns:a16="http://schemas.microsoft.com/office/drawing/2014/main" id="{A0C4146B-9873-4A64-96D2-D4F8127DE4E0}"/>
                  </a:ext>
                </a:extLst>
              </p14:cNvPr>
              <p14:cNvContentPartPr/>
              <p14:nvPr/>
            </p14:nvContentPartPr>
            <p14:xfrm>
              <a:off x="4406673" y="2058204"/>
              <a:ext cx="13320" cy="15840"/>
            </p14:xfrm>
          </p:contentPart>
        </mc:Choice>
        <mc:Fallback xmlns="">
          <p:pic>
            <p:nvPicPr>
              <p:cNvPr id="231" name="Freihand 230">
                <a:extLst>
                  <a:ext uri="{FF2B5EF4-FFF2-40B4-BE49-F238E27FC236}">
                    <a16:creationId xmlns:a16="http://schemas.microsoft.com/office/drawing/2014/main" id="{A0C4146B-9873-4A64-96D2-D4F8127DE4E0}"/>
                  </a:ext>
                </a:extLst>
              </p:cNvPr>
              <p:cNvPicPr/>
              <p:nvPr/>
            </p:nvPicPr>
            <p:blipFill>
              <a:blip r:embed="rId329"/>
              <a:stretch>
                <a:fillRect/>
              </a:stretch>
            </p:blipFill>
            <p:spPr>
              <a:xfrm>
                <a:off x="4402353" y="2053884"/>
                <a:ext cx="21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2" name="Freihand 231">
                <a:extLst>
                  <a:ext uri="{FF2B5EF4-FFF2-40B4-BE49-F238E27FC236}">
                    <a16:creationId xmlns:a16="http://schemas.microsoft.com/office/drawing/2014/main" id="{B0631355-6C23-423D-82D9-92C456BB7F83}"/>
                  </a:ext>
                </a:extLst>
              </p14:cNvPr>
              <p14:cNvContentPartPr/>
              <p14:nvPr/>
            </p14:nvContentPartPr>
            <p14:xfrm>
              <a:off x="4516473" y="2064324"/>
              <a:ext cx="59760" cy="215640"/>
            </p14:xfrm>
          </p:contentPart>
        </mc:Choice>
        <mc:Fallback xmlns="">
          <p:pic>
            <p:nvPicPr>
              <p:cNvPr id="232" name="Freihand 231">
                <a:extLst>
                  <a:ext uri="{FF2B5EF4-FFF2-40B4-BE49-F238E27FC236}">
                    <a16:creationId xmlns:a16="http://schemas.microsoft.com/office/drawing/2014/main" id="{B0631355-6C23-423D-82D9-92C456BB7F83}"/>
                  </a:ext>
                </a:extLst>
              </p:cNvPr>
              <p:cNvPicPr/>
              <p:nvPr/>
            </p:nvPicPr>
            <p:blipFill>
              <a:blip r:embed="rId331"/>
              <a:stretch>
                <a:fillRect/>
              </a:stretch>
            </p:blipFill>
            <p:spPr>
              <a:xfrm>
                <a:off x="4512153" y="2060004"/>
                <a:ext cx="68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3" name="Freihand 232">
                <a:extLst>
                  <a:ext uri="{FF2B5EF4-FFF2-40B4-BE49-F238E27FC236}">
                    <a16:creationId xmlns:a16="http://schemas.microsoft.com/office/drawing/2014/main" id="{D056A4E4-A1ED-4D00-B5E3-BD9F783EA3A2}"/>
                  </a:ext>
                </a:extLst>
              </p14:cNvPr>
              <p14:cNvContentPartPr/>
              <p14:nvPr/>
            </p14:nvContentPartPr>
            <p14:xfrm>
              <a:off x="4599993" y="2148924"/>
              <a:ext cx="65880" cy="47160"/>
            </p14:xfrm>
          </p:contentPart>
        </mc:Choice>
        <mc:Fallback xmlns="">
          <p:pic>
            <p:nvPicPr>
              <p:cNvPr id="233" name="Freihand 232">
                <a:extLst>
                  <a:ext uri="{FF2B5EF4-FFF2-40B4-BE49-F238E27FC236}">
                    <a16:creationId xmlns:a16="http://schemas.microsoft.com/office/drawing/2014/main" id="{D056A4E4-A1ED-4D00-B5E3-BD9F783EA3A2}"/>
                  </a:ext>
                </a:extLst>
              </p:cNvPr>
              <p:cNvPicPr/>
              <p:nvPr/>
            </p:nvPicPr>
            <p:blipFill>
              <a:blip r:embed="rId333"/>
              <a:stretch>
                <a:fillRect/>
              </a:stretch>
            </p:blipFill>
            <p:spPr>
              <a:xfrm>
                <a:off x="4595673" y="2144604"/>
                <a:ext cx="74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4" name="Freihand 233">
                <a:extLst>
                  <a:ext uri="{FF2B5EF4-FFF2-40B4-BE49-F238E27FC236}">
                    <a16:creationId xmlns:a16="http://schemas.microsoft.com/office/drawing/2014/main" id="{6FA738EA-1602-49F6-A1C5-8AA7D2CEE94A}"/>
                  </a:ext>
                </a:extLst>
              </p14:cNvPr>
              <p14:cNvContentPartPr/>
              <p14:nvPr/>
            </p14:nvContentPartPr>
            <p14:xfrm>
              <a:off x="4615833" y="2150724"/>
              <a:ext cx="57600" cy="176760"/>
            </p14:xfrm>
          </p:contentPart>
        </mc:Choice>
        <mc:Fallback xmlns="">
          <p:pic>
            <p:nvPicPr>
              <p:cNvPr id="234" name="Freihand 233">
                <a:extLst>
                  <a:ext uri="{FF2B5EF4-FFF2-40B4-BE49-F238E27FC236}">
                    <a16:creationId xmlns:a16="http://schemas.microsoft.com/office/drawing/2014/main" id="{6FA738EA-1602-49F6-A1C5-8AA7D2CEE94A}"/>
                  </a:ext>
                </a:extLst>
              </p:cNvPr>
              <p:cNvPicPr/>
              <p:nvPr/>
            </p:nvPicPr>
            <p:blipFill>
              <a:blip r:embed="rId335"/>
              <a:stretch>
                <a:fillRect/>
              </a:stretch>
            </p:blipFill>
            <p:spPr>
              <a:xfrm>
                <a:off x="4611513" y="2146404"/>
                <a:ext cx="66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5" name="Freihand 234">
                <a:extLst>
                  <a:ext uri="{FF2B5EF4-FFF2-40B4-BE49-F238E27FC236}">
                    <a16:creationId xmlns:a16="http://schemas.microsoft.com/office/drawing/2014/main" id="{6337AE0A-4C23-495D-871A-F97ED6BBD789}"/>
                  </a:ext>
                </a:extLst>
              </p14:cNvPr>
              <p14:cNvContentPartPr/>
              <p14:nvPr/>
            </p14:nvContentPartPr>
            <p14:xfrm>
              <a:off x="4639233" y="2245404"/>
              <a:ext cx="65160" cy="99360"/>
            </p14:xfrm>
          </p:contentPart>
        </mc:Choice>
        <mc:Fallback xmlns="">
          <p:pic>
            <p:nvPicPr>
              <p:cNvPr id="235" name="Freihand 234">
                <a:extLst>
                  <a:ext uri="{FF2B5EF4-FFF2-40B4-BE49-F238E27FC236}">
                    <a16:creationId xmlns:a16="http://schemas.microsoft.com/office/drawing/2014/main" id="{6337AE0A-4C23-495D-871A-F97ED6BBD789}"/>
                  </a:ext>
                </a:extLst>
              </p:cNvPr>
              <p:cNvPicPr/>
              <p:nvPr/>
            </p:nvPicPr>
            <p:blipFill>
              <a:blip r:embed="rId337"/>
              <a:stretch>
                <a:fillRect/>
              </a:stretch>
            </p:blipFill>
            <p:spPr>
              <a:xfrm>
                <a:off x="4634913" y="2241084"/>
                <a:ext cx="73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7" name="Freihand 236">
                <a:extLst>
                  <a:ext uri="{FF2B5EF4-FFF2-40B4-BE49-F238E27FC236}">
                    <a16:creationId xmlns:a16="http://schemas.microsoft.com/office/drawing/2014/main" id="{84C28421-762C-440F-9F26-343178CF9978}"/>
                  </a:ext>
                </a:extLst>
              </p14:cNvPr>
              <p14:cNvContentPartPr/>
              <p14:nvPr/>
            </p14:nvContentPartPr>
            <p14:xfrm>
              <a:off x="4478673" y="2028324"/>
              <a:ext cx="57960" cy="96120"/>
            </p14:xfrm>
          </p:contentPart>
        </mc:Choice>
        <mc:Fallback xmlns="">
          <p:pic>
            <p:nvPicPr>
              <p:cNvPr id="237" name="Freihand 236">
                <a:extLst>
                  <a:ext uri="{FF2B5EF4-FFF2-40B4-BE49-F238E27FC236}">
                    <a16:creationId xmlns:a16="http://schemas.microsoft.com/office/drawing/2014/main" id="{84C28421-762C-440F-9F26-343178CF9978}"/>
                  </a:ext>
                </a:extLst>
              </p:cNvPr>
              <p:cNvPicPr/>
              <p:nvPr/>
            </p:nvPicPr>
            <p:blipFill>
              <a:blip r:embed="rId339"/>
              <a:stretch>
                <a:fillRect/>
              </a:stretch>
            </p:blipFill>
            <p:spPr>
              <a:xfrm>
                <a:off x="4474353" y="2024004"/>
                <a:ext cx="66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8" name="Freihand 237">
                <a:extLst>
                  <a:ext uri="{FF2B5EF4-FFF2-40B4-BE49-F238E27FC236}">
                    <a16:creationId xmlns:a16="http://schemas.microsoft.com/office/drawing/2014/main" id="{AEE77DC2-E5F1-4CFB-BBE7-76EC05F67B3C}"/>
                  </a:ext>
                </a:extLst>
              </p14:cNvPr>
              <p14:cNvContentPartPr/>
              <p14:nvPr/>
            </p14:nvContentPartPr>
            <p14:xfrm>
              <a:off x="4687113" y="2070444"/>
              <a:ext cx="57960" cy="287640"/>
            </p14:xfrm>
          </p:contentPart>
        </mc:Choice>
        <mc:Fallback xmlns="">
          <p:pic>
            <p:nvPicPr>
              <p:cNvPr id="238" name="Freihand 237">
                <a:extLst>
                  <a:ext uri="{FF2B5EF4-FFF2-40B4-BE49-F238E27FC236}">
                    <a16:creationId xmlns:a16="http://schemas.microsoft.com/office/drawing/2014/main" id="{AEE77DC2-E5F1-4CFB-BBE7-76EC05F67B3C}"/>
                  </a:ext>
                </a:extLst>
              </p:cNvPr>
              <p:cNvPicPr/>
              <p:nvPr/>
            </p:nvPicPr>
            <p:blipFill>
              <a:blip r:embed="rId341"/>
              <a:stretch>
                <a:fillRect/>
              </a:stretch>
            </p:blipFill>
            <p:spPr>
              <a:xfrm>
                <a:off x="4682793" y="2066124"/>
                <a:ext cx="666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3" name="Freihand 242">
                <a:extLst>
                  <a:ext uri="{FF2B5EF4-FFF2-40B4-BE49-F238E27FC236}">
                    <a16:creationId xmlns:a16="http://schemas.microsoft.com/office/drawing/2014/main" id="{B68B66C9-E23F-42D9-AC4B-DEB02678DACF}"/>
                  </a:ext>
                </a:extLst>
              </p14:cNvPr>
              <p14:cNvContentPartPr/>
              <p14:nvPr/>
            </p14:nvContentPartPr>
            <p14:xfrm>
              <a:off x="5537793" y="3442764"/>
              <a:ext cx="117720" cy="80280"/>
            </p14:xfrm>
          </p:contentPart>
        </mc:Choice>
        <mc:Fallback xmlns="">
          <p:pic>
            <p:nvPicPr>
              <p:cNvPr id="243" name="Freihand 242">
                <a:extLst>
                  <a:ext uri="{FF2B5EF4-FFF2-40B4-BE49-F238E27FC236}">
                    <a16:creationId xmlns:a16="http://schemas.microsoft.com/office/drawing/2014/main" id="{B68B66C9-E23F-42D9-AC4B-DEB02678DACF}"/>
                  </a:ext>
                </a:extLst>
              </p:cNvPr>
              <p:cNvPicPr/>
              <p:nvPr/>
            </p:nvPicPr>
            <p:blipFill>
              <a:blip r:embed="rId343"/>
              <a:stretch>
                <a:fillRect/>
              </a:stretch>
            </p:blipFill>
            <p:spPr>
              <a:xfrm>
                <a:off x="5533473" y="3438444"/>
                <a:ext cx="126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4" name="Freihand 243">
                <a:extLst>
                  <a:ext uri="{FF2B5EF4-FFF2-40B4-BE49-F238E27FC236}">
                    <a16:creationId xmlns:a16="http://schemas.microsoft.com/office/drawing/2014/main" id="{91FC9120-DC05-4B6E-8F61-F3B37047B42A}"/>
                  </a:ext>
                </a:extLst>
              </p14:cNvPr>
              <p14:cNvContentPartPr/>
              <p14:nvPr/>
            </p14:nvContentPartPr>
            <p14:xfrm>
              <a:off x="5583513" y="3446364"/>
              <a:ext cx="104760" cy="199800"/>
            </p14:xfrm>
          </p:contentPart>
        </mc:Choice>
        <mc:Fallback xmlns="">
          <p:pic>
            <p:nvPicPr>
              <p:cNvPr id="244" name="Freihand 243">
                <a:extLst>
                  <a:ext uri="{FF2B5EF4-FFF2-40B4-BE49-F238E27FC236}">
                    <a16:creationId xmlns:a16="http://schemas.microsoft.com/office/drawing/2014/main" id="{91FC9120-DC05-4B6E-8F61-F3B37047B42A}"/>
                  </a:ext>
                </a:extLst>
              </p:cNvPr>
              <p:cNvPicPr/>
              <p:nvPr/>
            </p:nvPicPr>
            <p:blipFill>
              <a:blip r:embed="rId345"/>
              <a:stretch>
                <a:fillRect/>
              </a:stretch>
            </p:blipFill>
            <p:spPr>
              <a:xfrm>
                <a:off x="5579193" y="3442044"/>
                <a:ext cx="113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5" name="Freihand 244">
                <a:extLst>
                  <a:ext uri="{FF2B5EF4-FFF2-40B4-BE49-F238E27FC236}">
                    <a16:creationId xmlns:a16="http://schemas.microsoft.com/office/drawing/2014/main" id="{BDD678AF-6A9D-45DF-8DF7-DD878FED10CE}"/>
                  </a:ext>
                </a:extLst>
              </p14:cNvPr>
              <p14:cNvContentPartPr/>
              <p14:nvPr/>
            </p14:nvContentPartPr>
            <p14:xfrm>
              <a:off x="5673873" y="3551124"/>
              <a:ext cx="99000" cy="108000"/>
            </p14:xfrm>
          </p:contentPart>
        </mc:Choice>
        <mc:Fallback xmlns="">
          <p:pic>
            <p:nvPicPr>
              <p:cNvPr id="245" name="Freihand 244">
                <a:extLst>
                  <a:ext uri="{FF2B5EF4-FFF2-40B4-BE49-F238E27FC236}">
                    <a16:creationId xmlns:a16="http://schemas.microsoft.com/office/drawing/2014/main" id="{BDD678AF-6A9D-45DF-8DF7-DD878FED10CE}"/>
                  </a:ext>
                </a:extLst>
              </p:cNvPr>
              <p:cNvPicPr/>
              <p:nvPr/>
            </p:nvPicPr>
            <p:blipFill>
              <a:blip r:embed="rId347"/>
              <a:stretch>
                <a:fillRect/>
              </a:stretch>
            </p:blipFill>
            <p:spPr>
              <a:xfrm>
                <a:off x="5669553" y="3546804"/>
                <a:ext cx="10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8" name="Freihand 257">
                <a:extLst>
                  <a:ext uri="{FF2B5EF4-FFF2-40B4-BE49-F238E27FC236}">
                    <a16:creationId xmlns:a16="http://schemas.microsoft.com/office/drawing/2014/main" id="{1AC77214-7C5B-4F83-BB67-400EB163D6F4}"/>
                  </a:ext>
                </a:extLst>
              </p14:cNvPr>
              <p14:cNvContentPartPr/>
              <p14:nvPr/>
            </p14:nvContentPartPr>
            <p14:xfrm>
              <a:off x="3456993" y="2170884"/>
              <a:ext cx="911160" cy="601920"/>
            </p14:xfrm>
          </p:contentPart>
        </mc:Choice>
        <mc:Fallback xmlns="">
          <p:pic>
            <p:nvPicPr>
              <p:cNvPr id="258" name="Freihand 257">
                <a:extLst>
                  <a:ext uri="{FF2B5EF4-FFF2-40B4-BE49-F238E27FC236}">
                    <a16:creationId xmlns:a16="http://schemas.microsoft.com/office/drawing/2014/main" id="{1AC77214-7C5B-4F83-BB67-400EB163D6F4}"/>
                  </a:ext>
                </a:extLst>
              </p:cNvPr>
              <p:cNvPicPr/>
              <p:nvPr/>
            </p:nvPicPr>
            <p:blipFill>
              <a:blip r:embed="rId349"/>
              <a:stretch>
                <a:fillRect/>
              </a:stretch>
            </p:blipFill>
            <p:spPr>
              <a:xfrm>
                <a:off x="3452673" y="2166564"/>
                <a:ext cx="9198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0" name="Freihand 259">
                <a:extLst>
                  <a:ext uri="{FF2B5EF4-FFF2-40B4-BE49-F238E27FC236}">
                    <a16:creationId xmlns:a16="http://schemas.microsoft.com/office/drawing/2014/main" id="{67B7D511-7CB4-46E6-AEE9-8A2BD96C5724}"/>
                  </a:ext>
                </a:extLst>
              </p14:cNvPr>
              <p14:cNvContentPartPr/>
              <p14:nvPr/>
            </p14:nvContentPartPr>
            <p14:xfrm>
              <a:off x="2111673" y="931044"/>
              <a:ext cx="37080" cy="88920"/>
            </p14:xfrm>
          </p:contentPart>
        </mc:Choice>
        <mc:Fallback xmlns="">
          <p:pic>
            <p:nvPicPr>
              <p:cNvPr id="260" name="Freihand 259">
                <a:extLst>
                  <a:ext uri="{FF2B5EF4-FFF2-40B4-BE49-F238E27FC236}">
                    <a16:creationId xmlns:a16="http://schemas.microsoft.com/office/drawing/2014/main" id="{67B7D511-7CB4-46E6-AEE9-8A2BD96C5724}"/>
                  </a:ext>
                </a:extLst>
              </p:cNvPr>
              <p:cNvPicPr/>
              <p:nvPr/>
            </p:nvPicPr>
            <p:blipFill>
              <a:blip r:embed="rId351"/>
              <a:stretch>
                <a:fillRect/>
              </a:stretch>
            </p:blipFill>
            <p:spPr>
              <a:xfrm>
                <a:off x="2107353" y="926724"/>
                <a:ext cx="45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1" name="Freihand 260">
                <a:extLst>
                  <a:ext uri="{FF2B5EF4-FFF2-40B4-BE49-F238E27FC236}">
                    <a16:creationId xmlns:a16="http://schemas.microsoft.com/office/drawing/2014/main" id="{7C73E5E3-F1C3-4207-A623-E3DF1FE2C931}"/>
                  </a:ext>
                </a:extLst>
              </p14:cNvPr>
              <p14:cNvContentPartPr/>
              <p14:nvPr/>
            </p14:nvContentPartPr>
            <p14:xfrm>
              <a:off x="4845153" y="923124"/>
              <a:ext cx="23400" cy="65880"/>
            </p14:xfrm>
          </p:contentPart>
        </mc:Choice>
        <mc:Fallback xmlns="">
          <p:pic>
            <p:nvPicPr>
              <p:cNvPr id="261" name="Freihand 260">
                <a:extLst>
                  <a:ext uri="{FF2B5EF4-FFF2-40B4-BE49-F238E27FC236}">
                    <a16:creationId xmlns:a16="http://schemas.microsoft.com/office/drawing/2014/main" id="{7C73E5E3-F1C3-4207-A623-E3DF1FE2C931}"/>
                  </a:ext>
                </a:extLst>
              </p:cNvPr>
              <p:cNvPicPr/>
              <p:nvPr/>
            </p:nvPicPr>
            <p:blipFill>
              <a:blip r:embed="rId353"/>
              <a:stretch>
                <a:fillRect/>
              </a:stretch>
            </p:blipFill>
            <p:spPr>
              <a:xfrm>
                <a:off x="4840833" y="918804"/>
                <a:ext cx="32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2" name="Freihand 261">
                <a:extLst>
                  <a:ext uri="{FF2B5EF4-FFF2-40B4-BE49-F238E27FC236}">
                    <a16:creationId xmlns:a16="http://schemas.microsoft.com/office/drawing/2014/main" id="{F6C2524A-428D-4973-98C1-7061D1BA1977}"/>
                  </a:ext>
                </a:extLst>
              </p14:cNvPr>
              <p14:cNvContentPartPr/>
              <p14:nvPr/>
            </p14:nvContentPartPr>
            <p14:xfrm>
              <a:off x="7002993" y="3221364"/>
              <a:ext cx="57960" cy="88200"/>
            </p14:xfrm>
          </p:contentPart>
        </mc:Choice>
        <mc:Fallback xmlns="">
          <p:pic>
            <p:nvPicPr>
              <p:cNvPr id="262" name="Freihand 261">
                <a:extLst>
                  <a:ext uri="{FF2B5EF4-FFF2-40B4-BE49-F238E27FC236}">
                    <a16:creationId xmlns:a16="http://schemas.microsoft.com/office/drawing/2014/main" id="{F6C2524A-428D-4973-98C1-7061D1BA1977}"/>
                  </a:ext>
                </a:extLst>
              </p:cNvPr>
              <p:cNvPicPr/>
              <p:nvPr/>
            </p:nvPicPr>
            <p:blipFill>
              <a:blip r:embed="rId355"/>
              <a:stretch>
                <a:fillRect/>
              </a:stretch>
            </p:blipFill>
            <p:spPr>
              <a:xfrm>
                <a:off x="6998673" y="3217044"/>
                <a:ext cx="66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3" name="Freihand 262">
                <a:extLst>
                  <a:ext uri="{FF2B5EF4-FFF2-40B4-BE49-F238E27FC236}">
                    <a16:creationId xmlns:a16="http://schemas.microsoft.com/office/drawing/2014/main" id="{F8C6D5B6-E182-4B02-BE3B-017566003523}"/>
                  </a:ext>
                </a:extLst>
              </p14:cNvPr>
              <p14:cNvContentPartPr/>
              <p14:nvPr/>
            </p14:nvContentPartPr>
            <p14:xfrm>
              <a:off x="6907953" y="927444"/>
              <a:ext cx="31320" cy="45000"/>
            </p14:xfrm>
          </p:contentPart>
        </mc:Choice>
        <mc:Fallback xmlns="">
          <p:pic>
            <p:nvPicPr>
              <p:cNvPr id="263" name="Freihand 262">
                <a:extLst>
                  <a:ext uri="{FF2B5EF4-FFF2-40B4-BE49-F238E27FC236}">
                    <a16:creationId xmlns:a16="http://schemas.microsoft.com/office/drawing/2014/main" id="{F8C6D5B6-E182-4B02-BE3B-017566003523}"/>
                  </a:ext>
                </a:extLst>
              </p:cNvPr>
              <p:cNvPicPr/>
              <p:nvPr/>
            </p:nvPicPr>
            <p:blipFill>
              <a:blip r:embed="rId357"/>
              <a:stretch>
                <a:fillRect/>
              </a:stretch>
            </p:blipFill>
            <p:spPr>
              <a:xfrm>
                <a:off x="6903633" y="923124"/>
                <a:ext cx="39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8" name="Freihand 247">
                <a:extLst>
                  <a:ext uri="{FF2B5EF4-FFF2-40B4-BE49-F238E27FC236}">
                    <a16:creationId xmlns:a16="http://schemas.microsoft.com/office/drawing/2014/main" id="{DBFDA220-6817-4233-9A85-9358F83441C1}"/>
                  </a:ext>
                </a:extLst>
              </p14:cNvPr>
              <p14:cNvContentPartPr/>
              <p14:nvPr/>
            </p14:nvContentPartPr>
            <p14:xfrm>
              <a:off x="5120553" y="1475004"/>
              <a:ext cx="201240" cy="24840"/>
            </p14:xfrm>
          </p:contentPart>
        </mc:Choice>
        <mc:Fallback xmlns="">
          <p:pic>
            <p:nvPicPr>
              <p:cNvPr id="248" name="Freihand 247">
                <a:extLst>
                  <a:ext uri="{FF2B5EF4-FFF2-40B4-BE49-F238E27FC236}">
                    <a16:creationId xmlns:a16="http://schemas.microsoft.com/office/drawing/2014/main" id="{DBFDA220-6817-4233-9A85-9358F83441C1}"/>
                  </a:ext>
                </a:extLst>
              </p:cNvPr>
              <p:cNvPicPr/>
              <p:nvPr/>
            </p:nvPicPr>
            <p:blipFill>
              <a:blip r:embed="rId359"/>
              <a:stretch>
                <a:fillRect/>
              </a:stretch>
            </p:blipFill>
            <p:spPr>
              <a:xfrm>
                <a:off x="5116233" y="1470684"/>
                <a:ext cx="209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9" name="Freihand 248">
                <a:extLst>
                  <a:ext uri="{FF2B5EF4-FFF2-40B4-BE49-F238E27FC236}">
                    <a16:creationId xmlns:a16="http://schemas.microsoft.com/office/drawing/2014/main" id="{7160C95A-D665-433A-A33D-F8E6A2773789}"/>
                  </a:ext>
                </a:extLst>
              </p14:cNvPr>
              <p14:cNvContentPartPr/>
              <p14:nvPr/>
            </p14:nvContentPartPr>
            <p14:xfrm>
              <a:off x="5604393" y="1477164"/>
              <a:ext cx="536040" cy="18360"/>
            </p14:xfrm>
          </p:contentPart>
        </mc:Choice>
        <mc:Fallback xmlns="">
          <p:pic>
            <p:nvPicPr>
              <p:cNvPr id="249" name="Freihand 248">
                <a:extLst>
                  <a:ext uri="{FF2B5EF4-FFF2-40B4-BE49-F238E27FC236}">
                    <a16:creationId xmlns:a16="http://schemas.microsoft.com/office/drawing/2014/main" id="{7160C95A-D665-433A-A33D-F8E6A2773789}"/>
                  </a:ext>
                </a:extLst>
              </p:cNvPr>
              <p:cNvPicPr/>
              <p:nvPr/>
            </p:nvPicPr>
            <p:blipFill>
              <a:blip r:embed="rId361"/>
              <a:stretch>
                <a:fillRect/>
              </a:stretch>
            </p:blipFill>
            <p:spPr>
              <a:xfrm>
                <a:off x="5600073" y="1472844"/>
                <a:ext cx="544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0" name="Freihand 249">
                <a:extLst>
                  <a:ext uri="{FF2B5EF4-FFF2-40B4-BE49-F238E27FC236}">
                    <a16:creationId xmlns:a16="http://schemas.microsoft.com/office/drawing/2014/main" id="{EB93197F-8127-4F49-938C-5CD6E7F48590}"/>
                  </a:ext>
                </a:extLst>
              </p14:cNvPr>
              <p14:cNvContentPartPr/>
              <p14:nvPr/>
            </p14:nvContentPartPr>
            <p14:xfrm>
              <a:off x="6284793" y="1585524"/>
              <a:ext cx="30600" cy="263880"/>
            </p14:xfrm>
          </p:contentPart>
        </mc:Choice>
        <mc:Fallback xmlns="">
          <p:pic>
            <p:nvPicPr>
              <p:cNvPr id="250" name="Freihand 249">
                <a:extLst>
                  <a:ext uri="{FF2B5EF4-FFF2-40B4-BE49-F238E27FC236}">
                    <a16:creationId xmlns:a16="http://schemas.microsoft.com/office/drawing/2014/main" id="{EB93197F-8127-4F49-938C-5CD6E7F48590}"/>
                  </a:ext>
                </a:extLst>
              </p:cNvPr>
              <p:cNvPicPr/>
              <p:nvPr/>
            </p:nvPicPr>
            <p:blipFill>
              <a:blip r:embed="rId363"/>
              <a:stretch>
                <a:fillRect/>
              </a:stretch>
            </p:blipFill>
            <p:spPr>
              <a:xfrm>
                <a:off x="6280473" y="1581204"/>
                <a:ext cx="392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1" name="Freihand 250">
                <a:extLst>
                  <a:ext uri="{FF2B5EF4-FFF2-40B4-BE49-F238E27FC236}">
                    <a16:creationId xmlns:a16="http://schemas.microsoft.com/office/drawing/2014/main" id="{94695DC9-0D77-4CE8-BBC9-682C7E7C3F67}"/>
                  </a:ext>
                </a:extLst>
              </p14:cNvPr>
              <p14:cNvContentPartPr/>
              <p14:nvPr/>
            </p14:nvContentPartPr>
            <p14:xfrm>
              <a:off x="6334833" y="2249724"/>
              <a:ext cx="15480" cy="496080"/>
            </p14:xfrm>
          </p:contentPart>
        </mc:Choice>
        <mc:Fallback xmlns="">
          <p:pic>
            <p:nvPicPr>
              <p:cNvPr id="251" name="Freihand 250">
                <a:extLst>
                  <a:ext uri="{FF2B5EF4-FFF2-40B4-BE49-F238E27FC236}">
                    <a16:creationId xmlns:a16="http://schemas.microsoft.com/office/drawing/2014/main" id="{94695DC9-0D77-4CE8-BBC9-682C7E7C3F67}"/>
                  </a:ext>
                </a:extLst>
              </p:cNvPr>
              <p:cNvPicPr/>
              <p:nvPr/>
            </p:nvPicPr>
            <p:blipFill>
              <a:blip r:embed="rId365"/>
              <a:stretch>
                <a:fillRect/>
              </a:stretch>
            </p:blipFill>
            <p:spPr>
              <a:xfrm>
                <a:off x="6330513" y="2245404"/>
                <a:ext cx="2412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2" name="Freihand 251">
                <a:extLst>
                  <a:ext uri="{FF2B5EF4-FFF2-40B4-BE49-F238E27FC236}">
                    <a16:creationId xmlns:a16="http://schemas.microsoft.com/office/drawing/2014/main" id="{901A65AE-777E-4E67-9585-C6FD53035D13}"/>
                  </a:ext>
                </a:extLst>
              </p14:cNvPr>
              <p14:cNvContentPartPr/>
              <p14:nvPr/>
            </p14:nvContentPartPr>
            <p14:xfrm>
              <a:off x="6341313" y="2860644"/>
              <a:ext cx="9720" cy="257040"/>
            </p14:xfrm>
          </p:contentPart>
        </mc:Choice>
        <mc:Fallback xmlns="">
          <p:pic>
            <p:nvPicPr>
              <p:cNvPr id="252" name="Freihand 251">
                <a:extLst>
                  <a:ext uri="{FF2B5EF4-FFF2-40B4-BE49-F238E27FC236}">
                    <a16:creationId xmlns:a16="http://schemas.microsoft.com/office/drawing/2014/main" id="{901A65AE-777E-4E67-9585-C6FD53035D13}"/>
                  </a:ext>
                </a:extLst>
              </p:cNvPr>
              <p:cNvPicPr/>
              <p:nvPr/>
            </p:nvPicPr>
            <p:blipFill>
              <a:blip r:embed="rId367"/>
              <a:stretch>
                <a:fillRect/>
              </a:stretch>
            </p:blipFill>
            <p:spPr>
              <a:xfrm>
                <a:off x="6336993" y="2856324"/>
                <a:ext cx="18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4" name="Freihand 253">
                <a:extLst>
                  <a:ext uri="{FF2B5EF4-FFF2-40B4-BE49-F238E27FC236}">
                    <a16:creationId xmlns:a16="http://schemas.microsoft.com/office/drawing/2014/main" id="{E0803A14-9DE2-4F50-B4A2-EA17B6589AB9}"/>
                  </a:ext>
                </a:extLst>
              </p14:cNvPr>
              <p14:cNvContentPartPr/>
              <p14:nvPr/>
            </p14:nvContentPartPr>
            <p14:xfrm>
              <a:off x="5689353" y="2814204"/>
              <a:ext cx="20880" cy="340560"/>
            </p14:xfrm>
          </p:contentPart>
        </mc:Choice>
        <mc:Fallback xmlns="">
          <p:pic>
            <p:nvPicPr>
              <p:cNvPr id="254" name="Freihand 253">
                <a:extLst>
                  <a:ext uri="{FF2B5EF4-FFF2-40B4-BE49-F238E27FC236}">
                    <a16:creationId xmlns:a16="http://schemas.microsoft.com/office/drawing/2014/main" id="{E0803A14-9DE2-4F50-B4A2-EA17B6589AB9}"/>
                  </a:ext>
                </a:extLst>
              </p:cNvPr>
              <p:cNvPicPr/>
              <p:nvPr/>
            </p:nvPicPr>
            <p:blipFill>
              <a:blip r:embed="rId369"/>
              <a:stretch>
                <a:fillRect/>
              </a:stretch>
            </p:blipFill>
            <p:spPr>
              <a:xfrm>
                <a:off x="5685033" y="2809884"/>
                <a:ext cx="295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7" name="Freihand 246">
                <a:extLst>
                  <a:ext uri="{FF2B5EF4-FFF2-40B4-BE49-F238E27FC236}">
                    <a16:creationId xmlns:a16="http://schemas.microsoft.com/office/drawing/2014/main" id="{8445A382-CBA4-4347-8FDA-1687CC27AB3F}"/>
                  </a:ext>
                </a:extLst>
              </p14:cNvPr>
              <p14:cNvContentPartPr/>
              <p14:nvPr/>
            </p14:nvContentPartPr>
            <p14:xfrm>
              <a:off x="5677473" y="2184564"/>
              <a:ext cx="36720" cy="44280"/>
            </p14:xfrm>
          </p:contentPart>
        </mc:Choice>
        <mc:Fallback xmlns="">
          <p:pic>
            <p:nvPicPr>
              <p:cNvPr id="247" name="Freihand 246">
                <a:extLst>
                  <a:ext uri="{FF2B5EF4-FFF2-40B4-BE49-F238E27FC236}">
                    <a16:creationId xmlns:a16="http://schemas.microsoft.com/office/drawing/2014/main" id="{8445A382-CBA4-4347-8FDA-1687CC27AB3F}"/>
                  </a:ext>
                </a:extLst>
              </p:cNvPr>
              <p:cNvPicPr/>
              <p:nvPr/>
            </p:nvPicPr>
            <p:blipFill>
              <a:blip r:embed="rId371"/>
              <a:stretch>
                <a:fillRect/>
              </a:stretch>
            </p:blipFill>
            <p:spPr>
              <a:xfrm>
                <a:off x="5673153" y="2180244"/>
                <a:ext cx="45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3" name="Freihand 252">
                <a:extLst>
                  <a:ext uri="{FF2B5EF4-FFF2-40B4-BE49-F238E27FC236}">
                    <a16:creationId xmlns:a16="http://schemas.microsoft.com/office/drawing/2014/main" id="{AAAC9D91-A9D7-4588-A91A-3CCC9092AF2C}"/>
                  </a:ext>
                </a:extLst>
              </p14:cNvPr>
              <p14:cNvContentPartPr/>
              <p14:nvPr/>
            </p14:nvContentPartPr>
            <p14:xfrm>
              <a:off x="5694033" y="2335764"/>
              <a:ext cx="14760" cy="318240"/>
            </p14:xfrm>
          </p:contentPart>
        </mc:Choice>
        <mc:Fallback xmlns="">
          <p:pic>
            <p:nvPicPr>
              <p:cNvPr id="253" name="Freihand 252">
                <a:extLst>
                  <a:ext uri="{FF2B5EF4-FFF2-40B4-BE49-F238E27FC236}">
                    <a16:creationId xmlns:a16="http://schemas.microsoft.com/office/drawing/2014/main" id="{AAAC9D91-A9D7-4588-A91A-3CCC9092AF2C}"/>
                  </a:ext>
                </a:extLst>
              </p:cNvPr>
              <p:cNvPicPr/>
              <p:nvPr/>
            </p:nvPicPr>
            <p:blipFill>
              <a:blip r:embed="rId373"/>
              <a:stretch>
                <a:fillRect/>
              </a:stretch>
            </p:blipFill>
            <p:spPr>
              <a:xfrm>
                <a:off x="5689713" y="2331444"/>
                <a:ext cx="234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5" name="Freihand 254">
                <a:extLst>
                  <a:ext uri="{FF2B5EF4-FFF2-40B4-BE49-F238E27FC236}">
                    <a16:creationId xmlns:a16="http://schemas.microsoft.com/office/drawing/2014/main" id="{086BB191-7699-459A-B98F-2DE92060A064}"/>
                  </a:ext>
                </a:extLst>
              </p14:cNvPr>
              <p14:cNvContentPartPr/>
              <p14:nvPr/>
            </p14:nvContentPartPr>
            <p14:xfrm>
              <a:off x="4980513" y="2223444"/>
              <a:ext cx="182880" cy="19080"/>
            </p14:xfrm>
          </p:contentPart>
        </mc:Choice>
        <mc:Fallback xmlns="">
          <p:pic>
            <p:nvPicPr>
              <p:cNvPr id="255" name="Freihand 254">
                <a:extLst>
                  <a:ext uri="{FF2B5EF4-FFF2-40B4-BE49-F238E27FC236}">
                    <a16:creationId xmlns:a16="http://schemas.microsoft.com/office/drawing/2014/main" id="{086BB191-7699-459A-B98F-2DE92060A064}"/>
                  </a:ext>
                </a:extLst>
              </p:cNvPr>
              <p:cNvPicPr/>
              <p:nvPr/>
            </p:nvPicPr>
            <p:blipFill>
              <a:blip r:embed="rId375"/>
              <a:stretch>
                <a:fillRect/>
              </a:stretch>
            </p:blipFill>
            <p:spPr>
              <a:xfrm>
                <a:off x="4976193" y="2219124"/>
                <a:ext cx="191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6" name="Freihand 255">
                <a:extLst>
                  <a:ext uri="{FF2B5EF4-FFF2-40B4-BE49-F238E27FC236}">
                    <a16:creationId xmlns:a16="http://schemas.microsoft.com/office/drawing/2014/main" id="{84E39D25-48C0-42F8-8FFD-AB21BA755371}"/>
                  </a:ext>
                </a:extLst>
              </p14:cNvPr>
              <p14:cNvContentPartPr/>
              <p14:nvPr/>
            </p14:nvContentPartPr>
            <p14:xfrm>
              <a:off x="5311353" y="2221644"/>
              <a:ext cx="270000" cy="15480"/>
            </p14:xfrm>
          </p:contentPart>
        </mc:Choice>
        <mc:Fallback xmlns="">
          <p:pic>
            <p:nvPicPr>
              <p:cNvPr id="256" name="Freihand 255">
                <a:extLst>
                  <a:ext uri="{FF2B5EF4-FFF2-40B4-BE49-F238E27FC236}">
                    <a16:creationId xmlns:a16="http://schemas.microsoft.com/office/drawing/2014/main" id="{84E39D25-48C0-42F8-8FFD-AB21BA755371}"/>
                  </a:ext>
                </a:extLst>
              </p:cNvPr>
              <p:cNvPicPr/>
              <p:nvPr/>
            </p:nvPicPr>
            <p:blipFill>
              <a:blip r:embed="rId377"/>
              <a:stretch>
                <a:fillRect/>
              </a:stretch>
            </p:blipFill>
            <p:spPr>
              <a:xfrm>
                <a:off x="5307033" y="2217324"/>
                <a:ext cx="278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8" name="Freihand 267">
                <a:extLst>
                  <a:ext uri="{FF2B5EF4-FFF2-40B4-BE49-F238E27FC236}">
                    <a16:creationId xmlns:a16="http://schemas.microsoft.com/office/drawing/2014/main" id="{4E19794D-8A4F-4551-9CCA-7B83B1FBB050}"/>
                  </a:ext>
                </a:extLst>
              </p14:cNvPr>
              <p14:cNvContentPartPr/>
              <p14:nvPr/>
            </p14:nvContentPartPr>
            <p14:xfrm>
              <a:off x="5560833" y="2378244"/>
              <a:ext cx="14400" cy="18360"/>
            </p14:xfrm>
          </p:contentPart>
        </mc:Choice>
        <mc:Fallback xmlns="">
          <p:pic>
            <p:nvPicPr>
              <p:cNvPr id="268" name="Freihand 267">
                <a:extLst>
                  <a:ext uri="{FF2B5EF4-FFF2-40B4-BE49-F238E27FC236}">
                    <a16:creationId xmlns:a16="http://schemas.microsoft.com/office/drawing/2014/main" id="{4E19794D-8A4F-4551-9CCA-7B83B1FBB050}"/>
                  </a:ext>
                </a:extLst>
              </p:cNvPr>
              <p:cNvPicPr/>
              <p:nvPr/>
            </p:nvPicPr>
            <p:blipFill>
              <a:blip r:embed="rId379"/>
              <a:stretch>
                <a:fillRect/>
              </a:stretch>
            </p:blipFill>
            <p:spPr>
              <a:xfrm>
                <a:off x="5556513" y="2373924"/>
                <a:ext cx="23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9" name="Freihand 268">
                <a:extLst>
                  <a:ext uri="{FF2B5EF4-FFF2-40B4-BE49-F238E27FC236}">
                    <a16:creationId xmlns:a16="http://schemas.microsoft.com/office/drawing/2014/main" id="{5FE8CC30-199E-41A8-BDBD-1D95641B3B03}"/>
                  </a:ext>
                </a:extLst>
              </p14:cNvPr>
              <p14:cNvContentPartPr/>
              <p14:nvPr/>
            </p14:nvContentPartPr>
            <p14:xfrm>
              <a:off x="5400993" y="2429004"/>
              <a:ext cx="122040" cy="127440"/>
            </p14:xfrm>
          </p:contentPart>
        </mc:Choice>
        <mc:Fallback xmlns="">
          <p:pic>
            <p:nvPicPr>
              <p:cNvPr id="269" name="Freihand 268">
                <a:extLst>
                  <a:ext uri="{FF2B5EF4-FFF2-40B4-BE49-F238E27FC236}">
                    <a16:creationId xmlns:a16="http://schemas.microsoft.com/office/drawing/2014/main" id="{5FE8CC30-199E-41A8-BDBD-1D95641B3B03}"/>
                  </a:ext>
                </a:extLst>
              </p:cNvPr>
              <p:cNvPicPr/>
              <p:nvPr/>
            </p:nvPicPr>
            <p:blipFill>
              <a:blip r:embed="rId381"/>
              <a:stretch>
                <a:fillRect/>
              </a:stretch>
            </p:blipFill>
            <p:spPr>
              <a:xfrm>
                <a:off x="5396673" y="2424684"/>
                <a:ext cx="130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0" name="Freihand 269">
                <a:extLst>
                  <a:ext uri="{FF2B5EF4-FFF2-40B4-BE49-F238E27FC236}">
                    <a16:creationId xmlns:a16="http://schemas.microsoft.com/office/drawing/2014/main" id="{7F466F3A-215F-4959-8EAF-4C65726C0EE1}"/>
                  </a:ext>
                </a:extLst>
              </p14:cNvPr>
              <p14:cNvContentPartPr/>
              <p14:nvPr/>
            </p14:nvContentPartPr>
            <p14:xfrm>
              <a:off x="5213793" y="2678124"/>
              <a:ext cx="62280" cy="80280"/>
            </p14:xfrm>
          </p:contentPart>
        </mc:Choice>
        <mc:Fallback xmlns="">
          <p:pic>
            <p:nvPicPr>
              <p:cNvPr id="270" name="Freihand 269">
                <a:extLst>
                  <a:ext uri="{FF2B5EF4-FFF2-40B4-BE49-F238E27FC236}">
                    <a16:creationId xmlns:a16="http://schemas.microsoft.com/office/drawing/2014/main" id="{7F466F3A-215F-4959-8EAF-4C65726C0EE1}"/>
                  </a:ext>
                </a:extLst>
              </p:cNvPr>
              <p:cNvPicPr/>
              <p:nvPr/>
            </p:nvPicPr>
            <p:blipFill>
              <a:blip r:embed="rId383"/>
              <a:stretch>
                <a:fillRect/>
              </a:stretch>
            </p:blipFill>
            <p:spPr>
              <a:xfrm>
                <a:off x="5209473" y="2673804"/>
                <a:ext cx="70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2" name="Freihand 271">
                <a:extLst>
                  <a:ext uri="{FF2B5EF4-FFF2-40B4-BE49-F238E27FC236}">
                    <a16:creationId xmlns:a16="http://schemas.microsoft.com/office/drawing/2014/main" id="{23FFC5D6-4CA9-410E-AEDA-8225764DB98B}"/>
                  </a:ext>
                </a:extLst>
              </p14:cNvPr>
              <p14:cNvContentPartPr/>
              <p14:nvPr/>
            </p14:nvContentPartPr>
            <p14:xfrm>
              <a:off x="5139993" y="294924"/>
              <a:ext cx="2477160" cy="2547360"/>
            </p14:xfrm>
          </p:contentPart>
        </mc:Choice>
        <mc:Fallback xmlns="">
          <p:pic>
            <p:nvPicPr>
              <p:cNvPr id="272" name="Freihand 271">
                <a:extLst>
                  <a:ext uri="{FF2B5EF4-FFF2-40B4-BE49-F238E27FC236}">
                    <a16:creationId xmlns:a16="http://schemas.microsoft.com/office/drawing/2014/main" id="{23FFC5D6-4CA9-410E-AEDA-8225764DB98B}"/>
                  </a:ext>
                </a:extLst>
              </p:cNvPr>
              <p:cNvPicPr/>
              <p:nvPr/>
            </p:nvPicPr>
            <p:blipFill>
              <a:blip r:embed="rId385"/>
              <a:stretch>
                <a:fillRect/>
              </a:stretch>
            </p:blipFill>
            <p:spPr>
              <a:xfrm>
                <a:off x="5135673" y="290604"/>
                <a:ext cx="2485800" cy="2556000"/>
              </a:xfrm>
              <a:prstGeom prst="rect">
                <a:avLst/>
              </a:prstGeom>
            </p:spPr>
          </p:pic>
        </mc:Fallback>
      </mc:AlternateContent>
      <p:grpSp>
        <p:nvGrpSpPr>
          <p:cNvPr id="282" name="Gruppieren 281">
            <a:extLst>
              <a:ext uri="{FF2B5EF4-FFF2-40B4-BE49-F238E27FC236}">
                <a16:creationId xmlns:a16="http://schemas.microsoft.com/office/drawing/2014/main" id="{248C44C2-5FB8-4E1F-B435-13C3C935BBEE}"/>
              </a:ext>
            </a:extLst>
          </p:cNvPr>
          <p:cNvGrpSpPr/>
          <p:nvPr/>
        </p:nvGrpSpPr>
        <p:grpSpPr>
          <a:xfrm>
            <a:off x="6547593" y="530724"/>
            <a:ext cx="2049120" cy="3383280"/>
            <a:chOff x="6547593" y="530724"/>
            <a:chExt cx="2049120" cy="3383280"/>
          </a:xfrm>
        </p:grpSpPr>
        <mc:AlternateContent xmlns:mc="http://schemas.openxmlformats.org/markup-compatibility/2006" xmlns:p14="http://schemas.microsoft.com/office/powerpoint/2010/main">
          <mc:Choice Requires="p14">
            <p:contentPart p14:bwMode="auto" r:id="rId386">
              <p14:nvContentPartPr>
                <p14:cNvPr id="264" name="Freihand 263">
                  <a:extLst>
                    <a:ext uri="{FF2B5EF4-FFF2-40B4-BE49-F238E27FC236}">
                      <a16:creationId xmlns:a16="http://schemas.microsoft.com/office/drawing/2014/main" id="{B2D61096-6A96-4E42-B116-C3FCCF660339}"/>
                    </a:ext>
                  </a:extLst>
                </p14:cNvPr>
                <p14:cNvContentPartPr/>
                <p14:nvPr/>
              </p14:nvContentPartPr>
              <p14:xfrm>
                <a:off x="7080393" y="779124"/>
                <a:ext cx="28800" cy="19800"/>
              </p14:xfrm>
            </p:contentPart>
          </mc:Choice>
          <mc:Fallback xmlns="">
            <p:pic>
              <p:nvPicPr>
                <p:cNvPr id="264" name="Freihand 263">
                  <a:extLst>
                    <a:ext uri="{FF2B5EF4-FFF2-40B4-BE49-F238E27FC236}">
                      <a16:creationId xmlns:a16="http://schemas.microsoft.com/office/drawing/2014/main" id="{B2D61096-6A96-4E42-B116-C3FCCF660339}"/>
                    </a:ext>
                  </a:extLst>
                </p:cNvPr>
                <p:cNvPicPr/>
                <p:nvPr/>
              </p:nvPicPr>
              <p:blipFill>
                <a:blip r:embed="rId387"/>
                <a:stretch>
                  <a:fillRect/>
                </a:stretch>
              </p:blipFill>
              <p:spPr>
                <a:xfrm>
                  <a:off x="7076073" y="774804"/>
                  <a:ext cx="37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5" name="Freihand 264">
                  <a:extLst>
                    <a:ext uri="{FF2B5EF4-FFF2-40B4-BE49-F238E27FC236}">
                      <a16:creationId xmlns:a16="http://schemas.microsoft.com/office/drawing/2014/main" id="{C016F4CB-D12E-4FE5-8AA0-DF5C8AA89CD8}"/>
                    </a:ext>
                  </a:extLst>
                </p14:cNvPr>
                <p14:cNvContentPartPr/>
                <p14:nvPr/>
              </p14:nvContentPartPr>
              <p14:xfrm>
                <a:off x="7166793" y="597324"/>
                <a:ext cx="153000" cy="146160"/>
              </p14:xfrm>
            </p:contentPart>
          </mc:Choice>
          <mc:Fallback xmlns="">
            <p:pic>
              <p:nvPicPr>
                <p:cNvPr id="265" name="Freihand 264">
                  <a:extLst>
                    <a:ext uri="{FF2B5EF4-FFF2-40B4-BE49-F238E27FC236}">
                      <a16:creationId xmlns:a16="http://schemas.microsoft.com/office/drawing/2014/main" id="{C016F4CB-D12E-4FE5-8AA0-DF5C8AA89CD8}"/>
                    </a:ext>
                  </a:extLst>
                </p:cNvPr>
                <p:cNvPicPr/>
                <p:nvPr/>
              </p:nvPicPr>
              <p:blipFill>
                <a:blip r:embed="rId389"/>
                <a:stretch>
                  <a:fillRect/>
                </a:stretch>
              </p:blipFill>
              <p:spPr>
                <a:xfrm>
                  <a:off x="7162473" y="593004"/>
                  <a:ext cx="161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6" name="Freihand 265">
                  <a:extLst>
                    <a:ext uri="{FF2B5EF4-FFF2-40B4-BE49-F238E27FC236}">
                      <a16:creationId xmlns:a16="http://schemas.microsoft.com/office/drawing/2014/main" id="{35084A8C-CF80-4610-881F-D6D786E7542B}"/>
                    </a:ext>
                  </a:extLst>
                </p14:cNvPr>
                <p14:cNvContentPartPr/>
                <p14:nvPr/>
              </p14:nvContentPartPr>
              <p14:xfrm>
                <a:off x="7379193" y="530724"/>
                <a:ext cx="16920" cy="28800"/>
              </p14:xfrm>
            </p:contentPart>
          </mc:Choice>
          <mc:Fallback xmlns="">
            <p:pic>
              <p:nvPicPr>
                <p:cNvPr id="266" name="Freihand 265">
                  <a:extLst>
                    <a:ext uri="{FF2B5EF4-FFF2-40B4-BE49-F238E27FC236}">
                      <a16:creationId xmlns:a16="http://schemas.microsoft.com/office/drawing/2014/main" id="{35084A8C-CF80-4610-881F-D6D786E7542B}"/>
                    </a:ext>
                  </a:extLst>
                </p:cNvPr>
                <p:cNvPicPr/>
                <p:nvPr/>
              </p:nvPicPr>
              <p:blipFill>
                <a:blip r:embed="rId391"/>
                <a:stretch>
                  <a:fillRect/>
                </a:stretch>
              </p:blipFill>
              <p:spPr>
                <a:xfrm>
                  <a:off x="7374873" y="526404"/>
                  <a:ext cx="25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4" name="Freihand 273">
                  <a:extLst>
                    <a:ext uri="{FF2B5EF4-FFF2-40B4-BE49-F238E27FC236}">
                      <a16:creationId xmlns:a16="http://schemas.microsoft.com/office/drawing/2014/main" id="{0464E684-D4FF-4392-8698-898C69A21DBD}"/>
                    </a:ext>
                  </a:extLst>
                </p14:cNvPr>
                <p14:cNvContentPartPr/>
                <p14:nvPr/>
              </p14:nvContentPartPr>
              <p14:xfrm>
                <a:off x="7461273" y="581484"/>
                <a:ext cx="172800" cy="181800"/>
              </p14:xfrm>
            </p:contentPart>
          </mc:Choice>
          <mc:Fallback xmlns="">
            <p:pic>
              <p:nvPicPr>
                <p:cNvPr id="274" name="Freihand 273">
                  <a:extLst>
                    <a:ext uri="{FF2B5EF4-FFF2-40B4-BE49-F238E27FC236}">
                      <a16:creationId xmlns:a16="http://schemas.microsoft.com/office/drawing/2014/main" id="{0464E684-D4FF-4392-8698-898C69A21DBD}"/>
                    </a:ext>
                  </a:extLst>
                </p:cNvPr>
                <p:cNvPicPr/>
                <p:nvPr/>
              </p:nvPicPr>
              <p:blipFill>
                <a:blip r:embed="rId393"/>
                <a:stretch>
                  <a:fillRect/>
                </a:stretch>
              </p:blipFill>
              <p:spPr>
                <a:xfrm>
                  <a:off x="7456953" y="577164"/>
                  <a:ext cx="181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5" name="Freihand 274">
                  <a:extLst>
                    <a:ext uri="{FF2B5EF4-FFF2-40B4-BE49-F238E27FC236}">
                      <a16:creationId xmlns:a16="http://schemas.microsoft.com/office/drawing/2014/main" id="{31FB1B7A-199D-4ECA-9F2C-5821FDFFDE20}"/>
                    </a:ext>
                  </a:extLst>
                </p14:cNvPr>
                <p14:cNvContentPartPr/>
                <p14:nvPr/>
              </p14:nvContentPartPr>
              <p14:xfrm>
                <a:off x="7685913" y="561324"/>
                <a:ext cx="140400" cy="160560"/>
              </p14:xfrm>
            </p:contentPart>
          </mc:Choice>
          <mc:Fallback xmlns="">
            <p:pic>
              <p:nvPicPr>
                <p:cNvPr id="275" name="Freihand 274">
                  <a:extLst>
                    <a:ext uri="{FF2B5EF4-FFF2-40B4-BE49-F238E27FC236}">
                      <a16:creationId xmlns:a16="http://schemas.microsoft.com/office/drawing/2014/main" id="{31FB1B7A-199D-4ECA-9F2C-5821FDFFDE20}"/>
                    </a:ext>
                  </a:extLst>
                </p:cNvPr>
                <p:cNvPicPr/>
                <p:nvPr/>
              </p:nvPicPr>
              <p:blipFill>
                <a:blip r:embed="rId395"/>
                <a:stretch>
                  <a:fillRect/>
                </a:stretch>
              </p:blipFill>
              <p:spPr>
                <a:xfrm>
                  <a:off x="7681593" y="557004"/>
                  <a:ext cx="149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7" name="Freihand 276">
                  <a:extLst>
                    <a:ext uri="{FF2B5EF4-FFF2-40B4-BE49-F238E27FC236}">
                      <a16:creationId xmlns:a16="http://schemas.microsoft.com/office/drawing/2014/main" id="{C234C840-03A6-4007-9213-1BFD08F0ED1A}"/>
                    </a:ext>
                  </a:extLst>
                </p14:cNvPr>
                <p14:cNvContentPartPr/>
                <p14:nvPr/>
              </p14:nvContentPartPr>
              <p14:xfrm>
                <a:off x="7897233" y="644844"/>
                <a:ext cx="126720" cy="3600"/>
              </p14:xfrm>
            </p:contentPart>
          </mc:Choice>
          <mc:Fallback xmlns="">
            <p:pic>
              <p:nvPicPr>
                <p:cNvPr id="277" name="Freihand 276">
                  <a:extLst>
                    <a:ext uri="{FF2B5EF4-FFF2-40B4-BE49-F238E27FC236}">
                      <a16:creationId xmlns:a16="http://schemas.microsoft.com/office/drawing/2014/main" id="{C234C840-03A6-4007-9213-1BFD08F0ED1A}"/>
                    </a:ext>
                  </a:extLst>
                </p:cNvPr>
                <p:cNvPicPr/>
                <p:nvPr/>
              </p:nvPicPr>
              <p:blipFill>
                <a:blip r:embed="rId397"/>
                <a:stretch>
                  <a:fillRect/>
                </a:stretch>
              </p:blipFill>
              <p:spPr>
                <a:xfrm>
                  <a:off x="7892913" y="640524"/>
                  <a:ext cx="135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8" name="Freihand 277">
                  <a:extLst>
                    <a:ext uri="{FF2B5EF4-FFF2-40B4-BE49-F238E27FC236}">
                      <a16:creationId xmlns:a16="http://schemas.microsoft.com/office/drawing/2014/main" id="{0F75BD1F-72A1-48B5-A366-14A47D00A355}"/>
                    </a:ext>
                  </a:extLst>
                </p14:cNvPr>
                <p14:cNvContentPartPr/>
                <p14:nvPr/>
              </p14:nvContentPartPr>
              <p14:xfrm>
                <a:off x="8094513" y="595884"/>
                <a:ext cx="502200" cy="117000"/>
              </p14:xfrm>
            </p:contentPart>
          </mc:Choice>
          <mc:Fallback xmlns="">
            <p:pic>
              <p:nvPicPr>
                <p:cNvPr id="278" name="Freihand 277">
                  <a:extLst>
                    <a:ext uri="{FF2B5EF4-FFF2-40B4-BE49-F238E27FC236}">
                      <a16:creationId xmlns:a16="http://schemas.microsoft.com/office/drawing/2014/main" id="{0F75BD1F-72A1-48B5-A366-14A47D00A355}"/>
                    </a:ext>
                  </a:extLst>
                </p:cNvPr>
                <p:cNvPicPr/>
                <p:nvPr/>
              </p:nvPicPr>
              <p:blipFill>
                <a:blip r:embed="rId399"/>
                <a:stretch>
                  <a:fillRect/>
                </a:stretch>
              </p:blipFill>
              <p:spPr>
                <a:xfrm>
                  <a:off x="8090193" y="591564"/>
                  <a:ext cx="510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0" name="Freihand 279">
                  <a:extLst>
                    <a:ext uri="{FF2B5EF4-FFF2-40B4-BE49-F238E27FC236}">
                      <a16:creationId xmlns:a16="http://schemas.microsoft.com/office/drawing/2014/main" id="{229A5936-F865-4183-A2C1-AFF62E11A8B2}"/>
                    </a:ext>
                  </a:extLst>
                </p14:cNvPr>
                <p14:cNvContentPartPr/>
                <p14:nvPr/>
              </p14:nvContentPartPr>
              <p14:xfrm>
                <a:off x="6655593" y="849684"/>
                <a:ext cx="1140840" cy="3022560"/>
              </p14:xfrm>
            </p:contentPart>
          </mc:Choice>
          <mc:Fallback xmlns="">
            <p:pic>
              <p:nvPicPr>
                <p:cNvPr id="280" name="Freihand 279">
                  <a:extLst>
                    <a:ext uri="{FF2B5EF4-FFF2-40B4-BE49-F238E27FC236}">
                      <a16:creationId xmlns:a16="http://schemas.microsoft.com/office/drawing/2014/main" id="{229A5936-F865-4183-A2C1-AFF62E11A8B2}"/>
                    </a:ext>
                  </a:extLst>
                </p:cNvPr>
                <p:cNvPicPr/>
                <p:nvPr/>
              </p:nvPicPr>
              <p:blipFill>
                <a:blip r:embed="rId401"/>
                <a:stretch>
                  <a:fillRect/>
                </a:stretch>
              </p:blipFill>
              <p:spPr>
                <a:xfrm>
                  <a:off x="6651273" y="845364"/>
                  <a:ext cx="1149480" cy="3031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1" name="Freihand 280">
                  <a:extLst>
                    <a:ext uri="{FF2B5EF4-FFF2-40B4-BE49-F238E27FC236}">
                      <a16:creationId xmlns:a16="http://schemas.microsoft.com/office/drawing/2014/main" id="{AD58F609-FA1D-47C6-96DF-0549AE74F3A2}"/>
                    </a:ext>
                  </a:extLst>
                </p14:cNvPr>
                <p14:cNvContentPartPr/>
                <p14:nvPr/>
              </p14:nvContentPartPr>
              <p14:xfrm>
                <a:off x="6547593" y="3659124"/>
                <a:ext cx="287640" cy="254880"/>
              </p14:xfrm>
            </p:contentPart>
          </mc:Choice>
          <mc:Fallback xmlns="">
            <p:pic>
              <p:nvPicPr>
                <p:cNvPr id="281" name="Freihand 280">
                  <a:extLst>
                    <a:ext uri="{FF2B5EF4-FFF2-40B4-BE49-F238E27FC236}">
                      <a16:creationId xmlns:a16="http://schemas.microsoft.com/office/drawing/2014/main" id="{AD58F609-FA1D-47C6-96DF-0549AE74F3A2}"/>
                    </a:ext>
                  </a:extLst>
                </p:cNvPr>
                <p:cNvPicPr/>
                <p:nvPr/>
              </p:nvPicPr>
              <p:blipFill>
                <a:blip r:embed="rId403"/>
                <a:stretch>
                  <a:fillRect/>
                </a:stretch>
              </p:blipFill>
              <p:spPr>
                <a:xfrm>
                  <a:off x="6543273" y="3654804"/>
                  <a:ext cx="296280" cy="26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283" name="Freihand 282">
                <a:extLst>
                  <a:ext uri="{FF2B5EF4-FFF2-40B4-BE49-F238E27FC236}">
                    <a16:creationId xmlns:a16="http://schemas.microsoft.com/office/drawing/2014/main" id="{1E198130-FF60-4504-9B8A-D7CA4C8C03CF}"/>
                  </a:ext>
                </a:extLst>
              </p14:cNvPr>
              <p14:cNvContentPartPr/>
              <p14:nvPr/>
            </p14:nvContentPartPr>
            <p14:xfrm>
              <a:off x="4810953" y="4549764"/>
              <a:ext cx="2155320" cy="29160"/>
            </p14:xfrm>
          </p:contentPart>
        </mc:Choice>
        <mc:Fallback xmlns="">
          <p:pic>
            <p:nvPicPr>
              <p:cNvPr id="283" name="Freihand 282">
                <a:extLst>
                  <a:ext uri="{FF2B5EF4-FFF2-40B4-BE49-F238E27FC236}">
                    <a16:creationId xmlns:a16="http://schemas.microsoft.com/office/drawing/2014/main" id="{1E198130-FF60-4504-9B8A-D7CA4C8C03CF}"/>
                  </a:ext>
                </a:extLst>
              </p:cNvPr>
              <p:cNvPicPr/>
              <p:nvPr/>
            </p:nvPicPr>
            <p:blipFill>
              <a:blip r:embed="rId405"/>
              <a:stretch>
                <a:fillRect/>
              </a:stretch>
            </p:blipFill>
            <p:spPr>
              <a:xfrm>
                <a:off x="4806633" y="4545444"/>
                <a:ext cx="2163960" cy="37800"/>
              </a:xfrm>
              <a:prstGeom prst="rect">
                <a:avLst/>
              </a:prstGeom>
            </p:spPr>
          </p:pic>
        </mc:Fallback>
      </mc:AlternateContent>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46AC93D-7EEF-425C-AA40-76B1C9EAEF13}"/>
                  </a:ext>
                </a:extLst>
              </p14:cNvPr>
              <p14:cNvContentPartPr/>
              <p14:nvPr/>
            </p14:nvContentPartPr>
            <p14:xfrm>
              <a:off x="4731393" y="2586324"/>
              <a:ext cx="442440" cy="420840"/>
            </p14:xfrm>
          </p:contentPart>
        </mc:Choice>
        <mc:Fallback xmlns="">
          <p:pic>
            <p:nvPicPr>
              <p:cNvPr id="2" name="Freihand 1">
                <a:extLst>
                  <a:ext uri="{FF2B5EF4-FFF2-40B4-BE49-F238E27FC236}">
                    <a16:creationId xmlns:a16="http://schemas.microsoft.com/office/drawing/2014/main" id="{646AC93D-7EEF-425C-AA40-76B1C9EAEF13}"/>
                  </a:ext>
                </a:extLst>
              </p:cNvPr>
              <p:cNvPicPr/>
              <p:nvPr/>
            </p:nvPicPr>
            <p:blipFill>
              <a:blip r:embed="rId4"/>
              <a:stretch>
                <a:fillRect/>
              </a:stretch>
            </p:blipFill>
            <p:spPr>
              <a:xfrm>
                <a:off x="4727073" y="2582004"/>
                <a:ext cx="451080" cy="429480"/>
              </a:xfrm>
              <a:prstGeom prst="rect">
                <a:avLst/>
              </a:prstGeom>
            </p:spPr>
          </p:pic>
        </mc:Fallback>
      </mc:AlternateContent>
      <p:grpSp>
        <p:nvGrpSpPr>
          <p:cNvPr id="7" name="Gruppieren 6">
            <a:extLst>
              <a:ext uri="{FF2B5EF4-FFF2-40B4-BE49-F238E27FC236}">
                <a16:creationId xmlns:a16="http://schemas.microsoft.com/office/drawing/2014/main" id="{25D8A789-ED94-4E87-BA04-7590508B6873}"/>
              </a:ext>
            </a:extLst>
          </p:cNvPr>
          <p:cNvGrpSpPr/>
          <p:nvPr/>
        </p:nvGrpSpPr>
        <p:grpSpPr>
          <a:xfrm>
            <a:off x="5011473" y="756084"/>
            <a:ext cx="373680" cy="1924920"/>
            <a:chOff x="5011473" y="756084"/>
            <a:chExt cx="373680" cy="19249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A3998F2-14B8-4339-887E-C33BD39572F6}"/>
                    </a:ext>
                  </a:extLst>
                </p14:cNvPr>
                <p14:cNvContentPartPr/>
                <p14:nvPr/>
              </p14:nvContentPartPr>
              <p14:xfrm>
                <a:off x="5049273" y="756084"/>
                <a:ext cx="335880" cy="1733760"/>
              </p14:xfrm>
            </p:contentPart>
          </mc:Choice>
          <mc:Fallback xmlns="">
            <p:pic>
              <p:nvPicPr>
                <p:cNvPr id="3" name="Freihand 2">
                  <a:extLst>
                    <a:ext uri="{FF2B5EF4-FFF2-40B4-BE49-F238E27FC236}">
                      <a16:creationId xmlns:a16="http://schemas.microsoft.com/office/drawing/2014/main" id="{1A3998F2-14B8-4339-887E-C33BD39572F6}"/>
                    </a:ext>
                  </a:extLst>
                </p:cNvPr>
                <p:cNvPicPr/>
                <p:nvPr/>
              </p:nvPicPr>
              <p:blipFill>
                <a:blip r:embed="rId6"/>
                <a:stretch>
                  <a:fillRect/>
                </a:stretch>
              </p:blipFill>
              <p:spPr>
                <a:xfrm>
                  <a:off x="5044953" y="751764"/>
                  <a:ext cx="344520" cy="174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3BDF400-B2FA-4DBD-A916-0B765817D4FE}"/>
                    </a:ext>
                  </a:extLst>
                </p14:cNvPr>
                <p14:cNvContentPartPr/>
                <p14:nvPr/>
              </p14:nvContentPartPr>
              <p14:xfrm>
                <a:off x="5011473" y="2300844"/>
                <a:ext cx="198360" cy="380160"/>
              </p14:xfrm>
            </p:contentPart>
          </mc:Choice>
          <mc:Fallback xmlns="">
            <p:pic>
              <p:nvPicPr>
                <p:cNvPr id="5" name="Freihand 4">
                  <a:extLst>
                    <a:ext uri="{FF2B5EF4-FFF2-40B4-BE49-F238E27FC236}">
                      <a16:creationId xmlns:a16="http://schemas.microsoft.com/office/drawing/2014/main" id="{93BDF400-B2FA-4DBD-A916-0B765817D4FE}"/>
                    </a:ext>
                  </a:extLst>
                </p:cNvPr>
                <p:cNvPicPr/>
                <p:nvPr/>
              </p:nvPicPr>
              <p:blipFill>
                <a:blip r:embed="rId8"/>
                <a:stretch>
                  <a:fillRect/>
                </a:stretch>
              </p:blipFill>
              <p:spPr>
                <a:xfrm>
                  <a:off x="5007153" y="2296524"/>
                  <a:ext cx="207000" cy="388800"/>
                </a:xfrm>
                <a:prstGeom prst="rect">
                  <a:avLst/>
                </a:prstGeom>
              </p:spPr>
            </p:pic>
          </mc:Fallback>
        </mc:AlternateContent>
      </p:grpSp>
      <p:grpSp>
        <p:nvGrpSpPr>
          <p:cNvPr id="18" name="Gruppieren 17">
            <a:extLst>
              <a:ext uri="{FF2B5EF4-FFF2-40B4-BE49-F238E27FC236}">
                <a16:creationId xmlns:a16="http://schemas.microsoft.com/office/drawing/2014/main" id="{01FD9CD6-52A5-4BC9-BB67-F47676D55F98}"/>
              </a:ext>
            </a:extLst>
          </p:cNvPr>
          <p:cNvGrpSpPr/>
          <p:nvPr/>
        </p:nvGrpSpPr>
        <p:grpSpPr>
          <a:xfrm>
            <a:off x="1111953" y="6540564"/>
            <a:ext cx="3851640" cy="68400"/>
            <a:chOff x="1111953" y="6540564"/>
            <a:chExt cx="3851640" cy="68400"/>
          </a:xfrm>
        </p:grpSpPr>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0E33ACC0-DD20-435B-9D67-70719B305BD8}"/>
                    </a:ext>
                  </a:extLst>
                </p14:cNvPr>
                <p14:cNvContentPartPr/>
                <p14:nvPr/>
              </p14:nvContentPartPr>
              <p14:xfrm>
                <a:off x="2413713" y="6545244"/>
                <a:ext cx="2549880" cy="63720"/>
              </p14:xfrm>
            </p:contentPart>
          </mc:Choice>
          <mc:Fallback xmlns="">
            <p:pic>
              <p:nvPicPr>
                <p:cNvPr id="15" name="Freihand 14">
                  <a:extLst>
                    <a:ext uri="{FF2B5EF4-FFF2-40B4-BE49-F238E27FC236}">
                      <a16:creationId xmlns:a16="http://schemas.microsoft.com/office/drawing/2014/main" id="{0E33ACC0-DD20-435B-9D67-70719B305BD8}"/>
                    </a:ext>
                  </a:extLst>
                </p:cNvPr>
                <p:cNvPicPr/>
                <p:nvPr/>
              </p:nvPicPr>
              <p:blipFill>
                <a:blip r:embed="rId10"/>
                <a:stretch>
                  <a:fillRect/>
                </a:stretch>
              </p:blipFill>
              <p:spPr>
                <a:xfrm>
                  <a:off x="2409393" y="6540924"/>
                  <a:ext cx="2558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44150454-7808-4E59-9391-F3A6D1FEF8A0}"/>
                    </a:ext>
                  </a:extLst>
                </p14:cNvPr>
                <p14:cNvContentPartPr/>
                <p14:nvPr/>
              </p14:nvContentPartPr>
              <p14:xfrm>
                <a:off x="1111953" y="6540564"/>
                <a:ext cx="771480" cy="54720"/>
              </p14:xfrm>
            </p:contentPart>
          </mc:Choice>
          <mc:Fallback xmlns="">
            <p:pic>
              <p:nvPicPr>
                <p:cNvPr id="17" name="Freihand 16">
                  <a:extLst>
                    <a:ext uri="{FF2B5EF4-FFF2-40B4-BE49-F238E27FC236}">
                      <a16:creationId xmlns:a16="http://schemas.microsoft.com/office/drawing/2014/main" id="{44150454-7808-4E59-9391-F3A6D1FEF8A0}"/>
                    </a:ext>
                  </a:extLst>
                </p:cNvPr>
                <p:cNvPicPr/>
                <p:nvPr/>
              </p:nvPicPr>
              <p:blipFill>
                <a:blip r:embed="rId12"/>
                <a:stretch>
                  <a:fillRect/>
                </a:stretch>
              </p:blipFill>
              <p:spPr>
                <a:xfrm>
                  <a:off x="1107633" y="6536244"/>
                  <a:ext cx="78012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DA6911A7-BCE9-466B-9C65-62D0AF9188C3}"/>
                  </a:ext>
                </a:extLst>
              </p14:cNvPr>
              <p14:cNvContentPartPr/>
              <p14:nvPr/>
            </p14:nvContentPartPr>
            <p14:xfrm>
              <a:off x="5249793" y="6569724"/>
              <a:ext cx="3346920" cy="70560"/>
            </p14:xfrm>
          </p:contentPart>
        </mc:Choice>
        <mc:Fallback xmlns="">
          <p:pic>
            <p:nvPicPr>
              <p:cNvPr id="23" name="Freihand 22">
                <a:extLst>
                  <a:ext uri="{FF2B5EF4-FFF2-40B4-BE49-F238E27FC236}">
                    <a16:creationId xmlns:a16="http://schemas.microsoft.com/office/drawing/2014/main" id="{DA6911A7-BCE9-466B-9C65-62D0AF9188C3}"/>
                  </a:ext>
                </a:extLst>
              </p:cNvPr>
              <p:cNvPicPr/>
              <p:nvPr/>
            </p:nvPicPr>
            <p:blipFill>
              <a:blip r:embed="rId14"/>
              <a:stretch>
                <a:fillRect/>
              </a:stretch>
            </p:blipFill>
            <p:spPr>
              <a:xfrm>
                <a:off x="5245473" y="6565404"/>
                <a:ext cx="3355560" cy="7920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IS-Kurve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LM-Kurve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simultanous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and </a:t>
            </a:r>
            <a:r>
              <a:rPr lang="de-DE" sz="2000" dirty="0" err="1">
                <a:latin typeface="Times New Roman" pitchFamily="18"/>
                <a:ea typeface="Arial" pitchFamily="34"/>
                <a:cs typeface="Arial" pitchFamily="34"/>
              </a:rPr>
              <a:t>commidity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market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with</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interest</a:t>
            </a:r>
            <a:r>
              <a:rPr lang="de-DE" sz="2000" dirty="0">
                <a:latin typeface="Times New Roman" pitchFamily="18"/>
                <a:ea typeface="Arial" pitchFamily="34"/>
                <a:cs typeface="Arial" pitchFamily="34"/>
              </a:rPr>
              <a:t> rate i* and </a:t>
            </a:r>
            <a:r>
              <a:rPr lang="de-DE" sz="2000" dirty="0" err="1">
                <a:latin typeface="Times New Roman" pitchFamily="18"/>
                <a:ea typeface="Arial" pitchFamily="34"/>
                <a:cs typeface="Arial" pitchFamily="34"/>
              </a:rPr>
              <a:t>income</a:t>
            </a:r>
            <a:r>
              <a:rPr lang="de-DE" sz="2000" dirty="0">
                <a:latin typeface="Times New Roman" pitchFamily="18"/>
                <a:ea typeface="Arial" pitchFamily="34"/>
                <a:cs typeface="Arial" pitchFamily="34"/>
              </a:rPr>
              <a:t>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74DC731-43EC-4211-B75B-DF3706047717}"/>
              </a:ext>
            </a:extLst>
          </p:cNvPr>
          <p:cNvSpPr txBox="1"/>
          <p:nvPr/>
        </p:nvSpPr>
        <p:spPr>
          <a:xfrm>
            <a:off x="-14243" y="19116"/>
            <a:ext cx="6907138"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Y,r</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29" name="Freihand 28">
                <a:extLst>
                  <a:ext uri="{FF2B5EF4-FFF2-40B4-BE49-F238E27FC236}">
                    <a16:creationId xmlns:a16="http://schemas.microsoft.com/office/drawing/2014/main" id="{5FC97EA7-B287-410D-B5AD-284F58B7F73F}"/>
                  </a:ext>
                </a:extLst>
              </p14:cNvPr>
              <p14:cNvContentPartPr/>
              <p14:nvPr/>
            </p14:nvContentPartPr>
            <p14:xfrm>
              <a:off x="78033" y="362964"/>
              <a:ext cx="385920" cy="7920"/>
            </p14:xfrm>
          </p:contentPart>
        </mc:Choice>
        <mc:Fallback xmlns="">
          <p:pic>
            <p:nvPicPr>
              <p:cNvPr id="29" name="Freihand 28">
                <a:extLst>
                  <a:ext uri="{FF2B5EF4-FFF2-40B4-BE49-F238E27FC236}">
                    <a16:creationId xmlns:a16="http://schemas.microsoft.com/office/drawing/2014/main" id="{5FC97EA7-B287-410D-B5AD-284F58B7F73F}"/>
                  </a:ext>
                </a:extLst>
              </p:cNvPr>
              <p:cNvPicPr/>
              <p:nvPr/>
            </p:nvPicPr>
            <p:blipFill>
              <a:blip r:embed="rId3"/>
              <a:stretch>
                <a:fillRect/>
              </a:stretch>
            </p:blipFill>
            <p:spPr>
              <a:xfrm>
                <a:off x="73713" y="358644"/>
                <a:ext cx="394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Freihand 29">
                <a:extLst>
                  <a:ext uri="{FF2B5EF4-FFF2-40B4-BE49-F238E27FC236}">
                    <a16:creationId xmlns:a16="http://schemas.microsoft.com/office/drawing/2014/main" id="{2E541B49-66F6-4046-AD4A-4D143E3121C1}"/>
                  </a:ext>
                </a:extLst>
              </p14:cNvPr>
              <p14:cNvContentPartPr/>
              <p14:nvPr/>
            </p14:nvContentPartPr>
            <p14:xfrm>
              <a:off x="2750313" y="354684"/>
              <a:ext cx="333360" cy="25200"/>
            </p14:xfrm>
          </p:contentPart>
        </mc:Choice>
        <mc:Fallback xmlns="">
          <p:pic>
            <p:nvPicPr>
              <p:cNvPr id="30" name="Freihand 29">
                <a:extLst>
                  <a:ext uri="{FF2B5EF4-FFF2-40B4-BE49-F238E27FC236}">
                    <a16:creationId xmlns:a16="http://schemas.microsoft.com/office/drawing/2014/main" id="{2E541B49-66F6-4046-AD4A-4D143E3121C1}"/>
                  </a:ext>
                </a:extLst>
              </p:cNvPr>
              <p:cNvPicPr/>
              <p:nvPr/>
            </p:nvPicPr>
            <p:blipFill>
              <a:blip r:embed="rId5"/>
              <a:stretch>
                <a:fillRect/>
              </a:stretch>
            </p:blipFill>
            <p:spPr>
              <a:xfrm>
                <a:off x="2745993" y="350364"/>
                <a:ext cx="342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D70B6DDF-ED21-463B-8441-9AC12C6721B6}"/>
                  </a:ext>
                </a:extLst>
              </p14:cNvPr>
              <p14:cNvContentPartPr/>
              <p14:nvPr/>
            </p14:nvContentPartPr>
            <p14:xfrm>
              <a:off x="5546073" y="338484"/>
              <a:ext cx="561960" cy="32040"/>
            </p14:xfrm>
          </p:contentPart>
        </mc:Choice>
        <mc:Fallback xmlns="">
          <p:pic>
            <p:nvPicPr>
              <p:cNvPr id="31" name="Freihand 30">
                <a:extLst>
                  <a:ext uri="{FF2B5EF4-FFF2-40B4-BE49-F238E27FC236}">
                    <a16:creationId xmlns:a16="http://schemas.microsoft.com/office/drawing/2014/main" id="{D70B6DDF-ED21-463B-8441-9AC12C6721B6}"/>
                  </a:ext>
                </a:extLst>
              </p:cNvPr>
              <p:cNvPicPr/>
              <p:nvPr/>
            </p:nvPicPr>
            <p:blipFill>
              <a:blip r:embed="rId7"/>
              <a:stretch>
                <a:fillRect/>
              </a:stretch>
            </p:blipFill>
            <p:spPr>
              <a:xfrm>
                <a:off x="5541753" y="334164"/>
                <a:ext cx="570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 name="Freihand 93">
                <a:extLst>
                  <a:ext uri="{FF2B5EF4-FFF2-40B4-BE49-F238E27FC236}">
                    <a16:creationId xmlns:a16="http://schemas.microsoft.com/office/drawing/2014/main" id="{545E890C-0744-4872-8784-7F4D823C44A0}"/>
                  </a:ext>
                </a:extLst>
              </p14:cNvPr>
              <p14:cNvContentPartPr/>
              <p14:nvPr/>
            </p14:nvContentPartPr>
            <p14:xfrm>
              <a:off x="7223673" y="768324"/>
              <a:ext cx="69120" cy="9360"/>
            </p14:xfrm>
          </p:contentPart>
        </mc:Choice>
        <mc:Fallback xmlns="">
          <p:pic>
            <p:nvPicPr>
              <p:cNvPr id="94" name="Freihand 93">
                <a:extLst>
                  <a:ext uri="{FF2B5EF4-FFF2-40B4-BE49-F238E27FC236}">
                    <a16:creationId xmlns:a16="http://schemas.microsoft.com/office/drawing/2014/main" id="{545E890C-0744-4872-8784-7F4D823C44A0}"/>
                  </a:ext>
                </a:extLst>
              </p:cNvPr>
              <p:cNvPicPr/>
              <p:nvPr/>
            </p:nvPicPr>
            <p:blipFill>
              <a:blip r:embed="rId9"/>
              <a:stretch>
                <a:fillRect/>
              </a:stretch>
            </p:blipFill>
            <p:spPr>
              <a:xfrm>
                <a:off x="7219353" y="764004"/>
                <a:ext cx="7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Freihand 94">
                <a:extLst>
                  <a:ext uri="{FF2B5EF4-FFF2-40B4-BE49-F238E27FC236}">
                    <a16:creationId xmlns:a16="http://schemas.microsoft.com/office/drawing/2014/main" id="{909F8A0D-A7F3-4D9C-8FCC-507869048084}"/>
                  </a:ext>
                </a:extLst>
              </p14:cNvPr>
              <p14:cNvContentPartPr/>
              <p14:nvPr/>
            </p14:nvContentPartPr>
            <p14:xfrm>
              <a:off x="7333833" y="717564"/>
              <a:ext cx="78120" cy="114120"/>
            </p14:xfrm>
          </p:contentPart>
        </mc:Choice>
        <mc:Fallback xmlns="">
          <p:pic>
            <p:nvPicPr>
              <p:cNvPr id="95" name="Freihand 94">
                <a:extLst>
                  <a:ext uri="{FF2B5EF4-FFF2-40B4-BE49-F238E27FC236}">
                    <a16:creationId xmlns:a16="http://schemas.microsoft.com/office/drawing/2014/main" id="{909F8A0D-A7F3-4D9C-8FCC-507869048084}"/>
                  </a:ext>
                </a:extLst>
              </p:cNvPr>
              <p:cNvPicPr/>
              <p:nvPr/>
            </p:nvPicPr>
            <p:blipFill>
              <a:blip r:embed="rId11"/>
              <a:stretch>
                <a:fillRect/>
              </a:stretch>
            </p:blipFill>
            <p:spPr>
              <a:xfrm>
                <a:off x="7329513" y="713244"/>
                <a:ext cx="86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6" name="Freihand 95">
                <a:extLst>
                  <a:ext uri="{FF2B5EF4-FFF2-40B4-BE49-F238E27FC236}">
                    <a16:creationId xmlns:a16="http://schemas.microsoft.com/office/drawing/2014/main" id="{19DAB81A-01DE-4ED7-BA7D-A36C6CC45137}"/>
                  </a:ext>
                </a:extLst>
              </p14:cNvPr>
              <p14:cNvContentPartPr/>
              <p14:nvPr/>
            </p14:nvContentPartPr>
            <p14:xfrm>
              <a:off x="7435713" y="732684"/>
              <a:ext cx="85320" cy="69120"/>
            </p14:xfrm>
          </p:contentPart>
        </mc:Choice>
        <mc:Fallback xmlns="">
          <p:pic>
            <p:nvPicPr>
              <p:cNvPr id="96" name="Freihand 95">
                <a:extLst>
                  <a:ext uri="{FF2B5EF4-FFF2-40B4-BE49-F238E27FC236}">
                    <a16:creationId xmlns:a16="http://schemas.microsoft.com/office/drawing/2014/main" id="{19DAB81A-01DE-4ED7-BA7D-A36C6CC45137}"/>
                  </a:ext>
                </a:extLst>
              </p:cNvPr>
              <p:cNvPicPr/>
              <p:nvPr/>
            </p:nvPicPr>
            <p:blipFill>
              <a:blip r:embed="rId13"/>
              <a:stretch>
                <a:fillRect/>
              </a:stretch>
            </p:blipFill>
            <p:spPr>
              <a:xfrm>
                <a:off x="7431393" y="728364"/>
                <a:ext cx="9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Freihand 96">
                <a:extLst>
                  <a:ext uri="{FF2B5EF4-FFF2-40B4-BE49-F238E27FC236}">
                    <a16:creationId xmlns:a16="http://schemas.microsoft.com/office/drawing/2014/main" id="{247EFD2F-375C-45B5-84BF-2F1F7C5AEC64}"/>
                  </a:ext>
                </a:extLst>
              </p14:cNvPr>
              <p14:cNvContentPartPr/>
              <p14:nvPr/>
            </p14:nvContentPartPr>
            <p14:xfrm>
              <a:off x="7540833" y="718644"/>
              <a:ext cx="72720" cy="68400"/>
            </p14:xfrm>
          </p:contentPart>
        </mc:Choice>
        <mc:Fallback xmlns="">
          <p:pic>
            <p:nvPicPr>
              <p:cNvPr id="97" name="Freihand 96">
                <a:extLst>
                  <a:ext uri="{FF2B5EF4-FFF2-40B4-BE49-F238E27FC236}">
                    <a16:creationId xmlns:a16="http://schemas.microsoft.com/office/drawing/2014/main" id="{247EFD2F-375C-45B5-84BF-2F1F7C5AEC64}"/>
                  </a:ext>
                </a:extLst>
              </p:cNvPr>
              <p:cNvPicPr/>
              <p:nvPr/>
            </p:nvPicPr>
            <p:blipFill>
              <a:blip r:embed="rId15"/>
              <a:stretch>
                <a:fillRect/>
              </a:stretch>
            </p:blipFill>
            <p:spPr>
              <a:xfrm>
                <a:off x="7536513" y="714324"/>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8" name="Freihand 97">
                <a:extLst>
                  <a:ext uri="{FF2B5EF4-FFF2-40B4-BE49-F238E27FC236}">
                    <a16:creationId xmlns:a16="http://schemas.microsoft.com/office/drawing/2014/main" id="{3C4CCC80-6FB7-4811-8E52-2490D200638B}"/>
                  </a:ext>
                </a:extLst>
              </p14:cNvPr>
              <p14:cNvContentPartPr/>
              <p14:nvPr/>
            </p14:nvContentPartPr>
            <p14:xfrm>
              <a:off x="7662873" y="729804"/>
              <a:ext cx="65160" cy="59040"/>
            </p14:xfrm>
          </p:contentPart>
        </mc:Choice>
        <mc:Fallback xmlns="">
          <p:pic>
            <p:nvPicPr>
              <p:cNvPr id="98" name="Freihand 97">
                <a:extLst>
                  <a:ext uri="{FF2B5EF4-FFF2-40B4-BE49-F238E27FC236}">
                    <a16:creationId xmlns:a16="http://schemas.microsoft.com/office/drawing/2014/main" id="{3C4CCC80-6FB7-4811-8E52-2490D200638B}"/>
                  </a:ext>
                </a:extLst>
              </p:cNvPr>
              <p:cNvPicPr/>
              <p:nvPr/>
            </p:nvPicPr>
            <p:blipFill>
              <a:blip r:embed="rId17"/>
              <a:stretch>
                <a:fillRect/>
              </a:stretch>
            </p:blipFill>
            <p:spPr>
              <a:xfrm>
                <a:off x="7658553" y="725484"/>
                <a:ext cx="7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9" name="Freihand 98">
                <a:extLst>
                  <a:ext uri="{FF2B5EF4-FFF2-40B4-BE49-F238E27FC236}">
                    <a16:creationId xmlns:a16="http://schemas.microsoft.com/office/drawing/2014/main" id="{3468C362-C859-43C4-A517-2F8D020B142B}"/>
                  </a:ext>
                </a:extLst>
              </p14:cNvPr>
              <p14:cNvContentPartPr/>
              <p14:nvPr/>
            </p14:nvContentPartPr>
            <p14:xfrm>
              <a:off x="7662873" y="653124"/>
              <a:ext cx="30600" cy="6840"/>
            </p14:xfrm>
          </p:contentPart>
        </mc:Choice>
        <mc:Fallback xmlns="">
          <p:pic>
            <p:nvPicPr>
              <p:cNvPr id="99" name="Freihand 98">
                <a:extLst>
                  <a:ext uri="{FF2B5EF4-FFF2-40B4-BE49-F238E27FC236}">
                    <a16:creationId xmlns:a16="http://schemas.microsoft.com/office/drawing/2014/main" id="{3468C362-C859-43C4-A517-2F8D020B142B}"/>
                  </a:ext>
                </a:extLst>
              </p:cNvPr>
              <p:cNvPicPr/>
              <p:nvPr/>
            </p:nvPicPr>
            <p:blipFill>
              <a:blip r:embed="rId19"/>
              <a:stretch>
                <a:fillRect/>
              </a:stretch>
            </p:blipFill>
            <p:spPr>
              <a:xfrm>
                <a:off x="7658553" y="648804"/>
                <a:ext cx="39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 name="Freihand 81">
                <a:extLst>
                  <a:ext uri="{FF2B5EF4-FFF2-40B4-BE49-F238E27FC236}">
                    <a16:creationId xmlns:a16="http://schemas.microsoft.com/office/drawing/2014/main" id="{908FFF9E-40CA-4870-B2A3-7F2089A57982}"/>
                  </a:ext>
                </a:extLst>
              </p14:cNvPr>
              <p14:cNvContentPartPr/>
              <p14:nvPr/>
            </p14:nvContentPartPr>
            <p14:xfrm>
              <a:off x="6219273" y="683724"/>
              <a:ext cx="112320" cy="98640"/>
            </p14:xfrm>
          </p:contentPart>
        </mc:Choice>
        <mc:Fallback xmlns="">
          <p:pic>
            <p:nvPicPr>
              <p:cNvPr id="82" name="Freihand 81">
                <a:extLst>
                  <a:ext uri="{FF2B5EF4-FFF2-40B4-BE49-F238E27FC236}">
                    <a16:creationId xmlns:a16="http://schemas.microsoft.com/office/drawing/2014/main" id="{908FFF9E-40CA-4870-B2A3-7F2089A57982}"/>
                  </a:ext>
                </a:extLst>
              </p:cNvPr>
              <p:cNvPicPr/>
              <p:nvPr/>
            </p:nvPicPr>
            <p:blipFill>
              <a:blip r:embed="rId21"/>
              <a:stretch>
                <a:fillRect/>
              </a:stretch>
            </p:blipFill>
            <p:spPr>
              <a:xfrm>
                <a:off x="6214953" y="679404"/>
                <a:ext cx="120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3" name="Freihand 82">
                <a:extLst>
                  <a:ext uri="{FF2B5EF4-FFF2-40B4-BE49-F238E27FC236}">
                    <a16:creationId xmlns:a16="http://schemas.microsoft.com/office/drawing/2014/main" id="{33A8650F-2714-4331-BB00-AB3702632216}"/>
                  </a:ext>
                </a:extLst>
              </p14:cNvPr>
              <p14:cNvContentPartPr/>
              <p14:nvPr/>
            </p14:nvContentPartPr>
            <p14:xfrm>
              <a:off x="6377673" y="682284"/>
              <a:ext cx="101160" cy="104040"/>
            </p14:xfrm>
          </p:contentPart>
        </mc:Choice>
        <mc:Fallback xmlns="">
          <p:pic>
            <p:nvPicPr>
              <p:cNvPr id="83" name="Freihand 82">
                <a:extLst>
                  <a:ext uri="{FF2B5EF4-FFF2-40B4-BE49-F238E27FC236}">
                    <a16:creationId xmlns:a16="http://schemas.microsoft.com/office/drawing/2014/main" id="{33A8650F-2714-4331-BB00-AB3702632216}"/>
                  </a:ext>
                </a:extLst>
              </p:cNvPr>
              <p:cNvPicPr/>
              <p:nvPr/>
            </p:nvPicPr>
            <p:blipFill>
              <a:blip r:embed="rId23"/>
              <a:stretch>
                <a:fillRect/>
              </a:stretch>
            </p:blipFill>
            <p:spPr>
              <a:xfrm>
                <a:off x="6373353" y="677964"/>
                <a:ext cx="109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4" name="Freihand 83">
                <a:extLst>
                  <a:ext uri="{FF2B5EF4-FFF2-40B4-BE49-F238E27FC236}">
                    <a16:creationId xmlns:a16="http://schemas.microsoft.com/office/drawing/2014/main" id="{561CE4B1-5C6F-47C0-A501-96B6F7C1A89A}"/>
                  </a:ext>
                </a:extLst>
              </p14:cNvPr>
              <p14:cNvContentPartPr/>
              <p14:nvPr/>
            </p14:nvContentPartPr>
            <p14:xfrm>
              <a:off x="6489273" y="680844"/>
              <a:ext cx="88200" cy="109080"/>
            </p14:xfrm>
          </p:contentPart>
        </mc:Choice>
        <mc:Fallback xmlns="">
          <p:pic>
            <p:nvPicPr>
              <p:cNvPr id="84" name="Freihand 83">
                <a:extLst>
                  <a:ext uri="{FF2B5EF4-FFF2-40B4-BE49-F238E27FC236}">
                    <a16:creationId xmlns:a16="http://schemas.microsoft.com/office/drawing/2014/main" id="{561CE4B1-5C6F-47C0-A501-96B6F7C1A89A}"/>
                  </a:ext>
                </a:extLst>
              </p:cNvPr>
              <p:cNvPicPr/>
              <p:nvPr/>
            </p:nvPicPr>
            <p:blipFill>
              <a:blip r:embed="rId25"/>
              <a:stretch>
                <a:fillRect/>
              </a:stretch>
            </p:blipFill>
            <p:spPr>
              <a:xfrm>
                <a:off x="6484953" y="676524"/>
                <a:ext cx="9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5" name="Freihand 84">
                <a:extLst>
                  <a:ext uri="{FF2B5EF4-FFF2-40B4-BE49-F238E27FC236}">
                    <a16:creationId xmlns:a16="http://schemas.microsoft.com/office/drawing/2014/main" id="{71FF3763-6103-4422-8375-E0272547921D}"/>
                  </a:ext>
                </a:extLst>
              </p14:cNvPr>
              <p14:cNvContentPartPr/>
              <p14:nvPr/>
            </p14:nvContentPartPr>
            <p14:xfrm>
              <a:off x="6687993" y="709644"/>
              <a:ext cx="23400" cy="94320"/>
            </p14:xfrm>
          </p:contentPart>
        </mc:Choice>
        <mc:Fallback xmlns="">
          <p:pic>
            <p:nvPicPr>
              <p:cNvPr id="85" name="Freihand 84">
                <a:extLst>
                  <a:ext uri="{FF2B5EF4-FFF2-40B4-BE49-F238E27FC236}">
                    <a16:creationId xmlns:a16="http://schemas.microsoft.com/office/drawing/2014/main" id="{71FF3763-6103-4422-8375-E0272547921D}"/>
                  </a:ext>
                </a:extLst>
              </p:cNvPr>
              <p:cNvPicPr/>
              <p:nvPr/>
            </p:nvPicPr>
            <p:blipFill>
              <a:blip r:embed="rId27"/>
              <a:stretch>
                <a:fillRect/>
              </a:stretch>
            </p:blipFill>
            <p:spPr>
              <a:xfrm>
                <a:off x="6683673" y="705324"/>
                <a:ext cx="32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6" name="Freihand 85">
                <a:extLst>
                  <a:ext uri="{FF2B5EF4-FFF2-40B4-BE49-F238E27FC236}">
                    <a16:creationId xmlns:a16="http://schemas.microsoft.com/office/drawing/2014/main" id="{CE209F01-56F4-40ED-9B3B-A3E85D502EA4}"/>
                  </a:ext>
                </a:extLst>
              </p14:cNvPr>
              <p14:cNvContentPartPr/>
              <p14:nvPr/>
            </p14:nvContentPartPr>
            <p14:xfrm>
              <a:off x="6663513" y="747444"/>
              <a:ext cx="78120" cy="11520"/>
            </p14:xfrm>
          </p:contentPart>
        </mc:Choice>
        <mc:Fallback xmlns="">
          <p:pic>
            <p:nvPicPr>
              <p:cNvPr id="86" name="Freihand 85">
                <a:extLst>
                  <a:ext uri="{FF2B5EF4-FFF2-40B4-BE49-F238E27FC236}">
                    <a16:creationId xmlns:a16="http://schemas.microsoft.com/office/drawing/2014/main" id="{CE209F01-56F4-40ED-9B3B-A3E85D502EA4}"/>
                  </a:ext>
                </a:extLst>
              </p:cNvPr>
              <p:cNvPicPr/>
              <p:nvPr/>
            </p:nvPicPr>
            <p:blipFill>
              <a:blip r:embed="rId29"/>
              <a:stretch>
                <a:fillRect/>
              </a:stretch>
            </p:blipFill>
            <p:spPr>
              <a:xfrm>
                <a:off x="6659193" y="743124"/>
                <a:ext cx="86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8" name="Freihand 87">
                <a:extLst>
                  <a:ext uri="{FF2B5EF4-FFF2-40B4-BE49-F238E27FC236}">
                    <a16:creationId xmlns:a16="http://schemas.microsoft.com/office/drawing/2014/main" id="{52EDE714-6E3B-4457-838C-97BD7675CE25}"/>
                  </a:ext>
                </a:extLst>
              </p14:cNvPr>
              <p14:cNvContentPartPr/>
              <p14:nvPr/>
            </p14:nvContentPartPr>
            <p14:xfrm>
              <a:off x="6820113" y="702084"/>
              <a:ext cx="64800" cy="78840"/>
            </p14:xfrm>
          </p:contentPart>
        </mc:Choice>
        <mc:Fallback xmlns="">
          <p:pic>
            <p:nvPicPr>
              <p:cNvPr id="88" name="Freihand 87">
                <a:extLst>
                  <a:ext uri="{FF2B5EF4-FFF2-40B4-BE49-F238E27FC236}">
                    <a16:creationId xmlns:a16="http://schemas.microsoft.com/office/drawing/2014/main" id="{52EDE714-6E3B-4457-838C-97BD7675CE25}"/>
                  </a:ext>
                </a:extLst>
              </p:cNvPr>
              <p:cNvPicPr/>
              <p:nvPr/>
            </p:nvPicPr>
            <p:blipFill>
              <a:blip r:embed="rId31"/>
              <a:stretch>
                <a:fillRect/>
              </a:stretch>
            </p:blipFill>
            <p:spPr>
              <a:xfrm>
                <a:off x="6815793" y="697764"/>
                <a:ext cx="73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9" name="Freihand 88">
                <a:extLst>
                  <a:ext uri="{FF2B5EF4-FFF2-40B4-BE49-F238E27FC236}">
                    <a16:creationId xmlns:a16="http://schemas.microsoft.com/office/drawing/2014/main" id="{5DC4C8EF-87AB-4C06-ADF1-F4B382ED30F2}"/>
                  </a:ext>
                </a:extLst>
              </p14:cNvPr>
              <p14:cNvContentPartPr/>
              <p14:nvPr/>
            </p14:nvContentPartPr>
            <p14:xfrm>
              <a:off x="6900393" y="749604"/>
              <a:ext cx="26640" cy="71640"/>
            </p14:xfrm>
          </p:contentPart>
        </mc:Choice>
        <mc:Fallback xmlns="">
          <p:pic>
            <p:nvPicPr>
              <p:cNvPr id="89" name="Freihand 88">
                <a:extLst>
                  <a:ext uri="{FF2B5EF4-FFF2-40B4-BE49-F238E27FC236}">
                    <a16:creationId xmlns:a16="http://schemas.microsoft.com/office/drawing/2014/main" id="{5DC4C8EF-87AB-4C06-ADF1-F4B382ED30F2}"/>
                  </a:ext>
                </a:extLst>
              </p:cNvPr>
              <p:cNvPicPr/>
              <p:nvPr/>
            </p:nvPicPr>
            <p:blipFill>
              <a:blip r:embed="rId33"/>
              <a:stretch>
                <a:fillRect/>
              </a:stretch>
            </p:blipFill>
            <p:spPr>
              <a:xfrm>
                <a:off x="6896073" y="745284"/>
                <a:ext cx="35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0" name="Freihand 89">
                <a:extLst>
                  <a:ext uri="{FF2B5EF4-FFF2-40B4-BE49-F238E27FC236}">
                    <a16:creationId xmlns:a16="http://schemas.microsoft.com/office/drawing/2014/main" id="{6636F339-6AC1-4654-8AF1-699411FB8054}"/>
                  </a:ext>
                </a:extLst>
              </p14:cNvPr>
              <p14:cNvContentPartPr/>
              <p14:nvPr/>
            </p14:nvContentPartPr>
            <p14:xfrm>
              <a:off x="6937833" y="678684"/>
              <a:ext cx="110160" cy="130680"/>
            </p14:xfrm>
          </p:contentPart>
        </mc:Choice>
        <mc:Fallback xmlns="">
          <p:pic>
            <p:nvPicPr>
              <p:cNvPr id="90" name="Freihand 89">
                <a:extLst>
                  <a:ext uri="{FF2B5EF4-FFF2-40B4-BE49-F238E27FC236}">
                    <a16:creationId xmlns:a16="http://schemas.microsoft.com/office/drawing/2014/main" id="{6636F339-6AC1-4654-8AF1-699411FB8054}"/>
                  </a:ext>
                </a:extLst>
              </p:cNvPr>
              <p:cNvPicPr/>
              <p:nvPr/>
            </p:nvPicPr>
            <p:blipFill>
              <a:blip r:embed="rId35"/>
              <a:stretch>
                <a:fillRect/>
              </a:stretch>
            </p:blipFill>
            <p:spPr>
              <a:xfrm>
                <a:off x="6933513" y="674364"/>
                <a:ext cx="118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1" name="Freihand 90">
                <a:extLst>
                  <a:ext uri="{FF2B5EF4-FFF2-40B4-BE49-F238E27FC236}">
                    <a16:creationId xmlns:a16="http://schemas.microsoft.com/office/drawing/2014/main" id="{1DF16248-3FCE-4BB6-B8D6-B64D4C35A5C2}"/>
                  </a:ext>
                </a:extLst>
              </p14:cNvPr>
              <p14:cNvContentPartPr/>
              <p14:nvPr/>
            </p14:nvContentPartPr>
            <p14:xfrm>
              <a:off x="7064193" y="734844"/>
              <a:ext cx="73080" cy="47520"/>
            </p14:xfrm>
          </p:contentPart>
        </mc:Choice>
        <mc:Fallback xmlns="">
          <p:pic>
            <p:nvPicPr>
              <p:cNvPr id="91" name="Freihand 90">
                <a:extLst>
                  <a:ext uri="{FF2B5EF4-FFF2-40B4-BE49-F238E27FC236}">
                    <a16:creationId xmlns:a16="http://schemas.microsoft.com/office/drawing/2014/main" id="{1DF16248-3FCE-4BB6-B8D6-B64D4C35A5C2}"/>
                  </a:ext>
                </a:extLst>
              </p:cNvPr>
              <p:cNvPicPr/>
              <p:nvPr/>
            </p:nvPicPr>
            <p:blipFill>
              <a:blip r:embed="rId37"/>
              <a:stretch>
                <a:fillRect/>
              </a:stretch>
            </p:blipFill>
            <p:spPr>
              <a:xfrm>
                <a:off x="7059873" y="730524"/>
                <a:ext cx="81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2" name="Freihand 91">
                <a:extLst>
                  <a:ext uri="{FF2B5EF4-FFF2-40B4-BE49-F238E27FC236}">
                    <a16:creationId xmlns:a16="http://schemas.microsoft.com/office/drawing/2014/main" id="{1185E557-6170-4DC9-AFE0-17B71C264C7B}"/>
                  </a:ext>
                </a:extLst>
              </p14:cNvPr>
              <p14:cNvContentPartPr/>
              <p14:nvPr/>
            </p14:nvContentPartPr>
            <p14:xfrm>
              <a:off x="7054833" y="734124"/>
              <a:ext cx="90720" cy="143640"/>
            </p14:xfrm>
          </p:contentPart>
        </mc:Choice>
        <mc:Fallback xmlns="">
          <p:pic>
            <p:nvPicPr>
              <p:cNvPr id="92" name="Freihand 91">
                <a:extLst>
                  <a:ext uri="{FF2B5EF4-FFF2-40B4-BE49-F238E27FC236}">
                    <a16:creationId xmlns:a16="http://schemas.microsoft.com/office/drawing/2014/main" id="{1185E557-6170-4DC9-AFE0-17B71C264C7B}"/>
                  </a:ext>
                </a:extLst>
              </p:cNvPr>
              <p:cNvPicPr/>
              <p:nvPr/>
            </p:nvPicPr>
            <p:blipFill>
              <a:blip r:embed="rId39"/>
              <a:stretch>
                <a:fillRect/>
              </a:stretch>
            </p:blipFill>
            <p:spPr>
              <a:xfrm>
                <a:off x="7050513" y="729804"/>
                <a:ext cx="9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1" name="Freihand 100">
                <a:extLst>
                  <a:ext uri="{FF2B5EF4-FFF2-40B4-BE49-F238E27FC236}">
                    <a16:creationId xmlns:a16="http://schemas.microsoft.com/office/drawing/2014/main" id="{14F16ED5-B710-4310-B2F7-83A51930FF58}"/>
                  </a:ext>
                </a:extLst>
              </p14:cNvPr>
              <p14:cNvContentPartPr/>
              <p14:nvPr/>
            </p14:nvContentPartPr>
            <p14:xfrm>
              <a:off x="2047233" y="931764"/>
              <a:ext cx="229680" cy="32400"/>
            </p14:xfrm>
          </p:contentPart>
        </mc:Choice>
        <mc:Fallback xmlns="">
          <p:pic>
            <p:nvPicPr>
              <p:cNvPr id="101" name="Freihand 100">
                <a:extLst>
                  <a:ext uri="{FF2B5EF4-FFF2-40B4-BE49-F238E27FC236}">
                    <a16:creationId xmlns:a16="http://schemas.microsoft.com/office/drawing/2014/main" id="{14F16ED5-B710-4310-B2F7-83A51930FF58}"/>
                  </a:ext>
                </a:extLst>
              </p:cNvPr>
              <p:cNvPicPr/>
              <p:nvPr/>
            </p:nvPicPr>
            <p:blipFill>
              <a:blip r:embed="rId41"/>
              <a:stretch>
                <a:fillRect/>
              </a:stretch>
            </p:blipFill>
            <p:spPr>
              <a:xfrm>
                <a:off x="2042913" y="927444"/>
                <a:ext cx="238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2" name="Freihand 101">
                <a:extLst>
                  <a:ext uri="{FF2B5EF4-FFF2-40B4-BE49-F238E27FC236}">
                    <a16:creationId xmlns:a16="http://schemas.microsoft.com/office/drawing/2014/main" id="{B0AA821A-7183-4AF0-9388-02C531A65676}"/>
                  </a:ext>
                </a:extLst>
              </p14:cNvPr>
              <p14:cNvContentPartPr/>
              <p14:nvPr/>
            </p14:nvContentPartPr>
            <p14:xfrm>
              <a:off x="6911913" y="886764"/>
              <a:ext cx="253440" cy="26640"/>
            </p14:xfrm>
          </p:contentPart>
        </mc:Choice>
        <mc:Fallback xmlns="">
          <p:pic>
            <p:nvPicPr>
              <p:cNvPr id="102" name="Freihand 101">
                <a:extLst>
                  <a:ext uri="{FF2B5EF4-FFF2-40B4-BE49-F238E27FC236}">
                    <a16:creationId xmlns:a16="http://schemas.microsoft.com/office/drawing/2014/main" id="{B0AA821A-7183-4AF0-9388-02C531A65676}"/>
                  </a:ext>
                </a:extLst>
              </p:cNvPr>
              <p:cNvPicPr/>
              <p:nvPr/>
            </p:nvPicPr>
            <p:blipFill>
              <a:blip r:embed="rId43"/>
              <a:stretch>
                <a:fillRect/>
              </a:stretch>
            </p:blipFill>
            <p:spPr>
              <a:xfrm>
                <a:off x="6907593" y="882444"/>
                <a:ext cx="262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2" name="Freihand 201">
                <a:extLst>
                  <a:ext uri="{FF2B5EF4-FFF2-40B4-BE49-F238E27FC236}">
                    <a16:creationId xmlns:a16="http://schemas.microsoft.com/office/drawing/2014/main" id="{E5979730-F1C2-4A68-954E-017CD012FFDC}"/>
                  </a:ext>
                </a:extLst>
              </p14:cNvPr>
              <p14:cNvContentPartPr/>
              <p14:nvPr/>
            </p14:nvContentPartPr>
            <p14:xfrm>
              <a:off x="4240353" y="1770564"/>
              <a:ext cx="160200" cy="51120"/>
            </p14:xfrm>
          </p:contentPart>
        </mc:Choice>
        <mc:Fallback xmlns="">
          <p:pic>
            <p:nvPicPr>
              <p:cNvPr id="202" name="Freihand 201">
                <a:extLst>
                  <a:ext uri="{FF2B5EF4-FFF2-40B4-BE49-F238E27FC236}">
                    <a16:creationId xmlns:a16="http://schemas.microsoft.com/office/drawing/2014/main" id="{E5979730-F1C2-4A68-954E-017CD012FFDC}"/>
                  </a:ext>
                </a:extLst>
              </p:cNvPr>
              <p:cNvPicPr/>
              <p:nvPr/>
            </p:nvPicPr>
            <p:blipFill>
              <a:blip r:embed="rId45"/>
              <a:stretch>
                <a:fillRect/>
              </a:stretch>
            </p:blipFill>
            <p:spPr>
              <a:xfrm>
                <a:off x="4236033" y="1766244"/>
                <a:ext cx="168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4" name="Freihand 203">
                <a:extLst>
                  <a:ext uri="{FF2B5EF4-FFF2-40B4-BE49-F238E27FC236}">
                    <a16:creationId xmlns:a16="http://schemas.microsoft.com/office/drawing/2014/main" id="{CA5422B7-61B9-4470-89F4-E4CCC02F600F}"/>
                  </a:ext>
                </a:extLst>
              </p14:cNvPr>
              <p14:cNvContentPartPr/>
              <p14:nvPr/>
            </p14:nvContentPartPr>
            <p14:xfrm>
              <a:off x="3003753" y="1820964"/>
              <a:ext cx="566640" cy="52200"/>
            </p14:xfrm>
          </p:contentPart>
        </mc:Choice>
        <mc:Fallback xmlns="">
          <p:pic>
            <p:nvPicPr>
              <p:cNvPr id="204" name="Freihand 203">
                <a:extLst>
                  <a:ext uri="{FF2B5EF4-FFF2-40B4-BE49-F238E27FC236}">
                    <a16:creationId xmlns:a16="http://schemas.microsoft.com/office/drawing/2014/main" id="{CA5422B7-61B9-4470-89F4-E4CCC02F600F}"/>
                  </a:ext>
                </a:extLst>
              </p:cNvPr>
              <p:cNvPicPr/>
              <p:nvPr/>
            </p:nvPicPr>
            <p:blipFill>
              <a:blip r:embed="rId47"/>
              <a:stretch>
                <a:fillRect/>
              </a:stretch>
            </p:blipFill>
            <p:spPr>
              <a:xfrm>
                <a:off x="2999433" y="1816644"/>
                <a:ext cx="57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1" name="Freihand 210">
                <a:extLst>
                  <a:ext uri="{FF2B5EF4-FFF2-40B4-BE49-F238E27FC236}">
                    <a16:creationId xmlns:a16="http://schemas.microsoft.com/office/drawing/2014/main" id="{93A8B78F-54F8-428E-9890-AC8E3E869CAE}"/>
                  </a:ext>
                </a:extLst>
              </p14:cNvPr>
              <p14:cNvContentPartPr/>
              <p14:nvPr/>
            </p14:nvContentPartPr>
            <p14:xfrm>
              <a:off x="9363153" y="2047764"/>
              <a:ext cx="136800" cy="114840"/>
            </p14:xfrm>
          </p:contentPart>
        </mc:Choice>
        <mc:Fallback xmlns="">
          <p:pic>
            <p:nvPicPr>
              <p:cNvPr id="211" name="Freihand 210">
                <a:extLst>
                  <a:ext uri="{FF2B5EF4-FFF2-40B4-BE49-F238E27FC236}">
                    <a16:creationId xmlns:a16="http://schemas.microsoft.com/office/drawing/2014/main" id="{93A8B78F-54F8-428E-9890-AC8E3E869CAE}"/>
                  </a:ext>
                </a:extLst>
              </p:cNvPr>
              <p:cNvPicPr/>
              <p:nvPr/>
            </p:nvPicPr>
            <p:blipFill>
              <a:blip r:embed="rId49"/>
              <a:stretch>
                <a:fillRect/>
              </a:stretch>
            </p:blipFill>
            <p:spPr>
              <a:xfrm>
                <a:off x="9358833" y="2043444"/>
                <a:ext cx="145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3" name="Freihand 212">
                <a:extLst>
                  <a:ext uri="{FF2B5EF4-FFF2-40B4-BE49-F238E27FC236}">
                    <a16:creationId xmlns:a16="http://schemas.microsoft.com/office/drawing/2014/main" id="{B64853A0-CC93-4CCF-98C1-3B033754E9B9}"/>
                  </a:ext>
                </a:extLst>
              </p14:cNvPr>
              <p14:cNvContentPartPr/>
              <p14:nvPr/>
            </p14:nvContentPartPr>
            <p14:xfrm>
              <a:off x="2475633" y="1844724"/>
              <a:ext cx="161640" cy="54360"/>
            </p14:xfrm>
          </p:contentPart>
        </mc:Choice>
        <mc:Fallback xmlns="">
          <p:pic>
            <p:nvPicPr>
              <p:cNvPr id="213" name="Freihand 212">
                <a:extLst>
                  <a:ext uri="{FF2B5EF4-FFF2-40B4-BE49-F238E27FC236}">
                    <a16:creationId xmlns:a16="http://schemas.microsoft.com/office/drawing/2014/main" id="{B64853A0-CC93-4CCF-98C1-3B033754E9B9}"/>
                  </a:ext>
                </a:extLst>
              </p:cNvPr>
              <p:cNvPicPr/>
              <p:nvPr/>
            </p:nvPicPr>
            <p:blipFill>
              <a:blip r:embed="rId51"/>
              <a:stretch>
                <a:fillRect/>
              </a:stretch>
            </p:blipFill>
            <p:spPr>
              <a:xfrm>
                <a:off x="2471313" y="1840404"/>
                <a:ext cx="170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Freihand 14">
                <a:extLst>
                  <a:ext uri="{FF2B5EF4-FFF2-40B4-BE49-F238E27FC236}">
                    <a16:creationId xmlns:a16="http://schemas.microsoft.com/office/drawing/2014/main" id="{3BC59A48-5C7C-4094-B333-2896763BD6FB}"/>
                  </a:ext>
                </a:extLst>
              </p14:cNvPr>
              <p14:cNvContentPartPr/>
              <p14:nvPr/>
            </p14:nvContentPartPr>
            <p14:xfrm>
              <a:off x="84513" y="746724"/>
              <a:ext cx="115920" cy="120600"/>
            </p14:xfrm>
          </p:contentPart>
        </mc:Choice>
        <mc:Fallback xmlns="">
          <p:pic>
            <p:nvPicPr>
              <p:cNvPr id="15" name="Freihand 14">
                <a:extLst>
                  <a:ext uri="{FF2B5EF4-FFF2-40B4-BE49-F238E27FC236}">
                    <a16:creationId xmlns:a16="http://schemas.microsoft.com/office/drawing/2014/main" id="{3BC59A48-5C7C-4094-B333-2896763BD6FB}"/>
                  </a:ext>
                </a:extLst>
              </p:cNvPr>
              <p:cNvPicPr/>
              <p:nvPr/>
            </p:nvPicPr>
            <p:blipFill>
              <a:blip r:embed="rId53"/>
              <a:stretch>
                <a:fillRect/>
              </a:stretch>
            </p:blipFill>
            <p:spPr>
              <a:xfrm>
                <a:off x="80193" y="742404"/>
                <a:ext cx="124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Freihand 15">
                <a:extLst>
                  <a:ext uri="{FF2B5EF4-FFF2-40B4-BE49-F238E27FC236}">
                    <a16:creationId xmlns:a16="http://schemas.microsoft.com/office/drawing/2014/main" id="{8C156376-126C-486B-8E0C-FE7551BB4BD1}"/>
                  </a:ext>
                </a:extLst>
              </p14:cNvPr>
              <p14:cNvContentPartPr/>
              <p14:nvPr/>
            </p14:nvContentPartPr>
            <p14:xfrm>
              <a:off x="183153" y="817644"/>
              <a:ext cx="288720" cy="51840"/>
            </p14:xfrm>
          </p:contentPart>
        </mc:Choice>
        <mc:Fallback xmlns="">
          <p:pic>
            <p:nvPicPr>
              <p:cNvPr id="16" name="Freihand 15">
                <a:extLst>
                  <a:ext uri="{FF2B5EF4-FFF2-40B4-BE49-F238E27FC236}">
                    <a16:creationId xmlns:a16="http://schemas.microsoft.com/office/drawing/2014/main" id="{8C156376-126C-486B-8E0C-FE7551BB4BD1}"/>
                  </a:ext>
                </a:extLst>
              </p:cNvPr>
              <p:cNvPicPr/>
              <p:nvPr/>
            </p:nvPicPr>
            <p:blipFill>
              <a:blip r:embed="rId55"/>
              <a:stretch>
                <a:fillRect/>
              </a:stretch>
            </p:blipFill>
            <p:spPr>
              <a:xfrm>
                <a:off x="178833" y="813324"/>
                <a:ext cx="29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Freihand 16">
                <a:extLst>
                  <a:ext uri="{FF2B5EF4-FFF2-40B4-BE49-F238E27FC236}">
                    <a16:creationId xmlns:a16="http://schemas.microsoft.com/office/drawing/2014/main" id="{249BFE8F-9477-4541-A815-F0B126BDAB4A}"/>
                  </a:ext>
                </a:extLst>
              </p14:cNvPr>
              <p14:cNvContentPartPr/>
              <p14:nvPr/>
            </p14:nvContentPartPr>
            <p14:xfrm>
              <a:off x="523713" y="817644"/>
              <a:ext cx="165240" cy="47160"/>
            </p14:xfrm>
          </p:contentPart>
        </mc:Choice>
        <mc:Fallback xmlns="">
          <p:pic>
            <p:nvPicPr>
              <p:cNvPr id="17" name="Freihand 16">
                <a:extLst>
                  <a:ext uri="{FF2B5EF4-FFF2-40B4-BE49-F238E27FC236}">
                    <a16:creationId xmlns:a16="http://schemas.microsoft.com/office/drawing/2014/main" id="{249BFE8F-9477-4541-A815-F0B126BDAB4A}"/>
                  </a:ext>
                </a:extLst>
              </p:cNvPr>
              <p:cNvPicPr/>
              <p:nvPr/>
            </p:nvPicPr>
            <p:blipFill>
              <a:blip r:embed="rId57"/>
              <a:stretch>
                <a:fillRect/>
              </a:stretch>
            </p:blipFill>
            <p:spPr>
              <a:xfrm>
                <a:off x="519393" y="813324"/>
                <a:ext cx="173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A790A40E-9856-45B5-9267-A4BAD61D9086}"/>
                  </a:ext>
                </a:extLst>
              </p14:cNvPr>
              <p14:cNvContentPartPr/>
              <p14:nvPr/>
            </p14:nvContentPartPr>
            <p14:xfrm>
              <a:off x="704793" y="803604"/>
              <a:ext cx="71640" cy="54720"/>
            </p14:xfrm>
          </p:contentPart>
        </mc:Choice>
        <mc:Fallback xmlns="">
          <p:pic>
            <p:nvPicPr>
              <p:cNvPr id="18" name="Freihand 17">
                <a:extLst>
                  <a:ext uri="{FF2B5EF4-FFF2-40B4-BE49-F238E27FC236}">
                    <a16:creationId xmlns:a16="http://schemas.microsoft.com/office/drawing/2014/main" id="{A790A40E-9856-45B5-9267-A4BAD61D9086}"/>
                  </a:ext>
                </a:extLst>
              </p:cNvPr>
              <p:cNvPicPr/>
              <p:nvPr/>
            </p:nvPicPr>
            <p:blipFill>
              <a:blip r:embed="rId59"/>
              <a:stretch>
                <a:fillRect/>
              </a:stretch>
            </p:blipFill>
            <p:spPr>
              <a:xfrm>
                <a:off x="700473" y="799284"/>
                <a:ext cx="80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83686CE0-2E68-49B2-8263-6FF1F7DC7B18}"/>
                  </a:ext>
                </a:extLst>
              </p14:cNvPr>
              <p14:cNvContentPartPr/>
              <p14:nvPr/>
            </p14:nvContentPartPr>
            <p14:xfrm>
              <a:off x="797313" y="753564"/>
              <a:ext cx="182880" cy="113040"/>
            </p14:xfrm>
          </p:contentPart>
        </mc:Choice>
        <mc:Fallback xmlns="">
          <p:pic>
            <p:nvPicPr>
              <p:cNvPr id="19" name="Freihand 18">
                <a:extLst>
                  <a:ext uri="{FF2B5EF4-FFF2-40B4-BE49-F238E27FC236}">
                    <a16:creationId xmlns:a16="http://schemas.microsoft.com/office/drawing/2014/main" id="{83686CE0-2E68-49B2-8263-6FF1F7DC7B18}"/>
                  </a:ext>
                </a:extLst>
              </p:cNvPr>
              <p:cNvPicPr/>
              <p:nvPr/>
            </p:nvPicPr>
            <p:blipFill>
              <a:blip r:embed="rId61"/>
              <a:stretch>
                <a:fillRect/>
              </a:stretch>
            </p:blipFill>
            <p:spPr>
              <a:xfrm>
                <a:off x="792993" y="749244"/>
                <a:ext cx="19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10D4A800-48C0-4429-83D5-85D6AA0EEBB9}"/>
                  </a:ext>
                </a:extLst>
              </p14:cNvPr>
              <p14:cNvContentPartPr/>
              <p14:nvPr/>
            </p14:nvContentPartPr>
            <p14:xfrm>
              <a:off x="989553" y="731604"/>
              <a:ext cx="143640" cy="243000"/>
            </p14:xfrm>
          </p:contentPart>
        </mc:Choice>
        <mc:Fallback xmlns="">
          <p:pic>
            <p:nvPicPr>
              <p:cNvPr id="20" name="Freihand 19">
                <a:extLst>
                  <a:ext uri="{FF2B5EF4-FFF2-40B4-BE49-F238E27FC236}">
                    <a16:creationId xmlns:a16="http://schemas.microsoft.com/office/drawing/2014/main" id="{10D4A800-48C0-4429-83D5-85D6AA0EEBB9}"/>
                  </a:ext>
                </a:extLst>
              </p:cNvPr>
              <p:cNvPicPr/>
              <p:nvPr/>
            </p:nvPicPr>
            <p:blipFill>
              <a:blip r:embed="rId63"/>
              <a:stretch>
                <a:fillRect/>
              </a:stretch>
            </p:blipFill>
            <p:spPr>
              <a:xfrm>
                <a:off x="985233" y="727284"/>
                <a:ext cx="15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 name="Freihand 20">
                <a:extLst>
                  <a:ext uri="{FF2B5EF4-FFF2-40B4-BE49-F238E27FC236}">
                    <a16:creationId xmlns:a16="http://schemas.microsoft.com/office/drawing/2014/main" id="{77A1DE06-B6B5-4AC1-9055-4ED60B6D9E2C}"/>
                  </a:ext>
                </a:extLst>
              </p14:cNvPr>
              <p14:cNvContentPartPr/>
              <p14:nvPr/>
            </p14:nvContentPartPr>
            <p14:xfrm>
              <a:off x="963273" y="712524"/>
              <a:ext cx="360" cy="360"/>
            </p14:xfrm>
          </p:contentPart>
        </mc:Choice>
        <mc:Fallback xmlns="">
          <p:pic>
            <p:nvPicPr>
              <p:cNvPr id="21" name="Freihand 20">
                <a:extLst>
                  <a:ext uri="{FF2B5EF4-FFF2-40B4-BE49-F238E27FC236}">
                    <a16:creationId xmlns:a16="http://schemas.microsoft.com/office/drawing/2014/main" id="{77A1DE06-B6B5-4AC1-9055-4ED60B6D9E2C}"/>
                  </a:ext>
                </a:extLst>
              </p:cNvPr>
              <p:cNvPicPr/>
              <p:nvPr/>
            </p:nvPicPr>
            <p:blipFill>
              <a:blip r:embed="rId65"/>
              <a:stretch>
                <a:fillRect/>
              </a:stretch>
            </p:blipFill>
            <p:spPr>
              <a:xfrm>
                <a:off x="958953" y="708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 name="Freihand 21">
                <a:extLst>
                  <a:ext uri="{FF2B5EF4-FFF2-40B4-BE49-F238E27FC236}">
                    <a16:creationId xmlns:a16="http://schemas.microsoft.com/office/drawing/2014/main" id="{CCA68AC9-6E06-4840-98BB-D157AC1569D1}"/>
                  </a:ext>
                </a:extLst>
              </p14:cNvPr>
              <p14:cNvContentPartPr/>
              <p14:nvPr/>
            </p14:nvContentPartPr>
            <p14:xfrm>
              <a:off x="1254513" y="774804"/>
              <a:ext cx="168840" cy="71280"/>
            </p14:xfrm>
          </p:contentPart>
        </mc:Choice>
        <mc:Fallback xmlns="">
          <p:pic>
            <p:nvPicPr>
              <p:cNvPr id="22" name="Freihand 21">
                <a:extLst>
                  <a:ext uri="{FF2B5EF4-FFF2-40B4-BE49-F238E27FC236}">
                    <a16:creationId xmlns:a16="http://schemas.microsoft.com/office/drawing/2014/main" id="{CCA68AC9-6E06-4840-98BB-D157AC1569D1}"/>
                  </a:ext>
                </a:extLst>
              </p:cNvPr>
              <p:cNvPicPr/>
              <p:nvPr/>
            </p:nvPicPr>
            <p:blipFill>
              <a:blip r:embed="rId67"/>
              <a:stretch>
                <a:fillRect/>
              </a:stretch>
            </p:blipFill>
            <p:spPr>
              <a:xfrm>
                <a:off x="1250193" y="770484"/>
                <a:ext cx="177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3" name="Freihand 22">
                <a:extLst>
                  <a:ext uri="{FF2B5EF4-FFF2-40B4-BE49-F238E27FC236}">
                    <a16:creationId xmlns:a16="http://schemas.microsoft.com/office/drawing/2014/main" id="{EA882336-6A69-49E5-94A0-92959A061539}"/>
                  </a:ext>
                </a:extLst>
              </p14:cNvPr>
              <p14:cNvContentPartPr/>
              <p14:nvPr/>
            </p14:nvContentPartPr>
            <p14:xfrm>
              <a:off x="1467633" y="788124"/>
              <a:ext cx="46080" cy="37800"/>
            </p14:xfrm>
          </p:contentPart>
        </mc:Choice>
        <mc:Fallback xmlns="">
          <p:pic>
            <p:nvPicPr>
              <p:cNvPr id="23" name="Freihand 22">
                <a:extLst>
                  <a:ext uri="{FF2B5EF4-FFF2-40B4-BE49-F238E27FC236}">
                    <a16:creationId xmlns:a16="http://schemas.microsoft.com/office/drawing/2014/main" id="{EA882336-6A69-49E5-94A0-92959A061539}"/>
                  </a:ext>
                </a:extLst>
              </p:cNvPr>
              <p:cNvPicPr/>
              <p:nvPr/>
            </p:nvPicPr>
            <p:blipFill>
              <a:blip r:embed="rId69"/>
              <a:stretch>
                <a:fillRect/>
              </a:stretch>
            </p:blipFill>
            <p:spPr>
              <a:xfrm>
                <a:off x="1463313" y="783804"/>
                <a:ext cx="54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 name="Freihand 23">
                <a:extLst>
                  <a:ext uri="{FF2B5EF4-FFF2-40B4-BE49-F238E27FC236}">
                    <a16:creationId xmlns:a16="http://schemas.microsoft.com/office/drawing/2014/main" id="{12A75163-681F-410F-BBC4-9EBE986C4783}"/>
                  </a:ext>
                </a:extLst>
              </p14:cNvPr>
              <p14:cNvContentPartPr/>
              <p14:nvPr/>
            </p14:nvContentPartPr>
            <p14:xfrm>
              <a:off x="1475193" y="787404"/>
              <a:ext cx="132120" cy="49320"/>
            </p14:xfrm>
          </p:contentPart>
        </mc:Choice>
        <mc:Fallback xmlns="">
          <p:pic>
            <p:nvPicPr>
              <p:cNvPr id="24" name="Freihand 23">
                <a:extLst>
                  <a:ext uri="{FF2B5EF4-FFF2-40B4-BE49-F238E27FC236}">
                    <a16:creationId xmlns:a16="http://schemas.microsoft.com/office/drawing/2014/main" id="{12A75163-681F-410F-BBC4-9EBE986C4783}"/>
                  </a:ext>
                </a:extLst>
              </p:cNvPr>
              <p:cNvPicPr/>
              <p:nvPr/>
            </p:nvPicPr>
            <p:blipFill>
              <a:blip r:embed="rId71"/>
              <a:stretch>
                <a:fillRect/>
              </a:stretch>
            </p:blipFill>
            <p:spPr>
              <a:xfrm>
                <a:off x="1470873" y="783084"/>
                <a:ext cx="140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 name="Freihand 24">
                <a:extLst>
                  <a:ext uri="{FF2B5EF4-FFF2-40B4-BE49-F238E27FC236}">
                    <a16:creationId xmlns:a16="http://schemas.microsoft.com/office/drawing/2014/main" id="{BA0DBBAF-1370-4EAD-B7C6-E23A32E3CEFF}"/>
                  </a:ext>
                </a:extLst>
              </p14:cNvPr>
              <p14:cNvContentPartPr/>
              <p14:nvPr/>
            </p14:nvContentPartPr>
            <p14:xfrm>
              <a:off x="1640073" y="711444"/>
              <a:ext cx="73080" cy="124920"/>
            </p14:xfrm>
          </p:contentPart>
        </mc:Choice>
        <mc:Fallback xmlns="">
          <p:pic>
            <p:nvPicPr>
              <p:cNvPr id="25" name="Freihand 24">
                <a:extLst>
                  <a:ext uri="{FF2B5EF4-FFF2-40B4-BE49-F238E27FC236}">
                    <a16:creationId xmlns:a16="http://schemas.microsoft.com/office/drawing/2014/main" id="{BA0DBBAF-1370-4EAD-B7C6-E23A32E3CEFF}"/>
                  </a:ext>
                </a:extLst>
              </p:cNvPr>
              <p:cNvPicPr/>
              <p:nvPr/>
            </p:nvPicPr>
            <p:blipFill>
              <a:blip r:embed="rId73"/>
              <a:stretch>
                <a:fillRect/>
              </a:stretch>
            </p:blipFill>
            <p:spPr>
              <a:xfrm>
                <a:off x="1635753" y="707124"/>
                <a:ext cx="81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 name="Freihand 25">
                <a:extLst>
                  <a:ext uri="{FF2B5EF4-FFF2-40B4-BE49-F238E27FC236}">
                    <a16:creationId xmlns:a16="http://schemas.microsoft.com/office/drawing/2014/main" id="{0E92AE47-BF12-4490-93B0-14C87AA03FB9}"/>
                  </a:ext>
                </a:extLst>
              </p14:cNvPr>
              <p14:cNvContentPartPr/>
              <p14:nvPr/>
            </p14:nvContentPartPr>
            <p14:xfrm>
              <a:off x="1677513" y="799284"/>
              <a:ext cx="22680" cy="32760"/>
            </p14:xfrm>
          </p:contentPart>
        </mc:Choice>
        <mc:Fallback xmlns="">
          <p:pic>
            <p:nvPicPr>
              <p:cNvPr id="26" name="Freihand 25">
                <a:extLst>
                  <a:ext uri="{FF2B5EF4-FFF2-40B4-BE49-F238E27FC236}">
                    <a16:creationId xmlns:a16="http://schemas.microsoft.com/office/drawing/2014/main" id="{0E92AE47-BF12-4490-93B0-14C87AA03FB9}"/>
                  </a:ext>
                </a:extLst>
              </p:cNvPr>
              <p:cNvPicPr/>
              <p:nvPr/>
            </p:nvPicPr>
            <p:blipFill>
              <a:blip r:embed="rId75"/>
              <a:stretch>
                <a:fillRect/>
              </a:stretch>
            </p:blipFill>
            <p:spPr>
              <a:xfrm>
                <a:off x="1673193" y="794964"/>
                <a:ext cx="31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 name="Freihand 26">
                <a:extLst>
                  <a:ext uri="{FF2B5EF4-FFF2-40B4-BE49-F238E27FC236}">
                    <a16:creationId xmlns:a16="http://schemas.microsoft.com/office/drawing/2014/main" id="{73BA2581-E193-4121-8346-5983C53060CD}"/>
                  </a:ext>
                </a:extLst>
              </p14:cNvPr>
              <p14:cNvContentPartPr/>
              <p14:nvPr/>
            </p14:nvContentPartPr>
            <p14:xfrm>
              <a:off x="1734393" y="714324"/>
              <a:ext cx="159480" cy="133920"/>
            </p14:xfrm>
          </p:contentPart>
        </mc:Choice>
        <mc:Fallback xmlns="">
          <p:pic>
            <p:nvPicPr>
              <p:cNvPr id="27" name="Freihand 26">
                <a:extLst>
                  <a:ext uri="{FF2B5EF4-FFF2-40B4-BE49-F238E27FC236}">
                    <a16:creationId xmlns:a16="http://schemas.microsoft.com/office/drawing/2014/main" id="{73BA2581-E193-4121-8346-5983C53060CD}"/>
                  </a:ext>
                </a:extLst>
              </p:cNvPr>
              <p:cNvPicPr/>
              <p:nvPr/>
            </p:nvPicPr>
            <p:blipFill>
              <a:blip r:embed="rId77"/>
              <a:stretch>
                <a:fillRect/>
              </a:stretch>
            </p:blipFill>
            <p:spPr>
              <a:xfrm>
                <a:off x="1730073" y="710004"/>
                <a:ext cx="168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4" name="Freihand 103">
                <a:extLst>
                  <a:ext uri="{FF2B5EF4-FFF2-40B4-BE49-F238E27FC236}">
                    <a16:creationId xmlns:a16="http://schemas.microsoft.com/office/drawing/2014/main" id="{73997117-87F1-4C4D-A259-8CD5E3A1E567}"/>
                  </a:ext>
                </a:extLst>
              </p14:cNvPr>
              <p14:cNvContentPartPr/>
              <p14:nvPr/>
            </p14:nvContentPartPr>
            <p14:xfrm>
              <a:off x="72273" y="1004484"/>
              <a:ext cx="23400" cy="120960"/>
            </p14:xfrm>
          </p:contentPart>
        </mc:Choice>
        <mc:Fallback xmlns="">
          <p:pic>
            <p:nvPicPr>
              <p:cNvPr id="104" name="Freihand 103">
                <a:extLst>
                  <a:ext uri="{FF2B5EF4-FFF2-40B4-BE49-F238E27FC236}">
                    <a16:creationId xmlns:a16="http://schemas.microsoft.com/office/drawing/2014/main" id="{73997117-87F1-4C4D-A259-8CD5E3A1E567}"/>
                  </a:ext>
                </a:extLst>
              </p:cNvPr>
              <p:cNvPicPr/>
              <p:nvPr/>
            </p:nvPicPr>
            <p:blipFill>
              <a:blip r:embed="rId79"/>
              <a:stretch>
                <a:fillRect/>
              </a:stretch>
            </p:blipFill>
            <p:spPr>
              <a:xfrm>
                <a:off x="67953" y="1000164"/>
                <a:ext cx="32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5" name="Freihand 104">
                <a:extLst>
                  <a:ext uri="{FF2B5EF4-FFF2-40B4-BE49-F238E27FC236}">
                    <a16:creationId xmlns:a16="http://schemas.microsoft.com/office/drawing/2014/main" id="{B0A77181-749E-4A57-9D1D-1DFB9B69653A}"/>
                  </a:ext>
                </a:extLst>
              </p14:cNvPr>
              <p14:cNvContentPartPr/>
              <p14:nvPr/>
            </p14:nvContentPartPr>
            <p14:xfrm>
              <a:off x="76593" y="1005204"/>
              <a:ext cx="107280" cy="15120"/>
            </p14:xfrm>
          </p:contentPart>
        </mc:Choice>
        <mc:Fallback xmlns="">
          <p:pic>
            <p:nvPicPr>
              <p:cNvPr id="105" name="Freihand 104">
                <a:extLst>
                  <a:ext uri="{FF2B5EF4-FFF2-40B4-BE49-F238E27FC236}">
                    <a16:creationId xmlns:a16="http://schemas.microsoft.com/office/drawing/2014/main" id="{B0A77181-749E-4A57-9D1D-1DFB9B69653A}"/>
                  </a:ext>
                </a:extLst>
              </p:cNvPr>
              <p:cNvPicPr/>
              <p:nvPr/>
            </p:nvPicPr>
            <p:blipFill>
              <a:blip r:embed="rId81"/>
              <a:stretch>
                <a:fillRect/>
              </a:stretch>
            </p:blipFill>
            <p:spPr>
              <a:xfrm>
                <a:off x="72273" y="1000884"/>
                <a:ext cx="11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6" name="Freihand 105">
                <a:extLst>
                  <a:ext uri="{FF2B5EF4-FFF2-40B4-BE49-F238E27FC236}">
                    <a16:creationId xmlns:a16="http://schemas.microsoft.com/office/drawing/2014/main" id="{CF0A9257-7D6B-46FF-A0B2-E1B5EE284CE8}"/>
                  </a:ext>
                </a:extLst>
              </p14:cNvPr>
              <p14:cNvContentPartPr/>
              <p14:nvPr/>
            </p14:nvContentPartPr>
            <p14:xfrm>
              <a:off x="65073" y="1058484"/>
              <a:ext cx="115920" cy="90720"/>
            </p14:xfrm>
          </p:contentPart>
        </mc:Choice>
        <mc:Fallback xmlns="">
          <p:pic>
            <p:nvPicPr>
              <p:cNvPr id="106" name="Freihand 105">
                <a:extLst>
                  <a:ext uri="{FF2B5EF4-FFF2-40B4-BE49-F238E27FC236}">
                    <a16:creationId xmlns:a16="http://schemas.microsoft.com/office/drawing/2014/main" id="{CF0A9257-7D6B-46FF-A0B2-E1B5EE284CE8}"/>
                  </a:ext>
                </a:extLst>
              </p:cNvPr>
              <p:cNvPicPr/>
              <p:nvPr/>
            </p:nvPicPr>
            <p:blipFill>
              <a:blip r:embed="rId83"/>
              <a:stretch>
                <a:fillRect/>
              </a:stretch>
            </p:blipFill>
            <p:spPr>
              <a:xfrm>
                <a:off x="60753" y="1054164"/>
                <a:ext cx="124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7" name="Freihand 106">
                <a:extLst>
                  <a:ext uri="{FF2B5EF4-FFF2-40B4-BE49-F238E27FC236}">
                    <a16:creationId xmlns:a16="http://schemas.microsoft.com/office/drawing/2014/main" id="{B0016FCA-29A4-4BF1-9D0F-113A66D640C1}"/>
                  </a:ext>
                </a:extLst>
              </p14:cNvPr>
              <p14:cNvContentPartPr/>
              <p14:nvPr/>
            </p14:nvContentPartPr>
            <p14:xfrm>
              <a:off x="186033" y="1070364"/>
              <a:ext cx="58680" cy="168480"/>
            </p14:xfrm>
          </p:contentPart>
        </mc:Choice>
        <mc:Fallback xmlns="">
          <p:pic>
            <p:nvPicPr>
              <p:cNvPr id="107" name="Freihand 106">
                <a:extLst>
                  <a:ext uri="{FF2B5EF4-FFF2-40B4-BE49-F238E27FC236}">
                    <a16:creationId xmlns:a16="http://schemas.microsoft.com/office/drawing/2014/main" id="{B0016FCA-29A4-4BF1-9D0F-113A66D640C1}"/>
                  </a:ext>
                </a:extLst>
              </p:cNvPr>
              <p:cNvPicPr/>
              <p:nvPr/>
            </p:nvPicPr>
            <p:blipFill>
              <a:blip r:embed="rId85"/>
              <a:stretch>
                <a:fillRect/>
              </a:stretch>
            </p:blipFill>
            <p:spPr>
              <a:xfrm>
                <a:off x="181713" y="1066044"/>
                <a:ext cx="67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8" name="Freihand 107">
                <a:extLst>
                  <a:ext uri="{FF2B5EF4-FFF2-40B4-BE49-F238E27FC236}">
                    <a16:creationId xmlns:a16="http://schemas.microsoft.com/office/drawing/2014/main" id="{35B2F62F-6369-4496-9695-994C24EFB7DE}"/>
                  </a:ext>
                </a:extLst>
              </p14:cNvPr>
              <p14:cNvContentPartPr/>
              <p14:nvPr/>
            </p14:nvContentPartPr>
            <p14:xfrm>
              <a:off x="329673" y="1073604"/>
              <a:ext cx="48600" cy="16920"/>
            </p14:xfrm>
          </p:contentPart>
        </mc:Choice>
        <mc:Fallback xmlns="">
          <p:pic>
            <p:nvPicPr>
              <p:cNvPr id="108" name="Freihand 107">
                <a:extLst>
                  <a:ext uri="{FF2B5EF4-FFF2-40B4-BE49-F238E27FC236}">
                    <a16:creationId xmlns:a16="http://schemas.microsoft.com/office/drawing/2014/main" id="{35B2F62F-6369-4496-9695-994C24EFB7DE}"/>
                  </a:ext>
                </a:extLst>
              </p:cNvPr>
              <p:cNvPicPr/>
              <p:nvPr/>
            </p:nvPicPr>
            <p:blipFill>
              <a:blip r:embed="rId87"/>
              <a:stretch>
                <a:fillRect/>
              </a:stretch>
            </p:blipFill>
            <p:spPr>
              <a:xfrm>
                <a:off x="325353" y="1069284"/>
                <a:ext cx="57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9" name="Freihand 108">
                <a:extLst>
                  <a:ext uri="{FF2B5EF4-FFF2-40B4-BE49-F238E27FC236}">
                    <a16:creationId xmlns:a16="http://schemas.microsoft.com/office/drawing/2014/main" id="{89F7A980-5F16-4ECE-8C2E-3A4430258C60}"/>
                  </a:ext>
                </a:extLst>
              </p14:cNvPr>
              <p14:cNvContentPartPr/>
              <p14:nvPr/>
            </p14:nvContentPartPr>
            <p14:xfrm>
              <a:off x="426153" y="1046964"/>
              <a:ext cx="103320" cy="72360"/>
            </p14:xfrm>
          </p:contentPart>
        </mc:Choice>
        <mc:Fallback xmlns="">
          <p:pic>
            <p:nvPicPr>
              <p:cNvPr id="109" name="Freihand 108">
                <a:extLst>
                  <a:ext uri="{FF2B5EF4-FFF2-40B4-BE49-F238E27FC236}">
                    <a16:creationId xmlns:a16="http://schemas.microsoft.com/office/drawing/2014/main" id="{89F7A980-5F16-4ECE-8C2E-3A4430258C60}"/>
                  </a:ext>
                </a:extLst>
              </p:cNvPr>
              <p:cNvPicPr/>
              <p:nvPr/>
            </p:nvPicPr>
            <p:blipFill>
              <a:blip r:embed="rId89"/>
              <a:stretch>
                <a:fillRect/>
              </a:stretch>
            </p:blipFill>
            <p:spPr>
              <a:xfrm>
                <a:off x="421833" y="1042644"/>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0" name="Freihand 109">
                <a:extLst>
                  <a:ext uri="{FF2B5EF4-FFF2-40B4-BE49-F238E27FC236}">
                    <a16:creationId xmlns:a16="http://schemas.microsoft.com/office/drawing/2014/main" id="{35ADBA24-A4C7-4D90-BDAA-EAD3AFBD28C5}"/>
                  </a:ext>
                </a:extLst>
              </p14:cNvPr>
              <p14:cNvContentPartPr/>
              <p14:nvPr/>
            </p14:nvContentPartPr>
            <p14:xfrm>
              <a:off x="517593" y="1052004"/>
              <a:ext cx="136080" cy="52920"/>
            </p14:xfrm>
          </p:contentPart>
        </mc:Choice>
        <mc:Fallback xmlns="">
          <p:pic>
            <p:nvPicPr>
              <p:cNvPr id="110" name="Freihand 109">
                <a:extLst>
                  <a:ext uri="{FF2B5EF4-FFF2-40B4-BE49-F238E27FC236}">
                    <a16:creationId xmlns:a16="http://schemas.microsoft.com/office/drawing/2014/main" id="{35ADBA24-A4C7-4D90-BDAA-EAD3AFBD28C5}"/>
                  </a:ext>
                </a:extLst>
              </p:cNvPr>
              <p:cNvPicPr/>
              <p:nvPr/>
            </p:nvPicPr>
            <p:blipFill>
              <a:blip r:embed="rId91"/>
              <a:stretch>
                <a:fillRect/>
              </a:stretch>
            </p:blipFill>
            <p:spPr>
              <a:xfrm>
                <a:off x="513273" y="1047684"/>
                <a:ext cx="144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1" name="Freihand 110">
                <a:extLst>
                  <a:ext uri="{FF2B5EF4-FFF2-40B4-BE49-F238E27FC236}">
                    <a16:creationId xmlns:a16="http://schemas.microsoft.com/office/drawing/2014/main" id="{485A86FE-95DF-40C5-9CA2-4C5DA8890DA7}"/>
                  </a:ext>
                </a:extLst>
              </p14:cNvPr>
              <p14:cNvContentPartPr/>
              <p14:nvPr/>
            </p14:nvContentPartPr>
            <p14:xfrm>
              <a:off x="662673" y="1005204"/>
              <a:ext cx="118080" cy="113760"/>
            </p14:xfrm>
          </p:contentPart>
        </mc:Choice>
        <mc:Fallback xmlns="">
          <p:pic>
            <p:nvPicPr>
              <p:cNvPr id="111" name="Freihand 110">
                <a:extLst>
                  <a:ext uri="{FF2B5EF4-FFF2-40B4-BE49-F238E27FC236}">
                    <a16:creationId xmlns:a16="http://schemas.microsoft.com/office/drawing/2014/main" id="{485A86FE-95DF-40C5-9CA2-4C5DA8890DA7}"/>
                  </a:ext>
                </a:extLst>
              </p:cNvPr>
              <p:cNvPicPr/>
              <p:nvPr/>
            </p:nvPicPr>
            <p:blipFill>
              <a:blip r:embed="rId93"/>
              <a:stretch>
                <a:fillRect/>
              </a:stretch>
            </p:blipFill>
            <p:spPr>
              <a:xfrm>
                <a:off x="658353" y="1000884"/>
                <a:ext cx="12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3" name="Freihand 112">
                <a:extLst>
                  <a:ext uri="{FF2B5EF4-FFF2-40B4-BE49-F238E27FC236}">
                    <a16:creationId xmlns:a16="http://schemas.microsoft.com/office/drawing/2014/main" id="{590C8DAB-4943-4C49-8708-C9B2F9DC6FBC}"/>
                  </a:ext>
                </a:extLst>
              </p14:cNvPr>
              <p14:cNvContentPartPr/>
              <p14:nvPr/>
            </p14:nvContentPartPr>
            <p14:xfrm>
              <a:off x="935193" y="1053804"/>
              <a:ext cx="360" cy="360"/>
            </p14:xfrm>
          </p:contentPart>
        </mc:Choice>
        <mc:Fallback xmlns="">
          <p:pic>
            <p:nvPicPr>
              <p:cNvPr id="113" name="Freihand 112">
                <a:extLst>
                  <a:ext uri="{FF2B5EF4-FFF2-40B4-BE49-F238E27FC236}">
                    <a16:creationId xmlns:a16="http://schemas.microsoft.com/office/drawing/2014/main" id="{590C8DAB-4943-4C49-8708-C9B2F9DC6FBC}"/>
                  </a:ext>
                </a:extLst>
              </p:cNvPr>
              <p:cNvPicPr/>
              <p:nvPr/>
            </p:nvPicPr>
            <p:blipFill>
              <a:blip r:embed="rId65"/>
              <a:stretch>
                <a:fillRect/>
              </a:stretch>
            </p:blipFill>
            <p:spPr>
              <a:xfrm>
                <a:off x="930873" y="1049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 name="Freihand 113">
                <a:extLst>
                  <a:ext uri="{FF2B5EF4-FFF2-40B4-BE49-F238E27FC236}">
                    <a16:creationId xmlns:a16="http://schemas.microsoft.com/office/drawing/2014/main" id="{1EDEE0E0-4733-49CA-9554-8684BEF20FB7}"/>
                  </a:ext>
                </a:extLst>
              </p14:cNvPr>
              <p14:cNvContentPartPr/>
              <p14:nvPr/>
            </p14:nvContentPartPr>
            <p14:xfrm>
              <a:off x="923313" y="1101324"/>
              <a:ext cx="13320" cy="18000"/>
            </p14:xfrm>
          </p:contentPart>
        </mc:Choice>
        <mc:Fallback xmlns="">
          <p:pic>
            <p:nvPicPr>
              <p:cNvPr id="114" name="Freihand 113">
                <a:extLst>
                  <a:ext uri="{FF2B5EF4-FFF2-40B4-BE49-F238E27FC236}">
                    <a16:creationId xmlns:a16="http://schemas.microsoft.com/office/drawing/2014/main" id="{1EDEE0E0-4733-49CA-9554-8684BEF20FB7}"/>
                  </a:ext>
                </a:extLst>
              </p:cNvPr>
              <p:cNvPicPr/>
              <p:nvPr/>
            </p:nvPicPr>
            <p:blipFill>
              <a:blip r:embed="rId96"/>
              <a:stretch>
                <a:fillRect/>
              </a:stretch>
            </p:blipFill>
            <p:spPr>
              <a:xfrm>
                <a:off x="918993" y="1097004"/>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 name="Freihand 114">
                <a:extLst>
                  <a:ext uri="{FF2B5EF4-FFF2-40B4-BE49-F238E27FC236}">
                    <a16:creationId xmlns:a16="http://schemas.microsoft.com/office/drawing/2014/main" id="{17AE4579-EE52-46D5-8962-3D523D61FF51}"/>
                  </a:ext>
                </a:extLst>
              </p14:cNvPr>
              <p14:cNvContentPartPr/>
              <p14:nvPr/>
            </p14:nvContentPartPr>
            <p14:xfrm>
              <a:off x="1158753" y="1030404"/>
              <a:ext cx="108360" cy="57600"/>
            </p14:xfrm>
          </p:contentPart>
        </mc:Choice>
        <mc:Fallback xmlns="">
          <p:pic>
            <p:nvPicPr>
              <p:cNvPr id="115" name="Freihand 114">
                <a:extLst>
                  <a:ext uri="{FF2B5EF4-FFF2-40B4-BE49-F238E27FC236}">
                    <a16:creationId xmlns:a16="http://schemas.microsoft.com/office/drawing/2014/main" id="{17AE4579-EE52-46D5-8962-3D523D61FF51}"/>
                  </a:ext>
                </a:extLst>
              </p:cNvPr>
              <p:cNvPicPr/>
              <p:nvPr/>
            </p:nvPicPr>
            <p:blipFill>
              <a:blip r:embed="rId98"/>
              <a:stretch>
                <a:fillRect/>
              </a:stretch>
            </p:blipFill>
            <p:spPr>
              <a:xfrm>
                <a:off x="1154433" y="1026084"/>
                <a:ext cx="117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6" name="Freihand 115">
                <a:extLst>
                  <a:ext uri="{FF2B5EF4-FFF2-40B4-BE49-F238E27FC236}">
                    <a16:creationId xmlns:a16="http://schemas.microsoft.com/office/drawing/2014/main" id="{6969E09E-8251-4E8B-88E6-2C6521539998}"/>
                  </a:ext>
                </a:extLst>
              </p14:cNvPr>
              <p14:cNvContentPartPr/>
              <p14:nvPr/>
            </p14:nvContentPartPr>
            <p14:xfrm>
              <a:off x="1188993" y="999084"/>
              <a:ext cx="109440" cy="205920"/>
            </p14:xfrm>
          </p:contentPart>
        </mc:Choice>
        <mc:Fallback xmlns="">
          <p:pic>
            <p:nvPicPr>
              <p:cNvPr id="116" name="Freihand 115">
                <a:extLst>
                  <a:ext uri="{FF2B5EF4-FFF2-40B4-BE49-F238E27FC236}">
                    <a16:creationId xmlns:a16="http://schemas.microsoft.com/office/drawing/2014/main" id="{6969E09E-8251-4E8B-88E6-2C6521539998}"/>
                  </a:ext>
                </a:extLst>
              </p:cNvPr>
              <p:cNvPicPr/>
              <p:nvPr/>
            </p:nvPicPr>
            <p:blipFill>
              <a:blip r:embed="rId100"/>
              <a:stretch>
                <a:fillRect/>
              </a:stretch>
            </p:blipFill>
            <p:spPr>
              <a:xfrm>
                <a:off x="1184673" y="994764"/>
                <a:ext cx="118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7" name="Freihand 116">
                <a:extLst>
                  <a:ext uri="{FF2B5EF4-FFF2-40B4-BE49-F238E27FC236}">
                    <a16:creationId xmlns:a16="http://schemas.microsoft.com/office/drawing/2014/main" id="{E014DBCC-C881-4A6F-97A5-420B0912761F}"/>
                  </a:ext>
                </a:extLst>
              </p14:cNvPr>
              <p14:cNvContentPartPr/>
              <p14:nvPr/>
            </p14:nvContentPartPr>
            <p14:xfrm>
              <a:off x="1365033" y="1036164"/>
              <a:ext cx="132120" cy="18000"/>
            </p14:xfrm>
          </p:contentPart>
        </mc:Choice>
        <mc:Fallback xmlns="">
          <p:pic>
            <p:nvPicPr>
              <p:cNvPr id="117" name="Freihand 116">
                <a:extLst>
                  <a:ext uri="{FF2B5EF4-FFF2-40B4-BE49-F238E27FC236}">
                    <a16:creationId xmlns:a16="http://schemas.microsoft.com/office/drawing/2014/main" id="{E014DBCC-C881-4A6F-97A5-420B0912761F}"/>
                  </a:ext>
                </a:extLst>
              </p:cNvPr>
              <p:cNvPicPr/>
              <p:nvPr/>
            </p:nvPicPr>
            <p:blipFill>
              <a:blip r:embed="rId102"/>
              <a:stretch>
                <a:fillRect/>
              </a:stretch>
            </p:blipFill>
            <p:spPr>
              <a:xfrm>
                <a:off x="1360713" y="1031844"/>
                <a:ext cx="140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8" name="Freihand 117">
                <a:extLst>
                  <a:ext uri="{FF2B5EF4-FFF2-40B4-BE49-F238E27FC236}">
                    <a16:creationId xmlns:a16="http://schemas.microsoft.com/office/drawing/2014/main" id="{FCAA378A-561A-4F8D-9753-4CFAE140BF8A}"/>
                  </a:ext>
                </a:extLst>
              </p14:cNvPr>
              <p14:cNvContentPartPr/>
              <p14:nvPr/>
            </p14:nvContentPartPr>
            <p14:xfrm>
              <a:off x="1381233" y="1064604"/>
              <a:ext cx="157680" cy="15120"/>
            </p14:xfrm>
          </p:contentPart>
        </mc:Choice>
        <mc:Fallback xmlns="">
          <p:pic>
            <p:nvPicPr>
              <p:cNvPr id="118" name="Freihand 117">
                <a:extLst>
                  <a:ext uri="{FF2B5EF4-FFF2-40B4-BE49-F238E27FC236}">
                    <a16:creationId xmlns:a16="http://schemas.microsoft.com/office/drawing/2014/main" id="{FCAA378A-561A-4F8D-9753-4CFAE140BF8A}"/>
                  </a:ext>
                </a:extLst>
              </p:cNvPr>
              <p:cNvPicPr/>
              <p:nvPr/>
            </p:nvPicPr>
            <p:blipFill>
              <a:blip r:embed="rId104"/>
              <a:stretch>
                <a:fillRect/>
              </a:stretch>
            </p:blipFill>
            <p:spPr>
              <a:xfrm>
                <a:off x="1376913" y="1060284"/>
                <a:ext cx="166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 name="Freihand 118">
                <a:extLst>
                  <a:ext uri="{FF2B5EF4-FFF2-40B4-BE49-F238E27FC236}">
                    <a16:creationId xmlns:a16="http://schemas.microsoft.com/office/drawing/2014/main" id="{FD5C87CF-85DF-463D-A496-B017C17647E5}"/>
                  </a:ext>
                </a:extLst>
              </p14:cNvPr>
              <p14:cNvContentPartPr/>
              <p14:nvPr/>
            </p14:nvContentPartPr>
            <p14:xfrm>
              <a:off x="1542513" y="1000884"/>
              <a:ext cx="114120" cy="168120"/>
            </p14:xfrm>
          </p:contentPart>
        </mc:Choice>
        <mc:Fallback xmlns="">
          <p:pic>
            <p:nvPicPr>
              <p:cNvPr id="119" name="Freihand 118">
                <a:extLst>
                  <a:ext uri="{FF2B5EF4-FFF2-40B4-BE49-F238E27FC236}">
                    <a16:creationId xmlns:a16="http://schemas.microsoft.com/office/drawing/2014/main" id="{FD5C87CF-85DF-463D-A496-B017C17647E5}"/>
                  </a:ext>
                </a:extLst>
              </p:cNvPr>
              <p:cNvPicPr/>
              <p:nvPr/>
            </p:nvPicPr>
            <p:blipFill>
              <a:blip r:embed="rId106"/>
              <a:stretch>
                <a:fillRect/>
              </a:stretch>
            </p:blipFill>
            <p:spPr>
              <a:xfrm>
                <a:off x="1538193" y="996564"/>
                <a:ext cx="122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0" name="Freihand 119">
                <a:extLst>
                  <a:ext uri="{FF2B5EF4-FFF2-40B4-BE49-F238E27FC236}">
                    <a16:creationId xmlns:a16="http://schemas.microsoft.com/office/drawing/2014/main" id="{A75FF432-C5E8-4DB1-BF43-90785B8901E2}"/>
                  </a:ext>
                </a:extLst>
              </p14:cNvPr>
              <p14:cNvContentPartPr/>
              <p14:nvPr/>
            </p14:nvContentPartPr>
            <p14:xfrm>
              <a:off x="1691193" y="932484"/>
              <a:ext cx="18720" cy="93960"/>
            </p14:xfrm>
          </p:contentPart>
        </mc:Choice>
        <mc:Fallback xmlns="">
          <p:pic>
            <p:nvPicPr>
              <p:cNvPr id="120" name="Freihand 119">
                <a:extLst>
                  <a:ext uri="{FF2B5EF4-FFF2-40B4-BE49-F238E27FC236}">
                    <a16:creationId xmlns:a16="http://schemas.microsoft.com/office/drawing/2014/main" id="{A75FF432-C5E8-4DB1-BF43-90785B8901E2}"/>
                  </a:ext>
                </a:extLst>
              </p:cNvPr>
              <p:cNvPicPr/>
              <p:nvPr/>
            </p:nvPicPr>
            <p:blipFill>
              <a:blip r:embed="rId108"/>
              <a:stretch>
                <a:fillRect/>
              </a:stretch>
            </p:blipFill>
            <p:spPr>
              <a:xfrm>
                <a:off x="1686873" y="928164"/>
                <a:ext cx="27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Freihand 120">
                <a:extLst>
                  <a:ext uri="{FF2B5EF4-FFF2-40B4-BE49-F238E27FC236}">
                    <a16:creationId xmlns:a16="http://schemas.microsoft.com/office/drawing/2014/main" id="{9BA1C3CF-16D7-414D-92EE-D6DFF3C0F9C2}"/>
                  </a:ext>
                </a:extLst>
              </p14:cNvPr>
              <p14:cNvContentPartPr/>
              <p14:nvPr/>
            </p14:nvContentPartPr>
            <p14:xfrm>
              <a:off x="1631073" y="932484"/>
              <a:ext cx="158760" cy="82080"/>
            </p14:xfrm>
          </p:contentPart>
        </mc:Choice>
        <mc:Fallback xmlns="">
          <p:pic>
            <p:nvPicPr>
              <p:cNvPr id="121" name="Freihand 120">
                <a:extLst>
                  <a:ext uri="{FF2B5EF4-FFF2-40B4-BE49-F238E27FC236}">
                    <a16:creationId xmlns:a16="http://schemas.microsoft.com/office/drawing/2014/main" id="{9BA1C3CF-16D7-414D-92EE-D6DFF3C0F9C2}"/>
                  </a:ext>
                </a:extLst>
              </p:cNvPr>
              <p:cNvPicPr/>
              <p:nvPr/>
            </p:nvPicPr>
            <p:blipFill>
              <a:blip r:embed="rId110"/>
              <a:stretch>
                <a:fillRect/>
              </a:stretch>
            </p:blipFill>
            <p:spPr>
              <a:xfrm>
                <a:off x="1626753" y="928164"/>
                <a:ext cx="167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7" name="Freihand 236">
                <a:extLst>
                  <a:ext uri="{FF2B5EF4-FFF2-40B4-BE49-F238E27FC236}">
                    <a16:creationId xmlns:a16="http://schemas.microsoft.com/office/drawing/2014/main" id="{DB785430-187A-48AF-9BC9-12A87BEAAC67}"/>
                  </a:ext>
                </a:extLst>
              </p14:cNvPr>
              <p14:cNvContentPartPr/>
              <p14:nvPr/>
            </p14:nvContentPartPr>
            <p14:xfrm>
              <a:off x="116913" y="2209764"/>
              <a:ext cx="198720" cy="158040"/>
            </p14:xfrm>
          </p:contentPart>
        </mc:Choice>
        <mc:Fallback xmlns="">
          <p:pic>
            <p:nvPicPr>
              <p:cNvPr id="237" name="Freihand 236">
                <a:extLst>
                  <a:ext uri="{FF2B5EF4-FFF2-40B4-BE49-F238E27FC236}">
                    <a16:creationId xmlns:a16="http://schemas.microsoft.com/office/drawing/2014/main" id="{DB785430-187A-48AF-9BC9-12A87BEAAC67}"/>
                  </a:ext>
                </a:extLst>
              </p:cNvPr>
              <p:cNvPicPr/>
              <p:nvPr/>
            </p:nvPicPr>
            <p:blipFill>
              <a:blip r:embed="rId112"/>
              <a:stretch>
                <a:fillRect/>
              </a:stretch>
            </p:blipFill>
            <p:spPr>
              <a:xfrm>
                <a:off x="112593" y="2205444"/>
                <a:ext cx="20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8" name="Freihand 237">
                <a:extLst>
                  <a:ext uri="{FF2B5EF4-FFF2-40B4-BE49-F238E27FC236}">
                    <a16:creationId xmlns:a16="http://schemas.microsoft.com/office/drawing/2014/main" id="{99F9CCBA-EC8F-4C95-9A14-ECCE32BB5163}"/>
                  </a:ext>
                </a:extLst>
              </p14:cNvPr>
              <p14:cNvContentPartPr/>
              <p14:nvPr/>
            </p14:nvContentPartPr>
            <p14:xfrm>
              <a:off x="339753" y="2283204"/>
              <a:ext cx="200880" cy="84240"/>
            </p14:xfrm>
          </p:contentPart>
        </mc:Choice>
        <mc:Fallback xmlns="">
          <p:pic>
            <p:nvPicPr>
              <p:cNvPr id="238" name="Freihand 237">
                <a:extLst>
                  <a:ext uri="{FF2B5EF4-FFF2-40B4-BE49-F238E27FC236}">
                    <a16:creationId xmlns:a16="http://schemas.microsoft.com/office/drawing/2014/main" id="{99F9CCBA-EC8F-4C95-9A14-ECCE32BB5163}"/>
                  </a:ext>
                </a:extLst>
              </p:cNvPr>
              <p:cNvPicPr/>
              <p:nvPr/>
            </p:nvPicPr>
            <p:blipFill>
              <a:blip r:embed="rId114"/>
              <a:stretch>
                <a:fillRect/>
              </a:stretch>
            </p:blipFill>
            <p:spPr>
              <a:xfrm>
                <a:off x="335433" y="2278884"/>
                <a:ext cx="20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9" name="Freihand 238">
                <a:extLst>
                  <a:ext uri="{FF2B5EF4-FFF2-40B4-BE49-F238E27FC236}">
                    <a16:creationId xmlns:a16="http://schemas.microsoft.com/office/drawing/2014/main" id="{490725DD-A433-48A0-93F0-E9C4892060CD}"/>
                  </a:ext>
                </a:extLst>
              </p14:cNvPr>
              <p14:cNvContentPartPr/>
              <p14:nvPr/>
            </p14:nvContentPartPr>
            <p14:xfrm>
              <a:off x="591393" y="2296164"/>
              <a:ext cx="169200" cy="278640"/>
            </p14:xfrm>
          </p:contentPart>
        </mc:Choice>
        <mc:Fallback xmlns="">
          <p:pic>
            <p:nvPicPr>
              <p:cNvPr id="239" name="Freihand 238">
                <a:extLst>
                  <a:ext uri="{FF2B5EF4-FFF2-40B4-BE49-F238E27FC236}">
                    <a16:creationId xmlns:a16="http://schemas.microsoft.com/office/drawing/2014/main" id="{490725DD-A433-48A0-93F0-E9C4892060CD}"/>
                  </a:ext>
                </a:extLst>
              </p:cNvPr>
              <p:cNvPicPr/>
              <p:nvPr/>
            </p:nvPicPr>
            <p:blipFill>
              <a:blip r:embed="rId116"/>
              <a:stretch>
                <a:fillRect/>
              </a:stretch>
            </p:blipFill>
            <p:spPr>
              <a:xfrm>
                <a:off x="587073" y="2291844"/>
                <a:ext cx="177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0" name="Freihand 239">
                <a:extLst>
                  <a:ext uri="{FF2B5EF4-FFF2-40B4-BE49-F238E27FC236}">
                    <a16:creationId xmlns:a16="http://schemas.microsoft.com/office/drawing/2014/main" id="{0D717FC6-35A8-4F9C-A7CD-FA3CA2C9E50F}"/>
                  </a:ext>
                </a:extLst>
              </p14:cNvPr>
              <p14:cNvContentPartPr/>
              <p14:nvPr/>
            </p14:nvContentPartPr>
            <p14:xfrm>
              <a:off x="963633" y="2265564"/>
              <a:ext cx="186840" cy="120960"/>
            </p14:xfrm>
          </p:contentPart>
        </mc:Choice>
        <mc:Fallback xmlns="">
          <p:pic>
            <p:nvPicPr>
              <p:cNvPr id="240" name="Freihand 239">
                <a:extLst>
                  <a:ext uri="{FF2B5EF4-FFF2-40B4-BE49-F238E27FC236}">
                    <a16:creationId xmlns:a16="http://schemas.microsoft.com/office/drawing/2014/main" id="{0D717FC6-35A8-4F9C-A7CD-FA3CA2C9E50F}"/>
                  </a:ext>
                </a:extLst>
              </p:cNvPr>
              <p:cNvPicPr/>
              <p:nvPr/>
            </p:nvPicPr>
            <p:blipFill>
              <a:blip r:embed="rId118"/>
              <a:stretch>
                <a:fillRect/>
              </a:stretch>
            </p:blipFill>
            <p:spPr>
              <a:xfrm>
                <a:off x="959313" y="2261244"/>
                <a:ext cx="195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41" name="Freihand 240">
                <a:extLst>
                  <a:ext uri="{FF2B5EF4-FFF2-40B4-BE49-F238E27FC236}">
                    <a16:creationId xmlns:a16="http://schemas.microsoft.com/office/drawing/2014/main" id="{E0927D1F-5056-427B-90F1-E71C128D7D38}"/>
                  </a:ext>
                </a:extLst>
              </p14:cNvPr>
              <p14:cNvContentPartPr/>
              <p14:nvPr/>
            </p14:nvContentPartPr>
            <p14:xfrm>
              <a:off x="1141833" y="2288604"/>
              <a:ext cx="199800" cy="99360"/>
            </p14:xfrm>
          </p:contentPart>
        </mc:Choice>
        <mc:Fallback xmlns="">
          <p:pic>
            <p:nvPicPr>
              <p:cNvPr id="241" name="Freihand 240">
                <a:extLst>
                  <a:ext uri="{FF2B5EF4-FFF2-40B4-BE49-F238E27FC236}">
                    <a16:creationId xmlns:a16="http://schemas.microsoft.com/office/drawing/2014/main" id="{E0927D1F-5056-427B-90F1-E71C128D7D38}"/>
                  </a:ext>
                </a:extLst>
              </p:cNvPr>
              <p:cNvPicPr/>
              <p:nvPr/>
            </p:nvPicPr>
            <p:blipFill>
              <a:blip r:embed="rId120"/>
              <a:stretch>
                <a:fillRect/>
              </a:stretch>
            </p:blipFill>
            <p:spPr>
              <a:xfrm>
                <a:off x="1137513" y="2284284"/>
                <a:ext cx="208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2" name="Freihand 241">
                <a:extLst>
                  <a:ext uri="{FF2B5EF4-FFF2-40B4-BE49-F238E27FC236}">
                    <a16:creationId xmlns:a16="http://schemas.microsoft.com/office/drawing/2014/main" id="{7EA67438-D94E-4251-A616-15BF522DEF33}"/>
                  </a:ext>
                </a:extLst>
              </p14:cNvPr>
              <p14:cNvContentPartPr/>
              <p14:nvPr/>
            </p14:nvContentPartPr>
            <p14:xfrm>
              <a:off x="1334793" y="2214804"/>
              <a:ext cx="78480" cy="176040"/>
            </p14:xfrm>
          </p:contentPart>
        </mc:Choice>
        <mc:Fallback xmlns="">
          <p:pic>
            <p:nvPicPr>
              <p:cNvPr id="242" name="Freihand 241">
                <a:extLst>
                  <a:ext uri="{FF2B5EF4-FFF2-40B4-BE49-F238E27FC236}">
                    <a16:creationId xmlns:a16="http://schemas.microsoft.com/office/drawing/2014/main" id="{7EA67438-D94E-4251-A616-15BF522DEF33}"/>
                  </a:ext>
                </a:extLst>
              </p:cNvPr>
              <p:cNvPicPr/>
              <p:nvPr/>
            </p:nvPicPr>
            <p:blipFill>
              <a:blip r:embed="rId122"/>
              <a:stretch>
                <a:fillRect/>
              </a:stretch>
            </p:blipFill>
            <p:spPr>
              <a:xfrm>
                <a:off x="1330473" y="2210484"/>
                <a:ext cx="87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3" name="Freihand 242">
                <a:extLst>
                  <a:ext uri="{FF2B5EF4-FFF2-40B4-BE49-F238E27FC236}">
                    <a16:creationId xmlns:a16="http://schemas.microsoft.com/office/drawing/2014/main" id="{7CEC1304-4F63-4F30-812C-CA495AD9C019}"/>
                  </a:ext>
                </a:extLst>
              </p14:cNvPr>
              <p14:cNvContentPartPr/>
              <p14:nvPr/>
            </p14:nvContentPartPr>
            <p14:xfrm>
              <a:off x="1454313" y="2205444"/>
              <a:ext cx="254880" cy="174240"/>
            </p14:xfrm>
          </p:contentPart>
        </mc:Choice>
        <mc:Fallback xmlns="">
          <p:pic>
            <p:nvPicPr>
              <p:cNvPr id="243" name="Freihand 242">
                <a:extLst>
                  <a:ext uri="{FF2B5EF4-FFF2-40B4-BE49-F238E27FC236}">
                    <a16:creationId xmlns:a16="http://schemas.microsoft.com/office/drawing/2014/main" id="{7CEC1304-4F63-4F30-812C-CA495AD9C019}"/>
                  </a:ext>
                </a:extLst>
              </p:cNvPr>
              <p:cNvPicPr/>
              <p:nvPr/>
            </p:nvPicPr>
            <p:blipFill>
              <a:blip r:embed="rId124"/>
              <a:stretch>
                <a:fillRect/>
              </a:stretch>
            </p:blipFill>
            <p:spPr>
              <a:xfrm>
                <a:off x="1449993" y="2201124"/>
                <a:ext cx="263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4" name="Freihand 243">
                <a:extLst>
                  <a:ext uri="{FF2B5EF4-FFF2-40B4-BE49-F238E27FC236}">
                    <a16:creationId xmlns:a16="http://schemas.microsoft.com/office/drawing/2014/main" id="{634BE5E5-B6D6-4A69-8928-EC7CD5C196BA}"/>
                  </a:ext>
                </a:extLst>
              </p14:cNvPr>
              <p14:cNvContentPartPr/>
              <p14:nvPr/>
            </p14:nvContentPartPr>
            <p14:xfrm>
              <a:off x="1733313" y="2270244"/>
              <a:ext cx="28440" cy="98640"/>
            </p14:xfrm>
          </p:contentPart>
        </mc:Choice>
        <mc:Fallback xmlns="">
          <p:pic>
            <p:nvPicPr>
              <p:cNvPr id="244" name="Freihand 243">
                <a:extLst>
                  <a:ext uri="{FF2B5EF4-FFF2-40B4-BE49-F238E27FC236}">
                    <a16:creationId xmlns:a16="http://schemas.microsoft.com/office/drawing/2014/main" id="{634BE5E5-B6D6-4A69-8928-EC7CD5C196BA}"/>
                  </a:ext>
                </a:extLst>
              </p:cNvPr>
              <p:cNvPicPr/>
              <p:nvPr/>
            </p:nvPicPr>
            <p:blipFill>
              <a:blip r:embed="rId126"/>
              <a:stretch>
                <a:fillRect/>
              </a:stretch>
            </p:blipFill>
            <p:spPr>
              <a:xfrm>
                <a:off x="1728993" y="2265924"/>
                <a:ext cx="37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2C9A1024-55B6-49CE-A243-DF82DFB95BAD}"/>
                  </a:ext>
                </a:extLst>
              </p14:cNvPr>
              <p14:cNvContentPartPr/>
              <p14:nvPr/>
            </p14:nvContentPartPr>
            <p14:xfrm>
              <a:off x="2142633" y="749244"/>
              <a:ext cx="95040" cy="66240"/>
            </p14:xfrm>
          </p:contentPart>
        </mc:Choice>
        <mc:Fallback xmlns="">
          <p:pic>
            <p:nvPicPr>
              <p:cNvPr id="32" name="Freihand 31">
                <a:extLst>
                  <a:ext uri="{FF2B5EF4-FFF2-40B4-BE49-F238E27FC236}">
                    <a16:creationId xmlns:a16="http://schemas.microsoft.com/office/drawing/2014/main" id="{2C9A1024-55B6-49CE-A243-DF82DFB95BAD}"/>
                  </a:ext>
                </a:extLst>
              </p:cNvPr>
              <p:cNvPicPr/>
              <p:nvPr/>
            </p:nvPicPr>
            <p:blipFill>
              <a:blip r:embed="rId128"/>
              <a:stretch>
                <a:fillRect/>
              </a:stretch>
            </p:blipFill>
            <p:spPr>
              <a:xfrm>
                <a:off x="2138313" y="744924"/>
                <a:ext cx="10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B8F9D7F5-C66C-4337-8C3B-9F2BD25B0A9B}"/>
                  </a:ext>
                </a:extLst>
              </p14:cNvPr>
              <p14:cNvContentPartPr/>
              <p14:nvPr/>
            </p14:nvContentPartPr>
            <p14:xfrm>
              <a:off x="2167833" y="752844"/>
              <a:ext cx="78120" cy="178560"/>
            </p14:xfrm>
          </p:contentPart>
        </mc:Choice>
        <mc:Fallback xmlns="">
          <p:pic>
            <p:nvPicPr>
              <p:cNvPr id="33" name="Freihand 32">
                <a:extLst>
                  <a:ext uri="{FF2B5EF4-FFF2-40B4-BE49-F238E27FC236}">
                    <a16:creationId xmlns:a16="http://schemas.microsoft.com/office/drawing/2014/main" id="{B8F9D7F5-C66C-4337-8C3B-9F2BD25B0A9B}"/>
                  </a:ext>
                </a:extLst>
              </p:cNvPr>
              <p:cNvPicPr/>
              <p:nvPr/>
            </p:nvPicPr>
            <p:blipFill>
              <a:blip r:embed="rId130"/>
              <a:stretch>
                <a:fillRect/>
              </a:stretch>
            </p:blipFill>
            <p:spPr>
              <a:xfrm>
                <a:off x="2163513" y="748524"/>
                <a:ext cx="86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 name="Freihand 33">
                <a:extLst>
                  <a:ext uri="{FF2B5EF4-FFF2-40B4-BE49-F238E27FC236}">
                    <a16:creationId xmlns:a16="http://schemas.microsoft.com/office/drawing/2014/main" id="{DA9E6C95-5BAE-48C7-BFFE-27CBBD38933D}"/>
                  </a:ext>
                </a:extLst>
              </p14:cNvPr>
              <p14:cNvContentPartPr/>
              <p14:nvPr/>
            </p14:nvContentPartPr>
            <p14:xfrm>
              <a:off x="2321193" y="698484"/>
              <a:ext cx="24840" cy="70920"/>
            </p14:xfrm>
          </p:contentPart>
        </mc:Choice>
        <mc:Fallback xmlns="">
          <p:pic>
            <p:nvPicPr>
              <p:cNvPr id="34" name="Freihand 33">
                <a:extLst>
                  <a:ext uri="{FF2B5EF4-FFF2-40B4-BE49-F238E27FC236}">
                    <a16:creationId xmlns:a16="http://schemas.microsoft.com/office/drawing/2014/main" id="{DA9E6C95-5BAE-48C7-BFFE-27CBBD38933D}"/>
                  </a:ext>
                </a:extLst>
              </p:cNvPr>
              <p:cNvPicPr/>
              <p:nvPr/>
            </p:nvPicPr>
            <p:blipFill>
              <a:blip r:embed="rId132"/>
              <a:stretch>
                <a:fillRect/>
              </a:stretch>
            </p:blipFill>
            <p:spPr>
              <a:xfrm>
                <a:off x="2316873" y="694164"/>
                <a:ext cx="33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5" name="Freihand 34">
                <a:extLst>
                  <a:ext uri="{FF2B5EF4-FFF2-40B4-BE49-F238E27FC236}">
                    <a16:creationId xmlns:a16="http://schemas.microsoft.com/office/drawing/2014/main" id="{1354FD70-9A83-45C7-8C3A-DA0C137BC8EC}"/>
                  </a:ext>
                </a:extLst>
              </p14:cNvPr>
              <p14:cNvContentPartPr/>
              <p14:nvPr/>
            </p14:nvContentPartPr>
            <p14:xfrm>
              <a:off x="2268273" y="675444"/>
              <a:ext cx="120600" cy="84600"/>
            </p14:xfrm>
          </p:contentPart>
        </mc:Choice>
        <mc:Fallback xmlns="">
          <p:pic>
            <p:nvPicPr>
              <p:cNvPr id="35" name="Freihand 34">
                <a:extLst>
                  <a:ext uri="{FF2B5EF4-FFF2-40B4-BE49-F238E27FC236}">
                    <a16:creationId xmlns:a16="http://schemas.microsoft.com/office/drawing/2014/main" id="{1354FD70-9A83-45C7-8C3A-DA0C137BC8EC}"/>
                  </a:ext>
                </a:extLst>
              </p:cNvPr>
              <p:cNvPicPr/>
              <p:nvPr/>
            </p:nvPicPr>
            <p:blipFill>
              <a:blip r:embed="rId134"/>
              <a:stretch>
                <a:fillRect/>
              </a:stretch>
            </p:blipFill>
            <p:spPr>
              <a:xfrm>
                <a:off x="2263953" y="671124"/>
                <a:ext cx="129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 name="Freihand 35">
                <a:extLst>
                  <a:ext uri="{FF2B5EF4-FFF2-40B4-BE49-F238E27FC236}">
                    <a16:creationId xmlns:a16="http://schemas.microsoft.com/office/drawing/2014/main" id="{BE0B043B-B89A-4979-A074-86C15D3604D6}"/>
                  </a:ext>
                </a:extLst>
              </p14:cNvPr>
              <p14:cNvContentPartPr/>
              <p14:nvPr/>
            </p14:nvContentPartPr>
            <p14:xfrm>
              <a:off x="2487873" y="752844"/>
              <a:ext cx="142560" cy="15840"/>
            </p14:xfrm>
          </p:contentPart>
        </mc:Choice>
        <mc:Fallback xmlns="">
          <p:pic>
            <p:nvPicPr>
              <p:cNvPr id="36" name="Freihand 35">
                <a:extLst>
                  <a:ext uri="{FF2B5EF4-FFF2-40B4-BE49-F238E27FC236}">
                    <a16:creationId xmlns:a16="http://schemas.microsoft.com/office/drawing/2014/main" id="{BE0B043B-B89A-4979-A074-86C15D3604D6}"/>
                  </a:ext>
                </a:extLst>
              </p:cNvPr>
              <p:cNvPicPr/>
              <p:nvPr/>
            </p:nvPicPr>
            <p:blipFill>
              <a:blip r:embed="rId136"/>
              <a:stretch>
                <a:fillRect/>
              </a:stretch>
            </p:blipFill>
            <p:spPr>
              <a:xfrm>
                <a:off x="2483553" y="748524"/>
                <a:ext cx="151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7" name="Freihand 36">
                <a:extLst>
                  <a:ext uri="{FF2B5EF4-FFF2-40B4-BE49-F238E27FC236}">
                    <a16:creationId xmlns:a16="http://schemas.microsoft.com/office/drawing/2014/main" id="{46222B24-C38F-4868-967F-56F46A4C3DA2}"/>
                  </a:ext>
                </a:extLst>
              </p14:cNvPr>
              <p14:cNvContentPartPr/>
              <p14:nvPr/>
            </p14:nvContentPartPr>
            <p14:xfrm>
              <a:off x="2495433" y="798204"/>
              <a:ext cx="156960" cy="7560"/>
            </p14:xfrm>
          </p:contentPart>
        </mc:Choice>
        <mc:Fallback xmlns="">
          <p:pic>
            <p:nvPicPr>
              <p:cNvPr id="37" name="Freihand 36">
                <a:extLst>
                  <a:ext uri="{FF2B5EF4-FFF2-40B4-BE49-F238E27FC236}">
                    <a16:creationId xmlns:a16="http://schemas.microsoft.com/office/drawing/2014/main" id="{46222B24-C38F-4868-967F-56F46A4C3DA2}"/>
                  </a:ext>
                </a:extLst>
              </p:cNvPr>
              <p:cNvPicPr/>
              <p:nvPr/>
            </p:nvPicPr>
            <p:blipFill>
              <a:blip r:embed="rId138"/>
              <a:stretch>
                <a:fillRect/>
              </a:stretch>
            </p:blipFill>
            <p:spPr>
              <a:xfrm>
                <a:off x="2491113" y="793884"/>
                <a:ext cx="165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 name="Freihand 38">
                <a:extLst>
                  <a:ext uri="{FF2B5EF4-FFF2-40B4-BE49-F238E27FC236}">
                    <a16:creationId xmlns:a16="http://schemas.microsoft.com/office/drawing/2014/main" id="{1B1480E3-6DFB-4D2F-9B40-4FE605FF1BD4}"/>
                  </a:ext>
                </a:extLst>
              </p14:cNvPr>
              <p14:cNvContentPartPr/>
              <p14:nvPr/>
            </p14:nvContentPartPr>
            <p14:xfrm>
              <a:off x="2734833" y="775164"/>
              <a:ext cx="360" cy="360"/>
            </p14:xfrm>
          </p:contentPart>
        </mc:Choice>
        <mc:Fallback xmlns="">
          <p:pic>
            <p:nvPicPr>
              <p:cNvPr id="39" name="Freihand 38">
                <a:extLst>
                  <a:ext uri="{FF2B5EF4-FFF2-40B4-BE49-F238E27FC236}">
                    <a16:creationId xmlns:a16="http://schemas.microsoft.com/office/drawing/2014/main" id="{1B1480E3-6DFB-4D2F-9B40-4FE605FF1BD4}"/>
                  </a:ext>
                </a:extLst>
              </p:cNvPr>
              <p:cNvPicPr/>
              <p:nvPr/>
            </p:nvPicPr>
            <p:blipFill>
              <a:blip r:embed="rId65"/>
              <a:stretch>
                <a:fillRect/>
              </a:stretch>
            </p:blipFill>
            <p:spPr>
              <a:xfrm>
                <a:off x="2730513" y="7708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0" name="Freihand 39">
                <a:extLst>
                  <a:ext uri="{FF2B5EF4-FFF2-40B4-BE49-F238E27FC236}">
                    <a16:creationId xmlns:a16="http://schemas.microsoft.com/office/drawing/2014/main" id="{1880E775-1309-49AA-B9CB-EA0993DC13ED}"/>
                  </a:ext>
                </a:extLst>
              </p14:cNvPr>
              <p14:cNvContentPartPr/>
              <p14:nvPr/>
            </p14:nvContentPartPr>
            <p14:xfrm>
              <a:off x="2763633" y="726204"/>
              <a:ext cx="90000" cy="87120"/>
            </p14:xfrm>
          </p:contentPart>
        </mc:Choice>
        <mc:Fallback xmlns="">
          <p:pic>
            <p:nvPicPr>
              <p:cNvPr id="40" name="Freihand 39">
                <a:extLst>
                  <a:ext uri="{FF2B5EF4-FFF2-40B4-BE49-F238E27FC236}">
                    <a16:creationId xmlns:a16="http://schemas.microsoft.com/office/drawing/2014/main" id="{1880E775-1309-49AA-B9CB-EA0993DC13ED}"/>
                  </a:ext>
                </a:extLst>
              </p:cNvPr>
              <p:cNvPicPr/>
              <p:nvPr/>
            </p:nvPicPr>
            <p:blipFill>
              <a:blip r:embed="rId141"/>
              <a:stretch>
                <a:fillRect/>
              </a:stretch>
            </p:blipFill>
            <p:spPr>
              <a:xfrm>
                <a:off x="2759313" y="721884"/>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1" name="Freihand 40">
                <a:extLst>
                  <a:ext uri="{FF2B5EF4-FFF2-40B4-BE49-F238E27FC236}">
                    <a16:creationId xmlns:a16="http://schemas.microsoft.com/office/drawing/2014/main" id="{81B7B214-63B1-4D7A-A920-9C9C8D7BD8F2}"/>
                  </a:ext>
                </a:extLst>
              </p14:cNvPr>
              <p14:cNvContentPartPr/>
              <p14:nvPr/>
            </p14:nvContentPartPr>
            <p14:xfrm>
              <a:off x="2891793" y="732324"/>
              <a:ext cx="102960" cy="94320"/>
            </p14:xfrm>
          </p:contentPart>
        </mc:Choice>
        <mc:Fallback xmlns="">
          <p:pic>
            <p:nvPicPr>
              <p:cNvPr id="41" name="Freihand 40">
                <a:extLst>
                  <a:ext uri="{FF2B5EF4-FFF2-40B4-BE49-F238E27FC236}">
                    <a16:creationId xmlns:a16="http://schemas.microsoft.com/office/drawing/2014/main" id="{81B7B214-63B1-4D7A-A920-9C9C8D7BD8F2}"/>
                  </a:ext>
                </a:extLst>
              </p:cNvPr>
              <p:cNvPicPr/>
              <p:nvPr/>
            </p:nvPicPr>
            <p:blipFill>
              <a:blip r:embed="rId143"/>
              <a:stretch>
                <a:fillRect/>
              </a:stretch>
            </p:blipFill>
            <p:spPr>
              <a:xfrm>
                <a:off x="2887473" y="728004"/>
                <a:ext cx="11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2" name="Freihand 41">
                <a:extLst>
                  <a:ext uri="{FF2B5EF4-FFF2-40B4-BE49-F238E27FC236}">
                    <a16:creationId xmlns:a16="http://schemas.microsoft.com/office/drawing/2014/main" id="{A46D7848-FE09-494A-8F6A-94516C97843D}"/>
                  </a:ext>
                </a:extLst>
              </p14:cNvPr>
              <p14:cNvContentPartPr/>
              <p14:nvPr/>
            </p14:nvContentPartPr>
            <p14:xfrm>
              <a:off x="2993673" y="738084"/>
              <a:ext cx="96120" cy="100080"/>
            </p14:xfrm>
          </p:contentPart>
        </mc:Choice>
        <mc:Fallback xmlns="">
          <p:pic>
            <p:nvPicPr>
              <p:cNvPr id="42" name="Freihand 41">
                <a:extLst>
                  <a:ext uri="{FF2B5EF4-FFF2-40B4-BE49-F238E27FC236}">
                    <a16:creationId xmlns:a16="http://schemas.microsoft.com/office/drawing/2014/main" id="{A46D7848-FE09-494A-8F6A-94516C97843D}"/>
                  </a:ext>
                </a:extLst>
              </p:cNvPr>
              <p:cNvPicPr/>
              <p:nvPr/>
            </p:nvPicPr>
            <p:blipFill>
              <a:blip r:embed="rId145"/>
              <a:stretch>
                <a:fillRect/>
              </a:stretch>
            </p:blipFill>
            <p:spPr>
              <a:xfrm>
                <a:off x="2989353" y="733764"/>
                <a:ext cx="104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3" name="Freihand 42">
                <a:extLst>
                  <a:ext uri="{FF2B5EF4-FFF2-40B4-BE49-F238E27FC236}">
                    <a16:creationId xmlns:a16="http://schemas.microsoft.com/office/drawing/2014/main" id="{B9E08F61-DA90-4E4D-A061-A54D0B48103A}"/>
                  </a:ext>
                </a:extLst>
              </p14:cNvPr>
              <p14:cNvContentPartPr/>
              <p14:nvPr/>
            </p14:nvContentPartPr>
            <p14:xfrm>
              <a:off x="3005553" y="722964"/>
              <a:ext cx="133920" cy="5400"/>
            </p14:xfrm>
          </p:contentPart>
        </mc:Choice>
        <mc:Fallback xmlns="">
          <p:pic>
            <p:nvPicPr>
              <p:cNvPr id="43" name="Freihand 42">
                <a:extLst>
                  <a:ext uri="{FF2B5EF4-FFF2-40B4-BE49-F238E27FC236}">
                    <a16:creationId xmlns:a16="http://schemas.microsoft.com/office/drawing/2014/main" id="{B9E08F61-DA90-4E4D-A061-A54D0B48103A}"/>
                  </a:ext>
                </a:extLst>
              </p:cNvPr>
              <p:cNvPicPr/>
              <p:nvPr/>
            </p:nvPicPr>
            <p:blipFill>
              <a:blip r:embed="rId147"/>
              <a:stretch>
                <a:fillRect/>
              </a:stretch>
            </p:blipFill>
            <p:spPr>
              <a:xfrm>
                <a:off x="3001233" y="718644"/>
                <a:ext cx="142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4" name="Freihand 43">
                <a:extLst>
                  <a:ext uri="{FF2B5EF4-FFF2-40B4-BE49-F238E27FC236}">
                    <a16:creationId xmlns:a16="http://schemas.microsoft.com/office/drawing/2014/main" id="{8A455747-9EC8-43FF-BD17-0791329693CF}"/>
                  </a:ext>
                </a:extLst>
              </p14:cNvPr>
              <p14:cNvContentPartPr/>
              <p14:nvPr/>
            </p14:nvContentPartPr>
            <p14:xfrm>
              <a:off x="3161793" y="726204"/>
              <a:ext cx="80280" cy="99720"/>
            </p14:xfrm>
          </p:contentPart>
        </mc:Choice>
        <mc:Fallback xmlns="">
          <p:pic>
            <p:nvPicPr>
              <p:cNvPr id="44" name="Freihand 43">
                <a:extLst>
                  <a:ext uri="{FF2B5EF4-FFF2-40B4-BE49-F238E27FC236}">
                    <a16:creationId xmlns:a16="http://schemas.microsoft.com/office/drawing/2014/main" id="{8A455747-9EC8-43FF-BD17-0791329693CF}"/>
                  </a:ext>
                </a:extLst>
              </p:cNvPr>
              <p:cNvPicPr/>
              <p:nvPr/>
            </p:nvPicPr>
            <p:blipFill>
              <a:blip r:embed="rId149"/>
              <a:stretch>
                <a:fillRect/>
              </a:stretch>
            </p:blipFill>
            <p:spPr>
              <a:xfrm>
                <a:off x="3157473" y="721884"/>
                <a:ext cx="8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5" name="Freihand 44">
                <a:extLst>
                  <a:ext uri="{FF2B5EF4-FFF2-40B4-BE49-F238E27FC236}">
                    <a16:creationId xmlns:a16="http://schemas.microsoft.com/office/drawing/2014/main" id="{F0221229-A455-4A20-B6E2-2CD33FA254D4}"/>
                  </a:ext>
                </a:extLst>
              </p14:cNvPr>
              <p14:cNvContentPartPr/>
              <p14:nvPr/>
            </p14:nvContentPartPr>
            <p14:xfrm>
              <a:off x="3289233" y="722964"/>
              <a:ext cx="96120" cy="146160"/>
            </p14:xfrm>
          </p:contentPart>
        </mc:Choice>
        <mc:Fallback xmlns="">
          <p:pic>
            <p:nvPicPr>
              <p:cNvPr id="45" name="Freihand 44">
                <a:extLst>
                  <a:ext uri="{FF2B5EF4-FFF2-40B4-BE49-F238E27FC236}">
                    <a16:creationId xmlns:a16="http://schemas.microsoft.com/office/drawing/2014/main" id="{F0221229-A455-4A20-B6E2-2CD33FA254D4}"/>
                  </a:ext>
                </a:extLst>
              </p:cNvPr>
              <p:cNvPicPr/>
              <p:nvPr/>
            </p:nvPicPr>
            <p:blipFill>
              <a:blip r:embed="rId151"/>
              <a:stretch>
                <a:fillRect/>
              </a:stretch>
            </p:blipFill>
            <p:spPr>
              <a:xfrm>
                <a:off x="3284913" y="718644"/>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6" name="Freihand 45">
                <a:extLst>
                  <a:ext uri="{FF2B5EF4-FFF2-40B4-BE49-F238E27FC236}">
                    <a16:creationId xmlns:a16="http://schemas.microsoft.com/office/drawing/2014/main" id="{26F4DD01-7A4E-4414-BD93-9E65DC2182F3}"/>
                  </a:ext>
                </a:extLst>
              </p14:cNvPr>
              <p14:cNvContentPartPr/>
              <p14:nvPr/>
            </p14:nvContentPartPr>
            <p14:xfrm>
              <a:off x="3499473" y="775524"/>
              <a:ext cx="89280" cy="7200"/>
            </p14:xfrm>
          </p:contentPart>
        </mc:Choice>
        <mc:Fallback xmlns="">
          <p:pic>
            <p:nvPicPr>
              <p:cNvPr id="46" name="Freihand 45">
                <a:extLst>
                  <a:ext uri="{FF2B5EF4-FFF2-40B4-BE49-F238E27FC236}">
                    <a16:creationId xmlns:a16="http://schemas.microsoft.com/office/drawing/2014/main" id="{26F4DD01-7A4E-4414-BD93-9E65DC2182F3}"/>
                  </a:ext>
                </a:extLst>
              </p:cNvPr>
              <p:cNvPicPr/>
              <p:nvPr/>
            </p:nvPicPr>
            <p:blipFill>
              <a:blip r:embed="rId153"/>
              <a:stretch>
                <a:fillRect/>
              </a:stretch>
            </p:blipFill>
            <p:spPr>
              <a:xfrm>
                <a:off x="3495153" y="771204"/>
                <a:ext cx="97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 name="Freihand 46">
                <a:extLst>
                  <a:ext uri="{FF2B5EF4-FFF2-40B4-BE49-F238E27FC236}">
                    <a16:creationId xmlns:a16="http://schemas.microsoft.com/office/drawing/2014/main" id="{F53EB375-17EE-4E26-8E79-DF44F4096CFA}"/>
                  </a:ext>
                </a:extLst>
              </p14:cNvPr>
              <p14:cNvContentPartPr/>
              <p14:nvPr/>
            </p14:nvContentPartPr>
            <p14:xfrm>
              <a:off x="3478233" y="800364"/>
              <a:ext cx="114840" cy="3600"/>
            </p14:xfrm>
          </p:contentPart>
        </mc:Choice>
        <mc:Fallback xmlns="">
          <p:pic>
            <p:nvPicPr>
              <p:cNvPr id="47" name="Freihand 46">
                <a:extLst>
                  <a:ext uri="{FF2B5EF4-FFF2-40B4-BE49-F238E27FC236}">
                    <a16:creationId xmlns:a16="http://schemas.microsoft.com/office/drawing/2014/main" id="{F53EB375-17EE-4E26-8E79-DF44F4096CFA}"/>
                  </a:ext>
                </a:extLst>
              </p:cNvPr>
              <p:cNvPicPr/>
              <p:nvPr/>
            </p:nvPicPr>
            <p:blipFill>
              <a:blip r:embed="rId155"/>
              <a:stretch>
                <a:fillRect/>
              </a:stretch>
            </p:blipFill>
            <p:spPr>
              <a:xfrm>
                <a:off x="3473913" y="796044"/>
                <a:ext cx="123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9" name="Freihand 48">
                <a:extLst>
                  <a:ext uri="{FF2B5EF4-FFF2-40B4-BE49-F238E27FC236}">
                    <a16:creationId xmlns:a16="http://schemas.microsoft.com/office/drawing/2014/main" id="{5E396CA8-750B-41FD-8477-4D2487E7B20E}"/>
                  </a:ext>
                </a:extLst>
              </p14:cNvPr>
              <p14:cNvContentPartPr/>
              <p14:nvPr/>
            </p14:nvContentPartPr>
            <p14:xfrm>
              <a:off x="3675153" y="726924"/>
              <a:ext cx="66240" cy="104400"/>
            </p14:xfrm>
          </p:contentPart>
        </mc:Choice>
        <mc:Fallback xmlns="">
          <p:pic>
            <p:nvPicPr>
              <p:cNvPr id="49" name="Freihand 48">
                <a:extLst>
                  <a:ext uri="{FF2B5EF4-FFF2-40B4-BE49-F238E27FC236}">
                    <a16:creationId xmlns:a16="http://schemas.microsoft.com/office/drawing/2014/main" id="{5E396CA8-750B-41FD-8477-4D2487E7B20E}"/>
                  </a:ext>
                </a:extLst>
              </p:cNvPr>
              <p:cNvPicPr/>
              <p:nvPr/>
            </p:nvPicPr>
            <p:blipFill>
              <a:blip r:embed="rId157"/>
              <a:stretch>
                <a:fillRect/>
              </a:stretch>
            </p:blipFill>
            <p:spPr>
              <a:xfrm>
                <a:off x="3670833" y="722604"/>
                <a:ext cx="74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0" name="Freihand 49">
                <a:extLst>
                  <a:ext uri="{FF2B5EF4-FFF2-40B4-BE49-F238E27FC236}">
                    <a16:creationId xmlns:a16="http://schemas.microsoft.com/office/drawing/2014/main" id="{B0BF92A3-97DB-4497-B5C5-E4968362E51D}"/>
                  </a:ext>
                </a:extLst>
              </p14:cNvPr>
              <p14:cNvContentPartPr/>
              <p14:nvPr/>
            </p14:nvContentPartPr>
            <p14:xfrm>
              <a:off x="3694233" y="733044"/>
              <a:ext cx="88200" cy="4680"/>
            </p14:xfrm>
          </p:contentPart>
        </mc:Choice>
        <mc:Fallback xmlns="">
          <p:pic>
            <p:nvPicPr>
              <p:cNvPr id="50" name="Freihand 49">
                <a:extLst>
                  <a:ext uri="{FF2B5EF4-FFF2-40B4-BE49-F238E27FC236}">
                    <a16:creationId xmlns:a16="http://schemas.microsoft.com/office/drawing/2014/main" id="{B0BF92A3-97DB-4497-B5C5-E4968362E51D}"/>
                  </a:ext>
                </a:extLst>
              </p:cNvPr>
              <p:cNvPicPr/>
              <p:nvPr/>
            </p:nvPicPr>
            <p:blipFill>
              <a:blip r:embed="rId159"/>
              <a:stretch>
                <a:fillRect/>
              </a:stretch>
            </p:blipFill>
            <p:spPr>
              <a:xfrm>
                <a:off x="3689913" y="728724"/>
                <a:ext cx="96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1" name="Freihand 50">
                <a:extLst>
                  <a:ext uri="{FF2B5EF4-FFF2-40B4-BE49-F238E27FC236}">
                    <a16:creationId xmlns:a16="http://schemas.microsoft.com/office/drawing/2014/main" id="{0D179FAF-B684-4ED0-B3D9-D1CF203D2A52}"/>
                  </a:ext>
                </a:extLst>
              </p14:cNvPr>
              <p14:cNvContentPartPr/>
              <p14:nvPr/>
            </p14:nvContentPartPr>
            <p14:xfrm>
              <a:off x="3800073" y="728004"/>
              <a:ext cx="84240" cy="89280"/>
            </p14:xfrm>
          </p:contentPart>
        </mc:Choice>
        <mc:Fallback xmlns="">
          <p:pic>
            <p:nvPicPr>
              <p:cNvPr id="51" name="Freihand 50">
                <a:extLst>
                  <a:ext uri="{FF2B5EF4-FFF2-40B4-BE49-F238E27FC236}">
                    <a16:creationId xmlns:a16="http://schemas.microsoft.com/office/drawing/2014/main" id="{0D179FAF-B684-4ED0-B3D9-D1CF203D2A52}"/>
                  </a:ext>
                </a:extLst>
              </p:cNvPr>
              <p:cNvPicPr/>
              <p:nvPr/>
            </p:nvPicPr>
            <p:blipFill>
              <a:blip r:embed="rId161"/>
              <a:stretch>
                <a:fillRect/>
              </a:stretch>
            </p:blipFill>
            <p:spPr>
              <a:xfrm>
                <a:off x="3795753" y="723684"/>
                <a:ext cx="92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 name="Freihand 51">
                <a:extLst>
                  <a:ext uri="{FF2B5EF4-FFF2-40B4-BE49-F238E27FC236}">
                    <a16:creationId xmlns:a16="http://schemas.microsoft.com/office/drawing/2014/main" id="{A7B743BC-3717-4EC0-8BE4-861144F84789}"/>
                  </a:ext>
                </a:extLst>
              </p14:cNvPr>
              <p14:cNvContentPartPr/>
              <p14:nvPr/>
            </p14:nvContentPartPr>
            <p14:xfrm>
              <a:off x="3934353" y="734484"/>
              <a:ext cx="56160" cy="91080"/>
            </p14:xfrm>
          </p:contentPart>
        </mc:Choice>
        <mc:Fallback xmlns="">
          <p:pic>
            <p:nvPicPr>
              <p:cNvPr id="52" name="Freihand 51">
                <a:extLst>
                  <a:ext uri="{FF2B5EF4-FFF2-40B4-BE49-F238E27FC236}">
                    <a16:creationId xmlns:a16="http://schemas.microsoft.com/office/drawing/2014/main" id="{A7B743BC-3717-4EC0-8BE4-861144F84789}"/>
                  </a:ext>
                </a:extLst>
              </p:cNvPr>
              <p:cNvPicPr/>
              <p:nvPr/>
            </p:nvPicPr>
            <p:blipFill>
              <a:blip r:embed="rId163"/>
              <a:stretch>
                <a:fillRect/>
              </a:stretch>
            </p:blipFill>
            <p:spPr>
              <a:xfrm>
                <a:off x="3930033" y="730164"/>
                <a:ext cx="64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 name="Freihand 52">
                <a:extLst>
                  <a:ext uri="{FF2B5EF4-FFF2-40B4-BE49-F238E27FC236}">
                    <a16:creationId xmlns:a16="http://schemas.microsoft.com/office/drawing/2014/main" id="{73005102-61DC-4B31-95A1-7AABFAB29100}"/>
                  </a:ext>
                </a:extLst>
              </p14:cNvPr>
              <p14:cNvContentPartPr/>
              <p14:nvPr/>
            </p14:nvContentPartPr>
            <p14:xfrm>
              <a:off x="4059633" y="721524"/>
              <a:ext cx="76680" cy="69480"/>
            </p14:xfrm>
          </p:contentPart>
        </mc:Choice>
        <mc:Fallback xmlns="">
          <p:pic>
            <p:nvPicPr>
              <p:cNvPr id="53" name="Freihand 52">
                <a:extLst>
                  <a:ext uri="{FF2B5EF4-FFF2-40B4-BE49-F238E27FC236}">
                    <a16:creationId xmlns:a16="http://schemas.microsoft.com/office/drawing/2014/main" id="{73005102-61DC-4B31-95A1-7AABFAB29100}"/>
                  </a:ext>
                </a:extLst>
              </p:cNvPr>
              <p:cNvPicPr/>
              <p:nvPr/>
            </p:nvPicPr>
            <p:blipFill>
              <a:blip r:embed="rId165"/>
              <a:stretch>
                <a:fillRect/>
              </a:stretch>
            </p:blipFill>
            <p:spPr>
              <a:xfrm>
                <a:off x="4055313" y="717204"/>
                <a:ext cx="85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89390A4F-45BE-43F9-9F9E-60A5D6DB0756}"/>
                  </a:ext>
                </a:extLst>
              </p14:cNvPr>
              <p14:cNvContentPartPr/>
              <p14:nvPr/>
            </p14:nvContentPartPr>
            <p14:xfrm>
              <a:off x="4139193" y="780564"/>
              <a:ext cx="25560" cy="90000"/>
            </p14:xfrm>
          </p:contentPart>
        </mc:Choice>
        <mc:Fallback xmlns="">
          <p:pic>
            <p:nvPicPr>
              <p:cNvPr id="54" name="Freihand 53">
                <a:extLst>
                  <a:ext uri="{FF2B5EF4-FFF2-40B4-BE49-F238E27FC236}">
                    <a16:creationId xmlns:a16="http://schemas.microsoft.com/office/drawing/2014/main" id="{89390A4F-45BE-43F9-9F9E-60A5D6DB0756}"/>
                  </a:ext>
                </a:extLst>
              </p:cNvPr>
              <p:cNvPicPr/>
              <p:nvPr/>
            </p:nvPicPr>
            <p:blipFill>
              <a:blip r:embed="rId167"/>
              <a:stretch>
                <a:fillRect/>
              </a:stretch>
            </p:blipFill>
            <p:spPr>
              <a:xfrm>
                <a:off x="4134873" y="77624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 name="Freihand 54">
                <a:extLst>
                  <a:ext uri="{FF2B5EF4-FFF2-40B4-BE49-F238E27FC236}">
                    <a16:creationId xmlns:a16="http://schemas.microsoft.com/office/drawing/2014/main" id="{0B658905-2612-46F4-8577-F42C69784B77}"/>
                  </a:ext>
                </a:extLst>
              </p14:cNvPr>
              <p14:cNvContentPartPr/>
              <p14:nvPr/>
            </p14:nvContentPartPr>
            <p14:xfrm>
              <a:off x="4222713" y="682284"/>
              <a:ext cx="113040" cy="139680"/>
            </p14:xfrm>
          </p:contentPart>
        </mc:Choice>
        <mc:Fallback xmlns="">
          <p:pic>
            <p:nvPicPr>
              <p:cNvPr id="55" name="Freihand 54">
                <a:extLst>
                  <a:ext uri="{FF2B5EF4-FFF2-40B4-BE49-F238E27FC236}">
                    <a16:creationId xmlns:a16="http://schemas.microsoft.com/office/drawing/2014/main" id="{0B658905-2612-46F4-8577-F42C69784B77}"/>
                  </a:ext>
                </a:extLst>
              </p:cNvPr>
              <p:cNvPicPr/>
              <p:nvPr/>
            </p:nvPicPr>
            <p:blipFill>
              <a:blip r:embed="rId169"/>
              <a:stretch>
                <a:fillRect/>
              </a:stretch>
            </p:blipFill>
            <p:spPr>
              <a:xfrm>
                <a:off x="4218393" y="677964"/>
                <a:ext cx="121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 name="Freihand 55">
                <a:extLst>
                  <a:ext uri="{FF2B5EF4-FFF2-40B4-BE49-F238E27FC236}">
                    <a16:creationId xmlns:a16="http://schemas.microsoft.com/office/drawing/2014/main" id="{F3E700D6-A086-4344-8563-5AB4371DE5FB}"/>
                  </a:ext>
                </a:extLst>
              </p14:cNvPr>
              <p14:cNvContentPartPr/>
              <p14:nvPr/>
            </p14:nvContentPartPr>
            <p14:xfrm>
              <a:off x="4359513" y="735564"/>
              <a:ext cx="105120" cy="52920"/>
            </p14:xfrm>
          </p:contentPart>
        </mc:Choice>
        <mc:Fallback xmlns="">
          <p:pic>
            <p:nvPicPr>
              <p:cNvPr id="56" name="Freihand 55">
                <a:extLst>
                  <a:ext uri="{FF2B5EF4-FFF2-40B4-BE49-F238E27FC236}">
                    <a16:creationId xmlns:a16="http://schemas.microsoft.com/office/drawing/2014/main" id="{F3E700D6-A086-4344-8563-5AB4371DE5FB}"/>
                  </a:ext>
                </a:extLst>
              </p:cNvPr>
              <p:cNvPicPr/>
              <p:nvPr/>
            </p:nvPicPr>
            <p:blipFill>
              <a:blip r:embed="rId171"/>
              <a:stretch>
                <a:fillRect/>
              </a:stretch>
            </p:blipFill>
            <p:spPr>
              <a:xfrm>
                <a:off x="4355193" y="731244"/>
                <a:ext cx="113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7" name="Freihand 56">
                <a:extLst>
                  <a:ext uri="{FF2B5EF4-FFF2-40B4-BE49-F238E27FC236}">
                    <a16:creationId xmlns:a16="http://schemas.microsoft.com/office/drawing/2014/main" id="{A8AE6205-33E1-4443-B80C-F29726730245}"/>
                  </a:ext>
                </a:extLst>
              </p14:cNvPr>
              <p14:cNvContentPartPr/>
              <p14:nvPr/>
            </p14:nvContentPartPr>
            <p14:xfrm>
              <a:off x="4412073" y="727644"/>
              <a:ext cx="70200" cy="164160"/>
            </p14:xfrm>
          </p:contentPart>
        </mc:Choice>
        <mc:Fallback xmlns="">
          <p:pic>
            <p:nvPicPr>
              <p:cNvPr id="57" name="Freihand 56">
                <a:extLst>
                  <a:ext uri="{FF2B5EF4-FFF2-40B4-BE49-F238E27FC236}">
                    <a16:creationId xmlns:a16="http://schemas.microsoft.com/office/drawing/2014/main" id="{A8AE6205-33E1-4443-B80C-F29726730245}"/>
                  </a:ext>
                </a:extLst>
              </p:cNvPr>
              <p:cNvPicPr/>
              <p:nvPr/>
            </p:nvPicPr>
            <p:blipFill>
              <a:blip r:embed="rId173"/>
              <a:stretch>
                <a:fillRect/>
              </a:stretch>
            </p:blipFill>
            <p:spPr>
              <a:xfrm>
                <a:off x="4407753" y="723324"/>
                <a:ext cx="78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8" name="Freihand 57">
                <a:extLst>
                  <a:ext uri="{FF2B5EF4-FFF2-40B4-BE49-F238E27FC236}">
                    <a16:creationId xmlns:a16="http://schemas.microsoft.com/office/drawing/2014/main" id="{ADEF39DF-DC61-4CD1-B66B-3E7D7842832A}"/>
                  </a:ext>
                </a:extLst>
              </p14:cNvPr>
              <p14:cNvContentPartPr/>
              <p14:nvPr/>
            </p14:nvContentPartPr>
            <p14:xfrm>
              <a:off x="4567233" y="710004"/>
              <a:ext cx="8640" cy="90000"/>
            </p14:xfrm>
          </p:contentPart>
        </mc:Choice>
        <mc:Fallback xmlns="">
          <p:pic>
            <p:nvPicPr>
              <p:cNvPr id="58" name="Freihand 57">
                <a:extLst>
                  <a:ext uri="{FF2B5EF4-FFF2-40B4-BE49-F238E27FC236}">
                    <a16:creationId xmlns:a16="http://schemas.microsoft.com/office/drawing/2014/main" id="{ADEF39DF-DC61-4CD1-B66B-3E7D7842832A}"/>
                  </a:ext>
                </a:extLst>
              </p:cNvPr>
              <p:cNvPicPr/>
              <p:nvPr/>
            </p:nvPicPr>
            <p:blipFill>
              <a:blip r:embed="rId175"/>
              <a:stretch>
                <a:fillRect/>
              </a:stretch>
            </p:blipFill>
            <p:spPr>
              <a:xfrm>
                <a:off x="4562913" y="705684"/>
                <a:ext cx="17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9" name="Freihand 58">
                <a:extLst>
                  <a:ext uri="{FF2B5EF4-FFF2-40B4-BE49-F238E27FC236}">
                    <a16:creationId xmlns:a16="http://schemas.microsoft.com/office/drawing/2014/main" id="{F69A7646-0367-48E7-AFB9-031320B43678}"/>
                  </a:ext>
                </a:extLst>
              </p14:cNvPr>
              <p14:cNvContentPartPr/>
              <p14:nvPr/>
            </p14:nvContentPartPr>
            <p14:xfrm>
              <a:off x="4535553" y="742764"/>
              <a:ext cx="88560" cy="6840"/>
            </p14:xfrm>
          </p:contentPart>
        </mc:Choice>
        <mc:Fallback xmlns="">
          <p:pic>
            <p:nvPicPr>
              <p:cNvPr id="59" name="Freihand 58">
                <a:extLst>
                  <a:ext uri="{FF2B5EF4-FFF2-40B4-BE49-F238E27FC236}">
                    <a16:creationId xmlns:a16="http://schemas.microsoft.com/office/drawing/2014/main" id="{F69A7646-0367-48E7-AFB9-031320B43678}"/>
                  </a:ext>
                </a:extLst>
              </p:cNvPr>
              <p:cNvPicPr/>
              <p:nvPr/>
            </p:nvPicPr>
            <p:blipFill>
              <a:blip r:embed="rId177"/>
              <a:stretch>
                <a:fillRect/>
              </a:stretch>
            </p:blipFill>
            <p:spPr>
              <a:xfrm>
                <a:off x="4531233" y="738444"/>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0" name="Freihand 59">
                <a:extLst>
                  <a:ext uri="{FF2B5EF4-FFF2-40B4-BE49-F238E27FC236}">
                    <a16:creationId xmlns:a16="http://schemas.microsoft.com/office/drawing/2014/main" id="{2CC94EB8-3946-4299-A653-DA930697E17A}"/>
                  </a:ext>
                </a:extLst>
              </p14:cNvPr>
              <p14:cNvContentPartPr/>
              <p14:nvPr/>
            </p14:nvContentPartPr>
            <p14:xfrm>
              <a:off x="4660113" y="666804"/>
              <a:ext cx="85680" cy="115560"/>
            </p14:xfrm>
          </p:contentPart>
        </mc:Choice>
        <mc:Fallback xmlns="">
          <p:pic>
            <p:nvPicPr>
              <p:cNvPr id="60" name="Freihand 59">
                <a:extLst>
                  <a:ext uri="{FF2B5EF4-FFF2-40B4-BE49-F238E27FC236}">
                    <a16:creationId xmlns:a16="http://schemas.microsoft.com/office/drawing/2014/main" id="{2CC94EB8-3946-4299-A653-DA930697E17A}"/>
                  </a:ext>
                </a:extLst>
              </p:cNvPr>
              <p:cNvPicPr/>
              <p:nvPr/>
            </p:nvPicPr>
            <p:blipFill>
              <a:blip r:embed="rId179"/>
              <a:stretch>
                <a:fillRect/>
              </a:stretch>
            </p:blipFill>
            <p:spPr>
              <a:xfrm>
                <a:off x="4655793" y="662484"/>
                <a:ext cx="94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1" name="Freihand 60">
                <a:extLst>
                  <a:ext uri="{FF2B5EF4-FFF2-40B4-BE49-F238E27FC236}">
                    <a16:creationId xmlns:a16="http://schemas.microsoft.com/office/drawing/2014/main" id="{B2688D0F-D503-4719-B610-D3B9B23B2EBF}"/>
                  </a:ext>
                </a:extLst>
              </p14:cNvPr>
              <p14:cNvContentPartPr/>
              <p14:nvPr/>
            </p14:nvContentPartPr>
            <p14:xfrm>
              <a:off x="4789713" y="680124"/>
              <a:ext cx="78840" cy="83880"/>
            </p14:xfrm>
          </p:contentPart>
        </mc:Choice>
        <mc:Fallback xmlns="">
          <p:pic>
            <p:nvPicPr>
              <p:cNvPr id="61" name="Freihand 60">
                <a:extLst>
                  <a:ext uri="{FF2B5EF4-FFF2-40B4-BE49-F238E27FC236}">
                    <a16:creationId xmlns:a16="http://schemas.microsoft.com/office/drawing/2014/main" id="{B2688D0F-D503-4719-B610-D3B9B23B2EBF}"/>
                  </a:ext>
                </a:extLst>
              </p:cNvPr>
              <p:cNvPicPr/>
              <p:nvPr/>
            </p:nvPicPr>
            <p:blipFill>
              <a:blip r:embed="rId181"/>
              <a:stretch>
                <a:fillRect/>
              </a:stretch>
            </p:blipFill>
            <p:spPr>
              <a:xfrm>
                <a:off x="4785393" y="675804"/>
                <a:ext cx="87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2" name="Freihand 61">
                <a:extLst>
                  <a:ext uri="{FF2B5EF4-FFF2-40B4-BE49-F238E27FC236}">
                    <a16:creationId xmlns:a16="http://schemas.microsoft.com/office/drawing/2014/main" id="{9603AE25-83CC-4171-9A87-7DBA1FD41AB6}"/>
                  </a:ext>
                </a:extLst>
              </p14:cNvPr>
              <p14:cNvContentPartPr/>
              <p14:nvPr/>
            </p14:nvContentPartPr>
            <p14:xfrm>
              <a:off x="4935873" y="724764"/>
              <a:ext cx="72360" cy="7920"/>
            </p14:xfrm>
          </p:contentPart>
        </mc:Choice>
        <mc:Fallback xmlns="">
          <p:pic>
            <p:nvPicPr>
              <p:cNvPr id="62" name="Freihand 61">
                <a:extLst>
                  <a:ext uri="{FF2B5EF4-FFF2-40B4-BE49-F238E27FC236}">
                    <a16:creationId xmlns:a16="http://schemas.microsoft.com/office/drawing/2014/main" id="{9603AE25-83CC-4171-9A87-7DBA1FD41AB6}"/>
                  </a:ext>
                </a:extLst>
              </p:cNvPr>
              <p:cNvPicPr/>
              <p:nvPr/>
            </p:nvPicPr>
            <p:blipFill>
              <a:blip r:embed="rId183"/>
              <a:stretch>
                <a:fillRect/>
              </a:stretch>
            </p:blipFill>
            <p:spPr>
              <a:xfrm>
                <a:off x="4931553" y="720444"/>
                <a:ext cx="81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3" name="Freihand 62">
                <a:extLst>
                  <a:ext uri="{FF2B5EF4-FFF2-40B4-BE49-F238E27FC236}">
                    <a16:creationId xmlns:a16="http://schemas.microsoft.com/office/drawing/2014/main" id="{13E983F6-BE40-444E-80FA-9D2DA62B72BA}"/>
                  </a:ext>
                </a:extLst>
              </p14:cNvPr>
              <p14:cNvContentPartPr/>
              <p14:nvPr/>
            </p14:nvContentPartPr>
            <p14:xfrm>
              <a:off x="5003913" y="675084"/>
              <a:ext cx="117720" cy="125280"/>
            </p14:xfrm>
          </p:contentPart>
        </mc:Choice>
        <mc:Fallback xmlns="">
          <p:pic>
            <p:nvPicPr>
              <p:cNvPr id="63" name="Freihand 62">
                <a:extLst>
                  <a:ext uri="{FF2B5EF4-FFF2-40B4-BE49-F238E27FC236}">
                    <a16:creationId xmlns:a16="http://schemas.microsoft.com/office/drawing/2014/main" id="{13E983F6-BE40-444E-80FA-9D2DA62B72BA}"/>
                  </a:ext>
                </a:extLst>
              </p:cNvPr>
              <p:cNvPicPr/>
              <p:nvPr/>
            </p:nvPicPr>
            <p:blipFill>
              <a:blip r:embed="rId185"/>
              <a:stretch>
                <a:fillRect/>
              </a:stretch>
            </p:blipFill>
            <p:spPr>
              <a:xfrm>
                <a:off x="4999593" y="670764"/>
                <a:ext cx="12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4" name="Freihand 63">
                <a:extLst>
                  <a:ext uri="{FF2B5EF4-FFF2-40B4-BE49-F238E27FC236}">
                    <a16:creationId xmlns:a16="http://schemas.microsoft.com/office/drawing/2014/main" id="{3665AA3F-73A5-4F0B-8F6C-079779B9C07F}"/>
                  </a:ext>
                </a:extLst>
              </p14:cNvPr>
              <p14:cNvContentPartPr/>
              <p14:nvPr/>
            </p14:nvContentPartPr>
            <p14:xfrm>
              <a:off x="5157993" y="715764"/>
              <a:ext cx="117360" cy="75240"/>
            </p14:xfrm>
          </p:contentPart>
        </mc:Choice>
        <mc:Fallback xmlns="">
          <p:pic>
            <p:nvPicPr>
              <p:cNvPr id="64" name="Freihand 63">
                <a:extLst>
                  <a:ext uri="{FF2B5EF4-FFF2-40B4-BE49-F238E27FC236}">
                    <a16:creationId xmlns:a16="http://schemas.microsoft.com/office/drawing/2014/main" id="{3665AA3F-73A5-4F0B-8F6C-079779B9C07F}"/>
                  </a:ext>
                </a:extLst>
              </p:cNvPr>
              <p:cNvPicPr/>
              <p:nvPr/>
            </p:nvPicPr>
            <p:blipFill>
              <a:blip r:embed="rId187"/>
              <a:stretch>
                <a:fillRect/>
              </a:stretch>
            </p:blipFill>
            <p:spPr>
              <a:xfrm>
                <a:off x="5153673" y="711444"/>
                <a:ext cx="12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Freihand 64">
                <a:extLst>
                  <a:ext uri="{FF2B5EF4-FFF2-40B4-BE49-F238E27FC236}">
                    <a16:creationId xmlns:a16="http://schemas.microsoft.com/office/drawing/2014/main" id="{AE97632E-7E00-4454-AD20-4F3812F69C40}"/>
                  </a:ext>
                </a:extLst>
              </p14:cNvPr>
              <p14:cNvContentPartPr/>
              <p14:nvPr/>
            </p14:nvContentPartPr>
            <p14:xfrm>
              <a:off x="5271753" y="705684"/>
              <a:ext cx="97200" cy="68760"/>
            </p14:xfrm>
          </p:contentPart>
        </mc:Choice>
        <mc:Fallback xmlns="">
          <p:pic>
            <p:nvPicPr>
              <p:cNvPr id="65" name="Freihand 64">
                <a:extLst>
                  <a:ext uri="{FF2B5EF4-FFF2-40B4-BE49-F238E27FC236}">
                    <a16:creationId xmlns:a16="http://schemas.microsoft.com/office/drawing/2014/main" id="{AE97632E-7E00-4454-AD20-4F3812F69C40}"/>
                  </a:ext>
                </a:extLst>
              </p:cNvPr>
              <p:cNvPicPr/>
              <p:nvPr/>
            </p:nvPicPr>
            <p:blipFill>
              <a:blip r:embed="rId189"/>
              <a:stretch>
                <a:fillRect/>
              </a:stretch>
            </p:blipFill>
            <p:spPr>
              <a:xfrm>
                <a:off x="5267433" y="701364"/>
                <a:ext cx="105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6" name="Freihand 65">
                <a:extLst>
                  <a:ext uri="{FF2B5EF4-FFF2-40B4-BE49-F238E27FC236}">
                    <a16:creationId xmlns:a16="http://schemas.microsoft.com/office/drawing/2014/main" id="{08CF63B1-4396-4B85-BD0F-42909CC095E4}"/>
                  </a:ext>
                </a:extLst>
              </p14:cNvPr>
              <p14:cNvContentPartPr/>
              <p14:nvPr/>
            </p14:nvContentPartPr>
            <p14:xfrm>
              <a:off x="5420073" y="733404"/>
              <a:ext cx="55080" cy="60840"/>
            </p14:xfrm>
          </p:contentPart>
        </mc:Choice>
        <mc:Fallback xmlns="">
          <p:pic>
            <p:nvPicPr>
              <p:cNvPr id="66" name="Freihand 65">
                <a:extLst>
                  <a:ext uri="{FF2B5EF4-FFF2-40B4-BE49-F238E27FC236}">
                    <a16:creationId xmlns:a16="http://schemas.microsoft.com/office/drawing/2014/main" id="{08CF63B1-4396-4B85-BD0F-42909CC095E4}"/>
                  </a:ext>
                </a:extLst>
              </p:cNvPr>
              <p:cNvPicPr/>
              <p:nvPr/>
            </p:nvPicPr>
            <p:blipFill>
              <a:blip r:embed="rId191"/>
              <a:stretch>
                <a:fillRect/>
              </a:stretch>
            </p:blipFill>
            <p:spPr>
              <a:xfrm>
                <a:off x="5415753" y="729084"/>
                <a:ext cx="6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7" name="Freihand 66">
                <a:extLst>
                  <a:ext uri="{FF2B5EF4-FFF2-40B4-BE49-F238E27FC236}">
                    <a16:creationId xmlns:a16="http://schemas.microsoft.com/office/drawing/2014/main" id="{616A76CF-DC41-4C86-A580-E29A85F767A2}"/>
                  </a:ext>
                </a:extLst>
              </p14:cNvPr>
              <p14:cNvContentPartPr/>
              <p14:nvPr/>
            </p14:nvContentPartPr>
            <p14:xfrm>
              <a:off x="5421513" y="654564"/>
              <a:ext cx="13680" cy="19800"/>
            </p14:xfrm>
          </p:contentPart>
        </mc:Choice>
        <mc:Fallback xmlns="">
          <p:pic>
            <p:nvPicPr>
              <p:cNvPr id="67" name="Freihand 66">
                <a:extLst>
                  <a:ext uri="{FF2B5EF4-FFF2-40B4-BE49-F238E27FC236}">
                    <a16:creationId xmlns:a16="http://schemas.microsoft.com/office/drawing/2014/main" id="{616A76CF-DC41-4C86-A580-E29A85F767A2}"/>
                  </a:ext>
                </a:extLst>
              </p:cNvPr>
              <p:cNvPicPr/>
              <p:nvPr/>
            </p:nvPicPr>
            <p:blipFill>
              <a:blip r:embed="rId193"/>
              <a:stretch>
                <a:fillRect/>
              </a:stretch>
            </p:blipFill>
            <p:spPr>
              <a:xfrm>
                <a:off x="5417193" y="650244"/>
                <a:ext cx="2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8" name="Freihand 67">
                <a:extLst>
                  <a:ext uri="{FF2B5EF4-FFF2-40B4-BE49-F238E27FC236}">
                    <a16:creationId xmlns:a16="http://schemas.microsoft.com/office/drawing/2014/main" id="{D7189CAA-FA32-46AE-B461-FE7733EA00E3}"/>
                  </a:ext>
                </a:extLst>
              </p14:cNvPr>
              <p14:cNvContentPartPr/>
              <p14:nvPr/>
            </p14:nvContentPartPr>
            <p14:xfrm>
              <a:off x="5595033" y="742764"/>
              <a:ext cx="6120" cy="79920"/>
            </p14:xfrm>
          </p:contentPart>
        </mc:Choice>
        <mc:Fallback xmlns="">
          <p:pic>
            <p:nvPicPr>
              <p:cNvPr id="68" name="Freihand 67">
                <a:extLst>
                  <a:ext uri="{FF2B5EF4-FFF2-40B4-BE49-F238E27FC236}">
                    <a16:creationId xmlns:a16="http://schemas.microsoft.com/office/drawing/2014/main" id="{D7189CAA-FA32-46AE-B461-FE7733EA00E3}"/>
                  </a:ext>
                </a:extLst>
              </p:cNvPr>
              <p:cNvPicPr/>
              <p:nvPr/>
            </p:nvPicPr>
            <p:blipFill>
              <a:blip r:embed="rId195"/>
              <a:stretch>
                <a:fillRect/>
              </a:stretch>
            </p:blipFill>
            <p:spPr>
              <a:xfrm>
                <a:off x="5590713" y="738444"/>
                <a:ext cx="1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9" name="Freihand 68">
                <a:extLst>
                  <a:ext uri="{FF2B5EF4-FFF2-40B4-BE49-F238E27FC236}">
                    <a16:creationId xmlns:a16="http://schemas.microsoft.com/office/drawing/2014/main" id="{49B82481-90D8-492D-A2ED-B0D942B1885B}"/>
                  </a:ext>
                </a:extLst>
              </p14:cNvPr>
              <p14:cNvContentPartPr/>
              <p14:nvPr/>
            </p14:nvContentPartPr>
            <p14:xfrm>
              <a:off x="5557953" y="770484"/>
              <a:ext cx="109080" cy="12240"/>
            </p14:xfrm>
          </p:contentPart>
        </mc:Choice>
        <mc:Fallback xmlns="">
          <p:pic>
            <p:nvPicPr>
              <p:cNvPr id="69" name="Freihand 68">
                <a:extLst>
                  <a:ext uri="{FF2B5EF4-FFF2-40B4-BE49-F238E27FC236}">
                    <a16:creationId xmlns:a16="http://schemas.microsoft.com/office/drawing/2014/main" id="{49B82481-90D8-492D-A2ED-B0D942B1885B}"/>
                  </a:ext>
                </a:extLst>
              </p:cNvPr>
              <p:cNvPicPr/>
              <p:nvPr/>
            </p:nvPicPr>
            <p:blipFill>
              <a:blip r:embed="rId197"/>
              <a:stretch>
                <a:fillRect/>
              </a:stretch>
            </p:blipFill>
            <p:spPr>
              <a:xfrm>
                <a:off x="5553633" y="766164"/>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2" name="Freihand 71">
                <a:extLst>
                  <a:ext uri="{FF2B5EF4-FFF2-40B4-BE49-F238E27FC236}">
                    <a16:creationId xmlns:a16="http://schemas.microsoft.com/office/drawing/2014/main" id="{4A2DC021-16E7-4F8E-B968-FEBCAB0C8DD5}"/>
                  </a:ext>
                </a:extLst>
              </p14:cNvPr>
              <p14:cNvContentPartPr/>
              <p14:nvPr/>
            </p14:nvContentPartPr>
            <p14:xfrm>
              <a:off x="5729313" y="701724"/>
              <a:ext cx="59760" cy="92160"/>
            </p14:xfrm>
          </p:contentPart>
        </mc:Choice>
        <mc:Fallback xmlns="">
          <p:pic>
            <p:nvPicPr>
              <p:cNvPr id="72" name="Freihand 71">
                <a:extLst>
                  <a:ext uri="{FF2B5EF4-FFF2-40B4-BE49-F238E27FC236}">
                    <a16:creationId xmlns:a16="http://schemas.microsoft.com/office/drawing/2014/main" id="{4A2DC021-16E7-4F8E-B968-FEBCAB0C8DD5}"/>
                  </a:ext>
                </a:extLst>
              </p:cNvPr>
              <p:cNvPicPr/>
              <p:nvPr/>
            </p:nvPicPr>
            <p:blipFill>
              <a:blip r:embed="rId199"/>
              <a:stretch>
                <a:fillRect/>
              </a:stretch>
            </p:blipFill>
            <p:spPr>
              <a:xfrm>
                <a:off x="5724993" y="697404"/>
                <a:ext cx="68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3" name="Freihand 72">
                <a:extLst>
                  <a:ext uri="{FF2B5EF4-FFF2-40B4-BE49-F238E27FC236}">
                    <a16:creationId xmlns:a16="http://schemas.microsoft.com/office/drawing/2014/main" id="{3801CDF8-8221-4CA6-BD34-453F3858588B}"/>
                  </a:ext>
                </a:extLst>
              </p14:cNvPr>
              <p14:cNvContentPartPr/>
              <p14:nvPr/>
            </p14:nvContentPartPr>
            <p14:xfrm>
              <a:off x="5826513" y="699204"/>
              <a:ext cx="111240" cy="97920"/>
            </p14:xfrm>
          </p:contentPart>
        </mc:Choice>
        <mc:Fallback xmlns="">
          <p:pic>
            <p:nvPicPr>
              <p:cNvPr id="73" name="Freihand 72">
                <a:extLst>
                  <a:ext uri="{FF2B5EF4-FFF2-40B4-BE49-F238E27FC236}">
                    <a16:creationId xmlns:a16="http://schemas.microsoft.com/office/drawing/2014/main" id="{3801CDF8-8221-4CA6-BD34-453F3858588B}"/>
                  </a:ext>
                </a:extLst>
              </p:cNvPr>
              <p:cNvPicPr/>
              <p:nvPr/>
            </p:nvPicPr>
            <p:blipFill>
              <a:blip r:embed="rId201"/>
              <a:stretch>
                <a:fillRect/>
              </a:stretch>
            </p:blipFill>
            <p:spPr>
              <a:xfrm>
                <a:off x="5822193" y="694884"/>
                <a:ext cx="119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5" name="Freihand 74">
                <a:extLst>
                  <a:ext uri="{FF2B5EF4-FFF2-40B4-BE49-F238E27FC236}">
                    <a16:creationId xmlns:a16="http://schemas.microsoft.com/office/drawing/2014/main" id="{E165744C-4F4D-4B39-BDA4-A572082549DE}"/>
                  </a:ext>
                </a:extLst>
              </p14:cNvPr>
              <p14:cNvContentPartPr/>
              <p14:nvPr/>
            </p14:nvContentPartPr>
            <p14:xfrm>
              <a:off x="6007953" y="726564"/>
              <a:ext cx="139320" cy="9720"/>
            </p14:xfrm>
          </p:contentPart>
        </mc:Choice>
        <mc:Fallback xmlns="">
          <p:pic>
            <p:nvPicPr>
              <p:cNvPr id="75" name="Freihand 74">
                <a:extLst>
                  <a:ext uri="{FF2B5EF4-FFF2-40B4-BE49-F238E27FC236}">
                    <a16:creationId xmlns:a16="http://schemas.microsoft.com/office/drawing/2014/main" id="{E165744C-4F4D-4B39-BDA4-A572082549DE}"/>
                  </a:ext>
                </a:extLst>
              </p:cNvPr>
              <p:cNvPicPr/>
              <p:nvPr/>
            </p:nvPicPr>
            <p:blipFill>
              <a:blip r:embed="rId203"/>
              <a:stretch>
                <a:fillRect/>
              </a:stretch>
            </p:blipFill>
            <p:spPr>
              <a:xfrm>
                <a:off x="6003633" y="722244"/>
                <a:ext cx="147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6" name="Freihand 75">
                <a:extLst>
                  <a:ext uri="{FF2B5EF4-FFF2-40B4-BE49-F238E27FC236}">
                    <a16:creationId xmlns:a16="http://schemas.microsoft.com/office/drawing/2014/main" id="{7DF48618-AD50-4DF3-94D2-9141AC784947}"/>
                  </a:ext>
                </a:extLst>
              </p14:cNvPr>
              <p14:cNvContentPartPr/>
              <p14:nvPr/>
            </p14:nvContentPartPr>
            <p14:xfrm>
              <a:off x="6019473" y="773364"/>
              <a:ext cx="119160" cy="10440"/>
            </p14:xfrm>
          </p:contentPart>
        </mc:Choice>
        <mc:Fallback xmlns="">
          <p:pic>
            <p:nvPicPr>
              <p:cNvPr id="76" name="Freihand 75">
                <a:extLst>
                  <a:ext uri="{FF2B5EF4-FFF2-40B4-BE49-F238E27FC236}">
                    <a16:creationId xmlns:a16="http://schemas.microsoft.com/office/drawing/2014/main" id="{7DF48618-AD50-4DF3-94D2-9141AC784947}"/>
                  </a:ext>
                </a:extLst>
              </p:cNvPr>
              <p:cNvPicPr/>
              <p:nvPr/>
            </p:nvPicPr>
            <p:blipFill>
              <a:blip r:embed="rId205"/>
              <a:stretch>
                <a:fillRect/>
              </a:stretch>
            </p:blipFill>
            <p:spPr>
              <a:xfrm>
                <a:off x="6015153" y="769044"/>
                <a:ext cx="127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8" name="Freihand 77">
                <a:extLst>
                  <a:ext uri="{FF2B5EF4-FFF2-40B4-BE49-F238E27FC236}">
                    <a16:creationId xmlns:a16="http://schemas.microsoft.com/office/drawing/2014/main" id="{43BF30F6-01B1-404A-94CA-2C170D6204CD}"/>
                  </a:ext>
                </a:extLst>
              </p14:cNvPr>
              <p14:cNvContentPartPr/>
              <p14:nvPr/>
            </p14:nvContentPartPr>
            <p14:xfrm>
              <a:off x="3664353" y="898284"/>
              <a:ext cx="261000" cy="8640"/>
            </p14:xfrm>
          </p:contentPart>
        </mc:Choice>
        <mc:Fallback xmlns="">
          <p:pic>
            <p:nvPicPr>
              <p:cNvPr id="78" name="Freihand 77">
                <a:extLst>
                  <a:ext uri="{FF2B5EF4-FFF2-40B4-BE49-F238E27FC236}">
                    <a16:creationId xmlns:a16="http://schemas.microsoft.com/office/drawing/2014/main" id="{43BF30F6-01B1-404A-94CA-2C170D6204CD}"/>
                  </a:ext>
                </a:extLst>
              </p:cNvPr>
              <p:cNvPicPr/>
              <p:nvPr/>
            </p:nvPicPr>
            <p:blipFill>
              <a:blip r:embed="rId207"/>
              <a:stretch>
                <a:fillRect/>
              </a:stretch>
            </p:blipFill>
            <p:spPr>
              <a:xfrm>
                <a:off x="3660033" y="893964"/>
                <a:ext cx="269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9" name="Freihand 78">
                <a:extLst>
                  <a:ext uri="{FF2B5EF4-FFF2-40B4-BE49-F238E27FC236}">
                    <a16:creationId xmlns:a16="http://schemas.microsoft.com/office/drawing/2014/main" id="{0CB0DEEE-35E0-4DDA-BC64-BB0510819321}"/>
                  </a:ext>
                </a:extLst>
              </p14:cNvPr>
              <p14:cNvContentPartPr/>
              <p14:nvPr/>
            </p14:nvContentPartPr>
            <p14:xfrm>
              <a:off x="4682433" y="850404"/>
              <a:ext cx="174600" cy="15840"/>
            </p14:xfrm>
          </p:contentPart>
        </mc:Choice>
        <mc:Fallback xmlns="">
          <p:pic>
            <p:nvPicPr>
              <p:cNvPr id="79" name="Freihand 78">
                <a:extLst>
                  <a:ext uri="{FF2B5EF4-FFF2-40B4-BE49-F238E27FC236}">
                    <a16:creationId xmlns:a16="http://schemas.microsoft.com/office/drawing/2014/main" id="{0CB0DEEE-35E0-4DDA-BC64-BB0510819321}"/>
                  </a:ext>
                </a:extLst>
              </p:cNvPr>
              <p:cNvPicPr/>
              <p:nvPr/>
            </p:nvPicPr>
            <p:blipFill>
              <a:blip r:embed="rId209"/>
              <a:stretch>
                <a:fillRect/>
              </a:stretch>
            </p:blipFill>
            <p:spPr>
              <a:xfrm>
                <a:off x="4678113" y="846084"/>
                <a:ext cx="18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0" name="Freihand 79">
                <a:extLst>
                  <a:ext uri="{FF2B5EF4-FFF2-40B4-BE49-F238E27FC236}">
                    <a16:creationId xmlns:a16="http://schemas.microsoft.com/office/drawing/2014/main" id="{0EE20A5C-0D02-4420-933C-F54E5B64E363}"/>
                  </a:ext>
                </a:extLst>
              </p14:cNvPr>
              <p14:cNvContentPartPr/>
              <p14:nvPr/>
            </p14:nvContentPartPr>
            <p14:xfrm>
              <a:off x="5705193" y="868764"/>
              <a:ext cx="154440" cy="16200"/>
            </p14:xfrm>
          </p:contentPart>
        </mc:Choice>
        <mc:Fallback xmlns="">
          <p:pic>
            <p:nvPicPr>
              <p:cNvPr id="80" name="Freihand 79">
                <a:extLst>
                  <a:ext uri="{FF2B5EF4-FFF2-40B4-BE49-F238E27FC236}">
                    <a16:creationId xmlns:a16="http://schemas.microsoft.com/office/drawing/2014/main" id="{0EE20A5C-0D02-4420-933C-F54E5B64E363}"/>
                  </a:ext>
                </a:extLst>
              </p:cNvPr>
              <p:cNvPicPr/>
              <p:nvPr/>
            </p:nvPicPr>
            <p:blipFill>
              <a:blip r:embed="rId211"/>
              <a:stretch>
                <a:fillRect/>
              </a:stretch>
            </p:blipFill>
            <p:spPr>
              <a:xfrm>
                <a:off x="5700873" y="864444"/>
                <a:ext cx="163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4" name="Freihand 123">
                <a:extLst>
                  <a:ext uri="{FF2B5EF4-FFF2-40B4-BE49-F238E27FC236}">
                    <a16:creationId xmlns:a16="http://schemas.microsoft.com/office/drawing/2014/main" id="{C84D1DB6-5319-4E44-84CC-8582B0796952}"/>
                  </a:ext>
                </a:extLst>
              </p14:cNvPr>
              <p14:cNvContentPartPr/>
              <p14:nvPr/>
            </p14:nvContentPartPr>
            <p14:xfrm>
              <a:off x="1978113" y="1096644"/>
              <a:ext cx="136800" cy="13320"/>
            </p14:xfrm>
          </p:contentPart>
        </mc:Choice>
        <mc:Fallback xmlns="">
          <p:pic>
            <p:nvPicPr>
              <p:cNvPr id="124" name="Freihand 123">
                <a:extLst>
                  <a:ext uri="{FF2B5EF4-FFF2-40B4-BE49-F238E27FC236}">
                    <a16:creationId xmlns:a16="http://schemas.microsoft.com/office/drawing/2014/main" id="{C84D1DB6-5319-4E44-84CC-8582B0796952}"/>
                  </a:ext>
                </a:extLst>
              </p:cNvPr>
              <p:cNvPicPr/>
              <p:nvPr/>
            </p:nvPicPr>
            <p:blipFill>
              <a:blip r:embed="rId213"/>
              <a:stretch>
                <a:fillRect/>
              </a:stretch>
            </p:blipFill>
            <p:spPr>
              <a:xfrm>
                <a:off x="1973793" y="1092324"/>
                <a:ext cx="145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5" name="Freihand 124">
                <a:extLst>
                  <a:ext uri="{FF2B5EF4-FFF2-40B4-BE49-F238E27FC236}">
                    <a16:creationId xmlns:a16="http://schemas.microsoft.com/office/drawing/2014/main" id="{04970E95-2BBE-42FE-9DB0-577A7CC0156C}"/>
                  </a:ext>
                </a:extLst>
              </p14:cNvPr>
              <p14:cNvContentPartPr/>
              <p14:nvPr/>
            </p14:nvContentPartPr>
            <p14:xfrm>
              <a:off x="2001873" y="1115364"/>
              <a:ext cx="128520" cy="14400"/>
            </p14:xfrm>
          </p:contentPart>
        </mc:Choice>
        <mc:Fallback xmlns="">
          <p:pic>
            <p:nvPicPr>
              <p:cNvPr id="125" name="Freihand 124">
                <a:extLst>
                  <a:ext uri="{FF2B5EF4-FFF2-40B4-BE49-F238E27FC236}">
                    <a16:creationId xmlns:a16="http://schemas.microsoft.com/office/drawing/2014/main" id="{04970E95-2BBE-42FE-9DB0-577A7CC0156C}"/>
                  </a:ext>
                </a:extLst>
              </p:cNvPr>
              <p:cNvPicPr/>
              <p:nvPr/>
            </p:nvPicPr>
            <p:blipFill>
              <a:blip r:embed="rId215"/>
              <a:stretch>
                <a:fillRect/>
              </a:stretch>
            </p:blipFill>
            <p:spPr>
              <a:xfrm>
                <a:off x="1997553" y="1111044"/>
                <a:ext cx="137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6" name="Freihand 125">
                <a:extLst>
                  <a:ext uri="{FF2B5EF4-FFF2-40B4-BE49-F238E27FC236}">
                    <a16:creationId xmlns:a16="http://schemas.microsoft.com/office/drawing/2014/main" id="{E3852398-DAA1-4EEB-AF81-B5649B9A8BEC}"/>
                  </a:ext>
                </a:extLst>
              </p14:cNvPr>
              <p14:cNvContentPartPr/>
              <p14:nvPr/>
            </p14:nvContentPartPr>
            <p14:xfrm>
              <a:off x="2134353" y="1045164"/>
              <a:ext cx="108720" cy="108360"/>
            </p14:xfrm>
          </p:contentPart>
        </mc:Choice>
        <mc:Fallback xmlns="">
          <p:pic>
            <p:nvPicPr>
              <p:cNvPr id="126" name="Freihand 125">
                <a:extLst>
                  <a:ext uri="{FF2B5EF4-FFF2-40B4-BE49-F238E27FC236}">
                    <a16:creationId xmlns:a16="http://schemas.microsoft.com/office/drawing/2014/main" id="{E3852398-DAA1-4EEB-AF81-B5649B9A8BEC}"/>
                  </a:ext>
                </a:extLst>
              </p:cNvPr>
              <p:cNvPicPr/>
              <p:nvPr/>
            </p:nvPicPr>
            <p:blipFill>
              <a:blip r:embed="rId217"/>
              <a:stretch>
                <a:fillRect/>
              </a:stretch>
            </p:blipFill>
            <p:spPr>
              <a:xfrm>
                <a:off x="2130033" y="1040844"/>
                <a:ext cx="117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7" name="Freihand 126">
                <a:extLst>
                  <a:ext uri="{FF2B5EF4-FFF2-40B4-BE49-F238E27FC236}">
                    <a16:creationId xmlns:a16="http://schemas.microsoft.com/office/drawing/2014/main" id="{110EC349-3757-40A8-8062-019DD2879306}"/>
                  </a:ext>
                </a:extLst>
              </p14:cNvPr>
              <p14:cNvContentPartPr/>
              <p14:nvPr/>
            </p14:nvContentPartPr>
            <p14:xfrm>
              <a:off x="2522433" y="1049124"/>
              <a:ext cx="120960" cy="41040"/>
            </p14:xfrm>
          </p:contentPart>
        </mc:Choice>
        <mc:Fallback xmlns="">
          <p:pic>
            <p:nvPicPr>
              <p:cNvPr id="127" name="Freihand 126">
                <a:extLst>
                  <a:ext uri="{FF2B5EF4-FFF2-40B4-BE49-F238E27FC236}">
                    <a16:creationId xmlns:a16="http://schemas.microsoft.com/office/drawing/2014/main" id="{110EC349-3757-40A8-8062-019DD2879306}"/>
                  </a:ext>
                </a:extLst>
              </p:cNvPr>
              <p:cNvPicPr/>
              <p:nvPr/>
            </p:nvPicPr>
            <p:blipFill>
              <a:blip r:embed="rId219"/>
              <a:stretch>
                <a:fillRect/>
              </a:stretch>
            </p:blipFill>
            <p:spPr>
              <a:xfrm>
                <a:off x="2518113" y="1044804"/>
                <a:ext cx="129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8" name="Freihand 127">
                <a:extLst>
                  <a:ext uri="{FF2B5EF4-FFF2-40B4-BE49-F238E27FC236}">
                    <a16:creationId xmlns:a16="http://schemas.microsoft.com/office/drawing/2014/main" id="{C392E5A7-17B9-4CC5-AED3-EEE4C22A1764}"/>
                  </a:ext>
                </a:extLst>
              </p14:cNvPr>
              <p14:cNvContentPartPr/>
              <p14:nvPr/>
            </p14:nvContentPartPr>
            <p14:xfrm>
              <a:off x="2594073" y="1034004"/>
              <a:ext cx="62640" cy="156240"/>
            </p14:xfrm>
          </p:contentPart>
        </mc:Choice>
        <mc:Fallback xmlns="">
          <p:pic>
            <p:nvPicPr>
              <p:cNvPr id="128" name="Freihand 127">
                <a:extLst>
                  <a:ext uri="{FF2B5EF4-FFF2-40B4-BE49-F238E27FC236}">
                    <a16:creationId xmlns:a16="http://schemas.microsoft.com/office/drawing/2014/main" id="{C392E5A7-17B9-4CC5-AED3-EEE4C22A1764}"/>
                  </a:ext>
                </a:extLst>
              </p:cNvPr>
              <p:cNvPicPr/>
              <p:nvPr/>
            </p:nvPicPr>
            <p:blipFill>
              <a:blip r:embed="rId221"/>
              <a:stretch>
                <a:fillRect/>
              </a:stretch>
            </p:blipFill>
            <p:spPr>
              <a:xfrm>
                <a:off x="2589753" y="1029684"/>
                <a:ext cx="71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9BC2585A-65D1-4937-9226-37E8E15869D9}"/>
                  </a:ext>
                </a:extLst>
              </p14:cNvPr>
              <p14:cNvContentPartPr/>
              <p14:nvPr/>
            </p14:nvContentPartPr>
            <p14:xfrm>
              <a:off x="2789553" y="1030404"/>
              <a:ext cx="147240" cy="7560"/>
            </p14:xfrm>
          </p:contentPart>
        </mc:Choice>
        <mc:Fallback xmlns="">
          <p:pic>
            <p:nvPicPr>
              <p:cNvPr id="131" name="Freihand 130">
                <a:extLst>
                  <a:ext uri="{FF2B5EF4-FFF2-40B4-BE49-F238E27FC236}">
                    <a16:creationId xmlns:a16="http://schemas.microsoft.com/office/drawing/2014/main" id="{9BC2585A-65D1-4937-9226-37E8E15869D9}"/>
                  </a:ext>
                </a:extLst>
              </p:cNvPr>
              <p:cNvPicPr/>
              <p:nvPr/>
            </p:nvPicPr>
            <p:blipFill>
              <a:blip r:embed="rId223"/>
              <a:stretch>
                <a:fillRect/>
              </a:stretch>
            </p:blipFill>
            <p:spPr>
              <a:xfrm>
                <a:off x="2785233" y="1026084"/>
                <a:ext cx="155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8FB7557F-0D48-4969-A6DC-EA5A3CB0D3B0}"/>
                  </a:ext>
                </a:extLst>
              </p14:cNvPr>
              <p14:cNvContentPartPr/>
              <p14:nvPr/>
            </p14:nvContentPartPr>
            <p14:xfrm>
              <a:off x="2805393" y="1076844"/>
              <a:ext cx="138240" cy="20160"/>
            </p14:xfrm>
          </p:contentPart>
        </mc:Choice>
        <mc:Fallback xmlns="">
          <p:pic>
            <p:nvPicPr>
              <p:cNvPr id="132" name="Freihand 131">
                <a:extLst>
                  <a:ext uri="{FF2B5EF4-FFF2-40B4-BE49-F238E27FC236}">
                    <a16:creationId xmlns:a16="http://schemas.microsoft.com/office/drawing/2014/main" id="{8FB7557F-0D48-4969-A6DC-EA5A3CB0D3B0}"/>
                  </a:ext>
                </a:extLst>
              </p:cNvPr>
              <p:cNvPicPr/>
              <p:nvPr/>
            </p:nvPicPr>
            <p:blipFill>
              <a:blip r:embed="rId225"/>
              <a:stretch>
                <a:fillRect/>
              </a:stretch>
            </p:blipFill>
            <p:spPr>
              <a:xfrm>
                <a:off x="2801073" y="1072524"/>
                <a:ext cx="146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C05D9DD9-2AB3-472F-B91C-FAA0501450CD}"/>
                  </a:ext>
                </a:extLst>
              </p14:cNvPr>
              <p14:cNvContentPartPr/>
              <p14:nvPr/>
            </p14:nvContentPartPr>
            <p14:xfrm>
              <a:off x="3020673" y="992964"/>
              <a:ext cx="164880" cy="129240"/>
            </p14:xfrm>
          </p:contentPart>
        </mc:Choice>
        <mc:Fallback xmlns="">
          <p:pic>
            <p:nvPicPr>
              <p:cNvPr id="134" name="Freihand 133">
                <a:extLst>
                  <a:ext uri="{FF2B5EF4-FFF2-40B4-BE49-F238E27FC236}">
                    <a16:creationId xmlns:a16="http://schemas.microsoft.com/office/drawing/2014/main" id="{C05D9DD9-2AB3-472F-B91C-FAA0501450CD}"/>
                  </a:ext>
                </a:extLst>
              </p:cNvPr>
              <p:cNvPicPr/>
              <p:nvPr/>
            </p:nvPicPr>
            <p:blipFill>
              <a:blip r:embed="rId227"/>
              <a:stretch>
                <a:fillRect/>
              </a:stretch>
            </p:blipFill>
            <p:spPr>
              <a:xfrm>
                <a:off x="3016353" y="988644"/>
                <a:ext cx="173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0800AE5A-8B7E-4D21-B07D-76C7896CF1C2}"/>
                  </a:ext>
                </a:extLst>
              </p14:cNvPr>
              <p14:cNvContentPartPr/>
              <p14:nvPr/>
            </p14:nvContentPartPr>
            <p14:xfrm>
              <a:off x="3203913" y="1025004"/>
              <a:ext cx="84600" cy="88200"/>
            </p14:xfrm>
          </p:contentPart>
        </mc:Choice>
        <mc:Fallback xmlns="">
          <p:pic>
            <p:nvPicPr>
              <p:cNvPr id="135" name="Freihand 134">
                <a:extLst>
                  <a:ext uri="{FF2B5EF4-FFF2-40B4-BE49-F238E27FC236}">
                    <a16:creationId xmlns:a16="http://schemas.microsoft.com/office/drawing/2014/main" id="{0800AE5A-8B7E-4D21-B07D-76C7896CF1C2}"/>
                  </a:ext>
                </a:extLst>
              </p:cNvPr>
              <p:cNvPicPr/>
              <p:nvPr/>
            </p:nvPicPr>
            <p:blipFill>
              <a:blip r:embed="rId229"/>
              <a:stretch>
                <a:fillRect/>
              </a:stretch>
            </p:blipFill>
            <p:spPr>
              <a:xfrm>
                <a:off x="3199593" y="1020684"/>
                <a:ext cx="93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91F89CA2-1E98-44C3-81BE-ADEBB2CC0567}"/>
                  </a:ext>
                </a:extLst>
              </p14:cNvPr>
              <p14:cNvContentPartPr/>
              <p14:nvPr/>
            </p14:nvContentPartPr>
            <p14:xfrm>
              <a:off x="3310473" y="1032564"/>
              <a:ext cx="102240" cy="75240"/>
            </p14:xfrm>
          </p:contentPart>
        </mc:Choice>
        <mc:Fallback xmlns="">
          <p:pic>
            <p:nvPicPr>
              <p:cNvPr id="136" name="Freihand 135">
                <a:extLst>
                  <a:ext uri="{FF2B5EF4-FFF2-40B4-BE49-F238E27FC236}">
                    <a16:creationId xmlns:a16="http://schemas.microsoft.com/office/drawing/2014/main" id="{91F89CA2-1E98-44C3-81BE-ADEBB2CC0567}"/>
                  </a:ext>
                </a:extLst>
              </p:cNvPr>
              <p:cNvPicPr/>
              <p:nvPr/>
            </p:nvPicPr>
            <p:blipFill>
              <a:blip r:embed="rId231"/>
              <a:stretch>
                <a:fillRect/>
              </a:stretch>
            </p:blipFill>
            <p:spPr>
              <a:xfrm>
                <a:off x="3306153" y="1028244"/>
                <a:ext cx="110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E1E4D046-DF71-4E4B-95F9-58E9ED255B88}"/>
                  </a:ext>
                </a:extLst>
              </p14:cNvPr>
              <p14:cNvContentPartPr/>
              <p14:nvPr/>
            </p14:nvContentPartPr>
            <p14:xfrm>
              <a:off x="3519273" y="1044084"/>
              <a:ext cx="113760" cy="95040"/>
            </p14:xfrm>
          </p:contentPart>
        </mc:Choice>
        <mc:Fallback xmlns="">
          <p:pic>
            <p:nvPicPr>
              <p:cNvPr id="137" name="Freihand 136">
                <a:extLst>
                  <a:ext uri="{FF2B5EF4-FFF2-40B4-BE49-F238E27FC236}">
                    <a16:creationId xmlns:a16="http://schemas.microsoft.com/office/drawing/2014/main" id="{E1E4D046-DF71-4E4B-95F9-58E9ED255B88}"/>
                  </a:ext>
                </a:extLst>
              </p:cNvPr>
              <p:cNvPicPr/>
              <p:nvPr/>
            </p:nvPicPr>
            <p:blipFill>
              <a:blip r:embed="rId233"/>
              <a:stretch>
                <a:fillRect/>
              </a:stretch>
            </p:blipFill>
            <p:spPr>
              <a:xfrm>
                <a:off x="3514953" y="1039764"/>
                <a:ext cx="122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0CFE00F8-8CDC-45C1-A5A7-453D686007EF}"/>
                  </a:ext>
                </a:extLst>
              </p14:cNvPr>
              <p14:cNvContentPartPr/>
              <p14:nvPr/>
            </p14:nvContentPartPr>
            <p14:xfrm>
              <a:off x="3687753" y="1028964"/>
              <a:ext cx="100080" cy="74520"/>
            </p14:xfrm>
          </p:contentPart>
        </mc:Choice>
        <mc:Fallback xmlns="">
          <p:pic>
            <p:nvPicPr>
              <p:cNvPr id="138" name="Freihand 137">
                <a:extLst>
                  <a:ext uri="{FF2B5EF4-FFF2-40B4-BE49-F238E27FC236}">
                    <a16:creationId xmlns:a16="http://schemas.microsoft.com/office/drawing/2014/main" id="{0CFE00F8-8CDC-45C1-A5A7-453D686007EF}"/>
                  </a:ext>
                </a:extLst>
              </p:cNvPr>
              <p:cNvPicPr/>
              <p:nvPr/>
            </p:nvPicPr>
            <p:blipFill>
              <a:blip r:embed="rId235"/>
              <a:stretch>
                <a:fillRect/>
              </a:stretch>
            </p:blipFill>
            <p:spPr>
              <a:xfrm>
                <a:off x="3683433" y="1024644"/>
                <a:ext cx="108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4D883C4D-8B70-444F-A90C-629BA388781C}"/>
                  </a:ext>
                </a:extLst>
              </p14:cNvPr>
              <p14:cNvContentPartPr/>
              <p14:nvPr/>
            </p14:nvContentPartPr>
            <p14:xfrm>
              <a:off x="3789993" y="1107804"/>
              <a:ext cx="16560" cy="68400"/>
            </p14:xfrm>
          </p:contentPart>
        </mc:Choice>
        <mc:Fallback xmlns="">
          <p:pic>
            <p:nvPicPr>
              <p:cNvPr id="139" name="Freihand 138">
                <a:extLst>
                  <a:ext uri="{FF2B5EF4-FFF2-40B4-BE49-F238E27FC236}">
                    <a16:creationId xmlns:a16="http://schemas.microsoft.com/office/drawing/2014/main" id="{4D883C4D-8B70-444F-A90C-629BA388781C}"/>
                  </a:ext>
                </a:extLst>
              </p:cNvPr>
              <p:cNvPicPr/>
              <p:nvPr/>
            </p:nvPicPr>
            <p:blipFill>
              <a:blip r:embed="rId237"/>
              <a:stretch>
                <a:fillRect/>
              </a:stretch>
            </p:blipFill>
            <p:spPr>
              <a:xfrm>
                <a:off x="3785673" y="1103484"/>
                <a:ext cx="25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007CBDF2-A04C-493D-B20A-3C51943CD0F2}"/>
                  </a:ext>
                </a:extLst>
              </p14:cNvPr>
              <p14:cNvContentPartPr/>
              <p14:nvPr/>
            </p14:nvContentPartPr>
            <p14:xfrm>
              <a:off x="3837513" y="994044"/>
              <a:ext cx="100800" cy="139680"/>
            </p14:xfrm>
          </p:contentPart>
        </mc:Choice>
        <mc:Fallback xmlns="">
          <p:pic>
            <p:nvPicPr>
              <p:cNvPr id="140" name="Freihand 139">
                <a:extLst>
                  <a:ext uri="{FF2B5EF4-FFF2-40B4-BE49-F238E27FC236}">
                    <a16:creationId xmlns:a16="http://schemas.microsoft.com/office/drawing/2014/main" id="{007CBDF2-A04C-493D-B20A-3C51943CD0F2}"/>
                  </a:ext>
                </a:extLst>
              </p:cNvPr>
              <p:cNvPicPr/>
              <p:nvPr/>
            </p:nvPicPr>
            <p:blipFill>
              <a:blip r:embed="rId239"/>
              <a:stretch>
                <a:fillRect/>
              </a:stretch>
            </p:blipFill>
            <p:spPr>
              <a:xfrm>
                <a:off x="3833193" y="989724"/>
                <a:ext cx="109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85041347-8964-42D0-89D7-A9AC691EE361}"/>
                  </a:ext>
                </a:extLst>
              </p14:cNvPr>
              <p14:cNvContentPartPr/>
              <p14:nvPr/>
            </p14:nvContentPartPr>
            <p14:xfrm>
              <a:off x="4022913" y="1060644"/>
              <a:ext cx="131040" cy="16560"/>
            </p14:xfrm>
          </p:contentPart>
        </mc:Choice>
        <mc:Fallback xmlns="">
          <p:pic>
            <p:nvPicPr>
              <p:cNvPr id="142" name="Freihand 141">
                <a:extLst>
                  <a:ext uri="{FF2B5EF4-FFF2-40B4-BE49-F238E27FC236}">
                    <a16:creationId xmlns:a16="http://schemas.microsoft.com/office/drawing/2014/main" id="{85041347-8964-42D0-89D7-A9AC691EE361}"/>
                  </a:ext>
                </a:extLst>
              </p:cNvPr>
              <p:cNvPicPr/>
              <p:nvPr/>
            </p:nvPicPr>
            <p:blipFill>
              <a:blip r:embed="rId241"/>
              <a:stretch>
                <a:fillRect/>
              </a:stretch>
            </p:blipFill>
            <p:spPr>
              <a:xfrm>
                <a:off x="4018593" y="1056324"/>
                <a:ext cx="139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D5DAAFD4-6815-4B85-B19A-3CEF3684F737}"/>
                  </a:ext>
                </a:extLst>
              </p14:cNvPr>
              <p14:cNvContentPartPr/>
              <p14:nvPr/>
            </p14:nvContentPartPr>
            <p14:xfrm>
              <a:off x="4219473" y="1018524"/>
              <a:ext cx="81720" cy="108000"/>
            </p14:xfrm>
          </p:contentPart>
        </mc:Choice>
        <mc:Fallback xmlns="">
          <p:pic>
            <p:nvPicPr>
              <p:cNvPr id="143" name="Freihand 142">
                <a:extLst>
                  <a:ext uri="{FF2B5EF4-FFF2-40B4-BE49-F238E27FC236}">
                    <a16:creationId xmlns:a16="http://schemas.microsoft.com/office/drawing/2014/main" id="{D5DAAFD4-6815-4B85-B19A-3CEF3684F737}"/>
                  </a:ext>
                </a:extLst>
              </p:cNvPr>
              <p:cNvPicPr/>
              <p:nvPr/>
            </p:nvPicPr>
            <p:blipFill>
              <a:blip r:embed="rId243"/>
              <a:stretch>
                <a:fillRect/>
              </a:stretch>
            </p:blipFill>
            <p:spPr>
              <a:xfrm>
                <a:off x="4215153" y="1014204"/>
                <a:ext cx="9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E36EF361-1F2A-4642-AC64-659ED231A23C}"/>
                  </a:ext>
                </a:extLst>
              </p14:cNvPr>
              <p14:cNvContentPartPr/>
              <p14:nvPr/>
            </p14:nvContentPartPr>
            <p14:xfrm>
              <a:off x="4354833" y="1036524"/>
              <a:ext cx="87480" cy="70560"/>
            </p14:xfrm>
          </p:contentPart>
        </mc:Choice>
        <mc:Fallback xmlns="">
          <p:pic>
            <p:nvPicPr>
              <p:cNvPr id="144" name="Freihand 143">
                <a:extLst>
                  <a:ext uri="{FF2B5EF4-FFF2-40B4-BE49-F238E27FC236}">
                    <a16:creationId xmlns:a16="http://schemas.microsoft.com/office/drawing/2014/main" id="{E36EF361-1F2A-4642-AC64-659ED231A23C}"/>
                  </a:ext>
                </a:extLst>
              </p:cNvPr>
              <p:cNvPicPr/>
              <p:nvPr/>
            </p:nvPicPr>
            <p:blipFill>
              <a:blip r:embed="rId245"/>
              <a:stretch>
                <a:fillRect/>
              </a:stretch>
            </p:blipFill>
            <p:spPr>
              <a:xfrm>
                <a:off x="4350513" y="1032204"/>
                <a:ext cx="96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DF116506-4C7F-4EBC-B71C-65578FFDA7B1}"/>
                  </a:ext>
                </a:extLst>
              </p14:cNvPr>
              <p14:cNvContentPartPr/>
              <p14:nvPr/>
            </p14:nvContentPartPr>
            <p14:xfrm>
              <a:off x="4473633" y="1019244"/>
              <a:ext cx="109080" cy="86400"/>
            </p14:xfrm>
          </p:contentPart>
        </mc:Choice>
        <mc:Fallback xmlns="">
          <p:pic>
            <p:nvPicPr>
              <p:cNvPr id="145" name="Freihand 144">
                <a:extLst>
                  <a:ext uri="{FF2B5EF4-FFF2-40B4-BE49-F238E27FC236}">
                    <a16:creationId xmlns:a16="http://schemas.microsoft.com/office/drawing/2014/main" id="{DF116506-4C7F-4EBC-B71C-65578FFDA7B1}"/>
                  </a:ext>
                </a:extLst>
              </p:cNvPr>
              <p:cNvPicPr/>
              <p:nvPr/>
            </p:nvPicPr>
            <p:blipFill>
              <a:blip r:embed="rId247"/>
              <a:stretch>
                <a:fillRect/>
              </a:stretch>
            </p:blipFill>
            <p:spPr>
              <a:xfrm>
                <a:off x="4469313" y="1014924"/>
                <a:ext cx="11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EB2CA480-7293-4EC3-8F36-EDDD2FDEDDAD}"/>
                  </a:ext>
                </a:extLst>
              </p14:cNvPr>
              <p14:cNvContentPartPr/>
              <p14:nvPr/>
            </p14:nvContentPartPr>
            <p14:xfrm>
              <a:off x="4628793" y="1029324"/>
              <a:ext cx="58320" cy="79920"/>
            </p14:xfrm>
          </p:contentPart>
        </mc:Choice>
        <mc:Fallback xmlns="">
          <p:pic>
            <p:nvPicPr>
              <p:cNvPr id="146" name="Freihand 145">
                <a:extLst>
                  <a:ext uri="{FF2B5EF4-FFF2-40B4-BE49-F238E27FC236}">
                    <a16:creationId xmlns:a16="http://schemas.microsoft.com/office/drawing/2014/main" id="{EB2CA480-7293-4EC3-8F36-EDDD2FDEDDAD}"/>
                  </a:ext>
                </a:extLst>
              </p:cNvPr>
              <p:cNvPicPr/>
              <p:nvPr/>
            </p:nvPicPr>
            <p:blipFill>
              <a:blip r:embed="rId249"/>
              <a:stretch>
                <a:fillRect/>
              </a:stretch>
            </p:blipFill>
            <p:spPr>
              <a:xfrm>
                <a:off x="4624473" y="1025004"/>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D890E108-FF08-42BC-8F48-C4EC90906343}"/>
                  </a:ext>
                </a:extLst>
              </p14:cNvPr>
              <p14:cNvContentPartPr/>
              <p14:nvPr/>
            </p14:nvContentPartPr>
            <p14:xfrm>
              <a:off x="4643913" y="968844"/>
              <a:ext cx="360" cy="360"/>
            </p14:xfrm>
          </p:contentPart>
        </mc:Choice>
        <mc:Fallback xmlns="">
          <p:pic>
            <p:nvPicPr>
              <p:cNvPr id="147" name="Freihand 146">
                <a:extLst>
                  <a:ext uri="{FF2B5EF4-FFF2-40B4-BE49-F238E27FC236}">
                    <a16:creationId xmlns:a16="http://schemas.microsoft.com/office/drawing/2014/main" id="{D890E108-FF08-42BC-8F48-C4EC90906343}"/>
                  </a:ext>
                </a:extLst>
              </p:cNvPr>
              <p:cNvPicPr/>
              <p:nvPr/>
            </p:nvPicPr>
            <p:blipFill>
              <a:blip r:embed="rId65"/>
              <a:stretch>
                <a:fillRect/>
              </a:stretch>
            </p:blipFill>
            <p:spPr>
              <a:xfrm>
                <a:off x="4639593" y="964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85F431FE-F7F2-44B8-BB13-FFBF44C6B0D4}"/>
                  </a:ext>
                </a:extLst>
              </p14:cNvPr>
              <p14:cNvContentPartPr/>
              <p14:nvPr/>
            </p14:nvContentPartPr>
            <p14:xfrm>
              <a:off x="3940113" y="1080084"/>
              <a:ext cx="40680" cy="46800"/>
            </p14:xfrm>
          </p:contentPart>
        </mc:Choice>
        <mc:Fallback xmlns="">
          <p:pic>
            <p:nvPicPr>
              <p:cNvPr id="149" name="Freihand 148">
                <a:extLst>
                  <a:ext uri="{FF2B5EF4-FFF2-40B4-BE49-F238E27FC236}">
                    <a16:creationId xmlns:a16="http://schemas.microsoft.com/office/drawing/2014/main" id="{85F431FE-F7F2-44B8-BB13-FFBF44C6B0D4}"/>
                  </a:ext>
                </a:extLst>
              </p:cNvPr>
              <p:cNvPicPr/>
              <p:nvPr/>
            </p:nvPicPr>
            <p:blipFill>
              <a:blip r:embed="rId252"/>
              <a:stretch>
                <a:fillRect/>
              </a:stretch>
            </p:blipFill>
            <p:spPr>
              <a:xfrm>
                <a:off x="3935793" y="1075764"/>
                <a:ext cx="49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93F13C3F-6166-4D13-A31F-5EF89D6D9B92}"/>
                  </a:ext>
                </a:extLst>
              </p14:cNvPr>
              <p14:cNvContentPartPr/>
              <p14:nvPr/>
            </p14:nvContentPartPr>
            <p14:xfrm>
              <a:off x="3940113" y="1063524"/>
              <a:ext cx="54720" cy="189000"/>
            </p14:xfrm>
          </p:contentPart>
        </mc:Choice>
        <mc:Fallback xmlns="">
          <p:pic>
            <p:nvPicPr>
              <p:cNvPr id="150" name="Freihand 149">
                <a:extLst>
                  <a:ext uri="{FF2B5EF4-FFF2-40B4-BE49-F238E27FC236}">
                    <a16:creationId xmlns:a16="http://schemas.microsoft.com/office/drawing/2014/main" id="{93F13C3F-6166-4D13-A31F-5EF89D6D9B92}"/>
                  </a:ext>
                </a:extLst>
              </p:cNvPr>
              <p:cNvPicPr/>
              <p:nvPr/>
            </p:nvPicPr>
            <p:blipFill>
              <a:blip r:embed="rId254"/>
              <a:stretch>
                <a:fillRect/>
              </a:stretch>
            </p:blipFill>
            <p:spPr>
              <a:xfrm>
                <a:off x="3935793" y="1059204"/>
                <a:ext cx="63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3" name="Freihand 282">
                <a:extLst>
                  <a:ext uri="{FF2B5EF4-FFF2-40B4-BE49-F238E27FC236}">
                    <a16:creationId xmlns:a16="http://schemas.microsoft.com/office/drawing/2014/main" id="{72F3C6A7-1959-4601-8D18-667CBCEF40B0}"/>
                  </a:ext>
                </a:extLst>
              </p14:cNvPr>
              <p14:cNvContentPartPr/>
              <p14:nvPr/>
            </p14:nvContentPartPr>
            <p14:xfrm>
              <a:off x="3715113" y="586164"/>
              <a:ext cx="804600" cy="66240"/>
            </p14:xfrm>
          </p:contentPart>
        </mc:Choice>
        <mc:Fallback xmlns="">
          <p:pic>
            <p:nvPicPr>
              <p:cNvPr id="283" name="Freihand 282">
                <a:extLst>
                  <a:ext uri="{FF2B5EF4-FFF2-40B4-BE49-F238E27FC236}">
                    <a16:creationId xmlns:a16="http://schemas.microsoft.com/office/drawing/2014/main" id="{72F3C6A7-1959-4601-8D18-667CBCEF40B0}"/>
                  </a:ext>
                </a:extLst>
              </p:cNvPr>
              <p:cNvPicPr/>
              <p:nvPr/>
            </p:nvPicPr>
            <p:blipFill>
              <a:blip r:embed="rId256"/>
              <a:stretch>
                <a:fillRect/>
              </a:stretch>
            </p:blipFill>
            <p:spPr>
              <a:xfrm>
                <a:off x="3710793" y="581844"/>
                <a:ext cx="813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5" name="Freihand 284">
                <a:extLst>
                  <a:ext uri="{FF2B5EF4-FFF2-40B4-BE49-F238E27FC236}">
                    <a16:creationId xmlns:a16="http://schemas.microsoft.com/office/drawing/2014/main" id="{BB5965BB-F5F3-4899-A4CF-8178E920123B}"/>
                  </a:ext>
                </a:extLst>
              </p14:cNvPr>
              <p14:cNvContentPartPr/>
              <p14:nvPr/>
            </p14:nvContentPartPr>
            <p14:xfrm>
              <a:off x="5486313" y="587964"/>
              <a:ext cx="568800" cy="61920"/>
            </p14:xfrm>
          </p:contentPart>
        </mc:Choice>
        <mc:Fallback xmlns="">
          <p:pic>
            <p:nvPicPr>
              <p:cNvPr id="285" name="Freihand 284">
                <a:extLst>
                  <a:ext uri="{FF2B5EF4-FFF2-40B4-BE49-F238E27FC236}">
                    <a16:creationId xmlns:a16="http://schemas.microsoft.com/office/drawing/2014/main" id="{BB5965BB-F5F3-4899-A4CF-8178E920123B}"/>
                  </a:ext>
                </a:extLst>
              </p:cNvPr>
              <p:cNvPicPr/>
              <p:nvPr/>
            </p:nvPicPr>
            <p:blipFill>
              <a:blip r:embed="rId258"/>
              <a:stretch>
                <a:fillRect/>
              </a:stretch>
            </p:blipFill>
            <p:spPr>
              <a:xfrm>
                <a:off x="5481993" y="583644"/>
                <a:ext cx="577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6" name="Freihand 295">
                <a:extLst>
                  <a:ext uri="{FF2B5EF4-FFF2-40B4-BE49-F238E27FC236}">
                    <a16:creationId xmlns:a16="http://schemas.microsoft.com/office/drawing/2014/main" id="{1D8767C4-BA89-4A76-92C2-DD5F3F30EAB1}"/>
                  </a:ext>
                </a:extLst>
              </p14:cNvPr>
              <p14:cNvContentPartPr/>
              <p14:nvPr/>
            </p14:nvContentPartPr>
            <p14:xfrm>
              <a:off x="1601553" y="547644"/>
              <a:ext cx="1128240" cy="95760"/>
            </p14:xfrm>
          </p:contentPart>
        </mc:Choice>
        <mc:Fallback xmlns="">
          <p:pic>
            <p:nvPicPr>
              <p:cNvPr id="296" name="Freihand 295">
                <a:extLst>
                  <a:ext uri="{FF2B5EF4-FFF2-40B4-BE49-F238E27FC236}">
                    <a16:creationId xmlns:a16="http://schemas.microsoft.com/office/drawing/2014/main" id="{1D8767C4-BA89-4A76-92C2-DD5F3F30EAB1}"/>
                  </a:ext>
                </a:extLst>
              </p:cNvPr>
              <p:cNvPicPr/>
              <p:nvPr/>
            </p:nvPicPr>
            <p:blipFill>
              <a:blip r:embed="rId260"/>
              <a:stretch>
                <a:fillRect/>
              </a:stretch>
            </p:blipFill>
            <p:spPr>
              <a:xfrm>
                <a:off x="1597233" y="543324"/>
                <a:ext cx="1136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7" name="Freihand 396">
                <a:extLst>
                  <a:ext uri="{FF2B5EF4-FFF2-40B4-BE49-F238E27FC236}">
                    <a16:creationId xmlns:a16="http://schemas.microsoft.com/office/drawing/2014/main" id="{308836FF-1072-48EF-925E-59F483A912DD}"/>
                  </a:ext>
                </a:extLst>
              </p14:cNvPr>
              <p14:cNvContentPartPr/>
              <p14:nvPr/>
            </p14:nvContentPartPr>
            <p14:xfrm>
              <a:off x="3324513" y="4014084"/>
              <a:ext cx="244080" cy="42480"/>
            </p14:xfrm>
          </p:contentPart>
        </mc:Choice>
        <mc:Fallback xmlns="">
          <p:pic>
            <p:nvPicPr>
              <p:cNvPr id="397" name="Freihand 396">
                <a:extLst>
                  <a:ext uri="{FF2B5EF4-FFF2-40B4-BE49-F238E27FC236}">
                    <a16:creationId xmlns:a16="http://schemas.microsoft.com/office/drawing/2014/main" id="{308836FF-1072-48EF-925E-59F483A912DD}"/>
                  </a:ext>
                </a:extLst>
              </p:cNvPr>
              <p:cNvPicPr/>
              <p:nvPr/>
            </p:nvPicPr>
            <p:blipFill>
              <a:blip r:embed="rId262"/>
              <a:stretch>
                <a:fillRect/>
              </a:stretch>
            </p:blipFill>
            <p:spPr>
              <a:xfrm>
                <a:off x="3320193" y="4009764"/>
                <a:ext cx="252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9" name="Freihand 398">
                <a:extLst>
                  <a:ext uri="{FF2B5EF4-FFF2-40B4-BE49-F238E27FC236}">
                    <a16:creationId xmlns:a16="http://schemas.microsoft.com/office/drawing/2014/main" id="{A0DD496A-02D8-4D21-A771-6E49FC2E970E}"/>
                  </a:ext>
                </a:extLst>
              </p14:cNvPr>
              <p14:cNvContentPartPr/>
              <p14:nvPr/>
            </p14:nvContentPartPr>
            <p14:xfrm>
              <a:off x="11696313" y="2480844"/>
              <a:ext cx="251640" cy="42480"/>
            </p14:xfrm>
          </p:contentPart>
        </mc:Choice>
        <mc:Fallback xmlns="">
          <p:pic>
            <p:nvPicPr>
              <p:cNvPr id="399" name="Freihand 398">
                <a:extLst>
                  <a:ext uri="{FF2B5EF4-FFF2-40B4-BE49-F238E27FC236}">
                    <a16:creationId xmlns:a16="http://schemas.microsoft.com/office/drawing/2014/main" id="{A0DD496A-02D8-4D21-A771-6E49FC2E970E}"/>
                  </a:ext>
                </a:extLst>
              </p:cNvPr>
              <p:cNvPicPr/>
              <p:nvPr/>
            </p:nvPicPr>
            <p:blipFill>
              <a:blip r:embed="rId264"/>
              <a:stretch>
                <a:fillRect/>
              </a:stretch>
            </p:blipFill>
            <p:spPr>
              <a:xfrm>
                <a:off x="11691993" y="2476524"/>
                <a:ext cx="260280" cy="51120"/>
              </a:xfrm>
              <a:prstGeom prst="rect">
                <a:avLst/>
              </a:prstGeom>
            </p:spPr>
          </p:pic>
        </mc:Fallback>
      </mc:AlternateContent>
      <p:grpSp>
        <p:nvGrpSpPr>
          <p:cNvPr id="401" name="Gruppieren 400">
            <a:extLst>
              <a:ext uri="{FF2B5EF4-FFF2-40B4-BE49-F238E27FC236}">
                <a16:creationId xmlns:a16="http://schemas.microsoft.com/office/drawing/2014/main" id="{BFB0542F-D758-48CF-8714-4009D232708E}"/>
              </a:ext>
            </a:extLst>
          </p:cNvPr>
          <p:cNvGrpSpPr/>
          <p:nvPr/>
        </p:nvGrpSpPr>
        <p:grpSpPr>
          <a:xfrm>
            <a:off x="1963713" y="1244964"/>
            <a:ext cx="3840120" cy="1269000"/>
            <a:chOff x="1963713" y="1244964"/>
            <a:chExt cx="3840120" cy="1269000"/>
          </a:xfrm>
        </p:grpSpPr>
        <mc:AlternateContent xmlns:mc="http://schemas.openxmlformats.org/markup-compatibility/2006" xmlns:p14="http://schemas.microsoft.com/office/powerpoint/2010/main">
          <mc:Choice Requires="p14">
            <p:contentPart p14:bwMode="auto" r:id="rId265">
              <p14:nvContentPartPr>
                <p14:cNvPr id="152" name="Freihand 151">
                  <a:extLst>
                    <a:ext uri="{FF2B5EF4-FFF2-40B4-BE49-F238E27FC236}">
                      <a16:creationId xmlns:a16="http://schemas.microsoft.com/office/drawing/2014/main" id="{B228CCD7-3E8D-45D6-805D-36E510921829}"/>
                    </a:ext>
                  </a:extLst>
                </p14:cNvPr>
                <p14:cNvContentPartPr/>
                <p14:nvPr/>
              </p14:nvContentPartPr>
              <p14:xfrm>
                <a:off x="2095833" y="1333884"/>
                <a:ext cx="123480" cy="116640"/>
              </p14:xfrm>
            </p:contentPart>
          </mc:Choice>
          <mc:Fallback xmlns="">
            <p:pic>
              <p:nvPicPr>
                <p:cNvPr id="152" name="Freihand 151">
                  <a:extLst>
                    <a:ext uri="{FF2B5EF4-FFF2-40B4-BE49-F238E27FC236}">
                      <a16:creationId xmlns:a16="http://schemas.microsoft.com/office/drawing/2014/main" id="{B228CCD7-3E8D-45D6-805D-36E510921829}"/>
                    </a:ext>
                  </a:extLst>
                </p:cNvPr>
                <p:cNvPicPr/>
                <p:nvPr/>
              </p:nvPicPr>
              <p:blipFill>
                <a:blip r:embed="rId266"/>
                <a:stretch>
                  <a:fillRect/>
                </a:stretch>
              </p:blipFill>
              <p:spPr>
                <a:xfrm>
                  <a:off x="2091513" y="1329564"/>
                  <a:ext cx="132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3" name="Freihand 152">
                  <a:extLst>
                    <a:ext uri="{FF2B5EF4-FFF2-40B4-BE49-F238E27FC236}">
                      <a16:creationId xmlns:a16="http://schemas.microsoft.com/office/drawing/2014/main" id="{440620BF-7007-4089-8698-34F62FB4B785}"/>
                    </a:ext>
                  </a:extLst>
                </p14:cNvPr>
                <p14:cNvContentPartPr/>
                <p14:nvPr/>
              </p14:nvContentPartPr>
              <p14:xfrm>
                <a:off x="2243793" y="1388964"/>
                <a:ext cx="65880" cy="13680"/>
              </p14:xfrm>
            </p:contentPart>
          </mc:Choice>
          <mc:Fallback xmlns="">
            <p:pic>
              <p:nvPicPr>
                <p:cNvPr id="153" name="Freihand 152">
                  <a:extLst>
                    <a:ext uri="{FF2B5EF4-FFF2-40B4-BE49-F238E27FC236}">
                      <a16:creationId xmlns:a16="http://schemas.microsoft.com/office/drawing/2014/main" id="{440620BF-7007-4089-8698-34F62FB4B785}"/>
                    </a:ext>
                  </a:extLst>
                </p:cNvPr>
                <p:cNvPicPr/>
                <p:nvPr/>
              </p:nvPicPr>
              <p:blipFill>
                <a:blip r:embed="rId268"/>
                <a:stretch>
                  <a:fillRect/>
                </a:stretch>
              </p:blipFill>
              <p:spPr>
                <a:xfrm>
                  <a:off x="2239473" y="1384644"/>
                  <a:ext cx="74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8F75BB89-F327-4DEF-B33E-376B2C72F36E}"/>
                    </a:ext>
                  </a:extLst>
                </p14:cNvPr>
                <p14:cNvContentPartPr/>
                <p14:nvPr/>
              </p14:nvContentPartPr>
              <p14:xfrm>
                <a:off x="2330193" y="1338924"/>
                <a:ext cx="72720" cy="93240"/>
              </p14:xfrm>
            </p:contentPart>
          </mc:Choice>
          <mc:Fallback xmlns="">
            <p:pic>
              <p:nvPicPr>
                <p:cNvPr id="154" name="Freihand 153">
                  <a:extLst>
                    <a:ext uri="{FF2B5EF4-FFF2-40B4-BE49-F238E27FC236}">
                      <a16:creationId xmlns:a16="http://schemas.microsoft.com/office/drawing/2014/main" id="{8F75BB89-F327-4DEF-B33E-376B2C72F36E}"/>
                    </a:ext>
                  </a:extLst>
                </p:cNvPr>
                <p:cNvPicPr/>
                <p:nvPr/>
              </p:nvPicPr>
              <p:blipFill>
                <a:blip r:embed="rId270"/>
                <a:stretch>
                  <a:fillRect/>
                </a:stretch>
              </p:blipFill>
              <p:spPr>
                <a:xfrm>
                  <a:off x="2325873" y="1334604"/>
                  <a:ext cx="81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B56319E1-AEBE-4DBF-A8CD-B9665411741A}"/>
                    </a:ext>
                  </a:extLst>
                </p14:cNvPr>
                <p14:cNvContentPartPr/>
                <p14:nvPr/>
              </p14:nvContentPartPr>
              <p14:xfrm>
                <a:off x="2392833" y="1417404"/>
                <a:ext cx="23760" cy="73440"/>
              </p14:xfrm>
            </p:contentPart>
          </mc:Choice>
          <mc:Fallback xmlns="">
            <p:pic>
              <p:nvPicPr>
                <p:cNvPr id="155" name="Freihand 154">
                  <a:extLst>
                    <a:ext uri="{FF2B5EF4-FFF2-40B4-BE49-F238E27FC236}">
                      <a16:creationId xmlns:a16="http://schemas.microsoft.com/office/drawing/2014/main" id="{B56319E1-AEBE-4DBF-A8CD-B9665411741A}"/>
                    </a:ext>
                  </a:extLst>
                </p:cNvPr>
                <p:cNvPicPr/>
                <p:nvPr/>
              </p:nvPicPr>
              <p:blipFill>
                <a:blip r:embed="rId272"/>
                <a:stretch>
                  <a:fillRect/>
                </a:stretch>
              </p:blipFill>
              <p:spPr>
                <a:xfrm>
                  <a:off x="2388513" y="1413084"/>
                  <a:ext cx="32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89BBB650-3180-4FB0-BC48-705C12EC9899}"/>
                    </a:ext>
                  </a:extLst>
                </p14:cNvPr>
                <p14:cNvContentPartPr/>
                <p14:nvPr/>
              </p14:nvContentPartPr>
              <p14:xfrm>
                <a:off x="2426673" y="1315164"/>
                <a:ext cx="101520" cy="126360"/>
              </p14:xfrm>
            </p:contentPart>
          </mc:Choice>
          <mc:Fallback xmlns="">
            <p:pic>
              <p:nvPicPr>
                <p:cNvPr id="156" name="Freihand 155">
                  <a:extLst>
                    <a:ext uri="{FF2B5EF4-FFF2-40B4-BE49-F238E27FC236}">
                      <a16:creationId xmlns:a16="http://schemas.microsoft.com/office/drawing/2014/main" id="{89BBB650-3180-4FB0-BC48-705C12EC9899}"/>
                    </a:ext>
                  </a:extLst>
                </p:cNvPr>
                <p:cNvPicPr/>
                <p:nvPr/>
              </p:nvPicPr>
              <p:blipFill>
                <a:blip r:embed="rId274"/>
                <a:stretch>
                  <a:fillRect/>
                </a:stretch>
              </p:blipFill>
              <p:spPr>
                <a:xfrm>
                  <a:off x="2422353" y="1310844"/>
                  <a:ext cx="11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486A5CAC-D49D-4F5B-89FA-B22A55C56C98}"/>
                    </a:ext>
                  </a:extLst>
                </p14:cNvPr>
                <p14:cNvContentPartPr/>
                <p14:nvPr/>
              </p14:nvContentPartPr>
              <p14:xfrm>
                <a:off x="2466273" y="1286364"/>
                <a:ext cx="79200" cy="180720"/>
              </p14:xfrm>
            </p:contentPart>
          </mc:Choice>
          <mc:Fallback xmlns="">
            <p:pic>
              <p:nvPicPr>
                <p:cNvPr id="157" name="Freihand 156">
                  <a:extLst>
                    <a:ext uri="{FF2B5EF4-FFF2-40B4-BE49-F238E27FC236}">
                      <a16:creationId xmlns:a16="http://schemas.microsoft.com/office/drawing/2014/main" id="{486A5CAC-D49D-4F5B-89FA-B22A55C56C98}"/>
                    </a:ext>
                  </a:extLst>
                </p:cNvPr>
                <p:cNvPicPr/>
                <p:nvPr/>
              </p:nvPicPr>
              <p:blipFill>
                <a:blip r:embed="rId276"/>
                <a:stretch>
                  <a:fillRect/>
                </a:stretch>
              </p:blipFill>
              <p:spPr>
                <a:xfrm>
                  <a:off x="2461953" y="1282044"/>
                  <a:ext cx="87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1D2A429D-2C1B-405B-B820-473E8B9EE68A}"/>
                    </a:ext>
                  </a:extLst>
                </p14:cNvPr>
                <p14:cNvContentPartPr/>
                <p14:nvPr/>
              </p14:nvContentPartPr>
              <p14:xfrm>
                <a:off x="2027433" y="1283124"/>
                <a:ext cx="142920" cy="267480"/>
              </p14:xfrm>
            </p:contentPart>
          </mc:Choice>
          <mc:Fallback xmlns="">
            <p:pic>
              <p:nvPicPr>
                <p:cNvPr id="158" name="Freihand 157">
                  <a:extLst>
                    <a:ext uri="{FF2B5EF4-FFF2-40B4-BE49-F238E27FC236}">
                      <a16:creationId xmlns:a16="http://schemas.microsoft.com/office/drawing/2014/main" id="{1D2A429D-2C1B-405B-B820-473E8B9EE68A}"/>
                    </a:ext>
                  </a:extLst>
                </p:cNvPr>
                <p:cNvPicPr/>
                <p:nvPr/>
              </p:nvPicPr>
              <p:blipFill>
                <a:blip r:embed="rId278"/>
                <a:stretch>
                  <a:fillRect/>
                </a:stretch>
              </p:blipFill>
              <p:spPr>
                <a:xfrm>
                  <a:off x="2023113" y="1278804"/>
                  <a:ext cx="151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99F4E4C8-E471-4805-B35C-D6C658C9D876}"/>
                    </a:ext>
                  </a:extLst>
                </p14:cNvPr>
                <p14:cNvContentPartPr/>
                <p14:nvPr/>
              </p14:nvContentPartPr>
              <p14:xfrm>
                <a:off x="2593353" y="1364124"/>
                <a:ext cx="48600" cy="65880"/>
              </p14:xfrm>
            </p:contentPart>
          </mc:Choice>
          <mc:Fallback xmlns="">
            <p:pic>
              <p:nvPicPr>
                <p:cNvPr id="159" name="Freihand 158">
                  <a:extLst>
                    <a:ext uri="{FF2B5EF4-FFF2-40B4-BE49-F238E27FC236}">
                      <a16:creationId xmlns:a16="http://schemas.microsoft.com/office/drawing/2014/main" id="{99F4E4C8-E471-4805-B35C-D6C658C9D876}"/>
                    </a:ext>
                  </a:extLst>
                </p:cNvPr>
                <p:cNvPicPr/>
                <p:nvPr/>
              </p:nvPicPr>
              <p:blipFill>
                <a:blip r:embed="rId280"/>
                <a:stretch>
                  <a:fillRect/>
                </a:stretch>
              </p:blipFill>
              <p:spPr>
                <a:xfrm>
                  <a:off x="2589033" y="1359804"/>
                  <a:ext cx="57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E82E837A-408F-4DDE-9EE1-F4C0DABF5419}"/>
                    </a:ext>
                  </a:extLst>
                </p14:cNvPr>
                <p14:cNvContentPartPr/>
                <p14:nvPr/>
              </p14:nvContentPartPr>
              <p14:xfrm>
                <a:off x="2599833" y="1379604"/>
                <a:ext cx="64080" cy="132840"/>
              </p14:xfrm>
            </p:contentPart>
          </mc:Choice>
          <mc:Fallback xmlns="">
            <p:pic>
              <p:nvPicPr>
                <p:cNvPr id="160" name="Freihand 159">
                  <a:extLst>
                    <a:ext uri="{FF2B5EF4-FFF2-40B4-BE49-F238E27FC236}">
                      <a16:creationId xmlns:a16="http://schemas.microsoft.com/office/drawing/2014/main" id="{E82E837A-408F-4DDE-9EE1-F4C0DABF5419}"/>
                    </a:ext>
                  </a:extLst>
                </p:cNvPr>
                <p:cNvPicPr/>
                <p:nvPr/>
              </p:nvPicPr>
              <p:blipFill>
                <a:blip r:embed="rId282"/>
                <a:stretch>
                  <a:fillRect/>
                </a:stretch>
              </p:blipFill>
              <p:spPr>
                <a:xfrm>
                  <a:off x="2595513" y="1375284"/>
                  <a:ext cx="72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DAF7DFF2-11CC-4A63-87E4-4F58CA1EEEF8}"/>
                    </a:ext>
                  </a:extLst>
                </p14:cNvPr>
                <p14:cNvContentPartPr/>
                <p14:nvPr/>
              </p14:nvContentPartPr>
              <p14:xfrm>
                <a:off x="2784153" y="1368084"/>
                <a:ext cx="137520" cy="54000"/>
              </p14:xfrm>
            </p:contentPart>
          </mc:Choice>
          <mc:Fallback xmlns="">
            <p:pic>
              <p:nvPicPr>
                <p:cNvPr id="161" name="Freihand 160">
                  <a:extLst>
                    <a:ext uri="{FF2B5EF4-FFF2-40B4-BE49-F238E27FC236}">
                      <a16:creationId xmlns:a16="http://schemas.microsoft.com/office/drawing/2014/main" id="{DAF7DFF2-11CC-4A63-87E4-4F58CA1EEEF8}"/>
                    </a:ext>
                  </a:extLst>
                </p:cNvPr>
                <p:cNvPicPr/>
                <p:nvPr/>
              </p:nvPicPr>
              <p:blipFill>
                <a:blip r:embed="rId284"/>
                <a:stretch>
                  <a:fillRect/>
                </a:stretch>
              </p:blipFill>
              <p:spPr>
                <a:xfrm>
                  <a:off x="2779833" y="1363764"/>
                  <a:ext cx="146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3" name="Freihand 162">
                  <a:extLst>
                    <a:ext uri="{FF2B5EF4-FFF2-40B4-BE49-F238E27FC236}">
                      <a16:creationId xmlns:a16="http://schemas.microsoft.com/office/drawing/2014/main" id="{1CCE3863-5C49-47C5-9813-33C920702584}"/>
                    </a:ext>
                  </a:extLst>
                </p14:cNvPr>
                <p14:cNvContentPartPr/>
                <p14:nvPr/>
              </p14:nvContentPartPr>
              <p14:xfrm>
                <a:off x="3035793" y="1313004"/>
                <a:ext cx="173160" cy="123480"/>
              </p14:xfrm>
            </p:contentPart>
          </mc:Choice>
          <mc:Fallback xmlns="">
            <p:pic>
              <p:nvPicPr>
                <p:cNvPr id="163" name="Freihand 162">
                  <a:extLst>
                    <a:ext uri="{FF2B5EF4-FFF2-40B4-BE49-F238E27FC236}">
                      <a16:creationId xmlns:a16="http://schemas.microsoft.com/office/drawing/2014/main" id="{1CCE3863-5C49-47C5-9813-33C920702584}"/>
                    </a:ext>
                  </a:extLst>
                </p:cNvPr>
                <p:cNvPicPr/>
                <p:nvPr/>
              </p:nvPicPr>
              <p:blipFill>
                <a:blip r:embed="rId286"/>
                <a:stretch>
                  <a:fillRect/>
                </a:stretch>
              </p:blipFill>
              <p:spPr>
                <a:xfrm>
                  <a:off x="3031473" y="1308684"/>
                  <a:ext cx="181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4" name="Freihand 163">
                  <a:extLst>
                    <a:ext uri="{FF2B5EF4-FFF2-40B4-BE49-F238E27FC236}">
                      <a16:creationId xmlns:a16="http://schemas.microsoft.com/office/drawing/2014/main" id="{DBBAF755-CE72-4F35-A520-E7A39CE5FECE}"/>
                    </a:ext>
                  </a:extLst>
                </p14:cNvPr>
                <p14:cNvContentPartPr/>
                <p14:nvPr/>
              </p14:nvContentPartPr>
              <p14:xfrm>
                <a:off x="3222633" y="1328484"/>
                <a:ext cx="97200" cy="107280"/>
              </p14:xfrm>
            </p:contentPart>
          </mc:Choice>
          <mc:Fallback xmlns="">
            <p:pic>
              <p:nvPicPr>
                <p:cNvPr id="164" name="Freihand 163">
                  <a:extLst>
                    <a:ext uri="{FF2B5EF4-FFF2-40B4-BE49-F238E27FC236}">
                      <a16:creationId xmlns:a16="http://schemas.microsoft.com/office/drawing/2014/main" id="{DBBAF755-CE72-4F35-A520-E7A39CE5FECE}"/>
                    </a:ext>
                  </a:extLst>
                </p:cNvPr>
                <p:cNvPicPr/>
                <p:nvPr/>
              </p:nvPicPr>
              <p:blipFill>
                <a:blip r:embed="rId288"/>
                <a:stretch>
                  <a:fillRect/>
                </a:stretch>
              </p:blipFill>
              <p:spPr>
                <a:xfrm>
                  <a:off x="3218313" y="1324164"/>
                  <a:ext cx="10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5" name="Freihand 164">
                  <a:extLst>
                    <a:ext uri="{FF2B5EF4-FFF2-40B4-BE49-F238E27FC236}">
                      <a16:creationId xmlns:a16="http://schemas.microsoft.com/office/drawing/2014/main" id="{EE847EC0-244F-414F-B9EE-79BBFFBF123B}"/>
                    </a:ext>
                  </a:extLst>
                </p14:cNvPr>
                <p14:cNvContentPartPr/>
                <p14:nvPr/>
              </p14:nvContentPartPr>
              <p14:xfrm>
                <a:off x="3341433" y="1329204"/>
                <a:ext cx="120600" cy="93600"/>
              </p14:xfrm>
            </p:contentPart>
          </mc:Choice>
          <mc:Fallback xmlns="">
            <p:pic>
              <p:nvPicPr>
                <p:cNvPr id="165" name="Freihand 164">
                  <a:extLst>
                    <a:ext uri="{FF2B5EF4-FFF2-40B4-BE49-F238E27FC236}">
                      <a16:creationId xmlns:a16="http://schemas.microsoft.com/office/drawing/2014/main" id="{EE847EC0-244F-414F-B9EE-79BBFFBF123B}"/>
                    </a:ext>
                  </a:extLst>
                </p:cNvPr>
                <p:cNvPicPr/>
                <p:nvPr/>
              </p:nvPicPr>
              <p:blipFill>
                <a:blip r:embed="rId290"/>
                <a:stretch>
                  <a:fillRect/>
                </a:stretch>
              </p:blipFill>
              <p:spPr>
                <a:xfrm>
                  <a:off x="3337113" y="1324884"/>
                  <a:ext cx="129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6" name="Freihand 165">
                  <a:extLst>
                    <a:ext uri="{FF2B5EF4-FFF2-40B4-BE49-F238E27FC236}">
                      <a16:creationId xmlns:a16="http://schemas.microsoft.com/office/drawing/2014/main" id="{873B0BB0-29F8-4B29-B410-8577DC4CC0AE}"/>
                    </a:ext>
                  </a:extLst>
                </p14:cNvPr>
                <p14:cNvContentPartPr/>
                <p14:nvPr/>
              </p14:nvContentPartPr>
              <p14:xfrm>
                <a:off x="3606753" y="1351884"/>
                <a:ext cx="130320" cy="16200"/>
              </p14:xfrm>
            </p:contentPart>
          </mc:Choice>
          <mc:Fallback xmlns="">
            <p:pic>
              <p:nvPicPr>
                <p:cNvPr id="166" name="Freihand 165">
                  <a:extLst>
                    <a:ext uri="{FF2B5EF4-FFF2-40B4-BE49-F238E27FC236}">
                      <a16:creationId xmlns:a16="http://schemas.microsoft.com/office/drawing/2014/main" id="{873B0BB0-29F8-4B29-B410-8577DC4CC0AE}"/>
                    </a:ext>
                  </a:extLst>
                </p:cNvPr>
                <p:cNvPicPr/>
                <p:nvPr/>
              </p:nvPicPr>
              <p:blipFill>
                <a:blip r:embed="rId292"/>
                <a:stretch>
                  <a:fillRect/>
                </a:stretch>
              </p:blipFill>
              <p:spPr>
                <a:xfrm>
                  <a:off x="3602433" y="1347564"/>
                  <a:ext cx="138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7" name="Freihand 166">
                  <a:extLst>
                    <a:ext uri="{FF2B5EF4-FFF2-40B4-BE49-F238E27FC236}">
                      <a16:creationId xmlns:a16="http://schemas.microsoft.com/office/drawing/2014/main" id="{E0DAC3E4-9193-4453-AAE9-6770851BB247}"/>
                    </a:ext>
                  </a:extLst>
                </p14:cNvPr>
                <p14:cNvContentPartPr/>
                <p14:nvPr/>
              </p14:nvContentPartPr>
              <p14:xfrm>
                <a:off x="3792873" y="1300764"/>
                <a:ext cx="83520" cy="136800"/>
              </p14:xfrm>
            </p:contentPart>
          </mc:Choice>
          <mc:Fallback xmlns="">
            <p:pic>
              <p:nvPicPr>
                <p:cNvPr id="167" name="Freihand 166">
                  <a:extLst>
                    <a:ext uri="{FF2B5EF4-FFF2-40B4-BE49-F238E27FC236}">
                      <a16:creationId xmlns:a16="http://schemas.microsoft.com/office/drawing/2014/main" id="{E0DAC3E4-9193-4453-AAE9-6770851BB247}"/>
                    </a:ext>
                  </a:extLst>
                </p:cNvPr>
                <p:cNvPicPr/>
                <p:nvPr/>
              </p:nvPicPr>
              <p:blipFill>
                <a:blip r:embed="rId294"/>
                <a:stretch>
                  <a:fillRect/>
                </a:stretch>
              </p:blipFill>
              <p:spPr>
                <a:xfrm>
                  <a:off x="3788553" y="1296444"/>
                  <a:ext cx="92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8" name="Freihand 167">
                  <a:extLst>
                    <a:ext uri="{FF2B5EF4-FFF2-40B4-BE49-F238E27FC236}">
                      <a16:creationId xmlns:a16="http://schemas.microsoft.com/office/drawing/2014/main" id="{0EAC79BC-83DD-476F-96B1-6A3C60846F76}"/>
                    </a:ext>
                  </a:extLst>
                </p14:cNvPr>
                <p14:cNvContentPartPr/>
                <p14:nvPr/>
              </p14:nvContentPartPr>
              <p14:xfrm>
                <a:off x="3919953" y="1328484"/>
                <a:ext cx="99720" cy="84960"/>
              </p14:xfrm>
            </p:contentPart>
          </mc:Choice>
          <mc:Fallback xmlns="">
            <p:pic>
              <p:nvPicPr>
                <p:cNvPr id="168" name="Freihand 167">
                  <a:extLst>
                    <a:ext uri="{FF2B5EF4-FFF2-40B4-BE49-F238E27FC236}">
                      <a16:creationId xmlns:a16="http://schemas.microsoft.com/office/drawing/2014/main" id="{0EAC79BC-83DD-476F-96B1-6A3C60846F76}"/>
                    </a:ext>
                  </a:extLst>
                </p:cNvPr>
                <p:cNvPicPr/>
                <p:nvPr/>
              </p:nvPicPr>
              <p:blipFill>
                <a:blip r:embed="rId296"/>
                <a:stretch>
                  <a:fillRect/>
                </a:stretch>
              </p:blipFill>
              <p:spPr>
                <a:xfrm>
                  <a:off x="3915633" y="1324164"/>
                  <a:ext cx="108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9" name="Freihand 168">
                  <a:extLst>
                    <a:ext uri="{FF2B5EF4-FFF2-40B4-BE49-F238E27FC236}">
                      <a16:creationId xmlns:a16="http://schemas.microsoft.com/office/drawing/2014/main" id="{C48D873E-28BE-48CB-B872-6A6E64428B8C}"/>
                    </a:ext>
                  </a:extLst>
                </p14:cNvPr>
                <p14:cNvContentPartPr/>
                <p14:nvPr/>
              </p14:nvContentPartPr>
              <p14:xfrm>
                <a:off x="4048113" y="1322364"/>
                <a:ext cx="101160" cy="84600"/>
              </p14:xfrm>
            </p:contentPart>
          </mc:Choice>
          <mc:Fallback xmlns="">
            <p:pic>
              <p:nvPicPr>
                <p:cNvPr id="169" name="Freihand 168">
                  <a:extLst>
                    <a:ext uri="{FF2B5EF4-FFF2-40B4-BE49-F238E27FC236}">
                      <a16:creationId xmlns:a16="http://schemas.microsoft.com/office/drawing/2014/main" id="{C48D873E-28BE-48CB-B872-6A6E64428B8C}"/>
                    </a:ext>
                  </a:extLst>
                </p:cNvPr>
                <p:cNvPicPr/>
                <p:nvPr/>
              </p:nvPicPr>
              <p:blipFill>
                <a:blip r:embed="rId298"/>
                <a:stretch>
                  <a:fillRect/>
                </a:stretch>
              </p:blipFill>
              <p:spPr>
                <a:xfrm>
                  <a:off x="4043793" y="1318044"/>
                  <a:ext cx="10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0" name="Freihand 169">
                  <a:extLst>
                    <a:ext uri="{FF2B5EF4-FFF2-40B4-BE49-F238E27FC236}">
                      <a16:creationId xmlns:a16="http://schemas.microsoft.com/office/drawing/2014/main" id="{44974932-C973-4A79-A867-A40A125CA9E4}"/>
                    </a:ext>
                  </a:extLst>
                </p14:cNvPr>
                <p14:cNvContentPartPr/>
                <p14:nvPr/>
              </p14:nvContentPartPr>
              <p14:xfrm>
                <a:off x="4189593" y="1279884"/>
                <a:ext cx="83520" cy="145440"/>
              </p14:xfrm>
            </p:contentPart>
          </mc:Choice>
          <mc:Fallback xmlns="">
            <p:pic>
              <p:nvPicPr>
                <p:cNvPr id="170" name="Freihand 169">
                  <a:extLst>
                    <a:ext uri="{FF2B5EF4-FFF2-40B4-BE49-F238E27FC236}">
                      <a16:creationId xmlns:a16="http://schemas.microsoft.com/office/drawing/2014/main" id="{44974932-C973-4A79-A867-A40A125CA9E4}"/>
                    </a:ext>
                  </a:extLst>
                </p:cNvPr>
                <p:cNvPicPr/>
                <p:nvPr/>
              </p:nvPicPr>
              <p:blipFill>
                <a:blip r:embed="rId300"/>
                <a:stretch>
                  <a:fillRect/>
                </a:stretch>
              </p:blipFill>
              <p:spPr>
                <a:xfrm>
                  <a:off x="4185273" y="1275564"/>
                  <a:ext cx="92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2" name="Freihand 171">
                  <a:extLst>
                    <a:ext uri="{FF2B5EF4-FFF2-40B4-BE49-F238E27FC236}">
                      <a16:creationId xmlns:a16="http://schemas.microsoft.com/office/drawing/2014/main" id="{8B99558F-B710-4B7F-8FEE-EE340DB05AC5}"/>
                    </a:ext>
                  </a:extLst>
                </p14:cNvPr>
                <p14:cNvContentPartPr/>
                <p14:nvPr/>
              </p14:nvContentPartPr>
              <p14:xfrm>
                <a:off x="4581993" y="1244964"/>
                <a:ext cx="32040" cy="208440"/>
              </p14:xfrm>
            </p:contentPart>
          </mc:Choice>
          <mc:Fallback xmlns="">
            <p:pic>
              <p:nvPicPr>
                <p:cNvPr id="172" name="Freihand 171">
                  <a:extLst>
                    <a:ext uri="{FF2B5EF4-FFF2-40B4-BE49-F238E27FC236}">
                      <a16:creationId xmlns:a16="http://schemas.microsoft.com/office/drawing/2014/main" id="{8B99558F-B710-4B7F-8FEE-EE340DB05AC5}"/>
                    </a:ext>
                  </a:extLst>
                </p:cNvPr>
                <p:cNvPicPr/>
                <p:nvPr/>
              </p:nvPicPr>
              <p:blipFill>
                <a:blip r:embed="rId302"/>
                <a:stretch>
                  <a:fillRect/>
                </a:stretch>
              </p:blipFill>
              <p:spPr>
                <a:xfrm>
                  <a:off x="4577673" y="1240644"/>
                  <a:ext cx="40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3" name="Freihand 172">
                  <a:extLst>
                    <a:ext uri="{FF2B5EF4-FFF2-40B4-BE49-F238E27FC236}">
                      <a16:creationId xmlns:a16="http://schemas.microsoft.com/office/drawing/2014/main" id="{E3CCF928-A019-4EEE-95A9-CE3629067DAD}"/>
                    </a:ext>
                  </a:extLst>
                </p14:cNvPr>
                <p14:cNvContentPartPr/>
                <p14:nvPr/>
              </p14:nvContentPartPr>
              <p14:xfrm>
                <a:off x="4738233" y="1266204"/>
                <a:ext cx="110880" cy="154800"/>
              </p14:xfrm>
            </p:contentPart>
          </mc:Choice>
          <mc:Fallback xmlns="">
            <p:pic>
              <p:nvPicPr>
                <p:cNvPr id="173" name="Freihand 172">
                  <a:extLst>
                    <a:ext uri="{FF2B5EF4-FFF2-40B4-BE49-F238E27FC236}">
                      <a16:creationId xmlns:a16="http://schemas.microsoft.com/office/drawing/2014/main" id="{E3CCF928-A019-4EEE-95A9-CE3629067DAD}"/>
                    </a:ext>
                  </a:extLst>
                </p:cNvPr>
                <p:cNvPicPr/>
                <p:nvPr/>
              </p:nvPicPr>
              <p:blipFill>
                <a:blip r:embed="rId304"/>
                <a:stretch>
                  <a:fillRect/>
                </a:stretch>
              </p:blipFill>
              <p:spPr>
                <a:xfrm>
                  <a:off x="4733913" y="1261884"/>
                  <a:ext cx="11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 name="Freihand 173">
                  <a:extLst>
                    <a:ext uri="{FF2B5EF4-FFF2-40B4-BE49-F238E27FC236}">
                      <a16:creationId xmlns:a16="http://schemas.microsoft.com/office/drawing/2014/main" id="{6948B5B2-F677-42C8-802E-EA424FD36FAA}"/>
                    </a:ext>
                  </a:extLst>
                </p14:cNvPr>
                <p14:cNvContentPartPr/>
                <p14:nvPr/>
              </p14:nvContentPartPr>
              <p14:xfrm>
                <a:off x="4792593" y="1263324"/>
                <a:ext cx="74520" cy="3960"/>
              </p14:xfrm>
            </p:contentPart>
          </mc:Choice>
          <mc:Fallback xmlns="">
            <p:pic>
              <p:nvPicPr>
                <p:cNvPr id="174" name="Freihand 173">
                  <a:extLst>
                    <a:ext uri="{FF2B5EF4-FFF2-40B4-BE49-F238E27FC236}">
                      <a16:creationId xmlns:a16="http://schemas.microsoft.com/office/drawing/2014/main" id="{6948B5B2-F677-42C8-802E-EA424FD36FAA}"/>
                    </a:ext>
                  </a:extLst>
                </p:cNvPr>
                <p:cNvPicPr/>
                <p:nvPr/>
              </p:nvPicPr>
              <p:blipFill>
                <a:blip r:embed="rId306"/>
                <a:stretch>
                  <a:fillRect/>
                </a:stretch>
              </p:blipFill>
              <p:spPr>
                <a:xfrm>
                  <a:off x="4788273" y="1259004"/>
                  <a:ext cx="8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5" name="Freihand 174">
                  <a:extLst>
                    <a:ext uri="{FF2B5EF4-FFF2-40B4-BE49-F238E27FC236}">
                      <a16:creationId xmlns:a16="http://schemas.microsoft.com/office/drawing/2014/main" id="{F082AF54-0EDF-4B8A-B8A8-2D5ED7E9A0B5}"/>
                    </a:ext>
                  </a:extLst>
                </p14:cNvPr>
                <p14:cNvContentPartPr/>
                <p14:nvPr/>
              </p14:nvContentPartPr>
              <p14:xfrm>
                <a:off x="4695393" y="1320564"/>
                <a:ext cx="27000" cy="21960"/>
              </p14:xfrm>
            </p:contentPart>
          </mc:Choice>
          <mc:Fallback xmlns="">
            <p:pic>
              <p:nvPicPr>
                <p:cNvPr id="175" name="Freihand 174">
                  <a:extLst>
                    <a:ext uri="{FF2B5EF4-FFF2-40B4-BE49-F238E27FC236}">
                      <a16:creationId xmlns:a16="http://schemas.microsoft.com/office/drawing/2014/main" id="{F082AF54-0EDF-4B8A-B8A8-2D5ED7E9A0B5}"/>
                    </a:ext>
                  </a:extLst>
                </p:cNvPr>
                <p:cNvPicPr/>
                <p:nvPr/>
              </p:nvPicPr>
              <p:blipFill>
                <a:blip r:embed="rId308"/>
                <a:stretch>
                  <a:fillRect/>
                </a:stretch>
              </p:blipFill>
              <p:spPr>
                <a:xfrm>
                  <a:off x="4691073" y="1316244"/>
                  <a:ext cx="35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7" name="Freihand 176">
                  <a:extLst>
                    <a:ext uri="{FF2B5EF4-FFF2-40B4-BE49-F238E27FC236}">
                      <a16:creationId xmlns:a16="http://schemas.microsoft.com/office/drawing/2014/main" id="{42ABA1A9-2564-48C1-9001-C5BAE5E641FD}"/>
                    </a:ext>
                  </a:extLst>
                </p14:cNvPr>
                <p14:cNvContentPartPr/>
                <p14:nvPr/>
              </p14:nvContentPartPr>
              <p14:xfrm>
                <a:off x="2553393" y="1679124"/>
                <a:ext cx="78480" cy="70920"/>
              </p14:xfrm>
            </p:contentPart>
          </mc:Choice>
          <mc:Fallback xmlns="">
            <p:pic>
              <p:nvPicPr>
                <p:cNvPr id="177" name="Freihand 176">
                  <a:extLst>
                    <a:ext uri="{FF2B5EF4-FFF2-40B4-BE49-F238E27FC236}">
                      <a16:creationId xmlns:a16="http://schemas.microsoft.com/office/drawing/2014/main" id="{42ABA1A9-2564-48C1-9001-C5BAE5E641FD}"/>
                    </a:ext>
                  </a:extLst>
                </p:cNvPr>
                <p:cNvPicPr/>
                <p:nvPr/>
              </p:nvPicPr>
              <p:blipFill>
                <a:blip r:embed="rId310"/>
                <a:stretch>
                  <a:fillRect/>
                </a:stretch>
              </p:blipFill>
              <p:spPr>
                <a:xfrm>
                  <a:off x="2549073" y="1674804"/>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8" name="Freihand 177">
                  <a:extLst>
                    <a:ext uri="{FF2B5EF4-FFF2-40B4-BE49-F238E27FC236}">
                      <a16:creationId xmlns:a16="http://schemas.microsoft.com/office/drawing/2014/main" id="{BA12E9FA-C5B7-4274-97F3-25C1217CA88F}"/>
                    </a:ext>
                  </a:extLst>
                </p14:cNvPr>
                <p14:cNvContentPartPr/>
                <p14:nvPr/>
              </p14:nvContentPartPr>
              <p14:xfrm>
                <a:off x="2559513" y="1682004"/>
                <a:ext cx="108000" cy="190800"/>
              </p14:xfrm>
            </p:contentPart>
          </mc:Choice>
          <mc:Fallback xmlns="">
            <p:pic>
              <p:nvPicPr>
                <p:cNvPr id="178" name="Freihand 177">
                  <a:extLst>
                    <a:ext uri="{FF2B5EF4-FFF2-40B4-BE49-F238E27FC236}">
                      <a16:creationId xmlns:a16="http://schemas.microsoft.com/office/drawing/2014/main" id="{BA12E9FA-C5B7-4274-97F3-25C1217CA88F}"/>
                    </a:ext>
                  </a:extLst>
                </p:cNvPr>
                <p:cNvPicPr/>
                <p:nvPr/>
              </p:nvPicPr>
              <p:blipFill>
                <a:blip r:embed="rId312"/>
                <a:stretch>
                  <a:fillRect/>
                </a:stretch>
              </p:blipFill>
              <p:spPr>
                <a:xfrm>
                  <a:off x="2555193" y="1677684"/>
                  <a:ext cx="116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9" name="Freihand 178">
                  <a:extLst>
                    <a:ext uri="{FF2B5EF4-FFF2-40B4-BE49-F238E27FC236}">
                      <a16:creationId xmlns:a16="http://schemas.microsoft.com/office/drawing/2014/main" id="{D2F0C414-87A9-45AA-93E4-23A012E7C2CD}"/>
                    </a:ext>
                  </a:extLst>
                </p14:cNvPr>
                <p14:cNvContentPartPr/>
                <p14:nvPr/>
              </p14:nvContentPartPr>
              <p14:xfrm>
                <a:off x="2808633" y="1685604"/>
                <a:ext cx="125640" cy="67680"/>
              </p14:xfrm>
            </p:contentPart>
          </mc:Choice>
          <mc:Fallback xmlns="">
            <p:pic>
              <p:nvPicPr>
                <p:cNvPr id="179" name="Freihand 178">
                  <a:extLst>
                    <a:ext uri="{FF2B5EF4-FFF2-40B4-BE49-F238E27FC236}">
                      <a16:creationId xmlns:a16="http://schemas.microsoft.com/office/drawing/2014/main" id="{D2F0C414-87A9-45AA-93E4-23A012E7C2CD}"/>
                    </a:ext>
                  </a:extLst>
                </p:cNvPr>
                <p:cNvPicPr/>
                <p:nvPr/>
              </p:nvPicPr>
              <p:blipFill>
                <a:blip r:embed="rId314"/>
                <a:stretch>
                  <a:fillRect/>
                </a:stretch>
              </p:blipFill>
              <p:spPr>
                <a:xfrm>
                  <a:off x="2804313" y="1681284"/>
                  <a:ext cx="134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0" name="Freihand 179">
                  <a:extLst>
                    <a:ext uri="{FF2B5EF4-FFF2-40B4-BE49-F238E27FC236}">
                      <a16:creationId xmlns:a16="http://schemas.microsoft.com/office/drawing/2014/main" id="{6C2D2EAD-DBD3-408D-9765-9794942259CB}"/>
                    </a:ext>
                  </a:extLst>
                </p14:cNvPr>
                <p14:cNvContentPartPr/>
                <p14:nvPr/>
              </p14:nvContentPartPr>
              <p14:xfrm>
                <a:off x="3063873" y="1659324"/>
                <a:ext cx="109440" cy="118440"/>
              </p14:xfrm>
            </p:contentPart>
          </mc:Choice>
          <mc:Fallback xmlns="">
            <p:pic>
              <p:nvPicPr>
                <p:cNvPr id="180" name="Freihand 179">
                  <a:extLst>
                    <a:ext uri="{FF2B5EF4-FFF2-40B4-BE49-F238E27FC236}">
                      <a16:creationId xmlns:a16="http://schemas.microsoft.com/office/drawing/2014/main" id="{6C2D2EAD-DBD3-408D-9765-9794942259CB}"/>
                    </a:ext>
                  </a:extLst>
                </p:cNvPr>
                <p:cNvPicPr/>
                <p:nvPr/>
              </p:nvPicPr>
              <p:blipFill>
                <a:blip r:embed="rId316"/>
                <a:stretch>
                  <a:fillRect/>
                </a:stretch>
              </p:blipFill>
              <p:spPr>
                <a:xfrm>
                  <a:off x="3059553" y="1655004"/>
                  <a:ext cx="118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1" name="Freihand 180">
                  <a:extLst>
                    <a:ext uri="{FF2B5EF4-FFF2-40B4-BE49-F238E27FC236}">
                      <a16:creationId xmlns:a16="http://schemas.microsoft.com/office/drawing/2014/main" id="{A536B2B1-1580-437D-9D12-A76979AFAD19}"/>
                    </a:ext>
                  </a:extLst>
                </p14:cNvPr>
                <p14:cNvContentPartPr/>
                <p14:nvPr/>
              </p14:nvContentPartPr>
              <p14:xfrm>
                <a:off x="3119313" y="1636644"/>
                <a:ext cx="121680" cy="4320"/>
              </p14:xfrm>
            </p:contentPart>
          </mc:Choice>
          <mc:Fallback xmlns="">
            <p:pic>
              <p:nvPicPr>
                <p:cNvPr id="181" name="Freihand 180">
                  <a:extLst>
                    <a:ext uri="{FF2B5EF4-FFF2-40B4-BE49-F238E27FC236}">
                      <a16:creationId xmlns:a16="http://schemas.microsoft.com/office/drawing/2014/main" id="{A536B2B1-1580-437D-9D12-A76979AFAD19}"/>
                    </a:ext>
                  </a:extLst>
                </p:cNvPr>
                <p:cNvPicPr/>
                <p:nvPr/>
              </p:nvPicPr>
              <p:blipFill>
                <a:blip r:embed="rId318"/>
                <a:stretch>
                  <a:fillRect/>
                </a:stretch>
              </p:blipFill>
              <p:spPr>
                <a:xfrm>
                  <a:off x="3114993" y="1632324"/>
                  <a:ext cx="130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2" name="Freihand 181">
                  <a:extLst>
                    <a:ext uri="{FF2B5EF4-FFF2-40B4-BE49-F238E27FC236}">
                      <a16:creationId xmlns:a16="http://schemas.microsoft.com/office/drawing/2014/main" id="{AF57E147-1C42-4E0F-91EF-4BFC0074D870}"/>
                    </a:ext>
                  </a:extLst>
                </p14:cNvPr>
                <p14:cNvContentPartPr/>
                <p14:nvPr/>
              </p14:nvContentPartPr>
              <p14:xfrm>
                <a:off x="3264393" y="1631604"/>
                <a:ext cx="118800" cy="112680"/>
              </p14:xfrm>
            </p:contentPart>
          </mc:Choice>
          <mc:Fallback xmlns="">
            <p:pic>
              <p:nvPicPr>
                <p:cNvPr id="182" name="Freihand 181">
                  <a:extLst>
                    <a:ext uri="{FF2B5EF4-FFF2-40B4-BE49-F238E27FC236}">
                      <a16:creationId xmlns:a16="http://schemas.microsoft.com/office/drawing/2014/main" id="{AF57E147-1C42-4E0F-91EF-4BFC0074D870}"/>
                    </a:ext>
                  </a:extLst>
                </p:cNvPr>
                <p:cNvPicPr/>
                <p:nvPr/>
              </p:nvPicPr>
              <p:blipFill>
                <a:blip r:embed="rId320"/>
                <a:stretch>
                  <a:fillRect/>
                </a:stretch>
              </p:blipFill>
              <p:spPr>
                <a:xfrm>
                  <a:off x="3260073" y="1627284"/>
                  <a:ext cx="127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3" name="Freihand 182">
                  <a:extLst>
                    <a:ext uri="{FF2B5EF4-FFF2-40B4-BE49-F238E27FC236}">
                      <a16:creationId xmlns:a16="http://schemas.microsoft.com/office/drawing/2014/main" id="{3AE2C3FE-B836-45DF-B8EF-328433E6611E}"/>
                    </a:ext>
                  </a:extLst>
                </p14:cNvPr>
                <p14:cNvContentPartPr/>
                <p14:nvPr/>
              </p14:nvContentPartPr>
              <p14:xfrm>
                <a:off x="3400113" y="1642764"/>
                <a:ext cx="356040" cy="96120"/>
              </p14:xfrm>
            </p:contentPart>
          </mc:Choice>
          <mc:Fallback xmlns="">
            <p:pic>
              <p:nvPicPr>
                <p:cNvPr id="183" name="Freihand 182">
                  <a:extLst>
                    <a:ext uri="{FF2B5EF4-FFF2-40B4-BE49-F238E27FC236}">
                      <a16:creationId xmlns:a16="http://schemas.microsoft.com/office/drawing/2014/main" id="{3AE2C3FE-B836-45DF-B8EF-328433E6611E}"/>
                    </a:ext>
                  </a:extLst>
                </p:cNvPr>
                <p:cNvPicPr/>
                <p:nvPr/>
              </p:nvPicPr>
              <p:blipFill>
                <a:blip r:embed="rId322"/>
                <a:stretch>
                  <a:fillRect/>
                </a:stretch>
              </p:blipFill>
              <p:spPr>
                <a:xfrm>
                  <a:off x="3395793" y="1638444"/>
                  <a:ext cx="364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5" name="Freihand 184">
                  <a:extLst>
                    <a:ext uri="{FF2B5EF4-FFF2-40B4-BE49-F238E27FC236}">
                      <a16:creationId xmlns:a16="http://schemas.microsoft.com/office/drawing/2014/main" id="{57FF7522-D75A-4EBE-92B8-B6F3BC493ED2}"/>
                    </a:ext>
                  </a:extLst>
                </p14:cNvPr>
                <p14:cNvContentPartPr/>
                <p14:nvPr/>
              </p14:nvContentPartPr>
              <p14:xfrm>
                <a:off x="3789633" y="1633044"/>
                <a:ext cx="96480" cy="113400"/>
              </p14:xfrm>
            </p:contentPart>
          </mc:Choice>
          <mc:Fallback xmlns="">
            <p:pic>
              <p:nvPicPr>
                <p:cNvPr id="185" name="Freihand 184">
                  <a:extLst>
                    <a:ext uri="{FF2B5EF4-FFF2-40B4-BE49-F238E27FC236}">
                      <a16:creationId xmlns:a16="http://schemas.microsoft.com/office/drawing/2014/main" id="{57FF7522-D75A-4EBE-92B8-B6F3BC493ED2}"/>
                    </a:ext>
                  </a:extLst>
                </p:cNvPr>
                <p:cNvPicPr/>
                <p:nvPr/>
              </p:nvPicPr>
              <p:blipFill>
                <a:blip r:embed="rId324"/>
                <a:stretch>
                  <a:fillRect/>
                </a:stretch>
              </p:blipFill>
              <p:spPr>
                <a:xfrm>
                  <a:off x="3785313" y="1628724"/>
                  <a:ext cx="10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6" name="Freihand 185">
                  <a:extLst>
                    <a:ext uri="{FF2B5EF4-FFF2-40B4-BE49-F238E27FC236}">
                      <a16:creationId xmlns:a16="http://schemas.microsoft.com/office/drawing/2014/main" id="{7A2EADD9-5D24-4DF3-AB66-ACCBC6534D1B}"/>
                    </a:ext>
                  </a:extLst>
                </p14:cNvPr>
                <p14:cNvContentPartPr/>
                <p14:nvPr/>
              </p14:nvContentPartPr>
              <p14:xfrm>
                <a:off x="3928233" y="1638444"/>
                <a:ext cx="91080" cy="116280"/>
              </p14:xfrm>
            </p:contentPart>
          </mc:Choice>
          <mc:Fallback xmlns="">
            <p:pic>
              <p:nvPicPr>
                <p:cNvPr id="186" name="Freihand 185">
                  <a:extLst>
                    <a:ext uri="{FF2B5EF4-FFF2-40B4-BE49-F238E27FC236}">
                      <a16:creationId xmlns:a16="http://schemas.microsoft.com/office/drawing/2014/main" id="{7A2EADD9-5D24-4DF3-AB66-ACCBC6534D1B}"/>
                    </a:ext>
                  </a:extLst>
                </p:cNvPr>
                <p:cNvPicPr/>
                <p:nvPr/>
              </p:nvPicPr>
              <p:blipFill>
                <a:blip r:embed="rId326"/>
                <a:stretch>
                  <a:fillRect/>
                </a:stretch>
              </p:blipFill>
              <p:spPr>
                <a:xfrm>
                  <a:off x="3923913" y="1634124"/>
                  <a:ext cx="99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7" name="Freihand 186">
                  <a:extLst>
                    <a:ext uri="{FF2B5EF4-FFF2-40B4-BE49-F238E27FC236}">
                      <a16:creationId xmlns:a16="http://schemas.microsoft.com/office/drawing/2014/main" id="{E3D01C19-7739-4276-BE5E-A3C97A571C1F}"/>
                    </a:ext>
                  </a:extLst>
                </p14:cNvPr>
                <p14:cNvContentPartPr/>
                <p14:nvPr/>
              </p14:nvContentPartPr>
              <p14:xfrm>
                <a:off x="3956673" y="1628724"/>
                <a:ext cx="78840" cy="3600"/>
              </p14:xfrm>
            </p:contentPart>
          </mc:Choice>
          <mc:Fallback xmlns="">
            <p:pic>
              <p:nvPicPr>
                <p:cNvPr id="187" name="Freihand 186">
                  <a:extLst>
                    <a:ext uri="{FF2B5EF4-FFF2-40B4-BE49-F238E27FC236}">
                      <a16:creationId xmlns:a16="http://schemas.microsoft.com/office/drawing/2014/main" id="{E3D01C19-7739-4276-BE5E-A3C97A571C1F}"/>
                    </a:ext>
                  </a:extLst>
                </p:cNvPr>
                <p:cNvPicPr/>
                <p:nvPr/>
              </p:nvPicPr>
              <p:blipFill>
                <a:blip r:embed="rId328"/>
                <a:stretch>
                  <a:fillRect/>
                </a:stretch>
              </p:blipFill>
              <p:spPr>
                <a:xfrm>
                  <a:off x="3952353" y="1624404"/>
                  <a:ext cx="87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8" name="Freihand 187">
                  <a:extLst>
                    <a:ext uri="{FF2B5EF4-FFF2-40B4-BE49-F238E27FC236}">
                      <a16:creationId xmlns:a16="http://schemas.microsoft.com/office/drawing/2014/main" id="{13C8AD4E-F7E3-492B-8022-B0B8B68A0425}"/>
                    </a:ext>
                  </a:extLst>
                </p14:cNvPr>
                <p14:cNvContentPartPr/>
                <p14:nvPr/>
              </p14:nvContentPartPr>
              <p14:xfrm>
                <a:off x="4050633" y="1635204"/>
                <a:ext cx="87480" cy="92160"/>
              </p14:xfrm>
            </p:contentPart>
          </mc:Choice>
          <mc:Fallback xmlns="">
            <p:pic>
              <p:nvPicPr>
                <p:cNvPr id="188" name="Freihand 187">
                  <a:extLst>
                    <a:ext uri="{FF2B5EF4-FFF2-40B4-BE49-F238E27FC236}">
                      <a16:creationId xmlns:a16="http://schemas.microsoft.com/office/drawing/2014/main" id="{13C8AD4E-F7E3-492B-8022-B0B8B68A0425}"/>
                    </a:ext>
                  </a:extLst>
                </p:cNvPr>
                <p:cNvPicPr/>
                <p:nvPr/>
              </p:nvPicPr>
              <p:blipFill>
                <a:blip r:embed="rId330"/>
                <a:stretch>
                  <a:fillRect/>
                </a:stretch>
              </p:blipFill>
              <p:spPr>
                <a:xfrm>
                  <a:off x="4046313" y="1630884"/>
                  <a:ext cx="96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9" name="Freihand 188">
                  <a:extLst>
                    <a:ext uri="{FF2B5EF4-FFF2-40B4-BE49-F238E27FC236}">
                      <a16:creationId xmlns:a16="http://schemas.microsoft.com/office/drawing/2014/main" id="{F4B8B66C-9799-434E-98E4-599851D5BA32}"/>
                    </a:ext>
                  </a:extLst>
                </p14:cNvPr>
                <p14:cNvContentPartPr/>
                <p14:nvPr/>
              </p14:nvContentPartPr>
              <p14:xfrm>
                <a:off x="4140633" y="1640964"/>
                <a:ext cx="85680" cy="90000"/>
              </p14:xfrm>
            </p:contentPart>
          </mc:Choice>
          <mc:Fallback xmlns="">
            <p:pic>
              <p:nvPicPr>
                <p:cNvPr id="189" name="Freihand 188">
                  <a:extLst>
                    <a:ext uri="{FF2B5EF4-FFF2-40B4-BE49-F238E27FC236}">
                      <a16:creationId xmlns:a16="http://schemas.microsoft.com/office/drawing/2014/main" id="{F4B8B66C-9799-434E-98E4-599851D5BA32}"/>
                    </a:ext>
                  </a:extLst>
                </p:cNvPr>
                <p:cNvPicPr/>
                <p:nvPr/>
              </p:nvPicPr>
              <p:blipFill>
                <a:blip r:embed="rId332"/>
                <a:stretch>
                  <a:fillRect/>
                </a:stretch>
              </p:blipFill>
              <p:spPr>
                <a:xfrm>
                  <a:off x="4136313" y="1636644"/>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0" name="Freihand 189">
                  <a:extLst>
                    <a:ext uri="{FF2B5EF4-FFF2-40B4-BE49-F238E27FC236}">
                      <a16:creationId xmlns:a16="http://schemas.microsoft.com/office/drawing/2014/main" id="{1EEAB980-612D-4FBC-98D5-828A858940CA}"/>
                    </a:ext>
                  </a:extLst>
                </p14:cNvPr>
                <p14:cNvContentPartPr/>
                <p14:nvPr/>
              </p14:nvContentPartPr>
              <p14:xfrm>
                <a:off x="4300833" y="1548444"/>
                <a:ext cx="65160" cy="155880"/>
              </p14:xfrm>
            </p:contentPart>
          </mc:Choice>
          <mc:Fallback xmlns="">
            <p:pic>
              <p:nvPicPr>
                <p:cNvPr id="190" name="Freihand 189">
                  <a:extLst>
                    <a:ext uri="{FF2B5EF4-FFF2-40B4-BE49-F238E27FC236}">
                      <a16:creationId xmlns:a16="http://schemas.microsoft.com/office/drawing/2014/main" id="{1EEAB980-612D-4FBC-98D5-828A858940CA}"/>
                    </a:ext>
                  </a:extLst>
                </p:cNvPr>
                <p:cNvPicPr/>
                <p:nvPr/>
              </p:nvPicPr>
              <p:blipFill>
                <a:blip r:embed="rId334"/>
                <a:stretch>
                  <a:fillRect/>
                </a:stretch>
              </p:blipFill>
              <p:spPr>
                <a:xfrm>
                  <a:off x="4296513" y="1544124"/>
                  <a:ext cx="73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2" name="Freihand 191">
                  <a:extLst>
                    <a:ext uri="{FF2B5EF4-FFF2-40B4-BE49-F238E27FC236}">
                      <a16:creationId xmlns:a16="http://schemas.microsoft.com/office/drawing/2014/main" id="{BCF93A73-DE85-4890-BF1E-CA7910BCECD0}"/>
                    </a:ext>
                  </a:extLst>
                </p14:cNvPr>
                <p14:cNvContentPartPr/>
                <p14:nvPr/>
              </p14:nvContentPartPr>
              <p14:xfrm>
                <a:off x="2425593" y="1519644"/>
                <a:ext cx="2037240" cy="407880"/>
              </p14:xfrm>
            </p:contentPart>
          </mc:Choice>
          <mc:Fallback xmlns="">
            <p:pic>
              <p:nvPicPr>
                <p:cNvPr id="192" name="Freihand 191">
                  <a:extLst>
                    <a:ext uri="{FF2B5EF4-FFF2-40B4-BE49-F238E27FC236}">
                      <a16:creationId xmlns:a16="http://schemas.microsoft.com/office/drawing/2014/main" id="{BCF93A73-DE85-4890-BF1E-CA7910BCECD0}"/>
                    </a:ext>
                  </a:extLst>
                </p:cNvPr>
                <p:cNvPicPr/>
                <p:nvPr/>
              </p:nvPicPr>
              <p:blipFill>
                <a:blip r:embed="rId336"/>
                <a:stretch>
                  <a:fillRect/>
                </a:stretch>
              </p:blipFill>
              <p:spPr>
                <a:xfrm>
                  <a:off x="2421273" y="1515324"/>
                  <a:ext cx="20458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3" name="Freihand 192">
                  <a:extLst>
                    <a:ext uri="{FF2B5EF4-FFF2-40B4-BE49-F238E27FC236}">
                      <a16:creationId xmlns:a16="http://schemas.microsoft.com/office/drawing/2014/main" id="{9609C7AC-4893-4DC0-8BEE-61C51B1D5BEC}"/>
                    </a:ext>
                  </a:extLst>
                </p14:cNvPr>
                <p14:cNvContentPartPr/>
                <p14:nvPr/>
              </p14:nvContentPartPr>
              <p14:xfrm>
                <a:off x="4558593" y="1669404"/>
                <a:ext cx="121680" cy="6840"/>
              </p14:xfrm>
            </p:contentPart>
          </mc:Choice>
          <mc:Fallback xmlns="">
            <p:pic>
              <p:nvPicPr>
                <p:cNvPr id="193" name="Freihand 192">
                  <a:extLst>
                    <a:ext uri="{FF2B5EF4-FFF2-40B4-BE49-F238E27FC236}">
                      <a16:creationId xmlns:a16="http://schemas.microsoft.com/office/drawing/2014/main" id="{9609C7AC-4893-4DC0-8BEE-61C51B1D5BEC}"/>
                    </a:ext>
                  </a:extLst>
                </p:cNvPr>
                <p:cNvPicPr/>
                <p:nvPr/>
              </p:nvPicPr>
              <p:blipFill>
                <a:blip r:embed="rId338"/>
                <a:stretch>
                  <a:fillRect/>
                </a:stretch>
              </p:blipFill>
              <p:spPr>
                <a:xfrm>
                  <a:off x="4554273" y="1665084"/>
                  <a:ext cx="130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4" name="Freihand 193">
                  <a:extLst>
                    <a:ext uri="{FF2B5EF4-FFF2-40B4-BE49-F238E27FC236}">
                      <a16:creationId xmlns:a16="http://schemas.microsoft.com/office/drawing/2014/main" id="{CC076CBE-E45D-4679-85AD-2697EC55F091}"/>
                    </a:ext>
                  </a:extLst>
                </p14:cNvPr>
                <p14:cNvContentPartPr/>
                <p14:nvPr/>
              </p14:nvContentPartPr>
              <p14:xfrm>
                <a:off x="4506033" y="1589124"/>
                <a:ext cx="144000" cy="132480"/>
              </p14:xfrm>
            </p:contentPart>
          </mc:Choice>
          <mc:Fallback xmlns="">
            <p:pic>
              <p:nvPicPr>
                <p:cNvPr id="194" name="Freihand 193">
                  <a:extLst>
                    <a:ext uri="{FF2B5EF4-FFF2-40B4-BE49-F238E27FC236}">
                      <a16:creationId xmlns:a16="http://schemas.microsoft.com/office/drawing/2014/main" id="{CC076CBE-E45D-4679-85AD-2697EC55F091}"/>
                    </a:ext>
                  </a:extLst>
                </p:cNvPr>
                <p:cNvPicPr/>
                <p:nvPr/>
              </p:nvPicPr>
              <p:blipFill>
                <a:blip r:embed="rId340"/>
                <a:stretch>
                  <a:fillRect/>
                </a:stretch>
              </p:blipFill>
              <p:spPr>
                <a:xfrm>
                  <a:off x="4501713" y="1584804"/>
                  <a:ext cx="152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5" name="Freihand 194">
                  <a:extLst>
                    <a:ext uri="{FF2B5EF4-FFF2-40B4-BE49-F238E27FC236}">
                      <a16:creationId xmlns:a16="http://schemas.microsoft.com/office/drawing/2014/main" id="{125D4F74-AEF8-447C-B85D-A37EB97A1808}"/>
                    </a:ext>
                  </a:extLst>
                </p14:cNvPr>
                <p14:cNvContentPartPr/>
                <p14:nvPr/>
              </p14:nvContentPartPr>
              <p14:xfrm>
                <a:off x="4837233" y="1619004"/>
                <a:ext cx="39240" cy="105840"/>
              </p14:xfrm>
            </p:contentPart>
          </mc:Choice>
          <mc:Fallback xmlns="">
            <p:pic>
              <p:nvPicPr>
                <p:cNvPr id="195" name="Freihand 194">
                  <a:extLst>
                    <a:ext uri="{FF2B5EF4-FFF2-40B4-BE49-F238E27FC236}">
                      <a16:creationId xmlns:a16="http://schemas.microsoft.com/office/drawing/2014/main" id="{125D4F74-AEF8-447C-B85D-A37EB97A1808}"/>
                    </a:ext>
                  </a:extLst>
                </p:cNvPr>
                <p:cNvPicPr/>
                <p:nvPr/>
              </p:nvPicPr>
              <p:blipFill>
                <a:blip r:embed="rId342"/>
                <a:stretch>
                  <a:fillRect/>
                </a:stretch>
              </p:blipFill>
              <p:spPr>
                <a:xfrm>
                  <a:off x="4832913" y="1614684"/>
                  <a:ext cx="47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6" name="Freihand 195">
                  <a:extLst>
                    <a:ext uri="{FF2B5EF4-FFF2-40B4-BE49-F238E27FC236}">
                      <a16:creationId xmlns:a16="http://schemas.microsoft.com/office/drawing/2014/main" id="{5F16570B-B048-4AFC-8A8B-E8EF91EF8AF8}"/>
                    </a:ext>
                  </a:extLst>
                </p14:cNvPr>
                <p14:cNvContentPartPr/>
                <p14:nvPr/>
              </p14:nvContentPartPr>
              <p14:xfrm>
                <a:off x="4782513" y="1608564"/>
                <a:ext cx="158040" cy="102240"/>
              </p14:xfrm>
            </p:contentPart>
          </mc:Choice>
          <mc:Fallback xmlns="">
            <p:pic>
              <p:nvPicPr>
                <p:cNvPr id="196" name="Freihand 195">
                  <a:extLst>
                    <a:ext uri="{FF2B5EF4-FFF2-40B4-BE49-F238E27FC236}">
                      <a16:creationId xmlns:a16="http://schemas.microsoft.com/office/drawing/2014/main" id="{5F16570B-B048-4AFC-8A8B-E8EF91EF8AF8}"/>
                    </a:ext>
                  </a:extLst>
                </p:cNvPr>
                <p:cNvPicPr/>
                <p:nvPr/>
              </p:nvPicPr>
              <p:blipFill>
                <a:blip r:embed="rId344"/>
                <a:stretch>
                  <a:fillRect/>
                </a:stretch>
              </p:blipFill>
              <p:spPr>
                <a:xfrm>
                  <a:off x="4778193" y="1604244"/>
                  <a:ext cx="16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7" name="Freihand 196">
                  <a:extLst>
                    <a:ext uri="{FF2B5EF4-FFF2-40B4-BE49-F238E27FC236}">
                      <a16:creationId xmlns:a16="http://schemas.microsoft.com/office/drawing/2014/main" id="{3E8269E1-6435-4018-9A21-5B8B625CFABE}"/>
                    </a:ext>
                  </a:extLst>
                </p14:cNvPr>
                <p14:cNvContentPartPr/>
                <p14:nvPr/>
              </p14:nvContentPartPr>
              <p14:xfrm>
                <a:off x="4958913" y="1590204"/>
                <a:ext cx="93600" cy="97200"/>
              </p14:xfrm>
            </p:contentPart>
          </mc:Choice>
          <mc:Fallback xmlns="">
            <p:pic>
              <p:nvPicPr>
                <p:cNvPr id="197" name="Freihand 196">
                  <a:extLst>
                    <a:ext uri="{FF2B5EF4-FFF2-40B4-BE49-F238E27FC236}">
                      <a16:creationId xmlns:a16="http://schemas.microsoft.com/office/drawing/2014/main" id="{3E8269E1-6435-4018-9A21-5B8B625CFABE}"/>
                    </a:ext>
                  </a:extLst>
                </p:cNvPr>
                <p:cNvPicPr/>
                <p:nvPr/>
              </p:nvPicPr>
              <p:blipFill>
                <a:blip r:embed="rId346"/>
                <a:stretch>
                  <a:fillRect/>
                </a:stretch>
              </p:blipFill>
              <p:spPr>
                <a:xfrm>
                  <a:off x="4954593" y="1585884"/>
                  <a:ext cx="102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8" name="Freihand 197">
                  <a:extLst>
                    <a:ext uri="{FF2B5EF4-FFF2-40B4-BE49-F238E27FC236}">
                      <a16:creationId xmlns:a16="http://schemas.microsoft.com/office/drawing/2014/main" id="{FB1ED4D6-7FA9-4E2B-A824-5E8684F1E0F9}"/>
                    </a:ext>
                  </a:extLst>
                </p14:cNvPr>
                <p14:cNvContentPartPr/>
                <p14:nvPr/>
              </p14:nvContentPartPr>
              <p14:xfrm>
                <a:off x="5112633" y="1612164"/>
                <a:ext cx="108720" cy="25920"/>
              </p14:xfrm>
            </p:contentPart>
          </mc:Choice>
          <mc:Fallback xmlns="">
            <p:pic>
              <p:nvPicPr>
                <p:cNvPr id="198" name="Freihand 197">
                  <a:extLst>
                    <a:ext uri="{FF2B5EF4-FFF2-40B4-BE49-F238E27FC236}">
                      <a16:creationId xmlns:a16="http://schemas.microsoft.com/office/drawing/2014/main" id="{FB1ED4D6-7FA9-4E2B-A824-5E8684F1E0F9}"/>
                    </a:ext>
                  </a:extLst>
                </p:cNvPr>
                <p:cNvPicPr/>
                <p:nvPr/>
              </p:nvPicPr>
              <p:blipFill>
                <a:blip r:embed="rId348"/>
                <a:stretch>
                  <a:fillRect/>
                </a:stretch>
              </p:blipFill>
              <p:spPr>
                <a:xfrm>
                  <a:off x="5108313" y="1607844"/>
                  <a:ext cx="117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9" name="Freihand 198">
                  <a:extLst>
                    <a:ext uri="{FF2B5EF4-FFF2-40B4-BE49-F238E27FC236}">
                      <a16:creationId xmlns:a16="http://schemas.microsoft.com/office/drawing/2014/main" id="{0E2FF5CC-1F96-40BD-8CF8-7B016803A999}"/>
                    </a:ext>
                  </a:extLst>
                </p14:cNvPr>
                <p14:cNvContentPartPr/>
                <p14:nvPr/>
              </p14:nvContentPartPr>
              <p14:xfrm>
                <a:off x="5278953" y="1612164"/>
                <a:ext cx="93600" cy="77040"/>
              </p14:xfrm>
            </p:contentPart>
          </mc:Choice>
          <mc:Fallback xmlns="">
            <p:pic>
              <p:nvPicPr>
                <p:cNvPr id="199" name="Freihand 198">
                  <a:extLst>
                    <a:ext uri="{FF2B5EF4-FFF2-40B4-BE49-F238E27FC236}">
                      <a16:creationId xmlns:a16="http://schemas.microsoft.com/office/drawing/2014/main" id="{0E2FF5CC-1F96-40BD-8CF8-7B016803A999}"/>
                    </a:ext>
                  </a:extLst>
                </p:cNvPr>
                <p:cNvPicPr/>
                <p:nvPr/>
              </p:nvPicPr>
              <p:blipFill>
                <a:blip r:embed="rId350"/>
                <a:stretch>
                  <a:fillRect/>
                </a:stretch>
              </p:blipFill>
              <p:spPr>
                <a:xfrm>
                  <a:off x="5274633" y="1607844"/>
                  <a:ext cx="102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0" name="Freihand 199">
                  <a:extLst>
                    <a:ext uri="{FF2B5EF4-FFF2-40B4-BE49-F238E27FC236}">
                      <a16:creationId xmlns:a16="http://schemas.microsoft.com/office/drawing/2014/main" id="{4C0235FE-3AF4-434A-8F4B-CDDC1C3DA4FB}"/>
                    </a:ext>
                  </a:extLst>
                </p14:cNvPr>
                <p14:cNvContentPartPr/>
                <p14:nvPr/>
              </p14:nvContentPartPr>
              <p14:xfrm>
                <a:off x="5404233" y="1603524"/>
                <a:ext cx="399600" cy="96480"/>
              </p14:xfrm>
            </p:contentPart>
          </mc:Choice>
          <mc:Fallback xmlns="">
            <p:pic>
              <p:nvPicPr>
                <p:cNvPr id="200" name="Freihand 199">
                  <a:extLst>
                    <a:ext uri="{FF2B5EF4-FFF2-40B4-BE49-F238E27FC236}">
                      <a16:creationId xmlns:a16="http://schemas.microsoft.com/office/drawing/2014/main" id="{4C0235FE-3AF4-434A-8F4B-CDDC1C3DA4FB}"/>
                    </a:ext>
                  </a:extLst>
                </p:cNvPr>
                <p:cNvPicPr/>
                <p:nvPr/>
              </p:nvPicPr>
              <p:blipFill>
                <a:blip r:embed="rId352"/>
                <a:stretch>
                  <a:fillRect/>
                </a:stretch>
              </p:blipFill>
              <p:spPr>
                <a:xfrm>
                  <a:off x="5399913" y="1599204"/>
                  <a:ext cx="408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AE456F09-EAB3-4154-BBD0-5669DAB1BAA0}"/>
                    </a:ext>
                  </a:extLst>
                </p14:cNvPr>
                <p14:cNvContentPartPr/>
                <p14:nvPr/>
              </p14:nvContentPartPr>
              <p14:xfrm>
                <a:off x="1963713" y="2249724"/>
                <a:ext cx="109800" cy="75600"/>
              </p14:xfrm>
            </p:contentPart>
          </mc:Choice>
          <mc:Fallback xmlns="">
            <p:pic>
              <p:nvPicPr>
                <p:cNvPr id="247" name="Freihand 246">
                  <a:extLst>
                    <a:ext uri="{FF2B5EF4-FFF2-40B4-BE49-F238E27FC236}">
                      <a16:creationId xmlns:a16="http://schemas.microsoft.com/office/drawing/2014/main" id="{AE456F09-EAB3-4154-BBD0-5669DAB1BAA0}"/>
                    </a:ext>
                  </a:extLst>
                </p:cNvPr>
                <p:cNvPicPr/>
                <p:nvPr/>
              </p:nvPicPr>
              <p:blipFill>
                <a:blip r:embed="rId354"/>
                <a:stretch>
                  <a:fillRect/>
                </a:stretch>
              </p:blipFill>
              <p:spPr>
                <a:xfrm>
                  <a:off x="1959393" y="2245404"/>
                  <a:ext cx="118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43196706-7F30-4C73-AFF1-4D918CD8F6EA}"/>
                    </a:ext>
                  </a:extLst>
                </p14:cNvPr>
                <p14:cNvContentPartPr/>
                <p14:nvPr/>
              </p14:nvContentPartPr>
              <p14:xfrm>
                <a:off x="2113473" y="2247924"/>
                <a:ext cx="105840" cy="222480"/>
              </p14:xfrm>
            </p:contentPart>
          </mc:Choice>
          <mc:Fallback xmlns="">
            <p:pic>
              <p:nvPicPr>
                <p:cNvPr id="248" name="Freihand 247">
                  <a:extLst>
                    <a:ext uri="{FF2B5EF4-FFF2-40B4-BE49-F238E27FC236}">
                      <a16:creationId xmlns:a16="http://schemas.microsoft.com/office/drawing/2014/main" id="{43196706-7F30-4C73-AFF1-4D918CD8F6EA}"/>
                    </a:ext>
                  </a:extLst>
                </p:cNvPr>
                <p:cNvPicPr/>
                <p:nvPr/>
              </p:nvPicPr>
              <p:blipFill>
                <a:blip r:embed="rId356"/>
                <a:stretch>
                  <a:fillRect/>
                </a:stretch>
              </p:blipFill>
              <p:spPr>
                <a:xfrm>
                  <a:off x="2109153" y="2243604"/>
                  <a:ext cx="11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70320027-053B-4018-B0DA-63DE56DEA5FA}"/>
                    </a:ext>
                  </a:extLst>
                </p14:cNvPr>
                <p14:cNvContentPartPr/>
                <p14:nvPr/>
              </p14:nvContentPartPr>
              <p14:xfrm>
                <a:off x="2283753" y="2266644"/>
                <a:ext cx="83160" cy="18720"/>
              </p14:xfrm>
            </p:contentPart>
          </mc:Choice>
          <mc:Fallback xmlns="">
            <p:pic>
              <p:nvPicPr>
                <p:cNvPr id="249" name="Freihand 248">
                  <a:extLst>
                    <a:ext uri="{FF2B5EF4-FFF2-40B4-BE49-F238E27FC236}">
                      <a16:creationId xmlns:a16="http://schemas.microsoft.com/office/drawing/2014/main" id="{70320027-053B-4018-B0DA-63DE56DEA5FA}"/>
                    </a:ext>
                  </a:extLst>
                </p:cNvPr>
                <p:cNvPicPr/>
                <p:nvPr/>
              </p:nvPicPr>
              <p:blipFill>
                <a:blip r:embed="rId358"/>
                <a:stretch>
                  <a:fillRect/>
                </a:stretch>
              </p:blipFill>
              <p:spPr>
                <a:xfrm>
                  <a:off x="2279433" y="2262324"/>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E971F0E4-52AE-43B7-85A1-07DF32151A12}"/>
                    </a:ext>
                  </a:extLst>
                </p14:cNvPr>
                <p14:cNvContentPartPr/>
                <p14:nvPr/>
              </p14:nvContentPartPr>
              <p14:xfrm>
                <a:off x="2472393" y="2236404"/>
                <a:ext cx="105120" cy="86400"/>
              </p14:xfrm>
            </p:contentPart>
          </mc:Choice>
          <mc:Fallback xmlns="">
            <p:pic>
              <p:nvPicPr>
                <p:cNvPr id="250" name="Freihand 249">
                  <a:extLst>
                    <a:ext uri="{FF2B5EF4-FFF2-40B4-BE49-F238E27FC236}">
                      <a16:creationId xmlns:a16="http://schemas.microsoft.com/office/drawing/2014/main" id="{E971F0E4-52AE-43B7-85A1-07DF32151A12}"/>
                    </a:ext>
                  </a:extLst>
                </p:cNvPr>
                <p:cNvPicPr/>
                <p:nvPr/>
              </p:nvPicPr>
              <p:blipFill>
                <a:blip r:embed="rId360"/>
                <a:stretch>
                  <a:fillRect/>
                </a:stretch>
              </p:blipFill>
              <p:spPr>
                <a:xfrm>
                  <a:off x="2468073" y="2232084"/>
                  <a:ext cx="113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5CA3F782-607A-4D3E-9BA3-FD2F671D00D8}"/>
                    </a:ext>
                  </a:extLst>
                </p14:cNvPr>
                <p14:cNvContentPartPr/>
                <p14:nvPr/>
              </p14:nvContentPartPr>
              <p14:xfrm>
                <a:off x="2595513" y="2260524"/>
                <a:ext cx="216720" cy="57960"/>
              </p14:xfrm>
            </p:contentPart>
          </mc:Choice>
          <mc:Fallback xmlns="">
            <p:pic>
              <p:nvPicPr>
                <p:cNvPr id="251" name="Freihand 250">
                  <a:extLst>
                    <a:ext uri="{FF2B5EF4-FFF2-40B4-BE49-F238E27FC236}">
                      <a16:creationId xmlns:a16="http://schemas.microsoft.com/office/drawing/2014/main" id="{5CA3F782-607A-4D3E-9BA3-FD2F671D00D8}"/>
                    </a:ext>
                  </a:extLst>
                </p:cNvPr>
                <p:cNvPicPr/>
                <p:nvPr/>
              </p:nvPicPr>
              <p:blipFill>
                <a:blip r:embed="rId362"/>
                <a:stretch>
                  <a:fillRect/>
                </a:stretch>
              </p:blipFill>
              <p:spPr>
                <a:xfrm>
                  <a:off x="2591193" y="2256204"/>
                  <a:ext cx="225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B087E0BB-C449-4723-B6EB-FDBE3BD79ABF}"/>
                    </a:ext>
                  </a:extLst>
                </p14:cNvPr>
                <p14:cNvContentPartPr/>
                <p14:nvPr/>
              </p14:nvContentPartPr>
              <p14:xfrm>
                <a:off x="2812953" y="2223444"/>
                <a:ext cx="121320" cy="96840"/>
              </p14:xfrm>
            </p:contentPart>
          </mc:Choice>
          <mc:Fallback xmlns="">
            <p:pic>
              <p:nvPicPr>
                <p:cNvPr id="252" name="Freihand 251">
                  <a:extLst>
                    <a:ext uri="{FF2B5EF4-FFF2-40B4-BE49-F238E27FC236}">
                      <a16:creationId xmlns:a16="http://schemas.microsoft.com/office/drawing/2014/main" id="{B087E0BB-C449-4723-B6EB-FDBE3BD79ABF}"/>
                    </a:ext>
                  </a:extLst>
                </p:cNvPr>
                <p:cNvPicPr/>
                <p:nvPr/>
              </p:nvPicPr>
              <p:blipFill>
                <a:blip r:embed="rId364"/>
                <a:stretch>
                  <a:fillRect/>
                </a:stretch>
              </p:blipFill>
              <p:spPr>
                <a:xfrm>
                  <a:off x="2808633" y="2219124"/>
                  <a:ext cx="12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DF56497B-FB6D-4DF7-9B59-74896E09182C}"/>
                    </a:ext>
                  </a:extLst>
                </p14:cNvPr>
                <p14:cNvContentPartPr/>
                <p14:nvPr/>
              </p14:nvContentPartPr>
              <p14:xfrm>
                <a:off x="3003393" y="2318844"/>
                <a:ext cx="360" cy="360"/>
              </p14:xfrm>
            </p:contentPart>
          </mc:Choice>
          <mc:Fallback xmlns="">
            <p:pic>
              <p:nvPicPr>
                <p:cNvPr id="253" name="Freihand 252">
                  <a:extLst>
                    <a:ext uri="{FF2B5EF4-FFF2-40B4-BE49-F238E27FC236}">
                      <a16:creationId xmlns:a16="http://schemas.microsoft.com/office/drawing/2014/main" id="{DF56497B-FB6D-4DF7-9B59-74896E09182C}"/>
                    </a:ext>
                  </a:extLst>
                </p:cNvPr>
                <p:cNvPicPr/>
                <p:nvPr/>
              </p:nvPicPr>
              <p:blipFill>
                <a:blip r:embed="rId65"/>
                <a:stretch>
                  <a:fillRect/>
                </a:stretch>
              </p:blipFill>
              <p:spPr>
                <a:xfrm>
                  <a:off x="2999073" y="2314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5" name="Freihand 254">
                  <a:extLst>
                    <a:ext uri="{FF2B5EF4-FFF2-40B4-BE49-F238E27FC236}">
                      <a16:creationId xmlns:a16="http://schemas.microsoft.com/office/drawing/2014/main" id="{F495F70A-C22F-4C1F-8340-0D12B4063D7F}"/>
                    </a:ext>
                  </a:extLst>
                </p14:cNvPr>
                <p14:cNvContentPartPr/>
                <p14:nvPr/>
              </p14:nvContentPartPr>
              <p14:xfrm>
                <a:off x="3246393" y="2095644"/>
                <a:ext cx="147600" cy="155160"/>
              </p14:xfrm>
            </p:contentPart>
          </mc:Choice>
          <mc:Fallback xmlns="">
            <p:pic>
              <p:nvPicPr>
                <p:cNvPr id="255" name="Freihand 254">
                  <a:extLst>
                    <a:ext uri="{FF2B5EF4-FFF2-40B4-BE49-F238E27FC236}">
                      <a16:creationId xmlns:a16="http://schemas.microsoft.com/office/drawing/2014/main" id="{F495F70A-C22F-4C1F-8340-0D12B4063D7F}"/>
                    </a:ext>
                  </a:extLst>
                </p:cNvPr>
                <p:cNvPicPr/>
                <p:nvPr/>
              </p:nvPicPr>
              <p:blipFill>
                <a:blip r:embed="rId367"/>
                <a:stretch>
                  <a:fillRect/>
                </a:stretch>
              </p:blipFill>
              <p:spPr>
                <a:xfrm>
                  <a:off x="3242073" y="2091324"/>
                  <a:ext cx="156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6" name="Freihand 255">
                  <a:extLst>
                    <a:ext uri="{FF2B5EF4-FFF2-40B4-BE49-F238E27FC236}">
                      <a16:creationId xmlns:a16="http://schemas.microsoft.com/office/drawing/2014/main" id="{FD441BF7-D5A9-471B-A525-2E0B1A4B76D0}"/>
                    </a:ext>
                  </a:extLst>
                </p14:cNvPr>
                <p14:cNvContentPartPr/>
                <p14:nvPr/>
              </p14:nvContentPartPr>
              <p14:xfrm>
                <a:off x="3188433" y="2246124"/>
                <a:ext cx="297720" cy="29520"/>
              </p14:xfrm>
            </p:contentPart>
          </mc:Choice>
          <mc:Fallback xmlns="">
            <p:pic>
              <p:nvPicPr>
                <p:cNvPr id="256" name="Freihand 255">
                  <a:extLst>
                    <a:ext uri="{FF2B5EF4-FFF2-40B4-BE49-F238E27FC236}">
                      <a16:creationId xmlns:a16="http://schemas.microsoft.com/office/drawing/2014/main" id="{FD441BF7-D5A9-471B-A525-2E0B1A4B76D0}"/>
                    </a:ext>
                  </a:extLst>
                </p:cNvPr>
                <p:cNvPicPr/>
                <p:nvPr/>
              </p:nvPicPr>
              <p:blipFill>
                <a:blip r:embed="rId369"/>
                <a:stretch>
                  <a:fillRect/>
                </a:stretch>
              </p:blipFill>
              <p:spPr>
                <a:xfrm>
                  <a:off x="3184113" y="2241804"/>
                  <a:ext cx="306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7" name="Freihand 256">
                  <a:extLst>
                    <a:ext uri="{FF2B5EF4-FFF2-40B4-BE49-F238E27FC236}">
                      <a16:creationId xmlns:a16="http://schemas.microsoft.com/office/drawing/2014/main" id="{483F3C6B-4E41-4F13-A7CF-146B67A6C2F7}"/>
                    </a:ext>
                  </a:extLst>
                </p14:cNvPr>
                <p14:cNvContentPartPr/>
                <p14:nvPr/>
              </p14:nvContentPartPr>
              <p14:xfrm>
                <a:off x="3276633" y="2349084"/>
                <a:ext cx="38160" cy="164880"/>
              </p14:xfrm>
            </p:contentPart>
          </mc:Choice>
          <mc:Fallback xmlns="">
            <p:pic>
              <p:nvPicPr>
                <p:cNvPr id="257" name="Freihand 256">
                  <a:extLst>
                    <a:ext uri="{FF2B5EF4-FFF2-40B4-BE49-F238E27FC236}">
                      <a16:creationId xmlns:a16="http://schemas.microsoft.com/office/drawing/2014/main" id="{483F3C6B-4E41-4F13-A7CF-146B67A6C2F7}"/>
                    </a:ext>
                  </a:extLst>
                </p:cNvPr>
                <p:cNvPicPr/>
                <p:nvPr/>
              </p:nvPicPr>
              <p:blipFill>
                <a:blip r:embed="rId371"/>
                <a:stretch>
                  <a:fillRect/>
                </a:stretch>
              </p:blipFill>
              <p:spPr>
                <a:xfrm>
                  <a:off x="3272313" y="2344764"/>
                  <a:ext cx="4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8" name="Freihand 257">
                  <a:extLst>
                    <a:ext uri="{FF2B5EF4-FFF2-40B4-BE49-F238E27FC236}">
                      <a16:creationId xmlns:a16="http://schemas.microsoft.com/office/drawing/2014/main" id="{89850A4C-F9C2-4826-B1F9-23926642692A}"/>
                    </a:ext>
                  </a:extLst>
                </p14:cNvPr>
                <p14:cNvContentPartPr/>
                <p14:nvPr/>
              </p14:nvContentPartPr>
              <p14:xfrm>
                <a:off x="3228753" y="2323164"/>
                <a:ext cx="167040" cy="60840"/>
              </p14:xfrm>
            </p:contentPart>
          </mc:Choice>
          <mc:Fallback xmlns="">
            <p:pic>
              <p:nvPicPr>
                <p:cNvPr id="258" name="Freihand 257">
                  <a:extLst>
                    <a:ext uri="{FF2B5EF4-FFF2-40B4-BE49-F238E27FC236}">
                      <a16:creationId xmlns:a16="http://schemas.microsoft.com/office/drawing/2014/main" id="{89850A4C-F9C2-4826-B1F9-23926642692A}"/>
                    </a:ext>
                  </a:extLst>
                </p:cNvPr>
                <p:cNvPicPr/>
                <p:nvPr/>
              </p:nvPicPr>
              <p:blipFill>
                <a:blip r:embed="rId373"/>
                <a:stretch>
                  <a:fillRect/>
                </a:stretch>
              </p:blipFill>
              <p:spPr>
                <a:xfrm>
                  <a:off x="3224433" y="2318844"/>
                  <a:ext cx="175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0" name="Freihand 259">
                  <a:extLst>
                    <a:ext uri="{FF2B5EF4-FFF2-40B4-BE49-F238E27FC236}">
                      <a16:creationId xmlns:a16="http://schemas.microsoft.com/office/drawing/2014/main" id="{EC9D99D4-E03F-4F14-B7DF-ACD1606A1509}"/>
                    </a:ext>
                  </a:extLst>
                </p14:cNvPr>
                <p14:cNvContentPartPr/>
                <p14:nvPr/>
              </p14:nvContentPartPr>
              <p14:xfrm>
                <a:off x="3584433" y="2238564"/>
                <a:ext cx="156960" cy="15480"/>
              </p14:xfrm>
            </p:contentPart>
          </mc:Choice>
          <mc:Fallback xmlns="">
            <p:pic>
              <p:nvPicPr>
                <p:cNvPr id="260" name="Freihand 259">
                  <a:extLst>
                    <a:ext uri="{FF2B5EF4-FFF2-40B4-BE49-F238E27FC236}">
                      <a16:creationId xmlns:a16="http://schemas.microsoft.com/office/drawing/2014/main" id="{EC9D99D4-E03F-4F14-B7DF-ACD1606A1509}"/>
                    </a:ext>
                  </a:extLst>
                </p:cNvPr>
                <p:cNvPicPr/>
                <p:nvPr/>
              </p:nvPicPr>
              <p:blipFill>
                <a:blip r:embed="rId375"/>
                <a:stretch>
                  <a:fillRect/>
                </a:stretch>
              </p:blipFill>
              <p:spPr>
                <a:xfrm>
                  <a:off x="3580113" y="2234244"/>
                  <a:ext cx="165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1" name="Freihand 260">
                  <a:extLst>
                    <a:ext uri="{FF2B5EF4-FFF2-40B4-BE49-F238E27FC236}">
                      <a16:creationId xmlns:a16="http://schemas.microsoft.com/office/drawing/2014/main" id="{54F75802-A58B-4C95-B70A-8CC8E6AC2DBC}"/>
                    </a:ext>
                  </a:extLst>
                </p14:cNvPr>
                <p14:cNvContentPartPr/>
                <p14:nvPr/>
              </p14:nvContentPartPr>
              <p14:xfrm>
                <a:off x="3591273" y="2296524"/>
                <a:ext cx="157320" cy="20160"/>
              </p14:xfrm>
            </p:contentPart>
          </mc:Choice>
          <mc:Fallback xmlns="">
            <p:pic>
              <p:nvPicPr>
                <p:cNvPr id="261" name="Freihand 260">
                  <a:extLst>
                    <a:ext uri="{FF2B5EF4-FFF2-40B4-BE49-F238E27FC236}">
                      <a16:creationId xmlns:a16="http://schemas.microsoft.com/office/drawing/2014/main" id="{54F75802-A58B-4C95-B70A-8CC8E6AC2DBC}"/>
                    </a:ext>
                  </a:extLst>
                </p:cNvPr>
                <p:cNvPicPr/>
                <p:nvPr/>
              </p:nvPicPr>
              <p:blipFill>
                <a:blip r:embed="rId377"/>
                <a:stretch>
                  <a:fillRect/>
                </a:stretch>
              </p:blipFill>
              <p:spPr>
                <a:xfrm>
                  <a:off x="3586953" y="2292204"/>
                  <a:ext cx="165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3" name="Freihand 262">
                  <a:extLst>
                    <a:ext uri="{FF2B5EF4-FFF2-40B4-BE49-F238E27FC236}">
                      <a16:creationId xmlns:a16="http://schemas.microsoft.com/office/drawing/2014/main" id="{F0E3834A-F2C9-45AF-8838-F000D5D35B82}"/>
                    </a:ext>
                  </a:extLst>
                </p14:cNvPr>
                <p14:cNvContentPartPr/>
                <p14:nvPr/>
              </p14:nvContentPartPr>
              <p14:xfrm>
                <a:off x="3858033" y="2130564"/>
                <a:ext cx="148320" cy="186120"/>
              </p14:xfrm>
            </p:contentPart>
          </mc:Choice>
          <mc:Fallback xmlns="">
            <p:pic>
              <p:nvPicPr>
                <p:cNvPr id="263" name="Freihand 262">
                  <a:extLst>
                    <a:ext uri="{FF2B5EF4-FFF2-40B4-BE49-F238E27FC236}">
                      <a16:creationId xmlns:a16="http://schemas.microsoft.com/office/drawing/2014/main" id="{F0E3834A-F2C9-45AF-8838-F000D5D35B82}"/>
                    </a:ext>
                  </a:extLst>
                </p:cNvPr>
                <p:cNvPicPr/>
                <p:nvPr/>
              </p:nvPicPr>
              <p:blipFill>
                <a:blip r:embed="rId379"/>
                <a:stretch>
                  <a:fillRect/>
                </a:stretch>
              </p:blipFill>
              <p:spPr>
                <a:xfrm>
                  <a:off x="3853713" y="2126244"/>
                  <a:ext cx="15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4" name="Freihand 263">
                  <a:extLst>
                    <a:ext uri="{FF2B5EF4-FFF2-40B4-BE49-F238E27FC236}">
                      <a16:creationId xmlns:a16="http://schemas.microsoft.com/office/drawing/2014/main" id="{A82B091D-DBEC-4273-A7F4-45D3C4E50C86}"/>
                    </a:ext>
                  </a:extLst>
                </p14:cNvPr>
                <p14:cNvContentPartPr/>
                <p14:nvPr/>
              </p14:nvContentPartPr>
              <p14:xfrm>
                <a:off x="4029033" y="2109684"/>
                <a:ext cx="77400" cy="192600"/>
              </p14:xfrm>
            </p:contentPart>
          </mc:Choice>
          <mc:Fallback xmlns="">
            <p:pic>
              <p:nvPicPr>
                <p:cNvPr id="264" name="Freihand 263">
                  <a:extLst>
                    <a:ext uri="{FF2B5EF4-FFF2-40B4-BE49-F238E27FC236}">
                      <a16:creationId xmlns:a16="http://schemas.microsoft.com/office/drawing/2014/main" id="{A82B091D-DBEC-4273-A7F4-45D3C4E50C86}"/>
                    </a:ext>
                  </a:extLst>
                </p:cNvPr>
                <p:cNvPicPr/>
                <p:nvPr/>
              </p:nvPicPr>
              <p:blipFill>
                <a:blip r:embed="rId381"/>
                <a:stretch>
                  <a:fillRect/>
                </a:stretch>
              </p:blipFill>
              <p:spPr>
                <a:xfrm>
                  <a:off x="4024713" y="2105364"/>
                  <a:ext cx="86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5" name="Freihand 264">
                  <a:extLst>
                    <a:ext uri="{FF2B5EF4-FFF2-40B4-BE49-F238E27FC236}">
                      <a16:creationId xmlns:a16="http://schemas.microsoft.com/office/drawing/2014/main" id="{77030B4C-7186-460A-AB8A-FD69E8D4D72D}"/>
                    </a:ext>
                  </a:extLst>
                </p14:cNvPr>
                <p14:cNvContentPartPr/>
                <p14:nvPr/>
              </p14:nvContentPartPr>
              <p14:xfrm>
                <a:off x="4133793" y="2187804"/>
                <a:ext cx="90720" cy="133200"/>
              </p14:xfrm>
            </p:contentPart>
          </mc:Choice>
          <mc:Fallback xmlns="">
            <p:pic>
              <p:nvPicPr>
                <p:cNvPr id="265" name="Freihand 264">
                  <a:extLst>
                    <a:ext uri="{FF2B5EF4-FFF2-40B4-BE49-F238E27FC236}">
                      <a16:creationId xmlns:a16="http://schemas.microsoft.com/office/drawing/2014/main" id="{77030B4C-7186-460A-AB8A-FD69E8D4D72D}"/>
                    </a:ext>
                  </a:extLst>
                </p:cNvPr>
                <p:cNvPicPr/>
                <p:nvPr/>
              </p:nvPicPr>
              <p:blipFill>
                <a:blip r:embed="rId383"/>
                <a:stretch>
                  <a:fillRect/>
                </a:stretch>
              </p:blipFill>
              <p:spPr>
                <a:xfrm>
                  <a:off x="4129473" y="2183484"/>
                  <a:ext cx="99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6" name="Freihand 265">
                  <a:extLst>
                    <a:ext uri="{FF2B5EF4-FFF2-40B4-BE49-F238E27FC236}">
                      <a16:creationId xmlns:a16="http://schemas.microsoft.com/office/drawing/2014/main" id="{652BFBF7-F62C-4BCE-9141-9ECC8CF12D2B}"/>
                    </a:ext>
                  </a:extLst>
                </p14:cNvPr>
                <p14:cNvContentPartPr/>
                <p14:nvPr/>
              </p14:nvContentPartPr>
              <p14:xfrm>
                <a:off x="4268073" y="2252604"/>
                <a:ext cx="19800" cy="87120"/>
              </p14:xfrm>
            </p:contentPart>
          </mc:Choice>
          <mc:Fallback xmlns="">
            <p:pic>
              <p:nvPicPr>
                <p:cNvPr id="266" name="Freihand 265">
                  <a:extLst>
                    <a:ext uri="{FF2B5EF4-FFF2-40B4-BE49-F238E27FC236}">
                      <a16:creationId xmlns:a16="http://schemas.microsoft.com/office/drawing/2014/main" id="{652BFBF7-F62C-4BCE-9141-9ECC8CF12D2B}"/>
                    </a:ext>
                  </a:extLst>
                </p:cNvPr>
                <p:cNvPicPr/>
                <p:nvPr/>
              </p:nvPicPr>
              <p:blipFill>
                <a:blip r:embed="rId385"/>
                <a:stretch>
                  <a:fillRect/>
                </a:stretch>
              </p:blipFill>
              <p:spPr>
                <a:xfrm>
                  <a:off x="4263753" y="2248284"/>
                  <a:ext cx="2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7" name="Freihand 266">
                  <a:extLst>
                    <a:ext uri="{FF2B5EF4-FFF2-40B4-BE49-F238E27FC236}">
                      <a16:creationId xmlns:a16="http://schemas.microsoft.com/office/drawing/2014/main" id="{6E3CB838-5650-44A2-9D3F-8EFD0B96BAD0}"/>
                    </a:ext>
                  </a:extLst>
                </p14:cNvPr>
                <p14:cNvContentPartPr/>
                <p14:nvPr/>
              </p14:nvContentPartPr>
              <p14:xfrm>
                <a:off x="4403433" y="2181684"/>
                <a:ext cx="79920" cy="69480"/>
              </p14:xfrm>
            </p:contentPart>
          </mc:Choice>
          <mc:Fallback xmlns="">
            <p:pic>
              <p:nvPicPr>
                <p:cNvPr id="267" name="Freihand 266">
                  <a:extLst>
                    <a:ext uri="{FF2B5EF4-FFF2-40B4-BE49-F238E27FC236}">
                      <a16:creationId xmlns:a16="http://schemas.microsoft.com/office/drawing/2014/main" id="{6E3CB838-5650-44A2-9D3F-8EFD0B96BAD0}"/>
                    </a:ext>
                  </a:extLst>
                </p:cNvPr>
                <p:cNvPicPr/>
                <p:nvPr/>
              </p:nvPicPr>
              <p:blipFill>
                <a:blip r:embed="rId387"/>
                <a:stretch>
                  <a:fillRect/>
                </a:stretch>
              </p:blipFill>
              <p:spPr>
                <a:xfrm>
                  <a:off x="4399113" y="2177364"/>
                  <a:ext cx="88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8" name="Freihand 267">
                  <a:extLst>
                    <a:ext uri="{FF2B5EF4-FFF2-40B4-BE49-F238E27FC236}">
                      <a16:creationId xmlns:a16="http://schemas.microsoft.com/office/drawing/2014/main" id="{8AB15194-C91C-4C7C-ADD8-86E948F79825}"/>
                    </a:ext>
                  </a:extLst>
                </p14:cNvPr>
                <p14:cNvContentPartPr/>
                <p14:nvPr/>
              </p14:nvContentPartPr>
              <p14:xfrm>
                <a:off x="4414233" y="2072244"/>
                <a:ext cx="34920" cy="23040"/>
              </p14:xfrm>
            </p:contentPart>
          </mc:Choice>
          <mc:Fallback xmlns="">
            <p:pic>
              <p:nvPicPr>
                <p:cNvPr id="268" name="Freihand 267">
                  <a:extLst>
                    <a:ext uri="{FF2B5EF4-FFF2-40B4-BE49-F238E27FC236}">
                      <a16:creationId xmlns:a16="http://schemas.microsoft.com/office/drawing/2014/main" id="{8AB15194-C91C-4C7C-ADD8-86E948F79825}"/>
                    </a:ext>
                  </a:extLst>
                </p:cNvPr>
                <p:cNvPicPr/>
                <p:nvPr/>
              </p:nvPicPr>
              <p:blipFill>
                <a:blip r:embed="rId389"/>
                <a:stretch>
                  <a:fillRect/>
                </a:stretch>
              </p:blipFill>
              <p:spPr>
                <a:xfrm>
                  <a:off x="4409913" y="2067924"/>
                  <a:ext cx="4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9" name="Freihand 268">
                  <a:extLst>
                    <a:ext uri="{FF2B5EF4-FFF2-40B4-BE49-F238E27FC236}">
                      <a16:creationId xmlns:a16="http://schemas.microsoft.com/office/drawing/2014/main" id="{E15AD087-2104-4920-8534-4FB51FF325DB}"/>
                    </a:ext>
                  </a:extLst>
                </p14:cNvPr>
                <p14:cNvContentPartPr/>
                <p14:nvPr/>
              </p14:nvContentPartPr>
              <p14:xfrm>
                <a:off x="4426473" y="2073684"/>
                <a:ext cx="131400" cy="281520"/>
              </p14:xfrm>
            </p:contentPart>
          </mc:Choice>
          <mc:Fallback xmlns="">
            <p:pic>
              <p:nvPicPr>
                <p:cNvPr id="269" name="Freihand 268">
                  <a:extLst>
                    <a:ext uri="{FF2B5EF4-FFF2-40B4-BE49-F238E27FC236}">
                      <a16:creationId xmlns:a16="http://schemas.microsoft.com/office/drawing/2014/main" id="{E15AD087-2104-4920-8534-4FB51FF325DB}"/>
                    </a:ext>
                  </a:extLst>
                </p:cNvPr>
                <p:cNvPicPr/>
                <p:nvPr/>
              </p:nvPicPr>
              <p:blipFill>
                <a:blip r:embed="rId391"/>
                <a:stretch>
                  <a:fillRect/>
                </a:stretch>
              </p:blipFill>
              <p:spPr>
                <a:xfrm>
                  <a:off x="4422153" y="2069364"/>
                  <a:ext cx="1400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1" name="Freihand 270">
                  <a:extLst>
                    <a:ext uri="{FF2B5EF4-FFF2-40B4-BE49-F238E27FC236}">
                      <a16:creationId xmlns:a16="http://schemas.microsoft.com/office/drawing/2014/main" id="{159F797D-4739-43C8-BFF1-38E8A6418873}"/>
                    </a:ext>
                  </a:extLst>
                </p14:cNvPr>
                <p14:cNvContentPartPr/>
                <p14:nvPr/>
              </p14:nvContentPartPr>
              <p14:xfrm>
                <a:off x="3077913" y="1959924"/>
                <a:ext cx="95760" cy="119160"/>
              </p14:xfrm>
            </p:contentPart>
          </mc:Choice>
          <mc:Fallback xmlns="">
            <p:pic>
              <p:nvPicPr>
                <p:cNvPr id="271" name="Freihand 270">
                  <a:extLst>
                    <a:ext uri="{FF2B5EF4-FFF2-40B4-BE49-F238E27FC236}">
                      <a16:creationId xmlns:a16="http://schemas.microsoft.com/office/drawing/2014/main" id="{159F797D-4739-43C8-BFF1-38E8A6418873}"/>
                    </a:ext>
                  </a:extLst>
                </p:cNvPr>
                <p:cNvPicPr/>
                <p:nvPr/>
              </p:nvPicPr>
              <p:blipFill>
                <a:blip r:embed="rId393"/>
                <a:stretch>
                  <a:fillRect/>
                </a:stretch>
              </p:blipFill>
              <p:spPr>
                <a:xfrm>
                  <a:off x="3073593" y="1955604"/>
                  <a:ext cx="104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2" name="Freihand 271">
                  <a:extLst>
                    <a:ext uri="{FF2B5EF4-FFF2-40B4-BE49-F238E27FC236}">
                      <a16:creationId xmlns:a16="http://schemas.microsoft.com/office/drawing/2014/main" id="{5C86B6CF-4BE6-46CE-B7E7-B61EFEF5CC1A}"/>
                    </a:ext>
                  </a:extLst>
                </p14:cNvPr>
                <p14:cNvContentPartPr/>
                <p14:nvPr/>
              </p14:nvContentPartPr>
              <p14:xfrm>
                <a:off x="3196353" y="2008164"/>
                <a:ext cx="84600" cy="84240"/>
              </p14:xfrm>
            </p:contentPart>
          </mc:Choice>
          <mc:Fallback xmlns="">
            <p:pic>
              <p:nvPicPr>
                <p:cNvPr id="272" name="Freihand 271">
                  <a:extLst>
                    <a:ext uri="{FF2B5EF4-FFF2-40B4-BE49-F238E27FC236}">
                      <a16:creationId xmlns:a16="http://schemas.microsoft.com/office/drawing/2014/main" id="{5C86B6CF-4BE6-46CE-B7E7-B61EFEF5CC1A}"/>
                    </a:ext>
                  </a:extLst>
                </p:cNvPr>
                <p:cNvPicPr/>
                <p:nvPr/>
              </p:nvPicPr>
              <p:blipFill>
                <a:blip r:embed="rId395"/>
                <a:stretch>
                  <a:fillRect/>
                </a:stretch>
              </p:blipFill>
              <p:spPr>
                <a:xfrm>
                  <a:off x="3192033" y="2003844"/>
                  <a:ext cx="93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3" name="Freihand 272">
                  <a:extLst>
                    <a:ext uri="{FF2B5EF4-FFF2-40B4-BE49-F238E27FC236}">
                      <a16:creationId xmlns:a16="http://schemas.microsoft.com/office/drawing/2014/main" id="{B50A9349-D1A7-4939-A47F-5066B6D3A44E}"/>
                    </a:ext>
                  </a:extLst>
                </p14:cNvPr>
                <p14:cNvContentPartPr/>
                <p14:nvPr/>
              </p14:nvContentPartPr>
              <p14:xfrm>
                <a:off x="3258273" y="2004564"/>
                <a:ext cx="84960" cy="182160"/>
              </p14:xfrm>
            </p:contentPart>
          </mc:Choice>
          <mc:Fallback xmlns="">
            <p:pic>
              <p:nvPicPr>
                <p:cNvPr id="273" name="Freihand 272">
                  <a:extLst>
                    <a:ext uri="{FF2B5EF4-FFF2-40B4-BE49-F238E27FC236}">
                      <a16:creationId xmlns:a16="http://schemas.microsoft.com/office/drawing/2014/main" id="{B50A9349-D1A7-4939-A47F-5066B6D3A44E}"/>
                    </a:ext>
                  </a:extLst>
                </p:cNvPr>
                <p:cNvPicPr/>
                <p:nvPr/>
              </p:nvPicPr>
              <p:blipFill>
                <a:blip r:embed="rId397"/>
                <a:stretch>
                  <a:fillRect/>
                </a:stretch>
              </p:blipFill>
              <p:spPr>
                <a:xfrm>
                  <a:off x="3253953" y="2000244"/>
                  <a:ext cx="93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4" name="Freihand 273">
                  <a:extLst>
                    <a:ext uri="{FF2B5EF4-FFF2-40B4-BE49-F238E27FC236}">
                      <a16:creationId xmlns:a16="http://schemas.microsoft.com/office/drawing/2014/main" id="{046D7029-399A-4CEA-8AA5-D5F85FE80101}"/>
                    </a:ext>
                  </a:extLst>
                </p14:cNvPr>
                <p14:cNvContentPartPr/>
                <p14:nvPr/>
              </p14:nvContentPartPr>
              <p14:xfrm>
                <a:off x="3342153" y="1998444"/>
                <a:ext cx="85320" cy="114840"/>
              </p14:xfrm>
            </p:contentPart>
          </mc:Choice>
          <mc:Fallback xmlns="">
            <p:pic>
              <p:nvPicPr>
                <p:cNvPr id="274" name="Freihand 273">
                  <a:extLst>
                    <a:ext uri="{FF2B5EF4-FFF2-40B4-BE49-F238E27FC236}">
                      <a16:creationId xmlns:a16="http://schemas.microsoft.com/office/drawing/2014/main" id="{046D7029-399A-4CEA-8AA5-D5F85FE80101}"/>
                    </a:ext>
                  </a:extLst>
                </p:cNvPr>
                <p:cNvPicPr/>
                <p:nvPr/>
              </p:nvPicPr>
              <p:blipFill>
                <a:blip r:embed="rId399"/>
                <a:stretch>
                  <a:fillRect/>
                </a:stretch>
              </p:blipFill>
              <p:spPr>
                <a:xfrm>
                  <a:off x="3337833" y="1994124"/>
                  <a:ext cx="9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5" name="Freihand 274">
                  <a:extLst>
                    <a:ext uri="{FF2B5EF4-FFF2-40B4-BE49-F238E27FC236}">
                      <a16:creationId xmlns:a16="http://schemas.microsoft.com/office/drawing/2014/main" id="{607E58F4-A7D3-4CFA-AB43-4E69614C2388}"/>
                    </a:ext>
                  </a:extLst>
                </p14:cNvPr>
                <p14:cNvContentPartPr/>
                <p14:nvPr/>
              </p14:nvContentPartPr>
              <p14:xfrm>
                <a:off x="3453033" y="1962804"/>
                <a:ext cx="158400" cy="239400"/>
              </p14:xfrm>
            </p:contentPart>
          </mc:Choice>
          <mc:Fallback xmlns="">
            <p:pic>
              <p:nvPicPr>
                <p:cNvPr id="275" name="Freihand 274">
                  <a:extLst>
                    <a:ext uri="{FF2B5EF4-FFF2-40B4-BE49-F238E27FC236}">
                      <a16:creationId xmlns:a16="http://schemas.microsoft.com/office/drawing/2014/main" id="{607E58F4-A7D3-4CFA-AB43-4E69614C2388}"/>
                    </a:ext>
                  </a:extLst>
                </p:cNvPr>
                <p:cNvPicPr/>
                <p:nvPr/>
              </p:nvPicPr>
              <p:blipFill>
                <a:blip r:embed="rId401"/>
                <a:stretch>
                  <a:fillRect/>
                </a:stretch>
              </p:blipFill>
              <p:spPr>
                <a:xfrm>
                  <a:off x="3448713" y="1958484"/>
                  <a:ext cx="167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7" name="Freihand 276">
                  <a:extLst>
                    <a:ext uri="{FF2B5EF4-FFF2-40B4-BE49-F238E27FC236}">
                      <a16:creationId xmlns:a16="http://schemas.microsoft.com/office/drawing/2014/main" id="{C1FD8B57-01F7-4AEB-A81C-5E22125B4676}"/>
                    </a:ext>
                  </a:extLst>
                </p14:cNvPr>
                <p14:cNvContentPartPr/>
                <p14:nvPr/>
              </p14:nvContentPartPr>
              <p14:xfrm>
                <a:off x="4011393" y="1969284"/>
                <a:ext cx="3600" cy="85320"/>
              </p14:xfrm>
            </p:contentPart>
          </mc:Choice>
          <mc:Fallback xmlns="">
            <p:pic>
              <p:nvPicPr>
                <p:cNvPr id="277" name="Freihand 276">
                  <a:extLst>
                    <a:ext uri="{FF2B5EF4-FFF2-40B4-BE49-F238E27FC236}">
                      <a16:creationId xmlns:a16="http://schemas.microsoft.com/office/drawing/2014/main" id="{C1FD8B57-01F7-4AEB-A81C-5E22125B4676}"/>
                    </a:ext>
                  </a:extLst>
                </p:cNvPr>
                <p:cNvPicPr/>
                <p:nvPr/>
              </p:nvPicPr>
              <p:blipFill>
                <a:blip r:embed="rId403"/>
                <a:stretch>
                  <a:fillRect/>
                </a:stretch>
              </p:blipFill>
              <p:spPr>
                <a:xfrm>
                  <a:off x="4007073" y="1964964"/>
                  <a:ext cx="1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8" name="Freihand 277">
                  <a:extLst>
                    <a:ext uri="{FF2B5EF4-FFF2-40B4-BE49-F238E27FC236}">
                      <a16:creationId xmlns:a16="http://schemas.microsoft.com/office/drawing/2014/main" id="{11884323-DC68-44D5-A8F6-2AC09E9EF8FD}"/>
                    </a:ext>
                  </a:extLst>
                </p14:cNvPr>
                <p14:cNvContentPartPr/>
                <p14:nvPr/>
              </p14:nvContentPartPr>
              <p14:xfrm>
                <a:off x="3939033" y="1947684"/>
                <a:ext cx="155520" cy="96840"/>
              </p14:xfrm>
            </p:contentPart>
          </mc:Choice>
          <mc:Fallback xmlns="">
            <p:pic>
              <p:nvPicPr>
                <p:cNvPr id="278" name="Freihand 277">
                  <a:extLst>
                    <a:ext uri="{FF2B5EF4-FFF2-40B4-BE49-F238E27FC236}">
                      <a16:creationId xmlns:a16="http://schemas.microsoft.com/office/drawing/2014/main" id="{11884323-DC68-44D5-A8F6-2AC09E9EF8FD}"/>
                    </a:ext>
                  </a:extLst>
                </p:cNvPr>
                <p:cNvPicPr/>
                <p:nvPr/>
              </p:nvPicPr>
              <p:blipFill>
                <a:blip r:embed="rId405"/>
                <a:stretch>
                  <a:fillRect/>
                </a:stretch>
              </p:blipFill>
              <p:spPr>
                <a:xfrm>
                  <a:off x="3934713" y="1943364"/>
                  <a:ext cx="164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9" name="Freihand 278">
                  <a:extLst>
                    <a:ext uri="{FF2B5EF4-FFF2-40B4-BE49-F238E27FC236}">
                      <a16:creationId xmlns:a16="http://schemas.microsoft.com/office/drawing/2014/main" id="{C25AB4C1-8AAD-40C0-8FE4-2BD42B626CF4}"/>
                    </a:ext>
                  </a:extLst>
                </p14:cNvPr>
                <p14:cNvContentPartPr/>
                <p14:nvPr/>
              </p14:nvContentPartPr>
              <p14:xfrm>
                <a:off x="4123713" y="1959564"/>
                <a:ext cx="270000" cy="74880"/>
              </p14:xfrm>
            </p:contentPart>
          </mc:Choice>
          <mc:Fallback xmlns="">
            <p:pic>
              <p:nvPicPr>
                <p:cNvPr id="279" name="Freihand 278">
                  <a:extLst>
                    <a:ext uri="{FF2B5EF4-FFF2-40B4-BE49-F238E27FC236}">
                      <a16:creationId xmlns:a16="http://schemas.microsoft.com/office/drawing/2014/main" id="{C25AB4C1-8AAD-40C0-8FE4-2BD42B626CF4}"/>
                    </a:ext>
                  </a:extLst>
                </p:cNvPr>
                <p:cNvPicPr/>
                <p:nvPr/>
              </p:nvPicPr>
              <p:blipFill>
                <a:blip r:embed="rId407"/>
                <a:stretch>
                  <a:fillRect/>
                </a:stretch>
              </p:blipFill>
              <p:spPr>
                <a:xfrm>
                  <a:off x="4119393" y="1955244"/>
                  <a:ext cx="278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Freihand 279">
                  <a:extLst>
                    <a:ext uri="{FF2B5EF4-FFF2-40B4-BE49-F238E27FC236}">
                      <a16:creationId xmlns:a16="http://schemas.microsoft.com/office/drawing/2014/main" id="{3C976407-FB0C-4490-9334-949517F0934D}"/>
                    </a:ext>
                  </a:extLst>
                </p14:cNvPr>
                <p14:cNvContentPartPr/>
                <p14:nvPr/>
              </p14:nvContentPartPr>
              <p14:xfrm>
                <a:off x="4402353" y="1977564"/>
                <a:ext cx="217440" cy="46080"/>
              </p14:xfrm>
            </p:contentPart>
          </mc:Choice>
          <mc:Fallback xmlns="">
            <p:pic>
              <p:nvPicPr>
                <p:cNvPr id="280" name="Freihand 279">
                  <a:extLst>
                    <a:ext uri="{FF2B5EF4-FFF2-40B4-BE49-F238E27FC236}">
                      <a16:creationId xmlns:a16="http://schemas.microsoft.com/office/drawing/2014/main" id="{3C976407-FB0C-4490-9334-949517F0934D}"/>
                    </a:ext>
                  </a:extLst>
                </p:cNvPr>
                <p:cNvPicPr/>
                <p:nvPr/>
              </p:nvPicPr>
              <p:blipFill>
                <a:blip r:embed="rId409"/>
                <a:stretch>
                  <a:fillRect/>
                </a:stretch>
              </p:blipFill>
              <p:spPr>
                <a:xfrm>
                  <a:off x="4398033" y="1973244"/>
                  <a:ext cx="226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1" name="Freihand 280">
                  <a:extLst>
                    <a:ext uri="{FF2B5EF4-FFF2-40B4-BE49-F238E27FC236}">
                      <a16:creationId xmlns:a16="http://schemas.microsoft.com/office/drawing/2014/main" id="{CEA6D605-5A2A-44B6-815D-17F65E838A20}"/>
                    </a:ext>
                  </a:extLst>
                </p14:cNvPr>
                <p14:cNvContentPartPr/>
                <p14:nvPr/>
              </p14:nvContentPartPr>
              <p14:xfrm>
                <a:off x="4599993" y="1884324"/>
                <a:ext cx="144360" cy="127800"/>
              </p14:xfrm>
            </p:contentPart>
          </mc:Choice>
          <mc:Fallback xmlns="">
            <p:pic>
              <p:nvPicPr>
                <p:cNvPr id="281" name="Freihand 280">
                  <a:extLst>
                    <a:ext uri="{FF2B5EF4-FFF2-40B4-BE49-F238E27FC236}">
                      <a16:creationId xmlns:a16="http://schemas.microsoft.com/office/drawing/2014/main" id="{CEA6D605-5A2A-44B6-815D-17F65E838A20}"/>
                    </a:ext>
                  </a:extLst>
                </p:cNvPr>
                <p:cNvPicPr/>
                <p:nvPr/>
              </p:nvPicPr>
              <p:blipFill>
                <a:blip r:embed="rId411"/>
                <a:stretch>
                  <a:fillRect/>
                </a:stretch>
              </p:blipFill>
              <p:spPr>
                <a:xfrm>
                  <a:off x="4595673" y="1880004"/>
                  <a:ext cx="15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0" name="Freihand 399">
                  <a:extLst>
                    <a:ext uri="{FF2B5EF4-FFF2-40B4-BE49-F238E27FC236}">
                      <a16:creationId xmlns:a16="http://schemas.microsoft.com/office/drawing/2014/main" id="{B778AF88-DB28-4490-A8B0-CF6D91D6B4E5}"/>
                    </a:ext>
                  </a:extLst>
                </p14:cNvPr>
                <p14:cNvContentPartPr/>
                <p14:nvPr/>
              </p14:nvContentPartPr>
              <p14:xfrm>
                <a:off x="2503713" y="1812684"/>
                <a:ext cx="191520" cy="46800"/>
              </p14:xfrm>
            </p:contentPart>
          </mc:Choice>
          <mc:Fallback xmlns="">
            <p:pic>
              <p:nvPicPr>
                <p:cNvPr id="400" name="Freihand 399">
                  <a:extLst>
                    <a:ext uri="{FF2B5EF4-FFF2-40B4-BE49-F238E27FC236}">
                      <a16:creationId xmlns:a16="http://schemas.microsoft.com/office/drawing/2014/main" id="{B778AF88-DB28-4490-A8B0-CF6D91D6B4E5}"/>
                    </a:ext>
                  </a:extLst>
                </p:cNvPr>
                <p:cNvPicPr/>
                <p:nvPr/>
              </p:nvPicPr>
              <p:blipFill>
                <a:blip r:embed="rId413"/>
                <a:stretch>
                  <a:fillRect/>
                </a:stretch>
              </p:blipFill>
              <p:spPr>
                <a:xfrm>
                  <a:off x="2499393" y="1808364"/>
                  <a:ext cx="20016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4">
            <p14:nvContentPartPr>
              <p14:cNvPr id="402" name="Freihand 401">
                <a:extLst>
                  <a:ext uri="{FF2B5EF4-FFF2-40B4-BE49-F238E27FC236}">
                    <a16:creationId xmlns:a16="http://schemas.microsoft.com/office/drawing/2014/main" id="{B7A969C6-0B8A-4FA4-BE4E-177996F54321}"/>
                  </a:ext>
                </a:extLst>
              </p14:cNvPr>
              <p14:cNvContentPartPr/>
              <p14:nvPr/>
            </p14:nvContentPartPr>
            <p14:xfrm>
              <a:off x="3365193" y="3982404"/>
              <a:ext cx="186840" cy="55440"/>
            </p14:xfrm>
          </p:contentPart>
        </mc:Choice>
        <mc:Fallback xmlns="">
          <p:pic>
            <p:nvPicPr>
              <p:cNvPr id="402" name="Freihand 401">
                <a:extLst>
                  <a:ext uri="{FF2B5EF4-FFF2-40B4-BE49-F238E27FC236}">
                    <a16:creationId xmlns:a16="http://schemas.microsoft.com/office/drawing/2014/main" id="{B7A969C6-0B8A-4FA4-BE4E-177996F54321}"/>
                  </a:ext>
                </a:extLst>
              </p:cNvPr>
              <p:cNvPicPr/>
              <p:nvPr/>
            </p:nvPicPr>
            <p:blipFill>
              <a:blip r:embed="rId415"/>
              <a:stretch>
                <a:fillRect/>
              </a:stretch>
            </p:blipFill>
            <p:spPr>
              <a:xfrm>
                <a:off x="3360873" y="3978084"/>
                <a:ext cx="195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04" name="Freihand 403">
                <a:extLst>
                  <a:ext uri="{FF2B5EF4-FFF2-40B4-BE49-F238E27FC236}">
                    <a16:creationId xmlns:a16="http://schemas.microsoft.com/office/drawing/2014/main" id="{A77E1F09-2002-4802-A2AD-892D10F57DD5}"/>
                  </a:ext>
                </a:extLst>
              </p14:cNvPr>
              <p14:cNvContentPartPr/>
              <p14:nvPr/>
            </p14:nvContentPartPr>
            <p14:xfrm>
              <a:off x="3792153" y="1835004"/>
              <a:ext cx="291240" cy="35280"/>
            </p14:xfrm>
          </p:contentPart>
        </mc:Choice>
        <mc:Fallback xmlns="">
          <p:pic>
            <p:nvPicPr>
              <p:cNvPr id="404" name="Freihand 403">
                <a:extLst>
                  <a:ext uri="{FF2B5EF4-FFF2-40B4-BE49-F238E27FC236}">
                    <a16:creationId xmlns:a16="http://schemas.microsoft.com/office/drawing/2014/main" id="{A77E1F09-2002-4802-A2AD-892D10F57DD5}"/>
                  </a:ext>
                </a:extLst>
              </p:cNvPr>
              <p:cNvPicPr/>
              <p:nvPr/>
            </p:nvPicPr>
            <p:blipFill>
              <a:blip r:embed="rId417"/>
              <a:stretch>
                <a:fillRect/>
              </a:stretch>
            </p:blipFill>
            <p:spPr>
              <a:xfrm>
                <a:off x="3787833" y="1830684"/>
                <a:ext cx="299880" cy="43920"/>
              </a:xfrm>
              <a:prstGeom prst="rect">
                <a:avLst/>
              </a:prstGeom>
            </p:spPr>
          </p:pic>
        </mc:Fallback>
      </mc:AlternateContent>
      <p:grpSp>
        <p:nvGrpSpPr>
          <p:cNvPr id="406" name="Gruppieren 405">
            <a:extLst>
              <a:ext uri="{FF2B5EF4-FFF2-40B4-BE49-F238E27FC236}">
                <a16:creationId xmlns:a16="http://schemas.microsoft.com/office/drawing/2014/main" id="{F06D093B-FB31-4208-8D86-58CA5D2A3714}"/>
              </a:ext>
            </a:extLst>
          </p:cNvPr>
          <p:cNvGrpSpPr/>
          <p:nvPr/>
        </p:nvGrpSpPr>
        <p:grpSpPr>
          <a:xfrm>
            <a:off x="2839233" y="2607564"/>
            <a:ext cx="4261680" cy="1450800"/>
            <a:chOff x="2839233" y="2607564"/>
            <a:chExt cx="4261680" cy="1450800"/>
          </a:xfrm>
        </p:grpSpPr>
        <mc:AlternateContent xmlns:mc="http://schemas.openxmlformats.org/markup-compatibility/2006" xmlns:p14="http://schemas.microsoft.com/office/powerpoint/2010/main">
          <mc:Choice Requires="p14">
            <p:contentPart p14:bwMode="auto" r:id="rId418">
              <p14:nvContentPartPr>
                <p14:cNvPr id="328" name="Freihand 327">
                  <a:extLst>
                    <a:ext uri="{FF2B5EF4-FFF2-40B4-BE49-F238E27FC236}">
                      <a16:creationId xmlns:a16="http://schemas.microsoft.com/office/drawing/2014/main" id="{EF47F8BB-E3D0-4A4B-A40F-CD79E9B8A479}"/>
                    </a:ext>
                  </a:extLst>
                </p14:cNvPr>
                <p14:cNvContentPartPr/>
                <p14:nvPr/>
              </p14:nvContentPartPr>
              <p14:xfrm>
                <a:off x="5511873" y="2926164"/>
                <a:ext cx="20160" cy="210240"/>
              </p14:xfrm>
            </p:contentPart>
          </mc:Choice>
          <mc:Fallback xmlns="">
            <p:pic>
              <p:nvPicPr>
                <p:cNvPr id="328" name="Freihand 327">
                  <a:extLst>
                    <a:ext uri="{FF2B5EF4-FFF2-40B4-BE49-F238E27FC236}">
                      <a16:creationId xmlns:a16="http://schemas.microsoft.com/office/drawing/2014/main" id="{EF47F8BB-E3D0-4A4B-A40F-CD79E9B8A479}"/>
                    </a:ext>
                  </a:extLst>
                </p:cNvPr>
                <p:cNvPicPr/>
                <p:nvPr/>
              </p:nvPicPr>
              <p:blipFill>
                <a:blip r:embed="rId419"/>
                <a:stretch>
                  <a:fillRect/>
                </a:stretch>
              </p:blipFill>
              <p:spPr>
                <a:xfrm>
                  <a:off x="5507553" y="2921844"/>
                  <a:ext cx="28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9" name="Freihand 328">
                  <a:extLst>
                    <a:ext uri="{FF2B5EF4-FFF2-40B4-BE49-F238E27FC236}">
                      <a16:creationId xmlns:a16="http://schemas.microsoft.com/office/drawing/2014/main" id="{E9F0AB6F-60D5-4CE2-B7D6-E3D322FD2FE0}"/>
                    </a:ext>
                  </a:extLst>
                </p14:cNvPr>
                <p14:cNvContentPartPr/>
                <p14:nvPr/>
              </p14:nvContentPartPr>
              <p14:xfrm>
                <a:off x="5714193" y="2995644"/>
                <a:ext cx="86400" cy="108360"/>
              </p14:xfrm>
            </p:contentPart>
          </mc:Choice>
          <mc:Fallback xmlns="">
            <p:pic>
              <p:nvPicPr>
                <p:cNvPr id="329" name="Freihand 328">
                  <a:extLst>
                    <a:ext uri="{FF2B5EF4-FFF2-40B4-BE49-F238E27FC236}">
                      <a16:creationId xmlns:a16="http://schemas.microsoft.com/office/drawing/2014/main" id="{E9F0AB6F-60D5-4CE2-B7D6-E3D322FD2FE0}"/>
                    </a:ext>
                  </a:extLst>
                </p:cNvPr>
                <p:cNvPicPr/>
                <p:nvPr/>
              </p:nvPicPr>
              <p:blipFill>
                <a:blip r:embed="rId421"/>
                <a:stretch>
                  <a:fillRect/>
                </a:stretch>
              </p:blipFill>
              <p:spPr>
                <a:xfrm>
                  <a:off x="5709873" y="2991324"/>
                  <a:ext cx="95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0" name="Freihand 329">
                  <a:extLst>
                    <a:ext uri="{FF2B5EF4-FFF2-40B4-BE49-F238E27FC236}">
                      <a16:creationId xmlns:a16="http://schemas.microsoft.com/office/drawing/2014/main" id="{618A43E6-6761-44FE-AEB0-4CE555FEE45F}"/>
                    </a:ext>
                  </a:extLst>
                </p14:cNvPr>
                <p14:cNvContentPartPr/>
                <p14:nvPr/>
              </p14:nvContentPartPr>
              <p14:xfrm>
                <a:off x="5836233" y="3021564"/>
                <a:ext cx="83520" cy="85320"/>
              </p14:xfrm>
            </p:contentPart>
          </mc:Choice>
          <mc:Fallback xmlns="">
            <p:pic>
              <p:nvPicPr>
                <p:cNvPr id="330" name="Freihand 329">
                  <a:extLst>
                    <a:ext uri="{FF2B5EF4-FFF2-40B4-BE49-F238E27FC236}">
                      <a16:creationId xmlns:a16="http://schemas.microsoft.com/office/drawing/2014/main" id="{618A43E6-6761-44FE-AEB0-4CE555FEE45F}"/>
                    </a:ext>
                  </a:extLst>
                </p:cNvPr>
                <p:cNvPicPr/>
                <p:nvPr/>
              </p:nvPicPr>
              <p:blipFill>
                <a:blip r:embed="rId423"/>
                <a:stretch>
                  <a:fillRect/>
                </a:stretch>
              </p:blipFill>
              <p:spPr>
                <a:xfrm>
                  <a:off x="5831913" y="3017244"/>
                  <a:ext cx="92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1" name="Freihand 330">
                  <a:extLst>
                    <a:ext uri="{FF2B5EF4-FFF2-40B4-BE49-F238E27FC236}">
                      <a16:creationId xmlns:a16="http://schemas.microsoft.com/office/drawing/2014/main" id="{68662B0A-01A1-4E53-BDB1-FF31D3771E62}"/>
                    </a:ext>
                  </a:extLst>
                </p14:cNvPr>
                <p14:cNvContentPartPr/>
                <p14:nvPr/>
              </p14:nvContentPartPr>
              <p14:xfrm>
                <a:off x="5969793" y="2940924"/>
                <a:ext cx="32040" cy="173160"/>
              </p14:xfrm>
            </p:contentPart>
          </mc:Choice>
          <mc:Fallback xmlns="">
            <p:pic>
              <p:nvPicPr>
                <p:cNvPr id="331" name="Freihand 330">
                  <a:extLst>
                    <a:ext uri="{FF2B5EF4-FFF2-40B4-BE49-F238E27FC236}">
                      <a16:creationId xmlns:a16="http://schemas.microsoft.com/office/drawing/2014/main" id="{68662B0A-01A1-4E53-BDB1-FF31D3771E62}"/>
                    </a:ext>
                  </a:extLst>
                </p:cNvPr>
                <p:cNvPicPr/>
                <p:nvPr/>
              </p:nvPicPr>
              <p:blipFill>
                <a:blip r:embed="rId425"/>
                <a:stretch>
                  <a:fillRect/>
                </a:stretch>
              </p:blipFill>
              <p:spPr>
                <a:xfrm>
                  <a:off x="5965473" y="2936604"/>
                  <a:ext cx="40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2" name="Freihand 331">
                  <a:extLst>
                    <a:ext uri="{FF2B5EF4-FFF2-40B4-BE49-F238E27FC236}">
                      <a16:creationId xmlns:a16="http://schemas.microsoft.com/office/drawing/2014/main" id="{0B12D031-87C3-482E-BE95-75FB700174AA}"/>
                    </a:ext>
                  </a:extLst>
                </p14:cNvPr>
                <p14:cNvContentPartPr/>
                <p14:nvPr/>
              </p14:nvContentPartPr>
              <p14:xfrm>
                <a:off x="6030273" y="2990604"/>
                <a:ext cx="344160" cy="114120"/>
              </p14:xfrm>
            </p:contentPart>
          </mc:Choice>
          <mc:Fallback xmlns="">
            <p:pic>
              <p:nvPicPr>
                <p:cNvPr id="332" name="Freihand 331">
                  <a:extLst>
                    <a:ext uri="{FF2B5EF4-FFF2-40B4-BE49-F238E27FC236}">
                      <a16:creationId xmlns:a16="http://schemas.microsoft.com/office/drawing/2014/main" id="{0B12D031-87C3-482E-BE95-75FB700174AA}"/>
                    </a:ext>
                  </a:extLst>
                </p:cNvPr>
                <p:cNvPicPr/>
                <p:nvPr/>
              </p:nvPicPr>
              <p:blipFill>
                <a:blip r:embed="rId427"/>
                <a:stretch>
                  <a:fillRect/>
                </a:stretch>
              </p:blipFill>
              <p:spPr>
                <a:xfrm>
                  <a:off x="6025953" y="2986284"/>
                  <a:ext cx="35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3" name="Freihand 332">
                  <a:extLst>
                    <a:ext uri="{FF2B5EF4-FFF2-40B4-BE49-F238E27FC236}">
                      <a16:creationId xmlns:a16="http://schemas.microsoft.com/office/drawing/2014/main" id="{5AD6E64B-6699-4C05-9F4A-7E55A15C8FE0}"/>
                    </a:ext>
                  </a:extLst>
                </p14:cNvPr>
                <p14:cNvContentPartPr/>
                <p14:nvPr/>
              </p14:nvContentPartPr>
              <p14:xfrm>
                <a:off x="6321153" y="2945964"/>
                <a:ext cx="26280" cy="2520"/>
              </p14:xfrm>
            </p:contentPart>
          </mc:Choice>
          <mc:Fallback xmlns="">
            <p:pic>
              <p:nvPicPr>
                <p:cNvPr id="333" name="Freihand 332">
                  <a:extLst>
                    <a:ext uri="{FF2B5EF4-FFF2-40B4-BE49-F238E27FC236}">
                      <a16:creationId xmlns:a16="http://schemas.microsoft.com/office/drawing/2014/main" id="{5AD6E64B-6699-4C05-9F4A-7E55A15C8FE0}"/>
                    </a:ext>
                  </a:extLst>
                </p:cNvPr>
                <p:cNvPicPr/>
                <p:nvPr/>
              </p:nvPicPr>
              <p:blipFill>
                <a:blip r:embed="rId429"/>
                <a:stretch>
                  <a:fillRect/>
                </a:stretch>
              </p:blipFill>
              <p:spPr>
                <a:xfrm>
                  <a:off x="6316833" y="2941644"/>
                  <a:ext cx="34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4" name="Freihand 333">
                  <a:extLst>
                    <a:ext uri="{FF2B5EF4-FFF2-40B4-BE49-F238E27FC236}">
                      <a16:creationId xmlns:a16="http://schemas.microsoft.com/office/drawing/2014/main" id="{1BE3F95C-770E-4C1A-8CE4-E9F2FAD3674E}"/>
                    </a:ext>
                  </a:extLst>
                </p14:cNvPr>
                <p14:cNvContentPartPr/>
                <p14:nvPr/>
              </p14:nvContentPartPr>
              <p14:xfrm>
                <a:off x="6367233" y="2999244"/>
                <a:ext cx="83880" cy="204480"/>
              </p14:xfrm>
            </p:contentPart>
          </mc:Choice>
          <mc:Fallback xmlns="">
            <p:pic>
              <p:nvPicPr>
                <p:cNvPr id="334" name="Freihand 333">
                  <a:extLst>
                    <a:ext uri="{FF2B5EF4-FFF2-40B4-BE49-F238E27FC236}">
                      <a16:creationId xmlns:a16="http://schemas.microsoft.com/office/drawing/2014/main" id="{1BE3F95C-770E-4C1A-8CE4-E9F2FAD3674E}"/>
                    </a:ext>
                  </a:extLst>
                </p:cNvPr>
                <p:cNvPicPr/>
                <p:nvPr/>
              </p:nvPicPr>
              <p:blipFill>
                <a:blip r:embed="rId431"/>
                <a:stretch>
                  <a:fillRect/>
                </a:stretch>
              </p:blipFill>
              <p:spPr>
                <a:xfrm>
                  <a:off x="6362913" y="2994924"/>
                  <a:ext cx="9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5" name="Freihand 334">
                  <a:extLst>
                    <a:ext uri="{FF2B5EF4-FFF2-40B4-BE49-F238E27FC236}">
                      <a16:creationId xmlns:a16="http://schemas.microsoft.com/office/drawing/2014/main" id="{A56B1DB9-170E-49D6-918E-4EE684F509C9}"/>
                    </a:ext>
                  </a:extLst>
                </p14:cNvPr>
                <p14:cNvContentPartPr/>
                <p14:nvPr/>
              </p14:nvContentPartPr>
              <p14:xfrm>
                <a:off x="6602313" y="2876484"/>
                <a:ext cx="57240" cy="264600"/>
              </p14:xfrm>
            </p:contentPart>
          </mc:Choice>
          <mc:Fallback xmlns="">
            <p:pic>
              <p:nvPicPr>
                <p:cNvPr id="335" name="Freihand 334">
                  <a:extLst>
                    <a:ext uri="{FF2B5EF4-FFF2-40B4-BE49-F238E27FC236}">
                      <a16:creationId xmlns:a16="http://schemas.microsoft.com/office/drawing/2014/main" id="{A56B1DB9-170E-49D6-918E-4EE684F509C9}"/>
                    </a:ext>
                  </a:extLst>
                </p:cNvPr>
                <p:cNvPicPr/>
                <p:nvPr/>
              </p:nvPicPr>
              <p:blipFill>
                <a:blip r:embed="rId433"/>
                <a:stretch>
                  <a:fillRect/>
                </a:stretch>
              </p:blipFill>
              <p:spPr>
                <a:xfrm>
                  <a:off x="6597993" y="2872164"/>
                  <a:ext cx="658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6" name="Freihand 335">
                  <a:extLst>
                    <a:ext uri="{FF2B5EF4-FFF2-40B4-BE49-F238E27FC236}">
                      <a16:creationId xmlns:a16="http://schemas.microsoft.com/office/drawing/2014/main" id="{31599FA6-2A13-4962-B56C-86E613965E47}"/>
                    </a:ext>
                  </a:extLst>
                </p14:cNvPr>
                <p14:cNvContentPartPr/>
                <p14:nvPr/>
              </p14:nvContentPartPr>
              <p14:xfrm>
                <a:off x="6686193" y="2933004"/>
                <a:ext cx="162720" cy="67320"/>
              </p14:xfrm>
            </p:contentPart>
          </mc:Choice>
          <mc:Fallback xmlns="">
            <p:pic>
              <p:nvPicPr>
                <p:cNvPr id="336" name="Freihand 335">
                  <a:extLst>
                    <a:ext uri="{FF2B5EF4-FFF2-40B4-BE49-F238E27FC236}">
                      <a16:creationId xmlns:a16="http://schemas.microsoft.com/office/drawing/2014/main" id="{31599FA6-2A13-4962-B56C-86E613965E47}"/>
                    </a:ext>
                  </a:extLst>
                </p:cNvPr>
                <p:cNvPicPr/>
                <p:nvPr/>
              </p:nvPicPr>
              <p:blipFill>
                <a:blip r:embed="rId435"/>
                <a:stretch>
                  <a:fillRect/>
                </a:stretch>
              </p:blipFill>
              <p:spPr>
                <a:xfrm>
                  <a:off x="6681873" y="2928684"/>
                  <a:ext cx="17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7" name="Freihand 336">
                  <a:extLst>
                    <a:ext uri="{FF2B5EF4-FFF2-40B4-BE49-F238E27FC236}">
                      <a16:creationId xmlns:a16="http://schemas.microsoft.com/office/drawing/2014/main" id="{D494CAC2-73E5-4818-AC79-74D7411875F0}"/>
                    </a:ext>
                  </a:extLst>
                </p14:cNvPr>
                <p14:cNvContentPartPr/>
                <p14:nvPr/>
              </p14:nvContentPartPr>
              <p14:xfrm>
                <a:off x="6955833" y="2911764"/>
                <a:ext cx="145080" cy="249480"/>
              </p14:xfrm>
            </p:contentPart>
          </mc:Choice>
          <mc:Fallback xmlns="">
            <p:pic>
              <p:nvPicPr>
                <p:cNvPr id="337" name="Freihand 336">
                  <a:extLst>
                    <a:ext uri="{FF2B5EF4-FFF2-40B4-BE49-F238E27FC236}">
                      <a16:creationId xmlns:a16="http://schemas.microsoft.com/office/drawing/2014/main" id="{D494CAC2-73E5-4818-AC79-74D7411875F0}"/>
                    </a:ext>
                  </a:extLst>
                </p:cNvPr>
                <p:cNvPicPr/>
                <p:nvPr/>
              </p:nvPicPr>
              <p:blipFill>
                <a:blip r:embed="rId437"/>
                <a:stretch>
                  <a:fillRect/>
                </a:stretch>
              </p:blipFill>
              <p:spPr>
                <a:xfrm>
                  <a:off x="6951513" y="2907444"/>
                  <a:ext cx="153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56" name="Freihand 355">
                  <a:extLst>
                    <a:ext uri="{FF2B5EF4-FFF2-40B4-BE49-F238E27FC236}">
                      <a16:creationId xmlns:a16="http://schemas.microsoft.com/office/drawing/2014/main" id="{1DBF3A22-C943-4730-A2B7-E1393A618776}"/>
                    </a:ext>
                  </a:extLst>
                </p14:cNvPr>
                <p14:cNvContentPartPr/>
                <p14:nvPr/>
              </p14:nvContentPartPr>
              <p14:xfrm>
                <a:off x="5487753" y="3275364"/>
                <a:ext cx="16560" cy="189000"/>
              </p14:xfrm>
            </p:contentPart>
          </mc:Choice>
          <mc:Fallback xmlns="">
            <p:pic>
              <p:nvPicPr>
                <p:cNvPr id="356" name="Freihand 355">
                  <a:extLst>
                    <a:ext uri="{FF2B5EF4-FFF2-40B4-BE49-F238E27FC236}">
                      <a16:creationId xmlns:a16="http://schemas.microsoft.com/office/drawing/2014/main" id="{1DBF3A22-C943-4730-A2B7-E1393A618776}"/>
                    </a:ext>
                  </a:extLst>
                </p:cNvPr>
                <p:cNvPicPr/>
                <p:nvPr/>
              </p:nvPicPr>
              <p:blipFill>
                <a:blip r:embed="rId439"/>
                <a:stretch>
                  <a:fillRect/>
                </a:stretch>
              </p:blipFill>
              <p:spPr>
                <a:xfrm>
                  <a:off x="5483433" y="3271044"/>
                  <a:ext cx="25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57" name="Freihand 356">
                  <a:extLst>
                    <a:ext uri="{FF2B5EF4-FFF2-40B4-BE49-F238E27FC236}">
                      <a16:creationId xmlns:a16="http://schemas.microsoft.com/office/drawing/2014/main" id="{0EE90A44-2ABB-44D7-9AD3-B75D525F0930}"/>
                    </a:ext>
                  </a:extLst>
                </p14:cNvPr>
                <p14:cNvContentPartPr/>
                <p14:nvPr/>
              </p14:nvContentPartPr>
              <p14:xfrm>
                <a:off x="5614113" y="3346284"/>
                <a:ext cx="14400" cy="19800"/>
              </p14:xfrm>
            </p:contentPart>
          </mc:Choice>
          <mc:Fallback xmlns="">
            <p:pic>
              <p:nvPicPr>
                <p:cNvPr id="357" name="Freihand 356">
                  <a:extLst>
                    <a:ext uri="{FF2B5EF4-FFF2-40B4-BE49-F238E27FC236}">
                      <a16:creationId xmlns:a16="http://schemas.microsoft.com/office/drawing/2014/main" id="{0EE90A44-2ABB-44D7-9AD3-B75D525F0930}"/>
                    </a:ext>
                  </a:extLst>
                </p:cNvPr>
                <p:cNvPicPr/>
                <p:nvPr/>
              </p:nvPicPr>
              <p:blipFill>
                <a:blip r:embed="rId441"/>
                <a:stretch>
                  <a:fillRect/>
                </a:stretch>
              </p:blipFill>
              <p:spPr>
                <a:xfrm>
                  <a:off x="5609793" y="3341964"/>
                  <a:ext cx="2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58" name="Freihand 357">
                  <a:extLst>
                    <a:ext uri="{FF2B5EF4-FFF2-40B4-BE49-F238E27FC236}">
                      <a16:creationId xmlns:a16="http://schemas.microsoft.com/office/drawing/2014/main" id="{09FBCB0C-E328-4AEB-B2A0-36B381DF55D0}"/>
                    </a:ext>
                  </a:extLst>
                </p14:cNvPr>
                <p14:cNvContentPartPr/>
                <p14:nvPr/>
              </p14:nvContentPartPr>
              <p14:xfrm>
                <a:off x="5747673" y="3266364"/>
                <a:ext cx="164520" cy="160560"/>
              </p14:xfrm>
            </p:contentPart>
          </mc:Choice>
          <mc:Fallback xmlns="">
            <p:pic>
              <p:nvPicPr>
                <p:cNvPr id="358" name="Freihand 357">
                  <a:extLst>
                    <a:ext uri="{FF2B5EF4-FFF2-40B4-BE49-F238E27FC236}">
                      <a16:creationId xmlns:a16="http://schemas.microsoft.com/office/drawing/2014/main" id="{09FBCB0C-E328-4AEB-B2A0-36B381DF55D0}"/>
                    </a:ext>
                  </a:extLst>
                </p:cNvPr>
                <p:cNvPicPr/>
                <p:nvPr/>
              </p:nvPicPr>
              <p:blipFill>
                <a:blip r:embed="rId443"/>
                <a:stretch>
                  <a:fillRect/>
                </a:stretch>
              </p:blipFill>
              <p:spPr>
                <a:xfrm>
                  <a:off x="5743353" y="3262044"/>
                  <a:ext cx="173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7" name="Freihand 286">
                  <a:extLst>
                    <a:ext uri="{FF2B5EF4-FFF2-40B4-BE49-F238E27FC236}">
                      <a16:creationId xmlns:a16="http://schemas.microsoft.com/office/drawing/2014/main" id="{F38537B3-1685-465C-8CA6-18CF0E0C9CF8}"/>
                    </a:ext>
                  </a:extLst>
                </p14:cNvPr>
                <p14:cNvContentPartPr/>
                <p14:nvPr/>
              </p14:nvContentPartPr>
              <p14:xfrm>
                <a:off x="2842113" y="2607564"/>
                <a:ext cx="64440" cy="145080"/>
              </p14:xfrm>
            </p:contentPart>
          </mc:Choice>
          <mc:Fallback xmlns="">
            <p:pic>
              <p:nvPicPr>
                <p:cNvPr id="287" name="Freihand 286">
                  <a:extLst>
                    <a:ext uri="{FF2B5EF4-FFF2-40B4-BE49-F238E27FC236}">
                      <a16:creationId xmlns:a16="http://schemas.microsoft.com/office/drawing/2014/main" id="{F38537B3-1685-465C-8CA6-18CF0E0C9CF8}"/>
                    </a:ext>
                  </a:extLst>
                </p:cNvPr>
                <p:cNvPicPr/>
                <p:nvPr/>
              </p:nvPicPr>
              <p:blipFill>
                <a:blip r:embed="rId445"/>
                <a:stretch>
                  <a:fillRect/>
                </a:stretch>
              </p:blipFill>
              <p:spPr>
                <a:xfrm>
                  <a:off x="2837793" y="2603244"/>
                  <a:ext cx="73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8" name="Freihand 287">
                  <a:extLst>
                    <a:ext uri="{FF2B5EF4-FFF2-40B4-BE49-F238E27FC236}">
                      <a16:creationId xmlns:a16="http://schemas.microsoft.com/office/drawing/2014/main" id="{F92A296D-0954-4D14-8B47-BDC9D9A90A8E}"/>
                    </a:ext>
                  </a:extLst>
                </p14:cNvPr>
                <p14:cNvContentPartPr/>
                <p14:nvPr/>
              </p14:nvContentPartPr>
              <p14:xfrm>
                <a:off x="2891793" y="2674164"/>
                <a:ext cx="101160" cy="76680"/>
              </p14:xfrm>
            </p:contentPart>
          </mc:Choice>
          <mc:Fallback xmlns="">
            <p:pic>
              <p:nvPicPr>
                <p:cNvPr id="288" name="Freihand 287">
                  <a:extLst>
                    <a:ext uri="{FF2B5EF4-FFF2-40B4-BE49-F238E27FC236}">
                      <a16:creationId xmlns:a16="http://schemas.microsoft.com/office/drawing/2014/main" id="{F92A296D-0954-4D14-8B47-BDC9D9A90A8E}"/>
                    </a:ext>
                  </a:extLst>
                </p:cNvPr>
                <p:cNvPicPr/>
                <p:nvPr/>
              </p:nvPicPr>
              <p:blipFill>
                <a:blip r:embed="rId447"/>
                <a:stretch>
                  <a:fillRect/>
                </a:stretch>
              </p:blipFill>
              <p:spPr>
                <a:xfrm>
                  <a:off x="2887473" y="2669844"/>
                  <a:ext cx="109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9" name="Freihand 288">
                  <a:extLst>
                    <a:ext uri="{FF2B5EF4-FFF2-40B4-BE49-F238E27FC236}">
                      <a16:creationId xmlns:a16="http://schemas.microsoft.com/office/drawing/2014/main" id="{15259404-8153-420A-A4E0-4F68CD2F089B}"/>
                    </a:ext>
                  </a:extLst>
                </p14:cNvPr>
                <p14:cNvContentPartPr/>
                <p14:nvPr/>
              </p14:nvContentPartPr>
              <p14:xfrm>
                <a:off x="2993313" y="2651484"/>
                <a:ext cx="79200" cy="92880"/>
              </p14:xfrm>
            </p:contentPart>
          </mc:Choice>
          <mc:Fallback xmlns="">
            <p:pic>
              <p:nvPicPr>
                <p:cNvPr id="289" name="Freihand 288">
                  <a:extLst>
                    <a:ext uri="{FF2B5EF4-FFF2-40B4-BE49-F238E27FC236}">
                      <a16:creationId xmlns:a16="http://schemas.microsoft.com/office/drawing/2014/main" id="{15259404-8153-420A-A4E0-4F68CD2F089B}"/>
                    </a:ext>
                  </a:extLst>
                </p:cNvPr>
                <p:cNvPicPr/>
                <p:nvPr/>
              </p:nvPicPr>
              <p:blipFill>
                <a:blip r:embed="rId449"/>
                <a:stretch>
                  <a:fillRect/>
                </a:stretch>
              </p:blipFill>
              <p:spPr>
                <a:xfrm>
                  <a:off x="2988993" y="2647164"/>
                  <a:ext cx="87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0" name="Freihand 289">
                  <a:extLst>
                    <a:ext uri="{FF2B5EF4-FFF2-40B4-BE49-F238E27FC236}">
                      <a16:creationId xmlns:a16="http://schemas.microsoft.com/office/drawing/2014/main" id="{0B1E9CC8-054B-487A-9566-A0D2B4F7D693}"/>
                    </a:ext>
                  </a:extLst>
                </p14:cNvPr>
                <p14:cNvContentPartPr/>
                <p14:nvPr/>
              </p14:nvContentPartPr>
              <p14:xfrm>
                <a:off x="3116433" y="2639604"/>
                <a:ext cx="104400" cy="104760"/>
              </p14:xfrm>
            </p:contentPart>
          </mc:Choice>
          <mc:Fallback xmlns="">
            <p:pic>
              <p:nvPicPr>
                <p:cNvPr id="290" name="Freihand 289">
                  <a:extLst>
                    <a:ext uri="{FF2B5EF4-FFF2-40B4-BE49-F238E27FC236}">
                      <a16:creationId xmlns:a16="http://schemas.microsoft.com/office/drawing/2014/main" id="{0B1E9CC8-054B-487A-9566-A0D2B4F7D693}"/>
                    </a:ext>
                  </a:extLst>
                </p:cNvPr>
                <p:cNvPicPr/>
                <p:nvPr/>
              </p:nvPicPr>
              <p:blipFill>
                <a:blip r:embed="rId451"/>
                <a:stretch>
                  <a:fillRect/>
                </a:stretch>
              </p:blipFill>
              <p:spPr>
                <a:xfrm>
                  <a:off x="3112113" y="2635284"/>
                  <a:ext cx="113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1" name="Freihand 290">
                  <a:extLst>
                    <a:ext uri="{FF2B5EF4-FFF2-40B4-BE49-F238E27FC236}">
                      <a16:creationId xmlns:a16="http://schemas.microsoft.com/office/drawing/2014/main" id="{1B0BFD96-7F3F-4330-8C58-8DB597D8486E}"/>
                    </a:ext>
                  </a:extLst>
                </p14:cNvPr>
                <p14:cNvContentPartPr/>
                <p14:nvPr/>
              </p14:nvContentPartPr>
              <p14:xfrm>
                <a:off x="2839233" y="2787564"/>
                <a:ext cx="477360" cy="26280"/>
              </p14:xfrm>
            </p:contentPart>
          </mc:Choice>
          <mc:Fallback xmlns="">
            <p:pic>
              <p:nvPicPr>
                <p:cNvPr id="291" name="Freihand 290">
                  <a:extLst>
                    <a:ext uri="{FF2B5EF4-FFF2-40B4-BE49-F238E27FC236}">
                      <a16:creationId xmlns:a16="http://schemas.microsoft.com/office/drawing/2014/main" id="{1B0BFD96-7F3F-4330-8C58-8DB597D8486E}"/>
                    </a:ext>
                  </a:extLst>
                </p:cNvPr>
                <p:cNvPicPr/>
                <p:nvPr/>
              </p:nvPicPr>
              <p:blipFill>
                <a:blip r:embed="rId453"/>
                <a:stretch>
                  <a:fillRect/>
                </a:stretch>
              </p:blipFill>
              <p:spPr>
                <a:xfrm>
                  <a:off x="2834913" y="2783244"/>
                  <a:ext cx="486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2" name="Freihand 291">
                  <a:extLst>
                    <a:ext uri="{FF2B5EF4-FFF2-40B4-BE49-F238E27FC236}">
                      <a16:creationId xmlns:a16="http://schemas.microsoft.com/office/drawing/2014/main" id="{E9704ED9-0218-4FAD-B31D-EA99B541B23E}"/>
                    </a:ext>
                  </a:extLst>
                </p14:cNvPr>
                <p14:cNvContentPartPr/>
                <p14:nvPr/>
              </p14:nvContentPartPr>
              <p14:xfrm>
                <a:off x="2977473" y="2884404"/>
                <a:ext cx="157320" cy="130320"/>
              </p14:xfrm>
            </p:contentPart>
          </mc:Choice>
          <mc:Fallback xmlns="">
            <p:pic>
              <p:nvPicPr>
                <p:cNvPr id="292" name="Freihand 291">
                  <a:extLst>
                    <a:ext uri="{FF2B5EF4-FFF2-40B4-BE49-F238E27FC236}">
                      <a16:creationId xmlns:a16="http://schemas.microsoft.com/office/drawing/2014/main" id="{E9704ED9-0218-4FAD-B31D-EA99B541B23E}"/>
                    </a:ext>
                  </a:extLst>
                </p:cNvPr>
                <p:cNvPicPr/>
                <p:nvPr/>
              </p:nvPicPr>
              <p:blipFill>
                <a:blip r:embed="rId455"/>
                <a:stretch>
                  <a:fillRect/>
                </a:stretch>
              </p:blipFill>
              <p:spPr>
                <a:xfrm>
                  <a:off x="2973153" y="2880084"/>
                  <a:ext cx="165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3" name="Freihand 292">
                  <a:extLst>
                    <a:ext uri="{FF2B5EF4-FFF2-40B4-BE49-F238E27FC236}">
                      <a16:creationId xmlns:a16="http://schemas.microsoft.com/office/drawing/2014/main" id="{6B0EF3E9-DFE6-4C9F-BE9A-8EF16E2DD40F}"/>
                    </a:ext>
                  </a:extLst>
                </p14:cNvPr>
                <p14:cNvContentPartPr/>
                <p14:nvPr/>
              </p14:nvContentPartPr>
              <p14:xfrm>
                <a:off x="3488313" y="2783604"/>
                <a:ext cx="167040" cy="19440"/>
              </p14:xfrm>
            </p:contentPart>
          </mc:Choice>
          <mc:Fallback xmlns="">
            <p:pic>
              <p:nvPicPr>
                <p:cNvPr id="293" name="Freihand 292">
                  <a:extLst>
                    <a:ext uri="{FF2B5EF4-FFF2-40B4-BE49-F238E27FC236}">
                      <a16:creationId xmlns:a16="http://schemas.microsoft.com/office/drawing/2014/main" id="{6B0EF3E9-DFE6-4C9F-BE9A-8EF16E2DD40F}"/>
                    </a:ext>
                  </a:extLst>
                </p:cNvPr>
                <p:cNvPicPr/>
                <p:nvPr/>
              </p:nvPicPr>
              <p:blipFill>
                <a:blip r:embed="rId457"/>
                <a:stretch>
                  <a:fillRect/>
                </a:stretch>
              </p:blipFill>
              <p:spPr>
                <a:xfrm>
                  <a:off x="3483993" y="2779284"/>
                  <a:ext cx="175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4" name="Freihand 293">
                  <a:extLst>
                    <a:ext uri="{FF2B5EF4-FFF2-40B4-BE49-F238E27FC236}">
                      <a16:creationId xmlns:a16="http://schemas.microsoft.com/office/drawing/2014/main" id="{C1460A44-38D2-48C2-81B9-73A678F28607}"/>
                    </a:ext>
                  </a:extLst>
                </p14:cNvPr>
                <p14:cNvContentPartPr/>
                <p14:nvPr/>
              </p14:nvContentPartPr>
              <p14:xfrm>
                <a:off x="3475713" y="2855964"/>
                <a:ext cx="131040" cy="27000"/>
              </p14:xfrm>
            </p:contentPart>
          </mc:Choice>
          <mc:Fallback xmlns="">
            <p:pic>
              <p:nvPicPr>
                <p:cNvPr id="294" name="Freihand 293">
                  <a:extLst>
                    <a:ext uri="{FF2B5EF4-FFF2-40B4-BE49-F238E27FC236}">
                      <a16:creationId xmlns:a16="http://schemas.microsoft.com/office/drawing/2014/main" id="{C1460A44-38D2-48C2-81B9-73A678F28607}"/>
                    </a:ext>
                  </a:extLst>
                </p:cNvPr>
                <p:cNvPicPr/>
                <p:nvPr/>
              </p:nvPicPr>
              <p:blipFill>
                <a:blip r:embed="rId459"/>
                <a:stretch>
                  <a:fillRect/>
                </a:stretch>
              </p:blipFill>
              <p:spPr>
                <a:xfrm>
                  <a:off x="3471393" y="2851644"/>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7" name="Freihand 296">
                  <a:extLst>
                    <a:ext uri="{FF2B5EF4-FFF2-40B4-BE49-F238E27FC236}">
                      <a16:creationId xmlns:a16="http://schemas.microsoft.com/office/drawing/2014/main" id="{FA2317C1-EFE3-43F1-9B41-9688552B5091}"/>
                    </a:ext>
                  </a:extLst>
                </p14:cNvPr>
                <p14:cNvContentPartPr/>
                <p14:nvPr/>
              </p14:nvContentPartPr>
              <p14:xfrm>
                <a:off x="3823833" y="2728884"/>
                <a:ext cx="123480" cy="125280"/>
              </p14:xfrm>
            </p:contentPart>
          </mc:Choice>
          <mc:Fallback xmlns="">
            <p:pic>
              <p:nvPicPr>
                <p:cNvPr id="297" name="Freihand 296">
                  <a:extLst>
                    <a:ext uri="{FF2B5EF4-FFF2-40B4-BE49-F238E27FC236}">
                      <a16:creationId xmlns:a16="http://schemas.microsoft.com/office/drawing/2014/main" id="{FA2317C1-EFE3-43F1-9B41-9688552B5091}"/>
                    </a:ext>
                  </a:extLst>
                </p:cNvPr>
                <p:cNvPicPr/>
                <p:nvPr/>
              </p:nvPicPr>
              <p:blipFill>
                <a:blip r:embed="rId461"/>
                <a:stretch>
                  <a:fillRect/>
                </a:stretch>
              </p:blipFill>
              <p:spPr>
                <a:xfrm>
                  <a:off x="3819513" y="2724564"/>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8" name="Freihand 297">
                  <a:extLst>
                    <a:ext uri="{FF2B5EF4-FFF2-40B4-BE49-F238E27FC236}">
                      <a16:creationId xmlns:a16="http://schemas.microsoft.com/office/drawing/2014/main" id="{2DBDAD6C-3EAD-4964-AE28-4B2B47AF458E}"/>
                    </a:ext>
                  </a:extLst>
                </p14:cNvPr>
                <p14:cNvContentPartPr/>
                <p14:nvPr/>
              </p14:nvContentPartPr>
              <p14:xfrm>
                <a:off x="3949833" y="2815644"/>
                <a:ext cx="42480" cy="126000"/>
              </p14:xfrm>
            </p:contentPart>
          </mc:Choice>
          <mc:Fallback xmlns="">
            <p:pic>
              <p:nvPicPr>
                <p:cNvPr id="298" name="Freihand 297">
                  <a:extLst>
                    <a:ext uri="{FF2B5EF4-FFF2-40B4-BE49-F238E27FC236}">
                      <a16:creationId xmlns:a16="http://schemas.microsoft.com/office/drawing/2014/main" id="{2DBDAD6C-3EAD-4964-AE28-4B2B47AF458E}"/>
                    </a:ext>
                  </a:extLst>
                </p:cNvPr>
                <p:cNvPicPr/>
                <p:nvPr/>
              </p:nvPicPr>
              <p:blipFill>
                <a:blip r:embed="rId463"/>
                <a:stretch>
                  <a:fillRect/>
                </a:stretch>
              </p:blipFill>
              <p:spPr>
                <a:xfrm>
                  <a:off x="3945513" y="2811324"/>
                  <a:ext cx="5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9" name="Freihand 298">
                  <a:extLst>
                    <a:ext uri="{FF2B5EF4-FFF2-40B4-BE49-F238E27FC236}">
                      <a16:creationId xmlns:a16="http://schemas.microsoft.com/office/drawing/2014/main" id="{862537E3-70EC-413E-A0B2-D8FBB768E24E}"/>
                    </a:ext>
                  </a:extLst>
                </p14:cNvPr>
                <p14:cNvContentPartPr/>
                <p14:nvPr/>
              </p14:nvContentPartPr>
              <p14:xfrm>
                <a:off x="4041633" y="2723124"/>
                <a:ext cx="121680" cy="158400"/>
              </p14:xfrm>
            </p:contentPart>
          </mc:Choice>
          <mc:Fallback xmlns="">
            <p:pic>
              <p:nvPicPr>
                <p:cNvPr id="299" name="Freihand 298">
                  <a:extLst>
                    <a:ext uri="{FF2B5EF4-FFF2-40B4-BE49-F238E27FC236}">
                      <a16:creationId xmlns:a16="http://schemas.microsoft.com/office/drawing/2014/main" id="{862537E3-70EC-413E-A0B2-D8FBB768E24E}"/>
                    </a:ext>
                  </a:extLst>
                </p:cNvPr>
                <p:cNvPicPr/>
                <p:nvPr/>
              </p:nvPicPr>
              <p:blipFill>
                <a:blip r:embed="rId465"/>
                <a:stretch>
                  <a:fillRect/>
                </a:stretch>
              </p:blipFill>
              <p:spPr>
                <a:xfrm>
                  <a:off x="4037313" y="2718804"/>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0" name="Freihand 299">
                  <a:extLst>
                    <a:ext uri="{FF2B5EF4-FFF2-40B4-BE49-F238E27FC236}">
                      <a16:creationId xmlns:a16="http://schemas.microsoft.com/office/drawing/2014/main" id="{753A275A-C111-4AB0-968F-BB9B670E78FA}"/>
                    </a:ext>
                  </a:extLst>
                </p14:cNvPr>
                <p14:cNvContentPartPr/>
                <p14:nvPr/>
              </p14:nvContentPartPr>
              <p14:xfrm>
                <a:off x="4084113" y="2718804"/>
                <a:ext cx="141120" cy="10440"/>
              </p14:xfrm>
            </p:contentPart>
          </mc:Choice>
          <mc:Fallback xmlns="">
            <p:pic>
              <p:nvPicPr>
                <p:cNvPr id="300" name="Freihand 299">
                  <a:extLst>
                    <a:ext uri="{FF2B5EF4-FFF2-40B4-BE49-F238E27FC236}">
                      <a16:creationId xmlns:a16="http://schemas.microsoft.com/office/drawing/2014/main" id="{753A275A-C111-4AB0-968F-BB9B670E78FA}"/>
                    </a:ext>
                  </a:extLst>
                </p:cNvPr>
                <p:cNvPicPr/>
                <p:nvPr/>
              </p:nvPicPr>
              <p:blipFill>
                <a:blip r:embed="rId467"/>
                <a:stretch>
                  <a:fillRect/>
                </a:stretch>
              </p:blipFill>
              <p:spPr>
                <a:xfrm>
                  <a:off x="4079793" y="2714484"/>
                  <a:ext cx="149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1" name="Freihand 300">
                  <a:extLst>
                    <a:ext uri="{FF2B5EF4-FFF2-40B4-BE49-F238E27FC236}">
                      <a16:creationId xmlns:a16="http://schemas.microsoft.com/office/drawing/2014/main" id="{E5482536-537B-4374-9F18-2B5CE570B2A9}"/>
                    </a:ext>
                  </a:extLst>
                </p14:cNvPr>
                <p14:cNvContentPartPr/>
                <p14:nvPr/>
              </p14:nvContentPartPr>
              <p14:xfrm>
                <a:off x="4273833" y="2780724"/>
                <a:ext cx="85680" cy="51840"/>
              </p14:xfrm>
            </p:contentPart>
          </mc:Choice>
          <mc:Fallback xmlns="">
            <p:pic>
              <p:nvPicPr>
                <p:cNvPr id="301" name="Freihand 300">
                  <a:extLst>
                    <a:ext uri="{FF2B5EF4-FFF2-40B4-BE49-F238E27FC236}">
                      <a16:creationId xmlns:a16="http://schemas.microsoft.com/office/drawing/2014/main" id="{E5482536-537B-4374-9F18-2B5CE570B2A9}"/>
                    </a:ext>
                  </a:extLst>
                </p:cNvPr>
                <p:cNvPicPr/>
                <p:nvPr/>
              </p:nvPicPr>
              <p:blipFill>
                <a:blip r:embed="rId469"/>
                <a:stretch>
                  <a:fillRect/>
                </a:stretch>
              </p:blipFill>
              <p:spPr>
                <a:xfrm>
                  <a:off x="4269513" y="2776404"/>
                  <a:ext cx="94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2" name="Freihand 301">
                  <a:extLst>
                    <a:ext uri="{FF2B5EF4-FFF2-40B4-BE49-F238E27FC236}">
                      <a16:creationId xmlns:a16="http://schemas.microsoft.com/office/drawing/2014/main" id="{6CC094A5-7EB8-495A-A87F-08E46461E32F}"/>
                    </a:ext>
                  </a:extLst>
                </p14:cNvPr>
                <p14:cNvContentPartPr/>
                <p14:nvPr/>
              </p14:nvContentPartPr>
              <p14:xfrm>
                <a:off x="4320273" y="2759124"/>
                <a:ext cx="84960" cy="178920"/>
              </p14:xfrm>
            </p:contentPart>
          </mc:Choice>
          <mc:Fallback xmlns="">
            <p:pic>
              <p:nvPicPr>
                <p:cNvPr id="302" name="Freihand 301">
                  <a:extLst>
                    <a:ext uri="{FF2B5EF4-FFF2-40B4-BE49-F238E27FC236}">
                      <a16:creationId xmlns:a16="http://schemas.microsoft.com/office/drawing/2014/main" id="{6CC094A5-7EB8-495A-A87F-08E46461E32F}"/>
                    </a:ext>
                  </a:extLst>
                </p:cNvPr>
                <p:cNvPicPr/>
                <p:nvPr/>
              </p:nvPicPr>
              <p:blipFill>
                <a:blip r:embed="rId471"/>
                <a:stretch>
                  <a:fillRect/>
                </a:stretch>
              </p:blipFill>
              <p:spPr>
                <a:xfrm>
                  <a:off x="4315953" y="2754804"/>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3" name="Freihand 302">
                  <a:extLst>
                    <a:ext uri="{FF2B5EF4-FFF2-40B4-BE49-F238E27FC236}">
                      <a16:creationId xmlns:a16="http://schemas.microsoft.com/office/drawing/2014/main" id="{F381BAF9-2251-486C-956D-E52486D8E806}"/>
                    </a:ext>
                  </a:extLst>
                </p14:cNvPr>
                <p14:cNvContentPartPr/>
                <p14:nvPr/>
              </p14:nvContentPartPr>
              <p14:xfrm>
                <a:off x="4520433" y="2759484"/>
                <a:ext cx="122760" cy="9720"/>
              </p14:xfrm>
            </p:contentPart>
          </mc:Choice>
          <mc:Fallback xmlns="">
            <p:pic>
              <p:nvPicPr>
                <p:cNvPr id="303" name="Freihand 302">
                  <a:extLst>
                    <a:ext uri="{FF2B5EF4-FFF2-40B4-BE49-F238E27FC236}">
                      <a16:creationId xmlns:a16="http://schemas.microsoft.com/office/drawing/2014/main" id="{F381BAF9-2251-486C-956D-E52486D8E806}"/>
                    </a:ext>
                  </a:extLst>
                </p:cNvPr>
                <p:cNvPicPr/>
                <p:nvPr/>
              </p:nvPicPr>
              <p:blipFill>
                <a:blip r:embed="rId473"/>
                <a:stretch>
                  <a:fillRect/>
                </a:stretch>
              </p:blipFill>
              <p:spPr>
                <a:xfrm>
                  <a:off x="4516113" y="2755164"/>
                  <a:ext cx="13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4" name="Freihand 303">
                  <a:extLst>
                    <a:ext uri="{FF2B5EF4-FFF2-40B4-BE49-F238E27FC236}">
                      <a16:creationId xmlns:a16="http://schemas.microsoft.com/office/drawing/2014/main" id="{08F18B43-E894-4289-BF84-8C9482EFB811}"/>
                    </a:ext>
                  </a:extLst>
                </p14:cNvPr>
                <p14:cNvContentPartPr/>
                <p14:nvPr/>
              </p14:nvContentPartPr>
              <p14:xfrm>
                <a:off x="4663713" y="2703324"/>
                <a:ext cx="134640" cy="140400"/>
              </p14:xfrm>
            </p:contentPart>
          </mc:Choice>
          <mc:Fallback xmlns="">
            <p:pic>
              <p:nvPicPr>
                <p:cNvPr id="304" name="Freihand 303">
                  <a:extLst>
                    <a:ext uri="{FF2B5EF4-FFF2-40B4-BE49-F238E27FC236}">
                      <a16:creationId xmlns:a16="http://schemas.microsoft.com/office/drawing/2014/main" id="{08F18B43-E894-4289-BF84-8C9482EFB811}"/>
                    </a:ext>
                  </a:extLst>
                </p:cNvPr>
                <p:cNvPicPr/>
                <p:nvPr/>
              </p:nvPicPr>
              <p:blipFill>
                <a:blip r:embed="rId475"/>
                <a:stretch>
                  <a:fillRect/>
                </a:stretch>
              </p:blipFill>
              <p:spPr>
                <a:xfrm>
                  <a:off x="4659393" y="2699004"/>
                  <a:ext cx="143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5" name="Freihand 304">
                  <a:extLst>
                    <a:ext uri="{FF2B5EF4-FFF2-40B4-BE49-F238E27FC236}">
                      <a16:creationId xmlns:a16="http://schemas.microsoft.com/office/drawing/2014/main" id="{5E3A05AE-F009-4186-9BDF-6C20EE9AECDB}"/>
                    </a:ext>
                  </a:extLst>
                </p14:cNvPr>
                <p14:cNvContentPartPr/>
                <p14:nvPr/>
              </p14:nvContentPartPr>
              <p14:xfrm>
                <a:off x="4801953" y="2707644"/>
                <a:ext cx="131760" cy="155880"/>
              </p14:xfrm>
            </p:contentPart>
          </mc:Choice>
          <mc:Fallback xmlns="">
            <p:pic>
              <p:nvPicPr>
                <p:cNvPr id="305" name="Freihand 304">
                  <a:extLst>
                    <a:ext uri="{FF2B5EF4-FFF2-40B4-BE49-F238E27FC236}">
                      <a16:creationId xmlns:a16="http://schemas.microsoft.com/office/drawing/2014/main" id="{5E3A05AE-F009-4186-9BDF-6C20EE9AECDB}"/>
                    </a:ext>
                  </a:extLst>
                </p:cNvPr>
                <p:cNvPicPr/>
                <p:nvPr/>
              </p:nvPicPr>
              <p:blipFill>
                <a:blip r:embed="rId477"/>
                <a:stretch>
                  <a:fillRect/>
                </a:stretch>
              </p:blipFill>
              <p:spPr>
                <a:xfrm>
                  <a:off x="4797633" y="2703324"/>
                  <a:ext cx="14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6" name="Freihand 305">
                  <a:extLst>
                    <a:ext uri="{FF2B5EF4-FFF2-40B4-BE49-F238E27FC236}">
                      <a16:creationId xmlns:a16="http://schemas.microsoft.com/office/drawing/2014/main" id="{BA00E26C-726C-4F8C-B29F-8DFC2225EBC9}"/>
                    </a:ext>
                  </a:extLst>
                </p14:cNvPr>
                <p14:cNvContentPartPr/>
                <p14:nvPr/>
              </p14:nvContentPartPr>
              <p14:xfrm>
                <a:off x="4887273" y="2689644"/>
                <a:ext cx="96840" cy="5400"/>
              </p14:xfrm>
            </p:contentPart>
          </mc:Choice>
          <mc:Fallback xmlns="">
            <p:pic>
              <p:nvPicPr>
                <p:cNvPr id="306" name="Freihand 305">
                  <a:extLst>
                    <a:ext uri="{FF2B5EF4-FFF2-40B4-BE49-F238E27FC236}">
                      <a16:creationId xmlns:a16="http://schemas.microsoft.com/office/drawing/2014/main" id="{BA00E26C-726C-4F8C-B29F-8DFC2225EBC9}"/>
                    </a:ext>
                  </a:extLst>
                </p:cNvPr>
                <p:cNvPicPr/>
                <p:nvPr/>
              </p:nvPicPr>
              <p:blipFill>
                <a:blip r:embed="rId479"/>
                <a:stretch>
                  <a:fillRect/>
                </a:stretch>
              </p:blipFill>
              <p:spPr>
                <a:xfrm>
                  <a:off x="4882953" y="2685324"/>
                  <a:ext cx="105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7" name="Freihand 306">
                  <a:extLst>
                    <a:ext uri="{FF2B5EF4-FFF2-40B4-BE49-F238E27FC236}">
                      <a16:creationId xmlns:a16="http://schemas.microsoft.com/office/drawing/2014/main" id="{9244DC93-DB42-42FD-9EA0-9918CCB5D09E}"/>
                    </a:ext>
                  </a:extLst>
                </p14:cNvPr>
                <p14:cNvContentPartPr/>
                <p14:nvPr/>
              </p14:nvContentPartPr>
              <p14:xfrm>
                <a:off x="4980873" y="2701884"/>
                <a:ext cx="268920" cy="115200"/>
              </p14:xfrm>
            </p:contentPart>
          </mc:Choice>
          <mc:Fallback xmlns="">
            <p:pic>
              <p:nvPicPr>
                <p:cNvPr id="307" name="Freihand 306">
                  <a:extLst>
                    <a:ext uri="{FF2B5EF4-FFF2-40B4-BE49-F238E27FC236}">
                      <a16:creationId xmlns:a16="http://schemas.microsoft.com/office/drawing/2014/main" id="{9244DC93-DB42-42FD-9EA0-9918CCB5D09E}"/>
                    </a:ext>
                  </a:extLst>
                </p:cNvPr>
                <p:cNvPicPr/>
                <p:nvPr/>
              </p:nvPicPr>
              <p:blipFill>
                <a:blip r:embed="rId481"/>
                <a:stretch>
                  <a:fillRect/>
                </a:stretch>
              </p:blipFill>
              <p:spPr>
                <a:xfrm>
                  <a:off x="4976553" y="2697564"/>
                  <a:ext cx="277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8" name="Freihand 307">
                  <a:extLst>
                    <a:ext uri="{FF2B5EF4-FFF2-40B4-BE49-F238E27FC236}">
                      <a16:creationId xmlns:a16="http://schemas.microsoft.com/office/drawing/2014/main" id="{F2C7B499-4042-4EF7-8C8F-CFD1B803D7EF}"/>
                    </a:ext>
                  </a:extLst>
                </p14:cNvPr>
                <p14:cNvContentPartPr/>
                <p14:nvPr/>
              </p14:nvContentPartPr>
              <p14:xfrm>
                <a:off x="5201913" y="2638524"/>
                <a:ext cx="18000" cy="2520"/>
              </p14:xfrm>
            </p:contentPart>
          </mc:Choice>
          <mc:Fallback xmlns="">
            <p:pic>
              <p:nvPicPr>
                <p:cNvPr id="308" name="Freihand 307">
                  <a:extLst>
                    <a:ext uri="{FF2B5EF4-FFF2-40B4-BE49-F238E27FC236}">
                      <a16:creationId xmlns:a16="http://schemas.microsoft.com/office/drawing/2014/main" id="{F2C7B499-4042-4EF7-8C8F-CFD1B803D7EF}"/>
                    </a:ext>
                  </a:extLst>
                </p:cNvPr>
                <p:cNvPicPr/>
                <p:nvPr/>
              </p:nvPicPr>
              <p:blipFill>
                <a:blip r:embed="rId483"/>
                <a:stretch>
                  <a:fillRect/>
                </a:stretch>
              </p:blipFill>
              <p:spPr>
                <a:xfrm>
                  <a:off x="5197593" y="2634204"/>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1" name="Freihand 310">
                  <a:extLst>
                    <a:ext uri="{FF2B5EF4-FFF2-40B4-BE49-F238E27FC236}">
                      <a16:creationId xmlns:a16="http://schemas.microsoft.com/office/drawing/2014/main" id="{C862D9D3-C0FB-4EB3-9F6C-BC80348D0A12}"/>
                    </a:ext>
                  </a:extLst>
                </p14:cNvPr>
                <p14:cNvContentPartPr/>
                <p14:nvPr/>
              </p14:nvContentPartPr>
              <p14:xfrm>
                <a:off x="2927433" y="3174564"/>
                <a:ext cx="95040" cy="118440"/>
              </p14:xfrm>
            </p:contentPart>
          </mc:Choice>
          <mc:Fallback xmlns="">
            <p:pic>
              <p:nvPicPr>
                <p:cNvPr id="311" name="Freihand 310">
                  <a:extLst>
                    <a:ext uri="{FF2B5EF4-FFF2-40B4-BE49-F238E27FC236}">
                      <a16:creationId xmlns:a16="http://schemas.microsoft.com/office/drawing/2014/main" id="{C862D9D3-C0FB-4EB3-9F6C-BC80348D0A12}"/>
                    </a:ext>
                  </a:extLst>
                </p:cNvPr>
                <p:cNvPicPr/>
                <p:nvPr/>
              </p:nvPicPr>
              <p:blipFill>
                <a:blip r:embed="rId485"/>
                <a:stretch>
                  <a:fillRect/>
                </a:stretch>
              </p:blipFill>
              <p:spPr>
                <a:xfrm>
                  <a:off x="2923113" y="3170244"/>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2" name="Freihand 311">
                  <a:extLst>
                    <a:ext uri="{FF2B5EF4-FFF2-40B4-BE49-F238E27FC236}">
                      <a16:creationId xmlns:a16="http://schemas.microsoft.com/office/drawing/2014/main" id="{2C488F8F-9DDF-4487-B154-D413A7A6C4E5}"/>
                    </a:ext>
                  </a:extLst>
                </p14:cNvPr>
                <p14:cNvContentPartPr/>
                <p14:nvPr/>
              </p14:nvContentPartPr>
              <p14:xfrm>
                <a:off x="3063153" y="3182124"/>
                <a:ext cx="88920" cy="72000"/>
              </p14:xfrm>
            </p:contentPart>
          </mc:Choice>
          <mc:Fallback xmlns="">
            <p:pic>
              <p:nvPicPr>
                <p:cNvPr id="312" name="Freihand 311">
                  <a:extLst>
                    <a:ext uri="{FF2B5EF4-FFF2-40B4-BE49-F238E27FC236}">
                      <a16:creationId xmlns:a16="http://schemas.microsoft.com/office/drawing/2014/main" id="{2C488F8F-9DDF-4487-B154-D413A7A6C4E5}"/>
                    </a:ext>
                  </a:extLst>
                </p:cNvPr>
                <p:cNvPicPr/>
                <p:nvPr/>
              </p:nvPicPr>
              <p:blipFill>
                <a:blip r:embed="rId487"/>
                <a:stretch>
                  <a:fillRect/>
                </a:stretch>
              </p:blipFill>
              <p:spPr>
                <a:xfrm>
                  <a:off x="3058833" y="3177804"/>
                  <a:ext cx="97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3" name="Freihand 312">
                  <a:extLst>
                    <a:ext uri="{FF2B5EF4-FFF2-40B4-BE49-F238E27FC236}">
                      <a16:creationId xmlns:a16="http://schemas.microsoft.com/office/drawing/2014/main" id="{C445E227-F73D-4E6D-86B4-0795CA5E8C71}"/>
                    </a:ext>
                  </a:extLst>
                </p14:cNvPr>
                <p14:cNvContentPartPr/>
                <p14:nvPr/>
              </p14:nvContentPartPr>
              <p14:xfrm>
                <a:off x="3203553" y="3179964"/>
                <a:ext cx="99000" cy="84600"/>
              </p14:xfrm>
            </p:contentPart>
          </mc:Choice>
          <mc:Fallback xmlns="">
            <p:pic>
              <p:nvPicPr>
                <p:cNvPr id="313" name="Freihand 312">
                  <a:extLst>
                    <a:ext uri="{FF2B5EF4-FFF2-40B4-BE49-F238E27FC236}">
                      <a16:creationId xmlns:a16="http://schemas.microsoft.com/office/drawing/2014/main" id="{C445E227-F73D-4E6D-86B4-0795CA5E8C71}"/>
                    </a:ext>
                  </a:extLst>
                </p:cNvPr>
                <p:cNvPicPr/>
                <p:nvPr/>
              </p:nvPicPr>
              <p:blipFill>
                <a:blip r:embed="rId489"/>
                <a:stretch>
                  <a:fillRect/>
                </a:stretch>
              </p:blipFill>
              <p:spPr>
                <a:xfrm>
                  <a:off x="3199233" y="3175644"/>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4" name="Freihand 313">
                  <a:extLst>
                    <a:ext uri="{FF2B5EF4-FFF2-40B4-BE49-F238E27FC236}">
                      <a16:creationId xmlns:a16="http://schemas.microsoft.com/office/drawing/2014/main" id="{EA840C65-C50F-4C13-8CA7-541D6E3429EA}"/>
                    </a:ext>
                  </a:extLst>
                </p14:cNvPr>
                <p14:cNvContentPartPr/>
                <p14:nvPr/>
              </p14:nvContentPartPr>
              <p14:xfrm>
                <a:off x="3568593" y="3187164"/>
                <a:ext cx="147600" cy="8640"/>
              </p14:xfrm>
            </p:contentPart>
          </mc:Choice>
          <mc:Fallback xmlns="">
            <p:pic>
              <p:nvPicPr>
                <p:cNvPr id="314" name="Freihand 313">
                  <a:extLst>
                    <a:ext uri="{FF2B5EF4-FFF2-40B4-BE49-F238E27FC236}">
                      <a16:creationId xmlns:a16="http://schemas.microsoft.com/office/drawing/2014/main" id="{EA840C65-C50F-4C13-8CA7-541D6E3429EA}"/>
                    </a:ext>
                  </a:extLst>
                </p:cNvPr>
                <p:cNvPicPr/>
                <p:nvPr/>
              </p:nvPicPr>
              <p:blipFill>
                <a:blip r:embed="rId491"/>
                <a:stretch>
                  <a:fillRect/>
                </a:stretch>
              </p:blipFill>
              <p:spPr>
                <a:xfrm>
                  <a:off x="3564273" y="3182844"/>
                  <a:ext cx="156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5" name="Freihand 314">
                  <a:extLst>
                    <a:ext uri="{FF2B5EF4-FFF2-40B4-BE49-F238E27FC236}">
                      <a16:creationId xmlns:a16="http://schemas.microsoft.com/office/drawing/2014/main" id="{D478CC1D-122C-4462-BBC4-F63F4C4303C8}"/>
                    </a:ext>
                  </a:extLst>
                </p14:cNvPr>
                <p14:cNvContentPartPr/>
                <p14:nvPr/>
              </p14:nvContentPartPr>
              <p14:xfrm>
                <a:off x="3589833" y="3226404"/>
                <a:ext cx="153000" cy="6480"/>
              </p14:xfrm>
            </p:contentPart>
          </mc:Choice>
          <mc:Fallback xmlns="">
            <p:pic>
              <p:nvPicPr>
                <p:cNvPr id="315" name="Freihand 314">
                  <a:extLst>
                    <a:ext uri="{FF2B5EF4-FFF2-40B4-BE49-F238E27FC236}">
                      <a16:creationId xmlns:a16="http://schemas.microsoft.com/office/drawing/2014/main" id="{D478CC1D-122C-4462-BBC4-F63F4C4303C8}"/>
                    </a:ext>
                  </a:extLst>
                </p:cNvPr>
                <p:cNvPicPr/>
                <p:nvPr/>
              </p:nvPicPr>
              <p:blipFill>
                <a:blip r:embed="rId493"/>
                <a:stretch>
                  <a:fillRect/>
                </a:stretch>
              </p:blipFill>
              <p:spPr>
                <a:xfrm>
                  <a:off x="3585513" y="3222084"/>
                  <a:ext cx="161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6" name="Freihand 315">
                  <a:extLst>
                    <a:ext uri="{FF2B5EF4-FFF2-40B4-BE49-F238E27FC236}">
                      <a16:creationId xmlns:a16="http://schemas.microsoft.com/office/drawing/2014/main" id="{D20AC092-0CE9-4263-8604-E9B2A3330496}"/>
                    </a:ext>
                  </a:extLst>
                </p14:cNvPr>
                <p14:cNvContentPartPr/>
                <p14:nvPr/>
              </p14:nvContentPartPr>
              <p14:xfrm>
                <a:off x="3854793" y="3113364"/>
                <a:ext cx="100440" cy="101160"/>
              </p14:xfrm>
            </p:contentPart>
          </mc:Choice>
          <mc:Fallback xmlns="">
            <p:pic>
              <p:nvPicPr>
                <p:cNvPr id="316" name="Freihand 315">
                  <a:extLst>
                    <a:ext uri="{FF2B5EF4-FFF2-40B4-BE49-F238E27FC236}">
                      <a16:creationId xmlns:a16="http://schemas.microsoft.com/office/drawing/2014/main" id="{D20AC092-0CE9-4263-8604-E9B2A3330496}"/>
                    </a:ext>
                  </a:extLst>
                </p:cNvPr>
                <p:cNvPicPr/>
                <p:nvPr/>
              </p:nvPicPr>
              <p:blipFill>
                <a:blip r:embed="rId495"/>
                <a:stretch>
                  <a:fillRect/>
                </a:stretch>
              </p:blipFill>
              <p:spPr>
                <a:xfrm>
                  <a:off x="3850473" y="3109044"/>
                  <a:ext cx="10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7" name="Freihand 316">
                  <a:extLst>
                    <a:ext uri="{FF2B5EF4-FFF2-40B4-BE49-F238E27FC236}">
                      <a16:creationId xmlns:a16="http://schemas.microsoft.com/office/drawing/2014/main" id="{282063AA-0E56-46F5-B2EB-BAC04EE2D7D3}"/>
                    </a:ext>
                  </a:extLst>
                </p14:cNvPr>
                <p14:cNvContentPartPr/>
                <p14:nvPr/>
              </p14:nvContentPartPr>
              <p14:xfrm>
                <a:off x="3960633" y="3174204"/>
                <a:ext cx="27720" cy="99720"/>
              </p14:xfrm>
            </p:contentPart>
          </mc:Choice>
          <mc:Fallback xmlns="">
            <p:pic>
              <p:nvPicPr>
                <p:cNvPr id="317" name="Freihand 316">
                  <a:extLst>
                    <a:ext uri="{FF2B5EF4-FFF2-40B4-BE49-F238E27FC236}">
                      <a16:creationId xmlns:a16="http://schemas.microsoft.com/office/drawing/2014/main" id="{282063AA-0E56-46F5-B2EB-BAC04EE2D7D3}"/>
                    </a:ext>
                  </a:extLst>
                </p:cNvPr>
                <p:cNvPicPr/>
                <p:nvPr/>
              </p:nvPicPr>
              <p:blipFill>
                <a:blip r:embed="rId497"/>
                <a:stretch>
                  <a:fillRect/>
                </a:stretch>
              </p:blipFill>
              <p:spPr>
                <a:xfrm>
                  <a:off x="3956313" y="3169884"/>
                  <a:ext cx="3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8" name="Freihand 317">
                  <a:extLst>
                    <a:ext uri="{FF2B5EF4-FFF2-40B4-BE49-F238E27FC236}">
                      <a16:creationId xmlns:a16="http://schemas.microsoft.com/office/drawing/2014/main" id="{C19D014B-2C33-4A2F-ACE9-93DDAB52E927}"/>
                    </a:ext>
                  </a:extLst>
                </p14:cNvPr>
                <p14:cNvContentPartPr/>
                <p14:nvPr/>
              </p14:nvContentPartPr>
              <p14:xfrm>
                <a:off x="4057113" y="3059004"/>
                <a:ext cx="136800" cy="160560"/>
              </p14:xfrm>
            </p:contentPart>
          </mc:Choice>
          <mc:Fallback xmlns="">
            <p:pic>
              <p:nvPicPr>
                <p:cNvPr id="318" name="Freihand 317">
                  <a:extLst>
                    <a:ext uri="{FF2B5EF4-FFF2-40B4-BE49-F238E27FC236}">
                      <a16:creationId xmlns:a16="http://schemas.microsoft.com/office/drawing/2014/main" id="{C19D014B-2C33-4A2F-ACE9-93DDAB52E927}"/>
                    </a:ext>
                  </a:extLst>
                </p:cNvPr>
                <p:cNvPicPr/>
                <p:nvPr/>
              </p:nvPicPr>
              <p:blipFill>
                <a:blip r:embed="rId499"/>
                <a:stretch>
                  <a:fillRect/>
                </a:stretch>
              </p:blipFill>
              <p:spPr>
                <a:xfrm>
                  <a:off x="4052793" y="3054684"/>
                  <a:ext cx="145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9" name="Freihand 318">
                  <a:extLst>
                    <a:ext uri="{FF2B5EF4-FFF2-40B4-BE49-F238E27FC236}">
                      <a16:creationId xmlns:a16="http://schemas.microsoft.com/office/drawing/2014/main" id="{8B47BC3E-B7DF-488F-9297-6B84EDE621F2}"/>
                    </a:ext>
                  </a:extLst>
                </p14:cNvPr>
                <p14:cNvContentPartPr/>
                <p14:nvPr/>
              </p14:nvContentPartPr>
              <p14:xfrm>
                <a:off x="4248633" y="3125244"/>
                <a:ext cx="123840" cy="42120"/>
              </p14:xfrm>
            </p:contentPart>
          </mc:Choice>
          <mc:Fallback xmlns="">
            <p:pic>
              <p:nvPicPr>
                <p:cNvPr id="319" name="Freihand 318">
                  <a:extLst>
                    <a:ext uri="{FF2B5EF4-FFF2-40B4-BE49-F238E27FC236}">
                      <a16:creationId xmlns:a16="http://schemas.microsoft.com/office/drawing/2014/main" id="{8B47BC3E-B7DF-488F-9297-6B84EDE621F2}"/>
                    </a:ext>
                  </a:extLst>
                </p:cNvPr>
                <p:cNvPicPr/>
                <p:nvPr/>
              </p:nvPicPr>
              <p:blipFill>
                <a:blip r:embed="rId501"/>
                <a:stretch>
                  <a:fillRect/>
                </a:stretch>
              </p:blipFill>
              <p:spPr>
                <a:xfrm>
                  <a:off x="4244313" y="3120924"/>
                  <a:ext cx="132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0" name="Freihand 319">
                  <a:extLst>
                    <a:ext uri="{FF2B5EF4-FFF2-40B4-BE49-F238E27FC236}">
                      <a16:creationId xmlns:a16="http://schemas.microsoft.com/office/drawing/2014/main" id="{E803EC2B-F608-48A5-8E0E-FF47D9C0E99C}"/>
                    </a:ext>
                  </a:extLst>
                </p14:cNvPr>
                <p14:cNvContentPartPr/>
                <p14:nvPr/>
              </p14:nvContentPartPr>
              <p14:xfrm>
                <a:off x="4315953" y="3121644"/>
                <a:ext cx="65520" cy="144720"/>
              </p14:xfrm>
            </p:contentPart>
          </mc:Choice>
          <mc:Fallback xmlns="">
            <p:pic>
              <p:nvPicPr>
                <p:cNvPr id="320" name="Freihand 319">
                  <a:extLst>
                    <a:ext uri="{FF2B5EF4-FFF2-40B4-BE49-F238E27FC236}">
                      <a16:creationId xmlns:a16="http://schemas.microsoft.com/office/drawing/2014/main" id="{E803EC2B-F608-48A5-8E0E-FF47D9C0E99C}"/>
                    </a:ext>
                  </a:extLst>
                </p:cNvPr>
                <p:cNvPicPr/>
                <p:nvPr/>
              </p:nvPicPr>
              <p:blipFill>
                <a:blip r:embed="rId503"/>
                <a:stretch>
                  <a:fillRect/>
                </a:stretch>
              </p:blipFill>
              <p:spPr>
                <a:xfrm>
                  <a:off x="4311633" y="3117324"/>
                  <a:ext cx="7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1" name="Freihand 320">
                  <a:extLst>
                    <a:ext uri="{FF2B5EF4-FFF2-40B4-BE49-F238E27FC236}">
                      <a16:creationId xmlns:a16="http://schemas.microsoft.com/office/drawing/2014/main" id="{8D79A9AB-F314-4F09-8096-8743B1E8A40B}"/>
                    </a:ext>
                  </a:extLst>
                </p14:cNvPr>
                <p14:cNvContentPartPr/>
                <p14:nvPr/>
              </p14:nvContentPartPr>
              <p14:xfrm>
                <a:off x="4498113" y="3099684"/>
                <a:ext cx="159480" cy="15840"/>
              </p14:xfrm>
            </p:contentPart>
          </mc:Choice>
          <mc:Fallback xmlns="">
            <p:pic>
              <p:nvPicPr>
                <p:cNvPr id="321" name="Freihand 320">
                  <a:extLst>
                    <a:ext uri="{FF2B5EF4-FFF2-40B4-BE49-F238E27FC236}">
                      <a16:creationId xmlns:a16="http://schemas.microsoft.com/office/drawing/2014/main" id="{8D79A9AB-F314-4F09-8096-8743B1E8A40B}"/>
                    </a:ext>
                  </a:extLst>
                </p:cNvPr>
                <p:cNvPicPr/>
                <p:nvPr/>
              </p:nvPicPr>
              <p:blipFill>
                <a:blip r:embed="rId505"/>
                <a:stretch>
                  <a:fillRect/>
                </a:stretch>
              </p:blipFill>
              <p:spPr>
                <a:xfrm>
                  <a:off x="4493793" y="3095364"/>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2" name="Freihand 321">
                  <a:extLst>
                    <a:ext uri="{FF2B5EF4-FFF2-40B4-BE49-F238E27FC236}">
                      <a16:creationId xmlns:a16="http://schemas.microsoft.com/office/drawing/2014/main" id="{75A24439-4195-4CBC-8471-72F526ADBB3D}"/>
                    </a:ext>
                  </a:extLst>
                </p14:cNvPr>
                <p14:cNvContentPartPr/>
                <p14:nvPr/>
              </p14:nvContentPartPr>
              <p14:xfrm>
                <a:off x="4704753" y="3037404"/>
                <a:ext cx="107280" cy="118440"/>
              </p14:xfrm>
            </p:contentPart>
          </mc:Choice>
          <mc:Fallback xmlns="">
            <p:pic>
              <p:nvPicPr>
                <p:cNvPr id="322" name="Freihand 321">
                  <a:extLst>
                    <a:ext uri="{FF2B5EF4-FFF2-40B4-BE49-F238E27FC236}">
                      <a16:creationId xmlns:a16="http://schemas.microsoft.com/office/drawing/2014/main" id="{75A24439-4195-4CBC-8471-72F526ADBB3D}"/>
                    </a:ext>
                  </a:extLst>
                </p:cNvPr>
                <p:cNvPicPr/>
                <p:nvPr/>
              </p:nvPicPr>
              <p:blipFill>
                <a:blip r:embed="rId507"/>
                <a:stretch>
                  <a:fillRect/>
                </a:stretch>
              </p:blipFill>
              <p:spPr>
                <a:xfrm>
                  <a:off x="4700433" y="3033084"/>
                  <a:ext cx="115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3" name="Freihand 322">
                  <a:extLst>
                    <a:ext uri="{FF2B5EF4-FFF2-40B4-BE49-F238E27FC236}">
                      <a16:creationId xmlns:a16="http://schemas.microsoft.com/office/drawing/2014/main" id="{908C2DF9-04D3-41DC-91DC-6992BC73959E}"/>
                    </a:ext>
                  </a:extLst>
                </p14:cNvPr>
                <p14:cNvContentPartPr/>
                <p14:nvPr/>
              </p14:nvContentPartPr>
              <p14:xfrm>
                <a:off x="4833273" y="3034884"/>
                <a:ext cx="98640" cy="113400"/>
              </p14:xfrm>
            </p:contentPart>
          </mc:Choice>
          <mc:Fallback xmlns="">
            <p:pic>
              <p:nvPicPr>
                <p:cNvPr id="323" name="Freihand 322">
                  <a:extLst>
                    <a:ext uri="{FF2B5EF4-FFF2-40B4-BE49-F238E27FC236}">
                      <a16:creationId xmlns:a16="http://schemas.microsoft.com/office/drawing/2014/main" id="{908C2DF9-04D3-41DC-91DC-6992BC73959E}"/>
                    </a:ext>
                  </a:extLst>
                </p:cNvPr>
                <p:cNvPicPr/>
                <p:nvPr/>
              </p:nvPicPr>
              <p:blipFill>
                <a:blip r:embed="rId509"/>
                <a:stretch>
                  <a:fillRect/>
                </a:stretch>
              </p:blipFill>
              <p:spPr>
                <a:xfrm>
                  <a:off x="4828953" y="3030564"/>
                  <a:ext cx="107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4" name="Freihand 323">
                  <a:extLst>
                    <a:ext uri="{FF2B5EF4-FFF2-40B4-BE49-F238E27FC236}">
                      <a16:creationId xmlns:a16="http://schemas.microsoft.com/office/drawing/2014/main" id="{25065A9D-A336-4FF5-9481-8366582919F0}"/>
                    </a:ext>
                  </a:extLst>
                </p14:cNvPr>
                <p14:cNvContentPartPr/>
                <p14:nvPr/>
              </p14:nvContentPartPr>
              <p14:xfrm>
                <a:off x="4889793" y="3008604"/>
                <a:ext cx="82440" cy="6840"/>
              </p14:xfrm>
            </p:contentPart>
          </mc:Choice>
          <mc:Fallback xmlns="">
            <p:pic>
              <p:nvPicPr>
                <p:cNvPr id="324" name="Freihand 323">
                  <a:extLst>
                    <a:ext uri="{FF2B5EF4-FFF2-40B4-BE49-F238E27FC236}">
                      <a16:creationId xmlns:a16="http://schemas.microsoft.com/office/drawing/2014/main" id="{25065A9D-A336-4FF5-9481-8366582919F0}"/>
                    </a:ext>
                  </a:extLst>
                </p:cNvPr>
                <p:cNvPicPr/>
                <p:nvPr/>
              </p:nvPicPr>
              <p:blipFill>
                <a:blip r:embed="rId511"/>
                <a:stretch>
                  <a:fillRect/>
                </a:stretch>
              </p:blipFill>
              <p:spPr>
                <a:xfrm>
                  <a:off x="4885473" y="3004284"/>
                  <a:ext cx="91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5" name="Freihand 324">
                  <a:extLst>
                    <a:ext uri="{FF2B5EF4-FFF2-40B4-BE49-F238E27FC236}">
                      <a16:creationId xmlns:a16="http://schemas.microsoft.com/office/drawing/2014/main" id="{0CB422A2-A66B-4103-9685-50BE4D3A3B3F}"/>
                    </a:ext>
                  </a:extLst>
                </p14:cNvPr>
                <p14:cNvContentPartPr/>
                <p14:nvPr/>
              </p14:nvContentPartPr>
              <p14:xfrm>
                <a:off x="4968993" y="3026244"/>
                <a:ext cx="214200" cy="102240"/>
              </p14:xfrm>
            </p:contentPart>
          </mc:Choice>
          <mc:Fallback xmlns="">
            <p:pic>
              <p:nvPicPr>
                <p:cNvPr id="325" name="Freihand 324">
                  <a:extLst>
                    <a:ext uri="{FF2B5EF4-FFF2-40B4-BE49-F238E27FC236}">
                      <a16:creationId xmlns:a16="http://schemas.microsoft.com/office/drawing/2014/main" id="{0CB422A2-A66B-4103-9685-50BE4D3A3B3F}"/>
                    </a:ext>
                  </a:extLst>
                </p:cNvPr>
                <p:cNvPicPr/>
                <p:nvPr/>
              </p:nvPicPr>
              <p:blipFill>
                <a:blip r:embed="rId513"/>
                <a:stretch>
                  <a:fillRect/>
                </a:stretch>
              </p:blipFill>
              <p:spPr>
                <a:xfrm>
                  <a:off x="4964673" y="3021924"/>
                  <a:ext cx="222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AE7101C6-2D9C-435E-8476-C8849B87F0C2}"/>
                    </a:ext>
                  </a:extLst>
                </p14:cNvPr>
                <p14:cNvContentPartPr/>
                <p14:nvPr/>
              </p14:nvContentPartPr>
              <p14:xfrm>
                <a:off x="5152233" y="2952444"/>
                <a:ext cx="360" cy="360"/>
              </p14:xfrm>
            </p:contentPart>
          </mc:Choice>
          <mc:Fallback xmlns="">
            <p:pic>
              <p:nvPicPr>
                <p:cNvPr id="326" name="Freihand 325">
                  <a:extLst>
                    <a:ext uri="{FF2B5EF4-FFF2-40B4-BE49-F238E27FC236}">
                      <a16:creationId xmlns:a16="http://schemas.microsoft.com/office/drawing/2014/main" id="{AE7101C6-2D9C-435E-8476-C8849B87F0C2}"/>
                    </a:ext>
                  </a:extLst>
                </p:cNvPr>
                <p:cNvPicPr/>
                <p:nvPr/>
              </p:nvPicPr>
              <p:blipFill>
                <a:blip r:embed="rId65"/>
                <a:stretch>
                  <a:fillRect/>
                </a:stretch>
              </p:blipFill>
              <p:spPr>
                <a:xfrm>
                  <a:off x="5147913" y="2948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9" name="Freihand 338">
                  <a:extLst>
                    <a:ext uri="{FF2B5EF4-FFF2-40B4-BE49-F238E27FC236}">
                      <a16:creationId xmlns:a16="http://schemas.microsoft.com/office/drawing/2014/main" id="{E57FD10C-9C77-433D-BD1A-58B9371D8A12}"/>
                    </a:ext>
                  </a:extLst>
                </p14:cNvPr>
                <p14:cNvContentPartPr/>
                <p14:nvPr/>
              </p14:nvContentPartPr>
              <p14:xfrm>
                <a:off x="3040113" y="3473724"/>
                <a:ext cx="120240" cy="127800"/>
              </p14:xfrm>
            </p:contentPart>
          </mc:Choice>
          <mc:Fallback xmlns="">
            <p:pic>
              <p:nvPicPr>
                <p:cNvPr id="339" name="Freihand 338">
                  <a:extLst>
                    <a:ext uri="{FF2B5EF4-FFF2-40B4-BE49-F238E27FC236}">
                      <a16:creationId xmlns:a16="http://schemas.microsoft.com/office/drawing/2014/main" id="{E57FD10C-9C77-433D-BD1A-58B9371D8A12}"/>
                    </a:ext>
                  </a:extLst>
                </p:cNvPr>
                <p:cNvPicPr/>
                <p:nvPr/>
              </p:nvPicPr>
              <p:blipFill>
                <a:blip r:embed="rId516"/>
                <a:stretch>
                  <a:fillRect/>
                </a:stretch>
              </p:blipFill>
              <p:spPr>
                <a:xfrm>
                  <a:off x="3035793" y="3469404"/>
                  <a:ext cx="128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0" name="Freihand 339">
                  <a:extLst>
                    <a:ext uri="{FF2B5EF4-FFF2-40B4-BE49-F238E27FC236}">
                      <a16:creationId xmlns:a16="http://schemas.microsoft.com/office/drawing/2014/main" id="{84468637-2F77-4C37-A3E5-1169BB2205F2}"/>
                    </a:ext>
                  </a:extLst>
                </p14:cNvPr>
                <p14:cNvContentPartPr/>
                <p14:nvPr/>
              </p14:nvContentPartPr>
              <p14:xfrm>
                <a:off x="3196353" y="3571644"/>
                <a:ext cx="8280" cy="102240"/>
              </p14:xfrm>
            </p:contentPart>
          </mc:Choice>
          <mc:Fallback xmlns="">
            <p:pic>
              <p:nvPicPr>
                <p:cNvPr id="340" name="Freihand 339">
                  <a:extLst>
                    <a:ext uri="{FF2B5EF4-FFF2-40B4-BE49-F238E27FC236}">
                      <a16:creationId xmlns:a16="http://schemas.microsoft.com/office/drawing/2014/main" id="{84468637-2F77-4C37-A3E5-1169BB2205F2}"/>
                    </a:ext>
                  </a:extLst>
                </p:cNvPr>
                <p:cNvPicPr/>
                <p:nvPr/>
              </p:nvPicPr>
              <p:blipFill>
                <a:blip r:embed="rId518"/>
                <a:stretch>
                  <a:fillRect/>
                </a:stretch>
              </p:blipFill>
              <p:spPr>
                <a:xfrm>
                  <a:off x="3192033" y="3567324"/>
                  <a:ext cx="16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1" name="Freihand 340">
                  <a:extLst>
                    <a:ext uri="{FF2B5EF4-FFF2-40B4-BE49-F238E27FC236}">
                      <a16:creationId xmlns:a16="http://schemas.microsoft.com/office/drawing/2014/main" id="{D2890139-C58C-4562-89EC-A4F74C1E227E}"/>
                    </a:ext>
                  </a:extLst>
                </p14:cNvPr>
                <p14:cNvContentPartPr/>
                <p14:nvPr/>
              </p14:nvContentPartPr>
              <p14:xfrm>
                <a:off x="3263673" y="3471924"/>
                <a:ext cx="95400" cy="131400"/>
              </p14:xfrm>
            </p:contentPart>
          </mc:Choice>
          <mc:Fallback xmlns="">
            <p:pic>
              <p:nvPicPr>
                <p:cNvPr id="341" name="Freihand 340">
                  <a:extLst>
                    <a:ext uri="{FF2B5EF4-FFF2-40B4-BE49-F238E27FC236}">
                      <a16:creationId xmlns:a16="http://schemas.microsoft.com/office/drawing/2014/main" id="{D2890139-C58C-4562-89EC-A4F74C1E227E}"/>
                    </a:ext>
                  </a:extLst>
                </p:cNvPr>
                <p:cNvPicPr/>
                <p:nvPr/>
              </p:nvPicPr>
              <p:blipFill>
                <a:blip r:embed="rId520"/>
                <a:stretch>
                  <a:fillRect/>
                </a:stretch>
              </p:blipFill>
              <p:spPr>
                <a:xfrm>
                  <a:off x="3259353" y="3467604"/>
                  <a:ext cx="104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2" name="Freihand 341">
                  <a:extLst>
                    <a:ext uri="{FF2B5EF4-FFF2-40B4-BE49-F238E27FC236}">
                      <a16:creationId xmlns:a16="http://schemas.microsoft.com/office/drawing/2014/main" id="{41936194-5940-4811-A4D7-2A328A5FAA34}"/>
                    </a:ext>
                  </a:extLst>
                </p14:cNvPr>
                <p14:cNvContentPartPr/>
                <p14:nvPr/>
              </p14:nvContentPartPr>
              <p14:xfrm>
                <a:off x="3276273" y="3466884"/>
                <a:ext cx="239400" cy="83880"/>
              </p14:xfrm>
            </p:contentPart>
          </mc:Choice>
          <mc:Fallback xmlns="">
            <p:pic>
              <p:nvPicPr>
                <p:cNvPr id="342" name="Freihand 341">
                  <a:extLst>
                    <a:ext uri="{FF2B5EF4-FFF2-40B4-BE49-F238E27FC236}">
                      <a16:creationId xmlns:a16="http://schemas.microsoft.com/office/drawing/2014/main" id="{41936194-5940-4811-A4D7-2A328A5FAA34}"/>
                    </a:ext>
                  </a:extLst>
                </p:cNvPr>
                <p:cNvPicPr/>
                <p:nvPr/>
              </p:nvPicPr>
              <p:blipFill>
                <a:blip r:embed="rId522"/>
                <a:stretch>
                  <a:fillRect/>
                </a:stretch>
              </p:blipFill>
              <p:spPr>
                <a:xfrm>
                  <a:off x="3271953" y="3462564"/>
                  <a:ext cx="24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3" name="Freihand 342">
                  <a:extLst>
                    <a:ext uri="{FF2B5EF4-FFF2-40B4-BE49-F238E27FC236}">
                      <a16:creationId xmlns:a16="http://schemas.microsoft.com/office/drawing/2014/main" id="{4B203EC8-82D5-4783-9638-7042E9FCA158}"/>
                    </a:ext>
                  </a:extLst>
                </p14:cNvPr>
                <p14:cNvContentPartPr/>
                <p14:nvPr/>
              </p14:nvContentPartPr>
              <p14:xfrm>
                <a:off x="3479313" y="3500004"/>
                <a:ext cx="67320" cy="169200"/>
              </p14:xfrm>
            </p:contentPart>
          </mc:Choice>
          <mc:Fallback xmlns="">
            <p:pic>
              <p:nvPicPr>
                <p:cNvPr id="343" name="Freihand 342">
                  <a:extLst>
                    <a:ext uri="{FF2B5EF4-FFF2-40B4-BE49-F238E27FC236}">
                      <a16:creationId xmlns:a16="http://schemas.microsoft.com/office/drawing/2014/main" id="{4B203EC8-82D5-4783-9638-7042E9FCA158}"/>
                    </a:ext>
                  </a:extLst>
                </p:cNvPr>
                <p:cNvPicPr/>
                <p:nvPr/>
              </p:nvPicPr>
              <p:blipFill>
                <a:blip r:embed="rId524"/>
                <a:stretch>
                  <a:fillRect/>
                </a:stretch>
              </p:blipFill>
              <p:spPr>
                <a:xfrm>
                  <a:off x="3474993" y="3495684"/>
                  <a:ext cx="7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4" name="Freihand 343">
                  <a:extLst>
                    <a:ext uri="{FF2B5EF4-FFF2-40B4-BE49-F238E27FC236}">
                      <a16:creationId xmlns:a16="http://schemas.microsoft.com/office/drawing/2014/main" id="{BD9E82FA-DB6F-4E6E-B59F-C28619D21D9C}"/>
                    </a:ext>
                  </a:extLst>
                </p14:cNvPr>
                <p14:cNvContentPartPr/>
                <p14:nvPr/>
              </p14:nvContentPartPr>
              <p14:xfrm>
                <a:off x="3661833" y="3506484"/>
                <a:ext cx="141120" cy="56160"/>
              </p14:xfrm>
            </p:contentPart>
          </mc:Choice>
          <mc:Fallback xmlns="">
            <p:pic>
              <p:nvPicPr>
                <p:cNvPr id="344" name="Freihand 343">
                  <a:extLst>
                    <a:ext uri="{FF2B5EF4-FFF2-40B4-BE49-F238E27FC236}">
                      <a16:creationId xmlns:a16="http://schemas.microsoft.com/office/drawing/2014/main" id="{BD9E82FA-DB6F-4E6E-B59F-C28619D21D9C}"/>
                    </a:ext>
                  </a:extLst>
                </p:cNvPr>
                <p:cNvPicPr/>
                <p:nvPr/>
              </p:nvPicPr>
              <p:blipFill>
                <a:blip r:embed="rId526"/>
                <a:stretch>
                  <a:fillRect/>
                </a:stretch>
              </p:blipFill>
              <p:spPr>
                <a:xfrm>
                  <a:off x="3657513" y="3502164"/>
                  <a:ext cx="149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6" name="Freihand 345">
                  <a:extLst>
                    <a:ext uri="{FF2B5EF4-FFF2-40B4-BE49-F238E27FC236}">
                      <a16:creationId xmlns:a16="http://schemas.microsoft.com/office/drawing/2014/main" id="{1F6ADF40-D4AE-4172-BB43-E1852A02B1E8}"/>
                    </a:ext>
                  </a:extLst>
                </p14:cNvPr>
                <p14:cNvContentPartPr/>
                <p14:nvPr/>
              </p14:nvContentPartPr>
              <p14:xfrm>
                <a:off x="3938313" y="3443844"/>
                <a:ext cx="136800" cy="116280"/>
              </p14:xfrm>
            </p:contentPart>
          </mc:Choice>
          <mc:Fallback xmlns="">
            <p:pic>
              <p:nvPicPr>
                <p:cNvPr id="346" name="Freihand 345">
                  <a:extLst>
                    <a:ext uri="{FF2B5EF4-FFF2-40B4-BE49-F238E27FC236}">
                      <a16:creationId xmlns:a16="http://schemas.microsoft.com/office/drawing/2014/main" id="{1F6ADF40-D4AE-4172-BB43-E1852A02B1E8}"/>
                    </a:ext>
                  </a:extLst>
                </p:cNvPr>
                <p:cNvPicPr/>
                <p:nvPr/>
              </p:nvPicPr>
              <p:blipFill>
                <a:blip r:embed="rId528"/>
                <a:stretch>
                  <a:fillRect/>
                </a:stretch>
              </p:blipFill>
              <p:spPr>
                <a:xfrm>
                  <a:off x="3933993" y="3439524"/>
                  <a:ext cx="145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7" name="Freihand 346">
                  <a:extLst>
                    <a:ext uri="{FF2B5EF4-FFF2-40B4-BE49-F238E27FC236}">
                      <a16:creationId xmlns:a16="http://schemas.microsoft.com/office/drawing/2014/main" id="{87FD7E30-F40C-4F03-85F9-B9F219B898E8}"/>
                    </a:ext>
                  </a:extLst>
                </p14:cNvPr>
                <p14:cNvContentPartPr/>
                <p14:nvPr/>
              </p14:nvContentPartPr>
              <p14:xfrm>
                <a:off x="4116513" y="3460764"/>
                <a:ext cx="97560" cy="69840"/>
              </p14:xfrm>
            </p:contentPart>
          </mc:Choice>
          <mc:Fallback xmlns="">
            <p:pic>
              <p:nvPicPr>
                <p:cNvPr id="347" name="Freihand 346">
                  <a:extLst>
                    <a:ext uri="{FF2B5EF4-FFF2-40B4-BE49-F238E27FC236}">
                      <a16:creationId xmlns:a16="http://schemas.microsoft.com/office/drawing/2014/main" id="{87FD7E30-F40C-4F03-85F9-B9F219B898E8}"/>
                    </a:ext>
                  </a:extLst>
                </p:cNvPr>
                <p:cNvPicPr/>
                <p:nvPr/>
              </p:nvPicPr>
              <p:blipFill>
                <a:blip r:embed="rId530"/>
                <a:stretch>
                  <a:fillRect/>
                </a:stretch>
              </p:blipFill>
              <p:spPr>
                <a:xfrm>
                  <a:off x="4112193" y="3456444"/>
                  <a:ext cx="106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8" name="Freihand 347">
                  <a:extLst>
                    <a:ext uri="{FF2B5EF4-FFF2-40B4-BE49-F238E27FC236}">
                      <a16:creationId xmlns:a16="http://schemas.microsoft.com/office/drawing/2014/main" id="{8EAEA4E7-723C-4F44-958C-465BBD0378FE}"/>
                    </a:ext>
                  </a:extLst>
                </p14:cNvPr>
                <p14:cNvContentPartPr/>
                <p14:nvPr/>
              </p14:nvContentPartPr>
              <p14:xfrm>
                <a:off x="4265913" y="3456444"/>
                <a:ext cx="95400" cy="71280"/>
              </p14:xfrm>
            </p:contentPart>
          </mc:Choice>
          <mc:Fallback xmlns="">
            <p:pic>
              <p:nvPicPr>
                <p:cNvPr id="348" name="Freihand 347">
                  <a:extLst>
                    <a:ext uri="{FF2B5EF4-FFF2-40B4-BE49-F238E27FC236}">
                      <a16:creationId xmlns:a16="http://schemas.microsoft.com/office/drawing/2014/main" id="{8EAEA4E7-723C-4F44-958C-465BBD0378FE}"/>
                    </a:ext>
                  </a:extLst>
                </p:cNvPr>
                <p:cNvPicPr/>
                <p:nvPr/>
              </p:nvPicPr>
              <p:blipFill>
                <a:blip r:embed="rId532"/>
                <a:stretch>
                  <a:fillRect/>
                </a:stretch>
              </p:blipFill>
              <p:spPr>
                <a:xfrm>
                  <a:off x="4261593" y="3452124"/>
                  <a:ext cx="10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9" name="Freihand 348">
                  <a:extLst>
                    <a:ext uri="{FF2B5EF4-FFF2-40B4-BE49-F238E27FC236}">
                      <a16:creationId xmlns:a16="http://schemas.microsoft.com/office/drawing/2014/main" id="{AC09BAB3-DD47-4A3D-B11E-1622AD3E4F23}"/>
                    </a:ext>
                  </a:extLst>
                </p14:cNvPr>
                <p14:cNvContentPartPr/>
                <p14:nvPr/>
              </p14:nvContentPartPr>
              <p14:xfrm>
                <a:off x="4409553" y="3419724"/>
                <a:ext cx="114840" cy="110160"/>
              </p14:xfrm>
            </p:contentPart>
          </mc:Choice>
          <mc:Fallback xmlns="">
            <p:pic>
              <p:nvPicPr>
                <p:cNvPr id="349" name="Freihand 348">
                  <a:extLst>
                    <a:ext uri="{FF2B5EF4-FFF2-40B4-BE49-F238E27FC236}">
                      <a16:creationId xmlns:a16="http://schemas.microsoft.com/office/drawing/2014/main" id="{AC09BAB3-DD47-4A3D-B11E-1622AD3E4F23}"/>
                    </a:ext>
                  </a:extLst>
                </p:cNvPr>
                <p:cNvPicPr/>
                <p:nvPr/>
              </p:nvPicPr>
              <p:blipFill>
                <a:blip r:embed="rId534"/>
                <a:stretch>
                  <a:fillRect/>
                </a:stretch>
              </p:blipFill>
              <p:spPr>
                <a:xfrm>
                  <a:off x="4405233" y="3415404"/>
                  <a:ext cx="123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0" name="Freihand 349">
                  <a:extLst>
                    <a:ext uri="{FF2B5EF4-FFF2-40B4-BE49-F238E27FC236}">
                      <a16:creationId xmlns:a16="http://schemas.microsoft.com/office/drawing/2014/main" id="{62FB64F0-6810-4C64-9756-A97061D4DEAA}"/>
                    </a:ext>
                  </a:extLst>
                </p14:cNvPr>
                <p14:cNvContentPartPr/>
                <p14:nvPr/>
              </p14:nvContentPartPr>
              <p14:xfrm>
                <a:off x="4567953" y="3410724"/>
                <a:ext cx="159480" cy="70920"/>
              </p14:xfrm>
            </p:contentPart>
          </mc:Choice>
          <mc:Fallback xmlns="">
            <p:pic>
              <p:nvPicPr>
                <p:cNvPr id="350" name="Freihand 349">
                  <a:extLst>
                    <a:ext uri="{FF2B5EF4-FFF2-40B4-BE49-F238E27FC236}">
                      <a16:creationId xmlns:a16="http://schemas.microsoft.com/office/drawing/2014/main" id="{62FB64F0-6810-4C64-9756-A97061D4DEAA}"/>
                    </a:ext>
                  </a:extLst>
                </p:cNvPr>
                <p:cNvPicPr/>
                <p:nvPr/>
              </p:nvPicPr>
              <p:blipFill>
                <a:blip r:embed="rId536"/>
                <a:stretch>
                  <a:fillRect/>
                </a:stretch>
              </p:blipFill>
              <p:spPr>
                <a:xfrm>
                  <a:off x="4563633" y="3406404"/>
                  <a:ext cx="168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1" name="Freihand 350">
                  <a:extLst>
                    <a:ext uri="{FF2B5EF4-FFF2-40B4-BE49-F238E27FC236}">
                      <a16:creationId xmlns:a16="http://schemas.microsoft.com/office/drawing/2014/main" id="{81E404E9-FDEC-41C3-9F5C-BD172A8A94BD}"/>
                    </a:ext>
                  </a:extLst>
                </p14:cNvPr>
                <p14:cNvContentPartPr/>
                <p14:nvPr/>
              </p14:nvContentPartPr>
              <p14:xfrm>
                <a:off x="4756593" y="3367164"/>
                <a:ext cx="100440" cy="121320"/>
              </p14:xfrm>
            </p:contentPart>
          </mc:Choice>
          <mc:Fallback xmlns="">
            <p:pic>
              <p:nvPicPr>
                <p:cNvPr id="351" name="Freihand 350">
                  <a:extLst>
                    <a:ext uri="{FF2B5EF4-FFF2-40B4-BE49-F238E27FC236}">
                      <a16:creationId xmlns:a16="http://schemas.microsoft.com/office/drawing/2014/main" id="{81E404E9-FDEC-41C3-9F5C-BD172A8A94BD}"/>
                    </a:ext>
                  </a:extLst>
                </p:cNvPr>
                <p:cNvPicPr/>
                <p:nvPr/>
              </p:nvPicPr>
              <p:blipFill>
                <a:blip r:embed="rId538"/>
                <a:stretch>
                  <a:fillRect/>
                </a:stretch>
              </p:blipFill>
              <p:spPr>
                <a:xfrm>
                  <a:off x="4752273" y="3362844"/>
                  <a:ext cx="10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2" name="Freihand 351">
                  <a:extLst>
                    <a:ext uri="{FF2B5EF4-FFF2-40B4-BE49-F238E27FC236}">
                      <a16:creationId xmlns:a16="http://schemas.microsoft.com/office/drawing/2014/main" id="{731FAF74-1FD1-4F6D-ACD9-CCD8BDEB084E}"/>
                    </a:ext>
                  </a:extLst>
                </p14:cNvPr>
                <p14:cNvContentPartPr/>
                <p14:nvPr/>
              </p14:nvContentPartPr>
              <p14:xfrm>
                <a:off x="4789353" y="3363924"/>
                <a:ext cx="119520" cy="1800"/>
              </p14:xfrm>
            </p:contentPart>
          </mc:Choice>
          <mc:Fallback xmlns="">
            <p:pic>
              <p:nvPicPr>
                <p:cNvPr id="352" name="Freihand 351">
                  <a:extLst>
                    <a:ext uri="{FF2B5EF4-FFF2-40B4-BE49-F238E27FC236}">
                      <a16:creationId xmlns:a16="http://schemas.microsoft.com/office/drawing/2014/main" id="{731FAF74-1FD1-4F6D-ACD9-CCD8BDEB084E}"/>
                    </a:ext>
                  </a:extLst>
                </p:cNvPr>
                <p:cNvPicPr/>
                <p:nvPr/>
              </p:nvPicPr>
              <p:blipFill>
                <a:blip r:embed="rId540"/>
                <a:stretch>
                  <a:fillRect/>
                </a:stretch>
              </p:blipFill>
              <p:spPr>
                <a:xfrm>
                  <a:off x="4785033" y="3359604"/>
                  <a:ext cx="128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3" name="Freihand 352">
                  <a:extLst>
                    <a:ext uri="{FF2B5EF4-FFF2-40B4-BE49-F238E27FC236}">
                      <a16:creationId xmlns:a16="http://schemas.microsoft.com/office/drawing/2014/main" id="{026D6969-F7E9-4861-A4B8-3EBE11EE9487}"/>
                    </a:ext>
                  </a:extLst>
                </p14:cNvPr>
                <p14:cNvContentPartPr/>
                <p14:nvPr/>
              </p14:nvContentPartPr>
              <p14:xfrm>
                <a:off x="4937673" y="3354204"/>
                <a:ext cx="74520" cy="113760"/>
              </p14:xfrm>
            </p:contentPart>
          </mc:Choice>
          <mc:Fallback xmlns="">
            <p:pic>
              <p:nvPicPr>
                <p:cNvPr id="353" name="Freihand 352">
                  <a:extLst>
                    <a:ext uri="{FF2B5EF4-FFF2-40B4-BE49-F238E27FC236}">
                      <a16:creationId xmlns:a16="http://schemas.microsoft.com/office/drawing/2014/main" id="{026D6969-F7E9-4861-A4B8-3EBE11EE9487}"/>
                    </a:ext>
                  </a:extLst>
                </p:cNvPr>
                <p:cNvPicPr/>
                <p:nvPr/>
              </p:nvPicPr>
              <p:blipFill>
                <a:blip r:embed="rId542"/>
                <a:stretch>
                  <a:fillRect/>
                </a:stretch>
              </p:blipFill>
              <p:spPr>
                <a:xfrm>
                  <a:off x="4933353" y="3349884"/>
                  <a:ext cx="83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4" name="Freihand 353">
                  <a:extLst>
                    <a:ext uri="{FF2B5EF4-FFF2-40B4-BE49-F238E27FC236}">
                      <a16:creationId xmlns:a16="http://schemas.microsoft.com/office/drawing/2014/main" id="{A08E7C43-46C7-4EB3-A1C2-11080E14B18A}"/>
                    </a:ext>
                  </a:extLst>
                </p14:cNvPr>
                <p14:cNvContentPartPr/>
                <p14:nvPr/>
              </p14:nvContentPartPr>
              <p14:xfrm>
                <a:off x="5037393" y="3258804"/>
                <a:ext cx="72000" cy="183240"/>
              </p14:xfrm>
            </p:contentPart>
          </mc:Choice>
          <mc:Fallback xmlns="">
            <p:pic>
              <p:nvPicPr>
                <p:cNvPr id="354" name="Freihand 353">
                  <a:extLst>
                    <a:ext uri="{FF2B5EF4-FFF2-40B4-BE49-F238E27FC236}">
                      <a16:creationId xmlns:a16="http://schemas.microsoft.com/office/drawing/2014/main" id="{A08E7C43-46C7-4EB3-A1C2-11080E14B18A}"/>
                    </a:ext>
                  </a:extLst>
                </p:cNvPr>
                <p:cNvPicPr/>
                <p:nvPr/>
              </p:nvPicPr>
              <p:blipFill>
                <a:blip r:embed="rId544"/>
                <a:stretch>
                  <a:fillRect/>
                </a:stretch>
              </p:blipFill>
              <p:spPr>
                <a:xfrm>
                  <a:off x="5033073" y="3254484"/>
                  <a:ext cx="80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9" name="Freihand 358">
                  <a:extLst>
                    <a:ext uri="{FF2B5EF4-FFF2-40B4-BE49-F238E27FC236}">
                      <a16:creationId xmlns:a16="http://schemas.microsoft.com/office/drawing/2014/main" id="{9DA817F7-D1FA-4489-8B25-1137A2270B07}"/>
                    </a:ext>
                  </a:extLst>
                </p14:cNvPr>
                <p14:cNvContentPartPr/>
                <p14:nvPr/>
              </p14:nvContentPartPr>
              <p14:xfrm>
                <a:off x="3409473" y="3847044"/>
                <a:ext cx="117360" cy="57240"/>
              </p14:xfrm>
            </p:contentPart>
          </mc:Choice>
          <mc:Fallback xmlns="">
            <p:pic>
              <p:nvPicPr>
                <p:cNvPr id="359" name="Freihand 358">
                  <a:extLst>
                    <a:ext uri="{FF2B5EF4-FFF2-40B4-BE49-F238E27FC236}">
                      <a16:creationId xmlns:a16="http://schemas.microsoft.com/office/drawing/2014/main" id="{9DA817F7-D1FA-4489-8B25-1137A2270B07}"/>
                    </a:ext>
                  </a:extLst>
                </p:cNvPr>
                <p:cNvPicPr/>
                <p:nvPr/>
              </p:nvPicPr>
              <p:blipFill>
                <a:blip r:embed="rId546"/>
                <a:stretch>
                  <a:fillRect/>
                </a:stretch>
              </p:blipFill>
              <p:spPr>
                <a:xfrm>
                  <a:off x="3405153" y="3842724"/>
                  <a:ext cx="126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0" name="Freihand 359">
                  <a:extLst>
                    <a:ext uri="{FF2B5EF4-FFF2-40B4-BE49-F238E27FC236}">
                      <a16:creationId xmlns:a16="http://schemas.microsoft.com/office/drawing/2014/main" id="{04EDC230-F405-4B6A-ACBA-757C3C116599}"/>
                    </a:ext>
                  </a:extLst>
                </p14:cNvPr>
                <p14:cNvContentPartPr/>
                <p14:nvPr/>
              </p14:nvContentPartPr>
              <p14:xfrm>
                <a:off x="3455913" y="3845244"/>
                <a:ext cx="85320" cy="188280"/>
              </p14:xfrm>
            </p:contentPart>
          </mc:Choice>
          <mc:Fallback xmlns="">
            <p:pic>
              <p:nvPicPr>
                <p:cNvPr id="360" name="Freihand 359">
                  <a:extLst>
                    <a:ext uri="{FF2B5EF4-FFF2-40B4-BE49-F238E27FC236}">
                      <a16:creationId xmlns:a16="http://schemas.microsoft.com/office/drawing/2014/main" id="{04EDC230-F405-4B6A-ACBA-757C3C116599}"/>
                    </a:ext>
                  </a:extLst>
                </p:cNvPr>
                <p:cNvPicPr/>
                <p:nvPr/>
              </p:nvPicPr>
              <p:blipFill>
                <a:blip r:embed="rId548"/>
                <a:stretch>
                  <a:fillRect/>
                </a:stretch>
              </p:blipFill>
              <p:spPr>
                <a:xfrm>
                  <a:off x="3451593" y="3840924"/>
                  <a:ext cx="93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61" name="Freihand 360">
                  <a:extLst>
                    <a:ext uri="{FF2B5EF4-FFF2-40B4-BE49-F238E27FC236}">
                      <a16:creationId xmlns:a16="http://schemas.microsoft.com/office/drawing/2014/main" id="{8BBE1DE5-096E-4B53-BD9B-080D6ACC645B}"/>
                    </a:ext>
                  </a:extLst>
                </p14:cNvPr>
                <p14:cNvContentPartPr/>
                <p14:nvPr/>
              </p14:nvContentPartPr>
              <p14:xfrm>
                <a:off x="3654273" y="3829404"/>
                <a:ext cx="173880" cy="9720"/>
              </p14:xfrm>
            </p:contentPart>
          </mc:Choice>
          <mc:Fallback xmlns="">
            <p:pic>
              <p:nvPicPr>
                <p:cNvPr id="361" name="Freihand 360">
                  <a:extLst>
                    <a:ext uri="{FF2B5EF4-FFF2-40B4-BE49-F238E27FC236}">
                      <a16:creationId xmlns:a16="http://schemas.microsoft.com/office/drawing/2014/main" id="{8BBE1DE5-096E-4B53-BD9B-080D6ACC645B}"/>
                    </a:ext>
                  </a:extLst>
                </p:cNvPr>
                <p:cNvPicPr/>
                <p:nvPr/>
              </p:nvPicPr>
              <p:blipFill>
                <a:blip r:embed="rId550"/>
                <a:stretch>
                  <a:fillRect/>
                </a:stretch>
              </p:blipFill>
              <p:spPr>
                <a:xfrm>
                  <a:off x="3649953" y="3825084"/>
                  <a:ext cx="182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62" name="Freihand 361">
                  <a:extLst>
                    <a:ext uri="{FF2B5EF4-FFF2-40B4-BE49-F238E27FC236}">
                      <a16:creationId xmlns:a16="http://schemas.microsoft.com/office/drawing/2014/main" id="{7D7A9EC4-0A6C-4634-AE85-803BE83A9252}"/>
                    </a:ext>
                  </a:extLst>
                </p14:cNvPr>
                <p14:cNvContentPartPr/>
                <p14:nvPr/>
              </p14:nvContentPartPr>
              <p14:xfrm>
                <a:off x="3701793" y="3872964"/>
                <a:ext cx="118440" cy="15840"/>
              </p14:xfrm>
            </p:contentPart>
          </mc:Choice>
          <mc:Fallback xmlns="">
            <p:pic>
              <p:nvPicPr>
                <p:cNvPr id="362" name="Freihand 361">
                  <a:extLst>
                    <a:ext uri="{FF2B5EF4-FFF2-40B4-BE49-F238E27FC236}">
                      <a16:creationId xmlns:a16="http://schemas.microsoft.com/office/drawing/2014/main" id="{7D7A9EC4-0A6C-4634-AE85-803BE83A9252}"/>
                    </a:ext>
                  </a:extLst>
                </p:cNvPr>
                <p:cNvPicPr/>
                <p:nvPr/>
              </p:nvPicPr>
              <p:blipFill>
                <a:blip r:embed="rId552"/>
                <a:stretch>
                  <a:fillRect/>
                </a:stretch>
              </p:blipFill>
              <p:spPr>
                <a:xfrm>
                  <a:off x="3697473" y="3868644"/>
                  <a:ext cx="127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3" name="Freihand 362">
                  <a:extLst>
                    <a:ext uri="{FF2B5EF4-FFF2-40B4-BE49-F238E27FC236}">
                      <a16:creationId xmlns:a16="http://schemas.microsoft.com/office/drawing/2014/main" id="{66D3DE59-0EED-4F6F-8E68-BB98F1C0EDD3}"/>
                    </a:ext>
                  </a:extLst>
                </p14:cNvPr>
                <p14:cNvContentPartPr/>
                <p14:nvPr/>
              </p14:nvContentPartPr>
              <p14:xfrm>
                <a:off x="3998433" y="3717444"/>
                <a:ext cx="50040" cy="116640"/>
              </p14:xfrm>
            </p:contentPart>
          </mc:Choice>
          <mc:Fallback xmlns="">
            <p:pic>
              <p:nvPicPr>
                <p:cNvPr id="363" name="Freihand 362">
                  <a:extLst>
                    <a:ext uri="{FF2B5EF4-FFF2-40B4-BE49-F238E27FC236}">
                      <a16:creationId xmlns:a16="http://schemas.microsoft.com/office/drawing/2014/main" id="{66D3DE59-0EED-4F6F-8E68-BB98F1C0EDD3}"/>
                    </a:ext>
                  </a:extLst>
                </p:cNvPr>
                <p:cNvPicPr/>
                <p:nvPr/>
              </p:nvPicPr>
              <p:blipFill>
                <a:blip r:embed="rId554"/>
                <a:stretch>
                  <a:fillRect/>
                </a:stretch>
              </p:blipFill>
              <p:spPr>
                <a:xfrm>
                  <a:off x="3994113" y="3713124"/>
                  <a:ext cx="58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4" name="Freihand 363">
                  <a:extLst>
                    <a:ext uri="{FF2B5EF4-FFF2-40B4-BE49-F238E27FC236}">
                      <a16:creationId xmlns:a16="http://schemas.microsoft.com/office/drawing/2014/main" id="{C9BFACC4-4E4A-4527-AF15-53F429B1762C}"/>
                    </a:ext>
                  </a:extLst>
                </p14:cNvPr>
                <p14:cNvContentPartPr/>
                <p14:nvPr/>
              </p14:nvContentPartPr>
              <p14:xfrm>
                <a:off x="4040553" y="3769284"/>
                <a:ext cx="84240" cy="91080"/>
              </p14:xfrm>
            </p:contentPart>
          </mc:Choice>
          <mc:Fallback xmlns="">
            <p:pic>
              <p:nvPicPr>
                <p:cNvPr id="364" name="Freihand 363">
                  <a:extLst>
                    <a:ext uri="{FF2B5EF4-FFF2-40B4-BE49-F238E27FC236}">
                      <a16:creationId xmlns:a16="http://schemas.microsoft.com/office/drawing/2014/main" id="{C9BFACC4-4E4A-4527-AF15-53F429B1762C}"/>
                    </a:ext>
                  </a:extLst>
                </p:cNvPr>
                <p:cNvPicPr/>
                <p:nvPr/>
              </p:nvPicPr>
              <p:blipFill>
                <a:blip r:embed="rId556"/>
                <a:stretch>
                  <a:fillRect/>
                </a:stretch>
              </p:blipFill>
              <p:spPr>
                <a:xfrm>
                  <a:off x="4036233" y="3764964"/>
                  <a:ext cx="9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5" name="Freihand 364">
                  <a:extLst>
                    <a:ext uri="{FF2B5EF4-FFF2-40B4-BE49-F238E27FC236}">
                      <a16:creationId xmlns:a16="http://schemas.microsoft.com/office/drawing/2014/main" id="{29D1E5E5-529E-4102-BB2C-BBFE02CEDBD9}"/>
                    </a:ext>
                  </a:extLst>
                </p14:cNvPr>
                <p14:cNvContentPartPr/>
                <p14:nvPr/>
              </p14:nvContentPartPr>
              <p14:xfrm>
                <a:off x="4145673" y="3758484"/>
                <a:ext cx="81000" cy="109440"/>
              </p14:xfrm>
            </p:contentPart>
          </mc:Choice>
          <mc:Fallback xmlns="">
            <p:pic>
              <p:nvPicPr>
                <p:cNvPr id="365" name="Freihand 364">
                  <a:extLst>
                    <a:ext uri="{FF2B5EF4-FFF2-40B4-BE49-F238E27FC236}">
                      <a16:creationId xmlns:a16="http://schemas.microsoft.com/office/drawing/2014/main" id="{29D1E5E5-529E-4102-BB2C-BBFE02CEDBD9}"/>
                    </a:ext>
                  </a:extLst>
                </p:cNvPr>
                <p:cNvPicPr/>
                <p:nvPr/>
              </p:nvPicPr>
              <p:blipFill>
                <a:blip r:embed="rId558"/>
                <a:stretch>
                  <a:fillRect/>
                </a:stretch>
              </p:blipFill>
              <p:spPr>
                <a:xfrm>
                  <a:off x="4141353" y="3754164"/>
                  <a:ext cx="8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6" name="Freihand 365">
                  <a:extLst>
                    <a:ext uri="{FF2B5EF4-FFF2-40B4-BE49-F238E27FC236}">
                      <a16:creationId xmlns:a16="http://schemas.microsoft.com/office/drawing/2014/main" id="{6F19F535-040F-4CF6-9B9E-1C24796DC78D}"/>
                    </a:ext>
                  </a:extLst>
                </p14:cNvPr>
                <p14:cNvContentPartPr/>
                <p14:nvPr/>
              </p14:nvContentPartPr>
              <p14:xfrm>
                <a:off x="4267353" y="3760644"/>
                <a:ext cx="107280" cy="72720"/>
              </p14:xfrm>
            </p:contentPart>
          </mc:Choice>
          <mc:Fallback xmlns="">
            <p:pic>
              <p:nvPicPr>
                <p:cNvPr id="366" name="Freihand 365">
                  <a:extLst>
                    <a:ext uri="{FF2B5EF4-FFF2-40B4-BE49-F238E27FC236}">
                      <a16:creationId xmlns:a16="http://schemas.microsoft.com/office/drawing/2014/main" id="{6F19F535-040F-4CF6-9B9E-1C24796DC78D}"/>
                    </a:ext>
                  </a:extLst>
                </p:cNvPr>
                <p:cNvPicPr/>
                <p:nvPr/>
              </p:nvPicPr>
              <p:blipFill>
                <a:blip r:embed="rId560"/>
                <a:stretch>
                  <a:fillRect/>
                </a:stretch>
              </p:blipFill>
              <p:spPr>
                <a:xfrm>
                  <a:off x="4263033" y="3756324"/>
                  <a:ext cx="11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7" name="Freihand 366">
                  <a:extLst>
                    <a:ext uri="{FF2B5EF4-FFF2-40B4-BE49-F238E27FC236}">
                      <a16:creationId xmlns:a16="http://schemas.microsoft.com/office/drawing/2014/main" id="{9879790C-5F3A-462E-95C4-1E277B95B779}"/>
                    </a:ext>
                  </a:extLst>
                </p14:cNvPr>
                <p14:cNvContentPartPr/>
                <p14:nvPr/>
              </p14:nvContentPartPr>
              <p14:xfrm>
                <a:off x="4509993" y="3712404"/>
                <a:ext cx="10800" cy="126000"/>
              </p14:xfrm>
            </p:contentPart>
          </mc:Choice>
          <mc:Fallback xmlns="">
            <p:pic>
              <p:nvPicPr>
                <p:cNvPr id="367" name="Freihand 366">
                  <a:extLst>
                    <a:ext uri="{FF2B5EF4-FFF2-40B4-BE49-F238E27FC236}">
                      <a16:creationId xmlns:a16="http://schemas.microsoft.com/office/drawing/2014/main" id="{9879790C-5F3A-462E-95C4-1E277B95B779}"/>
                    </a:ext>
                  </a:extLst>
                </p:cNvPr>
                <p:cNvPicPr/>
                <p:nvPr/>
              </p:nvPicPr>
              <p:blipFill>
                <a:blip r:embed="rId562"/>
                <a:stretch>
                  <a:fillRect/>
                </a:stretch>
              </p:blipFill>
              <p:spPr>
                <a:xfrm>
                  <a:off x="4505673" y="3708084"/>
                  <a:ext cx="19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8" name="Freihand 367">
                  <a:extLst>
                    <a:ext uri="{FF2B5EF4-FFF2-40B4-BE49-F238E27FC236}">
                      <a16:creationId xmlns:a16="http://schemas.microsoft.com/office/drawing/2014/main" id="{5AD2D997-33B3-4AEE-B91F-D68EF9B3E8FB}"/>
                    </a:ext>
                  </a:extLst>
                </p14:cNvPr>
                <p14:cNvContentPartPr/>
                <p14:nvPr/>
              </p14:nvContentPartPr>
              <p14:xfrm>
                <a:off x="4454553" y="3772884"/>
                <a:ext cx="122760" cy="5760"/>
              </p14:xfrm>
            </p:contentPart>
          </mc:Choice>
          <mc:Fallback xmlns="">
            <p:pic>
              <p:nvPicPr>
                <p:cNvPr id="368" name="Freihand 367">
                  <a:extLst>
                    <a:ext uri="{FF2B5EF4-FFF2-40B4-BE49-F238E27FC236}">
                      <a16:creationId xmlns:a16="http://schemas.microsoft.com/office/drawing/2014/main" id="{5AD2D997-33B3-4AEE-B91F-D68EF9B3E8FB}"/>
                    </a:ext>
                  </a:extLst>
                </p:cNvPr>
                <p:cNvPicPr/>
                <p:nvPr/>
              </p:nvPicPr>
              <p:blipFill>
                <a:blip r:embed="rId564"/>
                <a:stretch>
                  <a:fillRect/>
                </a:stretch>
              </p:blipFill>
              <p:spPr>
                <a:xfrm>
                  <a:off x="4450233" y="3768564"/>
                  <a:ext cx="131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9" name="Freihand 368">
                  <a:extLst>
                    <a:ext uri="{FF2B5EF4-FFF2-40B4-BE49-F238E27FC236}">
                      <a16:creationId xmlns:a16="http://schemas.microsoft.com/office/drawing/2014/main" id="{A8677701-D725-4758-AFDF-13AAE27554BD}"/>
                    </a:ext>
                  </a:extLst>
                </p14:cNvPr>
                <p14:cNvContentPartPr/>
                <p14:nvPr/>
              </p14:nvContentPartPr>
              <p14:xfrm>
                <a:off x="4626993" y="3690084"/>
                <a:ext cx="152640" cy="153360"/>
              </p14:xfrm>
            </p:contentPart>
          </mc:Choice>
          <mc:Fallback xmlns="">
            <p:pic>
              <p:nvPicPr>
                <p:cNvPr id="369" name="Freihand 368">
                  <a:extLst>
                    <a:ext uri="{FF2B5EF4-FFF2-40B4-BE49-F238E27FC236}">
                      <a16:creationId xmlns:a16="http://schemas.microsoft.com/office/drawing/2014/main" id="{A8677701-D725-4758-AFDF-13AAE27554BD}"/>
                    </a:ext>
                  </a:extLst>
                </p:cNvPr>
                <p:cNvPicPr/>
                <p:nvPr/>
              </p:nvPicPr>
              <p:blipFill>
                <a:blip r:embed="rId566"/>
                <a:stretch>
                  <a:fillRect/>
                </a:stretch>
              </p:blipFill>
              <p:spPr>
                <a:xfrm>
                  <a:off x="4622673" y="3685764"/>
                  <a:ext cx="161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0" name="Freihand 369">
                  <a:extLst>
                    <a:ext uri="{FF2B5EF4-FFF2-40B4-BE49-F238E27FC236}">
                      <a16:creationId xmlns:a16="http://schemas.microsoft.com/office/drawing/2014/main" id="{4224FE23-9FDE-457B-9D17-46FAD8455AD6}"/>
                    </a:ext>
                  </a:extLst>
                </p14:cNvPr>
                <p14:cNvContentPartPr/>
                <p14:nvPr/>
              </p14:nvContentPartPr>
              <p14:xfrm>
                <a:off x="4792233" y="3687564"/>
                <a:ext cx="92520" cy="120600"/>
              </p14:xfrm>
            </p:contentPart>
          </mc:Choice>
          <mc:Fallback xmlns="">
            <p:pic>
              <p:nvPicPr>
                <p:cNvPr id="370" name="Freihand 369">
                  <a:extLst>
                    <a:ext uri="{FF2B5EF4-FFF2-40B4-BE49-F238E27FC236}">
                      <a16:creationId xmlns:a16="http://schemas.microsoft.com/office/drawing/2014/main" id="{4224FE23-9FDE-457B-9D17-46FAD8455AD6}"/>
                    </a:ext>
                  </a:extLst>
                </p:cNvPr>
                <p:cNvPicPr/>
                <p:nvPr/>
              </p:nvPicPr>
              <p:blipFill>
                <a:blip r:embed="rId568"/>
                <a:stretch>
                  <a:fillRect/>
                </a:stretch>
              </p:blipFill>
              <p:spPr>
                <a:xfrm>
                  <a:off x="4787913" y="3683244"/>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1" name="Freihand 370">
                  <a:extLst>
                    <a:ext uri="{FF2B5EF4-FFF2-40B4-BE49-F238E27FC236}">
                      <a16:creationId xmlns:a16="http://schemas.microsoft.com/office/drawing/2014/main" id="{7E5528D0-1939-49E8-82C2-5FB6BB7C5269}"/>
                    </a:ext>
                  </a:extLst>
                </p14:cNvPr>
                <p14:cNvContentPartPr/>
                <p14:nvPr/>
              </p14:nvContentPartPr>
              <p14:xfrm>
                <a:off x="4904193" y="3685044"/>
                <a:ext cx="68400" cy="93600"/>
              </p14:xfrm>
            </p:contentPart>
          </mc:Choice>
          <mc:Fallback xmlns="">
            <p:pic>
              <p:nvPicPr>
                <p:cNvPr id="371" name="Freihand 370">
                  <a:extLst>
                    <a:ext uri="{FF2B5EF4-FFF2-40B4-BE49-F238E27FC236}">
                      <a16:creationId xmlns:a16="http://schemas.microsoft.com/office/drawing/2014/main" id="{7E5528D0-1939-49E8-82C2-5FB6BB7C5269}"/>
                    </a:ext>
                  </a:extLst>
                </p:cNvPr>
                <p:cNvPicPr/>
                <p:nvPr/>
              </p:nvPicPr>
              <p:blipFill>
                <a:blip r:embed="rId570"/>
                <a:stretch>
                  <a:fillRect/>
                </a:stretch>
              </p:blipFill>
              <p:spPr>
                <a:xfrm>
                  <a:off x="4899873" y="3680724"/>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2" name="Freihand 371">
                  <a:extLst>
                    <a:ext uri="{FF2B5EF4-FFF2-40B4-BE49-F238E27FC236}">
                      <a16:creationId xmlns:a16="http://schemas.microsoft.com/office/drawing/2014/main" id="{B10FCBA7-E06A-4A50-9CFF-0EEDCE41D374}"/>
                    </a:ext>
                  </a:extLst>
                </p14:cNvPr>
                <p14:cNvContentPartPr/>
                <p14:nvPr/>
              </p14:nvContentPartPr>
              <p14:xfrm>
                <a:off x="5043873" y="3614484"/>
                <a:ext cx="67320" cy="169200"/>
              </p14:xfrm>
            </p:contentPart>
          </mc:Choice>
          <mc:Fallback xmlns="">
            <p:pic>
              <p:nvPicPr>
                <p:cNvPr id="372" name="Freihand 371">
                  <a:extLst>
                    <a:ext uri="{FF2B5EF4-FFF2-40B4-BE49-F238E27FC236}">
                      <a16:creationId xmlns:a16="http://schemas.microsoft.com/office/drawing/2014/main" id="{B10FCBA7-E06A-4A50-9CFF-0EEDCE41D374}"/>
                    </a:ext>
                  </a:extLst>
                </p:cNvPr>
                <p:cNvPicPr/>
                <p:nvPr/>
              </p:nvPicPr>
              <p:blipFill>
                <a:blip r:embed="rId572"/>
                <a:stretch>
                  <a:fillRect/>
                </a:stretch>
              </p:blipFill>
              <p:spPr>
                <a:xfrm>
                  <a:off x="5039553" y="3610164"/>
                  <a:ext cx="75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5" name="Freihand 374">
                  <a:extLst>
                    <a:ext uri="{FF2B5EF4-FFF2-40B4-BE49-F238E27FC236}">
                      <a16:creationId xmlns:a16="http://schemas.microsoft.com/office/drawing/2014/main" id="{48A01DC7-1C91-4EAD-AE9B-976A04B52FD5}"/>
                    </a:ext>
                  </a:extLst>
                </p14:cNvPr>
                <p14:cNvContentPartPr/>
                <p14:nvPr/>
              </p14:nvContentPartPr>
              <p14:xfrm>
                <a:off x="3296073" y="3682524"/>
                <a:ext cx="13320" cy="375840"/>
              </p14:xfrm>
            </p:contentPart>
          </mc:Choice>
          <mc:Fallback xmlns="">
            <p:pic>
              <p:nvPicPr>
                <p:cNvPr id="375" name="Freihand 374">
                  <a:extLst>
                    <a:ext uri="{FF2B5EF4-FFF2-40B4-BE49-F238E27FC236}">
                      <a16:creationId xmlns:a16="http://schemas.microsoft.com/office/drawing/2014/main" id="{48A01DC7-1C91-4EAD-AE9B-976A04B52FD5}"/>
                    </a:ext>
                  </a:extLst>
                </p:cNvPr>
                <p:cNvPicPr/>
                <p:nvPr/>
              </p:nvPicPr>
              <p:blipFill>
                <a:blip r:embed="rId574"/>
                <a:stretch>
                  <a:fillRect/>
                </a:stretch>
              </p:blipFill>
              <p:spPr>
                <a:xfrm>
                  <a:off x="3291753" y="3678204"/>
                  <a:ext cx="219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6" name="Freihand 375">
                  <a:extLst>
                    <a:ext uri="{FF2B5EF4-FFF2-40B4-BE49-F238E27FC236}">
                      <a16:creationId xmlns:a16="http://schemas.microsoft.com/office/drawing/2014/main" id="{6836E0D8-666D-4DDE-8ED7-4E7E2CA5571B}"/>
                    </a:ext>
                  </a:extLst>
                </p14:cNvPr>
                <p14:cNvContentPartPr/>
                <p14:nvPr/>
              </p14:nvContentPartPr>
              <p14:xfrm>
                <a:off x="3208593" y="3588564"/>
                <a:ext cx="2090160" cy="455760"/>
              </p14:xfrm>
            </p:contentPart>
          </mc:Choice>
          <mc:Fallback xmlns="">
            <p:pic>
              <p:nvPicPr>
                <p:cNvPr id="376" name="Freihand 375">
                  <a:extLst>
                    <a:ext uri="{FF2B5EF4-FFF2-40B4-BE49-F238E27FC236}">
                      <a16:creationId xmlns:a16="http://schemas.microsoft.com/office/drawing/2014/main" id="{6836E0D8-666D-4DDE-8ED7-4E7E2CA5571B}"/>
                    </a:ext>
                  </a:extLst>
                </p:cNvPr>
                <p:cNvPicPr/>
                <p:nvPr/>
              </p:nvPicPr>
              <p:blipFill>
                <a:blip r:embed="rId576"/>
                <a:stretch>
                  <a:fillRect/>
                </a:stretch>
              </p:blipFill>
              <p:spPr>
                <a:xfrm>
                  <a:off x="3204273" y="3584244"/>
                  <a:ext cx="20988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7" name="Freihand 376">
                  <a:extLst>
                    <a:ext uri="{FF2B5EF4-FFF2-40B4-BE49-F238E27FC236}">
                      <a16:creationId xmlns:a16="http://schemas.microsoft.com/office/drawing/2014/main" id="{CF4BE948-765B-4668-8F76-D8C9CF5BEC6A}"/>
                    </a:ext>
                  </a:extLst>
                </p14:cNvPr>
                <p14:cNvContentPartPr/>
                <p14:nvPr/>
              </p14:nvContentPartPr>
              <p14:xfrm>
                <a:off x="5383713" y="3745524"/>
                <a:ext cx="155880" cy="18000"/>
              </p14:xfrm>
            </p:contentPart>
          </mc:Choice>
          <mc:Fallback xmlns="">
            <p:pic>
              <p:nvPicPr>
                <p:cNvPr id="377" name="Freihand 376">
                  <a:extLst>
                    <a:ext uri="{FF2B5EF4-FFF2-40B4-BE49-F238E27FC236}">
                      <a16:creationId xmlns:a16="http://schemas.microsoft.com/office/drawing/2014/main" id="{CF4BE948-765B-4668-8F76-D8C9CF5BEC6A}"/>
                    </a:ext>
                  </a:extLst>
                </p:cNvPr>
                <p:cNvPicPr/>
                <p:nvPr/>
              </p:nvPicPr>
              <p:blipFill>
                <a:blip r:embed="rId578"/>
                <a:stretch>
                  <a:fillRect/>
                </a:stretch>
              </p:blipFill>
              <p:spPr>
                <a:xfrm>
                  <a:off x="5379393" y="3741204"/>
                  <a:ext cx="16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8" name="Freihand 377">
                  <a:extLst>
                    <a:ext uri="{FF2B5EF4-FFF2-40B4-BE49-F238E27FC236}">
                      <a16:creationId xmlns:a16="http://schemas.microsoft.com/office/drawing/2014/main" id="{D287B1FE-470C-4A55-BFBD-F88AE041369C}"/>
                    </a:ext>
                  </a:extLst>
                </p14:cNvPr>
                <p14:cNvContentPartPr/>
                <p14:nvPr/>
              </p14:nvContentPartPr>
              <p14:xfrm>
                <a:off x="5330793" y="3672804"/>
                <a:ext cx="137880" cy="126000"/>
              </p14:xfrm>
            </p:contentPart>
          </mc:Choice>
          <mc:Fallback xmlns="">
            <p:pic>
              <p:nvPicPr>
                <p:cNvPr id="378" name="Freihand 377">
                  <a:extLst>
                    <a:ext uri="{FF2B5EF4-FFF2-40B4-BE49-F238E27FC236}">
                      <a16:creationId xmlns:a16="http://schemas.microsoft.com/office/drawing/2014/main" id="{D287B1FE-470C-4A55-BFBD-F88AE041369C}"/>
                    </a:ext>
                  </a:extLst>
                </p:cNvPr>
                <p:cNvPicPr/>
                <p:nvPr/>
              </p:nvPicPr>
              <p:blipFill>
                <a:blip r:embed="rId580"/>
                <a:stretch>
                  <a:fillRect/>
                </a:stretch>
              </p:blipFill>
              <p:spPr>
                <a:xfrm>
                  <a:off x="5326473" y="3668484"/>
                  <a:ext cx="146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9" name="Freihand 378">
                  <a:extLst>
                    <a:ext uri="{FF2B5EF4-FFF2-40B4-BE49-F238E27FC236}">
                      <a16:creationId xmlns:a16="http://schemas.microsoft.com/office/drawing/2014/main" id="{455FC006-182F-40E4-8711-DCC04894DC3E}"/>
                    </a:ext>
                  </a:extLst>
                </p14:cNvPr>
                <p14:cNvContentPartPr/>
                <p14:nvPr/>
              </p14:nvContentPartPr>
              <p14:xfrm>
                <a:off x="5605473" y="3671364"/>
                <a:ext cx="48600" cy="136080"/>
              </p14:xfrm>
            </p:contentPart>
          </mc:Choice>
          <mc:Fallback xmlns="">
            <p:pic>
              <p:nvPicPr>
                <p:cNvPr id="379" name="Freihand 378">
                  <a:extLst>
                    <a:ext uri="{FF2B5EF4-FFF2-40B4-BE49-F238E27FC236}">
                      <a16:creationId xmlns:a16="http://schemas.microsoft.com/office/drawing/2014/main" id="{455FC006-182F-40E4-8711-DCC04894DC3E}"/>
                    </a:ext>
                  </a:extLst>
                </p:cNvPr>
                <p:cNvPicPr/>
                <p:nvPr/>
              </p:nvPicPr>
              <p:blipFill>
                <a:blip r:embed="rId582"/>
                <a:stretch>
                  <a:fillRect/>
                </a:stretch>
              </p:blipFill>
              <p:spPr>
                <a:xfrm>
                  <a:off x="5601153" y="3667044"/>
                  <a:ext cx="57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0" name="Freihand 379">
                  <a:extLst>
                    <a:ext uri="{FF2B5EF4-FFF2-40B4-BE49-F238E27FC236}">
                      <a16:creationId xmlns:a16="http://schemas.microsoft.com/office/drawing/2014/main" id="{8E67CF9F-1F04-4F8C-8D64-1A47921D4AD1}"/>
                    </a:ext>
                  </a:extLst>
                </p14:cNvPr>
                <p14:cNvContentPartPr/>
                <p14:nvPr/>
              </p14:nvContentPartPr>
              <p14:xfrm>
                <a:off x="5586033" y="3775404"/>
                <a:ext cx="222120" cy="39240"/>
              </p14:xfrm>
            </p:contentPart>
          </mc:Choice>
          <mc:Fallback xmlns="">
            <p:pic>
              <p:nvPicPr>
                <p:cNvPr id="380" name="Freihand 379">
                  <a:extLst>
                    <a:ext uri="{FF2B5EF4-FFF2-40B4-BE49-F238E27FC236}">
                      <a16:creationId xmlns:a16="http://schemas.microsoft.com/office/drawing/2014/main" id="{8E67CF9F-1F04-4F8C-8D64-1A47921D4AD1}"/>
                    </a:ext>
                  </a:extLst>
                </p:cNvPr>
                <p:cNvPicPr/>
                <p:nvPr/>
              </p:nvPicPr>
              <p:blipFill>
                <a:blip r:embed="rId584"/>
                <a:stretch>
                  <a:fillRect/>
                </a:stretch>
              </p:blipFill>
              <p:spPr>
                <a:xfrm>
                  <a:off x="5581713" y="3771084"/>
                  <a:ext cx="23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1" name="Freihand 380">
                  <a:extLst>
                    <a:ext uri="{FF2B5EF4-FFF2-40B4-BE49-F238E27FC236}">
                      <a16:creationId xmlns:a16="http://schemas.microsoft.com/office/drawing/2014/main" id="{52066CE1-17DF-44A1-B578-18E056F60FBB}"/>
                    </a:ext>
                  </a:extLst>
                </p14:cNvPr>
                <p14:cNvContentPartPr/>
                <p14:nvPr/>
              </p14:nvContentPartPr>
              <p14:xfrm>
                <a:off x="5844873" y="3647244"/>
                <a:ext cx="124200" cy="146520"/>
              </p14:xfrm>
            </p:contentPart>
          </mc:Choice>
          <mc:Fallback xmlns="">
            <p:pic>
              <p:nvPicPr>
                <p:cNvPr id="381" name="Freihand 380">
                  <a:extLst>
                    <a:ext uri="{FF2B5EF4-FFF2-40B4-BE49-F238E27FC236}">
                      <a16:creationId xmlns:a16="http://schemas.microsoft.com/office/drawing/2014/main" id="{52066CE1-17DF-44A1-B578-18E056F60FBB}"/>
                    </a:ext>
                  </a:extLst>
                </p:cNvPr>
                <p:cNvPicPr/>
                <p:nvPr/>
              </p:nvPicPr>
              <p:blipFill>
                <a:blip r:embed="rId586"/>
                <a:stretch>
                  <a:fillRect/>
                </a:stretch>
              </p:blipFill>
              <p:spPr>
                <a:xfrm>
                  <a:off x="5840553" y="3642924"/>
                  <a:ext cx="132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2" name="Freihand 381">
                  <a:extLst>
                    <a:ext uri="{FF2B5EF4-FFF2-40B4-BE49-F238E27FC236}">
                      <a16:creationId xmlns:a16="http://schemas.microsoft.com/office/drawing/2014/main" id="{11949BD7-8FFD-423C-B434-B996DE3CB90E}"/>
                    </a:ext>
                  </a:extLst>
                </p14:cNvPr>
                <p14:cNvContentPartPr/>
                <p14:nvPr/>
              </p14:nvContentPartPr>
              <p14:xfrm>
                <a:off x="6009393" y="3721764"/>
                <a:ext cx="76320" cy="22680"/>
              </p14:xfrm>
            </p:contentPart>
          </mc:Choice>
          <mc:Fallback xmlns="">
            <p:pic>
              <p:nvPicPr>
                <p:cNvPr id="382" name="Freihand 381">
                  <a:extLst>
                    <a:ext uri="{FF2B5EF4-FFF2-40B4-BE49-F238E27FC236}">
                      <a16:creationId xmlns:a16="http://schemas.microsoft.com/office/drawing/2014/main" id="{11949BD7-8FFD-423C-B434-B996DE3CB90E}"/>
                    </a:ext>
                  </a:extLst>
                </p:cNvPr>
                <p:cNvPicPr/>
                <p:nvPr/>
              </p:nvPicPr>
              <p:blipFill>
                <a:blip r:embed="rId588"/>
                <a:stretch>
                  <a:fillRect/>
                </a:stretch>
              </p:blipFill>
              <p:spPr>
                <a:xfrm>
                  <a:off x="6005073" y="3717444"/>
                  <a:ext cx="8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3" name="Freihand 382">
                  <a:extLst>
                    <a:ext uri="{FF2B5EF4-FFF2-40B4-BE49-F238E27FC236}">
                      <a16:creationId xmlns:a16="http://schemas.microsoft.com/office/drawing/2014/main" id="{89BDF7DE-2070-4BEE-A3D6-27040C9F1A1D}"/>
                    </a:ext>
                  </a:extLst>
                </p14:cNvPr>
                <p14:cNvContentPartPr/>
                <p14:nvPr/>
              </p14:nvContentPartPr>
              <p14:xfrm>
                <a:off x="6185793" y="3676044"/>
                <a:ext cx="101160" cy="74520"/>
              </p14:xfrm>
            </p:contentPart>
          </mc:Choice>
          <mc:Fallback xmlns="">
            <p:pic>
              <p:nvPicPr>
                <p:cNvPr id="383" name="Freihand 382">
                  <a:extLst>
                    <a:ext uri="{FF2B5EF4-FFF2-40B4-BE49-F238E27FC236}">
                      <a16:creationId xmlns:a16="http://schemas.microsoft.com/office/drawing/2014/main" id="{89BDF7DE-2070-4BEE-A3D6-27040C9F1A1D}"/>
                    </a:ext>
                  </a:extLst>
                </p:cNvPr>
                <p:cNvPicPr/>
                <p:nvPr/>
              </p:nvPicPr>
              <p:blipFill>
                <a:blip r:embed="rId590"/>
                <a:stretch>
                  <a:fillRect/>
                </a:stretch>
              </p:blipFill>
              <p:spPr>
                <a:xfrm>
                  <a:off x="6181473" y="3671724"/>
                  <a:ext cx="109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4" name="Freihand 383">
                  <a:extLst>
                    <a:ext uri="{FF2B5EF4-FFF2-40B4-BE49-F238E27FC236}">
                      <a16:creationId xmlns:a16="http://schemas.microsoft.com/office/drawing/2014/main" id="{AF0AB900-055B-411B-9250-860204294F54}"/>
                    </a:ext>
                  </a:extLst>
                </p14:cNvPr>
                <p14:cNvContentPartPr/>
                <p14:nvPr/>
              </p14:nvContentPartPr>
              <p14:xfrm>
                <a:off x="6303153" y="3656964"/>
                <a:ext cx="199440" cy="106920"/>
              </p14:xfrm>
            </p:contentPart>
          </mc:Choice>
          <mc:Fallback xmlns="">
            <p:pic>
              <p:nvPicPr>
                <p:cNvPr id="384" name="Freihand 383">
                  <a:extLst>
                    <a:ext uri="{FF2B5EF4-FFF2-40B4-BE49-F238E27FC236}">
                      <a16:creationId xmlns:a16="http://schemas.microsoft.com/office/drawing/2014/main" id="{AF0AB900-055B-411B-9250-860204294F54}"/>
                    </a:ext>
                  </a:extLst>
                </p:cNvPr>
                <p:cNvPicPr/>
                <p:nvPr/>
              </p:nvPicPr>
              <p:blipFill>
                <a:blip r:embed="rId592"/>
                <a:stretch>
                  <a:fillRect/>
                </a:stretch>
              </p:blipFill>
              <p:spPr>
                <a:xfrm>
                  <a:off x="6298833" y="3652644"/>
                  <a:ext cx="20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5" name="Freihand 384">
                  <a:extLst>
                    <a:ext uri="{FF2B5EF4-FFF2-40B4-BE49-F238E27FC236}">
                      <a16:creationId xmlns:a16="http://schemas.microsoft.com/office/drawing/2014/main" id="{F8C929FA-DC9C-41EF-A409-460AE2FC57FB}"/>
                    </a:ext>
                  </a:extLst>
                </p14:cNvPr>
                <p14:cNvContentPartPr/>
                <p14:nvPr/>
              </p14:nvContentPartPr>
              <p14:xfrm>
                <a:off x="6537153" y="3630324"/>
                <a:ext cx="239400" cy="111960"/>
              </p14:xfrm>
            </p:contentPart>
          </mc:Choice>
          <mc:Fallback xmlns="">
            <p:pic>
              <p:nvPicPr>
                <p:cNvPr id="385" name="Freihand 384">
                  <a:extLst>
                    <a:ext uri="{FF2B5EF4-FFF2-40B4-BE49-F238E27FC236}">
                      <a16:creationId xmlns:a16="http://schemas.microsoft.com/office/drawing/2014/main" id="{F8C929FA-DC9C-41EF-A409-460AE2FC57FB}"/>
                    </a:ext>
                  </a:extLst>
                </p:cNvPr>
                <p:cNvPicPr/>
                <p:nvPr/>
              </p:nvPicPr>
              <p:blipFill>
                <a:blip r:embed="rId594"/>
                <a:stretch>
                  <a:fillRect/>
                </a:stretch>
              </p:blipFill>
              <p:spPr>
                <a:xfrm>
                  <a:off x="6532833" y="3626004"/>
                  <a:ext cx="248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7" name="Freihand 386">
                  <a:extLst>
                    <a:ext uri="{FF2B5EF4-FFF2-40B4-BE49-F238E27FC236}">
                      <a16:creationId xmlns:a16="http://schemas.microsoft.com/office/drawing/2014/main" id="{9DD2F217-8AE2-4E57-82FE-B8B1B66E3F9C}"/>
                    </a:ext>
                  </a:extLst>
                </p14:cNvPr>
                <p14:cNvContentPartPr/>
                <p14:nvPr/>
              </p14:nvContentPartPr>
              <p14:xfrm>
                <a:off x="4990593" y="3811044"/>
                <a:ext cx="160560" cy="74520"/>
              </p14:xfrm>
            </p:contentPart>
          </mc:Choice>
          <mc:Fallback xmlns="">
            <p:pic>
              <p:nvPicPr>
                <p:cNvPr id="387" name="Freihand 386">
                  <a:extLst>
                    <a:ext uri="{FF2B5EF4-FFF2-40B4-BE49-F238E27FC236}">
                      <a16:creationId xmlns:a16="http://schemas.microsoft.com/office/drawing/2014/main" id="{9DD2F217-8AE2-4E57-82FE-B8B1B66E3F9C}"/>
                    </a:ext>
                  </a:extLst>
                </p:cNvPr>
                <p:cNvPicPr/>
                <p:nvPr/>
              </p:nvPicPr>
              <p:blipFill>
                <a:blip r:embed="rId596"/>
                <a:stretch>
                  <a:fillRect/>
                </a:stretch>
              </p:blipFill>
              <p:spPr>
                <a:xfrm>
                  <a:off x="4986273" y="3806724"/>
                  <a:ext cx="169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9" name="Freihand 388">
                  <a:extLst>
                    <a:ext uri="{FF2B5EF4-FFF2-40B4-BE49-F238E27FC236}">
                      <a16:creationId xmlns:a16="http://schemas.microsoft.com/office/drawing/2014/main" id="{4E11C93C-1EAE-49BC-95D7-5417C230E99D}"/>
                    </a:ext>
                  </a:extLst>
                </p14:cNvPr>
                <p14:cNvContentPartPr/>
                <p14:nvPr/>
              </p14:nvContentPartPr>
              <p14:xfrm>
                <a:off x="3981153" y="3903564"/>
                <a:ext cx="403200" cy="52560"/>
              </p14:xfrm>
            </p:contentPart>
          </mc:Choice>
          <mc:Fallback xmlns="">
            <p:pic>
              <p:nvPicPr>
                <p:cNvPr id="389" name="Freihand 388">
                  <a:extLst>
                    <a:ext uri="{FF2B5EF4-FFF2-40B4-BE49-F238E27FC236}">
                      <a16:creationId xmlns:a16="http://schemas.microsoft.com/office/drawing/2014/main" id="{4E11C93C-1EAE-49BC-95D7-5417C230E99D}"/>
                    </a:ext>
                  </a:extLst>
                </p:cNvPr>
                <p:cNvPicPr/>
                <p:nvPr/>
              </p:nvPicPr>
              <p:blipFill>
                <a:blip r:embed="rId598"/>
                <a:stretch>
                  <a:fillRect/>
                </a:stretch>
              </p:blipFill>
              <p:spPr>
                <a:xfrm>
                  <a:off x="3976833" y="3899244"/>
                  <a:ext cx="411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05" name="Freihand 404">
                  <a:extLst>
                    <a:ext uri="{FF2B5EF4-FFF2-40B4-BE49-F238E27FC236}">
                      <a16:creationId xmlns:a16="http://schemas.microsoft.com/office/drawing/2014/main" id="{A8C626AD-3A51-4E64-AA86-A341CD1B6A7F}"/>
                    </a:ext>
                  </a:extLst>
                </p14:cNvPr>
                <p14:cNvContentPartPr/>
                <p14:nvPr/>
              </p14:nvContentPartPr>
              <p14:xfrm>
                <a:off x="4596753" y="3899244"/>
                <a:ext cx="286200" cy="43200"/>
              </p14:xfrm>
            </p:contentPart>
          </mc:Choice>
          <mc:Fallback xmlns="">
            <p:pic>
              <p:nvPicPr>
                <p:cNvPr id="405" name="Freihand 404">
                  <a:extLst>
                    <a:ext uri="{FF2B5EF4-FFF2-40B4-BE49-F238E27FC236}">
                      <a16:creationId xmlns:a16="http://schemas.microsoft.com/office/drawing/2014/main" id="{A8C626AD-3A51-4E64-AA86-A341CD1B6A7F}"/>
                    </a:ext>
                  </a:extLst>
                </p:cNvPr>
                <p:cNvPicPr/>
                <p:nvPr/>
              </p:nvPicPr>
              <p:blipFill>
                <a:blip r:embed="rId600"/>
                <a:stretch>
                  <a:fillRect/>
                </a:stretch>
              </p:blipFill>
              <p:spPr>
                <a:xfrm>
                  <a:off x="4592433" y="3894924"/>
                  <a:ext cx="294840" cy="51840"/>
                </a:xfrm>
                <a:prstGeom prst="rect">
                  <a:avLst/>
                </a:prstGeom>
              </p:spPr>
            </p:pic>
          </mc:Fallback>
        </mc:AlternateContent>
      </p:grpSp>
      <p:grpSp>
        <p:nvGrpSpPr>
          <p:cNvPr id="430" name="Gruppieren 429">
            <a:extLst>
              <a:ext uri="{FF2B5EF4-FFF2-40B4-BE49-F238E27FC236}">
                <a16:creationId xmlns:a16="http://schemas.microsoft.com/office/drawing/2014/main" id="{A03EE5BD-2F16-4B9F-A9C9-FDA2DF4D2B47}"/>
              </a:ext>
            </a:extLst>
          </p:cNvPr>
          <p:cNvGrpSpPr/>
          <p:nvPr/>
        </p:nvGrpSpPr>
        <p:grpSpPr>
          <a:xfrm>
            <a:off x="10721073" y="2550684"/>
            <a:ext cx="232200" cy="281160"/>
            <a:chOff x="10721073" y="2550684"/>
            <a:chExt cx="232200" cy="281160"/>
          </a:xfrm>
        </p:grpSpPr>
        <mc:AlternateContent xmlns:mc="http://schemas.openxmlformats.org/markup-compatibility/2006" xmlns:p14="http://schemas.microsoft.com/office/powerpoint/2010/main">
          <mc:Choice Requires="p14">
            <p:contentPart p14:bwMode="auto" r:id="rId601">
              <p14:nvContentPartPr>
                <p14:cNvPr id="427" name="Freihand 426">
                  <a:extLst>
                    <a:ext uri="{FF2B5EF4-FFF2-40B4-BE49-F238E27FC236}">
                      <a16:creationId xmlns:a16="http://schemas.microsoft.com/office/drawing/2014/main" id="{112C3A8C-FF7E-4DF7-AD38-199D36B0BC9B}"/>
                    </a:ext>
                  </a:extLst>
                </p14:cNvPr>
                <p14:cNvContentPartPr/>
                <p14:nvPr/>
              </p14:nvContentPartPr>
              <p14:xfrm>
                <a:off x="10721073" y="2621604"/>
                <a:ext cx="85680" cy="84960"/>
              </p14:xfrm>
            </p:contentPart>
          </mc:Choice>
          <mc:Fallback xmlns="">
            <p:pic>
              <p:nvPicPr>
                <p:cNvPr id="427" name="Freihand 426">
                  <a:extLst>
                    <a:ext uri="{FF2B5EF4-FFF2-40B4-BE49-F238E27FC236}">
                      <a16:creationId xmlns:a16="http://schemas.microsoft.com/office/drawing/2014/main" id="{112C3A8C-FF7E-4DF7-AD38-199D36B0BC9B}"/>
                    </a:ext>
                  </a:extLst>
                </p:cNvPr>
                <p:cNvPicPr/>
                <p:nvPr/>
              </p:nvPicPr>
              <p:blipFill>
                <a:blip r:embed="rId602"/>
                <a:stretch>
                  <a:fillRect/>
                </a:stretch>
              </p:blipFill>
              <p:spPr>
                <a:xfrm>
                  <a:off x="10716753" y="2617284"/>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8" name="Freihand 427">
                  <a:extLst>
                    <a:ext uri="{FF2B5EF4-FFF2-40B4-BE49-F238E27FC236}">
                      <a16:creationId xmlns:a16="http://schemas.microsoft.com/office/drawing/2014/main" id="{740D51CE-8A15-4CE2-82CE-20BFD8A4A5F8}"/>
                    </a:ext>
                  </a:extLst>
                </p14:cNvPr>
                <p14:cNvContentPartPr/>
                <p14:nvPr/>
              </p14:nvContentPartPr>
              <p14:xfrm>
                <a:off x="10733673" y="2647164"/>
                <a:ext cx="76320" cy="184680"/>
              </p14:xfrm>
            </p:contentPart>
          </mc:Choice>
          <mc:Fallback xmlns="">
            <p:pic>
              <p:nvPicPr>
                <p:cNvPr id="428" name="Freihand 427">
                  <a:extLst>
                    <a:ext uri="{FF2B5EF4-FFF2-40B4-BE49-F238E27FC236}">
                      <a16:creationId xmlns:a16="http://schemas.microsoft.com/office/drawing/2014/main" id="{740D51CE-8A15-4CE2-82CE-20BFD8A4A5F8}"/>
                    </a:ext>
                  </a:extLst>
                </p:cNvPr>
                <p:cNvPicPr/>
                <p:nvPr/>
              </p:nvPicPr>
              <p:blipFill>
                <a:blip r:embed="rId604"/>
                <a:stretch>
                  <a:fillRect/>
                </a:stretch>
              </p:blipFill>
              <p:spPr>
                <a:xfrm>
                  <a:off x="10729353" y="2642844"/>
                  <a:ext cx="84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9" name="Freihand 428">
                  <a:extLst>
                    <a:ext uri="{FF2B5EF4-FFF2-40B4-BE49-F238E27FC236}">
                      <a16:creationId xmlns:a16="http://schemas.microsoft.com/office/drawing/2014/main" id="{4FA71273-26B5-41FB-A345-4A3A3DA3F889}"/>
                    </a:ext>
                  </a:extLst>
                </p14:cNvPr>
                <p14:cNvContentPartPr/>
                <p14:nvPr/>
              </p14:nvContentPartPr>
              <p14:xfrm>
                <a:off x="10834833" y="2550684"/>
                <a:ext cx="118440" cy="119520"/>
              </p14:xfrm>
            </p:contentPart>
          </mc:Choice>
          <mc:Fallback xmlns="">
            <p:pic>
              <p:nvPicPr>
                <p:cNvPr id="429" name="Freihand 428">
                  <a:extLst>
                    <a:ext uri="{FF2B5EF4-FFF2-40B4-BE49-F238E27FC236}">
                      <a16:creationId xmlns:a16="http://schemas.microsoft.com/office/drawing/2014/main" id="{4FA71273-26B5-41FB-A345-4A3A3DA3F889}"/>
                    </a:ext>
                  </a:extLst>
                </p:cNvPr>
                <p:cNvPicPr/>
                <p:nvPr/>
              </p:nvPicPr>
              <p:blipFill>
                <a:blip r:embed="rId606"/>
                <a:stretch>
                  <a:fillRect/>
                </a:stretch>
              </p:blipFill>
              <p:spPr>
                <a:xfrm>
                  <a:off x="10830513" y="2546364"/>
                  <a:ext cx="127080" cy="128160"/>
                </a:xfrm>
                <a:prstGeom prst="rect">
                  <a:avLst/>
                </a:prstGeom>
              </p:spPr>
            </p:pic>
          </mc:Fallback>
        </mc:AlternateContent>
      </p:grpSp>
      <p:grpSp>
        <p:nvGrpSpPr>
          <p:cNvPr id="485" name="Gruppieren 484">
            <a:extLst>
              <a:ext uri="{FF2B5EF4-FFF2-40B4-BE49-F238E27FC236}">
                <a16:creationId xmlns:a16="http://schemas.microsoft.com/office/drawing/2014/main" id="{9CBA1465-3C6D-4073-8D95-B936C663BA96}"/>
              </a:ext>
            </a:extLst>
          </p:cNvPr>
          <p:cNvGrpSpPr/>
          <p:nvPr/>
        </p:nvGrpSpPr>
        <p:grpSpPr>
          <a:xfrm>
            <a:off x="188193" y="4148724"/>
            <a:ext cx="5097240" cy="772920"/>
            <a:chOff x="188193" y="4148724"/>
            <a:chExt cx="5097240" cy="772920"/>
          </a:xfrm>
        </p:grpSpPr>
        <mc:AlternateContent xmlns:mc="http://schemas.openxmlformats.org/markup-compatibility/2006" xmlns:p14="http://schemas.microsoft.com/office/powerpoint/2010/main">
          <mc:Choice Requires="p14">
            <p:contentPart p14:bwMode="auto" r:id="rId607">
              <p14:nvContentPartPr>
                <p14:cNvPr id="432" name="Freihand 431">
                  <a:extLst>
                    <a:ext uri="{FF2B5EF4-FFF2-40B4-BE49-F238E27FC236}">
                      <a16:creationId xmlns:a16="http://schemas.microsoft.com/office/drawing/2014/main" id="{0E1F26B8-172A-40F6-9DB5-E8BBC884336B}"/>
                    </a:ext>
                  </a:extLst>
                </p14:cNvPr>
                <p14:cNvContentPartPr/>
                <p14:nvPr/>
              </p14:nvContentPartPr>
              <p14:xfrm>
                <a:off x="188193" y="4371204"/>
                <a:ext cx="108360" cy="119520"/>
              </p14:xfrm>
            </p:contentPart>
          </mc:Choice>
          <mc:Fallback xmlns="">
            <p:pic>
              <p:nvPicPr>
                <p:cNvPr id="432" name="Freihand 431">
                  <a:extLst>
                    <a:ext uri="{FF2B5EF4-FFF2-40B4-BE49-F238E27FC236}">
                      <a16:creationId xmlns:a16="http://schemas.microsoft.com/office/drawing/2014/main" id="{0E1F26B8-172A-40F6-9DB5-E8BBC884336B}"/>
                    </a:ext>
                  </a:extLst>
                </p:cNvPr>
                <p:cNvPicPr/>
                <p:nvPr/>
              </p:nvPicPr>
              <p:blipFill>
                <a:blip r:embed="rId608"/>
                <a:stretch>
                  <a:fillRect/>
                </a:stretch>
              </p:blipFill>
              <p:spPr>
                <a:xfrm>
                  <a:off x="183873" y="4366884"/>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33" name="Freihand 432">
                  <a:extLst>
                    <a:ext uri="{FF2B5EF4-FFF2-40B4-BE49-F238E27FC236}">
                      <a16:creationId xmlns:a16="http://schemas.microsoft.com/office/drawing/2014/main" id="{978D4782-D131-4FE1-99B4-10AE1ECA4FFE}"/>
                    </a:ext>
                  </a:extLst>
                </p14:cNvPr>
                <p14:cNvContentPartPr/>
                <p14:nvPr/>
              </p14:nvContentPartPr>
              <p14:xfrm>
                <a:off x="358113" y="4392084"/>
                <a:ext cx="267840" cy="104040"/>
              </p14:xfrm>
            </p:contentPart>
          </mc:Choice>
          <mc:Fallback xmlns="">
            <p:pic>
              <p:nvPicPr>
                <p:cNvPr id="433" name="Freihand 432">
                  <a:extLst>
                    <a:ext uri="{FF2B5EF4-FFF2-40B4-BE49-F238E27FC236}">
                      <a16:creationId xmlns:a16="http://schemas.microsoft.com/office/drawing/2014/main" id="{978D4782-D131-4FE1-99B4-10AE1ECA4FFE}"/>
                    </a:ext>
                  </a:extLst>
                </p:cNvPr>
                <p:cNvPicPr/>
                <p:nvPr/>
              </p:nvPicPr>
              <p:blipFill>
                <a:blip r:embed="rId610"/>
                <a:stretch>
                  <a:fillRect/>
                </a:stretch>
              </p:blipFill>
              <p:spPr>
                <a:xfrm>
                  <a:off x="353793" y="4387764"/>
                  <a:ext cx="276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34" name="Freihand 433">
                  <a:extLst>
                    <a:ext uri="{FF2B5EF4-FFF2-40B4-BE49-F238E27FC236}">
                      <a16:creationId xmlns:a16="http://schemas.microsoft.com/office/drawing/2014/main" id="{5E275C33-499E-4387-9A23-FD6CE6BEB100}"/>
                    </a:ext>
                  </a:extLst>
                </p14:cNvPr>
                <p14:cNvContentPartPr/>
                <p14:nvPr/>
              </p14:nvContentPartPr>
              <p14:xfrm>
                <a:off x="655113" y="4398564"/>
                <a:ext cx="121680" cy="96480"/>
              </p14:xfrm>
            </p:contentPart>
          </mc:Choice>
          <mc:Fallback xmlns="">
            <p:pic>
              <p:nvPicPr>
                <p:cNvPr id="434" name="Freihand 433">
                  <a:extLst>
                    <a:ext uri="{FF2B5EF4-FFF2-40B4-BE49-F238E27FC236}">
                      <a16:creationId xmlns:a16="http://schemas.microsoft.com/office/drawing/2014/main" id="{5E275C33-499E-4387-9A23-FD6CE6BEB100}"/>
                    </a:ext>
                  </a:extLst>
                </p:cNvPr>
                <p:cNvPicPr/>
                <p:nvPr/>
              </p:nvPicPr>
              <p:blipFill>
                <a:blip r:embed="rId612"/>
                <a:stretch>
                  <a:fillRect/>
                </a:stretch>
              </p:blipFill>
              <p:spPr>
                <a:xfrm>
                  <a:off x="650793" y="4394244"/>
                  <a:ext cx="130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35" name="Freihand 434">
                  <a:extLst>
                    <a:ext uri="{FF2B5EF4-FFF2-40B4-BE49-F238E27FC236}">
                      <a16:creationId xmlns:a16="http://schemas.microsoft.com/office/drawing/2014/main" id="{1167C7B0-BA5E-45A4-98A9-B8DDF7488E20}"/>
                    </a:ext>
                  </a:extLst>
                </p14:cNvPr>
                <p14:cNvContentPartPr/>
                <p14:nvPr/>
              </p14:nvContentPartPr>
              <p14:xfrm>
                <a:off x="772113" y="4341324"/>
                <a:ext cx="86400" cy="133560"/>
              </p14:xfrm>
            </p:contentPart>
          </mc:Choice>
          <mc:Fallback xmlns="">
            <p:pic>
              <p:nvPicPr>
                <p:cNvPr id="435" name="Freihand 434">
                  <a:extLst>
                    <a:ext uri="{FF2B5EF4-FFF2-40B4-BE49-F238E27FC236}">
                      <a16:creationId xmlns:a16="http://schemas.microsoft.com/office/drawing/2014/main" id="{1167C7B0-BA5E-45A4-98A9-B8DDF7488E20}"/>
                    </a:ext>
                  </a:extLst>
                </p:cNvPr>
                <p:cNvPicPr/>
                <p:nvPr/>
              </p:nvPicPr>
              <p:blipFill>
                <a:blip r:embed="rId614"/>
                <a:stretch>
                  <a:fillRect/>
                </a:stretch>
              </p:blipFill>
              <p:spPr>
                <a:xfrm>
                  <a:off x="767793" y="4337004"/>
                  <a:ext cx="9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7" name="Freihand 436">
                  <a:extLst>
                    <a:ext uri="{FF2B5EF4-FFF2-40B4-BE49-F238E27FC236}">
                      <a16:creationId xmlns:a16="http://schemas.microsoft.com/office/drawing/2014/main" id="{059661A2-A1FB-4B19-B701-873B160437F3}"/>
                    </a:ext>
                  </a:extLst>
                </p14:cNvPr>
                <p14:cNvContentPartPr/>
                <p14:nvPr/>
              </p14:nvContentPartPr>
              <p14:xfrm>
                <a:off x="1001073" y="4348524"/>
                <a:ext cx="81720" cy="95400"/>
              </p14:xfrm>
            </p:contentPart>
          </mc:Choice>
          <mc:Fallback xmlns="">
            <p:pic>
              <p:nvPicPr>
                <p:cNvPr id="437" name="Freihand 436">
                  <a:extLst>
                    <a:ext uri="{FF2B5EF4-FFF2-40B4-BE49-F238E27FC236}">
                      <a16:creationId xmlns:a16="http://schemas.microsoft.com/office/drawing/2014/main" id="{059661A2-A1FB-4B19-B701-873B160437F3}"/>
                    </a:ext>
                  </a:extLst>
                </p:cNvPr>
                <p:cNvPicPr/>
                <p:nvPr/>
              </p:nvPicPr>
              <p:blipFill>
                <a:blip r:embed="rId616"/>
                <a:stretch>
                  <a:fillRect/>
                </a:stretch>
              </p:blipFill>
              <p:spPr>
                <a:xfrm>
                  <a:off x="996753" y="4344204"/>
                  <a:ext cx="90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8" name="Freihand 437">
                  <a:extLst>
                    <a:ext uri="{FF2B5EF4-FFF2-40B4-BE49-F238E27FC236}">
                      <a16:creationId xmlns:a16="http://schemas.microsoft.com/office/drawing/2014/main" id="{D31E60D3-5914-4D9B-A8E7-BA4176D07F84}"/>
                    </a:ext>
                  </a:extLst>
                </p14:cNvPr>
                <p14:cNvContentPartPr/>
                <p14:nvPr/>
              </p14:nvContentPartPr>
              <p14:xfrm>
                <a:off x="1110153" y="4347804"/>
                <a:ext cx="211680" cy="173880"/>
              </p14:xfrm>
            </p:contentPart>
          </mc:Choice>
          <mc:Fallback xmlns="">
            <p:pic>
              <p:nvPicPr>
                <p:cNvPr id="438" name="Freihand 437">
                  <a:extLst>
                    <a:ext uri="{FF2B5EF4-FFF2-40B4-BE49-F238E27FC236}">
                      <a16:creationId xmlns:a16="http://schemas.microsoft.com/office/drawing/2014/main" id="{D31E60D3-5914-4D9B-A8E7-BA4176D07F84}"/>
                    </a:ext>
                  </a:extLst>
                </p:cNvPr>
                <p:cNvPicPr/>
                <p:nvPr/>
              </p:nvPicPr>
              <p:blipFill>
                <a:blip r:embed="rId618"/>
                <a:stretch>
                  <a:fillRect/>
                </a:stretch>
              </p:blipFill>
              <p:spPr>
                <a:xfrm>
                  <a:off x="1105833" y="4343484"/>
                  <a:ext cx="220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9" name="Freihand 438">
                  <a:extLst>
                    <a:ext uri="{FF2B5EF4-FFF2-40B4-BE49-F238E27FC236}">
                      <a16:creationId xmlns:a16="http://schemas.microsoft.com/office/drawing/2014/main" id="{A0EB05D7-FFA1-4E2C-BEE6-42A01162011F}"/>
                    </a:ext>
                  </a:extLst>
                </p14:cNvPr>
                <p14:cNvContentPartPr/>
                <p14:nvPr/>
              </p14:nvContentPartPr>
              <p14:xfrm>
                <a:off x="1335873" y="4286964"/>
                <a:ext cx="360" cy="360"/>
              </p14:xfrm>
            </p:contentPart>
          </mc:Choice>
          <mc:Fallback xmlns="">
            <p:pic>
              <p:nvPicPr>
                <p:cNvPr id="439" name="Freihand 438">
                  <a:extLst>
                    <a:ext uri="{FF2B5EF4-FFF2-40B4-BE49-F238E27FC236}">
                      <a16:creationId xmlns:a16="http://schemas.microsoft.com/office/drawing/2014/main" id="{A0EB05D7-FFA1-4E2C-BEE6-42A01162011F}"/>
                    </a:ext>
                  </a:extLst>
                </p:cNvPr>
                <p:cNvPicPr/>
                <p:nvPr/>
              </p:nvPicPr>
              <p:blipFill>
                <a:blip r:embed="rId65"/>
                <a:stretch>
                  <a:fillRect/>
                </a:stretch>
              </p:blipFill>
              <p:spPr>
                <a:xfrm>
                  <a:off x="1331553" y="42826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40" name="Freihand 439">
                  <a:extLst>
                    <a:ext uri="{FF2B5EF4-FFF2-40B4-BE49-F238E27FC236}">
                      <a16:creationId xmlns:a16="http://schemas.microsoft.com/office/drawing/2014/main" id="{E4AB9AE4-0A68-4870-832E-C4EB4F7D992F}"/>
                    </a:ext>
                  </a:extLst>
                </p14:cNvPr>
                <p14:cNvContentPartPr/>
                <p14:nvPr/>
              </p14:nvContentPartPr>
              <p14:xfrm>
                <a:off x="1390953" y="4257804"/>
                <a:ext cx="131400" cy="186120"/>
              </p14:xfrm>
            </p:contentPart>
          </mc:Choice>
          <mc:Fallback xmlns="">
            <p:pic>
              <p:nvPicPr>
                <p:cNvPr id="440" name="Freihand 439">
                  <a:extLst>
                    <a:ext uri="{FF2B5EF4-FFF2-40B4-BE49-F238E27FC236}">
                      <a16:creationId xmlns:a16="http://schemas.microsoft.com/office/drawing/2014/main" id="{E4AB9AE4-0A68-4870-832E-C4EB4F7D992F}"/>
                    </a:ext>
                  </a:extLst>
                </p:cNvPr>
                <p:cNvPicPr/>
                <p:nvPr/>
              </p:nvPicPr>
              <p:blipFill>
                <a:blip r:embed="rId621"/>
                <a:stretch>
                  <a:fillRect/>
                </a:stretch>
              </p:blipFill>
              <p:spPr>
                <a:xfrm>
                  <a:off x="1386633" y="4253484"/>
                  <a:ext cx="140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41" name="Freihand 440">
                  <a:extLst>
                    <a:ext uri="{FF2B5EF4-FFF2-40B4-BE49-F238E27FC236}">
                      <a16:creationId xmlns:a16="http://schemas.microsoft.com/office/drawing/2014/main" id="{9EFB512F-87A9-4DA2-BD27-0F7D686F1004}"/>
                    </a:ext>
                  </a:extLst>
                </p14:cNvPr>
                <p14:cNvContentPartPr/>
                <p14:nvPr/>
              </p14:nvContentPartPr>
              <p14:xfrm>
                <a:off x="1537833" y="4247724"/>
                <a:ext cx="6480" cy="32040"/>
              </p14:xfrm>
            </p:contentPart>
          </mc:Choice>
          <mc:Fallback xmlns="">
            <p:pic>
              <p:nvPicPr>
                <p:cNvPr id="441" name="Freihand 440">
                  <a:extLst>
                    <a:ext uri="{FF2B5EF4-FFF2-40B4-BE49-F238E27FC236}">
                      <a16:creationId xmlns:a16="http://schemas.microsoft.com/office/drawing/2014/main" id="{9EFB512F-87A9-4DA2-BD27-0F7D686F1004}"/>
                    </a:ext>
                  </a:extLst>
                </p:cNvPr>
                <p:cNvPicPr/>
                <p:nvPr/>
              </p:nvPicPr>
              <p:blipFill>
                <a:blip r:embed="rId623"/>
                <a:stretch>
                  <a:fillRect/>
                </a:stretch>
              </p:blipFill>
              <p:spPr>
                <a:xfrm>
                  <a:off x="1533513" y="4243404"/>
                  <a:ext cx="15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42" name="Freihand 441">
                  <a:extLst>
                    <a:ext uri="{FF2B5EF4-FFF2-40B4-BE49-F238E27FC236}">
                      <a16:creationId xmlns:a16="http://schemas.microsoft.com/office/drawing/2014/main" id="{E3AAC3F3-EA44-4746-A11E-7D1476ECA00B}"/>
                    </a:ext>
                  </a:extLst>
                </p14:cNvPr>
                <p14:cNvContentPartPr/>
                <p14:nvPr/>
              </p14:nvContentPartPr>
              <p14:xfrm>
                <a:off x="1542513" y="4244844"/>
                <a:ext cx="85320" cy="207720"/>
              </p14:xfrm>
            </p:contentPart>
          </mc:Choice>
          <mc:Fallback xmlns="">
            <p:pic>
              <p:nvPicPr>
                <p:cNvPr id="442" name="Freihand 441">
                  <a:extLst>
                    <a:ext uri="{FF2B5EF4-FFF2-40B4-BE49-F238E27FC236}">
                      <a16:creationId xmlns:a16="http://schemas.microsoft.com/office/drawing/2014/main" id="{E3AAC3F3-EA44-4746-A11E-7D1476ECA00B}"/>
                    </a:ext>
                  </a:extLst>
                </p:cNvPr>
                <p:cNvPicPr/>
                <p:nvPr/>
              </p:nvPicPr>
              <p:blipFill>
                <a:blip r:embed="rId625"/>
                <a:stretch>
                  <a:fillRect/>
                </a:stretch>
              </p:blipFill>
              <p:spPr>
                <a:xfrm>
                  <a:off x="1538193" y="4240524"/>
                  <a:ext cx="93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43" name="Freihand 442">
                  <a:extLst>
                    <a:ext uri="{FF2B5EF4-FFF2-40B4-BE49-F238E27FC236}">
                      <a16:creationId xmlns:a16="http://schemas.microsoft.com/office/drawing/2014/main" id="{A6440F70-BC72-41C4-B794-06A113EAE279}"/>
                    </a:ext>
                  </a:extLst>
                </p14:cNvPr>
                <p14:cNvContentPartPr/>
                <p14:nvPr/>
              </p14:nvContentPartPr>
              <p14:xfrm>
                <a:off x="1665633" y="4337724"/>
                <a:ext cx="336600" cy="104760"/>
              </p14:xfrm>
            </p:contentPart>
          </mc:Choice>
          <mc:Fallback xmlns="">
            <p:pic>
              <p:nvPicPr>
                <p:cNvPr id="443" name="Freihand 442">
                  <a:extLst>
                    <a:ext uri="{FF2B5EF4-FFF2-40B4-BE49-F238E27FC236}">
                      <a16:creationId xmlns:a16="http://schemas.microsoft.com/office/drawing/2014/main" id="{A6440F70-BC72-41C4-B794-06A113EAE279}"/>
                    </a:ext>
                  </a:extLst>
                </p:cNvPr>
                <p:cNvPicPr/>
                <p:nvPr/>
              </p:nvPicPr>
              <p:blipFill>
                <a:blip r:embed="rId627"/>
                <a:stretch>
                  <a:fillRect/>
                </a:stretch>
              </p:blipFill>
              <p:spPr>
                <a:xfrm>
                  <a:off x="1661313" y="4333404"/>
                  <a:ext cx="345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44" name="Freihand 443">
                  <a:extLst>
                    <a:ext uri="{FF2B5EF4-FFF2-40B4-BE49-F238E27FC236}">
                      <a16:creationId xmlns:a16="http://schemas.microsoft.com/office/drawing/2014/main" id="{10101917-E409-42DE-A639-79AD874453E8}"/>
                    </a:ext>
                  </a:extLst>
                </p14:cNvPr>
                <p14:cNvContentPartPr/>
                <p14:nvPr/>
              </p14:nvContentPartPr>
              <p14:xfrm>
                <a:off x="2026713" y="4288404"/>
                <a:ext cx="107640" cy="96120"/>
              </p14:xfrm>
            </p:contentPart>
          </mc:Choice>
          <mc:Fallback xmlns="">
            <p:pic>
              <p:nvPicPr>
                <p:cNvPr id="444" name="Freihand 443">
                  <a:extLst>
                    <a:ext uri="{FF2B5EF4-FFF2-40B4-BE49-F238E27FC236}">
                      <a16:creationId xmlns:a16="http://schemas.microsoft.com/office/drawing/2014/main" id="{10101917-E409-42DE-A639-79AD874453E8}"/>
                    </a:ext>
                  </a:extLst>
                </p:cNvPr>
                <p:cNvPicPr/>
                <p:nvPr/>
              </p:nvPicPr>
              <p:blipFill>
                <a:blip r:embed="rId629"/>
                <a:stretch>
                  <a:fillRect/>
                </a:stretch>
              </p:blipFill>
              <p:spPr>
                <a:xfrm>
                  <a:off x="2022393" y="4284084"/>
                  <a:ext cx="116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45" name="Freihand 444">
                  <a:extLst>
                    <a:ext uri="{FF2B5EF4-FFF2-40B4-BE49-F238E27FC236}">
                      <a16:creationId xmlns:a16="http://schemas.microsoft.com/office/drawing/2014/main" id="{E874257E-8D47-41C3-89C1-3B9479434006}"/>
                    </a:ext>
                  </a:extLst>
                </p14:cNvPr>
                <p14:cNvContentPartPr/>
                <p14:nvPr/>
              </p14:nvContentPartPr>
              <p14:xfrm>
                <a:off x="2138313" y="4448964"/>
                <a:ext cx="11520" cy="21960"/>
              </p14:xfrm>
            </p:contentPart>
          </mc:Choice>
          <mc:Fallback xmlns="">
            <p:pic>
              <p:nvPicPr>
                <p:cNvPr id="445" name="Freihand 444">
                  <a:extLst>
                    <a:ext uri="{FF2B5EF4-FFF2-40B4-BE49-F238E27FC236}">
                      <a16:creationId xmlns:a16="http://schemas.microsoft.com/office/drawing/2014/main" id="{E874257E-8D47-41C3-89C1-3B9479434006}"/>
                    </a:ext>
                  </a:extLst>
                </p:cNvPr>
                <p:cNvPicPr/>
                <p:nvPr/>
              </p:nvPicPr>
              <p:blipFill>
                <a:blip r:embed="rId631"/>
                <a:stretch>
                  <a:fillRect/>
                </a:stretch>
              </p:blipFill>
              <p:spPr>
                <a:xfrm>
                  <a:off x="2133993" y="4444644"/>
                  <a:ext cx="20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46" name="Freihand 445">
                  <a:extLst>
                    <a:ext uri="{FF2B5EF4-FFF2-40B4-BE49-F238E27FC236}">
                      <a16:creationId xmlns:a16="http://schemas.microsoft.com/office/drawing/2014/main" id="{459BA8CF-9E45-437B-AC1A-032BC47958EF}"/>
                    </a:ext>
                  </a:extLst>
                </p14:cNvPr>
                <p14:cNvContentPartPr/>
                <p14:nvPr/>
              </p14:nvContentPartPr>
              <p14:xfrm>
                <a:off x="2585073" y="4375884"/>
                <a:ext cx="88560" cy="43920"/>
              </p14:xfrm>
            </p:contentPart>
          </mc:Choice>
          <mc:Fallback xmlns="">
            <p:pic>
              <p:nvPicPr>
                <p:cNvPr id="446" name="Freihand 445">
                  <a:extLst>
                    <a:ext uri="{FF2B5EF4-FFF2-40B4-BE49-F238E27FC236}">
                      <a16:creationId xmlns:a16="http://schemas.microsoft.com/office/drawing/2014/main" id="{459BA8CF-9E45-437B-AC1A-032BC47958EF}"/>
                    </a:ext>
                  </a:extLst>
                </p:cNvPr>
                <p:cNvPicPr/>
                <p:nvPr/>
              </p:nvPicPr>
              <p:blipFill>
                <a:blip r:embed="rId633"/>
                <a:stretch>
                  <a:fillRect/>
                </a:stretch>
              </p:blipFill>
              <p:spPr>
                <a:xfrm>
                  <a:off x="2580753" y="4371564"/>
                  <a:ext cx="97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47" name="Freihand 446">
                  <a:extLst>
                    <a:ext uri="{FF2B5EF4-FFF2-40B4-BE49-F238E27FC236}">
                      <a16:creationId xmlns:a16="http://schemas.microsoft.com/office/drawing/2014/main" id="{6BE2289A-778A-4C00-A8AF-254DE4BDC18B}"/>
                    </a:ext>
                  </a:extLst>
                </p14:cNvPr>
                <p14:cNvContentPartPr/>
                <p14:nvPr/>
              </p14:nvContentPartPr>
              <p14:xfrm>
                <a:off x="2625033" y="4280124"/>
                <a:ext cx="11520" cy="233280"/>
              </p14:xfrm>
            </p:contentPart>
          </mc:Choice>
          <mc:Fallback xmlns="">
            <p:pic>
              <p:nvPicPr>
                <p:cNvPr id="447" name="Freihand 446">
                  <a:extLst>
                    <a:ext uri="{FF2B5EF4-FFF2-40B4-BE49-F238E27FC236}">
                      <a16:creationId xmlns:a16="http://schemas.microsoft.com/office/drawing/2014/main" id="{6BE2289A-778A-4C00-A8AF-254DE4BDC18B}"/>
                    </a:ext>
                  </a:extLst>
                </p:cNvPr>
                <p:cNvPicPr/>
                <p:nvPr/>
              </p:nvPicPr>
              <p:blipFill>
                <a:blip r:embed="rId635"/>
                <a:stretch>
                  <a:fillRect/>
                </a:stretch>
              </p:blipFill>
              <p:spPr>
                <a:xfrm>
                  <a:off x="2620713" y="4275804"/>
                  <a:ext cx="20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48" name="Freihand 447">
                  <a:extLst>
                    <a:ext uri="{FF2B5EF4-FFF2-40B4-BE49-F238E27FC236}">
                      <a16:creationId xmlns:a16="http://schemas.microsoft.com/office/drawing/2014/main" id="{3A47DD2B-FF79-4925-BE45-224E4A434EAD}"/>
                    </a:ext>
                  </a:extLst>
                </p14:cNvPr>
                <p14:cNvContentPartPr/>
                <p14:nvPr/>
              </p14:nvContentPartPr>
              <p14:xfrm>
                <a:off x="2538993" y="4472364"/>
                <a:ext cx="223920" cy="41040"/>
              </p14:xfrm>
            </p:contentPart>
          </mc:Choice>
          <mc:Fallback xmlns="">
            <p:pic>
              <p:nvPicPr>
                <p:cNvPr id="448" name="Freihand 447">
                  <a:extLst>
                    <a:ext uri="{FF2B5EF4-FFF2-40B4-BE49-F238E27FC236}">
                      <a16:creationId xmlns:a16="http://schemas.microsoft.com/office/drawing/2014/main" id="{3A47DD2B-FF79-4925-BE45-224E4A434EAD}"/>
                    </a:ext>
                  </a:extLst>
                </p:cNvPr>
                <p:cNvPicPr/>
                <p:nvPr/>
              </p:nvPicPr>
              <p:blipFill>
                <a:blip r:embed="rId637"/>
                <a:stretch>
                  <a:fillRect/>
                </a:stretch>
              </p:blipFill>
              <p:spPr>
                <a:xfrm>
                  <a:off x="2534673" y="4468044"/>
                  <a:ext cx="232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49" name="Freihand 448">
                  <a:extLst>
                    <a:ext uri="{FF2B5EF4-FFF2-40B4-BE49-F238E27FC236}">
                      <a16:creationId xmlns:a16="http://schemas.microsoft.com/office/drawing/2014/main" id="{FC47DCFB-585B-4152-9A0D-855A00485DD1}"/>
                    </a:ext>
                  </a:extLst>
                </p14:cNvPr>
                <p14:cNvContentPartPr/>
                <p14:nvPr/>
              </p14:nvContentPartPr>
              <p14:xfrm>
                <a:off x="2488953" y="4272564"/>
                <a:ext cx="256320" cy="19440"/>
              </p14:xfrm>
            </p:contentPart>
          </mc:Choice>
          <mc:Fallback xmlns="">
            <p:pic>
              <p:nvPicPr>
                <p:cNvPr id="449" name="Freihand 448">
                  <a:extLst>
                    <a:ext uri="{FF2B5EF4-FFF2-40B4-BE49-F238E27FC236}">
                      <a16:creationId xmlns:a16="http://schemas.microsoft.com/office/drawing/2014/main" id="{FC47DCFB-585B-4152-9A0D-855A00485DD1}"/>
                    </a:ext>
                  </a:extLst>
                </p:cNvPr>
                <p:cNvPicPr/>
                <p:nvPr/>
              </p:nvPicPr>
              <p:blipFill>
                <a:blip r:embed="rId639"/>
                <a:stretch>
                  <a:fillRect/>
                </a:stretch>
              </p:blipFill>
              <p:spPr>
                <a:xfrm>
                  <a:off x="2484633" y="4268244"/>
                  <a:ext cx="26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50" name="Freihand 449">
                  <a:extLst>
                    <a:ext uri="{FF2B5EF4-FFF2-40B4-BE49-F238E27FC236}">
                      <a16:creationId xmlns:a16="http://schemas.microsoft.com/office/drawing/2014/main" id="{DB36A9AF-0A43-4E72-A9F4-370DE1B1E13F}"/>
                    </a:ext>
                  </a:extLst>
                </p14:cNvPr>
                <p14:cNvContentPartPr/>
                <p14:nvPr/>
              </p14:nvContentPartPr>
              <p14:xfrm>
                <a:off x="2780553" y="4258164"/>
                <a:ext cx="156240" cy="224640"/>
              </p14:xfrm>
            </p:contentPart>
          </mc:Choice>
          <mc:Fallback xmlns="">
            <p:pic>
              <p:nvPicPr>
                <p:cNvPr id="450" name="Freihand 449">
                  <a:extLst>
                    <a:ext uri="{FF2B5EF4-FFF2-40B4-BE49-F238E27FC236}">
                      <a16:creationId xmlns:a16="http://schemas.microsoft.com/office/drawing/2014/main" id="{DB36A9AF-0A43-4E72-A9F4-370DE1B1E13F}"/>
                    </a:ext>
                  </a:extLst>
                </p:cNvPr>
                <p:cNvPicPr/>
                <p:nvPr/>
              </p:nvPicPr>
              <p:blipFill>
                <a:blip r:embed="rId641"/>
                <a:stretch>
                  <a:fillRect/>
                </a:stretch>
              </p:blipFill>
              <p:spPr>
                <a:xfrm>
                  <a:off x="2776233" y="4253844"/>
                  <a:ext cx="164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51" name="Freihand 450">
                  <a:extLst>
                    <a:ext uri="{FF2B5EF4-FFF2-40B4-BE49-F238E27FC236}">
                      <a16:creationId xmlns:a16="http://schemas.microsoft.com/office/drawing/2014/main" id="{4B0562B1-68A7-4E9D-827F-6CD2E319B167}"/>
                    </a:ext>
                  </a:extLst>
                </p14:cNvPr>
                <p14:cNvContentPartPr/>
                <p14:nvPr/>
              </p14:nvContentPartPr>
              <p14:xfrm>
                <a:off x="2374473" y="4148724"/>
                <a:ext cx="120240" cy="82080"/>
              </p14:xfrm>
            </p:contentPart>
          </mc:Choice>
          <mc:Fallback xmlns="">
            <p:pic>
              <p:nvPicPr>
                <p:cNvPr id="451" name="Freihand 450">
                  <a:extLst>
                    <a:ext uri="{FF2B5EF4-FFF2-40B4-BE49-F238E27FC236}">
                      <a16:creationId xmlns:a16="http://schemas.microsoft.com/office/drawing/2014/main" id="{4B0562B1-68A7-4E9D-827F-6CD2E319B167}"/>
                    </a:ext>
                  </a:extLst>
                </p:cNvPr>
                <p:cNvPicPr/>
                <p:nvPr/>
              </p:nvPicPr>
              <p:blipFill>
                <a:blip r:embed="rId643"/>
                <a:stretch>
                  <a:fillRect/>
                </a:stretch>
              </p:blipFill>
              <p:spPr>
                <a:xfrm>
                  <a:off x="2370153" y="4144404"/>
                  <a:ext cx="12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4" name="Freihand 453">
                  <a:extLst>
                    <a:ext uri="{FF2B5EF4-FFF2-40B4-BE49-F238E27FC236}">
                      <a16:creationId xmlns:a16="http://schemas.microsoft.com/office/drawing/2014/main" id="{16033D22-DD8E-4A41-BE5B-F3A555888692}"/>
                    </a:ext>
                  </a:extLst>
                </p14:cNvPr>
                <p14:cNvContentPartPr/>
                <p14:nvPr/>
              </p14:nvContentPartPr>
              <p14:xfrm>
                <a:off x="3117153" y="4335204"/>
                <a:ext cx="186480" cy="18360"/>
              </p14:xfrm>
            </p:contentPart>
          </mc:Choice>
          <mc:Fallback xmlns="">
            <p:pic>
              <p:nvPicPr>
                <p:cNvPr id="454" name="Freihand 453">
                  <a:extLst>
                    <a:ext uri="{FF2B5EF4-FFF2-40B4-BE49-F238E27FC236}">
                      <a16:creationId xmlns:a16="http://schemas.microsoft.com/office/drawing/2014/main" id="{16033D22-DD8E-4A41-BE5B-F3A555888692}"/>
                    </a:ext>
                  </a:extLst>
                </p:cNvPr>
                <p:cNvPicPr/>
                <p:nvPr/>
              </p:nvPicPr>
              <p:blipFill>
                <a:blip r:embed="rId645"/>
                <a:stretch>
                  <a:fillRect/>
                </a:stretch>
              </p:blipFill>
              <p:spPr>
                <a:xfrm>
                  <a:off x="3112833" y="4330884"/>
                  <a:ext cx="195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55" name="Freihand 454">
                  <a:extLst>
                    <a:ext uri="{FF2B5EF4-FFF2-40B4-BE49-F238E27FC236}">
                      <a16:creationId xmlns:a16="http://schemas.microsoft.com/office/drawing/2014/main" id="{B138B949-7AEA-4C4A-86EF-9DF9F12EC8DC}"/>
                    </a:ext>
                  </a:extLst>
                </p14:cNvPr>
                <p14:cNvContentPartPr/>
                <p14:nvPr/>
              </p14:nvContentPartPr>
              <p14:xfrm>
                <a:off x="3142713" y="4380924"/>
                <a:ext cx="169200" cy="19800"/>
              </p14:xfrm>
            </p:contentPart>
          </mc:Choice>
          <mc:Fallback xmlns="">
            <p:pic>
              <p:nvPicPr>
                <p:cNvPr id="455" name="Freihand 454">
                  <a:extLst>
                    <a:ext uri="{FF2B5EF4-FFF2-40B4-BE49-F238E27FC236}">
                      <a16:creationId xmlns:a16="http://schemas.microsoft.com/office/drawing/2014/main" id="{B138B949-7AEA-4C4A-86EF-9DF9F12EC8DC}"/>
                    </a:ext>
                  </a:extLst>
                </p:cNvPr>
                <p:cNvPicPr/>
                <p:nvPr/>
              </p:nvPicPr>
              <p:blipFill>
                <a:blip r:embed="rId647"/>
                <a:stretch>
                  <a:fillRect/>
                </a:stretch>
              </p:blipFill>
              <p:spPr>
                <a:xfrm>
                  <a:off x="3138393" y="4376604"/>
                  <a:ext cx="177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56" name="Freihand 455">
                  <a:extLst>
                    <a:ext uri="{FF2B5EF4-FFF2-40B4-BE49-F238E27FC236}">
                      <a16:creationId xmlns:a16="http://schemas.microsoft.com/office/drawing/2014/main" id="{45C4646D-0EED-41FB-B01C-1252E44593B4}"/>
                    </a:ext>
                  </a:extLst>
                </p14:cNvPr>
                <p14:cNvContentPartPr/>
                <p14:nvPr/>
              </p14:nvContentPartPr>
              <p14:xfrm>
                <a:off x="3501633" y="4262124"/>
                <a:ext cx="162000" cy="132480"/>
              </p14:xfrm>
            </p:contentPart>
          </mc:Choice>
          <mc:Fallback xmlns="">
            <p:pic>
              <p:nvPicPr>
                <p:cNvPr id="456" name="Freihand 455">
                  <a:extLst>
                    <a:ext uri="{FF2B5EF4-FFF2-40B4-BE49-F238E27FC236}">
                      <a16:creationId xmlns:a16="http://schemas.microsoft.com/office/drawing/2014/main" id="{45C4646D-0EED-41FB-B01C-1252E44593B4}"/>
                    </a:ext>
                  </a:extLst>
                </p:cNvPr>
                <p:cNvPicPr/>
                <p:nvPr/>
              </p:nvPicPr>
              <p:blipFill>
                <a:blip r:embed="rId649"/>
                <a:stretch>
                  <a:fillRect/>
                </a:stretch>
              </p:blipFill>
              <p:spPr>
                <a:xfrm>
                  <a:off x="3497313" y="4257804"/>
                  <a:ext cx="170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57" name="Freihand 456">
                  <a:extLst>
                    <a:ext uri="{FF2B5EF4-FFF2-40B4-BE49-F238E27FC236}">
                      <a16:creationId xmlns:a16="http://schemas.microsoft.com/office/drawing/2014/main" id="{9E04050B-8266-4A22-8296-E8ECBEC94C1A}"/>
                    </a:ext>
                  </a:extLst>
                </p14:cNvPr>
                <p14:cNvContentPartPr/>
                <p14:nvPr/>
              </p14:nvContentPartPr>
              <p14:xfrm>
                <a:off x="3676233" y="4222164"/>
                <a:ext cx="176400" cy="175320"/>
              </p14:xfrm>
            </p:contentPart>
          </mc:Choice>
          <mc:Fallback xmlns="">
            <p:pic>
              <p:nvPicPr>
                <p:cNvPr id="457" name="Freihand 456">
                  <a:extLst>
                    <a:ext uri="{FF2B5EF4-FFF2-40B4-BE49-F238E27FC236}">
                      <a16:creationId xmlns:a16="http://schemas.microsoft.com/office/drawing/2014/main" id="{9E04050B-8266-4A22-8296-E8ECBEC94C1A}"/>
                    </a:ext>
                  </a:extLst>
                </p:cNvPr>
                <p:cNvPicPr/>
                <p:nvPr/>
              </p:nvPicPr>
              <p:blipFill>
                <a:blip r:embed="rId651"/>
                <a:stretch>
                  <a:fillRect/>
                </a:stretch>
              </p:blipFill>
              <p:spPr>
                <a:xfrm>
                  <a:off x="3671913" y="4217844"/>
                  <a:ext cx="185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58" name="Freihand 457">
                  <a:extLst>
                    <a:ext uri="{FF2B5EF4-FFF2-40B4-BE49-F238E27FC236}">
                      <a16:creationId xmlns:a16="http://schemas.microsoft.com/office/drawing/2014/main" id="{D2F2A3D7-DF38-4BFC-86C7-0BA516278B94}"/>
                    </a:ext>
                  </a:extLst>
                </p14:cNvPr>
                <p14:cNvContentPartPr/>
                <p14:nvPr/>
              </p14:nvContentPartPr>
              <p14:xfrm>
                <a:off x="3895473" y="4150524"/>
                <a:ext cx="67680" cy="76680"/>
              </p14:xfrm>
            </p:contentPart>
          </mc:Choice>
          <mc:Fallback xmlns="">
            <p:pic>
              <p:nvPicPr>
                <p:cNvPr id="458" name="Freihand 457">
                  <a:extLst>
                    <a:ext uri="{FF2B5EF4-FFF2-40B4-BE49-F238E27FC236}">
                      <a16:creationId xmlns:a16="http://schemas.microsoft.com/office/drawing/2014/main" id="{D2F2A3D7-DF38-4BFC-86C7-0BA516278B94}"/>
                    </a:ext>
                  </a:extLst>
                </p:cNvPr>
                <p:cNvPicPr/>
                <p:nvPr/>
              </p:nvPicPr>
              <p:blipFill>
                <a:blip r:embed="rId653"/>
                <a:stretch>
                  <a:fillRect/>
                </a:stretch>
              </p:blipFill>
              <p:spPr>
                <a:xfrm>
                  <a:off x="3891153" y="4146204"/>
                  <a:ext cx="7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61" name="Freihand 460">
                  <a:extLst>
                    <a:ext uri="{FF2B5EF4-FFF2-40B4-BE49-F238E27FC236}">
                      <a16:creationId xmlns:a16="http://schemas.microsoft.com/office/drawing/2014/main" id="{007499D8-64D5-4C23-8BA8-DF60DD541F8C}"/>
                    </a:ext>
                  </a:extLst>
                </p14:cNvPr>
                <p14:cNvContentPartPr/>
                <p14:nvPr/>
              </p14:nvContentPartPr>
              <p14:xfrm>
                <a:off x="2254953" y="4715004"/>
                <a:ext cx="135720" cy="206640"/>
              </p14:xfrm>
            </p:contentPart>
          </mc:Choice>
          <mc:Fallback xmlns="">
            <p:pic>
              <p:nvPicPr>
                <p:cNvPr id="461" name="Freihand 460">
                  <a:extLst>
                    <a:ext uri="{FF2B5EF4-FFF2-40B4-BE49-F238E27FC236}">
                      <a16:creationId xmlns:a16="http://schemas.microsoft.com/office/drawing/2014/main" id="{007499D8-64D5-4C23-8BA8-DF60DD541F8C}"/>
                    </a:ext>
                  </a:extLst>
                </p:cNvPr>
                <p:cNvPicPr/>
                <p:nvPr/>
              </p:nvPicPr>
              <p:blipFill>
                <a:blip r:embed="rId655"/>
                <a:stretch>
                  <a:fillRect/>
                </a:stretch>
              </p:blipFill>
              <p:spPr>
                <a:xfrm>
                  <a:off x="2250633" y="4710684"/>
                  <a:ext cx="144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62" name="Freihand 461">
                  <a:extLst>
                    <a:ext uri="{FF2B5EF4-FFF2-40B4-BE49-F238E27FC236}">
                      <a16:creationId xmlns:a16="http://schemas.microsoft.com/office/drawing/2014/main" id="{97C349B3-AB83-4B6C-B234-A9733BD2E2A1}"/>
                    </a:ext>
                  </a:extLst>
                </p14:cNvPr>
                <p14:cNvContentPartPr/>
                <p14:nvPr/>
              </p14:nvContentPartPr>
              <p14:xfrm>
                <a:off x="2324073" y="4706004"/>
                <a:ext cx="108360" cy="15120"/>
              </p14:xfrm>
            </p:contentPart>
          </mc:Choice>
          <mc:Fallback xmlns="">
            <p:pic>
              <p:nvPicPr>
                <p:cNvPr id="462" name="Freihand 461">
                  <a:extLst>
                    <a:ext uri="{FF2B5EF4-FFF2-40B4-BE49-F238E27FC236}">
                      <a16:creationId xmlns:a16="http://schemas.microsoft.com/office/drawing/2014/main" id="{97C349B3-AB83-4B6C-B234-A9733BD2E2A1}"/>
                    </a:ext>
                  </a:extLst>
                </p:cNvPr>
                <p:cNvPicPr/>
                <p:nvPr/>
              </p:nvPicPr>
              <p:blipFill>
                <a:blip r:embed="rId657"/>
                <a:stretch>
                  <a:fillRect/>
                </a:stretch>
              </p:blipFill>
              <p:spPr>
                <a:xfrm>
                  <a:off x="2319753" y="4701684"/>
                  <a:ext cx="11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63" name="Freihand 462">
                  <a:extLst>
                    <a:ext uri="{FF2B5EF4-FFF2-40B4-BE49-F238E27FC236}">
                      <a16:creationId xmlns:a16="http://schemas.microsoft.com/office/drawing/2014/main" id="{178CA239-E5BF-4F18-96EB-7A4298072BD4}"/>
                    </a:ext>
                  </a:extLst>
                </p14:cNvPr>
                <p14:cNvContentPartPr/>
                <p14:nvPr/>
              </p14:nvContentPartPr>
              <p14:xfrm>
                <a:off x="2480673" y="4702764"/>
                <a:ext cx="109440" cy="152640"/>
              </p14:xfrm>
            </p:contentPart>
          </mc:Choice>
          <mc:Fallback xmlns="">
            <p:pic>
              <p:nvPicPr>
                <p:cNvPr id="463" name="Freihand 462">
                  <a:extLst>
                    <a:ext uri="{FF2B5EF4-FFF2-40B4-BE49-F238E27FC236}">
                      <a16:creationId xmlns:a16="http://schemas.microsoft.com/office/drawing/2014/main" id="{178CA239-E5BF-4F18-96EB-7A4298072BD4}"/>
                    </a:ext>
                  </a:extLst>
                </p:cNvPr>
                <p:cNvPicPr/>
                <p:nvPr/>
              </p:nvPicPr>
              <p:blipFill>
                <a:blip r:embed="rId659"/>
                <a:stretch>
                  <a:fillRect/>
                </a:stretch>
              </p:blipFill>
              <p:spPr>
                <a:xfrm>
                  <a:off x="2476353" y="4698444"/>
                  <a:ext cx="118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64" name="Freihand 463">
                  <a:extLst>
                    <a:ext uri="{FF2B5EF4-FFF2-40B4-BE49-F238E27FC236}">
                      <a16:creationId xmlns:a16="http://schemas.microsoft.com/office/drawing/2014/main" id="{B4A37EDA-FD4D-484F-B694-DCFEBFE0D1C8}"/>
                    </a:ext>
                  </a:extLst>
                </p14:cNvPr>
                <p14:cNvContentPartPr/>
                <p14:nvPr/>
              </p14:nvContentPartPr>
              <p14:xfrm>
                <a:off x="2647353" y="4734444"/>
                <a:ext cx="293040" cy="106920"/>
              </p14:xfrm>
            </p:contentPart>
          </mc:Choice>
          <mc:Fallback xmlns="">
            <p:pic>
              <p:nvPicPr>
                <p:cNvPr id="464" name="Freihand 463">
                  <a:extLst>
                    <a:ext uri="{FF2B5EF4-FFF2-40B4-BE49-F238E27FC236}">
                      <a16:creationId xmlns:a16="http://schemas.microsoft.com/office/drawing/2014/main" id="{B4A37EDA-FD4D-484F-B694-DCFEBFE0D1C8}"/>
                    </a:ext>
                  </a:extLst>
                </p:cNvPr>
                <p:cNvPicPr/>
                <p:nvPr/>
              </p:nvPicPr>
              <p:blipFill>
                <a:blip r:embed="rId661"/>
                <a:stretch>
                  <a:fillRect/>
                </a:stretch>
              </p:blipFill>
              <p:spPr>
                <a:xfrm>
                  <a:off x="2643033" y="4730124"/>
                  <a:ext cx="30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65" name="Freihand 464">
                  <a:extLst>
                    <a:ext uri="{FF2B5EF4-FFF2-40B4-BE49-F238E27FC236}">
                      <a16:creationId xmlns:a16="http://schemas.microsoft.com/office/drawing/2014/main" id="{B03CF972-BAE8-4CC9-80B0-24E502A95356}"/>
                    </a:ext>
                  </a:extLst>
                </p14:cNvPr>
                <p14:cNvContentPartPr/>
                <p14:nvPr/>
              </p14:nvContentPartPr>
              <p14:xfrm>
                <a:off x="3076473" y="4735884"/>
                <a:ext cx="19800" cy="130680"/>
              </p14:xfrm>
            </p:contentPart>
          </mc:Choice>
          <mc:Fallback xmlns="">
            <p:pic>
              <p:nvPicPr>
                <p:cNvPr id="465" name="Freihand 464">
                  <a:extLst>
                    <a:ext uri="{FF2B5EF4-FFF2-40B4-BE49-F238E27FC236}">
                      <a16:creationId xmlns:a16="http://schemas.microsoft.com/office/drawing/2014/main" id="{B03CF972-BAE8-4CC9-80B0-24E502A95356}"/>
                    </a:ext>
                  </a:extLst>
                </p:cNvPr>
                <p:cNvPicPr/>
                <p:nvPr/>
              </p:nvPicPr>
              <p:blipFill>
                <a:blip r:embed="rId663"/>
                <a:stretch>
                  <a:fillRect/>
                </a:stretch>
              </p:blipFill>
              <p:spPr>
                <a:xfrm>
                  <a:off x="3072153" y="4731564"/>
                  <a:ext cx="28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66" name="Freihand 465">
                  <a:extLst>
                    <a:ext uri="{FF2B5EF4-FFF2-40B4-BE49-F238E27FC236}">
                      <a16:creationId xmlns:a16="http://schemas.microsoft.com/office/drawing/2014/main" id="{16128A76-678C-4BB7-852A-3161B42645B9}"/>
                    </a:ext>
                  </a:extLst>
                </p14:cNvPr>
                <p14:cNvContentPartPr/>
                <p14:nvPr/>
              </p14:nvContentPartPr>
              <p14:xfrm>
                <a:off x="3167913" y="4707084"/>
                <a:ext cx="109440" cy="146880"/>
              </p14:xfrm>
            </p:contentPart>
          </mc:Choice>
          <mc:Fallback xmlns="">
            <p:pic>
              <p:nvPicPr>
                <p:cNvPr id="466" name="Freihand 465">
                  <a:extLst>
                    <a:ext uri="{FF2B5EF4-FFF2-40B4-BE49-F238E27FC236}">
                      <a16:creationId xmlns:a16="http://schemas.microsoft.com/office/drawing/2014/main" id="{16128A76-678C-4BB7-852A-3161B42645B9}"/>
                    </a:ext>
                  </a:extLst>
                </p:cNvPr>
                <p:cNvPicPr/>
                <p:nvPr/>
              </p:nvPicPr>
              <p:blipFill>
                <a:blip r:embed="rId665"/>
                <a:stretch>
                  <a:fillRect/>
                </a:stretch>
              </p:blipFill>
              <p:spPr>
                <a:xfrm>
                  <a:off x="3163593" y="4702764"/>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67" name="Freihand 466">
                  <a:extLst>
                    <a:ext uri="{FF2B5EF4-FFF2-40B4-BE49-F238E27FC236}">
                      <a16:creationId xmlns:a16="http://schemas.microsoft.com/office/drawing/2014/main" id="{9924E1A6-72D3-4E3C-8E65-3BBD012D72F2}"/>
                    </a:ext>
                  </a:extLst>
                </p14:cNvPr>
                <p14:cNvContentPartPr/>
                <p14:nvPr/>
              </p14:nvContentPartPr>
              <p14:xfrm>
                <a:off x="3198873" y="4696284"/>
                <a:ext cx="124920" cy="4680"/>
              </p14:xfrm>
            </p:contentPart>
          </mc:Choice>
          <mc:Fallback xmlns="">
            <p:pic>
              <p:nvPicPr>
                <p:cNvPr id="467" name="Freihand 466">
                  <a:extLst>
                    <a:ext uri="{FF2B5EF4-FFF2-40B4-BE49-F238E27FC236}">
                      <a16:creationId xmlns:a16="http://schemas.microsoft.com/office/drawing/2014/main" id="{9924E1A6-72D3-4E3C-8E65-3BBD012D72F2}"/>
                    </a:ext>
                  </a:extLst>
                </p:cNvPr>
                <p:cNvPicPr/>
                <p:nvPr/>
              </p:nvPicPr>
              <p:blipFill>
                <a:blip r:embed="rId667"/>
                <a:stretch>
                  <a:fillRect/>
                </a:stretch>
              </p:blipFill>
              <p:spPr>
                <a:xfrm>
                  <a:off x="3194553" y="4691964"/>
                  <a:ext cx="133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68" name="Freihand 467">
                  <a:extLst>
                    <a:ext uri="{FF2B5EF4-FFF2-40B4-BE49-F238E27FC236}">
                      <a16:creationId xmlns:a16="http://schemas.microsoft.com/office/drawing/2014/main" id="{60A47F8E-AD00-407B-8560-CD9A3B785220}"/>
                    </a:ext>
                  </a:extLst>
                </p14:cNvPr>
                <p14:cNvContentPartPr/>
                <p14:nvPr/>
              </p14:nvContentPartPr>
              <p14:xfrm>
                <a:off x="3342513" y="4676844"/>
                <a:ext cx="259200" cy="150840"/>
              </p14:xfrm>
            </p:contentPart>
          </mc:Choice>
          <mc:Fallback xmlns="">
            <p:pic>
              <p:nvPicPr>
                <p:cNvPr id="468" name="Freihand 467">
                  <a:extLst>
                    <a:ext uri="{FF2B5EF4-FFF2-40B4-BE49-F238E27FC236}">
                      <a16:creationId xmlns:a16="http://schemas.microsoft.com/office/drawing/2014/main" id="{60A47F8E-AD00-407B-8560-CD9A3B785220}"/>
                    </a:ext>
                  </a:extLst>
                </p:cNvPr>
                <p:cNvPicPr/>
                <p:nvPr/>
              </p:nvPicPr>
              <p:blipFill>
                <a:blip r:embed="rId669"/>
                <a:stretch>
                  <a:fillRect/>
                </a:stretch>
              </p:blipFill>
              <p:spPr>
                <a:xfrm>
                  <a:off x="3338193" y="4672524"/>
                  <a:ext cx="267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69" name="Freihand 468">
                  <a:extLst>
                    <a:ext uri="{FF2B5EF4-FFF2-40B4-BE49-F238E27FC236}">
                      <a16:creationId xmlns:a16="http://schemas.microsoft.com/office/drawing/2014/main" id="{239230E5-D8B9-4479-A495-8BB0E4F32620}"/>
                    </a:ext>
                  </a:extLst>
                </p14:cNvPr>
                <p14:cNvContentPartPr/>
                <p14:nvPr/>
              </p14:nvContentPartPr>
              <p14:xfrm>
                <a:off x="3532233" y="4608444"/>
                <a:ext cx="5400" cy="10080"/>
              </p14:xfrm>
            </p:contentPart>
          </mc:Choice>
          <mc:Fallback xmlns="">
            <p:pic>
              <p:nvPicPr>
                <p:cNvPr id="469" name="Freihand 468">
                  <a:extLst>
                    <a:ext uri="{FF2B5EF4-FFF2-40B4-BE49-F238E27FC236}">
                      <a16:creationId xmlns:a16="http://schemas.microsoft.com/office/drawing/2014/main" id="{239230E5-D8B9-4479-A495-8BB0E4F32620}"/>
                    </a:ext>
                  </a:extLst>
                </p:cNvPr>
                <p:cNvPicPr/>
                <p:nvPr/>
              </p:nvPicPr>
              <p:blipFill>
                <a:blip r:embed="rId671"/>
                <a:stretch>
                  <a:fillRect/>
                </a:stretch>
              </p:blipFill>
              <p:spPr>
                <a:xfrm>
                  <a:off x="3527913" y="4604124"/>
                  <a:ext cx="1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70" name="Freihand 469">
                  <a:extLst>
                    <a:ext uri="{FF2B5EF4-FFF2-40B4-BE49-F238E27FC236}">
                      <a16:creationId xmlns:a16="http://schemas.microsoft.com/office/drawing/2014/main" id="{8C194B30-7B04-4DBC-A5F7-F09B7F6E4A3A}"/>
                    </a:ext>
                  </a:extLst>
                </p14:cNvPr>
                <p14:cNvContentPartPr/>
                <p14:nvPr/>
              </p14:nvContentPartPr>
              <p14:xfrm>
                <a:off x="3450513" y="4723284"/>
                <a:ext cx="60840" cy="96840"/>
              </p14:xfrm>
            </p:contentPart>
          </mc:Choice>
          <mc:Fallback xmlns="">
            <p:pic>
              <p:nvPicPr>
                <p:cNvPr id="470" name="Freihand 469">
                  <a:extLst>
                    <a:ext uri="{FF2B5EF4-FFF2-40B4-BE49-F238E27FC236}">
                      <a16:creationId xmlns:a16="http://schemas.microsoft.com/office/drawing/2014/main" id="{8C194B30-7B04-4DBC-A5F7-F09B7F6E4A3A}"/>
                    </a:ext>
                  </a:extLst>
                </p:cNvPr>
                <p:cNvPicPr/>
                <p:nvPr/>
              </p:nvPicPr>
              <p:blipFill>
                <a:blip r:embed="rId673"/>
                <a:stretch>
                  <a:fillRect/>
                </a:stretch>
              </p:blipFill>
              <p:spPr>
                <a:xfrm>
                  <a:off x="3446193" y="4718964"/>
                  <a:ext cx="69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72" name="Freihand 471">
                  <a:extLst>
                    <a:ext uri="{FF2B5EF4-FFF2-40B4-BE49-F238E27FC236}">
                      <a16:creationId xmlns:a16="http://schemas.microsoft.com/office/drawing/2014/main" id="{713D6A67-88F9-4B94-A5B1-7F8DF7F64EE4}"/>
                    </a:ext>
                  </a:extLst>
                </p14:cNvPr>
                <p14:cNvContentPartPr/>
                <p14:nvPr/>
              </p14:nvContentPartPr>
              <p14:xfrm>
                <a:off x="3770193" y="4726884"/>
                <a:ext cx="190800" cy="12960"/>
              </p14:xfrm>
            </p:contentPart>
          </mc:Choice>
          <mc:Fallback xmlns="">
            <p:pic>
              <p:nvPicPr>
                <p:cNvPr id="472" name="Freihand 471">
                  <a:extLst>
                    <a:ext uri="{FF2B5EF4-FFF2-40B4-BE49-F238E27FC236}">
                      <a16:creationId xmlns:a16="http://schemas.microsoft.com/office/drawing/2014/main" id="{713D6A67-88F9-4B94-A5B1-7F8DF7F64EE4}"/>
                    </a:ext>
                  </a:extLst>
                </p:cNvPr>
                <p:cNvPicPr/>
                <p:nvPr/>
              </p:nvPicPr>
              <p:blipFill>
                <a:blip r:embed="rId675"/>
                <a:stretch>
                  <a:fillRect/>
                </a:stretch>
              </p:blipFill>
              <p:spPr>
                <a:xfrm>
                  <a:off x="3765873" y="4722564"/>
                  <a:ext cx="19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73" name="Freihand 472">
                  <a:extLst>
                    <a:ext uri="{FF2B5EF4-FFF2-40B4-BE49-F238E27FC236}">
                      <a16:creationId xmlns:a16="http://schemas.microsoft.com/office/drawing/2014/main" id="{A0B2284D-29F9-46D9-AD4A-41500A7632AD}"/>
                    </a:ext>
                  </a:extLst>
                </p14:cNvPr>
                <p14:cNvContentPartPr/>
                <p14:nvPr/>
              </p14:nvContentPartPr>
              <p14:xfrm>
                <a:off x="3792873" y="4780524"/>
                <a:ext cx="174960" cy="8640"/>
              </p14:xfrm>
            </p:contentPart>
          </mc:Choice>
          <mc:Fallback xmlns="">
            <p:pic>
              <p:nvPicPr>
                <p:cNvPr id="473" name="Freihand 472">
                  <a:extLst>
                    <a:ext uri="{FF2B5EF4-FFF2-40B4-BE49-F238E27FC236}">
                      <a16:creationId xmlns:a16="http://schemas.microsoft.com/office/drawing/2014/main" id="{A0B2284D-29F9-46D9-AD4A-41500A7632AD}"/>
                    </a:ext>
                  </a:extLst>
                </p:cNvPr>
                <p:cNvPicPr/>
                <p:nvPr/>
              </p:nvPicPr>
              <p:blipFill>
                <a:blip r:embed="rId677"/>
                <a:stretch>
                  <a:fillRect/>
                </a:stretch>
              </p:blipFill>
              <p:spPr>
                <a:xfrm>
                  <a:off x="3788553" y="4776204"/>
                  <a:ext cx="183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75" name="Freihand 474">
                  <a:extLst>
                    <a:ext uri="{FF2B5EF4-FFF2-40B4-BE49-F238E27FC236}">
                      <a16:creationId xmlns:a16="http://schemas.microsoft.com/office/drawing/2014/main" id="{DC8E7F8A-4196-40F8-86E4-AF65B35F969E}"/>
                    </a:ext>
                  </a:extLst>
                </p14:cNvPr>
                <p14:cNvContentPartPr/>
                <p14:nvPr/>
              </p14:nvContentPartPr>
              <p14:xfrm>
                <a:off x="4102473" y="4625364"/>
                <a:ext cx="59760" cy="105120"/>
              </p14:xfrm>
            </p:contentPart>
          </mc:Choice>
          <mc:Fallback xmlns="">
            <p:pic>
              <p:nvPicPr>
                <p:cNvPr id="475" name="Freihand 474">
                  <a:extLst>
                    <a:ext uri="{FF2B5EF4-FFF2-40B4-BE49-F238E27FC236}">
                      <a16:creationId xmlns:a16="http://schemas.microsoft.com/office/drawing/2014/main" id="{DC8E7F8A-4196-40F8-86E4-AF65B35F969E}"/>
                    </a:ext>
                  </a:extLst>
                </p:cNvPr>
                <p:cNvPicPr/>
                <p:nvPr/>
              </p:nvPicPr>
              <p:blipFill>
                <a:blip r:embed="rId679"/>
                <a:stretch>
                  <a:fillRect/>
                </a:stretch>
              </p:blipFill>
              <p:spPr>
                <a:xfrm>
                  <a:off x="4098153" y="4621044"/>
                  <a:ext cx="68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76" name="Freihand 475">
                  <a:extLst>
                    <a:ext uri="{FF2B5EF4-FFF2-40B4-BE49-F238E27FC236}">
                      <a16:creationId xmlns:a16="http://schemas.microsoft.com/office/drawing/2014/main" id="{911F24F0-F536-4DD5-B52F-D3FEC6E316A8}"/>
                    </a:ext>
                  </a:extLst>
                </p14:cNvPr>
                <p14:cNvContentPartPr/>
                <p14:nvPr/>
              </p14:nvContentPartPr>
              <p14:xfrm>
                <a:off x="4137393" y="4670364"/>
                <a:ext cx="39240" cy="81720"/>
              </p14:xfrm>
            </p:contentPart>
          </mc:Choice>
          <mc:Fallback xmlns="">
            <p:pic>
              <p:nvPicPr>
                <p:cNvPr id="476" name="Freihand 475">
                  <a:extLst>
                    <a:ext uri="{FF2B5EF4-FFF2-40B4-BE49-F238E27FC236}">
                      <a16:creationId xmlns:a16="http://schemas.microsoft.com/office/drawing/2014/main" id="{911F24F0-F536-4DD5-B52F-D3FEC6E316A8}"/>
                    </a:ext>
                  </a:extLst>
                </p:cNvPr>
                <p:cNvPicPr/>
                <p:nvPr/>
              </p:nvPicPr>
              <p:blipFill>
                <a:blip r:embed="rId681"/>
                <a:stretch>
                  <a:fillRect/>
                </a:stretch>
              </p:blipFill>
              <p:spPr>
                <a:xfrm>
                  <a:off x="4133073" y="4666044"/>
                  <a:ext cx="47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77" name="Freihand 476">
                  <a:extLst>
                    <a:ext uri="{FF2B5EF4-FFF2-40B4-BE49-F238E27FC236}">
                      <a16:creationId xmlns:a16="http://schemas.microsoft.com/office/drawing/2014/main" id="{B1E484D0-A0EF-4CA1-90FC-901FAF1C5B6D}"/>
                    </a:ext>
                  </a:extLst>
                </p14:cNvPr>
                <p14:cNvContentPartPr/>
                <p14:nvPr/>
              </p14:nvContentPartPr>
              <p14:xfrm>
                <a:off x="4240713" y="4643724"/>
                <a:ext cx="104400" cy="94320"/>
              </p14:xfrm>
            </p:contentPart>
          </mc:Choice>
          <mc:Fallback xmlns="">
            <p:pic>
              <p:nvPicPr>
                <p:cNvPr id="477" name="Freihand 476">
                  <a:extLst>
                    <a:ext uri="{FF2B5EF4-FFF2-40B4-BE49-F238E27FC236}">
                      <a16:creationId xmlns:a16="http://schemas.microsoft.com/office/drawing/2014/main" id="{B1E484D0-A0EF-4CA1-90FC-901FAF1C5B6D}"/>
                    </a:ext>
                  </a:extLst>
                </p:cNvPr>
                <p:cNvPicPr/>
                <p:nvPr/>
              </p:nvPicPr>
              <p:blipFill>
                <a:blip r:embed="rId683"/>
                <a:stretch>
                  <a:fillRect/>
                </a:stretch>
              </p:blipFill>
              <p:spPr>
                <a:xfrm>
                  <a:off x="4236393" y="4639404"/>
                  <a:ext cx="11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78" name="Freihand 477">
                  <a:extLst>
                    <a:ext uri="{FF2B5EF4-FFF2-40B4-BE49-F238E27FC236}">
                      <a16:creationId xmlns:a16="http://schemas.microsoft.com/office/drawing/2014/main" id="{5E9B9E5F-52D0-450C-9C51-A91B5791DF06}"/>
                    </a:ext>
                  </a:extLst>
                </p14:cNvPr>
                <p14:cNvContentPartPr/>
                <p14:nvPr/>
              </p14:nvContentPartPr>
              <p14:xfrm>
                <a:off x="4377153" y="4649484"/>
                <a:ext cx="100800" cy="95040"/>
              </p14:xfrm>
            </p:contentPart>
          </mc:Choice>
          <mc:Fallback xmlns="">
            <p:pic>
              <p:nvPicPr>
                <p:cNvPr id="478" name="Freihand 477">
                  <a:extLst>
                    <a:ext uri="{FF2B5EF4-FFF2-40B4-BE49-F238E27FC236}">
                      <a16:creationId xmlns:a16="http://schemas.microsoft.com/office/drawing/2014/main" id="{5E9B9E5F-52D0-450C-9C51-A91B5791DF06}"/>
                    </a:ext>
                  </a:extLst>
                </p:cNvPr>
                <p:cNvPicPr/>
                <p:nvPr/>
              </p:nvPicPr>
              <p:blipFill>
                <a:blip r:embed="rId685"/>
                <a:stretch>
                  <a:fillRect/>
                </a:stretch>
              </p:blipFill>
              <p:spPr>
                <a:xfrm>
                  <a:off x="4372833" y="4645164"/>
                  <a:ext cx="10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79" name="Freihand 478">
                  <a:extLst>
                    <a:ext uri="{FF2B5EF4-FFF2-40B4-BE49-F238E27FC236}">
                      <a16:creationId xmlns:a16="http://schemas.microsoft.com/office/drawing/2014/main" id="{B60FD6B4-6C23-4057-B87B-5599685A063E}"/>
                    </a:ext>
                  </a:extLst>
                </p14:cNvPr>
                <p14:cNvContentPartPr/>
                <p14:nvPr/>
              </p14:nvContentPartPr>
              <p14:xfrm>
                <a:off x="4614393" y="4640124"/>
                <a:ext cx="25560" cy="103680"/>
              </p14:xfrm>
            </p:contentPart>
          </mc:Choice>
          <mc:Fallback xmlns="">
            <p:pic>
              <p:nvPicPr>
                <p:cNvPr id="479" name="Freihand 478">
                  <a:extLst>
                    <a:ext uri="{FF2B5EF4-FFF2-40B4-BE49-F238E27FC236}">
                      <a16:creationId xmlns:a16="http://schemas.microsoft.com/office/drawing/2014/main" id="{B60FD6B4-6C23-4057-B87B-5599685A063E}"/>
                    </a:ext>
                  </a:extLst>
                </p:cNvPr>
                <p:cNvPicPr/>
                <p:nvPr/>
              </p:nvPicPr>
              <p:blipFill>
                <a:blip r:embed="rId687"/>
                <a:stretch>
                  <a:fillRect/>
                </a:stretch>
              </p:blipFill>
              <p:spPr>
                <a:xfrm>
                  <a:off x="4610073" y="4635804"/>
                  <a:ext cx="34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80" name="Freihand 479">
                  <a:extLst>
                    <a:ext uri="{FF2B5EF4-FFF2-40B4-BE49-F238E27FC236}">
                      <a16:creationId xmlns:a16="http://schemas.microsoft.com/office/drawing/2014/main" id="{061E2479-3B77-4ADC-8116-2137668EF8BB}"/>
                    </a:ext>
                  </a:extLst>
                </p14:cNvPr>
                <p14:cNvContentPartPr/>
                <p14:nvPr/>
              </p14:nvContentPartPr>
              <p14:xfrm>
                <a:off x="4579833" y="4677204"/>
                <a:ext cx="93600" cy="23040"/>
              </p14:xfrm>
            </p:contentPart>
          </mc:Choice>
          <mc:Fallback xmlns="">
            <p:pic>
              <p:nvPicPr>
                <p:cNvPr id="480" name="Freihand 479">
                  <a:extLst>
                    <a:ext uri="{FF2B5EF4-FFF2-40B4-BE49-F238E27FC236}">
                      <a16:creationId xmlns:a16="http://schemas.microsoft.com/office/drawing/2014/main" id="{061E2479-3B77-4ADC-8116-2137668EF8BB}"/>
                    </a:ext>
                  </a:extLst>
                </p:cNvPr>
                <p:cNvPicPr/>
                <p:nvPr/>
              </p:nvPicPr>
              <p:blipFill>
                <a:blip r:embed="rId689"/>
                <a:stretch>
                  <a:fillRect/>
                </a:stretch>
              </p:blipFill>
              <p:spPr>
                <a:xfrm>
                  <a:off x="4575513" y="4672884"/>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81" name="Freihand 480">
                  <a:extLst>
                    <a:ext uri="{FF2B5EF4-FFF2-40B4-BE49-F238E27FC236}">
                      <a16:creationId xmlns:a16="http://schemas.microsoft.com/office/drawing/2014/main" id="{F944685C-AC9A-4B1A-AD1D-0585FDC914CC}"/>
                    </a:ext>
                  </a:extLst>
                </p14:cNvPr>
                <p14:cNvContentPartPr/>
                <p14:nvPr/>
              </p14:nvContentPartPr>
              <p14:xfrm>
                <a:off x="4723473" y="4596924"/>
                <a:ext cx="167040" cy="138240"/>
              </p14:xfrm>
            </p:contentPart>
          </mc:Choice>
          <mc:Fallback xmlns="">
            <p:pic>
              <p:nvPicPr>
                <p:cNvPr id="481" name="Freihand 480">
                  <a:extLst>
                    <a:ext uri="{FF2B5EF4-FFF2-40B4-BE49-F238E27FC236}">
                      <a16:creationId xmlns:a16="http://schemas.microsoft.com/office/drawing/2014/main" id="{F944685C-AC9A-4B1A-AD1D-0585FDC914CC}"/>
                    </a:ext>
                  </a:extLst>
                </p:cNvPr>
                <p:cNvPicPr/>
                <p:nvPr/>
              </p:nvPicPr>
              <p:blipFill>
                <a:blip r:embed="rId691"/>
                <a:stretch>
                  <a:fillRect/>
                </a:stretch>
              </p:blipFill>
              <p:spPr>
                <a:xfrm>
                  <a:off x="4719153" y="4592604"/>
                  <a:ext cx="17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82" name="Freihand 481">
                  <a:extLst>
                    <a:ext uri="{FF2B5EF4-FFF2-40B4-BE49-F238E27FC236}">
                      <a16:creationId xmlns:a16="http://schemas.microsoft.com/office/drawing/2014/main" id="{3A64C1B2-C44B-4B70-A03C-1278836E0861}"/>
                    </a:ext>
                  </a:extLst>
                </p14:cNvPr>
                <p14:cNvContentPartPr/>
                <p14:nvPr/>
              </p14:nvContentPartPr>
              <p14:xfrm>
                <a:off x="4893033" y="4601244"/>
                <a:ext cx="116280" cy="109440"/>
              </p14:xfrm>
            </p:contentPart>
          </mc:Choice>
          <mc:Fallback xmlns="">
            <p:pic>
              <p:nvPicPr>
                <p:cNvPr id="482" name="Freihand 481">
                  <a:extLst>
                    <a:ext uri="{FF2B5EF4-FFF2-40B4-BE49-F238E27FC236}">
                      <a16:creationId xmlns:a16="http://schemas.microsoft.com/office/drawing/2014/main" id="{3A64C1B2-C44B-4B70-A03C-1278836E0861}"/>
                    </a:ext>
                  </a:extLst>
                </p:cNvPr>
                <p:cNvPicPr/>
                <p:nvPr/>
              </p:nvPicPr>
              <p:blipFill>
                <a:blip r:embed="rId693"/>
                <a:stretch>
                  <a:fillRect/>
                </a:stretch>
              </p:blipFill>
              <p:spPr>
                <a:xfrm>
                  <a:off x="4888713" y="4596924"/>
                  <a:ext cx="124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83" name="Freihand 482">
                  <a:extLst>
                    <a:ext uri="{FF2B5EF4-FFF2-40B4-BE49-F238E27FC236}">
                      <a16:creationId xmlns:a16="http://schemas.microsoft.com/office/drawing/2014/main" id="{2D82520C-0D43-46B0-AEA6-5A8E5E16B734}"/>
                    </a:ext>
                  </a:extLst>
                </p14:cNvPr>
                <p14:cNvContentPartPr/>
                <p14:nvPr/>
              </p14:nvContentPartPr>
              <p14:xfrm>
                <a:off x="5015433" y="4587204"/>
                <a:ext cx="270000" cy="112320"/>
              </p14:xfrm>
            </p:contentPart>
          </mc:Choice>
          <mc:Fallback xmlns="">
            <p:pic>
              <p:nvPicPr>
                <p:cNvPr id="483" name="Freihand 482">
                  <a:extLst>
                    <a:ext uri="{FF2B5EF4-FFF2-40B4-BE49-F238E27FC236}">
                      <a16:creationId xmlns:a16="http://schemas.microsoft.com/office/drawing/2014/main" id="{2D82520C-0D43-46B0-AEA6-5A8E5E16B734}"/>
                    </a:ext>
                  </a:extLst>
                </p:cNvPr>
                <p:cNvPicPr/>
                <p:nvPr/>
              </p:nvPicPr>
              <p:blipFill>
                <a:blip r:embed="rId695"/>
                <a:stretch>
                  <a:fillRect/>
                </a:stretch>
              </p:blipFill>
              <p:spPr>
                <a:xfrm>
                  <a:off x="5011113" y="4582884"/>
                  <a:ext cx="27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84" name="Freihand 483">
                  <a:extLst>
                    <a:ext uri="{FF2B5EF4-FFF2-40B4-BE49-F238E27FC236}">
                      <a16:creationId xmlns:a16="http://schemas.microsoft.com/office/drawing/2014/main" id="{CA716BB5-237A-4FED-A4A2-88CF5F7E1FFD}"/>
                    </a:ext>
                  </a:extLst>
                </p14:cNvPr>
                <p14:cNvContentPartPr/>
                <p14:nvPr/>
              </p14:nvContentPartPr>
              <p14:xfrm>
                <a:off x="5215953" y="4499364"/>
                <a:ext cx="28440" cy="18720"/>
              </p14:xfrm>
            </p:contentPart>
          </mc:Choice>
          <mc:Fallback xmlns="">
            <p:pic>
              <p:nvPicPr>
                <p:cNvPr id="484" name="Freihand 483">
                  <a:extLst>
                    <a:ext uri="{FF2B5EF4-FFF2-40B4-BE49-F238E27FC236}">
                      <a16:creationId xmlns:a16="http://schemas.microsoft.com/office/drawing/2014/main" id="{CA716BB5-237A-4FED-A4A2-88CF5F7E1FFD}"/>
                    </a:ext>
                  </a:extLst>
                </p:cNvPr>
                <p:cNvPicPr/>
                <p:nvPr/>
              </p:nvPicPr>
              <p:blipFill>
                <a:blip r:embed="rId697"/>
                <a:stretch>
                  <a:fillRect/>
                </a:stretch>
              </p:blipFill>
              <p:spPr>
                <a:xfrm>
                  <a:off x="5211633" y="4495044"/>
                  <a:ext cx="37080" cy="27360"/>
                </a:xfrm>
                <a:prstGeom prst="rect">
                  <a:avLst/>
                </a:prstGeom>
              </p:spPr>
            </p:pic>
          </mc:Fallback>
        </mc:AlternateContent>
      </p:grpSp>
      <p:grpSp>
        <p:nvGrpSpPr>
          <p:cNvPr id="499" name="Gruppieren 498">
            <a:extLst>
              <a:ext uri="{FF2B5EF4-FFF2-40B4-BE49-F238E27FC236}">
                <a16:creationId xmlns:a16="http://schemas.microsoft.com/office/drawing/2014/main" id="{0962C4B4-F162-4614-B196-5C440D3E54F3}"/>
              </a:ext>
            </a:extLst>
          </p:cNvPr>
          <p:cNvGrpSpPr/>
          <p:nvPr/>
        </p:nvGrpSpPr>
        <p:grpSpPr>
          <a:xfrm>
            <a:off x="2908353" y="5072844"/>
            <a:ext cx="498960" cy="132120"/>
            <a:chOff x="2908353" y="5072844"/>
            <a:chExt cx="498960" cy="132120"/>
          </a:xfrm>
        </p:grpSpPr>
        <mc:AlternateContent xmlns:mc="http://schemas.openxmlformats.org/markup-compatibility/2006" xmlns:p14="http://schemas.microsoft.com/office/powerpoint/2010/main">
          <mc:Choice Requires="p14">
            <p:contentPart p14:bwMode="auto" r:id="rId698">
              <p14:nvContentPartPr>
                <p14:cNvPr id="486" name="Freihand 485">
                  <a:extLst>
                    <a:ext uri="{FF2B5EF4-FFF2-40B4-BE49-F238E27FC236}">
                      <a16:creationId xmlns:a16="http://schemas.microsoft.com/office/drawing/2014/main" id="{5626DDC3-5547-406C-9C53-95EBB50AD037}"/>
                    </a:ext>
                  </a:extLst>
                </p14:cNvPr>
                <p14:cNvContentPartPr/>
                <p14:nvPr/>
              </p14:nvContentPartPr>
              <p14:xfrm>
                <a:off x="2908353" y="5092284"/>
                <a:ext cx="138960" cy="112680"/>
              </p14:xfrm>
            </p:contentPart>
          </mc:Choice>
          <mc:Fallback xmlns="">
            <p:pic>
              <p:nvPicPr>
                <p:cNvPr id="486" name="Freihand 485">
                  <a:extLst>
                    <a:ext uri="{FF2B5EF4-FFF2-40B4-BE49-F238E27FC236}">
                      <a16:creationId xmlns:a16="http://schemas.microsoft.com/office/drawing/2014/main" id="{5626DDC3-5547-406C-9C53-95EBB50AD037}"/>
                    </a:ext>
                  </a:extLst>
                </p:cNvPr>
                <p:cNvPicPr/>
                <p:nvPr/>
              </p:nvPicPr>
              <p:blipFill>
                <a:blip r:embed="rId699"/>
                <a:stretch>
                  <a:fillRect/>
                </a:stretch>
              </p:blipFill>
              <p:spPr>
                <a:xfrm>
                  <a:off x="2904033" y="5087964"/>
                  <a:ext cx="147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87" name="Freihand 486">
                  <a:extLst>
                    <a:ext uri="{FF2B5EF4-FFF2-40B4-BE49-F238E27FC236}">
                      <a16:creationId xmlns:a16="http://schemas.microsoft.com/office/drawing/2014/main" id="{AE5F4E06-D3AC-4899-BF0C-050530F9A676}"/>
                    </a:ext>
                  </a:extLst>
                </p14:cNvPr>
                <p14:cNvContentPartPr/>
                <p14:nvPr/>
              </p14:nvContentPartPr>
              <p14:xfrm>
                <a:off x="3142353" y="5084364"/>
                <a:ext cx="101880" cy="77040"/>
              </p14:xfrm>
            </p:contentPart>
          </mc:Choice>
          <mc:Fallback xmlns="">
            <p:pic>
              <p:nvPicPr>
                <p:cNvPr id="487" name="Freihand 486">
                  <a:extLst>
                    <a:ext uri="{FF2B5EF4-FFF2-40B4-BE49-F238E27FC236}">
                      <a16:creationId xmlns:a16="http://schemas.microsoft.com/office/drawing/2014/main" id="{AE5F4E06-D3AC-4899-BF0C-050530F9A676}"/>
                    </a:ext>
                  </a:extLst>
                </p:cNvPr>
                <p:cNvPicPr/>
                <p:nvPr/>
              </p:nvPicPr>
              <p:blipFill>
                <a:blip r:embed="rId701"/>
                <a:stretch>
                  <a:fillRect/>
                </a:stretch>
              </p:blipFill>
              <p:spPr>
                <a:xfrm>
                  <a:off x="3138033" y="5080044"/>
                  <a:ext cx="110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88" name="Freihand 487">
                  <a:extLst>
                    <a:ext uri="{FF2B5EF4-FFF2-40B4-BE49-F238E27FC236}">
                      <a16:creationId xmlns:a16="http://schemas.microsoft.com/office/drawing/2014/main" id="{DF6D649E-738C-41FA-8686-E07CA46175E0}"/>
                    </a:ext>
                  </a:extLst>
                </p14:cNvPr>
                <p14:cNvContentPartPr/>
                <p14:nvPr/>
              </p14:nvContentPartPr>
              <p14:xfrm>
                <a:off x="3297153" y="5072844"/>
                <a:ext cx="110160" cy="83160"/>
              </p14:xfrm>
            </p:contentPart>
          </mc:Choice>
          <mc:Fallback xmlns="">
            <p:pic>
              <p:nvPicPr>
                <p:cNvPr id="488" name="Freihand 487">
                  <a:extLst>
                    <a:ext uri="{FF2B5EF4-FFF2-40B4-BE49-F238E27FC236}">
                      <a16:creationId xmlns:a16="http://schemas.microsoft.com/office/drawing/2014/main" id="{DF6D649E-738C-41FA-8686-E07CA46175E0}"/>
                    </a:ext>
                  </a:extLst>
                </p:cNvPr>
                <p:cNvPicPr/>
                <p:nvPr/>
              </p:nvPicPr>
              <p:blipFill>
                <a:blip r:embed="rId703"/>
                <a:stretch>
                  <a:fillRect/>
                </a:stretch>
              </p:blipFill>
              <p:spPr>
                <a:xfrm>
                  <a:off x="3292833" y="5068524"/>
                  <a:ext cx="118800" cy="91800"/>
                </a:xfrm>
                <a:prstGeom prst="rect">
                  <a:avLst/>
                </a:prstGeom>
              </p:spPr>
            </p:pic>
          </mc:Fallback>
        </mc:AlternateContent>
      </p:grpSp>
      <p:grpSp>
        <p:nvGrpSpPr>
          <p:cNvPr id="498" name="Gruppieren 497">
            <a:extLst>
              <a:ext uri="{FF2B5EF4-FFF2-40B4-BE49-F238E27FC236}">
                <a16:creationId xmlns:a16="http://schemas.microsoft.com/office/drawing/2014/main" id="{9BB55939-334C-4F3C-95FA-36AB1E288530}"/>
              </a:ext>
            </a:extLst>
          </p:cNvPr>
          <p:cNvGrpSpPr/>
          <p:nvPr/>
        </p:nvGrpSpPr>
        <p:grpSpPr>
          <a:xfrm>
            <a:off x="3754713" y="5081124"/>
            <a:ext cx="183600" cy="50040"/>
            <a:chOff x="3754713" y="5081124"/>
            <a:chExt cx="183600" cy="50040"/>
          </a:xfrm>
        </p:grpSpPr>
        <mc:AlternateContent xmlns:mc="http://schemas.openxmlformats.org/markup-compatibility/2006" xmlns:p14="http://schemas.microsoft.com/office/powerpoint/2010/main">
          <mc:Choice Requires="p14">
            <p:contentPart p14:bwMode="auto" r:id="rId704">
              <p14:nvContentPartPr>
                <p14:cNvPr id="489" name="Freihand 488">
                  <a:extLst>
                    <a:ext uri="{FF2B5EF4-FFF2-40B4-BE49-F238E27FC236}">
                      <a16:creationId xmlns:a16="http://schemas.microsoft.com/office/drawing/2014/main" id="{45706170-E3A8-4A5C-A8AC-282645B38D74}"/>
                    </a:ext>
                  </a:extLst>
                </p14:cNvPr>
                <p14:cNvContentPartPr/>
                <p14:nvPr/>
              </p14:nvContentPartPr>
              <p14:xfrm>
                <a:off x="3754713" y="5081124"/>
                <a:ext cx="182880" cy="8280"/>
              </p14:xfrm>
            </p:contentPart>
          </mc:Choice>
          <mc:Fallback xmlns="">
            <p:pic>
              <p:nvPicPr>
                <p:cNvPr id="489" name="Freihand 488">
                  <a:extLst>
                    <a:ext uri="{FF2B5EF4-FFF2-40B4-BE49-F238E27FC236}">
                      <a16:creationId xmlns:a16="http://schemas.microsoft.com/office/drawing/2014/main" id="{45706170-E3A8-4A5C-A8AC-282645B38D74}"/>
                    </a:ext>
                  </a:extLst>
                </p:cNvPr>
                <p:cNvPicPr/>
                <p:nvPr/>
              </p:nvPicPr>
              <p:blipFill>
                <a:blip r:embed="rId705"/>
                <a:stretch>
                  <a:fillRect/>
                </a:stretch>
              </p:blipFill>
              <p:spPr>
                <a:xfrm>
                  <a:off x="3750393" y="5076804"/>
                  <a:ext cx="191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90" name="Freihand 489">
                  <a:extLst>
                    <a:ext uri="{FF2B5EF4-FFF2-40B4-BE49-F238E27FC236}">
                      <a16:creationId xmlns:a16="http://schemas.microsoft.com/office/drawing/2014/main" id="{6DDDC7FD-BCD7-49B2-8BC1-42C28E20B74B}"/>
                    </a:ext>
                  </a:extLst>
                </p14:cNvPr>
                <p14:cNvContentPartPr/>
                <p14:nvPr/>
              </p14:nvContentPartPr>
              <p14:xfrm>
                <a:off x="3778833" y="5121804"/>
                <a:ext cx="159480" cy="9360"/>
              </p14:xfrm>
            </p:contentPart>
          </mc:Choice>
          <mc:Fallback xmlns="">
            <p:pic>
              <p:nvPicPr>
                <p:cNvPr id="490" name="Freihand 489">
                  <a:extLst>
                    <a:ext uri="{FF2B5EF4-FFF2-40B4-BE49-F238E27FC236}">
                      <a16:creationId xmlns:a16="http://schemas.microsoft.com/office/drawing/2014/main" id="{6DDDC7FD-BCD7-49B2-8BC1-42C28E20B74B}"/>
                    </a:ext>
                  </a:extLst>
                </p:cNvPr>
                <p:cNvPicPr/>
                <p:nvPr/>
              </p:nvPicPr>
              <p:blipFill>
                <a:blip r:embed="rId707"/>
                <a:stretch>
                  <a:fillRect/>
                </a:stretch>
              </p:blipFill>
              <p:spPr>
                <a:xfrm>
                  <a:off x="3774513" y="5117484"/>
                  <a:ext cx="168120" cy="18000"/>
                </a:xfrm>
                <a:prstGeom prst="rect">
                  <a:avLst/>
                </a:prstGeom>
              </p:spPr>
            </p:pic>
          </mc:Fallback>
        </mc:AlternateContent>
      </p:grpSp>
      <p:grpSp>
        <p:nvGrpSpPr>
          <p:cNvPr id="497" name="Gruppieren 496">
            <a:extLst>
              <a:ext uri="{FF2B5EF4-FFF2-40B4-BE49-F238E27FC236}">
                <a16:creationId xmlns:a16="http://schemas.microsoft.com/office/drawing/2014/main" id="{B95A180D-2426-4742-91CE-81C270CF6F9E}"/>
              </a:ext>
            </a:extLst>
          </p:cNvPr>
          <p:cNvGrpSpPr/>
          <p:nvPr/>
        </p:nvGrpSpPr>
        <p:grpSpPr>
          <a:xfrm>
            <a:off x="4127673" y="5004444"/>
            <a:ext cx="774720" cy="109440"/>
            <a:chOff x="4127673" y="5004444"/>
            <a:chExt cx="774720" cy="109440"/>
          </a:xfrm>
        </p:grpSpPr>
        <mc:AlternateContent xmlns:mc="http://schemas.openxmlformats.org/markup-compatibility/2006" xmlns:p14="http://schemas.microsoft.com/office/powerpoint/2010/main">
          <mc:Choice Requires="p14">
            <p:contentPart p14:bwMode="auto" r:id="rId708">
              <p14:nvContentPartPr>
                <p14:cNvPr id="491" name="Freihand 490">
                  <a:extLst>
                    <a:ext uri="{FF2B5EF4-FFF2-40B4-BE49-F238E27FC236}">
                      <a16:creationId xmlns:a16="http://schemas.microsoft.com/office/drawing/2014/main" id="{896DB095-8341-428C-8176-601FBFD7A942}"/>
                    </a:ext>
                  </a:extLst>
                </p14:cNvPr>
                <p14:cNvContentPartPr/>
                <p14:nvPr/>
              </p14:nvContentPartPr>
              <p14:xfrm>
                <a:off x="4127673" y="5012004"/>
                <a:ext cx="133560" cy="101880"/>
              </p14:xfrm>
            </p:contentPart>
          </mc:Choice>
          <mc:Fallback xmlns="">
            <p:pic>
              <p:nvPicPr>
                <p:cNvPr id="491" name="Freihand 490">
                  <a:extLst>
                    <a:ext uri="{FF2B5EF4-FFF2-40B4-BE49-F238E27FC236}">
                      <a16:creationId xmlns:a16="http://schemas.microsoft.com/office/drawing/2014/main" id="{896DB095-8341-428C-8176-601FBFD7A942}"/>
                    </a:ext>
                  </a:extLst>
                </p:cNvPr>
                <p:cNvPicPr/>
                <p:nvPr/>
              </p:nvPicPr>
              <p:blipFill>
                <a:blip r:embed="rId709"/>
                <a:stretch>
                  <a:fillRect/>
                </a:stretch>
              </p:blipFill>
              <p:spPr>
                <a:xfrm>
                  <a:off x="4123353" y="5007684"/>
                  <a:ext cx="142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92" name="Freihand 491">
                  <a:extLst>
                    <a:ext uri="{FF2B5EF4-FFF2-40B4-BE49-F238E27FC236}">
                      <a16:creationId xmlns:a16="http://schemas.microsoft.com/office/drawing/2014/main" id="{DAD256AD-CCD7-45C1-9C5F-FCAA6BA2B81F}"/>
                    </a:ext>
                  </a:extLst>
                </p14:cNvPr>
                <p14:cNvContentPartPr/>
                <p14:nvPr/>
              </p14:nvContentPartPr>
              <p14:xfrm>
                <a:off x="4318833" y="5024244"/>
                <a:ext cx="122760" cy="74520"/>
              </p14:xfrm>
            </p:contentPart>
          </mc:Choice>
          <mc:Fallback xmlns="">
            <p:pic>
              <p:nvPicPr>
                <p:cNvPr id="492" name="Freihand 491">
                  <a:extLst>
                    <a:ext uri="{FF2B5EF4-FFF2-40B4-BE49-F238E27FC236}">
                      <a16:creationId xmlns:a16="http://schemas.microsoft.com/office/drawing/2014/main" id="{DAD256AD-CCD7-45C1-9C5F-FCAA6BA2B81F}"/>
                    </a:ext>
                  </a:extLst>
                </p:cNvPr>
                <p:cNvPicPr/>
                <p:nvPr/>
              </p:nvPicPr>
              <p:blipFill>
                <a:blip r:embed="rId711"/>
                <a:stretch>
                  <a:fillRect/>
                </a:stretch>
              </p:blipFill>
              <p:spPr>
                <a:xfrm>
                  <a:off x="4314513" y="5019924"/>
                  <a:ext cx="131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93" name="Freihand 492">
                  <a:extLst>
                    <a:ext uri="{FF2B5EF4-FFF2-40B4-BE49-F238E27FC236}">
                      <a16:creationId xmlns:a16="http://schemas.microsoft.com/office/drawing/2014/main" id="{80D514FF-9B7E-4818-9944-28D98FAEA914}"/>
                    </a:ext>
                  </a:extLst>
                </p14:cNvPr>
                <p14:cNvContentPartPr/>
                <p14:nvPr/>
              </p14:nvContentPartPr>
              <p14:xfrm>
                <a:off x="4486953" y="5021004"/>
                <a:ext cx="99720" cy="61200"/>
              </p14:xfrm>
            </p:contentPart>
          </mc:Choice>
          <mc:Fallback xmlns="">
            <p:pic>
              <p:nvPicPr>
                <p:cNvPr id="493" name="Freihand 492">
                  <a:extLst>
                    <a:ext uri="{FF2B5EF4-FFF2-40B4-BE49-F238E27FC236}">
                      <a16:creationId xmlns:a16="http://schemas.microsoft.com/office/drawing/2014/main" id="{80D514FF-9B7E-4818-9944-28D98FAEA914}"/>
                    </a:ext>
                  </a:extLst>
                </p:cNvPr>
                <p:cNvPicPr/>
                <p:nvPr/>
              </p:nvPicPr>
              <p:blipFill>
                <a:blip r:embed="rId713"/>
                <a:stretch>
                  <a:fillRect/>
                </a:stretch>
              </p:blipFill>
              <p:spPr>
                <a:xfrm>
                  <a:off x="4482633" y="5016684"/>
                  <a:ext cx="108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94" name="Freihand 493">
                  <a:extLst>
                    <a:ext uri="{FF2B5EF4-FFF2-40B4-BE49-F238E27FC236}">
                      <a16:creationId xmlns:a16="http://schemas.microsoft.com/office/drawing/2014/main" id="{02B37A11-5D0F-46DC-AA92-DCC56512A57A}"/>
                    </a:ext>
                  </a:extLst>
                </p14:cNvPr>
                <p14:cNvContentPartPr/>
                <p14:nvPr/>
              </p14:nvContentPartPr>
              <p14:xfrm>
                <a:off x="4622673" y="5013804"/>
                <a:ext cx="106200" cy="71640"/>
              </p14:xfrm>
            </p:contentPart>
          </mc:Choice>
          <mc:Fallback xmlns="">
            <p:pic>
              <p:nvPicPr>
                <p:cNvPr id="494" name="Freihand 493">
                  <a:extLst>
                    <a:ext uri="{FF2B5EF4-FFF2-40B4-BE49-F238E27FC236}">
                      <a16:creationId xmlns:a16="http://schemas.microsoft.com/office/drawing/2014/main" id="{02B37A11-5D0F-46DC-AA92-DCC56512A57A}"/>
                    </a:ext>
                  </a:extLst>
                </p:cNvPr>
                <p:cNvPicPr/>
                <p:nvPr/>
              </p:nvPicPr>
              <p:blipFill>
                <a:blip r:embed="rId715"/>
                <a:stretch>
                  <a:fillRect/>
                </a:stretch>
              </p:blipFill>
              <p:spPr>
                <a:xfrm>
                  <a:off x="4618353" y="5009484"/>
                  <a:ext cx="114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95" name="Freihand 494">
                  <a:extLst>
                    <a:ext uri="{FF2B5EF4-FFF2-40B4-BE49-F238E27FC236}">
                      <a16:creationId xmlns:a16="http://schemas.microsoft.com/office/drawing/2014/main" id="{02995B58-91AD-4D1F-9606-8E40AC672B51}"/>
                    </a:ext>
                  </a:extLst>
                </p14:cNvPr>
                <p14:cNvContentPartPr/>
                <p14:nvPr/>
              </p14:nvContentPartPr>
              <p14:xfrm>
                <a:off x="4848033" y="5004444"/>
                <a:ext cx="54360" cy="65520"/>
              </p14:xfrm>
            </p:contentPart>
          </mc:Choice>
          <mc:Fallback xmlns="">
            <p:pic>
              <p:nvPicPr>
                <p:cNvPr id="495" name="Freihand 494">
                  <a:extLst>
                    <a:ext uri="{FF2B5EF4-FFF2-40B4-BE49-F238E27FC236}">
                      <a16:creationId xmlns:a16="http://schemas.microsoft.com/office/drawing/2014/main" id="{02995B58-91AD-4D1F-9606-8E40AC672B51}"/>
                    </a:ext>
                  </a:extLst>
                </p:cNvPr>
                <p:cNvPicPr/>
                <p:nvPr/>
              </p:nvPicPr>
              <p:blipFill>
                <a:blip r:embed="rId717"/>
                <a:stretch>
                  <a:fillRect/>
                </a:stretch>
              </p:blipFill>
              <p:spPr>
                <a:xfrm>
                  <a:off x="4843713" y="5000124"/>
                  <a:ext cx="630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8">
            <p14:nvContentPartPr>
              <p14:cNvPr id="496" name="Freihand 495">
                <a:extLst>
                  <a:ext uri="{FF2B5EF4-FFF2-40B4-BE49-F238E27FC236}">
                    <a16:creationId xmlns:a16="http://schemas.microsoft.com/office/drawing/2014/main" id="{45331A3C-05C9-4CF5-9C10-191DF77502F0}"/>
                  </a:ext>
                </a:extLst>
              </p14:cNvPr>
              <p14:cNvContentPartPr/>
              <p14:nvPr/>
            </p14:nvContentPartPr>
            <p14:xfrm>
              <a:off x="4856673" y="4909764"/>
              <a:ext cx="360" cy="360"/>
            </p14:xfrm>
          </p:contentPart>
        </mc:Choice>
        <mc:Fallback xmlns="">
          <p:pic>
            <p:nvPicPr>
              <p:cNvPr id="496" name="Freihand 495">
                <a:extLst>
                  <a:ext uri="{FF2B5EF4-FFF2-40B4-BE49-F238E27FC236}">
                    <a16:creationId xmlns:a16="http://schemas.microsoft.com/office/drawing/2014/main" id="{45331A3C-05C9-4CF5-9C10-191DF77502F0}"/>
                  </a:ext>
                </a:extLst>
              </p:cNvPr>
              <p:cNvPicPr/>
              <p:nvPr/>
            </p:nvPicPr>
            <p:blipFill>
              <a:blip r:embed="rId65"/>
              <a:stretch>
                <a:fillRect/>
              </a:stretch>
            </p:blipFill>
            <p:spPr>
              <a:xfrm>
                <a:off x="4852353" y="4905444"/>
                <a:ext cx="9000" cy="9000"/>
              </a:xfrm>
              <a:prstGeom prst="rect">
                <a:avLst/>
              </a:prstGeom>
            </p:spPr>
          </p:pic>
        </mc:Fallback>
      </mc:AlternateContent>
      <p:grpSp>
        <p:nvGrpSpPr>
          <p:cNvPr id="524" name="Gruppieren 523">
            <a:extLst>
              <a:ext uri="{FF2B5EF4-FFF2-40B4-BE49-F238E27FC236}">
                <a16:creationId xmlns:a16="http://schemas.microsoft.com/office/drawing/2014/main" id="{4A1D8023-BDAC-4D72-B3C7-76953AF87D81}"/>
              </a:ext>
            </a:extLst>
          </p:cNvPr>
          <p:cNvGrpSpPr/>
          <p:nvPr/>
        </p:nvGrpSpPr>
        <p:grpSpPr>
          <a:xfrm>
            <a:off x="3214353" y="5243844"/>
            <a:ext cx="1978920" cy="342360"/>
            <a:chOff x="3214353" y="5243844"/>
            <a:chExt cx="1978920" cy="342360"/>
          </a:xfrm>
        </p:grpSpPr>
        <mc:AlternateContent xmlns:mc="http://schemas.openxmlformats.org/markup-compatibility/2006" xmlns:p14="http://schemas.microsoft.com/office/powerpoint/2010/main">
          <mc:Choice Requires="p14">
            <p:contentPart p14:bwMode="auto" r:id="rId719">
              <p14:nvContentPartPr>
                <p14:cNvPr id="500" name="Freihand 499">
                  <a:extLst>
                    <a:ext uri="{FF2B5EF4-FFF2-40B4-BE49-F238E27FC236}">
                      <a16:creationId xmlns:a16="http://schemas.microsoft.com/office/drawing/2014/main" id="{03BFB6C3-E42A-4F36-8727-768F0241F14B}"/>
                    </a:ext>
                  </a:extLst>
                </p14:cNvPr>
                <p14:cNvContentPartPr/>
                <p14:nvPr/>
              </p14:nvContentPartPr>
              <p14:xfrm>
                <a:off x="3214353" y="5425284"/>
                <a:ext cx="65880" cy="124200"/>
              </p14:xfrm>
            </p:contentPart>
          </mc:Choice>
          <mc:Fallback xmlns="">
            <p:pic>
              <p:nvPicPr>
                <p:cNvPr id="500" name="Freihand 499">
                  <a:extLst>
                    <a:ext uri="{FF2B5EF4-FFF2-40B4-BE49-F238E27FC236}">
                      <a16:creationId xmlns:a16="http://schemas.microsoft.com/office/drawing/2014/main" id="{03BFB6C3-E42A-4F36-8727-768F0241F14B}"/>
                    </a:ext>
                  </a:extLst>
                </p:cNvPr>
                <p:cNvPicPr/>
                <p:nvPr/>
              </p:nvPicPr>
              <p:blipFill>
                <a:blip r:embed="rId720"/>
                <a:stretch>
                  <a:fillRect/>
                </a:stretch>
              </p:blipFill>
              <p:spPr>
                <a:xfrm>
                  <a:off x="3210033" y="5420964"/>
                  <a:ext cx="74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01" name="Freihand 500">
                  <a:extLst>
                    <a:ext uri="{FF2B5EF4-FFF2-40B4-BE49-F238E27FC236}">
                      <a16:creationId xmlns:a16="http://schemas.microsoft.com/office/drawing/2014/main" id="{CB1DA275-E7F8-41E5-BFB9-11F948F0BFA8}"/>
                    </a:ext>
                  </a:extLst>
                </p14:cNvPr>
                <p14:cNvContentPartPr/>
                <p14:nvPr/>
              </p14:nvContentPartPr>
              <p14:xfrm>
                <a:off x="3258993" y="5325564"/>
                <a:ext cx="9000" cy="15120"/>
              </p14:xfrm>
            </p:contentPart>
          </mc:Choice>
          <mc:Fallback xmlns="">
            <p:pic>
              <p:nvPicPr>
                <p:cNvPr id="501" name="Freihand 500">
                  <a:extLst>
                    <a:ext uri="{FF2B5EF4-FFF2-40B4-BE49-F238E27FC236}">
                      <a16:creationId xmlns:a16="http://schemas.microsoft.com/office/drawing/2014/main" id="{CB1DA275-E7F8-41E5-BFB9-11F948F0BFA8}"/>
                    </a:ext>
                  </a:extLst>
                </p:cNvPr>
                <p:cNvPicPr/>
                <p:nvPr/>
              </p:nvPicPr>
              <p:blipFill>
                <a:blip r:embed="rId722"/>
                <a:stretch>
                  <a:fillRect/>
                </a:stretch>
              </p:blipFill>
              <p:spPr>
                <a:xfrm>
                  <a:off x="3254673" y="5321244"/>
                  <a:ext cx="17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02" name="Freihand 501">
                  <a:extLst>
                    <a:ext uri="{FF2B5EF4-FFF2-40B4-BE49-F238E27FC236}">
                      <a16:creationId xmlns:a16="http://schemas.microsoft.com/office/drawing/2014/main" id="{7B22E0F6-366C-438D-A478-915346E020FB}"/>
                    </a:ext>
                  </a:extLst>
                </p14:cNvPr>
                <p14:cNvContentPartPr/>
                <p14:nvPr/>
              </p14:nvContentPartPr>
              <p14:xfrm>
                <a:off x="3342873" y="5319084"/>
                <a:ext cx="126720" cy="114840"/>
              </p14:xfrm>
            </p:contentPart>
          </mc:Choice>
          <mc:Fallback xmlns="">
            <p:pic>
              <p:nvPicPr>
                <p:cNvPr id="502" name="Freihand 501">
                  <a:extLst>
                    <a:ext uri="{FF2B5EF4-FFF2-40B4-BE49-F238E27FC236}">
                      <a16:creationId xmlns:a16="http://schemas.microsoft.com/office/drawing/2014/main" id="{7B22E0F6-366C-438D-A478-915346E020FB}"/>
                    </a:ext>
                  </a:extLst>
                </p:cNvPr>
                <p:cNvPicPr/>
                <p:nvPr/>
              </p:nvPicPr>
              <p:blipFill>
                <a:blip r:embed="rId724"/>
                <a:stretch>
                  <a:fillRect/>
                </a:stretch>
              </p:blipFill>
              <p:spPr>
                <a:xfrm>
                  <a:off x="3338553" y="5314764"/>
                  <a:ext cx="135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03" name="Freihand 502">
                  <a:extLst>
                    <a:ext uri="{FF2B5EF4-FFF2-40B4-BE49-F238E27FC236}">
                      <a16:creationId xmlns:a16="http://schemas.microsoft.com/office/drawing/2014/main" id="{41244140-7B00-4C1A-A5B6-D7F1AEAB7389}"/>
                    </a:ext>
                  </a:extLst>
                </p14:cNvPr>
                <p14:cNvContentPartPr/>
                <p14:nvPr/>
              </p14:nvContentPartPr>
              <p14:xfrm>
                <a:off x="3554553" y="5434284"/>
                <a:ext cx="110160" cy="14760"/>
              </p14:xfrm>
            </p:contentPart>
          </mc:Choice>
          <mc:Fallback xmlns="">
            <p:pic>
              <p:nvPicPr>
                <p:cNvPr id="503" name="Freihand 502">
                  <a:extLst>
                    <a:ext uri="{FF2B5EF4-FFF2-40B4-BE49-F238E27FC236}">
                      <a16:creationId xmlns:a16="http://schemas.microsoft.com/office/drawing/2014/main" id="{41244140-7B00-4C1A-A5B6-D7F1AEAB7389}"/>
                    </a:ext>
                  </a:extLst>
                </p:cNvPr>
                <p:cNvPicPr/>
                <p:nvPr/>
              </p:nvPicPr>
              <p:blipFill>
                <a:blip r:embed="rId726"/>
                <a:stretch>
                  <a:fillRect/>
                </a:stretch>
              </p:blipFill>
              <p:spPr>
                <a:xfrm>
                  <a:off x="3550233" y="5429964"/>
                  <a:ext cx="11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04" name="Freihand 503">
                  <a:extLst>
                    <a:ext uri="{FF2B5EF4-FFF2-40B4-BE49-F238E27FC236}">
                      <a16:creationId xmlns:a16="http://schemas.microsoft.com/office/drawing/2014/main" id="{BCB5296E-5DFC-49D7-9AD3-5795BD48ADAB}"/>
                    </a:ext>
                  </a:extLst>
                </p14:cNvPr>
                <p14:cNvContentPartPr/>
                <p14:nvPr/>
              </p14:nvContentPartPr>
              <p14:xfrm>
                <a:off x="3548073" y="5467764"/>
                <a:ext cx="149400" cy="9720"/>
              </p14:xfrm>
            </p:contentPart>
          </mc:Choice>
          <mc:Fallback xmlns="">
            <p:pic>
              <p:nvPicPr>
                <p:cNvPr id="504" name="Freihand 503">
                  <a:extLst>
                    <a:ext uri="{FF2B5EF4-FFF2-40B4-BE49-F238E27FC236}">
                      <a16:creationId xmlns:a16="http://schemas.microsoft.com/office/drawing/2014/main" id="{BCB5296E-5DFC-49D7-9AD3-5795BD48ADAB}"/>
                    </a:ext>
                  </a:extLst>
                </p:cNvPr>
                <p:cNvPicPr/>
                <p:nvPr/>
              </p:nvPicPr>
              <p:blipFill>
                <a:blip r:embed="rId728"/>
                <a:stretch>
                  <a:fillRect/>
                </a:stretch>
              </p:blipFill>
              <p:spPr>
                <a:xfrm>
                  <a:off x="3543753" y="5463444"/>
                  <a:ext cx="158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05" name="Freihand 504">
                  <a:extLst>
                    <a:ext uri="{FF2B5EF4-FFF2-40B4-BE49-F238E27FC236}">
                      <a16:creationId xmlns:a16="http://schemas.microsoft.com/office/drawing/2014/main" id="{FAD35B83-32B9-47EA-BBAA-17BEBB8C34B1}"/>
                    </a:ext>
                  </a:extLst>
                </p14:cNvPr>
                <p14:cNvContentPartPr/>
                <p14:nvPr/>
              </p14:nvContentPartPr>
              <p14:xfrm>
                <a:off x="3865593" y="5309004"/>
                <a:ext cx="145080" cy="92880"/>
              </p14:xfrm>
            </p:contentPart>
          </mc:Choice>
          <mc:Fallback xmlns="">
            <p:pic>
              <p:nvPicPr>
                <p:cNvPr id="505" name="Freihand 504">
                  <a:extLst>
                    <a:ext uri="{FF2B5EF4-FFF2-40B4-BE49-F238E27FC236}">
                      <a16:creationId xmlns:a16="http://schemas.microsoft.com/office/drawing/2014/main" id="{FAD35B83-32B9-47EA-BBAA-17BEBB8C34B1}"/>
                    </a:ext>
                  </a:extLst>
                </p:cNvPr>
                <p:cNvPicPr/>
                <p:nvPr/>
              </p:nvPicPr>
              <p:blipFill>
                <a:blip r:embed="rId730"/>
                <a:stretch>
                  <a:fillRect/>
                </a:stretch>
              </p:blipFill>
              <p:spPr>
                <a:xfrm>
                  <a:off x="3861273" y="5304684"/>
                  <a:ext cx="153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06" name="Freihand 505">
                  <a:extLst>
                    <a:ext uri="{FF2B5EF4-FFF2-40B4-BE49-F238E27FC236}">
                      <a16:creationId xmlns:a16="http://schemas.microsoft.com/office/drawing/2014/main" id="{475A76D4-EFDB-4F7B-965D-F7C81C1E850C}"/>
                    </a:ext>
                  </a:extLst>
                </p14:cNvPr>
                <p14:cNvContentPartPr/>
                <p14:nvPr/>
              </p14:nvContentPartPr>
              <p14:xfrm>
                <a:off x="4026153" y="5286324"/>
                <a:ext cx="85320" cy="103320"/>
              </p14:xfrm>
            </p:contentPart>
          </mc:Choice>
          <mc:Fallback xmlns="">
            <p:pic>
              <p:nvPicPr>
                <p:cNvPr id="506" name="Freihand 505">
                  <a:extLst>
                    <a:ext uri="{FF2B5EF4-FFF2-40B4-BE49-F238E27FC236}">
                      <a16:creationId xmlns:a16="http://schemas.microsoft.com/office/drawing/2014/main" id="{475A76D4-EFDB-4F7B-965D-F7C81C1E850C}"/>
                    </a:ext>
                  </a:extLst>
                </p:cNvPr>
                <p:cNvPicPr/>
                <p:nvPr/>
              </p:nvPicPr>
              <p:blipFill>
                <a:blip r:embed="rId732"/>
                <a:stretch>
                  <a:fillRect/>
                </a:stretch>
              </p:blipFill>
              <p:spPr>
                <a:xfrm>
                  <a:off x="4021833" y="5282004"/>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07" name="Freihand 506">
                  <a:extLst>
                    <a:ext uri="{FF2B5EF4-FFF2-40B4-BE49-F238E27FC236}">
                      <a16:creationId xmlns:a16="http://schemas.microsoft.com/office/drawing/2014/main" id="{5A033D39-9BC9-48D1-B4D2-4D9F79F55047}"/>
                    </a:ext>
                  </a:extLst>
                </p14:cNvPr>
                <p14:cNvContentPartPr/>
                <p14:nvPr/>
              </p14:nvContentPartPr>
              <p14:xfrm>
                <a:off x="4146033" y="5297484"/>
                <a:ext cx="123480" cy="82080"/>
              </p14:xfrm>
            </p:contentPart>
          </mc:Choice>
          <mc:Fallback xmlns="">
            <p:pic>
              <p:nvPicPr>
                <p:cNvPr id="507" name="Freihand 506">
                  <a:extLst>
                    <a:ext uri="{FF2B5EF4-FFF2-40B4-BE49-F238E27FC236}">
                      <a16:creationId xmlns:a16="http://schemas.microsoft.com/office/drawing/2014/main" id="{5A033D39-9BC9-48D1-B4D2-4D9F79F55047}"/>
                    </a:ext>
                  </a:extLst>
                </p:cNvPr>
                <p:cNvPicPr/>
                <p:nvPr/>
              </p:nvPicPr>
              <p:blipFill>
                <a:blip r:embed="rId734"/>
                <a:stretch>
                  <a:fillRect/>
                </a:stretch>
              </p:blipFill>
              <p:spPr>
                <a:xfrm>
                  <a:off x="4141713" y="5293164"/>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08" name="Freihand 507">
                  <a:extLst>
                    <a:ext uri="{FF2B5EF4-FFF2-40B4-BE49-F238E27FC236}">
                      <a16:creationId xmlns:a16="http://schemas.microsoft.com/office/drawing/2014/main" id="{81C43E71-01E3-4724-AA9F-2ED0AE6F482D}"/>
                    </a:ext>
                  </a:extLst>
                </p14:cNvPr>
                <p14:cNvContentPartPr/>
                <p14:nvPr/>
              </p14:nvContentPartPr>
              <p14:xfrm>
                <a:off x="3853353" y="5394684"/>
                <a:ext cx="473760" cy="46440"/>
              </p14:xfrm>
            </p:contentPart>
          </mc:Choice>
          <mc:Fallback xmlns="">
            <p:pic>
              <p:nvPicPr>
                <p:cNvPr id="508" name="Freihand 507">
                  <a:extLst>
                    <a:ext uri="{FF2B5EF4-FFF2-40B4-BE49-F238E27FC236}">
                      <a16:creationId xmlns:a16="http://schemas.microsoft.com/office/drawing/2014/main" id="{81C43E71-01E3-4724-AA9F-2ED0AE6F482D}"/>
                    </a:ext>
                  </a:extLst>
                </p:cNvPr>
                <p:cNvPicPr/>
                <p:nvPr/>
              </p:nvPicPr>
              <p:blipFill>
                <a:blip r:embed="rId736"/>
                <a:stretch>
                  <a:fillRect/>
                </a:stretch>
              </p:blipFill>
              <p:spPr>
                <a:xfrm>
                  <a:off x="3849033" y="5390364"/>
                  <a:ext cx="482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09" name="Freihand 508">
                  <a:extLst>
                    <a:ext uri="{FF2B5EF4-FFF2-40B4-BE49-F238E27FC236}">
                      <a16:creationId xmlns:a16="http://schemas.microsoft.com/office/drawing/2014/main" id="{369E8739-B726-4552-BCF2-7283EE280FE9}"/>
                    </a:ext>
                  </a:extLst>
                </p14:cNvPr>
                <p14:cNvContentPartPr/>
                <p14:nvPr/>
              </p14:nvContentPartPr>
              <p14:xfrm>
                <a:off x="3845073" y="5495484"/>
                <a:ext cx="133560" cy="90720"/>
              </p14:xfrm>
            </p:contentPart>
          </mc:Choice>
          <mc:Fallback xmlns="">
            <p:pic>
              <p:nvPicPr>
                <p:cNvPr id="509" name="Freihand 508">
                  <a:extLst>
                    <a:ext uri="{FF2B5EF4-FFF2-40B4-BE49-F238E27FC236}">
                      <a16:creationId xmlns:a16="http://schemas.microsoft.com/office/drawing/2014/main" id="{369E8739-B726-4552-BCF2-7283EE280FE9}"/>
                    </a:ext>
                  </a:extLst>
                </p:cNvPr>
                <p:cNvPicPr/>
                <p:nvPr/>
              </p:nvPicPr>
              <p:blipFill>
                <a:blip r:embed="rId738"/>
                <a:stretch>
                  <a:fillRect/>
                </a:stretch>
              </p:blipFill>
              <p:spPr>
                <a:xfrm>
                  <a:off x="3840753" y="5491164"/>
                  <a:ext cx="142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0" name="Freihand 509">
                  <a:extLst>
                    <a:ext uri="{FF2B5EF4-FFF2-40B4-BE49-F238E27FC236}">
                      <a16:creationId xmlns:a16="http://schemas.microsoft.com/office/drawing/2014/main" id="{BAF41E75-240A-4C11-918C-83829D70764E}"/>
                    </a:ext>
                  </a:extLst>
                </p14:cNvPr>
                <p14:cNvContentPartPr/>
                <p14:nvPr/>
              </p14:nvContentPartPr>
              <p14:xfrm>
                <a:off x="3972873" y="5499444"/>
                <a:ext cx="78840" cy="55800"/>
              </p14:xfrm>
            </p:contentPart>
          </mc:Choice>
          <mc:Fallback xmlns="">
            <p:pic>
              <p:nvPicPr>
                <p:cNvPr id="510" name="Freihand 509">
                  <a:extLst>
                    <a:ext uri="{FF2B5EF4-FFF2-40B4-BE49-F238E27FC236}">
                      <a16:creationId xmlns:a16="http://schemas.microsoft.com/office/drawing/2014/main" id="{BAF41E75-240A-4C11-918C-83829D70764E}"/>
                    </a:ext>
                  </a:extLst>
                </p:cNvPr>
                <p:cNvPicPr/>
                <p:nvPr/>
              </p:nvPicPr>
              <p:blipFill>
                <a:blip r:embed="rId740"/>
                <a:stretch>
                  <a:fillRect/>
                </a:stretch>
              </p:blipFill>
              <p:spPr>
                <a:xfrm>
                  <a:off x="3968553" y="5495124"/>
                  <a:ext cx="87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1" name="Freihand 510">
                  <a:extLst>
                    <a:ext uri="{FF2B5EF4-FFF2-40B4-BE49-F238E27FC236}">
                      <a16:creationId xmlns:a16="http://schemas.microsoft.com/office/drawing/2014/main" id="{18267FE9-7B6D-4732-97F9-9AB3C1A38146}"/>
                    </a:ext>
                  </a:extLst>
                </p14:cNvPr>
                <p14:cNvContentPartPr/>
                <p14:nvPr/>
              </p14:nvContentPartPr>
              <p14:xfrm>
                <a:off x="4074753" y="5493324"/>
                <a:ext cx="85680" cy="56520"/>
              </p14:xfrm>
            </p:contentPart>
          </mc:Choice>
          <mc:Fallback xmlns="">
            <p:pic>
              <p:nvPicPr>
                <p:cNvPr id="511" name="Freihand 510">
                  <a:extLst>
                    <a:ext uri="{FF2B5EF4-FFF2-40B4-BE49-F238E27FC236}">
                      <a16:creationId xmlns:a16="http://schemas.microsoft.com/office/drawing/2014/main" id="{18267FE9-7B6D-4732-97F9-9AB3C1A38146}"/>
                    </a:ext>
                  </a:extLst>
                </p:cNvPr>
                <p:cNvPicPr/>
                <p:nvPr/>
              </p:nvPicPr>
              <p:blipFill>
                <a:blip r:embed="rId742"/>
                <a:stretch>
                  <a:fillRect/>
                </a:stretch>
              </p:blipFill>
              <p:spPr>
                <a:xfrm>
                  <a:off x="4070433" y="5489004"/>
                  <a:ext cx="94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12" name="Freihand 511">
                  <a:extLst>
                    <a:ext uri="{FF2B5EF4-FFF2-40B4-BE49-F238E27FC236}">
                      <a16:creationId xmlns:a16="http://schemas.microsoft.com/office/drawing/2014/main" id="{EA890DF8-21F9-4D70-8CC2-0BF4E0B9096D}"/>
                    </a:ext>
                  </a:extLst>
                </p14:cNvPr>
                <p14:cNvContentPartPr/>
                <p14:nvPr/>
              </p14:nvContentPartPr>
              <p14:xfrm>
                <a:off x="4206873" y="5482164"/>
                <a:ext cx="77400" cy="64800"/>
              </p14:xfrm>
            </p:contentPart>
          </mc:Choice>
          <mc:Fallback xmlns="">
            <p:pic>
              <p:nvPicPr>
                <p:cNvPr id="512" name="Freihand 511">
                  <a:extLst>
                    <a:ext uri="{FF2B5EF4-FFF2-40B4-BE49-F238E27FC236}">
                      <a16:creationId xmlns:a16="http://schemas.microsoft.com/office/drawing/2014/main" id="{EA890DF8-21F9-4D70-8CC2-0BF4E0B9096D}"/>
                    </a:ext>
                  </a:extLst>
                </p:cNvPr>
                <p:cNvPicPr/>
                <p:nvPr/>
              </p:nvPicPr>
              <p:blipFill>
                <a:blip r:embed="rId744"/>
                <a:stretch>
                  <a:fillRect/>
                </a:stretch>
              </p:blipFill>
              <p:spPr>
                <a:xfrm>
                  <a:off x="4202553" y="5477844"/>
                  <a:ext cx="86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13" name="Freihand 512">
                  <a:extLst>
                    <a:ext uri="{FF2B5EF4-FFF2-40B4-BE49-F238E27FC236}">
                      <a16:creationId xmlns:a16="http://schemas.microsoft.com/office/drawing/2014/main" id="{45AFA5E0-0E2C-459B-A4B2-B06DB0349264}"/>
                    </a:ext>
                  </a:extLst>
                </p14:cNvPr>
                <p14:cNvContentPartPr/>
                <p14:nvPr/>
              </p14:nvContentPartPr>
              <p14:xfrm>
                <a:off x="4058193" y="5461284"/>
                <a:ext cx="259560" cy="101520"/>
              </p14:xfrm>
            </p:contentPart>
          </mc:Choice>
          <mc:Fallback xmlns="">
            <p:pic>
              <p:nvPicPr>
                <p:cNvPr id="513" name="Freihand 512">
                  <a:extLst>
                    <a:ext uri="{FF2B5EF4-FFF2-40B4-BE49-F238E27FC236}">
                      <a16:creationId xmlns:a16="http://schemas.microsoft.com/office/drawing/2014/main" id="{45AFA5E0-0E2C-459B-A4B2-B06DB0349264}"/>
                    </a:ext>
                  </a:extLst>
                </p:cNvPr>
                <p:cNvPicPr/>
                <p:nvPr/>
              </p:nvPicPr>
              <p:blipFill>
                <a:blip r:embed="rId746"/>
                <a:stretch>
                  <a:fillRect/>
                </a:stretch>
              </p:blipFill>
              <p:spPr>
                <a:xfrm>
                  <a:off x="4053873" y="5456964"/>
                  <a:ext cx="26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14" name="Freihand 513">
                  <a:extLst>
                    <a:ext uri="{FF2B5EF4-FFF2-40B4-BE49-F238E27FC236}">
                      <a16:creationId xmlns:a16="http://schemas.microsoft.com/office/drawing/2014/main" id="{FC68FFCD-63A2-4121-8C61-F3CAC93B6C54}"/>
                    </a:ext>
                  </a:extLst>
                </p14:cNvPr>
                <p14:cNvContentPartPr/>
                <p14:nvPr/>
              </p14:nvContentPartPr>
              <p14:xfrm>
                <a:off x="4090233" y="5266884"/>
                <a:ext cx="254520" cy="173160"/>
              </p14:xfrm>
            </p:contentPart>
          </mc:Choice>
          <mc:Fallback xmlns="">
            <p:pic>
              <p:nvPicPr>
                <p:cNvPr id="514" name="Freihand 513">
                  <a:extLst>
                    <a:ext uri="{FF2B5EF4-FFF2-40B4-BE49-F238E27FC236}">
                      <a16:creationId xmlns:a16="http://schemas.microsoft.com/office/drawing/2014/main" id="{FC68FFCD-63A2-4121-8C61-F3CAC93B6C54}"/>
                    </a:ext>
                  </a:extLst>
                </p:cNvPr>
                <p:cNvPicPr/>
                <p:nvPr/>
              </p:nvPicPr>
              <p:blipFill>
                <a:blip r:embed="rId748"/>
                <a:stretch>
                  <a:fillRect/>
                </a:stretch>
              </p:blipFill>
              <p:spPr>
                <a:xfrm>
                  <a:off x="4085913" y="5262564"/>
                  <a:ext cx="263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15" name="Freihand 514">
                  <a:extLst>
                    <a:ext uri="{FF2B5EF4-FFF2-40B4-BE49-F238E27FC236}">
                      <a16:creationId xmlns:a16="http://schemas.microsoft.com/office/drawing/2014/main" id="{DD3AEF22-AD0E-4D9C-AF2E-96B4061F3342}"/>
                    </a:ext>
                  </a:extLst>
                </p14:cNvPr>
                <p14:cNvContentPartPr/>
                <p14:nvPr/>
              </p14:nvContentPartPr>
              <p14:xfrm>
                <a:off x="4027953" y="5264364"/>
                <a:ext cx="203040" cy="136800"/>
              </p14:xfrm>
            </p:contentPart>
          </mc:Choice>
          <mc:Fallback xmlns="">
            <p:pic>
              <p:nvPicPr>
                <p:cNvPr id="515" name="Freihand 514">
                  <a:extLst>
                    <a:ext uri="{FF2B5EF4-FFF2-40B4-BE49-F238E27FC236}">
                      <a16:creationId xmlns:a16="http://schemas.microsoft.com/office/drawing/2014/main" id="{DD3AEF22-AD0E-4D9C-AF2E-96B4061F3342}"/>
                    </a:ext>
                  </a:extLst>
                </p:cNvPr>
                <p:cNvPicPr/>
                <p:nvPr/>
              </p:nvPicPr>
              <p:blipFill>
                <a:blip r:embed="rId750"/>
                <a:stretch>
                  <a:fillRect/>
                </a:stretch>
              </p:blipFill>
              <p:spPr>
                <a:xfrm>
                  <a:off x="4023633" y="5260044"/>
                  <a:ext cx="21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16" name="Freihand 515">
                  <a:extLst>
                    <a:ext uri="{FF2B5EF4-FFF2-40B4-BE49-F238E27FC236}">
                      <a16:creationId xmlns:a16="http://schemas.microsoft.com/office/drawing/2014/main" id="{00990AC4-B7AA-415A-9B72-C50E545F411F}"/>
                    </a:ext>
                  </a:extLst>
                </p14:cNvPr>
                <p14:cNvContentPartPr/>
                <p14:nvPr/>
              </p14:nvContentPartPr>
              <p14:xfrm>
                <a:off x="4036593" y="5269404"/>
                <a:ext cx="169200" cy="90000"/>
              </p14:xfrm>
            </p:contentPart>
          </mc:Choice>
          <mc:Fallback xmlns="">
            <p:pic>
              <p:nvPicPr>
                <p:cNvPr id="516" name="Freihand 515">
                  <a:extLst>
                    <a:ext uri="{FF2B5EF4-FFF2-40B4-BE49-F238E27FC236}">
                      <a16:creationId xmlns:a16="http://schemas.microsoft.com/office/drawing/2014/main" id="{00990AC4-B7AA-415A-9B72-C50E545F411F}"/>
                    </a:ext>
                  </a:extLst>
                </p:cNvPr>
                <p:cNvPicPr/>
                <p:nvPr/>
              </p:nvPicPr>
              <p:blipFill>
                <a:blip r:embed="rId752"/>
                <a:stretch>
                  <a:fillRect/>
                </a:stretch>
              </p:blipFill>
              <p:spPr>
                <a:xfrm>
                  <a:off x="4032273" y="5265084"/>
                  <a:ext cx="177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18" name="Freihand 517">
                  <a:extLst>
                    <a:ext uri="{FF2B5EF4-FFF2-40B4-BE49-F238E27FC236}">
                      <a16:creationId xmlns:a16="http://schemas.microsoft.com/office/drawing/2014/main" id="{A173B634-7F97-4155-9BA6-771A0BDA402C}"/>
                    </a:ext>
                  </a:extLst>
                </p14:cNvPr>
                <p14:cNvContentPartPr/>
                <p14:nvPr/>
              </p14:nvContentPartPr>
              <p14:xfrm>
                <a:off x="4453113" y="5376324"/>
                <a:ext cx="145440" cy="21600"/>
              </p14:xfrm>
            </p:contentPart>
          </mc:Choice>
          <mc:Fallback xmlns="">
            <p:pic>
              <p:nvPicPr>
                <p:cNvPr id="518" name="Freihand 517">
                  <a:extLst>
                    <a:ext uri="{FF2B5EF4-FFF2-40B4-BE49-F238E27FC236}">
                      <a16:creationId xmlns:a16="http://schemas.microsoft.com/office/drawing/2014/main" id="{A173B634-7F97-4155-9BA6-771A0BDA402C}"/>
                    </a:ext>
                  </a:extLst>
                </p:cNvPr>
                <p:cNvPicPr/>
                <p:nvPr/>
              </p:nvPicPr>
              <p:blipFill>
                <a:blip r:embed="rId754"/>
                <a:stretch>
                  <a:fillRect/>
                </a:stretch>
              </p:blipFill>
              <p:spPr>
                <a:xfrm>
                  <a:off x="4448793" y="5372004"/>
                  <a:ext cx="154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19" name="Freihand 518">
                  <a:extLst>
                    <a:ext uri="{FF2B5EF4-FFF2-40B4-BE49-F238E27FC236}">
                      <a16:creationId xmlns:a16="http://schemas.microsoft.com/office/drawing/2014/main" id="{7E3FE58D-1B9E-4157-BA5D-CC987FB354A3}"/>
                    </a:ext>
                  </a:extLst>
                </p14:cNvPr>
                <p14:cNvContentPartPr/>
                <p14:nvPr/>
              </p14:nvContentPartPr>
              <p14:xfrm>
                <a:off x="4472193" y="5418804"/>
                <a:ext cx="144000" cy="14400"/>
              </p14:xfrm>
            </p:contentPart>
          </mc:Choice>
          <mc:Fallback xmlns="">
            <p:pic>
              <p:nvPicPr>
                <p:cNvPr id="519" name="Freihand 518">
                  <a:extLst>
                    <a:ext uri="{FF2B5EF4-FFF2-40B4-BE49-F238E27FC236}">
                      <a16:creationId xmlns:a16="http://schemas.microsoft.com/office/drawing/2014/main" id="{7E3FE58D-1B9E-4157-BA5D-CC987FB354A3}"/>
                    </a:ext>
                  </a:extLst>
                </p:cNvPr>
                <p:cNvPicPr/>
                <p:nvPr/>
              </p:nvPicPr>
              <p:blipFill>
                <a:blip r:embed="rId756"/>
                <a:stretch>
                  <a:fillRect/>
                </a:stretch>
              </p:blipFill>
              <p:spPr>
                <a:xfrm>
                  <a:off x="4467873" y="5414484"/>
                  <a:ext cx="152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20" name="Freihand 519">
                  <a:extLst>
                    <a:ext uri="{FF2B5EF4-FFF2-40B4-BE49-F238E27FC236}">
                      <a16:creationId xmlns:a16="http://schemas.microsoft.com/office/drawing/2014/main" id="{40757BA4-6C56-4296-A97B-5224D6621C5B}"/>
                    </a:ext>
                  </a:extLst>
                </p14:cNvPr>
                <p14:cNvContentPartPr/>
                <p14:nvPr/>
              </p14:nvContentPartPr>
              <p14:xfrm>
                <a:off x="4745793" y="5307564"/>
                <a:ext cx="112320" cy="126000"/>
              </p14:xfrm>
            </p:contentPart>
          </mc:Choice>
          <mc:Fallback xmlns="">
            <p:pic>
              <p:nvPicPr>
                <p:cNvPr id="520" name="Freihand 519">
                  <a:extLst>
                    <a:ext uri="{FF2B5EF4-FFF2-40B4-BE49-F238E27FC236}">
                      <a16:creationId xmlns:a16="http://schemas.microsoft.com/office/drawing/2014/main" id="{40757BA4-6C56-4296-A97B-5224D6621C5B}"/>
                    </a:ext>
                  </a:extLst>
                </p:cNvPr>
                <p:cNvPicPr/>
                <p:nvPr/>
              </p:nvPicPr>
              <p:blipFill>
                <a:blip r:embed="rId758"/>
                <a:stretch>
                  <a:fillRect/>
                </a:stretch>
              </p:blipFill>
              <p:spPr>
                <a:xfrm>
                  <a:off x="4741473" y="5303244"/>
                  <a:ext cx="120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21" name="Freihand 520">
                  <a:extLst>
                    <a:ext uri="{FF2B5EF4-FFF2-40B4-BE49-F238E27FC236}">
                      <a16:creationId xmlns:a16="http://schemas.microsoft.com/office/drawing/2014/main" id="{86528E29-7628-4605-932A-F0957AD2AC83}"/>
                    </a:ext>
                  </a:extLst>
                </p14:cNvPr>
                <p14:cNvContentPartPr/>
                <p14:nvPr/>
              </p14:nvContentPartPr>
              <p14:xfrm>
                <a:off x="4783953" y="5285964"/>
                <a:ext cx="132480" cy="21600"/>
              </p14:xfrm>
            </p:contentPart>
          </mc:Choice>
          <mc:Fallback xmlns="">
            <p:pic>
              <p:nvPicPr>
                <p:cNvPr id="521" name="Freihand 520">
                  <a:extLst>
                    <a:ext uri="{FF2B5EF4-FFF2-40B4-BE49-F238E27FC236}">
                      <a16:creationId xmlns:a16="http://schemas.microsoft.com/office/drawing/2014/main" id="{86528E29-7628-4605-932A-F0957AD2AC83}"/>
                    </a:ext>
                  </a:extLst>
                </p:cNvPr>
                <p:cNvPicPr/>
                <p:nvPr/>
              </p:nvPicPr>
              <p:blipFill>
                <a:blip r:embed="rId760"/>
                <a:stretch>
                  <a:fillRect/>
                </a:stretch>
              </p:blipFill>
              <p:spPr>
                <a:xfrm>
                  <a:off x="4779633" y="5281644"/>
                  <a:ext cx="141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22" name="Freihand 521">
                  <a:extLst>
                    <a:ext uri="{FF2B5EF4-FFF2-40B4-BE49-F238E27FC236}">
                      <a16:creationId xmlns:a16="http://schemas.microsoft.com/office/drawing/2014/main" id="{65225AA7-B1D9-43B9-88DB-207A8C080233}"/>
                    </a:ext>
                  </a:extLst>
                </p14:cNvPr>
                <p14:cNvContentPartPr/>
                <p14:nvPr/>
              </p14:nvContentPartPr>
              <p14:xfrm>
                <a:off x="5039193" y="5290644"/>
                <a:ext cx="90720" cy="126720"/>
              </p14:xfrm>
            </p:contentPart>
          </mc:Choice>
          <mc:Fallback xmlns="">
            <p:pic>
              <p:nvPicPr>
                <p:cNvPr id="522" name="Freihand 521">
                  <a:extLst>
                    <a:ext uri="{FF2B5EF4-FFF2-40B4-BE49-F238E27FC236}">
                      <a16:creationId xmlns:a16="http://schemas.microsoft.com/office/drawing/2014/main" id="{65225AA7-B1D9-43B9-88DB-207A8C080233}"/>
                    </a:ext>
                  </a:extLst>
                </p:cNvPr>
                <p:cNvPicPr/>
                <p:nvPr/>
              </p:nvPicPr>
              <p:blipFill>
                <a:blip r:embed="rId762"/>
                <a:stretch>
                  <a:fillRect/>
                </a:stretch>
              </p:blipFill>
              <p:spPr>
                <a:xfrm>
                  <a:off x="5034873" y="5286324"/>
                  <a:ext cx="9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23" name="Freihand 522">
                  <a:extLst>
                    <a:ext uri="{FF2B5EF4-FFF2-40B4-BE49-F238E27FC236}">
                      <a16:creationId xmlns:a16="http://schemas.microsoft.com/office/drawing/2014/main" id="{A69A85A5-DD9F-4F53-89CC-7298504F18A0}"/>
                    </a:ext>
                  </a:extLst>
                </p14:cNvPr>
                <p14:cNvContentPartPr/>
                <p14:nvPr/>
              </p14:nvContentPartPr>
              <p14:xfrm>
                <a:off x="4986993" y="5243844"/>
                <a:ext cx="206280" cy="197280"/>
              </p14:xfrm>
            </p:contentPart>
          </mc:Choice>
          <mc:Fallback xmlns="">
            <p:pic>
              <p:nvPicPr>
                <p:cNvPr id="523" name="Freihand 522">
                  <a:extLst>
                    <a:ext uri="{FF2B5EF4-FFF2-40B4-BE49-F238E27FC236}">
                      <a16:creationId xmlns:a16="http://schemas.microsoft.com/office/drawing/2014/main" id="{A69A85A5-DD9F-4F53-89CC-7298504F18A0}"/>
                    </a:ext>
                  </a:extLst>
                </p:cNvPr>
                <p:cNvPicPr/>
                <p:nvPr/>
              </p:nvPicPr>
              <p:blipFill>
                <a:blip r:embed="rId764"/>
                <a:stretch>
                  <a:fillRect/>
                </a:stretch>
              </p:blipFill>
              <p:spPr>
                <a:xfrm>
                  <a:off x="4982673" y="5239524"/>
                  <a:ext cx="214920" cy="205920"/>
                </a:xfrm>
                <a:prstGeom prst="rect">
                  <a:avLst/>
                </a:prstGeom>
              </p:spPr>
            </p:pic>
          </mc:Fallback>
        </mc:AlternateContent>
      </p:grpSp>
      <p:grpSp>
        <p:nvGrpSpPr>
          <p:cNvPr id="531" name="Gruppieren 530">
            <a:extLst>
              <a:ext uri="{FF2B5EF4-FFF2-40B4-BE49-F238E27FC236}">
                <a16:creationId xmlns:a16="http://schemas.microsoft.com/office/drawing/2014/main" id="{49A50D8C-E2E4-4B23-81C3-D5D5FA2E55E0}"/>
              </a:ext>
            </a:extLst>
          </p:cNvPr>
          <p:cNvGrpSpPr/>
          <p:nvPr/>
        </p:nvGrpSpPr>
        <p:grpSpPr>
          <a:xfrm>
            <a:off x="8356233" y="71724"/>
            <a:ext cx="3717000" cy="2371680"/>
            <a:chOff x="8356233" y="71724"/>
            <a:chExt cx="3717000" cy="2371680"/>
          </a:xfrm>
        </p:grpSpPr>
        <mc:AlternateContent xmlns:mc="http://schemas.openxmlformats.org/markup-compatibility/2006" xmlns:p14="http://schemas.microsoft.com/office/powerpoint/2010/main">
          <mc:Choice Requires="p14">
            <p:contentPart p14:bwMode="auto" r:id="rId765">
              <p14:nvContentPartPr>
                <p14:cNvPr id="4" name="Freihand 3">
                  <a:extLst>
                    <a:ext uri="{FF2B5EF4-FFF2-40B4-BE49-F238E27FC236}">
                      <a16:creationId xmlns:a16="http://schemas.microsoft.com/office/drawing/2014/main" id="{B7509D45-2397-44E7-BE8E-C2F735CE374C}"/>
                    </a:ext>
                  </a:extLst>
                </p14:cNvPr>
                <p14:cNvContentPartPr/>
                <p14:nvPr/>
              </p14:nvContentPartPr>
              <p14:xfrm>
                <a:off x="9407793" y="242724"/>
                <a:ext cx="40320" cy="1870560"/>
              </p14:xfrm>
            </p:contentPart>
          </mc:Choice>
          <mc:Fallback xmlns="">
            <p:pic>
              <p:nvPicPr>
                <p:cNvPr id="4" name="Freihand 3">
                  <a:extLst>
                    <a:ext uri="{FF2B5EF4-FFF2-40B4-BE49-F238E27FC236}">
                      <a16:creationId xmlns:a16="http://schemas.microsoft.com/office/drawing/2014/main" id="{B7509D45-2397-44E7-BE8E-C2F735CE374C}"/>
                    </a:ext>
                  </a:extLst>
                </p:cNvPr>
                <p:cNvPicPr/>
                <p:nvPr/>
              </p:nvPicPr>
              <p:blipFill>
                <a:blip r:embed="rId766"/>
                <a:stretch>
                  <a:fillRect/>
                </a:stretch>
              </p:blipFill>
              <p:spPr>
                <a:xfrm>
                  <a:off x="9403473" y="238404"/>
                  <a:ext cx="48960" cy="18792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 name="Freihand 4">
                  <a:extLst>
                    <a:ext uri="{FF2B5EF4-FFF2-40B4-BE49-F238E27FC236}">
                      <a16:creationId xmlns:a16="http://schemas.microsoft.com/office/drawing/2014/main" id="{603983E3-1392-4871-977E-EF01F8CE7191}"/>
                    </a:ext>
                  </a:extLst>
                </p14:cNvPr>
                <p14:cNvContentPartPr/>
                <p14:nvPr/>
              </p14:nvContentPartPr>
              <p14:xfrm>
                <a:off x="9293673" y="2025084"/>
                <a:ext cx="2561760" cy="56880"/>
              </p14:xfrm>
            </p:contentPart>
          </mc:Choice>
          <mc:Fallback xmlns="">
            <p:pic>
              <p:nvPicPr>
                <p:cNvPr id="5" name="Freihand 4">
                  <a:extLst>
                    <a:ext uri="{FF2B5EF4-FFF2-40B4-BE49-F238E27FC236}">
                      <a16:creationId xmlns:a16="http://schemas.microsoft.com/office/drawing/2014/main" id="{603983E3-1392-4871-977E-EF01F8CE7191}"/>
                    </a:ext>
                  </a:extLst>
                </p:cNvPr>
                <p:cNvPicPr/>
                <p:nvPr/>
              </p:nvPicPr>
              <p:blipFill>
                <a:blip r:embed="rId768"/>
                <a:stretch>
                  <a:fillRect/>
                </a:stretch>
              </p:blipFill>
              <p:spPr>
                <a:xfrm>
                  <a:off x="9289353" y="2020764"/>
                  <a:ext cx="2570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 name="Freihand 5">
                  <a:extLst>
                    <a:ext uri="{FF2B5EF4-FFF2-40B4-BE49-F238E27FC236}">
                      <a16:creationId xmlns:a16="http://schemas.microsoft.com/office/drawing/2014/main" id="{AF8AAF73-C13C-4EFA-9C07-26F986C4806E}"/>
                    </a:ext>
                  </a:extLst>
                </p14:cNvPr>
                <p14:cNvContentPartPr/>
                <p14:nvPr/>
              </p14:nvContentPartPr>
              <p14:xfrm>
                <a:off x="11845713" y="2033364"/>
                <a:ext cx="150480" cy="131040"/>
              </p14:xfrm>
            </p:contentPart>
          </mc:Choice>
          <mc:Fallback xmlns="">
            <p:pic>
              <p:nvPicPr>
                <p:cNvPr id="6" name="Freihand 5">
                  <a:extLst>
                    <a:ext uri="{FF2B5EF4-FFF2-40B4-BE49-F238E27FC236}">
                      <a16:creationId xmlns:a16="http://schemas.microsoft.com/office/drawing/2014/main" id="{AF8AAF73-C13C-4EFA-9C07-26F986C4806E}"/>
                    </a:ext>
                  </a:extLst>
                </p:cNvPr>
                <p:cNvPicPr/>
                <p:nvPr/>
              </p:nvPicPr>
              <p:blipFill>
                <a:blip r:embed="rId770"/>
                <a:stretch>
                  <a:fillRect/>
                </a:stretch>
              </p:blipFill>
              <p:spPr>
                <a:xfrm>
                  <a:off x="11841393" y="2029044"/>
                  <a:ext cx="159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7" name="Freihand 6">
                  <a:extLst>
                    <a:ext uri="{FF2B5EF4-FFF2-40B4-BE49-F238E27FC236}">
                      <a16:creationId xmlns:a16="http://schemas.microsoft.com/office/drawing/2014/main" id="{C927B665-CA98-4A6E-8DB8-6D59BEB49FE1}"/>
                    </a:ext>
                  </a:extLst>
                </p14:cNvPr>
                <p14:cNvContentPartPr/>
                <p14:nvPr/>
              </p14:nvContentPartPr>
              <p14:xfrm>
                <a:off x="9307713" y="167484"/>
                <a:ext cx="202680" cy="116280"/>
              </p14:xfrm>
            </p:contentPart>
          </mc:Choice>
          <mc:Fallback xmlns="">
            <p:pic>
              <p:nvPicPr>
                <p:cNvPr id="7" name="Freihand 6">
                  <a:extLst>
                    <a:ext uri="{FF2B5EF4-FFF2-40B4-BE49-F238E27FC236}">
                      <a16:creationId xmlns:a16="http://schemas.microsoft.com/office/drawing/2014/main" id="{C927B665-CA98-4A6E-8DB8-6D59BEB49FE1}"/>
                    </a:ext>
                  </a:extLst>
                </p:cNvPr>
                <p:cNvPicPr/>
                <p:nvPr/>
              </p:nvPicPr>
              <p:blipFill>
                <a:blip r:embed="rId772"/>
                <a:stretch>
                  <a:fillRect/>
                </a:stretch>
              </p:blipFill>
              <p:spPr>
                <a:xfrm>
                  <a:off x="9303393" y="163164"/>
                  <a:ext cx="211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9" name="Freihand 8">
                  <a:extLst>
                    <a:ext uri="{FF2B5EF4-FFF2-40B4-BE49-F238E27FC236}">
                      <a16:creationId xmlns:a16="http://schemas.microsoft.com/office/drawing/2014/main" id="{CDCC2B06-B39B-45ED-88C6-1A7281D24841}"/>
                    </a:ext>
                  </a:extLst>
                </p14:cNvPr>
                <p14:cNvContentPartPr/>
                <p14:nvPr/>
              </p14:nvContentPartPr>
              <p14:xfrm>
                <a:off x="9120153" y="153084"/>
                <a:ext cx="66960" cy="68040"/>
              </p14:xfrm>
            </p:contentPart>
          </mc:Choice>
          <mc:Fallback xmlns="">
            <p:pic>
              <p:nvPicPr>
                <p:cNvPr id="9" name="Freihand 8">
                  <a:extLst>
                    <a:ext uri="{FF2B5EF4-FFF2-40B4-BE49-F238E27FC236}">
                      <a16:creationId xmlns:a16="http://schemas.microsoft.com/office/drawing/2014/main" id="{CDCC2B06-B39B-45ED-88C6-1A7281D24841}"/>
                    </a:ext>
                  </a:extLst>
                </p:cNvPr>
                <p:cNvPicPr/>
                <p:nvPr/>
              </p:nvPicPr>
              <p:blipFill>
                <a:blip r:embed="rId774"/>
                <a:stretch>
                  <a:fillRect/>
                </a:stretch>
              </p:blipFill>
              <p:spPr>
                <a:xfrm>
                  <a:off x="9115833" y="148764"/>
                  <a:ext cx="75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0" name="Freihand 9">
                  <a:extLst>
                    <a:ext uri="{FF2B5EF4-FFF2-40B4-BE49-F238E27FC236}">
                      <a16:creationId xmlns:a16="http://schemas.microsoft.com/office/drawing/2014/main" id="{231B4542-F630-4C2A-94DB-51058461574F}"/>
                    </a:ext>
                  </a:extLst>
                </p14:cNvPr>
                <p14:cNvContentPartPr/>
                <p14:nvPr/>
              </p14:nvContentPartPr>
              <p14:xfrm>
                <a:off x="9098913" y="71724"/>
                <a:ext cx="27360" cy="22320"/>
              </p14:xfrm>
            </p:contentPart>
          </mc:Choice>
          <mc:Fallback xmlns="">
            <p:pic>
              <p:nvPicPr>
                <p:cNvPr id="10" name="Freihand 9">
                  <a:extLst>
                    <a:ext uri="{FF2B5EF4-FFF2-40B4-BE49-F238E27FC236}">
                      <a16:creationId xmlns:a16="http://schemas.microsoft.com/office/drawing/2014/main" id="{231B4542-F630-4C2A-94DB-51058461574F}"/>
                    </a:ext>
                  </a:extLst>
                </p:cNvPr>
                <p:cNvPicPr/>
                <p:nvPr/>
              </p:nvPicPr>
              <p:blipFill>
                <a:blip r:embed="rId776"/>
                <a:stretch>
                  <a:fillRect/>
                </a:stretch>
              </p:blipFill>
              <p:spPr>
                <a:xfrm>
                  <a:off x="9094593" y="67404"/>
                  <a:ext cx="3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2" name="Freihand 11">
                  <a:extLst>
                    <a:ext uri="{FF2B5EF4-FFF2-40B4-BE49-F238E27FC236}">
                      <a16:creationId xmlns:a16="http://schemas.microsoft.com/office/drawing/2014/main" id="{446EC65E-AB2C-4607-9F28-E04EE9E55089}"/>
                    </a:ext>
                  </a:extLst>
                </p14:cNvPr>
                <p14:cNvContentPartPr/>
                <p14:nvPr/>
              </p14:nvContentPartPr>
              <p14:xfrm>
                <a:off x="11762193" y="2231004"/>
                <a:ext cx="100440" cy="86760"/>
              </p14:xfrm>
            </p:contentPart>
          </mc:Choice>
          <mc:Fallback xmlns="">
            <p:pic>
              <p:nvPicPr>
                <p:cNvPr id="12" name="Freihand 11">
                  <a:extLst>
                    <a:ext uri="{FF2B5EF4-FFF2-40B4-BE49-F238E27FC236}">
                      <a16:creationId xmlns:a16="http://schemas.microsoft.com/office/drawing/2014/main" id="{446EC65E-AB2C-4607-9F28-E04EE9E55089}"/>
                    </a:ext>
                  </a:extLst>
                </p:cNvPr>
                <p:cNvPicPr/>
                <p:nvPr/>
              </p:nvPicPr>
              <p:blipFill>
                <a:blip r:embed="rId778"/>
                <a:stretch>
                  <a:fillRect/>
                </a:stretch>
              </p:blipFill>
              <p:spPr>
                <a:xfrm>
                  <a:off x="11757873" y="2226684"/>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3" name="Freihand 12">
                  <a:extLst>
                    <a:ext uri="{FF2B5EF4-FFF2-40B4-BE49-F238E27FC236}">
                      <a16:creationId xmlns:a16="http://schemas.microsoft.com/office/drawing/2014/main" id="{CBF9BB82-AAD2-49C5-BFD7-0B8D917DEF70}"/>
                    </a:ext>
                  </a:extLst>
                </p14:cNvPr>
                <p14:cNvContentPartPr/>
                <p14:nvPr/>
              </p14:nvContentPartPr>
              <p14:xfrm>
                <a:off x="11806113" y="2244324"/>
                <a:ext cx="101880" cy="199080"/>
              </p14:xfrm>
            </p:contentPart>
          </mc:Choice>
          <mc:Fallback xmlns="">
            <p:pic>
              <p:nvPicPr>
                <p:cNvPr id="13" name="Freihand 12">
                  <a:extLst>
                    <a:ext uri="{FF2B5EF4-FFF2-40B4-BE49-F238E27FC236}">
                      <a16:creationId xmlns:a16="http://schemas.microsoft.com/office/drawing/2014/main" id="{CBF9BB82-AAD2-49C5-BFD7-0B8D917DEF70}"/>
                    </a:ext>
                  </a:extLst>
                </p:cNvPr>
                <p:cNvPicPr/>
                <p:nvPr/>
              </p:nvPicPr>
              <p:blipFill>
                <a:blip r:embed="rId780"/>
                <a:stretch>
                  <a:fillRect/>
                </a:stretch>
              </p:blipFill>
              <p:spPr>
                <a:xfrm>
                  <a:off x="11801793" y="2240004"/>
                  <a:ext cx="110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05" name="Freihand 204">
                  <a:extLst>
                    <a:ext uri="{FF2B5EF4-FFF2-40B4-BE49-F238E27FC236}">
                      <a16:creationId xmlns:a16="http://schemas.microsoft.com/office/drawing/2014/main" id="{4FF5A880-4E26-47C3-B613-04407CB01D49}"/>
                    </a:ext>
                  </a:extLst>
                </p14:cNvPr>
                <p14:cNvContentPartPr/>
                <p14:nvPr/>
              </p14:nvContentPartPr>
              <p14:xfrm>
                <a:off x="11157033" y="1975404"/>
                <a:ext cx="30960" cy="151920"/>
              </p14:xfrm>
            </p:contentPart>
          </mc:Choice>
          <mc:Fallback xmlns="">
            <p:pic>
              <p:nvPicPr>
                <p:cNvPr id="205" name="Freihand 204">
                  <a:extLst>
                    <a:ext uri="{FF2B5EF4-FFF2-40B4-BE49-F238E27FC236}">
                      <a16:creationId xmlns:a16="http://schemas.microsoft.com/office/drawing/2014/main" id="{4FF5A880-4E26-47C3-B613-04407CB01D49}"/>
                    </a:ext>
                  </a:extLst>
                </p:cNvPr>
                <p:cNvPicPr/>
                <p:nvPr/>
              </p:nvPicPr>
              <p:blipFill>
                <a:blip r:embed="rId782"/>
                <a:stretch>
                  <a:fillRect/>
                </a:stretch>
              </p:blipFill>
              <p:spPr>
                <a:xfrm>
                  <a:off x="11152713" y="1971084"/>
                  <a:ext cx="39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06" name="Freihand 205">
                  <a:extLst>
                    <a:ext uri="{FF2B5EF4-FFF2-40B4-BE49-F238E27FC236}">
                      <a16:creationId xmlns:a16="http://schemas.microsoft.com/office/drawing/2014/main" id="{5551FB9C-631D-405B-96A2-90CFC91D72F3}"/>
                    </a:ext>
                  </a:extLst>
                </p14:cNvPr>
                <p14:cNvContentPartPr/>
                <p14:nvPr/>
              </p14:nvContentPartPr>
              <p14:xfrm>
                <a:off x="11012313" y="2222724"/>
                <a:ext cx="100440" cy="154800"/>
              </p14:xfrm>
            </p:contentPart>
          </mc:Choice>
          <mc:Fallback xmlns="">
            <p:pic>
              <p:nvPicPr>
                <p:cNvPr id="206" name="Freihand 205">
                  <a:extLst>
                    <a:ext uri="{FF2B5EF4-FFF2-40B4-BE49-F238E27FC236}">
                      <a16:creationId xmlns:a16="http://schemas.microsoft.com/office/drawing/2014/main" id="{5551FB9C-631D-405B-96A2-90CFC91D72F3}"/>
                    </a:ext>
                  </a:extLst>
                </p:cNvPr>
                <p:cNvPicPr/>
                <p:nvPr/>
              </p:nvPicPr>
              <p:blipFill>
                <a:blip r:embed="rId784"/>
                <a:stretch>
                  <a:fillRect/>
                </a:stretch>
              </p:blipFill>
              <p:spPr>
                <a:xfrm>
                  <a:off x="11007993" y="2218404"/>
                  <a:ext cx="10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07" name="Freihand 206">
                  <a:extLst>
                    <a:ext uri="{FF2B5EF4-FFF2-40B4-BE49-F238E27FC236}">
                      <a16:creationId xmlns:a16="http://schemas.microsoft.com/office/drawing/2014/main" id="{EDFE2672-4D88-47A5-BD81-8CDD6A4CAD0B}"/>
                    </a:ext>
                  </a:extLst>
                </p14:cNvPr>
                <p14:cNvContentPartPr/>
                <p14:nvPr/>
              </p14:nvContentPartPr>
              <p14:xfrm>
                <a:off x="11072433" y="2195364"/>
                <a:ext cx="99000" cy="11520"/>
              </p14:xfrm>
            </p:contentPart>
          </mc:Choice>
          <mc:Fallback xmlns="">
            <p:pic>
              <p:nvPicPr>
                <p:cNvPr id="207" name="Freihand 206">
                  <a:extLst>
                    <a:ext uri="{FF2B5EF4-FFF2-40B4-BE49-F238E27FC236}">
                      <a16:creationId xmlns:a16="http://schemas.microsoft.com/office/drawing/2014/main" id="{EDFE2672-4D88-47A5-BD81-8CDD6A4CAD0B}"/>
                    </a:ext>
                  </a:extLst>
                </p:cNvPr>
                <p:cNvPicPr/>
                <p:nvPr/>
              </p:nvPicPr>
              <p:blipFill>
                <a:blip r:embed="rId786"/>
                <a:stretch>
                  <a:fillRect/>
                </a:stretch>
              </p:blipFill>
              <p:spPr>
                <a:xfrm>
                  <a:off x="11068113" y="2191044"/>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08" name="Freihand 207">
                  <a:extLst>
                    <a:ext uri="{FF2B5EF4-FFF2-40B4-BE49-F238E27FC236}">
                      <a16:creationId xmlns:a16="http://schemas.microsoft.com/office/drawing/2014/main" id="{7AE25923-0A0E-4E5E-8985-53DA60D7AC27}"/>
                    </a:ext>
                  </a:extLst>
                </p14:cNvPr>
                <p14:cNvContentPartPr/>
                <p14:nvPr/>
              </p14:nvContentPartPr>
              <p14:xfrm>
                <a:off x="11152353" y="2216964"/>
                <a:ext cx="63000" cy="113040"/>
              </p14:xfrm>
            </p:contentPart>
          </mc:Choice>
          <mc:Fallback xmlns="">
            <p:pic>
              <p:nvPicPr>
                <p:cNvPr id="208" name="Freihand 207">
                  <a:extLst>
                    <a:ext uri="{FF2B5EF4-FFF2-40B4-BE49-F238E27FC236}">
                      <a16:creationId xmlns:a16="http://schemas.microsoft.com/office/drawing/2014/main" id="{7AE25923-0A0E-4E5E-8985-53DA60D7AC27}"/>
                    </a:ext>
                  </a:extLst>
                </p:cNvPr>
                <p:cNvPicPr/>
                <p:nvPr/>
              </p:nvPicPr>
              <p:blipFill>
                <a:blip r:embed="rId788"/>
                <a:stretch>
                  <a:fillRect/>
                </a:stretch>
              </p:blipFill>
              <p:spPr>
                <a:xfrm>
                  <a:off x="11148033" y="2212644"/>
                  <a:ext cx="71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09" name="Freihand 208">
                  <a:extLst>
                    <a:ext uri="{FF2B5EF4-FFF2-40B4-BE49-F238E27FC236}">
                      <a16:creationId xmlns:a16="http://schemas.microsoft.com/office/drawing/2014/main" id="{B96F75BA-31D3-47B1-9560-E904E46A149C}"/>
                    </a:ext>
                  </a:extLst>
                </p14:cNvPr>
                <p14:cNvContentPartPr/>
                <p14:nvPr/>
              </p14:nvContentPartPr>
              <p14:xfrm>
                <a:off x="11208153" y="2227404"/>
                <a:ext cx="103680" cy="127440"/>
              </p14:xfrm>
            </p:contentPart>
          </mc:Choice>
          <mc:Fallback xmlns="">
            <p:pic>
              <p:nvPicPr>
                <p:cNvPr id="209" name="Freihand 208">
                  <a:extLst>
                    <a:ext uri="{FF2B5EF4-FFF2-40B4-BE49-F238E27FC236}">
                      <a16:creationId xmlns:a16="http://schemas.microsoft.com/office/drawing/2014/main" id="{B96F75BA-31D3-47B1-9560-E904E46A149C}"/>
                    </a:ext>
                  </a:extLst>
                </p:cNvPr>
                <p:cNvPicPr/>
                <p:nvPr/>
              </p:nvPicPr>
              <p:blipFill>
                <a:blip r:embed="rId790"/>
                <a:stretch>
                  <a:fillRect/>
                </a:stretch>
              </p:blipFill>
              <p:spPr>
                <a:xfrm>
                  <a:off x="11203833" y="2223084"/>
                  <a:ext cx="11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4" name="Freihand 213">
                  <a:extLst>
                    <a:ext uri="{FF2B5EF4-FFF2-40B4-BE49-F238E27FC236}">
                      <a16:creationId xmlns:a16="http://schemas.microsoft.com/office/drawing/2014/main" id="{F30A0493-5CFD-4375-8B5A-54018442AB2C}"/>
                    </a:ext>
                  </a:extLst>
                </p14:cNvPr>
                <p14:cNvContentPartPr/>
                <p14:nvPr/>
              </p14:nvContentPartPr>
              <p14:xfrm>
                <a:off x="9303033" y="641964"/>
                <a:ext cx="195480" cy="35280"/>
              </p14:xfrm>
            </p:contentPart>
          </mc:Choice>
          <mc:Fallback xmlns="">
            <p:pic>
              <p:nvPicPr>
                <p:cNvPr id="214" name="Freihand 213">
                  <a:extLst>
                    <a:ext uri="{FF2B5EF4-FFF2-40B4-BE49-F238E27FC236}">
                      <a16:creationId xmlns:a16="http://schemas.microsoft.com/office/drawing/2014/main" id="{F30A0493-5CFD-4375-8B5A-54018442AB2C}"/>
                    </a:ext>
                  </a:extLst>
                </p:cNvPr>
                <p:cNvPicPr/>
                <p:nvPr/>
              </p:nvPicPr>
              <p:blipFill>
                <a:blip r:embed="rId792"/>
                <a:stretch>
                  <a:fillRect/>
                </a:stretch>
              </p:blipFill>
              <p:spPr>
                <a:xfrm>
                  <a:off x="9298713" y="637644"/>
                  <a:ext cx="20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5" name="Freihand 214">
                  <a:extLst>
                    <a:ext uri="{FF2B5EF4-FFF2-40B4-BE49-F238E27FC236}">
                      <a16:creationId xmlns:a16="http://schemas.microsoft.com/office/drawing/2014/main" id="{28F01B3E-36CB-4633-88CE-0CCCBBE208BD}"/>
                    </a:ext>
                  </a:extLst>
                </p14:cNvPr>
                <p14:cNvContentPartPr/>
                <p14:nvPr/>
              </p14:nvContentPartPr>
              <p14:xfrm>
                <a:off x="8737833" y="640884"/>
                <a:ext cx="95760" cy="127800"/>
              </p14:xfrm>
            </p:contentPart>
          </mc:Choice>
          <mc:Fallback xmlns="">
            <p:pic>
              <p:nvPicPr>
                <p:cNvPr id="215" name="Freihand 214">
                  <a:extLst>
                    <a:ext uri="{FF2B5EF4-FFF2-40B4-BE49-F238E27FC236}">
                      <a16:creationId xmlns:a16="http://schemas.microsoft.com/office/drawing/2014/main" id="{28F01B3E-36CB-4633-88CE-0CCCBBE208BD}"/>
                    </a:ext>
                  </a:extLst>
                </p:cNvPr>
                <p:cNvPicPr/>
                <p:nvPr/>
              </p:nvPicPr>
              <p:blipFill>
                <a:blip r:embed="rId794"/>
                <a:stretch>
                  <a:fillRect/>
                </a:stretch>
              </p:blipFill>
              <p:spPr>
                <a:xfrm>
                  <a:off x="8733513" y="636564"/>
                  <a:ext cx="104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6" name="Freihand 215">
                  <a:extLst>
                    <a:ext uri="{FF2B5EF4-FFF2-40B4-BE49-F238E27FC236}">
                      <a16:creationId xmlns:a16="http://schemas.microsoft.com/office/drawing/2014/main" id="{0D5D7B65-197F-47DC-89F3-E91996277F1A}"/>
                    </a:ext>
                  </a:extLst>
                </p14:cNvPr>
                <p14:cNvContentPartPr/>
                <p14:nvPr/>
              </p14:nvContentPartPr>
              <p14:xfrm>
                <a:off x="8859513" y="630444"/>
                <a:ext cx="85320" cy="133200"/>
              </p14:xfrm>
            </p:contentPart>
          </mc:Choice>
          <mc:Fallback xmlns="">
            <p:pic>
              <p:nvPicPr>
                <p:cNvPr id="216" name="Freihand 215">
                  <a:extLst>
                    <a:ext uri="{FF2B5EF4-FFF2-40B4-BE49-F238E27FC236}">
                      <a16:creationId xmlns:a16="http://schemas.microsoft.com/office/drawing/2014/main" id="{0D5D7B65-197F-47DC-89F3-E91996277F1A}"/>
                    </a:ext>
                  </a:extLst>
                </p:cNvPr>
                <p:cNvPicPr/>
                <p:nvPr/>
              </p:nvPicPr>
              <p:blipFill>
                <a:blip r:embed="rId796"/>
                <a:stretch>
                  <a:fillRect/>
                </a:stretch>
              </p:blipFill>
              <p:spPr>
                <a:xfrm>
                  <a:off x="8855193" y="626124"/>
                  <a:ext cx="93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7" name="Freihand 216">
                  <a:extLst>
                    <a:ext uri="{FF2B5EF4-FFF2-40B4-BE49-F238E27FC236}">
                      <a16:creationId xmlns:a16="http://schemas.microsoft.com/office/drawing/2014/main" id="{F2C7E9BB-1DF0-4FFC-8705-F84AFBB32399}"/>
                    </a:ext>
                  </a:extLst>
                </p14:cNvPr>
                <p14:cNvContentPartPr/>
                <p14:nvPr/>
              </p14:nvContentPartPr>
              <p14:xfrm>
                <a:off x="8964633" y="727644"/>
                <a:ext cx="8640" cy="90360"/>
              </p14:xfrm>
            </p:contentPart>
          </mc:Choice>
          <mc:Fallback xmlns="">
            <p:pic>
              <p:nvPicPr>
                <p:cNvPr id="217" name="Freihand 216">
                  <a:extLst>
                    <a:ext uri="{FF2B5EF4-FFF2-40B4-BE49-F238E27FC236}">
                      <a16:creationId xmlns:a16="http://schemas.microsoft.com/office/drawing/2014/main" id="{F2C7E9BB-1DF0-4FFC-8705-F84AFBB32399}"/>
                    </a:ext>
                  </a:extLst>
                </p:cNvPr>
                <p:cNvPicPr/>
                <p:nvPr/>
              </p:nvPicPr>
              <p:blipFill>
                <a:blip r:embed="rId798"/>
                <a:stretch>
                  <a:fillRect/>
                </a:stretch>
              </p:blipFill>
              <p:spPr>
                <a:xfrm>
                  <a:off x="8960313" y="723324"/>
                  <a:ext cx="1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8" name="Freihand 217">
                  <a:extLst>
                    <a:ext uri="{FF2B5EF4-FFF2-40B4-BE49-F238E27FC236}">
                      <a16:creationId xmlns:a16="http://schemas.microsoft.com/office/drawing/2014/main" id="{ADDFF2E3-2A77-4F5D-B993-F566F5E35B0E}"/>
                    </a:ext>
                  </a:extLst>
                </p14:cNvPr>
                <p14:cNvContentPartPr/>
                <p14:nvPr/>
              </p14:nvContentPartPr>
              <p14:xfrm>
                <a:off x="9017913" y="630084"/>
                <a:ext cx="51840" cy="105120"/>
              </p14:xfrm>
            </p:contentPart>
          </mc:Choice>
          <mc:Fallback xmlns="">
            <p:pic>
              <p:nvPicPr>
                <p:cNvPr id="218" name="Freihand 217">
                  <a:extLst>
                    <a:ext uri="{FF2B5EF4-FFF2-40B4-BE49-F238E27FC236}">
                      <a16:creationId xmlns:a16="http://schemas.microsoft.com/office/drawing/2014/main" id="{ADDFF2E3-2A77-4F5D-B993-F566F5E35B0E}"/>
                    </a:ext>
                  </a:extLst>
                </p:cNvPr>
                <p:cNvPicPr/>
                <p:nvPr/>
              </p:nvPicPr>
              <p:blipFill>
                <a:blip r:embed="rId800"/>
                <a:stretch>
                  <a:fillRect/>
                </a:stretch>
              </p:blipFill>
              <p:spPr>
                <a:xfrm>
                  <a:off x="9013593" y="625764"/>
                  <a:ext cx="60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20" name="Freihand 219">
                  <a:extLst>
                    <a:ext uri="{FF2B5EF4-FFF2-40B4-BE49-F238E27FC236}">
                      <a16:creationId xmlns:a16="http://schemas.microsoft.com/office/drawing/2014/main" id="{EEA153C2-DC93-413C-B807-7301832D72DB}"/>
                    </a:ext>
                  </a:extLst>
                </p14:cNvPr>
                <p14:cNvContentPartPr/>
                <p14:nvPr/>
              </p14:nvContentPartPr>
              <p14:xfrm>
                <a:off x="9087393" y="630084"/>
                <a:ext cx="94680" cy="110520"/>
              </p14:xfrm>
            </p:contentPart>
          </mc:Choice>
          <mc:Fallback xmlns="">
            <p:pic>
              <p:nvPicPr>
                <p:cNvPr id="220" name="Freihand 219">
                  <a:extLst>
                    <a:ext uri="{FF2B5EF4-FFF2-40B4-BE49-F238E27FC236}">
                      <a16:creationId xmlns:a16="http://schemas.microsoft.com/office/drawing/2014/main" id="{EEA153C2-DC93-413C-B807-7301832D72DB}"/>
                    </a:ext>
                  </a:extLst>
                </p:cNvPr>
                <p:cNvPicPr/>
                <p:nvPr/>
              </p:nvPicPr>
              <p:blipFill>
                <a:blip r:embed="rId802"/>
                <a:stretch>
                  <a:fillRect/>
                </a:stretch>
              </p:blipFill>
              <p:spPr>
                <a:xfrm>
                  <a:off x="9083073" y="625764"/>
                  <a:ext cx="103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21" name="Freihand 220">
                  <a:extLst>
                    <a:ext uri="{FF2B5EF4-FFF2-40B4-BE49-F238E27FC236}">
                      <a16:creationId xmlns:a16="http://schemas.microsoft.com/office/drawing/2014/main" id="{085F8D24-EC44-4F2D-B3C3-704F03CAB787}"/>
                    </a:ext>
                  </a:extLst>
                </p14:cNvPr>
                <p14:cNvContentPartPr/>
                <p14:nvPr/>
              </p14:nvContentPartPr>
              <p14:xfrm>
                <a:off x="9055713" y="586884"/>
                <a:ext cx="81000" cy="67320"/>
              </p14:xfrm>
            </p:contentPart>
          </mc:Choice>
          <mc:Fallback xmlns="">
            <p:pic>
              <p:nvPicPr>
                <p:cNvPr id="221" name="Freihand 220">
                  <a:extLst>
                    <a:ext uri="{FF2B5EF4-FFF2-40B4-BE49-F238E27FC236}">
                      <a16:creationId xmlns:a16="http://schemas.microsoft.com/office/drawing/2014/main" id="{085F8D24-EC44-4F2D-B3C3-704F03CAB787}"/>
                    </a:ext>
                  </a:extLst>
                </p:cNvPr>
                <p:cNvPicPr/>
                <p:nvPr/>
              </p:nvPicPr>
              <p:blipFill>
                <a:blip r:embed="rId804"/>
                <a:stretch>
                  <a:fillRect/>
                </a:stretch>
              </p:blipFill>
              <p:spPr>
                <a:xfrm>
                  <a:off x="9051393" y="582564"/>
                  <a:ext cx="89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22" name="Freihand 221">
                  <a:extLst>
                    <a:ext uri="{FF2B5EF4-FFF2-40B4-BE49-F238E27FC236}">
                      <a16:creationId xmlns:a16="http://schemas.microsoft.com/office/drawing/2014/main" id="{EE3ACD3E-4987-4E9F-9D41-E229D11F596B}"/>
                    </a:ext>
                  </a:extLst>
                </p14:cNvPr>
                <p14:cNvContentPartPr/>
                <p14:nvPr/>
              </p14:nvContentPartPr>
              <p14:xfrm>
                <a:off x="9123753" y="697404"/>
                <a:ext cx="86040" cy="60120"/>
              </p14:xfrm>
            </p:contentPart>
          </mc:Choice>
          <mc:Fallback xmlns="">
            <p:pic>
              <p:nvPicPr>
                <p:cNvPr id="222" name="Freihand 221">
                  <a:extLst>
                    <a:ext uri="{FF2B5EF4-FFF2-40B4-BE49-F238E27FC236}">
                      <a16:creationId xmlns:a16="http://schemas.microsoft.com/office/drawing/2014/main" id="{EE3ACD3E-4987-4E9F-9D41-E229D11F596B}"/>
                    </a:ext>
                  </a:extLst>
                </p:cNvPr>
                <p:cNvPicPr/>
                <p:nvPr/>
              </p:nvPicPr>
              <p:blipFill>
                <a:blip r:embed="rId806"/>
                <a:stretch>
                  <a:fillRect/>
                </a:stretch>
              </p:blipFill>
              <p:spPr>
                <a:xfrm>
                  <a:off x="9119433" y="693084"/>
                  <a:ext cx="94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23" name="Freihand 222">
                  <a:extLst>
                    <a:ext uri="{FF2B5EF4-FFF2-40B4-BE49-F238E27FC236}">
                      <a16:creationId xmlns:a16="http://schemas.microsoft.com/office/drawing/2014/main" id="{88270BBB-0717-496F-AE82-CAE65528F80B}"/>
                    </a:ext>
                  </a:extLst>
                </p14:cNvPr>
                <p14:cNvContentPartPr/>
                <p14:nvPr/>
              </p14:nvContentPartPr>
              <p14:xfrm>
                <a:off x="8958153" y="559164"/>
                <a:ext cx="127080" cy="23040"/>
              </p14:xfrm>
            </p:contentPart>
          </mc:Choice>
          <mc:Fallback xmlns="">
            <p:pic>
              <p:nvPicPr>
                <p:cNvPr id="223" name="Freihand 222">
                  <a:extLst>
                    <a:ext uri="{FF2B5EF4-FFF2-40B4-BE49-F238E27FC236}">
                      <a16:creationId xmlns:a16="http://schemas.microsoft.com/office/drawing/2014/main" id="{88270BBB-0717-496F-AE82-CAE65528F80B}"/>
                    </a:ext>
                  </a:extLst>
                </p:cNvPr>
                <p:cNvPicPr/>
                <p:nvPr/>
              </p:nvPicPr>
              <p:blipFill>
                <a:blip r:embed="rId808"/>
                <a:stretch>
                  <a:fillRect/>
                </a:stretch>
              </p:blipFill>
              <p:spPr>
                <a:xfrm>
                  <a:off x="8953833" y="554844"/>
                  <a:ext cx="135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25" name="Freihand 224">
                  <a:extLst>
                    <a:ext uri="{FF2B5EF4-FFF2-40B4-BE49-F238E27FC236}">
                      <a16:creationId xmlns:a16="http://schemas.microsoft.com/office/drawing/2014/main" id="{01802C0F-D89B-4493-9577-EC70F0997957}"/>
                    </a:ext>
                  </a:extLst>
                </p14:cNvPr>
                <p14:cNvContentPartPr/>
                <p14:nvPr/>
              </p14:nvContentPartPr>
              <p14:xfrm>
                <a:off x="8562153" y="680124"/>
                <a:ext cx="98640" cy="9000"/>
              </p14:xfrm>
            </p:contentPart>
          </mc:Choice>
          <mc:Fallback xmlns="">
            <p:pic>
              <p:nvPicPr>
                <p:cNvPr id="225" name="Freihand 224">
                  <a:extLst>
                    <a:ext uri="{FF2B5EF4-FFF2-40B4-BE49-F238E27FC236}">
                      <a16:creationId xmlns:a16="http://schemas.microsoft.com/office/drawing/2014/main" id="{01802C0F-D89B-4493-9577-EC70F0997957}"/>
                    </a:ext>
                  </a:extLst>
                </p:cNvPr>
                <p:cNvPicPr/>
                <p:nvPr/>
              </p:nvPicPr>
              <p:blipFill>
                <a:blip r:embed="rId810"/>
                <a:stretch>
                  <a:fillRect/>
                </a:stretch>
              </p:blipFill>
              <p:spPr>
                <a:xfrm>
                  <a:off x="8557833" y="675804"/>
                  <a:ext cx="107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26" name="Freihand 225">
                  <a:extLst>
                    <a:ext uri="{FF2B5EF4-FFF2-40B4-BE49-F238E27FC236}">
                      <a16:creationId xmlns:a16="http://schemas.microsoft.com/office/drawing/2014/main" id="{69C41E14-EFD5-437A-938E-042F8260913F}"/>
                    </a:ext>
                  </a:extLst>
                </p14:cNvPr>
                <p14:cNvContentPartPr/>
                <p14:nvPr/>
              </p14:nvContentPartPr>
              <p14:xfrm>
                <a:off x="8548833" y="720084"/>
                <a:ext cx="97560" cy="11520"/>
              </p14:xfrm>
            </p:contentPart>
          </mc:Choice>
          <mc:Fallback xmlns="">
            <p:pic>
              <p:nvPicPr>
                <p:cNvPr id="226" name="Freihand 225">
                  <a:extLst>
                    <a:ext uri="{FF2B5EF4-FFF2-40B4-BE49-F238E27FC236}">
                      <a16:creationId xmlns:a16="http://schemas.microsoft.com/office/drawing/2014/main" id="{69C41E14-EFD5-437A-938E-042F8260913F}"/>
                    </a:ext>
                  </a:extLst>
                </p:cNvPr>
                <p:cNvPicPr/>
                <p:nvPr/>
              </p:nvPicPr>
              <p:blipFill>
                <a:blip r:embed="rId812"/>
                <a:stretch>
                  <a:fillRect/>
                </a:stretch>
              </p:blipFill>
              <p:spPr>
                <a:xfrm>
                  <a:off x="8544513" y="715764"/>
                  <a:ext cx="106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27" name="Freihand 226">
                  <a:extLst>
                    <a:ext uri="{FF2B5EF4-FFF2-40B4-BE49-F238E27FC236}">
                      <a16:creationId xmlns:a16="http://schemas.microsoft.com/office/drawing/2014/main" id="{94456259-6249-4E2D-A498-92F390B8462A}"/>
                    </a:ext>
                  </a:extLst>
                </p14:cNvPr>
                <p14:cNvContentPartPr/>
                <p14:nvPr/>
              </p14:nvContentPartPr>
              <p14:xfrm>
                <a:off x="8418873" y="561684"/>
                <a:ext cx="7560" cy="112680"/>
              </p14:xfrm>
            </p:contentPart>
          </mc:Choice>
          <mc:Fallback xmlns="">
            <p:pic>
              <p:nvPicPr>
                <p:cNvPr id="227" name="Freihand 226">
                  <a:extLst>
                    <a:ext uri="{FF2B5EF4-FFF2-40B4-BE49-F238E27FC236}">
                      <a16:creationId xmlns:a16="http://schemas.microsoft.com/office/drawing/2014/main" id="{94456259-6249-4E2D-A498-92F390B8462A}"/>
                    </a:ext>
                  </a:extLst>
                </p:cNvPr>
                <p:cNvPicPr/>
                <p:nvPr/>
              </p:nvPicPr>
              <p:blipFill>
                <a:blip r:embed="rId814"/>
                <a:stretch>
                  <a:fillRect/>
                </a:stretch>
              </p:blipFill>
              <p:spPr>
                <a:xfrm>
                  <a:off x="8414553" y="557364"/>
                  <a:ext cx="16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28" name="Freihand 227">
                  <a:extLst>
                    <a:ext uri="{FF2B5EF4-FFF2-40B4-BE49-F238E27FC236}">
                      <a16:creationId xmlns:a16="http://schemas.microsoft.com/office/drawing/2014/main" id="{B31B899C-E0B6-4EEE-937C-AEE50749C10C}"/>
                    </a:ext>
                  </a:extLst>
                </p14:cNvPr>
                <p14:cNvContentPartPr/>
                <p14:nvPr/>
              </p14:nvContentPartPr>
              <p14:xfrm>
                <a:off x="8361273" y="700644"/>
                <a:ext cx="122040" cy="15840"/>
              </p14:xfrm>
            </p:contentPart>
          </mc:Choice>
          <mc:Fallback xmlns="">
            <p:pic>
              <p:nvPicPr>
                <p:cNvPr id="228" name="Freihand 227">
                  <a:extLst>
                    <a:ext uri="{FF2B5EF4-FFF2-40B4-BE49-F238E27FC236}">
                      <a16:creationId xmlns:a16="http://schemas.microsoft.com/office/drawing/2014/main" id="{B31B899C-E0B6-4EEE-937C-AEE50749C10C}"/>
                    </a:ext>
                  </a:extLst>
                </p:cNvPr>
                <p:cNvPicPr/>
                <p:nvPr/>
              </p:nvPicPr>
              <p:blipFill>
                <a:blip r:embed="rId816"/>
                <a:stretch>
                  <a:fillRect/>
                </a:stretch>
              </p:blipFill>
              <p:spPr>
                <a:xfrm>
                  <a:off x="8356953" y="696324"/>
                  <a:ext cx="130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229" name="Freihand 228">
                  <a:extLst>
                    <a:ext uri="{FF2B5EF4-FFF2-40B4-BE49-F238E27FC236}">
                      <a16:creationId xmlns:a16="http://schemas.microsoft.com/office/drawing/2014/main" id="{A33ED740-1AE7-49CD-B17C-1CD95B94BA27}"/>
                    </a:ext>
                  </a:extLst>
                </p14:cNvPr>
                <p14:cNvContentPartPr/>
                <p14:nvPr/>
              </p14:nvContentPartPr>
              <p14:xfrm>
                <a:off x="8356233" y="744564"/>
                <a:ext cx="109440" cy="140760"/>
              </p14:xfrm>
            </p:contentPart>
          </mc:Choice>
          <mc:Fallback xmlns="">
            <p:pic>
              <p:nvPicPr>
                <p:cNvPr id="229" name="Freihand 228">
                  <a:extLst>
                    <a:ext uri="{FF2B5EF4-FFF2-40B4-BE49-F238E27FC236}">
                      <a16:creationId xmlns:a16="http://schemas.microsoft.com/office/drawing/2014/main" id="{A33ED740-1AE7-49CD-B17C-1CD95B94BA27}"/>
                    </a:ext>
                  </a:extLst>
                </p:cNvPr>
                <p:cNvPicPr/>
                <p:nvPr/>
              </p:nvPicPr>
              <p:blipFill>
                <a:blip r:embed="rId818"/>
                <a:stretch>
                  <a:fillRect/>
                </a:stretch>
              </p:blipFill>
              <p:spPr>
                <a:xfrm>
                  <a:off x="8351913" y="740244"/>
                  <a:ext cx="118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31" name="Freihand 230">
                  <a:extLst>
                    <a:ext uri="{FF2B5EF4-FFF2-40B4-BE49-F238E27FC236}">
                      <a16:creationId xmlns:a16="http://schemas.microsoft.com/office/drawing/2014/main" id="{D810FE5C-1A01-412C-9746-38E1B6A5321E}"/>
                    </a:ext>
                  </a:extLst>
                </p14:cNvPr>
                <p14:cNvContentPartPr/>
                <p14:nvPr/>
              </p14:nvContentPartPr>
              <p14:xfrm>
                <a:off x="9471513" y="667524"/>
                <a:ext cx="11160" cy="32400"/>
              </p14:xfrm>
            </p:contentPart>
          </mc:Choice>
          <mc:Fallback xmlns="">
            <p:pic>
              <p:nvPicPr>
                <p:cNvPr id="231" name="Freihand 230">
                  <a:extLst>
                    <a:ext uri="{FF2B5EF4-FFF2-40B4-BE49-F238E27FC236}">
                      <a16:creationId xmlns:a16="http://schemas.microsoft.com/office/drawing/2014/main" id="{D810FE5C-1A01-412C-9746-38E1B6A5321E}"/>
                    </a:ext>
                  </a:extLst>
                </p:cNvPr>
                <p:cNvPicPr/>
                <p:nvPr/>
              </p:nvPicPr>
              <p:blipFill>
                <a:blip r:embed="rId820"/>
                <a:stretch>
                  <a:fillRect/>
                </a:stretch>
              </p:blipFill>
              <p:spPr>
                <a:xfrm>
                  <a:off x="9467193" y="663204"/>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32" name="Freihand 231">
                  <a:extLst>
                    <a:ext uri="{FF2B5EF4-FFF2-40B4-BE49-F238E27FC236}">
                      <a16:creationId xmlns:a16="http://schemas.microsoft.com/office/drawing/2014/main" id="{A886B331-632C-4F3C-A942-D7841F6F81D7}"/>
                    </a:ext>
                  </a:extLst>
                </p14:cNvPr>
                <p14:cNvContentPartPr/>
                <p14:nvPr/>
              </p14:nvContentPartPr>
              <p14:xfrm>
                <a:off x="9442353" y="667524"/>
                <a:ext cx="1671120" cy="1376640"/>
              </p14:xfrm>
            </p:contentPart>
          </mc:Choice>
          <mc:Fallback xmlns="">
            <p:pic>
              <p:nvPicPr>
                <p:cNvPr id="232" name="Freihand 231">
                  <a:extLst>
                    <a:ext uri="{FF2B5EF4-FFF2-40B4-BE49-F238E27FC236}">
                      <a16:creationId xmlns:a16="http://schemas.microsoft.com/office/drawing/2014/main" id="{A886B331-632C-4F3C-A942-D7841F6F81D7}"/>
                    </a:ext>
                  </a:extLst>
                </p:cNvPr>
                <p:cNvPicPr/>
                <p:nvPr/>
              </p:nvPicPr>
              <p:blipFill>
                <a:blip r:embed="rId822"/>
                <a:stretch>
                  <a:fillRect/>
                </a:stretch>
              </p:blipFill>
              <p:spPr>
                <a:xfrm>
                  <a:off x="9438033" y="663204"/>
                  <a:ext cx="1679760" cy="13852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34" name="Freihand 233">
                  <a:extLst>
                    <a:ext uri="{FF2B5EF4-FFF2-40B4-BE49-F238E27FC236}">
                      <a16:creationId xmlns:a16="http://schemas.microsoft.com/office/drawing/2014/main" id="{FA280B15-9F7D-4B58-B22E-93890A67BDF7}"/>
                    </a:ext>
                  </a:extLst>
                </p14:cNvPr>
                <p14:cNvContentPartPr/>
                <p14:nvPr/>
              </p14:nvContentPartPr>
              <p14:xfrm>
                <a:off x="11161713" y="1715484"/>
                <a:ext cx="18720" cy="117720"/>
              </p14:xfrm>
            </p:contentPart>
          </mc:Choice>
          <mc:Fallback xmlns="">
            <p:pic>
              <p:nvPicPr>
                <p:cNvPr id="234" name="Freihand 233">
                  <a:extLst>
                    <a:ext uri="{FF2B5EF4-FFF2-40B4-BE49-F238E27FC236}">
                      <a16:creationId xmlns:a16="http://schemas.microsoft.com/office/drawing/2014/main" id="{FA280B15-9F7D-4B58-B22E-93890A67BDF7}"/>
                    </a:ext>
                  </a:extLst>
                </p:cNvPr>
                <p:cNvPicPr/>
                <p:nvPr/>
              </p:nvPicPr>
              <p:blipFill>
                <a:blip r:embed="rId824"/>
                <a:stretch>
                  <a:fillRect/>
                </a:stretch>
              </p:blipFill>
              <p:spPr>
                <a:xfrm>
                  <a:off x="11157393" y="1711164"/>
                  <a:ext cx="27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35" name="Freihand 234">
                  <a:extLst>
                    <a:ext uri="{FF2B5EF4-FFF2-40B4-BE49-F238E27FC236}">
                      <a16:creationId xmlns:a16="http://schemas.microsoft.com/office/drawing/2014/main" id="{7CA070C7-0A2A-4EE1-82A3-BA3FE478B9BD}"/>
                    </a:ext>
                  </a:extLst>
                </p14:cNvPr>
                <p14:cNvContentPartPr/>
                <p14:nvPr/>
              </p14:nvContentPartPr>
              <p14:xfrm>
                <a:off x="11210313" y="1716924"/>
                <a:ext cx="105480" cy="133200"/>
              </p14:xfrm>
            </p:contentPart>
          </mc:Choice>
          <mc:Fallback xmlns="">
            <p:pic>
              <p:nvPicPr>
                <p:cNvPr id="235" name="Freihand 234">
                  <a:extLst>
                    <a:ext uri="{FF2B5EF4-FFF2-40B4-BE49-F238E27FC236}">
                      <a16:creationId xmlns:a16="http://schemas.microsoft.com/office/drawing/2014/main" id="{7CA070C7-0A2A-4EE1-82A3-BA3FE478B9BD}"/>
                    </a:ext>
                  </a:extLst>
                </p:cNvPr>
                <p:cNvPicPr/>
                <p:nvPr/>
              </p:nvPicPr>
              <p:blipFill>
                <a:blip r:embed="rId826"/>
                <a:stretch>
                  <a:fillRect/>
                </a:stretch>
              </p:blipFill>
              <p:spPr>
                <a:xfrm>
                  <a:off x="11205993" y="1712604"/>
                  <a:ext cx="114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1" name="Freihand 390">
                  <a:extLst>
                    <a:ext uri="{FF2B5EF4-FFF2-40B4-BE49-F238E27FC236}">
                      <a16:creationId xmlns:a16="http://schemas.microsoft.com/office/drawing/2014/main" id="{116C371D-323B-447E-8AF1-B64B73106491}"/>
                    </a:ext>
                  </a:extLst>
                </p14:cNvPr>
                <p14:cNvContentPartPr/>
                <p14:nvPr/>
              </p14:nvContentPartPr>
              <p14:xfrm>
                <a:off x="10683993" y="1973964"/>
                <a:ext cx="9720" cy="165960"/>
              </p14:xfrm>
            </p:contentPart>
          </mc:Choice>
          <mc:Fallback xmlns="">
            <p:pic>
              <p:nvPicPr>
                <p:cNvPr id="391" name="Freihand 390">
                  <a:extLst>
                    <a:ext uri="{FF2B5EF4-FFF2-40B4-BE49-F238E27FC236}">
                      <a16:creationId xmlns:a16="http://schemas.microsoft.com/office/drawing/2014/main" id="{116C371D-323B-447E-8AF1-B64B73106491}"/>
                    </a:ext>
                  </a:extLst>
                </p:cNvPr>
                <p:cNvPicPr/>
                <p:nvPr/>
              </p:nvPicPr>
              <p:blipFill>
                <a:blip r:embed="rId828"/>
                <a:stretch>
                  <a:fillRect/>
                </a:stretch>
              </p:blipFill>
              <p:spPr>
                <a:xfrm>
                  <a:off x="10679673" y="1969644"/>
                  <a:ext cx="18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2" name="Freihand 391">
                  <a:extLst>
                    <a:ext uri="{FF2B5EF4-FFF2-40B4-BE49-F238E27FC236}">
                      <a16:creationId xmlns:a16="http://schemas.microsoft.com/office/drawing/2014/main" id="{C1ADB9D9-1916-4A4F-BD7C-9EEDDAEEBA52}"/>
                    </a:ext>
                  </a:extLst>
                </p14:cNvPr>
                <p14:cNvContentPartPr/>
                <p14:nvPr/>
              </p14:nvContentPartPr>
              <p14:xfrm>
                <a:off x="10485993" y="2217684"/>
                <a:ext cx="44640" cy="118080"/>
              </p14:xfrm>
            </p:contentPart>
          </mc:Choice>
          <mc:Fallback xmlns="">
            <p:pic>
              <p:nvPicPr>
                <p:cNvPr id="392" name="Freihand 391">
                  <a:extLst>
                    <a:ext uri="{FF2B5EF4-FFF2-40B4-BE49-F238E27FC236}">
                      <a16:creationId xmlns:a16="http://schemas.microsoft.com/office/drawing/2014/main" id="{C1ADB9D9-1916-4A4F-BD7C-9EEDDAEEBA52}"/>
                    </a:ext>
                  </a:extLst>
                </p:cNvPr>
                <p:cNvPicPr/>
                <p:nvPr/>
              </p:nvPicPr>
              <p:blipFill>
                <a:blip r:embed="rId830"/>
                <a:stretch>
                  <a:fillRect/>
                </a:stretch>
              </p:blipFill>
              <p:spPr>
                <a:xfrm>
                  <a:off x="10481673" y="2213364"/>
                  <a:ext cx="53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3" name="Freihand 392">
                  <a:extLst>
                    <a:ext uri="{FF2B5EF4-FFF2-40B4-BE49-F238E27FC236}">
                      <a16:creationId xmlns:a16="http://schemas.microsoft.com/office/drawing/2014/main" id="{7959BD91-A5F4-41F1-9CBA-AE0DD7946BA8}"/>
                    </a:ext>
                  </a:extLst>
                </p14:cNvPr>
                <p14:cNvContentPartPr/>
                <p14:nvPr/>
              </p14:nvContentPartPr>
              <p14:xfrm>
                <a:off x="10515153" y="2253684"/>
                <a:ext cx="18360" cy="125640"/>
              </p14:xfrm>
            </p:contentPart>
          </mc:Choice>
          <mc:Fallback xmlns="">
            <p:pic>
              <p:nvPicPr>
                <p:cNvPr id="393" name="Freihand 392">
                  <a:extLst>
                    <a:ext uri="{FF2B5EF4-FFF2-40B4-BE49-F238E27FC236}">
                      <a16:creationId xmlns:a16="http://schemas.microsoft.com/office/drawing/2014/main" id="{7959BD91-A5F4-41F1-9CBA-AE0DD7946BA8}"/>
                    </a:ext>
                  </a:extLst>
                </p:cNvPr>
                <p:cNvPicPr/>
                <p:nvPr/>
              </p:nvPicPr>
              <p:blipFill>
                <a:blip r:embed="rId832"/>
                <a:stretch>
                  <a:fillRect/>
                </a:stretch>
              </p:blipFill>
              <p:spPr>
                <a:xfrm>
                  <a:off x="10510833" y="2249364"/>
                  <a:ext cx="27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4" name="Freihand 393">
                  <a:extLst>
                    <a:ext uri="{FF2B5EF4-FFF2-40B4-BE49-F238E27FC236}">
                      <a16:creationId xmlns:a16="http://schemas.microsoft.com/office/drawing/2014/main" id="{F7ED4413-4A39-4653-859F-0982D9C629E1}"/>
                    </a:ext>
                  </a:extLst>
                </p14:cNvPr>
                <p14:cNvContentPartPr/>
                <p14:nvPr/>
              </p14:nvContentPartPr>
              <p14:xfrm>
                <a:off x="10582113" y="2234604"/>
                <a:ext cx="74160" cy="132480"/>
              </p14:xfrm>
            </p:contentPart>
          </mc:Choice>
          <mc:Fallback xmlns="">
            <p:pic>
              <p:nvPicPr>
                <p:cNvPr id="394" name="Freihand 393">
                  <a:extLst>
                    <a:ext uri="{FF2B5EF4-FFF2-40B4-BE49-F238E27FC236}">
                      <a16:creationId xmlns:a16="http://schemas.microsoft.com/office/drawing/2014/main" id="{F7ED4413-4A39-4653-859F-0982D9C629E1}"/>
                    </a:ext>
                  </a:extLst>
                </p:cNvPr>
                <p:cNvPicPr/>
                <p:nvPr/>
              </p:nvPicPr>
              <p:blipFill>
                <a:blip r:embed="rId834"/>
                <a:stretch>
                  <a:fillRect/>
                </a:stretch>
              </p:blipFill>
              <p:spPr>
                <a:xfrm>
                  <a:off x="10577793" y="2230284"/>
                  <a:ext cx="82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5" name="Freihand 394">
                  <a:extLst>
                    <a:ext uri="{FF2B5EF4-FFF2-40B4-BE49-F238E27FC236}">
                      <a16:creationId xmlns:a16="http://schemas.microsoft.com/office/drawing/2014/main" id="{DF0D5E8B-7908-41A3-A967-04A2AC4B01A1}"/>
                    </a:ext>
                  </a:extLst>
                </p14:cNvPr>
                <p14:cNvContentPartPr/>
                <p14:nvPr/>
              </p14:nvContentPartPr>
              <p14:xfrm>
                <a:off x="10669953" y="2237484"/>
                <a:ext cx="70560" cy="146160"/>
              </p14:xfrm>
            </p:contentPart>
          </mc:Choice>
          <mc:Fallback xmlns="">
            <p:pic>
              <p:nvPicPr>
                <p:cNvPr id="395" name="Freihand 394">
                  <a:extLst>
                    <a:ext uri="{FF2B5EF4-FFF2-40B4-BE49-F238E27FC236}">
                      <a16:creationId xmlns:a16="http://schemas.microsoft.com/office/drawing/2014/main" id="{DF0D5E8B-7908-41A3-A967-04A2AC4B01A1}"/>
                    </a:ext>
                  </a:extLst>
                </p:cNvPr>
                <p:cNvPicPr/>
                <p:nvPr/>
              </p:nvPicPr>
              <p:blipFill>
                <a:blip r:embed="rId836"/>
                <a:stretch>
                  <a:fillRect/>
                </a:stretch>
              </p:blipFill>
              <p:spPr>
                <a:xfrm>
                  <a:off x="10665633" y="2233164"/>
                  <a:ext cx="7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07" name="Freihand 406">
                  <a:extLst>
                    <a:ext uri="{FF2B5EF4-FFF2-40B4-BE49-F238E27FC236}">
                      <a16:creationId xmlns:a16="http://schemas.microsoft.com/office/drawing/2014/main" id="{144D40E5-93D5-47C8-8692-E00610BDF157}"/>
                    </a:ext>
                  </a:extLst>
                </p14:cNvPr>
                <p14:cNvContentPartPr/>
                <p14:nvPr/>
              </p14:nvContentPartPr>
              <p14:xfrm>
                <a:off x="10690833" y="1575804"/>
                <a:ext cx="1046520" cy="472680"/>
              </p14:xfrm>
            </p:contentPart>
          </mc:Choice>
          <mc:Fallback xmlns="">
            <p:pic>
              <p:nvPicPr>
                <p:cNvPr id="407" name="Freihand 406">
                  <a:extLst>
                    <a:ext uri="{FF2B5EF4-FFF2-40B4-BE49-F238E27FC236}">
                      <a16:creationId xmlns:a16="http://schemas.microsoft.com/office/drawing/2014/main" id="{144D40E5-93D5-47C8-8692-E00610BDF157}"/>
                    </a:ext>
                  </a:extLst>
                </p:cNvPr>
                <p:cNvPicPr/>
                <p:nvPr/>
              </p:nvPicPr>
              <p:blipFill>
                <a:blip r:embed="rId838"/>
                <a:stretch>
                  <a:fillRect/>
                </a:stretch>
              </p:blipFill>
              <p:spPr>
                <a:xfrm>
                  <a:off x="10686513" y="1571484"/>
                  <a:ext cx="10551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09" name="Freihand 408">
                  <a:extLst>
                    <a:ext uri="{FF2B5EF4-FFF2-40B4-BE49-F238E27FC236}">
                      <a16:creationId xmlns:a16="http://schemas.microsoft.com/office/drawing/2014/main" id="{D80B11C8-D1F3-4DA2-934E-2AEB6CD23B6B}"/>
                    </a:ext>
                  </a:extLst>
                </p14:cNvPr>
                <p14:cNvContentPartPr/>
                <p14:nvPr/>
              </p14:nvContentPartPr>
              <p14:xfrm>
                <a:off x="11827353" y="1484004"/>
                <a:ext cx="131040" cy="139320"/>
              </p14:xfrm>
            </p:contentPart>
          </mc:Choice>
          <mc:Fallback xmlns="">
            <p:pic>
              <p:nvPicPr>
                <p:cNvPr id="409" name="Freihand 408">
                  <a:extLst>
                    <a:ext uri="{FF2B5EF4-FFF2-40B4-BE49-F238E27FC236}">
                      <a16:creationId xmlns:a16="http://schemas.microsoft.com/office/drawing/2014/main" id="{D80B11C8-D1F3-4DA2-934E-2AEB6CD23B6B}"/>
                    </a:ext>
                  </a:extLst>
                </p:cNvPr>
                <p:cNvPicPr/>
                <p:nvPr/>
              </p:nvPicPr>
              <p:blipFill>
                <a:blip r:embed="rId840"/>
                <a:stretch>
                  <a:fillRect/>
                </a:stretch>
              </p:blipFill>
              <p:spPr>
                <a:xfrm>
                  <a:off x="11823033" y="1479684"/>
                  <a:ext cx="139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10" name="Freihand 409">
                  <a:extLst>
                    <a:ext uri="{FF2B5EF4-FFF2-40B4-BE49-F238E27FC236}">
                      <a16:creationId xmlns:a16="http://schemas.microsoft.com/office/drawing/2014/main" id="{3A1A84F8-7F99-44AD-AFD0-6790B5AC40F3}"/>
                    </a:ext>
                  </a:extLst>
                </p14:cNvPr>
                <p14:cNvContentPartPr/>
                <p14:nvPr/>
              </p14:nvContentPartPr>
              <p14:xfrm>
                <a:off x="11960553" y="1471404"/>
                <a:ext cx="112680" cy="131040"/>
              </p14:xfrm>
            </p:contentPart>
          </mc:Choice>
          <mc:Fallback xmlns="">
            <p:pic>
              <p:nvPicPr>
                <p:cNvPr id="410" name="Freihand 409">
                  <a:extLst>
                    <a:ext uri="{FF2B5EF4-FFF2-40B4-BE49-F238E27FC236}">
                      <a16:creationId xmlns:a16="http://schemas.microsoft.com/office/drawing/2014/main" id="{3A1A84F8-7F99-44AD-AFD0-6790B5AC40F3}"/>
                    </a:ext>
                  </a:extLst>
                </p:cNvPr>
                <p:cNvPicPr/>
                <p:nvPr/>
              </p:nvPicPr>
              <p:blipFill>
                <a:blip r:embed="rId842"/>
                <a:stretch>
                  <a:fillRect/>
                </a:stretch>
              </p:blipFill>
              <p:spPr>
                <a:xfrm>
                  <a:off x="11956233" y="1467084"/>
                  <a:ext cx="121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12" name="Freihand 411">
                  <a:extLst>
                    <a:ext uri="{FF2B5EF4-FFF2-40B4-BE49-F238E27FC236}">
                      <a16:creationId xmlns:a16="http://schemas.microsoft.com/office/drawing/2014/main" id="{5585011E-F642-4464-93E9-5437BEC5B752}"/>
                    </a:ext>
                  </a:extLst>
                </p14:cNvPr>
                <p14:cNvContentPartPr/>
                <p14:nvPr/>
              </p14:nvContentPartPr>
              <p14:xfrm>
                <a:off x="9443433" y="1914924"/>
                <a:ext cx="141840" cy="4320"/>
              </p14:xfrm>
            </p:contentPart>
          </mc:Choice>
          <mc:Fallback xmlns="">
            <p:pic>
              <p:nvPicPr>
                <p:cNvPr id="412" name="Freihand 411">
                  <a:extLst>
                    <a:ext uri="{FF2B5EF4-FFF2-40B4-BE49-F238E27FC236}">
                      <a16:creationId xmlns:a16="http://schemas.microsoft.com/office/drawing/2014/main" id="{5585011E-F642-4464-93E9-5437BEC5B752}"/>
                    </a:ext>
                  </a:extLst>
                </p:cNvPr>
                <p:cNvPicPr/>
                <p:nvPr/>
              </p:nvPicPr>
              <p:blipFill>
                <a:blip r:embed="rId844"/>
                <a:stretch>
                  <a:fillRect/>
                </a:stretch>
              </p:blipFill>
              <p:spPr>
                <a:xfrm>
                  <a:off x="9439113" y="1910604"/>
                  <a:ext cx="150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13" name="Freihand 412">
                  <a:extLst>
                    <a:ext uri="{FF2B5EF4-FFF2-40B4-BE49-F238E27FC236}">
                      <a16:creationId xmlns:a16="http://schemas.microsoft.com/office/drawing/2014/main" id="{D77EFFD9-76ED-4192-9E32-D4A96F85A46F}"/>
                    </a:ext>
                  </a:extLst>
                </p14:cNvPr>
                <p14:cNvContentPartPr/>
                <p14:nvPr/>
              </p14:nvContentPartPr>
              <p14:xfrm>
                <a:off x="9646473" y="1908444"/>
                <a:ext cx="651600" cy="6120"/>
              </p14:xfrm>
            </p:contentPart>
          </mc:Choice>
          <mc:Fallback xmlns="">
            <p:pic>
              <p:nvPicPr>
                <p:cNvPr id="413" name="Freihand 412">
                  <a:extLst>
                    <a:ext uri="{FF2B5EF4-FFF2-40B4-BE49-F238E27FC236}">
                      <a16:creationId xmlns:a16="http://schemas.microsoft.com/office/drawing/2014/main" id="{D77EFFD9-76ED-4192-9E32-D4A96F85A46F}"/>
                    </a:ext>
                  </a:extLst>
                </p:cNvPr>
                <p:cNvPicPr/>
                <p:nvPr/>
              </p:nvPicPr>
              <p:blipFill>
                <a:blip r:embed="rId846"/>
                <a:stretch>
                  <a:fillRect/>
                </a:stretch>
              </p:blipFill>
              <p:spPr>
                <a:xfrm>
                  <a:off x="9642153" y="1904124"/>
                  <a:ext cx="660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14" name="Freihand 413">
                  <a:extLst>
                    <a:ext uri="{FF2B5EF4-FFF2-40B4-BE49-F238E27FC236}">
                      <a16:creationId xmlns:a16="http://schemas.microsoft.com/office/drawing/2014/main" id="{AF2CCE37-848B-48F1-A92E-5580A2D06348}"/>
                    </a:ext>
                  </a:extLst>
                </p14:cNvPr>
                <p14:cNvContentPartPr/>
                <p14:nvPr/>
              </p14:nvContentPartPr>
              <p14:xfrm>
                <a:off x="10429473" y="1901244"/>
                <a:ext cx="173880" cy="11880"/>
              </p14:xfrm>
            </p:contentPart>
          </mc:Choice>
          <mc:Fallback xmlns="">
            <p:pic>
              <p:nvPicPr>
                <p:cNvPr id="414" name="Freihand 413">
                  <a:extLst>
                    <a:ext uri="{FF2B5EF4-FFF2-40B4-BE49-F238E27FC236}">
                      <a16:creationId xmlns:a16="http://schemas.microsoft.com/office/drawing/2014/main" id="{AF2CCE37-848B-48F1-A92E-5580A2D06348}"/>
                    </a:ext>
                  </a:extLst>
                </p:cNvPr>
                <p:cNvPicPr/>
                <p:nvPr/>
              </p:nvPicPr>
              <p:blipFill>
                <a:blip r:embed="rId848"/>
                <a:stretch>
                  <a:fillRect/>
                </a:stretch>
              </p:blipFill>
              <p:spPr>
                <a:xfrm>
                  <a:off x="10425153" y="1896924"/>
                  <a:ext cx="182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15" name="Freihand 414">
                  <a:extLst>
                    <a:ext uri="{FF2B5EF4-FFF2-40B4-BE49-F238E27FC236}">
                      <a16:creationId xmlns:a16="http://schemas.microsoft.com/office/drawing/2014/main" id="{A28F81EE-CF49-42B4-95D5-0B675D295210}"/>
                    </a:ext>
                  </a:extLst>
                </p14:cNvPr>
                <p14:cNvContentPartPr/>
                <p14:nvPr/>
              </p14:nvContentPartPr>
              <p14:xfrm>
                <a:off x="10729353" y="1916364"/>
                <a:ext cx="161280" cy="15840"/>
              </p14:xfrm>
            </p:contentPart>
          </mc:Choice>
          <mc:Fallback xmlns="">
            <p:pic>
              <p:nvPicPr>
                <p:cNvPr id="415" name="Freihand 414">
                  <a:extLst>
                    <a:ext uri="{FF2B5EF4-FFF2-40B4-BE49-F238E27FC236}">
                      <a16:creationId xmlns:a16="http://schemas.microsoft.com/office/drawing/2014/main" id="{A28F81EE-CF49-42B4-95D5-0B675D295210}"/>
                    </a:ext>
                  </a:extLst>
                </p:cNvPr>
                <p:cNvPicPr/>
                <p:nvPr/>
              </p:nvPicPr>
              <p:blipFill>
                <a:blip r:embed="rId850"/>
                <a:stretch>
                  <a:fillRect/>
                </a:stretch>
              </p:blipFill>
              <p:spPr>
                <a:xfrm>
                  <a:off x="10725033" y="1912044"/>
                  <a:ext cx="169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16" name="Freihand 415">
                  <a:extLst>
                    <a:ext uri="{FF2B5EF4-FFF2-40B4-BE49-F238E27FC236}">
                      <a16:creationId xmlns:a16="http://schemas.microsoft.com/office/drawing/2014/main" id="{611ECDDF-8935-40AD-B0A4-40DF47947CB4}"/>
                    </a:ext>
                  </a:extLst>
                </p14:cNvPr>
                <p14:cNvContentPartPr/>
                <p14:nvPr/>
              </p14:nvContentPartPr>
              <p14:xfrm>
                <a:off x="9080193" y="1870284"/>
                <a:ext cx="74520" cy="96120"/>
              </p14:xfrm>
            </p:contentPart>
          </mc:Choice>
          <mc:Fallback xmlns="">
            <p:pic>
              <p:nvPicPr>
                <p:cNvPr id="416" name="Freihand 415">
                  <a:extLst>
                    <a:ext uri="{FF2B5EF4-FFF2-40B4-BE49-F238E27FC236}">
                      <a16:creationId xmlns:a16="http://schemas.microsoft.com/office/drawing/2014/main" id="{611ECDDF-8935-40AD-B0A4-40DF47947CB4}"/>
                    </a:ext>
                  </a:extLst>
                </p:cNvPr>
                <p:cNvPicPr/>
                <p:nvPr/>
              </p:nvPicPr>
              <p:blipFill>
                <a:blip r:embed="rId852"/>
                <a:stretch>
                  <a:fillRect/>
                </a:stretch>
              </p:blipFill>
              <p:spPr>
                <a:xfrm>
                  <a:off x="9075873" y="1865964"/>
                  <a:ext cx="83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17" name="Freihand 416">
                  <a:extLst>
                    <a:ext uri="{FF2B5EF4-FFF2-40B4-BE49-F238E27FC236}">
                      <a16:creationId xmlns:a16="http://schemas.microsoft.com/office/drawing/2014/main" id="{4BA182A9-CB69-4DB2-9B55-614E045D0F16}"/>
                    </a:ext>
                  </a:extLst>
                </p14:cNvPr>
                <p14:cNvContentPartPr/>
                <p14:nvPr/>
              </p14:nvContentPartPr>
              <p14:xfrm>
                <a:off x="9083433" y="1798284"/>
                <a:ext cx="24120" cy="5760"/>
              </p14:xfrm>
            </p:contentPart>
          </mc:Choice>
          <mc:Fallback xmlns="">
            <p:pic>
              <p:nvPicPr>
                <p:cNvPr id="417" name="Freihand 416">
                  <a:extLst>
                    <a:ext uri="{FF2B5EF4-FFF2-40B4-BE49-F238E27FC236}">
                      <a16:creationId xmlns:a16="http://schemas.microsoft.com/office/drawing/2014/main" id="{4BA182A9-CB69-4DB2-9B55-614E045D0F16}"/>
                    </a:ext>
                  </a:extLst>
                </p:cNvPr>
                <p:cNvPicPr/>
                <p:nvPr/>
              </p:nvPicPr>
              <p:blipFill>
                <a:blip r:embed="rId854"/>
                <a:stretch>
                  <a:fillRect/>
                </a:stretch>
              </p:blipFill>
              <p:spPr>
                <a:xfrm>
                  <a:off x="9079113" y="1793964"/>
                  <a:ext cx="32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20" name="Freihand 419">
                  <a:extLst>
                    <a:ext uri="{FF2B5EF4-FFF2-40B4-BE49-F238E27FC236}">
                      <a16:creationId xmlns:a16="http://schemas.microsoft.com/office/drawing/2014/main" id="{04D93E8E-19AE-4808-9FE3-134A5FEAF9A5}"/>
                    </a:ext>
                  </a:extLst>
                </p14:cNvPr>
                <p14:cNvContentPartPr/>
                <p14:nvPr/>
              </p14:nvContentPartPr>
              <p14:xfrm>
                <a:off x="9159393" y="1791804"/>
                <a:ext cx="162000" cy="104040"/>
              </p14:xfrm>
            </p:contentPart>
          </mc:Choice>
          <mc:Fallback xmlns="">
            <p:pic>
              <p:nvPicPr>
                <p:cNvPr id="420" name="Freihand 419">
                  <a:extLst>
                    <a:ext uri="{FF2B5EF4-FFF2-40B4-BE49-F238E27FC236}">
                      <a16:creationId xmlns:a16="http://schemas.microsoft.com/office/drawing/2014/main" id="{04D93E8E-19AE-4808-9FE3-134A5FEAF9A5}"/>
                    </a:ext>
                  </a:extLst>
                </p:cNvPr>
                <p:cNvPicPr/>
                <p:nvPr/>
              </p:nvPicPr>
              <p:blipFill>
                <a:blip r:embed="rId856"/>
                <a:stretch>
                  <a:fillRect/>
                </a:stretch>
              </p:blipFill>
              <p:spPr>
                <a:xfrm>
                  <a:off x="9155073" y="1787484"/>
                  <a:ext cx="170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422" name="Freihand 421">
                  <a:extLst>
                    <a:ext uri="{FF2B5EF4-FFF2-40B4-BE49-F238E27FC236}">
                      <a16:creationId xmlns:a16="http://schemas.microsoft.com/office/drawing/2014/main" id="{2A08B015-F31F-404B-84DB-EAE11888577F}"/>
                    </a:ext>
                  </a:extLst>
                </p14:cNvPr>
                <p14:cNvContentPartPr/>
                <p14:nvPr/>
              </p14:nvContentPartPr>
              <p14:xfrm>
                <a:off x="10911153" y="1950924"/>
                <a:ext cx="5040" cy="57240"/>
              </p14:xfrm>
            </p:contentPart>
          </mc:Choice>
          <mc:Fallback xmlns="">
            <p:pic>
              <p:nvPicPr>
                <p:cNvPr id="422" name="Freihand 421">
                  <a:extLst>
                    <a:ext uri="{FF2B5EF4-FFF2-40B4-BE49-F238E27FC236}">
                      <a16:creationId xmlns:a16="http://schemas.microsoft.com/office/drawing/2014/main" id="{2A08B015-F31F-404B-84DB-EAE11888577F}"/>
                    </a:ext>
                  </a:extLst>
                </p:cNvPr>
                <p:cNvPicPr/>
                <p:nvPr/>
              </p:nvPicPr>
              <p:blipFill>
                <a:blip r:embed="rId858"/>
                <a:stretch>
                  <a:fillRect/>
                </a:stretch>
              </p:blipFill>
              <p:spPr>
                <a:xfrm>
                  <a:off x="10906833" y="1946604"/>
                  <a:ext cx="13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423" name="Freihand 422">
                  <a:extLst>
                    <a:ext uri="{FF2B5EF4-FFF2-40B4-BE49-F238E27FC236}">
                      <a16:creationId xmlns:a16="http://schemas.microsoft.com/office/drawing/2014/main" id="{9DE37F57-03B9-43C4-8451-372B583753D4}"/>
                    </a:ext>
                  </a:extLst>
                </p14:cNvPr>
                <p14:cNvContentPartPr/>
                <p14:nvPr/>
              </p14:nvContentPartPr>
              <p14:xfrm>
                <a:off x="10906833" y="2022564"/>
                <a:ext cx="8280" cy="40680"/>
              </p14:xfrm>
            </p:contentPart>
          </mc:Choice>
          <mc:Fallback xmlns="">
            <p:pic>
              <p:nvPicPr>
                <p:cNvPr id="423" name="Freihand 422">
                  <a:extLst>
                    <a:ext uri="{FF2B5EF4-FFF2-40B4-BE49-F238E27FC236}">
                      <a16:creationId xmlns:a16="http://schemas.microsoft.com/office/drawing/2014/main" id="{9DE37F57-03B9-43C4-8451-372B583753D4}"/>
                    </a:ext>
                  </a:extLst>
                </p:cNvPr>
                <p:cNvPicPr/>
                <p:nvPr/>
              </p:nvPicPr>
              <p:blipFill>
                <a:blip r:embed="rId860"/>
                <a:stretch>
                  <a:fillRect/>
                </a:stretch>
              </p:blipFill>
              <p:spPr>
                <a:xfrm>
                  <a:off x="10902513" y="2018244"/>
                  <a:ext cx="16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425" name="Freihand 424">
                  <a:extLst>
                    <a:ext uri="{FF2B5EF4-FFF2-40B4-BE49-F238E27FC236}">
                      <a16:creationId xmlns:a16="http://schemas.microsoft.com/office/drawing/2014/main" id="{206FE607-2548-46FE-BAB5-F0615B316687}"/>
                    </a:ext>
                  </a:extLst>
                </p14:cNvPr>
                <p14:cNvContentPartPr/>
                <p14:nvPr/>
              </p14:nvContentPartPr>
              <p14:xfrm>
                <a:off x="10852833" y="2165844"/>
                <a:ext cx="37440" cy="253080"/>
              </p14:xfrm>
            </p:contentPart>
          </mc:Choice>
          <mc:Fallback xmlns="">
            <p:pic>
              <p:nvPicPr>
                <p:cNvPr id="425" name="Freihand 424">
                  <a:extLst>
                    <a:ext uri="{FF2B5EF4-FFF2-40B4-BE49-F238E27FC236}">
                      <a16:creationId xmlns:a16="http://schemas.microsoft.com/office/drawing/2014/main" id="{206FE607-2548-46FE-BAB5-F0615B316687}"/>
                    </a:ext>
                  </a:extLst>
                </p:cNvPr>
                <p:cNvPicPr/>
                <p:nvPr/>
              </p:nvPicPr>
              <p:blipFill>
                <a:blip r:embed="rId862"/>
                <a:stretch>
                  <a:fillRect/>
                </a:stretch>
              </p:blipFill>
              <p:spPr>
                <a:xfrm>
                  <a:off x="10848513" y="2161524"/>
                  <a:ext cx="46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426" name="Freihand 425">
                  <a:extLst>
                    <a:ext uri="{FF2B5EF4-FFF2-40B4-BE49-F238E27FC236}">
                      <a16:creationId xmlns:a16="http://schemas.microsoft.com/office/drawing/2014/main" id="{4BDD00AB-5E60-4974-B812-B64349BE3AD0}"/>
                    </a:ext>
                  </a:extLst>
                </p14:cNvPr>
                <p14:cNvContentPartPr/>
                <p14:nvPr/>
              </p14:nvContentPartPr>
              <p14:xfrm>
                <a:off x="10830513" y="2116524"/>
                <a:ext cx="82440" cy="79200"/>
              </p14:xfrm>
            </p:contentPart>
          </mc:Choice>
          <mc:Fallback xmlns="">
            <p:pic>
              <p:nvPicPr>
                <p:cNvPr id="426" name="Freihand 425">
                  <a:extLst>
                    <a:ext uri="{FF2B5EF4-FFF2-40B4-BE49-F238E27FC236}">
                      <a16:creationId xmlns:a16="http://schemas.microsoft.com/office/drawing/2014/main" id="{4BDD00AB-5E60-4974-B812-B64349BE3AD0}"/>
                    </a:ext>
                  </a:extLst>
                </p:cNvPr>
                <p:cNvPicPr/>
                <p:nvPr/>
              </p:nvPicPr>
              <p:blipFill>
                <a:blip r:embed="rId864"/>
                <a:stretch>
                  <a:fillRect/>
                </a:stretch>
              </p:blipFill>
              <p:spPr>
                <a:xfrm>
                  <a:off x="10826193" y="2112204"/>
                  <a:ext cx="91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25" name="Freihand 524">
                  <a:extLst>
                    <a:ext uri="{FF2B5EF4-FFF2-40B4-BE49-F238E27FC236}">
                      <a16:creationId xmlns:a16="http://schemas.microsoft.com/office/drawing/2014/main" id="{04CDEB67-3D66-4B94-9F8A-F338301FA1E2}"/>
                    </a:ext>
                  </a:extLst>
                </p14:cNvPr>
                <p14:cNvContentPartPr/>
                <p14:nvPr/>
              </p14:nvContentPartPr>
              <p14:xfrm>
                <a:off x="8809833" y="1925004"/>
                <a:ext cx="132480" cy="8640"/>
              </p14:xfrm>
            </p:contentPart>
          </mc:Choice>
          <mc:Fallback xmlns="">
            <p:pic>
              <p:nvPicPr>
                <p:cNvPr id="525" name="Freihand 524">
                  <a:extLst>
                    <a:ext uri="{FF2B5EF4-FFF2-40B4-BE49-F238E27FC236}">
                      <a16:creationId xmlns:a16="http://schemas.microsoft.com/office/drawing/2014/main" id="{04CDEB67-3D66-4B94-9F8A-F338301FA1E2}"/>
                    </a:ext>
                  </a:extLst>
                </p:cNvPr>
                <p:cNvPicPr/>
                <p:nvPr/>
              </p:nvPicPr>
              <p:blipFill>
                <a:blip r:embed="rId866"/>
                <a:stretch>
                  <a:fillRect/>
                </a:stretch>
              </p:blipFill>
              <p:spPr>
                <a:xfrm>
                  <a:off x="8805513" y="1920684"/>
                  <a:ext cx="141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26" name="Freihand 525">
                  <a:extLst>
                    <a:ext uri="{FF2B5EF4-FFF2-40B4-BE49-F238E27FC236}">
                      <a16:creationId xmlns:a16="http://schemas.microsoft.com/office/drawing/2014/main" id="{128865D6-1854-457D-9739-EC765E81C1F4}"/>
                    </a:ext>
                  </a:extLst>
                </p14:cNvPr>
                <p14:cNvContentPartPr/>
                <p14:nvPr/>
              </p14:nvContentPartPr>
              <p14:xfrm>
                <a:off x="8793273" y="1972164"/>
                <a:ext cx="123120" cy="8640"/>
              </p14:xfrm>
            </p:contentPart>
          </mc:Choice>
          <mc:Fallback xmlns="">
            <p:pic>
              <p:nvPicPr>
                <p:cNvPr id="526" name="Freihand 525">
                  <a:extLst>
                    <a:ext uri="{FF2B5EF4-FFF2-40B4-BE49-F238E27FC236}">
                      <a16:creationId xmlns:a16="http://schemas.microsoft.com/office/drawing/2014/main" id="{128865D6-1854-457D-9739-EC765E81C1F4}"/>
                    </a:ext>
                  </a:extLst>
                </p:cNvPr>
                <p:cNvPicPr/>
                <p:nvPr/>
              </p:nvPicPr>
              <p:blipFill>
                <a:blip r:embed="rId868"/>
                <a:stretch>
                  <a:fillRect/>
                </a:stretch>
              </p:blipFill>
              <p:spPr>
                <a:xfrm>
                  <a:off x="8788953" y="1967844"/>
                  <a:ext cx="131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27" name="Freihand 526">
                  <a:extLst>
                    <a:ext uri="{FF2B5EF4-FFF2-40B4-BE49-F238E27FC236}">
                      <a16:creationId xmlns:a16="http://schemas.microsoft.com/office/drawing/2014/main" id="{9C16190E-A589-4EDE-BAA0-35EE3D029751}"/>
                    </a:ext>
                  </a:extLst>
                </p14:cNvPr>
                <p14:cNvContentPartPr/>
                <p14:nvPr/>
              </p14:nvContentPartPr>
              <p14:xfrm>
                <a:off x="8374593" y="1898004"/>
                <a:ext cx="105120" cy="112680"/>
              </p14:xfrm>
            </p:contentPart>
          </mc:Choice>
          <mc:Fallback xmlns="">
            <p:pic>
              <p:nvPicPr>
                <p:cNvPr id="527" name="Freihand 526">
                  <a:extLst>
                    <a:ext uri="{FF2B5EF4-FFF2-40B4-BE49-F238E27FC236}">
                      <a16:creationId xmlns:a16="http://schemas.microsoft.com/office/drawing/2014/main" id="{9C16190E-A589-4EDE-BAA0-35EE3D029751}"/>
                    </a:ext>
                  </a:extLst>
                </p:cNvPr>
                <p:cNvPicPr/>
                <p:nvPr/>
              </p:nvPicPr>
              <p:blipFill>
                <a:blip r:embed="rId870"/>
                <a:stretch>
                  <a:fillRect/>
                </a:stretch>
              </p:blipFill>
              <p:spPr>
                <a:xfrm>
                  <a:off x="8370273" y="1893684"/>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28" name="Freihand 527">
                  <a:extLst>
                    <a:ext uri="{FF2B5EF4-FFF2-40B4-BE49-F238E27FC236}">
                      <a16:creationId xmlns:a16="http://schemas.microsoft.com/office/drawing/2014/main" id="{C8EDECAB-E228-463C-86E6-E24FC2F7BE65}"/>
                    </a:ext>
                  </a:extLst>
                </p14:cNvPr>
                <p14:cNvContentPartPr/>
                <p14:nvPr/>
              </p14:nvContentPartPr>
              <p14:xfrm>
                <a:off x="8425353" y="1869204"/>
                <a:ext cx="159480" cy="18360"/>
              </p14:xfrm>
            </p:contentPart>
          </mc:Choice>
          <mc:Fallback xmlns="">
            <p:pic>
              <p:nvPicPr>
                <p:cNvPr id="528" name="Freihand 527">
                  <a:extLst>
                    <a:ext uri="{FF2B5EF4-FFF2-40B4-BE49-F238E27FC236}">
                      <a16:creationId xmlns:a16="http://schemas.microsoft.com/office/drawing/2014/main" id="{C8EDECAB-E228-463C-86E6-E24FC2F7BE65}"/>
                    </a:ext>
                  </a:extLst>
                </p:cNvPr>
                <p:cNvPicPr/>
                <p:nvPr/>
              </p:nvPicPr>
              <p:blipFill>
                <a:blip r:embed="rId872"/>
                <a:stretch>
                  <a:fillRect/>
                </a:stretch>
              </p:blipFill>
              <p:spPr>
                <a:xfrm>
                  <a:off x="8421033" y="1864884"/>
                  <a:ext cx="168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29" name="Freihand 528">
                  <a:extLst>
                    <a:ext uri="{FF2B5EF4-FFF2-40B4-BE49-F238E27FC236}">
                      <a16:creationId xmlns:a16="http://schemas.microsoft.com/office/drawing/2014/main" id="{D285DAEE-FE1C-4177-A1EE-913A49F7A4E1}"/>
                    </a:ext>
                  </a:extLst>
                </p14:cNvPr>
                <p14:cNvContentPartPr/>
                <p14:nvPr/>
              </p14:nvContentPartPr>
              <p14:xfrm>
                <a:off x="8567913" y="1812324"/>
                <a:ext cx="133920" cy="185040"/>
              </p14:xfrm>
            </p:contentPart>
          </mc:Choice>
          <mc:Fallback xmlns="">
            <p:pic>
              <p:nvPicPr>
                <p:cNvPr id="529" name="Freihand 528">
                  <a:extLst>
                    <a:ext uri="{FF2B5EF4-FFF2-40B4-BE49-F238E27FC236}">
                      <a16:creationId xmlns:a16="http://schemas.microsoft.com/office/drawing/2014/main" id="{D285DAEE-FE1C-4177-A1EE-913A49F7A4E1}"/>
                    </a:ext>
                  </a:extLst>
                </p:cNvPr>
                <p:cNvPicPr/>
                <p:nvPr/>
              </p:nvPicPr>
              <p:blipFill>
                <a:blip r:embed="rId874"/>
                <a:stretch>
                  <a:fillRect/>
                </a:stretch>
              </p:blipFill>
              <p:spPr>
                <a:xfrm>
                  <a:off x="8563593" y="1808004"/>
                  <a:ext cx="142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30" name="Freihand 529">
                  <a:extLst>
                    <a:ext uri="{FF2B5EF4-FFF2-40B4-BE49-F238E27FC236}">
                      <a16:creationId xmlns:a16="http://schemas.microsoft.com/office/drawing/2014/main" id="{4DB7326C-75AF-4B8E-ABF7-9CF0C02B1DDD}"/>
                    </a:ext>
                  </a:extLst>
                </p14:cNvPr>
                <p14:cNvContentPartPr/>
                <p14:nvPr/>
              </p14:nvContentPartPr>
              <p14:xfrm>
                <a:off x="8652513" y="1957044"/>
                <a:ext cx="54720" cy="55080"/>
              </p14:xfrm>
            </p:contentPart>
          </mc:Choice>
          <mc:Fallback xmlns="">
            <p:pic>
              <p:nvPicPr>
                <p:cNvPr id="530" name="Freihand 529">
                  <a:extLst>
                    <a:ext uri="{FF2B5EF4-FFF2-40B4-BE49-F238E27FC236}">
                      <a16:creationId xmlns:a16="http://schemas.microsoft.com/office/drawing/2014/main" id="{4DB7326C-75AF-4B8E-ABF7-9CF0C02B1DDD}"/>
                    </a:ext>
                  </a:extLst>
                </p:cNvPr>
                <p:cNvPicPr/>
                <p:nvPr/>
              </p:nvPicPr>
              <p:blipFill>
                <a:blip r:embed="rId876"/>
                <a:stretch>
                  <a:fillRect/>
                </a:stretch>
              </p:blipFill>
              <p:spPr>
                <a:xfrm>
                  <a:off x="8648193" y="1952724"/>
                  <a:ext cx="63360" cy="63720"/>
                </a:xfrm>
                <a:prstGeom prst="rect">
                  <a:avLst/>
                </a:prstGeom>
              </p:spPr>
            </p:pic>
          </mc:Fallback>
        </mc:AlternateContent>
      </p:grpSp>
      <p:grpSp>
        <p:nvGrpSpPr>
          <p:cNvPr id="553" name="Gruppieren 552">
            <a:extLst>
              <a:ext uri="{FF2B5EF4-FFF2-40B4-BE49-F238E27FC236}">
                <a16:creationId xmlns:a16="http://schemas.microsoft.com/office/drawing/2014/main" id="{BCF3BD56-6839-4D61-8DD0-5212B8DE717C}"/>
              </a:ext>
            </a:extLst>
          </p:cNvPr>
          <p:cNvGrpSpPr/>
          <p:nvPr/>
        </p:nvGrpSpPr>
        <p:grpSpPr>
          <a:xfrm>
            <a:off x="2433873" y="5699604"/>
            <a:ext cx="2500560" cy="370800"/>
            <a:chOff x="2433873" y="5699604"/>
            <a:chExt cx="2500560" cy="370800"/>
          </a:xfrm>
        </p:grpSpPr>
        <mc:AlternateContent xmlns:mc="http://schemas.openxmlformats.org/markup-compatibility/2006" xmlns:p14="http://schemas.microsoft.com/office/powerpoint/2010/main">
          <mc:Choice Requires="p14">
            <p:contentPart p14:bwMode="auto" r:id="rId877">
              <p14:nvContentPartPr>
                <p14:cNvPr id="532" name="Freihand 531">
                  <a:extLst>
                    <a:ext uri="{FF2B5EF4-FFF2-40B4-BE49-F238E27FC236}">
                      <a16:creationId xmlns:a16="http://schemas.microsoft.com/office/drawing/2014/main" id="{C02150AB-68D2-48BC-B73B-525508E7B111}"/>
                    </a:ext>
                  </a:extLst>
                </p14:cNvPr>
                <p14:cNvContentPartPr/>
                <p14:nvPr/>
              </p14:nvContentPartPr>
              <p14:xfrm>
                <a:off x="2433873" y="5865924"/>
                <a:ext cx="135720" cy="59760"/>
              </p14:xfrm>
            </p:contentPart>
          </mc:Choice>
          <mc:Fallback xmlns="">
            <p:pic>
              <p:nvPicPr>
                <p:cNvPr id="532" name="Freihand 531">
                  <a:extLst>
                    <a:ext uri="{FF2B5EF4-FFF2-40B4-BE49-F238E27FC236}">
                      <a16:creationId xmlns:a16="http://schemas.microsoft.com/office/drawing/2014/main" id="{C02150AB-68D2-48BC-B73B-525508E7B111}"/>
                    </a:ext>
                  </a:extLst>
                </p:cNvPr>
                <p:cNvPicPr/>
                <p:nvPr/>
              </p:nvPicPr>
              <p:blipFill>
                <a:blip r:embed="rId878"/>
                <a:stretch>
                  <a:fillRect/>
                </a:stretch>
              </p:blipFill>
              <p:spPr>
                <a:xfrm>
                  <a:off x="2429553" y="5861604"/>
                  <a:ext cx="144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33" name="Freihand 532">
                  <a:extLst>
                    <a:ext uri="{FF2B5EF4-FFF2-40B4-BE49-F238E27FC236}">
                      <a16:creationId xmlns:a16="http://schemas.microsoft.com/office/drawing/2014/main" id="{FE32934E-983D-4123-A995-F45BC4DE0203}"/>
                    </a:ext>
                  </a:extLst>
                </p14:cNvPr>
                <p14:cNvContentPartPr/>
                <p14:nvPr/>
              </p14:nvContentPartPr>
              <p14:xfrm>
                <a:off x="2467713" y="5851164"/>
                <a:ext cx="134280" cy="219240"/>
              </p14:xfrm>
            </p:contentPart>
          </mc:Choice>
          <mc:Fallback xmlns="">
            <p:pic>
              <p:nvPicPr>
                <p:cNvPr id="533" name="Freihand 532">
                  <a:extLst>
                    <a:ext uri="{FF2B5EF4-FFF2-40B4-BE49-F238E27FC236}">
                      <a16:creationId xmlns:a16="http://schemas.microsoft.com/office/drawing/2014/main" id="{FE32934E-983D-4123-A995-F45BC4DE0203}"/>
                    </a:ext>
                  </a:extLst>
                </p:cNvPr>
                <p:cNvPicPr/>
                <p:nvPr/>
              </p:nvPicPr>
              <p:blipFill>
                <a:blip r:embed="rId880"/>
                <a:stretch>
                  <a:fillRect/>
                </a:stretch>
              </p:blipFill>
              <p:spPr>
                <a:xfrm>
                  <a:off x="2463393" y="5846844"/>
                  <a:ext cx="142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34" name="Freihand 533">
                  <a:extLst>
                    <a:ext uri="{FF2B5EF4-FFF2-40B4-BE49-F238E27FC236}">
                      <a16:creationId xmlns:a16="http://schemas.microsoft.com/office/drawing/2014/main" id="{9E1E146C-AFEA-42CF-A66B-D319D7F15829}"/>
                    </a:ext>
                  </a:extLst>
                </p14:cNvPr>
                <p14:cNvContentPartPr/>
                <p14:nvPr/>
              </p14:nvContentPartPr>
              <p14:xfrm>
                <a:off x="2682633" y="5712204"/>
                <a:ext cx="182160" cy="150840"/>
              </p14:xfrm>
            </p:contentPart>
          </mc:Choice>
          <mc:Fallback xmlns="">
            <p:pic>
              <p:nvPicPr>
                <p:cNvPr id="534" name="Freihand 533">
                  <a:extLst>
                    <a:ext uri="{FF2B5EF4-FFF2-40B4-BE49-F238E27FC236}">
                      <a16:creationId xmlns:a16="http://schemas.microsoft.com/office/drawing/2014/main" id="{9E1E146C-AFEA-42CF-A66B-D319D7F15829}"/>
                    </a:ext>
                  </a:extLst>
                </p:cNvPr>
                <p:cNvPicPr/>
                <p:nvPr/>
              </p:nvPicPr>
              <p:blipFill>
                <a:blip r:embed="rId882"/>
                <a:stretch>
                  <a:fillRect/>
                </a:stretch>
              </p:blipFill>
              <p:spPr>
                <a:xfrm>
                  <a:off x="2678313" y="5707884"/>
                  <a:ext cx="190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35" name="Freihand 534">
                  <a:extLst>
                    <a:ext uri="{FF2B5EF4-FFF2-40B4-BE49-F238E27FC236}">
                      <a16:creationId xmlns:a16="http://schemas.microsoft.com/office/drawing/2014/main" id="{7891A56D-1BEE-4DE0-8FC7-DF5A70F96906}"/>
                    </a:ext>
                  </a:extLst>
                </p14:cNvPr>
                <p14:cNvContentPartPr/>
                <p14:nvPr/>
              </p14:nvContentPartPr>
              <p14:xfrm>
                <a:off x="2883873" y="5904804"/>
                <a:ext cx="166680" cy="7200"/>
              </p14:xfrm>
            </p:contentPart>
          </mc:Choice>
          <mc:Fallback xmlns="">
            <p:pic>
              <p:nvPicPr>
                <p:cNvPr id="535" name="Freihand 534">
                  <a:extLst>
                    <a:ext uri="{FF2B5EF4-FFF2-40B4-BE49-F238E27FC236}">
                      <a16:creationId xmlns:a16="http://schemas.microsoft.com/office/drawing/2014/main" id="{7891A56D-1BEE-4DE0-8FC7-DF5A70F96906}"/>
                    </a:ext>
                  </a:extLst>
                </p:cNvPr>
                <p:cNvPicPr/>
                <p:nvPr/>
              </p:nvPicPr>
              <p:blipFill>
                <a:blip r:embed="rId884"/>
                <a:stretch>
                  <a:fillRect/>
                </a:stretch>
              </p:blipFill>
              <p:spPr>
                <a:xfrm>
                  <a:off x="2879553" y="5900484"/>
                  <a:ext cx="175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36" name="Freihand 535">
                  <a:extLst>
                    <a:ext uri="{FF2B5EF4-FFF2-40B4-BE49-F238E27FC236}">
                      <a16:creationId xmlns:a16="http://schemas.microsoft.com/office/drawing/2014/main" id="{84AADACB-8E4A-4585-8232-A8B48F7C21C9}"/>
                    </a:ext>
                  </a:extLst>
                </p14:cNvPr>
                <p14:cNvContentPartPr/>
                <p14:nvPr/>
              </p14:nvContentPartPr>
              <p14:xfrm>
                <a:off x="2878833" y="5955924"/>
                <a:ext cx="181080" cy="11520"/>
              </p14:xfrm>
            </p:contentPart>
          </mc:Choice>
          <mc:Fallback xmlns="">
            <p:pic>
              <p:nvPicPr>
                <p:cNvPr id="536" name="Freihand 535">
                  <a:extLst>
                    <a:ext uri="{FF2B5EF4-FFF2-40B4-BE49-F238E27FC236}">
                      <a16:creationId xmlns:a16="http://schemas.microsoft.com/office/drawing/2014/main" id="{84AADACB-8E4A-4585-8232-A8B48F7C21C9}"/>
                    </a:ext>
                  </a:extLst>
                </p:cNvPr>
                <p:cNvPicPr/>
                <p:nvPr/>
              </p:nvPicPr>
              <p:blipFill>
                <a:blip r:embed="rId886"/>
                <a:stretch>
                  <a:fillRect/>
                </a:stretch>
              </p:blipFill>
              <p:spPr>
                <a:xfrm>
                  <a:off x="2874513" y="5951604"/>
                  <a:ext cx="18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8" name="Freihand 537">
                  <a:extLst>
                    <a:ext uri="{FF2B5EF4-FFF2-40B4-BE49-F238E27FC236}">
                      <a16:creationId xmlns:a16="http://schemas.microsoft.com/office/drawing/2014/main" id="{E40F57D3-7756-48A6-B025-944215CDA6A1}"/>
                    </a:ext>
                  </a:extLst>
                </p14:cNvPr>
                <p14:cNvContentPartPr/>
                <p14:nvPr/>
              </p14:nvContentPartPr>
              <p14:xfrm>
                <a:off x="3166113" y="5827764"/>
                <a:ext cx="89640" cy="160560"/>
              </p14:xfrm>
            </p:contentPart>
          </mc:Choice>
          <mc:Fallback xmlns="">
            <p:pic>
              <p:nvPicPr>
                <p:cNvPr id="538" name="Freihand 537">
                  <a:extLst>
                    <a:ext uri="{FF2B5EF4-FFF2-40B4-BE49-F238E27FC236}">
                      <a16:creationId xmlns:a16="http://schemas.microsoft.com/office/drawing/2014/main" id="{E40F57D3-7756-48A6-B025-944215CDA6A1}"/>
                    </a:ext>
                  </a:extLst>
                </p:cNvPr>
                <p:cNvPicPr/>
                <p:nvPr/>
              </p:nvPicPr>
              <p:blipFill>
                <a:blip r:embed="rId888"/>
                <a:stretch>
                  <a:fillRect/>
                </a:stretch>
              </p:blipFill>
              <p:spPr>
                <a:xfrm>
                  <a:off x="3161793" y="5823444"/>
                  <a:ext cx="98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39" name="Freihand 538">
                  <a:extLst>
                    <a:ext uri="{FF2B5EF4-FFF2-40B4-BE49-F238E27FC236}">
                      <a16:creationId xmlns:a16="http://schemas.microsoft.com/office/drawing/2014/main" id="{8CFF31F7-BCF0-4E5B-B55E-841896B9A762}"/>
                    </a:ext>
                  </a:extLst>
                </p14:cNvPr>
                <p14:cNvContentPartPr/>
                <p14:nvPr/>
              </p14:nvContentPartPr>
              <p14:xfrm>
                <a:off x="3208953" y="5825244"/>
                <a:ext cx="63360" cy="1800"/>
              </p14:xfrm>
            </p:contentPart>
          </mc:Choice>
          <mc:Fallback xmlns="">
            <p:pic>
              <p:nvPicPr>
                <p:cNvPr id="539" name="Freihand 538">
                  <a:extLst>
                    <a:ext uri="{FF2B5EF4-FFF2-40B4-BE49-F238E27FC236}">
                      <a16:creationId xmlns:a16="http://schemas.microsoft.com/office/drawing/2014/main" id="{8CFF31F7-BCF0-4E5B-B55E-841896B9A762}"/>
                    </a:ext>
                  </a:extLst>
                </p:cNvPr>
                <p:cNvPicPr/>
                <p:nvPr/>
              </p:nvPicPr>
              <p:blipFill>
                <a:blip r:embed="rId890"/>
                <a:stretch>
                  <a:fillRect/>
                </a:stretch>
              </p:blipFill>
              <p:spPr>
                <a:xfrm>
                  <a:off x="3204633" y="5820924"/>
                  <a:ext cx="72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40" name="Freihand 539">
                  <a:extLst>
                    <a:ext uri="{FF2B5EF4-FFF2-40B4-BE49-F238E27FC236}">
                      <a16:creationId xmlns:a16="http://schemas.microsoft.com/office/drawing/2014/main" id="{4DE88DA2-6B57-43A7-8FFC-5357EDAB4711}"/>
                    </a:ext>
                  </a:extLst>
                </p14:cNvPr>
                <p14:cNvContentPartPr/>
                <p14:nvPr/>
              </p14:nvContentPartPr>
              <p14:xfrm>
                <a:off x="3343233" y="5827764"/>
                <a:ext cx="97920" cy="135720"/>
              </p14:xfrm>
            </p:contentPart>
          </mc:Choice>
          <mc:Fallback xmlns="">
            <p:pic>
              <p:nvPicPr>
                <p:cNvPr id="540" name="Freihand 539">
                  <a:extLst>
                    <a:ext uri="{FF2B5EF4-FFF2-40B4-BE49-F238E27FC236}">
                      <a16:creationId xmlns:a16="http://schemas.microsoft.com/office/drawing/2014/main" id="{4DE88DA2-6B57-43A7-8FFC-5357EDAB4711}"/>
                    </a:ext>
                  </a:extLst>
                </p:cNvPr>
                <p:cNvPicPr/>
                <p:nvPr/>
              </p:nvPicPr>
              <p:blipFill>
                <a:blip r:embed="rId892"/>
                <a:stretch>
                  <a:fillRect/>
                </a:stretch>
              </p:blipFill>
              <p:spPr>
                <a:xfrm>
                  <a:off x="3338913" y="5823444"/>
                  <a:ext cx="106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41" name="Freihand 540">
                  <a:extLst>
                    <a:ext uri="{FF2B5EF4-FFF2-40B4-BE49-F238E27FC236}">
                      <a16:creationId xmlns:a16="http://schemas.microsoft.com/office/drawing/2014/main" id="{18C0CAC1-95A9-4680-94F4-7D0A94391021}"/>
                    </a:ext>
                  </a:extLst>
                </p14:cNvPr>
                <p14:cNvContentPartPr/>
                <p14:nvPr/>
              </p14:nvContentPartPr>
              <p14:xfrm>
                <a:off x="3480033" y="5831724"/>
                <a:ext cx="103320" cy="110880"/>
              </p14:xfrm>
            </p:contentPart>
          </mc:Choice>
          <mc:Fallback xmlns="">
            <p:pic>
              <p:nvPicPr>
                <p:cNvPr id="541" name="Freihand 540">
                  <a:extLst>
                    <a:ext uri="{FF2B5EF4-FFF2-40B4-BE49-F238E27FC236}">
                      <a16:creationId xmlns:a16="http://schemas.microsoft.com/office/drawing/2014/main" id="{18C0CAC1-95A9-4680-94F4-7D0A94391021}"/>
                    </a:ext>
                  </a:extLst>
                </p:cNvPr>
                <p:cNvPicPr/>
                <p:nvPr/>
              </p:nvPicPr>
              <p:blipFill>
                <a:blip r:embed="rId894"/>
                <a:stretch>
                  <a:fillRect/>
                </a:stretch>
              </p:blipFill>
              <p:spPr>
                <a:xfrm>
                  <a:off x="3475713" y="5827404"/>
                  <a:ext cx="11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42" name="Freihand 541">
                  <a:extLst>
                    <a:ext uri="{FF2B5EF4-FFF2-40B4-BE49-F238E27FC236}">
                      <a16:creationId xmlns:a16="http://schemas.microsoft.com/office/drawing/2014/main" id="{1A5A6321-2342-4CAD-81C9-DAABC3D97986}"/>
                    </a:ext>
                  </a:extLst>
                </p14:cNvPr>
                <p14:cNvContentPartPr/>
                <p14:nvPr/>
              </p14:nvContentPartPr>
              <p14:xfrm>
                <a:off x="3679473" y="5873484"/>
                <a:ext cx="117000" cy="13680"/>
              </p14:xfrm>
            </p:contentPart>
          </mc:Choice>
          <mc:Fallback xmlns="">
            <p:pic>
              <p:nvPicPr>
                <p:cNvPr id="542" name="Freihand 541">
                  <a:extLst>
                    <a:ext uri="{FF2B5EF4-FFF2-40B4-BE49-F238E27FC236}">
                      <a16:creationId xmlns:a16="http://schemas.microsoft.com/office/drawing/2014/main" id="{1A5A6321-2342-4CAD-81C9-DAABC3D97986}"/>
                    </a:ext>
                  </a:extLst>
                </p:cNvPr>
                <p:cNvPicPr/>
                <p:nvPr/>
              </p:nvPicPr>
              <p:blipFill>
                <a:blip r:embed="rId896"/>
                <a:stretch>
                  <a:fillRect/>
                </a:stretch>
              </p:blipFill>
              <p:spPr>
                <a:xfrm>
                  <a:off x="3675153" y="5869164"/>
                  <a:ext cx="125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43" name="Freihand 542">
                  <a:extLst>
                    <a:ext uri="{FF2B5EF4-FFF2-40B4-BE49-F238E27FC236}">
                      <a16:creationId xmlns:a16="http://schemas.microsoft.com/office/drawing/2014/main" id="{545BE0CB-73AE-4261-A95C-CA7145351A35}"/>
                    </a:ext>
                  </a:extLst>
                </p14:cNvPr>
                <p14:cNvContentPartPr/>
                <p14:nvPr/>
              </p14:nvContentPartPr>
              <p14:xfrm>
                <a:off x="3919953" y="5818044"/>
                <a:ext cx="15120" cy="130320"/>
              </p14:xfrm>
            </p:contentPart>
          </mc:Choice>
          <mc:Fallback xmlns="">
            <p:pic>
              <p:nvPicPr>
                <p:cNvPr id="543" name="Freihand 542">
                  <a:extLst>
                    <a:ext uri="{FF2B5EF4-FFF2-40B4-BE49-F238E27FC236}">
                      <a16:creationId xmlns:a16="http://schemas.microsoft.com/office/drawing/2014/main" id="{545BE0CB-73AE-4261-A95C-CA7145351A35}"/>
                    </a:ext>
                  </a:extLst>
                </p:cNvPr>
                <p:cNvPicPr/>
                <p:nvPr/>
              </p:nvPicPr>
              <p:blipFill>
                <a:blip r:embed="rId898"/>
                <a:stretch>
                  <a:fillRect/>
                </a:stretch>
              </p:blipFill>
              <p:spPr>
                <a:xfrm>
                  <a:off x="3915633" y="5813724"/>
                  <a:ext cx="23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44" name="Freihand 543">
                  <a:extLst>
                    <a:ext uri="{FF2B5EF4-FFF2-40B4-BE49-F238E27FC236}">
                      <a16:creationId xmlns:a16="http://schemas.microsoft.com/office/drawing/2014/main" id="{1474155E-1F1D-4CDD-8DA1-4799859EBE02}"/>
                    </a:ext>
                  </a:extLst>
                </p14:cNvPr>
                <p14:cNvContentPartPr/>
                <p14:nvPr/>
              </p14:nvContentPartPr>
              <p14:xfrm>
                <a:off x="3999513" y="5800764"/>
                <a:ext cx="105840" cy="130680"/>
              </p14:xfrm>
            </p:contentPart>
          </mc:Choice>
          <mc:Fallback xmlns="">
            <p:pic>
              <p:nvPicPr>
                <p:cNvPr id="544" name="Freihand 543">
                  <a:extLst>
                    <a:ext uri="{FF2B5EF4-FFF2-40B4-BE49-F238E27FC236}">
                      <a16:creationId xmlns:a16="http://schemas.microsoft.com/office/drawing/2014/main" id="{1474155E-1F1D-4CDD-8DA1-4799859EBE02}"/>
                    </a:ext>
                  </a:extLst>
                </p:cNvPr>
                <p:cNvPicPr/>
                <p:nvPr/>
              </p:nvPicPr>
              <p:blipFill>
                <a:blip r:embed="rId900"/>
                <a:stretch>
                  <a:fillRect/>
                </a:stretch>
              </p:blipFill>
              <p:spPr>
                <a:xfrm>
                  <a:off x="3995193" y="5796444"/>
                  <a:ext cx="11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45" name="Freihand 544">
                  <a:extLst>
                    <a:ext uri="{FF2B5EF4-FFF2-40B4-BE49-F238E27FC236}">
                      <a16:creationId xmlns:a16="http://schemas.microsoft.com/office/drawing/2014/main" id="{62C3890D-542E-4D4A-899C-1BF0F8B7C5B2}"/>
                    </a:ext>
                  </a:extLst>
                </p14:cNvPr>
                <p14:cNvContentPartPr/>
                <p14:nvPr/>
              </p14:nvContentPartPr>
              <p14:xfrm>
                <a:off x="4048833" y="5766564"/>
                <a:ext cx="100800" cy="19440"/>
              </p14:xfrm>
            </p:contentPart>
          </mc:Choice>
          <mc:Fallback xmlns="">
            <p:pic>
              <p:nvPicPr>
                <p:cNvPr id="545" name="Freihand 544">
                  <a:extLst>
                    <a:ext uri="{FF2B5EF4-FFF2-40B4-BE49-F238E27FC236}">
                      <a16:creationId xmlns:a16="http://schemas.microsoft.com/office/drawing/2014/main" id="{62C3890D-542E-4D4A-899C-1BF0F8B7C5B2}"/>
                    </a:ext>
                  </a:extLst>
                </p:cNvPr>
                <p:cNvPicPr/>
                <p:nvPr/>
              </p:nvPicPr>
              <p:blipFill>
                <a:blip r:embed="rId902"/>
                <a:stretch>
                  <a:fillRect/>
                </a:stretch>
              </p:blipFill>
              <p:spPr>
                <a:xfrm>
                  <a:off x="4044513" y="5762244"/>
                  <a:ext cx="109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6" name="Freihand 545">
                  <a:extLst>
                    <a:ext uri="{FF2B5EF4-FFF2-40B4-BE49-F238E27FC236}">
                      <a16:creationId xmlns:a16="http://schemas.microsoft.com/office/drawing/2014/main" id="{9565355D-DD71-4DAD-8DEC-3284A0BB21D0}"/>
                    </a:ext>
                  </a:extLst>
                </p14:cNvPr>
                <p14:cNvContentPartPr/>
                <p14:nvPr/>
              </p14:nvContentPartPr>
              <p14:xfrm>
                <a:off x="4177713" y="5797164"/>
                <a:ext cx="102960" cy="111960"/>
              </p14:xfrm>
            </p:contentPart>
          </mc:Choice>
          <mc:Fallback xmlns="">
            <p:pic>
              <p:nvPicPr>
                <p:cNvPr id="546" name="Freihand 545">
                  <a:extLst>
                    <a:ext uri="{FF2B5EF4-FFF2-40B4-BE49-F238E27FC236}">
                      <a16:creationId xmlns:a16="http://schemas.microsoft.com/office/drawing/2014/main" id="{9565355D-DD71-4DAD-8DEC-3284A0BB21D0}"/>
                    </a:ext>
                  </a:extLst>
                </p:cNvPr>
                <p:cNvPicPr/>
                <p:nvPr/>
              </p:nvPicPr>
              <p:blipFill>
                <a:blip r:embed="rId904"/>
                <a:stretch>
                  <a:fillRect/>
                </a:stretch>
              </p:blipFill>
              <p:spPr>
                <a:xfrm>
                  <a:off x="4173393" y="5792844"/>
                  <a:ext cx="11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7" name="Freihand 546">
                  <a:extLst>
                    <a:ext uri="{FF2B5EF4-FFF2-40B4-BE49-F238E27FC236}">
                      <a16:creationId xmlns:a16="http://schemas.microsoft.com/office/drawing/2014/main" id="{2A952C82-9AC8-4D5C-B901-BDA6924C65F8}"/>
                    </a:ext>
                  </a:extLst>
                </p14:cNvPr>
                <p14:cNvContentPartPr/>
                <p14:nvPr/>
              </p14:nvContentPartPr>
              <p14:xfrm>
                <a:off x="4301913" y="5800404"/>
                <a:ext cx="86400" cy="88920"/>
              </p14:xfrm>
            </p:contentPart>
          </mc:Choice>
          <mc:Fallback xmlns="">
            <p:pic>
              <p:nvPicPr>
                <p:cNvPr id="547" name="Freihand 546">
                  <a:extLst>
                    <a:ext uri="{FF2B5EF4-FFF2-40B4-BE49-F238E27FC236}">
                      <a16:creationId xmlns:a16="http://schemas.microsoft.com/office/drawing/2014/main" id="{2A952C82-9AC8-4D5C-B901-BDA6924C65F8}"/>
                    </a:ext>
                  </a:extLst>
                </p:cNvPr>
                <p:cNvPicPr/>
                <p:nvPr/>
              </p:nvPicPr>
              <p:blipFill>
                <a:blip r:embed="rId906"/>
                <a:stretch>
                  <a:fillRect/>
                </a:stretch>
              </p:blipFill>
              <p:spPr>
                <a:xfrm>
                  <a:off x="4297593" y="5796084"/>
                  <a:ext cx="95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8" name="Freihand 547">
                  <a:extLst>
                    <a:ext uri="{FF2B5EF4-FFF2-40B4-BE49-F238E27FC236}">
                      <a16:creationId xmlns:a16="http://schemas.microsoft.com/office/drawing/2014/main" id="{24E1B7DC-93A3-45B8-B368-756FDF9B94FA}"/>
                    </a:ext>
                  </a:extLst>
                </p14:cNvPr>
                <p14:cNvContentPartPr/>
                <p14:nvPr/>
              </p14:nvContentPartPr>
              <p14:xfrm>
                <a:off x="4486233" y="5834604"/>
                <a:ext cx="36360" cy="24840"/>
              </p14:xfrm>
            </p:contentPart>
          </mc:Choice>
          <mc:Fallback xmlns="">
            <p:pic>
              <p:nvPicPr>
                <p:cNvPr id="548" name="Freihand 547">
                  <a:extLst>
                    <a:ext uri="{FF2B5EF4-FFF2-40B4-BE49-F238E27FC236}">
                      <a16:creationId xmlns:a16="http://schemas.microsoft.com/office/drawing/2014/main" id="{24E1B7DC-93A3-45B8-B368-756FDF9B94FA}"/>
                    </a:ext>
                  </a:extLst>
                </p:cNvPr>
                <p:cNvPicPr/>
                <p:nvPr/>
              </p:nvPicPr>
              <p:blipFill>
                <a:blip r:embed="rId908"/>
                <a:stretch>
                  <a:fillRect/>
                </a:stretch>
              </p:blipFill>
              <p:spPr>
                <a:xfrm>
                  <a:off x="4481913" y="5830284"/>
                  <a:ext cx="4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9" name="Freihand 548">
                  <a:extLst>
                    <a:ext uri="{FF2B5EF4-FFF2-40B4-BE49-F238E27FC236}">
                      <a16:creationId xmlns:a16="http://schemas.microsoft.com/office/drawing/2014/main" id="{7F6F6835-6D4D-418B-95CF-07ED8C8DE97D}"/>
                    </a:ext>
                  </a:extLst>
                </p14:cNvPr>
                <p14:cNvContentPartPr/>
                <p14:nvPr/>
              </p14:nvContentPartPr>
              <p14:xfrm>
                <a:off x="4571553" y="5793564"/>
                <a:ext cx="115200" cy="99000"/>
              </p14:xfrm>
            </p:contentPart>
          </mc:Choice>
          <mc:Fallback xmlns="">
            <p:pic>
              <p:nvPicPr>
                <p:cNvPr id="549" name="Freihand 548">
                  <a:extLst>
                    <a:ext uri="{FF2B5EF4-FFF2-40B4-BE49-F238E27FC236}">
                      <a16:creationId xmlns:a16="http://schemas.microsoft.com/office/drawing/2014/main" id="{7F6F6835-6D4D-418B-95CF-07ED8C8DE97D}"/>
                    </a:ext>
                  </a:extLst>
                </p:cNvPr>
                <p:cNvPicPr/>
                <p:nvPr/>
              </p:nvPicPr>
              <p:blipFill>
                <a:blip r:embed="rId910"/>
                <a:stretch>
                  <a:fillRect/>
                </a:stretch>
              </p:blipFill>
              <p:spPr>
                <a:xfrm>
                  <a:off x="4567233" y="5789244"/>
                  <a:ext cx="12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50" name="Freihand 549">
                  <a:extLst>
                    <a:ext uri="{FF2B5EF4-FFF2-40B4-BE49-F238E27FC236}">
                      <a16:creationId xmlns:a16="http://schemas.microsoft.com/office/drawing/2014/main" id="{A153D467-3BD0-41CA-A00B-B190FBB532D1}"/>
                    </a:ext>
                  </a:extLst>
                </p14:cNvPr>
                <p14:cNvContentPartPr/>
                <p14:nvPr/>
              </p14:nvContentPartPr>
              <p14:xfrm>
                <a:off x="4609713" y="5758284"/>
                <a:ext cx="272520" cy="126000"/>
              </p14:xfrm>
            </p:contentPart>
          </mc:Choice>
          <mc:Fallback xmlns="">
            <p:pic>
              <p:nvPicPr>
                <p:cNvPr id="550" name="Freihand 549">
                  <a:extLst>
                    <a:ext uri="{FF2B5EF4-FFF2-40B4-BE49-F238E27FC236}">
                      <a16:creationId xmlns:a16="http://schemas.microsoft.com/office/drawing/2014/main" id="{A153D467-3BD0-41CA-A00B-B190FBB532D1}"/>
                    </a:ext>
                  </a:extLst>
                </p:cNvPr>
                <p:cNvPicPr/>
                <p:nvPr/>
              </p:nvPicPr>
              <p:blipFill>
                <a:blip r:embed="rId912"/>
                <a:stretch>
                  <a:fillRect/>
                </a:stretch>
              </p:blipFill>
              <p:spPr>
                <a:xfrm>
                  <a:off x="4605393" y="5753964"/>
                  <a:ext cx="281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51" name="Freihand 550">
                  <a:extLst>
                    <a:ext uri="{FF2B5EF4-FFF2-40B4-BE49-F238E27FC236}">
                      <a16:creationId xmlns:a16="http://schemas.microsoft.com/office/drawing/2014/main" id="{828E484E-DC3A-4B80-A75F-78792948B0CE}"/>
                    </a:ext>
                  </a:extLst>
                </p14:cNvPr>
                <p14:cNvContentPartPr/>
                <p14:nvPr/>
              </p14:nvContentPartPr>
              <p14:xfrm>
                <a:off x="4763073" y="5699604"/>
                <a:ext cx="90000" cy="94320"/>
              </p14:xfrm>
            </p:contentPart>
          </mc:Choice>
          <mc:Fallback xmlns="">
            <p:pic>
              <p:nvPicPr>
                <p:cNvPr id="551" name="Freihand 550">
                  <a:extLst>
                    <a:ext uri="{FF2B5EF4-FFF2-40B4-BE49-F238E27FC236}">
                      <a16:creationId xmlns:a16="http://schemas.microsoft.com/office/drawing/2014/main" id="{828E484E-DC3A-4B80-A75F-78792948B0CE}"/>
                    </a:ext>
                  </a:extLst>
                </p:cNvPr>
                <p:cNvPicPr/>
                <p:nvPr/>
              </p:nvPicPr>
              <p:blipFill>
                <a:blip r:embed="rId914"/>
                <a:stretch>
                  <a:fillRect/>
                </a:stretch>
              </p:blipFill>
              <p:spPr>
                <a:xfrm>
                  <a:off x="4758753" y="5695284"/>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2" name="Freihand 551">
                  <a:extLst>
                    <a:ext uri="{FF2B5EF4-FFF2-40B4-BE49-F238E27FC236}">
                      <a16:creationId xmlns:a16="http://schemas.microsoft.com/office/drawing/2014/main" id="{EB033802-D3D9-4659-BD32-D283040A174A}"/>
                    </a:ext>
                  </a:extLst>
                </p14:cNvPr>
                <p14:cNvContentPartPr/>
                <p14:nvPr/>
              </p14:nvContentPartPr>
              <p14:xfrm>
                <a:off x="4875753" y="5822364"/>
                <a:ext cx="58680" cy="52560"/>
              </p14:xfrm>
            </p:contentPart>
          </mc:Choice>
          <mc:Fallback xmlns="">
            <p:pic>
              <p:nvPicPr>
                <p:cNvPr id="552" name="Freihand 551">
                  <a:extLst>
                    <a:ext uri="{FF2B5EF4-FFF2-40B4-BE49-F238E27FC236}">
                      <a16:creationId xmlns:a16="http://schemas.microsoft.com/office/drawing/2014/main" id="{EB033802-D3D9-4659-BD32-D283040A174A}"/>
                    </a:ext>
                  </a:extLst>
                </p:cNvPr>
                <p:cNvPicPr/>
                <p:nvPr/>
              </p:nvPicPr>
              <p:blipFill>
                <a:blip r:embed="rId916"/>
                <a:stretch>
                  <a:fillRect/>
                </a:stretch>
              </p:blipFill>
              <p:spPr>
                <a:xfrm>
                  <a:off x="4871433" y="5818044"/>
                  <a:ext cx="6732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7">
            <p14:nvContentPartPr>
              <p14:cNvPr id="554" name="Freihand 553">
                <a:extLst>
                  <a:ext uri="{FF2B5EF4-FFF2-40B4-BE49-F238E27FC236}">
                    <a16:creationId xmlns:a16="http://schemas.microsoft.com/office/drawing/2014/main" id="{278A1085-EFC9-410C-A7F7-B7D7D2DFFA89}"/>
                  </a:ext>
                </a:extLst>
              </p14:cNvPr>
              <p14:cNvContentPartPr/>
              <p14:nvPr/>
            </p14:nvContentPartPr>
            <p14:xfrm>
              <a:off x="5084193" y="5750724"/>
              <a:ext cx="153720" cy="31680"/>
            </p14:xfrm>
          </p:contentPart>
        </mc:Choice>
        <mc:Fallback xmlns="">
          <p:pic>
            <p:nvPicPr>
              <p:cNvPr id="554" name="Freihand 553">
                <a:extLst>
                  <a:ext uri="{FF2B5EF4-FFF2-40B4-BE49-F238E27FC236}">
                    <a16:creationId xmlns:a16="http://schemas.microsoft.com/office/drawing/2014/main" id="{278A1085-EFC9-410C-A7F7-B7D7D2DFFA89}"/>
                  </a:ext>
                </a:extLst>
              </p:cNvPr>
              <p:cNvPicPr/>
              <p:nvPr/>
            </p:nvPicPr>
            <p:blipFill>
              <a:blip r:embed="rId918"/>
              <a:stretch>
                <a:fillRect/>
              </a:stretch>
            </p:blipFill>
            <p:spPr>
              <a:xfrm>
                <a:off x="5079873" y="5746404"/>
                <a:ext cx="162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5" name="Freihand 554">
                <a:extLst>
                  <a:ext uri="{FF2B5EF4-FFF2-40B4-BE49-F238E27FC236}">
                    <a16:creationId xmlns:a16="http://schemas.microsoft.com/office/drawing/2014/main" id="{CA598A4B-EB10-46E5-9F1C-38671E17F0D2}"/>
                  </a:ext>
                </a:extLst>
              </p14:cNvPr>
              <p14:cNvContentPartPr/>
              <p14:nvPr/>
            </p14:nvContentPartPr>
            <p14:xfrm>
              <a:off x="5103273" y="5822364"/>
              <a:ext cx="119520" cy="17280"/>
            </p14:xfrm>
          </p:contentPart>
        </mc:Choice>
        <mc:Fallback xmlns="">
          <p:pic>
            <p:nvPicPr>
              <p:cNvPr id="555" name="Freihand 554">
                <a:extLst>
                  <a:ext uri="{FF2B5EF4-FFF2-40B4-BE49-F238E27FC236}">
                    <a16:creationId xmlns:a16="http://schemas.microsoft.com/office/drawing/2014/main" id="{CA598A4B-EB10-46E5-9F1C-38671E17F0D2}"/>
                  </a:ext>
                </a:extLst>
              </p:cNvPr>
              <p:cNvPicPr/>
              <p:nvPr/>
            </p:nvPicPr>
            <p:blipFill>
              <a:blip r:embed="rId920"/>
              <a:stretch>
                <a:fillRect/>
              </a:stretch>
            </p:blipFill>
            <p:spPr>
              <a:xfrm>
                <a:off x="5098953" y="5818044"/>
                <a:ext cx="128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6" name="Freihand 555">
                <a:extLst>
                  <a:ext uri="{FF2B5EF4-FFF2-40B4-BE49-F238E27FC236}">
                    <a16:creationId xmlns:a16="http://schemas.microsoft.com/office/drawing/2014/main" id="{232005A4-CCD5-4F36-9536-5D94046B1540}"/>
                  </a:ext>
                </a:extLst>
              </p14:cNvPr>
              <p14:cNvContentPartPr/>
              <p14:nvPr/>
            </p14:nvContentPartPr>
            <p14:xfrm>
              <a:off x="5309193" y="5691684"/>
              <a:ext cx="118800" cy="190440"/>
            </p14:xfrm>
          </p:contentPart>
        </mc:Choice>
        <mc:Fallback xmlns="">
          <p:pic>
            <p:nvPicPr>
              <p:cNvPr id="556" name="Freihand 555">
                <a:extLst>
                  <a:ext uri="{FF2B5EF4-FFF2-40B4-BE49-F238E27FC236}">
                    <a16:creationId xmlns:a16="http://schemas.microsoft.com/office/drawing/2014/main" id="{232005A4-CCD5-4F36-9536-5D94046B1540}"/>
                  </a:ext>
                </a:extLst>
              </p:cNvPr>
              <p:cNvPicPr/>
              <p:nvPr/>
            </p:nvPicPr>
            <p:blipFill>
              <a:blip r:embed="rId922"/>
              <a:stretch>
                <a:fillRect/>
              </a:stretch>
            </p:blipFill>
            <p:spPr>
              <a:xfrm>
                <a:off x="5304873" y="5687364"/>
                <a:ext cx="127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57" name="Freihand 556">
                <a:extLst>
                  <a:ext uri="{FF2B5EF4-FFF2-40B4-BE49-F238E27FC236}">
                    <a16:creationId xmlns:a16="http://schemas.microsoft.com/office/drawing/2014/main" id="{E210F935-5721-4B12-8570-5D5AED2C60CA}"/>
                  </a:ext>
                </a:extLst>
              </p14:cNvPr>
              <p14:cNvContentPartPr/>
              <p14:nvPr/>
            </p14:nvContentPartPr>
            <p14:xfrm>
              <a:off x="5481993" y="5703204"/>
              <a:ext cx="106560" cy="151200"/>
            </p14:xfrm>
          </p:contentPart>
        </mc:Choice>
        <mc:Fallback xmlns="">
          <p:pic>
            <p:nvPicPr>
              <p:cNvPr id="557" name="Freihand 556">
                <a:extLst>
                  <a:ext uri="{FF2B5EF4-FFF2-40B4-BE49-F238E27FC236}">
                    <a16:creationId xmlns:a16="http://schemas.microsoft.com/office/drawing/2014/main" id="{E210F935-5721-4B12-8570-5D5AED2C60CA}"/>
                  </a:ext>
                </a:extLst>
              </p:cNvPr>
              <p:cNvPicPr/>
              <p:nvPr/>
            </p:nvPicPr>
            <p:blipFill>
              <a:blip r:embed="rId924"/>
              <a:stretch>
                <a:fillRect/>
              </a:stretch>
            </p:blipFill>
            <p:spPr>
              <a:xfrm>
                <a:off x="5477673" y="5698884"/>
                <a:ext cx="115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58" name="Freihand 557">
                <a:extLst>
                  <a:ext uri="{FF2B5EF4-FFF2-40B4-BE49-F238E27FC236}">
                    <a16:creationId xmlns:a16="http://schemas.microsoft.com/office/drawing/2014/main" id="{FB20B6E9-A6B2-46E8-B0CB-CFE2C0C06DB2}"/>
                  </a:ext>
                </a:extLst>
              </p14:cNvPr>
              <p14:cNvContentPartPr/>
              <p14:nvPr/>
            </p14:nvContentPartPr>
            <p14:xfrm>
              <a:off x="5625633" y="5720124"/>
              <a:ext cx="92160" cy="146520"/>
            </p14:xfrm>
          </p:contentPart>
        </mc:Choice>
        <mc:Fallback xmlns="">
          <p:pic>
            <p:nvPicPr>
              <p:cNvPr id="558" name="Freihand 557">
                <a:extLst>
                  <a:ext uri="{FF2B5EF4-FFF2-40B4-BE49-F238E27FC236}">
                    <a16:creationId xmlns:a16="http://schemas.microsoft.com/office/drawing/2014/main" id="{FB20B6E9-A6B2-46E8-B0CB-CFE2C0C06DB2}"/>
                  </a:ext>
                </a:extLst>
              </p:cNvPr>
              <p:cNvPicPr/>
              <p:nvPr/>
            </p:nvPicPr>
            <p:blipFill>
              <a:blip r:embed="rId926"/>
              <a:stretch>
                <a:fillRect/>
              </a:stretch>
            </p:blipFill>
            <p:spPr>
              <a:xfrm>
                <a:off x="5621313" y="5715804"/>
                <a:ext cx="100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59" name="Freihand 558">
                <a:extLst>
                  <a:ext uri="{FF2B5EF4-FFF2-40B4-BE49-F238E27FC236}">
                    <a16:creationId xmlns:a16="http://schemas.microsoft.com/office/drawing/2014/main" id="{119636D7-02FF-474A-AA99-224AD9664827}"/>
                  </a:ext>
                </a:extLst>
              </p14:cNvPr>
              <p14:cNvContentPartPr/>
              <p14:nvPr/>
            </p14:nvContentPartPr>
            <p14:xfrm>
              <a:off x="5665233" y="5690604"/>
              <a:ext cx="143640" cy="6840"/>
            </p14:xfrm>
          </p:contentPart>
        </mc:Choice>
        <mc:Fallback xmlns="">
          <p:pic>
            <p:nvPicPr>
              <p:cNvPr id="559" name="Freihand 558">
                <a:extLst>
                  <a:ext uri="{FF2B5EF4-FFF2-40B4-BE49-F238E27FC236}">
                    <a16:creationId xmlns:a16="http://schemas.microsoft.com/office/drawing/2014/main" id="{119636D7-02FF-474A-AA99-224AD9664827}"/>
                  </a:ext>
                </a:extLst>
              </p:cNvPr>
              <p:cNvPicPr/>
              <p:nvPr/>
            </p:nvPicPr>
            <p:blipFill>
              <a:blip r:embed="rId928"/>
              <a:stretch>
                <a:fillRect/>
              </a:stretch>
            </p:blipFill>
            <p:spPr>
              <a:xfrm>
                <a:off x="5660913" y="5686284"/>
                <a:ext cx="152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1" name="Freihand 560">
                <a:extLst>
                  <a:ext uri="{FF2B5EF4-FFF2-40B4-BE49-F238E27FC236}">
                    <a16:creationId xmlns:a16="http://schemas.microsoft.com/office/drawing/2014/main" id="{C0CBCFAB-DC9A-4083-91C2-2AA58248F526}"/>
                  </a:ext>
                </a:extLst>
              </p14:cNvPr>
              <p14:cNvContentPartPr/>
              <p14:nvPr/>
            </p14:nvContentPartPr>
            <p14:xfrm>
              <a:off x="5886993" y="5751084"/>
              <a:ext cx="156240" cy="16560"/>
            </p14:xfrm>
          </p:contentPart>
        </mc:Choice>
        <mc:Fallback xmlns="">
          <p:pic>
            <p:nvPicPr>
              <p:cNvPr id="561" name="Freihand 560">
                <a:extLst>
                  <a:ext uri="{FF2B5EF4-FFF2-40B4-BE49-F238E27FC236}">
                    <a16:creationId xmlns:a16="http://schemas.microsoft.com/office/drawing/2014/main" id="{C0CBCFAB-DC9A-4083-91C2-2AA58248F526}"/>
                  </a:ext>
                </a:extLst>
              </p:cNvPr>
              <p:cNvPicPr/>
              <p:nvPr/>
            </p:nvPicPr>
            <p:blipFill>
              <a:blip r:embed="rId930"/>
              <a:stretch>
                <a:fillRect/>
              </a:stretch>
            </p:blipFill>
            <p:spPr>
              <a:xfrm>
                <a:off x="5882673" y="5746764"/>
                <a:ext cx="16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2" name="Freihand 561">
                <a:extLst>
                  <a:ext uri="{FF2B5EF4-FFF2-40B4-BE49-F238E27FC236}">
                    <a16:creationId xmlns:a16="http://schemas.microsoft.com/office/drawing/2014/main" id="{FA8ADEAB-E755-43A3-BDDB-1A19F8B7E25A}"/>
                  </a:ext>
                </a:extLst>
              </p14:cNvPr>
              <p14:cNvContentPartPr/>
              <p14:nvPr/>
            </p14:nvContentPartPr>
            <p14:xfrm>
              <a:off x="5881233" y="5803284"/>
              <a:ext cx="160560" cy="9720"/>
            </p14:xfrm>
          </p:contentPart>
        </mc:Choice>
        <mc:Fallback xmlns="">
          <p:pic>
            <p:nvPicPr>
              <p:cNvPr id="562" name="Freihand 561">
                <a:extLst>
                  <a:ext uri="{FF2B5EF4-FFF2-40B4-BE49-F238E27FC236}">
                    <a16:creationId xmlns:a16="http://schemas.microsoft.com/office/drawing/2014/main" id="{FA8ADEAB-E755-43A3-BDDB-1A19F8B7E25A}"/>
                  </a:ext>
                </a:extLst>
              </p:cNvPr>
              <p:cNvPicPr/>
              <p:nvPr/>
            </p:nvPicPr>
            <p:blipFill>
              <a:blip r:embed="rId932"/>
              <a:stretch>
                <a:fillRect/>
              </a:stretch>
            </p:blipFill>
            <p:spPr>
              <a:xfrm>
                <a:off x="5876913" y="5798964"/>
                <a:ext cx="169200" cy="18360"/>
              </a:xfrm>
              <a:prstGeom prst="rect">
                <a:avLst/>
              </a:prstGeom>
            </p:spPr>
          </p:pic>
        </mc:Fallback>
      </mc:AlternateContent>
      <p:grpSp>
        <p:nvGrpSpPr>
          <p:cNvPr id="579" name="Gruppieren 578">
            <a:extLst>
              <a:ext uri="{FF2B5EF4-FFF2-40B4-BE49-F238E27FC236}">
                <a16:creationId xmlns:a16="http://schemas.microsoft.com/office/drawing/2014/main" id="{264A8EDD-008D-4DD6-91D9-377974C1BE08}"/>
              </a:ext>
            </a:extLst>
          </p:cNvPr>
          <p:cNvGrpSpPr/>
          <p:nvPr/>
        </p:nvGrpSpPr>
        <p:grpSpPr>
          <a:xfrm>
            <a:off x="6201273" y="5578284"/>
            <a:ext cx="1464120" cy="241200"/>
            <a:chOff x="6201273" y="5578284"/>
            <a:chExt cx="1464120" cy="241200"/>
          </a:xfrm>
        </p:grpSpPr>
        <mc:AlternateContent xmlns:mc="http://schemas.openxmlformats.org/markup-compatibility/2006" xmlns:p14="http://schemas.microsoft.com/office/powerpoint/2010/main">
          <mc:Choice Requires="p14">
            <p:contentPart p14:bwMode="auto" r:id="rId933">
              <p14:nvContentPartPr>
                <p14:cNvPr id="564" name="Freihand 563">
                  <a:extLst>
                    <a:ext uri="{FF2B5EF4-FFF2-40B4-BE49-F238E27FC236}">
                      <a16:creationId xmlns:a16="http://schemas.microsoft.com/office/drawing/2014/main" id="{7FFDA6AA-1944-46C5-9248-172B1250199D}"/>
                    </a:ext>
                  </a:extLst>
                </p14:cNvPr>
                <p14:cNvContentPartPr/>
                <p14:nvPr/>
              </p14:nvContentPartPr>
              <p14:xfrm>
                <a:off x="6201273" y="5649924"/>
                <a:ext cx="68760" cy="121680"/>
              </p14:xfrm>
            </p:contentPart>
          </mc:Choice>
          <mc:Fallback xmlns="">
            <p:pic>
              <p:nvPicPr>
                <p:cNvPr id="564" name="Freihand 563">
                  <a:extLst>
                    <a:ext uri="{FF2B5EF4-FFF2-40B4-BE49-F238E27FC236}">
                      <a16:creationId xmlns:a16="http://schemas.microsoft.com/office/drawing/2014/main" id="{7FFDA6AA-1944-46C5-9248-172B1250199D}"/>
                    </a:ext>
                  </a:extLst>
                </p:cNvPr>
                <p:cNvPicPr/>
                <p:nvPr/>
              </p:nvPicPr>
              <p:blipFill>
                <a:blip r:embed="rId934"/>
                <a:stretch>
                  <a:fillRect/>
                </a:stretch>
              </p:blipFill>
              <p:spPr>
                <a:xfrm>
                  <a:off x="6196953" y="5645604"/>
                  <a:ext cx="7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65" name="Freihand 564">
                  <a:extLst>
                    <a:ext uri="{FF2B5EF4-FFF2-40B4-BE49-F238E27FC236}">
                      <a16:creationId xmlns:a16="http://schemas.microsoft.com/office/drawing/2014/main" id="{0C97E6AF-683A-4EC3-9EDD-70CC76D21211}"/>
                    </a:ext>
                  </a:extLst>
                </p14:cNvPr>
                <p14:cNvContentPartPr/>
                <p14:nvPr/>
              </p14:nvContentPartPr>
              <p14:xfrm>
                <a:off x="6226113" y="5724444"/>
                <a:ext cx="30960" cy="95040"/>
              </p14:xfrm>
            </p:contentPart>
          </mc:Choice>
          <mc:Fallback xmlns="">
            <p:pic>
              <p:nvPicPr>
                <p:cNvPr id="565" name="Freihand 564">
                  <a:extLst>
                    <a:ext uri="{FF2B5EF4-FFF2-40B4-BE49-F238E27FC236}">
                      <a16:creationId xmlns:a16="http://schemas.microsoft.com/office/drawing/2014/main" id="{0C97E6AF-683A-4EC3-9EDD-70CC76D21211}"/>
                    </a:ext>
                  </a:extLst>
                </p:cNvPr>
                <p:cNvPicPr/>
                <p:nvPr/>
              </p:nvPicPr>
              <p:blipFill>
                <a:blip r:embed="rId936"/>
                <a:stretch>
                  <a:fillRect/>
                </a:stretch>
              </p:blipFill>
              <p:spPr>
                <a:xfrm>
                  <a:off x="6221793" y="5720124"/>
                  <a:ext cx="39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194D0FF6-E2E2-43F6-8B63-096466C57E15}"/>
                    </a:ext>
                  </a:extLst>
                </p14:cNvPr>
                <p14:cNvContentPartPr/>
                <p14:nvPr/>
              </p14:nvContentPartPr>
              <p14:xfrm>
                <a:off x="6316473" y="5708244"/>
                <a:ext cx="105840" cy="109800"/>
              </p14:xfrm>
            </p:contentPart>
          </mc:Choice>
          <mc:Fallback xmlns="">
            <p:pic>
              <p:nvPicPr>
                <p:cNvPr id="566" name="Freihand 565">
                  <a:extLst>
                    <a:ext uri="{FF2B5EF4-FFF2-40B4-BE49-F238E27FC236}">
                      <a16:creationId xmlns:a16="http://schemas.microsoft.com/office/drawing/2014/main" id="{194D0FF6-E2E2-43F6-8B63-096466C57E15}"/>
                    </a:ext>
                  </a:extLst>
                </p:cNvPr>
                <p:cNvPicPr/>
                <p:nvPr/>
              </p:nvPicPr>
              <p:blipFill>
                <a:blip r:embed="rId938"/>
                <a:stretch>
                  <a:fillRect/>
                </a:stretch>
              </p:blipFill>
              <p:spPr>
                <a:xfrm>
                  <a:off x="6312153" y="5703924"/>
                  <a:ext cx="114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F1DEF6EB-9552-40C7-B0E6-39248C976D9F}"/>
                    </a:ext>
                  </a:extLst>
                </p14:cNvPr>
                <p14:cNvContentPartPr/>
                <p14:nvPr/>
              </p14:nvContentPartPr>
              <p14:xfrm>
                <a:off x="6446793" y="5694204"/>
                <a:ext cx="221400" cy="122760"/>
              </p14:xfrm>
            </p:contentPart>
          </mc:Choice>
          <mc:Fallback xmlns="">
            <p:pic>
              <p:nvPicPr>
                <p:cNvPr id="567" name="Freihand 566">
                  <a:extLst>
                    <a:ext uri="{FF2B5EF4-FFF2-40B4-BE49-F238E27FC236}">
                      <a16:creationId xmlns:a16="http://schemas.microsoft.com/office/drawing/2014/main" id="{F1DEF6EB-9552-40C7-B0E6-39248C976D9F}"/>
                    </a:ext>
                  </a:extLst>
                </p:cNvPr>
                <p:cNvPicPr/>
                <p:nvPr/>
              </p:nvPicPr>
              <p:blipFill>
                <a:blip r:embed="rId940"/>
                <a:stretch>
                  <a:fillRect/>
                </a:stretch>
              </p:blipFill>
              <p:spPr>
                <a:xfrm>
                  <a:off x="6442473" y="5689884"/>
                  <a:ext cx="230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45CC4814-37C2-4344-AD64-E41A77CE5D3E}"/>
                    </a:ext>
                  </a:extLst>
                </p14:cNvPr>
                <p14:cNvContentPartPr/>
                <p14:nvPr/>
              </p14:nvContentPartPr>
              <p14:xfrm>
                <a:off x="6592233" y="5754324"/>
                <a:ext cx="131400" cy="12600"/>
              </p14:xfrm>
            </p:contentPart>
          </mc:Choice>
          <mc:Fallback xmlns="">
            <p:pic>
              <p:nvPicPr>
                <p:cNvPr id="568" name="Freihand 567">
                  <a:extLst>
                    <a:ext uri="{FF2B5EF4-FFF2-40B4-BE49-F238E27FC236}">
                      <a16:creationId xmlns:a16="http://schemas.microsoft.com/office/drawing/2014/main" id="{45CC4814-37C2-4344-AD64-E41A77CE5D3E}"/>
                    </a:ext>
                  </a:extLst>
                </p:cNvPr>
                <p:cNvPicPr/>
                <p:nvPr/>
              </p:nvPicPr>
              <p:blipFill>
                <a:blip r:embed="rId942"/>
                <a:stretch>
                  <a:fillRect/>
                </a:stretch>
              </p:blipFill>
              <p:spPr>
                <a:xfrm>
                  <a:off x="6587913" y="5750004"/>
                  <a:ext cx="140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70" name="Freihand 569">
                  <a:extLst>
                    <a:ext uri="{FF2B5EF4-FFF2-40B4-BE49-F238E27FC236}">
                      <a16:creationId xmlns:a16="http://schemas.microsoft.com/office/drawing/2014/main" id="{F3336A7A-6779-42F9-A86F-8743F598215D}"/>
                    </a:ext>
                  </a:extLst>
                </p14:cNvPr>
                <p14:cNvContentPartPr/>
                <p14:nvPr/>
              </p14:nvContentPartPr>
              <p14:xfrm>
                <a:off x="6843153" y="5658204"/>
                <a:ext cx="81720" cy="130680"/>
              </p14:xfrm>
            </p:contentPart>
          </mc:Choice>
          <mc:Fallback xmlns="">
            <p:pic>
              <p:nvPicPr>
                <p:cNvPr id="570" name="Freihand 569">
                  <a:extLst>
                    <a:ext uri="{FF2B5EF4-FFF2-40B4-BE49-F238E27FC236}">
                      <a16:creationId xmlns:a16="http://schemas.microsoft.com/office/drawing/2014/main" id="{F3336A7A-6779-42F9-A86F-8743F598215D}"/>
                    </a:ext>
                  </a:extLst>
                </p:cNvPr>
                <p:cNvPicPr/>
                <p:nvPr/>
              </p:nvPicPr>
              <p:blipFill>
                <a:blip r:embed="rId944"/>
                <a:stretch>
                  <a:fillRect/>
                </a:stretch>
              </p:blipFill>
              <p:spPr>
                <a:xfrm>
                  <a:off x="6838833" y="5653884"/>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1" name="Freihand 570">
                  <a:extLst>
                    <a:ext uri="{FF2B5EF4-FFF2-40B4-BE49-F238E27FC236}">
                      <a16:creationId xmlns:a16="http://schemas.microsoft.com/office/drawing/2014/main" id="{27F7E0D8-F79A-4195-AFDB-FDCDE92C4D0F}"/>
                    </a:ext>
                  </a:extLst>
                </p14:cNvPr>
                <p14:cNvContentPartPr/>
                <p14:nvPr/>
              </p14:nvContentPartPr>
              <p14:xfrm>
                <a:off x="6880233" y="5643084"/>
                <a:ext cx="101520" cy="4680"/>
              </p14:xfrm>
            </p:contentPart>
          </mc:Choice>
          <mc:Fallback xmlns="">
            <p:pic>
              <p:nvPicPr>
                <p:cNvPr id="571" name="Freihand 570">
                  <a:extLst>
                    <a:ext uri="{FF2B5EF4-FFF2-40B4-BE49-F238E27FC236}">
                      <a16:creationId xmlns:a16="http://schemas.microsoft.com/office/drawing/2014/main" id="{27F7E0D8-F79A-4195-AFDB-FDCDE92C4D0F}"/>
                    </a:ext>
                  </a:extLst>
                </p:cNvPr>
                <p:cNvPicPr/>
                <p:nvPr/>
              </p:nvPicPr>
              <p:blipFill>
                <a:blip r:embed="rId946"/>
                <a:stretch>
                  <a:fillRect/>
                </a:stretch>
              </p:blipFill>
              <p:spPr>
                <a:xfrm>
                  <a:off x="6875913" y="5638764"/>
                  <a:ext cx="11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2" name="Freihand 571">
                  <a:extLst>
                    <a:ext uri="{FF2B5EF4-FFF2-40B4-BE49-F238E27FC236}">
                      <a16:creationId xmlns:a16="http://schemas.microsoft.com/office/drawing/2014/main" id="{FDEF3874-EED4-46B8-A2E8-BA10B468DFCB}"/>
                    </a:ext>
                  </a:extLst>
                </p14:cNvPr>
                <p14:cNvContentPartPr/>
                <p14:nvPr/>
              </p14:nvContentPartPr>
              <p14:xfrm>
                <a:off x="7009833" y="5650644"/>
                <a:ext cx="79560" cy="132120"/>
              </p14:xfrm>
            </p:contentPart>
          </mc:Choice>
          <mc:Fallback xmlns="">
            <p:pic>
              <p:nvPicPr>
                <p:cNvPr id="572" name="Freihand 571">
                  <a:extLst>
                    <a:ext uri="{FF2B5EF4-FFF2-40B4-BE49-F238E27FC236}">
                      <a16:creationId xmlns:a16="http://schemas.microsoft.com/office/drawing/2014/main" id="{FDEF3874-EED4-46B8-A2E8-BA10B468DFCB}"/>
                    </a:ext>
                  </a:extLst>
                </p:cNvPr>
                <p:cNvPicPr/>
                <p:nvPr/>
              </p:nvPicPr>
              <p:blipFill>
                <a:blip r:embed="rId948"/>
                <a:stretch>
                  <a:fillRect/>
                </a:stretch>
              </p:blipFill>
              <p:spPr>
                <a:xfrm>
                  <a:off x="7005513" y="5646324"/>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66D0C05-58EF-446C-AD02-63940AB02006}"/>
                    </a:ext>
                  </a:extLst>
                </p14:cNvPr>
                <p14:cNvContentPartPr/>
                <p14:nvPr/>
              </p14:nvContentPartPr>
              <p14:xfrm>
                <a:off x="7101993" y="5669004"/>
                <a:ext cx="168120" cy="93600"/>
              </p14:xfrm>
            </p:contentPart>
          </mc:Choice>
          <mc:Fallback xmlns="">
            <p:pic>
              <p:nvPicPr>
                <p:cNvPr id="573" name="Freihand 572">
                  <a:extLst>
                    <a:ext uri="{FF2B5EF4-FFF2-40B4-BE49-F238E27FC236}">
                      <a16:creationId xmlns:a16="http://schemas.microsoft.com/office/drawing/2014/main" id="{066D0C05-58EF-446C-AD02-63940AB02006}"/>
                    </a:ext>
                  </a:extLst>
                </p:cNvPr>
                <p:cNvPicPr/>
                <p:nvPr/>
              </p:nvPicPr>
              <p:blipFill>
                <a:blip r:embed="rId950"/>
                <a:stretch>
                  <a:fillRect/>
                </a:stretch>
              </p:blipFill>
              <p:spPr>
                <a:xfrm>
                  <a:off x="7097673" y="5664684"/>
                  <a:ext cx="17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E38F698C-BF8D-4F61-9A4B-89322052FEAB}"/>
                    </a:ext>
                  </a:extLst>
                </p14:cNvPr>
                <p14:cNvContentPartPr/>
                <p14:nvPr/>
              </p14:nvContentPartPr>
              <p14:xfrm>
                <a:off x="7337073" y="5633724"/>
                <a:ext cx="106200" cy="120600"/>
              </p14:xfrm>
            </p:contentPart>
          </mc:Choice>
          <mc:Fallback xmlns="">
            <p:pic>
              <p:nvPicPr>
                <p:cNvPr id="574" name="Freihand 573">
                  <a:extLst>
                    <a:ext uri="{FF2B5EF4-FFF2-40B4-BE49-F238E27FC236}">
                      <a16:creationId xmlns:a16="http://schemas.microsoft.com/office/drawing/2014/main" id="{E38F698C-BF8D-4F61-9A4B-89322052FEAB}"/>
                    </a:ext>
                  </a:extLst>
                </p:cNvPr>
                <p:cNvPicPr/>
                <p:nvPr/>
              </p:nvPicPr>
              <p:blipFill>
                <a:blip r:embed="rId952"/>
                <a:stretch>
                  <a:fillRect/>
                </a:stretch>
              </p:blipFill>
              <p:spPr>
                <a:xfrm>
                  <a:off x="7332753" y="5629404"/>
                  <a:ext cx="114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066C8581-EA4B-4005-8860-D27C8D4E2925}"/>
                    </a:ext>
                  </a:extLst>
                </p14:cNvPr>
                <p14:cNvContentPartPr/>
                <p14:nvPr/>
              </p14:nvContentPartPr>
              <p14:xfrm>
                <a:off x="7359393" y="5618244"/>
                <a:ext cx="116640" cy="9000"/>
              </p14:xfrm>
            </p:contentPart>
          </mc:Choice>
          <mc:Fallback xmlns="">
            <p:pic>
              <p:nvPicPr>
                <p:cNvPr id="575" name="Freihand 574">
                  <a:extLst>
                    <a:ext uri="{FF2B5EF4-FFF2-40B4-BE49-F238E27FC236}">
                      <a16:creationId xmlns:a16="http://schemas.microsoft.com/office/drawing/2014/main" id="{066C8581-EA4B-4005-8860-D27C8D4E2925}"/>
                    </a:ext>
                  </a:extLst>
                </p:cNvPr>
                <p:cNvPicPr/>
                <p:nvPr/>
              </p:nvPicPr>
              <p:blipFill>
                <a:blip r:embed="rId954"/>
                <a:stretch>
                  <a:fillRect/>
                </a:stretch>
              </p:blipFill>
              <p:spPr>
                <a:xfrm>
                  <a:off x="7355073" y="5613924"/>
                  <a:ext cx="125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B5ADEE75-69D5-4E1E-97AE-A5678EDE9E5B}"/>
                    </a:ext>
                  </a:extLst>
                </p14:cNvPr>
                <p14:cNvContentPartPr/>
                <p14:nvPr/>
              </p14:nvContentPartPr>
              <p14:xfrm>
                <a:off x="7515633" y="5630124"/>
                <a:ext cx="93960" cy="112320"/>
              </p14:xfrm>
            </p:contentPart>
          </mc:Choice>
          <mc:Fallback xmlns="">
            <p:pic>
              <p:nvPicPr>
                <p:cNvPr id="576" name="Freihand 575">
                  <a:extLst>
                    <a:ext uri="{FF2B5EF4-FFF2-40B4-BE49-F238E27FC236}">
                      <a16:creationId xmlns:a16="http://schemas.microsoft.com/office/drawing/2014/main" id="{B5ADEE75-69D5-4E1E-97AE-A5678EDE9E5B}"/>
                    </a:ext>
                  </a:extLst>
                </p:cNvPr>
                <p:cNvPicPr/>
                <p:nvPr/>
              </p:nvPicPr>
              <p:blipFill>
                <a:blip r:embed="rId956"/>
                <a:stretch>
                  <a:fillRect/>
                </a:stretch>
              </p:blipFill>
              <p:spPr>
                <a:xfrm>
                  <a:off x="7511313" y="5625804"/>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8215D6C7-6E2E-4FA1-8A63-0ED42DDED386}"/>
                    </a:ext>
                  </a:extLst>
                </p14:cNvPr>
                <p14:cNvContentPartPr/>
                <p14:nvPr/>
              </p14:nvContentPartPr>
              <p14:xfrm>
                <a:off x="7513833" y="5578284"/>
                <a:ext cx="89280" cy="76680"/>
              </p14:xfrm>
            </p:contentPart>
          </mc:Choice>
          <mc:Fallback xmlns="">
            <p:pic>
              <p:nvPicPr>
                <p:cNvPr id="577" name="Freihand 576">
                  <a:extLst>
                    <a:ext uri="{FF2B5EF4-FFF2-40B4-BE49-F238E27FC236}">
                      <a16:creationId xmlns:a16="http://schemas.microsoft.com/office/drawing/2014/main" id="{8215D6C7-6E2E-4FA1-8A63-0ED42DDED386}"/>
                    </a:ext>
                  </a:extLst>
                </p:cNvPr>
                <p:cNvPicPr/>
                <p:nvPr/>
              </p:nvPicPr>
              <p:blipFill>
                <a:blip r:embed="rId958"/>
                <a:stretch>
                  <a:fillRect/>
                </a:stretch>
              </p:blipFill>
              <p:spPr>
                <a:xfrm>
                  <a:off x="7509513" y="5573964"/>
                  <a:ext cx="9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A7E6685A-E984-4B39-8BA1-E8395C2FD274}"/>
                    </a:ext>
                  </a:extLst>
                </p14:cNvPr>
                <p14:cNvContentPartPr/>
                <p14:nvPr/>
              </p14:nvContentPartPr>
              <p14:xfrm>
                <a:off x="7581873" y="5696004"/>
                <a:ext cx="83520" cy="67680"/>
              </p14:xfrm>
            </p:contentPart>
          </mc:Choice>
          <mc:Fallback xmlns="">
            <p:pic>
              <p:nvPicPr>
                <p:cNvPr id="578" name="Freihand 577">
                  <a:extLst>
                    <a:ext uri="{FF2B5EF4-FFF2-40B4-BE49-F238E27FC236}">
                      <a16:creationId xmlns:a16="http://schemas.microsoft.com/office/drawing/2014/main" id="{A7E6685A-E984-4B39-8BA1-E8395C2FD274}"/>
                    </a:ext>
                  </a:extLst>
                </p:cNvPr>
                <p:cNvPicPr/>
                <p:nvPr/>
              </p:nvPicPr>
              <p:blipFill>
                <a:blip r:embed="rId960"/>
                <a:stretch>
                  <a:fillRect/>
                </a:stretch>
              </p:blipFill>
              <p:spPr>
                <a:xfrm>
                  <a:off x="7577553" y="5691684"/>
                  <a:ext cx="92160" cy="7632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2823</Words>
  <Application>Microsoft Office PowerPoint</Application>
  <PresentationFormat>Breitbild</PresentationFormat>
  <Paragraphs>431</Paragraphs>
  <Slides>50</Slides>
  <Notes>40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50</vt:i4>
      </vt:variant>
    </vt:vector>
  </HeadingPairs>
  <TitlesOfParts>
    <vt:vector size="59" baseType="lpstr">
      <vt:lpstr>Arial</vt:lpstr>
      <vt:lpstr>Arial Unicode MS</vt:lpstr>
      <vt:lpstr>Calibri</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411</cp:revision>
  <cp:lastPrinted>2022-03-02T20:18:27Z</cp:lastPrinted>
  <dcterms:created xsi:type="dcterms:W3CDTF">2022-03-01T20:52:11Z</dcterms:created>
  <dcterms:modified xsi:type="dcterms:W3CDTF">2025-11-27T10:46:10Z</dcterms:modified>
</cp:coreProperties>
</file>